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heme/theme3.xml" ContentType="application/vnd.openxmlformats-officedocument.them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2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7.xml" ContentType="application/vnd.openxmlformats-officedocument.presentationml.tags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charts/chart11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51.xml" ContentType="application/vnd.openxmlformats-officedocument.presentationml.tags+xml"/>
  <Override PartName="/ppt/charts/chart12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charts/chart13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ags/tag54.xml" ContentType="application/vnd.openxmlformats-officedocument.presentationml.tags+xml"/>
  <Override PartName="/ppt/charts/chart14.xml" ContentType="application/vnd.openxmlformats-officedocument.drawingml.chart+xml"/>
  <Override PartName="/ppt/tags/tag55.xml" ContentType="application/vnd.openxmlformats-officedocument.presentationml.tags+xml"/>
  <Override PartName="/ppt/charts/chart15.xml" ContentType="application/vnd.openxmlformats-officedocument.drawingml.chart+xml"/>
  <Override PartName="/ppt/tags/tag56.xml" ContentType="application/vnd.openxmlformats-officedocument.presentationml.tags+xml"/>
  <Override PartName="/ppt/charts/chart1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charts/chart17.xml" ContentType="application/vnd.openxmlformats-officedocument.drawingml.chart+xml"/>
  <Override PartName="/ppt/tags/tag63.xml" ContentType="application/vnd.openxmlformats-officedocument.presentationml.tags+xml"/>
  <Override PartName="/ppt/charts/chart1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ags/tag64.xml" ContentType="application/vnd.openxmlformats-officedocument.presentationml.tags+xml"/>
  <Override PartName="/ppt/charts/chart1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ags/tag65.xml" ContentType="application/vnd.openxmlformats-officedocument.presentationml.tags+xml"/>
  <Override PartName="/ppt/charts/chart20.xml" ContentType="application/vnd.openxmlformats-officedocument.drawingml.chart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charts/chart21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charts/chart22.xml" ContentType="application/vnd.openxmlformats-officedocument.drawingml.chart+xml"/>
  <Override PartName="/ppt/tags/tag75.xml" ContentType="application/vnd.openxmlformats-officedocument.presentationml.tags+xml"/>
  <Override PartName="/ppt/charts/chart23.xml" ContentType="application/vnd.openxmlformats-officedocument.drawingml.chart+xml"/>
  <Override PartName="/ppt/tags/tag76.xml" ContentType="application/vnd.openxmlformats-officedocument.presentationml.tags+xml"/>
  <Override PartName="/ppt/charts/chart24.xml" ContentType="application/vnd.openxmlformats-officedocument.drawingml.chart+xml"/>
  <Override PartName="/ppt/tags/tag77.xml" ContentType="application/vnd.openxmlformats-officedocument.presentationml.tags+xml"/>
  <Override PartName="/ppt/charts/chart25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26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27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28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ags/tag78.xml" ContentType="application/vnd.openxmlformats-officedocument.presentationml.tags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charts/chart31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charts/chart32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charts/chart33.xml" ContentType="application/vnd.openxmlformats-officedocument.drawingml.chart+xml"/>
  <Override PartName="/ppt/charts/chart34.xml" ContentType="application/vnd.openxmlformats-officedocument.drawingml.chart+xml"/>
  <Override PartName="/ppt/tags/tag87.xml" ContentType="application/vnd.openxmlformats-officedocument.presentationml.tags+xml"/>
  <Override PartName="/ppt/charts/chart35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ags/tag88.xml" ContentType="application/vnd.openxmlformats-officedocument.presentationml.tags+xml"/>
  <Override PartName="/ppt/charts/chart36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ags/tag89.xml" ContentType="application/vnd.openxmlformats-officedocument.presentationml.tags+xml"/>
  <Override PartName="/ppt/charts/chart37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charts/chart38.xml" ContentType="application/vnd.openxmlformats-officedocument.drawingml.chart+xml"/>
  <Override PartName="/ppt/tags/tag93.xml" ContentType="application/vnd.openxmlformats-officedocument.presentationml.tags+xml"/>
  <Override PartName="/ppt/charts/chart39.xml" ContentType="application/vnd.openxmlformats-officedocument.drawingml.chart+xml"/>
  <Override PartName="/ppt/charts/chart40.xml" ContentType="application/vnd.openxmlformats-officedocument.drawingml.chart+xml"/>
  <Override PartName="/ppt/charts/chart41.xml" ContentType="application/vnd.openxmlformats-officedocument.drawingml.chart+xml"/>
  <Override PartName="/ppt/tags/tag94.xml" ContentType="application/vnd.openxmlformats-officedocument.presentationml.tags+xml"/>
  <Override PartName="/ppt/charts/chart42.xml" ContentType="application/vnd.openxmlformats-officedocument.drawingml.chart+xml"/>
  <Override PartName="/ppt/charts/chart43.xml" ContentType="application/vnd.openxmlformats-officedocument.drawingml.chart+xml"/>
  <Override PartName="/ppt/charts/chart44.xml" ContentType="application/vnd.openxmlformats-officedocument.drawingml.chart+xml"/>
  <Override PartName="/ppt/charts/chart45.xml" ContentType="application/vnd.openxmlformats-officedocument.drawingml.chart+xml"/>
  <Override PartName="/ppt/tags/tag95.xml" ContentType="application/vnd.openxmlformats-officedocument.presentationml.tags+xml"/>
  <Override PartName="/ppt/charts/chart46.xml" ContentType="application/vnd.openxmlformats-officedocument.drawingml.chart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charts/chart47.xml" ContentType="application/vnd.openxmlformats-officedocument.drawingml.chart+xml"/>
  <Override PartName="/ppt/tags/tag99.xml" ContentType="application/vnd.openxmlformats-officedocument.presentationml.tags+xml"/>
  <Override PartName="/ppt/charts/chart48.xml" ContentType="application/vnd.openxmlformats-officedocument.drawingml.chart+xml"/>
  <Override PartName="/ppt/tags/tag100.xml" ContentType="application/vnd.openxmlformats-officedocument.presentationml.tags+xml"/>
  <Override PartName="/ppt/charts/chart49.xml" ContentType="application/vnd.openxmlformats-officedocument.drawingml.chart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charts/chart50.xml" ContentType="application/vnd.openxmlformats-officedocument.drawingml.chart+xml"/>
  <Override PartName="/ppt/tags/tag107.xml" ContentType="application/vnd.openxmlformats-officedocument.presentationml.tags+xml"/>
  <Override PartName="/ppt/charts/chart51.xml" ContentType="application/vnd.openxmlformats-officedocument.drawingml.chart+xml"/>
  <Override PartName="/ppt/theme/themeOverride1.xml" ContentType="application/vnd.openxmlformats-officedocument.themeOverride+xml"/>
  <Override PartName="/ppt/tags/tag108.xml" ContentType="application/vnd.openxmlformats-officedocument.presentationml.tags+xml"/>
  <Override PartName="/ppt/charts/chart52.xml" ContentType="application/vnd.openxmlformats-officedocument.drawingml.chart+xml"/>
  <Override PartName="/ppt/tags/tag109.xml" ContentType="application/vnd.openxmlformats-officedocument.presentationml.tags+xml"/>
  <Override PartName="/ppt/charts/chart53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ags/tag110.xml" ContentType="application/vnd.openxmlformats-officedocument.presentationml.tags+xml"/>
  <Override PartName="/ppt/charts/chart54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tags/tag111.xml" ContentType="application/vnd.openxmlformats-officedocument.presentationml.tags+xml"/>
  <Override PartName="/ppt/notesSlides/notesSlide3.xml" ContentType="application/vnd.openxmlformats-officedocument.presentationml.notesSlide+xml"/>
  <Override PartName="/ppt/tags/tag112.xml" ContentType="application/vnd.openxmlformats-officedocument.presentationml.tags+xml"/>
  <Override PartName="/ppt/charts/chart55.xml" ContentType="application/vnd.openxmlformats-officedocument.drawingml.chart+xml"/>
  <Override PartName="/ppt/charts/chart56.xml" ContentType="application/vnd.openxmlformats-officedocument.drawingml.chart+xml"/>
  <Override PartName="/ppt/charts/chart57.xml" ContentType="application/vnd.openxmlformats-officedocument.drawingml.chart+xml"/>
  <Override PartName="/ppt/charts/chart58.xml" ContentType="application/vnd.openxmlformats-officedocument.drawingml.chart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charts/chart59.xml" ContentType="application/vnd.openxmlformats-officedocument.drawingml.chart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charts/chart60.xml" ContentType="application/vnd.openxmlformats-officedocument.drawingml.chart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charts/chart61.xml" ContentType="application/vnd.openxmlformats-officedocument.drawingml.chart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charts/chart6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notesSlides/notesSlide4.xml" ContentType="application/vnd.openxmlformats-officedocument.presentationml.notesSlide+xml"/>
  <Override PartName="/ppt/tags/tag126.xml" ContentType="application/vnd.openxmlformats-officedocument.presentationml.tags+xml"/>
  <Override PartName="/ppt/notesSlides/notesSlide5.xml" ContentType="application/vnd.openxmlformats-officedocument.presentationml.notesSlide+xml"/>
  <Override PartName="/ppt/charts/chart6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tags/tag127.xml" ContentType="application/vnd.openxmlformats-officedocument.presentationml.tags+xml"/>
  <Override PartName="/ppt/notesSlides/notesSlide6.xml" ContentType="application/vnd.openxmlformats-officedocument.presentationml.notesSlide+xml"/>
  <Override PartName="/ppt/tags/tag128.xml" ContentType="application/vnd.openxmlformats-officedocument.presentationml.tags+xml"/>
  <Override PartName="/ppt/notesSlides/notesSlide7.xml" ContentType="application/vnd.openxmlformats-officedocument.presentationml.notesSlide+xml"/>
  <Override PartName="/ppt/tags/tag129.xml" ContentType="application/vnd.openxmlformats-officedocument.presentationml.tags+xml"/>
  <Override PartName="/ppt/notesSlides/notesSlide8.xml" ContentType="application/vnd.openxmlformats-officedocument.presentationml.notesSlide+xml"/>
  <Override PartName="/ppt/tags/tag130.xml" ContentType="application/vnd.openxmlformats-officedocument.presentationml.tags+xml"/>
  <Override PartName="/ppt/notesSlides/notesSlide9.xml" ContentType="application/vnd.openxmlformats-officedocument.presentationml.notesSlide+xml"/>
  <Override PartName="/ppt/tags/tag131.xml" ContentType="application/vnd.openxmlformats-officedocument.presentationml.tags+xml"/>
  <Override PartName="/ppt/notesSlides/notesSlide10.xml" ContentType="application/vnd.openxmlformats-officedocument.presentationml.notesSlide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notesSlides/notesSlide11.xml" ContentType="application/vnd.openxmlformats-officedocument.presentationml.notesSlide+xml"/>
  <Override PartName="/ppt/charts/chart64.xml" ContentType="application/vnd.openxmlformats-officedocument.drawingml.chart+xml"/>
  <Override PartName="/ppt/charts/chart65.xml" ContentType="application/vnd.openxmlformats-officedocument.drawingml.chart+xml"/>
  <Override PartName="/ppt/charts/chart66.xml" ContentType="application/vnd.openxmlformats-officedocument.drawingml.chart+xml"/>
  <Override PartName="/ppt/tags/tag134.xml" ContentType="application/vnd.openxmlformats-officedocument.presentationml.tags+xml"/>
  <Override PartName="/ppt/notesSlides/notesSlide12.xml" ContentType="application/vnd.openxmlformats-officedocument.presentationml.notesSlide+xml"/>
  <Override PartName="/ppt/charts/chart67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tags/tag135.xml" ContentType="application/vnd.openxmlformats-officedocument.presentationml.tags+xml"/>
  <Override PartName="/ppt/notesSlides/notesSlide13.xml" ContentType="application/vnd.openxmlformats-officedocument.presentationml.notesSlide+xml"/>
  <Override PartName="/ppt/charts/chart68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tags/tag136.xml" ContentType="application/vnd.openxmlformats-officedocument.presentationml.tags+xml"/>
  <Override PartName="/ppt/notesSlides/notesSlide14.xml" ContentType="application/vnd.openxmlformats-officedocument.presentationml.notesSlide+xml"/>
  <Override PartName="/ppt/charts/chart69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tags/tag137.xml" ContentType="application/vnd.openxmlformats-officedocument.presentationml.tags+xml"/>
  <Override PartName="/ppt/charts/chart70.xml" ContentType="application/vnd.openxmlformats-officedocument.drawingml.chart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notesSlides/notesSlide15.xml" ContentType="application/vnd.openxmlformats-officedocument.presentationml.notesSlide+xml"/>
  <Override PartName="/ppt/charts/chart71.xml" ContentType="application/vnd.openxmlformats-officedocument.drawingml.chart+xml"/>
  <Override PartName="/ppt/tags/tag141.xml" ContentType="application/vnd.openxmlformats-officedocument.presentationml.tags+xml"/>
  <Override PartName="/ppt/notesSlides/notesSlide16.xml" ContentType="application/vnd.openxmlformats-officedocument.presentationml.notesSlide+xml"/>
  <Override PartName="/ppt/charts/chart72.xml" ContentType="application/vnd.openxmlformats-officedocument.drawingml.chart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151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20" r:id="rId2"/>
  </p:sldMasterIdLst>
  <p:notesMasterIdLst>
    <p:notesMasterId r:id="rId181"/>
  </p:notesMasterIdLst>
  <p:sldIdLst>
    <p:sldId id="4340" r:id="rId3"/>
    <p:sldId id="4341" r:id="rId4"/>
    <p:sldId id="4342" r:id="rId5"/>
    <p:sldId id="4343" r:id="rId6"/>
    <p:sldId id="4344" r:id="rId7"/>
    <p:sldId id="4345" r:id="rId8"/>
    <p:sldId id="4346" r:id="rId9"/>
    <p:sldId id="4347" r:id="rId10"/>
    <p:sldId id="4348" r:id="rId11"/>
    <p:sldId id="4349" r:id="rId12"/>
    <p:sldId id="4350" r:id="rId13"/>
    <p:sldId id="4351" r:id="rId14"/>
    <p:sldId id="4352" r:id="rId15"/>
    <p:sldId id="506" r:id="rId16"/>
    <p:sldId id="4353" r:id="rId17"/>
    <p:sldId id="4354" r:id="rId18"/>
    <p:sldId id="4355" r:id="rId19"/>
    <p:sldId id="4356" r:id="rId20"/>
    <p:sldId id="4357" r:id="rId21"/>
    <p:sldId id="4358" r:id="rId22"/>
    <p:sldId id="4359" r:id="rId23"/>
    <p:sldId id="4360" r:id="rId24"/>
    <p:sldId id="4274" r:id="rId25"/>
    <p:sldId id="4275" r:id="rId26"/>
    <p:sldId id="2312" r:id="rId27"/>
    <p:sldId id="2314" r:id="rId28"/>
    <p:sldId id="2318" r:id="rId29"/>
    <p:sldId id="2429" r:id="rId30"/>
    <p:sldId id="1623" r:id="rId31"/>
    <p:sldId id="1629" r:id="rId32"/>
    <p:sldId id="1850" r:id="rId33"/>
    <p:sldId id="1938" r:id="rId34"/>
    <p:sldId id="1823" r:id="rId35"/>
    <p:sldId id="1931" r:id="rId36"/>
    <p:sldId id="1935" r:id="rId37"/>
    <p:sldId id="4339" r:id="rId38"/>
    <p:sldId id="1988" r:id="rId39"/>
    <p:sldId id="1946" r:id="rId40"/>
    <p:sldId id="1956" r:id="rId41"/>
    <p:sldId id="302" r:id="rId42"/>
    <p:sldId id="2015" r:id="rId43"/>
    <p:sldId id="2017" r:id="rId44"/>
    <p:sldId id="2018" r:id="rId45"/>
    <p:sldId id="360" r:id="rId46"/>
    <p:sldId id="486" r:id="rId47"/>
    <p:sldId id="488" r:id="rId48"/>
    <p:sldId id="491" r:id="rId49"/>
    <p:sldId id="489" r:id="rId50"/>
    <p:sldId id="500" r:id="rId51"/>
    <p:sldId id="499" r:id="rId52"/>
    <p:sldId id="2010" r:id="rId53"/>
    <p:sldId id="554" r:id="rId54"/>
    <p:sldId id="501" r:id="rId55"/>
    <p:sldId id="515" r:id="rId56"/>
    <p:sldId id="2011" r:id="rId57"/>
    <p:sldId id="495" r:id="rId58"/>
    <p:sldId id="1977" r:id="rId59"/>
    <p:sldId id="496" r:id="rId60"/>
    <p:sldId id="502" r:id="rId61"/>
    <p:sldId id="503" r:id="rId62"/>
    <p:sldId id="497" r:id="rId63"/>
    <p:sldId id="523" r:id="rId64"/>
    <p:sldId id="2012" r:id="rId65"/>
    <p:sldId id="494" r:id="rId66"/>
    <p:sldId id="525" r:id="rId67"/>
    <p:sldId id="537" r:id="rId68"/>
    <p:sldId id="498" r:id="rId69"/>
    <p:sldId id="1961" r:id="rId70"/>
    <p:sldId id="504" r:id="rId71"/>
    <p:sldId id="507" r:id="rId72"/>
    <p:sldId id="487" r:id="rId73"/>
    <p:sldId id="505" r:id="rId74"/>
    <p:sldId id="278" r:id="rId75"/>
    <p:sldId id="2003" r:id="rId76"/>
    <p:sldId id="516" r:id="rId77"/>
    <p:sldId id="513" r:id="rId78"/>
    <p:sldId id="1984" r:id="rId79"/>
    <p:sldId id="1952" r:id="rId80"/>
    <p:sldId id="1973" r:id="rId81"/>
    <p:sldId id="1969" r:id="rId82"/>
    <p:sldId id="1997" r:id="rId83"/>
    <p:sldId id="1949" r:id="rId84"/>
    <p:sldId id="2008" r:id="rId85"/>
    <p:sldId id="1964" r:id="rId86"/>
    <p:sldId id="319" r:id="rId87"/>
    <p:sldId id="321" r:id="rId88"/>
    <p:sldId id="1994" r:id="rId89"/>
    <p:sldId id="1981" r:id="rId90"/>
    <p:sldId id="2000" r:id="rId91"/>
    <p:sldId id="2020" r:id="rId92"/>
    <p:sldId id="916" r:id="rId93"/>
    <p:sldId id="918" r:id="rId94"/>
    <p:sldId id="490" r:id="rId95"/>
    <p:sldId id="921" r:id="rId96"/>
    <p:sldId id="561" r:id="rId97"/>
    <p:sldId id="547" r:id="rId98"/>
    <p:sldId id="492" r:id="rId99"/>
    <p:sldId id="260" r:id="rId100"/>
    <p:sldId id="1278" r:id="rId101"/>
    <p:sldId id="926" r:id="rId102"/>
    <p:sldId id="619" r:id="rId103"/>
    <p:sldId id="606" r:id="rId104"/>
    <p:sldId id="618" r:id="rId105"/>
    <p:sldId id="607" r:id="rId106"/>
    <p:sldId id="614" r:id="rId107"/>
    <p:sldId id="611" r:id="rId108"/>
    <p:sldId id="928" r:id="rId109"/>
    <p:sldId id="2013" r:id="rId110"/>
    <p:sldId id="510" r:id="rId111"/>
    <p:sldId id="1313" r:id="rId112"/>
    <p:sldId id="352" r:id="rId113"/>
    <p:sldId id="2021" r:id="rId114"/>
    <p:sldId id="354" r:id="rId115"/>
    <p:sldId id="355" r:id="rId116"/>
    <p:sldId id="2009" r:id="rId117"/>
    <p:sldId id="784" r:id="rId118"/>
    <p:sldId id="356" r:id="rId119"/>
    <p:sldId id="1361" r:id="rId120"/>
    <p:sldId id="1125" r:id="rId121"/>
    <p:sldId id="358" r:id="rId122"/>
    <p:sldId id="1405" r:id="rId123"/>
    <p:sldId id="1127" r:id="rId124"/>
    <p:sldId id="1128" r:id="rId125"/>
    <p:sldId id="1407" r:id="rId126"/>
    <p:sldId id="1408" r:id="rId127"/>
    <p:sldId id="1551" r:id="rId128"/>
    <p:sldId id="391" r:id="rId129"/>
    <p:sldId id="404" r:id="rId130"/>
    <p:sldId id="1316" r:id="rId131"/>
    <p:sldId id="350" r:id="rId132"/>
    <p:sldId id="782" r:id="rId133"/>
    <p:sldId id="805" r:id="rId134"/>
    <p:sldId id="783" r:id="rId135"/>
    <p:sldId id="787" r:id="rId136"/>
    <p:sldId id="788" r:id="rId137"/>
    <p:sldId id="794" r:id="rId138"/>
    <p:sldId id="796" r:id="rId139"/>
    <p:sldId id="357" r:id="rId140"/>
    <p:sldId id="798" r:id="rId141"/>
    <p:sldId id="799" r:id="rId142"/>
    <p:sldId id="800" r:id="rId143"/>
    <p:sldId id="801" r:id="rId144"/>
    <p:sldId id="2014" r:id="rId145"/>
    <p:sldId id="522" r:id="rId146"/>
    <p:sldId id="512" r:id="rId147"/>
    <p:sldId id="802" r:id="rId148"/>
    <p:sldId id="803" r:id="rId149"/>
    <p:sldId id="599" r:id="rId150"/>
    <p:sldId id="2029" r:id="rId151"/>
    <p:sldId id="558" r:id="rId152"/>
    <p:sldId id="1357" r:id="rId153"/>
    <p:sldId id="557" r:id="rId154"/>
    <p:sldId id="1304" r:id="rId155"/>
    <p:sldId id="1100" r:id="rId156"/>
    <p:sldId id="1556" r:id="rId157"/>
    <p:sldId id="1303" r:id="rId158"/>
    <p:sldId id="1569" r:id="rId159"/>
    <p:sldId id="1101" r:id="rId160"/>
    <p:sldId id="446" r:id="rId161"/>
    <p:sldId id="2031" r:id="rId162"/>
    <p:sldId id="311" r:id="rId163"/>
    <p:sldId id="2032" r:id="rId164"/>
    <p:sldId id="560" r:id="rId165"/>
    <p:sldId id="1463" r:id="rId166"/>
    <p:sldId id="461" r:id="rId167"/>
    <p:sldId id="2033" r:id="rId168"/>
    <p:sldId id="826" r:id="rId169"/>
    <p:sldId id="690" r:id="rId170"/>
    <p:sldId id="692" r:id="rId171"/>
    <p:sldId id="695" r:id="rId172"/>
    <p:sldId id="715" r:id="rId173"/>
    <p:sldId id="716" r:id="rId174"/>
    <p:sldId id="717" r:id="rId175"/>
    <p:sldId id="718" r:id="rId176"/>
    <p:sldId id="1085" r:id="rId177"/>
    <p:sldId id="1087" r:id="rId178"/>
    <p:sldId id="439" r:id="rId179"/>
    <p:sldId id="679" r:id="rId180"/>
  </p:sldIdLst>
  <p:sldSz cx="24384000" cy="13716000"/>
  <p:notesSz cx="6858000" cy="9144000"/>
  <p:custDataLst>
    <p:tags r:id="rId18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CC9B"/>
    <a:srgbClr val="7DE314"/>
    <a:srgbClr val="14A0C0"/>
    <a:srgbClr val="09909F"/>
    <a:srgbClr val="FFFFFF"/>
    <a:srgbClr val="117A7F"/>
    <a:srgbClr val="4F7BAC"/>
    <a:srgbClr val="5059AB"/>
    <a:srgbClr val="9FEBD9"/>
    <a:srgbClr val="5E7A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56" d="100"/>
          <a:sy n="56" d="100"/>
        </p:scale>
        <p:origin x="228" y="90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159" Type="http://schemas.openxmlformats.org/officeDocument/2006/relationships/slide" Target="slides/slide157.xml"/><Relationship Id="rId170" Type="http://schemas.openxmlformats.org/officeDocument/2006/relationships/slide" Target="slides/slide168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181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43" Type="http://schemas.openxmlformats.org/officeDocument/2006/relationships/slide" Target="slides/slide41.xml"/><Relationship Id="rId64" Type="http://schemas.openxmlformats.org/officeDocument/2006/relationships/slide" Target="slides/slide62.xml"/><Relationship Id="rId118" Type="http://schemas.openxmlformats.org/officeDocument/2006/relationships/slide" Target="slides/slide116.xml"/><Relationship Id="rId139" Type="http://schemas.openxmlformats.org/officeDocument/2006/relationships/slide" Target="slides/slide137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71" Type="http://schemas.openxmlformats.org/officeDocument/2006/relationships/slide" Target="slides/slide169.xml"/><Relationship Id="rId12" Type="http://schemas.openxmlformats.org/officeDocument/2006/relationships/slide" Target="slides/slide10.xml"/><Relationship Id="rId33" Type="http://schemas.openxmlformats.org/officeDocument/2006/relationships/slide" Target="slides/slide31.xml"/><Relationship Id="rId108" Type="http://schemas.openxmlformats.org/officeDocument/2006/relationships/slide" Target="slides/slide106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5" Type="http://schemas.openxmlformats.org/officeDocument/2006/relationships/slide" Target="slides/slide73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61" Type="http://schemas.openxmlformats.org/officeDocument/2006/relationships/slide" Target="slides/slide159.xml"/><Relationship Id="rId182" Type="http://schemas.openxmlformats.org/officeDocument/2006/relationships/tags" Target="tags/tag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5" Type="http://schemas.openxmlformats.org/officeDocument/2006/relationships/slide" Target="slides/slide63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51" Type="http://schemas.openxmlformats.org/officeDocument/2006/relationships/slide" Target="slides/slide149.xml"/><Relationship Id="rId172" Type="http://schemas.openxmlformats.org/officeDocument/2006/relationships/slide" Target="slides/slide170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slide" Target="slides/slide139.xml"/><Relationship Id="rId146" Type="http://schemas.openxmlformats.org/officeDocument/2006/relationships/slide" Target="slides/slide144.xml"/><Relationship Id="rId167" Type="http://schemas.openxmlformats.org/officeDocument/2006/relationships/slide" Target="slides/slide165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162" Type="http://schemas.openxmlformats.org/officeDocument/2006/relationships/slide" Target="slides/slide160.xml"/><Relationship Id="rId18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178" Type="http://schemas.openxmlformats.org/officeDocument/2006/relationships/slide" Target="slides/slide176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73" Type="http://schemas.openxmlformats.org/officeDocument/2006/relationships/slide" Target="slides/slide17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slide" Target="slides/slide166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184" Type="http://schemas.openxmlformats.org/officeDocument/2006/relationships/viewProps" Target="viewProps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74" Type="http://schemas.openxmlformats.org/officeDocument/2006/relationships/slide" Target="slides/slide172.xml"/><Relationship Id="rId179" Type="http://schemas.openxmlformats.org/officeDocument/2006/relationships/slide" Target="slides/slide177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64" Type="http://schemas.openxmlformats.org/officeDocument/2006/relationships/slide" Target="slides/slide162.xml"/><Relationship Id="rId169" Type="http://schemas.openxmlformats.org/officeDocument/2006/relationships/slide" Target="slides/slide167.xml"/><Relationship Id="rId18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80" Type="http://schemas.openxmlformats.org/officeDocument/2006/relationships/slide" Target="slides/slide178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75" Type="http://schemas.openxmlformats.org/officeDocument/2006/relationships/slide" Target="slides/slide173.xml"/><Relationship Id="rId16" Type="http://schemas.openxmlformats.org/officeDocument/2006/relationships/slide" Target="slides/slide14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slide" Target="slides/slide142.xml"/><Relationship Id="rId90" Type="http://schemas.openxmlformats.org/officeDocument/2006/relationships/slide" Target="slides/slide88.xml"/><Relationship Id="rId165" Type="http://schemas.openxmlformats.org/officeDocument/2006/relationships/slide" Target="slides/slide163.xml"/><Relationship Id="rId186" Type="http://schemas.openxmlformats.org/officeDocument/2006/relationships/tableStyles" Target="tableStyles.xml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34" Type="http://schemas.openxmlformats.org/officeDocument/2006/relationships/slide" Target="slides/slide132.xml"/><Relationship Id="rId80" Type="http://schemas.openxmlformats.org/officeDocument/2006/relationships/slide" Target="slides/slide78.xml"/><Relationship Id="rId155" Type="http://schemas.openxmlformats.org/officeDocument/2006/relationships/slide" Target="slides/slide153.xml"/><Relationship Id="rId176" Type="http://schemas.openxmlformats.org/officeDocument/2006/relationships/slide" Target="slides/slide174.xml"/><Relationship Id="rId17" Type="http://schemas.openxmlformats.org/officeDocument/2006/relationships/slide" Target="slides/slide15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24" Type="http://schemas.openxmlformats.org/officeDocument/2006/relationships/slide" Target="slides/slide122.xml"/><Relationship Id="rId70" Type="http://schemas.openxmlformats.org/officeDocument/2006/relationships/slide" Target="slides/slide68.xml"/><Relationship Id="rId91" Type="http://schemas.openxmlformats.org/officeDocument/2006/relationships/slide" Target="slides/slide89.xml"/><Relationship Id="rId145" Type="http://schemas.openxmlformats.org/officeDocument/2006/relationships/slide" Target="slides/slide143.xml"/><Relationship Id="rId166" Type="http://schemas.openxmlformats.org/officeDocument/2006/relationships/slide" Target="slides/slide164.xml"/><Relationship Id="rId187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60" Type="http://schemas.openxmlformats.org/officeDocument/2006/relationships/slide" Target="slides/slide58.xml"/><Relationship Id="rId81" Type="http://schemas.openxmlformats.org/officeDocument/2006/relationships/slide" Target="slides/slide79.xml"/><Relationship Id="rId135" Type="http://schemas.openxmlformats.org/officeDocument/2006/relationships/slide" Target="slides/slide133.xml"/><Relationship Id="rId156" Type="http://schemas.openxmlformats.org/officeDocument/2006/relationships/slide" Target="slides/slide154.xml"/><Relationship Id="rId177" Type="http://schemas.openxmlformats.org/officeDocument/2006/relationships/slide" Target="slides/slide17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rnendu Biswas" userId="bfdbf960b5fc32c3" providerId="LiveId" clId="{3CD85E79-1129-4158-86DD-CC9F6B605005}"/>
    <pc:docChg chg="undo custSel modSld">
      <pc:chgData name="Purnendu Biswas" userId="bfdbf960b5fc32c3" providerId="LiveId" clId="{3CD85E79-1129-4158-86DD-CC9F6B605005}" dt="2020-05-20T13:56:54.437" v="15"/>
      <pc:docMkLst>
        <pc:docMk/>
      </pc:docMkLst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04925534" sldId="25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095587160" sldId="26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790147735" sldId="27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243508778" sldId="30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8107426" sldId="31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177557163" sldId="32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711568625" sldId="32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245074140" sldId="35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279903672" sldId="35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928653069" sldId="35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83551490" sldId="35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277748651" sldId="355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130043183" sldId="35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057221111" sldId="35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521953890" sldId="35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884343140" sldId="36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889709225" sldId="39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579908999" sldId="40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290326501" sldId="48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836359285" sldId="48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840433059" sldId="48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043254881" sldId="48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63907260" sldId="49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649733132" sldId="49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020380356" sldId="49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191330065" sldId="49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017258258" sldId="495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303709656" sldId="49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504726244" sldId="49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240329257" sldId="49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042319556" sldId="49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870012490" sldId="50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155721584" sldId="50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221292374" sldId="50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629832031" sldId="50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507334927" sldId="50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963594198" sldId="505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089843671" sldId="50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905675466" sldId="50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088750527" sldId="50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644130852" sldId="50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608370243" sldId="51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408017060" sldId="51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79563366" sldId="51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13845958" sldId="515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764706652" sldId="51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328892093" sldId="52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820023440" sldId="52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1959556" sldId="525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203074630" sldId="53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65840421" sldId="54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347735799" sldId="55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092650645" sldId="55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0939180" sldId="55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159399659" sldId="55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623296865" sldId="56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11947854" sldId="59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842707296" sldId="60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630382367" sldId="60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725339315" sldId="61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978978168" sldId="61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996602909" sldId="61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087382123" sldId="61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267175060" sldId="61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56127801" sldId="782"/>
        </pc:sldMkLst>
      </pc:sldChg>
      <pc:sldChg chg="modSp mod modTransition">
        <pc:chgData name="Purnendu Biswas" userId="bfdbf960b5fc32c3" providerId="LiveId" clId="{3CD85E79-1129-4158-86DD-CC9F6B605005}" dt="2020-05-20T13:56:54.437" v="15"/>
        <pc:sldMkLst>
          <pc:docMk/>
          <pc:sldMk cId="2072687406" sldId="783"/>
        </pc:sldMkLst>
        <pc:spChg chg="mod">
          <ac:chgData name="Purnendu Biswas" userId="bfdbf960b5fc32c3" providerId="LiveId" clId="{3CD85E79-1129-4158-86DD-CC9F6B605005}" dt="2020-05-20T13:48:54.578" v="6" actId="1076"/>
          <ac:spMkLst>
            <pc:docMk/>
            <pc:sldMk cId="2072687406" sldId="783"/>
            <ac:spMk id="113" creationId="{00000000-0000-0000-0000-000000000000}"/>
          </ac:spMkLst>
        </pc:spChg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699957425" sldId="78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402487289" sldId="78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379939548" sldId="78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766327440" sldId="79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721432677" sldId="79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021555335" sldId="79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762182063" sldId="79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113786663" sldId="80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055840329" sldId="80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421080594" sldId="80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127246126" sldId="80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312671663" sldId="805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835464586" sldId="91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036554755" sldId="91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473840579" sldId="92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768330235" sldId="92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581689238" sldId="92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119137081" sldId="108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199496098" sldId="108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387601850" sldId="1125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63665761" sldId="112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614922423" sldId="112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604435873" sldId="127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961872870" sldId="131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470520466" sldId="131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064038685" sldId="136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925857073" sldId="1405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429668096" sldId="140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751131722" sldId="140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397633688" sldId="155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617423111" sldId="194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567022238" sldId="194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558779785" sldId="194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706183457" sldId="195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652012646" sldId="195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753685767" sldId="196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943027956" sldId="196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621775793" sldId="196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473103194" sldId="197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27514968" sldId="197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887594617" sldId="198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955035613" sldId="198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967069560" sldId="198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275826688" sldId="199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543864321" sldId="199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028215584" sldId="200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892370986" sldId="200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764197110" sldId="200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336457533" sldId="2009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967598821" sldId="201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939001484" sldId="201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678121362" sldId="201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527814797" sldId="201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4031741896" sldId="2014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618647955" sldId="2015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51354912" sldId="2016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635724540" sldId="201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562427873" sldId="201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384124458" sldId="2020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849477322" sldId="2021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747411114" sldId="2022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2044365648" sldId="2023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1703219833" sldId="2027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50345916" sldId="2028"/>
        </pc:sldMkLst>
      </pc:sldChg>
      <pc:sldChg chg="modTransition">
        <pc:chgData name="Purnendu Biswas" userId="bfdbf960b5fc32c3" providerId="LiveId" clId="{3CD85E79-1129-4158-86DD-CC9F6B605005}" dt="2020-05-20T13:56:54.437" v="15"/>
        <pc:sldMkLst>
          <pc:docMk/>
          <pc:sldMk cId="3876494600" sldId="2029"/>
        </pc:sldMkLst>
      </pc:sldChg>
    </pc:docChg>
  </pc:docChgLst>
  <pc:docChgLst>
    <pc:chgData name="reza kabir" userId="af3c95a13102d509" providerId="LiveId" clId="{8BAB2875-BEA6-4BA6-854D-82211A154D52}"/>
    <pc:docChg chg="undo custSel addSld delSld modSld sldOrd addSection delSection modSection modShowInfo">
      <pc:chgData name="reza kabir" userId="af3c95a13102d509" providerId="LiveId" clId="{8BAB2875-BEA6-4BA6-854D-82211A154D52}" dt="2020-05-23T06:42:37.856" v="4304"/>
      <pc:docMkLst>
        <pc:docMk/>
      </pc:docMkLst>
      <pc:sldChg chg="del">
        <pc:chgData name="reza kabir" userId="af3c95a13102d509" providerId="LiveId" clId="{8BAB2875-BEA6-4BA6-854D-82211A154D52}" dt="2020-05-22T19:32:59.273" v="4298" actId="47"/>
        <pc:sldMkLst>
          <pc:docMk/>
          <pc:sldMk cId="304925534" sldId="256"/>
        </pc:sldMkLst>
      </pc:sldChg>
      <pc:sldChg chg="delSp modSp add mod">
        <pc:chgData name="reza kabir" userId="af3c95a13102d509" providerId="LiveId" clId="{8BAB2875-BEA6-4BA6-854D-82211A154D52}" dt="2020-04-14T12:38:57.361" v="1936" actId="14100"/>
        <pc:sldMkLst>
          <pc:docMk/>
          <pc:sldMk cId="1095587160" sldId="260"/>
        </pc:sldMkLst>
        <pc:spChg chg="mod">
          <ac:chgData name="reza kabir" userId="af3c95a13102d509" providerId="LiveId" clId="{8BAB2875-BEA6-4BA6-854D-82211A154D52}" dt="2020-04-14T12:37:02.404" v="1900" actId="403"/>
          <ac:spMkLst>
            <pc:docMk/>
            <pc:sldMk cId="1095587160" sldId="260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36:34.402" v="1890" actId="478"/>
          <ac:spMkLst>
            <pc:docMk/>
            <pc:sldMk cId="1095587160" sldId="260"/>
            <ac:spMk id="3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38:57.361" v="1936" actId="14100"/>
          <ac:graphicFrameMkLst>
            <pc:docMk/>
            <pc:sldMk cId="1095587160" sldId="260"/>
            <ac:graphicFrameMk id="15" creationId="{00000000-0000-0000-0000-000000000000}"/>
          </ac:graphicFrameMkLst>
        </pc:graphicFrameChg>
      </pc:sldChg>
      <pc:sldChg chg="add">
        <pc:chgData name="reza kabir" userId="af3c95a13102d509" providerId="LiveId" clId="{8BAB2875-BEA6-4BA6-854D-82211A154D52}" dt="2020-04-15T10:48:30.867" v="3479"/>
        <pc:sldMkLst>
          <pc:docMk/>
          <pc:sldMk cId="790147735" sldId="278"/>
        </pc:sldMkLst>
      </pc:sldChg>
      <pc:sldChg chg="del">
        <pc:chgData name="reza kabir" userId="af3c95a13102d509" providerId="LiveId" clId="{8BAB2875-BEA6-4BA6-854D-82211A154D52}" dt="2020-04-15T10:48:28.061" v="3478" actId="2696"/>
        <pc:sldMkLst>
          <pc:docMk/>
          <pc:sldMk cId="889034086" sldId="278"/>
        </pc:sldMkLst>
      </pc:sldChg>
      <pc:sldChg chg="add del">
        <pc:chgData name="reza kabir" userId="af3c95a13102d509" providerId="LiveId" clId="{8BAB2875-BEA6-4BA6-854D-82211A154D52}" dt="2020-04-14T13:06:12.492" v="2217" actId="47"/>
        <pc:sldMkLst>
          <pc:docMk/>
          <pc:sldMk cId="70127845" sldId="286"/>
        </pc:sldMkLst>
      </pc:sldChg>
      <pc:sldChg chg="add del">
        <pc:chgData name="reza kabir" userId="af3c95a13102d509" providerId="LiveId" clId="{8BAB2875-BEA6-4BA6-854D-82211A154D52}" dt="2020-04-15T10:43:11.464" v="3450" actId="47"/>
        <pc:sldMkLst>
          <pc:docMk/>
          <pc:sldMk cId="3094571956" sldId="301"/>
        </pc:sldMkLst>
      </pc:sldChg>
      <pc:sldChg chg="add del">
        <pc:chgData name="reza kabir" userId="af3c95a13102d509" providerId="LiveId" clId="{8BAB2875-BEA6-4BA6-854D-82211A154D52}" dt="2020-04-15T10:43:22.305" v="3451" actId="47"/>
        <pc:sldMkLst>
          <pc:docMk/>
          <pc:sldMk cId="2094721600" sldId="303"/>
        </pc:sldMkLst>
      </pc:sldChg>
      <pc:sldChg chg="add del">
        <pc:chgData name="reza kabir" userId="af3c95a13102d509" providerId="LiveId" clId="{8BAB2875-BEA6-4BA6-854D-82211A154D52}" dt="2020-04-15T10:45:59.565" v="3464" actId="47"/>
        <pc:sldMkLst>
          <pc:docMk/>
          <pc:sldMk cId="4268501967" sldId="304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382321150" sldId="311"/>
        </pc:sldMkLst>
      </pc:sldChg>
      <pc:sldChg chg="add">
        <pc:chgData name="reza kabir" userId="af3c95a13102d509" providerId="LiveId" clId="{8BAB2875-BEA6-4BA6-854D-82211A154D52}" dt="2020-04-15T10:47:19.076" v="3473"/>
        <pc:sldMkLst>
          <pc:docMk/>
          <pc:sldMk cId="48107426" sldId="319"/>
        </pc:sldMkLst>
      </pc:sldChg>
      <pc:sldChg chg="del">
        <pc:chgData name="reza kabir" userId="af3c95a13102d509" providerId="LiveId" clId="{8BAB2875-BEA6-4BA6-854D-82211A154D52}" dt="2020-04-15T10:47:13.456" v="3472" actId="2696"/>
        <pc:sldMkLst>
          <pc:docMk/>
          <pc:sldMk cId="1569174389" sldId="319"/>
        </pc:sldMkLst>
      </pc:sldChg>
      <pc:sldChg chg="del">
        <pc:chgData name="reza kabir" userId="af3c95a13102d509" providerId="LiveId" clId="{8BAB2875-BEA6-4BA6-854D-82211A154D52}" dt="2020-04-15T10:47:13.456" v="3472" actId="2696"/>
        <pc:sldMkLst>
          <pc:docMk/>
          <pc:sldMk cId="2147905070" sldId="321"/>
        </pc:sldMkLst>
      </pc:sldChg>
      <pc:sldChg chg="add">
        <pc:chgData name="reza kabir" userId="af3c95a13102d509" providerId="LiveId" clId="{8BAB2875-BEA6-4BA6-854D-82211A154D52}" dt="2020-04-15T10:47:19.076" v="3473"/>
        <pc:sldMkLst>
          <pc:docMk/>
          <pc:sldMk cId="3177557163" sldId="321"/>
        </pc:sldMkLst>
      </pc:sldChg>
      <pc:sldChg chg="add">
        <pc:chgData name="reza kabir" userId="af3c95a13102d509" providerId="LiveId" clId="{8BAB2875-BEA6-4BA6-854D-82211A154D52}" dt="2020-04-15T10:48:06.790" v="3477"/>
        <pc:sldMkLst>
          <pc:docMk/>
          <pc:sldMk cId="3245074140" sldId="350"/>
        </pc:sldMkLst>
      </pc:sldChg>
      <pc:sldChg chg="addSp delSp modSp del mod">
        <pc:chgData name="reza kabir" userId="af3c95a13102d509" providerId="LiveId" clId="{8BAB2875-BEA6-4BA6-854D-82211A154D52}" dt="2020-04-15T10:47:57.824" v="3476" actId="2696"/>
        <pc:sldMkLst>
          <pc:docMk/>
          <pc:sldMk cId="3311337095" sldId="350"/>
        </pc:sldMkLst>
        <pc:spChg chg="add mod">
          <ac:chgData name="reza kabir" userId="af3c95a13102d509" providerId="LiveId" clId="{8BAB2875-BEA6-4BA6-854D-82211A154D52}" dt="2020-04-15T05:54:43.673" v="2480" actId="1076"/>
          <ac:spMkLst>
            <pc:docMk/>
            <pc:sldMk cId="3311337095" sldId="350"/>
            <ac:spMk id="3" creationId="{1CDA3CB9-6543-4EDC-B8C5-E86EA0EDACE1}"/>
          </ac:spMkLst>
        </pc:spChg>
        <pc:spChg chg="add del mod topLvl">
          <ac:chgData name="reza kabir" userId="af3c95a13102d509" providerId="LiveId" clId="{8BAB2875-BEA6-4BA6-854D-82211A154D52}" dt="2020-04-15T05:53:48.493" v="2467" actId="165"/>
          <ac:spMkLst>
            <pc:docMk/>
            <pc:sldMk cId="3311337095" sldId="350"/>
            <ac:spMk id="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2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3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3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3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5:27.791" v="2494" actId="1076"/>
          <ac:spMkLst>
            <pc:docMk/>
            <pc:sldMk cId="3311337095" sldId="350"/>
            <ac:spMk id="3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3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5:04.438" v="2486" actId="207"/>
          <ac:spMkLst>
            <pc:docMk/>
            <pc:sldMk cId="3311337095" sldId="350"/>
            <ac:spMk id="3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3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3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3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3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5:29.400" v="2495" actId="1076"/>
          <ac:spMkLst>
            <pc:docMk/>
            <pc:sldMk cId="3311337095" sldId="350"/>
            <ac:spMk id="4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4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4:14.891" v="2473" actId="1076"/>
          <ac:spMkLst>
            <pc:docMk/>
            <pc:sldMk cId="3311337095" sldId="350"/>
            <ac:spMk id="4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43" creationId="{00000000-0000-0000-0000-000000000000}"/>
          </ac:spMkLst>
        </pc:spChg>
        <pc:spChg chg="del mod topLvl">
          <ac:chgData name="reza kabir" userId="af3c95a13102d509" providerId="LiveId" clId="{8BAB2875-BEA6-4BA6-854D-82211A154D52}" dt="2020-04-15T05:55:40.230" v="2499" actId="478"/>
          <ac:spMkLst>
            <pc:docMk/>
            <pc:sldMk cId="3311337095" sldId="350"/>
            <ac:spMk id="44" creationId="{00000000-0000-0000-0000-000000000000}"/>
          </ac:spMkLst>
        </pc:spChg>
        <pc:spChg chg="del mod topLvl">
          <ac:chgData name="reza kabir" userId="af3c95a13102d509" providerId="LiveId" clId="{8BAB2875-BEA6-4BA6-854D-82211A154D52}" dt="2020-04-15T05:54:09.691" v="2471" actId="478"/>
          <ac:spMkLst>
            <pc:docMk/>
            <pc:sldMk cId="3311337095" sldId="350"/>
            <ac:spMk id="4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4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4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4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4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5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6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7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8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9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0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1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2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2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2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2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2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2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2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5T05:53:55.219" v="2468" actId="165"/>
          <ac:spMkLst>
            <pc:docMk/>
            <pc:sldMk cId="3311337095" sldId="350"/>
            <ac:spMk id="127" creationId="{00000000-0000-0000-0000-000000000000}"/>
          </ac:spMkLst>
        </pc:spChg>
        <pc:grpChg chg="add del mod topLvl">
          <ac:chgData name="reza kabir" userId="af3c95a13102d509" providerId="LiveId" clId="{8BAB2875-BEA6-4BA6-854D-82211A154D52}" dt="2020-04-15T05:53:48.493" v="2467" actId="165"/>
          <ac:grpSpMkLst>
            <pc:docMk/>
            <pc:sldMk cId="3311337095" sldId="350"/>
            <ac:grpSpMk id="4" creationId="{00000000-0000-0000-0000-000000000000}"/>
          </ac:grpSpMkLst>
        </pc:grpChg>
        <pc:grpChg chg="del mod topLvl">
          <ac:chgData name="reza kabir" userId="af3c95a13102d509" providerId="LiveId" clId="{8BAB2875-BEA6-4BA6-854D-82211A154D52}" dt="2020-04-15T05:53:55.219" v="2468" actId="165"/>
          <ac:grpSpMkLst>
            <pc:docMk/>
            <pc:sldMk cId="3311337095" sldId="350"/>
            <ac:grpSpMk id="6" creationId="{00000000-0000-0000-0000-000000000000}"/>
          </ac:grpSpMkLst>
        </pc:grpChg>
        <pc:grpChg chg="mod topLvl">
          <ac:chgData name="reza kabir" userId="af3c95a13102d509" providerId="LiveId" clId="{8BAB2875-BEA6-4BA6-854D-82211A154D52}" dt="2020-04-15T05:53:55.219" v="2468" actId="165"/>
          <ac:grpSpMkLst>
            <pc:docMk/>
            <pc:sldMk cId="3311337095" sldId="350"/>
            <ac:grpSpMk id="128" creationId="{00000000-0000-0000-0000-000000000000}"/>
          </ac:grpSpMkLst>
        </pc:grpChg>
        <pc:grpChg chg="del mod topLvl">
          <ac:chgData name="reza kabir" userId="af3c95a13102d509" providerId="LiveId" clId="{8BAB2875-BEA6-4BA6-854D-82211A154D52}" dt="2020-04-15T05:53:58.096" v="2469" actId="478"/>
          <ac:grpSpMkLst>
            <pc:docMk/>
            <pc:sldMk cId="3311337095" sldId="350"/>
            <ac:grpSpMk id="129" creationId="{00000000-0000-0000-0000-000000000000}"/>
          </ac:grpSpMkLst>
        </pc:grpChg>
        <pc:grpChg chg="mod topLvl">
          <ac:chgData name="reza kabir" userId="af3c95a13102d509" providerId="LiveId" clId="{8BAB2875-BEA6-4BA6-854D-82211A154D52}" dt="2020-04-15T05:53:17.746" v="2464" actId="1076"/>
          <ac:grpSpMkLst>
            <pc:docMk/>
            <pc:sldMk cId="3311337095" sldId="350"/>
            <ac:grpSpMk id="205" creationId="{00000000-0000-0000-0000-000000000000}"/>
          </ac:grpSpMkLst>
        </pc:grpChg>
        <pc:grpChg chg="del">
          <ac:chgData name="reza kabir" userId="af3c95a13102d509" providerId="LiveId" clId="{8BAB2875-BEA6-4BA6-854D-82211A154D52}" dt="2020-04-15T05:53:14.702" v="2462" actId="165"/>
          <ac:grpSpMkLst>
            <pc:docMk/>
            <pc:sldMk cId="3311337095" sldId="350"/>
            <ac:grpSpMk id="224" creationId="{00000000-0000-0000-0000-000000000000}"/>
          </ac:grpSpMkLst>
        </pc:grpChg>
        <pc:picChg chg="mod topLvl">
          <ac:chgData name="reza kabir" userId="af3c95a13102d509" providerId="LiveId" clId="{8BAB2875-BEA6-4BA6-854D-82211A154D52}" dt="2020-04-15T05:53:55.219" v="2468" actId="165"/>
          <ac:picMkLst>
            <pc:docMk/>
            <pc:sldMk cId="3311337095" sldId="350"/>
            <ac:picMk id="7" creationId="{00000000-0000-0000-0000-000000000000}"/>
          </ac:picMkLst>
        </pc:picChg>
      </pc:sldChg>
      <pc:sldChg chg="addSp delSp modSp add mod delAnim">
        <pc:chgData name="reza kabir" userId="af3c95a13102d509" providerId="LiveId" clId="{8BAB2875-BEA6-4BA6-854D-82211A154D52}" dt="2020-04-14T13:08:41.944" v="2254" actId="571"/>
        <pc:sldMkLst>
          <pc:docMk/>
          <pc:sldMk cId="2928653069" sldId="352"/>
        </pc:sldMkLst>
        <pc:spChg chg="add mod">
          <ac:chgData name="reza kabir" userId="af3c95a13102d509" providerId="LiveId" clId="{8BAB2875-BEA6-4BA6-854D-82211A154D52}" dt="2020-04-14T13:08:11.486" v="2243" actId="1076"/>
          <ac:spMkLst>
            <pc:docMk/>
            <pc:sldMk cId="2928653069" sldId="352"/>
            <ac:spMk id="2" creationId="{322A2FAF-A6CE-44D0-B7C3-0E5A7E9FE5B2}"/>
          </ac:spMkLst>
        </pc:spChg>
        <pc:spChg chg="add mod">
          <ac:chgData name="reza kabir" userId="af3c95a13102d509" providerId="LiveId" clId="{8BAB2875-BEA6-4BA6-854D-82211A154D52}" dt="2020-04-14T13:08:13.928" v="2244" actId="571"/>
          <ac:spMkLst>
            <pc:docMk/>
            <pc:sldMk cId="2928653069" sldId="352"/>
            <ac:spMk id="7" creationId="{CE74D424-28E3-42FB-928B-4261A508F70F}"/>
          </ac:spMkLst>
        </pc:spChg>
        <pc:spChg chg="add mod">
          <ac:chgData name="reza kabir" userId="af3c95a13102d509" providerId="LiveId" clId="{8BAB2875-BEA6-4BA6-854D-82211A154D52}" dt="2020-04-14T13:08:15.631" v="2245" actId="571"/>
          <ac:spMkLst>
            <pc:docMk/>
            <pc:sldMk cId="2928653069" sldId="352"/>
            <ac:spMk id="8" creationId="{8D402D01-78CF-4873-BABE-03EF6834E933}"/>
          </ac:spMkLst>
        </pc:spChg>
        <pc:spChg chg="add mod">
          <ac:chgData name="reza kabir" userId="af3c95a13102d509" providerId="LiveId" clId="{8BAB2875-BEA6-4BA6-854D-82211A154D52}" dt="2020-04-14T13:08:17.337" v="2246" actId="571"/>
          <ac:spMkLst>
            <pc:docMk/>
            <pc:sldMk cId="2928653069" sldId="352"/>
            <ac:spMk id="9" creationId="{81CB31C4-281D-4B1E-A5B8-C0BF0B024D9F}"/>
          </ac:spMkLst>
        </pc:spChg>
        <pc:spChg chg="add mod">
          <ac:chgData name="reza kabir" userId="af3c95a13102d509" providerId="LiveId" clId="{8BAB2875-BEA6-4BA6-854D-82211A154D52}" dt="2020-04-14T13:08:20.679" v="2247" actId="571"/>
          <ac:spMkLst>
            <pc:docMk/>
            <pc:sldMk cId="2928653069" sldId="352"/>
            <ac:spMk id="10" creationId="{D073FA9A-A2B5-4780-90D1-A9A18C92ACD6}"/>
          </ac:spMkLst>
        </pc:spChg>
        <pc:spChg chg="add mod">
          <ac:chgData name="reza kabir" userId="af3c95a13102d509" providerId="LiveId" clId="{8BAB2875-BEA6-4BA6-854D-82211A154D52}" dt="2020-04-14T13:08:27.918" v="2249" actId="1076"/>
          <ac:spMkLst>
            <pc:docMk/>
            <pc:sldMk cId="2928653069" sldId="352"/>
            <ac:spMk id="11" creationId="{26643EA2-D459-4607-84BF-8AB2BA85DAAD}"/>
          </ac:spMkLst>
        </pc:spChg>
        <pc:spChg chg="mod">
          <ac:chgData name="reza kabir" userId="af3c95a13102d509" providerId="LiveId" clId="{8BAB2875-BEA6-4BA6-854D-82211A154D52}" dt="2020-04-14T13:07:30.012" v="2238" actId="2711"/>
          <ac:spMkLst>
            <pc:docMk/>
            <pc:sldMk cId="2928653069" sldId="352"/>
            <ac:spMk id="13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3:08:29.567" v="2250" actId="571"/>
          <ac:spMkLst>
            <pc:docMk/>
            <pc:sldMk cId="2928653069" sldId="352"/>
            <ac:spMk id="14" creationId="{9BE80838-41B9-4743-80FE-8F4A948DA400}"/>
          </ac:spMkLst>
        </pc:spChg>
        <pc:spChg chg="add mod">
          <ac:chgData name="reza kabir" userId="af3c95a13102d509" providerId="LiveId" clId="{8BAB2875-BEA6-4BA6-854D-82211A154D52}" dt="2020-04-14T13:08:35.430" v="2252" actId="14100"/>
          <ac:spMkLst>
            <pc:docMk/>
            <pc:sldMk cId="2928653069" sldId="352"/>
            <ac:spMk id="15" creationId="{2C4EAE4E-C511-4900-9357-DEC50026420D}"/>
          </ac:spMkLst>
        </pc:spChg>
        <pc:spChg chg="add mod">
          <ac:chgData name="reza kabir" userId="af3c95a13102d509" providerId="LiveId" clId="{8BAB2875-BEA6-4BA6-854D-82211A154D52}" dt="2020-04-14T13:08:38.215" v="2253" actId="571"/>
          <ac:spMkLst>
            <pc:docMk/>
            <pc:sldMk cId="2928653069" sldId="352"/>
            <ac:spMk id="16" creationId="{CF157D21-6CF8-417B-A57D-894298984F73}"/>
          </ac:spMkLst>
        </pc:spChg>
        <pc:spChg chg="add mod">
          <ac:chgData name="reza kabir" userId="af3c95a13102d509" providerId="LiveId" clId="{8BAB2875-BEA6-4BA6-854D-82211A154D52}" dt="2020-04-14T13:08:41.944" v="2254" actId="571"/>
          <ac:spMkLst>
            <pc:docMk/>
            <pc:sldMk cId="2928653069" sldId="352"/>
            <ac:spMk id="17" creationId="{10B7962B-1B95-4DCD-897A-915051B2AD23}"/>
          </ac:spMkLst>
        </pc:spChg>
        <pc:spChg chg="mod">
          <ac:chgData name="reza kabir" userId="af3c95a13102d509" providerId="LiveId" clId="{8BAB2875-BEA6-4BA6-854D-82211A154D52}" dt="2020-04-14T13:07:36.752" v="2240" actId="207"/>
          <ac:spMkLst>
            <pc:docMk/>
            <pc:sldMk cId="2928653069" sldId="352"/>
            <ac:spMk id="28" creationId="{00000000-0000-0000-0000-000000000000}"/>
          </ac:spMkLst>
        </pc:spChg>
        <pc:spChg chg="del">
          <ac:chgData name="reza kabir" userId="af3c95a13102d509" providerId="LiveId" clId="{8BAB2875-BEA6-4BA6-854D-82211A154D52}" dt="2020-04-14T13:06:23.687" v="2218" actId="478"/>
          <ac:spMkLst>
            <pc:docMk/>
            <pc:sldMk cId="2928653069" sldId="352"/>
            <ac:spMk id="30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3:07:10.647" v="2236" actId="207"/>
          <ac:graphicFrameMkLst>
            <pc:docMk/>
            <pc:sldMk cId="2928653069" sldId="352"/>
            <ac:graphicFrameMk id="12" creationId="{00000000-0000-0000-0000-000000000000}"/>
          </ac:graphicFrameMkLst>
        </pc:graphicFrameChg>
      </pc:sldChg>
      <pc:sldChg chg="add del">
        <pc:chgData name="reza kabir" userId="af3c95a13102d509" providerId="LiveId" clId="{8BAB2875-BEA6-4BA6-854D-82211A154D52}" dt="2020-04-14T13:10:37.454" v="2290" actId="47"/>
        <pc:sldMkLst>
          <pc:docMk/>
          <pc:sldMk cId="2503967677" sldId="353"/>
        </pc:sldMkLst>
      </pc:sldChg>
      <pc:sldChg chg="delSp modSp add mod delAnim modAnim">
        <pc:chgData name="reza kabir" userId="af3c95a13102d509" providerId="LiveId" clId="{8BAB2875-BEA6-4BA6-854D-82211A154D52}" dt="2020-04-14T13:11:56.994" v="2310"/>
        <pc:sldMkLst>
          <pc:docMk/>
          <pc:sldMk cId="83551490" sldId="354"/>
        </pc:sldMkLst>
        <pc:spChg chg="mod topLvl">
          <ac:chgData name="reza kabir" userId="af3c95a13102d509" providerId="LiveId" clId="{8BAB2875-BEA6-4BA6-854D-82211A154D52}" dt="2020-04-14T13:11:08.463" v="2294" actId="165"/>
          <ac:spMkLst>
            <pc:docMk/>
            <pc:sldMk cId="83551490" sldId="354"/>
            <ac:spMk id="2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08.463" v="2294" actId="165"/>
          <ac:spMkLst>
            <pc:docMk/>
            <pc:sldMk cId="83551490" sldId="354"/>
            <ac:spMk id="2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13.647" v="2295" actId="165"/>
          <ac:spMkLst>
            <pc:docMk/>
            <pc:sldMk cId="83551490" sldId="354"/>
            <ac:spMk id="2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13.647" v="2295" actId="165"/>
          <ac:spMkLst>
            <pc:docMk/>
            <pc:sldMk cId="83551490" sldId="354"/>
            <ac:spMk id="27" creationId="{00000000-0000-0000-0000-000000000000}"/>
          </ac:spMkLst>
        </pc:spChg>
        <pc:spChg chg="mod">
          <ac:chgData name="reza kabir" userId="af3c95a13102d509" providerId="LiveId" clId="{8BAB2875-BEA6-4BA6-854D-82211A154D52}" dt="2020-04-14T13:11:56.994" v="2310"/>
          <ac:spMkLst>
            <pc:docMk/>
            <pc:sldMk cId="83551490" sldId="354"/>
            <ac:spMk id="2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13.647" v="2295" actId="165"/>
          <ac:spMkLst>
            <pc:docMk/>
            <pc:sldMk cId="83551490" sldId="354"/>
            <ac:spMk id="29" creationId="{00000000-0000-0000-0000-000000000000}"/>
          </ac:spMkLst>
        </pc:spChg>
        <pc:spChg chg="del">
          <ac:chgData name="reza kabir" userId="af3c95a13102d509" providerId="LiveId" clId="{8BAB2875-BEA6-4BA6-854D-82211A154D52}" dt="2020-04-14T13:10:56.426" v="2291" actId="478"/>
          <ac:spMkLst>
            <pc:docMk/>
            <pc:sldMk cId="83551490" sldId="354"/>
            <ac:spMk id="3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13.647" v="2295" actId="165"/>
          <ac:spMkLst>
            <pc:docMk/>
            <pc:sldMk cId="83551490" sldId="354"/>
            <ac:spMk id="3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13.647" v="2295" actId="165"/>
          <ac:spMkLst>
            <pc:docMk/>
            <pc:sldMk cId="83551490" sldId="354"/>
            <ac:spMk id="3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13.647" v="2295" actId="165"/>
          <ac:spMkLst>
            <pc:docMk/>
            <pc:sldMk cId="83551490" sldId="354"/>
            <ac:spMk id="3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13.647" v="2295" actId="165"/>
          <ac:spMkLst>
            <pc:docMk/>
            <pc:sldMk cId="83551490" sldId="354"/>
            <ac:spMk id="3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13.647" v="2295" actId="165"/>
          <ac:spMkLst>
            <pc:docMk/>
            <pc:sldMk cId="83551490" sldId="354"/>
            <ac:spMk id="3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13.647" v="2295" actId="165"/>
          <ac:spMkLst>
            <pc:docMk/>
            <pc:sldMk cId="83551490" sldId="354"/>
            <ac:spMk id="3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29.841" v="2298"/>
          <ac:spMkLst>
            <pc:docMk/>
            <pc:sldMk cId="83551490" sldId="354"/>
            <ac:spMk id="3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33.296" v="2301"/>
          <ac:spMkLst>
            <pc:docMk/>
            <pc:sldMk cId="83551490" sldId="354"/>
            <ac:spMk id="3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36.136" v="2304"/>
          <ac:spMkLst>
            <pc:docMk/>
            <pc:sldMk cId="83551490" sldId="354"/>
            <ac:spMk id="3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3:11:38.918" v="2307"/>
          <ac:spMkLst>
            <pc:docMk/>
            <pc:sldMk cId="83551490" sldId="354"/>
            <ac:spMk id="40" creationId="{00000000-0000-0000-0000-000000000000}"/>
          </ac:spMkLst>
        </pc:spChg>
        <pc:grpChg chg="mod">
          <ac:chgData name="reza kabir" userId="af3c95a13102d509" providerId="LiveId" clId="{8BAB2875-BEA6-4BA6-854D-82211A154D52}" dt="2020-04-14T13:11:00.518" v="2292" actId="1076"/>
          <ac:grpSpMkLst>
            <pc:docMk/>
            <pc:sldMk cId="83551490" sldId="354"/>
            <ac:grpSpMk id="13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4T13:11:08.463" v="2294" actId="165"/>
          <ac:grpSpMkLst>
            <pc:docMk/>
            <pc:sldMk cId="83551490" sldId="354"/>
            <ac:grpSpMk id="22" creationId="{00000000-0000-0000-0000-000000000000}"/>
          </ac:grpSpMkLst>
        </pc:grpChg>
        <pc:grpChg chg="del mod topLvl">
          <ac:chgData name="reza kabir" userId="af3c95a13102d509" providerId="LiveId" clId="{8BAB2875-BEA6-4BA6-854D-82211A154D52}" dt="2020-04-14T13:11:13.647" v="2295" actId="165"/>
          <ac:grpSpMkLst>
            <pc:docMk/>
            <pc:sldMk cId="83551490" sldId="354"/>
            <ac:grpSpMk id="23" creationId="{00000000-0000-0000-0000-000000000000}"/>
          </ac:grpSpMkLst>
        </pc:grpChg>
      </pc:sldChg>
      <pc:sldChg chg="delSp modSp add mod delAnim">
        <pc:chgData name="reza kabir" userId="af3c95a13102d509" providerId="LiveId" clId="{8BAB2875-BEA6-4BA6-854D-82211A154D52}" dt="2020-04-14T13:12:18.487" v="2314" actId="207"/>
        <pc:sldMkLst>
          <pc:docMk/>
          <pc:sldMk cId="1277748651" sldId="355"/>
        </pc:sldMkLst>
        <pc:spChg chg="mod">
          <ac:chgData name="reza kabir" userId="af3c95a13102d509" providerId="LiveId" clId="{8BAB2875-BEA6-4BA6-854D-82211A154D52}" dt="2020-04-14T13:12:15.251" v="2313" actId="2711"/>
          <ac:spMkLst>
            <pc:docMk/>
            <pc:sldMk cId="1277748651" sldId="355"/>
            <ac:spMk id="13" creationId="{00000000-0000-0000-0000-000000000000}"/>
          </ac:spMkLst>
        </pc:spChg>
        <pc:spChg chg="mod">
          <ac:chgData name="reza kabir" userId="af3c95a13102d509" providerId="LiveId" clId="{8BAB2875-BEA6-4BA6-854D-82211A154D52}" dt="2020-04-14T13:12:18.487" v="2314" actId="207"/>
          <ac:spMkLst>
            <pc:docMk/>
            <pc:sldMk cId="1277748651" sldId="355"/>
            <ac:spMk id="28" creationId="{00000000-0000-0000-0000-000000000000}"/>
          </ac:spMkLst>
        </pc:spChg>
        <pc:spChg chg="del">
          <ac:chgData name="reza kabir" userId="af3c95a13102d509" providerId="LiveId" clId="{8BAB2875-BEA6-4BA6-854D-82211A154D52}" dt="2020-04-14T13:12:03.497" v="2311" actId="478"/>
          <ac:spMkLst>
            <pc:docMk/>
            <pc:sldMk cId="1277748651" sldId="355"/>
            <ac:spMk id="30" creationId="{00000000-0000-0000-0000-000000000000}"/>
          </ac:spMkLst>
        </pc:spChg>
      </pc:sldChg>
      <pc:sldChg chg="addSp delSp modSp add mod delAnim modAnim">
        <pc:chgData name="reza kabir" userId="af3c95a13102d509" providerId="LiveId" clId="{8BAB2875-BEA6-4BA6-854D-82211A154D52}" dt="2020-04-15T05:44:47.233" v="2369" actId="403"/>
        <pc:sldMkLst>
          <pc:docMk/>
          <pc:sldMk cId="1130043183" sldId="356"/>
        </pc:sldMkLst>
        <pc:spChg chg="add del mod">
          <ac:chgData name="reza kabir" userId="af3c95a13102d509" providerId="LiveId" clId="{8BAB2875-BEA6-4BA6-854D-82211A154D52}" dt="2020-04-15T05:42:26.580" v="2340"/>
          <ac:spMkLst>
            <pc:docMk/>
            <pc:sldMk cId="1130043183" sldId="356"/>
            <ac:spMk id="2" creationId="{81C23899-F306-436B-A1C0-D6CEDBB741F0}"/>
          </ac:spMkLst>
        </pc:spChg>
        <pc:spChg chg="add mod">
          <ac:chgData name="reza kabir" userId="af3c95a13102d509" providerId="LiveId" clId="{8BAB2875-BEA6-4BA6-854D-82211A154D52}" dt="2020-04-15T05:44:47.233" v="2369" actId="403"/>
          <ac:spMkLst>
            <pc:docMk/>
            <pc:sldMk cId="1130043183" sldId="356"/>
            <ac:spMk id="3" creationId="{B7864BF8-43CA-4FBE-B978-1565D0857267}"/>
          </ac:spMkLst>
        </pc:spChg>
        <pc:spChg chg="mod">
          <ac:chgData name="reza kabir" userId="af3c95a13102d509" providerId="LiveId" clId="{8BAB2875-BEA6-4BA6-854D-82211A154D52}" dt="2020-04-15T05:44:35.890" v="2365" actId="1076"/>
          <ac:spMkLst>
            <pc:docMk/>
            <pc:sldMk cId="1130043183" sldId="356"/>
            <ac:spMk id="16" creationId="{00000000-0000-0000-0000-000000000000}"/>
          </ac:spMkLst>
        </pc:spChg>
        <pc:spChg chg="del">
          <ac:chgData name="reza kabir" userId="af3c95a13102d509" providerId="LiveId" clId="{8BAB2875-BEA6-4BA6-854D-82211A154D52}" dt="2020-04-15T05:42:54.238" v="2346" actId="478"/>
          <ac:spMkLst>
            <pc:docMk/>
            <pc:sldMk cId="1130043183" sldId="356"/>
            <ac:spMk id="17" creationId="{00000000-0000-0000-0000-000000000000}"/>
          </ac:spMkLst>
        </pc:spChg>
        <pc:spChg chg="del">
          <ac:chgData name="reza kabir" userId="af3c95a13102d509" providerId="LiveId" clId="{8BAB2875-BEA6-4BA6-854D-82211A154D52}" dt="2020-04-15T05:42:54.238" v="2346" actId="478"/>
          <ac:spMkLst>
            <pc:docMk/>
            <pc:sldMk cId="1130043183" sldId="356"/>
            <ac:spMk id="18" creationId="{00000000-0000-0000-0000-000000000000}"/>
          </ac:spMkLst>
        </pc:spChg>
        <pc:spChg chg="del">
          <ac:chgData name="reza kabir" userId="af3c95a13102d509" providerId="LiveId" clId="{8BAB2875-BEA6-4BA6-854D-82211A154D52}" dt="2020-04-15T05:42:54.238" v="2346" actId="478"/>
          <ac:spMkLst>
            <pc:docMk/>
            <pc:sldMk cId="1130043183" sldId="356"/>
            <ac:spMk id="19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05:44:38.799" v="2366" actId="571"/>
          <ac:spMkLst>
            <pc:docMk/>
            <pc:sldMk cId="1130043183" sldId="356"/>
            <ac:spMk id="20" creationId="{520BF65F-D7D2-4928-84BF-8A020DB81D6B}"/>
          </ac:spMkLst>
        </pc:spChg>
        <pc:spChg chg="add mod">
          <ac:chgData name="reza kabir" userId="af3c95a13102d509" providerId="LiveId" clId="{8BAB2875-BEA6-4BA6-854D-82211A154D52}" dt="2020-04-15T05:44:42.546" v="2367" actId="571"/>
          <ac:spMkLst>
            <pc:docMk/>
            <pc:sldMk cId="1130043183" sldId="356"/>
            <ac:spMk id="21" creationId="{F7E3A765-5A4A-4FBA-97BA-C06E9901851D}"/>
          </ac:spMkLst>
        </pc:spChg>
        <pc:spChg chg="add mod">
          <ac:chgData name="reza kabir" userId="af3c95a13102d509" providerId="LiveId" clId="{8BAB2875-BEA6-4BA6-854D-82211A154D52}" dt="2020-04-15T05:44:42.546" v="2367" actId="571"/>
          <ac:spMkLst>
            <pc:docMk/>
            <pc:sldMk cId="1130043183" sldId="356"/>
            <ac:spMk id="22" creationId="{4E02F038-E566-480F-9221-86B93D366342}"/>
          </ac:spMkLst>
        </pc:spChg>
        <pc:spChg chg="del mod">
          <ac:chgData name="reza kabir" userId="af3c95a13102d509" providerId="LiveId" clId="{8BAB2875-BEA6-4BA6-854D-82211A154D52}" dt="2020-04-15T05:42:45.712" v="2345" actId="478"/>
          <ac:spMkLst>
            <pc:docMk/>
            <pc:sldMk cId="1130043183" sldId="356"/>
            <ac:spMk id="28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5:42:45.712" v="2345" actId="478"/>
          <ac:spMkLst>
            <pc:docMk/>
            <pc:sldMk cId="1130043183" sldId="356"/>
            <ac:spMk id="30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5T05:41:12.121" v="2330" actId="207"/>
          <ac:graphicFrameMkLst>
            <pc:docMk/>
            <pc:sldMk cId="1130043183" sldId="356"/>
            <ac:graphicFrameMk id="12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5T05:41:57.975" v="2338" actId="207"/>
          <ac:graphicFrameMkLst>
            <pc:docMk/>
            <pc:sldMk cId="1130043183" sldId="356"/>
            <ac:graphicFrameMk id="13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5T05:41:48.995" v="2336" actId="207"/>
          <ac:graphicFrameMkLst>
            <pc:docMk/>
            <pc:sldMk cId="1130043183" sldId="356"/>
            <ac:graphicFrameMk id="14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5T05:41:39.206" v="2334" actId="207"/>
          <ac:graphicFrameMkLst>
            <pc:docMk/>
            <pc:sldMk cId="1130043183" sldId="356"/>
            <ac:graphicFrameMk id="15" creationId="{00000000-0000-0000-0000-000000000000}"/>
          </ac:graphicFrameMkLst>
        </pc:graphicFrameChg>
      </pc:sldChg>
      <pc:sldChg chg="del">
        <pc:chgData name="reza kabir" userId="af3c95a13102d509" providerId="LiveId" clId="{8BAB2875-BEA6-4BA6-854D-82211A154D52}" dt="2020-04-15T11:01:47.159" v="3499" actId="2696"/>
        <pc:sldMkLst>
          <pc:docMk/>
          <pc:sldMk cId="233959981" sldId="357"/>
        </pc:sldMkLst>
      </pc:sldChg>
      <pc:sldChg chg="add">
        <pc:chgData name="reza kabir" userId="af3c95a13102d509" providerId="LiveId" clId="{8BAB2875-BEA6-4BA6-854D-82211A154D52}" dt="2020-04-15T11:01:52.032" v="3500"/>
        <pc:sldMkLst>
          <pc:docMk/>
          <pc:sldMk cId="4057221111" sldId="357"/>
        </pc:sldMkLst>
      </pc:sldChg>
      <pc:sldChg chg="del">
        <pc:chgData name="reza kabir" userId="af3c95a13102d509" providerId="LiveId" clId="{8BAB2875-BEA6-4BA6-854D-82211A154D52}" dt="2020-04-15T05:59:45.227" v="2522" actId="2696"/>
        <pc:sldMkLst>
          <pc:docMk/>
          <pc:sldMk cId="353431026" sldId="358"/>
        </pc:sldMkLst>
      </pc:sldChg>
      <pc:sldChg chg="add ord">
        <pc:chgData name="reza kabir" userId="af3c95a13102d509" providerId="LiveId" clId="{8BAB2875-BEA6-4BA6-854D-82211A154D52}" dt="2020-04-15T06:06:37.772" v="2549"/>
        <pc:sldMkLst>
          <pc:docMk/>
          <pc:sldMk cId="521953890" sldId="358"/>
        </pc:sldMkLst>
      </pc:sldChg>
      <pc:sldChg chg="add del">
        <pc:chgData name="reza kabir" userId="af3c95a13102d509" providerId="LiveId" clId="{8BAB2875-BEA6-4BA6-854D-82211A154D52}" dt="2020-04-15T05:44:59.153" v="2370" actId="47"/>
        <pc:sldMkLst>
          <pc:docMk/>
          <pc:sldMk cId="3774138484" sldId="359"/>
        </pc:sldMkLst>
      </pc:sldChg>
      <pc:sldChg chg="addSp modSp add del">
        <pc:chgData name="reza kabir" userId="af3c95a13102d509" providerId="LiveId" clId="{8BAB2875-BEA6-4BA6-854D-82211A154D52}" dt="2020-04-14T13:10:33.412" v="2289" actId="47"/>
        <pc:sldMkLst>
          <pc:docMk/>
          <pc:sldMk cId="78372562" sldId="364"/>
        </pc:sldMkLst>
        <pc:spChg chg="add mod">
          <ac:chgData name="reza kabir" userId="af3c95a13102d509" providerId="LiveId" clId="{8BAB2875-BEA6-4BA6-854D-82211A154D52}" dt="2020-04-14T13:10:31.801" v="2288"/>
          <ac:spMkLst>
            <pc:docMk/>
            <pc:sldMk cId="78372562" sldId="364"/>
            <ac:spMk id="2" creationId="{CA76A30F-D73F-42D8-9C34-A1E8424FED1F}"/>
          </ac:spMkLst>
        </pc:spChg>
      </pc:sldChg>
      <pc:sldChg chg="add del">
        <pc:chgData name="reza kabir" userId="af3c95a13102d509" providerId="LiveId" clId="{8BAB2875-BEA6-4BA6-854D-82211A154D52}" dt="2020-04-14T13:12:24.070" v="2315" actId="47"/>
        <pc:sldMkLst>
          <pc:docMk/>
          <pc:sldMk cId="592110716" sldId="374"/>
        </pc:sldMkLst>
      </pc:sldChg>
      <pc:sldChg chg="add del setBg">
        <pc:chgData name="reza kabir" userId="af3c95a13102d509" providerId="LiveId" clId="{8BAB2875-BEA6-4BA6-854D-82211A154D52}" dt="2020-04-15T10:44:59.684" v="3461" actId="47"/>
        <pc:sldMkLst>
          <pc:docMk/>
          <pc:sldMk cId="3839287485" sldId="378"/>
        </pc:sldMkLst>
      </pc:sldChg>
      <pc:sldChg chg="add del setBg">
        <pc:chgData name="reza kabir" userId="af3c95a13102d509" providerId="LiveId" clId="{8BAB2875-BEA6-4BA6-854D-82211A154D52}" dt="2020-04-15T10:44:56.316" v="3459" actId="47"/>
        <pc:sldMkLst>
          <pc:docMk/>
          <pc:sldMk cId="18310173" sldId="379"/>
        </pc:sldMkLst>
      </pc:sldChg>
      <pc:sldChg chg="add del setBg">
        <pc:chgData name="reza kabir" userId="af3c95a13102d509" providerId="LiveId" clId="{8BAB2875-BEA6-4BA6-854D-82211A154D52}" dt="2020-04-15T10:44:57.631" v="3460" actId="47"/>
        <pc:sldMkLst>
          <pc:docMk/>
          <pc:sldMk cId="1466426844" sldId="381"/>
        </pc:sldMkLst>
      </pc:sldChg>
      <pc:sldChg chg="add del">
        <pc:chgData name="reza kabir" userId="af3c95a13102d509" providerId="LiveId" clId="{8BAB2875-BEA6-4BA6-854D-82211A154D52}" dt="2020-04-15T10:44:48.886" v="3458" actId="47"/>
        <pc:sldMkLst>
          <pc:docMk/>
          <pc:sldMk cId="2547560075" sldId="382"/>
        </pc:sldMkLst>
      </pc:sldChg>
      <pc:sldChg chg="add del">
        <pc:chgData name="reza kabir" userId="af3c95a13102d509" providerId="LiveId" clId="{8BAB2875-BEA6-4BA6-854D-82211A154D52}" dt="2020-04-15T10:44:38.194" v="3457" actId="47"/>
        <pc:sldMkLst>
          <pc:docMk/>
          <pc:sldMk cId="2113105240" sldId="383"/>
        </pc:sldMkLst>
      </pc:sldChg>
      <pc:sldChg chg="add del setBg">
        <pc:chgData name="reza kabir" userId="af3c95a13102d509" providerId="LiveId" clId="{8BAB2875-BEA6-4BA6-854D-82211A154D52}" dt="2020-04-15T10:43:54.314" v="3452" actId="47"/>
        <pc:sldMkLst>
          <pc:docMk/>
          <pc:sldMk cId="3255382537" sldId="384"/>
        </pc:sldMkLst>
      </pc:sldChg>
      <pc:sldChg chg="add del setBg">
        <pc:chgData name="reza kabir" userId="af3c95a13102d509" providerId="LiveId" clId="{8BAB2875-BEA6-4BA6-854D-82211A154D52}" dt="2020-04-15T10:45:01.540" v="3462" actId="47"/>
        <pc:sldMkLst>
          <pc:docMk/>
          <pc:sldMk cId="3476919246" sldId="385"/>
        </pc:sldMkLst>
      </pc:sldChg>
      <pc:sldChg chg="add del setBg">
        <pc:chgData name="reza kabir" userId="af3c95a13102d509" providerId="LiveId" clId="{8BAB2875-BEA6-4BA6-854D-82211A154D52}" dt="2020-04-15T10:45:09.202" v="3463" actId="47"/>
        <pc:sldMkLst>
          <pc:docMk/>
          <pc:sldMk cId="653167781" sldId="386"/>
        </pc:sldMkLst>
      </pc:sldChg>
      <pc:sldChg chg="add del setBg">
        <pc:chgData name="reza kabir" userId="af3c95a13102d509" providerId="LiveId" clId="{8BAB2875-BEA6-4BA6-854D-82211A154D52}" dt="2020-04-15T10:44:24.384" v="3456" actId="47"/>
        <pc:sldMkLst>
          <pc:docMk/>
          <pc:sldMk cId="44890495" sldId="387"/>
        </pc:sldMkLst>
      </pc:sldChg>
      <pc:sldChg chg="add del">
        <pc:chgData name="reza kabir" userId="af3c95a13102d509" providerId="LiveId" clId="{8BAB2875-BEA6-4BA6-854D-82211A154D52}" dt="2020-04-15T10:44:15.917" v="3453" actId="47"/>
        <pc:sldMkLst>
          <pc:docMk/>
          <pc:sldMk cId="2685083182" sldId="388"/>
        </pc:sldMkLst>
      </pc:sldChg>
      <pc:sldChg chg="add del setBg">
        <pc:chgData name="reza kabir" userId="af3c95a13102d509" providerId="LiveId" clId="{8BAB2875-BEA6-4BA6-854D-82211A154D52}" dt="2020-04-15T10:44:19.452" v="3454" actId="47"/>
        <pc:sldMkLst>
          <pc:docMk/>
          <pc:sldMk cId="3602084057" sldId="389"/>
        </pc:sldMkLst>
      </pc:sldChg>
      <pc:sldChg chg="add del setBg">
        <pc:chgData name="reza kabir" userId="af3c95a13102d509" providerId="LiveId" clId="{8BAB2875-BEA6-4BA6-854D-82211A154D52}" dt="2020-04-15T10:44:20.903" v="3455" actId="47"/>
        <pc:sldMkLst>
          <pc:docMk/>
          <pc:sldMk cId="3560889010" sldId="390"/>
        </pc:sldMkLst>
      </pc:sldChg>
      <pc:sldChg chg="del">
        <pc:chgData name="reza kabir" userId="af3c95a13102d509" providerId="LiveId" clId="{8BAB2875-BEA6-4BA6-854D-82211A154D52}" dt="2020-04-15T10:47:57.824" v="3476" actId="2696"/>
        <pc:sldMkLst>
          <pc:docMk/>
          <pc:sldMk cId="1844402845" sldId="391"/>
        </pc:sldMkLst>
      </pc:sldChg>
      <pc:sldChg chg="add">
        <pc:chgData name="reza kabir" userId="af3c95a13102d509" providerId="LiveId" clId="{8BAB2875-BEA6-4BA6-854D-82211A154D52}" dt="2020-04-15T10:48:06.790" v="3477"/>
        <pc:sldMkLst>
          <pc:docMk/>
          <pc:sldMk cId="2889709225" sldId="391"/>
        </pc:sldMkLst>
      </pc:sldChg>
      <pc:sldChg chg="add del">
        <pc:chgData name="reza kabir" userId="af3c95a13102d509" providerId="LiveId" clId="{8BAB2875-BEA6-4BA6-854D-82211A154D52}" dt="2020-04-14T13:13:27.386" v="2324" actId="47"/>
        <pc:sldMkLst>
          <pc:docMk/>
          <pc:sldMk cId="1985009962" sldId="400"/>
        </pc:sldMkLst>
      </pc:sldChg>
      <pc:sldChg chg="add">
        <pc:chgData name="reza kabir" userId="af3c95a13102d509" providerId="LiveId" clId="{8BAB2875-BEA6-4BA6-854D-82211A154D52}" dt="2020-04-15T10:48:06.790" v="3477"/>
        <pc:sldMkLst>
          <pc:docMk/>
          <pc:sldMk cId="1579908999" sldId="404"/>
        </pc:sldMkLst>
      </pc:sldChg>
      <pc:sldChg chg="del">
        <pc:chgData name="reza kabir" userId="af3c95a13102d509" providerId="LiveId" clId="{8BAB2875-BEA6-4BA6-854D-82211A154D52}" dt="2020-04-15T10:47:57.824" v="3476" actId="2696"/>
        <pc:sldMkLst>
          <pc:docMk/>
          <pc:sldMk cId="3720297251" sldId="404"/>
        </pc:sldMkLst>
      </pc:sldChg>
      <pc:sldChg chg="add">
        <pc:chgData name="reza kabir" userId="af3c95a13102d509" providerId="LiveId" clId="{8BAB2875-BEA6-4BA6-854D-82211A154D52}" dt="2020-05-23T06:42:37.856" v="4304"/>
        <pc:sldMkLst>
          <pc:docMk/>
          <pc:sldMk cId="3238527200" sldId="439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2958915196" sldId="446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1617062496" sldId="461"/>
        </pc:sldMkLst>
      </pc:sldChg>
      <pc:sldChg chg="del">
        <pc:chgData name="reza kabir" userId="af3c95a13102d509" providerId="LiveId" clId="{8BAB2875-BEA6-4BA6-854D-82211A154D52}" dt="2020-04-14T03:20:19.782" v="0" actId="2696"/>
        <pc:sldMkLst>
          <pc:docMk/>
          <pc:sldMk cId="149741588" sldId="486"/>
        </pc:sldMkLst>
      </pc:sldChg>
      <pc:sldChg chg="addSp delSp modSp add mod delAnim modAnim">
        <pc:chgData name="reza kabir" userId="af3c95a13102d509" providerId="LiveId" clId="{8BAB2875-BEA6-4BA6-854D-82211A154D52}" dt="2020-04-15T10:50:48.515" v="3498" actId="404"/>
        <pc:sldMkLst>
          <pc:docMk/>
          <pc:sldMk cId="1290326501" sldId="486"/>
        </pc:sldMkLst>
        <pc:spChg chg="add del mod">
          <ac:chgData name="reza kabir" userId="af3c95a13102d509" providerId="LiveId" clId="{8BAB2875-BEA6-4BA6-854D-82211A154D52}" dt="2020-04-14T05:08:42.645" v="18" actId="478"/>
          <ac:spMkLst>
            <pc:docMk/>
            <pc:sldMk cId="1290326501" sldId="486"/>
            <ac:spMk id="2" creationId="{1EF1F59C-0E65-44D9-95D2-BD9BF57298B7}"/>
          </ac:spMkLst>
        </pc:spChg>
        <pc:spChg chg="del mod">
          <ac:chgData name="reza kabir" userId="af3c95a13102d509" providerId="LiveId" clId="{8BAB2875-BEA6-4BA6-854D-82211A154D52}" dt="2020-04-14T05:06:20.788" v="9" actId="478"/>
          <ac:spMkLst>
            <pc:docMk/>
            <pc:sldMk cId="1290326501" sldId="486"/>
            <ac:spMk id="3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5:10:09.089" v="52" actId="1076"/>
          <ac:spMkLst>
            <pc:docMk/>
            <pc:sldMk cId="1290326501" sldId="486"/>
            <ac:spMk id="4" creationId="{CF66EC62-F98E-4273-9EE1-9DDAD98F32A9}"/>
          </ac:spMkLst>
        </pc:spChg>
        <pc:spChg chg="del">
          <ac:chgData name="reza kabir" userId="af3c95a13102d509" providerId="LiveId" clId="{8BAB2875-BEA6-4BA6-854D-82211A154D52}" dt="2020-04-14T05:08:19.172" v="12" actId="478"/>
          <ac:spMkLst>
            <pc:docMk/>
            <pc:sldMk cId="1290326501" sldId="486"/>
            <ac:spMk id="37" creationId="{00000000-0000-0000-0000-000000000000}"/>
          </ac:spMkLst>
        </pc:spChg>
        <pc:spChg chg="mod">
          <ac:chgData name="reza kabir" userId="af3c95a13102d509" providerId="LiveId" clId="{8BAB2875-BEA6-4BA6-854D-82211A154D52}" dt="2020-04-15T10:50:48.515" v="3498" actId="404"/>
          <ac:spMkLst>
            <pc:docMk/>
            <pc:sldMk cId="1290326501" sldId="486"/>
            <ac:spMk id="38" creationId="{00000000-0000-0000-0000-000000000000}"/>
          </ac:spMkLst>
        </pc:spChg>
        <pc:spChg chg="del">
          <ac:chgData name="reza kabir" userId="af3c95a13102d509" providerId="LiveId" clId="{8BAB2875-BEA6-4BA6-854D-82211A154D52}" dt="2020-04-14T05:08:16.004" v="11" actId="478"/>
          <ac:spMkLst>
            <pc:docMk/>
            <pc:sldMk cId="1290326501" sldId="486"/>
            <ac:spMk id="49" creationId="{00000000-0000-0000-0000-000000000000}"/>
          </ac:spMkLst>
        </pc:spChg>
        <pc:spChg chg="del">
          <ac:chgData name="reza kabir" userId="af3c95a13102d509" providerId="LiveId" clId="{8BAB2875-BEA6-4BA6-854D-82211A154D52}" dt="2020-04-14T05:08:16.004" v="11" actId="478"/>
          <ac:spMkLst>
            <pc:docMk/>
            <pc:sldMk cId="1290326501" sldId="486"/>
            <ac:spMk id="57" creationId="{00000000-0000-0000-0000-000000000000}"/>
          </ac:spMkLst>
        </pc:spChg>
        <pc:spChg chg="del">
          <ac:chgData name="reza kabir" userId="af3c95a13102d509" providerId="LiveId" clId="{8BAB2875-BEA6-4BA6-854D-82211A154D52}" dt="2020-04-14T05:00:50.888" v="3" actId="21"/>
          <ac:spMkLst>
            <pc:docMk/>
            <pc:sldMk cId="1290326501" sldId="486"/>
            <ac:spMk id="67" creationId="{02CCF1ED-D429-49EA-A1C5-E2D2791BCF3A}"/>
          </ac:spMkLst>
        </pc:spChg>
        <pc:spChg chg="del">
          <ac:chgData name="reza kabir" userId="af3c95a13102d509" providerId="LiveId" clId="{8BAB2875-BEA6-4BA6-854D-82211A154D52}" dt="2020-04-14T05:00:50.888" v="3" actId="21"/>
          <ac:spMkLst>
            <pc:docMk/>
            <pc:sldMk cId="1290326501" sldId="486"/>
            <ac:spMk id="68" creationId="{D7E31528-C62F-47F5-AA93-5979B1AB2A22}"/>
          </ac:spMkLst>
        </pc:spChg>
        <pc:spChg chg="del">
          <ac:chgData name="reza kabir" userId="af3c95a13102d509" providerId="LiveId" clId="{8BAB2875-BEA6-4BA6-854D-82211A154D52}" dt="2020-04-14T05:00:50.888" v="3" actId="21"/>
          <ac:spMkLst>
            <pc:docMk/>
            <pc:sldMk cId="1290326501" sldId="486"/>
            <ac:spMk id="69" creationId="{6AC2B5CD-770F-44E1-8A36-267A733EC0C9}"/>
          </ac:spMkLst>
        </pc:spChg>
        <pc:spChg chg="del">
          <ac:chgData name="reza kabir" userId="af3c95a13102d509" providerId="LiveId" clId="{8BAB2875-BEA6-4BA6-854D-82211A154D52}" dt="2020-04-14T05:00:50.888" v="3" actId="21"/>
          <ac:spMkLst>
            <pc:docMk/>
            <pc:sldMk cId="1290326501" sldId="486"/>
            <ac:spMk id="70" creationId="{DE5B615C-23D8-4841-98E8-42979B2A649E}"/>
          </ac:spMkLst>
        </pc:spChg>
        <pc:spChg chg="del">
          <ac:chgData name="reza kabir" userId="af3c95a13102d509" providerId="LiveId" clId="{8BAB2875-BEA6-4BA6-854D-82211A154D52}" dt="2020-04-14T05:00:50.888" v="3" actId="21"/>
          <ac:spMkLst>
            <pc:docMk/>
            <pc:sldMk cId="1290326501" sldId="486"/>
            <ac:spMk id="71" creationId="{8793D957-F30E-4877-8647-449BFC9EF1A4}"/>
          </ac:spMkLst>
        </pc:spChg>
        <pc:spChg chg="del">
          <ac:chgData name="reza kabir" userId="af3c95a13102d509" providerId="LiveId" clId="{8BAB2875-BEA6-4BA6-854D-82211A154D52}" dt="2020-04-14T05:00:50.888" v="3" actId="21"/>
          <ac:spMkLst>
            <pc:docMk/>
            <pc:sldMk cId="1290326501" sldId="486"/>
            <ac:spMk id="72" creationId="{FA94A831-24BA-4F06-8518-17BA6BBC577F}"/>
          </ac:spMkLst>
        </pc:spChg>
        <pc:grpChg chg="del">
          <ac:chgData name="reza kabir" userId="af3c95a13102d509" providerId="LiveId" clId="{8BAB2875-BEA6-4BA6-854D-82211A154D52}" dt="2020-04-14T05:08:16.004" v="11" actId="478"/>
          <ac:grpSpMkLst>
            <pc:docMk/>
            <pc:sldMk cId="1290326501" sldId="486"/>
            <ac:grpSpMk id="50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08:16.004" v="11" actId="478"/>
          <ac:grpSpMkLst>
            <pc:docMk/>
            <pc:sldMk cId="1290326501" sldId="486"/>
            <ac:grpSpMk id="54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08:16.004" v="11" actId="478"/>
          <ac:grpSpMkLst>
            <pc:docMk/>
            <pc:sldMk cId="1290326501" sldId="486"/>
            <ac:grpSpMk id="58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08:16.004" v="11" actId="478"/>
          <ac:grpSpMkLst>
            <pc:docMk/>
            <pc:sldMk cId="1290326501" sldId="486"/>
            <ac:grpSpMk id="62" creationId="{00000000-0000-0000-0000-000000000000}"/>
          </ac:grpSpMkLst>
        </pc:grpChg>
      </pc:sldChg>
      <pc:sldChg chg="addSp delSp modSp add mod delAnim modAnim">
        <pc:chgData name="reza kabir" userId="af3c95a13102d509" providerId="LiveId" clId="{8BAB2875-BEA6-4BA6-854D-82211A154D52}" dt="2020-04-14T11:19:35.425" v="1357" actId="571"/>
        <pc:sldMkLst>
          <pc:docMk/>
          <pc:sldMk cId="2836359285" sldId="487"/>
        </pc:sldMkLst>
        <pc:spChg chg="del mod">
          <ac:chgData name="reza kabir" userId="af3c95a13102d509" providerId="LiveId" clId="{8BAB2875-BEA6-4BA6-854D-82211A154D52}" dt="2020-04-14T11:18:19.219" v="1338" actId="478"/>
          <ac:spMkLst>
            <pc:docMk/>
            <pc:sldMk cId="2836359285" sldId="487"/>
            <ac:spMk id="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18:19.219" v="1338" actId="478"/>
          <ac:spMkLst>
            <pc:docMk/>
            <pc:sldMk cId="2836359285" sldId="487"/>
            <ac:spMk id="4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17:56.959" v="1336" actId="2711"/>
          <ac:spMkLst>
            <pc:docMk/>
            <pc:sldMk cId="2836359285" sldId="487"/>
            <ac:spMk id="14" creationId="{21097BD1-733B-4655-B7C9-54EBF0A4BA71}"/>
          </ac:spMkLst>
        </pc:spChg>
        <pc:spChg chg="mod">
          <ac:chgData name="reza kabir" userId="af3c95a13102d509" providerId="LiveId" clId="{8BAB2875-BEA6-4BA6-854D-82211A154D52}" dt="2020-04-14T11:17:05.961" v="1325" actId="207"/>
          <ac:spMkLst>
            <pc:docMk/>
            <pc:sldMk cId="2836359285" sldId="487"/>
            <ac:spMk id="1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6:55.337" v="1323" actId="207"/>
          <ac:spMkLst>
            <pc:docMk/>
            <pc:sldMk cId="2836359285" sldId="487"/>
            <ac:spMk id="20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6:36.945" v="1319" actId="207"/>
          <ac:spMkLst>
            <pc:docMk/>
            <pc:sldMk cId="2836359285" sldId="487"/>
            <ac:spMk id="2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6:19.439" v="1313" actId="207"/>
          <ac:spMkLst>
            <pc:docMk/>
            <pc:sldMk cId="2836359285" sldId="487"/>
            <ac:spMk id="23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7:15.163" v="1327" actId="208"/>
          <ac:spMkLst>
            <pc:docMk/>
            <pc:sldMk cId="2836359285" sldId="487"/>
            <ac:spMk id="2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8:46.233" v="1343" actId="207"/>
          <ac:spMkLst>
            <pc:docMk/>
            <pc:sldMk cId="2836359285" sldId="487"/>
            <ac:spMk id="30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7:23.713" v="1329" actId="208"/>
          <ac:spMkLst>
            <pc:docMk/>
            <pc:sldMk cId="2836359285" sldId="487"/>
            <ac:spMk id="31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7:28.816" v="1330" actId="208"/>
          <ac:spMkLst>
            <pc:docMk/>
            <pc:sldMk cId="2836359285" sldId="487"/>
            <ac:spMk id="3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7:32.568" v="1331" actId="208"/>
          <ac:spMkLst>
            <pc:docMk/>
            <pc:sldMk cId="2836359285" sldId="487"/>
            <ac:spMk id="33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7:02.867" v="1324" actId="207"/>
          <ac:spMkLst>
            <pc:docMk/>
            <pc:sldMk cId="2836359285" sldId="487"/>
            <ac:spMk id="3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6:50.995" v="1322" actId="207"/>
          <ac:spMkLst>
            <pc:docMk/>
            <pc:sldMk cId="2836359285" sldId="487"/>
            <ac:spMk id="35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6:45.249" v="1321" actId="1076"/>
          <ac:spMkLst>
            <pc:docMk/>
            <pc:sldMk cId="2836359285" sldId="487"/>
            <ac:spMk id="3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6:31.900" v="1316" actId="207"/>
          <ac:spMkLst>
            <pc:docMk/>
            <pc:sldMk cId="2836359285" sldId="487"/>
            <ac:spMk id="3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6:12.796" v="1310" actId="207"/>
          <ac:spMkLst>
            <pc:docMk/>
            <pc:sldMk cId="2836359285" sldId="487"/>
            <ac:spMk id="38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6:05.239" v="1307" actId="1076"/>
          <ac:spMkLst>
            <pc:docMk/>
            <pc:sldMk cId="2836359285" sldId="487"/>
            <ac:spMk id="4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8:55.064" v="1345" actId="207"/>
          <ac:spMkLst>
            <pc:docMk/>
            <pc:sldMk cId="2836359285" sldId="487"/>
            <ac:spMk id="61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7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75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76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77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78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79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8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81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82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9:06.114" v="1347" actId="478"/>
          <ac:spMkLst>
            <pc:docMk/>
            <pc:sldMk cId="2836359285" sldId="487"/>
            <ac:spMk id="83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19:25.191" v="1353" actId="1036"/>
          <ac:spMkLst>
            <pc:docMk/>
            <pc:sldMk cId="2836359285" sldId="487"/>
            <ac:spMk id="84" creationId="{3FD70D23-2A96-43E6-BAAF-C17CFA3A8DE8}"/>
          </ac:spMkLst>
        </pc:spChg>
        <pc:spChg chg="add mod">
          <ac:chgData name="reza kabir" userId="af3c95a13102d509" providerId="LiveId" clId="{8BAB2875-BEA6-4BA6-854D-82211A154D52}" dt="2020-04-14T11:19:25.191" v="1353" actId="1036"/>
          <ac:spMkLst>
            <pc:docMk/>
            <pc:sldMk cId="2836359285" sldId="487"/>
            <ac:spMk id="85" creationId="{7130033F-1C02-41A0-980C-FE62B83AF78F}"/>
          </ac:spMkLst>
        </pc:spChg>
        <pc:spChg chg="add mod">
          <ac:chgData name="reza kabir" userId="af3c95a13102d509" providerId="LiveId" clId="{8BAB2875-BEA6-4BA6-854D-82211A154D52}" dt="2020-04-14T11:19:28.728" v="1354" actId="571"/>
          <ac:spMkLst>
            <pc:docMk/>
            <pc:sldMk cId="2836359285" sldId="487"/>
            <ac:spMk id="86" creationId="{52872700-6012-46B6-8482-C8E039F49F69}"/>
          </ac:spMkLst>
        </pc:spChg>
        <pc:spChg chg="add mod">
          <ac:chgData name="reza kabir" userId="af3c95a13102d509" providerId="LiveId" clId="{8BAB2875-BEA6-4BA6-854D-82211A154D52}" dt="2020-04-14T11:19:28.728" v="1354" actId="571"/>
          <ac:spMkLst>
            <pc:docMk/>
            <pc:sldMk cId="2836359285" sldId="487"/>
            <ac:spMk id="87" creationId="{1A891941-1422-4DDE-8236-920DED71828C}"/>
          </ac:spMkLst>
        </pc:spChg>
        <pc:spChg chg="add mod">
          <ac:chgData name="reza kabir" userId="af3c95a13102d509" providerId="LiveId" clId="{8BAB2875-BEA6-4BA6-854D-82211A154D52}" dt="2020-04-14T11:19:31.217" v="1355" actId="571"/>
          <ac:spMkLst>
            <pc:docMk/>
            <pc:sldMk cId="2836359285" sldId="487"/>
            <ac:spMk id="88" creationId="{78AEBED2-234B-4F30-B56E-F4405ACA9F0B}"/>
          </ac:spMkLst>
        </pc:spChg>
        <pc:spChg chg="add mod">
          <ac:chgData name="reza kabir" userId="af3c95a13102d509" providerId="LiveId" clId="{8BAB2875-BEA6-4BA6-854D-82211A154D52}" dt="2020-04-14T11:19:31.217" v="1355" actId="571"/>
          <ac:spMkLst>
            <pc:docMk/>
            <pc:sldMk cId="2836359285" sldId="487"/>
            <ac:spMk id="89" creationId="{C85D993D-134D-43CF-B53F-7774922C6697}"/>
          </ac:spMkLst>
        </pc:spChg>
        <pc:spChg chg="add mod">
          <ac:chgData name="reza kabir" userId="af3c95a13102d509" providerId="LiveId" clId="{8BAB2875-BEA6-4BA6-854D-82211A154D52}" dt="2020-04-14T11:19:33.130" v="1356" actId="571"/>
          <ac:spMkLst>
            <pc:docMk/>
            <pc:sldMk cId="2836359285" sldId="487"/>
            <ac:spMk id="90" creationId="{5268D6F8-FF12-4EB7-ABBA-41C68E88F58B}"/>
          </ac:spMkLst>
        </pc:spChg>
        <pc:spChg chg="add mod">
          <ac:chgData name="reza kabir" userId="af3c95a13102d509" providerId="LiveId" clId="{8BAB2875-BEA6-4BA6-854D-82211A154D52}" dt="2020-04-14T11:19:33.130" v="1356" actId="571"/>
          <ac:spMkLst>
            <pc:docMk/>
            <pc:sldMk cId="2836359285" sldId="487"/>
            <ac:spMk id="91" creationId="{6331D389-C48E-4B01-B569-0BB6A2328511}"/>
          </ac:spMkLst>
        </pc:spChg>
        <pc:spChg chg="add mod">
          <ac:chgData name="reza kabir" userId="af3c95a13102d509" providerId="LiveId" clId="{8BAB2875-BEA6-4BA6-854D-82211A154D52}" dt="2020-04-14T11:19:35.425" v="1357" actId="571"/>
          <ac:spMkLst>
            <pc:docMk/>
            <pc:sldMk cId="2836359285" sldId="487"/>
            <ac:spMk id="92" creationId="{68591C20-E391-4CB2-A6B8-DB478772E22C}"/>
          </ac:spMkLst>
        </pc:spChg>
        <pc:spChg chg="add mod">
          <ac:chgData name="reza kabir" userId="af3c95a13102d509" providerId="LiveId" clId="{8BAB2875-BEA6-4BA6-854D-82211A154D52}" dt="2020-04-14T11:19:35.425" v="1357" actId="571"/>
          <ac:spMkLst>
            <pc:docMk/>
            <pc:sldMk cId="2836359285" sldId="487"/>
            <ac:spMk id="93" creationId="{B9B0250E-9023-41CD-91F7-CD3944F31CB6}"/>
          </ac:spMkLst>
        </pc:spChg>
        <pc:grpChg chg="del mod">
          <ac:chgData name="reza kabir" userId="af3c95a13102d509" providerId="LiveId" clId="{8BAB2875-BEA6-4BA6-854D-82211A154D52}" dt="2020-04-14T11:18:16.719" v="1337" actId="478"/>
          <ac:grpSpMkLst>
            <pc:docMk/>
            <pc:sldMk cId="2836359285" sldId="487"/>
            <ac:grpSpMk id="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17:42.625" v="1332" actId="1076"/>
          <ac:grpSpMkLst>
            <pc:docMk/>
            <pc:sldMk cId="2836359285" sldId="487"/>
            <ac:grpSpMk id="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17:42.625" v="1332" actId="1076"/>
          <ac:grpSpMkLst>
            <pc:docMk/>
            <pc:sldMk cId="2836359285" sldId="487"/>
            <ac:grpSpMk id="7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18:42.001" v="1342" actId="207"/>
          <ac:grpSpMkLst>
            <pc:docMk/>
            <pc:sldMk cId="2836359285" sldId="487"/>
            <ac:grpSpMk id="48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18:34.288" v="1339" actId="207"/>
          <ac:grpSpMkLst>
            <pc:docMk/>
            <pc:sldMk cId="2836359285" sldId="487"/>
            <ac:grpSpMk id="52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18:50.842" v="1344" actId="207"/>
          <ac:grpSpMkLst>
            <pc:docMk/>
            <pc:sldMk cId="2836359285" sldId="487"/>
            <ac:grpSpMk id="57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19:01.457" v="1346" actId="207"/>
          <ac:grpSpMkLst>
            <pc:docMk/>
            <pc:sldMk cId="2836359285" sldId="487"/>
            <ac:grpSpMk id="62" creationId="{00000000-0000-0000-0000-000000000000}"/>
          </ac:grpSpMkLst>
        </pc:grpChg>
      </pc:sldChg>
      <pc:sldChg chg="addSp delSp modSp add mod addAnim delAnim modAnim">
        <pc:chgData name="reza kabir" userId="af3c95a13102d509" providerId="LiveId" clId="{8BAB2875-BEA6-4BA6-854D-82211A154D52}" dt="2020-04-14T05:47:27.070" v="291" actId="478"/>
        <pc:sldMkLst>
          <pc:docMk/>
          <pc:sldMk cId="2840433059" sldId="488"/>
        </pc:sldMkLst>
        <pc:spChg chg="add mod">
          <ac:chgData name="reza kabir" userId="af3c95a13102d509" providerId="LiveId" clId="{8BAB2875-BEA6-4BA6-854D-82211A154D52}" dt="2020-04-14T05:11:09.757" v="60"/>
          <ac:spMkLst>
            <pc:docMk/>
            <pc:sldMk cId="2840433059" sldId="488"/>
            <ac:spMk id="4" creationId="{1DAEE594-5AA3-4898-9E21-37C97243BB39}"/>
          </ac:spMkLst>
        </pc:spChg>
        <pc:spChg chg="add del">
          <ac:chgData name="reza kabir" userId="af3c95a13102d509" providerId="LiveId" clId="{8BAB2875-BEA6-4BA6-854D-82211A154D52}" dt="2020-04-14T05:11:14.159" v="62"/>
          <ac:spMkLst>
            <pc:docMk/>
            <pc:sldMk cId="2840433059" sldId="488"/>
            <ac:spMk id="5" creationId="{DFD60828-CEE7-4F6B-A3BA-A3A398637D95}"/>
          </ac:spMkLst>
        </pc:spChg>
        <pc:spChg chg="add del mod">
          <ac:chgData name="reza kabir" userId="af3c95a13102d509" providerId="LiveId" clId="{8BAB2875-BEA6-4BA6-854D-82211A154D52}" dt="2020-04-14T05:47:27.070" v="291" actId="478"/>
          <ac:spMkLst>
            <pc:docMk/>
            <pc:sldMk cId="2840433059" sldId="488"/>
            <ac:spMk id="9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4T05:47:27.070" v="291" actId="478"/>
          <ac:spMkLst>
            <pc:docMk/>
            <pc:sldMk cId="2840433059" sldId="488"/>
            <ac:spMk id="10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05:12:05.649" v="92" actId="21"/>
          <ac:spMkLst>
            <pc:docMk/>
            <pc:sldMk cId="2840433059" sldId="488"/>
            <ac:spMk id="15" creationId="{A1745498-1342-4DC6-9686-41CC4610C0C2}"/>
          </ac:spMkLst>
        </pc:spChg>
        <pc:spChg chg="add del">
          <ac:chgData name="reza kabir" userId="af3c95a13102d509" providerId="LiveId" clId="{8BAB2875-BEA6-4BA6-854D-82211A154D52}" dt="2020-04-14T05:12:05.649" v="92" actId="21"/>
          <ac:spMkLst>
            <pc:docMk/>
            <pc:sldMk cId="2840433059" sldId="488"/>
            <ac:spMk id="16" creationId="{1B8C06EA-ADEE-4E94-8C8C-32D1E94E13E4}"/>
          </ac:spMkLst>
        </pc:spChg>
        <pc:spChg chg="add del">
          <ac:chgData name="reza kabir" userId="af3c95a13102d509" providerId="LiveId" clId="{8BAB2875-BEA6-4BA6-854D-82211A154D52}" dt="2020-04-14T05:12:05.649" v="92" actId="21"/>
          <ac:spMkLst>
            <pc:docMk/>
            <pc:sldMk cId="2840433059" sldId="488"/>
            <ac:spMk id="17" creationId="{3BFF44C8-420F-4C2C-87EF-952BD77B09F3}"/>
          </ac:spMkLst>
        </pc:spChg>
        <pc:spChg chg="add del">
          <ac:chgData name="reza kabir" userId="af3c95a13102d509" providerId="LiveId" clId="{8BAB2875-BEA6-4BA6-854D-82211A154D52}" dt="2020-04-14T05:12:05.649" v="92" actId="21"/>
          <ac:spMkLst>
            <pc:docMk/>
            <pc:sldMk cId="2840433059" sldId="488"/>
            <ac:spMk id="18" creationId="{ACE62518-834A-43A8-866B-632F252E21A9}"/>
          </ac:spMkLst>
        </pc:spChg>
        <pc:spChg chg="add del">
          <ac:chgData name="reza kabir" userId="af3c95a13102d509" providerId="LiveId" clId="{8BAB2875-BEA6-4BA6-854D-82211A154D52}" dt="2020-04-14T05:12:05.649" v="92" actId="21"/>
          <ac:spMkLst>
            <pc:docMk/>
            <pc:sldMk cId="2840433059" sldId="488"/>
            <ac:spMk id="19" creationId="{59C7BC81-B3D2-481D-B96F-FD77FF4CFFBB}"/>
          </ac:spMkLst>
        </pc:spChg>
        <pc:spChg chg="add del">
          <ac:chgData name="reza kabir" userId="af3c95a13102d509" providerId="LiveId" clId="{8BAB2875-BEA6-4BA6-854D-82211A154D52}" dt="2020-04-14T05:12:05.649" v="92" actId="21"/>
          <ac:spMkLst>
            <pc:docMk/>
            <pc:sldMk cId="2840433059" sldId="488"/>
            <ac:spMk id="20" creationId="{F730291F-F29F-4494-87AA-962476FEF973}"/>
          </ac:spMkLst>
        </pc:spChg>
        <pc:spChg chg="del">
          <ac:chgData name="reza kabir" userId="af3c95a13102d509" providerId="LiveId" clId="{8BAB2875-BEA6-4BA6-854D-82211A154D52}" dt="2020-04-14T05:10:37.596" v="54" actId="478"/>
          <ac:spMkLst>
            <pc:docMk/>
            <pc:sldMk cId="2840433059" sldId="488"/>
            <ac:spMk id="28" creationId="{00000000-0000-0000-0000-000000000000}"/>
          </ac:spMkLst>
        </pc:spChg>
        <pc:spChg chg="del">
          <ac:chgData name="reza kabir" userId="af3c95a13102d509" providerId="LiveId" clId="{8BAB2875-BEA6-4BA6-854D-82211A154D52}" dt="2020-04-14T05:10:37.596" v="54" actId="478"/>
          <ac:spMkLst>
            <pc:docMk/>
            <pc:sldMk cId="2840433059" sldId="488"/>
            <ac:spMk id="29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5:11:54.978" v="89" actId="1076"/>
          <ac:spMkLst>
            <pc:docMk/>
            <pc:sldMk cId="2840433059" sldId="488"/>
            <ac:spMk id="31" creationId="{DB90A1EE-1BBC-4928-BF75-143D2D19494D}"/>
          </ac:spMkLst>
        </pc:spChg>
        <pc:spChg chg="add mod">
          <ac:chgData name="reza kabir" userId="af3c95a13102d509" providerId="LiveId" clId="{8BAB2875-BEA6-4BA6-854D-82211A154D52}" dt="2020-04-14T05:12:00.146" v="91" actId="14100"/>
          <ac:spMkLst>
            <pc:docMk/>
            <pc:sldMk cId="2840433059" sldId="488"/>
            <ac:spMk id="32" creationId="{192F9D33-0D1F-413E-9420-03392D54E154}"/>
          </ac:spMkLst>
        </pc:spChg>
        <pc:graphicFrameChg chg="mod">
          <ac:chgData name="reza kabir" userId="af3c95a13102d509" providerId="LiveId" clId="{8BAB2875-BEA6-4BA6-854D-82211A154D52}" dt="2020-04-14T05:10:32.882" v="53"/>
          <ac:graphicFrameMkLst>
            <pc:docMk/>
            <pc:sldMk cId="2840433059" sldId="488"/>
            <ac:graphicFrameMk id="3" creationId="{00000000-0000-0000-0000-000000000000}"/>
          </ac:graphicFrameMkLst>
        </pc:graphicFrameChg>
        <pc:cxnChg chg="del">
          <ac:chgData name="reza kabir" userId="af3c95a13102d509" providerId="LiveId" clId="{8BAB2875-BEA6-4BA6-854D-82211A154D52}" dt="2020-04-14T05:10:37.596" v="54" actId="478"/>
          <ac:cxnSpMkLst>
            <pc:docMk/>
            <pc:sldMk cId="2840433059" sldId="488"/>
            <ac:cxnSpMk id="30" creationId="{00000000-0000-0000-0000-000000000000}"/>
          </ac:cxnSpMkLst>
        </pc:cxnChg>
      </pc:sldChg>
      <pc:sldChg chg="del">
        <pc:chgData name="reza kabir" userId="af3c95a13102d509" providerId="LiveId" clId="{8BAB2875-BEA6-4BA6-854D-82211A154D52}" dt="2020-04-14T03:20:19.782" v="0" actId="2696"/>
        <pc:sldMkLst>
          <pc:docMk/>
          <pc:sldMk cId="3996534053" sldId="488"/>
        </pc:sldMkLst>
      </pc:sldChg>
      <pc:sldChg chg="addSp delSp modSp add mod delAnim modAnim">
        <pc:chgData name="reza kabir" userId="af3c95a13102d509" providerId="LiveId" clId="{8BAB2875-BEA6-4BA6-854D-82211A154D52}" dt="2020-04-14T05:47:16.590" v="289" actId="20577"/>
        <pc:sldMkLst>
          <pc:docMk/>
          <pc:sldMk cId="3043254881" sldId="489"/>
        </pc:sldMkLst>
        <pc:spChg chg="add del mod">
          <ac:chgData name="reza kabir" userId="af3c95a13102d509" providerId="LiveId" clId="{8BAB2875-BEA6-4BA6-854D-82211A154D52}" dt="2020-04-14T05:40:05.195" v="216" actId="478"/>
          <ac:spMkLst>
            <pc:docMk/>
            <pc:sldMk cId="3043254881" sldId="489"/>
            <ac:spMk id="3" creationId="{C24CF418-D4FD-4CE6-A42B-701431CC7F82}"/>
          </ac:spMkLst>
        </pc:spChg>
        <pc:spChg chg="add del mod">
          <ac:chgData name="reza kabir" userId="af3c95a13102d509" providerId="LiveId" clId="{8BAB2875-BEA6-4BA6-854D-82211A154D52}" dt="2020-04-14T05:40:12.378" v="218" actId="478"/>
          <ac:spMkLst>
            <pc:docMk/>
            <pc:sldMk cId="3043254881" sldId="489"/>
            <ac:spMk id="4" creationId="{09839628-1241-45AB-BB5F-0C88D8C76C49}"/>
          </ac:spMkLst>
        </pc:spChg>
        <pc:spChg chg="add mod">
          <ac:chgData name="reza kabir" userId="af3c95a13102d509" providerId="LiveId" clId="{8BAB2875-BEA6-4BA6-854D-82211A154D52}" dt="2020-04-14T05:47:16.590" v="289" actId="20577"/>
          <ac:spMkLst>
            <pc:docMk/>
            <pc:sldMk cId="3043254881" sldId="489"/>
            <ac:spMk id="5" creationId="{5724DEAC-17E3-4B9A-9F7E-3FB78A5883E5}"/>
          </ac:spMkLst>
        </pc:spChg>
        <pc:spChg chg="add del">
          <ac:chgData name="reza kabir" userId="af3c95a13102d509" providerId="LiveId" clId="{8BAB2875-BEA6-4BA6-854D-82211A154D52}" dt="2020-04-14T05:40:57.828" v="224"/>
          <ac:spMkLst>
            <pc:docMk/>
            <pc:sldMk cId="3043254881" sldId="489"/>
            <ac:spMk id="6" creationId="{55626520-F424-439D-BC78-5C4720A565AE}"/>
          </ac:spMkLst>
        </pc:spChg>
        <pc:spChg chg="del mod">
          <ac:chgData name="reza kabir" userId="af3c95a13102d509" providerId="LiveId" clId="{8BAB2875-BEA6-4BA6-854D-82211A154D52}" dt="2020-04-14T05:40:15.436" v="219" actId="478"/>
          <ac:spMkLst>
            <pc:docMk/>
            <pc:sldMk cId="3043254881" sldId="489"/>
            <ac:spMk id="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5:40:28.431" v="221" actId="478"/>
          <ac:spMkLst>
            <pc:docMk/>
            <pc:sldMk cId="3043254881" sldId="489"/>
            <ac:spMk id="9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05:43:08.107" v="251" actId="21"/>
          <ac:spMkLst>
            <pc:docMk/>
            <pc:sldMk cId="3043254881" sldId="489"/>
            <ac:spMk id="31" creationId="{46CDED8A-0DC1-4FD6-A91C-804DF90D310F}"/>
          </ac:spMkLst>
        </pc:spChg>
        <pc:spChg chg="add del">
          <ac:chgData name="reza kabir" userId="af3c95a13102d509" providerId="LiveId" clId="{8BAB2875-BEA6-4BA6-854D-82211A154D52}" dt="2020-04-14T05:43:08.107" v="251" actId="21"/>
          <ac:spMkLst>
            <pc:docMk/>
            <pc:sldMk cId="3043254881" sldId="489"/>
            <ac:spMk id="32" creationId="{3293A10A-039B-43A3-B816-B9E63BBFCDE9}"/>
          </ac:spMkLst>
        </pc:spChg>
        <pc:spChg chg="add del">
          <ac:chgData name="reza kabir" userId="af3c95a13102d509" providerId="LiveId" clId="{8BAB2875-BEA6-4BA6-854D-82211A154D52}" dt="2020-04-14T05:43:08.107" v="251" actId="21"/>
          <ac:spMkLst>
            <pc:docMk/>
            <pc:sldMk cId="3043254881" sldId="489"/>
            <ac:spMk id="33" creationId="{DC9CF2A2-5749-41DA-BCE7-44B4342C7516}"/>
          </ac:spMkLst>
        </pc:spChg>
        <pc:spChg chg="add del">
          <ac:chgData name="reza kabir" userId="af3c95a13102d509" providerId="LiveId" clId="{8BAB2875-BEA6-4BA6-854D-82211A154D52}" dt="2020-04-14T05:43:08.107" v="251" actId="21"/>
          <ac:spMkLst>
            <pc:docMk/>
            <pc:sldMk cId="3043254881" sldId="489"/>
            <ac:spMk id="34" creationId="{48B7D10E-9F71-4DB1-99C8-923EA7606868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35" creationId="{0830A309-82FE-44CB-B77C-1FFC8BEB5A97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38" creationId="{309F0FAA-114B-4C50-B9C7-72828C7B9FAB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39" creationId="{520850A8-4E93-4182-B0E1-BD50EBE5152C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0" creationId="{B718D371-58EA-42D7-ABE2-8AC47752965F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1" creationId="{95C6B039-2199-4846-BBD5-D3F458E6580B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2" creationId="{B43FCA33-924C-4258-AEC7-1D42AAFE27F2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3" creationId="{3409F615-78D2-40D6-ADBB-DBBD4022037E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4" creationId="{4ED2B4FE-1AE3-42FF-8AF1-E258AABCCCAA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5" creationId="{0FD87C49-883F-4ACB-9EFB-7E61557D1FB5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6" creationId="{9400D647-98BD-4D8B-8F1C-64512C74661A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7" creationId="{384BDD77-79F2-4620-A9D7-DC8ECEDBE34D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8" creationId="{8975A7D7-5DCA-4542-B282-4A5C5A58BD87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49" creationId="{79C5FE20-E7DE-455F-860B-37EFE611056E}"/>
          </ac:spMkLst>
        </pc:spChg>
        <pc:spChg chg="add">
          <ac:chgData name="reza kabir" userId="af3c95a13102d509" providerId="LiveId" clId="{8BAB2875-BEA6-4BA6-854D-82211A154D52}" dt="2020-04-14T05:43:04.731" v="250"/>
          <ac:spMkLst>
            <pc:docMk/>
            <pc:sldMk cId="3043254881" sldId="489"/>
            <ac:spMk id="50" creationId="{6AB1C962-7747-4702-BF65-B23911F3F083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02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03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13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14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18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19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29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30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31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32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33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34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35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2:56.587" v="249" actId="478"/>
          <ac:spMkLst>
            <pc:docMk/>
            <pc:sldMk cId="3043254881" sldId="489"/>
            <ac:spMk id="236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05:41:56.215" v="239" actId="207"/>
          <ac:graphicFrameMkLst>
            <pc:docMk/>
            <pc:sldMk cId="3043254881" sldId="489"/>
            <ac:graphicFrameMk id="238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05:42:11.054" v="243" actId="207"/>
          <ac:graphicFrameMkLst>
            <pc:docMk/>
            <pc:sldMk cId="3043254881" sldId="489"/>
            <ac:graphicFrameMk id="239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05:42:41.486" v="248" actId="207"/>
          <ac:graphicFrameMkLst>
            <pc:docMk/>
            <pc:sldMk cId="3043254881" sldId="489"/>
            <ac:graphicFrameMk id="240" creationId="{00000000-0000-0000-0000-000000000000}"/>
          </ac:graphicFrameMkLst>
        </pc:graphicFrameChg>
        <pc:cxnChg chg="del">
          <ac:chgData name="reza kabir" userId="af3c95a13102d509" providerId="LiveId" clId="{8BAB2875-BEA6-4BA6-854D-82211A154D52}" dt="2020-04-14T05:42:56.587" v="249" actId="478"/>
          <ac:cxnSpMkLst>
            <pc:docMk/>
            <pc:sldMk cId="3043254881" sldId="489"/>
            <ac:cxnSpMk id="211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5:42:56.587" v="249" actId="478"/>
          <ac:cxnSpMkLst>
            <pc:docMk/>
            <pc:sldMk cId="3043254881" sldId="489"/>
            <ac:cxnSpMk id="21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5:42:56.587" v="249" actId="478"/>
          <ac:cxnSpMkLst>
            <pc:docMk/>
            <pc:sldMk cId="3043254881" sldId="489"/>
            <ac:cxnSpMk id="220" creationId="{00000000-0000-0000-0000-000000000000}"/>
          </ac:cxnSpMkLst>
        </pc:cxnChg>
      </pc:sldChg>
      <pc:sldChg chg="del">
        <pc:chgData name="reza kabir" userId="af3c95a13102d509" providerId="LiveId" clId="{8BAB2875-BEA6-4BA6-854D-82211A154D52}" dt="2020-04-14T03:20:19.782" v="0" actId="2696"/>
        <pc:sldMkLst>
          <pc:docMk/>
          <pc:sldMk cId="3591072545" sldId="489"/>
        </pc:sldMkLst>
      </pc:sldChg>
      <pc:sldChg chg="delSp modSp add mod">
        <pc:chgData name="reza kabir" userId="af3c95a13102d509" providerId="LiveId" clId="{8BAB2875-BEA6-4BA6-854D-82211A154D52}" dt="2020-04-14T12:35:11.277" v="1879" actId="478"/>
        <pc:sldMkLst>
          <pc:docMk/>
          <pc:sldMk cId="63907260" sldId="490"/>
        </pc:sldMkLst>
        <pc:spChg chg="mod">
          <ac:chgData name="reza kabir" userId="af3c95a13102d509" providerId="LiveId" clId="{8BAB2875-BEA6-4BA6-854D-82211A154D52}" dt="2020-04-14T12:35:08.605" v="1878"/>
          <ac:spMkLst>
            <pc:docMk/>
            <pc:sldMk cId="63907260" sldId="490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34:59.490" v="1877" actId="478"/>
          <ac:spMkLst>
            <pc:docMk/>
            <pc:sldMk cId="63907260" sldId="490"/>
            <ac:spMk id="4" creationId="{00000000-0000-0000-0000-000000000000}"/>
          </ac:spMkLst>
        </pc:spChg>
        <pc:spChg chg="del">
          <ac:chgData name="reza kabir" userId="af3c95a13102d509" providerId="LiveId" clId="{8BAB2875-BEA6-4BA6-854D-82211A154D52}" dt="2020-04-14T12:35:11.277" v="1879" actId="478"/>
          <ac:spMkLst>
            <pc:docMk/>
            <pc:sldMk cId="63907260" sldId="490"/>
            <ac:spMk id="12" creationId="{00000000-0000-0000-0000-000000000000}"/>
          </ac:spMkLst>
        </pc:spChg>
      </pc:sldChg>
      <pc:sldChg chg="del">
        <pc:chgData name="reza kabir" userId="af3c95a13102d509" providerId="LiveId" clId="{8BAB2875-BEA6-4BA6-854D-82211A154D52}" dt="2020-04-14T03:20:19.782" v="0" actId="2696"/>
        <pc:sldMkLst>
          <pc:docMk/>
          <pc:sldMk cId="1283362860" sldId="491"/>
        </pc:sldMkLst>
      </pc:sldChg>
      <pc:sldChg chg="addSp delSp modSp add mod delAnim modAnim">
        <pc:chgData name="reza kabir" userId="af3c95a13102d509" providerId="LiveId" clId="{8BAB2875-BEA6-4BA6-854D-82211A154D52}" dt="2020-04-14T05:47:20.884" v="290"/>
        <pc:sldMkLst>
          <pc:docMk/>
          <pc:sldMk cId="3649733132" sldId="491"/>
        </pc:sldMkLst>
        <pc:spChg chg="del mod">
          <ac:chgData name="reza kabir" userId="af3c95a13102d509" providerId="LiveId" clId="{8BAB2875-BEA6-4BA6-854D-82211A154D52}" dt="2020-04-14T05:39:15.230" v="185" actId="478"/>
          <ac:spMkLst>
            <pc:docMk/>
            <pc:sldMk cId="3649733132" sldId="491"/>
            <ac:spMk id="8" creationId="{00000000-0000-0000-0000-000000000000}"/>
          </ac:spMkLst>
        </pc:spChg>
        <pc:spChg chg="del">
          <ac:chgData name="reza kabir" userId="af3c95a13102d509" providerId="LiveId" clId="{8BAB2875-BEA6-4BA6-854D-82211A154D52}" dt="2020-04-14T05:12:10.510" v="94" actId="478"/>
          <ac:spMkLst>
            <pc:docMk/>
            <pc:sldMk cId="3649733132" sldId="491"/>
            <ac:spMk id="9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5:47:20.884" v="290"/>
          <ac:spMkLst>
            <pc:docMk/>
            <pc:sldMk cId="3649733132" sldId="491"/>
            <ac:spMk id="10" creationId="{91D7A170-4AA1-41F7-A26B-5A9C204EEB7B}"/>
          </ac:spMkLst>
        </pc:spChg>
        <pc:spChg chg="add mod">
          <ac:chgData name="reza kabir" userId="af3c95a13102d509" providerId="LiveId" clId="{8BAB2875-BEA6-4BA6-854D-82211A154D52}" dt="2020-04-14T05:37:10.423" v="148" actId="1076"/>
          <ac:spMkLst>
            <pc:docMk/>
            <pc:sldMk cId="3649733132" sldId="491"/>
            <ac:spMk id="11" creationId="{8078AAA3-853B-4832-96B0-BDEE9E86AA15}"/>
          </ac:spMkLst>
        </pc:spChg>
        <pc:spChg chg="add del mod">
          <ac:chgData name="reza kabir" userId="af3c95a13102d509" providerId="LiveId" clId="{8BAB2875-BEA6-4BA6-854D-82211A154D52}" dt="2020-04-14T05:41:35.990" v="234" actId="21"/>
          <ac:spMkLst>
            <pc:docMk/>
            <pc:sldMk cId="3649733132" sldId="491"/>
            <ac:spMk id="12" creationId="{A672E1D8-ED95-4719-8F46-544F20087ECB}"/>
          </ac:spMkLst>
        </pc:spChg>
        <pc:spChg chg="mod topLvl">
          <ac:chgData name="reza kabir" userId="af3c95a13102d509" providerId="LiveId" clId="{8BAB2875-BEA6-4BA6-854D-82211A154D52}" dt="2020-04-14T05:12:37.983" v="97" actId="165"/>
          <ac:spMkLst>
            <pc:docMk/>
            <pc:sldMk cId="3649733132" sldId="491"/>
            <ac:spMk id="6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6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6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6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6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6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7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7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7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7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8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8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8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8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9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9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9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9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9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9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9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9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9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0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0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0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0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0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0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0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37.983" v="97" actId="165"/>
          <ac:spMkLst>
            <pc:docMk/>
            <pc:sldMk cId="3649733132" sldId="491"/>
            <ac:spMk id="10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37.983" v="97" actId="165"/>
          <ac:spMkLst>
            <pc:docMk/>
            <pc:sldMk cId="3649733132" sldId="491"/>
            <ac:spMk id="10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37.983" v="97" actId="165"/>
          <ac:spMkLst>
            <pc:docMk/>
            <pc:sldMk cId="3649733132" sldId="491"/>
            <ac:spMk id="11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37.983" v="97" actId="165"/>
          <ac:spMkLst>
            <pc:docMk/>
            <pc:sldMk cId="3649733132" sldId="491"/>
            <ac:spMk id="11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37.983" v="97" actId="165"/>
          <ac:spMkLst>
            <pc:docMk/>
            <pc:sldMk cId="3649733132" sldId="491"/>
            <ac:spMk id="11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1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1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1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1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1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13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13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13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3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3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3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3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3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3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3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4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4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4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4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4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4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4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4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4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5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37.983" v="97" actId="165"/>
          <ac:spMkLst>
            <pc:docMk/>
            <pc:sldMk cId="3649733132" sldId="491"/>
            <ac:spMk id="15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5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5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5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5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5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5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5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6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12:53.502" v="98" actId="207"/>
          <ac:spMkLst>
            <pc:docMk/>
            <pc:sldMk cId="3649733132" sldId="491"/>
            <ac:spMk id="16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17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17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17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17.469" v="101" actId="165"/>
          <ac:spMkLst>
            <pc:docMk/>
            <pc:sldMk cId="3649733132" sldId="491"/>
            <ac:spMk id="17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7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7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8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8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8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2.106" v="102" actId="207"/>
          <ac:spMkLst>
            <pc:docMk/>
            <pc:sldMk cId="3649733132" sldId="491"/>
            <ac:spMk id="183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05:39:18.124" v="186" actId="21"/>
          <ac:spMkLst>
            <pc:docMk/>
            <pc:sldMk cId="3649733132" sldId="491"/>
            <ac:spMk id="184" creationId="{1A365681-22F1-4DA2-B856-093BD450525A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8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8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8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8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37.829" v="103" actId="165"/>
          <ac:spMkLst>
            <pc:docMk/>
            <pc:sldMk cId="3649733132" sldId="491"/>
            <ac:spMk id="18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9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9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9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9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5:35:51.241" v="104" actId="207"/>
          <ac:spMkLst>
            <pc:docMk/>
            <pc:sldMk cId="3649733132" sldId="491"/>
            <ac:spMk id="194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05:39:18.124" v="186" actId="21"/>
          <ac:spMkLst>
            <pc:docMk/>
            <pc:sldMk cId="3649733132" sldId="491"/>
            <ac:spMk id="195" creationId="{EB7FE3A1-B36C-4F2B-946A-FB5E4CED64A1}"/>
          </ac:spMkLst>
        </pc:spChg>
        <pc:spChg chg="add del">
          <ac:chgData name="reza kabir" userId="af3c95a13102d509" providerId="LiveId" clId="{8BAB2875-BEA6-4BA6-854D-82211A154D52}" dt="2020-04-14T05:39:18.124" v="186" actId="21"/>
          <ac:spMkLst>
            <pc:docMk/>
            <pc:sldMk cId="3649733132" sldId="491"/>
            <ac:spMk id="196" creationId="{3F2BABCE-6BAD-4889-8C64-457748674426}"/>
          </ac:spMkLst>
        </pc:spChg>
        <pc:spChg chg="add del">
          <ac:chgData name="reza kabir" userId="af3c95a13102d509" providerId="LiveId" clId="{8BAB2875-BEA6-4BA6-854D-82211A154D52}" dt="2020-04-14T05:39:18.124" v="186" actId="21"/>
          <ac:spMkLst>
            <pc:docMk/>
            <pc:sldMk cId="3649733132" sldId="491"/>
            <ac:spMk id="197" creationId="{07000C69-3D96-49DB-855F-3F4BB46EBCDE}"/>
          </ac:spMkLst>
        </pc:spChg>
        <pc:spChg chg="add del">
          <ac:chgData name="reza kabir" userId="af3c95a13102d509" providerId="LiveId" clId="{8BAB2875-BEA6-4BA6-854D-82211A154D52}" dt="2020-04-14T05:39:18.124" v="186" actId="21"/>
          <ac:spMkLst>
            <pc:docMk/>
            <pc:sldMk cId="3649733132" sldId="491"/>
            <ac:spMk id="198" creationId="{BD1E90F0-A265-4734-9306-2F5898CC50EC}"/>
          </ac:spMkLst>
        </pc:spChg>
        <pc:spChg chg="add del">
          <ac:chgData name="reza kabir" userId="af3c95a13102d509" providerId="LiveId" clId="{8BAB2875-BEA6-4BA6-854D-82211A154D52}" dt="2020-04-14T05:39:18.124" v="186" actId="21"/>
          <ac:spMkLst>
            <pc:docMk/>
            <pc:sldMk cId="3649733132" sldId="491"/>
            <ac:spMk id="199" creationId="{4AB6D9D7-0F36-43C8-B097-2D11BEF64649}"/>
          </ac:spMkLst>
        </pc:spChg>
        <pc:spChg chg="add mod">
          <ac:chgData name="reza kabir" userId="af3c95a13102d509" providerId="LiveId" clId="{8BAB2875-BEA6-4BA6-854D-82211A154D52}" dt="2020-04-14T05:38:07.269" v="155" actId="2711"/>
          <ac:spMkLst>
            <pc:docMk/>
            <pc:sldMk cId="3649733132" sldId="491"/>
            <ac:spMk id="200" creationId="{020CFC3A-D8E3-47CA-AC5B-FAF15F941E26}"/>
          </ac:spMkLst>
        </pc:spChg>
        <pc:spChg chg="add mod">
          <ac:chgData name="reza kabir" userId="af3c95a13102d509" providerId="LiveId" clId="{8BAB2875-BEA6-4BA6-854D-82211A154D52}" dt="2020-04-14T05:38:07.269" v="155" actId="2711"/>
          <ac:spMkLst>
            <pc:docMk/>
            <pc:sldMk cId="3649733132" sldId="491"/>
            <ac:spMk id="201" creationId="{A983E42A-E5EA-4522-BFB2-97FE82E5E081}"/>
          </ac:spMkLst>
        </pc:spChg>
        <pc:spChg chg="mod">
          <ac:chgData name="reza kabir" userId="af3c95a13102d509" providerId="LiveId" clId="{8BAB2875-BEA6-4BA6-854D-82211A154D52}" dt="2020-04-14T05:38:07.269" v="155" actId="2711"/>
          <ac:spMkLst>
            <pc:docMk/>
            <pc:sldMk cId="3649733132" sldId="491"/>
            <ac:spMk id="202" creationId="{00000000-0000-0000-0000-000000000000}"/>
          </ac:spMkLst>
        </pc:spChg>
        <pc:spChg chg="del">
          <ac:chgData name="reza kabir" userId="af3c95a13102d509" providerId="LiveId" clId="{8BAB2875-BEA6-4BA6-854D-82211A154D52}" dt="2020-04-14T05:35:04.366" v="99" actId="478"/>
          <ac:spMkLst>
            <pc:docMk/>
            <pc:sldMk cId="3649733132" sldId="491"/>
            <ac:spMk id="203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5:37:12.224" v="149" actId="571"/>
          <ac:spMkLst>
            <pc:docMk/>
            <pc:sldMk cId="3649733132" sldId="491"/>
            <ac:spMk id="204" creationId="{D872DBEF-ED7D-46CC-B63F-C56BD53EB212}"/>
          </ac:spMkLst>
        </pc:spChg>
        <pc:spChg chg="add mod">
          <ac:chgData name="reza kabir" userId="af3c95a13102d509" providerId="LiveId" clId="{8BAB2875-BEA6-4BA6-854D-82211A154D52}" dt="2020-04-14T05:37:14.408" v="150" actId="571"/>
          <ac:spMkLst>
            <pc:docMk/>
            <pc:sldMk cId="3649733132" sldId="491"/>
            <ac:spMk id="205" creationId="{507A9245-643A-4E93-AFA5-0E5FC6D80146}"/>
          </ac:spMkLst>
        </pc:spChg>
        <pc:spChg chg="add del mod">
          <ac:chgData name="reza kabir" userId="af3c95a13102d509" providerId="LiveId" clId="{8BAB2875-BEA6-4BA6-854D-82211A154D52}" dt="2020-04-14T05:41:35.990" v="234" actId="21"/>
          <ac:spMkLst>
            <pc:docMk/>
            <pc:sldMk cId="3649733132" sldId="491"/>
            <ac:spMk id="206" creationId="{450B41B7-2678-46DB-8C5F-9E9F68A8E3EE}"/>
          </ac:spMkLst>
        </pc:spChg>
        <pc:spChg chg="add del mod">
          <ac:chgData name="reza kabir" userId="af3c95a13102d509" providerId="LiveId" clId="{8BAB2875-BEA6-4BA6-854D-82211A154D52}" dt="2020-04-14T05:41:35.990" v="234" actId="21"/>
          <ac:spMkLst>
            <pc:docMk/>
            <pc:sldMk cId="3649733132" sldId="491"/>
            <ac:spMk id="207" creationId="{5BE8CF7A-E959-4B0B-BFDB-B3AADD95FD84}"/>
          </ac:spMkLst>
        </pc:spChg>
        <pc:spChg chg="add del mod">
          <ac:chgData name="reza kabir" userId="af3c95a13102d509" providerId="LiveId" clId="{8BAB2875-BEA6-4BA6-854D-82211A154D52}" dt="2020-04-14T05:41:35.990" v="234" actId="21"/>
          <ac:spMkLst>
            <pc:docMk/>
            <pc:sldMk cId="3649733132" sldId="491"/>
            <ac:spMk id="208" creationId="{BB64AE6F-3EBD-4F6F-888B-20AAD55C5B05}"/>
          </ac:spMkLst>
        </pc:spChg>
        <pc:spChg chg="del mod">
          <ac:chgData name="reza kabir" userId="af3c95a13102d509" providerId="LiveId" clId="{8BAB2875-BEA6-4BA6-854D-82211A154D52}" dt="2020-04-14T05:36:09.183" v="119" actId="478"/>
          <ac:spMkLst>
            <pc:docMk/>
            <pc:sldMk cId="3649733132" sldId="491"/>
            <ac:spMk id="213" creationId="{00000000-0000-0000-0000-000000000000}"/>
          </ac:spMkLst>
        </pc:spChg>
        <pc:spChg chg="del">
          <ac:chgData name="reza kabir" userId="af3c95a13102d509" providerId="LiveId" clId="{8BAB2875-BEA6-4BA6-854D-82211A154D52}" dt="2020-04-14T05:35:04.366" v="99" actId="478"/>
          <ac:spMkLst>
            <pc:docMk/>
            <pc:sldMk cId="3649733132" sldId="491"/>
            <ac:spMk id="214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5:36:09.183" v="119" actId="478"/>
          <ac:spMkLst>
            <pc:docMk/>
            <pc:sldMk cId="3649733132" sldId="491"/>
            <ac:spMk id="218" creationId="{00000000-0000-0000-0000-000000000000}"/>
          </ac:spMkLst>
        </pc:spChg>
        <pc:spChg chg="del">
          <ac:chgData name="reza kabir" userId="af3c95a13102d509" providerId="LiveId" clId="{8BAB2875-BEA6-4BA6-854D-82211A154D52}" dt="2020-04-14T05:35:04.366" v="99" actId="478"/>
          <ac:spMkLst>
            <pc:docMk/>
            <pc:sldMk cId="3649733132" sldId="491"/>
            <ac:spMk id="219" creationId="{00000000-0000-0000-0000-000000000000}"/>
          </ac:spMkLst>
        </pc:spChg>
        <pc:spChg chg="mod">
          <ac:chgData name="reza kabir" userId="af3c95a13102d509" providerId="LiveId" clId="{8BAB2875-BEA6-4BA6-854D-82211A154D52}" dt="2020-04-14T05:38:38.696" v="176" actId="1037"/>
          <ac:spMkLst>
            <pc:docMk/>
            <pc:sldMk cId="3649733132" sldId="491"/>
            <ac:spMk id="229" creationId="{00000000-0000-0000-0000-000000000000}"/>
          </ac:spMkLst>
        </pc:spChg>
        <pc:spChg chg="mod">
          <ac:chgData name="reza kabir" userId="af3c95a13102d509" providerId="LiveId" clId="{8BAB2875-BEA6-4BA6-854D-82211A154D52}" dt="2020-04-14T05:38:42.336" v="177" actId="14100"/>
          <ac:spMkLst>
            <pc:docMk/>
            <pc:sldMk cId="3649733132" sldId="491"/>
            <ac:spMk id="230" creationId="{00000000-0000-0000-0000-000000000000}"/>
          </ac:spMkLst>
        </pc:spChg>
        <pc:spChg chg="mod">
          <ac:chgData name="reza kabir" userId="af3c95a13102d509" providerId="LiveId" clId="{8BAB2875-BEA6-4BA6-854D-82211A154D52}" dt="2020-04-14T05:38:47.111" v="178" actId="1076"/>
          <ac:spMkLst>
            <pc:docMk/>
            <pc:sldMk cId="3649733132" sldId="491"/>
            <ac:spMk id="231" creationId="{00000000-0000-0000-0000-000000000000}"/>
          </ac:spMkLst>
        </pc:spChg>
        <pc:spChg chg="mod">
          <ac:chgData name="reza kabir" userId="af3c95a13102d509" providerId="LiveId" clId="{8BAB2875-BEA6-4BA6-854D-82211A154D52}" dt="2020-04-14T05:38:49.679" v="179" actId="1076"/>
          <ac:spMkLst>
            <pc:docMk/>
            <pc:sldMk cId="3649733132" sldId="491"/>
            <ac:spMk id="232" creationId="{00000000-0000-0000-0000-000000000000}"/>
          </ac:spMkLst>
        </pc:spChg>
        <pc:spChg chg="mod">
          <ac:chgData name="reza kabir" userId="af3c95a13102d509" providerId="LiveId" clId="{8BAB2875-BEA6-4BA6-854D-82211A154D52}" dt="2020-04-14T05:38:57.191" v="182" actId="1076"/>
          <ac:spMkLst>
            <pc:docMk/>
            <pc:sldMk cId="3649733132" sldId="491"/>
            <ac:spMk id="233" creationId="{00000000-0000-0000-0000-000000000000}"/>
          </ac:spMkLst>
        </pc:spChg>
        <pc:spChg chg="mod">
          <ac:chgData name="reza kabir" userId="af3c95a13102d509" providerId="LiveId" clId="{8BAB2875-BEA6-4BA6-854D-82211A154D52}" dt="2020-04-14T05:38:59.431" v="183" actId="1076"/>
          <ac:spMkLst>
            <pc:docMk/>
            <pc:sldMk cId="3649733132" sldId="491"/>
            <ac:spMk id="234" creationId="{00000000-0000-0000-0000-000000000000}"/>
          </ac:spMkLst>
        </pc:spChg>
        <pc:spChg chg="mod">
          <ac:chgData name="reza kabir" userId="af3c95a13102d509" providerId="LiveId" clId="{8BAB2875-BEA6-4BA6-854D-82211A154D52}" dt="2020-04-14T05:37:40.591" v="154" actId="207"/>
          <ac:spMkLst>
            <pc:docMk/>
            <pc:sldMk cId="3649733132" sldId="491"/>
            <ac:spMk id="235" creationId="{00000000-0000-0000-0000-000000000000}"/>
          </ac:spMkLst>
        </pc:spChg>
        <pc:spChg chg="mod">
          <ac:chgData name="reza kabir" userId="af3c95a13102d509" providerId="LiveId" clId="{8BAB2875-BEA6-4BA6-854D-82211A154D52}" dt="2020-04-14T05:39:03.663" v="184" actId="1076"/>
          <ac:spMkLst>
            <pc:docMk/>
            <pc:sldMk cId="3649733132" sldId="491"/>
            <ac:spMk id="236" creationId="{00000000-0000-0000-0000-000000000000}"/>
          </ac:spMkLst>
        </pc:spChg>
        <pc:grpChg chg="del">
          <ac:chgData name="reza kabir" userId="af3c95a13102d509" providerId="LiveId" clId="{8BAB2875-BEA6-4BA6-854D-82211A154D52}" dt="2020-04-14T05:12:37.983" v="97" actId="165"/>
          <ac:grpSpMkLst>
            <pc:docMk/>
            <pc:sldMk cId="3649733132" sldId="491"/>
            <ac:grpSpMk id="3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35:17.469" v="101" actId="165"/>
          <ac:grpSpMkLst>
            <pc:docMk/>
            <pc:sldMk cId="3649733132" sldId="491"/>
            <ac:grpSpMk id="5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35:37.829" v="103" actId="165"/>
          <ac:grpSpMkLst>
            <pc:docMk/>
            <pc:sldMk cId="3649733132" sldId="491"/>
            <ac:grpSpMk id="6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12:37.983" v="97" actId="165"/>
          <ac:grpSpMkLst>
            <pc:docMk/>
            <pc:sldMk cId="3649733132" sldId="491"/>
            <ac:grpSpMk id="7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35:17.469" v="101" actId="165"/>
          <ac:grpSpMkLst>
            <pc:docMk/>
            <pc:sldMk cId="3649733132" sldId="491"/>
            <ac:grpSpMk id="20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35:37.829" v="103" actId="165"/>
          <ac:grpSpMkLst>
            <pc:docMk/>
            <pc:sldMk cId="3649733132" sldId="491"/>
            <ac:grpSpMk id="21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12:37.983" v="97" actId="165"/>
          <ac:grpSpMkLst>
            <pc:docMk/>
            <pc:sldMk cId="3649733132" sldId="491"/>
            <ac:grpSpMk id="22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35:17.469" v="101" actId="165"/>
          <ac:grpSpMkLst>
            <pc:docMk/>
            <pc:sldMk cId="3649733132" sldId="491"/>
            <ac:grpSpMk id="24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5:35:37.829" v="103" actId="165"/>
          <ac:grpSpMkLst>
            <pc:docMk/>
            <pc:sldMk cId="3649733132" sldId="491"/>
            <ac:grpSpMk id="25" creationId="{00000000-0000-0000-0000-000000000000}"/>
          </ac:grpSpMkLst>
        </pc:grpChg>
        <pc:cxnChg chg="del">
          <ac:chgData name="reza kabir" userId="af3c95a13102d509" providerId="LiveId" clId="{8BAB2875-BEA6-4BA6-854D-82211A154D52}" dt="2020-04-14T05:35:04.366" v="99" actId="478"/>
          <ac:cxnSpMkLst>
            <pc:docMk/>
            <pc:sldMk cId="3649733132" sldId="491"/>
            <ac:cxnSpMk id="211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5:35:04.366" v="99" actId="478"/>
          <ac:cxnSpMkLst>
            <pc:docMk/>
            <pc:sldMk cId="3649733132" sldId="491"/>
            <ac:cxnSpMk id="21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5:35:04.366" v="99" actId="478"/>
          <ac:cxnSpMkLst>
            <pc:docMk/>
            <pc:sldMk cId="3649733132" sldId="491"/>
            <ac:cxnSpMk id="220" creationId="{00000000-0000-0000-0000-000000000000}"/>
          </ac:cxnSpMkLst>
        </pc:cxnChg>
      </pc:sldChg>
      <pc:sldChg chg="addSp delSp modSp add mod">
        <pc:chgData name="reza kabir" userId="af3c95a13102d509" providerId="LiveId" clId="{8BAB2875-BEA6-4BA6-854D-82211A154D52}" dt="2020-04-14T12:39:07.661" v="1956" actId="20577"/>
        <pc:sldMkLst>
          <pc:docMk/>
          <pc:sldMk cId="2020380356" sldId="492"/>
        </pc:sldMkLst>
        <pc:spChg chg="mod">
          <ac:chgData name="reza kabir" userId="af3c95a13102d509" providerId="LiveId" clId="{8BAB2875-BEA6-4BA6-854D-82211A154D52}" dt="2020-04-14T12:39:07.661" v="1956" actId="20577"/>
          <ac:spMkLst>
            <pc:docMk/>
            <pc:sldMk cId="2020380356" sldId="492"/>
            <ac:spMk id="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6:02.465" v="1887" actId="1076"/>
          <ac:spMkLst>
            <pc:docMk/>
            <pc:sldMk cId="2020380356" sldId="492"/>
            <ac:spMk id="4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35:52.807" v="1886" actId="478"/>
          <ac:spMkLst>
            <pc:docMk/>
            <pc:sldMk cId="2020380356" sldId="492"/>
            <ac:spMk id="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6:02.465" v="1887" actId="1076"/>
          <ac:spMkLst>
            <pc:docMk/>
            <pc:sldMk cId="2020380356" sldId="492"/>
            <ac:spMk id="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6:02.465" v="1887" actId="1076"/>
          <ac:spMkLst>
            <pc:docMk/>
            <pc:sldMk cId="2020380356" sldId="492"/>
            <ac:spMk id="8" creationId="{00000000-0000-0000-0000-000000000000}"/>
          </ac:spMkLst>
        </pc:spChg>
        <pc:graphicFrameChg chg="add del mod">
          <ac:chgData name="reza kabir" userId="af3c95a13102d509" providerId="LiveId" clId="{8BAB2875-BEA6-4BA6-854D-82211A154D52}" dt="2020-04-14T12:36:02.465" v="1887" actId="1076"/>
          <ac:graphicFrameMkLst>
            <pc:docMk/>
            <pc:sldMk cId="2020380356" sldId="492"/>
            <ac:graphicFrameMk id="6" creationId="{00000000-0000-0000-0000-000000000000}"/>
          </ac:graphicFrameMkLst>
        </pc:graphicFrameChg>
      </pc:sldChg>
      <pc:sldChg chg="modSp add del mod">
        <pc:chgData name="reza kabir" userId="af3c95a13102d509" providerId="LiveId" clId="{8BAB2875-BEA6-4BA6-854D-82211A154D52}" dt="2020-04-14T12:36:27.285" v="1889" actId="47"/>
        <pc:sldMkLst>
          <pc:docMk/>
          <pc:sldMk cId="3057217490" sldId="493"/>
        </pc:sldMkLst>
        <pc:spChg chg="mod">
          <ac:chgData name="reza kabir" userId="af3c95a13102d509" providerId="LiveId" clId="{8BAB2875-BEA6-4BA6-854D-82211A154D52}" dt="2020-04-14T12:36:16.777" v="1888" actId="1076"/>
          <ac:spMkLst>
            <pc:docMk/>
            <pc:sldMk cId="3057217490" sldId="493"/>
            <ac:spMk id="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27.788" v="1849" actId="27636"/>
          <ac:spMkLst>
            <pc:docMk/>
            <pc:sldMk cId="3057217490" sldId="493"/>
            <ac:spMk id="6" creationId="{00000000-0000-0000-0000-000000000000}"/>
          </ac:spMkLst>
        </pc:spChg>
      </pc:sldChg>
      <pc:sldChg chg="addSp delSp modSp add mod delAnim modAnim">
        <pc:chgData name="reza kabir" userId="af3c95a13102d509" providerId="LiveId" clId="{8BAB2875-BEA6-4BA6-854D-82211A154D52}" dt="2020-04-14T10:58:40.035" v="1199" actId="207"/>
        <pc:sldMkLst>
          <pc:docMk/>
          <pc:sldMk cId="4191330065" sldId="494"/>
        </pc:sldMkLst>
        <pc:spChg chg="add mod">
          <ac:chgData name="reza kabir" userId="af3c95a13102d509" providerId="LiveId" clId="{8BAB2875-BEA6-4BA6-854D-82211A154D52}" dt="2020-04-14T10:18:00.921" v="1035"/>
          <ac:spMkLst>
            <pc:docMk/>
            <pc:sldMk cId="4191330065" sldId="494"/>
            <ac:spMk id="3" creationId="{F7DDA606-4140-4E97-B046-2922B0BA8C8E}"/>
          </ac:spMkLst>
        </pc:spChg>
        <pc:spChg chg="mod">
          <ac:chgData name="reza kabir" userId="af3c95a13102d509" providerId="LiveId" clId="{8BAB2875-BEA6-4BA6-854D-82211A154D52}" dt="2020-04-14T10:19:58.992" v="1068" actId="20577"/>
          <ac:spMkLst>
            <pc:docMk/>
            <pc:sldMk cId="4191330065" sldId="494"/>
            <ac:spMk id="18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0:03.095" v="1070" actId="20577"/>
          <ac:spMkLst>
            <pc:docMk/>
            <pc:sldMk cId="4191330065" sldId="494"/>
            <ac:spMk id="19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0:06.991" v="1074" actId="20577"/>
          <ac:spMkLst>
            <pc:docMk/>
            <pc:sldMk cId="4191330065" sldId="494"/>
            <ac:spMk id="20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2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0:13.321" v="1078" actId="20577"/>
          <ac:spMkLst>
            <pc:docMk/>
            <pc:sldMk cId="4191330065" sldId="494"/>
            <ac:spMk id="22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0:19.800" v="1080" actId="20577"/>
          <ac:spMkLst>
            <pc:docMk/>
            <pc:sldMk cId="4191330065" sldId="494"/>
            <ac:spMk id="2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9:55.835" v="1066" actId="20577"/>
          <ac:spMkLst>
            <pc:docMk/>
            <pc:sldMk cId="4191330065" sldId="494"/>
            <ac:spMk id="24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17:43.797" v="1033" actId="478"/>
          <ac:spMkLst>
            <pc:docMk/>
            <pc:sldMk cId="4191330065" sldId="494"/>
            <ac:spMk id="31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17:43.797" v="1033" actId="478"/>
          <ac:spMkLst>
            <pc:docMk/>
            <pc:sldMk cId="4191330065" sldId="494"/>
            <ac:spMk id="32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8:40.035" v="1199" actId="207"/>
          <ac:spMkLst>
            <pc:docMk/>
            <pc:sldMk cId="4191330065" sldId="494"/>
            <ac:spMk id="43" creationId="{00000000-0000-0000-0000-000000000000}"/>
          </ac:spMkLst>
        </pc:spChg>
        <pc:spChg chg="del">
          <ac:chgData name="reza kabir" userId="af3c95a13102d509" providerId="LiveId" clId="{8BAB2875-BEA6-4BA6-854D-82211A154D52}" dt="2020-04-14T10:17:15.110" v="1029" actId="478"/>
          <ac:spMkLst>
            <pc:docMk/>
            <pc:sldMk cId="4191330065" sldId="494"/>
            <ac:spMk id="66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0:19:34.518" v="1060" actId="1076"/>
          <ac:spMkLst>
            <pc:docMk/>
            <pc:sldMk cId="4191330065" sldId="494"/>
            <ac:spMk id="67" creationId="{C8E427E3-844A-41EF-8B02-CB84BF308505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6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19:32.538" v="1059" actId="478"/>
          <ac:spMkLst>
            <pc:docMk/>
            <pc:sldMk cId="4191330065" sldId="494"/>
            <ac:spMk id="69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0:19:29.318" v="1058" actId="1076"/>
          <ac:spMkLst>
            <pc:docMk/>
            <pc:sldMk cId="4191330065" sldId="494"/>
            <ac:spMk id="70" creationId="{87570678-1343-4A0D-A27E-47B5503FC209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7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72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74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19:26.369" v="1057" actId="478"/>
          <ac:spMkLst>
            <pc:docMk/>
            <pc:sldMk cId="4191330065" sldId="494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77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78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80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8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8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84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8:49.282" v="1044" actId="2711"/>
          <ac:spMkLst>
            <pc:docMk/>
            <pc:sldMk cId="4191330065" sldId="494"/>
            <ac:spMk id="86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0:24.893" v="1081" actId="1076"/>
          <ac:spMkLst>
            <pc:docMk/>
            <pc:sldMk cId="4191330065" sldId="494"/>
            <ac:spMk id="87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10:17:43.797" v="1033" actId="478"/>
          <ac:grpSpMkLst>
            <pc:docMk/>
            <pc:sldMk cId="4191330065" sldId="494"/>
            <ac:grpSpMk id="3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17:43.093" v="1032" actId="1076"/>
          <ac:grpSpMkLst>
            <pc:docMk/>
            <pc:sldMk cId="4191330065" sldId="494"/>
            <ac:grpSpMk id="34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17:43.093" v="1032" actId="1076"/>
          <ac:grpSpMkLst>
            <pc:docMk/>
            <pc:sldMk cId="4191330065" sldId="494"/>
            <ac:grpSpMk id="35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4T10:19:00.150" v="1049" actId="478"/>
          <ac:grpSpMkLst>
            <pc:docMk/>
            <pc:sldMk cId="4191330065" sldId="494"/>
            <ac:grpSpMk id="48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4T10:17:13.564" v="1028" actId="478"/>
          <ac:grpSpMkLst>
            <pc:docMk/>
            <pc:sldMk cId="4191330065" sldId="494"/>
            <ac:grpSpMk id="49" creationId="{00000000-0000-0000-0000-000000000000}"/>
          </ac:grpSpMkLst>
        </pc:grpChg>
      </pc:sldChg>
      <pc:sldChg chg="addSp delSp modSp add del mod delAnim">
        <pc:chgData name="reza kabir" userId="af3c95a13102d509" providerId="LiveId" clId="{8BAB2875-BEA6-4BA6-854D-82211A154D52}" dt="2020-04-14T09:52:29.721" v="732" actId="207"/>
        <pc:sldMkLst>
          <pc:docMk/>
          <pc:sldMk cId="3017258258" sldId="495"/>
        </pc:sldMkLst>
        <pc:spChg chg="add mod">
          <ac:chgData name="reza kabir" userId="af3c95a13102d509" providerId="LiveId" clId="{8BAB2875-BEA6-4BA6-854D-82211A154D52}" dt="2020-04-14T09:50:25.735" v="703" actId="1076"/>
          <ac:spMkLst>
            <pc:docMk/>
            <pc:sldMk cId="3017258258" sldId="495"/>
            <ac:spMk id="4" creationId="{0CD3D51B-2F33-44FD-9065-5BE42991E829}"/>
          </ac:spMkLst>
        </pc:spChg>
        <pc:spChg chg="add mod">
          <ac:chgData name="reza kabir" userId="af3c95a13102d509" providerId="LiveId" clId="{8BAB2875-BEA6-4BA6-854D-82211A154D52}" dt="2020-04-14T09:51:52.312" v="724" actId="1076"/>
          <ac:spMkLst>
            <pc:docMk/>
            <pc:sldMk cId="3017258258" sldId="495"/>
            <ac:spMk id="5" creationId="{B7A886A1-B1A8-44F5-B5A7-055349643169}"/>
          </ac:spMkLst>
        </pc:spChg>
        <pc:spChg chg="add mod">
          <ac:chgData name="reza kabir" userId="af3c95a13102d509" providerId="LiveId" clId="{8BAB2875-BEA6-4BA6-854D-82211A154D52}" dt="2020-04-14T09:51:52.312" v="724" actId="1076"/>
          <ac:spMkLst>
            <pc:docMk/>
            <pc:sldMk cId="3017258258" sldId="495"/>
            <ac:spMk id="6" creationId="{5E038AF3-1BF3-40E1-8BA1-C30A9FDB2BB5}"/>
          </ac:spMkLst>
        </pc:spChg>
        <pc:spChg chg="del">
          <ac:chgData name="reza kabir" userId="af3c95a13102d509" providerId="LiveId" clId="{8BAB2875-BEA6-4BA6-854D-82211A154D52}" dt="2020-04-14T09:50:11.371" v="699" actId="478"/>
          <ac:spMkLst>
            <pc:docMk/>
            <pc:sldMk cId="3017258258" sldId="495"/>
            <ac:spMk id="9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0:11.371" v="699" actId="478"/>
          <ac:spMkLst>
            <pc:docMk/>
            <pc:sldMk cId="3017258258" sldId="495"/>
            <ac:spMk id="10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50:49.712" v="707" actId="478"/>
          <ac:spMkLst>
            <pc:docMk/>
            <pc:sldMk cId="3017258258" sldId="495"/>
            <ac:spMk id="20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50:49.712" v="707" actId="478"/>
          <ac:spMkLst>
            <pc:docMk/>
            <pc:sldMk cId="3017258258" sldId="495"/>
            <ac:spMk id="21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50:49.712" v="707" actId="478"/>
          <ac:spMkLst>
            <pc:docMk/>
            <pc:sldMk cId="3017258258" sldId="495"/>
            <ac:spMk id="2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50:49.712" v="707" actId="478"/>
          <ac:spMkLst>
            <pc:docMk/>
            <pc:sldMk cId="3017258258" sldId="495"/>
            <ac:spMk id="24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50:49.712" v="707" actId="478"/>
          <ac:spMkLst>
            <pc:docMk/>
            <pc:sldMk cId="3017258258" sldId="495"/>
            <ac:spMk id="26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50:49.712" v="707" actId="478"/>
          <ac:spMkLst>
            <pc:docMk/>
            <pc:sldMk cId="3017258258" sldId="495"/>
            <ac:spMk id="27" creationId="{00000000-0000-0000-0000-000000000000}"/>
          </ac:spMkLst>
        </pc:spChg>
        <pc:spChg chg="mod">
          <ac:chgData name="reza kabir" userId="af3c95a13102d509" providerId="LiveId" clId="{8BAB2875-BEA6-4BA6-854D-82211A154D52}" dt="2020-04-14T09:51:55.145" v="725" actId="207"/>
          <ac:spMkLst>
            <pc:docMk/>
            <pc:sldMk cId="3017258258" sldId="495"/>
            <ac:spMk id="30" creationId="{00000000-0000-0000-0000-000000000000}"/>
          </ac:spMkLst>
        </pc:spChg>
        <pc:spChg chg="mod">
          <ac:chgData name="reza kabir" userId="af3c95a13102d509" providerId="LiveId" clId="{8BAB2875-BEA6-4BA6-854D-82211A154D52}" dt="2020-04-14T09:51:57.739" v="726" actId="207"/>
          <ac:spMkLst>
            <pc:docMk/>
            <pc:sldMk cId="3017258258" sldId="495"/>
            <ac:spMk id="31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52:04.161" v="727" actId="571"/>
          <ac:spMkLst>
            <pc:docMk/>
            <pc:sldMk cId="3017258258" sldId="495"/>
            <ac:spMk id="32" creationId="{8583A3AE-48C8-43B2-A0EA-DBDC55810BF8}"/>
          </ac:spMkLst>
        </pc:spChg>
        <pc:spChg chg="mod">
          <ac:chgData name="reza kabir" userId="af3c95a13102d509" providerId="LiveId" clId="{8BAB2875-BEA6-4BA6-854D-82211A154D52}" dt="2020-04-14T09:52:15.104" v="729" actId="207"/>
          <ac:spMkLst>
            <pc:docMk/>
            <pc:sldMk cId="3017258258" sldId="495"/>
            <ac:spMk id="33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52:04.161" v="727" actId="571"/>
          <ac:spMkLst>
            <pc:docMk/>
            <pc:sldMk cId="3017258258" sldId="495"/>
            <ac:spMk id="41" creationId="{82CB07E0-8D65-454B-A629-4621EEE7377E}"/>
          </ac:spMkLst>
        </pc:spChg>
        <pc:spChg chg="add mod">
          <ac:chgData name="reza kabir" userId="af3c95a13102d509" providerId="LiveId" clId="{8BAB2875-BEA6-4BA6-854D-82211A154D52}" dt="2020-04-14T09:52:06.202" v="728" actId="571"/>
          <ac:spMkLst>
            <pc:docMk/>
            <pc:sldMk cId="3017258258" sldId="495"/>
            <ac:spMk id="42" creationId="{253D29AB-ADDA-42CF-8170-502FBDD8A83F}"/>
          </ac:spMkLst>
        </pc:spChg>
        <pc:spChg chg="add mod">
          <ac:chgData name="reza kabir" userId="af3c95a13102d509" providerId="LiveId" clId="{8BAB2875-BEA6-4BA6-854D-82211A154D52}" dt="2020-04-14T09:52:06.202" v="728" actId="571"/>
          <ac:spMkLst>
            <pc:docMk/>
            <pc:sldMk cId="3017258258" sldId="495"/>
            <ac:spMk id="43" creationId="{1AA2831D-74EA-432E-B3DE-751ED2172305}"/>
          </ac:spMkLst>
        </pc:spChg>
        <pc:spChg chg="mod">
          <ac:chgData name="reza kabir" userId="af3c95a13102d509" providerId="LiveId" clId="{8BAB2875-BEA6-4BA6-854D-82211A154D52}" dt="2020-04-14T09:52:19.680" v="730" actId="207"/>
          <ac:spMkLst>
            <pc:docMk/>
            <pc:sldMk cId="3017258258" sldId="495"/>
            <ac:spMk id="47" creationId="{00000000-0000-0000-0000-000000000000}"/>
          </ac:spMkLst>
        </pc:spChg>
        <pc:spChg chg="mod">
          <ac:chgData name="reza kabir" userId="af3c95a13102d509" providerId="LiveId" clId="{8BAB2875-BEA6-4BA6-854D-82211A154D52}" dt="2020-04-14T09:52:26.426" v="731" actId="207"/>
          <ac:spMkLst>
            <pc:docMk/>
            <pc:sldMk cId="3017258258" sldId="495"/>
            <ac:spMk id="55" creationId="{00000000-0000-0000-0000-000000000000}"/>
          </ac:spMkLst>
        </pc:spChg>
        <pc:grpChg chg="mod">
          <ac:chgData name="reza kabir" userId="af3c95a13102d509" providerId="LiveId" clId="{8BAB2875-BEA6-4BA6-854D-82211A154D52}" dt="2020-04-14T09:52:29.721" v="732" actId="207"/>
          <ac:grpSpMkLst>
            <pc:docMk/>
            <pc:sldMk cId="3017258258" sldId="495"/>
            <ac:grpSpMk id="34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09:50:41.050" v="706" actId="207"/>
          <ac:graphicFrameMkLst>
            <pc:docMk/>
            <pc:sldMk cId="3017258258" sldId="495"/>
            <ac:graphicFrameMk id="3" creationId="{00000000-0000-0000-0000-000000000000}"/>
          </ac:graphicFrameMkLst>
        </pc:graphicFrameChg>
        <pc:cxnChg chg="del mod">
          <ac:chgData name="reza kabir" userId="af3c95a13102d509" providerId="LiveId" clId="{8BAB2875-BEA6-4BA6-854D-82211A154D52}" dt="2020-04-14T09:50:49.712" v="707" actId="478"/>
          <ac:cxnSpMkLst>
            <pc:docMk/>
            <pc:sldMk cId="3017258258" sldId="495"/>
            <ac:cxnSpMk id="22" creationId="{00000000-0000-0000-0000-000000000000}"/>
          </ac:cxnSpMkLst>
        </pc:cxnChg>
        <pc:cxnChg chg="del mod">
          <ac:chgData name="reza kabir" userId="af3c95a13102d509" providerId="LiveId" clId="{8BAB2875-BEA6-4BA6-854D-82211A154D52}" dt="2020-04-14T09:50:49.712" v="707" actId="478"/>
          <ac:cxnSpMkLst>
            <pc:docMk/>
            <pc:sldMk cId="3017258258" sldId="495"/>
            <ac:cxnSpMk id="25" creationId="{00000000-0000-0000-0000-000000000000}"/>
          </ac:cxnSpMkLst>
        </pc:cxnChg>
        <pc:cxnChg chg="del mod">
          <ac:chgData name="reza kabir" userId="af3c95a13102d509" providerId="LiveId" clId="{8BAB2875-BEA6-4BA6-854D-82211A154D52}" dt="2020-04-14T09:50:49.712" v="707" actId="478"/>
          <ac:cxnSpMkLst>
            <pc:docMk/>
            <pc:sldMk cId="3017258258" sldId="495"/>
            <ac:cxnSpMk id="28" creationId="{00000000-0000-0000-0000-000000000000}"/>
          </ac:cxnSpMkLst>
        </pc:cxnChg>
      </pc:sldChg>
      <pc:sldChg chg="addSp delSp modSp add del mod delAnim modAnim">
        <pc:chgData name="reza kabir" userId="af3c95a13102d509" providerId="LiveId" clId="{8BAB2875-BEA6-4BA6-854D-82211A154D52}" dt="2020-04-14T09:59:10.021" v="780" actId="1076"/>
        <pc:sldMkLst>
          <pc:docMk/>
          <pc:sldMk cId="1303709656" sldId="496"/>
        </pc:sldMkLst>
        <pc:spChg chg="del">
          <ac:chgData name="reza kabir" userId="af3c95a13102d509" providerId="LiveId" clId="{8BAB2875-BEA6-4BA6-854D-82211A154D52}" dt="2020-04-14T09:53:22.987" v="737" actId="478"/>
          <ac:spMkLst>
            <pc:docMk/>
            <pc:sldMk cId="1303709656" sldId="496"/>
            <ac:spMk id="3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3:22.987" v="737" actId="478"/>
          <ac:spMkLst>
            <pc:docMk/>
            <pc:sldMk cId="1303709656" sldId="496"/>
            <ac:spMk id="4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53:28.199" v="738"/>
          <ac:spMkLst>
            <pc:docMk/>
            <pc:sldMk cId="1303709656" sldId="496"/>
            <ac:spMk id="15" creationId="{6720B27E-E342-46AD-B4C3-E70F226AAAA0}"/>
          </ac:spMkLst>
        </pc:spChg>
        <pc:spChg chg="mod">
          <ac:chgData name="reza kabir" userId="af3c95a13102d509" providerId="LiveId" clId="{8BAB2875-BEA6-4BA6-854D-82211A154D52}" dt="2020-04-14T09:55:08.668" v="762" actId="2711"/>
          <ac:spMkLst>
            <pc:docMk/>
            <pc:sldMk cId="1303709656" sldId="496"/>
            <ac:spMk id="20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53:06.281" v="735" actId="1076"/>
          <ac:spMkLst>
            <pc:docMk/>
            <pc:sldMk cId="1303709656" sldId="496"/>
            <ac:spMk id="34" creationId="{89C72BBF-C2C6-4F67-94A0-0F4292B62E01}"/>
          </ac:spMkLst>
        </pc:spChg>
        <pc:spChg chg="add del mod">
          <ac:chgData name="reza kabir" userId="af3c95a13102d509" providerId="LiveId" clId="{8BAB2875-BEA6-4BA6-854D-82211A154D52}" dt="2020-04-14T09:54:00.373" v="745" actId="478"/>
          <ac:spMkLst>
            <pc:docMk/>
            <pc:sldMk cId="1303709656" sldId="496"/>
            <ac:spMk id="35" creationId="{0DBD6A2A-97EA-40C1-88B1-A4A7D9F06F11}"/>
          </ac:spMkLst>
        </pc:spChg>
        <pc:spChg chg="add mod">
          <ac:chgData name="reza kabir" userId="af3c95a13102d509" providerId="LiveId" clId="{8BAB2875-BEA6-4BA6-854D-82211A154D52}" dt="2020-04-14T09:53:06.281" v="735" actId="1076"/>
          <ac:spMkLst>
            <pc:docMk/>
            <pc:sldMk cId="1303709656" sldId="496"/>
            <ac:spMk id="36" creationId="{89E24531-BB77-4AF5-B208-E75F50AD575C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40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41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43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44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46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47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49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51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53:06.281" v="735" actId="1076"/>
          <ac:spMkLst>
            <pc:docMk/>
            <pc:sldMk cId="1303709656" sldId="496"/>
            <ac:spMk id="55" creationId="{EE402801-BAE0-4EC7-A0C9-3B58D46604BF}"/>
          </ac:spMkLst>
        </pc:spChg>
        <pc:spChg chg="add del mod">
          <ac:chgData name="reza kabir" userId="af3c95a13102d509" providerId="LiveId" clId="{8BAB2875-BEA6-4BA6-854D-82211A154D52}" dt="2020-04-14T09:53:46.946" v="742" actId="478"/>
          <ac:spMkLst>
            <pc:docMk/>
            <pc:sldMk cId="1303709656" sldId="496"/>
            <ac:spMk id="56" creationId="{F0000F78-FD17-4807-A8A5-18BF9E037B5D}"/>
          </ac:spMkLst>
        </pc:spChg>
        <pc:spChg chg="add mod">
          <ac:chgData name="reza kabir" userId="af3c95a13102d509" providerId="LiveId" clId="{8BAB2875-BEA6-4BA6-854D-82211A154D52}" dt="2020-04-14T09:53:06.281" v="735" actId="1076"/>
          <ac:spMkLst>
            <pc:docMk/>
            <pc:sldMk cId="1303709656" sldId="496"/>
            <ac:spMk id="57" creationId="{5B1BD85B-8E4E-4000-9DEA-E13910958E64}"/>
          </ac:spMkLst>
        </pc:spChg>
        <pc:spChg chg="add mod">
          <ac:chgData name="reza kabir" userId="af3c95a13102d509" providerId="LiveId" clId="{8BAB2875-BEA6-4BA6-854D-82211A154D52}" dt="2020-04-14T09:53:06.281" v="735" actId="1076"/>
          <ac:spMkLst>
            <pc:docMk/>
            <pc:sldMk cId="1303709656" sldId="496"/>
            <ac:spMk id="58" creationId="{B5D0077C-61C0-4914-9DC8-87DDBCCCDA0B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59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53:06.281" v="735" actId="1076"/>
          <ac:spMkLst>
            <pc:docMk/>
            <pc:sldMk cId="1303709656" sldId="496"/>
            <ac:spMk id="60" creationId="{FAB8D19A-EF56-43EA-AB13-25E502D3A165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65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3:00.362" v="733" actId="478"/>
          <ac:spMkLst>
            <pc:docMk/>
            <pc:sldMk cId="1303709656" sldId="496"/>
            <ac:spMk id="66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53:06.281" v="735" actId="1076"/>
          <ac:spMkLst>
            <pc:docMk/>
            <pc:sldMk cId="1303709656" sldId="496"/>
            <ac:spMk id="67" creationId="{4BF05358-E5D9-457E-A543-32E1EB634364}"/>
          </ac:spMkLst>
        </pc:spChg>
        <pc:spChg chg="add mod">
          <ac:chgData name="reza kabir" userId="af3c95a13102d509" providerId="LiveId" clId="{8BAB2875-BEA6-4BA6-854D-82211A154D52}" dt="2020-04-14T09:53:06.281" v="735" actId="1076"/>
          <ac:spMkLst>
            <pc:docMk/>
            <pc:sldMk cId="1303709656" sldId="496"/>
            <ac:spMk id="68" creationId="{1A88F042-EA2B-4E61-ADDF-ACBABD76524C}"/>
          </ac:spMkLst>
        </pc:spChg>
        <pc:spChg chg="add mod">
          <ac:chgData name="reza kabir" userId="af3c95a13102d509" providerId="LiveId" clId="{8BAB2875-BEA6-4BA6-854D-82211A154D52}" dt="2020-04-14T09:53:06.281" v="735" actId="1076"/>
          <ac:spMkLst>
            <pc:docMk/>
            <pc:sldMk cId="1303709656" sldId="496"/>
            <ac:spMk id="69" creationId="{529ACF8E-4910-4946-AFF4-1B45C22AB6E5}"/>
          </ac:spMkLst>
        </pc:spChg>
        <pc:spChg chg="add mod">
          <ac:chgData name="reza kabir" userId="af3c95a13102d509" providerId="LiveId" clId="{8BAB2875-BEA6-4BA6-854D-82211A154D52}" dt="2020-04-14T09:54:17.984" v="752" actId="1076"/>
          <ac:spMkLst>
            <pc:docMk/>
            <pc:sldMk cId="1303709656" sldId="496"/>
            <ac:spMk id="70" creationId="{74E3223A-E07A-4284-B751-29C173CBC3A9}"/>
          </ac:spMkLst>
        </pc:spChg>
        <pc:spChg chg="add mod">
          <ac:chgData name="reza kabir" userId="af3c95a13102d509" providerId="LiveId" clId="{8BAB2875-BEA6-4BA6-854D-82211A154D52}" dt="2020-04-14T09:54:32.543" v="758" actId="1076"/>
          <ac:spMkLst>
            <pc:docMk/>
            <pc:sldMk cId="1303709656" sldId="496"/>
            <ac:spMk id="71" creationId="{671D7694-9F45-40BF-A9D5-9883E4A0239F}"/>
          </ac:spMkLst>
        </pc:spChg>
        <pc:grpChg chg="del">
          <ac:chgData name="reza kabir" userId="af3c95a13102d509" providerId="LiveId" clId="{8BAB2875-BEA6-4BA6-854D-82211A154D52}" dt="2020-04-14T09:53:22.987" v="737" actId="478"/>
          <ac:grpSpMkLst>
            <pc:docMk/>
            <pc:sldMk cId="1303709656" sldId="496"/>
            <ac:grpSpMk id="5" creationId="{00000000-0000-0000-0000-000000000000}"/>
          </ac:grpSpMkLst>
        </pc:grpChg>
        <pc:grpChg chg="add mod">
          <ac:chgData name="reza kabir" userId="af3c95a13102d509" providerId="LiveId" clId="{8BAB2875-BEA6-4BA6-854D-82211A154D52}" dt="2020-04-14T09:53:06.281" v="735" actId="1076"/>
          <ac:grpSpMkLst>
            <pc:docMk/>
            <pc:sldMk cId="1303709656" sldId="496"/>
            <ac:grpSpMk id="37" creationId="{206C0CD6-1DEA-4BB3-BC3B-63E5C3D6E36E}"/>
          </ac:grpSpMkLst>
        </pc:grpChg>
        <pc:grpChg chg="del">
          <ac:chgData name="reza kabir" userId="af3c95a13102d509" providerId="LiveId" clId="{8BAB2875-BEA6-4BA6-854D-82211A154D52}" dt="2020-04-14T09:53:00.362" v="733" actId="478"/>
          <ac:grpSpMkLst>
            <pc:docMk/>
            <pc:sldMk cId="1303709656" sldId="496"/>
            <ac:grpSpMk id="61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09:59:10.021" v="780" actId="1076"/>
          <ac:graphicFrameMkLst>
            <pc:docMk/>
            <pc:sldMk cId="1303709656" sldId="496"/>
            <ac:graphicFrameMk id="14" creationId="{00000000-0000-0000-0000-000000000000}"/>
          </ac:graphicFrameMkLst>
        </pc:graphicFrameChg>
        <pc:cxnChg chg="del">
          <ac:chgData name="reza kabir" userId="af3c95a13102d509" providerId="LiveId" clId="{8BAB2875-BEA6-4BA6-854D-82211A154D52}" dt="2020-04-14T09:53:00.362" v="733" actId="478"/>
          <ac:cxnSpMkLst>
            <pc:docMk/>
            <pc:sldMk cId="1303709656" sldId="496"/>
            <ac:cxnSpMk id="42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9:53:00.362" v="733" actId="478"/>
          <ac:cxnSpMkLst>
            <pc:docMk/>
            <pc:sldMk cId="1303709656" sldId="496"/>
            <ac:cxnSpMk id="4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9:53:00.362" v="733" actId="478"/>
          <ac:cxnSpMkLst>
            <pc:docMk/>
            <pc:sldMk cId="1303709656" sldId="496"/>
            <ac:cxnSpMk id="48" creationId="{00000000-0000-0000-0000-000000000000}"/>
          </ac:cxnSpMkLst>
        </pc:cxnChg>
      </pc:sldChg>
      <pc:sldChg chg="addSp delSp modSp add mod delAnim modAnim">
        <pc:chgData name="reza kabir" userId="af3c95a13102d509" providerId="LiveId" clId="{8BAB2875-BEA6-4BA6-854D-82211A154D52}" dt="2020-04-14T10:17:30.602" v="1031" actId="478"/>
        <pc:sldMkLst>
          <pc:docMk/>
          <pc:sldMk cId="2504726244" sldId="497"/>
        </pc:sldMkLst>
        <pc:spChg chg="del">
          <ac:chgData name="reza kabir" userId="af3c95a13102d509" providerId="LiveId" clId="{8BAB2875-BEA6-4BA6-854D-82211A154D52}" dt="2020-04-14T10:17:30.602" v="1031" actId="478"/>
          <ac:spMkLst>
            <pc:docMk/>
            <pc:sldMk cId="2504726244" sldId="497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07:46.951" v="889" actId="478"/>
          <ac:spMkLst>
            <pc:docMk/>
            <pc:sldMk cId="2504726244" sldId="497"/>
            <ac:spMk id="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07:46.951" v="889" actId="478"/>
          <ac:spMkLst>
            <pc:docMk/>
            <pc:sldMk cId="2504726244" sldId="497"/>
            <ac:spMk id="4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0:03:33.504" v="850"/>
          <ac:spMkLst>
            <pc:docMk/>
            <pc:sldMk cId="2504726244" sldId="497"/>
            <ac:spMk id="14" creationId="{8EDC8053-DF40-42AA-AF52-64197395D6D3}"/>
          </ac:spMkLst>
        </pc:spChg>
        <pc:spChg chg="add del">
          <ac:chgData name="reza kabir" userId="af3c95a13102d509" providerId="LiveId" clId="{8BAB2875-BEA6-4BA6-854D-82211A154D52}" dt="2020-04-14T10:07:49.519" v="890" actId="21"/>
          <ac:spMkLst>
            <pc:docMk/>
            <pc:sldMk cId="2504726244" sldId="497"/>
            <ac:spMk id="30" creationId="{ACFB2DBB-833B-461C-A932-60511F3138C3}"/>
          </ac:spMkLst>
        </pc:spChg>
        <pc:spChg chg="add del">
          <ac:chgData name="reza kabir" userId="af3c95a13102d509" providerId="LiveId" clId="{8BAB2875-BEA6-4BA6-854D-82211A154D52}" dt="2020-04-14T10:07:49.519" v="890" actId="21"/>
          <ac:spMkLst>
            <pc:docMk/>
            <pc:sldMk cId="2504726244" sldId="497"/>
            <ac:spMk id="31" creationId="{662FF3D0-5763-4F3D-A9D3-EE82C3EE96CD}"/>
          </ac:spMkLst>
        </pc:spChg>
        <pc:spChg chg="add del">
          <ac:chgData name="reza kabir" userId="af3c95a13102d509" providerId="LiveId" clId="{8BAB2875-BEA6-4BA6-854D-82211A154D52}" dt="2020-04-14T10:07:49.519" v="890" actId="21"/>
          <ac:spMkLst>
            <pc:docMk/>
            <pc:sldMk cId="2504726244" sldId="497"/>
            <ac:spMk id="32" creationId="{DD4E7424-34D9-4C93-910A-88E7E7FB2644}"/>
          </ac:spMkLst>
        </pc:spChg>
        <pc:spChg chg="add del">
          <ac:chgData name="reza kabir" userId="af3c95a13102d509" providerId="LiveId" clId="{8BAB2875-BEA6-4BA6-854D-82211A154D52}" dt="2020-04-14T10:07:49.519" v="890" actId="21"/>
          <ac:spMkLst>
            <pc:docMk/>
            <pc:sldMk cId="2504726244" sldId="497"/>
            <ac:spMk id="33" creationId="{EFECC0E5-6815-4908-B19F-A669DF991261}"/>
          </ac:spMkLst>
        </pc:spChg>
        <pc:spChg chg="add del">
          <ac:chgData name="reza kabir" userId="af3c95a13102d509" providerId="LiveId" clId="{8BAB2875-BEA6-4BA6-854D-82211A154D52}" dt="2020-04-14T10:07:49.519" v="890" actId="21"/>
          <ac:spMkLst>
            <pc:docMk/>
            <pc:sldMk cId="2504726244" sldId="497"/>
            <ac:spMk id="34" creationId="{7A01463F-E86A-45FA-9626-AD17C3C8CF0F}"/>
          </ac:spMkLst>
        </pc:spChg>
        <pc:spChg chg="add del">
          <ac:chgData name="reza kabir" userId="af3c95a13102d509" providerId="LiveId" clId="{8BAB2875-BEA6-4BA6-854D-82211A154D52}" dt="2020-04-14T10:07:49.519" v="890" actId="21"/>
          <ac:spMkLst>
            <pc:docMk/>
            <pc:sldMk cId="2504726244" sldId="497"/>
            <ac:spMk id="35" creationId="{C35DE627-E36C-47B5-845B-45148CCC8681}"/>
          </ac:spMkLst>
        </pc:spChg>
        <pc:spChg chg="mod">
          <ac:chgData name="reza kabir" userId="af3c95a13102d509" providerId="LiveId" clId="{8BAB2875-BEA6-4BA6-854D-82211A154D52}" dt="2020-04-14T10:07:20.111" v="885" actId="1076"/>
          <ac:spMkLst>
            <pc:docMk/>
            <pc:sldMk cId="2504726244" sldId="497"/>
            <ac:spMk id="7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7:38.769" v="888" actId="207"/>
          <ac:spMkLst>
            <pc:docMk/>
            <pc:sldMk cId="2504726244" sldId="497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7:15.820" v="884" actId="2711"/>
          <ac:spMkLst>
            <pc:docMk/>
            <pc:sldMk cId="2504726244" sldId="497"/>
            <ac:spMk id="77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6:59.743" v="881" actId="207"/>
          <ac:spMkLst>
            <pc:docMk/>
            <pc:sldMk cId="2504726244" sldId="497"/>
            <ac:spMk id="8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7:38.769" v="888" actId="207"/>
          <ac:spMkLst>
            <pc:docMk/>
            <pc:sldMk cId="2504726244" sldId="497"/>
            <ac:spMk id="85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6:10.225" v="870" actId="207"/>
          <ac:spMkLst>
            <pc:docMk/>
            <pc:sldMk cId="2504726244" sldId="497"/>
            <ac:spMk id="86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7:34.392" v="887" actId="207"/>
          <ac:spMkLst>
            <pc:docMk/>
            <pc:sldMk cId="2504726244" sldId="497"/>
            <ac:spMk id="87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7:38.769" v="888" actId="207"/>
          <ac:spMkLst>
            <pc:docMk/>
            <pc:sldMk cId="2504726244" sldId="497"/>
            <ac:spMk id="89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7:31.833" v="886" actId="207"/>
          <ac:spMkLst>
            <pc:docMk/>
            <pc:sldMk cId="2504726244" sldId="497"/>
            <ac:spMk id="90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10:07:46.951" v="889" actId="478"/>
          <ac:grpSpMkLst>
            <pc:docMk/>
            <pc:sldMk cId="2504726244" sldId="497"/>
            <ac:grpSpMk id="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03:27.824" v="848" actId="1076"/>
          <ac:grpSpMkLst>
            <pc:docMk/>
            <pc:sldMk cId="2504726244" sldId="497"/>
            <ac:grpSpMk id="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03:27.824" v="848" actId="1076"/>
          <ac:grpSpMkLst>
            <pc:docMk/>
            <pc:sldMk cId="2504726244" sldId="497"/>
            <ac:grpSpMk id="7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10:04:29.215" v="868" actId="207"/>
          <ac:graphicFrameMkLst>
            <pc:docMk/>
            <pc:sldMk cId="2504726244" sldId="497"/>
            <ac:graphicFrameMk id="67" creationId="{00000000-0000-0000-0000-000000000000}"/>
          </ac:graphicFrameMkLst>
        </pc:graphicFrameChg>
        <pc:cxnChg chg="del">
          <ac:chgData name="reza kabir" userId="af3c95a13102d509" providerId="LiveId" clId="{8BAB2875-BEA6-4BA6-854D-82211A154D52}" dt="2020-04-14T10:03:52.527" v="859" actId="478"/>
          <ac:cxnSpMkLst>
            <pc:docMk/>
            <pc:sldMk cId="2504726244" sldId="497"/>
            <ac:cxnSpMk id="74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0:06:04.874" v="869" actId="478"/>
          <ac:cxnSpMkLst>
            <pc:docMk/>
            <pc:sldMk cId="2504726244" sldId="497"/>
            <ac:cxnSpMk id="84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0:06:31.009" v="873" actId="478"/>
          <ac:cxnSpMkLst>
            <pc:docMk/>
            <pc:sldMk cId="2504726244" sldId="497"/>
            <ac:cxnSpMk id="88" creationId="{00000000-0000-0000-0000-000000000000}"/>
          </ac:cxnSpMkLst>
        </pc:cxnChg>
      </pc:sldChg>
      <pc:sldChg chg="addSp delSp modSp add mod delAnim modAnim">
        <pc:chgData name="reza kabir" userId="af3c95a13102d509" providerId="LiveId" clId="{8BAB2875-BEA6-4BA6-854D-82211A154D52}" dt="2020-04-14T11:11:46.425" v="1271" actId="14100"/>
        <pc:sldMkLst>
          <pc:docMk/>
          <pc:sldMk cId="1240329257" sldId="498"/>
        </pc:sldMkLst>
        <pc:spChg chg="add mod">
          <ac:chgData name="reza kabir" userId="af3c95a13102d509" providerId="LiveId" clId="{8BAB2875-BEA6-4BA6-854D-82211A154D52}" dt="2020-04-14T11:11:26.278" v="1261"/>
          <ac:spMkLst>
            <pc:docMk/>
            <pc:sldMk cId="1240329257" sldId="498"/>
            <ac:spMk id="3" creationId="{F2D2AEEC-A32B-4B01-B44E-130F9490B470}"/>
          </ac:spMkLst>
        </pc:spChg>
        <pc:spChg chg="del">
          <ac:chgData name="reza kabir" userId="af3c95a13102d509" providerId="LiveId" clId="{8BAB2875-BEA6-4BA6-854D-82211A154D52}" dt="2020-04-14T11:10:49.630" v="1252" actId="478"/>
          <ac:spMkLst>
            <pc:docMk/>
            <pc:sldMk cId="1240329257" sldId="498"/>
            <ac:spMk id="18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0:49.630" v="1252" actId="478"/>
          <ac:spMkLst>
            <pc:docMk/>
            <pc:sldMk cId="1240329257" sldId="498"/>
            <ac:spMk id="19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1:08.543" v="1258" actId="478"/>
          <ac:spMkLst>
            <pc:docMk/>
            <pc:sldMk cId="1240329257" sldId="498"/>
            <ac:spMk id="43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1:08.543" v="1258" actId="478"/>
          <ac:spMkLst>
            <pc:docMk/>
            <pc:sldMk cId="1240329257" sldId="498"/>
            <ac:spMk id="435" creationId="{00000000-0000-0000-0000-000000000000}"/>
          </ac:spMkLst>
        </pc:spChg>
        <pc:grpChg chg="del">
          <ac:chgData name="reza kabir" userId="af3c95a13102d509" providerId="LiveId" clId="{8BAB2875-BEA6-4BA6-854D-82211A154D52}" dt="2020-04-14T11:11:05.328" v="1257" actId="478"/>
          <ac:grpSpMkLst>
            <pc:docMk/>
            <pc:sldMk cId="1240329257" sldId="498"/>
            <ac:grpSpMk id="436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11:11:46.425" v="1271" actId="14100"/>
          <ac:graphicFrameMkLst>
            <pc:docMk/>
            <pc:sldMk cId="1240329257" sldId="498"/>
            <ac:graphicFrameMk id="445" creationId="{00000000-0000-0000-0000-000000000000}"/>
          </ac:graphicFrameMkLst>
        </pc:graphicFrameChg>
        <pc:cxnChg chg="del">
          <ac:chgData name="reza kabir" userId="af3c95a13102d509" providerId="LiveId" clId="{8BAB2875-BEA6-4BA6-854D-82211A154D52}" dt="2020-04-14T11:10:46.617" v="1251" actId="478"/>
          <ac:cxnSpMkLst>
            <pc:docMk/>
            <pc:sldMk cId="1240329257" sldId="498"/>
            <ac:cxnSpMk id="20" creationId="{00000000-0000-0000-0000-000000000000}"/>
          </ac:cxnSpMkLst>
        </pc:cxnChg>
      </pc:sldChg>
      <pc:sldChg chg="addSp delSp modSp add del mod delAnim">
        <pc:chgData name="reza kabir" userId="af3c95a13102d509" providerId="LiveId" clId="{8BAB2875-BEA6-4BA6-854D-82211A154D52}" dt="2020-04-14T09:23:25.422" v="397" actId="403"/>
        <pc:sldMkLst>
          <pc:docMk/>
          <pc:sldMk cId="4042319556" sldId="499"/>
        </pc:sldMkLst>
        <pc:spChg chg="add mod">
          <ac:chgData name="reza kabir" userId="af3c95a13102d509" providerId="LiveId" clId="{8BAB2875-BEA6-4BA6-854D-82211A154D52}" dt="2020-04-14T09:22:13.603" v="388" actId="207"/>
          <ac:spMkLst>
            <pc:docMk/>
            <pc:sldMk cId="4042319556" sldId="499"/>
            <ac:spMk id="3" creationId="{E9D27542-E2BC-4A42-9CD0-04FB25C8A469}"/>
          </ac:spMkLst>
        </pc:spChg>
        <pc:spChg chg="add mod">
          <ac:chgData name="reza kabir" userId="af3c95a13102d509" providerId="LiveId" clId="{8BAB2875-BEA6-4BA6-854D-82211A154D52}" dt="2020-04-14T09:23:25.422" v="397" actId="403"/>
          <ac:spMkLst>
            <pc:docMk/>
            <pc:sldMk cId="4042319556" sldId="499"/>
            <ac:spMk id="4" creationId="{00B4EF32-3D27-42BC-AD70-6496A9F9FBB9}"/>
          </ac:spMkLst>
        </pc:spChg>
        <pc:spChg chg="del">
          <ac:chgData name="reza kabir" userId="af3c95a13102d509" providerId="LiveId" clId="{8BAB2875-BEA6-4BA6-854D-82211A154D52}" dt="2020-04-14T09:22:35.158" v="391" actId="478"/>
          <ac:spMkLst>
            <pc:docMk/>
            <pc:sldMk cId="4042319556" sldId="499"/>
            <ac:spMk id="8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2:39.346" v="392" actId="478"/>
          <ac:spMkLst>
            <pc:docMk/>
            <pc:sldMk cId="4042319556" sldId="499"/>
            <ac:spMk id="9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22:17.971" v="389" actId="571"/>
          <ac:spMkLst>
            <pc:docMk/>
            <pc:sldMk cId="4042319556" sldId="499"/>
            <ac:spMk id="49" creationId="{B2227CBE-FB5A-4D4A-B97A-29C0D558B46D}"/>
          </ac:spMkLst>
        </pc:spChg>
        <pc:spChg chg="mod">
          <ac:chgData name="reza kabir" userId="af3c95a13102d509" providerId="LiveId" clId="{8BAB2875-BEA6-4BA6-854D-82211A154D52}" dt="2020-04-14T08:15:33.483" v="361" actId="207"/>
          <ac:spMkLst>
            <pc:docMk/>
            <pc:sldMk cId="4042319556" sldId="499"/>
            <ac:spMk id="66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0:07.896" v="366" actId="14100"/>
          <ac:spMkLst>
            <pc:docMk/>
            <pc:sldMk cId="4042319556" sldId="499"/>
            <ac:spMk id="67" creationId="{00000000-0000-0000-0000-000000000000}"/>
          </ac:spMkLst>
        </pc:spChg>
        <pc:spChg chg="mod">
          <ac:chgData name="reza kabir" userId="af3c95a13102d509" providerId="LiveId" clId="{8BAB2875-BEA6-4BA6-854D-82211A154D52}" dt="2020-04-14T08:15:45.193" v="364" actId="207"/>
          <ac:spMkLst>
            <pc:docMk/>
            <pc:sldMk cId="4042319556" sldId="499"/>
            <ac:spMk id="76" creationId="{00000000-0000-0000-0000-000000000000}"/>
          </ac:spMkLst>
        </pc:spChg>
        <pc:spChg chg="mod">
          <ac:chgData name="reza kabir" userId="af3c95a13102d509" providerId="LiveId" clId="{8BAB2875-BEA6-4BA6-854D-82211A154D52}" dt="2020-04-14T08:15:42.153" v="363" actId="207"/>
          <ac:spMkLst>
            <pc:docMk/>
            <pc:sldMk cId="4042319556" sldId="499"/>
            <ac:spMk id="77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0:25.368" v="370" actId="478"/>
          <ac:spMkLst>
            <pc:docMk/>
            <pc:sldMk cId="4042319556" sldId="499"/>
            <ac:spMk id="121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0:25.368" v="370" actId="478"/>
          <ac:spMkLst>
            <pc:docMk/>
            <pc:sldMk cId="4042319556" sldId="499"/>
            <ac:spMk id="122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0:14.688" v="368" actId="207"/>
          <ac:spMkLst>
            <pc:docMk/>
            <pc:sldMk cId="4042319556" sldId="499"/>
            <ac:spMk id="125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0:41.342" v="377" actId="207"/>
          <ac:spMkLst>
            <pc:docMk/>
            <pc:sldMk cId="4042319556" sldId="499"/>
            <ac:spMk id="128" creationId="{00000000-0000-0000-0000-000000000000}"/>
          </ac:spMkLst>
        </pc:spChg>
        <pc:spChg chg="del">
          <ac:chgData name="reza kabir" userId="af3c95a13102d509" providerId="LiveId" clId="{8BAB2875-BEA6-4BA6-854D-82211A154D52}" dt="2020-04-14T09:19:54.789" v="365" actId="478"/>
          <ac:spMkLst>
            <pc:docMk/>
            <pc:sldMk cId="4042319556" sldId="499"/>
            <ac:spMk id="202" creationId="{00000000-0000-0000-0000-000000000000}"/>
          </ac:spMkLst>
        </pc:spChg>
        <pc:spChg chg="del">
          <ac:chgData name="reza kabir" userId="af3c95a13102d509" providerId="LiveId" clId="{8BAB2875-BEA6-4BA6-854D-82211A154D52}" dt="2020-04-14T09:19:54.789" v="365" actId="478"/>
          <ac:spMkLst>
            <pc:docMk/>
            <pc:sldMk cId="4042319556" sldId="499"/>
            <ac:spMk id="203" creationId="{00000000-0000-0000-0000-000000000000}"/>
          </ac:spMkLst>
        </pc:spChg>
        <pc:grpChg chg="mod">
          <ac:chgData name="reza kabir" userId="af3c95a13102d509" providerId="LiveId" clId="{8BAB2875-BEA6-4BA6-854D-82211A154D52}" dt="2020-04-14T09:20:29.667" v="372" actId="14100"/>
          <ac:grpSpMkLst>
            <pc:docMk/>
            <pc:sldMk cId="4042319556" sldId="499"/>
            <ac:grpSpMk id="20" creationId="{00000000-0000-0000-0000-000000000000}"/>
          </ac:grpSpMkLst>
        </pc:grpChg>
        <pc:cxnChg chg="del">
          <ac:chgData name="reza kabir" userId="af3c95a13102d509" providerId="LiveId" clId="{8BAB2875-BEA6-4BA6-854D-82211A154D52}" dt="2020-04-14T09:20:26.750" v="371" actId="478"/>
          <ac:cxnSpMkLst>
            <pc:docMk/>
            <pc:sldMk cId="4042319556" sldId="499"/>
            <ac:cxnSpMk id="123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9:19:54.789" v="365" actId="478"/>
          <ac:cxnSpMkLst>
            <pc:docMk/>
            <pc:sldMk cId="4042319556" sldId="499"/>
            <ac:cxnSpMk id="211" creationId="{00000000-0000-0000-0000-000000000000}"/>
          </ac:cxnSpMkLst>
        </pc:cxnChg>
      </pc:sldChg>
      <pc:sldChg chg="del">
        <pc:chgData name="reza kabir" userId="af3c95a13102d509" providerId="LiveId" clId="{8BAB2875-BEA6-4BA6-854D-82211A154D52}" dt="2020-04-14T03:20:19.782" v="0" actId="2696"/>
        <pc:sldMkLst>
          <pc:docMk/>
          <pc:sldMk cId="1478383358" sldId="500"/>
        </pc:sldMkLst>
      </pc:sldChg>
      <pc:sldChg chg="addSp delSp modSp add mod delAnim modAnim">
        <pc:chgData name="reza kabir" userId="af3c95a13102d509" providerId="LiveId" clId="{8BAB2875-BEA6-4BA6-854D-82211A154D52}" dt="2020-04-14T05:48:05.535" v="298"/>
        <pc:sldMkLst>
          <pc:docMk/>
          <pc:sldMk cId="2870012490" sldId="500"/>
        </pc:sldMkLst>
        <pc:spChg chg="add mod">
          <ac:chgData name="reza kabir" userId="af3c95a13102d509" providerId="LiveId" clId="{8BAB2875-BEA6-4BA6-854D-82211A154D52}" dt="2020-04-14T05:47:31.005" v="292"/>
          <ac:spMkLst>
            <pc:docMk/>
            <pc:sldMk cId="2870012490" sldId="500"/>
            <ac:spMk id="3" creationId="{3D319B2B-5053-4696-922F-B32863C19869}"/>
          </ac:spMkLst>
        </pc:spChg>
        <pc:spChg chg="del mod">
          <ac:chgData name="reza kabir" userId="af3c95a13102d509" providerId="LiveId" clId="{8BAB2875-BEA6-4BA6-854D-82211A154D52}" dt="2020-04-14T05:47:32.962" v="293" actId="478"/>
          <ac:spMkLst>
            <pc:docMk/>
            <pc:sldMk cId="2870012490" sldId="500"/>
            <ac:spMk id="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5:47:32.962" v="293" actId="478"/>
          <ac:spMkLst>
            <pc:docMk/>
            <pc:sldMk cId="2870012490" sldId="500"/>
            <ac:spMk id="9" creationId="{00000000-0000-0000-0000-000000000000}"/>
          </ac:spMkLst>
        </pc:spChg>
        <pc:spChg chg="add">
          <ac:chgData name="reza kabir" userId="af3c95a13102d509" providerId="LiveId" clId="{8BAB2875-BEA6-4BA6-854D-82211A154D52}" dt="2020-04-14T05:48:05.535" v="298"/>
          <ac:spMkLst>
            <pc:docMk/>
            <pc:sldMk cId="2870012490" sldId="500"/>
            <ac:spMk id="32" creationId="{13A2C318-DB54-4559-9DF8-30CB38EEBE28}"/>
          </ac:spMkLst>
        </pc:spChg>
        <pc:spChg chg="add">
          <ac:chgData name="reza kabir" userId="af3c95a13102d509" providerId="LiveId" clId="{8BAB2875-BEA6-4BA6-854D-82211A154D52}" dt="2020-04-14T05:48:05.535" v="298"/>
          <ac:spMkLst>
            <pc:docMk/>
            <pc:sldMk cId="2870012490" sldId="500"/>
            <ac:spMk id="33" creationId="{D8FDB2AF-B3ED-47E9-AF5A-A5C9637E7445}"/>
          </ac:spMkLst>
        </pc:spChg>
        <pc:spChg chg="add">
          <ac:chgData name="reza kabir" userId="af3c95a13102d509" providerId="LiveId" clId="{8BAB2875-BEA6-4BA6-854D-82211A154D52}" dt="2020-04-14T05:48:05.535" v="298"/>
          <ac:spMkLst>
            <pc:docMk/>
            <pc:sldMk cId="2870012490" sldId="500"/>
            <ac:spMk id="34" creationId="{1C815406-1129-4CF0-AC7F-6C8292F42238}"/>
          </ac:spMkLst>
        </pc:spChg>
        <pc:spChg chg="add">
          <ac:chgData name="reza kabir" userId="af3c95a13102d509" providerId="LiveId" clId="{8BAB2875-BEA6-4BA6-854D-82211A154D52}" dt="2020-04-14T05:48:05.535" v="298"/>
          <ac:spMkLst>
            <pc:docMk/>
            <pc:sldMk cId="2870012490" sldId="500"/>
            <ac:spMk id="35" creationId="{510CD75B-4406-4C2A-B585-2FE0C6F64C53}"/>
          </ac:spMkLst>
        </pc:spChg>
        <pc:spChg chg="add">
          <ac:chgData name="reza kabir" userId="af3c95a13102d509" providerId="LiveId" clId="{8BAB2875-BEA6-4BA6-854D-82211A154D52}" dt="2020-04-14T05:48:05.535" v="298"/>
          <ac:spMkLst>
            <pc:docMk/>
            <pc:sldMk cId="2870012490" sldId="500"/>
            <ac:spMk id="36" creationId="{12C561E8-6C1C-4536-8A42-66257EFC0FD3}"/>
          </ac:spMkLst>
        </pc:spChg>
        <pc:spChg chg="add">
          <ac:chgData name="reza kabir" userId="af3c95a13102d509" providerId="LiveId" clId="{8BAB2875-BEA6-4BA6-854D-82211A154D52}" dt="2020-04-14T05:48:05.535" v="298"/>
          <ac:spMkLst>
            <pc:docMk/>
            <pc:sldMk cId="2870012490" sldId="500"/>
            <ac:spMk id="37" creationId="{E18A8311-A107-4A82-8582-C71D910700C7}"/>
          </ac:spMkLst>
        </pc:spChg>
        <pc:spChg chg="mod">
          <ac:chgData name="reza kabir" userId="af3c95a13102d509" providerId="LiveId" clId="{8BAB2875-BEA6-4BA6-854D-82211A154D52}" dt="2020-04-14T05:47:53.146" v="296" actId="207"/>
          <ac:spMkLst>
            <pc:docMk/>
            <pc:sldMk cId="2870012490" sldId="500"/>
            <ac:spMk id="42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53.146" v="296" actId="207"/>
          <ac:spMkLst>
            <pc:docMk/>
            <pc:sldMk cId="2870012490" sldId="500"/>
            <ac:spMk id="43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53.146" v="296" actId="207"/>
          <ac:spMkLst>
            <pc:docMk/>
            <pc:sldMk cId="2870012490" sldId="500"/>
            <ac:spMk id="44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53.146" v="296" actId="207"/>
          <ac:spMkLst>
            <pc:docMk/>
            <pc:sldMk cId="2870012490" sldId="500"/>
            <ac:spMk id="45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41.057" v="294" actId="207"/>
          <ac:spMkLst>
            <pc:docMk/>
            <pc:sldMk cId="2870012490" sldId="500"/>
            <ac:spMk id="47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41.057" v="294" actId="207"/>
          <ac:spMkLst>
            <pc:docMk/>
            <pc:sldMk cId="2870012490" sldId="500"/>
            <ac:spMk id="48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41.057" v="294" actId="207"/>
          <ac:spMkLst>
            <pc:docMk/>
            <pc:sldMk cId="2870012490" sldId="500"/>
            <ac:spMk id="49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41.057" v="294" actId="207"/>
          <ac:spMkLst>
            <pc:docMk/>
            <pc:sldMk cId="2870012490" sldId="500"/>
            <ac:spMk id="50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46.056" v="295" actId="207"/>
          <ac:spMkLst>
            <pc:docMk/>
            <pc:sldMk cId="2870012490" sldId="500"/>
            <ac:spMk id="52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46.056" v="295" actId="207"/>
          <ac:spMkLst>
            <pc:docMk/>
            <pc:sldMk cId="2870012490" sldId="500"/>
            <ac:spMk id="53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46.056" v="295" actId="207"/>
          <ac:spMkLst>
            <pc:docMk/>
            <pc:sldMk cId="2870012490" sldId="500"/>
            <ac:spMk id="54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7:46.056" v="295" actId="207"/>
          <ac:spMkLst>
            <pc:docMk/>
            <pc:sldMk cId="2870012490" sldId="500"/>
            <ac:spMk id="55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7:59.734" v="297" actId="478"/>
          <ac:spMkLst>
            <pc:docMk/>
            <pc:sldMk cId="2870012490" sldId="500"/>
            <ac:spMk id="202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7:59.734" v="297" actId="478"/>
          <ac:spMkLst>
            <pc:docMk/>
            <pc:sldMk cId="2870012490" sldId="500"/>
            <ac:spMk id="203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7:59.734" v="297" actId="478"/>
          <ac:spMkLst>
            <pc:docMk/>
            <pc:sldMk cId="2870012490" sldId="500"/>
            <ac:spMk id="213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7:59.734" v="297" actId="478"/>
          <ac:spMkLst>
            <pc:docMk/>
            <pc:sldMk cId="2870012490" sldId="500"/>
            <ac:spMk id="214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7:59.734" v="297" actId="478"/>
          <ac:spMkLst>
            <pc:docMk/>
            <pc:sldMk cId="2870012490" sldId="500"/>
            <ac:spMk id="218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7:59.734" v="297" actId="478"/>
          <ac:spMkLst>
            <pc:docMk/>
            <pc:sldMk cId="2870012490" sldId="500"/>
            <ac:spMk id="219" creationId="{00000000-0000-0000-0000-000000000000}"/>
          </ac:spMkLst>
        </pc:spChg>
        <pc:cxnChg chg="del">
          <ac:chgData name="reza kabir" userId="af3c95a13102d509" providerId="LiveId" clId="{8BAB2875-BEA6-4BA6-854D-82211A154D52}" dt="2020-04-14T05:47:59.734" v="297" actId="478"/>
          <ac:cxnSpMkLst>
            <pc:docMk/>
            <pc:sldMk cId="2870012490" sldId="500"/>
            <ac:cxnSpMk id="211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5:47:59.734" v="297" actId="478"/>
          <ac:cxnSpMkLst>
            <pc:docMk/>
            <pc:sldMk cId="2870012490" sldId="500"/>
            <ac:cxnSpMk id="21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5:47:59.734" v="297" actId="478"/>
          <ac:cxnSpMkLst>
            <pc:docMk/>
            <pc:sldMk cId="2870012490" sldId="500"/>
            <ac:cxnSpMk id="220" creationId="{00000000-0000-0000-0000-000000000000}"/>
          </ac:cxnSpMkLst>
        </pc:cxnChg>
      </pc:sldChg>
      <pc:sldChg chg="addSp delSp modSp add del mod delAnim modAnim">
        <pc:chgData name="reza kabir" userId="af3c95a13102d509" providerId="LiveId" clId="{8BAB2875-BEA6-4BA6-854D-82211A154D52}" dt="2020-04-14T09:46:46.832" v="627" actId="1076"/>
        <pc:sldMkLst>
          <pc:docMk/>
          <pc:sldMk cId="4155721584" sldId="501"/>
        </pc:sldMkLst>
        <pc:spChg chg="add mod">
          <ac:chgData name="reza kabir" userId="af3c95a13102d509" providerId="LiveId" clId="{8BAB2875-BEA6-4BA6-854D-82211A154D52}" dt="2020-04-14T09:46:46.832" v="627" actId="1076"/>
          <ac:spMkLst>
            <pc:docMk/>
            <pc:sldMk cId="4155721584" sldId="501"/>
            <ac:spMk id="3" creationId="{B70DB553-32F0-46A3-9858-DE89F93B548D}"/>
          </ac:spMkLst>
        </pc:spChg>
        <pc:spChg chg="add mod">
          <ac:chgData name="reza kabir" userId="af3c95a13102d509" providerId="LiveId" clId="{8BAB2875-BEA6-4BA6-854D-82211A154D52}" dt="2020-04-14T09:37:55.512" v="573" actId="20577"/>
          <ac:spMkLst>
            <pc:docMk/>
            <pc:sldMk cId="4155721584" sldId="501"/>
            <ac:spMk id="4" creationId="{398749E4-74DE-469C-8C3E-437BBFA4CF77}"/>
          </ac:spMkLst>
        </pc:spChg>
        <pc:spChg chg="del mod">
          <ac:chgData name="reza kabir" userId="af3c95a13102d509" providerId="LiveId" clId="{8BAB2875-BEA6-4BA6-854D-82211A154D52}" dt="2020-04-14T09:37:57.748" v="574" actId="478"/>
          <ac:spMkLst>
            <pc:docMk/>
            <pc:sldMk cId="4155721584" sldId="501"/>
            <ac:spMk id="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37:57.748" v="574" actId="478"/>
          <ac:spMkLst>
            <pc:docMk/>
            <pc:sldMk cId="4155721584" sldId="501"/>
            <ac:spMk id="9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56.731" v="506" actId="478"/>
          <ac:spMkLst>
            <pc:docMk/>
            <pc:sldMk cId="4155721584" sldId="501"/>
            <ac:spMk id="19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3:10.743" v="490" actId="478"/>
          <ac:spMkLst>
            <pc:docMk/>
            <pc:sldMk cId="4155721584" sldId="501"/>
            <ac:spMk id="20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2:15.986" v="482" actId="478"/>
          <ac:spMkLst>
            <pc:docMk/>
            <pc:sldMk cId="4155721584" sldId="501"/>
            <ac:spMk id="21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34:14.377" v="500" actId="478"/>
          <ac:spMkLst>
            <pc:docMk/>
            <pc:sldMk cId="4155721584" sldId="501"/>
            <ac:spMk id="22" creationId="{00000000-0000-0000-0000-000000000000}"/>
          </ac:spMkLst>
        </pc:spChg>
        <pc:spChg chg="mod ord">
          <ac:chgData name="reza kabir" userId="af3c95a13102d509" providerId="LiveId" clId="{8BAB2875-BEA6-4BA6-854D-82211A154D52}" dt="2020-04-14T09:36:04.281" v="522" actId="14100"/>
          <ac:spMkLst>
            <pc:docMk/>
            <pc:sldMk cId="4155721584" sldId="501"/>
            <ac:spMk id="23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2:15.986" v="482" actId="478"/>
          <ac:spMkLst>
            <pc:docMk/>
            <pc:sldMk cId="4155721584" sldId="501"/>
            <ac:spMk id="24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3:10.743" v="490" actId="478"/>
          <ac:spMkLst>
            <pc:docMk/>
            <pc:sldMk cId="4155721584" sldId="501"/>
            <ac:spMk id="25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56.731" v="506" actId="478"/>
          <ac:spMkLst>
            <pc:docMk/>
            <pc:sldMk cId="4155721584" sldId="501"/>
            <ac:spMk id="26" creationId="{00000000-0000-0000-0000-000000000000}"/>
          </ac:spMkLst>
        </pc:spChg>
        <pc:spChg chg="mod">
          <ac:chgData name="reza kabir" userId="af3c95a13102d509" providerId="LiveId" clId="{8BAB2875-BEA6-4BA6-854D-82211A154D52}" dt="2020-04-14T09:32:42.342" v="485" actId="207"/>
          <ac:spMkLst>
            <pc:docMk/>
            <pc:sldMk cId="4155721584" sldId="501"/>
            <ac:spMk id="28" creationId="{00000000-0000-0000-0000-000000000000}"/>
          </ac:spMkLst>
        </pc:spChg>
        <pc:spChg chg="mod">
          <ac:chgData name="reza kabir" userId="af3c95a13102d509" providerId="LiveId" clId="{8BAB2875-BEA6-4BA6-854D-82211A154D52}" dt="2020-04-14T09:45:52.301" v="615" actId="207"/>
          <ac:spMkLst>
            <pc:docMk/>
            <pc:sldMk cId="4155721584" sldId="501"/>
            <ac:spMk id="36" creationId="{00000000-0000-0000-0000-000000000000}"/>
          </ac:spMkLst>
        </pc:spChg>
        <pc:spChg chg="mod">
          <ac:chgData name="reza kabir" userId="af3c95a13102d509" providerId="LiveId" clId="{8BAB2875-BEA6-4BA6-854D-82211A154D52}" dt="2020-04-14T09:45:52.301" v="615" actId="207"/>
          <ac:spMkLst>
            <pc:docMk/>
            <pc:sldMk cId="4155721584" sldId="501"/>
            <ac:spMk id="37" creationId="{00000000-0000-0000-0000-000000000000}"/>
          </ac:spMkLst>
        </pc:spChg>
        <pc:spChg chg="mod">
          <ac:chgData name="reza kabir" userId="af3c95a13102d509" providerId="LiveId" clId="{8BAB2875-BEA6-4BA6-854D-82211A154D52}" dt="2020-04-14T09:36:14.232" v="531" actId="20577"/>
          <ac:spMkLst>
            <pc:docMk/>
            <pc:sldMk cId="4155721584" sldId="501"/>
            <ac:spMk id="3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35:13.908" v="510" actId="478"/>
          <ac:spMkLst>
            <pc:docMk/>
            <pc:sldMk cId="4155721584" sldId="501"/>
            <ac:spMk id="39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35:13.908" v="510" actId="478"/>
          <ac:spMkLst>
            <pc:docMk/>
            <pc:sldMk cId="4155721584" sldId="501"/>
            <ac:spMk id="40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5:13.908" v="510" actId="478"/>
          <ac:spMkLst>
            <pc:docMk/>
            <pc:sldMk cId="4155721584" sldId="501"/>
            <ac:spMk id="41" creationId="{00000000-0000-0000-0000-000000000000}"/>
          </ac:spMkLst>
        </pc:spChg>
        <pc:spChg chg="add mod ord">
          <ac:chgData name="reza kabir" userId="af3c95a13102d509" providerId="LiveId" clId="{8BAB2875-BEA6-4BA6-854D-82211A154D52}" dt="2020-04-14T09:36:07.042" v="523" actId="14100"/>
          <ac:spMkLst>
            <pc:docMk/>
            <pc:sldMk cId="4155721584" sldId="501"/>
            <ac:spMk id="42" creationId="{BCAD784B-14AC-4BB1-8456-B2E9357208AA}"/>
          </ac:spMkLst>
        </pc:spChg>
        <pc:spChg chg="del">
          <ac:chgData name="reza kabir" userId="af3c95a13102d509" providerId="LiveId" clId="{8BAB2875-BEA6-4BA6-854D-82211A154D52}" dt="2020-04-14T09:34:11.613" v="499" actId="478"/>
          <ac:spMkLst>
            <pc:docMk/>
            <pc:sldMk cId="4155721584" sldId="501"/>
            <ac:spMk id="43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11.613" v="499" actId="478"/>
          <ac:spMkLst>
            <pc:docMk/>
            <pc:sldMk cId="4155721584" sldId="501"/>
            <ac:spMk id="44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11.613" v="499" actId="478"/>
          <ac:spMkLst>
            <pc:docMk/>
            <pc:sldMk cId="4155721584" sldId="501"/>
            <ac:spMk id="45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11.613" v="499" actId="478"/>
          <ac:spMkLst>
            <pc:docMk/>
            <pc:sldMk cId="4155721584" sldId="501"/>
            <ac:spMk id="46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11.613" v="499" actId="478"/>
          <ac:spMkLst>
            <pc:docMk/>
            <pc:sldMk cId="4155721584" sldId="501"/>
            <ac:spMk id="47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11.613" v="499" actId="478"/>
          <ac:spMkLst>
            <pc:docMk/>
            <pc:sldMk cId="4155721584" sldId="501"/>
            <ac:spMk id="48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11.613" v="499" actId="478"/>
          <ac:spMkLst>
            <pc:docMk/>
            <pc:sldMk cId="4155721584" sldId="501"/>
            <ac:spMk id="49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11.613" v="499" actId="478"/>
          <ac:spMkLst>
            <pc:docMk/>
            <pc:sldMk cId="4155721584" sldId="501"/>
            <ac:spMk id="50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4:11.613" v="499" actId="478"/>
          <ac:spMkLst>
            <pc:docMk/>
            <pc:sldMk cId="4155721584" sldId="501"/>
            <ac:spMk id="51" creationId="{00000000-0000-0000-0000-000000000000}"/>
          </ac:spMkLst>
        </pc:spChg>
        <pc:spChg chg="add mod ord">
          <ac:chgData name="reza kabir" userId="af3c95a13102d509" providerId="LiveId" clId="{8BAB2875-BEA6-4BA6-854D-82211A154D52}" dt="2020-04-14T09:35:34.441" v="514" actId="14100"/>
          <ac:spMkLst>
            <pc:docMk/>
            <pc:sldMk cId="4155721584" sldId="501"/>
            <ac:spMk id="52" creationId="{C66AC5B9-0C95-4220-8F57-6BEFBAC71985}"/>
          </ac:spMkLst>
        </pc:spChg>
        <pc:spChg chg="add del">
          <ac:chgData name="reza kabir" userId="af3c95a13102d509" providerId="LiveId" clId="{8BAB2875-BEA6-4BA6-854D-82211A154D52}" dt="2020-04-14T09:38:00.395" v="575" actId="21"/>
          <ac:spMkLst>
            <pc:docMk/>
            <pc:sldMk cId="4155721584" sldId="501"/>
            <ac:spMk id="53" creationId="{24F13A78-DBC6-4638-B511-617534C768D3}"/>
          </ac:spMkLst>
        </pc:spChg>
        <pc:spChg chg="add del">
          <ac:chgData name="reza kabir" userId="af3c95a13102d509" providerId="LiveId" clId="{8BAB2875-BEA6-4BA6-854D-82211A154D52}" dt="2020-04-14T09:38:00.395" v="575" actId="21"/>
          <ac:spMkLst>
            <pc:docMk/>
            <pc:sldMk cId="4155721584" sldId="501"/>
            <ac:spMk id="54" creationId="{3920D618-1556-4077-AA4B-67AF0960BDC3}"/>
          </ac:spMkLst>
        </pc:spChg>
        <pc:spChg chg="add del">
          <ac:chgData name="reza kabir" userId="af3c95a13102d509" providerId="LiveId" clId="{8BAB2875-BEA6-4BA6-854D-82211A154D52}" dt="2020-04-14T09:38:00.395" v="575" actId="21"/>
          <ac:spMkLst>
            <pc:docMk/>
            <pc:sldMk cId="4155721584" sldId="501"/>
            <ac:spMk id="55" creationId="{B4C7170E-8D71-42EC-8C88-27F0AE8DE33C}"/>
          </ac:spMkLst>
        </pc:spChg>
        <pc:spChg chg="add del">
          <ac:chgData name="reza kabir" userId="af3c95a13102d509" providerId="LiveId" clId="{8BAB2875-BEA6-4BA6-854D-82211A154D52}" dt="2020-04-14T09:38:00.395" v="575" actId="21"/>
          <ac:spMkLst>
            <pc:docMk/>
            <pc:sldMk cId="4155721584" sldId="501"/>
            <ac:spMk id="56" creationId="{7A8D0AE2-6210-4932-A958-95B96080DBC5}"/>
          </ac:spMkLst>
        </pc:spChg>
        <pc:spChg chg="add del">
          <ac:chgData name="reza kabir" userId="af3c95a13102d509" providerId="LiveId" clId="{8BAB2875-BEA6-4BA6-854D-82211A154D52}" dt="2020-04-14T09:38:00.395" v="575" actId="21"/>
          <ac:spMkLst>
            <pc:docMk/>
            <pc:sldMk cId="4155721584" sldId="501"/>
            <ac:spMk id="57" creationId="{023B9997-7180-4C30-9611-590B10EE5C1A}"/>
          </ac:spMkLst>
        </pc:spChg>
        <pc:spChg chg="add del">
          <ac:chgData name="reza kabir" userId="af3c95a13102d509" providerId="LiveId" clId="{8BAB2875-BEA6-4BA6-854D-82211A154D52}" dt="2020-04-14T09:38:00.395" v="575" actId="21"/>
          <ac:spMkLst>
            <pc:docMk/>
            <pc:sldMk cId="4155721584" sldId="501"/>
            <ac:spMk id="58" creationId="{22A32874-3A3C-4C70-A3D0-903A825DD0A8}"/>
          </ac:spMkLst>
        </pc:spChg>
        <pc:spChg chg="add mod ord">
          <ac:chgData name="reza kabir" userId="af3c95a13102d509" providerId="LiveId" clId="{8BAB2875-BEA6-4BA6-854D-82211A154D52}" dt="2020-04-14T09:35:40.562" v="516" actId="207"/>
          <ac:spMkLst>
            <pc:docMk/>
            <pc:sldMk cId="4155721584" sldId="501"/>
            <ac:spMk id="59" creationId="{44C58AD2-8776-4ACA-91B5-0D48A06BECDF}"/>
          </ac:spMkLst>
        </pc:spChg>
        <pc:spChg chg="add mod">
          <ac:chgData name="reza kabir" userId="af3c95a13102d509" providerId="LiveId" clId="{8BAB2875-BEA6-4BA6-854D-82211A154D52}" dt="2020-04-14T09:46:02.482" v="616" actId="1076"/>
          <ac:spMkLst>
            <pc:docMk/>
            <pc:sldMk cId="4155721584" sldId="501"/>
            <ac:spMk id="60" creationId="{536B04B2-2142-423B-9A8A-3ACA94C0B3BF}"/>
          </ac:spMkLst>
        </pc:spChg>
        <pc:spChg chg="add mod">
          <ac:chgData name="reza kabir" userId="af3c95a13102d509" providerId="LiveId" clId="{8BAB2875-BEA6-4BA6-854D-82211A154D52}" dt="2020-04-14T09:36:46.724" v="551" actId="20577"/>
          <ac:spMkLst>
            <pc:docMk/>
            <pc:sldMk cId="4155721584" sldId="501"/>
            <ac:spMk id="61" creationId="{8B4ECBBB-1EB7-4CC8-8DFD-0D690720B2F4}"/>
          </ac:spMkLst>
        </pc:spChg>
        <pc:spChg chg="add mod">
          <ac:chgData name="reza kabir" userId="af3c95a13102d509" providerId="LiveId" clId="{8BAB2875-BEA6-4BA6-854D-82211A154D52}" dt="2020-04-14T09:36:52.423" v="554" actId="20577"/>
          <ac:spMkLst>
            <pc:docMk/>
            <pc:sldMk cId="4155721584" sldId="501"/>
            <ac:spMk id="62" creationId="{124E2EDD-181F-4691-AF67-A6CD826BA339}"/>
          </ac:spMkLst>
        </pc:spChg>
        <pc:spChg chg="add mod">
          <ac:chgData name="reza kabir" userId="af3c95a13102d509" providerId="LiveId" clId="{8BAB2875-BEA6-4BA6-854D-82211A154D52}" dt="2020-04-14T09:46:37.001" v="623" actId="207"/>
          <ac:spMkLst>
            <pc:docMk/>
            <pc:sldMk cId="4155721584" sldId="501"/>
            <ac:spMk id="63" creationId="{10D9CD3E-E5AE-444C-AB78-4A865E21E43E}"/>
          </ac:spMkLst>
        </pc:spChg>
        <pc:grpChg chg="del">
          <ac:chgData name="reza kabir" userId="af3c95a13102d509" providerId="LiveId" clId="{8BAB2875-BEA6-4BA6-854D-82211A154D52}" dt="2020-04-14T09:33:38.603" v="494" actId="478"/>
          <ac:grpSpMkLst>
            <pc:docMk/>
            <pc:sldMk cId="4155721584" sldId="501"/>
            <ac:grpSpMk id="29" creationId="{00000000-0000-0000-0000-000000000000}"/>
          </ac:grpSpMkLst>
        </pc:grpChg>
      </pc:sldChg>
      <pc:sldChg chg="addSp delSp modSp add del mod delAnim modAnim">
        <pc:chgData name="reza kabir" userId="af3c95a13102d509" providerId="LiveId" clId="{8BAB2875-BEA6-4BA6-854D-82211A154D52}" dt="2020-04-14T10:01:48.776" v="823" actId="14100"/>
        <pc:sldMkLst>
          <pc:docMk/>
          <pc:sldMk cId="1221292374" sldId="502"/>
        </pc:sldMkLst>
        <pc:spChg chg="del">
          <ac:chgData name="reza kabir" userId="af3c95a13102d509" providerId="LiveId" clId="{8BAB2875-BEA6-4BA6-854D-82211A154D52}" dt="2020-04-14T09:58:57.793" v="776" actId="478"/>
          <ac:spMkLst>
            <pc:docMk/>
            <pc:sldMk cId="1221292374" sldId="502"/>
            <ac:spMk id="3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8:57.793" v="776" actId="478"/>
          <ac:spMkLst>
            <pc:docMk/>
            <pc:sldMk cId="1221292374" sldId="502"/>
            <ac:spMk id="4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59:07.354" v="778"/>
          <ac:spMkLst>
            <pc:docMk/>
            <pc:sldMk cId="1221292374" sldId="502"/>
            <ac:spMk id="14" creationId="{43332D6E-631A-4C64-95E7-94C51A243AE1}"/>
          </ac:spMkLst>
        </pc:spChg>
        <pc:spChg chg="del">
          <ac:chgData name="reza kabir" userId="af3c95a13102d509" providerId="LiveId" clId="{8BAB2875-BEA6-4BA6-854D-82211A154D52}" dt="2020-04-14T09:58:55.260" v="775" actId="478"/>
          <ac:spMkLst>
            <pc:docMk/>
            <pc:sldMk cId="1221292374" sldId="502"/>
            <ac:spMk id="15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10:00:50.551" v="804" actId="21"/>
          <ac:spMkLst>
            <pc:docMk/>
            <pc:sldMk cId="1221292374" sldId="502"/>
            <ac:spMk id="21" creationId="{9E63969E-96D8-4BFA-9B9D-BB6E333B84EF}"/>
          </ac:spMkLst>
        </pc:spChg>
        <pc:spChg chg="add del">
          <ac:chgData name="reza kabir" userId="af3c95a13102d509" providerId="LiveId" clId="{8BAB2875-BEA6-4BA6-854D-82211A154D52}" dt="2020-04-14T10:00:50.551" v="804" actId="21"/>
          <ac:spMkLst>
            <pc:docMk/>
            <pc:sldMk cId="1221292374" sldId="502"/>
            <ac:spMk id="22" creationId="{B1C663F0-FFB3-421F-AD54-73CA820227B7}"/>
          </ac:spMkLst>
        </pc:spChg>
        <pc:spChg chg="add del">
          <ac:chgData name="reza kabir" userId="af3c95a13102d509" providerId="LiveId" clId="{8BAB2875-BEA6-4BA6-854D-82211A154D52}" dt="2020-04-14T10:00:50.551" v="804" actId="21"/>
          <ac:spMkLst>
            <pc:docMk/>
            <pc:sldMk cId="1221292374" sldId="502"/>
            <ac:spMk id="23" creationId="{2390D6D0-D5E7-4F9A-B85B-4713D74302C6}"/>
          </ac:spMkLst>
        </pc:spChg>
        <pc:spChg chg="add del">
          <ac:chgData name="reza kabir" userId="af3c95a13102d509" providerId="LiveId" clId="{8BAB2875-BEA6-4BA6-854D-82211A154D52}" dt="2020-04-14T10:00:50.551" v="804" actId="21"/>
          <ac:spMkLst>
            <pc:docMk/>
            <pc:sldMk cId="1221292374" sldId="502"/>
            <ac:spMk id="24" creationId="{2D382533-F697-4FCC-AD61-0C67C3EC6C73}"/>
          </ac:spMkLst>
        </pc:spChg>
        <pc:spChg chg="add del">
          <ac:chgData name="reza kabir" userId="af3c95a13102d509" providerId="LiveId" clId="{8BAB2875-BEA6-4BA6-854D-82211A154D52}" dt="2020-04-14T10:00:50.551" v="804" actId="21"/>
          <ac:spMkLst>
            <pc:docMk/>
            <pc:sldMk cId="1221292374" sldId="502"/>
            <ac:spMk id="25" creationId="{1075FDD2-D3FF-497C-AB0D-02002F6225DB}"/>
          </ac:spMkLst>
        </pc:spChg>
        <pc:spChg chg="add del">
          <ac:chgData name="reza kabir" userId="af3c95a13102d509" providerId="LiveId" clId="{8BAB2875-BEA6-4BA6-854D-82211A154D52}" dt="2020-04-14T10:00:50.551" v="804" actId="21"/>
          <ac:spMkLst>
            <pc:docMk/>
            <pc:sldMk cId="1221292374" sldId="502"/>
            <ac:spMk id="26" creationId="{CD417142-62EB-4774-B20C-0DCE5F5C7871}"/>
          </ac:spMkLst>
        </pc:spChg>
        <pc:spChg chg="add del mod">
          <ac:chgData name="reza kabir" userId="af3c95a13102d509" providerId="LiveId" clId="{8BAB2875-BEA6-4BA6-854D-82211A154D52}" dt="2020-04-14T10:01:34.311" v="815" actId="478"/>
          <ac:spMkLst>
            <pc:docMk/>
            <pc:sldMk cId="1221292374" sldId="502"/>
            <ac:spMk id="28" creationId="{C413E9CC-8445-42BB-87DA-C9545D08B33D}"/>
          </ac:spMkLst>
        </pc:spChg>
        <pc:spChg chg="add mod">
          <ac:chgData name="reza kabir" userId="af3c95a13102d509" providerId="LiveId" clId="{8BAB2875-BEA6-4BA6-854D-82211A154D52}" dt="2020-04-14T10:01:48.776" v="823" actId="14100"/>
          <ac:spMkLst>
            <pc:docMk/>
            <pc:sldMk cId="1221292374" sldId="502"/>
            <ac:spMk id="29" creationId="{AC8FF3FC-2BD3-4BFA-BBD7-2D0EFD73B54A}"/>
          </ac:spMkLst>
        </pc:spChg>
        <pc:spChg chg="add mod">
          <ac:chgData name="reza kabir" userId="af3c95a13102d509" providerId="LiveId" clId="{8BAB2875-BEA6-4BA6-854D-82211A154D52}" dt="2020-04-14T10:01:46.607" v="822" actId="1076"/>
          <ac:spMkLst>
            <pc:docMk/>
            <pc:sldMk cId="1221292374" sldId="502"/>
            <ac:spMk id="30" creationId="{18A7531D-A363-4D60-89ED-08E15E352927}"/>
          </ac:spMkLst>
        </pc:spChg>
        <pc:spChg chg="del">
          <ac:chgData name="reza kabir" userId="af3c95a13102d509" providerId="LiveId" clId="{8BAB2875-BEA6-4BA6-854D-82211A154D52}" dt="2020-04-14T09:58:55.260" v="775" actId="478"/>
          <ac:spMkLst>
            <pc:docMk/>
            <pc:sldMk cId="1221292374" sldId="502"/>
            <ac:spMk id="124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8:55.260" v="775" actId="478"/>
          <ac:spMkLst>
            <pc:docMk/>
            <pc:sldMk cId="1221292374" sldId="502"/>
            <ac:spMk id="125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8:55.260" v="775" actId="478"/>
          <ac:spMkLst>
            <pc:docMk/>
            <pc:sldMk cId="1221292374" sldId="502"/>
            <ac:spMk id="126" creationId="{00000000-0000-0000-0000-000000000000}"/>
          </ac:spMkLst>
        </pc:spChg>
        <pc:spChg chg="del">
          <ac:chgData name="reza kabir" userId="af3c95a13102d509" providerId="LiveId" clId="{8BAB2875-BEA6-4BA6-854D-82211A154D52}" dt="2020-04-14T09:58:55.260" v="775" actId="478"/>
          <ac:spMkLst>
            <pc:docMk/>
            <pc:sldMk cId="1221292374" sldId="502"/>
            <ac:spMk id="127" creationId="{00000000-0000-0000-0000-000000000000}"/>
          </ac:spMkLst>
        </pc:spChg>
        <pc:grpChg chg="del">
          <ac:chgData name="reza kabir" userId="af3c95a13102d509" providerId="LiveId" clId="{8BAB2875-BEA6-4BA6-854D-82211A154D52}" dt="2020-04-14T09:58:57.793" v="776" actId="478"/>
          <ac:grpSpMkLst>
            <pc:docMk/>
            <pc:sldMk cId="1221292374" sldId="502"/>
            <ac:grpSpMk id="5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09:59:38.732" v="793" actId="1076"/>
          <ac:graphicFrameMkLst>
            <pc:docMk/>
            <pc:sldMk cId="1221292374" sldId="502"/>
            <ac:graphicFrameMk id="34" creationId="{00000000-0000-0000-0000-000000000000}"/>
          </ac:graphicFrameMkLst>
        </pc:graphicFrameChg>
      </pc:sldChg>
      <pc:sldChg chg="addSp delSp modSp add mod delAnim modAnim">
        <pc:chgData name="reza kabir" userId="af3c95a13102d509" providerId="LiveId" clId="{8BAB2875-BEA6-4BA6-854D-82211A154D52}" dt="2020-04-14T10:03:04.248" v="845" actId="21"/>
        <pc:sldMkLst>
          <pc:docMk/>
          <pc:sldMk cId="2629832031" sldId="503"/>
        </pc:sldMkLst>
        <pc:spChg chg="add mod">
          <ac:chgData name="reza kabir" userId="af3c95a13102d509" providerId="LiveId" clId="{8BAB2875-BEA6-4BA6-854D-82211A154D52}" dt="2020-04-14T10:03:01.442" v="844"/>
          <ac:spMkLst>
            <pc:docMk/>
            <pc:sldMk cId="2629832031" sldId="503"/>
            <ac:spMk id="4" creationId="{5A8A8C89-7A5C-40CA-8AD0-5837A531C0B5}"/>
          </ac:spMkLst>
        </pc:spChg>
        <pc:spChg chg="del mod">
          <ac:chgData name="reza kabir" userId="af3c95a13102d509" providerId="LiveId" clId="{8BAB2875-BEA6-4BA6-854D-82211A154D52}" dt="2020-04-14T10:02:19.943" v="828" actId="478"/>
          <ac:spMkLst>
            <pc:docMk/>
            <pc:sldMk cId="2629832031" sldId="503"/>
            <ac:spMk id="9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02:23.560" v="829" actId="478"/>
          <ac:spMkLst>
            <pc:docMk/>
            <pc:sldMk cId="2629832031" sldId="503"/>
            <ac:spMk id="10" creationId="{00000000-0000-0000-0000-000000000000}"/>
          </ac:spMkLst>
        </pc:spChg>
        <pc:spChg chg="del">
          <ac:chgData name="reza kabir" userId="af3c95a13102d509" providerId="LiveId" clId="{8BAB2875-BEA6-4BA6-854D-82211A154D52}" dt="2020-04-14T10:02:27.270" v="830" actId="478"/>
          <ac:spMkLst>
            <pc:docMk/>
            <pc:sldMk cId="2629832031" sldId="503"/>
            <ac:spMk id="20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1:26.164" v="814" actId="2710"/>
          <ac:spMkLst>
            <pc:docMk/>
            <pc:sldMk cId="2629832031" sldId="503"/>
            <ac:spMk id="2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1:18.304" v="811" actId="1076"/>
          <ac:spMkLst>
            <pc:docMk/>
            <pc:sldMk cId="2629832031" sldId="503"/>
            <ac:spMk id="22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10:03:04.248" v="845" actId="21"/>
          <ac:spMkLst>
            <pc:docMk/>
            <pc:sldMk cId="2629832031" sldId="503"/>
            <ac:spMk id="23" creationId="{DE5F7E49-FD24-4C1F-A06B-70F0062092BE}"/>
          </ac:spMkLst>
        </pc:spChg>
        <pc:spChg chg="del">
          <ac:chgData name="reza kabir" userId="af3c95a13102d509" providerId="LiveId" clId="{8BAB2875-BEA6-4BA6-854D-82211A154D52}" dt="2020-04-14T10:00:45.522" v="803" actId="478"/>
          <ac:spMkLst>
            <pc:docMk/>
            <pc:sldMk cId="2629832031" sldId="503"/>
            <ac:spMk id="24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10:03:04.248" v="845" actId="21"/>
          <ac:spMkLst>
            <pc:docMk/>
            <pc:sldMk cId="2629832031" sldId="503"/>
            <ac:spMk id="25" creationId="{FD5889D9-A94C-487B-A978-46D1F7411899}"/>
          </ac:spMkLst>
        </pc:spChg>
        <pc:spChg chg="mod">
          <ac:chgData name="reza kabir" userId="af3c95a13102d509" providerId="LiveId" clId="{8BAB2875-BEA6-4BA6-854D-82211A154D52}" dt="2020-04-14T10:02:33.903" v="832" actId="20577"/>
          <ac:spMkLst>
            <pc:docMk/>
            <pc:sldMk cId="2629832031" sldId="503"/>
            <ac:spMk id="26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10:03:04.248" v="845" actId="21"/>
          <ac:spMkLst>
            <pc:docMk/>
            <pc:sldMk cId="2629832031" sldId="503"/>
            <ac:spMk id="27" creationId="{4401ECC8-5E44-4794-BE46-1AD1D01F9E45}"/>
          </ac:spMkLst>
        </pc:spChg>
        <pc:spChg chg="add del">
          <ac:chgData name="reza kabir" userId="af3c95a13102d509" providerId="LiveId" clId="{8BAB2875-BEA6-4BA6-854D-82211A154D52}" dt="2020-04-14T10:03:04.248" v="845" actId="21"/>
          <ac:spMkLst>
            <pc:docMk/>
            <pc:sldMk cId="2629832031" sldId="503"/>
            <ac:spMk id="28" creationId="{B37BFC5A-9EFB-4FF0-B0FF-EC26F6E3616B}"/>
          </ac:spMkLst>
        </pc:spChg>
        <pc:spChg chg="add del">
          <ac:chgData name="reza kabir" userId="af3c95a13102d509" providerId="LiveId" clId="{8BAB2875-BEA6-4BA6-854D-82211A154D52}" dt="2020-04-14T10:03:04.248" v="845" actId="21"/>
          <ac:spMkLst>
            <pc:docMk/>
            <pc:sldMk cId="2629832031" sldId="503"/>
            <ac:spMk id="29" creationId="{170CCD79-E387-48E7-A572-BA3B6FA4934E}"/>
          </ac:spMkLst>
        </pc:spChg>
        <pc:spChg chg="add del">
          <ac:chgData name="reza kabir" userId="af3c95a13102d509" providerId="LiveId" clId="{8BAB2875-BEA6-4BA6-854D-82211A154D52}" dt="2020-04-14T10:03:04.248" v="845" actId="21"/>
          <ac:spMkLst>
            <pc:docMk/>
            <pc:sldMk cId="2629832031" sldId="503"/>
            <ac:spMk id="30" creationId="{972FB38B-7F85-4A64-90CA-5E88DC3CA025}"/>
          </ac:spMkLst>
        </pc:spChg>
        <pc:grpChg chg="del mod">
          <ac:chgData name="reza kabir" userId="af3c95a13102d509" providerId="LiveId" clId="{8BAB2875-BEA6-4BA6-854D-82211A154D52}" dt="2020-04-14T10:02:19.943" v="828" actId="478"/>
          <ac:grpSpMkLst>
            <pc:docMk/>
            <pc:sldMk cId="2629832031" sldId="503"/>
            <ac:grpSpMk id="11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01:04.608" v="807" actId="1076"/>
          <ac:grpSpMkLst>
            <pc:docMk/>
            <pc:sldMk cId="2629832031" sldId="503"/>
            <ac:grpSpMk id="12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01:04.608" v="807" actId="1076"/>
          <ac:grpSpMkLst>
            <pc:docMk/>
            <pc:sldMk cId="2629832031" sldId="503"/>
            <ac:grpSpMk id="13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10:02:54.689" v="843" actId="2711"/>
          <ac:graphicFrameMkLst>
            <pc:docMk/>
            <pc:sldMk cId="2629832031" sldId="503"/>
            <ac:graphicFrameMk id="3" creationId="{00000000-0000-0000-0000-000000000000}"/>
          </ac:graphicFrameMkLst>
        </pc:graphicFrameChg>
      </pc:sldChg>
      <pc:sldChg chg="addSp delSp modSp add mod delAnim modAnim">
        <pc:chgData name="reza kabir" userId="af3c95a13102d509" providerId="LiveId" clId="{8BAB2875-BEA6-4BA6-854D-82211A154D52}" dt="2020-04-14T11:12:59.202" v="1283" actId="478"/>
        <pc:sldMkLst>
          <pc:docMk/>
          <pc:sldMk cId="507334927" sldId="504"/>
        </pc:sldMkLst>
        <pc:spChg chg="add mod">
          <ac:chgData name="reza kabir" userId="af3c95a13102d509" providerId="LiveId" clId="{8BAB2875-BEA6-4BA6-854D-82211A154D52}" dt="2020-04-14T11:12:15.596" v="1276" actId="403"/>
          <ac:spMkLst>
            <pc:docMk/>
            <pc:sldMk cId="507334927" sldId="504"/>
            <ac:spMk id="4" creationId="{259DAA93-1F78-4922-88FC-2968639D4A88}"/>
          </ac:spMkLst>
        </pc:spChg>
        <pc:spChg chg="del mod">
          <ac:chgData name="reza kabir" userId="af3c95a13102d509" providerId="LiveId" clId="{8BAB2875-BEA6-4BA6-854D-82211A154D52}" dt="2020-04-14T11:12:56.934" v="1282" actId="478"/>
          <ac:spMkLst>
            <pc:docMk/>
            <pc:sldMk cId="507334927" sldId="504"/>
            <ac:spMk id="9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12:59.202" v="1283" actId="478"/>
          <ac:spMkLst>
            <pc:docMk/>
            <pc:sldMk cId="507334927" sldId="504"/>
            <ac:spMk id="1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2:41.715" v="1280" actId="478"/>
          <ac:spMkLst>
            <pc:docMk/>
            <pc:sldMk cId="507334927" sldId="504"/>
            <ac:spMk id="29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2:41.715" v="1280" actId="478"/>
          <ac:spMkLst>
            <pc:docMk/>
            <pc:sldMk cId="507334927" sldId="504"/>
            <ac:spMk id="30" creationId="{00000000-0000-0000-0000-000000000000}"/>
          </ac:spMkLst>
        </pc:spChg>
        <pc:spChg chg="add">
          <ac:chgData name="reza kabir" userId="af3c95a13102d509" providerId="LiveId" clId="{8BAB2875-BEA6-4BA6-854D-82211A154D52}" dt="2020-04-14T11:12:50.777" v="1281"/>
          <ac:spMkLst>
            <pc:docMk/>
            <pc:sldMk cId="507334927" sldId="504"/>
            <ac:spMk id="32" creationId="{DBB3DE5A-0DA7-475C-9747-BF91D43D4F16}"/>
          </ac:spMkLst>
        </pc:spChg>
        <pc:grpChg chg="del">
          <ac:chgData name="reza kabir" userId="af3c95a13102d509" providerId="LiveId" clId="{8BAB2875-BEA6-4BA6-854D-82211A154D52}" dt="2020-04-14T11:11:56.036" v="1272" actId="478"/>
          <ac:grpSpMkLst>
            <pc:docMk/>
            <pc:sldMk cId="507334927" sldId="504"/>
            <ac:grpSpMk id="11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11:12:36.393" v="1279"/>
          <ac:graphicFrameMkLst>
            <pc:docMk/>
            <pc:sldMk cId="507334927" sldId="504"/>
            <ac:graphicFrameMk id="3" creationId="{00000000-0000-0000-0000-000000000000}"/>
          </ac:graphicFrameMkLst>
        </pc:graphicFrameChg>
        <pc:cxnChg chg="del">
          <ac:chgData name="reza kabir" userId="af3c95a13102d509" providerId="LiveId" clId="{8BAB2875-BEA6-4BA6-854D-82211A154D52}" dt="2020-04-14T11:12:41.715" v="1280" actId="478"/>
          <ac:cxnSpMkLst>
            <pc:docMk/>
            <pc:sldMk cId="507334927" sldId="504"/>
            <ac:cxnSpMk id="31" creationId="{00000000-0000-0000-0000-000000000000}"/>
          </ac:cxnSpMkLst>
        </pc:cxnChg>
      </pc:sldChg>
      <pc:sldChg chg="addSp delSp modSp add mod modAnim">
        <pc:chgData name="reza kabir" userId="af3c95a13102d509" providerId="LiveId" clId="{8BAB2875-BEA6-4BA6-854D-82211A154D52}" dt="2020-04-14T11:49:55.498" v="1545" actId="2711"/>
        <pc:sldMkLst>
          <pc:docMk/>
          <pc:sldMk cId="3963594198" sldId="505"/>
        </pc:sldMkLst>
        <pc:spChg chg="add mod">
          <ac:chgData name="reza kabir" userId="af3c95a13102d509" providerId="LiveId" clId="{8BAB2875-BEA6-4BA6-854D-82211A154D52}" dt="2020-04-14T11:33:33.361" v="1449" actId="403"/>
          <ac:spMkLst>
            <pc:docMk/>
            <pc:sldMk cId="3963594198" sldId="505"/>
            <ac:spMk id="3" creationId="{A7BA8422-BF15-43DF-B377-360FF5E81AD3}"/>
          </ac:spMkLst>
        </pc:spChg>
        <pc:spChg chg="del mod">
          <ac:chgData name="reza kabir" userId="af3c95a13102d509" providerId="LiveId" clId="{8BAB2875-BEA6-4BA6-854D-82211A154D52}" dt="2020-04-14T11:29:50.368" v="1413" actId="478"/>
          <ac:spMkLst>
            <pc:docMk/>
            <pc:sldMk cId="3963594198" sldId="505"/>
            <ac:spMk id="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29:50.368" v="1413" actId="478"/>
          <ac:spMkLst>
            <pc:docMk/>
            <pc:sldMk cId="3963594198" sldId="505"/>
            <ac:spMk id="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31:23.866" v="1426" actId="207"/>
          <ac:spMkLst>
            <pc:docMk/>
            <pc:sldMk cId="3963594198" sldId="505"/>
            <ac:spMk id="2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31:03.536" v="1422" actId="207"/>
          <ac:spMkLst>
            <pc:docMk/>
            <pc:sldMk cId="3963594198" sldId="505"/>
            <ac:spMk id="30" creationId="{00000000-0000-0000-0000-000000000000}"/>
          </ac:spMkLst>
        </pc:spChg>
        <pc:spChg chg="mod">
          <ac:chgData name="reza kabir" userId="af3c95a13102d509" providerId="LiveId" clId="{8BAB2875-BEA6-4BA6-854D-82211A154D52}" dt="2020-04-14T11:31:08.857" v="1424" actId="207"/>
          <ac:spMkLst>
            <pc:docMk/>
            <pc:sldMk cId="3963594198" sldId="505"/>
            <ac:spMk id="31" creationId="{00000000-0000-0000-0000-000000000000}"/>
          </ac:spMkLst>
        </pc:spChg>
        <pc:spChg chg="mod">
          <ac:chgData name="reza kabir" userId="af3c95a13102d509" providerId="LiveId" clId="{8BAB2875-BEA6-4BA6-854D-82211A154D52}" dt="2020-04-14T11:31:28.866" v="1427" actId="207"/>
          <ac:spMkLst>
            <pc:docMk/>
            <pc:sldMk cId="3963594198" sldId="505"/>
            <ac:spMk id="3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49:55.498" v="1545" actId="2711"/>
          <ac:spMkLst>
            <pc:docMk/>
            <pc:sldMk cId="3963594198" sldId="505"/>
            <ac:spMk id="3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49:55.498" v="1545" actId="2711"/>
          <ac:spMkLst>
            <pc:docMk/>
            <pc:sldMk cId="3963594198" sldId="505"/>
            <ac:spMk id="35" creationId="{00000000-0000-0000-0000-000000000000}"/>
          </ac:spMkLst>
        </pc:spChg>
        <pc:spChg chg="mod">
          <ac:chgData name="reza kabir" userId="af3c95a13102d509" providerId="LiveId" clId="{8BAB2875-BEA6-4BA6-854D-82211A154D52}" dt="2020-04-14T11:49:55.498" v="1545" actId="2711"/>
          <ac:spMkLst>
            <pc:docMk/>
            <pc:sldMk cId="3963594198" sldId="505"/>
            <ac:spMk id="3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49:55.498" v="1545" actId="2711"/>
          <ac:spMkLst>
            <pc:docMk/>
            <pc:sldMk cId="3963594198" sldId="505"/>
            <ac:spMk id="37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34:14.758" v="1456" actId="1076"/>
          <ac:spMkLst>
            <pc:docMk/>
            <pc:sldMk cId="3963594198" sldId="505"/>
            <ac:spMk id="62" creationId="{255360C2-8E22-4293-A9D5-8F4F970A71D8}"/>
          </ac:spMkLst>
        </pc:spChg>
        <pc:spChg chg="add mod">
          <ac:chgData name="reza kabir" userId="af3c95a13102d509" providerId="LiveId" clId="{8BAB2875-BEA6-4BA6-854D-82211A154D52}" dt="2020-04-14T11:34:14.758" v="1456" actId="1076"/>
          <ac:spMkLst>
            <pc:docMk/>
            <pc:sldMk cId="3963594198" sldId="505"/>
            <ac:spMk id="63" creationId="{14335866-FF9C-4D7C-B33C-BE95EEF75E04}"/>
          </ac:spMkLst>
        </pc:spChg>
        <pc:spChg chg="add mod">
          <ac:chgData name="reza kabir" userId="af3c95a13102d509" providerId="LiveId" clId="{8BAB2875-BEA6-4BA6-854D-82211A154D52}" dt="2020-04-14T11:32:54.256" v="1434" actId="571"/>
          <ac:spMkLst>
            <pc:docMk/>
            <pc:sldMk cId="3963594198" sldId="505"/>
            <ac:spMk id="64" creationId="{D9E97BEB-C86B-47D3-8B6B-C04B335EE6E6}"/>
          </ac:spMkLst>
        </pc:spChg>
        <pc:spChg chg="add mod">
          <ac:chgData name="reza kabir" userId="af3c95a13102d509" providerId="LiveId" clId="{8BAB2875-BEA6-4BA6-854D-82211A154D52}" dt="2020-04-14T11:32:54.256" v="1434" actId="571"/>
          <ac:spMkLst>
            <pc:docMk/>
            <pc:sldMk cId="3963594198" sldId="505"/>
            <ac:spMk id="65" creationId="{BAB0BDCC-7171-450D-8057-0486B404693F}"/>
          </ac:spMkLst>
        </pc:spChg>
        <pc:spChg chg="add mod">
          <ac:chgData name="reza kabir" userId="af3c95a13102d509" providerId="LiveId" clId="{8BAB2875-BEA6-4BA6-854D-82211A154D52}" dt="2020-04-14T11:34:11.071" v="1455" actId="1076"/>
          <ac:spMkLst>
            <pc:docMk/>
            <pc:sldMk cId="3963594198" sldId="505"/>
            <ac:spMk id="66" creationId="{8E103D44-C7EC-410B-96DF-7FFF26EA40DE}"/>
          </ac:spMkLst>
        </pc:spChg>
        <pc:spChg chg="add mod">
          <ac:chgData name="reza kabir" userId="af3c95a13102d509" providerId="LiveId" clId="{8BAB2875-BEA6-4BA6-854D-82211A154D52}" dt="2020-04-14T11:34:11.071" v="1455" actId="1076"/>
          <ac:spMkLst>
            <pc:docMk/>
            <pc:sldMk cId="3963594198" sldId="505"/>
            <ac:spMk id="67" creationId="{569FBA60-8795-46D1-8145-C6D6B06B3A5C}"/>
          </ac:spMkLst>
        </pc:spChg>
        <pc:spChg chg="add mod">
          <ac:chgData name="reza kabir" userId="af3c95a13102d509" providerId="LiveId" clId="{8BAB2875-BEA6-4BA6-854D-82211A154D52}" dt="2020-04-14T11:33:11.031" v="1439" actId="1076"/>
          <ac:spMkLst>
            <pc:docMk/>
            <pc:sldMk cId="3963594198" sldId="505"/>
            <ac:spMk id="68" creationId="{AAED874A-8E5E-4D71-A5C1-99D3B59B746E}"/>
          </ac:spMkLst>
        </pc:spChg>
        <pc:spChg chg="add mod">
          <ac:chgData name="reza kabir" userId="af3c95a13102d509" providerId="LiveId" clId="{8BAB2875-BEA6-4BA6-854D-82211A154D52}" dt="2020-04-14T11:33:11.031" v="1439" actId="1076"/>
          <ac:spMkLst>
            <pc:docMk/>
            <pc:sldMk cId="3963594198" sldId="505"/>
            <ac:spMk id="69" creationId="{8D2DA1E6-DF4C-470A-AEB7-DD60A9733F03}"/>
          </ac:spMkLst>
        </pc:spChg>
        <pc:spChg chg="add mod">
          <ac:chgData name="reza kabir" userId="af3c95a13102d509" providerId="LiveId" clId="{8BAB2875-BEA6-4BA6-854D-82211A154D52}" dt="2020-04-14T11:33:11.031" v="1439" actId="1076"/>
          <ac:spMkLst>
            <pc:docMk/>
            <pc:sldMk cId="3963594198" sldId="505"/>
            <ac:spMk id="70" creationId="{F542C227-8651-4CF0-B286-AFCFC45F4204}"/>
          </ac:spMkLst>
        </pc:spChg>
        <pc:spChg chg="add mod">
          <ac:chgData name="reza kabir" userId="af3c95a13102d509" providerId="LiveId" clId="{8BAB2875-BEA6-4BA6-854D-82211A154D52}" dt="2020-04-14T11:33:11.031" v="1439" actId="1076"/>
          <ac:spMkLst>
            <pc:docMk/>
            <pc:sldMk cId="3963594198" sldId="505"/>
            <ac:spMk id="71" creationId="{70AF17A3-02EE-452C-BE8E-396E3FB8C9F2}"/>
          </ac:spMkLst>
        </pc:spChg>
        <pc:spChg chg="del">
          <ac:chgData name="reza kabir" userId="af3c95a13102d509" providerId="LiveId" clId="{8BAB2875-BEA6-4BA6-854D-82211A154D52}" dt="2020-04-14T11:30:18.874" v="1414" actId="478"/>
          <ac:spMkLst>
            <pc:docMk/>
            <pc:sldMk cId="3963594198" sldId="505"/>
            <ac:spMk id="91" creationId="{00000000-0000-0000-0000-000000000000}"/>
          </ac:spMkLst>
        </pc:spChg>
        <pc:spChg chg="del">
          <ac:chgData name="reza kabir" userId="af3c95a13102d509" providerId="LiveId" clId="{8BAB2875-BEA6-4BA6-854D-82211A154D52}" dt="2020-04-14T11:30:18.874" v="1414" actId="478"/>
          <ac:spMkLst>
            <pc:docMk/>
            <pc:sldMk cId="3963594198" sldId="505"/>
            <ac:spMk id="95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11:29:50.368" v="1413" actId="478"/>
          <ac:grpSpMkLst>
            <pc:docMk/>
            <pc:sldMk cId="3963594198" sldId="505"/>
            <ac:grpSpMk id="10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24:52.425" v="1407" actId="1076"/>
          <ac:grpSpMkLst>
            <pc:docMk/>
            <pc:sldMk cId="3963594198" sldId="505"/>
            <ac:grpSpMk id="11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24:52.425" v="1407" actId="1076"/>
          <ac:grpSpMkLst>
            <pc:docMk/>
            <pc:sldMk cId="3963594198" sldId="505"/>
            <ac:grpSpMk id="12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34:32.866" v="1457" actId="207"/>
          <ac:grpSpMkLst>
            <pc:docMk/>
            <pc:sldMk cId="3963594198" sldId="505"/>
            <ac:grpSpMk id="28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30:18.874" v="1414" actId="478"/>
          <ac:grpSpMkLst>
            <pc:docMk/>
            <pc:sldMk cId="3963594198" sldId="505"/>
            <ac:grpSpMk id="38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30:18.874" v="1414" actId="478"/>
          <ac:grpSpMkLst>
            <pc:docMk/>
            <pc:sldMk cId="3963594198" sldId="505"/>
            <ac:grpSpMk id="41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30:18.874" v="1414" actId="478"/>
          <ac:grpSpMkLst>
            <pc:docMk/>
            <pc:sldMk cId="3963594198" sldId="505"/>
            <ac:grpSpMk id="44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30:18.874" v="1414" actId="478"/>
          <ac:grpSpMkLst>
            <pc:docMk/>
            <pc:sldMk cId="3963594198" sldId="505"/>
            <ac:grpSpMk id="47" creationId="{00000000-0000-0000-0000-000000000000}"/>
          </ac:grpSpMkLst>
        </pc:grpChg>
        <pc:grpChg chg="add del mod">
          <ac:chgData name="reza kabir" userId="af3c95a13102d509" providerId="LiveId" clId="{8BAB2875-BEA6-4BA6-854D-82211A154D52}" dt="2020-04-14T11:32:48.533" v="1431" actId="478"/>
          <ac:grpSpMkLst>
            <pc:docMk/>
            <pc:sldMk cId="3963594198" sldId="505"/>
            <ac:grpSpMk id="53" creationId="{5C1F6B01-F0B3-4F47-92D0-A1BD4CD343E8}"/>
          </ac:grpSpMkLst>
        </pc:grpChg>
        <pc:grpChg chg="add del mod">
          <ac:chgData name="reza kabir" userId="af3c95a13102d509" providerId="LiveId" clId="{8BAB2875-BEA6-4BA6-854D-82211A154D52}" dt="2020-04-14T11:32:48.533" v="1431" actId="478"/>
          <ac:grpSpMkLst>
            <pc:docMk/>
            <pc:sldMk cId="3963594198" sldId="505"/>
            <ac:grpSpMk id="58" creationId="{9848E570-C3F4-4B41-A3B6-716EF2195E1C}"/>
          </ac:grpSpMkLst>
        </pc:grpChg>
        <pc:grpChg chg="del">
          <ac:chgData name="reza kabir" userId="af3c95a13102d509" providerId="LiveId" clId="{8BAB2875-BEA6-4BA6-854D-82211A154D52}" dt="2020-04-14T11:30:18.874" v="1414" actId="478"/>
          <ac:grpSpMkLst>
            <pc:docMk/>
            <pc:sldMk cId="3963594198" sldId="505"/>
            <ac:grpSpMk id="101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30:18.874" v="1414" actId="478"/>
          <ac:grpSpMkLst>
            <pc:docMk/>
            <pc:sldMk cId="3963594198" sldId="505"/>
            <ac:grpSpMk id="109" creationId="{00000000-0000-0000-0000-000000000000}"/>
          </ac:grpSpMkLst>
        </pc:grpChg>
        <pc:cxnChg chg="mod">
          <ac:chgData name="reza kabir" userId="af3c95a13102d509" providerId="LiveId" clId="{8BAB2875-BEA6-4BA6-854D-82211A154D52}" dt="2020-04-14T11:33:42.695" v="1450" actId="208"/>
          <ac:cxnSpMkLst>
            <pc:docMk/>
            <pc:sldMk cId="3963594198" sldId="505"/>
            <ac:cxnSpMk id="72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1:33:46.751" v="1452" actId="208"/>
          <ac:cxnSpMkLst>
            <pc:docMk/>
            <pc:sldMk cId="3963594198" sldId="505"/>
            <ac:cxnSpMk id="75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1:33:55.463" v="1454" actId="208"/>
          <ac:cxnSpMkLst>
            <pc:docMk/>
            <pc:sldMk cId="3963594198" sldId="505"/>
            <ac:cxnSpMk id="80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1:33:51.558" v="1453" actId="208"/>
          <ac:cxnSpMkLst>
            <pc:docMk/>
            <pc:sldMk cId="3963594198" sldId="505"/>
            <ac:cxnSpMk id="81" creationId="{00000000-0000-0000-0000-000000000000}"/>
          </ac:cxnSpMkLst>
        </pc:cxnChg>
      </pc:sldChg>
      <pc:sldChg chg="addSp delSp modSp add del mod">
        <pc:chgData name="reza kabir" userId="af3c95a13102d509" providerId="LiveId" clId="{8BAB2875-BEA6-4BA6-854D-82211A154D52}" dt="2020-05-22T19:36:30.006" v="4303" actId="2696"/>
        <pc:sldMkLst>
          <pc:docMk/>
          <pc:sldMk cId="2089843671" sldId="506"/>
        </pc:sldMkLst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5" creationId="{51150715-8131-4DB0-A855-FD1A876B5C4B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7" creationId="{E0FC505A-F86E-4404-988E-57E8C42FE8E5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8" creationId="{8C9E60C3-1B95-4CCE-A46A-A3CD50CB4986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9" creationId="{D80B8373-6AE4-428C-B003-6F2AA117C829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10" creationId="{AD6A155D-C258-4BBB-915C-0041A69041B0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11" creationId="{3FC08627-A232-4878-9C77-A5A52C1CF155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12" creationId="{8040CC50-A82D-4315-879F-B7953A03B32D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13" creationId="{A63B57FC-CDEF-44C4-8F72-87F8C7FBF7EA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15" creationId="{B2091E86-D068-46AC-A897-238E1CA52993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16" creationId="{4A711E67-940D-4799-8855-4A5A333FE457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17" creationId="{AD271971-A96D-4ADF-B0A6-78CCD65E1110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18" creationId="{4BA604A2-A7EC-48B6-9CEE-1D8036F26060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19" creationId="{24CC1926-611E-4778-BDB7-E14B37AD19F0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20" creationId="{6B7B7E3C-1A16-4B6A-9F18-57B4CBD81D4B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21" creationId="{1CD83D90-462A-4682-A696-4D301B2714E9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22" creationId="{248E515E-CDA6-4A9D-9225-97DFB02272E0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23" creationId="{AEE9B71D-0EC7-4BD3-90ED-AD9007956FD0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25" creationId="{D8CE04B4-A141-4639-9F84-314EB141A5F9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26" creationId="{FFD3F423-4628-434F-868A-479C96076CA0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27" creationId="{FECF2DB0-E6FB-4BC8-88AB-252CD22613BC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28" creationId="{DC40EB06-AE87-4BC2-9514-CA4D89470F7D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30" creationId="{08BCC8AD-4A7E-46A3-95DB-7CE426793229}"/>
          </ac:spMkLst>
        </pc:spChg>
        <pc:spChg chg="mod">
          <ac:chgData name="reza kabir" userId="af3c95a13102d509" providerId="LiveId" clId="{8BAB2875-BEA6-4BA6-854D-82211A154D52}" dt="2020-05-13T18:30:56.735" v="3866" actId="165"/>
          <ac:spMkLst>
            <pc:docMk/>
            <pc:sldMk cId="2089843671" sldId="506"/>
            <ac:spMk id="31" creationId="{D948D292-0CAB-466B-A7C4-5EBC94A85ED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34" creationId="{9E097CB4-3AC5-4ECF-BAF9-464042E536F1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35" creationId="{99A45754-8AA8-4369-A4A3-7EBF699E634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37" creationId="{3567EDE4-3FB0-4402-9424-69F5D95A8268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38" creationId="{F971BA47-1457-4201-9349-343D079F1E1C}"/>
          </ac:spMkLst>
        </pc:spChg>
        <pc:spChg chg="mod">
          <ac:chgData name="reza kabir" userId="af3c95a13102d509" providerId="LiveId" clId="{8BAB2875-BEA6-4BA6-854D-82211A154D52}" dt="2020-05-13T18:46:31.838" v="3900" actId="208"/>
          <ac:spMkLst>
            <pc:docMk/>
            <pc:sldMk cId="2089843671" sldId="506"/>
            <ac:spMk id="40" creationId="{44898B86-00D2-45F6-9E3A-82F92557BE99}"/>
          </ac:spMkLst>
        </pc:spChg>
        <pc:spChg chg="mod">
          <ac:chgData name="reza kabir" userId="af3c95a13102d509" providerId="LiveId" clId="{8BAB2875-BEA6-4BA6-854D-82211A154D52}" dt="2020-05-13T18:46:31.838" v="3900" actId="208"/>
          <ac:spMkLst>
            <pc:docMk/>
            <pc:sldMk cId="2089843671" sldId="506"/>
            <ac:spMk id="41" creationId="{AE787B04-C2AD-4149-98EA-565DCD698BC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" creationId="{D1BA8CA8-BBE2-4BED-976A-E67D6CEF3BE6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" creationId="{C5CDF3DF-F4D4-43A5-9D3B-B1501E37819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" creationId="{2B74C5BD-BD05-4183-B548-FCD91E43D1A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" creationId="{E2624FC0-2898-47FF-8321-3657F8CBC6A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" creationId="{05EC4888-8F74-4F43-8B22-2B0CCBEF516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" creationId="{DF8A1E38-D5CE-48B2-8523-41840A54E9C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" creationId="{D8CD1A1A-DA22-4F21-B8A7-3717D9D9940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" creationId="{B80D687F-94FA-48CC-BB17-243B938F053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" creationId="{FABEA123-62D8-4F2A-B394-C07C6C66462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" creationId="{C72FBF6C-EE20-44D3-BF51-4BAFDA3F36E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7" creationId="{308580CA-4278-4733-B4AA-6F6C1647B91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8" creationId="{BBC0A723-E59C-4168-BDBA-EFFA12BD2D7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9" creationId="{37A2C9EE-F4D1-4A56-8BE3-E9DD4A28C67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60" creationId="{618518CB-658E-4B82-9E4B-AA9A6F5F2F2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61" creationId="{2EFFD1DA-A251-4F4F-8998-00559386A07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64" creationId="{746C99BE-4987-4016-A255-08EA88E7D3F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65" creationId="{891C5426-72DE-49D7-91A2-FD99EE249D5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66" creationId="{0ABEC45A-B6CD-4E94-A9C6-B2E46AF35A7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67" creationId="{5DC60E52-7D04-4FB2-A8FE-FE032584A39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68" creationId="{16533FD0-B8CE-4B18-8E24-15F183D95C5F}"/>
          </ac:spMkLst>
        </pc:spChg>
        <pc:spChg chg="mod topLvl">
          <ac:chgData name="reza kabir" userId="af3c95a13102d509" providerId="LiveId" clId="{8BAB2875-BEA6-4BA6-854D-82211A154D52}" dt="2020-05-13T18:46:56.758" v="3914" actId="207"/>
          <ac:spMkLst>
            <pc:docMk/>
            <pc:sldMk cId="2089843671" sldId="506"/>
            <ac:spMk id="69" creationId="{9DC96922-AB0D-4822-BEA6-6FE5775AABD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71" creationId="{7F8E2284-0D4F-4704-AF6F-AF077CE9489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72" creationId="{42AEC11D-05B6-46E4-8695-BCAAE86702A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73" creationId="{56A95339-2B6C-4EA0-9C4E-D27CA0C540B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74" creationId="{BCD6A24C-2C2C-4F0C-8FC1-383087C93C2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75" creationId="{72076C50-A84B-49A9-8557-C0ACACF3EA2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76" creationId="{B06848FA-A71F-429D-B062-681815643D7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77" creationId="{C9C9C75A-1BEA-4360-B310-2A8D4F9BC8E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78" creationId="{5E59B21B-FB1C-4C44-BE4C-0CDFD6431E1C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0" creationId="{1C408B73-F6AC-4952-BF54-DC0DA08EAB6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1" creationId="{58647BA4-9886-4AD2-B114-9734CFBA17F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2" creationId="{3D6AFBB4-1BEC-4C5A-9853-6153CC1D88D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3" creationId="{2D15F7AA-BAD8-4EF0-B222-7DB80C31BAB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4" creationId="{F96F4BDA-8504-4475-ABD0-57E5E026F81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5" creationId="{5487C640-EBB8-48DA-8FE6-9D247C31D5F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6" creationId="{DFFF83FF-C43E-4C15-A9F5-3D0A426866F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7" creationId="{31A1F6B9-5206-45CD-BAFD-C1BC73CEA31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8" creationId="{3482B055-47C4-4571-99C8-C33F7CCD919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89" creationId="{C1EE995F-DEDA-4561-9EA8-8E99BF48AD9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0" creationId="{E950972E-3665-4271-BAF8-0C38EA8F919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1" creationId="{3865F62B-B226-4D1E-BA4C-7AA0FEEE058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2" creationId="{75FB6855-C291-44D7-89E6-6768EBA4BA4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3" creationId="{77DBC75F-714F-4818-932A-D00AFAFC6A0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4" creationId="{E9277569-EC19-49C8-B95F-451EE113907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5" creationId="{83B46E68-6493-4988-B543-58159BCACB4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6" creationId="{50126ECD-C4B5-43CE-A15F-44ECD391A19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7" creationId="{46EFA271-A44D-4960-95A9-D7CA1ECA5EB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8" creationId="{1E9BAEE5-3539-49A1-81FE-D02D25BC57A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99" creationId="{73DD6CE2-A8E8-4ECE-B874-A82CFE6660F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0" creationId="{29149EA4-CDA8-46D7-8282-A1DBE32311B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1" creationId="{A12CA9CA-EAFE-47EE-BB17-2F79C7850EE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2" creationId="{C4EFA0C9-88EF-48D9-9766-A8067C5E444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3" creationId="{5BE853A7-EFA4-4396-96A4-6F7053C02B9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4" creationId="{57945B7D-07F2-4E49-9417-44C81445CCD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5" creationId="{7CF89E7F-2ABE-4994-8055-F39C164888A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6" creationId="{C3C024F6-FC18-4216-B077-8775A30F308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7" creationId="{4C66E12B-413F-4032-9343-D2C50BF5189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8" creationId="{68578394-4031-4333-A929-DB98A7CC00B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09" creationId="{C9A6F9F2-1E9E-458D-9569-D48749EFC23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0" creationId="{479F7BDA-8B6D-4FAA-88E6-74F3603E27C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1" creationId="{7DB5902F-32D0-4D9C-9E96-CC32CC7D6C5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2" creationId="{4D789AC5-2336-4A7A-9995-05483BD7644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3" creationId="{EC0299F9-C4A3-4222-A2A7-865802040BB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4" creationId="{3BF99EB5-5734-451A-ACA5-05A8A631FD9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5" creationId="{BF139F4B-EDF0-4A4B-A802-60E55EAA588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6" creationId="{694C2951-1DC4-4C11-8CD6-1B838C7ADBD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7" creationId="{962DCA4A-22DD-48BA-BA33-EC4DA863AA0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8" creationId="{99EA31A4-0842-4AF7-BE0C-AC70E9A1F6B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19" creationId="{ADF2F3A2-13E9-4A28-B365-6CD5EE1E36E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0" creationId="{C64FF6A2-CB34-4C36-9671-128777A83D7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1" creationId="{155B82D6-5F9E-4FAB-B730-5E13C439705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2" creationId="{EB4A678C-D457-4A70-BE98-6F0562B363F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3" creationId="{6E100F5D-A1FE-4ACA-9501-E02A201561D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4" creationId="{2F5065A0-36B6-47A3-9EE8-4807B61B240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5" creationId="{48C64E5C-4681-4095-9C96-069585D990F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6" creationId="{7EDCFE3B-472B-4498-8D1C-03DAD5C7B04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7" creationId="{E0C2D20E-DD74-479E-8442-FE799928651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8" creationId="{6095A267-2082-4A12-9F2B-0B69DC97F5D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29" creationId="{3F5D85C0-925D-4C12-A1E3-FC65EAC68FE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0" creationId="{7027755C-ABE0-43ED-8284-204EC606F02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1" creationId="{A5891DC3-B550-4615-A3A0-7D3E173818B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2" creationId="{B12B5AE9-C043-4E20-AD3D-9624D9C46FD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3" creationId="{DC9A83E2-ED35-41BB-ABA8-236634BAE9B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4" creationId="{704A5D74-6FFC-49AB-AD0F-2E1A392BABD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5" creationId="{ECAA1F5D-55F4-45B5-A253-BDDCD4A4039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6" creationId="{6046F2EE-D643-44E5-9FF9-8C14F5CC155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7" creationId="{92C92B9C-11A5-458A-B6C7-A0688A237D9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8" creationId="{9DC5F779-D0D0-42FB-B8A5-FBE4EA0CE6A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39" creationId="{65623DC0-8410-4AE2-BE9F-C14162B5C47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0" creationId="{06504950-D0CF-4E48-AED9-1074370F2B2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1" creationId="{0642232C-E505-4E62-A96F-4DA9DB85715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2" creationId="{CFDE7CB9-1D56-4903-AB95-61F919C0DB0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3" creationId="{202A19C2-9D02-421D-8691-9D623B550CF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4" creationId="{DF05D208-E35B-45BC-AE8D-7F7CD999B7A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5" creationId="{3E3B40D8-7BD4-4679-A558-8381956A9C0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6" creationId="{949865EC-3363-485F-9B9C-AC751B8CB90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7" creationId="{4A627C67-78CD-410A-9215-599AD2F6BF4C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8" creationId="{EC2D3132-F70E-4E08-A860-34AEA016B97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49" creationId="{447CEA93-5023-4C7C-A5FB-37377180433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0" creationId="{6E4A9B0A-798A-4706-A275-5710E973F44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1" creationId="{8BF34F34-5EAB-427B-A01A-25D5103F10B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2" creationId="{63440F5D-9F46-4BB2-BF16-203E788D13B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3" creationId="{844C9D11-F227-4470-BB08-95515301252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4" creationId="{4B887710-D208-49E8-B3E0-0487A99B95E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5" creationId="{CF731825-ED7D-4D1E-B335-59261972C96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6" creationId="{1BA6EFBF-8F02-488F-95AC-DDEC1137D3FC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7" creationId="{523C9270-B976-4216-ADBC-B55B4CD2D57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8" creationId="{30863449-0A5A-4912-BAF8-3921B80B36C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59" creationId="{4789AC70-0A2D-4C72-A0DD-A6A29974EC4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0" creationId="{19470A04-6ADA-47DF-AC98-0C498ACA590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1" creationId="{6C479DCC-4558-4D4E-8278-31EFB80D344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2" creationId="{B5CDCAE0-0184-43CA-85A2-384C3B51826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3" creationId="{BC26852F-CB21-4213-9BB3-07FB34E9588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4" creationId="{B04F1D17-77DD-4C3F-8552-6DDC1363413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5" creationId="{D1A24AAF-E0CA-4E1B-97B1-1E013D9337F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6" creationId="{00A93964-E81C-46CC-A144-3093BAE6DB4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7" creationId="{7B74662A-8FD1-470D-BF81-8C825250D68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8" creationId="{8E3CA815-FDDF-4925-8168-561011FBA82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69" creationId="{66B25507-0CB5-482A-9F21-3047457C040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70" creationId="{39B1BF7D-045C-4F69-9CB7-02E71479064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71" creationId="{250BB575-E942-45B0-8149-DE46816A447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72" creationId="{463A8901-106D-4234-9391-86FCC6398E3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73" creationId="{B174B989-2616-4A57-9077-EB9C8B34ABD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74" creationId="{E666498A-9C7C-4575-8170-DFEC153329F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75" creationId="{C795BC52-BD95-4A25-921C-BBDFA5E0812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76" creationId="{66FFB2C2-4B31-4BA6-B20E-B0190797B26F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179" creationId="{17979B17-4BC7-4A82-B6BC-42C2B382AF4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180" creationId="{5D8A8D0B-9180-4F97-B8E0-CB6BDB9F6CA1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181" creationId="{B2D73BFC-42C9-4173-A9E7-05D7F6512D6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182" creationId="{0E840C7D-76C3-4541-B9B6-CB6D992E6BD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184" creationId="{49EF3749-EBA7-483D-B602-9E938A971CB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186" creationId="{EB9BC891-4604-438F-B75C-14EAC4D62866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187" creationId="{9DE46FBD-497C-47CC-9FD9-B8565D7601B1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188" creationId="{8BFB1B48-A384-4D37-B777-F8F41B984E26}"/>
          </ac:spMkLst>
        </pc:spChg>
        <pc:spChg chg="del mod topLvl">
          <ac:chgData name="reza kabir" userId="af3c95a13102d509" providerId="LiveId" clId="{8BAB2875-BEA6-4BA6-854D-82211A154D52}" dt="2020-05-13T18:47:58.092" v="3940" actId="478"/>
          <ac:spMkLst>
            <pc:docMk/>
            <pc:sldMk cId="2089843671" sldId="506"/>
            <ac:spMk id="189" creationId="{87A36D33-77A9-4159-A84F-4A8491FA150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91" creationId="{EE0EA505-BE8B-47BD-8BE4-884A6A6DF59C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92" creationId="{D744E52C-9FF7-4C7A-801C-A73D2F4EB0C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93" creationId="{5BBC6BBE-C4E0-4420-92EF-3C09E61EEAC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94" creationId="{BED09F1F-C5D0-4C12-96F0-1F904D10F58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95" creationId="{56A3DC9D-91E8-46F4-B07A-963AC9CDF5D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96" creationId="{40CA3D05-B489-4D88-BEE5-7B2ABB6CB89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97" creationId="{B4D23F80-8C73-4CDF-9011-5B51B2DABC6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98" creationId="{9D7A7A64-3F7B-4AF2-AD1C-53FA088BFD6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199" creationId="{2F1A3C76-658A-4FFD-8D39-CC1A4C2BCA4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00" creationId="{96014665-FB91-4E6F-989F-33D5ADC45BE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02" creationId="{E07CCF45-BE5A-49AF-ACF9-B9E861CB1BF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03" creationId="{CBDB4085-8C5F-46DF-AF50-E250BB2432C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04" creationId="{90058647-1F44-4D34-B5F0-3FD13752D4B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05" creationId="{559C3C01-03B4-463D-9D6D-600632BEAD2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06" creationId="{B4EF2649-2A1F-4821-ABD8-44ADE856E2E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07" creationId="{1ECE3D60-1877-403E-AA8E-74585B32554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08" creationId="{1AF71FE8-033B-4107-849A-2249083C803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09" creationId="{8A92AFA9-A7B3-43BC-B764-12FB4F66307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0" creationId="{DCE8069B-0C44-465A-82B4-2D1EDAF861C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1" creationId="{48302887-C594-438F-A3B4-DC0C1546906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2" creationId="{06FA02A1-B684-45A9-89D6-030C3400AE0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3" creationId="{C6011E20-FEBA-4181-80C5-E731637BE97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4" creationId="{9E0AAED8-9329-4C84-80F1-2910BB7ACFE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5" creationId="{FFC3BE47-0BD7-4AD3-A53E-4E5CC368CE4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6" creationId="{B6B08DA8-CEAB-474D-B568-615F566FFE1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7" creationId="{E19306F4-44A9-478A-9EBA-1D40D9347E7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8" creationId="{5C0A08A4-7A44-4D8E-A934-AFDB4A5F030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19" creationId="{839067C0-4AD6-487C-8284-DBB695E46D4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0" creationId="{7EDF43E6-3450-44B5-AC26-B6630FFB024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1" creationId="{258885E6-D5D4-4D5F-9958-CF6CD9F0394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2" creationId="{E9368E94-4314-4623-B88F-301DC1B17E6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3" creationId="{5116119A-82BF-42CC-BD61-97323CFD400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4" creationId="{5D72EEB4-A56D-431D-A06E-D3DF2337225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5" creationId="{85D9A3F1-C7E4-413D-AC6C-283BDF1EC5F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6" creationId="{DADB0E0F-2320-49EA-9A80-4C51E84CC43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7" creationId="{F8F8BCF6-EA77-4FFF-BF9A-AC46B55DEA6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8" creationId="{0C4AD94D-0618-48C6-8B53-92B240F11AE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29" creationId="{2C0436F6-F349-46F2-A4BE-5183CE7C296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0" creationId="{DF5D098A-7E61-4FF4-841F-18B05DB0C37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1" creationId="{886F194C-BAE9-4D6F-9137-99BD05902CC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2" creationId="{CC7FFE48-D0A8-4459-AA26-486B68EA9CE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3" creationId="{3C5E06AE-D352-4803-BB99-E64E0844753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4" creationId="{15388512-535A-43EA-BE02-F71F0944968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5" creationId="{2A0A7468-E7D4-4AC9-AFB1-0E278759A15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6" creationId="{97CF3C92-301E-4C87-83B0-200A008FAB6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7" creationId="{98038858-0CE4-4EBD-8103-AF815C40ED1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8" creationId="{E0D92071-10F6-4D84-A75D-DCA5FBDECD0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39" creationId="{5A7DF21E-2C38-4372-A18D-2EFCD7EFB48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0" creationId="{993765A5-A8E8-4B8D-A029-AD6F1E1F41C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1" creationId="{DE34A4A2-E840-4B4F-8F44-DE247EC8D2C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2" creationId="{B96DBE25-8354-4632-AC13-F766D6AF7AA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3" creationId="{A8B72584-833F-461B-93EB-A62969A884B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4" creationId="{87F8ADB0-B136-42FD-8F9D-15F7F4CFC88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5" creationId="{68FA76E2-68FB-4917-ADFA-EF82D243C30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6" creationId="{EA814F54-B919-4231-B4C4-02B83BC06E6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7" creationId="{3CC6475C-8BFE-4472-BF1D-30F830EE019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8" creationId="{71F5A120-3F6E-46EE-9648-8221FD34FBC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49" creationId="{0807E4BF-5BC6-4F97-A0F7-9753DD96D3F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0" creationId="{913726D2-438A-42DB-AA4B-C8E5BF55E2D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1" creationId="{7D3F15F7-3BC3-4A60-B2BA-7049F6D71F7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2" creationId="{93575125-01EB-4154-B60F-DAFCC9657ED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3" creationId="{3F5749DD-6F30-4182-A990-2035615102B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4" creationId="{FE5531EA-5618-48BB-A1A4-79027E8CA95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5" creationId="{926FA955-86C6-492C-BA85-03E3BC6F55E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6" creationId="{7C38CD95-1314-4B11-BAAF-8CE04391A03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7" creationId="{E38983CA-52FA-40BB-8DE0-F90EBD4CD50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8" creationId="{03291CDB-13A7-4E29-B79B-CDA651BEF25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59" creationId="{8D8BE0BC-B0F8-4482-8B52-3C4FB77C328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0" creationId="{59A2A45A-DC0D-40CE-A55F-29322D95522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1" creationId="{CB4DE54C-648D-447B-9F4D-48115AB7DAE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2" creationId="{C0274EE2-D68D-4D31-9735-792304F88FB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3" creationId="{B626EC52-79AB-4956-B84E-452AA3CF27B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4" creationId="{28624439-8890-426A-9E88-D07E34206E2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5" creationId="{3918C559-1279-4335-8F9B-FCB97744AE1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6" creationId="{A6BE5494-EC6F-4BCB-8B63-23970B51899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7" creationId="{49514090-2037-4091-9443-0005089B2B8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8" creationId="{A858B4F3-CA3B-4339-A900-2F52818AAC7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69" creationId="{A2DC59A3-2213-434A-BF8E-C2633D91284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0" creationId="{6AEB4161-D4D2-49FA-B969-756F59AFB24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1" creationId="{6813AB8F-2D93-4905-9102-DD6D98938A2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2" creationId="{65D51EEE-2A6F-4053-87DD-5A5C36F9749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3" creationId="{4D90F365-9691-4FE0-B98E-83CB26678B8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4" creationId="{78B51D21-A401-4B46-A690-66312AFCFA0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5" creationId="{44E43BD9-1A72-4120-B651-F365478DCDC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6" creationId="{B36A6CB3-C9E1-4539-9E3B-FD38EEEC355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7" creationId="{067A1FB0-3DF1-46ED-8F09-EDB8EB832DB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8" creationId="{6379F291-E6AD-4BFC-940E-9AD5911A9B6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79" creationId="{DBB0E220-ABA7-4821-B112-A5927737CA7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0" creationId="{5B572D9A-4810-4DD9-A626-1D22290458C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1" creationId="{14C42131-49B0-4B7A-8676-61D141308BF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2" creationId="{7E638317-74CF-4DB9-803D-4C80AD80A80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3" creationId="{FF08523A-2BD8-48EF-BA30-4B7AB31F026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4" creationId="{4C3B80B9-049E-4F85-90B1-2F6B99617FA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5" creationId="{1762E403-6D62-499C-8798-F53F95B8D79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6" creationId="{F3F8B077-FB55-49F7-86CB-9EE32E355DE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7" creationId="{65CA43B1-B989-46CE-B64B-C36C640424A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8" creationId="{269AE7A0-8394-4C91-BD11-F7DEB85875BC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89" creationId="{73C57127-8D78-4E11-8ADB-911C5E8D538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90" creationId="{8C151783-907C-41EF-A78E-8BA47A887E1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91" creationId="{A7D398C2-B965-4D92-966B-03E27A0607C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92" creationId="{8BF0F645-907A-4F0C-90F1-BDDE940B6D0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93" creationId="{82A2DDD3-EC51-41ED-98DB-B1E01C6CFB7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94" creationId="{38758310-EBB7-45FB-BD25-F28B9523843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95" creationId="{0C0AA288-2424-4978-8075-470000A5F44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96" creationId="{A645BAB7-3C2E-453B-A52D-720E99E419F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97" creationId="{0600A998-AEE2-440C-9CD2-A744CCACF0B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298" creationId="{1F196E59-1F95-4683-93F5-479754DDC86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300" creationId="{8953FB70-FA4C-4F9C-8632-282C483B61F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302" creationId="{73BEC5AD-D108-4167-B9F8-13676FA6369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303" creationId="{3F76BECB-5A27-47DC-A1B7-8F05F39BBEA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304" creationId="{234ECF43-7627-432D-BB8A-41A5DBBC41BB}"/>
          </ac:spMkLst>
        </pc:spChg>
        <pc:spChg chg="mod topLvl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305" creationId="{926051FC-59F0-425F-B216-5A7BED4853D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07" creationId="{99F89006-2611-4995-93CA-9AD2F1699FB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08" creationId="{38A2D9D6-D383-456C-808F-A9134B19493C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09" creationId="{B2A10B11-615C-4609-A426-C324C25C08E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10" creationId="{0B2D8A3D-EF34-4F4B-BECD-38C6A7CB003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11" creationId="{7262518A-9DB5-4B5B-9186-AEA9E29201B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12" creationId="{AF3F3AA7-B8D4-44A3-B772-2313B21EB44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13" creationId="{334CEEAA-0E18-4DC5-9EFE-4D1436BBE95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14" creationId="{FE313AD1-B51E-426A-8F11-8ECB938DB48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16" creationId="{9328323F-0C71-435C-A502-4A1C5DD61E9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17" creationId="{86EC0CA0-56C5-4073-86CF-60AEBD74F0F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18" creationId="{9AFC38B9-AFF1-43F2-BC17-E6D5F3C31E3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19" creationId="{CBA0B8F7-7367-46E8-9710-1653FF008A8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0" creationId="{07D5AE2E-135D-4E7D-9A02-D017A016101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1" creationId="{64A95644-7236-498B-9318-584DD0B0B96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2" creationId="{76F24C26-490C-4DBC-A1E4-34FAE3D48F0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3" creationId="{68ABE1D1-C97F-498A-AF16-44E6EA3861E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4" creationId="{05D759C2-3362-4F45-BD63-E337B2F1B08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5" creationId="{45C05FF3-88CC-4544-BFB7-E17DCB19D76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6" creationId="{F1084BC6-7CEE-4377-A24C-6E219311C73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7" creationId="{DB326AF6-CE76-4E49-86B5-500BCF0F3A7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8" creationId="{B713E4A4-9444-4F28-A310-89EC1EC5D53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29" creationId="{213EAACC-4B3E-4429-A839-1F788089E86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0" creationId="{3E2843B2-D909-48A4-BDE8-2D558DE59CD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1" creationId="{2FE41854-8B0D-4798-93D6-5EA50054DEB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2" creationId="{64EC2F35-83E8-4568-AC52-8C64551796E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3" creationId="{B8929FAF-6650-4EB6-B13B-26F866AD100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4" creationId="{7BEFB2E8-FB71-4D1A-83B8-12C4F6FA5FD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5" creationId="{4189FFA7-E199-4CEF-84E9-50D385B0AF4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6" creationId="{345F4CD8-882D-4528-801C-8802EF91C02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7" creationId="{5B6E9681-CF9D-4D8E-B828-250D90DA38C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8" creationId="{700D5280-4D0D-4BF0-9565-99AE4877344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39" creationId="{3DD73271-0DC1-4E6A-A0DF-47DBCE7A677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0" creationId="{7E639606-2222-4D14-AB6B-10F3540351A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1" creationId="{6AD4729E-B6D7-4FD9-8243-24175AD6913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2" creationId="{93899E55-15A2-4592-A2EF-F7BEBE30418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3" creationId="{563EDBF6-D244-4F63-B7C5-562184E4DC0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4" creationId="{3E9A1D21-3B8D-4030-9EA6-ED4A26C4ACB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5" creationId="{D60B8124-11AA-4C80-9DDB-C4B1589EE84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6" creationId="{E4833C87-1EB9-43FF-BFF3-4D3830D81E1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7" creationId="{6C39864B-3000-4E24-B2B8-B54E9F5D9F7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8" creationId="{B053559C-712D-4A4A-BA2B-E44A1AFE8C8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49" creationId="{60C5726C-C654-412F-9F56-F0AE3E142ED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0" creationId="{7FD2B9D0-7E5B-4262-AD2A-189458D2C8A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1" creationId="{F724B398-2A88-4555-BBF8-4B2A26FF6CF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2" creationId="{EEEB0631-5570-4002-8E2B-C33F20E1EC5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3" creationId="{71C77A0A-563D-4A10-BFE1-72BE052D6DE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4" creationId="{6BB0254B-A01C-4647-9BA8-F45D6697012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5" creationId="{3371D89C-D0AB-47DF-8D5C-F8825F21295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6" creationId="{7167B16D-4174-4594-B820-FBDB07061DB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7" creationId="{BE4384EE-D0C3-4F0C-BB63-1E835625F78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8" creationId="{E21EAE56-0812-48B2-910A-DA6C8916DCF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59" creationId="{9D19C8A7-E1DB-4F8C-AC60-FBCF51A7E82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0" creationId="{DFB39337-B52C-4803-8218-20D9719DEB1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1" creationId="{B3F174E3-D85E-429A-B58E-60914ACD36B4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2" creationId="{C3AD6373-DCB1-47D2-86D4-E81E1289C71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3" creationId="{B1B8B0F9-B310-4704-81FD-F527B534169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4" creationId="{3A11B835-8E25-4F7C-B820-C8E5B485024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5" creationId="{8CD7BC68-421A-4E35-BC40-C1111FBB726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6" creationId="{73ED326A-2DDE-4D8A-84AD-FCD63AE5FCEF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7" creationId="{7CAA8D0A-9649-40C1-AD6C-C7981E0B8A8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8" creationId="{165122B5-AEA8-4E20-9379-05A40379E90C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69" creationId="{01BF17FB-EFF5-4699-88A5-839E2B92306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0" creationId="{5A869E27-7AA8-469B-9FC7-683E7D8823C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1" creationId="{496F2CEF-6472-42BD-82CB-76F438E829A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2" creationId="{52D3EC2F-C26C-4C40-A5C2-880CB3C1754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3" creationId="{E703647D-8418-4B21-8DD2-93E8B351F17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4" creationId="{2915EE42-4CEB-4132-A478-04F1ACEF85BC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5" creationId="{28CDF80D-61E8-4D4B-B95B-B5C429C90B4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6" creationId="{997C7E53-A741-4C70-8D3E-39D14697AE80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7" creationId="{1EA56798-47E1-4C96-B576-49BE42E493F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8" creationId="{B0D7F889-7483-4B2E-A416-DD1A85269D2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79" creationId="{BB9B8461-D5F8-4E71-9AC7-FB79EAE530C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0" creationId="{72723056-C0C0-451F-A1C9-B1615114917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1" creationId="{23764488-9BE0-4E7E-916F-2832B8A6A4E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2" creationId="{26A2C9C3-5E68-478A-A403-37415DD76581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3" creationId="{379E4D1E-7EE9-4342-857C-AD245ED08C7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4" creationId="{DBFD2332-E881-4C25-838F-B3D8BEB2603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5" creationId="{D8F87336-66FF-4090-A493-309B83C9F6E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6" creationId="{2C4CB57F-EDCA-4BCD-B77E-BCCC5843A728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7" creationId="{4CEE2651-3BAD-4B4D-8D6D-783DBE644DC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8" creationId="{CD0CB9E9-E0CF-409E-B151-59AC5DE70CC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89" creationId="{82312F4B-CFAC-45FF-8C9C-E0EE425632E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0" creationId="{059F04E3-32A9-4083-A315-67BA47B078DE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1" creationId="{5B2ABF7B-817A-4254-9572-A6D500BB428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2" creationId="{C1EFE9DA-CCFC-4EB9-A754-6A45AA10E16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3" creationId="{F9462523-09DF-45CB-BC3F-2856B19E0FC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4" creationId="{DBE48ED9-5B9D-419E-9183-3DE6DC5C054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5" creationId="{1D72DB33-9FDC-46A4-9E13-7FA5708479C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6" creationId="{CB3E021D-4062-49C3-92D4-B353969BC61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7" creationId="{018D2CCE-4F62-42D9-8913-433FFC8208A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8" creationId="{64E54D24-3AE6-4590-AB63-F826E4C2041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399" creationId="{033B9DE3-566D-40BA-9D1E-208ECB622B0D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0" creationId="{476ABF06-D66E-47B9-8CAA-A254A968CED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1" creationId="{2EC926CD-C949-4AEA-98A9-75F577A650C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2" creationId="{730F3598-AF8D-4549-A1C0-8EA63ECD3A1A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3" creationId="{2726B297-A0A1-4416-91C8-14801636DD75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4" creationId="{11365376-94FB-49CF-BE96-EDA9262C4F7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5" creationId="{6D77E88F-8ACE-4651-B128-1E8552B6301B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6" creationId="{ECC0A6F4-29FC-4FF1-8EEA-C0C7BCB17319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7" creationId="{E1548EA1-F3DE-4582-9A61-9328E45D5DE6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8" creationId="{D9D7037C-990B-4A4E-A508-8FCF50B70E43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09" creationId="{48CE6F97-67DC-49BA-A062-987F99F1905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10" creationId="{895DDB2B-79BC-4C0D-8FE6-FF7B2F5F4597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11" creationId="{172E3457-0EA6-4987-9FD5-12BD71781D72}"/>
          </ac:spMkLst>
        </pc:spChg>
        <pc:spChg chg="mod">
          <ac:chgData name="reza kabir" userId="af3c95a13102d509" providerId="LiveId" clId="{8BAB2875-BEA6-4BA6-854D-82211A154D52}" dt="2020-05-13T18:32:10.770" v="3868" actId="165"/>
          <ac:spMkLst>
            <pc:docMk/>
            <pc:sldMk cId="2089843671" sldId="506"/>
            <ac:spMk id="412" creationId="{D1CC00DF-D3BD-4384-91E4-F5ACBCA6CCD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14" creationId="{3BC66340-A208-4986-8AF6-FD0AF5C98C1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15" creationId="{DEE41429-9591-4C44-91A0-B7EF979017E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16" creationId="{E32D6E80-3345-4980-BD37-89911000666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17" creationId="{830DC6E2-EF9B-4743-940E-199411275A61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18" creationId="{65B7EDC2-F310-4919-9CE5-986BB7F0FF6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19" creationId="{BAA9B83A-4D1D-445B-91D0-FACAE4C4579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0" creationId="{EC3FDC1F-AA3B-4B49-810A-6F28FF7EAE3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1" creationId="{92A6A0B8-2B62-4171-BEF8-4FF49E126B2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2" creationId="{F81E14C4-69F0-4528-84F8-B89925A3D711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3" creationId="{154CFF8B-5664-4A89-875C-6815AD73FA9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4" creationId="{5AEABA82-0856-4403-AA5C-02BFA658C38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5" creationId="{CB593E57-AF1D-4F57-B703-7D42C1AA39A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6" creationId="{260E380B-1154-4042-B526-3513046C25C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7" creationId="{11AA5801-0C6C-42A6-89F3-3921E524B44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8" creationId="{7B89EEB4-382C-4F84-9A4D-A037A5AF3298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29" creationId="{6047AB9D-6BF1-4CE3-B844-22342058DDA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0" creationId="{7EC7E780-4F69-47A0-BEEE-6A7875408491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1" creationId="{A493F782-9E35-4C2A-886A-4B95FE6D6AF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2" creationId="{1720BE75-61A6-451A-BEF5-5988B907E82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3" creationId="{39505797-21A4-4092-8619-E21D37733DD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4" creationId="{BD21107B-A775-4024-8E3C-498D4769F9F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5" creationId="{3E2B4654-E10B-4089-BEDE-CA4EE5F68A9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6" creationId="{8F8B2E95-57E6-44E2-AE2E-BDD7B888E24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7" creationId="{1CBCA3BA-5019-44E4-958A-1C06B0D92C4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8" creationId="{D8C3DA79-D1CC-42AD-AA2D-55E42FDBB50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39" creationId="{203AB592-C4C7-4934-B56B-8A8E9CCAD48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0" creationId="{0FA7963F-8D4C-47BB-B1BE-397C8856C8C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1" creationId="{7BE6D5A9-9B1C-4392-91C1-0C1F113951E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2" creationId="{CEBA565A-A062-4B5B-AE93-EE442FD4A85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3" creationId="{D5AE379A-E464-4ACB-A8A7-935B43A36FE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4" creationId="{71957DE4-A939-4062-BE9B-6D04E0CFE32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5" creationId="{AD7A1500-EB90-4EA1-8DC0-7694F25AE82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6" creationId="{F3F3211D-0EAB-43C1-B9B9-80A80AFC677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7" creationId="{5B262E3F-E36F-42BD-BC00-AD3F2726F1F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8" creationId="{F5A55B99-7991-400D-9A40-6B7C7671B7A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49" creationId="{A0379D11-6B28-497D-B13E-9A8216E61B2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0" creationId="{4515B323-463F-4305-8B16-40D9BD54A29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1" creationId="{2812F302-2455-45B6-B100-D2E9EB63A6A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2" creationId="{2744480B-6C1C-446D-A606-08F416AE1CD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3" creationId="{E2195B08-F213-484C-836C-558E62031DF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4" creationId="{2F4B636E-28A3-4497-83F7-B8069944B466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5" creationId="{73B168D6-0770-4FD0-B1CD-A8F54B3A6DB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6" creationId="{E124B2B9-4BAA-4086-94F0-D298DF278CC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7" creationId="{5286BA8A-274C-4BFA-8E3C-95C661F3355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8" creationId="{B669B0C3-46DA-4BB7-867F-4FB0235F60B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59" creationId="{DE68E76A-4DC1-431C-A4DE-4384F369FC7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60" creationId="{72A84AE6-575B-4B8F-9B0A-1F9209B7C03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61" creationId="{1F630D91-AC63-471B-A725-91EB9AD3254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62" creationId="{F4724AEA-00C7-4315-BB8F-27D9CD3A315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64" creationId="{8FDB5DB6-48E6-4AB3-ADA6-F20310C408B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65" creationId="{61A55A86-7C37-45DD-91B1-6C47279B8C6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66" creationId="{CBB50CE0-2A92-4A4E-8BA1-CAE942E5741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67" creationId="{20A7E38C-6D61-4ABC-9478-A8C38448C57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68" creationId="{9BC4238D-AECC-4105-B611-05B86976C42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69" creationId="{CE03EC47-DC50-43EA-9F59-14EF762DA29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0" creationId="{EDB00803-F646-42C0-93E5-0C361F17650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1" creationId="{62BFFCF5-9A04-41D9-8278-01332B4EFDD6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2" creationId="{A696342F-E247-438B-9CF4-E991A11CE59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3" creationId="{0A6FD5D4-407A-4763-8420-3C13A57239E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4" creationId="{F3781CD1-6040-4056-B2BA-64940F316AB6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5" creationId="{F3089098-0046-48B5-9ACF-37D3C17A397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6" creationId="{905005D1-7F31-42F7-8F25-50E721C0C33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7" creationId="{9074E82F-0C52-4B44-9467-F267A48EC64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8" creationId="{31858B5B-DC55-432A-B04E-F712AE7E5EEF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79" creationId="{01ECB962-4FEA-4123-B593-5FACF77C124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0" creationId="{D42CF225-4BC8-4CFC-B4EA-4F5C4A8F57A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1" creationId="{4F77D190-67E0-444E-A1B2-65F6ECFEAEB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2" creationId="{CC012C5C-0BB3-47E9-B4E2-2DD15BCC8EE8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3" creationId="{E877A659-A6FF-4FFD-A992-B96432AAAE3F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4" creationId="{094AC1E3-0B40-44D8-93A6-4E6E6D0A887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5" creationId="{B232E262-6766-424F-849B-1C61B2F6AA98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6" creationId="{D3FF0699-3984-483E-94A0-3AA56A8EC17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7" creationId="{57827C26-DD7D-4CEB-94AD-D7D75A91287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8" creationId="{DE847BD4-C6E5-4EAB-ABBA-060958A978B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89" creationId="{A5FAE3C3-1068-4026-A90B-A38829B1463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0" creationId="{E297FB02-8C57-499B-ADE6-6DC753BE3808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1" creationId="{E24167C3-DF10-4124-9CF4-1B5F3008B97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2" creationId="{BE1888B0-56FC-4A1E-A222-067915639A2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3" creationId="{B45610C6-E045-4812-B2BD-3096C7BCA3F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4" creationId="{52F3AC78-6147-42A9-A853-B6B403156FFF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5" creationId="{69FBB372-C11F-4411-A523-ED4E3022687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6" creationId="{2FD7CAF8-0FB7-4318-B678-7F6CC866A69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7" creationId="{B8122E10-0C45-48EE-9793-443A7EA4F7C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8" creationId="{F079AD20-82EE-4210-8B15-9899142030D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499" creationId="{8C5D6E6B-ADC3-413D-977F-134853810B6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0" creationId="{46CC705E-1345-463C-A774-DB4D36C42AD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1" creationId="{F3137A3B-143E-418D-ADE4-58E0B923367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2" creationId="{6FE79D70-105B-494A-AAE9-B137393EB35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3" creationId="{482F521D-0C12-4AA4-A2F4-798404921DA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4" creationId="{1A907DAA-3723-49EC-8B69-09CF1D4F101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5" creationId="{E8B68E9A-C9DC-4941-8B49-8A28EA620C8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6" creationId="{C4491761-155F-4069-9617-B472E2BD546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7" creationId="{DEAFD63C-BCE4-439F-A5EA-DC35F0E0E437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8" creationId="{4AF1DDBB-EED2-4870-9B7A-56E86B59A3B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09" creationId="{8C8AE6C7-F4A8-46BF-9182-834241D458B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0" creationId="{6B7EC8D1-A0E5-4D2D-A126-873FA4F16CC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1" creationId="{AB99C39A-2312-49A9-8C50-BF2B116A5D9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2" creationId="{0ABF9477-136D-4552-B3A2-585394C83CF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4" creationId="{C2DF0552-615A-4A7A-BDB1-70C023A804F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5" creationId="{E65E6420-1B01-4C74-BC53-969772825FD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6" creationId="{AB7E3291-4B02-44C3-BF43-A4489E5EA25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7" creationId="{9E083F95-4C2A-4163-BA8B-BB391FE4268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8" creationId="{C3525979-156B-4882-86BC-78089DDB8DE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19" creationId="{42835572-A409-41DB-BFA0-971C9C03C6C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0" creationId="{3F090E87-FA2A-456D-BB64-FA6E179466C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1" creationId="{4E7F55A3-0A2A-41EE-A554-3878D702AD5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2" creationId="{6C2952E3-7245-4CCF-91D9-0A8E1DB3E5CF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3" creationId="{0CB248AC-28DE-45B4-A985-CE3B225281F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4" creationId="{F750716B-C9E3-4586-85D1-A4478A0CC58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5" creationId="{2A2CFD39-50C4-482A-AA9D-41FD30400984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6" creationId="{86BFF152-2E25-40D9-BEFD-9056DF0FC641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7" creationId="{2CE52FFA-01D6-4CF2-A65E-AEDA254B557F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8" creationId="{E02BEE90-70A7-42DB-A3D1-C0A9ED21F66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29" creationId="{FB09E85B-8357-4A47-8942-7E8B6973812F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0" creationId="{8211E4D9-B663-4A51-B492-C2A97634C63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1" creationId="{20BC9C03-EC69-46C6-9586-8E7F03BABC91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2" creationId="{388283B7-1CD2-4A84-BAC0-5E3D084AD5F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3" creationId="{E95FAECF-A6C6-4839-9A7F-7D27B4FB6821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4" creationId="{D38787E0-91B0-46BB-960B-D322C70D8CC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5" creationId="{E2EDDBAE-10F4-43CC-9662-5E5DA2DB922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6" creationId="{5765722E-3B7A-49D1-B5CB-C7EAC29A7752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7" creationId="{5794063D-BEDF-4B7C-B8EC-5DC3E9D0CDA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8" creationId="{14668308-91B7-4A62-B5E5-DE32A2C9C78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39" creationId="{7DD2C2CF-0F62-44E4-8BD5-3E036C1A44F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0" creationId="{8C9B5C09-137C-4936-BFBC-273DAD2CD40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1" creationId="{AA56747D-A783-4A7B-BCEA-4DBAD2CAF18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2" creationId="{EAB8E9E5-CB0A-4F31-8B4E-1EF39DAC266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3" creationId="{D13F5917-35F2-475B-970F-6D2734FB46B6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4" creationId="{23E12D64-E587-4777-9E4B-4320CDE9D3FD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5" creationId="{1DD289E6-3864-43BC-A9D2-4D71B8F46480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6" creationId="{367F5964-0834-4475-B5A0-F3D5C53393F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7" creationId="{BECC6402-002D-4BA5-8A58-9D62955C6ED6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8" creationId="{311EDCEC-E79C-42FD-8EC8-4379BD9EB35F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49" creationId="{FD74846C-5C61-4789-8E9F-748A09EB61F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0" creationId="{2A286664-DC4E-4ECD-A13D-C9CE3E96776A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1" creationId="{0C8B20BA-80C8-49E9-A42E-3E41E6B43A86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2" creationId="{1496B515-08EB-4AF3-8485-3632CE15F75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3" creationId="{77070F46-E8F7-46AB-8631-EC9EF2EFD79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4" creationId="{49EFAFAD-DDE2-426D-991E-F2F5992B701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5" creationId="{A68D32B5-6277-44F5-B436-D055EA1159A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6" creationId="{015B73A1-27A1-4648-916B-366A79539783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7" creationId="{F029A7B1-6322-412A-8611-24443BE0CAFC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8" creationId="{D06AC9EE-A673-4EF0-B25C-A27BF82A91EB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59" creationId="{8790DE50-953C-46F9-901C-5B4798DF0949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60" creationId="{277298E3-E452-4FB0-90CF-5E78CB90DC4E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61" creationId="{AB978735-0EF2-4070-9CA8-F488493F0685}"/>
          </ac:spMkLst>
        </pc:spChg>
        <pc:spChg chg="mod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62" creationId="{74669724-978F-48C6-B69B-4B25C8EBC43D}"/>
          </ac:spMkLst>
        </pc:spChg>
        <pc:spChg chg="mod topLvl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63" creationId="{CF51C75B-667A-4A72-9B80-58F06D8B06BD}"/>
          </ac:spMkLst>
        </pc:spChg>
        <pc:spChg chg="mod topLvl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64" creationId="{08ACD8D4-5B57-447E-94ED-FABCDD98D343}"/>
          </ac:spMkLst>
        </pc:spChg>
        <pc:spChg chg="mod topLvl">
          <ac:chgData name="reza kabir" userId="af3c95a13102d509" providerId="LiveId" clId="{8BAB2875-BEA6-4BA6-854D-82211A154D52}" dt="2020-05-13T18:45:46.095" v="3889" actId="165"/>
          <ac:spMkLst>
            <pc:docMk/>
            <pc:sldMk cId="2089843671" sldId="506"/>
            <ac:spMk id="565" creationId="{BC06A50A-2887-4A9C-A0FB-690F03FC9455}"/>
          </ac:spMkLst>
        </pc:spChg>
        <pc:spChg chg="add mod">
          <ac:chgData name="reza kabir" userId="af3c95a13102d509" providerId="LiveId" clId="{8BAB2875-BEA6-4BA6-854D-82211A154D52}" dt="2020-05-13T18:45:37.767" v="3888" actId="1076"/>
          <ac:spMkLst>
            <pc:docMk/>
            <pc:sldMk cId="2089843671" sldId="506"/>
            <ac:spMk id="566" creationId="{F671027A-D288-4684-856D-37C44183032E}"/>
          </ac:spMkLst>
        </pc:spChg>
        <pc:spChg chg="add mod">
          <ac:chgData name="reza kabir" userId="af3c95a13102d509" providerId="LiveId" clId="{8BAB2875-BEA6-4BA6-854D-82211A154D52}" dt="2020-05-13T18:45:37.767" v="3888" actId="1076"/>
          <ac:spMkLst>
            <pc:docMk/>
            <pc:sldMk cId="2089843671" sldId="506"/>
            <ac:spMk id="567" creationId="{3A171B67-D07F-4C16-A43B-C5D103DE93CE}"/>
          </ac:spMkLst>
        </pc:spChg>
        <pc:spChg chg="add mod">
          <ac:chgData name="reza kabir" userId="af3c95a13102d509" providerId="LiveId" clId="{8BAB2875-BEA6-4BA6-854D-82211A154D52}" dt="2020-05-13T18:48:04.844" v="3943" actId="1076"/>
          <ac:spMkLst>
            <pc:docMk/>
            <pc:sldMk cId="2089843671" sldId="506"/>
            <ac:spMk id="568" creationId="{C20661E1-8837-42D2-AE2F-A81FDF7688B4}"/>
          </ac:spMkLst>
        </pc:spChg>
        <pc:spChg chg="add mod">
          <ac:chgData name="reza kabir" userId="af3c95a13102d509" providerId="LiveId" clId="{8BAB2875-BEA6-4BA6-854D-82211A154D52}" dt="2020-05-13T18:46:50.001" v="3913" actId="20577"/>
          <ac:spMkLst>
            <pc:docMk/>
            <pc:sldMk cId="2089843671" sldId="506"/>
            <ac:spMk id="569" creationId="{08CBC1F9-322A-40E6-8820-2349229FABEC}"/>
          </ac:spMkLst>
        </pc:spChg>
        <pc:spChg chg="add mod">
          <ac:chgData name="reza kabir" userId="af3c95a13102d509" providerId="LiveId" clId="{8BAB2875-BEA6-4BA6-854D-82211A154D52}" dt="2020-05-13T18:47:36.453" v="3933" actId="1076"/>
          <ac:spMkLst>
            <pc:docMk/>
            <pc:sldMk cId="2089843671" sldId="506"/>
            <ac:spMk id="570" creationId="{AA0125EA-58BA-4CBD-BCE6-2B5E8393145F}"/>
          </ac:spMkLst>
        </pc:spChg>
        <pc:spChg chg="add mod">
          <ac:chgData name="reza kabir" userId="af3c95a13102d509" providerId="LiveId" clId="{8BAB2875-BEA6-4BA6-854D-82211A154D52}" dt="2020-05-13T18:48:02.756" v="3942" actId="20577"/>
          <ac:spMkLst>
            <pc:docMk/>
            <pc:sldMk cId="2089843671" sldId="506"/>
            <ac:spMk id="571" creationId="{B6D6ECA8-21D1-4108-8456-4DE4170FCFCD}"/>
          </ac:spMkLst>
        </pc:spChg>
        <pc:spChg chg="add mod">
          <ac:chgData name="reza kabir" userId="af3c95a13102d509" providerId="LiveId" clId="{8BAB2875-BEA6-4BA6-854D-82211A154D52}" dt="2020-05-13T18:48:22.268" v="3950" actId="688"/>
          <ac:spMkLst>
            <pc:docMk/>
            <pc:sldMk cId="2089843671" sldId="506"/>
            <ac:spMk id="572" creationId="{7B433EFF-BF50-4854-9FF5-EAB027396A76}"/>
          </ac:spMkLst>
        </pc:spChg>
        <pc:grpChg chg="add del mod">
          <ac:chgData name="reza kabir" userId="af3c95a13102d509" providerId="LiveId" clId="{8BAB2875-BEA6-4BA6-854D-82211A154D52}" dt="2020-05-13T18:45:46.095" v="3889" actId="165"/>
          <ac:grpSpMkLst>
            <pc:docMk/>
            <pc:sldMk cId="2089843671" sldId="506"/>
            <ac:grpSpMk id="2" creationId="{7ADB4320-E096-4F03-A398-9D924DBAEA29}"/>
          </ac:grpSpMkLst>
        </pc:grpChg>
        <pc:grpChg chg="del">
          <ac:chgData name="reza kabir" userId="af3c95a13102d509" providerId="LiveId" clId="{8BAB2875-BEA6-4BA6-854D-82211A154D52}" dt="2020-05-13T18:30:56.735" v="3866" actId="165"/>
          <ac:grpSpMkLst>
            <pc:docMk/>
            <pc:sldMk cId="2089843671" sldId="506"/>
            <ac:grpSpMk id="3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32:06.321" v="3867" actId="478"/>
          <ac:grpSpMkLst>
            <pc:docMk/>
            <pc:sldMk cId="2089843671" sldId="506"/>
            <ac:grpSpMk id="4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30:56.735" v="3866" actId="165"/>
          <ac:grpSpMkLst>
            <pc:docMk/>
            <pc:sldMk cId="2089843671" sldId="506"/>
            <ac:grpSpMk id="6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30:56.735" v="3866" actId="165"/>
          <ac:grpSpMkLst>
            <pc:docMk/>
            <pc:sldMk cId="2089843671" sldId="506"/>
            <ac:grpSpMk id="14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30:56.735" v="3866" actId="165"/>
          <ac:grpSpMkLst>
            <pc:docMk/>
            <pc:sldMk cId="2089843671" sldId="506"/>
            <ac:grpSpMk id="24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30:56.735" v="3866" actId="165"/>
          <ac:grpSpMkLst>
            <pc:docMk/>
            <pc:sldMk cId="2089843671" sldId="506"/>
            <ac:grpSpMk id="29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32:10.770" v="3868" actId="165"/>
          <ac:grpSpMkLst>
            <pc:docMk/>
            <pc:sldMk cId="2089843671" sldId="506"/>
            <ac:grpSpMk id="32" creationId="{D8E3D121-DF0A-4668-87B1-73B3EBC61027}"/>
          </ac:grpSpMkLst>
        </pc:grpChg>
        <pc:grpChg chg="mod topLvl">
          <ac:chgData name="reza kabir" userId="af3c95a13102d509" providerId="LiveId" clId="{8BAB2875-BEA6-4BA6-854D-82211A154D52}" dt="2020-05-13T18:46:19.649" v="3898" actId="207"/>
          <ac:grpSpMkLst>
            <pc:docMk/>
            <pc:sldMk cId="2089843671" sldId="506"/>
            <ac:grpSpMk id="33" creationId="{D8E3D121-DF0A-4668-87B1-73B3EBC61027}"/>
          </ac:grpSpMkLst>
        </pc:grpChg>
        <pc:grpChg chg="mod topLvl">
          <ac:chgData name="reza kabir" userId="af3c95a13102d509" providerId="LiveId" clId="{8BAB2875-BEA6-4BA6-854D-82211A154D52}" dt="2020-05-13T18:46:44.980" v="3902" actId="207"/>
          <ac:grpSpMkLst>
            <pc:docMk/>
            <pc:sldMk cId="2089843671" sldId="506"/>
            <ac:grpSpMk id="36" creationId="{D8E3D121-DF0A-4668-87B1-73B3EBC61027}"/>
          </ac:grpSpMkLst>
        </pc:grpChg>
        <pc:grpChg chg="mod topLvl">
          <ac:chgData name="reza kabir" userId="af3c95a13102d509" providerId="LiveId" clId="{8BAB2875-BEA6-4BA6-854D-82211A154D52}" dt="2020-05-13T18:46:38.852" v="3901" actId="207"/>
          <ac:grpSpMkLst>
            <pc:docMk/>
            <pc:sldMk cId="2089843671" sldId="506"/>
            <ac:grpSpMk id="39" creationId="{D8E3D121-DF0A-4668-87B1-73B3EBC61027}"/>
          </ac:grpSpMkLst>
        </pc:grpChg>
        <pc:grpChg chg="mod topLvl">
          <ac:chgData name="reza kabir" userId="af3c95a13102d509" providerId="LiveId" clId="{8BAB2875-BEA6-4BA6-854D-82211A154D52}" dt="2020-05-13T18:45:46.095" v="3889" actId="165"/>
          <ac:grpSpMkLst>
            <pc:docMk/>
            <pc:sldMk cId="2089843671" sldId="506"/>
            <ac:grpSpMk id="42" creationId="{D8E3D121-DF0A-4668-87B1-73B3EBC61027}"/>
          </ac:grpSpMkLst>
        </pc:grpChg>
        <pc:grpChg chg="mod topLvl">
          <ac:chgData name="reza kabir" userId="af3c95a13102d509" providerId="LiveId" clId="{8BAB2875-BEA6-4BA6-854D-82211A154D52}" dt="2020-05-13T18:49:18.212" v="3955" actId="207"/>
          <ac:grpSpMkLst>
            <pc:docMk/>
            <pc:sldMk cId="2089843671" sldId="506"/>
            <ac:grpSpMk id="46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45:46.095" v="3889" actId="165"/>
          <ac:grpSpMkLst>
            <pc:docMk/>
            <pc:sldMk cId="2089843671" sldId="506"/>
            <ac:grpSpMk id="47" creationId="{D8E3D121-DF0A-4668-87B1-73B3EBC61027}"/>
          </ac:grpSpMkLst>
        </pc:grpChg>
        <pc:grpChg chg="mod topLvl">
          <ac:chgData name="reza kabir" userId="af3c95a13102d509" providerId="LiveId" clId="{8BAB2875-BEA6-4BA6-854D-82211A154D52}" dt="2020-05-13T18:49:11.100" v="3954" actId="207"/>
          <ac:grpSpMkLst>
            <pc:docMk/>
            <pc:sldMk cId="2089843671" sldId="506"/>
            <ac:grpSpMk id="55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45:46.095" v="3889" actId="165"/>
          <ac:grpSpMkLst>
            <pc:docMk/>
            <pc:sldMk cId="2089843671" sldId="506"/>
            <ac:grpSpMk id="56" creationId="{D8E3D121-DF0A-4668-87B1-73B3EBC61027}"/>
          </ac:grpSpMkLst>
        </pc:grpChg>
        <pc:grpChg chg="mod topLvl">
          <ac:chgData name="reza kabir" userId="af3c95a13102d509" providerId="LiveId" clId="{8BAB2875-BEA6-4BA6-854D-82211A154D52}" dt="2020-05-13T18:49:22.077" v="3956" actId="207"/>
          <ac:grpSpMkLst>
            <pc:docMk/>
            <pc:sldMk cId="2089843671" sldId="506"/>
            <ac:grpSpMk id="62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45:46.095" v="3889" actId="165"/>
          <ac:grpSpMkLst>
            <pc:docMk/>
            <pc:sldMk cId="2089843671" sldId="506"/>
            <ac:grpSpMk id="63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32:27.531" v="3871" actId="478"/>
          <ac:grpSpMkLst>
            <pc:docMk/>
            <pc:sldMk cId="2089843671" sldId="506"/>
            <ac:grpSpMk id="70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32:27.531" v="3871" actId="478"/>
          <ac:grpSpMkLst>
            <pc:docMk/>
            <pc:sldMk cId="2089843671" sldId="506"/>
            <ac:grpSpMk id="79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49:06.816" v="3953" actId="478"/>
          <ac:grpSpMkLst>
            <pc:docMk/>
            <pc:sldMk cId="2089843671" sldId="506"/>
            <ac:grpSpMk id="177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45:46.095" v="3889" actId="165"/>
          <ac:grpSpMkLst>
            <pc:docMk/>
            <pc:sldMk cId="2089843671" sldId="506"/>
            <ac:grpSpMk id="178" creationId="{D8E3D121-DF0A-4668-87B1-73B3EBC61027}"/>
          </ac:grpSpMkLst>
        </pc:grpChg>
        <pc:grpChg chg="add del mod topLvl">
          <ac:chgData name="reza kabir" userId="af3c95a13102d509" providerId="LiveId" clId="{8BAB2875-BEA6-4BA6-854D-82211A154D52}" dt="2020-05-13T18:47:58.092" v="3940" actId="478"/>
          <ac:grpSpMkLst>
            <pc:docMk/>
            <pc:sldMk cId="2089843671" sldId="506"/>
            <ac:grpSpMk id="183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45:46.095" v="3889" actId="165"/>
          <ac:grpSpMkLst>
            <pc:docMk/>
            <pc:sldMk cId="2089843671" sldId="506"/>
            <ac:grpSpMk id="185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32:23.363" v="3870" actId="478"/>
          <ac:grpSpMkLst>
            <pc:docMk/>
            <pc:sldMk cId="2089843671" sldId="506"/>
            <ac:grpSpMk id="190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32:23.363" v="3870" actId="478"/>
          <ac:grpSpMkLst>
            <pc:docMk/>
            <pc:sldMk cId="2089843671" sldId="506"/>
            <ac:grpSpMk id="201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48:12.060" v="3946" actId="478"/>
          <ac:grpSpMkLst>
            <pc:docMk/>
            <pc:sldMk cId="2089843671" sldId="506"/>
            <ac:grpSpMk id="299" creationId="{D8E3D121-DF0A-4668-87B1-73B3EBC61027}"/>
          </ac:grpSpMkLst>
        </pc:grpChg>
        <pc:grpChg chg="mod">
          <ac:chgData name="reza kabir" userId="af3c95a13102d509" providerId="LiveId" clId="{8BAB2875-BEA6-4BA6-854D-82211A154D52}" dt="2020-05-13T18:45:46.095" v="3889" actId="165"/>
          <ac:grpSpMkLst>
            <pc:docMk/>
            <pc:sldMk cId="2089843671" sldId="506"/>
            <ac:grpSpMk id="301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32:18.532" v="3869" actId="478"/>
          <ac:grpSpMkLst>
            <pc:docMk/>
            <pc:sldMk cId="2089843671" sldId="506"/>
            <ac:grpSpMk id="306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32:18.532" v="3869" actId="478"/>
          <ac:grpSpMkLst>
            <pc:docMk/>
            <pc:sldMk cId="2089843671" sldId="506"/>
            <ac:grpSpMk id="315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45:57.841" v="3893" actId="478"/>
          <ac:grpSpMkLst>
            <pc:docMk/>
            <pc:sldMk cId="2089843671" sldId="506"/>
            <ac:grpSpMk id="413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46:01.827" v="3895" actId="478"/>
          <ac:grpSpMkLst>
            <pc:docMk/>
            <pc:sldMk cId="2089843671" sldId="506"/>
            <ac:grpSpMk id="463" creationId="{D8E3D121-DF0A-4668-87B1-73B3EBC61027}"/>
          </ac:grpSpMkLst>
        </pc:grpChg>
        <pc:grpChg chg="del mod topLvl">
          <ac:chgData name="reza kabir" userId="af3c95a13102d509" providerId="LiveId" clId="{8BAB2875-BEA6-4BA6-854D-82211A154D52}" dt="2020-05-13T18:45:54.909" v="3891" actId="478"/>
          <ac:grpSpMkLst>
            <pc:docMk/>
            <pc:sldMk cId="2089843671" sldId="506"/>
            <ac:grpSpMk id="513" creationId="{D8E3D121-DF0A-4668-87B1-73B3EBC61027}"/>
          </ac:grpSpMkLst>
        </pc:grpChg>
      </pc:sldChg>
      <pc:sldChg chg="add del">
        <pc:chgData name="reza kabir" userId="af3c95a13102d509" providerId="LiveId" clId="{8BAB2875-BEA6-4BA6-854D-82211A154D52}" dt="2020-04-14T11:02:36.268" v="1233" actId="47"/>
        <pc:sldMkLst>
          <pc:docMk/>
          <pc:sldMk cId="2917230782" sldId="506"/>
        </pc:sldMkLst>
      </pc:sldChg>
      <pc:sldChg chg="addSp delSp modSp add mod delAnim modAnim">
        <pc:chgData name="reza kabir" userId="af3c95a13102d509" providerId="LiveId" clId="{8BAB2875-BEA6-4BA6-854D-82211A154D52}" dt="2020-04-14T11:15:36.973" v="1303" actId="207"/>
        <pc:sldMkLst>
          <pc:docMk/>
          <pc:sldMk cId="2905675466" sldId="507"/>
        </pc:sldMkLst>
        <pc:spChg chg="add mod">
          <ac:chgData name="reza kabir" userId="af3c95a13102d509" providerId="LiveId" clId="{8BAB2875-BEA6-4BA6-854D-82211A154D52}" dt="2020-04-14T11:14:55.141" v="1292"/>
          <ac:spMkLst>
            <pc:docMk/>
            <pc:sldMk cId="2905675466" sldId="507"/>
            <ac:spMk id="3" creationId="{C8384E7B-6F7B-483B-A73C-A3F8144B59E0}"/>
          </ac:spMkLst>
        </pc:spChg>
        <pc:spChg chg="del">
          <ac:chgData name="reza kabir" userId="af3c95a13102d509" providerId="LiveId" clId="{8BAB2875-BEA6-4BA6-854D-82211A154D52}" dt="2020-04-14T11:14:44.680" v="1289" actId="478"/>
          <ac:spMkLst>
            <pc:docMk/>
            <pc:sldMk cId="2905675466" sldId="507"/>
            <ac:spMk id="9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4:47.233" v="1290" actId="478"/>
          <ac:spMkLst>
            <pc:docMk/>
            <pc:sldMk cId="2905675466" sldId="507"/>
            <ac:spMk id="1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5:08.957" v="1298" actId="478"/>
          <ac:spMkLst>
            <pc:docMk/>
            <pc:sldMk cId="2905675466" sldId="507"/>
            <ac:spMk id="2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15:08.957" v="1298" actId="478"/>
          <ac:spMkLst>
            <pc:docMk/>
            <pc:sldMk cId="2905675466" sldId="507"/>
            <ac:spMk id="21" creationId="{00000000-0000-0000-0000-000000000000}"/>
          </ac:spMkLst>
        </pc:spChg>
        <pc:spChg chg="add">
          <ac:chgData name="reza kabir" userId="af3c95a13102d509" providerId="LiveId" clId="{8BAB2875-BEA6-4BA6-854D-82211A154D52}" dt="2020-04-14T11:15:15.253" v="1299"/>
          <ac:spMkLst>
            <pc:docMk/>
            <pc:sldMk cId="2905675466" sldId="507"/>
            <ac:spMk id="23" creationId="{BE51FBA4-2AFE-4F76-A3DA-7D8729A42BED}"/>
          </ac:spMkLst>
        </pc:spChg>
        <pc:spChg chg="del">
          <ac:chgData name="reza kabir" userId="af3c95a13102d509" providerId="LiveId" clId="{8BAB2875-BEA6-4BA6-854D-82211A154D52}" dt="2020-04-14T11:14:36.762" v="1287" actId="478"/>
          <ac:spMkLst>
            <pc:docMk/>
            <pc:sldMk cId="2905675466" sldId="507"/>
            <ac:spMk id="35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5:36.973" v="1303" actId="207"/>
          <ac:spMkLst>
            <pc:docMk/>
            <pc:sldMk cId="2905675466" sldId="507"/>
            <ac:spMk id="36" creationId="{00000000-0000-0000-0000-000000000000}"/>
          </ac:spMkLst>
        </pc:spChg>
        <pc:grpChg chg="del">
          <ac:chgData name="reza kabir" userId="af3c95a13102d509" providerId="LiveId" clId="{8BAB2875-BEA6-4BA6-854D-82211A154D52}" dt="2020-04-14T11:14:44.680" v="1289" actId="478"/>
          <ac:grpSpMkLst>
            <pc:docMk/>
            <pc:sldMk cId="2905675466" sldId="507"/>
            <ac:grpSpMk id="11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11:15:23.617" v="1300" actId="208"/>
          <ac:graphicFrameMkLst>
            <pc:docMk/>
            <pc:sldMk cId="2905675466" sldId="507"/>
            <ac:graphicFrameMk id="34" creationId="{00000000-0000-0000-0000-000000000000}"/>
          </ac:graphicFrameMkLst>
        </pc:graphicFrameChg>
        <pc:cxnChg chg="mod">
          <ac:chgData name="reza kabir" userId="af3c95a13102d509" providerId="LiveId" clId="{8BAB2875-BEA6-4BA6-854D-82211A154D52}" dt="2020-04-14T11:15:28.414" v="1301" actId="208"/>
          <ac:cxnSpMkLst>
            <pc:docMk/>
            <pc:sldMk cId="2905675466" sldId="507"/>
            <ac:cxnSpMk id="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1:15:08.957" v="1298" actId="478"/>
          <ac:cxnSpMkLst>
            <pc:docMk/>
            <pc:sldMk cId="2905675466" sldId="507"/>
            <ac:cxnSpMk id="22" creationId="{00000000-0000-0000-0000-000000000000}"/>
          </ac:cxnSpMkLst>
        </pc:cxnChg>
      </pc:sldChg>
      <pc:sldChg chg="addSp delSp modSp add mod">
        <pc:chgData name="reza kabir" userId="af3c95a13102d509" providerId="LiveId" clId="{8BAB2875-BEA6-4BA6-854D-82211A154D52}" dt="2020-05-13T18:55:23.686" v="4020" actId="20577"/>
        <pc:sldMkLst>
          <pc:docMk/>
          <pc:sldMk cId="3088750527" sldId="508"/>
        </pc:sldMkLst>
        <pc:spChg chg="add mod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2" creationId="{1EBA33D1-2316-42E8-A450-AF1DD5E6B30E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5" creationId="{655D98EF-9138-419A-8283-E65165EDBAD4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7" creationId="{897857AA-2A68-4A71-851F-4E755CEF183D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8" creationId="{A039F477-5B92-433A-B9F4-A60D8F8AA34C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9" creationId="{4D5DB0C5-A46A-421E-9DB3-494A066E79D1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10" creationId="{E21B9642-EB59-456B-8BC2-3E0B46D01C14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11" creationId="{F9C8ACDD-B581-457F-B89D-0B56AAD6D81B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12" creationId="{85E7F516-2943-499F-94A2-1EFF49107FAF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13" creationId="{FD621714-B5CA-4DFE-A039-363988E826D2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15" creationId="{35E1E97D-FE22-45D8-A794-CA726924B239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16" creationId="{E84719EC-D1FC-4A67-A36E-50C2F7052007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17" creationId="{DB3925E3-37DB-49EE-809E-A2CB708F5815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18" creationId="{A78A7B25-1A5B-46AB-8C75-1A579D90888C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19" creationId="{ED7330FC-92BA-4934-BF8D-7D66D63921B7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20" creationId="{7FBF61EC-BF7B-4DC1-B8DE-D9781D5B3D07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21" creationId="{A99A75D9-ED89-47A0-AA97-DC5C1D047A32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22" creationId="{D4CCE6FE-736C-442B-A50B-5217C87F04BD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23" creationId="{815C91CA-0E28-4DD4-85DD-98F71E7624AA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25" creationId="{46102DC5-3E6E-404A-897B-307069E42824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26" creationId="{1AC2B0AD-0F75-4577-9501-64239E04F9FE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27" creationId="{7D5A5800-0653-4D6C-9C27-ED70B11BD5A1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28" creationId="{73F8B2F6-4172-45A3-8770-17F40FF4E8AA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30" creationId="{6D9A1627-5130-40BB-A92F-13CB475CBC22}"/>
          </ac:spMkLst>
        </pc:spChg>
        <pc:spChg chg="mod">
          <ac:chgData name="reza kabir" userId="af3c95a13102d509" providerId="LiveId" clId="{8BAB2875-BEA6-4BA6-854D-82211A154D52}" dt="2020-05-13T18:49:44.214" v="3958" actId="165"/>
          <ac:spMkLst>
            <pc:docMk/>
            <pc:sldMk cId="3088750527" sldId="508"/>
            <ac:spMk id="31" creationId="{9DFC0596-875B-49B9-8266-6F70F9A4162B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33" creationId="{918A5ABE-2B11-4BFA-9B09-563C2EBDD2FA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34" creationId="{71BF68BF-606C-4A9C-A589-95F285FAC09A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35" creationId="{63B684F7-B9E7-432B-9731-CDBFD7F51177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36" creationId="{2A1ADBEF-0B46-46A9-9D60-903047A8201D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37" creationId="{3C994FE2-A43C-4AA9-B1EE-E5A7D2A884CF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38" creationId="{7E55D59E-EE9A-4AED-A601-538E6F11C4F4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39" creationId="{7A19AAB7-DB2E-424D-B6D4-09954E76F549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0" creationId="{D43ACC15-55DD-4F4F-B39A-614683E7E432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1" creationId="{CD7162C9-D917-4B5C-A53A-8ADC38D150E7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2" creationId="{B6A8D0C6-CF17-4E9D-B3AE-1FA9F3805D8F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3" creationId="{75047F02-189D-4A08-96C5-B1C133C07EB9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4" creationId="{07E3142D-9CD3-4732-97E6-048AB4120361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5" creationId="{AECFA707-84B3-4D65-9247-9676FF5D52DD}"/>
          </ac:spMkLst>
        </pc:spChg>
        <pc:spChg chg="mod topLvl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6" creationId="{48AFE19D-03B8-4A0F-8E52-33AC47FCC4F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8" creationId="{FA0FE729-F6EB-49C4-9B58-88495D7DA0B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9" creationId="{6A3817B0-D8F6-42E2-A302-F662B40BFB5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50" creationId="{F01087C1-E996-4E46-9EF2-2FC8DCFD7A2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52" creationId="{FB2A414E-E508-4B66-8C85-DF3AABBEFC5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53" creationId="{EF6EAC30-90BA-4A02-AFA0-A8C610E1D23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54" creationId="{967CB65A-D06C-4639-A515-8AF391801AE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56" creationId="{6428CF60-4569-4A39-AEEF-FD60F4A6077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57" creationId="{23241189-2514-4B93-ACBF-E95CDD078B1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58" creationId="{EF715361-14F2-4BE9-BE2A-99B81C8ED02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60" creationId="{56B62022-1484-4532-B385-A59A6D1313D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61" creationId="{63732EB6-347C-449E-9137-6F7FF905893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62" creationId="{B84C6F36-AB09-40C6-AED8-073AFC69E3B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64" creationId="{ACF162CF-E6B5-4256-87C7-532728F6320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65" creationId="{385F3B6F-A953-49B2-ADFB-B9E5288D770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66" creationId="{A1A81EAA-9A1D-4C32-A6DE-8669B874357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68" creationId="{48F9190F-53B4-463E-B8CB-F37540B2FD2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69" creationId="{72DA362A-48AB-4BA1-B339-097BAE9ADEF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70" creationId="{7358ACC4-EA92-42B5-A562-3D0A089E284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72" creationId="{7EAB9018-B06C-45EB-92FE-25F0E26F48D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73" creationId="{3D43362C-F728-44A6-93CC-BD639FD432D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74" creationId="{5C5900CE-2D9F-46CA-ADC3-76280D07543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76" creationId="{5EF9EC79-ABDA-4722-AB55-80AC76A71F7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77" creationId="{037BA529-49AC-4832-89FD-1C4020E4358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78" creationId="{A4E853B1-827E-4F01-AF6A-58A0B402B19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80" creationId="{A4E6BA6A-3A78-4A0A-9F84-04071A202B7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81" creationId="{A93B3ADF-70ED-44D5-BC0F-1C2A895A61B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82" creationId="{A7E2E14A-F4B3-453C-BAD6-227E6345C8B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84" creationId="{FA16113E-0D34-46F6-BDA0-E3CACEB737F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85" creationId="{98CE25A3-6D10-4F6B-B6AF-80D5971500A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86" creationId="{98A5DD05-63A2-4D73-AFA9-363B1A575BF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88" creationId="{E0E37469-2F95-4197-B0A0-B3518E9F4A6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89" creationId="{1D258A4D-5F41-4A51-A613-24AB33C2A3E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0" creationId="{06EBD0B5-31F3-4CCD-BF95-67CAA9D04E0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1" creationId="{4C073184-DE21-40A7-96B3-DECAFD8F256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2" creationId="{3D17DCAF-E456-4BEE-91EB-A31623E3F3D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3" creationId="{5DE09454-311D-43B4-89E7-79044937782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4" creationId="{E119FC69-E030-4B02-8036-C44366FCD1E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5" creationId="{722B2420-2B85-4082-AC85-8536186801B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6" creationId="{A0ABB708-BD7A-4651-9503-9D89C19A9BD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7" creationId="{93655377-DD83-4326-888D-D28D3F78AA7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8" creationId="{38600687-1BA5-42D0-AC00-8FF69608AA5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99" creationId="{AF2AF196-99D4-452F-A02F-FB8572C9D5D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0" creationId="{C0051793-3BFA-4546-8C65-5B4AED7F952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1" creationId="{2813F728-2453-49D6-A9D4-29041135F8D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2" creationId="{D90A96A5-9032-48D7-A624-0D92B92530E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3" creationId="{9063CAAD-8A2E-4C95-94A9-3BC94C1E0DD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4" creationId="{BA8FB604-9C66-4766-B18D-C343CA69BE4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5" creationId="{FB8B26EB-6745-4B10-AF80-C23239E1A04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6" creationId="{01472D7C-D371-45AA-B0CD-29050DF6292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7" creationId="{E2924BF0-09EC-4264-86DE-A51644A488B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8" creationId="{4F278BCE-142B-4DAF-8AE4-453A3BA7AAD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09" creationId="{314B5A81-C09D-4FD3-A0EA-94E2D417AA4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0" creationId="{5AB0DCA8-F408-4D22-B1DB-AA67C444A8B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1" creationId="{6356D226-F873-417E-8236-ECE1940469F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2" creationId="{1D7C58AD-7859-472A-A151-4EC202349D9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3" creationId="{942695AC-0F30-47BC-AB7F-10F317C89AF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4" creationId="{8B68CF00-BE4C-4A0D-8680-9B8F92FA018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5" creationId="{7C77020F-D28C-4624-A6DD-A03768911EF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6" creationId="{638F7C9D-3625-4AF6-A10C-92F74762468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7" creationId="{AA3CD312-09A0-4031-83BA-0DEE670F4E0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8" creationId="{7034BE1C-32C5-486F-8947-4FDCD4AB6E3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19" creationId="{B4F55B48-154E-4675-8CB6-B224F406890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0" creationId="{489265C2-D650-4D44-8461-E5E735F3C1A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1" creationId="{13EAB2E2-9420-4C6B-B6D6-B33F9BFBDE5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2" creationId="{0186A50E-8679-4AD0-82F7-0D59312E0CC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3" creationId="{E093F65C-8F12-4875-AD2F-532520E37B9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4" creationId="{EBC24704-B033-4E3F-82B1-CC83CA04F61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5" creationId="{523C1658-8FCA-492D-A33A-67964E12CDE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6" creationId="{0DB40EC2-A85D-4876-856B-8A571F8F63B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7" creationId="{BF3AEBB0-0D9A-4FB8-A22B-9514F0261A8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8" creationId="{365B5749-E8AB-4A47-8C23-4CBB2F00ED0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29" creationId="{31D5988B-A569-4D15-B65E-9AA10BE392A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0" creationId="{C7969C11-2EFE-44DA-8F16-900204F1FC1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1" creationId="{7E323D6F-E776-4083-A312-584B9FCDD93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2" creationId="{9354E02C-A537-417A-9331-C5550E4FE31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3" creationId="{BF9CB072-26A8-4913-8FBA-5676A720A27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4" creationId="{74836416-DE58-4ECF-804B-5BB03651C71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5" creationId="{AA75BAC0-90EF-4658-9E58-BA330937E12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6" creationId="{BBF7914A-F75C-44FD-9AE8-8E6B0C8C714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7" creationId="{9E1DCD73-92C9-4474-A5B0-5744ECD49C8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8" creationId="{DD1E958A-695D-4052-9F4A-9AA9661D3B5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39" creationId="{2370EB34-E0ED-4253-B2F0-1C66A7A0929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0" creationId="{A13AF982-81F8-46DD-BEE2-50422591650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1" creationId="{081C22A0-D953-4E01-96F0-B81982FE388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2" creationId="{F7EF20C6-892C-4A5C-AD2C-6D58189423B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3" creationId="{980601AD-D3CE-42DD-B0CA-5930F9A983E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4" creationId="{F261A35E-FECD-44ED-978D-5D890F47664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5" creationId="{EA5C3AB8-FEE7-4C35-ADE1-06B59E89A40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6" creationId="{475F4E17-45C0-48B3-AB2E-33E250706C4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7" creationId="{DF654C65-A312-4FDA-8973-304F817A772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8" creationId="{4ECD1A1F-DDCE-443D-A4CC-AFA7EB3E720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49" creationId="{9E220011-5A4C-4488-935C-CB7AAE037D7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0" creationId="{F6FD0AB6-D929-4D49-9D45-338D7094D4D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1" creationId="{8465579D-95F0-4794-9951-11E362C46E4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2" creationId="{8693C020-3C86-410C-B2BB-FFC799FD2F6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3" creationId="{0891833E-59F7-4146-85C6-A52ECF1F760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4" creationId="{056C1342-20D3-478E-BCE3-DA42220065F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5" creationId="{77C44ACD-F8BA-4DA2-8DF1-BCB0A942BB1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6" creationId="{03A697B3-A9EB-4457-BC13-0F0D88CA2EA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7" creationId="{672412BF-E06F-4A64-A62A-CDD5BF6826C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8" creationId="{EFC8AAB2-97B4-40E5-A189-39BB5DD1061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59" creationId="{4193ECE6-C729-41BA-95BF-25352C1875C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0" creationId="{7CF227A2-7AA2-4BF5-A2CE-BA1FA4409FA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1" creationId="{342A2D8A-3D7C-4BE3-B888-77E4EDFAABA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2" creationId="{7F1E63E0-6DA5-44F0-8C89-E3490E06B5C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3" creationId="{A054C52A-B0A8-45FB-9896-E35E453B676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4" creationId="{76E90BEE-A547-4B6E-AA62-74690E5B24A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5" creationId="{71044E6F-45DD-432D-A0D1-D80DC9822AE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6" creationId="{4E9BA105-C1E6-4B90-9BA7-84B31443A4D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7" creationId="{C671753D-D506-4349-852E-E8504759426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8" creationId="{7F5B7220-DB1B-49C3-9647-ED953C7D0E3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69" creationId="{E8B532C7-A120-455C-B4CB-CBA49CE6D79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0" creationId="{4A72A395-C62B-48F2-8817-FF4FD666F15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1" creationId="{2AF23BB1-A1DB-46C3-B6E7-699670B399B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2" creationId="{3F62E568-4480-462F-B4DC-8E3FD4A8119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3" creationId="{0CBA2B76-9946-4886-A306-75B8280AFC5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4" creationId="{5FCC049D-A4B9-4B66-AD4B-AE98673F740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5" creationId="{C4DCA1EB-3FD1-43C7-9C92-56284384802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6" creationId="{E23FC846-11B4-4C9F-9B00-47C71F0936E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7" creationId="{303D9D34-FC91-4F51-9027-91E1132E546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8" creationId="{0613D01C-EF88-41D2-8458-11017ABC5BE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79" creationId="{BCF4C27B-C7A6-4E4B-A2B6-4749ED0245C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0" creationId="{21DEB8C1-57BE-4BC9-BDF7-1F11AD62582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1" creationId="{6F21414C-622B-40AC-8A09-26471983A0B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2" creationId="{6C871088-B643-4CDE-A467-E45245BA783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3" creationId="{E92816E9-A2A8-43C5-83C3-5AA280CDD1C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4" creationId="{7009BAAB-7692-4A3B-A0BE-FB83E848C85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5" creationId="{AABDA267-E6D6-45C1-B13F-E6436CC7070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6" creationId="{013A73A7-E96C-4964-B51F-250E4C51668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7" creationId="{6A1CC984-550B-4CE1-B14D-BE3470E195A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8" creationId="{21427EDA-0CA1-4E66-90BF-36514D36F5F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89" creationId="{F8627B43-6885-4D5D-A2F1-2A5C6A1446E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0" creationId="{5AF661B7-B7F0-41B5-84B4-6C64E924408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1" creationId="{00558154-590F-4FDD-A358-55CC3D5D756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2" creationId="{0B3608B9-1D43-4C14-BCE1-BF14A032B4D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3" creationId="{1F38B75B-4E22-4002-91EA-09E0FA4EF4C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4" creationId="{143367C8-E8ED-438E-B15F-8C7468D22EE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5" creationId="{9A42DB79-D9F0-498C-A449-C493FC63D3C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6" creationId="{EB17D282-2689-4F70-9F7D-F3320B088F1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7" creationId="{48F2A6F4-2824-4532-A2BB-CFA89411B2E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8" creationId="{DCBF9D8B-C21F-49D8-B3DB-FC74EA605DD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199" creationId="{2A2D7ACB-54E7-4F20-AA70-807F8E66DDE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0" creationId="{78497E75-A59E-4C30-95AE-112571F5E6D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1" creationId="{C1A314F6-37B9-4A63-96A1-07D995E49B9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2" creationId="{DCB1EEDE-4F90-4319-9EFB-FC1FD01BC3E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3" creationId="{B6F8BDA7-7063-4C90-BA7C-F8F1369AEFE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4" creationId="{CEBD5A83-FC8A-4B4A-BA9C-52370AC2428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5" creationId="{46A7717D-B41E-40BD-8656-5D7F48C08AD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6" creationId="{30FA1BD2-875C-4ECB-B69D-58F1A523255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7" creationId="{F9CBC6F8-BB00-4422-912D-4F5D75D0188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8" creationId="{2E43A061-97D4-4409-AE70-291E9C14397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09" creationId="{3B772CCC-5EB2-4958-9A87-06224152EF7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0" creationId="{E0717EC4-D93D-46D5-A113-DD1E9FD17A9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1" creationId="{5F7B311C-E058-4239-BE0E-F5142677957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2" creationId="{9BC955B5-E07F-4C61-8364-3AF828C0119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3" creationId="{2DAC486A-44DE-456B-A95C-CABDC453B4E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4" creationId="{6640EFAC-E1F1-40B4-B1BD-BE8A2E674D1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5" creationId="{7A70ED85-D749-49F6-8CD9-C58AF82B991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6" creationId="{E177BF60-5650-4FE4-9BA0-CC1FC064A0F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7" creationId="{B8E61D47-4907-4F8A-B273-ECC707783D5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8" creationId="{93664D47-2D17-4B6B-BF17-B216D78E8CF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19" creationId="{416B0701-2C14-475E-8D48-00EDEA6E071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0" creationId="{C2DB9082-9E00-4F35-BB0A-1C5F17FCA0C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1" creationId="{7CED7AD8-AFF0-4BCF-80CD-C309AAC1F5B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2" creationId="{B785BCDC-DDD3-46F7-B84B-BEC42A9CA5C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3" creationId="{68660930-D09A-46F8-85C8-3CFF45D0F60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4" creationId="{26F92C0C-4BF4-4DDB-A67A-75922A328E1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5" creationId="{332EC23E-321F-4EBA-ACE9-F5EB295E46A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6" creationId="{ED261F33-5509-4FAF-A9A6-0CC045181CF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7" creationId="{D851B79A-DEB2-4324-A8BF-03B29C6C08C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8" creationId="{85E68ABF-C479-4D43-9782-C6B8E9EB1A9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29" creationId="{A69F312D-1A25-4AB9-B255-91663D5BE0B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0" creationId="{E3C040AF-7CAE-4DB5-AE47-909629367C8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1" creationId="{2077E216-7805-4C48-B869-25E1CD4388E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2" creationId="{228AA981-F54C-4767-9FB5-253562620AD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3" creationId="{5444F183-609D-4039-8107-0C7FEF97D8C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4" creationId="{17EEFD94-A36A-4DA9-809B-032DF9A78C7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5" creationId="{CA982F3D-DE71-4A14-AD08-D24E496ED50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6" creationId="{7DA8C8BD-72B7-4BF4-9BC3-0983ADEF682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7" creationId="{FC0BB491-8E46-4773-ABC0-670CCE9B3BB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8" creationId="{A0B7A0B0-4A60-487C-BFFF-D3B65918C97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39" creationId="{4D072DDC-6865-4B7E-AA58-C8475B024B3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0" creationId="{349C4EC7-0248-4C4A-9EFD-5A6397B2E08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1" creationId="{4A106507-8FFD-4ABA-9401-8A50602B013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2" creationId="{79617ADA-3183-480A-9211-911D95F46A8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3" creationId="{B43AE2EE-772D-4D91-B943-A2234D36C3E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4" creationId="{AFCF83BA-8CA5-4C1B-B72D-78244B5334A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5" creationId="{6C38B130-1F2D-45F4-9756-5ED1ED05F56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6" creationId="{9048C61F-9037-4503-9A4A-A2055323684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7" creationId="{170A9775-ABC5-404B-A6C9-5A0E32AD8DB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8" creationId="{EA2C75EC-F2F8-4F65-A288-58F53F8D6BB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49" creationId="{42B0106D-408F-4C55-8265-B1FDB6F2122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0" creationId="{12763A27-86B8-4B25-998A-31A56772FF2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1" creationId="{BB28B957-40BF-445F-BD9C-955D06A13AC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2" creationId="{8AD2AD5E-D4E4-4004-B937-392E17F2692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3" creationId="{48E03948-CCC7-4100-B014-06D79E8F5AF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4" creationId="{811AA06A-D417-45A6-AF38-66F7CFDAF07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5" creationId="{44D53542-2947-4A3F-B6EB-5C80E2FF07C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6" creationId="{CA5344CB-8B51-422D-8405-9B3729DBAF7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7" creationId="{1ED28AB6-7853-4E77-A46D-BC2E1C4CFE2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8" creationId="{3EFD9EAB-DC5C-45C5-99FF-A1C2D596DB0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59" creationId="{94CE94A9-EBCD-44D4-92B8-E7066273E6F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61" creationId="{82DA18AB-8D42-4633-8306-938104BCBF7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62" creationId="{AC2B0B1E-0E9C-4C39-8CD3-5DC71779AA4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63" creationId="{B553EA56-F47C-491A-893E-A1B43FF164D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64" creationId="{FA91D5BC-0ED7-4E71-B813-EB5E9828A82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65" creationId="{37137B2D-3D4D-4EC9-95AE-42369F8A8D2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66" creationId="{AF8FE254-15C4-4B35-A951-9BD86D83829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67" creationId="{1ABAC456-3C53-4E3C-9521-CA04C7DA688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68" creationId="{048B8807-1367-4845-A717-8F1B5814F0A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0" creationId="{10037F1C-BE5B-4041-B7BD-BEC26565B7D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1" creationId="{7D3475C7-7C81-415A-AA74-4B44A4DC533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2" creationId="{4033306D-FDAE-4D03-82C0-53D322FBF53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3" creationId="{4E2A857C-CEF3-49FB-AD67-8A4C50B39C4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4" creationId="{421F796C-B22A-4B15-B18D-4F0FF55A103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5" creationId="{82A0C242-948E-44A8-9FAF-EAAB31E4922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6" creationId="{E612C363-521E-4541-8D04-0F6ECDAB045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7" creationId="{34061891-D49C-41AA-BE7C-12F9E8812AB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8" creationId="{E2A71B75-2083-4BA8-8C02-61C45AA93CE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79" creationId="{8F3DDF5D-32E0-45B9-AA17-12B1F5241E7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0" creationId="{42E2883C-5B70-4FBD-ABB6-EA5A8209BBF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1" creationId="{FAC35FF3-ADE9-41CA-8A3E-19F4917D133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2" creationId="{DE21EDAD-D9F0-42AD-BCB1-CC5ED98ADDD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3" creationId="{A46EDC22-DACE-449B-BADC-FC003C59684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4" creationId="{0CC9B41D-B2E7-48B8-9FD1-651BC668401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5" creationId="{994E0398-D209-4B55-90BD-8A773001B63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6" creationId="{4D1F5167-02B8-4ECD-B04D-FC35B61F1E9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7" creationId="{056A00BA-C8A7-4013-AE9F-11D2DBB2ADF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8" creationId="{BA98F716-17BD-4565-B22B-4FF660E9E3C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89" creationId="{D53929EA-6245-48B7-871E-62DE5F66D5F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0" creationId="{E9BA197A-A1ED-46E0-ABC6-67D2A167812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1" creationId="{5DD4BDBB-5007-4699-933F-C589AFEE1EC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2" creationId="{D3D7794D-3A24-46DB-8894-1B30A8DF69C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3" creationId="{FB38C8E7-C2C5-4218-9BFC-18F928F134F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4" creationId="{8553F496-E2BD-4904-BBFF-C041CADA880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5" creationId="{6CB5735C-E1BC-46D3-993F-DC2DC4B0B82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6" creationId="{2D284DF1-8303-4A24-8553-76F4991F0D6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7" creationId="{74884733-4EF6-4B22-BFEB-E96DC52AF64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8" creationId="{406F25EA-C009-438F-985A-8EB3EA308E6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299" creationId="{AFBD2245-F2E9-407C-A1F9-0F32C6B8822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0" creationId="{E6D5D754-6885-4755-8DAB-C22F54A9A7D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1" creationId="{592AFF35-A52A-4C45-9B44-E416CBEC81B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2" creationId="{D2941166-E42F-4052-A698-72DD921A8BD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3" creationId="{EA0170D5-7EB6-473C-A58A-F4268D3B0BB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4" creationId="{DF432724-66D7-48B8-8BAD-D87E064D88B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5" creationId="{679AD65D-4118-44BC-A969-7E775FDE1F3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6" creationId="{580E0A75-8EEE-4A03-85B0-1F7F5CC3324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7" creationId="{1AF813E9-BCD5-49E5-92D8-0B642AD7145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8" creationId="{BCC1F0D7-CBD0-450E-BF9C-49AE58F9EBC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09" creationId="{1735E72B-ACC4-4DDB-8914-D48E9D6DBD0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0" creationId="{A55B4BF8-1B5E-4F44-9AFC-4B91C0C0CB4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1" creationId="{F41A5BE3-872D-450E-BB31-70573FC1BF6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2" creationId="{D5B8F1BF-8CFC-4460-A57B-5C10FB900EA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3" creationId="{154BCC62-F316-460A-A81F-E5573BC2D8C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4" creationId="{737DCC63-1DF7-4B41-A307-02EF5F3725B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5" creationId="{7B12C1EC-810D-4509-8F78-C59D01D84DA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6" creationId="{2FB36E1F-A25E-406D-928A-55646728464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7" creationId="{B2B54C6B-8D8C-471C-AAE9-2A765A002BF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8" creationId="{5A7CCF45-F039-4F32-819C-09E65CCD4E1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19" creationId="{ADDF1DF0-B467-4077-910E-92B2CA09F88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0" creationId="{9066110A-C0BE-4B5C-9156-BC17C34E030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1" creationId="{756DA5A3-4570-4EAE-8F16-CF5A0FF7E1C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2" creationId="{F97CB838-EBC3-492C-ADD4-5E01290D7D6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3" creationId="{2D1AB03C-B60D-4D2A-A377-023C69CAC47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4" creationId="{FA113289-EBA9-49B7-A278-08AD393BB09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5" creationId="{A6DE7227-1466-4F1E-B192-AD0F77390E3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6" creationId="{A324C96C-53C3-4E95-84B3-B25C9B2CD55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7" creationId="{458C44C2-09CB-4700-80E3-BB3CCDCB3AB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8" creationId="{1B9E7AAD-190D-4BF3-AEAE-7EFA22712FF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29" creationId="{097D939E-F862-47D6-9632-9E4B73293E5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0" creationId="{967E0C7D-2B31-4255-96A0-E67814B49E8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1" creationId="{2E781E50-7944-437B-807C-480A2B2751B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2" creationId="{767F54EA-8378-4F21-9932-EF195C8BDEF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3" creationId="{95D645BD-979A-4346-A1A9-28EB3EE7BC1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4" creationId="{4D13E88D-CDFF-4BA3-9490-C28CD9B8AF3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5" creationId="{E1645F9E-8B7E-4D6C-9DEC-0B77A98AF6D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6" creationId="{ACE9BBF7-42E1-41CE-BDF9-53AA99210C2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7" creationId="{0192DFA4-25EB-4CAE-999C-082FB4485A5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8" creationId="{6BC2D659-C45D-4339-8593-4F4804A5AD1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39" creationId="{4478FD16-DE4A-4477-8D5A-A718E1D73FF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0" creationId="{BE918359-2222-4D74-9405-3AD0B8CDAC0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1" creationId="{E641FB19-8B9E-4997-95B3-868DBBE2945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2" creationId="{A3087C59-8558-4728-8C79-BD77DC61B59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3" creationId="{B9BE8DD8-C83D-4C44-B72E-7A4C62F7127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4" creationId="{9A4338B4-C783-4955-A2BE-CEBA48BF864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5" creationId="{2372C8C6-5D1B-4F7B-BBCE-D1892E2DBCE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6" creationId="{1874F55F-F71A-4E88-94CF-FEE23B45D72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7" creationId="{4C5E690F-9308-4BF4-97DA-6C5AB7714EE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8" creationId="{177CE110-992D-4743-AC3A-55C6E5F0B28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49" creationId="{2F8E0835-B832-428C-A204-E43DD4FF7A2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0" creationId="{095A6369-746A-45EA-9A32-B3D868B913B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1" creationId="{E7676AFC-88AB-45E8-AE2A-27B67D0BE1B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2" creationId="{2C6E791C-1104-45D3-9CD7-153833C623B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3" creationId="{FE13019F-AA32-4BB8-96A9-B7A3B9211A8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4" creationId="{927A55EF-DF15-4E3F-8046-21ADCA8573A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5" creationId="{E99A9A8A-08D3-4C5C-8C95-B8462EBC2F0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6" creationId="{0876B0CC-20E0-480C-A43F-7BF87935946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7" creationId="{DF674F48-67D1-422F-9421-B5096137E2E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8" creationId="{8075312C-DDB9-4F79-B8B9-9139D887D98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59" creationId="{7A316EFE-5972-42A7-A445-D1D7E6D0467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0" creationId="{E718E18E-9E93-4AC4-AA01-5362B28032B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1" creationId="{A59C5E7C-32A5-4AD3-ABEB-728B5FCAB98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2" creationId="{BC061167-C760-4EBB-A632-3AD8012C112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3" creationId="{6B375B7C-2B85-453A-83A9-D46F06947D2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4" creationId="{778BA9B6-3269-43C0-A054-6977399E930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5" creationId="{6FAF51C2-FE0C-461C-B39B-D0928FABAEB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6" creationId="{7C964458-D744-4459-835D-CC18A1CA159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7" creationId="{50764051-D131-4101-AC64-195E9DEA576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8" creationId="{1E7CDC43-3ADF-47E6-8580-66E8F5C0EF0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69" creationId="{254EC83D-CB58-4964-85A0-993A96F9FAE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0" creationId="{5F9C0061-73A2-4D28-BE07-F3BDA3AB22B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1" creationId="{D924752E-B943-40BD-A347-8B93FAE135F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2" creationId="{51175C05-388D-4E4C-81A2-9598D189785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3" creationId="{214C635D-0CE6-4482-83C8-BED029E9E29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4" creationId="{3FDC9260-E2B1-4A17-90BA-704CDD767DD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5" creationId="{2244CB10-CBEA-435E-96CA-735669765DF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6" creationId="{C6F9A8DE-FE25-4CC6-AA99-DE1A675106E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7" creationId="{FCA68BFA-C3E7-4866-8273-648897963FE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8" creationId="{EE2DA152-93D1-4D04-9409-A4EA018405E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79" creationId="{4E07C481-EB65-4378-A9BC-9D14E045831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0" creationId="{2CFA663F-444B-4172-BD09-02FAF8E3D40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1" creationId="{8CE05217-49F0-4E12-A357-C188FD6983F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2" creationId="{3DF52006-D320-4D85-9F40-064D431F338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3" creationId="{4D48C4FD-BB0C-486D-BD27-0A2E2BDCB20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4" creationId="{B696C00A-7B37-4910-B376-11056F10C1A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5" creationId="{882492A7-BE2D-4D16-9B9D-AF583438C40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6" creationId="{9051A9E6-CF26-4BC9-8F18-3C5BC91150D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7" creationId="{54E3277E-4DAD-4184-A181-75553A0ABD4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8" creationId="{0A333738-3CD9-4D02-81F7-02680952E20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89" creationId="{1C0D23DB-2A78-4B1E-B835-688A1B1D45A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0" creationId="{18098A27-CAC8-43A3-AD10-5A37C919BD6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1" creationId="{F32A89A9-E558-431A-ADDA-781DBF42BC3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2" creationId="{4BF3DCCC-35E6-4749-AE13-FF14E149EF0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3" creationId="{E566CFBE-BBF3-41D6-AE6E-69C77346368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4" creationId="{02FCBD49-A401-48D6-B16A-47E0268DD11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5" creationId="{99B9A0AB-76D7-4CBA-BD4F-321987AC580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6" creationId="{E12CDB75-6418-4525-9125-D13DACFFC3D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7" creationId="{24D96E54-633A-4A86-906D-1015009CF12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8" creationId="{F4BB5B5A-1AED-47DE-82DB-61050A86FB1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399" creationId="{207F7054-F80D-427B-AAB0-7E3000F61E0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0" creationId="{EFDEF250-C99B-405F-8317-02BC122B74D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1" creationId="{45AFD6F0-C8A9-4CCB-9793-0D711DDAA86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2" creationId="{0754BDBA-1789-4B80-B42F-ECBDB481642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3" creationId="{6A96C53E-6794-41CB-AB44-465021FDBA5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4" creationId="{64DC74E2-0159-43C9-962B-301CF1DA15D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5" creationId="{3DA76257-2C64-4386-8BB6-BB6F15D8CCB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6" creationId="{6112F6B8-7776-4035-848E-9C45007D6BA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7" creationId="{901BAE54-6490-48BA-91BF-140FEAEB3DE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8" creationId="{6C9FB2F4-A375-4048-8058-05C083A6B8A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09" creationId="{AA0B12A0-514B-48E4-A927-A295F96FF8C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0" creationId="{0AE4C21F-5527-480B-AEE5-423051DAED9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1" creationId="{CE3E1A5B-2AF7-45F2-AFF4-47CE8ED7AC8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2" creationId="{8E0F3949-6CB0-44D2-843D-AD5F1375505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3" creationId="{47C0B919-B087-4FD3-B779-54DABC939FE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4" creationId="{5B80A574-9052-40D2-A572-F4CC6D70D14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5" creationId="{0DEFA0B8-4C2F-4050-9F2D-A782E81776E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6" creationId="{CD579702-F7B0-4E62-87A5-BFBC14C1D10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7" creationId="{6075A634-71FE-488A-B509-3004704C1DC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8" creationId="{5BDEA4F1-2BCA-45D6-A5A7-7F8839502AF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19" creationId="{CC7A6EA7-1A9B-4B48-B3D8-851342E6E99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0" creationId="{517B63BA-9C8E-4ED9-9992-BFD651DB040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1" creationId="{6C7B76F6-CFDF-43DC-8C9A-FE6A26588E9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2" creationId="{3038A73E-650B-47B9-9BD8-423602F763A6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3" creationId="{C61F38CF-3BEF-46DD-B3F9-52C5A88243B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4" creationId="{B3700D51-5868-46CB-ACD1-8102E991BEFB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5" creationId="{88014F60-D6B0-49AB-8097-2E23F291709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6" creationId="{A5EEE692-5B42-4315-80D6-E2BFF81CC01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7" creationId="{4573A7D5-3846-4AAA-9AB7-E831DF765CED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8" creationId="{AC591596-2FF9-4F24-9E2D-45A2AAF5E3F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29" creationId="{8BB2F14B-2956-4CDD-B89D-3588D2FB15C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0" creationId="{D5C10F84-540E-4C98-9C35-2E2B7BBF651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1" creationId="{CD1FF970-CC9E-4CD2-915A-92DE9A26F704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2" creationId="{9689DA07-7AC5-4AA6-AA0E-90EEA4E3E0B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3" creationId="{481B9BA2-0700-43E7-8D24-CB4875BFE269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4" creationId="{53CC4797-1F81-4A97-A023-311A28C0A898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5" creationId="{8F7B7352-A83E-448F-AC94-E0B5CD55E09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6" creationId="{AF68CF51-28C3-4556-9679-E3966FDAEBB7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7" creationId="{B98E91DA-B1DB-44E0-B3B4-84ED63E8E90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8" creationId="{1FB9104D-6506-4783-B5AC-24E3E4B74F2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39" creationId="{DE0369E4-89C4-4689-AC60-72BA88031E40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40" creationId="{C0B8BE76-7F21-4A76-858B-067ED0AB3E0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41" creationId="{5744BD2C-685F-44B7-8423-2F8DBFDA0F8F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43" creationId="{BC5FEAB6-14A1-46F2-A6E4-8D4F423B65EA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44" creationId="{B45188DB-B024-4ED1-8AD2-274B2A594B21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45" creationId="{F420C586-6C63-4660-9901-6EBCFCCFAE9C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46" creationId="{320B3586-7170-4B4B-A527-78487ECA9605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47" creationId="{5B831065-C947-4377-9B9F-54C3010323CE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48" creationId="{3C265CB3-CD64-4055-8264-6B7AEB3226E2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49" creationId="{216BF7D4-6FB1-454F-9332-9AEA8EE02F43}"/>
          </ac:spMkLst>
        </pc:spChg>
        <pc:spChg chg="mod">
          <ac:chgData name="reza kabir" userId="af3c95a13102d509" providerId="LiveId" clId="{8BAB2875-BEA6-4BA6-854D-82211A154D52}" dt="2020-05-13T18:49:51.833" v="3960" actId="165"/>
          <ac:spMkLst>
            <pc:docMk/>
            <pc:sldMk cId="3088750527" sldId="508"/>
            <ac:spMk id="450" creationId="{5B076162-59FA-4358-BFE6-6EB7A4199D50}"/>
          </ac:spMkLst>
        </pc:spChg>
        <pc:spChg chg="add mod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51" creationId="{02395664-640A-48F0-97EC-84C502DFC1DC}"/>
          </ac:spMkLst>
        </pc:spChg>
        <pc:spChg chg="add mod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52" creationId="{DB10382C-F985-464D-BFCE-E17A6B56A836}"/>
          </ac:spMkLst>
        </pc:spChg>
        <pc:spChg chg="add mod">
          <ac:chgData name="reza kabir" userId="af3c95a13102d509" providerId="LiveId" clId="{8BAB2875-BEA6-4BA6-854D-82211A154D52}" dt="2020-05-13T18:55:19.614" v="4009" actId="1076"/>
          <ac:spMkLst>
            <pc:docMk/>
            <pc:sldMk cId="3088750527" sldId="508"/>
            <ac:spMk id="453" creationId="{2E7EC3E8-B9D8-4F3E-9CAD-2C9C37B6D21A}"/>
          </ac:spMkLst>
        </pc:spChg>
        <pc:spChg chg="add mod">
          <ac:chgData name="reza kabir" userId="af3c95a13102d509" providerId="LiveId" clId="{8BAB2875-BEA6-4BA6-854D-82211A154D52}" dt="2020-05-13T18:55:23.686" v="4020" actId="20577"/>
          <ac:spMkLst>
            <pc:docMk/>
            <pc:sldMk cId="3088750527" sldId="508"/>
            <ac:spMk id="454" creationId="{5FF95130-CFCC-424F-8B58-8BCFE8B93A3B}"/>
          </ac:spMkLst>
        </pc:spChg>
        <pc:grpChg chg="del">
          <ac:chgData name="reza kabir" userId="af3c95a13102d509" providerId="LiveId" clId="{8BAB2875-BEA6-4BA6-854D-82211A154D52}" dt="2020-05-13T18:49:44.214" v="3958" actId="165"/>
          <ac:grpSpMkLst>
            <pc:docMk/>
            <pc:sldMk cId="3088750527" sldId="508"/>
            <ac:grpSpMk id="3" creationId="{68A08156-0711-4E11-8202-19B6A6E6DAB7}"/>
          </ac:grpSpMkLst>
        </pc:grpChg>
        <pc:grpChg chg="del mod topLvl">
          <ac:chgData name="reza kabir" userId="af3c95a13102d509" providerId="LiveId" clId="{8BAB2875-BEA6-4BA6-854D-82211A154D52}" dt="2020-05-13T18:49:46.985" v="3959" actId="478"/>
          <ac:grpSpMkLst>
            <pc:docMk/>
            <pc:sldMk cId="3088750527" sldId="508"/>
            <ac:grpSpMk id="4" creationId="{68A08156-0711-4E11-8202-19B6A6E6DAB7}"/>
          </ac:grpSpMkLst>
        </pc:grpChg>
        <pc:grpChg chg="mod">
          <ac:chgData name="reza kabir" userId="af3c95a13102d509" providerId="LiveId" clId="{8BAB2875-BEA6-4BA6-854D-82211A154D52}" dt="2020-05-13T18:49:44.214" v="3958" actId="165"/>
          <ac:grpSpMkLst>
            <pc:docMk/>
            <pc:sldMk cId="3088750527" sldId="508"/>
            <ac:grpSpMk id="6" creationId="{68A08156-0711-4E11-8202-19B6A6E6DAB7}"/>
          </ac:grpSpMkLst>
        </pc:grpChg>
        <pc:grpChg chg="mod">
          <ac:chgData name="reza kabir" userId="af3c95a13102d509" providerId="LiveId" clId="{8BAB2875-BEA6-4BA6-854D-82211A154D52}" dt="2020-05-13T18:49:44.214" v="3958" actId="165"/>
          <ac:grpSpMkLst>
            <pc:docMk/>
            <pc:sldMk cId="3088750527" sldId="508"/>
            <ac:grpSpMk id="14" creationId="{68A08156-0711-4E11-8202-19B6A6E6DAB7}"/>
          </ac:grpSpMkLst>
        </pc:grpChg>
        <pc:grpChg chg="mod">
          <ac:chgData name="reza kabir" userId="af3c95a13102d509" providerId="LiveId" clId="{8BAB2875-BEA6-4BA6-854D-82211A154D52}" dt="2020-05-13T18:49:44.214" v="3958" actId="165"/>
          <ac:grpSpMkLst>
            <pc:docMk/>
            <pc:sldMk cId="3088750527" sldId="508"/>
            <ac:grpSpMk id="24" creationId="{68A08156-0711-4E11-8202-19B6A6E6DAB7}"/>
          </ac:grpSpMkLst>
        </pc:grpChg>
        <pc:grpChg chg="mod">
          <ac:chgData name="reza kabir" userId="af3c95a13102d509" providerId="LiveId" clId="{8BAB2875-BEA6-4BA6-854D-82211A154D52}" dt="2020-05-13T18:49:44.214" v="3958" actId="165"/>
          <ac:grpSpMkLst>
            <pc:docMk/>
            <pc:sldMk cId="3088750527" sldId="508"/>
            <ac:grpSpMk id="29" creationId="{68A08156-0711-4E11-8202-19B6A6E6DAB7}"/>
          </ac:grpSpMkLst>
        </pc:grpChg>
        <pc:grpChg chg="del mod topLvl">
          <ac:chgData name="reza kabir" userId="af3c95a13102d509" providerId="LiveId" clId="{8BAB2875-BEA6-4BA6-854D-82211A154D52}" dt="2020-05-13T18:49:51.833" v="3960" actId="165"/>
          <ac:grpSpMkLst>
            <pc:docMk/>
            <pc:sldMk cId="3088750527" sldId="508"/>
            <ac:grpSpMk id="32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47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51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55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59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63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67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71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75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79" creationId="{68A08156-0711-4E11-8202-19B6A6E6DAB7}"/>
          </ac:grpSpMkLst>
        </pc:grpChg>
        <pc:grpChg chg="mod topLvl">
          <ac:chgData name="reza kabir" userId="af3c95a13102d509" providerId="LiveId" clId="{8BAB2875-BEA6-4BA6-854D-82211A154D52}" dt="2020-05-13T18:55:19.614" v="4009" actId="1076"/>
          <ac:grpSpMkLst>
            <pc:docMk/>
            <pc:sldMk cId="3088750527" sldId="508"/>
            <ac:grpSpMk id="83" creationId="{68A08156-0711-4E11-8202-19B6A6E6DAB7}"/>
          </ac:grpSpMkLst>
        </pc:grpChg>
        <pc:grpChg chg="add del mod topLvl">
          <ac:chgData name="reza kabir" userId="af3c95a13102d509" providerId="LiveId" clId="{8BAB2875-BEA6-4BA6-854D-82211A154D52}" dt="2020-05-13T18:50:27.431" v="3980" actId="478"/>
          <ac:grpSpMkLst>
            <pc:docMk/>
            <pc:sldMk cId="3088750527" sldId="508"/>
            <ac:grpSpMk id="87" creationId="{68A08156-0711-4E11-8202-19B6A6E6DAB7}"/>
          </ac:grpSpMkLst>
        </pc:grpChg>
        <pc:grpChg chg="add del mod topLvl">
          <ac:chgData name="reza kabir" userId="af3c95a13102d509" providerId="LiveId" clId="{8BAB2875-BEA6-4BA6-854D-82211A154D52}" dt="2020-05-13T18:50:27.431" v="3980" actId="478"/>
          <ac:grpSpMkLst>
            <pc:docMk/>
            <pc:sldMk cId="3088750527" sldId="508"/>
            <ac:grpSpMk id="260" creationId="{68A08156-0711-4E11-8202-19B6A6E6DAB7}"/>
          </ac:grpSpMkLst>
        </pc:grpChg>
        <pc:grpChg chg="del mod topLvl">
          <ac:chgData name="reza kabir" userId="af3c95a13102d509" providerId="LiveId" clId="{8BAB2875-BEA6-4BA6-854D-82211A154D52}" dt="2020-05-13T18:51:46.447" v="3998" actId="478"/>
          <ac:grpSpMkLst>
            <pc:docMk/>
            <pc:sldMk cId="3088750527" sldId="508"/>
            <ac:grpSpMk id="269" creationId="{68A08156-0711-4E11-8202-19B6A6E6DAB7}"/>
          </ac:grpSpMkLst>
        </pc:grpChg>
        <pc:grpChg chg="del mod topLvl">
          <ac:chgData name="reza kabir" userId="af3c95a13102d509" providerId="LiveId" clId="{8BAB2875-BEA6-4BA6-854D-82211A154D52}" dt="2020-05-13T18:51:46.447" v="3998" actId="478"/>
          <ac:grpSpMkLst>
            <pc:docMk/>
            <pc:sldMk cId="3088750527" sldId="508"/>
            <ac:grpSpMk id="442" creationId="{68A08156-0711-4E11-8202-19B6A6E6DAB7}"/>
          </ac:grpSpMkLst>
        </pc:grpChg>
      </pc:sldChg>
      <pc:sldChg chg="addSp delSp modSp add mod">
        <pc:chgData name="reza kabir" userId="af3c95a13102d509" providerId="LiveId" clId="{8BAB2875-BEA6-4BA6-854D-82211A154D52}" dt="2020-05-13T19:00:14.604" v="4096" actId="207"/>
        <pc:sldMkLst>
          <pc:docMk/>
          <pc:sldMk cId="2644130852" sldId="509"/>
        </pc:sldMkLst>
        <pc:spChg chg="add mod">
          <ac:chgData name="reza kabir" userId="af3c95a13102d509" providerId="LiveId" clId="{8BAB2875-BEA6-4BA6-854D-82211A154D52}" dt="2020-05-13T18:57:13.108" v="4044" actId="1076"/>
          <ac:spMkLst>
            <pc:docMk/>
            <pc:sldMk cId="2644130852" sldId="509"/>
            <ac:spMk id="2" creationId="{30F238F1-EC45-4891-AAF0-E30F9C78079F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5" creationId="{931AD047-6032-4ECD-B7C2-C4F0FC71E353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7" creationId="{78137A48-4313-41CA-80B4-105755C09FB5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8" creationId="{DD59246F-3C38-4D1A-AB44-7772490FF4F5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9" creationId="{38B6FDF8-EED3-4FE9-8424-6138A39F28BC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10" creationId="{96C6EF73-80D5-46C8-96B9-795ABA24AE7D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11" creationId="{DF1728CD-08F2-46BB-9E8D-B9542BF4F843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12" creationId="{2AB46C89-FF1F-4744-8D50-E5BD698D6719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13" creationId="{124E991B-432B-4910-BD58-01415209CB69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15" creationId="{5649D986-4C3C-48E9-8EAF-99935A9F016C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16" creationId="{EC57CE86-AD99-4C79-B456-4FC4D33A2BEE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17" creationId="{9B297CE3-5FEE-445B-9778-E6DBCC04049E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18" creationId="{2EEF6D8F-E121-417C-A04B-E1FD712BDAF5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19" creationId="{C330FBAC-0D97-4F8F-95B6-1755031946C4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20" creationId="{7A8843B5-8139-46A2-9B35-C1F935DDD53B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21" creationId="{C4C98D7B-B1BD-4A11-B6F8-D3BBED657194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22" creationId="{0B6E372B-DB68-41FA-A84F-D372A1C89FF8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23" creationId="{190E2D2E-7255-4396-BEB1-F9F479803DC3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25" creationId="{DBFABC71-2DCC-4D72-9579-3750B444182C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26" creationId="{F544556D-991E-4DC7-ABF9-B8A3742D7507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27" creationId="{EA3484BD-B941-48F4-8ABF-4212ABACD383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28" creationId="{9AA4095F-91E5-47D1-8522-EECA22B1FD3C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30" creationId="{3F2C50E9-DEF7-4BF1-8732-B6012396B2C4}"/>
          </ac:spMkLst>
        </pc:spChg>
        <pc:spChg chg="mod">
          <ac:chgData name="reza kabir" userId="af3c95a13102d509" providerId="LiveId" clId="{8BAB2875-BEA6-4BA6-854D-82211A154D52}" dt="2020-05-13T18:55:29.361" v="4021" actId="165"/>
          <ac:spMkLst>
            <pc:docMk/>
            <pc:sldMk cId="2644130852" sldId="509"/>
            <ac:spMk id="31" creationId="{3A3D3C0C-63D5-4B51-8A0D-8D46DC64D24E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" creationId="{627339B4-1E75-4B2A-895A-45FCC1C9DC2F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" creationId="{D5398990-FEBF-4A7C-884D-636A63B6D826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5" creationId="{6F176FD5-4681-41B5-A306-BAA4FD2CED30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" creationId="{A65E0504-E9D6-47E5-B9FC-965752021E8A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" creationId="{63C374B8-2F2E-4B0B-A5B7-8EDA5A382A10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" creationId="{A9DE656E-4AC9-4EC3-97EB-9D9F4C89C388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" creationId="{D404D766-450F-48DF-ADD7-36F925DB7679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" creationId="{A730E879-0C96-4485-BA86-4C745002F4F7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" creationId="{E0647C64-8630-4C46-8578-3473F09B3042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" creationId="{D28059D1-B3A7-43EC-AE0A-F91F2DC93F19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" creationId="{F82EFF41-4454-4905-8A62-B6D18253336B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4" creationId="{F059A41D-5311-4192-B0E9-94B7EADF843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" creationId="{EF016F19-7BF9-4D0C-82DC-069A3A3C663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" creationId="{0118A67F-D98A-4A39-9436-0799C0EE913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" creationId="{51767295-3668-45B8-A556-C5C1B025DCC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" creationId="{30DE4F76-4D1C-4078-8393-569F4787D23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" creationId="{7B7E9BC7-CFE9-447A-AD7C-4ABC0C61217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" creationId="{EA7D6EB0-07D1-4334-B49C-7CB39C7696E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" creationId="{278156B8-8F0B-4B19-ADCD-1AAA92B07AA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3" creationId="{B485B1F8-9676-40C9-89DF-62E971AF510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" creationId="{6A1F978E-9FA2-424C-8EB2-7D4A30DBE69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" creationId="{56812F13-87A6-4762-833A-2B049D68460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" creationId="{C89EEBDF-ED53-4360-A406-3C8F4215C7A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" creationId="{4645E64D-27A2-412E-BF71-F17DFB5A571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" creationId="{BD21E35E-B78E-4992-AC29-AD20872F815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" creationId="{780ACD11-36E7-4F45-B99D-7156EACF637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" creationId="{B295DBA1-3852-42C3-BCE9-C6024363A75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2" creationId="{83EE11AA-7567-464D-B77F-17C76FFE62B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" creationId="{50C0F16F-D069-4DB5-B6C5-54578DC118F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" creationId="{120D4942-C7D5-4BA1-B88C-8B129ED89CA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" creationId="{D999E88F-5E89-4D73-B10A-1AC86CB4A74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" creationId="{17AE0657-757F-486A-99E5-3C1D5AB7C54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" creationId="{D493A169-84DF-4A67-9E96-C0A54A7170C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" creationId="{D8E0A1D2-DC06-4D7F-9F12-3F8925F5184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0" creationId="{CAFD4814-7D17-429B-8890-192818F64AD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1" creationId="{3951546D-C0F2-414B-A5EF-49B94616F0C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2" creationId="{228755CD-FA85-4DBB-A423-27D4E29F56A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3" creationId="{AF85C99D-DC50-41AD-A9F2-6DE9BF16330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4" creationId="{1A318DE4-BAC2-400D-923E-2BC99914424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6" creationId="{C676A381-4FF1-4388-A96B-FC876AAAEBF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7" creationId="{97949C46-4CCE-46FE-9D5B-128D2448E6F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8" creationId="{CE6CB029-C9D1-4C68-9877-CD939167084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9" creationId="{6097FFEB-F691-4790-9276-27D379F3AF8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80" creationId="{2613C89F-FC7F-46CA-A62D-7055820F916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81" creationId="{69E58512-B509-43A6-9685-2DBDC6E1CE7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82" creationId="{B6882266-1851-4DAC-BEE7-B639271559C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83" creationId="{93DA7531-555F-41A2-ABEB-58BBB6B85FE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85" creationId="{108BDC69-CD4A-4075-B0E5-8232E01FCA6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86" creationId="{259F5E20-E112-4966-BE02-5E17E2DC007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87" creationId="{C120CEDE-5EBC-4B96-A991-96E7FEA126A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88" creationId="{C9BA2FA4-BD25-46B2-9084-AFD3414AFAA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89" creationId="{6B87C41F-B905-439E-9A77-253D01E6A00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90" creationId="{37F24A6A-7D1A-4FF5-88EC-E3D78364019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91" creationId="{3E9F8279-63D9-4503-8D7B-07AD4E9F5C3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92" creationId="{9688DC98-1A45-442C-9792-BFEDA1B4879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93" creationId="{116C6316-2F58-4456-8AB1-9733E08D46B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94" creationId="{4597E6BC-A093-4B5A-AA9D-1B064C74999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95" creationId="{5C37942E-0B16-4D15-BB74-B0C10DD6F48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96" creationId="{19541DD5-26C0-448B-A38D-B4594FC3F8E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97" creationId="{BE7D9336-8715-4CF4-93A0-85FBB254CE4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99" creationId="{F9BA9FE8-8B8B-41CF-AE62-BC27F4B5717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00" creationId="{2BBB99CE-9CF3-47B1-8F73-A7D7657E1DB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01" creationId="{DF9A3185-468F-4950-8725-0DC39991693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02" creationId="{26BA3648-802F-436F-9BB8-B2E516EC9A0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03" creationId="{93C6901F-A45F-47F3-A12B-31482711C09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04" creationId="{B7977486-FCEC-4D35-B023-8C03FEFE5F1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05" creationId="{8E58153A-8887-4B47-B212-E4CE2A460D8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06" creationId="{BB90746C-DC13-41D8-BC9E-53D85C1E31F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07" creationId="{F0E65883-7F0A-4EBB-9749-7F8F2790CC9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08" creationId="{8F63EF60-A747-49B5-A82F-62C13B5C4D8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10" creationId="{01891291-706B-4D9E-8B89-6037525EE12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11" creationId="{4A49962E-9F8E-430C-8BB9-7D5D863255C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12" creationId="{B31F1E42-2D4D-41E0-8CE7-33ED4550C9D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14" creationId="{957A8461-3E5B-466F-AFE5-E88BE14095E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15" creationId="{B414797F-2400-4E4C-AFE5-48AD08AB293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17" creationId="{374693B5-D0E1-4697-BA00-048DC316433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18" creationId="{8CCA007E-8958-4523-8A03-AB66770308D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19" creationId="{5BED1301-0E34-4FB0-82A9-FBCE7702A80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20" creationId="{35F5FB83-83C0-4585-A446-8912B9E2196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22" creationId="{70F7F026-0EF3-4F77-B33C-6A6C870AECD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23" creationId="{973798C5-3B80-47A6-A93C-37D407A0430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24" creationId="{0E053321-2451-49E4-92B3-D66700573F9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26" creationId="{DB363B29-7289-478A-8F2E-A65ABEC7A00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27" creationId="{080E0849-B7C3-4AAE-92A3-39D330D5426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28" creationId="{5C71D232-CD25-45EE-82C2-F3BFA5EA15D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29" creationId="{A227492F-464B-41C3-B116-C55E9F9ED91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30" creationId="{04735C11-EA54-44D2-B51C-53DE27D10C4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31" creationId="{88CCBE15-2145-48BC-9176-F1AFE8E7D04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33" creationId="{7917B1A6-D565-4CD6-BB3C-A313ABC968D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34" creationId="{201D5968-B95F-47F8-A898-48BD78A40C4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35" creationId="{8C932D82-47E5-4661-BA4E-78B546B5BF1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36" creationId="{ADCFFC77-9BDA-41F8-85C0-1A52271AF95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37" creationId="{698F531C-CDCD-4DD4-BF8F-73AEE364D83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38" creationId="{F692FBCF-7C4B-4A31-B52F-E446E505C412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39" creationId="{9A3F569C-DF55-40D7-9B81-6AE555ECF4D5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40" creationId="{790F5CAF-F82E-4F93-8FB1-8D0E2525CA6A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41" creationId="{F8CD368D-C0B8-49EB-BF7F-80019C9AF46C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42" creationId="{F55FECBC-4EF9-4CBC-B8A8-E53EDA8227B8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43" creationId="{91EBE49C-C1E6-4145-A6BB-794634C41905}"/>
          </ac:spMkLst>
        </pc:spChg>
        <pc:spChg chg="mod topLvl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44" creationId="{3C786A55-60CD-4A95-B2EA-8D60FA63E8F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47" creationId="{65FBFF2E-CCA3-48E8-911D-59CD13DC5F9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48" creationId="{271735F2-BAE1-4A39-901C-C9D105ADD32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49" creationId="{007EC86D-6CDC-49E6-AC88-1E3B3188AFC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50" creationId="{AE68EFAB-F69B-42B8-9190-20FA481975C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52" creationId="{CB8DDD2A-9156-4BE8-A6EC-EC3ED76572C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53" creationId="{9209D77E-3936-4A70-99ED-4ECA8F91A8A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54" creationId="{A97D0601-B573-4FE6-96F8-F7287D5133E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55" creationId="{73641353-00B1-4A4D-9876-D7BE46376E3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57" creationId="{B97062E8-48EC-4D80-974F-3CDCEA705C6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58" creationId="{69672491-6DEC-4453-9AA4-EEC134F3F90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59" creationId="{049EFD89-5AC9-40C6-B931-AC460EF986A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60" creationId="{41DE033D-5318-4D4B-90A2-CBE8BF5E9B1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62" creationId="{B8B60FE2-7296-4E66-9AE8-5EC508214DD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63" creationId="{A2055325-8F0B-4F72-958D-AAAB05D3F30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64" creationId="{D44A858F-E80A-4743-9F0B-032B82B136D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65" creationId="{24B9473F-AEE1-4F2B-ACBE-B206E50CCBD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67" creationId="{8FABFFED-95CB-40C4-B7D2-4101F010403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68" creationId="{304EB024-D7DE-4F54-BA09-B0B0A4088FE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69" creationId="{47703D06-648C-4724-B4DD-635A2E6E5A8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70" creationId="{CEC75A70-512E-4799-B7E1-5063822C146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72" creationId="{A99B7B25-C964-4999-A986-506C2DAFCF3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73" creationId="{D5665EA7-E99C-421D-B27D-AE4118794BB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74" creationId="{5598BED2-EFA3-4667-AAF7-C6554E57C85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75" creationId="{65E77C6A-3B8C-482C-8508-DBFC09597A6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77" creationId="{85BFA46D-8507-46D7-BAED-BF38668CAE1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78" creationId="{68ADD178-1DA4-44C0-ADEC-976FD45BC12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79" creationId="{766173D3-59FC-4AC9-90CD-394583D4A7E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80" creationId="{737A4699-3D17-4334-814E-86CCD81E0EF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81" creationId="{9037DA83-6BA3-4BE3-8A2F-51A039195B0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82" creationId="{DB9E43EE-C73F-4DAE-ACC9-CD1123E5931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83" creationId="{6C26D0B3-F9DA-406E-849D-837ECF0E72C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84" creationId="{CDFD191C-4C79-46C7-867A-4CA88F068D2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85" creationId="{B9C55468-C6E5-4AA3-9978-4E4249DC06D9}"/>
          </ac:spMkLst>
        </pc:spChg>
        <pc:spChg chg="add del mod topLvl">
          <ac:chgData name="reza kabir" userId="af3c95a13102d509" providerId="LiveId" clId="{8BAB2875-BEA6-4BA6-854D-82211A154D52}" dt="2020-05-13T18:56:02.696" v="4026" actId="478"/>
          <ac:spMkLst>
            <pc:docMk/>
            <pc:sldMk cId="2644130852" sldId="509"/>
            <ac:spMk id="186" creationId="{91FE70A3-7957-4537-81F2-EDDA164A852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88" creationId="{EB31F14E-D65D-4D23-B6C5-5838173DB5A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89" creationId="{2C5BA29B-4702-48BB-A772-20D3A364FDD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0" creationId="{2D49EF65-D8AF-44B0-8765-AA0A5F8DD94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1" creationId="{C9428D65-D882-482C-B1F6-843774C0A12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2" creationId="{EED1F218-89B9-4FA3-BC65-424E0E38C2C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3" creationId="{30317BB0-EC4F-49B8-BCC6-DFA70DF4D8C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4" creationId="{A1E7F94D-012C-4E5D-A452-BEE4780B0F7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5" creationId="{B15497FD-184A-4459-BAD9-1D6BC31CE7C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6" creationId="{DC626DCE-F7B8-446B-9ECD-08E6084C73A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7" creationId="{B1FE2A10-E2E7-413F-A3AE-D28D7F80B2E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8" creationId="{2AB2BDD0-398C-45B2-8257-AAFBDA649DD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199" creationId="{465D4133-A1D5-42F1-85C2-2467360B08F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0" creationId="{400D78A9-0D6C-4370-B3F5-6FB5E757D5A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1" creationId="{67481D5C-4DF6-41A4-9E25-930DCC7DD3D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2" creationId="{2E1B1979-C4AE-429D-97E0-3CAD4AF11B5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3" creationId="{DEC82C20-7546-42A3-84D4-BE9FA8C5992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4" creationId="{EE4A3ABC-58DE-4601-AD13-A1FD1978EB6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5" creationId="{614620BE-0309-466A-8794-31A12635680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6" creationId="{B44BA08B-48DC-454F-AE18-23BB528768D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7" creationId="{D0F8F4AC-226F-4DE1-B33C-F695A4119F3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8" creationId="{0595D9E7-0754-4372-BEF7-ADEC2F93D93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09" creationId="{0734D1C9-1D5F-4C2A-96F1-6B8B3C22C8D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0" creationId="{BE736740-90EF-4AC3-A4BA-21DB540BF4F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1" creationId="{4F6615D0-F911-4FF5-8D9D-8E299D4B270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2" creationId="{94054C13-C213-48D4-9EFF-760BFFD2FB0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3" creationId="{00ADE051-D6C4-4A56-9F59-7615BE3D985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4" creationId="{C49109D7-98E5-4933-98F7-A285E5A6505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5" creationId="{72C78499-4BE4-4063-970C-21E1245EFB7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6" creationId="{25D6E821-851B-49AE-8FD6-0D4D8A03D51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7" creationId="{A45993D0-69F9-4637-B23E-9F38599B8D4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8" creationId="{7804ABF1-402B-4AB8-8215-81A98BFF263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19" creationId="{C835AD71-4658-4E81-BCE4-4886016AB05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0" creationId="{5B1CDB55-FCCB-48E3-91BE-56B3CED0235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1" creationId="{33E8C45B-CB05-4C5A-B026-7838908709D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2" creationId="{34822883-F30B-4CC3-A20E-3BD4C520BB0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3" creationId="{99A65E4C-2C5B-4550-A6FC-BE658677C4B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4" creationId="{E5197FAC-6CA4-4451-8BCF-EC1EDCD04A2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5" creationId="{FCD51B1C-24D5-42FF-97A7-0C2C2B18F4F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6" creationId="{DA7A6C32-447E-4E26-A6BE-0AC706B57B1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7" creationId="{741D2405-DE44-4EC9-8FD5-388F9A1435B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8" creationId="{B7772B70-D11E-49BF-9738-54E3795E598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29" creationId="{FB6DC6AF-3DA2-48CC-812A-79D4E8D7DCC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0" creationId="{D32398FD-CC9C-49B7-8F80-F6772287B9B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1" creationId="{01E6E9B1-BDD2-454A-9F44-21C08D5D50C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2" creationId="{AF3CC71E-E62E-426B-B18A-AD57DAD9D18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3" creationId="{940CA77A-B411-4DBB-ABCC-D943F8A7E68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4" creationId="{A1AB0FA9-47FE-4D08-87E6-F7BABECDA26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5" creationId="{2B7DCD69-B49B-47CA-A44A-11F1E9672AE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6" creationId="{B6D34297-CF51-4A5C-915F-A37C8610EAD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7" creationId="{88C3720A-51F7-4F15-9B74-1E885175F63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8" creationId="{D4930F1E-B7BC-4015-B5D7-857D26E53CC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39" creationId="{03E082E0-7A70-48FE-8FFE-6542F1F7274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0" creationId="{8A125B69-D944-4CA8-995A-ABCA44995BC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1" creationId="{EA020BDF-1F56-4109-8AEF-394842F5BB6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2" creationId="{731F6E08-3B2F-41D1-BCB0-49186064A56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3" creationId="{893FC718-7FA4-4122-AA3C-651B5519E15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4" creationId="{88413EFA-3AC5-455E-B778-53E40AF5827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5" creationId="{E4691176-D3EC-436A-92C3-A8231637EB9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6" creationId="{B11A6B29-D602-4685-8581-64780F60820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7" creationId="{9F3B596E-12AA-4A26-9794-43552F0C3EA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8" creationId="{FDE8FC4C-EA54-407D-B6C0-F8ADFFB08B4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49" creationId="{242FF5DF-E062-4F6B-B5F9-A9CF7A94CD5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0" creationId="{7D43A4AD-6E85-45D0-9EA5-D20699593F2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1" creationId="{E9969896-1A3D-4671-BAEF-66FD1084B9C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2" creationId="{30791D8E-36A2-4DB1-9667-9BCBBA95CA5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3" creationId="{DA478D6F-5CB9-4E8D-A871-548FA3D28E6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4" creationId="{9FE032CE-17CC-4B62-8F0A-B0CF5C760BB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5" creationId="{475EEE1F-C41D-434D-956A-3758B3C5060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6" creationId="{AD7AF0D3-65A4-4EB5-8B4F-97E6C0BB0C6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7" creationId="{9E27AD6A-20DC-4A77-8254-CB18E697DCB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8" creationId="{C1880614-2C80-48E3-AABF-30F1CEBC292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59" creationId="{3986845A-8FBC-4A0F-B03A-7EDDD7D2609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60" creationId="{0F492B52-95D9-40B0-8E2A-750B896FC7A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61" creationId="{2987936F-F65C-4ECE-9E95-45E67B3A2A1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63" creationId="{9A280CC5-4853-4D4F-9850-78CB1234641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64" creationId="{CFCBF1DD-D6B8-4170-840B-55DA376A732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65" creationId="{7398B5B6-960B-4C58-A3B4-52DF19F4227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66" creationId="{A6A6A3A7-DD19-4EA7-A85C-90E6859D25A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67" creationId="{DC077FCB-5C1F-4079-955C-6B27A7DDEDC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68" creationId="{9499259F-BE97-4E89-97D9-183994E0476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69" creationId="{6A7866A8-C99F-4A43-8B53-D2B80070318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70" creationId="{694504EF-0F0B-4079-88D6-9C73F0809A1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71" creationId="{40C295B6-16BA-43CA-9F3E-B149AD261784}"/>
          </ac:spMkLst>
        </pc:spChg>
        <pc:spChg chg="add del mod topLvl">
          <ac:chgData name="reza kabir" userId="af3c95a13102d509" providerId="LiveId" clId="{8BAB2875-BEA6-4BA6-854D-82211A154D52}" dt="2020-05-13T18:56:02.696" v="4026" actId="478"/>
          <ac:spMkLst>
            <pc:docMk/>
            <pc:sldMk cId="2644130852" sldId="509"/>
            <ac:spMk id="272" creationId="{B765D6A3-25AF-4C59-9B87-1D91F73CFD8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74" creationId="{A0470D67-0360-4BA3-BF1A-0DB2B05698C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75" creationId="{A80DABC2-7522-4DA0-A10C-F2B2F9C3C57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76" creationId="{33634E24-AAC4-441A-9D67-FFF1ADAC60E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77" creationId="{0302D3A8-629F-41D6-905B-713CA21EF14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78" creationId="{7262FC40-B324-4068-97D7-0ED06852183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79" creationId="{AF438DDB-7D1F-4968-A84F-3628B3FA54E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0" creationId="{F7F7EA51-CAFD-4CCE-B18D-0749C8D9DF4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1" creationId="{961E3C69-68D7-44D7-B712-88B09264707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2" creationId="{049A6855-1E71-4F94-A556-C3748CBA0D5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3" creationId="{21B9AA30-5AAF-4416-BD0A-467CB443061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4" creationId="{BBFE8EFB-B2A7-4550-9E44-3AD65D6F551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5" creationId="{C14E9F16-8360-4C9C-A14A-D46B063ABE3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6" creationId="{178830CF-B20D-44AD-A009-2652E06C130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7" creationId="{37D34B93-BAD4-44AC-95BA-F6B4504C489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8" creationId="{58E0D5A7-4348-44F3-92FF-6537409EF0D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89" creationId="{4F58A205-B4F9-4697-8C13-2B9EEFBF4F0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0" creationId="{3D915C81-B953-4DDB-8D6B-EE62FF8F4C3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1" creationId="{683D931A-8DB8-4958-BB1E-CDC06FD513A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2" creationId="{99E01CD3-E228-4DFC-8121-E0861E6EC97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3" creationId="{17323F2A-EB63-4641-8904-5409B0A33FD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4" creationId="{51B0BF12-BEDD-42BC-B3E0-678996C508F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5" creationId="{266E9094-5ADE-46B8-907B-BF585AFA448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6" creationId="{D243B046-14EA-495A-BCE8-482FB4B9D11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7" creationId="{2021FABB-677E-4C5B-8495-578051B45DC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8" creationId="{3635831D-3330-434F-B74F-053839C1F67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299" creationId="{CFD3127F-D176-4684-851B-A05E7381CE7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0" creationId="{D7333DE1-5C07-4AD0-9634-A4931E87B33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1" creationId="{68CE4405-FCE2-4D18-94EB-BC40442CFEC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2" creationId="{4DAB8480-A8D3-473C-8D15-7EA3C354F46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3" creationId="{1F08F39A-4012-4434-B188-AA665BE3267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4" creationId="{AAB30D38-865D-4F97-A7A7-470D8DFE1F1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5" creationId="{E849406B-0661-4FED-A3B7-C4510987B1A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6" creationId="{ED72AEB7-E586-42A7-B468-25B548B2048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7" creationId="{F591CBD0-0A36-465A-A37E-25A951A37B0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8" creationId="{D96BE20B-0739-4C0E-ADD9-82ECA5E1DCC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09" creationId="{329B3C9B-CFE0-4EBD-B577-97297ABFD8C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0" creationId="{5A500FEA-14B7-40BD-91FC-5E8F8413122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1" creationId="{0A0C5603-523E-497A-8330-C5C9F366910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2" creationId="{8A6D78D1-9801-40E0-B8C4-3E573BADAF6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3" creationId="{03824493-4B64-4A9D-9710-41E6C7BE071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4" creationId="{B859095D-7C6B-4D35-94F7-515E3142A0F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5" creationId="{7646D22E-48D6-4FFF-B9AF-36342FD3F70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6" creationId="{CF3FF849-D928-4ED9-93B5-1A0EB5572E1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7" creationId="{F0FD35B4-7DED-4DA8-A2ED-2E3A5496BBB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8" creationId="{71A5F9AB-2000-46C2-8E71-F6748AAFFEE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19" creationId="{B486AEFE-634D-4E9E-AA14-4B5F407FB53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0" creationId="{25C0C6DF-B1BE-4F93-A630-1D7B1FFB8AA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1" creationId="{73509804-5BEB-47A1-B053-AB93A86A599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2" creationId="{AD7D63F3-F236-4F7C-A514-F90DE31499C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3" creationId="{76339981-DF1F-4F15-8EDE-891ED6D2618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4" creationId="{857FB351-4888-4EC3-B3F8-221E332AC1E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5" creationId="{EB6F44D5-100E-4C2E-8B79-9122B79F8B6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6" creationId="{9373ED2D-09C9-4F01-8BE9-E5FFBEBE3D1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7" creationId="{1DE22955-3C77-44D9-80F9-94EE42A873E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8" creationId="{99E79A5C-C042-4FC8-851A-ECCA5F055BC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29" creationId="{DA78D3B7-B0FA-4F2D-A628-B6BAB9FFB97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0" creationId="{2F070C68-EA52-47B0-BC27-496B48F9571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1" creationId="{833FFDEB-0EDF-4A1C-A9F5-E1693F0DA8D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2" creationId="{B7259865-EBB4-44D8-B5CA-22E10103ACF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3" creationId="{F61520C6-A34E-4EB6-B6BE-57FFA6210C3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4" creationId="{351FF2BC-93C8-452F-95E1-DF4E206D977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5" creationId="{BF10865A-CF46-4A52-A7C4-86538E01D4F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6" creationId="{EFA5D065-65CB-46C5-9693-C6472289287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7" creationId="{C2C8BEC5-2D76-4A0E-BECA-C6EB7C865F7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8" creationId="{12696E82-DD3B-47E1-8D6A-E260C5B4F9D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39" creationId="{EAA4B1AC-CCB9-4ECC-9166-E0CC297704A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0" creationId="{3DA6E24A-5172-4BED-9935-25D5D8F1274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1" creationId="{CE797A95-B568-4AA9-B36A-33042328566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2" creationId="{B6BB13FA-88F7-4BC4-A546-FB4E8A8234E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3" creationId="{8C326688-A328-4ED0-A391-E6DE03F02EA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4" creationId="{B2047923-F145-409B-8157-227AE4B2D13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5" creationId="{F86C419C-C5DB-40A8-BA8C-9E1803126E3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6" creationId="{C062657E-585B-4088-B99E-DFA2B1ECBB0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7" creationId="{A4FE5E3F-D033-40E0-BEAB-E18EDF98991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49" creationId="{C5C6CB1F-08CE-47D6-99F6-DEFBB74DE1B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50" creationId="{493FEDB1-FC64-4038-8FD3-FBBCCA3CEB0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51" creationId="{14B0581E-A0D7-4B6F-8C33-94E93748260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52" creationId="{84754954-F904-4A9B-A91C-5FC00220D4F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53" creationId="{C026026C-E355-4612-BA8A-4EE2FEB6347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54" creationId="{D6D7C0F2-E19C-4CF0-97BB-5856DA9980B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55" creationId="{6D04441A-379C-4CCB-9438-328061796C8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56" creationId="{F4AB1422-976B-40F7-96A3-C95D70BA186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57" creationId="{7E6BADF7-EC17-4FB4-810D-2E39CA3DC8DE}"/>
          </ac:spMkLst>
        </pc:spChg>
        <pc:spChg chg="add del mod topLvl">
          <ac:chgData name="reza kabir" userId="af3c95a13102d509" providerId="LiveId" clId="{8BAB2875-BEA6-4BA6-854D-82211A154D52}" dt="2020-05-13T18:56:02.696" v="4026" actId="478"/>
          <ac:spMkLst>
            <pc:docMk/>
            <pc:sldMk cId="2644130852" sldId="509"/>
            <ac:spMk id="358" creationId="{279C2763-5392-4759-8CE8-40503671DED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0" creationId="{7FF6D697-6FC7-44EF-9570-F3D304B34CB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1" creationId="{A0DE70AA-4C15-4EC2-85A8-F2605DF9C9B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2" creationId="{552D8F06-0DA2-49A5-94FC-FB6803291A0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3" creationId="{F4E810F0-9BA2-432C-AB58-66045810EB2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4" creationId="{C2801248-5A4A-4695-9C14-08F07D17E96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5" creationId="{9636E825-7847-407A-90EC-15018EEEB5D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6" creationId="{14FFE5A1-58A2-4EC8-8FA4-75E1C8BAB3D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7" creationId="{7360B2A4-383F-4797-BEEB-0864C514ACF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8" creationId="{DCA71341-2A2D-412E-8691-0C385A0BFD2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69" creationId="{5C779772-7230-49C5-B2DF-C705D007B8C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0" creationId="{FEFDFFCF-DCF6-4D4B-9B92-95300C23122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1" creationId="{2C289600-6AE0-41F4-BE80-8436ADB3DB9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2" creationId="{BC2BF2AF-7711-47B0-B373-516FD1A7821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3" creationId="{B6E3BEE7-9016-4293-8804-5E27CB5640A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4" creationId="{430801CB-B330-442C-8603-2F1D1C2A57E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5" creationId="{E715CFBA-F62F-412D-94D0-63F225875DE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6" creationId="{D7CE6676-AD3D-4AA9-9E38-01E02F213CF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7" creationId="{6FD2C991-1747-46E2-8A6D-F03D8AAFB53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8" creationId="{08F88B46-B3E6-4E74-B64D-849BA999263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79" creationId="{FF323DF5-B8D1-4064-BAC6-983ACCA753C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0" creationId="{431A28B5-FEE8-4192-9207-D19588785B6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1" creationId="{4AC2DA7A-1C9D-425A-A296-717C93211AC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2" creationId="{7558829B-1A93-4ECD-83AF-3F480F9493F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3" creationId="{C64D8B2F-412D-4421-8429-70774B43804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4" creationId="{E37A3AB6-FC8D-4560-8434-AE18E54A210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5" creationId="{11DA5386-CE76-4B5B-83A0-CA23FA4C133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6" creationId="{7C4939D1-E3EF-453E-831B-195DA0A7EDD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7" creationId="{F0471421-8A0E-4DA6-BE5B-BCE2104FF12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8" creationId="{F6CD2763-76A5-4EAA-AA3E-9D3233BAFE8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89" creationId="{1B72EF0E-FFCD-4134-B2F3-32F345DDD6C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0" creationId="{81C92C9C-4567-4557-926D-5A5DEE5B4D0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1" creationId="{B77BEB83-E49C-4B2C-A1EB-8625B218417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2" creationId="{F3281066-F36D-4DB0-A991-FF6AD94531D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3" creationId="{BB0A970C-00AC-49FA-9194-D8177DD2916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4" creationId="{571026AE-4835-4C14-B920-4A63026788E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5" creationId="{7C23542C-02C9-4DE5-8F31-CEF1D2366E5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6" creationId="{D89A01D0-CC3E-4486-A627-89C45C23AA0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7" creationId="{D715DA57-DE7A-4832-93AE-4201F00744A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8" creationId="{D41CBE8F-C653-4462-B2F7-DF5BB68BDF6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399" creationId="{17E0BCC6-F428-4E2E-8C18-8E241A37611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0" creationId="{0848A8AE-A663-411D-8FC5-52E2A6F8E3D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1" creationId="{2C89FD0F-0B57-4278-A597-E7BB338AC12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2" creationId="{EEBD5BED-A428-4B7E-8D45-AF13F80537D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3" creationId="{997652FE-0813-40C1-AD06-4BC5C46FC4D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4" creationId="{85DDF478-9FA9-4D67-8A24-24DFA5E04EB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5" creationId="{4F5312FE-3257-476E-8EEB-71FCF3BCBC7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6" creationId="{552E3A64-E941-4CDF-AC76-80EDC74D85A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7" creationId="{8EBC3F93-E43D-47E9-BD5E-7DFDF90091F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8" creationId="{A6DCED43-4B6D-49D4-B6F2-480A6A8B757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09" creationId="{B143841D-A084-4E8C-97D6-8D67D51A499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0" creationId="{7EA03CF7-BAA5-4390-8B33-8232F57AE50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1" creationId="{9429ECC4-D65E-4D2C-B0BA-E1844762987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2" creationId="{ADE46DA4-17B5-4EE8-8445-5C47F1E3E36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3" creationId="{2B3EC2E4-11E2-4AEF-A990-5BC7EADDA20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4" creationId="{68C1AA74-6B0B-475A-BF2B-9F0D682B339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5" creationId="{EAFCB75A-C90D-416B-8CCA-7864993ECD2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6" creationId="{69206BB7-2415-40E7-B9D3-914BE2144FE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7" creationId="{3D6C7C5E-447D-4CBE-BE16-653470A6553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8" creationId="{14D47BE4-4463-4BDF-BB0C-4BA47AC7783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19" creationId="{142BFAA5-116D-48BA-8351-2DF933C24AA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0" creationId="{E3A18B78-D0DF-4EE0-B20C-D4F37D87CE9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1" creationId="{2542125C-8B57-4121-A14A-AF6E4CD51C9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2" creationId="{5CB9C4D1-DFE5-4278-A4E8-6E61B929E13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3" creationId="{848F4D58-9B6B-4485-9127-C67AAEAF257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4" creationId="{E23B33EE-BD14-4430-9004-8815DB4CD42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5" creationId="{B1E49109-CAC3-4240-AB78-2A02709CF39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6" creationId="{9DC60AFA-72B2-433A-8A1F-C9003E09049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7" creationId="{AD128A22-5582-4125-82C7-EF150BE8EFA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8" creationId="{2F8812FA-C496-486C-9EA4-5270D2E6CD1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29" creationId="{52BB8A13-CD25-4686-85D2-8E18160BFCA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0" creationId="{4813C539-ACD6-4CC1-99AE-E0EE5C9C171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1" creationId="{F084E8E5-AF0F-4F28-BA3D-A210EFE2606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2" creationId="{18452A59-4208-4348-BE54-894DDB1664E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3" creationId="{5C99D0ED-C8D4-47E7-ACE9-D5AB5FF85C3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5" creationId="{98C94A0C-870F-40DF-A14B-7F99ADE6986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6" creationId="{84052924-36CA-44BA-9158-DFDDC00E048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7" creationId="{CDE3BC41-0D22-464E-9CF3-E65392CFF63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8" creationId="{2E5D190D-530F-4955-A177-9F515CDBC04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39" creationId="{D30BE298-57F0-421B-A8CC-BEDA3C3AE2C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40" creationId="{87EF8613-48EF-4803-9472-1ED2D7EA0BD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41" creationId="{70C32A17-8E39-4522-925A-F39356B9B4C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42" creationId="{AC1A28F3-B73F-491A-A4A9-A45D186DCCC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43" creationId="{11238510-8413-4FB8-BF79-E9AA615F37DD}"/>
          </ac:spMkLst>
        </pc:spChg>
        <pc:spChg chg="del mod topLvl">
          <ac:chgData name="reza kabir" userId="af3c95a13102d509" providerId="LiveId" clId="{8BAB2875-BEA6-4BA6-854D-82211A154D52}" dt="2020-05-13T18:57:44.244" v="4050" actId="478"/>
          <ac:spMkLst>
            <pc:docMk/>
            <pc:sldMk cId="2644130852" sldId="509"/>
            <ac:spMk id="444" creationId="{AE555988-A5D9-410F-AF7F-C9D5E52B2FC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46" creationId="{A4DBC07F-A323-497F-8612-0347FFDF058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47" creationId="{7415C732-CFE4-41BC-9076-C23967B0837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48" creationId="{E6C3C0B3-A62D-4183-8FA5-227467D7C37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49" creationId="{86A69EEB-15FB-4C4D-AE9F-67729496535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0" creationId="{B59E392F-2C12-4772-9019-E1CFB21EC07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1" creationId="{06DFE494-46C9-44D8-8C57-F79B772F06C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2" creationId="{9BE217C7-7C67-4D46-AB7F-C9F551FE564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3" creationId="{814008B2-0E42-4012-8E32-08538996E73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4" creationId="{6D757E47-1AC6-44D9-8490-1E10C5A1296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5" creationId="{B3FB926C-86C1-4E42-8429-BBE5692C11C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6" creationId="{196C5E9B-BF68-4EC5-AA14-F8FAFE91521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7" creationId="{9AABF963-3E5E-402C-BEAC-9821EA295B7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8" creationId="{DEF5E3C7-3CF1-4C91-A832-814DBD8A33C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59" creationId="{6705EEE3-AD01-4238-9603-08C2B5BD645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0" creationId="{356BC34B-56C2-4E9F-8FD6-C6743505D91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1" creationId="{E4FE632B-5E92-45A2-BECE-FD58B27A791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2" creationId="{E653CC6B-F000-49F9-BB39-ABDF8427392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3" creationId="{6D27EFC7-761E-41EC-B3DA-F49165B6B89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4" creationId="{574AA0B5-422E-4CF6-877B-2623AEE1A92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5" creationId="{92C03334-8D1E-4DAA-9A8D-0971074F83F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6" creationId="{52E293DC-369C-443A-B51E-76D98863343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7" creationId="{D468601A-D1B0-43F3-82D8-4890D5981AF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8" creationId="{500BCC05-7A41-4B01-9D28-3C770232489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69" creationId="{8B0E12E8-1061-4C0F-8F9B-F39A62CA8D9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0" creationId="{DE2CB391-9E68-460F-9E3C-2AA6A1C102B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1" creationId="{49865610-E621-45E2-A9D6-32561BC86A3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2" creationId="{A51CD0F0-1194-456B-85C0-F098A2E4BF3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3" creationId="{0A63C6A5-FACD-4A8E-9627-394903F308B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4" creationId="{13FF6109-0BD1-471A-9253-87EF394F9AC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5" creationId="{603896B1-927F-450E-AE7A-CD4DA88D788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6" creationId="{3C907E2A-06EC-4435-A732-5E0B6448B77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7" creationId="{8A6D632A-3189-4220-AC1D-61E0EF33868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8" creationId="{47094EB3-A81C-4B47-AD0F-DD43D8750D5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79" creationId="{EF0CD2FD-D56D-4838-9163-0C2A97377D1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0" creationId="{2FBE54D6-75A3-46A7-B356-836D4968D17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1" creationId="{21177ECB-CCA5-409B-8E24-3E866848D96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2" creationId="{67AA5BA4-E022-42F6-86D4-D8E5C829B99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3" creationId="{7013E763-F967-45FC-81E7-B8D5871AB20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4" creationId="{A87E97E4-13B7-4ED0-9CD1-9A62400C04A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5" creationId="{048E12BF-BB78-4A96-B110-19AAF00466B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6" creationId="{013DE907-EB53-4B2E-B2BA-3F9A6DECE80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7" creationId="{A79CA61B-2C10-478C-BDC1-B924BB5228E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8" creationId="{6815B663-E194-4143-A087-74F15D6F17D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89" creationId="{ACAD7415-339A-49D7-AC0E-EFE4014147E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0" creationId="{F79FD1AA-7BCD-4C92-B481-17707A16A92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1" creationId="{27BC8581-5E91-4836-81DC-5BF8EBB4FE9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2" creationId="{3A90F78A-6D79-4D08-8E44-E95ECCBCEF3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3" creationId="{E26800BD-155C-4F60-9978-27B23EEDB9D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4" creationId="{37A287A1-7B04-4F15-98B9-24F5215E31C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5" creationId="{291D777B-CC36-4124-B57F-F464103DA96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6" creationId="{F78EF0F6-8E96-4645-95BF-C280C7D6A7F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7" creationId="{99301D53-F211-4D30-A5F2-33FBE056F38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8" creationId="{A57B2579-82A6-4637-B5E1-15841D035E7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499" creationId="{01579FC3-59A4-4298-8FA9-8F1FA0DE0B4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0" creationId="{592D6446-C02A-4F41-BFBE-4A77A48C44E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1" creationId="{E8CCD42D-7896-4656-93BD-3628D46F63C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2" creationId="{AF70D874-5EC8-4093-A918-6807878EFEA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3" creationId="{5745F9F3-F91E-4C5F-858F-40DECE3CF72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4" creationId="{3795AE32-AE95-4679-B0FC-C890FEE1BD8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5" creationId="{4AC20E25-592A-404D-BA91-1A3476F039D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6" creationId="{DA80C015-0EDF-4F0D-9D9C-CCA44D1D1B8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7" creationId="{639CE26E-854B-43A7-9DA7-9BBCDF9B44D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8" creationId="{119329F7-24AD-4A31-81F3-A7CFD9E62C8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09" creationId="{0E61A75E-1BAB-4F51-9E96-A18756213A9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0" creationId="{8B7FB98A-D2FB-4C5A-839F-D41FD715A33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1" creationId="{C3E4920D-2890-4244-801F-9507425FC93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2" creationId="{1FB301D6-FCA9-4F8C-A406-D783B94389F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3" creationId="{BD2928BD-0E34-4983-97CB-308249473CA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4" creationId="{AAA01DCB-E161-44F9-9132-F1BCEE05690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5" creationId="{672B1CD5-40A4-4033-95F7-F9037750FA0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6" creationId="{F7E6D3F8-9972-41F5-8C02-21BEB588845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7" creationId="{473D0B25-1650-4806-8229-54BFECFA139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8" creationId="{A3EADFD3-D1FA-4855-B681-D82281090BD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19" creationId="{A6770C63-0A32-4ACE-AD95-EC6CE46A0DC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1" creationId="{D280C8B0-1B36-4F1C-AAE9-58B08EA47DE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2" creationId="{4DF49C2A-9D70-451F-AC14-F1AC7325C96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3" creationId="{12CEDD8F-BAAF-4DC8-9C48-9A79AD81808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4" creationId="{29EEAF99-2C1D-4364-907C-D1F65BBFC39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5" creationId="{C8A21DE9-A5CE-47F1-A860-E950E6B6A55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6" creationId="{431C28AF-F9F7-4A21-8C6F-D7BDAAB5078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7" creationId="{80B5D02E-0557-4CF6-9BDD-67222776765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8" creationId="{B267896C-DA06-4415-A4B5-3ED2BAC34BE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29" creationId="{5570F7DB-4C45-4B59-924D-18E4B310FC9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30" creationId="{13A2D81E-16C8-405E-B5AB-45D520870749}"/>
          </ac:spMkLst>
        </pc:spChg>
        <pc:spChg chg="del mod topLvl">
          <ac:chgData name="reza kabir" userId="af3c95a13102d509" providerId="LiveId" clId="{8BAB2875-BEA6-4BA6-854D-82211A154D52}" dt="2020-05-13T18:57:44.244" v="4050" actId="478"/>
          <ac:spMkLst>
            <pc:docMk/>
            <pc:sldMk cId="2644130852" sldId="509"/>
            <ac:spMk id="531" creationId="{68197697-08FA-4A2B-82DE-DC61FB5388B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33" creationId="{E8F087A7-8614-492C-A29D-E0F8205480C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34" creationId="{38D1C5EB-2756-4553-B624-36A6F33E16C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35" creationId="{1061C1FD-8B68-4A0B-8B8D-423DBA2D7B7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36" creationId="{341A02C0-02C0-463A-BE6C-39A5B496BAB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37" creationId="{FD789CE5-16DF-4718-A7FE-21387EB1E2A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38" creationId="{46D12CD0-CB05-453B-BBF3-EF39E96C1BE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39" creationId="{B941050B-9287-4EF6-99E0-FF253A04F56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0" creationId="{D7A55004-4A1D-4B07-92E0-4C00FBB843F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1" creationId="{3C21BC59-B677-4AD9-8C2D-1F79A0BDB79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2" creationId="{8F71447B-A15C-4E39-8AAF-8961202F6D5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3" creationId="{6B65BB94-0BD0-453A-A150-A57BF9F1FF8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4" creationId="{BFC062E6-36DB-4C30-9B86-D7ABAC5A1C7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5" creationId="{2FF2C25F-C3A4-42BF-9AA0-3F987E67E7B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6" creationId="{BC6C1BE0-07E8-44E2-B47A-733C378A38D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7" creationId="{F9199075-166F-4DE8-8DD1-5BE73F06A61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8" creationId="{78B938CE-4F20-4A21-BA3E-E0EB8B74864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49" creationId="{96B73A63-EFAC-41AC-98A8-C2E99E5EDB5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0" creationId="{55C18807-3EA2-4D54-877E-1B552F28EA0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1" creationId="{75D54D3A-A0C1-459C-ADC7-70BDF460471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2" creationId="{F61E06A2-7722-4D60-B0E9-E1EB0D69EAD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3" creationId="{518DDD6D-7941-41A2-9F49-41C17E336B5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4" creationId="{28006D0C-44A5-4FE1-BE0C-D462AF3CF36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5" creationId="{2CD612E3-FBC6-4101-8E15-E22B2D2E591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6" creationId="{9D1FACD8-C67A-4692-87F5-AFC41F04A97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7" creationId="{59A02A66-4B2B-462A-9035-9042961C52C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8" creationId="{3C377AF0-435B-452A-BD08-C85A1E62BDD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59" creationId="{A9291A84-DD77-4457-B936-E58076A3C58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0" creationId="{9F68256D-DE4E-4375-93D3-CD2E1F0D336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1" creationId="{83F5C949-0BE1-4521-933A-8E2A45A2D79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2" creationId="{93760E33-C837-45CF-A652-E9F934DB610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3" creationId="{E4D80E13-42E4-4E4F-B078-1B8C4969917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4" creationId="{8E86EBA2-C2D5-4131-8312-EF7DF1141B2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5" creationId="{474C13ED-6EB9-4E0D-A2CA-A3E9A1367CF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6" creationId="{02C764FA-49C3-4750-96FE-455784D76B0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7" creationId="{60431C82-FE76-43B5-BDB9-A13A087F0EA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8" creationId="{711AD5CD-838F-4784-A955-B2715F11B6B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69" creationId="{6795351C-371A-42D2-88FD-1029BB974A7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0" creationId="{DEDD39C9-0B89-4FE4-A616-8630827DC60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1" creationId="{D32CBA0A-9B0C-4EB6-B2FA-87E56626026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2" creationId="{8F0D18E4-3D91-4F56-8E9D-708A4B1C68E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3" creationId="{42714F4C-1AC6-455F-9819-FF289CF0308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4" creationId="{06573A91-EB3B-450C-8414-03EF37EDBBB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5" creationId="{3AA41EB6-751C-49B2-A791-1F4687E0A1B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6" creationId="{E6FFBB3E-BE6C-49F3-A028-B9F9A9EA0E1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7" creationId="{FF2789E0-86BF-4E59-BE54-FB6D88BC93B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8" creationId="{EF34AAFA-415C-4F5E-BE01-2070A40777F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79" creationId="{0AC02DD9-75D0-42BF-B823-D04E4766A40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0" creationId="{13613DF5-FD24-4FD1-BE58-6C780264FB1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1" creationId="{E37FBCFC-AED3-448D-9F7D-6CA9D04A8E8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2" creationId="{2CB0A50E-3192-4EAA-8928-62C3B0DB112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3" creationId="{3D2BD184-897A-46A1-89D1-1E222C5D5D1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4" creationId="{846823FD-A117-4379-BFD8-B0702108EC7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5" creationId="{DBC63BF1-C3D3-47C0-9341-60091DD1476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6" creationId="{9D309FD9-BD18-4D0A-92CF-20E5EF7693F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7" creationId="{EEDF7FB7-6C7E-42AF-9C63-BFF180D1C56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8" creationId="{CAFE1908-3948-4D4F-A0C1-60B6930BA2D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89" creationId="{7E0A0101-2A95-415D-B2AE-ADC1F37044B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0" creationId="{B6699559-DFA8-4226-B73F-39157BB2422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1" creationId="{71C03E92-1DB6-4261-A30B-1B881E8C3B2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2" creationId="{03116972-17DC-47C5-9DBA-97D2E1E9C6C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3" creationId="{79033E25-75A3-4036-92C9-010B56506CB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4" creationId="{763DEFD0-9BC3-45F3-8B44-CD40C3057AB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5" creationId="{E2D1930F-68AF-4171-BA65-8228C9F88B1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6" creationId="{BB8A0427-30D2-456A-8363-FDAD7DE0E49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7" creationId="{CE1B3D4D-BB18-492B-B690-DD7E53C8298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8" creationId="{B2275482-9653-4908-8944-8982D4718B0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599" creationId="{F42927C4-6D2D-43E6-A6A7-54B72275EB1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0" creationId="{1553513B-9BAF-4C7D-9BE7-4B60A3E45FB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1" creationId="{D55DED3B-D87D-444E-B7D0-FAE6F634701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2" creationId="{80C0A392-76DE-4530-9F6A-CC77DAAF1AE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3" creationId="{F67D6A5F-1B8B-457A-9836-EBE728CD250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4" creationId="{193D078D-AEBA-4CD4-843B-9F4C732AC96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5" creationId="{AF38D55D-0465-48D1-90AE-153A4435FFA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6" creationId="{093494E0-E7C5-40D9-AFA5-C320BBB2754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7" creationId="{B733524C-A358-42B7-BD1B-F66A05A4C27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8" creationId="{2AB83DAB-8887-40CD-A38F-39861F63B02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09" creationId="{70961828-CFEF-4EC2-8CEA-3FCB80598B3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0" creationId="{4C923B9E-FC70-48AF-96D8-A027F4E3ABE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1" creationId="{3BB91233-FB64-43B1-8FC9-EF6F7554B12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3" creationId="{AA6A2B97-BB88-4514-BE58-6CA6777C366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4" creationId="{5D6D97E9-1520-4EEB-BB60-A90218C0FFE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5" creationId="{D881D4E8-AD1D-4A6C-8F81-8E5FD26A243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6" creationId="{D47706D6-F4D3-4815-A193-6BE58D0FD9F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7" creationId="{BED8874F-BE97-436F-AB1A-B2506234E17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8" creationId="{B7831C14-7C51-47C1-A32A-765768A59EC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19" creationId="{D6EBDC6A-4BB0-48B4-A3BD-62B533790EA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20" creationId="{51D6909A-CFEA-4FC5-99C8-96655286818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21" creationId="{06D0ED90-DE7E-4AFE-91B2-0AFE200C7C5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22" creationId="{E21BF758-33B4-4CC5-919F-5A3DDE5C7424}"/>
          </ac:spMkLst>
        </pc:spChg>
        <pc:spChg chg="del mod topLvl">
          <ac:chgData name="reza kabir" userId="af3c95a13102d509" providerId="LiveId" clId="{8BAB2875-BEA6-4BA6-854D-82211A154D52}" dt="2020-05-13T18:57:44.244" v="4050" actId="478"/>
          <ac:spMkLst>
            <pc:docMk/>
            <pc:sldMk cId="2644130852" sldId="509"/>
            <ac:spMk id="623" creationId="{A98F6CB4-9DEC-4927-AE74-201E17ED57E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25" creationId="{5B92FFD7-AFB9-44DD-801F-21C121E47E8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26" creationId="{EAAC96CF-F3BE-4F23-966D-B2174F438BC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27" creationId="{FE45F920-0199-4550-9D5E-8F65F9D9E8E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28" creationId="{54C7B168-6D40-44B4-9278-996B1313ECD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29" creationId="{BA09B7FE-1EFB-48FF-8912-FF90972E131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0" creationId="{CF92426C-7941-4E93-B79B-9749A10604A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1" creationId="{EDFC8DC8-D5E2-46D9-BC5B-9CC4D592060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2" creationId="{A8BB68F1-8386-4307-92DB-57504DE7279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3" creationId="{07813402-7A92-4D86-80A5-8FE145EBC00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4" creationId="{FA35ACB1-F54D-4F84-AB95-A71511B0DF4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5" creationId="{3BF2A6F6-68FD-4094-B12D-09FBB345B11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6" creationId="{B43765FF-0ADF-4D20-A12A-63D52C1F3C7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7" creationId="{23AFB0C1-8EE9-4BBD-AD80-B711769A4DC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8" creationId="{C061FBA8-1376-41D1-9EFC-FE659BF1274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39" creationId="{A739EADF-37C3-4D23-B09E-39FE32EC391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0" creationId="{55F77340-A846-4DC4-9175-7EE67A55AB8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1" creationId="{2C4453A3-D672-46B6-A29C-E8A83F1F37B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2" creationId="{8435E539-AB3A-45B8-8381-730E1F87798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3" creationId="{0F425AB2-99E6-469F-8DBE-6C039C12F12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4" creationId="{DC6DA7D7-2322-46B2-AA8C-53398F94264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5" creationId="{53EC11C3-CBFB-4169-B78C-E00FCDBC526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6" creationId="{0A416D39-BC73-4B3B-A283-725C3BC5F59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7" creationId="{5E9D332A-7F1A-42DA-B5F7-06BB145A343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8" creationId="{986A3D9C-3493-45FA-B655-D8030E476E5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49" creationId="{EDF7EEFD-701B-47F6-A046-E51E52EF5B8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0" creationId="{2340EAB1-D576-458E-B964-F91DC9E4B33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1" creationId="{F597AB8D-21A4-48CD-9D66-CB7E40F5984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2" creationId="{68FAB5BD-E7B3-476B-9C4A-55914DBA67A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3" creationId="{1CEC68CA-5469-4E60-8191-0CA76319DDD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4" creationId="{FE176CC9-4D3B-4F95-864D-4C9EE2CD937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5" creationId="{7DEA3099-C7AE-4BF0-9315-9B9E3232E55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6" creationId="{3D656654-CDD5-45ED-85C6-4E15B430B38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7" creationId="{E6643A4F-4574-4A05-BE66-EF4E0F556FB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8" creationId="{A27B6898-FCAD-494E-B2F6-BEEE4A38D4B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59" creationId="{25B4A741-D244-4E23-8CCE-F5F91FB2D55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0" creationId="{9368A81C-8F6E-4F3E-831A-89E7F368770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1" creationId="{F5ECE28A-6DEC-48F3-8387-FD7F3B3BBD2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2" creationId="{24E29A5F-1BC5-4AD4-8C36-A1CDE4BDDD9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3" creationId="{362E77DF-EB27-4947-8DC6-7C22CD01EB3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4" creationId="{C6D034AA-9003-4898-8715-B0D128834B2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5" creationId="{3743441D-89A6-48DD-A097-B853C0C80F5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6" creationId="{06C66BA1-0FB0-43CE-B6BB-A69A7B0CB7E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7" creationId="{E764B576-52F3-42CB-B1FE-0C1E558CF866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8" creationId="{DCD30E9B-D7D3-4210-BE2D-DD71D022852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69" creationId="{1AEF72E8-4599-4E04-8DC0-88BAFE667039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0" creationId="{2D01D293-7E20-41DE-B906-D8031ECAEC9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1" creationId="{97FB0114-BF3D-48EF-BE3A-0E87A117365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2" creationId="{237E7ABD-E7C7-44AE-A726-8ADF82C6981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3" creationId="{F70CB4EB-05A2-42C8-BA35-5D9457FE255D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4" creationId="{90BAA890-2E0A-4ACD-9DF2-44BB342C32F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5" creationId="{E7DE73E2-6752-4D71-895D-68E3BA5649D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6" creationId="{AA64CB9F-A9C5-4334-9F72-4EF74AF1C48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7" creationId="{F2DB3205-0804-4FDF-ABD4-0E2DA288FA2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8" creationId="{050B4421-6D4C-4CEE-A888-E833288610D1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79" creationId="{A0D8D1F8-4CE4-4E8C-9FA6-9C5906D0E054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0" creationId="{98821947-ED60-489E-89F4-1C10E913ACD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1" creationId="{3DFCBDA9-D54B-4EAE-9AFB-DF3A4B9FA8D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2" creationId="{99EF1179-9054-41BE-A817-F2A6DB9174A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3" creationId="{2111F484-D795-4600-8C35-E817AA05841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4" creationId="{376C3666-28C3-4C4A-8644-929ACB5FB120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5" creationId="{720F9CE7-8823-4473-9C5D-BA22B1F1B04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6" creationId="{7912104F-F3E4-4C02-A5BC-DC79D5D9D2FF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7" creationId="{620D1AB8-C772-4C3D-B1FB-E0C6F816B2C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8" creationId="{F39C4DCC-F178-4525-8012-7DF0203FB78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89" creationId="{A0211F28-CF2D-413B-B3AC-0BEA79605973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0" creationId="{BDC12E09-2571-4707-8D80-54E89F12B99B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1" creationId="{C2172AD4-A16E-46B9-A438-45986B5659AA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2" creationId="{4092E9E6-DA14-4778-8158-B64FF1C4172C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3" creationId="{EB3FEF0D-0A06-4D76-AD9B-055E353DF5B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4" creationId="{0AC1C76C-E93E-4D0C-9128-929CC9CACEA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5" creationId="{7C95D117-8EE4-4228-A431-B3357ED4460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6" creationId="{5D19AC38-F39D-4CBD-B8FE-7A2FA8878FDE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7" creationId="{B95AF0EC-600B-45C6-ACC8-5A2BDF36839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8" creationId="{D1B1B320-D316-4997-BC11-B8E5A19127B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699" creationId="{F7AAE634-EB4A-4940-91D8-64B7206FC8E5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00" creationId="{0C366F01-915C-4765-9370-88CA94A37A18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01" creationId="{35934D3E-959C-4EC8-85F0-982AF2F6E952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02" creationId="{921483CC-DD49-47D4-8D20-20A23A427FE7}"/>
          </ac:spMkLst>
        </pc:spChg>
        <pc:spChg chg="mod">
          <ac:chgData name="reza kabir" userId="af3c95a13102d509" providerId="LiveId" clId="{8BAB2875-BEA6-4BA6-854D-82211A154D52}" dt="2020-05-13T18:55:40.936" v="4023" actId="165"/>
          <ac:spMkLst>
            <pc:docMk/>
            <pc:sldMk cId="2644130852" sldId="509"/>
            <ac:spMk id="703" creationId="{C4B7E998-06A8-4A99-BECB-B7FE7C1DF98F}"/>
          </ac:spMkLst>
        </pc:spChg>
        <pc:spChg chg="add mod">
          <ac:chgData name="reza kabir" userId="af3c95a13102d509" providerId="LiveId" clId="{8BAB2875-BEA6-4BA6-854D-82211A154D52}" dt="2020-05-13T18:57:13.108" v="4044" actId="1076"/>
          <ac:spMkLst>
            <pc:docMk/>
            <pc:sldMk cId="2644130852" sldId="509"/>
            <ac:spMk id="704" creationId="{A074AD45-4B65-45AB-97B6-4F77A4E9ED77}"/>
          </ac:spMkLst>
        </pc:spChg>
        <pc:spChg chg="add mod">
          <ac:chgData name="reza kabir" userId="af3c95a13102d509" providerId="LiveId" clId="{8BAB2875-BEA6-4BA6-854D-82211A154D52}" dt="2020-05-13T18:57:32.233" v="4047" actId="207"/>
          <ac:spMkLst>
            <pc:docMk/>
            <pc:sldMk cId="2644130852" sldId="509"/>
            <ac:spMk id="705" creationId="{024E7CBA-D654-43A1-BEF4-DF63D4C36E57}"/>
          </ac:spMkLst>
        </pc:spChg>
        <pc:spChg chg="add mod">
          <ac:chgData name="reza kabir" userId="af3c95a13102d509" providerId="LiveId" clId="{8BAB2875-BEA6-4BA6-854D-82211A154D52}" dt="2020-05-13T18:57:13.108" v="4044" actId="1076"/>
          <ac:spMkLst>
            <pc:docMk/>
            <pc:sldMk cId="2644130852" sldId="509"/>
            <ac:spMk id="706" creationId="{7440FD42-61C3-4E5E-857F-E904E02F4B0C}"/>
          </ac:spMkLst>
        </pc:spChg>
        <pc:spChg chg="add mod">
          <ac:chgData name="reza kabir" userId="af3c95a13102d509" providerId="LiveId" clId="{8BAB2875-BEA6-4BA6-854D-82211A154D52}" dt="2020-05-13T18:57:32.233" v="4047" actId="207"/>
          <ac:spMkLst>
            <pc:docMk/>
            <pc:sldMk cId="2644130852" sldId="509"/>
            <ac:spMk id="707" creationId="{F5E3A0D3-E78A-4642-A6D4-848DB477C92F}"/>
          </ac:spMkLst>
        </pc:spChg>
        <pc:spChg chg="add mod">
          <ac:chgData name="reza kabir" userId="af3c95a13102d509" providerId="LiveId" clId="{8BAB2875-BEA6-4BA6-854D-82211A154D52}" dt="2020-05-13T18:57:18.916" v="4045" actId="207"/>
          <ac:spMkLst>
            <pc:docMk/>
            <pc:sldMk cId="2644130852" sldId="509"/>
            <ac:spMk id="708" creationId="{8B9892A9-8C89-474E-91CC-1426B27DFE7C}"/>
          </ac:spMkLst>
        </pc:spChg>
        <pc:spChg chg="add mod">
          <ac:chgData name="reza kabir" userId="af3c95a13102d509" providerId="LiveId" clId="{8BAB2875-BEA6-4BA6-854D-82211A154D52}" dt="2020-05-13T18:57:13.108" v="4044" actId="1076"/>
          <ac:spMkLst>
            <pc:docMk/>
            <pc:sldMk cId="2644130852" sldId="509"/>
            <ac:spMk id="709" creationId="{7F7D6F38-C0E1-44E7-AF22-FBFD9627A061}"/>
          </ac:spMkLst>
        </pc:spChg>
        <pc:spChg chg="add mod">
          <ac:chgData name="reza kabir" userId="af3c95a13102d509" providerId="LiveId" clId="{8BAB2875-BEA6-4BA6-854D-82211A154D52}" dt="2020-05-13T18:57:32.233" v="4047" actId="207"/>
          <ac:spMkLst>
            <pc:docMk/>
            <pc:sldMk cId="2644130852" sldId="509"/>
            <ac:spMk id="710" creationId="{0E932CC6-484D-4B16-8671-B82FC7F404D7}"/>
          </ac:spMkLst>
        </pc:spChg>
        <pc:spChg chg="add mod">
          <ac:chgData name="reza kabir" userId="af3c95a13102d509" providerId="LiveId" clId="{8BAB2875-BEA6-4BA6-854D-82211A154D52}" dt="2020-05-13T18:57:24.579" v="4046" actId="207"/>
          <ac:spMkLst>
            <pc:docMk/>
            <pc:sldMk cId="2644130852" sldId="509"/>
            <ac:spMk id="711" creationId="{995108F6-D40B-4ABB-B982-C2C479DBFFD3}"/>
          </ac:spMkLst>
        </pc:spChg>
        <pc:spChg chg="add mod">
          <ac:chgData name="reza kabir" userId="af3c95a13102d509" providerId="LiveId" clId="{8BAB2875-BEA6-4BA6-854D-82211A154D52}" dt="2020-05-13T18:57:41.412" v="4049" actId="207"/>
          <ac:spMkLst>
            <pc:docMk/>
            <pc:sldMk cId="2644130852" sldId="509"/>
            <ac:spMk id="712" creationId="{0019C530-951B-4A1A-81B2-405A485B3BE9}"/>
          </ac:spMkLst>
        </pc:spChg>
        <pc:spChg chg="add mod">
          <ac:chgData name="reza kabir" userId="af3c95a13102d509" providerId="LiveId" clId="{8BAB2875-BEA6-4BA6-854D-82211A154D52}" dt="2020-05-13T19:00:06.973" v="4094" actId="207"/>
          <ac:spMkLst>
            <pc:docMk/>
            <pc:sldMk cId="2644130852" sldId="509"/>
            <ac:spMk id="713" creationId="{CF97C10B-189D-4165-87CA-C14F633E25C6}"/>
          </ac:spMkLst>
        </pc:spChg>
        <pc:spChg chg="add del mod">
          <ac:chgData name="reza kabir" userId="af3c95a13102d509" providerId="LiveId" clId="{8BAB2875-BEA6-4BA6-854D-82211A154D52}" dt="2020-05-13T18:58:09.927" v="4056" actId="478"/>
          <ac:spMkLst>
            <pc:docMk/>
            <pc:sldMk cId="2644130852" sldId="509"/>
            <ac:spMk id="714" creationId="{A851B580-B9E8-4E26-84AE-1D3CC4B994CC}"/>
          </ac:spMkLst>
        </pc:spChg>
        <pc:spChg chg="add mod">
          <ac:chgData name="reza kabir" userId="af3c95a13102d509" providerId="LiveId" clId="{8BAB2875-BEA6-4BA6-854D-82211A154D52}" dt="2020-05-13T18:57:52.477" v="4051" actId="571"/>
          <ac:spMkLst>
            <pc:docMk/>
            <pc:sldMk cId="2644130852" sldId="509"/>
            <ac:spMk id="715" creationId="{6B9D5BB7-63FB-40D0-9989-60555B5607CA}"/>
          </ac:spMkLst>
        </pc:spChg>
        <pc:spChg chg="add del mod">
          <ac:chgData name="reza kabir" userId="af3c95a13102d509" providerId="LiveId" clId="{8BAB2875-BEA6-4BA6-854D-82211A154D52}" dt="2020-05-13T18:58:09.927" v="4056" actId="478"/>
          <ac:spMkLst>
            <pc:docMk/>
            <pc:sldMk cId="2644130852" sldId="509"/>
            <ac:spMk id="716" creationId="{F748CE85-2A5F-46F2-86AB-4CFAF188D227}"/>
          </ac:spMkLst>
        </pc:spChg>
        <pc:spChg chg="add mod">
          <ac:chgData name="reza kabir" userId="af3c95a13102d509" providerId="LiveId" clId="{8BAB2875-BEA6-4BA6-854D-82211A154D52}" dt="2020-05-13T18:58:03.052" v="4054" actId="1076"/>
          <ac:spMkLst>
            <pc:docMk/>
            <pc:sldMk cId="2644130852" sldId="509"/>
            <ac:spMk id="717" creationId="{53C2A274-0971-4FCC-9260-77C8A27A6FE3}"/>
          </ac:spMkLst>
        </pc:spChg>
        <pc:spChg chg="add mod">
          <ac:chgData name="reza kabir" userId="af3c95a13102d509" providerId="LiveId" clId="{8BAB2875-BEA6-4BA6-854D-82211A154D52}" dt="2020-05-13T18:58:05.708" v="4055" actId="1076"/>
          <ac:spMkLst>
            <pc:docMk/>
            <pc:sldMk cId="2644130852" sldId="509"/>
            <ac:spMk id="718" creationId="{9060D319-96EB-468F-A11E-DBB497E41B0B}"/>
          </ac:spMkLst>
        </pc:spChg>
        <pc:spChg chg="add mod">
          <ac:chgData name="reza kabir" userId="af3c95a13102d509" providerId="LiveId" clId="{8BAB2875-BEA6-4BA6-854D-82211A154D52}" dt="2020-05-13T19:00:10.516" v="4095" actId="207"/>
          <ac:spMkLst>
            <pc:docMk/>
            <pc:sldMk cId="2644130852" sldId="509"/>
            <ac:spMk id="719" creationId="{C92DCE55-9F54-43D2-971D-9D124F6456C7}"/>
          </ac:spMkLst>
        </pc:spChg>
        <pc:spChg chg="add mod">
          <ac:chgData name="reza kabir" userId="af3c95a13102d509" providerId="LiveId" clId="{8BAB2875-BEA6-4BA6-854D-82211A154D52}" dt="2020-05-13T18:58:16.685" v="4057" actId="571"/>
          <ac:spMkLst>
            <pc:docMk/>
            <pc:sldMk cId="2644130852" sldId="509"/>
            <ac:spMk id="720" creationId="{37B1A6B4-2A0D-4950-8F96-8B3D9FD2B690}"/>
          </ac:spMkLst>
        </pc:spChg>
        <pc:spChg chg="add mod">
          <ac:chgData name="reza kabir" userId="af3c95a13102d509" providerId="LiveId" clId="{8BAB2875-BEA6-4BA6-854D-82211A154D52}" dt="2020-05-13T18:58:16.685" v="4057" actId="571"/>
          <ac:spMkLst>
            <pc:docMk/>
            <pc:sldMk cId="2644130852" sldId="509"/>
            <ac:spMk id="721" creationId="{C2052298-A809-412D-95A0-08BC508263F4}"/>
          </ac:spMkLst>
        </pc:spChg>
        <pc:spChg chg="add mod">
          <ac:chgData name="reza kabir" userId="af3c95a13102d509" providerId="LiveId" clId="{8BAB2875-BEA6-4BA6-854D-82211A154D52}" dt="2020-05-13T19:00:14.604" v="4096" actId="207"/>
          <ac:spMkLst>
            <pc:docMk/>
            <pc:sldMk cId="2644130852" sldId="509"/>
            <ac:spMk id="722" creationId="{E8597259-2821-4FC6-9A2C-73689B3EE3C5}"/>
          </ac:spMkLst>
        </pc:spChg>
        <pc:spChg chg="add mod">
          <ac:chgData name="reza kabir" userId="af3c95a13102d509" providerId="LiveId" clId="{8BAB2875-BEA6-4BA6-854D-82211A154D52}" dt="2020-05-13T18:58:22.419" v="4059" actId="1076"/>
          <ac:spMkLst>
            <pc:docMk/>
            <pc:sldMk cId="2644130852" sldId="509"/>
            <ac:spMk id="723" creationId="{3ABB0E97-4F19-48F1-8205-AACD853A8E55}"/>
          </ac:spMkLst>
        </pc:spChg>
        <pc:spChg chg="add mod">
          <ac:chgData name="reza kabir" userId="af3c95a13102d509" providerId="LiveId" clId="{8BAB2875-BEA6-4BA6-854D-82211A154D52}" dt="2020-05-13T18:58:22.419" v="4059" actId="1076"/>
          <ac:spMkLst>
            <pc:docMk/>
            <pc:sldMk cId="2644130852" sldId="509"/>
            <ac:spMk id="724" creationId="{EE527E18-7111-46B5-BC80-70C83EA179BE}"/>
          </ac:spMkLst>
        </pc:spChg>
        <pc:spChg chg="add mod">
          <ac:chgData name="reza kabir" userId="af3c95a13102d509" providerId="LiveId" clId="{8BAB2875-BEA6-4BA6-854D-82211A154D52}" dt="2020-05-13T18:59:04.496" v="4073" actId="122"/>
          <ac:spMkLst>
            <pc:docMk/>
            <pc:sldMk cId="2644130852" sldId="509"/>
            <ac:spMk id="725" creationId="{8F2F3529-BA65-491D-9D25-4CA8D68794CC}"/>
          </ac:spMkLst>
        </pc:spChg>
        <pc:spChg chg="add mod">
          <ac:chgData name="reza kabir" userId="af3c95a13102d509" providerId="LiveId" clId="{8BAB2875-BEA6-4BA6-854D-82211A154D52}" dt="2020-05-13T18:59:44.269" v="4082" actId="20577"/>
          <ac:spMkLst>
            <pc:docMk/>
            <pc:sldMk cId="2644130852" sldId="509"/>
            <ac:spMk id="726" creationId="{1CB68A8F-19E0-40D0-B90F-05866F7B3BB3}"/>
          </ac:spMkLst>
        </pc:spChg>
        <pc:spChg chg="add mod">
          <ac:chgData name="reza kabir" userId="af3c95a13102d509" providerId="LiveId" clId="{8BAB2875-BEA6-4BA6-854D-82211A154D52}" dt="2020-05-13T18:59:47.472" v="4084" actId="20577"/>
          <ac:spMkLst>
            <pc:docMk/>
            <pc:sldMk cId="2644130852" sldId="509"/>
            <ac:spMk id="727" creationId="{73AF718E-EA25-494E-ADA3-53AB6B108FEB}"/>
          </ac:spMkLst>
        </pc:spChg>
        <pc:spChg chg="add mod">
          <ac:chgData name="reza kabir" userId="af3c95a13102d509" providerId="LiveId" clId="{8BAB2875-BEA6-4BA6-854D-82211A154D52}" dt="2020-05-13T18:59:50.598" v="4086" actId="20577"/>
          <ac:spMkLst>
            <pc:docMk/>
            <pc:sldMk cId="2644130852" sldId="509"/>
            <ac:spMk id="728" creationId="{4D73D52C-2C5F-4FEC-89FD-B0B4D3A8A86D}"/>
          </ac:spMkLst>
        </pc:spChg>
        <pc:spChg chg="add mod">
          <ac:chgData name="reza kabir" userId="af3c95a13102d509" providerId="LiveId" clId="{8BAB2875-BEA6-4BA6-854D-82211A154D52}" dt="2020-05-13T18:59:54.190" v="4088" actId="20577"/>
          <ac:spMkLst>
            <pc:docMk/>
            <pc:sldMk cId="2644130852" sldId="509"/>
            <ac:spMk id="729" creationId="{CDEF4553-975C-44B7-B043-FB0404C50343}"/>
          </ac:spMkLst>
        </pc:spChg>
        <pc:spChg chg="add mod">
          <ac:chgData name="reza kabir" userId="af3c95a13102d509" providerId="LiveId" clId="{8BAB2875-BEA6-4BA6-854D-82211A154D52}" dt="2020-05-13T18:59:58.076" v="4092" actId="20577"/>
          <ac:spMkLst>
            <pc:docMk/>
            <pc:sldMk cId="2644130852" sldId="509"/>
            <ac:spMk id="730" creationId="{411E4F52-4FC4-4875-A36C-C585163DF290}"/>
          </ac:spMkLst>
        </pc:spChg>
        <pc:spChg chg="add del mod">
          <ac:chgData name="reza kabir" userId="af3c95a13102d509" providerId="LiveId" clId="{8BAB2875-BEA6-4BA6-854D-82211A154D52}" dt="2020-05-13T19:00:01.200" v="4093" actId="478"/>
          <ac:spMkLst>
            <pc:docMk/>
            <pc:sldMk cId="2644130852" sldId="509"/>
            <ac:spMk id="731" creationId="{CC16340E-9941-4286-816A-52BBA0BBAADC}"/>
          </ac:spMkLst>
        </pc:spChg>
        <pc:grpChg chg="del">
          <ac:chgData name="reza kabir" userId="af3c95a13102d509" providerId="LiveId" clId="{8BAB2875-BEA6-4BA6-854D-82211A154D52}" dt="2020-05-13T18:55:29.361" v="4021" actId="165"/>
          <ac:grpSpMkLst>
            <pc:docMk/>
            <pc:sldMk cId="2644130852" sldId="509"/>
            <ac:grpSpMk id="3" creationId="{A068589C-7C81-4942-A0FC-33F4C56955E5}"/>
          </ac:grpSpMkLst>
        </pc:grpChg>
        <pc:grpChg chg="del mod topLvl">
          <ac:chgData name="reza kabir" userId="af3c95a13102d509" providerId="LiveId" clId="{8BAB2875-BEA6-4BA6-854D-82211A154D52}" dt="2020-05-13T18:55:32.402" v="4022" actId="478"/>
          <ac:grpSpMkLst>
            <pc:docMk/>
            <pc:sldMk cId="2644130852" sldId="509"/>
            <ac:grpSpMk id="4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29.361" v="4021" actId="165"/>
          <ac:grpSpMkLst>
            <pc:docMk/>
            <pc:sldMk cId="2644130852" sldId="509"/>
            <ac:grpSpMk id="6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29.361" v="4021" actId="165"/>
          <ac:grpSpMkLst>
            <pc:docMk/>
            <pc:sldMk cId="2644130852" sldId="509"/>
            <ac:grpSpMk id="14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29.361" v="4021" actId="165"/>
          <ac:grpSpMkLst>
            <pc:docMk/>
            <pc:sldMk cId="2644130852" sldId="509"/>
            <ac:grpSpMk id="24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29.361" v="4021" actId="165"/>
          <ac:grpSpMkLst>
            <pc:docMk/>
            <pc:sldMk cId="2644130852" sldId="509"/>
            <ac:grpSpMk id="29" creationId="{A068589C-7C81-4942-A0FC-33F4C56955E5}"/>
          </ac:grpSpMkLst>
        </pc:grpChg>
        <pc:grpChg chg="del 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32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45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54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63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75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84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98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09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13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16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21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25" creationId="{A068589C-7C81-4942-A0FC-33F4C56955E5}"/>
          </ac:grpSpMkLst>
        </pc:grpChg>
        <pc:grpChg chg="mod topLvl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32" creationId="{A068589C-7C81-4942-A0FC-33F4C56955E5}"/>
          </ac:grpSpMkLst>
        </pc:grpChg>
        <pc:grpChg chg="del mod topLvl">
          <ac:chgData name="reza kabir" userId="af3c95a13102d509" providerId="LiveId" clId="{8BAB2875-BEA6-4BA6-854D-82211A154D52}" dt="2020-05-13T18:58:43.238" v="4063" actId="478"/>
          <ac:grpSpMkLst>
            <pc:docMk/>
            <pc:sldMk cId="2644130852" sldId="509"/>
            <ac:grpSpMk id="145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46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51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56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61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66" creationId="{A068589C-7C81-4942-A0FC-33F4C56955E5}"/>
          </ac:grpSpMkLst>
        </pc:grpChg>
        <pc:grpChg chg="mod">
          <ac:chgData name="reza kabir" userId="af3c95a13102d509" providerId="LiveId" clId="{8BAB2875-BEA6-4BA6-854D-82211A154D52}" dt="2020-05-13T18:55:40.936" v="4023" actId="165"/>
          <ac:grpSpMkLst>
            <pc:docMk/>
            <pc:sldMk cId="2644130852" sldId="509"/>
            <ac:grpSpMk id="171" creationId="{A068589C-7C81-4942-A0FC-33F4C56955E5}"/>
          </ac:grpSpMkLst>
        </pc:grpChg>
        <pc:grpChg chg="add del mod topLvl">
          <ac:chgData name="reza kabir" userId="af3c95a13102d509" providerId="LiveId" clId="{8BAB2875-BEA6-4BA6-854D-82211A154D52}" dt="2020-05-13T18:56:02.696" v="4026" actId="478"/>
          <ac:grpSpMkLst>
            <pc:docMk/>
            <pc:sldMk cId="2644130852" sldId="509"/>
            <ac:grpSpMk id="176" creationId="{A068589C-7C81-4942-A0FC-33F4C56955E5}"/>
          </ac:grpSpMkLst>
        </pc:grpChg>
        <pc:grpChg chg="add del mod topLvl">
          <ac:chgData name="reza kabir" userId="af3c95a13102d509" providerId="LiveId" clId="{8BAB2875-BEA6-4BA6-854D-82211A154D52}" dt="2020-05-13T18:56:02.696" v="4026" actId="478"/>
          <ac:grpSpMkLst>
            <pc:docMk/>
            <pc:sldMk cId="2644130852" sldId="509"/>
            <ac:grpSpMk id="187" creationId="{A068589C-7C81-4942-A0FC-33F4C56955E5}"/>
          </ac:grpSpMkLst>
        </pc:grpChg>
        <pc:grpChg chg="add del mod topLvl">
          <ac:chgData name="reza kabir" userId="af3c95a13102d509" providerId="LiveId" clId="{8BAB2875-BEA6-4BA6-854D-82211A154D52}" dt="2020-05-13T18:56:02.696" v="4026" actId="478"/>
          <ac:grpSpMkLst>
            <pc:docMk/>
            <pc:sldMk cId="2644130852" sldId="509"/>
            <ac:grpSpMk id="262" creationId="{A068589C-7C81-4942-A0FC-33F4C56955E5}"/>
          </ac:grpSpMkLst>
        </pc:grpChg>
        <pc:grpChg chg="add del mod topLvl">
          <ac:chgData name="reza kabir" userId="af3c95a13102d509" providerId="LiveId" clId="{8BAB2875-BEA6-4BA6-854D-82211A154D52}" dt="2020-05-13T18:56:02.696" v="4026" actId="478"/>
          <ac:grpSpMkLst>
            <pc:docMk/>
            <pc:sldMk cId="2644130852" sldId="509"/>
            <ac:grpSpMk id="273" creationId="{A068589C-7C81-4942-A0FC-33F4C56955E5}"/>
          </ac:grpSpMkLst>
        </pc:grpChg>
        <pc:grpChg chg="add del mod topLvl">
          <ac:chgData name="reza kabir" userId="af3c95a13102d509" providerId="LiveId" clId="{8BAB2875-BEA6-4BA6-854D-82211A154D52}" dt="2020-05-13T18:56:02.696" v="4026" actId="478"/>
          <ac:grpSpMkLst>
            <pc:docMk/>
            <pc:sldMk cId="2644130852" sldId="509"/>
            <ac:grpSpMk id="348" creationId="{A068589C-7C81-4942-A0FC-33F4C56955E5}"/>
          </ac:grpSpMkLst>
        </pc:grpChg>
        <pc:grpChg chg="add del mod topLvl">
          <ac:chgData name="reza kabir" userId="af3c95a13102d509" providerId="LiveId" clId="{8BAB2875-BEA6-4BA6-854D-82211A154D52}" dt="2020-05-13T18:56:02.696" v="4026" actId="478"/>
          <ac:grpSpMkLst>
            <pc:docMk/>
            <pc:sldMk cId="2644130852" sldId="509"/>
            <ac:grpSpMk id="359" creationId="{A068589C-7C81-4942-A0FC-33F4C56955E5}"/>
          </ac:grpSpMkLst>
        </pc:grpChg>
        <pc:grpChg chg="del mod topLvl">
          <ac:chgData name="reza kabir" userId="af3c95a13102d509" providerId="LiveId" clId="{8BAB2875-BEA6-4BA6-854D-82211A154D52}" dt="2020-05-13T18:57:44.244" v="4050" actId="478"/>
          <ac:grpSpMkLst>
            <pc:docMk/>
            <pc:sldMk cId="2644130852" sldId="509"/>
            <ac:grpSpMk id="434" creationId="{A068589C-7C81-4942-A0FC-33F4C56955E5}"/>
          </ac:grpSpMkLst>
        </pc:grpChg>
        <pc:grpChg chg="del mod topLvl">
          <ac:chgData name="reza kabir" userId="af3c95a13102d509" providerId="LiveId" clId="{8BAB2875-BEA6-4BA6-854D-82211A154D52}" dt="2020-05-13T18:57:44.244" v="4050" actId="478"/>
          <ac:grpSpMkLst>
            <pc:docMk/>
            <pc:sldMk cId="2644130852" sldId="509"/>
            <ac:grpSpMk id="445" creationId="{A068589C-7C81-4942-A0FC-33F4C56955E5}"/>
          </ac:grpSpMkLst>
        </pc:grpChg>
        <pc:grpChg chg="del mod topLvl">
          <ac:chgData name="reza kabir" userId="af3c95a13102d509" providerId="LiveId" clId="{8BAB2875-BEA6-4BA6-854D-82211A154D52}" dt="2020-05-13T18:57:44.244" v="4050" actId="478"/>
          <ac:grpSpMkLst>
            <pc:docMk/>
            <pc:sldMk cId="2644130852" sldId="509"/>
            <ac:grpSpMk id="520" creationId="{A068589C-7C81-4942-A0FC-33F4C56955E5}"/>
          </ac:grpSpMkLst>
        </pc:grpChg>
        <pc:grpChg chg="del mod topLvl">
          <ac:chgData name="reza kabir" userId="af3c95a13102d509" providerId="LiveId" clId="{8BAB2875-BEA6-4BA6-854D-82211A154D52}" dt="2020-05-13T18:57:44.244" v="4050" actId="478"/>
          <ac:grpSpMkLst>
            <pc:docMk/>
            <pc:sldMk cId="2644130852" sldId="509"/>
            <ac:grpSpMk id="532" creationId="{A068589C-7C81-4942-A0FC-33F4C56955E5}"/>
          </ac:grpSpMkLst>
        </pc:grpChg>
        <pc:grpChg chg="del mod topLvl">
          <ac:chgData name="reza kabir" userId="af3c95a13102d509" providerId="LiveId" clId="{8BAB2875-BEA6-4BA6-854D-82211A154D52}" dt="2020-05-13T18:57:44.244" v="4050" actId="478"/>
          <ac:grpSpMkLst>
            <pc:docMk/>
            <pc:sldMk cId="2644130852" sldId="509"/>
            <ac:grpSpMk id="612" creationId="{A068589C-7C81-4942-A0FC-33F4C56955E5}"/>
          </ac:grpSpMkLst>
        </pc:grpChg>
        <pc:grpChg chg="del mod topLvl">
          <ac:chgData name="reza kabir" userId="af3c95a13102d509" providerId="LiveId" clId="{8BAB2875-BEA6-4BA6-854D-82211A154D52}" dt="2020-05-13T18:57:44.244" v="4050" actId="478"/>
          <ac:grpSpMkLst>
            <pc:docMk/>
            <pc:sldMk cId="2644130852" sldId="509"/>
            <ac:grpSpMk id="624" creationId="{A068589C-7C81-4942-A0FC-33F4C56955E5}"/>
          </ac:grpSpMkLst>
        </pc:grpChg>
      </pc:sldChg>
      <pc:sldChg chg="addSp delSp modSp add del mod delAnim modAnim">
        <pc:chgData name="reza kabir" userId="af3c95a13102d509" providerId="LiveId" clId="{8BAB2875-BEA6-4BA6-854D-82211A154D52}" dt="2020-04-15T10:49:32.255" v="3492" actId="2696"/>
        <pc:sldMkLst>
          <pc:docMk/>
          <pc:sldMk cId="383593377" sldId="510"/>
        </pc:sldMkLst>
        <pc:spChg chg="add mod">
          <ac:chgData name="reza kabir" userId="af3c95a13102d509" providerId="LiveId" clId="{8BAB2875-BEA6-4BA6-854D-82211A154D52}" dt="2020-04-14T11:23:03.056" v="1388" actId="1076"/>
          <ac:spMkLst>
            <pc:docMk/>
            <pc:sldMk cId="383593377" sldId="510"/>
            <ac:spMk id="6" creationId="{F1164D86-602C-42E1-AB44-2E1EAE4CC077}"/>
          </ac:spMkLst>
        </pc:spChg>
        <pc:spChg chg="add mod">
          <ac:chgData name="reza kabir" userId="af3c95a13102d509" providerId="LiveId" clId="{8BAB2875-BEA6-4BA6-854D-82211A154D52}" dt="2020-04-14T11:23:29.905" v="1395" actId="14100"/>
          <ac:spMkLst>
            <pc:docMk/>
            <pc:sldMk cId="383593377" sldId="510"/>
            <ac:spMk id="38" creationId="{E246FD5A-847C-4DDA-B0C3-ED3C2CC1489D}"/>
          </ac:spMkLst>
        </pc:spChg>
        <pc:spChg chg="add mod">
          <ac:chgData name="reza kabir" userId="af3c95a13102d509" providerId="LiveId" clId="{8BAB2875-BEA6-4BA6-854D-82211A154D52}" dt="2020-04-14T11:23:29.905" v="1395" actId="14100"/>
          <ac:spMkLst>
            <pc:docMk/>
            <pc:sldMk cId="383593377" sldId="510"/>
            <ac:spMk id="39" creationId="{C4C4CA4D-FE3E-4BCC-952F-589FE08C78BB}"/>
          </ac:spMkLst>
        </pc:spChg>
        <pc:spChg chg="add mod">
          <ac:chgData name="reza kabir" userId="af3c95a13102d509" providerId="LiveId" clId="{8BAB2875-BEA6-4BA6-854D-82211A154D52}" dt="2020-04-14T11:23:33.329" v="1396" actId="571"/>
          <ac:spMkLst>
            <pc:docMk/>
            <pc:sldMk cId="383593377" sldId="510"/>
            <ac:spMk id="40" creationId="{12179542-27B1-4FB7-BCDA-2BCEC6959E16}"/>
          </ac:spMkLst>
        </pc:spChg>
        <pc:spChg chg="add mod">
          <ac:chgData name="reza kabir" userId="af3c95a13102d509" providerId="LiveId" clId="{8BAB2875-BEA6-4BA6-854D-82211A154D52}" dt="2020-04-14T11:23:33.329" v="1396" actId="571"/>
          <ac:spMkLst>
            <pc:docMk/>
            <pc:sldMk cId="383593377" sldId="510"/>
            <ac:spMk id="41" creationId="{722A15FD-DC39-41AB-9F33-E2AF35D681CE}"/>
          </ac:spMkLst>
        </pc:spChg>
        <pc:spChg chg="add mod">
          <ac:chgData name="reza kabir" userId="af3c95a13102d509" providerId="LiveId" clId="{8BAB2875-BEA6-4BA6-854D-82211A154D52}" dt="2020-04-14T11:23:35.424" v="1397" actId="571"/>
          <ac:spMkLst>
            <pc:docMk/>
            <pc:sldMk cId="383593377" sldId="510"/>
            <ac:spMk id="42" creationId="{32893C94-76C6-4197-A5CB-F74C7AD234E1}"/>
          </ac:spMkLst>
        </pc:spChg>
        <pc:spChg chg="add mod">
          <ac:chgData name="reza kabir" userId="af3c95a13102d509" providerId="LiveId" clId="{8BAB2875-BEA6-4BA6-854D-82211A154D52}" dt="2020-04-14T11:23:35.424" v="1397" actId="571"/>
          <ac:spMkLst>
            <pc:docMk/>
            <pc:sldMk cId="383593377" sldId="510"/>
            <ac:spMk id="43" creationId="{DF5FD207-51BD-47FD-934D-6A72AC88BECB}"/>
          </ac:spMkLst>
        </pc:spChg>
        <pc:spChg chg="mod">
          <ac:chgData name="reza kabir" userId="af3c95a13102d509" providerId="LiveId" clId="{8BAB2875-BEA6-4BA6-854D-82211A154D52}" dt="2020-04-14T11:23:44.922" v="1398" actId="207"/>
          <ac:spMkLst>
            <pc:docMk/>
            <pc:sldMk cId="383593377" sldId="510"/>
            <ac:spMk id="5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23:49.388" v="1399" actId="207"/>
          <ac:spMkLst>
            <pc:docMk/>
            <pc:sldMk cId="383593377" sldId="510"/>
            <ac:spMk id="58" creationId="{00000000-0000-0000-0000-000000000000}"/>
          </ac:spMkLst>
        </pc:spChg>
        <pc:spChg chg="mod">
          <ac:chgData name="reza kabir" userId="af3c95a13102d509" providerId="LiveId" clId="{8BAB2875-BEA6-4BA6-854D-82211A154D52}" dt="2020-04-14T11:23:54.076" v="1400" actId="207"/>
          <ac:spMkLst>
            <pc:docMk/>
            <pc:sldMk cId="383593377" sldId="510"/>
            <ac:spMk id="61" creationId="{00000000-0000-0000-0000-000000000000}"/>
          </ac:spMkLst>
        </pc:spChg>
        <pc:spChg chg="mod">
          <ac:chgData name="reza kabir" userId="af3c95a13102d509" providerId="LiveId" clId="{8BAB2875-BEA6-4BA6-854D-82211A154D52}" dt="2020-04-14T11:23:57.194" v="1402" actId="207"/>
          <ac:spMkLst>
            <pc:docMk/>
            <pc:sldMk cId="383593377" sldId="510"/>
            <ac:spMk id="6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24:06.653" v="1403" actId="207"/>
          <ac:spMkLst>
            <pc:docMk/>
            <pc:sldMk cId="383593377" sldId="510"/>
            <ac:spMk id="6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24:09.530" v="1404" actId="207"/>
          <ac:spMkLst>
            <pc:docMk/>
            <pc:sldMk cId="383593377" sldId="510"/>
            <ac:spMk id="65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23:05.419" v="1389" actId="478"/>
          <ac:spMkLst>
            <pc:docMk/>
            <pc:sldMk cId="383593377" sldId="510"/>
            <ac:spMk id="67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23:05.419" v="1389" actId="478"/>
          <ac:spMkLst>
            <pc:docMk/>
            <pc:sldMk cId="383593377" sldId="510"/>
            <ac:spMk id="68" creationId="{00000000-0000-0000-0000-000000000000}"/>
          </ac:spMkLst>
        </pc:spChg>
        <pc:spChg chg="del">
          <ac:chgData name="reza kabir" userId="af3c95a13102d509" providerId="LiveId" clId="{8BAB2875-BEA6-4BA6-854D-82211A154D52}" dt="2020-04-14T11:23:09.462" v="1390" actId="478"/>
          <ac:spMkLst>
            <pc:docMk/>
            <pc:sldMk cId="383593377" sldId="510"/>
            <ac:spMk id="123" creationId="{00000000-0000-0000-0000-000000000000}"/>
          </ac:spMkLst>
        </pc:spChg>
        <pc:spChg chg="del">
          <ac:chgData name="reza kabir" userId="af3c95a13102d509" providerId="LiveId" clId="{8BAB2875-BEA6-4BA6-854D-82211A154D52}" dt="2020-04-14T11:23:09.462" v="1390" actId="478"/>
          <ac:spMkLst>
            <pc:docMk/>
            <pc:sldMk cId="383593377" sldId="510"/>
            <ac:spMk id="12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23:09.462" v="1390" actId="478"/>
          <ac:spMkLst>
            <pc:docMk/>
            <pc:sldMk cId="383593377" sldId="510"/>
            <ac:spMk id="126" creationId="{00000000-0000-0000-0000-000000000000}"/>
          </ac:spMkLst>
        </pc:spChg>
        <pc:spChg chg="del">
          <ac:chgData name="reza kabir" userId="af3c95a13102d509" providerId="LiveId" clId="{8BAB2875-BEA6-4BA6-854D-82211A154D52}" dt="2020-04-14T11:23:09.462" v="1390" actId="478"/>
          <ac:spMkLst>
            <pc:docMk/>
            <pc:sldMk cId="383593377" sldId="510"/>
            <ac:spMk id="127" creationId="{00000000-0000-0000-0000-000000000000}"/>
          </ac:spMkLst>
        </pc:spChg>
        <pc:spChg chg="del">
          <ac:chgData name="reza kabir" userId="af3c95a13102d509" providerId="LiveId" clId="{8BAB2875-BEA6-4BA6-854D-82211A154D52}" dt="2020-04-14T11:23:09.462" v="1390" actId="478"/>
          <ac:spMkLst>
            <pc:docMk/>
            <pc:sldMk cId="383593377" sldId="510"/>
            <ac:spMk id="129" creationId="{00000000-0000-0000-0000-000000000000}"/>
          </ac:spMkLst>
        </pc:spChg>
        <pc:spChg chg="del">
          <ac:chgData name="reza kabir" userId="af3c95a13102d509" providerId="LiveId" clId="{8BAB2875-BEA6-4BA6-854D-82211A154D52}" dt="2020-04-14T11:23:09.462" v="1390" actId="478"/>
          <ac:spMkLst>
            <pc:docMk/>
            <pc:sldMk cId="383593377" sldId="510"/>
            <ac:spMk id="130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11:23:05.419" v="1389" actId="478"/>
          <ac:grpSpMkLst>
            <pc:docMk/>
            <pc:sldMk cId="383593377" sldId="510"/>
            <ac:grpSpMk id="69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22:52.152" v="1383" actId="1076"/>
          <ac:grpSpMkLst>
            <pc:docMk/>
            <pc:sldMk cId="383593377" sldId="510"/>
            <ac:grpSpMk id="70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22:52.152" v="1383" actId="1076"/>
          <ac:grpSpMkLst>
            <pc:docMk/>
            <pc:sldMk cId="383593377" sldId="510"/>
            <ac:grpSpMk id="71" creationId="{00000000-0000-0000-0000-000000000000}"/>
          </ac:grpSpMkLst>
        </pc:grpChg>
        <pc:cxnChg chg="del">
          <ac:chgData name="reza kabir" userId="af3c95a13102d509" providerId="LiveId" clId="{8BAB2875-BEA6-4BA6-854D-82211A154D52}" dt="2020-04-14T11:23:09.462" v="1390" actId="478"/>
          <ac:cxnSpMkLst>
            <pc:docMk/>
            <pc:sldMk cId="383593377" sldId="510"/>
            <ac:cxnSpMk id="12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1:23:09.462" v="1390" actId="478"/>
          <ac:cxnSpMkLst>
            <pc:docMk/>
            <pc:sldMk cId="383593377" sldId="510"/>
            <ac:cxnSpMk id="128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1:23:09.462" v="1390" actId="478"/>
          <ac:cxnSpMkLst>
            <pc:docMk/>
            <pc:sldMk cId="383593377" sldId="510"/>
            <ac:cxnSpMk id="131" creationId="{00000000-0000-0000-0000-000000000000}"/>
          </ac:cxnSpMkLst>
        </pc:cxnChg>
      </pc:sldChg>
      <pc:sldChg chg="add">
        <pc:chgData name="reza kabir" userId="af3c95a13102d509" providerId="LiveId" clId="{8BAB2875-BEA6-4BA6-854D-82211A154D52}" dt="2020-04-15T10:49:45.160" v="3493"/>
        <pc:sldMkLst>
          <pc:docMk/>
          <pc:sldMk cId="1608370243" sldId="510"/>
        </pc:sldMkLst>
      </pc:sldChg>
      <pc:sldChg chg="add del">
        <pc:chgData name="reza kabir" userId="af3c95a13102d509" providerId="LiveId" clId="{8BAB2875-BEA6-4BA6-854D-82211A154D52}" dt="2020-05-13T18:37:33.528" v="3875" actId="47"/>
        <pc:sldMkLst>
          <pc:docMk/>
          <pc:sldMk cId="3571526576" sldId="511"/>
        </pc:sldMkLst>
      </pc:sldChg>
      <pc:sldChg chg="add">
        <pc:chgData name="reza kabir" userId="af3c95a13102d509" providerId="LiveId" clId="{8BAB2875-BEA6-4BA6-854D-82211A154D52}" dt="2020-04-15T10:50:16.480" v="3495"/>
        <pc:sldMkLst>
          <pc:docMk/>
          <pc:sldMk cId="3408017060" sldId="512"/>
        </pc:sldMkLst>
      </pc:sldChg>
      <pc:sldChg chg="addSp delSp modSp add del mod delAnim modAnim">
        <pc:chgData name="reza kabir" userId="af3c95a13102d509" providerId="LiveId" clId="{8BAB2875-BEA6-4BA6-854D-82211A154D52}" dt="2020-04-15T10:50:09.646" v="3494" actId="2696"/>
        <pc:sldMkLst>
          <pc:docMk/>
          <pc:sldMk cId="3940059148" sldId="512"/>
        </pc:sldMkLst>
        <pc:spChg chg="add mod">
          <ac:chgData name="reza kabir" userId="af3c95a13102d509" providerId="LiveId" clId="{8BAB2875-BEA6-4BA6-854D-82211A154D52}" dt="2020-04-14T11:58:26.025" v="1611" actId="20577"/>
          <ac:spMkLst>
            <pc:docMk/>
            <pc:sldMk cId="3940059148" sldId="512"/>
            <ac:spMk id="3" creationId="{669A5C2B-E41F-4008-8942-BBF2ED4C3CDE}"/>
          </ac:spMkLst>
        </pc:spChg>
        <pc:spChg chg="del">
          <ac:chgData name="reza kabir" userId="af3c95a13102d509" providerId="LiveId" clId="{8BAB2875-BEA6-4BA6-854D-82211A154D52}" dt="2020-04-14T11:57:16.495" v="1593" actId="478"/>
          <ac:spMkLst>
            <pc:docMk/>
            <pc:sldMk cId="3940059148" sldId="512"/>
            <ac:spMk id="63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7:16.495" v="1593" actId="478"/>
          <ac:spMkLst>
            <pc:docMk/>
            <pc:sldMk cId="3940059148" sldId="512"/>
            <ac:spMk id="6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7:09.195" v="1591" actId="478"/>
          <ac:spMkLst>
            <pc:docMk/>
            <pc:sldMk cId="3940059148" sldId="512"/>
            <ac:spMk id="8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7:09.195" v="1591" actId="478"/>
          <ac:spMkLst>
            <pc:docMk/>
            <pc:sldMk cId="3940059148" sldId="512"/>
            <ac:spMk id="85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7:09.195" v="1591" actId="478"/>
          <ac:spMkLst>
            <pc:docMk/>
            <pc:sldMk cId="3940059148" sldId="512"/>
            <ac:spMk id="86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7:09.195" v="1591" actId="478"/>
          <ac:spMkLst>
            <pc:docMk/>
            <pc:sldMk cId="3940059148" sldId="512"/>
            <ac:spMk id="8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29.842" v="1658" actId="20577"/>
          <ac:spMkLst>
            <pc:docMk/>
            <pc:sldMk cId="3940059148" sldId="512"/>
            <ac:spMk id="19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33.312" v="1659" actId="20577"/>
          <ac:spMkLst>
            <pc:docMk/>
            <pc:sldMk cId="3940059148" sldId="512"/>
            <ac:spMk id="200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36.542" v="1661" actId="20577"/>
          <ac:spMkLst>
            <pc:docMk/>
            <pc:sldMk cId="3940059148" sldId="512"/>
            <ac:spMk id="201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45.192" v="1664" actId="20577"/>
          <ac:spMkLst>
            <pc:docMk/>
            <pc:sldMk cId="3940059148" sldId="512"/>
            <ac:spMk id="20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56.404" v="1668" actId="20577"/>
          <ac:spMkLst>
            <pc:docMk/>
            <pc:sldMk cId="3940059148" sldId="512"/>
            <ac:spMk id="20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52.063" v="1666" actId="20577"/>
          <ac:spMkLst>
            <pc:docMk/>
            <pc:sldMk cId="3940059148" sldId="512"/>
            <ac:spMk id="20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0:00.108" v="1670" actId="20577"/>
          <ac:spMkLst>
            <pc:docMk/>
            <pc:sldMk cId="3940059148" sldId="512"/>
            <ac:spMk id="20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18.763" v="1656" actId="20577"/>
          <ac:spMkLst>
            <pc:docMk/>
            <pc:sldMk cId="3940059148" sldId="512"/>
            <ac:spMk id="20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09.934" v="1650" actId="20577"/>
          <ac:spMkLst>
            <pc:docMk/>
            <pc:sldMk cId="3940059148" sldId="512"/>
            <ac:spMk id="208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05.113" v="1644" actId="20577"/>
          <ac:spMkLst>
            <pc:docMk/>
            <pc:sldMk cId="3940059148" sldId="512"/>
            <ac:spMk id="20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9:01.533" v="1640" actId="20577"/>
          <ac:spMkLst>
            <pc:docMk/>
            <pc:sldMk cId="3940059148" sldId="512"/>
            <ac:spMk id="210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8:57.143" v="1636" actId="20577"/>
          <ac:spMkLst>
            <pc:docMk/>
            <pc:sldMk cId="3940059148" sldId="512"/>
            <ac:spMk id="211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8:52.914" v="1632" actId="20577"/>
          <ac:spMkLst>
            <pc:docMk/>
            <pc:sldMk cId="3940059148" sldId="512"/>
            <ac:spMk id="21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8:48.181" v="1628" actId="20577"/>
          <ac:spMkLst>
            <pc:docMk/>
            <pc:sldMk cId="3940059148" sldId="512"/>
            <ac:spMk id="213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8:42.436" v="1620" actId="20577"/>
          <ac:spMkLst>
            <pc:docMk/>
            <pc:sldMk cId="3940059148" sldId="512"/>
            <ac:spMk id="214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58:36.316" v="1616" actId="1076"/>
          <ac:spMkLst>
            <pc:docMk/>
            <pc:sldMk cId="3940059148" sldId="512"/>
            <ac:spMk id="215" creationId="{A54F85EC-D63C-45C1-A4F8-8E0BFBD136DF}"/>
          </ac:spMkLst>
        </pc:spChg>
        <pc:grpChg chg="mod">
          <ac:chgData name="reza kabir" userId="af3c95a13102d509" providerId="LiveId" clId="{8BAB2875-BEA6-4BA6-854D-82211A154D52}" dt="2020-04-14T12:00:07.820" v="1671" actId="207"/>
          <ac:grpSpMkLst>
            <pc:docMk/>
            <pc:sldMk cId="3940059148" sldId="512"/>
            <ac:grpSpMk id="55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57:16.495" v="1593" actId="478"/>
          <ac:grpSpMkLst>
            <pc:docMk/>
            <pc:sldMk cId="3940059148" sldId="512"/>
            <ac:grpSpMk id="6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00:12.375" v="1672" actId="207"/>
          <ac:grpSpMkLst>
            <pc:docMk/>
            <pc:sldMk cId="3940059148" sldId="512"/>
            <ac:grpSpMk id="78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00:15.857" v="1673" actId="207"/>
          <ac:grpSpMkLst>
            <pc:docMk/>
            <pc:sldMk cId="3940059148" sldId="512"/>
            <ac:grpSpMk id="120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00:21.212" v="1674" actId="207"/>
          <ac:grpSpMkLst>
            <pc:docMk/>
            <pc:sldMk cId="3940059148" sldId="512"/>
            <ac:grpSpMk id="13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00:30.018" v="1675" actId="207"/>
          <ac:grpSpMkLst>
            <pc:docMk/>
            <pc:sldMk cId="3940059148" sldId="512"/>
            <ac:grpSpMk id="14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00:38.138" v="1676" actId="207"/>
          <ac:grpSpMkLst>
            <pc:docMk/>
            <pc:sldMk cId="3940059148" sldId="512"/>
            <ac:grpSpMk id="158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00:45.048" v="1677" actId="207"/>
          <ac:grpSpMkLst>
            <pc:docMk/>
            <pc:sldMk cId="3940059148" sldId="512"/>
            <ac:grpSpMk id="184" creationId="{00000000-0000-0000-0000-000000000000}"/>
          </ac:grpSpMkLst>
        </pc:grpChg>
      </pc:sldChg>
      <pc:sldChg chg="addSp delSp modSp add mod ord delAnim modAnim">
        <pc:chgData name="reza kabir" userId="af3c95a13102d509" providerId="LiveId" clId="{8BAB2875-BEA6-4BA6-854D-82211A154D52}" dt="2020-04-14T12:16:09.887" v="1756"/>
        <pc:sldMkLst>
          <pc:docMk/>
          <pc:sldMk cId="179563366" sldId="513"/>
        </pc:sldMkLst>
        <pc:spChg chg="add mod">
          <ac:chgData name="reza kabir" userId="af3c95a13102d509" providerId="LiveId" clId="{8BAB2875-BEA6-4BA6-854D-82211A154D52}" dt="2020-04-14T12:10:36.246" v="1712" actId="20577"/>
          <ac:spMkLst>
            <pc:docMk/>
            <pc:sldMk cId="179563366" sldId="513"/>
            <ac:spMk id="4" creationId="{7803F6B6-3D7A-4EF9-B67D-80B53697A52B}"/>
          </ac:spMkLst>
        </pc:spChg>
        <pc:spChg chg="mod topLvl">
          <ac:chgData name="reza kabir" userId="af3c95a13102d509" providerId="LiveId" clId="{8BAB2875-BEA6-4BA6-854D-82211A154D52}" dt="2020-04-14T12:03:49.312" v="1679" actId="165"/>
          <ac:spMkLst>
            <pc:docMk/>
            <pc:sldMk cId="179563366" sldId="513"/>
            <ac:spMk id="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6:15.119" v="1702" actId="1076"/>
          <ac:spMkLst>
            <pc:docMk/>
            <pc:sldMk cId="179563366" sldId="513"/>
            <ac:spMk id="1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1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1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1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1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1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1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1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1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2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3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3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04:36.311" v="1691" actId="338"/>
          <ac:spMkLst>
            <pc:docMk/>
            <pc:sldMk cId="179563366" sldId="513"/>
            <ac:spMk id="3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10:39.616" v="1713" actId="478"/>
          <ac:spMkLst>
            <pc:docMk/>
            <pc:sldMk cId="179563366" sldId="513"/>
            <ac:spMk id="3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10:39.616" v="1713" actId="478"/>
          <ac:spMkLst>
            <pc:docMk/>
            <pc:sldMk cId="179563366" sldId="513"/>
            <ac:spMk id="3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2:46.419" v="1732" actId="207"/>
          <ac:spMkLst>
            <pc:docMk/>
            <pc:sldMk cId="179563366" sldId="513"/>
            <ac:spMk id="4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2:49.060" v="1733" actId="208"/>
          <ac:spMkLst>
            <pc:docMk/>
            <pc:sldMk cId="179563366" sldId="513"/>
            <ac:spMk id="4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0:45.620" v="1714" actId="207"/>
          <ac:spMkLst>
            <pc:docMk/>
            <pc:sldMk cId="179563366" sldId="513"/>
            <ac:spMk id="4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0:56.188" v="1716" actId="208"/>
          <ac:spMkLst>
            <pc:docMk/>
            <pc:sldMk cId="179563366" sldId="513"/>
            <ac:spMk id="4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2:34.247" v="1729" actId="207"/>
          <ac:spMkLst>
            <pc:docMk/>
            <pc:sldMk cId="179563366" sldId="513"/>
            <ac:spMk id="5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2:41.811" v="1731" actId="208"/>
          <ac:spMkLst>
            <pc:docMk/>
            <pc:sldMk cId="179563366" sldId="513"/>
            <ac:spMk id="5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9:30.226" v="1704" actId="207"/>
          <ac:spMkLst>
            <pc:docMk/>
            <pc:sldMk cId="179563366" sldId="513"/>
            <ac:spMk id="5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9:34.704" v="1705" actId="208"/>
          <ac:spMkLst>
            <pc:docMk/>
            <pc:sldMk cId="179563366" sldId="513"/>
            <ac:spMk id="55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2:13:30.036" v="1742" actId="1076"/>
          <ac:spMkLst>
            <pc:docMk/>
            <pc:sldMk cId="179563366" sldId="513"/>
            <ac:spMk id="69" creationId="{9CA52E6B-1AE7-439A-8740-7315DC961CB5}"/>
          </ac:spMkLst>
        </pc:spChg>
        <pc:spChg chg="add mod">
          <ac:chgData name="reza kabir" userId="af3c95a13102d509" providerId="LiveId" clId="{8BAB2875-BEA6-4BA6-854D-82211A154D52}" dt="2020-04-14T12:13:30.036" v="1742" actId="1076"/>
          <ac:spMkLst>
            <pc:docMk/>
            <pc:sldMk cId="179563366" sldId="513"/>
            <ac:spMk id="70" creationId="{6C841DBB-CB4F-4C35-9B43-65DB5626FF76}"/>
          </ac:spMkLst>
        </pc:spChg>
        <pc:spChg chg="add mod">
          <ac:chgData name="reza kabir" userId="af3c95a13102d509" providerId="LiveId" clId="{8BAB2875-BEA6-4BA6-854D-82211A154D52}" dt="2020-04-14T12:13:36.756" v="1745" actId="1076"/>
          <ac:spMkLst>
            <pc:docMk/>
            <pc:sldMk cId="179563366" sldId="513"/>
            <ac:spMk id="71" creationId="{BA8E5FFA-E9B9-4DA0-AC33-D8F6970CB423}"/>
          </ac:spMkLst>
        </pc:spChg>
        <pc:spChg chg="add mod">
          <ac:chgData name="reza kabir" userId="af3c95a13102d509" providerId="LiveId" clId="{8BAB2875-BEA6-4BA6-854D-82211A154D52}" dt="2020-04-14T12:13:36.756" v="1745" actId="1076"/>
          <ac:spMkLst>
            <pc:docMk/>
            <pc:sldMk cId="179563366" sldId="513"/>
            <ac:spMk id="72" creationId="{FD5FB9A3-3CEA-488E-A4CB-196B2EF84AE3}"/>
          </ac:spMkLst>
        </pc:spChg>
        <pc:spChg chg="add mod">
          <ac:chgData name="reza kabir" userId="af3c95a13102d509" providerId="LiveId" clId="{8BAB2875-BEA6-4BA6-854D-82211A154D52}" dt="2020-04-14T12:13:43.483" v="1748" actId="1076"/>
          <ac:spMkLst>
            <pc:docMk/>
            <pc:sldMk cId="179563366" sldId="513"/>
            <ac:spMk id="73" creationId="{D7126F56-E14C-4287-9AC3-7D994BAE6FA3}"/>
          </ac:spMkLst>
        </pc:spChg>
        <pc:spChg chg="add mod">
          <ac:chgData name="reza kabir" userId="af3c95a13102d509" providerId="LiveId" clId="{8BAB2875-BEA6-4BA6-854D-82211A154D52}" dt="2020-04-14T12:13:43.483" v="1748" actId="1076"/>
          <ac:spMkLst>
            <pc:docMk/>
            <pc:sldMk cId="179563366" sldId="513"/>
            <ac:spMk id="74" creationId="{82C3288D-2FC2-47CB-BA45-63DC4AC49CB3}"/>
          </ac:spMkLst>
        </pc:spChg>
        <pc:spChg chg="add mod">
          <ac:chgData name="reza kabir" userId="af3c95a13102d509" providerId="LiveId" clId="{8BAB2875-BEA6-4BA6-854D-82211A154D52}" dt="2020-04-14T12:13:51.387" v="1751" actId="1076"/>
          <ac:spMkLst>
            <pc:docMk/>
            <pc:sldMk cId="179563366" sldId="513"/>
            <ac:spMk id="75" creationId="{82731159-F953-4D26-B31F-ED7E481882FC}"/>
          </ac:spMkLst>
        </pc:spChg>
        <pc:spChg chg="add mod">
          <ac:chgData name="reza kabir" userId="af3c95a13102d509" providerId="LiveId" clId="{8BAB2875-BEA6-4BA6-854D-82211A154D52}" dt="2020-04-14T12:13:51.387" v="1751" actId="1076"/>
          <ac:spMkLst>
            <pc:docMk/>
            <pc:sldMk cId="179563366" sldId="513"/>
            <ac:spMk id="76" creationId="{4EC94FA0-4ED5-43F3-B269-BC6CCC88429D}"/>
          </ac:spMkLst>
        </pc:spChg>
        <pc:spChg chg="del mod">
          <ac:chgData name="reza kabir" userId="af3c95a13102d509" providerId="LiveId" clId="{8BAB2875-BEA6-4BA6-854D-82211A154D52}" dt="2020-04-14T12:13:26.564" v="1740" actId="478"/>
          <ac:spMkLst>
            <pc:docMk/>
            <pc:sldMk cId="179563366" sldId="513"/>
            <ac:spMk id="9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13:26.564" v="1740" actId="478"/>
          <ac:spMkLst>
            <pc:docMk/>
            <pc:sldMk cId="179563366" sldId="513"/>
            <ac:spMk id="9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1:33.858" v="1723" actId="20577"/>
          <ac:spMkLst>
            <pc:docMk/>
            <pc:sldMk cId="179563366" sldId="513"/>
            <ac:spMk id="10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13:31.870" v="1743" actId="478"/>
          <ac:spMkLst>
            <pc:docMk/>
            <pc:sldMk cId="179563366" sldId="513"/>
            <ac:spMk id="10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13:31.870" v="1743" actId="478"/>
          <ac:spMkLst>
            <pc:docMk/>
            <pc:sldMk cId="179563366" sldId="513"/>
            <ac:spMk id="10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1:02.407" v="1717" actId="207"/>
          <ac:spMkLst>
            <pc:docMk/>
            <pc:sldMk cId="179563366" sldId="513"/>
            <ac:spMk id="105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13:38.467" v="1746" actId="478"/>
          <ac:spMkLst>
            <pc:docMk/>
            <pc:sldMk cId="179563366" sldId="513"/>
            <ac:spMk id="10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13:38.467" v="1746" actId="478"/>
          <ac:spMkLst>
            <pc:docMk/>
            <pc:sldMk cId="179563366" sldId="513"/>
            <ac:spMk id="10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2:59.608" v="1736" actId="207"/>
          <ac:spMkLst>
            <pc:docMk/>
            <pc:sldMk cId="179563366" sldId="513"/>
            <ac:spMk id="110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13:45.505" v="1749" actId="478"/>
          <ac:spMkLst>
            <pc:docMk/>
            <pc:sldMk cId="179563366" sldId="513"/>
            <ac:spMk id="111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13:45.505" v="1749" actId="478"/>
          <ac:spMkLst>
            <pc:docMk/>
            <pc:sldMk cId="179563366" sldId="513"/>
            <ac:spMk id="11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13:10.079" v="1739" actId="20577"/>
          <ac:spMkLst>
            <pc:docMk/>
            <pc:sldMk cId="179563366" sldId="513"/>
            <ac:spMk id="113" creationId="{00000000-0000-0000-0000-000000000000}"/>
          </ac:spMkLst>
        </pc:spChg>
        <pc:grpChg chg="add mod">
          <ac:chgData name="reza kabir" userId="af3c95a13102d509" providerId="LiveId" clId="{8BAB2875-BEA6-4BA6-854D-82211A154D52}" dt="2020-04-14T12:06:21.528" v="1703" actId="207"/>
          <ac:grpSpMkLst>
            <pc:docMk/>
            <pc:sldMk cId="179563366" sldId="513"/>
            <ac:grpSpMk id="3" creationId="{AFD48C01-289A-4D79-BEEB-AC024A0BBCEF}"/>
          </ac:grpSpMkLst>
        </pc:grpChg>
        <pc:grpChg chg="del">
          <ac:chgData name="reza kabir" userId="af3c95a13102d509" providerId="LiveId" clId="{8BAB2875-BEA6-4BA6-854D-82211A154D52}" dt="2020-04-14T12:03:49.312" v="1679" actId="165"/>
          <ac:grpSpMkLst>
            <pc:docMk/>
            <pc:sldMk cId="179563366" sldId="513"/>
            <ac:grpSpMk id="8" creationId="{00000000-0000-0000-0000-000000000000}"/>
          </ac:grpSpMkLst>
        </pc:grpChg>
        <pc:grpChg chg="del mod topLvl">
          <ac:chgData name="reza kabir" userId="af3c95a13102d509" providerId="LiveId" clId="{8BAB2875-BEA6-4BA6-854D-82211A154D52}" dt="2020-04-14T12:03:52.931" v="1680" actId="165"/>
          <ac:grpSpMkLst>
            <pc:docMk/>
            <pc:sldMk cId="179563366" sldId="513"/>
            <ac:grpSpMk id="10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4T12:10:39.616" v="1713" actId="478"/>
          <ac:grpSpMkLst>
            <pc:docMk/>
            <pc:sldMk cId="179563366" sldId="513"/>
            <ac:grpSpMk id="3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10:29.644" v="1709" actId="1076"/>
          <ac:grpSpMkLst>
            <pc:docMk/>
            <pc:sldMk cId="179563366" sldId="513"/>
            <ac:grpSpMk id="3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10:29.644" v="1709" actId="1076"/>
          <ac:grpSpMkLst>
            <pc:docMk/>
            <pc:sldMk cId="179563366" sldId="513"/>
            <ac:grpSpMk id="37" creationId="{00000000-0000-0000-0000-000000000000}"/>
          </ac:grpSpMkLst>
        </pc:grpChg>
        <pc:cxnChg chg="mod">
          <ac:chgData name="reza kabir" userId="af3c95a13102d509" providerId="LiveId" clId="{8BAB2875-BEA6-4BA6-854D-82211A154D52}" dt="2020-04-14T12:10:48.397" v="1715" actId="208"/>
          <ac:cxnSpMkLst>
            <pc:docMk/>
            <pc:sldMk cId="179563366" sldId="513"/>
            <ac:cxnSpMk id="57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12:51.764" v="1734" actId="208"/>
          <ac:cxnSpMkLst>
            <pc:docMk/>
            <pc:sldMk cId="179563366" sldId="513"/>
            <ac:cxnSpMk id="58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12:36.148" v="1730" actId="208"/>
          <ac:cxnSpMkLst>
            <pc:docMk/>
            <pc:sldMk cId="179563366" sldId="513"/>
            <ac:cxnSpMk id="59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09:57.708" v="1706" actId="208"/>
          <ac:cxnSpMkLst>
            <pc:docMk/>
            <pc:sldMk cId="179563366" sldId="513"/>
            <ac:cxnSpMk id="79" creationId="{00000000-0000-0000-0000-000000000000}"/>
          </ac:cxnSpMkLst>
        </pc:cxnChg>
      </pc:sldChg>
      <pc:sldChg chg="add del">
        <pc:chgData name="reza kabir" userId="af3c95a13102d509" providerId="LiveId" clId="{8BAB2875-BEA6-4BA6-854D-82211A154D52}" dt="2020-05-13T18:37:48.052" v="3876" actId="47"/>
        <pc:sldMkLst>
          <pc:docMk/>
          <pc:sldMk cId="3870324952" sldId="514"/>
        </pc:sldMkLst>
      </pc:sldChg>
      <pc:sldChg chg="addSp delSp modSp add del mod delAnim modAnim">
        <pc:chgData name="reza kabir" userId="af3c95a13102d509" providerId="LiveId" clId="{8BAB2875-BEA6-4BA6-854D-82211A154D52}" dt="2020-04-14T09:49:57.325" v="696" actId="2711"/>
        <pc:sldMkLst>
          <pc:docMk/>
          <pc:sldMk cId="313845958" sldId="515"/>
        </pc:sldMkLst>
        <pc:spChg chg="add mod">
          <ac:chgData name="reza kabir" userId="af3c95a13102d509" providerId="LiveId" clId="{8BAB2875-BEA6-4BA6-854D-82211A154D52}" dt="2020-04-14T09:40:09.641" v="596" actId="1076"/>
          <ac:spMkLst>
            <pc:docMk/>
            <pc:sldMk cId="313845958" sldId="515"/>
            <ac:spMk id="3" creationId="{C4CB3D35-84C9-49AC-9220-5E4190427C4A}"/>
          </ac:spMkLst>
        </pc:spChg>
        <pc:spChg chg="add mod">
          <ac:chgData name="reza kabir" userId="af3c95a13102d509" providerId="LiveId" clId="{8BAB2875-BEA6-4BA6-854D-82211A154D52}" dt="2020-04-14T09:49:57.325" v="696" actId="2711"/>
          <ac:spMkLst>
            <pc:docMk/>
            <pc:sldMk cId="313845958" sldId="515"/>
            <ac:spMk id="5" creationId="{63DFA7B6-2ED3-44D2-9A54-D86266579808}"/>
          </ac:spMkLst>
        </pc:spChg>
        <pc:spChg chg="del mod">
          <ac:chgData name="reza kabir" userId="af3c95a13102d509" providerId="LiveId" clId="{8BAB2875-BEA6-4BA6-854D-82211A154D52}" dt="2020-04-14T09:47:56.715" v="658" actId="478"/>
          <ac:spMkLst>
            <pc:docMk/>
            <pc:sldMk cId="313845958" sldId="515"/>
            <ac:spMk id="2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47:56.715" v="658" actId="478"/>
          <ac:spMkLst>
            <pc:docMk/>
            <pc:sldMk cId="313845958" sldId="515"/>
            <ac:spMk id="29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09:47:59.044" v="659" actId="21"/>
          <ac:spMkLst>
            <pc:docMk/>
            <pc:sldMk cId="313845958" sldId="515"/>
            <ac:spMk id="33" creationId="{96C3B958-4073-48CF-B7F7-2CD84880B4A3}"/>
          </ac:spMkLst>
        </pc:spChg>
        <pc:spChg chg="add del">
          <ac:chgData name="reza kabir" userId="af3c95a13102d509" providerId="LiveId" clId="{8BAB2875-BEA6-4BA6-854D-82211A154D52}" dt="2020-04-14T09:47:59.044" v="659" actId="21"/>
          <ac:spMkLst>
            <pc:docMk/>
            <pc:sldMk cId="313845958" sldId="515"/>
            <ac:spMk id="34" creationId="{F43B64D6-E84D-45A8-8CAD-C6CEE3663185}"/>
          </ac:spMkLst>
        </pc:spChg>
        <pc:spChg chg="add del">
          <ac:chgData name="reza kabir" userId="af3c95a13102d509" providerId="LiveId" clId="{8BAB2875-BEA6-4BA6-854D-82211A154D52}" dt="2020-04-14T09:47:59.044" v="659" actId="21"/>
          <ac:spMkLst>
            <pc:docMk/>
            <pc:sldMk cId="313845958" sldId="515"/>
            <ac:spMk id="35" creationId="{3D033C8F-5734-42FD-A064-73D14C5D035E}"/>
          </ac:spMkLst>
        </pc:spChg>
        <pc:spChg chg="add del">
          <ac:chgData name="reza kabir" userId="af3c95a13102d509" providerId="LiveId" clId="{8BAB2875-BEA6-4BA6-854D-82211A154D52}" dt="2020-04-14T09:47:59.044" v="659" actId="21"/>
          <ac:spMkLst>
            <pc:docMk/>
            <pc:sldMk cId="313845958" sldId="515"/>
            <ac:spMk id="36" creationId="{58825E38-9569-43EF-BA2E-FAF73026CC79}"/>
          </ac:spMkLst>
        </pc:spChg>
        <pc:spChg chg="add del">
          <ac:chgData name="reza kabir" userId="af3c95a13102d509" providerId="LiveId" clId="{8BAB2875-BEA6-4BA6-854D-82211A154D52}" dt="2020-04-14T09:47:59.044" v="659" actId="21"/>
          <ac:spMkLst>
            <pc:docMk/>
            <pc:sldMk cId="313845958" sldId="515"/>
            <ac:spMk id="37" creationId="{C9CC6DA6-5A7A-4B6F-8962-3D0A02953D8C}"/>
          </ac:spMkLst>
        </pc:spChg>
        <pc:spChg chg="add del">
          <ac:chgData name="reza kabir" userId="af3c95a13102d509" providerId="LiveId" clId="{8BAB2875-BEA6-4BA6-854D-82211A154D52}" dt="2020-04-14T09:47:59.044" v="659" actId="21"/>
          <ac:spMkLst>
            <pc:docMk/>
            <pc:sldMk cId="313845958" sldId="515"/>
            <ac:spMk id="38" creationId="{76278B3F-EF2A-4F4D-88AB-CA660DBA3FA0}"/>
          </ac:spMkLst>
        </pc:spChg>
        <pc:spChg chg="add mod">
          <ac:chgData name="reza kabir" userId="af3c95a13102d509" providerId="LiveId" clId="{8BAB2875-BEA6-4BA6-854D-82211A154D52}" dt="2020-04-14T09:45:27.693" v="607" actId="20577"/>
          <ac:spMkLst>
            <pc:docMk/>
            <pc:sldMk cId="313845958" sldId="515"/>
            <ac:spMk id="41" creationId="{80211040-3A7B-4F1A-B596-D799DDAAE18D}"/>
          </ac:spMkLst>
        </pc:spChg>
        <pc:spChg chg="add mod">
          <ac:chgData name="reza kabir" userId="af3c95a13102d509" providerId="LiveId" clId="{8BAB2875-BEA6-4BA6-854D-82211A154D52}" dt="2020-04-14T09:40:13.290" v="597" actId="571"/>
          <ac:spMkLst>
            <pc:docMk/>
            <pc:sldMk cId="313845958" sldId="515"/>
            <ac:spMk id="42" creationId="{BBF8C54B-4CC2-4485-A189-C11E11DE5803}"/>
          </ac:spMkLst>
        </pc:spChg>
        <pc:spChg chg="add mod">
          <ac:chgData name="reza kabir" userId="af3c95a13102d509" providerId="LiveId" clId="{8BAB2875-BEA6-4BA6-854D-82211A154D52}" dt="2020-04-14T09:45:40.165" v="614" actId="20577"/>
          <ac:spMkLst>
            <pc:docMk/>
            <pc:sldMk cId="313845958" sldId="515"/>
            <ac:spMk id="43" creationId="{06B41D47-C976-4F13-8374-C844BC5E56D8}"/>
          </ac:spMkLst>
        </pc:spChg>
        <pc:spChg chg="add mod">
          <ac:chgData name="reza kabir" userId="af3c95a13102d509" providerId="LiveId" clId="{8BAB2875-BEA6-4BA6-854D-82211A154D52}" dt="2020-04-14T09:40:15.538" v="598" actId="571"/>
          <ac:spMkLst>
            <pc:docMk/>
            <pc:sldMk cId="313845958" sldId="515"/>
            <ac:spMk id="44" creationId="{BF75813D-CAF3-4E04-B3C8-4D4728D224BA}"/>
          </ac:spMkLst>
        </pc:spChg>
        <pc:spChg chg="add mod">
          <ac:chgData name="reza kabir" userId="af3c95a13102d509" providerId="LiveId" clId="{8BAB2875-BEA6-4BA6-854D-82211A154D52}" dt="2020-04-14T09:47:50.747" v="657" actId="20577"/>
          <ac:spMkLst>
            <pc:docMk/>
            <pc:sldMk cId="313845958" sldId="515"/>
            <ac:spMk id="45" creationId="{613134D5-E9EA-44A8-AB18-660F8B3DDB32}"/>
          </ac:spMkLst>
        </pc:spChg>
        <pc:spChg chg="add mod">
          <ac:chgData name="reza kabir" userId="af3c95a13102d509" providerId="LiveId" clId="{8BAB2875-BEA6-4BA6-854D-82211A154D52}" dt="2020-04-14T09:40:20.370" v="599" actId="571"/>
          <ac:spMkLst>
            <pc:docMk/>
            <pc:sldMk cId="313845958" sldId="515"/>
            <ac:spMk id="46" creationId="{DFB20C92-398A-4FA8-92C9-C08A5B9DDDFD}"/>
          </ac:spMkLst>
        </pc:spChg>
        <pc:spChg chg="add mod">
          <ac:chgData name="reza kabir" userId="af3c95a13102d509" providerId="LiveId" clId="{8BAB2875-BEA6-4BA6-854D-82211A154D52}" dt="2020-04-14T09:47:43.377" v="647" actId="207"/>
          <ac:spMkLst>
            <pc:docMk/>
            <pc:sldMk cId="313845958" sldId="515"/>
            <ac:spMk id="47" creationId="{51B8EB1D-DD4B-44D7-8E3C-DED5D1434BA6}"/>
          </ac:spMkLst>
        </pc:spChg>
        <pc:spChg chg="add mod">
          <ac:chgData name="reza kabir" userId="af3c95a13102d509" providerId="LiveId" clId="{8BAB2875-BEA6-4BA6-854D-82211A154D52}" dt="2020-04-14T09:47:43.377" v="647" actId="207"/>
          <ac:spMkLst>
            <pc:docMk/>
            <pc:sldMk cId="313845958" sldId="515"/>
            <ac:spMk id="49" creationId="{55F734C9-7804-4D6A-9321-2E0360D5DAF4}"/>
          </ac:spMkLst>
        </pc:spChg>
        <pc:spChg chg="mod topLvl">
          <ac:chgData name="reza kabir" userId="af3c95a13102d509" providerId="LiveId" clId="{8BAB2875-BEA6-4BA6-854D-82211A154D52}" dt="2020-04-14T09:46:23.465" v="620" actId="165"/>
          <ac:spMkLst>
            <pc:docMk/>
            <pc:sldMk cId="313845958" sldId="515"/>
            <ac:spMk id="5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9:46:23.465" v="620" actId="165"/>
          <ac:spMkLst>
            <pc:docMk/>
            <pc:sldMk cId="313845958" sldId="515"/>
            <ac:spMk id="5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9:46:23.465" v="620" actId="165"/>
          <ac:spMkLst>
            <pc:docMk/>
            <pc:sldMk cId="313845958" sldId="515"/>
            <ac:spMk id="5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9:46:23.465" v="620" actId="165"/>
          <ac:spMkLst>
            <pc:docMk/>
            <pc:sldMk cId="313845958" sldId="515"/>
            <ac:spMk id="5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9:46:23.465" v="620" actId="165"/>
          <ac:spMkLst>
            <pc:docMk/>
            <pc:sldMk cId="313845958" sldId="515"/>
            <ac:spMk id="54" creationId="{00000000-0000-0000-0000-000000000000}"/>
          </ac:spMkLst>
        </pc:spChg>
        <pc:spChg chg="mod">
          <ac:chgData name="reza kabir" userId="af3c95a13102d509" providerId="LiveId" clId="{8BAB2875-BEA6-4BA6-854D-82211A154D52}" dt="2020-04-14T09:40:09.641" v="596" actId="1076"/>
          <ac:spMkLst>
            <pc:docMk/>
            <pc:sldMk cId="313845958" sldId="515"/>
            <ac:spMk id="56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39:38.749" v="587" actId="478"/>
          <ac:spMkLst>
            <pc:docMk/>
            <pc:sldMk cId="313845958" sldId="515"/>
            <ac:spMk id="57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39:38.749" v="587" actId="478"/>
          <ac:spMkLst>
            <pc:docMk/>
            <pc:sldMk cId="313845958" sldId="515"/>
            <ac:spMk id="58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9:38.749" v="587" actId="478"/>
          <ac:spMkLst>
            <pc:docMk/>
            <pc:sldMk cId="313845958" sldId="515"/>
            <ac:spMk id="71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9:58.171" v="592" actId="478"/>
          <ac:spMkLst>
            <pc:docMk/>
            <pc:sldMk cId="313845958" sldId="515"/>
            <ac:spMk id="72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9:38.749" v="587" actId="478"/>
          <ac:spMkLst>
            <pc:docMk/>
            <pc:sldMk cId="313845958" sldId="515"/>
            <ac:spMk id="73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9:38.749" v="587" actId="478"/>
          <ac:spMkLst>
            <pc:docMk/>
            <pc:sldMk cId="313845958" sldId="515"/>
            <ac:spMk id="78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9:38.749" v="587" actId="478"/>
          <ac:spMkLst>
            <pc:docMk/>
            <pc:sldMk cId="313845958" sldId="515"/>
            <ac:spMk id="83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9:38.749" v="587" actId="478"/>
          <ac:spMkLst>
            <pc:docMk/>
            <pc:sldMk cId="313845958" sldId="515"/>
            <ac:spMk id="84" creationId="{00000000-0000-0000-0000-000000000000}"/>
          </ac:spMkLst>
        </pc:spChg>
        <pc:spChg chg="del">
          <ac:chgData name="reza kabir" userId="af3c95a13102d509" providerId="LiveId" clId="{8BAB2875-BEA6-4BA6-854D-82211A154D52}" dt="2020-04-14T09:39:38.749" v="587" actId="478"/>
          <ac:spMkLst>
            <pc:docMk/>
            <pc:sldMk cId="313845958" sldId="515"/>
            <ac:spMk id="85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46:08.221" v="617" actId="478"/>
          <ac:spMkLst>
            <pc:docMk/>
            <pc:sldMk cId="313845958" sldId="515"/>
            <ac:spMk id="89" creationId="{00000000-0000-0000-0000-000000000000}"/>
          </ac:spMkLst>
        </pc:spChg>
        <pc:spChg chg="del mod topLvl">
          <ac:chgData name="reza kabir" userId="af3c95a13102d509" providerId="LiveId" clId="{8BAB2875-BEA6-4BA6-854D-82211A154D52}" dt="2020-04-14T09:47:33.245" v="644" actId="478"/>
          <ac:spMkLst>
            <pc:docMk/>
            <pc:sldMk cId="313845958" sldId="515"/>
            <ac:spMk id="9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9:47:43.377" v="647" actId="207"/>
          <ac:spMkLst>
            <pc:docMk/>
            <pc:sldMk cId="313845958" sldId="515"/>
            <ac:spMk id="91" creationId="{00000000-0000-0000-0000-000000000000}"/>
          </ac:spMkLst>
        </pc:spChg>
        <pc:grpChg chg="add del mod">
          <ac:chgData name="reza kabir" userId="af3c95a13102d509" providerId="LiveId" clId="{8BAB2875-BEA6-4BA6-854D-82211A154D52}" dt="2020-04-14T09:46:23.465" v="620" actId="165"/>
          <ac:grpSpMkLst>
            <pc:docMk/>
            <pc:sldMk cId="313845958" sldId="515"/>
            <ac:grpSpMk id="4" creationId="{023DF313-F3B4-46B2-81BD-DC9B41DDFE7C}"/>
          </ac:grpSpMkLst>
        </pc:grpChg>
        <pc:grpChg chg="del">
          <ac:chgData name="reza kabir" userId="af3c95a13102d509" providerId="LiveId" clId="{8BAB2875-BEA6-4BA6-854D-82211A154D52}" dt="2020-04-14T09:39:38.749" v="587" actId="478"/>
          <ac:grpSpMkLst>
            <pc:docMk/>
            <pc:sldMk cId="313845958" sldId="515"/>
            <ac:grpSpMk id="79" creationId="{00000000-0000-0000-0000-000000000000}"/>
          </ac:grpSpMkLst>
        </pc:grpChg>
        <pc:grpChg chg="mod topLvl">
          <ac:chgData name="reza kabir" userId="af3c95a13102d509" providerId="LiveId" clId="{8BAB2875-BEA6-4BA6-854D-82211A154D52}" dt="2020-04-14T09:47:43.377" v="647" actId="207"/>
          <ac:grpSpMkLst>
            <pc:docMk/>
            <pc:sldMk cId="313845958" sldId="515"/>
            <ac:grpSpMk id="92" creationId="{00000000-0000-0000-0000-000000000000}"/>
          </ac:grpSpMkLst>
        </pc:grpChg>
      </pc:sldChg>
      <pc:sldChg chg="addSp delSp modSp add mod delAnim modAnim">
        <pc:chgData name="reza kabir" userId="af3c95a13102d509" providerId="LiveId" clId="{8BAB2875-BEA6-4BA6-854D-82211A154D52}" dt="2020-04-14T11:56:20.461" v="1588" actId="1076"/>
        <pc:sldMkLst>
          <pc:docMk/>
          <pc:sldMk cId="3764706652" sldId="516"/>
        </pc:sldMkLst>
        <pc:spChg chg="del mod">
          <ac:chgData name="reza kabir" userId="af3c95a13102d509" providerId="LiveId" clId="{8BAB2875-BEA6-4BA6-854D-82211A154D52}" dt="2020-04-14T11:35:58.986" v="1490" actId="478"/>
          <ac:spMkLst>
            <pc:docMk/>
            <pc:sldMk cId="3764706652" sldId="516"/>
            <ac:spMk id="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35:58.986" v="1490" actId="478"/>
          <ac:spMkLst>
            <pc:docMk/>
            <pc:sldMk cId="3764706652" sldId="516"/>
            <ac:spMk id="4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35:55.568" v="1489" actId="20577"/>
          <ac:spMkLst>
            <pc:docMk/>
            <pc:sldMk cId="3764706652" sldId="516"/>
            <ac:spMk id="14" creationId="{08099B95-54F1-4FB9-BF7D-5FCA91838A80}"/>
          </ac:spMkLst>
        </pc:spChg>
        <pc:spChg chg="del mod">
          <ac:chgData name="reza kabir" userId="af3c95a13102d509" providerId="LiveId" clId="{8BAB2875-BEA6-4BA6-854D-82211A154D52}" dt="2020-04-14T11:55:11.937" v="1567" actId="478"/>
          <ac:spMkLst>
            <pc:docMk/>
            <pc:sldMk cId="3764706652" sldId="516"/>
            <ac:spMk id="17" creationId="{00000000-0000-0000-0000-000000000000}"/>
          </ac:spMkLst>
        </pc:spChg>
        <pc:spChg chg="del">
          <ac:chgData name="reza kabir" userId="af3c95a13102d509" providerId="LiveId" clId="{8BAB2875-BEA6-4BA6-854D-82211A154D52}" dt="2020-04-14T11:35:26.845" v="1466" actId="478"/>
          <ac:spMkLst>
            <pc:docMk/>
            <pc:sldMk cId="3764706652" sldId="516"/>
            <ac:spMk id="2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6:18.781" v="1587" actId="1076"/>
          <ac:spMkLst>
            <pc:docMk/>
            <pc:sldMk cId="3764706652" sldId="516"/>
            <ac:spMk id="27" creationId="{00000000-0000-0000-0000-000000000000}"/>
          </ac:spMkLst>
        </pc:spChg>
        <pc:spChg chg="del">
          <ac:chgData name="reza kabir" userId="af3c95a13102d509" providerId="LiveId" clId="{8BAB2875-BEA6-4BA6-854D-82211A154D52}" dt="2020-04-14T11:35:26.845" v="1466" actId="478"/>
          <ac:spMkLst>
            <pc:docMk/>
            <pc:sldMk cId="3764706652" sldId="516"/>
            <ac:spMk id="2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55:33.908" v="1573" actId="478"/>
          <ac:spMkLst>
            <pc:docMk/>
            <pc:sldMk cId="3764706652" sldId="516"/>
            <ac:spMk id="30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35:39.694" v="1469" actId="14100"/>
          <ac:spMkLst>
            <pc:docMk/>
            <pc:sldMk cId="3764706652" sldId="516"/>
            <ac:spMk id="31" creationId="{E6F61274-5CFA-4F36-82EB-1BA7FFB2CFF8}"/>
          </ac:spMkLst>
        </pc:spChg>
        <pc:spChg chg="del">
          <ac:chgData name="reza kabir" userId="af3c95a13102d509" providerId="LiveId" clId="{8BAB2875-BEA6-4BA6-854D-82211A154D52}" dt="2020-04-14T11:35:26.845" v="1466" actId="478"/>
          <ac:spMkLst>
            <pc:docMk/>
            <pc:sldMk cId="3764706652" sldId="516"/>
            <ac:spMk id="32" creationId="{00000000-0000-0000-0000-000000000000}"/>
          </ac:spMkLst>
        </pc:spChg>
        <pc:spChg chg="del">
          <ac:chgData name="reza kabir" userId="af3c95a13102d509" providerId="LiveId" clId="{8BAB2875-BEA6-4BA6-854D-82211A154D52}" dt="2020-04-14T11:35:26.845" v="1466" actId="478"/>
          <ac:spMkLst>
            <pc:docMk/>
            <pc:sldMk cId="3764706652" sldId="516"/>
            <ac:spMk id="33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35:37.647" v="1468" actId="1076"/>
          <ac:spMkLst>
            <pc:docMk/>
            <pc:sldMk cId="3764706652" sldId="516"/>
            <ac:spMk id="35" creationId="{5D3350ED-71DD-4615-A817-FC320D52CD5B}"/>
          </ac:spMkLst>
        </pc:spChg>
        <pc:spChg chg="del">
          <ac:chgData name="reza kabir" userId="af3c95a13102d509" providerId="LiveId" clId="{8BAB2875-BEA6-4BA6-854D-82211A154D52}" dt="2020-04-14T11:35:26.845" v="1466" actId="478"/>
          <ac:spMkLst>
            <pc:docMk/>
            <pc:sldMk cId="3764706652" sldId="516"/>
            <ac:spMk id="36" creationId="{00000000-0000-0000-0000-000000000000}"/>
          </ac:spMkLst>
        </pc:spChg>
        <pc:spChg chg="del">
          <ac:chgData name="reza kabir" userId="af3c95a13102d509" providerId="LiveId" clId="{8BAB2875-BEA6-4BA6-854D-82211A154D52}" dt="2020-04-14T11:35:26.845" v="1466" actId="478"/>
          <ac:spMkLst>
            <pc:docMk/>
            <pc:sldMk cId="3764706652" sldId="516"/>
            <ac:spMk id="37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35:42.231" v="1470" actId="571"/>
          <ac:spMkLst>
            <pc:docMk/>
            <pc:sldMk cId="3764706652" sldId="516"/>
            <ac:spMk id="39" creationId="{225F14DC-CDD8-4721-9CAE-39FE2C589448}"/>
          </ac:spMkLst>
        </pc:spChg>
        <pc:spChg chg="del">
          <ac:chgData name="reza kabir" userId="af3c95a13102d509" providerId="LiveId" clId="{8BAB2875-BEA6-4BA6-854D-82211A154D52}" dt="2020-04-14T11:35:26.845" v="1466" actId="478"/>
          <ac:spMkLst>
            <pc:docMk/>
            <pc:sldMk cId="3764706652" sldId="516"/>
            <ac:spMk id="4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35:26.845" v="1466" actId="478"/>
          <ac:spMkLst>
            <pc:docMk/>
            <pc:sldMk cId="3764706652" sldId="516"/>
            <ac:spMk id="41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35:42.231" v="1470" actId="571"/>
          <ac:spMkLst>
            <pc:docMk/>
            <pc:sldMk cId="3764706652" sldId="516"/>
            <ac:spMk id="43" creationId="{117AACF4-A89D-46A4-A20B-C12CF6FB02BB}"/>
          </ac:spMkLst>
        </pc:spChg>
        <pc:spChg chg="mod">
          <ac:chgData name="reza kabir" userId="af3c95a13102d509" providerId="LiveId" clId="{8BAB2875-BEA6-4BA6-854D-82211A154D52}" dt="2020-04-14T11:56:17.125" v="1586" actId="1076"/>
          <ac:spMkLst>
            <pc:docMk/>
            <pc:sldMk cId="3764706652" sldId="516"/>
            <ac:spMk id="44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35:44.687" v="1471" actId="571"/>
          <ac:spMkLst>
            <pc:docMk/>
            <pc:sldMk cId="3764706652" sldId="516"/>
            <ac:spMk id="45" creationId="{2E632C94-D32D-4079-B2E6-9D7F9FA8083D}"/>
          </ac:spMkLst>
        </pc:spChg>
        <pc:spChg chg="add mod">
          <ac:chgData name="reza kabir" userId="af3c95a13102d509" providerId="LiveId" clId="{8BAB2875-BEA6-4BA6-854D-82211A154D52}" dt="2020-04-14T11:35:44.687" v="1471" actId="571"/>
          <ac:spMkLst>
            <pc:docMk/>
            <pc:sldMk cId="3764706652" sldId="516"/>
            <ac:spMk id="46" creationId="{7D194D52-B1FC-4E31-A2A5-BBE1EEC1D8AB}"/>
          </ac:spMkLst>
        </pc:spChg>
        <pc:spChg chg="add mod">
          <ac:chgData name="reza kabir" userId="af3c95a13102d509" providerId="LiveId" clId="{8BAB2875-BEA6-4BA6-854D-82211A154D52}" dt="2020-04-14T11:35:46.359" v="1472" actId="571"/>
          <ac:spMkLst>
            <pc:docMk/>
            <pc:sldMk cId="3764706652" sldId="516"/>
            <ac:spMk id="47" creationId="{16FA0E14-28A6-4B47-9FD2-B3F6FA36D8FA}"/>
          </ac:spMkLst>
        </pc:spChg>
        <pc:spChg chg="add mod">
          <ac:chgData name="reza kabir" userId="af3c95a13102d509" providerId="LiveId" clId="{8BAB2875-BEA6-4BA6-854D-82211A154D52}" dt="2020-04-14T11:35:46.359" v="1472" actId="571"/>
          <ac:spMkLst>
            <pc:docMk/>
            <pc:sldMk cId="3764706652" sldId="516"/>
            <ac:spMk id="48" creationId="{5281E602-1ED4-470D-8A17-B8CF73FD82A0}"/>
          </ac:spMkLst>
        </pc:spChg>
        <pc:spChg chg="add mod">
          <ac:chgData name="reza kabir" userId="af3c95a13102d509" providerId="LiveId" clId="{8BAB2875-BEA6-4BA6-854D-82211A154D52}" dt="2020-04-14T11:55:47.745" v="1578" actId="207"/>
          <ac:spMkLst>
            <pc:docMk/>
            <pc:sldMk cId="3764706652" sldId="516"/>
            <ac:spMk id="49" creationId="{95E99F83-8511-4FB1-8FC7-7989211A49DA}"/>
          </ac:spMkLst>
        </pc:spChg>
        <pc:grpChg chg="del mod">
          <ac:chgData name="reza kabir" userId="af3c95a13102d509" providerId="LiveId" clId="{8BAB2875-BEA6-4BA6-854D-82211A154D52}" dt="2020-04-14T11:35:58.986" v="1490" actId="478"/>
          <ac:grpSpMkLst>
            <pc:docMk/>
            <pc:sldMk cId="3764706652" sldId="516"/>
            <ac:grpSpMk id="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34:47.463" v="1459" actId="1076"/>
          <ac:grpSpMkLst>
            <pc:docMk/>
            <pc:sldMk cId="3764706652" sldId="516"/>
            <ac:grpSpMk id="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34:47.463" v="1459" actId="1076"/>
          <ac:grpSpMkLst>
            <pc:docMk/>
            <pc:sldMk cId="3764706652" sldId="516"/>
            <ac:grpSpMk id="7" creationId="{00000000-0000-0000-0000-000000000000}"/>
          </ac:grpSpMkLst>
        </pc:grpChg>
        <pc:grpChg chg="add mod">
          <ac:chgData name="reza kabir" userId="af3c95a13102d509" providerId="LiveId" clId="{8BAB2875-BEA6-4BA6-854D-82211A154D52}" dt="2020-04-14T11:56:20.461" v="1588" actId="1076"/>
          <ac:grpSpMkLst>
            <pc:docMk/>
            <pc:sldMk cId="3764706652" sldId="516"/>
            <ac:grpSpMk id="50" creationId="{8D89277B-39E0-4036-9473-F701D36514B4}"/>
          </ac:grpSpMkLst>
        </pc:grpChg>
        <pc:cxnChg chg="del">
          <ac:chgData name="reza kabir" userId="af3c95a13102d509" providerId="LiveId" clId="{8BAB2875-BEA6-4BA6-854D-82211A154D52}" dt="2020-04-14T11:35:26.845" v="1466" actId="478"/>
          <ac:cxnSpMkLst>
            <pc:docMk/>
            <pc:sldMk cId="3764706652" sldId="516"/>
            <ac:cxnSpMk id="29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1:35:26.845" v="1466" actId="478"/>
          <ac:cxnSpMkLst>
            <pc:docMk/>
            <pc:sldMk cId="3764706652" sldId="516"/>
            <ac:cxnSpMk id="34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1:35:26.845" v="1466" actId="478"/>
          <ac:cxnSpMkLst>
            <pc:docMk/>
            <pc:sldMk cId="3764706652" sldId="516"/>
            <ac:cxnSpMk id="38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1:35:26.845" v="1466" actId="478"/>
          <ac:cxnSpMkLst>
            <pc:docMk/>
            <pc:sldMk cId="3764706652" sldId="516"/>
            <ac:cxnSpMk id="42" creationId="{00000000-0000-0000-0000-000000000000}"/>
          </ac:cxnSpMkLst>
        </pc:cxnChg>
      </pc:sldChg>
      <pc:sldChg chg="modSp add del">
        <pc:chgData name="reza kabir" userId="af3c95a13102d509" providerId="LiveId" clId="{8BAB2875-BEA6-4BA6-854D-82211A154D52}" dt="2020-04-14T12:06:09.382" v="1700" actId="47"/>
        <pc:sldMkLst>
          <pc:docMk/>
          <pc:sldMk cId="3793729497" sldId="517"/>
        </pc:sldMkLst>
        <pc:spChg chg="mod">
          <ac:chgData name="reza kabir" userId="af3c95a13102d509" providerId="LiveId" clId="{8BAB2875-BEA6-4BA6-854D-82211A154D52}" dt="2020-04-14T12:05:17.255" v="1697" actId="207"/>
          <ac:spMkLst>
            <pc:docMk/>
            <pc:sldMk cId="3793729497" sldId="517"/>
            <ac:spMk id="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5:21.265" v="1698" actId="207"/>
          <ac:spMkLst>
            <pc:docMk/>
            <pc:sldMk cId="3793729497" sldId="517"/>
            <ac:spMk id="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5:31.239" v="1699" actId="207"/>
          <ac:spMkLst>
            <pc:docMk/>
            <pc:sldMk cId="3793729497" sldId="517"/>
            <ac:spMk id="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5:31.239" v="1699" actId="207"/>
          <ac:spMkLst>
            <pc:docMk/>
            <pc:sldMk cId="3793729497" sldId="517"/>
            <ac:spMk id="1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5:31.239" v="1699" actId="207"/>
          <ac:spMkLst>
            <pc:docMk/>
            <pc:sldMk cId="3793729497" sldId="517"/>
            <ac:spMk id="1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5:31.239" v="1699" actId="207"/>
          <ac:spMkLst>
            <pc:docMk/>
            <pc:sldMk cId="3793729497" sldId="517"/>
            <ac:spMk id="1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5:31.239" v="1699" actId="207"/>
          <ac:spMkLst>
            <pc:docMk/>
            <pc:sldMk cId="3793729497" sldId="517"/>
            <ac:spMk id="1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05:31.239" v="1699" actId="207"/>
          <ac:spMkLst>
            <pc:docMk/>
            <pc:sldMk cId="3793729497" sldId="517"/>
            <ac:spMk id="14" creationId="{00000000-0000-0000-0000-000000000000}"/>
          </ac:spMkLst>
        </pc:spChg>
      </pc:sldChg>
      <pc:sldChg chg="add del">
        <pc:chgData name="reza kabir" userId="af3c95a13102d509" providerId="LiveId" clId="{8BAB2875-BEA6-4BA6-854D-82211A154D52}" dt="2020-04-14T11:24:42.746" v="1405" actId="47"/>
        <pc:sldMkLst>
          <pc:docMk/>
          <pc:sldMk cId="2061968950" sldId="521"/>
        </pc:sldMkLst>
      </pc:sldChg>
      <pc:sldChg chg="add">
        <pc:chgData name="reza kabir" userId="af3c95a13102d509" providerId="LiveId" clId="{8BAB2875-BEA6-4BA6-854D-82211A154D52}" dt="2020-04-15T10:50:16.480" v="3495"/>
        <pc:sldMkLst>
          <pc:docMk/>
          <pc:sldMk cId="1328892093" sldId="522"/>
        </pc:sldMkLst>
      </pc:sldChg>
      <pc:sldChg chg="addSp delSp modSp add del mod delAnim modAnim">
        <pc:chgData name="reza kabir" userId="af3c95a13102d509" providerId="LiveId" clId="{8BAB2875-BEA6-4BA6-854D-82211A154D52}" dt="2020-04-15T10:50:09.646" v="3494" actId="2696"/>
        <pc:sldMkLst>
          <pc:docMk/>
          <pc:sldMk cId="2945406593" sldId="522"/>
        </pc:sldMkLst>
        <pc:spChg chg="add mod">
          <ac:chgData name="reza kabir" userId="af3c95a13102d509" providerId="LiveId" clId="{8BAB2875-BEA6-4BA6-854D-82211A154D52}" dt="2020-04-14T11:54:58.162" v="1565" actId="20577"/>
          <ac:spMkLst>
            <pc:docMk/>
            <pc:sldMk cId="2945406593" sldId="522"/>
            <ac:spMk id="7" creationId="{117E5B8C-9A53-4EFD-BA24-CA996A96076C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8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3:28.644" v="1555" actId="478"/>
          <ac:spMkLst>
            <pc:docMk/>
            <pc:sldMk cId="2945406593" sldId="522"/>
            <ac:spMk id="12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3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5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6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7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8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9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2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21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22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2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57:05.093" v="1590" actId="478"/>
          <ac:spMkLst>
            <pc:docMk/>
            <pc:sldMk cId="2945406593" sldId="522"/>
            <ac:spMk id="6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57:05.093" v="1590" actId="478"/>
          <ac:spMkLst>
            <pc:docMk/>
            <pc:sldMk cId="2945406593" sldId="522"/>
            <ac:spMk id="64" creationId="{00000000-0000-0000-0000-000000000000}"/>
          </ac:spMkLst>
        </pc:spChg>
        <pc:spChg chg="add">
          <ac:chgData name="reza kabir" userId="af3c95a13102d509" providerId="LiveId" clId="{8BAB2875-BEA6-4BA6-854D-82211A154D52}" dt="2020-04-14T11:57:01.970" v="1589"/>
          <ac:spMkLst>
            <pc:docMk/>
            <pc:sldMk cId="2945406593" sldId="522"/>
            <ac:spMk id="74" creationId="{4B5D3087-C1B3-4FAC-AC2E-0F4A3FFB0F79}"/>
          </ac:spMkLst>
        </pc:spChg>
        <pc:spChg chg="add">
          <ac:chgData name="reza kabir" userId="af3c95a13102d509" providerId="LiveId" clId="{8BAB2875-BEA6-4BA6-854D-82211A154D52}" dt="2020-04-14T11:57:01.970" v="1589"/>
          <ac:spMkLst>
            <pc:docMk/>
            <pc:sldMk cId="2945406593" sldId="522"/>
            <ac:spMk id="75" creationId="{F645D651-E4ED-4F50-A1EE-82AEB842CB2B}"/>
          </ac:spMkLst>
        </pc:spChg>
        <pc:spChg chg="add">
          <ac:chgData name="reza kabir" userId="af3c95a13102d509" providerId="LiveId" clId="{8BAB2875-BEA6-4BA6-854D-82211A154D52}" dt="2020-04-14T11:57:01.970" v="1589"/>
          <ac:spMkLst>
            <pc:docMk/>
            <pc:sldMk cId="2945406593" sldId="522"/>
            <ac:spMk id="76" creationId="{ECD11E69-4A72-4549-92D6-97850EB72BD5}"/>
          </ac:spMkLst>
        </pc:spChg>
        <pc:spChg chg="del">
          <ac:chgData name="reza kabir" userId="af3c95a13102d509" providerId="LiveId" clId="{8BAB2875-BEA6-4BA6-854D-82211A154D52}" dt="2020-04-14T11:55:00.483" v="1566" actId="478"/>
          <ac:spMkLst>
            <pc:docMk/>
            <pc:sldMk cId="2945406593" sldId="522"/>
            <ac:spMk id="8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5:00.483" v="1566" actId="478"/>
          <ac:spMkLst>
            <pc:docMk/>
            <pc:sldMk cId="2945406593" sldId="522"/>
            <ac:spMk id="85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5:00.483" v="1566" actId="478"/>
          <ac:spMkLst>
            <pc:docMk/>
            <pc:sldMk cId="2945406593" sldId="522"/>
            <ac:spMk id="86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5:00.483" v="1566" actId="478"/>
          <ac:spMkLst>
            <pc:docMk/>
            <pc:sldMk cId="2945406593" sldId="522"/>
            <ac:spMk id="8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2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28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29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3:28.644" v="1555" actId="478"/>
          <ac:spMkLst>
            <pc:docMk/>
            <pc:sldMk cId="2945406593" sldId="522"/>
            <ac:spMk id="131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35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3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37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3:28.644" v="1555" actId="478"/>
          <ac:spMkLst>
            <pc:docMk/>
            <pc:sldMk cId="2945406593" sldId="522"/>
            <ac:spMk id="13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43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4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45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3:28.644" v="1555" actId="478"/>
          <ac:spMkLst>
            <pc:docMk/>
            <pc:sldMk cId="2945406593" sldId="522"/>
            <ac:spMk id="147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59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6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54:35.597" v="1559" actId="478"/>
          <ac:spMkLst>
            <pc:docMk/>
            <pc:sldMk cId="2945406593" sldId="522"/>
            <ac:spMk id="161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6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63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6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4:44.085" v="1560" actId="1076"/>
          <ac:spMkLst>
            <pc:docMk/>
            <pc:sldMk cId="2945406593" sldId="522"/>
            <ac:spMk id="165" creationId="{00000000-0000-0000-0000-000000000000}"/>
          </ac:spMkLst>
        </pc:spChg>
        <pc:grpChg chg="mod">
          <ac:chgData name="reza kabir" userId="af3c95a13102d509" providerId="LiveId" clId="{8BAB2875-BEA6-4BA6-854D-82211A154D52}" dt="2020-04-14T11:54:44.085" v="1560" actId="1076"/>
          <ac:grpSpMkLst>
            <pc:docMk/>
            <pc:sldMk cId="2945406593" sldId="522"/>
            <ac:grpSpMk id="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54:44.085" v="1560" actId="1076"/>
          <ac:grpSpMkLst>
            <pc:docMk/>
            <pc:sldMk cId="2945406593" sldId="522"/>
            <ac:grpSpMk id="4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54:44.085" v="1560" actId="1076"/>
          <ac:grpSpMkLst>
            <pc:docMk/>
            <pc:sldMk cId="2945406593" sldId="522"/>
            <ac:grpSpMk id="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54:44.085" v="1560" actId="1076"/>
          <ac:grpSpMkLst>
            <pc:docMk/>
            <pc:sldMk cId="2945406593" sldId="522"/>
            <ac:grpSpMk id="6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4T11:57:05.093" v="1590" actId="478"/>
          <ac:grpSpMkLst>
            <pc:docMk/>
            <pc:sldMk cId="2945406593" sldId="522"/>
            <ac:grpSpMk id="6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54:52.582" v="1562" actId="1076"/>
          <ac:grpSpMkLst>
            <pc:docMk/>
            <pc:sldMk cId="2945406593" sldId="522"/>
            <ac:grpSpMk id="6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54:52.582" v="1562" actId="1076"/>
          <ac:grpSpMkLst>
            <pc:docMk/>
            <pc:sldMk cId="2945406593" sldId="522"/>
            <ac:grpSpMk id="67" creationId="{00000000-0000-0000-0000-000000000000}"/>
          </ac:grpSpMkLst>
        </pc:grpChg>
      </pc:sldChg>
      <pc:sldChg chg="addSp delSp modSp add mod delAnim modAnim">
        <pc:chgData name="reza kabir" userId="af3c95a13102d509" providerId="LiveId" clId="{8BAB2875-BEA6-4BA6-854D-82211A154D52}" dt="2020-04-14T10:17:21.063" v="1030" actId="478"/>
        <pc:sldMkLst>
          <pc:docMk/>
          <pc:sldMk cId="1820023440" sldId="523"/>
        </pc:sldMkLst>
        <pc:spChg chg="del">
          <ac:chgData name="reza kabir" userId="af3c95a13102d509" providerId="LiveId" clId="{8BAB2875-BEA6-4BA6-854D-82211A154D52}" dt="2020-04-14T10:17:21.063" v="1030" actId="478"/>
          <ac:spMkLst>
            <pc:docMk/>
            <pc:sldMk cId="1820023440" sldId="523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08:14.866" v="896" actId="478"/>
          <ac:spMkLst>
            <pc:docMk/>
            <pc:sldMk cId="1820023440" sldId="523"/>
            <ac:spMk id="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08:14.866" v="896" actId="478"/>
          <ac:spMkLst>
            <pc:docMk/>
            <pc:sldMk cId="1820023440" sldId="523"/>
            <ac:spMk id="4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0:11:33.866" v="920" actId="2711"/>
          <ac:spMkLst>
            <pc:docMk/>
            <pc:sldMk cId="1820023440" sldId="523"/>
            <ac:spMk id="14" creationId="{8553B7B8-8E8E-414F-BF1E-3A065A901CE1}"/>
          </ac:spMkLst>
        </pc:spChg>
        <pc:spChg chg="mod">
          <ac:chgData name="reza kabir" userId="af3c95a13102d509" providerId="LiveId" clId="{8BAB2875-BEA6-4BA6-854D-82211A154D52}" dt="2020-04-14T10:09:27.256" v="911" actId="207"/>
          <ac:spMkLst>
            <pc:docMk/>
            <pc:sldMk cId="1820023440" sldId="523"/>
            <ac:spMk id="30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9:06.865" v="908" actId="207"/>
          <ac:spMkLst>
            <pc:docMk/>
            <pc:sldMk cId="1820023440" sldId="523"/>
            <ac:spMk id="3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9:02.342" v="907" actId="207"/>
          <ac:spMkLst>
            <pc:docMk/>
            <pc:sldMk cId="1820023440" sldId="523"/>
            <ac:spMk id="32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9:15.463" v="909" actId="207"/>
          <ac:spMkLst>
            <pc:docMk/>
            <pc:sldMk cId="1820023440" sldId="523"/>
            <ac:spMk id="3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9:18.015" v="910" actId="207"/>
          <ac:spMkLst>
            <pc:docMk/>
            <pc:sldMk cId="1820023440" sldId="523"/>
            <ac:spMk id="34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9:43.455" v="915" actId="207"/>
          <ac:spMkLst>
            <pc:docMk/>
            <pc:sldMk cId="1820023440" sldId="523"/>
            <ac:spMk id="35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9:32.327" v="912" actId="207"/>
          <ac:spMkLst>
            <pc:docMk/>
            <pc:sldMk cId="1820023440" sldId="523"/>
            <ac:spMk id="36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9:56.863" v="917" actId="207"/>
          <ac:spMkLst>
            <pc:docMk/>
            <pc:sldMk cId="1820023440" sldId="523"/>
            <ac:spMk id="5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09:59.343" v="918" actId="207"/>
          <ac:spMkLst>
            <pc:docMk/>
            <pc:sldMk cId="1820023440" sldId="523"/>
            <ac:spMk id="54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0:15.662" v="919" actId="2711"/>
          <ac:spMkLst>
            <pc:docMk/>
            <pc:sldMk cId="1820023440" sldId="523"/>
            <ac:spMk id="56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2:16.630" v="927" actId="2711"/>
          <ac:spMkLst>
            <pc:docMk/>
            <pc:sldMk cId="1820023440" sldId="523"/>
            <ac:spMk id="58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2:07.483" v="925" actId="2711"/>
          <ac:spMkLst>
            <pc:docMk/>
            <pc:sldMk cId="1820023440" sldId="523"/>
            <ac:spMk id="60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0:15.662" v="919" actId="2711"/>
          <ac:spMkLst>
            <pc:docMk/>
            <pc:sldMk cId="1820023440" sldId="523"/>
            <ac:spMk id="62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2:16.630" v="927" actId="2711"/>
          <ac:spMkLst>
            <pc:docMk/>
            <pc:sldMk cId="1820023440" sldId="523"/>
            <ac:spMk id="64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2:07.483" v="925" actId="2711"/>
          <ac:spMkLst>
            <pc:docMk/>
            <pc:sldMk cId="1820023440" sldId="523"/>
            <ac:spMk id="65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2:21.770" v="935" actId="1037"/>
          <ac:spMkLst>
            <pc:docMk/>
            <pc:sldMk cId="1820023440" sldId="523"/>
            <ac:spMk id="66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10:12:30.516" v="939" actId="21"/>
          <ac:spMkLst>
            <pc:docMk/>
            <pc:sldMk cId="1820023440" sldId="523"/>
            <ac:spMk id="67" creationId="{CD890A21-4512-4338-B375-D30B55D4C339}"/>
          </ac:spMkLst>
        </pc:spChg>
        <pc:spChg chg="mod">
          <ac:chgData name="reza kabir" userId="af3c95a13102d509" providerId="LiveId" clId="{8BAB2875-BEA6-4BA6-854D-82211A154D52}" dt="2020-04-14T10:12:21.770" v="935" actId="1037"/>
          <ac:spMkLst>
            <pc:docMk/>
            <pc:sldMk cId="1820023440" sldId="523"/>
            <ac:spMk id="69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2:07.483" v="925" actId="2711"/>
          <ac:spMkLst>
            <pc:docMk/>
            <pc:sldMk cId="1820023440" sldId="523"/>
            <ac:spMk id="70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10:12:30.516" v="939" actId="21"/>
          <ac:spMkLst>
            <pc:docMk/>
            <pc:sldMk cId="1820023440" sldId="523"/>
            <ac:spMk id="72" creationId="{C762A14C-9F95-434A-87DB-CBF1A75BE8E9}"/>
          </ac:spMkLst>
        </pc:spChg>
        <pc:spChg chg="add del">
          <ac:chgData name="reza kabir" userId="af3c95a13102d509" providerId="LiveId" clId="{8BAB2875-BEA6-4BA6-854D-82211A154D52}" dt="2020-04-14T10:12:30.516" v="939" actId="21"/>
          <ac:spMkLst>
            <pc:docMk/>
            <pc:sldMk cId="1820023440" sldId="523"/>
            <ac:spMk id="73" creationId="{FF958505-3880-4B8E-A7BD-D339EED8B0BF}"/>
          </ac:spMkLst>
        </pc:spChg>
        <pc:spChg chg="add del">
          <ac:chgData name="reza kabir" userId="af3c95a13102d509" providerId="LiveId" clId="{8BAB2875-BEA6-4BA6-854D-82211A154D52}" dt="2020-04-14T10:12:30.516" v="939" actId="21"/>
          <ac:spMkLst>
            <pc:docMk/>
            <pc:sldMk cId="1820023440" sldId="523"/>
            <ac:spMk id="74" creationId="{66C72C33-9B94-4BEF-B2E1-EA1C2E714705}"/>
          </ac:spMkLst>
        </pc:spChg>
        <pc:spChg chg="add del">
          <ac:chgData name="reza kabir" userId="af3c95a13102d509" providerId="LiveId" clId="{8BAB2875-BEA6-4BA6-854D-82211A154D52}" dt="2020-04-14T10:12:30.516" v="939" actId="21"/>
          <ac:spMkLst>
            <pc:docMk/>
            <pc:sldMk cId="1820023440" sldId="523"/>
            <ac:spMk id="75" creationId="{50D323A9-716F-4EEA-B822-4818E73C782F}"/>
          </ac:spMkLst>
        </pc:spChg>
        <pc:spChg chg="add del">
          <ac:chgData name="reza kabir" userId="af3c95a13102d509" providerId="LiveId" clId="{8BAB2875-BEA6-4BA6-854D-82211A154D52}" dt="2020-04-14T10:12:30.516" v="939" actId="21"/>
          <ac:spMkLst>
            <pc:docMk/>
            <pc:sldMk cId="1820023440" sldId="523"/>
            <ac:spMk id="76" creationId="{6DDA6DD1-817A-4D3F-9971-DB839887C180}"/>
          </ac:spMkLst>
        </pc:spChg>
        <pc:spChg chg="mod">
          <ac:chgData name="reza kabir" userId="af3c95a13102d509" providerId="LiveId" clId="{8BAB2875-BEA6-4BA6-854D-82211A154D52}" dt="2020-04-14T10:12:23.722" v="938" actId="1038"/>
          <ac:spMkLst>
            <pc:docMk/>
            <pc:sldMk cId="1820023440" sldId="523"/>
            <ac:spMk id="97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2:23.722" v="938" actId="1038"/>
          <ac:spMkLst>
            <pc:docMk/>
            <pc:sldMk cId="1820023440" sldId="523"/>
            <ac:spMk id="99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2:07.483" v="925" actId="2711"/>
          <ac:spMkLst>
            <pc:docMk/>
            <pc:sldMk cId="1820023440" sldId="523"/>
            <ac:spMk id="100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10:08:14.866" v="896" actId="478"/>
          <ac:grpSpMkLst>
            <pc:docMk/>
            <pc:sldMk cId="1820023440" sldId="523"/>
            <ac:grpSpMk id="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08:05.440" v="893" actId="1076"/>
          <ac:grpSpMkLst>
            <pc:docMk/>
            <pc:sldMk cId="1820023440" sldId="523"/>
            <ac:grpSpMk id="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08:05.440" v="893" actId="1076"/>
          <ac:grpSpMkLst>
            <pc:docMk/>
            <pc:sldMk cId="1820023440" sldId="523"/>
            <ac:grpSpMk id="7" creationId="{00000000-0000-0000-0000-000000000000}"/>
          </ac:grpSpMkLst>
        </pc:grpChg>
        <pc:cxnChg chg="del">
          <ac:chgData name="reza kabir" userId="af3c95a13102d509" providerId="LiveId" clId="{8BAB2875-BEA6-4BA6-854D-82211A154D52}" dt="2020-04-14T10:08:30.856" v="897" actId="478"/>
          <ac:cxnSpMkLst>
            <pc:docMk/>
            <pc:sldMk cId="1820023440" sldId="523"/>
            <ac:cxnSpMk id="57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0:08:30.856" v="897" actId="478"/>
          <ac:cxnSpMkLst>
            <pc:docMk/>
            <pc:sldMk cId="1820023440" sldId="523"/>
            <ac:cxnSpMk id="63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0:08:30.856" v="897" actId="478"/>
          <ac:cxnSpMkLst>
            <pc:docMk/>
            <pc:sldMk cId="1820023440" sldId="523"/>
            <ac:cxnSpMk id="68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0:12:07.483" v="925" actId="2711"/>
          <ac:cxnSpMkLst>
            <pc:docMk/>
            <pc:sldMk cId="1820023440" sldId="523"/>
            <ac:cxnSpMk id="9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10:08:30.856" v="897" actId="478"/>
          <ac:cxnSpMkLst>
            <pc:docMk/>
            <pc:sldMk cId="1820023440" sldId="523"/>
            <ac:cxnSpMk id="98" creationId="{00000000-0000-0000-0000-000000000000}"/>
          </ac:cxnSpMkLst>
        </pc:cxnChg>
      </pc:sldChg>
      <pc:sldChg chg="modSp add del">
        <pc:chgData name="reza kabir" userId="af3c95a13102d509" providerId="LiveId" clId="{8BAB2875-BEA6-4BA6-854D-82211A154D52}" dt="2020-04-14T12:00:50.816" v="1678" actId="47"/>
        <pc:sldMkLst>
          <pc:docMk/>
          <pc:sldMk cId="3245216637" sldId="524"/>
        </pc:sldMkLst>
        <pc:spChg chg="mod">
          <ac:chgData name="reza kabir" userId="af3c95a13102d509" providerId="LiveId" clId="{8BAB2875-BEA6-4BA6-854D-82211A154D52}" dt="2020-04-14T11:57:23.310" v="1594" actId="207"/>
          <ac:spMkLst>
            <pc:docMk/>
            <pc:sldMk cId="3245216637" sldId="524"/>
            <ac:spMk id="7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57:23.310" v="1594" actId="207"/>
          <ac:spMkLst>
            <pc:docMk/>
            <pc:sldMk cId="3245216637" sldId="524"/>
            <ac:spMk id="74" creationId="{00000000-0000-0000-0000-000000000000}"/>
          </ac:spMkLst>
        </pc:spChg>
      </pc:sldChg>
      <pc:sldChg chg="addSp delSp modSp add mod delAnim modAnim">
        <pc:chgData name="reza kabir" userId="af3c95a13102d509" providerId="LiveId" clId="{8BAB2875-BEA6-4BA6-854D-82211A154D52}" dt="2020-04-14T11:11:23.443" v="1260" actId="403"/>
        <pc:sldMkLst>
          <pc:docMk/>
          <pc:sldMk cId="31959556" sldId="525"/>
        </pc:sldMkLst>
        <pc:spChg chg="add mod">
          <ac:chgData name="reza kabir" userId="af3c95a13102d509" providerId="LiveId" clId="{8BAB2875-BEA6-4BA6-854D-82211A154D52}" dt="2020-04-14T11:11:23.443" v="1260" actId="403"/>
          <ac:spMkLst>
            <pc:docMk/>
            <pc:sldMk cId="31959556" sldId="525"/>
            <ac:spMk id="3" creationId="{E241E7FF-0214-4304-8BFD-7BA66E021A48}"/>
          </ac:spMkLst>
        </pc:spChg>
        <pc:spChg chg="mod">
          <ac:chgData name="reza kabir" userId="af3c95a13102d509" providerId="LiveId" clId="{8BAB2875-BEA6-4BA6-854D-82211A154D52}" dt="2020-04-14T10:24:56.672" v="1150" actId="207"/>
          <ac:spMkLst>
            <pc:docMk/>
            <pc:sldMk cId="31959556" sldId="525"/>
            <ac:spMk id="7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17.202" v="1154" actId="207"/>
          <ac:spMkLst>
            <pc:docMk/>
            <pc:sldMk cId="31959556" sldId="525"/>
            <ac:spMk id="8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24.413" v="1156" actId="207"/>
          <ac:spMkLst>
            <pc:docMk/>
            <pc:sldMk cId="31959556" sldId="525"/>
            <ac:spMk id="9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31.414" v="1158" actId="207"/>
          <ac:spMkLst>
            <pc:docMk/>
            <pc:sldMk cId="31959556" sldId="525"/>
            <ac:spMk id="10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4:53.724" v="1149" actId="207"/>
          <ac:spMkLst>
            <pc:docMk/>
            <pc:sldMk cId="31959556" sldId="525"/>
            <ac:spMk id="15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21.011" v="1155" actId="207"/>
          <ac:spMkLst>
            <pc:docMk/>
            <pc:sldMk cId="31959556" sldId="525"/>
            <ac:spMk id="16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27.627" v="1157" actId="207"/>
          <ac:spMkLst>
            <pc:docMk/>
            <pc:sldMk cId="31959556" sldId="525"/>
            <ac:spMk id="17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34.891" v="1159" actId="207"/>
          <ac:spMkLst>
            <pc:docMk/>
            <pc:sldMk cId="31959556" sldId="525"/>
            <ac:spMk id="18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5:08.392" v="1152" actId="207"/>
          <ac:spMkLst>
            <pc:docMk/>
            <pc:sldMk cId="31959556" sldId="525"/>
            <ac:spMk id="2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24:40.720" v="1147" actId="478"/>
          <ac:spMkLst>
            <pc:docMk/>
            <pc:sldMk cId="31959556" sldId="525"/>
            <ac:spMk id="2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24:39.469" v="1145" actId="478"/>
          <ac:spMkLst>
            <pc:docMk/>
            <pc:sldMk cId="31959556" sldId="525"/>
            <ac:spMk id="24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37.895" v="1160" actId="207"/>
          <ac:spMkLst>
            <pc:docMk/>
            <pc:sldMk cId="31959556" sldId="525"/>
            <ac:spMk id="4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41.426" v="1161" actId="207"/>
          <ac:spMkLst>
            <pc:docMk/>
            <pc:sldMk cId="31959556" sldId="525"/>
            <ac:spMk id="4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44.626" v="1162" actId="207"/>
          <ac:spMkLst>
            <pc:docMk/>
            <pc:sldMk cId="31959556" sldId="525"/>
            <ac:spMk id="45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50.198" v="1163" actId="207"/>
          <ac:spMkLst>
            <pc:docMk/>
            <pc:sldMk cId="31959556" sldId="525"/>
            <ac:spMk id="47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53.782" v="1164" actId="207"/>
          <ac:spMkLst>
            <pc:docMk/>
            <pc:sldMk cId="31959556" sldId="525"/>
            <ac:spMk id="49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6:56.480" v="1165" actId="207"/>
          <ac:spMkLst>
            <pc:docMk/>
            <pc:sldMk cId="31959556" sldId="525"/>
            <ac:spMk id="5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5:17.013" v="1153" actId="207"/>
          <ac:spMkLst>
            <pc:docMk/>
            <pc:sldMk cId="31959556" sldId="525"/>
            <ac:spMk id="5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8:14.007" v="1192" actId="20577"/>
          <ac:spMkLst>
            <pc:docMk/>
            <pc:sldMk cId="31959556" sldId="525"/>
            <ac:spMk id="6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0:36.336" v="1208" actId="2711"/>
          <ac:spMkLst>
            <pc:docMk/>
            <pc:sldMk cId="31959556" sldId="525"/>
            <ac:spMk id="67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8:17.163" v="1194" actId="20577"/>
          <ac:spMkLst>
            <pc:docMk/>
            <pc:sldMk cId="31959556" sldId="525"/>
            <ac:spMk id="70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0:36.336" v="1208" actId="2711"/>
          <ac:spMkLst>
            <pc:docMk/>
            <pc:sldMk cId="31959556" sldId="525"/>
            <ac:spMk id="7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8:22.530" v="1196" actId="20577"/>
          <ac:spMkLst>
            <pc:docMk/>
            <pc:sldMk cId="31959556" sldId="525"/>
            <ac:spMk id="7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0:36.336" v="1208" actId="2711"/>
          <ac:spMkLst>
            <pc:docMk/>
            <pc:sldMk cId="31959556" sldId="525"/>
            <ac:spMk id="7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8:25.666" v="1198" actId="20577"/>
          <ac:spMkLst>
            <pc:docMk/>
            <pc:sldMk cId="31959556" sldId="525"/>
            <ac:spMk id="7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0:36.336" v="1208" actId="2711"/>
          <ac:spMkLst>
            <pc:docMk/>
            <pc:sldMk cId="31959556" sldId="525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0:36.336" v="1208" actId="2711"/>
          <ac:spMkLst>
            <pc:docMk/>
            <pc:sldMk cId="31959556" sldId="525"/>
            <ac:spMk id="7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0:36.336" v="1208" actId="2711"/>
          <ac:spMkLst>
            <pc:docMk/>
            <pc:sldMk cId="31959556" sldId="525"/>
            <ac:spMk id="7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0:36.336" v="1208" actId="2711"/>
          <ac:spMkLst>
            <pc:docMk/>
            <pc:sldMk cId="31959556" sldId="525"/>
            <ac:spMk id="8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59:49.327" v="1205" actId="2711"/>
          <ac:spMkLst>
            <pc:docMk/>
            <pc:sldMk cId="31959556" sldId="525"/>
            <ac:spMk id="82" creationId="{00000000-0000-0000-0000-000000000000}"/>
          </ac:spMkLst>
        </pc:spChg>
        <pc:spChg chg="del">
          <ac:chgData name="reza kabir" userId="af3c95a13102d509" providerId="LiveId" clId="{8BAB2875-BEA6-4BA6-854D-82211A154D52}" dt="2020-04-14T10:57:08.505" v="1166" actId="478"/>
          <ac:spMkLst>
            <pc:docMk/>
            <pc:sldMk cId="31959556" sldId="525"/>
            <ac:spMk id="83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10:24:37.371" v="1143" actId="478"/>
          <ac:grpSpMkLst>
            <pc:docMk/>
            <pc:sldMk cId="31959556" sldId="525"/>
            <ac:grpSpMk id="2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24:26.782" v="1141" actId="1076"/>
          <ac:grpSpMkLst>
            <pc:docMk/>
            <pc:sldMk cId="31959556" sldId="525"/>
            <ac:grpSpMk id="2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24:26.782" v="1141" actId="1076"/>
          <ac:grpSpMkLst>
            <pc:docMk/>
            <pc:sldMk cId="31959556" sldId="525"/>
            <ac:grpSpMk id="27" creationId="{00000000-0000-0000-0000-000000000000}"/>
          </ac:grpSpMkLst>
        </pc:grpChg>
        <pc:cxnChg chg="del">
          <ac:chgData name="reza kabir" userId="af3c95a13102d509" providerId="LiveId" clId="{8BAB2875-BEA6-4BA6-854D-82211A154D52}" dt="2020-04-14T10:57:08.505" v="1166" actId="478"/>
          <ac:cxnSpMkLst>
            <pc:docMk/>
            <pc:sldMk cId="31959556" sldId="525"/>
            <ac:cxnSpMk id="84" creationId="{00000000-0000-0000-0000-000000000000}"/>
          </ac:cxnSpMkLst>
        </pc:cxnChg>
      </pc:sldChg>
      <pc:sldChg chg="del">
        <pc:chgData name="reza kabir" userId="af3c95a13102d509" providerId="LiveId" clId="{8BAB2875-BEA6-4BA6-854D-82211A154D52}" dt="2020-04-14T03:20:19.782" v="0" actId="2696"/>
        <pc:sldMkLst>
          <pc:docMk/>
          <pc:sldMk cId="1608683231" sldId="529"/>
        </pc:sldMkLst>
      </pc:sldChg>
      <pc:sldChg chg="add del">
        <pc:chgData name="reza kabir" userId="af3c95a13102d509" providerId="LiveId" clId="{8BAB2875-BEA6-4BA6-854D-82211A154D52}" dt="2020-04-14T05:49:48.778" v="316" actId="47"/>
        <pc:sldMkLst>
          <pc:docMk/>
          <pc:sldMk cId="3441950020" sldId="529"/>
        </pc:sldMkLst>
      </pc:sldChg>
      <pc:sldChg chg="addSp delSp modSp add mod delAnim modAnim">
        <pc:chgData name="reza kabir" userId="af3c95a13102d509" providerId="LiveId" clId="{8BAB2875-BEA6-4BA6-854D-82211A154D52}" dt="2020-04-14T11:03:52.202" v="1244" actId="1076"/>
        <pc:sldMkLst>
          <pc:docMk/>
          <pc:sldMk cId="2203074630" sldId="537"/>
        </pc:sldMkLst>
        <pc:spChg chg="add mod">
          <ac:chgData name="reza kabir" userId="af3c95a13102d509" providerId="LiveId" clId="{8BAB2875-BEA6-4BA6-854D-82211A154D52}" dt="2020-04-14T11:01:11.499" v="1216" actId="20577"/>
          <ac:spMkLst>
            <pc:docMk/>
            <pc:sldMk cId="2203074630" sldId="537"/>
            <ac:spMk id="4" creationId="{E3983010-99B6-4DC8-BE47-708675F5170C}"/>
          </ac:spMkLst>
        </pc:spChg>
        <pc:spChg chg="add mod">
          <ac:chgData name="reza kabir" userId="af3c95a13102d509" providerId="LiveId" clId="{8BAB2875-BEA6-4BA6-854D-82211A154D52}" dt="2020-04-14T11:02:08.282" v="1232" actId="1076"/>
          <ac:spMkLst>
            <pc:docMk/>
            <pc:sldMk cId="2203074630" sldId="537"/>
            <ac:spMk id="5" creationId="{C9031FA3-79CB-4A23-96DE-5284AFC8C8EE}"/>
          </ac:spMkLst>
        </pc:spChg>
        <pc:spChg chg="del mod">
          <ac:chgData name="reza kabir" userId="af3c95a13102d509" providerId="LiveId" clId="{8BAB2875-BEA6-4BA6-854D-82211A154D52}" dt="2020-04-14T11:00:58.842" v="1212" actId="478"/>
          <ac:spMkLst>
            <pc:docMk/>
            <pc:sldMk cId="2203074630" sldId="537"/>
            <ac:spMk id="23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1:03.449" v="1213" actId="478"/>
          <ac:spMkLst>
            <pc:docMk/>
            <pc:sldMk cId="2203074630" sldId="537"/>
            <ac:spMk id="2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1:35.171" v="1220" actId="207"/>
          <ac:spMkLst>
            <pc:docMk/>
            <pc:sldMk cId="2203074630" sldId="537"/>
            <ac:spMk id="53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1:37.547" v="1221" actId="207"/>
          <ac:spMkLst>
            <pc:docMk/>
            <pc:sldMk cId="2203074630" sldId="537"/>
            <ac:spMk id="55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1:39.915" v="1222" actId="207"/>
          <ac:spMkLst>
            <pc:docMk/>
            <pc:sldMk cId="2203074630" sldId="537"/>
            <ac:spMk id="5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1:41.954" v="1223" actId="207"/>
          <ac:spMkLst>
            <pc:docMk/>
            <pc:sldMk cId="2203074630" sldId="537"/>
            <ac:spMk id="5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1:44.162" v="1224" actId="207"/>
          <ac:spMkLst>
            <pc:docMk/>
            <pc:sldMk cId="2203074630" sldId="537"/>
            <ac:spMk id="58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1:48.731" v="1225" actId="207"/>
          <ac:spMkLst>
            <pc:docMk/>
            <pc:sldMk cId="2203074630" sldId="537"/>
            <ac:spMk id="5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1:48.731" v="1225" actId="207"/>
          <ac:spMkLst>
            <pc:docMk/>
            <pc:sldMk cId="2203074630" sldId="537"/>
            <ac:spMk id="6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3:09.125" v="1236" actId="478"/>
          <ac:spMkLst>
            <pc:docMk/>
            <pc:sldMk cId="2203074630" sldId="537"/>
            <ac:spMk id="66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3:09.125" v="1236" actId="478"/>
          <ac:spMkLst>
            <pc:docMk/>
            <pc:sldMk cId="2203074630" sldId="537"/>
            <ac:spMk id="7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3:09.125" v="1236" actId="478"/>
          <ac:spMkLst>
            <pc:docMk/>
            <pc:sldMk cId="2203074630" sldId="537"/>
            <ac:spMk id="72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3:09.125" v="1236" actId="478"/>
          <ac:spMkLst>
            <pc:docMk/>
            <pc:sldMk cId="2203074630" sldId="537"/>
            <ac:spMk id="7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3:09.125" v="1236" actId="478"/>
          <ac:spMkLst>
            <pc:docMk/>
            <pc:sldMk cId="2203074630" sldId="537"/>
            <ac:spMk id="76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3:09.125" v="1236" actId="478"/>
          <ac:spMkLst>
            <pc:docMk/>
            <pc:sldMk cId="2203074630" sldId="537"/>
            <ac:spMk id="78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3:09.125" v="1236" actId="478"/>
          <ac:spMkLst>
            <pc:docMk/>
            <pc:sldMk cId="2203074630" sldId="537"/>
            <ac:spMk id="80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03:26.019" v="1239" actId="1076"/>
          <ac:spMkLst>
            <pc:docMk/>
            <pc:sldMk cId="2203074630" sldId="537"/>
            <ac:spMk id="244" creationId="{D4248FB7-8CD1-4208-AC50-8B3B01609404}"/>
          </ac:spMkLst>
        </pc:spChg>
        <pc:spChg chg="del">
          <ac:chgData name="reza kabir" userId="af3c95a13102d509" providerId="LiveId" clId="{8BAB2875-BEA6-4BA6-854D-82211A154D52}" dt="2020-04-14T11:01:52.784" v="1226" actId="478"/>
          <ac:spMkLst>
            <pc:docMk/>
            <pc:sldMk cId="2203074630" sldId="537"/>
            <ac:spMk id="245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1:30.349" v="1219" actId="478"/>
          <ac:spMkLst>
            <pc:docMk/>
            <pc:sldMk cId="2203074630" sldId="537"/>
            <ac:spMk id="248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1:30.349" v="1219" actId="478"/>
          <ac:spMkLst>
            <pc:docMk/>
            <pc:sldMk cId="2203074630" sldId="537"/>
            <ac:spMk id="249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1:30.349" v="1219" actId="478"/>
          <ac:spMkLst>
            <pc:docMk/>
            <pc:sldMk cId="2203074630" sldId="537"/>
            <ac:spMk id="250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1:30.349" v="1219" actId="478"/>
          <ac:spMkLst>
            <pc:docMk/>
            <pc:sldMk cId="2203074630" sldId="537"/>
            <ac:spMk id="251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1:30.349" v="1219" actId="478"/>
          <ac:spMkLst>
            <pc:docMk/>
            <pc:sldMk cId="2203074630" sldId="537"/>
            <ac:spMk id="252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1:30.349" v="1219" actId="478"/>
          <ac:spMkLst>
            <pc:docMk/>
            <pc:sldMk cId="2203074630" sldId="537"/>
            <ac:spMk id="253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1:30.349" v="1219" actId="478"/>
          <ac:spMkLst>
            <pc:docMk/>
            <pc:sldMk cId="2203074630" sldId="537"/>
            <ac:spMk id="25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01:52.784" v="1226" actId="478"/>
          <ac:spMkLst>
            <pc:docMk/>
            <pc:sldMk cId="2203074630" sldId="537"/>
            <ac:spMk id="255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03:33.554" v="1240" actId="1076"/>
          <ac:spMkLst>
            <pc:docMk/>
            <pc:sldMk cId="2203074630" sldId="537"/>
            <ac:spMk id="257" creationId="{827FCD17-08D8-4176-BB21-A238C2E9C02F}"/>
          </ac:spMkLst>
        </pc:spChg>
        <pc:spChg chg="add mod">
          <ac:chgData name="reza kabir" userId="af3c95a13102d509" providerId="LiveId" clId="{8BAB2875-BEA6-4BA6-854D-82211A154D52}" dt="2020-04-14T11:03:45.482" v="1242" actId="1076"/>
          <ac:spMkLst>
            <pc:docMk/>
            <pc:sldMk cId="2203074630" sldId="537"/>
            <ac:spMk id="258" creationId="{DD541C1B-D148-44E1-8742-6071E0C4AA0A}"/>
          </ac:spMkLst>
        </pc:spChg>
        <pc:spChg chg="add mod">
          <ac:chgData name="reza kabir" userId="af3c95a13102d509" providerId="LiveId" clId="{8BAB2875-BEA6-4BA6-854D-82211A154D52}" dt="2020-04-14T11:03:49.034" v="1243" actId="1076"/>
          <ac:spMkLst>
            <pc:docMk/>
            <pc:sldMk cId="2203074630" sldId="537"/>
            <ac:spMk id="259" creationId="{3B41D73A-EC30-4AE4-B042-3643FF0FEA93}"/>
          </ac:spMkLst>
        </pc:spChg>
        <pc:spChg chg="add mod">
          <ac:chgData name="reza kabir" userId="af3c95a13102d509" providerId="LiveId" clId="{8BAB2875-BEA6-4BA6-854D-82211A154D52}" dt="2020-04-14T11:03:52.202" v="1244" actId="1076"/>
          <ac:spMkLst>
            <pc:docMk/>
            <pc:sldMk cId="2203074630" sldId="537"/>
            <ac:spMk id="260" creationId="{3CB14D2D-CC44-47F1-A46D-29C999B4F601}"/>
          </ac:spMkLst>
        </pc:spChg>
        <pc:spChg chg="add mod">
          <ac:chgData name="reza kabir" userId="af3c95a13102d509" providerId="LiveId" clId="{8BAB2875-BEA6-4BA6-854D-82211A154D52}" dt="2020-04-14T11:03:52.202" v="1244" actId="1076"/>
          <ac:spMkLst>
            <pc:docMk/>
            <pc:sldMk cId="2203074630" sldId="537"/>
            <ac:spMk id="261" creationId="{162D32C6-0C2A-487E-B5B9-1FEF84C6535B}"/>
          </ac:spMkLst>
        </pc:spChg>
        <pc:spChg chg="add mod">
          <ac:chgData name="reza kabir" userId="af3c95a13102d509" providerId="LiveId" clId="{8BAB2875-BEA6-4BA6-854D-82211A154D52}" dt="2020-04-14T11:03:17.138" v="1238" actId="1076"/>
          <ac:spMkLst>
            <pc:docMk/>
            <pc:sldMk cId="2203074630" sldId="537"/>
            <ac:spMk id="262" creationId="{9528BC89-EEB4-4F22-8C1D-F26E110AC379}"/>
          </ac:spMkLst>
        </pc:spChg>
        <pc:grpChg chg="mod">
          <ac:chgData name="reza kabir" userId="af3c95a13102d509" providerId="LiveId" clId="{8BAB2875-BEA6-4BA6-854D-82211A154D52}" dt="2020-04-14T11:01:23.409" v="1218" actId="207"/>
          <ac:grpSpMkLst>
            <pc:docMk/>
            <pc:sldMk cId="2203074630" sldId="537"/>
            <ac:grpSpMk id="3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00:49.957" v="1210" actId="478"/>
          <ac:grpSpMkLst>
            <pc:docMk/>
            <pc:sldMk cId="2203074630" sldId="537"/>
            <ac:grpSpMk id="2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01:23.409" v="1218" actId="207"/>
          <ac:grpSpMkLst>
            <pc:docMk/>
            <pc:sldMk cId="2203074630" sldId="537"/>
            <ac:grpSpMk id="110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01:23.409" v="1218" actId="207"/>
          <ac:grpSpMkLst>
            <pc:docMk/>
            <pc:sldMk cId="2203074630" sldId="537"/>
            <ac:grpSpMk id="17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01:23.409" v="1218" actId="207"/>
          <ac:grpSpMkLst>
            <pc:docMk/>
            <pc:sldMk cId="2203074630" sldId="537"/>
            <ac:grpSpMk id="21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01:23.409" v="1218" actId="207"/>
          <ac:grpSpMkLst>
            <pc:docMk/>
            <pc:sldMk cId="2203074630" sldId="537"/>
            <ac:grpSpMk id="24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01:23.409" v="1218" actId="207"/>
          <ac:grpSpMkLst>
            <pc:docMk/>
            <pc:sldMk cId="2203074630" sldId="537"/>
            <ac:grpSpMk id="24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01:23.409" v="1218" actId="207"/>
          <ac:grpSpMkLst>
            <pc:docMk/>
            <pc:sldMk cId="2203074630" sldId="537"/>
            <ac:grpSpMk id="247" creationId="{00000000-0000-0000-0000-000000000000}"/>
          </ac:grpSpMkLst>
        </pc:grpChg>
        <pc:cxnChg chg="del">
          <ac:chgData name="reza kabir" userId="af3c95a13102d509" providerId="LiveId" clId="{8BAB2875-BEA6-4BA6-854D-82211A154D52}" dt="2020-04-14T11:01:52.784" v="1226" actId="478"/>
          <ac:cxnSpMkLst>
            <pc:docMk/>
            <pc:sldMk cId="2203074630" sldId="537"/>
            <ac:cxnSpMk id="256" creationId="{00000000-0000-0000-0000-000000000000}"/>
          </ac:cxnSpMkLst>
        </pc:cxnChg>
      </pc:sldChg>
      <pc:sldChg chg="delSp add del mod delAnim">
        <pc:chgData name="reza kabir" userId="af3c95a13102d509" providerId="LiveId" clId="{8BAB2875-BEA6-4BA6-854D-82211A154D52}" dt="2020-04-14T09:26:09.273" v="435" actId="47"/>
        <pc:sldMkLst>
          <pc:docMk/>
          <pc:sldMk cId="1291416416" sldId="545"/>
        </pc:sldMkLst>
        <pc:spChg chg="del">
          <ac:chgData name="reza kabir" userId="af3c95a13102d509" providerId="LiveId" clId="{8BAB2875-BEA6-4BA6-854D-82211A154D52}" dt="2020-04-14T09:26:06.190" v="434" actId="478"/>
          <ac:spMkLst>
            <pc:docMk/>
            <pc:sldMk cId="1291416416" sldId="545"/>
            <ac:spMk id="8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6:06.190" v="434" actId="478"/>
          <ac:spMkLst>
            <pc:docMk/>
            <pc:sldMk cId="1291416416" sldId="545"/>
            <ac:spMk id="9" creationId="{00000000-0000-0000-0000-000000000000}"/>
          </ac:spMkLst>
        </pc:spChg>
      </pc:sldChg>
      <pc:sldChg chg="add del">
        <pc:chgData name="reza kabir" userId="af3c95a13102d509" providerId="LiveId" clId="{8BAB2875-BEA6-4BA6-854D-82211A154D52}" dt="2020-04-14T09:27:52.245" v="438" actId="47"/>
        <pc:sldMkLst>
          <pc:docMk/>
          <pc:sldMk cId="1218989877" sldId="546"/>
        </pc:sldMkLst>
      </pc:sldChg>
      <pc:sldChg chg="add">
        <pc:chgData name="reza kabir" userId="af3c95a13102d509" providerId="LiveId" clId="{8BAB2875-BEA6-4BA6-854D-82211A154D52}" dt="2020-04-15T10:48:46.214" v="3481"/>
        <pc:sldMkLst>
          <pc:docMk/>
          <pc:sldMk cId="365840421" sldId="547"/>
        </pc:sldMkLst>
      </pc:sldChg>
      <pc:sldChg chg="del">
        <pc:chgData name="reza kabir" userId="af3c95a13102d509" providerId="LiveId" clId="{8BAB2875-BEA6-4BA6-854D-82211A154D52}" dt="2020-04-14T03:20:19.782" v="0" actId="2696"/>
        <pc:sldMkLst>
          <pc:docMk/>
          <pc:sldMk cId="1050350887" sldId="547"/>
        </pc:sldMkLst>
      </pc:sldChg>
      <pc:sldChg chg="addSp delSp modSp add del mod delAnim modAnim">
        <pc:chgData name="reza kabir" userId="af3c95a13102d509" providerId="LiveId" clId="{8BAB2875-BEA6-4BA6-854D-82211A154D52}" dt="2020-04-15T10:48:41.493" v="3480" actId="2696"/>
        <pc:sldMkLst>
          <pc:docMk/>
          <pc:sldMk cId="2074827588" sldId="547"/>
        </pc:sldMkLst>
        <pc:spChg chg="add mod">
          <ac:chgData name="reza kabir" userId="af3c95a13102d509" providerId="LiveId" clId="{8BAB2875-BEA6-4BA6-854D-82211A154D52}" dt="2020-04-14T09:23:41.624" v="402" actId="20577"/>
          <ac:spMkLst>
            <pc:docMk/>
            <pc:sldMk cId="2074827588" sldId="547"/>
            <ac:spMk id="3" creationId="{A6407585-CD66-44D9-B900-D701F0160850}"/>
          </ac:spMkLst>
        </pc:spChg>
        <pc:spChg chg="del">
          <ac:chgData name="reza kabir" userId="af3c95a13102d509" providerId="LiveId" clId="{8BAB2875-BEA6-4BA6-854D-82211A154D52}" dt="2020-04-14T09:23:39.359" v="400" actId="478"/>
          <ac:spMkLst>
            <pc:docMk/>
            <pc:sldMk cId="2074827588" sldId="547"/>
            <ac:spMk id="8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3:31.461" v="398" actId="478"/>
          <ac:spMkLst>
            <pc:docMk/>
            <pc:sldMk cId="2074827588" sldId="547"/>
            <ac:spMk id="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10:16.665" v="327" actId="207"/>
          <ac:spMkLst>
            <pc:docMk/>
            <pc:sldMk cId="2074827588" sldId="547"/>
            <ac:spMk id="3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10:05.098" v="325" actId="207"/>
          <ac:spMkLst>
            <pc:docMk/>
            <pc:sldMk cId="2074827588" sldId="547"/>
            <ac:spMk id="3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10:09.801" v="326" actId="207"/>
          <ac:spMkLst>
            <pc:docMk/>
            <pc:sldMk cId="2074827588" sldId="547"/>
            <ac:spMk id="3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09:41.137" v="323" actId="165"/>
          <ac:spMkLst>
            <pc:docMk/>
            <pc:sldMk cId="2074827588" sldId="547"/>
            <ac:spMk id="3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10:34.865" v="329" actId="207"/>
          <ac:spMkLst>
            <pc:docMk/>
            <pc:sldMk cId="2074827588" sldId="547"/>
            <ac:spMk id="3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10:26.570" v="328" actId="207"/>
          <ac:spMkLst>
            <pc:docMk/>
            <pc:sldMk cId="2074827588" sldId="547"/>
            <ac:spMk id="3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10:40.426" v="330" actId="207"/>
          <ac:spMkLst>
            <pc:docMk/>
            <pc:sldMk cId="2074827588" sldId="547"/>
            <ac:spMk id="3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10:47.130" v="331" actId="207"/>
          <ac:spMkLst>
            <pc:docMk/>
            <pc:sldMk cId="2074827588" sldId="547"/>
            <ac:spMk id="3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09:52.514" v="324" actId="207"/>
          <ac:spMkLst>
            <pc:docMk/>
            <pc:sldMk cId="2074827588" sldId="547"/>
            <ac:spMk id="4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08:09:41.137" v="323" actId="165"/>
          <ac:spMkLst>
            <pc:docMk/>
            <pc:sldMk cId="2074827588" sldId="547"/>
            <ac:spMk id="41" creationId="{00000000-0000-0000-0000-000000000000}"/>
          </ac:spMkLst>
        </pc:spChg>
        <pc:spChg chg="add">
          <ac:chgData name="reza kabir" userId="af3c95a13102d509" providerId="LiveId" clId="{8BAB2875-BEA6-4BA6-854D-82211A154D52}" dt="2020-04-14T08:07:49.073" v="318"/>
          <ac:spMkLst>
            <pc:docMk/>
            <pc:sldMk cId="2074827588" sldId="547"/>
            <ac:spMk id="64" creationId="{5CEC2775-D376-432E-A637-131B68451E17}"/>
          </ac:spMkLst>
        </pc:spChg>
        <pc:spChg chg="add">
          <ac:chgData name="reza kabir" userId="af3c95a13102d509" providerId="LiveId" clId="{8BAB2875-BEA6-4BA6-854D-82211A154D52}" dt="2020-04-14T08:07:49.073" v="318"/>
          <ac:spMkLst>
            <pc:docMk/>
            <pc:sldMk cId="2074827588" sldId="547"/>
            <ac:spMk id="65" creationId="{FEFDCC99-2D1B-4BB1-99E7-7337C9933033}"/>
          </ac:spMkLst>
        </pc:spChg>
        <pc:spChg chg="add">
          <ac:chgData name="reza kabir" userId="af3c95a13102d509" providerId="LiveId" clId="{8BAB2875-BEA6-4BA6-854D-82211A154D52}" dt="2020-04-14T08:07:49.073" v="318"/>
          <ac:spMkLst>
            <pc:docMk/>
            <pc:sldMk cId="2074827588" sldId="547"/>
            <ac:spMk id="66" creationId="{CCBA4B40-4812-4BD3-B405-FC41154A138C}"/>
          </ac:spMkLst>
        </pc:spChg>
        <pc:spChg chg="add">
          <ac:chgData name="reza kabir" userId="af3c95a13102d509" providerId="LiveId" clId="{8BAB2875-BEA6-4BA6-854D-82211A154D52}" dt="2020-04-14T08:07:49.073" v="318"/>
          <ac:spMkLst>
            <pc:docMk/>
            <pc:sldMk cId="2074827588" sldId="547"/>
            <ac:spMk id="67" creationId="{6EE629D6-0280-4167-A832-104D1CE9BD71}"/>
          </ac:spMkLst>
        </pc:spChg>
        <pc:spChg chg="add">
          <ac:chgData name="reza kabir" userId="af3c95a13102d509" providerId="LiveId" clId="{8BAB2875-BEA6-4BA6-854D-82211A154D52}" dt="2020-04-14T08:07:49.073" v="318"/>
          <ac:spMkLst>
            <pc:docMk/>
            <pc:sldMk cId="2074827588" sldId="547"/>
            <ac:spMk id="68" creationId="{15F12105-8572-4486-B699-FF0FFCD29838}"/>
          </ac:spMkLst>
        </pc:spChg>
        <pc:spChg chg="add">
          <ac:chgData name="reza kabir" userId="af3c95a13102d509" providerId="LiveId" clId="{8BAB2875-BEA6-4BA6-854D-82211A154D52}" dt="2020-04-14T08:07:49.073" v="318"/>
          <ac:spMkLst>
            <pc:docMk/>
            <pc:sldMk cId="2074827588" sldId="547"/>
            <ac:spMk id="69" creationId="{10CECC7B-5CEA-4B7F-AAF7-C8FC229518B1}"/>
          </ac:spMkLst>
        </pc:spChg>
        <pc:spChg chg="add del">
          <ac:chgData name="reza kabir" userId="af3c95a13102d509" providerId="LiveId" clId="{8BAB2875-BEA6-4BA6-854D-82211A154D52}" dt="2020-04-14T08:12:31.233" v="354" actId="21"/>
          <ac:spMkLst>
            <pc:docMk/>
            <pc:sldMk cId="2074827588" sldId="547"/>
            <ac:spMk id="70" creationId="{13C8100F-8E60-4765-982F-F91197CAE311}"/>
          </ac:spMkLst>
        </pc:spChg>
        <pc:spChg chg="add del">
          <ac:chgData name="reza kabir" userId="af3c95a13102d509" providerId="LiveId" clId="{8BAB2875-BEA6-4BA6-854D-82211A154D52}" dt="2020-04-14T08:12:31.233" v="354" actId="21"/>
          <ac:spMkLst>
            <pc:docMk/>
            <pc:sldMk cId="2074827588" sldId="547"/>
            <ac:spMk id="71" creationId="{FCA7E238-FA5D-46B1-90C8-9DADA3E8883F}"/>
          </ac:spMkLst>
        </pc:spChg>
        <pc:spChg chg="add del">
          <ac:chgData name="reza kabir" userId="af3c95a13102d509" providerId="LiveId" clId="{8BAB2875-BEA6-4BA6-854D-82211A154D52}" dt="2020-04-14T08:12:31.233" v="354" actId="21"/>
          <ac:spMkLst>
            <pc:docMk/>
            <pc:sldMk cId="2074827588" sldId="547"/>
            <ac:spMk id="72" creationId="{9B1E84C0-0408-4075-A1DF-EA08A44D7B6E}"/>
          </ac:spMkLst>
        </pc:spChg>
        <pc:spChg chg="add del">
          <ac:chgData name="reza kabir" userId="af3c95a13102d509" providerId="LiveId" clId="{8BAB2875-BEA6-4BA6-854D-82211A154D52}" dt="2020-04-14T08:12:31.233" v="354" actId="21"/>
          <ac:spMkLst>
            <pc:docMk/>
            <pc:sldMk cId="2074827588" sldId="547"/>
            <ac:spMk id="73" creationId="{DF0C415C-C938-40CB-83B9-C616FD977E8C}"/>
          </ac:spMkLst>
        </pc:spChg>
        <pc:spChg chg="add del">
          <ac:chgData name="reza kabir" userId="af3c95a13102d509" providerId="LiveId" clId="{8BAB2875-BEA6-4BA6-854D-82211A154D52}" dt="2020-04-14T08:12:31.233" v="354" actId="21"/>
          <ac:spMkLst>
            <pc:docMk/>
            <pc:sldMk cId="2074827588" sldId="547"/>
            <ac:spMk id="74" creationId="{D0D5EF4B-7FAA-497F-B75C-D6A343D345C5}"/>
          </ac:spMkLst>
        </pc:spChg>
        <pc:spChg chg="add del">
          <ac:chgData name="reza kabir" userId="af3c95a13102d509" providerId="LiveId" clId="{8BAB2875-BEA6-4BA6-854D-82211A154D52}" dt="2020-04-14T08:12:31.233" v="354" actId="21"/>
          <ac:spMkLst>
            <pc:docMk/>
            <pc:sldMk cId="2074827588" sldId="547"/>
            <ac:spMk id="75" creationId="{AA22745E-90CD-4D27-97B5-1A7DAE95C6B3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76" creationId="{06F21453-7497-4C6B-AD63-A89C249A0056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77" creationId="{A53CE58C-27A1-4CAC-A134-5E29C33D6A63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78" creationId="{AE993C79-1125-4964-8E57-D2F0DFA1CF85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79" creationId="{979CBC9C-3A5E-4EFF-992E-35E73633A777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80" creationId="{2FDE2B07-02A5-42F4-B7DF-659096F24ACB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81" creationId="{0C54A8DF-B9BA-40A5-B4E4-8096CFBDD378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82" creationId="{6775C912-CE6A-4240-9B35-99C13C3AB525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83" creationId="{26A992DD-6D04-4825-BF8E-B027AE770F73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84" creationId="{61631DB4-A129-4C29-9D61-FD7F84AF5ED0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85" creationId="{3209C9B0-0EED-4013-A90A-7BF4020DEEDC}"/>
          </ac:spMkLst>
        </pc:spChg>
        <pc:spChg chg="add mod">
          <ac:chgData name="reza kabir" userId="af3c95a13102d509" providerId="LiveId" clId="{8BAB2875-BEA6-4BA6-854D-82211A154D52}" dt="2020-04-14T08:11:09.513" v="333" actId="571"/>
          <ac:spMkLst>
            <pc:docMk/>
            <pc:sldMk cId="2074827588" sldId="547"/>
            <ac:spMk id="89" creationId="{B6E6D999-EDA7-4F7B-9577-7EC33A37BD82}"/>
          </ac:spMkLst>
        </pc:spChg>
        <pc:spChg chg="add mod">
          <ac:chgData name="reza kabir" userId="af3c95a13102d509" providerId="LiveId" clId="{8BAB2875-BEA6-4BA6-854D-82211A154D52}" dt="2020-04-14T08:11:37.298" v="350" actId="20577"/>
          <ac:spMkLst>
            <pc:docMk/>
            <pc:sldMk cId="2074827588" sldId="547"/>
            <ac:spMk id="90" creationId="{27EC9837-70F8-4DB6-81FB-4884CAEC5246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91" creationId="{51879E83-0591-49E3-8FA0-93F0198F3249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92" creationId="{BD01449D-9A43-472C-BA96-76FF1AD32855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93" creationId="{EDB62D93-5D4C-4FC7-A7B1-9B2554D7C404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95" creationId="{0315DAE5-F7D7-4E9C-91C0-6AA1297B08CD}"/>
          </ac:spMkLst>
        </pc:spChg>
        <pc:spChg chg="del">
          <ac:chgData name="reza kabir" userId="af3c95a13102d509" providerId="LiveId" clId="{8BAB2875-BEA6-4BA6-854D-82211A154D52}" dt="2020-04-14T08:11:03.253" v="332" actId="478"/>
          <ac:spMkLst>
            <pc:docMk/>
            <pc:sldMk cId="2074827588" sldId="547"/>
            <ac:spMk id="110" creationId="{00000000-0000-0000-0000-000000000000}"/>
          </ac:spMkLst>
        </pc:spChg>
        <pc:spChg chg="del">
          <ac:chgData name="reza kabir" userId="af3c95a13102d509" providerId="LiveId" clId="{8BAB2875-BEA6-4BA6-854D-82211A154D52}" dt="2020-04-14T08:11:03.253" v="332" actId="478"/>
          <ac:spMkLst>
            <pc:docMk/>
            <pc:sldMk cId="2074827588" sldId="547"/>
            <ac:spMk id="111" creationId="{00000000-0000-0000-0000-000000000000}"/>
          </ac:spMkLst>
        </pc:spChg>
        <pc:spChg chg="del">
          <ac:chgData name="reza kabir" userId="af3c95a13102d509" providerId="LiveId" clId="{8BAB2875-BEA6-4BA6-854D-82211A154D52}" dt="2020-04-14T08:11:03.253" v="332" actId="478"/>
          <ac:spMkLst>
            <pc:docMk/>
            <pc:sldMk cId="2074827588" sldId="547"/>
            <ac:spMk id="126" creationId="{00000000-0000-0000-0000-000000000000}"/>
          </ac:spMkLst>
        </pc:spChg>
        <pc:spChg chg="del">
          <ac:chgData name="reza kabir" userId="af3c95a13102d509" providerId="LiveId" clId="{8BAB2875-BEA6-4BA6-854D-82211A154D52}" dt="2020-04-14T08:11:03.253" v="332" actId="478"/>
          <ac:spMkLst>
            <pc:docMk/>
            <pc:sldMk cId="2074827588" sldId="547"/>
            <ac:spMk id="127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128" creationId="{5C4A0E2D-4272-44A2-A43E-9537A6EE3F39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129" creationId="{2619A844-49E3-4407-AD2F-28EB8066EA8D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130" creationId="{2F0C6589-49AC-4DF3-9753-4530994FD0B8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131" creationId="{B7CD6BD3-6170-43BD-8046-8842E0E1EA27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132" creationId="{E3DDD22C-5FB3-4D27-B9F9-229F52124E71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133" creationId="{CDC61E0D-1FC3-4CCF-80B8-98550860C8D2}"/>
          </ac:spMkLst>
        </pc:spChg>
        <pc:spChg chg="add mod">
          <ac:chgData name="reza kabir" userId="af3c95a13102d509" providerId="LiveId" clId="{8BAB2875-BEA6-4BA6-854D-82211A154D52}" dt="2020-04-14T08:11:12.805" v="334" actId="571"/>
          <ac:spMkLst>
            <pc:docMk/>
            <pc:sldMk cId="2074827588" sldId="547"/>
            <ac:spMk id="137" creationId="{95857BBB-4324-4A90-973D-1F3CDE60BC1E}"/>
          </ac:spMkLst>
        </pc:spChg>
        <pc:spChg chg="add mod">
          <ac:chgData name="reza kabir" userId="af3c95a13102d509" providerId="LiveId" clId="{8BAB2875-BEA6-4BA6-854D-82211A154D52}" dt="2020-04-14T08:11:32.673" v="348" actId="20577"/>
          <ac:spMkLst>
            <pc:docMk/>
            <pc:sldMk cId="2074827588" sldId="547"/>
            <ac:spMk id="138" creationId="{457D4808-13C4-4F70-A8D1-8EF7EF5F053A}"/>
          </ac:spMkLst>
        </pc:spChg>
        <pc:spChg chg="add del">
          <ac:chgData name="reza kabir" userId="af3c95a13102d509" providerId="LiveId" clId="{8BAB2875-BEA6-4BA6-854D-82211A154D52}" dt="2020-04-14T09:34:49.874" v="504" actId="21"/>
          <ac:spMkLst>
            <pc:docMk/>
            <pc:sldMk cId="2074827588" sldId="547"/>
            <ac:spMk id="139" creationId="{B2C22FFC-12F1-42E6-9F36-C751FD41F55F}"/>
          </ac:spMkLst>
        </pc:spChg>
        <pc:spChg chg="add del">
          <ac:chgData name="reza kabir" userId="af3c95a13102d509" providerId="LiveId" clId="{8BAB2875-BEA6-4BA6-854D-82211A154D52}" dt="2020-04-14T09:34:49.874" v="504" actId="21"/>
          <ac:spMkLst>
            <pc:docMk/>
            <pc:sldMk cId="2074827588" sldId="547"/>
            <ac:spMk id="140" creationId="{E99C3B3B-C810-4D6C-AD6B-5D384889A967}"/>
          </ac:spMkLst>
        </pc:spChg>
        <pc:spChg chg="add del">
          <ac:chgData name="reza kabir" userId="af3c95a13102d509" providerId="LiveId" clId="{8BAB2875-BEA6-4BA6-854D-82211A154D52}" dt="2020-04-14T09:34:49.874" v="504" actId="21"/>
          <ac:spMkLst>
            <pc:docMk/>
            <pc:sldMk cId="2074827588" sldId="547"/>
            <ac:spMk id="141" creationId="{20EBA61B-96E4-4B28-831F-84F4F5F37CC5}"/>
          </ac:spMkLst>
        </pc:spChg>
        <pc:spChg chg="add del">
          <ac:chgData name="reza kabir" userId="af3c95a13102d509" providerId="LiveId" clId="{8BAB2875-BEA6-4BA6-854D-82211A154D52}" dt="2020-04-14T09:34:49.874" v="504" actId="21"/>
          <ac:spMkLst>
            <pc:docMk/>
            <pc:sldMk cId="2074827588" sldId="547"/>
            <ac:spMk id="142" creationId="{578F3CF3-63EC-4F66-B32D-B43083245137}"/>
          </ac:spMkLst>
        </pc:spChg>
        <pc:spChg chg="add del">
          <ac:chgData name="reza kabir" userId="af3c95a13102d509" providerId="LiveId" clId="{8BAB2875-BEA6-4BA6-854D-82211A154D52}" dt="2020-04-14T09:34:49.874" v="504" actId="21"/>
          <ac:spMkLst>
            <pc:docMk/>
            <pc:sldMk cId="2074827588" sldId="547"/>
            <ac:spMk id="143" creationId="{A9508A87-9766-4AE9-A8C5-94889E36CA58}"/>
          </ac:spMkLst>
        </pc:spChg>
        <pc:spChg chg="add del">
          <ac:chgData name="reza kabir" userId="af3c95a13102d509" providerId="LiveId" clId="{8BAB2875-BEA6-4BA6-854D-82211A154D52}" dt="2020-04-14T09:34:49.874" v="504" actId="21"/>
          <ac:spMkLst>
            <pc:docMk/>
            <pc:sldMk cId="2074827588" sldId="547"/>
            <ac:spMk id="144" creationId="{183C2B6F-785E-4CE8-A308-40AF00E3F0C8}"/>
          </ac:spMkLst>
        </pc:spChg>
        <pc:spChg chg="del">
          <ac:chgData name="reza kabir" userId="af3c95a13102d509" providerId="LiveId" clId="{8BAB2875-BEA6-4BA6-854D-82211A154D52}" dt="2020-04-14T08:07:38.193" v="317" actId="478"/>
          <ac:spMkLst>
            <pc:docMk/>
            <pc:sldMk cId="2074827588" sldId="547"/>
            <ac:spMk id="202" creationId="{00000000-0000-0000-0000-000000000000}"/>
          </ac:spMkLst>
        </pc:spChg>
        <pc:spChg chg="del">
          <ac:chgData name="reza kabir" userId="af3c95a13102d509" providerId="LiveId" clId="{8BAB2875-BEA6-4BA6-854D-82211A154D52}" dt="2020-04-14T08:07:38.193" v="317" actId="478"/>
          <ac:spMkLst>
            <pc:docMk/>
            <pc:sldMk cId="2074827588" sldId="547"/>
            <ac:spMk id="203" creationId="{00000000-0000-0000-0000-000000000000}"/>
          </ac:spMkLst>
        </pc:spChg>
        <pc:spChg chg="del">
          <ac:chgData name="reza kabir" userId="af3c95a13102d509" providerId="LiveId" clId="{8BAB2875-BEA6-4BA6-854D-82211A154D52}" dt="2020-04-14T08:07:38.193" v="317" actId="478"/>
          <ac:spMkLst>
            <pc:docMk/>
            <pc:sldMk cId="2074827588" sldId="547"/>
            <ac:spMk id="213" creationId="{00000000-0000-0000-0000-000000000000}"/>
          </ac:spMkLst>
        </pc:spChg>
        <pc:spChg chg="del">
          <ac:chgData name="reza kabir" userId="af3c95a13102d509" providerId="LiveId" clId="{8BAB2875-BEA6-4BA6-854D-82211A154D52}" dt="2020-04-14T08:07:38.193" v="317" actId="478"/>
          <ac:spMkLst>
            <pc:docMk/>
            <pc:sldMk cId="2074827588" sldId="547"/>
            <ac:spMk id="214" creationId="{00000000-0000-0000-0000-000000000000}"/>
          </ac:spMkLst>
        </pc:spChg>
        <pc:spChg chg="del">
          <ac:chgData name="reza kabir" userId="af3c95a13102d509" providerId="LiveId" clId="{8BAB2875-BEA6-4BA6-854D-82211A154D52}" dt="2020-04-14T08:07:38.193" v="317" actId="478"/>
          <ac:spMkLst>
            <pc:docMk/>
            <pc:sldMk cId="2074827588" sldId="547"/>
            <ac:spMk id="218" creationId="{00000000-0000-0000-0000-000000000000}"/>
          </ac:spMkLst>
        </pc:spChg>
        <pc:spChg chg="del">
          <ac:chgData name="reza kabir" userId="af3c95a13102d509" providerId="LiveId" clId="{8BAB2875-BEA6-4BA6-854D-82211A154D52}" dt="2020-04-14T08:07:38.193" v="317" actId="478"/>
          <ac:spMkLst>
            <pc:docMk/>
            <pc:sldMk cId="2074827588" sldId="547"/>
            <ac:spMk id="219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08:09:41.137" v="323" actId="165"/>
          <ac:grpSpMkLst>
            <pc:docMk/>
            <pc:sldMk cId="2074827588" sldId="547"/>
            <ac:grpSpMk id="47" creationId="{00000000-0000-0000-0000-000000000000}"/>
          </ac:grpSpMkLst>
        </pc:grpChg>
        <pc:grpChg chg="add mod">
          <ac:chgData name="reza kabir" userId="af3c95a13102d509" providerId="LiveId" clId="{8BAB2875-BEA6-4BA6-854D-82211A154D52}" dt="2020-04-14T08:11:46.105" v="353" actId="1076"/>
          <ac:grpSpMkLst>
            <pc:docMk/>
            <pc:sldMk cId="2074827588" sldId="547"/>
            <ac:grpSpMk id="86" creationId="{55DE7120-EE39-4702-9AB0-9C2A6EC2D4F7}"/>
          </ac:grpSpMkLst>
        </pc:grpChg>
        <pc:grpChg chg="del">
          <ac:chgData name="reza kabir" userId="af3c95a13102d509" providerId="LiveId" clId="{8BAB2875-BEA6-4BA6-854D-82211A154D52}" dt="2020-04-14T08:11:03.253" v="332" actId="478"/>
          <ac:grpSpMkLst>
            <pc:docMk/>
            <pc:sldMk cId="2074827588" sldId="547"/>
            <ac:grpSpMk id="96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8:11:03.253" v="332" actId="478"/>
          <ac:grpSpMkLst>
            <pc:docMk/>
            <pc:sldMk cId="2074827588" sldId="547"/>
            <ac:grpSpMk id="107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8:11:03.253" v="332" actId="478"/>
          <ac:grpSpMkLst>
            <pc:docMk/>
            <pc:sldMk cId="2074827588" sldId="547"/>
            <ac:grpSpMk id="112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8:11:03.253" v="332" actId="478"/>
          <ac:grpSpMkLst>
            <pc:docMk/>
            <pc:sldMk cId="2074827588" sldId="547"/>
            <ac:grpSpMk id="123" creationId="{00000000-0000-0000-0000-000000000000}"/>
          </ac:grpSpMkLst>
        </pc:grpChg>
        <pc:grpChg chg="add mod">
          <ac:chgData name="reza kabir" userId="af3c95a13102d509" providerId="LiveId" clId="{8BAB2875-BEA6-4BA6-854D-82211A154D52}" dt="2020-04-14T08:11:29.138" v="344" actId="688"/>
          <ac:grpSpMkLst>
            <pc:docMk/>
            <pc:sldMk cId="2074827588" sldId="547"/>
            <ac:grpSpMk id="134" creationId="{32116F59-974C-4743-BB28-CF8617AD27AE}"/>
          </ac:grpSpMkLst>
        </pc:grpChg>
        <pc:cxnChg chg="del">
          <ac:chgData name="reza kabir" userId="af3c95a13102d509" providerId="LiveId" clId="{8BAB2875-BEA6-4BA6-854D-82211A154D52}" dt="2020-04-14T08:07:38.193" v="317" actId="478"/>
          <ac:cxnSpMkLst>
            <pc:docMk/>
            <pc:sldMk cId="2074827588" sldId="547"/>
            <ac:cxnSpMk id="211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8:07:38.193" v="317" actId="478"/>
          <ac:cxnSpMkLst>
            <pc:docMk/>
            <pc:sldMk cId="2074827588" sldId="547"/>
            <ac:cxnSpMk id="21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8:07:38.193" v="317" actId="478"/>
          <ac:cxnSpMkLst>
            <pc:docMk/>
            <pc:sldMk cId="2074827588" sldId="547"/>
            <ac:cxnSpMk id="220" creationId="{00000000-0000-0000-0000-000000000000}"/>
          </ac:cxnSpMkLst>
        </pc:cxnChg>
      </pc:sldChg>
      <pc:sldChg chg="addSp delSp modSp add mod modAnim">
        <pc:chgData name="reza kabir" userId="af3c95a13102d509" providerId="LiveId" clId="{8BAB2875-BEA6-4BA6-854D-82211A154D52}" dt="2020-04-14T10:24:01.272" v="1139" actId="2711"/>
        <pc:sldMkLst>
          <pc:docMk/>
          <pc:sldMk cId="1347735799" sldId="552"/>
        </pc:sldMkLst>
        <pc:spChg chg="del mod">
          <ac:chgData name="reza kabir" userId="af3c95a13102d509" providerId="LiveId" clId="{8BAB2875-BEA6-4BA6-854D-82211A154D52}" dt="2020-04-14T10:20:37.790" v="1084" actId="478"/>
          <ac:spMkLst>
            <pc:docMk/>
            <pc:sldMk cId="1347735799" sldId="552"/>
            <ac:spMk id="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20:37.790" v="1084" actId="478"/>
          <ac:spMkLst>
            <pc:docMk/>
            <pc:sldMk cId="1347735799" sldId="552"/>
            <ac:spMk id="4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3:31.629" v="1128" actId="20577"/>
          <ac:spMkLst>
            <pc:docMk/>
            <pc:sldMk cId="1347735799" sldId="552"/>
            <ac:spMk id="19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3:16.198" v="1120" actId="20577"/>
          <ac:spMkLst>
            <pc:docMk/>
            <pc:sldMk cId="1347735799" sldId="552"/>
            <ac:spMk id="20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3:28.209" v="1126" actId="20577"/>
          <ac:spMkLst>
            <pc:docMk/>
            <pc:sldMk cId="1347735799" sldId="552"/>
            <ac:spMk id="2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3:35.993" v="1129" actId="20577"/>
          <ac:spMkLst>
            <pc:docMk/>
            <pc:sldMk cId="1347735799" sldId="552"/>
            <ac:spMk id="22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3:21.932" v="1124" actId="20577"/>
          <ac:spMkLst>
            <pc:docMk/>
            <pc:sldMk cId="1347735799" sldId="552"/>
            <ac:spMk id="2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4:01.272" v="1139" actId="2711"/>
          <ac:spMkLst>
            <pc:docMk/>
            <pc:sldMk cId="1347735799" sldId="552"/>
            <ac:spMk id="24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2:36.744" v="1111" actId="207"/>
          <ac:spMkLst>
            <pc:docMk/>
            <pc:sldMk cId="1347735799" sldId="552"/>
            <ac:spMk id="25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2:30.186" v="1109" actId="207"/>
          <ac:spMkLst>
            <pc:docMk/>
            <pc:sldMk cId="1347735799" sldId="552"/>
            <ac:spMk id="26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2:24.585" v="1107" actId="207"/>
          <ac:spMkLst>
            <pc:docMk/>
            <pc:sldMk cId="1347735799" sldId="552"/>
            <ac:spMk id="27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2:45.066" v="1112" actId="207"/>
          <ac:spMkLst>
            <pc:docMk/>
            <pc:sldMk cId="1347735799" sldId="552"/>
            <ac:spMk id="28" creationId="{00000000-0000-0000-0000-000000000000}"/>
          </ac:spMkLst>
        </pc:spChg>
        <pc:spChg chg="mod">
          <ac:chgData name="reza kabir" userId="af3c95a13102d509" providerId="LiveId" clId="{8BAB2875-BEA6-4BA6-854D-82211A154D52}" dt="2020-04-14T10:22:20.246" v="1106" actId="207"/>
          <ac:spMkLst>
            <pc:docMk/>
            <pc:sldMk cId="1347735799" sldId="552"/>
            <ac:spMk id="29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0:20:42.901" v="1085"/>
          <ac:spMkLst>
            <pc:docMk/>
            <pc:sldMk cId="1347735799" sldId="552"/>
            <ac:spMk id="35" creationId="{31ECED2F-626E-429D-86A8-F18D7A111C2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53" creationId="{00000000-0000-0000-0000-00000000000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54" creationId="{00000000-0000-0000-0000-00000000000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55" creationId="{00000000-0000-0000-0000-00000000000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56" creationId="{00000000-0000-0000-0000-00000000000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57" creationId="{00000000-0000-0000-0000-00000000000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58" creationId="{00000000-0000-0000-0000-00000000000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59" creationId="{00000000-0000-0000-0000-00000000000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60" creationId="{00000000-0000-0000-0000-00000000000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61" creationId="{00000000-0000-0000-0000-000000000000}"/>
          </ac:spMkLst>
        </pc:spChg>
        <pc:spChg chg="del">
          <ac:chgData name="reza kabir" userId="af3c95a13102d509" providerId="LiveId" clId="{8BAB2875-BEA6-4BA6-854D-82211A154D52}" dt="2020-04-14T10:20:52.106" v="1086" actId="478"/>
          <ac:spMkLst>
            <pc:docMk/>
            <pc:sldMk cId="1347735799" sldId="552"/>
            <ac:spMk id="62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0:22:07.389" v="1098" actId="1076"/>
          <ac:spMkLst>
            <pc:docMk/>
            <pc:sldMk cId="1347735799" sldId="552"/>
            <ac:spMk id="83" creationId="{B49D415C-F6A6-4DBB-8793-F3374D46B350}"/>
          </ac:spMkLst>
        </pc:spChg>
        <pc:spChg chg="add mod">
          <ac:chgData name="reza kabir" userId="af3c95a13102d509" providerId="LiveId" clId="{8BAB2875-BEA6-4BA6-854D-82211A154D52}" dt="2020-04-14T10:22:07.389" v="1098" actId="1076"/>
          <ac:spMkLst>
            <pc:docMk/>
            <pc:sldMk cId="1347735799" sldId="552"/>
            <ac:spMk id="84" creationId="{2DEE558A-725D-4509-9246-671BC690FDD5}"/>
          </ac:spMkLst>
        </pc:spChg>
        <pc:spChg chg="add mod">
          <ac:chgData name="reza kabir" userId="af3c95a13102d509" providerId="LiveId" clId="{8BAB2875-BEA6-4BA6-854D-82211A154D52}" dt="2020-04-14T10:22:07.389" v="1098" actId="1076"/>
          <ac:spMkLst>
            <pc:docMk/>
            <pc:sldMk cId="1347735799" sldId="552"/>
            <ac:spMk id="85" creationId="{A9FDBC49-1C2D-4811-9E80-5EAFC7058C28}"/>
          </ac:spMkLst>
        </pc:spChg>
        <pc:spChg chg="add mod">
          <ac:chgData name="reza kabir" userId="af3c95a13102d509" providerId="LiveId" clId="{8BAB2875-BEA6-4BA6-854D-82211A154D52}" dt="2020-04-14T10:22:07.389" v="1098" actId="1076"/>
          <ac:spMkLst>
            <pc:docMk/>
            <pc:sldMk cId="1347735799" sldId="552"/>
            <ac:spMk id="86" creationId="{039872C9-15B9-4A65-B127-EAAEF5EC0224}"/>
          </ac:spMkLst>
        </pc:spChg>
        <pc:spChg chg="add mod">
          <ac:chgData name="reza kabir" userId="af3c95a13102d509" providerId="LiveId" clId="{8BAB2875-BEA6-4BA6-854D-82211A154D52}" dt="2020-04-14T10:22:07.389" v="1098" actId="1076"/>
          <ac:spMkLst>
            <pc:docMk/>
            <pc:sldMk cId="1347735799" sldId="552"/>
            <ac:spMk id="87" creationId="{506D4E21-9CEE-4600-A931-289E92E4C402}"/>
          </ac:spMkLst>
        </pc:spChg>
        <pc:spChg chg="add mod">
          <ac:chgData name="reza kabir" userId="af3c95a13102d509" providerId="LiveId" clId="{8BAB2875-BEA6-4BA6-854D-82211A154D52}" dt="2020-04-14T10:22:51.253" v="1113" actId="207"/>
          <ac:spMkLst>
            <pc:docMk/>
            <pc:sldMk cId="1347735799" sldId="552"/>
            <ac:spMk id="88" creationId="{23141B1B-3BD3-4DA4-B8F8-D1E4D76ED542}"/>
          </ac:spMkLst>
        </pc:spChg>
        <pc:spChg chg="add mod">
          <ac:chgData name="reza kabir" userId="af3c95a13102d509" providerId="LiveId" clId="{8BAB2875-BEA6-4BA6-854D-82211A154D52}" dt="2020-04-14T10:22:07.389" v="1098" actId="1076"/>
          <ac:spMkLst>
            <pc:docMk/>
            <pc:sldMk cId="1347735799" sldId="552"/>
            <ac:spMk id="89" creationId="{03ABA211-A816-437F-922A-CEC2107B2C7F}"/>
          </ac:spMkLst>
        </pc:spChg>
        <pc:spChg chg="add mod">
          <ac:chgData name="reza kabir" userId="af3c95a13102d509" providerId="LiveId" clId="{8BAB2875-BEA6-4BA6-854D-82211A154D52}" dt="2020-04-14T10:22:07.389" v="1098" actId="1076"/>
          <ac:spMkLst>
            <pc:docMk/>
            <pc:sldMk cId="1347735799" sldId="552"/>
            <ac:spMk id="90" creationId="{8BEE8FF6-E4BA-4A01-A458-1B78E944799B}"/>
          </ac:spMkLst>
        </pc:spChg>
        <pc:spChg chg="add mod">
          <ac:chgData name="reza kabir" userId="af3c95a13102d509" providerId="LiveId" clId="{8BAB2875-BEA6-4BA6-854D-82211A154D52}" dt="2020-04-14T10:22:59.686" v="1114" actId="207"/>
          <ac:spMkLst>
            <pc:docMk/>
            <pc:sldMk cId="1347735799" sldId="552"/>
            <ac:spMk id="91" creationId="{83EC7152-E2B5-4364-BFB1-9DA42599854D}"/>
          </ac:spMkLst>
        </pc:spChg>
        <pc:spChg chg="add mod">
          <ac:chgData name="reza kabir" userId="af3c95a13102d509" providerId="LiveId" clId="{8BAB2875-BEA6-4BA6-854D-82211A154D52}" dt="2020-04-14T10:22:07.389" v="1098" actId="1076"/>
          <ac:spMkLst>
            <pc:docMk/>
            <pc:sldMk cId="1347735799" sldId="552"/>
            <ac:spMk id="92" creationId="{B0DE406A-C8AA-4ECD-AA6F-0C2D96996D0D}"/>
          </ac:spMkLst>
        </pc:spChg>
        <pc:spChg chg="add mod">
          <ac:chgData name="reza kabir" userId="af3c95a13102d509" providerId="LiveId" clId="{8BAB2875-BEA6-4BA6-854D-82211A154D52}" dt="2020-04-14T10:22:07.389" v="1098" actId="1076"/>
          <ac:spMkLst>
            <pc:docMk/>
            <pc:sldMk cId="1347735799" sldId="552"/>
            <ac:spMk id="93" creationId="{ABDBEE56-FFDA-49EA-A130-D8ED28060C38}"/>
          </ac:spMkLst>
        </pc:spChg>
        <pc:spChg chg="add mod">
          <ac:chgData name="reza kabir" userId="af3c95a13102d509" providerId="LiveId" clId="{8BAB2875-BEA6-4BA6-854D-82211A154D52}" dt="2020-04-14T10:23:04.533" v="1115" actId="207"/>
          <ac:spMkLst>
            <pc:docMk/>
            <pc:sldMk cId="1347735799" sldId="552"/>
            <ac:spMk id="94" creationId="{A871DFC0-E366-4614-AF7E-842C6AE50CF7}"/>
          </ac:spMkLst>
        </pc:spChg>
        <pc:spChg chg="add mod">
          <ac:chgData name="reza kabir" userId="af3c95a13102d509" providerId="LiveId" clId="{8BAB2875-BEA6-4BA6-854D-82211A154D52}" dt="2020-04-14T10:22:12.191" v="1105" actId="1036"/>
          <ac:spMkLst>
            <pc:docMk/>
            <pc:sldMk cId="1347735799" sldId="552"/>
            <ac:spMk id="95" creationId="{0238EFD7-7D44-4359-893C-D4DF3D4CDC7E}"/>
          </ac:spMkLst>
        </pc:spChg>
        <pc:spChg chg="add mod">
          <ac:chgData name="reza kabir" userId="af3c95a13102d509" providerId="LiveId" clId="{8BAB2875-BEA6-4BA6-854D-82211A154D52}" dt="2020-04-14T10:22:12.191" v="1105" actId="1036"/>
          <ac:spMkLst>
            <pc:docMk/>
            <pc:sldMk cId="1347735799" sldId="552"/>
            <ac:spMk id="96" creationId="{35A7A862-8BF7-4D1C-83AB-17D7F4BD13AE}"/>
          </ac:spMkLst>
        </pc:spChg>
        <pc:spChg chg="add mod">
          <ac:chgData name="reza kabir" userId="af3c95a13102d509" providerId="LiveId" clId="{8BAB2875-BEA6-4BA6-854D-82211A154D52}" dt="2020-04-14T10:23:11.254" v="1116" actId="207"/>
          <ac:spMkLst>
            <pc:docMk/>
            <pc:sldMk cId="1347735799" sldId="552"/>
            <ac:spMk id="97" creationId="{08CDDBF9-5BBF-4A1F-89DB-148013C443A0}"/>
          </ac:spMkLst>
        </pc:spChg>
        <pc:grpChg chg="del mod">
          <ac:chgData name="reza kabir" userId="af3c95a13102d509" providerId="LiveId" clId="{8BAB2875-BEA6-4BA6-854D-82211A154D52}" dt="2020-04-14T10:20:37.790" v="1084" actId="478"/>
          <ac:grpSpMkLst>
            <pc:docMk/>
            <pc:sldMk cId="1347735799" sldId="552"/>
            <ac:grpSpMk id="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20:37.237" v="1083" actId="1076"/>
          <ac:grpSpMkLst>
            <pc:docMk/>
            <pc:sldMk cId="1347735799" sldId="552"/>
            <ac:grpSpMk id="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20:37.237" v="1083" actId="1076"/>
          <ac:grpSpMkLst>
            <pc:docMk/>
            <pc:sldMk cId="1347735799" sldId="552"/>
            <ac:grpSpMk id="7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0:20:52.106" v="1086" actId="478"/>
          <ac:grpSpMkLst>
            <pc:docMk/>
            <pc:sldMk cId="1347735799" sldId="552"/>
            <ac:grpSpMk id="30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0:20:52.106" v="1086" actId="478"/>
          <ac:grpSpMkLst>
            <pc:docMk/>
            <pc:sldMk cId="1347735799" sldId="552"/>
            <ac:grpSpMk id="42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0:20:52.106" v="1086" actId="478"/>
          <ac:grpSpMkLst>
            <pc:docMk/>
            <pc:sldMk cId="1347735799" sldId="552"/>
            <ac:grpSpMk id="46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0:20:52.106" v="1086" actId="478"/>
          <ac:grpSpMkLst>
            <pc:docMk/>
            <pc:sldMk cId="1347735799" sldId="552"/>
            <ac:grpSpMk id="69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0:20:52.106" v="1086" actId="478"/>
          <ac:grpSpMkLst>
            <pc:docMk/>
            <pc:sldMk cId="1347735799" sldId="552"/>
            <ac:grpSpMk id="76" creationId="{00000000-0000-0000-0000-000000000000}"/>
          </ac:grpSpMkLst>
        </pc:grpChg>
      </pc:sldChg>
      <pc:sldChg chg="addSp delSp modSp add mod">
        <pc:chgData name="reza kabir" userId="af3c95a13102d509" providerId="LiveId" clId="{8BAB2875-BEA6-4BA6-854D-82211A154D52}" dt="2020-05-13T18:30:44.161" v="3864" actId="1076"/>
        <pc:sldMkLst>
          <pc:docMk/>
          <pc:sldMk cId="3092650645" sldId="553"/>
        </pc:sldMkLst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5" creationId="{0076A79A-91CA-428C-95B9-3D713550313D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7" creationId="{41E99CB5-0C70-4346-91B8-FBCDAE1538FB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8" creationId="{A725970E-E492-46E3-AEE6-EC1FB726881F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9" creationId="{90888974-2478-4DC4-9763-E7759614381D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10" creationId="{E339B894-E544-4281-9A54-B8F1E971F7F4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11" creationId="{C00E51AE-7CBF-46F6-B1E3-80B515895A6F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12" creationId="{36B99E22-299F-4F27-AD95-124422C2A66E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13" creationId="{5773833F-9C79-432D-94C2-EDD87760CD4B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15" creationId="{5C808838-3A48-41CE-9C02-9B8F586EADAA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16" creationId="{60B18721-CCC7-4EB4-89B7-E69A92F589B1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17" creationId="{26628583-C7A1-4BDD-9F4B-29ACBF74BF23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18" creationId="{935123D7-2D15-40F1-A936-5DDF0CDE352F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19" creationId="{F8B0B860-9660-4A7E-8835-B945468DCC19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20" creationId="{9DE39200-85C4-46EF-8C16-200FA9F64733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21" creationId="{6D8ADD3A-970D-4F8E-84F8-8F91E2A22AEB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22" creationId="{17C3D826-D268-45DB-9D56-F7BAFB167281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23" creationId="{1E78CE48-CDE4-42A4-8C11-4102D38292F1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25" creationId="{658EF6BE-0702-4619-A49F-57A7D28404EC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26" creationId="{657A3786-CC2B-470C-929B-494A362745B5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27" creationId="{FBCF3C20-E920-4FEF-AD0A-4303F1758CC2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28" creationId="{AB83E36B-BC36-45A1-83EE-B7B8DC490B8F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30" creationId="{B496E384-4A31-4AFA-AC6B-407EE1259992}"/>
          </ac:spMkLst>
        </pc:spChg>
        <pc:spChg chg="mod">
          <ac:chgData name="reza kabir" userId="af3c95a13102d509" providerId="LiveId" clId="{8BAB2875-BEA6-4BA6-854D-82211A154D52}" dt="2020-05-13T18:28:05.602" v="3829" actId="165"/>
          <ac:spMkLst>
            <pc:docMk/>
            <pc:sldMk cId="3092650645" sldId="553"/>
            <ac:spMk id="31" creationId="{185D8018-6A99-44FE-8529-AF119C1B48A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34" creationId="{07566AD1-6C43-4617-8374-33331E9AF1C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35" creationId="{691FF527-6902-4006-A1D2-0EFB8B73E946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37" creationId="{8F382CB9-0F85-4D94-9FDC-F3B544B1E40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38" creationId="{E41A487D-A6D3-4E1D-9B9D-95600794BA40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39" creationId="{5018B625-9253-4DED-BA6F-1B2495810F86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40" creationId="{8739882D-ED7C-458B-9AA1-404F6333333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41" creationId="{28C8C6FF-FF47-4E56-B29F-8CB613C75D1E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42" creationId="{6A35816F-6598-4068-B026-4392C0B3307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43" creationId="{3B54D015-50AE-4C24-9D56-1AA6772130C6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44" creationId="{6F9E4190-BAB2-4EE6-AC01-191480E95EB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45" creationId="{AE0B08F4-2E81-43A7-9107-B67DA6D9D44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46" creationId="{2682699E-F8E4-4956-921E-15E25C2485B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47" creationId="{22473CA5-F81E-4BDE-9F04-DFCC540E019A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49" creationId="{D97F17DB-8D01-4659-83F6-75B95371E5E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50" creationId="{20870177-B089-4CF3-BF80-87B666B4BD36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51" creationId="{DAFB42FC-358E-44CF-B37E-3E15E1003E06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52" creationId="{1ABC443F-3D01-4478-B91A-CFFAAFB4789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53" creationId="{E1D0FBB3-FF95-466A-B00C-10C2211DB656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54" creationId="{013367A4-D159-4AE3-B4B8-C37C8024DDEA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55" creationId="{8EFF30C3-E462-42F2-B7CB-32533977B15E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56" creationId="{BF9E4CE1-D90F-4974-BF9B-0DAE587E855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57" creationId="{DD81DA78-4D57-48B9-B4F8-B75B5248245D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58" creationId="{2A04EB93-32B3-4DC3-8B80-3395BD5B474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0" creationId="{5D901C1B-65AE-45BC-AD16-F81F4A2518D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1" creationId="{361F0877-73C6-4CD7-8EF8-4558A045E29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2" creationId="{738B0DFB-6F05-42C1-BA4A-1E6769D0996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3" creationId="{BDF322AE-D696-470D-AB1E-9CDC40AB8F7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4" creationId="{650B95A5-8B76-4CB6-A61A-502F02C541C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5" creationId="{36188489-EFA9-4924-AD61-F4D4C91C8768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6" creationId="{32455576-C64E-404C-A6CE-E5336802FEF7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7" creationId="{802D341F-38E6-495D-8BEA-AB3D1E86D19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8" creationId="{26DB2E2B-FF3C-4DFE-8ACB-756DAFDA0FE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69" creationId="{0F3D7636-E63B-49D7-9CD6-6679B8B82C7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70" creationId="{33C157E8-A945-4112-A15C-3E568C05658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71" creationId="{8A07A0CB-705F-45E1-9824-18B73D1FD890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73" creationId="{9F6F0577-1EF7-46D8-B702-552ABB06A01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74" creationId="{720A3B64-8676-44DD-9C49-2142D6B3DA14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75" creationId="{BEA39609-4662-4B5B-B38E-1B6F5BEADB7A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76" creationId="{925C3351-8ED5-4273-BA66-A0E25F5A265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77" creationId="{45CB9E97-5FC2-4F7A-8ED2-4257600748C0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78" creationId="{FDEA7204-BBCD-49EC-9A1F-CCFDE7D6691A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79" creationId="{BAE08FFC-1DBD-4BF0-BEFE-35DCD4CC2767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80" creationId="{C9CF2079-4144-45C3-972E-AF806FD2A7DD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81" creationId="{41C3B79B-543F-4584-B6A2-21A67B7BC9F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82" creationId="{430161E0-15D0-4E53-87A4-B12C1E4C2068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84" creationId="{D4F0657B-CE86-4704-BC91-36A682BD8D6A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85" creationId="{288268DF-4576-42DD-A17F-42A9C001FB7D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86" creationId="{4CFAC41A-4E79-429A-B13D-67097762029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87" creationId="{CD9F421B-29F1-4D6B-9CED-896470C23FB0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88" creationId="{85F7AA9B-E5A7-421F-B8AB-3CD00CBA2FF7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89" creationId="{CB77395A-7187-4DC6-B957-FD23077E062C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90" creationId="{CC1BD701-DFE0-4144-A57F-7DFE9E1959D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91" creationId="{C69025A7-FBC4-4AF6-AD7E-C8CF20801A7A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92" creationId="{F07CDCBA-1127-4B5A-9CAC-95914764314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93" creationId="{CEC18DC4-8C2F-4910-89E5-A9A9EFFD5D3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94" creationId="{317C2FEB-85DE-421C-91AB-1B742F8B610E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95" creationId="{93DA25E0-63BC-41FC-98A3-F30D1A38F496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97" creationId="{23224A54-CA24-4648-ADDA-C14D0942732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98" creationId="{95CA7295-5E83-4CBB-9B00-8D59C6AD998A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99" creationId="{A425B98D-270F-4507-9568-651B30C8D0F8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00" creationId="{75E83E5C-6C74-47F1-83FD-C7A1AB8FD02F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01" creationId="{1E8AF8DC-9E13-4F36-AEFE-F8445986370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02" creationId="{FEE6CDB1-ACA8-4CB7-91C1-EACD2623925C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03" creationId="{9B047BC7-283F-485A-A0AD-8556B6CAAF47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04" creationId="{08941287-AAAF-480D-B096-A4BE3C193E9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05" creationId="{6D80A1C5-B2FB-4F1F-80B1-B960734AA76C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06" creationId="{67E47FC8-0E79-47E2-AC8E-2CCA7D4B07ED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07" creationId="{593333AF-765E-4F4B-AB88-9068D172F8F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08" creationId="{2E9CA2FD-AC56-4AE3-8F87-8E612F3479F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10" creationId="{C93DE5AE-5FC5-4D7B-9C23-1B1382AAF54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11" creationId="{31F4042A-C46C-4CB8-B3CD-052CB407E37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12" creationId="{85204DD7-A9B3-418F-97E0-677FD87F4B17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13" creationId="{71B49B17-F916-4958-8CF0-6014246AB19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15" creationId="{32810FD1-102E-4697-8E03-BE8514B4AEFF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16" creationId="{A7DECB12-E4EE-43FC-873B-CAB6CF92EBF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18" creationId="{E05754A9-73CE-4AC5-8E10-2E85355B8C58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19" creationId="{6E37BB73-6152-43C6-9EC2-69515F8EEF1A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20" creationId="{0AAA8721-7E46-4610-B53F-FAC4DE35FFA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21" creationId="{B6E697D4-5AB2-4DD3-AB23-3BBCA392E21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22" creationId="{082A7BC2-01D9-42F4-A645-460B1E6B8D3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23" creationId="{6DE6F03D-E0AE-4045-BDD6-0C6E069A3A7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25" creationId="{9C038BD2-6AFB-4AFE-8D4E-047A2BF452C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26" creationId="{71782C4F-9F48-4228-B4F7-99C5E3BF3754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27" creationId="{53E02CDF-ED69-4D6E-9ECB-05B5B4874DB7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28" creationId="{44F252C2-D8A6-42ED-A980-ACE296557C9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30" creationId="{E4061DEF-1AC6-4415-BCC6-13457ADF1E9A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31" creationId="{326095BB-E463-4D50-813E-97AFBABE1A6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32" creationId="{34D10F09-BF16-4488-A7B1-7E00EB6E8884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33" creationId="{95100674-811F-42BD-8AD5-D105BB988000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35" creationId="{B557F497-4114-4E97-AD93-D46F62EE83D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36" creationId="{89A6C018-3FDB-4324-BFAD-CFFA8D8FB99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37" creationId="{06EC55EA-3A20-43F0-AE03-28D20FAA8E8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38" creationId="{A3A4FF91-FEFC-437A-976F-8FAB58309F6C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40" creationId="{841A2AD9-BBAB-41C6-8F6B-8327EF46F88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41" creationId="{9691BEBE-B5F7-4ACF-91EB-F837674CDF0C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42" creationId="{1275F19A-282A-44D9-952C-6F48AC2DA8E6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43" creationId="{C032F56B-4432-423A-A6F6-0119A39B0CA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45" creationId="{D987F8E2-2E42-444B-A48E-A65390B36AB9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46" creationId="{6D2A0C52-7D2D-40A2-987A-C38EFB862CA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47" creationId="{F879996C-E4C7-46C0-8E02-2D2B25021B4C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48" creationId="{D8FBF2EA-092E-43A5-8FA9-1A5B387CB910}"/>
          </ac:spMkLst>
        </pc:spChg>
        <pc:spChg chg="mod topLvl">
          <ac:chgData name="reza kabir" userId="af3c95a13102d509" providerId="LiveId" clId="{8BAB2875-BEA6-4BA6-854D-82211A154D52}" dt="2020-05-13T18:30:44.161" v="3864" actId="1076"/>
          <ac:spMkLst>
            <pc:docMk/>
            <pc:sldMk cId="3092650645" sldId="553"/>
            <ac:spMk id="149" creationId="{5DCA368B-5B30-4C8D-A99E-BD5C48717E57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51" creationId="{01E34326-5A08-4083-9A8A-4766DE5C5D0F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52" creationId="{243CE3EC-7CE3-401B-AFA9-57CD3822FE20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54" creationId="{834E5AD8-08CD-4235-81D2-BF6C34B24BF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55" creationId="{E7BBF219-FA0A-4141-8159-0F1C23A4D8F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57" creationId="{76C6C118-974F-45FD-B598-D3F27FD796F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58" creationId="{6156FDE8-1018-4CF6-8821-E2713E6AF97D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60" creationId="{2EB92963-F283-41B9-B5F7-C7EC69E5DABF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61" creationId="{FFD3FF30-0E01-48D2-AEA2-1A4275C5CA3D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63" creationId="{C11A21B2-023C-41A4-93E2-1A53518FB11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64" creationId="{9317FBC4-D411-4F17-A318-5383E6D56CFF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66" creationId="{3A514287-0F91-46AC-9DC2-24F4CA075553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67" creationId="{8088B74B-FC5F-4015-B569-85C1C15532C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69" creationId="{B30255C1-4C8D-4A32-A600-D7B2D975FF8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70" creationId="{AFF66FF9-C273-4EEB-863E-7FDA905A56E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72" creationId="{8C4721C5-95CF-4125-8F0F-5630485A3877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73" creationId="{5D1324B1-2BA5-4407-BBA4-4CAF9EB61AF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75" creationId="{C4BC4E4C-85C7-4E65-A7DD-7EDFF3EEF88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76" creationId="{09302C88-8333-42B1-8545-720EC1BB365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78" creationId="{7B5B5B7B-B1C1-443C-BB64-1BCF71C30D0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79" creationId="{47978E42-2DB7-4A2A-814A-5A11F0F39955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80" creationId="{9160B089-BA94-44FA-9339-CA02D73C7868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82" creationId="{275AA339-9697-4ACC-99AE-2F9E2BDDDB92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83" creationId="{FF224721-06F2-4E77-8661-126C26F399F4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84" creationId="{405D6BA5-13BF-4769-B66B-3F5F2DAFCE11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85" creationId="{69CA5F45-D9B4-498C-B4AC-963A72EFE9CD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87" creationId="{3D1610FB-F42F-48DB-A048-F278813DB0F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88" creationId="{0476F920-4B0D-4378-A1DF-53983ABC2A74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89" creationId="{C709EF9F-D6D6-4D26-9BE5-F317A6564F0B}"/>
          </ac:spMkLst>
        </pc:spChg>
        <pc:spChg chg="mod">
          <ac:chgData name="reza kabir" userId="af3c95a13102d509" providerId="LiveId" clId="{8BAB2875-BEA6-4BA6-854D-82211A154D52}" dt="2020-05-13T18:28:58.868" v="3839" actId="164"/>
          <ac:spMkLst>
            <pc:docMk/>
            <pc:sldMk cId="3092650645" sldId="553"/>
            <ac:spMk id="190" creationId="{01B7FF1F-0FC6-48CB-B592-174A5ADF9F2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192" creationId="{A1BA585D-EAF0-4215-913E-C12AA9A06E0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193" creationId="{70D9B132-2EEF-4AA7-A5C5-3BC798D776C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194" creationId="{FCA92D1D-A6C0-40D8-9B31-EC24C2CA52E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195" creationId="{825CB34D-4601-48ED-9307-4F2AA421088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196" creationId="{372B0501-CC4D-40A2-93AE-343FF680909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197" creationId="{CFA17D95-6E69-4953-A5F5-08D59365000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198" creationId="{0142AF41-1DFE-493D-9FDD-DDD732408AC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199" creationId="{D395657E-9109-4DDE-B54F-CF0CDBACAA5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01" creationId="{E1748815-E3D4-4D44-AD3E-A1C14A4F8C3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02" creationId="{CE8E9838-A533-482E-975C-14090F85666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03" creationId="{47160E1C-E9F5-4A6A-B288-531686E8F26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04" creationId="{C2346AC7-6BBF-4AD7-99A2-DE5F0F7F670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05" creationId="{4CC1B835-6A76-4656-82B2-823D0F543F3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06" creationId="{8B881188-865E-4124-9792-80E60E52361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07" creationId="{851DC085-99B8-4F08-B981-CFB7F7ED079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08" creationId="{C3A09CC4-3EA3-4DB7-A4F0-8E04DEDCC08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09" creationId="{36F8B847-DC3B-4950-9ED9-EA5DAF99DF4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0" creationId="{A63423F5-0BFD-4726-9C32-C19257CCF75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1" creationId="{D47E89FB-F1EF-48C2-BF14-0B3B3B38F44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2" creationId="{3BEDC0E2-573D-4296-AA3C-36747950D8F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3" creationId="{91D60008-9B72-47A4-85BC-4F93B9608BE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4" creationId="{84E22E6E-64B4-4576-AE31-FCD20BCE974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5" creationId="{19A61F3E-387B-44C0-9CC8-247B411394A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6" creationId="{79A39BF8-32B7-4A2A-947F-B195FBAA233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7" creationId="{5A4B5199-67FA-40A2-AFB0-D61081CCFC8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8" creationId="{31138B33-8E6F-4EA9-8E70-54A11D252F1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19" creationId="{65894DD5-79A9-4A48-98CC-4E4E7C0BA88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0" creationId="{2771C225-0CD3-422E-8268-208716A7192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1" creationId="{6A7C53BB-AF6F-4302-80EB-931CDC42B41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2" creationId="{ED8BF5AF-8569-4AA4-912A-E36717377F7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3" creationId="{8FD8B485-9226-48B1-B35C-971CA0ED828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4" creationId="{2BB7D24C-D7EE-4498-9B67-EE2F555BFEF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5" creationId="{B04A3E24-0674-4D15-9BFC-C53A1BB39DF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6" creationId="{A63A0BEE-F336-4B75-A3B9-970941BB5B5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7" creationId="{17F6F087-13C3-4AD0-9E85-C7F3B0DB9C7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8" creationId="{AE8FA3BD-BD62-4DF7-B026-09155B6604A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29" creationId="{0D1F56CA-2C41-43AD-A7A1-E4C29A0829B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0" creationId="{08AB6D74-E46A-4279-AF8F-65F845A8D39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1" creationId="{4EABACF1-F120-41BB-B737-555E6F46526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2" creationId="{4C051F1C-2D62-4040-BAEC-E5A060FC0D6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3" creationId="{B88DBDC7-6B30-41DA-A6F8-B41FA5A1899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4" creationId="{E5B5D327-75D9-4B51-8E3A-4E9CCBAEDB1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5" creationId="{2F6573E5-A2A5-4B03-B51E-DC2178EDA48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6" creationId="{53C118D6-7C48-4659-ABA5-7304D5DCCBC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7" creationId="{F2231E86-13F3-4565-968B-FC079D19A63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8" creationId="{8BE1FC6D-B660-4EFE-AC47-745A1D7E680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39" creationId="{31359E30-397E-4CEF-9146-8AEC5BC10E3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0" creationId="{C0C39DCC-4CFF-45E1-9AFB-48E179D70EE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1" creationId="{45E068E4-6F75-4869-88E1-E2865958860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2" creationId="{0D77BFC7-FC96-4ED1-917E-3469A6EB3E9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3" creationId="{B4B88135-B4BF-431D-85A9-824A870A56F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4" creationId="{B461B9DB-C433-4705-AE39-5F3A3DC10A2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5" creationId="{E7F556AC-8B9D-4598-8A6E-EE7554ADE51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6" creationId="{96EFE536-315F-4F6C-A7EE-2FF1602C03F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7" creationId="{E503DAE1-0BC3-474E-8EFA-A14A1130100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8" creationId="{BC13F569-7AB2-42C0-B77A-1B2F33ADD0D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49" creationId="{2A51B99A-B8DC-4E5F-8325-1547FFA2A10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0" creationId="{2C941254-BC36-46E0-AEF0-B6699683860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1" creationId="{5E0519F7-4B58-495B-A1CC-AAE9185B0F2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2" creationId="{610BA64F-428D-4552-94BB-156E52EEE82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3" creationId="{E427F7CC-A18F-42DD-BC92-47F9ECBA64D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4" creationId="{21DACC0E-81B8-44B7-8706-B726BD5FB73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5" creationId="{048D1812-BB2F-4A87-A76B-13A29495B57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6" creationId="{D44A128B-C78A-4428-A46B-9ACB0E18015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7" creationId="{DE7ABD60-3F40-4D72-BDCC-F7FD1A4DECA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8" creationId="{149FA1B2-BFAF-4801-A353-7D2B769C32C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59" creationId="{783AE41B-7316-463E-A782-F70063C4AF8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0" creationId="{7B47F9EB-4A25-4504-93ED-11C5D728BBC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1" creationId="{E2023A04-342F-4BE0-8E58-9FEFB721897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2" creationId="{2F67A415-0A35-4140-A162-814D4F9FA61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3" creationId="{D9F5DCEB-D9B6-478A-96E8-991130FA2F4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4" creationId="{50D9614B-F1B9-40C2-A116-AC63D8245A1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5" creationId="{D9BB29DA-AE49-4976-BEF2-BBEB00851BF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6" creationId="{0A31B3CE-4DE5-49EB-A1D6-1BFC1E19469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7" creationId="{FEFDAC16-6B6D-4478-9DF0-74A91B14072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8" creationId="{8F3A5F82-5D38-4214-8C69-09962E4860C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69" creationId="{6D0DFCE8-F62A-4CEF-A363-FC85C310B42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0" creationId="{31B981C9-678E-45FA-8DF2-419D919DA71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1" creationId="{8F4562DE-0A71-4221-AF90-00BFBE0F812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2" creationId="{3A8901BD-70CB-4A30-AB64-16DEC1A136A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3" creationId="{4E21A553-2CA9-45D1-844F-BDB5A2D7D18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4" creationId="{7737A85D-6B20-4126-8C49-47896062BE6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5" creationId="{A9ADB291-9D91-460D-BA5E-924D662FDE0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6" creationId="{AF6CC024-B700-430F-A187-AF0AC1FACDE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7" creationId="{1000F11D-FEA5-4574-9D67-8D5ED942070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8" creationId="{20362B15-44BC-49B5-8C0A-B55C69898B5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79" creationId="{BB1F4A7B-A1E7-4497-A918-DB8AAD2682C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0" creationId="{F1179E47-B804-42CF-9931-3AD2B4B1DBA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1" creationId="{474E5645-FAF5-4061-96AB-E0E25184313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2" creationId="{9A312F82-43FD-4DD5-B5FD-B43BF957243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3" creationId="{32BD17C2-0289-4E95-8081-AC3C939D4E7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4" creationId="{665499C0-A1EB-410C-BE60-3DB1113B87F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5" creationId="{EC4CF026-2468-4624-BA8C-B4DB0EAE80F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6" creationId="{C43546C7-DE84-4895-87B6-95E7B4EAF2F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7" creationId="{2A9AC9DD-883B-4FC2-8D67-463BB4FD7C2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8" creationId="{FAC22658-8468-47F8-9C2F-AA870875C9C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89" creationId="{49E76752-A112-4A90-AD4D-3B1E66643B8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0" creationId="{37D639AF-4FEC-4ED1-BBA5-11B06FF0735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1" creationId="{ED646464-36B0-4EFB-B53D-F74991FF762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2" creationId="{249E8FC5-8265-452C-8389-E84DE2F24A3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3" creationId="{03E2DB7C-04F2-4B09-A628-43D14CCBABE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4" creationId="{DD20B1BB-C722-4196-928E-A769DD347EE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5" creationId="{AA254956-6F9E-4D34-A2EB-2597B498909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6" creationId="{28B1CE8D-A3E8-4652-A396-0AF88BBEAD6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7" creationId="{7DDD5B87-A94B-491B-A74E-2890564901B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8" creationId="{9E5E6E82-9008-4CCA-86AF-4C2981A5FCE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299" creationId="{82DD0F52-CD7E-43C8-BFC0-430CE1D552B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0" creationId="{BFE87C72-6A7A-4BC6-A196-141C1C29F30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1" creationId="{42CE8ACD-BF17-4CDC-98AA-C530C6C0B7B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2" creationId="{AED82F77-8B10-4844-B493-E262496F956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3" creationId="{50097EE3-AB19-48B7-A07C-291F2DDAB2E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4" creationId="{CD38F7AC-5A29-4A4F-B5B1-B8A6739E19F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5" creationId="{38255965-9E67-4CBA-B636-ABB283A049E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6" creationId="{09DC9332-A56E-42BA-9569-93E1A4957B3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7" creationId="{E3C8F2D8-F595-402A-AC93-64101BBD65D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8" creationId="{A7A676C1-8C8F-4A62-B9D1-B50CA0A7837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09" creationId="{B5C0CD1F-E0C7-47E5-9F72-FEE3F31B23E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10" creationId="{AB3EC1A7-E075-485D-A6B8-D6B4E54EDB6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11" creationId="{CE6D45C5-5124-4F60-8904-8028EC11E4F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12" creationId="{D6A1A1B6-883F-4D83-A526-0528D0509FD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14" creationId="{5AFF5511-FA83-4786-9029-9F01F9845E8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15" creationId="{424F3E2B-9AC0-4043-95DE-D4B1E3AE6D7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16" creationId="{12A8D30F-656F-4B30-9988-44BA0379578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17" creationId="{2990EF6F-C5B6-4460-A5CF-7F6106F756B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18" creationId="{598F338C-CED4-4CA2-95C1-697CDA38282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19" creationId="{5E7AA059-DB4E-4626-A52F-83D789528DE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20" creationId="{75D197B7-3D52-4F37-A07B-CF36391F16F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21" creationId="{5E257096-6DDB-4BEC-9064-9792436F339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23" creationId="{230B1C0B-2A56-474C-94E1-954D63696E4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24" creationId="{EB546A2B-0240-4A79-90DD-9057A5F8F52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25" creationId="{4BC8D381-6CC3-487C-BF09-04E539B24DE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26" creationId="{184AD3C0-A8C9-4292-A177-D534CC7D903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27" creationId="{3423D945-6E8B-4724-A9B7-8854E9931A0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28" creationId="{424821D9-5D3D-4124-8535-9C91BA313D7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29" creationId="{3455E17A-54A9-44B7-83F3-2C02D845310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0" creationId="{7B03980C-7542-4A9A-A46C-357EE477A9F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1" creationId="{2A9A2A1A-24C5-48AF-9230-B11F7B6B0F0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2" creationId="{61617BC6-5E26-4B9C-ABAF-B650ED7E247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3" creationId="{C62C24E2-147D-4B96-920B-FE63433A794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4" creationId="{1F3DE511-97EE-4035-958E-D9B753E1FDF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5" creationId="{7C841ABA-7E30-41D1-9268-4A194DB41D7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6" creationId="{6DEBA1FD-0918-491C-A272-DE94396CE0C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7" creationId="{6F22D59D-232C-450B-8853-DC3C875AAC0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8" creationId="{4C8A8D80-F863-42D2-A1E4-EF3C5E36B54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39" creationId="{CB67FC62-EFEF-451D-B87C-617F3584BAE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0" creationId="{252F1D03-6C48-4431-A036-9353599F4AB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1" creationId="{D3F14455-4C59-45C3-AE47-59346AC8277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2" creationId="{AAD66AAE-265C-4D74-BCEB-48132EFE4D5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3" creationId="{ABC86556-2087-43B7-A70B-7A63DF80630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4" creationId="{CCD0B0F2-9DF7-49E6-A5A5-E3C405EB674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5" creationId="{6C33EB0E-A2FA-4B16-A83E-18F8C3A63D6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6" creationId="{C3EE9C82-4631-43F2-B69B-D2E4E35C809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7" creationId="{3BF2235D-13C3-4E6F-9EA2-2A576E4AF30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8" creationId="{904621F7-9428-41B4-8A01-E7D75333E65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49" creationId="{EC810A9A-2F1C-4860-9228-E943578E972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0" creationId="{2B9776E1-9E33-436F-A3D1-C719D686BA3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1" creationId="{A5107D1B-4B78-4A91-A1D3-753BB73551C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2" creationId="{43817EC0-51E3-41B0-973C-4E45EA816D1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3" creationId="{2786ADAF-6FDF-49EB-BCCC-60011A41B7F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4" creationId="{608DD21C-1E04-4325-AB31-FFA4251FCC0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5" creationId="{FA58A662-9115-40F9-B6E2-CE05C7E3A0F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6" creationId="{CBD8BC4E-DCE3-4FDC-9E26-7109A864AB0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7" creationId="{FE2F356E-5DC3-44FE-BACF-F2774833356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8" creationId="{A514205A-6596-4717-8597-C015C29A55B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59" creationId="{508E4164-2AEF-4B6E-ADCF-29DBDD4347A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0" creationId="{CC51946F-B6FC-4690-99D5-B6866259D15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1" creationId="{3F66F8DB-1E4E-4250-8C1B-4F4E086F658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2" creationId="{9D8E3C68-989C-4D17-968C-F1F700C2382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3" creationId="{A55180EA-D002-457F-AF40-8D7E3FCC3F0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4" creationId="{5E7DC9B4-503E-4973-B6EE-1E5B966D9C2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5" creationId="{3B19A214-D69F-4937-AB27-C7165FB282D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6" creationId="{A16FB938-237B-4542-846C-348FAD41F0F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7" creationId="{650CC84D-5917-4B1A-9404-CE73556E33E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8" creationId="{45DF0079-3487-488B-A5C2-E141D85D97A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69" creationId="{BFF01A4D-76BB-40B2-9150-78804FC4764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0" creationId="{610FD72A-3995-4590-A421-A354953528E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1" creationId="{329CCAEA-E9E6-4F1E-AC16-4880D77DD03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2" creationId="{A97F8FB1-88D1-45EA-B051-E8E876B59E4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3" creationId="{4113CEBE-D97F-41E2-9CCD-FAE83CADB08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4" creationId="{65696B82-3D7B-4008-A3F7-2B7487FB35C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5" creationId="{07E20428-2E4B-4E35-868A-5534F7C7FDA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6" creationId="{A521127A-C14F-425F-98DD-33C69625F6A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7" creationId="{918A5F03-3B21-4C46-9D5E-0ED57E381C6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8" creationId="{5F96963C-9A64-4A74-B995-33928410B02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79" creationId="{09AC3989-7988-4EB9-A864-5AFAC4035AC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0" creationId="{00F079F1-0A51-428D-B12A-B70066F6A40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1" creationId="{1721ADB3-E833-4543-982F-3D100C5A69F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2" creationId="{5DC494B2-8F78-4555-8CF2-987E1BCCDFB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3" creationId="{FFB2FCB3-1342-4F89-B7CF-74AB6D34C2E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4" creationId="{8E9FDB30-102C-48EE-AEAC-91CA5B46626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5" creationId="{7D20AC24-881A-43DD-AC35-8D44A10D1BF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6" creationId="{8E97A9D7-4925-4AF5-9416-2F2E3CD37FE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7" creationId="{2163FC8F-BFCA-426E-8C61-3587F7D25F4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8" creationId="{2AC0CA74-664C-47AE-A77F-3A79D453C70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89" creationId="{796E4CFA-00E8-4115-9925-BB8B833C3D6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0" creationId="{AC698403-6B7B-45FC-ABD1-8BAF2442C82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1" creationId="{63CC7F42-34DA-400F-A785-414695993E6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2" creationId="{B35DCC4D-C8FD-4FB5-8438-688E21E72E1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3" creationId="{8A81E459-DA07-4E68-8D8E-E54134639F3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4" creationId="{F0CF0781-27C6-4DA0-B0C0-6B031D4DDB6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5" creationId="{E905FCCD-6C12-446B-8ABA-076DB6E4E62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6" creationId="{F58B7F63-F379-4E2D-B117-0412069A07D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7" creationId="{A97F74A9-ACC8-40F3-AAEA-540EDB08B55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8" creationId="{8515CA51-2DDB-4C54-8B57-5B939443C92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399" creationId="{36072F05-9410-437C-8C17-AF1FE32357A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0" creationId="{080711A3-0E0B-4845-BD8A-E026F427181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1" creationId="{E2C16325-218C-4170-934F-5C0120E5D18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2" creationId="{9A4C8B68-AD7B-4283-8674-CCFA7FB085E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3" creationId="{0D0D7B65-CDD8-4573-B42C-0C0706A3985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4" creationId="{DD3322D4-AC4E-4751-8F32-78E02C91C7B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5" creationId="{8F52E023-51E5-47B5-A749-3E21B715180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6" creationId="{39BD289F-9C41-4EDA-9701-55A891F466B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7" creationId="{26E9C374-371E-469C-86B5-4DC06F67DB8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8" creationId="{B93A917F-A0A6-4CDA-B2F2-4C61948A55F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09" creationId="{AA2E770F-C140-452B-B35F-4E1714B69E7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0" creationId="{D068A8C6-9C41-4101-A9D4-A79DBFACA0A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1" creationId="{240BD531-2EC4-49B0-A071-924AEB9A3C9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2" creationId="{2AAE6ED1-CA23-4AB6-9241-E5055977237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3" creationId="{2E907A8D-D9E3-4749-952A-951C4EC41E9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4" creationId="{BC8D2F2D-B2F6-4371-93DF-157C25D0EA8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5" creationId="{3660CC59-F872-4923-8483-E97D8F8553D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6" creationId="{8AE85829-45EE-4308-932A-18F0033AB63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7" creationId="{3EF37B8F-7DA4-44EB-BBAC-D92C867DBAA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8" creationId="{2052F877-F1F7-429B-8D61-7E7849DB46D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19" creationId="{7F7645EE-6FC6-4D5A-9259-9109A4B2966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0" creationId="{31421ECE-5B04-4C20-B600-E6F86FB71B8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1" creationId="{7F31B0A2-1DD3-4E68-96F3-67D5BF715D4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2" creationId="{A705FF2C-D865-44C9-9635-1F1639F5744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3" creationId="{E1A1FD7B-E2C0-4A72-A43B-88F03F1CF04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4" creationId="{6F025ABE-5496-45B8-829C-CD89CA8C279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5" creationId="{98FADECF-9294-4E18-83EF-18F43A4FF6B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6" creationId="{17FA2EB2-A7AC-4908-875A-D618B0D1231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7" creationId="{F3C6A8BD-6CF0-444C-8416-3E739624749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8" creationId="{868CBB9A-EB1F-4EDE-9752-CA81B83563B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29" creationId="{60555683-0F00-47B8-8DB8-295927DA6B2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30" creationId="{779B7CDF-7785-4789-B703-2AD2D20D0A1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31" creationId="{782209CB-7B33-476A-9574-90F3631EF76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32" creationId="{895907DF-9175-402F-923C-1FAF4D6A8AA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33" creationId="{CE15C238-1742-455A-A8E4-FEE879752B8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34" creationId="{23D2ACEB-6406-4451-98BA-02897EF37AF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36" creationId="{94EBB502-63DC-405F-8B8E-486382A9BD0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37" creationId="{AE720A41-360E-4F3E-AEEF-F9E072A155F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38" creationId="{0FA620AC-4743-4ABF-B125-34B79796239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39" creationId="{FCD2FC99-5145-477A-829D-4CE5F1C6E83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40" creationId="{1987E4C1-FA94-4E40-AA03-B9F6B133B9A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41" creationId="{CBD516DA-EBD1-442A-98F2-AC6A6B1E12C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42" creationId="{A4D1D8DF-C319-4CFA-9571-91BD29BA3FA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43" creationId="{7B00BB88-B8C0-4979-9AB9-9BFA3E43B0D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44" creationId="{2FEE1E2E-F880-4201-9493-69FCC92CB85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45" creationId="{EB0D17CC-BCEF-4553-896A-BC68AFBB91C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47" creationId="{73254F38-7522-43E1-BAAC-889464BF26E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48" creationId="{6883796B-A6CA-409E-9BA3-0E67C0AB502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49" creationId="{57C85BB8-5D65-47DC-B7EB-11B9823A981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0" creationId="{3B205A84-7B5D-43A4-92E8-3DC5037CE25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1" creationId="{95DFAAE6-48DB-4EFB-B0DC-8053DE5A4EF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2" creationId="{5E774F74-ED77-42AC-B3EE-95C5E57A045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3" creationId="{D3DF69FA-34B8-45B0-B24C-B5C3BF067C3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4" creationId="{7086199E-475E-4FB6-B0D4-92F9C26F5BA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5" creationId="{8919479A-3E9E-4CD9-A033-DCF1A5BBEF3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6" creationId="{FEC634B3-BE9A-46DE-9288-E6BE0D9A922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7" creationId="{3DC0742E-5B11-4C8E-B0C2-FDFE354EB5E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8" creationId="{72BF4B1B-8B30-4E0D-BE2F-3F5B6CCF8AC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59" creationId="{A6FA7855-B103-48CE-9D9D-7F5B02D4745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0" creationId="{BDDC39D2-DAB2-4987-B926-92D7990329D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1" creationId="{BD7CC392-BCF2-4ECF-B690-E28BAA9DEA7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2" creationId="{763CB965-B4B4-4A4A-ABF8-E7DC976CCE4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3" creationId="{C2E5A2AA-F0D2-472A-8C76-0DDCF687BAD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4" creationId="{83956211-5C5B-4419-BB44-9A7BF82ECFF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5" creationId="{6DB81148-C7C6-4EE7-8A39-3540A714524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6" creationId="{B6E754DD-FA08-46E6-9F3C-E40640329F5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7" creationId="{61A88F9A-2035-4823-9F51-139BE981267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8" creationId="{F8B37C7A-93F8-445A-9A00-F57592575E4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69" creationId="{9D9C018A-5814-476E-8B9A-7D9891C6AEA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0" creationId="{DCA2B4D8-1E64-476F-8E3E-A9EEFC87DEF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1" creationId="{231D9F5F-2D56-4B6B-B4F7-2EA40DDBD11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2" creationId="{96F40684-C9CD-4C1C-B2C3-8FAF7C09464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3" creationId="{680C26CE-2A73-40CC-AF19-0B649DC89D8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4" creationId="{550BE05F-3EDE-4AC7-8CA1-CD1BE618D52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5" creationId="{64F631D0-6727-4FF7-A157-7C8D21F3D04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6" creationId="{D0510AB0-2CC1-42A3-A900-69B671003F5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7" creationId="{6D1D8367-9CFC-43B6-B7D0-9DE3DD6ED71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8" creationId="{FFCF0149-9621-4DB2-8610-D2B80BF3F4F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79" creationId="{523333FE-44BE-4EF6-AC9F-ECC09CD6DC2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0" creationId="{E5AA177A-7DD1-4CA3-A364-8575BEB93FD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1" creationId="{91B36946-2B1D-4E66-98EB-1F3275A9D69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2" creationId="{5303B4AF-3578-4E54-8798-DBDE611819D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3" creationId="{2109B86C-1D6A-4B3B-887D-19EF94C6C0E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4" creationId="{DF60FC2F-24B4-4817-AE28-EF6A34E1EEE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5" creationId="{6193AA0E-9968-49E0-AEE6-A3034D2665C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6" creationId="{190E18A8-482F-4CE9-93F7-E05350E094D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7" creationId="{D7AD670C-CDD5-466B-87FB-FE69A9140EB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8" creationId="{69CF7E43-D7B0-43BA-86DA-F5942CDECC5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89" creationId="{709FCB67-8672-4586-99F0-C95AE5841A8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0" creationId="{CA202378-E3F8-45BF-9B9E-9C1A867DBAD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1" creationId="{D7451125-0561-4D48-B744-51F8C76C2DD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2" creationId="{BB70A3BA-89E2-49EF-A42E-C885C925052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3" creationId="{97B0FD71-7284-4F3F-8421-60BA71DD61B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4" creationId="{8BEE079E-F4A4-4181-BA92-DF6C9496CC9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5" creationId="{0A87E9EF-93DE-4908-947B-3373B6F8A9F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6" creationId="{8027D52B-95AB-49DA-9FCF-6740BDF94C6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7" creationId="{7FEBDB1F-6772-4D09-A1FC-8357862B482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8" creationId="{5DF2CF44-3886-4EF7-84E3-63999F42D75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499" creationId="{F51A39EA-5F24-4EFA-B933-4392547596D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0" creationId="{6CA21629-0000-412B-9891-589668DFC4E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1" creationId="{CD9E2126-3D28-465C-97ED-3C3764C97CF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2" creationId="{9530539F-9755-465B-B039-0C0E59ECF70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3" creationId="{0363CA69-A54C-44B2-9CF9-5B963577D2F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4" creationId="{4A06F4AE-3C6C-4EE5-8EFA-728D573BA4F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5" creationId="{45CF615B-D84D-499E-A815-4E3927851C8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6" creationId="{7E453385-D58D-4BF3-BF0D-B866C004499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7" creationId="{D031C0C4-769C-452B-842D-7C6C182FF1A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8" creationId="{91B09C8E-C5A9-4050-88C8-B1D612E4414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09" creationId="{67C04A6B-C061-4642-9BAC-60058C55B5D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0" creationId="{DA4FDA26-4F99-4D5A-85E9-BD929F1CD09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1" creationId="{E2E98ABC-FB27-40E7-A115-342ACF78B8D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2" creationId="{51F36789-C739-489C-B919-70ED4D5908D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3" creationId="{0F5BC39A-13A5-454D-A8A5-708AE358053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4" creationId="{F1AC402C-13CC-4163-AB97-1F4E1E7FDFB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5" creationId="{42A2C809-91E8-45F5-A1E8-E1DA4AA8AAA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6" creationId="{19207648-C24F-4DB5-9F06-ABAF58B70BF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7" creationId="{9A5F859B-EED5-4BD3-B8B7-44AB74D90AB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8" creationId="{AC3266DB-2AC8-43DB-85CC-AC296C22198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19" creationId="{0BF59BDD-A338-40BC-B4E2-67A9F0617B3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0" creationId="{A5864C05-7EE4-4D14-9B30-FD62DC8339A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1" creationId="{E489D148-C64F-4A9E-AE2F-AB1A1FBCD56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2" creationId="{A1C80C01-EA89-4B1A-96A7-CACDDB67D5F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3" creationId="{6BCE792F-9791-4BEF-94E6-4E209555B7F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4" creationId="{B1FD783A-68BD-4A9B-A783-7D360E6EEFD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5" creationId="{DCD89EF1-16E1-4484-BFA5-D4A85C2301E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6" creationId="{AEE33283-E98C-4216-8E07-A7E71A8C11F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7" creationId="{B360425E-9878-4F1F-9A6E-44B3158571F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8" creationId="{540EFDCD-D289-4B49-9621-BD4583DFBFC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29" creationId="{7739A543-19FC-4FB1-B91A-7CB23DD9086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0" creationId="{EA19BB71-8AFB-434E-9DCC-3D83A6A9701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1" creationId="{D2AA4DE9-D7EA-4F27-9335-ADE31E74082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2" creationId="{B45F879E-DD92-4D12-8CA0-6BB90AB5571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3" creationId="{F5888ED7-28AD-429C-B285-CED60160B8D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4" creationId="{02318581-0DFB-4D4D-977E-63F5A255F91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5" creationId="{DF6692F8-B1E6-4C7E-B3D9-6B3C43F6497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6" creationId="{60396C0C-BDA0-49AA-B012-859544D10B4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7" creationId="{08128B25-DC65-44DF-89E8-9BB0F689926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8" creationId="{1D44C63C-FCC2-4F57-B281-CD314972491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39" creationId="{6E07912D-7673-4280-91C3-C855AFD3456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0" creationId="{17AD94CA-D559-45AF-A71B-5C3BB5AA5C8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1" creationId="{EA62359E-4865-453C-BA6C-1180CF81ECC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2" creationId="{E7D85278-BB5B-4CFC-846B-AA30D524C7A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3" creationId="{4B0665DE-8BF7-41CA-8254-5DAAD73268D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4" creationId="{0F6BC032-1E4C-4AAD-A7D3-4B622BFEC3D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5" creationId="{468BF688-74A9-41F1-BB0A-84A091B1CB7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6" creationId="{F3954965-6000-4D73-BA65-54B161F86F9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7" creationId="{CFAB8248-E5D3-47C4-9EFA-09D214827E1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8" creationId="{9119B6C5-96E1-47C1-ADB5-00F088EC5C7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49" creationId="{1810518F-699A-4009-9B90-9B2C7FF5064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50" creationId="{0E5039A7-D967-40FD-AD8E-DAFF47FA504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51" creationId="{80892477-47E3-41F4-80AA-2D8AE6B1AFC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52" creationId="{F91F9EF4-2656-47CF-8768-3D19E800857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53" creationId="{A6A6FC7C-CEAE-4EDF-B20D-4F3576EE445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54" creationId="{22D7ADF8-6DF2-456D-9C67-1B63175D7C1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55" creationId="{C2C1AE0D-3ED9-4D8E-9B47-96A12716FA6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56" creationId="{94446FC0-9A87-42C6-95D5-6404AC1B984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57" creationId="{825BD861-A843-49F5-9308-24925893FB7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58" creationId="{E4A8B1B9-2FD3-4A64-B61E-3214CA1A9F4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60" creationId="{7C77E466-0041-444D-9465-DBE7F7C82CC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61" creationId="{1B2473B5-3FD2-4D98-8021-909064B6053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62" creationId="{547ACC52-9052-42B1-B372-45DDA37DF2D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63" creationId="{9441E803-9DEA-4514-A6E9-07F70849A23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64" creationId="{4B8E45CE-2A6F-41C4-A4DC-4795FD4D89E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65" creationId="{00580A4F-EB90-4FFF-A706-A3C5FE52815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66" creationId="{6A7476D4-DE71-4F92-BF8B-6484058FE77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67" creationId="{B4AA83B9-3871-4B44-8643-D9560FA091B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68" creationId="{2EF20764-26CF-48A5-82A8-687595FE428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0" creationId="{10CFAE74-CB8B-46D2-A708-41DCCFB1840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1" creationId="{F15A1F3C-F169-4BD1-8E3C-685B84A0C58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2" creationId="{98151A32-F629-4F76-923F-3413CAB85E6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3" creationId="{42B53DFA-B29C-4FF1-8FB2-C245CC4AB3F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4" creationId="{25C54386-E5FE-424D-A12F-C8297F2D403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5" creationId="{2878839C-EADE-4E4F-838B-EE64F0E799E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6" creationId="{506C0B36-9C42-42FC-BD0B-574E059A825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7" creationId="{502D88D3-271E-4A48-8247-A652FD8F578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8" creationId="{63302DA2-1032-4E76-A047-726937F5CBA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79" creationId="{3E880A4C-BB30-4A96-A246-90A055BA601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0" creationId="{696E25CF-747E-41B1-B8B2-80E7520F1CD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1" creationId="{833F03F7-E0C1-4252-A8E0-343C3B630F4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2" creationId="{6D69C329-4134-4DE0-9A42-13F56BC832E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3" creationId="{F3835C30-08B6-44BF-AA3D-C5345E74CA2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4" creationId="{FF278439-D64A-4378-A70A-81C73AA89CA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5" creationId="{E68E8AE5-D496-4BF8-9413-413230761E1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6" creationId="{8A1C57B3-5829-419B-91B1-EF103D6050F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7" creationId="{F9519872-286F-49D1-BFE7-9742DD9492A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8" creationId="{CC5628FC-5FD6-4E05-8275-9FB2C5AA7E7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89" creationId="{A40486C0-BBBF-427D-BEFA-AEC87EEF15C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0" creationId="{FC1F9610-1FAC-4D7C-B576-79A6D2D9716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1" creationId="{4DD9281D-4230-44B8-A5E9-67CD0CC132A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2" creationId="{4177696D-98A3-41FC-8E47-DB8F1D9ED61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3" creationId="{7046FA12-2CF9-498B-8E32-82A718E2E4C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4" creationId="{BCD71176-595D-4E78-9F62-251BF91EC88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5" creationId="{DB079E4D-F8F4-476E-9E30-FCBAB82B7A64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6" creationId="{CD4E48F5-C4ED-4351-B479-59788B8618B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7" creationId="{E84F77D5-A218-4C3D-93EB-CFE19C5372B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8" creationId="{EE810EA0-A656-4AB6-AF72-2EDC2CAF483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599" creationId="{5F47D909-84C2-42DA-BAE0-5741C26E8CD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0" creationId="{02A5E67C-7125-4561-9484-C1CA08A835E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1" creationId="{4B524F4D-5F98-4AA2-B9DF-153F4C0DBAD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2" creationId="{F79CA1AE-2BD7-419F-8CA0-6B8E64682D2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3" creationId="{5D49EDCA-52FC-4116-A11D-E89AC333790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4" creationId="{EC5E547F-F5F8-4B34-85C3-1B2E131C6FB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5" creationId="{3934C1AF-0D09-4340-9C92-C69B302CC6E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6" creationId="{78D11B22-575B-45A6-9E7A-851262AC0C4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7" creationId="{3788BA13-453A-4B29-AFA1-9B10A8475A8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8" creationId="{4D888B42-92E5-4ED1-BBBD-3F4C361A5FF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09" creationId="{116988CC-DA97-4A8B-B9ED-91FA35723A9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0" creationId="{F662AD10-2A18-4A68-997B-C0045D6662F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1" creationId="{8F1A1D2D-929A-4C3A-A335-A112D7A73F6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2" creationId="{8916C52F-0CC3-4ACD-BC0C-76BB3ACB0DA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3" creationId="{814DCF5F-4108-46EB-9DA8-22C12001B14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4" creationId="{1FAE13CB-4643-4638-BBD7-E38C155C301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5" creationId="{5B65F469-6E80-4E4B-89B1-95DBB10B19D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6" creationId="{886A58DD-D977-4CEF-9CB8-8B43192FF2F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7" creationId="{C55693D9-5FF4-44DE-AA7B-AA260B0C61F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8" creationId="{A2718BC0-F888-4C92-A8AC-92B9BC1FEE1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19" creationId="{3A398DE2-5B36-4743-B0D0-605651630F8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0" creationId="{67C12063-77F4-4209-A268-ECB10E7FEE6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1" creationId="{67E78FE9-E6F3-4607-94B0-C9938510424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2" creationId="{0348D4EF-05AB-4E10-B515-EFCF1357697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3" creationId="{D0E0F34A-4DB5-42DE-9BC2-2DD9E7696CA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4" creationId="{68077204-75E7-4121-9EB9-A6CB5EF8296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5" creationId="{7CF690C0-8200-47E7-BE4E-225F7E67DA8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6" creationId="{450FCCF4-FC55-48C2-9E75-1755E61D8D3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7" creationId="{6B024EE2-0C58-4665-8AF9-DBC1C1C6252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8" creationId="{24E0779B-B1E1-4B5D-90A1-8AF0548C585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29" creationId="{9F6C26EA-D4A3-4D46-8D18-1105C388022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0" creationId="{0DC65BC8-1573-4B45-A31F-E301B3638FE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1" creationId="{E745BDB2-06FF-4EB4-9893-2335527AC8A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2" creationId="{F18B5D91-86E3-47AD-B41F-EE5C3005C23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3" creationId="{DC11E068-B405-403F-B1A0-9FC05DC1513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4" creationId="{9DCF248C-491E-4EEF-A100-3B06E6B2060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5" creationId="{2F8B70D7-84AC-4BEC-BD34-A56BD92555D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6" creationId="{0CAE7615-341C-43BA-8CEB-F24CD283DF4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7" creationId="{CAE55970-D675-4335-A29F-2B8A35F2AA8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8" creationId="{DD82CBDB-AAF4-4C5C-9DAD-CA495B6FE5F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39" creationId="{4B875C79-ED7F-44F1-A3F5-946B46F4F91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0" creationId="{D4A72B3F-E93F-4A5D-AD38-1A43EDDFB04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1" creationId="{5B35BE21-490D-4805-935C-FCE928B37CC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2" creationId="{B2497860-706C-402F-850B-853F79CAC36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3" creationId="{BFABD89B-9813-453B-95D6-D7B38CF4731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4" creationId="{890DDB87-94B4-4C77-894C-16128334785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5" creationId="{368C1B13-C1DE-46E7-8F8E-E46327847A5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6" creationId="{967C112C-E7F8-4FAA-A89E-A92F1ABCF14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7" creationId="{49529749-28A0-4BAF-A520-EC0F2F56650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8" creationId="{A47723DC-39B5-493D-86FD-E59BE4F5AE6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49" creationId="{EA575DE4-B42A-4CCC-8D3E-D12839FA83D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0" creationId="{FF341C72-08E9-4919-8CCB-B730FC14FB7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1" creationId="{56173F6E-9E38-48A0-BA68-7C0E231DC4D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2" creationId="{7DAB7E54-C8E1-4BB0-B3DA-D55B1DD5A4B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3" creationId="{C45E4EDC-8610-4EC0-A539-D780B160672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4" creationId="{7BBA393A-EE25-429C-8B49-876E3537EBD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5" creationId="{A596198A-0AA6-4F12-BDA3-F0636BC0605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6" creationId="{C2B9AD2C-8E7A-46B8-80AC-945B27A7313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7" creationId="{D325BB9F-4A7A-42F6-8E52-4AAC9EAC0F27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8" creationId="{5CEF7601-8FEA-4AFF-86B8-CF029C59E0B2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59" creationId="{5C0A47B7-4CF8-4E84-BF4B-D02C970F94DB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0" creationId="{06ED0946-D974-4812-83C0-8C24B151E8DE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1" creationId="{32ED3613-85F2-4E9C-A487-BF42D549058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2" creationId="{02A77212-81E0-4D14-AB21-FF41B5F55C5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3" creationId="{66557BE2-6566-45A8-B021-AA983DBE99B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4" creationId="{9CE761B9-CD33-431A-9044-2393B44D437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5" creationId="{06375366-E7D8-4AFC-B044-AA9FC9C8EF0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6" creationId="{CA8792E0-47CC-4409-A3AD-845166835D30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7" creationId="{7106AA5D-069A-4BBF-BC08-26E89111814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8" creationId="{78D0F806-EE3A-432D-8530-F2696851BDA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69" creationId="{DA05CE93-5B87-4E53-8E91-7F4D38803BD8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0" creationId="{5A7FDDB5-25CC-4BD5-8A94-47BF17684EF1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1" creationId="{B59EE2D2-F941-4806-9338-FA13E11E6EB6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2" creationId="{71F8449A-CF83-43E9-9D60-CFFEEE6F6EB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3" creationId="{B5DC1D10-31EC-4115-BE9E-E32DF41A029D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4" creationId="{9439E937-750F-4831-B1B9-D7A457401C15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5" creationId="{22B452B3-B8BA-4E0C-9170-A6124309A25A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6" creationId="{A78F71BD-32E5-4ABB-BD3A-7AF66FD567B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7" creationId="{9318E0C3-EFE5-4EB5-B294-9ACB0DBB8AC9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8" creationId="{E9B58C2B-CB5A-4DC4-8F81-6899DDB5764C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79" creationId="{9EBA9293-8515-4310-8385-1A9421D25E13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80" creationId="{5AAD1AEC-A234-4A5C-B49F-AF037F6C989F}"/>
          </ac:spMkLst>
        </pc:spChg>
        <pc:spChg chg="mod">
          <ac:chgData name="reza kabir" userId="af3c95a13102d509" providerId="LiveId" clId="{8BAB2875-BEA6-4BA6-854D-82211A154D52}" dt="2020-05-13T18:28:40.693" v="3832" actId="165"/>
          <ac:spMkLst>
            <pc:docMk/>
            <pc:sldMk cId="3092650645" sldId="553"/>
            <ac:spMk id="681" creationId="{5BE3EA0C-79C6-4EA9-81CB-7EE93717391C}"/>
          </ac:spMkLst>
        </pc:spChg>
        <pc:spChg chg="add del mod">
          <ac:chgData name="reza kabir" userId="af3c95a13102d509" providerId="LiveId" clId="{8BAB2875-BEA6-4BA6-854D-82211A154D52}" dt="2020-05-13T18:29:19.151" v="3843"/>
          <ac:spMkLst>
            <pc:docMk/>
            <pc:sldMk cId="3092650645" sldId="553"/>
            <ac:spMk id="682" creationId="{7D589DF8-C22D-4C9D-B386-F7AFACFA36E2}"/>
          </ac:spMkLst>
        </pc:spChg>
        <pc:spChg chg="add del mod">
          <ac:chgData name="reza kabir" userId="af3c95a13102d509" providerId="LiveId" clId="{8BAB2875-BEA6-4BA6-854D-82211A154D52}" dt="2020-05-13T18:29:19.151" v="3843"/>
          <ac:spMkLst>
            <pc:docMk/>
            <pc:sldMk cId="3092650645" sldId="553"/>
            <ac:spMk id="683" creationId="{2C9917A8-8036-4F4F-9DBD-F2B0C1C79A78}"/>
          </ac:spMkLst>
        </pc:spChg>
        <pc:spChg chg="add del mod">
          <ac:chgData name="reza kabir" userId="af3c95a13102d509" providerId="LiveId" clId="{8BAB2875-BEA6-4BA6-854D-82211A154D52}" dt="2020-05-13T18:29:19.151" v="3843"/>
          <ac:spMkLst>
            <pc:docMk/>
            <pc:sldMk cId="3092650645" sldId="553"/>
            <ac:spMk id="684" creationId="{835FC77E-BECE-474F-8238-61D2B9136423}"/>
          </ac:spMkLst>
        </pc:spChg>
        <pc:spChg chg="add del mod">
          <ac:chgData name="reza kabir" userId="af3c95a13102d509" providerId="LiveId" clId="{8BAB2875-BEA6-4BA6-854D-82211A154D52}" dt="2020-05-13T18:29:19.151" v="3843"/>
          <ac:spMkLst>
            <pc:docMk/>
            <pc:sldMk cId="3092650645" sldId="553"/>
            <ac:spMk id="685" creationId="{CC45BF87-E9FC-4022-826E-91B49F9E7C72}"/>
          </ac:spMkLst>
        </pc:spChg>
        <pc:spChg chg="add del mod">
          <ac:chgData name="reza kabir" userId="af3c95a13102d509" providerId="LiveId" clId="{8BAB2875-BEA6-4BA6-854D-82211A154D52}" dt="2020-05-13T18:29:19.151" v="3843"/>
          <ac:spMkLst>
            <pc:docMk/>
            <pc:sldMk cId="3092650645" sldId="553"/>
            <ac:spMk id="686" creationId="{3C0FFC2A-6D56-491B-9182-A4ADB994AD5A}"/>
          </ac:spMkLst>
        </pc:spChg>
        <pc:spChg chg="add del mod">
          <ac:chgData name="reza kabir" userId="af3c95a13102d509" providerId="LiveId" clId="{8BAB2875-BEA6-4BA6-854D-82211A154D52}" dt="2020-05-13T18:29:19.151" v="3843"/>
          <ac:spMkLst>
            <pc:docMk/>
            <pc:sldMk cId="3092650645" sldId="553"/>
            <ac:spMk id="687" creationId="{F2943534-1880-4B21-BE43-DFC9FFB69DFE}"/>
          </ac:spMkLst>
        </pc:spChg>
        <pc:spChg chg="add del mod">
          <ac:chgData name="reza kabir" userId="af3c95a13102d509" providerId="LiveId" clId="{8BAB2875-BEA6-4BA6-854D-82211A154D52}" dt="2020-05-13T18:29:19.151" v="3843"/>
          <ac:spMkLst>
            <pc:docMk/>
            <pc:sldMk cId="3092650645" sldId="553"/>
            <ac:spMk id="688" creationId="{62F602C2-F308-4624-8805-7DE396C1328D}"/>
          </ac:spMkLst>
        </pc:spChg>
        <pc:spChg chg="add del mod">
          <ac:chgData name="reza kabir" userId="af3c95a13102d509" providerId="LiveId" clId="{8BAB2875-BEA6-4BA6-854D-82211A154D52}" dt="2020-05-13T18:29:19.151" v="3843"/>
          <ac:spMkLst>
            <pc:docMk/>
            <pc:sldMk cId="3092650645" sldId="553"/>
            <ac:spMk id="689" creationId="{1C5C4C74-807B-4B60-BD3E-239FF593C07A}"/>
          </ac:spMkLst>
        </pc:spChg>
        <pc:spChg chg="add mod">
          <ac:chgData name="reza kabir" userId="af3c95a13102d509" providerId="LiveId" clId="{8BAB2875-BEA6-4BA6-854D-82211A154D52}" dt="2020-05-13T18:30:44.161" v="3864" actId="1076"/>
          <ac:spMkLst>
            <pc:docMk/>
            <pc:sldMk cId="3092650645" sldId="553"/>
            <ac:spMk id="690" creationId="{AD201A51-3D0B-493C-A0A5-F4C7ED84035A}"/>
          </ac:spMkLst>
        </pc:spChg>
        <pc:spChg chg="add mod">
          <ac:chgData name="reza kabir" userId="af3c95a13102d509" providerId="LiveId" clId="{8BAB2875-BEA6-4BA6-854D-82211A154D52}" dt="2020-05-13T18:29:32.588" v="3846" actId="164"/>
          <ac:spMkLst>
            <pc:docMk/>
            <pc:sldMk cId="3092650645" sldId="553"/>
            <ac:spMk id="691" creationId="{0C38613B-8D4E-4608-887A-4540E60A4F00}"/>
          </ac:spMkLst>
        </pc:spChg>
        <pc:spChg chg="add mod">
          <ac:chgData name="reza kabir" userId="af3c95a13102d509" providerId="LiveId" clId="{8BAB2875-BEA6-4BA6-854D-82211A154D52}" dt="2020-05-13T18:30:44.161" v="3864" actId="1076"/>
          <ac:spMkLst>
            <pc:docMk/>
            <pc:sldMk cId="3092650645" sldId="553"/>
            <ac:spMk id="692" creationId="{F62A3A47-3855-442D-B5E8-C7D48B1C056B}"/>
          </ac:spMkLst>
        </pc:spChg>
        <pc:spChg chg="add mod">
          <ac:chgData name="reza kabir" userId="af3c95a13102d509" providerId="LiveId" clId="{8BAB2875-BEA6-4BA6-854D-82211A154D52}" dt="2020-05-13T18:29:32.588" v="3846" actId="164"/>
          <ac:spMkLst>
            <pc:docMk/>
            <pc:sldMk cId="3092650645" sldId="553"/>
            <ac:spMk id="693" creationId="{1277F14E-A9A8-44C6-9896-01C57BD611C5}"/>
          </ac:spMkLst>
        </pc:spChg>
        <pc:spChg chg="add mod">
          <ac:chgData name="reza kabir" userId="af3c95a13102d509" providerId="LiveId" clId="{8BAB2875-BEA6-4BA6-854D-82211A154D52}" dt="2020-05-13T18:30:44.161" v="3864" actId="1076"/>
          <ac:spMkLst>
            <pc:docMk/>
            <pc:sldMk cId="3092650645" sldId="553"/>
            <ac:spMk id="694" creationId="{340AFD68-CB1F-4317-AB05-218E578A1EC2}"/>
          </ac:spMkLst>
        </pc:spChg>
        <pc:spChg chg="add mod">
          <ac:chgData name="reza kabir" userId="af3c95a13102d509" providerId="LiveId" clId="{8BAB2875-BEA6-4BA6-854D-82211A154D52}" dt="2020-05-13T18:29:32.588" v="3846" actId="164"/>
          <ac:spMkLst>
            <pc:docMk/>
            <pc:sldMk cId="3092650645" sldId="553"/>
            <ac:spMk id="695" creationId="{6C69A69A-3557-467C-938F-E67167D742DF}"/>
          </ac:spMkLst>
        </pc:spChg>
        <pc:spChg chg="add mod">
          <ac:chgData name="reza kabir" userId="af3c95a13102d509" providerId="LiveId" clId="{8BAB2875-BEA6-4BA6-854D-82211A154D52}" dt="2020-05-13T18:30:44.161" v="3864" actId="1076"/>
          <ac:spMkLst>
            <pc:docMk/>
            <pc:sldMk cId="3092650645" sldId="553"/>
            <ac:spMk id="696" creationId="{7C015FE0-219B-4288-978F-0919377DCFD1}"/>
          </ac:spMkLst>
        </pc:spChg>
        <pc:spChg chg="add mod">
          <ac:chgData name="reza kabir" userId="af3c95a13102d509" providerId="LiveId" clId="{8BAB2875-BEA6-4BA6-854D-82211A154D52}" dt="2020-05-13T18:29:32.588" v="3846" actId="164"/>
          <ac:spMkLst>
            <pc:docMk/>
            <pc:sldMk cId="3092650645" sldId="553"/>
            <ac:spMk id="697" creationId="{7365185F-4F6F-4224-8C60-FE00266803EE}"/>
          </ac:spMkLst>
        </pc:spChg>
        <pc:spChg chg="add mod">
          <ac:chgData name="reza kabir" userId="af3c95a13102d509" providerId="LiveId" clId="{8BAB2875-BEA6-4BA6-854D-82211A154D52}" dt="2020-05-13T18:30:38.429" v="3863" actId="20577"/>
          <ac:spMkLst>
            <pc:docMk/>
            <pc:sldMk cId="3092650645" sldId="553"/>
            <ac:spMk id="699" creationId="{DA2EDEC1-88B0-4F1C-B4BD-593AFAC6763B}"/>
          </ac:spMkLst>
        </pc:spChg>
        <pc:grpChg chg="add mod">
          <ac:chgData name="reza kabir" userId="af3c95a13102d509" providerId="LiveId" clId="{8BAB2875-BEA6-4BA6-854D-82211A154D52}" dt="2020-05-13T18:28:58.868" v="3839" actId="164"/>
          <ac:grpSpMkLst>
            <pc:docMk/>
            <pc:sldMk cId="3092650645" sldId="553"/>
            <ac:grpSpMk id="2" creationId="{4A45C48F-C05C-4253-95A8-1A609AEC02A0}"/>
          </ac:grpSpMkLst>
        </pc:grpChg>
        <pc:grpChg chg="del">
          <ac:chgData name="reza kabir" userId="af3c95a13102d509" providerId="LiveId" clId="{8BAB2875-BEA6-4BA6-854D-82211A154D52}" dt="2020-05-13T18:28:05.602" v="3829" actId="165"/>
          <ac:grpSpMkLst>
            <pc:docMk/>
            <pc:sldMk cId="3092650645" sldId="553"/>
            <ac:grpSpMk id="3" creationId="{BB5B3D3B-3B3E-4994-9387-FACD24D861BD}"/>
          </ac:grpSpMkLst>
        </pc:grpChg>
        <pc:grpChg chg="del mod topLvl">
          <ac:chgData name="reza kabir" userId="af3c95a13102d509" providerId="LiveId" clId="{8BAB2875-BEA6-4BA6-854D-82211A154D52}" dt="2020-05-13T18:28:12.453" v="3831" actId="478"/>
          <ac:grpSpMkLst>
            <pc:docMk/>
            <pc:sldMk cId="3092650645" sldId="553"/>
            <ac:grpSpMk id="4" creationId="{BB5B3D3B-3B3E-4994-9387-FACD24D861BD}"/>
          </ac:grpSpMkLst>
        </pc:grpChg>
        <pc:grpChg chg="mod">
          <ac:chgData name="reza kabir" userId="af3c95a13102d509" providerId="LiveId" clId="{8BAB2875-BEA6-4BA6-854D-82211A154D52}" dt="2020-05-13T18:28:05.602" v="3829" actId="165"/>
          <ac:grpSpMkLst>
            <pc:docMk/>
            <pc:sldMk cId="3092650645" sldId="553"/>
            <ac:grpSpMk id="6" creationId="{BB5B3D3B-3B3E-4994-9387-FACD24D861BD}"/>
          </ac:grpSpMkLst>
        </pc:grpChg>
        <pc:grpChg chg="mod">
          <ac:chgData name="reza kabir" userId="af3c95a13102d509" providerId="LiveId" clId="{8BAB2875-BEA6-4BA6-854D-82211A154D52}" dt="2020-05-13T18:28:05.602" v="3829" actId="165"/>
          <ac:grpSpMkLst>
            <pc:docMk/>
            <pc:sldMk cId="3092650645" sldId="553"/>
            <ac:grpSpMk id="14" creationId="{BB5B3D3B-3B3E-4994-9387-FACD24D861BD}"/>
          </ac:grpSpMkLst>
        </pc:grpChg>
        <pc:grpChg chg="mod">
          <ac:chgData name="reza kabir" userId="af3c95a13102d509" providerId="LiveId" clId="{8BAB2875-BEA6-4BA6-854D-82211A154D52}" dt="2020-05-13T18:28:05.602" v="3829" actId="165"/>
          <ac:grpSpMkLst>
            <pc:docMk/>
            <pc:sldMk cId="3092650645" sldId="553"/>
            <ac:grpSpMk id="24" creationId="{BB5B3D3B-3B3E-4994-9387-FACD24D861BD}"/>
          </ac:grpSpMkLst>
        </pc:grpChg>
        <pc:grpChg chg="mod">
          <ac:chgData name="reza kabir" userId="af3c95a13102d509" providerId="LiveId" clId="{8BAB2875-BEA6-4BA6-854D-82211A154D52}" dt="2020-05-13T18:28:05.602" v="3829" actId="165"/>
          <ac:grpSpMkLst>
            <pc:docMk/>
            <pc:sldMk cId="3092650645" sldId="553"/>
            <ac:grpSpMk id="29" creationId="{BB5B3D3B-3B3E-4994-9387-FACD24D861BD}"/>
          </ac:grpSpMkLst>
        </pc:grpChg>
        <pc:grpChg chg="del mod topLvl">
          <ac:chgData name="reza kabir" userId="af3c95a13102d509" providerId="LiveId" clId="{8BAB2875-BEA6-4BA6-854D-82211A154D52}" dt="2020-05-13T18:28:40.693" v="3832" actId="165"/>
          <ac:grpSpMkLst>
            <pc:docMk/>
            <pc:sldMk cId="3092650645" sldId="553"/>
            <ac:grpSpMk id="32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33" creationId="{BB5B3D3B-3B3E-4994-9387-FACD24D861BD}"/>
          </ac:grpSpMkLst>
        </pc:grpChg>
        <pc:grpChg chg="mod">
          <ac:chgData name="reza kabir" userId="af3c95a13102d509" providerId="LiveId" clId="{8BAB2875-BEA6-4BA6-854D-82211A154D52}" dt="2020-05-13T18:28:58.868" v="3839" actId="164"/>
          <ac:grpSpMkLst>
            <pc:docMk/>
            <pc:sldMk cId="3092650645" sldId="553"/>
            <ac:grpSpMk id="36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48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59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72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83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96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09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14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17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24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29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34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39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44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50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53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56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59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62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65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68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71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74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77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81" creationId="{BB5B3D3B-3B3E-4994-9387-FACD24D861BD}"/>
          </ac:grpSpMkLst>
        </pc:grpChg>
        <pc:grpChg chg="mod topLvl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186" creationId="{BB5B3D3B-3B3E-4994-9387-FACD24D861BD}"/>
          </ac:grpSpMkLst>
        </pc:grpChg>
        <pc:grpChg chg="add del mod topLvl">
          <ac:chgData name="reza kabir" userId="af3c95a13102d509" providerId="LiveId" clId="{8BAB2875-BEA6-4BA6-854D-82211A154D52}" dt="2020-05-13T18:29:14.848" v="3841" actId="478"/>
          <ac:grpSpMkLst>
            <pc:docMk/>
            <pc:sldMk cId="3092650645" sldId="553"/>
            <ac:grpSpMk id="191" creationId="{BB5B3D3B-3B3E-4994-9387-FACD24D861BD}"/>
          </ac:grpSpMkLst>
        </pc:grpChg>
        <pc:grpChg chg="add del mod topLvl">
          <ac:chgData name="reza kabir" userId="af3c95a13102d509" providerId="LiveId" clId="{8BAB2875-BEA6-4BA6-854D-82211A154D52}" dt="2020-05-13T18:29:14.848" v="3841" actId="478"/>
          <ac:grpSpMkLst>
            <pc:docMk/>
            <pc:sldMk cId="3092650645" sldId="553"/>
            <ac:grpSpMk id="200" creationId="{BB5B3D3B-3B3E-4994-9387-FACD24D861BD}"/>
          </ac:grpSpMkLst>
        </pc:grpChg>
        <pc:grpChg chg="add del mod topLvl">
          <ac:chgData name="reza kabir" userId="af3c95a13102d509" providerId="LiveId" clId="{8BAB2875-BEA6-4BA6-854D-82211A154D52}" dt="2020-05-13T18:29:14.848" v="3841" actId="478"/>
          <ac:grpSpMkLst>
            <pc:docMk/>
            <pc:sldMk cId="3092650645" sldId="553"/>
            <ac:grpSpMk id="313" creationId="{BB5B3D3B-3B3E-4994-9387-FACD24D861BD}"/>
          </ac:grpSpMkLst>
        </pc:grpChg>
        <pc:grpChg chg="add del mod topLvl">
          <ac:chgData name="reza kabir" userId="af3c95a13102d509" providerId="LiveId" clId="{8BAB2875-BEA6-4BA6-854D-82211A154D52}" dt="2020-05-13T18:29:14.848" v="3841" actId="478"/>
          <ac:grpSpMkLst>
            <pc:docMk/>
            <pc:sldMk cId="3092650645" sldId="553"/>
            <ac:grpSpMk id="322" creationId="{BB5B3D3B-3B3E-4994-9387-FACD24D861BD}"/>
          </ac:grpSpMkLst>
        </pc:grpChg>
        <pc:grpChg chg="add del mod topLvl">
          <ac:chgData name="reza kabir" userId="af3c95a13102d509" providerId="LiveId" clId="{8BAB2875-BEA6-4BA6-854D-82211A154D52}" dt="2020-05-13T18:29:14.848" v="3841" actId="478"/>
          <ac:grpSpMkLst>
            <pc:docMk/>
            <pc:sldMk cId="3092650645" sldId="553"/>
            <ac:grpSpMk id="435" creationId="{BB5B3D3B-3B3E-4994-9387-FACD24D861BD}"/>
          </ac:grpSpMkLst>
        </pc:grpChg>
        <pc:grpChg chg="add del mod topLvl">
          <ac:chgData name="reza kabir" userId="af3c95a13102d509" providerId="LiveId" clId="{8BAB2875-BEA6-4BA6-854D-82211A154D52}" dt="2020-05-13T18:29:14.848" v="3841" actId="478"/>
          <ac:grpSpMkLst>
            <pc:docMk/>
            <pc:sldMk cId="3092650645" sldId="553"/>
            <ac:grpSpMk id="446" creationId="{BB5B3D3B-3B3E-4994-9387-FACD24D861BD}"/>
          </ac:grpSpMkLst>
        </pc:grpChg>
        <pc:grpChg chg="add del mod topLvl">
          <ac:chgData name="reza kabir" userId="af3c95a13102d509" providerId="LiveId" clId="{8BAB2875-BEA6-4BA6-854D-82211A154D52}" dt="2020-05-13T18:29:14.848" v="3841" actId="478"/>
          <ac:grpSpMkLst>
            <pc:docMk/>
            <pc:sldMk cId="3092650645" sldId="553"/>
            <ac:grpSpMk id="559" creationId="{BB5B3D3B-3B3E-4994-9387-FACD24D861BD}"/>
          </ac:grpSpMkLst>
        </pc:grpChg>
        <pc:grpChg chg="add del mod topLvl">
          <ac:chgData name="reza kabir" userId="af3c95a13102d509" providerId="LiveId" clId="{8BAB2875-BEA6-4BA6-854D-82211A154D52}" dt="2020-05-13T18:29:14.848" v="3841" actId="478"/>
          <ac:grpSpMkLst>
            <pc:docMk/>
            <pc:sldMk cId="3092650645" sldId="553"/>
            <ac:grpSpMk id="569" creationId="{BB5B3D3B-3B3E-4994-9387-FACD24D861BD}"/>
          </ac:grpSpMkLst>
        </pc:grpChg>
        <pc:grpChg chg="add mod">
          <ac:chgData name="reza kabir" userId="af3c95a13102d509" providerId="LiveId" clId="{8BAB2875-BEA6-4BA6-854D-82211A154D52}" dt="2020-05-13T18:30:44.161" v="3864" actId="1076"/>
          <ac:grpSpMkLst>
            <pc:docMk/>
            <pc:sldMk cId="3092650645" sldId="553"/>
            <ac:grpSpMk id="698" creationId="{3791774D-8DA6-40AF-9E53-07458C05A603}"/>
          </ac:grpSpMkLst>
        </pc:grpChg>
      </pc:sldChg>
      <pc:sldChg chg="addSp delSp modSp add del mod addAnim delAnim">
        <pc:chgData name="reza kabir" userId="af3c95a13102d509" providerId="LiveId" clId="{8BAB2875-BEA6-4BA6-854D-82211A154D52}" dt="2020-04-14T09:31:43.693" v="476" actId="2711"/>
        <pc:sldMkLst>
          <pc:docMk/>
          <pc:sldMk cId="40939180" sldId="554"/>
        </pc:sldMkLst>
        <pc:spChg chg="add mod">
          <ac:chgData name="reza kabir" userId="af3c95a13102d509" providerId="LiveId" clId="{8BAB2875-BEA6-4BA6-854D-82211A154D52}" dt="2020-04-14T09:30:21.985" v="470" actId="207"/>
          <ac:spMkLst>
            <pc:docMk/>
            <pc:sldMk cId="40939180" sldId="554"/>
            <ac:spMk id="4" creationId="{B92D89C5-A032-45D2-A7EA-80B94B3D450C}"/>
          </ac:spMkLst>
        </pc:spChg>
        <pc:spChg chg="del mod">
          <ac:chgData name="reza kabir" userId="af3c95a13102d509" providerId="LiveId" clId="{8BAB2875-BEA6-4BA6-854D-82211A154D52}" dt="2020-04-14T09:30:46.873" v="475" actId="478"/>
          <ac:spMkLst>
            <pc:docMk/>
            <pc:sldMk cId="40939180" sldId="554"/>
            <ac:spMk id="5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30:46.873" v="475" actId="478"/>
          <ac:spMkLst>
            <pc:docMk/>
            <pc:sldMk cId="40939180" sldId="554"/>
            <ac:spMk id="6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31:43.693" v="476" actId="2711"/>
          <ac:spMkLst>
            <pc:docMk/>
            <pc:sldMk cId="40939180" sldId="554"/>
            <ac:spMk id="7" creationId="{DD298EB6-CFD3-478F-8A28-4027AAD2EC73}"/>
          </ac:spMkLst>
        </pc:spChg>
        <pc:spChg chg="add mod">
          <ac:chgData name="reza kabir" userId="af3c95a13102d509" providerId="LiveId" clId="{8BAB2875-BEA6-4BA6-854D-82211A154D52}" dt="2020-04-14T09:30:21.985" v="470" actId="207"/>
          <ac:spMkLst>
            <pc:docMk/>
            <pc:sldMk cId="40939180" sldId="554"/>
            <ac:spMk id="45" creationId="{186BAE8B-A304-4E5D-A29B-CC758F57A520}"/>
          </ac:spMkLst>
        </pc:spChg>
        <pc:spChg chg="mod">
          <ac:chgData name="reza kabir" userId="af3c95a13102d509" providerId="LiveId" clId="{8BAB2875-BEA6-4BA6-854D-82211A154D52}" dt="2020-04-14T09:28:38.891" v="445" actId="207"/>
          <ac:spMkLst>
            <pc:docMk/>
            <pc:sldMk cId="40939180" sldId="554"/>
            <ac:spMk id="96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8:01.399" v="439" actId="478"/>
          <ac:spMkLst>
            <pc:docMk/>
            <pc:sldMk cId="40939180" sldId="554"/>
            <ac:spMk id="229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8:07.261" v="440" actId="478"/>
          <ac:spMkLst>
            <pc:docMk/>
            <pc:sldMk cId="40939180" sldId="554"/>
            <ac:spMk id="231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09:29:30.115" v="453" actId="478"/>
          <ac:spMkLst>
            <pc:docMk/>
            <pc:sldMk cId="40939180" sldId="554"/>
            <ac:spMk id="406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09:29:30.115" v="453" actId="478"/>
          <ac:spMkLst>
            <pc:docMk/>
            <pc:sldMk cId="40939180" sldId="554"/>
            <ac:spMk id="425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8:30.363" v="443" actId="478"/>
          <ac:spMkLst>
            <pc:docMk/>
            <pc:sldMk cId="40939180" sldId="554"/>
            <ac:spMk id="427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8:01.399" v="439" actId="478"/>
          <ac:spMkLst>
            <pc:docMk/>
            <pc:sldMk cId="40939180" sldId="554"/>
            <ac:spMk id="428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08.109" v="450" actId="2711"/>
          <ac:spMkLst>
            <pc:docMk/>
            <pc:sldMk cId="40939180" sldId="554"/>
            <ac:spMk id="439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8:51.294" v="447" actId="207"/>
          <ac:spMkLst>
            <pc:docMk/>
            <pc:sldMk cId="40939180" sldId="554"/>
            <ac:spMk id="440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08.109" v="450" actId="2711"/>
          <ac:spMkLst>
            <pc:docMk/>
            <pc:sldMk cId="40939180" sldId="554"/>
            <ac:spMk id="441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08.109" v="450" actId="2711"/>
          <ac:spMkLst>
            <pc:docMk/>
            <pc:sldMk cId="40939180" sldId="554"/>
            <ac:spMk id="442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47.878" v="455" actId="207"/>
          <ac:spMkLst>
            <pc:docMk/>
            <pc:sldMk cId="40939180" sldId="554"/>
            <ac:spMk id="443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8:40.882" v="446" actId="207"/>
          <ac:spMkLst>
            <pc:docMk/>
            <pc:sldMk cId="40939180" sldId="554"/>
            <ac:spMk id="444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08.109" v="450" actId="2711"/>
          <ac:spMkLst>
            <pc:docMk/>
            <pc:sldMk cId="40939180" sldId="554"/>
            <ac:spMk id="445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8:51.294" v="447" actId="207"/>
          <ac:spMkLst>
            <pc:docMk/>
            <pc:sldMk cId="40939180" sldId="554"/>
            <ac:spMk id="446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08.109" v="450" actId="2711"/>
          <ac:spMkLst>
            <pc:docMk/>
            <pc:sldMk cId="40939180" sldId="554"/>
            <ac:spMk id="447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08.109" v="450" actId="2711"/>
          <ac:spMkLst>
            <pc:docMk/>
            <pc:sldMk cId="40939180" sldId="554"/>
            <ac:spMk id="448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47.878" v="455" actId="207"/>
          <ac:spMkLst>
            <pc:docMk/>
            <pc:sldMk cId="40939180" sldId="554"/>
            <ac:spMk id="449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17.063" v="451" actId="2711"/>
          <ac:spMkLst>
            <pc:docMk/>
            <pc:sldMk cId="40939180" sldId="554"/>
            <ac:spMk id="450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17.063" v="451" actId="2711"/>
          <ac:spMkLst>
            <pc:docMk/>
            <pc:sldMk cId="40939180" sldId="554"/>
            <ac:spMk id="451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17.063" v="451" actId="2711"/>
          <ac:spMkLst>
            <pc:docMk/>
            <pc:sldMk cId="40939180" sldId="554"/>
            <ac:spMk id="452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17.063" v="451" actId="2711"/>
          <ac:spMkLst>
            <pc:docMk/>
            <pc:sldMk cId="40939180" sldId="554"/>
            <ac:spMk id="453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17.063" v="451" actId="2711"/>
          <ac:spMkLst>
            <pc:docMk/>
            <pc:sldMk cId="40939180" sldId="554"/>
            <ac:spMk id="454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9:17.063" v="451" actId="2711"/>
          <ac:spMkLst>
            <pc:docMk/>
            <pc:sldMk cId="40939180" sldId="554"/>
            <ac:spMk id="455" creationId="{00000000-0000-0000-0000-000000000000}"/>
          </ac:spMkLst>
        </pc:spChg>
        <pc:picChg chg="mod">
          <ac:chgData name="reza kabir" userId="af3c95a13102d509" providerId="LiveId" clId="{8BAB2875-BEA6-4BA6-854D-82211A154D52}" dt="2020-04-14T09:28:15.693" v="442" actId="1076"/>
          <ac:picMkLst>
            <pc:docMk/>
            <pc:sldMk cId="40939180" sldId="554"/>
            <ac:picMk id="227" creationId="{00000000-0000-0000-0000-000000000000}"/>
          </ac:picMkLst>
        </pc:picChg>
        <pc:cxnChg chg="del">
          <ac:chgData name="reza kabir" userId="af3c95a13102d509" providerId="LiveId" clId="{8BAB2875-BEA6-4BA6-854D-82211A154D52}" dt="2020-04-14T09:28:01.399" v="439" actId="478"/>
          <ac:cxnSpMkLst>
            <pc:docMk/>
            <pc:sldMk cId="40939180" sldId="554"/>
            <ac:cxnSpMk id="230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9:28:31.075" v="444" actId="478"/>
          <ac:cxnSpMkLst>
            <pc:docMk/>
            <pc:sldMk cId="40939180" sldId="554"/>
            <ac:cxnSpMk id="232" creationId="{00000000-0000-0000-0000-000000000000}"/>
          </ac:cxnSpMkLst>
        </pc:cxnChg>
        <pc:cxnChg chg="add del">
          <ac:chgData name="reza kabir" userId="af3c95a13102d509" providerId="LiveId" clId="{8BAB2875-BEA6-4BA6-854D-82211A154D52}" dt="2020-04-14T09:29:36.411" v="454" actId="478"/>
          <ac:cxnSpMkLst>
            <pc:docMk/>
            <pc:sldMk cId="40939180" sldId="554"/>
            <ac:cxnSpMk id="407" creationId="{00000000-0000-0000-0000-000000000000}"/>
          </ac:cxnSpMkLst>
        </pc:cxnChg>
        <pc:cxnChg chg="add del">
          <ac:chgData name="reza kabir" userId="af3c95a13102d509" providerId="LiveId" clId="{8BAB2875-BEA6-4BA6-854D-82211A154D52}" dt="2020-04-14T09:29:36.411" v="454" actId="478"/>
          <ac:cxnSpMkLst>
            <pc:docMk/>
            <pc:sldMk cId="40939180" sldId="554"/>
            <ac:cxnSpMk id="426" creationId="{00000000-0000-0000-0000-000000000000}"/>
          </ac:cxnSpMkLst>
        </pc:cxnChg>
      </pc:sldChg>
      <pc:sldChg chg="add del">
        <pc:chgData name="reza kabir" userId="af3c95a13102d509" providerId="LiveId" clId="{8BAB2875-BEA6-4BA6-854D-82211A154D52}" dt="2020-04-14T09:27:45.817" v="437" actId="47"/>
        <pc:sldMkLst>
          <pc:docMk/>
          <pc:sldMk cId="1577844090" sldId="555"/>
        </pc:sldMkLst>
      </pc:sldChg>
      <pc:sldChg chg="add del">
        <pc:chgData name="reza kabir" userId="af3c95a13102d509" providerId="LiveId" clId="{8BAB2875-BEA6-4BA6-854D-82211A154D52}" dt="2020-05-13T19:16:34.043" v="4249" actId="47"/>
        <pc:sldMkLst>
          <pc:docMk/>
          <pc:sldMk cId="2629934329" sldId="555"/>
        </pc:sldMkLst>
      </pc:sldChg>
      <pc:sldChg chg="add del">
        <pc:chgData name="reza kabir" userId="af3c95a13102d509" providerId="LiveId" clId="{8BAB2875-BEA6-4BA6-854D-82211A154D52}" dt="2020-05-13T19:16:48.070" v="4251" actId="47"/>
        <pc:sldMkLst>
          <pc:docMk/>
          <pc:sldMk cId="719481426" sldId="556"/>
        </pc:sldMkLst>
      </pc:sldChg>
      <pc:sldChg chg="add del">
        <pc:chgData name="reza kabir" userId="af3c95a13102d509" providerId="LiveId" clId="{8BAB2875-BEA6-4BA6-854D-82211A154D52}" dt="2020-05-13T19:16:42.947" v="4250" actId="47"/>
        <pc:sldMkLst>
          <pc:docMk/>
          <pc:sldMk cId="1148248945" sldId="557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1331277876" sldId="557"/>
        </pc:sldMkLst>
      </pc:sldChg>
      <pc:sldChg chg="addSp delSp modSp add mod">
        <pc:chgData name="reza kabir" userId="af3c95a13102d509" providerId="LiveId" clId="{8BAB2875-BEA6-4BA6-854D-82211A154D52}" dt="2020-05-13T19:18:49.622" v="4297" actId="20577"/>
        <pc:sldMkLst>
          <pc:docMk/>
          <pc:sldMk cId="3159399659" sldId="558"/>
        </pc:sldMkLst>
        <pc:spChg chg="add del mod">
          <ac:chgData name="reza kabir" userId="af3c95a13102d509" providerId="LiveId" clId="{8BAB2875-BEA6-4BA6-854D-82211A154D52}" dt="2020-05-13T19:16:52.859" v="4253"/>
          <ac:spMkLst>
            <pc:docMk/>
            <pc:sldMk cId="3159399659" sldId="558"/>
            <ac:spMk id="2" creationId="{3A77B250-444B-4E36-B09C-6007BFBE2894}"/>
          </ac:spMkLst>
        </pc:spChg>
        <pc:spChg chg="add mod">
          <ac:chgData name="reza kabir" userId="af3c95a13102d509" providerId="LiveId" clId="{8BAB2875-BEA6-4BA6-854D-82211A154D52}" dt="2020-05-13T19:18:45.507" v="4286" actId="1076"/>
          <ac:spMkLst>
            <pc:docMk/>
            <pc:sldMk cId="3159399659" sldId="558"/>
            <ac:spMk id="4" creationId="{0E0B8334-DD8C-4DE6-82AB-E1EA2C68938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7" creationId="{E1962336-953B-4C74-9F81-658044CA693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" creationId="{CD277EAC-54D9-45CE-8E52-DCAA36749E3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" creationId="{75807C31-AE8D-4DDA-8BDC-C3AF3566FF7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" creationId="{F268C205-082D-458F-B04B-9C3914A4911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" creationId="{BD38E6C7-8CD5-4013-8E05-FE834B015B9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" creationId="{B227AB3E-25E1-42CA-AB26-229E3F1F8C9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" creationId="{AB53B729-7F60-4AFF-BB4D-8501BB7C5AE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5" creationId="{013FCF16-7AAC-4819-89B7-3A07EA00D59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" creationId="{64038DD1-7C64-4DA1-8708-0B84BE02760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" creationId="{92E4DED8-490A-4FF0-B89F-28E736C5F20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" creationId="{CD5EA125-3F30-4B77-A01B-3A974DFB62A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" creationId="{1DB4FAC3-6240-4AB7-BC5A-53147759A18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" creationId="{3003F2A2-AB93-45AE-BE5E-190B9BAA594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" creationId="{DC3FA0EB-4652-42C7-9CC0-D58910D272B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3" creationId="{5D9522C9-2C1D-4F36-8445-6D075AF070B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" creationId="{89B02246-7BC7-4AC2-B543-B1464B1A4E6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" creationId="{4775B12E-9C72-4C81-8601-EB69D8BEC47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" creationId="{A4C634CF-5F02-4217-AF86-F4BF739AAD9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" creationId="{CB0EEAA3-9731-4950-8480-F70FD9A4829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" creationId="{3A06CF06-DE0C-495E-AE7D-10302779F5B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" creationId="{DB895508-6564-4849-8962-CAA3E0E843B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2" creationId="{1E04A7FF-F2A2-48E3-A8BD-AF87AEA3948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3" creationId="{3B069669-705C-48FF-AC36-33F233B61AB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6" creationId="{5E3756A1-B6E5-4A52-AEF5-B33C734BD01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7" creationId="{0FA5A6CD-61BE-4031-B34F-0727A3E9A40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40" creationId="{5FCD447F-F038-46D5-ADFB-6B4292F9135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42" creationId="{F90CD712-F488-4DD1-AF8E-8D0DE6867F6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43" creationId="{782AC8C7-DD89-4897-B110-56DB89C6B53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44" creationId="{5F1DCFB3-1A7A-4C0A-A5B6-2067F2CB0AA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46" creationId="{23F14A18-A069-4464-BCBD-D4A209A13F0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48" creationId="{789A958B-8FC9-4915-9085-32C0D7ED0AC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49" creationId="{D59C5962-4CED-4B18-B9E1-B887F152A71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50" creationId="{EF07AB97-743C-4212-A334-8D3DB2454CF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52" creationId="{84008703-A89F-405F-ACB0-A11978B7534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54" creationId="{141952A8-03CE-4ED9-A4CB-CAD673B7B29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55" creationId="{C681C9D9-5E0A-4B75-B4F0-169EBB7D1E4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56" creationId="{0ABBA331-3DAD-47AD-B272-D9A11819E96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58" creationId="{8882CAEE-FA71-47C5-8AC8-25A9EAC8BB8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59" creationId="{882B3813-1069-477A-9F48-C18B89DF3BC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61" creationId="{D40B09C4-B5D4-441B-95E6-F622CE91E9A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62" creationId="{3B5E8A3B-A95E-4018-A4C6-2D5250EB2C0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64" creationId="{5E7F6725-5BDE-45D0-BD12-B2C3E230AF5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65" creationId="{80549D04-F808-4D16-9EBB-3C652DB26BA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67" creationId="{C508A0C0-BF7B-4D3F-B3D1-B44ED4A2ADD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68" creationId="{A5504992-502E-48AD-903C-F0027253755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70" creationId="{278D69BD-1C61-48D9-B5BF-6423B340EE3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71" creationId="{5CBC9CDF-CBDD-47B9-819C-BA9CAA2F023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73" creationId="{1A5C4415-2CB8-4952-B5A0-E857798B946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74" creationId="{7EDCB082-C336-497C-8033-CAA1E214FB0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78" creationId="{1F16C518-98A4-4C8F-B46E-FCD35116595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79" creationId="{5CA58A6A-A22A-4EC7-AC5E-1045C975D3E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80" creationId="{69846498-FD70-4A4C-B83F-E9A7F18E3D7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81" creationId="{6D9C7A60-0E9C-402B-A255-358A4FD042E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82" creationId="{A451E24C-D0D0-4EEE-B71E-972520B3E4A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83" creationId="{AC4CA620-1C33-4ACC-A950-E5B2A8DA6AB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84" creationId="{3440A6B0-5158-4E58-B71D-05FD3B46D34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85" creationId="{670F2D16-2CD2-4DBE-8813-B7A63141815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87" creationId="{1BA59E78-FBC6-4213-A0F9-C4ABE74EBF6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88" creationId="{9A6F1C5A-6FC1-4CDE-8B5D-370D3A97DBF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89" creationId="{1AEDF3CE-4ED5-4320-A662-55D0090B464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0" creationId="{8381EC78-9F56-4581-8600-901AB4A1040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1" creationId="{BF088D04-D9E0-41EB-910E-53E9616DB05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2" creationId="{6B6FFBFC-B1B0-46C2-9636-7FD97B03911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3" creationId="{1EEC602B-CFEB-4AC8-AE93-E1874ED6813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4" creationId="{A2B5E207-2C1A-4188-A473-D99254EDD9B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5" creationId="{36C05674-6B58-43F1-91E2-FD3F71DB7BA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6" creationId="{B6AD5EE6-C838-4834-A26C-FB036280451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7" creationId="{375F066C-7A49-4B51-BC73-B28AFF05319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8" creationId="{F3E66AEB-4A99-4D10-8029-BA6D744D65D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99" creationId="{3CFA93AF-39C4-4E38-9C9D-4AC2DECEFA9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0" creationId="{1E252E26-362D-4F4A-89E5-1FA30307E09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1" creationId="{C7E3D1DA-9AD2-4A0F-838B-F9D42C68E34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2" creationId="{1E1648AA-4AC9-4F2D-B6EE-2CC01C98771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3" creationId="{5A376BCA-E294-43F7-823D-5A6DB9A4E8F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4" creationId="{A1988B60-6AF9-46B1-A276-C83DB9120F0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5" creationId="{1ACCAE30-3C67-40ED-89D5-7EE36331D71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6" creationId="{95C18B42-D2EA-43D7-9BC7-747282797CF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7" creationId="{5E0ADD2F-67A3-4606-B950-B17965B46DF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8" creationId="{786CB87A-7CDA-4708-9CEE-BC7DDE3AC02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09" creationId="{A8DDFBBA-224D-4D3B-8492-9DBAE481D5B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0" creationId="{C4B4DBC2-98B7-4308-8BA1-99EB4F79E36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1" creationId="{67E62A6F-6E01-45C9-8798-349AB1CD0B6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2" creationId="{DBCAE96A-7324-4A76-A883-1755AFD0DD4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3" creationId="{3F2756AE-AE93-4C64-8B93-F97D32C31A5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4" creationId="{4D3D46F3-C31C-4579-92AA-161F4A4FEB3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5" creationId="{02029B68-4C0D-42BB-BC7D-9AFE3ED9A98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6" creationId="{2EC274FC-5930-4012-8DCE-56889F8C6EF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7" creationId="{D7611ACE-6DCD-4306-94EA-C5375862310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8" creationId="{223791B1-324D-49CC-8E4B-E8F2310EC63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19" creationId="{4296933E-3EFE-4749-8A41-3DC38B5708C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0" creationId="{ABA4B318-047A-408A-8F95-FFF4086BB21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1" creationId="{D7D42957-38C7-441F-8DA9-D9E10951F34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2" creationId="{88C21FAF-DAB4-446D-8B44-C8A49AC63A4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3" creationId="{F5A6F062-2EF3-428A-9649-BE31BC10C63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4" creationId="{A64F455D-EC49-4448-A2CD-F6697AC7A0F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5" creationId="{3F6A391F-7AC0-4AA6-84BD-E6E178499B4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6" creationId="{BCA98599-ECAA-4CF3-A148-8A310A0E132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7" creationId="{ED9DAD52-050A-4A35-9C48-C28C54E8C25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8" creationId="{47B8EE08-E90C-40D2-9034-D488B2FEAF0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29" creationId="{8CB6126D-EFB9-43BF-A827-EB21D17239A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0" creationId="{9B1BBBCD-2A39-463B-BCED-1AEB2E34B60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1" creationId="{EF333211-E979-4573-AD09-C3FC1E86359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2" creationId="{3D1F7C1B-D196-4C56-B415-A504C1FFA17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3" creationId="{31AD589A-B79C-43AB-8674-115E8712ABE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4" creationId="{F5ED70F2-06FF-423C-B812-278F8E3E97C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5" creationId="{FE2A8673-EA94-40A2-974F-A7559C06601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6" creationId="{311A32A1-292C-4685-83A9-D5D5235153E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7" creationId="{8827C128-9CBA-4A2B-B3AB-EDFE31DD11D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8" creationId="{FAEB4450-513B-415C-805E-A83C0258090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39" creationId="{5F3AA610-217C-4B1F-968A-AA4929BBED1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0" creationId="{468523EF-839A-4C0A-B130-990F0285F52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1" creationId="{ADA92E54-C7E1-4CCF-B2E2-C1EF290D4D8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2" creationId="{1ED8F280-0CC5-4F18-BB0B-8AB7C190A7D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3" creationId="{1D9D405F-4041-4E0C-86FB-E84355475A8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4" creationId="{80843317-30D4-426F-9061-893293106D0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5" creationId="{D3C6561A-B255-4A20-AAAE-D1495589EF1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6" creationId="{8D3594F7-E8E3-47FA-A40F-AB63D116D1A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7" creationId="{229DDADF-6EF4-44A6-8FAA-BD99A0B70C9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8" creationId="{4BE6A0B3-1BD3-403C-B93E-8AF43C72460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49" creationId="{F2922EF2-EB1D-47BC-AE55-5A42FA997D8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50" creationId="{74F3CDD1-81A1-41E4-9675-F239C9945EC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51" creationId="{8A54CAF8-B6A2-4F57-B24E-995A9E7E81B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52" creationId="{802CDD5D-EBFA-4E63-AE52-FC83690E010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53" creationId="{8702F5B9-5742-4D36-84E4-A73FC9200D6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54" creationId="{16BE529B-2DC9-4ABE-9CFC-3A3B3B1F4EC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55" creationId="{B49C4F86-9B53-4ABD-931D-44BE16DA944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59" creationId="{34F62A2A-BE89-4684-81EA-C4E34776D81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60" creationId="{CBD7E015-E3AA-4361-A46F-F0C095A335C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61" creationId="{DC0B1678-FCDF-4F80-B8E7-A485AFFB260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62" creationId="{1DD619FF-737B-466F-A59B-EF583194263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63" creationId="{D4146B57-AA23-467C-B46B-EE485C9ACC1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64" creationId="{810C4A7D-52F0-4289-A8A8-0B442D57CF0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65" creationId="{36D54C63-921A-40D1-A66B-9B32ADABD6E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66" creationId="{1BEAE7DD-6CCE-4CD7-AD4A-47CB442F1F6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68" creationId="{426B8BB5-15CA-4F08-83F0-B904B5F00F3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69" creationId="{CFB1BBCF-CFDF-4029-973A-3D0F3A2082E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0" creationId="{FAC08E9B-E090-4E62-855F-4A11B0DDDFE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1" creationId="{92F6A07C-F644-4578-8D34-6F02C29903F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2" creationId="{F4AC17E7-A7AA-4278-812E-C9EA42A4C30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3" creationId="{41EA439A-5C81-4BCC-8375-D14E520ADD7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4" creationId="{EFEEFAFF-ACB8-404F-B543-4749BF2EBB9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5" creationId="{C858F7A8-2117-44FD-9C5D-4B9E05760C5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6" creationId="{D5993F12-6447-4E7C-9CF9-BE034D1A04B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7" creationId="{80D61CBC-9ABA-411C-A696-A73A96B16BA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8" creationId="{87AA7856-D684-4E4B-A080-50D23E96825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79" creationId="{166A75B1-8C4D-4CA8-94FF-0C51C1F4E14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0" creationId="{F6AF2283-0156-41A1-9D09-60FCA99555B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1" creationId="{FFC913DB-6315-48B9-81A6-524C2FEC2D0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2" creationId="{C1CD684A-1E62-4F6D-9B73-10725302386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3" creationId="{CB8C6BF3-6061-4A93-8217-54D55BD28EA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4" creationId="{50501638-67F9-48B6-80A0-F627E10A5BB2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5" creationId="{238F8014-86CF-44F6-80FA-954DBAE0539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6" creationId="{4760D81C-E2FB-43EF-86F5-227D3A05E3C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7" creationId="{8EC06C2B-90D3-412F-A898-43C17AE82C7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8" creationId="{815BB7D9-9A65-4918-AE4F-7EA2C8875CA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89" creationId="{6A77CC85-B0D5-459B-B0E0-FDE823792E8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0" creationId="{ADCF6AF8-802E-4D53-AB8C-BD3B1DEE6A2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1" creationId="{9F398FCA-DFC8-4825-8E89-7ED86066B4D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2" creationId="{B536929E-F84A-43F5-B7C5-0D01370BDB8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3" creationId="{BC815B8D-B769-4617-91D5-2FAED8FE33A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4" creationId="{91810FC0-7F69-4D38-9741-4559F42CA9E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5" creationId="{102FBDCA-CDE1-4D74-BA07-0043529C3DC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6" creationId="{0F0F76ED-88A6-46C2-A6C6-6261FC31E0D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7" creationId="{9E792B27-0E11-485A-9393-F1B0C90E47B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8" creationId="{B336C72F-92D4-4DAB-8B01-73BCA34F780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199" creationId="{4EEFFA21-FAA5-4FDA-8B4A-F353500A330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0" creationId="{A24F8404-4072-4C85-8702-83388E56237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1" creationId="{DB02C1CC-225B-429D-BDC3-055F6304C71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2" creationId="{B5145971-3A0A-415F-B480-C83F560832F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3" creationId="{DCA440BC-03B0-491A-98BE-E0BBFCA4558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4" creationId="{9E65B65A-E143-4E03-9CCE-E192028692B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5" creationId="{B6D8453A-27DF-4766-95D7-A18209D2058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6" creationId="{9B05C688-B15B-4ED0-AE04-F8E2CC50D3F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7" creationId="{81E50B7E-7053-4DCF-9BF0-96424EF8EC3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8" creationId="{00613A96-AB10-49CB-B412-AB64D1E75FA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09" creationId="{80442DDE-51B3-4D32-8ABF-743714E380C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0" creationId="{EBF87671-CA8A-487B-91DC-1BE8D54E26F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1" creationId="{091D5BBA-A98D-425C-89E7-D5F666D4F3B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2" creationId="{FFA4814B-9B9A-4597-B727-040CEB4D037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3" creationId="{C3713E14-B632-4D2F-90D4-92B227A48D8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4" creationId="{007A6C68-E93B-4B9C-B19E-80F7341A426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5" creationId="{28C4CB81-F73B-4F78-ABA9-0AA6F02CADD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6" creationId="{754A2B10-ED85-4640-ACBC-4ED9C1534D0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7" creationId="{825E06B0-7CCA-4D0C-84A2-30E768156C2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8" creationId="{34EE8F11-811A-4346-927A-8C583A185C7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19" creationId="{48340C90-7DA4-4E13-BD13-E009EA76AFC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0" creationId="{361D4610-EC87-41CD-A1A8-5BF4D523293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1" creationId="{556B0AAE-18B5-4982-B5F5-4DB16ED540D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2" creationId="{449AAFDE-5158-43A7-A486-88FF42649A7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3" creationId="{2FC2CFAD-0038-4177-A812-B0A5A4709C8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4" creationId="{BF06ED71-8B58-442E-9363-E97E97669DB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5" creationId="{DBBA6309-F022-4387-BA3F-506E22DBC94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6" creationId="{F1C73BC0-A655-4CBA-9A47-045816A6C03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7" creationId="{F7158664-E1AB-4193-AFA5-17D6E4F289D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8" creationId="{64C43DC9-C9F0-4C2D-8D24-87BBE7179E8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29" creationId="{3A38CF47-4D44-4F8E-8A46-078A763E6EB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30" creationId="{06C900F3-6067-43B3-93DD-89A50223532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31" creationId="{988DB71C-F868-440C-BA55-58F007D0485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32" creationId="{8B7CC297-1542-4451-B915-EC03DFF9D68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33" creationId="{94F115F7-EFBC-474C-BCA4-D12C1863613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34" creationId="{4F00D550-79B6-47A8-8E6D-7402F823276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35" creationId="{7D4399F9-F8BA-4BB6-81D6-334EC5EF23A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36" creationId="{4A735B4C-AC20-407D-98F4-CC8DE923CBB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0" creationId="{EF652B6C-FEC2-42F0-B292-0CF75DE602B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1" creationId="{DC7D36E8-C8A2-4FCB-AD77-886B887AD4B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2" creationId="{9EFFE898-C820-402C-A6B1-470E402E35F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3" creationId="{D42CE33B-7E9D-4D50-A5EF-32771A41A0F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4" creationId="{D622092C-74E1-448E-B4E3-BCBA7C5C93C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5" creationId="{8CF83697-8A71-4BC3-B95E-6053B86F964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6" creationId="{6C877944-9274-4127-8A44-50946C04BAE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7" creationId="{EE5F8C83-05BE-40BA-BEED-B0A7358CE98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8" creationId="{246D87F7-F56C-4DE6-A8A6-AF4C0C3E206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49" creationId="{DF9901FB-8BFA-42BE-907E-C7C39FCE145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1" creationId="{90FD9C4E-F049-4E69-B5D8-1C941E57C42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2" creationId="{D1D024AA-E297-4624-A7C5-BDC30336229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3" creationId="{D20A85B1-ED38-4AC2-A221-EA2892BA9E1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4" creationId="{5C2F4F27-6D43-4744-AE00-D87278E17A8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5" creationId="{00E183A6-5E81-42E4-BBAA-FEA01B80541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6" creationId="{F79B62FC-26D1-4207-831A-5250586F4A5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7" creationId="{C60203B2-D87D-436C-A805-C3B152721F1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8" creationId="{14DCD7DA-D79A-45C1-967A-C69A9067A46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59" creationId="{5A7D866F-8A36-4004-ADAA-E40DB1C6015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0" creationId="{33B784D9-B271-40F8-93FA-44759D4E741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1" creationId="{E22FE6D1-6DA3-4D2E-8D88-3DC08B2F4D7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2" creationId="{3A620D4A-A41A-4970-85AC-D97DD43222F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3" creationId="{7E9BA99C-2BF2-45B1-9A9A-E8A12C6BD7E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4" creationId="{FD659D88-92B9-40A6-9A1D-DBC6D70DB385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5" creationId="{3D2E2261-D4E4-4C7F-A634-26C922133B6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6" creationId="{746852EB-6F13-430C-97EE-5D5514D823F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7" creationId="{0180DC48-C6C5-4C80-870C-110394327A90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8" creationId="{0D3159E9-B02D-4906-AF5C-9D51F2EA3F9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69" creationId="{CA6EB04E-B17F-441D-803B-D7DA4BDA26C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0" creationId="{F70C1858-9440-42DB-BF8F-DB4C101BA6D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1" creationId="{4E37D90B-065B-451B-892C-6F97D8F3A5C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2" creationId="{81C0BB56-12A9-4A5B-9CFE-C54170B743B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3" creationId="{F6127911-8400-474B-BA23-D842DE01DE6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4" creationId="{2E8F92EC-B6EF-4399-8F83-66059FDD804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5" creationId="{38DF6EEB-69DE-44C1-8181-AE598FC1327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6" creationId="{8DDD54F2-B06A-4C0E-9A14-02A1C4804E3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7" creationId="{0065DD3B-6443-4181-976C-D5395C5E915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8" creationId="{DCFD77FB-5E9B-4C45-A694-A40A8CD6718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79" creationId="{3D2A41D5-A49D-4543-A6D1-6C8D10F6544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0" creationId="{053A9190-C2D0-4012-95BE-4857BDE61BB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1" creationId="{816B3D5E-B711-4928-BD21-18B749A6675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2" creationId="{44CD23F0-5730-4AFD-AFAC-0687D9C7528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3" creationId="{C16E4CE8-EA4F-4482-B507-DDF6463AF40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4" creationId="{2BCC91E9-A751-42A7-AB69-6476997C7DE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5" creationId="{E9548C50-D8A3-4469-9510-53A376D305AC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6" creationId="{628D3B5B-E6C0-4BED-8C00-782DE9E321D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7" creationId="{2D98A3AB-49C6-4C73-AF29-5F9270B72A7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8" creationId="{F74D0D10-DA1E-436E-BE8A-D54307D9562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89" creationId="{B9D08BB2-9865-47FC-818C-94A1F165A40D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0" creationId="{D5C34867-B097-44B2-A7FE-CC030F9FCCE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1" creationId="{DC6B7F63-4328-45F9-9A19-EBB4B7DE94E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2" creationId="{D4EAA93D-9AF6-452D-90EF-D7F91FD09C1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3" creationId="{A3D53D9D-0E01-4A0A-BD47-DF1FC7713B5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4" creationId="{1946D050-03C4-4F2D-83F0-000CC504AE2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5" creationId="{25EDD866-C85F-4309-8BE6-F1F22B5E342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6" creationId="{2475FAE6-1A5D-48B3-947A-3EFEDADADE6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7" creationId="{3C595978-1BD2-40CE-B6C2-AC5416CC667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8" creationId="{30095089-6475-4273-BEEF-A60FFE1E31C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299" creationId="{3702989D-9090-4893-A63A-D328328ADBE1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0" creationId="{86A741F2-578E-430D-9A3F-3281D86AB553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1" creationId="{AC980F56-6300-4439-8A25-05FAFD52129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2" creationId="{06C551B9-5D91-409E-B950-A6D9B48194B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3" creationId="{56563142-6D3E-4D91-9FCA-CBB10FC9D2AF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4" creationId="{22ABE1FD-F2F6-4202-88A5-D64F2BED0DFA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5" creationId="{F558C6D6-28B4-4EC9-B84F-B17455D6D6A7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6" creationId="{BED966FB-AD43-4742-8365-60B12E7B4C8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7" creationId="{DBDA4CEE-8AAE-4862-863B-5AC4351469D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8" creationId="{731EFEFA-C3BC-43A1-9B7E-3DD434831D78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09" creationId="{6D6BA308-2EDD-4454-A2CE-EE3D5077BDE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0" creationId="{F68DB680-F861-481C-87E6-262162A2C0C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1" creationId="{EA09117A-47BB-4573-B434-5322D1995CD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2" creationId="{81E7027D-BC86-4491-A36C-1F08934A374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3" creationId="{BB4F53E1-15A5-49AF-9CE8-BAB33BE8BA3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4" creationId="{82C9FF7B-14B2-4C92-A659-B2BAFDF9751B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5" creationId="{860D6C4B-32D5-4C18-9AD8-5E66911C53A6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6" creationId="{8C35929C-2BE2-46A2-9453-1A9DC2ED68B4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7" creationId="{4EE52632-7EBD-4E76-A17F-57312435E74E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8" creationId="{B002C16C-BB94-47BE-9929-03E686E5A999}"/>
          </ac:spMkLst>
        </pc:spChg>
        <pc:spChg chg="mod">
          <ac:chgData name="reza kabir" userId="af3c95a13102d509" providerId="LiveId" clId="{8BAB2875-BEA6-4BA6-854D-82211A154D52}" dt="2020-05-13T19:16:57.677" v="4254" actId="165"/>
          <ac:spMkLst>
            <pc:docMk/>
            <pc:sldMk cId="3159399659" sldId="558"/>
            <ac:spMk id="319" creationId="{4017C355-9F73-43AE-91A5-CB19E6D09677}"/>
          </ac:spMkLst>
        </pc:spChg>
        <pc:spChg chg="add mod">
          <ac:chgData name="reza kabir" userId="af3c95a13102d509" providerId="LiveId" clId="{8BAB2875-BEA6-4BA6-854D-82211A154D52}" dt="2020-05-13T19:18:45.507" v="4286" actId="1076"/>
          <ac:spMkLst>
            <pc:docMk/>
            <pc:sldMk cId="3159399659" sldId="558"/>
            <ac:spMk id="320" creationId="{5252768E-110A-4E82-8AF5-DB01EE5B3F53}"/>
          </ac:spMkLst>
        </pc:spChg>
        <pc:spChg chg="add mod">
          <ac:chgData name="reza kabir" userId="af3c95a13102d509" providerId="LiveId" clId="{8BAB2875-BEA6-4BA6-854D-82211A154D52}" dt="2020-05-13T19:18:45.507" v="4286" actId="1076"/>
          <ac:spMkLst>
            <pc:docMk/>
            <pc:sldMk cId="3159399659" sldId="558"/>
            <ac:spMk id="321" creationId="{483B2B6D-9DED-4A5C-9163-E701C3394203}"/>
          </ac:spMkLst>
        </pc:spChg>
        <pc:spChg chg="add mod">
          <ac:chgData name="reza kabir" userId="af3c95a13102d509" providerId="LiveId" clId="{8BAB2875-BEA6-4BA6-854D-82211A154D52}" dt="2020-05-13T19:18:45.507" v="4286" actId="1076"/>
          <ac:spMkLst>
            <pc:docMk/>
            <pc:sldMk cId="3159399659" sldId="558"/>
            <ac:spMk id="322" creationId="{9F172052-21D9-4BD2-BC85-D8A32B530730}"/>
          </ac:spMkLst>
        </pc:spChg>
        <pc:spChg chg="add mod">
          <ac:chgData name="reza kabir" userId="af3c95a13102d509" providerId="LiveId" clId="{8BAB2875-BEA6-4BA6-854D-82211A154D52}" dt="2020-05-13T19:18:45.507" v="4286" actId="1076"/>
          <ac:spMkLst>
            <pc:docMk/>
            <pc:sldMk cId="3159399659" sldId="558"/>
            <ac:spMk id="323" creationId="{491D2B23-314E-4719-B215-C43A7E1C0125}"/>
          </ac:spMkLst>
        </pc:spChg>
        <pc:spChg chg="add mod">
          <ac:chgData name="reza kabir" userId="af3c95a13102d509" providerId="LiveId" clId="{8BAB2875-BEA6-4BA6-854D-82211A154D52}" dt="2020-05-13T19:18:45.507" v="4286" actId="1076"/>
          <ac:spMkLst>
            <pc:docMk/>
            <pc:sldMk cId="3159399659" sldId="558"/>
            <ac:spMk id="324" creationId="{F716A034-A420-4757-BB0B-63B1FB068725}"/>
          </ac:spMkLst>
        </pc:spChg>
        <pc:spChg chg="add mod">
          <ac:chgData name="reza kabir" userId="af3c95a13102d509" providerId="LiveId" clId="{8BAB2875-BEA6-4BA6-854D-82211A154D52}" dt="2020-05-13T19:18:45.507" v="4286" actId="1076"/>
          <ac:spMkLst>
            <pc:docMk/>
            <pc:sldMk cId="3159399659" sldId="558"/>
            <ac:spMk id="325" creationId="{DE6DBDE7-7914-4613-A6DD-EFFF56AC5590}"/>
          </ac:spMkLst>
        </pc:spChg>
        <pc:spChg chg="add mod">
          <ac:chgData name="reza kabir" userId="af3c95a13102d509" providerId="LiveId" clId="{8BAB2875-BEA6-4BA6-854D-82211A154D52}" dt="2020-05-13T19:18:45.507" v="4286" actId="1076"/>
          <ac:spMkLst>
            <pc:docMk/>
            <pc:sldMk cId="3159399659" sldId="558"/>
            <ac:spMk id="326" creationId="{EFFE321A-1FAF-4564-8F2C-98E704C71071}"/>
          </ac:spMkLst>
        </pc:spChg>
        <pc:spChg chg="add mod">
          <ac:chgData name="reza kabir" userId="af3c95a13102d509" providerId="LiveId" clId="{8BAB2875-BEA6-4BA6-854D-82211A154D52}" dt="2020-05-13T19:18:45.507" v="4286" actId="1076"/>
          <ac:spMkLst>
            <pc:docMk/>
            <pc:sldMk cId="3159399659" sldId="558"/>
            <ac:spMk id="327" creationId="{8AAA4D6D-C491-47F0-BAA4-AD8F2CF6C0C4}"/>
          </ac:spMkLst>
        </pc:spChg>
        <pc:spChg chg="add mod">
          <ac:chgData name="reza kabir" userId="af3c95a13102d509" providerId="LiveId" clId="{8BAB2875-BEA6-4BA6-854D-82211A154D52}" dt="2020-05-13T19:18:49.622" v="4297" actId="20577"/>
          <ac:spMkLst>
            <pc:docMk/>
            <pc:sldMk cId="3159399659" sldId="558"/>
            <ac:spMk id="328" creationId="{B94A8A65-5908-46FE-968B-EBA19F894864}"/>
          </ac:spMkLst>
        </pc:spChg>
        <pc:grpChg chg="del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5" creationId="{6F633822-7B2D-4D93-BBD7-11B4943A88DA}"/>
          </ac:grpSpMkLst>
        </pc:grpChg>
        <pc:grpChg chg="del mod topLvl">
          <ac:chgData name="reza kabir" userId="af3c95a13102d509" providerId="LiveId" clId="{8BAB2875-BEA6-4BA6-854D-82211A154D52}" dt="2020-05-13T19:16:59.590" v="4255" actId="478"/>
          <ac:grpSpMkLst>
            <pc:docMk/>
            <pc:sldMk cId="3159399659" sldId="558"/>
            <ac:grpSpMk id="6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8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16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26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31" creationId="{6F633822-7B2D-4D93-BBD7-11B4943A88DA}"/>
          </ac:grpSpMkLst>
        </pc:grpChg>
        <pc:grpChg chg="mod topLvl">
          <ac:chgData name="reza kabir" userId="af3c95a13102d509" providerId="LiveId" clId="{8BAB2875-BEA6-4BA6-854D-82211A154D52}" dt="2020-05-13T19:18:45.507" v="4286" actId="1076"/>
          <ac:grpSpMkLst>
            <pc:docMk/>
            <pc:sldMk cId="3159399659" sldId="558"/>
            <ac:grpSpMk id="34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35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38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39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41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45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47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51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53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57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60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63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66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69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72" creationId="{6F633822-7B2D-4D93-BBD7-11B4943A88DA}"/>
          </ac:grpSpMkLst>
        </pc:grpChg>
        <pc:grpChg chg="del mod topLvl">
          <ac:chgData name="reza kabir" userId="af3c95a13102d509" providerId="LiveId" clId="{8BAB2875-BEA6-4BA6-854D-82211A154D52}" dt="2020-05-13T19:17:08.471" v="4257" actId="478"/>
          <ac:grpSpMkLst>
            <pc:docMk/>
            <pc:sldMk cId="3159399659" sldId="558"/>
            <ac:grpSpMk id="75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76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77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86" creationId="{6F633822-7B2D-4D93-BBD7-11B4943A88DA}"/>
          </ac:grpSpMkLst>
        </pc:grpChg>
        <pc:grpChg chg="del mod topLvl">
          <ac:chgData name="reza kabir" userId="af3c95a13102d509" providerId="LiveId" clId="{8BAB2875-BEA6-4BA6-854D-82211A154D52}" dt="2020-05-13T19:17:08.471" v="4257" actId="478"/>
          <ac:grpSpMkLst>
            <pc:docMk/>
            <pc:sldMk cId="3159399659" sldId="558"/>
            <ac:grpSpMk id="156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157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158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167" creationId="{6F633822-7B2D-4D93-BBD7-11B4943A88DA}"/>
          </ac:grpSpMkLst>
        </pc:grpChg>
        <pc:grpChg chg="del mod topLvl">
          <ac:chgData name="reza kabir" userId="af3c95a13102d509" providerId="LiveId" clId="{8BAB2875-BEA6-4BA6-854D-82211A154D52}" dt="2020-05-13T19:17:08.471" v="4257" actId="478"/>
          <ac:grpSpMkLst>
            <pc:docMk/>
            <pc:sldMk cId="3159399659" sldId="558"/>
            <ac:grpSpMk id="237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238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239" creationId="{6F633822-7B2D-4D93-BBD7-11B4943A88DA}"/>
          </ac:grpSpMkLst>
        </pc:grpChg>
        <pc:grpChg chg="mod">
          <ac:chgData name="reza kabir" userId="af3c95a13102d509" providerId="LiveId" clId="{8BAB2875-BEA6-4BA6-854D-82211A154D52}" dt="2020-05-13T19:16:57.677" v="4254" actId="165"/>
          <ac:grpSpMkLst>
            <pc:docMk/>
            <pc:sldMk cId="3159399659" sldId="558"/>
            <ac:grpSpMk id="250" creationId="{6F633822-7B2D-4D93-BBD7-11B4943A88DA}"/>
          </ac:grpSpMkLst>
        </pc:grpChg>
        <pc:picChg chg="del">
          <ac:chgData name="reza kabir" userId="af3c95a13102d509" providerId="LiveId" clId="{8BAB2875-BEA6-4BA6-854D-82211A154D52}" dt="2020-05-13T19:18:37.416" v="4284" actId="478"/>
          <ac:picMkLst>
            <pc:docMk/>
            <pc:sldMk cId="3159399659" sldId="558"/>
            <ac:picMk id="3" creationId="{D0F0FBC4-80FC-4A1B-997A-AF6B2F5F23F5}"/>
          </ac:picMkLst>
        </pc:picChg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2717174335" sldId="560"/>
        </pc:sldMkLst>
      </pc:sldChg>
      <pc:sldChg chg="del">
        <pc:chgData name="reza kabir" userId="af3c95a13102d509" providerId="LiveId" clId="{8BAB2875-BEA6-4BA6-854D-82211A154D52}" dt="2020-04-14T03:20:19.782" v="0" actId="2696"/>
        <pc:sldMkLst>
          <pc:docMk/>
          <pc:sldMk cId="695528227" sldId="561"/>
        </pc:sldMkLst>
      </pc:sldChg>
      <pc:sldChg chg="addSp delSp modSp add del mod delAnim modAnim">
        <pc:chgData name="reza kabir" userId="af3c95a13102d509" providerId="LiveId" clId="{8BAB2875-BEA6-4BA6-854D-82211A154D52}" dt="2020-04-15T10:48:41.493" v="3480" actId="2696"/>
        <pc:sldMkLst>
          <pc:docMk/>
          <pc:sldMk cId="1165416995" sldId="561"/>
        </pc:sldMkLst>
        <pc:spChg chg="add mod">
          <ac:chgData name="reza kabir" userId="af3c95a13102d509" providerId="LiveId" clId="{8BAB2875-BEA6-4BA6-854D-82211A154D52}" dt="2020-04-14T09:23:11.042" v="395" actId="2711"/>
          <ac:spMkLst>
            <pc:docMk/>
            <pc:sldMk cId="1165416995" sldId="561"/>
            <ac:spMk id="3" creationId="{640F7C59-73BF-4647-B0A8-66FC43AC33B1}"/>
          </ac:spMkLst>
        </pc:spChg>
        <pc:spChg chg="del mod">
          <ac:chgData name="reza kabir" userId="af3c95a13102d509" providerId="LiveId" clId="{8BAB2875-BEA6-4BA6-854D-82211A154D52}" dt="2020-04-14T05:49:40.232" v="315" actId="478"/>
          <ac:spMkLst>
            <pc:docMk/>
            <pc:sldMk cId="1165416995" sldId="561"/>
            <ac:spMk id="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5:49:26.142" v="310" actId="478"/>
          <ac:spMkLst>
            <pc:docMk/>
            <pc:sldMk cId="1165416995" sldId="561"/>
            <ac:spMk id="9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5:48:21.135" v="300" actId="1076"/>
          <ac:spMkLst>
            <pc:docMk/>
            <pc:sldMk cId="1165416995" sldId="561"/>
            <ac:spMk id="49" creationId="{44521A6B-04D5-4654-833A-BB041A32D657}"/>
          </ac:spMkLst>
        </pc:spChg>
        <pc:spChg chg="add mod">
          <ac:chgData name="reza kabir" userId="af3c95a13102d509" providerId="LiveId" clId="{8BAB2875-BEA6-4BA6-854D-82211A154D52}" dt="2020-04-14T05:46:41.207" v="276" actId="20577"/>
          <ac:spMkLst>
            <pc:docMk/>
            <pc:sldMk cId="1165416995" sldId="561"/>
            <ac:spMk id="50" creationId="{96A09962-785A-4532-A651-07FD423ED894}"/>
          </ac:spMkLst>
        </pc:spChg>
        <pc:spChg chg="add mod">
          <ac:chgData name="reza kabir" userId="af3c95a13102d509" providerId="LiveId" clId="{8BAB2875-BEA6-4BA6-854D-82211A154D52}" dt="2020-04-14T05:46:47.972" v="286" actId="20577"/>
          <ac:spMkLst>
            <pc:docMk/>
            <pc:sldMk cId="1165416995" sldId="561"/>
            <ac:spMk id="51" creationId="{C8C4269E-C537-4280-89A4-F6CB773F7F07}"/>
          </ac:spMkLst>
        </pc:spChg>
        <pc:spChg chg="add">
          <ac:chgData name="reza kabir" userId="af3c95a13102d509" providerId="LiveId" clId="{8BAB2875-BEA6-4BA6-854D-82211A154D52}" dt="2020-04-14T05:46:17.633" v="253"/>
          <ac:spMkLst>
            <pc:docMk/>
            <pc:sldMk cId="1165416995" sldId="561"/>
            <ac:spMk id="52" creationId="{9A9D85A6-151C-4BAF-9364-44027EED409B}"/>
          </ac:spMkLst>
        </pc:spChg>
        <pc:spChg chg="add">
          <ac:chgData name="reza kabir" userId="af3c95a13102d509" providerId="LiveId" clId="{8BAB2875-BEA6-4BA6-854D-82211A154D52}" dt="2020-04-14T05:46:17.633" v="253"/>
          <ac:spMkLst>
            <pc:docMk/>
            <pc:sldMk cId="1165416995" sldId="561"/>
            <ac:spMk id="53" creationId="{F05003FF-785F-4254-AAE3-D555BBE26ABF}"/>
          </ac:spMkLst>
        </pc:spChg>
        <pc:spChg chg="add">
          <ac:chgData name="reza kabir" userId="af3c95a13102d509" providerId="LiveId" clId="{8BAB2875-BEA6-4BA6-854D-82211A154D52}" dt="2020-04-14T05:46:17.633" v="253"/>
          <ac:spMkLst>
            <pc:docMk/>
            <pc:sldMk cId="1165416995" sldId="561"/>
            <ac:spMk id="54" creationId="{8714D0DC-E52A-405F-ABEC-D34106B67EA5}"/>
          </ac:spMkLst>
        </pc:spChg>
        <pc:spChg chg="mod">
          <ac:chgData name="reza kabir" userId="af3c95a13102d509" providerId="LiveId" clId="{8BAB2875-BEA6-4BA6-854D-82211A154D52}" dt="2020-04-14T05:48:55.439" v="305" actId="208"/>
          <ac:spMkLst>
            <pc:docMk/>
            <pc:sldMk cId="1165416995" sldId="561"/>
            <ac:spMk id="60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50.112" v="304" actId="207"/>
          <ac:spMkLst>
            <pc:docMk/>
            <pc:sldMk cId="1165416995" sldId="561"/>
            <ac:spMk id="61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50.112" v="304" actId="207"/>
          <ac:spMkLst>
            <pc:docMk/>
            <pc:sldMk cId="1165416995" sldId="561"/>
            <ac:spMk id="62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55.439" v="305" actId="208"/>
          <ac:spMkLst>
            <pc:docMk/>
            <pc:sldMk cId="1165416995" sldId="561"/>
            <ac:spMk id="63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55.439" v="305" actId="208"/>
          <ac:spMkLst>
            <pc:docMk/>
            <pc:sldMk cId="1165416995" sldId="561"/>
            <ac:spMk id="64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50.112" v="304" actId="207"/>
          <ac:spMkLst>
            <pc:docMk/>
            <pc:sldMk cId="1165416995" sldId="561"/>
            <ac:spMk id="65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50.112" v="304" actId="207"/>
          <ac:spMkLst>
            <pc:docMk/>
            <pc:sldMk cId="1165416995" sldId="561"/>
            <ac:spMk id="66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50.112" v="304" actId="207"/>
          <ac:spMkLst>
            <pc:docMk/>
            <pc:sldMk cId="1165416995" sldId="561"/>
            <ac:spMk id="67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38.816" v="303" actId="208"/>
          <ac:spMkLst>
            <pc:docMk/>
            <pc:sldMk cId="1165416995" sldId="561"/>
            <ac:spMk id="71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30.167" v="302" actId="207"/>
          <ac:spMkLst>
            <pc:docMk/>
            <pc:sldMk cId="1165416995" sldId="561"/>
            <ac:spMk id="72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38.816" v="303" actId="208"/>
          <ac:spMkLst>
            <pc:docMk/>
            <pc:sldMk cId="1165416995" sldId="561"/>
            <ac:spMk id="73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38.816" v="303" actId="208"/>
          <ac:spMkLst>
            <pc:docMk/>
            <pc:sldMk cId="1165416995" sldId="561"/>
            <ac:spMk id="74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38.816" v="303" actId="208"/>
          <ac:spMkLst>
            <pc:docMk/>
            <pc:sldMk cId="1165416995" sldId="561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30.167" v="302" actId="207"/>
          <ac:spMkLst>
            <pc:docMk/>
            <pc:sldMk cId="1165416995" sldId="561"/>
            <ac:spMk id="76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30.167" v="302" actId="207"/>
          <ac:spMkLst>
            <pc:docMk/>
            <pc:sldMk cId="1165416995" sldId="561"/>
            <ac:spMk id="77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8:30.167" v="302" actId="207"/>
          <ac:spMkLst>
            <pc:docMk/>
            <pc:sldMk cId="1165416995" sldId="561"/>
            <ac:spMk id="78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9:17.901" v="308" actId="208"/>
          <ac:spMkLst>
            <pc:docMk/>
            <pc:sldMk cId="1165416995" sldId="561"/>
            <ac:spMk id="82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9:13.713" v="307" actId="208"/>
          <ac:spMkLst>
            <pc:docMk/>
            <pc:sldMk cId="1165416995" sldId="561"/>
            <ac:spMk id="83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9:13.713" v="307" actId="208"/>
          <ac:spMkLst>
            <pc:docMk/>
            <pc:sldMk cId="1165416995" sldId="561"/>
            <ac:spMk id="84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9:13.713" v="307" actId="208"/>
          <ac:spMkLst>
            <pc:docMk/>
            <pc:sldMk cId="1165416995" sldId="561"/>
            <ac:spMk id="85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9:13.713" v="307" actId="208"/>
          <ac:spMkLst>
            <pc:docMk/>
            <pc:sldMk cId="1165416995" sldId="561"/>
            <ac:spMk id="86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9:05.497" v="306" actId="207"/>
          <ac:spMkLst>
            <pc:docMk/>
            <pc:sldMk cId="1165416995" sldId="561"/>
            <ac:spMk id="87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9:05.497" v="306" actId="207"/>
          <ac:spMkLst>
            <pc:docMk/>
            <pc:sldMk cId="1165416995" sldId="561"/>
            <ac:spMk id="88" creationId="{00000000-0000-0000-0000-000000000000}"/>
          </ac:spMkLst>
        </pc:spChg>
        <pc:spChg chg="mod">
          <ac:chgData name="reza kabir" userId="af3c95a13102d509" providerId="LiveId" clId="{8BAB2875-BEA6-4BA6-854D-82211A154D52}" dt="2020-04-14T05:49:05.497" v="306" actId="207"/>
          <ac:spMkLst>
            <pc:docMk/>
            <pc:sldMk cId="1165416995" sldId="561"/>
            <ac:spMk id="89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6:10.991" v="252" actId="478"/>
          <ac:spMkLst>
            <pc:docMk/>
            <pc:sldMk cId="1165416995" sldId="561"/>
            <ac:spMk id="202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6:10.991" v="252" actId="478"/>
          <ac:spMkLst>
            <pc:docMk/>
            <pc:sldMk cId="1165416995" sldId="561"/>
            <ac:spMk id="203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6:10.991" v="252" actId="478"/>
          <ac:spMkLst>
            <pc:docMk/>
            <pc:sldMk cId="1165416995" sldId="561"/>
            <ac:spMk id="213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6:10.991" v="252" actId="478"/>
          <ac:spMkLst>
            <pc:docMk/>
            <pc:sldMk cId="1165416995" sldId="561"/>
            <ac:spMk id="214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6:10.991" v="252" actId="478"/>
          <ac:spMkLst>
            <pc:docMk/>
            <pc:sldMk cId="1165416995" sldId="561"/>
            <ac:spMk id="218" creationId="{00000000-0000-0000-0000-000000000000}"/>
          </ac:spMkLst>
        </pc:spChg>
        <pc:spChg chg="del">
          <ac:chgData name="reza kabir" userId="af3c95a13102d509" providerId="LiveId" clId="{8BAB2875-BEA6-4BA6-854D-82211A154D52}" dt="2020-04-14T05:46:10.991" v="252" actId="478"/>
          <ac:spMkLst>
            <pc:docMk/>
            <pc:sldMk cId="1165416995" sldId="561"/>
            <ac:spMk id="219" creationId="{00000000-0000-0000-0000-000000000000}"/>
          </ac:spMkLst>
        </pc:spChg>
        <pc:cxnChg chg="del">
          <ac:chgData name="reza kabir" userId="af3c95a13102d509" providerId="LiveId" clId="{8BAB2875-BEA6-4BA6-854D-82211A154D52}" dt="2020-04-14T05:46:10.991" v="252" actId="478"/>
          <ac:cxnSpMkLst>
            <pc:docMk/>
            <pc:sldMk cId="1165416995" sldId="561"/>
            <ac:cxnSpMk id="211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5:46:10.991" v="252" actId="478"/>
          <ac:cxnSpMkLst>
            <pc:docMk/>
            <pc:sldMk cId="1165416995" sldId="561"/>
            <ac:cxnSpMk id="21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5:46:10.991" v="252" actId="478"/>
          <ac:cxnSpMkLst>
            <pc:docMk/>
            <pc:sldMk cId="1165416995" sldId="561"/>
            <ac:cxnSpMk id="220" creationId="{00000000-0000-0000-0000-000000000000}"/>
          </ac:cxnSpMkLst>
        </pc:cxnChg>
      </pc:sldChg>
      <pc:sldChg chg="add">
        <pc:chgData name="reza kabir" userId="af3c95a13102d509" providerId="LiveId" clId="{8BAB2875-BEA6-4BA6-854D-82211A154D52}" dt="2020-04-15T10:48:46.214" v="3481"/>
        <pc:sldMkLst>
          <pc:docMk/>
          <pc:sldMk cId="2623296865" sldId="561"/>
        </pc:sldMkLst>
      </pc:sldChg>
      <pc:sldChg chg="addSp delSp modSp add mod">
        <pc:chgData name="reza kabir" userId="af3c95a13102d509" providerId="LiveId" clId="{8BAB2875-BEA6-4BA6-854D-82211A154D52}" dt="2020-05-13T18:19:29.703" v="3809" actId="21"/>
        <pc:sldMkLst>
          <pc:docMk/>
          <pc:sldMk cId="411947854" sldId="599"/>
        </pc:sldMkLst>
        <pc:spChg chg="add mod">
          <ac:chgData name="reza kabir" userId="af3c95a13102d509" providerId="LiveId" clId="{8BAB2875-BEA6-4BA6-854D-82211A154D52}" dt="2020-05-13T18:12:17.098" v="3752" actId="404"/>
          <ac:spMkLst>
            <pc:docMk/>
            <pc:sldMk cId="411947854" sldId="599"/>
            <ac:spMk id="4" creationId="{BE367EFE-E72E-4B79-B299-12E4B661814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9" creationId="{4F87E249-59F0-463D-9C47-8033BD64081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" creationId="{41D890C4-0FE9-47A6-92E2-8838BE571FF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" creationId="{1E02F8BC-D4F6-48A4-A923-E6D7A451803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" creationId="{A2FD8DF4-6E6A-48D3-817B-CC912011138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3" creationId="{9B22D9C2-479B-4981-B9F4-2375B3E9329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" creationId="{158AC9F1-17B5-41E8-85FE-CFCDE0BEAA5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" creationId="{8096C186-33CF-4000-B2F5-94E338D0709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" creationId="{DEE8B35E-75A8-4311-B4E6-9B3335D3A37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" creationId="{D78B7723-2313-4927-A42B-EE13E9711C2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" creationId="{547314CB-8342-416F-BF9D-596B492DA66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" creationId="{1EDDEB67-3E1D-4346-9F27-253DA853B50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" creationId="{B4196A66-DCC0-4C27-909A-F5873452F8B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" creationId="{2F11530C-398E-4951-9BFD-D562B30898B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2" creationId="{D9C5FB53-6F57-4101-BC22-BB223993A00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" creationId="{362B4E7A-5B28-4B40-AB77-FC272C62FE5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" creationId="{DC9563E7-CC46-40B0-98C4-23A062F8294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" creationId="{980F74C7-17C1-40FE-BB3A-8CCAB5F334D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6" creationId="{0FDDBA0B-AC6A-4374-8DF2-D9576E4337E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" creationId="{54B283B2-BB27-43D0-A5BA-FF6CF6749F0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" creationId="{D4148385-DC28-45E5-8A9A-40E14101C9B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" creationId="{75282AEE-2C6F-429C-8C07-2C2CAD61F38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" creationId="{CEDAF3C7-FFF9-4676-82DA-52B445B7340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" creationId="{903CB92E-4CE2-487C-BF76-566F4132395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" creationId="{8F136594-F7B3-4743-8928-6B1251BCC3B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" creationId="{DB517979-7073-4FC3-8BEF-1A31FB43844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" creationId="{33336A24-ECB2-48FD-9830-B8A71E6C18D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" creationId="{9D471B99-499A-4BA3-B95B-27168AFCF3F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" creationId="{6E7776B0-3B96-44AF-8259-F51B3B4646E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" creationId="{CC2BA64E-673F-47B3-898D-702BC35196E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" creationId="{0706DC5F-E92A-4925-8369-AE59ADF68A6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" creationId="{BFA08041-7EE6-4D91-B89C-FF0B12FE5AE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" creationId="{50957ADF-0EE4-4495-8FEA-02F0416D033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" creationId="{C6C25CAD-C842-4780-8D92-2A9DF478F26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" creationId="{C4FB4D68-20A1-46B3-8435-5A4E00F446B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" creationId="{5BE04042-1699-4395-8AA3-A73DE34742B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" creationId="{2DC8DC43-B0F5-47CD-8C4C-81C63EAE626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" creationId="{5FB7AC02-DAFC-4629-BC32-DFDB8BF5AE9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" creationId="{A2FE5B84-847F-4E1B-810E-C045567AE10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" creationId="{F15380C9-7969-4B74-94FB-AD587741427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" creationId="{90FF824B-607B-430C-AB04-C8E9A08C8E1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2" creationId="{7892FB66-CC7A-4E10-A67F-A6A25BFEBC0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3" creationId="{C7AA4D27-BA8F-4AEA-83B7-2EEA6EA3760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4" creationId="{B7C82C66-C793-45F5-9EA2-18AE12FB883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5" creationId="{310312FB-B05E-49B8-897C-56ABBF3DCCE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6" creationId="{5EAA42A6-F776-4FA6-84B8-C048FC04BD6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7" creationId="{443428A4-BBE6-44CE-A46C-D3101269C53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8" creationId="{F17CB17A-846D-4388-8808-D87E5622D81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9" creationId="{5E2303F6-5ABF-46B9-B7F6-25FAC0CECDC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0" creationId="{198E3587-9F97-4271-8312-41F84E06056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1" creationId="{88FE9DF1-37C5-479C-9A21-A2D4DF16204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2" creationId="{231489C7-BBD3-4605-9AD1-43452154051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3" creationId="{A8F9A2DD-B6FF-4F7A-8282-5C8AB154201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4" creationId="{309FB575-7CB1-482D-BFCE-3B186833144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5" creationId="{B2945A09-2069-4605-A346-F78C326F7E8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6" creationId="{34204E3F-3F96-4018-8129-3DABFEF85EB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7" creationId="{9B08712E-C9A1-4A40-BCEA-3CCE03407C9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8" creationId="{F7A4A5DC-9D64-44EC-B88D-19D11B8EC83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69" creationId="{C01C16B4-290E-4C7E-8F53-33287FCACE6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0" creationId="{C049EA4D-2AD5-4D70-A5FA-B03F1C8E682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1" creationId="{8435833A-9AB0-4DD4-9AFC-14D3F20FAD0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2" creationId="{8CB3961C-561E-4A06-AC86-68FE512C5DE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3" creationId="{F0D6D5AC-CF08-47C8-8D3F-A2628187E4F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4" creationId="{2249525D-9DBF-44BD-B114-2FCB59B8183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5" creationId="{EBC2DBCC-C6B1-4CD6-9A65-A59EBB6099D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6" creationId="{C7125336-3A76-4672-9A73-7549A7CDD58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7" creationId="{47B0992E-B226-425A-B90E-04BE738CF87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8" creationId="{C12A363A-E01F-4AAE-A959-7FE3CF353CF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79" creationId="{77DCFD78-3375-454E-9445-C0E7DD76EF5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80" creationId="{E3FA6353-519D-4CAB-B9F9-C2948965107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81" creationId="{FDFF6599-46AE-4128-8CF0-44F0F917719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83" creationId="{B74EA023-B161-4DC5-9EFC-F212C26266C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84" creationId="{0C8490B6-4969-4C79-8B2E-5684C86B6B9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85" creationId="{CBAEB959-0448-4700-883E-CF6BB3DBD5E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86" creationId="{81A9A12D-FEF3-4845-9459-EC69AFE3BE6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87" creationId="{3B2A68CE-7EDA-4FCC-8979-1B8D712C264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88" creationId="{C9AF7C5F-520E-4A07-9768-67319A784D2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89" creationId="{6D2EDEF1-3403-40DB-9533-A991D4ADCFD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90" creationId="{056CCE2B-39EE-47F9-A34B-80AC6F0E7F8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91" creationId="{A53B1599-58A3-4D1F-BAC6-A4C0A224227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92" creationId="{DDA30B16-F74D-408B-9ABF-D94E1717D9D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95" creationId="{674217BC-2A37-4F21-B754-6A1703A4F4A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96" creationId="{FA21D59B-FD72-42BC-84CB-1C086A85607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97" creationId="{307C5F50-5784-4FFB-8845-5EA14B7C56E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98" creationId="{89B8A470-7774-4198-A4B3-F492244A527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99" creationId="{5A8BE2FD-1A26-4C27-9044-6E77DB4BECD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0" creationId="{C7BCE629-7CB2-4CE7-B0ED-6D87D91BCA6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1" creationId="{FDF29F1F-C50E-4C7F-B8A5-D36061304B9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2" creationId="{FC7EDD14-538A-49C3-9FF2-7D2D313BB4D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3" creationId="{F6545F1E-4740-4462-B0C2-4336F19BA27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4" creationId="{B72001EA-7BEF-43FE-9F84-7F3DA74CC20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5" creationId="{96B845C3-2045-459A-9EC9-198EDE72749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6" creationId="{0D693A96-964E-41B0-8F3C-EA13AB0C38F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7" creationId="{CE33655B-0801-400C-8F28-DB901D534F9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8" creationId="{89F8FCD9-F67C-452A-9BC6-BEEDF0AB2DD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09" creationId="{A460BB17-08A1-4594-BC22-25AAFA9D0AE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0" creationId="{E7B6DC87-3737-4ADB-A0F1-D420F883F32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1" creationId="{4BB8492E-4500-45BD-982C-E18526938A7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2" creationId="{0E45B308-2583-4A30-8E6C-BB6C35D9CC6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3" creationId="{0889B5DA-ABAD-4EBE-AE83-4897263148A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4" creationId="{D8AAD706-6289-45FF-9F19-2EB7A16F2AC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5" creationId="{8D23CBD7-60F7-4473-940C-3C808AD672E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6" creationId="{2D23F128-9AAA-4F29-A459-E1EE8545B60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7" creationId="{4EE63A3F-6A31-4ED9-9E6E-5E416D593C9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8" creationId="{4549F3FB-70F9-463B-AFA5-C9073EC86E7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19" creationId="{EFE82B45-7598-4E44-A996-D962FEAB9FF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0" creationId="{10B93935-8A3E-4D11-B954-50C68131A99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1" creationId="{887F5086-9BB1-414D-915B-643885561BE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2" creationId="{58F0D846-EFD5-42A4-8B44-B65CDD6B1D1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3" creationId="{815921C2-2208-49B3-8C51-AB466611893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4" creationId="{DBF549EE-866A-4C42-9B99-5F2EEE0C48D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6" creationId="{827B9C25-B075-48D1-95A3-851551CE4E0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7" creationId="{8ED7CB6D-168A-4CE5-BD8D-90E0DB977BE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8" creationId="{A97C2406-D03A-477C-9FBB-E21E5F703B7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29" creationId="{4372A380-0CB9-4B3C-B395-A6346C9B9B8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30" creationId="{A27817F3-3A9F-4988-B907-D5AB4D9DB42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31" creationId="{2768932D-56ED-4005-AE84-D6565C5E57A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32" creationId="{9E59CB9D-EF62-445B-81E6-50D548DE010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33" creationId="{C4B12EE2-D46F-41A5-B516-1349DF0BFA0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34" creationId="{F1A23F46-5E9C-40A2-A813-A3567F1BD7B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35" creationId="{23DB3840-0441-4F9F-B867-49A88ADA2B9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38" creationId="{87E749A6-684F-482D-B6A9-3D355A73971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39" creationId="{FB0CEA24-B468-4A71-9C32-355061F1146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0" creationId="{416CAF62-4569-4D96-AEA0-8E6CF04B0B2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1" creationId="{5D632985-DFC5-4B27-8226-9075FF16AF2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2" creationId="{38D86E2A-D546-4835-ABB9-1BF0E617F73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3" creationId="{BD22CF2C-442D-43AB-BC64-63A3C357ADC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4" creationId="{18507CD4-1D17-4CFA-8C3D-E2310C660D5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5" creationId="{E151401C-D50D-4633-BDB9-81D454767CD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6" creationId="{2FF52148-DF7B-4AB4-803B-D504213A05B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7" creationId="{EA3E2212-E56B-4BE3-806D-986D338CB8B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8" creationId="{5B579DF1-5BD6-4C3F-9970-10CE72E0814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49" creationId="{BD6ED005-35C5-4939-B558-5C0D0D32515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0" creationId="{C565FCEA-65DC-4164-BE63-DB176CED170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1" creationId="{DB75D331-802B-488D-B359-5FF37EF8924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2" creationId="{FDD61432-0011-492D-8D27-2B3F83C001A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3" creationId="{06741CB9-03E9-41EC-90BA-AF88A351266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4" creationId="{17FFF18C-AD81-40CA-90C8-00DBFFC67DB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5" creationId="{62BD8663-E4BE-422A-A5BD-DC2852BF4A4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6" creationId="{136DEEE5-9D51-43C5-81D9-A8713EF33A6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7" creationId="{8684B8A8-47AD-4BC1-86DB-AE106282227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8" creationId="{0E992FE5-D377-4C86-8067-5D9A1C1D54F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59" creationId="{33196469-80E1-45F0-8931-9881706DC28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0" creationId="{A0CF7197-B2AF-4111-BE2B-3358916BC18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1" creationId="{8DE6EC28-9FDF-4058-841F-40CD9230639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2" creationId="{CD5246E9-6911-44D5-8A7B-24F11139E3F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3" creationId="{3A89503B-9F5F-4D71-8E5C-C55B7AE3FD0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4" creationId="{A07C17DB-8947-4495-AE3A-F007D7272E5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5" creationId="{31156307-24E6-476C-9697-4287302C6A8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6" creationId="{250B7056-4977-4F87-BF67-66995E736D7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7" creationId="{2DB3BEFB-E862-4750-A0B7-F8D88046CA6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69" creationId="{8DA75161-0A63-4595-8B13-E7D6BC70BFC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0" creationId="{73B7A141-5E28-41CB-88A0-27DF27B26B3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1" creationId="{9647D3AD-DA46-46EE-8173-D22E9AE2CEF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2" creationId="{7F999ADA-3896-4D8C-ABE5-8D71AF367C9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3" creationId="{92159A3C-9B87-429B-B469-A46B03061BB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4" creationId="{F843E83A-6204-4CEE-83E5-3DFB4C29289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5" creationId="{9F80E971-7EAF-4EBB-80AD-70164867E65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6" creationId="{DF66B9CE-2DEF-412B-BBFE-0E417FFBAE3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7" creationId="{316E0DEB-7447-4CC3-ACFB-159DE8F186F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78" creationId="{0BEB5175-0997-41DB-B4B2-B832AF07002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1" creationId="{800CCDD0-6BF4-45F1-81E1-79819ED57C7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2" creationId="{D1FAFE9A-8124-428C-817C-C3D14A25748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3" creationId="{026BA079-D6FB-4429-B6E7-0B130B6DF96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4" creationId="{BFA3E6E6-91DA-4E3A-AD90-1C390071325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5" creationId="{F17FC962-8164-40F2-9190-19C09D6FBAC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6" creationId="{C01D917E-B1B8-4EE8-A4F6-5197227ABD0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7" creationId="{2230B560-296D-486E-A68B-5DBF2C24478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8" creationId="{405FF6DF-CD9F-41DA-A58A-97912048670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89" creationId="{C453FA6A-DECF-4D22-8D90-09B40BD15E5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0" creationId="{12F57B11-A2A3-432E-A7E1-BB061A2931E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1" creationId="{FF964F8B-8824-4696-96D0-B1562BF6F79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2" creationId="{1F7466A2-384C-4817-922D-865F393F4F6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3" creationId="{AC205F0E-7B34-4A58-84A7-29106A65DC4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4" creationId="{0FAAEED4-D236-4DFA-9E57-DA53B7B41F8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5" creationId="{8267CDD8-FF15-414B-9EE0-B94AC5AC406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6" creationId="{69B58449-6A65-418B-A1DD-0AF234E0766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7" creationId="{3D9368E7-5CBF-4210-8DA9-2C85F1BC11C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8" creationId="{EA5CEFC3-594D-45D5-8023-11A5BD70AFA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199" creationId="{3D40E102-37D5-4AEA-B542-E15CB9FF029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0" creationId="{DA1BFDA8-28AF-4074-8AC7-D6374D6B9DA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1" creationId="{20B604C5-0916-42A8-A984-135C857B9F6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2" creationId="{291FA0D4-736F-4063-8069-514D3E7259B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3" creationId="{670F2749-9331-4820-8C19-4C4B82A027E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4" creationId="{BBF02FA3-9AD7-4FD5-B29E-1756D6EF675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5" creationId="{5C858694-77B3-42C4-82EE-8582FA9CE51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6" creationId="{C0655099-2CBE-4B13-BD69-D3E45D93959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7" creationId="{6B85C755-3A1B-45C4-8D8C-92CCB1240F6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8" creationId="{2B9838CF-56ED-49DC-A65E-E3DF301B81D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09" creationId="{FD0B04B3-BB73-4243-B41E-BC1C1A0EA97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0" creationId="{0C68E7BD-A8B3-49EB-9D50-7646A483C11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2" creationId="{4A3D8C8F-78F4-464C-8D32-2FC1015E24E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3" creationId="{E7ADD886-64D2-4CC1-8773-DC357BA1030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4" creationId="{4F7BFFFF-A6CE-4780-9B2C-AF4E3CE4648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5" creationId="{32778E41-72D2-4E27-A1DD-2D3B7C1AAB9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6" creationId="{491D9FCA-FAC5-43A9-B097-05658AA7217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7" creationId="{BB9DC95E-DAC4-4DC2-B39F-D8966375470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8" creationId="{B6D6CEB5-5348-448F-B7FE-60524DEDA59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19" creationId="{121EDD80-E07C-43EE-B5CD-1EAF4401189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20" creationId="{4B8F4EB0-3E8D-468C-9812-0CB524AFB6D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21" creationId="{61A75752-1D30-4457-9716-5DB1A51CE0A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24" creationId="{228C606F-CA7E-4C4B-92ED-097352B5AB4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25" creationId="{EB84559A-086C-45BD-AA9B-99B018B2CD8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26" creationId="{06764013-C8D2-4DD9-A229-B84782EB3F3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27" creationId="{DDB5826B-2EE6-464E-86D8-C186FEA19DC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28" creationId="{93BFD540-07B6-4194-8509-526B3645AF8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29" creationId="{9E1FC7E6-CAA8-447B-907C-6C67D55D771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0" creationId="{A37AA484-A676-450A-8DBB-1DB7823C3EE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1" creationId="{67911825-C7A4-4D32-9EFB-318F65BAFDD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2" creationId="{7B79A650-354C-4F80-9DE7-26F45FD6BA3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3" creationId="{709C8305-5A7C-4475-97D3-BB08C63288D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4" creationId="{B1283BB2-4471-4DBC-BB31-8FD52478886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5" creationId="{6FFC909C-D60B-4673-8B09-1E411FA0346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6" creationId="{F8E41DC2-FA97-4893-A763-E47C931CAB9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7" creationId="{639D47F9-9635-488F-9A06-8DC73BDF633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8" creationId="{BA97CAE2-8657-4DA3-84B9-DAE8EA4AE73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39" creationId="{96EACD78-2610-4D8C-8CCD-8FC247177EB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0" creationId="{D719F4A9-27A5-4035-A08F-0756962B41C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1" creationId="{AC259B6A-46D7-4E34-9F86-E499C3CEEBD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2" creationId="{DB41DB70-0D21-482C-AC42-4E4453FFDCC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3" creationId="{C9D5B99C-1FEB-4D68-BA0B-E85CE1B7EE3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4" creationId="{A66F974E-E102-4D10-AFC2-2FB85E62DAD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5" creationId="{58157C1D-957C-4971-8D8A-E0C743FD82B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6" creationId="{52F9BF88-A39E-463A-A66B-E78C9E9FAFA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7" creationId="{8FCF3B31-4A59-4F2B-B0F2-92C080AE377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8" creationId="{005966A6-6240-41AA-B701-C49D4B490DF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49" creationId="{1EED96FF-E39C-4519-B977-BDBEE731930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0" creationId="{3574A7B1-2177-4D19-8298-0A64FAC7C5D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1" creationId="{39B08154-ABE7-4621-A227-FCFE3828AAA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2" creationId="{E6A6A017-9CEF-442E-979E-D945ECCF628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3" creationId="{3E74C5FF-7603-44AC-B902-353C9DD7351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5" creationId="{A1AE3626-0DEB-4954-8AB8-34351C46292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6" creationId="{AEBD402C-0183-4EAB-9919-AE14FD9BB96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7" creationId="{71425B28-099D-4193-8CC3-195DE40845C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8" creationId="{7C83117B-975A-4C20-A345-C67B3786FB7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59" creationId="{B340F786-9A2C-4ADF-8DC2-E08252AEA4A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60" creationId="{AD9D9FA0-7CBB-4947-8D50-0A4E4893D87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61" creationId="{156C0305-108E-45B9-AD44-FFB59DCFC80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62" creationId="{508FFA96-2DCD-4059-8151-52F3B99FBEF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63" creationId="{860DB7CB-48F5-4993-9EB9-470FBB3E1CD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64" creationId="{8DBE1F37-FED8-4CF8-970B-79EF7BC6F0E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67" creationId="{67FCB793-07E5-4E55-A1B5-26B764AA0F4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68" creationId="{6E2C1FBC-580F-4666-9B9A-B1740DA63E9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69" creationId="{C4B66B09-C290-4CD7-BF88-B1882D88E40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0" creationId="{4972853C-08B7-46E3-AF6A-AC2BAB5F664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1" creationId="{AD96BC6D-C3F6-4FE1-9B87-ECDDE923A19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2" creationId="{8508247F-42F8-4F83-BB2F-A0C1F0571FE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3" creationId="{5C6DD8A2-DBA1-4B1C-8091-03655515BE2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4" creationId="{66D1E16F-1D7B-46C9-A6CA-CA2CD88A3BA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5" creationId="{9474B76D-32C8-48A3-B445-71947FF72D8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6" creationId="{F89AA0FF-F2FC-445C-ADB2-56C6C52C98D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7" creationId="{37DB1485-1B7E-41A4-8C93-68A5FF9D8EF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8" creationId="{688A55F2-0DDA-4A3B-9C50-E7C8D8C5881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79" creationId="{838676AC-EC41-402B-BC32-9BB48B07BC3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0" creationId="{178F9724-1C6D-4B68-8290-AE8DB99E263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1" creationId="{2C8A5486-6027-45A1-B9B7-315373357E8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2" creationId="{31208865-A6CE-4D6F-A58C-795F1C8DB00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3" creationId="{BCA952D5-EEE5-4D7D-A15B-B69F2BA7325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4" creationId="{E06CAB5A-ABB5-47AB-8967-07F08150EF9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5" creationId="{E266A50E-602F-4C65-B92C-6D727DB477B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6" creationId="{C026C962-F63F-44A8-90EC-5B944B64EE3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7" creationId="{33136011-DF33-4B29-A617-A8C2F83540E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8" creationId="{5D283EC3-2929-4BA1-9A2B-AD8F741D4A8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89" creationId="{833701D0-3C2A-4C39-8A82-942C3FD8E1D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0" creationId="{9BFF4975-B407-4121-811E-13E32D7DF2D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1" creationId="{E0FAD2C8-1296-49DC-8B89-4A77062161F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2" creationId="{8557E6AE-7289-44D7-9965-309434BC988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3" creationId="{D2B904C1-88B3-42C1-9FBF-CEBFCA49D97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4" creationId="{B2EA0A88-20D6-486A-9115-8E313927180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5" creationId="{43D00233-EBEC-4541-AA13-D4A7BE99E8A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6" creationId="{5F9CCE04-4AA2-4CD6-8215-F2A83AFFAC2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8" creationId="{833A3AAD-F33B-4413-932C-0C8ABE78A3A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299" creationId="{F3EED499-10DC-4331-86D2-E31B77AF743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0" creationId="{FD88E0E9-BA43-4C9F-93CF-3D996C7D736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1" creationId="{8F4DFB4B-EC1F-48F6-837A-01C8B9CF7BF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2" creationId="{6821CA1B-EEED-45E1-9983-8B78873BF61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3" creationId="{A8D1D491-0A4E-46B6-8B57-157F11E262A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4" creationId="{C664F77C-B1B0-468E-BB37-DF35FAA8E1E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5" creationId="{B490737B-963F-433A-8E18-E18E1756962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6" creationId="{1F540CD5-EC8D-435C-AE62-6794ACEEAB7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7" creationId="{6EF55FB1-9686-4CB8-969C-AE59194B792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09" creationId="{1DECBE10-B4A7-433A-BC2D-CF92926747A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0" creationId="{963B5E74-9BD5-4987-AA5A-7FC49216A01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1" creationId="{D395D5E1-0BB3-488B-BA44-4EAB8982995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2" creationId="{CA05AEDE-48D9-4A88-9D08-26471D3981A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3" creationId="{23142FAF-2C77-4219-AA11-8BD84AD085E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4" creationId="{4AE2F20A-6FF1-4B9D-98D1-0C84EC51227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5" creationId="{DF795DCC-AA02-4EDF-A051-FA3D514AD1F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6" creationId="{3CB34707-14BA-4EDF-8FFA-804A89CC28B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7" creationId="{773A24DA-5E00-440C-AA47-AB2A46433E5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8" creationId="{811C8A16-BD9A-431D-9396-F144D97329B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19" creationId="{71B48C28-20A1-48A7-A2F7-8ACA82B3086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0" creationId="{D021AC8C-B262-4DE9-971A-37FE1342E51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1" creationId="{69107C7C-7BBC-439E-BE40-A244C191471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2" creationId="{33579708-B7F8-4014-BD68-9D8238AA55F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3" creationId="{766EAD58-EF9E-4AEB-B700-B3AEC578AFA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4" creationId="{8803E916-BA69-469F-A492-D0015954A5E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5" creationId="{B3B1EB8E-349F-41BF-91CF-D5DA4A0CC8F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6" creationId="{2996C953-AE06-4199-9EA8-F891ADCF00B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7" creationId="{AEEAF9C3-10FB-4BAD-874F-432863E2E16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8" creationId="{A5EE2409-CEE9-40B3-A7AD-5673120B8DC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29" creationId="{8C1E70F4-84F1-4AFA-9CC6-1F825A48AC4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0" creationId="{C1D6D6A6-ED78-4ADF-A491-94F471DD63A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1" creationId="{C55149BA-CD27-4E8F-893C-4E9814E4D1C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2" creationId="{00A0F6E4-2475-482B-B7FC-540E7C8C20A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3" creationId="{6E30B3E7-4A3D-4D59-9FB9-5D529E5E2F8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4" creationId="{6DAE1178-68F9-43AD-BAE0-F879E62C557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5" creationId="{B4B13E45-2061-4B9E-987F-1999194C72D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6" creationId="{4C77ED92-B093-48DD-837F-5E76E7BC11C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7" creationId="{0D16F4F2-5795-4C74-9E87-6C516BC256F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8" creationId="{2B358388-B673-4EF6-A587-07D303E88D9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39" creationId="{BD736837-CFEE-416C-890D-5551D0D2F29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0" creationId="{8EF82B9C-CEA7-41B6-941D-FC38173D57D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1" creationId="{D3CEE226-86D5-4499-A357-CAD32848857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2" creationId="{7E5B2C35-27A8-4EF9-B5D2-67AFF5E1FBF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3" creationId="{D358D8CC-1750-4A27-8B97-FFD0E936DD3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4" creationId="{CCA40D46-034A-4DE6-A19B-762B1904283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5" creationId="{06C6E1AE-D61C-4C18-954A-EE3086656A2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6" creationId="{56A241CB-5B95-493B-A389-5053355E343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7" creationId="{6C5817CF-BDC7-49F3-8897-5D1A54E144B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8" creationId="{422B27CA-BE1A-46B1-8196-1AC86E7C35D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49" creationId="{9D594C03-F074-497B-8E3F-2804B82309A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0" creationId="{DEEAE1D0-38E2-4509-8058-5E0DD709145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1" creationId="{FC8302B9-14C8-4498-963C-DDC83E921D0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2" creationId="{01F0DAF8-07DC-4EB4-845B-B459EC5AB36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3" creationId="{3727D287-606B-4C76-8C6E-470DD4940C7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4" creationId="{3C6C010C-20C0-4046-8C8C-D9C2A96B634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5" creationId="{AE180FB4-02A8-46F5-AFAB-672DE3978D7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6" creationId="{A2947CA7-3F21-4691-A66B-D8E793810E7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7" creationId="{6379BC02-4A42-4B23-A183-262CC81E277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8" creationId="{4909E4B3-4C2C-415A-A50E-67B886564DA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59" creationId="{5C72CA27-BFF2-4CD5-8C9C-B9F0C294660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0" creationId="{0BFF8F1F-7DD6-4AFB-ACF1-301230BD505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1" creationId="{C5CC7782-2188-411E-9769-EA751236E60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2" creationId="{32B20827-31C9-4FA0-BF24-116BFBA04E3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3" creationId="{480260DA-634A-4145-8938-4A1F516457C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4" creationId="{8348C833-E913-4D08-B951-843B5621DD5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5" creationId="{242EF96F-25C4-424B-B3A9-2B25273D0F5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6" creationId="{32AE8EF7-B8F7-49C2-B4F4-6C63DB19412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7" creationId="{089C7284-1443-49D2-85FE-1A7C1930784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8" creationId="{0E94C5DD-BBD5-489C-966A-374FDEF3CC8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69" creationId="{14B91DAC-A786-4B91-93DA-41C6201E163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0" creationId="{BADB11C6-3F3B-44C1-99FF-B6A7D992085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1" creationId="{8953E4D2-0347-41EF-B4B8-5A6EF41867B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2" creationId="{C0254242-F721-4132-AD04-BB67C16BEA4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3" creationId="{5DF93846-7D2F-45F4-A68F-8DB4EB7B953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4" creationId="{37609180-AC47-4E99-B6F8-BE5D46D73D2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5" creationId="{04FE4CA2-1B88-43D1-AF9D-027823DD486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6" creationId="{557FEA4D-8BA1-4416-B07D-DC9F516B704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7" creationId="{E1E77A95-EDED-4085-9F27-11DE1A85BBF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8" creationId="{73C9B3A4-1492-4AB9-81E3-466773DDBF2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79" creationId="{D3159E63-568A-4747-8E29-5D505C1A0EC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0" creationId="{50C04FC3-FCE1-40B5-B091-701E3DC5782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1" creationId="{C543E0D0-8E52-4D0B-BD6A-BF99603938C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2" creationId="{19198244-B3EE-47DE-974D-16BAB99E3F2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3" creationId="{B76EEA47-6769-4136-A762-A8E3B669A7D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4" creationId="{579B639B-894E-49FE-B917-31F875F4A30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5" creationId="{0077AD05-1AA0-42CF-A8E2-28B229DC964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6" creationId="{2E0E699A-3D8B-420C-AEDA-FE7699A759E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7" creationId="{A7C30CD0-3ED7-41EB-938F-0235C81F0EF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8" creationId="{0165E3C2-3FCD-4A5F-B2B4-0318F167911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89" creationId="{CF88FC1A-F4CE-433C-98CF-BAAC0827059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0" creationId="{6B3DE125-84C0-4F27-BDBF-7AB53F340FC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1" creationId="{9B308927-23B0-4623-9864-CC347A55390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2" creationId="{1B959F3A-08E2-443F-A6BF-53749825084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3" creationId="{9DFB8D5F-00CA-4367-8FAC-932785E31D1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4" creationId="{1E7A33B8-385A-4C9E-88D9-57A630C8081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5" creationId="{EE757FDE-D156-43BD-9AD8-243CF852B37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6" creationId="{AE626595-6343-45FB-82EC-70C4E842AE9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7" creationId="{B74139D5-58E7-4CBC-A0D8-94BE24FC5B9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8" creationId="{C1278B8C-A45B-4223-944D-F0F08EC5D5A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399" creationId="{2D8AC8D5-2A37-42B6-AF6B-A8E820E7409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0" creationId="{0CF6E34C-AFEC-44FF-A9DE-AB6EACE23CE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1" creationId="{EF816762-2110-44ED-93AE-11381C8DD9A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2" creationId="{D24CE55C-CF18-45C7-974D-E1339886223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3" creationId="{FA107C72-47D4-459C-8EA5-63290235777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4" creationId="{CBEF37E3-5E55-4BA1-8B96-36102468C3A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5" creationId="{05A2DC4D-9FDA-4C83-B673-7B1FB32A7EE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6" creationId="{5261C941-CDA2-4A44-BD0D-FAF413F4B10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7" creationId="{3F9F5584-914F-45F6-92BA-BA86698AC2E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8" creationId="{2D2BF806-BAD0-4956-96D2-9D7128631DD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09" creationId="{2CD7D85B-2DEC-4A2A-A7B8-755558413A5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0" creationId="{BBC74C13-CE4B-4866-BCA6-8487BC2FF35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1" creationId="{E34308B6-D4EE-42A9-9484-5B9001EAAB9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2" creationId="{C60FE187-18F5-448F-8C5F-59DBCAFF807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3" creationId="{3D180E7C-CB47-448E-B13A-65A745EF9E1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4" creationId="{FAA38FE5-92EB-4B94-905B-2DD063F61C0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5" creationId="{E344CD52-3E10-45FE-81C1-B0AC93CE5EC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6" creationId="{3B37007E-795C-41A5-9277-5C05F8E93D8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7" creationId="{121B0C69-41F1-4637-9364-982CA447FC0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8" creationId="{6066B779-EE0E-4D9F-B5FD-A3BFA0F83B9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19" creationId="{0EC59C2D-0F8E-4F71-BA0C-D64733CBD68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0" creationId="{C2539D47-F8AA-4B04-A20A-90C62BA5B89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1" creationId="{8329947F-6AD7-4BB8-9108-B4655177F9F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2" creationId="{22048B9D-ADA8-4BB6-8D1E-E3BB7ADCD0C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3" creationId="{82C2D330-0315-4D59-AFB4-E7A1BE1DE15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4" creationId="{6DA7594F-FF84-4F76-AD04-5C57B4428E1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5" creationId="{16E6AEF8-1E11-4191-B24A-5503F714B29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6" creationId="{EF2BF5CB-EC75-43CC-A36D-5C61B30B0BA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7" creationId="{D5A01032-E37F-43C7-9F4B-818AAE61A9A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8" creationId="{C17CAFF7-A6AB-42D6-BF5E-8C9640F65C9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29" creationId="{186B9264-36CD-4F2A-A6BE-16BA3457903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0" creationId="{799BE2C6-E3B8-45FC-9699-01D964185FC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1" creationId="{92A879F8-A40D-4386-A33E-D316FF1AF65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2" creationId="{40518E04-4D78-479F-87C2-2380FAACBD6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3" creationId="{B5218312-867B-4546-A3F4-3652999CC50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4" creationId="{5B51104E-B5E7-45A8-85C1-A67A8C1F79E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5" creationId="{720F9DDA-B736-44DB-A7C4-E524BB774E3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6" creationId="{4A871D0F-E73F-4582-8985-C416FC274DC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7" creationId="{F25BD35C-8313-4AA8-8CCC-B24F30DAB5E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8" creationId="{019FCD60-87E3-4F18-A90B-BE719B9DE2C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39" creationId="{94879EC0-48AD-4160-910A-2AF8D0A39FD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0" creationId="{91C16463-A99D-49E4-82B4-41B96646D2F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1" creationId="{7B667CC8-8270-46FB-9C4F-121ABFE3115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2" creationId="{4F052EB4-3391-4F61-AF1B-9B8CB380909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3" creationId="{F75009C5-F8CC-44C6-99C8-13852C4B4B2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4" creationId="{88F56257-069C-402C-B6E0-74F4BB73323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5" creationId="{5DF62BFB-0B34-458C-9867-4442610B750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6" creationId="{6510A2A3-DE1A-42F7-A60E-E64159EEFD0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7" creationId="{C78B30A7-96E3-4AB1-8386-BA0B32DF78C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8" creationId="{82AFC198-6922-4181-BAA5-4021227CEE6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49" creationId="{41EB9B44-E07F-4995-A994-186202947B8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0" creationId="{CF02DEFF-AA1F-4019-A96E-D66BC393B97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1" creationId="{F02E33AA-FFC3-4937-90F7-E1D86F96388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2" creationId="{072E5DF0-9269-445F-B01A-64454B83648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3" creationId="{93A0E9C7-7215-45B1-8E6A-25AB5B720BF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4" creationId="{FE41927D-B344-41E9-BB3A-2E3B979D58B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5" creationId="{7DA8027E-BAC0-4415-AF3F-15592F1F489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6" creationId="{3D31E609-AA2A-4AF5-8C0C-1B19BED17BD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7" creationId="{0E25BCEF-0FDC-4953-BA77-772E4977670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8" creationId="{9D270F9C-2A4D-42B3-A5CB-16D542FA55B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59" creationId="{4B19EFCF-9EA3-4C05-988B-9075809431D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0" creationId="{E28DE24E-23B6-47AD-8497-BDEB3378433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1" creationId="{1E74B031-E47E-422C-A9F7-869D7FFDEEC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2" creationId="{B30690EE-BFA5-4E9D-BB22-C746B953170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3" creationId="{470950AD-A0C8-4D2F-9AF2-A883DC52410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4" creationId="{35FA1B96-F7DC-40C1-8BA0-54031FE37FA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5" creationId="{BC8CED02-E367-4959-8AB2-FD174B98067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6" creationId="{F114EB7C-AB78-4D72-A444-2D258D375EA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7" creationId="{49CDEC3B-B5E2-4735-BD45-BE36AFAD507B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8" creationId="{14581379-37A2-49E3-8AE8-10E867387E38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69" creationId="{B59C55B6-13B6-460E-BCC0-F9389B40FD4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0" creationId="{6AB85F4F-D6F4-4373-B0AF-724D4BA1126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1" creationId="{2FB10D97-9651-4175-B02D-B2483F1669A1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2" creationId="{1F7A553F-2F9B-4D3D-8D3F-F7032917A00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3" creationId="{AA51FDCE-7C55-4F11-9ADE-5EECFADEEB9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4" creationId="{1CFA9675-B7CE-4EE9-AAE6-81E8B8619F3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5" creationId="{3AB22848-AB01-49D1-AEC2-D0BE8534BC9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6" creationId="{AE1C74F2-0F7F-4C54-A97A-FB42AA7F6B12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7" creationId="{585F94DE-D7B9-4F68-94E2-D9927FFC778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8" creationId="{4B7621B3-9BEE-4A84-93C7-4E20A8AFC8D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79" creationId="{5B63B9DD-BCC6-4B63-8B33-025E9C66DF8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0" creationId="{EFCA1EE9-7406-4A20-A479-A3DA9D9F92F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1" creationId="{1861D2BD-5A26-4D1C-83E7-395F35C5365D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2" creationId="{7AC9DDD6-A008-4371-9CC3-1BD7900A665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3" creationId="{D1256DC3-846F-4A62-BDD7-6B030B53373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4" creationId="{3D621A07-5141-4D04-8D9D-DCB9CD03768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5" creationId="{F21569FF-21B6-4E10-9200-967AA20A66C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6" creationId="{F0645489-CFDE-486E-A05E-16F65C1057DF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7" creationId="{3208443A-B378-4BF6-9068-29A8817AE0F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8" creationId="{614F68DF-727A-415A-B284-8D022C807AF3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89" creationId="{8FA21DE7-BCF1-48C5-AD7E-F5C1A40CAE06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0" creationId="{848C0F13-17A4-486B-B7DD-4943949E63AC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1" creationId="{B0C9FDFF-95C7-4E6B-9E64-452E180F5EE0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2" creationId="{70999151-D0E7-48F1-8A0E-9632164F6BD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3" creationId="{896B1E55-3A73-405B-94D3-0E78B52BB2B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4" creationId="{D4D46A76-041B-4D61-ADC9-F9B3CEDA662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5" creationId="{72E137E9-7D42-4207-B01E-36F123E9DEA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6" creationId="{568D3B0F-5057-4FE0-A40F-377AB1601BE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7" creationId="{70687000-8535-4332-911F-1C52A4D7620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8" creationId="{3283E55B-C37B-4B7C-A1BE-5F36532A108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499" creationId="{43503824-1AC1-4186-A87A-93C230E3DF05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00" creationId="{D6B89F8E-D132-4734-A1DC-E8BF7DEBD96E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01" creationId="{0BD7F710-6ACE-4D39-9516-A425F69B3F7A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02" creationId="{1E80511A-8C8E-4377-8D8A-939B0E261569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03" creationId="{CA8E8C64-CBC7-4360-A89E-42BE77CFD614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04" creationId="{86EA5ED4-A73D-4D46-BEB2-6F60F90C7E17}"/>
          </ac:spMkLst>
        </pc:spChg>
        <pc:spChg chg="mod">
          <ac:chgData name="reza kabir" userId="af3c95a13102d509" providerId="LiveId" clId="{8BAB2875-BEA6-4BA6-854D-82211A154D52}" dt="2020-05-13T17:02:01.783" v="3714" actId="165"/>
          <ac:spMkLst>
            <pc:docMk/>
            <pc:sldMk cId="411947854" sldId="599"/>
            <ac:spMk id="505" creationId="{6FA7A43A-D5A5-491F-B240-6B969A6AEE48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08" creationId="{A3F5D191-F4AD-42A9-A636-AC46171F5EA1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09" creationId="{72DC9548-BF00-4E5E-B2C4-026F2B291F4B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0" creationId="{8EA2DAE3-BBD4-4740-976A-38E45698B119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1" creationId="{498E444B-8443-4EF8-BF45-5AF2CADEC023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2" creationId="{17E8346F-6823-4073-9077-739C23894B1F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3" creationId="{5B631FCE-1C17-4455-BECC-E7F17AD2BCF8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4" creationId="{47198A31-8CDB-4CAB-83C1-D18B0606CB41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5" creationId="{93C0B832-7763-4B0E-A34B-8C89D3E238F2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6" creationId="{7EBA8DBB-A74F-466D-BC48-0324E572662B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7" creationId="{0B801629-8CEE-4C3B-91DF-2F18E86A0288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8" creationId="{078A5E5B-0519-4AA9-A576-17E35D2EBC1C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19" creationId="{EC7FA2BE-CD46-4258-9AFC-FD29F271C07F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0" creationId="{15642A30-622B-461A-B3AE-46BDFCABA4B1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1" creationId="{B1A787D8-09DC-4676-82DA-BEDAA1B31517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2" creationId="{A09E9018-2B8C-48F7-A1DE-31F588F7E2F8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3" creationId="{410B5B59-5C71-43C5-B97E-DDD5BCBA3714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4" creationId="{1CEB2FDC-5AD8-496C-973A-9DAEA044FE53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5" creationId="{44873F01-3975-4532-A31B-43D911F752AB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6" creationId="{0B9955AE-828F-450A-8DCB-0E57A71FBBF7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7" creationId="{79CFBEB6-3A19-4017-9673-0AF99EB9FC7B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8" creationId="{4FF945FA-1C71-4A4C-9C72-2300CE3155FD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29" creationId="{BB75C7FF-9BDE-430B-B60D-4B4714B95852}"/>
          </ac:spMkLst>
        </pc:spChg>
        <pc:spChg chg="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30" creationId="{EE5A7C15-C2FF-430E-B653-1F4173C18C1E}"/>
          </ac:spMkLst>
        </pc:spChg>
        <pc:spChg chg="add del 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31" creationId="{0F7DF0C7-63C8-42B4-B2DF-446CC47F3926}"/>
          </ac:spMkLst>
        </pc:spChg>
        <pc:spChg chg="add del 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32" creationId="{317C66A4-48CD-4271-9838-CEF0FAA879A9}"/>
          </ac:spMkLst>
        </pc:spChg>
        <pc:spChg chg="add del 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33" creationId="{06CA61AA-A786-4777-BF0D-A1D2D1BF653C}"/>
          </ac:spMkLst>
        </pc:spChg>
        <pc:spChg chg="add del 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34" creationId="{0D9DF5F6-4D23-433D-876A-73B15415CCED}"/>
          </ac:spMkLst>
        </pc:spChg>
        <pc:spChg chg="add del 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35" creationId="{AEBF2B8C-CBCE-4A6A-A505-E8DF66CD3A49}"/>
          </ac:spMkLst>
        </pc:spChg>
        <pc:spChg chg="add del 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36" creationId="{300A7A42-A1AB-4E06-A29F-731D18850316}"/>
          </ac:spMkLst>
        </pc:spChg>
        <pc:spChg chg="add del mod topLvl">
          <ac:chgData name="reza kabir" userId="af3c95a13102d509" providerId="LiveId" clId="{8BAB2875-BEA6-4BA6-854D-82211A154D52}" dt="2020-05-13T18:11:35.924" v="3732" actId="164"/>
          <ac:spMkLst>
            <pc:docMk/>
            <pc:sldMk cId="411947854" sldId="599"/>
            <ac:spMk id="537" creationId="{CE02E805-5E72-402A-A683-D05C9D622316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39" creationId="{D362D547-4CD3-49BF-8F85-EBE581FFECA8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40" creationId="{470F99F8-8863-4FF2-AC31-7B229B0C9DBF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41" creationId="{7249F1E8-0DA9-46BF-9C42-D124CAD9DDD6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42" creationId="{9250FD65-52CE-4497-8E7F-3B3459B626E2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44" creationId="{EE9C9D98-8D51-4E47-9CEA-85DE935E1963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46" creationId="{200A2F36-2E1A-491C-9FA9-F8424F693FED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47" creationId="{575B5B7E-6FFA-41DE-8346-3D5E2B306878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48" creationId="{46EDF496-E3EA-47F8-91D2-23B04877728D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50" creationId="{47A2091F-EB53-4E47-A59D-D6B784E0E2D8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52" creationId="{F05ADBDC-4504-4EAE-A1EB-52DF8A2EE62A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53" creationId="{86E7CC48-E936-4079-A21F-444EEB48D1C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54" creationId="{14AAFD8F-7BCF-4688-A4CD-F200B71089E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55" creationId="{723BD7F4-DA0E-486F-9CF5-54B69D3D65B8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57" creationId="{A38F0204-8F32-4FD0-BC0D-DD30A23C1255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58" creationId="{DEB37BF6-56E7-4D83-BC8A-6BD8605B2098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59" creationId="{F49F9E4C-10A6-4C3E-9FB6-EDAC014865D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61" creationId="{D8B8FC76-9A2E-4BBD-8B1A-03E4C5B6C527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62" creationId="{EBB68B9D-77BA-426E-81C0-3B2AD9011E9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63" creationId="{97FB5A6B-96F6-4C2A-B9FA-AF007C9BB03E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64" creationId="{B4CE09B3-7668-4E4A-9FF0-F1F069C0E9AB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65" creationId="{B5481023-763E-4B0D-9D16-7B1E0F572634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66" creationId="{275BDA61-034A-4AD7-A824-2001CFDCC3E4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67" creationId="{17BD5BAA-2F14-405E-995A-00E4908E32F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69" creationId="{1A01F51D-6C39-4D8B-9CEF-0B20DD134715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71" creationId="{B47E2C22-10A2-4E86-80C3-05C460FBD93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72" creationId="{4AD12D0D-7451-407C-A70D-DB1A779F6C16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73" creationId="{23D346DF-0F1F-4BA0-9A54-510CA8B32B01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74" creationId="{B7ADEC7F-C2A8-41FE-A16B-2EDA77D447D8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75" creationId="{02B76E31-5013-405E-8FC1-AC51384D8E8C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76" creationId="{75D9F753-2F6C-40EB-B216-891A3D36AF3D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77" creationId="{D164418E-4C0B-4766-A37D-FE1BA4BC5C0B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78" creationId="{6931BDBD-F89E-46DF-B903-43C940478E97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81" creationId="{1B1BC3B6-516E-4C08-A5E5-6198ED578433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82" creationId="{96945B3D-52B4-4633-B13B-B55BCBCDCB3F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84" creationId="{F6A79970-A5F2-486C-ADBE-3DD8A011773B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85" creationId="{EFD728E9-5018-4DFA-A638-B064D4162DEC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86" creationId="{83CC5B0E-4D4F-4A1E-B686-12C53AC547E0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88" creationId="{3E0DF97D-45BB-462E-A10D-0339B0C461BE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89" creationId="{740FEEEE-738E-448E-8EE9-D7DC1F0C8EE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91" creationId="{534F6D51-E05C-4BFC-966B-03E69D259720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92" creationId="{2DA0EC6F-AFFB-4849-B763-67C4734DDEDB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93" creationId="{56518E2E-AB6D-4046-A741-E9E975FF1FB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94" creationId="{A09FB09B-670E-43A1-8F79-6F91D4F45586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95" creationId="{A7941B52-466B-4502-BC14-63626F376EAA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97" creationId="{0B0C4CBC-0EE0-4D09-8FBF-F8BCD661D28D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98" creationId="{F9855849-6F71-48F2-A220-45C5800F2C93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599" creationId="{CCE84D4E-C62C-43DA-B8B5-9146A983A18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00" creationId="{91E80106-6CDC-49BA-8479-EAFE2247D06E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03" creationId="{BB6D18D7-8FEE-4466-8D53-A90E2E1FCEA6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04" creationId="{9FF74258-02B4-4477-A1B8-0D9D96DD9E75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06" creationId="{53CB409F-166F-4092-B45F-98FB9F686942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07" creationId="{CEB59F4D-6762-4BC3-882B-4979E1688A7B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08" creationId="{A63AFE4F-A141-46A9-A93B-B7AB20761884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09" creationId="{E51B8F2D-CBCE-45DD-8816-8C3BE933F42C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10" creationId="{AC41B0A5-9DFA-495E-9735-612E14FD7A9C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11" creationId="{DDC4357E-C930-4604-ACBA-0767C8DACF0B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13" creationId="{AA9EBFE9-DE16-43C7-93B9-BA984D4D86B1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14" creationId="{24F7E15C-A5EC-4358-A795-D9F039E81879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15" creationId="{1A86D7F7-1B8C-471D-98A2-A65696C7F5B4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16" creationId="{E903FDD0-8D15-47D1-A01F-0571A34C57DD}"/>
          </ac:spMkLst>
        </pc:spChg>
        <pc:spChg chg="mod">
          <ac:chgData name="reza kabir" userId="af3c95a13102d509" providerId="LiveId" clId="{8BAB2875-BEA6-4BA6-854D-82211A154D52}" dt="2020-05-13T18:09:56.445" v="3720" actId="165"/>
          <ac:spMkLst>
            <pc:docMk/>
            <pc:sldMk cId="411947854" sldId="599"/>
            <ac:spMk id="617" creationId="{350549B0-509F-4A46-ADA1-9C7E561E2C73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19" creationId="{255986FB-179F-4DDA-B0AD-186009C44AA2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20" creationId="{C238F982-8F44-4798-AE4E-2DE0BDFC888E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21" creationId="{C4E606EA-F7C6-41BD-B5A9-9066D2A45426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22" creationId="{63E88E49-E530-4A27-9A60-51C3AF463353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23" creationId="{10705845-8200-48C5-9A74-7483330BEF23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24" creationId="{4838B283-8AEE-45D5-95F1-F175F0599514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25" creationId="{87243AF9-5F52-48F1-8FA7-D612063603C0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26" creationId="{5DD806AB-600E-4AD3-918E-A8167DC439AC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27" creationId="{9E27B566-EDC0-4538-983F-BCFB0F3E17E5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29" creationId="{B5BDB76E-A970-42C4-9F3E-792C8A843DBB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30" creationId="{6DD58C9A-6815-42E6-813F-32AFFE9E54C6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31" creationId="{702D8362-4FFC-4A7A-B707-0C0DC16E1FF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32" creationId="{A1B622FE-A5EE-4986-9547-B13932CA8E21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33" creationId="{2F89B9E6-CF30-4C19-B500-A51A7B69B2AE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34" creationId="{00E15424-0FC0-4AAE-8B96-819053B93CF2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35" creationId="{35D6FDDB-63CC-4362-AB68-ADBED2E249E0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36" creationId="{D8FB3F7C-F953-40A3-AE50-376AEFF7221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37" creationId="{FBCD9FA6-32BE-487F-9F54-D4C9600300E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39" creationId="{21497F4F-77B8-4B34-9EBC-7E8C96BCE0D8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40" creationId="{F3529817-BAD2-46A5-B95F-7BB1ABF2200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41" creationId="{CD3F6E2E-8C60-450F-9903-C3A6613AB20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42" creationId="{5E7A72F3-F06F-4987-AE40-55B6DC2E6D1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43" creationId="{B55C2529-A7C8-4F12-BD30-A606F564F74D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44" creationId="{6F9D47E4-CA49-4888-9FAD-67730E256C9D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45" creationId="{2157A971-306A-4F9D-A673-0CC2A30015CC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46" creationId="{CB6D1849-8ECF-48B2-80CB-C20E47EBFD7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47" creationId="{EF6F9B0F-3993-4591-9208-BB9440434DCD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49" creationId="{D194DC95-969F-4F7E-B01D-4F651C2DA81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50" creationId="{12C71127-ACF6-4A52-811C-B00D9D618B90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51" creationId="{026316E4-2EAB-4616-946B-C943ACB0D8CA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52" creationId="{076314EA-C196-4D57-9A9C-18034F11A53A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53" creationId="{2E101185-5E01-4E9E-8734-08E2711AA12B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54" creationId="{B94CE6B4-3609-48CB-8C7C-E697BFF62FC3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55" creationId="{F0053F6D-400F-4D36-9628-73AF2EA6D7F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56" creationId="{679D6079-D9F4-44AD-B202-4FA0891808C2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57" creationId="{7F5ED20D-CBE5-4AFE-BF71-2FEAF64F0B0C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59" creationId="{9213A346-99E1-494F-BE4B-7675F553D237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60" creationId="{8A2A08AC-A6E8-40FE-9633-57A528A06F77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61" creationId="{4F228402-E295-4D39-A9BA-F7A959486228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62" creationId="{5855C313-00B2-44C3-8F47-D232217263AE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63" creationId="{8F1570CB-94C5-4331-B577-3906C457883C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64" creationId="{DEED5B47-99BB-4585-8FB7-8B70113DCC3D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65" creationId="{8F905930-7D28-44D3-B551-4998FF3EDF4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66" creationId="{6D72DC09-E92B-47D5-9985-314C10A8A883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67" creationId="{5EB3C324-528F-467C-A17F-7126A1C5096D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69" creationId="{A07DF1E7-ABA6-4372-973E-6998459AE090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70" creationId="{A1EA8C2B-6275-4F64-8557-27E0077A1A13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71" creationId="{0FE018F1-35AF-451D-A5A4-FAED4686E50D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72" creationId="{AC09B760-D675-4B8D-AFF9-226412CB38FC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73" creationId="{EF8B15A5-B206-43BC-A212-7F98A32CEC86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74" creationId="{D5C6EEB0-B794-40B7-95DB-73B103AD704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75" creationId="{45F1EE40-F39D-4DB8-B949-BA26FD68D393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76" creationId="{43BF01D2-E2D6-4E25-BBFA-A2E12159077B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77" creationId="{FE4BAB19-417E-49B0-89F9-FC7FEF074F41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79" creationId="{320564EF-A301-491E-8112-A6C2D129CCA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80" creationId="{22F0DABF-27C8-4828-8E08-FD250C75F53A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81" creationId="{D22A7A69-0603-417B-974B-797E15FBCA14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82" creationId="{51C79F39-00D9-4C27-ABC9-5D2EE0EE61D2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83" creationId="{7E96DAFF-F4E9-47DC-81BB-59DC9F51611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84" creationId="{4E55CCF7-2A3E-4BFF-81B6-5B5D092B8F30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85" creationId="{1BF0AEF2-315C-4CCD-B34E-990AA2C29FC5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86" creationId="{672D0771-1753-4E6D-9303-3C3258EBA954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87" creationId="{FFE60757-285E-450A-8A65-6DE27874D733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89" creationId="{1BC11D47-D14C-40B0-8FE9-C0DAA5CAE3B8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90" creationId="{8CF0AAD6-6B6E-4093-9BF5-A849910C009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91" creationId="{985DE98E-4DA1-4299-9093-F34C47A1B66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92" creationId="{BE4541B3-6011-4625-9991-41432D96FB82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93" creationId="{F3F59697-D60A-45E6-A4F7-120E2BE6E5E3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94" creationId="{09B02ECC-D8F9-4C34-9E0E-B7ED4DB9375A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95" creationId="{9E714BC3-2FD9-4A49-BEA2-DB8ECAA5A84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96" creationId="{397C4ECA-DD2C-4562-870E-A0F158B2CC36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697" creationId="{30B962D0-B72E-431A-A646-F1056D599503}"/>
          </ac:spMkLst>
        </pc:spChg>
        <pc:spChg chg="del mod topLvl">
          <ac:chgData name="reza kabir" userId="af3c95a13102d509" providerId="LiveId" clId="{8BAB2875-BEA6-4BA6-854D-82211A154D52}" dt="2020-05-13T18:10:35.796" v="3723" actId="478"/>
          <ac:spMkLst>
            <pc:docMk/>
            <pc:sldMk cId="411947854" sldId="599"/>
            <ac:spMk id="698" creationId="{442FD493-F096-4A86-BDC6-2AE13FC72675}"/>
          </ac:spMkLst>
        </pc:spChg>
        <pc:spChg chg="del mod topLvl">
          <ac:chgData name="reza kabir" userId="af3c95a13102d509" providerId="LiveId" clId="{8BAB2875-BEA6-4BA6-854D-82211A154D52}" dt="2020-05-13T18:10:35.796" v="3723" actId="478"/>
          <ac:spMkLst>
            <pc:docMk/>
            <pc:sldMk cId="411947854" sldId="599"/>
            <ac:spMk id="699" creationId="{2A958D09-C6B8-4D8E-924A-453274E018BE}"/>
          </ac:spMkLst>
        </pc:spChg>
        <pc:spChg chg="del mod topLvl">
          <ac:chgData name="reza kabir" userId="af3c95a13102d509" providerId="LiveId" clId="{8BAB2875-BEA6-4BA6-854D-82211A154D52}" dt="2020-05-13T18:10:32.960" v="3722" actId="478"/>
          <ac:spMkLst>
            <pc:docMk/>
            <pc:sldMk cId="411947854" sldId="599"/>
            <ac:spMk id="700" creationId="{E4CD50B5-4312-4CEE-AA9C-9F15E645E03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02" creationId="{172A960A-1632-423D-96CA-C8123CAE5860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03" creationId="{377E452C-5483-4529-B7DD-897CE3BD1995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04" creationId="{AF221735-720B-412C-A009-4D99902042DA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06" creationId="{D4E4628C-1E33-4E54-9D43-7B98A0F87F86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07" creationId="{BC19DF40-3F31-47AA-8962-AC3DE0C3A2F0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08" creationId="{7E748809-C96D-44D1-AAC1-B7377327C1C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10" creationId="{7DF76A8D-598D-4C0B-90B7-F3DF545FFFB1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11" creationId="{D03DD271-B549-499A-9B04-F4ECC990DC59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12" creationId="{AE1695FC-2AF8-482A-B2C5-FC71C9D1F3BB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14" creationId="{33DED373-DBCB-47B4-B338-990642F458F4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15" creationId="{2A071306-6971-4E15-8913-C02CE98062D6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16" creationId="{00AE7B00-B880-439F-9438-004B50E684FA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18" creationId="{426C2EC1-21DD-4D31-A588-D9A12974ED0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19" creationId="{F6A9785A-5F92-4994-BAC8-57244167F4FF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20" creationId="{4AEE1C2A-879E-4B5E-BE6F-79ED4A5999F0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22" creationId="{02F348EE-DB94-45FE-9564-4DB441A195C6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23" creationId="{9CDD0F6D-BE3D-4FF3-B3BD-6324FC83BFFD}"/>
          </ac:spMkLst>
        </pc:spChg>
        <pc:spChg chg="mod">
          <ac:chgData name="reza kabir" userId="af3c95a13102d509" providerId="LiveId" clId="{8BAB2875-BEA6-4BA6-854D-82211A154D52}" dt="2020-05-13T17:02:09.720" v="3716" actId="165"/>
          <ac:spMkLst>
            <pc:docMk/>
            <pc:sldMk cId="411947854" sldId="599"/>
            <ac:spMk id="724" creationId="{751A713A-53E6-4340-9126-0EC49746FEFE}"/>
          </ac:spMkLst>
        </pc:spChg>
        <pc:spChg chg="add del mod">
          <ac:chgData name="reza kabir" userId="af3c95a13102d509" providerId="LiveId" clId="{8BAB2875-BEA6-4BA6-854D-82211A154D52}" dt="2020-05-13T18:19:29.703" v="3809" actId="21"/>
          <ac:spMkLst>
            <pc:docMk/>
            <pc:sldMk cId="411947854" sldId="599"/>
            <ac:spMk id="725" creationId="{97490083-850E-4389-8887-DD3160DBC7D9}"/>
          </ac:spMkLst>
        </pc:spChg>
        <pc:spChg chg="add del mod">
          <ac:chgData name="reza kabir" userId="af3c95a13102d509" providerId="LiveId" clId="{8BAB2875-BEA6-4BA6-854D-82211A154D52}" dt="2020-05-13T18:19:29.703" v="3809" actId="21"/>
          <ac:spMkLst>
            <pc:docMk/>
            <pc:sldMk cId="411947854" sldId="599"/>
            <ac:spMk id="726" creationId="{191D8BE5-3FCD-43D0-98FF-2B7D9BF0E056}"/>
          </ac:spMkLst>
        </pc:spChg>
        <pc:spChg chg="add del mod">
          <ac:chgData name="reza kabir" userId="af3c95a13102d509" providerId="LiveId" clId="{8BAB2875-BEA6-4BA6-854D-82211A154D52}" dt="2020-05-13T18:19:29.703" v="3809" actId="21"/>
          <ac:spMkLst>
            <pc:docMk/>
            <pc:sldMk cId="411947854" sldId="599"/>
            <ac:spMk id="727" creationId="{297FFA90-33D0-4160-A044-F2B2606F9BDE}"/>
          </ac:spMkLst>
        </pc:spChg>
        <pc:spChg chg="add del mod">
          <ac:chgData name="reza kabir" userId="af3c95a13102d509" providerId="LiveId" clId="{8BAB2875-BEA6-4BA6-854D-82211A154D52}" dt="2020-05-13T18:19:29.703" v="3809" actId="21"/>
          <ac:spMkLst>
            <pc:docMk/>
            <pc:sldMk cId="411947854" sldId="599"/>
            <ac:spMk id="728" creationId="{58B1A0E6-6B7F-4F2D-B9C8-7115C9AF3E9E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29" creationId="{C736418D-F2C1-4898-A2D6-ECA10963925B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30" creationId="{9A24DBC0-7E70-45FE-9691-59AA7EF371E4}"/>
          </ac:spMkLst>
        </pc:spChg>
        <pc:spChg chg="add del mod">
          <ac:chgData name="reza kabir" userId="af3c95a13102d509" providerId="LiveId" clId="{8BAB2875-BEA6-4BA6-854D-82211A154D52}" dt="2020-05-13T18:11:19.369" v="3729" actId="478"/>
          <ac:spMkLst>
            <pc:docMk/>
            <pc:sldMk cId="411947854" sldId="599"/>
            <ac:spMk id="731" creationId="{7FBA02F1-035A-45F4-8B8D-7DB2305541BF}"/>
          </ac:spMkLst>
        </pc:spChg>
        <pc:spChg chg="add mod">
          <ac:chgData name="reza kabir" userId="af3c95a13102d509" providerId="LiveId" clId="{8BAB2875-BEA6-4BA6-854D-82211A154D52}" dt="2020-05-13T18:12:47.961" v="3768" actId="20577"/>
          <ac:spMkLst>
            <pc:docMk/>
            <pc:sldMk cId="411947854" sldId="599"/>
            <ac:spMk id="732" creationId="{9347D62F-957D-42EB-A9EA-FDDD4FB625B0}"/>
          </ac:spMkLst>
        </pc:spChg>
        <pc:spChg chg="add mod">
          <ac:chgData name="reza kabir" userId="af3c95a13102d509" providerId="LiveId" clId="{8BAB2875-BEA6-4BA6-854D-82211A154D52}" dt="2020-05-13T18:12:52.689" v="3772" actId="20577"/>
          <ac:spMkLst>
            <pc:docMk/>
            <pc:sldMk cId="411947854" sldId="599"/>
            <ac:spMk id="733" creationId="{2A7FF89D-DB55-47C0-B075-A4EEA4F4B9B9}"/>
          </ac:spMkLst>
        </pc:spChg>
        <pc:spChg chg="add mod">
          <ac:chgData name="reza kabir" userId="af3c95a13102d509" providerId="LiveId" clId="{8BAB2875-BEA6-4BA6-854D-82211A154D52}" dt="2020-05-13T18:13:00.642" v="3780" actId="20577"/>
          <ac:spMkLst>
            <pc:docMk/>
            <pc:sldMk cId="411947854" sldId="599"/>
            <ac:spMk id="734" creationId="{56F7C02E-9404-4307-BC38-76F1828DA6C6}"/>
          </ac:spMkLst>
        </pc:spChg>
        <pc:spChg chg="add mod">
          <ac:chgData name="reza kabir" userId="af3c95a13102d509" providerId="LiveId" clId="{8BAB2875-BEA6-4BA6-854D-82211A154D52}" dt="2020-05-13T18:13:04.578" v="3784" actId="20577"/>
          <ac:spMkLst>
            <pc:docMk/>
            <pc:sldMk cId="411947854" sldId="599"/>
            <ac:spMk id="735" creationId="{8A21F29F-82A3-428D-BDFB-3670D8285B78}"/>
          </ac:spMkLst>
        </pc:spChg>
        <pc:spChg chg="add mod">
          <ac:chgData name="reza kabir" userId="af3c95a13102d509" providerId="LiveId" clId="{8BAB2875-BEA6-4BA6-854D-82211A154D52}" dt="2020-05-13T18:13:09.592" v="3788" actId="20577"/>
          <ac:spMkLst>
            <pc:docMk/>
            <pc:sldMk cId="411947854" sldId="599"/>
            <ac:spMk id="736" creationId="{6EFF0707-6768-4B3F-82F4-BCEA7EC22CFB}"/>
          </ac:spMkLst>
        </pc:spChg>
        <pc:spChg chg="add mod">
          <ac:chgData name="reza kabir" userId="af3c95a13102d509" providerId="LiveId" clId="{8BAB2875-BEA6-4BA6-854D-82211A154D52}" dt="2020-05-13T18:12:56.047" v="3776" actId="20577"/>
          <ac:spMkLst>
            <pc:docMk/>
            <pc:sldMk cId="411947854" sldId="599"/>
            <ac:spMk id="737" creationId="{995DEE7F-B9C7-4AFA-A9CF-BB43EF13DDFB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38" creationId="{F612B212-7DDA-465E-8909-BCA696347F8F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39" creationId="{9F3369D5-AF7D-4E31-B906-797F3998D9FD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0" creationId="{A72901C9-9B53-4CB9-B4C9-0F88E30B1A03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1" creationId="{6DAE7DBB-7BF4-43ED-968D-D2A2B12DE231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2" creationId="{169404F8-AD9E-4C8B-8A26-CDEBA3B71BFC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3" creationId="{3C4801ED-3619-49E6-8E6D-424410BCF549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4" creationId="{04FF9488-35D6-44CD-B735-38D86FE0236F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5" creationId="{84F83C44-822A-4DE9-9295-C9F2F65E098F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6" creationId="{8F4A28EE-3179-42D7-9AF1-6B891F565D88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7" creationId="{A56EB9CC-2898-407D-B57C-91E2D497AA15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8" creationId="{C12E5B96-B67B-4EBA-9CE1-A8B69C4FF4AE}"/>
          </ac:spMkLst>
        </pc:spChg>
        <pc:spChg chg="add mod">
          <ac:chgData name="reza kabir" userId="af3c95a13102d509" providerId="LiveId" clId="{8BAB2875-BEA6-4BA6-854D-82211A154D52}" dt="2020-05-13T18:16:51.799" v="3802" actId="1076"/>
          <ac:spMkLst>
            <pc:docMk/>
            <pc:sldMk cId="411947854" sldId="599"/>
            <ac:spMk id="749" creationId="{5B2D77A3-3D6A-4574-B79E-E4CB3C018211}"/>
          </ac:spMkLst>
        </pc:spChg>
        <pc:spChg chg="add mod">
          <ac:chgData name="reza kabir" userId="af3c95a13102d509" providerId="LiveId" clId="{8BAB2875-BEA6-4BA6-854D-82211A154D52}" dt="2020-05-13T18:19:20.463" v="3807" actId="14100"/>
          <ac:spMkLst>
            <pc:docMk/>
            <pc:sldMk cId="411947854" sldId="599"/>
            <ac:spMk id="750" creationId="{FD7A9C6C-3210-44A7-8CED-33DDA512E2F6}"/>
          </ac:spMkLst>
        </pc:spChg>
        <pc:grpChg chg="add mod">
          <ac:chgData name="reza kabir" userId="af3c95a13102d509" providerId="LiveId" clId="{8BAB2875-BEA6-4BA6-854D-82211A154D52}" dt="2020-05-13T18:11:38.752" v="3733" actId="1076"/>
          <ac:grpSpMkLst>
            <pc:docMk/>
            <pc:sldMk cId="411947854" sldId="599"/>
            <ac:grpSpMk id="2" creationId="{C92EB4FC-5807-436A-923E-3B6C73E523AB}"/>
          </ac:grpSpMkLst>
        </pc:grpChg>
        <pc:grpChg chg="del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5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52.072" v="3726" actId="478"/>
          <ac:grpSpMkLst>
            <pc:docMk/>
            <pc:sldMk cId="411947854" sldId="599"/>
            <ac:grpSpMk id="6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7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8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39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50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51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82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93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94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125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136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137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168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179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180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211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222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223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254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265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266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7:02:01.783" v="3714" actId="165"/>
          <ac:grpSpMkLst>
            <pc:docMk/>
            <pc:sldMk cId="411947854" sldId="599"/>
            <ac:grpSpMk id="297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7:02:12.781" v="3717" actId="478"/>
          <ac:grpSpMkLst>
            <pc:docMk/>
            <pc:sldMk cId="411947854" sldId="599"/>
            <ac:grpSpMk id="308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7:02:09.720" v="3716" actId="165"/>
          <ac:grpSpMkLst>
            <pc:docMk/>
            <pc:sldMk cId="411947854" sldId="599"/>
            <ac:grpSpMk id="506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507" creationId="{54B0C24E-82F6-4842-B777-3CE4D831975D}"/>
          </ac:grpSpMkLst>
        </pc:grpChg>
        <pc:grpChg chg="add del mod topLvl">
          <ac:chgData name="reza kabir" userId="af3c95a13102d509" providerId="LiveId" clId="{8BAB2875-BEA6-4BA6-854D-82211A154D52}" dt="2020-05-13T18:11:35.924" v="3732" actId="164"/>
          <ac:grpSpMkLst>
            <pc:docMk/>
            <pc:sldMk cId="411947854" sldId="599"/>
            <ac:grpSpMk id="538" creationId="{54B0C24E-82F6-4842-B777-3CE4D831975D}"/>
          </ac:grpSpMkLst>
        </pc:grpChg>
        <pc:grpChg chg="add del mod topLvl">
          <ac:chgData name="reza kabir" userId="af3c95a13102d509" providerId="LiveId" clId="{8BAB2875-BEA6-4BA6-854D-82211A154D52}" dt="2020-05-13T18:11:35.924" v="3732" actId="164"/>
          <ac:grpSpMkLst>
            <pc:docMk/>
            <pc:sldMk cId="411947854" sldId="599"/>
            <ac:grpSpMk id="543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545" creationId="{54B0C24E-82F6-4842-B777-3CE4D831975D}"/>
          </ac:grpSpMkLst>
        </pc:grpChg>
        <pc:grpChg chg="add del mod topLvl">
          <ac:chgData name="reza kabir" userId="af3c95a13102d509" providerId="LiveId" clId="{8BAB2875-BEA6-4BA6-854D-82211A154D52}" dt="2020-05-13T18:11:35.924" v="3732" actId="164"/>
          <ac:grpSpMkLst>
            <pc:docMk/>
            <pc:sldMk cId="411947854" sldId="599"/>
            <ac:grpSpMk id="549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551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556" creationId="{54B0C24E-82F6-4842-B777-3CE4D831975D}"/>
          </ac:grpSpMkLst>
        </pc:grpChg>
        <pc:grpChg chg="add del mod topLvl">
          <ac:chgData name="reza kabir" userId="af3c95a13102d509" providerId="LiveId" clId="{8BAB2875-BEA6-4BA6-854D-82211A154D52}" dt="2020-05-13T18:11:35.924" v="3732" actId="164"/>
          <ac:grpSpMkLst>
            <pc:docMk/>
            <pc:sldMk cId="411947854" sldId="599"/>
            <ac:grpSpMk id="560" creationId="{54B0C24E-82F6-4842-B777-3CE4D831975D}"/>
          </ac:grpSpMkLst>
        </pc:grpChg>
        <pc:grpChg chg="add del mod topLvl">
          <ac:chgData name="reza kabir" userId="af3c95a13102d509" providerId="LiveId" clId="{8BAB2875-BEA6-4BA6-854D-82211A154D52}" dt="2020-05-13T18:11:35.924" v="3732" actId="164"/>
          <ac:grpSpMkLst>
            <pc:docMk/>
            <pc:sldMk cId="411947854" sldId="599"/>
            <ac:grpSpMk id="568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570" creationId="{54B0C24E-82F6-4842-B777-3CE4D831975D}"/>
          </ac:grpSpMkLst>
        </pc:grpChg>
        <pc:grpChg chg="add del mod topLvl">
          <ac:chgData name="reza kabir" userId="af3c95a13102d509" providerId="LiveId" clId="{8BAB2875-BEA6-4BA6-854D-82211A154D52}" dt="2020-05-13T18:11:35.924" v="3732" actId="164"/>
          <ac:grpSpMkLst>
            <pc:docMk/>
            <pc:sldMk cId="411947854" sldId="599"/>
            <ac:grpSpMk id="579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580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583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587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590" creationId="{54B0C24E-82F6-4842-B777-3CE4D831975D}"/>
          </ac:grpSpMkLst>
        </pc:grpChg>
        <pc:grpChg chg="add del mod topLvl">
          <ac:chgData name="reza kabir" userId="af3c95a13102d509" providerId="LiveId" clId="{8BAB2875-BEA6-4BA6-854D-82211A154D52}" dt="2020-05-13T18:11:35.924" v="3732" actId="164"/>
          <ac:grpSpMkLst>
            <pc:docMk/>
            <pc:sldMk cId="411947854" sldId="599"/>
            <ac:grpSpMk id="596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601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602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605" creationId="{54B0C24E-82F6-4842-B777-3CE4D831975D}"/>
          </ac:grpSpMkLst>
        </pc:grpChg>
        <pc:grpChg chg="mod">
          <ac:chgData name="reza kabir" userId="af3c95a13102d509" providerId="LiveId" clId="{8BAB2875-BEA6-4BA6-854D-82211A154D52}" dt="2020-05-13T18:09:56.445" v="3720" actId="165"/>
          <ac:grpSpMkLst>
            <pc:docMk/>
            <pc:sldMk cId="411947854" sldId="599"/>
            <ac:grpSpMk id="612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19.450" v="3721" actId="478"/>
          <ac:grpSpMkLst>
            <pc:docMk/>
            <pc:sldMk cId="411947854" sldId="599"/>
            <ac:grpSpMk id="618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19.450" v="3721" actId="478"/>
          <ac:grpSpMkLst>
            <pc:docMk/>
            <pc:sldMk cId="411947854" sldId="599"/>
            <ac:grpSpMk id="628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19.450" v="3721" actId="478"/>
          <ac:grpSpMkLst>
            <pc:docMk/>
            <pc:sldMk cId="411947854" sldId="599"/>
            <ac:grpSpMk id="638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19.450" v="3721" actId="478"/>
          <ac:grpSpMkLst>
            <pc:docMk/>
            <pc:sldMk cId="411947854" sldId="599"/>
            <ac:grpSpMk id="648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19.450" v="3721" actId="478"/>
          <ac:grpSpMkLst>
            <pc:docMk/>
            <pc:sldMk cId="411947854" sldId="599"/>
            <ac:grpSpMk id="658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19.450" v="3721" actId="478"/>
          <ac:grpSpMkLst>
            <pc:docMk/>
            <pc:sldMk cId="411947854" sldId="599"/>
            <ac:grpSpMk id="668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19.450" v="3721" actId="478"/>
          <ac:grpSpMkLst>
            <pc:docMk/>
            <pc:sldMk cId="411947854" sldId="599"/>
            <ac:grpSpMk id="678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19.450" v="3721" actId="478"/>
          <ac:grpSpMkLst>
            <pc:docMk/>
            <pc:sldMk cId="411947854" sldId="599"/>
            <ac:grpSpMk id="688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32.960" v="3722" actId="478"/>
          <ac:grpSpMkLst>
            <pc:docMk/>
            <pc:sldMk cId="411947854" sldId="599"/>
            <ac:grpSpMk id="701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32.960" v="3722" actId="478"/>
          <ac:grpSpMkLst>
            <pc:docMk/>
            <pc:sldMk cId="411947854" sldId="599"/>
            <ac:grpSpMk id="705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32.960" v="3722" actId="478"/>
          <ac:grpSpMkLst>
            <pc:docMk/>
            <pc:sldMk cId="411947854" sldId="599"/>
            <ac:grpSpMk id="709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32.960" v="3722" actId="478"/>
          <ac:grpSpMkLst>
            <pc:docMk/>
            <pc:sldMk cId="411947854" sldId="599"/>
            <ac:grpSpMk id="713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32.960" v="3722" actId="478"/>
          <ac:grpSpMkLst>
            <pc:docMk/>
            <pc:sldMk cId="411947854" sldId="599"/>
            <ac:grpSpMk id="717" creationId="{54B0C24E-82F6-4842-B777-3CE4D831975D}"/>
          </ac:grpSpMkLst>
        </pc:grpChg>
        <pc:grpChg chg="del mod topLvl">
          <ac:chgData name="reza kabir" userId="af3c95a13102d509" providerId="LiveId" clId="{8BAB2875-BEA6-4BA6-854D-82211A154D52}" dt="2020-05-13T18:10:32.960" v="3722" actId="478"/>
          <ac:grpSpMkLst>
            <pc:docMk/>
            <pc:sldMk cId="411947854" sldId="599"/>
            <ac:grpSpMk id="721" creationId="{54B0C24E-82F6-4842-B777-3CE4D831975D}"/>
          </ac:grpSpMkLst>
        </pc:grpChg>
        <pc:picChg chg="del mod">
          <ac:chgData name="reza kabir" userId="af3c95a13102d509" providerId="LiveId" clId="{8BAB2875-BEA6-4BA6-854D-82211A154D52}" dt="2020-05-13T18:19:27.056" v="3808" actId="478"/>
          <ac:picMkLst>
            <pc:docMk/>
            <pc:sldMk cId="411947854" sldId="599"/>
            <ac:picMk id="3" creationId="{4681DA95-B118-45F4-880A-96FF840135B0}"/>
          </ac:picMkLst>
        </pc:picChg>
      </pc:sldChg>
      <pc:sldChg chg="addSp delSp modSp add mod">
        <pc:chgData name="reza kabir" userId="af3c95a13102d509" providerId="LiveId" clId="{8BAB2875-BEA6-4BA6-854D-82211A154D52}" dt="2020-04-14T12:43:12.217" v="2016"/>
        <pc:sldMkLst>
          <pc:docMk/>
          <pc:sldMk cId="1842707296" sldId="606"/>
        </pc:sldMkLst>
        <pc:spChg chg="mod">
          <ac:chgData name="reza kabir" userId="af3c95a13102d509" providerId="LiveId" clId="{8BAB2875-BEA6-4BA6-854D-82211A154D52}" dt="2020-04-14T12:43:12.217" v="2016"/>
          <ac:spMkLst>
            <pc:docMk/>
            <pc:sldMk cId="1842707296" sldId="606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0:45.056" v="1971" actId="478"/>
          <ac:spMkLst>
            <pc:docMk/>
            <pc:sldMk cId="1842707296" sldId="606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0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0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0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0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1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2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3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4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5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5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5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5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5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5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05.839" v="1975" actId="164"/>
          <ac:spMkLst>
            <pc:docMk/>
            <pc:sldMk cId="1842707296" sldId="606"/>
            <ac:spMk id="15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13.971" v="1981" actId="20577"/>
          <ac:spMkLst>
            <pc:docMk/>
            <pc:sldMk cId="1842707296" sldId="606"/>
            <ac:spMk id="15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21.628" v="1987" actId="20577"/>
          <ac:spMkLst>
            <pc:docMk/>
            <pc:sldMk cId="1842707296" sldId="606"/>
            <ac:spMk id="15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26.546" v="1991" actId="20577"/>
          <ac:spMkLst>
            <pc:docMk/>
            <pc:sldMk cId="1842707296" sldId="606"/>
            <ac:spMk id="15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29.992" v="1993" actId="20577"/>
          <ac:spMkLst>
            <pc:docMk/>
            <pc:sldMk cId="1842707296" sldId="606"/>
            <ac:spMk id="16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1:33.328" v="1995" actId="20577"/>
          <ac:spMkLst>
            <pc:docMk/>
            <pc:sldMk cId="1842707296" sldId="606"/>
            <ac:spMk id="161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0:51.933" v="1972" actId="478"/>
          <ac:spMkLst>
            <pc:docMk/>
            <pc:sldMk cId="1842707296" sldId="606"/>
            <ac:spMk id="162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0:51.933" v="1972" actId="478"/>
          <ac:spMkLst>
            <pc:docMk/>
            <pc:sldMk cId="1842707296" sldId="606"/>
            <ac:spMk id="163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0:51.933" v="1972" actId="478"/>
          <ac:spMkLst>
            <pc:docMk/>
            <pc:sldMk cId="1842707296" sldId="606"/>
            <ac:spMk id="164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0:51.933" v="1972" actId="478"/>
          <ac:spMkLst>
            <pc:docMk/>
            <pc:sldMk cId="1842707296" sldId="606"/>
            <ac:spMk id="165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2:42:07.628" v="2009" actId="207"/>
          <ac:spMkLst>
            <pc:docMk/>
            <pc:sldMk cId="1842707296" sldId="606"/>
            <ac:spMk id="168" creationId="{D94F02B9-6586-4E78-8D08-4B3BA21261D1}"/>
          </ac:spMkLst>
        </pc:spChg>
        <pc:grpChg chg="mod">
          <ac:chgData name="reza kabir" userId="af3c95a13102d509" providerId="LiveId" clId="{8BAB2875-BEA6-4BA6-854D-82211A154D52}" dt="2020-04-14T12:41:05.839" v="1975" actId="164"/>
          <ac:grpSpMkLst>
            <pc:docMk/>
            <pc:sldMk cId="1842707296" sldId="606"/>
            <ac:grpSpMk id="4" creationId="{00000000-0000-0000-0000-000000000000}"/>
          </ac:grpSpMkLst>
        </pc:grpChg>
        <pc:grpChg chg="add mod">
          <ac:chgData name="reza kabir" userId="af3c95a13102d509" providerId="LiveId" clId="{8BAB2875-BEA6-4BA6-854D-82211A154D52}" dt="2020-04-14T12:41:11.152" v="1977" actId="1076"/>
          <ac:grpSpMkLst>
            <pc:docMk/>
            <pc:sldMk cId="1842707296" sldId="606"/>
            <ac:grpSpMk id="167" creationId="{27A059BB-6854-4656-B671-69835BDB31D9}"/>
          </ac:grpSpMkLst>
        </pc:grpChg>
        <pc:graphicFrameChg chg="del">
          <ac:chgData name="reza kabir" userId="af3c95a13102d509" providerId="LiveId" clId="{8BAB2875-BEA6-4BA6-854D-82211A154D52}" dt="2020-04-14T12:40:58.244" v="1973" actId="478"/>
          <ac:graphicFrameMkLst>
            <pc:docMk/>
            <pc:sldMk cId="1842707296" sldId="606"/>
            <ac:graphicFrameMk id="105" creationId="{00000000-0000-0000-0000-000000000000}"/>
          </ac:graphicFrameMkLst>
        </pc:graphicFrameChg>
        <pc:graphicFrameChg chg="del">
          <ac:chgData name="reza kabir" userId="af3c95a13102d509" providerId="LiveId" clId="{8BAB2875-BEA6-4BA6-854D-82211A154D52}" dt="2020-04-14T12:40:58.244" v="1973" actId="478"/>
          <ac:graphicFrameMkLst>
            <pc:docMk/>
            <pc:sldMk cId="1842707296" sldId="606"/>
            <ac:graphicFrameMk id="166" creationId="{00000000-0000-0000-0000-000000000000}"/>
          </ac:graphicFrameMkLst>
        </pc:graphicFrameChg>
      </pc:sldChg>
      <pc:sldChg chg="delSp modSp add mod">
        <pc:chgData name="reza kabir" userId="af3c95a13102d509" providerId="LiveId" clId="{8BAB2875-BEA6-4BA6-854D-82211A154D52}" dt="2020-04-14T12:43:37.952" v="2024" actId="14100"/>
        <pc:sldMkLst>
          <pc:docMk/>
          <pc:sldMk cId="630382367" sldId="607"/>
        </pc:sldMkLst>
        <pc:spChg chg="mod">
          <ac:chgData name="reza kabir" userId="af3c95a13102d509" providerId="LiveId" clId="{8BAB2875-BEA6-4BA6-854D-82211A154D52}" dt="2020-04-14T12:43:26.475" v="2021"/>
          <ac:spMkLst>
            <pc:docMk/>
            <pc:sldMk cId="630382367" sldId="607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3:21.523" v="2019" actId="478"/>
          <ac:spMkLst>
            <pc:docMk/>
            <pc:sldMk cId="630382367" sldId="607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3:37.952" v="2024" actId="14100"/>
          <ac:spMkLst>
            <pc:docMk/>
            <pc:sldMk cId="630382367" sldId="607"/>
            <ac:spMk id="7" creationId="{00000000-0000-0000-0000-000000000000}"/>
          </ac:spMkLst>
        </pc:spChg>
      </pc:sldChg>
      <pc:sldChg chg="addSp delSp modSp add mod">
        <pc:chgData name="reza kabir" userId="af3c95a13102d509" providerId="LiveId" clId="{8BAB2875-BEA6-4BA6-854D-82211A154D52}" dt="2020-04-14T12:48:17.348" v="2096"/>
        <pc:sldMkLst>
          <pc:docMk/>
          <pc:sldMk cId="2725339315" sldId="611"/>
        </pc:sldMkLst>
        <pc:spChg chg="mod">
          <ac:chgData name="reza kabir" userId="af3c95a13102d509" providerId="LiveId" clId="{8BAB2875-BEA6-4BA6-854D-82211A154D52}" dt="2020-04-14T12:48:17.348" v="2096"/>
          <ac:spMkLst>
            <pc:docMk/>
            <pc:sldMk cId="2725339315" sldId="611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4:06.364" v="2030" actId="478"/>
          <ac:spMkLst>
            <pc:docMk/>
            <pc:sldMk cId="2725339315" sldId="611"/>
            <ac:spMk id="3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2:45:44.320" v="2062" actId="1076"/>
          <ac:spMkLst>
            <pc:docMk/>
            <pc:sldMk cId="2725339315" sldId="611"/>
            <ac:spMk id="4" creationId="{205B7640-D6F5-469A-A1A6-9B0FE57A7982}"/>
          </ac:spMkLst>
        </pc:spChg>
        <pc:spChg chg="add mod">
          <ac:chgData name="reza kabir" userId="af3c95a13102d509" providerId="LiveId" clId="{8BAB2875-BEA6-4BA6-854D-82211A154D52}" dt="2020-04-14T12:46:25.992" v="2076" actId="1076"/>
          <ac:spMkLst>
            <pc:docMk/>
            <pc:sldMk cId="2725339315" sldId="611"/>
            <ac:spMk id="5" creationId="{A720DF28-84C0-4EAA-873D-22525CE14862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1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1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1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5:01.206" v="2039" actId="1076"/>
          <ac:spMkLst>
            <pc:docMk/>
            <pc:sldMk cId="2725339315" sldId="611"/>
            <ac:spMk id="1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1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4:40.658" v="2035" actId="478"/>
          <ac:spMkLst>
            <pc:docMk/>
            <pc:sldMk cId="2725339315" sldId="611"/>
            <ac:spMk id="20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4:40.658" v="2035" actId="478"/>
          <ac:spMkLst>
            <pc:docMk/>
            <pc:sldMk cId="2725339315" sldId="611"/>
            <ac:spMk id="21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4:40.658" v="2035" actId="478"/>
          <ac:spMkLst>
            <pc:docMk/>
            <pc:sldMk cId="2725339315" sldId="611"/>
            <ac:spMk id="2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4:40.658" v="2035" actId="478"/>
          <ac:spMkLst>
            <pc:docMk/>
            <pc:sldMk cId="2725339315" sldId="611"/>
            <ac:spMk id="2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29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2:46:02.449" v="2065" actId="1076"/>
          <ac:spMkLst>
            <pc:docMk/>
            <pc:sldMk cId="2725339315" sldId="611"/>
            <ac:spMk id="34" creationId="{95831185-8F11-4E9F-87B1-C644EB23B7AB}"/>
          </ac:spMkLst>
        </pc:spChg>
        <pc:spChg chg="add mod">
          <ac:chgData name="reza kabir" userId="af3c95a13102d509" providerId="LiveId" clId="{8BAB2875-BEA6-4BA6-854D-82211A154D52}" dt="2020-04-14T12:46:06.095" v="2067" actId="20577"/>
          <ac:spMkLst>
            <pc:docMk/>
            <pc:sldMk cId="2725339315" sldId="611"/>
            <ac:spMk id="36" creationId="{DD0FBB71-8E37-4CBF-8AE1-86835E853B30}"/>
          </ac:spMkLst>
        </pc:spChg>
        <pc:spChg chg="del">
          <ac:chgData name="reza kabir" userId="af3c95a13102d509" providerId="LiveId" clId="{8BAB2875-BEA6-4BA6-854D-82211A154D52}" dt="2020-04-14T12:44:26.934" v="2033" actId="478"/>
          <ac:spMkLst>
            <pc:docMk/>
            <pc:sldMk cId="2725339315" sldId="611"/>
            <ac:spMk id="37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2:46:13.649" v="2069" actId="20577"/>
          <ac:spMkLst>
            <pc:docMk/>
            <pc:sldMk cId="2725339315" sldId="611"/>
            <ac:spMk id="38" creationId="{7E1D572E-B38B-499F-87AC-530A01645AF1}"/>
          </ac:spMkLst>
        </pc:spChg>
        <pc:spChg chg="add mod">
          <ac:chgData name="reza kabir" userId="af3c95a13102d509" providerId="LiveId" clId="{8BAB2875-BEA6-4BA6-854D-82211A154D52}" dt="2020-04-14T12:46:28.657" v="2077" actId="571"/>
          <ac:spMkLst>
            <pc:docMk/>
            <pc:sldMk cId="2725339315" sldId="611"/>
            <ac:spMk id="39" creationId="{405E524B-6C86-471D-B0AD-9C8D78C5FD1B}"/>
          </ac:spMkLst>
        </pc:spChg>
        <pc:spChg chg="add mod">
          <ac:chgData name="reza kabir" userId="af3c95a13102d509" providerId="LiveId" clId="{8BAB2875-BEA6-4BA6-854D-82211A154D52}" dt="2020-04-14T12:46:29.850" v="2078" actId="571"/>
          <ac:spMkLst>
            <pc:docMk/>
            <pc:sldMk cId="2725339315" sldId="611"/>
            <ac:spMk id="40" creationId="{466EE69D-6E0B-42CB-96AB-305E9379A288}"/>
          </ac:spMkLst>
        </pc:spChg>
        <pc:spChg chg="add mod">
          <ac:chgData name="reza kabir" userId="af3c95a13102d509" providerId="LiveId" clId="{8BAB2875-BEA6-4BA6-854D-82211A154D52}" dt="2020-04-14T12:46:32.082" v="2079" actId="571"/>
          <ac:spMkLst>
            <pc:docMk/>
            <pc:sldMk cId="2725339315" sldId="611"/>
            <ac:spMk id="41" creationId="{4B12250E-5643-4F79-BB43-590E2C382D2D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4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5:18.029" v="2043" actId="478"/>
          <ac:spMkLst>
            <pc:docMk/>
            <pc:sldMk cId="2725339315" sldId="611"/>
            <ac:spMk id="47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5:11.679" v="2041" actId="478"/>
          <ac:spMkLst>
            <pc:docMk/>
            <pc:sldMk cId="2725339315" sldId="611"/>
            <ac:spMk id="4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5:15.622" v="2042" actId="478"/>
          <ac:spMkLst>
            <pc:docMk/>
            <pc:sldMk cId="2725339315" sldId="611"/>
            <ac:spMk id="4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5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36.154" v="2034" actId="1076"/>
          <ac:spMkLst>
            <pc:docMk/>
            <pc:sldMk cId="2725339315" sldId="611"/>
            <ac:spMk id="5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4:42.593" v="2036" actId="1076"/>
          <ac:spMkLst>
            <pc:docMk/>
            <pc:sldMk cId="2725339315" sldId="611"/>
            <ac:spMk id="5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4:57.259" v="2037" actId="478"/>
          <ac:spMkLst>
            <pc:docMk/>
            <pc:sldMk cId="2725339315" sldId="611"/>
            <ac:spMk id="5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4:57.259" v="2037" actId="478"/>
          <ac:spMkLst>
            <pc:docMk/>
            <pc:sldMk cId="2725339315" sldId="611"/>
            <ac:spMk id="54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5:00.137" v="2038" actId="478"/>
          <ac:spMkLst>
            <pc:docMk/>
            <pc:sldMk cId="2725339315" sldId="611"/>
            <ac:spMk id="55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5:00.137" v="2038" actId="478"/>
          <ac:spMkLst>
            <pc:docMk/>
            <pc:sldMk cId="2725339315" sldId="611"/>
            <ac:spMk id="56" creationId="{00000000-0000-0000-0000-000000000000}"/>
          </ac:spMkLst>
        </pc:spChg>
        <pc:picChg chg="del mod">
          <ac:chgData name="reza kabir" userId="af3c95a13102d509" providerId="LiveId" clId="{8BAB2875-BEA6-4BA6-854D-82211A154D52}" dt="2020-04-14T12:45:08.394" v="2040" actId="478"/>
          <ac:picMkLst>
            <pc:docMk/>
            <pc:sldMk cId="2725339315" sldId="611"/>
            <ac:picMk id="43" creationId="{00000000-0000-0000-0000-000000000000}"/>
          </ac:picMkLst>
        </pc:picChg>
        <pc:cxnChg chg="mod">
          <ac:chgData name="reza kabir" userId="af3c95a13102d509" providerId="LiveId" clId="{8BAB2875-BEA6-4BA6-854D-82211A154D52}" dt="2020-04-14T12:44:36.154" v="2034" actId="1076"/>
          <ac:cxnSpMkLst>
            <pc:docMk/>
            <pc:sldMk cId="2725339315" sldId="611"/>
            <ac:cxnSpMk id="31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44:36.154" v="2034" actId="1076"/>
          <ac:cxnSpMkLst>
            <pc:docMk/>
            <pc:sldMk cId="2725339315" sldId="611"/>
            <ac:cxnSpMk id="33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44:36.154" v="2034" actId="1076"/>
          <ac:cxnSpMkLst>
            <pc:docMk/>
            <pc:sldMk cId="2725339315" sldId="611"/>
            <ac:cxnSpMk id="35" creationId="{00000000-0000-0000-0000-000000000000}"/>
          </ac:cxnSpMkLst>
        </pc:cxnChg>
      </pc:sldChg>
      <pc:sldChg chg="addSp delSp modSp add mod modAnim">
        <pc:chgData name="reza kabir" userId="af3c95a13102d509" providerId="LiveId" clId="{8BAB2875-BEA6-4BA6-854D-82211A154D52}" dt="2020-04-14T12:44:03.409" v="2029" actId="1076"/>
        <pc:sldMkLst>
          <pc:docMk/>
          <pc:sldMk cId="2978978168" sldId="614"/>
        </pc:sldMkLst>
        <pc:spChg chg="mod">
          <ac:chgData name="reza kabir" userId="af3c95a13102d509" providerId="LiveId" clId="{8BAB2875-BEA6-4BA6-854D-82211A154D52}" dt="2020-04-14T12:43:52.138" v="2026"/>
          <ac:spMkLst>
            <pc:docMk/>
            <pc:sldMk cId="2978978168" sldId="614"/>
            <ac:spMk id="2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2:44:03.409" v="2029" actId="1076"/>
          <ac:spMkLst>
            <pc:docMk/>
            <pc:sldMk cId="2978978168" sldId="614"/>
            <ac:spMk id="7" creationId="{31E4A4AB-57A4-4CA5-9AF1-410132A9D857}"/>
          </ac:spMkLst>
        </pc:spChg>
        <pc:spChg chg="del">
          <ac:chgData name="reza kabir" userId="af3c95a13102d509" providerId="LiveId" clId="{8BAB2875-BEA6-4BA6-854D-82211A154D52}" dt="2020-04-14T12:30:27.584" v="1843"/>
          <ac:spMkLst>
            <pc:docMk/>
            <pc:sldMk cId="2978978168" sldId="614"/>
            <ac:spMk id="9" creationId="{00000000-0000-0000-0000-000000000000}"/>
          </ac:spMkLst>
        </pc:spChg>
        <pc:graphicFrameChg chg="del">
          <ac:chgData name="reza kabir" userId="af3c95a13102d509" providerId="LiveId" clId="{8BAB2875-BEA6-4BA6-854D-82211A154D52}" dt="2020-04-14T12:43:54.897" v="2027" actId="478"/>
          <ac:graphicFrameMkLst>
            <pc:docMk/>
            <pc:sldMk cId="2978978168" sldId="614"/>
            <ac:graphicFrameMk id="6" creationId="{00000000-0000-0000-0000-000000000000}"/>
          </ac:graphicFrameMkLst>
        </pc:graphicFrameChg>
      </pc:sldChg>
      <pc:sldChg chg="add del">
        <pc:chgData name="reza kabir" userId="af3c95a13102d509" providerId="LiveId" clId="{8BAB2875-BEA6-4BA6-854D-82211A154D52}" dt="2020-04-14T12:48:30.303" v="2098" actId="47"/>
        <pc:sldMkLst>
          <pc:docMk/>
          <pc:sldMk cId="1348514537" sldId="615"/>
        </pc:sldMkLst>
      </pc:sldChg>
      <pc:sldChg chg="add del">
        <pc:chgData name="reza kabir" userId="af3c95a13102d509" providerId="LiveId" clId="{8BAB2875-BEA6-4BA6-854D-82211A154D52}" dt="2020-05-22T19:36:30.006" v="4303" actId="2696"/>
        <pc:sldMkLst>
          <pc:docMk/>
          <pc:sldMk cId="1313562866" sldId="616"/>
        </pc:sldMkLst>
      </pc:sldChg>
      <pc:sldChg chg="addSp delSp modSp add del mod">
        <pc:chgData name="reza kabir" userId="af3c95a13102d509" providerId="LiveId" clId="{8BAB2875-BEA6-4BA6-854D-82211A154D52}" dt="2020-05-22T19:36:10.787" v="4301" actId="2696"/>
        <pc:sldMkLst>
          <pc:docMk/>
          <pc:sldMk cId="2996602909" sldId="616"/>
        </pc:sldMkLst>
        <pc:spChg chg="add 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2" creationId="{9E01B31B-5350-4F12-92D0-F6E6BAB7D68C}"/>
          </ac:spMkLst>
        </pc:spChg>
        <pc:spChg chg="add 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3" creationId="{E347C4D7-58F1-47FC-BC08-E44A18D85366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6" creationId="{10627FA9-71BF-4502-B1DC-AD58C7204774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7" creationId="{C375649F-D70C-42ED-A538-A00EC99B9B5F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8" creationId="{5E9076FE-EAB3-491D-A95A-32FCDFB5B20E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9" creationId="{3C1A8753-3ACB-418C-884A-D32D02F61CF5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" creationId="{4BEAE0CF-B255-4A25-8E94-BA9F66D595F9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" creationId="{90C909F7-4E6F-4B69-9C6C-6B8BACB7F140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" creationId="{E36F0049-32E9-49F6-B82F-11EDFE5E75C5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" creationId="{A72607AB-D876-4451-8493-19DD4FE33D2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" creationId="{20B5304D-3693-4DA7-B891-47DE9F1602DA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" creationId="{627D2FC8-68D0-4F5E-8C75-5D8BF75F85AD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" creationId="{2E5D5568-3F5C-48BA-A683-1E3061F38463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7" creationId="{905F74C9-11A9-48D2-B259-951FF8471EC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8" creationId="{1A1A2170-5390-4B01-A687-F1B293484B83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" creationId="{0E390A02-F1B1-4B27-B47D-F3A79CEA4251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" creationId="{4F5F9F4C-4CAC-4D79-9066-27584EFF8127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" creationId="{4A0F5300-F955-4BD0-A6A2-91A5A0FAE2BA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" creationId="{F8A7615B-0DCF-4CE7-A20E-437A5CC12AEB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3" creationId="{7E277438-DEBF-4FAA-A2A5-61EAA15AC8BE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4" creationId="{C829548B-C221-4867-8276-42C5A3EF915A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5" creationId="{E2DB9CD7-7539-424D-BE81-CC6100665467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26" creationId="{CBAC0D1A-AED8-4798-BD06-E546BDC320F1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27" creationId="{66781B34-8E43-446A-AF23-E3D33DF9FCBF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28" creationId="{1B477880-BA73-4049-8769-89AB2D7D6ACB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29" creationId="{75F3EB29-0C8A-4404-8660-DDD24E3229A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30" creationId="{1F4F1037-9AFA-4503-9B5E-3936E71EED2A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31" creationId="{D1345728-A28B-42AB-A9A7-3806857776E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32" creationId="{F379EC2E-3033-4670-ACB6-5605DCBBB010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33" creationId="{83666DF0-AADD-4C4A-A7EA-A734E1FB1FF8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34" creationId="{F249B3E9-CF0F-4209-AE8A-D2EFF84A70E1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35" creationId="{E073608A-2875-4C4C-9A3D-90F5005A69F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" creationId="{0902592A-D1CD-4C23-A2EF-C5704AA91B65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" creationId="{FA2CFACD-C518-408B-BFAE-4FECFA036B2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" creationId="{CEF39844-DC91-4A3D-B597-DA803860B375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" creationId="{3C87E52E-9343-4D8F-81B4-1D593EB66C27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" creationId="{58B6054D-9A0C-45AC-A59A-CD76D27CBE27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" creationId="{8A5D4F59-E293-4970-9B53-C691D2D4735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2" creationId="{50DB3FA3-A9F3-420C-96A9-89FD55944CEC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3" creationId="{2058A845-69A9-48CE-BE6D-185E303C27C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4" creationId="{954E54F0-CE12-4A6A-810E-5EFD5E89B52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5" creationId="{BBA5C05E-F6CE-43C2-A2F1-76AAB8D26431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46" creationId="{1FA0274E-4A12-4DDF-9888-EA20F581715E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47" creationId="{44FFFA13-A5E4-452B-94CE-FEAFF61F5C39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48" creationId="{202897AA-5FB5-4A51-A72E-8A28681F9E10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49" creationId="{B1290D93-AC22-4ACA-B0B6-30016E4A078A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50" creationId="{3ACB7C38-4904-4013-9336-FDD5F60E0CCB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51" creationId="{40E8ED6F-1202-4955-956B-56BE52B6E3CA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52" creationId="{FD7C2DBF-96AB-4F34-8D89-190E1A6675DD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53" creationId="{3A72B08C-6A04-4C38-8E81-C5920FEDB3A1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54" creationId="{203094E3-837C-4253-8479-7908926F56EF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55" creationId="{8345569C-347D-4A5A-AE4E-7E86AD60ED68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" creationId="{B327E31F-BD32-4B67-940E-ABD00CF9701B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7" creationId="{63A57437-4A6E-459B-B1F1-DCDB0353A76D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8" creationId="{712B5C47-F180-4DF4-BBCC-5769A7131B1F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9" creationId="{405EF052-BF85-4968-A0FB-A4555EE719B1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0" creationId="{DC740C53-B6A8-4511-AAF8-2EE163BA0D2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1" creationId="{EF3F12EE-2A4D-45C0-84BF-8E49DD1AB6D7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2" creationId="{55F83494-F0D6-4CDE-A0B4-D530695CD56A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3" creationId="{9F13A5F1-1C27-4D96-83A7-DF955989E115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4" creationId="{88AA874A-6795-47C3-A0A6-38548404A14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5" creationId="{62275563-BA44-4198-9AD9-33491FA41A2C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6" creationId="{0CD69972-10AD-4D2D-A3C3-0FB43F116DF5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7" creationId="{8438E6EB-32D2-46D7-A545-2803F795571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8" creationId="{CE67CA2A-F39D-42FD-9C51-2BDDAB4F9321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69" creationId="{5DB545A2-911C-4865-8117-295E08C410F4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0" creationId="{5AEF6B1E-0884-4B24-8ACC-D68C9136FAB4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1" creationId="{7E991B6E-C595-488E-84A0-803BE793B266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2" creationId="{3FE7306A-CB2A-4D54-B3B2-8A84B6331147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3" creationId="{923B1352-84A7-4980-B95E-6F2A5F24AC4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4" creationId="{7531685E-82D9-4B3D-BC42-18E1B5E8C286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5" creationId="{EF262103-223A-4A17-9C59-7AB08B439C7F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6" creationId="{EA913B3B-6319-4238-B9FA-D6EC8193E603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7" creationId="{F2B2D5E0-77F0-4A6B-AB7A-11F839B859C6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8" creationId="{0BED21F0-A153-4546-AAB1-8B1AF1FB83B5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79" creationId="{CFD6E4F2-523F-499D-9A30-55EDD975213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0" creationId="{B951FD5D-C28E-497E-A54F-D32546C8B336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1" creationId="{6FDBB25F-46CD-4220-BB31-80222DC61197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2" creationId="{333D8343-A720-46F2-A787-52C9ED1DCD35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3" creationId="{4D712ACF-7A43-42E0-987A-2C558EA806F4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4" creationId="{670550D2-ECEB-4E4E-9A5D-A51AE7108DF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5" creationId="{2FF446AA-E0F2-49E5-BA71-9FF461D38C08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6" creationId="{F73B3F11-B57A-4A54-ACDE-035DE262859C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7" creationId="{022A8E2D-654F-4B6E-9076-6596613F7D27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8" creationId="{4FD5C7C4-042B-4CF0-B2F9-3E735DBF602D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89" creationId="{BA006AC7-F654-4F8C-866D-542DDF4EC93C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0" creationId="{401BA464-ADFB-4DDB-A36E-F9265183900C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1" creationId="{1DF17A44-4B62-4AEE-9160-9D4A1AA8CBC2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2" creationId="{43637CC6-8BBA-4EC3-B408-5C178B3F2978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3" creationId="{3B2C9519-4873-4917-9661-74DA3A16EF82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4" creationId="{5C2F5017-79C4-4335-993D-B1935484CBE5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5" creationId="{46F420DF-EFBC-45FB-B7A3-1D80A7695865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6" creationId="{233F1049-B7FC-491B-939C-20FA6711AABD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7" creationId="{D2171E95-1ECD-48D2-B1D3-004C12AA692F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8" creationId="{B1E1BE33-82FA-4EF2-A25F-5A3E2A246B0D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99" creationId="{370337DB-5779-4BBC-845A-C14A1185163F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0" creationId="{2970731B-7AAB-4BBE-9062-E4C2DAA55408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1" creationId="{34350133-34ED-43A1-B0B7-8E470D4CD9F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2" creationId="{708B1099-F815-41D3-B011-D29798EAEB58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3" creationId="{99A3F3B5-37A4-4366-9601-B43693934872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4" creationId="{457469A9-908C-4D66-B662-64671C6470B2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5" creationId="{B43D0E0A-6F6C-435D-9CF5-09E238C2804A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6" creationId="{BBC0B42F-CF48-42B1-A284-DC4B0AC2E3A6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7" creationId="{A4C72AB8-D5D6-433E-8ECA-F5B0270EF327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8" creationId="{9A4AFFA2-C8A7-4225-B2BE-F36E46E4A1E6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09" creationId="{45AE21EB-5EAE-4C5C-B993-BA3EE3FAA9D1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0" creationId="{C7AB16FF-C237-4512-A5C8-5FE633AE1F78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1" creationId="{81BFA24E-40AC-4721-9BF5-8B7FA8D11E50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2" creationId="{07D3E1FE-170E-4FDC-BAF5-F06F81452891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3" creationId="{C6A83190-7297-4875-B783-FA91E9AFFC90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4" creationId="{427DB233-CE12-4919-B78A-69864F4B66A9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5" creationId="{93DE8FC1-3F82-446A-8DDD-D86D5CC19F9A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6" creationId="{2F56D34A-90F2-4E08-B235-83A82225FA22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7" creationId="{00F770E8-B50B-4E64-AF93-699AFE967BA5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8" creationId="{1FD88807-8E08-44E2-B2B2-8E5A7C61F1F9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19" creationId="{E4188A4B-75B7-4A7E-B131-1DA065ED96AD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0" creationId="{682F3C13-6D7D-48B3-8BC5-3B4FEEB1147A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1" creationId="{B3289B00-7D88-44D6-ACF5-4CF6D3D95174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2" creationId="{433FB611-6251-4EF6-8142-118451D79765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3" creationId="{DC0DCE54-1534-45E7-9A0B-96D868601574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4" creationId="{F66ED67F-FE94-4A44-B3A1-58E082DC3B74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5" creationId="{EC44170B-F32C-4E61-853A-D847FA610F33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6" creationId="{8BC10230-85D0-42D0-A841-BE92F2BDD038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7" creationId="{5034E2FA-7AB2-4346-9354-DAAA198CA8E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8" creationId="{AB7A9113-78C2-4CCC-9611-3748AF81A77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29" creationId="{898FFA56-1310-4A50-B202-02BF6B022B87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0" creationId="{983A44F7-6128-432D-B980-B8AC32F207C0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1" creationId="{A04FB879-C391-4967-9272-AD4E978D194D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2" creationId="{F92C786C-8E20-4DAF-A216-4B7E42A276BD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3" creationId="{31E56111-E227-4CF7-ABB8-344B13F16411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4" creationId="{0391D89F-E3E4-47C6-A1F7-A8E4130E32CA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5" creationId="{FC9B76EB-46EE-4675-876D-6D3B67A29C02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6" creationId="{F162AC70-00DD-4E74-988B-E99AB4E582B6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7" creationId="{3AADEB55-07D4-4588-8B0C-7BB66A6F77A3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8" creationId="{94D93A8E-E222-471E-B515-6828909F9CC9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39" creationId="{DF94DC8C-B545-4539-8E0A-BB9678612697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0" creationId="{C2CD4CD4-43C4-49BE-8333-40E4B5B7C156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1" creationId="{E4CD516E-6F55-43AE-A457-51BACCE9FE3E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2" creationId="{FCC23754-7BAF-4F93-8278-E310BEAD99B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3" creationId="{6028666D-8769-4B9C-9841-A8D056A25695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4" creationId="{AD9A1AF8-EF76-45A7-87A3-61C57BB6EBDB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5" creationId="{59FB3E84-BE7C-48B1-8BEB-FF1A61F6A4F5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6" creationId="{A855E949-D750-48BA-B000-D1B8E65BD15F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7" creationId="{2DF1A2A4-B470-42A9-ADE1-686051ACBCB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8" creationId="{0433E223-A13D-4ABF-A6B7-F8ABBA81D961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49" creationId="{A9408993-CE61-4EBA-8CAE-07CB354967D9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0" creationId="{B47507E9-2810-4D81-969F-2AD42508945A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1" creationId="{11AEEF5A-C9B7-466F-8876-400722BB5CC9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2" creationId="{9EFF8B8F-9BD9-47D5-AE5A-33CF37C202D6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3" creationId="{2F6D7FFE-78C2-4385-BE93-9E738C51CF29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4" creationId="{F3AC1FD2-235E-458A-A434-5C68C1A3140B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5" creationId="{F283E630-679A-460E-ADB4-5CCC3A91820B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6" creationId="{7B55995F-6C14-4569-945F-784A87CB3688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7" creationId="{489F37F4-86CF-405D-9865-4E73ECB478F6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8" creationId="{B73F4021-B190-44D8-AA41-BA5EF455EAED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59" creationId="{AA38CE78-71BC-4688-A8E4-AC7F12A20941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0" creationId="{81359762-651C-4AE7-B3D7-71EE4D7F5E3D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1" creationId="{687B33A9-7A24-42E7-AE73-28C9D9BFA8D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2" creationId="{F580BD6E-4EE7-4804-B1FD-135265F6EE0F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3" creationId="{C89F8FAE-1671-447C-8A23-BA566FC2B8B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4" creationId="{BC2E9F19-5643-4928-8874-D826482D5DFE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5" creationId="{58760572-6CC2-4C64-B617-71A7C2C2D3A1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6" creationId="{B603DF51-012D-4F73-84BD-9AFFEB39E2C3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7" creationId="{1F8FE2F7-4215-4D02-9530-CEA558771F4C}"/>
          </ac:spMkLst>
        </pc:spChg>
        <pc:spChg chg="del">
          <ac:chgData name="reza kabir" userId="af3c95a13102d509" providerId="LiveId" clId="{8BAB2875-BEA6-4BA6-854D-82211A154D52}" dt="2020-05-13T16:41:51.196" v="3512" actId="478"/>
          <ac:spMkLst>
            <pc:docMk/>
            <pc:sldMk cId="2996602909" sldId="616"/>
            <ac:spMk id="168" creationId="{68A79FF7-B38A-41D9-B61E-9054A6EE2EA2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69" creationId="{25DA914D-45E2-4C95-83C5-09647EAEE56F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0" creationId="{1BADBA0D-3ED6-4519-B7C5-082B9073628A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1" creationId="{EF8DC1E9-26D7-43DF-A32E-19BE39B5D9CD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2" creationId="{74423663-D21C-40F2-81DF-9D4C53D6B72D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3" creationId="{0B9B03C9-50E9-4A04-BF6B-AD4E23662723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4" creationId="{D3001BC4-8432-4F78-B6A1-DA22363FE814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5" creationId="{94B4F0F8-B338-4600-A4CD-657FC64FFFD5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6" creationId="{56505E6B-F7D2-41FD-81B2-D32617720E6C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7" creationId="{207F3F57-E10D-4120-B11F-DED796F6EC3F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8" creationId="{3D4DB954-F459-4788-9047-4BE2D849BA8E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79" creationId="{46BD07FA-3216-4F33-90C1-203C0EA0DB12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0" creationId="{BF460397-8913-4CFB-9920-85CB8CE26401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1" creationId="{50EFD34A-6BE3-431F-A2C4-BC44BEFEEA83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2" creationId="{CA502B29-CA4A-4ED0-A2D2-B93DE267B7FC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3" creationId="{1C3666BD-E4E5-41D6-A58C-6D19293AF65D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4" creationId="{2CE3AEF3-4493-44BD-8466-09363D45B2FD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5" creationId="{F4B9398F-7E9E-48F6-8D1F-95EEAF383394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6" creationId="{FEA30BDA-0650-4F79-AF87-6FE62A537F92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7" creationId="{A8E4286F-58E6-44A6-BA44-9756D670F5E9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8" creationId="{C8A19101-421A-4418-9BFE-62A35A4463DC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89" creationId="{72D67D9C-3F0F-4BD5-ACB7-FC3E12E5B3F8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0" creationId="{661F501E-DF11-47BA-946F-902C2A9879A1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1" creationId="{A01CB9ED-6943-4982-BDE8-59875EAF4AB2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2" creationId="{C23104B3-946C-4A34-8737-77E522FF89D1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3" creationId="{5A0783AB-E3F5-490E-B1D6-52760A08DC6F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4" creationId="{EB8E1956-8E45-4A73-989D-FFA4F0E3AE31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5" creationId="{6BE90621-8B0B-4DE2-A099-469D73D4644C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6" creationId="{6BD6B529-43CD-4359-9F0C-943EE3C23A23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7" creationId="{37F171C9-F62D-49C6-8A57-8F3F90C59581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8" creationId="{64E23885-989E-4A24-89DE-FD550922BABA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199" creationId="{4F089DDA-B7C3-4AC1-B0CE-5282E02C1FA3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0" creationId="{F39D07B7-14EF-49AC-B80D-EB235208AF3E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1" creationId="{30CA11F8-700D-41EB-9EE5-81B24A48359F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2" creationId="{EC16C7EF-F570-4626-8ABC-BA9402375C9E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3" creationId="{CCEB8792-5A96-4DDF-B87F-ED5EF2E2A516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4" creationId="{57B0E841-BF5C-44CD-A595-DB40FD4AA2B7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5" creationId="{82B8C0CE-46BD-42DD-8F5B-0771ABECC825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6" creationId="{AFC7170D-9A73-482F-8AF9-BC659B7EE500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7" creationId="{3D0CACB2-A676-488F-AA1F-464AFB53DC2D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8" creationId="{7DCC4625-A066-48C0-8F4F-354E77EA0D09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09" creationId="{7D4622B9-0195-4663-A8B8-5116B57CE25C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0" creationId="{405B7311-7488-4EB3-9D9B-CF1D724CF337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1" creationId="{8DD69FAA-0632-4365-A523-C0F669009235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2" creationId="{765A5581-4695-4A9B-90C6-9F2E5120722E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3" creationId="{D60B42F1-A95B-4700-8B67-2E920329132E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4" creationId="{19C45D7A-D1F6-4C5D-941D-93B54118480E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5" creationId="{BE9BB06E-2F2D-4770-96D0-5AB5CC356164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6" creationId="{CF8C6927-6025-4AFC-84F5-2F5F06064AD0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7" creationId="{47336604-FA88-48C7-A2ED-D3AD694AD144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8" creationId="{D99C7BD7-DECD-4CF1-9C05-BED034ADF2F5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19" creationId="{7C415936-23B0-45FD-A6CB-D6FF7A5F9590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0" creationId="{E85F8B68-7102-4A84-A640-75977B619188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1" creationId="{A18DFDF0-1089-4E83-95F1-670EAFF32D84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2" creationId="{B46366D1-192C-42E8-BECE-67CD6FF8965F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3" creationId="{EFF4693E-FDD8-4A7A-B82D-4EB1B618498D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4" creationId="{5F2C9CB4-167E-4AE5-978F-AF7646E5D273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5" creationId="{3F5D0400-E664-420D-BD60-287B0E5FA75C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6" creationId="{52CDDE96-E8B7-43CB-88C6-01998DE07D04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7" creationId="{F0ABF16B-18BB-4708-82B7-E427F0036C09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8" creationId="{31AF15FB-417A-4E3C-83F2-2AAE3FCB0F08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29" creationId="{D1D3292F-870A-49ED-9195-9EDE30EC5ADF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30" creationId="{F0792515-C88F-4547-848E-B14D74F83B5C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31" creationId="{5CF2FBCD-9CE9-4442-B2F1-58B0A8021BE3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32" creationId="{2E2EBC8B-BD6A-43A3-AF2F-51F123E3AE7B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33" creationId="{9CE51545-A3AB-4153-8A99-7821D483807D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34" creationId="{4B603EE4-2F54-43E9-9CBF-3DD0571E050E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35" creationId="{B9C4A931-B870-4007-9E46-2584F07AD54E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36" creationId="{E0688B9D-C889-4EA9-9A52-3CDA1DF39596}"/>
          </ac:spMkLst>
        </pc:spChg>
        <pc:spChg chg="del">
          <ac:chgData name="reza kabir" userId="af3c95a13102d509" providerId="LiveId" clId="{8BAB2875-BEA6-4BA6-854D-82211A154D52}" dt="2020-05-13T16:41:53.868" v="3513" actId="478"/>
          <ac:spMkLst>
            <pc:docMk/>
            <pc:sldMk cId="2996602909" sldId="616"/>
            <ac:spMk id="237" creationId="{284E1D8C-D41D-4710-AA1D-705CC574462B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38" creationId="{B52BC7DE-D782-4E36-985D-73833F615E1A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39" creationId="{06E7D112-C9AE-4E08-AE2E-C7821356E15C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0" creationId="{E73D53CF-8FC6-4D9E-AAE1-5AB435DC51B7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1" creationId="{45EC1161-C014-4682-927B-4415876FBBE5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2" creationId="{0702AD68-CD04-44CA-85ED-E60ED6E0EFBD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3" creationId="{CA6D3D17-1EA8-4194-B106-40A84AB36D1A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4" creationId="{6D4BF0D9-123F-416B-B5BF-17C8316AE04C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5" creationId="{D41E55E6-E883-4F0D-8070-2893ACE75E5D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6" creationId="{529146DB-F2FC-461F-A752-2880CD154F02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7" creationId="{80FFB6BA-91A6-4901-98BD-11FE95E2C2EE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8" creationId="{9BB19DFF-E5F2-4218-87B2-645DA018E461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49" creationId="{0416406E-5E08-4813-A81D-35C1CB75B3FA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0" creationId="{D7D7ED0E-F1DD-4B43-9E0A-7E805414FCE7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1" creationId="{862D4F63-7F83-4FED-B988-4303D0A305B5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2" creationId="{879E1CCA-6265-4E0E-B4BE-28536ADF3270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3" creationId="{E925B8FD-6150-4E88-A124-93376F1E5720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4" creationId="{D1749876-B47B-4070-A39D-BCD0D9E2F4DB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5" creationId="{0B1F0D9B-582F-49E2-BD20-AADAC26EC701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6" creationId="{B759AC19-5C58-466C-9325-208C26E2CA29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7" creationId="{B2FB4040-8835-4B32-874E-2BC1BF3B379C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8" creationId="{4F0A07C4-DFF1-4A77-BBBE-BEDE0C67DCB5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59" creationId="{C2C70434-6160-4E85-B9FE-047A8E09FD38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0" creationId="{C3769492-AE34-47FB-ADB7-CA8AC1DC7A31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1" creationId="{15337B5B-15B6-4AFC-88C7-20F8EA08DD1E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2" creationId="{7F678360-5D17-4630-84F5-6FB936970DBF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3" creationId="{8FAC179D-D393-424C-80E2-84A5990CBF43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4" creationId="{D217681B-C0EF-4EB6-9F56-5E6098A9DE6E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5" creationId="{25FE164A-E9F2-4105-9229-856094242734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6" creationId="{24E9F251-143E-4885-9A46-D46A36600DD7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7" creationId="{35F0BCD6-D34D-416C-A57A-A28C990BA604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8" creationId="{43394C41-9ED5-4D99-B81E-1FC746FA9AD1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69" creationId="{B8B49928-D157-44A0-95B4-9C1A8282AEF7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0" creationId="{7DC4FCB0-A77A-4573-89F0-C8E65DD19469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1" creationId="{438011CA-F1B1-499C-9A15-178287D281A3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2" creationId="{B14C3851-AC3D-4BB9-8737-6E89659E4935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3" creationId="{37ED5806-7B0A-4DF9-8133-A20EA94EAE9B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4" creationId="{DEF948E8-1D55-40FD-9552-AA0BAB55B852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5" creationId="{1008318C-F0C2-447B-84DD-DB7F820B783F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6" creationId="{96A551E4-851D-4080-B5BD-F50ECFD9DD37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7" creationId="{886D8F69-8AB4-4AE7-8474-645109A0988F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8" creationId="{E2CE18C5-CACA-480E-82C9-7E0DC074F2C8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79" creationId="{59CBEBB4-9ED7-4C0F-BC32-3B278E3252D9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0" creationId="{8258A0A2-8A62-4876-9834-D586DFB6200A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1" creationId="{179B01E1-C731-474A-AD01-7D78230B08EB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2" creationId="{03C5F514-8D56-4498-BAFD-79B41F6091F5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3" creationId="{16A2C129-5099-485B-A72D-F18527DC84D7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4" creationId="{38830450-24CF-446E-B4B7-CA1DC2693C5B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5" creationId="{FDEBE095-717F-47FE-AB64-D9FD38EEB882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6" creationId="{D049B885-2488-4AD4-8F80-76E9F4E48F96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7" creationId="{3E760FFB-DF5A-4FF0-8E38-B272F3029748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8" creationId="{2410E46F-8ED7-44E4-AD55-6D23B0FE4942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89" creationId="{E98E1D36-E01A-4D2D-A81F-8CC41C2BAE3B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0" creationId="{2F3047F3-A8FC-47AC-87E6-61EFD2DB88BF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1" creationId="{B6AD9118-6EF9-49AF-A8FD-0B6CB8B8FAE6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2" creationId="{B4DA62A5-1563-4840-860C-37EE4F627AC5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3" creationId="{5B997DB2-9B54-4CC9-8E14-3D0DE164B273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4" creationId="{E7AB7A78-125D-40DB-A37F-DB15E07F8EB4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5" creationId="{3050D63E-8F18-4730-902E-E5156A79C718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6" creationId="{8846D268-8674-40C4-BE9F-DE3D0D735192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7" creationId="{61A77472-9AF9-4F84-B8A0-BEF8925C3187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8" creationId="{E9B2B4A8-5C2A-4E69-A70F-9F02A32E25C0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299" creationId="{5870D13D-2894-4715-A9F6-CBB6E178D3E4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300" creationId="{40A7A0A5-C898-4F8D-BBBF-1009EE60B693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301" creationId="{1E213FEB-F652-4C0F-B6A5-3B7D67C741FD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302" creationId="{EEB1E5AE-169D-45FA-BB62-DCC740F1D2FF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303" creationId="{1A1D236D-CF66-4119-A90B-AA797D8C6134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304" creationId="{2FEB5E58-9BB3-40CF-950A-F29F6232F6C7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305" creationId="{086EB699-4137-471A-A23F-9AAF3859C595}"/>
          </ac:spMkLst>
        </pc:spChg>
        <pc:spChg chg="del">
          <ac:chgData name="reza kabir" userId="af3c95a13102d509" providerId="LiveId" clId="{8BAB2875-BEA6-4BA6-854D-82211A154D52}" dt="2020-05-13T16:42:01.010" v="3516" actId="478"/>
          <ac:spMkLst>
            <pc:docMk/>
            <pc:sldMk cId="2996602909" sldId="616"/>
            <ac:spMk id="306" creationId="{39AA21C6-DE5E-46E2-B525-70768ABA3BD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307" creationId="{7F15357E-0B5A-4977-B7BB-7F2A9E6E497D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308" creationId="{17ABC495-3209-4E46-AF50-982F0E3CC082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09" creationId="{1EB63394-4233-4A30-BE83-D8A9FA80205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0" creationId="{6F5691AC-EC34-4D39-B978-0E341A9E1388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1" creationId="{3EE83FB3-F32E-4408-8502-61830BFE26E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2" creationId="{A0D4E134-E3A9-466E-87D4-8D9FFD4F256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3" creationId="{995D9D40-E056-4CCC-96DF-BCAA4947638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4" creationId="{17D10A15-616E-4E4E-ACAA-B79F7E72DC22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5" creationId="{E8CC9CCD-D8EA-4BF6-866E-B7249E55580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6" creationId="{716BA2D4-1AF9-4E28-A5C5-706658387F0F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7" creationId="{C78CADA3-9C43-47B3-91E3-E62EF3791E7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8" creationId="{9BF0F0C1-BAE1-470D-9021-5FFB65CF00A4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19" creationId="{71791DC7-F677-43D3-8888-3FFCAC6A572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0" creationId="{C6AD4715-930E-4784-9F67-824B8A8A2250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1" creationId="{644A3A96-03E5-410C-91C4-1189B1BFB7E7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2" creationId="{F3B9090F-E5C1-41A6-B2DA-5CC63ED6AE5D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3" creationId="{065E470D-F400-441B-A335-1B80F6DC145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4" creationId="{D309BA20-6879-476C-900F-55E47D34414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5" creationId="{9CD2378B-FB44-4A16-A3AC-31D8BA9A321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6" creationId="{A4DCDDC9-147F-4077-B565-617A724A8239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7" creationId="{C3A03E97-FA87-4F78-9CF8-2269E3E6FD87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8" creationId="{83D48560-45FB-4A25-827F-81D7FCF63A77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29" creationId="{4E458EB4-9FAC-495B-800C-14578F0E14A9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0" creationId="{A40CB409-E88F-4995-B9F4-FF421235CF28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1" creationId="{33A3455A-48A7-4286-97BF-DEF387046070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2" creationId="{15749B3E-D2A2-4087-94BA-D796C4787F9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3" creationId="{3BA7B8ED-1A49-41F8-874B-4889CFEBDA75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4" creationId="{D7A4169E-A20D-4EDE-BDCF-44546F23E550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5" creationId="{E366F39D-92D9-4123-B718-DC95C9C09D5B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6" creationId="{AA3137EE-3CB3-4FC1-9BBE-77DFDEC18A48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7" creationId="{941B79A5-DA7A-4872-B56A-6D57E6829F79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8" creationId="{741CC873-9E70-444C-9FD6-17A0D37A4FA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39" creationId="{CFC24E04-C804-4B27-BFDA-4F81A5B6893B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0" creationId="{04EBF3D1-9BDD-468E-BA11-8C0D7310463D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1" creationId="{17441DCC-776C-4D63-B548-6104D782871D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2" creationId="{D41E2C33-D453-409A-A3AE-60C992D2F9C8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3" creationId="{B2B435D7-158D-4DC6-A4D1-F63FB4289D65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4" creationId="{0695145B-124A-42EB-BFF9-7F991D8562DC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5" creationId="{8FBA1F44-D71E-46C0-8888-72962177542D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6" creationId="{EC1EC2E6-387C-4011-96FE-DD3AE1AF788D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7" creationId="{3D4018A7-27FC-4383-9B8B-A7450ADE1159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8" creationId="{BCB5268D-BB7D-4DC2-A7C6-13515B4A7CF4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49" creationId="{5364AB5C-7A67-430A-85A7-FA7A03521A70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0" creationId="{D3402744-8E9B-45FE-B215-81F3478CC1E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1" creationId="{44E970C7-D398-46F1-8753-4BD68968CDA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2" creationId="{91B43FC6-E036-434A-A9AC-9391CC51C776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3" creationId="{B2E711AF-24D1-4F6E-883D-C73C2490D1AD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4" creationId="{66D50196-DB3E-45EB-A650-92EF129FE81D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5" creationId="{11755474-B8C5-4B19-9317-C09FC0CB618D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6" creationId="{3DD926F7-3AF3-4E5F-B345-EF82058E60A7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7" creationId="{66E27614-AD52-4F29-B240-E1C445F57AA2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8" creationId="{8D4554BF-5286-406D-BF2B-847F314268A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59" creationId="{28B94F41-8102-472C-B4F1-B0D574701026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0" creationId="{D04FB9DA-4B66-4720-9F42-F2B4A551B86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1" creationId="{605A619A-359D-4D5D-9B1E-8C931547CB65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2" creationId="{60A38EA8-A6EB-4914-BED3-EED12F58ED0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3" creationId="{7FC91750-748E-4EC2-A970-6B00A65D5050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4" creationId="{5A4711C5-1C3D-4326-A2DE-D622BC33FB9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5" creationId="{8B540A9C-DADF-4DAF-B44E-2AFEE23AC1E7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6" creationId="{A4F8D4E1-7A0F-47FA-9761-E93B92F9E249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7" creationId="{0C87E11B-6B57-498E-97F0-01B93393D9E6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8" creationId="{566834EF-609C-4787-A26B-6DAF7E10B2DC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69" creationId="{489C3CCD-B42C-4226-A8A0-76C9FD668BB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0" creationId="{7310075B-5732-4B46-A9EE-B61BC74CC194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1" creationId="{48230B8F-8680-48F1-BA31-5C432C081D9C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2" creationId="{698B5766-149B-4F0A-A160-4C5EF315E7E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3" creationId="{C131AA8B-F365-43AE-99B4-7D2279E0A364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4" creationId="{01B3F84E-591A-4A26-824F-E949F8190EF2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5" creationId="{0251C94C-C4C3-44D3-8495-870C30057018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6" creationId="{3A6BE12F-E058-4983-A38B-67C64A253998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7" creationId="{49E03E59-15F2-4012-9C8C-F1CE77F93FD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8" creationId="{05CFD090-7E35-4422-AE69-E352AC01D27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79" creationId="{DE02FE29-1170-4DD0-94D9-E579C4B34F4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0" creationId="{89E0CBBB-6409-4AC9-8B30-E84E7EFC6F00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1" creationId="{66C1ED6D-104F-479A-92AD-DFE387E7506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2" creationId="{377ADC81-8439-4CEA-A8D0-EDD63863949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3" creationId="{B6A89B5A-2A6C-4BB9-9E51-CEC0F1F1F71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4" creationId="{C22A88F3-DD43-43E7-8C00-8F903DF8895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5" creationId="{D65D245D-3AC7-469D-9504-1705FB8813C2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6" creationId="{F6618B6C-92DB-4ABB-94B3-3A493204E64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7" creationId="{83F338A8-9954-47D0-8C2A-79AE56FE357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8" creationId="{BCC75BE7-87F1-4363-92A9-3C4C92728C74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89" creationId="{FFD3B621-D13E-4219-8886-28341CF6CC9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0" creationId="{93F000C4-9C96-4F04-8DF4-F2D369BDCE52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1" creationId="{98AACD6C-D4A8-4824-8B23-51F609DD6E3D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2" creationId="{950ABEC4-C195-43EA-9EA8-DE3D2B987F94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3" creationId="{46BE34E3-8CD4-4C80-B512-696EDE4F29D8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4" creationId="{DF273267-CDC0-4761-B621-D0CED0BFE5F5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5" creationId="{C62099FF-2AE6-4E1D-A15F-CF18F73D726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6" creationId="{1AF76C12-234B-4938-9769-81C4941FC917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7" creationId="{4036F2AA-0352-4E3C-AB08-90FCAB228FC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8" creationId="{B389D62C-070B-4C4B-9756-EE1B337F399B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399" creationId="{81189054-9730-4926-8C00-C4D06E1F416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0" creationId="{7CA8AACD-69A3-4BB1-918D-CDDFAE82F4B7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1" creationId="{171AEAE5-50D2-4BA4-8C80-482736715366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2" creationId="{7E3E9252-B2C8-4F33-9CC4-F080B5BCB060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3" creationId="{52CFD4DD-1BCB-4A8C-86A3-A6D0813568E5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4" creationId="{49FE516B-B100-459E-8515-C3F42588519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5" creationId="{0D7B7950-34A2-4E1C-82AA-7961121259A0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6" creationId="{46878329-47AF-474E-85C1-E8C9BD47E726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7" creationId="{DE6E20E8-E081-4CCE-A442-204ED1A7D6B6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8" creationId="{07A4615F-B414-44F7-9A8A-D2D6C72FA5F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09" creationId="{85CB4B18-7A74-42EB-B6FC-36E5D2BED319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0" creationId="{EAD545D0-5EB1-4537-92B7-E12E32F6438C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1" creationId="{CB8B4547-EDE0-416C-ACA7-28746DA361DA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2" creationId="{B8A0C7D8-7F14-4246-BAFA-790C37622078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3" creationId="{8202DAF0-8F17-4E65-BB16-C65745CC05BE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4" creationId="{65A3B2EB-327F-4DB4-AA9D-6BB67709859F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5" creationId="{61ABBC8E-11A3-49AD-B2C4-C3C201009E5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6" creationId="{1245C01A-CD83-40C1-85AC-CF5CEEBEFAE1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7" creationId="{89676513-B447-4078-9680-203A8BA7CD69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8" creationId="{59915964-5AE3-46B5-A43A-26714CD45FCB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19" creationId="{99857492-0FB7-4777-AE5A-4AA842AAD800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20" creationId="{E13F81EB-ACFA-4104-87AA-32ABCC291DD9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21" creationId="{6CAE3622-E1B7-4043-8861-703F483C0043}"/>
          </ac:spMkLst>
        </pc:spChg>
        <pc:spChg chg="del">
          <ac:chgData name="reza kabir" userId="af3c95a13102d509" providerId="LiveId" clId="{8BAB2875-BEA6-4BA6-854D-82211A154D52}" dt="2020-05-13T16:41:58.986" v="3515" actId="478"/>
          <ac:spMkLst>
            <pc:docMk/>
            <pc:sldMk cId="2996602909" sldId="616"/>
            <ac:spMk id="422" creationId="{A757C543-73A1-45B9-9BAE-F3F2213CA390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23" creationId="{5A1C0B85-2779-4A21-ADA8-68E93F9E18B7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24" creationId="{51D9729C-981D-4FD1-8E6C-9AFD1A6CE97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25" creationId="{D9BA5543-0C0E-4EA7-ACE6-CBF4F3D6CA4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26" creationId="{4866696F-766D-47F2-BCB8-7C596260F9F2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27" creationId="{17CCA5FF-FF0D-4AFD-A038-7BC4FF6F6857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28" creationId="{5E841428-3B2C-4A07-8047-5433E5BF8D2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29" creationId="{D6A9A340-7770-4E57-8A0F-6D55FC242F6C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0" creationId="{4A82FF63-54AE-4FF8-868E-C6C5820DCE87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1" creationId="{20957FEE-703F-49ED-A135-773619DC1C6D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2" creationId="{DB7AD7DB-67CF-42E4-AAB3-97DFA5A631C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3" creationId="{1E1B0801-24A0-4467-ACBD-86C31DAE77B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4" creationId="{69788622-5777-4ED8-9999-773AAC90C67C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5" creationId="{8E0278B0-58EF-43B0-B3F6-9BD7BE076CB7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6" creationId="{89D7699B-2532-443D-A18A-B6B9E5A5B91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7" creationId="{BA047D1B-9498-4795-9201-1877F3DD6A77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8" creationId="{901D3FB7-C2A1-49BF-B1E4-EBFB8B2F54EA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39" creationId="{B8569C74-B837-42DA-A86B-E7FD778A613C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0" creationId="{C2E35B31-7BEF-41B5-9E0C-30C465D051A8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1" creationId="{F7BA21B2-EAAB-40C9-8A88-A29394DAC31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2" creationId="{E5539206-7C0E-4DA4-8B0F-D8EB9CA0EF5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3" creationId="{00507399-B94D-4313-8870-C58902B33752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4" creationId="{4F7AB5E4-E002-408F-87F4-737B14BF0BC1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5" creationId="{3A9B2459-6B1B-4F2B-8576-A116A25CF1E9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6" creationId="{F623FA90-F7BD-4892-9646-5D9E34D4940F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7" creationId="{870C77E5-87A1-4D02-9A33-8C0E19AE9172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8" creationId="{A29B9DF2-D1F4-4D40-B4E4-CD6A4AF5C61F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49" creationId="{0586BD9F-07D7-4CB2-86C8-7B63A5BACF58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0" creationId="{28B69A17-224E-4F59-B606-AD8A9CE29443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1" creationId="{E5133CCB-6632-4868-9929-45343D30AE12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2" creationId="{4260F748-4302-45F4-9FC4-35F24316C18D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3" creationId="{9640D732-E6C9-4462-B657-8722E1F3C476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4" creationId="{AC54B920-A152-4F82-BEBE-4DAA4323C230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5" creationId="{9B740AF9-EA00-4050-871A-0A98BF300509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6" creationId="{5D0B054E-8E8A-4851-A365-2C2B4397ED2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7" creationId="{743BB2E8-6467-4969-925E-7AEC3AB3A24E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8" creationId="{A8A12EEB-0FCA-4ADD-BD7E-3F25033C1FD6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59" creationId="{14AEEE29-1102-476A-9001-5B7A1D3A88DF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0" creationId="{F43B90B8-603F-4D4D-9F9D-7C5FA21D3E7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1" creationId="{F9B17ACA-31E2-40EF-92D5-D679B8CA1A27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2" creationId="{1BB54637-A14D-47E4-A218-0B75A0B285A8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3" creationId="{4ACEA34A-F018-4120-BE8B-6F1F88D5AF1B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4" creationId="{AB4146B8-BE5F-4CD4-95BF-2D766E182549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5" creationId="{972D44BF-32A0-40D6-A183-0A07EE2879E6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6" creationId="{569DFADF-8B8D-4B85-9F78-57906957143A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7" creationId="{9BFC05A0-C52B-49AA-B2EC-EE02CF0B3808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8" creationId="{DD44DFDD-06D2-4954-8C75-1F86A7636528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69" creationId="{6C70D553-64E6-4F83-9A67-B9D36914BE6E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0" creationId="{890211AB-F0F8-4DAE-AA11-1355DE92B700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1" creationId="{3C2FE00A-AFCD-4E0E-99AD-FAB9E9EA8F4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2" creationId="{4A4FBB3E-AEAB-4C87-ACC9-A354C5F9774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3" creationId="{E01EF95B-9CDD-47E5-A026-C6434C78DBA3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4" creationId="{48282AD6-E8FB-4374-816E-97479C21CB8E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5" creationId="{5864C673-5636-449D-A63D-1510E06260ED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6" creationId="{BB6DA014-C75C-49E9-BF63-E5D904608FE9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7" creationId="{9913BDB7-DFFB-4286-A657-D52F719C758E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8" creationId="{4BA71823-47F1-4A96-B670-1F1792B4A77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79" creationId="{1F4FB929-D979-42FC-8E93-73FA67EEB5D2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0" creationId="{D6C11EF4-DE28-4847-8D92-A20466AD461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1" creationId="{53FDA792-8F3D-4033-8D0A-B896EAAB12F6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2" creationId="{567EDC8C-AC7F-492A-809A-DC86DE9723B8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3" creationId="{80B53597-CD43-4D66-9217-4A53AE5A38ED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4" creationId="{C9D6A03A-5FC4-4533-A305-1E57F2FD6F80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5" creationId="{9B5C438D-4CB6-476B-8BC2-DDA8F41EEE09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6" creationId="{B2374CF0-5007-44DB-AD37-A25C9362C3CE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7" creationId="{49BDCEC4-5950-45CB-9A4A-D3C192777EF2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8" creationId="{EB629BCB-0EC0-4AE2-8394-494A358EAAD7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89" creationId="{047DAA6F-CDE7-4A60-A9CC-18458A0AE1C2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0" creationId="{4DCC357D-ACBF-4028-A0B7-F161DD52BF2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1" creationId="{801072D6-B0E1-4A79-B40E-B737A02B46CD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2" creationId="{EE34DC3D-74B7-4504-B145-AA02F08BA13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3" creationId="{00239B0E-0E36-4466-9E9D-7E80EE811FCA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4" creationId="{2E89BE44-E55A-4C84-BD5C-BB441C5A5169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5" creationId="{1E811663-5EB1-4B90-8F73-889A5CA1DED8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6" creationId="{A310FD67-DFBC-4920-B600-6DCC954A343A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7" creationId="{3EA214CE-5B12-4198-81DA-230CA26FAF82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8" creationId="{E4D53BAA-33CC-43B4-A5A2-EC15F4ACF30B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499" creationId="{F4F72AF9-5E87-49B3-A0E1-AF3E7249DF8C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0" creationId="{9C5BFB49-FD5F-43EB-BEB6-2B5F51F202F1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1" creationId="{F69A6CCF-3639-4224-B717-9445ED9E92F0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2" creationId="{C06FC704-4292-4892-838D-C0B3E1D1A271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3" creationId="{407A6953-A860-4E29-A93A-1D0A26AD68A2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4" creationId="{8EBC7676-B53E-4BE2-93D0-139232CE6306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5" creationId="{A173655A-7728-4FE6-A871-F7A38CE65B9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6" creationId="{0A60B16D-FAA3-4DEE-94C9-53321CCCBEF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7" creationId="{14AE68B5-1F88-40D9-ABFA-78D7733A99D0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8" creationId="{6590E27D-DFF5-49D7-9ED3-5226735FC2BD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09" creationId="{886A0055-2554-49F1-B07D-D7EA73073A26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10" creationId="{E1EF8550-97D2-4171-BF30-36126544D036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11" creationId="{30BBD865-117C-4B7D-A7AD-ACE534A7EC51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12" creationId="{54D8BE25-33B5-40AE-9ACB-ED56439C70D5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13" creationId="{BD0ADA81-B180-483A-9128-30F316F67E34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14" creationId="{CD827900-3D56-492A-B9CC-1A07F44F4B8E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15" creationId="{047154DC-1DB0-4FEE-AD42-0D7ED097C78F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16" creationId="{042A7F1C-C3D0-41CF-95AE-487446B2C6B8}"/>
          </ac:spMkLst>
        </pc:spChg>
        <pc:spChg chg="del">
          <ac:chgData name="reza kabir" userId="af3c95a13102d509" providerId="LiveId" clId="{8BAB2875-BEA6-4BA6-854D-82211A154D52}" dt="2020-05-13T16:41:56.826" v="3514" actId="478"/>
          <ac:spMkLst>
            <pc:docMk/>
            <pc:sldMk cId="2996602909" sldId="616"/>
            <ac:spMk id="517" creationId="{7E97807C-D47E-43FC-9495-D44541141337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18" creationId="{F475A855-5451-4EFE-87B4-2FF0835631E6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19" creationId="{FCBD8D97-4531-4F8A-B4F7-6E17C2450039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0" creationId="{E681170A-281D-4898-ABFB-13FF144CD4E6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1" creationId="{82DA2B84-1DBC-4473-99AC-F9A15A4BB34B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2" creationId="{440A17AF-74C8-4CBC-BEC8-A9C46F7E4AA2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3" creationId="{AFB5EB16-6763-4A8F-87B8-A65B3A72FF85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4" creationId="{B7A438C9-4B1E-4996-95AA-AD41D03E3DEF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5" creationId="{9126B7AC-B45D-4300-958A-95820D288ABE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6" creationId="{F4649163-B898-4BEA-8CBB-60B6A1413B14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7" creationId="{5707C2DC-5936-4068-93F4-73931EF47B6F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8" creationId="{13E24C88-B908-4929-88C9-49E9D28A02E2}"/>
          </ac:spMkLst>
        </pc:spChg>
        <pc:spChg chg="del">
          <ac:chgData name="reza kabir" userId="af3c95a13102d509" providerId="LiveId" clId="{8BAB2875-BEA6-4BA6-854D-82211A154D52}" dt="2020-05-13T16:41:40.685" v="3510" actId="478"/>
          <ac:spMkLst>
            <pc:docMk/>
            <pc:sldMk cId="2996602909" sldId="616"/>
            <ac:spMk id="529" creationId="{ACE3F835-3DFD-40D0-92D8-5F6A9D607581}"/>
          </ac:spMkLst>
        </pc:spChg>
        <pc:spChg chg="del">
          <ac:chgData name="reza kabir" userId="af3c95a13102d509" providerId="LiveId" clId="{8BAB2875-BEA6-4BA6-854D-82211A154D52}" dt="2020-05-13T16:41:45.193" v="3511" actId="478"/>
          <ac:spMkLst>
            <pc:docMk/>
            <pc:sldMk cId="2996602909" sldId="616"/>
            <ac:spMk id="530" creationId="{E20D8861-056D-41B1-8189-20239B745DE4}"/>
          </ac:spMkLst>
        </pc:spChg>
        <pc:spChg chg="del">
          <ac:chgData name="reza kabir" userId="af3c95a13102d509" providerId="LiveId" clId="{8BAB2875-BEA6-4BA6-854D-82211A154D52}" dt="2020-05-13T16:41:45.193" v="3511" actId="478"/>
          <ac:spMkLst>
            <pc:docMk/>
            <pc:sldMk cId="2996602909" sldId="616"/>
            <ac:spMk id="531" creationId="{6D79CDA5-58C5-4E63-9988-1866458288CB}"/>
          </ac:spMkLst>
        </pc:spChg>
        <pc:spChg chg="del">
          <ac:chgData name="reza kabir" userId="af3c95a13102d509" providerId="LiveId" clId="{8BAB2875-BEA6-4BA6-854D-82211A154D52}" dt="2020-05-13T16:41:45.193" v="3511" actId="478"/>
          <ac:spMkLst>
            <pc:docMk/>
            <pc:sldMk cId="2996602909" sldId="616"/>
            <ac:spMk id="532" creationId="{5FFA20F3-F95E-4655-BFB4-AF93A8A77A96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33" creationId="{213FF063-14CE-4D6F-9AF6-160FA7DF0404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34" creationId="{726DDD5B-55D1-4F20-9797-A29F90958F34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35" creationId="{19E7B177-043E-46D0-9EAD-68D416D1B78D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36" creationId="{9948D9C5-1429-4131-AA43-2F93BBA65BB1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37" creationId="{5D05105B-2E4E-4457-A055-7B98A306912B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38" creationId="{2FD677EB-EEF7-4CA4-97E7-BE000B9D50D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39" creationId="{B981A02F-CF8A-4CC9-BE45-FF04073EE2F8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0" creationId="{1AF6FB0A-89BD-426D-86B5-B5E71DFB0D9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1" creationId="{189CA6F5-6DDD-4FFA-A834-02607B17353B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2" creationId="{197B2606-5B8A-488F-91F7-8F8DEC3B5ADB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3" creationId="{BA13118A-D89D-4838-8E21-AD00DB00EF39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4" creationId="{1EA35A5A-1436-490B-B8A4-D9E811B5FABA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5" creationId="{2854A4DB-7400-4816-85ED-50A959E0E111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6" creationId="{09E4EDEA-97F0-4A38-867D-DF35E5F84E6B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7" creationId="{912BEB5A-5508-404F-8444-7AFB85224931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8" creationId="{E8287654-C933-45E4-BAEE-C83A5C58C462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49" creationId="{61160A55-EF55-40AF-992E-D5CFBDA97A4F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0" creationId="{5AFA64AC-D922-472A-8722-FD1E1C48D293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1" creationId="{DFD87B53-6EE1-40DF-858F-76824A7A8B6D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2" creationId="{28141B27-2BBD-4577-BDDC-92080F8D7FCA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3" creationId="{C212D0CC-8649-4CEF-8BEC-744B209A9FD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4" creationId="{49BA4A41-8594-4D63-85D2-EE5A9E203EDA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5" creationId="{80D0292E-AD49-4A80-BB7F-2113102A98A0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6" creationId="{D63490B6-D9FA-4AED-B577-23CDE50A4F2C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7" creationId="{98F5B707-29FB-4C9B-82FA-C25D3292AD4A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8" creationId="{28747C76-5FA9-4036-8298-676C3D2B6025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59" creationId="{25784E30-270B-4692-A0D3-EA1AC485CDC1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0" creationId="{67608DC3-38CB-4549-BB01-445FEBBBBB81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1" creationId="{28F2D2B6-BAD3-4DF2-AC19-831A5DF6B1F1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2" creationId="{2FCE6783-F7FC-4BFF-B722-7361959D1A59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3" creationId="{D204BA16-89A7-4B72-8BF1-43A9A126B4EC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4" creationId="{1B565B93-98A8-4C5C-BF48-8CEC1674C1E4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5" creationId="{2B22B921-C868-4077-9353-26CB8A4A600E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6" creationId="{46C8342C-D43F-4B75-9769-9D59F11FA243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7" creationId="{ACAD6888-D28C-4884-8BBD-0D4A5E0B6672}"/>
          </ac:spMkLst>
        </pc:spChg>
        <pc:spChg chg="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68" creationId="{693CE2B9-6325-4619-9E0A-F6B845A53772}"/>
          </ac:spMkLst>
        </pc:spChg>
        <pc:spChg chg="add del mod">
          <ac:chgData name="reza kabir" userId="af3c95a13102d509" providerId="LiveId" clId="{8BAB2875-BEA6-4BA6-854D-82211A154D52}" dt="2020-05-13T16:52:26.597" v="3605" actId="21"/>
          <ac:spMkLst>
            <pc:docMk/>
            <pc:sldMk cId="2996602909" sldId="616"/>
            <ac:spMk id="569" creationId="{A5C16791-DE3C-44B0-BF4E-737988151E2B}"/>
          </ac:spMkLst>
        </pc:spChg>
        <pc:spChg chg="add del mod">
          <ac:chgData name="reza kabir" userId="af3c95a13102d509" providerId="LiveId" clId="{8BAB2875-BEA6-4BA6-854D-82211A154D52}" dt="2020-05-13T16:52:26.597" v="3605" actId="21"/>
          <ac:spMkLst>
            <pc:docMk/>
            <pc:sldMk cId="2996602909" sldId="616"/>
            <ac:spMk id="570" creationId="{CBEBEEA5-18C6-4813-904B-CB48758A2555}"/>
          </ac:spMkLst>
        </pc:spChg>
        <pc:spChg chg="add del mod">
          <ac:chgData name="reza kabir" userId="af3c95a13102d509" providerId="LiveId" clId="{8BAB2875-BEA6-4BA6-854D-82211A154D52}" dt="2020-05-13T16:52:26.597" v="3605" actId="21"/>
          <ac:spMkLst>
            <pc:docMk/>
            <pc:sldMk cId="2996602909" sldId="616"/>
            <ac:spMk id="571" creationId="{ABE0F66F-5E92-42C0-8DE8-E98E1F9783DE}"/>
          </ac:spMkLst>
        </pc:spChg>
        <pc:spChg chg="add del mod">
          <ac:chgData name="reza kabir" userId="af3c95a13102d509" providerId="LiveId" clId="{8BAB2875-BEA6-4BA6-854D-82211A154D52}" dt="2020-05-13T16:52:26.597" v="3605" actId="21"/>
          <ac:spMkLst>
            <pc:docMk/>
            <pc:sldMk cId="2996602909" sldId="616"/>
            <ac:spMk id="572" creationId="{6AE0FF28-A34C-412B-A288-7CD31B36298E}"/>
          </ac:spMkLst>
        </pc:spChg>
        <pc:spChg chg="add del mod">
          <ac:chgData name="reza kabir" userId="af3c95a13102d509" providerId="LiveId" clId="{8BAB2875-BEA6-4BA6-854D-82211A154D52}" dt="2020-05-13T16:50:09.822" v="3583" actId="478"/>
          <ac:spMkLst>
            <pc:docMk/>
            <pc:sldMk cId="2996602909" sldId="616"/>
            <ac:spMk id="573" creationId="{76456699-3A4A-48CE-93F8-7019EF20261A}"/>
          </ac:spMkLst>
        </pc:spChg>
        <pc:spChg chg="add del mod">
          <ac:chgData name="reza kabir" userId="af3c95a13102d509" providerId="LiveId" clId="{8BAB2875-BEA6-4BA6-854D-82211A154D52}" dt="2020-05-13T16:50:09.822" v="3583" actId="478"/>
          <ac:spMkLst>
            <pc:docMk/>
            <pc:sldMk cId="2996602909" sldId="616"/>
            <ac:spMk id="574" creationId="{C09BDF08-C8B9-4C75-844D-DE13E092D1E9}"/>
          </ac:spMkLst>
        </pc:spChg>
        <pc:spChg chg="add mod">
          <ac:chgData name="reza kabir" userId="af3c95a13102d509" providerId="LiveId" clId="{8BAB2875-BEA6-4BA6-854D-82211A154D52}" dt="2020-05-13T16:50:42.445" v="3595" actId="1076"/>
          <ac:spMkLst>
            <pc:docMk/>
            <pc:sldMk cId="2996602909" sldId="616"/>
            <ac:spMk id="575" creationId="{BBB5D8E2-C539-49C9-9CA4-ADEAB614CAB0}"/>
          </ac:spMkLst>
        </pc:spChg>
        <pc:spChg chg="add mod">
          <ac:chgData name="reza kabir" userId="af3c95a13102d509" providerId="LiveId" clId="{8BAB2875-BEA6-4BA6-854D-82211A154D52}" dt="2020-05-13T16:50:40.358" v="3594" actId="1076"/>
          <ac:spMkLst>
            <pc:docMk/>
            <pc:sldMk cId="2996602909" sldId="616"/>
            <ac:spMk id="576" creationId="{D5AD2C11-1338-41DE-A5E8-E53C82BAD002}"/>
          </ac:spMkLst>
        </pc:spChg>
        <pc:spChg chg="add 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77" creationId="{CC17662D-2406-408A-8488-D6824E696D18}"/>
          </ac:spMkLst>
        </pc:spChg>
        <pc:spChg chg="add mod">
          <ac:chgData name="reza kabir" userId="af3c95a13102d509" providerId="LiveId" clId="{8BAB2875-BEA6-4BA6-854D-82211A154D52}" dt="2020-05-13T16:50:36.453" v="3593" actId="1076"/>
          <ac:spMkLst>
            <pc:docMk/>
            <pc:sldMk cId="2996602909" sldId="616"/>
            <ac:spMk id="578" creationId="{5D76847B-D504-4A22-B121-8DF32713DF19}"/>
          </ac:spMkLst>
        </pc:spChg>
        <pc:picChg chg="del">
          <ac:chgData name="reza kabir" userId="af3c95a13102d509" providerId="LiveId" clId="{8BAB2875-BEA6-4BA6-854D-82211A154D52}" dt="2020-05-13T16:40:36.889" v="3509" actId="478"/>
          <ac:picMkLst>
            <pc:docMk/>
            <pc:sldMk cId="2996602909" sldId="616"/>
            <ac:picMk id="4" creationId="{910BF7BE-FDE9-4D1B-9E9D-CAF1D7BE412B}"/>
          </ac:picMkLst>
        </pc:picChg>
      </pc:sldChg>
      <pc:sldChg chg="delSp modSp add mod">
        <pc:chgData name="reza kabir" userId="af3c95a13102d509" providerId="LiveId" clId="{8BAB2875-BEA6-4BA6-854D-82211A154D52}" dt="2020-04-14T12:43:17.541" v="2018"/>
        <pc:sldMkLst>
          <pc:docMk/>
          <pc:sldMk cId="4087382123" sldId="618"/>
        </pc:sldMkLst>
        <pc:spChg chg="mod">
          <ac:chgData name="reza kabir" userId="af3c95a13102d509" providerId="LiveId" clId="{8BAB2875-BEA6-4BA6-854D-82211A154D52}" dt="2020-04-14T12:43:17.541" v="2018"/>
          <ac:spMkLst>
            <pc:docMk/>
            <pc:sldMk cId="4087382123" sldId="618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2:13.878" v="2010" actId="478"/>
          <ac:spMkLst>
            <pc:docMk/>
            <pc:sldMk cId="4087382123" sldId="618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2:24.593" v="2014" actId="14100"/>
          <ac:spMkLst>
            <pc:docMk/>
            <pc:sldMk cId="4087382123" sldId="618"/>
            <ac:spMk id="11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42:29.362" v="2015"/>
          <ac:graphicFrameMkLst>
            <pc:docMk/>
            <pc:sldMk cId="4087382123" sldId="618"/>
            <ac:graphicFrameMk id="4" creationId="{00000000-0000-0000-0000-000000000000}"/>
          </ac:graphicFrameMkLst>
        </pc:graphicFrameChg>
      </pc:sldChg>
      <pc:sldChg chg="delSp modSp add mod">
        <pc:chgData name="reza kabir" userId="af3c95a13102d509" providerId="LiveId" clId="{8BAB2875-BEA6-4BA6-854D-82211A154D52}" dt="2020-04-14T12:40:32.213" v="1970" actId="207"/>
        <pc:sldMkLst>
          <pc:docMk/>
          <pc:sldMk cId="2267175060" sldId="619"/>
        </pc:sldMkLst>
        <pc:spChg chg="mod">
          <ac:chgData name="reza kabir" userId="af3c95a13102d509" providerId="LiveId" clId="{8BAB2875-BEA6-4BA6-854D-82211A154D52}" dt="2020-04-14T12:40:08.819" v="1965" actId="404"/>
          <ac:spMkLst>
            <pc:docMk/>
            <pc:sldMk cId="2267175060" sldId="619"/>
            <ac:spMk id="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5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6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7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71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0:02.364" v="1963" actId="478"/>
          <ac:spMkLst>
            <pc:docMk/>
            <pc:sldMk cId="2267175060" sldId="619"/>
            <ac:spMk id="7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0:32.213" v="1970" actId="207"/>
          <ac:spMkLst>
            <pc:docMk/>
            <pc:sldMk cId="2267175060" sldId="619"/>
            <ac:spMk id="73" creationId="{00000000-0000-0000-0000-000000000000}"/>
          </ac:spMkLst>
        </pc:spChg>
      </pc:sldChg>
      <pc:sldChg chg="add">
        <pc:chgData name="reza kabir" userId="af3c95a13102d509" providerId="LiveId" clId="{8BAB2875-BEA6-4BA6-854D-82211A154D52}" dt="2020-05-23T06:42:37.856" v="4304"/>
        <pc:sldMkLst>
          <pc:docMk/>
          <pc:sldMk cId="3606461095" sldId="679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2827037038" sldId="690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2311751467" sldId="692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2837885298" sldId="695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499764485" sldId="715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964543718" sldId="716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795860020" sldId="717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2953039736" sldId="718"/>
        </pc:sldMkLst>
      </pc:sldChg>
      <pc:sldChg chg="addSp delSp modSp add mod">
        <pc:chgData name="reza kabir" userId="af3c95a13102d509" providerId="LiveId" clId="{8BAB2875-BEA6-4BA6-854D-82211A154D52}" dt="2020-04-15T09:57:15.404" v="2933" actId="1076"/>
        <pc:sldMkLst>
          <pc:docMk/>
          <pc:sldMk cId="156127801" sldId="782"/>
        </pc:sldMkLst>
        <pc:spChg chg="add mod">
          <ac:chgData name="reza kabir" userId="af3c95a13102d509" providerId="LiveId" clId="{8BAB2875-BEA6-4BA6-854D-82211A154D52}" dt="2020-04-15T09:56:38.169" v="2923" actId="403"/>
          <ac:spMkLst>
            <pc:docMk/>
            <pc:sldMk cId="156127801" sldId="782"/>
            <ac:spMk id="2" creationId="{C3A08EEA-8978-48E2-9EBE-017E4BB918EA}"/>
          </ac:spMkLst>
        </pc:spChg>
        <pc:spChg chg="del mod">
          <ac:chgData name="reza kabir" userId="af3c95a13102d509" providerId="LiveId" clId="{8BAB2875-BEA6-4BA6-854D-82211A154D52}" dt="2020-04-15T09:30:16.051" v="2833" actId="478"/>
          <ac:spMkLst>
            <pc:docMk/>
            <pc:sldMk cId="156127801" sldId="782"/>
            <ac:spMk id="21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30:16.051" v="2833" actId="478"/>
          <ac:spMkLst>
            <pc:docMk/>
            <pc:sldMk cId="156127801" sldId="782"/>
            <ac:spMk id="28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60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61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63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65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9:54:56.033" v="2885" actId="478"/>
          <ac:spMkLst>
            <pc:docMk/>
            <pc:sldMk cId="156127801" sldId="782"/>
            <ac:spMk id="66" creationId="{CE37DED1-94AC-4E15-B9DA-CC7A92810CFF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67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68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69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71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73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74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76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78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09:57:15.404" v="2933" actId="1076"/>
          <ac:spMkLst>
            <pc:docMk/>
            <pc:sldMk cId="156127801" sldId="782"/>
            <ac:spMk id="80" creationId="{C1807B08-0634-4A3D-8E8D-B3A6D98D937F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81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82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83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84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86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88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89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90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91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93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96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97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98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99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101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103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104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105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106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108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110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416" v="2925" actId="2711"/>
          <ac:spMkLst>
            <pc:docMk/>
            <pc:sldMk cId="156127801" sldId="782"/>
            <ac:spMk id="111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165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166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167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168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169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170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48.529" v="2926" actId="207"/>
          <ac:spMkLst>
            <pc:docMk/>
            <pc:sldMk cId="156127801" sldId="782"/>
            <ac:spMk id="171" creationId="{00000000-0000-0000-0000-000000000000}"/>
          </ac:spMkLst>
        </pc:spChg>
        <pc:spChg chg="del">
          <ac:chgData name="reza kabir" userId="af3c95a13102d509" providerId="LiveId" clId="{8BAB2875-BEA6-4BA6-854D-82211A154D52}" dt="2020-04-15T09:30:01.932" v="2830" actId="478"/>
          <ac:spMkLst>
            <pc:docMk/>
            <pc:sldMk cId="156127801" sldId="782"/>
            <ac:spMk id="172" creationId="{00000000-0000-0000-0000-000000000000}"/>
          </ac:spMkLst>
        </pc:spChg>
        <pc:spChg chg="del">
          <ac:chgData name="reza kabir" userId="af3c95a13102d509" providerId="LiveId" clId="{8BAB2875-BEA6-4BA6-854D-82211A154D52}" dt="2020-04-15T09:30:01.932" v="2830" actId="478"/>
          <ac:spMkLst>
            <pc:docMk/>
            <pc:sldMk cId="156127801" sldId="782"/>
            <ac:spMk id="173" creationId="{00000000-0000-0000-0000-000000000000}"/>
          </ac:spMkLst>
        </pc:spChg>
        <pc:grpChg chg="mod">
          <ac:chgData name="reza kabir" userId="af3c95a13102d509" providerId="LiveId" clId="{8BAB2875-BEA6-4BA6-854D-82211A154D52}" dt="2020-04-15T09:56:48.529" v="2926" actId="207"/>
          <ac:grpSpMkLst>
            <pc:docMk/>
            <pc:sldMk cId="156127801" sldId="782"/>
            <ac:grpSpMk id="62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6:48.529" v="2926" actId="207"/>
          <ac:grpSpMkLst>
            <pc:docMk/>
            <pc:sldMk cId="156127801" sldId="782"/>
            <ac:grpSpMk id="70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6:48.529" v="2926" actId="207"/>
          <ac:grpSpMkLst>
            <pc:docMk/>
            <pc:sldMk cId="156127801" sldId="782"/>
            <ac:grpSpMk id="77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6:48.529" v="2926" actId="207"/>
          <ac:grpSpMkLst>
            <pc:docMk/>
            <pc:sldMk cId="156127801" sldId="782"/>
            <ac:grpSpMk id="8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6:48.529" v="2926" actId="207"/>
          <ac:grpSpMkLst>
            <pc:docMk/>
            <pc:sldMk cId="156127801" sldId="782"/>
            <ac:grpSpMk id="92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6:48.529" v="2926" actId="207"/>
          <ac:grpSpMkLst>
            <pc:docMk/>
            <pc:sldMk cId="156127801" sldId="782"/>
            <ac:grpSpMk id="100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6:48.529" v="2926" actId="207"/>
          <ac:grpSpMkLst>
            <pc:docMk/>
            <pc:sldMk cId="156127801" sldId="782"/>
            <ac:grpSpMk id="107" creationId="{00000000-0000-0000-0000-000000000000}"/>
          </ac:grpSpMkLst>
        </pc:grpChg>
      </pc:sldChg>
      <pc:sldChg chg="addSp delSp modSp add mod">
        <pc:chgData name="reza kabir" userId="af3c95a13102d509" providerId="LiveId" clId="{8BAB2875-BEA6-4BA6-854D-82211A154D52}" dt="2020-05-13T16:42:42.508" v="3528" actId="21"/>
        <pc:sldMkLst>
          <pc:docMk/>
          <pc:sldMk cId="2072687406" sldId="783"/>
        </pc:sldMkLst>
        <pc:spChg chg="add mod">
          <ac:chgData name="reza kabir" userId="af3c95a13102d509" providerId="LiveId" clId="{8BAB2875-BEA6-4BA6-854D-82211A154D52}" dt="2020-04-15T09:58:44.688" v="2952" actId="20577"/>
          <ac:spMkLst>
            <pc:docMk/>
            <pc:sldMk cId="2072687406" sldId="783"/>
            <ac:spMk id="2" creationId="{063FE2E1-2278-42B7-B5CD-87A51685AAB9}"/>
          </ac:spMkLst>
        </pc:spChg>
        <pc:spChg chg="add 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3" creationId="{EC226143-B1EB-4072-B6C5-6FE76F825299}"/>
          </ac:spMkLst>
        </pc:spChg>
        <pc:spChg chg="add del mod">
          <ac:chgData name="reza kabir" userId="af3c95a13102d509" providerId="LiveId" clId="{8BAB2875-BEA6-4BA6-854D-82211A154D52}" dt="2020-05-13T16:42:42.508" v="3528" actId="21"/>
          <ac:spMkLst>
            <pc:docMk/>
            <pc:sldMk cId="2072687406" sldId="783"/>
            <ac:spMk id="4" creationId="{CDCADC98-BA59-43CF-8F35-7284224BECF0}"/>
          </ac:spMkLst>
        </pc:spChg>
        <pc:spChg chg="del">
          <ac:chgData name="reza kabir" userId="af3c95a13102d509" providerId="LiveId" clId="{8BAB2875-BEA6-4BA6-854D-82211A154D52}" dt="2020-04-15T09:58:39.887" v="2941" actId="478"/>
          <ac:spMkLst>
            <pc:docMk/>
            <pc:sldMk cId="2072687406" sldId="783"/>
            <ac:spMk id="21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58.069" v="2936" actId="478"/>
          <ac:spMkLst>
            <pc:docMk/>
            <pc:sldMk cId="2072687406" sldId="783"/>
            <ac:spMk id="28" creationId="{00000000-0000-0000-0000-000000000000}"/>
          </ac:spMkLst>
        </pc:spChg>
        <pc:spChg chg="add del mod">
          <ac:chgData name="reza kabir" userId="af3c95a13102d509" providerId="LiveId" clId="{8BAB2875-BEA6-4BA6-854D-82211A154D52}" dt="2020-05-13T16:42:42.508" v="3528" actId="21"/>
          <ac:spMkLst>
            <pc:docMk/>
            <pc:sldMk cId="2072687406" sldId="783"/>
            <ac:spMk id="64" creationId="{2BC912D1-4188-4838-B8A9-4FBE87C0B2C8}"/>
          </ac:spMkLst>
        </pc:spChg>
        <pc:spChg chg="add del mod">
          <ac:chgData name="reza kabir" userId="af3c95a13102d509" providerId="LiveId" clId="{8BAB2875-BEA6-4BA6-854D-82211A154D52}" dt="2020-05-13T16:42:42.508" v="3528" actId="21"/>
          <ac:spMkLst>
            <pc:docMk/>
            <pc:sldMk cId="2072687406" sldId="783"/>
            <ac:spMk id="65" creationId="{489B4F80-8140-45CC-ABA8-19E3A6B6C652}"/>
          </ac:spMkLst>
        </pc:spChg>
        <pc:spChg chg="add 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67" creationId="{AA4D88E8-B4A9-4285-95A5-1BC9EE7DC8C6}"/>
          </ac:spMkLst>
        </pc:spChg>
        <pc:spChg chg="add 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68" creationId="{105F03F1-0DC7-454C-8C80-D9FB6BBCE304}"/>
          </ac:spMkLst>
        </pc:spChg>
        <pc:spChg chg="add 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69" creationId="{E46416D2-A4AD-4F6C-896F-734CFED369AC}"/>
          </ac:spMkLst>
        </pc:spChg>
        <pc:spChg chg="add 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70" creationId="{DEF5CEBC-2B88-4D07-8ADE-1B6F19F05933}"/>
          </ac:spMkLst>
        </pc:spChg>
        <pc:spChg chg="add del mod">
          <ac:chgData name="reza kabir" userId="af3c95a13102d509" providerId="LiveId" clId="{8BAB2875-BEA6-4BA6-854D-82211A154D52}" dt="2020-05-13T16:42:42.508" v="3528" actId="21"/>
          <ac:spMkLst>
            <pc:docMk/>
            <pc:sldMk cId="2072687406" sldId="783"/>
            <ac:spMk id="87" creationId="{D3408DBD-DD15-4A19-8190-CE99ECC12B41}"/>
          </ac:spMkLst>
        </pc:spChg>
        <pc:spChg chg="add 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88" creationId="{1276A7EB-4336-4B91-AA83-AF25EAF58FFE}"/>
          </ac:spMkLst>
        </pc:spChg>
        <pc:spChg chg="add 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89" creationId="{D312B401-4CA9-44AF-AF2D-DEFA3174B39E}"/>
          </ac:spMkLst>
        </pc:spChg>
        <pc:spChg chg="add 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90" creationId="{0AA4138E-280A-432C-8BC6-4EC73C55FB35}"/>
          </ac:spMkLst>
        </pc:spChg>
        <pc:spChg chg="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114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9:42.812" v="2970" actId="207"/>
          <ac:spMkLst>
            <pc:docMk/>
            <pc:sldMk cId="2072687406" sldId="783"/>
            <ac:spMk id="141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42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43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44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45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46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47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48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49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50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39.953" v="2934" actId="478"/>
          <ac:spMkLst>
            <pc:docMk/>
            <pc:sldMk cId="2072687406" sldId="783"/>
            <ac:spMk id="161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162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163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164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9:55.998" v="2971" actId="2711"/>
          <ac:spMkLst>
            <pc:docMk/>
            <pc:sldMk cId="2072687406" sldId="783"/>
            <ac:spMk id="174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55.946" v="2935" actId="478"/>
          <ac:spMkLst>
            <pc:docMk/>
            <pc:sldMk cId="2072687406" sldId="783"/>
            <ac:spMk id="175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55.946" v="2935" actId="478"/>
          <ac:spMkLst>
            <pc:docMk/>
            <pc:sldMk cId="2072687406" sldId="783"/>
            <ac:spMk id="176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55.946" v="2935" actId="478"/>
          <ac:spMkLst>
            <pc:docMk/>
            <pc:sldMk cId="2072687406" sldId="783"/>
            <ac:spMk id="177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7:55.946" v="2935" actId="478"/>
          <ac:spMkLst>
            <pc:docMk/>
            <pc:sldMk cId="2072687406" sldId="783"/>
            <ac:spMk id="178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8:00.975" v="2937" actId="478"/>
          <ac:spMkLst>
            <pc:docMk/>
            <pc:sldMk cId="2072687406" sldId="783"/>
            <ac:spMk id="179" creationId="{00000000-0000-0000-0000-000000000000}"/>
          </ac:spMkLst>
        </pc:spChg>
        <pc:spChg chg="del">
          <ac:chgData name="reza kabir" userId="af3c95a13102d509" providerId="LiveId" clId="{8BAB2875-BEA6-4BA6-854D-82211A154D52}" dt="2020-04-15T09:58:00.975" v="2937" actId="478"/>
          <ac:spMkLst>
            <pc:docMk/>
            <pc:sldMk cId="2072687406" sldId="783"/>
            <ac:spMk id="180" creationId="{00000000-0000-0000-0000-000000000000}"/>
          </ac:spMkLst>
        </pc:spChg>
        <pc:grpChg chg="mod">
          <ac:chgData name="reza kabir" userId="af3c95a13102d509" providerId="LiveId" clId="{8BAB2875-BEA6-4BA6-854D-82211A154D52}" dt="2020-04-15T09:59:55.998" v="2971" actId="2711"/>
          <ac:grpSpMkLst>
            <pc:docMk/>
            <pc:sldMk cId="2072687406" sldId="783"/>
            <ac:grpSpMk id="66" creationId="{00000000-0000-0000-0000-000000000000}"/>
          </ac:grpSpMkLst>
        </pc:grpChg>
        <pc:grpChg chg="add mod">
          <ac:chgData name="reza kabir" userId="af3c95a13102d509" providerId="LiveId" clId="{8BAB2875-BEA6-4BA6-854D-82211A154D52}" dt="2020-04-15T09:59:55.998" v="2971" actId="2711"/>
          <ac:grpSpMkLst>
            <pc:docMk/>
            <pc:sldMk cId="2072687406" sldId="783"/>
            <ac:grpSpMk id="71" creationId="{25FDF460-498F-4AE0-905C-FA60F631190B}"/>
          </ac:grpSpMkLst>
        </pc:grpChg>
        <pc:grpChg chg="mod">
          <ac:chgData name="reza kabir" userId="af3c95a13102d509" providerId="LiveId" clId="{8BAB2875-BEA6-4BA6-854D-82211A154D52}" dt="2020-04-15T09:58:50.236" v="2953" actId="1076"/>
          <ac:grpSpMkLst>
            <pc:docMk/>
            <pc:sldMk cId="2072687406" sldId="783"/>
            <ac:grpSpMk id="72" creationId="{F97927F4-2E19-4464-AAEE-572E2619A31F}"/>
          </ac:grpSpMkLst>
        </pc:grpChg>
        <pc:grpChg chg="mod">
          <ac:chgData name="reza kabir" userId="af3c95a13102d509" providerId="LiveId" clId="{8BAB2875-BEA6-4BA6-854D-82211A154D52}" dt="2020-04-15T09:58:50.236" v="2953" actId="1076"/>
          <ac:grpSpMkLst>
            <pc:docMk/>
            <pc:sldMk cId="2072687406" sldId="783"/>
            <ac:grpSpMk id="75" creationId="{A4F4694E-E119-4473-8559-90835BE97356}"/>
          </ac:grpSpMkLst>
        </pc:grpChg>
        <pc:grpChg chg="mod">
          <ac:chgData name="reza kabir" userId="af3c95a13102d509" providerId="LiveId" clId="{8BAB2875-BEA6-4BA6-854D-82211A154D52}" dt="2020-04-15T09:58:50.236" v="2953" actId="1076"/>
          <ac:grpSpMkLst>
            <pc:docMk/>
            <pc:sldMk cId="2072687406" sldId="783"/>
            <ac:grpSpMk id="76" creationId="{901A1B39-2A4C-4008-A98A-835BBF0E6353}"/>
          </ac:grpSpMkLst>
        </pc:grpChg>
        <pc:grpChg chg="mod">
          <ac:chgData name="reza kabir" userId="af3c95a13102d509" providerId="LiveId" clId="{8BAB2875-BEA6-4BA6-854D-82211A154D52}" dt="2020-04-15T09:58:50.236" v="2953" actId="1076"/>
          <ac:grpSpMkLst>
            <pc:docMk/>
            <pc:sldMk cId="2072687406" sldId="783"/>
            <ac:grpSpMk id="83" creationId="{D218C542-7308-4783-9D4E-5AEBCD4475E8}"/>
          </ac:grpSpMkLst>
        </pc:grpChg>
        <pc:grpChg chg="mod">
          <ac:chgData name="reza kabir" userId="af3c95a13102d509" providerId="LiveId" clId="{8BAB2875-BEA6-4BA6-854D-82211A154D52}" dt="2020-04-15T09:59:55.998" v="2971" actId="2711"/>
          <ac:grpSpMkLst>
            <pc:docMk/>
            <pc:sldMk cId="2072687406" sldId="783"/>
            <ac:grpSpMk id="11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9:55.998" v="2971" actId="2711"/>
          <ac:grpSpMkLst>
            <pc:docMk/>
            <pc:sldMk cId="2072687406" sldId="783"/>
            <ac:grpSpMk id="119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9:55.998" v="2971" actId="2711"/>
          <ac:grpSpMkLst>
            <pc:docMk/>
            <pc:sldMk cId="2072687406" sldId="783"/>
            <ac:grpSpMk id="124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9:55.998" v="2971" actId="2711"/>
          <ac:grpSpMkLst>
            <pc:docMk/>
            <pc:sldMk cId="2072687406" sldId="783"/>
            <ac:grpSpMk id="128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9:55.998" v="2971" actId="2711"/>
          <ac:grpSpMkLst>
            <pc:docMk/>
            <pc:sldMk cId="2072687406" sldId="783"/>
            <ac:grpSpMk id="13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59:55.998" v="2971" actId="2711"/>
          <ac:grpSpMkLst>
            <pc:docMk/>
            <pc:sldMk cId="2072687406" sldId="783"/>
            <ac:grpSpMk id="137" creationId="{00000000-0000-0000-0000-000000000000}"/>
          </ac:grpSpMkLst>
        </pc:grp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51" creationId="{00000000-0000-0000-0000-000000000000}"/>
          </ac:cxnSpMkLst>
        </pc:cxn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52" creationId="{00000000-0000-0000-0000-000000000000}"/>
          </ac:cxnSpMkLst>
        </pc:cxn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53" creationId="{00000000-0000-0000-0000-000000000000}"/>
          </ac:cxnSpMkLst>
        </pc:cxn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54" creationId="{00000000-0000-0000-0000-000000000000}"/>
          </ac:cxnSpMkLst>
        </pc:cxn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5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56" creationId="{00000000-0000-0000-0000-000000000000}"/>
          </ac:cxnSpMkLst>
        </pc:cxn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57" creationId="{00000000-0000-0000-0000-000000000000}"/>
          </ac:cxnSpMkLst>
        </pc:cxn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58" creationId="{00000000-0000-0000-0000-000000000000}"/>
          </ac:cxnSpMkLst>
        </pc:cxn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59" creationId="{00000000-0000-0000-0000-000000000000}"/>
          </ac:cxnSpMkLst>
        </pc:cxnChg>
        <pc:cxnChg chg="del">
          <ac:chgData name="reza kabir" userId="af3c95a13102d509" providerId="LiveId" clId="{8BAB2875-BEA6-4BA6-854D-82211A154D52}" dt="2020-04-15T09:57:39.953" v="2934" actId="478"/>
          <ac:cxnSpMkLst>
            <pc:docMk/>
            <pc:sldMk cId="2072687406" sldId="783"/>
            <ac:cxnSpMk id="160" creationId="{00000000-0000-0000-0000-000000000000}"/>
          </ac:cxnSpMkLst>
        </pc:cxnChg>
      </pc:sldChg>
      <pc:sldChg chg="addSp delSp modSp add mod ord">
        <pc:chgData name="reza kabir" userId="af3c95a13102d509" providerId="LiveId" clId="{8BAB2875-BEA6-4BA6-854D-82211A154D52}" dt="2020-04-15T10:50:24.512" v="3497"/>
        <pc:sldMkLst>
          <pc:docMk/>
          <pc:sldMk cId="1699957425" sldId="784"/>
        </pc:sldMkLst>
        <pc:spChg chg="add mod">
          <ac:chgData name="reza kabir" userId="af3c95a13102d509" providerId="LiveId" clId="{8BAB2875-BEA6-4BA6-854D-82211A154D52}" dt="2020-04-15T10:10:43.452" v="3111" actId="403"/>
          <ac:spMkLst>
            <pc:docMk/>
            <pc:sldMk cId="1699957425" sldId="784"/>
            <ac:spMk id="2" creationId="{1E79CF1F-DA09-422C-B50F-C86B2233DB72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3" creationId="{F1DEC873-99BE-4A8C-A7FE-C0780FEA7AA5}"/>
          </ac:spMkLst>
        </pc:spChg>
        <pc:spChg chg="del">
          <ac:chgData name="reza kabir" userId="af3c95a13102d509" providerId="LiveId" clId="{8BAB2875-BEA6-4BA6-854D-82211A154D52}" dt="2020-04-15T10:04:11.017" v="2980" actId="478"/>
          <ac:spMkLst>
            <pc:docMk/>
            <pc:sldMk cId="1699957425" sldId="784"/>
            <ac:spMk id="21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3:58.592" v="2978" actId="478"/>
          <ac:spMkLst>
            <pc:docMk/>
            <pc:sldMk cId="1699957425" sldId="784"/>
            <ac:spMk id="28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39" creationId="{B98EA60C-C452-4B98-AA1E-58B4C476A0BB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40" creationId="{579AD32A-038F-40DB-A770-949AFC11B1F4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41" creationId="{842BF92E-0EA6-4721-977E-DC40572B8FCC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42" creationId="{F0FDD402-1F25-4430-8421-4A2F45FFA304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43" creationId="{524D7162-3C65-4297-A9F4-4E2C41E899DC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44" creationId="{B4C85148-7389-44A9-9EE9-4ECBF2834D59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45" creationId="{D94DC43D-05BF-43CD-A9A5-8CB3F08E54FC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46" creationId="{948D67D6-D99E-49DB-9530-8FBD8CFB3071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47" creationId="{0791DF3A-077A-4F7C-926D-17BF6590063D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48" creationId="{79674A79-780D-4A09-BEA5-10B0CAAA50D3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51" creationId="{349C195B-A96A-4323-BDEC-5963D8AA7476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52" creationId="{309ABEA8-AE05-463A-A850-A647DFFD87F5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54" creationId="{C0E60217-9474-4443-85AF-2F9CC313E93F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55" creationId="{4F46484D-FDF3-4B7B-B5DE-6D88CEC973EB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57" creationId="{5A07CB30-6195-48C5-9321-180510DBCFBD}"/>
          </ac:spMkLst>
        </pc:spChg>
        <pc:spChg chg="add 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58" creationId="{C2EA3F86-117B-4E10-B09A-15955FC240DF}"/>
          </ac:spMkLst>
        </pc:spChg>
        <pc:spChg chg="add mod">
          <ac:chgData name="reza kabir" userId="af3c95a13102d509" providerId="LiveId" clId="{8BAB2875-BEA6-4BA6-854D-82211A154D52}" dt="2020-04-15T10:10:22.314" v="3099" actId="1076"/>
          <ac:spMkLst>
            <pc:docMk/>
            <pc:sldMk cId="1699957425" sldId="784"/>
            <ac:spMk id="59" creationId="{CC1B0BEF-3CAF-4C44-B6E9-CD262C6DB54A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67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68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69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7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7:01.406" v="3037" actId="478"/>
          <ac:spMkLst>
            <pc:docMk/>
            <pc:sldMk cId="1699957425" sldId="784"/>
            <ac:spMk id="71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7:01.406" v="3037" actId="478"/>
          <ac:spMkLst>
            <pc:docMk/>
            <pc:sldMk cId="1699957425" sldId="784"/>
            <ac:spMk id="72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4:49.084" v="2993" actId="478"/>
          <ac:spMkLst>
            <pc:docMk/>
            <pc:sldMk cId="1699957425" sldId="784"/>
            <ac:spMk id="73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4:49.084" v="2993" actId="478"/>
          <ac:spMkLst>
            <pc:docMk/>
            <pc:sldMk cId="1699957425" sldId="784"/>
            <ac:spMk id="74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4:49.084" v="2993" actId="478"/>
          <ac:spMkLst>
            <pc:docMk/>
            <pc:sldMk cId="1699957425" sldId="784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76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77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7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6:41.119" v="3030" actId="478"/>
          <ac:spMkLst>
            <pc:docMk/>
            <pc:sldMk cId="1699957425" sldId="784"/>
            <ac:spMk id="7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6:41.119" v="3030" actId="478"/>
          <ac:spMkLst>
            <pc:docMk/>
            <pc:sldMk cId="1699957425" sldId="784"/>
            <ac:spMk id="81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6:41.119" v="3030" actId="478"/>
          <ac:spMkLst>
            <pc:docMk/>
            <pc:sldMk cId="1699957425" sldId="784"/>
            <ac:spMk id="82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4:49.084" v="2993" actId="478"/>
          <ac:spMkLst>
            <pc:docMk/>
            <pc:sldMk cId="1699957425" sldId="784"/>
            <ac:spMk id="83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4:49.084" v="2993" actId="478"/>
          <ac:spMkLst>
            <pc:docMk/>
            <pc:sldMk cId="1699957425" sldId="784"/>
            <ac:spMk id="84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4:49.084" v="2993" actId="478"/>
          <ac:spMkLst>
            <pc:docMk/>
            <pc:sldMk cId="1699957425" sldId="784"/>
            <ac:spMk id="85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86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87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0:53.264" v="3114" actId="207"/>
          <ac:spMkLst>
            <pc:docMk/>
            <pc:sldMk cId="1699957425" sldId="784"/>
            <ac:spMk id="8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6:41.119" v="3030" actId="478"/>
          <ac:spMkLst>
            <pc:docMk/>
            <pc:sldMk cId="1699957425" sldId="784"/>
            <ac:spMk id="8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6:41.119" v="3030" actId="478"/>
          <ac:spMkLst>
            <pc:docMk/>
            <pc:sldMk cId="1699957425" sldId="784"/>
            <ac:spMk id="9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6:41.119" v="3030" actId="478"/>
          <ac:spMkLst>
            <pc:docMk/>
            <pc:sldMk cId="1699957425" sldId="784"/>
            <ac:spMk id="91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4:49.084" v="2993" actId="478"/>
          <ac:spMkLst>
            <pc:docMk/>
            <pc:sldMk cId="1699957425" sldId="784"/>
            <ac:spMk id="92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4:49.084" v="2993" actId="478"/>
          <ac:spMkLst>
            <pc:docMk/>
            <pc:sldMk cId="1699957425" sldId="784"/>
            <ac:spMk id="93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4:49.084" v="2993" actId="478"/>
          <ac:spMkLst>
            <pc:docMk/>
            <pc:sldMk cId="1699957425" sldId="784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0:22.979" v="2973" actId="478"/>
          <ac:spMkLst>
            <pc:docMk/>
            <pc:sldMk cId="1699957425" sldId="784"/>
            <ac:spMk id="96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0:22.979" v="2973" actId="478"/>
          <ac:spMkLst>
            <pc:docMk/>
            <pc:sldMk cId="1699957425" sldId="784"/>
            <ac:spMk id="97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0:22.979" v="2973" actId="478"/>
          <ac:spMkLst>
            <pc:docMk/>
            <pc:sldMk cId="1699957425" sldId="784"/>
            <ac:spMk id="9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0:22.979" v="2973" actId="478"/>
          <ac:spMkLst>
            <pc:docMk/>
            <pc:sldMk cId="1699957425" sldId="784"/>
            <ac:spMk id="9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0:22.979" v="2973" actId="478"/>
          <ac:spMkLst>
            <pc:docMk/>
            <pc:sldMk cId="1699957425" sldId="784"/>
            <ac:spMk id="10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00:22.979" v="2973" actId="478"/>
          <ac:spMkLst>
            <pc:docMk/>
            <pc:sldMk cId="1699957425" sldId="784"/>
            <ac:spMk id="101" creationId="{00000000-0000-0000-0000-000000000000}"/>
          </ac:spMkLst>
        </pc:spChg>
        <pc:cxnChg chg="add del mod">
          <ac:chgData name="reza kabir" userId="af3c95a13102d509" providerId="LiveId" clId="{8BAB2875-BEA6-4BA6-854D-82211A154D52}" dt="2020-04-15T10:09:52.225" v="3090" actId="478"/>
          <ac:cxnSpMkLst>
            <pc:docMk/>
            <pc:sldMk cId="1699957425" sldId="784"/>
            <ac:cxnSpMk id="5" creationId="{210F2E36-2911-4EFE-9F5C-AB7A958DA163}"/>
          </ac:cxnSpMkLst>
        </pc:cxnChg>
      </pc:sldChg>
      <pc:sldChg chg="add del">
        <pc:chgData name="reza kabir" userId="af3c95a13102d509" providerId="LiveId" clId="{8BAB2875-BEA6-4BA6-854D-82211A154D52}" dt="2020-04-15T10:10:58.343" v="3115" actId="47"/>
        <pc:sldMkLst>
          <pc:docMk/>
          <pc:sldMk cId="3398400976" sldId="785"/>
        </pc:sldMkLst>
      </pc:sldChg>
      <pc:sldChg chg="add del">
        <pc:chgData name="reza kabir" userId="af3c95a13102d509" providerId="LiveId" clId="{8BAB2875-BEA6-4BA6-854D-82211A154D52}" dt="2020-04-15T10:00:09.301" v="2972" actId="47"/>
        <pc:sldMkLst>
          <pc:docMk/>
          <pc:sldMk cId="2586722860" sldId="786"/>
        </pc:sldMkLst>
      </pc:sldChg>
      <pc:sldChg chg="addSp delSp modSp add mod">
        <pc:chgData name="reza kabir" userId="af3c95a13102d509" providerId="LiveId" clId="{8BAB2875-BEA6-4BA6-854D-82211A154D52}" dt="2020-04-15T10:13:24.125" v="3159"/>
        <pc:sldMkLst>
          <pc:docMk/>
          <pc:sldMk cId="3402487289" sldId="787"/>
        </pc:sldMkLst>
        <pc:spChg chg="add mod">
          <ac:chgData name="reza kabir" userId="af3c95a13102d509" providerId="LiveId" clId="{8BAB2875-BEA6-4BA6-854D-82211A154D52}" dt="2020-04-15T10:11:30.316" v="3131" actId="20577"/>
          <ac:spMkLst>
            <pc:docMk/>
            <pc:sldMk cId="3402487289" sldId="787"/>
            <ac:spMk id="2" creationId="{2F06DBA4-9C9D-45A6-88BB-3A046DE56CB1}"/>
          </ac:spMkLst>
        </pc:spChg>
        <pc:spChg chg="del">
          <ac:chgData name="reza kabir" userId="af3c95a13102d509" providerId="LiveId" clId="{8BAB2875-BEA6-4BA6-854D-82211A154D52}" dt="2020-04-15T10:11:04.932" v="3116" actId="478"/>
          <ac:spMkLst>
            <pc:docMk/>
            <pc:sldMk cId="3402487289" sldId="787"/>
            <ac:spMk id="21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10:12:55.834" v="3144" actId="207"/>
          <ac:spMkLst>
            <pc:docMk/>
            <pc:sldMk cId="3402487289" sldId="787"/>
            <ac:spMk id="25" creationId="{989F1EFC-34BD-4C21-A481-0084BDECBB49}"/>
          </ac:spMkLst>
        </pc:spChg>
        <pc:spChg chg="add mod">
          <ac:chgData name="reza kabir" userId="af3c95a13102d509" providerId="LiveId" clId="{8BAB2875-BEA6-4BA6-854D-82211A154D52}" dt="2020-04-15T10:13:16.394" v="3150"/>
          <ac:spMkLst>
            <pc:docMk/>
            <pc:sldMk cId="3402487289" sldId="787"/>
            <ac:spMk id="26" creationId="{FD0ABF71-CB5F-4DEA-AB3C-B263E893B751}"/>
          </ac:spMkLst>
        </pc:spChg>
        <pc:spChg chg="add mod">
          <ac:chgData name="reza kabir" userId="af3c95a13102d509" providerId="LiveId" clId="{8BAB2875-BEA6-4BA6-854D-82211A154D52}" dt="2020-04-15T10:12:55.834" v="3144" actId="207"/>
          <ac:spMkLst>
            <pc:docMk/>
            <pc:sldMk cId="3402487289" sldId="787"/>
            <ac:spMk id="27" creationId="{2D01B0C6-6006-4CA2-A249-0A84CC1698B9}"/>
          </ac:spMkLst>
        </pc:spChg>
        <pc:spChg chg="del">
          <ac:chgData name="reza kabir" userId="af3c95a13102d509" providerId="LiveId" clId="{8BAB2875-BEA6-4BA6-854D-82211A154D52}" dt="2020-04-15T10:11:04.932" v="3116" actId="478"/>
          <ac:spMkLst>
            <pc:docMk/>
            <pc:sldMk cId="3402487289" sldId="787"/>
            <ac:spMk id="28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10:13:18.895" v="3153"/>
          <ac:spMkLst>
            <pc:docMk/>
            <pc:sldMk cId="3402487289" sldId="787"/>
            <ac:spMk id="29" creationId="{5BEA7233-4FA1-4A90-9B7C-7E7539DF72C8}"/>
          </ac:spMkLst>
        </pc:spChg>
        <pc:spChg chg="add mod">
          <ac:chgData name="reza kabir" userId="af3c95a13102d509" providerId="LiveId" clId="{8BAB2875-BEA6-4BA6-854D-82211A154D52}" dt="2020-04-15T10:12:55.834" v="3144" actId="207"/>
          <ac:spMkLst>
            <pc:docMk/>
            <pc:sldMk cId="3402487289" sldId="787"/>
            <ac:spMk id="30" creationId="{A64C0B5B-E44C-4BD3-BD28-9F1FF772021E}"/>
          </ac:spMkLst>
        </pc:spChg>
        <pc:spChg chg="add mod">
          <ac:chgData name="reza kabir" userId="af3c95a13102d509" providerId="LiveId" clId="{8BAB2875-BEA6-4BA6-854D-82211A154D52}" dt="2020-04-15T10:13:21.452" v="3156"/>
          <ac:spMkLst>
            <pc:docMk/>
            <pc:sldMk cId="3402487289" sldId="787"/>
            <ac:spMk id="31" creationId="{6A2D7635-DF91-438A-9C1B-7BE8F25CD09F}"/>
          </ac:spMkLst>
        </pc:spChg>
        <pc:spChg chg="add mod">
          <ac:chgData name="reza kabir" userId="af3c95a13102d509" providerId="LiveId" clId="{8BAB2875-BEA6-4BA6-854D-82211A154D52}" dt="2020-04-15T10:12:55.834" v="3144" actId="207"/>
          <ac:spMkLst>
            <pc:docMk/>
            <pc:sldMk cId="3402487289" sldId="787"/>
            <ac:spMk id="32" creationId="{23B15295-38D6-4F55-A3E5-0F286F4AB988}"/>
          </ac:spMkLst>
        </pc:spChg>
        <pc:spChg chg="add mod">
          <ac:chgData name="reza kabir" userId="af3c95a13102d509" providerId="LiveId" clId="{8BAB2875-BEA6-4BA6-854D-82211A154D52}" dt="2020-04-15T10:13:24.125" v="3159"/>
          <ac:spMkLst>
            <pc:docMk/>
            <pc:sldMk cId="3402487289" sldId="787"/>
            <ac:spMk id="33" creationId="{A332B013-B492-4915-B130-0DFFBF265CA6}"/>
          </ac:spMkLst>
        </pc:spChg>
        <pc:spChg chg="mod">
          <ac:chgData name="reza kabir" userId="af3c95a13102d509" providerId="LiveId" clId="{8BAB2875-BEA6-4BA6-854D-82211A154D52}" dt="2020-04-15T10:11:15.344" v="3118" actId="207"/>
          <ac:spMkLst>
            <pc:docMk/>
            <pc:sldMk cId="3402487289" sldId="787"/>
            <ac:spMk id="38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1:18.641" v="3119" actId="207"/>
          <ac:spMkLst>
            <pc:docMk/>
            <pc:sldMk cId="3402487289" sldId="787"/>
            <ac:spMk id="47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1:24.505" v="3120" actId="478"/>
          <ac:spMkLst>
            <pc:docMk/>
            <pc:sldMk cId="3402487289" sldId="787"/>
            <ac:spMk id="6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1:24.505" v="3120" actId="478"/>
          <ac:spMkLst>
            <pc:docMk/>
            <pc:sldMk cId="3402487289" sldId="787"/>
            <ac:spMk id="6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1:24.505" v="3120" actId="478"/>
          <ac:spMkLst>
            <pc:docMk/>
            <pc:sldMk cId="3402487289" sldId="787"/>
            <ac:spMk id="7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1:24.505" v="3120" actId="478"/>
          <ac:spMkLst>
            <pc:docMk/>
            <pc:sldMk cId="3402487289" sldId="787"/>
            <ac:spMk id="71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1:24.505" v="3120" actId="478"/>
          <ac:spMkLst>
            <pc:docMk/>
            <pc:sldMk cId="3402487289" sldId="787"/>
            <ac:spMk id="72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1:24.505" v="3120" actId="478"/>
          <ac:spMkLst>
            <pc:docMk/>
            <pc:sldMk cId="3402487289" sldId="787"/>
            <ac:spMk id="73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1:24.505" v="3120" actId="478"/>
          <ac:spMkLst>
            <pc:docMk/>
            <pc:sldMk cId="3402487289" sldId="787"/>
            <ac:spMk id="74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1:24.505" v="3120" actId="478"/>
          <ac:spMkLst>
            <pc:docMk/>
            <pc:sldMk cId="3402487289" sldId="787"/>
            <ac:spMk id="75" creationId="{00000000-0000-0000-0000-000000000000}"/>
          </ac:spMkLst>
        </pc:spChg>
      </pc:sldChg>
      <pc:sldChg chg="addSp delSp modSp add mod">
        <pc:chgData name="reza kabir" userId="af3c95a13102d509" providerId="LiveId" clId="{8BAB2875-BEA6-4BA6-854D-82211A154D52}" dt="2020-04-15T10:13:31.348" v="3163"/>
        <pc:sldMkLst>
          <pc:docMk/>
          <pc:sldMk cId="1379939548" sldId="788"/>
        </pc:sldMkLst>
        <pc:spChg chg="mod">
          <ac:chgData name="reza kabir" userId="af3c95a13102d509" providerId="LiveId" clId="{8BAB2875-BEA6-4BA6-854D-82211A154D52}" dt="2020-04-15T10:12:37.706" v="3142" actId="207"/>
          <ac:spMkLst>
            <pc:docMk/>
            <pc:sldMk cId="1379939548" sldId="788"/>
            <ac:spMk id="24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2:17.939" v="3139" actId="478"/>
          <ac:spMkLst>
            <pc:docMk/>
            <pc:sldMk cId="1379939548" sldId="788"/>
            <ac:spMk id="28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2:34.017" v="3140" actId="207"/>
          <ac:spMkLst>
            <pc:docMk/>
            <pc:sldMk cId="1379939548" sldId="788"/>
            <ac:spMk id="29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2:41.524" v="3143" actId="207"/>
          <ac:spMkLst>
            <pc:docMk/>
            <pc:sldMk cId="1379939548" sldId="788"/>
            <ac:spMk id="33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10:13:05.176" v="3147" actId="207"/>
          <ac:spMkLst>
            <pc:docMk/>
            <pc:sldMk cId="1379939548" sldId="788"/>
            <ac:spMk id="37" creationId="{EBB61D71-47FA-42F1-8854-ECA64093A24C}"/>
          </ac:spMkLst>
        </pc:spChg>
        <pc:spChg chg="add mod">
          <ac:chgData name="reza kabir" userId="af3c95a13102d509" providerId="LiveId" clId="{8BAB2875-BEA6-4BA6-854D-82211A154D52}" dt="2020-04-15T10:13:26.441" v="3160"/>
          <ac:spMkLst>
            <pc:docMk/>
            <pc:sldMk cId="1379939548" sldId="788"/>
            <ac:spMk id="38" creationId="{1BAAA8B2-DAF9-46D6-8E43-A57E51826CB4}"/>
          </ac:spMkLst>
        </pc:spChg>
        <pc:spChg chg="add mod">
          <ac:chgData name="reza kabir" userId="af3c95a13102d509" providerId="LiveId" clId="{8BAB2875-BEA6-4BA6-854D-82211A154D52}" dt="2020-04-15T10:13:05.176" v="3147" actId="207"/>
          <ac:spMkLst>
            <pc:docMk/>
            <pc:sldMk cId="1379939548" sldId="788"/>
            <ac:spMk id="39" creationId="{0301075C-C619-4235-A938-AA6741D968E7}"/>
          </ac:spMkLst>
        </pc:spChg>
        <pc:spChg chg="add mod">
          <ac:chgData name="reza kabir" userId="af3c95a13102d509" providerId="LiveId" clId="{8BAB2875-BEA6-4BA6-854D-82211A154D52}" dt="2020-04-15T10:13:27.918" v="3161"/>
          <ac:spMkLst>
            <pc:docMk/>
            <pc:sldMk cId="1379939548" sldId="788"/>
            <ac:spMk id="40" creationId="{3DD6DD13-A0AB-4739-85F2-C66542ADFA3E}"/>
          </ac:spMkLst>
        </pc:spChg>
        <pc:spChg chg="add mod">
          <ac:chgData name="reza kabir" userId="af3c95a13102d509" providerId="LiveId" clId="{8BAB2875-BEA6-4BA6-854D-82211A154D52}" dt="2020-04-15T10:13:05.176" v="3147" actId="207"/>
          <ac:spMkLst>
            <pc:docMk/>
            <pc:sldMk cId="1379939548" sldId="788"/>
            <ac:spMk id="41" creationId="{059BEBC8-3DA4-4B0F-B3CC-DE610F8C82B3}"/>
          </ac:spMkLst>
        </pc:spChg>
        <pc:spChg chg="add mod">
          <ac:chgData name="reza kabir" userId="af3c95a13102d509" providerId="LiveId" clId="{8BAB2875-BEA6-4BA6-854D-82211A154D52}" dt="2020-04-15T10:13:29.448" v="3162"/>
          <ac:spMkLst>
            <pc:docMk/>
            <pc:sldMk cId="1379939548" sldId="788"/>
            <ac:spMk id="42" creationId="{9DAD4CFB-5EBD-424D-91D5-FA625C257F31}"/>
          </ac:spMkLst>
        </pc:spChg>
        <pc:spChg chg="add mod">
          <ac:chgData name="reza kabir" userId="af3c95a13102d509" providerId="LiveId" clId="{8BAB2875-BEA6-4BA6-854D-82211A154D52}" dt="2020-04-15T10:13:05.176" v="3147" actId="207"/>
          <ac:spMkLst>
            <pc:docMk/>
            <pc:sldMk cId="1379939548" sldId="788"/>
            <ac:spMk id="43" creationId="{8594F013-4875-4903-A252-91ABA2A5C4D3}"/>
          </ac:spMkLst>
        </pc:spChg>
        <pc:spChg chg="add mod">
          <ac:chgData name="reza kabir" userId="af3c95a13102d509" providerId="LiveId" clId="{8BAB2875-BEA6-4BA6-854D-82211A154D52}" dt="2020-04-15T10:13:31.348" v="3163"/>
          <ac:spMkLst>
            <pc:docMk/>
            <pc:sldMk cId="1379939548" sldId="788"/>
            <ac:spMk id="44" creationId="{8C952D6D-1F71-47B3-B0AF-21B64704F7F3}"/>
          </ac:spMkLst>
        </pc:spChg>
        <pc:spChg chg="del">
          <ac:chgData name="reza kabir" userId="af3c95a13102d509" providerId="LiveId" clId="{8BAB2875-BEA6-4BA6-854D-82211A154D52}" dt="2020-04-15T10:13:02.405" v="3145" actId="478"/>
          <ac:spMkLst>
            <pc:docMk/>
            <pc:sldMk cId="1379939548" sldId="788"/>
            <ac:spMk id="6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3:02.405" v="3145" actId="478"/>
          <ac:spMkLst>
            <pc:docMk/>
            <pc:sldMk cId="1379939548" sldId="788"/>
            <ac:spMk id="6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3:02.405" v="3145" actId="478"/>
          <ac:spMkLst>
            <pc:docMk/>
            <pc:sldMk cId="1379939548" sldId="788"/>
            <ac:spMk id="7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3:02.405" v="3145" actId="478"/>
          <ac:spMkLst>
            <pc:docMk/>
            <pc:sldMk cId="1379939548" sldId="788"/>
            <ac:spMk id="71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3:02.405" v="3145" actId="478"/>
          <ac:spMkLst>
            <pc:docMk/>
            <pc:sldMk cId="1379939548" sldId="788"/>
            <ac:spMk id="72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3:02.405" v="3145" actId="478"/>
          <ac:spMkLst>
            <pc:docMk/>
            <pc:sldMk cId="1379939548" sldId="788"/>
            <ac:spMk id="73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3:02.405" v="3145" actId="478"/>
          <ac:spMkLst>
            <pc:docMk/>
            <pc:sldMk cId="1379939548" sldId="788"/>
            <ac:spMk id="74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3:02.405" v="3145" actId="478"/>
          <ac:spMkLst>
            <pc:docMk/>
            <pc:sldMk cId="1379939548" sldId="788"/>
            <ac:spMk id="75" creationId="{00000000-0000-0000-0000-000000000000}"/>
          </ac:spMkLst>
        </pc:spChg>
      </pc:sldChg>
      <pc:sldChg chg="add del">
        <pc:chgData name="reza kabir" userId="af3c95a13102d509" providerId="LiveId" clId="{8BAB2875-BEA6-4BA6-854D-82211A154D52}" dt="2020-04-15T10:13:34.596" v="3164" actId="47"/>
        <pc:sldMkLst>
          <pc:docMk/>
          <pc:sldMk cId="1254250873" sldId="789"/>
        </pc:sldMkLst>
      </pc:sldChg>
      <pc:sldChg chg="addSp delSp modSp add del mod">
        <pc:chgData name="reza kabir" userId="af3c95a13102d509" providerId="LiveId" clId="{8BAB2875-BEA6-4BA6-854D-82211A154D52}" dt="2020-04-15T10:15:20.745" v="3178" actId="47"/>
        <pc:sldMkLst>
          <pc:docMk/>
          <pc:sldMk cId="1736607946" sldId="790"/>
        </pc:sldMkLst>
        <pc:spChg chg="add mod">
          <ac:chgData name="reza kabir" userId="af3c95a13102d509" providerId="LiveId" clId="{8BAB2875-BEA6-4BA6-854D-82211A154D52}" dt="2020-04-15T10:15:18.565" v="3177"/>
          <ac:spMkLst>
            <pc:docMk/>
            <pc:sldMk cId="1736607946" sldId="790"/>
            <ac:spMk id="3" creationId="{354EEB8E-F69D-4107-B9AA-1331FDACB666}"/>
          </ac:spMkLst>
        </pc:spChg>
        <pc:spChg chg="mod">
          <ac:chgData name="reza kabir" userId="af3c95a13102d509" providerId="LiveId" clId="{8BAB2875-BEA6-4BA6-854D-82211A154D52}" dt="2020-04-15T10:14:25.455" v="3169" actId="164"/>
          <ac:spMkLst>
            <pc:docMk/>
            <pc:sldMk cId="1736607946" sldId="790"/>
            <ac:spMk id="37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4:25.455" v="3169" actId="164"/>
          <ac:spMkLst>
            <pc:docMk/>
            <pc:sldMk cId="1736607946" sldId="790"/>
            <ac:spMk id="38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4:25.455" v="3169" actId="164"/>
          <ac:spMkLst>
            <pc:docMk/>
            <pc:sldMk cId="1736607946" sldId="790"/>
            <ac:spMk id="39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4:25.455" v="3169" actId="164"/>
          <ac:spMkLst>
            <pc:docMk/>
            <pc:sldMk cId="1736607946" sldId="790"/>
            <ac:spMk id="40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10:14:45.969" v="3171" actId="478"/>
          <ac:spMkLst>
            <pc:docMk/>
            <pc:sldMk cId="1736607946" sldId="790"/>
            <ac:spMk id="42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10:14:48.781" v="3172" actId="478"/>
          <ac:spMkLst>
            <pc:docMk/>
            <pc:sldMk cId="1736607946" sldId="790"/>
            <ac:spMk id="4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51.816" v="3173" actId="478"/>
          <ac:spMkLst>
            <pc:docMk/>
            <pc:sldMk cId="1736607946" sldId="790"/>
            <ac:spMk id="47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54.662" v="3174" actId="478"/>
          <ac:spMkLst>
            <pc:docMk/>
            <pc:sldMk cId="1736607946" sldId="790"/>
            <ac:spMk id="5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45.969" v="3171" actId="478"/>
          <ac:spMkLst>
            <pc:docMk/>
            <pc:sldMk cId="1736607946" sldId="790"/>
            <ac:spMk id="57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45.969" v="3171" actId="478"/>
          <ac:spMkLst>
            <pc:docMk/>
            <pc:sldMk cId="1736607946" sldId="790"/>
            <ac:spMk id="5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48.781" v="3172" actId="478"/>
          <ac:spMkLst>
            <pc:docMk/>
            <pc:sldMk cId="1736607946" sldId="790"/>
            <ac:spMk id="5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48.781" v="3172" actId="478"/>
          <ac:spMkLst>
            <pc:docMk/>
            <pc:sldMk cId="1736607946" sldId="790"/>
            <ac:spMk id="6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51.816" v="3173" actId="478"/>
          <ac:spMkLst>
            <pc:docMk/>
            <pc:sldMk cId="1736607946" sldId="790"/>
            <ac:spMk id="61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51.816" v="3173" actId="478"/>
          <ac:spMkLst>
            <pc:docMk/>
            <pc:sldMk cId="1736607946" sldId="790"/>
            <ac:spMk id="6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54.662" v="3174" actId="478"/>
          <ac:spMkLst>
            <pc:docMk/>
            <pc:sldMk cId="1736607946" sldId="790"/>
            <ac:spMk id="6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4:54.662" v="3174" actId="478"/>
          <ac:spMkLst>
            <pc:docMk/>
            <pc:sldMk cId="1736607946" sldId="790"/>
            <ac:spMk id="7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5:13.805" v="3176" actId="478"/>
          <ac:spMkLst>
            <pc:docMk/>
            <pc:sldMk cId="1736607946" sldId="790"/>
            <ac:spMk id="74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5:13.805" v="3176" actId="478"/>
          <ac:spMkLst>
            <pc:docMk/>
            <pc:sldMk cId="1736607946" sldId="790"/>
            <ac:spMk id="7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5:11.043" v="3175" actId="478"/>
          <ac:spMkLst>
            <pc:docMk/>
            <pc:sldMk cId="1736607946" sldId="790"/>
            <ac:spMk id="97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5:11.043" v="3175" actId="478"/>
          <ac:spMkLst>
            <pc:docMk/>
            <pc:sldMk cId="1736607946" sldId="790"/>
            <ac:spMk id="9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5:11.043" v="3175" actId="478"/>
          <ac:spMkLst>
            <pc:docMk/>
            <pc:sldMk cId="1736607946" sldId="790"/>
            <ac:spMk id="9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15:11.043" v="3175" actId="478"/>
          <ac:spMkLst>
            <pc:docMk/>
            <pc:sldMk cId="1736607946" sldId="790"/>
            <ac:spMk id="100" creationId="{00000000-0000-0000-0000-000000000000}"/>
          </ac:spMkLst>
        </pc:spChg>
        <pc:grpChg chg="add mod">
          <ac:chgData name="reza kabir" userId="af3c95a13102d509" providerId="LiveId" clId="{8BAB2875-BEA6-4BA6-854D-82211A154D52}" dt="2020-04-15T10:14:27.899" v="3170" actId="1076"/>
          <ac:grpSpMkLst>
            <pc:docMk/>
            <pc:sldMk cId="1736607946" sldId="790"/>
            <ac:grpSpMk id="2" creationId="{F49AB59B-BBFC-4E45-B85A-4EBBA5F72978}"/>
          </ac:grpSpMkLst>
        </pc:grpChg>
      </pc:sldChg>
      <pc:sldChg chg="add del">
        <pc:chgData name="reza kabir" userId="af3c95a13102d509" providerId="LiveId" clId="{8BAB2875-BEA6-4BA6-854D-82211A154D52}" dt="2020-04-15T10:15:21.710" v="3179" actId="47"/>
        <pc:sldMkLst>
          <pc:docMk/>
          <pc:sldMk cId="363710640" sldId="791"/>
        </pc:sldMkLst>
      </pc:sldChg>
      <pc:sldChg chg="add del">
        <pc:chgData name="reza kabir" userId="af3c95a13102d509" providerId="LiveId" clId="{8BAB2875-BEA6-4BA6-854D-82211A154D52}" dt="2020-04-15T10:15:22.290" v="3180" actId="47"/>
        <pc:sldMkLst>
          <pc:docMk/>
          <pc:sldMk cId="3774992645" sldId="792"/>
        </pc:sldMkLst>
      </pc:sldChg>
      <pc:sldChg chg="add del">
        <pc:chgData name="reza kabir" userId="af3c95a13102d509" providerId="LiveId" clId="{8BAB2875-BEA6-4BA6-854D-82211A154D52}" dt="2020-04-15T10:15:23.563" v="3181" actId="47"/>
        <pc:sldMkLst>
          <pc:docMk/>
          <pc:sldMk cId="1919714371" sldId="793"/>
        </pc:sldMkLst>
      </pc:sldChg>
      <pc:sldChg chg="addSp delSp modSp add mod">
        <pc:chgData name="reza kabir" userId="af3c95a13102d509" providerId="LiveId" clId="{8BAB2875-BEA6-4BA6-854D-82211A154D52}" dt="2020-04-15T10:23:13.697" v="3217" actId="20577"/>
        <pc:sldMkLst>
          <pc:docMk/>
          <pc:sldMk cId="3766327440" sldId="794"/>
        </pc:sldMkLst>
        <pc:spChg chg="add mod">
          <ac:chgData name="reza kabir" userId="af3c95a13102d509" providerId="LiveId" clId="{8BAB2875-BEA6-4BA6-854D-82211A154D52}" dt="2020-04-15T10:23:13.697" v="3217" actId="20577"/>
          <ac:spMkLst>
            <pc:docMk/>
            <pc:sldMk cId="3766327440" sldId="794"/>
            <ac:spMk id="2" creationId="{3A36EAF7-66BA-4B6F-A4D4-B7CF851231B2}"/>
          </ac:spMkLst>
        </pc:spChg>
        <pc:spChg chg="mod">
          <ac:chgData name="reza kabir" userId="af3c95a13102d509" providerId="LiveId" clId="{8BAB2875-BEA6-4BA6-854D-82211A154D52}" dt="2020-04-15T10:15:58.717" v="3184" actId="207"/>
          <ac:spMkLst>
            <pc:docMk/>
            <pc:sldMk cId="3766327440" sldId="794"/>
            <ac:spMk id="13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6:02.389" v="3185" actId="207"/>
          <ac:spMkLst>
            <pc:docMk/>
            <pc:sldMk cId="3766327440" sldId="794"/>
            <ac:spMk id="14" creationId="{00000000-0000-0000-0000-000000000000}"/>
          </ac:spMkLst>
        </pc:spChg>
        <pc:spChg chg="mod">
          <ac:chgData name="reza kabir" userId="af3c95a13102d509" providerId="LiveId" clId="{8BAB2875-BEA6-4BA6-854D-82211A154D52}" dt="2020-04-15T10:22:35.739" v="3195" actId="20577"/>
          <ac:spMkLst>
            <pc:docMk/>
            <pc:sldMk cId="3766327440" sldId="794"/>
            <ac:spMk id="19" creationId="{00000000-0000-0000-0000-000000000000}"/>
          </ac:spMkLst>
        </pc:spChg>
        <pc:spChg chg="mod">
          <ac:chgData name="reza kabir" userId="af3c95a13102d509" providerId="LiveId" clId="{8BAB2875-BEA6-4BA6-854D-82211A154D52}" dt="2020-04-15T10:22:40.497" v="3198" actId="20577"/>
          <ac:spMkLst>
            <pc:docMk/>
            <pc:sldMk cId="3766327440" sldId="794"/>
            <ac:spMk id="23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5:47.605" v="3182" actId="207"/>
          <ac:spMkLst>
            <pc:docMk/>
            <pc:sldMk cId="3766327440" sldId="794"/>
            <ac:spMk id="24" creationId="{00000000-0000-0000-0000-000000000000}"/>
          </ac:spMkLst>
        </pc:spChg>
        <pc:spChg chg="mod">
          <ac:chgData name="reza kabir" userId="af3c95a13102d509" providerId="LiveId" clId="{8BAB2875-BEA6-4BA6-854D-82211A154D52}" dt="2020-04-15T10:15:54.270" v="3183" actId="207"/>
          <ac:spMkLst>
            <pc:docMk/>
            <pc:sldMk cId="3766327440" sldId="794"/>
            <ac:spMk id="25" creationId="{00000000-0000-0000-0000-000000000000}"/>
          </ac:spMkLst>
        </pc:spChg>
        <pc:spChg chg="mod">
          <ac:chgData name="reza kabir" userId="af3c95a13102d509" providerId="LiveId" clId="{8BAB2875-BEA6-4BA6-854D-82211A154D52}" dt="2020-04-15T10:22:44.813" v="3201" actId="20577"/>
          <ac:spMkLst>
            <pc:docMk/>
            <pc:sldMk cId="3766327440" sldId="794"/>
            <ac:spMk id="27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2:48.288" v="3202" actId="478"/>
          <ac:spMkLst>
            <pc:docMk/>
            <pc:sldMk cId="3766327440" sldId="794"/>
            <ac:spMk id="2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2:48.288" v="3202" actId="478"/>
          <ac:spMkLst>
            <pc:docMk/>
            <pc:sldMk cId="3766327440" sldId="794"/>
            <ac:spMk id="2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2:48.288" v="3202" actId="478"/>
          <ac:spMkLst>
            <pc:docMk/>
            <pc:sldMk cId="3766327440" sldId="794"/>
            <ac:spMk id="3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2:48.288" v="3202" actId="478"/>
          <ac:spMkLst>
            <pc:docMk/>
            <pc:sldMk cId="3766327440" sldId="794"/>
            <ac:spMk id="31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2:48.288" v="3202" actId="478"/>
          <ac:spMkLst>
            <pc:docMk/>
            <pc:sldMk cId="3766327440" sldId="794"/>
            <ac:spMk id="32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2:48.288" v="3202" actId="478"/>
          <ac:spMkLst>
            <pc:docMk/>
            <pc:sldMk cId="3766327440" sldId="794"/>
            <ac:spMk id="33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10:23:02.091" v="3204" actId="1076"/>
          <ac:spMkLst>
            <pc:docMk/>
            <pc:sldMk cId="3766327440" sldId="794"/>
            <ac:spMk id="34" creationId="{A56BFBE0-893E-4EB1-A66A-0B52D5C592ED}"/>
          </ac:spMkLst>
        </pc:spChg>
        <pc:spChg chg="add mod">
          <ac:chgData name="reza kabir" userId="af3c95a13102d509" providerId="LiveId" clId="{8BAB2875-BEA6-4BA6-854D-82211A154D52}" dt="2020-04-15T10:23:02.091" v="3204" actId="1076"/>
          <ac:spMkLst>
            <pc:docMk/>
            <pc:sldMk cId="3766327440" sldId="794"/>
            <ac:spMk id="35" creationId="{8A435542-4820-46A8-8292-739B79F126E7}"/>
          </ac:spMkLst>
        </pc:spChg>
        <pc:spChg chg="add mod">
          <ac:chgData name="reza kabir" userId="af3c95a13102d509" providerId="LiveId" clId="{8BAB2875-BEA6-4BA6-854D-82211A154D52}" dt="2020-04-15T10:23:04.857" v="3205" actId="571"/>
          <ac:spMkLst>
            <pc:docMk/>
            <pc:sldMk cId="3766327440" sldId="794"/>
            <ac:spMk id="36" creationId="{F4140F39-80CC-4E9A-92A3-60ABAE3F6813}"/>
          </ac:spMkLst>
        </pc:spChg>
        <pc:spChg chg="add mod">
          <ac:chgData name="reza kabir" userId="af3c95a13102d509" providerId="LiveId" clId="{8BAB2875-BEA6-4BA6-854D-82211A154D52}" dt="2020-04-15T10:23:04.857" v="3205" actId="571"/>
          <ac:spMkLst>
            <pc:docMk/>
            <pc:sldMk cId="3766327440" sldId="794"/>
            <ac:spMk id="37" creationId="{4CE22973-320E-431E-81E7-1CA9ABAFE8FF}"/>
          </ac:spMkLst>
        </pc:spChg>
        <pc:spChg chg="add mod">
          <ac:chgData name="reza kabir" userId="af3c95a13102d509" providerId="LiveId" clId="{8BAB2875-BEA6-4BA6-854D-82211A154D52}" dt="2020-04-15T10:23:08.346" v="3206" actId="571"/>
          <ac:spMkLst>
            <pc:docMk/>
            <pc:sldMk cId="3766327440" sldId="794"/>
            <ac:spMk id="38" creationId="{7FC28757-7B9D-48CA-B901-B5FE6B1AA952}"/>
          </ac:spMkLst>
        </pc:spChg>
        <pc:spChg chg="add mod">
          <ac:chgData name="reza kabir" userId="af3c95a13102d509" providerId="LiveId" clId="{8BAB2875-BEA6-4BA6-854D-82211A154D52}" dt="2020-04-15T10:23:08.346" v="3206" actId="571"/>
          <ac:spMkLst>
            <pc:docMk/>
            <pc:sldMk cId="3766327440" sldId="794"/>
            <ac:spMk id="39" creationId="{50856300-5FDA-4534-9110-2AFCA9C081E2}"/>
          </ac:spMkLst>
        </pc:spChg>
        <pc:spChg chg="del mod">
          <ac:chgData name="reza kabir" userId="af3c95a13102d509" providerId="LiveId" clId="{8BAB2875-BEA6-4BA6-854D-82211A154D52}" dt="2020-04-15T10:22:12.814" v="3191" actId="478"/>
          <ac:spMkLst>
            <pc:docMk/>
            <pc:sldMk cId="3766327440" sldId="794"/>
            <ac:spMk id="95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10:22:12.814" v="3191" actId="478"/>
          <ac:spMkLst>
            <pc:docMk/>
            <pc:sldMk cId="3766327440" sldId="794"/>
            <ac:spMk id="96" creationId="{00000000-0000-0000-0000-000000000000}"/>
          </ac:spMkLst>
        </pc:spChg>
      </pc:sldChg>
      <pc:sldChg chg="add del">
        <pc:chgData name="reza kabir" userId="af3c95a13102d509" providerId="LiveId" clId="{8BAB2875-BEA6-4BA6-854D-82211A154D52}" dt="2020-04-15T10:23:50.896" v="3218" actId="47"/>
        <pc:sldMkLst>
          <pc:docMk/>
          <pc:sldMk cId="3959651281" sldId="795"/>
        </pc:sldMkLst>
      </pc:sldChg>
      <pc:sldChg chg="addSp delSp modSp add mod">
        <pc:chgData name="reza kabir" userId="af3c95a13102d509" providerId="LiveId" clId="{8BAB2875-BEA6-4BA6-854D-82211A154D52}" dt="2020-04-15T10:25:19.358" v="3244" actId="20577"/>
        <pc:sldMkLst>
          <pc:docMk/>
          <pc:sldMk cId="3721432677" sldId="796"/>
        </pc:sldMkLst>
        <pc:spChg chg="add mod">
          <ac:chgData name="reza kabir" userId="af3c95a13102d509" providerId="LiveId" clId="{8BAB2875-BEA6-4BA6-854D-82211A154D52}" dt="2020-04-15T10:25:19.358" v="3244" actId="20577"/>
          <ac:spMkLst>
            <pc:docMk/>
            <pc:sldMk cId="3721432677" sldId="796"/>
            <ac:spMk id="2" creationId="{B094BCB7-9F9D-4F67-8A40-F89EBC4C827C}"/>
          </ac:spMkLst>
        </pc:spChg>
        <pc:spChg chg="mod">
          <ac:chgData name="reza kabir" userId="af3c95a13102d509" providerId="LiveId" clId="{8BAB2875-BEA6-4BA6-854D-82211A154D52}" dt="2020-04-15T10:24:34.338" v="3225" actId="207"/>
          <ac:spMkLst>
            <pc:docMk/>
            <pc:sldMk cId="3721432677" sldId="796"/>
            <ac:spMk id="11" creationId="{00000000-0000-0000-0000-000000000000}"/>
          </ac:spMkLst>
        </pc:spChg>
        <pc:spChg chg="mod">
          <ac:chgData name="reza kabir" userId="af3c95a13102d509" providerId="LiveId" clId="{8BAB2875-BEA6-4BA6-854D-82211A154D52}" dt="2020-04-15T10:24:49.292" v="3229" actId="20577"/>
          <ac:spMkLst>
            <pc:docMk/>
            <pc:sldMk cId="3721432677" sldId="796"/>
            <ac:spMk id="12" creationId="{00000000-0000-0000-0000-000000000000}"/>
          </ac:spMkLst>
        </pc:spChg>
        <pc:spChg chg="mod">
          <ac:chgData name="reza kabir" userId="af3c95a13102d509" providerId="LiveId" clId="{8BAB2875-BEA6-4BA6-854D-82211A154D52}" dt="2020-04-15T10:24:54.149" v="3231" actId="20577"/>
          <ac:spMkLst>
            <pc:docMk/>
            <pc:sldMk cId="3721432677" sldId="796"/>
            <ac:spMk id="14" creationId="{00000000-0000-0000-0000-000000000000}"/>
          </ac:spMkLst>
        </pc:spChg>
        <pc:spChg chg="mod">
          <ac:chgData name="reza kabir" userId="af3c95a13102d509" providerId="LiveId" clId="{8BAB2875-BEA6-4BA6-854D-82211A154D52}" dt="2020-04-15T10:24:29.450" v="3224" actId="207"/>
          <ac:spMkLst>
            <pc:docMk/>
            <pc:sldMk cId="3721432677" sldId="796"/>
            <ac:spMk id="16" creationId="{00000000-0000-0000-0000-000000000000}"/>
          </ac:spMkLst>
        </pc:spChg>
        <pc:spChg chg="mod">
          <ac:chgData name="reza kabir" userId="af3c95a13102d509" providerId="LiveId" clId="{8BAB2875-BEA6-4BA6-854D-82211A154D52}" dt="2020-04-15T10:24:43.246" v="3227" actId="20577"/>
          <ac:spMkLst>
            <pc:docMk/>
            <pc:sldMk cId="3721432677" sldId="796"/>
            <ac:spMk id="17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23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24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2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26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27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2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29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3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31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32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33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4:05.623" v="3219" actId="478"/>
          <ac:spMkLst>
            <pc:docMk/>
            <pc:sldMk cId="3721432677" sldId="796"/>
            <ac:spMk id="34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10:24:23.754" v="3223" actId="1076"/>
          <ac:spMkLst>
            <pc:docMk/>
            <pc:sldMk cId="3721432677" sldId="796"/>
            <ac:spMk id="35" creationId="{F64EE888-03EB-4659-B957-69420A0D5DD2}"/>
          </ac:spMkLst>
        </pc:spChg>
        <pc:spChg chg="add mod">
          <ac:chgData name="reza kabir" userId="af3c95a13102d509" providerId="LiveId" clId="{8BAB2875-BEA6-4BA6-854D-82211A154D52}" dt="2020-04-15T10:24:23.754" v="3223" actId="1076"/>
          <ac:spMkLst>
            <pc:docMk/>
            <pc:sldMk cId="3721432677" sldId="796"/>
            <ac:spMk id="36" creationId="{6D7B76BF-0143-4A06-90ED-34F4F364A201}"/>
          </ac:spMkLst>
        </pc:spChg>
        <pc:spChg chg="add mod">
          <ac:chgData name="reza kabir" userId="af3c95a13102d509" providerId="LiveId" clId="{8BAB2875-BEA6-4BA6-854D-82211A154D52}" dt="2020-04-15T10:24:23.754" v="3223" actId="1076"/>
          <ac:spMkLst>
            <pc:docMk/>
            <pc:sldMk cId="3721432677" sldId="796"/>
            <ac:spMk id="37" creationId="{D851F9FB-55EC-4D82-8A82-C6C2B25F8187}"/>
          </ac:spMkLst>
        </pc:spChg>
        <pc:spChg chg="add del">
          <ac:chgData name="reza kabir" userId="af3c95a13102d509" providerId="LiveId" clId="{8BAB2875-BEA6-4BA6-854D-82211A154D52}" dt="2020-04-15T10:24:18.414" v="3222" actId="478"/>
          <ac:spMkLst>
            <pc:docMk/>
            <pc:sldMk cId="3721432677" sldId="796"/>
            <ac:spMk id="38" creationId="{E45C7E91-0097-4EAB-AA25-5A9FA4289E15}"/>
          </ac:spMkLst>
        </pc:spChg>
        <pc:spChg chg="mod topLvl">
          <ac:chgData name="reza kabir" userId="af3c95a13102d509" providerId="LiveId" clId="{8BAB2875-BEA6-4BA6-854D-82211A154D52}" dt="2020-04-15T10:24:23.754" v="3223" actId="1076"/>
          <ac:spMkLst>
            <pc:docMk/>
            <pc:sldMk cId="3721432677" sldId="796"/>
            <ac:spMk id="41" creationId="{BFBC873E-9F12-44F5-BCDE-1A06FC6AD079}"/>
          </ac:spMkLst>
        </pc:spChg>
        <pc:spChg chg="mod topLvl">
          <ac:chgData name="reza kabir" userId="af3c95a13102d509" providerId="LiveId" clId="{8BAB2875-BEA6-4BA6-854D-82211A154D52}" dt="2020-04-15T10:24:23.754" v="3223" actId="1076"/>
          <ac:spMkLst>
            <pc:docMk/>
            <pc:sldMk cId="3721432677" sldId="796"/>
            <ac:spMk id="42" creationId="{D67FEEC7-BCF3-4315-A9E9-004DA7939292}"/>
          </ac:spMkLst>
        </pc:spChg>
        <pc:spChg chg="del">
          <ac:chgData name="reza kabir" userId="af3c95a13102d509" providerId="LiveId" clId="{8BAB2875-BEA6-4BA6-854D-82211A154D52}" dt="2020-04-15T10:25:13.729" v="3233" actId="478"/>
          <ac:spMkLst>
            <pc:docMk/>
            <pc:sldMk cId="3721432677" sldId="796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25:13.729" v="3233" actId="478"/>
          <ac:spMkLst>
            <pc:docMk/>
            <pc:sldMk cId="3721432677" sldId="796"/>
            <ac:spMk id="96" creationId="{00000000-0000-0000-0000-000000000000}"/>
          </ac:spMkLst>
        </pc:spChg>
        <pc:grpChg chg="add del">
          <ac:chgData name="reza kabir" userId="af3c95a13102d509" providerId="LiveId" clId="{8BAB2875-BEA6-4BA6-854D-82211A154D52}" dt="2020-04-15T10:24:15.414" v="3221" actId="165"/>
          <ac:grpSpMkLst>
            <pc:docMk/>
            <pc:sldMk cId="3721432677" sldId="796"/>
            <ac:grpSpMk id="39" creationId="{F232DAAB-8873-4F20-A2A9-C38E970295A4}"/>
          </ac:grpSpMkLst>
        </pc:grpChg>
        <pc:grpChg chg="mod topLvl">
          <ac:chgData name="reza kabir" userId="af3c95a13102d509" providerId="LiveId" clId="{8BAB2875-BEA6-4BA6-854D-82211A154D52}" dt="2020-04-15T10:24:23.754" v="3223" actId="1076"/>
          <ac:grpSpMkLst>
            <pc:docMk/>
            <pc:sldMk cId="3721432677" sldId="796"/>
            <ac:grpSpMk id="40" creationId="{C45CA368-50D7-4FB9-BCB7-079E8EF97E49}"/>
          </ac:grpSpMkLst>
        </pc:grpChg>
        <pc:grpChg chg="mod topLvl">
          <ac:chgData name="reza kabir" userId="af3c95a13102d509" providerId="LiveId" clId="{8BAB2875-BEA6-4BA6-854D-82211A154D52}" dt="2020-04-15T10:24:23.754" v="3223" actId="1076"/>
          <ac:grpSpMkLst>
            <pc:docMk/>
            <pc:sldMk cId="3721432677" sldId="796"/>
            <ac:grpSpMk id="43" creationId="{28992AC6-34A5-4B43-9995-CBA3F2EB4C22}"/>
          </ac:grpSpMkLst>
        </pc:grpChg>
        <pc:grpChg chg="del mod topLvl">
          <ac:chgData name="reza kabir" userId="af3c95a13102d509" providerId="LiveId" clId="{8BAB2875-BEA6-4BA6-854D-82211A154D52}" dt="2020-04-15T10:24:18.414" v="3222" actId="478"/>
          <ac:grpSpMkLst>
            <pc:docMk/>
            <pc:sldMk cId="3721432677" sldId="796"/>
            <ac:grpSpMk id="44" creationId="{BE1003B9-48A3-4662-9C11-67A52ED968F5}"/>
          </ac:grpSpMkLst>
        </pc:grpChg>
        <pc:grpChg chg="mod">
          <ac:chgData name="reza kabir" userId="af3c95a13102d509" providerId="LiveId" clId="{8BAB2875-BEA6-4BA6-854D-82211A154D52}" dt="2020-04-15T10:24:23.754" v="3223" actId="1076"/>
          <ac:grpSpMkLst>
            <pc:docMk/>
            <pc:sldMk cId="3721432677" sldId="796"/>
            <ac:grpSpMk id="50" creationId="{91222ACC-FDCB-43B6-8E49-E9F5B601D729}"/>
          </ac:grpSpMkLst>
        </pc:grpChg>
      </pc:sldChg>
      <pc:sldChg chg="modSp add del mod">
        <pc:chgData name="reza kabir" userId="af3c95a13102d509" providerId="LiveId" clId="{8BAB2875-BEA6-4BA6-854D-82211A154D52}" dt="2020-04-15T10:32:21.444" v="3257" actId="47"/>
        <pc:sldMkLst>
          <pc:docMk/>
          <pc:sldMk cId="1230493095" sldId="797"/>
        </pc:sldMkLst>
        <pc:spChg chg="mod">
          <ac:chgData name="reza kabir" userId="af3c95a13102d509" providerId="LiveId" clId="{8BAB2875-BEA6-4BA6-854D-82211A154D52}" dt="2020-04-15T10:31:52.376" v="3252" actId="207"/>
          <ac:spMkLst>
            <pc:docMk/>
            <pc:sldMk cId="1230493095" sldId="797"/>
            <ac:spMk id="37" creationId="{00000000-0000-0000-0000-000000000000}"/>
          </ac:spMkLst>
        </pc:spChg>
        <pc:spChg chg="mod">
          <ac:chgData name="reza kabir" userId="af3c95a13102d509" providerId="LiveId" clId="{8BAB2875-BEA6-4BA6-854D-82211A154D52}" dt="2020-04-15T10:26:02.296" v="3246" actId="1076"/>
          <ac:spMkLst>
            <pc:docMk/>
            <pc:sldMk cId="1230493095" sldId="797"/>
            <ac:spMk id="38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5T10:32:17.356" v="3256" actId="207"/>
          <ac:graphicFrameMkLst>
            <pc:docMk/>
            <pc:sldMk cId="1230493095" sldId="797"/>
            <ac:graphicFrameMk id="35" creationId="{00000000-0000-0000-0000-000000000000}"/>
          </ac:graphicFrameMkLst>
        </pc:graphicFrameChg>
      </pc:sldChg>
      <pc:sldChg chg="addSp delSp modSp add mod">
        <pc:chgData name="reza kabir" userId="af3c95a13102d509" providerId="LiveId" clId="{8BAB2875-BEA6-4BA6-854D-82211A154D52}" dt="2020-04-15T10:35:22.625" v="3312" actId="20577"/>
        <pc:sldMkLst>
          <pc:docMk/>
          <pc:sldMk cId="4021555335" sldId="798"/>
        </pc:sldMkLst>
        <pc:spChg chg="add mod">
          <ac:chgData name="reza kabir" userId="af3c95a13102d509" providerId="LiveId" clId="{8BAB2875-BEA6-4BA6-854D-82211A154D52}" dt="2020-04-15T10:35:22.625" v="3312" actId="20577"/>
          <ac:spMkLst>
            <pc:docMk/>
            <pc:sldMk cId="4021555335" sldId="798"/>
            <ac:spMk id="2" creationId="{FECB1EDB-1F09-47B1-8530-9AE938DBDFD8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26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27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2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3:16.570" v="3258" actId="478"/>
          <ac:spMkLst>
            <pc:docMk/>
            <pc:sldMk cId="4021555335" sldId="798"/>
            <ac:spMk id="29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30" creationId="{E645A091-817D-4E6C-8C2E-126B056952E4}"/>
          </ac:spMkLst>
        </pc:spChg>
        <pc:spChg chg="add 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31" creationId="{13E65683-79E7-4D8C-BCCA-8DA936725DC2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76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77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3:19.210" v="3259" actId="478"/>
          <ac:spMkLst>
            <pc:docMk/>
            <pc:sldMk cId="4021555335" sldId="798"/>
            <ac:spMk id="78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81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82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83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3:21.432" v="3260" actId="478"/>
          <ac:spMkLst>
            <pc:docMk/>
            <pc:sldMk cId="4021555335" sldId="798"/>
            <ac:spMk id="84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85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86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4:26.467" v="3287" actId="478"/>
          <ac:spMkLst>
            <pc:docMk/>
            <pc:sldMk cId="4021555335" sldId="798"/>
            <ac:spMk id="87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88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4:26.467" v="3287" actId="478"/>
          <ac:spMkLst>
            <pc:docMk/>
            <pc:sldMk cId="4021555335" sldId="798"/>
            <ac:spMk id="89" creationId="{00000000-0000-0000-0000-000000000000}"/>
          </ac:spMkLst>
        </pc:spChg>
        <pc:spChg chg="mod">
          <ac:chgData name="reza kabir" userId="af3c95a13102d509" providerId="LiveId" clId="{8BAB2875-BEA6-4BA6-854D-82211A154D52}" dt="2020-04-15T10:35:02.259" v="3298" actId="207"/>
          <ac:spMkLst>
            <pc:docMk/>
            <pc:sldMk cId="4021555335" sldId="798"/>
            <ac:spMk id="90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5:18.241" v="3301" actId="478"/>
          <ac:spMkLst>
            <pc:docMk/>
            <pc:sldMk cId="4021555335" sldId="798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5:18.241" v="3301" actId="478"/>
          <ac:spMkLst>
            <pc:docMk/>
            <pc:sldMk cId="4021555335" sldId="798"/>
            <ac:spMk id="96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5T10:35:02.259" v="3298" actId="207"/>
          <ac:graphicFrameMkLst>
            <pc:docMk/>
            <pc:sldMk cId="4021555335" sldId="798"/>
            <ac:graphicFrameMk id="25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5T10:35:02.259" v="3298" actId="207"/>
          <ac:graphicFrameMkLst>
            <pc:docMk/>
            <pc:sldMk cId="4021555335" sldId="798"/>
            <ac:graphicFrameMk id="74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5T10:35:02.259" v="3298" actId="207"/>
          <ac:graphicFrameMkLst>
            <pc:docMk/>
            <pc:sldMk cId="4021555335" sldId="798"/>
            <ac:graphicFrameMk id="80" creationId="{00000000-0000-0000-0000-000000000000}"/>
          </ac:graphicFrameMkLst>
        </pc:graphicFrameChg>
      </pc:sldChg>
      <pc:sldChg chg="addSp delSp modSp add mod">
        <pc:chgData name="reza kabir" userId="af3c95a13102d509" providerId="LiveId" clId="{8BAB2875-BEA6-4BA6-854D-82211A154D52}" dt="2020-04-15T10:35:50.841" v="3335" actId="403"/>
        <pc:sldMkLst>
          <pc:docMk/>
          <pc:sldMk cId="2762182063" sldId="799"/>
        </pc:sldMkLst>
        <pc:spChg chg="add mod">
          <ac:chgData name="reza kabir" userId="af3c95a13102d509" providerId="LiveId" clId="{8BAB2875-BEA6-4BA6-854D-82211A154D52}" dt="2020-04-15T10:35:38.758" v="3325" actId="20577"/>
          <ac:spMkLst>
            <pc:docMk/>
            <pc:sldMk cId="2762182063" sldId="799"/>
            <ac:spMk id="2" creationId="{56EF4266-6DF3-4FA6-8FBE-39E3C756E968}"/>
          </ac:spMkLst>
        </pc:spChg>
        <pc:spChg chg="del">
          <ac:chgData name="reza kabir" userId="af3c95a13102d509" providerId="LiveId" clId="{8BAB2875-BEA6-4BA6-854D-82211A154D52}" dt="2020-04-15T10:35:33.346" v="3314" actId="478"/>
          <ac:spMkLst>
            <pc:docMk/>
            <pc:sldMk cId="2762182063" sldId="799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5:33.346" v="3314" actId="478"/>
          <ac:spMkLst>
            <pc:docMk/>
            <pc:sldMk cId="2762182063" sldId="799"/>
            <ac:spMk id="96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5T10:35:50.841" v="3335" actId="403"/>
          <ac:graphicFrameMkLst>
            <pc:docMk/>
            <pc:sldMk cId="2762182063" sldId="799"/>
            <ac:graphicFrameMk id="30" creationId="{00000000-0000-0000-0000-000000000000}"/>
          </ac:graphicFrameMkLst>
        </pc:graphicFrameChg>
      </pc:sldChg>
      <pc:sldChg chg="addSp delSp modSp add mod">
        <pc:chgData name="reza kabir" userId="af3c95a13102d509" providerId="LiveId" clId="{8BAB2875-BEA6-4BA6-854D-82211A154D52}" dt="2020-04-15T10:36:23.300" v="3355" actId="20577"/>
        <pc:sldMkLst>
          <pc:docMk/>
          <pc:sldMk cId="3113786663" sldId="800"/>
        </pc:sldMkLst>
        <pc:spChg chg="add mod">
          <ac:chgData name="reza kabir" userId="af3c95a13102d509" providerId="LiveId" clId="{8BAB2875-BEA6-4BA6-854D-82211A154D52}" dt="2020-04-15T10:36:23.300" v="3355" actId="20577"/>
          <ac:spMkLst>
            <pc:docMk/>
            <pc:sldMk cId="3113786663" sldId="800"/>
            <ac:spMk id="2" creationId="{31445F5E-3FE2-4CD5-9376-25F99D3DCC61}"/>
          </ac:spMkLst>
        </pc:spChg>
        <pc:spChg chg="del">
          <ac:chgData name="reza kabir" userId="af3c95a13102d509" providerId="LiveId" clId="{8BAB2875-BEA6-4BA6-854D-82211A154D52}" dt="2020-04-15T10:36:02.570" v="3337" actId="478"/>
          <ac:spMkLst>
            <pc:docMk/>
            <pc:sldMk cId="3113786663" sldId="800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6:02.570" v="3337" actId="478"/>
          <ac:spMkLst>
            <pc:docMk/>
            <pc:sldMk cId="3113786663" sldId="800"/>
            <ac:spMk id="96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5T10:36:18.393" v="3344" actId="403"/>
          <ac:graphicFrameMkLst>
            <pc:docMk/>
            <pc:sldMk cId="3113786663" sldId="800"/>
            <ac:graphicFrameMk id="5" creationId="{00000000-0000-0000-0000-000000000000}"/>
          </ac:graphicFrameMkLst>
        </pc:graphicFrameChg>
      </pc:sldChg>
      <pc:sldChg chg="addSp delSp modSp add mod">
        <pc:chgData name="reza kabir" userId="af3c95a13102d509" providerId="LiveId" clId="{8BAB2875-BEA6-4BA6-854D-82211A154D52}" dt="2020-04-15T10:46:41.353" v="3470" actId="207"/>
        <pc:sldMkLst>
          <pc:docMk/>
          <pc:sldMk cId="3055840329" sldId="801"/>
        </pc:sldMkLst>
        <pc:spChg chg="add mod">
          <ac:chgData name="reza kabir" userId="af3c95a13102d509" providerId="LiveId" clId="{8BAB2875-BEA6-4BA6-854D-82211A154D52}" dt="2020-04-15T10:36:37.821" v="3368" actId="20577"/>
          <ac:spMkLst>
            <pc:docMk/>
            <pc:sldMk cId="3055840329" sldId="801"/>
            <ac:spMk id="2" creationId="{05C9CA2E-5C72-4A6F-A222-4AC8F0C18EBB}"/>
          </ac:spMkLst>
        </pc:spChg>
        <pc:spChg chg="del">
          <ac:chgData name="reza kabir" userId="af3c95a13102d509" providerId="LiveId" clId="{8BAB2875-BEA6-4BA6-854D-82211A154D52}" dt="2020-04-15T10:36:33.011" v="3357" actId="478"/>
          <ac:spMkLst>
            <pc:docMk/>
            <pc:sldMk cId="3055840329" sldId="801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6:33.011" v="3357" actId="478"/>
          <ac:spMkLst>
            <pc:docMk/>
            <pc:sldMk cId="3055840329" sldId="801"/>
            <ac:spMk id="96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5T10:46:41.353" v="3470" actId="207"/>
          <ac:graphicFrameMkLst>
            <pc:docMk/>
            <pc:sldMk cId="3055840329" sldId="801"/>
            <ac:graphicFrameMk id="6" creationId="{00000000-0000-0000-0000-000000000000}"/>
          </ac:graphicFrameMkLst>
        </pc:graphicFrameChg>
      </pc:sldChg>
      <pc:sldChg chg="addSp delSp modSp add mod">
        <pc:chgData name="reza kabir" userId="af3c95a13102d509" providerId="LiveId" clId="{8BAB2875-BEA6-4BA6-854D-82211A154D52}" dt="2020-04-15T10:37:08.027" v="3387" actId="207"/>
        <pc:sldMkLst>
          <pc:docMk/>
          <pc:sldMk cId="1421080594" sldId="802"/>
        </pc:sldMkLst>
        <pc:spChg chg="add mod">
          <ac:chgData name="reza kabir" userId="af3c95a13102d509" providerId="LiveId" clId="{8BAB2875-BEA6-4BA6-854D-82211A154D52}" dt="2020-04-15T10:37:00.856" v="3385" actId="20577"/>
          <ac:spMkLst>
            <pc:docMk/>
            <pc:sldMk cId="1421080594" sldId="802"/>
            <ac:spMk id="2" creationId="{9D5D2372-4F96-4FB1-9A2D-B56B8B5A6D0E}"/>
          </ac:spMkLst>
        </pc:spChg>
        <pc:spChg chg="del">
          <ac:chgData name="reza kabir" userId="af3c95a13102d509" providerId="LiveId" clId="{8BAB2875-BEA6-4BA6-854D-82211A154D52}" dt="2020-04-15T10:36:56.652" v="3374" actId="478"/>
          <ac:spMkLst>
            <pc:docMk/>
            <pc:sldMk cId="1421080594" sldId="802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6:56.652" v="3374" actId="478"/>
          <ac:spMkLst>
            <pc:docMk/>
            <pc:sldMk cId="1421080594" sldId="802"/>
            <ac:spMk id="96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5T10:37:08.027" v="3387" actId="207"/>
          <ac:graphicFrameMkLst>
            <pc:docMk/>
            <pc:sldMk cId="1421080594" sldId="802"/>
            <ac:graphicFrameMk id="5" creationId="{00000000-0000-0000-0000-000000000000}"/>
          </ac:graphicFrameMkLst>
        </pc:graphicFrameChg>
      </pc:sldChg>
      <pc:sldChg chg="addSp delSp modSp add mod">
        <pc:chgData name="reza kabir" userId="af3c95a13102d509" providerId="LiveId" clId="{8BAB2875-BEA6-4BA6-854D-82211A154D52}" dt="2020-04-15T10:42:50.016" v="3449" actId="403"/>
        <pc:sldMkLst>
          <pc:docMk/>
          <pc:sldMk cId="4127246126" sldId="803"/>
        </pc:sldMkLst>
        <pc:spChg chg="add mod">
          <ac:chgData name="reza kabir" userId="af3c95a13102d509" providerId="LiveId" clId="{8BAB2875-BEA6-4BA6-854D-82211A154D52}" dt="2020-04-15T10:37:52.641" v="3403" actId="20577"/>
          <ac:spMkLst>
            <pc:docMk/>
            <pc:sldMk cId="4127246126" sldId="803"/>
            <ac:spMk id="2" creationId="{3CA4326F-7792-484E-896A-771F204D7C55}"/>
          </ac:spMkLst>
        </pc:spChg>
        <pc:spChg chg="del">
          <ac:chgData name="reza kabir" userId="af3c95a13102d509" providerId="LiveId" clId="{8BAB2875-BEA6-4BA6-854D-82211A154D52}" dt="2020-04-15T10:37:27.873" v="3388" actId="478"/>
          <ac:spMkLst>
            <pc:docMk/>
            <pc:sldMk cId="4127246126" sldId="803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7:27.873" v="3388" actId="478"/>
          <ac:spMkLst>
            <pc:docMk/>
            <pc:sldMk cId="4127246126" sldId="803"/>
            <ac:spMk id="96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5T10:42:50.016" v="3449" actId="403"/>
          <ac:graphicFrameMkLst>
            <pc:docMk/>
            <pc:sldMk cId="4127246126" sldId="803"/>
            <ac:graphicFrameMk id="6" creationId="{00000000-0000-0000-0000-000000000000}"/>
          </ac:graphicFrameMkLst>
        </pc:graphicFrameChg>
      </pc:sldChg>
      <pc:sldChg chg="addSp delSp modSp add del mod">
        <pc:chgData name="reza kabir" userId="af3c95a13102d509" providerId="LiveId" clId="{8BAB2875-BEA6-4BA6-854D-82211A154D52}" dt="2020-04-15T10:38:16.984" v="3413" actId="47"/>
        <pc:sldMkLst>
          <pc:docMk/>
          <pc:sldMk cId="2227008236" sldId="804"/>
        </pc:sldMkLst>
        <pc:spChg chg="add mod">
          <ac:chgData name="reza kabir" userId="af3c95a13102d509" providerId="LiveId" clId="{8BAB2875-BEA6-4BA6-854D-82211A154D52}" dt="2020-04-15T10:38:14.056" v="3412" actId="20577"/>
          <ac:spMkLst>
            <pc:docMk/>
            <pc:sldMk cId="2227008236" sldId="804"/>
            <ac:spMk id="2" creationId="{97A6AAD6-4231-41B6-80E0-D67AE703A3C4}"/>
          </ac:spMkLst>
        </pc:spChg>
        <pc:spChg chg="del">
          <ac:chgData name="reza kabir" userId="af3c95a13102d509" providerId="LiveId" clId="{8BAB2875-BEA6-4BA6-854D-82211A154D52}" dt="2020-04-15T10:38:05.072" v="3407" actId="478"/>
          <ac:spMkLst>
            <pc:docMk/>
            <pc:sldMk cId="2227008236" sldId="804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8:05.072" v="3407" actId="478"/>
          <ac:spMkLst>
            <pc:docMk/>
            <pc:sldMk cId="2227008236" sldId="804"/>
            <ac:spMk id="96" creationId="{00000000-0000-0000-0000-000000000000}"/>
          </ac:spMkLst>
        </pc:spChg>
      </pc:sldChg>
      <pc:sldChg chg="addSp delSp modSp add mod ord">
        <pc:chgData name="reza kabir" userId="af3c95a13102d509" providerId="LiveId" clId="{8BAB2875-BEA6-4BA6-854D-82211A154D52}" dt="2020-04-15T10:48:55.004" v="3483"/>
        <pc:sldMkLst>
          <pc:docMk/>
          <pc:sldMk cId="2312671663" sldId="805"/>
        </pc:sldMkLst>
        <pc:spChg chg="add mod">
          <ac:chgData name="reza kabir" userId="af3c95a13102d509" providerId="LiveId" clId="{8BAB2875-BEA6-4BA6-854D-82211A154D52}" dt="2020-04-15T10:39:21.484" v="3437" actId="20577"/>
          <ac:spMkLst>
            <pc:docMk/>
            <pc:sldMk cId="2312671663" sldId="805"/>
            <ac:spMk id="2" creationId="{28D3F9C8-7AF9-4DAB-961E-692C287D1035}"/>
          </ac:spMkLst>
        </pc:spChg>
        <pc:spChg chg="add del mod">
          <ac:chgData name="reza kabir" userId="af3c95a13102d509" providerId="LiveId" clId="{8BAB2875-BEA6-4BA6-854D-82211A154D52}" dt="2020-04-15T10:42:39.606" v="3446" actId="478"/>
          <ac:spMkLst>
            <pc:docMk/>
            <pc:sldMk cId="2312671663" sldId="805"/>
            <ac:spMk id="3" creationId="{6D74128E-07C7-4E32-B859-00DB9C6C4F79}"/>
          </ac:spMkLst>
        </pc:spChg>
        <pc:spChg chg="del">
          <ac:chgData name="reza kabir" userId="af3c95a13102d509" providerId="LiveId" clId="{8BAB2875-BEA6-4BA6-854D-82211A154D52}" dt="2020-04-15T10:39:09.368" v="3418" actId="478"/>
          <ac:spMkLst>
            <pc:docMk/>
            <pc:sldMk cId="2312671663" sldId="805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10:39:09.368" v="3418" actId="478"/>
          <ac:spMkLst>
            <pc:docMk/>
            <pc:sldMk cId="2312671663" sldId="805"/>
            <ac:spMk id="96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5T10:40:01.109" v="3442" actId="207"/>
          <ac:graphicFrameMkLst>
            <pc:docMk/>
            <pc:sldMk cId="2312671663" sldId="805"/>
            <ac:graphicFrameMk id="6" creationId="{00000000-0000-0000-0000-000000000000}"/>
          </ac:graphicFrameMkLst>
        </pc:graphicFrameChg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320994926" sldId="826"/>
        </pc:sldMkLst>
      </pc:sldChg>
      <pc:sldChg chg="delSp modSp add mod">
        <pc:chgData name="reza kabir" userId="af3c95a13102d509" providerId="LiveId" clId="{8BAB2875-BEA6-4BA6-854D-82211A154D52}" dt="2020-04-14T12:30:31.455" v="1860" actId="478"/>
        <pc:sldMkLst>
          <pc:docMk/>
          <pc:sldMk cId="2835464586" sldId="916"/>
        </pc:sldMkLst>
        <pc:spChg chg="del mod">
          <ac:chgData name="reza kabir" userId="af3c95a13102d509" providerId="LiveId" clId="{8BAB2875-BEA6-4BA6-854D-82211A154D52}" dt="2020-04-14T12:30:31.455" v="1860" actId="478"/>
          <ac:spMkLst>
            <pc:docMk/>
            <pc:sldMk cId="2835464586" sldId="916"/>
            <ac:spMk id="3" creationId="{00000000-0000-0000-0000-000000000000}"/>
          </ac:spMkLst>
        </pc:spChg>
      </pc:sldChg>
      <pc:sldChg chg="delSp modSp add mod">
        <pc:chgData name="reza kabir" userId="af3c95a13102d509" providerId="LiveId" clId="{8BAB2875-BEA6-4BA6-854D-82211A154D52}" dt="2020-04-14T12:31:04.685" v="1874" actId="20577"/>
        <pc:sldMkLst>
          <pc:docMk/>
          <pc:sldMk cId="3036554755" sldId="918"/>
        </pc:sldMkLst>
        <pc:spChg chg="mod">
          <ac:chgData name="reza kabir" userId="af3c95a13102d509" providerId="LiveId" clId="{8BAB2875-BEA6-4BA6-854D-82211A154D52}" dt="2020-04-14T12:31:04.685" v="1874" actId="20577"/>
          <ac:spMkLst>
            <pc:docMk/>
            <pc:sldMk cId="3036554755" sldId="918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30:50.866" v="1862" actId="478"/>
          <ac:spMkLst>
            <pc:docMk/>
            <pc:sldMk cId="3036554755" sldId="918"/>
            <ac:spMk id="5" creationId="{00000000-0000-0000-0000-000000000000}"/>
          </ac:spMkLst>
        </pc:spChg>
        <pc:spChg chg="del">
          <ac:chgData name="reza kabir" userId="af3c95a13102d509" providerId="LiveId" clId="{8BAB2875-BEA6-4BA6-854D-82211A154D52}" dt="2020-04-14T12:30:55.794" v="1863" actId="478"/>
          <ac:spMkLst>
            <pc:docMk/>
            <pc:sldMk cId="3036554755" sldId="918"/>
            <ac:spMk id="7" creationId="{00000000-0000-0000-0000-000000000000}"/>
          </ac:spMkLst>
        </pc:spChg>
      </pc:sldChg>
      <pc:sldChg chg="delSp modSp add mod">
        <pc:chgData name="reza kabir" userId="af3c95a13102d509" providerId="LiveId" clId="{8BAB2875-BEA6-4BA6-854D-82211A154D52}" dt="2020-04-14T12:35:16.945" v="1880"/>
        <pc:sldMkLst>
          <pc:docMk/>
          <pc:sldMk cId="1473840579" sldId="921"/>
        </pc:sldMkLst>
        <pc:spChg chg="mod">
          <ac:chgData name="reza kabir" userId="af3c95a13102d509" providerId="LiveId" clId="{8BAB2875-BEA6-4BA6-854D-82211A154D52}" dt="2020-04-14T12:35:16.945" v="1880"/>
          <ac:spMkLst>
            <pc:docMk/>
            <pc:sldMk cId="1473840579" sldId="921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34:34.323" v="1875" actId="478"/>
          <ac:spMkLst>
            <pc:docMk/>
            <pc:sldMk cId="1473840579" sldId="921"/>
            <ac:spMk id="5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34:51.298" v="1876" actId="1076"/>
          <ac:graphicFrameMkLst>
            <pc:docMk/>
            <pc:sldMk cId="1473840579" sldId="921"/>
            <ac:graphicFrameMk id="6" creationId="{00000000-0000-0000-0000-000000000000}"/>
          </ac:graphicFrameMkLst>
        </pc:graphicFrameChg>
      </pc:sldChg>
      <pc:sldChg chg="delSp modSp add mod">
        <pc:chgData name="reza kabir" userId="af3c95a13102d509" providerId="LiveId" clId="{8BAB2875-BEA6-4BA6-854D-82211A154D52}" dt="2020-04-14T12:39:56.431" v="1962"/>
        <pc:sldMkLst>
          <pc:docMk/>
          <pc:sldMk cId="2768330235" sldId="926"/>
        </pc:sldMkLst>
        <pc:spChg chg="mod">
          <ac:chgData name="reza kabir" userId="af3c95a13102d509" providerId="LiveId" clId="{8BAB2875-BEA6-4BA6-854D-82211A154D52}" dt="2020-04-14T12:39:56.431" v="1962"/>
          <ac:spMkLst>
            <pc:docMk/>
            <pc:sldMk cId="2768330235" sldId="926"/>
            <ac:spMk id="2" creationId="{00000000-0000-0000-0000-000000000000}"/>
          </ac:spMkLst>
        </pc:spChg>
        <pc:spChg chg="del">
          <ac:chgData name="reza kabir" userId="af3c95a13102d509" providerId="LiveId" clId="{8BAB2875-BEA6-4BA6-854D-82211A154D52}" dt="2020-04-14T12:39:17.314" v="1957" actId="478"/>
          <ac:spMkLst>
            <pc:docMk/>
            <pc:sldMk cId="2768330235" sldId="926"/>
            <ac:spMk id="5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39:44.540" v="1960" actId="478"/>
          <ac:spMkLst>
            <pc:docMk/>
            <pc:sldMk cId="2768330235" sldId="926"/>
            <ac:spMk id="9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39:27.130" v="1959" actId="207"/>
          <ac:graphicFrameMkLst>
            <pc:docMk/>
            <pc:sldMk cId="2768330235" sldId="926"/>
            <ac:graphicFrameMk id="10" creationId="{00000000-0000-0000-0000-000000000000}"/>
          </ac:graphicFrameMkLst>
        </pc:graphicFrameChg>
      </pc:sldChg>
      <pc:sldChg chg="delSp modSp add mod">
        <pc:chgData name="reza kabir" userId="af3c95a13102d509" providerId="LiveId" clId="{8BAB2875-BEA6-4BA6-854D-82211A154D52}" dt="2020-04-14T12:48:20.802" v="2097"/>
        <pc:sldMkLst>
          <pc:docMk/>
          <pc:sldMk cId="581689238" sldId="928"/>
        </pc:sldMkLst>
        <pc:spChg chg="mod">
          <ac:chgData name="reza kabir" userId="af3c95a13102d509" providerId="LiveId" clId="{8BAB2875-BEA6-4BA6-854D-82211A154D52}" dt="2020-04-14T12:48:20.802" v="2097"/>
          <ac:spMkLst>
            <pc:docMk/>
            <pc:sldMk cId="581689238" sldId="928"/>
            <ac:spMk id="2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46:45.909" v="2080" actId="478"/>
          <ac:spMkLst>
            <pc:docMk/>
            <pc:sldMk cId="581689238" sldId="928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7:11.903" v="2088" actId="20577"/>
          <ac:spMkLst>
            <pc:docMk/>
            <pc:sldMk cId="581689238" sldId="928"/>
            <ac:spMk id="2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7:02.731" v="2085" actId="20577"/>
          <ac:spMkLst>
            <pc:docMk/>
            <pc:sldMk cId="581689238" sldId="928"/>
            <ac:spMk id="3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7:05.358" v="2086" actId="20577"/>
          <ac:spMkLst>
            <pc:docMk/>
            <pc:sldMk cId="581689238" sldId="928"/>
            <ac:spMk id="31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7:35.227" v="2092" actId="478"/>
          <ac:spMkLst>
            <pc:docMk/>
            <pc:sldMk cId="581689238" sldId="928"/>
            <ac:spMk id="45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7:35.227" v="2092" actId="478"/>
          <ac:spMkLst>
            <pc:docMk/>
            <pc:sldMk cId="581689238" sldId="928"/>
            <ac:spMk id="4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6:48.349" v="2081" actId="20577"/>
          <ac:spMkLst>
            <pc:docMk/>
            <pc:sldMk cId="581689238" sldId="928"/>
            <ac:spMk id="4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6:52.588" v="2082" actId="20577"/>
          <ac:spMkLst>
            <pc:docMk/>
            <pc:sldMk cId="581689238" sldId="928"/>
            <ac:spMk id="4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6:55.883" v="2083" actId="20577"/>
          <ac:spMkLst>
            <pc:docMk/>
            <pc:sldMk cId="581689238" sldId="928"/>
            <ac:spMk id="49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7:56.599" v="2093" actId="478"/>
          <ac:spMkLst>
            <pc:docMk/>
            <pc:sldMk cId="581689238" sldId="928"/>
            <ac:spMk id="54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7:59.991" v="2094" actId="478"/>
          <ac:spMkLst>
            <pc:docMk/>
            <pc:sldMk cId="581689238" sldId="928"/>
            <ac:spMk id="55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8:02.802" v="2095" actId="478"/>
          <ac:spMkLst>
            <pc:docMk/>
            <pc:sldMk cId="581689238" sldId="928"/>
            <ac:spMk id="56" creationId="{00000000-0000-0000-0000-000000000000}"/>
          </ac:spMkLst>
        </pc:spChg>
        <pc:spChg chg="del">
          <ac:chgData name="reza kabir" userId="af3c95a13102d509" providerId="LiveId" clId="{8BAB2875-BEA6-4BA6-854D-82211A154D52}" dt="2020-04-14T12:47:35.227" v="2092" actId="478"/>
          <ac:spMkLst>
            <pc:docMk/>
            <pc:sldMk cId="581689238" sldId="928"/>
            <ac:spMk id="5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7:25.389" v="2091" actId="207"/>
          <ac:spMkLst>
            <pc:docMk/>
            <pc:sldMk cId="581689238" sldId="928"/>
            <ac:spMk id="5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47:25.389" v="2091" actId="207"/>
          <ac:spMkLst>
            <pc:docMk/>
            <pc:sldMk cId="581689238" sldId="928"/>
            <ac:spMk id="59" creationId="{00000000-0000-0000-0000-000000000000}"/>
          </ac:spMkLst>
        </pc:spChg>
      </pc:sldChg>
      <pc:sldChg chg="add">
        <pc:chgData name="reza kabir" userId="af3c95a13102d509" providerId="LiveId" clId="{8BAB2875-BEA6-4BA6-854D-82211A154D52}" dt="2020-05-23T06:42:37.856" v="4304"/>
        <pc:sldMkLst>
          <pc:docMk/>
          <pc:sldMk cId="2598812802" sldId="1085"/>
        </pc:sldMkLst>
      </pc:sldChg>
      <pc:sldChg chg="add">
        <pc:chgData name="reza kabir" userId="af3c95a13102d509" providerId="LiveId" clId="{8BAB2875-BEA6-4BA6-854D-82211A154D52}" dt="2020-05-23T06:42:37.856" v="4304"/>
        <pc:sldMkLst>
          <pc:docMk/>
          <pc:sldMk cId="1744529723" sldId="1087"/>
        </pc:sldMkLst>
      </pc:sldChg>
      <pc:sldChg chg="addSp delSp modSp add mod modAnim">
        <pc:chgData name="reza kabir" userId="af3c95a13102d509" providerId="LiveId" clId="{8BAB2875-BEA6-4BA6-854D-82211A154D52}" dt="2020-04-15T05:46:45.522" v="2396" actId="207"/>
        <pc:sldMkLst>
          <pc:docMk/>
          <pc:sldMk cId="2119137081" sldId="1088"/>
        </pc:sldMkLst>
        <pc:spChg chg="add mod">
          <ac:chgData name="reza kabir" userId="af3c95a13102d509" providerId="LiveId" clId="{8BAB2875-BEA6-4BA6-854D-82211A154D52}" dt="2020-04-15T05:45:27.243" v="2374"/>
          <ac:spMkLst>
            <pc:docMk/>
            <pc:sldMk cId="2119137081" sldId="1088"/>
            <ac:spMk id="3" creationId="{4C7821F2-CAA5-4BC9-994D-2F9311686894}"/>
          </ac:spMkLst>
        </pc:spChg>
        <pc:spChg chg="add mod">
          <ac:chgData name="reza kabir" userId="af3c95a13102d509" providerId="LiveId" clId="{8BAB2875-BEA6-4BA6-854D-82211A154D52}" dt="2020-04-15T05:46:33.680" v="2394" actId="207"/>
          <ac:spMkLst>
            <pc:docMk/>
            <pc:sldMk cId="2119137081" sldId="1088"/>
            <ac:spMk id="32" creationId="{4EDAE99E-402B-4BFB-9606-F09259DE16E3}"/>
          </ac:spMkLst>
        </pc:spChg>
        <pc:spChg chg="del mod">
          <ac:chgData name="reza kabir" userId="af3c95a13102d509" providerId="LiveId" clId="{8BAB2875-BEA6-4BA6-854D-82211A154D52}" dt="2020-04-15T05:45:29.846" v="2375" actId="478"/>
          <ac:spMkLst>
            <pc:docMk/>
            <pc:sldMk cId="2119137081" sldId="1088"/>
            <ac:spMk id="33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05:46:38.283" v="2395" actId="207"/>
          <ac:spMkLst>
            <pc:docMk/>
            <pc:sldMk cId="2119137081" sldId="1088"/>
            <ac:spMk id="34" creationId="{DDDDFFDE-5829-4A2D-81FC-154BA1BE6C96}"/>
          </ac:spMkLst>
        </pc:spChg>
        <pc:spChg chg="add mod">
          <ac:chgData name="reza kabir" userId="af3c95a13102d509" providerId="LiveId" clId="{8BAB2875-BEA6-4BA6-854D-82211A154D52}" dt="2020-04-15T05:46:45.522" v="2396" actId="207"/>
          <ac:spMkLst>
            <pc:docMk/>
            <pc:sldMk cId="2119137081" sldId="1088"/>
            <ac:spMk id="35" creationId="{BC96A9FC-BC6B-4344-BDB5-06286DEE80AC}"/>
          </ac:spMkLst>
        </pc:spChg>
        <pc:spChg chg="del mod">
          <ac:chgData name="reza kabir" userId="af3c95a13102d509" providerId="LiveId" clId="{8BAB2875-BEA6-4BA6-854D-82211A154D52}" dt="2020-04-15T05:45:29.846" v="2375" actId="478"/>
          <ac:spMkLst>
            <pc:docMk/>
            <pc:sldMk cId="2119137081" sldId="1088"/>
            <ac:spMk id="40" creationId="{00000000-0000-0000-0000-000000000000}"/>
          </ac:spMkLst>
        </pc:spChg>
        <pc:spChg chg="mod">
          <ac:chgData name="reza kabir" userId="af3c95a13102d509" providerId="LiveId" clId="{8BAB2875-BEA6-4BA6-854D-82211A154D52}" dt="2020-04-15T05:45:51.316" v="2381" actId="20577"/>
          <ac:spMkLst>
            <pc:docMk/>
            <pc:sldMk cId="2119137081" sldId="1088"/>
            <ac:spMk id="6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46:02.760" v="2384" actId="20577"/>
          <ac:spMkLst>
            <pc:docMk/>
            <pc:sldMk cId="2119137081" sldId="1088"/>
            <ac:spMk id="6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46:11.013" v="2386" actId="20577"/>
          <ac:spMkLst>
            <pc:docMk/>
            <pc:sldMk cId="2119137081" sldId="1088"/>
            <ac:spMk id="74" creationId="{00000000-0000-0000-0000-000000000000}"/>
          </ac:spMkLst>
        </pc:spChg>
        <pc:grpChg chg="del">
          <ac:chgData name="reza kabir" userId="af3c95a13102d509" providerId="LiveId" clId="{8BAB2875-BEA6-4BA6-854D-82211A154D52}" dt="2020-04-15T05:45:37.475" v="2376" actId="478"/>
          <ac:grpSpMkLst>
            <pc:docMk/>
            <pc:sldMk cId="2119137081" sldId="1088"/>
            <ac:grpSpMk id="78" creationId="{00000000-0000-0000-0000-000000000000}"/>
          </ac:grpSpMkLst>
        </pc:grpChg>
        <pc:grpChg chg="del">
          <ac:chgData name="reza kabir" userId="af3c95a13102d509" providerId="LiveId" clId="{8BAB2875-BEA6-4BA6-854D-82211A154D52}" dt="2020-04-15T05:45:37.475" v="2376" actId="478"/>
          <ac:grpSpMkLst>
            <pc:docMk/>
            <pc:sldMk cId="2119137081" sldId="1088"/>
            <ac:grpSpMk id="84" creationId="{00000000-0000-0000-0000-000000000000}"/>
          </ac:grpSpMkLst>
        </pc:grpChg>
        <pc:grpChg chg="del">
          <ac:chgData name="reza kabir" userId="af3c95a13102d509" providerId="LiveId" clId="{8BAB2875-BEA6-4BA6-854D-82211A154D52}" dt="2020-04-15T05:45:37.475" v="2376" actId="478"/>
          <ac:grpSpMkLst>
            <pc:docMk/>
            <pc:sldMk cId="2119137081" sldId="1088"/>
            <ac:grpSpMk id="89" creationId="{00000000-0000-0000-0000-000000000000}"/>
          </ac:grpSpMkLst>
        </pc:grpChg>
      </pc:sldChg>
      <pc:sldChg chg="addSp delSp modSp add mod modAnim">
        <pc:chgData name="reza kabir" userId="af3c95a13102d509" providerId="LiveId" clId="{8BAB2875-BEA6-4BA6-854D-82211A154D52}" dt="2020-04-15T05:47:59.445" v="2428" actId="1038"/>
        <pc:sldMkLst>
          <pc:docMk/>
          <pc:sldMk cId="4199496098" sldId="1089"/>
        </pc:sldMkLst>
        <pc:spChg chg="add mod">
          <ac:chgData name="reza kabir" userId="af3c95a13102d509" providerId="LiveId" clId="{8BAB2875-BEA6-4BA6-854D-82211A154D52}" dt="2020-04-15T05:47:16.938" v="2403" actId="20577"/>
          <ac:spMkLst>
            <pc:docMk/>
            <pc:sldMk cId="4199496098" sldId="1089"/>
            <ac:spMk id="3" creationId="{6D382A2D-9DAF-4C68-9305-A966309EB2C9}"/>
          </ac:spMkLst>
        </pc:spChg>
        <pc:spChg chg="add mod">
          <ac:chgData name="reza kabir" userId="af3c95a13102d509" providerId="LiveId" clId="{8BAB2875-BEA6-4BA6-854D-82211A154D52}" dt="2020-04-15T05:47:59.445" v="2428" actId="1038"/>
          <ac:spMkLst>
            <pc:docMk/>
            <pc:sldMk cId="4199496098" sldId="1089"/>
            <ac:spMk id="16" creationId="{D7E6295E-41E8-463E-8440-DB5E1F747D1C}"/>
          </ac:spMkLst>
        </pc:spChg>
        <pc:spChg chg="del">
          <ac:chgData name="reza kabir" userId="af3c95a13102d509" providerId="LiveId" clId="{8BAB2875-BEA6-4BA6-854D-82211A154D52}" dt="2020-04-15T05:46:52.470" v="2397" actId="478"/>
          <ac:spMkLst>
            <pc:docMk/>
            <pc:sldMk cId="4199496098" sldId="1089"/>
            <ac:spMk id="17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5:47:10.091" v="2400" actId="478"/>
          <ac:spMkLst>
            <pc:docMk/>
            <pc:sldMk cId="4199496098" sldId="1089"/>
            <ac:spMk id="2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47:25.909" v="2405" actId="20577"/>
          <ac:spMkLst>
            <pc:docMk/>
            <pc:sldMk cId="4199496098" sldId="1089"/>
            <ac:spMk id="33" creationId="{00000000-0000-0000-0000-000000000000}"/>
          </ac:spMkLst>
        </pc:spChg>
        <pc:spChg chg="mod">
          <ac:chgData name="reza kabir" userId="af3c95a13102d509" providerId="LiveId" clId="{8BAB2875-BEA6-4BA6-854D-82211A154D52}" dt="2020-04-15T05:47:32.896" v="2407" actId="20577"/>
          <ac:spMkLst>
            <pc:docMk/>
            <pc:sldMk cId="4199496098" sldId="1089"/>
            <ac:spMk id="3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47:41.010" v="2410" actId="20577"/>
          <ac:spMkLst>
            <pc:docMk/>
            <pc:sldMk cId="4199496098" sldId="1089"/>
            <ac:spMk id="64" creationId="{00000000-0000-0000-0000-000000000000}"/>
          </ac:spMkLst>
        </pc:spChg>
        <pc:grpChg chg="del">
          <ac:chgData name="reza kabir" userId="af3c95a13102d509" providerId="LiveId" clId="{8BAB2875-BEA6-4BA6-854D-82211A154D52}" dt="2020-04-15T05:47:52.218" v="2412" actId="478"/>
          <ac:grpSpMkLst>
            <pc:docMk/>
            <pc:sldMk cId="4199496098" sldId="1089"/>
            <ac:grpSpMk id="89" creationId="{00000000-0000-0000-0000-000000000000}"/>
          </ac:grpSpMkLst>
        </pc:grpChg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413425749" sldId="1100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30853652" sldId="1101"/>
        </pc:sldMkLst>
      </pc:sldChg>
      <pc:sldChg chg="add del">
        <pc:chgData name="reza kabir" userId="af3c95a13102d509" providerId="LiveId" clId="{8BAB2875-BEA6-4BA6-854D-82211A154D52}" dt="2020-04-15T09:22:47.601" v="2736" actId="47"/>
        <pc:sldMkLst>
          <pc:docMk/>
          <pc:sldMk cId="2500050770" sldId="1124"/>
        </pc:sldMkLst>
      </pc:sldChg>
      <pc:sldChg chg="addSp delSp modSp add mod delAnim modAnim">
        <pc:chgData name="reza kabir" userId="af3c95a13102d509" providerId="LiveId" clId="{8BAB2875-BEA6-4BA6-854D-82211A154D52}" dt="2020-04-15T06:12:22.351" v="2643" actId="1076"/>
        <pc:sldMkLst>
          <pc:docMk/>
          <pc:sldMk cId="3387601850" sldId="1125"/>
        </pc:sldMkLst>
        <pc:spChg chg="add mod">
          <ac:chgData name="reza kabir" userId="af3c95a13102d509" providerId="LiveId" clId="{8BAB2875-BEA6-4BA6-854D-82211A154D52}" dt="2020-04-15T06:12:22.351" v="2643" actId="1076"/>
          <ac:spMkLst>
            <pc:docMk/>
            <pc:sldMk cId="3387601850" sldId="1125"/>
            <ac:spMk id="21" creationId="{087459E2-8AAB-4280-9888-B5E5F96D087E}"/>
          </ac:spMkLst>
        </pc:spChg>
        <pc:spChg chg="mod">
          <ac:chgData name="reza kabir" userId="af3c95a13102d509" providerId="LiveId" clId="{8BAB2875-BEA6-4BA6-854D-82211A154D52}" dt="2020-04-15T06:00:21.417" v="2526" actId="207"/>
          <ac:spMkLst>
            <pc:docMk/>
            <pc:sldMk cId="3387601850" sldId="1125"/>
            <ac:spMk id="23" creationId="{966AFD17-167E-4090-8DEB-12F896C48A0F}"/>
          </ac:spMkLst>
        </pc:spChg>
        <pc:spChg chg="mod">
          <ac:chgData name="reza kabir" userId="af3c95a13102d509" providerId="LiveId" clId="{8BAB2875-BEA6-4BA6-854D-82211A154D52}" dt="2020-04-15T06:00:27.897" v="2527" actId="208"/>
          <ac:spMkLst>
            <pc:docMk/>
            <pc:sldMk cId="3387601850" sldId="1125"/>
            <ac:spMk id="24" creationId="{E031A4B6-3EC3-411D-BC64-4338A7F7AD40}"/>
          </ac:spMkLst>
        </pc:spChg>
        <pc:spChg chg="add del mod">
          <ac:chgData name="reza kabir" userId="af3c95a13102d509" providerId="LiveId" clId="{8BAB2875-BEA6-4BA6-854D-82211A154D52}" dt="2020-04-15T05:58:51.610" v="2515" actId="478"/>
          <ac:spMkLst>
            <pc:docMk/>
            <pc:sldMk cId="3387601850" sldId="1125"/>
            <ac:spMk id="25" creationId="{52D8614C-5D84-46EF-8006-11438E465696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26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27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28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29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0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1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2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3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4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5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6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7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8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39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40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1:30.557" v="2546" actId="478"/>
          <ac:spMkLst>
            <pc:docMk/>
            <pc:sldMk cId="3387601850" sldId="1125"/>
            <ac:spMk id="41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5:58:48.994" v="2514" actId="478"/>
          <ac:spMkLst>
            <pc:docMk/>
            <pc:sldMk cId="3387601850" sldId="1125"/>
            <ac:spMk id="46" creationId="{599A87D7-CA30-4B97-8CC6-C2D12E0473B9}"/>
          </ac:spMkLst>
        </pc:spChg>
        <pc:spChg chg="add del mod">
          <ac:chgData name="reza kabir" userId="af3c95a13102d509" providerId="LiveId" clId="{8BAB2875-BEA6-4BA6-854D-82211A154D52}" dt="2020-04-15T05:58:42.558" v="2513" actId="478"/>
          <ac:spMkLst>
            <pc:docMk/>
            <pc:sldMk cId="3387601850" sldId="1125"/>
            <ac:spMk id="51" creationId="{ACF5B06F-C4C8-418A-9CCA-B27FD596371E}"/>
          </ac:spMkLst>
        </pc:spChg>
        <pc:spChg chg="add del mod">
          <ac:chgData name="reza kabir" userId="af3c95a13102d509" providerId="LiveId" clId="{8BAB2875-BEA6-4BA6-854D-82211A154D52}" dt="2020-04-15T06:00:14.196" v="2525" actId="478"/>
          <ac:spMkLst>
            <pc:docMk/>
            <pc:sldMk cId="3387601850" sldId="1125"/>
            <ac:spMk id="55" creationId="{F9421194-9895-416A-A9C6-80259AEAFB53}"/>
          </ac:spMkLst>
        </pc:spChg>
        <pc:spChg chg="add mod">
          <ac:chgData name="reza kabir" userId="af3c95a13102d509" providerId="LiveId" clId="{8BAB2875-BEA6-4BA6-854D-82211A154D52}" dt="2020-04-15T06:01:34.883" v="2547" actId="1076"/>
          <ac:spMkLst>
            <pc:docMk/>
            <pc:sldMk cId="3387601850" sldId="1125"/>
            <ac:spMk id="56" creationId="{80B243AB-D5AE-4676-9E99-F1E77E4105A6}"/>
          </ac:spMkLst>
        </pc:spChg>
        <pc:spChg chg="mod">
          <ac:chgData name="reza kabir" userId="af3c95a13102d509" providerId="LiveId" clId="{8BAB2875-BEA6-4BA6-854D-82211A154D52}" dt="2020-04-15T06:00:58.321" v="2537" actId="207"/>
          <ac:spMkLst>
            <pc:docMk/>
            <pc:sldMk cId="3387601850" sldId="1125"/>
            <ac:spMk id="58" creationId="{08E67F41-54CB-423A-8D4D-6C49215DEFD8}"/>
          </ac:spMkLst>
        </pc:spChg>
        <pc:spChg chg="mod">
          <ac:chgData name="reza kabir" userId="af3c95a13102d509" providerId="LiveId" clId="{8BAB2875-BEA6-4BA6-854D-82211A154D52}" dt="2020-04-15T06:01:01.929" v="2538" actId="208"/>
          <ac:spMkLst>
            <pc:docMk/>
            <pc:sldMk cId="3387601850" sldId="1125"/>
            <ac:spMk id="59" creationId="{892BF3B5-59A8-479F-88AD-51C0375E7E84}"/>
          </ac:spMkLst>
        </pc:spChg>
        <pc:spChg chg="add del mod">
          <ac:chgData name="reza kabir" userId="af3c95a13102d509" providerId="LiveId" clId="{8BAB2875-BEA6-4BA6-854D-82211A154D52}" dt="2020-04-15T06:00:40.327" v="2532" actId="478"/>
          <ac:spMkLst>
            <pc:docMk/>
            <pc:sldMk cId="3387601850" sldId="1125"/>
            <ac:spMk id="60" creationId="{78EC0ED8-9B51-4030-B75C-28C020ABACE6}"/>
          </ac:spMkLst>
        </pc:spChg>
        <pc:spChg chg="add mod">
          <ac:chgData name="reza kabir" userId="af3c95a13102d509" providerId="LiveId" clId="{8BAB2875-BEA6-4BA6-854D-82211A154D52}" dt="2020-04-15T06:01:34.883" v="2547" actId="1076"/>
          <ac:spMkLst>
            <pc:docMk/>
            <pc:sldMk cId="3387601850" sldId="1125"/>
            <ac:spMk id="61" creationId="{6B48E33F-D5A7-45AE-A4B9-CA9EF829325D}"/>
          </ac:spMkLst>
        </pc:spChg>
        <pc:spChg chg="mod">
          <ac:chgData name="reza kabir" userId="af3c95a13102d509" providerId="LiveId" clId="{8BAB2875-BEA6-4BA6-854D-82211A154D52}" dt="2020-04-15T06:01:21.952" v="2544" actId="207"/>
          <ac:spMkLst>
            <pc:docMk/>
            <pc:sldMk cId="3387601850" sldId="1125"/>
            <ac:spMk id="63" creationId="{B976B7A4-B4B9-4813-9A0F-8D38CC126E6B}"/>
          </ac:spMkLst>
        </pc:spChg>
        <pc:spChg chg="mod">
          <ac:chgData name="reza kabir" userId="af3c95a13102d509" providerId="LiveId" clId="{8BAB2875-BEA6-4BA6-854D-82211A154D52}" dt="2020-04-15T06:01:26.398" v="2545" actId="208"/>
          <ac:spMkLst>
            <pc:docMk/>
            <pc:sldMk cId="3387601850" sldId="1125"/>
            <ac:spMk id="64" creationId="{EF5C4796-7596-46DA-8088-7C65AD90F826}"/>
          </ac:spMkLst>
        </pc:spChg>
        <pc:spChg chg="add del mod">
          <ac:chgData name="reza kabir" userId="af3c95a13102d509" providerId="LiveId" clId="{8BAB2875-BEA6-4BA6-854D-82211A154D52}" dt="2020-04-15T06:01:04.404" v="2539" actId="478"/>
          <ac:spMkLst>
            <pc:docMk/>
            <pc:sldMk cId="3387601850" sldId="1125"/>
            <ac:spMk id="65" creationId="{F8F412A1-43DA-44D1-B8E6-2182EAC20FFA}"/>
          </ac:spMkLst>
        </pc:spChg>
        <pc:spChg chg="add mod">
          <ac:chgData name="reza kabir" userId="af3c95a13102d509" providerId="LiveId" clId="{8BAB2875-BEA6-4BA6-854D-82211A154D52}" dt="2020-04-15T06:01:34.883" v="2547" actId="1076"/>
          <ac:spMkLst>
            <pc:docMk/>
            <pc:sldMk cId="3387601850" sldId="1125"/>
            <ac:spMk id="69" creationId="{5D11484E-32FA-4C9E-B0CF-B158BDAC6FFB}"/>
          </ac:spMkLst>
        </pc:spChg>
        <pc:grpChg chg="add mod">
          <ac:chgData name="reza kabir" userId="af3c95a13102d509" providerId="LiveId" clId="{8BAB2875-BEA6-4BA6-854D-82211A154D52}" dt="2020-04-15T06:01:34.883" v="2547" actId="1076"/>
          <ac:grpSpMkLst>
            <pc:docMk/>
            <pc:sldMk cId="3387601850" sldId="1125"/>
            <ac:grpSpMk id="22" creationId="{032B3A8C-3B33-4E28-84D1-A6A1944BA4D1}"/>
          </ac:grpSpMkLst>
        </pc:grpChg>
        <pc:grpChg chg="add del mod">
          <ac:chgData name="reza kabir" userId="af3c95a13102d509" providerId="LiveId" clId="{8BAB2875-BEA6-4BA6-854D-82211A154D52}" dt="2020-04-15T05:58:51.610" v="2515" actId="478"/>
          <ac:grpSpMkLst>
            <pc:docMk/>
            <pc:sldMk cId="3387601850" sldId="1125"/>
            <ac:grpSpMk id="43" creationId="{DB9970C2-2D13-45DE-9210-C3E2F15C063E}"/>
          </ac:grpSpMkLst>
        </pc:grpChg>
        <pc:grpChg chg="add del mod">
          <ac:chgData name="reza kabir" userId="af3c95a13102d509" providerId="LiveId" clId="{8BAB2875-BEA6-4BA6-854D-82211A154D52}" dt="2020-04-15T05:58:48.994" v="2514" actId="478"/>
          <ac:grpSpMkLst>
            <pc:docMk/>
            <pc:sldMk cId="3387601850" sldId="1125"/>
            <ac:grpSpMk id="47" creationId="{71BC0044-5C22-42A8-951E-8080454EA8B2}"/>
          </ac:grpSpMkLst>
        </pc:grpChg>
        <pc:grpChg chg="add del mod">
          <ac:chgData name="reza kabir" userId="af3c95a13102d509" providerId="LiveId" clId="{8BAB2875-BEA6-4BA6-854D-82211A154D52}" dt="2020-04-15T05:58:42.558" v="2513" actId="478"/>
          <ac:grpSpMkLst>
            <pc:docMk/>
            <pc:sldMk cId="3387601850" sldId="1125"/>
            <ac:grpSpMk id="52" creationId="{45C14CE4-B1C4-436D-B738-703E3179D23E}"/>
          </ac:grpSpMkLst>
        </pc:grpChg>
        <pc:grpChg chg="add mod">
          <ac:chgData name="reza kabir" userId="af3c95a13102d509" providerId="LiveId" clId="{8BAB2875-BEA6-4BA6-854D-82211A154D52}" dt="2020-04-15T06:01:34.883" v="2547" actId="1076"/>
          <ac:grpSpMkLst>
            <pc:docMk/>
            <pc:sldMk cId="3387601850" sldId="1125"/>
            <ac:grpSpMk id="57" creationId="{6679E9C8-2442-4D4A-B5A9-35334D82558E}"/>
          </ac:grpSpMkLst>
        </pc:grpChg>
        <pc:grpChg chg="add mod">
          <ac:chgData name="reza kabir" userId="af3c95a13102d509" providerId="LiveId" clId="{8BAB2875-BEA6-4BA6-854D-82211A154D52}" dt="2020-04-15T06:01:34.883" v="2547" actId="1076"/>
          <ac:grpSpMkLst>
            <pc:docMk/>
            <pc:sldMk cId="3387601850" sldId="1125"/>
            <ac:grpSpMk id="62" creationId="{A4BFA108-9074-48C7-9307-997E6649FC64}"/>
          </ac:grpSpMkLst>
        </pc:grpChg>
        <pc:grpChg chg="add mod">
          <ac:chgData name="reza kabir" userId="af3c95a13102d509" providerId="LiveId" clId="{8BAB2875-BEA6-4BA6-854D-82211A154D52}" dt="2020-04-15T06:01:34.883" v="2547" actId="1076"/>
          <ac:grpSpMkLst>
            <pc:docMk/>
            <pc:sldMk cId="3387601850" sldId="1125"/>
            <ac:grpSpMk id="66" creationId="{16437CEA-748C-427E-B840-80B181B5D1D6}"/>
          </ac:grpSpMkLst>
        </pc:grpChg>
        <pc:grpChg chg="add mod">
          <ac:chgData name="reza kabir" userId="af3c95a13102d509" providerId="LiveId" clId="{8BAB2875-BEA6-4BA6-854D-82211A154D52}" dt="2020-04-15T06:01:34.883" v="2547" actId="1076"/>
          <ac:grpSpMkLst>
            <pc:docMk/>
            <pc:sldMk cId="3387601850" sldId="1125"/>
            <ac:grpSpMk id="70" creationId="{12E731C0-10B3-415F-A7AC-E31D528E0A38}"/>
          </ac:grpSpMkLst>
        </pc:grpChg>
      </pc:sldChg>
      <pc:sldChg chg="add del">
        <pc:chgData name="reza kabir" userId="af3c95a13102d509" providerId="LiveId" clId="{8BAB2875-BEA6-4BA6-854D-82211A154D52}" dt="2020-04-15T06:06:48.038" v="2550" actId="47"/>
        <pc:sldMkLst>
          <pc:docMk/>
          <pc:sldMk cId="3525089" sldId="1126"/>
        </pc:sldMkLst>
      </pc:sldChg>
      <pc:sldChg chg="addSp delSp modSp add mod">
        <pc:chgData name="reza kabir" userId="af3c95a13102d509" providerId="LiveId" clId="{8BAB2875-BEA6-4BA6-854D-82211A154D52}" dt="2020-04-15T06:13:36.669" v="2673" actId="478"/>
        <pc:sldMkLst>
          <pc:docMk/>
          <pc:sldMk cId="463665761" sldId="1127"/>
        </pc:sldMkLst>
        <pc:spChg chg="add mod">
          <ac:chgData name="reza kabir" userId="af3c95a13102d509" providerId="LiveId" clId="{8BAB2875-BEA6-4BA6-854D-82211A154D52}" dt="2020-04-15T06:11:55.926" v="2637" actId="20577"/>
          <ac:spMkLst>
            <pc:docMk/>
            <pc:sldMk cId="463665761" sldId="1127"/>
            <ac:spMk id="2" creationId="{1ADDF4D4-FEF0-498F-9061-5E13CE445EC7}"/>
          </ac:spMkLst>
        </pc:spChg>
        <pc:spChg chg="add mod">
          <ac:chgData name="reza kabir" userId="af3c95a13102d509" providerId="LiveId" clId="{8BAB2875-BEA6-4BA6-854D-82211A154D52}" dt="2020-04-15T06:13:26.951" v="2669" actId="1076"/>
          <ac:spMkLst>
            <pc:docMk/>
            <pc:sldMk cId="463665761" sldId="1127"/>
            <ac:spMk id="7" creationId="{851FBA63-D31D-4636-B8B6-82CADA5AFF98}"/>
          </ac:spMkLst>
        </pc:spChg>
        <pc:spChg chg="add mod">
          <ac:chgData name="reza kabir" userId="af3c95a13102d509" providerId="LiveId" clId="{8BAB2875-BEA6-4BA6-854D-82211A154D52}" dt="2020-04-15T06:13:21.395" v="2667" actId="571"/>
          <ac:spMkLst>
            <pc:docMk/>
            <pc:sldMk cId="463665761" sldId="1127"/>
            <ac:spMk id="30" creationId="{4B8FEA30-B098-4FFA-9B26-7FC8B5CC23DF}"/>
          </ac:spMkLst>
        </pc:spChg>
        <pc:spChg chg="add mod">
          <ac:chgData name="reza kabir" userId="af3c95a13102d509" providerId="LiveId" clId="{8BAB2875-BEA6-4BA6-854D-82211A154D52}" dt="2020-04-15T06:13:20.898" v="2666" actId="571"/>
          <ac:spMkLst>
            <pc:docMk/>
            <pc:sldMk cId="463665761" sldId="1127"/>
            <ac:spMk id="31" creationId="{A8A30FCF-7308-4861-966F-8C64C470A508}"/>
          </ac:spMkLst>
        </pc:spChg>
        <pc:spChg chg="add mod">
          <ac:chgData name="reza kabir" userId="af3c95a13102d509" providerId="LiveId" clId="{8BAB2875-BEA6-4BA6-854D-82211A154D52}" dt="2020-04-15T06:13:20.562" v="2665" actId="571"/>
          <ac:spMkLst>
            <pc:docMk/>
            <pc:sldMk cId="463665761" sldId="1127"/>
            <ac:spMk id="32" creationId="{E67E303D-E968-445E-993E-F600E6391946}"/>
          </ac:spMkLst>
        </pc:spChg>
        <pc:spChg chg="add mod">
          <ac:chgData name="reza kabir" userId="af3c95a13102d509" providerId="LiveId" clId="{8BAB2875-BEA6-4BA6-854D-82211A154D52}" dt="2020-04-15T06:13:28.369" v="2670" actId="571"/>
          <ac:spMkLst>
            <pc:docMk/>
            <pc:sldMk cId="463665761" sldId="1127"/>
            <ac:spMk id="33" creationId="{B90C93FC-749B-4809-BF15-655C67115A41}"/>
          </ac:spMkLst>
        </pc:spChg>
        <pc:spChg chg="del mod">
          <ac:chgData name="reza kabir" userId="af3c95a13102d509" providerId="LiveId" clId="{8BAB2875-BEA6-4BA6-854D-82211A154D52}" dt="2020-04-15T06:13:36.669" v="2673" actId="478"/>
          <ac:spMkLst>
            <pc:docMk/>
            <pc:sldMk cId="463665761" sldId="1127"/>
            <ac:spMk id="34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06:13:30.312" v="2671" actId="571"/>
          <ac:spMkLst>
            <pc:docMk/>
            <pc:sldMk cId="463665761" sldId="1127"/>
            <ac:spMk id="35" creationId="{C88A0BA0-6AEE-49FB-A357-45680FD564EE}"/>
          </ac:spMkLst>
        </pc:spChg>
        <pc:spChg chg="add mod">
          <ac:chgData name="reza kabir" userId="af3c95a13102d509" providerId="LiveId" clId="{8BAB2875-BEA6-4BA6-854D-82211A154D52}" dt="2020-04-15T06:13:33.232" v="2672" actId="571"/>
          <ac:spMkLst>
            <pc:docMk/>
            <pc:sldMk cId="463665761" sldId="1127"/>
            <ac:spMk id="36" creationId="{3185D108-4BF5-4DD0-BDC1-46A4CF1C7516}"/>
          </ac:spMkLst>
        </pc:spChg>
        <pc:spChg chg="del mod">
          <ac:chgData name="reza kabir" userId="af3c95a13102d509" providerId="LiveId" clId="{8BAB2875-BEA6-4BA6-854D-82211A154D52}" dt="2020-04-15T06:13:36.669" v="2673" actId="478"/>
          <ac:spMkLst>
            <pc:docMk/>
            <pc:sldMk cId="463665761" sldId="1127"/>
            <ac:spMk id="41" creationId="{00000000-0000-0000-0000-000000000000}"/>
          </ac:spMkLst>
        </pc:spChg>
        <pc:spChg chg="mod">
          <ac:chgData name="reza kabir" userId="af3c95a13102d509" providerId="LiveId" clId="{8BAB2875-BEA6-4BA6-854D-82211A154D52}" dt="2020-04-15T06:12:05.182" v="2641" actId="20577"/>
          <ac:spMkLst>
            <pc:docMk/>
            <pc:sldMk cId="463665761" sldId="1127"/>
            <ac:spMk id="96" creationId="{00000000-0000-0000-0000-000000000000}"/>
          </ac:spMkLst>
        </pc:spChg>
        <pc:spChg chg="mod">
          <ac:chgData name="reza kabir" userId="af3c95a13102d509" providerId="LiveId" clId="{8BAB2875-BEA6-4BA6-854D-82211A154D52}" dt="2020-04-15T06:12:01.641" v="2639" actId="20577"/>
          <ac:spMkLst>
            <pc:docMk/>
            <pc:sldMk cId="463665761" sldId="1127"/>
            <ac:spMk id="108" creationId="{00000000-0000-0000-0000-000000000000}"/>
          </ac:spMkLst>
        </pc:spChg>
        <pc:spChg chg="del">
          <ac:chgData name="reza kabir" userId="af3c95a13102d509" providerId="LiveId" clId="{8BAB2875-BEA6-4BA6-854D-82211A154D52}" dt="2020-04-15T06:12:12.771" v="2642" actId="478"/>
          <ac:spMkLst>
            <pc:docMk/>
            <pc:sldMk cId="463665761" sldId="1127"/>
            <ac:spMk id="109" creationId="{00000000-0000-0000-0000-000000000000}"/>
          </ac:spMkLst>
        </pc:spChg>
        <pc:spChg chg="del">
          <ac:chgData name="reza kabir" userId="af3c95a13102d509" providerId="LiveId" clId="{8BAB2875-BEA6-4BA6-854D-82211A154D52}" dt="2020-04-15T06:12:12.771" v="2642" actId="478"/>
          <ac:spMkLst>
            <pc:docMk/>
            <pc:sldMk cId="463665761" sldId="1127"/>
            <ac:spMk id="110" creationId="{00000000-0000-0000-0000-000000000000}"/>
          </ac:spMkLst>
        </pc:spChg>
        <pc:spChg chg="del">
          <ac:chgData name="reza kabir" userId="af3c95a13102d509" providerId="LiveId" clId="{8BAB2875-BEA6-4BA6-854D-82211A154D52}" dt="2020-04-15T06:12:12.771" v="2642" actId="478"/>
          <ac:spMkLst>
            <pc:docMk/>
            <pc:sldMk cId="463665761" sldId="1127"/>
            <ac:spMk id="111" creationId="{00000000-0000-0000-0000-000000000000}"/>
          </ac:spMkLst>
        </pc:spChg>
        <pc:spChg chg="del">
          <ac:chgData name="reza kabir" userId="af3c95a13102d509" providerId="LiveId" clId="{8BAB2875-BEA6-4BA6-854D-82211A154D52}" dt="2020-04-15T06:12:12.771" v="2642" actId="478"/>
          <ac:spMkLst>
            <pc:docMk/>
            <pc:sldMk cId="463665761" sldId="1127"/>
            <ac:spMk id="112" creationId="{00000000-0000-0000-0000-000000000000}"/>
          </ac:spMkLst>
        </pc:spChg>
        <pc:spChg chg="del">
          <ac:chgData name="reza kabir" userId="af3c95a13102d509" providerId="LiveId" clId="{8BAB2875-BEA6-4BA6-854D-82211A154D52}" dt="2020-04-15T06:12:12.771" v="2642" actId="478"/>
          <ac:spMkLst>
            <pc:docMk/>
            <pc:sldMk cId="463665761" sldId="1127"/>
            <ac:spMk id="113" creationId="{00000000-0000-0000-0000-000000000000}"/>
          </ac:spMkLst>
        </pc:spChg>
        <pc:spChg chg="del">
          <ac:chgData name="reza kabir" userId="af3c95a13102d509" providerId="LiveId" clId="{8BAB2875-BEA6-4BA6-854D-82211A154D52}" dt="2020-04-15T06:12:12.771" v="2642" actId="478"/>
          <ac:spMkLst>
            <pc:docMk/>
            <pc:sldMk cId="463665761" sldId="1127"/>
            <ac:spMk id="114" creationId="{00000000-0000-0000-0000-000000000000}"/>
          </ac:spMkLst>
        </pc:spChg>
        <pc:spChg chg="del">
          <ac:chgData name="reza kabir" userId="af3c95a13102d509" providerId="LiveId" clId="{8BAB2875-BEA6-4BA6-854D-82211A154D52}" dt="2020-04-15T06:12:12.771" v="2642" actId="478"/>
          <ac:spMkLst>
            <pc:docMk/>
            <pc:sldMk cId="463665761" sldId="1127"/>
            <ac:spMk id="115" creationId="{00000000-0000-0000-0000-000000000000}"/>
          </ac:spMkLst>
        </pc:spChg>
        <pc:spChg chg="del">
          <ac:chgData name="reza kabir" userId="af3c95a13102d509" providerId="LiveId" clId="{8BAB2875-BEA6-4BA6-854D-82211A154D52}" dt="2020-04-15T06:12:12.771" v="2642" actId="478"/>
          <ac:spMkLst>
            <pc:docMk/>
            <pc:sldMk cId="463665761" sldId="1127"/>
            <ac:spMk id="116" creationId="{00000000-0000-0000-0000-000000000000}"/>
          </ac:spMkLst>
        </pc:spChg>
      </pc:sldChg>
      <pc:sldChg chg="addSp delSp modSp add mod">
        <pc:chgData name="reza kabir" userId="af3c95a13102d509" providerId="LiveId" clId="{8BAB2875-BEA6-4BA6-854D-82211A154D52}" dt="2020-04-15T09:22:44.466" v="2735" actId="2711"/>
        <pc:sldMkLst>
          <pc:docMk/>
          <pc:sldMk cId="2614922423" sldId="1128"/>
        </pc:sldMkLst>
        <pc:spChg chg="add mod">
          <ac:chgData name="reza kabir" userId="af3c95a13102d509" providerId="LiveId" clId="{8BAB2875-BEA6-4BA6-854D-82211A154D52}" dt="2020-04-15T09:20:49.462" v="2691" actId="1076"/>
          <ac:spMkLst>
            <pc:docMk/>
            <pc:sldMk cId="2614922423" sldId="1128"/>
            <ac:spMk id="11" creationId="{B8278479-94A4-4388-81F3-45EBDCF10757}"/>
          </ac:spMkLst>
        </pc:spChg>
        <pc:spChg chg="add mod">
          <ac:chgData name="reza kabir" userId="af3c95a13102d509" providerId="LiveId" clId="{8BAB2875-BEA6-4BA6-854D-82211A154D52}" dt="2020-04-15T09:21:24.119" v="2715" actId="1076"/>
          <ac:spMkLst>
            <pc:docMk/>
            <pc:sldMk cId="2614922423" sldId="1128"/>
            <ac:spMk id="12" creationId="{3B6BB501-3483-48FC-9C0F-DA5ABA20922B}"/>
          </ac:spMkLst>
        </pc:spChg>
        <pc:spChg chg="add mod">
          <ac:chgData name="reza kabir" userId="af3c95a13102d509" providerId="LiveId" clId="{8BAB2875-BEA6-4BA6-854D-82211A154D52}" dt="2020-04-15T09:22:15.838" v="2728" actId="20577"/>
          <ac:spMkLst>
            <pc:docMk/>
            <pc:sldMk cId="2614922423" sldId="1128"/>
            <ac:spMk id="13" creationId="{8ECC4945-FEBC-47D5-81B1-B2E86DF9D93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31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32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33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34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35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36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37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38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17:54.342" v="2677" actId="478"/>
          <ac:spMkLst>
            <pc:docMk/>
            <pc:sldMk cId="2614922423" sldId="1128"/>
            <ac:spMk id="51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17:54.342" v="2677" actId="478"/>
          <ac:spMkLst>
            <pc:docMk/>
            <pc:sldMk cId="2614922423" sldId="1128"/>
            <ac:spMk id="52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17:54.342" v="2677" actId="478"/>
          <ac:spMkLst>
            <pc:docMk/>
            <pc:sldMk cId="2614922423" sldId="1128"/>
            <ac:spMk id="53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65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22:19.125" v="2729" actId="478"/>
          <ac:spMkLst>
            <pc:docMk/>
            <pc:sldMk cId="2614922423" sldId="1128"/>
            <ac:spMk id="66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67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17:54.342" v="2677" actId="478"/>
          <ac:spMkLst>
            <pc:docMk/>
            <pc:sldMk cId="2614922423" sldId="1128"/>
            <ac:spMk id="68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17:54.342" v="2677" actId="478"/>
          <ac:spMkLst>
            <pc:docMk/>
            <pc:sldMk cId="2614922423" sldId="1128"/>
            <ac:spMk id="69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70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17:54.342" v="2677" actId="478"/>
          <ac:spMkLst>
            <pc:docMk/>
            <pc:sldMk cId="2614922423" sldId="1128"/>
            <ac:spMk id="71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2:44.466" v="2735" actId="2711"/>
          <ac:spMkLst>
            <pc:docMk/>
            <pc:sldMk cId="2614922423" sldId="1128"/>
            <ac:spMk id="72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22:19.125" v="2729" actId="478"/>
          <ac:spMkLst>
            <pc:docMk/>
            <pc:sldMk cId="2614922423" sldId="1128"/>
            <ac:spMk id="79" creationId="{00000000-0000-0000-0000-000000000000}"/>
          </ac:spMkLst>
        </pc:spChg>
        <pc:grpChg chg="mod">
          <ac:chgData name="reza kabir" userId="af3c95a13102d509" providerId="LiveId" clId="{8BAB2875-BEA6-4BA6-854D-82211A154D52}" dt="2020-04-15T09:17:57.139" v="2678" actId="164"/>
          <ac:grpSpMkLst>
            <pc:docMk/>
            <pc:sldMk cId="2614922423" sldId="1128"/>
            <ac:grpSpMk id="2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5T09:17:54.342" v="2677" actId="478"/>
          <ac:grpSpMkLst>
            <pc:docMk/>
            <pc:sldMk cId="2614922423" sldId="1128"/>
            <ac:grpSpMk id="3" creationId="{00000000-0000-0000-0000-000000000000}"/>
          </ac:grpSpMkLst>
        </pc:grpChg>
        <pc:grpChg chg="add mod">
          <ac:chgData name="reza kabir" userId="af3c95a13102d509" providerId="LiveId" clId="{8BAB2875-BEA6-4BA6-854D-82211A154D52}" dt="2020-04-15T09:18:01.542" v="2680" actId="1076"/>
          <ac:grpSpMkLst>
            <pc:docMk/>
            <pc:sldMk cId="2614922423" sldId="1128"/>
            <ac:grpSpMk id="4" creationId="{5B049C52-E905-41CD-A4F7-D78AD8AA202A}"/>
          </ac:grpSpMkLst>
        </pc:grpChg>
        <pc:grpChg chg="del mod">
          <ac:chgData name="reza kabir" userId="af3c95a13102d509" providerId="LiveId" clId="{8BAB2875-BEA6-4BA6-854D-82211A154D52}" dt="2020-04-15T09:17:54.342" v="2677" actId="478"/>
          <ac:grpSpMkLst>
            <pc:docMk/>
            <pc:sldMk cId="2614922423" sldId="1128"/>
            <ac:grpSpMk id="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17:57.139" v="2678" actId="164"/>
          <ac:grpSpMkLst>
            <pc:docMk/>
            <pc:sldMk cId="2614922423" sldId="1128"/>
            <ac:grpSpMk id="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5T09:17:57.139" v="2678" actId="164"/>
          <ac:grpSpMkLst>
            <pc:docMk/>
            <pc:sldMk cId="2614922423" sldId="1128"/>
            <ac:grpSpMk id="7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5T09:17:54.342" v="2677" actId="478"/>
          <ac:grpSpMkLst>
            <pc:docMk/>
            <pc:sldMk cId="2614922423" sldId="1128"/>
            <ac:grpSpMk id="8" creationId="{00000000-0000-0000-0000-000000000000}"/>
          </ac:grpSpMkLst>
        </pc:grpChg>
        <pc:grpChg chg="del">
          <ac:chgData name="reza kabir" userId="af3c95a13102d509" providerId="LiveId" clId="{8BAB2875-BEA6-4BA6-854D-82211A154D52}" dt="2020-04-15T09:17:42.323" v="2675" actId="478"/>
          <ac:grpSpMkLst>
            <pc:docMk/>
            <pc:sldMk cId="2614922423" sldId="1128"/>
            <ac:grpSpMk id="54" creationId="{00000000-0000-0000-0000-000000000000}"/>
          </ac:grpSpMkLst>
        </pc:grpChg>
        <pc:grpChg chg="del">
          <ac:chgData name="reza kabir" userId="af3c95a13102d509" providerId="LiveId" clId="{8BAB2875-BEA6-4BA6-854D-82211A154D52}" dt="2020-04-15T09:17:42.323" v="2675" actId="478"/>
          <ac:grpSpMkLst>
            <pc:docMk/>
            <pc:sldMk cId="2614922423" sldId="1128"/>
            <ac:grpSpMk id="59" creationId="{00000000-0000-0000-0000-000000000000}"/>
          </ac:grpSpMkLst>
        </pc:grpChg>
        <pc:cxnChg chg="add mod">
          <ac:chgData name="reza kabir" userId="af3c95a13102d509" providerId="LiveId" clId="{8BAB2875-BEA6-4BA6-854D-82211A154D52}" dt="2020-04-15T09:18:14.533" v="2683" actId="1076"/>
          <ac:cxnSpMkLst>
            <pc:docMk/>
            <pc:sldMk cId="2614922423" sldId="1128"/>
            <ac:cxnSpMk id="10" creationId="{644AC94D-7E8D-4AB8-92BF-99B20F65B0C0}"/>
          </ac:cxnSpMkLst>
        </pc:cxnChg>
        <pc:cxnChg chg="del mod">
          <ac:chgData name="reza kabir" userId="af3c95a13102d509" providerId="LiveId" clId="{8BAB2875-BEA6-4BA6-854D-82211A154D52}" dt="2020-04-15T09:17:54.342" v="2677" actId="478"/>
          <ac:cxnSpMkLst>
            <pc:docMk/>
            <pc:sldMk cId="2614922423" sldId="1128"/>
            <ac:cxnSpMk id="64" creationId="{00000000-0000-0000-0000-000000000000}"/>
          </ac:cxnSpMkLst>
        </pc:cxnChg>
      </pc:sldChg>
      <pc:sldChg chg="add del">
        <pc:chgData name="reza kabir" userId="af3c95a13102d509" providerId="LiveId" clId="{8BAB2875-BEA6-4BA6-854D-82211A154D52}" dt="2020-04-15T09:27:59.497" v="2819" actId="47"/>
        <pc:sldMkLst>
          <pc:docMk/>
          <pc:sldMk cId="3003676877" sldId="1129"/>
        </pc:sldMkLst>
      </pc:sldChg>
      <pc:sldChg chg="modSp add del mod">
        <pc:chgData name="reza kabir" userId="af3c95a13102d509" providerId="LiveId" clId="{8BAB2875-BEA6-4BA6-854D-82211A154D52}" dt="2020-04-14T12:48:34.117" v="2099" actId="47"/>
        <pc:sldMkLst>
          <pc:docMk/>
          <pc:sldMk cId="109528849" sldId="1134"/>
        </pc:sldMkLst>
        <pc:spChg chg="mod">
          <ac:chgData name="reza kabir" userId="af3c95a13102d509" providerId="LiveId" clId="{8BAB2875-BEA6-4BA6-854D-82211A154D52}" dt="2020-04-14T12:30:27.869" v="1858" actId="27636"/>
          <ac:spMkLst>
            <pc:docMk/>
            <pc:sldMk cId="109528849" sldId="1134"/>
            <ac:spMk id="32" creationId="{00000000-0000-0000-0000-000000000000}"/>
          </ac:spMkLst>
        </pc:spChg>
      </pc:sldChg>
      <pc:sldChg chg="modSp add mod">
        <pc:chgData name="reza kabir" userId="af3c95a13102d509" providerId="LiveId" clId="{8BAB2875-BEA6-4BA6-854D-82211A154D52}" dt="2020-04-14T12:38:53.397" v="1935" actId="20577"/>
        <pc:sldMkLst>
          <pc:docMk/>
          <pc:sldMk cId="2604435873" sldId="1278"/>
        </pc:sldMkLst>
        <pc:spChg chg="mod">
          <ac:chgData name="reza kabir" userId="af3c95a13102d509" providerId="LiveId" clId="{8BAB2875-BEA6-4BA6-854D-82211A154D52}" dt="2020-04-14T12:38:53.397" v="1935" actId="20577"/>
          <ac:spMkLst>
            <pc:docMk/>
            <pc:sldMk cId="2604435873" sldId="1278"/>
            <ac:spMk id="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8:38.354" v="1909" actId="2711"/>
          <ac:spMkLst>
            <pc:docMk/>
            <pc:sldMk cId="2604435873" sldId="1278"/>
            <ac:spMk id="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8:38.354" v="1909" actId="2711"/>
          <ac:spMkLst>
            <pc:docMk/>
            <pc:sldMk cId="2604435873" sldId="1278"/>
            <ac:spMk id="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8:38.354" v="1909" actId="2711"/>
          <ac:spMkLst>
            <pc:docMk/>
            <pc:sldMk cId="2604435873" sldId="1278"/>
            <ac:spMk id="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8:16.889" v="1901" actId="1076"/>
          <ac:spMkLst>
            <pc:docMk/>
            <pc:sldMk cId="2604435873" sldId="1278"/>
            <ac:spMk id="2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8:16.889" v="1901" actId="1076"/>
          <ac:spMkLst>
            <pc:docMk/>
            <pc:sldMk cId="2604435873" sldId="1278"/>
            <ac:spMk id="2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8:16.889" v="1901" actId="1076"/>
          <ac:spMkLst>
            <pc:docMk/>
            <pc:sldMk cId="2604435873" sldId="1278"/>
            <ac:spMk id="2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8:16.889" v="1901" actId="1076"/>
          <ac:spMkLst>
            <pc:docMk/>
            <pc:sldMk cId="2604435873" sldId="1278"/>
            <ac:spMk id="2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8:38.354" v="1909" actId="2711"/>
          <ac:spMkLst>
            <pc:docMk/>
            <pc:sldMk cId="2604435873" sldId="1278"/>
            <ac:spMk id="29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38:16.889" v="1901" actId="1076"/>
          <ac:graphicFrameMkLst>
            <pc:docMk/>
            <pc:sldMk cId="2604435873" sldId="1278"/>
            <ac:graphicFrameMk id="3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12:38:16.889" v="1901" actId="1076"/>
          <ac:graphicFrameMkLst>
            <pc:docMk/>
            <pc:sldMk cId="2604435873" sldId="1278"/>
            <ac:graphicFrameMk id="4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12:38:16.889" v="1901" actId="1076"/>
          <ac:graphicFrameMkLst>
            <pc:docMk/>
            <pc:sldMk cId="2604435873" sldId="1278"/>
            <ac:graphicFrameMk id="5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12:38:16.889" v="1901" actId="1076"/>
          <ac:graphicFrameMkLst>
            <pc:docMk/>
            <pc:sldMk cId="2604435873" sldId="1278"/>
            <ac:graphicFrameMk id="24" creationId="{00000000-0000-0000-0000-000000000000}"/>
          </ac:graphicFrameMkLst>
        </pc:graphicFrameChg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517930952" sldId="1303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801871752" sldId="1304"/>
        </pc:sldMkLst>
      </pc:sldChg>
      <pc:sldChg chg="addSp delSp modSp add mod addAnim delAnim">
        <pc:chgData name="reza kabir" userId="af3c95a13102d509" providerId="LiveId" clId="{8BAB2875-BEA6-4BA6-854D-82211A154D52}" dt="2020-04-14T12:56:38.631" v="2203" actId="478"/>
        <pc:sldMkLst>
          <pc:docMk/>
          <pc:sldMk cId="961872870" sldId="1313"/>
        </pc:sldMkLst>
        <pc:spChg chg="add mod">
          <ac:chgData name="reza kabir" userId="af3c95a13102d509" providerId="LiveId" clId="{8BAB2875-BEA6-4BA6-854D-82211A154D52}" dt="2020-04-14T12:54:53.623" v="2151" actId="1076"/>
          <ac:spMkLst>
            <pc:docMk/>
            <pc:sldMk cId="961872870" sldId="1313"/>
            <ac:spMk id="2" creationId="{31EE9625-79A0-457C-B8B1-07878F472C33}"/>
          </ac:spMkLst>
        </pc:spChg>
        <pc:spChg chg="del mod">
          <ac:chgData name="reza kabir" userId="af3c95a13102d509" providerId="LiveId" clId="{8BAB2875-BEA6-4BA6-854D-82211A154D52}" dt="2020-04-14T12:48:40.806" v="2100" actId="478"/>
          <ac:spMkLst>
            <pc:docMk/>
            <pc:sldMk cId="961872870" sldId="1313"/>
            <ac:spMk id="5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2:55:08.289" v="2160" actId="20577"/>
          <ac:spMkLst>
            <pc:docMk/>
            <pc:sldMk cId="961872870" sldId="1313"/>
            <ac:spMk id="23" creationId="{9C53F9A5-A406-48C9-8732-FC162D812A7F}"/>
          </ac:spMkLst>
        </pc:spChg>
        <pc:spChg chg="add mod">
          <ac:chgData name="reza kabir" userId="af3c95a13102d509" providerId="LiveId" clId="{8BAB2875-BEA6-4BA6-854D-82211A154D52}" dt="2020-04-14T12:55:22.372" v="2168" actId="20577"/>
          <ac:spMkLst>
            <pc:docMk/>
            <pc:sldMk cId="961872870" sldId="1313"/>
            <ac:spMk id="24" creationId="{5853E6F0-5B1E-4484-AB17-B7FFA8142DD1}"/>
          </ac:spMkLst>
        </pc:spChg>
        <pc:spChg chg="add mod">
          <ac:chgData name="reza kabir" userId="af3c95a13102d509" providerId="LiveId" clId="{8BAB2875-BEA6-4BA6-854D-82211A154D52}" dt="2020-04-14T12:55:50.338" v="2181" actId="20577"/>
          <ac:spMkLst>
            <pc:docMk/>
            <pc:sldMk cId="961872870" sldId="1313"/>
            <ac:spMk id="25" creationId="{6C43E5A2-0023-4B2B-AC6F-40512228ADF6}"/>
          </ac:spMkLst>
        </pc:spChg>
        <pc:spChg chg="add mod">
          <ac:chgData name="reza kabir" userId="af3c95a13102d509" providerId="LiveId" clId="{8BAB2875-BEA6-4BA6-854D-82211A154D52}" dt="2020-04-14T12:56:03.179" v="2188" actId="20577"/>
          <ac:spMkLst>
            <pc:docMk/>
            <pc:sldMk cId="961872870" sldId="1313"/>
            <ac:spMk id="26" creationId="{3FB43B20-E8F2-43BB-A962-D1B43F141725}"/>
          </ac:spMkLst>
        </pc:spChg>
        <pc:spChg chg="add mod">
          <ac:chgData name="reza kabir" userId="af3c95a13102d509" providerId="LiveId" clId="{8BAB2875-BEA6-4BA6-854D-82211A154D52}" dt="2020-04-14T12:56:33.576" v="2202" actId="20577"/>
          <ac:spMkLst>
            <pc:docMk/>
            <pc:sldMk cId="961872870" sldId="1313"/>
            <ac:spMk id="27" creationId="{C0186A68-B8BA-48A4-AB50-A52A9A017B37}"/>
          </ac:spMkLst>
        </pc:spChg>
        <pc:spChg chg="mod">
          <ac:chgData name="reza kabir" userId="af3c95a13102d509" providerId="LiveId" clId="{8BAB2875-BEA6-4BA6-854D-82211A154D52}" dt="2020-04-14T12:56:25.295" v="2196" actId="14100"/>
          <ac:spMkLst>
            <pc:docMk/>
            <pc:sldMk cId="961872870" sldId="1313"/>
            <ac:spMk id="4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3:22.963" v="2102" actId="207"/>
          <ac:spMkLst>
            <pc:docMk/>
            <pc:sldMk cId="961872870" sldId="1313"/>
            <ac:spMk id="4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5:37.407" v="2175" actId="14100"/>
          <ac:spMkLst>
            <pc:docMk/>
            <pc:sldMk cId="961872870" sldId="1313"/>
            <ac:spMk id="4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3:28.405" v="2104" actId="207"/>
          <ac:spMkLst>
            <pc:docMk/>
            <pc:sldMk cId="961872870" sldId="1313"/>
            <ac:spMk id="4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3:32.189" v="2105" actId="207"/>
          <ac:spMkLst>
            <pc:docMk/>
            <pc:sldMk cId="961872870" sldId="1313"/>
            <ac:spMk id="4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3:38.758" v="2106" actId="207"/>
          <ac:spMkLst>
            <pc:docMk/>
            <pc:sldMk cId="961872870" sldId="1313"/>
            <ac:spMk id="46" creationId="{00000000-0000-0000-0000-000000000000}"/>
          </ac:spMkLst>
        </pc:spChg>
        <pc:spChg chg="del">
          <ac:chgData name="reza kabir" userId="af3c95a13102d509" providerId="LiveId" clId="{8BAB2875-BEA6-4BA6-854D-82211A154D52}" dt="2020-04-14T12:56:06.499" v="2189" actId="478"/>
          <ac:spMkLst>
            <pc:docMk/>
            <pc:sldMk cId="961872870" sldId="1313"/>
            <ac:spMk id="47" creationId="{00000000-0000-0000-0000-000000000000}"/>
          </ac:spMkLst>
        </pc:spChg>
        <pc:spChg chg="del">
          <ac:chgData name="reza kabir" userId="af3c95a13102d509" providerId="LiveId" clId="{8BAB2875-BEA6-4BA6-854D-82211A154D52}" dt="2020-04-14T12:55:57.658" v="2182" actId="478"/>
          <ac:spMkLst>
            <pc:docMk/>
            <pc:sldMk cId="961872870" sldId="1313"/>
            <ac:spMk id="4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55:41.358" v="2177" actId="478"/>
          <ac:spMkLst>
            <pc:docMk/>
            <pc:sldMk cId="961872870" sldId="1313"/>
            <ac:spMk id="49" creationId="{00000000-0000-0000-0000-000000000000}"/>
          </ac:spMkLst>
        </pc:spChg>
        <pc:spChg chg="del">
          <ac:chgData name="reza kabir" userId="af3c95a13102d509" providerId="LiveId" clId="{8BAB2875-BEA6-4BA6-854D-82211A154D52}" dt="2020-04-14T12:55:02.899" v="2156" actId="478"/>
          <ac:spMkLst>
            <pc:docMk/>
            <pc:sldMk cId="961872870" sldId="1313"/>
            <ac:spMk id="50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2:56:38.631" v="2203" actId="478"/>
          <ac:spMkLst>
            <pc:docMk/>
            <pc:sldMk cId="961872870" sldId="1313"/>
            <ac:spMk id="51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4T12:56:38.631" v="2203" actId="478"/>
          <ac:spMkLst>
            <pc:docMk/>
            <pc:sldMk cId="961872870" sldId="1313"/>
            <ac:spMk id="5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3:48.556" v="2110" actId="20577"/>
          <ac:spMkLst>
            <pc:docMk/>
            <pc:sldMk cId="961872870" sldId="1313"/>
            <ac:spMk id="5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3:51.956" v="2114" actId="20577"/>
          <ac:spMkLst>
            <pc:docMk/>
            <pc:sldMk cId="961872870" sldId="1313"/>
            <ac:spMk id="5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3:55.456" v="2118" actId="20577"/>
          <ac:spMkLst>
            <pc:docMk/>
            <pc:sldMk cId="961872870" sldId="1313"/>
            <ac:spMk id="5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3:59.134" v="2122" actId="20577"/>
          <ac:spMkLst>
            <pc:docMk/>
            <pc:sldMk cId="961872870" sldId="1313"/>
            <ac:spMk id="5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4:02.353" v="2126" actId="20577"/>
          <ac:spMkLst>
            <pc:docMk/>
            <pc:sldMk cId="961872870" sldId="1313"/>
            <ac:spMk id="5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54:05.905" v="2130" actId="20577"/>
          <ac:spMkLst>
            <pc:docMk/>
            <pc:sldMk cId="961872870" sldId="1313"/>
            <ac:spMk id="59" creationId="{00000000-0000-0000-0000-000000000000}"/>
          </ac:spMkLst>
        </pc:spChg>
      </pc:sldChg>
      <pc:sldChg chg="addSp delSp modSp add mod ord">
        <pc:chgData name="reza kabir" userId="af3c95a13102d509" providerId="LiveId" clId="{8BAB2875-BEA6-4BA6-854D-82211A154D52}" dt="2020-04-15T10:48:57.167" v="3485"/>
        <pc:sldMkLst>
          <pc:docMk/>
          <pc:sldMk cId="3470520466" sldId="1316"/>
        </pc:sldMkLst>
        <pc:spChg chg="del">
          <ac:chgData name="reza kabir" userId="af3c95a13102d509" providerId="LiveId" clId="{8BAB2875-BEA6-4BA6-854D-82211A154D52}" dt="2020-04-15T10:39:32.236" v="3438" actId="478"/>
          <ac:spMkLst>
            <pc:docMk/>
            <pc:sldMk cId="3470520466" sldId="1316"/>
            <ac:spMk id="3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10:39:34.560" v="3439" actId="478"/>
          <ac:spMkLst>
            <pc:docMk/>
            <pc:sldMk cId="3470520466" sldId="1316"/>
            <ac:spMk id="5" creationId="{EC4C9DCF-468F-4D0A-9775-8459ACE1AE5D}"/>
          </ac:spMkLst>
        </pc:spChg>
        <pc:graphicFrameChg chg="mod">
          <ac:chgData name="reza kabir" userId="af3c95a13102d509" providerId="LiveId" clId="{8BAB2875-BEA6-4BA6-854D-82211A154D52}" dt="2020-04-15T10:39:47.262" v="3441" actId="207"/>
          <ac:graphicFrameMkLst>
            <pc:docMk/>
            <pc:sldMk cId="3470520466" sldId="1316"/>
            <ac:graphicFrameMk id="12" creationId="{00000000-0000-0000-0000-000000000000}"/>
          </ac:graphicFrameMkLst>
        </pc:graphicFrameChg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1695755876" sldId="1357"/>
        </pc:sldMkLst>
      </pc:sldChg>
      <pc:sldChg chg="add del">
        <pc:chgData name="reza kabir" userId="af3c95a13102d509" providerId="LiveId" clId="{8BAB2875-BEA6-4BA6-854D-82211A154D52}" dt="2020-04-15T06:07:05.036" v="2553" actId="47"/>
        <pc:sldMkLst>
          <pc:docMk/>
          <pc:sldMk cId="3033596463" sldId="1360"/>
        </pc:sldMkLst>
      </pc:sldChg>
      <pc:sldChg chg="addSp delSp modSp add mod delAnim modAnim">
        <pc:chgData name="reza kabir" userId="af3c95a13102d509" providerId="LiveId" clId="{8BAB2875-BEA6-4BA6-854D-82211A154D52}" dt="2020-04-15T05:52:06.020" v="2459" actId="1076"/>
        <pc:sldMkLst>
          <pc:docMk/>
          <pc:sldMk cId="1064038685" sldId="1361"/>
        </pc:sldMkLst>
        <pc:spChg chg="add mod">
          <ac:chgData name="reza kabir" userId="af3c95a13102d509" providerId="LiveId" clId="{8BAB2875-BEA6-4BA6-854D-82211A154D52}" dt="2020-04-15T05:49:16.150" v="2457" actId="20577"/>
          <ac:spMkLst>
            <pc:docMk/>
            <pc:sldMk cId="1064038685" sldId="1361"/>
            <ac:spMk id="2" creationId="{46DEAEA5-D266-4B8F-9CD8-36732E4C65A8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45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46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47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4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49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0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1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2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3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5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6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7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59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60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61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6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65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66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67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6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69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70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71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7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76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77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7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79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0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1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2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3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5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6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7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89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5:49:03.477" v="2440" actId="478"/>
          <ac:spMkLst>
            <pc:docMk/>
            <pc:sldMk cId="1064038685" sldId="1361"/>
            <ac:spMk id="91" creationId="{642FB82A-AA88-4643-A018-9CDBD36CBF1A}"/>
          </ac:spMkLst>
        </pc:spChg>
        <pc:spChg chg="add 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92" creationId="{1933C5A9-6DE9-4656-9B73-3356B1CFC899}"/>
          </ac:spMkLst>
        </pc:spChg>
        <pc:spChg chg="add 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93" creationId="{A319CE16-13F1-4DDE-83F8-93D0C4BE2CE1}"/>
          </ac:spMkLst>
        </pc:spChg>
        <pc:spChg chg="del">
          <ac:chgData name="reza kabir" userId="af3c95a13102d509" providerId="LiveId" clId="{8BAB2875-BEA6-4BA6-854D-82211A154D52}" dt="2020-04-15T05:48:40.941" v="2431" actId="478"/>
          <ac:spMkLst>
            <pc:docMk/>
            <pc:sldMk cId="1064038685" sldId="1361"/>
            <ac:spMk id="129" creationId="{00000000-0000-0000-0000-000000000000}"/>
          </ac:spMkLst>
        </pc:spChg>
        <pc:spChg chg="del">
          <ac:chgData name="reza kabir" userId="af3c95a13102d509" providerId="LiveId" clId="{8BAB2875-BEA6-4BA6-854D-82211A154D52}" dt="2020-04-15T05:48:40.941" v="2431" actId="478"/>
          <ac:spMkLst>
            <pc:docMk/>
            <pc:sldMk cId="1064038685" sldId="1361"/>
            <ac:spMk id="130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31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32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33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3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35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36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37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3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39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40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41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42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43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5:51:58.996" v="2458" actId="478"/>
          <ac:spMkLst>
            <pc:docMk/>
            <pc:sldMk cId="1064038685" sldId="1361"/>
            <ac:spMk id="144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5:51:58.996" v="2458" actId="478"/>
          <ac:spMkLst>
            <pc:docMk/>
            <pc:sldMk cId="1064038685" sldId="1361"/>
            <ac:spMk id="151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52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53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5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55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56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57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5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59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0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1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2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3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5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6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7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69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0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1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2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3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4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5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6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7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8" creationId="{00000000-0000-0000-0000-000000000000}"/>
          </ac:spMkLst>
        </pc:spChg>
        <pc:spChg chg="mod">
          <ac:chgData name="reza kabir" userId="af3c95a13102d509" providerId="LiveId" clId="{8BAB2875-BEA6-4BA6-854D-82211A154D52}" dt="2020-04-15T05:52:06.020" v="2459" actId="1076"/>
          <ac:spMkLst>
            <pc:docMk/>
            <pc:sldMk cId="1064038685" sldId="1361"/>
            <ac:spMk id="179" creationId="{00000000-0000-0000-0000-000000000000}"/>
          </ac:spMkLst>
        </pc:spChg>
        <pc:spChg chg="del">
          <ac:chgData name="reza kabir" userId="af3c95a13102d509" providerId="LiveId" clId="{8BAB2875-BEA6-4BA6-854D-82211A154D52}" dt="2020-04-15T05:48:40.941" v="2431" actId="478"/>
          <ac:spMkLst>
            <pc:docMk/>
            <pc:sldMk cId="1064038685" sldId="1361"/>
            <ac:spMk id="180" creationId="{00000000-0000-0000-0000-000000000000}"/>
          </ac:spMkLst>
        </pc:spChg>
        <pc:spChg chg="del">
          <ac:chgData name="reza kabir" userId="af3c95a13102d509" providerId="LiveId" clId="{8BAB2875-BEA6-4BA6-854D-82211A154D52}" dt="2020-04-15T05:48:40.941" v="2431" actId="478"/>
          <ac:spMkLst>
            <pc:docMk/>
            <pc:sldMk cId="1064038685" sldId="1361"/>
            <ac:spMk id="181" creationId="{00000000-0000-0000-0000-000000000000}"/>
          </ac:spMkLst>
        </pc:spChg>
      </pc:sldChg>
      <pc:sldChg chg="addSp delSp modSp add mod modAnim">
        <pc:chgData name="reza kabir" userId="af3c95a13102d509" providerId="LiveId" clId="{8BAB2875-BEA6-4BA6-854D-82211A154D52}" dt="2020-04-15T06:11:35.515" v="2624" actId="478"/>
        <pc:sldMkLst>
          <pc:docMk/>
          <pc:sldMk cId="1925857073" sldId="1405"/>
        </pc:sldMkLst>
        <pc:spChg chg="add mod">
          <ac:chgData name="reza kabir" userId="af3c95a13102d509" providerId="LiveId" clId="{8BAB2875-BEA6-4BA6-854D-82211A154D52}" dt="2020-04-15T06:10:57.061" v="2611" actId="20577"/>
          <ac:spMkLst>
            <pc:docMk/>
            <pc:sldMk cId="1925857073" sldId="1405"/>
            <ac:spMk id="3" creationId="{FD166DC4-63F7-414A-8CC9-0295CC7826EA}"/>
          </ac:spMkLst>
        </pc:spChg>
        <pc:spChg chg="add mod">
          <ac:chgData name="reza kabir" userId="af3c95a13102d509" providerId="LiveId" clId="{8BAB2875-BEA6-4BA6-854D-82211A154D52}" dt="2020-04-15T06:11:31.902" v="2623"/>
          <ac:spMkLst>
            <pc:docMk/>
            <pc:sldMk cId="1925857073" sldId="1405"/>
            <ac:spMk id="4" creationId="{7BC4D341-1700-4E00-89C7-6239C1D6A8CD}"/>
          </ac:spMkLst>
        </pc:spChg>
        <pc:spChg chg="mod">
          <ac:chgData name="reza kabir" userId="af3c95a13102d509" providerId="LiveId" clId="{8BAB2875-BEA6-4BA6-854D-82211A154D52}" dt="2020-04-15T06:08:25.519" v="2567" actId="164"/>
          <ac:spMkLst>
            <pc:docMk/>
            <pc:sldMk cId="1925857073" sldId="1405"/>
            <ac:spMk id="34" creationId="{00000000-0000-0000-0000-000000000000}"/>
          </ac:spMkLst>
        </pc:spChg>
        <pc:spChg chg="mod">
          <ac:chgData name="reza kabir" userId="af3c95a13102d509" providerId="LiveId" clId="{8BAB2875-BEA6-4BA6-854D-82211A154D52}" dt="2020-04-15T06:08:25.519" v="2567" actId="164"/>
          <ac:spMkLst>
            <pc:docMk/>
            <pc:sldMk cId="1925857073" sldId="1405"/>
            <ac:spMk id="35" creationId="{00000000-0000-0000-0000-000000000000}"/>
          </ac:spMkLst>
        </pc:spChg>
        <pc:spChg chg="mod">
          <ac:chgData name="reza kabir" userId="af3c95a13102d509" providerId="LiveId" clId="{8BAB2875-BEA6-4BA6-854D-82211A154D52}" dt="2020-04-15T06:08:25.519" v="2567" actId="164"/>
          <ac:spMkLst>
            <pc:docMk/>
            <pc:sldMk cId="1925857073" sldId="1405"/>
            <ac:spMk id="36" creationId="{00000000-0000-0000-0000-000000000000}"/>
          </ac:spMkLst>
        </pc:spChg>
        <pc:spChg chg="mod">
          <ac:chgData name="reza kabir" userId="af3c95a13102d509" providerId="LiveId" clId="{8BAB2875-BEA6-4BA6-854D-82211A154D52}" dt="2020-04-15T06:08:25.519" v="2567" actId="164"/>
          <ac:spMkLst>
            <pc:docMk/>
            <pc:sldMk cId="1925857073" sldId="1405"/>
            <ac:spMk id="37" creationId="{00000000-0000-0000-0000-000000000000}"/>
          </ac:spMkLst>
        </pc:spChg>
        <pc:spChg chg="mod">
          <ac:chgData name="reza kabir" userId="af3c95a13102d509" providerId="LiveId" clId="{8BAB2875-BEA6-4BA6-854D-82211A154D52}" dt="2020-04-15T06:08:25.519" v="2567" actId="164"/>
          <ac:spMkLst>
            <pc:docMk/>
            <pc:sldMk cId="1925857073" sldId="1405"/>
            <ac:spMk id="38" creationId="{00000000-0000-0000-0000-000000000000}"/>
          </ac:spMkLst>
        </pc:spChg>
        <pc:spChg chg="mod">
          <ac:chgData name="reza kabir" userId="af3c95a13102d509" providerId="LiveId" clId="{8BAB2875-BEA6-4BA6-854D-82211A154D52}" dt="2020-04-15T06:08:25.519" v="2567" actId="164"/>
          <ac:spMkLst>
            <pc:docMk/>
            <pc:sldMk cId="1925857073" sldId="1405"/>
            <ac:spMk id="39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11:35.515" v="2624" actId="478"/>
          <ac:spMkLst>
            <pc:docMk/>
            <pc:sldMk cId="1925857073" sldId="1405"/>
            <ac:spMk id="40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8:07.898" v="2564" actId="478"/>
          <ac:spMkLst>
            <pc:docMk/>
            <pc:sldMk cId="1925857073" sldId="1405"/>
            <ac:spMk id="41" creationId="{3F2E7414-0912-4F2D-B5BD-10E56E9A5FE1}"/>
          </ac:spMkLst>
        </pc:spChg>
        <pc:spChg chg="add 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43" creationId="{CB7C28EA-31D3-4CDC-9635-F0F5ECA2A960}"/>
          </ac:spMkLst>
        </pc:spChg>
        <pc:spChg chg="add 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44" creationId="{A1D21795-AD82-41A9-8E8E-7A6730F91775}"/>
          </ac:spMkLst>
        </pc:spChg>
        <pc:spChg chg="del mod">
          <ac:chgData name="reza kabir" userId="af3c95a13102d509" providerId="LiveId" clId="{8BAB2875-BEA6-4BA6-854D-82211A154D52}" dt="2020-04-15T06:11:35.515" v="2624" actId="478"/>
          <ac:spMkLst>
            <pc:docMk/>
            <pc:sldMk cId="1925857073" sldId="1405"/>
            <ac:spMk id="47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48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49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54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55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56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06:08:53.516" v="2581" actId="571"/>
          <ac:spMkLst>
            <pc:docMk/>
            <pc:sldMk cId="1925857073" sldId="1405"/>
            <ac:spMk id="58" creationId="{718AEE41-68ED-41CB-BF12-F9A6EB933E76}"/>
          </ac:spMkLst>
        </pc:spChg>
        <pc:spChg chg="add mod">
          <ac:chgData name="reza kabir" userId="af3c95a13102d509" providerId="LiveId" clId="{8BAB2875-BEA6-4BA6-854D-82211A154D52}" dt="2020-04-15T06:08:53.516" v="2581" actId="571"/>
          <ac:spMkLst>
            <pc:docMk/>
            <pc:sldMk cId="1925857073" sldId="1405"/>
            <ac:spMk id="59" creationId="{10D95D4B-5581-4E76-A5ED-778AEB4BE30C}"/>
          </ac:spMkLst>
        </pc:spChg>
        <pc:spChg chg="add 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60" creationId="{771292F9-CB9A-4458-B0EA-D8F83807E82A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61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62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63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64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65" creationId="{7608DE25-3F56-43FC-B646-3130F604F103}"/>
          </ac:spMkLst>
        </pc:spChg>
        <pc:spChg chg="add 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66" creationId="{6D7BDF8B-03C8-495F-87FC-C2D18534CD43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67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68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69" creationId="{30C65088-A482-41A5-9EB2-DA505BF58704}"/>
          </ac:spMkLst>
        </pc:spChg>
        <pc:spChg chg="add 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70" creationId="{CCF4B118-0F46-4B5D-B29E-D5AD29C5345D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71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8:14.899" v="2565" actId="478"/>
          <ac:spMkLst>
            <pc:docMk/>
            <pc:sldMk cId="1925857073" sldId="1405"/>
            <ac:spMk id="72" creationId="{00000000-0000-0000-0000-000000000000}"/>
          </ac:spMkLst>
        </pc:spChg>
        <pc:spChg chg="add 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73" creationId="{A294E14F-2EA3-4ADD-B33F-A418FDE6BE41}"/>
          </ac:spMkLst>
        </pc:spChg>
        <pc:spChg chg="add mod">
          <ac:chgData name="reza kabir" userId="af3c95a13102d509" providerId="LiveId" clId="{8BAB2875-BEA6-4BA6-854D-82211A154D52}" dt="2020-04-15T06:09:59.232" v="2589" actId="1076"/>
          <ac:spMkLst>
            <pc:docMk/>
            <pc:sldMk cId="1925857073" sldId="1405"/>
            <ac:spMk id="74" creationId="{769856B3-CE23-40A4-9D0F-E1539478CAF8}"/>
          </ac:spMkLst>
        </pc:spChg>
        <pc:spChg chg="add mod">
          <ac:chgData name="reza kabir" userId="af3c95a13102d509" providerId="LiveId" clId="{8BAB2875-BEA6-4BA6-854D-82211A154D52}" dt="2020-04-15T06:09:59.232" v="2589" actId="1076"/>
          <ac:spMkLst>
            <pc:docMk/>
            <pc:sldMk cId="1925857073" sldId="1405"/>
            <ac:spMk id="75" creationId="{6335C923-2205-433B-88AF-F8861D29A602}"/>
          </ac:spMkLst>
        </pc:spChg>
        <pc:spChg chg="add mod">
          <ac:chgData name="reza kabir" userId="af3c95a13102d509" providerId="LiveId" clId="{8BAB2875-BEA6-4BA6-854D-82211A154D52}" dt="2020-04-15T06:09:59.232" v="2589" actId="1076"/>
          <ac:spMkLst>
            <pc:docMk/>
            <pc:sldMk cId="1925857073" sldId="1405"/>
            <ac:spMk id="76" creationId="{DECB6897-D23E-4D31-97BD-EC7CEF169C95}"/>
          </ac:spMkLst>
        </pc:spChg>
        <pc:spChg chg="add mod">
          <ac:chgData name="reza kabir" userId="af3c95a13102d509" providerId="LiveId" clId="{8BAB2875-BEA6-4BA6-854D-82211A154D52}" dt="2020-04-15T06:09:59.232" v="2589" actId="1076"/>
          <ac:spMkLst>
            <pc:docMk/>
            <pc:sldMk cId="1925857073" sldId="1405"/>
            <ac:spMk id="77" creationId="{C291D499-7487-44E6-A1FF-E9BC2D2E4580}"/>
          </ac:spMkLst>
        </pc:spChg>
        <pc:spChg chg="add mod">
          <ac:chgData name="reza kabir" userId="af3c95a13102d509" providerId="LiveId" clId="{8BAB2875-BEA6-4BA6-854D-82211A154D52}" dt="2020-04-15T06:09:59.232" v="2589" actId="1076"/>
          <ac:spMkLst>
            <pc:docMk/>
            <pc:sldMk cId="1925857073" sldId="1405"/>
            <ac:spMk id="78" creationId="{BB9DCEF9-91AA-4A93-8FC0-BD5B258EEA3C}"/>
          </ac:spMkLst>
        </pc:spChg>
        <pc:spChg chg="add mod">
          <ac:chgData name="reza kabir" userId="af3c95a13102d509" providerId="LiveId" clId="{8BAB2875-BEA6-4BA6-854D-82211A154D52}" dt="2020-04-15T06:09:59.232" v="2589" actId="1076"/>
          <ac:spMkLst>
            <pc:docMk/>
            <pc:sldMk cId="1925857073" sldId="1405"/>
            <ac:spMk id="79" creationId="{95B8B3DE-9066-44C7-B014-D84D2DFDAB84}"/>
          </ac:spMkLst>
        </pc:spChg>
        <pc:spChg chg="add mod">
          <ac:chgData name="reza kabir" userId="af3c95a13102d509" providerId="LiveId" clId="{8BAB2875-BEA6-4BA6-854D-82211A154D52}" dt="2020-04-15T06:10:59.721" v="2613" actId="20577"/>
          <ac:spMkLst>
            <pc:docMk/>
            <pc:sldMk cId="1925857073" sldId="1405"/>
            <ac:spMk id="80" creationId="{66CEE456-43C0-49E7-82E6-5ACE17E13269}"/>
          </ac:spMkLst>
        </pc:spChg>
        <pc:spChg chg="add mod">
          <ac:chgData name="reza kabir" userId="af3c95a13102d509" providerId="LiveId" clId="{8BAB2875-BEA6-4BA6-854D-82211A154D52}" dt="2020-04-15T06:10:45.320" v="2604" actId="1076"/>
          <ac:spMkLst>
            <pc:docMk/>
            <pc:sldMk cId="1925857073" sldId="1405"/>
            <ac:spMk id="81" creationId="{5D38F209-0056-4320-8746-1F3A0CA711D7}"/>
          </ac:spMkLst>
        </pc:spChg>
        <pc:spChg chg="add mod">
          <ac:chgData name="reza kabir" userId="af3c95a13102d509" providerId="LiveId" clId="{8BAB2875-BEA6-4BA6-854D-82211A154D52}" dt="2020-04-15T06:11:03.800" v="2615" actId="20577"/>
          <ac:spMkLst>
            <pc:docMk/>
            <pc:sldMk cId="1925857073" sldId="1405"/>
            <ac:spMk id="82" creationId="{872EE177-77E3-4212-B58A-C7716C73F162}"/>
          </ac:spMkLst>
        </pc:spChg>
        <pc:spChg chg="add mod">
          <ac:chgData name="reza kabir" userId="af3c95a13102d509" providerId="LiveId" clId="{8BAB2875-BEA6-4BA6-854D-82211A154D52}" dt="2020-04-15T06:11:05.942" v="2617" actId="20577"/>
          <ac:spMkLst>
            <pc:docMk/>
            <pc:sldMk cId="1925857073" sldId="1405"/>
            <ac:spMk id="83" creationId="{EC2EA430-1A29-49C6-B54B-C09EDA9B2CEA}"/>
          </ac:spMkLst>
        </pc:spChg>
        <pc:spChg chg="add mod">
          <ac:chgData name="reza kabir" userId="af3c95a13102d509" providerId="LiveId" clId="{8BAB2875-BEA6-4BA6-854D-82211A154D52}" dt="2020-04-15T06:11:12.843" v="2620" actId="20577"/>
          <ac:spMkLst>
            <pc:docMk/>
            <pc:sldMk cId="1925857073" sldId="1405"/>
            <ac:spMk id="84" creationId="{36C1B1D6-6BF1-4CF1-9B53-53EC6481A243}"/>
          </ac:spMkLst>
        </pc:spChg>
        <pc:spChg chg="del">
          <ac:chgData name="reza kabir" userId="af3c95a13102d509" providerId="LiveId" clId="{8BAB2875-BEA6-4BA6-854D-82211A154D52}" dt="2020-04-15T06:07:18.572" v="2554" actId="478"/>
          <ac:spMkLst>
            <pc:docMk/>
            <pc:sldMk cId="1925857073" sldId="1405"/>
            <ac:spMk id="92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18.572" v="2554" actId="478"/>
          <ac:spMkLst>
            <pc:docMk/>
            <pc:sldMk cId="1925857073" sldId="1405"/>
            <ac:spMk id="93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18.572" v="2554" actId="478"/>
          <ac:spMkLst>
            <pc:docMk/>
            <pc:sldMk cId="1925857073" sldId="1405"/>
            <ac:spMk id="94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25.929" v="2556" actId="478"/>
          <ac:spMkLst>
            <pc:docMk/>
            <pc:sldMk cId="1925857073" sldId="1405"/>
            <ac:spMk id="95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25.929" v="2556" actId="478"/>
          <ac:spMkLst>
            <pc:docMk/>
            <pc:sldMk cId="1925857073" sldId="1405"/>
            <ac:spMk id="96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25.929" v="2556" actId="478"/>
          <ac:spMkLst>
            <pc:docMk/>
            <pc:sldMk cId="1925857073" sldId="1405"/>
            <ac:spMk id="97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18.572" v="2554" actId="478"/>
          <ac:spMkLst>
            <pc:docMk/>
            <pc:sldMk cId="1925857073" sldId="1405"/>
            <ac:spMk id="98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18.572" v="2554" actId="478"/>
          <ac:spMkLst>
            <pc:docMk/>
            <pc:sldMk cId="1925857073" sldId="1405"/>
            <ac:spMk id="99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18.572" v="2554" actId="478"/>
          <ac:spMkLst>
            <pc:docMk/>
            <pc:sldMk cId="1925857073" sldId="1405"/>
            <ac:spMk id="100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18.572" v="2554" actId="478"/>
          <ac:spMkLst>
            <pc:docMk/>
            <pc:sldMk cId="1925857073" sldId="1405"/>
            <ac:spMk id="101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18.572" v="2554" actId="478"/>
          <ac:spMkLst>
            <pc:docMk/>
            <pc:sldMk cId="1925857073" sldId="1405"/>
            <ac:spMk id="102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18.572" v="2554" actId="478"/>
          <ac:spMkLst>
            <pc:docMk/>
            <pc:sldMk cId="1925857073" sldId="1405"/>
            <ac:spMk id="103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25.929" v="2556" actId="478"/>
          <ac:spMkLst>
            <pc:docMk/>
            <pc:sldMk cId="1925857073" sldId="1405"/>
            <ac:spMk id="104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25.929" v="2556" actId="478"/>
          <ac:spMkLst>
            <pc:docMk/>
            <pc:sldMk cId="1925857073" sldId="1405"/>
            <ac:spMk id="105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25.929" v="2556" actId="478"/>
          <ac:spMkLst>
            <pc:docMk/>
            <pc:sldMk cId="1925857073" sldId="1405"/>
            <ac:spMk id="106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23.595" v="2555" actId="478"/>
          <ac:spMkLst>
            <pc:docMk/>
            <pc:sldMk cId="1925857073" sldId="1405"/>
            <ac:spMk id="107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6:09:15.826" v="2585" actId="478"/>
          <ac:spMkLst>
            <pc:docMk/>
            <pc:sldMk cId="1925857073" sldId="1405"/>
            <ac:spMk id="108" creationId="{00000000-0000-0000-0000-000000000000}"/>
          </ac:spMkLst>
        </pc:spChg>
        <pc:spChg chg="del">
          <ac:chgData name="reza kabir" userId="af3c95a13102d509" providerId="LiveId" clId="{8BAB2875-BEA6-4BA6-854D-82211A154D52}" dt="2020-04-15T06:07:23.595" v="2555" actId="478"/>
          <ac:spMkLst>
            <pc:docMk/>
            <pc:sldMk cId="1925857073" sldId="1405"/>
            <ac:spMk id="109" creationId="{00000000-0000-0000-0000-000000000000}"/>
          </ac:spMkLst>
        </pc:spChg>
        <pc:grpChg chg="add mod">
          <ac:chgData name="reza kabir" userId="af3c95a13102d509" providerId="LiveId" clId="{8BAB2875-BEA6-4BA6-854D-82211A154D52}" dt="2020-04-15T06:08:29.271" v="2569" actId="1076"/>
          <ac:grpSpMkLst>
            <pc:docMk/>
            <pc:sldMk cId="1925857073" sldId="1405"/>
            <ac:grpSpMk id="2" creationId="{8A31AA6B-1E21-4B2D-BC85-6D7CA69233BA}"/>
          </ac:grpSpMkLst>
        </pc:grpChg>
        <pc:grpChg chg="add mod">
          <ac:chgData name="reza kabir" userId="af3c95a13102d509" providerId="LiveId" clId="{8BAB2875-BEA6-4BA6-854D-82211A154D52}" dt="2020-04-15T06:08:53.516" v="2581" actId="571"/>
          <ac:grpSpMkLst>
            <pc:docMk/>
            <pc:sldMk cId="1925857073" sldId="1405"/>
            <ac:grpSpMk id="45" creationId="{36C81510-B7E5-4E06-A615-32A5C7EFB0AA}"/>
          </ac:grpSpMkLst>
        </pc:grpChg>
      </pc:sldChg>
      <pc:sldChg chg="addSp delSp modSp add mod delAnim modAnim">
        <pc:chgData name="reza kabir" userId="af3c95a13102d509" providerId="LiveId" clId="{8BAB2875-BEA6-4BA6-854D-82211A154D52}" dt="2020-04-15T09:25:48.321" v="2776" actId="20577"/>
        <pc:sldMkLst>
          <pc:docMk/>
          <pc:sldMk cId="2429668096" sldId="1407"/>
        </pc:sldMkLst>
        <pc:spChg chg="add mod">
          <ac:chgData name="reza kabir" userId="af3c95a13102d509" providerId="LiveId" clId="{8BAB2875-BEA6-4BA6-854D-82211A154D52}" dt="2020-04-15T09:23:42.914" v="2749" actId="14100"/>
          <ac:spMkLst>
            <pc:docMk/>
            <pc:sldMk cId="2429668096" sldId="1407"/>
            <ac:spMk id="2" creationId="{3B9E6245-01DB-4181-BA72-3A1B0F4E3FD4}"/>
          </ac:spMkLst>
        </pc:spChg>
        <pc:spChg chg="add mod">
          <ac:chgData name="reza kabir" userId="af3c95a13102d509" providerId="LiveId" clId="{8BAB2875-BEA6-4BA6-854D-82211A154D52}" dt="2020-04-15T09:25:48.321" v="2776" actId="20577"/>
          <ac:spMkLst>
            <pc:docMk/>
            <pc:sldMk cId="2429668096" sldId="1407"/>
            <ac:spMk id="3" creationId="{A8093DA9-AC4B-41B0-8AB3-CA5F59E26E7C}"/>
          </ac:spMkLst>
        </pc:spChg>
        <pc:spChg chg="add del mod">
          <ac:chgData name="reza kabir" userId="af3c95a13102d509" providerId="LiveId" clId="{8BAB2875-BEA6-4BA6-854D-82211A154D52}" dt="2020-04-15T09:23:21.859" v="2740" actId="478"/>
          <ac:spMkLst>
            <pc:docMk/>
            <pc:sldMk cId="2429668096" sldId="1407"/>
            <ac:spMk id="29" creationId="{89E62B2E-6E92-4B09-81C9-B4C9A6BCAEE0}"/>
          </ac:spMkLst>
        </pc:spChg>
        <pc:spChg chg="add del mod">
          <ac:chgData name="reza kabir" userId="af3c95a13102d509" providerId="LiveId" clId="{8BAB2875-BEA6-4BA6-854D-82211A154D52}" dt="2020-04-15T09:23:21.859" v="2740" actId="478"/>
          <ac:spMkLst>
            <pc:docMk/>
            <pc:sldMk cId="2429668096" sldId="1407"/>
            <ac:spMk id="30" creationId="{8C94DC82-5201-4450-833A-B76416E1EC97}"/>
          </ac:spMkLst>
        </pc:spChg>
        <pc:spChg chg="add del mod">
          <ac:chgData name="reza kabir" userId="af3c95a13102d509" providerId="LiveId" clId="{8BAB2875-BEA6-4BA6-854D-82211A154D52}" dt="2020-04-15T09:23:21.859" v="2740" actId="478"/>
          <ac:spMkLst>
            <pc:docMk/>
            <pc:sldMk cId="2429668096" sldId="1407"/>
            <ac:spMk id="31" creationId="{24CE149E-29DE-4AB1-B7C4-22BF10490ECA}"/>
          </ac:spMkLst>
        </pc:spChg>
        <pc:spChg chg="mod">
          <ac:chgData name="reza kabir" userId="af3c95a13102d509" providerId="LiveId" clId="{8BAB2875-BEA6-4BA6-854D-82211A154D52}" dt="2020-04-15T09:24:24.367" v="2750" actId="207"/>
          <ac:spMkLst>
            <pc:docMk/>
            <pc:sldMk cId="2429668096" sldId="1407"/>
            <ac:spMk id="33" creationId="{C0EFB0E6-C135-4DAD-AF5B-48DE8AC1C1F1}"/>
          </ac:spMkLst>
        </pc:spChg>
        <pc:spChg chg="del">
          <ac:chgData name="reza kabir" userId="af3c95a13102d509" providerId="LiveId" clId="{8BAB2875-BEA6-4BA6-854D-82211A154D52}" dt="2020-04-15T09:22:58.330" v="2737" actId="478"/>
          <ac:spMkLst>
            <pc:docMk/>
            <pc:sldMk cId="2429668096" sldId="1407"/>
            <ac:spMk id="39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25:41.392" v="2765" actId="478"/>
          <ac:spMkLst>
            <pc:docMk/>
            <pc:sldMk cId="2429668096" sldId="1407"/>
            <ac:spMk id="40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09:24:33.864" v="2753" actId="207"/>
          <ac:spMkLst>
            <pc:docMk/>
            <pc:sldMk cId="2429668096" sldId="1407"/>
            <ac:spMk id="41" creationId="{3F338068-FA5F-4738-89CD-47372DA3B064}"/>
          </ac:spMkLst>
        </pc:spChg>
        <pc:spChg chg="add mod">
          <ac:chgData name="reza kabir" userId="af3c95a13102d509" providerId="LiveId" clId="{8BAB2875-BEA6-4BA6-854D-82211A154D52}" dt="2020-04-15T09:23:18.592" v="2739" actId="1076"/>
          <ac:spMkLst>
            <pc:docMk/>
            <pc:sldMk cId="2429668096" sldId="1407"/>
            <ac:spMk id="42" creationId="{4BD5F695-B9FD-40A9-8A11-6653390798AC}"/>
          </ac:spMkLst>
        </pc:spChg>
        <pc:spChg chg="mod">
          <ac:chgData name="reza kabir" userId="af3c95a13102d509" providerId="LiveId" clId="{8BAB2875-BEA6-4BA6-854D-82211A154D52}" dt="2020-04-15T09:24:45.383" v="2754" actId="207"/>
          <ac:spMkLst>
            <pc:docMk/>
            <pc:sldMk cId="2429668096" sldId="1407"/>
            <ac:spMk id="44" creationId="{EF8D6634-5351-40B5-BFCD-FF18304B82A9}"/>
          </ac:spMkLst>
        </pc:spChg>
        <pc:spChg chg="add mod">
          <ac:chgData name="reza kabir" userId="af3c95a13102d509" providerId="LiveId" clId="{8BAB2875-BEA6-4BA6-854D-82211A154D52}" dt="2020-04-15T09:24:52.016" v="2755" actId="571"/>
          <ac:spMkLst>
            <pc:docMk/>
            <pc:sldMk cId="2429668096" sldId="1407"/>
            <ac:spMk id="46" creationId="{559D5394-F623-450D-86E5-BC683302F503}"/>
          </ac:spMkLst>
        </pc:spChg>
        <pc:spChg chg="del mod">
          <ac:chgData name="reza kabir" userId="af3c95a13102d509" providerId="LiveId" clId="{8BAB2875-BEA6-4BA6-854D-82211A154D52}" dt="2020-04-15T09:25:41.392" v="2765" actId="478"/>
          <ac:spMkLst>
            <pc:docMk/>
            <pc:sldMk cId="2429668096" sldId="1407"/>
            <ac:spMk id="47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09:25:09.056" v="2760" actId="1076"/>
          <ac:spMkLst>
            <pc:docMk/>
            <pc:sldMk cId="2429668096" sldId="1407"/>
            <ac:spMk id="49" creationId="{E5297808-3231-4C24-A4BA-7B3BBEFDF096}"/>
          </ac:spMkLst>
        </pc:spChg>
        <pc:spChg chg="add mod">
          <ac:chgData name="reza kabir" userId="af3c95a13102d509" providerId="LiveId" clId="{8BAB2875-BEA6-4BA6-854D-82211A154D52}" dt="2020-04-15T09:25:00.032" v="2758" actId="571"/>
          <ac:spMkLst>
            <pc:docMk/>
            <pc:sldMk cId="2429668096" sldId="1407"/>
            <ac:spMk id="55" creationId="{44515480-1C7F-4677-BF8D-7EEF02C4F73D}"/>
          </ac:spMkLst>
        </pc:spChg>
        <pc:spChg chg="mod">
          <ac:chgData name="reza kabir" userId="af3c95a13102d509" providerId="LiveId" clId="{8BAB2875-BEA6-4BA6-854D-82211A154D52}" dt="2020-04-15T09:25:20.518" v="2762" actId="207"/>
          <ac:spMkLst>
            <pc:docMk/>
            <pc:sldMk cId="2429668096" sldId="1407"/>
            <ac:spMk id="57" creationId="{F29FD3BE-8549-4AC3-A9FA-6C3A7E003575}"/>
          </ac:spMkLst>
        </pc:spChg>
        <pc:spChg chg="add mod">
          <ac:chgData name="reza kabir" userId="af3c95a13102d509" providerId="LiveId" clId="{8BAB2875-BEA6-4BA6-854D-82211A154D52}" dt="2020-04-15T09:25:11.255" v="2761" actId="571"/>
          <ac:spMkLst>
            <pc:docMk/>
            <pc:sldMk cId="2429668096" sldId="1407"/>
            <ac:spMk id="59" creationId="{BEEB7398-E0F0-49CC-811B-8E02E41C21A3}"/>
          </ac:spMkLst>
        </pc:spChg>
        <pc:spChg chg="del">
          <ac:chgData name="reza kabir" userId="af3c95a13102d509" providerId="LiveId" clId="{8BAB2875-BEA6-4BA6-854D-82211A154D52}" dt="2020-04-15T09:22:58.330" v="2737" actId="478"/>
          <ac:spMkLst>
            <pc:docMk/>
            <pc:sldMk cId="2429668096" sldId="1407"/>
            <ac:spMk id="88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2:58.330" v="2737" actId="478"/>
          <ac:spMkLst>
            <pc:docMk/>
            <pc:sldMk cId="2429668096" sldId="1407"/>
            <ac:spMk id="89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2:58.330" v="2737" actId="478"/>
          <ac:spMkLst>
            <pc:docMk/>
            <pc:sldMk cId="2429668096" sldId="1407"/>
            <ac:spMk id="90" creationId="{00000000-0000-0000-0000-000000000000}"/>
          </ac:spMkLst>
        </pc:spChg>
        <pc:grpChg chg="add mod">
          <ac:chgData name="reza kabir" userId="af3c95a13102d509" providerId="LiveId" clId="{8BAB2875-BEA6-4BA6-854D-82211A154D52}" dt="2020-04-15T09:23:18.592" v="2739" actId="1076"/>
          <ac:grpSpMkLst>
            <pc:docMk/>
            <pc:sldMk cId="2429668096" sldId="1407"/>
            <ac:grpSpMk id="32" creationId="{4991EBA3-17DD-4B63-9362-55B4BD6748D0}"/>
          </ac:grpSpMkLst>
        </pc:grpChg>
        <pc:grpChg chg="mod">
          <ac:chgData name="reza kabir" userId="af3c95a13102d509" providerId="LiveId" clId="{8BAB2875-BEA6-4BA6-854D-82211A154D52}" dt="2020-04-15T09:23:18.592" v="2739" actId="1076"/>
          <ac:grpSpMkLst>
            <pc:docMk/>
            <pc:sldMk cId="2429668096" sldId="1407"/>
            <ac:grpSpMk id="34" creationId="{CF1E6A97-096E-405A-90E6-0E2BFD1C490A}"/>
          </ac:grpSpMkLst>
        </pc:grpChg>
        <pc:grpChg chg="add mod">
          <ac:chgData name="reza kabir" userId="af3c95a13102d509" providerId="LiveId" clId="{8BAB2875-BEA6-4BA6-854D-82211A154D52}" dt="2020-04-15T09:25:09.056" v="2760" actId="1076"/>
          <ac:grpSpMkLst>
            <pc:docMk/>
            <pc:sldMk cId="2429668096" sldId="1407"/>
            <ac:grpSpMk id="43" creationId="{140A0E53-5871-4263-AA32-285CF08E3A16}"/>
          </ac:grpSpMkLst>
        </pc:grpChg>
        <pc:grpChg chg="del">
          <ac:chgData name="reza kabir" userId="af3c95a13102d509" providerId="LiveId" clId="{8BAB2875-BEA6-4BA6-854D-82211A154D52}" dt="2020-04-15T09:22:58.330" v="2737" actId="478"/>
          <ac:grpSpMkLst>
            <pc:docMk/>
            <pc:sldMk cId="2429668096" sldId="1407"/>
            <ac:grpSpMk id="48" creationId="{00000000-0000-0000-0000-000000000000}"/>
          </ac:grpSpMkLst>
        </pc:grpChg>
        <pc:grpChg chg="add mod">
          <ac:chgData name="reza kabir" userId="af3c95a13102d509" providerId="LiveId" clId="{8BAB2875-BEA6-4BA6-854D-82211A154D52}" dt="2020-04-15T09:25:00.032" v="2758" actId="571"/>
          <ac:grpSpMkLst>
            <pc:docMk/>
            <pc:sldMk cId="2429668096" sldId="1407"/>
            <ac:grpSpMk id="52" creationId="{FDBDDBDA-CE32-4EC5-BF65-D9E8F0D40B58}"/>
          </ac:grpSpMkLst>
        </pc:grpChg>
        <pc:grpChg chg="add mod">
          <ac:chgData name="reza kabir" userId="af3c95a13102d509" providerId="LiveId" clId="{8BAB2875-BEA6-4BA6-854D-82211A154D52}" dt="2020-04-15T09:25:11.255" v="2761" actId="571"/>
          <ac:grpSpMkLst>
            <pc:docMk/>
            <pc:sldMk cId="2429668096" sldId="1407"/>
            <ac:grpSpMk id="56" creationId="{862A1850-C758-4738-BCC6-A20632CFF116}"/>
          </ac:grpSpMkLst>
        </pc:grpChg>
        <pc:grpChg chg="del">
          <ac:chgData name="reza kabir" userId="af3c95a13102d509" providerId="LiveId" clId="{8BAB2875-BEA6-4BA6-854D-82211A154D52}" dt="2020-04-15T09:22:58.330" v="2737" actId="478"/>
          <ac:grpSpMkLst>
            <pc:docMk/>
            <pc:sldMk cId="2429668096" sldId="1407"/>
            <ac:grpSpMk id="63" creationId="{00000000-0000-0000-0000-000000000000}"/>
          </ac:grpSpMkLst>
        </pc:grpChg>
        <pc:grpChg chg="del">
          <ac:chgData name="reza kabir" userId="af3c95a13102d509" providerId="LiveId" clId="{8BAB2875-BEA6-4BA6-854D-82211A154D52}" dt="2020-04-15T09:22:58.330" v="2737" actId="478"/>
          <ac:grpSpMkLst>
            <pc:docMk/>
            <pc:sldMk cId="2429668096" sldId="1407"/>
            <ac:grpSpMk id="80" creationId="{00000000-0000-0000-0000-000000000000}"/>
          </ac:grpSpMkLst>
        </pc:grpChg>
        <pc:grpChg chg="del">
          <ac:chgData name="reza kabir" userId="af3c95a13102d509" providerId="LiveId" clId="{8BAB2875-BEA6-4BA6-854D-82211A154D52}" dt="2020-04-15T09:22:58.330" v="2737" actId="478"/>
          <ac:grpSpMkLst>
            <pc:docMk/>
            <pc:sldMk cId="2429668096" sldId="1407"/>
            <ac:grpSpMk id="85" creationId="{00000000-0000-0000-0000-000000000000}"/>
          </ac:grpSpMkLst>
        </pc:grpChg>
      </pc:sldChg>
      <pc:sldChg chg="addSp delSp modSp add mod modAnim">
        <pc:chgData name="reza kabir" userId="af3c95a13102d509" providerId="LiveId" clId="{8BAB2875-BEA6-4BA6-854D-82211A154D52}" dt="2020-04-15T09:28:32.213" v="2829" actId="20577"/>
        <pc:sldMkLst>
          <pc:docMk/>
          <pc:sldMk cId="2751131722" sldId="1408"/>
        </pc:sldMkLst>
        <pc:spChg chg="add mod">
          <ac:chgData name="reza kabir" userId="af3c95a13102d509" providerId="LiveId" clId="{8BAB2875-BEA6-4BA6-854D-82211A154D52}" dt="2020-04-15T09:26:01.753" v="2790" actId="20577"/>
          <ac:spMkLst>
            <pc:docMk/>
            <pc:sldMk cId="2751131722" sldId="1408"/>
            <ac:spMk id="3" creationId="{C7B7EE26-00B4-4577-941E-208D275B065B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26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27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28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29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0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1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2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3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4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5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6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7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8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39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40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41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5:53.420" v="2778" actId="478"/>
          <ac:spMkLst>
            <pc:docMk/>
            <pc:sldMk cId="2751131722" sldId="1408"/>
            <ac:spMk id="42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5:52.541" v="2777" actId="478"/>
          <ac:spMkLst>
            <pc:docMk/>
            <pc:sldMk cId="2751131722" sldId="1408"/>
            <ac:spMk id="49" creationId="{00000000-0000-0000-0000-000000000000}"/>
          </ac:spMkLst>
        </pc:spChg>
        <pc:spChg chg="add mod">
          <ac:chgData name="reza kabir" userId="af3c95a13102d509" providerId="LiveId" clId="{8BAB2875-BEA6-4BA6-854D-82211A154D52}" dt="2020-04-15T09:26:27.584" v="2794" actId="164"/>
          <ac:spMkLst>
            <pc:docMk/>
            <pc:sldMk cId="2751131722" sldId="1408"/>
            <ac:spMk id="66" creationId="{14A97218-62A5-4BF0-B0C1-E2F92D5D6C8F}"/>
          </ac:spMkLst>
        </pc:spChg>
        <pc:spChg chg="add mod">
          <ac:chgData name="reza kabir" userId="af3c95a13102d509" providerId="LiveId" clId="{8BAB2875-BEA6-4BA6-854D-82211A154D52}" dt="2020-04-15T09:26:27.584" v="2794" actId="164"/>
          <ac:spMkLst>
            <pc:docMk/>
            <pc:sldMk cId="2751131722" sldId="1408"/>
            <ac:spMk id="67" creationId="{57966E2C-42D5-4A88-8E8A-02CF51E87099}"/>
          </ac:spMkLst>
        </pc:spChg>
        <pc:spChg chg="add mod">
          <ac:chgData name="reza kabir" userId="af3c95a13102d509" providerId="LiveId" clId="{8BAB2875-BEA6-4BA6-854D-82211A154D52}" dt="2020-04-15T09:26:50.350" v="2806" actId="1076"/>
          <ac:spMkLst>
            <pc:docMk/>
            <pc:sldMk cId="2751131722" sldId="1408"/>
            <ac:spMk id="71" creationId="{F81347AC-2F56-4CCB-9227-F9F4F760914C}"/>
          </ac:spMkLst>
        </pc:spChg>
        <pc:spChg chg="add mod">
          <ac:chgData name="reza kabir" userId="af3c95a13102d509" providerId="LiveId" clId="{8BAB2875-BEA6-4BA6-854D-82211A154D52}" dt="2020-04-15T09:26:50.350" v="2806" actId="1076"/>
          <ac:spMkLst>
            <pc:docMk/>
            <pc:sldMk cId="2751131722" sldId="1408"/>
            <ac:spMk id="72" creationId="{F0F7A735-8C6D-4221-AC2C-CC0AD1406E92}"/>
          </ac:spMkLst>
        </pc:spChg>
        <pc:spChg chg="add mod">
          <ac:chgData name="reza kabir" userId="af3c95a13102d509" providerId="LiveId" clId="{8BAB2875-BEA6-4BA6-854D-82211A154D52}" dt="2020-04-15T09:26:50.350" v="2806" actId="1076"/>
          <ac:spMkLst>
            <pc:docMk/>
            <pc:sldMk cId="2751131722" sldId="1408"/>
            <ac:spMk id="73" creationId="{75FB04BF-D8B4-423E-83FF-7F120C59B06F}"/>
          </ac:spMkLst>
        </pc:spChg>
        <pc:spChg chg="add mod">
          <ac:chgData name="reza kabir" userId="af3c95a13102d509" providerId="LiveId" clId="{8BAB2875-BEA6-4BA6-854D-82211A154D52}" dt="2020-04-15T09:26:50.350" v="2806" actId="1076"/>
          <ac:spMkLst>
            <pc:docMk/>
            <pc:sldMk cId="2751131722" sldId="1408"/>
            <ac:spMk id="88" creationId="{A73EFE82-3644-4339-977E-C68951F748B2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98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100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101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102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103" creationId="{00000000-0000-0000-0000-000000000000}"/>
          </ac:spMkLst>
        </pc:spChg>
        <pc:spChg chg="del">
          <ac:chgData name="reza kabir" userId="af3c95a13102d509" providerId="LiveId" clId="{8BAB2875-BEA6-4BA6-854D-82211A154D52}" dt="2020-04-15T09:26:05.517" v="2791" actId="478"/>
          <ac:spMkLst>
            <pc:docMk/>
            <pc:sldMk cId="2751131722" sldId="1408"/>
            <ac:spMk id="104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8:20.671" v="2821" actId="20577"/>
          <ac:spMkLst>
            <pc:docMk/>
            <pc:sldMk cId="2751131722" sldId="1408"/>
            <ac:spMk id="105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8:28.286" v="2825" actId="20577"/>
          <ac:spMkLst>
            <pc:docMk/>
            <pc:sldMk cId="2751131722" sldId="1408"/>
            <ac:spMk id="107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8:32.213" v="2829" actId="20577"/>
          <ac:spMkLst>
            <pc:docMk/>
            <pc:sldMk cId="2751131722" sldId="1408"/>
            <ac:spMk id="108" creationId="{00000000-0000-0000-0000-000000000000}"/>
          </ac:spMkLst>
        </pc:spChg>
        <pc:spChg chg="mod">
          <ac:chgData name="reza kabir" userId="af3c95a13102d509" providerId="LiveId" clId="{8BAB2875-BEA6-4BA6-854D-82211A154D52}" dt="2020-04-15T09:28:25.488" v="2823" actId="20577"/>
          <ac:spMkLst>
            <pc:docMk/>
            <pc:sldMk cId="2751131722" sldId="1408"/>
            <ac:spMk id="109" creationId="{00000000-0000-0000-0000-000000000000}"/>
          </ac:spMkLst>
        </pc:spChg>
        <pc:grpChg chg="add del mod">
          <ac:chgData name="reza kabir" userId="af3c95a13102d509" providerId="LiveId" clId="{8BAB2875-BEA6-4BA6-854D-82211A154D52}" dt="2020-04-15T09:26:41.412" v="2797" actId="478"/>
          <ac:grpSpMkLst>
            <pc:docMk/>
            <pc:sldMk cId="2751131722" sldId="1408"/>
            <ac:grpSpMk id="4" creationId="{D6F9665B-3359-4D75-9358-93EC3F3FD9EC}"/>
          </ac:grpSpMkLst>
        </pc:grpChg>
        <pc:grpChg chg="add mod">
          <ac:chgData name="reza kabir" userId="af3c95a13102d509" providerId="LiveId" clId="{8BAB2875-BEA6-4BA6-854D-82211A154D52}" dt="2020-04-15T09:26:27.584" v="2794" actId="164"/>
          <ac:grpSpMkLst>
            <pc:docMk/>
            <pc:sldMk cId="2751131722" sldId="1408"/>
            <ac:grpSpMk id="55" creationId="{6D45CD11-2BC6-46EA-8C96-0B3BE403A095}"/>
          </ac:grpSpMkLst>
        </pc:grpChg>
        <pc:grpChg chg="mod">
          <ac:chgData name="reza kabir" userId="af3c95a13102d509" providerId="LiveId" clId="{8BAB2875-BEA6-4BA6-854D-82211A154D52}" dt="2020-04-15T09:26:24.254" v="2793" actId="1076"/>
          <ac:grpSpMkLst>
            <pc:docMk/>
            <pc:sldMk cId="2751131722" sldId="1408"/>
            <ac:grpSpMk id="57" creationId="{D04B4744-5786-4A2F-AEF2-10AC9A34CE4A}"/>
          </ac:grpSpMkLst>
        </pc:grpChg>
        <pc:grpChg chg="add mod">
          <ac:chgData name="reza kabir" userId="af3c95a13102d509" providerId="LiveId" clId="{8BAB2875-BEA6-4BA6-854D-82211A154D52}" dt="2020-04-15T09:26:27.584" v="2794" actId="164"/>
          <ac:grpSpMkLst>
            <pc:docMk/>
            <pc:sldMk cId="2751131722" sldId="1408"/>
            <ac:grpSpMk id="68" creationId="{4EFF3171-C442-4038-9C1A-CF04F6693B15}"/>
          </ac:grpSpMkLst>
        </pc:grpChg>
        <pc:grpChg chg="add mod">
          <ac:chgData name="reza kabir" userId="af3c95a13102d509" providerId="LiveId" clId="{8BAB2875-BEA6-4BA6-854D-82211A154D52}" dt="2020-04-15T09:26:27.584" v="2794" actId="164"/>
          <ac:grpSpMkLst>
            <pc:docMk/>
            <pc:sldMk cId="2751131722" sldId="1408"/>
            <ac:grpSpMk id="74" creationId="{14B43EC4-DABE-4487-B6B3-0A3C97BBD8E2}"/>
          </ac:grpSpMkLst>
        </pc:grpChg>
        <pc:grpChg chg="add mod">
          <ac:chgData name="reza kabir" userId="af3c95a13102d509" providerId="LiveId" clId="{8BAB2875-BEA6-4BA6-854D-82211A154D52}" dt="2020-04-15T09:26:50.350" v="2806" actId="1076"/>
          <ac:grpSpMkLst>
            <pc:docMk/>
            <pc:sldMk cId="2751131722" sldId="1408"/>
            <ac:grpSpMk id="89" creationId="{C379B25D-0D2A-4753-9B80-CE1E6290C9A3}"/>
          </ac:grpSpMkLst>
        </pc:grpChg>
        <pc:grpChg chg="mod">
          <ac:chgData name="reza kabir" userId="af3c95a13102d509" providerId="LiveId" clId="{8BAB2875-BEA6-4BA6-854D-82211A154D52}" dt="2020-04-15T09:26:50.350" v="2806" actId="1076"/>
          <ac:grpSpMkLst>
            <pc:docMk/>
            <pc:sldMk cId="2751131722" sldId="1408"/>
            <ac:grpSpMk id="90" creationId="{6B782625-38DA-4B52-B0E0-C85A78477965}"/>
          </ac:grpSpMkLst>
        </pc:grpChg>
        <pc:grpChg chg="mod">
          <ac:chgData name="reza kabir" userId="af3c95a13102d509" providerId="LiveId" clId="{8BAB2875-BEA6-4BA6-854D-82211A154D52}" dt="2020-04-15T09:26:50.350" v="2806" actId="1076"/>
          <ac:grpSpMkLst>
            <pc:docMk/>
            <pc:sldMk cId="2751131722" sldId="1408"/>
            <ac:grpSpMk id="110" creationId="{358E042B-BFA9-4951-AD4A-2104A289CFD8}"/>
          </ac:grpSpMkLst>
        </pc:grpChg>
        <pc:grpChg chg="mod">
          <ac:chgData name="reza kabir" userId="af3c95a13102d509" providerId="LiveId" clId="{8BAB2875-BEA6-4BA6-854D-82211A154D52}" dt="2020-04-15T09:26:50.350" v="2806" actId="1076"/>
          <ac:grpSpMkLst>
            <pc:docMk/>
            <pc:sldMk cId="2751131722" sldId="1408"/>
            <ac:grpSpMk id="111" creationId="{08C7DEA8-5B21-4864-B9F6-CE0C1CD79C3B}"/>
          </ac:grpSpMkLst>
        </pc:grpChg>
        <pc:grpChg chg="mod">
          <ac:chgData name="reza kabir" userId="af3c95a13102d509" providerId="LiveId" clId="{8BAB2875-BEA6-4BA6-854D-82211A154D52}" dt="2020-04-15T09:26:50.350" v="2806" actId="1076"/>
          <ac:grpSpMkLst>
            <pc:docMk/>
            <pc:sldMk cId="2751131722" sldId="1408"/>
            <ac:grpSpMk id="117" creationId="{8B12A649-5951-4752-84A1-B2440229DE85}"/>
          </ac:grpSpMkLst>
        </pc:grpChg>
      </pc:sldChg>
      <pc:sldChg chg="add del">
        <pc:chgData name="reza kabir" userId="af3c95a13102d509" providerId="LiveId" clId="{8BAB2875-BEA6-4BA6-854D-82211A154D52}" dt="2020-04-15T06:07:02.487" v="2552" actId="47"/>
        <pc:sldMkLst>
          <pc:docMk/>
          <pc:sldMk cId="1750595396" sldId="1409"/>
        </pc:sldMkLst>
      </pc:sldChg>
      <pc:sldChg chg="add del">
        <pc:chgData name="reza kabir" userId="af3c95a13102d509" providerId="LiveId" clId="{8BAB2875-BEA6-4BA6-854D-82211A154D52}" dt="2020-04-15T06:06:57.253" v="2551" actId="47"/>
        <pc:sldMkLst>
          <pc:docMk/>
          <pc:sldMk cId="2709870860" sldId="1435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924700454" sldId="1463"/>
        </pc:sldMkLst>
      </pc:sldChg>
      <pc:sldChg chg="add del">
        <pc:chgData name="reza kabir" userId="af3c95a13102d509" providerId="LiveId" clId="{8BAB2875-BEA6-4BA6-854D-82211A154D52}" dt="2020-04-15T06:13:42.848" v="2674" actId="47"/>
        <pc:sldMkLst>
          <pc:docMk/>
          <pc:sldMk cId="1125314655" sldId="1501"/>
        </pc:sldMkLst>
      </pc:sldChg>
      <pc:sldChg chg="addSp delSp modSp add mod">
        <pc:chgData name="reza kabir" userId="af3c95a13102d509" providerId="LiveId" clId="{8BAB2875-BEA6-4BA6-854D-82211A154D52}" dt="2020-04-15T09:56:34.348" v="2921" actId="403"/>
        <pc:sldMkLst>
          <pc:docMk/>
          <pc:sldMk cId="3397633688" sldId="1551"/>
        </pc:sldMkLst>
        <pc:spChg chg="add mod">
          <ac:chgData name="reza kabir" userId="af3c95a13102d509" providerId="LiveId" clId="{8BAB2875-BEA6-4BA6-854D-82211A154D52}" dt="2020-04-15T09:56:34.348" v="2921" actId="403"/>
          <ac:spMkLst>
            <pc:docMk/>
            <pc:sldMk cId="3397633688" sldId="1551"/>
            <ac:spMk id="3" creationId="{CCAC7DCD-225F-4BFD-85C4-56679C7D6E55}"/>
          </ac:spMkLst>
        </pc:spChg>
        <pc:spChg chg="del mod">
          <ac:chgData name="reza kabir" userId="af3c95a13102d509" providerId="LiveId" clId="{8BAB2875-BEA6-4BA6-854D-82211A154D52}" dt="2020-04-15T09:27:16.496" v="2810" actId="478"/>
          <ac:spMkLst>
            <pc:docMk/>
            <pc:sldMk cId="3397633688" sldId="1551"/>
            <ac:spMk id="7" creationId="{00000000-0000-0000-0000-000000000000}"/>
          </ac:spMkLst>
        </pc:spChg>
        <pc:spChg chg="mod">
          <ac:chgData name="reza kabir" userId="af3c95a13102d509" providerId="LiveId" clId="{8BAB2875-BEA6-4BA6-854D-82211A154D52}" dt="2020-04-15T09:56:04.053" v="2917" actId="207"/>
          <ac:spMkLst>
            <pc:docMk/>
            <pc:sldMk cId="3397633688" sldId="1551"/>
            <ac:spMk id="13" creationId="{00000000-0000-0000-0000-000000000000}"/>
          </ac:spMkLst>
        </pc:spChg>
        <pc:spChg chg="del mod">
          <ac:chgData name="reza kabir" userId="af3c95a13102d509" providerId="LiveId" clId="{8BAB2875-BEA6-4BA6-854D-82211A154D52}" dt="2020-04-15T09:27:16.496" v="2810" actId="478"/>
          <ac:spMkLst>
            <pc:docMk/>
            <pc:sldMk cId="3397633688" sldId="1551"/>
            <ac:spMk id="17" creationId="{00000000-0000-0000-0000-000000000000}"/>
          </ac:spMkLst>
        </pc:spChg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741504483" sldId="1556"/>
        </pc:sldMkLst>
      </pc:sldChg>
      <pc:sldChg chg="add del">
        <pc:chgData name="reza kabir" userId="af3c95a13102d509" providerId="LiveId" clId="{8BAB2875-BEA6-4BA6-854D-82211A154D52}" dt="2020-04-15T09:27:50.846" v="2818" actId="47"/>
        <pc:sldMkLst>
          <pc:docMk/>
          <pc:sldMk cId="115743825" sldId="1557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646160561" sldId="1569"/>
        </pc:sldMkLst>
      </pc:sldChg>
      <pc:sldChg chg="add">
        <pc:chgData name="reza kabir" userId="af3c95a13102d509" providerId="LiveId" clId="{8BAB2875-BEA6-4BA6-854D-82211A154D52}" dt="2020-04-15T10:47:34.894" v="3475"/>
        <pc:sldMkLst>
          <pc:docMk/>
          <pc:sldMk cId="617423111" sldId="1943"/>
        </pc:sldMkLst>
      </pc:sldChg>
      <pc:sldChg chg="modSp add del mod">
        <pc:chgData name="reza kabir" userId="af3c95a13102d509" providerId="LiveId" clId="{8BAB2875-BEA6-4BA6-854D-82211A154D52}" dt="2020-04-15T10:47:31.087" v="3474" actId="2696"/>
        <pc:sldMkLst>
          <pc:docMk/>
          <pc:sldMk cId="4171608818" sldId="1943"/>
        </pc:sldMkLst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4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4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4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4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4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5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5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5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5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5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5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6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6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6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7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8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8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8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9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0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0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0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0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1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1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1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1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1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1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02.581" v="1763" actId="404"/>
          <ac:spMkLst>
            <pc:docMk/>
            <pc:sldMk cId="4171608818" sldId="1943"/>
            <ac:spMk id="120" creationId="{00000000-0000-0000-0000-000000000000}"/>
          </ac:spMkLst>
        </pc:spChg>
        <pc:cxnChg chg="mod">
          <ac:chgData name="reza kabir" userId="af3c95a13102d509" providerId="LiveId" clId="{8BAB2875-BEA6-4BA6-854D-82211A154D52}" dt="2020-04-14T12:24:02.581" v="1763" actId="404"/>
          <ac:cxnSpMkLst>
            <pc:docMk/>
            <pc:sldMk cId="4171608818" sldId="1943"/>
            <ac:cxnSpMk id="74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24:02.581" v="1763" actId="404"/>
          <ac:cxnSpMkLst>
            <pc:docMk/>
            <pc:sldMk cId="4171608818" sldId="1943"/>
            <ac:cxnSpMk id="78" creationId="{00000000-0000-0000-0000-000000000000}"/>
          </ac:cxnSpMkLst>
        </pc:cxnChg>
      </pc:sldChg>
      <pc:sldChg chg="modSp add del">
        <pc:chgData name="reza kabir" userId="af3c95a13102d509" providerId="LiveId" clId="{8BAB2875-BEA6-4BA6-854D-82211A154D52}" dt="2020-04-15T10:47:31.087" v="3474" actId="2696"/>
        <pc:sldMkLst>
          <pc:docMk/>
          <pc:sldMk cId="358152721" sldId="1946"/>
        </pc:sldMkLst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7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7.284" v="1769" actId="207"/>
          <ac:spMkLst>
            <pc:docMk/>
            <pc:sldMk cId="358152721" sldId="1946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7.284" v="1769" actId="207"/>
          <ac:spMkLst>
            <pc:docMk/>
            <pc:sldMk cId="358152721" sldId="1946"/>
            <ac:spMk id="7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8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8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8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10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10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10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10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11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34.957" v="1768" actId="2711"/>
          <ac:spMkLst>
            <pc:docMk/>
            <pc:sldMk cId="358152721" sldId="1946"/>
            <ac:spMk id="114" creationId="{00000000-0000-0000-0000-000000000000}"/>
          </ac:spMkLst>
        </pc:spChg>
        <pc:grpChg chg="mod">
          <ac:chgData name="reza kabir" userId="af3c95a13102d509" providerId="LiveId" clId="{8BAB2875-BEA6-4BA6-854D-82211A154D52}" dt="2020-04-14T12:24:34.957" v="1768" actId="2711"/>
          <ac:grpSpMkLst>
            <pc:docMk/>
            <pc:sldMk cId="358152721" sldId="1946"/>
            <ac:grpSpMk id="84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34.957" v="1768" actId="2711"/>
          <ac:grpSpMkLst>
            <pc:docMk/>
            <pc:sldMk cId="358152721" sldId="1946"/>
            <ac:grpSpMk id="107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12:24:34.957" v="1768" actId="2711"/>
          <ac:graphicFrameMkLst>
            <pc:docMk/>
            <pc:sldMk cId="358152721" sldId="1946"/>
            <ac:graphicFrameMk id="51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12:24:34.957" v="1768" actId="2711"/>
          <ac:graphicFrameMkLst>
            <pc:docMk/>
            <pc:sldMk cId="358152721" sldId="1946"/>
            <ac:graphicFrameMk id="52" creationId="{00000000-0000-0000-0000-000000000000}"/>
          </ac:graphicFrameMkLst>
        </pc:graphicFrameChg>
      </pc:sldChg>
      <pc:sldChg chg="add">
        <pc:chgData name="reza kabir" userId="af3c95a13102d509" providerId="LiveId" clId="{8BAB2875-BEA6-4BA6-854D-82211A154D52}" dt="2020-04-15T10:47:34.894" v="3475"/>
        <pc:sldMkLst>
          <pc:docMk/>
          <pc:sldMk cId="3567022238" sldId="1946"/>
        </pc:sldMkLst>
      </pc:sldChg>
      <pc:sldChg chg="modSp add mod">
        <pc:chgData name="reza kabir" userId="af3c95a13102d509" providerId="LiveId" clId="{8BAB2875-BEA6-4BA6-854D-82211A154D52}" dt="2020-04-14T12:27:42.077" v="1816" actId="404"/>
        <pc:sldMkLst>
          <pc:docMk/>
          <pc:sldMk cId="1558779785" sldId="1949"/>
        </pc:sldMkLst>
        <pc:spChg chg="mod">
          <ac:chgData name="reza kabir" userId="af3c95a13102d509" providerId="LiveId" clId="{8BAB2875-BEA6-4BA6-854D-82211A154D52}" dt="2020-04-14T12:27:38.524" v="1814" actId="2711"/>
          <ac:spMkLst>
            <pc:docMk/>
            <pc:sldMk cId="1558779785" sldId="1949"/>
            <ac:spMk id="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1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38.524" v="1814" actId="2711"/>
          <ac:spMkLst>
            <pc:docMk/>
            <pc:sldMk cId="1558779785" sldId="1949"/>
            <ac:spMk id="1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1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1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38.524" v="1814" actId="2711"/>
          <ac:spMkLst>
            <pc:docMk/>
            <pc:sldMk cId="1558779785" sldId="1949"/>
            <ac:spMk id="2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2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2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38.524" v="1814" actId="2711"/>
          <ac:spMkLst>
            <pc:docMk/>
            <pc:sldMk cId="1558779785" sldId="1949"/>
            <ac:spMk id="2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2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3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3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3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3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42.077" v="1816" actId="404"/>
          <ac:spMkLst>
            <pc:docMk/>
            <pc:sldMk cId="1558779785" sldId="1949"/>
            <ac:spMk id="36" creationId="{00000000-0000-0000-0000-000000000000}"/>
          </ac:spMkLst>
        </pc:spChg>
        <pc:grpChg chg="mod">
          <ac:chgData name="reza kabir" userId="af3c95a13102d509" providerId="LiveId" clId="{8BAB2875-BEA6-4BA6-854D-82211A154D52}" dt="2020-04-14T12:27:38.593" v="1815" actId="207"/>
          <ac:grpSpMkLst>
            <pc:docMk/>
            <pc:sldMk cId="1558779785" sldId="1949"/>
            <ac:grpSpMk id="38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12:27:38.593" v="1815" actId="207"/>
          <ac:graphicFrameMkLst>
            <pc:docMk/>
            <pc:sldMk cId="1558779785" sldId="1949"/>
            <ac:graphicFrameMk id="4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12:27:38.593" v="1815" actId="207"/>
          <ac:graphicFrameMkLst>
            <pc:docMk/>
            <pc:sldMk cId="1558779785" sldId="1949"/>
            <ac:graphicFrameMk id="11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12:27:38.593" v="1815" actId="207"/>
          <ac:graphicFrameMkLst>
            <pc:docMk/>
            <pc:sldMk cId="1558779785" sldId="1949"/>
            <ac:graphicFrameMk id="18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12:27:38.593" v="1815" actId="207"/>
          <ac:graphicFrameMkLst>
            <pc:docMk/>
            <pc:sldMk cId="1558779785" sldId="1949"/>
            <ac:graphicFrameMk id="25" creationId="{00000000-0000-0000-0000-000000000000}"/>
          </ac:graphicFrameMkLst>
        </pc:graphicFrameChg>
        <pc:cxnChg chg="mod">
          <ac:chgData name="reza kabir" userId="af3c95a13102d509" providerId="LiveId" clId="{8BAB2875-BEA6-4BA6-854D-82211A154D52}" dt="2020-04-14T12:27:38.593" v="1815" actId="207"/>
          <ac:cxnSpMkLst>
            <pc:docMk/>
            <pc:sldMk cId="1558779785" sldId="1949"/>
            <ac:cxnSpMk id="9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27:38.593" v="1815" actId="207"/>
          <ac:cxnSpMkLst>
            <pc:docMk/>
            <pc:sldMk cId="1558779785" sldId="1949"/>
            <ac:cxnSpMk id="16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27:38.593" v="1815" actId="207"/>
          <ac:cxnSpMkLst>
            <pc:docMk/>
            <pc:sldMk cId="1558779785" sldId="1949"/>
            <ac:cxnSpMk id="23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27:38.593" v="1815" actId="207"/>
          <ac:cxnSpMkLst>
            <pc:docMk/>
            <pc:sldMk cId="1558779785" sldId="1949"/>
            <ac:cxnSpMk id="30" creationId="{00000000-0000-0000-0000-000000000000}"/>
          </ac:cxnSpMkLst>
        </pc:cxnChg>
      </pc:sldChg>
      <pc:sldChg chg="modSp add mod">
        <pc:chgData name="reza kabir" userId="af3c95a13102d509" providerId="LiveId" clId="{8BAB2875-BEA6-4BA6-854D-82211A154D52}" dt="2020-04-14T12:26:39.299" v="1808" actId="207"/>
        <pc:sldMkLst>
          <pc:docMk/>
          <pc:sldMk cId="2706183457" sldId="1952"/>
        </pc:sldMkLst>
        <pc:spChg chg="mod">
          <ac:chgData name="reza kabir" userId="af3c95a13102d509" providerId="LiveId" clId="{8BAB2875-BEA6-4BA6-854D-82211A154D52}" dt="2020-04-14T12:26:39.299" v="1808" actId="207"/>
          <ac:spMkLst>
            <pc:docMk/>
            <pc:sldMk cId="2706183457" sldId="1952"/>
            <ac:spMk id="2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39.299" v="1808" actId="207"/>
          <ac:spMkLst>
            <pc:docMk/>
            <pc:sldMk cId="2706183457" sldId="1952"/>
            <ac:spMk id="3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39.299" v="1808" actId="207"/>
          <ac:spMkLst>
            <pc:docMk/>
            <pc:sldMk cId="2706183457" sldId="1952"/>
            <ac:spMk id="3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39.299" v="1808" actId="207"/>
          <ac:spMkLst>
            <pc:docMk/>
            <pc:sldMk cId="2706183457" sldId="1952"/>
            <ac:spMk id="3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39.299" v="1808" actId="207"/>
          <ac:spMkLst>
            <pc:docMk/>
            <pc:sldMk cId="2706183457" sldId="1952"/>
            <ac:spMk id="3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39.299" v="1808" actId="207"/>
          <ac:spMkLst>
            <pc:docMk/>
            <pc:sldMk cId="2706183457" sldId="1952"/>
            <ac:spMk id="3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36.028" v="1807" actId="207"/>
          <ac:spMkLst>
            <pc:docMk/>
            <pc:sldMk cId="2706183457" sldId="1952"/>
            <ac:spMk id="40" creationId="{00000000-0000-0000-0000-000000000000}"/>
          </ac:spMkLst>
        </pc:spChg>
      </pc:sldChg>
      <pc:sldChg chg="modSp add del mod">
        <pc:chgData name="reza kabir" userId="af3c95a13102d509" providerId="LiveId" clId="{8BAB2875-BEA6-4BA6-854D-82211A154D52}" dt="2020-04-15T10:47:31.087" v="3474" actId="2696"/>
        <pc:sldMkLst>
          <pc:docMk/>
          <pc:sldMk cId="1148584795" sldId="1956"/>
        </pc:sldMkLst>
        <pc:spChg chg="mod">
          <ac:chgData name="reza kabir" userId="af3c95a13102d509" providerId="LiveId" clId="{8BAB2875-BEA6-4BA6-854D-82211A154D52}" dt="2020-04-14T12:24:56.193" v="1774" actId="1076"/>
          <ac:spMkLst>
            <pc:docMk/>
            <pc:sldMk cId="1148584795" sldId="1956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4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8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9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10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10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03.895" v="1775" actId="207"/>
          <ac:spMkLst>
            <pc:docMk/>
            <pc:sldMk cId="1148584795" sldId="1956"/>
            <ac:spMk id="10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5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5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6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6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6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6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6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6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7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7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7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7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7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7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7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53.352" v="1772" actId="2711"/>
          <ac:spMkLst>
            <pc:docMk/>
            <pc:sldMk cId="1148584795" sldId="1956"/>
            <ac:spMk id="180" creationId="{00000000-0000-0000-0000-000000000000}"/>
          </ac:spMkLst>
        </pc:spChg>
        <pc:cxnChg chg="mod">
          <ac:chgData name="reza kabir" userId="af3c95a13102d509" providerId="LiveId" clId="{8BAB2875-BEA6-4BA6-854D-82211A154D52}" dt="2020-04-14T12:24:53.352" v="1772" actId="2711"/>
          <ac:cxnSpMkLst>
            <pc:docMk/>
            <pc:sldMk cId="1148584795" sldId="1956"/>
            <ac:cxnSpMk id="45" creationId="{00000000-0000-0000-0000-000000000000}"/>
          </ac:cxnSpMkLst>
        </pc:cxnChg>
      </pc:sldChg>
      <pc:sldChg chg="add">
        <pc:chgData name="reza kabir" userId="af3c95a13102d509" providerId="LiveId" clId="{8BAB2875-BEA6-4BA6-854D-82211A154D52}" dt="2020-04-15T10:47:34.894" v="3475"/>
        <pc:sldMkLst>
          <pc:docMk/>
          <pc:sldMk cId="1652012646" sldId="1956"/>
        </pc:sldMkLst>
      </pc:sldChg>
      <pc:sldChg chg="modSp add mod ord">
        <pc:chgData name="reza kabir" userId="af3c95a13102d509" providerId="LiveId" clId="{8BAB2875-BEA6-4BA6-854D-82211A154D52}" dt="2020-04-15T10:49:26.643" v="3491"/>
        <pc:sldMkLst>
          <pc:docMk/>
          <pc:sldMk cId="3753685767" sldId="1961"/>
        </pc:sldMkLst>
        <pc:spChg chg="mod">
          <ac:chgData name="reza kabir" userId="af3c95a13102d509" providerId="LiveId" clId="{8BAB2875-BEA6-4BA6-854D-82211A154D52}" dt="2020-04-14T12:25:35.312" v="1781" actId="403"/>
          <ac:spMkLst>
            <pc:docMk/>
            <pc:sldMk cId="3753685767" sldId="1961"/>
            <ac:spMk id="3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25:52.691" v="1792" actId="403"/>
          <ac:graphicFrameMkLst>
            <pc:docMk/>
            <pc:sldMk cId="3753685767" sldId="1961"/>
            <ac:graphicFrameMk id="4" creationId="{00000000-0000-0000-0000-000000000000}"/>
          </ac:graphicFrameMkLst>
        </pc:graphicFrameChg>
      </pc:sldChg>
      <pc:sldChg chg="modSp add mod">
        <pc:chgData name="reza kabir" userId="af3c95a13102d509" providerId="LiveId" clId="{8BAB2875-BEA6-4BA6-854D-82211A154D52}" dt="2020-04-14T12:28:37.301" v="1828" actId="2711"/>
        <pc:sldMkLst>
          <pc:docMk/>
          <pc:sldMk cId="1943027956" sldId="1964"/>
        </pc:sldMkLst>
        <pc:spChg chg="mod">
          <ac:chgData name="reza kabir" userId="af3c95a13102d509" providerId="LiveId" clId="{8BAB2875-BEA6-4BA6-854D-82211A154D52}" dt="2020-04-14T12:28:30.235" v="1825" actId="207"/>
          <ac:spMkLst>
            <pc:docMk/>
            <pc:sldMk cId="1943027956" sldId="1964"/>
            <ac:spMk id="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37.301" v="1828" actId="2711"/>
          <ac:spMkLst>
            <pc:docMk/>
            <pc:sldMk cId="1943027956" sldId="1964"/>
            <ac:spMk id="7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37.301" v="1828" actId="2711"/>
          <ac:spMkLst>
            <pc:docMk/>
            <pc:sldMk cId="1943027956" sldId="1964"/>
            <ac:spMk id="7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37.301" v="1828" actId="2711"/>
          <ac:spMkLst>
            <pc:docMk/>
            <pc:sldMk cId="1943027956" sldId="1964"/>
            <ac:spMk id="7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37.301" v="1828" actId="2711"/>
          <ac:spMkLst>
            <pc:docMk/>
            <pc:sldMk cId="1943027956" sldId="1964"/>
            <ac:spMk id="7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26.544" v="1824" actId="2711"/>
          <ac:spMkLst>
            <pc:docMk/>
            <pc:sldMk cId="1943027956" sldId="1964"/>
            <ac:spMk id="99" creationId="{00000000-0000-0000-0000-000000000000}"/>
          </ac:spMkLst>
        </pc:spChg>
      </pc:sldChg>
      <pc:sldChg chg="modSp add">
        <pc:chgData name="reza kabir" userId="af3c95a13102d509" providerId="LiveId" clId="{8BAB2875-BEA6-4BA6-854D-82211A154D52}" dt="2020-04-14T12:27:12.568" v="1812" actId="2711"/>
        <pc:sldMkLst>
          <pc:docMk/>
          <pc:sldMk cId="2621775793" sldId="1969"/>
        </pc:sldMkLst>
        <pc:spChg chg="mod">
          <ac:chgData name="reza kabir" userId="af3c95a13102d509" providerId="LiveId" clId="{8BAB2875-BEA6-4BA6-854D-82211A154D52}" dt="2020-04-14T12:27:12.568" v="1812" actId="2711"/>
          <ac:spMkLst>
            <pc:docMk/>
            <pc:sldMk cId="2621775793" sldId="1969"/>
            <ac:spMk id="5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27:12.568" v="1812" actId="2711"/>
          <ac:graphicFrameMkLst>
            <pc:docMk/>
            <pc:sldMk cId="2621775793" sldId="1969"/>
            <ac:graphicFrameMk id="4" creationId="{00000000-0000-0000-0000-000000000000}"/>
          </ac:graphicFrameMkLst>
        </pc:graphicFrameChg>
      </pc:sldChg>
      <pc:sldChg chg="modSp add">
        <pc:chgData name="reza kabir" userId="af3c95a13102d509" providerId="LiveId" clId="{8BAB2875-BEA6-4BA6-854D-82211A154D52}" dt="2020-04-14T12:26:55.759" v="1811" actId="207"/>
        <pc:sldMkLst>
          <pc:docMk/>
          <pc:sldMk cId="2473103194" sldId="1973"/>
        </pc:sldMkLst>
        <pc:spChg chg="mod">
          <ac:chgData name="reza kabir" userId="af3c95a13102d509" providerId="LiveId" clId="{8BAB2875-BEA6-4BA6-854D-82211A154D52}" dt="2020-04-14T12:26:47.435" v="1809" actId="207"/>
          <ac:spMkLst>
            <pc:docMk/>
            <pc:sldMk cId="2473103194" sldId="1973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5.759" v="1811" actId="207"/>
          <ac:spMkLst>
            <pc:docMk/>
            <pc:sldMk cId="2473103194" sldId="1973"/>
            <ac:spMk id="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5.759" v="1811" actId="207"/>
          <ac:spMkLst>
            <pc:docMk/>
            <pc:sldMk cId="2473103194" sldId="1973"/>
            <ac:spMk id="10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0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0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1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1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1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1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1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1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1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1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2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2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2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2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2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4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52.818" v="1810" actId="2711"/>
          <ac:spMkLst>
            <pc:docMk/>
            <pc:sldMk cId="2473103194" sldId="1973"/>
            <ac:spMk id="144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26:52.818" v="1810" actId="2711"/>
          <ac:graphicFrameMkLst>
            <pc:docMk/>
            <pc:sldMk cId="2473103194" sldId="1973"/>
            <ac:graphicFrameMk id="87" creationId="{00000000-0000-0000-0000-000000000000}"/>
          </ac:graphicFrameMkLst>
        </pc:graphicFrameChg>
        <pc:cxnChg chg="mod">
          <ac:chgData name="reza kabir" userId="af3c95a13102d509" providerId="LiveId" clId="{8BAB2875-BEA6-4BA6-854D-82211A154D52}" dt="2020-04-14T12:26:52.818" v="1810" actId="2711"/>
          <ac:cxnSpMkLst>
            <pc:docMk/>
            <pc:sldMk cId="2473103194" sldId="1973"/>
            <ac:cxnSpMk id="120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26:52.818" v="1810" actId="2711"/>
          <ac:cxnSpMkLst>
            <pc:docMk/>
            <pc:sldMk cId="2473103194" sldId="1973"/>
            <ac:cxnSpMk id="121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26:52.818" v="1810" actId="2711"/>
          <ac:cxnSpMkLst>
            <pc:docMk/>
            <pc:sldMk cId="2473103194" sldId="1973"/>
            <ac:cxnSpMk id="122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26:52.818" v="1810" actId="2711"/>
          <ac:cxnSpMkLst>
            <pc:docMk/>
            <pc:sldMk cId="2473103194" sldId="1973"/>
            <ac:cxnSpMk id="123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26:52.818" v="1810" actId="2711"/>
          <ac:cxnSpMkLst>
            <pc:docMk/>
            <pc:sldMk cId="2473103194" sldId="1973"/>
            <ac:cxnSpMk id="124" creationId="{00000000-0000-0000-0000-000000000000}"/>
          </ac:cxnSpMkLst>
        </pc:cxnChg>
      </pc:sldChg>
      <pc:sldChg chg="modSp add mod ord">
        <pc:chgData name="reza kabir" userId="af3c95a13102d509" providerId="LiveId" clId="{8BAB2875-BEA6-4BA6-854D-82211A154D52}" dt="2020-04-15T10:49:15.763" v="3487"/>
        <pc:sldMkLst>
          <pc:docMk/>
          <pc:sldMk cId="327514968" sldId="1977"/>
        </pc:sldMkLst>
        <pc:spChg chg="mod">
          <ac:chgData name="reza kabir" userId="af3c95a13102d509" providerId="LiveId" clId="{8BAB2875-BEA6-4BA6-854D-82211A154D52}" dt="2020-04-14T12:29:00.915" v="1832" actId="207"/>
          <ac:spMkLst>
            <pc:docMk/>
            <pc:sldMk cId="327514968" sldId="1977"/>
            <ac:spMk id="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2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2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3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4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4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4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4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5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5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5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5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6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6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6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07.187" v="1833" actId="2711"/>
          <ac:spMkLst>
            <pc:docMk/>
            <pc:sldMk cId="327514968" sldId="1977"/>
            <ac:spMk id="71" creationId="{00000000-0000-0000-0000-000000000000}"/>
          </ac:spMkLst>
        </pc:spChg>
        <pc:grpChg chg="mod">
          <ac:chgData name="reza kabir" userId="af3c95a13102d509" providerId="LiveId" clId="{8BAB2875-BEA6-4BA6-854D-82211A154D52}" dt="2020-04-14T12:29:07.187" v="1833" actId="2711"/>
          <ac:grpSpMkLst>
            <pc:docMk/>
            <pc:sldMk cId="327514968" sldId="1977"/>
            <ac:grpSpMk id="41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07.187" v="1833" actId="2711"/>
          <ac:grpSpMkLst>
            <pc:docMk/>
            <pc:sldMk cId="327514968" sldId="1977"/>
            <ac:grpSpMk id="47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07.187" v="1833" actId="2711"/>
          <ac:grpSpMkLst>
            <pc:docMk/>
            <pc:sldMk cId="327514968" sldId="1977"/>
            <ac:grpSpMk id="57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07.187" v="1833" actId="2711"/>
          <ac:grpSpMkLst>
            <pc:docMk/>
            <pc:sldMk cId="327514968" sldId="1977"/>
            <ac:grpSpMk id="6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07.187" v="1833" actId="2711"/>
          <ac:grpSpMkLst>
            <pc:docMk/>
            <pc:sldMk cId="327514968" sldId="1977"/>
            <ac:grpSpMk id="77" creationId="{00000000-0000-0000-0000-000000000000}"/>
          </ac:grpSpMkLst>
        </pc:grpChg>
      </pc:sldChg>
      <pc:sldChg chg="modSp add">
        <pc:chgData name="reza kabir" userId="af3c95a13102d509" providerId="LiveId" clId="{8BAB2875-BEA6-4BA6-854D-82211A154D52}" dt="2020-04-14T12:29:20.534" v="1835" actId="2711"/>
        <pc:sldMkLst>
          <pc:docMk/>
          <pc:sldMk cId="1887594617" sldId="1981"/>
        </pc:sldMkLst>
        <pc:spChg chg="mod">
          <ac:chgData name="reza kabir" userId="af3c95a13102d509" providerId="LiveId" clId="{8BAB2875-BEA6-4BA6-854D-82211A154D52}" dt="2020-04-14T12:29:20.534" v="1835" actId="2711"/>
          <ac:spMkLst>
            <pc:docMk/>
            <pc:sldMk cId="1887594617" sldId="1981"/>
            <ac:spMk id="2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20.534" v="1835" actId="2711"/>
          <ac:spMkLst>
            <pc:docMk/>
            <pc:sldMk cId="1887594617" sldId="1981"/>
            <ac:spMk id="25" creationId="{00000000-0000-0000-0000-000000000000}"/>
          </ac:spMkLst>
        </pc:spChg>
      </pc:sldChg>
      <pc:sldChg chg="modSp add mod">
        <pc:chgData name="reza kabir" userId="af3c95a13102d509" providerId="LiveId" clId="{8BAB2875-BEA6-4BA6-854D-82211A154D52}" dt="2020-04-14T12:26:29.227" v="1805" actId="207"/>
        <pc:sldMkLst>
          <pc:docMk/>
          <pc:sldMk cId="2955035613" sldId="1984"/>
        </pc:sldMkLst>
        <pc:spChg chg="mod">
          <ac:chgData name="reza kabir" userId="af3c95a13102d509" providerId="LiveId" clId="{8BAB2875-BEA6-4BA6-854D-82211A154D52}" dt="2020-04-14T12:26:29.227" v="1805" actId="207"/>
          <ac:spMkLst>
            <pc:docMk/>
            <pc:sldMk cId="2955035613" sldId="1984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6:18.723" v="1800" actId="2711"/>
          <ac:spMkLst>
            <pc:docMk/>
            <pc:sldMk cId="2955035613" sldId="1984"/>
            <ac:spMk id="7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26:23.475" v="1802" actId="403"/>
          <ac:graphicFrameMkLst>
            <pc:docMk/>
            <pc:sldMk cId="2955035613" sldId="1984"/>
            <ac:graphicFrameMk id="4" creationId="{00000000-0000-0000-0000-000000000000}"/>
          </ac:graphicFrameMkLst>
        </pc:graphicFrameChg>
      </pc:sldChg>
      <pc:sldChg chg="modSp add del">
        <pc:chgData name="reza kabir" userId="af3c95a13102d509" providerId="LiveId" clId="{8BAB2875-BEA6-4BA6-854D-82211A154D52}" dt="2020-04-15T10:47:31.087" v="3474" actId="2696"/>
        <pc:sldMkLst>
          <pc:docMk/>
          <pc:sldMk cId="107242964" sldId="1988"/>
        </pc:sldMkLst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5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5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6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6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6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7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7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7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7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0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0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0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0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0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1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1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1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1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1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2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2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2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2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2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3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3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3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3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3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4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4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4:19.670" v="1767" actId="207"/>
          <ac:spMkLst>
            <pc:docMk/>
            <pc:sldMk cId="107242964" sldId="1988"/>
            <ac:spMk id="143" creationId="{00000000-0000-0000-0000-000000000000}"/>
          </ac:spMkLst>
        </pc:s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47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48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49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50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99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101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107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11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12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4:19.670" v="1767" actId="207"/>
          <ac:grpSpMkLst>
            <pc:docMk/>
            <pc:sldMk cId="107242964" sldId="1988"/>
            <ac:grpSpMk id="134" creationId="{00000000-0000-0000-0000-000000000000}"/>
          </ac:grpSpMkLst>
        </pc:grpChg>
      </pc:sldChg>
      <pc:sldChg chg="add">
        <pc:chgData name="reza kabir" userId="af3c95a13102d509" providerId="LiveId" clId="{8BAB2875-BEA6-4BA6-854D-82211A154D52}" dt="2020-04-15T10:47:34.894" v="3475"/>
        <pc:sldMkLst>
          <pc:docMk/>
          <pc:sldMk cId="967069560" sldId="1988"/>
        </pc:sldMkLst>
      </pc:sldChg>
      <pc:sldChg chg="modSp add mod">
        <pc:chgData name="reza kabir" userId="af3c95a13102d509" providerId="LiveId" clId="{8BAB2875-BEA6-4BA6-854D-82211A154D52}" dt="2020-04-14T12:28:52.502" v="1830" actId="207"/>
        <pc:sldMkLst>
          <pc:docMk/>
          <pc:sldMk cId="4275826688" sldId="1994"/>
        </pc:sldMkLst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2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2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2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3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3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3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4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4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5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5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52.502" v="1830" actId="207"/>
          <ac:spMkLst>
            <pc:docMk/>
            <pc:sldMk cId="4275826688" sldId="1994"/>
            <ac:spMk id="52" creationId="{00000000-0000-0000-0000-000000000000}"/>
          </ac:spMkLst>
        </pc:spChg>
      </pc:sldChg>
      <pc:sldChg chg="modSp add">
        <pc:chgData name="reza kabir" userId="af3c95a13102d509" providerId="LiveId" clId="{8BAB2875-BEA6-4BA6-854D-82211A154D52}" dt="2020-04-14T12:27:22.997" v="1813" actId="2711"/>
        <pc:sldMkLst>
          <pc:docMk/>
          <pc:sldMk cId="3543864321" sldId="1997"/>
        </pc:sldMkLst>
        <pc:spChg chg="mod">
          <ac:chgData name="reza kabir" userId="af3c95a13102d509" providerId="LiveId" clId="{8BAB2875-BEA6-4BA6-854D-82211A154D52}" dt="2020-04-14T12:27:22.997" v="1813" actId="2711"/>
          <ac:spMkLst>
            <pc:docMk/>
            <pc:sldMk cId="3543864321" sldId="1997"/>
            <ac:spMk id="10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27:22.997" v="1813" actId="2711"/>
          <ac:graphicFrameMkLst>
            <pc:docMk/>
            <pc:sldMk cId="3543864321" sldId="1997"/>
            <ac:graphicFrameMk id="4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12:27:22.997" v="1813" actId="2711"/>
          <ac:graphicFrameMkLst>
            <pc:docMk/>
            <pc:sldMk cId="3543864321" sldId="1997"/>
            <ac:graphicFrameMk id="5" creationId="{00000000-0000-0000-0000-000000000000}"/>
          </ac:graphicFrameMkLst>
        </pc:graphicFrameChg>
      </pc:sldChg>
      <pc:sldChg chg="modSp add">
        <pc:chgData name="reza kabir" userId="af3c95a13102d509" providerId="LiveId" clId="{8BAB2875-BEA6-4BA6-854D-82211A154D52}" dt="2020-04-14T12:29:32.164" v="1837" actId="207"/>
        <pc:sldMkLst>
          <pc:docMk/>
          <pc:sldMk cId="2028215584" sldId="2000"/>
        </pc:sldMkLst>
        <pc:spChg chg="mod">
          <ac:chgData name="reza kabir" userId="af3c95a13102d509" providerId="LiveId" clId="{8BAB2875-BEA6-4BA6-854D-82211A154D52}" dt="2020-04-14T12:29:28.763" v="1836" actId="207"/>
          <ac:spMkLst>
            <pc:docMk/>
            <pc:sldMk cId="2028215584" sldId="2000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9:32.164" v="1837" actId="207"/>
          <ac:spMkLst>
            <pc:docMk/>
            <pc:sldMk cId="2028215584" sldId="2000"/>
            <ac:spMk id="10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2:29:32.164" v="1837" actId="207"/>
          <ac:graphicFrameMkLst>
            <pc:docMk/>
            <pc:sldMk cId="2028215584" sldId="2000"/>
            <ac:graphicFrameMk id="4" creationId="{00000000-0000-0000-0000-000000000000}"/>
          </ac:graphicFrameMkLst>
        </pc:graphicFrameChg>
      </pc:sldChg>
      <pc:sldChg chg="modSp add ord">
        <pc:chgData name="reza kabir" userId="af3c95a13102d509" providerId="LiveId" clId="{8BAB2875-BEA6-4BA6-854D-82211A154D52}" dt="2020-04-15T10:49:21.637" v="3489"/>
        <pc:sldMkLst>
          <pc:docMk/>
          <pc:sldMk cId="1892370986" sldId="2003"/>
        </pc:sldMkLst>
        <pc:spChg chg="mod">
          <ac:chgData name="reza kabir" userId="af3c95a13102d509" providerId="LiveId" clId="{8BAB2875-BEA6-4BA6-854D-82211A154D52}" dt="2020-04-14T12:25:15.293" v="1776" actId="2711"/>
          <ac:spMkLst>
            <pc:docMk/>
            <pc:sldMk cId="1892370986" sldId="2003"/>
            <ac:spMk id="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2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7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0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2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3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4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4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4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4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5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5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5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5:25.096" v="1778" actId="2711"/>
          <ac:spMkLst>
            <pc:docMk/>
            <pc:sldMk cId="1892370986" sldId="2003"/>
            <ac:spMk id="158" creationId="{00000000-0000-0000-0000-000000000000}"/>
          </ac:spMkLst>
        </pc:spChg>
        <pc:grpChg chg="mod">
          <ac:chgData name="reza kabir" userId="af3c95a13102d509" providerId="LiveId" clId="{8BAB2875-BEA6-4BA6-854D-82211A154D52}" dt="2020-04-14T12:25:25.096" v="1778" actId="2711"/>
          <ac:grpSpMkLst>
            <pc:docMk/>
            <pc:sldMk cId="1892370986" sldId="2003"/>
            <ac:grpSpMk id="148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5:25.096" v="1778" actId="2711"/>
          <ac:grpSpMkLst>
            <pc:docMk/>
            <pc:sldMk cId="1892370986" sldId="2003"/>
            <ac:grpSpMk id="149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5:25.096" v="1778" actId="2711"/>
          <ac:grpSpMkLst>
            <pc:docMk/>
            <pc:sldMk cId="1892370986" sldId="2003"/>
            <ac:grpSpMk id="150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5:25.096" v="1778" actId="2711"/>
          <ac:grpSpMkLst>
            <pc:docMk/>
            <pc:sldMk cId="1892370986" sldId="2003"/>
            <ac:grpSpMk id="151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5:25.096" v="1778" actId="2711"/>
          <ac:grpSpMkLst>
            <pc:docMk/>
            <pc:sldMk cId="1892370986" sldId="2003"/>
            <ac:grpSpMk id="152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5:25.096" v="1778" actId="2711"/>
          <ac:grpSpMkLst>
            <pc:docMk/>
            <pc:sldMk cId="1892370986" sldId="2003"/>
            <ac:grpSpMk id="15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5:25.096" v="1778" actId="2711"/>
          <ac:grpSpMkLst>
            <pc:docMk/>
            <pc:sldMk cId="1892370986" sldId="2003"/>
            <ac:grpSpMk id="154" creationId="{00000000-0000-0000-0000-000000000000}"/>
          </ac:grpSpMkLst>
        </pc:grpChg>
        <pc:cxnChg chg="mod">
          <ac:chgData name="reza kabir" userId="af3c95a13102d509" providerId="LiveId" clId="{8BAB2875-BEA6-4BA6-854D-82211A154D52}" dt="2020-04-14T12:25:25.096" v="1778" actId="2711"/>
          <ac:cxnSpMkLst>
            <pc:docMk/>
            <pc:sldMk cId="1892370986" sldId="2003"/>
            <ac:cxnSpMk id="143" creationId="{00000000-0000-0000-0000-000000000000}"/>
          </ac:cxnSpMkLst>
        </pc:cxnChg>
      </pc:sldChg>
      <pc:sldChg chg="modSp add mod">
        <pc:chgData name="reza kabir" userId="af3c95a13102d509" providerId="LiveId" clId="{8BAB2875-BEA6-4BA6-854D-82211A154D52}" dt="2020-04-14T12:28:13.899" v="1823" actId="207"/>
        <pc:sldMkLst>
          <pc:docMk/>
          <pc:sldMk cId="764197110" sldId="2008"/>
        </pc:sldMkLst>
        <pc:spChg chg="mod">
          <ac:chgData name="reza kabir" userId="af3c95a13102d509" providerId="LiveId" clId="{8BAB2875-BEA6-4BA6-854D-82211A154D52}" dt="2020-04-14T12:28:13.899" v="1823" actId="207"/>
          <ac:spMkLst>
            <pc:docMk/>
            <pc:sldMk cId="764197110" sldId="2008"/>
            <ac:spMk id="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04.162" v="1820" actId="1076"/>
          <ac:spMkLst>
            <pc:docMk/>
            <pc:sldMk cId="764197110" sldId="2008"/>
            <ac:spMk id="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06.738" v="1821" actId="14100"/>
          <ac:spMkLst>
            <pc:docMk/>
            <pc:sldMk cId="764197110" sldId="2008"/>
            <ac:spMk id="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04.162" v="1820" actId="1076"/>
          <ac:spMkLst>
            <pc:docMk/>
            <pc:sldMk cId="764197110" sldId="2008"/>
            <ac:spMk id="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8:04.162" v="1820" actId="1076"/>
          <ac:spMkLst>
            <pc:docMk/>
            <pc:sldMk cId="764197110" sldId="2008"/>
            <ac:spMk id="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33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333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33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33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33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40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40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40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40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27:50.606" v="1817" actId="207"/>
          <ac:spMkLst>
            <pc:docMk/>
            <pc:sldMk cId="764197110" sldId="2008"/>
            <ac:spMk id="411" creationId="{00000000-0000-0000-0000-000000000000}"/>
          </ac:spMkLst>
        </pc:spChg>
        <pc:grpChg chg="mod">
          <ac:chgData name="reza kabir" userId="af3c95a13102d509" providerId="LiveId" clId="{8BAB2875-BEA6-4BA6-854D-82211A154D52}" dt="2020-04-14T12:27:50.606" v="1817" actId="207"/>
          <ac:grpSpMkLst>
            <pc:docMk/>
            <pc:sldMk cId="764197110" sldId="2008"/>
            <ac:grpSpMk id="36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7:50.606" v="1817" actId="207"/>
          <ac:grpSpMkLst>
            <pc:docMk/>
            <pc:sldMk cId="764197110" sldId="2008"/>
            <ac:grpSpMk id="364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7:50.606" v="1817" actId="207"/>
          <ac:grpSpMkLst>
            <pc:docMk/>
            <pc:sldMk cId="764197110" sldId="2008"/>
            <ac:grpSpMk id="36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7:50.606" v="1817" actId="207"/>
          <ac:grpSpMkLst>
            <pc:docMk/>
            <pc:sldMk cId="764197110" sldId="2008"/>
            <ac:grpSpMk id="36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7:50.606" v="1817" actId="207"/>
          <ac:grpSpMkLst>
            <pc:docMk/>
            <pc:sldMk cId="764197110" sldId="2008"/>
            <ac:grpSpMk id="367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12:27:50.606" v="1817" actId="207"/>
          <ac:graphicFrameMkLst>
            <pc:docMk/>
            <pc:sldMk cId="764197110" sldId="2008"/>
            <ac:graphicFrameMk id="3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12:27:50.606" v="1817" actId="207"/>
          <ac:graphicFrameMkLst>
            <pc:docMk/>
            <pc:sldMk cId="764197110" sldId="2008"/>
            <ac:graphicFrameMk id="8" creationId="{00000000-0000-0000-0000-000000000000}"/>
          </ac:graphicFrameMkLst>
        </pc:graphicFrameChg>
        <pc:cxnChg chg="mod">
          <ac:chgData name="reza kabir" userId="af3c95a13102d509" providerId="LiveId" clId="{8BAB2875-BEA6-4BA6-854D-82211A154D52}" dt="2020-04-14T12:27:50.606" v="1817" actId="207"/>
          <ac:cxnSpMkLst>
            <pc:docMk/>
            <pc:sldMk cId="764197110" sldId="2008"/>
            <ac:cxnSpMk id="403" creationId="{00000000-0000-0000-0000-000000000000}"/>
          </ac:cxnSpMkLst>
        </pc:cxnChg>
      </pc:sldChg>
      <pc:sldChg chg="addSp delSp modSp add mod delAnim">
        <pc:chgData name="reza kabir" userId="af3c95a13102d509" providerId="LiveId" clId="{8BAB2875-BEA6-4BA6-854D-82211A154D52}" dt="2020-04-14T13:13:08.082" v="2323" actId="2711"/>
        <pc:sldMkLst>
          <pc:docMk/>
          <pc:sldMk cId="3336457533" sldId="2009"/>
        </pc:sldMkLst>
        <pc:spChg chg="add mod">
          <ac:chgData name="reza kabir" userId="af3c95a13102d509" providerId="LiveId" clId="{8BAB2875-BEA6-4BA6-854D-82211A154D52}" dt="2020-04-14T13:12:53.484" v="2320" actId="20577"/>
          <ac:spMkLst>
            <pc:docMk/>
            <pc:sldMk cId="3336457533" sldId="2009"/>
            <ac:spMk id="2" creationId="{212A5CBD-2676-4CDE-B4DF-C7494F3FFDF3}"/>
          </ac:spMkLst>
        </pc:spChg>
        <pc:spChg chg="mod">
          <ac:chgData name="reza kabir" userId="af3c95a13102d509" providerId="LiveId" clId="{8BAB2875-BEA6-4BA6-854D-82211A154D52}" dt="2020-04-14T13:13:08.082" v="2323" actId="2711"/>
          <ac:spMkLst>
            <pc:docMk/>
            <pc:sldMk cId="3336457533" sldId="2009"/>
            <ac:spMk id="1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3:12:58.942" v="2321" actId="478"/>
          <ac:spMkLst>
            <pc:docMk/>
            <pc:sldMk cId="3336457533" sldId="2009"/>
            <ac:spMk id="2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3:12:58.942" v="2321" actId="478"/>
          <ac:spMkLst>
            <pc:docMk/>
            <pc:sldMk cId="3336457533" sldId="2009"/>
            <ac:spMk id="30" creationId="{00000000-0000-0000-0000-000000000000}"/>
          </ac:spMkLst>
        </pc:spChg>
      </pc:sldChg>
      <pc:sldChg chg="addSp delSp modSp add del mod delAnim modAnim">
        <pc:chgData name="reza kabir" userId="af3c95a13102d509" providerId="LiveId" clId="{8BAB2875-BEA6-4BA6-854D-82211A154D52}" dt="2020-04-14T09:27:19.875" v="436" actId="207"/>
        <pc:sldMkLst>
          <pc:docMk/>
          <pc:sldMk cId="3967598821" sldId="2010"/>
        </pc:sldMkLst>
        <pc:spChg chg="add mod">
          <ac:chgData name="reza kabir" userId="af3c95a13102d509" providerId="LiveId" clId="{8BAB2875-BEA6-4BA6-854D-82211A154D52}" dt="2020-04-14T09:25:54.548" v="432" actId="20577"/>
          <ac:spMkLst>
            <pc:docMk/>
            <pc:sldMk cId="3967598821" sldId="2010"/>
            <ac:spMk id="3" creationId="{D6EAF68C-EFF6-43FD-8D13-8F5F89475CB1}"/>
          </ac:spMkLst>
        </pc:spChg>
        <pc:spChg chg="del mod">
          <ac:chgData name="reza kabir" userId="af3c95a13102d509" providerId="LiveId" clId="{8BAB2875-BEA6-4BA6-854D-82211A154D52}" dt="2020-04-14T09:25:57.584" v="433" actId="478"/>
          <ac:spMkLst>
            <pc:docMk/>
            <pc:sldMk cId="3967598821" sldId="2010"/>
            <ac:spMk id="8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25:57.584" v="433" actId="478"/>
          <ac:spMkLst>
            <pc:docMk/>
            <pc:sldMk cId="3967598821" sldId="2010"/>
            <ac:spMk id="9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25:33.741" v="427" actId="2711"/>
          <ac:spMkLst>
            <pc:docMk/>
            <pc:sldMk cId="3967598821" sldId="2010"/>
            <ac:spMk id="14" creationId="{DA20BED7-2E61-4B74-9402-9E8343C28FBE}"/>
          </ac:spMkLst>
        </pc:spChg>
        <pc:spChg chg="mod">
          <ac:chgData name="reza kabir" userId="af3c95a13102d509" providerId="LiveId" clId="{8BAB2875-BEA6-4BA6-854D-82211A154D52}" dt="2020-04-14T09:25:33.741" v="427" actId="2711"/>
          <ac:spMkLst>
            <pc:docMk/>
            <pc:sldMk cId="3967598821" sldId="2010"/>
            <ac:spMk id="75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5:33.741" v="427" actId="2711"/>
          <ac:spMkLst>
            <pc:docMk/>
            <pc:sldMk cId="3967598821" sldId="2010"/>
            <ac:spMk id="84" creationId="{00000000-0000-0000-0000-000000000000}"/>
          </ac:spMkLst>
        </pc:spChg>
        <pc:spChg chg="del">
          <ac:chgData name="reza kabir" userId="af3c95a13102d509" providerId="LiveId" clId="{8BAB2875-BEA6-4BA6-854D-82211A154D52}" dt="2020-04-14T09:25:08.063" v="421" actId="478"/>
          <ac:spMkLst>
            <pc:docMk/>
            <pc:sldMk cId="3967598821" sldId="2010"/>
            <ac:spMk id="87" creationId="{00000000-0000-0000-0000-000000000000}"/>
          </ac:spMkLst>
        </pc:spChg>
        <pc:spChg chg="mod">
          <ac:chgData name="reza kabir" userId="af3c95a13102d509" providerId="LiveId" clId="{8BAB2875-BEA6-4BA6-854D-82211A154D52}" dt="2020-04-14T09:25:33.741" v="427" actId="2711"/>
          <ac:spMkLst>
            <pc:docMk/>
            <pc:sldMk cId="3967598821" sldId="2010"/>
            <ac:spMk id="88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09:27:19.875" v="436" actId="207"/>
          <ac:graphicFrameMkLst>
            <pc:docMk/>
            <pc:sldMk cId="3967598821" sldId="2010"/>
            <ac:graphicFrameMk id="62" creationId="{00000000-0000-0000-0000-000000000000}"/>
          </ac:graphicFrameMkLst>
        </pc:graphicFrameChg>
        <pc:graphicFrameChg chg="mod">
          <ac:chgData name="reza kabir" userId="af3c95a13102d509" providerId="LiveId" clId="{8BAB2875-BEA6-4BA6-854D-82211A154D52}" dt="2020-04-14T09:24:34.755" v="408" actId="207"/>
          <ac:graphicFrameMkLst>
            <pc:docMk/>
            <pc:sldMk cId="3967598821" sldId="2010"/>
            <ac:graphicFrameMk id="86" creationId="{00000000-0000-0000-0000-000000000000}"/>
          </ac:graphicFrameMkLst>
        </pc:graphicFrameChg>
        <pc:cxnChg chg="del">
          <ac:chgData name="reza kabir" userId="af3c95a13102d509" providerId="LiveId" clId="{8BAB2875-BEA6-4BA6-854D-82211A154D52}" dt="2020-04-14T09:24:39.810" v="409" actId="478"/>
          <ac:cxnSpMkLst>
            <pc:docMk/>
            <pc:sldMk cId="3967598821" sldId="2010"/>
            <ac:cxnSpMk id="85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9:24:41.405" v="410" actId="478"/>
          <ac:cxnSpMkLst>
            <pc:docMk/>
            <pc:sldMk cId="3967598821" sldId="2010"/>
            <ac:cxnSpMk id="89" creationId="{00000000-0000-0000-0000-000000000000}"/>
          </ac:cxnSpMkLst>
        </pc:cxnChg>
      </pc:sldChg>
      <pc:sldChg chg="addSp delSp modSp add del mod delAnim modAnim">
        <pc:chgData name="reza kabir" userId="af3c95a13102d509" providerId="LiveId" clId="{8BAB2875-BEA6-4BA6-854D-82211A154D52}" dt="2020-04-14T09:59:25.155" v="786" actId="122"/>
        <pc:sldMkLst>
          <pc:docMk/>
          <pc:sldMk cId="1939001484" sldId="2011"/>
        </pc:sldMkLst>
        <pc:spChg chg="del mod">
          <ac:chgData name="reza kabir" userId="af3c95a13102d509" providerId="LiveId" clId="{8BAB2875-BEA6-4BA6-854D-82211A154D52}" dt="2020-04-14T09:49:12.119" v="681" actId="478"/>
          <ac:spMkLst>
            <pc:docMk/>
            <pc:sldMk cId="1939001484" sldId="2011"/>
            <ac:spMk id="4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09:49:12.119" v="681" actId="478"/>
          <ac:spMkLst>
            <pc:docMk/>
            <pc:sldMk cId="1939001484" sldId="2011"/>
            <ac:spMk id="5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09:59:25.155" v="786" actId="122"/>
          <ac:spMkLst>
            <pc:docMk/>
            <pc:sldMk cId="1939001484" sldId="2011"/>
            <ac:spMk id="6" creationId="{0F74A0C0-04D7-4F31-A962-6CFE8A9C3687}"/>
          </ac:spMkLst>
        </pc:spChg>
        <pc:spChg chg="add mod">
          <ac:chgData name="reza kabir" userId="af3c95a13102d509" providerId="LiveId" clId="{8BAB2875-BEA6-4BA6-854D-82211A154D52}" dt="2020-04-14T09:50:02.088" v="697"/>
          <ac:spMkLst>
            <pc:docMk/>
            <pc:sldMk cId="1939001484" sldId="2011"/>
            <ac:spMk id="7" creationId="{0DCD6104-6DE3-4D1D-A8D3-0112AB1DAAC0}"/>
          </ac:spMkLst>
        </pc:spChg>
        <pc:spChg chg="del">
          <ac:chgData name="reza kabir" userId="af3c95a13102d509" providerId="LiveId" clId="{8BAB2875-BEA6-4BA6-854D-82211A154D52}" dt="2020-04-14T09:48:05.631" v="661" actId="478"/>
          <ac:spMkLst>
            <pc:docMk/>
            <pc:sldMk cId="1939001484" sldId="2011"/>
            <ac:spMk id="20" creationId="{00000000-0000-0000-0000-000000000000}"/>
          </ac:spMkLst>
        </pc:spChg>
        <pc:spChg chg="del">
          <ac:chgData name="reza kabir" userId="af3c95a13102d509" providerId="LiveId" clId="{8BAB2875-BEA6-4BA6-854D-82211A154D52}" dt="2020-04-14T09:48:05.631" v="661" actId="478"/>
          <ac:spMkLst>
            <pc:docMk/>
            <pc:sldMk cId="1939001484" sldId="2011"/>
            <ac:spMk id="21" creationId="{00000000-0000-0000-0000-000000000000}"/>
          </ac:spMkLst>
        </pc:spChg>
        <pc:spChg chg="del">
          <ac:chgData name="reza kabir" userId="af3c95a13102d509" providerId="LiveId" clId="{8BAB2875-BEA6-4BA6-854D-82211A154D52}" dt="2020-04-14T09:48:05.631" v="661" actId="478"/>
          <ac:spMkLst>
            <pc:docMk/>
            <pc:sldMk cId="1939001484" sldId="2011"/>
            <ac:spMk id="64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09:58:22.998" v="765" actId="21"/>
          <ac:spMkLst>
            <pc:docMk/>
            <pc:sldMk cId="1939001484" sldId="2011"/>
            <ac:spMk id="85" creationId="{7569BA57-A923-4EF7-9FEF-209C80975B25}"/>
          </ac:spMkLst>
        </pc:spChg>
        <pc:spChg chg="add del">
          <ac:chgData name="reza kabir" userId="af3c95a13102d509" providerId="LiveId" clId="{8BAB2875-BEA6-4BA6-854D-82211A154D52}" dt="2020-04-14T09:58:22.998" v="765" actId="21"/>
          <ac:spMkLst>
            <pc:docMk/>
            <pc:sldMk cId="1939001484" sldId="2011"/>
            <ac:spMk id="97" creationId="{C812B6B3-0FC6-4754-AC8F-56A2C28E11B2}"/>
          </ac:spMkLst>
        </pc:spChg>
        <pc:spChg chg="del">
          <ac:chgData name="reza kabir" userId="af3c95a13102d509" providerId="LiveId" clId="{8BAB2875-BEA6-4BA6-854D-82211A154D52}" dt="2020-04-14T09:48:05.631" v="661" actId="478"/>
          <ac:spMkLst>
            <pc:docMk/>
            <pc:sldMk cId="1939001484" sldId="2011"/>
            <ac:spMk id="98" creationId="{00000000-0000-0000-0000-000000000000}"/>
          </ac:spMkLst>
        </pc:spChg>
        <pc:spChg chg="add del">
          <ac:chgData name="reza kabir" userId="af3c95a13102d509" providerId="LiveId" clId="{8BAB2875-BEA6-4BA6-854D-82211A154D52}" dt="2020-04-14T09:58:22.998" v="765" actId="21"/>
          <ac:spMkLst>
            <pc:docMk/>
            <pc:sldMk cId="1939001484" sldId="2011"/>
            <ac:spMk id="119" creationId="{F18ECFB3-E42D-4356-84D9-C17641375251}"/>
          </ac:spMkLst>
        </pc:spChg>
        <pc:spChg chg="add del">
          <ac:chgData name="reza kabir" userId="af3c95a13102d509" providerId="LiveId" clId="{8BAB2875-BEA6-4BA6-854D-82211A154D52}" dt="2020-04-14T09:58:22.998" v="765" actId="21"/>
          <ac:spMkLst>
            <pc:docMk/>
            <pc:sldMk cId="1939001484" sldId="2011"/>
            <ac:spMk id="120" creationId="{2C2E72D9-2EEF-45F0-9F46-32A4F2DCA569}"/>
          </ac:spMkLst>
        </pc:spChg>
        <pc:spChg chg="add del">
          <ac:chgData name="reza kabir" userId="af3c95a13102d509" providerId="LiveId" clId="{8BAB2875-BEA6-4BA6-854D-82211A154D52}" dt="2020-04-14T09:58:22.998" v="765" actId="21"/>
          <ac:spMkLst>
            <pc:docMk/>
            <pc:sldMk cId="1939001484" sldId="2011"/>
            <ac:spMk id="121" creationId="{32338704-060D-4206-9FF5-714E1E5DB803}"/>
          </ac:spMkLst>
        </pc:spChg>
        <pc:spChg chg="add del">
          <ac:chgData name="reza kabir" userId="af3c95a13102d509" providerId="LiveId" clId="{8BAB2875-BEA6-4BA6-854D-82211A154D52}" dt="2020-04-14T09:58:22.998" v="765" actId="21"/>
          <ac:spMkLst>
            <pc:docMk/>
            <pc:sldMk cId="1939001484" sldId="2011"/>
            <ac:spMk id="122" creationId="{BB6004BC-388D-402F-A52B-0A3660545AB2}"/>
          </ac:spMkLst>
        </pc:spChg>
        <pc:grpChg chg="del">
          <ac:chgData name="reza kabir" userId="af3c95a13102d509" providerId="LiveId" clId="{8BAB2875-BEA6-4BA6-854D-82211A154D52}" dt="2020-04-14T09:48:05.631" v="661" actId="478"/>
          <ac:grpSpMkLst>
            <pc:docMk/>
            <pc:sldMk cId="1939001484" sldId="2011"/>
            <ac:grpSpMk id="15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09:48:05.631" v="661" actId="478"/>
          <ac:grpSpMkLst>
            <pc:docMk/>
            <pc:sldMk cId="1939001484" sldId="2011"/>
            <ac:grpSpMk id="17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09:49:43.329" v="694" actId="403"/>
          <ac:graphicFrameMkLst>
            <pc:docMk/>
            <pc:sldMk cId="1939001484" sldId="2011"/>
            <ac:graphicFrameMk id="3" creationId="{00000000-0000-0000-0000-000000000000}"/>
          </ac:graphicFrameMkLst>
        </pc:graphicFrameChg>
        <pc:cxnChg chg="del">
          <ac:chgData name="reza kabir" userId="af3c95a13102d509" providerId="LiveId" clId="{8BAB2875-BEA6-4BA6-854D-82211A154D52}" dt="2020-04-14T09:48:05.631" v="661" actId="478"/>
          <ac:cxnSpMkLst>
            <pc:docMk/>
            <pc:sldMk cId="1939001484" sldId="2011"/>
            <ac:cxnSpMk id="22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9:48:05.631" v="661" actId="478"/>
          <ac:cxnSpMkLst>
            <pc:docMk/>
            <pc:sldMk cId="1939001484" sldId="2011"/>
            <ac:cxnSpMk id="62" creationId="{00000000-0000-0000-0000-000000000000}"/>
          </ac:cxnSpMkLst>
        </pc:cxnChg>
        <pc:cxnChg chg="del">
          <ac:chgData name="reza kabir" userId="af3c95a13102d509" providerId="LiveId" clId="{8BAB2875-BEA6-4BA6-854D-82211A154D52}" dt="2020-04-14T09:48:05.631" v="661" actId="478"/>
          <ac:cxnSpMkLst>
            <pc:docMk/>
            <pc:sldMk cId="1939001484" sldId="2011"/>
            <ac:cxnSpMk id="96" creationId="{00000000-0000-0000-0000-000000000000}"/>
          </ac:cxnSpMkLst>
        </pc:cxnChg>
      </pc:sldChg>
      <pc:sldChg chg="addSp delSp modSp add mod modAnim">
        <pc:chgData name="reza kabir" userId="af3c95a13102d509" providerId="LiveId" clId="{8BAB2875-BEA6-4BA6-854D-82211A154D52}" dt="2020-04-14T11:03:02.392" v="1235" actId="207"/>
        <pc:sldMkLst>
          <pc:docMk/>
          <pc:sldMk cId="678121362" sldId="2012"/>
        </pc:sldMkLst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3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3:02.392" v="1235" actId="207"/>
          <ac:spMkLst>
            <pc:docMk/>
            <pc:sldMk cId="678121362" sldId="2012"/>
            <ac:spMk id="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3:02.392" v="1235" actId="207"/>
          <ac:spMkLst>
            <pc:docMk/>
            <pc:sldMk cId="678121362" sldId="2012"/>
            <ac:spMk id="5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3:02.392" v="1235" actId="207"/>
          <ac:spMkLst>
            <pc:docMk/>
            <pc:sldMk cId="678121362" sldId="2012"/>
            <ac:spMk id="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3:02.392" v="1235" actId="207"/>
          <ac:spMkLst>
            <pc:docMk/>
            <pc:sldMk cId="678121362" sldId="2012"/>
            <ac:spMk id="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3:02.392" v="1235" actId="207"/>
          <ac:spMkLst>
            <pc:docMk/>
            <pc:sldMk cId="678121362" sldId="2012"/>
            <ac:spMk id="8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3:02.392" v="1235" actId="207"/>
          <ac:spMkLst>
            <pc:docMk/>
            <pc:sldMk cId="678121362" sldId="2012"/>
            <ac:spMk id="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03:02.392" v="1235" actId="207"/>
          <ac:spMkLst>
            <pc:docMk/>
            <pc:sldMk cId="678121362" sldId="2012"/>
            <ac:spMk id="10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1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12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1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14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15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16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18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19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20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21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22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2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24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0:17:51.558" v="1034" actId="2711"/>
          <ac:spMkLst>
            <pc:docMk/>
            <pc:sldMk cId="678121362" sldId="2012"/>
            <ac:spMk id="25" creationId="{F7E4C634-41F9-4FAF-93BC-526A359A59B7}"/>
          </ac:spMkLst>
        </pc:spChg>
        <pc:spChg chg="add del">
          <ac:chgData name="reza kabir" userId="af3c95a13102d509" providerId="LiveId" clId="{8BAB2875-BEA6-4BA6-854D-82211A154D52}" dt="2020-04-14T10:14:53.844" v="964"/>
          <ac:spMkLst>
            <pc:docMk/>
            <pc:sldMk cId="678121362" sldId="2012"/>
            <ac:spMk id="26" creationId="{A5A0E58C-F050-4277-9FCB-491E2F802FD2}"/>
          </ac:spMkLst>
        </pc:spChg>
        <pc:spChg chg="del mod">
          <ac:chgData name="reza kabir" userId="af3c95a13102d509" providerId="LiveId" clId="{8BAB2875-BEA6-4BA6-854D-82211A154D52}" dt="2020-04-14T10:14:18.728" v="945" actId="478"/>
          <ac:spMkLst>
            <pc:docMk/>
            <pc:sldMk cId="678121362" sldId="2012"/>
            <ac:spMk id="31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0:14:18.728" v="945" actId="478"/>
          <ac:spMkLst>
            <pc:docMk/>
            <pc:sldMk cId="678121362" sldId="2012"/>
            <ac:spMk id="32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6:52.144" v="1025" actId="207"/>
          <ac:spMkLst>
            <pc:docMk/>
            <pc:sldMk cId="678121362" sldId="2012"/>
            <ac:spMk id="43" creationId="{00000000-0000-0000-0000-000000000000}"/>
          </ac:spMkLst>
        </pc:spChg>
        <pc:spChg chg="mod">
          <ac:chgData name="reza kabir" userId="af3c95a13102d509" providerId="LiveId" clId="{8BAB2875-BEA6-4BA6-854D-82211A154D52}" dt="2020-04-14T10:15:34.404" v="968" actId="2711"/>
          <ac:spMkLst>
            <pc:docMk/>
            <pc:sldMk cId="678121362" sldId="2012"/>
            <ac:spMk id="45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10:14:18.728" v="945" actId="478"/>
          <ac:grpSpMkLst>
            <pc:docMk/>
            <pc:sldMk cId="678121362" sldId="2012"/>
            <ac:grpSpMk id="3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14:07.926" v="942" actId="1076"/>
          <ac:grpSpMkLst>
            <pc:docMk/>
            <pc:sldMk cId="678121362" sldId="2012"/>
            <ac:grpSpMk id="34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14:07.926" v="942" actId="1076"/>
          <ac:grpSpMkLst>
            <pc:docMk/>
            <pc:sldMk cId="678121362" sldId="2012"/>
            <ac:grpSpMk id="3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0:16:52.144" v="1025" actId="207"/>
          <ac:grpSpMkLst>
            <pc:docMk/>
            <pc:sldMk cId="678121362" sldId="2012"/>
            <ac:grpSpMk id="48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4T10:16:49.011" v="1024" actId="478"/>
          <ac:grpSpMkLst>
            <pc:docMk/>
            <pc:sldMk cId="678121362" sldId="2012"/>
            <ac:grpSpMk id="49" creationId="{00000000-0000-0000-0000-000000000000}"/>
          </ac:grpSpMkLst>
        </pc:grpChg>
        <pc:cxnChg chg="mod">
          <ac:chgData name="reza kabir" userId="af3c95a13102d509" providerId="LiveId" clId="{8BAB2875-BEA6-4BA6-854D-82211A154D52}" dt="2020-04-14T10:16:52.144" v="1025" actId="207"/>
          <ac:cxnSpMkLst>
            <pc:docMk/>
            <pc:sldMk cId="678121362" sldId="2012"/>
            <ac:cxnSpMk id="17" creationId="{00000000-0000-0000-0000-000000000000}"/>
          </ac:cxnSpMkLst>
        </pc:cxnChg>
      </pc:sldChg>
      <pc:sldChg chg="add">
        <pc:chgData name="reza kabir" userId="af3c95a13102d509" providerId="LiveId" clId="{8BAB2875-BEA6-4BA6-854D-82211A154D52}" dt="2020-04-15T10:49:45.160" v="3493"/>
        <pc:sldMkLst>
          <pc:docMk/>
          <pc:sldMk cId="1527814797" sldId="2013"/>
        </pc:sldMkLst>
      </pc:sldChg>
      <pc:sldChg chg="addSp delSp modSp add del mod modAnim">
        <pc:chgData name="reza kabir" userId="af3c95a13102d509" providerId="LiveId" clId="{8BAB2875-BEA6-4BA6-854D-82211A154D52}" dt="2020-04-15T10:49:32.255" v="3492" actId="2696"/>
        <pc:sldMkLst>
          <pc:docMk/>
          <pc:sldMk cId="1958194180" sldId="2013"/>
        </pc:sldMkLst>
        <pc:spChg chg="add mod">
          <ac:chgData name="reza kabir" userId="af3c95a13102d509" providerId="LiveId" clId="{8BAB2875-BEA6-4BA6-854D-82211A154D52}" dt="2020-04-14T11:21:28.198" v="1381"/>
          <ac:spMkLst>
            <pc:docMk/>
            <pc:sldMk cId="1958194180" sldId="2013"/>
            <ac:spMk id="3" creationId="{984BFCDF-C848-4852-8D66-CBBF0F0014CD}"/>
          </ac:spMkLst>
        </pc:spChg>
        <pc:spChg chg="mod">
          <ac:chgData name="reza kabir" userId="af3c95a13102d509" providerId="LiveId" clId="{8BAB2875-BEA6-4BA6-854D-82211A154D52}" dt="2020-04-14T11:20:23.185" v="1366" actId="207"/>
          <ac:spMkLst>
            <pc:docMk/>
            <pc:sldMk cId="1958194180" sldId="2013"/>
            <ac:spMk id="4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9:53.653" v="1361" actId="207"/>
          <ac:spMkLst>
            <pc:docMk/>
            <pc:sldMk cId="1958194180" sldId="2013"/>
            <ac:spMk id="45" creationId="{00000000-0000-0000-0000-000000000000}"/>
          </ac:spMkLst>
        </pc:spChg>
        <pc:spChg chg="mod">
          <ac:chgData name="reza kabir" userId="af3c95a13102d509" providerId="LiveId" clId="{8BAB2875-BEA6-4BA6-854D-82211A154D52}" dt="2020-04-14T11:20:08" v="1364" actId="207"/>
          <ac:spMkLst>
            <pc:docMk/>
            <pc:sldMk cId="1958194180" sldId="2013"/>
            <ac:spMk id="4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9:50.129" v="1360" actId="207"/>
          <ac:spMkLst>
            <pc:docMk/>
            <pc:sldMk cId="1958194180" sldId="2013"/>
            <ac:spMk id="47" creationId="{00000000-0000-0000-0000-000000000000}"/>
          </ac:spMkLst>
        </pc:spChg>
        <pc:spChg chg="mod">
          <ac:chgData name="reza kabir" userId="af3c95a13102d509" providerId="LiveId" clId="{8BAB2875-BEA6-4BA6-854D-82211A154D52}" dt="2020-04-14T11:20:16.081" v="1365" actId="207"/>
          <ac:spMkLst>
            <pc:docMk/>
            <pc:sldMk cId="1958194180" sldId="2013"/>
            <ac:spMk id="48" creationId="{00000000-0000-0000-0000-000000000000}"/>
          </ac:spMkLst>
        </pc:spChg>
        <pc:spChg chg="mod">
          <ac:chgData name="reza kabir" userId="af3c95a13102d509" providerId="LiveId" clId="{8BAB2875-BEA6-4BA6-854D-82211A154D52}" dt="2020-04-14T11:19:59.945" v="1362" actId="207"/>
          <ac:spMkLst>
            <pc:docMk/>
            <pc:sldMk cId="1958194180" sldId="2013"/>
            <ac:spMk id="4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20:30.400" v="1367" actId="207"/>
          <ac:spMkLst>
            <pc:docMk/>
            <pc:sldMk cId="1958194180" sldId="2013"/>
            <ac:spMk id="50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20:59.143" v="1371" actId="1076"/>
          <ac:spMkLst>
            <pc:docMk/>
            <pc:sldMk cId="1958194180" sldId="2013"/>
            <ac:spMk id="55" creationId="{9C436C7F-53AB-480A-B43A-33E3F7925398}"/>
          </ac:spMkLst>
        </pc:spChg>
        <pc:spChg chg="add mod">
          <ac:chgData name="reza kabir" userId="af3c95a13102d509" providerId="LiveId" clId="{8BAB2875-BEA6-4BA6-854D-82211A154D52}" dt="2020-04-14T11:20:59.143" v="1371" actId="1076"/>
          <ac:spMkLst>
            <pc:docMk/>
            <pc:sldMk cId="1958194180" sldId="2013"/>
            <ac:spMk id="56" creationId="{F5C79D89-A3F1-44AC-907D-1536335B0EC4}"/>
          </ac:spMkLst>
        </pc:spChg>
        <pc:spChg chg="add del">
          <ac:chgData name="reza kabir" userId="af3c95a13102d509" providerId="LiveId" clId="{8BAB2875-BEA6-4BA6-854D-82211A154D52}" dt="2020-04-14T11:20:54.480" v="1370" actId="478"/>
          <ac:spMkLst>
            <pc:docMk/>
            <pc:sldMk cId="1958194180" sldId="2013"/>
            <ac:spMk id="57" creationId="{66F19313-91BC-4285-917D-4660BB61D979}"/>
          </ac:spMkLst>
        </pc:spChg>
        <pc:spChg chg="add del">
          <ac:chgData name="reza kabir" userId="af3c95a13102d509" providerId="LiveId" clId="{8BAB2875-BEA6-4BA6-854D-82211A154D52}" dt="2020-04-14T11:20:54.480" v="1370" actId="478"/>
          <ac:spMkLst>
            <pc:docMk/>
            <pc:sldMk cId="1958194180" sldId="2013"/>
            <ac:spMk id="58" creationId="{2FC9C2AB-EEF0-4026-A7D8-2418F118C125}"/>
          </ac:spMkLst>
        </pc:spChg>
        <pc:spChg chg="add del">
          <ac:chgData name="reza kabir" userId="af3c95a13102d509" providerId="LiveId" clId="{8BAB2875-BEA6-4BA6-854D-82211A154D52}" dt="2020-04-14T11:20:54.480" v="1370" actId="478"/>
          <ac:spMkLst>
            <pc:docMk/>
            <pc:sldMk cId="1958194180" sldId="2013"/>
            <ac:spMk id="59" creationId="{0853DAE7-E680-46AC-834F-30B862A91F3A}"/>
          </ac:spMkLst>
        </pc:spChg>
        <pc:spChg chg="add del">
          <ac:chgData name="reza kabir" userId="af3c95a13102d509" providerId="LiveId" clId="{8BAB2875-BEA6-4BA6-854D-82211A154D52}" dt="2020-04-14T11:20:54.480" v="1370" actId="478"/>
          <ac:spMkLst>
            <pc:docMk/>
            <pc:sldMk cId="1958194180" sldId="2013"/>
            <ac:spMk id="60" creationId="{ACD06A74-E357-44E6-B555-37B5BF7A6CC2}"/>
          </ac:spMkLst>
        </pc:spChg>
        <pc:spChg chg="add del">
          <ac:chgData name="reza kabir" userId="af3c95a13102d509" providerId="LiveId" clId="{8BAB2875-BEA6-4BA6-854D-82211A154D52}" dt="2020-04-14T11:20:54.480" v="1370" actId="478"/>
          <ac:spMkLst>
            <pc:docMk/>
            <pc:sldMk cId="1958194180" sldId="2013"/>
            <ac:spMk id="61" creationId="{3848C575-72D8-41F0-81A0-229008EAC62D}"/>
          </ac:spMkLst>
        </pc:spChg>
        <pc:spChg chg="add del">
          <ac:chgData name="reza kabir" userId="af3c95a13102d509" providerId="LiveId" clId="{8BAB2875-BEA6-4BA6-854D-82211A154D52}" dt="2020-04-14T11:20:54.480" v="1370" actId="478"/>
          <ac:spMkLst>
            <pc:docMk/>
            <pc:sldMk cId="1958194180" sldId="2013"/>
            <ac:spMk id="62" creationId="{50CFAE93-181A-4D84-964E-384CB3737134}"/>
          </ac:spMkLst>
        </pc:spChg>
        <pc:spChg chg="add del">
          <ac:chgData name="reza kabir" userId="af3c95a13102d509" providerId="LiveId" clId="{8BAB2875-BEA6-4BA6-854D-82211A154D52}" dt="2020-04-14T11:20:54.480" v="1370" actId="478"/>
          <ac:spMkLst>
            <pc:docMk/>
            <pc:sldMk cId="1958194180" sldId="2013"/>
            <ac:spMk id="63" creationId="{2C3E5B4B-CCC9-4336-B85D-3B50690FADB5}"/>
          </ac:spMkLst>
        </pc:spChg>
        <pc:spChg chg="add del">
          <ac:chgData name="reza kabir" userId="af3c95a13102d509" providerId="LiveId" clId="{8BAB2875-BEA6-4BA6-854D-82211A154D52}" dt="2020-04-14T11:20:54.480" v="1370" actId="478"/>
          <ac:spMkLst>
            <pc:docMk/>
            <pc:sldMk cId="1958194180" sldId="2013"/>
            <ac:spMk id="64" creationId="{19B0AB68-D0C8-40AF-BEBB-471E7EC1F67E}"/>
          </ac:spMkLst>
        </pc:spChg>
        <pc:spChg chg="add mod">
          <ac:chgData name="reza kabir" userId="af3c95a13102d509" providerId="LiveId" clId="{8BAB2875-BEA6-4BA6-854D-82211A154D52}" dt="2020-04-14T11:21:11.960" v="1377" actId="14100"/>
          <ac:spMkLst>
            <pc:docMk/>
            <pc:sldMk cId="1958194180" sldId="2013"/>
            <ac:spMk id="65" creationId="{848D0921-E71A-4D4C-998D-6420FBD07651}"/>
          </ac:spMkLst>
        </pc:spChg>
        <pc:spChg chg="add mod">
          <ac:chgData name="reza kabir" userId="af3c95a13102d509" providerId="LiveId" clId="{8BAB2875-BEA6-4BA6-854D-82211A154D52}" dt="2020-04-14T11:21:11.960" v="1377" actId="14100"/>
          <ac:spMkLst>
            <pc:docMk/>
            <pc:sldMk cId="1958194180" sldId="2013"/>
            <ac:spMk id="66" creationId="{B9ECBBF9-3382-41D4-A5E0-0BAABF4F8DDB}"/>
          </ac:spMkLst>
        </pc:spChg>
        <pc:spChg chg="del">
          <ac:chgData name="reza kabir" userId="af3c95a13102d509" providerId="LiveId" clId="{8BAB2875-BEA6-4BA6-854D-82211A154D52}" dt="2020-04-14T11:21:24.060" v="1379" actId="478"/>
          <ac:spMkLst>
            <pc:docMk/>
            <pc:sldMk cId="1958194180" sldId="2013"/>
            <ac:spMk id="67" creationId="{00000000-0000-0000-0000-000000000000}"/>
          </ac:spMkLst>
        </pc:spChg>
        <pc:spChg chg="del">
          <ac:chgData name="reza kabir" userId="af3c95a13102d509" providerId="LiveId" clId="{8BAB2875-BEA6-4BA6-854D-82211A154D52}" dt="2020-04-14T11:21:24.060" v="1379" actId="478"/>
          <ac:spMkLst>
            <pc:docMk/>
            <pc:sldMk cId="1958194180" sldId="2013"/>
            <ac:spMk id="68" creationId="{00000000-0000-0000-0000-000000000000}"/>
          </ac:spMkLst>
        </pc:spChg>
        <pc:spChg chg="add mod">
          <ac:chgData name="reza kabir" userId="af3c95a13102d509" providerId="LiveId" clId="{8BAB2875-BEA6-4BA6-854D-82211A154D52}" dt="2020-04-14T11:21:04.122" v="1374" actId="571"/>
          <ac:spMkLst>
            <pc:docMk/>
            <pc:sldMk cId="1958194180" sldId="2013"/>
            <ac:spMk id="78" creationId="{3B14D845-F22E-4DB0-A146-4670D61E3E1E}"/>
          </ac:spMkLst>
        </pc:spChg>
        <pc:spChg chg="add mod">
          <ac:chgData name="reza kabir" userId="af3c95a13102d509" providerId="LiveId" clId="{8BAB2875-BEA6-4BA6-854D-82211A154D52}" dt="2020-04-14T11:21:04.122" v="1374" actId="571"/>
          <ac:spMkLst>
            <pc:docMk/>
            <pc:sldMk cId="1958194180" sldId="2013"/>
            <ac:spMk id="79" creationId="{067974ED-FE81-4205-B31F-294405AE0BE2}"/>
          </ac:spMkLst>
        </pc:spChg>
        <pc:spChg chg="add mod">
          <ac:chgData name="reza kabir" userId="af3c95a13102d509" providerId="LiveId" clId="{8BAB2875-BEA6-4BA6-854D-82211A154D52}" dt="2020-04-14T11:21:08.185" v="1375" actId="571"/>
          <ac:spMkLst>
            <pc:docMk/>
            <pc:sldMk cId="1958194180" sldId="2013"/>
            <ac:spMk id="80" creationId="{5157DE6C-90EC-4773-9EE5-AF491A661432}"/>
          </ac:spMkLst>
        </pc:spChg>
        <pc:spChg chg="add mod">
          <ac:chgData name="reza kabir" userId="af3c95a13102d509" providerId="LiveId" clId="{8BAB2875-BEA6-4BA6-854D-82211A154D52}" dt="2020-04-14T11:21:08.185" v="1375" actId="571"/>
          <ac:spMkLst>
            <pc:docMk/>
            <pc:sldMk cId="1958194180" sldId="2013"/>
            <ac:spMk id="81" creationId="{85CE366A-4C03-4CE2-A365-979B4964DBEB}"/>
          </ac:spMkLst>
        </pc:spChg>
        <pc:spChg chg="add mod">
          <ac:chgData name="reza kabir" userId="af3c95a13102d509" providerId="LiveId" clId="{8BAB2875-BEA6-4BA6-854D-82211A154D52}" dt="2020-04-14T11:21:10.345" v="1376" actId="571"/>
          <ac:spMkLst>
            <pc:docMk/>
            <pc:sldMk cId="1958194180" sldId="2013"/>
            <ac:spMk id="82" creationId="{D4433107-EC8D-40F0-B736-1E434AEB77D1}"/>
          </ac:spMkLst>
        </pc:spChg>
        <pc:spChg chg="add mod">
          <ac:chgData name="reza kabir" userId="af3c95a13102d509" providerId="LiveId" clId="{8BAB2875-BEA6-4BA6-854D-82211A154D52}" dt="2020-04-14T11:21:10.345" v="1376" actId="571"/>
          <ac:spMkLst>
            <pc:docMk/>
            <pc:sldMk cId="1958194180" sldId="2013"/>
            <ac:spMk id="95" creationId="{43A8589A-409A-4AA0-B6F7-8106E61B0FCA}"/>
          </ac:spMkLst>
        </pc:spChg>
        <pc:grpChg chg="del">
          <ac:chgData name="reza kabir" userId="af3c95a13102d509" providerId="LiveId" clId="{8BAB2875-BEA6-4BA6-854D-82211A154D52}" dt="2020-04-14T11:21:24.060" v="1379" actId="478"/>
          <ac:grpSpMkLst>
            <pc:docMk/>
            <pc:sldMk cId="1958194180" sldId="2013"/>
            <ac:grpSpMk id="69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20:39.587" v="1368" actId="478"/>
          <ac:grpSpMkLst>
            <pc:docMk/>
            <pc:sldMk cId="1958194180" sldId="2013"/>
            <ac:grpSpMk id="112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20:39.587" v="1368" actId="478"/>
          <ac:grpSpMkLst>
            <pc:docMk/>
            <pc:sldMk cId="1958194180" sldId="2013"/>
            <ac:grpSpMk id="113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20:39.587" v="1368" actId="478"/>
          <ac:grpSpMkLst>
            <pc:docMk/>
            <pc:sldMk cId="1958194180" sldId="2013"/>
            <ac:grpSpMk id="114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20:39.587" v="1368" actId="478"/>
          <ac:grpSpMkLst>
            <pc:docMk/>
            <pc:sldMk cId="1958194180" sldId="2013"/>
            <ac:grpSpMk id="115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20:39.587" v="1368" actId="478"/>
          <ac:grpSpMkLst>
            <pc:docMk/>
            <pc:sldMk cId="1958194180" sldId="2013"/>
            <ac:grpSpMk id="116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20:39.587" v="1368" actId="478"/>
          <ac:grpSpMkLst>
            <pc:docMk/>
            <pc:sldMk cId="1958194180" sldId="2013"/>
            <ac:grpSpMk id="117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20:39.587" v="1368" actId="478"/>
          <ac:grpSpMkLst>
            <pc:docMk/>
            <pc:sldMk cId="1958194180" sldId="2013"/>
            <ac:grpSpMk id="118" creationId="{00000000-0000-0000-0000-000000000000}"/>
          </ac:grpSpMkLst>
        </pc:grpChg>
        <pc:grpChg chg="del">
          <ac:chgData name="reza kabir" userId="af3c95a13102d509" providerId="LiveId" clId="{8BAB2875-BEA6-4BA6-854D-82211A154D52}" dt="2020-04-14T11:20:39.587" v="1368" actId="478"/>
          <ac:grpSpMkLst>
            <pc:docMk/>
            <pc:sldMk cId="1958194180" sldId="2013"/>
            <ac:grpSpMk id="119" creationId="{00000000-0000-0000-0000-000000000000}"/>
          </ac:grpSpMkLst>
        </pc:grpChg>
      </pc:sldChg>
      <pc:sldChg chg="addSp delSp modSp add del mod delAnim modAnim">
        <pc:chgData name="reza kabir" userId="af3c95a13102d509" providerId="LiveId" clId="{8BAB2875-BEA6-4BA6-854D-82211A154D52}" dt="2020-04-15T10:50:09.646" v="3494" actId="2696"/>
        <pc:sldMkLst>
          <pc:docMk/>
          <pc:sldMk cId="725674652" sldId="2014"/>
        </pc:sldMkLst>
        <pc:spChg chg="add mod">
          <ac:chgData name="reza kabir" userId="af3c95a13102d509" providerId="LiveId" clId="{8BAB2875-BEA6-4BA6-854D-82211A154D52}" dt="2020-04-14T11:37:33.692" v="1493"/>
          <ac:spMkLst>
            <pc:docMk/>
            <pc:sldMk cId="725674652" sldId="2014"/>
            <ac:spMk id="3" creationId="{0954DF36-9DB6-4F20-A31A-F06CB21048A9}"/>
          </ac:spMkLst>
        </pc:spChg>
        <pc:spChg chg="add mod">
          <ac:chgData name="reza kabir" userId="af3c95a13102d509" providerId="LiveId" clId="{8BAB2875-BEA6-4BA6-854D-82211A154D52}" dt="2020-04-14T11:40:55.600" v="1543" actId="14100"/>
          <ac:spMkLst>
            <pc:docMk/>
            <pc:sldMk cId="725674652" sldId="2014"/>
            <ac:spMk id="4" creationId="{ECE8EBA6-52F9-47A4-B018-F411495DFD02}"/>
          </ac:spMkLst>
        </pc:spChg>
        <pc:spChg chg="add mod">
          <ac:chgData name="reza kabir" userId="af3c95a13102d509" providerId="LiveId" clId="{8BAB2875-BEA6-4BA6-854D-82211A154D52}" dt="2020-04-14T11:39:38.842" v="1525" actId="122"/>
          <ac:spMkLst>
            <pc:docMk/>
            <pc:sldMk cId="725674652" sldId="2014"/>
            <ac:spMk id="45" creationId="{B60BB7A6-6F43-41A7-B46E-3C5163BDB055}"/>
          </ac:spMkLst>
        </pc:spChg>
        <pc:spChg chg="add mod">
          <ac:chgData name="reza kabir" userId="af3c95a13102d509" providerId="LiveId" clId="{8BAB2875-BEA6-4BA6-854D-82211A154D52}" dt="2020-04-14T11:39:33.564" v="1523" actId="571"/>
          <ac:spMkLst>
            <pc:docMk/>
            <pc:sldMk cId="725674652" sldId="2014"/>
            <ac:spMk id="46" creationId="{36AF39F3-0AED-4B63-8A08-537524A79853}"/>
          </ac:spMkLst>
        </pc:spChg>
        <pc:spChg chg="add mod">
          <ac:chgData name="reza kabir" userId="af3c95a13102d509" providerId="LiveId" clId="{8BAB2875-BEA6-4BA6-854D-82211A154D52}" dt="2020-04-14T11:39:43.808" v="1526" actId="571"/>
          <ac:spMkLst>
            <pc:docMk/>
            <pc:sldMk cId="725674652" sldId="2014"/>
            <ac:spMk id="47" creationId="{0E079BEB-DAD9-4A14-B94D-6A35C2C568F8}"/>
          </ac:spMkLst>
        </pc:spChg>
        <pc:spChg chg="add mod">
          <ac:chgData name="reza kabir" userId="af3c95a13102d509" providerId="LiveId" clId="{8BAB2875-BEA6-4BA6-854D-82211A154D52}" dt="2020-04-14T11:39:45.864" v="1527" actId="571"/>
          <ac:spMkLst>
            <pc:docMk/>
            <pc:sldMk cId="725674652" sldId="2014"/>
            <ac:spMk id="48" creationId="{FDE1CDBF-8DDF-4FF2-9236-940D1CFCAD8E}"/>
          </ac:spMkLst>
        </pc:spChg>
        <pc:spChg chg="add mod">
          <ac:chgData name="reza kabir" userId="af3c95a13102d509" providerId="LiveId" clId="{8BAB2875-BEA6-4BA6-854D-82211A154D52}" dt="2020-04-14T11:39:47.944" v="1528" actId="571"/>
          <ac:spMkLst>
            <pc:docMk/>
            <pc:sldMk cId="725674652" sldId="2014"/>
            <ac:spMk id="49" creationId="{D9A7F3F6-F50B-4445-8A69-BE7E67BD5CC6}"/>
          </ac:spMkLst>
        </pc:spChg>
        <pc:spChg chg="add mod">
          <ac:chgData name="reza kabir" userId="af3c95a13102d509" providerId="LiveId" clId="{8BAB2875-BEA6-4BA6-854D-82211A154D52}" dt="2020-04-14T11:39:50.648" v="1529" actId="571"/>
          <ac:spMkLst>
            <pc:docMk/>
            <pc:sldMk cId="725674652" sldId="2014"/>
            <ac:spMk id="50" creationId="{22823326-E525-47F7-9D6B-BBD9478E99E6}"/>
          </ac:spMkLst>
        </pc:spChg>
        <pc:spChg chg="add mod">
          <ac:chgData name="reza kabir" userId="af3c95a13102d509" providerId="LiveId" clId="{8BAB2875-BEA6-4BA6-854D-82211A154D52}" dt="2020-04-14T11:40:45.766" v="1539" actId="1076"/>
          <ac:spMkLst>
            <pc:docMk/>
            <pc:sldMk cId="725674652" sldId="2014"/>
            <ac:spMk id="51" creationId="{D571DD86-13AF-4959-96AF-C8465F055F91}"/>
          </ac:spMkLst>
        </pc:spChg>
        <pc:spChg chg="del mod">
          <ac:chgData name="reza kabir" userId="af3c95a13102d509" providerId="LiveId" clId="{8BAB2875-BEA6-4BA6-854D-82211A154D52}" dt="2020-04-14T11:37:38.298" v="1494" actId="478"/>
          <ac:spMkLst>
            <pc:docMk/>
            <pc:sldMk cId="725674652" sldId="2014"/>
            <ac:spMk id="6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37:38.298" v="1494" actId="478"/>
          <ac:spMkLst>
            <pc:docMk/>
            <pc:sldMk cId="725674652" sldId="2014"/>
            <ac:spMk id="64" creationId="{00000000-0000-0000-0000-000000000000}"/>
          </ac:spMkLst>
        </pc:spChg>
        <pc:spChg chg="mod">
          <ac:chgData name="reza kabir" userId="af3c95a13102d509" providerId="LiveId" clId="{8BAB2875-BEA6-4BA6-854D-82211A154D52}" dt="2020-04-14T11:38:48.777" v="1512" actId="1076"/>
          <ac:spMkLst>
            <pc:docMk/>
            <pc:sldMk cId="725674652" sldId="2014"/>
            <ac:spMk id="79" creationId="{00000000-0000-0000-0000-000000000000}"/>
          </ac:spMkLst>
        </pc:spChg>
        <pc:spChg chg="mod">
          <ac:chgData name="reza kabir" userId="af3c95a13102d509" providerId="LiveId" clId="{8BAB2875-BEA6-4BA6-854D-82211A154D52}" dt="2020-04-14T11:38:48.777" v="1512" actId="1076"/>
          <ac:spMkLst>
            <pc:docMk/>
            <pc:sldMk cId="725674652" sldId="2014"/>
            <ac:spMk id="80" creationId="{00000000-0000-0000-0000-000000000000}"/>
          </ac:spMkLst>
        </pc:spChg>
        <pc:spChg chg="mod">
          <ac:chgData name="reza kabir" userId="af3c95a13102d509" providerId="LiveId" clId="{8BAB2875-BEA6-4BA6-854D-82211A154D52}" dt="2020-04-14T11:38:48.777" v="1512" actId="1076"/>
          <ac:spMkLst>
            <pc:docMk/>
            <pc:sldMk cId="725674652" sldId="2014"/>
            <ac:spMk id="81" creationId="{00000000-0000-0000-0000-000000000000}"/>
          </ac:spMkLst>
        </pc:spChg>
        <pc:spChg chg="mod">
          <ac:chgData name="reza kabir" userId="af3c95a13102d509" providerId="LiveId" clId="{8BAB2875-BEA6-4BA6-854D-82211A154D52}" dt="2020-04-14T11:38:48.777" v="1512" actId="1076"/>
          <ac:spMkLst>
            <pc:docMk/>
            <pc:sldMk cId="725674652" sldId="2014"/>
            <ac:spMk id="82" creationId="{00000000-0000-0000-0000-000000000000}"/>
          </ac:spMkLst>
        </pc:spChg>
        <pc:spChg chg="mod">
          <ac:chgData name="reza kabir" userId="af3c95a13102d509" providerId="LiveId" clId="{8BAB2875-BEA6-4BA6-854D-82211A154D52}" dt="2020-04-14T11:38:48.777" v="1512" actId="1076"/>
          <ac:spMkLst>
            <pc:docMk/>
            <pc:sldMk cId="725674652" sldId="2014"/>
            <ac:spMk id="83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40:00.910" v="1531" actId="478"/>
          <ac:spMkLst>
            <pc:docMk/>
            <pc:sldMk cId="725674652" sldId="2014"/>
            <ac:spMk id="84" creationId="{00000000-0000-0000-0000-000000000000}"/>
          </ac:spMkLst>
        </pc:spChg>
        <pc:spChg chg="del">
          <ac:chgData name="reza kabir" userId="af3c95a13102d509" providerId="LiveId" clId="{8BAB2875-BEA6-4BA6-854D-82211A154D52}" dt="2020-04-14T11:37:50.847" v="1498" actId="478"/>
          <ac:spMkLst>
            <pc:docMk/>
            <pc:sldMk cId="725674652" sldId="2014"/>
            <ac:spMk id="85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40:00.910" v="1531" actId="478"/>
          <ac:spMkLst>
            <pc:docMk/>
            <pc:sldMk cId="725674652" sldId="2014"/>
            <ac:spMk id="86" creationId="{00000000-0000-0000-0000-000000000000}"/>
          </ac:spMkLst>
        </pc:spChg>
        <pc:spChg chg="mod">
          <ac:chgData name="reza kabir" userId="af3c95a13102d509" providerId="LiveId" clId="{8BAB2875-BEA6-4BA6-854D-82211A154D52}" dt="2020-04-14T11:40:45.766" v="1539" actId="1076"/>
          <ac:spMkLst>
            <pc:docMk/>
            <pc:sldMk cId="725674652" sldId="2014"/>
            <ac:spMk id="87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37:58.980" v="1500" actId="478"/>
          <ac:spMkLst>
            <pc:docMk/>
            <pc:sldMk cId="725674652" sldId="2014"/>
            <ac:spMk id="89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1:37:58.980" v="1500" actId="478"/>
          <ac:spMkLst>
            <pc:docMk/>
            <pc:sldMk cId="725674652" sldId="2014"/>
            <ac:spMk id="101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11:37:38.298" v="1494" actId="478"/>
          <ac:grpSpMkLst>
            <pc:docMk/>
            <pc:sldMk cId="725674652" sldId="2014"/>
            <ac:grpSpMk id="6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37:27.551" v="1492" actId="1076"/>
          <ac:grpSpMkLst>
            <pc:docMk/>
            <pc:sldMk cId="725674652" sldId="2014"/>
            <ac:grpSpMk id="66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1:37:27.551" v="1492" actId="1076"/>
          <ac:grpSpMkLst>
            <pc:docMk/>
            <pc:sldMk cId="725674652" sldId="2014"/>
            <ac:grpSpMk id="67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4T11:37:58.980" v="1500" actId="478"/>
          <ac:grpSpMkLst>
            <pc:docMk/>
            <pc:sldMk cId="725674652" sldId="2014"/>
            <ac:grpSpMk id="97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4T11:37:58.980" v="1500" actId="478"/>
          <ac:grpSpMkLst>
            <pc:docMk/>
            <pc:sldMk cId="725674652" sldId="2014"/>
            <ac:grpSpMk id="98" creationId="{00000000-0000-0000-0000-000000000000}"/>
          </ac:grpSpMkLst>
        </pc:grpChg>
        <pc:grpChg chg="del mod">
          <ac:chgData name="reza kabir" userId="af3c95a13102d509" providerId="LiveId" clId="{8BAB2875-BEA6-4BA6-854D-82211A154D52}" dt="2020-04-14T11:37:58.980" v="1500" actId="478"/>
          <ac:grpSpMkLst>
            <pc:docMk/>
            <pc:sldMk cId="725674652" sldId="2014"/>
            <ac:grpSpMk id="102" creationId="{00000000-0000-0000-0000-000000000000}"/>
          </ac:grpSpMkLst>
        </pc:grpChg>
        <pc:graphicFrameChg chg="mod">
          <ac:chgData name="reza kabir" userId="af3c95a13102d509" providerId="LiveId" clId="{8BAB2875-BEA6-4BA6-854D-82211A154D52}" dt="2020-04-14T11:39:07.175" v="1515" actId="1076"/>
          <ac:graphicFrameMkLst>
            <pc:docMk/>
            <pc:sldMk cId="725674652" sldId="2014"/>
            <ac:graphicFrameMk id="43" creationId="{00000000-0000-0000-0000-000000000000}"/>
          </ac:graphicFrameMkLst>
        </pc:graphicFrameChg>
      </pc:sldChg>
      <pc:sldChg chg="add">
        <pc:chgData name="reza kabir" userId="af3c95a13102d509" providerId="LiveId" clId="{8BAB2875-BEA6-4BA6-854D-82211A154D52}" dt="2020-04-15T10:50:16.480" v="3495"/>
        <pc:sldMkLst>
          <pc:docMk/>
          <pc:sldMk cId="4031741896" sldId="2014"/>
        </pc:sldMkLst>
      </pc:sldChg>
      <pc:sldChg chg="delSp mod">
        <pc:chgData name="reza kabir" userId="af3c95a13102d509" providerId="LiveId" clId="{8BAB2875-BEA6-4BA6-854D-82211A154D52}" dt="2020-04-14T08:08:56.567" v="319" actId="21"/>
        <pc:sldMkLst>
          <pc:docMk/>
          <pc:sldMk cId="51354912" sldId="2016"/>
        </pc:sldMkLst>
        <pc:spChg chg="del">
          <ac:chgData name="reza kabir" userId="af3c95a13102d509" providerId="LiveId" clId="{8BAB2875-BEA6-4BA6-854D-82211A154D52}" dt="2020-04-14T08:08:56.567" v="319" actId="21"/>
          <ac:spMkLst>
            <pc:docMk/>
            <pc:sldMk cId="51354912" sldId="2016"/>
            <ac:spMk id="65" creationId="{8C386087-56FB-43F8-A26E-0C9F751B0946}"/>
          </ac:spMkLst>
        </pc:spChg>
        <pc:spChg chg="del">
          <ac:chgData name="reza kabir" userId="af3c95a13102d509" providerId="LiveId" clId="{8BAB2875-BEA6-4BA6-854D-82211A154D52}" dt="2020-04-14T08:08:56.567" v="319" actId="21"/>
          <ac:spMkLst>
            <pc:docMk/>
            <pc:sldMk cId="51354912" sldId="2016"/>
            <ac:spMk id="66" creationId="{85CA1192-D18B-4539-AD64-7567505325B5}"/>
          </ac:spMkLst>
        </pc:spChg>
        <pc:spChg chg="del">
          <ac:chgData name="reza kabir" userId="af3c95a13102d509" providerId="LiveId" clId="{8BAB2875-BEA6-4BA6-854D-82211A154D52}" dt="2020-04-14T08:08:56.567" v="319" actId="21"/>
          <ac:spMkLst>
            <pc:docMk/>
            <pc:sldMk cId="51354912" sldId="2016"/>
            <ac:spMk id="67" creationId="{B3CA52B5-B581-45F3-99A7-A16EFCD81DF4}"/>
          </ac:spMkLst>
        </pc:spChg>
        <pc:spChg chg="del">
          <ac:chgData name="reza kabir" userId="af3c95a13102d509" providerId="LiveId" clId="{8BAB2875-BEA6-4BA6-854D-82211A154D52}" dt="2020-04-14T08:08:56.567" v="319" actId="21"/>
          <ac:spMkLst>
            <pc:docMk/>
            <pc:sldMk cId="51354912" sldId="2016"/>
            <ac:spMk id="80" creationId="{A3CF42C6-B46E-488E-BC28-47265A874003}"/>
          </ac:spMkLst>
        </pc:spChg>
        <pc:spChg chg="del">
          <ac:chgData name="reza kabir" userId="af3c95a13102d509" providerId="LiveId" clId="{8BAB2875-BEA6-4BA6-854D-82211A154D52}" dt="2020-04-14T08:08:56.567" v="319" actId="21"/>
          <ac:spMkLst>
            <pc:docMk/>
            <pc:sldMk cId="51354912" sldId="2016"/>
            <ac:spMk id="81" creationId="{7B454703-C1E4-40A8-8912-37DA43AC6847}"/>
          </ac:spMkLst>
        </pc:spChg>
        <pc:spChg chg="del">
          <ac:chgData name="reza kabir" userId="af3c95a13102d509" providerId="LiveId" clId="{8BAB2875-BEA6-4BA6-854D-82211A154D52}" dt="2020-04-14T08:08:56.567" v="319" actId="21"/>
          <ac:spMkLst>
            <pc:docMk/>
            <pc:sldMk cId="51354912" sldId="2016"/>
            <ac:spMk id="82" creationId="{D7AA9BA8-4BFE-447D-A71B-BE32E3B5E627}"/>
          </ac:spMkLst>
        </pc:spChg>
      </pc:sldChg>
      <pc:sldChg chg="addSp delSp modSp del mod modAnim">
        <pc:chgData name="reza kabir" userId="af3c95a13102d509" providerId="LiveId" clId="{8BAB2875-BEA6-4BA6-854D-82211A154D52}" dt="2020-04-14T13:03:12.486" v="2215" actId="47"/>
        <pc:sldMkLst>
          <pc:docMk/>
          <pc:sldMk cId="309231075" sldId="2019"/>
        </pc:sldMkLst>
        <pc:spChg chg="mod">
          <ac:chgData name="reza kabir" userId="af3c95a13102d509" providerId="LiveId" clId="{8BAB2875-BEA6-4BA6-854D-82211A154D52}" dt="2020-04-14T13:03:00.204" v="2214" actId="1076"/>
          <ac:spMkLst>
            <pc:docMk/>
            <pc:sldMk cId="309231075" sldId="2019"/>
            <ac:spMk id="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19" creationId="{00000000-0000-0000-0000-000000000000}"/>
          </ac:spMkLst>
        </pc:spChg>
        <pc:spChg chg="add del 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2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2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2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2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2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2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33.111" v="2212" actId="1076"/>
          <ac:spMkLst>
            <pc:docMk/>
            <pc:sldMk cId="309231075" sldId="2019"/>
            <ac:spMk id="2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2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2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2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3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4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4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4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4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4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4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28.364" v="2210" actId="1076"/>
          <ac:spMkLst>
            <pc:docMk/>
            <pc:sldMk cId="309231075" sldId="2019"/>
            <ac:spMk id="4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4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4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4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5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2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3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4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5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6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7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8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69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70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71" creationId="{00000000-0000-0000-0000-000000000000}"/>
          </ac:spMkLst>
        </pc:spChg>
        <pc:spChg chg="mod topLvl">
          <ac:chgData name="reza kabir" userId="af3c95a13102d509" providerId="LiveId" clId="{8BAB2875-BEA6-4BA6-854D-82211A154D52}" dt="2020-04-14T12:57:18.745" v="2208" actId="165"/>
          <ac:spMkLst>
            <pc:docMk/>
            <pc:sldMk cId="309231075" sldId="2019"/>
            <ac:spMk id="72" creationId="{00000000-0000-0000-0000-000000000000}"/>
          </ac:spMkLst>
        </pc:spChg>
        <pc:grpChg chg="del mod">
          <ac:chgData name="reza kabir" userId="af3c95a13102d509" providerId="LiveId" clId="{8BAB2875-BEA6-4BA6-854D-82211A154D52}" dt="2020-04-14T12:57:18.745" v="2208" actId="165"/>
          <ac:grpSpMkLst>
            <pc:docMk/>
            <pc:sldMk cId="309231075" sldId="2019"/>
            <ac:grpSpMk id="4" creationId="{00000000-0000-0000-0000-000000000000}"/>
          </ac:grpSpMkLst>
        </pc:grpChg>
      </pc:sldChg>
      <pc:sldChg chg="modSp add mod">
        <pc:chgData name="reza kabir" userId="af3c95a13102d509" providerId="LiveId" clId="{8BAB2875-BEA6-4BA6-854D-82211A154D52}" dt="2020-04-14T12:30:00.358" v="1841" actId="2711"/>
        <pc:sldMkLst>
          <pc:docMk/>
          <pc:sldMk cId="2384124458" sldId="2020"/>
        </pc:sldMkLst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4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4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4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4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4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5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5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54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5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5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5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6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6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6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7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8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8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8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9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05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0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08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0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10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11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12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16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17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19" creationId="{00000000-0000-0000-0000-000000000000}"/>
          </ac:spMkLst>
        </pc:spChg>
        <pc:spChg chg="mod">
          <ac:chgData name="reza kabir" userId="af3c95a13102d509" providerId="LiveId" clId="{8BAB2875-BEA6-4BA6-854D-82211A154D52}" dt="2020-04-14T12:30:00.358" v="1841" actId="2711"/>
          <ac:spMkLst>
            <pc:docMk/>
            <pc:sldMk cId="2384124458" sldId="2020"/>
            <ac:spMk id="120" creationId="{00000000-0000-0000-0000-000000000000}"/>
          </ac:spMkLst>
        </pc:spChg>
        <pc:grpChg chg="mod">
          <ac:chgData name="reza kabir" userId="af3c95a13102d509" providerId="LiveId" clId="{8BAB2875-BEA6-4BA6-854D-82211A154D52}" dt="2020-04-14T12:29:42.916" v="1838" actId="207"/>
          <ac:grpSpMkLst>
            <pc:docMk/>
            <pc:sldMk cId="2384124458" sldId="2020"/>
            <ac:grpSpMk id="4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42.916" v="1838" actId="207"/>
          <ac:grpSpMkLst>
            <pc:docMk/>
            <pc:sldMk cId="2384124458" sldId="2020"/>
            <ac:grpSpMk id="48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42.916" v="1838" actId="207"/>
          <ac:grpSpMkLst>
            <pc:docMk/>
            <pc:sldMk cId="2384124458" sldId="2020"/>
            <ac:grpSpMk id="53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42.916" v="1838" actId="207"/>
          <ac:grpSpMkLst>
            <pc:docMk/>
            <pc:sldMk cId="2384124458" sldId="2020"/>
            <ac:grpSpMk id="58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55.750" v="1840" actId="207"/>
          <ac:grpSpMkLst>
            <pc:docMk/>
            <pc:sldMk cId="2384124458" sldId="2020"/>
            <ac:grpSpMk id="87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55.750" v="1840" actId="207"/>
          <ac:grpSpMkLst>
            <pc:docMk/>
            <pc:sldMk cId="2384124458" sldId="2020"/>
            <ac:grpSpMk id="88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42.916" v="1838" actId="207"/>
          <ac:grpSpMkLst>
            <pc:docMk/>
            <pc:sldMk cId="2384124458" sldId="2020"/>
            <ac:grpSpMk id="107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55.750" v="1840" actId="207"/>
          <ac:grpSpMkLst>
            <pc:docMk/>
            <pc:sldMk cId="2384124458" sldId="2020"/>
            <ac:grpSpMk id="115" creationId="{00000000-0000-0000-0000-000000000000}"/>
          </ac:grpSpMkLst>
        </pc:grpChg>
        <pc:grpChg chg="mod">
          <ac:chgData name="reza kabir" userId="af3c95a13102d509" providerId="LiveId" clId="{8BAB2875-BEA6-4BA6-854D-82211A154D52}" dt="2020-04-14T12:29:55.750" v="1840" actId="207"/>
          <ac:grpSpMkLst>
            <pc:docMk/>
            <pc:sldMk cId="2384124458" sldId="2020"/>
            <ac:grpSpMk id="118" creationId="{00000000-0000-0000-0000-000000000000}"/>
          </ac:grpSpMkLst>
        </pc:grpChg>
        <pc:cxnChg chg="mod">
          <ac:chgData name="reza kabir" userId="af3c95a13102d509" providerId="LiveId" clId="{8BAB2875-BEA6-4BA6-854D-82211A154D52}" dt="2020-04-14T12:30:00.358" v="1841" actId="2711"/>
          <ac:cxnSpMkLst>
            <pc:docMk/>
            <pc:sldMk cId="2384124458" sldId="2020"/>
            <ac:cxnSpMk id="74" creationId="{00000000-0000-0000-0000-000000000000}"/>
          </ac:cxnSpMkLst>
        </pc:cxnChg>
        <pc:cxnChg chg="mod">
          <ac:chgData name="reza kabir" userId="af3c95a13102d509" providerId="LiveId" clId="{8BAB2875-BEA6-4BA6-854D-82211A154D52}" dt="2020-04-14T12:30:00.358" v="1841" actId="2711"/>
          <ac:cxnSpMkLst>
            <pc:docMk/>
            <pc:sldMk cId="2384124458" sldId="2020"/>
            <ac:cxnSpMk id="78" creationId="{00000000-0000-0000-0000-000000000000}"/>
          </ac:cxnSpMkLst>
        </pc:cxnChg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3424266418" sldId="2020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1218408277" sldId="2021"/>
        </pc:sldMkLst>
      </pc:sldChg>
      <pc:sldChg chg="addSp delSp modSp add mod delAnim">
        <pc:chgData name="reza kabir" userId="af3c95a13102d509" providerId="LiveId" clId="{8BAB2875-BEA6-4BA6-854D-82211A154D52}" dt="2020-04-14T13:10:08.537" v="2287" actId="2711"/>
        <pc:sldMkLst>
          <pc:docMk/>
          <pc:sldMk cId="3849477322" sldId="2021"/>
        </pc:sldMkLst>
        <pc:spChg chg="add mod">
          <ac:chgData name="reza kabir" userId="af3c95a13102d509" providerId="LiveId" clId="{8BAB2875-BEA6-4BA6-854D-82211A154D52}" dt="2020-04-14T13:09:43.960" v="2282" actId="207"/>
          <ac:spMkLst>
            <pc:docMk/>
            <pc:sldMk cId="3849477322" sldId="2021"/>
            <ac:spMk id="2" creationId="{D5513816-ACA1-492B-951F-24BBF6EBB725}"/>
          </ac:spMkLst>
        </pc:spChg>
        <pc:spChg chg="mod">
          <ac:chgData name="reza kabir" userId="af3c95a13102d509" providerId="LiveId" clId="{8BAB2875-BEA6-4BA6-854D-82211A154D52}" dt="2020-04-14T13:10:08.537" v="2287" actId="2711"/>
          <ac:spMkLst>
            <pc:docMk/>
            <pc:sldMk cId="3849477322" sldId="2021"/>
            <ac:spMk id="15" creationId="{00000000-0000-0000-0000-000000000000}"/>
          </ac:spMkLst>
        </pc:spChg>
        <pc:spChg chg="del mod">
          <ac:chgData name="reza kabir" userId="af3c95a13102d509" providerId="LiveId" clId="{8BAB2875-BEA6-4BA6-854D-82211A154D52}" dt="2020-04-14T13:09:20.226" v="2263" actId="478"/>
          <ac:spMkLst>
            <pc:docMk/>
            <pc:sldMk cId="3849477322" sldId="2021"/>
            <ac:spMk id="28" creationId="{00000000-0000-0000-0000-000000000000}"/>
          </ac:spMkLst>
        </pc:spChg>
        <pc:spChg chg="del">
          <ac:chgData name="reza kabir" userId="af3c95a13102d509" providerId="LiveId" clId="{8BAB2875-BEA6-4BA6-854D-82211A154D52}" dt="2020-04-14T13:08:53.850" v="2255" actId="478"/>
          <ac:spMkLst>
            <pc:docMk/>
            <pc:sldMk cId="3849477322" sldId="2021"/>
            <ac:spMk id="30" creationId="{00000000-0000-0000-0000-000000000000}"/>
          </ac:spMkLst>
        </pc:spChg>
        <pc:graphicFrameChg chg="mod">
          <ac:chgData name="reza kabir" userId="af3c95a13102d509" providerId="LiveId" clId="{8BAB2875-BEA6-4BA6-854D-82211A154D52}" dt="2020-04-14T13:09:59.103" v="2285" actId="403"/>
          <ac:graphicFrameMkLst>
            <pc:docMk/>
            <pc:sldMk cId="3849477322" sldId="2021"/>
            <ac:graphicFrameMk id="12" creationId="{00000000-0000-0000-0000-000000000000}"/>
          </ac:graphicFrameMkLst>
        </pc:graphicFrameChg>
      </pc:sldChg>
      <pc:sldChg chg="addSp delSp modSp add mod">
        <pc:chgData name="reza kabir" userId="af3c95a13102d509" providerId="LiveId" clId="{8BAB2875-BEA6-4BA6-854D-82211A154D52}" dt="2020-05-13T17:01:54.884" v="3713" actId="21"/>
        <pc:sldMkLst>
          <pc:docMk/>
          <pc:sldMk cId="2747411114" sldId="2022"/>
        </pc:sldMkLst>
        <pc:spChg chg="add mod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2" creationId="{CB6DF285-B804-40D3-97BA-ADCB1966CA23}"/>
          </ac:spMkLst>
        </pc:spChg>
        <pc:spChg chg="add mod">
          <ac:chgData name="reza kabir" userId="af3c95a13102d509" providerId="LiveId" clId="{8BAB2875-BEA6-4BA6-854D-82211A154D52}" dt="2020-05-13T16:57:29.857" v="3666" actId="122"/>
          <ac:spMkLst>
            <pc:docMk/>
            <pc:sldMk cId="2747411114" sldId="2022"/>
            <ac:spMk id="4" creationId="{A99B81FD-2840-4D40-95CF-B24CB2657B7D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7" creationId="{61BB3BE6-04D7-4704-8191-7D6E847F27D3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9" creationId="{586FB33A-69AF-4417-8894-39425400E7B4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10" creationId="{19F91E78-27F5-455F-80F7-C4FD6B5662FA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11" creationId="{CB530F4B-B21C-49DB-9513-A9957CAB95A3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12" creationId="{A7FD2AF1-6191-448E-8A1A-E8F549631F36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13" creationId="{E1D3FFE7-1581-4013-9E39-7DB352FE73E8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14" creationId="{175F2217-3457-45C9-B668-0725F31ECB93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15" creationId="{BB93FA73-EC18-462F-8F04-44BA664B902C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17" creationId="{87418CED-7606-4361-8BD3-3E36FB62E241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18" creationId="{6CDD093E-F6F6-419F-BF74-A820EA98C8BF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19" creationId="{57FDE7CD-DD74-478C-B3DF-CAB60995C113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20" creationId="{EB3932DE-E8D8-4498-A643-3A33C05F0E1F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21" creationId="{3FD06823-03F8-4380-9C3B-8505EB516CF8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22" creationId="{CBE4C7D4-1FD7-4982-84D1-9E321D9E470A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23" creationId="{B5C63114-E9FA-4DEC-989E-7D592110C472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24" creationId="{BFE37610-BEE5-4536-BACA-5062A92FBC85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25" creationId="{F5B1B2EF-FF0C-40D2-93AA-02BDBD36188F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27" creationId="{54D1374C-97AE-467F-A810-620FE810A875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28" creationId="{9A24BAAC-CFAA-4CAA-AE4C-D1E1F16C776C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29" creationId="{889EFD28-A53F-41EF-A44E-A0FB240A9E5E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30" creationId="{DA43E499-3556-4A5F-8CAD-802A1F19078E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32" creationId="{098634D6-6639-4ED0-9AB2-E1437BD93AD2}"/>
          </ac:spMkLst>
        </pc:spChg>
        <pc:spChg chg="mod">
          <ac:chgData name="reza kabir" userId="af3c95a13102d509" providerId="LiveId" clId="{8BAB2875-BEA6-4BA6-854D-82211A154D52}" dt="2020-05-13T16:50:50.867" v="3596" actId="165"/>
          <ac:spMkLst>
            <pc:docMk/>
            <pc:sldMk cId="2747411114" sldId="2022"/>
            <ac:spMk id="33" creationId="{A46AB356-30CC-43C7-8A92-7D1EA8717F9F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35" creationId="{605BF046-FA14-462F-8C20-74EC616BC0C5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36" creationId="{151A1E1B-5BED-4F41-8CB2-622202E8E624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37" creationId="{D9DB8C6F-7DA9-4FB9-9D9E-6B343FDB5968}"/>
          </ac:spMkLst>
        </pc:spChg>
        <pc:spChg chg="mod">
          <ac:chgData name="reza kabir" userId="af3c95a13102d509" providerId="LiveId" clId="{8BAB2875-BEA6-4BA6-854D-82211A154D52}" dt="2020-05-13T16:54:26.984" v="3620" actId="207"/>
          <ac:spMkLst>
            <pc:docMk/>
            <pc:sldMk cId="2747411114" sldId="2022"/>
            <ac:spMk id="39" creationId="{54D63D5E-8B55-442A-B855-581F5D29FDC1}"/>
          </ac:spMkLst>
        </pc:spChg>
        <pc:spChg chg="mod">
          <ac:chgData name="reza kabir" userId="af3c95a13102d509" providerId="LiveId" clId="{8BAB2875-BEA6-4BA6-854D-82211A154D52}" dt="2020-05-13T16:54:04.998" v="3616" actId="207"/>
          <ac:spMkLst>
            <pc:docMk/>
            <pc:sldMk cId="2747411114" sldId="2022"/>
            <ac:spMk id="40" creationId="{BB6CEC73-1917-4A0A-B75F-307F27347D4B}"/>
          </ac:spMkLst>
        </pc:spChg>
        <pc:spChg chg="mod">
          <ac:chgData name="reza kabir" userId="af3c95a13102d509" providerId="LiveId" clId="{8BAB2875-BEA6-4BA6-854D-82211A154D52}" dt="2020-05-13T16:53:13.159" v="3610" actId="207"/>
          <ac:spMkLst>
            <pc:docMk/>
            <pc:sldMk cId="2747411114" sldId="2022"/>
            <ac:spMk id="41" creationId="{635D8276-69D1-414B-B742-25C0E7015267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42" creationId="{52F3B8B6-05E3-4133-B450-5521F5B38691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43" creationId="{C41EFAB2-3D35-4133-A2D2-4C8FC697B2C0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44" creationId="{8DEECED3-A244-4BDC-A270-C52209BA606F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45" creationId="{5DEBE720-484D-4B66-95E6-0EE7772FB279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46" creationId="{44763CA5-E46F-4850-AB07-449ED01D3ED0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47" creationId="{B9F6B902-BB73-4891-A9F0-8C206392C35A}"/>
          </ac:spMkLst>
        </pc:spChg>
        <pc:spChg chg="del mod topLvl">
          <ac:chgData name="reza kabir" userId="af3c95a13102d509" providerId="LiveId" clId="{8BAB2875-BEA6-4BA6-854D-82211A154D52}" dt="2020-05-13T16:53:39.905" v="3614" actId="478"/>
          <ac:spMkLst>
            <pc:docMk/>
            <pc:sldMk cId="2747411114" sldId="2022"/>
            <ac:spMk id="48" creationId="{B97A6B00-94ED-4492-87BF-214F215A6D6D}"/>
          </ac:spMkLst>
        </pc:spChg>
        <pc:spChg chg="del mod topLvl">
          <ac:chgData name="reza kabir" userId="af3c95a13102d509" providerId="LiveId" clId="{8BAB2875-BEA6-4BA6-854D-82211A154D52}" dt="2020-05-13T16:53:39.905" v="3614" actId="478"/>
          <ac:spMkLst>
            <pc:docMk/>
            <pc:sldMk cId="2747411114" sldId="2022"/>
            <ac:spMk id="49" creationId="{D6C2B05E-E1C3-4F90-88BF-7F501EFB0C89}"/>
          </ac:spMkLst>
        </pc:spChg>
        <pc:spChg chg="add del mod topLvl">
          <ac:chgData name="reza kabir" userId="af3c95a13102d509" providerId="LiveId" clId="{8BAB2875-BEA6-4BA6-854D-82211A154D52}" dt="2020-05-13T16:53:39.905" v="3614" actId="478"/>
          <ac:spMkLst>
            <pc:docMk/>
            <pc:sldMk cId="2747411114" sldId="2022"/>
            <ac:spMk id="50" creationId="{00D868B6-4298-4B2D-8893-19C53A9A354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2" creationId="{D0206D5E-3F41-42D1-BBDD-FA1466D77B4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" creationId="{04B16617-D96A-4C81-8474-20A8614906D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" creationId="{DB1EE114-8A26-46C3-AB0C-70534FB022B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5" creationId="{7874BC1B-FF2F-409F-9208-53AACB4A1B9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" creationId="{802DEF0F-F9F1-4A86-A78C-451EAAE6362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7" creationId="{21E095D6-238B-47D8-A700-DCB56E5FE51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" creationId="{2ACAE946-E4F6-4664-B384-5688D377E04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9" creationId="{EE5CCF91-AA54-4134-85E6-B85231EEB918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60" creationId="{F6A33CAD-D62C-4D72-8D57-E090AAF941D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2" creationId="{DF242792-6498-4801-9E48-232DD6B673F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3" creationId="{2E046ECC-DA6B-4D44-BD17-DB3963A6457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4" creationId="{42153176-2A8C-4C59-8523-0F23C75268A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5" creationId="{E1DAABA2-E8B8-4704-8A6D-1F0AD2F1081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6" creationId="{32F382A5-2B9A-4B87-BE15-781DCCBD777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7" creationId="{5A16FA49-37E2-4AE7-A019-E370A89C483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8" creationId="{1ADC4375-53AA-4180-BC7F-48B2850751C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9" creationId="{864CF993-02BD-47CF-8003-CFB03F1E2F7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0" creationId="{03895720-47BD-49D9-A697-56DC66341FF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1" creationId="{521DE1C7-A22B-4B6A-B52F-E7ACD12A556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2" creationId="{5B3A8376-55E1-48BE-94FE-2355BA3D31D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3" creationId="{590F97AC-88AD-482B-9F41-FFFC799393B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4" creationId="{8F456989-FCEE-4331-AC0C-330D8A7DB90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5" creationId="{9B77F274-640A-4382-8F47-BD3362C9715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6" creationId="{A6663E2B-A725-489A-831E-472E934ED44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7" creationId="{9130F937-2B58-49B2-A847-AE029A01690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8" creationId="{15FCEB47-ADE6-42A4-93DE-D039F666F32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79" creationId="{0DBA3D38-9672-44C8-A125-74917B9C795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0" creationId="{90355412-1EE7-489D-87FC-4330F8B97BD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1" creationId="{B0C8899A-0D56-4852-AE8B-D65682FD014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2" creationId="{7756B3BC-ADA8-4347-918B-7CE70D7E3D2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3" creationId="{552B24DA-82B0-4785-8903-61A1FFD62CB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4" creationId="{1647BC7E-57A5-41D8-A691-971AC9B1127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5" creationId="{7F9B32A4-0C9D-4E96-AA6D-D23AF0DDBA0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6" creationId="{8BE45E99-D122-4E42-A3A9-800F455E469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7" creationId="{9995612A-93C3-4BCC-98ED-DFFB51996CC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8" creationId="{69C25DD3-E92B-4097-A114-7CE648BA259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89" creationId="{6D71CE59-A1B5-4788-9A30-8B62991BBC0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0" creationId="{32F6C85D-C18E-4AD2-9EA9-D3B1B4E0BFD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1" creationId="{7E11CFBE-9195-4B07-B281-FD5ED026812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2" creationId="{9ABBDA75-A7A0-452C-B03C-F5F8AFEF8EE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3" creationId="{D7ED9F7B-DD1F-43A1-B359-0754FD670FD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4" creationId="{B766CEC5-F902-43F5-9DD4-BEAD9355AF0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5" creationId="{A04160E5-9875-420E-85DF-AD9D079504C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6" creationId="{B1B5A563-5A99-4333-BBA8-F6680906B97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7" creationId="{BA309F69-26C1-4378-B414-A28EF9DE3F8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8" creationId="{68A52296-FCEF-4671-9043-61061FD9CD4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99" creationId="{E2C82D2D-7316-4F22-96F9-D32886AD1CC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0" creationId="{5CCD3865-60F6-4D72-A095-4E7525ADC02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1" creationId="{98ECD889-7B0D-4998-9407-2626F1F4C27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2" creationId="{194F15CD-7A6C-43FC-B5A1-1581170567E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3" creationId="{B0258DC1-247A-4995-A0E7-D31C52C2869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4" creationId="{042AED61-3CC5-46C6-97CB-90DEC4E79C5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5" creationId="{349DCFF6-B7E7-40E1-AE2F-EB3F2FC15DD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6" creationId="{B379034F-E08C-435B-AA3C-79210A5AD2B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7" creationId="{8FA24812-90B9-4D30-ABF2-6BF71574968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8" creationId="{70AB83F0-686C-4D06-BBF2-03B4869509C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09" creationId="{2A61F072-2795-49B9-98BB-B3E1B326025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0" creationId="{B8D7D12D-E235-44CC-82BD-E3A38C1E192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1" creationId="{EC652F2E-07AD-4471-9E15-3A460A7E1C3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2" creationId="{95FB6011-1661-4263-9848-4F2D7B4E4C0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3" creationId="{AA51A969-005A-4088-97D6-1302121468B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4" creationId="{A98F5039-7F86-49DC-B233-6879B396BAA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5" creationId="{940672F6-4445-417C-9DA4-CD5524D21CA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6" creationId="{618848C3-4947-4C62-BECF-063A21D8E09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7" creationId="{BD7F77ED-6581-42CD-9F83-38FB28F123A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8" creationId="{2025B06B-7CF5-4A12-B37A-1C7F6551353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19" creationId="{BB0766B8-714D-406C-AB1B-318F7B40F78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0" creationId="{B9CAF393-CEEC-4237-A37C-D1EF17F11F2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1" creationId="{1648F094-9FAD-4F8D-898F-2BD54F58C66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2" creationId="{34CBFB1F-72E1-4401-A8EC-5F6F50B02F8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3" creationId="{82C5FDF6-9056-4BCC-894E-5A837933F99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4" creationId="{1269D427-3793-49C4-B657-91C8D940A36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5" creationId="{DF4DF12F-66A5-4FB4-A44C-268A80DE875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6" creationId="{6A9D060A-7098-46C1-BEC8-188DF1526FD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7" creationId="{A2D3376B-D4F9-42DF-92D7-1BA4CEE4EE7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8" creationId="{669C2AC4-F167-4670-A1CC-33BE105961E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29" creationId="{6EB797FB-9FA5-4807-A96B-12C334A7635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0" creationId="{11A3470F-FAF2-4F1C-B40E-873991DD544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1" creationId="{A86F9650-45A4-4B4E-A666-C164B300D63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2" creationId="{810DAB17-04B1-4FE8-B4C2-BE97AFB1F0A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3" creationId="{2C1500AF-3933-435D-B38C-249DFA4097D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4" creationId="{AE5CD816-181C-4440-BE1D-13DBA88D67D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5" creationId="{C45AB5CF-E14B-4D3D-BEC6-44A6BCD7FCF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6" creationId="{C20CC4CB-6F2E-42C5-A32D-92EC9596E58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7" creationId="{210566CE-5BEC-40CF-9422-24C62E13C54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8" creationId="{C1DECCC8-410E-4A36-B8AB-40ABF4A056F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39" creationId="{704A9223-1865-407B-A9BA-FCA6D93B1E5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0" creationId="{7BDF286D-45A5-4657-8AF0-F50D2D71B6D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1" creationId="{D107F925-C2CB-4AFF-B56B-68ED70E732E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2" creationId="{E7179999-13B1-42A4-AE22-58B87F102A1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3" creationId="{3636352A-8D0A-414D-A217-B46B5B72C02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4" creationId="{8B114B0C-E1AA-4DE9-9DBA-6C2FE05F8B8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5" creationId="{109570CF-B1E0-4ACD-BA34-F00E9F30753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6" creationId="{38B846F6-8CBD-47A8-9C9E-28ACEC78B99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7" creationId="{CA9CE549-E861-4A35-938C-0D12FD54466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8" creationId="{52C63CE0-AF3C-47FF-A265-60811A58EC9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49" creationId="{EB3477BC-308F-41C8-828E-5971BE5414A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0" creationId="{9A3FA270-9933-411E-BD9E-AB5E570597A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1" creationId="{9C0CA177-2E55-46BB-9D60-B0C39C99998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2" creationId="{ECA12083-0C65-435F-B5AF-A2B2902FECD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3" creationId="{3C3172A8-025E-42F1-8C99-A3D203DF21C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4" creationId="{85FC2456-6809-4A66-926B-0567A7A5EC9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5" creationId="{A1A08D6E-825D-486E-AB12-F41698AA1E4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6" creationId="{286A762D-5781-4508-B596-26DA1BBDCF5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7" creationId="{DC14BD25-54CE-47EB-BF7D-177C9DBA1A6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8" creationId="{3A97D5A0-2A95-45C2-84B4-0E7B81173BA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59" creationId="{271DE17A-03F2-447A-BC20-ECD9B819C61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0" creationId="{A1002E8E-AE9C-4B30-AF6F-0475969FA9B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1" creationId="{02E9FC55-78D6-467B-B88D-7A39FBCF96F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2" creationId="{55769F8F-ECE9-4D8A-9835-C5EBAED218B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3" creationId="{414340C9-9BF5-4526-91B4-A7F45B2B28C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4" creationId="{C676521B-044B-4F4D-A074-2F4941D0067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5" creationId="{98AACFCE-FCEE-4344-BFE6-AD70FFAFFEA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6" creationId="{4A9A28FE-49E5-43D3-A3EF-16BFD040A3B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7" creationId="{70F51634-CBB7-46A4-849F-E0B94E4F92C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8" creationId="{7E449748-06C2-4F19-AAA6-AD61D6095C7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69" creationId="{8E1CD899-705B-48F9-84FB-470F8757F6A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70" creationId="{46FF46E6-24F7-467F-A549-8EB9FF88D00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71" creationId="{55C5E877-74D1-43C2-92C5-3A3AD4E2FE6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72" creationId="{352DC6AB-D9F1-44FB-9261-9C13FA4B0BB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73" creationId="{313B9064-5B7A-4630-8885-6CEC7F101E7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75" creationId="{CBC145F1-7222-4B38-AB06-0F3B0999315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76" creationId="{823F61ED-5048-4F31-B8E7-8E5143BD61C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77" creationId="{80C19BAB-A898-428A-9A1E-05981840746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78" creationId="{C34DB4D5-41C5-4E76-94EB-682B4109B78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79" creationId="{69FC70BC-E3C9-41CE-B681-D812384262C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80" creationId="{E07F5ED7-763A-44FC-AEA0-22C6769EAB1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81" creationId="{80489CBD-7EFD-4F73-B359-7854D759BE4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82" creationId="{7D6CEC94-840B-487D-AE40-B70FE384B71B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183" creationId="{6440D263-F680-43A1-813E-27596F10B21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85" creationId="{805E9E40-3727-4CC5-BCF3-CD06EA9D17B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86" creationId="{4C115174-8DD4-4F21-8B11-EAE1DF29576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87" creationId="{FCBBAF29-DFE1-424C-943E-3C1DCD344E7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88" creationId="{36EA2361-7015-4088-BD0D-102362A9314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89" creationId="{44E23299-3946-4C40-85FF-F1C22D41E0E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0" creationId="{083A8FEE-2B2E-481E-AF67-7CE3A86C035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1" creationId="{1342AC96-E20A-4C2D-B939-C087A992806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2" creationId="{B32E145F-F4FF-4AB0-AB7A-80CD050B220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3" creationId="{4A60E4BC-E327-4F67-8974-67D74ED3EF2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4" creationId="{867BD0B1-4A2D-4CD8-A9D8-F660B970143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5" creationId="{517BA2CB-0BE2-4195-BF50-7A7203AF92F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6" creationId="{56B5055A-97EB-4B9D-9D47-F88DF5CA215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7" creationId="{95C8772C-6D37-4E1F-B346-E8985A6074B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8" creationId="{C2B2135A-D6E1-47C4-AA12-8EF98587C85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199" creationId="{B603741D-7618-4D52-B83A-CF2A0D10D1E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0" creationId="{603C4339-6CD5-48BB-AC23-A9D1E6E8E4D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1" creationId="{D0C7498D-B714-411B-A939-7DA8E2AD607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2" creationId="{6BC92789-4131-4324-9D3E-0A3148CABDD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3" creationId="{2649585D-F9FE-42F4-8374-6CAA17BB3E5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4" creationId="{3BC03CA2-7121-4373-BD0D-64CF11BDDF6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5" creationId="{0AACDA92-EBCA-4762-9BF8-907ECDB755C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6" creationId="{F87F8745-28B6-402A-92A5-F9B1A6179EC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7" creationId="{3383BB15-7FE2-4BC9-BC36-34F20915801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8" creationId="{3398D2D1-041B-441E-8BAC-74302488149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09" creationId="{B03E0E5C-7303-4996-B3A2-219987E4395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0" creationId="{79C8F155-4582-4C9F-A5F0-987BA9185E3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1" creationId="{16AE6E26-A3C7-4C15-920A-13FF76C40AC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2" creationId="{971E1E46-D5B3-4CD4-80C4-75821C504F5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3" creationId="{0C164F6E-2290-4CCE-8C62-B658C112D35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4" creationId="{6C544AF7-55D0-4A2F-8587-1FE460A5B5B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5" creationId="{55807B1A-0FB6-4B77-9404-FC09AA8923C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6" creationId="{39DEB055-93DB-4D41-A2D7-DB7E5E521C5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7" creationId="{E9E9E203-C839-4CD2-BCAF-B585E485F4C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8" creationId="{B9754F93-CC07-4FC7-9B1D-F11E5BB1068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19" creationId="{434D0D5A-C8CD-44D0-9D8D-26271972F3B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0" creationId="{563690D8-BFE6-49B5-ABFC-776529E1CDA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1" creationId="{396B5F2F-2510-4EF1-AE04-86950A25F98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2" creationId="{BC517F67-F95A-4E93-A526-6729DF301D2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3" creationId="{1E07E6ED-9B9E-4FDF-863D-71370CBBDC9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4" creationId="{CD7BC159-6675-49D3-93DD-8B40FD3ACF0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5" creationId="{DAF30726-933F-4595-B0D4-FEC9C9D4B9A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6" creationId="{8F1DFCD8-9730-4E9A-805B-05410108402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7" creationId="{BBBA83B8-4E30-4298-A3BA-BC47B21D7B3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8" creationId="{A55EF439-F794-4054-A4C3-C8890FDE58A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29" creationId="{68C40219-A042-4AC8-9635-ACF42FD25B2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0" creationId="{0E491E5F-D475-4BBE-A1CE-1788AF78F46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1" creationId="{5498FDD9-9A1C-4B58-8988-AE84E2C9F68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2" creationId="{8F6DBC57-618C-4E29-BB26-E0928E202BD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3" creationId="{022E2F01-1882-44C4-B013-C6ECB74ECAC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4" creationId="{0456DC96-9290-4468-8FBD-904057C5A1F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5" creationId="{BE2BF2C5-92FC-439B-9E56-916E7C09AFA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6" creationId="{559D63AA-804D-4B6B-B4EC-8C185E37AA8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7" creationId="{F4D1BA93-A69C-4C2F-9B83-27BAF2874A9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8" creationId="{78542BB7-9FF0-4613-84B4-3F3E6357E97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39" creationId="{ED5B8210-3EC6-4C2B-9D14-E011CA82067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0" creationId="{51FF2ADB-9213-4E18-BCC5-7EC2669820F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1" creationId="{3E0C0D90-78B1-492F-B620-A4E9E5F208D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2" creationId="{C8998C9C-E5D9-4939-9B61-3C52AD4D419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3" creationId="{E9D447F2-A4D5-4653-A20D-0646E6F9948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4" creationId="{2BF7FC6B-DC73-43A3-A51A-51B44AC58F9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5" creationId="{1113DA59-28BA-41DB-9DD6-52DED063AAA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6" creationId="{23305C8E-461F-45D1-A304-D633A021391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7" creationId="{8FA33A63-B669-421C-8C08-629795579F9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8" creationId="{AE4DE179-3744-431F-BA2F-EA9A195D25E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49" creationId="{EF72EC34-626A-4CAC-98E6-E84BD808A4B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0" creationId="{6572A3AF-82D0-4EC5-A32B-9BB09AAC1B3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1" creationId="{268F3B73-8BF2-42D5-8AA4-77EFFBFACF0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2" creationId="{0B58F7D8-9521-403F-8A94-BA7A7035315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3" creationId="{43B0A1C8-1F59-4E2A-B5B0-C36F2094C26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4" creationId="{A9B1D900-5C6B-47DF-A2D1-70F2636B651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5" creationId="{0A3E2D88-EB83-4F5E-AEB5-3E5496C5C3C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6" creationId="{0F28C2DD-1C89-4EA6-B6B0-143A8EC1285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7" creationId="{D926B6E0-C306-42C3-BFCC-5C2C708CBE5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8" creationId="{5F6769ED-38C0-457B-AC40-174695EF644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59" creationId="{817F3E8A-54C8-4592-BE16-6D61D277861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0" creationId="{A27504FA-2B48-4D82-A814-18B62CCCC25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1" creationId="{5CFB2969-6D65-48CE-A7FA-0482C702185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2" creationId="{D8D3270E-F047-4A85-A78E-9DAA141C7E2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3" creationId="{EE409C47-9545-4A14-9B48-12E41911A52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4" creationId="{3331EC15-3321-4185-8E77-691B612B95F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5" creationId="{A8E6B5BF-1A2A-467A-AD4D-BA8846C4105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6" creationId="{A7974EC6-C4C9-41A1-B4F4-70D51D310CF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7" creationId="{74B16711-3E30-4F9E-B985-26944B8967B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8" creationId="{2D7DBB71-D199-469C-909F-49E3425320C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69" creationId="{1DC4F469-CB60-4DBC-BDC8-F18E0F676C0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0" creationId="{9D91B035-501F-4792-99F7-F4F3E96B7FB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1" creationId="{E4D4C312-5599-4CCF-B3C0-FF3F74CD9DA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2" creationId="{F9B500A0-7C53-43BB-8A55-F631176B441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3" creationId="{5B08CE19-D255-4A6D-BBC4-91E6EE54F48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4" creationId="{3C35B22D-EFB6-412A-8E33-AFC62B47110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5" creationId="{25DC77B7-674B-4A64-925B-3313AFCC835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6" creationId="{87ED3BDB-7AA8-4160-922B-FE3E482E83C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7" creationId="{D7E18593-F49C-43AE-8466-8086A498812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8" creationId="{97116382-BE09-41BE-A6E4-8D29F1F856D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79" creationId="{168C2089-6283-44F1-8E79-7A2F6641487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0" creationId="{B2908892-D613-4138-A3B0-E2897A9BCEE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1" creationId="{7B6EF590-DBA3-40FD-8178-444AE166C06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2" creationId="{28C1ED32-AAF8-446D-B78C-500275507B1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3" creationId="{779C3227-2223-485D-95C3-F955FA765A3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4" creationId="{7F0E4100-AF5B-4C64-86B2-04D7923C7EB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5" creationId="{1CBBE2AA-C4BE-41E2-86CA-80C36B47322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6" creationId="{DFBD2073-F966-4F10-9F76-2BA2858B3BC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7" creationId="{8DE4419B-CE78-4A1F-8B32-5274D038F2C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8" creationId="{69E2AAFD-C419-4F00-832A-79B7380E37C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89" creationId="{B2CA10EB-2073-4191-A27A-B8DCD32C42C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90" creationId="{A4002CDE-9978-4C89-A18C-76B03A3FFA0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91" creationId="{82AB3EFA-8577-42C5-AB57-78D7F0B8F32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92" creationId="{D5982B0F-8B60-4E4F-8C50-DC442D2F50E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93" creationId="{D17DA045-35FA-434E-A274-23D09655595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94" creationId="{CC749770-41DD-4B2C-A061-6907E49C6C3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95" creationId="{BE960CE6-E40A-4797-876A-FD242D6758C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96" creationId="{0978B871-9274-42FD-835E-7408E913D9C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98" creationId="{DFA3A28A-60FF-47C7-B9C3-46B160C73AF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299" creationId="{1074C5C1-44E6-4846-AA90-87E095F893D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00" creationId="{65D6E45B-CB86-4BF4-BDA0-99D563C0B79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01" creationId="{885DA070-42C5-472B-8BB3-0EDA420BEEA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02" creationId="{83C25E96-6EB2-4945-BC16-207701B486A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03" creationId="{91053429-104D-4699-8219-CA6EB6EFB72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04" creationId="{F36612B6-549E-4CA4-816B-9EC8E6B5AF5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05" creationId="{8783CD9B-9590-4B3D-98DC-AB58786F2BA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06" creationId="{67EB85E9-E5B9-4C32-A245-5E74767BCD3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07" creationId="{53719D9F-0239-4E9D-AEE4-F8A29E3669AB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308" creationId="{996ACFBF-060B-468F-B77A-495885BF919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0" creationId="{D61478E0-6987-4877-8004-7A230A9BF87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1" creationId="{A2B741F3-F1DC-4E78-85DB-24FD023A67F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2" creationId="{55CECA4C-CC56-4A0F-AD17-616EBD86114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3" creationId="{DFAA1469-4546-4626-B092-F8862D1E688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4" creationId="{D3070E56-4D01-494C-89B0-E4A02C46063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5" creationId="{8652046E-30EE-4608-A3DB-9015847DAAD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6" creationId="{CB5FA307-4F1A-4DB3-9094-C8882AD99D9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7" creationId="{7FE25466-BB0C-4D64-B8CD-3732EC0262D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8" creationId="{DFA1A833-FF1F-46E5-8150-16BDD17B66D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19" creationId="{E818402D-2692-4360-8904-7DDD895D8D9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0" creationId="{F5B70FD0-902D-4B71-AF0D-A7954E8DBB7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1" creationId="{76CE7E13-E37F-4A95-9BE6-4D319A77D47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2" creationId="{3FBDCC21-9508-48C8-B983-6E5552FEE58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3" creationId="{BB2513EC-FC67-400F-A925-DC99164F3C3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4" creationId="{535F3C78-5F43-4F08-A384-268F629A72D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5" creationId="{C11578E7-9870-439D-BC7E-F89C7E952B5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6" creationId="{24BD8134-2283-4157-911B-DA3E2896907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7" creationId="{B242F946-E822-4178-9F87-CB9A441EA65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8" creationId="{E4DBA0D0-3457-463A-84D6-F084AD8C762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29" creationId="{E2FDB848-7FE1-4A19-81CE-8B2AFFB6988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0" creationId="{BA5FEE50-E862-476A-A6DB-7431DBDAD10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1" creationId="{FEF31878-E274-46C5-AC90-E90241241E9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2" creationId="{0F175C0C-4EE5-4CE3-B0D9-B2DA469FA0F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3" creationId="{00A53117-E2B3-45E1-B852-D88573A52D8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4" creationId="{312860A5-1173-4794-8A23-BEA7C948F85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5" creationId="{76F63BB0-B2A0-481B-BA8A-BF96C78DD35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6" creationId="{F233FA5E-8637-4D4E-B2DB-F4686EA8C4B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7" creationId="{E405B2AF-AA55-4104-BFD6-6769EE370A1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8" creationId="{AFA65BB1-20B1-48A7-94E0-4B78968C1AE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39" creationId="{830F71B8-6437-47F0-96D6-C3C9192B9C9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0" creationId="{48584236-3686-498A-8A33-A005B2EA4C9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1" creationId="{6C980591-5CC9-4FF8-A81E-33381E02C25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2" creationId="{3D44ED9F-F423-4D2C-A254-C90EB02D41F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3" creationId="{AE056405-5C11-4AA2-9E96-E1C6DC1EBF3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4" creationId="{EC04E52A-4AE2-4E71-96C1-60602D4C00A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5" creationId="{EEAF2D63-3AD0-4D06-B32F-F3D599CC545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6" creationId="{5E79FF8F-0B3A-4628-8861-68E0FD8CD3F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7" creationId="{223EF7E8-6725-4948-9346-866DEB9ABF8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8" creationId="{EAD5AC35-85EC-4134-BA4F-0D8546BDD76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49" creationId="{13823C29-4B10-443B-B400-FC5EA7DBA59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0" creationId="{FD991B40-D70D-4ED7-ACBE-F602D8AD680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1" creationId="{1EC25230-C7A7-4091-BECE-3B781C1C7A4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2" creationId="{5AC7B7DC-7FC8-4FCD-97CE-5D9ADD843FB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3" creationId="{E8BFBB23-3AAC-454B-8266-C230E34EEE0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4" creationId="{5123D9AE-8D94-4356-847F-1D839E8EB0A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5" creationId="{809EDE66-119B-445A-B72F-F3A3183D1D8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6" creationId="{14746D71-2E05-413B-A31D-E80E0D2C78D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7" creationId="{88F1341B-71AE-4AF9-A7FF-59A56343CBE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8" creationId="{00E2CBEB-0527-4889-973A-C18DA0CABBB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59" creationId="{E8004802-C39B-4069-9BF8-7478AAAC243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0" creationId="{69186FC7-5E71-4308-B881-21ECB808611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1" creationId="{A61C71D5-67EE-4D81-ADBF-C875584D0A0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2" creationId="{76AD3E3B-13AB-4689-8214-C03CFA10864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3" creationId="{849CE02D-7D5A-4FE8-91D9-9426FF5CEDD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4" creationId="{09F90046-4B9F-4A14-8FBD-ED9631760F7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5" creationId="{48E75266-248C-44CA-A1EF-7B4187593B9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6" creationId="{754B54B2-31FC-4FD6-9BE9-3CA67EAA05F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7" creationId="{A45769E0-8079-471C-BC68-4E8ECDEB35C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8" creationId="{2A6D9567-4FF5-46A3-ACC2-4FEC2FDB9F2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69" creationId="{54E01083-9E63-476C-BA18-AFCE22741E2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0" creationId="{25D3654B-EF18-455A-8985-1A11E028C39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1" creationId="{B9384802-E998-4755-81AD-E05B867EF8F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2" creationId="{0EAD5AB5-E4C5-4DAF-94A6-BCFAB1F21F1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3" creationId="{71509F97-EEEB-49BC-A202-3D407BE35F4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4" creationId="{245CFF43-1E33-4471-8EF3-84E56892C20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5" creationId="{C8EDFE23-D982-4974-BA53-E401F9B0792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6" creationId="{2B5260E1-851F-4167-B907-5533E550073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7" creationId="{316B173F-A316-43A5-AE69-397C30F34D5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8" creationId="{8C265C71-3550-462C-9FAE-0510C50001E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79" creationId="{385CD77C-5FE4-42B3-AE02-C45A7543784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0" creationId="{E4AF292D-2C9F-45BE-A6F8-80B3DFF0F95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1" creationId="{160653E4-AD06-44A1-A56A-C7DD53EB6C7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2" creationId="{CE2A70EA-CF07-457A-BB65-678A2DD38F8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3" creationId="{3C1A9A68-16F4-4C51-835F-12926E596C9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4" creationId="{4DA8B3A7-602F-485C-B480-DA669432438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5" creationId="{6ACA1BEE-F6E1-4E3C-8107-748534539C2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6" creationId="{17277102-6155-45C4-B259-97A0AEA1BC4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7" creationId="{18771A5C-CCD5-4AD8-855B-D97883944E8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8" creationId="{F5EBD2BD-F74C-47EB-950B-6E93D2FB354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89" creationId="{5DE8E8A6-899F-40B6-B713-E274887D9A4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0" creationId="{3D317A8E-EA66-4C24-AC83-BEE55ECA138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1" creationId="{377C60A1-3DB7-4395-BB9A-BF03F22A186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2" creationId="{F69868DA-769C-419C-9FA0-C9DB229AE47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3" creationId="{3BED6123-EBF6-4DCB-A5E1-C19CE0721F2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4" creationId="{BE9EB22E-F442-47CD-9C02-CC3AA56CA6B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5" creationId="{CB73055B-2B50-41DF-BCA9-750F646C438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6" creationId="{DF9069D4-A944-4738-B9DC-0BFB9D9B4F5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7" creationId="{138B0494-A96A-473D-B2BC-C68DDD07CBF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8" creationId="{D80F7530-8BBC-4526-8400-B42844E713D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399" creationId="{33E57B79-37EF-48BF-8522-B11A6913F15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0" creationId="{E5A5C4A2-41EB-4F23-A860-50A64C5C599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1" creationId="{0A19EFF8-0677-4CC2-AC51-84DCFBF7A56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2" creationId="{E9E30051-5061-4023-A43A-843961032CC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3" creationId="{0D36C5BA-C70B-4E18-8EA4-341103591BD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4" creationId="{FE691BD5-6EEE-4661-969B-D0CB697D384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5" creationId="{6A80B529-E475-4364-A597-DD6399DC29A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6" creationId="{AA69453A-59F2-48F6-88B4-FB9839997CD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7" creationId="{3401AAC8-4BEE-4D58-A875-4955D092092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8" creationId="{88C93485-4FA1-4448-AD73-50E76903116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09" creationId="{8E209235-5618-4655-8FA6-9DC7CE7DF7F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0" creationId="{02EE2CA3-5912-406D-BE72-C52348A350A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1" creationId="{8E0FF0A0-4E75-46BA-B075-372640CC1A8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2" creationId="{728AC425-D260-4DD7-AB5C-16C18A74055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3" creationId="{C7DD524D-A0E3-4E20-9CC0-CE216DE21FD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4" creationId="{38886799-7839-4875-BD8A-E0A8DFEA454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5" creationId="{DD648318-5FFC-40B0-9009-6E7527653E2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6" creationId="{818873E9-07AB-4FDD-94EC-FB12DB86651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7" creationId="{C39FE900-6C6E-4091-AF8E-ACCF5C6C878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8" creationId="{4A17DFB3-E713-4BAA-AE24-F0941BCCC36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19" creationId="{633DBC8B-B88B-400A-AC87-8CAF85D711F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20" creationId="{60ADBD8A-A38D-4E4E-8CFB-DE5F5C25536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21" creationId="{EED3C02D-DAE1-4BC8-B1FC-6BF4FC7E33C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23" creationId="{ED333519-891E-4850-B93D-63BF9D0DA29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24" creationId="{2770B9DD-FAA1-47CF-A426-5675E5BE67C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25" creationId="{F1152D03-8AE6-4F9B-A165-72E7CE0C744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26" creationId="{09E08123-F8D4-43C4-8EFC-42B590588CD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27" creationId="{D40905E8-4AA8-49E2-A707-DAFB01A4926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28" creationId="{B566F91A-978E-42A3-9083-D6237342470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29" creationId="{D2411278-5F93-4EFC-82ED-06A411AF575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0" creationId="{20971A18-D124-49E8-B3E7-D5E8448EEAB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1" creationId="{C87A42B1-0F05-401E-B2D3-44284F1BFCF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2" creationId="{35D9762B-958C-4FA4-A3D2-FCF3D21B88E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3" creationId="{314E752A-5DE0-41AD-888B-E64F0708094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4" creationId="{DFD2FD3D-1F1F-4F72-B833-F67F187F181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5" creationId="{B9E4348B-0BB5-41DF-8FEA-41D7A07C20A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6" creationId="{AEDAA956-DF5A-472C-B8C3-7DF4CD449B0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7" creationId="{3F7F0D80-D6EC-4C9F-B9DF-F0836CA677C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8" creationId="{6EFED0DE-6161-40E9-9628-E61EBC5E684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39" creationId="{F31C1ECC-548D-4F09-A192-80C74F5860D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0" creationId="{1B6019AF-D5FA-4622-942C-C93198D12DF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1" creationId="{CFF2A415-4116-4BE7-AD0C-5CFAD753497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2" creationId="{0B2C65DE-9CBD-44E2-BFF3-B72298953D1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3" creationId="{F9DDEA33-1472-405F-86B0-91EB710CF65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4" creationId="{A39F8981-4F12-4294-8A9D-D9A06D624C2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5" creationId="{6E960A9A-7F3C-49C8-84DD-8F3FDA976E9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6" creationId="{19749CA5-5B8B-4D73-B882-F60C5753188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7" creationId="{728B682E-BDE8-490C-BE12-377DEB03604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8" creationId="{8F0F6E3A-9E4F-4656-9CEF-7FE594E76D7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49" creationId="{6665598F-1052-45E8-BA85-E9333C45D2B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0" creationId="{64E84050-B151-4132-BECE-FD203F72373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1" creationId="{9415B3F8-67F5-4C17-9F93-6C796705C37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2" creationId="{BF05132D-D8A7-48AF-938F-216463842E7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3" creationId="{BDC65583-8AF9-4396-8A87-0B916C2E8AA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4" creationId="{32D59DB8-C6BA-4F9C-94F8-AD50C8BCF69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5" creationId="{EAE49F0C-5DA0-4F10-BA88-1AB806C1308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6" creationId="{C21149A8-A6F4-404C-A558-7D7A17B88D3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7" creationId="{643F3B9C-51FD-43D1-A840-9203A95BD81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8" creationId="{BF97E755-7EAD-41CB-9642-EE12C475D03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59" creationId="{553B67FC-A335-4A60-A546-4CDEDB9AC76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60" creationId="{07624637-0FB6-4BBB-B913-982B93D0E08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61" creationId="{5A3AD24F-DDE6-4B27-B6B7-01960DA9293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62" creationId="{519EC8F1-262A-4C43-BBE9-826A7D62321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63" creationId="{FE9F21F9-7D4F-41C9-A8C0-EF3F7B1D2EA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64" creationId="{B27ADC89-114D-4338-93E1-35FBF57401F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65" creationId="{96740ACC-A8A9-421D-8B8E-122E4132EBF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66" creationId="{3198778C-FA88-438B-94FD-EE73645F29F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67" creationId="{AA8A8601-985D-4F8D-8EB1-80675425DF4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68" creationId="{CEA1ADB1-2658-4347-9D3F-553178A34B41}"/>
          </ac:spMkLst>
        </pc:spChg>
        <pc:spChg chg="mod topLvl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469" creationId="{97F86E39-94BD-4D51-A7A0-EC94199819CE}"/>
          </ac:spMkLst>
        </pc:spChg>
        <pc:spChg chg="mod topLvl">
          <ac:chgData name="reza kabir" userId="af3c95a13102d509" providerId="LiveId" clId="{8BAB2875-BEA6-4BA6-854D-82211A154D52}" dt="2020-05-13T16:58:52.910" v="3679" actId="207"/>
          <ac:spMkLst>
            <pc:docMk/>
            <pc:sldMk cId="2747411114" sldId="2022"/>
            <ac:spMk id="470" creationId="{CB810248-3145-4156-80CD-C74343E301A4}"/>
          </ac:spMkLst>
        </pc:spChg>
        <pc:spChg chg="mod topLvl">
          <ac:chgData name="reza kabir" userId="af3c95a13102d509" providerId="LiveId" clId="{8BAB2875-BEA6-4BA6-854D-82211A154D52}" dt="2020-05-13T17:00:16.037" v="3709" actId="207"/>
          <ac:spMkLst>
            <pc:docMk/>
            <pc:sldMk cId="2747411114" sldId="2022"/>
            <ac:spMk id="471" creationId="{B2337556-D60E-4995-925A-843694FA466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73" creationId="{BD9F44AE-C2D2-46DF-8EE0-41F7BDC07B4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74" creationId="{1AAE1FC1-7C5B-4CBE-8A0A-CC73557F1F4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75" creationId="{30680B44-85E8-4F36-8D9A-2BE573DCC89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77" creationId="{FE29CBDA-1877-4C8B-BA51-0895CC0B240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78" creationId="{2AB992BF-1960-4BBE-A5D7-F0DD316ACDC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79" creationId="{982CBAB3-DC13-42B9-8060-1391383A510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80" creationId="{2C1147A8-33F7-41AF-AC93-7259E31F297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81" creationId="{92BDD684-4448-4D9B-BB65-D83BF785B4B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83" creationId="{AA487458-F3A4-4036-B25B-1C33F60B7CF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84" creationId="{E0067E67-7CEF-4121-A731-5C52AFB9C18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85" creationId="{24A075D5-EF1B-40FF-8CE6-2B1AAA2DB8D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86" creationId="{9F0DF81A-A8A4-44EF-91F5-56663B31B76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87" creationId="{172B447E-8A53-4F43-B86D-D1FBC894B79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88" creationId="{5B937C5F-FE13-4812-8A6B-BD35845CC5BA}"/>
          </ac:spMkLst>
        </pc:spChg>
        <pc:spChg chg="mod topLvl">
          <ac:chgData name="reza kabir" userId="af3c95a13102d509" providerId="LiveId" clId="{8BAB2875-BEA6-4BA6-854D-82211A154D52}" dt="2020-05-13T17:01:42.861" v="3711" actId="207"/>
          <ac:spMkLst>
            <pc:docMk/>
            <pc:sldMk cId="2747411114" sldId="2022"/>
            <ac:spMk id="489" creationId="{1A1CA72E-27C3-4D02-BE6F-9904D192AB4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91" creationId="{951B45B1-8114-43A7-A37E-2F1C86AA051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92" creationId="{F2B357B0-FB4C-48F5-B20C-1466180F8EC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93" creationId="{7E074058-CF98-48B1-89C7-8A8162CF50A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94" creationId="{EF97269A-BC2A-466F-B84C-7BEC58B5F82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95" creationId="{E9E0F7EA-17BA-4DB1-A4A5-8D5936B2911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96" creationId="{49F145F5-806A-403F-A24F-B6B425541F6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98" creationId="{25662DE8-0559-4FAC-80FD-2E6CC26085C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499" creationId="{E5387EE1-40CA-49EB-B7BC-9269058E9D8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00" creationId="{927CBF08-A831-4FC2-B64C-7EA30BEFDFA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01" creationId="{71CBB13E-7985-4986-8EAD-4091B297B7F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03" creationId="{CC67D189-EEA2-4076-B496-2395394A0B4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05" creationId="{DEFA304C-5BD7-4B42-966B-5EC280C9945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06" creationId="{322B6FF0-6B4A-4130-A1FB-8E4A9924AAB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07" creationId="{ECBF3ECC-01E7-43D2-9612-D9553F72554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08" creationId="{420B7FBB-1981-4DE4-B2BD-9735084FDCB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09" creationId="{DD51F148-2E2E-4C68-BFC8-DDA75E5EAB3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10" creationId="{0E44F7F1-210A-4971-AE25-7C6A65672C7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12" creationId="{29DD8825-181E-4E67-9242-197DDE95BCA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14" creationId="{8449F701-9723-4E71-BD2C-3261F67D0EC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15" creationId="{566B4573-7275-4C92-98AF-06FB248B1A4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16" creationId="{278902A1-688D-4097-88FA-4654FDEE047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17" creationId="{FD5DEB99-74D6-4B82-ADBF-D8F1AF21204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18" creationId="{29B6C5E3-3526-43F7-AED1-AE1F3DC3B65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19" creationId="{3C73CBB8-B504-490F-A210-59527CF62B0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22" creationId="{E68A04CC-F72B-4190-8671-CF0C465CAF5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23" creationId="{8D0A3F35-EADE-41FF-B8D8-77EBEB8E33D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24" creationId="{3111CE39-1761-43B1-97AF-D4AD74E7E79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25" creationId="{58417AD3-E46A-4B48-8B89-D754BA13260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26" creationId="{87E842D2-8460-4551-BEBC-6D6B30B1FB0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27" creationId="{085C3BEB-A4A2-46FE-996E-71237972330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28" creationId="{2AC3D2B9-27B0-4E61-8AD2-11FD4EFE0D7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0" creationId="{D1977398-28AD-4004-B5A7-06FAF03181F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1" creationId="{DAF3A0E1-173B-42B0-BE8B-E835F87CA78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2" creationId="{557C5A9A-0678-4919-836E-63333675A49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3" creationId="{FBEA8CB0-5130-4CC2-9065-1EDDC65A093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4" creationId="{067DAAC3-1DC9-41BF-B134-DDECDF6C5F3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5" creationId="{4ADE628C-D097-4872-BD05-2B21522234F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7" creationId="{AF1D2AE4-9B69-4434-A1AB-3BB56ED8848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8" creationId="{E19251E3-2CB4-4B70-8AB4-71E03C90B87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39" creationId="{59B5B644-B528-49E8-9E9B-7EE6400B732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0" creationId="{822036DA-D057-457C-8D49-36B492509D8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1" creationId="{CF12EDDC-3D46-4CC5-8FDD-724ECA98E7A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2" creationId="{13B96D66-B001-4E7B-A5BF-F2D3689459A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4" creationId="{BF7844F2-D7E7-4499-A681-A8C98C3F8DE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5" creationId="{2145AED4-8C8F-48DF-9DCD-72B935C9F42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6" creationId="{A1444B42-826B-4EBC-9907-B681A869D3B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7" creationId="{822A7989-2AB3-44E0-9A0C-29D6980F096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8" creationId="{19073B10-8DBE-4597-8C5C-CA6B76E9A81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49" creationId="{51F844E9-EA54-4782-8016-618CF6555A5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51" creationId="{54C80A88-FA35-47A6-941D-6C8723C0593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52" creationId="{CC352094-DDB7-43EA-91D7-597FB3BB8B9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53" creationId="{A75F21D5-BFAA-475D-B9A2-8C7C4790708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54" creationId="{C0136A0C-003D-442A-9A26-59BD9591856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55" creationId="{BBC3488D-E95B-45D5-96A8-1B782A22378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56" creationId="{3D41B551-FF66-4C2F-97B2-3842C9DA01F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58" creationId="{AFDE8023-3948-456A-AE16-70508B6B4F0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59" creationId="{DEE5DBEB-D148-4F48-B653-55B1F271A7F4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0" creationId="{1F58CB17-EA32-4568-8467-60AD90E95B2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1" creationId="{630450A1-AC32-4038-B656-7A19173C50B1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2" creationId="{2A5F31E4-8260-445B-A965-014576284F5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3" creationId="{F1378ACB-F035-45EC-A005-6D3EA40E3D7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5" creationId="{3277E259-8FCD-423B-BE40-7287DB1E917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6" creationId="{69A29689-7BE4-4E6C-9EED-4FD01887BA9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7" creationId="{5E3D6FEC-D39F-410A-A583-707C06A8B73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8" creationId="{CEC1B588-E721-48C4-833D-1B1DDE0CB0F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69" creationId="{C664BEE5-BCE8-45B6-B09F-4AC72109FFE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70" creationId="{E58B50EB-9AE2-48F5-9CD5-646535EC263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72" creationId="{18F0BF94-4145-402B-839E-A0808993666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73" creationId="{D4351C7F-F9DE-4150-BE77-40F19325E9D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74" creationId="{6DAA2C19-0881-4C67-B721-654BC258231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75" creationId="{89B36B46-3F35-4397-A944-1DA57ECD610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76" creationId="{4878CDD8-61BF-41B2-973C-E1E21AAB645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77" creationId="{66DE4CFE-9C6B-4A00-9700-FE8FD4D411B2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79" creationId="{97474D9B-8BE1-4D92-A6E5-054384493200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0" creationId="{A19DD128-6B11-4E82-BB55-743191824D5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1" creationId="{6A125F8C-B4EA-43F8-852F-E3B5F3DB452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2" creationId="{A872BB5A-4531-4A2D-8ABA-5CC103C4D9A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3" creationId="{22DD47AC-DBB3-4139-865E-EF8B6128094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4" creationId="{09C123F8-DD59-4225-A059-2A844E27611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6" creationId="{B2011D47-3B0D-4861-8A62-6D344BBF8B26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7" creationId="{E1CF46F9-998A-4FA3-AE2E-63F2A4CE013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8" creationId="{5094C863-F850-44A7-9F01-6AB6626C644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89" creationId="{77DBED23-5D14-4DA8-91F3-6C81F325B24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90" creationId="{5326730D-F4E6-4BD2-B261-E79587AC915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91" creationId="{388456AD-7613-4D7A-B036-AF9D62DD13DF}"/>
          </ac:spMkLst>
        </pc:spChg>
        <pc:spChg chg="mod topLvl">
          <ac:chgData name="reza kabir" userId="af3c95a13102d509" providerId="LiveId" clId="{8BAB2875-BEA6-4BA6-854D-82211A154D52}" dt="2020-05-13T16:57:05.246" v="3653" actId="207"/>
          <ac:spMkLst>
            <pc:docMk/>
            <pc:sldMk cId="2747411114" sldId="2022"/>
            <ac:spMk id="592" creationId="{CD4A66F0-7058-4EF5-A040-6CA4FD52B1AD}"/>
          </ac:spMkLst>
        </pc:spChg>
        <pc:spChg chg="mod topLvl">
          <ac:chgData name="reza kabir" userId="af3c95a13102d509" providerId="LiveId" clId="{8BAB2875-BEA6-4BA6-854D-82211A154D52}" dt="2020-05-13T16:58:52.910" v="3679" actId="207"/>
          <ac:spMkLst>
            <pc:docMk/>
            <pc:sldMk cId="2747411114" sldId="2022"/>
            <ac:spMk id="593" creationId="{8A1A6659-896A-4635-9588-E52B97D4EC0C}"/>
          </ac:spMkLst>
        </pc:spChg>
        <pc:spChg chg="mod topLvl">
          <ac:chgData name="reza kabir" userId="af3c95a13102d509" providerId="LiveId" clId="{8BAB2875-BEA6-4BA6-854D-82211A154D52}" dt="2020-05-13T16:58:52.910" v="3679" actId="207"/>
          <ac:spMkLst>
            <pc:docMk/>
            <pc:sldMk cId="2747411114" sldId="2022"/>
            <ac:spMk id="594" creationId="{5804950E-7B7D-4004-B9ED-C38180E11600}"/>
          </ac:spMkLst>
        </pc:spChg>
        <pc:spChg chg="mod topLvl">
          <ac:chgData name="reza kabir" userId="af3c95a13102d509" providerId="LiveId" clId="{8BAB2875-BEA6-4BA6-854D-82211A154D52}" dt="2020-05-13T17:00:16.037" v="3709" actId="207"/>
          <ac:spMkLst>
            <pc:docMk/>
            <pc:sldMk cId="2747411114" sldId="2022"/>
            <ac:spMk id="595" creationId="{60B4A391-D869-4520-B8E7-689647A2883B}"/>
          </ac:spMkLst>
        </pc:spChg>
        <pc:spChg chg="mod topLvl">
          <ac:chgData name="reza kabir" userId="af3c95a13102d509" providerId="LiveId" clId="{8BAB2875-BEA6-4BA6-854D-82211A154D52}" dt="2020-05-13T17:00:16.037" v="3709" actId="207"/>
          <ac:spMkLst>
            <pc:docMk/>
            <pc:sldMk cId="2747411114" sldId="2022"/>
            <ac:spMk id="596" creationId="{E19221B4-34C7-4907-A5B7-5C1682B4B971}"/>
          </ac:spMkLst>
        </pc:spChg>
        <pc:spChg chg="mod topLvl">
          <ac:chgData name="reza kabir" userId="af3c95a13102d509" providerId="LiveId" clId="{8BAB2875-BEA6-4BA6-854D-82211A154D52}" dt="2020-05-13T16:57:05.246" v="3653" actId="207"/>
          <ac:spMkLst>
            <pc:docMk/>
            <pc:sldMk cId="2747411114" sldId="2022"/>
            <ac:spMk id="597" creationId="{D18A90AA-93E6-4556-85A3-EB4D85B3922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599" creationId="{FAE1B7E6-6127-4325-ABB0-D0FAEEBDCA1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00" creationId="{83AFBEBA-9FCA-4ED9-A7AD-F66BBE1F931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01" creationId="{7375866F-DFC2-4F1B-9F72-3DBCAC21BBFE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03" creationId="{897EE399-592C-4434-9AA3-8812E073080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04" creationId="{1B3E01E8-47BD-4521-A78B-120CAA24CDEB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05" creationId="{ABE39C1D-3474-4805-A98C-0D082AF83F17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07" creationId="{28A544DE-9156-478D-ACB1-BFB5EAE91E4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08" creationId="{41921FD6-C3F5-4AE5-99D3-B74F8CFE8C8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09" creationId="{A26D1E58-EE89-4438-987A-0D6A9232532C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11" creationId="{C6187A47-A598-4912-A9B5-28F131983595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12" creationId="{9A09A6E3-A068-4B6D-9A11-DE85111505DA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13" creationId="{37F5A7D9-92A3-4985-AE69-B042DDF43E83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15" creationId="{0392CD79-0133-4B10-B9ED-C5354E62BF6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16" creationId="{0CDC3093-BF6C-44A1-B569-48628365953F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17" creationId="{5BA21234-26A7-4290-98E2-6D2116BF56A8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19" creationId="{9095A608-B47E-4F1F-8FE6-82EF2FC79B49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20" creationId="{E00FE5BE-3BB1-40D9-9259-9DE83A413B8D}"/>
          </ac:spMkLst>
        </pc:spChg>
        <pc:spChg chg="mod">
          <ac:chgData name="reza kabir" userId="af3c95a13102d509" providerId="LiveId" clId="{8BAB2875-BEA6-4BA6-854D-82211A154D52}" dt="2020-05-13T16:51:56.073" v="3600" actId="165"/>
          <ac:spMkLst>
            <pc:docMk/>
            <pc:sldMk cId="2747411114" sldId="2022"/>
            <ac:spMk id="621" creationId="{E433FDCB-2BF1-4697-95B8-C62722CD53BE}"/>
          </ac:spMkLst>
        </pc:spChg>
        <pc:spChg chg="add del mod">
          <ac:chgData name="reza kabir" userId="af3c95a13102d509" providerId="LiveId" clId="{8BAB2875-BEA6-4BA6-854D-82211A154D52}" dt="2020-05-13T17:01:54.884" v="3713" actId="21"/>
          <ac:spMkLst>
            <pc:docMk/>
            <pc:sldMk cId="2747411114" sldId="2022"/>
            <ac:spMk id="622" creationId="{5008E9D6-3650-4C95-A0A4-705875F56C66}"/>
          </ac:spMkLst>
        </pc:spChg>
        <pc:spChg chg="add del mod">
          <ac:chgData name="reza kabir" userId="af3c95a13102d509" providerId="LiveId" clId="{8BAB2875-BEA6-4BA6-854D-82211A154D52}" dt="2020-05-13T17:01:54.884" v="3713" actId="21"/>
          <ac:spMkLst>
            <pc:docMk/>
            <pc:sldMk cId="2747411114" sldId="2022"/>
            <ac:spMk id="623" creationId="{94432E01-9BC3-49F9-9153-B462C2B9D550}"/>
          </ac:spMkLst>
        </pc:spChg>
        <pc:spChg chg="add del mod">
          <ac:chgData name="reza kabir" userId="af3c95a13102d509" providerId="LiveId" clId="{8BAB2875-BEA6-4BA6-854D-82211A154D52}" dt="2020-05-13T17:01:54.884" v="3713" actId="21"/>
          <ac:spMkLst>
            <pc:docMk/>
            <pc:sldMk cId="2747411114" sldId="2022"/>
            <ac:spMk id="624" creationId="{01F418A4-BF2A-42EF-BAF5-1C6733B1B04A}"/>
          </ac:spMkLst>
        </pc:spChg>
        <pc:spChg chg="add del mod">
          <ac:chgData name="reza kabir" userId="af3c95a13102d509" providerId="LiveId" clId="{8BAB2875-BEA6-4BA6-854D-82211A154D52}" dt="2020-05-13T17:01:54.884" v="3713" actId="21"/>
          <ac:spMkLst>
            <pc:docMk/>
            <pc:sldMk cId="2747411114" sldId="2022"/>
            <ac:spMk id="625" creationId="{E972CAA1-DA7C-45D9-A682-88852313DA3A}"/>
          </ac:spMkLst>
        </pc:spChg>
        <pc:spChg chg="mod">
          <ac:chgData name="reza kabir" userId="af3c95a13102d509" providerId="LiveId" clId="{8BAB2875-BEA6-4BA6-854D-82211A154D52}" dt="2020-05-13T16:54:21.599" v="3619" actId="571"/>
          <ac:spMkLst>
            <pc:docMk/>
            <pc:sldMk cId="2747411114" sldId="2022"/>
            <ac:spMk id="627" creationId="{C62D22B5-BFFB-4294-8F01-7CF417E67E2B}"/>
          </ac:spMkLst>
        </pc:spChg>
        <pc:spChg chg="mod">
          <ac:chgData name="reza kabir" userId="af3c95a13102d509" providerId="LiveId" clId="{8BAB2875-BEA6-4BA6-854D-82211A154D52}" dt="2020-05-13T16:54:21.599" v="3619" actId="571"/>
          <ac:spMkLst>
            <pc:docMk/>
            <pc:sldMk cId="2747411114" sldId="2022"/>
            <ac:spMk id="628" creationId="{A73129CE-FA90-457C-A6D3-39B02688EB16}"/>
          </ac:spMkLst>
        </pc:spChg>
        <pc:spChg chg="mod">
          <ac:chgData name="reza kabir" userId="af3c95a13102d509" providerId="LiveId" clId="{8BAB2875-BEA6-4BA6-854D-82211A154D52}" dt="2020-05-13T16:54:21.599" v="3619" actId="571"/>
          <ac:spMkLst>
            <pc:docMk/>
            <pc:sldMk cId="2747411114" sldId="2022"/>
            <ac:spMk id="629" creationId="{70D26648-2177-4A78-9709-1CE471F4F2CC}"/>
          </ac:spMkLst>
        </pc:spChg>
        <pc:spChg chg="add mod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630" creationId="{DDA953AE-96D3-4194-BED7-D0D7B896477D}"/>
          </ac:spMkLst>
        </pc:spChg>
        <pc:spChg chg="add mod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631" creationId="{884D6DFA-49DF-4A6D-B7CB-85B2BBDBDB30}"/>
          </ac:spMkLst>
        </pc:spChg>
        <pc:spChg chg="add mod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632" creationId="{DBC5F399-1D56-4EF0-9CFD-F19D2D1FE367}"/>
          </ac:spMkLst>
        </pc:spChg>
        <pc:spChg chg="add mod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633" creationId="{8BD8B12E-38AF-4A09-8E56-EC9BD71C93A3}"/>
          </ac:spMkLst>
        </pc:spChg>
        <pc:spChg chg="add mod">
          <ac:chgData name="reza kabir" userId="af3c95a13102d509" providerId="LiveId" clId="{8BAB2875-BEA6-4BA6-854D-82211A154D52}" dt="2020-05-13T16:56:58.181" v="3652" actId="1076"/>
          <ac:spMkLst>
            <pc:docMk/>
            <pc:sldMk cId="2747411114" sldId="2022"/>
            <ac:spMk id="634" creationId="{053CFDB4-B5EF-4B4F-A8B1-737334673695}"/>
          </ac:spMkLst>
        </pc:spChg>
        <pc:spChg chg="add mod">
          <ac:chgData name="reza kabir" userId="af3c95a13102d509" providerId="LiveId" clId="{8BAB2875-BEA6-4BA6-854D-82211A154D52}" dt="2020-05-13T16:57:37.329" v="3670" actId="20577"/>
          <ac:spMkLst>
            <pc:docMk/>
            <pc:sldMk cId="2747411114" sldId="2022"/>
            <ac:spMk id="635" creationId="{859C7508-0B0A-4C58-9A4C-FA7B98495EC5}"/>
          </ac:spMkLst>
        </pc:spChg>
        <pc:spChg chg="add mod">
          <ac:chgData name="reza kabir" userId="af3c95a13102d509" providerId="LiveId" clId="{8BAB2875-BEA6-4BA6-854D-82211A154D52}" dt="2020-05-13T16:59:10.429" v="3686" actId="20577"/>
          <ac:spMkLst>
            <pc:docMk/>
            <pc:sldMk cId="2747411114" sldId="2022"/>
            <ac:spMk id="636" creationId="{C0106C9F-DB4F-4963-860A-83A68613E497}"/>
          </ac:spMkLst>
        </pc:spChg>
        <pc:spChg chg="add mod">
          <ac:chgData name="reza kabir" userId="af3c95a13102d509" providerId="LiveId" clId="{8BAB2875-BEA6-4BA6-854D-82211A154D52}" dt="2020-05-13T16:59:06.688" v="3682" actId="20577"/>
          <ac:spMkLst>
            <pc:docMk/>
            <pc:sldMk cId="2747411114" sldId="2022"/>
            <ac:spMk id="637" creationId="{90B0F0EB-BC0C-47EE-BDD6-C4967CFB7633}"/>
          </ac:spMkLst>
        </pc:spChg>
        <pc:spChg chg="add mod">
          <ac:chgData name="reza kabir" userId="af3c95a13102d509" providerId="LiveId" clId="{8BAB2875-BEA6-4BA6-854D-82211A154D52}" dt="2020-05-13T16:59:25.270" v="3694" actId="20577"/>
          <ac:spMkLst>
            <pc:docMk/>
            <pc:sldMk cId="2747411114" sldId="2022"/>
            <ac:spMk id="638" creationId="{3EE73105-1C15-4FDE-BEF6-7731C896E846}"/>
          </ac:spMkLst>
        </pc:spChg>
        <pc:spChg chg="add mod">
          <ac:chgData name="reza kabir" userId="af3c95a13102d509" providerId="LiveId" clId="{8BAB2875-BEA6-4BA6-854D-82211A154D52}" dt="2020-05-13T16:59:34.752" v="3699" actId="20577"/>
          <ac:spMkLst>
            <pc:docMk/>
            <pc:sldMk cId="2747411114" sldId="2022"/>
            <ac:spMk id="639" creationId="{5455EE28-DEC1-4B36-B42A-3B4762047B10}"/>
          </ac:spMkLst>
        </pc:spChg>
        <pc:spChg chg="add mod">
          <ac:chgData name="reza kabir" userId="af3c95a13102d509" providerId="LiveId" clId="{8BAB2875-BEA6-4BA6-854D-82211A154D52}" dt="2020-05-13T17:00:05.020" v="3708" actId="1076"/>
          <ac:spMkLst>
            <pc:docMk/>
            <pc:sldMk cId="2747411114" sldId="2022"/>
            <ac:spMk id="640" creationId="{1BFD8EE6-DCF9-45BB-8695-F8811865FE3C}"/>
          </ac:spMkLst>
        </pc:spChg>
        <pc:grpChg chg="del">
          <ac:chgData name="reza kabir" userId="af3c95a13102d509" providerId="LiveId" clId="{8BAB2875-BEA6-4BA6-854D-82211A154D52}" dt="2020-05-13T16:50:50.867" v="3596" actId="165"/>
          <ac:grpSpMkLst>
            <pc:docMk/>
            <pc:sldMk cId="2747411114" sldId="2022"/>
            <ac:grpSpMk id="5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0:56.994" v="3599" actId="478"/>
          <ac:grpSpMkLst>
            <pc:docMk/>
            <pc:sldMk cId="2747411114" sldId="2022"/>
            <ac:grpSpMk id="6" creationId="{2EB85380-7772-4CCB-B27C-702F86A293E2}"/>
          </ac:grpSpMkLst>
        </pc:grpChg>
        <pc:grpChg chg="mod">
          <ac:chgData name="reza kabir" userId="af3c95a13102d509" providerId="LiveId" clId="{8BAB2875-BEA6-4BA6-854D-82211A154D52}" dt="2020-05-13T16:50:50.867" v="3596" actId="165"/>
          <ac:grpSpMkLst>
            <pc:docMk/>
            <pc:sldMk cId="2747411114" sldId="2022"/>
            <ac:grpSpMk id="8" creationId="{2EB85380-7772-4CCB-B27C-702F86A293E2}"/>
          </ac:grpSpMkLst>
        </pc:grpChg>
        <pc:grpChg chg="mod">
          <ac:chgData name="reza kabir" userId="af3c95a13102d509" providerId="LiveId" clId="{8BAB2875-BEA6-4BA6-854D-82211A154D52}" dt="2020-05-13T16:50:50.867" v="3596" actId="165"/>
          <ac:grpSpMkLst>
            <pc:docMk/>
            <pc:sldMk cId="2747411114" sldId="2022"/>
            <ac:grpSpMk id="16" creationId="{2EB85380-7772-4CCB-B27C-702F86A293E2}"/>
          </ac:grpSpMkLst>
        </pc:grpChg>
        <pc:grpChg chg="mod">
          <ac:chgData name="reza kabir" userId="af3c95a13102d509" providerId="LiveId" clId="{8BAB2875-BEA6-4BA6-854D-82211A154D52}" dt="2020-05-13T16:50:50.867" v="3596" actId="165"/>
          <ac:grpSpMkLst>
            <pc:docMk/>
            <pc:sldMk cId="2747411114" sldId="2022"/>
            <ac:grpSpMk id="26" creationId="{2EB85380-7772-4CCB-B27C-702F86A293E2}"/>
          </ac:grpSpMkLst>
        </pc:grpChg>
        <pc:grpChg chg="mod">
          <ac:chgData name="reza kabir" userId="af3c95a13102d509" providerId="LiveId" clId="{8BAB2875-BEA6-4BA6-854D-82211A154D52}" dt="2020-05-13T16:50:50.867" v="3596" actId="165"/>
          <ac:grpSpMkLst>
            <pc:docMk/>
            <pc:sldMk cId="2747411114" sldId="2022"/>
            <ac:grpSpMk id="31" creationId="{2EB85380-7772-4CCB-B27C-702F86A293E2}"/>
          </ac:grpSpMkLst>
        </pc:grpChg>
        <pc:grpChg chg="add del mod topLvl">
          <ac:chgData name="reza kabir" userId="af3c95a13102d509" providerId="LiveId" clId="{8BAB2875-BEA6-4BA6-854D-82211A154D52}" dt="2020-05-13T16:51:56.073" v="3600" actId="165"/>
          <ac:grpSpMkLst>
            <pc:docMk/>
            <pc:sldMk cId="2747411114" sldId="2022"/>
            <ac:grpSpMk id="34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38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5:17.370" v="3627" actId="478"/>
          <ac:grpSpMkLst>
            <pc:docMk/>
            <pc:sldMk cId="2747411114" sldId="2022"/>
            <ac:grpSpMk id="51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5:09.289" v="3625" actId="478"/>
          <ac:grpSpMkLst>
            <pc:docMk/>
            <pc:sldMk cId="2747411114" sldId="2022"/>
            <ac:grpSpMk id="61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6:14.680" v="3646" actId="478"/>
          <ac:grpSpMkLst>
            <pc:docMk/>
            <pc:sldMk cId="2747411114" sldId="2022"/>
            <ac:grpSpMk id="174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6:14.680" v="3646" actId="478"/>
          <ac:grpSpMkLst>
            <pc:docMk/>
            <pc:sldMk cId="2747411114" sldId="2022"/>
            <ac:grpSpMk id="184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6:14.680" v="3646" actId="478"/>
          <ac:grpSpMkLst>
            <pc:docMk/>
            <pc:sldMk cId="2747411114" sldId="2022"/>
            <ac:grpSpMk id="297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6:14.680" v="3646" actId="478"/>
          <ac:grpSpMkLst>
            <pc:docMk/>
            <pc:sldMk cId="2747411114" sldId="2022"/>
            <ac:grpSpMk id="309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4:54.585" v="3623" actId="478"/>
          <ac:grpSpMkLst>
            <pc:docMk/>
            <pc:sldMk cId="2747411114" sldId="2022"/>
            <ac:grpSpMk id="422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472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476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7:01:42.861" v="3711" actId="207"/>
          <ac:grpSpMkLst>
            <pc:docMk/>
            <pc:sldMk cId="2747411114" sldId="2022"/>
            <ac:grpSpMk id="482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490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7:01:24.469" v="3710" actId="207"/>
          <ac:grpSpMkLst>
            <pc:docMk/>
            <pc:sldMk cId="2747411114" sldId="2022"/>
            <ac:grpSpMk id="497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3:56.416" v="3615" actId="478"/>
          <ac:grpSpMkLst>
            <pc:docMk/>
            <pc:sldMk cId="2747411114" sldId="2022"/>
            <ac:grpSpMk id="502" creationId="{2EB85380-7772-4CCB-B27C-702F86A293E2}"/>
          </ac:grpSpMkLst>
        </pc:grpChg>
        <pc:grpChg chg="mod">
          <ac:chgData name="reza kabir" userId="af3c95a13102d509" providerId="LiveId" clId="{8BAB2875-BEA6-4BA6-854D-82211A154D52}" dt="2020-05-13T16:51:56.073" v="3600" actId="165"/>
          <ac:grpSpMkLst>
            <pc:docMk/>
            <pc:sldMk cId="2747411114" sldId="2022"/>
            <ac:grpSpMk id="504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3:56.416" v="3615" actId="478"/>
          <ac:grpSpMkLst>
            <pc:docMk/>
            <pc:sldMk cId="2747411114" sldId="2022"/>
            <ac:grpSpMk id="511" creationId="{2EB85380-7772-4CCB-B27C-702F86A293E2}"/>
          </ac:grpSpMkLst>
        </pc:grpChg>
        <pc:grpChg chg="mod">
          <ac:chgData name="reza kabir" userId="af3c95a13102d509" providerId="LiveId" clId="{8BAB2875-BEA6-4BA6-854D-82211A154D52}" dt="2020-05-13T16:51:56.073" v="3600" actId="165"/>
          <ac:grpSpMkLst>
            <pc:docMk/>
            <pc:sldMk cId="2747411114" sldId="2022"/>
            <ac:grpSpMk id="513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3:56.416" v="3615" actId="478"/>
          <ac:grpSpMkLst>
            <pc:docMk/>
            <pc:sldMk cId="2747411114" sldId="2022"/>
            <ac:grpSpMk id="520" creationId="{2EB85380-7772-4CCB-B27C-702F86A293E2}"/>
          </ac:grpSpMkLst>
        </pc:grpChg>
        <pc:grpChg chg="mod">
          <ac:chgData name="reza kabir" userId="af3c95a13102d509" providerId="LiveId" clId="{8BAB2875-BEA6-4BA6-854D-82211A154D52}" dt="2020-05-13T16:51:56.073" v="3600" actId="165"/>
          <ac:grpSpMkLst>
            <pc:docMk/>
            <pc:sldMk cId="2747411114" sldId="2022"/>
            <ac:grpSpMk id="521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529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536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543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550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557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564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571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578" creationId="{2EB85380-7772-4CCB-B27C-702F86A293E2}"/>
          </ac:grpSpMkLst>
        </pc:grpChg>
        <pc:grpChg chg="mod topLvl">
          <ac:chgData name="reza kabir" userId="af3c95a13102d509" providerId="LiveId" clId="{8BAB2875-BEA6-4BA6-854D-82211A154D52}" dt="2020-05-13T16:56:58.181" v="3652" actId="1076"/>
          <ac:grpSpMkLst>
            <pc:docMk/>
            <pc:sldMk cId="2747411114" sldId="2022"/>
            <ac:grpSpMk id="585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7:10.616" v="3654" actId="478"/>
          <ac:grpSpMkLst>
            <pc:docMk/>
            <pc:sldMk cId="2747411114" sldId="2022"/>
            <ac:grpSpMk id="598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7:53.371" v="3675" actId="478"/>
          <ac:grpSpMkLst>
            <pc:docMk/>
            <pc:sldMk cId="2747411114" sldId="2022"/>
            <ac:grpSpMk id="602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7:53.371" v="3675" actId="478"/>
          <ac:grpSpMkLst>
            <pc:docMk/>
            <pc:sldMk cId="2747411114" sldId="2022"/>
            <ac:grpSpMk id="606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9:13.566" v="3687" actId="478"/>
          <ac:grpSpMkLst>
            <pc:docMk/>
            <pc:sldMk cId="2747411114" sldId="2022"/>
            <ac:grpSpMk id="610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9:13.566" v="3687" actId="478"/>
          <ac:grpSpMkLst>
            <pc:docMk/>
            <pc:sldMk cId="2747411114" sldId="2022"/>
            <ac:grpSpMk id="614" creationId="{2EB85380-7772-4CCB-B27C-702F86A293E2}"/>
          </ac:grpSpMkLst>
        </pc:grpChg>
        <pc:grpChg chg="del mod topLvl">
          <ac:chgData name="reza kabir" userId="af3c95a13102d509" providerId="LiveId" clId="{8BAB2875-BEA6-4BA6-854D-82211A154D52}" dt="2020-05-13T16:57:10.616" v="3654" actId="478"/>
          <ac:grpSpMkLst>
            <pc:docMk/>
            <pc:sldMk cId="2747411114" sldId="2022"/>
            <ac:grpSpMk id="618" creationId="{2EB85380-7772-4CCB-B27C-702F86A293E2}"/>
          </ac:grpSpMkLst>
        </pc:grpChg>
        <pc:grpChg chg="add mod">
          <ac:chgData name="reza kabir" userId="af3c95a13102d509" providerId="LiveId" clId="{8BAB2875-BEA6-4BA6-854D-82211A154D52}" dt="2020-05-13T16:54:21.599" v="3619" actId="571"/>
          <ac:grpSpMkLst>
            <pc:docMk/>
            <pc:sldMk cId="2747411114" sldId="2022"/>
            <ac:grpSpMk id="626" creationId="{69837065-D846-4FD3-A9CD-D0268142C6B8}"/>
          </ac:grpSpMkLst>
        </pc:grpChg>
        <pc:picChg chg="del mod">
          <ac:chgData name="reza kabir" userId="af3c95a13102d509" providerId="LiveId" clId="{8BAB2875-BEA6-4BA6-854D-82211A154D52}" dt="2020-05-13T17:01:51.040" v="3712" actId="478"/>
          <ac:picMkLst>
            <pc:docMk/>
            <pc:sldMk cId="2747411114" sldId="2022"/>
            <ac:picMk id="3" creationId="{AA739824-E0D7-4DEF-87A6-B5BE32C987B7}"/>
          </ac:picMkLst>
        </pc:picChg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2915436272" sldId="2022"/>
        </pc:sldMkLst>
      </pc:sldChg>
      <pc:sldChg chg="addSp delSp modSp add mod">
        <pc:chgData name="reza kabir" userId="af3c95a13102d509" providerId="LiveId" clId="{8BAB2875-BEA6-4BA6-854D-82211A154D52}" dt="2020-05-13T18:25:27.856" v="3828" actId="1076"/>
        <pc:sldMkLst>
          <pc:docMk/>
          <pc:sldMk cId="2044365648" sldId="2023"/>
        </pc:sldMkLst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5" creationId="{31AFA5BB-3729-4EC1-B1A7-07B14AA4437C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7" creationId="{467A3F7F-F285-439B-8791-C9C842F33291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8" creationId="{8657F551-D2DC-4DD4-9449-B475B608F277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9" creationId="{55A7BF6A-F296-49F9-827C-EDEFD7BF47B2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10" creationId="{24AD553F-54EF-4690-A535-41FB72D8392C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11" creationId="{E332B983-C673-493C-89B7-5758EACB40D4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12" creationId="{261B335F-953D-429F-98C9-2D86FF2E84D5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13" creationId="{B44A3D2D-1D99-4810-BDC2-6DE4DD6D1ECA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15" creationId="{7104106D-1951-460D-A9A4-A326155663AA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16" creationId="{2C335AE3-5C51-4C28-AD8F-91702E409D16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17" creationId="{9BCA7893-0A5B-43C2-A152-7314959C9D3A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18" creationId="{6C525274-3A9B-41D7-A486-037F1A401D3C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19" creationId="{10516F66-231B-4F0E-B395-2E5E8C925BFE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20" creationId="{131DE73D-C420-4AE9-8628-E91D5293757B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21" creationId="{48FF2EE9-2657-4545-BDCA-6F76241B7FA7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22" creationId="{6939112B-3BFD-4AAD-877B-5E675CC81ADE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23" creationId="{D80AFDEF-E9C4-4BC8-8DF4-BD3FD0432AE3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25" creationId="{FA5E6770-BB43-489E-A104-3C4A8A25CB84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26" creationId="{EFB790BE-A45B-40C1-BDF8-2F218E2786D7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27" creationId="{2C52DEE8-4E1E-4217-BF14-A919B3A835FB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28" creationId="{572696DA-6D69-4DD3-999C-18D9C1C27B71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30" creationId="{A8651C0E-374D-4973-9777-FBA6A31D1CF8}"/>
          </ac:spMkLst>
        </pc:spChg>
        <pc:spChg chg="mod">
          <ac:chgData name="reza kabir" userId="af3c95a13102d509" providerId="LiveId" clId="{8BAB2875-BEA6-4BA6-854D-82211A154D52}" dt="2020-05-13T18:19:39.090" v="3811" actId="165"/>
          <ac:spMkLst>
            <pc:docMk/>
            <pc:sldMk cId="2044365648" sldId="2023"/>
            <ac:spMk id="31" creationId="{FDFCB55A-A1D3-478A-A019-412F320FE7DE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33" creationId="{3372646F-5AD6-4FB9-B7E3-C90D39A6183C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34" creationId="{AD3B9329-59EF-4B2F-A12F-83C233D8C9E1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35" creationId="{E9DFBB68-CE89-4D4E-AEBE-BE7FE3210E64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36" creationId="{FB610255-B541-427B-A84F-0B78F8E65CFB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37" creationId="{EC12AAA2-4052-4EC6-BF45-0A8465AABE07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38" creationId="{D5EA8B71-E6E7-4846-9639-8507561537D0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39" creationId="{ECFE3600-5E3E-46CC-9FF8-60696B991817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40" creationId="{BAC7466B-1D99-481F-BD22-DBC9746548FC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41" creationId="{0F156587-90EE-4BA7-B2D0-BA09B9EF3EB1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42" creationId="{D67DB951-1C9A-4773-BF7E-D2ECDB5CD17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" creationId="{7BFE778A-0AD0-4211-9D9E-AE5C8462005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" creationId="{87F93952-C768-4A8F-8F4E-2BE60B8C5D4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" creationId="{DDB2B8F0-A63C-4FDB-9193-EEDA69B6BF7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7" creationId="{2D2D9FCF-C923-4A68-B00F-20FBC55F318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8" creationId="{0E12DB6F-A490-4A0B-9354-8A6A9D41E1F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9" creationId="{1E19B83E-7E47-4B4A-AE3A-4543E1BAD69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" creationId="{ABC5C8B3-DA1B-4FD1-8A7A-687971E539C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" creationId="{BE7F1D0D-7AFA-4962-9660-52DEAF9BED9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2" creationId="{3F6285AD-6E47-4F5D-AE5A-315EC3D79E3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4" creationId="{01F2EA77-5168-4B02-B033-A1025450A37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5" creationId="{CD4EB1BD-6D52-4CE8-9C20-7A2150CF75B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6" creationId="{CAFD0DFF-6324-4666-8BEE-7137BD98892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7" creationId="{4652ED54-48F9-46AB-A6EF-7E33DE70021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8" creationId="{652BDEAB-C80B-4A0E-9AD7-C9AF19ED6B7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9" creationId="{10DC3536-9C20-4C4C-977E-5320E374372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0" creationId="{20EF3ED4-8DCA-44C0-ABDD-DF348FE7DAC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1" creationId="{EDA9203C-44E8-4C77-9662-6FE2C656AA0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2" creationId="{2F3866F6-55A6-451C-AB54-A337E5E2999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3" creationId="{BA14CC2A-9FEF-480C-90EE-78A2B99630C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4" creationId="{1D1424F4-CDFD-4B48-A704-27A15E6288F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5" creationId="{5E56D8B4-E240-4B45-BB11-11D36E9CCA3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6" creationId="{029F7637-9168-49C1-A959-BFB92AABB66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7" creationId="{617B0219-BAA0-4BD2-958D-6B182872AB7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8" creationId="{C7328B0B-EF0D-4E9E-8F6B-6CBA6E109EA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69" creationId="{E8BB0EB5-81A0-4B59-8439-6BD4DB16849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0" creationId="{4341D09D-2F06-4625-9D23-5AC149E1905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1" creationId="{AE97A692-B364-46FD-9B5F-29A7F201748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2" creationId="{394A813C-95BD-4474-A93C-5336BE3DF1D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3" creationId="{075CC1E4-98B8-48EB-9D9C-FAC4FAB8B51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4" creationId="{3339DBA5-3BAB-43D2-96E5-78F0F360F4F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5" creationId="{B9B35814-AD36-4F45-A7E4-4E081699F62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6" creationId="{FDF64934-2619-4277-895F-5DC908AD745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7" creationId="{1D7B5A74-0633-43AA-B9FC-BB97F00C0C8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8" creationId="{E2280A9C-B94F-4F97-B48B-6B84D35FFAC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79" creationId="{32D3F841-BAB5-4BD4-8E55-5AE738BED6A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0" creationId="{F1EB9D31-E7E2-4C86-BB8B-2FF4E4064AF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1" creationId="{48B41F7D-8194-4235-BB0B-F328DFFF6CE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2" creationId="{C044EB82-2505-45FB-A325-38655F9C183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3" creationId="{CD3DE71A-136B-40BE-9687-BC55B22139A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4" creationId="{CAE546A9-4BEB-406B-ADF1-FA28095BB46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5" creationId="{35D4F5D3-4D9E-4762-8205-54A3BC51907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6" creationId="{7A2D0DCB-9170-40A7-B09F-213E239A01D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7" creationId="{F248DB87-D3CD-4AE6-A88F-BCB971B9446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8" creationId="{FC10D038-52E2-4C97-8167-3EDD3C58C24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89" creationId="{E2602A50-60C8-444D-912D-B01C0B9FB22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0" creationId="{4A1F2F01-807E-4D83-A065-8CACDA656D5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1" creationId="{5494DB65-9E30-4214-8EA5-E6708FFDF3A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2" creationId="{F1D1FCEE-1165-4261-A398-6C6588036A0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3" creationId="{602C4371-87BC-44B8-BD8C-C804ABDBA88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4" creationId="{23A4375C-A689-4699-BA7F-3E34538BC33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5" creationId="{3990BFBD-170C-464A-AB6E-167FD660F6B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6" creationId="{702254F9-0E73-4F17-B655-489DC495DC2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7" creationId="{B0136386-972D-4F34-BFD1-E6E41DFE427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8" creationId="{72B44488-3D20-4AEB-ACBE-F0B8FB6B3F1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99" creationId="{93D31305-9527-4783-8A9C-08F37E65BD1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0" creationId="{8C7CB5DE-C693-4C8B-B852-3EDE7345F15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1" creationId="{885D8C74-574E-41AB-84FF-840CC4C6B5F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2" creationId="{9EC10FA4-51EF-4363-8D9B-3E6764A8C47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3" creationId="{0AECE47E-0CA8-4D2A-80D0-A126B01DB8B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4" creationId="{DF0F4519-64D3-49D8-9F3B-21F2D4EE0C9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5" creationId="{BC92F49D-86A1-46D9-A51A-7A796140661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6" creationId="{F121FCF3-8C1B-409E-9F2A-5C4AFFEE573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7" creationId="{09022F7C-C70F-4AF5-908E-69C7069B656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8" creationId="{532374D8-9764-48B6-AF12-26D0B891EE6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09" creationId="{BB8B4367-2B0D-4656-BB84-621B2A57340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0" creationId="{0E64382C-C321-4512-A9E1-1F6B1734757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1" creationId="{AD2F3FEA-7D35-481B-8C5F-1B5FEC3C638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2" creationId="{B98BE65D-243B-49A9-9A76-1F0A0219813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3" creationId="{C78AE5AB-0BF5-4504-970C-3DD360FD65F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4" creationId="{7C060899-F4E7-46B7-B03B-6A356631413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5" creationId="{71BCF457-33AE-4074-B376-F49F7C19B10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6" creationId="{1F040CB8-7B46-482D-A0FA-DECC6FB6D51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7" creationId="{585FB107-AB5A-4B0C-BF7B-D364464AFD3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8" creationId="{4D37395A-9951-4405-8D2E-33109184A83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19" creationId="{E1480F38-9B02-4B60-BD5D-337366CC205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20" creationId="{4EDCFC89-4649-4434-8B66-4F75240A3FD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21" creationId="{CBAB6FA0-0702-41B5-8CD1-51BFD5B7F6D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22" creationId="{7E3B4B2D-7CF8-4910-A374-38AA19F3159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23" creationId="{5515C609-75A6-4D8D-AF70-6507FA367D6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24" creationId="{CC307FD2-5300-4C5F-B236-34084527131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25" creationId="{9310A160-8870-424E-9539-6BA4AEBF5FD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26" creationId="{6B17B234-3197-4A4C-973E-89DABAA063D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27" creationId="{98EA00DD-FC11-4619-BF2D-CEF3FA6BD27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28" creationId="{10BFA3EC-AB4C-4B45-8533-EF328949814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30" creationId="{D004AF09-3E42-43FD-BCE0-64B8DFE152E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31" creationId="{20ADA232-F3CC-4398-AB1F-A00123D526A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32" creationId="{EE559E76-9BC3-4CDD-8FA2-CBDAF712E89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33" creationId="{5FD0818F-BC5A-40B4-90FD-9F5DD2BE4C3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34" creationId="{68577481-5C0F-4879-92E5-3C86362EAB9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35" creationId="{029B8C73-8C91-4034-8292-9E369ADE59D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36" creationId="{595EFFFA-D7A0-4A2D-9BB5-25EA2845578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37" creationId="{F75599F0-1EB5-4CCA-BE5A-B6A4245187D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38" creationId="{A9183BFC-108C-45AE-8966-4721906E86C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0" creationId="{92686796-1714-482A-9309-AF45F4C00A5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1" creationId="{BC3C0A96-1464-4403-AC3C-D419E90AF62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2" creationId="{25A720C7-A61F-467E-A0F8-26AD4C06DB8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3" creationId="{CC1FDF1A-EDCB-4837-BAD0-DBC5B3DAC91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4" creationId="{A6DE758B-058A-45A1-8869-C73B938F232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5" creationId="{665E2D8E-FA36-49DA-9829-02D374E4DDC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6" creationId="{426D2B40-5550-4108-8256-4154462ADE2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7" creationId="{DB7BF1D0-828D-47A7-A6A4-A20EF252EC9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8" creationId="{6297F5FD-C158-4D8F-AF6B-8EB8C81BD72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49" creationId="{C6FFFE87-BF8A-49BB-95BD-EEA8F995A8A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0" creationId="{983EDDBA-A40C-41D3-B9D1-048B06EC9A3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1" creationId="{557AE3CB-D695-4260-AA23-A964C362336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2" creationId="{FF051B75-5DAC-4A77-AF03-9ABF2108CBC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3" creationId="{4B49167B-0FFF-4E08-AE49-6874406DC0E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4" creationId="{AD6E16FF-0953-4695-8AA5-A1A107438EF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5" creationId="{5C7D6D02-6CC4-44B5-B107-E3C016DD82A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6" creationId="{002391BA-1F79-45CD-AE1C-DD6B383EC02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7" creationId="{36970E6F-D7C5-439E-B95D-7B3283591C6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8" creationId="{38E1482B-8D7D-40D2-B785-019B99743CB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59" creationId="{0BE095A5-25A9-4D8F-86A8-524E3A6CE27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0" creationId="{1B0A63F6-6B72-4976-BB47-D2A08D7F2E8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1" creationId="{E2489156-93C0-4FAD-9049-29A41C73A8E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2" creationId="{9FF0BD07-15F1-433C-9C12-38F310ACD71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3" creationId="{C91B797E-9052-4D2A-A774-BB49C5174EF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4" creationId="{26F287E9-4024-4E6C-813F-A1434F18D99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5" creationId="{34BEC178-A9FF-4D9B-A93E-943D84F1DBC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6" creationId="{5F0E335E-F244-421A-AF62-3BCB40F57DD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7" creationId="{5B4631C4-D536-4D23-AD53-383E8A30C95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8" creationId="{D04C21A4-9599-4386-BF6D-0AECD7F09D1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69" creationId="{7D28F691-644E-4BF5-B726-1D890A73B70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0" creationId="{D76E04F9-8DC7-439C-94E0-B0BC1CFD097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1" creationId="{36A1E12C-47BB-4402-AFBB-8951B38A249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2" creationId="{82F4EEA7-1496-412A-A43A-628420C2B47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3" creationId="{108DF67D-7C0B-4ADD-AA77-35A54A78467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4" creationId="{BD3DBBFB-398C-4852-8B1D-D9451091D05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5" creationId="{7E13E648-DB66-4338-BA45-5EE2EEE03CB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6" creationId="{F4206B50-7DF5-437B-8603-CD284D0355F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7" creationId="{190A9BA9-F8E0-46C3-B245-354864C1719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8" creationId="{8C974686-16A8-4CA2-A265-C5F4CC04585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79" creationId="{02C9CFE7-A0D3-470F-93FE-B6D59331677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0" creationId="{7568DD3E-441F-4713-A4CD-CE956B52DFB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1" creationId="{B6526D07-ECB4-4FC7-A07C-2BD4E46F90C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2" creationId="{DD7E1497-5D91-45B5-AE0E-9655604DE68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3" creationId="{5C64B611-9B0B-4401-AAC6-FA69BD57B4F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4" creationId="{14E2657A-DB8C-4AA3-9655-3D743F8DBA5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5" creationId="{7797D20E-605F-42D9-8066-180FBF79AAE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6" creationId="{E1A6C3CD-0BE6-40E3-862C-E850AF246A6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7" creationId="{32965386-B28D-430E-84BB-884D534BF2D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8" creationId="{3A1402E7-390F-460C-A252-AD1315DAA70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89" creationId="{22291E9B-2604-4BCD-8EC0-3B8F0C658A1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0" creationId="{E7262410-2CBF-42D4-B75B-A0C13133208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1" creationId="{2ACD15EC-0034-4CA3-8F0C-1F4849EB243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2" creationId="{B639BED8-586A-416B-A8D6-88F476C398D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3" creationId="{4865943A-7E60-4AC2-8925-AE90F101DC9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4" creationId="{8665E012-9835-40DD-BFA1-92BAA065D15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5" creationId="{3565B852-0981-4844-B373-BAB4CFA8A23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6" creationId="{A3B2AB72-5128-44C9-A753-01D067F1F8E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7" creationId="{16FEE4A2-2E51-4DF2-BEDE-15DD041195A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8" creationId="{F8DA1051-AD25-419B-898B-BF9B1C91129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199" creationId="{AFDF7EFC-9727-4572-9395-967B5F48609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0" creationId="{33980838-7A15-46DF-A8CB-922483D8BD3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1" creationId="{9FB3114A-6E06-4521-A37B-C28C41A4F0B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2" creationId="{7B2CD662-32AD-4BA2-AF5B-E647E9BF9FE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3" creationId="{BEC19711-9A9E-4B58-8C03-FA867A9FA9D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4" creationId="{5232EAE7-4061-4C28-ADFF-D141E0F9886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5" creationId="{0D6FE2C2-D550-46EA-9BD2-BA86CAD066B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6" creationId="{56588062-12B9-484D-B767-6E1FE26C3B7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7" creationId="{FAAE62C4-EC4F-4402-AB6D-E9AC9974ED5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8" creationId="{5BBCC886-0C7B-49E8-AD04-BA881412533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09" creationId="{428CE2E5-00A9-4E1C-B7AF-4D4C20F007E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10" creationId="{BD648AB0-FEE1-4350-8A9A-782628CD6C3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11" creationId="{166EDF97-2385-46E1-AE6D-35BD4982955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12" creationId="{6D438BC7-A822-4155-A71A-423812DA675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13" creationId="{88449B3F-94C1-483F-AD25-6BA4186614F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14" creationId="{114CD2F3-A9F1-4F65-9938-36FCA015DDB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16" creationId="{B9AE5E4A-2154-4906-9D37-F5BC549D36F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17" creationId="{5D20BC55-A732-47BA-B378-70F87C4E28B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18" creationId="{3DCFD2E1-889F-4E62-905B-056B161D188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19" creationId="{4138EBBA-D1BE-467E-994F-E2E77D53C57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20" creationId="{13C7BEBA-A3DB-4A55-ACD0-DC6B4F470F2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21" creationId="{C3012D58-47E2-4A5C-961D-1A5CEFBEE28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22" creationId="{E5BA7344-4468-49F2-B652-036FEDCE824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23" creationId="{97385C3D-C6E3-48A5-99BF-513C236743C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24" creationId="{6C7969B4-F717-467C-BFEC-DA648A64714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26" creationId="{39364E3C-77AF-4636-B104-59F5E972AF8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27" creationId="{732A4125-0396-49CF-922C-E003EF5CF96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28" creationId="{14744039-6EC3-4086-BF0D-E39356CBF24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29" creationId="{3B790B04-9F6A-4901-A435-840729A1525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0" creationId="{40EDE942-A657-45CA-B52D-5D1C323066F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1" creationId="{0A3C5B1B-531E-495F-B513-D1C0B5C1788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2" creationId="{08DA0C8F-93D4-4E5C-9F85-54DB0F5CF58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3" creationId="{F04AA711-A7CE-4E28-A663-29EF42F0B8F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4" creationId="{ECF9CDDF-DD75-4487-BB65-7B2E74FA3B3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5" creationId="{0292A691-2084-422F-9586-52DEB71662B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6" creationId="{FE81CD8C-A4C4-439C-B914-EC50632633F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7" creationId="{358EB655-64FC-4808-AD8B-814CE4DF41B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8" creationId="{68F5E3BC-5BC8-489C-B663-3F2D94FB2DE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39" creationId="{C58F7C8B-115E-406C-9148-4BCE3B9EBCC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0" creationId="{8429D492-EB0B-4553-9B79-CE755497A57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1" creationId="{B5C01430-80C8-4E25-963A-D43ACCEF54B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2" creationId="{211C1CFD-2EEB-40DB-BF78-3D168E7900C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3" creationId="{6C4A5040-1570-4F50-84F4-6408C70AB49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4" creationId="{960886BD-F15F-40EB-9FF9-03B627951DC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5" creationId="{F0AC4D20-F246-4092-804B-FFD48809DEF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6" creationId="{30A5C021-BD03-4A76-8AFE-A8BCA0E2826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7" creationId="{46586C31-0E6C-4CDE-B9F1-902E8901DB7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8" creationId="{0C7565CD-CDB7-41F5-A154-C623CB3E55F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49" creationId="{F4629C48-35E3-4BC0-BCF6-A24FF5F683E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0" creationId="{6E8AB823-1714-4BDC-8B8A-2C09E43CE0B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1" creationId="{9CCAB2CC-688A-4725-832D-5D31EB95285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2" creationId="{26B3B79A-FFD5-4F38-9E4E-A5DE477D7C1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3" creationId="{83C6CA24-3DC2-49D3-9839-DB9980F3A00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4" creationId="{53C6E45E-E006-471A-A661-BEFE62774F6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5" creationId="{E0DE86FB-E912-40D4-A027-1DA5CBF0BB2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6" creationId="{9EDE13B7-B021-44B8-8D08-A3AC2429D31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7" creationId="{A0D140E8-4043-4A58-A18A-8A436BBC1B5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8" creationId="{96D2909C-D944-464C-B864-B978513DA33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59" creationId="{3F5F784A-8090-46A3-9A0B-E7087A89E0D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0" creationId="{423D8738-D23F-457A-9CFB-FC39148430E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1" creationId="{9C9F026C-D64E-4F69-A4AE-160F8A7EB10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2" creationId="{E1446ABD-B510-432A-A712-500F91DE42F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3" creationId="{60C93608-BFF6-432C-8C57-CEC177BD6F1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4" creationId="{79CDFD55-BD88-4AF3-A187-C540A91F797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5" creationId="{513532B8-2715-4C88-B857-3C167F94951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6" creationId="{2188934B-9A99-49FD-BEBC-40BB2710F1D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7" creationId="{F9377619-A06E-437A-8C7C-F7FCF7548DA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8" creationId="{06779AE2-1DBB-45DE-9B4D-D0A158ABDFB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69" creationId="{58DC8A8D-7BD0-4F29-A596-7CFB4FD0122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0" creationId="{7E872184-799A-4257-87D2-BD98A363110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1" creationId="{904FEB58-E2F3-4D5D-BE52-6CDD830E4A7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2" creationId="{D883EBBD-15D3-47F4-BD41-0CCB020523F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3" creationId="{52DC8823-AE6F-4F15-BC1B-2F1E542480B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4" creationId="{82BB3643-D55E-4F70-8963-36B1F315C93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5" creationId="{C4FAA795-1F8F-4F38-99A7-016312E0506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6" creationId="{B25561F8-9827-4CB3-8658-C49F4ADB1F6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7" creationId="{D887C4AA-2797-4F8F-BD27-3B9798131BA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8" creationId="{DB563785-DF24-4D11-A1DC-2AC961EBB6B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79" creationId="{33F73A78-9D6F-4CE6-8F4A-1F3434EAD9F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0" creationId="{5043A01B-16E3-4F9E-BBA2-62F9A0FD800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1" creationId="{EA0EE358-81F8-42DB-A8BF-8D08774E325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2" creationId="{9D2170CC-B9DD-4797-8FCC-02B0C66908B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3" creationId="{286C9179-A22C-443C-A02A-B8D052D901F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4" creationId="{1A24EEDD-7458-40D7-92A2-139DA9712E0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5" creationId="{14C37D82-2ADD-4057-A8E1-47674D5594A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6" creationId="{BC0C1E25-B55A-4B81-A2E7-CC32900D1A2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7" creationId="{CFBB6AEE-5B1F-4BA7-8582-F3A4E93675B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8" creationId="{51836373-FF99-46FA-B3F4-F30EC9F41AF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89" creationId="{2DFAD787-840D-4391-87B2-F8135F03598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0" creationId="{9A865703-BFB0-4E76-A1DB-5BA0E6C6994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1" creationId="{2562EB25-D699-4AA7-8622-154E39E153E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2" creationId="{A06EB768-D079-471C-809B-207529FAE05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3" creationId="{790CD54E-5E51-4260-8C13-50E536BBFD9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4" creationId="{CF0ADD1B-72F5-4C38-B04B-DFDA12078FC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5" creationId="{020EC0F9-F333-4A81-8403-0675B046C10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6" creationId="{770BD5EA-A7EA-4FE4-A96F-C1BE2B00C76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7" creationId="{37196ACF-C487-4FEB-AA0F-23549457469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8" creationId="{DF73BB30-3986-42A2-84EE-DF2073C18A0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299" creationId="{95733A2E-E8AA-4EC5-8708-2BD457CD605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00" creationId="{3E48B8D5-6C82-444D-885C-0E215DF31F4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02" creationId="{5E1F91B4-6854-4C33-8986-A8AD3C094D4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03" creationId="{F8591781-AC73-4373-BBA7-454548FF698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04" creationId="{406FB142-7F3F-4BD9-9032-744CD4D147D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05" creationId="{05D35351-3FC6-4A02-99BA-1EA45F4B6AA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06" creationId="{65D58721-C6DD-41A5-A807-0E4011772B0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07" creationId="{54F9A5B5-26B4-448D-8905-926A3E43A48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08" creationId="{7B08A724-5B9C-4216-B5C6-649E7B21CBF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09" creationId="{A5062F31-EA0E-43F7-8479-3C656F9D8EF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10" creationId="{18A65C7C-15E4-4104-97CF-568E317EEAD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12" creationId="{8C12C21B-A2BA-4E28-B88B-AE03238CCFA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13" creationId="{CAC941B1-8E52-4AD6-A720-808B1046604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14" creationId="{342DF355-0126-42E8-8807-513C23ADDB6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15" creationId="{67BFC8C2-C2CF-47E2-9942-CE063D7B56F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16" creationId="{72FCAE52-2190-468B-A3FB-8CCC14F3E74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17" creationId="{0A9CE3B2-0B33-4803-858F-048ADDD5A32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18" creationId="{E197E38A-2E80-4BC6-807F-4D6BA8D3AE1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19" creationId="{076A293A-D9D2-4A52-8673-4BD7F6D4422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0" creationId="{3161C30E-C534-4AC1-BE76-43766484E3E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1" creationId="{40D2A966-C82C-4A88-9FDC-73B3DCCEC38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2" creationId="{E08E9017-0DF0-4FCE-8EB2-B0D11625586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3" creationId="{ACC1E35A-BEC2-44DF-B396-33A3FB8074B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4" creationId="{86B3052B-6E60-4185-9204-F18EB2C5839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5" creationId="{70195E55-31CA-4243-8F53-C1F61F80A40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6" creationId="{2E3DF7F1-6E6F-4F06-B2D0-02E0F35C544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7" creationId="{39F5CB52-C680-4B63-A443-8E7B82A35F9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8" creationId="{C260EABE-12CE-4C4B-8396-39D55942E9D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29" creationId="{81CC9635-C050-420F-9F95-013369F38AD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0" creationId="{FD42774E-67F7-40FC-9B9D-9122BEED726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1" creationId="{4D7908EC-6373-414A-9791-64C87C5DD34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2" creationId="{B52E60D2-C356-42EE-862E-51EB812966A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3" creationId="{87CE378F-C987-4BB6-8E5A-32DEB4DEB28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4" creationId="{E324249C-3F0E-419A-BA57-50FA76DF156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5" creationId="{3077F9DE-451B-416E-AF75-CC98ACF3235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6" creationId="{FA7E0868-3D1C-4743-AAFF-1EBEAC3E4A0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7" creationId="{ACC283F8-2BEC-4C05-A63D-969AFFD1EA5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8" creationId="{BB6624F0-B503-4547-A707-E3839CBBEF7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39" creationId="{F9FCCDBD-D2EA-4190-BB39-1380E5BF5A7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0" creationId="{ED5BDDCC-06E0-4F76-AA41-ADA5C529082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1" creationId="{D4C149B7-DD59-4585-B824-C4DDDC09623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2" creationId="{7CED47C1-61D0-430D-AAC0-83938638024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3" creationId="{9D29CFDD-7E85-4D22-9305-748BFD04BA0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4" creationId="{A8D0B125-4E7B-45FC-B6FC-791883715D1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5" creationId="{A7D0F542-240D-43EB-8709-F3F137F6B1B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6" creationId="{8116D1A2-9002-4054-BE0D-92F84C5C855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7" creationId="{11D58F7C-BD44-4179-89A4-4B99543EE58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8" creationId="{31C81330-873F-46FE-BEFF-A82ADDD6E59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49" creationId="{5F78996A-8863-46A3-BB17-EE9D234A8E3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0" creationId="{125E9BBE-F6CF-4856-8169-3871832B156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1" creationId="{E894AE54-3B78-4B36-A384-D1679851986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2" creationId="{5ADCF130-2FF8-4CBB-9C77-04C1DE11928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3" creationId="{2C088F91-449C-4048-B2E0-5A428E5CEC7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4" creationId="{CDE4EB80-1437-4F45-9D03-F9417F759E8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5" creationId="{7F61354A-E127-4F70-A225-F45A645F78A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6" creationId="{7B055D04-6554-4A92-B6AD-B1F72B0578C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7" creationId="{AAAAD54C-7179-4FD3-BD40-852E044E630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8" creationId="{B93019F1-CAE0-4D54-8DFA-BB45EF0C3FD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59" creationId="{E31F4395-51CB-42ED-88A8-C57E5037AC6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0" creationId="{49B0946C-898D-46E6-AED7-B1B12785871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1" creationId="{6C1CAA9A-053F-4636-A2F4-B8FCB32A6AA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2" creationId="{980D9B7B-9B38-40AB-BB88-DE3CCD2CD08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3" creationId="{93CB1732-E5C3-4CCD-B030-2CE671C8BC9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4" creationId="{30C1B70B-5E2A-4A8E-8DEA-D0E969A03E6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5" creationId="{C2D16D58-1952-42A5-B0C5-1B785F189B3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6" creationId="{2C0082D4-FCB0-4E9A-A007-26D9718DC45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7" creationId="{49A12F89-4B1E-4E03-AB71-E67F331964B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8" creationId="{F2ABCA22-37A6-455D-82FC-427BD68AF51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69" creationId="{D682B4B8-A39B-44AE-8D61-97298B7B46E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0" creationId="{03DCF66B-DAE5-4E08-AFE0-7B994EDDE81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1" creationId="{959A69C5-CBFF-4DF5-B3E5-8AC9043A4A9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2" creationId="{035A65D8-3549-4514-89C8-D2672387B63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3" creationId="{A687C151-372A-4377-8B05-EC22AC3369F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4" creationId="{09A3153A-22C0-4939-ADD8-B913D77DC7A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5" creationId="{17D81BC7-84DD-47BD-8E36-B3871D8C957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6" creationId="{D948C570-1B4E-4995-9243-8D61C479A69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7" creationId="{FB49F88B-2E84-4CFC-9FEA-5CF0E8FAD21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8" creationId="{451AE2D7-13C9-4A13-ACE4-3BBB9EBC3E1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79" creationId="{1802A23C-BC61-4ED4-BC36-F3C53FC849C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80" creationId="{411B17D0-7FE8-46DD-96E1-B7DF1ABAF08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81" creationId="{D2C7946A-CE73-4BC9-97F4-9AE43CA7136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82" creationId="{A227F85A-55F1-44E5-8784-B25B4BCBB93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83" creationId="{07D30347-8A60-4AF4-B39C-544B2A3795E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84" creationId="{99BA2AB7-E71B-4CD0-BC25-E3576E2A120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85" creationId="{6E7A089D-64D1-41A1-9947-FEE884A48A4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86" creationId="{5FA2ECE7-7638-44CE-9C0A-8EC7754B49F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88" creationId="{E20747AA-7C34-4298-9707-34EB1FDD9BF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89" creationId="{B8561A6E-AC87-4524-97ED-B1F22880193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90" creationId="{03321549-437E-4BA9-96EE-759D62D8FBF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91" creationId="{3F5A3AC7-72E5-45BF-BA81-3FEFEDCDD64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92" creationId="{3B315CD0-2FE0-4097-9E87-E9E4CB4F582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93" creationId="{6459C6EB-5B18-48AD-A2AF-1D379B271DC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94" creationId="{F3279EC8-F823-42C2-9EFA-844ED56A140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95" creationId="{30645FCF-4211-4B87-9880-F54870F76B4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96" creationId="{B0B40EDB-CC3D-4A49-B1A3-25784303D0C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98" creationId="{EF0F661A-AAAF-4AF5-8858-EE5E771AAFD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399" creationId="{05AF0F8F-4351-4C45-8AE3-C3310FBC35A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0" creationId="{B00E3BF3-F855-4203-9E2B-EFE90C73532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1" creationId="{E65CA756-88F0-4B03-8D0F-0EF9047C221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2" creationId="{D123D471-23D9-44DB-A7BE-E7371430849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3" creationId="{501DF100-E92F-43F4-9759-3F28B2EABB2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4" creationId="{ED8618E2-5845-4727-ACF8-83B532A6ABC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5" creationId="{6F1D67E9-55CB-416C-A517-2A964E39850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6" creationId="{42DE9FB2-0A87-4DC6-8908-BE40CFC3318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7" creationId="{4B4837A0-3EE9-4309-A7D8-F983A19C68C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8" creationId="{04766643-3E03-4FD0-BEC4-00E49FB3792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09" creationId="{41EB9B37-B619-438D-88E3-614104F029C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0" creationId="{C3B84705-7F26-4A13-8ABB-190CFD92C80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1" creationId="{F1BA96FC-1ED1-4C07-9796-0CC92BE5DC1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2" creationId="{5B5CC8E7-8FB6-4FAF-93C3-F88171E546D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3" creationId="{2FD2FCD4-1625-4ACC-A83E-931E97F26DC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4" creationId="{F531CD24-8828-4D10-8354-41C20A7C856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5" creationId="{D20E2C75-89C0-45D1-AC34-74E2C6FF999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6" creationId="{E61C0E7B-3B0E-4A83-B0AA-018BE81D01B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7" creationId="{FE6EFF45-5EBF-4E5D-AF3D-AE9B4DA229D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8" creationId="{311C6F61-21ED-4C60-B3D3-A3CF65C3CA1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19" creationId="{6D239087-61D6-46B3-B752-69CE106D4B7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0" creationId="{9F5944E9-0377-4017-BF07-1C5525D12ED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1" creationId="{D3730F3D-78FE-4518-B899-859651637B8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2" creationId="{0C2655A0-1A9D-4120-864F-F3AB2484534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3" creationId="{9086737A-AF85-4694-B84B-5D45B8ABA5D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4" creationId="{7908FB08-2C88-4DDF-87B8-5BC2BEACF75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5" creationId="{5BCCFBED-7D96-4C4A-93A6-651F6BADCD5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6" creationId="{5094C253-3424-4EE9-8A0C-C7B53192B90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7" creationId="{2C361A0D-DBCC-4023-8A63-C47CFFA3188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8" creationId="{A58E8036-6EBC-4B64-9AED-FC6B032A746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29" creationId="{B823B403-0392-47FB-94FE-CF48AD44562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0" creationId="{6629BA70-FDAD-4EBB-B70A-9F18229D6EF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1" creationId="{E852C2CE-F036-433C-9649-BDAD3CA8816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2" creationId="{3835FEB4-933A-4CD8-873F-B6E5D4CBF35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3" creationId="{CAD7C75F-21F2-4AD1-8B2F-AAA6AE4C92F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4" creationId="{8CB2FF19-2133-4F69-842E-0EB377DC3C8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5" creationId="{62FA519C-B925-46BB-B900-F52DDC6DED5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6" creationId="{CFC4DE7A-5814-4E21-83D8-4670A029077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7" creationId="{A6CB588B-9113-45B3-A1A0-78AABD1DF78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8" creationId="{96D4074B-9DC0-45A8-AC4A-79795906BB7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39" creationId="{AFC48968-934C-491D-9B3F-4AD1CDBA2A3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0" creationId="{D2D2EE08-2E8F-4EC6-B353-DC0DC16C385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1" creationId="{A081CDFF-69F4-493C-A163-B6AA7C9AB2C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2" creationId="{4EE3AEA5-05CE-432A-A781-3CB6D83E6CF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3" creationId="{A4E1A68D-3EFE-4BF2-94CE-FF3059B4DBF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4" creationId="{A517295C-018B-4C88-8693-678770CA0ED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5" creationId="{DBC228F0-9B75-4527-84E6-0B9C2E4F702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6" creationId="{D6F82AF8-05A4-4086-A32D-FE19736AC0A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7" creationId="{F68F725F-A987-4D79-8860-93E0F88F1C6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8" creationId="{168B7BC5-661F-46A6-91F0-3850E9D4C8B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49" creationId="{20AAD21D-761B-46C9-840B-22B8BB413AC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0" creationId="{CA113D7F-9450-400F-9D95-22BAB88A6FE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1" creationId="{B089A73B-3DDE-4571-BF0B-267F75C0EC0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2" creationId="{59F64224-A814-467F-A167-67FE2F522C2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3" creationId="{B3F158F9-C12B-4866-BD59-D400AD6DD11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4" creationId="{0E171404-3AF7-4C2D-A2BD-AA3D7A61047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5" creationId="{09BC7ECC-748E-47CF-9651-FA034696AF6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6" creationId="{D4492D91-DBD4-4D3D-BFE2-2213A21B4E6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7" creationId="{F58DD2A1-CA63-46F3-A777-2CA7016C0F0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8" creationId="{A9BAC314-D94F-4D44-B92F-8EDEA098F24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59" creationId="{1C0552DE-7903-4E0E-850A-3E9282F4DB4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0" creationId="{031B098B-79BA-438E-9A13-08DDAED5A9E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1" creationId="{776F23F4-D92F-4519-86B3-02A0E2F39C8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2" creationId="{A5EE6E04-C622-4037-B14D-621560DD68D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3" creationId="{BE8367FF-FC54-4336-B700-89C34865C51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4" creationId="{C5800B33-E3D6-42D8-9A33-FB005358CF0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5" creationId="{A0E9D076-AF2F-40F6-ACB3-53121FCCAF8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6" creationId="{F6549ACD-BC66-4E6A-BED1-09723903065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7" creationId="{0A5067E4-AF74-4BC5-BDC7-EAD53D07A02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8" creationId="{23ED5B2B-D3F4-4D03-9A07-2C21421DE18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69" creationId="{AFB51A0E-5781-4424-94F0-AA15D3E6BE5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70" creationId="{BB3953FA-C48C-4607-83BF-95EFC8DF2D2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71" creationId="{E6BC2E36-DAAC-4FD8-B53F-5A7C5506A8A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72" creationId="{032E4D8E-0FF8-494B-9951-9BD1C151129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75" creationId="{76ADF331-C0DA-4488-9A51-001DE80532E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76" creationId="{6C24F82C-0687-40BF-A27B-33BA82A696E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77" creationId="{0EF64A79-5F82-43C6-B366-7F9B3A663DD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78" creationId="{307222CD-143E-4B46-B79B-903F0762257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81" creationId="{2965D592-510C-4CB2-B226-B0A1B06C196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82" creationId="{8C4824B7-6ABD-44EF-9264-D6257E5D49A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83" creationId="{829B0844-F12B-4F8F-A19B-2013157D04C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84" creationId="{56038977-DB2F-41DF-86A9-A0782751ADE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87" creationId="{A9CB6E47-3023-438A-B5A9-7331223D737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88" creationId="{74447E30-30FF-46C1-AE27-5138ED620C4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89" creationId="{2CE08AD8-B897-45FE-88C8-C46A7A1C591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90" creationId="{496A863E-F0D7-4A7A-95BE-80D77E24A4E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93" creationId="{4E7731B2-DA7F-45D5-A7BF-9A9DA5AC9B0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94" creationId="{13685088-05C6-48BA-9E64-8505EBB302C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95" creationId="{507D019C-E38B-40F8-9AA8-D03CD55B641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96" creationId="{3F89CB83-A3A5-419B-9B05-65EB41E92E9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499" creationId="{411D3786-FD4E-490B-8E18-DC3B0516A58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0" creationId="{6085DB93-6B12-435C-9D4F-9C6981B99C4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1" creationId="{8A4869AF-5CB8-49FA-A275-EFB09FB4C5F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2" creationId="{B58CAFBC-FEF6-4A1E-9909-0FBF618A7AD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4" creationId="{8A4E5973-80AD-4E5B-85A5-75FC01167C6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5" creationId="{2BA7751D-CD18-494B-BAF3-02541797FFA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6" creationId="{8B66EDC6-CB0C-4EB5-98B5-AE3D742B527D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7" creationId="{5851136B-2C97-47D1-B539-2A638D83CF3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8" creationId="{C64FB46C-C99D-4B2D-9B8E-0AA5D434D60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09" creationId="{5D3E1CF6-6EA2-4182-BC77-5D0CD7AF709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0" creationId="{206452B3-C90E-4D4E-AB3A-005A8F312B9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1" creationId="{BE52FA21-D653-48AD-A916-0BE5154E98D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2" creationId="{78F1F2BB-0D58-4FB7-B406-52BD27182B5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3" creationId="{6F656499-211A-41DE-9D50-2585044CC29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4" creationId="{8857BCA1-1BF3-44CF-9639-8C8771D44A6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5" creationId="{F71580D6-D80E-427A-94E2-7A57421DF0F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6" creationId="{59F7C295-76CA-4C1E-9E07-9C6C4FA4FE3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7" creationId="{8B558A04-BD1E-4F3F-9FF3-9B411D29213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8" creationId="{BAAD5836-A4DE-4BC3-B1AA-FA35AFF6314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19" creationId="{033487CB-3D1A-4D2F-B5AD-E14ECDA3EB4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20" creationId="{770E8B37-9DB0-4A0B-8876-7C0A8838ED4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21" creationId="{F10127CC-E612-4C02-89FC-E8789ED6286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22" creationId="{61585858-7269-4CCC-BA60-DF3DF315E3F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23" creationId="{12247C15-6B55-4B24-B0F6-2C590F39E44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26" creationId="{A2F35D10-F643-4F9C-80DC-AE9997DB356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27" creationId="{D43715E1-3700-48B1-9009-43E1F16D4B5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28" creationId="{740EE26C-A7A8-45F0-AF77-B6BAA157C08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29" creationId="{77CFC8F8-D418-4079-9204-E3F42E40DA6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0" creationId="{C698D2BD-1811-4E3C-B39E-DE01D2AC075E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1" creationId="{C72102F5-C727-4C5F-B36E-FDFF4FB9174B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2" creationId="{51078BA9-3269-4AD3-8E96-CC6D74D2A24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3" creationId="{E4557767-1816-49FB-AD2C-5EDA9A466CD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4" creationId="{42EDE072-44F6-4EC7-AF83-0B2B79E7B13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5" creationId="{DE203200-AF6B-4AF7-BA5A-0746C1412C65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6" creationId="{E4989BD3-3F80-4F2C-AD76-14D6BD7A9AC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7" creationId="{C5C63E90-2B60-4D5D-BDCA-788C3615634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8" creationId="{830EC9C3-D38A-4136-8497-FD8A1EE65C53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39" creationId="{5B576B6A-9F83-4565-9A1D-5C1265919654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40" creationId="{DCA06584-FFE5-4D05-AB33-58D927C43AB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41" creationId="{3DC76FC4-0AE1-4AD2-B6CD-D3C6B16E6E8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42" creationId="{90DD7800-E4CC-4ED2-AD90-ABA1E94FC6BF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43" creationId="{73C7BC7A-548C-437A-90E6-F7BBB6069A58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44" creationId="{F02B24D9-73E7-4A17-B0CA-9E981CDAECD7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45" creationId="{2A21F6E9-AF9E-419D-A798-DFA784AF38B2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46" creationId="{4D2AC60D-6D1C-4D6A-A071-5A433805EC73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47" creationId="{42FEB452-0242-4A46-B313-BA9A261E769D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48" creationId="{07CE7B6F-FCE0-4FC4-B633-5CBB6C01BA74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49" creationId="{A78813D9-218B-4A10-AE55-347391F16E87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50" creationId="{ED6F46AF-F15A-464D-B9A9-C3DBD7427994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51" creationId="{106B633B-1FBA-4311-A9BA-EDEDD0D41C9B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52" creationId="{25DE89F7-920F-4B5E-8B41-4C051DE08AEC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53" creationId="{DBFE2352-A7B0-423D-B9C7-D26644D40F18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54" creationId="{255F3DC5-D33E-459A-A43E-17CD8C7E38D6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55" creationId="{83096C22-F70C-4DED-BFB7-0117EEE81659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57" creationId="{F2B1838D-29E5-46E8-BD8B-A76D96CDDD66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58" creationId="{3661516B-ABB9-4BCC-B652-081FB9F798C1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59" creationId="{84E785C3-0659-45B3-B92F-DD8B007AFFE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60" creationId="{EB05C5C2-3576-450B-B9BF-D8552B565D8A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61" creationId="{F1DB9529-C7A9-4B1D-8BBF-97C9EC8B6262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62" creationId="{E170C40B-08A0-4892-ABC3-488E0C160308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63" creationId="{2FD2D86A-4F2A-44EC-BAC5-9DC3F28A6EF0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64" creationId="{31BF33B8-18F2-4787-AF1C-2AFBFF752CF7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65" creationId="{0920A3F4-4F1F-4C97-B055-3B79C543A50C}"/>
          </ac:spMkLst>
        </pc:spChg>
        <pc:spChg chg="mod">
          <ac:chgData name="reza kabir" userId="af3c95a13102d509" providerId="LiveId" clId="{8BAB2875-BEA6-4BA6-854D-82211A154D52}" dt="2020-05-13T18:19:46.829" v="3813" actId="165"/>
          <ac:spMkLst>
            <pc:docMk/>
            <pc:sldMk cId="2044365648" sldId="2023"/>
            <ac:spMk id="566" creationId="{918081FD-256B-48DB-9943-0F515900A944}"/>
          </ac:spMkLst>
        </pc:spChg>
        <pc:spChg chg="mod topLvl">
          <ac:chgData name="reza kabir" userId="af3c95a13102d509" providerId="LiveId" clId="{8BAB2875-BEA6-4BA6-854D-82211A154D52}" dt="2020-05-13T18:25:27.856" v="3828" actId="1076"/>
          <ac:spMkLst>
            <pc:docMk/>
            <pc:sldMk cId="2044365648" sldId="2023"/>
            <ac:spMk id="567" creationId="{7CA71112-2893-4579-BBF8-889377CC5346}"/>
          </ac:spMkLst>
        </pc:spChg>
        <pc:spChg chg="add mod">
          <ac:chgData name="reza kabir" userId="af3c95a13102d509" providerId="LiveId" clId="{8BAB2875-BEA6-4BA6-854D-82211A154D52}" dt="2020-05-13T18:19:33.536" v="3810"/>
          <ac:spMkLst>
            <pc:docMk/>
            <pc:sldMk cId="2044365648" sldId="2023"/>
            <ac:spMk id="568" creationId="{88CC2D56-E685-43DE-8485-A2EC518120A9}"/>
          </ac:spMkLst>
        </pc:spChg>
        <pc:spChg chg="add mod">
          <ac:chgData name="reza kabir" userId="af3c95a13102d509" providerId="LiveId" clId="{8BAB2875-BEA6-4BA6-854D-82211A154D52}" dt="2020-05-13T18:19:33.536" v="3810"/>
          <ac:spMkLst>
            <pc:docMk/>
            <pc:sldMk cId="2044365648" sldId="2023"/>
            <ac:spMk id="569" creationId="{25CA1305-AFAE-4A3E-AA2B-1AC97A74F740}"/>
          </ac:spMkLst>
        </pc:spChg>
        <pc:spChg chg="add mod">
          <ac:chgData name="reza kabir" userId="af3c95a13102d509" providerId="LiveId" clId="{8BAB2875-BEA6-4BA6-854D-82211A154D52}" dt="2020-05-13T18:19:33.536" v="3810"/>
          <ac:spMkLst>
            <pc:docMk/>
            <pc:sldMk cId="2044365648" sldId="2023"/>
            <ac:spMk id="570" creationId="{F6B93D3A-2EC1-4E10-B1A1-763E57F55A66}"/>
          </ac:spMkLst>
        </pc:spChg>
        <pc:spChg chg="add mod">
          <ac:chgData name="reza kabir" userId="af3c95a13102d509" providerId="LiveId" clId="{8BAB2875-BEA6-4BA6-854D-82211A154D52}" dt="2020-05-13T18:19:33.536" v="3810"/>
          <ac:spMkLst>
            <pc:docMk/>
            <pc:sldMk cId="2044365648" sldId="2023"/>
            <ac:spMk id="571" creationId="{6718DF12-C380-4B00-8C23-88C49892A788}"/>
          </ac:spMkLst>
        </pc:spChg>
        <pc:grpChg chg="del">
          <ac:chgData name="reza kabir" userId="af3c95a13102d509" providerId="LiveId" clId="{8BAB2875-BEA6-4BA6-854D-82211A154D52}" dt="2020-05-13T18:19:39.090" v="3811" actId="165"/>
          <ac:grpSpMkLst>
            <pc:docMk/>
            <pc:sldMk cId="2044365648" sldId="2023"/>
            <ac:grpSpMk id="3" creationId="{E58FAE68-200B-4BED-85F9-05441CB11447}"/>
          </ac:grpSpMkLst>
        </pc:grpChg>
        <pc:grpChg chg="del mod topLvl">
          <ac:chgData name="reza kabir" userId="af3c95a13102d509" providerId="LiveId" clId="{8BAB2875-BEA6-4BA6-854D-82211A154D52}" dt="2020-05-13T18:19:42.074" v="3812" actId="478"/>
          <ac:grpSpMkLst>
            <pc:docMk/>
            <pc:sldMk cId="2044365648" sldId="2023"/>
            <ac:grpSpMk id="4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39.090" v="3811" actId="165"/>
          <ac:grpSpMkLst>
            <pc:docMk/>
            <pc:sldMk cId="2044365648" sldId="2023"/>
            <ac:grpSpMk id="6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39.090" v="3811" actId="165"/>
          <ac:grpSpMkLst>
            <pc:docMk/>
            <pc:sldMk cId="2044365648" sldId="2023"/>
            <ac:grpSpMk id="14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39.090" v="3811" actId="165"/>
          <ac:grpSpMkLst>
            <pc:docMk/>
            <pc:sldMk cId="2044365648" sldId="2023"/>
            <ac:grpSpMk id="24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39.090" v="3811" actId="165"/>
          <ac:grpSpMkLst>
            <pc:docMk/>
            <pc:sldMk cId="2044365648" sldId="2023"/>
            <ac:grpSpMk id="29" creationId="{E58FAE68-200B-4BED-85F9-05441CB11447}"/>
          </ac:grpSpMkLst>
        </pc:grpChg>
        <pc:grpChg chg="del mod topLvl">
          <ac:chgData name="reza kabir" userId="af3c95a13102d509" providerId="LiveId" clId="{8BAB2875-BEA6-4BA6-854D-82211A154D52}" dt="2020-05-13T18:19:46.829" v="3813" actId="165"/>
          <ac:grpSpMkLst>
            <pc:docMk/>
            <pc:sldMk cId="2044365648" sldId="2023"/>
            <ac:grpSpMk id="32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43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53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129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139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215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225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301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311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387" creationId="{E58FAE68-200B-4BED-85F9-05441CB11447}"/>
          </ac:grpSpMkLst>
        </pc:grpChg>
        <pc:grpChg chg="add del mod topLvl">
          <ac:chgData name="reza kabir" userId="af3c95a13102d509" providerId="LiveId" clId="{8BAB2875-BEA6-4BA6-854D-82211A154D52}" dt="2020-05-13T18:25:22.816" v="3827" actId="478"/>
          <ac:grpSpMkLst>
            <pc:docMk/>
            <pc:sldMk cId="2044365648" sldId="2023"/>
            <ac:grpSpMk id="397" creationId="{E58FAE68-200B-4BED-85F9-05441CB11447}"/>
          </ac:grpSpMkLst>
        </pc:grpChg>
        <pc:grpChg chg="mod topLvl">
          <ac:chgData name="reza kabir" userId="af3c95a13102d509" providerId="LiveId" clId="{8BAB2875-BEA6-4BA6-854D-82211A154D52}" dt="2020-05-13T18:25:27.856" v="3828" actId="1076"/>
          <ac:grpSpMkLst>
            <pc:docMk/>
            <pc:sldMk cId="2044365648" sldId="2023"/>
            <ac:grpSpMk id="473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46.829" v="3813" actId="165"/>
          <ac:grpSpMkLst>
            <pc:docMk/>
            <pc:sldMk cId="2044365648" sldId="2023"/>
            <ac:grpSpMk id="474" creationId="{E58FAE68-200B-4BED-85F9-05441CB11447}"/>
          </ac:grpSpMkLst>
        </pc:grpChg>
        <pc:grpChg chg="mod topLvl">
          <ac:chgData name="reza kabir" userId="af3c95a13102d509" providerId="LiveId" clId="{8BAB2875-BEA6-4BA6-854D-82211A154D52}" dt="2020-05-13T18:25:27.856" v="3828" actId="1076"/>
          <ac:grpSpMkLst>
            <pc:docMk/>
            <pc:sldMk cId="2044365648" sldId="2023"/>
            <ac:grpSpMk id="479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46.829" v="3813" actId="165"/>
          <ac:grpSpMkLst>
            <pc:docMk/>
            <pc:sldMk cId="2044365648" sldId="2023"/>
            <ac:grpSpMk id="480" creationId="{E58FAE68-200B-4BED-85F9-05441CB11447}"/>
          </ac:grpSpMkLst>
        </pc:grpChg>
        <pc:grpChg chg="mod topLvl">
          <ac:chgData name="reza kabir" userId="af3c95a13102d509" providerId="LiveId" clId="{8BAB2875-BEA6-4BA6-854D-82211A154D52}" dt="2020-05-13T18:25:27.856" v="3828" actId="1076"/>
          <ac:grpSpMkLst>
            <pc:docMk/>
            <pc:sldMk cId="2044365648" sldId="2023"/>
            <ac:grpSpMk id="485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46.829" v="3813" actId="165"/>
          <ac:grpSpMkLst>
            <pc:docMk/>
            <pc:sldMk cId="2044365648" sldId="2023"/>
            <ac:grpSpMk id="486" creationId="{E58FAE68-200B-4BED-85F9-05441CB11447}"/>
          </ac:grpSpMkLst>
        </pc:grpChg>
        <pc:grpChg chg="mod topLvl">
          <ac:chgData name="reza kabir" userId="af3c95a13102d509" providerId="LiveId" clId="{8BAB2875-BEA6-4BA6-854D-82211A154D52}" dt="2020-05-13T18:25:27.856" v="3828" actId="1076"/>
          <ac:grpSpMkLst>
            <pc:docMk/>
            <pc:sldMk cId="2044365648" sldId="2023"/>
            <ac:grpSpMk id="491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46.829" v="3813" actId="165"/>
          <ac:grpSpMkLst>
            <pc:docMk/>
            <pc:sldMk cId="2044365648" sldId="2023"/>
            <ac:grpSpMk id="492" creationId="{E58FAE68-200B-4BED-85F9-05441CB11447}"/>
          </ac:grpSpMkLst>
        </pc:grpChg>
        <pc:grpChg chg="mod topLvl">
          <ac:chgData name="reza kabir" userId="af3c95a13102d509" providerId="LiveId" clId="{8BAB2875-BEA6-4BA6-854D-82211A154D52}" dt="2020-05-13T18:25:27.856" v="3828" actId="1076"/>
          <ac:grpSpMkLst>
            <pc:docMk/>
            <pc:sldMk cId="2044365648" sldId="2023"/>
            <ac:grpSpMk id="497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46.829" v="3813" actId="165"/>
          <ac:grpSpMkLst>
            <pc:docMk/>
            <pc:sldMk cId="2044365648" sldId="2023"/>
            <ac:grpSpMk id="498" creationId="{E58FAE68-200B-4BED-85F9-05441CB11447}"/>
          </ac:grpSpMkLst>
        </pc:grpChg>
        <pc:grpChg chg="mod topLvl">
          <ac:chgData name="reza kabir" userId="af3c95a13102d509" providerId="LiveId" clId="{8BAB2875-BEA6-4BA6-854D-82211A154D52}" dt="2020-05-13T18:25:27.856" v="3828" actId="1076"/>
          <ac:grpSpMkLst>
            <pc:docMk/>
            <pc:sldMk cId="2044365648" sldId="2023"/>
            <ac:grpSpMk id="503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46.829" v="3813" actId="165"/>
          <ac:grpSpMkLst>
            <pc:docMk/>
            <pc:sldMk cId="2044365648" sldId="2023"/>
            <ac:grpSpMk id="524" creationId="{E58FAE68-200B-4BED-85F9-05441CB11447}"/>
          </ac:grpSpMkLst>
        </pc:grpChg>
        <pc:grpChg chg="mod">
          <ac:chgData name="reza kabir" userId="af3c95a13102d509" providerId="LiveId" clId="{8BAB2875-BEA6-4BA6-854D-82211A154D52}" dt="2020-05-13T18:19:46.829" v="3813" actId="165"/>
          <ac:grpSpMkLst>
            <pc:docMk/>
            <pc:sldMk cId="2044365648" sldId="2023"/>
            <ac:grpSpMk id="525" creationId="{E58FAE68-200B-4BED-85F9-05441CB11447}"/>
          </ac:grpSpMkLst>
        </pc:grpChg>
        <pc:grpChg chg="mod topLvl">
          <ac:chgData name="reza kabir" userId="af3c95a13102d509" providerId="LiveId" clId="{8BAB2875-BEA6-4BA6-854D-82211A154D52}" dt="2020-05-13T18:25:27.856" v="3828" actId="1076"/>
          <ac:grpSpMkLst>
            <pc:docMk/>
            <pc:sldMk cId="2044365648" sldId="2023"/>
            <ac:grpSpMk id="556" creationId="{E58FAE68-200B-4BED-85F9-05441CB11447}"/>
          </ac:grpSpMkLst>
        </pc:grpChg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3599675231" sldId="2023"/>
        </pc:sldMkLst>
      </pc:sldChg>
      <pc:sldChg chg="add del">
        <pc:chgData name="reza kabir" userId="af3c95a13102d509" providerId="LiveId" clId="{8BAB2875-BEA6-4BA6-854D-82211A154D52}" dt="2020-05-13T18:30:50.246" v="3865" actId="47"/>
        <pc:sldMkLst>
          <pc:docMk/>
          <pc:sldMk cId="1832104667" sldId="2024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3244701989" sldId="2024"/>
        </pc:sldMkLst>
      </pc:sldChg>
      <pc:sldChg chg="add del">
        <pc:chgData name="reza kabir" userId="af3c95a13102d509" providerId="LiveId" clId="{8BAB2875-BEA6-4BA6-854D-82211A154D52}" dt="2020-05-13T18:49:38.563" v="3957" actId="47"/>
        <pc:sldMkLst>
          <pc:docMk/>
          <pc:sldMk cId="2038805690" sldId="2025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2190534224" sldId="2025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2760193092" sldId="2026"/>
        </pc:sldMkLst>
      </pc:sldChg>
      <pc:sldChg chg="add del">
        <pc:chgData name="reza kabir" userId="af3c95a13102d509" providerId="LiveId" clId="{8BAB2875-BEA6-4BA6-854D-82211A154D52}" dt="2020-05-13T19:00:24.913" v="4097" actId="47"/>
        <pc:sldMkLst>
          <pc:docMk/>
          <pc:sldMk cId="4041892471" sldId="2026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841617405" sldId="2027"/>
        </pc:sldMkLst>
      </pc:sldChg>
      <pc:sldChg chg="addSp delSp modSp add mod">
        <pc:chgData name="reza kabir" userId="af3c95a13102d509" providerId="LiveId" clId="{8BAB2875-BEA6-4BA6-854D-82211A154D52}" dt="2020-05-13T19:08:11.051" v="4131" actId="478"/>
        <pc:sldMkLst>
          <pc:docMk/>
          <pc:sldMk cId="1703219833" sldId="2027"/>
        </pc:sldMkLst>
        <pc:spChg chg="add mod">
          <ac:chgData name="reza kabir" userId="af3c95a13102d509" providerId="LiveId" clId="{8BAB2875-BEA6-4BA6-854D-82211A154D52}" dt="2020-05-13T19:06:22.481" v="4111" actId="20577"/>
          <ac:spMkLst>
            <pc:docMk/>
            <pc:sldMk cId="1703219833" sldId="2027"/>
            <ac:spMk id="2" creationId="{27010BF7-B7B6-4B39-8817-7CCA1818DEC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7" creationId="{8DB822F6-BD13-4C62-9162-0F12FB032AF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" creationId="{06CC45F2-5EDD-4547-80DD-0D681EAE6AB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" creationId="{D3D1A9E5-E84A-4178-92A4-A0F00CABA7D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" creationId="{02E05AF9-F20D-4C8E-AE18-D5A3BDF11D5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" creationId="{847220FF-7019-4DB5-B73E-BD7BF505685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" creationId="{BB9050B3-DD8B-4CB9-8D09-7BC5E0EB0A6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" creationId="{1F67E80B-9D7B-4D26-B22E-D3D01A25430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" creationId="{1D048326-60C4-4013-8E13-6A564657387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" creationId="{70158D01-6D0F-45E7-B609-DE9F5424BCE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" creationId="{39E80195-28C5-4DC5-8D2D-7C2CB20DB93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" creationId="{9E77A653-7000-434F-ACF9-BD507B95DF0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" creationId="{27B41C71-9F77-4B45-B034-7DCD3B69C72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" creationId="{743727AF-850C-425B-B001-03B8C6C82F7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" creationId="{12EA231E-79AA-4460-904B-CEFA1D44B4F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" creationId="{3B8A842F-F7F0-476A-894F-51D1A9DFE9D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4" creationId="{3CA7A95B-AD66-4A24-B0CB-D78522FEFD9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" creationId="{AABBBCAA-7835-4CA5-AF21-A0E9DD1C653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" creationId="{0975765E-EB3D-409D-8CBB-973D8E4B7F4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" creationId="{B3A500BB-B159-4D35-9C26-766EF9FE360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" creationId="{F2C3BE65-C857-4613-B309-38C48939D56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" creationId="{EEAB04BF-0162-4000-81AD-5D21B487F18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" creationId="{1CE0D8C4-90FA-4C86-BD29-A9B2D8058C5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3" creationId="{49322E5D-40D8-42A5-936C-D0550DC91D95}"/>
          </ac:spMkLst>
        </pc:spChg>
        <pc:spChg chg="mod topLvl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34" creationId="{3BF0CE4F-D224-4C11-A19D-C4028005AEAC}"/>
          </ac:spMkLst>
        </pc:spChg>
        <pc:spChg chg="mod topLvl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35" creationId="{0F145DDA-2446-42AB-93CD-3F5BE2A626CA}"/>
          </ac:spMkLst>
        </pc:spChg>
        <pc:spChg chg="mod topLvl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36" creationId="{37B4BDA6-5F28-44FD-8F75-0187B58BC4D3}"/>
          </ac:spMkLst>
        </pc:spChg>
        <pc:spChg chg="mod topLvl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37" creationId="{8474857F-461F-43A0-AA47-15254725F477}"/>
          </ac:spMkLst>
        </pc:spChg>
        <pc:spChg chg="mod topLvl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38" creationId="{2DCCB052-B6FB-4BDF-90C9-9B5839D6BED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" creationId="{7C608B6D-8B2B-45F6-B207-EC959CC9831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1" creationId="{578E990D-6644-430F-B24A-A27525B9784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" creationId="{FDEA1D47-9C5E-4C67-A5BF-6280C5520F2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" creationId="{7AD7489D-B7FF-4EEE-811B-4754541A224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" creationId="{4E043AF9-147C-40C6-9F91-C13DD25CC7C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" creationId="{8AA12709-F7EF-44D8-A7C1-CBECE177DCA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" creationId="{2E27DB6B-FCC3-4BA0-9C3E-28AF94368F4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" creationId="{E33F3C3B-B216-42B5-ABE7-A63B12C5A4F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0" creationId="{A758603B-813C-48A9-BAFB-DA05A498B13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1" creationId="{84D10D2B-FB30-4344-B2E5-B9812355984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2" creationId="{9B571002-6B6E-4EE9-AF24-2D1C0614FC1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4" creationId="{66925C67-6AEF-469B-84F9-A88732AB7CB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5" creationId="{B9FCC3A6-1B76-4400-9E2C-4436A5D4C62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6" creationId="{A9DF2F8F-0EC2-4665-A763-AAEED8D5E71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8" creationId="{570E7EC7-19C9-444D-BCF0-33FD6E5B363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9" creationId="{4C520872-3059-4482-91BC-AD27BBE52C8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60" creationId="{C221BAC1-D369-4326-9BBF-53FB920B681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61" creationId="{3BF12C9C-51F2-4403-ADAF-9FD9198DBC3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63" creationId="{6B727346-4059-42AF-874C-3455AB01BFE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64" creationId="{CCB519D5-B671-48CA-ACDC-AE309BD2DEA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65" creationId="{B690E133-6A89-47B3-B496-FF03216C386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67" creationId="{EEB14890-E807-49F5-83BE-B230CDD3EDA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68" creationId="{F5665B4C-2142-40D4-82C1-0E612D1F997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69" creationId="{A5711858-BA50-49C8-A746-0E20B1CF8C4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70" creationId="{DB13A5AC-F592-4AC2-B376-88A022384ED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72" creationId="{DAB817C0-70C4-4CB3-BB34-ADD40E6DFE2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73" creationId="{1C65BC1F-F48E-4B05-B586-0F8070C3C9A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74" creationId="{E43AEB7D-56E3-470E-9996-2C51878E10F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77" creationId="{49ABD9E0-D15E-4227-8A8F-C707061B979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78" creationId="{6EAB0690-6F82-48C4-B15E-4AB3CC88A2B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79" creationId="{52E88764-4BF8-4633-8545-D39895CF713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80" creationId="{84BAA234-71CF-4ED9-B9F3-57354DC85ED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82" creationId="{6F82D7EB-095F-4921-A66F-237D0BDB33A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83" creationId="{09570B7A-B52E-4C1B-A923-D8A956C4618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84" creationId="{4545576C-2464-4D6C-9261-F3E2D9742FE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85" creationId="{F53F3392-EB4A-449B-AF9A-528186DA2EE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89" creationId="{CBCE13F5-D8EE-4942-8CF2-4DF60C23033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0" creationId="{1FEEED74-6360-4205-9775-1B0E3D49666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1" creationId="{E6CB0B74-9450-4826-A3F7-1E2728DC4F5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2" creationId="{D9320108-66E5-4B90-8789-4A1BDF1AB2C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3" creationId="{C3C7BDF5-89B6-425C-BA96-CD6D761E0BD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4" creationId="{493282B7-CE56-4D04-A945-BF53FD235B3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5" creationId="{4C0B1E80-E5BC-4583-8054-2DAC2060439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6" creationId="{C3C374A9-9C5C-47BB-9CFD-708BA2C8D39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8" creationId="{2F1E502E-8C07-4C8A-AA2C-CE155543429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99" creationId="{C7A99BFB-A2E9-49FA-A70E-FADF14B6AC6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0" creationId="{6A0B9BD2-9473-4E8C-BF79-E9B6075EAA0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1" creationId="{E0D25F97-5577-44ED-B39F-2B32352F418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2" creationId="{EE2A106D-3F47-4417-B346-E143875641B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3" creationId="{C064008C-2841-455E-8A2B-D6B7B289547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4" creationId="{00AB21DF-7380-40D8-9660-5CBF8CF1B4D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5" creationId="{4DD7D634-CCEB-4061-8F35-90A7F78DF06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6" creationId="{924EBC00-350F-44AB-A343-7DE89641125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7" creationId="{618A9602-7B58-404D-BF13-59488D9FCA2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8" creationId="{C118E26B-5119-4313-92C9-0654ABF6BCE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09" creationId="{DC02C3F8-1427-494B-860B-C807386DA28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0" creationId="{79F4FCAB-61B8-4B42-A624-ACCEB48A6D6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1" creationId="{1ED93CC8-EE48-498C-8EE6-C88DC0AFA5B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2" creationId="{3B007C63-5FFF-412F-84FE-DB34C61A909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3" creationId="{A952EBEE-0D12-4D61-BF1E-679E60BAE48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4" creationId="{2D9DBBF6-639D-4506-9650-E5B9E9D34C7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5" creationId="{34C1A3DA-140F-4C62-BB12-31FB83EECCB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6" creationId="{8DCD06D8-EF20-44E0-BF89-0CB4EC157A8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7" creationId="{1034698B-EC45-47F4-B3F3-DC08EF577CA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8" creationId="{C7CD2A71-2821-4820-A927-5BDF7716A53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19" creationId="{5CECF4DA-CEBE-46B4-85F3-730D6272F44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0" creationId="{03800029-0DE8-4425-9836-CA7018DCC79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1" creationId="{6F4E52E8-274F-43F8-8605-BE12F350AAF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2" creationId="{088DF642-D757-469B-9029-4687588C18E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3" creationId="{5DE8375B-6273-4D4A-AB5C-1E434C04EFF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4" creationId="{0A863A3A-9CE7-481D-84D0-8EE2238B53C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5" creationId="{4CA6C387-C208-4D2F-957C-24857FA23B8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6" creationId="{996D3004-93F8-4CEB-BEA8-986D6ED2210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7" creationId="{6F429D35-C3AF-4629-BFCB-93727C84240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8" creationId="{71002F4E-9F97-4323-AF56-6F1517EFBE2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29" creationId="{4FD4BA55-62CE-4FD6-9535-9AD0C085118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0" creationId="{FF1F16BF-BD47-4E96-8C26-840AB97EA29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1" creationId="{1DF00941-D830-4E33-A47E-1B7200225A1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2" creationId="{0EA6C208-3D57-457D-B372-1C2E7ECEC5D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3" creationId="{B1853B62-61A1-478F-9F3B-B309F77269E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4" creationId="{C7DB1CF4-6D9E-424C-A262-AB5445824DD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5" creationId="{80470E93-9718-4DB6-8919-E012A87E178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6" creationId="{5EDACEFA-F550-406D-9DC2-E36C715F944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7" creationId="{6DB326C0-CE01-457E-A7B1-92C309AA2EC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8" creationId="{FC746119-8C58-4E72-BC7D-D84583B655D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39" creationId="{611EBA56-C939-4243-9DA6-13B9864D1EA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0" creationId="{37ED0B20-8656-4C57-BE5D-6F371D5DD21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1" creationId="{CC3D8FC4-0BE3-4701-9109-9FBBE5B3DE2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2" creationId="{554BC2FC-2058-4CC5-B09F-63068C0DCE3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3" creationId="{A8BDEE7A-81D9-4672-9A60-E1A97664F2A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4" creationId="{78D7E236-B207-4B53-B4CE-37BCC9C7082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5" creationId="{2153CFE0-34AA-4389-B0F7-CD299D39950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6" creationId="{6F643AD2-E69B-4086-A7C7-BF3980441A0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7" creationId="{484E1A08-56B1-44C6-ADD4-B6CC12D7F1B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8" creationId="{E8FE8694-E9FC-4EAB-9A1F-79C878490F5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49" creationId="{F966E8BB-372B-4A79-946B-3537C22285E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0" creationId="{AE7AE670-2EE2-4491-B1FB-74EBBB8A521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1" creationId="{D0067B5C-082E-436C-9CA8-7E045E35832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2" creationId="{72221ECA-34A4-46B1-BE3F-669A5AA2CF9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3" creationId="{E9E3EE2C-FD8A-41DC-AC02-F7340217544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4" creationId="{98176303-9F3C-4E33-8D55-28FBBD80E57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5" creationId="{417B5EF5-1190-461C-9112-282E8DA4EB7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6" creationId="{14B2C343-2F0F-4847-98C2-F0C6B2A477C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7" creationId="{C964CCF4-CE3E-4C08-B503-82FC9231E69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8" creationId="{FF8B716E-C054-4453-A5BD-1993ADF10A3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59" creationId="{51550FBC-3962-44FF-A520-BD9D2CE5279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60" creationId="{24E8263A-CA7A-4986-967D-98B96356E35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61" creationId="{5D577162-0637-454B-A9F0-53099D4ABE4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62" creationId="{956B6FDE-3B58-4748-9208-42274C44418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63" creationId="{8D1B543C-6405-4611-8679-0F567ED4F14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64" creationId="{422B7FB3-BBFC-4C34-82EF-82C18C26100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65" creationId="{098DF9E0-B103-4F07-9EAD-EEFC1728E99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66" creationId="{0CBC21B1-0CCA-4C5E-9B02-AA1B2B341FB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0" creationId="{2D296E0A-98DE-4770-A080-840057E65AD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1" creationId="{6571A7E8-3544-4888-A45C-61E5D1B4FDE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2" creationId="{BC55D23A-18A4-4518-A1D0-8251D11C162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3" creationId="{C53F3A84-3915-4602-BB35-FB90BE2DC70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4" creationId="{263EBB33-7875-4530-A456-CDD54B8AA46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5" creationId="{A768B594-FD52-423E-AE76-7DDF80EBC43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6" creationId="{3E8F7537-4409-4E13-8DC2-B5A94A7F3F3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7" creationId="{1274C857-AC7D-4853-A14D-8A73AB4E559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79" creationId="{68781E7A-03A2-4D79-A71E-83639C630B5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0" creationId="{856B55B6-436D-43FF-A6C6-E7A644685BF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1" creationId="{3E55C53E-E422-4ACE-BD52-197D6C89987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2" creationId="{113324C3-8562-4D61-B72A-F0E332D18DA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3" creationId="{B5912238-9C67-4E3F-9601-5B643D3836A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4" creationId="{95D46D1D-3E48-41B5-BE51-F1F09633624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5" creationId="{74E5C89E-A88C-44E1-B372-C0AA0CEB281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6" creationId="{20985FF6-3BC9-46D5-A77C-8D3C1995CA8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7" creationId="{2DAD5B45-F948-458E-AFCE-5BDD3815499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8" creationId="{CB7CABF9-0F37-4D14-84A2-6DC61BECF11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89" creationId="{13BE5163-D07E-4B74-B300-1CFC5A1BB5D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0" creationId="{AC54FF55-4AD2-433A-9924-671A9DAE3A6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1" creationId="{8E33475E-3492-421D-9792-6D1C59CFBF4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2" creationId="{068B5E22-B5E7-4AFB-B954-0B0323E1FB3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3" creationId="{86EB3A5A-5E18-49A9-BCA1-BBB73E81362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4" creationId="{994FAED6-E8A0-4197-8E45-69AAA18E66D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5" creationId="{9EBB2CD5-E4AB-48D2-B16C-ED51A7B1EDD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6" creationId="{85799E4C-65E3-4409-82AE-F397AF6ADB6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7" creationId="{88F93091-E16F-4B3D-9D0A-CAD353E30D8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8" creationId="{4DAFAE14-4CD3-48BF-A032-CD428EAA696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199" creationId="{89BCD685-34AF-4399-B610-1CAD708F7EF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0" creationId="{910D5FAA-CB61-40B2-9E4E-8E431B14747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1" creationId="{20D7A09C-99BC-4B6E-93DB-06F60F1F76F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2" creationId="{20026951-3D70-487F-B1E3-ED6AD9F67BE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3" creationId="{11E3C8CC-C431-4C63-8970-581AF444DA2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4" creationId="{DBBAAD4C-6C4E-4981-A9A3-F54BF6AB186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5" creationId="{EABDD4DA-7C2B-4611-A020-05001FDF49A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6" creationId="{79B3FB36-AACC-4E61-9581-603752840EE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7" creationId="{9CEB1D7F-69A6-4EBC-BCA6-2A20BA29AC5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8" creationId="{2928EE85-9673-469B-88AB-DA6BF80218F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09" creationId="{E247CDB6-EE1E-4AE1-AA7D-1878B7C526A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0" creationId="{AD9B0A9F-0BBB-48B8-8222-E4791C2798D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1" creationId="{B6CA8AFC-EDA4-4832-8A76-CF0527C9865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2" creationId="{9FAE3CEC-68AF-4220-A17D-E850A12C602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3" creationId="{B2318594-FFA2-45AF-AB29-8489A0DD595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4" creationId="{74F09575-8079-485C-AC55-A7D43E18F5F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5" creationId="{B2F6D33E-E03C-47B2-965F-63A26FF82E1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6" creationId="{2EA5C03D-B6C3-4C37-ADA4-CB822762FA8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7" creationId="{C78CDAF4-BE0B-49ED-9CED-07E18BE0CC4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8" creationId="{33ECCD36-7F1F-4F20-8675-CB7225DBC13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19" creationId="{B21C1121-12AB-4C41-8A61-5867AE8C219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0" creationId="{461ED8B6-03A4-4043-A6A4-9297D0545EF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1" creationId="{15E10495-2874-4BFB-A75D-206F764408C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2" creationId="{1D3C3D09-C8F2-4187-B7B5-F8F3C1C2F89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3" creationId="{CB0ABCD7-E692-4584-833C-92DB711F915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4" creationId="{2A6C609C-0C26-4AEB-9260-936F49FC240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5" creationId="{CB96B1C8-6ECC-445D-A370-4D7A1C97009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6" creationId="{7E4DD149-70F2-4ABC-B469-2AF53F5B670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7" creationId="{4DD855C5-89AE-4026-AA42-FB1AAAA8232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8" creationId="{CF370D97-73A5-4C86-B9A2-BD45762ED68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29" creationId="{AE19AD96-5465-4505-8123-B453662BA91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0" creationId="{00927620-D13E-4C06-A955-D785F30A35A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1" creationId="{BF0EC2A3-25F2-43C4-BF0C-224A90110F5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2" creationId="{45728EB2-4934-4624-97F6-2F30C9F04D4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3" creationId="{6C2B65AB-88EF-4154-B22E-634400B1D01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4" creationId="{A885F142-529D-419E-BE30-278A07BEED2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5" creationId="{FEE5BBE6-8C43-4CBB-A5FB-15F766C15B9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6" creationId="{89F10067-96CF-4ACF-9FC9-E80BD39D7FD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7" creationId="{6758862F-1108-4D56-9D40-652F1D13788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8" creationId="{025CBDA2-835C-4BEB-9F2C-05A3676483A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39" creationId="{9FCC4E0C-7D1C-40E8-9DC7-81B65CADC86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40" creationId="{7019B7E5-7B88-4522-99AB-22AD299375D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41" creationId="{8F035594-D639-44A8-80D6-29E6DD0DA2B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42" creationId="{27128B97-E2EA-4CEB-BA41-1CA5976B534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43" creationId="{4AFC580F-B318-46C3-96C0-52FA46EB669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44" creationId="{F9158261-274D-4FBA-AF4E-C4417D51F5B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45" creationId="{23C80DB4-B124-46A1-BAA4-BC33CED8A2A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46" creationId="{A721B89F-EF2E-491E-8AAB-2AF970DA0C3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47" creationId="{30EA38A0-2FAA-46AD-BB6C-9F79289A1D8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1" creationId="{6D64EB0A-7798-4E95-94E9-86B1AF90146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2" creationId="{B2E16472-4635-4540-A221-2471B14E425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3" creationId="{AD42761E-F938-4AE5-8F08-607615D22B6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4" creationId="{88EFAA56-068D-4A5E-B587-6558876944D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5" creationId="{9BDBFF6C-A544-446C-AC03-37064DCCC4D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6" creationId="{BA74AC87-DB63-4BAB-B74F-8BA957FD3D1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7" creationId="{A1B6E3BC-6071-4C7D-BFDB-6EF5995B965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8" creationId="{15BABD12-9532-4ECA-B78C-16C212F308C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59" creationId="{380E97EC-DA41-4E99-BCDF-3AD0B0FFB2B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60" creationId="{0A7A10DD-002F-4B9A-A58D-7D4A0A1DB7D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62" creationId="{D87DED58-4D62-4219-A075-7F0CE09D25B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63" creationId="{6B3BE664-70F0-4500-B3E8-E7C6EE937AA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64" creationId="{10F09FCA-B3D9-4A77-BAB0-5CAC3E62D52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65" creationId="{44D0B70F-CC84-483C-8EE0-2A24694932D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66" creationId="{C4EC04D5-BD4E-43C2-A386-A671CC4F419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67" creationId="{20D49799-0EF0-4754-8E87-F92FE798BF4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68" creationId="{566A9096-9D0D-41B2-83E7-4169CC2FFB5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69" creationId="{89E05EEE-D632-4466-B006-E43D8236A77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0" creationId="{CA9FAF68-CBEC-44EC-9876-5DB5FFC3F0D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1" creationId="{FE0EDE1D-BE41-48D4-9BFE-164186EE1B8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2" creationId="{B2CCC0CE-F5EB-433A-865C-2B73AECBB21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3" creationId="{527BD55B-679F-43AC-9B9F-AD863322E8D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4" creationId="{20AA295C-D561-45DE-B115-4FCD63AE14F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5" creationId="{C8FA55C2-186A-4A67-B35B-76E8D3EF1F4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6" creationId="{6571D986-F6A9-408A-BC66-04E310E39F5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7" creationId="{2702E98B-1BEF-4BF1-9274-F513001B547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8" creationId="{96CF3D0A-73E0-4370-84C3-FC1E20C1B39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79" creationId="{1C09F474-9FD5-48FB-8546-8DC6D2EFA2E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0" creationId="{69F766F9-CCB1-465C-B7B9-A3F7F24A0A8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1" creationId="{646DB4AC-1BD9-476B-A1C5-AC2B7FFB81C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2" creationId="{E701B77C-B392-4C70-B7C8-1CC69B45A88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3" creationId="{74FD5CA5-2C5E-4BD1-9E89-406946F6954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4" creationId="{59E90D33-49CB-4C73-9B21-97EBE0FB665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5" creationId="{DFAACF63-D854-4DE3-A187-E405E51AE12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6" creationId="{AE21FAF9-B462-4E46-AE14-DFE7E8FCBA8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7" creationId="{D58F540A-1B0B-4D82-A046-DBC98086A7C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8" creationId="{445F3ADD-DF2C-48D7-8E61-965D76CB199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89" creationId="{D97F537C-FE54-4504-BA4E-A6BBC309419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0" creationId="{C677A0A0-8FF3-4F7B-85FF-DCD8FF1EBDE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1" creationId="{0E25C748-CDA6-49FD-A087-1769C4D8415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2" creationId="{BF6F813F-54AF-494F-B281-F007FD9E353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3" creationId="{7AF12166-CDF2-456B-9D07-6869B33A8E2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4" creationId="{9DAE9F82-23A0-46B5-A089-0E01FE743EE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5" creationId="{3F1888EC-08FE-457A-ABD1-E12DE3CD484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6" creationId="{AD3D6D47-7015-4250-A79D-82DDB908DAF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7" creationId="{9985C4E1-41AD-4CF6-A487-C89291281FB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8" creationId="{6D955FFC-2B3C-47B8-A127-26B7719C87E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299" creationId="{2A10231D-0337-4E4C-A037-98480A81881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0" creationId="{17E9CB8E-E69B-48B4-BB19-275AF2AEC03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1" creationId="{088A2C94-011A-4F82-8BDC-9C4FE49EC92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2" creationId="{D6291520-7EED-4FC2-9FE3-C5B643CC93A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3" creationId="{4462EF0B-0C8A-4F15-A124-2AEEA50893C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4" creationId="{61464557-E006-40C0-92A9-90A604B1399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5" creationId="{25404A04-891D-49B0-AF72-079DC24F072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6" creationId="{70CD1BC8-C9F1-486B-9CFE-7B5F3CFADC4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7" creationId="{969A67FD-83A1-4A6E-A0EF-17FDFFAFF60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8" creationId="{77664925-4FCC-448B-933A-F2C4C47682E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09" creationId="{87C7FE91-B556-46C4-A504-8E6C13F3B7A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0" creationId="{3BA5C713-6796-4886-806E-17F98829EF9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1" creationId="{56CF0924-AAE3-42CE-910D-127F5409523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2" creationId="{299020F0-9270-4641-899E-E28DE405BAE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3" creationId="{0E589C10-EE91-4585-AE54-B3199FB3E2F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4" creationId="{7207257B-BADB-434F-B6AE-FE420E47FD4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5" creationId="{BD3A5079-9396-4B9E-BB09-9E2FFF602E8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6" creationId="{3C1D7BBC-4F1C-4E11-9E7F-5EFCBB09D17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7" creationId="{5FD97FFE-3203-4946-86EF-BAB80FFE585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8" creationId="{2EC5ADF4-8B1A-455D-9EEE-E67B1C736B9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19" creationId="{CE1E8A2D-C629-4D47-A5DC-0B05C2CD598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0" creationId="{AD0C2FD5-1DB6-4DD9-9297-5B07F270CBF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1" creationId="{6951FD69-B3D3-4D5D-AE4A-34C840AF8D9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2" creationId="{7322FEA5-C728-478F-8132-46AF22A84C5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3" creationId="{529F93AF-6D5B-4AFA-9120-E8C4B71AFB0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4" creationId="{A37D01DB-294C-4372-AAC2-62E891F8AB6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5" creationId="{7AD98E1C-680F-4B9A-B8E1-8A3455EE451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6" creationId="{FDA5A4F3-499B-49A8-9D54-01A39A0E1C2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7" creationId="{CFE57AB4-B9F6-44C8-95E4-B1415287845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8" creationId="{E8DB1A16-D850-4E38-9899-7BD05DD6AF0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29" creationId="{27F7E28C-4C27-4B96-901F-2EBBF7EE7A7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31" creationId="{AE6D8EFF-D54A-4BBB-B9CE-2B9A3F207B8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32" creationId="{8B350ECE-5B04-4F68-8335-A2AEC4638B2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33" creationId="{2CE5BFC3-8C0B-4F4F-877E-F9DE3078AC8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37" creationId="{6316442A-921E-4189-85FC-05E3BA87405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38" creationId="{063AFF6C-6448-4724-AF04-A451EC5E59C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39" creationId="{3103ACA9-C749-4389-B9A8-5A73402A21A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40" creationId="{7357946B-CAF0-47F8-8B9B-A763D44ECF3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41" creationId="{FBC80335-5C2B-44FC-96F6-A9AF74F5FFB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42" creationId="{3CD04C4C-08B8-4D32-9CCC-D9EE99D1E97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43" creationId="{2EAB043C-62AD-4971-8317-52675524339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44" creationId="{3D88F62B-D8AC-4046-A363-8431FA3D46F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45" creationId="{E7819D77-DAE8-4BD9-8233-4F8C56A3D44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47" creationId="{B3C4335F-C969-44D4-9D47-BDB23D8EC40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48" creationId="{21F3A8EC-119A-4B77-B553-40AC6D2F153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49" creationId="{C0A1428F-8B6D-408D-9C04-AB969CC4414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0" creationId="{431539DB-C6D3-40EA-A642-C61A4B87078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1" creationId="{5993E0FB-FBED-4CAF-BC8E-DA4C767E0F9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2" creationId="{205606B2-FA74-4046-A619-2AAE32A89CA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3" creationId="{3F07C319-A205-4F2E-BBE0-02BF615205D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4" creationId="{D09BE975-CF66-4857-A268-FBDB7200FCD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5" creationId="{51E74738-A230-4554-8087-318B090D2A0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6" creationId="{AEC71292-161F-4D07-890F-D076A798330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7" creationId="{B9C8CD3D-4DF5-4F99-BB02-1153FB1D159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8" creationId="{A4A235A4-AFB1-43C4-9368-69A6C5B1D43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59" creationId="{AC43F678-B368-4727-8E46-E85AA9FC1E6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0" creationId="{326CCFA4-6485-4766-A480-BCAF947627B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1" creationId="{970C4035-994C-4D93-8A22-5BD7447CCE5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2" creationId="{D07D2347-8501-4312-BCEE-05C68385583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3" creationId="{48B222CF-340E-4748-B73A-F36DFFB3F94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4" creationId="{859A8129-9B1F-46DD-8468-0AE463FAA76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5" creationId="{468CA7F6-22E6-4E15-864B-C26A56F7132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6" creationId="{4E80E2DE-7D99-4716-8907-C42D91C6B85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7" creationId="{8A7ECD1C-3A93-461E-930F-2B3EEFAAA23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8" creationId="{ED8476FC-7A80-4B2C-BE99-EF7D45FCD24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69" creationId="{9D9D5903-E0EA-4AED-BA04-8D429013B55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0" creationId="{30139AE7-111F-4F0A-ABA3-BA24F1133CF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1" creationId="{C6C533D5-16B2-436F-A241-93E5F4F10F9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2" creationId="{FF0BCC40-8200-4C6B-B4C4-0802EC71E9B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3" creationId="{C36A4C40-59D2-41B3-8647-23970A3A5AA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4" creationId="{C09D975C-2ABC-43DC-B77B-054B2C886F6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5" creationId="{9E7BA762-EE8C-4EE7-9E46-2357EF77A24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6" creationId="{4C119002-5985-45F3-BB37-5047B34CDB6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7" creationId="{B24683B3-932B-4123-A577-C4D8E3BE802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8" creationId="{ABB61A5E-2457-4E6E-B974-F04D9DF555B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79" creationId="{F7027E4A-6A2E-420B-9AA5-E819E0B3176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0" creationId="{AC32F0F5-58FC-4189-A01D-81EFAA04A9C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1" creationId="{1870E32C-EA0A-4386-84DC-AADEC8FA132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2" creationId="{DAB73C43-6856-4677-8B1F-19B44AB738C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3" creationId="{82AB4A32-BE28-4689-8FD5-C6F69E00D45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4" creationId="{707F7A3F-1DC7-4E15-A175-AA5F1AFBEF7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5" creationId="{EC0B78EC-E028-4F54-B90C-C6432505D18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6" creationId="{4E61F98C-715C-443D-B216-D4AD3561CDD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7" creationId="{21E85C5F-76B6-42CF-84A5-A27413B905C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8" creationId="{58B0E8B1-D6EA-449C-AFA8-50F045AF0B4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89" creationId="{C546CA20-5FBF-428D-BBC6-154BE5ABF00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0" creationId="{8EBFFA87-B2EA-416D-BD4D-25460B562A5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1" creationId="{2953134D-3EC2-4ACA-BA7A-208AFA19B5D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2" creationId="{066048FF-06C5-4D35-81C9-B4AA828EF24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3" creationId="{82259E73-EDE6-4D6B-9225-4EFF520DE6A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4" creationId="{2312B918-D361-4FA8-BF92-FA5F71B984D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5" creationId="{9363E2BB-864F-4450-AE49-4851B6882F8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6" creationId="{24DF9318-C468-4CA2-96C3-5207187F740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7" creationId="{3D84311A-3BE1-45F8-A461-E83D03D28A5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8" creationId="{3B58143F-73A3-4289-B6C4-12356681BCD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399" creationId="{68CC3E32-CDA3-487E-A291-09775F26068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0" creationId="{2714A552-D369-491B-81F2-E093B83D286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1" creationId="{3154D877-2AD5-479B-A5A7-914E5E7D2B7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2" creationId="{A4360264-CFE3-4BA3-97E8-ADD3E4DF39D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3" creationId="{8A17F0E7-6087-4A28-B862-225A11E9CD1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4" creationId="{33088F6B-69D4-453C-86A0-223B57C2903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5" creationId="{32C2F31F-98C2-4013-81FA-1632DEA7F9D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6" creationId="{C8D0B6B5-358D-4ABE-8E9C-CF19229A17F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7" creationId="{34DFF149-46C4-4CE2-B2AD-FD0F5EDAA72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8" creationId="{CB069515-F958-4149-BC82-6346981AB5C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09" creationId="{E9E28473-2BD5-4902-86E4-DBAC740B29A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10" creationId="{73AAC475-23CE-4492-8028-AC34BDED231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11" creationId="{3AA283FF-E179-4618-BA25-14DA3896B31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12" creationId="{8D85498D-743E-401E-B226-EF28F2512C6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13" creationId="{A7EC6342-5081-4119-BAC9-2BB80D83C7B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14" creationId="{7320DB2F-AF1D-42FB-AD95-DB37B39DF42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16" creationId="{9DB776D6-AAEF-44BD-A969-B52C9C1B556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17" creationId="{509D78AC-7443-4C66-8F3D-65DF58AA87D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1" creationId="{05EB85C8-FF6E-420E-880B-40B6E8BD7E0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2" creationId="{6C5B816D-BDBC-4DB9-9087-78BF7152CB4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3" creationId="{D4F512EC-3310-4343-969B-60758F3F218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4" creationId="{0DED90D9-4C3B-497F-92C4-43163665D03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5" creationId="{3672712E-F78D-4C18-8989-F788FD4070B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6" creationId="{3CD63FAC-E660-4974-B385-9914F8E4500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7" creationId="{72DBC0E6-F8D5-48A2-B1DC-1408ABE56D7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8" creationId="{72342217-E0E5-48EE-8BFA-644B669D451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29" creationId="{0D85AA25-DD28-49B2-8F48-1CFAD33B20C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1" creationId="{6AA1874F-A590-4888-A876-3D12BC102F1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2" creationId="{89646338-DDA7-4C1D-BB7A-F482E96D768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3" creationId="{904446DB-8FCD-4DA9-8575-AACEF115FB1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4" creationId="{AF6B39B0-5538-4EC2-8503-704798C5F33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5" creationId="{72FFF0AA-0FEA-4CAA-913F-457F7A26BCE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6" creationId="{84690EF9-F215-42BA-B2E9-33D7634D730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7" creationId="{105E1262-CBC8-493E-BEE6-1BD4C569274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8" creationId="{C64F48FB-460A-46FE-8EAD-6D5E4D46E50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39" creationId="{D17FD108-A5DB-4D1C-A2EC-BA59CCCC9C0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0" creationId="{211FD3CB-6F44-4672-99F2-DBEE600340A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1" creationId="{CAEC41F0-AE0A-44FB-970C-052C1518A09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2" creationId="{9A4EFA7E-D217-44EE-9F1D-B7244D1366D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3" creationId="{CFA85B86-1E89-4702-9B52-FD05159523B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4" creationId="{E28FCE7F-18FF-4380-863D-616E0BB75CE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5" creationId="{939AA6A3-1880-43F3-853A-E7BF0F0356F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6" creationId="{C15EE984-9AAC-4BF0-B5B4-1A7AED214A0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7" creationId="{648BC9F2-A91D-4F8A-A6A4-FE130E86FAD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8" creationId="{3BFC3EF6-CEF6-4D2C-8A0C-F1F251CBB0D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49" creationId="{6B5E9937-05B0-4C36-82D3-545699C9ED0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0" creationId="{48C60156-1001-4EA5-A85A-2927D2DF26D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1" creationId="{A3D49D1A-D2CE-4FC2-A9F2-DB7A8692805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2" creationId="{5F8625D5-CC7C-497E-A3FD-B4A7CAA7A57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3" creationId="{9A282E28-81DD-40B2-A389-C9AF0BDCD51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4" creationId="{CFFAFBDC-DD1E-4F38-82EF-CE2CF055031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5" creationId="{1AE73236-02B4-40FB-A223-1ACBAE84731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6" creationId="{83EBF726-C001-4196-937A-732252E41033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7" creationId="{718E46E3-6A93-43C4-8586-4B44D36DBC2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8" creationId="{297D6AD2-9FA8-44A7-94F9-0F011C51B46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59" creationId="{412B5CF9-E40D-48D7-8528-0129AD90AFF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0" creationId="{1EE06206-DA97-4F3C-8A9B-04EF1D5A5B4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1" creationId="{4DACA0E6-5057-4F9F-8523-F9203A4C203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2" creationId="{00DE9B95-0341-4AA6-8ECC-B056D05EC3C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3" creationId="{728B1BBA-C3CE-4C13-96F3-AADC94D3620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4" creationId="{6CA81759-7F4A-40A9-8473-37F54E9FD71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5" creationId="{5BC26E93-759D-4661-945D-7C667E60136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6" creationId="{859AB077-714B-4F0D-B659-3DFBFA3F63D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7" creationId="{4D10EF92-1094-4D7E-900B-A4623DFABCA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8" creationId="{E402A561-7B46-4E6A-A36B-2E03FCB2749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69" creationId="{DCD7FCE9-585C-45FB-B82B-86F69B12598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0" creationId="{971E54CE-B5F6-42DB-B6C6-9FB1F32EC85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1" creationId="{C859A131-6824-488F-AFDD-00149A06014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2" creationId="{43E515AC-2CED-48AC-BDF9-CAC28644C2D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3" creationId="{A5F224B3-FCA5-4D4C-8A75-D5DCEEF18A2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4" creationId="{826791DD-0ACB-4241-A967-D0EA7394BAD5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5" creationId="{2263835B-F660-4BDC-81DB-FFEAAF5B199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6" creationId="{20D4040D-8EBE-4680-85C8-D2EE83764EB1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7" creationId="{359E87B7-FB14-4B6E-9E83-24B8B8D6337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8" creationId="{2994E586-D912-4DE0-9C53-00C26387357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79" creationId="{83C0B4BF-4B42-4C92-8F69-49D18925E32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0" creationId="{D6B15551-E1E6-44F2-83B2-6E50A1936F3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1" creationId="{700DAEC5-4D3D-4039-B697-CE1B613114C0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2" creationId="{D6E95974-784F-4B2C-A096-5176087DB31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3" creationId="{DE8A24EE-7318-4535-ABC8-077AE13A236B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4" creationId="{BF282F68-28BF-43F7-A171-078E5900B51D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5" creationId="{A244F2EE-82DB-490A-8B74-87A6E52BF34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6" creationId="{A1A5823B-059E-48DB-90D9-0427BCFE31B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7" creationId="{D6A00C8F-4182-4A4B-872B-2267221C033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8" creationId="{89D0E3F1-3A42-4772-A652-5FE8103609E2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89" creationId="{6D673F31-9663-422C-B028-74FCB65396B4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0" creationId="{71E45AA1-A7BA-4DEF-B288-D834C36FF14C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1" creationId="{A5AF4BA5-3F88-4D5B-A339-01DF250F549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2" creationId="{AF592D0E-F577-43B0-A2A6-80C6D4D9342A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3" creationId="{4EAFDDC4-ECC9-441E-B825-AB2448A1ADE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4" creationId="{F1C19AFE-D538-4A41-8969-D9EFA201E058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5" creationId="{A94B70A6-153B-44A9-8316-303F8D2F7887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6" creationId="{23C720B4-5B1F-4457-A0FF-6011BE0091BE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7" creationId="{E16154A7-2887-4977-A473-47F306D555E9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498" creationId="{770C0BBC-3BCB-41AA-97C3-493470CAD4A6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00" creationId="{A8FBAA5D-D62A-4FC6-9573-8BD100A9EF8F}"/>
          </ac:spMkLst>
        </pc:spChg>
        <pc:spChg chg="mod">
          <ac:chgData name="reza kabir" userId="af3c95a13102d509" providerId="LiveId" clId="{8BAB2875-BEA6-4BA6-854D-82211A154D52}" dt="2020-05-13T19:06:08.708" v="4098" actId="165"/>
          <ac:spMkLst>
            <pc:docMk/>
            <pc:sldMk cId="1703219833" sldId="2027"/>
            <ac:spMk id="501" creationId="{DC152086-9F0C-4203-85ED-2B71E64E4A91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02" creationId="{83BFDD80-4FD9-41F8-AED1-68369ACA3336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03" creationId="{799E72D8-8750-4F3F-9839-991A92BF7140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04" creationId="{2A15DD56-324B-4951-A589-875041D33FB4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05" creationId="{331986A6-91BC-436E-AED3-1FFA949C7730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06" creationId="{ACE89C55-868A-4BA6-9D93-64AFBF982AC8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07" creationId="{EFF68914-748E-4A14-8362-692251E8D13C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08" creationId="{B3CE47E8-DC12-41D8-AD8A-3E78E613ABFC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09" creationId="{26C532DC-F4B8-4483-9F0E-893D7665231B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10" creationId="{39FB4F24-FEAE-42C6-A2DA-0E6BB7E3E0F0}"/>
          </ac:spMkLst>
        </pc:spChg>
        <pc:spChg chg="add mod">
          <ac:chgData name="reza kabir" userId="af3c95a13102d509" providerId="LiveId" clId="{8BAB2875-BEA6-4BA6-854D-82211A154D52}" dt="2020-05-13T19:08:07.589" v="4130" actId="1076"/>
          <ac:spMkLst>
            <pc:docMk/>
            <pc:sldMk cId="1703219833" sldId="2027"/>
            <ac:spMk id="511" creationId="{6759DE12-B07D-4DC2-9132-1CF162944730}"/>
          </ac:spMkLst>
        </pc:spChg>
        <pc:grpChg chg="del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5" creationId="{2FDAA0D3-3615-41CD-9BE4-3B9B5C1E4842}"/>
          </ac:grpSpMkLst>
        </pc:grpChg>
        <pc:grpChg chg="del mod topLvl">
          <ac:chgData name="reza kabir" userId="af3c95a13102d509" providerId="LiveId" clId="{8BAB2875-BEA6-4BA6-854D-82211A154D52}" dt="2020-05-13T19:06:11.379" v="4099" actId="478"/>
          <ac:grpSpMkLst>
            <pc:docMk/>
            <pc:sldMk cId="1703219833" sldId="2027"/>
            <ac:grpSpMk id="6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8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16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26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31" creationId="{2FDAA0D3-3615-41CD-9BE4-3B9B5C1E4842}"/>
          </ac:grpSpMkLst>
        </pc:grpChg>
        <pc:grpChg chg="mod topLvl">
          <ac:chgData name="reza kabir" userId="af3c95a13102d509" providerId="LiveId" clId="{8BAB2875-BEA6-4BA6-854D-82211A154D52}" dt="2020-05-13T19:08:07.589" v="4130" actId="1076"/>
          <ac:grpSpMkLst>
            <pc:docMk/>
            <pc:sldMk cId="1703219833" sldId="2027"/>
            <ac:grpSpMk id="39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44" creationId="{2FDAA0D3-3615-41CD-9BE4-3B9B5C1E4842}"/>
          </ac:grpSpMkLst>
        </pc:grpChg>
        <pc:grpChg chg="mod topLvl">
          <ac:chgData name="reza kabir" userId="af3c95a13102d509" providerId="LiveId" clId="{8BAB2875-BEA6-4BA6-854D-82211A154D52}" dt="2020-05-13T19:08:07.589" v="4130" actId="1076"/>
          <ac:grpSpMkLst>
            <pc:docMk/>
            <pc:sldMk cId="1703219833" sldId="2027"/>
            <ac:grpSpMk id="48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53" creationId="{2FDAA0D3-3615-41CD-9BE4-3B9B5C1E4842}"/>
          </ac:grpSpMkLst>
        </pc:grpChg>
        <pc:grpChg chg="mod topLvl">
          <ac:chgData name="reza kabir" userId="af3c95a13102d509" providerId="LiveId" clId="{8BAB2875-BEA6-4BA6-854D-82211A154D52}" dt="2020-05-13T19:08:07.589" v="4130" actId="1076"/>
          <ac:grpSpMkLst>
            <pc:docMk/>
            <pc:sldMk cId="1703219833" sldId="2027"/>
            <ac:grpSpMk id="57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62" creationId="{2FDAA0D3-3615-41CD-9BE4-3B9B5C1E4842}"/>
          </ac:grpSpMkLst>
        </pc:grpChg>
        <pc:grpChg chg="mod topLvl">
          <ac:chgData name="reza kabir" userId="af3c95a13102d509" providerId="LiveId" clId="{8BAB2875-BEA6-4BA6-854D-82211A154D52}" dt="2020-05-13T19:08:07.589" v="4130" actId="1076"/>
          <ac:grpSpMkLst>
            <pc:docMk/>
            <pc:sldMk cId="1703219833" sldId="2027"/>
            <ac:grpSpMk id="66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71" creationId="{2FDAA0D3-3615-41CD-9BE4-3B9B5C1E4842}"/>
          </ac:grpSpMkLst>
        </pc:grpChg>
        <pc:grpChg chg="mod topLvl">
          <ac:chgData name="reza kabir" userId="af3c95a13102d509" providerId="LiveId" clId="{8BAB2875-BEA6-4BA6-854D-82211A154D52}" dt="2020-05-13T19:08:07.589" v="4130" actId="1076"/>
          <ac:grpSpMkLst>
            <pc:docMk/>
            <pc:sldMk cId="1703219833" sldId="2027"/>
            <ac:grpSpMk id="75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76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81" creationId="{2FDAA0D3-3615-41CD-9BE4-3B9B5C1E4842}"/>
          </ac:grpSpMkLst>
        </pc:grpChg>
        <pc:grpChg chg="del mod topLvl">
          <ac:chgData name="reza kabir" userId="af3c95a13102d509" providerId="LiveId" clId="{8BAB2875-BEA6-4BA6-854D-82211A154D52}" dt="2020-05-13T19:06:37.745" v="4113" actId="478"/>
          <ac:grpSpMkLst>
            <pc:docMk/>
            <pc:sldMk cId="1703219833" sldId="2027"/>
            <ac:grpSpMk id="86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87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88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97" creationId="{2FDAA0D3-3615-41CD-9BE4-3B9B5C1E4842}"/>
          </ac:grpSpMkLst>
        </pc:grpChg>
        <pc:grpChg chg="del mod topLvl">
          <ac:chgData name="reza kabir" userId="af3c95a13102d509" providerId="LiveId" clId="{8BAB2875-BEA6-4BA6-854D-82211A154D52}" dt="2020-05-13T19:06:37.745" v="4113" actId="478"/>
          <ac:grpSpMkLst>
            <pc:docMk/>
            <pc:sldMk cId="1703219833" sldId="2027"/>
            <ac:grpSpMk id="167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168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169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178" creationId="{2FDAA0D3-3615-41CD-9BE4-3B9B5C1E4842}"/>
          </ac:grpSpMkLst>
        </pc:grpChg>
        <pc:grpChg chg="del mod topLvl">
          <ac:chgData name="reza kabir" userId="af3c95a13102d509" providerId="LiveId" clId="{8BAB2875-BEA6-4BA6-854D-82211A154D52}" dt="2020-05-13T19:06:37.745" v="4113" actId="478"/>
          <ac:grpSpMkLst>
            <pc:docMk/>
            <pc:sldMk cId="1703219833" sldId="2027"/>
            <ac:grpSpMk id="248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249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250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261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330" creationId="{2FDAA0D3-3615-41CD-9BE4-3B9B5C1E4842}"/>
          </ac:grpSpMkLst>
        </pc:grpChg>
        <pc:grpChg chg="del mod topLvl">
          <ac:chgData name="reza kabir" userId="af3c95a13102d509" providerId="LiveId" clId="{8BAB2875-BEA6-4BA6-854D-82211A154D52}" dt="2020-05-13T19:06:37.745" v="4113" actId="478"/>
          <ac:grpSpMkLst>
            <pc:docMk/>
            <pc:sldMk cId="1703219833" sldId="2027"/>
            <ac:grpSpMk id="334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335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336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346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415" creationId="{2FDAA0D3-3615-41CD-9BE4-3B9B5C1E4842}"/>
          </ac:grpSpMkLst>
        </pc:grpChg>
        <pc:grpChg chg="del mod topLvl">
          <ac:chgData name="reza kabir" userId="af3c95a13102d509" providerId="LiveId" clId="{8BAB2875-BEA6-4BA6-854D-82211A154D52}" dt="2020-05-13T19:06:37.745" v="4113" actId="478"/>
          <ac:grpSpMkLst>
            <pc:docMk/>
            <pc:sldMk cId="1703219833" sldId="2027"/>
            <ac:grpSpMk id="418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419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420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430" creationId="{2FDAA0D3-3615-41CD-9BE4-3B9B5C1E4842}"/>
          </ac:grpSpMkLst>
        </pc:grpChg>
        <pc:grpChg chg="mod">
          <ac:chgData name="reza kabir" userId="af3c95a13102d509" providerId="LiveId" clId="{8BAB2875-BEA6-4BA6-854D-82211A154D52}" dt="2020-05-13T19:06:08.708" v="4098" actId="165"/>
          <ac:grpSpMkLst>
            <pc:docMk/>
            <pc:sldMk cId="1703219833" sldId="2027"/>
            <ac:grpSpMk id="499" creationId="{2FDAA0D3-3615-41CD-9BE4-3B9B5C1E4842}"/>
          </ac:grpSpMkLst>
        </pc:grpChg>
        <pc:picChg chg="del">
          <ac:chgData name="reza kabir" userId="af3c95a13102d509" providerId="LiveId" clId="{8BAB2875-BEA6-4BA6-854D-82211A154D52}" dt="2020-05-13T19:08:11.051" v="4131" actId="478"/>
          <ac:picMkLst>
            <pc:docMk/>
            <pc:sldMk cId="1703219833" sldId="2027"/>
            <ac:picMk id="3" creationId="{DE5175A4-3F55-4AF7-90B0-368E3C6B1AF0}"/>
          </ac:picMkLst>
        </pc:picChg>
      </pc:sldChg>
      <pc:sldChg chg="addSp delSp modSp add mod">
        <pc:chgData name="reza kabir" userId="af3c95a13102d509" providerId="LiveId" clId="{8BAB2875-BEA6-4BA6-854D-82211A154D52}" dt="2020-05-13T19:13:56.673" v="4202" actId="478"/>
        <pc:sldMkLst>
          <pc:docMk/>
          <pc:sldMk cId="50345916" sldId="2028"/>
        </pc:sldMkLst>
        <pc:spChg chg="add mod">
          <ac:chgData name="reza kabir" userId="af3c95a13102d509" providerId="LiveId" clId="{8BAB2875-BEA6-4BA6-854D-82211A154D52}" dt="2020-05-13T19:08:31.894" v="4145" actId="20577"/>
          <ac:spMkLst>
            <pc:docMk/>
            <pc:sldMk cId="50345916" sldId="2028"/>
            <ac:spMk id="2" creationId="{007FF96D-26BD-4596-8439-1FF446EDA99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" creationId="{760773BB-3709-4A2F-A52B-81EFE88AA7E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" creationId="{E17DCBDB-0714-470B-B0D3-EA0868D489E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" creationId="{9B77F42F-5E19-4B9F-8917-D4F594A69E7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" creationId="{264D6D91-83BB-4A12-AF8E-6A061349030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" creationId="{436904BB-EB91-451E-81E6-146E6A20143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" creationId="{033AC7E2-3A9D-4739-9127-B959D31D5FF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" creationId="{8610E87F-444D-43B3-83AA-412CFC4C96E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" creationId="{6FB857BD-D337-4180-8914-31CC033B7C7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" creationId="{B4A7A2EE-697E-40BF-B537-F6F30775E28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" creationId="{9487EB31-7A9F-40F1-9513-ADE6C3481C0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" creationId="{90B09A27-4A31-4B04-A791-E86925EBD9F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" creationId="{46B08DD4-910A-4D38-9ECB-02EDD1C13A7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" creationId="{630421FB-9D25-4D42-9826-64DD5394128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" creationId="{5917C828-1CA8-49D9-9514-7E15BCAE9A4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" creationId="{0211F6B9-9FC3-46C1-AF2A-B1501E55265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" creationId="{C70F1360-C8E4-4DDC-914C-5303A17CA43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" creationId="{FE68DFCD-7E2D-446E-817B-8DB8A3FF197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" creationId="{D674D8E8-4AF4-4119-A148-6249F03F100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" creationId="{1053A850-A4EE-4A09-8B37-6963DC91A7A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" creationId="{EC9BB781-906B-4EC5-8CEA-CDA0B5758B1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" creationId="{23706DBF-B1A0-4D40-A24C-187D9206D9A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" creationId="{4E8539C3-D564-4971-A1D5-9137C64E1B2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" creationId="{85A68B6D-0D42-410C-ACD2-67DC5D245F2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5" creationId="{79288D93-8C8D-48BD-841C-84BE43D1475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" creationId="{5CBCDE04-3E7F-4378-842C-FD5531D3F69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" creationId="{E1FB22B8-8E78-48E5-B753-BD2C51B3EF7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" creationId="{5407C863-CBEF-448A-B130-C556853D53A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" creationId="{94F8194E-88D1-4705-9728-B30B9B35769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3" creationId="{B5BCBAE9-A49A-499E-B109-C9AFAFB7843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" creationId="{2D471A3E-8A3F-4B25-960A-BB0EBA1E1AD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" creationId="{1F4894FB-203E-4ACB-B28C-A56EA19389A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" creationId="{1F6B696D-CA7A-468B-BE15-4172E953B18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" creationId="{86698181-236E-4364-BEC4-58E550B28AD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1" creationId="{2FA496B2-E946-45EB-A204-4BA3C61F0E9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" creationId="{41262A68-122B-48F2-B12F-EF4AB86A9AF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" creationId="{539BBD0A-EACC-4C78-B25B-97D4055373A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" creationId="{0E1B288E-E66B-4877-ADA7-F5915EAB46B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" creationId="{7443C3C5-910F-4A80-8991-37BB5891D18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" creationId="{21E5278D-FC46-4E16-A761-A45A04F50A6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" creationId="{1803C92B-B576-4DD4-B190-D12F53A1871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" creationId="{DC2A7208-A94B-47D6-96B9-4CE2CEBB5B3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" creationId="{5FF5261A-F9F8-4773-A6A9-43104EF9065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" creationId="{1EA5C0F9-14E5-4593-B35F-F3AA7A23408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" creationId="{2F8393CE-B6D6-48B3-B60C-5D1F4FBA443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" creationId="{E30379FF-7FC7-44F2-987C-7ECFF282FF5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7" creationId="{45A92F68-919E-4DE9-A243-230D8BDD426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" creationId="{8A5AAAE0-0ED0-4D66-B64E-E63A7538346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" creationId="{A76C0B7F-8988-483A-B793-EDEA986F99B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" creationId="{A9C80A36-8EE6-4640-A075-07547542D3D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" creationId="{E5D96045-2FB0-4F4C-982C-67B1A02D023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" creationId="{4AB2DD1F-8965-4887-BDCB-549B07E7B69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" creationId="{4072CBE5-A776-4757-AC23-B5C35383C60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" creationId="{0DCB0230-EF9C-4278-BD3E-C6944D8CD63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" creationId="{981AFF45-9F05-4D45-90C9-6F578A1B98A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" creationId="{D93DEA2C-39AC-42BE-B29B-F0A80201EDE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" creationId="{FBA7B71B-25A6-439E-A9A7-E34A1A4F1D0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" creationId="{5E72B6AD-6A07-49BF-9E90-F4D628A5D1D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" creationId="{0FA5C02A-97A4-4B83-9F94-3923F199A9B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" creationId="{863AD32C-0F37-4582-8EC4-603B03258B4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" creationId="{3494E83C-B96F-4280-A336-2513FADA961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" creationId="{76D22C00-CA1C-468C-BFE1-9C1F168879D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" creationId="{C7C99701-62C9-4066-9BF5-EC133BBE3C7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" creationId="{D486C9B0-C186-4FF0-9B2D-6E9711B2D25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" creationId="{AC85577A-3E47-4AB6-A146-419BE0EFC32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" creationId="{B9B4BE46-0541-4B15-A1A0-AE2BE95497A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" creationId="{8043B5A3-3B19-4468-8093-3E732B21A07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" creationId="{BE3429DA-69C6-49A1-8B61-2B424AD3084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" creationId="{1F8491EF-B8DD-4D04-AECC-728F233B9E7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" creationId="{33229D6E-A8DA-4568-A720-CDD2D35B778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" creationId="{86F7D289-54B1-4A0C-8E17-4768F1EE0D0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" creationId="{957A5F82-30FA-4D46-B541-7007716F0FE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" creationId="{8B5D9625-213E-4153-8BA5-FE6D4F80D7B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" creationId="{E4C2B223-68A1-4683-BCC4-66D2DA8764D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" creationId="{658EF911-D237-4DDB-8AF9-8ADC3D6C063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" creationId="{E8DB660A-CB64-448A-9385-1DC0808EA39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" creationId="{CF25046C-6366-4844-A04D-58701A6AFDB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8" creationId="{3A3294D1-3B67-4EB4-9EAE-EA6777B12FB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9" creationId="{65513AB2-A519-433F-A605-2AD048BDFCE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0" creationId="{C15E8D3B-B203-4FB8-8DD5-7D1A3EA4AD3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1" creationId="{63EA1992-44E5-4BBE-BCB7-D267E7E755B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2" creationId="{2FA79DB8-E672-4EC7-815D-A5F3A2DC0F3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3" creationId="{156CAB40-A9BE-4F77-ABBB-5E8E2B3455E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4" creationId="{F972C3FB-6455-4845-AADB-40F7D915538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5" creationId="{8F5FD015-6382-453B-89F9-EC24C333ECA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6" creationId="{89123515-4EDB-44C8-A418-BE6643158BA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7" creationId="{BAA94687-F45A-45E4-AFC4-435BCE53BBD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8" creationId="{D76280F3-ACE6-4CC9-BC51-B97C2E3373F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09" creationId="{DF82D964-5399-440A-AC9F-56C0DF110A9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0" creationId="{28A1AFC3-973A-41DA-B47D-043552536BD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1" creationId="{A2947653-70D7-4378-8D86-5DA57771396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2" creationId="{2AB16460-9FF3-453F-8A91-4AA215DB270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3" creationId="{208920BB-150A-4F41-848F-004D283CC14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4" creationId="{3574FC2A-E2D3-4B1D-981C-47B63632734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5" creationId="{7FD8728E-FD13-480B-A62A-E93EB7ED41E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6" creationId="{70344D2A-492A-4EE7-8130-AB9EE1A0482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7" creationId="{D1FABF45-B13E-4F88-8736-89C262E13E5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8" creationId="{B4695052-E7BB-4EA3-AE58-245499A02DE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19" creationId="{D4F19702-15FE-4C2B-AD42-86B1871EB1B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0" creationId="{555296DA-8ACD-4581-8A9F-9AF1E3E2171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1" creationId="{FED0607A-3B5C-4BED-BE3F-8AEDBCA7A10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2" creationId="{2A313520-1319-4A49-BAF7-92DFA73F68A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3" creationId="{00A48752-F163-44F7-97EF-998369D9CD3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4" creationId="{5BDACFC7-1A35-4805-A390-B20F43B9BFD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5" creationId="{34A7FD6C-6062-46F2-80CE-5A9EAF18BFF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6" creationId="{F4EE0CA5-665E-4A6D-A964-40A8CA05EB7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7" creationId="{61209A7E-3A66-4BB7-AE80-57E82BA8843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8" creationId="{FE6A6981-EA70-460F-8628-F5DB9DC1C7E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29" creationId="{5D2FB954-1E13-4EA0-8727-44E745A73DD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0" creationId="{2475CBC6-0E39-4BD4-969B-E66B4C1FDBC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1" creationId="{6456E865-099C-467B-8316-13A4A6C1B92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2" creationId="{63DBB8E6-65B2-41AE-A6C9-354DA6352E8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3" creationId="{C1A60EA6-A805-4B22-B461-5501E70CE39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4" creationId="{F6871B34-A245-4C26-A180-40F056BA280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5" creationId="{7D0FA801-A41F-4585-BDC7-6A532E970DE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6" creationId="{AAB70DC8-6D2F-49FC-8129-C1727AAA1CF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7" creationId="{98F33B7D-DECA-40E6-926E-3F46C1F621B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8" creationId="{192D3A3F-5D20-4BB7-8440-2732E2DDAFA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39" creationId="{B916337D-5A23-4671-BCD9-21D7EB83D5E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0" creationId="{11A9980C-B703-44F4-BE0A-D427E77A696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1" creationId="{09E41F3C-B40D-4967-9632-0625BDD3581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2" creationId="{3B921361-6B31-40AA-A5AD-C5A92B485D1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3" creationId="{121A7BD0-FB59-4F30-A348-05F22C6E2F4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4" creationId="{3A86FB0D-6228-4F23-BF0D-1E161241DFD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5" creationId="{DF3EDCBA-D64D-4927-AFA4-9A2F69E04C1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6" creationId="{46993EEB-9CD1-44CE-A39D-7FD7B7AEABB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7" creationId="{8A9286A4-2C42-4FCC-87BE-FFF13D64446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8" creationId="{ADCE29F4-E2FF-43C4-A086-A4631E5249A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49" creationId="{FC4893BE-6F37-4B0A-8209-18669D26E4A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0" creationId="{4AB6C9AD-5E67-4FBF-BF79-8C16F5475C6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1" creationId="{60A7CE9F-5778-4014-9B1B-1FCC55BA887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2" creationId="{194AC4ED-B750-47C0-82AC-9765DE1FB6B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3" creationId="{E1FC6D47-8BC2-4D46-B0E1-F953F6874E5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4" creationId="{23F02D86-DC34-4419-9EF3-FC5DDA09C7A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5" creationId="{E81DEA62-0C16-4B12-B714-DB0256970F1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6" creationId="{18E2C44F-BADB-439C-AEC9-24902B8B608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7" creationId="{7C81B055-AF8E-4B54-AFB7-92284A99807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8" creationId="{4A97D4A1-00A0-441D-B2C0-6A35A29F5DA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59" creationId="{72C21D18-4717-4C05-996D-ADA74DDEB2A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0" creationId="{B1121821-8150-495D-87A0-CC4D647D47A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1" creationId="{59D64AC8-C97B-4DF3-BB9E-A938A4062D0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2" creationId="{92B4AFDF-65BE-402E-82A7-00F8EBAD606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3" creationId="{EBEF2980-3CFB-444E-8B9D-390A6B119DD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4" creationId="{427F344A-3F58-4EA7-BB90-3F774FC8110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5" creationId="{88BCBD20-49DB-43D5-A653-9D5F07B4264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6" creationId="{8366F61F-5837-429B-A5CA-1CBA67E6371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7" creationId="{F8142415-4185-4EB4-AA09-0F03E93BC42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8" creationId="{389BF684-C5B7-48E5-88F1-61C51F883EB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69" creationId="{F9517FE2-C175-45DB-8482-90210B2D02D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0" creationId="{798FF929-9630-4E75-9361-A254F5CFA54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1" creationId="{CCE662FB-8F9C-4FD5-BDE4-C5DE3966D0D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2" creationId="{8D2DE4F5-F0BE-4055-B748-8E41E6795D0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3" creationId="{B586ED69-958E-4956-AA20-A33861D2741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4" creationId="{389515F4-9843-4A9A-AE9F-29CC21766B5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5" creationId="{D6DEDDEB-E5E8-497B-AB23-82FF173A29A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6" creationId="{341CD45D-2BBB-476B-9AEF-1020E63D7C1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7" creationId="{ADE86F82-A0A2-4B2C-B708-C6325EC176B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8" creationId="{161BDA3D-8BA5-47AE-AC5A-307CB88ED94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79" creationId="{F7C15E6E-A51D-4F7E-9B71-FF033B6D6D2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0" creationId="{DA6E3D78-5A42-4671-9D61-117E3C8F1A8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1" creationId="{13F4258F-E08C-4814-9016-86FDDC6D2C8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2" creationId="{F1E613F1-B429-4C61-BA8C-4763BEC19E4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3" creationId="{D538838C-1ACF-49C2-899D-B413E1F35ED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4" creationId="{60EF170E-7113-4911-9848-2AD378DB739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5" creationId="{34318010-50AC-4ED3-A16D-460327BB78A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6" creationId="{61DC5B8A-EEBE-4E38-AD34-60503F9A73E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7" creationId="{8247E282-188A-43E1-8961-06525DFE149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8" creationId="{2C47CDD6-5D56-432B-B793-A9F1125D224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89" creationId="{205171BA-4FA4-4FF5-A3B5-5521C611AF6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0" creationId="{6F4341EF-5038-4EFB-B7D3-7AE7588F735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1" creationId="{23863C45-F0AD-4347-912F-48EE12B726A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2" creationId="{5C97AF6D-3864-492A-8E74-5E49245CC8C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3" creationId="{429AB060-3C8A-4DED-B127-068A89649B7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4" creationId="{D4DE8DBF-D795-41BA-A3E8-D1D83D653F9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5" creationId="{3E0CF032-04DF-4E9B-AA22-FFED23AFC6A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6" creationId="{6DBA1FD6-E55C-4328-BEF3-0EC4E50D1A0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7" creationId="{C63ABE6B-C135-4882-A8D6-03011560AE1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8" creationId="{2A184AC0-6C62-4FCA-9F3F-0D9B18DF125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199" creationId="{1C3651B6-6755-487F-B475-961616D633B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0" creationId="{9B605AA1-2959-4D3F-8BB4-3D71068D171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1" creationId="{D8B71BB9-5B31-44F1-9F4A-FF674FF91CD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2" creationId="{673BBC2F-B0DB-40CA-80B0-BCC945812A5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3" creationId="{274A5602-E580-4F5B-968B-C0D8221B251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4" creationId="{682F9769-81D4-4FC4-A69A-9F719733794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5" creationId="{51355E83-3D8D-4396-A915-91D425564BF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6" creationId="{BE2E4130-98A3-46AF-93E9-57506E5ACC7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7" creationId="{673E9A86-C809-42DA-B457-40F794688E7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8" creationId="{3FA42096-9412-4AA4-B18E-E74239EA710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09" creationId="{96597AC1-E9BB-4B97-95E0-3E609EC63AE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0" creationId="{BB6B0918-0D4B-4D3E-8012-2D2445A6747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1" creationId="{AC261ADE-A451-492F-AE97-8D5E84DB188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2" creationId="{91064E08-899C-49AB-BD8E-5330AECF406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3" creationId="{FAB4A476-BF92-4651-9071-9241373FB6E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4" creationId="{DC92A413-C48C-4F57-ADA5-7EDCD951BC0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5" creationId="{D18734C7-5C23-4EE3-B795-B7814852D1C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6" creationId="{A9747B4A-78F7-4BD0-B56A-B25CAD8775B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7" creationId="{9E0C3834-B213-406F-AF8D-B7C18094129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8" creationId="{33C79922-F796-459D-8296-3433BB7F2AA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19" creationId="{342CD6CB-C071-48B3-9C03-3E61D39983B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0" creationId="{5A5FC08A-DEE1-447B-9F36-B9AF6B42148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1" creationId="{3B746633-3733-454C-979A-91AD39C995C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2" creationId="{741AD5FD-74A9-4878-B560-C9819257ADD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3" creationId="{33246E27-F47A-449D-BC69-4B3AFC48F39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4" creationId="{12B4F926-80D7-4991-B8DD-3C24D31B464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5" creationId="{887B990B-1A9F-48EF-B237-140E9959C70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6" creationId="{5E67AD29-DAA2-480B-B7DF-D17991A4A2D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7" creationId="{A634782C-85F8-4B44-994F-DFAF0F51C73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8" creationId="{80C42AF9-2C67-4AC5-B8C7-B2CB54BA4A5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29" creationId="{10B5D857-733C-4942-AE8C-B6FE73DF38E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0" creationId="{534EC834-92B0-4EF9-9CC4-86E5DCB53E3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1" creationId="{649D8E10-83EF-4122-BB5B-17C8FB3B4E4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2" creationId="{BA50E0FA-2C78-4AED-8119-B2F8D1E0656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3" creationId="{57A26890-3EA1-4E91-B11D-FF38BB39EA4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4" creationId="{D0CEE889-558D-40D9-9868-70EB7142982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5" creationId="{79E6A138-9116-42F7-890F-3B24264DDC5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6" creationId="{A7CD651F-C433-47ED-9516-5EADA0D9E8B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7" creationId="{9D8B44BF-2AB9-46DE-A3CA-D513F43953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8" creationId="{51AD500A-CD43-4E59-83F3-D7E74FF57FC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39" creationId="{746E940C-FE5D-4531-8B93-4BA528B3152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0" creationId="{D123C252-168F-444E-BEE2-9ACB01D14A2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1" creationId="{4B8578A0-85D8-4149-9DBF-0673C04689C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2" creationId="{60EC0A06-E462-4977-B8DC-441FF8C7211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3" creationId="{E048137A-D61B-4748-8369-223EC611F77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4" creationId="{B8DA2A87-E1C5-4D24-A6B3-E5EBAB38CEE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5" creationId="{06B42FA0-0746-46C5-B064-CA854355BCD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6" creationId="{DB69B098-1B5F-4826-A7A4-56A3F6F7770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7" creationId="{F4C8173C-FAA5-4F83-93A3-2A97EA460D3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8" creationId="{F2299894-940E-4C2E-A0E2-AFD8FC829B3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49" creationId="{0001CA47-730E-4368-A4B1-057A9FEA74E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0" creationId="{486D1D07-4BC7-4378-93C8-E64547E12B4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1" creationId="{70A38B1F-A075-4831-B86B-CF3F18505D8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2" creationId="{535ABE67-67F7-452B-B916-B444FB00D82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3" creationId="{B431CFEE-1723-4262-8FB9-4DB30BFB439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4" creationId="{B6687A5E-5052-4852-8A16-73780A038A6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5" creationId="{FE152783-BE07-469E-B29F-9A0CDA98173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6" creationId="{7781A350-2B7E-4BF3-BCFD-CCF12091772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7" creationId="{3AD34023-D15A-48D3-898C-6B1868CDBC7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8" creationId="{947AE2AE-A8AC-4CFB-8444-BF006371427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59" creationId="{A90565F3-D43D-4096-8288-090952F6CDE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0" creationId="{286BE718-EE0E-43CE-9555-966C15F51D9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1" creationId="{F8C8AE6C-5A84-456C-8A41-EB34CC228A2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2" creationId="{80A5A87D-9AD0-4D18-B163-3F39702F71B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3" creationId="{824FEC53-C229-4FC6-BAA7-68431C56929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4" creationId="{4A029307-5538-4CEE-A132-0BB660E0D5E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5" creationId="{C9C9F75E-38DB-4E25-8078-F66A0FC7CDD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6" creationId="{CF6282AC-8D44-4B54-9CE7-016BD74F89C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7" creationId="{69FE9F47-F2D2-4704-9456-E2EB0881C3A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8" creationId="{8A3DD20E-3CBC-4BF0-92CD-8E6FEF4CD9C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69" creationId="{9C28C76A-CD8A-402F-8B23-26416752989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0" creationId="{5986C559-E413-4B8A-89AB-AE9BC893397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1" creationId="{5BED8E6B-23BC-4BB3-A57A-24D9D9267F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2" creationId="{E974D59C-98B6-43DB-AF44-03B7A9A3C04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3" creationId="{F0CF9382-3A5B-4BA5-B951-25A166B3C77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4" creationId="{18E8D500-BAC0-4E84-8AF3-6FDC0363B1B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5" creationId="{CEDDED33-52FE-4718-9F8A-3751950AB70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6" creationId="{6F5F4232-FD2E-481C-BFF8-447A201BB80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7" creationId="{83C9D841-CEF0-4BFC-9E88-44FD4894E8D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8" creationId="{B2E61DA2-160F-4269-9B74-60FBBDF991F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79" creationId="{968A9230-AE50-4E06-9FDB-A77EE8BF1A5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0" creationId="{8097FB56-29AC-4515-906B-6E422F4F9D8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1" creationId="{C296AADD-B872-424B-AD48-D896057E778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2" creationId="{7FFCEB4B-F0D0-4CFD-B064-B4FF14A2D0B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3" creationId="{14ECF66E-3860-4CB2-967F-F1D73F9481F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4" creationId="{A5F451F4-F22B-4361-BE8D-AB173EFE140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5" creationId="{110F3FAF-1053-43DE-92C4-F9EAAC457CD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6" creationId="{5EE9DC9A-8C5B-4B3D-8F1D-5CA0AEB8651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7" creationId="{726859A0-6113-43C1-A4F0-2B911A06884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8" creationId="{CFB403C8-9929-42F6-B5FB-BDBA9313C4F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89" creationId="{5BBED9F5-8450-4575-8C6E-22C4A43B569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0" creationId="{30D2AAA8-7C60-40AE-884D-A79B14F90FD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1" creationId="{74F84CB8-B375-4E77-9E11-8C7F33DE51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2" creationId="{7E4D1BAF-E879-4E53-B19C-81FD094D19C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3" creationId="{B9789155-179B-4C74-ACE7-49F5D9DDC24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4" creationId="{104A9D2A-3618-419B-B71B-4A311C2CD2A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5" creationId="{767DFA04-70B2-408F-854B-63EE6A1B421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6" creationId="{C4F2A789-F8A4-4A90-BBEF-5F13C9B3F23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7" creationId="{66BFEAEE-465B-45C3-871E-8F96B0CB933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8" creationId="{E5EA5B52-9B6F-4DAA-A8E0-DCDAE35959C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299" creationId="{B98584B0-4B5A-410D-AC7A-3168A477FCC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0" creationId="{31DB3D9B-42E8-431E-B14F-F4B37DB8272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1" creationId="{3256D4C0-B9AD-495C-AF8B-36C540EF506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2" creationId="{269390E1-2CEA-4E7D-9F85-99FCA9C4DC8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3" creationId="{F98070C3-5D0F-462E-BF47-915C4EEDBAB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4" creationId="{301D4FF8-301F-477E-B8D3-FA5BB602885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5" creationId="{477011A5-20A4-4CA4-AEAF-7277D60AB11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6" creationId="{10BD5A52-6C32-4BDC-AF36-09FECD031DC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7" creationId="{019E0FB1-EAB4-4F6D-B580-0FF653CF58B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8" creationId="{9FB75CC0-AAEA-4886-9301-0AB8AA34DF8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09" creationId="{4C93D6B9-FBA7-4CF5-9623-F9803E6311F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0" creationId="{3B3B9CB7-AA5A-428D-A96D-C50162C9A28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1" creationId="{E1D2C128-538A-4581-BF82-3659730038A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2" creationId="{923B72A1-2254-4A17-8641-256E94C1A07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3" creationId="{C36A0283-F0FB-431B-9DD2-9CB19F16544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4" creationId="{19D520B1-44BA-4B21-8EDB-F347EDA768F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5" creationId="{794C8217-3008-45E5-9DFC-40AAE068F33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6" creationId="{3CF7BC68-9D27-483E-BB41-37555616053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7" creationId="{6E57E9AD-7482-498E-802C-9F5C7BE6A3C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8" creationId="{81371408-8556-4921-A4E1-D73A172519E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19" creationId="{B3BAE907-70B3-4655-9968-D5EC902742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0" creationId="{470D8341-2FC9-441A-8B8C-C9B1787E7E2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1" creationId="{9CC47EC8-D3A8-404F-9BA1-340100C91CD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2" creationId="{638DA3FB-2230-43F1-8BB5-EB1D7877DAC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3" creationId="{424504C3-BA77-4665-B730-0E5A9CD93EA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4" creationId="{DFC543A6-1441-4AA0-8CEB-640C4B43A6B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5" creationId="{DAE16152-01E8-42EC-9879-AB4AE096342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6" creationId="{08A8E399-7BF1-4D79-946F-A19139688E1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7" creationId="{2A14ACB5-D8A7-4CE5-BA4B-9A74016E1F0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8" creationId="{593835EA-C456-4ABE-B590-322DC8A60E1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29" creationId="{1AC4E4EE-A908-49B9-946F-D2D67F614F4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0" creationId="{6EFD1906-FEA5-457D-977B-6DA1856789D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1" creationId="{8B1948E9-5FAA-40EB-8447-7E2AEE9E952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2" creationId="{F9E76039-0C11-4E1B-89FB-1C87329218E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3" creationId="{B9AACE03-7C9D-4D67-BF30-CE0C774C192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4" creationId="{CEABB0FA-5993-44F2-BCB3-BB1BAAE26F8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5" creationId="{BFD15789-AA7B-4DB4-8224-45280C9FD1B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6" creationId="{AF0DD2A2-A663-4CD6-B60D-D5E24DF06B9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7" creationId="{88EB6564-3B58-4EFC-BE13-268B554E1B8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8" creationId="{FCF2D8F7-D7ED-429C-8111-D115982DAA2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39" creationId="{4F9690AA-18CF-461E-BDE5-32C27817CD4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40" creationId="{47C2D428-E569-4EFF-9A02-DE1E6411FC1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41" creationId="{BE1D4A9F-71AB-4421-913A-FD68E868933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42" creationId="{A7B89F7D-50E6-4A0B-8BEE-E1036E8830A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43" creationId="{AA8D8D75-2639-488F-BF3C-2EC73AFEB4F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44" creationId="{10C06701-AF55-48F4-BE0B-21862D717EA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45" creationId="{6D172DE2-A720-48DD-9D6D-797B7124D7F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46" creationId="{0DC09821-1F92-426D-AAAE-27B8BAF756A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47" creationId="{75FF20D1-AE18-4EC8-8281-AACB7473A05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49" creationId="{F30487FE-1DFA-4C0A-842A-438657B31BA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50" creationId="{777F6A56-58A0-45D9-9E32-D7C2892B44E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51" creationId="{826F5841-25D5-4FBE-8119-3D1078CFCD0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53" creationId="{9DBF8CCE-998C-4103-AF35-E320CDC1E44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54" creationId="{CD0F9799-4BBE-4149-9040-84D7789D067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55" creationId="{AFBCB20C-D0E1-47B1-96C5-F788AF480C6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58" creationId="{5B4EE6C2-68D7-453E-833F-24A8BAF1ECD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59" creationId="{2A84A103-4E4F-4C35-8C7F-CCF368E1FDD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60" creationId="{1CDAB120-8916-41D3-B283-B95CC5A090E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61" creationId="{50F815DF-8EA6-4A84-9123-FCDCABF269C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62" creationId="{FA7337A6-2C0C-4B83-80EC-639FC4FAE6C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63" creationId="{E709153B-986C-4A37-B149-62024316D60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64" creationId="{561314D6-6E21-46B4-A234-C5C7A89E4E8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65" creationId="{665A5BFC-F8D7-45C6-BA71-DA76C1B3C2E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67" creationId="{2B8AA2E2-3224-4033-98FC-25C614FB3B8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68" creationId="{1B07F202-CA05-4D0D-A2CA-3FFEA075420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69" creationId="{C26C341A-39F8-4A45-BA72-B2EDA522601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0" creationId="{B9E43FFB-E413-4D5C-A74C-E5CB67D8CA7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1" creationId="{053615F8-037E-48D0-86C5-E194978D8D0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2" creationId="{009B12CF-C5CE-4F3D-B0D3-A964876781D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3" creationId="{2925AE4D-65CD-4696-8372-EAC58ACF6B5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4" creationId="{E2869D47-C863-4EC2-8BDC-D173890C1E0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5" creationId="{FD2F795B-FF9B-4E50-B345-A1448E7BBC9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6" creationId="{AE49E5FB-93DA-4CF8-98DC-7C3208B26EA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7" creationId="{E2441CCA-81C3-4857-8A1F-5826DAB85E8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8" creationId="{D8E78593-1BD3-4BE7-BC0D-36EAE9AF00D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79" creationId="{C296462A-708D-4358-AFDA-2C956EC1902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0" creationId="{BCB0BD38-72F3-445A-ACDD-CFB529D27E5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1" creationId="{ED1B58F0-034D-4B57-8514-27DDAC85983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2" creationId="{F874AA39-F5AB-4F84-9E1C-410E1B1B83D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3" creationId="{C32607DC-1F96-40E6-8D50-C71B6610741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4" creationId="{61F5F32D-C78E-45AD-BD17-76C5EA0F9E1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5" creationId="{8E7EC67D-1EAA-43C6-9C74-CCC5A5358C9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6" creationId="{D3917660-699E-49F8-9F3F-A18EFAA72F8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7" creationId="{B161DD42-3B40-4AA3-A830-F3F329C9CA8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8" creationId="{EA5BB2B2-38BF-49F5-9877-C7805DE63ED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89" creationId="{3C4F02FE-4F7D-4749-A23E-2A2040D3570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0" creationId="{8D458CAC-34B0-4B96-AEBB-96F3257C1C3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1" creationId="{103BF0AD-15CE-4351-8C54-AC77243D2B9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2" creationId="{D0DE478A-5FAE-4EC9-9237-528450253CB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3" creationId="{3FDA875D-3D0C-44F3-8D94-BF540D8E6A9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4" creationId="{8C6AE82E-B1EF-4C5C-95BD-7633035CB6A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5" creationId="{36B94669-FFCF-4343-A8AF-1F036A3133C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6" creationId="{286F77DF-2871-4EA4-978D-C1B7C0ABEF7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7" creationId="{07214777-5CA5-4A78-9069-A345D0D19F1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8" creationId="{60C50360-329D-4588-966C-B04137CD730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399" creationId="{D2B9C5B7-6571-4B75-A281-BFDF330F8AC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0" creationId="{613E1E39-B900-4E02-84BB-0ECD603E16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1" creationId="{E2E6C101-77A4-4351-AE98-AD6D920CAA1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2" creationId="{FB910A56-3D9D-4D17-9C84-7624071E23C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3" creationId="{CCBD2C4A-A535-4625-885C-FAD306C4274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4" creationId="{56691E7B-5F68-41EC-9038-AAC322A500C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5" creationId="{D4AEB887-72D9-4352-B931-7FEFC178B95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6" creationId="{3515E651-2E3A-42A3-A0BC-B986FCF02F1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7" creationId="{1C6D8509-CD78-4FAA-ACFC-E9D85032296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8" creationId="{2BBA82D2-3434-4A6D-8DD4-57CFD803895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09" creationId="{16ED2833-CD6E-4577-B07B-1829FCB268F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0" creationId="{77C46424-EC7B-42C3-BBBB-6012749EE02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1" creationId="{AFA8820B-8E5F-4E1C-BA47-00355027EC2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2" creationId="{7DC19A2E-7AE7-4C16-847E-1DD967C1509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3" creationId="{10B61A1B-9CE1-445B-A01D-5C00D4DD959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4" creationId="{0AD60A7C-F9D2-456B-9E6D-245B8F8E641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5" creationId="{18A17AB1-F3B0-42CF-B5E7-A48D24E6228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6" creationId="{8D71182E-E4E4-41B0-B12E-AFD29C67C13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7" creationId="{689F22CF-0E9B-4A05-9070-C154ACD7BEF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8" creationId="{49D1C8B5-516E-40E5-A706-EF0BFA68185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19" creationId="{026417F2-4010-45D3-A8C3-F63DD1476D4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0" creationId="{A585EDD1-ACC5-4934-A8EC-4C140F141AB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1" creationId="{F227DD8A-1EA7-4CE6-9790-D5BA52800BC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2" creationId="{56CC7AA0-B329-430B-A90A-D3A1A7F28C5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3" creationId="{95EE9EBE-1EF1-4672-BEAE-4AEF8BA8820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4" creationId="{A7B6956C-B86F-4C86-96E6-843029CB018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5" creationId="{340E0C35-4A27-4EE1-AB96-ED87869DB1C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6" creationId="{2DC38F10-D35E-4BB1-B360-531BCEDB8F6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7" creationId="{BC101B6D-EE5E-4A69-8D3C-2D4B9CB6ECC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8" creationId="{C91D9B47-B969-48B7-8C34-74E4C8771BE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29" creationId="{F61A6220-045D-4479-BB73-41C30E3AC62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30" creationId="{50BDD7E2-2569-45FB-8ACF-1A947F37FB3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31" creationId="{A78C9F9D-D1CA-45E1-A481-7667E7E99CE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32" creationId="{130E9582-7871-4043-9F2D-F06E24A73DD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33" creationId="{AB646B3C-790E-406E-9A0B-DA8BE196AFC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34" creationId="{49F52AA6-BFC2-4EF5-B101-7D31BF5B59F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37" creationId="{BE5A46B9-0377-4122-A7B3-CF65A0C72EE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38" creationId="{5A1F354E-7079-490F-A4E2-615EA3E102E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39" creationId="{785D45A2-E03E-4C58-BB03-30B66409071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0" creationId="{4DA44EF1-CDA4-4D20-A969-DD5F45481A6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1" creationId="{D8B192FF-37DF-4EB0-8817-06DBDB9FE0A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2" creationId="{FD1ECC5F-0172-43DE-B789-E74DFDA75C3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3" creationId="{AE44D6FA-8EC8-4DFB-AFCF-04CAD46AE97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4" creationId="{6F92CB74-20EA-4D2A-B3C5-A430A77AFC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6" creationId="{99EA83D7-8CA5-4D64-9B6C-2E86D76E0F4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7" creationId="{C701BE6E-76FC-4420-A289-34AE1C45E25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8" creationId="{02971029-1F35-407D-87A9-7FE2AC9B056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49" creationId="{3465F159-111A-44E7-A592-329C5B260E7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0" creationId="{8AD10143-6BC5-4E3E-9793-C6685654D08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1" creationId="{503A6AC2-0388-42EE-B55F-7EB4F940F77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2" creationId="{A806798E-5B95-4C29-B904-2C9FF51189F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3" creationId="{C2A0AA3F-584E-43D9-88DE-E98CA2BDCEC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4" creationId="{E2260FF0-E647-444A-B696-34295D28DF2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5" creationId="{2DEE34BF-EDF1-4E1A-BCE3-81FC1302030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6" creationId="{A7BABABB-1303-44C5-BF15-55AB0B60BA0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7" creationId="{82AFD27E-36CD-442C-A1E7-80F3D62777E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8" creationId="{A076FB4A-FFA2-431D-A534-7AB6A1161EC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59" creationId="{0762552D-4D02-4B4B-B758-E7245E239EA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0" creationId="{9CE958AF-F256-48A3-8603-14661B8E479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1" creationId="{E6597735-FC4B-4A2C-AD6D-61EB9B2B257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2" creationId="{48C4B692-63BA-44D7-8687-BF71E0465FA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3" creationId="{80E46704-9908-4EBF-B7EF-C6A147A5467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4" creationId="{D4904017-74AE-47B8-BDB6-9D87862339C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5" creationId="{22FB9C76-9A79-48C8-A95C-878A698727F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6" creationId="{7FF7AB44-9914-46A3-BE41-A24D38AC976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7" creationId="{11AB751E-1580-4F65-8B6E-5B4530BF79A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8" creationId="{743DFFCE-A40D-4D1A-83F3-F0A57725399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69" creationId="{13A02059-A1B2-487D-A858-61957083F65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0" creationId="{4F554749-E3F3-4987-AD6F-41D78AE2618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1" creationId="{FDB9E625-A827-4604-BFBE-82B5A1854CD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2" creationId="{B69EC044-BAE4-4CE4-8E34-DD7D53CE87F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3" creationId="{7CA46502-5AD6-423D-98C7-CA1F0502B5D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4" creationId="{7A02481F-E8E4-4270-8DF2-DDA303898CD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5" creationId="{470592E3-0351-4EDD-A65B-F1975E41DA5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6" creationId="{68A1C870-C76C-47B2-9113-E5782C7BFFD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7" creationId="{C98D3F45-5FF3-4219-BD61-F31D9A3AC0F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8" creationId="{5EBAB681-02B7-46FE-8046-ACC1B457114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79" creationId="{A19EED66-843D-41FD-89B4-D6CCA83F64D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0" creationId="{FFA28132-87E6-462F-9482-05D18B05A7D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1" creationId="{13E5606D-D914-49DD-8E3F-0C351143D10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2" creationId="{4808E0D0-0065-4EFA-8962-513939EC298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3" creationId="{7705D9D3-593C-4DC3-AE69-5A168BAEC49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4" creationId="{2B15E9A9-A5BD-44DC-9B6F-C9EB07176BE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5" creationId="{AFA6B097-2B94-4B75-BEF5-D71FD8C1FF1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6" creationId="{B62AF35F-049E-48A9-92C4-DE2BCAE8FC6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7" creationId="{DD51A48B-A802-45AE-99DF-F7525FB7C7F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8" creationId="{3DA52E92-B799-489D-8881-6E13875AE43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89" creationId="{B7602899-9B5C-4430-85E7-03ECB8A45EB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0" creationId="{110B45BB-3E71-43F2-A03B-A9E8F0F37DF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1" creationId="{F15269ED-E1C2-4BB8-9B9A-62064542241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2" creationId="{75721E6B-1D51-4AC5-B4C7-ED59D93802E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3" creationId="{AB9CA357-EB1B-482D-A7D5-576166CAA51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4" creationId="{FC5D26C3-7D4A-4D6C-92CF-5D889621A0E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5" creationId="{22C01D60-93A4-44A1-9DBF-4069041C8A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6" creationId="{5C77C541-4EFF-4772-853E-37033D19D50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7" creationId="{A3918E18-25ED-4906-BEB5-3C5E1277033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8" creationId="{EC62B624-0C8B-4290-A648-B27B71C829D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499" creationId="{58466345-C2B6-4F19-82E4-C025FF96B27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0" creationId="{6D3357F3-4510-40F7-9BE1-431EA5492E3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1" creationId="{6D2F09A4-4F46-409C-8600-B77529640DA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2" creationId="{ADBB7C31-A8F7-4197-9C09-D2BA7F7987F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3" creationId="{D24A8A61-D3F8-43E1-89A1-9DF3F6D69AF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4" creationId="{B55C36D3-2978-48AE-85E4-3887C2538FD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5" creationId="{0779B7A5-A5B3-447A-ABD8-4CD43C8CB7C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6" creationId="{68A143CB-42D3-43FC-8FA7-9B5DBB1DD17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7" creationId="{28354605-29BE-4E1C-BE54-A8396379785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8" creationId="{88C05E2B-1EF5-4090-8BB2-3D544229210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09" creationId="{B17D853A-B594-4637-B96F-DB92BA21B93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10" creationId="{1D68B810-7790-47A3-A5FE-24B1CB1BE76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11" creationId="{D9D6240B-DF17-4DFE-B8A0-4CC39A88D63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12" creationId="{7653C411-EB7C-42C2-B34B-D30AB1278A5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13" creationId="{1147FFB6-7DED-4C64-8D6D-E18F1C9A8F3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16" creationId="{6896D739-C7DF-43F4-ABD5-97FB22AFB7B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17" creationId="{8E5BF27D-6720-41A0-9E07-A2768C68233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18" creationId="{0EC14D57-6B5E-4A17-B526-A43D45786A2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19" creationId="{3109ADB5-F4D5-43FF-ABB6-8311B526625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0" creationId="{23AD1DAC-054C-460A-B779-66489F958CA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1" creationId="{BD3ED1B3-F89B-4CB0-B3A2-00EE4D954E9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2" creationId="{2B394609-BAD2-4A20-A309-248B87333B0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3" creationId="{B50BA50E-3BA6-4F64-9BFD-22F286A254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4" creationId="{99B63BC5-2768-4E30-B8EE-DF152FBA431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5" creationId="{C70EA5DC-59F0-4796-990A-7AF7F661788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7" creationId="{0D937A8A-4AF2-494B-94CF-63F0A0421D0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8" creationId="{3487CF4B-90DE-4AF5-A068-9158814F12E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29" creationId="{F22B00BE-481F-4FCF-AB4D-A0BEA8FFDEE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0" creationId="{74029E7A-7634-4CF3-8796-EE0A8050E9F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1" creationId="{93399708-8216-45D3-8FEF-CECAF0084CA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2" creationId="{0838C149-B0C9-422A-9C53-C759C9F75A3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3" creationId="{03C88046-82BF-4794-A853-DC8AA21EB63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4" creationId="{E41604D1-96E1-42C6-9A13-23BE868E3D2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5" creationId="{4386517F-896A-49F1-8CD2-14DA88FB5F7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6" creationId="{192C3567-9668-448D-B91F-5B28F65014D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7" creationId="{7AD0D343-BF7E-4598-8EB7-2082EB28CBC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8" creationId="{30E52F9B-8166-4C96-BF59-25A16D4BEA6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39" creationId="{80E5ED4F-F4B1-47BA-B663-444C31DADAF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0" creationId="{581D99F0-2A89-4508-AF36-EB1EC60999E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1" creationId="{398042D9-08E2-45AA-B8EA-E2A19EC3C12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2" creationId="{A7CC8ABD-9D55-4F1E-9DC2-51DAF5A95F1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3" creationId="{700790D9-E2AF-4BD6-8012-D2194113496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4" creationId="{310A26ED-FCAD-4643-898E-1177BED57D6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5" creationId="{861A7D06-334C-4173-A597-10B737AFA5A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6" creationId="{497208FE-16CF-48DE-BFFB-E97CE418B4B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7" creationId="{5F2AB485-66B6-4F46-8900-FCBD90B3D34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8" creationId="{4604AEEA-4BD4-49F1-BE32-B38E56FCB96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49" creationId="{272842E3-3004-4170-B238-FF738FA2C1A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0" creationId="{DA2F8B91-CA4E-4496-902F-E1DB6CB88CB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1" creationId="{4B8F797E-DFAD-4F2B-8973-7981774FB34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2" creationId="{8E014227-0A51-49F6-8A9A-CBEB3DE828E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3" creationId="{E96A59AE-DDD1-4A9C-AE56-80D17D1CEE9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4" creationId="{54C1865C-F5A9-4256-90FC-E17D8537AF1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5" creationId="{72D7C45C-709B-4402-88F5-3B4B096B334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6" creationId="{F546CFCB-241C-4774-B59F-9CBA2CCAFDF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7" creationId="{63859020-3FA0-4365-9B32-F519CBE6EC2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8" creationId="{7CBFFD10-FE2C-4508-8F82-509C495C0FE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59" creationId="{8DCBD7C1-90B1-41FE-A32F-1CDA732889F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0" creationId="{E5054581-D634-4049-97C9-F007610765F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1" creationId="{B798B57A-2D32-4251-B21B-63098310160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2" creationId="{2A70F732-4C10-49B7-B62A-D7C68EB8CC5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3" creationId="{8134F0CF-A45A-4DA4-8D93-4FD3936F6E3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4" creationId="{11836FF1-C9ED-4B63-9541-23256AE1542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5" creationId="{1A3217A1-25C5-4A0B-B17C-CA54BB1C424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6" creationId="{D83485F8-5B3D-4F0B-958B-F8F5571D884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7" creationId="{50AEAF15-E371-49EB-A2D7-55488137880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8" creationId="{672E2043-15EF-4F67-A359-2DE483B0970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69" creationId="{843B5C9E-FC62-4002-9430-D76A88B4F66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0" creationId="{BCD8C0AC-F41E-4A0B-9960-BDA85C6E0A7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1" creationId="{77019AC5-9520-463D-83EB-86841976292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2" creationId="{466D81CD-544A-4824-85C4-D3275B6F83E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3" creationId="{8D4BD6A8-5777-46FE-9EAA-528FA86BE4C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4" creationId="{0B026C4D-C62A-4B26-B646-CDB805C2488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5" creationId="{5E13D2EE-1A1D-4694-99A2-E746E67ECD8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6" creationId="{056FD809-CF48-4183-8E50-8B460A6E92C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7" creationId="{DA7C3A0B-BB22-44A9-8B69-C6F79BD299B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8" creationId="{645B8173-6F89-450D-9CE2-BD08AAC717C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79" creationId="{BC5BE397-9A37-44EA-ADA5-1659029C073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0" creationId="{1EDBAE6B-63FE-436C-A276-81D89C2A81C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1" creationId="{92A4B3D5-4713-4412-BB47-C067C14BCF7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2" creationId="{0EB7285B-1331-44E5-B2AA-98AF7F998EE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3" creationId="{B2F943C3-FCAB-4A88-BAAA-9E9A5C20967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4" creationId="{985F423A-CB7A-4941-B6F2-861A26A173E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5" creationId="{351095F4-816A-400A-8FBC-189C6C47DD0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6" creationId="{2C8AE972-AACE-4B82-91E1-974AEE1C683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7" creationId="{029F1781-68C0-4F35-937C-BF37089391B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8" creationId="{5F12A993-3E11-4670-9938-8A61443510D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89" creationId="{F2DC33B3-6740-41BD-9056-3720AD3DE8B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90" creationId="{F0F3A9EC-C155-4188-B7D0-C497A05A570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91" creationId="{0E579223-88BD-45BF-8C64-0AD3CA55182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92" creationId="{1C62B123-1434-4AA3-A08F-48AB34D36B0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93" creationId="{D7EFE7F0-7C14-4D9C-AC4F-172AA81D64D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94" creationId="{0522EFB9-D91C-49C9-B93B-65FE62D12A2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97" creationId="{0AFCB36B-6E02-4C58-9CD3-514B71CA09C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98" creationId="{CB11D647-B6EB-4CCE-A84B-28F884E1BCB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599" creationId="{DC4A450E-0E32-4E81-8CC3-A2D08C46EBB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0" creationId="{B984AB02-A935-4C5A-AF9F-4474C2492C5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1" creationId="{A2E9BA81-E494-4204-9B3E-80CC4E715E5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2" creationId="{1EFFDFB2-9B42-4DC9-8A6C-27C99C567B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3" creationId="{998C21C0-C4C0-49CD-A708-184DE4124CB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4" creationId="{D36CC988-BDB0-4920-AFEA-40EEAF9AC5E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5" creationId="{F092EF10-5D85-4A64-9743-6689F72ABBC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7" creationId="{992EA949-E054-4179-88DF-742EE2F55CE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8" creationId="{E3309034-BAE5-4327-B691-EDB8FFB50A6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09" creationId="{A1C44966-C56F-4053-B43C-C67645ED24C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0" creationId="{622E4098-E231-455F-BD55-A9E3E37E676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1" creationId="{3D94DA30-9AD5-419E-8AFA-E266C5C93C6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2" creationId="{4447E8EA-1B0B-4783-8AAC-AD019C8FDAD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3" creationId="{06EB602C-72DB-47E0-A9EB-45A517553BE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4" creationId="{6B0B0496-101D-45F3-821B-801B67EB308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5" creationId="{3F38160C-6C38-41FD-971B-31CB0B12A9C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6" creationId="{F9846825-562F-466B-A27E-9CBDD08E6D1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7" creationId="{9EBBC2B1-FAD4-42BA-81D5-D6469735DDD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8" creationId="{2ECA1561-384B-4176-AFC2-DA73D958FDB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19" creationId="{AA4DC634-4111-4786-8A7C-5956B900333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0" creationId="{D1F48B2D-1E24-4FE4-92C4-D10074E69DE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1" creationId="{6ECF225B-C32C-4215-A0F9-AE9702BB466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2" creationId="{05E352FA-6B5B-42A4-84CA-494B75328B8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3" creationId="{705624C6-0951-4BDA-BDEF-B65DBCCB9FE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4" creationId="{7DDBCFE4-B0F1-4AC1-9A9C-0E458B71FFA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5" creationId="{23AD9259-B27E-4D3E-BA42-546883AA0CC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6" creationId="{D9E60A88-2ACA-4DD2-9955-1D24EF8CB75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7" creationId="{BB54FDC0-C944-4F53-A377-058C4DFAA8A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8" creationId="{D790ACD7-AAB7-4987-BB8E-06631F7BBFE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29" creationId="{14BD5F35-F1A2-4E7F-A57B-CE39686D5CC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0" creationId="{EAC78A6D-74A6-4097-9FD1-3300EA77B66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1" creationId="{9F1C9F81-B636-4FAB-9C65-E5E9C05CF84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2" creationId="{D20AE2F0-5D9A-417D-A4EA-201EA09582B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3" creationId="{E65ACCCA-E35D-4C03-B99A-003537517F7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4" creationId="{ABCD4C1A-FF6F-477E-90CE-3225A46B266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5" creationId="{E9F6ECD5-1599-4885-8542-CD3CA18E4C0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6" creationId="{9E97C6E9-A781-472F-8AE1-051423F6942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7" creationId="{75699C2C-AD9C-41B9-9650-FF1CE0902E2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8" creationId="{F3F5AB59-E4E0-40DD-A247-8EA75ECDECF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39" creationId="{73F0C5F2-0803-424A-A3D1-E44426A805D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0" creationId="{A0A85170-7933-46D6-8C03-FC34C49819A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1" creationId="{C637C882-832D-4479-B3DD-F65362D5A45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2" creationId="{F374B737-67F4-403B-827A-3310D4DB666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3" creationId="{B2DB7A00-2CE7-48FC-A440-B02CEF7AFF3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4" creationId="{0DCF2936-05AE-41C5-B484-B9E1D4BD617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5" creationId="{7CFC6FA5-8A21-48E8-9E2C-F159B319D3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6" creationId="{75D63DC5-ED15-4A10-9773-25AD64CFF02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7" creationId="{0A293E28-3F81-43E5-A841-C8E603A4249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8" creationId="{E0F2E0D3-AAA8-4D97-AF54-7DDFA021CC6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49" creationId="{F864BEDB-90FC-4748-9836-1464E500AB0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0" creationId="{4D7BA3D5-6C78-4F25-B6F5-58E7CF1DD6A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1" creationId="{68E5496E-0F1B-4062-8525-80DB0E84E67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2" creationId="{63A81A09-5BE1-4A81-B43B-B353303F036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3" creationId="{50301F27-13BD-40A5-90E4-3F72059B5B4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4" creationId="{E66A9E1D-3418-4C43-95D8-C0C0CD1F197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5" creationId="{6851BD4F-CB92-4E50-805A-46CF82532AE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6" creationId="{C5BB7931-1490-4548-98D0-C5D557AD792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7" creationId="{454AC2DD-B602-491B-8957-4069B0148B1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8" creationId="{9E25CE41-9681-4A45-A33E-DA3865AF910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59" creationId="{560D4380-BE7F-4677-8470-319042A6E37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0" creationId="{3FCAEBFD-72EF-471A-AFC9-F28F42BD32D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1" creationId="{6E406595-E2E8-401C-A368-439C2F9241B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2" creationId="{D2D1714E-390B-48CE-B36C-9B7C8F0C3C1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3" creationId="{7FEC9FF6-E7CB-4911-9097-D2306F829B0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4" creationId="{16344D15-EFA7-41E2-90F3-86DA1173067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5" creationId="{304D168E-9D2F-4DCE-8B1B-3C09DB1E461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6" creationId="{6E88087B-A479-472A-A665-111417EF44B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7" creationId="{6F96806A-88EF-4620-AFEB-F6F9A200804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8" creationId="{060A8043-5F81-4339-ABA5-F6FF2E6F404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69" creationId="{671389B5-5EFA-4DEA-85E7-740237E6B24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70" creationId="{88F22AC2-02F6-41D8-8FD3-EA3228FA5F0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71" creationId="{C1FE077D-9CFA-4B0D-A7FA-E54535EEBFD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72" creationId="{A926BC76-42EA-4A65-A693-E71292A5C15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73" creationId="{CDC4229B-55CF-451C-84A4-B1B7D262B12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74" creationId="{AB347E41-51AD-4E7E-922A-572811197DD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77" creationId="{541B701A-34BC-421D-A3AC-7FC1B370503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78" creationId="{158EA197-DF82-4B87-BB04-BFC82DB0DC9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1" creationId="{58547303-ED35-45ED-B690-CDACDA5D647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2" creationId="{E2821751-8220-4E94-8F45-5B5ADA338B0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3" creationId="{C30F60B1-E8EF-47D9-AD5B-4078F89BDE3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4" creationId="{BAD26ACC-3720-4D71-9B93-9E9BFADBD49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5" creationId="{CE696A3A-0189-4254-B201-B386AAE9499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6" creationId="{67B1D3EB-48DA-4173-AC4C-ABC1E01478E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7" creationId="{53393192-6D23-4442-9C63-4F2A7997F6C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8" creationId="{617520D9-A2F9-404B-A221-D0E79B30F13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89" creationId="{E4C943C1-C99D-405E-93D1-1BD907F66CD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0" creationId="{7C3473AD-F2F9-4387-AD4F-F24369509D2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1" creationId="{10881C91-5BD4-41AC-9F9A-8967472702A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2" creationId="{FE87DFF2-7B48-4C28-B319-13E1BB238E1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3" creationId="{998BC5DA-00E6-4CBC-A7CD-8CD2AD19EB9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4" creationId="{1862C910-6838-4948-8FF5-37623580AD8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5" creationId="{4723A2A5-D653-463A-927C-B0E50C5B1D1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6" creationId="{0F49F50A-E748-410A-B2C6-76FF5C65998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7" creationId="{E8DA4D98-9033-4953-B579-49BA16ADC7A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8" creationId="{DF2CF7B7-B825-442F-898A-93E36991B4F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699" creationId="{D61A2A62-B8FE-4EEF-96D7-340912B5DAB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0" creationId="{74F012C0-ECD1-4A9E-B637-13FD3C6EFA0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1" creationId="{37BA0E67-BBF9-447B-BF68-98BAA332653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2" creationId="{0ECE694A-021E-4414-9F13-767C7C55DCC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3" creationId="{3161A979-FE12-4F51-951C-D4227B444C7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4" creationId="{1929E03D-893E-49EC-98BD-25E1D738150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5" creationId="{23114F1B-7C9B-48CE-B40B-35FFC0501F5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6" creationId="{21738D00-3D9C-42FC-8C51-87D5329A211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7" creationId="{5EB8B891-A343-4065-B278-2CBA9502BD6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8" creationId="{8A85A31B-89D4-4224-89E8-AE99AB3CEC1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09" creationId="{23D0B12B-6707-478A-910A-DD88F82789D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0" creationId="{766C3F8F-A15A-4236-ADF0-73912C293B7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1" creationId="{028A1758-EE05-4793-B6ED-761CC734458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2" creationId="{C1E2E1A1-9420-43F3-8DD3-720D044763C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3" creationId="{CDDCD2BD-F484-4FCB-A485-4EB5BAE7F4E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4" creationId="{8214CEAB-7C76-4DC4-8977-545677F92F1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5" creationId="{417A2995-84D5-4545-A328-7AC204A1FA6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6" creationId="{E8FFCECB-CF59-45D5-9D93-276AA7FC3A6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7" creationId="{573728F3-D12C-49BE-9E29-69A60D1347A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8" creationId="{9D04902A-93B0-4D4C-9549-140B4CB7DA5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19" creationId="{AEA1D186-96A7-4735-BFF1-046B085D66F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0" creationId="{2058EE76-B20C-404C-8C7B-FEE30ECFAC6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1" creationId="{BF8A45AA-8AAB-4BA0-9E77-F51B0028894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2" creationId="{632BB1B0-3D28-452B-94E9-71C94EE93DE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3" creationId="{F636964B-BF28-4E4B-A788-0E4D86C1055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4" creationId="{EFC74550-11B8-4CA8-95E5-90EC18CCD2F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5" creationId="{B272C48B-C046-48A6-9A72-D0F765A48F2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6" creationId="{FC5765D2-12BB-40C8-B283-375A1DFD348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7" creationId="{921FD2F2-6553-4D2C-86E1-C121026655C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8" creationId="{C2A16F44-3E83-4130-86F7-BC33A008EC2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29" creationId="{0F954173-3D38-453A-B744-3B96BE0E009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0" creationId="{50B60431-EA1D-4D70-99BE-8A463414142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1" creationId="{7DD7A42A-233E-46C8-8CC0-AC7DD4CBB56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2" creationId="{838AEEBF-F0B1-4B90-8B23-8992B9DA39D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3" creationId="{B8D3F486-1354-4567-8594-1C021729F76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4" creationId="{05F8B360-30B0-414B-9D14-E8FAC55A063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5" creationId="{BA66C313-F1E7-41D3-A8AF-38659FA3966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6" creationId="{A5ED28AB-C0DD-4286-89C8-BA6603EF240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7" creationId="{F2770476-9448-449D-8FD0-FEFBA75BA91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8" creationId="{A5F737F5-87F2-427B-94B9-D6E295E66A0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39" creationId="{715BF03B-49C7-4F09-A878-A96D3D01F90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0" creationId="{EA826B0A-1773-40F1-BD9D-B147BAAA0EA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1" creationId="{5E875706-F4C3-4951-AEFB-64BAC04DE4E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2" creationId="{8B96E7E5-3B80-4046-95EE-26B4E07F639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3" creationId="{C5CC463D-1E03-4513-927C-896C322BF97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4" creationId="{9D862A4F-0AE2-4EF8-8E26-2B320B93643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5" creationId="{FBD2AC17-51EF-4B68-A246-4750BA87B36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6" creationId="{26B4CA45-3563-43FF-BC09-DDC94A531D1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7" creationId="{38772303-F9D8-47CF-96DA-1A1F3C4D609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8" creationId="{47271EC2-7CA2-4C11-A457-5E70E7DF655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49" creationId="{A1C20363-E3C8-4DEA-9506-6B854053536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0" creationId="{18A61ABE-5363-4F54-B1CE-7AD01BE1557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1" creationId="{FD2AF3A9-7225-4838-B741-50272E6A9C9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2" creationId="{D145166C-BEAA-461D-B7C4-E99DAEB7E41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3" creationId="{9F849A27-C481-40C6-AC1E-A6DB08485DE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4" creationId="{87330A9D-43EC-4D02-9E9A-9F7B62EEBD2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5" creationId="{D3C94361-373C-4D23-A40F-C68C586C0F5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6" creationId="{B4191DED-337E-4D38-8A3F-0700C76C8F4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7" creationId="{6CFF7740-A485-4F78-B24D-DA742B97FCD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8" creationId="{2BA6824D-4C6E-4032-906F-108208F8DBB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59" creationId="{893DB6C1-D57F-4D24-BA8D-B9FEBE449CD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0" creationId="{57DE6B00-F3EB-4AA0-BA43-663370D87E4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1" creationId="{828C39F6-E384-4266-9611-A5BBE03E712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2" creationId="{E438589D-14E8-4FFB-94AF-926DF728B97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3" creationId="{C99F901D-6679-4407-8FD0-75F96F6BFC6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4" creationId="{279404A2-6AB7-468D-A55F-6CC803CB879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5" creationId="{6F5BC891-EB4E-473C-8E45-EF762EA8C9A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6" creationId="{77501092-34BF-4AF6-A40C-73F4D113540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7" creationId="{5F0F5CCE-FE3D-445F-99A6-6CB50A52E12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8" creationId="{A9D76277-FFB0-49B6-B2CE-32EBEC3A9E2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69" creationId="{AFE312EE-B6DB-4524-B72B-DBB718D48CE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0" creationId="{59E0D3E3-9495-40F6-9497-417F0D3CCC6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1" creationId="{B118384C-F2BF-44F3-886E-73597806C5F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2" creationId="{70DDBA90-42DB-4D0E-920F-CEF854E2C13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3" creationId="{615D2D64-AB6E-47A6-AB04-0D09DFA6191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4" creationId="{93DFAAED-1F1B-42D3-B32C-9C638C238C9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5" creationId="{453A12D7-3D2E-4E20-871A-258D303D66F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6" creationId="{E184C405-10CF-43D6-96C3-384D04E3919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7" creationId="{35BD1D30-E5E1-4E71-A1FC-2DC6E693CF5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8" creationId="{A55326FA-0273-4D7B-BE04-25675B3B573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79" creationId="{13099963-4E21-434D-9051-9115998DE73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0" creationId="{90A0D434-5554-47D2-8A32-1604FE92AF0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1" creationId="{9593A45A-11D1-45A7-B27A-57847572A6D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2" creationId="{9DE6FF8A-478A-4FBC-B5AB-9EC3F4B8562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3" creationId="{2A8CF2FA-2C3F-49E9-8834-1394E1227AB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4" creationId="{5279BA89-88E0-476A-BFE3-A0D238FE2BB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5" creationId="{58D3855F-31B0-4C90-B28B-0CD5A52C993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6" creationId="{50CDF265-E41D-45E0-A02A-DEEDA113519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7" creationId="{82491DCD-3AD4-40EC-95C5-8D1D66FA4FF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8" creationId="{EF28ED8E-A118-4C64-8968-1766B0F7B53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89" creationId="{BD4C2AF2-D40D-4507-966A-4AD08A1A48B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0" creationId="{D632CA2F-652A-4239-8E76-AB1B04F8EC5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1" creationId="{6D32C278-E4E9-4C13-BEB8-BC3697F4E6A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2" creationId="{5FCBEFD1-85F3-4516-BE74-4566751B12C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3" creationId="{B0AACD71-9B04-4C53-8790-F93B7DF5038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4" creationId="{97677913-0A81-4548-A5B3-4A02DEBFA06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5" creationId="{4FA49BF8-5428-4019-AAD7-49C1B5A550B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6" creationId="{3701CF48-1D16-4740-B8B0-6274EEC30D1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7" creationId="{6C530403-EAFC-4EEC-8B93-DD63763D836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8" creationId="{887D0C40-F191-4A14-8D57-D5A4A8A9E34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799" creationId="{B120A738-04B3-4681-80DE-EC5C1891ACD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0" creationId="{485CB567-E8C1-4B26-9629-37B8A1E2F23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1" creationId="{83FEF451-1F64-417F-9B6F-C5290A5A896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2" creationId="{3190CAD8-4EA1-4651-8156-80C5E832A98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3" creationId="{4441C48D-7A9E-4F9C-A306-43D9A1EC71B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4" creationId="{41CF8EA5-70DD-45F0-B93F-D2B7DB395EA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5" creationId="{ADAE3F54-26CD-451D-A7BB-30ACF4793CD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6" creationId="{518DBCF9-24D1-40C9-914D-6DD6EF2E881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7" creationId="{59DF98D1-6DAC-43EF-84B1-6A1CDFE5702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8" creationId="{3903AA02-9416-442D-8330-10597A4035D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09" creationId="{B907F0D7-5792-4403-851D-3587CA41D1C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0" creationId="{320EC289-CB0F-40A4-9540-2340F3D8C75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1" creationId="{11D0B15D-3EB0-4110-A722-B9DEA644C32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2" creationId="{58AD4120-FB7F-48B9-A750-33796DD9C72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3" creationId="{FBA3599E-DC8A-4638-82FC-5C41660705D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4" creationId="{04CEB9AD-01A3-406D-B588-9AEBA15B0B8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5" creationId="{125757A3-564E-4425-90BF-C0EDE4D2294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6" creationId="{1DF5DB07-3D23-4484-942A-4DB0F55E4A8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7" creationId="{CC40BC63-506E-4E21-8E1D-A66DAAFFDC6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8" creationId="{DFB3C4D1-9CC1-4AB6-A0D7-7EC94EAE371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19" creationId="{857A6AB6-8A7B-4797-8342-99706B607D6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0" creationId="{C9D783B9-5842-49C6-984E-A9A66574CF2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1" creationId="{55518E39-8F8D-42F8-A78B-23CEFC4D1F4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2" creationId="{4A0EF7BD-9866-4B05-AB6D-66CCF123251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3" creationId="{0AF815F8-875F-4580-AD0A-7FD2DD55093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4" creationId="{599D1D27-2DD1-4D48-BD75-FE3D8A3FAF3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5" creationId="{4B41A062-0E05-4B6F-B2CF-B9904D7E749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6" creationId="{EB26A41D-3B61-40BC-8BC4-93B836EA3E1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7" creationId="{DBE9DA93-67BE-4E7C-A41F-22F830A3570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8" creationId="{DDAFEFB1-342B-420D-ACD0-9DB23C70873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29" creationId="{64459197-A37C-47B3-AE2C-DAD3AB14027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0" creationId="{98CAA973-6780-44FC-AD6D-90E6D71BB7D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1" creationId="{19830950-13BB-4BE7-8C97-7A467EEC662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2" creationId="{5CA84F51-38AC-4F49-8D44-EE5CC370287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3" creationId="{0B07544C-BFE4-4C06-B67E-4CB79CFB351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4" creationId="{0F04EA4F-E0D4-439C-927D-402A2D62EB3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5" creationId="{3B8CBB14-BDCB-4208-A815-2AC3BF200E0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6" creationId="{314EED3E-CC1F-448F-8273-C2F233F1339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7" creationId="{8B859742-B9B0-48E1-B99A-BD155B3A06E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8" creationId="{3BAA1269-0ED1-4245-A073-0966E37002D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39" creationId="{8D712EE5-86A9-49CC-A5F5-BF4F0B3282C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0" creationId="{C7C74B6B-0F2D-4BF6-9379-02C0B363B54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1" creationId="{0471C59F-E936-40C9-A9CC-E891F8F98D1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2" creationId="{A2F5C2E3-FF76-483D-8D48-3C58538A9F4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3" creationId="{2A4A2FC0-B3C7-4948-83FC-2CBC5174071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4" creationId="{C7921B84-43BD-4EE4-A4B0-63A810B7400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5" creationId="{095A8F28-2E4A-4ED0-8CDE-7ED41585259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6" creationId="{5FB296AD-7009-4271-98C5-947FA65AAC8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7" creationId="{8099B32D-E904-4454-9317-58949CD0BEA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8" creationId="{DC46FE1C-8FB7-4A75-A525-9EC563D2DA3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49" creationId="{CEEB54CE-5F24-4EF2-95F9-9FD17C6C362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0" creationId="{1AE4E2E1-CE63-4D7E-BA7D-8DAD3E1A483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1" creationId="{41B39F18-5B71-4AB1-BAB2-6A318821EBF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2" creationId="{3FD4AA37-62E2-4ADF-B8EA-4A13D9BF7FC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3" creationId="{413790AD-080E-4DC8-89B7-C550A654E85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4" creationId="{FD402171-3558-434F-B7A6-D60A01BF7F5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5" creationId="{AD74CC97-7DD2-40D9-A624-8642370C5CD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6" creationId="{B607C841-0C5C-4A27-9AF4-4ADD16DDD7D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7" creationId="{4EB5CACF-4183-41A3-B2D2-ED76D4CFD1A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8" creationId="{01015819-37A0-456D-926C-4C990E1E55E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59" creationId="{72789D8A-88F2-4BEA-AC12-6B71AE18512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0" creationId="{E1386237-4FF4-4831-919F-90049758803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1" creationId="{4316E625-4FE0-4157-B50F-5D0BB6AE92F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2" creationId="{C0AD186F-45DE-4A4C-921C-39A6D023C94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3" creationId="{E07E6284-6FD0-40ED-83A3-A02648E05D2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4" creationId="{3C04C1C9-FA3F-4922-9101-D0B6A896FD3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5" creationId="{8ADFD468-27B0-479A-BD49-94A9BE834B8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6" creationId="{58B38BF9-08E6-4716-BB2E-45A6AA2C3B7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7" creationId="{DD0CA828-A8FC-43A1-8580-5F319C313F1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8" creationId="{FAF50A2A-F619-483D-A77E-BE9AB4A1924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69" creationId="{A57DEB7B-9669-45B7-A4F0-8E1E6C448FE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0" creationId="{F8DCACF6-52C6-47AB-BC0C-4B51EFC962F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1" creationId="{FA76E805-E0D1-4E65-BDFC-EB5AF52D7FF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2" creationId="{32A8AF68-89C9-4A45-A97F-746B20C550D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3" creationId="{5D5C72E7-CED6-427E-B5F8-4A55BA58235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4" creationId="{87A26E63-2AE7-4FF8-A87E-8F5F37BF586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5" creationId="{145869CF-B3EF-4801-90FA-D92F108B0B2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6" creationId="{11FEC1D2-9483-4ED1-93FE-19B8C20B7F0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7" creationId="{913DC210-68E5-4C74-BE05-5EF8679524A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8" creationId="{5D117181-CC1F-4E32-A3B5-4460520C35D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79" creationId="{33269798-0C94-4A21-A4CE-C646EF84A45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0" creationId="{9DDCF637-1853-4037-9572-52973712B99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1" creationId="{682A55DC-361D-48B0-A6CF-4918C8937EB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2" creationId="{1523802D-D830-4569-ACCD-94EDCFE352B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3" creationId="{372A97AB-077E-4BD6-BE51-925476BD7FB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4" creationId="{2AC7976E-99E0-4192-89BA-6583E1DEF2C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5" creationId="{6C7ED14A-02E6-4229-90E8-9582EE57B7F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6" creationId="{008763C9-700C-4561-83F6-3BC22812833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7" creationId="{9D5339D9-608F-4D23-A851-682573566BB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8" creationId="{F078163E-D737-49D4-A346-A5E7BC7ED0B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89" creationId="{8F13ADFB-5645-4518-A3BD-D1893F1E119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0" creationId="{6DBC284F-CB93-4E96-AB7C-C1A33F4F73D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1" creationId="{47D825D3-423F-45C6-BD0B-1CAFF6AB492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2" creationId="{45DED8CC-5CEC-48CD-8B78-C0FEAED0C80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3" creationId="{621ED096-CA38-47EF-B79B-3C727B02FDB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4" creationId="{9C11170E-F15C-4AD5-9F98-716D44F6AA0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5" creationId="{526897AE-9675-4AA5-8DFD-5B598F874AC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6" creationId="{2CE1A370-6839-45B8-8AA0-CA1C1CF9A73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7" creationId="{5D3F1496-5755-4550-A186-A664F58372D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8" creationId="{92BED96B-E133-4140-8603-27F1AE353FD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899" creationId="{2F7259A2-052E-443D-A03F-FCACC1D12CC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0" creationId="{FB5E698C-631A-4848-BBAE-9B5ABD880DC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1" creationId="{2975F847-956C-4B55-9750-F5F0FA84691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2" creationId="{B4EDB792-4792-493A-8F5D-4C58CD63B65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3" creationId="{464C9A1D-F5EA-41C1-B017-45500222935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4" creationId="{033DC986-D630-45E3-B7C6-5EC8CCADA11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5" creationId="{AF1E3AFD-8809-4146-865F-88106DD2396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6" creationId="{B20869D2-842D-4DA0-9032-0A3039F16AF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7" creationId="{D5F2332B-0F87-4A78-98F1-6C469C08E81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8" creationId="{927871C5-F0BB-43CC-890F-268F70C7D01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09" creationId="{7A3F0B04-4458-4E17-BFE3-3561B09DED9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0" creationId="{88FF0F96-7255-43E8-859B-09CDCE8F0781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1" creationId="{22625969-9429-435F-9936-C0D13177CC7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2" creationId="{000FDE43-B387-421A-BA32-75791557DD5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3" creationId="{8CAF38B9-8ACD-474C-88E3-53139AC6127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4" creationId="{95C21A54-63AC-4444-B35A-CED85C92582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5" creationId="{3AD95CAC-E324-439F-BDFB-73A7DD0EBFD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6" creationId="{60622A8E-CB8B-4FCA-8912-785B3D12AC3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7" creationId="{83548B06-BADF-4BB6-B03D-CBA7F364AA7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8" creationId="{69F0A631-1CCA-47DB-AFEA-AAD069496AB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19" creationId="{CFB9F2C9-AD02-4059-9561-5920EBAA5DA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0" creationId="{4728D062-3BB0-4358-A0C7-6A7578EFFE7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1" creationId="{6061DAF1-B2D1-473E-B8A5-786940CA09B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2" creationId="{0354F572-7FCA-4056-B4A2-6D6E6BF1203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3" creationId="{7C46BD2D-2D4E-4F1F-94A3-A501E89A848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4" creationId="{9B406690-4FB0-4CB1-8EDB-1706F57FE7E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5" creationId="{00C9725C-C05C-4BBD-9340-B41ADAA412A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6" creationId="{63DF4DB4-508C-4F27-8EAA-5C3EE7301D6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7" creationId="{DFC6D2A7-CE9C-42DF-A089-313EB3AB9E5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8" creationId="{752275F9-0DBB-4C8E-AE01-258F965CF99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29" creationId="{ABFD67BF-4790-4806-A0CF-D7B3D6DD967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0" creationId="{FE4A5BE6-1EB7-48D5-90D5-813818228BA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1" creationId="{DD60D071-1C7C-47F7-B316-C022A7D28F9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2" creationId="{039FC095-4372-4225-96DB-3A05E77F25C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3" creationId="{CF1431EA-1D85-4C79-B51F-3528288E62F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4" creationId="{C3B32A72-3E94-43D4-81CE-9A8B61218A0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5" creationId="{D5F84CE3-A7F5-44BE-B4D5-6ED2A2967F4F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6" creationId="{B6F21A41-E277-4366-BC97-8BDF83FBFA9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7" creationId="{487B664A-376B-447C-825A-0CB17439C51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8" creationId="{97397CE8-B491-4280-8753-6A68CD1E272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39" creationId="{E09CAEC1-6B7D-4309-957D-8430F52904D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0" creationId="{C58E4420-4C97-40EF-B734-0680865EFE9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1" creationId="{C0DDBFB8-816C-4C17-9AA6-6F11163E1458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2" creationId="{7AE17DD6-96E2-4459-AE02-85D6E2AFAD0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3" creationId="{9209E60B-2C6F-41C7-8AB9-8400EFE7A04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4" creationId="{7FECD4A1-AF6B-4ADF-8F86-AAE27FAE7CB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5" creationId="{8EAB1E3C-038D-4B40-AFFA-3E36F273A9E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6" creationId="{95B86954-1317-403A-A670-F07A8908F02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7" creationId="{666760D6-2C4D-4F05-9587-74F74CAC8DD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8" creationId="{229225E7-0F1D-422E-9F51-1AC6DB4491C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49" creationId="{023D5CF0-3F17-403D-85CB-820EA230091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0" creationId="{93D0C53B-CB5A-4DF6-8E5C-3F924F8FDD8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1" creationId="{39B5F2E3-5867-4E6E-9543-433C63FCE95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2" creationId="{508A153F-2180-4E1A-90FE-69FEB595866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3" creationId="{76B4CEDF-1C57-4A82-84D3-8F8154AF238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4" creationId="{49DF11CE-A989-4EA4-B693-8A00FF5A1D04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5" creationId="{466F9F3F-9735-4234-B0D3-3A8A2649736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6" creationId="{9811737A-E29E-44E7-B557-61042DE449F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7" creationId="{0959EFEC-9C21-4555-86FC-43CB9FD4EA03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8" creationId="{7C44D61C-9B88-4D45-B585-FDD3F94B4DF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59" creationId="{FDAF2BD6-1DDF-4B63-95E2-DC2E073A670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0" creationId="{F115D762-85D1-486E-A58F-5E8B9CBD8592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1" creationId="{BA539864-B227-4DE7-B027-8675E49AF226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2" creationId="{631D2838-0925-406C-B6AA-08691FF3EFF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3" creationId="{1104F502-F4FC-4AB1-AB63-692495BD6BD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4" creationId="{0DB5F202-6249-4AB0-8E89-9798E9E2C3DB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5" creationId="{57B0E98D-3369-49E8-BDD1-D2175942FD5C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6" creationId="{165D8E7D-F30F-4D94-B807-11A8B51FD79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7" creationId="{F596B8A4-8896-4AA9-B362-36CF9B6BE85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68" creationId="{391A4EEA-4DB5-4DEE-9332-32F9C20A9E9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0" creationId="{25130A44-7BB4-4A89-852C-E5F38CCEAD8A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1" creationId="{9F037141-4CFE-4351-8F7A-44FFDED6A7C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2" creationId="{334188FC-1F5C-44DF-A69F-25A3A9373C4D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4" creationId="{15157CB5-0E2E-451B-97D4-1DFE9A6FED75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5" creationId="{7BBF9149-A246-40C2-8CA6-11B7FE4F1E4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6" creationId="{81A801EF-9C35-4093-A443-B155CA2BAA6E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7" creationId="{9B91A514-61A7-41A4-B83C-57F95BCC6D50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8" creationId="{B121302A-FA16-4B64-8026-C6782FE3E1E9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79" creationId="{643D450F-A22C-4649-AE2F-E9A0526388F7}"/>
          </ac:spMkLst>
        </pc:spChg>
        <pc:spChg chg="mod">
          <ac:chgData name="reza kabir" userId="af3c95a13102d509" providerId="LiveId" clId="{8BAB2875-BEA6-4BA6-854D-82211A154D52}" dt="2020-05-13T19:08:20.831" v="4132" actId="165"/>
          <ac:spMkLst>
            <pc:docMk/>
            <pc:sldMk cId="50345916" sldId="2028"/>
            <ac:spMk id="980" creationId="{A8E4C50E-BBA3-44B4-AA6D-82A1B4C5F5A2}"/>
          </ac:spMkLst>
        </pc:spChg>
        <pc:spChg chg="add mod">
          <ac:chgData name="reza kabir" userId="af3c95a13102d509" providerId="LiveId" clId="{8BAB2875-BEA6-4BA6-854D-82211A154D52}" dt="2020-05-13T19:08:59.323" v="4151" actId="1076"/>
          <ac:spMkLst>
            <pc:docMk/>
            <pc:sldMk cId="50345916" sldId="2028"/>
            <ac:spMk id="981" creationId="{E4547EBC-E734-439D-B1A4-948496E805F5}"/>
          </ac:spMkLst>
        </pc:spChg>
        <pc:spChg chg="add mod">
          <ac:chgData name="reza kabir" userId="af3c95a13102d509" providerId="LiveId" clId="{8BAB2875-BEA6-4BA6-854D-82211A154D52}" dt="2020-05-13T19:13:36.535" v="4186" actId="20577"/>
          <ac:spMkLst>
            <pc:docMk/>
            <pc:sldMk cId="50345916" sldId="2028"/>
            <ac:spMk id="982" creationId="{D7F98F8F-29BA-4FD2-B977-65771C6C27B2}"/>
          </ac:spMkLst>
        </pc:spChg>
        <pc:spChg chg="add mod">
          <ac:chgData name="reza kabir" userId="af3c95a13102d509" providerId="LiveId" clId="{8BAB2875-BEA6-4BA6-854D-82211A154D52}" dt="2020-05-13T19:09:12.510" v="4153" actId="571"/>
          <ac:spMkLst>
            <pc:docMk/>
            <pc:sldMk cId="50345916" sldId="2028"/>
            <ac:spMk id="983" creationId="{DA242B12-50F3-4CF0-864B-4CBFEC511357}"/>
          </ac:spMkLst>
        </pc:spChg>
        <pc:spChg chg="add mod">
          <ac:chgData name="reza kabir" userId="af3c95a13102d509" providerId="LiveId" clId="{8BAB2875-BEA6-4BA6-854D-82211A154D52}" dt="2020-05-13T19:13:40.960" v="4191" actId="20577"/>
          <ac:spMkLst>
            <pc:docMk/>
            <pc:sldMk cId="50345916" sldId="2028"/>
            <ac:spMk id="984" creationId="{5919D120-14CF-4FC0-B7CD-4B22A55ED955}"/>
          </ac:spMkLst>
        </pc:spChg>
        <pc:spChg chg="add mod">
          <ac:chgData name="reza kabir" userId="af3c95a13102d509" providerId="LiveId" clId="{8BAB2875-BEA6-4BA6-854D-82211A154D52}" dt="2020-05-13T19:09:28.631" v="4155" actId="571"/>
          <ac:spMkLst>
            <pc:docMk/>
            <pc:sldMk cId="50345916" sldId="2028"/>
            <ac:spMk id="985" creationId="{6F5D2DBB-9A39-48D0-9FD4-D1D14592B45D}"/>
          </ac:spMkLst>
        </pc:spChg>
        <pc:spChg chg="add mod">
          <ac:chgData name="reza kabir" userId="af3c95a13102d509" providerId="LiveId" clId="{8BAB2875-BEA6-4BA6-854D-82211A154D52}" dt="2020-05-13T19:13:45.137" v="4196" actId="20577"/>
          <ac:spMkLst>
            <pc:docMk/>
            <pc:sldMk cId="50345916" sldId="2028"/>
            <ac:spMk id="986" creationId="{F2CD55B5-D7CF-466B-A5F9-445B8F02D4D5}"/>
          </ac:spMkLst>
        </pc:spChg>
        <pc:spChg chg="add mod">
          <ac:chgData name="reza kabir" userId="af3c95a13102d509" providerId="LiveId" clId="{8BAB2875-BEA6-4BA6-854D-82211A154D52}" dt="2020-05-13T19:12:22.139" v="4171" actId="1038"/>
          <ac:spMkLst>
            <pc:docMk/>
            <pc:sldMk cId="50345916" sldId="2028"/>
            <ac:spMk id="987" creationId="{E17E0FC5-A701-47B9-8D04-21F6F402F0D0}"/>
          </ac:spMkLst>
        </pc:spChg>
        <pc:spChg chg="add mod">
          <ac:chgData name="reza kabir" userId="af3c95a13102d509" providerId="LiveId" clId="{8BAB2875-BEA6-4BA6-854D-82211A154D52}" dt="2020-05-13T19:13:50.070" v="4201" actId="20577"/>
          <ac:spMkLst>
            <pc:docMk/>
            <pc:sldMk cId="50345916" sldId="2028"/>
            <ac:spMk id="988" creationId="{08E12473-1C48-4266-9F36-5301F49CB00F}"/>
          </ac:spMkLst>
        </pc:spChg>
        <pc:grpChg chg="del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5" creationId="{9465FBCD-6160-4584-B531-2E408C73EE27}"/>
          </ac:grpSpMkLst>
        </pc:grpChg>
        <pc:grpChg chg="del mod topLvl">
          <ac:chgData name="reza kabir" userId="af3c95a13102d509" providerId="LiveId" clId="{8BAB2875-BEA6-4BA6-854D-82211A154D52}" dt="2020-05-13T19:08:22.657" v="4133" actId="478"/>
          <ac:grpSpMkLst>
            <pc:docMk/>
            <pc:sldMk cId="50345916" sldId="2028"/>
            <ac:grpSpMk id="6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8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16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26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31" creationId="{9465FBCD-6160-4584-B531-2E408C73EE27}"/>
          </ac:grpSpMkLst>
        </pc:grpChg>
        <pc:grpChg chg="mod topLvl">
          <ac:chgData name="reza kabir" userId="af3c95a13102d509" providerId="LiveId" clId="{8BAB2875-BEA6-4BA6-854D-82211A154D52}" dt="2020-05-13T19:08:42.043" v="4147" actId="1076"/>
          <ac:grpSpMkLst>
            <pc:docMk/>
            <pc:sldMk cId="50345916" sldId="2028"/>
            <ac:grpSpMk id="34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36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37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40" creationId="{9465FBCD-6160-4584-B531-2E408C73EE27}"/>
          </ac:grpSpMkLst>
        </pc:grpChg>
        <pc:grpChg chg="mod topLvl">
          <ac:chgData name="reza kabir" userId="af3c95a13102d509" providerId="LiveId" clId="{8BAB2875-BEA6-4BA6-854D-82211A154D52}" dt="2020-05-13T19:08:42.043" v="4147" actId="1076"/>
          <ac:grpSpMkLst>
            <pc:docMk/>
            <pc:sldMk cId="50345916" sldId="2028"/>
            <ac:grpSpMk id="45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47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49" creationId="{9465FBCD-6160-4584-B531-2E408C73EE27}"/>
          </ac:grpSpMkLst>
        </pc:grpChg>
        <pc:grpChg chg="mod topLvl">
          <ac:chgData name="reza kabir" userId="af3c95a13102d509" providerId="LiveId" clId="{8BAB2875-BEA6-4BA6-854D-82211A154D52}" dt="2020-05-13T19:08:42.043" v="4147" actId="1076"/>
          <ac:grpSpMkLst>
            <pc:docMk/>
            <pc:sldMk cId="50345916" sldId="2028"/>
            <ac:grpSpMk id="54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55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58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59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348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352" creationId="{9465FBCD-6160-4584-B531-2E408C73EE27}"/>
          </ac:grpSpMkLst>
        </pc:grpChg>
        <pc:grpChg chg="del mod topLvl">
          <ac:chgData name="reza kabir" userId="af3c95a13102d509" providerId="LiveId" clId="{8BAB2875-BEA6-4BA6-854D-82211A154D52}" dt="2020-05-13T19:08:35.810" v="4146" actId="478"/>
          <ac:grpSpMkLst>
            <pc:docMk/>
            <pc:sldMk cId="50345916" sldId="2028"/>
            <ac:grpSpMk id="356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357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366" creationId="{9465FBCD-6160-4584-B531-2E408C73EE27}"/>
          </ac:grpSpMkLst>
        </pc:grpChg>
        <pc:grpChg chg="del mod topLvl">
          <ac:chgData name="reza kabir" userId="af3c95a13102d509" providerId="LiveId" clId="{8BAB2875-BEA6-4BA6-854D-82211A154D52}" dt="2020-05-13T19:08:35.810" v="4146" actId="478"/>
          <ac:grpSpMkLst>
            <pc:docMk/>
            <pc:sldMk cId="50345916" sldId="2028"/>
            <ac:grpSpMk id="435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436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445" creationId="{9465FBCD-6160-4584-B531-2E408C73EE27}"/>
          </ac:grpSpMkLst>
        </pc:grpChg>
        <pc:grpChg chg="del mod topLvl">
          <ac:chgData name="reza kabir" userId="af3c95a13102d509" providerId="LiveId" clId="{8BAB2875-BEA6-4BA6-854D-82211A154D52}" dt="2020-05-13T19:08:35.810" v="4146" actId="478"/>
          <ac:grpSpMkLst>
            <pc:docMk/>
            <pc:sldMk cId="50345916" sldId="2028"/>
            <ac:grpSpMk id="514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515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526" creationId="{9465FBCD-6160-4584-B531-2E408C73EE27}"/>
          </ac:grpSpMkLst>
        </pc:grpChg>
        <pc:grpChg chg="del mod topLvl">
          <ac:chgData name="reza kabir" userId="af3c95a13102d509" providerId="LiveId" clId="{8BAB2875-BEA6-4BA6-854D-82211A154D52}" dt="2020-05-13T19:08:35.810" v="4146" actId="478"/>
          <ac:grpSpMkLst>
            <pc:docMk/>
            <pc:sldMk cId="50345916" sldId="2028"/>
            <ac:grpSpMk id="595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596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606" creationId="{9465FBCD-6160-4584-B531-2E408C73EE27}"/>
          </ac:grpSpMkLst>
        </pc:grpChg>
        <pc:grpChg chg="mod topLvl">
          <ac:chgData name="reza kabir" userId="af3c95a13102d509" providerId="LiveId" clId="{8BAB2875-BEA6-4BA6-854D-82211A154D52}" dt="2020-05-13T19:08:42.043" v="4147" actId="1076"/>
          <ac:grpSpMkLst>
            <pc:docMk/>
            <pc:sldMk cId="50345916" sldId="2028"/>
            <ac:grpSpMk id="675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676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679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680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969" creationId="{9465FBCD-6160-4584-B531-2E408C73EE27}"/>
          </ac:grpSpMkLst>
        </pc:grpChg>
        <pc:grpChg chg="mod">
          <ac:chgData name="reza kabir" userId="af3c95a13102d509" providerId="LiveId" clId="{8BAB2875-BEA6-4BA6-854D-82211A154D52}" dt="2020-05-13T19:08:20.831" v="4132" actId="165"/>
          <ac:grpSpMkLst>
            <pc:docMk/>
            <pc:sldMk cId="50345916" sldId="2028"/>
            <ac:grpSpMk id="973" creationId="{9465FBCD-6160-4584-B531-2E408C73EE27}"/>
          </ac:grpSpMkLst>
        </pc:grpChg>
        <pc:picChg chg="del">
          <ac:chgData name="reza kabir" userId="af3c95a13102d509" providerId="LiveId" clId="{8BAB2875-BEA6-4BA6-854D-82211A154D52}" dt="2020-05-13T19:13:56.673" v="4202" actId="478"/>
          <ac:picMkLst>
            <pc:docMk/>
            <pc:sldMk cId="50345916" sldId="2028"/>
            <ac:picMk id="3" creationId="{FA7D3E2F-203F-4EA2-B61D-1CAD3CE8EF68}"/>
          </ac:picMkLst>
        </pc:picChg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255222712" sldId="2028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3711114833" sldId="2029"/>
        </pc:sldMkLst>
      </pc:sldChg>
      <pc:sldChg chg="addSp delSp modSp add mod">
        <pc:chgData name="reza kabir" userId="af3c95a13102d509" providerId="LiveId" clId="{8BAB2875-BEA6-4BA6-854D-82211A154D52}" dt="2020-05-13T19:16:28.688" v="4248" actId="478"/>
        <pc:sldMkLst>
          <pc:docMk/>
          <pc:sldMk cId="3876494600" sldId="2029"/>
        </pc:sldMkLst>
        <pc:spChg chg="add mod">
          <ac:chgData name="reza kabir" userId="af3c95a13102d509" providerId="LiveId" clId="{8BAB2875-BEA6-4BA6-854D-82211A154D52}" dt="2020-05-13T19:11:48.091" v="4163" actId="1076"/>
          <ac:spMkLst>
            <pc:docMk/>
            <pc:sldMk cId="3876494600" sldId="2029"/>
            <ac:spMk id="2" creationId="{DB16C52F-1237-4E8C-965C-934EFB32EEC1}"/>
          </ac:spMkLst>
        </pc:spChg>
        <pc:spChg chg="add del mod topLvl">
          <ac:chgData name="reza kabir" userId="af3c95a13102d509" providerId="LiveId" clId="{8BAB2875-BEA6-4BA6-854D-82211A154D52}" dt="2020-05-13T19:10:04.608" v="4159" actId="478"/>
          <ac:spMkLst>
            <pc:docMk/>
            <pc:sldMk cId="3876494600" sldId="2029"/>
            <ac:spMk id="6" creationId="{D9BA6AA7-3270-455E-987D-96A8D69E3E4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9" creationId="{1C44A2BC-9B65-4D02-8771-99ED7324708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" creationId="{FE390249-06CE-49CA-92D8-7594B183476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" creationId="{2AAC4F67-6DFA-4F00-A1BD-4CB1F624FB5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" creationId="{4D116F9C-1EBE-4D61-90CE-49B1721972A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" creationId="{3491EA67-3755-447F-9188-89C19BA2EAF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4" creationId="{962339FC-5349-43B0-B13C-CA5DE988280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" creationId="{A40F27D3-73EA-405A-9C44-AB1CCE0358A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7" creationId="{D78FA34F-DE21-4EA6-9326-8C01703B11E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8" creationId="{76654FF3-FE9E-47CF-85DC-309A34B9E12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9" creationId="{7AFCF0C7-F25F-4516-94FB-379A9920055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0" creationId="{B9757C52-5476-4D0B-B746-FD99C9DC43B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" creationId="{EC8CBC45-C7DE-4B72-B917-0E443D66CE6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" creationId="{F5A71768-77CC-466A-8073-A1D73F6A4406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3" creationId="{D382DC2B-2012-4E9C-A955-8EBD9E52BC5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4" creationId="{FF204AA7-A83E-42D5-B822-BABD89AC6D8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5" creationId="{5CC297F3-BFB8-4B87-A285-F97331DD691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7" creationId="{A6B64217-370B-4004-959E-0D3934B5B186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8" creationId="{6B76DBC2-CAE7-4B04-9DE8-E437FCD03EA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9" creationId="{93D1D824-952C-4C2E-9E0B-E439C5489491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30" creationId="{A7EDDCEF-7076-4B12-A9F7-A01CAD3BF30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32" creationId="{1075E129-5A46-4005-95FB-ED3DCFAF9E4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33" creationId="{74C04932-B93B-46FD-9607-CF9D6F6DF63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35" creationId="{DE27C564-AF7D-45BA-9B0C-828E95E2E0B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36" creationId="{CF534C93-F964-4EA4-9AFB-DB4F280350B1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37" creationId="{1C230052-9FBD-4E45-9E2C-024ACAD6414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38" creationId="{9EE58CEF-2596-4C6A-B5B2-3A538D9088E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39" creationId="{4302C739-48B3-44AF-A2F1-5D8C8D5A17C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40" creationId="{A0064C3A-9849-4B34-B7FD-17BD699A29D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42" creationId="{901CDF17-F8AD-4CF4-98C5-38656E8B79B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44" creationId="{5E549BB3-4644-4842-8F79-3C796BF4A366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45" creationId="{53B76388-872F-4386-9864-1A75942BF4B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46" creationId="{66FD4521-033F-4998-9CA3-B119E75037B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47" creationId="{9F94AD82-0452-4B8A-A35E-CD02E83EC7F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48" creationId="{BB88453A-497F-4497-AF29-B2B8B26CA0A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49" creationId="{F3018C7B-D4E8-48C4-B92A-13967DC509B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50" creationId="{5DF04C40-2521-47B8-94DC-62E63443F39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52" creationId="{E68E4928-FDD7-4FD0-B30B-D83A747C477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54" creationId="{2AD51AFB-1729-4A05-823D-5E6EEF690E86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55" creationId="{AA0DCE09-F31D-4608-86CD-E0F63ACD239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56" creationId="{2469E2F6-BACF-4FBD-B515-A648A7107CF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57" creationId="{5B33919F-7B18-466E-8BB7-D1303A93CC6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58" creationId="{3B551DBD-3FA4-458F-8058-F06C6FC3C3F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59" creationId="{6032F8A2-9B37-410F-85F7-6613D3EF033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60" creationId="{15F3CB5E-BDE2-4263-B5E7-1EC7DDAF63A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62" creationId="{EA066EE2-D837-40E3-AA53-405FE55607D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64" creationId="{98DA3A9D-3870-46FC-92D0-1EE451833BE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65" creationId="{D520CD73-DC15-4DBF-9171-0D3C3CC5935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66" creationId="{D8A95824-FB4F-409B-9266-D7626D0D615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67" creationId="{5CD94AB9-0BB4-459A-90E5-A5F23AB03AE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68" creationId="{1223DFD2-3D35-4FE3-BEBC-D0DD67D91B5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69" creationId="{D3B14C3B-3F3E-4F17-8786-3AE634123C1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70" creationId="{488BD20B-A580-476A-ABA4-90332BE1DA9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72" creationId="{CAD4DF04-78AD-44CC-97B2-C8B4BDE01AC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73" creationId="{07C03CA9-7EEE-421E-BDE5-8476E94850F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75" creationId="{09C8284F-0A4C-4C4B-8B41-E3CCAF4A694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77" creationId="{602F2903-7DE5-4363-8D97-88BCEDC1919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78" creationId="{F668F679-715B-4587-AA6A-EE233A6CA856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79" creationId="{6CE932FC-FD57-49BD-B927-1389DB34605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80" creationId="{EB268325-3CC1-4FEE-82FF-69AAE978DB2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81" creationId="{DB137E4A-3D75-4C05-93B4-422D3942608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83" creationId="{F844FD95-BB0E-41AB-8D7A-A248329DF3A6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84" creationId="{E6A9D38D-5540-4B21-A4A7-7CBF33AF8DE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85" creationId="{8AA9942C-174A-44B3-B500-0247B8E53A5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87" creationId="{A5AD7D22-BF91-4B01-B512-0875AB2282A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89" creationId="{452FF577-CC5E-49FA-BDDF-7DF99875BB1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90" creationId="{98405520-857B-4470-BA39-99EED69C442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91" creationId="{B51F3069-A92F-46D9-A960-A92835853DD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92" creationId="{18800EDB-C1FB-425C-9F9A-2B8E68A0FFD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93" creationId="{3DE26F22-8128-4C9B-A1F6-421CCF65507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94" creationId="{BF86B075-F37D-4167-8424-2A18840BC85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95" creationId="{18F98838-F979-4984-A0BC-35475399693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96" creationId="{721CECF7-5F1C-4881-9EC2-1B7CD1C5A3B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98" creationId="{F5279683-39ED-4584-B65B-419EFF1E0E3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0" creationId="{BD8D0CFC-8A19-43EC-856C-80652783201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1" creationId="{DC5264A6-F40D-471E-9169-7A711D02744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2" creationId="{7261749C-892F-4C80-850C-6172A41A5ED1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3" creationId="{9F2E1D28-9391-452D-8ABA-C38AEE9D7DE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4" creationId="{4203BF78-8B9D-4B8F-80A8-0F90E375D1E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5" creationId="{51A77CFE-98AE-4C57-BCE3-D0463D5B75C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6" creationId="{4FF290B6-CB18-499C-98A6-6942574B987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8" creationId="{99AA48A5-81CF-41C2-831D-1FE1C75091F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09" creationId="{62C788A0-0E01-4EC6-B156-8C1ACB0FF13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0" creationId="{84062838-4CDD-4000-8789-95EF74CC32B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2" creationId="{EA1D53EA-F8F1-4171-B357-2A901EABC8D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3" creationId="{64A55BEA-C624-45C8-B733-5D27F787A78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4" creationId="{A9591CB4-256B-4C29-AD2F-123C4891780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5" creationId="{9AB24419-F0E3-4792-94ED-33B8B60E2FC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6" creationId="{7E6E22C0-AC03-4FE3-9A73-DD8CA84365E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7" creationId="{FC7CCAFE-CCA3-4A5E-9F3A-C60D48E0954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8" creationId="{16C7A2D2-4F66-4F86-AE4C-79A9E709EEB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19" creationId="{B0695118-BF28-4512-93BC-6D8CFB20625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0" creationId="{A90B7830-02ED-4B3F-9985-E9B4A3E2BAF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1" creationId="{D8043280-A036-4031-984D-5B77E2BEB45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2" creationId="{608A0311-D9DF-4406-A4F9-C26565F976D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3" creationId="{8492D9F6-2E67-4274-8CEC-5809096E4AA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4" creationId="{447A75C1-71A3-4980-9241-856E881281F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5" creationId="{31DEAC94-DDD4-42E4-A95A-21A1EC6B42D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6" creationId="{BA05B45B-7382-41A5-971E-68EC7039CE8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7" creationId="{8B05FC5B-67A5-4B47-9978-88365ABF115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8" creationId="{7B947239-A9C6-4B03-8060-154672DA9BD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29" creationId="{33703C1E-B0A7-4E88-BE92-7575D924AAC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0" creationId="{5506FBE1-13D4-4AE9-89B8-8FA45A2A397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1" creationId="{0E259BC6-1335-4205-A162-95296FA590D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2" creationId="{6A383C3F-7861-4397-9ACD-65281D87E07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4" creationId="{270F4F6B-7EBF-4B09-9B3C-3BD74F97037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5" creationId="{80E09E7A-5083-4A20-8AA7-3D2C861E488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6" creationId="{1A12B8DC-16D4-4C0D-8B92-E28584E603D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7" creationId="{51C2371A-C8E3-4639-902D-0D4B7ACE558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8" creationId="{E3C96565-A8C7-4B97-9542-A6DFD141024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39" creationId="{CDE4D86F-3351-4AA8-A935-565B5497CF3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41" creationId="{9658C0CC-9EE2-49E0-B113-A0D958A909B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42" creationId="{2B3E8D70-8F6F-4D66-AF91-B78F3E3727A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43" creationId="{3C7EB64A-C2D5-4BD6-9E6B-515A78D7C18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44" creationId="{60777863-075B-4530-B7BB-0A9BB04248D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45" creationId="{67EFF007-30D9-4B3E-9C0C-B9A4203840A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47" creationId="{F5CFA5FC-096A-4442-92D9-E838201EBFA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48" creationId="{845D239E-C7F8-4FF1-AF8C-4E4EBDFAC69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49" creationId="{E7C8F3B3-34DD-4611-801D-D0F102967F2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0" creationId="{FD4D4B51-0856-4980-B0C0-8F8397F6692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1" creationId="{E0784BC5-10B1-424C-AF7A-09FF61366C2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2" creationId="{805B6443-E09A-4020-8328-5868158775F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3" creationId="{8D7667A7-87FE-4472-9763-BF92D0ED9B81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4" creationId="{B4F27AC6-8F4F-4029-9A69-9EEFF8DC7AF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5" creationId="{AAD82944-6CD6-4000-9F1F-9C7848AE0D5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6" creationId="{6321FA02-F57F-4139-9FAA-D567C734719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8" creationId="{4B716CAF-E819-49C3-BC88-1970078B86B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59" creationId="{30BFAE72-4610-4F77-9657-74C198B40E4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60" creationId="{43DBFAF7-6B0D-4A0C-8B03-69B71C3A34E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61" creationId="{8F8A758E-FAA0-4ECD-AD4A-BF943996A36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62" creationId="{4EDE0A70-F020-4F2B-ACCC-30A838BD2D0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63" creationId="{3C7618B1-528F-4D9A-86CB-99F60E265E4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65" creationId="{199D1826-3A3C-4127-9931-AA101F5CD14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66" creationId="{34E1A937-8E29-4DE7-A8E6-1C6CAD40EB0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67" creationId="{30049AD3-9005-40D7-BB20-82C43FEB38D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68" creationId="{64E8B8C8-6283-4547-82DA-E3451104A53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69" creationId="{62353D5C-591B-4FD2-ABC9-6C80A116ABC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70" creationId="{23C64691-9919-4B36-8381-E2C87C4D5E1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76" creationId="{705C32D8-1FCE-475B-9B90-A479C8B89DA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77" creationId="{E8FE2A2B-6B9C-433E-BB72-865881B415D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78" creationId="{71C501B5-4E65-4FE2-9845-B79E829644D1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79" creationId="{E20A3596-3BBA-4671-B29A-8FFA1C71C3A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80" creationId="{F218D3BB-A21D-4097-A01C-92417A51775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81" creationId="{B48EB690-11AF-4E67-80D3-DA546871506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82" creationId="{CC3076E9-8812-4B2B-A1B1-D20A11C9A81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84" creationId="{D0F6D6D2-F550-4690-8EA9-252DE1D7CA29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85" creationId="{191B7B19-0E98-41A2-B9C0-4FD72473FDB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86" creationId="{B581F5E8-9B33-4456-BCDC-11B670266D2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87" creationId="{67B55F99-462B-4C15-955C-5800B6FF985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89" creationId="{B793EA45-5B5D-4922-B59D-135B2EDCCD3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90" creationId="{3427DBA2-92AF-439D-807C-8D7C407929A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91" creationId="{D37B3DA8-E54A-4D26-AF65-6FA63275E18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92" creationId="{84C369CD-AEF1-48FC-8966-EAD025FB617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94" creationId="{6EECE9F3-1A44-41E8-9B0D-86E94573A42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95" creationId="{C2A41487-4D9F-469C-ADA0-D9C015F532C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96" creationId="{0C22AC33-68B1-4953-B3C7-C51A6E80A6C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97" creationId="{99FD3942-9272-48AB-AD99-4A86FD08727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199" creationId="{29E7C48E-C61A-435E-81FD-B2D2F70E13A8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00" creationId="{97010FD7-6DF4-4AE9-B6BF-6C02C296BF9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01" creationId="{0BEC622E-8771-42FA-9A8D-BBBAF919E7E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02" creationId="{2C77458F-FA5B-42EF-A74C-FBA67CEDFEB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04" creationId="{B17609ED-F04B-4051-95E5-D7D4C954C2F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05" creationId="{DE726852-1A51-4C13-979C-5C63B8E1C80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06" creationId="{952B7107-8989-477F-A4D7-54B0123AF44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07" creationId="{7F3693A0-37C0-413C-9F47-D26881ADB47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09" creationId="{05F86847-14B4-4D0E-94CE-559512ADB88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0" creationId="{9D016C5D-A1DC-444F-AA7C-A49AAFF80763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1" creationId="{EFE98F50-4106-4A94-8680-C9AE769FCB7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2" creationId="{70001AE3-1177-4E60-9A8E-0949A3F5066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3" creationId="{F5CE9ED6-0BDC-43C4-A5A2-3987B7A38E4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4" creationId="{EC3D5F60-1382-4A8D-9639-4860BECA6A9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5" creationId="{DDBB0892-0630-4C95-A9C7-F336A2910A8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6" creationId="{B5E58FDC-CD15-43DE-8EC9-B8326346363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7" creationId="{EA2DBDEC-D5FD-4A5A-9997-992156C5F22E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8" creationId="{B9AE9200-3AF4-452C-89E8-47C6D6F6AAE2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19" creationId="{963A2061-03F3-4D3A-91AC-5CAB8E0996C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0" creationId="{47512997-8A62-4802-A6D6-307B0CDAD04C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1" creationId="{29B2EAC2-5E2A-4673-8313-21C7D3062BB1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2" creationId="{451912B1-B512-4FA3-A3CE-6BE30DD9F84B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3" creationId="{6FB3A2BA-7E27-40D6-836B-A7501C4F6DD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5" creationId="{4475B60C-7861-45B6-82F6-C738657F850A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6" creationId="{C2267D48-6329-4253-B840-ED62796A6846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7" creationId="{0D1515F3-E16C-461F-9607-256998FF1CF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8" creationId="{0310C5DB-CC8E-416A-AB81-92A947D1ACE0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29" creationId="{A6A1DF6D-56DF-43D6-9751-9227D5563D14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30" creationId="{A1D2813A-8D40-4484-974F-A3E651659356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31" creationId="{7DBED214-A175-4688-B831-C59E397DD94D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32" creationId="{F3C7A6DA-F019-4A65-A0C3-BD3AD18C1B9F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33" creationId="{D5297825-9822-4D23-B82D-FD3EB14CDE75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34" creationId="{4FBE4E23-1364-4FEA-A901-0FB4085DEA37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35" creationId="{E9D10749-829E-4860-8578-0110E7082AB6}"/>
          </ac:spMkLst>
        </pc:spChg>
        <pc:spChg chg="mod">
          <ac:chgData name="reza kabir" userId="af3c95a13102d509" providerId="LiveId" clId="{8BAB2875-BEA6-4BA6-854D-82211A154D52}" dt="2020-05-13T19:09:58.134" v="4156" actId="165"/>
          <ac:spMkLst>
            <pc:docMk/>
            <pc:sldMk cId="3876494600" sldId="2029"/>
            <ac:spMk id="236" creationId="{B4782D3D-EF3E-4A87-9B8C-938E3558F8FF}"/>
          </ac:spMkLst>
        </pc:spChg>
        <pc:spChg chg="add mod">
          <ac:chgData name="reza kabir" userId="af3c95a13102d509" providerId="LiveId" clId="{8BAB2875-BEA6-4BA6-854D-82211A154D52}" dt="2020-05-13T19:15:41.875" v="4221" actId="1076"/>
          <ac:spMkLst>
            <pc:docMk/>
            <pc:sldMk cId="3876494600" sldId="2029"/>
            <ac:spMk id="237" creationId="{0CED71BE-7DF5-49BA-A5BC-0890F1B95CF1}"/>
          </ac:spMkLst>
        </pc:spChg>
        <pc:spChg chg="add mod">
          <ac:chgData name="reza kabir" userId="af3c95a13102d509" providerId="LiveId" clId="{8BAB2875-BEA6-4BA6-854D-82211A154D52}" dt="2020-05-13T19:16:05.649" v="4237" actId="20577"/>
          <ac:spMkLst>
            <pc:docMk/>
            <pc:sldMk cId="3876494600" sldId="2029"/>
            <ac:spMk id="238" creationId="{431A5F57-C171-455F-8B7E-2F9609E94BAF}"/>
          </ac:spMkLst>
        </pc:spChg>
        <pc:spChg chg="add mod">
          <ac:chgData name="reza kabir" userId="af3c95a13102d509" providerId="LiveId" clId="{8BAB2875-BEA6-4BA6-854D-82211A154D52}" dt="2020-05-13T19:15:41.875" v="4221" actId="1076"/>
          <ac:spMkLst>
            <pc:docMk/>
            <pc:sldMk cId="3876494600" sldId="2029"/>
            <ac:spMk id="239" creationId="{C0E468D7-071C-483A-91E3-E36B25713D81}"/>
          </ac:spMkLst>
        </pc:spChg>
        <pc:spChg chg="add mod">
          <ac:chgData name="reza kabir" userId="af3c95a13102d509" providerId="LiveId" clId="{8BAB2875-BEA6-4BA6-854D-82211A154D52}" dt="2020-05-13T19:16:11.868" v="4239"/>
          <ac:spMkLst>
            <pc:docMk/>
            <pc:sldMk cId="3876494600" sldId="2029"/>
            <ac:spMk id="240" creationId="{19A0A9A4-F379-48D4-AF9B-28E6AAF52735}"/>
          </ac:spMkLst>
        </pc:spChg>
        <pc:spChg chg="add mod">
          <ac:chgData name="reza kabir" userId="af3c95a13102d509" providerId="LiveId" clId="{8BAB2875-BEA6-4BA6-854D-82211A154D52}" dt="2020-05-13T19:15:41.875" v="4221" actId="1076"/>
          <ac:spMkLst>
            <pc:docMk/>
            <pc:sldMk cId="3876494600" sldId="2029"/>
            <ac:spMk id="241" creationId="{30C03441-B348-4989-B530-F464B4A75B12}"/>
          </ac:spMkLst>
        </pc:spChg>
        <pc:spChg chg="add mod">
          <ac:chgData name="reza kabir" userId="af3c95a13102d509" providerId="LiveId" clId="{8BAB2875-BEA6-4BA6-854D-82211A154D52}" dt="2020-05-13T19:16:16.251" v="4241"/>
          <ac:spMkLst>
            <pc:docMk/>
            <pc:sldMk cId="3876494600" sldId="2029"/>
            <ac:spMk id="242" creationId="{5E9C893F-3608-4DFC-A24D-B24AF3BDD320}"/>
          </ac:spMkLst>
        </pc:spChg>
        <pc:spChg chg="add mod">
          <ac:chgData name="reza kabir" userId="af3c95a13102d509" providerId="LiveId" clId="{8BAB2875-BEA6-4BA6-854D-82211A154D52}" dt="2020-05-13T19:15:41.875" v="4221" actId="1076"/>
          <ac:spMkLst>
            <pc:docMk/>
            <pc:sldMk cId="3876494600" sldId="2029"/>
            <ac:spMk id="243" creationId="{2CD66A2C-B38A-40FD-9552-5E122E6DE281}"/>
          </ac:spMkLst>
        </pc:spChg>
        <pc:spChg chg="add mod">
          <ac:chgData name="reza kabir" userId="af3c95a13102d509" providerId="LiveId" clId="{8BAB2875-BEA6-4BA6-854D-82211A154D52}" dt="2020-05-13T19:16:19.067" v="4243"/>
          <ac:spMkLst>
            <pc:docMk/>
            <pc:sldMk cId="3876494600" sldId="2029"/>
            <ac:spMk id="244" creationId="{2DA7065B-EA0E-4AC2-8EF7-EB5C4B9C21F6}"/>
          </ac:spMkLst>
        </pc:spChg>
        <pc:spChg chg="add mod">
          <ac:chgData name="reza kabir" userId="af3c95a13102d509" providerId="LiveId" clId="{8BAB2875-BEA6-4BA6-854D-82211A154D52}" dt="2020-05-13T19:15:41.875" v="4221" actId="1076"/>
          <ac:spMkLst>
            <pc:docMk/>
            <pc:sldMk cId="3876494600" sldId="2029"/>
            <ac:spMk id="245" creationId="{BEEA6C53-54BE-4ACC-88AC-A1400EA09598}"/>
          </ac:spMkLst>
        </pc:spChg>
        <pc:spChg chg="add mod">
          <ac:chgData name="reza kabir" userId="af3c95a13102d509" providerId="LiveId" clId="{8BAB2875-BEA6-4BA6-854D-82211A154D52}" dt="2020-05-13T19:16:23.507" v="4245"/>
          <ac:spMkLst>
            <pc:docMk/>
            <pc:sldMk cId="3876494600" sldId="2029"/>
            <ac:spMk id="246" creationId="{8BD902E7-98E6-42CE-8A2F-CBC9054515F5}"/>
          </ac:spMkLst>
        </pc:spChg>
        <pc:spChg chg="add mod">
          <ac:chgData name="reza kabir" userId="af3c95a13102d509" providerId="LiveId" clId="{8BAB2875-BEA6-4BA6-854D-82211A154D52}" dt="2020-05-13T19:15:41.875" v="4221" actId="1076"/>
          <ac:spMkLst>
            <pc:docMk/>
            <pc:sldMk cId="3876494600" sldId="2029"/>
            <ac:spMk id="247" creationId="{FA268BFD-3B15-4431-A41C-48BC34234B68}"/>
          </ac:spMkLst>
        </pc:spChg>
        <pc:spChg chg="add mod">
          <ac:chgData name="reza kabir" userId="af3c95a13102d509" providerId="LiveId" clId="{8BAB2875-BEA6-4BA6-854D-82211A154D52}" dt="2020-05-13T19:16:26.447" v="4247"/>
          <ac:spMkLst>
            <pc:docMk/>
            <pc:sldMk cId="3876494600" sldId="2029"/>
            <ac:spMk id="248" creationId="{BC09E78C-CAC2-4663-A6F0-9AF83ADAC59A}"/>
          </ac:spMkLst>
        </pc:spChg>
        <pc:grpChg chg="del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5" creationId="{61E9F698-CE4F-49BA-9AEA-6FD0D76B4071}"/>
          </ac:grpSpMkLst>
        </pc:grpChg>
        <pc:grpChg chg="del mod topLvl">
          <ac:chgData name="reza kabir" userId="af3c95a13102d509" providerId="LiveId" clId="{8BAB2875-BEA6-4BA6-854D-82211A154D52}" dt="2020-05-13T19:10:06.630" v="4160" actId="478"/>
          <ac:grpSpMkLst>
            <pc:docMk/>
            <pc:sldMk cId="3876494600" sldId="2029"/>
            <ac:grpSpMk id="7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8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6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26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31" creationId="{61E9F698-CE4F-49BA-9AEA-6FD0D76B4071}"/>
          </ac:grpSpMkLst>
        </pc:grpChg>
        <pc:grpChg chg="del mod topLvl">
          <ac:chgData name="reza kabir" userId="af3c95a13102d509" providerId="LiveId" clId="{8BAB2875-BEA6-4BA6-854D-82211A154D52}" dt="2020-05-13T19:12:00.476" v="4164" actId="478"/>
          <ac:grpSpMkLst>
            <pc:docMk/>
            <pc:sldMk cId="3876494600" sldId="2029"/>
            <ac:grpSpMk id="34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41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43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51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53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61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63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71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74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76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82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86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88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97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99" creationId="{61E9F698-CE4F-49BA-9AEA-6FD0D76B4071}"/>
          </ac:grpSpMkLst>
        </pc:grpChg>
        <pc:grpChg chg="del mod topLvl">
          <ac:chgData name="reza kabir" userId="af3c95a13102d509" providerId="LiveId" clId="{8BAB2875-BEA6-4BA6-854D-82211A154D52}" dt="2020-05-13T19:10:15.765" v="4161" actId="478"/>
          <ac:grpSpMkLst>
            <pc:docMk/>
            <pc:sldMk cId="3876494600" sldId="2029"/>
            <ac:grpSpMk id="107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11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33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40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46" creationId="{61E9F698-CE4F-49BA-9AEA-6FD0D76B4071}"/>
          </ac:grpSpMkLst>
        </pc:grpChg>
        <pc:grpChg chg="mod topLvl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57" creationId="{61E9F698-CE4F-49BA-9AEA-6FD0D76B4071}"/>
          </ac:grpSpMkLst>
        </pc:grpChg>
        <pc:grpChg chg="mod topLvl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64" creationId="{61E9F698-CE4F-49BA-9AEA-6FD0D76B4071}"/>
          </ac:grpSpMkLst>
        </pc:grpChg>
        <pc:grpChg chg="mod topLvl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71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72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73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74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75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83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88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93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198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203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208" creationId="{61E9F698-CE4F-49BA-9AEA-6FD0D76B4071}"/>
          </ac:grpSpMkLst>
        </pc:grpChg>
        <pc:grpChg chg="mod">
          <ac:chgData name="reza kabir" userId="af3c95a13102d509" providerId="LiveId" clId="{8BAB2875-BEA6-4BA6-854D-82211A154D52}" dt="2020-05-13T19:09:58.134" v="4156" actId="165"/>
          <ac:grpSpMkLst>
            <pc:docMk/>
            <pc:sldMk cId="3876494600" sldId="2029"/>
            <ac:grpSpMk id="224" creationId="{61E9F698-CE4F-49BA-9AEA-6FD0D76B4071}"/>
          </ac:grpSpMkLst>
        </pc:grpChg>
        <pc:picChg chg="del">
          <ac:chgData name="reza kabir" userId="af3c95a13102d509" providerId="LiveId" clId="{8BAB2875-BEA6-4BA6-854D-82211A154D52}" dt="2020-05-13T19:16:28.688" v="4248" actId="478"/>
          <ac:picMkLst>
            <pc:docMk/>
            <pc:sldMk cId="3876494600" sldId="2029"/>
            <ac:picMk id="3" creationId="{61D1490B-F042-4EE8-A873-124ACDF8B801}"/>
          </ac:picMkLst>
        </pc:picChg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585150614" sldId="2030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3974362247" sldId="2031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4215535471" sldId="2031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179139423" sldId="2032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1947120595" sldId="2032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920905789" sldId="2033"/>
        </pc:sldMkLst>
      </pc:sldChg>
      <pc:sldChg chg="add">
        <pc:chgData name="reza kabir" userId="af3c95a13102d509" providerId="LiveId" clId="{8BAB2875-BEA6-4BA6-854D-82211A154D52}" dt="2020-05-22T19:35:12.682" v="4299"/>
        <pc:sldMkLst>
          <pc:docMk/>
          <pc:sldMk cId="1852919677" sldId="2033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4101293407" sldId="2034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4071350377" sldId="2035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429354844" sldId="2036"/>
        </pc:sldMkLst>
      </pc:sldChg>
      <pc:sldChg chg="add del">
        <pc:chgData name="reza kabir" userId="af3c95a13102d509" providerId="LiveId" clId="{8BAB2875-BEA6-4BA6-854D-82211A154D52}" dt="2020-04-14T12:18:24.884" v="1760"/>
        <pc:sldMkLst>
          <pc:docMk/>
          <pc:sldMk cId="3344257261" sldId="2037"/>
        </pc:sldMkLst>
      </pc:sldChg>
      <pc:sldMasterChg chg="delSldLayout">
        <pc:chgData name="reza kabir" userId="af3c95a13102d509" providerId="LiveId" clId="{8BAB2875-BEA6-4BA6-854D-82211A154D52}" dt="2020-04-15T11:02:34.583" v="3505" actId="2696"/>
        <pc:sldMasterMkLst>
          <pc:docMk/>
          <pc:sldMasterMk cId="612793706" sldId="2147483660"/>
        </pc:sldMasterMkLst>
        <pc:sldLayoutChg chg="del">
          <pc:chgData name="reza kabir" userId="af3c95a13102d509" providerId="LiveId" clId="{8BAB2875-BEA6-4BA6-854D-82211A154D52}" dt="2020-04-15T10:47:57.824" v="3476" actId="2696"/>
          <pc:sldLayoutMkLst>
            <pc:docMk/>
            <pc:sldMasterMk cId="612793706" sldId="2147483660"/>
            <pc:sldLayoutMk cId="3592686691" sldId="2147483673"/>
          </pc:sldLayoutMkLst>
        </pc:sldLayoutChg>
        <pc:sldLayoutChg chg="del">
          <pc:chgData name="reza kabir" userId="af3c95a13102d509" providerId="LiveId" clId="{8BAB2875-BEA6-4BA6-854D-82211A154D52}" dt="2020-04-15T11:02:26.727" v="3502" actId="2696"/>
          <pc:sldLayoutMkLst>
            <pc:docMk/>
            <pc:sldMasterMk cId="612793706" sldId="2147483660"/>
            <pc:sldLayoutMk cId="590180805" sldId="2147483675"/>
          </pc:sldLayoutMkLst>
        </pc:sldLayoutChg>
        <pc:sldLayoutChg chg="del">
          <pc:chgData name="reza kabir" userId="af3c95a13102d509" providerId="LiveId" clId="{8BAB2875-BEA6-4BA6-854D-82211A154D52}" dt="2020-04-14T13:10:33.412" v="2289" actId="47"/>
          <pc:sldLayoutMkLst>
            <pc:docMk/>
            <pc:sldMasterMk cId="612793706" sldId="2147483660"/>
            <pc:sldLayoutMk cId="2127586260" sldId="2147483683"/>
          </pc:sldLayoutMkLst>
        </pc:sldLayoutChg>
        <pc:sldLayoutChg chg="del">
          <pc:chgData name="reza kabir" userId="af3c95a13102d509" providerId="LiveId" clId="{8BAB2875-BEA6-4BA6-854D-82211A154D52}" dt="2020-04-15T11:02:28.103" v="3503" actId="2696"/>
          <pc:sldLayoutMkLst>
            <pc:docMk/>
            <pc:sldMasterMk cId="612793706" sldId="2147483660"/>
            <pc:sldLayoutMk cId="2324267516" sldId="2147483684"/>
          </pc:sldLayoutMkLst>
        </pc:sldLayoutChg>
        <pc:sldLayoutChg chg="del">
          <pc:chgData name="reza kabir" userId="af3c95a13102d509" providerId="LiveId" clId="{8BAB2875-BEA6-4BA6-854D-82211A154D52}" dt="2020-04-15T11:02:33.350" v="3504" actId="2696"/>
          <pc:sldLayoutMkLst>
            <pc:docMk/>
            <pc:sldMasterMk cId="612793706" sldId="2147483660"/>
            <pc:sldLayoutMk cId="1424313097" sldId="2147483688"/>
          </pc:sldLayoutMkLst>
        </pc:sldLayoutChg>
        <pc:sldLayoutChg chg="del">
          <pc:chgData name="reza kabir" userId="af3c95a13102d509" providerId="LiveId" clId="{8BAB2875-BEA6-4BA6-854D-82211A154D52}" dt="2020-04-14T11:02:36.268" v="1233" actId="47"/>
          <pc:sldLayoutMkLst>
            <pc:docMk/>
            <pc:sldMasterMk cId="612793706" sldId="2147483660"/>
            <pc:sldLayoutMk cId="3869777373" sldId="2147483689"/>
          </pc:sldLayoutMkLst>
        </pc:sldLayoutChg>
        <pc:sldLayoutChg chg="del">
          <pc:chgData name="reza kabir" userId="af3c95a13102d509" providerId="LiveId" clId="{8BAB2875-BEA6-4BA6-854D-82211A154D52}" dt="2020-04-15T11:02:16.454" v="3501" actId="2696"/>
          <pc:sldLayoutMkLst>
            <pc:docMk/>
            <pc:sldMasterMk cId="612793706" sldId="2147483660"/>
            <pc:sldLayoutMk cId="2861695950" sldId="2147483690"/>
          </pc:sldLayoutMkLst>
        </pc:sldLayoutChg>
        <pc:sldLayoutChg chg="del">
          <pc:chgData name="reza kabir" userId="af3c95a13102d509" providerId="LiveId" clId="{8BAB2875-BEA6-4BA6-854D-82211A154D52}" dt="2020-04-15T11:02:34.583" v="3505" actId="2696"/>
          <pc:sldLayoutMkLst>
            <pc:docMk/>
            <pc:sldMasterMk cId="612793706" sldId="2147483660"/>
            <pc:sldLayoutMk cId="3207050494" sldId="2147483692"/>
          </pc:sldLayoutMkLst>
        </pc:sldLayoutChg>
        <pc:sldLayoutChg chg="del">
          <pc:chgData name="reza kabir" userId="af3c95a13102d509" providerId="LiveId" clId="{8BAB2875-BEA6-4BA6-854D-82211A154D52}" dt="2020-04-15T06:13:42.848" v="2674" actId="47"/>
          <pc:sldLayoutMkLst>
            <pc:docMk/>
            <pc:sldMasterMk cId="612793706" sldId="2147483660"/>
            <pc:sldLayoutMk cId="2434522112" sldId="2147483696"/>
          </pc:sldLayoutMkLst>
        </pc:sldLayoutChg>
      </pc:sldMasterChg>
    </pc:docChg>
  </pc:docChgLst>
  <pc:docChgLst>
    <pc:chgData name="reza kabir" userId="af3c95a13102d509" providerId="LiveId" clId="{BCAE84A6-377D-4737-8D58-7372BCCF3C8E}"/>
    <pc:docChg chg="custSel addSld delSld modSld modMainMaster addSection delSection modSection">
      <pc:chgData name="reza kabir" userId="af3c95a13102d509" providerId="LiveId" clId="{BCAE84A6-377D-4737-8D58-7372BCCF3C8E}" dt="2020-06-10T13:34:42.636" v="65"/>
      <pc:docMkLst>
        <pc:docMk/>
      </pc:docMkLst>
      <pc:sldChg chg="del">
        <pc:chgData name="reza kabir" userId="af3c95a13102d509" providerId="LiveId" clId="{BCAE84A6-377D-4737-8D58-7372BCCF3C8E}" dt="2020-06-10T13:16:40.387" v="35" actId="47"/>
        <pc:sldMkLst>
          <pc:docMk/>
          <pc:sldMk cId="711568625" sldId="326"/>
        </pc:sldMkLst>
      </pc:sldChg>
      <pc:sldChg chg="del">
        <pc:chgData name="reza kabir" userId="af3c95a13102d509" providerId="LiveId" clId="{BCAE84A6-377D-4737-8D58-7372BCCF3C8E}" dt="2020-06-10T13:16:30.574" v="34" actId="47"/>
        <pc:sldMkLst>
          <pc:docMk/>
          <pc:sldMk cId="1279903672" sldId="351"/>
        </pc:sldMkLst>
      </pc:sldChg>
      <pc:sldChg chg="del">
        <pc:chgData name="reza kabir" userId="af3c95a13102d509" providerId="LiveId" clId="{BCAE84A6-377D-4737-8D58-7372BCCF3C8E}" dt="2020-06-10T13:32:49.439" v="45" actId="47"/>
        <pc:sldMkLst>
          <pc:docMk/>
          <pc:sldMk cId="970899129" sldId="421"/>
        </pc:sldMkLst>
      </pc:sldChg>
      <pc:sldChg chg="add del">
        <pc:chgData name="reza kabir" userId="af3c95a13102d509" providerId="LiveId" clId="{BCAE84A6-377D-4737-8D58-7372BCCF3C8E}" dt="2020-06-10T13:14:09.552" v="29"/>
        <pc:sldMkLst>
          <pc:docMk/>
          <pc:sldMk cId="2089843671" sldId="506"/>
        </pc:sldMkLst>
      </pc:sldChg>
      <pc:sldChg chg="del">
        <pc:chgData name="reza kabir" userId="af3c95a13102d509" providerId="LiveId" clId="{BCAE84A6-377D-4737-8D58-7372BCCF3C8E}" dt="2020-06-10T13:17:53.063" v="38" actId="47"/>
        <pc:sldMkLst>
          <pc:docMk/>
          <pc:sldMk cId="3088750527" sldId="508"/>
        </pc:sldMkLst>
      </pc:sldChg>
      <pc:sldChg chg="del">
        <pc:chgData name="reza kabir" userId="af3c95a13102d509" providerId="LiveId" clId="{BCAE84A6-377D-4737-8D58-7372BCCF3C8E}" dt="2020-06-10T13:19:16.609" v="42" actId="47"/>
        <pc:sldMkLst>
          <pc:docMk/>
          <pc:sldMk cId="2644130852" sldId="509"/>
        </pc:sldMkLst>
      </pc:sldChg>
      <pc:sldChg chg="del">
        <pc:chgData name="reza kabir" userId="af3c95a13102d509" providerId="LiveId" clId="{BCAE84A6-377D-4737-8D58-7372BCCF3C8E}" dt="2020-06-10T13:15:57.366" v="32" actId="47"/>
        <pc:sldMkLst>
          <pc:docMk/>
          <pc:sldMk cId="1324084603" sldId="521"/>
        </pc:sldMkLst>
      </pc:sldChg>
      <pc:sldChg chg="del">
        <pc:chgData name="reza kabir" userId="af3c95a13102d509" providerId="LiveId" clId="{BCAE84A6-377D-4737-8D58-7372BCCF3C8E}" dt="2020-06-10T13:23:28.892" v="44" actId="47"/>
        <pc:sldMkLst>
          <pc:docMk/>
          <pc:sldMk cId="1347735799" sldId="552"/>
        </pc:sldMkLst>
      </pc:sldChg>
      <pc:sldChg chg="del">
        <pc:chgData name="reza kabir" userId="af3c95a13102d509" providerId="LiveId" clId="{BCAE84A6-377D-4737-8D58-7372BCCF3C8E}" dt="2020-06-10T13:32:51.884" v="46" actId="47"/>
        <pc:sldMkLst>
          <pc:docMk/>
          <pc:sldMk cId="3092650645" sldId="553"/>
        </pc:sldMkLst>
      </pc:sldChg>
      <pc:sldChg chg="del">
        <pc:chgData name="reza kabir" userId="af3c95a13102d509" providerId="LiveId" clId="{BCAE84A6-377D-4737-8D58-7372BCCF3C8E}" dt="2020-06-10T13:15:54.311" v="31" actId="47"/>
        <pc:sldMkLst>
          <pc:docMk/>
          <pc:sldMk cId="3760562580" sldId="864"/>
        </pc:sldMkLst>
      </pc:sldChg>
      <pc:sldChg chg="del">
        <pc:chgData name="reza kabir" userId="af3c95a13102d509" providerId="LiveId" clId="{BCAE84A6-377D-4737-8D58-7372BCCF3C8E}" dt="2020-06-10T13:17:44.600" v="36" actId="47"/>
        <pc:sldMkLst>
          <pc:docMk/>
          <pc:sldMk cId="2119137081" sldId="1088"/>
        </pc:sldMkLst>
      </pc:sldChg>
      <pc:sldChg chg="del">
        <pc:chgData name="reza kabir" userId="af3c95a13102d509" providerId="LiveId" clId="{BCAE84A6-377D-4737-8D58-7372BCCF3C8E}" dt="2020-06-10T13:17:46.023" v="37" actId="47"/>
        <pc:sldMkLst>
          <pc:docMk/>
          <pc:sldMk cId="4199496098" sldId="1089"/>
        </pc:sldMkLst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2584361257" sldId="1623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2584361257" sldId="1623"/>
            <ac:spMk id="3" creationId="{00000000-0000-0000-0000-000000000000}"/>
          </ac:spMkLst>
        </pc:spChg>
      </pc:sldChg>
      <pc:sldChg chg="addSp delSp modSp add mod modClrScheme chgLayout">
        <pc:chgData name="reza kabir" userId="af3c95a13102d509" providerId="LiveId" clId="{BCAE84A6-377D-4737-8D58-7372BCCF3C8E}" dt="2020-05-23T19:07:39.363" v="22" actId="478"/>
        <pc:sldMkLst>
          <pc:docMk/>
          <pc:sldMk cId="3502050260" sldId="1629"/>
        </pc:sldMkLst>
        <pc:spChg chg="add del mod ord">
          <ac:chgData name="reza kabir" userId="af3c95a13102d509" providerId="LiveId" clId="{BCAE84A6-377D-4737-8D58-7372BCCF3C8E}" dt="2020-05-23T19:07:39.363" v="22" actId="478"/>
          <ac:spMkLst>
            <pc:docMk/>
            <pc:sldMk cId="3502050260" sldId="1629"/>
            <ac:spMk id="8" creationId="{7A500615-FF58-4A91-A90B-A4A8897F3BBB}"/>
          </ac:spMkLst>
        </pc:spChg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2459354244" sldId="1823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2459354244" sldId="1823"/>
            <ac:spMk id="2" creationId="{00000000-0000-0000-0000-000000000000}"/>
          </ac:spMkLst>
        </pc:spChg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551652743" sldId="1850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551652743" sldId="1850"/>
            <ac:spMk id="2" creationId="{00000000-0000-0000-0000-000000000000}"/>
          </ac:spMkLst>
        </pc:spChg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947032407" sldId="1931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947032407" sldId="1931"/>
            <ac:spMk id="2" creationId="{00000000-0000-0000-0000-000000000000}"/>
          </ac:spMkLst>
        </pc:spChg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664756202" sldId="1935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664756202" sldId="1935"/>
            <ac:spMk id="4" creationId="{00000000-0000-0000-0000-000000000000}"/>
          </ac:spMkLst>
        </pc:spChg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1487532954" sldId="1938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1487532954" sldId="1938"/>
            <ac:spMk id="109" creationId="{00000000-0000-0000-0000-000000000000}"/>
          </ac:spMkLst>
        </pc:spChg>
      </pc:sldChg>
      <pc:sldChg chg="del">
        <pc:chgData name="reza kabir" userId="af3c95a13102d509" providerId="LiveId" clId="{BCAE84A6-377D-4737-8D58-7372BCCF3C8E}" dt="2020-06-10T13:22:15.354" v="43" actId="47"/>
        <pc:sldMkLst>
          <pc:docMk/>
          <pc:sldMk cId="617423111" sldId="1943"/>
        </pc:sldMkLst>
      </pc:sldChg>
      <pc:sldChg chg="del">
        <pc:chgData name="reza kabir" userId="af3c95a13102d509" providerId="LiveId" clId="{BCAE84A6-377D-4737-8D58-7372BCCF3C8E}" dt="2020-06-10T13:16:18.687" v="33" actId="47"/>
        <pc:sldMkLst>
          <pc:docMk/>
          <pc:sldMk cId="51354912" sldId="2016"/>
        </pc:sldMkLst>
      </pc:sldChg>
      <pc:sldChg chg="del">
        <pc:chgData name="reza kabir" userId="af3c95a13102d509" providerId="LiveId" clId="{BCAE84A6-377D-4737-8D58-7372BCCF3C8E}" dt="2020-06-10T13:19:11.053" v="40" actId="47"/>
        <pc:sldMkLst>
          <pc:docMk/>
          <pc:sldMk cId="2747411114" sldId="2022"/>
        </pc:sldMkLst>
      </pc:sldChg>
      <pc:sldChg chg="del">
        <pc:chgData name="reza kabir" userId="af3c95a13102d509" providerId="LiveId" clId="{BCAE84A6-377D-4737-8D58-7372BCCF3C8E}" dt="2020-06-10T13:32:55.823" v="47" actId="47"/>
        <pc:sldMkLst>
          <pc:docMk/>
          <pc:sldMk cId="2044365648" sldId="2023"/>
        </pc:sldMkLst>
      </pc:sldChg>
      <pc:sldChg chg="del">
        <pc:chgData name="reza kabir" userId="af3c95a13102d509" providerId="LiveId" clId="{BCAE84A6-377D-4737-8D58-7372BCCF3C8E}" dt="2020-06-10T13:19:13.804" v="41" actId="47"/>
        <pc:sldMkLst>
          <pc:docMk/>
          <pc:sldMk cId="1703219833" sldId="2027"/>
        </pc:sldMkLst>
      </pc:sldChg>
      <pc:sldChg chg="del">
        <pc:chgData name="reza kabir" userId="af3c95a13102d509" providerId="LiveId" clId="{BCAE84A6-377D-4737-8D58-7372BCCF3C8E}" dt="2020-06-10T13:18:37.121" v="39" actId="47"/>
        <pc:sldMkLst>
          <pc:docMk/>
          <pc:sldMk cId="50345916" sldId="2028"/>
        </pc:sldMkLst>
      </pc:sldChg>
      <pc:sldChg chg="del">
        <pc:chgData name="reza kabir" userId="af3c95a13102d509" providerId="LiveId" clId="{BCAE84A6-377D-4737-8D58-7372BCCF3C8E}" dt="2020-06-10T13:15:54.224" v="30" actId="47"/>
        <pc:sldMkLst>
          <pc:docMk/>
          <pc:sldMk cId="2816337822" sldId="2030"/>
        </pc:sldMkLst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2797578912" sldId="2312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2797578912" sldId="2312"/>
            <ac:spMk id="3" creationId="{00000000-0000-0000-0000-000000000000}"/>
          </ac:spMkLst>
        </pc:spChg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3788960164" sldId="2314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3788960164" sldId="2314"/>
            <ac:spMk id="2" creationId="{00000000-0000-0000-0000-000000000000}"/>
          </ac:spMkLst>
        </pc:spChg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230925097" sldId="2318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230925097" sldId="2318"/>
            <ac:spMk id="3" creationId="{00000000-0000-0000-0000-000000000000}"/>
          </ac:spMkLst>
        </pc:spChg>
      </pc:sldChg>
      <pc:sldChg chg="modSp add mod modClrScheme chgLayout">
        <pc:chgData name="reza kabir" userId="af3c95a13102d509" providerId="LiveId" clId="{BCAE84A6-377D-4737-8D58-7372BCCF3C8E}" dt="2020-06-10T13:34:37.998" v="64"/>
        <pc:sldMkLst>
          <pc:docMk/>
          <pc:sldMk cId="2914840124" sldId="2429"/>
        </pc:sldMkLst>
        <pc:spChg chg="mod ord">
          <ac:chgData name="reza kabir" userId="af3c95a13102d509" providerId="LiveId" clId="{BCAE84A6-377D-4737-8D58-7372BCCF3C8E}" dt="2020-06-10T13:34:37.998" v="64"/>
          <ac:spMkLst>
            <pc:docMk/>
            <pc:sldMk cId="2914840124" sldId="2429"/>
            <ac:spMk id="3" creationId="{00000000-0000-0000-0000-000000000000}"/>
          </ac:spMkLst>
        </pc:spChg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660588459" sldId="4274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2577955275" sldId="4274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2941095571" sldId="4275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799307588" sldId="4275"/>
        </pc:sldMkLst>
      </pc:sldChg>
      <pc:sldChg chg="modSp">
        <pc:chgData name="reza kabir" userId="af3c95a13102d509" providerId="LiveId" clId="{BCAE84A6-377D-4737-8D58-7372BCCF3C8E}" dt="2020-06-10T13:34:42.636" v="65"/>
        <pc:sldMkLst>
          <pc:docMk/>
          <pc:sldMk cId="3784147058" sldId="4339"/>
        </pc:sldMkLst>
        <pc:spChg chg="mod">
          <ac:chgData name="reza kabir" userId="af3c95a13102d509" providerId="LiveId" clId="{BCAE84A6-377D-4737-8D58-7372BCCF3C8E}" dt="2020-06-10T13:34:42.636" v="65"/>
          <ac:spMkLst>
            <pc:docMk/>
            <pc:sldMk cId="3784147058" sldId="4339"/>
            <ac:spMk id="2" creationId="{D14BB7DD-B4A9-41F7-B247-88E55E9C3D6D}"/>
          </ac:spMkLst>
        </pc:spChg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275548386" sldId="4340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1452825046" sldId="4340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17084789" sldId="4341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3199837059" sldId="4341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2754155257" sldId="4342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4035842277" sldId="4342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5071154" sldId="4343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2775630185" sldId="4343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2468808003" sldId="4344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477828642" sldId="4344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3405023091" sldId="4345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801264254" sldId="4345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874282515" sldId="4346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3935383518" sldId="4346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2571896300" sldId="4347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3074594762" sldId="4347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475312936" sldId="4348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182296653" sldId="4348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2742984833" sldId="4349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308836130" sldId="4349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895949463" sldId="4350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912904523" sldId="4350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1334364942" sldId="4351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964400422" sldId="4351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537544829" sldId="4352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2559548374" sldId="4352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1941685842" sldId="4353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2741389315" sldId="4353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1871352403" sldId="4354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665363037" sldId="4354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2112189126" sldId="4355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2418827158" sldId="4355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1332306370" sldId="4356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1655377640" sldId="4356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5556983" sldId="4357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3690079573" sldId="4357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2324924777" sldId="4358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3965532320" sldId="4358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481179331" sldId="4359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3583339502" sldId="4359"/>
        </pc:sldMkLst>
      </pc:sldChg>
      <pc:sldChg chg="add">
        <pc:chgData name="reza kabir" userId="af3c95a13102d509" providerId="LiveId" clId="{BCAE84A6-377D-4737-8D58-7372BCCF3C8E}" dt="2020-06-10T13:14:09.552" v="29"/>
        <pc:sldMkLst>
          <pc:docMk/>
          <pc:sldMk cId="398665318" sldId="4360"/>
        </pc:sldMkLst>
      </pc:sldChg>
      <pc:sldChg chg="add del">
        <pc:chgData name="reza kabir" userId="af3c95a13102d509" providerId="LiveId" clId="{BCAE84A6-377D-4737-8D58-7372BCCF3C8E}" dt="2020-06-10T13:14:08.304" v="28"/>
        <pc:sldMkLst>
          <pc:docMk/>
          <pc:sldMk cId="3749766509" sldId="4360"/>
        </pc:sldMkLst>
      </pc:sldChg>
      <pc:sldMasterChg chg="delSldLayout">
        <pc:chgData name="reza kabir" userId="af3c95a13102d509" providerId="LiveId" clId="{BCAE84A6-377D-4737-8D58-7372BCCF3C8E}" dt="2020-06-10T13:34:18.667" v="54" actId="2696"/>
        <pc:sldMasterMkLst>
          <pc:docMk/>
          <pc:sldMasterMk cId="612793706" sldId="2147483660"/>
        </pc:sldMasterMkLst>
        <pc:sldLayoutChg chg="del">
          <pc:chgData name="reza kabir" userId="af3c95a13102d509" providerId="LiveId" clId="{BCAE84A6-377D-4737-8D58-7372BCCF3C8E}" dt="2020-06-10T13:34:14.445" v="52" actId="2696"/>
          <pc:sldLayoutMkLst>
            <pc:docMk/>
            <pc:sldMasterMk cId="612793706" sldId="2147483660"/>
            <pc:sldLayoutMk cId="1421940771" sldId="2147483661"/>
          </pc:sldLayoutMkLst>
        </pc:sldLayoutChg>
        <pc:sldLayoutChg chg="del">
          <pc:chgData name="reza kabir" userId="af3c95a13102d509" providerId="LiveId" clId="{BCAE84A6-377D-4737-8D58-7372BCCF3C8E}" dt="2020-06-10T13:34:11.028" v="51" actId="2696"/>
          <pc:sldLayoutMkLst>
            <pc:docMk/>
            <pc:sldMasterMk cId="612793706" sldId="2147483660"/>
            <pc:sldLayoutMk cId="2918689343" sldId="2147483674"/>
          </pc:sldLayoutMkLst>
        </pc:sldLayoutChg>
        <pc:sldLayoutChg chg="del">
          <pc:chgData name="reza kabir" userId="af3c95a13102d509" providerId="LiveId" clId="{BCAE84A6-377D-4737-8D58-7372BCCF3C8E}" dt="2020-06-10T13:34:17.232" v="53" actId="2696"/>
          <pc:sldLayoutMkLst>
            <pc:docMk/>
            <pc:sldMasterMk cId="612793706" sldId="2147483660"/>
            <pc:sldLayoutMk cId="579909673" sldId="2147483691"/>
          </pc:sldLayoutMkLst>
        </pc:sldLayoutChg>
        <pc:sldLayoutChg chg="del">
          <pc:chgData name="reza kabir" userId="af3c95a13102d509" providerId="LiveId" clId="{BCAE84A6-377D-4737-8D58-7372BCCF3C8E}" dt="2020-06-10T13:34:18.667" v="54" actId="2696"/>
          <pc:sldLayoutMkLst>
            <pc:docMk/>
            <pc:sldMasterMk cId="612793706" sldId="2147483660"/>
            <pc:sldLayoutMk cId="1935137863" sldId="2147483693"/>
          </pc:sldLayoutMkLst>
        </pc:sldLayoutChg>
      </pc:sldMasterChg>
      <pc:sldMasterChg chg="delSldLayout modSldLayout">
        <pc:chgData name="reza kabir" userId="af3c95a13102d509" providerId="LiveId" clId="{BCAE84A6-377D-4737-8D58-7372BCCF3C8E}" dt="2020-06-10T13:34:36.488" v="63" actId="2696"/>
        <pc:sldMasterMkLst>
          <pc:docMk/>
          <pc:sldMasterMk cId="1436955869" sldId="2147483699"/>
        </pc:sldMasterMkLst>
        <pc:sldLayoutChg chg="del">
          <pc:chgData name="reza kabir" userId="af3c95a13102d509" providerId="LiveId" clId="{BCAE84A6-377D-4737-8D58-7372BCCF3C8E}" dt="2020-06-10T13:34:07.784" v="50" actId="2696"/>
          <pc:sldLayoutMkLst>
            <pc:docMk/>
            <pc:sldMasterMk cId="1436955869" sldId="2147483699"/>
            <pc:sldLayoutMk cId="3710289746" sldId="2147483700"/>
          </pc:sldLayoutMkLst>
        </pc:sldLayoutChg>
        <pc:sldLayoutChg chg="modSp">
          <pc:chgData name="reza kabir" userId="af3c95a13102d509" providerId="LiveId" clId="{BCAE84A6-377D-4737-8D58-7372BCCF3C8E}" dt="2020-05-23T19:07:22.320" v="20" actId="404"/>
          <pc:sldLayoutMkLst>
            <pc:docMk/>
            <pc:sldMasterMk cId="1436955869" sldId="2147483699"/>
            <pc:sldLayoutMk cId="688639121" sldId="2147483701"/>
          </pc:sldLayoutMkLst>
          <pc:spChg chg="mod">
            <ac:chgData name="reza kabir" userId="af3c95a13102d509" providerId="LiveId" clId="{BCAE84A6-377D-4737-8D58-7372BCCF3C8E}" dt="2020-05-23T19:07:22.320" v="20" actId="404"/>
            <ac:spMkLst>
              <pc:docMk/>
              <pc:sldMasterMk cId="1436955869" sldId="2147483699"/>
              <pc:sldLayoutMk cId="688639121" sldId="2147483701"/>
              <ac:spMk id="2" creationId="{00000000-0000-0000-0000-000000000000}"/>
            </ac:spMkLst>
          </pc:spChg>
        </pc:sldLayoutChg>
        <pc:sldLayoutChg chg="del">
          <pc:chgData name="reza kabir" userId="af3c95a13102d509" providerId="LiveId" clId="{BCAE84A6-377D-4737-8D58-7372BCCF3C8E}" dt="2020-06-10T13:34:25.329" v="55" actId="2696"/>
          <pc:sldLayoutMkLst>
            <pc:docMk/>
            <pc:sldMasterMk cId="1436955869" sldId="2147483699"/>
            <pc:sldLayoutMk cId="3788854977" sldId="2147483702"/>
          </pc:sldLayoutMkLst>
        </pc:sldLayoutChg>
        <pc:sldLayoutChg chg="del">
          <pc:chgData name="reza kabir" userId="af3c95a13102d509" providerId="LiveId" clId="{BCAE84A6-377D-4737-8D58-7372BCCF3C8E}" dt="2020-06-10T13:34:26.633" v="56" actId="2696"/>
          <pc:sldLayoutMkLst>
            <pc:docMk/>
            <pc:sldMasterMk cId="1436955869" sldId="2147483699"/>
            <pc:sldLayoutMk cId="3561720708" sldId="2147483703"/>
          </pc:sldLayoutMkLst>
        </pc:sldLayoutChg>
        <pc:sldLayoutChg chg="del">
          <pc:chgData name="reza kabir" userId="af3c95a13102d509" providerId="LiveId" clId="{BCAE84A6-377D-4737-8D58-7372BCCF3C8E}" dt="2020-06-10T13:34:28.707" v="57" actId="2696"/>
          <pc:sldLayoutMkLst>
            <pc:docMk/>
            <pc:sldMasterMk cId="1436955869" sldId="2147483699"/>
            <pc:sldLayoutMk cId="1464253404" sldId="2147483704"/>
          </pc:sldLayoutMkLst>
        </pc:sldLayoutChg>
        <pc:sldLayoutChg chg="del">
          <pc:chgData name="reza kabir" userId="af3c95a13102d509" providerId="LiveId" clId="{BCAE84A6-377D-4737-8D58-7372BCCF3C8E}" dt="2020-06-10T13:34:29.920" v="58" actId="2696"/>
          <pc:sldLayoutMkLst>
            <pc:docMk/>
            <pc:sldMasterMk cId="1436955869" sldId="2147483699"/>
            <pc:sldLayoutMk cId="503050846" sldId="2147483705"/>
          </pc:sldLayoutMkLst>
        </pc:sldLayoutChg>
        <pc:sldLayoutChg chg="del">
          <pc:chgData name="reza kabir" userId="af3c95a13102d509" providerId="LiveId" clId="{BCAE84A6-377D-4737-8D58-7372BCCF3C8E}" dt="2020-06-10T13:34:31.092" v="59" actId="2696"/>
          <pc:sldLayoutMkLst>
            <pc:docMk/>
            <pc:sldMasterMk cId="1436955869" sldId="2147483699"/>
            <pc:sldLayoutMk cId="3336723139" sldId="2147483706"/>
          </pc:sldLayoutMkLst>
        </pc:sldLayoutChg>
        <pc:sldLayoutChg chg="delSp modSp del mod delAnim">
          <pc:chgData name="reza kabir" userId="af3c95a13102d509" providerId="LiveId" clId="{BCAE84A6-377D-4737-8D58-7372BCCF3C8E}" dt="2020-06-10T13:34:32.620" v="60" actId="2696"/>
          <pc:sldLayoutMkLst>
            <pc:docMk/>
            <pc:sldMasterMk cId="1436955869" sldId="2147483699"/>
            <pc:sldLayoutMk cId="3347604533" sldId="2147483716"/>
          </pc:sldLayoutMkLst>
          <pc:spChg chg="mod">
            <ac:chgData name="reza kabir" userId="af3c95a13102d509" providerId="LiveId" clId="{BCAE84A6-377D-4737-8D58-7372BCCF3C8E}" dt="2020-05-23T19:05:32.274" v="1" actId="255"/>
            <ac:spMkLst>
              <pc:docMk/>
              <pc:sldMasterMk cId="1436955869" sldId="2147483699"/>
              <pc:sldLayoutMk cId="3347604533" sldId="2147483716"/>
              <ac:spMk id="4" creationId="{00000000-0000-0000-0000-000000000000}"/>
            </ac:spMkLst>
          </pc:spChg>
          <pc:spChg chg="mod">
            <ac:chgData name="reza kabir" userId="af3c95a13102d509" providerId="LiveId" clId="{BCAE84A6-377D-4737-8D58-7372BCCF3C8E}" dt="2020-05-23T19:06:42.501" v="16" actId="1076"/>
            <ac:spMkLst>
              <pc:docMk/>
              <pc:sldMasterMk cId="1436955869" sldId="2147483699"/>
              <pc:sldLayoutMk cId="3347604533" sldId="2147483716"/>
              <ac:spMk id="7" creationId="{00000000-0000-0000-0000-000000000000}"/>
            </ac:spMkLst>
          </pc:spChg>
          <pc:picChg chg="del mod">
            <ac:chgData name="reza kabir" userId="af3c95a13102d509" providerId="LiveId" clId="{BCAE84A6-377D-4737-8D58-7372BCCF3C8E}" dt="2020-05-23T19:06:37.478" v="15" actId="478"/>
            <ac:picMkLst>
              <pc:docMk/>
              <pc:sldMasterMk cId="1436955869" sldId="2147483699"/>
              <pc:sldLayoutMk cId="3347604533" sldId="2147483716"/>
              <ac:picMk id="23" creationId="{00000000-0000-0000-0000-000000000000}"/>
            </ac:picMkLst>
          </pc:picChg>
        </pc:sldLayoutChg>
        <pc:sldLayoutChg chg="addSp delSp modSp del mod">
          <pc:chgData name="reza kabir" userId="af3c95a13102d509" providerId="LiveId" clId="{BCAE84A6-377D-4737-8D58-7372BCCF3C8E}" dt="2020-06-10T13:34:33.967" v="61" actId="2696"/>
          <pc:sldLayoutMkLst>
            <pc:docMk/>
            <pc:sldMasterMk cId="1436955869" sldId="2147483699"/>
            <pc:sldLayoutMk cId="3658038501" sldId="2147483717"/>
          </pc:sldLayoutMkLst>
          <pc:spChg chg="mod">
            <ac:chgData name="reza kabir" userId="af3c95a13102d509" providerId="LiveId" clId="{BCAE84A6-377D-4737-8D58-7372BCCF3C8E}" dt="2020-05-23T19:06:01.522" v="6" actId="20577"/>
            <ac:spMkLst>
              <pc:docMk/>
              <pc:sldMasterMk cId="1436955869" sldId="2147483699"/>
              <pc:sldLayoutMk cId="3658038501" sldId="2147483717"/>
              <ac:spMk id="2" creationId="{00000000-0000-0000-0000-000000000000}"/>
            </ac:spMkLst>
          </pc:spChg>
          <pc:spChg chg="add del mod">
            <ac:chgData name="reza kabir" userId="af3c95a13102d509" providerId="LiveId" clId="{BCAE84A6-377D-4737-8D58-7372BCCF3C8E}" dt="2020-05-23T19:06:19.984" v="8"/>
            <ac:spMkLst>
              <pc:docMk/>
              <pc:sldMasterMk cId="1436955869" sldId="2147483699"/>
              <pc:sldLayoutMk cId="3658038501" sldId="2147483717"/>
              <ac:spMk id="4" creationId="{D26DAA89-5FE0-4740-85A9-4248875EFA50}"/>
            </ac:spMkLst>
          </pc:spChg>
          <pc:spChg chg="add mod">
            <ac:chgData name="reza kabir" userId="af3c95a13102d509" providerId="LiveId" clId="{BCAE84A6-377D-4737-8D58-7372BCCF3C8E}" dt="2020-05-23T19:06:22.224" v="11"/>
            <ac:spMkLst>
              <pc:docMk/>
              <pc:sldMasterMk cId="1436955869" sldId="2147483699"/>
              <pc:sldLayoutMk cId="3658038501" sldId="2147483717"/>
              <ac:spMk id="6" creationId="{C887DC55-B6A4-4CF0-BD00-6EE4870FCD4A}"/>
            </ac:spMkLst>
          </pc:spChg>
          <pc:picChg chg="add del">
            <ac:chgData name="reza kabir" userId="af3c95a13102d509" providerId="LiveId" clId="{BCAE84A6-377D-4737-8D58-7372BCCF3C8E}" dt="2020-05-23T19:06:20.999" v="10"/>
            <ac:picMkLst>
              <pc:docMk/>
              <pc:sldMasterMk cId="1436955869" sldId="2147483699"/>
              <pc:sldLayoutMk cId="3658038501" sldId="2147483717"/>
              <ac:picMk id="3" creationId="{C28FCF9F-E854-4845-BA6E-054226C33415}"/>
            </ac:picMkLst>
          </pc:picChg>
        </pc:sldLayoutChg>
        <pc:sldLayoutChg chg="del">
          <pc:chgData name="reza kabir" userId="af3c95a13102d509" providerId="LiveId" clId="{BCAE84A6-377D-4737-8D58-7372BCCF3C8E}" dt="2020-06-10T13:34:35.225" v="62" actId="2696"/>
          <pc:sldLayoutMkLst>
            <pc:docMk/>
            <pc:sldMasterMk cId="1436955869" sldId="2147483699"/>
            <pc:sldLayoutMk cId="3677617185" sldId="2147483718"/>
          </pc:sldLayoutMkLst>
        </pc:sldLayoutChg>
        <pc:sldLayoutChg chg="del">
          <pc:chgData name="reza kabir" userId="af3c95a13102d509" providerId="LiveId" clId="{BCAE84A6-377D-4737-8D58-7372BCCF3C8E}" dt="2020-06-10T13:34:36.488" v="63" actId="2696"/>
          <pc:sldLayoutMkLst>
            <pc:docMk/>
            <pc:sldMasterMk cId="1436955869" sldId="2147483699"/>
            <pc:sldLayoutMk cId="2639301113" sldId="2147483719"/>
          </pc:sldLayoutMkLst>
        </pc:sldLayoutChg>
      </pc:sldMasterChg>
      <pc:sldMasterChg chg="delSldLayout">
        <pc:chgData name="reza kabir" userId="af3c95a13102d509" providerId="LiveId" clId="{BCAE84A6-377D-4737-8D58-7372BCCF3C8E}" dt="2020-06-10T13:34:03.399" v="49" actId="2696"/>
        <pc:sldMasterMkLst>
          <pc:docMk/>
          <pc:sldMasterMk cId="2073181529" sldId="2147483707"/>
        </pc:sldMasterMkLst>
        <pc:sldLayoutChg chg="del">
          <pc:chgData name="reza kabir" userId="af3c95a13102d509" providerId="LiveId" clId="{BCAE84A6-377D-4737-8D58-7372BCCF3C8E}" dt="2020-06-10T13:34:03.399" v="49" actId="2696"/>
          <pc:sldLayoutMkLst>
            <pc:docMk/>
            <pc:sldMasterMk cId="2073181529" sldId="2147483707"/>
            <pc:sldLayoutMk cId="1420711267" sldId="2147483708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6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7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0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1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3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4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5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6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3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4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6.xlsx"/></Relationships>
</file>

<file path=ppt/charts/_rels/chart4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4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9.xlsx"/></Relationships>
</file>

<file path=ppt/charts/_rels/chart5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50.xlsx"/><Relationship Id="rId1" Type="http://schemas.openxmlformats.org/officeDocument/2006/relationships/themeOverride" Target="../theme/themeOverride1.xml"/></Relationships>
</file>

<file path=ppt/charts/_rels/chart5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1.xlsx"/></Relationships>
</file>

<file path=ppt/charts/_rels/chart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2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5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3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5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4.xlsx"/></Relationships>
</file>

<file path=ppt/charts/_rels/chart5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5.xlsx"/></Relationships>
</file>

<file path=ppt/charts/_rels/chart5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6.xlsx"/></Relationships>
</file>

<file path=ppt/charts/_rels/chart5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7.xlsx"/></Relationships>
</file>

<file path=ppt/charts/_rels/chart5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8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9.xlsx"/></Relationships>
</file>

<file path=ppt/charts/_rels/chart6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0.xlsx"/></Relationships>
</file>

<file path=ppt/charts/_rels/chart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6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6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3.xlsx"/></Relationships>
</file>

<file path=ppt/charts/_rels/chart6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4.xlsx"/></Relationships>
</file>

<file path=ppt/charts/_rels/chart6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5.xlsx"/></Relationships>
</file>

<file path=ppt/charts/_rels/chart6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6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6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7.xlsx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6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8.xlsx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9.xlsx"/></Relationships>
</file>

<file path=ppt/charts/_rels/chart7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0.xlsx"/></Relationships>
</file>

<file path=ppt/charts/_rels/chart7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1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C1CD-44DD-9AC5-A245491F9D74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3-C1CD-44DD-9AC5-A245491F9D74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C1CD-44DD-9AC5-A245491F9D74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7-C1CD-44DD-9AC5-A245491F9D74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9-C1CD-44DD-9AC5-A245491F9D7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500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0.43</c:v>
                </c:pt>
                <c:pt idx="1">
                  <c:v>0.25</c:v>
                </c:pt>
                <c:pt idx="2">
                  <c:v>0.35</c:v>
                </c:pt>
                <c:pt idx="3">
                  <c:v>0.45</c:v>
                </c:pt>
                <c:pt idx="4">
                  <c:v>0.88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1CD-44DD-9AC5-A245491F9D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50000"/>
                <a:alpha val="30000"/>
              </a:schemeClr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0.56999999999999995</c:v>
                </c:pt>
                <c:pt idx="1">
                  <c:v>0.75</c:v>
                </c:pt>
                <c:pt idx="2">
                  <c:v>0.65</c:v>
                </c:pt>
                <c:pt idx="3">
                  <c:v>0.55000000000000004</c:v>
                </c:pt>
                <c:pt idx="4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C1CD-44DD-9AC5-A245491F9D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829148768"/>
        <c:axId val="829149160"/>
      </c:barChart>
      <c:catAx>
        <c:axId val="829148768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>
            <a:noFill/>
          </a:ln>
        </c:spPr>
        <c:crossAx val="829149160"/>
        <c:crosses val="autoZero"/>
        <c:auto val="1"/>
        <c:lblAlgn val="ctr"/>
        <c:lblOffset val="100"/>
        <c:noMultiLvlLbl val="0"/>
      </c:catAx>
      <c:valAx>
        <c:axId val="829149160"/>
        <c:scaling>
          <c:orientation val="minMax"/>
          <c:max val="1"/>
        </c:scaling>
        <c:delete val="0"/>
        <c:axPos val="t"/>
        <c:numFmt formatCode="0%" sourceLinked="1"/>
        <c:majorTickMark val="none"/>
        <c:minorTickMark val="none"/>
        <c:tickLblPos val="none"/>
        <c:spPr>
          <a:ln>
            <a:noFill/>
          </a:ln>
        </c:spPr>
        <c:crossAx val="82914876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rgbClr val="C00000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Jan-Mar</c:v>
                </c:pt>
                <c:pt idx="1">
                  <c:v>Apr-Jun</c:v>
                </c:pt>
                <c:pt idx="2">
                  <c:v>Jul-Sep</c:v>
                </c:pt>
                <c:pt idx="3">
                  <c:v>Oct-Dec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2.7</c:v>
                </c:pt>
                <c:pt idx="2">
                  <c:v>2.8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30-4F77-8DC1-A1870E3767E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rgbClr val="F3848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Jan-Mar</c:v>
                </c:pt>
                <c:pt idx="1">
                  <c:v>Apr-Jun</c:v>
                </c:pt>
                <c:pt idx="2">
                  <c:v>Jul-Sep</c:v>
                </c:pt>
                <c:pt idx="3">
                  <c:v>Oct-Dec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3</c:v>
                </c:pt>
                <c:pt idx="2">
                  <c:v>3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630-4F77-8DC1-A1870E3767E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Jan-Mar</c:v>
                </c:pt>
                <c:pt idx="1">
                  <c:v>Apr-Jun</c:v>
                </c:pt>
                <c:pt idx="2">
                  <c:v>Jul-Sep</c:v>
                </c:pt>
                <c:pt idx="3">
                  <c:v>Oct-Dec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1.5</c:v>
                </c:pt>
                <c:pt idx="1">
                  <c:v>2</c:v>
                </c:pt>
                <c:pt idx="2">
                  <c:v>2</c:v>
                </c:pt>
                <c:pt idx="3">
                  <c:v>3.7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630-4F77-8DC1-A1870E3767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96746520"/>
        <c:axId val="396746912"/>
      </c:barChart>
      <c:catAx>
        <c:axId val="3967465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/>
                </a:solidFill>
              </a:defRPr>
            </a:pPr>
            <a:endParaRPr lang="en-US"/>
          </a:p>
        </c:txPr>
        <c:crossAx val="396746912"/>
        <c:crosses val="autoZero"/>
        <c:auto val="1"/>
        <c:lblAlgn val="ctr"/>
        <c:lblOffset val="100"/>
        <c:noMultiLvlLbl val="0"/>
      </c:catAx>
      <c:valAx>
        <c:axId val="396746912"/>
        <c:scaling>
          <c:orientation val="minMax"/>
        </c:scaling>
        <c:delete val="0"/>
        <c:axPos val="l"/>
        <c:majorGridlines>
          <c:spPr>
            <a:ln>
              <a:solidFill>
                <a:schemeClr val="bg2"/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/>
                </a:solidFill>
              </a:defRPr>
            </a:pPr>
            <a:endParaRPr lang="en-US"/>
          </a:p>
        </c:txPr>
        <c:crossAx val="396746520"/>
        <c:crosses val="autoZero"/>
        <c:crossBetween val="between"/>
      </c:valAx>
    </c:plotArea>
    <c:legend>
      <c:legendPos val="b"/>
      <c:overlay val="0"/>
      <c:txPr>
        <a:bodyPr/>
        <a:lstStyle/>
        <a:p>
          <a:pPr>
            <a:defRPr sz="1200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800">
          <a:solidFill>
            <a:schemeClr val="bg1">
              <a:lumMod val="75000"/>
            </a:schemeClr>
          </a:solidFill>
        </a:defRPr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Webdesign</c:v>
                </c:pt>
              </c:strCache>
            </c:strRef>
          </c:tx>
          <c:spPr>
            <a:solidFill>
              <a:srgbClr val="54BE71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2014</c:v>
                </c:pt>
                <c:pt idx="1">
                  <c:v>2013</c:v>
                </c:pt>
                <c:pt idx="2">
                  <c:v>2012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00-4DDC-B00B-C0CD68F5873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Graphic Design</c:v>
                </c:pt>
              </c:strCache>
            </c:strRef>
          </c:tx>
          <c:spPr>
            <a:solidFill>
              <a:srgbClr val="78AD58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2014</c:v>
                </c:pt>
                <c:pt idx="1">
                  <c:v>2013</c:v>
                </c:pt>
                <c:pt idx="2">
                  <c:v>2012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300-4DDC-B00B-C0CD68F5873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2686A7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2014</c:v>
                </c:pt>
                <c:pt idx="1">
                  <c:v>2013</c:v>
                </c:pt>
                <c:pt idx="2">
                  <c:v>2012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300-4DDC-B00B-C0CD68F587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396737112"/>
        <c:axId val="396744952"/>
      </c:barChart>
      <c:catAx>
        <c:axId val="3967371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6744952"/>
        <c:crosses val="autoZero"/>
        <c:auto val="1"/>
        <c:lblAlgn val="ctr"/>
        <c:lblOffset val="100"/>
        <c:noMultiLvlLbl val="0"/>
      </c:catAx>
      <c:valAx>
        <c:axId val="3967449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6737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480074724242999"/>
          <c:y val="0.93979283473043185"/>
          <c:w val="0.56727590115318327"/>
          <c:h val="6.020713252755506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id-ID" dirty="0">
                <a:solidFill>
                  <a:schemeClr val="tx1"/>
                </a:solidFill>
                <a:latin typeface="+mj-lt"/>
              </a:rPr>
              <a:t>5 Month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Developer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41760</c:v>
                </c:pt>
                <c:pt idx="1">
                  <c:v>41791</c:v>
                </c:pt>
                <c:pt idx="2">
                  <c:v>41821</c:v>
                </c:pt>
                <c:pt idx="3">
                  <c:v>41852</c:v>
                </c:pt>
                <c:pt idx="4">
                  <c:v>41883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</c:v>
                </c:pt>
                <c:pt idx="1">
                  <c:v>19</c:v>
                </c:pt>
                <c:pt idx="2">
                  <c:v>28</c:v>
                </c:pt>
                <c:pt idx="3">
                  <c:v>18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0F-4100-8DFE-653A7E2243F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 Design</c:v>
                </c:pt>
              </c:strCache>
            </c:strRef>
          </c:tx>
          <c:spPr>
            <a:solidFill>
              <a:srgbClr val="78AD58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41760</c:v>
                </c:pt>
                <c:pt idx="1">
                  <c:v>41791</c:v>
                </c:pt>
                <c:pt idx="2">
                  <c:v>41821</c:v>
                </c:pt>
                <c:pt idx="3">
                  <c:v>41852</c:v>
                </c:pt>
                <c:pt idx="4">
                  <c:v>41883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25</c:v>
                </c:pt>
                <c:pt idx="1">
                  <c:v>29</c:v>
                </c:pt>
                <c:pt idx="2">
                  <c:v>20</c:v>
                </c:pt>
                <c:pt idx="3">
                  <c:v>30</c:v>
                </c:pt>
                <c:pt idx="4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0F-4100-8DFE-653A7E2243F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Graphic Design</c:v>
                </c:pt>
              </c:strCache>
            </c:strRef>
          </c:tx>
          <c:spPr>
            <a:solidFill>
              <a:srgbClr val="54BE71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41760</c:v>
                </c:pt>
                <c:pt idx="1">
                  <c:v>41791</c:v>
                </c:pt>
                <c:pt idx="2">
                  <c:v>41821</c:v>
                </c:pt>
                <c:pt idx="3">
                  <c:v>41852</c:v>
                </c:pt>
                <c:pt idx="4">
                  <c:v>41883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12</c:v>
                </c:pt>
                <c:pt idx="1">
                  <c:v>14</c:v>
                </c:pt>
                <c:pt idx="2">
                  <c:v>19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E0F-4100-8DFE-653A7E2243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6735544"/>
        <c:axId val="396735936"/>
      </c:areaChart>
      <c:dateAx>
        <c:axId val="39673554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6735936"/>
        <c:crosses val="autoZero"/>
        <c:auto val="1"/>
        <c:lblOffset val="100"/>
        <c:baseTimeUnit val="months"/>
      </c:dateAx>
      <c:valAx>
        <c:axId val="396735936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tx2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67355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fill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Photography</c:v>
                </c:pt>
              </c:strCache>
            </c:strRef>
          </c:tx>
          <c:spPr>
            <a:solidFill>
              <a:srgbClr val="ED423D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15</c:v>
                </c:pt>
                <c:pt idx="3">
                  <c:v>23</c:v>
                </c:pt>
                <c:pt idx="4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E4-4A84-B944-B76AAB7E8C7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eCommerce</c:v>
                </c:pt>
              </c:strCache>
            </c:strRef>
          </c:tx>
          <c:spPr>
            <a:solidFill>
              <a:srgbClr val="78AD58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25</c:v>
                </c:pt>
                <c:pt idx="1">
                  <c:v>12</c:v>
                </c:pt>
                <c:pt idx="2">
                  <c:v>18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7E4-4A84-B944-B76AAB7E8C7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SEO</c:v>
                </c:pt>
              </c:strCache>
            </c:strRef>
          </c:tx>
          <c:spPr>
            <a:solidFill>
              <a:srgbClr val="54BE71"/>
            </a:solidFill>
            <a:ln w="25400"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20</c:v>
                </c:pt>
                <c:pt idx="1">
                  <c:v>14</c:v>
                </c:pt>
                <c:pt idx="2">
                  <c:v>17</c:v>
                </c:pt>
                <c:pt idx="3">
                  <c:v>19</c:v>
                </c:pt>
                <c:pt idx="4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7E4-4A84-B944-B76AAB7E8C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6736328"/>
        <c:axId val="396736720"/>
      </c:radarChart>
      <c:catAx>
        <c:axId val="396736328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6736720"/>
        <c:crosses val="autoZero"/>
        <c:auto val="1"/>
        <c:lblAlgn val="ctr"/>
        <c:lblOffset val="100"/>
        <c:noMultiLvlLbl val="0"/>
      </c:catAx>
      <c:valAx>
        <c:axId val="39673672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396736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69371609798775"/>
          <c:y val="2.71877770245607E-2"/>
          <c:w val="0.51403477690288701"/>
          <c:h val="0.8170089169317410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1"/>
            </a:solidFill>
          </c:spPr>
          <c:dPt>
            <c:idx val="0"/>
            <c:bubble3D val="0"/>
            <c:spPr>
              <a:solidFill>
                <a:srgbClr val="54BE71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AD47-41FE-94DD-9D5BD1EEACB6}"/>
              </c:ext>
            </c:extLst>
          </c:dPt>
          <c:dPt>
            <c:idx val="1"/>
            <c:bubble3D val="0"/>
            <c:spPr>
              <a:solidFill>
                <a:srgbClr val="EF9527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AD47-41FE-94DD-9D5BD1EEACB6}"/>
              </c:ext>
            </c:extLst>
          </c:dPt>
          <c:dPt>
            <c:idx val="2"/>
            <c:bubble3D val="0"/>
            <c:spPr>
              <a:solidFill>
                <a:srgbClr val="8BC248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5-AD47-41FE-94DD-9D5BD1EEACB6}"/>
              </c:ext>
            </c:extLst>
          </c:dPt>
          <c:dPt>
            <c:idx val="3"/>
            <c:bubble3D val="0"/>
            <c:spPr>
              <a:solidFill>
                <a:srgbClr val="ED423D"/>
              </a:solidFill>
              <a:ln cap="rnd">
                <a:round/>
              </a:ln>
            </c:spPr>
            <c:extLst>
              <c:ext xmlns:c16="http://schemas.microsoft.com/office/drawing/2014/chart" uri="{C3380CC4-5D6E-409C-BE32-E72D297353CC}">
                <c16:uniqueId val="{00000007-AD47-41FE-94DD-9D5BD1EEACB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>
                    <a:solidFill>
                      <a:schemeClr val="tx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Graphic Design</c:v>
                </c:pt>
                <c:pt idx="1">
                  <c:v>Web Design</c:v>
                </c:pt>
                <c:pt idx="2">
                  <c:v>SEO</c:v>
                </c:pt>
                <c:pt idx="3">
                  <c:v>Marketing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D47-41FE-94DD-9D5BD1EEACB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</c:plotArea>
    <c:legend>
      <c:legendPos val="t"/>
      <c:layout>
        <c:manualLayout>
          <c:xMode val="edge"/>
          <c:yMode val="edge"/>
          <c:x val="0.15"/>
          <c:y val="0.87136882724096598"/>
          <c:w val="0.72838057742782203"/>
          <c:h val="8.9430394048426107E-2"/>
        </c:manualLayout>
      </c:layout>
      <c:overlay val="0"/>
      <c:txPr>
        <a:bodyPr/>
        <a:lstStyle/>
        <a:p>
          <a:pPr>
            <a:defRPr sz="2400">
              <a:latin typeface="Montserrat Light (Body)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rgbClr val="8BC248"/>
              </a:solidFill>
            </a:ln>
          </c:spPr>
          <c:marker>
            <c:symbol val="circle"/>
            <c:size val="7"/>
            <c:spPr>
              <a:solidFill>
                <a:srgbClr val="EF9527"/>
              </a:solidFill>
              <a:ln w="19050">
                <a:solidFill>
                  <a:srgbClr val="8BC248"/>
                </a:solidFill>
              </a:ln>
            </c:spPr>
          </c:marker>
          <c:cat>
            <c:strRef>
              <c:f>Sheet1!$A$2:$A$6</c:f>
              <c:strCache>
                <c:ptCount val="5"/>
                <c:pt idx="0">
                  <c:v>Graphic Design</c:v>
                </c:pt>
                <c:pt idx="1">
                  <c:v>Web Design</c:v>
                </c:pt>
                <c:pt idx="2">
                  <c:v>SEO</c:v>
                </c:pt>
                <c:pt idx="3">
                  <c:v>Marketing</c:v>
                </c:pt>
                <c:pt idx="4">
                  <c:v>Developer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3</c:v>
                </c:pt>
                <c:pt idx="4">
                  <c:v>3.5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5FB-4444-9163-F6DACF43C70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solidFill>
                <a:srgbClr val="ED423D"/>
              </a:solidFill>
            </a:ln>
          </c:spPr>
          <c:marker>
            <c:symbol val="circle"/>
            <c:size val="7"/>
            <c:spPr>
              <a:solidFill>
                <a:schemeClr val="bg1"/>
              </a:solidFill>
              <a:ln w="19050">
                <a:solidFill>
                  <a:srgbClr val="ED423D"/>
                </a:solidFill>
              </a:ln>
            </c:spPr>
          </c:marker>
          <c:cat>
            <c:strRef>
              <c:f>Sheet1!$A$2:$A$6</c:f>
              <c:strCache>
                <c:ptCount val="5"/>
                <c:pt idx="0">
                  <c:v>Graphic Design</c:v>
                </c:pt>
                <c:pt idx="1">
                  <c:v>Web Design</c:v>
                </c:pt>
                <c:pt idx="2">
                  <c:v>SEO</c:v>
                </c:pt>
                <c:pt idx="3">
                  <c:v>Marketing</c:v>
                </c:pt>
                <c:pt idx="4">
                  <c:v>Developer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3.7</c:v>
                </c:pt>
                <c:pt idx="2">
                  <c:v>2</c:v>
                </c:pt>
                <c:pt idx="3">
                  <c:v>3.7</c:v>
                </c:pt>
                <c:pt idx="4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5FB-4444-9163-F6DACF43C7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79489976"/>
        <c:axId val="579481352"/>
      </c:lineChart>
      <c:catAx>
        <c:axId val="5794899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2400">
                <a:solidFill>
                  <a:schemeClr val="tx1"/>
                </a:solidFill>
                <a:latin typeface="+mn-lt"/>
              </a:defRPr>
            </a:pPr>
            <a:endParaRPr lang="en-US"/>
          </a:p>
        </c:txPr>
        <c:crossAx val="579481352"/>
        <c:crosses val="autoZero"/>
        <c:auto val="1"/>
        <c:lblAlgn val="ctr"/>
        <c:lblOffset val="100"/>
        <c:noMultiLvlLbl val="0"/>
      </c:catAx>
      <c:valAx>
        <c:axId val="579481352"/>
        <c:scaling>
          <c:orientation val="minMax"/>
        </c:scaling>
        <c:delete val="0"/>
        <c:axPos val="l"/>
        <c:majorGridlines>
          <c:spPr>
            <a:ln>
              <a:solidFill>
                <a:schemeClr val="bg2"/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2000">
                <a:solidFill>
                  <a:schemeClr val="tx1"/>
                </a:solidFill>
                <a:latin typeface="+mn-lt"/>
              </a:defRPr>
            </a:pPr>
            <a:endParaRPr lang="en-US"/>
          </a:p>
        </c:txPr>
        <c:crossAx val="579489976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  <a:effectLst>
              <a:outerShdw blurRad="50800" dist="38100" dir="5400000" algn="t" rotWithShape="0">
                <a:prstClr val="black">
                  <a:alpha val="29000"/>
                </a:prstClr>
              </a:outerShdw>
            </a:effectLst>
          </c:spPr>
          <c:dPt>
            <c:idx val="0"/>
            <c:bubble3D val="0"/>
            <c:spPr>
              <a:solidFill>
                <a:srgbClr val="ED423D"/>
              </a:solidFill>
              <a:ln w="25400">
                <a:noFill/>
              </a:ln>
              <a:effectLst>
                <a:outerShdw blurRad="50800" dist="38100" dir="5400000" algn="t" rotWithShape="0">
                  <a:prstClr val="black">
                    <a:alpha val="29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ADEF-4BB3-830D-2C30303382EF}"/>
              </c:ext>
            </c:extLst>
          </c:dPt>
          <c:dPt>
            <c:idx val="1"/>
            <c:bubble3D val="0"/>
            <c:spPr>
              <a:solidFill>
                <a:srgbClr val="2686A7"/>
              </a:solidFill>
              <a:ln w="25400">
                <a:noFill/>
              </a:ln>
              <a:effectLst>
                <a:outerShdw blurRad="50800" dist="38100" dir="5400000" algn="t" rotWithShape="0">
                  <a:prstClr val="black">
                    <a:alpha val="29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ADEF-4BB3-830D-2C30303382EF}"/>
              </c:ext>
            </c:extLst>
          </c:dPt>
          <c:dPt>
            <c:idx val="2"/>
            <c:bubble3D val="0"/>
            <c:spPr>
              <a:solidFill>
                <a:srgbClr val="8BC248"/>
              </a:solidFill>
              <a:ln w="25400">
                <a:noFill/>
              </a:ln>
              <a:effectLst>
                <a:outerShdw blurRad="50800" dist="38100" dir="5400000" algn="t" rotWithShape="0">
                  <a:prstClr val="black">
                    <a:alpha val="29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ADEF-4BB3-830D-2C30303382E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noFill/>
              </a:ln>
              <a:effectLst>
                <a:outerShdw blurRad="50800" dist="38100" dir="5400000" algn="t" rotWithShape="0">
                  <a:prstClr val="black">
                    <a:alpha val="29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ADEF-4BB3-830D-2C30303382EF}"/>
              </c:ext>
            </c:extLst>
          </c:dPt>
          <c:cat>
            <c:strRef>
              <c:f>Sheet1!$A$2:$A$5</c:f>
              <c:strCache>
                <c:ptCount val="3"/>
                <c:pt idx="0">
                  <c:v>Graphic Design</c:v>
                </c:pt>
                <c:pt idx="1">
                  <c:v>Web Design</c:v>
                </c:pt>
                <c:pt idx="2">
                  <c:v>SEO Services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0.25</c:v>
                </c:pt>
                <c:pt idx="2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DEF-4BB3-830D-2C30303382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Graphic Design</c:v>
                </c:pt>
              </c:strCache>
            </c:strRef>
          </c:tx>
          <c:spPr>
            <a:solidFill>
              <a:srgbClr val="54BE71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55</c:v>
                </c:pt>
                <c:pt idx="2">
                  <c:v>55</c:v>
                </c:pt>
                <c:pt idx="3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A0-4B18-948F-F585F6CF7A0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 Design</c:v>
                </c:pt>
              </c:strCache>
            </c:strRef>
          </c:tx>
          <c:spPr>
            <a:solidFill>
              <a:srgbClr val="EF9527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A0-4B18-948F-F585F6CF7A0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SEO Analysis</c:v>
                </c:pt>
              </c:strCache>
            </c:strRef>
          </c:tx>
          <c:spPr>
            <a:solidFill>
              <a:srgbClr val="ED423D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15</c:v>
                </c:pt>
                <c:pt idx="1">
                  <c:v>15</c:v>
                </c:pt>
                <c:pt idx="2">
                  <c:v>20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EA0-4B18-948F-F585F6CF7A0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Developer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10</c:v>
                </c:pt>
                <c:pt idx="1">
                  <c:v>20</c:v>
                </c:pt>
                <c:pt idx="2">
                  <c:v>15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EA0-4B18-948F-F585F6CF7A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79493112"/>
        <c:axId val="579494680"/>
      </c:barChart>
      <c:catAx>
        <c:axId val="5794931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12700">
            <a:solidFill>
              <a:schemeClr val="tx2">
                <a:alpha val="15000"/>
              </a:schemeClr>
            </a:solidFill>
          </a:ln>
        </c:spPr>
        <c:txPr>
          <a:bodyPr/>
          <a:lstStyle/>
          <a:p>
            <a:pPr>
              <a:defRPr sz="1400" baseline="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579494680"/>
        <c:crosses val="autoZero"/>
        <c:auto val="1"/>
        <c:lblAlgn val="ctr"/>
        <c:lblOffset val="100"/>
        <c:noMultiLvlLbl val="0"/>
      </c:catAx>
      <c:valAx>
        <c:axId val="579494680"/>
        <c:scaling>
          <c:orientation val="minMax"/>
        </c:scaling>
        <c:delete val="0"/>
        <c:axPos val="l"/>
        <c:majorGridlines>
          <c:spPr>
            <a:ln w="12700">
              <a:solidFill>
                <a:schemeClr val="bg2">
                  <a:alpha val="85000"/>
                </a:scheme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>
            <a:solidFill>
              <a:schemeClr val="tx2">
                <a:alpha val="15000"/>
              </a:schemeClr>
            </a:solidFill>
          </a:ln>
        </c:spPr>
        <c:txPr>
          <a:bodyPr/>
          <a:lstStyle/>
          <a:p>
            <a:pPr>
              <a:defRPr sz="2400" baseline="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579493112"/>
        <c:crosses val="autoZero"/>
        <c:crossBetween val="between"/>
      </c:valAx>
    </c:plotArea>
    <c:legend>
      <c:legendPos val="b"/>
      <c:legendEntry>
        <c:idx val="0"/>
        <c:txPr>
          <a:bodyPr/>
          <a:lstStyle/>
          <a:p>
            <a:pPr>
              <a:defRPr sz="2400" baseline="0">
                <a:solidFill>
                  <a:schemeClr val="tx1"/>
                </a:solidFill>
                <a:latin typeface="+mn-lt"/>
              </a:defRPr>
            </a:pPr>
            <a:endParaRPr lang="en-US"/>
          </a:p>
        </c:txPr>
      </c:legendEntry>
      <c:legendEntry>
        <c:idx val="1"/>
        <c:txPr>
          <a:bodyPr/>
          <a:lstStyle/>
          <a:p>
            <a:pPr>
              <a:defRPr sz="2400" baseline="0">
                <a:solidFill>
                  <a:schemeClr val="tx1"/>
                </a:solidFill>
                <a:latin typeface="+mn-lt"/>
              </a:defRPr>
            </a:pPr>
            <a:endParaRPr lang="en-US"/>
          </a:p>
        </c:txPr>
      </c:legendEntry>
      <c:legendEntry>
        <c:idx val="2"/>
        <c:txPr>
          <a:bodyPr/>
          <a:lstStyle/>
          <a:p>
            <a:pPr>
              <a:defRPr sz="2400" baseline="0">
                <a:solidFill>
                  <a:schemeClr val="tx1"/>
                </a:solidFill>
                <a:latin typeface="+mn-lt"/>
              </a:defRPr>
            </a:pPr>
            <a:endParaRPr lang="en-US"/>
          </a:p>
        </c:txPr>
      </c:legendEntry>
      <c:overlay val="0"/>
      <c:txPr>
        <a:bodyPr/>
        <a:lstStyle/>
        <a:p>
          <a:pPr>
            <a:defRPr sz="2400" baseline="0">
              <a:solidFill>
                <a:schemeClr val="tx1"/>
              </a:solidFill>
              <a:latin typeface="+mn-lt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Debt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400</c:v>
                </c:pt>
                <c:pt idx="1">
                  <c:v>500</c:v>
                </c:pt>
                <c:pt idx="2">
                  <c:v>900</c:v>
                </c:pt>
                <c:pt idx="3">
                  <c:v>800</c:v>
                </c:pt>
                <c:pt idx="4">
                  <c:v>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49-47B7-B336-CE315A58746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Asset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1000</c:v>
                </c:pt>
                <c:pt idx="1">
                  <c:v>800</c:v>
                </c:pt>
                <c:pt idx="2">
                  <c:v>600</c:v>
                </c:pt>
                <c:pt idx="3">
                  <c:v>400</c:v>
                </c:pt>
                <c:pt idx="4">
                  <c:v>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F49-47B7-B336-CE315A58746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Equity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500</c:v>
                </c:pt>
                <c:pt idx="1">
                  <c:v>1000</c:v>
                </c:pt>
                <c:pt idx="2">
                  <c:v>1400</c:v>
                </c:pt>
                <c:pt idx="3">
                  <c:v>900</c:v>
                </c:pt>
                <c:pt idx="4">
                  <c:v>1200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F49-47B7-B336-CE315A58746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Cost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900</c:v>
                </c:pt>
                <c:pt idx="1">
                  <c:v>800</c:v>
                </c:pt>
                <c:pt idx="2">
                  <c:v>1200</c:v>
                </c:pt>
                <c:pt idx="3">
                  <c:v>1000</c:v>
                </c:pt>
                <c:pt idx="4">
                  <c:v>1100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F49-47B7-B336-CE315A58746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Income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Sheet1!$F$2:$F$6</c:f>
              <c:numCache>
                <c:formatCode>General</c:formatCode>
                <c:ptCount val="5"/>
                <c:pt idx="0">
                  <c:v>800</c:v>
                </c:pt>
                <c:pt idx="1">
                  <c:v>900</c:v>
                </c:pt>
                <c:pt idx="2">
                  <c:v>1000</c:v>
                </c:pt>
                <c:pt idx="3">
                  <c:v>1200</c:v>
                </c:pt>
                <c:pt idx="4">
                  <c:v>1300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F49-47B7-B336-CE315A5874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37140616"/>
        <c:axId val="837141008"/>
      </c:barChart>
      <c:catAx>
        <c:axId val="837140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837141008"/>
        <c:crosses val="autoZero"/>
        <c:auto val="1"/>
        <c:lblAlgn val="ctr"/>
        <c:lblOffset val="100"/>
        <c:noMultiLvlLbl val="0"/>
      </c:catAx>
      <c:valAx>
        <c:axId val="837141008"/>
        <c:scaling>
          <c:orientation val="minMax"/>
          <c:max val="16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837140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528588792504522"/>
          <c:y val="0.93641262081990895"/>
          <c:w val="0.30942813279513187"/>
          <c:h val="6.35873791800910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+mj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+mj-lt"/>
        </a:defRPr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5498951862823172E-2"/>
          <c:y val="5.1251556153279962E-2"/>
          <c:w val="0.77951244066535619"/>
          <c:h val="0.83310476432796898"/>
        </c:manualLayout>
      </c:layout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2011</c:v>
                </c:pt>
                <c:pt idx="1">
                  <c:v>2013</c:v>
                </c:pt>
                <c:pt idx="2">
                  <c:v>2014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1.5</c:v>
                </c:pt>
                <c:pt idx="1">
                  <c:v>2.5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5A-4D7F-B051-9EC003D5DD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2011</c:v>
                </c:pt>
                <c:pt idx="1">
                  <c:v>2013</c:v>
                </c:pt>
                <c:pt idx="2">
                  <c:v>2014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E5A-4D7F-B051-9EC003D5DD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2011</c:v>
                </c:pt>
                <c:pt idx="1">
                  <c:v>2013</c:v>
                </c:pt>
                <c:pt idx="2">
                  <c:v>2014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  <c:pt idx="0">
                  <c:v>2.5</c:v>
                </c:pt>
                <c:pt idx="1">
                  <c:v>1.5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E5A-4D7F-B051-9EC003D5DDD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579497424"/>
        <c:axId val="579493896"/>
        <c:axId val="0"/>
      </c:bar3DChart>
      <c:catAx>
        <c:axId val="579497424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493896"/>
        <c:crosses val="autoZero"/>
        <c:auto val="1"/>
        <c:lblAlgn val="ctr"/>
        <c:lblOffset val="100"/>
        <c:noMultiLvlLbl val="0"/>
      </c:catAx>
      <c:valAx>
        <c:axId val="579493896"/>
        <c:scaling>
          <c:orientation val="minMax"/>
          <c:max val="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497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AC5C-48A5-B85D-BE5D35E1FEEE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3-AC5C-48A5-B85D-BE5D35E1FEEE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AC5C-48A5-B85D-BE5D35E1FEEE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7-AC5C-48A5-B85D-BE5D35E1FEEE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9-AC5C-48A5-B85D-BE5D35E1FEE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500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0.7</c:v>
                </c:pt>
                <c:pt idx="1">
                  <c:v>0.56999999999999995</c:v>
                </c:pt>
                <c:pt idx="2">
                  <c:v>0.45</c:v>
                </c:pt>
                <c:pt idx="3">
                  <c:v>0.4</c:v>
                </c:pt>
                <c:pt idx="4">
                  <c:v>0.32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C5C-48A5-B85D-BE5D35E1FEE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50000"/>
                <a:alpha val="30000"/>
              </a:schemeClr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0.3</c:v>
                </c:pt>
                <c:pt idx="1">
                  <c:v>0.43</c:v>
                </c:pt>
                <c:pt idx="2">
                  <c:v>0.55000000000000004</c:v>
                </c:pt>
                <c:pt idx="3">
                  <c:v>0.6</c:v>
                </c:pt>
                <c:pt idx="4">
                  <c:v>0.68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AC5C-48A5-B85D-BE5D35E1FE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829149944"/>
        <c:axId val="829150336"/>
      </c:barChart>
      <c:catAx>
        <c:axId val="829149944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>
            <a:noFill/>
          </a:ln>
        </c:spPr>
        <c:crossAx val="829150336"/>
        <c:crosses val="autoZero"/>
        <c:auto val="1"/>
        <c:lblAlgn val="ctr"/>
        <c:lblOffset val="100"/>
        <c:noMultiLvlLbl val="0"/>
      </c:catAx>
      <c:valAx>
        <c:axId val="829150336"/>
        <c:scaling>
          <c:orientation val="minMax"/>
          <c:max val="1"/>
        </c:scaling>
        <c:delete val="0"/>
        <c:axPos val="t"/>
        <c:numFmt formatCode="0%" sourceLinked="1"/>
        <c:majorTickMark val="none"/>
        <c:minorTickMark val="none"/>
        <c:tickLblPos val="none"/>
        <c:spPr>
          <a:ln>
            <a:noFill/>
          </a:ln>
        </c:spPr>
        <c:crossAx val="8291499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2561309387222809E-2"/>
          <c:y val="0.18580661817187807"/>
          <c:w val="0.899307268039792"/>
          <c:h val="0.69640419748211813"/>
        </c:manualLayout>
      </c:layout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31750" cap="rnd">
              <a:solidFill>
                <a:srgbClr val="8BC248"/>
              </a:solidFill>
              <a:round/>
              <a:headEnd w="sm" len="sm"/>
              <a:tailEnd w="sm" len="sm"/>
            </a:ln>
          </c:spPr>
          <c:marker>
            <c:symbol val="circle"/>
            <c:size val="8"/>
            <c:spPr>
              <a:solidFill>
                <a:schemeClr val="bg1"/>
              </a:solidFill>
              <a:ln w="19050" cap="flat">
                <a:solidFill>
                  <a:srgbClr val="8BC248"/>
                </a:solidFill>
                <a:bevel/>
              </a:ln>
            </c:spPr>
          </c:marke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100</c:v>
                </c:pt>
                <c:pt idx="1">
                  <c:v>350</c:v>
                </c:pt>
                <c:pt idx="2">
                  <c:v>450</c:v>
                </c:pt>
                <c:pt idx="3">
                  <c:v>380</c:v>
                </c:pt>
                <c:pt idx="4">
                  <c:v>450</c:v>
                </c:pt>
                <c:pt idx="5">
                  <c:v>450</c:v>
                </c:pt>
                <c:pt idx="6">
                  <c:v>650</c:v>
                </c:pt>
                <c:pt idx="7">
                  <c:v>510</c:v>
                </c:pt>
                <c:pt idx="8">
                  <c:v>490</c:v>
                </c:pt>
                <c:pt idx="9">
                  <c:v>600</c:v>
                </c:pt>
                <c:pt idx="10">
                  <c:v>610</c:v>
                </c:pt>
                <c:pt idx="11">
                  <c:v>550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A0FA-4F19-B53B-59FA782210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79491544"/>
        <c:axId val="579495072"/>
      </c:lineChart>
      <c:catAx>
        <c:axId val="57949154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80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579495072"/>
        <c:crosses val="autoZero"/>
        <c:auto val="1"/>
        <c:lblAlgn val="ctr"/>
        <c:lblOffset val="100"/>
        <c:noMultiLvlLbl val="0"/>
      </c:catAx>
      <c:valAx>
        <c:axId val="579495072"/>
        <c:scaling>
          <c:orientation val="minMax"/>
        </c:scaling>
        <c:delete val="0"/>
        <c:axPos val="l"/>
        <c:majorGridlines>
          <c:spPr>
            <a:ln>
              <a:solidFill>
                <a:srgbClr val="393F4B"/>
              </a:solidFill>
            </a:ln>
          </c:spPr>
        </c:majorGridlines>
        <c:numFmt formatCode="[$$-1009]#,##0.00" sourceLinked="0"/>
        <c:majorTickMark val="in"/>
        <c:minorTickMark val="in"/>
        <c:tickLblPos val="low"/>
        <c:txPr>
          <a:bodyPr/>
          <a:lstStyle/>
          <a:p>
            <a:pPr>
              <a:defRPr sz="160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579491544"/>
        <c:crosses val="autoZero"/>
        <c:crossBetween val="between"/>
      </c:valAx>
      <c:spPr>
        <a:noFill/>
        <a:ln>
          <a:solidFill>
            <a:srgbClr val="393F4B"/>
          </a:solidFill>
        </a:ln>
      </c:spPr>
    </c:plotArea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1553-4976-BDF2-5F33491BE97C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1553-4976-BDF2-5F33491BE97C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1553-4976-BDF2-5F33491BE97C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1553-4976-BDF2-5F33491BE97C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553-4976-BDF2-5F33491BE97C}"/>
              </c:ext>
            </c:extLst>
          </c:dPt>
          <c:dLbls>
            <c:dLbl>
              <c:idx val="0"/>
              <c:layout>
                <c:manualLayout>
                  <c:x val="0"/>
                  <c:y val="-0.71064085472541405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553-4976-BDF2-5F33491BE97C}"/>
                </c:ext>
              </c:extLst>
            </c:dLbl>
            <c:dLbl>
              <c:idx val="1"/>
              <c:layout>
                <c:manualLayout>
                  <c:x val="-2.2777049435135981E-17"/>
                  <c:y val="-0.48844541855070289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553-4976-BDF2-5F33491BE97C}"/>
                </c:ext>
              </c:extLst>
            </c:dLbl>
            <c:dLbl>
              <c:idx val="2"/>
              <c:layout>
                <c:manualLayout>
                  <c:x val="0"/>
                  <c:y val="-0.3655462487218164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553-4976-BDF2-5F33491BE97C}"/>
                </c:ext>
              </c:extLst>
            </c:dLbl>
            <c:dLbl>
              <c:idx val="3"/>
              <c:layout>
                <c:manualLayout>
                  <c:x val="4.5554098870271962E-17"/>
                  <c:y val="-0.2394958181280866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553-4976-BDF2-5F33491BE97C}"/>
                </c:ext>
              </c:extLst>
            </c:dLbl>
            <c:dLbl>
              <c:idx val="4"/>
              <c:layout>
                <c:manualLayout>
                  <c:x val="-9.1108197740543924E-17"/>
                  <c:y val="-0.21428573200934065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553-4976-BDF2-5F33491BE97C}"/>
                </c:ext>
              </c:extLst>
            </c:dLbl>
            <c:dLbl>
              <c:idx val="5"/>
              <c:layout>
                <c:manualLayout>
                  <c:x val="0"/>
                  <c:y val="-0.19852942818512445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553-4976-BDF2-5F33491BE97C}"/>
                </c:ext>
              </c:extLst>
            </c:dLbl>
            <c:dLbl>
              <c:idx val="6"/>
              <c:layout>
                <c:manualLayout>
                  <c:x val="-9.1108197740543924E-17"/>
                  <c:y val="-0.2394958181280866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553-4976-BDF2-5F33491BE97C}"/>
                </c:ext>
              </c:extLst>
            </c:dLbl>
            <c:dLbl>
              <c:idx val="7"/>
              <c:layout>
                <c:manualLayout>
                  <c:x val="0"/>
                  <c:y val="-0.2048319497148109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553-4976-BDF2-5F33491BE97C}"/>
                </c:ext>
              </c:extLst>
            </c:dLbl>
            <c:dLbl>
              <c:idx val="8"/>
              <c:layout>
                <c:manualLayout>
                  <c:x val="0"/>
                  <c:y val="-0.1134453875343568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553-4976-BDF2-5F33491BE97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bg1">
                          <a:lumMod val="7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errBars>
            <c:errBarType val="plus"/>
            <c:errValType val="cust"/>
            <c:noEndCap val="1"/>
            <c:plus>
              <c:numRef>
                <c:f>Sheet1!$C$2:$C$5</c:f>
                <c:numCache>
                  <c:formatCode>General</c:formatCode>
                  <c:ptCount val="4"/>
                  <c:pt idx="0">
                    <c:v>1</c:v>
                  </c:pt>
                  <c:pt idx="1">
                    <c:v>3.5</c:v>
                  </c:pt>
                  <c:pt idx="2">
                    <c:v>2.5</c:v>
                  </c:pt>
                  <c:pt idx="3">
                    <c:v>1.5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numRef>
              <c:f>Sheet1!$A$2:$A$10</c:f>
              <c:numCache>
                <c:formatCode>General</c:formatCode>
                <c:ptCount val="9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  <c:pt idx="8">
                  <c:v>2018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4.7</c:v>
                </c:pt>
                <c:pt idx="5">
                  <c:v>5</c:v>
                </c:pt>
                <c:pt idx="6">
                  <c:v>4.5</c:v>
                </c:pt>
                <c:pt idx="7">
                  <c:v>5</c:v>
                </c:pt>
                <c:pt idx="8">
                  <c:v>5.5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553-4976-BDF2-5F33491BE97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837144144"/>
        <c:axId val="837144536"/>
      </c:barChart>
      <c:catAx>
        <c:axId val="83714414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cap="all" spc="120" normalizeH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7144536"/>
        <c:crosses val="autoZero"/>
        <c:auto val="1"/>
        <c:lblAlgn val="ctr"/>
        <c:lblOffset val="100"/>
        <c:noMultiLvlLbl val="0"/>
      </c:catAx>
      <c:valAx>
        <c:axId val="837144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714414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One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dPt>
            <c:idx val="8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BEEC-4B54-9487-5BEFCA03698D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3-BEEC-4B54-9487-5BEFCA03698D}"/>
              </c:ext>
            </c:extLst>
          </c:dPt>
          <c:cat>
            <c:numRef>
              <c:f>Sheet1!$A$2:$A$11</c:f>
              <c:numCache>
                <c:formatCode>General</c:formatCode>
                <c:ptCount val="10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  <c:pt idx="9">
                  <c:v>2020</c:v>
                </c:pt>
              </c:numCache>
            </c:numRef>
          </c:cat>
          <c:val>
            <c:numRef>
              <c:f>Sheet1!$B$2:$B$11</c:f>
              <c:numCache>
                <c:formatCode>_("$"* #,##0_);_("$"* \(#,##0\);_("$"* "-"_);_(@_)</c:formatCode>
                <c:ptCount val="10"/>
                <c:pt idx="0">
                  <c:v>40000</c:v>
                </c:pt>
                <c:pt idx="1">
                  <c:v>80000</c:v>
                </c:pt>
                <c:pt idx="2">
                  <c:v>60000</c:v>
                </c:pt>
                <c:pt idx="3">
                  <c:v>70000</c:v>
                </c:pt>
                <c:pt idx="4">
                  <c:v>190000</c:v>
                </c:pt>
                <c:pt idx="5">
                  <c:v>150000</c:v>
                </c:pt>
                <c:pt idx="6">
                  <c:v>145000</c:v>
                </c:pt>
                <c:pt idx="7">
                  <c:v>195000</c:v>
                </c:pt>
                <c:pt idx="8">
                  <c:v>185000</c:v>
                </c:pt>
                <c:pt idx="9">
                  <c:v>320000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EEC-4B54-9487-5BEFCA03698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Two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</c:spPr>
          <c:invertIfNegative val="0"/>
          <c:cat>
            <c:numRef>
              <c:f>Sheet1!$A$2:$A$11</c:f>
              <c:numCache>
                <c:formatCode>General</c:formatCode>
                <c:ptCount val="10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  <c:pt idx="9">
                  <c:v>2020</c:v>
                </c:pt>
              </c:numCache>
            </c:numRef>
          </c:cat>
          <c:val>
            <c:numRef>
              <c:f>Sheet1!$C$2:$C$11</c:f>
              <c:numCache>
                <c:formatCode>_("$"* #,##0_);_("$"* \(#,##0\);_("$"* "-"_);_(@_)</c:formatCode>
                <c:ptCount val="10"/>
                <c:pt idx="0">
                  <c:v>20000</c:v>
                </c:pt>
                <c:pt idx="1">
                  <c:v>40000</c:v>
                </c:pt>
                <c:pt idx="2">
                  <c:v>20000</c:v>
                </c:pt>
                <c:pt idx="3">
                  <c:v>10000</c:v>
                </c:pt>
                <c:pt idx="4">
                  <c:v>20000</c:v>
                </c:pt>
                <c:pt idx="5">
                  <c:v>80000</c:v>
                </c:pt>
                <c:pt idx="6">
                  <c:v>60000</c:v>
                </c:pt>
                <c:pt idx="7">
                  <c:v>60000</c:v>
                </c:pt>
                <c:pt idx="8">
                  <c:v>90000</c:v>
                </c:pt>
                <c:pt idx="9">
                  <c:v>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EEC-4B54-9487-5BEFCA0369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841883440"/>
        <c:axId val="841883832"/>
      </c:barChart>
      <c:catAx>
        <c:axId val="84188344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 w="9525">
            <a:solidFill>
              <a:schemeClr val="bg1">
                <a:lumMod val="85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tx1"/>
                </a:solidFill>
              </a:defRPr>
            </a:pPr>
            <a:endParaRPr lang="en-US"/>
          </a:p>
        </c:txPr>
        <c:crossAx val="841883832"/>
        <c:crosses val="autoZero"/>
        <c:auto val="1"/>
        <c:lblAlgn val="ctr"/>
        <c:lblOffset val="100"/>
        <c:noMultiLvlLbl val="0"/>
      </c:catAx>
      <c:valAx>
        <c:axId val="841883832"/>
        <c:scaling>
          <c:orientation val="minMax"/>
        </c:scaling>
        <c:delete val="0"/>
        <c:axPos val="l"/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ln w="9525">
            <a:solidFill>
              <a:schemeClr val="bg1">
                <a:lumMod val="85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tx1"/>
                </a:solidFill>
              </a:defRPr>
            </a:pPr>
            <a:endParaRPr lang="en-US"/>
          </a:p>
        </c:txPr>
        <c:crossAx val="841883440"/>
        <c:crosses val="autoZero"/>
        <c:crossBetween val="between"/>
        <c:dispUnits>
          <c:builtInUnit val="thousands"/>
          <c:dispUnitsLbl>
            <c:txPr>
              <a:bodyPr/>
              <a:lstStyle/>
              <a:p>
                <a:pPr>
                  <a:defRPr sz="1000" b="0">
                    <a:solidFill>
                      <a:schemeClr val="tx1"/>
                    </a:solidFill>
                  </a:defRPr>
                </a:pPr>
                <a:endParaRPr lang="en-US"/>
              </a:p>
            </c:txPr>
          </c:dispUnitsLbl>
        </c:dispUnits>
      </c:valAx>
      <c:spPr>
        <a:ln w="19050">
          <a:noFill/>
        </a:ln>
      </c:spPr>
    </c:plotArea>
    <c:legend>
      <c:legendPos val="b"/>
      <c:overlay val="0"/>
      <c:txPr>
        <a:bodyPr/>
        <a:lstStyle/>
        <a:p>
          <a:pPr>
            <a:defRPr sz="1000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200">
          <a:solidFill>
            <a:schemeClr val="bg2"/>
          </a:solidFill>
        </a:defRPr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Line 1 Line</c:v>
                </c:pt>
              </c:strCache>
            </c:strRef>
          </c:tx>
          <c:spPr>
            <a:ln w="12700" cmpd="sng">
              <a:solidFill>
                <a:schemeClr val="accent4"/>
              </a:solidFill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12700" cmpd="sng">
                <a:solidFill>
                  <a:schemeClr val="accent4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4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50</c:v>
                </c:pt>
                <c:pt idx="1">
                  <c:v>40</c:v>
                </c:pt>
                <c:pt idx="2">
                  <c:v>150</c:v>
                </c:pt>
                <c:pt idx="3">
                  <c:v>70</c:v>
                </c:pt>
                <c:pt idx="4">
                  <c:v>50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5048-4C5A-B421-CDDCCFD6287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Line 2 Line</c:v>
                </c:pt>
              </c:strCache>
            </c:strRef>
          </c:tx>
          <c:spPr>
            <a:ln w="12700" cmpd="sng">
              <a:solidFill>
                <a:schemeClr val="accent1"/>
              </a:solidFill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4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130</c:v>
                </c:pt>
                <c:pt idx="1">
                  <c:v>170</c:v>
                </c:pt>
                <c:pt idx="2">
                  <c:v>110</c:v>
                </c:pt>
                <c:pt idx="3">
                  <c:v>210</c:v>
                </c:pt>
                <c:pt idx="4">
                  <c:v>80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5048-4C5A-B421-CDDCCFD6287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Line 3</c:v>
                </c:pt>
              </c:strCache>
            </c:strRef>
          </c:tx>
          <c:spPr>
            <a:ln w="12700">
              <a:solidFill>
                <a:schemeClr val="accent3"/>
              </a:solidFill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4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210</c:v>
                </c:pt>
                <c:pt idx="1">
                  <c:v>130</c:v>
                </c:pt>
                <c:pt idx="2">
                  <c:v>220</c:v>
                </c:pt>
                <c:pt idx="3">
                  <c:v>310</c:v>
                </c:pt>
                <c:pt idx="4">
                  <c:v>150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5048-4C5A-B421-CDDCCFD628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41886968"/>
        <c:axId val="841887360"/>
      </c:lineChart>
      <c:catAx>
        <c:axId val="84188696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 algn="ctr">
              <a:defRPr/>
            </a:pPr>
            <a:endParaRPr lang="en-US"/>
          </a:p>
        </c:txPr>
        <c:crossAx val="841887360"/>
        <c:crosses val="autoZero"/>
        <c:auto val="1"/>
        <c:lblAlgn val="ctr"/>
        <c:lblOffset val="100"/>
        <c:noMultiLvlLbl val="0"/>
      </c:catAx>
      <c:valAx>
        <c:axId val="841887360"/>
        <c:scaling>
          <c:orientation val="minMax"/>
        </c:scaling>
        <c:delete val="0"/>
        <c:axPos val="l"/>
        <c:majorGridlines>
          <c:spPr>
            <a:ln w="3175" cmpd="sng">
              <a:solidFill>
                <a:schemeClr val="bg1">
                  <a:lumMod val="85000"/>
                  <a:alpha val="50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841886968"/>
        <c:crosses val="autoZero"/>
        <c:crossBetween val="midCat"/>
      </c:valAx>
      <c:spPr>
        <a:ln w="3175" cmpd="sng">
          <a:noFill/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Line 1 Line</c:v>
                </c:pt>
              </c:strCache>
            </c:strRef>
          </c:tx>
          <c:spPr>
            <a:ln w="12700" cmpd="sng">
              <a:solidFill>
                <a:schemeClr val="accent4"/>
              </a:solidFill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12700" cmpd="sng">
                <a:solidFill>
                  <a:schemeClr val="accent4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50</c:v>
                </c:pt>
                <c:pt idx="1">
                  <c:v>40</c:v>
                </c:pt>
                <c:pt idx="2">
                  <c:v>150</c:v>
                </c:pt>
                <c:pt idx="3">
                  <c:v>70</c:v>
                </c:pt>
                <c:pt idx="4">
                  <c:v>50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95A9-4379-AC0A-15617734887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Line 2 Line</c:v>
                </c:pt>
              </c:strCache>
            </c:strRef>
          </c:tx>
          <c:spPr>
            <a:ln w="12700" cmpd="sng">
              <a:solidFill>
                <a:schemeClr val="accent1"/>
              </a:solidFill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130</c:v>
                </c:pt>
                <c:pt idx="1">
                  <c:v>170</c:v>
                </c:pt>
                <c:pt idx="2">
                  <c:v>110</c:v>
                </c:pt>
                <c:pt idx="3">
                  <c:v>210</c:v>
                </c:pt>
                <c:pt idx="4">
                  <c:v>80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95A9-4379-AC0A-15617734887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Line 3</c:v>
                </c:pt>
              </c:strCache>
            </c:strRef>
          </c:tx>
          <c:spPr>
            <a:ln w="12700">
              <a:solidFill>
                <a:schemeClr val="accent3"/>
              </a:solidFill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210</c:v>
                </c:pt>
                <c:pt idx="1">
                  <c:v>130</c:v>
                </c:pt>
                <c:pt idx="2">
                  <c:v>220</c:v>
                </c:pt>
                <c:pt idx="3">
                  <c:v>310</c:v>
                </c:pt>
                <c:pt idx="4">
                  <c:v>150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95A9-4379-AC0A-1561773488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41890496"/>
        <c:axId val="563631336"/>
      </c:lineChart>
      <c:catAx>
        <c:axId val="84189049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 algn="ctr">
              <a:defRPr/>
            </a:pPr>
            <a:endParaRPr lang="en-US"/>
          </a:p>
        </c:txPr>
        <c:crossAx val="563631336"/>
        <c:crosses val="autoZero"/>
        <c:auto val="1"/>
        <c:lblAlgn val="ctr"/>
        <c:lblOffset val="100"/>
        <c:noMultiLvlLbl val="0"/>
      </c:catAx>
      <c:valAx>
        <c:axId val="563631336"/>
        <c:scaling>
          <c:orientation val="minMax"/>
        </c:scaling>
        <c:delete val="0"/>
        <c:axPos val="l"/>
        <c:majorGridlines>
          <c:spPr>
            <a:ln w="3175" cmpd="sng">
              <a:solidFill>
                <a:schemeClr val="bg1">
                  <a:lumMod val="85000"/>
                  <a:alpha val="50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841890496"/>
        <c:crosses val="autoZero"/>
        <c:crossBetween val="midCat"/>
      </c:valAx>
      <c:spPr>
        <a:ln w="3175" cmpd="sng">
          <a:noFill/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FE6-43D9-AF80-C4D07054C146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  <a:alpha val="3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E6-43D9-AF80-C4D07054C14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FE6-43D9-AF80-C4D07054C14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FE6-43D9-AF80-C4D07054C146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FE6-43D9-AF80-C4D07054C1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26D-45B0-AEEE-18068660F387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  <a:alpha val="3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26D-45B0-AEEE-18068660F38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26D-45B0-AEEE-18068660F38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26D-45B0-AEEE-18068660F387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26D-45B0-AEEE-18068660F3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ED-492D-9C9A-1F551B7256FB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  <a:alpha val="3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ED-492D-9C9A-1F551B7256F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1ED-492D-9C9A-1F551B7256F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1ED-492D-9C9A-1F551B7256FB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1ED-492D-9C9A-1F551B7256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96D-4A79-BB30-AC9E0294B241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  <a:alpha val="3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96D-4A79-BB30-AC9E0294B24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96D-4A79-BB30-AC9E0294B24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96D-4A79-BB30-AC9E0294B241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6D-4A79-BB30-AC9E0294B2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6A6A6"/>
            </a:solidFill>
            <a:effectLst/>
          </c:spPr>
          <c:dPt>
            <c:idx val="0"/>
            <c:bubble3D val="0"/>
            <c:spPr>
              <a:gradFill flip="none" rotWithShape="1">
                <a:gsLst>
                  <a:gs pos="0">
                    <a:schemeClr val="accent4"/>
                  </a:gs>
                  <a:gs pos="100000">
                    <a:schemeClr val="accent1"/>
                  </a:gs>
                </a:gsLst>
                <a:lin ang="5400000" scaled="0"/>
                <a:tileRect/>
              </a:gradFill>
              <a:effectLst/>
            </c:spPr>
            <c:extLst>
              <c:ext xmlns:c16="http://schemas.microsoft.com/office/drawing/2014/chart" uri="{C3380CC4-5D6E-409C-BE32-E72D297353CC}">
                <c16:uniqueId val="{00000001-982C-4F04-AC10-AE871505124F}"/>
              </c:ext>
            </c:extLst>
          </c:dPt>
          <c:dPt>
            <c:idx val="1"/>
            <c:bubble3D val="0"/>
            <c:spPr>
              <a:solidFill>
                <a:srgbClr val="A6A6A6">
                  <a:alpha val="30000"/>
                </a:srgb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982C-4F04-AC10-AE871505124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82C-4F04-AC10-AE87150512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solidFill>
            <a:schemeClr val="bg1">
              <a:lumMod val="95000"/>
            </a:schemeClr>
          </a:solidFill>
        </a:ln>
        <a:effectLst/>
        <a:sp3d>
          <a:contourClr>
            <a:schemeClr val="bg1">
              <a:lumMod val="95000"/>
            </a:schemeClr>
          </a:contourClr>
        </a:sp3d>
      </c:spPr>
    </c:sideWall>
    <c:backWall>
      <c:thickness val="0"/>
      <c:spPr>
        <a:noFill/>
        <a:ln>
          <a:solidFill>
            <a:schemeClr val="bg1">
              <a:lumMod val="95000"/>
            </a:schemeClr>
          </a:solidFill>
        </a:ln>
        <a:effectLst/>
        <a:sp3d>
          <a:contourClr>
            <a:schemeClr val="bg1">
              <a:lumMod val="95000"/>
            </a:schemeClr>
          </a:contourClr>
        </a:sp3d>
      </c:spPr>
    </c:backWall>
    <c:plotArea>
      <c:layout/>
      <c:area3D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dLbls>
            <c:delete val="1"/>
          </c:dLbls>
          <c:cat>
            <c:numRef>
              <c:f>Sheet1!$A$2:$A$6</c:f>
              <c:numCache>
                <c:formatCode>m\/d\/yyyy</c:formatCode>
                <c:ptCount val="5"/>
                <c:pt idx="0">
                  <c:v>42491</c:v>
                </c:pt>
                <c:pt idx="1">
                  <c:v>42522</c:v>
                </c:pt>
                <c:pt idx="2">
                  <c:v>42552</c:v>
                </c:pt>
                <c:pt idx="3">
                  <c:v>42583</c:v>
                </c:pt>
                <c:pt idx="4">
                  <c:v>42614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40-4591-954E-8B0941968D2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54BE7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dLbls>
            <c:delete val="1"/>
          </c:dLbls>
          <c:cat>
            <c:numRef>
              <c:f>Sheet1!$A$2:$A$6</c:f>
              <c:numCache>
                <c:formatCode>m\/d\/yyyy</c:formatCode>
                <c:ptCount val="5"/>
                <c:pt idx="0">
                  <c:v>42491</c:v>
                </c:pt>
                <c:pt idx="1">
                  <c:v>42522</c:v>
                </c:pt>
                <c:pt idx="2">
                  <c:v>42552</c:v>
                </c:pt>
                <c:pt idx="3">
                  <c:v>42583</c:v>
                </c:pt>
                <c:pt idx="4">
                  <c:v>42614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40-4591-954E-8B0941968D2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790807168"/>
        <c:axId val="790803888"/>
        <c:axId val="750672392"/>
      </c:area3DChart>
      <c:dateAx>
        <c:axId val="790807168"/>
        <c:scaling>
          <c:orientation val="minMax"/>
        </c:scaling>
        <c:delete val="0"/>
        <c:axPos val="b"/>
        <c:numFmt formatCode="m\/d\/yyyy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0803888"/>
        <c:crosses val="autoZero"/>
        <c:auto val="1"/>
        <c:lblOffset val="100"/>
        <c:baseTimeUnit val="months"/>
      </c:dateAx>
      <c:valAx>
        <c:axId val="7908038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90807168"/>
        <c:crosses val="autoZero"/>
        <c:crossBetween val="midCat"/>
      </c:valAx>
      <c:serAx>
        <c:axId val="750672392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0803888"/>
        <c:crosses val="autoZero"/>
      </c:ser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6A6A6"/>
            </a:solidFill>
            <a:effectLst/>
          </c:spPr>
          <c:dPt>
            <c:idx val="0"/>
            <c:bubble3D val="0"/>
            <c:spPr>
              <a:gradFill flip="none" rotWithShape="1">
                <a:gsLst>
                  <a:gs pos="0">
                    <a:schemeClr val="accent4"/>
                  </a:gs>
                  <a:gs pos="100000">
                    <a:schemeClr val="accent1"/>
                  </a:gs>
                </a:gsLst>
                <a:lin ang="5400000" scaled="0"/>
                <a:tileRect/>
              </a:gradFill>
              <a:effectLst/>
            </c:spPr>
            <c:extLst>
              <c:ext xmlns:c16="http://schemas.microsoft.com/office/drawing/2014/chart" uri="{C3380CC4-5D6E-409C-BE32-E72D297353CC}">
                <c16:uniqueId val="{00000001-2D32-4954-A63D-E3EB9C6B7504}"/>
              </c:ext>
            </c:extLst>
          </c:dPt>
          <c:dPt>
            <c:idx val="1"/>
            <c:bubble3D val="0"/>
            <c:spPr>
              <a:solidFill>
                <a:srgbClr val="A6A6A6">
                  <a:alpha val="30000"/>
                </a:srgb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2D32-4954-A63D-E3EB9C6B750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D32-4954-A63D-E3EB9C6B75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57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"/>
          <c:y val="2.592725139899978E-3"/>
          <c:w val="0.93901591239419735"/>
          <c:h val="0.94296004692220048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  <a:effectLst>
              <a:outerShdw blurRad="50800" dist="38100" dir="5400000" algn="t" rotWithShape="0">
                <a:prstClr val="black">
                  <a:alpha val="29000"/>
                </a:prstClr>
              </a:outerShdw>
            </a:effectLst>
          </c:spPr>
          <c:explosion val="4"/>
          <c:dPt>
            <c:idx val="0"/>
            <c:bubble3D val="0"/>
            <c:spPr>
              <a:solidFill>
                <a:schemeClr val="accent4"/>
              </a:solidFill>
              <a:ln w="25400">
                <a:noFill/>
              </a:ln>
              <a:effectLst>
                <a:outerShdw blurRad="50800" dist="38100" dir="5400000" algn="t" rotWithShape="0">
                  <a:prstClr val="black">
                    <a:alpha val="29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A396-43E8-992C-63B3CAEAD9A6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25400">
                <a:noFill/>
              </a:ln>
              <a:effectLst>
                <a:outerShdw blurRad="50800" dist="38100" dir="5400000" algn="t" rotWithShape="0">
                  <a:prstClr val="black">
                    <a:alpha val="29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A396-43E8-992C-63B3CAEAD9A6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 w="25400">
                <a:noFill/>
              </a:ln>
              <a:effectLst>
                <a:outerShdw blurRad="50800" dist="38100" dir="5400000" algn="t" rotWithShape="0">
                  <a:prstClr val="black">
                    <a:alpha val="29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A396-43E8-992C-63B3CAEAD9A6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25400">
                <a:noFill/>
              </a:ln>
              <a:effectLst>
                <a:outerShdw blurRad="50800" dist="38100" dir="5400000" algn="t" rotWithShape="0">
                  <a:prstClr val="black">
                    <a:alpha val="29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A396-43E8-992C-63B3CAEAD9A6}"/>
              </c:ext>
            </c:extLst>
          </c:dPt>
          <c:cat>
            <c:strRef>
              <c:f>Sheet1!$A$2:$A$5</c:f>
              <c:strCache>
                <c:ptCount val="4"/>
                <c:pt idx="0">
                  <c:v>Graphic Design</c:v>
                </c:pt>
                <c:pt idx="1">
                  <c:v>Web Design</c:v>
                </c:pt>
                <c:pt idx="2">
                  <c:v>SEO Services</c:v>
                </c:pt>
                <c:pt idx="3">
                  <c:v>Wordpress Template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0.4</c:v>
                </c:pt>
                <c:pt idx="1">
                  <c:v>0.25</c:v>
                </c:pt>
                <c:pt idx="2">
                  <c:v>0.15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396-43E8-992C-63B3CAEAD9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10</c:v>
                </c:pt>
                <c:pt idx="1">
                  <c:v>15</c:v>
                </c:pt>
                <c:pt idx="2">
                  <c:v>5</c:v>
                </c:pt>
                <c:pt idx="3">
                  <c:v>38</c:v>
                </c:pt>
                <c:pt idx="4">
                  <c:v>25</c:v>
                </c:pt>
                <c:pt idx="5">
                  <c:v>35</c:v>
                </c:pt>
                <c:pt idx="6">
                  <c:v>58</c:v>
                </c:pt>
                <c:pt idx="7">
                  <c:v>48.142857142857103</c:v>
                </c:pt>
                <c:pt idx="8">
                  <c:v>35</c:v>
                </c:pt>
                <c:pt idx="9">
                  <c:v>20</c:v>
                </c:pt>
                <c:pt idx="10">
                  <c:v>35</c:v>
                </c:pt>
                <c:pt idx="1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18-4382-A95E-22645572AAF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4</c:v>
                </c:pt>
                <c:pt idx="1">
                  <c:v>8</c:v>
                </c:pt>
                <c:pt idx="2">
                  <c:v>9</c:v>
                </c:pt>
                <c:pt idx="3">
                  <c:v>10</c:v>
                </c:pt>
                <c:pt idx="4">
                  <c:v>15</c:v>
                </c:pt>
                <c:pt idx="5">
                  <c:v>12</c:v>
                </c:pt>
                <c:pt idx="6">
                  <c:v>8</c:v>
                </c:pt>
                <c:pt idx="7">
                  <c:v>70</c:v>
                </c:pt>
                <c:pt idx="8">
                  <c:v>51.535714285714299</c:v>
                </c:pt>
                <c:pt idx="9">
                  <c:v>65</c:v>
                </c:pt>
                <c:pt idx="10">
                  <c:v>75</c:v>
                </c:pt>
                <c:pt idx="11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518-4382-A95E-22645572AAF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Sheet1!$D$2:$D$13</c:f>
              <c:numCache>
                <c:formatCode>General</c:formatCode>
                <c:ptCount val="12"/>
                <c:pt idx="0">
                  <c:v>3</c:v>
                </c:pt>
                <c:pt idx="1">
                  <c:v>5</c:v>
                </c:pt>
                <c:pt idx="2">
                  <c:v>6</c:v>
                </c:pt>
                <c:pt idx="3">
                  <c:v>8</c:v>
                </c:pt>
                <c:pt idx="4">
                  <c:v>10</c:v>
                </c:pt>
                <c:pt idx="5">
                  <c:v>8</c:v>
                </c:pt>
                <c:pt idx="6">
                  <c:v>15</c:v>
                </c:pt>
                <c:pt idx="7">
                  <c:v>60.714285714285701</c:v>
                </c:pt>
                <c:pt idx="8">
                  <c:v>80</c:v>
                </c:pt>
                <c:pt idx="9">
                  <c:v>80</c:v>
                </c:pt>
                <c:pt idx="10">
                  <c:v>85.999999999999901</c:v>
                </c:pt>
                <c:pt idx="11">
                  <c:v>94.428571428571402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518-4382-A95E-22645572AAF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tx2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Sheet1!$E$2:$E$13</c:f>
              <c:numCache>
                <c:formatCode>General</c:formatCode>
                <c:ptCount val="12"/>
                <c:pt idx="0">
                  <c:v>10</c:v>
                </c:pt>
                <c:pt idx="1">
                  <c:v>15</c:v>
                </c:pt>
                <c:pt idx="2">
                  <c:v>5</c:v>
                </c:pt>
                <c:pt idx="3">
                  <c:v>38</c:v>
                </c:pt>
                <c:pt idx="4">
                  <c:v>25</c:v>
                </c:pt>
                <c:pt idx="5">
                  <c:v>35</c:v>
                </c:pt>
                <c:pt idx="6">
                  <c:v>58</c:v>
                </c:pt>
                <c:pt idx="7">
                  <c:v>48.142857142857103</c:v>
                </c:pt>
                <c:pt idx="8">
                  <c:v>35</c:v>
                </c:pt>
                <c:pt idx="9">
                  <c:v>20</c:v>
                </c:pt>
                <c:pt idx="10">
                  <c:v>35</c:v>
                </c:pt>
                <c:pt idx="1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518-4382-A95E-22645572AAFC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4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Sheet1!$F$2:$F$13</c:f>
              <c:numCache>
                <c:formatCode>General</c:formatCode>
                <c:ptCount val="12"/>
                <c:pt idx="0">
                  <c:v>4</c:v>
                </c:pt>
                <c:pt idx="1">
                  <c:v>8</c:v>
                </c:pt>
                <c:pt idx="2">
                  <c:v>9</c:v>
                </c:pt>
                <c:pt idx="3">
                  <c:v>10</c:v>
                </c:pt>
                <c:pt idx="4">
                  <c:v>15</c:v>
                </c:pt>
                <c:pt idx="5">
                  <c:v>12</c:v>
                </c:pt>
                <c:pt idx="6">
                  <c:v>8</c:v>
                </c:pt>
                <c:pt idx="7">
                  <c:v>70</c:v>
                </c:pt>
                <c:pt idx="8">
                  <c:v>51.535714285714299</c:v>
                </c:pt>
                <c:pt idx="9">
                  <c:v>65</c:v>
                </c:pt>
                <c:pt idx="10">
                  <c:v>75</c:v>
                </c:pt>
                <c:pt idx="11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518-4382-A95E-22645572AA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1898496"/>
        <c:axId val="561898888"/>
      </c:areaChart>
      <c:catAx>
        <c:axId val="561898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1898888"/>
        <c:crosses val="autoZero"/>
        <c:auto val="1"/>
        <c:lblAlgn val="ctr"/>
        <c:lblOffset val="100"/>
        <c:noMultiLvlLbl val="0"/>
      </c:catAx>
      <c:valAx>
        <c:axId val="561898888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chemeClr val="tx1">
                  <a:lumMod val="60000"/>
                  <a:lumOff val="40000"/>
                  <a:alpha val="50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1898496"/>
        <c:crosses val="autoZero"/>
        <c:crossBetween val="midCat"/>
      </c:valAx>
      <c:spPr>
        <a:noFill/>
        <a:ln w="6350"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2BA8-4960-82BB-AAE65414E4E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2BA8-4960-82BB-AAE65414E4E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5-2BA8-4960-82BB-AAE65414E4EA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7-2BA8-4960-82BB-AAE65414E4E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500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0.43</c:v>
                </c:pt>
                <c:pt idx="1">
                  <c:v>0.25</c:v>
                </c:pt>
                <c:pt idx="2">
                  <c:v>0.35</c:v>
                </c:pt>
                <c:pt idx="3">
                  <c:v>0.45</c:v>
                </c:pt>
                <c:pt idx="4">
                  <c:v>0.88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BA8-4960-82BB-AAE65414E4E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50000"/>
                <a:alpha val="30000"/>
              </a:schemeClr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0.56999999999999995</c:v>
                </c:pt>
                <c:pt idx="1">
                  <c:v>0.75</c:v>
                </c:pt>
                <c:pt idx="2">
                  <c:v>0.65</c:v>
                </c:pt>
                <c:pt idx="3">
                  <c:v>0.55000000000000004</c:v>
                </c:pt>
                <c:pt idx="4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2BA8-4960-82BB-AAE65414E4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-1808995360"/>
        <c:axId val="-1808998624"/>
      </c:barChart>
      <c:catAx>
        <c:axId val="-1808995360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>
            <a:noFill/>
          </a:ln>
        </c:spPr>
        <c:crossAx val="-1808998624"/>
        <c:crosses val="autoZero"/>
        <c:auto val="1"/>
        <c:lblAlgn val="ctr"/>
        <c:lblOffset val="100"/>
        <c:noMultiLvlLbl val="0"/>
      </c:catAx>
      <c:valAx>
        <c:axId val="-1808998624"/>
        <c:scaling>
          <c:orientation val="minMax"/>
          <c:max val="1"/>
        </c:scaling>
        <c:delete val="0"/>
        <c:axPos val="t"/>
        <c:numFmt formatCode="0%" sourceLinked="1"/>
        <c:majorTickMark val="none"/>
        <c:minorTickMark val="none"/>
        <c:tickLblPos val="none"/>
        <c:spPr>
          <a:ln>
            <a:noFill/>
          </a:ln>
        </c:spPr>
        <c:crossAx val="-180899536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C427-4C87-B047-D6B94C243C1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C427-4C87-B047-D6B94C243C16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5-C427-4C87-B047-D6B94C243C16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7-C427-4C87-B047-D6B94C243C1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500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0.7</c:v>
                </c:pt>
                <c:pt idx="1">
                  <c:v>0.56999999999999995</c:v>
                </c:pt>
                <c:pt idx="2">
                  <c:v>0.45</c:v>
                </c:pt>
                <c:pt idx="3">
                  <c:v>0.4</c:v>
                </c:pt>
                <c:pt idx="4">
                  <c:v>0.32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427-4C87-B047-D6B94C243C1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50000"/>
                <a:alpha val="30000"/>
              </a:schemeClr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0.3</c:v>
                </c:pt>
                <c:pt idx="1">
                  <c:v>0.43</c:v>
                </c:pt>
                <c:pt idx="2">
                  <c:v>0.55000000000000004</c:v>
                </c:pt>
                <c:pt idx="3">
                  <c:v>0.6</c:v>
                </c:pt>
                <c:pt idx="4">
                  <c:v>0.68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427-4C87-B047-D6B94C243C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-1809002976"/>
        <c:axId val="-1808996448"/>
      </c:barChart>
      <c:catAx>
        <c:axId val="-1809002976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>
            <a:noFill/>
          </a:ln>
        </c:spPr>
        <c:crossAx val="-1808996448"/>
        <c:crosses val="autoZero"/>
        <c:auto val="1"/>
        <c:lblAlgn val="ctr"/>
        <c:lblOffset val="100"/>
        <c:noMultiLvlLbl val="0"/>
      </c:catAx>
      <c:valAx>
        <c:axId val="-1808996448"/>
        <c:scaling>
          <c:orientation val="minMax"/>
          <c:max val="1"/>
        </c:scaling>
        <c:delete val="0"/>
        <c:axPos val="t"/>
        <c:numFmt formatCode="0%" sourceLinked="1"/>
        <c:majorTickMark val="none"/>
        <c:minorTickMark val="none"/>
        <c:tickLblPos val="none"/>
        <c:spPr>
          <a:ln>
            <a:noFill/>
          </a:ln>
        </c:spPr>
        <c:crossAx val="-18090029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837259691487293"/>
          <c:y val="0.12554194813321448"/>
          <c:w val="0.86582909522882867"/>
          <c:h val="0.6862317827837851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A3-4178-99A9-C5F0905FDD7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A3-4178-99A9-C5F0905FDD7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145</c:v>
                </c:pt>
                <c:pt idx="1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CA3-4178-99A9-C5F0905FDD7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CA3-4178-99A9-C5F0905FDD7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85</c:v>
                </c:pt>
                <c:pt idx="1">
                  <c:v>160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CA3-4178-99A9-C5F0905FDD7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Column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75</c:v>
                </c:pt>
                <c:pt idx="1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CA3-4178-99A9-C5F0905FDD76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-1809005696"/>
        <c:axId val="-1809001344"/>
      </c:barChart>
      <c:catAx>
        <c:axId val="-1809005696"/>
        <c:scaling>
          <c:orientation val="maxMin"/>
        </c:scaling>
        <c:delete val="0"/>
        <c:axPos val="l"/>
        <c:majorGridlines>
          <c:spPr>
            <a:ln w="3175" cap="flat" cmpd="sng" algn="ctr">
              <a:solidFill>
                <a:schemeClr val="tx1">
                  <a:lumMod val="75000"/>
                  <a:alpha val="50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12700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09001344"/>
        <c:crosses val="autoZero"/>
        <c:auto val="1"/>
        <c:lblAlgn val="ctr"/>
        <c:lblOffset val="100"/>
        <c:noMultiLvlLbl val="0"/>
      </c:catAx>
      <c:valAx>
        <c:axId val="-1809001344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tx1">
                  <a:lumMod val="75000"/>
                  <a:alpha val="50000"/>
                </a:schemeClr>
              </a:solidFill>
              <a:round/>
            </a:ln>
            <a:effectLst/>
          </c:spPr>
        </c:majorGridlines>
        <c:minorGridlines>
          <c:spPr>
            <a:ln w="3175" cap="flat" cmpd="sng" algn="ctr">
              <a:solidFill>
                <a:schemeClr val="tx1">
                  <a:lumMod val="75000"/>
                  <a:alpha val="50000"/>
                </a:schemeClr>
              </a:solidFill>
              <a:round/>
            </a:ln>
            <a:effectLst/>
          </c:spPr>
        </c:min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09005696"/>
        <c:crosses val="max"/>
        <c:crossBetween val="between"/>
      </c:valAx>
      <c:spPr>
        <a:noFill/>
        <a:ln w="3175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304716648857101E-2"/>
          <c:y val="0.1255622383145866"/>
          <c:w val="0.87929622767742266"/>
          <c:h val="0.71783663265190634"/>
        </c:manualLayout>
      </c:layout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10</c:v>
                </c:pt>
                <c:pt idx="1">
                  <c:v>15</c:v>
                </c:pt>
                <c:pt idx="2">
                  <c:v>5</c:v>
                </c:pt>
                <c:pt idx="3">
                  <c:v>38</c:v>
                </c:pt>
                <c:pt idx="4">
                  <c:v>25</c:v>
                </c:pt>
                <c:pt idx="5">
                  <c:v>35</c:v>
                </c:pt>
                <c:pt idx="6">
                  <c:v>58</c:v>
                </c:pt>
                <c:pt idx="7">
                  <c:v>48.142857142857103</c:v>
                </c:pt>
                <c:pt idx="8">
                  <c:v>35</c:v>
                </c:pt>
                <c:pt idx="9">
                  <c:v>20</c:v>
                </c:pt>
                <c:pt idx="10">
                  <c:v>35</c:v>
                </c:pt>
                <c:pt idx="1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611-4244-B0B9-B1018EE89CF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4</c:v>
                </c:pt>
                <c:pt idx="1">
                  <c:v>8</c:v>
                </c:pt>
                <c:pt idx="2">
                  <c:v>9</c:v>
                </c:pt>
                <c:pt idx="3">
                  <c:v>10</c:v>
                </c:pt>
                <c:pt idx="4">
                  <c:v>15</c:v>
                </c:pt>
                <c:pt idx="5">
                  <c:v>12</c:v>
                </c:pt>
                <c:pt idx="6">
                  <c:v>8</c:v>
                </c:pt>
                <c:pt idx="7">
                  <c:v>70</c:v>
                </c:pt>
                <c:pt idx="8">
                  <c:v>51.535714285714299</c:v>
                </c:pt>
                <c:pt idx="9">
                  <c:v>65</c:v>
                </c:pt>
                <c:pt idx="10">
                  <c:v>75</c:v>
                </c:pt>
                <c:pt idx="11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611-4244-B0B9-B1018EE89CF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Sheet1!$D$2:$D$13</c:f>
              <c:numCache>
                <c:formatCode>General</c:formatCode>
                <c:ptCount val="12"/>
                <c:pt idx="0">
                  <c:v>3</c:v>
                </c:pt>
                <c:pt idx="1">
                  <c:v>5</c:v>
                </c:pt>
                <c:pt idx="2">
                  <c:v>6</c:v>
                </c:pt>
                <c:pt idx="3">
                  <c:v>8</c:v>
                </c:pt>
                <c:pt idx="4">
                  <c:v>10</c:v>
                </c:pt>
                <c:pt idx="5">
                  <c:v>8</c:v>
                </c:pt>
                <c:pt idx="6">
                  <c:v>15</c:v>
                </c:pt>
                <c:pt idx="7">
                  <c:v>60.714285714285701</c:v>
                </c:pt>
                <c:pt idx="8">
                  <c:v>80</c:v>
                </c:pt>
                <c:pt idx="9">
                  <c:v>80</c:v>
                </c:pt>
                <c:pt idx="10">
                  <c:v>85.999999999999901</c:v>
                </c:pt>
                <c:pt idx="11">
                  <c:v>94.428571428571402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611-4244-B0B9-B1018EE89CF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Sheet1!$E$2:$E$13</c:f>
              <c:numCache>
                <c:formatCode>General</c:formatCode>
                <c:ptCount val="12"/>
                <c:pt idx="0">
                  <c:v>10</c:v>
                </c:pt>
                <c:pt idx="1">
                  <c:v>15</c:v>
                </c:pt>
                <c:pt idx="2">
                  <c:v>5</c:v>
                </c:pt>
                <c:pt idx="3">
                  <c:v>38</c:v>
                </c:pt>
                <c:pt idx="4">
                  <c:v>25</c:v>
                </c:pt>
                <c:pt idx="5">
                  <c:v>35</c:v>
                </c:pt>
                <c:pt idx="6">
                  <c:v>58</c:v>
                </c:pt>
                <c:pt idx="7">
                  <c:v>48.142857142857103</c:v>
                </c:pt>
                <c:pt idx="8">
                  <c:v>35</c:v>
                </c:pt>
                <c:pt idx="9">
                  <c:v>20</c:v>
                </c:pt>
                <c:pt idx="10">
                  <c:v>35</c:v>
                </c:pt>
                <c:pt idx="1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611-4244-B0B9-B1018EE89CF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  <a:ln w="3175">
              <a:solidFill>
                <a:schemeClr val="bg1">
                  <a:alpha val="50000"/>
                </a:schemeClr>
              </a:solidFill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Sheet1!$F$2:$F$13</c:f>
              <c:numCache>
                <c:formatCode>General</c:formatCode>
                <c:ptCount val="12"/>
                <c:pt idx="0">
                  <c:v>4</c:v>
                </c:pt>
                <c:pt idx="1">
                  <c:v>8</c:v>
                </c:pt>
                <c:pt idx="2">
                  <c:v>9</c:v>
                </c:pt>
                <c:pt idx="3">
                  <c:v>10</c:v>
                </c:pt>
                <c:pt idx="4">
                  <c:v>15</c:v>
                </c:pt>
                <c:pt idx="5">
                  <c:v>12</c:v>
                </c:pt>
                <c:pt idx="6">
                  <c:v>8</c:v>
                </c:pt>
                <c:pt idx="7">
                  <c:v>70</c:v>
                </c:pt>
                <c:pt idx="8">
                  <c:v>51.535714285714299</c:v>
                </c:pt>
                <c:pt idx="9">
                  <c:v>65</c:v>
                </c:pt>
                <c:pt idx="10">
                  <c:v>75</c:v>
                </c:pt>
                <c:pt idx="11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611-4244-B0B9-B1018EE89C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809009504"/>
        <c:axId val="-1808992640"/>
      </c:areaChart>
      <c:catAx>
        <c:axId val="-1809009504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tx1">
                  <a:lumMod val="60000"/>
                  <a:lumOff val="40000"/>
                  <a:alpha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08992640"/>
        <c:crosses val="autoZero"/>
        <c:auto val="1"/>
        <c:lblAlgn val="ctr"/>
        <c:lblOffset val="100"/>
        <c:noMultiLvlLbl val="0"/>
      </c:catAx>
      <c:valAx>
        <c:axId val="-1808992640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chemeClr val="tx1">
                  <a:lumMod val="60000"/>
                  <a:lumOff val="40000"/>
                  <a:alpha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09009504"/>
        <c:crosses val="autoZero"/>
        <c:crossBetween val="midCat"/>
      </c:valAx>
      <c:spPr>
        <a:noFill/>
        <a:ln w="6350"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304716648857101E-2"/>
          <c:y val="0.12554194813321448"/>
          <c:w val="0.9258088878596058"/>
          <c:h val="0.7191686351082615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49-4D7E-AA38-250F2480FF4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F49-4D7E-AA38-250F2480FF4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145</c:v>
                </c:pt>
                <c:pt idx="1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F49-4D7E-AA38-250F2480FF4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F49-4D7E-AA38-250F2480FF45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85</c:v>
                </c:pt>
                <c:pt idx="1">
                  <c:v>160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F49-4D7E-AA38-250F2480FF45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Column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75</c:v>
                </c:pt>
                <c:pt idx="1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F49-4D7E-AA38-250F2480FF45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809348432"/>
        <c:axId val="809358224"/>
      </c:barChart>
      <c:catAx>
        <c:axId val="809348432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tx1">
                  <a:lumMod val="75000"/>
                  <a:alpha val="50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9358224"/>
        <c:crosses val="autoZero"/>
        <c:auto val="1"/>
        <c:lblAlgn val="ctr"/>
        <c:lblOffset val="100"/>
        <c:noMultiLvlLbl val="0"/>
      </c:catAx>
      <c:valAx>
        <c:axId val="809358224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chemeClr val="tx1">
                  <a:lumMod val="60000"/>
                  <a:lumOff val="40000"/>
                  <a:alpha val="50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9348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0546716586897227"/>
          <c:y val="1.5395609858008382E-2"/>
          <c:w val="0.69298723688950647"/>
          <c:h val="7.335095921792941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6218018855198665E-2"/>
          <c:y val="0.12482208077703978"/>
          <c:w val="0.92385965206289433"/>
          <c:h val="0.719201694800663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One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8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CA27-4340-9CA2-2BE59E97C681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3-CA27-4340-9CA2-2BE59E97C681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5-CA27-4340-9CA2-2BE59E97C681}"/>
              </c:ext>
            </c:extLst>
          </c:dPt>
          <c:dPt>
            <c:idx val="11"/>
            <c:invertIfNegative val="0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7-CA27-4340-9CA2-2BE59E97C681}"/>
              </c:ext>
            </c:extLst>
          </c:dPt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40</c:v>
                </c:pt>
                <c:pt idx="1">
                  <c:v>80</c:v>
                </c:pt>
                <c:pt idx="2">
                  <c:v>60</c:v>
                </c:pt>
                <c:pt idx="3">
                  <c:v>70</c:v>
                </c:pt>
                <c:pt idx="4">
                  <c:v>190</c:v>
                </c:pt>
                <c:pt idx="5">
                  <c:v>150</c:v>
                </c:pt>
                <c:pt idx="6">
                  <c:v>145</c:v>
                </c:pt>
                <c:pt idx="7">
                  <c:v>195</c:v>
                </c:pt>
                <c:pt idx="8">
                  <c:v>185</c:v>
                </c:pt>
                <c:pt idx="9">
                  <c:v>320</c:v>
                </c:pt>
                <c:pt idx="10">
                  <c:v>405</c:v>
                </c:pt>
                <c:pt idx="11">
                  <c:v>574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A27-4340-9CA2-2BE59E97C68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Two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20</c:v>
                </c:pt>
                <c:pt idx="1">
                  <c:v>40</c:v>
                </c:pt>
                <c:pt idx="2">
                  <c:v>20</c:v>
                </c:pt>
                <c:pt idx="3">
                  <c:v>10</c:v>
                </c:pt>
                <c:pt idx="4">
                  <c:v>20</c:v>
                </c:pt>
                <c:pt idx="5">
                  <c:v>80</c:v>
                </c:pt>
                <c:pt idx="6">
                  <c:v>60</c:v>
                </c:pt>
                <c:pt idx="7">
                  <c:v>60</c:v>
                </c:pt>
                <c:pt idx="8">
                  <c:v>90</c:v>
                </c:pt>
                <c:pt idx="9">
                  <c:v>70</c:v>
                </c:pt>
                <c:pt idx="10">
                  <c:v>180</c:v>
                </c:pt>
                <c:pt idx="11">
                  <c:v>229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A27-4340-9CA2-2BE59E97C6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5"/>
        <c:axId val="809367472"/>
        <c:axId val="809370192"/>
      </c:barChart>
      <c:catAx>
        <c:axId val="809367472"/>
        <c:scaling>
          <c:orientation val="minMax"/>
        </c:scaling>
        <c:delete val="0"/>
        <c:axPos val="b"/>
        <c:majorGridlines>
          <c:spPr>
            <a:ln w="3175">
              <a:solidFill>
                <a:schemeClr val="tx1">
                  <a:lumMod val="60000"/>
                  <a:lumOff val="40000"/>
                  <a:alpha val="50000"/>
                </a:schemeClr>
              </a:solidFill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>
            <a:noFill/>
          </a:ln>
        </c:spPr>
        <c:crossAx val="809370192"/>
        <c:crosses val="autoZero"/>
        <c:auto val="1"/>
        <c:lblAlgn val="ctr"/>
        <c:lblOffset val="100"/>
        <c:noMultiLvlLbl val="0"/>
      </c:catAx>
      <c:valAx>
        <c:axId val="809370192"/>
        <c:scaling>
          <c:orientation val="minMax"/>
          <c:max val="600"/>
        </c:scaling>
        <c:delete val="0"/>
        <c:axPos val="l"/>
        <c:majorGridlines>
          <c:spPr>
            <a:ln w="3175">
              <a:solidFill>
                <a:schemeClr val="tx1">
                  <a:lumMod val="60000"/>
                  <a:lumOff val="40000"/>
                  <a:alpha val="50000"/>
                </a:schemeClr>
              </a:solidFill>
            </a:ln>
          </c:spPr>
        </c:majorGridlines>
        <c:numFmt formatCode="0&quot;%&quot;" sourceLinked="0"/>
        <c:majorTickMark val="none"/>
        <c:minorTickMark val="none"/>
        <c:tickLblPos val="nextTo"/>
        <c:spPr>
          <a:ln w="19050">
            <a:noFill/>
          </a:ln>
        </c:spPr>
        <c:crossAx val="809367472"/>
        <c:crosses val="autoZero"/>
        <c:crossBetween val="between"/>
      </c:valAx>
      <c:spPr>
        <a:ln w="19050">
          <a:noFill/>
        </a:ln>
      </c:spPr>
    </c:plotArea>
    <c:legend>
      <c:legendPos val="l"/>
      <c:layout>
        <c:manualLayout>
          <c:xMode val="edge"/>
          <c:yMode val="edge"/>
          <c:x val="0.70336987288353658"/>
          <c:y val="3.724427508880696E-3"/>
          <c:w val="0.29454582883021974"/>
          <c:h val="8.5262932130059851E-2"/>
        </c:manualLayout>
      </c:layout>
      <c:overlay val="1"/>
    </c:legend>
    <c:plotVisOnly val="1"/>
    <c:dispBlanksAs val="gap"/>
    <c:showDLblsOverMax val="0"/>
  </c:chart>
  <c:txPr>
    <a:bodyPr/>
    <a:lstStyle/>
    <a:p>
      <a:pPr>
        <a:defRPr sz="12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DE74-41F1-8F1E-37DEAE13B226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alpha val="3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DE74-41F1-8F1E-37DEAE13B22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72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E74-41F1-8F1E-37DEAE13B2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Data 1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8100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Sheet1!$A$2:$A$6</c:f>
              <c:numCache>
                <c:formatCode>m\/d\/yyyy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0AE-4FD0-A363-808B43C39EE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Data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Sheet1!$A$2:$A$6</c:f>
              <c:numCache>
                <c:formatCode>m\/d\/yyyy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0AE-4FD0-A363-808B43C39EE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Data 3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numRef>
              <c:f>Sheet1!$A$2:$A$6</c:f>
              <c:numCache>
                <c:formatCode>m\/d\/yyyy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10</c:v>
                </c:pt>
                <c:pt idx="1">
                  <c:v>9</c:v>
                </c:pt>
                <c:pt idx="2">
                  <c:v>24</c:v>
                </c:pt>
                <c:pt idx="3">
                  <c:v>20</c:v>
                </c:pt>
                <c:pt idx="4">
                  <c:v>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0AE-4FD0-A363-808B43C39E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0704776"/>
        <c:axId val="990701824"/>
      </c:lineChart>
      <c:dateAx>
        <c:axId val="990704776"/>
        <c:scaling>
          <c:orientation val="minMax"/>
        </c:scaling>
        <c:delete val="0"/>
        <c:axPos val="b"/>
        <c:numFmt formatCode="m\/d\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ller" panose="02000503030000020004" pitchFamily="2" charset="0"/>
                <a:ea typeface="+mn-ea"/>
                <a:cs typeface="+mn-cs"/>
              </a:defRPr>
            </a:pPr>
            <a:endParaRPr lang="en-US"/>
          </a:p>
        </c:txPr>
        <c:crossAx val="990701824"/>
        <c:crosses val="autoZero"/>
        <c:auto val="1"/>
        <c:lblOffset val="100"/>
        <c:baseTimeUnit val="months"/>
      </c:dateAx>
      <c:valAx>
        <c:axId val="990701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ller" panose="02000503030000020004" pitchFamily="2" charset="0"/>
                <a:ea typeface="+mn-ea"/>
                <a:cs typeface="+mn-cs"/>
              </a:defRPr>
            </a:pPr>
            <a:endParaRPr lang="en-US"/>
          </a:p>
        </c:txPr>
        <c:crossAx val="990704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>
          <a:latin typeface="Aller" panose="02000503030000020004" pitchFamily="2" charset="0"/>
        </a:defRPr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1-48E0-48CE-9F07-FF0137CC555D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3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48E0-48CE-9F07-FF0137CC555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8E0-48CE-9F07-FF0137CC55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1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4D48-4E2A-AB32-104F8CD13F03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  <a:alpha val="20000"/>
                </a:scheme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4D48-4E2A-AB32-104F8CD13F03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D48-4E2A-AB32-104F8CD13F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1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7A5F-4927-8264-9BE46CB95A19}"/>
              </c:ext>
            </c:extLst>
          </c:dPt>
          <c:dPt>
            <c:idx val="1"/>
            <c:bubble3D val="0"/>
            <c:spPr>
              <a:solidFill>
                <a:srgbClr val="7F7F7F">
                  <a:alpha val="20000"/>
                </a:srgb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7A5F-4927-8264-9BE46CB95A1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71</c:v>
                </c:pt>
                <c:pt idx="1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5F-4927-8264-9BE46CB95A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70A8-45E9-A979-CA84852E9FDE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>
              <c:ext xmlns:c16="http://schemas.microsoft.com/office/drawing/2014/chart" uri="{C3380CC4-5D6E-409C-BE32-E72D297353CC}">
                <c16:uniqueId val="{00000003-70A8-45E9-A979-CA84852E9FD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47</c:v>
                </c:pt>
                <c:pt idx="1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0A8-45E9-A979-CA84852E9F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1-1745-4B68-A60D-A991FF23A38B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>
              <c:ext xmlns:c16="http://schemas.microsoft.com/office/drawing/2014/chart" uri="{C3380CC4-5D6E-409C-BE32-E72D297353CC}">
                <c16:uniqueId val="{00000003-1745-4B68-A60D-A991FF23A38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745-4B68-A60D-A991FF23A3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1-D871-4482-94F5-BB1CEB53104E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>
              <c:ext xmlns:c16="http://schemas.microsoft.com/office/drawing/2014/chart" uri="{C3380CC4-5D6E-409C-BE32-E72D297353CC}">
                <c16:uniqueId val="{00000003-D871-4482-94F5-BB1CEB53104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28</c:v>
                </c:pt>
                <c:pt idx="1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871-4482-94F5-BB1CEB531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Category A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53000"/>
                  </a:schemeClr>
                </a:gs>
              </a:gsLst>
              <a:lin ang="16200000" scaled="0"/>
              <a:tileRect/>
            </a:gradFill>
          </c:spPr>
          <c:cat>
            <c:numRef>
              <c:f>Sheet1!$A$2:$A$30</c:f>
              <c:numCache>
                <c:formatCode>m/d/yy</c:formatCode>
                <c:ptCount val="29"/>
                <c:pt idx="0">
                  <c:v>41903</c:v>
                </c:pt>
                <c:pt idx="1">
                  <c:v>41904</c:v>
                </c:pt>
                <c:pt idx="2">
                  <c:v>41905</c:v>
                </c:pt>
                <c:pt idx="3">
                  <c:v>41906</c:v>
                </c:pt>
                <c:pt idx="4">
                  <c:v>41907</c:v>
                </c:pt>
                <c:pt idx="5">
                  <c:v>41908</c:v>
                </c:pt>
                <c:pt idx="6">
                  <c:v>41909</c:v>
                </c:pt>
                <c:pt idx="7">
                  <c:v>41910</c:v>
                </c:pt>
                <c:pt idx="8">
                  <c:v>41911</c:v>
                </c:pt>
                <c:pt idx="9">
                  <c:v>41912</c:v>
                </c:pt>
                <c:pt idx="10">
                  <c:v>41913</c:v>
                </c:pt>
                <c:pt idx="11">
                  <c:v>41914</c:v>
                </c:pt>
                <c:pt idx="12">
                  <c:v>41915</c:v>
                </c:pt>
                <c:pt idx="13">
                  <c:v>41916</c:v>
                </c:pt>
                <c:pt idx="14">
                  <c:v>41917</c:v>
                </c:pt>
                <c:pt idx="15">
                  <c:v>41918</c:v>
                </c:pt>
                <c:pt idx="16">
                  <c:v>41919</c:v>
                </c:pt>
                <c:pt idx="17">
                  <c:v>41920</c:v>
                </c:pt>
                <c:pt idx="18">
                  <c:v>41921</c:v>
                </c:pt>
                <c:pt idx="19">
                  <c:v>41922</c:v>
                </c:pt>
                <c:pt idx="20">
                  <c:v>41923</c:v>
                </c:pt>
                <c:pt idx="21">
                  <c:v>41924</c:v>
                </c:pt>
                <c:pt idx="22">
                  <c:v>41925</c:v>
                </c:pt>
                <c:pt idx="23">
                  <c:v>41926</c:v>
                </c:pt>
                <c:pt idx="24">
                  <c:v>41927</c:v>
                </c:pt>
                <c:pt idx="25">
                  <c:v>41928</c:v>
                </c:pt>
                <c:pt idx="26">
                  <c:v>41929</c:v>
                </c:pt>
                <c:pt idx="27">
                  <c:v>41930</c:v>
                </c:pt>
                <c:pt idx="28">
                  <c:v>41931</c:v>
                </c:pt>
              </c:numCache>
            </c:numRef>
          </c:cat>
          <c:val>
            <c:numRef>
              <c:f>Sheet1!$B$2:$B$30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A8-424C-BACF-0C5A06DAD2F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Category B Fill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6200000" scaled="0"/>
              <a:tileRect/>
            </a:gradFill>
          </c:spPr>
          <c:cat>
            <c:numRef>
              <c:f>Sheet1!$A$2:$A$30</c:f>
              <c:numCache>
                <c:formatCode>m/d/yy</c:formatCode>
                <c:ptCount val="29"/>
                <c:pt idx="0">
                  <c:v>41903</c:v>
                </c:pt>
                <c:pt idx="1">
                  <c:v>41904</c:v>
                </c:pt>
                <c:pt idx="2">
                  <c:v>41905</c:v>
                </c:pt>
                <c:pt idx="3">
                  <c:v>41906</c:v>
                </c:pt>
                <c:pt idx="4">
                  <c:v>41907</c:v>
                </c:pt>
                <c:pt idx="5">
                  <c:v>41908</c:v>
                </c:pt>
                <c:pt idx="6">
                  <c:v>41909</c:v>
                </c:pt>
                <c:pt idx="7">
                  <c:v>41910</c:v>
                </c:pt>
                <c:pt idx="8">
                  <c:v>41911</c:v>
                </c:pt>
                <c:pt idx="9">
                  <c:v>41912</c:v>
                </c:pt>
                <c:pt idx="10">
                  <c:v>41913</c:v>
                </c:pt>
                <c:pt idx="11">
                  <c:v>41914</c:v>
                </c:pt>
                <c:pt idx="12">
                  <c:v>41915</c:v>
                </c:pt>
                <c:pt idx="13">
                  <c:v>41916</c:v>
                </c:pt>
                <c:pt idx="14">
                  <c:v>41917</c:v>
                </c:pt>
                <c:pt idx="15">
                  <c:v>41918</c:v>
                </c:pt>
                <c:pt idx="16">
                  <c:v>41919</c:v>
                </c:pt>
                <c:pt idx="17">
                  <c:v>41920</c:v>
                </c:pt>
                <c:pt idx="18">
                  <c:v>41921</c:v>
                </c:pt>
                <c:pt idx="19">
                  <c:v>41922</c:v>
                </c:pt>
                <c:pt idx="20">
                  <c:v>41923</c:v>
                </c:pt>
                <c:pt idx="21">
                  <c:v>41924</c:v>
                </c:pt>
                <c:pt idx="22">
                  <c:v>41925</c:v>
                </c:pt>
                <c:pt idx="23">
                  <c:v>41926</c:v>
                </c:pt>
                <c:pt idx="24">
                  <c:v>41927</c:v>
                </c:pt>
                <c:pt idx="25">
                  <c:v>41928</c:v>
                </c:pt>
                <c:pt idx="26">
                  <c:v>41929</c:v>
                </c:pt>
                <c:pt idx="27">
                  <c:v>41930</c:v>
                </c:pt>
                <c:pt idx="28">
                  <c:v>41931</c:v>
                </c:pt>
              </c:numCache>
            </c:numRef>
          </c:cat>
          <c:val>
            <c:numRef>
              <c:f>Sheet1!$E$2:$E$30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5A8-424C-BACF-0C5A06DAD2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26222000"/>
        <c:axId val="-226214928"/>
      </c:area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Category A Fill</c:v>
                </c:pt>
              </c:strCache>
            </c:strRef>
          </c:tx>
          <c:spPr>
            <a:ln w="6350">
              <a:solidFill>
                <a:schemeClr val="accent2"/>
              </a:solidFill>
            </a:ln>
          </c:spPr>
          <c:marker>
            <c:symbol val="circle"/>
            <c:size val="5"/>
            <c:spPr>
              <a:solidFill>
                <a:schemeClr val="accent2"/>
              </a:solidFill>
              <a:ln w="3175">
                <a:noFill/>
              </a:ln>
            </c:spPr>
          </c:marker>
          <c:cat>
            <c:numRef>
              <c:f>Sheet1!$A$2:$A$30</c:f>
              <c:numCache>
                <c:formatCode>m/d/yy</c:formatCode>
                <c:ptCount val="29"/>
                <c:pt idx="0">
                  <c:v>41903</c:v>
                </c:pt>
                <c:pt idx="1">
                  <c:v>41904</c:v>
                </c:pt>
                <c:pt idx="2">
                  <c:v>41905</c:v>
                </c:pt>
                <c:pt idx="3">
                  <c:v>41906</c:v>
                </c:pt>
                <c:pt idx="4">
                  <c:v>41907</c:v>
                </c:pt>
                <c:pt idx="5">
                  <c:v>41908</c:v>
                </c:pt>
                <c:pt idx="6">
                  <c:v>41909</c:v>
                </c:pt>
                <c:pt idx="7">
                  <c:v>41910</c:v>
                </c:pt>
                <c:pt idx="8">
                  <c:v>41911</c:v>
                </c:pt>
                <c:pt idx="9">
                  <c:v>41912</c:v>
                </c:pt>
                <c:pt idx="10">
                  <c:v>41913</c:v>
                </c:pt>
                <c:pt idx="11">
                  <c:v>41914</c:v>
                </c:pt>
                <c:pt idx="12">
                  <c:v>41915</c:v>
                </c:pt>
                <c:pt idx="13">
                  <c:v>41916</c:v>
                </c:pt>
                <c:pt idx="14">
                  <c:v>41917</c:v>
                </c:pt>
                <c:pt idx="15">
                  <c:v>41918</c:v>
                </c:pt>
                <c:pt idx="16">
                  <c:v>41919</c:v>
                </c:pt>
                <c:pt idx="17">
                  <c:v>41920</c:v>
                </c:pt>
                <c:pt idx="18">
                  <c:v>41921</c:v>
                </c:pt>
                <c:pt idx="19">
                  <c:v>41922</c:v>
                </c:pt>
                <c:pt idx="20">
                  <c:v>41923</c:v>
                </c:pt>
                <c:pt idx="21">
                  <c:v>41924</c:v>
                </c:pt>
                <c:pt idx="22">
                  <c:v>41925</c:v>
                </c:pt>
                <c:pt idx="23">
                  <c:v>41926</c:v>
                </c:pt>
                <c:pt idx="24">
                  <c:v>41927</c:v>
                </c:pt>
                <c:pt idx="25">
                  <c:v>41928</c:v>
                </c:pt>
                <c:pt idx="26">
                  <c:v>41929</c:v>
                </c:pt>
                <c:pt idx="27">
                  <c:v>41930</c:v>
                </c:pt>
                <c:pt idx="28">
                  <c:v>41931</c:v>
                </c:pt>
              </c:numCache>
            </c:numRef>
          </c:cat>
          <c:val>
            <c:numRef>
              <c:f>Sheet1!$C$2:$C$30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5A8-424C-BACF-0C5A06DAD2F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Category B</c:v>
                </c:pt>
              </c:strCache>
            </c:strRef>
          </c:tx>
          <c:spPr>
            <a:ln w="6350">
              <a:solidFill>
                <a:schemeClr val="accent1"/>
              </a:solidFill>
            </a:ln>
          </c:spPr>
          <c:marker>
            <c:symbol val="circle"/>
            <c:size val="4"/>
          </c:marker>
          <c:cat>
            <c:numRef>
              <c:f>Sheet1!$A$2:$A$30</c:f>
              <c:numCache>
                <c:formatCode>m/d/yy</c:formatCode>
                <c:ptCount val="29"/>
                <c:pt idx="0">
                  <c:v>41903</c:v>
                </c:pt>
                <c:pt idx="1">
                  <c:v>41904</c:v>
                </c:pt>
                <c:pt idx="2">
                  <c:v>41905</c:v>
                </c:pt>
                <c:pt idx="3">
                  <c:v>41906</c:v>
                </c:pt>
                <c:pt idx="4">
                  <c:v>41907</c:v>
                </c:pt>
                <c:pt idx="5">
                  <c:v>41908</c:v>
                </c:pt>
                <c:pt idx="6">
                  <c:v>41909</c:v>
                </c:pt>
                <c:pt idx="7">
                  <c:v>41910</c:v>
                </c:pt>
                <c:pt idx="8">
                  <c:v>41911</c:v>
                </c:pt>
                <c:pt idx="9">
                  <c:v>41912</c:v>
                </c:pt>
                <c:pt idx="10">
                  <c:v>41913</c:v>
                </c:pt>
                <c:pt idx="11">
                  <c:v>41914</c:v>
                </c:pt>
                <c:pt idx="12">
                  <c:v>41915</c:v>
                </c:pt>
                <c:pt idx="13">
                  <c:v>41916</c:v>
                </c:pt>
                <c:pt idx="14">
                  <c:v>41917</c:v>
                </c:pt>
                <c:pt idx="15">
                  <c:v>41918</c:v>
                </c:pt>
                <c:pt idx="16">
                  <c:v>41919</c:v>
                </c:pt>
                <c:pt idx="17">
                  <c:v>41920</c:v>
                </c:pt>
                <c:pt idx="18">
                  <c:v>41921</c:v>
                </c:pt>
                <c:pt idx="19">
                  <c:v>41922</c:v>
                </c:pt>
                <c:pt idx="20">
                  <c:v>41923</c:v>
                </c:pt>
                <c:pt idx="21">
                  <c:v>41924</c:v>
                </c:pt>
                <c:pt idx="22">
                  <c:v>41925</c:v>
                </c:pt>
                <c:pt idx="23">
                  <c:v>41926</c:v>
                </c:pt>
                <c:pt idx="24">
                  <c:v>41927</c:v>
                </c:pt>
                <c:pt idx="25">
                  <c:v>41928</c:v>
                </c:pt>
                <c:pt idx="26">
                  <c:v>41929</c:v>
                </c:pt>
                <c:pt idx="27">
                  <c:v>41930</c:v>
                </c:pt>
                <c:pt idx="28">
                  <c:v>41931</c:v>
                </c:pt>
              </c:numCache>
            </c:numRef>
          </c:cat>
          <c:val>
            <c:numRef>
              <c:f>Sheet1!$D$2:$D$30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5A8-424C-BACF-0C5A06DAD2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26222000"/>
        <c:axId val="-226214928"/>
      </c:lineChart>
      <c:dateAx>
        <c:axId val="-226222000"/>
        <c:scaling>
          <c:orientation val="minMax"/>
        </c:scaling>
        <c:delete val="0"/>
        <c:axPos val="b"/>
        <c:majorGridlines>
          <c:spPr>
            <a:ln w="6350">
              <a:solidFill>
                <a:schemeClr val="tx1">
                  <a:lumMod val="60000"/>
                  <a:lumOff val="40000"/>
                  <a:alpha val="50000"/>
                </a:schemeClr>
              </a:solidFill>
            </a:ln>
          </c:spPr>
        </c:majorGridlines>
        <c:numFmt formatCode="m/d/yy" sourceLinked="1"/>
        <c:majorTickMark val="none"/>
        <c:minorTickMark val="none"/>
        <c:tickLblPos val="nextTo"/>
        <c:spPr>
          <a:ln>
            <a:noFill/>
          </a:ln>
        </c:spPr>
        <c:crossAx val="-226214928"/>
        <c:crosses val="autoZero"/>
        <c:auto val="1"/>
        <c:lblOffset val="100"/>
        <c:baseTimeUnit val="days"/>
        <c:majorUnit val="7"/>
        <c:majorTimeUnit val="days"/>
      </c:dateAx>
      <c:valAx>
        <c:axId val="-226214928"/>
        <c:scaling>
          <c:orientation val="minMax"/>
          <c:max val="160"/>
        </c:scaling>
        <c:delete val="0"/>
        <c:axPos val="l"/>
        <c:majorGridlines>
          <c:spPr>
            <a:ln w="6350">
              <a:solidFill>
                <a:schemeClr val="tx1">
                  <a:lumMod val="60000"/>
                  <a:lumOff val="40000"/>
                  <a:alpha val="50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-226222000"/>
        <c:crosses val="autoZero"/>
        <c:crossBetween val="midCat"/>
        <c:majorUnit val="40"/>
      </c:valAx>
      <c:spPr>
        <a:noFill/>
        <a:ln>
          <a:noFill/>
        </a:ln>
      </c:spPr>
    </c:plotArea>
    <c:plotVisOnly val="1"/>
    <c:dispBlanksAs val="zero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18</c:v>
                </c:pt>
                <c:pt idx="1">
                  <c:v>22</c:v>
                </c:pt>
                <c:pt idx="2">
                  <c:v>30</c:v>
                </c:pt>
                <c:pt idx="3">
                  <c:v>45</c:v>
                </c:pt>
                <c:pt idx="4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57-48E8-BAD2-567503A7CD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0"/>
        <c:overlap val="-10"/>
        <c:axId val="-226217104"/>
        <c:axId val="-226212752"/>
      </c:barChart>
      <c:catAx>
        <c:axId val="-226217104"/>
        <c:scaling>
          <c:orientation val="minMax"/>
        </c:scaling>
        <c:delete val="0"/>
        <c:axPos val="b"/>
        <c:majorGridlines>
          <c:spPr>
            <a:ln w="3175" cmpd="sng">
              <a:noFill/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solidFill>
              <a:schemeClr val="tx1">
                <a:alpha val="30000"/>
              </a:schemeClr>
            </a:solidFill>
          </a:ln>
        </c:spPr>
        <c:txPr>
          <a:bodyPr/>
          <a:lstStyle/>
          <a:p>
            <a:pPr>
              <a:defRPr sz="1100">
                <a:solidFill>
                  <a:schemeClr val="tx1"/>
                </a:solidFill>
              </a:defRPr>
            </a:pPr>
            <a:endParaRPr lang="en-US"/>
          </a:p>
        </c:txPr>
        <c:crossAx val="-226212752"/>
        <c:crosses val="autoZero"/>
        <c:auto val="1"/>
        <c:lblAlgn val="ctr"/>
        <c:lblOffset val="100"/>
        <c:noMultiLvlLbl val="0"/>
      </c:catAx>
      <c:valAx>
        <c:axId val="-226212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22621710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500">
          <a:solidFill>
            <a:schemeClr val="tx1">
              <a:lumMod val="50000"/>
              <a:lumOff val="50000"/>
            </a:schemeClr>
          </a:solidFill>
        </a:defRPr>
      </a:pPr>
      <a:endParaRPr lang="en-US"/>
    </a:p>
  </c:txPr>
  <c:externalData r:id="rId1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Line 1 Line</c:v>
                </c:pt>
              </c:strCache>
            </c:strRef>
          </c:tx>
          <c:spPr>
            <a:ln w="12700" cmpd="sng">
              <a:solidFill>
                <a:schemeClr val="accent4"/>
              </a:solidFill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12700" cmpd="sng">
                <a:solidFill>
                  <a:schemeClr val="accent4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4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50</c:v>
                </c:pt>
                <c:pt idx="1">
                  <c:v>40</c:v>
                </c:pt>
                <c:pt idx="2">
                  <c:v>150</c:v>
                </c:pt>
                <c:pt idx="3">
                  <c:v>70</c:v>
                </c:pt>
                <c:pt idx="4">
                  <c:v>50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373-4459-9FE7-5D36D15220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Line 2 Line</c:v>
                </c:pt>
              </c:strCache>
            </c:strRef>
          </c:tx>
          <c:spPr>
            <a:ln w="12700" cmpd="sng">
              <a:solidFill>
                <a:schemeClr val="accent1"/>
              </a:solidFill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4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130</c:v>
                </c:pt>
                <c:pt idx="1">
                  <c:v>170</c:v>
                </c:pt>
                <c:pt idx="2">
                  <c:v>110</c:v>
                </c:pt>
                <c:pt idx="3">
                  <c:v>210</c:v>
                </c:pt>
                <c:pt idx="4">
                  <c:v>80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373-4459-9FE7-5D36D1522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808982304"/>
        <c:axId val="-1808980672"/>
      </c:lineChart>
      <c:catAx>
        <c:axId val="-1808982304"/>
        <c:scaling>
          <c:orientation val="minMax"/>
        </c:scaling>
        <c:delete val="0"/>
        <c:axPos val="b"/>
        <c:majorGridlines>
          <c:spPr>
            <a:ln w="3175" cmpd="sng">
              <a:solidFill>
                <a:srgbClr val="7F7F7F">
                  <a:alpha val="50000"/>
                </a:srgbClr>
              </a:solidFill>
            </a:ln>
          </c:spPr>
        </c:majorGridlines>
        <c:numFmt formatCode="General" sourceLinked="0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 algn="ctr">
              <a:defRPr/>
            </a:pPr>
            <a:endParaRPr lang="en-US"/>
          </a:p>
        </c:txPr>
        <c:crossAx val="-1808980672"/>
        <c:crosses val="autoZero"/>
        <c:auto val="1"/>
        <c:lblAlgn val="ctr"/>
        <c:lblOffset val="100"/>
        <c:noMultiLvlLbl val="0"/>
      </c:catAx>
      <c:valAx>
        <c:axId val="-1808980672"/>
        <c:scaling>
          <c:orientation val="minMax"/>
        </c:scaling>
        <c:delete val="0"/>
        <c:axPos val="l"/>
        <c:majorGridlines>
          <c:spPr>
            <a:ln w="3175" cmpd="sng">
              <a:solidFill>
                <a:srgbClr val="7F7F7F">
                  <a:alpha val="50000"/>
                </a:srgb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-1808982304"/>
        <c:crosses val="autoZero"/>
        <c:crossBetween val="midCat"/>
      </c:valAx>
      <c:spPr>
        <a:ln w="3175" cmpd="sng">
          <a:solidFill>
            <a:srgbClr val="7F7F7F">
              <a:alpha val="50000"/>
            </a:srgbClr>
          </a:solidFill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en-US"/>
    </a:p>
  </c:txPr>
  <c:externalData r:id="rId1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9532-463A-9726-7C99F2562238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9532-463A-9726-7C99F2562238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9532-463A-9726-7C99F2562238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</c:spPr>
            <c:extLst>
              <c:ext xmlns:c16="http://schemas.microsoft.com/office/drawing/2014/chart" uri="{C3380CC4-5D6E-409C-BE32-E72D297353CC}">
                <c16:uniqueId val="{00000004-9532-463A-9726-7C99F2562238}"/>
              </c:ext>
            </c:extLst>
          </c:dPt>
          <c:errBars>
            <c:errBarType val="plus"/>
            <c:errValType val="cust"/>
            <c:noEndCap val="1"/>
            <c:plus>
              <c:numRef>
                <c:f>Sheet1!$C$2:$C$5</c:f>
                <c:numCache>
                  <c:formatCode>General</c:formatCode>
                  <c:ptCount val="4"/>
                  <c:pt idx="0">
                    <c:v>1.7</c:v>
                  </c:pt>
                  <c:pt idx="1">
                    <c:v>3.5</c:v>
                  </c:pt>
                  <c:pt idx="2">
                    <c:v>2.5</c:v>
                  </c:pt>
                  <c:pt idx="3">
                    <c:v>1.5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  <c:spPr>
              <a:ln>
                <a:solidFill>
                  <a:srgbClr val="7F7F7F">
                    <a:alpha val="40000"/>
                  </a:srgbClr>
                </a:solidFill>
                <a:headEnd type="none" w="lg" len="lg"/>
                <a:tailEnd type="oval" w="lg" len="lg"/>
              </a:ln>
            </c:spPr>
          </c:errBar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532-463A-9726-7C99F25622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26210576"/>
        <c:axId val="-226210032"/>
      </c:barChart>
      <c:catAx>
        <c:axId val="-2262105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600">
                <a:solidFill>
                  <a:schemeClr val="tx1"/>
                </a:solidFill>
              </a:defRPr>
            </a:pPr>
            <a:endParaRPr lang="en-US"/>
          </a:p>
        </c:txPr>
        <c:crossAx val="-226210032"/>
        <c:crosses val="autoZero"/>
        <c:auto val="1"/>
        <c:lblAlgn val="ctr"/>
        <c:lblOffset val="100"/>
        <c:noMultiLvlLbl val="0"/>
      </c:catAx>
      <c:valAx>
        <c:axId val="-22621003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-226210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5498951862823172E-2"/>
          <c:y val="5.1251556153279962E-2"/>
          <c:w val="0.77951244066535619"/>
          <c:h val="0.8331047643279689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2014</c:v>
                </c:pt>
                <c:pt idx="1">
                  <c:v>2013</c:v>
                </c:pt>
                <c:pt idx="2">
                  <c:v>2012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4.5</c:v>
                </c:pt>
                <c:pt idx="1">
                  <c:v>2.5</c:v>
                </c:pt>
                <c:pt idx="2">
                  <c:v>3.2</c:v>
                </c:pt>
              </c:numCache>
            </c:numRef>
          </c:val>
          <c:shape val="pyramid"/>
          <c:extLst>
            <c:ext xmlns:c16="http://schemas.microsoft.com/office/drawing/2014/chart" uri="{C3380CC4-5D6E-409C-BE32-E72D297353CC}">
              <c16:uniqueId val="{00000000-7DF4-4E89-9680-FFF0D6C27F9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2014</c:v>
                </c:pt>
                <c:pt idx="1">
                  <c:v>2013</c:v>
                </c:pt>
                <c:pt idx="2">
                  <c:v>2012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2.5</c:v>
                </c:pt>
                <c:pt idx="1">
                  <c:v>4.2</c:v>
                </c:pt>
                <c:pt idx="2">
                  <c:v>1.6</c:v>
                </c:pt>
              </c:numCache>
            </c:numRef>
          </c:val>
          <c:shape val="pyramid"/>
          <c:extLst>
            <c:ext xmlns:c16="http://schemas.microsoft.com/office/drawing/2014/chart" uri="{C3380CC4-5D6E-409C-BE32-E72D297353CC}">
              <c16:uniqueId val="{00000001-7DF4-4E89-9680-FFF0D6C27F9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2014</c:v>
                </c:pt>
                <c:pt idx="1">
                  <c:v>2013</c:v>
                </c:pt>
                <c:pt idx="2">
                  <c:v>2012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1</c:v>
                </c:pt>
                <c:pt idx="2">
                  <c:v>2</c:v>
                </c:pt>
              </c:numCache>
            </c:numRef>
          </c:val>
          <c:shape val="pyramid"/>
          <c:extLst>
            <c:ext xmlns:c16="http://schemas.microsoft.com/office/drawing/2014/chart" uri="{C3380CC4-5D6E-409C-BE32-E72D297353CC}">
              <c16:uniqueId val="{00000002-7DF4-4E89-9680-FFF0D6C27F9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396724176"/>
        <c:axId val="396743776"/>
        <c:axId val="0"/>
      </c:bar3DChart>
      <c:catAx>
        <c:axId val="39672417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6743776"/>
        <c:crosses val="autoZero"/>
        <c:auto val="1"/>
        <c:lblAlgn val="ctr"/>
        <c:lblOffset val="100"/>
        <c:noMultiLvlLbl val="0"/>
      </c:catAx>
      <c:valAx>
        <c:axId val="396743776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672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0"/>
      <c:rotY val="0"/>
      <c:rAngAx val="0"/>
      <c:perspective val="0"/>
    </c:view3D>
    <c:floor>
      <c:thickness val="0"/>
    </c:floor>
    <c:sideWall>
      <c:thickness val="0"/>
      <c:spPr>
        <a:noFill/>
        <a:ln>
          <a:noFill/>
        </a:ln>
      </c:spPr>
    </c:sideWall>
    <c:backWall>
      <c:thickness val="0"/>
      <c:spPr>
        <a:noFill/>
        <a:ln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  <c:pt idx="5">
                  <c:v>32</c:v>
                </c:pt>
                <c:pt idx="6">
                  <c:v>32</c:v>
                </c:pt>
                <c:pt idx="7">
                  <c:v>28</c:v>
                </c:pt>
                <c:pt idx="8">
                  <c:v>12</c:v>
                </c:pt>
                <c:pt idx="9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1E-4055-A579-A3FD777ED01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12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25</c:v>
                </c:pt>
                <c:pt idx="1">
                  <c:v>35</c:v>
                </c:pt>
                <c:pt idx="2">
                  <c:v>20</c:v>
                </c:pt>
                <c:pt idx="3">
                  <c:v>30</c:v>
                </c:pt>
                <c:pt idx="4">
                  <c:v>26</c:v>
                </c:pt>
                <c:pt idx="5">
                  <c:v>25</c:v>
                </c:pt>
                <c:pt idx="6">
                  <c:v>35</c:v>
                </c:pt>
                <c:pt idx="7">
                  <c:v>20</c:v>
                </c:pt>
                <c:pt idx="8">
                  <c:v>30</c:v>
                </c:pt>
                <c:pt idx="9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D1E-4055-A579-A3FD777ED013}"/>
            </c:ext>
          </c:extLst>
        </c:ser>
        <c:ser>
          <c:idx val="2"/>
          <c:order val="2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ln w="25400">
              <a:noFill/>
            </a:ln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D1E-4055-A579-A3FD777ED013}"/>
            </c:ext>
          </c:extLst>
        </c:ser>
        <c:ser>
          <c:idx val="3"/>
          <c:order val="3"/>
          <c:tx>
            <c:strRef>
              <c:f>Sheet1!$D$1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  <c:pt idx="5">
                  <c:v>12</c:v>
                </c:pt>
                <c:pt idx="6">
                  <c:v>12</c:v>
                </c:pt>
                <c:pt idx="7">
                  <c:v>12</c:v>
                </c:pt>
                <c:pt idx="8">
                  <c:v>21</c:v>
                </c:pt>
                <c:pt idx="9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D1E-4055-A579-A3FD777ED013}"/>
            </c:ext>
          </c:extLst>
        </c:ser>
        <c:ser>
          <c:idx val="4"/>
          <c:order val="4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ln w="25400">
              <a:noFill/>
            </a:ln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D1E-4055-A579-A3FD777ED0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pyramid"/>
        <c:axId val="691541808"/>
        <c:axId val="691542200"/>
        <c:axId val="0"/>
      </c:bar3DChart>
      <c:catAx>
        <c:axId val="69154180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91542200"/>
        <c:crosses val="autoZero"/>
        <c:auto val="1"/>
        <c:lblAlgn val="ctr"/>
        <c:lblOffset val="100"/>
        <c:noMultiLvlLbl val="0"/>
      </c:catAx>
      <c:valAx>
        <c:axId val="691542200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000">
                <a:solidFill>
                  <a:schemeClr val="tx1"/>
                </a:solidFill>
              </a:defRPr>
            </a:pPr>
            <a:endParaRPr lang="en-US"/>
          </a:p>
        </c:txPr>
        <c:crossAx val="691541808"/>
        <c:crosses val="autoZero"/>
        <c:crossBetween val="between"/>
      </c:valAx>
      <c:spPr>
        <a:ln>
          <a:noFill/>
        </a:ln>
      </c:spPr>
    </c:plotArea>
    <c:plotVisOnly val="1"/>
    <c:dispBlanksAs val="zero"/>
    <c:showDLblsOverMax val="0"/>
  </c:chart>
  <c:txPr>
    <a:bodyPr/>
    <a:lstStyle/>
    <a:p>
      <a:pPr>
        <a:defRPr sz="800"/>
      </a:pPr>
      <a:endParaRPr lang="en-US"/>
    </a:p>
  </c:txPr>
  <c:externalData r:id="rId1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27-4E6F-ACE3-4E54F8F9932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12</c:v>
                </c:pt>
              </c:strCache>
            </c:strRef>
          </c:tx>
          <c:spPr>
            <a:solidFill>
              <a:srgbClr val="16A085"/>
            </a:solidFill>
          </c:spPr>
          <c:invertIfNegative val="0"/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25</c:v>
                </c:pt>
                <c:pt idx="1">
                  <c:v>35</c:v>
                </c:pt>
                <c:pt idx="2">
                  <c:v>20</c:v>
                </c:pt>
                <c:pt idx="3">
                  <c:v>30</c:v>
                </c:pt>
                <c:pt idx="4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27-4E6F-ACE3-4E54F8F9932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13</c:v>
                </c:pt>
              </c:strCache>
            </c:strRef>
          </c:tx>
          <c:spPr>
            <a:solidFill>
              <a:srgbClr val="2683C6">
                <a:lumMod val="50000"/>
              </a:srgbClr>
            </a:solidFill>
            <a:ln w="25400">
              <a:noFill/>
            </a:ln>
          </c:spPr>
          <c:invertIfNegative val="0"/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</c:v>
                </c:pt>
                <c:pt idx="1">
                  <c:v>23</c:v>
                </c:pt>
                <c:pt idx="2">
                  <c:v>60</c:v>
                </c:pt>
                <c:pt idx="3">
                  <c:v>48</c:v>
                </c:pt>
                <c:pt idx="4">
                  <c:v>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27-4E6F-ACE3-4E54F8F9932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58B6C0"/>
            </a:solidFill>
          </c:spPr>
          <c:invertIfNegative val="0"/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227-4E6F-ACE3-4E54F8F993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91540632"/>
        <c:axId val="691538672"/>
      </c:barChart>
      <c:dateAx>
        <c:axId val="6915406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txPr>
          <a:bodyPr/>
          <a:lstStyle/>
          <a:p>
            <a:pPr>
              <a:defRPr sz="1800">
                <a:solidFill>
                  <a:schemeClr val="tx1"/>
                </a:solidFill>
              </a:defRPr>
            </a:pPr>
            <a:endParaRPr lang="en-US"/>
          </a:p>
        </c:txPr>
        <c:crossAx val="691538672"/>
        <c:crosses val="autoZero"/>
        <c:auto val="1"/>
        <c:lblOffset val="100"/>
        <c:baseTimeUnit val="months"/>
      </c:dateAx>
      <c:valAx>
        <c:axId val="691538672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50000"/>
                  <a:alpha val="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>
                <a:solidFill>
                  <a:schemeClr val="tx1"/>
                </a:solidFill>
              </a:defRPr>
            </a:pPr>
            <a:endParaRPr lang="en-US"/>
          </a:p>
        </c:txPr>
        <c:crossAx val="691540632"/>
        <c:crosses val="autoZero"/>
        <c:crossBetween val="between"/>
      </c:valAx>
      <c:spPr>
        <a:noFill/>
        <a:ln>
          <a:noFill/>
        </a:ln>
      </c:spPr>
    </c:plotArea>
    <c:plotVisOnly val="1"/>
    <c:dispBlanksAs val="zero"/>
    <c:showDLblsOverMax val="0"/>
  </c:chart>
  <c:txPr>
    <a:bodyPr/>
    <a:lstStyle/>
    <a:p>
      <a:pPr>
        <a:defRPr sz="800">
          <a:solidFill>
            <a:schemeClr val="tx1">
              <a:lumMod val="60000"/>
              <a:lumOff val="40000"/>
            </a:schemeClr>
          </a:solidFill>
        </a:defRPr>
      </a:pPr>
      <a:endParaRPr lang="en-US"/>
    </a:p>
  </c:txPr>
  <c:externalData r:id="rId2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1"/>
    </c:view3D>
    <c:floor>
      <c:thickness val="0"/>
      <c:spPr>
        <a:ln>
          <a:solidFill>
            <a:schemeClr val="bg1">
              <a:lumMod val="75000"/>
            </a:schemeClr>
          </a:solidFill>
        </a:ln>
      </c:spPr>
    </c:floor>
    <c:sideWall>
      <c:thickness val="0"/>
    </c:sideWall>
    <c:backWall>
      <c:thickness val="0"/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13-4F11-807A-7A35F6EE07C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13-4F11-807A-7A35F6EE07C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6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D13-4F11-807A-7A35F6EE07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91537104"/>
        <c:axId val="691537496"/>
        <c:axId val="879055184"/>
      </c:bar3DChart>
      <c:catAx>
        <c:axId val="6915371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 b="0">
                <a:solidFill>
                  <a:schemeClr val="bg1">
                    <a:lumMod val="75000"/>
                  </a:schemeClr>
                </a:solidFill>
                <a:latin typeface="+mn-lt"/>
                <a:ea typeface="Open Sans" pitchFamily="34" charset="0"/>
                <a:cs typeface="Open Sans" pitchFamily="34" charset="0"/>
              </a:defRPr>
            </a:pPr>
            <a:endParaRPr lang="en-US"/>
          </a:p>
        </c:txPr>
        <c:crossAx val="691537496"/>
        <c:crosses val="autoZero"/>
        <c:auto val="1"/>
        <c:lblAlgn val="ctr"/>
        <c:lblOffset val="100"/>
        <c:noMultiLvlLbl val="0"/>
      </c:catAx>
      <c:valAx>
        <c:axId val="69153749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one"/>
        <c:crossAx val="691537104"/>
        <c:crosses val="autoZero"/>
        <c:crossBetween val="between"/>
      </c:valAx>
      <c:serAx>
        <c:axId val="879055184"/>
        <c:scaling>
          <c:orientation val="minMax"/>
        </c:scaling>
        <c:delete val="1"/>
        <c:axPos val="b"/>
        <c:majorTickMark val="out"/>
        <c:minorTickMark val="none"/>
        <c:tickLblPos val="none"/>
        <c:crossAx val="691537496"/>
        <c:crosses val="autoZero"/>
      </c:ser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 cap="rnd">
              <a:solidFill>
                <a:schemeClr val="accent1">
                  <a:alpha val="6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1">
                    <a:alpha val="60000"/>
                  </a:schemeClr>
                </a:solidFill>
              </a:ln>
              <a:effectLst/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0</c:v>
                </c:pt>
                <c:pt idx="2">
                  <c:v>3.5</c:v>
                </c:pt>
                <c:pt idx="3">
                  <c:v>4.5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3594-4A3C-AD8D-F2944BA8213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 cap="rnd">
              <a:solidFill>
                <a:schemeClr val="accent2">
                  <a:alpha val="6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3594-4A3C-AD8D-F2944BA8213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accent6">
                  <a:lumMod val="60000"/>
                  <a:lumOff val="40000"/>
                </a:schemeClr>
              </a:solidFill>
              <a:ln w="38100">
                <a:solidFill>
                  <a:schemeClr val="accent6">
                    <a:lumMod val="75000"/>
                  </a:schemeClr>
                </a:solidFill>
              </a:ln>
              <a:effectLst/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3594-4A3C-AD8D-F2944BA821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1537888"/>
        <c:axId val="691538280"/>
      </c:scatterChart>
      <c:valAx>
        <c:axId val="6915378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1538280"/>
        <c:crosses val="autoZero"/>
        <c:crossBetween val="midCat"/>
      </c:valAx>
      <c:valAx>
        <c:axId val="691538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15378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</c:v>
                </c:pt>
                <c:pt idx="2">
                  <c:v>3.5</c:v>
                </c:pt>
                <c:pt idx="3">
                  <c:v>4.5</c:v>
                </c:pt>
              </c:numCache>
            </c:numRef>
          </c:yVal>
          <c:bubbleSize>
            <c:numLit>
              <c:formatCode>General</c:formatCode>
              <c:ptCount val="4"/>
              <c:pt idx="0">
                <c:v>1</c:v>
              </c:pt>
              <c:pt idx="1">
                <c:v>1</c:v>
              </c:pt>
              <c:pt idx="2">
                <c:v>1</c:v>
              </c:pt>
              <c:pt idx="3">
                <c:v>1</c:v>
              </c:pt>
            </c:numLit>
          </c:bubbleSize>
          <c:bubble3D val="0"/>
          <c:extLst>
            <c:ext xmlns:c16="http://schemas.microsoft.com/office/drawing/2014/chart" uri="{C3380CC4-5D6E-409C-BE32-E72D297353CC}">
              <c16:uniqueId val="{00000000-16C4-4FDB-8D81-B06A638397D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yVal>
          <c:bubbleSize>
            <c:numLit>
              <c:formatCode>General</c:formatCode>
              <c:ptCount val="4"/>
              <c:pt idx="0">
                <c:v>1</c:v>
              </c:pt>
              <c:pt idx="1">
                <c:v>1</c:v>
              </c:pt>
              <c:pt idx="2">
                <c:v>1</c:v>
              </c:pt>
              <c:pt idx="3">
                <c:v>1</c:v>
              </c:pt>
            </c:numLit>
          </c:bubbleSize>
          <c:bubble3D val="0"/>
          <c:extLst>
            <c:ext xmlns:c16="http://schemas.microsoft.com/office/drawing/2014/chart" uri="{C3380CC4-5D6E-409C-BE32-E72D297353CC}">
              <c16:uniqueId val="{00000001-16C4-4FDB-8D81-B06A638397D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/>
          </c:spPr>
          <c:invertIfNegative val="0"/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0</c:v>
                </c:pt>
              </c:numCache>
            </c:numRef>
          </c:yVal>
          <c:bubbleSize>
            <c:numLit>
              <c:formatCode>General</c:formatCode>
              <c:ptCount val="4"/>
              <c:pt idx="0">
                <c:v>1</c:v>
              </c:pt>
              <c:pt idx="1">
                <c:v>1</c:v>
              </c:pt>
              <c:pt idx="2">
                <c:v>1</c:v>
              </c:pt>
              <c:pt idx="3">
                <c:v>1</c:v>
              </c:pt>
            </c:numLit>
          </c:bubbleSize>
          <c:bubble3D val="0"/>
          <c:extLst>
            <c:ext xmlns:c16="http://schemas.microsoft.com/office/drawing/2014/chart" uri="{C3380CC4-5D6E-409C-BE32-E72D297353CC}">
              <c16:uniqueId val="{00000002-16C4-4FDB-8D81-B06A638397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835951272"/>
        <c:axId val="835952448"/>
      </c:bubbleChart>
      <c:valAx>
        <c:axId val="8359512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5952448"/>
        <c:crosses val="autoZero"/>
        <c:crossBetween val="midCat"/>
      </c:valAx>
      <c:valAx>
        <c:axId val="835952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59512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explosion val="8"/>
            <c:spPr>
              <a:solidFill>
                <a:srgbClr val="E2F0D0"/>
              </a:solidFill>
            </c:spPr>
            <c:extLst>
              <c:ext xmlns:c16="http://schemas.microsoft.com/office/drawing/2014/chart" uri="{C3380CC4-5D6E-409C-BE32-E72D297353CC}">
                <c16:uniqueId val="{00000001-F523-4522-BF9C-DD8D33A5B10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F523-4522-BF9C-DD8D33A5B10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523-4522-BF9C-DD8D33A5B1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 w="25410">
          <a:noFill/>
        </a:ln>
      </c:spPr>
    </c:plotArea>
    <c:plotVisOnly val="1"/>
    <c:dispBlanksAs val="zero"/>
    <c:showDLblsOverMax val="0"/>
  </c:chart>
  <c:txPr>
    <a:bodyPr/>
    <a:lstStyle/>
    <a:p>
      <a:pPr>
        <a:defRPr sz="1801"/>
      </a:pPr>
      <a:endParaRPr lang="en-US"/>
    </a:p>
  </c:txPr>
  <c:externalData r:id="rId1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explosion val="7"/>
            <c:spPr>
              <a:solidFill>
                <a:schemeClr val="tx2">
                  <a:lumMod val="25000"/>
                  <a:lumOff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AB5A-4873-A789-719C376C1EBE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</c:spPr>
            <c:extLst>
              <c:ext xmlns:c16="http://schemas.microsoft.com/office/drawing/2014/chart" uri="{C3380CC4-5D6E-409C-BE32-E72D297353CC}">
                <c16:uniqueId val="{00000003-AB5A-4873-A789-719C376C1EB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B5A-4873-A789-719C376C1E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 w="25410">
          <a:noFill/>
        </a:ln>
      </c:spPr>
    </c:plotArea>
    <c:plotVisOnly val="1"/>
    <c:dispBlanksAs val="zero"/>
    <c:showDLblsOverMax val="0"/>
  </c:chart>
  <c:txPr>
    <a:bodyPr/>
    <a:lstStyle/>
    <a:p>
      <a:pPr>
        <a:defRPr sz="1801"/>
      </a:pPr>
      <a:endParaRPr lang="en-US"/>
    </a:p>
  </c:txPr>
  <c:externalData r:id="rId1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explosion val="28"/>
            <c:spPr>
              <a:solidFill>
                <a:schemeClr val="accent3">
                  <a:lumMod val="20000"/>
                  <a:lumOff val="8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0524-4745-AA1E-49C9A3552C9F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</c:spPr>
            <c:extLst>
              <c:ext xmlns:c16="http://schemas.microsoft.com/office/drawing/2014/chart" uri="{C3380CC4-5D6E-409C-BE32-E72D297353CC}">
                <c16:uniqueId val="{00000003-0524-4745-AA1E-49C9A3552C9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524-4745-AA1E-49C9A3552C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 w="25410">
          <a:noFill/>
        </a:ln>
      </c:spPr>
    </c:plotArea>
    <c:plotVisOnly val="1"/>
    <c:dispBlanksAs val="zero"/>
    <c:showDLblsOverMax val="0"/>
  </c:chart>
  <c:txPr>
    <a:bodyPr/>
    <a:lstStyle/>
    <a:p>
      <a:pPr>
        <a:defRPr sz="1801"/>
      </a:pPr>
      <a:endParaRPr lang="en-US"/>
    </a:p>
  </c:txPr>
  <c:externalData r:id="rId1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1-413C-433F-8591-728269486355}"/>
              </c:ext>
            </c:extLst>
          </c:dPt>
          <c:dPt>
            <c:idx val="1"/>
            <c:bubble3D val="0"/>
            <c:explosion val="9"/>
            <c:spPr>
              <a:solidFill>
                <a:schemeClr val="accent5">
                  <a:lumMod val="20000"/>
                  <a:lumOff val="8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413C-433F-8591-72826948635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16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13C-433F-8591-7282694863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 w="25410">
          <a:noFill/>
        </a:ln>
      </c:spPr>
    </c:plotArea>
    <c:plotVisOnly val="1"/>
    <c:dispBlanksAs val="zero"/>
    <c:showDLblsOverMax val="0"/>
  </c:chart>
  <c:txPr>
    <a:bodyPr/>
    <a:lstStyle/>
    <a:p>
      <a:pPr>
        <a:defRPr sz="1801"/>
      </a:pPr>
      <a:endParaRPr lang="en-US"/>
    </a:p>
  </c:txPr>
  <c:externalData r:id="rId1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>
                    <a:solidFill>
                      <a:schemeClr val="bg1"/>
                    </a:solidFill>
                    <a:latin typeface="Lato Regular"/>
                    <a:cs typeface="Lato Regular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Sheet1!$A$2:$A$8</c:f>
              <c:strCache>
                <c:ptCount val="7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4.3</c:v>
                </c:pt>
                <c:pt idx="1">
                  <c:v>5.5</c:v>
                </c:pt>
                <c:pt idx="2">
                  <c:v>3.5</c:v>
                </c:pt>
                <c:pt idx="3">
                  <c:v>4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E4-4E6A-B847-0E527F5D62B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>
                    <a:solidFill>
                      <a:schemeClr val="bg1"/>
                    </a:solidFill>
                    <a:latin typeface="Lato Regular"/>
                    <a:cs typeface="Lato Regular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Sheet1!$A$2:$A$8</c:f>
              <c:strCache>
                <c:ptCount val="7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6</c:v>
                </c:pt>
                <c:pt idx="4">
                  <c:v>4</c:v>
                </c:pt>
                <c:pt idx="5">
                  <c:v>3</c:v>
                </c:pt>
                <c:pt idx="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0E4-4E6A-B847-0E527F5D62B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>
                    <a:solidFill>
                      <a:schemeClr val="bg1"/>
                    </a:solidFill>
                    <a:latin typeface="Lato Regular"/>
                    <a:cs typeface="Lato Regular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Sheet1!$A$2:$A$8</c:f>
              <c:strCache>
                <c:ptCount val="7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3</c:v>
                </c:pt>
                <c:pt idx="1">
                  <c:v>2</c:v>
                </c:pt>
                <c:pt idx="2">
                  <c:v>4</c:v>
                </c:pt>
                <c:pt idx="3">
                  <c:v>4</c:v>
                </c:pt>
                <c:pt idx="4">
                  <c:v>6</c:v>
                </c:pt>
                <c:pt idx="5">
                  <c:v>5</c:v>
                </c:pt>
                <c:pt idx="6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0E4-4E6A-B847-0E527F5D62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920817016"/>
        <c:axId val="1920885960"/>
      </c:barChart>
      <c:catAx>
        <c:axId val="192081701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>
                <a:latin typeface="Lato Regular"/>
                <a:cs typeface="Lato Regular"/>
              </a:defRPr>
            </a:pPr>
            <a:endParaRPr lang="en-US"/>
          </a:p>
        </c:txPr>
        <c:crossAx val="1920885960"/>
        <c:crosses val="autoZero"/>
        <c:auto val="1"/>
        <c:lblAlgn val="ctr"/>
        <c:lblOffset val="100"/>
        <c:noMultiLvlLbl val="0"/>
      </c:catAx>
      <c:valAx>
        <c:axId val="1920885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0817016"/>
        <c:crosses val="autoZero"/>
        <c:crossBetween val="between"/>
      </c:valAx>
    </c:plotArea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2686A7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CDF7-49BF-9C72-18985F20EB78}"/>
              </c:ext>
            </c:extLst>
          </c:dPt>
          <c:dPt>
            <c:idx val="1"/>
            <c:bubble3D val="0"/>
            <c:spPr>
              <a:solidFill>
                <a:srgbClr val="EF9527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CDF7-49BF-9C72-18985F20EB78}"/>
              </c:ext>
            </c:extLst>
          </c:dPt>
          <c:dPt>
            <c:idx val="2"/>
            <c:bubble3D val="0"/>
            <c:spPr>
              <a:solidFill>
                <a:srgbClr val="8BC248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5-CDF7-49BF-9C72-18985F20EB78}"/>
              </c:ext>
            </c:extLst>
          </c:dPt>
          <c:dPt>
            <c:idx val="3"/>
            <c:bubble3D val="0"/>
            <c:spPr>
              <a:solidFill>
                <a:srgbClr val="ED423D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7-CDF7-49BF-9C72-18985F20EB7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200">
                    <a:solidFill>
                      <a:schemeClr val="bg1"/>
                    </a:solidFill>
                    <a:latin typeface="Nevis" panose="02000800000000000000" pitchFamily="2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Graphic Design</c:v>
                </c:pt>
                <c:pt idx="1">
                  <c:v>Web Design</c:v>
                </c:pt>
                <c:pt idx="2">
                  <c:v>Developer</c:v>
                </c:pt>
                <c:pt idx="3">
                  <c:v>Marketing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0.3</c:v>
                </c:pt>
                <c:pt idx="1">
                  <c:v>0.35</c:v>
                </c:pt>
                <c:pt idx="2">
                  <c:v>0.2</c:v>
                </c:pt>
                <c:pt idx="3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DF7-49BF-9C72-18985F20EB7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531797808164402E-2"/>
          <c:y val="1.98165924953108E-2"/>
          <c:w val="0.915180345833151"/>
          <c:h val="0.8863780431114910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Communication</c:v>
                </c:pt>
              </c:strCache>
            </c:strRef>
          </c:tx>
          <c:spPr>
            <a:ln w="76200" cmpd="sng"/>
          </c:spPr>
          <c:marker>
            <c:spPr>
              <a:ln w="76200" cmpd="sng"/>
            </c:spPr>
          </c:marker>
          <c:cat>
            <c:strRef>
              <c:f>Sheet1!$A$2:$A$7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April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90</c:v>
                </c:pt>
                <c:pt idx="1">
                  <c:v>120</c:v>
                </c:pt>
                <c:pt idx="2">
                  <c:v>150</c:v>
                </c:pt>
                <c:pt idx="3">
                  <c:v>230</c:v>
                </c:pt>
                <c:pt idx="4">
                  <c:v>450</c:v>
                </c:pt>
                <c:pt idx="5">
                  <c:v>300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E33-446C-AE09-88A5FF6464B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Pictures</c:v>
                </c:pt>
              </c:strCache>
            </c:strRef>
          </c:tx>
          <c:spPr>
            <a:ln w="76200" cmpd="sng"/>
          </c:spPr>
          <c:marker>
            <c:spPr>
              <a:ln w="76200" cmpd="sng"/>
            </c:spPr>
          </c:marker>
          <c:cat>
            <c:strRef>
              <c:f>Sheet1!$A$2:$A$7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April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600</c:v>
                </c:pt>
                <c:pt idx="1">
                  <c:v>560</c:v>
                </c:pt>
                <c:pt idx="2">
                  <c:v>400</c:v>
                </c:pt>
                <c:pt idx="3">
                  <c:v>400</c:v>
                </c:pt>
                <c:pt idx="4">
                  <c:v>200</c:v>
                </c:pt>
                <c:pt idx="5">
                  <c:v>580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E33-446C-AE09-88A5FF6464B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Research</c:v>
                </c:pt>
              </c:strCache>
            </c:strRef>
          </c:tx>
          <c:spPr>
            <a:ln w="76200" cmpd="sng"/>
          </c:spPr>
          <c:marker>
            <c:spPr>
              <a:ln w="76200" cmpd="sng"/>
            </c:spPr>
          </c:marker>
          <c:dPt>
            <c:idx val="3"/>
            <c:marker>
              <c:spPr>
                <a:ln w="76200" cmpd="sng">
                  <a:solidFill>
                    <a:schemeClr val="accent3"/>
                  </a:solidFill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0E33-446C-AE09-88A5FF6464B1}"/>
              </c:ext>
            </c:extLst>
          </c:dPt>
          <c:cat>
            <c:strRef>
              <c:f>Sheet1!$A$2:$A$7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April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230</c:v>
                </c:pt>
                <c:pt idx="1">
                  <c:v>150</c:v>
                </c:pt>
                <c:pt idx="2">
                  <c:v>400</c:v>
                </c:pt>
                <c:pt idx="3">
                  <c:v>600</c:v>
                </c:pt>
                <c:pt idx="4">
                  <c:v>700</c:v>
                </c:pt>
                <c:pt idx="5">
                  <c:v>400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E33-446C-AE09-88A5FF6464B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Quality</c:v>
                </c:pt>
              </c:strCache>
            </c:strRef>
          </c:tx>
          <c:spPr>
            <a:ln w="76200" cmpd="sng">
              <a:solidFill>
                <a:schemeClr val="accent4"/>
              </a:solidFill>
            </a:ln>
          </c:spPr>
          <c:marker>
            <c:spPr>
              <a:noFill/>
              <a:ln w="76200" cmpd="sng">
                <a:solidFill>
                  <a:schemeClr val="accent4"/>
                </a:solidFill>
              </a:ln>
            </c:spPr>
          </c:marker>
          <c:cat>
            <c:strRef>
              <c:f>Sheet1!$A$2:$A$7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April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Sheet1!$E$2:$E$7</c:f>
              <c:numCache>
                <c:formatCode>General</c:formatCode>
                <c:ptCount val="6"/>
                <c:pt idx="0">
                  <c:v>100</c:v>
                </c:pt>
                <c:pt idx="1">
                  <c:v>200</c:v>
                </c:pt>
                <c:pt idx="2">
                  <c:v>300</c:v>
                </c:pt>
                <c:pt idx="3">
                  <c:v>50</c:v>
                </c:pt>
                <c:pt idx="4">
                  <c:v>200</c:v>
                </c:pt>
                <c:pt idx="5">
                  <c:v>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E33-446C-AE09-88A5FF6464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32576904"/>
        <c:axId val="1932582264"/>
      </c:lineChart>
      <c:catAx>
        <c:axId val="1932576904"/>
        <c:scaling>
          <c:orientation val="minMax"/>
        </c:scaling>
        <c:delete val="0"/>
        <c:axPos val="b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800">
                <a:latin typeface="Lato Regular"/>
                <a:cs typeface="Lato Regular"/>
              </a:defRPr>
            </a:pPr>
            <a:endParaRPr lang="en-US"/>
          </a:p>
        </c:txPr>
        <c:crossAx val="1932582264"/>
        <c:crosses val="autoZero"/>
        <c:auto val="1"/>
        <c:lblAlgn val="ctr"/>
        <c:lblOffset val="100"/>
        <c:noMultiLvlLbl val="0"/>
      </c:catAx>
      <c:valAx>
        <c:axId val="193258226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600">
                <a:latin typeface="Lato Regular"/>
                <a:cs typeface="Lato Regular"/>
              </a:defRPr>
            </a:pPr>
            <a:endParaRPr lang="en-US"/>
          </a:p>
        </c:txPr>
        <c:crossAx val="193257690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07-43CE-926E-7DFA93A1253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07-43CE-926E-7DFA93A1253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507-43CE-926E-7DFA93A125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930438360"/>
        <c:axId val="1930441336"/>
      </c:barChart>
      <c:catAx>
        <c:axId val="1930438360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crossAx val="1930441336"/>
        <c:crosses val="autoZero"/>
        <c:auto val="1"/>
        <c:lblAlgn val="ctr"/>
        <c:lblOffset val="100"/>
        <c:noMultiLvlLbl val="0"/>
      </c:catAx>
      <c:valAx>
        <c:axId val="19304413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93043836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tockChart>
        <c:ser>
          <c:idx val="0"/>
          <c:order val="0"/>
          <c:tx>
            <c:strRef>
              <c:f>Sheet1!$B$1</c:f>
              <c:strCache>
                <c:ptCount val="1"/>
                <c:pt idx="0">
                  <c:v>Open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m/d/yyyy</c:formatCode>
                <c:ptCount val="11"/>
                <c:pt idx="0">
                  <c:v>42058</c:v>
                </c:pt>
                <c:pt idx="1">
                  <c:v>42052</c:v>
                </c:pt>
                <c:pt idx="2">
                  <c:v>42044</c:v>
                </c:pt>
                <c:pt idx="3">
                  <c:v>42037</c:v>
                </c:pt>
                <c:pt idx="4">
                  <c:v>42030</c:v>
                </c:pt>
                <c:pt idx="5">
                  <c:v>42024</c:v>
                </c:pt>
                <c:pt idx="6">
                  <c:v>42016</c:v>
                </c:pt>
                <c:pt idx="7">
                  <c:v>42009</c:v>
                </c:pt>
                <c:pt idx="8">
                  <c:v>42002</c:v>
                </c:pt>
                <c:pt idx="9">
                  <c:v>41995</c:v>
                </c:pt>
                <c:pt idx="10">
                  <c:v>41988</c:v>
                </c:pt>
              </c:numCache>
            </c:num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2109.83</c:v>
                </c:pt>
                <c:pt idx="1">
                  <c:v>2096.4699999999998</c:v>
                </c:pt>
                <c:pt idx="2">
                  <c:v>2053.4699999999998</c:v>
                </c:pt>
                <c:pt idx="3">
                  <c:v>1996.67</c:v>
                </c:pt>
                <c:pt idx="4">
                  <c:v>2050.42</c:v>
                </c:pt>
                <c:pt idx="5">
                  <c:v>2020.76</c:v>
                </c:pt>
                <c:pt idx="6">
                  <c:v>2046.13</c:v>
                </c:pt>
                <c:pt idx="7">
                  <c:v>2054.44</c:v>
                </c:pt>
                <c:pt idx="8">
                  <c:v>2087.63</c:v>
                </c:pt>
                <c:pt idx="9">
                  <c:v>2069.2800000000002</c:v>
                </c:pt>
                <c:pt idx="10">
                  <c:v>2005.03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47A-4152-AE2C-778920729DA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High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m/d/yyyy</c:formatCode>
                <c:ptCount val="11"/>
                <c:pt idx="0">
                  <c:v>42058</c:v>
                </c:pt>
                <c:pt idx="1">
                  <c:v>42052</c:v>
                </c:pt>
                <c:pt idx="2">
                  <c:v>42044</c:v>
                </c:pt>
                <c:pt idx="3">
                  <c:v>42037</c:v>
                </c:pt>
                <c:pt idx="4">
                  <c:v>42030</c:v>
                </c:pt>
                <c:pt idx="5">
                  <c:v>42024</c:v>
                </c:pt>
                <c:pt idx="6">
                  <c:v>42016</c:v>
                </c:pt>
                <c:pt idx="7">
                  <c:v>42009</c:v>
                </c:pt>
                <c:pt idx="8">
                  <c:v>42002</c:v>
                </c:pt>
                <c:pt idx="9">
                  <c:v>41995</c:v>
                </c:pt>
                <c:pt idx="10">
                  <c:v>41988</c:v>
                </c:pt>
              </c:numCache>
            </c:num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2119.59</c:v>
                </c:pt>
                <c:pt idx="1">
                  <c:v>2110.61</c:v>
                </c:pt>
                <c:pt idx="2">
                  <c:v>2097.0300000000002</c:v>
                </c:pt>
                <c:pt idx="3">
                  <c:v>2072.4</c:v>
                </c:pt>
                <c:pt idx="4">
                  <c:v>2057.62</c:v>
                </c:pt>
                <c:pt idx="5">
                  <c:v>2064.62</c:v>
                </c:pt>
                <c:pt idx="6">
                  <c:v>2056.9299999999998</c:v>
                </c:pt>
                <c:pt idx="7">
                  <c:v>2064.4299999999998</c:v>
                </c:pt>
                <c:pt idx="8">
                  <c:v>2093.5500000000002</c:v>
                </c:pt>
                <c:pt idx="9">
                  <c:v>2092.6999999999998</c:v>
                </c:pt>
                <c:pt idx="10">
                  <c:v>2077.85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47A-4152-AE2C-778920729DA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m/d/yyyy</c:formatCode>
                <c:ptCount val="11"/>
                <c:pt idx="0">
                  <c:v>42058</c:v>
                </c:pt>
                <c:pt idx="1">
                  <c:v>42052</c:v>
                </c:pt>
                <c:pt idx="2">
                  <c:v>42044</c:v>
                </c:pt>
                <c:pt idx="3">
                  <c:v>42037</c:v>
                </c:pt>
                <c:pt idx="4">
                  <c:v>42030</c:v>
                </c:pt>
                <c:pt idx="5">
                  <c:v>42024</c:v>
                </c:pt>
                <c:pt idx="6">
                  <c:v>42016</c:v>
                </c:pt>
                <c:pt idx="7">
                  <c:v>42009</c:v>
                </c:pt>
                <c:pt idx="8">
                  <c:v>42002</c:v>
                </c:pt>
                <c:pt idx="9">
                  <c:v>41995</c:v>
                </c:pt>
                <c:pt idx="10">
                  <c:v>41988</c:v>
                </c:pt>
              </c:numCache>
            </c:numRef>
          </c:cat>
          <c:val>
            <c:numRef>
              <c:f>Sheet1!$D$2:$D$12</c:f>
              <c:numCache>
                <c:formatCode>General</c:formatCode>
                <c:ptCount val="11"/>
                <c:pt idx="0">
                  <c:v>2103</c:v>
                </c:pt>
                <c:pt idx="1">
                  <c:v>2085.44</c:v>
                </c:pt>
                <c:pt idx="2">
                  <c:v>2041.88</c:v>
                </c:pt>
                <c:pt idx="3">
                  <c:v>1980.9</c:v>
                </c:pt>
                <c:pt idx="4">
                  <c:v>1989.18</c:v>
                </c:pt>
                <c:pt idx="5">
                  <c:v>2004.49</c:v>
                </c:pt>
                <c:pt idx="6">
                  <c:v>1988.12</c:v>
                </c:pt>
                <c:pt idx="7">
                  <c:v>1992.44</c:v>
                </c:pt>
                <c:pt idx="8">
                  <c:v>2046.04</c:v>
                </c:pt>
                <c:pt idx="9">
                  <c:v>2069.2800000000002</c:v>
                </c:pt>
                <c:pt idx="10">
                  <c:v>1972.56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47A-4152-AE2C-778920729DA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Close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m/d/yyyy</c:formatCode>
                <c:ptCount val="11"/>
                <c:pt idx="0">
                  <c:v>42058</c:v>
                </c:pt>
                <c:pt idx="1">
                  <c:v>42052</c:v>
                </c:pt>
                <c:pt idx="2">
                  <c:v>42044</c:v>
                </c:pt>
                <c:pt idx="3">
                  <c:v>42037</c:v>
                </c:pt>
                <c:pt idx="4">
                  <c:v>42030</c:v>
                </c:pt>
                <c:pt idx="5">
                  <c:v>42024</c:v>
                </c:pt>
                <c:pt idx="6">
                  <c:v>42016</c:v>
                </c:pt>
                <c:pt idx="7">
                  <c:v>42009</c:v>
                </c:pt>
                <c:pt idx="8">
                  <c:v>42002</c:v>
                </c:pt>
                <c:pt idx="9">
                  <c:v>41995</c:v>
                </c:pt>
                <c:pt idx="10">
                  <c:v>41988</c:v>
                </c:pt>
              </c:numCache>
            </c:numRef>
          </c:cat>
          <c:val>
            <c:numRef>
              <c:f>Sheet1!$E$2:$E$12</c:f>
              <c:numCache>
                <c:formatCode>General</c:formatCode>
                <c:ptCount val="11"/>
                <c:pt idx="0">
                  <c:v>2104.5</c:v>
                </c:pt>
                <c:pt idx="1">
                  <c:v>2110.3000000000002</c:v>
                </c:pt>
                <c:pt idx="2">
                  <c:v>2096.9899999999998</c:v>
                </c:pt>
                <c:pt idx="3">
                  <c:v>2055.4699999999998</c:v>
                </c:pt>
                <c:pt idx="4">
                  <c:v>1994.99</c:v>
                </c:pt>
                <c:pt idx="5">
                  <c:v>2051.8200000000002</c:v>
                </c:pt>
                <c:pt idx="6">
                  <c:v>2019.42</c:v>
                </c:pt>
                <c:pt idx="7">
                  <c:v>2044.81</c:v>
                </c:pt>
                <c:pt idx="8">
                  <c:v>2058.1999999999998</c:v>
                </c:pt>
                <c:pt idx="9">
                  <c:v>2088.77</c:v>
                </c:pt>
                <c:pt idx="10">
                  <c:v>2070.65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47A-4152-AE2C-778920729D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31750" cap="rnd" cmpd="sng" algn="ctr">
              <a:solidFill>
                <a:schemeClr val="tx1"/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rgbClr val="54BE71"/>
              </a:solidFill>
              <a:ln w="9525" cap="flat" cmpd="sng" algn="ctr">
                <a:noFill/>
                <a:round/>
              </a:ln>
              <a:effectLst/>
            </c:spPr>
          </c:upBars>
          <c:downBars>
            <c:spPr>
              <a:solidFill>
                <a:srgbClr val="ED312B"/>
              </a:solidFill>
              <a:ln w="9525" cap="flat" cmpd="sng" algn="ctr">
                <a:noFill/>
                <a:round/>
              </a:ln>
              <a:effectLst/>
            </c:spPr>
          </c:downBars>
        </c:upDownBars>
        <c:axId val="-978674208"/>
        <c:axId val="-978674752"/>
      </c:stockChart>
      <c:catAx>
        <c:axId val="-978674208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tx1">
                  <a:alpha val="4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78674752"/>
        <c:crosses val="autoZero"/>
        <c:auto val="0"/>
        <c:lblAlgn val="ctr"/>
        <c:lblOffset val="100"/>
        <c:noMultiLvlLbl val="0"/>
      </c:catAx>
      <c:valAx>
        <c:axId val="-978674752"/>
        <c:scaling>
          <c:orientation val="minMax"/>
          <c:max val="2150"/>
          <c:min val="1950"/>
        </c:scaling>
        <c:delete val="0"/>
        <c:axPos val="l"/>
        <c:majorGridlines>
          <c:spPr>
            <a:ln w="3175" cap="flat" cmpd="sng" algn="ctr">
              <a:solidFill>
                <a:schemeClr val="tx1">
                  <a:alpha val="4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78674208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tockChart>
        <c:ser>
          <c:idx val="0"/>
          <c:order val="0"/>
          <c:tx>
            <c:strRef>
              <c:f>Sheet1!$B$1</c:f>
              <c:strCache>
                <c:ptCount val="1"/>
                <c:pt idx="0">
                  <c:v>Open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m\/d\/yyyy</c:formatCode>
                <c:ptCount val="11"/>
                <c:pt idx="0">
                  <c:v>42058</c:v>
                </c:pt>
                <c:pt idx="1">
                  <c:v>42052</c:v>
                </c:pt>
                <c:pt idx="2">
                  <c:v>42044</c:v>
                </c:pt>
                <c:pt idx="3">
                  <c:v>42037</c:v>
                </c:pt>
                <c:pt idx="4">
                  <c:v>42030</c:v>
                </c:pt>
                <c:pt idx="5">
                  <c:v>42024</c:v>
                </c:pt>
                <c:pt idx="6">
                  <c:v>42016</c:v>
                </c:pt>
                <c:pt idx="7">
                  <c:v>42009</c:v>
                </c:pt>
                <c:pt idx="8">
                  <c:v>42002</c:v>
                </c:pt>
                <c:pt idx="9">
                  <c:v>41995</c:v>
                </c:pt>
                <c:pt idx="10">
                  <c:v>41988</c:v>
                </c:pt>
              </c:numCache>
            </c:num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2109.83</c:v>
                </c:pt>
                <c:pt idx="1">
                  <c:v>2096.4699999999998</c:v>
                </c:pt>
                <c:pt idx="2">
                  <c:v>2053.4699999999998</c:v>
                </c:pt>
                <c:pt idx="3">
                  <c:v>1996.67</c:v>
                </c:pt>
                <c:pt idx="4">
                  <c:v>2050.42</c:v>
                </c:pt>
                <c:pt idx="5">
                  <c:v>2020.76</c:v>
                </c:pt>
                <c:pt idx="6">
                  <c:v>2046.13</c:v>
                </c:pt>
                <c:pt idx="7">
                  <c:v>2054.44</c:v>
                </c:pt>
                <c:pt idx="8">
                  <c:v>2087.63</c:v>
                </c:pt>
                <c:pt idx="9">
                  <c:v>2069.2800000000002</c:v>
                </c:pt>
                <c:pt idx="10">
                  <c:v>2005.03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925-4B19-8653-EB515F187FB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High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m\/d\/yyyy</c:formatCode>
                <c:ptCount val="11"/>
                <c:pt idx="0">
                  <c:v>42058</c:v>
                </c:pt>
                <c:pt idx="1">
                  <c:v>42052</c:v>
                </c:pt>
                <c:pt idx="2">
                  <c:v>42044</c:v>
                </c:pt>
                <c:pt idx="3">
                  <c:v>42037</c:v>
                </c:pt>
                <c:pt idx="4">
                  <c:v>42030</c:v>
                </c:pt>
                <c:pt idx="5">
                  <c:v>42024</c:v>
                </c:pt>
                <c:pt idx="6">
                  <c:v>42016</c:v>
                </c:pt>
                <c:pt idx="7">
                  <c:v>42009</c:v>
                </c:pt>
                <c:pt idx="8">
                  <c:v>42002</c:v>
                </c:pt>
                <c:pt idx="9">
                  <c:v>41995</c:v>
                </c:pt>
                <c:pt idx="10">
                  <c:v>41988</c:v>
                </c:pt>
              </c:numCache>
            </c:num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2119.59</c:v>
                </c:pt>
                <c:pt idx="1">
                  <c:v>2110.61</c:v>
                </c:pt>
                <c:pt idx="2">
                  <c:v>2097.0300000000002</c:v>
                </c:pt>
                <c:pt idx="3">
                  <c:v>2072.4</c:v>
                </c:pt>
                <c:pt idx="4">
                  <c:v>2057.62</c:v>
                </c:pt>
                <c:pt idx="5">
                  <c:v>2064.62</c:v>
                </c:pt>
                <c:pt idx="6">
                  <c:v>2056.9299999999998</c:v>
                </c:pt>
                <c:pt idx="7">
                  <c:v>2064.4299999999998</c:v>
                </c:pt>
                <c:pt idx="8">
                  <c:v>2093.5500000000002</c:v>
                </c:pt>
                <c:pt idx="9">
                  <c:v>2092.6999999999998</c:v>
                </c:pt>
                <c:pt idx="10">
                  <c:v>2077.85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925-4B19-8653-EB515F187FB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m\/d\/yyyy</c:formatCode>
                <c:ptCount val="11"/>
                <c:pt idx="0">
                  <c:v>42058</c:v>
                </c:pt>
                <c:pt idx="1">
                  <c:v>42052</c:v>
                </c:pt>
                <c:pt idx="2">
                  <c:v>42044</c:v>
                </c:pt>
                <c:pt idx="3">
                  <c:v>42037</c:v>
                </c:pt>
                <c:pt idx="4">
                  <c:v>42030</c:v>
                </c:pt>
                <c:pt idx="5">
                  <c:v>42024</c:v>
                </c:pt>
                <c:pt idx="6">
                  <c:v>42016</c:v>
                </c:pt>
                <c:pt idx="7">
                  <c:v>42009</c:v>
                </c:pt>
                <c:pt idx="8">
                  <c:v>42002</c:v>
                </c:pt>
                <c:pt idx="9">
                  <c:v>41995</c:v>
                </c:pt>
                <c:pt idx="10">
                  <c:v>41988</c:v>
                </c:pt>
              </c:numCache>
            </c:numRef>
          </c:cat>
          <c:val>
            <c:numRef>
              <c:f>Sheet1!$D$2:$D$12</c:f>
              <c:numCache>
                <c:formatCode>General</c:formatCode>
                <c:ptCount val="11"/>
                <c:pt idx="0">
                  <c:v>2103</c:v>
                </c:pt>
                <c:pt idx="1">
                  <c:v>2085.44</c:v>
                </c:pt>
                <c:pt idx="2">
                  <c:v>2041.88</c:v>
                </c:pt>
                <c:pt idx="3">
                  <c:v>1980.9</c:v>
                </c:pt>
                <c:pt idx="4">
                  <c:v>1989.18</c:v>
                </c:pt>
                <c:pt idx="5">
                  <c:v>2004.49</c:v>
                </c:pt>
                <c:pt idx="6">
                  <c:v>1988.12</c:v>
                </c:pt>
                <c:pt idx="7">
                  <c:v>1992.44</c:v>
                </c:pt>
                <c:pt idx="8">
                  <c:v>2046.04</c:v>
                </c:pt>
                <c:pt idx="9">
                  <c:v>2069.2800000000002</c:v>
                </c:pt>
                <c:pt idx="10">
                  <c:v>1972.56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925-4B19-8653-EB515F187FB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Close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m\/d\/yyyy</c:formatCode>
                <c:ptCount val="11"/>
                <c:pt idx="0">
                  <c:v>42058</c:v>
                </c:pt>
                <c:pt idx="1">
                  <c:v>42052</c:v>
                </c:pt>
                <c:pt idx="2">
                  <c:v>42044</c:v>
                </c:pt>
                <c:pt idx="3">
                  <c:v>42037</c:v>
                </c:pt>
                <c:pt idx="4">
                  <c:v>42030</c:v>
                </c:pt>
                <c:pt idx="5">
                  <c:v>42024</c:v>
                </c:pt>
                <c:pt idx="6">
                  <c:v>42016</c:v>
                </c:pt>
                <c:pt idx="7">
                  <c:v>42009</c:v>
                </c:pt>
                <c:pt idx="8">
                  <c:v>42002</c:v>
                </c:pt>
                <c:pt idx="9">
                  <c:v>41995</c:v>
                </c:pt>
                <c:pt idx="10">
                  <c:v>41988</c:v>
                </c:pt>
              </c:numCache>
            </c:numRef>
          </c:cat>
          <c:val>
            <c:numRef>
              <c:f>Sheet1!$E$2:$E$12</c:f>
              <c:numCache>
                <c:formatCode>General</c:formatCode>
                <c:ptCount val="11"/>
                <c:pt idx="0">
                  <c:v>2104.5</c:v>
                </c:pt>
                <c:pt idx="1">
                  <c:v>2110.3000000000002</c:v>
                </c:pt>
                <c:pt idx="2">
                  <c:v>2096.9899999999998</c:v>
                </c:pt>
                <c:pt idx="3">
                  <c:v>2055.4699999999998</c:v>
                </c:pt>
                <c:pt idx="4">
                  <c:v>1994.99</c:v>
                </c:pt>
                <c:pt idx="5">
                  <c:v>2051.8200000000002</c:v>
                </c:pt>
                <c:pt idx="6">
                  <c:v>2019.42</c:v>
                </c:pt>
                <c:pt idx="7">
                  <c:v>2044.81</c:v>
                </c:pt>
                <c:pt idx="8">
                  <c:v>2058.1999999999998</c:v>
                </c:pt>
                <c:pt idx="9">
                  <c:v>2088.77</c:v>
                </c:pt>
                <c:pt idx="10">
                  <c:v>2070.65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925-4B19-8653-EB515F187F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31750" cap="rnd" cmpd="sng" algn="ctr">
              <a:solidFill>
                <a:schemeClr val="bg1">
                  <a:lumMod val="25000"/>
                  <a:lumOff val="75000"/>
                </a:schemeClr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rgbClr val="54BE71"/>
              </a:solidFill>
              <a:ln w="9525" cap="flat" cmpd="sng" algn="ctr">
                <a:noFill/>
                <a:round/>
              </a:ln>
              <a:effectLst/>
            </c:spPr>
          </c:upBars>
          <c:downBars>
            <c:spPr>
              <a:solidFill>
                <a:srgbClr val="ED312B"/>
              </a:solidFill>
              <a:ln w="9525" cap="flat" cmpd="sng" algn="ctr">
                <a:noFill/>
                <a:round/>
              </a:ln>
              <a:effectLst/>
            </c:spPr>
          </c:downBars>
        </c:upDownBars>
        <c:axId val="-742474192"/>
        <c:axId val="-742472560"/>
      </c:stockChart>
      <c:catAx>
        <c:axId val="-742474192"/>
        <c:scaling>
          <c:orientation val="minMax"/>
        </c:scaling>
        <c:delete val="0"/>
        <c:axPos val="b"/>
        <c:majorGridlines>
          <c:spPr>
            <a:ln w="12700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ajorGridlines>
        <c:numFmt formatCode="m\/d\/yyyy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742472560"/>
        <c:crosses val="autoZero"/>
        <c:auto val="0"/>
        <c:lblAlgn val="ctr"/>
        <c:lblOffset val="100"/>
        <c:noMultiLvlLbl val="0"/>
      </c:catAx>
      <c:valAx>
        <c:axId val="-742472560"/>
        <c:scaling>
          <c:orientation val="minMax"/>
          <c:max val="2150"/>
          <c:min val="1950"/>
        </c:scaling>
        <c:delete val="0"/>
        <c:axPos val="l"/>
        <c:majorGridlines>
          <c:spPr>
            <a:ln w="12700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742474192"/>
        <c:crosses val="autoZero"/>
        <c:crossBetween val="between"/>
        <c:majorUnit val="4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5313400000000002E-2"/>
          <c:y val="3.5313400000000002E-2"/>
          <c:w val="0.929373"/>
          <c:h val="0.9168730000000000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6B8896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chemeClr val="tx2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530C-4A8B-ADED-3D021C75794D}"/>
              </c:ext>
            </c:extLst>
          </c:dPt>
          <c:dPt>
            <c:idx val="1"/>
            <c:bubble3D val="0"/>
            <c:spPr>
              <a:solidFill>
                <a:schemeClr val="tx1">
                  <a:lumMod val="20000"/>
                  <a:lumOff val="80000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530C-4A8B-ADED-3D021C75794D}"/>
              </c:ext>
            </c:extLst>
          </c:dPt>
          <c:dLbls>
            <c:dLbl>
              <c:idx val="0"/>
              <c:layout>
                <c:manualLayout>
                  <c:x val="0"/>
                  <c:y val="4.5234444426635441E-2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300" b="0" i="0" u="none" strike="noStrike">
                      <a:solidFill>
                        <a:srgbClr val="53585F"/>
                      </a:solidFill>
                      <a:latin typeface="+mn-lt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0C-4A8B-ADED-3D021C75794D}"/>
                </c:ext>
              </c:extLst>
            </c:dLbl>
            <c:dLbl>
              <c:idx val="1"/>
              <c:layout>
                <c:manualLayout>
                  <c:x val="0"/>
                  <c:y val="-3.6187555541308487E-2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300" b="0" i="0" u="none" strike="noStrike">
                      <a:solidFill>
                        <a:srgbClr val="53585F"/>
                      </a:solidFill>
                      <a:latin typeface="+mn-lt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0C-4A8B-ADED-3D021C75794D}"/>
                </c:ext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300" b="0" i="0" u="none" strike="noStrike">
                    <a:solidFill>
                      <a:srgbClr val="53585F"/>
                    </a:solidFill>
                    <a:latin typeface="+mn-lt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Sheet1!$B$1:$C$1</c:f>
              <c:strCache>
                <c:ptCount val="2"/>
                <c:pt idx="0">
                  <c:v>July</c:v>
                </c:pt>
                <c:pt idx="1">
                  <c:v>August</c:v>
                </c:pt>
              </c:strCache>
            </c:strRef>
          </c:cat>
          <c:val>
            <c:numRef>
              <c:f>Sheet1!$B$2:$C$2</c:f>
              <c:numCache>
                <c:formatCode>0%</c:formatCode>
                <c:ptCount val="2"/>
                <c:pt idx="0">
                  <c:v>0.68</c:v>
                </c:pt>
                <c:pt idx="1">
                  <c:v>0.32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30C-4A8B-ADED-3D021C7579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5313400000000002E-2"/>
          <c:y val="3.5313400000000002E-2"/>
          <c:w val="0.929373"/>
          <c:h val="0.9168730000000000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6B8896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chemeClr val="accent3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530C-4A8B-ADED-3D021C75794D}"/>
              </c:ext>
            </c:extLst>
          </c:dPt>
          <c:dPt>
            <c:idx val="1"/>
            <c:bubble3D val="0"/>
            <c:spPr>
              <a:solidFill>
                <a:schemeClr val="tx1">
                  <a:lumMod val="20000"/>
                  <a:lumOff val="80000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530C-4A8B-ADED-3D021C75794D}"/>
              </c:ext>
            </c:extLst>
          </c:dPt>
          <c:dLbls>
            <c:dLbl>
              <c:idx val="0"/>
              <c:layout>
                <c:manualLayout>
                  <c:x val="0"/>
                  <c:y val="4.5234444426635441E-2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300" b="0" i="0" u="none" strike="noStrike">
                      <a:solidFill>
                        <a:srgbClr val="53585F"/>
                      </a:solidFill>
                      <a:latin typeface="+mn-lt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0C-4A8B-ADED-3D021C75794D}"/>
                </c:ext>
              </c:extLst>
            </c:dLbl>
            <c:dLbl>
              <c:idx val="1"/>
              <c:layout>
                <c:manualLayout>
                  <c:x val="0"/>
                  <c:y val="-3.6187555541308487E-2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300" b="0" i="0" u="none" strike="noStrike">
                      <a:solidFill>
                        <a:srgbClr val="53585F"/>
                      </a:solidFill>
                      <a:latin typeface="+mn-lt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0C-4A8B-ADED-3D021C75794D}"/>
                </c:ext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300" b="0" i="0" u="none" strike="noStrike">
                    <a:solidFill>
                      <a:srgbClr val="53585F"/>
                    </a:solidFill>
                    <a:latin typeface="+mn-lt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Sheet1!$B$1:$C$1</c:f>
              <c:strCache>
                <c:ptCount val="2"/>
                <c:pt idx="0">
                  <c:v>July</c:v>
                </c:pt>
                <c:pt idx="1">
                  <c:v>August</c:v>
                </c:pt>
              </c:strCache>
            </c:strRef>
          </c:cat>
          <c:val>
            <c:numRef>
              <c:f>Sheet1!$B$2:$C$2</c:f>
              <c:numCache>
                <c:formatCode>0%</c:formatCode>
                <c:ptCount val="2"/>
                <c:pt idx="0">
                  <c:v>0.56999999999999995</c:v>
                </c:pt>
                <c:pt idx="1">
                  <c:v>0.43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30C-4A8B-ADED-3D021C7579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5313400000000002E-2"/>
          <c:y val="3.5313400000000002E-2"/>
          <c:w val="0.929373"/>
          <c:h val="0.9168730000000000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6B8896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chemeClr val="accent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530C-4A8B-ADED-3D021C75794D}"/>
              </c:ext>
            </c:extLst>
          </c:dPt>
          <c:dPt>
            <c:idx val="1"/>
            <c:bubble3D val="0"/>
            <c:spPr>
              <a:solidFill>
                <a:schemeClr val="tx1">
                  <a:lumMod val="20000"/>
                  <a:lumOff val="80000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530C-4A8B-ADED-3D021C75794D}"/>
              </c:ext>
            </c:extLst>
          </c:dPt>
          <c:dLbls>
            <c:dLbl>
              <c:idx val="0"/>
              <c:layout>
                <c:manualLayout>
                  <c:x val="0"/>
                  <c:y val="4.5234444426635441E-2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300" b="0" i="0" u="none" strike="noStrike">
                      <a:solidFill>
                        <a:srgbClr val="53585F"/>
                      </a:solidFill>
                      <a:latin typeface="+mn-lt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0C-4A8B-ADED-3D021C75794D}"/>
                </c:ext>
              </c:extLst>
            </c:dLbl>
            <c:dLbl>
              <c:idx val="1"/>
              <c:layout>
                <c:manualLayout>
                  <c:x val="0"/>
                  <c:y val="-3.6187555541308487E-2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300" b="0" i="0" u="none" strike="noStrike">
                      <a:solidFill>
                        <a:srgbClr val="53585F"/>
                      </a:solidFill>
                      <a:latin typeface="+mn-lt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0C-4A8B-ADED-3D021C75794D}"/>
                </c:ext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300" b="0" i="0" u="none" strike="noStrike">
                    <a:solidFill>
                      <a:srgbClr val="53585F"/>
                    </a:solidFill>
                    <a:latin typeface="+mn-lt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Sheet1!$B$1:$C$1</c:f>
              <c:strCache>
                <c:ptCount val="2"/>
                <c:pt idx="0">
                  <c:v>July</c:v>
                </c:pt>
                <c:pt idx="1">
                  <c:v>August</c:v>
                </c:pt>
              </c:strCache>
            </c:strRef>
          </c:cat>
          <c:val>
            <c:numRef>
              <c:f>Sheet1!$B$2:$C$2</c:f>
              <c:numCache>
                <c:formatCode>0%</c:formatCode>
                <c:ptCount val="2"/>
                <c:pt idx="0">
                  <c:v>0.63</c:v>
                </c:pt>
                <c:pt idx="1">
                  <c:v>0.37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30C-4A8B-ADED-3D021C7579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837259691487293"/>
          <c:y val="7.5717927450977968E-2"/>
          <c:w val="0.86582909522882867"/>
          <c:h val="0.7360556418753690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2D-4F9D-80B5-70F2FD53892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D2D-4F9D-80B5-70F2FD53892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145</c:v>
                </c:pt>
                <c:pt idx="1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D2D-4F9D-80B5-70F2FD53892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D2D-4F9D-80B5-70F2FD53892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-226207312"/>
        <c:axId val="-226223632"/>
      </c:barChart>
      <c:catAx>
        <c:axId val="-226207312"/>
        <c:scaling>
          <c:orientation val="maxMin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40000"/>
                  <a:lumOff val="60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12700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6223632"/>
        <c:crosses val="autoZero"/>
        <c:auto val="1"/>
        <c:lblAlgn val="ctr"/>
        <c:lblOffset val="100"/>
        <c:noMultiLvlLbl val="0"/>
      </c:catAx>
      <c:valAx>
        <c:axId val="-226223632"/>
        <c:scaling>
          <c:orientation val="minMax"/>
        </c:scaling>
        <c:delete val="0"/>
        <c:axPos val="b"/>
        <c:majorGridlines>
          <c:spPr>
            <a:ln w="12700" cap="flat" cmpd="sng" algn="ctr">
              <a:solidFill>
                <a:schemeClr val="tx1">
                  <a:lumMod val="40000"/>
                  <a:lumOff val="60000"/>
                </a:schemeClr>
              </a:solidFill>
              <a:round/>
            </a:ln>
            <a:effectLst/>
          </c:spPr>
        </c:majorGridlines>
        <c:minorGridlines>
          <c:spPr>
            <a:ln w="12700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in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6207312"/>
        <c:crosses val="max"/>
        <c:crossBetween val="between"/>
      </c:valAx>
      <c:spPr>
        <a:noFill/>
        <a:ln w="3175">
          <a:noFill/>
        </a:ln>
        <a:effectLst/>
      </c:spPr>
    </c:plotArea>
    <c:legend>
      <c:legendPos val="b"/>
      <c:layout>
        <c:manualLayout>
          <c:xMode val="edge"/>
          <c:yMode val="edge"/>
          <c:x val="0.32652638546035562"/>
          <c:y val="0.9078860463094468"/>
          <c:w val="0.34694722907928871"/>
          <c:h val="4.763555815957092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lnSpc>
              <a:spcPct val="110000"/>
            </a:lnSpc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1552443035991413E-2"/>
          <c:y val="7.6894065297247752E-2"/>
          <c:w val="0.91908815295000257"/>
          <c:h val="0.71351242522793168"/>
        </c:manualLayout>
      </c:layout>
      <c:areaChart>
        <c:grouping val="stacke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Company 1</c:v>
                </c:pt>
              </c:strCache>
            </c:strRef>
          </c:tx>
          <c:spPr>
            <a:solidFill>
              <a:srgbClr val="F1A547"/>
            </a:solidFill>
            <a:ln>
              <a:noFill/>
            </a:ln>
            <a:effectLst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Blatt1!$B$2:$B$14</c:f>
              <c:numCache>
                <c:formatCode>General</c:formatCode>
                <c:ptCount val="13"/>
                <c:pt idx="0">
                  <c:v>0</c:v>
                </c:pt>
                <c:pt idx="1">
                  <c:v>3</c:v>
                </c:pt>
                <c:pt idx="2">
                  <c:v>1</c:v>
                </c:pt>
                <c:pt idx="3">
                  <c:v>2</c:v>
                </c:pt>
                <c:pt idx="4">
                  <c:v>0</c:v>
                </c:pt>
                <c:pt idx="5">
                  <c:v>4</c:v>
                </c:pt>
                <c:pt idx="6">
                  <c:v>5</c:v>
                </c:pt>
                <c:pt idx="7">
                  <c:v>1</c:v>
                </c:pt>
                <c:pt idx="8">
                  <c:v>3</c:v>
                </c:pt>
                <c:pt idx="9">
                  <c:v>1</c:v>
                </c:pt>
                <c:pt idx="10">
                  <c:v>2</c:v>
                </c:pt>
                <c:pt idx="11">
                  <c:v>5</c:v>
                </c:pt>
                <c:pt idx="1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37-48F1-A9B9-2C04088C339E}"/>
            </c:ext>
          </c:extLst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Company 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Blatt1!$C$2:$C$14</c:f>
              <c:numCache>
                <c:formatCode>General</c:formatCode>
                <c:ptCount val="13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5</c:v>
                </c:pt>
                <c:pt idx="4">
                  <c:v>6</c:v>
                </c:pt>
                <c:pt idx="5">
                  <c:v>4</c:v>
                </c:pt>
                <c:pt idx="6">
                  <c:v>2</c:v>
                </c:pt>
                <c:pt idx="7">
                  <c:v>3</c:v>
                </c:pt>
                <c:pt idx="8">
                  <c:v>1</c:v>
                </c:pt>
                <c:pt idx="9">
                  <c:v>3</c:v>
                </c:pt>
                <c:pt idx="10">
                  <c:v>3</c:v>
                </c:pt>
                <c:pt idx="11">
                  <c:v>2</c:v>
                </c:pt>
                <c:pt idx="1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C37-48F1-A9B9-2C04088C339E}"/>
            </c:ext>
          </c:extLst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Company 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Blatt1!$D$2:$D$14</c:f>
              <c:numCache>
                <c:formatCode>General</c:formatCode>
                <c:ptCount val="13"/>
                <c:pt idx="0">
                  <c:v>0</c:v>
                </c:pt>
                <c:pt idx="1">
                  <c:v>3</c:v>
                </c:pt>
                <c:pt idx="2">
                  <c:v>1</c:v>
                </c:pt>
                <c:pt idx="3">
                  <c:v>4</c:v>
                </c:pt>
                <c:pt idx="4">
                  <c:v>1</c:v>
                </c:pt>
                <c:pt idx="5">
                  <c:v>3</c:v>
                </c:pt>
                <c:pt idx="6">
                  <c:v>2</c:v>
                </c:pt>
                <c:pt idx="7">
                  <c:v>4</c:v>
                </c:pt>
                <c:pt idx="8">
                  <c:v>3</c:v>
                </c:pt>
                <c:pt idx="9">
                  <c:v>4</c:v>
                </c:pt>
                <c:pt idx="10">
                  <c:v>1</c:v>
                </c:pt>
                <c:pt idx="11">
                  <c:v>2</c:v>
                </c:pt>
                <c:pt idx="1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C37-48F1-A9B9-2C04088C339E}"/>
            </c:ext>
          </c:extLst>
        </c:ser>
        <c:ser>
          <c:idx val="3"/>
          <c:order val="3"/>
          <c:tx>
            <c:strRef>
              <c:f>Blatt1!$E$1</c:f>
              <c:strCache>
                <c:ptCount val="1"/>
                <c:pt idx="0">
                  <c:v>Company 4</c:v>
                </c:pt>
              </c:strCache>
            </c:strRef>
          </c:tx>
          <c:spPr>
            <a:solidFill>
              <a:srgbClr val="ED312B"/>
            </a:solidFill>
            <a:ln>
              <a:noFill/>
            </a:ln>
            <a:effectLst/>
          </c:spPr>
          <c:cat>
            <c:numRef>
              <c:f>Blatt1!$A$2:$A$14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</c:numCache>
            </c:numRef>
          </c:cat>
          <c:val>
            <c:numRef>
              <c:f>Blatt1!$E$2:$E$14</c:f>
              <c:numCache>
                <c:formatCode>General</c:formatCode>
                <c:ptCount val="13"/>
                <c:pt idx="0">
                  <c:v>4</c:v>
                </c:pt>
                <c:pt idx="1">
                  <c:v>2</c:v>
                </c:pt>
                <c:pt idx="2">
                  <c:v>4</c:v>
                </c:pt>
                <c:pt idx="3">
                  <c:v>2</c:v>
                </c:pt>
                <c:pt idx="4">
                  <c:v>4</c:v>
                </c:pt>
                <c:pt idx="5">
                  <c:v>4</c:v>
                </c:pt>
                <c:pt idx="6">
                  <c:v>3</c:v>
                </c:pt>
                <c:pt idx="7">
                  <c:v>1</c:v>
                </c:pt>
                <c:pt idx="8">
                  <c:v>2</c:v>
                </c:pt>
                <c:pt idx="9">
                  <c:v>4</c:v>
                </c:pt>
                <c:pt idx="10">
                  <c:v>3</c:v>
                </c:pt>
                <c:pt idx="11">
                  <c:v>4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C37-48F1-A9B9-2C04088C33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70486080"/>
        <c:axId val="370486640"/>
      </c:areaChart>
      <c:catAx>
        <c:axId val="3704860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0486640"/>
        <c:crosses val="autoZero"/>
        <c:auto val="1"/>
        <c:lblAlgn val="ctr"/>
        <c:lblOffset val="100"/>
        <c:noMultiLvlLbl val="0"/>
      </c:catAx>
      <c:valAx>
        <c:axId val="370486640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04860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7993559661772366"/>
          <c:y val="0.88315271258439909"/>
          <c:w val="0.44012868183143772"/>
          <c:h val="7.86654598905067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lnSpc>
              <a:spcPct val="110000"/>
            </a:lnSpc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304718162102741E-2"/>
          <c:y val="8.5093055865793688E-2"/>
          <c:w val="0.9258088878596058"/>
          <c:h val="0.72524964852913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Series One</c:v>
                </c:pt>
                <c:pt idx="1">
                  <c:v>Series Two</c:v>
                </c:pt>
                <c:pt idx="2">
                  <c:v>Series Three</c:v>
                </c:pt>
                <c:pt idx="3">
                  <c:v>Series Four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80</c:v>
                </c:pt>
                <c:pt idx="2">
                  <c:v>110</c:v>
                </c:pt>
                <c:pt idx="3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85-480E-BE8E-5AEB96A1439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Series One</c:v>
                </c:pt>
                <c:pt idx="1">
                  <c:v>Series Two</c:v>
                </c:pt>
                <c:pt idx="2">
                  <c:v>Series Three</c:v>
                </c:pt>
                <c:pt idx="3">
                  <c:v>Series Four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50</c:v>
                </c:pt>
                <c:pt idx="1">
                  <c:v>40</c:v>
                </c:pt>
                <c:pt idx="2">
                  <c:v>190</c:v>
                </c:pt>
                <c:pt idx="3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A85-480E-BE8E-5AEB96A1439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Series One</c:v>
                </c:pt>
                <c:pt idx="1">
                  <c:v>Series Two</c:v>
                </c:pt>
                <c:pt idx="2">
                  <c:v>Series Three</c:v>
                </c:pt>
                <c:pt idx="3">
                  <c:v>Series Four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145</c:v>
                </c:pt>
                <c:pt idx="1">
                  <c:v>195</c:v>
                </c:pt>
                <c:pt idx="2">
                  <c:v>60</c:v>
                </c:pt>
                <c:pt idx="3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A85-480E-BE8E-5AEB96A1439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Series One</c:v>
                </c:pt>
                <c:pt idx="1">
                  <c:v>Series Two</c:v>
                </c:pt>
                <c:pt idx="2">
                  <c:v>Series Three</c:v>
                </c:pt>
                <c:pt idx="3">
                  <c:v>Series Four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60</c:v>
                </c:pt>
                <c:pt idx="1">
                  <c:v>60</c:v>
                </c:pt>
                <c:pt idx="2">
                  <c:v>80</c:v>
                </c:pt>
                <c:pt idx="3">
                  <c:v>200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A85-480E-BE8E-5AEB96A1439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 5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Series One</c:v>
                </c:pt>
                <c:pt idx="1">
                  <c:v>Series Two</c:v>
                </c:pt>
                <c:pt idx="2">
                  <c:v>Series Three</c:v>
                </c:pt>
                <c:pt idx="3">
                  <c:v>Series Four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85</c:v>
                </c:pt>
                <c:pt idx="1">
                  <c:v>160</c:v>
                </c:pt>
                <c:pt idx="2">
                  <c:v>30</c:v>
                </c:pt>
                <c:pt idx="3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A85-480E-BE8E-5AEB96A1439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-226201872"/>
        <c:axId val="-226200784"/>
      </c:barChart>
      <c:catAx>
        <c:axId val="-226201872"/>
        <c:scaling>
          <c:orientation val="minMax"/>
        </c:scaling>
        <c:delete val="0"/>
        <c:axPos val="b"/>
        <c:majorGridlines>
          <c:spPr>
            <a:ln w="12700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6200784"/>
        <c:crosses val="autoZero"/>
        <c:auto val="1"/>
        <c:lblAlgn val="ctr"/>
        <c:lblOffset val="100"/>
        <c:noMultiLvlLbl val="0"/>
      </c:catAx>
      <c:valAx>
        <c:axId val="-226200784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6201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7966141989271126"/>
          <c:y val="0.92959542714532373"/>
          <c:w val="0.44067717732566486"/>
          <c:h val="4.909606755839719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ED423D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9E50-41B0-9CC0-FA0E6D0357CC}"/>
              </c:ext>
            </c:extLst>
          </c:dPt>
          <c:dPt>
            <c:idx val="1"/>
            <c:bubble3D val="0"/>
            <c:spPr>
              <a:solidFill>
                <a:srgbClr val="EF9527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9E50-41B0-9CC0-FA0E6D0357CC}"/>
              </c:ext>
            </c:extLst>
          </c:dPt>
          <c:dPt>
            <c:idx val="2"/>
            <c:bubble3D val="0"/>
            <c:spPr>
              <a:solidFill>
                <a:srgbClr val="8BC248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5-9E50-41B0-9CC0-FA0E6D0357CC}"/>
              </c:ext>
            </c:extLst>
          </c:dPt>
          <c:dPt>
            <c:idx val="3"/>
            <c:bubble3D val="0"/>
            <c:spPr>
              <a:solidFill>
                <a:srgbClr val="2686A7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7-9E50-41B0-9CC0-FA0E6D0357C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200">
                    <a:solidFill>
                      <a:schemeClr val="bg1"/>
                    </a:solidFill>
                    <a:latin typeface="Nevis" panose="02000800000000000000" pitchFamily="2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Graphic Design</c:v>
                </c:pt>
                <c:pt idx="1">
                  <c:v>Web Design</c:v>
                </c:pt>
                <c:pt idx="2">
                  <c:v>Developer</c:v>
                </c:pt>
                <c:pt idx="3">
                  <c:v>Marketing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0.35</c:v>
                </c:pt>
                <c:pt idx="1">
                  <c:v>0.3</c:v>
                </c:pt>
                <c:pt idx="2">
                  <c:v>0.1</c:v>
                </c:pt>
                <c:pt idx="3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E50-41B0-9CC0-FA0E6D0357C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666666666666666E-2"/>
          <c:y val="0"/>
          <c:w val="0.96666666666666667"/>
          <c:h val="0.803395825434805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EF9527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0-F058-47D4-BD3D-96DDA4ACDD7F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F058-47D4-BD3D-96DDA4ACDD7F}"/>
              </c:ext>
            </c:extLst>
          </c:dPt>
          <c:dPt>
            <c:idx val="2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2-F058-47D4-BD3D-96DDA4ACDD7F}"/>
              </c:ext>
            </c:extLst>
          </c:dPt>
          <c:dPt>
            <c:idx val="3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F058-47D4-BD3D-96DDA4ACDD7F}"/>
              </c:ext>
            </c:extLst>
          </c:dPt>
          <c:dPt>
            <c:idx val="4"/>
            <c:invertIfNegative val="0"/>
            <c:bubble3D val="0"/>
            <c:spPr>
              <a:solidFill>
                <a:srgbClr val="CAE3AB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F154-47F8-A820-809677B620CC}"/>
              </c:ext>
            </c:extLst>
          </c:dPt>
          <c:dLbls>
            <c:dLbl>
              <c:idx val="4"/>
              <c:layout>
                <c:manualLayout>
                  <c:x val="0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154-47F8-A820-809677B620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 b="1">
                    <a:solidFill>
                      <a:schemeClr val="tx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
Keywords</c:v>
                </c:pt>
                <c:pt idx="1">
                  <c:v>
Pay-Per-Click</c:v>
                </c:pt>
                <c:pt idx="2">
                  <c:v>
Social media</c:v>
                </c:pt>
                <c:pt idx="3">
                  <c:v>
Site Map</c:v>
                </c:pt>
                <c:pt idx="4">
                  <c:v>
Content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0.12</c:v>
                </c:pt>
                <c:pt idx="1">
                  <c:v>0.08</c:v>
                </c:pt>
                <c:pt idx="2">
                  <c:v>0.2</c:v>
                </c:pt>
                <c:pt idx="3">
                  <c:v>0.25</c:v>
                </c:pt>
                <c:pt idx="4">
                  <c:v>0.35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154-47F8-A820-809677B620C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579490760"/>
        <c:axId val="579497032"/>
      </c:barChart>
      <c:catAx>
        <c:axId val="57949076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20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579497032"/>
        <c:crosses val="autoZero"/>
        <c:auto val="1"/>
        <c:lblAlgn val="ctr"/>
        <c:lblOffset val="100"/>
        <c:noMultiLvlLbl val="0"/>
      </c:catAx>
      <c:valAx>
        <c:axId val="579497032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57949076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Category A</c:v>
                </c:pt>
              </c:strCache>
            </c:strRef>
          </c:tx>
          <c:spPr>
            <a:solidFill>
              <a:srgbClr val="54BE71"/>
            </a:solidFill>
          </c:spPr>
          <c:cat>
            <c:numRef>
              <c:f>Sheet1!$A$2:$A$30</c:f>
              <c:numCache>
                <c:formatCode>m\/d\/yy</c:formatCode>
                <c:ptCount val="29"/>
                <c:pt idx="0">
                  <c:v>41903</c:v>
                </c:pt>
                <c:pt idx="1">
                  <c:v>41904</c:v>
                </c:pt>
                <c:pt idx="2">
                  <c:v>41905</c:v>
                </c:pt>
                <c:pt idx="3">
                  <c:v>41906</c:v>
                </c:pt>
                <c:pt idx="4">
                  <c:v>41907</c:v>
                </c:pt>
                <c:pt idx="5">
                  <c:v>41908</c:v>
                </c:pt>
                <c:pt idx="6">
                  <c:v>41909</c:v>
                </c:pt>
                <c:pt idx="7">
                  <c:v>41910</c:v>
                </c:pt>
                <c:pt idx="8">
                  <c:v>41911</c:v>
                </c:pt>
                <c:pt idx="9">
                  <c:v>41912</c:v>
                </c:pt>
                <c:pt idx="10">
                  <c:v>41913</c:v>
                </c:pt>
                <c:pt idx="11">
                  <c:v>41914</c:v>
                </c:pt>
                <c:pt idx="12">
                  <c:v>41915</c:v>
                </c:pt>
                <c:pt idx="13">
                  <c:v>41916</c:v>
                </c:pt>
                <c:pt idx="14">
                  <c:v>41917</c:v>
                </c:pt>
                <c:pt idx="15">
                  <c:v>41918</c:v>
                </c:pt>
                <c:pt idx="16">
                  <c:v>41919</c:v>
                </c:pt>
                <c:pt idx="17">
                  <c:v>41920</c:v>
                </c:pt>
                <c:pt idx="18">
                  <c:v>41921</c:v>
                </c:pt>
                <c:pt idx="19">
                  <c:v>41922</c:v>
                </c:pt>
                <c:pt idx="20">
                  <c:v>41923</c:v>
                </c:pt>
                <c:pt idx="21">
                  <c:v>41924</c:v>
                </c:pt>
                <c:pt idx="22">
                  <c:v>41925</c:v>
                </c:pt>
                <c:pt idx="23">
                  <c:v>41926</c:v>
                </c:pt>
                <c:pt idx="24">
                  <c:v>41927</c:v>
                </c:pt>
                <c:pt idx="25">
                  <c:v>41928</c:v>
                </c:pt>
                <c:pt idx="26">
                  <c:v>41929</c:v>
                </c:pt>
                <c:pt idx="27">
                  <c:v>41930</c:v>
                </c:pt>
                <c:pt idx="28">
                  <c:v>41931</c:v>
                </c:pt>
              </c:numCache>
            </c:numRef>
          </c:cat>
          <c:val>
            <c:numRef>
              <c:f>Sheet1!$B$2:$B$30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D1-48DB-ACBF-817237B658D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Category B Fill</c:v>
                </c:pt>
              </c:strCache>
            </c:strRef>
          </c:tx>
          <c:spPr>
            <a:solidFill>
              <a:srgbClr val="F1A547"/>
            </a:solidFill>
          </c:spPr>
          <c:cat>
            <c:numRef>
              <c:f>Sheet1!$A$2:$A$30</c:f>
              <c:numCache>
                <c:formatCode>m\/d\/yy</c:formatCode>
                <c:ptCount val="29"/>
                <c:pt idx="0">
                  <c:v>41903</c:v>
                </c:pt>
                <c:pt idx="1">
                  <c:v>41904</c:v>
                </c:pt>
                <c:pt idx="2">
                  <c:v>41905</c:v>
                </c:pt>
                <c:pt idx="3">
                  <c:v>41906</c:v>
                </c:pt>
                <c:pt idx="4">
                  <c:v>41907</c:v>
                </c:pt>
                <c:pt idx="5">
                  <c:v>41908</c:v>
                </c:pt>
                <c:pt idx="6">
                  <c:v>41909</c:v>
                </c:pt>
                <c:pt idx="7">
                  <c:v>41910</c:v>
                </c:pt>
                <c:pt idx="8">
                  <c:v>41911</c:v>
                </c:pt>
                <c:pt idx="9">
                  <c:v>41912</c:v>
                </c:pt>
                <c:pt idx="10">
                  <c:v>41913</c:v>
                </c:pt>
                <c:pt idx="11">
                  <c:v>41914</c:v>
                </c:pt>
                <c:pt idx="12">
                  <c:v>41915</c:v>
                </c:pt>
                <c:pt idx="13">
                  <c:v>41916</c:v>
                </c:pt>
                <c:pt idx="14">
                  <c:v>41917</c:v>
                </c:pt>
                <c:pt idx="15">
                  <c:v>41918</c:v>
                </c:pt>
                <c:pt idx="16">
                  <c:v>41919</c:v>
                </c:pt>
                <c:pt idx="17">
                  <c:v>41920</c:v>
                </c:pt>
                <c:pt idx="18">
                  <c:v>41921</c:v>
                </c:pt>
                <c:pt idx="19">
                  <c:v>41922</c:v>
                </c:pt>
                <c:pt idx="20">
                  <c:v>41923</c:v>
                </c:pt>
                <c:pt idx="21">
                  <c:v>41924</c:v>
                </c:pt>
                <c:pt idx="22">
                  <c:v>41925</c:v>
                </c:pt>
                <c:pt idx="23">
                  <c:v>41926</c:v>
                </c:pt>
                <c:pt idx="24">
                  <c:v>41927</c:v>
                </c:pt>
                <c:pt idx="25">
                  <c:v>41928</c:v>
                </c:pt>
                <c:pt idx="26">
                  <c:v>41929</c:v>
                </c:pt>
                <c:pt idx="27">
                  <c:v>41930</c:v>
                </c:pt>
                <c:pt idx="28">
                  <c:v>41931</c:v>
                </c:pt>
              </c:numCache>
            </c:numRef>
          </c:cat>
          <c:val>
            <c:numRef>
              <c:f>Sheet1!$E$2:$E$30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D1-48DB-ACBF-817237B658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09397936"/>
        <c:axId val="809384880"/>
      </c:area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Category A Fill</c:v>
                </c:pt>
              </c:strCache>
            </c:strRef>
          </c:tx>
          <c:spPr>
            <a:ln w="9525">
              <a:solidFill>
                <a:schemeClr val="accent6"/>
              </a:solidFill>
            </a:ln>
          </c:spPr>
          <c:marker>
            <c:symbol val="circle"/>
            <c:size val="6"/>
            <c:spPr>
              <a:solidFill>
                <a:schemeClr val="accent6"/>
              </a:solidFill>
              <a:ln w="3175">
                <a:noFill/>
              </a:ln>
            </c:spPr>
          </c:marker>
          <c:cat>
            <c:numRef>
              <c:f>Sheet1!$A$2:$A$30</c:f>
              <c:numCache>
                <c:formatCode>m\/d\/yy</c:formatCode>
                <c:ptCount val="29"/>
                <c:pt idx="0">
                  <c:v>41903</c:v>
                </c:pt>
                <c:pt idx="1">
                  <c:v>41904</c:v>
                </c:pt>
                <c:pt idx="2">
                  <c:v>41905</c:v>
                </c:pt>
                <c:pt idx="3">
                  <c:v>41906</c:v>
                </c:pt>
                <c:pt idx="4">
                  <c:v>41907</c:v>
                </c:pt>
                <c:pt idx="5">
                  <c:v>41908</c:v>
                </c:pt>
                <c:pt idx="6">
                  <c:v>41909</c:v>
                </c:pt>
                <c:pt idx="7">
                  <c:v>41910</c:v>
                </c:pt>
                <c:pt idx="8">
                  <c:v>41911</c:v>
                </c:pt>
                <c:pt idx="9">
                  <c:v>41912</c:v>
                </c:pt>
                <c:pt idx="10">
                  <c:v>41913</c:v>
                </c:pt>
                <c:pt idx="11">
                  <c:v>41914</c:v>
                </c:pt>
                <c:pt idx="12">
                  <c:v>41915</c:v>
                </c:pt>
                <c:pt idx="13">
                  <c:v>41916</c:v>
                </c:pt>
                <c:pt idx="14">
                  <c:v>41917</c:v>
                </c:pt>
                <c:pt idx="15">
                  <c:v>41918</c:v>
                </c:pt>
                <c:pt idx="16">
                  <c:v>41919</c:v>
                </c:pt>
                <c:pt idx="17">
                  <c:v>41920</c:v>
                </c:pt>
                <c:pt idx="18">
                  <c:v>41921</c:v>
                </c:pt>
                <c:pt idx="19">
                  <c:v>41922</c:v>
                </c:pt>
                <c:pt idx="20">
                  <c:v>41923</c:v>
                </c:pt>
                <c:pt idx="21">
                  <c:v>41924</c:v>
                </c:pt>
                <c:pt idx="22">
                  <c:v>41925</c:v>
                </c:pt>
                <c:pt idx="23">
                  <c:v>41926</c:v>
                </c:pt>
                <c:pt idx="24">
                  <c:v>41927</c:v>
                </c:pt>
                <c:pt idx="25">
                  <c:v>41928</c:v>
                </c:pt>
                <c:pt idx="26">
                  <c:v>41929</c:v>
                </c:pt>
                <c:pt idx="27">
                  <c:v>41930</c:v>
                </c:pt>
                <c:pt idx="28">
                  <c:v>41931</c:v>
                </c:pt>
              </c:numCache>
            </c:numRef>
          </c:cat>
          <c:val>
            <c:numRef>
              <c:f>Sheet1!$C$2:$C$30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ED1-48DB-ACBF-817237B658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Category B</c:v>
                </c:pt>
              </c:strCache>
            </c:strRef>
          </c:tx>
          <c:spPr>
            <a:ln w="12700">
              <a:solidFill>
                <a:schemeClr val="tx2"/>
              </a:solidFill>
            </a:ln>
          </c:spPr>
          <c:marker>
            <c:symbol val="circle"/>
            <c:size val="6"/>
            <c:spPr>
              <a:solidFill>
                <a:schemeClr val="tx2"/>
              </a:solidFill>
              <a:ln>
                <a:noFill/>
              </a:ln>
            </c:spPr>
          </c:marker>
          <c:cat>
            <c:numRef>
              <c:f>Sheet1!$A$2:$A$30</c:f>
              <c:numCache>
                <c:formatCode>m\/d\/yy</c:formatCode>
                <c:ptCount val="29"/>
                <c:pt idx="0">
                  <c:v>41903</c:v>
                </c:pt>
                <c:pt idx="1">
                  <c:v>41904</c:v>
                </c:pt>
                <c:pt idx="2">
                  <c:v>41905</c:v>
                </c:pt>
                <c:pt idx="3">
                  <c:v>41906</c:v>
                </c:pt>
                <c:pt idx="4">
                  <c:v>41907</c:v>
                </c:pt>
                <c:pt idx="5">
                  <c:v>41908</c:v>
                </c:pt>
                <c:pt idx="6">
                  <c:v>41909</c:v>
                </c:pt>
                <c:pt idx="7">
                  <c:v>41910</c:v>
                </c:pt>
                <c:pt idx="8">
                  <c:v>41911</c:v>
                </c:pt>
                <c:pt idx="9">
                  <c:v>41912</c:v>
                </c:pt>
                <c:pt idx="10">
                  <c:v>41913</c:v>
                </c:pt>
                <c:pt idx="11">
                  <c:v>41914</c:v>
                </c:pt>
                <c:pt idx="12">
                  <c:v>41915</c:v>
                </c:pt>
                <c:pt idx="13">
                  <c:v>41916</c:v>
                </c:pt>
                <c:pt idx="14">
                  <c:v>41917</c:v>
                </c:pt>
                <c:pt idx="15">
                  <c:v>41918</c:v>
                </c:pt>
                <c:pt idx="16">
                  <c:v>41919</c:v>
                </c:pt>
                <c:pt idx="17">
                  <c:v>41920</c:v>
                </c:pt>
                <c:pt idx="18">
                  <c:v>41921</c:v>
                </c:pt>
                <c:pt idx="19">
                  <c:v>41922</c:v>
                </c:pt>
                <c:pt idx="20">
                  <c:v>41923</c:v>
                </c:pt>
                <c:pt idx="21">
                  <c:v>41924</c:v>
                </c:pt>
                <c:pt idx="22">
                  <c:v>41925</c:v>
                </c:pt>
                <c:pt idx="23">
                  <c:v>41926</c:v>
                </c:pt>
                <c:pt idx="24">
                  <c:v>41927</c:v>
                </c:pt>
                <c:pt idx="25">
                  <c:v>41928</c:v>
                </c:pt>
                <c:pt idx="26">
                  <c:v>41929</c:v>
                </c:pt>
                <c:pt idx="27">
                  <c:v>41930</c:v>
                </c:pt>
                <c:pt idx="28">
                  <c:v>41931</c:v>
                </c:pt>
              </c:numCache>
            </c:numRef>
          </c:cat>
          <c:val>
            <c:numRef>
              <c:f>Sheet1!$D$2:$D$30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ED1-48DB-ACBF-817237B658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09397936"/>
        <c:axId val="809384880"/>
      </c:lineChart>
      <c:dateAx>
        <c:axId val="809397936"/>
        <c:scaling>
          <c:orientation val="minMax"/>
        </c:scaling>
        <c:delete val="0"/>
        <c:axPos val="b"/>
        <c:majorGridlines>
          <c:spPr>
            <a:ln w="12700">
              <a:solidFill>
                <a:schemeClr val="tx1">
                  <a:lumMod val="20000"/>
                  <a:lumOff val="80000"/>
                </a:schemeClr>
              </a:solidFill>
            </a:ln>
          </c:spPr>
        </c:majorGridlines>
        <c:numFmt formatCode="m\/d\/yy" sourceLinked="1"/>
        <c:majorTickMark val="none"/>
        <c:minorTickMark val="none"/>
        <c:tickLblPos val="nextTo"/>
        <c:spPr>
          <a:ln>
            <a:noFill/>
          </a:ln>
        </c:spPr>
        <c:crossAx val="809384880"/>
        <c:crosses val="autoZero"/>
        <c:auto val="1"/>
        <c:lblOffset val="100"/>
        <c:baseTimeUnit val="days"/>
        <c:majorUnit val="7"/>
        <c:majorTimeUnit val="days"/>
      </c:dateAx>
      <c:valAx>
        <c:axId val="809384880"/>
        <c:scaling>
          <c:orientation val="minMax"/>
          <c:max val="160"/>
        </c:scaling>
        <c:delete val="0"/>
        <c:axPos val="l"/>
        <c:majorGridlines>
          <c:spPr>
            <a:ln w="12700">
              <a:solidFill>
                <a:schemeClr val="tx1">
                  <a:lumMod val="20000"/>
                  <a:lumOff val="80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809397936"/>
        <c:crosses val="autoZero"/>
        <c:crossBetween val="midCat"/>
        <c:majorUnit val="40"/>
      </c:valAx>
      <c:spPr>
        <a:noFill/>
        <a:ln>
          <a:noFill/>
        </a:ln>
      </c:spPr>
    </c:plotArea>
    <c:plotVisOnly val="1"/>
    <c:dispBlanksAs val="zero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6218018855198665E-2"/>
          <c:y val="0.12482208077703978"/>
          <c:w val="0.92385965206289433"/>
          <c:h val="0.7508734701095365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One</c:v>
                </c:pt>
              </c:strCache>
            </c:strRef>
          </c:tx>
          <c:spPr>
            <a:solidFill>
              <a:srgbClr val="54BE71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8A3C-48DA-84FE-0EC52C78CC7F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8A3C-48DA-84FE-0EC52C78CC7F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8A3C-48DA-84FE-0EC52C78CC7F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8A3C-48DA-84FE-0EC52C78CC7F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8A3C-48DA-84FE-0EC52C78CC7F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B-8A3C-48DA-84FE-0EC52C78CC7F}"/>
              </c:ext>
            </c:extLst>
          </c:dPt>
          <c:dPt>
            <c:idx val="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D-8A3C-48DA-84FE-0EC52C78CC7F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F-8A3C-48DA-84FE-0EC52C78CC7F}"/>
              </c:ext>
            </c:extLst>
          </c:dPt>
          <c:dPt>
            <c:idx val="8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1-8A3C-48DA-84FE-0EC52C78CC7F}"/>
              </c:ext>
            </c:extLst>
          </c:dPt>
          <c:dPt>
            <c:idx val="9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3-8A3C-48DA-84FE-0EC52C78CC7F}"/>
              </c:ext>
            </c:extLst>
          </c:dPt>
          <c:dPt>
            <c:idx val="1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8A3C-48DA-84FE-0EC52C78CC7F}"/>
              </c:ext>
            </c:extLst>
          </c:dPt>
          <c:dPt>
            <c:idx val="1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8A3C-48DA-84FE-0EC52C78CC7F}"/>
              </c:ext>
            </c:extLst>
          </c:dPt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40</c:v>
                </c:pt>
                <c:pt idx="1">
                  <c:v>80</c:v>
                </c:pt>
                <c:pt idx="2">
                  <c:v>60</c:v>
                </c:pt>
                <c:pt idx="3">
                  <c:v>70</c:v>
                </c:pt>
                <c:pt idx="4">
                  <c:v>190</c:v>
                </c:pt>
                <c:pt idx="5">
                  <c:v>150</c:v>
                </c:pt>
                <c:pt idx="6">
                  <c:v>145</c:v>
                </c:pt>
                <c:pt idx="7">
                  <c:v>195</c:v>
                </c:pt>
                <c:pt idx="8">
                  <c:v>185</c:v>
                </c:pt>
                <c:pt idx="9">
                  <c:v>320</c:v>
                </c:pt>
                <c:pt idx="10">
                  <c:v>405</c:v>
                </c:pt>
                <c:pt idx="11">
                  <c:v>574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7-8A3C-48DA-84FE-0EC52C78CC7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Two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20</c:v>
                </c:pt>
                <c:pt idx="1">
                  <c:v>40</c:v>
                </c:pt>
                <c:pt idx="2">
                  <c:v>20</c:v>
                </c:pt>
                <c:pt idx="3">
                  <c:v>10</c:v>
                </c:pt>
                <c:pt idx="4">
                  <c:v>20</c:v>
                </c:pt>
                <c:pt idx="5">
                  <c:v>80</c:v>
                </c:pt>
                <c:pt idx="6">
                  <c:v>60</c:v>
                </c:pt>
                <c:pt idx="7">
                  <c:v>60</c:v>
                </c:pt>
                <c:pt idx="8">
                  <c:v>90</c:v>
                </c:pt>
                <c:pt idx="9">
                  <c:v>70</c:v>
                </c:pt>
                <c:pt idx="10">
                  <c:v>180</c:v>
                </c:pt>
                <c:pt idx="11">
                  <c:v>229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8A3C-48DA-84FE-0EC52C78CC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-742504656"/>
        <c:axId val="-742501392"/>
      </c:barChart>
      <c:catAx>
        <c:axId val="-742504656"/>
        <c:scaling>
          <c:orientation val="minMax"/>
        </c:scaling>
        <c:delete val="0"/>
        <c:axPos val="b"/>
        <c:majorGridlines>
          <c:spPr>
            <a:ln w="12700">
              <a:solidFill>
                <a:schemeClr val="tx1">
                  <a:lumMod val="20000"/>
                  <a:lumOff val="80000"/>
                </a:schemeClr>
              </a:solidFill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>
            <a:noFill/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-742501392"/>
        <c:crosses val="autoZero"/>
        <c:auto val="1"/>
        <c:lblAlgn val="ctr"/>
        <c:lblOffset val="100"/>
        <c:noMultiLvlLbl val="0"/>
      </c:catAx>
      <c:valAx>
        <c:axId val="-742501392"/>
        <c:scaling>
          <c:orientation val="minMax"/>
          <c:max val="600"/>
        </c:scaling>
        <c:delete val="0"/>
        <c:axPos val="l"/>
        <c:majorGridlines>
          <c:spPr>
            <a:ln w="12700">
              <a:solidFill>
                <a:schemeClr val="tx1">
                  <a:lumMod val="20000"/>
                  <a:lumOff val="80000"/>
                </a:schemeClr>
              </a:solidFill>
            </a:ln>
          </c:spPr>
        </c:majorGridlines>
        <c:numFmt formatCode="0&quot;%&quot;" sourceLinked="0"/>
        <c:majorTickMark val="none"/>
        <c:minorTickMark val="none"/>
        <c:tickLblPos val="nextTo"/>
        <c:spPr>
          <a:ln w="19050">
            <a:noFill/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-742504656"/>
        <c:crosses val="autoZero"/>
        <c:crossBetween val="between"/>
      </c:valAx>
      <c:spPr>
        <a:ln w="19050">
          <a:noFill/>
        </a:ln>
      </c:spPr>
    </c:plotArea>
    <c:legend>
      <c:legendPos val="l"/>
      <c:layout>
        <c:manualLayout>
          <c:xMode val="edge"/>
          <c:yMode val="edge"/>
          <c:x val="0.67069013432144509"/>
          <c:y val="1.4703445692344266E-2"/>
          <c:w val="0.32722556739231123"/>
          <c:h val="8.5262932130059851E-2"/>
        </c:manualLayout>
      </c:layout>
      <c:overlay val="1"/>
      <c:txPr>
        <a:bodyPr/>
        <a:lstStyle/>
        <a:p>
          <a:pPr>
            <a:lnSpc>
              <a:spcPct val="110000"/>
            </a:lnSpc>
            <a:defRPr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2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ED423D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4CB1-42C8-9B78-A0553A72BFF4}"/>
              </c:ext>
            </c:extLst>
          </c:dPt>
          <c:dPt>
            <c:idx val="1"/>
            <c:bubble3D val="0"/>
            <c:spPr>
              <a:solidFill>
                <a:srgbClr val="EF9527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4CB1-42C8-9B78-A0553A72BFF4}"/>
              </c:ext>
            </c:extLst>
          </c:dPt>
          <c:dPt>
            <c:idx val="2"/>
            <c:bubble3D val="0"/>
            <c:spPr>
              <a:solidFill>
                <a:srgbClr val="8BC248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5-4CB1-42C8-9B78-A0553A72BFF4}"/>
              </c:ext>
            </c:extLst>
          </c:dPt>
          <c:dPt>
            <c:idx val="3"/>
            <c:bubble3D val="0"/>
            <c:spPr>
              <a:solidFill>
                <a:srgbClr val="2686A7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7-4CB1-42C8-9B78-A0553A72BFF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200">
                    <a:solidFill>
                      <a:schemeClr val="bg1"/>
                    </a:solidFill>
                    <a:latin typeface="Nevis" panose="02000800000000000000" pitchFamily="2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Graphic Design</c:v>
                </c:pt>
                <c:pt idx="1">
                  <c:v>Web Design</c:v>
                </c:pt>
                <c:pt idx="2">
                  <c:v>Developer</c:v>
                </c:pt>
                <c:pt idx="3">
                  <c:v>Marketing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0.25</c:v>
                </c:pt>
                <c:pt idx="1">
                  <c:v>0.35</c:v>
                </c:pt>
                <c:pt idx="2">
                  <c:v>0.25</c:v>
                </c:pt>
                <c:pt idx="3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CB1-42C8-9B78-A0553A72BFF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rgbClr val="C00000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Jan-Mar</c:v>
                </c:pt>
                <c:pt idx="1">
                  <c:v>Apr-Jun</c:v>
                </c:pt>
                <c:pt idx="2">
                  <c:v>Jul-Sep</c:v>
                </c:pt>
                <c:pt idx="3">
                  <c:v>Oct-Dec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81-4506-8A44-D1782CDAB34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rgbClr val="F3848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Jan-Mar</c:v>
                </c:pt>
                <c:pt idx="1">
                  <c:v>Apr-Jun</c:v>
                </c:pt>
                <c:pt idx="2">
                  <c:v>Jul-Sep</c:v>
                </c:pt>
                <c:pt idx="3">
                  <c:v>Oct-Dec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81-4506-8A44-D1782CDAB34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Jan-Mar</c:v>
                </c:pt>
                <c:pt idx="1">
                  <c:v>Apr-Jun</c:v>
                </c:pt>
                <c:pt idx="2">
                  <c:v>Jul-Sep</c:v>
                </c:pt>
                <c:pt idx="3">
                  <c:v>Oct-Dec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81-4506-8A44-D1782CDAB3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96741032"/>
        <c:axId val="396739464"/>
      </c:barChart>
      <c:catAx>
        <c:axId val="3967410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/>
                </a:solidFill>
              </a:defRPr>
            </a:pPr>
            <a:endParaRPr lang="en-US"/>
          </a:p>
        </c:txPr>
        <c:crossAx val="396739464"/>
        <c:crosses val="autoZero"/>
        <c:auto val="1"/>
        <c:lblAlgn val="ctr"/>
        <c:lblOffset val="100"/>
        <c:noMultiLvlLbl val="0"/>
      </c:catAx>
      <c:valAx>
        <c:axId val="396739464"/>
        <c:scaling>
          <c:orientation val="minMax"/>
        </c:scaling>
        <c:delete val="0"/>
        <c:axPos val="l"/>
        <c:majorGridlines>
          <c:spPr>
            <a:ln>
              <a:solidFill>
                <a:schemeClr val="bg2"/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/>
                </a:solidFill>
              </a:defRPr>
            </a:pPr>
            <a:endParaRPr lang="en-US"/>
          </a:p>
        </c:txPr>
        <c:crossAx val="396741032"/>
        <c:crosses val="autoZero"/>
        <c:crossBetween val="between"/>
      </c:valAx>
    </c:plotArea>
    <c:legend>
      <c:legendPos val="b"/>
      <c:overlay val="0"/>
      <c:txPr>
        <a:bodyPr/>
        <a:lstStyle/>
        <a:p>
          <a:pPr>
            <a:defRPr sz="1200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800">
          <a:solidFill>
            <a:schemeClr val="bg1">
              <a:lumMod val="75000"/>
            </a:schemeClr>
          </a:solidFill>
        </a:defRPr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5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1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2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34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0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FD301C-6F3E-438D-802F-53950A46FD22}" type="doc">
      <dgm:prSet loTypeId="urn:microsoft.com/office/officeart/2005/8/layout/funnel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E2C8DF99-2AA6-4C1A-8770-B0D612617354}">
      <dgm:prSet phldrT="[Text]"/>
      <dgm:spPr/>
      <dgm:t>
        <a:bodyPr/>
        <a:lstStyle/>
        <a:p>
          <a:br>
            <a:rPr lang="id-ID" dirty="0"/>
          </a:br>
          <a:br>
            <a:rPr lang="id-ID" dirty="0"/>
          </a:br>
          <a:r>
            <a:rPr lang="id-ID" dirty="0"/>
            <a:t>Facebook</a:t>
          </a:r>
        </a:p>
      </dgm:t>
    </dgm:pt>
    <dgm:pt modelId="{7D4053F2-9DD8-43AE-ADF0-F7267E13B2CF}" type="parTrans" cxnId="{4CED1056-FEDA-4513-9CCF-FCCE08BE0EBA}">
      <dgm:prSet/>
      <dgm:spPr/>
      <dgm:t>
        <a:bodyPr/>
        <a:lstStyle/>
        <a:p>
          <a:endParaRPr lang="id-ID"/>
        </a:p>
      </dgm:t>
    </dgm:pt>
    <dgm:pt modelId="{3D304A78-4F46-45F1-B72A-0EA506717824}" type="sibTrans" cxnId="{4CED1056-FEDA-4513-9CCF-FCCE08BE0EBA}">
      <dgm:prSet/>
      <dgm:spPr/>
      <dgm:t>
        <a:bodyPr/>
        <a:lstStyle/>
        <a:p>
          <a:endParaRPr lang="id-ID"/>
        </a:p>
      </dgm:t>
    </dgm:pt>
    <dgm:pt modelId="{AF8FA2BF-693A-40AD-A029-15C4CDF5AB24}">
      <dgm:prSet phldrT="[Text]"/>
      <dgm:spPr/>
      <dgm:t>
        <a:bodyPr/>
        <a:lstStyle/>
        <a:p>
          <a:br>
            <a:rPr lang="id-ID" dirty="0"/>
          </a:br>
          <a:br>
            <a:rPr lang="id-ID" dirty="0"/>
          </a:br>
          <a:r>
            <a:rPr lang="id-ID" dirty="0"/>
            <a:t>Twitter</a:t>
          </a:r>
        </a:p>
      </dgm:t>
    </dgm:pt>
    <dgm:pt modelId="{C1FDEBB8-B409-49A2-BAF1-723DDFC1BFD3}" type="parTrans" cxnId="{6D68B9F2-FE32-42AD-AF55-619A9271D255}">
      <dgm:prSet/>
      <dgm:spPr/>
      <dgm:t>
        <a:bodyPr/>
        <a:lstStyle/>
        <a:p>
          <a:endParaRPr lang="id-ID"/>
        </a:p>
      </dgm:t>
    </dgm:pt>
    <dgm:pt modelId="{D1812E1D-BA8E-4837-880E-BD56AB43FAAF}" type="sibTrans" cxnId="{6D68B9F2-FE32-42AD-AF55-619A9271D255}">
      <dgm:prSet/>
      <dgm:spPr/>
      <dgm:t>
        <a:bodyPr/>
        <a:lstStyle/>
        <a:p>
          <a:endParaRPr lang="id-ID"/>
        </a:p>
      </dgm:t>
    </dgm:pt>
    <dgm:pt modelId="{9BB572A8-FCE1-4D66-B4FB-D8F4DE58FEB3}">
      <dgm:prSet phldrT="[Text]"/>
      <dgm:spPr/>
      <dgm:t>
        <a:bodyPr/>
        <a:lstStyle/>
        <a:p>
          <a:br>
            <a:rPr lang="id-ID" dirty="0"/>
          </a:br>
          <a:br>
            <a:rPr lang="id-ID" dirty="0"/>
          </a:br>
          <a:r>
            <a:rPr lang="id-ID" dirty="0"/>
            <a:t>Pinterest</a:t>
          </a:r>
        </a:p>
      </dgm:t>
    </dgm:pt>
    <dgm:pt modelId="{B8D40356-BF8A-41EB-B215-541834C43958}" type="parTrans" cxnId="{4B0A5F20-4F3B-47B8-8311-D506BDE1E56B}">
      <dgm:prSet/>
      <dgm:spPr/>
      <dgm:t>
        <a:bodyPr/>
        <a:lstStyle/>
        <a:p>
          <a:endParaRPr lang="id-ID"/>
        </a:p>
      </dgm:t>
    </dgm:pt>
    <dgm:pt modelId="{94ED994A-38D3-463F-8651-4CA4FEFD7055}" type="sibTrans" cxnId="{4B0A5F20-4F3B-47B8-8311-D506BDE1E56B}">
      <dgm:prSet/>
      <dgm:spPr/>
      <dgm:t>
        <a:bodyPr/>
        <a:lstStyle/>
        <a:p>
          <a:endParaRPr lang="id-ID"/>
        </a:p>
      </dgm:t>
    </dgm:pt>
    <dgm:pt modelId="{B6D144EB-1A0C-4999-A88F-07CF682E2700}">
      <dgm:prSet phldrT="[Text]"/>
      <dgm:spPr/>
      <dgm:t>
        <a:bodyPr/>
        <a:lstStyle/>
        <a:p>
          <a:r>
            <a:rPr lang="id-ID" dirty="0"/>
            <a:t>Promotion</a:t>
          </a:r>
        </a:p>
      </dgm:t>
    </dgm:pt>
    <dgm:pt modelId="{7F83D835-1DA5-4686-A27A-23CF6C749FCD}" type="parTrans" cxnId="{E4B2263A-F8E1-4091-820F-82A4786D20EF}">
      <dgm:prSet/>
      <dgm:spPr/>
      <dgm:t>
        <a:bodyPr/>
        <a:lstStyle/>
        <a:p>
          <a:endParaRPr lang="id-ID"/>
        </a:p>
      </dgm:t>
    </dgm:pt>
    <dgm:pt modelId="{7AC4560D-5E9C-437B-8661-E46ADC6623ED}" type="sibTrans" cxnId="{E4B2263A-F8E1-4091-820F-82A4786D20EF}">
      <dgm:prSet/>
      <dgm:spPr/>
      <dgm:t>
        <a:bodyPr/>
        <a:lstStyle/>
        <a:p>
          <a:endParaRPr lang="id-ID"/>
        </a:p>
      </dgm:t>
    </dgm:pt>
    <dgm:pt modelId="{057C8A0F-0703-43EF-8A9C-7C06D401996C}" type="pres">
      <dgm:prSet presAssocID="{70FD301C-6F3E-438D-802F-53950A46FD22}" presName="Name0" presStyleCnt="0">
        <dgm:presLayoutVars>
          <dgm:chMax val="4"/>
          <dgm:resizeHandles val="exact"/>
        </dgm:presLayoutVars>
      </dgm:prSet>
      <dgm:spPr/>
    </dgm:pt>
    <dgm:pt modelId="{9A3388B9-30C2-4F4A-B1E5-3CDA40E28250}" type="pres">
      <dgm:prSet presAssocID="{70FD301C-6F3E-438D-802F-53950A46FD22}" presName="ellipse" presStyleLbl="trBgShp" presStyleIdx="0" presStyleCnt="1"/>
      <dgm:spPr/>
    </dgm:pt>
    <dgm:pt modelId="{4540956E-2CE7-4173-8D81-A5B48BA84EF2}" type="pres">
      <dgm:prSet presAssocID="{70FD301C-6F3E-438D-802F-53950A46FD22}" presName="arrow1" presStyleLbl="fgShp" presStyleIdx="0" presStyleCnt="1"/>
      <dgm:spPr>
        <a:solidFill>
          <a:schemeClr val="accent1">
            <a:lumMod val="60000"/>
            <a:lumOff val="40000"/>
          </a:schemeClr>
        </a:solidFill>
        <a:ln>
          <a:noFill/>
        </a:ln>
      </dgm:spPr>
    </dgm:pt>
    <dgm:pt modelId="{4F158CE9-05BF-46FF-887F-6F5DFC4C680A}" type="pres">
      <dgm:prSet presAssocID="{70FD301C-6F3E-438D-802F-53950A46FD22}" presName="rectangle" presStyleLbl="revTx" presStyleIdx="0" presStyleCnt="1">
        <dgm:presLayoutVars>
          <dgm:bulletEnabled val="1"/>
        </dgm:presLayoutVars>
      </dgm:prSet>
      <dgm:spPr/>
    </dgm:pt>
    <dgm:pt modelId="{5AD06EC8-D4BA-4FDC-93B4-504B6B0BC582}" type="pres">
      <dgm:prSet presAssocID="{AF8FA2BF-693A-40AD-A029-15C4CDF5AB24}" presName="item1" presStyleLbl="node1" presStyleIdx="0" presStyleCnt="3">
        <dgm:presLayoutVars>
          <dgm:bulletEnabled val="1"/>
        </dgm:presLayoutVars>
      </dgm:prSet>
      <dgm:spPr/>
    </dgm:pt>
    <dgm:pt modelId="{2286013D-5911-4BE0-AE51-FC7B3D657F2B}" type="pres">
      <dgm:prSet presAssocID="{9BB572A8-FCE1-4D66-B4FB-D8F4DE58FEB3}" presName="item2" presStyleLbl="node1" presStyleIdx="1" presStyleCnt="3">
        <dgm:presLayoutVars>
          <dgm:bulletEnabled val="1"/>
        </dgm:presLayoutVars>
      </dgm:prSet>
      <dgm:spPr/>
    </dgm:pt>
    <dgm:pt modelId="{B0F1490C-CFF8-48B8-9885-B73AA25D6DCD}" type="pres">
      <dgm:prSet presAssocID="{B6D144EB-1A0C-4999-A88F-07CF682E2700}" presName="item3" presStyleLbl="node1" presStyleIdx="2" presStyleCnt="3">
        <dgm:presLayoutVars>
          <dgm:bulletEnabled val="1"/>
        </dgm:presLayoutVars>
      </dgm:prSet>
      <dgm:spPr/>
    </dgm:pt>
    <dgm:pt modelId="{9A6ED703-0A66-44BA-B1D2-9585EAFC7197}" type="pres">
      <dgm:prSet presAssocID="{70FD301C-6F3E-438D-802F-53950A46FD22}" presName="funnel" presStyleLbl="trAlignAcc1" presStyleIdx="0" presStyleCnt="1"/>
      <dgm:spPr>
        <a:solidFill>
          <a:schemeClr val="lt1">
            <a:hueOff val="0"/>
            <a:satOff val="0"/>
            <a:lumOff val="0"/>
            <a:alpha val="25000"/>
          </a:schemeClr>
        </a:solidFill>
      </dgm:spPr>
    </dgm:pt>
  </dgm:ptLst>
  <dgm:cxnLst>
    <dgm:cxn modelId="{4B0A5F20-4F3B-47B8-8311-D506BDE1E56B}" srcId="{70FD301C-6F3E-438D-802F-53950A46FD22}" destId="{9BB572A8-FCE1-4D66-B4FB-D8F4DE58FEB3}" srcOrd="2" destOrd="0" parTransId="{B8D40356-BF8A-41EB-B215-541834C43958}" sibTransId="{94ED994A-38D3-463F-8651-4CA4FEFD7055}"/>
    <dgm:cxn modelId="{E4B2263A-F8E1-4091-820F-82A4786D20EF}" srcId="{70FD301C-6F3E-438D-802F-53950A46FD22}" destId="{B6D144EB-1A0C-4999-A88F-07CF682E2700}" srcOrd="3" destOrd="0" parTransId="{7F83D835-1DA5-4686-A27A-23CF6C749FCD}" sibTransId="{7AC4560D-5E9C-437B-8661-E46ADC6623ED}"/>
    <dgm:cxn modelId="{4CED1056-FEDA-4513-9CCF-FCCE08BE0EBA}" srcId="{70FD301C-6F3E-438D-802F-53950A46FD22}" destId="{E2C8DF99-2AA6-4C1A-8770-B0D612617354}" srcOrd="0" destOrd="0" parTransId="{7D4053F2-9DD8-43AE-ADF0-F7267E13B2CF}" sibTransId="{3D304A78-4F46-45F1-B72A-0EA506717824}"/>
    <dgm:cxn modelId="{1179F782-7837-4B18-952D-0DB675B8D106}" type="presOf" srcId="{9BB572A8-FCE1-4D66-B4FB-D8F4DE58FEB3}" destId="{5AD06EC8-D4BA-4FDC-93B4-504B6B0BC582}" srcOrd="0" destOrd="0" presId="urn:microsoft.com/office/officeart/2005/8/layout/funnel1"/>
    <dgm:cxn modelId="{15DFC78F-7319-4D65-92AB-87B79D734F4C}" type="presOf" srcId="{AF8FA2BF-693A-40AD-A029-15C4CDF5AB24}" destId="{2286013D-5911-4BE0-AE51-FC7B3D657F2B}" srcOrd="0" destOrd="0" presId="urn:microsoft.com/office/officeart/2005/8/layout/funnel1"/>
    <dgm:cxn modelId="{851E28BC-4433-47FA-8DB4-B483136CADFA}" type="presOf" srcId="{B6D144EB-1A0C-4999-A88F-07CF682E2700}" destId="{4F158CE9-05BF-46FF-887F-6F5DFC4C680A}" srcOrd="0" destOrd="0" presId="urn:microsoft.com/office/officeart/2005/8/layout/funnel1"/>
    <dgm:cxn modelId="{78CCC5C1-6771-4C90-9770-3A36B77E2CBE}" type="presOf" srcId="{70FD301C-6F3E-438D-802F-53950A46FD22}" destId="{057C8A0F-0703-43EF-8A9C-7C06D401996C}" srcOrd="0" destOrd="0" presId="urn:microsoft.com/office/officeart/2005/8/layout/funnel1"/>
    <dgm:cxn modelId="{6E6874EC-2F02-46AF-8BCF-F56656F3A011}" type="presOf" srcId="{E2C8DF99-2AA6-4C1A-8770-B0D612617354}" destId="{B0F1490C-CFF8-48B8-9885-B73AA25D6DCD}" srcOrd="0" destOrd="0" presId="urn:microsoft.com/office/officeart/2005/8/layout/funnel1"/>
    <dgm:cxn modelId="{6D68B9F2-FE32-42AD-AF55-619A9271D255}" srcId="{70FD301C-6F3E-438D-802F-53950A46FD22}" destId="{AF8FA2BF-693A-40AD-A029-15C4CDF5AB24}" srcOrd="1" destOrd="0" parTransId="{C1FDEBB8-B409-49A2-BAF1-723DDFC1BFD3}" sibTransId="{D1812E1D-BA8E-4837-880E-BD56AB43FAAF}"/>
    <dgm:cxn modelId="{10BE4ECE-F054-44F2-AA14-93F24B081FE6}" type="presParOf" srcId="{057C8A0F-0703-43EF-8A9C-7C06D401996C}" destId="{9A3388B9-30C2-4F4A-B1E5-3CDA40E28250}" srcOrd="0" destOrd="0" presId="urn:microsoft.com/office/officeart/2005/8/layout/funnel1"/>
    <dgm:cxn modelId="{7B759734-0F36-40A2-AEC7-EBEB62D76CE0}" type="presParOf" srcId="{057C8A0F-0703-43EF-8A9C-7C06D401996C}" destId="{4540956E-2CE7-4173-8D81-A5B48BA84EF2}" srcOrd="1" destOrd="0" presId="urn:microsoft.com/office/officeart/2005/8/layout/funnel1"/>
    <dgm:cxn modelId="{28153A29-F935-49A9-B9CA-CDDF4FA6D6B9}" type="presParOf" srcId="{057C8A0F-0703-43EF-8A9C-7C06D401996C}" destId="{4F158CE9-05BF-46FF-887F-6F5DFC4C680A}" srcOrd="2" destOrd="0" presId="urn:microsoft.com/office/officeart/2005/8/layout/funnel1"/>
    <dgm:cxn modelId="{6553CF84-D767-4F3B-8C87-DCA8012982BF}" type="presParOf" srcId="{057C8A0F-0703-43EF-8A9C-7C06D401996C}" destId="{5AD06EC8-D4BA-4FDC-93B4-504B6B0BC582}" srcOrd="3" destOrd="0" presId="urn:microsoft.com/office/officeart/2005/8/layout/funnel1"/>
    <dgm:cxn modelId="{915DD6BB-3E74-42D0-A35B-25AE6AEEA2A8}" type="presParOf" srcId="{057C8A0F-0703-43EF-8A9C-7C06D401996C}" destId="{2286013D-5911-4BE0-AE51-FC7B3D657F2B}" srcOrd="4" destOrd="0" presId="urn:microsoft.com/office/officeart/2005/8/layout/funnel1"/>
    <dgm:cxn modelId="{95497347-B437-4D92-B154-780567D324F5}" type="presParOf" srcId="{057C8A0F-0703-43EF-8A9C-7C06D401996C}" destId="{B0F1490C-CFF8-48B8-9885-B73AA25D6DCD}" srcOrd="5" destOrd="0" presId="urn:microsoft.com/office/officeart/2005/8/layout/funnel1"/>
    <dgm:cxn modelId="{A8C25011-2ECB-4A97-A37F-1102EA32F2CB}" type="presParOf" srcId="{057C8A0F-0703-43EF-8A9C-7C06D401996C}" destId="{9A6ED703-0A66-44BA-B1D2-9585EAFC719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3388B9-30C2-4F4A-B1E5-3CDA40E28250}">
      <dsp:nvSpPr>
        <dsp:cNvPr id="0" name=""/>
        <dsp:cNvSpPr/>
      </dsp:nvSpPr>
      <dsp:spPr>
        <a:xfrm>
          <a:off x="3219981" y="378478"/>
          <a:ext cx="7511350" cy="2608593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40956E-2CE7-4173-8D81-A5B48BA84EF2}">
      <dsp:nvSpPr>
        <dsp:cNvPr id="0" name=""/>
        <dsp:cNvSpPr/>
      </dsp:nvSpPr>
      <dsp:spPr>
        <a:xfrm>
          <a:off x="6259458" y="6766038"/>
          <a:ext cx="1455688" cy="931640"/>
        </a:xfrm>
        <a:prstGeom prst="downArrow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158CE9-05BF-46FF-887F-6F5DFC4C680A}">
      <dsp:nvSpPr>
        <dsp:cNvPr id="0" name=""/>
        <dsp:cNvSpPr/>
      </dsp:nvSpPr>
      <dsp:spPr>
        <a:xfrm>
          <a:off x="3493651" y="7511350"/>
          <a:ext cx="6987303" cy="17468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2496" tIns="412496" rIns="412496" bIns="412496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5800" kern="1200" dirty="0"/>
            <a:t>Promotion</a:t>
          </a:r>
        </a:p>
      </dsp:txBody>
      <dsp:txXfrm>
        <a:off x="3493651" y="7511350"/>
        <a:ext cx="6987303" cy="1746825"/>
      </dsp:txXfrm>
    </dsp:sp>
    <dsp:sp modelId="{5AD06EC8-D4BA-4FDC-93B4-504B6B0BC582}">
      <dsp:nvSpPr>
        <dsp:cNvPr id="0" name=""/>
        <dsp:cNvSpPr/>
      </dsp:nvSpPr>
      <dsp:spPr>
        <a:xfrm>
          <a:off x="5950852" y="3188539"/>
          <a:ext cx="2620238" cy="26202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id-ID" sz="2800" kern="1200" dirty="0"/>
          </a:br>
          <a:br>
            <a:rPr lang="id-ID" sz="2800" kern="1200" dirty="0"/>
          </a:br>
          <a:r>
            <a:rPr lang="id-ID" sz="2800" kern="1200" dirty="0"/>
            <a:t>Pinterest</a:t>
          </a:r>
        </a:p>
      </dsp:txBody>
      <dsp:txXfrm>
        <a:off x="6334577" y="3572264"/>
        <a:ext cx="1852788" cy="1852788"/>
      </dsp:txXfrm>
    </dsp:sp>
    <dsp:sp modelId="{2286013D-5911-4BE0-AE51-FC7B3D657F2B}">
      <dsp:nvSpPr>
        <dsp:cNvPr id="0" name=""/>
        <dsp:cNvSpPr/>
      </dsp:nvSpPr>
      <dsp:spPr>
        <a:xfrm>
          <a:off x="4075926" y="1222778"/>
          <a:ext cx="2620238" cy="26202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id-ID" sz="2800" kern="1200" dirty="0"/>
          </a:br>
          <a:br>
            <a:rPr lang="id-ID" sz="2800" kern="1200" dirty="0"/>
          </a:br>
          <a:r>
            <a:rPr lang="id-ID" sz="2800" kern="1200" dirty="0"/>
            <a:t>Twitter</a:t>
          </a:r>
        </a:p>
      </dsp:txBody>
      <dsp:txXfrm>
        <a:off x="4459651" y="1606503"/>
        <a:ext cx="1852788" cy="1852788"/>
      </dsp:txXfrm>
    </dsp:sp>
    <dsp:sp modelId="{B0F1490C-CFF8-48B8-9885-B73AA25D6DCD}">
      <dsp:nvSpPr>
        <dsp:cNvPr id="0" name=""/>
        <dsp:cNvSpPr/>
      </dsp:nvSpPr>
      <dsp:spPr>
        <a:xfrm>
          <a:off x="6754392" y="589262"/>
          <a:ext cx="2620238" cy="26202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id-ID" sz="2800" kern="1200" dirty="0"/>
          </a:br>
          <a:br>
            <a:rPr lang="id-ID" sz="2800" kern="1200" dirty="0"/>
          </a:br>
          <a:r>
            <a:rPr lang="id-ID" sz="2800" kern="1200" dirty="0"/>
            <a:t>Facebook</a:t>
          </a:r>
        </a:p>
      </dsp:txBody>
      <dsp:txXfrm>
        <a:off x="7138117" y="972987"/>
        <a:ext cx="1852788" cy="1852788"/>
      </dsp:txXfrm>
    </dsp:sp>
    <dsp:sp modelId="{9A6ED703-0A66-44BA-B1D2-9585EAFC7197}">
      <dsp:nvSpPr>
        <dsp:cNvPr id="0" name=""/>
        <dsp:cNvSpPr/>
      </dsp:nvSpPr>
      <dsp:spPr>
        <a:xfrm>
          <a:off x="2911375" y="58227"/>
          <a:ext cx="8151853" cy="6521482"/>
        </a:xfrm>
        <a:prstGeom prst="funnel">
          <a:avLst/>
        </a:prstGeom>
        <a:solidFill>
          <a:schemeClr val="lt1">
            <a:hueOff val="0"/>
            <a:satOff val="0"/>
            <a:lumOff val="0"/>
            <a:alpha val="2500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3.png>
</file>

<file path=ppt/media/image14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004334-649E-4DA9-A984-75EFE66A6F2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B633CD-E388-434E-A623-4298E9A65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560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3105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83306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3920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91376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80042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38218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57594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94297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645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8606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88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83306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725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838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7937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5040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25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0969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2920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7912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0245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5598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581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8CE94A7-C4C0-4312-9A43-1209F3AEDD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310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cebook.com/" TargetMode="External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4" Type="http://schemas.openxmlformats.org/officeDocument/2006/relationships/hyperlink" Target="https://twitter.com/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8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6400">
                <a:solidFill>
                  <a:srgbClr val="272E3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8604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28254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placeholder to table produ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6999433" y="3103928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sz="quarter" idx="12"/>
          </p:nvPr>
        </p:nvSpPr>
        <p:spPr>
          <a:xfrm>
            <a:off x="10588274" y="3099321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13781851" y="3103928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sz="quarter" idx="14"/>
          </p:nvPr>
        </p:nvSpPr>
        <p:spPr>
          <a:xfrm>
            <a:off x="16893017" y="3099321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15"/>
          </p:nvPr>
        </p:nvSpPr>
        <p:spPr>
          <a:xfrm>
            <a:off x="19799115" y="3103928"/>
            <a:ext cx="1262201" cy="126187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1269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Content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2352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Layout: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5"/>
          <p:cNvSpPr txBox="1">
            <a:spLocks/>
          </p:cNvSpPr>
          <p:nvPr userDrawn="1"/>
        </p:nvSpPr>
        <p:spPr>
          <a:xfrm>
            <a:off x="22486976" y="12586175"/>
            <a:ext cx="278848" cy="656590"/>
          </a:xfrm>
          <a:prstGeom prst="rect">
            <a:avLst/>
          </a:prstGeom>
        </p:spPr>
        <p:txBody>
          <a:bodyPr vert="horz" wrap="none" lIns="243836" tIns="121918" rIns="243836" bIns="121918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2400" smtClean="0">
                <a:solidFill>
                  <a:srgbClr val="BFBFBF"/>
                </a:solidFill>
              </a:rPr>
              <a:pPr algn="ctr"/>
              <a:t>‹#›</a:t>
            </a:fld>
            <a:endParaRPr lang="en-US" sz="2400">
              <a:solidFill>
                <a:srgbClr val="BFBFBF"/>
              </a:solidFill>
            </a:endParaRPr>
          </a:p>
        </p:txBody>
      </p:sp>
      <p:sp>
        <p:nvSpPr>
          <p:cNvPr id="5" name="Oval 4"/>
          <p:cNvSpPr/>
          <p:nvPr userDrawn="1"/>
        </p:nvSpPr>
        <p:spPr>
          <a:xfrm>
            <a:off x="22293201" y="12581289"/>
            <a:ext cx="666400" cy="6664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23165626" y="12581289"/>
            <a:ext cx="666400" cy="666400"/>
            <a:chOff x="11582813" y="6290644"/>
            <a:chExt cx="333200" cy="333200"/>
          </a:xfrm>
        </p:grpSpPr>
        <p:sp>
          <p:nvSpPr>
            <p:cNvPr id="8" name="Oval 7">
              <a:hlinkClick r:id="" action="ppaction://hlinkshowjump?jump=nextslide"/>
            </p:cNvPr>
            <p:cNvSpPr/>
            <p:nvPr userDrawn="1"/>
          </p:nvSpPr>
          <p:spPr>
            <a:xfrm rot="10800000">
              <a:off x="11582813" y="6290644"/>
              <a:ext cx="333200" cy="333200"/>
            </a:xfrm>
            <a:prstGeom prst="ellipse">
              <a:avLst/>
            </a:prstGeom>
            <a:noFill/>
            <a:ln w="6350" cmpd="sng">
              <a:solidFill>
                <a:srgbClr val="BFBFB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5" name="Freeform 218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11644966" y="6386146"/>
              <a:ext cx="215757" cy="142176"/>
            </a:xfrm>
            <a:custGeom>
              <a:avLst/>
              <a:gdLst>
                <a:gd name="T0" fmla="*/ 91 w 91"/>
                <a:gd name="T1" fmla="*/ 28 h 60"/>
                <a:gd name="T2" fmla="*/ 56 w 91"/>
                <a:gd name="T3" fmla="*/ 0 h 60"/>
                <a:gd name="T4" fmla="*/ 56 w 91"/>
                <a:gd name="T5" fmla="*/ 13 h 60"/>
                <a:gd name="T6" fmla="*/ 0 w 91"/>
                <a:gd name="T7" fmla="*/ 60 h 60"/>
                <a:gd name="T8" fmla="*/ 43 w 91"/>
                <a:gd name="T9" fmla="*/ 42 h 60"/>
                <a:gd name="T10" fmla="*/ 56 w 91"/>
                <a:gd name="T11" fmla="*/ 43 h 60"/>
                <a:gd name="T12" fmla="*/ 56 w 91"/>
                <a:gd name="T13" fmla="*/ 56 h 60"/>
                <a:gd name="T14" fmla="*/ 91 w 91"/>
                <a:gd name="T15" fmla="*/ 2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60">
                  <a:moveTo>
                    <a:pt x="91" y="28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13"/>
                    <a:pt x="56" y="13"/>
                    <a:pt x="56" y="13"/>
                  </a:cubicBezTo>
                  <a:cubicBezTo>
                    <a:pt x="29" y="15"/>
                    <a:pt x="6" y="35"/>
                    <a:pt x="0" y="60"/>
                  </a:cubicBezTo>
                  <a:cubicBezTo>
                    <a:pt x="11" y="49"/>
                    <a:pt x="26" y="42"/>
                    <a:pt x="43" y="42"/>
                  </a:cubicBezTo>
                  <a:cubicBezTo>
                    <a:pt x="48" y="42"/>
                    <a:pt x="52" y="42"/>
                    <a:pt x="56" y="43"/>
                  </a:cubicBezTo>
                  <a:cubicBezTo>
                    <a:pt x="56" y="56"/>
                    <a:pt x="56" y="56"/>
                    <a:pt x="56" y="56"/>
                  </a:cubicBezTo>
                  <a:lnTo>
                    <a:pt x="91" y="28"/>
                  </a:lnTo>
                  <a:close/>
                </a:path>
              </a:pathLst>
            </a:custGeom>
            <a:noFill/>
            <a:ln w="3810" cap="flat">
              <a:solidFill>
                <a:srgbClr val="BFBFBF"/>
              </a:solidFill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457200"/>
              <a:endParaRPr lang="en-US" sz="6400">
                <a:solidFill>
                  <a:srgbClr val="57565A">
                    <a:lumMod val="65000"/>
                    <a:lumOff val="35000"/>
                  </a:srgb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</p:grpSp>
      <p:grpSp>
        <p:nvGrpSpPr>
          <p:cNvPr id="15" name="Group 14"/>
          <p:cNvGrpSpPr/>
          <p:nvPr userDrawn="1"/>
        </p:nvGrpSpPr>
        <p:grpSpPr>
          <a:xfrm>
            <a:off x="21420772" y="12581289"/>
            <a:ext cx="666400" cy="666400"/>
            <a:chOff x="10710386" y="6290644"/>
            <a:chExt cx="333200" cy="333200"/>
          </a:xfrm>
        </p:grpSpPr>
        <p:sp>
          <p:nvSpPr>
            <p:cNvPr id="6" name="Oval 5">
              <a:hlinkClick r:id="" action="ppaction://hlinkshowjump?jump=previousslide"/>
            </p:cNvPr>
            <p:cNvSpPr/>
            <p:nvPr userDrawn="1"/>
          </p:nvSpPr>
          <p:spPr>
            <a:xfrm>
              <a:off x="10710386" y="6290644"/>
              <a:ext cx="333200" cy="333200"/>
            </a:xfrm>
            <a:prstGeom prst="ellipse">
              <a:avLst/>
            </a:prstGeom>
            <a:noFill/>
            <a:ln w="6350" cmpd="sng">
              <a:solidFill>
                <a:srgbClr val="BFBFB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9" name="Freeform 218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 flipH="1">
              <a:off x="10759325" y="6386146"/>
              <a:ext cx="219456" cy="142176"/>
            </a:xfrm>
            <a:custGeom>
              <a:avLst/>
              <a:gdLst>
                <a:gd name="T0" fmla="*/ 91 w 91"/>
                <a:gd name="T1" fmla="*/ 28 h 60"/>
                <a:gd name="T2" fmla="*/ 56 w 91"/>
                <a:gd name="T3" fmla="*/ 0 h 60"/>
                <a:gd name="T4" fmla="*/ 56 w 91"/>
                <a:gd name="T5" fmla="*/ 13 h 60"/>
                <a:gd name="T6" fmla="*/ 0 w 91"/>
                <a:gd name="T7" fmla="*/ 60 h 60"/>
                <a:gd name="T8" fmla="*/ 43 w 91"/>
                <a:gd name="T9" fmla="*/ 42 h 60"/>
                <a:gd name="T10" fmla="*/ 56 w 91"/>
                <a:gd name="T11" fmla="*/ 43 h 60"/>
                <a:gd name="T12" fmla="*/ 56 w 91"/>
                <a:gd name="T13" fmla="*/ 56 h 60"/>
                <a:gd name="T14" fmla="*/ 91 w 91"/>
                <a:gd name="T15" fmla="*/ 2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60">
                  <a:moveTo>
                    <a:pt x="91" y="28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13"/>
                    <a:pt x="56" y="13"/>
                    <a:pt x="56" y="13"/>
                  </a:cubicBezTo>
                  <a:cubicBezTo>
                    <a:pt x="29" y="15"/>
                    <a:pt x="6" y="35"/>
                    <a:pt x="0" y="60"/>
                  </a:cubicBezTo>
                  <a:cubicBezTo>
                    <a:pt x="11" y="49"/>
                    <a:pt x="26" y="42"/>
                    <a:pt x="43" y="42"/>
                  </a:cubicBezTo>
                  <a:cubicBezTo>
                    <a:pt x="48" y="42"/>
                    <a:pt x="52" y="42"/>
                    <a:pt x="56" y="43"/>
                  </a:cubicBezTo>
                  <a:cubicBezTo>
                    <a:pt x="56" y="56"/>
                    <a:pt x="56" y="56"/>
                    <a:pt x="56" y="56"/>
                  </a:cubicBezTo>
                  <a:lnTo>
                    <a:pt x="91" y="28"/>
                  </a:lnTo>
                  <a:close/>
                </a:path>
              </a:pathLst>
            </a:custGeom>
            <a:noFill/>
            <a:ln w="3810" cap="flat">
              <a:solidFill>
                <a:srgbClr val="BFBFBF"/>
              </a:solidFill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457200"/>
              <a:endParaRPr lang="en-US" sz="6400">
                <a:solidFill>
                  <a:srgbClr val="57565A">
                    <a:lumMod val="65000"/>
                    <a:lumOff val="35000"/>
                  </a:srgb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</p:grpSp>
      <p:sp>
        <p:nvSpPr>
          <p:cNvPr id="56" name="Slide Number Placeholder 5"/>
          <p:cNvSpPr txBox="1">
            <a:spLocks/>
          </p:cNvSpPr>
          <p:nvPr userDrawn="1"/>
        </p:nvSpPr>
        <p:spPr>
          <a:xfrm>
            <a:off x="3213092" y="12422028"/>
            <a:ext cx="5522524" cy="984885"/>
          </a:xfrm>
          <a:prstGeom prst="rect">
            <a:avLst/>
          </a:prstGeom>
        </p:spPr>
        <p:txBody>
          <a:bodyPr vert="horz" wrap="square" lIns="243836" tIns="121918" rIns="243836" bIns="121918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>
                <a:solidFill>
                  <a:srgbClr val="969696"/>
                </a:solidFill>
              </a:rPr>
              <a:t>name</a:t>
            </a:r>
            <a:r>
              <a:rPr lang="en-US" sz="2400" baseline="0">
                <a:solidFill>
                  <a:srgbClr val="969696"/>
                </a:solidFill>
              </a:rPr>
              <a:t> of your company or website</a:t>
            </a:r>
            <a:endParaRPr lang="en-US" sz="2400">
              <a:solidFill>
                <a:srgbClr val="969696"/>
              </a:solidFill>
            </a:endParaRPr>
          </a:p>
        </p:txBody>
      </p:sp>
      <p:sp>
        <p:nvSpPr>
          <p:cNvPr id="58" name="Freeform 6">
            <a:hlinkClick r:id="rId3"/>
          </p:cNvPr>
          <p:cNvSpPr>
            <a:spLocks/>
          </p:cNvSpPr>
          <p:nvPr userDrawn="1"/>
        </p:nvSpPr>
        <p:spPr bwMode="auto">
          <a:xfrm>
            <a:off x="844882" y="12780731"/>
            <a:ext cx="128270" cy="275606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rgbClr val="969696">
              <a:alpha val="54902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endParaRPr lang="en-US" sz="6400"/>
          </a:p>
        </p:txBody>
      </p:sp>
      <p:sp>
        <p:nvSpPr>
          <p:cNvPr id="59" name="Freeform 7"/>
          <p:cNvSpPr>
            <a:spLocks noEditPoints="1"/>
          </p:cNvSpPr>
          <p:nvPr userDrawn="1"/>
        </p:nvSpPr>
        <p:spPr bwMode="auto">
          <a:xfrm>
            <a:off x="1639220" y="12774870"/>
            <a:ext cx="284440" cy="273000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rgbClr val="969696">
              <a:alpha val="54902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endParaRPr lang="en-US" sz="6400"/>
          </a:p>
        </p:txBody>
      </p:sp>
      <p:sp>
        <p:nvSpPr>
          <p:cNvPr id="60" name="Freeform 8">
            <a:hlinkClick r:id="rId4"/>
          </p:cNvPr>
          <p:cNvSpPr>
            <a:spLocks/>
          </p:cNvSpPr>
          <p:nvPr userDrawn="1"/>
        </p:nvSpPr>
        <p:spPr bwMode="auto">
          <a:xfrm>
            <a:off x="2499904" y="12799670"/>
            <a:ext cx="307928" cy="251522"/>
          </a:xfrm>
          <a:custGeom>
            <a:avLst/>
            <a:gdLst>
              <a:gd name="T0" fmla="*/ 1491 w 1690"/>
              <a:gd name="T1" fmla="*/ 223 h 1374"/>
              <a:gd name="T2" fmla="*/ 1491 w 1690"/>
              <a:gd name="T3" fmla="*/ 223 h 1374"/>
              <a:gd name="T4" fmla="*/ 1647 w 1690"/>
              <a:gd name="T5" fmla="*/ 30 h 1374"/>
              <a:gd name="T6" fmla="*/ 1424 w 1690"/>
              <a:gd name="T7" fmla="*/ 108 h 1374"/>
              <a:gd name="T8" fmla="*/ 1171 w 1690"/>
              <a:gd name="T9" fmla="*/ 0 h 1374"/>
              <a:gd name="T10" fmla="*/ 821 w 1690"/>
              <a:gd name="T11" fmla="*/ 356 h 1374"/>
              <a:gd name="T12" fmla="*/ 827 w 1690"/>
              <a:gd name="T13" fmla="*/ 428 h 1374"/>
              <a:gd name="T14" fmla="*/ 114 w 1690"/>
              <a:gd name="T15" fmla="*/ 66 h 1374"/>
              <a:gd name="T16" fmla="*/ 72 w 1690"/>
              <a:gd name="T17" fmla="*/ 241 h 1374"/>
              <a:gd name="T18" fmla="*/ 223 w 1690"/>
              <a:gd name="T19" fmla="*/ 530 h 1374"/>
              <a:gd name="T20" fmla="*/ 66 w 1690"/>
              <a:gd name="T21" fmla="*/ 488 h 1374"/>
              <a:gd name="T22" fmla="*/ 66 w 1690"/>
              <a:gd name="T23" fmla="*/ 494 h 1374"/>
              <a:gd name="T24" fmla="*/ 344 w 1690"/>
              <a:gd name="T25" fmla="*/ 832 h 1374"/>
              <a:gd name="T26" fmla="*/ 253 w 1690"/>
              <a:gd name="T27" fmla="*/ 844 h 1374"/>
              <a:gd name="T28" fmla="*/ 187 w 1690"/>
              <a:gd name="T29" fmla="*/ 838 h 1374"/>
              <a:gd name="T30" fmla="*/ 513 w 1690"/>
              <a:gd name="T31" fmla="*/ 1079 h 1374"/>
              <a:gd name="T32" fmla="*/ 78 w 1690"/>
              <a:gd name="T33" fmla="*/ 1230 h 1374"/>
              <a:gd name="T34" fmla="*/ 0 w 1690"/>
              <a:gd name="T35" fmla="*/ 1224 h 1374"/>
              <a:gd name="T36" fmla="*/ 525 w 1690"/>
              <a:gd name="T37" fmla="*/ 1374 h 1374"/>
              <a:gd name="T38" fmla="*/ 1521 w 1690"/>
              <a:gd name="T39" fmla="*/ 392 h 1374"/>
              <a:gd name="T40" fmla="*/ 1521 w 1690"/>
              <a:gd name="T41" fmla="*/ 344 h 1374"/>
              <a:gd name="T42" fmla="*/ 1690 w 1690"/>
              <a:gd name="T43" fmla="*/ 163 h 1374"/>
              <a:gd name="T44" fmla="*/ 1491 w 1690"/>
              <a:gd name="T45" fmla="*/ 223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90" h="1374">
                <a:moveTo>
                  <a:pt x="1491" y="223"/>
                </a:moveTo>
                <a:lnTo>
                  <a:pt x="1491" y="223"/>
                </a:lnTo>
                <a:cubicBezTo>
                  <a:pt x="1569" y="175"/>
                  <a:pt x="1617" y="108"/>
                  <a:pt x="1647" y="30"/>
                </a:cubicBezTo>
                <a:cubicBezTo>
                  <a:pt x="1581" y="66"/>
                  <a:pt x="1509" y="96"/>
                  <a:pt x="1424" y="108"/>
                </a:cubicBezTo>
                <a:cubicBezTo>
                  <a:pt x="1358" y="42"/>
                  <a:pt x="1273" y="0"/>
                  <a:pt x="1171" y="0"/>
                </a:cubicBezTo>
                <a:cubicBezTo>
                  <a:pt x="977" y="0"/>
                  <a:pt x="821" y="157"/>
                  <a:pt x="821" y="356"/>
                </a:cubicBezTo>
                <a:cubicBezTo>
                  <a:pt x="821" y="374"/>
                  <a:pt x="827" y="404"/>
                  <a:pt x="827" y="428"/>
                </a:cubicBezTo>
                <a:cubicBezTo>
                  <a:pt x="543" y="410"/>
                  <a:pt x="283" y="277"/>
                  <a:pt x="114" y="66"/>
                </a:cubicBezTo>
                <a:cubicBezTo>
                  <a:pt x="84" y="120"/>
                  <a:pt x="72" y="175"/>
                  <a:pt x="72" y="241"/>
                </a:cubicBezTo>
                <a:cubicBezTo>
                  <a:pt x="72" y="362"/>
                  <a:pt x="132" y="470"/>
                  <a:pt x="223" y="530"/>
                </a:cubicBezTo>
                <a:cubicBezTo>
                  <a:pt x="169" y="530"/>
                  <a:pt x="114" y="512"/>
                  <a:pt x="66" y="488"/>
                </a:cubicBezTo>
                <a:lnTo>
                  <a:pt x="66" y="494"/>
                </a:lnTo>
                <a:cubicBezTo>
                  <a:pt x="66" y="663"/>
                  <a:pt x="187" y="802"/>
                  <a:pt x="344" y="832"/>
                </a:cubicBezTo>
                <a:cubicBezTo>
                  <a:pt x="313" y="838"/>
                  <a:pt x="283" y="844"/>
                  <a:pt x="253" y="844"/>
                </a:cubicBezTo>
                <a:cubicBezTo>
                  <a:pt x="235" y="844"/>
                  <a:pt x="211" y="838"/>
                  <a:pt x="187" y="838"/>
                </a:cubicBezTo>
                <a:cubicBezTo>
                  <a:pt x="235" y="977"/>
                  <a:pt x="356" y="1073"/>
                  <a:pt x="513" y="1079"/>
                </a:cubicBezTo>
                <a:cubicBezTo>
                  <a:pt x="392" y="1170"/>
                  <a:pt x="241" y="1230"/>
                  <a:pt x="78" y="1230"/>
                </a:cubicBezTo>
                <a:cubicBezTo>
                  <a:pt x="54" y="1230"/>
                  <a:pt x="24" y="1230"/>
                  <a:pt x="0" y="1224"/>
                </a:cubicBezTo>
                <a:cubicBezTo>
                  <a:pt x="151" y="1326"/>
                  <a:pt x="338" y="1374"/>
                  <a:pt x="525" y="1374"/>
                </a:cubicBezTo>
                <a:cubicBezTo>
                  <a:pt x="1171" y="1374"/>
                  <a:pt x="1521" y="844"/>
                  <a:pt x="1521" y="392"/>
                </a:cubicBezTo>
                <a:lnTo>
                  <a:pt x="1521" y="344"/>
                </a:lnTo>
                <a:cubicBezTo>
                  <a:pt x="1587" y="295"/>
                  <a:pt x="1647" y="235"/>
                  <a:pt x="1690" y="163"/>
                </a:cubicBezTo>
                <a:cubicBezTo>
                  <a:pt x="1635" y="193"/>
                  <a:pt x="1569" y="211"/>
                  <a:pt x="1491" y="223"/>
                </a:cubicBezTo>
                <a:close/>
              </a:path>
            </a:pathLst>
          </a:custGeom>
          <a:solidFill>
            <a:srgbClr val="969696">
              <a:alpha val="54902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endParaRPr lang="en-US" sz="6400"/>
          </a:p>
        </p:txBody>
      </p:sp>
      <p:sp>
        <p:nvSpPr>
          <p:cNvPr id="61" name="Oval 60"/>
          <p:cNvSpPr/>
          <p:nvPr userDrawn="1"/>
        </p:nvSpPr>
        <p:spPr>
          <a:xfrm>
            <a:off x="1448238" y="12581289"/>
            <a:ext cx="666400" cy="6664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4"/>
          </a:p>
        </p:txBody>
      </p:sp>
      <p:sp>
        <p:nvSpPr>
          <p:cNvPr id="62" name="Oval 61"/>
          <p:cNvSpPr/>
          <p:nvPr userDrawn="1"/>
        </p:nvSpPr>
        <p:spPr>
          <a:xfrm>
            <a:off x="575813" y="12581289"/>
            <a:ext cx="666400" cy="6664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4"/>
          </a:p>
        </p:txBody>
      </p:sp>
      <p:sp>
        <p:nvSpPr>
          <p:cNvPr id="63" name="Oval 62"/>
          <p:cNvSpPr/>
          <p:nvPr userDrawn="1"/>
        </p:nvSpPr>
        <p:spPr>
          <a:xfrm rot="10800000">
            <a:off x="2320664" y="12581289"/>
            <a:ext cx="666400" cy="6664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4"/>
          </a:p>
        </p:txBody>
      </p:sp>
      <p:cxnSp>
        <p:nvCxnSpPr>
          <p:cNvPr id="100" name="Straight Connector 99"/>
          <p:cNvCxnSpPr/>
          <p:nvPr userDrawn="1"/>
        </p:nvCxnSpPr>
        <p:spPr>
          <a:xfrm>
            <a:off x="10286164" y="2321496"/>
            <a:ext cx="3811672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0268576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40193" y="6498002"/>
            <a:ext cx="7631854" cy="518397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40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543" algn="l"/>
              </a:tabLst>
              <a:defRPr lang="ru-RU" sz="8000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NAME OF YOUR TOP SLIDE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50871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4198" y="1098028"/>
            <a:ext cx="20663605" cy="143999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243840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543" algn="l"/>
              </a:tabLst>
              <a:defRPr lang="ru-RU" sz="8000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NAME OF YOUR TOP SLIDE</a:t>
            </a:r>
            <a:endParaRPr lang="ru-RU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0AB005FD-6530-3E4A-9093-8B2C9615AE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24198" y="3474016"/>
            <a:ext cx="20663605" cy="5903972"/>
          </a:xfrm>
          <a:prstGeom prst="rect">
            <a:avLst/>
          </a:prstGeom>
        </p:spPr>
        <p:txBody>
          <a:bodyPr/>
          <a:lstStyle>
            <a:lvl1pPr algn="ctr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/>
              <a:t>Example text</a:t>
            </a: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F8176027-EFD5-1A4C-B3F3-DE92C312D23C}"/>
              </a:ext>
            </a:extLst>
          </p:cNvPr>
          <p:cNvSpPr txBox="1">
            <a:spLocks/>
          </p:cNvSpPr>
          <p:nvPr userDrawn="1"/>
        </p:nvSpPr>
        <p:spPr>
          <a:xfrm>
            <a:off x="21911814" y="12651802"/>
            <a:ext cx="2492143" cy="818429"/>
          </a:xfrm>
          <a:prstGeom prst="rect">
            <a:avLst/>
          </a:prstGeom>
        </p:spPr>
        <p:txBody>
          <a:bodyPr rIns="431944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401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3200" smtClean="0">
                <a:solidFill>
                  <a:schemeClr val="tx2">
                    <a:lumMod val="50000"/>
                    <a:lumOff val="50000"/>
                  </a:schemeClr>
                </a:solidFill>
                <a:latin typeface="Tahoma" charset="0"/>
                <a:ea typeface="Tahoma" charset="0"/>
                <a:cs typeface="Tahoma" charset="0"/>
              </a:rPr>
              <a:pPr algn="r" defTabSz="2438401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3200">
              <a:solidFill>
                <a:schemeClr val="tx2">
                  <a:lumMod val="50000"/>
                  <a:lumOff val="50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409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57473" y="1674025"/>
            <a:ext cx="8430330" cy="266398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243840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543" algn="l"/>
              </a:tabLst>
              <a:defRPr lang="ru-RU" sz="8000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NAME OF YOUR TOP SLIDE</a:t>
            </a:r>
            <a:endParaRPr lang="ru-RU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0AB005FD-6530-3E4A-9093-8B2C9615AE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057473" y="5202008"/>
            <a:ext cx="8430330" cy="5903972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/>
              <a:t>Example text</a:t>
            </a: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8EC6443F-727B-6046-90AE-727CC4A21A82}"/>
              </a:ext>
            </a:extLst>
          </p:cNvPr>
          <p:cNvSpPr txBox="1">
            <a:spLocks/>
          </p:cNvSpPr>
          <p:nvPr userDrawn="1"/>
        </p:nvSpPr>
        <p:spPr>
          <a:xfrm>
            <a:off x="21911814" y="12651802"/>
            <a:ext cx="2492143" cy="818429"/>
          </a:xfrm>
          <a:prstGeom prst="rect">
            <a:avLst/>
          </a:prstGeom>
        </p:spPr>
        <p:txBody>
          <a:bodyPr rIns="431944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401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3200" smtClean="0">
                <a:solidFill>
                  <a:schemeClr val="tx2">
                    <a:lumMod val="50000"/>
                    <a:lumOff val="50000"/>
                  </a:schemeClr>
                </a:solidFill>
                <a:latin typeface="Tahoma" charset="0"/>
                <a:ea typeface="Tahoma" charset="0"/>
                <a:cs typeface="Tahoma" charset="0"/>
              </a:rPr>
              <a:pPr algn="r" defTabSz="2438401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3200">
              <a:solidFill>
                <a:schemeClr val="tx2">
                  <a:lumMod val="50000"/>
                  <a:lumOff val="50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50042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_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1712" y="1674025"/>
            <a:ext cx="8430330" cy="266398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40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543" algn="l"/>
              </a:tabLst>
              <a:defRPr lang="ru-RU" sz="8000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NAME OF YOUR TOP SLIDE</a:t>
            </a:r>
            <a:endParaRPr lang="ru-RU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0AB005FD-6530-3E4A-9093-8B2C9615AE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1712" y="5202008"/>
            <a:ext cx="8430330" cy="5903972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/>
              <a:t>Example text</a:t>
            </a: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963ADF24-BE00-C549-BC1B-816B7DDDD612}"/>
              </a:ext>
            </a:extLst>
          </p:cNvPr>
          <p:cNvSpPr txBox="1">
            <a:spLocks/>
          </p:cNvSpPr>
          <p:nvPr userDrawn="1"/>
        </p:nvSpPr>
        <p:spPr>
          <a:xfrm>
            <a:off x="21911814" y="12651802"/>
            <a:ext cx="2492143" cy="818429"/>
          </a:xfrm>
          <a:prstGeom prst="rect">
            <a:avLst/>
          </a:prstGeom>
        </p:spPr>
        <p:txBody>
          <a:bodyPr rIns="431944" anchor="ctr"/>
          <a:lstStyle>
            <a:defPPr>
              <a:defRPr lang="ru-RU"/>
            </a:defPPr>
            <a:lvl1pPr marL="0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261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438522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57783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77044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96305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15566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534827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754088" algn="l" defTabSz="2438522" rtl="0" eaLnBrk="1" latinLnBrk="0" hangingPunct="1"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2438401">
              <a:lnSpc>
                <a:spcPct val="150000"/>
              </a:lnSpc>
              <a:spcBef>
                <a:spcPts val="864"/>
              </a:spcBef>
            </a:pPr>
            <a:fld id="{E8BBD06A-759F-43F0-9FDD-30D8801384DF}" type="slidenum">
              <a:rPr lang="ru-RU" sz="3200" smtClean="0">
                <a:solidFill>
                  <a:schemeClr val="tx2">
                    <a:lumMod val="50000"/>
                    <a:lumOff val="50000"/>
                  </a:schemeClr>
                </a:solidFill>
                <a:latin typeface="Tahoma" charset="0"/>
                <a:ea typeface="Tahoma" charset="0"/>
                <a:cs typeface="Tahoma" charset="0"/>
              </a:rPr>
              <a:pPr algn="r" defTabSz="2438401">
                <a:lnSpc>
                  <a:spcPct val="150000"/>
                </a:lnSpc>
                <a:spcBef>
                  <a:spcPts val="864"/>
                </a:spcBef>
              </a:pPr>
              <a:t>‹#›</a:t>
            </a:fld>
            <a:endParaRPr lang="ru-RU" sz="3200">
              <a:solidFill>
                <a:schemeClr val="tx2">
                  <a:lumMod val="50000"/>
                  <a:lumOff val="50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1199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756CB8-4DBA-466F-8019-AE61C4880CE0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CF990BF-0E41-4E0B-BA4E-895819CE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2"/>
            <a:ext cx="21031200" cy="2651126"/>
          </a:xfrm>
        </p:spPr>
        <p:txBody>
          <a:bodyPr>
            <a:normAutofit/>
          </a:bodyPr>
          <a:lstStyle>
            <a:lvl1pPr algn="ctr">
              <a:defRPr sz="6400">
                <a:solidFill>
                  <a:srgbClr val="272E3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356366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C02986CC-D516-6547-954E-BA4F692DAA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40193" y="6498002"/>
            <a:ext cx="7631854" cy="518397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40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543" algn="l"/>
              </a:tabLst>
              <a:defRPr lang="ru-RU" sz="8000" b="1" i="0" kern="1200" spc="0" baseline="0" dirty="0">
                <a:solidFill>
                  <a:schemeClr val="tx2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/>
              <a:t>NAME OF YOUR TOP SLIDE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4269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7946520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70B5-2641-4048-A5B7-426327B0B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182" y="730167"/>
            <a:ext cx="21031637" cy="1663855"/>
          </a:xfrm>
          <a:prstGeom prst="rect">
            <a:avLst/>
          </a:prstGeom>
        </p:spPr>
        <p:txBody>
          <a:bodyPr anchor="ctr"/>
          <a:lstStyle>
            <a:lvl1pPr>
              <a:defRPr sz="7199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6207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9810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6653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8594D8-4B2A-49A3-B0DD-DB765D23E12E}"/>
              </a:ext>
            </a:extLst>
          </p:cNvPr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00268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solidFill>
          <a:schemeClr val="accent2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6785200" y="1451200"/>
            <a:ext cx="10813600" cy="10813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243796" tIns="243796" rIns="243796" bIns="24379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8560800" y="6550265"/>
            <a:ext cx="7262400" cy="25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467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5522000" y="4861734"/>
            <a:ext cx="133400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251064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6400">
                <a:solidFill>
                  <a:srgbClr val="272E3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5350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828800" y="1866900"/>
            <a:ext cx="20726400" cy="8128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36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5858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6372115" y="1"/>
            <a:ext cx="8011886" cy="4586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6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8805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012404" y="622309"/>
            <a:ext cx="685800" cy="730250"/>
          </a:xfrm>
          <a:solidFill>
            <a:schemeClr val="accent1"/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16F919D3-A0D6-4586-82A8-25A537D2BD8F}" type="slidenum">
              <a:rPr lang="en-US" smtClean="0"/>
              <a:pPr/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9590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16260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eft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3768700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6602" y="1543055"/>
            <a:ext cx="15570200" cy="1352550"/>
          </a:xfrm>
          <a:prstGeom prst="rect">
            <a:avLst/>
          </a:prstGeom>
        </p:spPr>
        <p:txBody>
          <a:bodyPr/>
          <a:lstStyle>
            <a:lvl1pPr>
              <a:defRPr spc="-302">
                <a:latin typeface="Aller Bold" panose="02000803040000020004" pitchFamily="2" charset="0"/>
              </a:defRPr>
            </a:lvl1pPr>
          </a:lstStyle>
          <a:p>
            <a:r>
              <a:rPr lang="id-ID" dirty="0"/>
              <a:t>Your Title Text Goes Here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184402" y="2844800"/>
            <a:ext cx="15570200" cy="558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spc="60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id-ID" dirty="0"/>
              <a:t>Your Subtitle Goes Here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6515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12264572"/>
            <a:ext cx="24383998" cy="1451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60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406902" y="1543055"/>
            <a:ext cx="15570200" cy="1352550"/>
          </a:xfrm>
          <a:prstGeom prst="rect">
            <a:avLst/>
          </a:prstGeom>
        </p:spPr>
        <p:txBody>
          <a:bodyPr/>
          <a:lstStyle>
            <a:lvl1pPr algn="ctr">
              <a:defRPr spc="-302">
                <a:latin typeface="Aller Bold" panose="02000803040000020004" pitchFamily="2" charset="0"/>
              </a:defRPr>
            </a:lvl1pPr>
          </a:lstStyle>
          <a:p>
            <a:r>
              <a:rPr lang="id-ID" dirty="0"/>
              <a:t>Your Title Text Goes Here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406902" y="2844800"/>
            <a:ext cx="15570200" cy="558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spc="60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id-ID" dirty="0"/>
              <a:t>Your Subtitle Goes Here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8933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1A2E9-0A58-4CD8-B9CB-2A5E9A0BC469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F497E-EEEB-4D0F-8C2E-A2AA7485E8AD}" type="slidenum">
              <a:rPr lang="en-US" smtClean="0"/>
              <a:t>‹#›</a:t>
            </a:fld>
            <a:endParaRPr lang="en-US"/>
          </a:p>
        </p:txBody>
      </p:sp>
    </p:spTree>
    <p:custDataLst>
      <p:tags r:id="rId20"/>
    </p:custDataLst>
    <p:extLst>
      <p:ext uri="{BB962C8B-B14F-4D97-AF65-F5344CB8AC3E}">
        <p14:creationId xmlns:p14="http://schemas.microsoft.com/office/powerpoint/2010/main" val="612793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86" r:id="rId3"/>
    <p:sldLayoutId id="2147483687" r:id="rId4"/>
    <p:sldLayoutId id="2147483694" r:id="rId5"/>
    <p:sldLayoutId id="2147483695" r:id="rId6"/>
    <p:sldLayoutId id="2147483697" r:id="rId7"/>
    <p:sldLayoutId id="2147483698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32" r:id="rId14"/>
    <p:sldLayoutId id="2147483733" r:id="rId15"/>
    <p:sldLayoutId id="2147483734" r:id="rId16"/>
    <p:sldLayoutId id="2147483735" r:id="rId17"/>
    <p:sldLayoutId id="2147483736" r:id="rId18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132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</p:sldLayoutIdLst>
  <p:hf hdr="0"/>
  <p:txStyles>
    <p:titleStyle>
      <a:lvl1pPr algn="ctr" defTabSz="2438401" rtl="0" eaLnBrk="1" latinLnBrk="0" hangingPunct="1">
        <a:spcBef>
          <a:spcPct val="0"/>
        </a:spcBef>
        <a:buNone/>
        <a:defRPr sz="11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1" indent="-914401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1981200" indent="-762001" algn="l" defTabSz="2438401" rtl="0" eaLnBrk="1" latinLnBrk="0" hangingPunct="1">
        <a:spcBef>
          <a:spcPct val="20000"/>
        </a:spcBef>
        <a:buFont typeface="Arial" panose="020B0604020202020204" pitchFamily="34" charset="0"/>
        <a:buChar char="–"/>
        <a:defRPr sz="75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00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4267199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–"/>
        <a:defRPr sz="53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399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»"/>
        <a:defRPr sz="53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00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00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3999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200" indent="-609599" algn="l" defTabSz="243840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01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00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399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599" algn="l" defTabSz="243840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5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6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8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9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0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5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6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7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8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9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0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2.xml"/><Relationship Id="rId6" Type="http://schemas.openxmlformats.org/officeDocument/2006/relationships/chart" Target="../charts/chart58.xml"/><Relationship Id="rId5" Type="http://schemas.openxmlformats.org/officeDocument/2006/relationships/chart" Target="../charts/chart57.xml"/><Relationship Id="rId4" Type="http://schemas.openxmlformats.org/officeDocument/2006/relationships/chart" Target="../charts/chart56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9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5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6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7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8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9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0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24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5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6.xml"/><Relationship Id="rId4" Type="http://schemas.openxmlformats.org/officeDocument/2006/relationships/chart" Target="../charts/chart63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7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8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9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0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3.xml"/><Relationship Id="rId6" Type="http://schemas.openxmlformats.org/officeDocument/2006/relationships/chart" Target="../charts/chart66.xml"/><Relationship Id="rId5" Type="http://schemas.openxmlformats.org/officeDocument/2006/relationships/chart" Target="../charts/chart65.xml"/><Relationship Id="rId4" Type="http://schemas.openxmlformats.org/officeDocument/2006/relationships/chart" Target="../charts/chart6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4.xml"/><Relationship Id="rId4" Type="http://schemas.openxmlformats.org/officeDocument/2006/relationships/chart" Target="../charts/chart67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5.xml"/><Relationship Id="rId4" Type="http://schemas.openxmlformats.org/officeDocument/2006/relationships/chart" Target="../charts/chart68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6.xml"/><Relationship Id="rId4" Type="http://schemas.openxmlformats.org/officeDocument/2006/relationships/chart" Target="../charts/chart69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7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8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9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0.xml"/><Relationship Id="rId4" Type="http://schemas.openxmlformats.org/officeDocument/2006/relationships/chart" Target="../charts/chart71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1.xml"/><Relationship Id="rId4" Type="http://schemas.openxmlformats.org/officeDocument/2006/relationships/chart" Target="../charts/chart7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1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5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8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9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0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3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1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3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4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sv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4.svg"/><Relationship Id="rId12" Type="http://schemas.openxmlformats.org/officeDocument/2006/relationships/image" Target="../media/image9.png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4.xml"/><Relationship Id="rId6" Type="http://schemas.openxmlformats.org/officeDocument/2006/relationships/image" Target="../media/image3.png"/><Relationship Id="rId11" Type="http://schemas.openxmlformats.org/officeDocument/2006/relationships/image" Target="../media/image8.svg"/><Relationship Id="rId5" Type="http://schemas.openxmlformats.org/officeDocument/2006/relationships/image" Target="../media/image2.sv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3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3.xml"/><Relationship Id="rId4" Type="http://schemas.openxmlformats.org/officeDocument/2006/relationships/chart" Target="../charts/char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tags" Target="../tags/tag1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3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0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6.xml"/><Relationship Id="rId4" Type="http://schemas.openxmlformats.org/officeDocument/2006/relationships/chart" Target="../charts/chart1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7.xml"/><Relationship Id="rId4" Type="http://schemas.openxmlformats.org/officeDocument/2006/relationships/image" Target="../media/image14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9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0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5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9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0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3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7.xml"/><Relationship Id="rId6" Type="http://schemas.openxmlformats.org/officeDocument/2006/relationships/chart" Target="../charts/chart28.xml"/><Relationship Id="rId5" Type="http://schemas.openxmlformats.org/officeDocument/2006/relationships/chart" Target="../charts/chart27.xml"/><Relationship Id="rId4" Type="http://schemas.openxmlformats.org/officeDocument/2006/relationships/chart" Target="../charts/chart26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8.xml"/><Relationship Id="rId4" Type="http://schemas.openxmlformats.org/officeDocument/2006/relationships/chart" Target="../charts/chart30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9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0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3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5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6.xml"/><Relationship Id="rId4" Type="http://schemas.openxmlformats.org/officeDocument/2006/relationships/chart" Target="../charts/chart34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8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9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0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3.xml"/><Relationship Id="rId5" Type="http://schemas.openxmlformats.org/officeDocument/2006/relationships/chart" Target="../charts/chart41.xml"/><Relationship Id="rId4" Type="http://schemas.openxmlformats.org/officeDocument/2006/relationships/chart" Target="../charts/chart40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4.xml"/><Relationship Id="rId6" Type="http://schemas.openxmlformats.org/officeDocument/2006/relationships/chart" Target="../charts/chart45.xml"/><Relationship Id="rId5" Type="http://schemas.openxmlformats.org/officeDocument/2006/relationships/chart" Target="../charts/chart44.xml"/><Relationship Id="rId4" Type="http://schemas.openxmlformats.org/officeDocument/2006/relationships/chart" Target="../charts/char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aphic 3">
            <a:extLst>
              <a:ext uri="{FF2B5EF4-FFF2-40B4-BE49-F238E27FC236}">
                <a16:creationId xmlns:a16="http://schemas.microsoft.com/office/drawing/2014/main" id="{836A0713-A942-46DD-87D0-C1F8D973E2C2}"/>
              </a:ext>
            </a:extLst>
          </p:cNvPr>
          <p:cNvGrpSpPr/>
          <p:nvPr/>
        </p:nvGrpSpPr>
        <p:grpSpPr>
          <a:xfrm>
            <a:off x="13608533" y="2821335"/>
            <a:ext cx="8254610" cy="5605335"/>
            <a:chOff x="8635380" y="3027517"/>
            <a:chExt cx="8254730" cy="5605416"/>
          </a:xfrm>
          <a:solidFill>
            <a:srgbClr val="000000"/>
          </a:solidFill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94E97F2-BEE1-4A52-8937-0456BCE7898F}"/>
                </a:ext>
              </a:extLst>
            </p:cNvPr>
            <p:cNvSpPr/>
            <p:nvPr/>
          </p:nvSpPr>
          <p:spPr>
            <a:xfrm>
              <a:off x="10088590" y="6581051"/>
              <a:ext cx="2051883" cy="2051883"/>
            </a:xfrm>
            <a:custGeom>
              <a:avLst/>
              <a:gdLst>
                <a:gd name="connsiteX0" fmla="*/ 2051883 w 2051883"/>
                <a:gd name="connsiteY0" fmla="*/ 1025941 h 2051883"/>
                <a:gd name="connsiteX1" fmla="*/ 1025942 w 2051883"/>
                <a:gd name="connsiteY1" fmla="*/ 2051883 h 2051883"/>
                <a:gd name="connsiteX2" fmla="*/ 0 w 2051883"/>
                <a:gd name="connsiteY2" fmla="*/ 1025941 h 2051883"/>
                <a:gd name="connsiteX3" fmla="*/ 1025942 w 2051883"/>
                <a:gd name="connsiteY3" fmla="*/ 0 h 2051883"/>
                <a:gd name="connsiteX4" fmla="*/ 2051883 w 2051883"/>
                <a:gd name="connsiteY4" fmla="*/ 1025941 h 205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51883" h="2051883">
                  <a:moveTo>
                    <a:pt x="2051883" y="1025941"/>
                  </a:moveTo>
                  <a:cubicBezTo>
                    <a:pt x="2051883" y="1592553"/>
                    <a:pt x="1592553" y="2051883"/>
                    <a:pt x="1025942" y="2051883"/>
                  </a:cubicBezTo>
                  <a:cubicBezTo>
                    <a:pt x="459330" y="2051883"/>
                    <a:pt x="0" y="1592553"/>
                    <a:pt x="0" y="1025941"/>
                  </a:cubicBezTo>
                  <a:cubicBezTo>
                    <a:pt x="0" y="459329"/>
                    <a:pt x="459330" y="0"/>
                    <a:pt x="1025942" y="0"/>
                  </a:cubicBezTo>
                  <a:cubicBezTo>
                    <a:pt x="1592553" y="0"/>
                    <a:pt x="2051883" y="459329"/>
                    <a:pt x="2051883" y="1025941"/>
                  </a:cubicBezTo>
                  <a:close/>
                </a:path>
              </a:pathLst>
            </a:custGeom>
            <a:solidFill>
              <a:srgbClr val="CFD1D2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A929E7D-CDA6-43DE-B198-FC9F596F6909}"/>
                </a:ext>
              </a:extLst>
            </p:cNvPr>
            <p:cNvSpPr/>
            <p:nvPr/>
          </p:nvSpPr>
          <p:spPr>
            <a:xfrm>
              <a:off x="8942168" y="6558694"/>
              <a:ext cx="1014763" cy="1048298"/>
            </a:xfrm>
            <a:custGeom>
              <a:avLst/>
              <a:gdLst>
                <a:gd name="connsiteX0" fmla="*/ 269527 w 1014763"/>
                <a:gd name="connsiteY0" fmla="*/ 0 h 1048298"/>
                <a:gd name="connsiteX1" fmla="*/ 0 w 1014763"/>
                <a:gd name="connsiteY1" fmla="*/ 1048298 h 1048298"/>
                <a:gd name="connsiteX2" fmla="*/ 850811 w 1014763"/>
                <a:gd name="connsiteY2" fmla="*/ 1048298 h 1048298"/>
                <a:gd name="connsiteX3" fmla="*/ 1014763 w 1014763"/>
                <a:gd name="connsiteY3" fmla="*/ 411122 h 1048298"/>
                <a:gd name="connsiteX4" fmla="*/ 269527 w 1014763"/>
                <a:gd name="connsiteY4" fmla="*/ 0 h 104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763" h="1048298">
                  <a:moveTo>
                    <a:pt x="269527" y="0"/>
                  </a:moveTo>
                  <a:cubicBezTo>
                    <a:pt x="98123" y="310515"/>
                    <a:pt x="0" y="668228"/>
                    <a:pt x="0" y="1048298"/>
                  </a:cubicBezTo>
                  <a:lnTo>
                    <a:pt x="850811" y="1048298"/>
                  </a:lnTo>
                  <a:cubicBezTo>
                    <a:pt x="850811" y="817275"/>
                    <a:pt x="910431" y="599915"/>
                    <a:pt x="1014763" y="411122"/>
                  </a:cubicBezTo>
                  <a:lnTo>
                    <a:pt x="269527" y="0"/>
                  </a:lnTo>
                  <a:close/>
                </a:path>
              </a:pathLst>
            </a:custGeom>
            <a:solidFill>
              <a:srgbClr val="264653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6756AD0-C746-4562-934A-C6F377648FE3}"/>
                </a:ext>
              </a:extLst>
            </p:cNvPr>
            <p:cNvSpPr/>
            <p:nvPr/>
          </p:nvSpPr>
          <p:spPr>
            <a:xfrm>
              <a:off x="8635380" y="5127840"/>
              <a:ext cx="1796018" cy="1794776"/>
            </a:xfrm>
            <a:custGeom>
              <a:avLst/>
              <a:gdLst>
                <a:gd name="connsiteX0" fmla="*/ 1796019 w 1796018"/>
                <a:gd name="connsiteY0" fmla="*/ 1348877 h 1794776"/>
                <a:gd name="connsiteX1" fmla="*/ 981227 w 1796018"/>
                <a:gd name="connsiteY1" fmla="*/ 0 h 1794776"/>
                <a:gd name="connsiteX2" fmla="*/ 0 w 1796018"/>
                <a:gd name="connsiteY2" fmla="*/ 979985 h 1794776"/>
                <a:gd name="connsiteX3" fmla="*/ 1348877 w 1796018"/>
                <a:gd name="connsiteY3" fmla="*/ 1794777 h 1794776"/>
                <a:gd name="connsiteX4" fmla="*/ 1796019 w 1796018"/>
                <a:gd name="connsiteY4" fmla="*/ 1348877 h 179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18" h="1794776">
                  <a:moveTo>
                    <a:pt x="1796019" y="1348877"/>
                  </a:moveTo>
                  <a:lnTo>
                    <a:pt x="981227" y="0"/>
                  </a:lnTo>
                  <a:cubicBezTo>
                    <a:pt x="580041" y="242202"/>
                    <a:pt x="243443" y="578800"/>
                    <a:pt x="0" y="979985"/>
                  </a:cubicBezTo>
                  <a:lnTo>
                    <a:pt x="1348877" y="1794777"/>
                  </a:lnTo>
                  <a:cubicBezTo>
                    <a:pt x="1459421" y="1612194"/>
                    <a:pt x="1613436" y="1459421"/>
                    <a:pt x="1796019" y="1348877"/>
                  </a:cubicBezTo>
                  <a:close/>
                </a:path>
              </a:pathLst>
            </a:custGeom>
            <a:solidFill>
              <a:schemeClr val="accent2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C9BE9ED-402D-4A1C-9302-44ABFBC5BAFC}"/>
                </a:ext>
              </a:extLst>
            </p:cNvPr>
            <p:cNvSpPr/>
            <p:nvPr/>
          </p:nvSpPr>
          <p:spPr>
            <a:xfrm>
              <a:off x="9237779" y="3756606"/>
              <a:ext cx="2261790" cy="2697754"/>
            </a:xfrm>
            <a:custGeom>
              <a:avLst/>
              <a:gdLst>
                <a:gd name="connsiteX0" fmla="*/ 2008410 w 2261790"/>
                <a:gd name="connsiteY0" fmla="*/ 2536286 h 2697754"/>
                <a:gd name="connsiteX1" fmla="*/ 2261791 w 2261790"/>
                <a:gd name="connsiteY1" fmla="*/ 18631 h 2697754"/>
                <a:gd name="connsiteX2" fmla="*/ 1876752 w 2261790"/>
                <a:gd name="connsiteY2" fmla="*/ 0 h 2697754"/>
                <a:gd name="connsiteX3" fmla="*/ 0 w 2261790"/>
                <a:gd name="connsiteY3" fmla="*/ 488129 h 2697754"/>
                <a:gd name="connsiteX4" fmla="*/ 1233365 w 2261790"/>
                <a:gd name="connsiteY4" fmla="*/ 2697754 h 2697754"/>
                <a:gd name="connsiteX5" fmla="*/ 1876752 w 2261790"/>
                <a:gd name="connsiteY5" fmla="*/ 2530076 h 2697754"/>
                <a:gd name="connsiteX6" fmla="*/ 2008410 w 2261790"/>
                <a:gd name="connsiteY6" fmla="*/ 2536286 h 2697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1790" h="2697754">
                  <a:moveTo>
                    <a:pt x="2008410" y="2536286"/>
                  </a:moveTo>
                  <a:lnTo>
                    <a:pt x="2261791" y="18631"/>
                  </a:lnTo>
                  <a:cubicBezTo>
                    <a:pt x="2135101" y="6210"/>
                    <a:pt x="2007169" y="0"/>
                    <a:pt x="1876752" y="0"/>
                  </a:cubicBezTo>
                  <a:cubicBezTo>
                    <a:pt x="1194861" y="0"/>
                    <a:pt x="555200" y="177614"/>
                    <a:pt x="0" y="488129"/>
                  </a:cubicBezTo>
                  <a:lnTo>
                    <a:pt x="1233365" y="2697754"/>
                  </a:lnTo>
                  <a:cubicBezTo>
                    <a:pt x="1423401" y="2590937"/>
                    <a:pt x="1643245" y="2530076"/>
                    <a:pt x="1876752" y="2530076"/>
                  </a:cubicBezTo>
                  <a:cubicBezTo>
                    <a:pt x="1921466" y="2530076"/>
                    <a:pt x="1964938" y="2532560"/>
                    <a:pt x="2008410" y="2536286"/>
                  </a:cubicBezTo>
                  <a:close/>
                </a:path>
              </a:pathLst>
            </a:custGeom>
            <a:solidFill>
              <a:schemeClr val="accent3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2AE1C18-134B-4C4D-AC1A-286E3723E3C4}"/>
                </a:ext>
              </a:extLst>
            </p:cNvPr>
            <p:cNvSpPr/>
            <p:nvPr/>
          </p:nvSpPr>
          <p:spPr>
            <a:xfrm>
              <a:off x="11278484" y="3027517"/>
              <a:ext cx="2728805" cy="3551049"/>
            </a:xfrm>
            <a:custGeom>
              <a:avLst/>
              <a:gdLst>
                <a:gd name="connsiteX0" fmla="*/ 2728806 w 2728805"/>
                <a:gd name="connsiteY0" fmla="*/ 984954 h 3551049"/>
                <a:gd name="connsiteX1" fmla="*/ 407396 w 2728805"/>
                <a:gd name="connsiteY1" fmla="*/ 0 h 3551049"/>
                <a:gd name="connsiteX2" fmla="*/ 0 w 2728805"/>
                <a:gd name="connsiteY2" fmla="*/ 3269102 h 3551049"/>
                <a:gd name="connsiteX3" fmla="*/ 664502 w 2728805"/>
                <a:gd name="connsiteY3" fmla="*/ 3551050 h 3551049"/>
                <a:gd name="connsiteX4" fmla="*/ 2728806 w 2728805"/>
                <a:gd name="connsiteY4" fmla="*/ 984954 h 355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8805" h="3551049">
                  <a:moveTo>
                    <a:pt x="2728806" y="984954"/>
                  </a:moveTo>
                  <a:cubicBezTo>
                    <a:pt x="2076725" y="459562"/>
                    <a:pt x="1279322" y="108059"/>
                    <a:pt x="407396" y="0"/>
                  </a:cubicBezTo>
                  <a:lnTo>
                    <a:pt x="0" y="3269102"/>
                  </a:lnTo>
                  <a:cubicBezTo>
                    <a:pt x="249654" y="3300154"/>
                    <a:pt x="478193" y="3400761"/>
                    <a:pt x="664502" y="3551050"/>
                  </a:cubicBezTo>
                  <a:lnTo>
                    <a:pt x="2728806" y="984954"/>
                  </a:lnTo>
                  <a:close/>
                </a:path>
              </a:pathLst>
            </a:custGeom>
            <a:solidFill>
              <a:schemeClr val="accent4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9DEB1E7-EC34-45CB-AB56-2FD704F32A11}"/>
                </a:ext>
              </a:extLst>
            </p:cNvPr>
            <p:cNvSpPr/>
            <p:nvPr/>
          </p:nvSpPr>
          <p:spPr>
            <a:xfrm>
              <a:off x="11965343" y="3191469"/>
              <a:ext cx="4924767" cy="4415522"/>
            </a:xfrm>
            <a:custGeom>
              <a:avLst/>
              <a:gdLst>
                <a:gd name="connsiteX0" fmla="*/ 2872885 w 4924767"/>
                <a:gd name="connsiteY0" fmla="*/ 0 h 4415522"/>
                <a:gd name="connsiteX1" fmla="*/ 0 w 4924767"/>
                <a:gd name="connsiteY1" fmla="*/ 3405728 h 4415522"/>
                <a:gd name="connsiteX2" fmla="*/ 469499 w 4924767"/>
                <a:gd name="connsiteY2" fmla="*/ 4415523 h 4415522"/>
                <a:gd name="connsiteX3" fmla="*/ 4924768 w 4924767"/>
                <a:gd name="connsiteY3" fmla="*/ 4415523 h 4415522"/>
                <a:gd name="connsiteX4" fmla="*/ 2872885 w 4924767"/>
                <a:gd name="connsiteY4" fmla="*/ 0 h 44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4767" h="4415522">
                  <a:moveTo>
                    <a:pt x="2872885" y="0"/>
                  </a:moveTo>
                  <a:lnTo>
                    <a:pt x="0" y="3405728"/>
                  </a:lnTo>
                  <a:cubicBezTo>
                    <a:pt x="286916" y="3647930"/>
                    <a:pt x="469499" y="4010612"/>
                    <a:pt x="469499" y="4415523"/>
                  </a:cubicBezTo>
                  <a:lnTo>
                    <a:pt x="4924768" y="4415523"/>
                  </a:lnTo>
                  <a:cubicBezTo>
                    <a:pt x="4924768" y="2644346"/>
                    <a:pt x="4127366" y="1059477"/>
                    <a:pt x="2872885" y="0"/>
                  </a:cubicBezTo>
                  <a:close/>
                </a:path>
              </a:pathLst>
            </a:custGeom>
            <a:solidFill>
              <a:schemeClr val="accent5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grpSp>
          <p:nvGrpSpPr>
            <p:cNvPr id="63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9109846" y="7089053"/>
              <a:ext cx="629724" cy="235991"/>
              <a:chOff x="9109846" y="7089053"/>
              <a:chExt cx="629724" cy="235991"/>
            </a:xfrm>
            <a:solidFill>
              <a:srgbClr val="FFFFFF"/>
            </a:solidFill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1E90972-293C-472E-AFCD-06603D8179A4}"/>
                  </a:ext>
                </a:extLst>
              </p:cNvPr>
              <p:cNvSpPr/>
              <p:nvPr/>
            </p:nvSpPr>
            <p:spPr>
              <a:xfrm>
                <a:off x="9109846" y="7090295"/>
                <a:ext cx="114269" cy="231022"/>
              </a:xfrm>
              <a:custGeom>
                <a:avLst/>
                <a:gdLst>
                  <a:gd name="connsiteX0" fmla="*/ 114270 w 114269"/>
                  <a:gd name="connsiteY0" fmla="*/ 231023 h 231022"/>
                  <a:gd name="connsiteX1" fmla="*/ 65830 w 114269"/>
                  <a:gd name="connsiteY1" fmla="*/ 231023 h 231022"/>
                  <a:gd name="connsiteX2" fmla="*/ 65830 w 114269"/>
                  <a:gd name="connsiteY2" fmla="*/ 98123 h 231022"/>
                  <a:gd name="connsiteX3" fmla="*/ 65830 w 114269"/>
                  <a:gd name="connsiteY3" fmla="*/ 75765 h 231022"/>
                  <a:gd name="connsiteX4" fmla="*/ 67072 w 114269"/>
                  <a:gd name="connsiteY4" fmla="*/ 52167 h 231022"/>
                  <a:gd name="connsiteX5" fmla="*/ 49682 w 114269"/>
                  <a:gd name="connsiteY5" fmla="*/ 68313 h 231022"/>
                  <a:gd name="connsiteX6" fmla="*/ 23599 w 114269"/>
                  <a:gd name="connsiteY6" fmla="*/ 89428 h 231022"/>
                  <a:gd name="connsiteX7" fmla="*/ 0 w 114269"/>
                  <a:gd name="connsiteY7" fmla="*/ 59619 h 231022"/>
                  <a:gd name="connsiteX8" fmla="*/ 74524 w 114269"/>
                  <a:gd name="connsiteY8" fmla="*/ 0 h 231022"/>
                  <a:gd name="connsiteX9" fmla="*/ 114270 w 114269"/>
                  <a:gd name="connsiteY9" fmla="*/ 0 h 231022"/>
                  <a:gd name="connsiteX10" fmla="*/ 114270 w 114269"/>
                  <a:gd name="connsiteY10" fmla="*/ 231023 h 231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4269" h="231022">
                    <a:moveTo>
                      <a:pt x="114270" y="231023"/>
                    </a:moveTo>
                    <a:lnTo>
                      <a:pt x="65830" y="231023"/>
                    </a:lnTo>
                    <a:lnTo>
                      <a:pt x="65830" y="98123"/>
                    </a:lnTo>
                    <a:lnTo>
                      <a:pt x="65830" y="75765"/>
                    </a:lnTo>
                    <a:lnTo>
                      <a:pt x="67072" y="52167"/>
                    </a:lnTo>
                    <a:cubicBezTo>
                      <a:pt x="58377" y="60861"/>
                      <a:pt x="53409" y="65829"/>
                      <a:pt x="49682" y="68313"/>
                    </a:cubicBezTo>
                    <a:lnTo>
                      <a:pt x="23599" y="89428"/>
                    </a:lnTo>
                    <a:lnTo>
                      <a:pt x="0" y="59619"/>
                    </a:lnTo>
                    <a:lnTo>
                      <a:pt x="74524" y="0"/>
                    </a:lnTo>
                    <a:lnTo>
                      <a:pt x="114270" y="0"/>
                    </a:lnTo>
                    <a:lnTo>
                      <a:pt x="114270" y="231023"/>
                    </a:ln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7F369D6D-BAC0-460F-BDF2-895AD4CE0DCA}"/>
                  </a:ext>
                </a:extLst>
              </p:cNvPr>
              <p:cNvSpPr/>
              <p:nvPr/>
            </p:nvSpPr>
            <p:spPr>
              <a:xfrm>
                <a:off x="9291188" y="7091537"/>
                <a:ext cx="154014" cy="232264"/>
              </a:xfrm>
              <a:custGeom>
                <a:avLst/>
                <a:gdLst>
                  <a:gd name="connsiteX0" fmla="*/ 80734 w 154014"/>
                  <a:gd name="connsiteY0" fmla="*/ 81976 h 232264"/>
                  <a:gd name="connsiteX1" fmla="*/ 134142 w 154014"/>
                  <a:gd name="connsiteY1" fmla="*/ 100607 h 232264"/>
                  <a:gd name="connsiteX2" fmla="*/ 154015 w 154014"/>
                  <a:gd name="connsiteY2" fmla="*/ 151531 h 232264"/>
                  <a:gd name="connsiteX3" fmla="*/ 130416 w 154014"/>
                  <a:gd name="connsiteY3" fmla="*/ 211150 h 232264"/>
                  <a:gd name="connsiteX4" fmla="*/ 62103 w 154014"/>
                  <a:gd name="connsiteY4" fmla="*/ 232265 h 232264"/>
                  <a:gd name="connsiteX5" fmla="*/ 0 w 154014"/>
                  <a:gd name="connsiteY5" fmla="*/ 219844 h 232264"/>
                  <a:gd name="connsiteX6" fmla="*/ 0 w 154014"/>
                  <a:gd name="connsiteY6" fmla="*/ 178857 h 232264"/>
                  <a:gd name="connsiteX7" fmla="*/ 28567 w 154014"/>
                  <a:gd name="connsiteY7" fmla="*/ 190035 h 232264"/>
                  <a:gd name="connsiteX8" fmla="*/ 59619 w 154014"/>
                  <a:gd name="connsiteY8" fmla="*/ 193761 h 232264"/>
                  <a:gd name="connsiteX9" fmla="*/ 104333 w 154014"/>
                  <a:gd name="connsiteY9" fmla="*/ 157741 h 232264"/>
                  <a:gd name="connsiteX10" fmla="*/ 58377 w 154014"/>
                  <a:gd name="connsiteY10" fmla="*/ 122964 h 232264"/>
                  <a:gd name="connsiteX11" fmla="*/ 39746 w 154014"/>
                  <a:gd name="connsiteY11" fmla="*/ 124206 h 232264"/>
                  <a:gd name="connsiteX12" fmla="*/ 23599 w 154014"/>
                  <a:gd name="connsiteY12" fmla="*/ 127932 h 232264"/>
                  <a:gd name="connsiteX13" fmla="*/ 3726 w 154014"/>
                  <a:gd name="connsiteY13" fmla="*/ 117995 h 232264"/>
                  <a:gd name="connsiteX14" fmla="*/ 12421 w 154014"/>
                  <a:gd name="connsiteY14" fmla="*/ 0 h 232264"/>
                  <a:gd name="connsiteX15" fmla="*/ 137868 w 154014"/>
                  <a:gd name="connsiteY15" fmla="*/ 0 h 232264"/>
                  <a:gd name="connsiteX16" fmla="*/ 137868 w 154014"/>
                  <a:gd name="connsiteY16" fmla="*/ 40988 h 232264"/>
                  <a:gd name="connsiteX17" fmla="*/ 55893 w 154014"/>
                  <a:gd name="connsiteY17" fmla="*/ 40988 h 232264"/>
                  <a:gd name="connsiteX18" fmla="*/ 52167 w 154014"/>
                  <a:gd name="connsiteY18" fmla="*/ 85702 h 232264"/>
                  <a:gd name="connsiteX19" fmla="*/ 57134 w 154014"/>
                  <a:gd name="connsiteY19" fmla="*/ 84460 h 232264"/>
                  <a:gd name="connsiteX20" fmla="*/ 80734 w 154014"/>
                  <a:gd name="connsiteY20" fmla="*/ 81976 h 232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4014" h="232264">
                    <a:moveTo>
                      <a:pt x="80734" y="81976"/>
                    </a:moveTo>
                    <a:cubicBezTo>
                      <a:pt x="103091" y="81976"/>
                      <a:pt x="120480" y="88186"/>
                      <a:pt x="134142" y="100607"/>
                    </a:cubicBezTo>
                    <a:cubicBezTo>
                      <a:pt x="147805" y="113028"/>
                      <a:pt x="154015" y="130416"/>
                      <a:pt x="154015" y="151531"/>
                    </a:cubicBezTo>
                    <a:cubicBezTo>
                      <a:pt x="154015" y="177615"/>
                      <a:pt x="146563" y="197487"/>
                      <a:pt x="130416" y="211150"/>
                    </a:cubicBezTo>
                    <a:cubicBezTo>
                      <a:pt x="114270" y="224813"/>
                      <a:pt x="91912" y="232265"/>
                      <a:pt x="62103" y="232265"/>
                    </a:cubicBezTo>
                    <a:cubicBezTo>
                      <a:pt x="36019" y="232265"/>
                      <a:pt x="16147" y="228539"/>
                      <a:pt x="0" y="219844"/>
                    </a:cubicBezTo>
                    <a:lnTo>
                      <a:pt x="0" y="178857"/>
                    </a:lnTo>
                    <a:cubicBezTo>
                      <a:pt x="8695" y="183825"/>
                      <a:pt x="17388" y="186309"/>
                      <a:pt x="28567" y="190035"/>
                    </a:cubicBezTo>
                    <a:cubicBezTo>
                      <a:pt x="39746" y="192519"/>
                      <a:pt x="49682" y="193761"/>
                      <a:pt x="59619" y="193761"/>
                    </a:cubicBezTo>
                    <a:cubicBezTo>
                      <a:pt x="89428" y="193761"/>
                      <a:pt x="104333" y="181341"/>
                      <a:pt x="104333" y="157741"/>
                    </a:cubicBezTo>
                    <a:cubicBezTo>
                      <a:pt x="104333" y="134143"/>
                      <a:pt x="89428" y="122964"/>
                      <a:pt x="58377" y="122964"/>
                    </a:cubicBezTo>
                    <a:cubicBezTo>
                      <a:pt x="53408" y="122964"/>
                      <a:pt x="47198" y="122964"/>
                      <a:pt x="39746" y="124206"/>
                    </a:cubicBezTo>
                    <a:cubicBezTo>
                      <a:pt x="33536" y="125448"/>
                      <a:pt x="27325" y="126690"/>
                      <a:pt x="23599" y="127932"/>
                    </a:cubicBezTo>
                    <a:lnTo>
                      <a:pt x="3726" y="117995"/>
                    </a:lnTo>
                    <a:lnTo>
                      <a:pt x="12421" y="0"/>
                    </a:lnTo>
                    <a:lnTo>
                      <a:pt x="137868" y="0"/>
                    </a:lnTo>
                    <a:lnTo>
                      <a:pt x="137868" y="40988"/>
                    </a:lnTo>
                    <a:lnTo>
                      <a:pt x="55893" y="40988"/>
                    </a:lnTo>
                    <a:lnTo>
                      <a:pt x="52167" y="85702"/>
                    </a:lnTo>
                    <a:lnTo>
                      <a:pt x="57134" y="84460"/>
                    </a:lnTo>
                    <a:cubicBezTo>
                      <a:pt x="63345" y="83218"/>
                      <a:pt x="70798" y="81976"/>
                      <a:pt x="80734" y="819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2AD039B-C107-490B-ABBD-B7179C2A045C}"/>
                  </a:ext>
                </a:extLst>
              </p:cNvPr>
              <p:cNvSpPr/>
              <p:nvPr/>
            </p:nvSpPr>
            <p:spPr>
              <a:xfrm>
                <a:off x="9470044" y="7089053"/>
                <a:ext cx="269527" cy="235991"/>
              </a:xfrm>
              <a:custGeom>
                <a:avLst/>
                <a:gdLst>
                  <a:gd name="connsiteX0" fmla="*/ 108059 w 269527"/>
                  <a:gd name="connsiteY0" fmla="*/ 70797 h 235991"/>
                  <a:gd name="connsiteX1" fmla="*/ 94397 w 269527"/>
                  <a:gd name="connsiteY1" fmla="*/ 125448 h 235991"/>
                  <a:gd name="connsiteX2" fmla="*/ 53409 w 269527"/>
                  <a:gd name="connsiteY2" fmla="*/ 144079 h 235991"/>
                  <a:gd name="connsiteX3" fmla="*/ 13663 w 269527"/>
                  <a:gd name="connsiteY3" fmla="*/ 125448 h 235991"/>
                  <a:gd name="connsiteX4" fmla="*/ 0 w 269527"/>
                  <a:gd name="connsiteY4" fmla="*/ 72040 h 235991"/>
                  <a:gd name="connsiteX5" fmla="*/ 54651 w 269527"/>
                  <a:gd name="connsiteY5" fmla="*/ 0 h 235991"/>
                  <a:gd name="connsiteX6" fmla="*/ 95639 w 269527"/>
                  <a:gd name="connsiteY6" fmla="*/ 18631 h 235991"/>
                  <a:gd name="connsiteX7" fmla="*/ 108059 w 269527"/>
                  <a:gd name="connsiteY7" fmla="*/ 70797 h 235991"/>
                  <a:gd name="connsiteX8" fmla="*/ 38504 w 269527"/>
                  <a:gd name="connsiteY8" fmla="*/ 70797 h 235991"/>
                  <a:gd name="connsiteX9" fmla="*/ 42230 w 269527"/>
                  <a:gd name="connsiteY9" fmla="*/ 100607 h 235991"/>
                  <a:gd name="connsiteX10" fmla="*/ 53409 w 269527"/>
                  <a:gd name="connsiteY10" fmla="*/ 110543 h 235991"/>
                  <a:gd name="connsiteX11" fmla="*/ 68313 w 269527"/>
                  <a:gd name="connsiteY11" fmla="*/ 70797 h 235991"/>
                  <a:gd name="connsiteX12" fmla="*/ 53409 w 269527"/>
                  <a:gd name="connsiteY12" fmla="*/ 31052 h 235991"/>
                  <a:gd name="connsiteX13" fmla="*/ 42230 w 269527"/>
                  <a:gd name="connsiteY13" fmla="*/ 40988 h 235991"/>
                  <a:gd name="connsiteX14" fmla="*/ 38504 w 269527"/>
                  <a:gd name="connsiteY14" fmla="*/ 70797 h 235991"/>
                  <a:gd name="connsiteX15" fmla="*/ 217361 w 269527"/>
                  <a:gd name="connsiteY15" fmla="*/ 1242 h 235991"/>
                  <a:gd name="connsiteX16" fmla="*/ 89428 w 269527"/>
                  <a:gd name="connsiteY16" fmla="*/ 232265 h 235991"/>
                  <a:gd name="connsiteX17" fmla="*/ 52167 w 269527"/>
                  <a:gd name="connsiteY17" fmla="*/ 232265 h 235991"/>
                  <a:gd name="connsiteX18" fmla="*/ 180099 w 269527"/>
                  <a:gd name="connsiteY18" fmla="*/ 1242 h 235991"/>
                  <a:gd name="connsiteX19" fmla="*/ 217361 w 269527"/>
                  <a:gd name="connsiteY19" fmla="*/ 1242 h 235991"/>
                  <a:gd name="connsiteX20" fmla="*/ 269527 w 269527"/>
                  <a:gd name="connsiteY20" fmla="*/ 162710 h 235991"/>
                  <a:gd name="connsiteX21" fmla="*/ 255865 w 269527"/>
                  <a:gd name="connsiteY21" fmla="*/ 217361 h 235991"/>
                  <a:gd name="connsiteX22" fmla="*/ 214877 w 269527"/>
                  <a:gd name="connsiteY22" fmla="*/ 235992 h 235991"/>
                  <a:gd name="connsiteX23" fmla="*/ 175131 w 269527"/>
                  <a:gd name="connsiteY23" fmla="*/ 217361 h 235991"/>
                  <a:gd name="connsiteX24" fmla="*/ 161468 w 269527"/>
                  <a:gd name="connsiteY24" fmla="*/ 163952 h 235991"/>
                  <a:gd name="connsiteX25" fmla="*/ 216119 w 269527"/>
                  <a:gd name="connsiteY25" fmla="*/ 91912 h 235991"/>
                  <a:gd name="connsiteX26" fmla="*/ 257107 w 269527"/>
                  <a:gd name="connsiteY26" fmla="*/ 110543 h 235991"/>
                  <a:gd name="connsiteX27" fmla="*/ 269527 w 269527"/>
                  <a:gd name="connsiteY27" fmla="*/ 162710 h 235991"/>
                  <a:gd name="connsiteX28" fmla="*/ 199972 w 269527"/>
                  <a:gd name="connsiteY28" fmla="*/ 162710 h 235991"/>
                  <a:gd name="connsiteX29" fmla="*/ 203698 w 269527"/>
                  <a:gd name="connsiteY29" fmla="*/ 192520 h 235991"/>
                  <a:gd name="connsiteX30" fmla="*/ 214877 w 269527"/>
                  <a:gd name="connsiteY30" fmla="*/ 202456 h 235991"/>
                  <a:gd name="connsiteX31" fmla="*/ 229781 w 269527"/>
                  <a:gd name="connsiteY31" fmla="*/ 162710 h 235991"/>
                  <a:gd name="connsiteX32" fmla="*/ 214877 w 269527"/>
                  <a:gd name="connsiteY32" fmla="*/ 122964 h 235991"/>
                  <a:gd name="connsiteX33" fmla="*/ 203698 w 269527"/>
                  <a:gd name="connsiteY33" fmla="*/ 132900 h 235991"/>
                  <a:gd name="connsiteX34" fmla="*/ 199972 w 269527"/>
                  <a:gd name="connsiteY34" fmla="*/ 162710 h 235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269527" h="235991">
                    <a:moveTo>
                      <a:pt x="108059" y="70797"/>
                    </a:moveTo>
                    <a:cubicBezTo>
                      <a:pt x="108059" y="94397"/>
                      <a:pt x="103092" y="113028"/>
                      <a:pt x="94397" y="125448"/>
                    </a:cubicBezTo>
                    <a:cubicBezTo>
                      <a:pt x="84461" y="137869"/>
                      <a:pt x="70798" y="144079"/>
                      <a:pt x="53409" y="144079"/>
                    </a:cubicBezTo>
                    <a:cubicBezTo>
                      <a:pt x="36020" y="144079"/>
                      <a:pt x="22358" y="137869"/>
                      <a:pt x="13663" y="125448"/>
                    </a:cubicBezTo>
                    <a:cubicBezTo>
                      <a:pt x="3727" y="113028"/>
                      <a:pt x="0" y="94397"/>
                      <a:pt x="0" y="72040"/>
                    </a:cubicBezTo>
                    <a:cubicBezTo>
                      <a:pt x="0" y="23599"/>
                      <a:pt x="18631" y="0"/>
                      <a:pt x="54651" y="0"/>
                    </a:cubicBezTo>
                    <a:cubicBezTo>
                      <a:pt x="72040" y="0"/>
                      <a:pt x="85702" y="6210"/>
                      <a:pt x="95639" y="18631"/>
                    </a:cubicBezTo>
                    <a:cubicBezTo>
                      <a:pt x="103092" y="29809"/>
                      <a:pt x="108059" y="47199"/>
                      <a:pt x="108059" y="70797"/>
                    </a:cubicBezTo>
                    <a:close/>
                    <a:moveTo>
                      <a:pt x="38504" y="70797"/>
                    </a:moveTo>
                    <a:cubicBezTo>
                      <a:pt x="38504" y="84460"/>
                      <a:pt x="39746" y="94397"/>
                      <a:pt x="42230" y="100607"/>
                    </a:cubicBezTo>
                    <a:cubicBezTo>
                      <a:pt x="44715" y="106817"/>
                      <a:pt x="48441" y="110543"/>
                      <a:pt x="53409" y="110543"/>
                    </a:cubicBezTo>
                    <a:cubicBezTo>
                      <a:pt x="63346" y="110543"/>
                      <a:pt x="68313" y="96881"/>
                      <a:pt x="68313" y="70797"/>
                    </a:cubicBezTo>
                    <a:cubicBezTo>
                      <a:pt x="68313" y="44714"/>
                      <a:pt x="63346" y="31052"/>
                      <a:pt x="53409" y="31052"/>
                    </a:cubicBezTo>
                    <a:cubicBezTo>
                      <a:pt x="48441" y="31052"/>
                      <a:pt x="44715" y="34778"/>
                      <a:pt x="42230" y="40988"/>
                    </a:cubicBezTo>
                    <a:cubicBezTo>
                      <a:pt x="39746" y="47199"/>
                      <a:pt x="38504" y="57135"/>
                      <a:pt x="38504" y="70797"/>
                    </a:cubicBezTo>
                    <a:close/>
                    <a:moveTo>
                      <a:pt x="217361" y="1242"/>
                    </a:moveTo>
                    <a:lnTo>
                      <a:pt x="89428" y="232265"/>
                    </a:lnTo>
                    <a:lnTo>
                      <a:pt x="52167" y="232265"/>
                    </a:lnTo>
                    <a:lnTo>
                      <a:pt x="180099" y="1242"/>
                    </a:lnTo>
                    <a:lnTo>
                      <a:pt x="217361" y="1242"/>
                    </a:lnTo>
                    <a:close/>
                    <a:moveTo>
                      <a:pt x="269527" y="162710"/>
                    </a:moveTo>
                    <a:cubicBezTo>
                      <a:pt x="269527" y="186309"/>
                      <a:pt x="264559" y="204940"/>
                      <a:pt x="255865" y="217361"/>
                    </a:cubicBezTo>
                    <a:cubicBezTo>
                      <a:pt x="245928" y="229781"/>
                      <a:pt x="232265" y="235992"/>
                      <a:pt x="214877" y="235992"/>
                    </a:cubicBezTo>
                    <a:cubicBezTo>
                      <a:pt x="197488" y="235992"/>
                      <a:pt x="183825" y="229781"/>
                      <a:pt x="175131" y="217361"/>
                    </a:cubicBezTo>
                    <a:cubicBezTo>
                      <a:pt x="165195" y="204940"/>
                      <a:pt x="161468" y="187551"/>
                      <a:pt x="161468" y="163952"/>
                    </a:cubicBezTo>
                    <a:cubicBezTo>
                      <a:pt x="161468" y="115512"/>
                      <a:pt x="180099" y="91912"/>
                      <a:pt x="216119" y="91912"/>
                    </a:cubicBezTo>
                    <a:cubicBezTo>
                      <a:pt x="233508" y="91912"/>
                      <a:pt x="247170" y="98123"/>
                      <a:pt x="257107" y="110543"/>
                    </a:cubicBezTo>
                    <a:cubicBezTo>
                      <a:pt x="264559" y="121722"/>
                      <a:pt x="269527" y="139111"/>
                      <a:pt x="269527" y="162710"/>
                    </a:cubicBezTo>
                    <a:close/>
                    <a:moveTo>
                      <a:pt x="199972" y="162710"/>
                    </a:moveTo>
                    <a:cubicBezTo>
                      <a:pt x="199972" y="176372"/>
                      <a:pt x="201214" y="186309"/>
                      <a:pt x="203698" y="192520"/>
                    </a:cubicBezTo>
                    <a:cubicBezTo>
                      <a:pt x="206182" y="198730"/>
                      <a:pt x="209908" y="202456"/>
                      <a:pt x="214877" y="202456"/>
                    </a:cubicBezTo>
                    <a:cubicBezTo>
                      <a:pt x="224813" y="202456"/>
                      <a:pt x="229781" y="188793"/>
                      <a:pt x="229781" y="162710"/>
                    </a:cubicBezTo>
                    <a:cubicBezTo>
                      <a:pt x="229781" y="136627"/>
                      <a:pt x="224813" y="122964"/>
                      <a:pt x="214877" y="122964"/>
                    </a:cubicBezTo>
                    <a:cubicBezTo>
                      <a:pt x="209908" y="122964"/>
                      <a:pt x="206182" y="126690"/>
                      <a:pt x="203698" y="132900"/>
                    </a:cubicBezTo>
                    <a:cubicBezTo>
                      <a:pt x="201214" y="139111"/>
                      <a:pt x="199972" y="149048"/>
                      <a:pt x="199972" y="16271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grpSp>
          <p:nvGrpSpPr>
            <p:cNvPr id="67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9144625" y="5883013"/>
              <a:ext cx="735298" cy="274495"/>
              <a:chOff x="9144625" y="5883013"/>
              <a:chExt cx="735298" cy="274495"/>
            </a:xfrm>
            <a:solidFill>
              <a:srgbClr val="FFFFFF"/>
            </a:solidFill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2B451C7-269E-4DA5-8DAE-EC381BBB5D5F}"/>
                  </a:ext>
                </a:extLst>
              </p:cNvPr>
              <p:cNvSpPr/>
              <p:nvPr/>
            </p:nvSpPr>
            <p:spPr>
              <a:xfrm>
                <a:off x="9144625" y="5884255"/>
                <a:ext cx="183824" cy="273253"/>
              </a:xfrm>
              <a:custGeom>
                <a:avLst/>
                <a:gdLst>
                  <a:gd name="connsiteX0" fmla="*/ 176372 w 183824"/>
                  <a:gd name="connsiteY0" fmla="*/ 63345 h 273253"/>
                  <a:gd name="connsiteX1" fmla="*/ 161468 w 183824"/>
                  <a:gd name="connsiteY1" fmla="*/ 105575 h 273253"/>
                  <a:gd name="connsiteX2" fmla="*/ 119237 w 183824"/>
                  <a:gd name="connsiteY2" fmla="*/ 129174 h 273253"/>
                  <a:gd name="connsiteX3" fmla="*/ 119237 w 183824"/>
                  <a:gd name="connsiteY3" fmla="*/ 130416 h 273253"/>
                  <a:gd name="connsiteX4" fmla="*/ 167678 w 183824"/>
                  <a:gd name="connsiteY4" fmla="*/ 150289 h 273253"/>
                  <a:gd name="connsiteX5" fmla="*/ 183825 w 183824"/>
                  <a:gd name="connsiteY5" fmla="*/ 192519 h 273253"/>
                  <a:gd name="connsiteX6" fmla="*/ 156499 w 183824"/>
                  <a:gd name="connsiteY6" fmla="*/ 252138 h 273253"/>
                  <a:gd name="connsiteX7" fmla="*/ 77007 w 183824"/>
                  <a:gd name="connsiteY7" fmla="*/ 273253 h 273253"/>
                  <a:gd name="connsiteX8" fmla="*/ 0 w 183824"/>
                  <a:gd name="connsiteY8" fmla="*/ 258349 h 273253"/>
                  <a:gd name="connsiteX9" fmla="*/ 0 w 183824"/>
                  <a:gd name="connsiteY9" fmla="*/ 209908 h 273253"/>
                  <a:gd name="connsiteX10" fmla="*/ 33535 w 183824"/>
                  <a:gd name="connsiteY10" fmla="*/ 222329 h 273253"/>
                  <a:gd name="connsiteX11" fmla="*/ 70797 w 183824"/>
                  <a:gd name="connsiteY11" fmla="*/ 227297 h 273253"/>
                  <a:gd name="connsiteX12" fmla="*/ 111785 w 183824"/>
                  <a:gd name="connsiteY12" fmla="*/ 217361 h 273253"/>
                  <a:gd name="connsiteX13" fmla="*/ 125448 w 183824"/>
                  <a:gd name="connsiteY13" fmla="*/ 187551 h 273253"/>
                  <a:gd name="connsiteX14" fmla="*/ 110543 w 183824"/>
                  <a:gd name="connsiteY14" fmla="*/ 161468 h 273253"/>
                  <a:gd name="connsiteX15" fmla="*/ 62103 w 183824"/>
                  <a:gd name="connsiteY15" fmla="*/ 154015 h 273253"/>
                  <a:gd name="connsiteX16" fmla="*/ 42230 w 183824"/>
                  <a:gd name="connsiteY16" fmla="*/ 154015 h 273253"/>
                  <a:gd name="connsiteX17" fmla="*/ 42230 w 183824"/>
                  <a:gd name="connsiteY17" fmla="*/ 110543 h 273253"/>
                  <a:gd name="connsiteX18" fmla="*/ 63345 w 183824"/>
                  <a:gd name="connsiteY18" fmla="*/ 110543 h 273253"/>
                  <a:gd name="connsiteX19" fmla="*/ 108059 w 183824"/>
                  <a:gd name="connsiteY19" fmla="*/ 101849 h 273253"/>
                  <a:gd name="connsiteX20" fmla="*/ 121722 w 183824"/>
                  <a:gd name="connsiteY20" fmla="*/ 74524 h 273253"/>
                  <a:gd name="connsiteX21" fmla="*/ 84460 w 183824"/>
                  <a:gd name="connsiteY21" fmla="*/ 44714 h 273253"/>
                  <a:gd name="connsiteX22" fmla="*/ 58376 w 183824"/>
                  <a:gd name="connsiteY22" fmla="*/ 49682 h 273253"/>
                  <a:gd name="connsiteX23" fmla="*/ 28567 w 183824"/>
                  <a:gd name="connsiteY23" fmla="*/ 64587 h 273253"/>
                  <a:gd name="connsiteX24" fmla="*/ 2484 w 183824"/>
                  <a:gd name="connsiteY24" fmla="*/ 26083 h 273253"/>
                  <a:gd name="connsiteX25" fmla="*/ 89428 w 183824"/>
                  <a:gd name="connsiteY25" fmla="*/ 0 h 273253"/>
                  <a:gd name="connsiteX26" fmla="*/ 155258 w 183824"/>
                  <a:gd name="connsiteY26" fmla="*/ 16147 h 273253"/>
                  <a:gd name="connsiteX27" fmla="*/ 176372 w 183824"/>
                  <a:gd name="connsiteY27" fmla="*/ 63345 h 273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3824" h="273253">
                    <a:moveTo>
                      <a:pt x="176372" y="63345"/>
                    </a:moveTo>
                    <a:cubicBezTo>
                      <a:pt x="176372" y="79492"/>
                      <a:pt x="171404" y="94397"/>
                      <a:pt x="161468" y="105575"/>
                    </a:cubicBezTo>
                    <a:cubicBezTo>
                      <a:pt x="151531" y="116754"/>
                      <a:pt x="137868" y="125448"/>
                      <a:pt x="119237" y="129174"/>
                    </a:cubicBezTo>
                    <a:lnTo>
                      <a:pt x="119237" y="130416"/>
                    </a:lnTo>
                    <a:cubicBezTo>
                      <a:pt x="140353" y="132901"/>
                      <a:pt x="156499" y="139111"/>
                      <a:pt x="167678" y="150289"/>
                    </a:cubicBezTo>
                    <a:cubicBezTo>
                      <a:pt x="178856" y="160226"/>
                      <a:pt x="183825" y="175131"/>
                      <a:pt x="183825" y="192519"/>
                    </a:cubicBezTo>
                    <a:cubicBezTo>
                      <a:pt x="183825" y="218603"/>
                      <a:pt x="175130" y="238476"/>
                      <a:pt x="156499" y="252138"/>
                    </a:cubicBezTo>
                    <a:cubicBezTo>
                      <a:pt x="137868" y="265801"/>
                      <a:pt x="111785" y="273253"/>
                      <a:pt x="77007" y="273253"/>
                    </a:cubicBezTo>
                    <a:cubicBezTo>
                      <a:pt x="48440" y="273253"/>
                      <a:pt x="22357" y="268285"/>
                      <a:pt x="0" y="258349"/>
                    </a:cubicBezTo>
                    <a:lnTo>
                      <a:pt x="0" y="209908"/>
                    </a:lnTo>
                    <a:cubicBezTo>
                      <a:pt x="9936" y="214877"/>
                      <a:pt x="21114" y="219845"/>
                      <a:pt x="33535" y="222329"/>
                    </a:cubicBezTo>
                    <a:cubicBezTo>
                      <a:pt x="45956" y="226055"/>
                      <a:pt x="58376" y="227297"/>
                      <a:pt x="70797" y="227297"/>
                    </a:cubicBezTo>
                    <a:cubicBezTo>
                      <a:pt x="89428" y="227297"/>
                      <a:pt x="103091" y="223571"/>
                      <a:pt x="111785" y="217361"/>
                    </a:cubicBezTo>
                    <a:cubicBezTo>
                      <a:pt x="120479" y="211150"/>
                      <a:pt x="125448" y="201214"/>
                      <a:pt x="125448" y="187551"/>
                    </a:cubicBezTo>
                    <a:cubicBezTo>
                      <a:pt x="125448" y="175131"/>
                      <a:pt x="120479" y="166436"/>
                      <a:pt x="110543" y="161468"/>
                    </a:cubicBezTo>
                    <a:cubicBezTo>
                      <a:pt x="100607" y="156500"/>
                      <a:pt x="84460" y="154015"/>
                      <a:pt x="62103" y="154015"/>
                    </a:cubicBezTo>
                    <a:lnTo>
                      <a:pt x="42230" y="154015"/>
                    </a:lnTo>
                    <a:lnTo>
                      <a:pt x="42230" y="110543"/>
                    </a:lnTo>
                    <a:lnTo>
                      <a:pt x="63345" y="110543"/>
                    </a:lnTo>
                    <a:cubicBezTo>
                      <a:pt x="84460" y="110543"/>
                      <a:pt x="99365" y="108059"/>
                      <a:pt x="108059" y="101849"/>
                    </a:cubicBezTo>
                    <a:cubicBezTo>
                      <a:pt x="117996" y="96881"/>
                      <a:pt x="121722" y="86944"/>
                      <a:pt x="121722" y="74524"/>
                    </a:cubicBezTo>
                    <a:cubicBezTo>
                      <a:pt x="121722" y="54651"/>
                      <a:pt x="109301" y="44714"/>
                      <a:pt x="84460" y="44714"/>
                    </a:cubicBezTo>
                    <a:cubicBezTo>
                      <a:pt x="75765" y="44714"/>
                      <a:pt x="67071" y="45956"/>
                      <a:pt x="58376" y="49682"/>
                    </a:cubicBezTo>
                    <a:cubicBezTo>
                      <a:pt x="49682" y="52167"/>
                      <a:pt x="39745" y="57135"/>
                      <a:pt x="28567" y="64587"/>
                    </a:cubicBezTo>
                    <a:lnTo>
                      <a:pt x="2484" y="26083"/>
                    </a:lnTo>
                    <a:cubicBezTo>
                      <a:pt x="27325" y="8695"/>
                      <a:pt x="55893" y="0"/>
                      <a:pt x="89428" y="0"/>
                    </a:cubicBezTo>
                    <a:cubicBezTo>
                      <a:pt x="116753" y="0"/>
                      <a:pt x="139110" y="4968"/>
                      <a:pt x="155258" y="16147"/>
                    </a:cubicBezTo>
                    <a:cubicBezTo>
                      <a:pt x="168920" y="27325"/>
                      <a:pt x="176372" y="43472"/>
                      <a:pt x="176372" y="633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D5AA0F8-B7F4-4195-8736-819752B3D537}"/>
                  </a:ext>
                </a:extLst>
              </p:cNvPr>
              <p:cNvSpPr/>
              <p:nvPr/>
            </p:nvSpPr>
            <p:spPr>
              <a:xfrm>
                <a:off x="9355775" y="5883013"/>
                <a:ext cx="186309" cy="274495"/>
              </a:xfrm>
              <a:custGeom>
                <a:avLst/>
                <a:gdLst>
                  <a:gd name="connsiteX0" fmla="*/ 186309 w 186309"/>
                  <a:gd name="connsiteY0" fmla="*/ 137869 h 274495"/>
                  <a:gd name="connsiteX1" fmla="*/ 163951 w 186309"/>
                  <a:gd name="connsiteY1" fmla="*/ 240960 h 274495"/>
                  <a:gd name="connsiteX2" fmla="*/ 93155 w 186309"/>
                  <a:gd name="connsiteY2" fmla="*/ 274495 h 274495"/>
                  <a:gd name="connsiteX3" fmla="*/ 23599 w 186309"/>
                  <a:gd name="connsiteY3" fmla="*/ 239718 h 274495"/>
                  <a:gd name="connsiteX4" fmla="*/ 0 w 186309"/>
                  <a:gd name="connsiteY4" fmla="*/ 137869 h 274495"/>
                  <a:gd name="connsiteX5" fmla="*/ 22357 w 186309"/>
                  <a:gd name="connsiteY5" fmla="*/ 33536 h 274495"/>
                  <a:gd name="connsiteX6" fmla="*/ 91912 w 186309"/>
                  <a:gd name="connsiteY6" fmla="*/ 0 h 274495"/>
                  <a:gd name="connsiteX7" fmla="*/ 161468 w 186309"/>
                  <a:gd name="connsiteY7" fmla="*/ 34778 h 274495"/>
                  <a:gd name="connsiteX8" fmla="*/ 186309 w 186309"/>
                  <a:gd name="connsiteY8" fmla="*/ 137869 h 274495"/>
                  <a:gd name="connsiteX9" fmla="*/ 57134 w 186309"/>
                  <a:gd name="connsiteY9" fmla="*/ 137869 h 274495"/>
                  <a:gd name="connsiteX10" fmla="*/ 65829 w 186309"/>
                  <a:gd name="connsiteY10" fmla="*/ 207424 h 274495"/>
                  <a:gd name="connsiteX11" fmla="*/ 94396 w 186309"/>
                  <a:gd name="connsiteY11" fmla="*/ 228539 h 274495"/>
                  <a:gd name="connsiteX12" fmla="*/ 122963 w 186309"/>
                  <a:gd name="connsiteY12" fmla="*/ 207424 h 274495"/>
                  <a:gd name="connsiteX13" fmla="*/ 131658 w 186309"/>
                  <a:gd name="connsiteY13" fmla="*/ 137869 h 274495"/>
                  <a:gd name="connsiteX14" fmla="*/ 122963 w 186309"/>
                  <a:gd name="connsiteY14" fmla="*/ 67072 h 274495"/>
                  <a:gd name="connsiteX15" fmla="*/ 94396 w 186309"/>
                  <a:gd name="connsiteY15" fmla="*/ 45956 h 274495"/>
                  <a:gd name="connsiteX16" fmla="*/ 65829 w 186309"/>
                  <a:gd name="connsiteY16" fmla="*/ 67072 h 274495"/>
                  <a:gd name="connsiteX17" fmla="*/ 57134 w 186309"/>
                  <a:gd name="connsiteY17" fmla="*/ 137869 h 274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309" h="274495">
                    <a:moveTo>
                      <a:pt x="186309" y="137869"/>
                    </a:moveTo>
                    <a:cubicBezTo>
                      <a:pt x="186309" y="183825"/>
                      <a:pt x="178856" y="218603"/>
                      <a:pt x="163951" y="240960"/>
                    </a:cubicBezTo>
                    <a:cubicBezTo>
                      <a:pt x="149047" y="263317"/>
                      <a:pt x="125448" y="274495"/>
                      <a:pt x="93155" y="274495"/>
                    </a:cubicBezTo>
                    <a:cubicBezTo>
                      <a:pt x="62103" y="274495"/>
                      <a:pt x="39745" y="263317"/>
                      <a:pt x="23599" y="239718"/>
                    </a:cubicBezTo>
                    <a:cubicBezTo>
                      <a:pt x="7452" y="216119"/>
                      <a:pt x="0" y="182583"/>
                      <a:pt x="0" y="137869"/>
                    </a:cubicBezTo>
                    <a:cubicBezTo>
                      <a:pt x="0" y="90671"/>
                      <a:pt x="7452" y="55893"/>
                      <a:pt x="22357" y="33536"/>
                    </a:cubicBezTo>
                    <a:cubicBezTo>
                      <a:pt x="37262" y="11179"/>
                      <a:pt x="60860" y="0"/>
                      <a:pt x="91912" y="0"/>
                    </a:cubicBezTo>
                    <a:cubicBezTo>
                      <a:pt x="122963" y="0"/>
                      <a:pt x="145320" y="11179"/>
                      <a:pt x="161468" y="34778"/>
                    </a:cubicBezTo>
                    <a:cubicBezTo>
                      <a:pt x="178856" y="58377"/>
                      <a:pt x="186309" y="93155"/>
                      <a:pt x="186309" y="137869"/>
                    </a:cubicBezTo>
                    <a:close/>
                    <a:moveTo>
                      <a:pt x="57134" y="137869"/>
                    </a:moveTo>
                    <a:cubicBezTo>
                      <a:pt x="57134" y="170162"/>
                      <a:pt x="59619" y="193761"/>
                      <a:pt x="65829" y="207424"/>
                    </a:cubicBezTo>
                    <a:cubicBezTo>
                      <a:pt x="72039" y="221087"/>
                      <a:pt x="80734" y="228539"/>
                      <a:pt x="94396" y="228539"/>
                    </a:cubicBezTo>
                    <a:cubicBezTo>
                      <a:pt x="108059" y="228539"/>
                      <a:pt x="116753" y="221087"/>
                      <a:pt x="122963" y="207424"/>
                    </a:cubicBezTo>
                    <a:cubicBezTo>
                      <a:pt x="129174" y="192519"/>
                      <a:pt x="131658" y="170162"/>
                      <a:pt x="131658" y="137869"/>
                    </a:cubicBezTo>
                    <a:cubicBezTo>
                      <a:pt x="131658" y="105575"/>
                      <a:pt x="129174" y="81976"/>
                      <a:pt x="122963" y="67072"/>
                    </a:cubicBezTo>
                    <a:cubicBezTo>
                      <a:pt x="116753" y="53409"/>
                      <a:pt x="108059" y="45956"/>
                      <a:pt x="94396" y="45956"/>
                    </a:cubicBezTo>
                    <a:cubicBezTo>
                      <a:pt x="80734" y="45956"/>
                      <a:pt x="72039" y="53409"/>
                      <a:pt x="65829" y="67072"/>
                    </a:cubicBezTo>
                    <a:cubicBezTo>
                      <a:pt x="59619" y="81976"/>
                      <a:pt x="57134" y="105575"/>
                      <a:pt x="57134" y="1378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D1046DA-56FB-494B-B88C-DB027BD6A98C}"/>
                  </a:ext>
                </a:extLst>
              </p:cNvPr>
              <p:cNvSpPr/>
              <p:nvPr/>
            </p:nvSpPr>
            <p:spPr>
              <a:xfrm>
                <a:off x="9568167" y="5885497"/>
                <a:ext cx="311756" cy="270768"/>
              </a:xfrm>
              <a:custGeom>
                <a:avLst/>
                <a:gdLst>
                  <a:gd name="connsiteX0" fmla="*/ 125448 w 311756"/>
                  <a:gd name="connsiteY0" fmla="*/ 81976 h 270768"/>
                  <a:gd name="connsiteX1" fmla="*/ 109301 w 311756"/>
                  <a:gd name="connsiteY1" fmla="*/ 145321 h 270768"/>
                  <a:gd name="connsiteX2" fmla="*/ 62103 w 311756"/>
                  <a:gd name="connsiteY2" fmla="*/ 166436 h 270768"/>
                  <a:gd name="connsiteX3" fmla="*/ 16147 w 311756"/>
                  <a:gd name="connsiteY3" fmla="*/ 145321 h 270768"/>
                  <a:gd name="connsiteX4" fmla="*/ 0 w 311756"/>
                  <a:gd name="connsiteY4" fmla="*/ 83218 h 270768"/>
                  <a:gd name="connsiteX5" fmla="*/ 63345 w 311756"/>
                  <a:gd name="connsiteY5" fmla="*/ 0 h 270768"/>
                  <a:gd name="connsiteX6" fmla="*/ 110544 w 311756"/>
                  <a:gd name="connsiteY6" fmla="*/ 21115 h 270768"/>
                  <a:gd name="connsiteX7" fmla="*/ 125448 w 311756"/>
                  <a:gd name="connsiteY7" fmla="*/ 81976 h 270768"/>
                  <a:gd name="connsiteX8" fmla="*/ 44714 w 311756"/>
                  <a:gd name="connsiteY8" fmla="*/ 81976 h 270768"/>
                  <a:gd name="connsiteX9" fmla="*/ 48441 w 311756"/>
                  <a:gd name="connsiteY9" fmla="*/ 116754 h 270768"/>
                  <a:gd name="connsiteX10" fmla="*/ 62103 w 311756"/>
                  <a:gd name="connsiteY10" fmla="*/ 127932 h 270768"/>
                  <a:gd name="connsiteX11" fmla="*/ 79492 w 311756"/>
                  <a:gd name="connsiteY11" fmla="*/ 81976 h 270768"/>
                  <a:gd name="connsiteX12" fmla="*/ 62103 w 311756"/>
                  <a:gd name="connsiteY12" fmla="*/ 36020 h 270768"/>
                  <a:gd name="connsiteX13" fmla="*/ 48441 w 311756"/>
                  <a:gd name="connsiteY13" fmla="*/ 47198 h 270768"/>
                  <a:gd name="connsiteX14" fmla="*/ 44714 w 311756"/>
                  <a:gd name="connsiteY14" fmla="*/ 81976 h 270768"/>
                  <a:gd name="connsiteX15" fmla="*/ 250896 w 311756"/>
                  <a:gd name="connsiteY15" fmla="*/ 2484 h 270768"/>
                  <a:gd name="connsiteX16" fmla="*/ 103091 w 311756"/>
                  <a:gd name="connsiteY16" fmla="*/ 268285 h 270768"/>
                  <a:gd name="connsiteX17" fmla="*/ 59619 w 311756"/>
                  <a:gd name="connsiteY17" fmla="*/ 268285 h 270768"/>
                  <a:gd name="connsiteX18" fmla="*/ 207424 w 311756"/>
                  <a:gd name="connsiteY18" fmla="*/ 2484 h 270768"/>
                  <a:gd name="connsiteX19" fmla="*/ 250896 w 311756"/>
                  <a:gd name="connsiteY19" fmla="*/ 2484 h 270768"/>
                  <a:gd name="connsiteX20" fmla="*/ 311757 w 311756"/>
                  <a:gd name="connsiteY20" fmla="*/ 187551 h 270768"/>
                  <a:gd name="connsiteX21" fmla="*/ 295610 w 311756"/>
                  <a:gd name="connsiteY21" fmla="*/ 249654 h 270768"/>
                  <a:gd name="connsiteX22" fmla="*/ 248412 w 311756"/>
                  <a:gd name="connsiteY22" fmla="*/ 270769 h 270768"/>
                  <a:gd name="connsiteX23" fmla="*/ 202456 w 311756"/>
                  <a:gd name="connsiteY23" fmla="*/ 249654 h 270768"/>
                  <a:gd name="connsiteX24" fmla="*/ 186309 w 311756"/>
                  <a:gd name="connsiteY24" fmla="*/ 187551 h 270768"/>
                  <a:gd name="connsiteX25" fmla="*/ 249654 w 311756"/>
                  <a:gd name="connsiteY25" fmla="*/ 104333 h 270768"/>
                  <a:gd name="connsiteX26" fmla="*/ 296853 w 311756"/>
                  <a:gd name="connsiteY26" fmla="*/ 125448 h 270768"/>
                  <a:gd name="connsiteX27" fmla="*/ 311757 w 311756"/>
                  <a:gd name="connsiteY27" fmla="*/ 187551 h 270768"/>
                  <a:gd name="connsiteX28" fmla="*/ 231023 w 311756"/>
                  <a:gd name="connsiteY28" fmla="*/ 187551 h 270768"/>
                  <a:gd name="connsiteX29" fmla="*/ 234750 w 311756"/>
                  <a:gd name="connsiteY29" fmla="*/ 222329 h 270768"/>
                  <a:gd name="connsiteX30" fmla="*/ 248412 w 311756"/>
                  <a:gd name="connsiteY30" fmla="*/ 233507 h 270768"/>
                  <a:gd name="connsiteX31" fmla="*/ 265801 w 311756"/>
                  <a:gd name="connsiteY31" fmla="*/ 187551 h 270768"/>
                  <a:gd name="connsiteX32" fmla="*/ 248412 w 311756"/>
                  <a:gd name="connsiteY32" fmla="*/ 141595 h 270768"/>
                  <a:gd name="connsiteX33" fmla="*/ 234750 w 311756"/>
                  <a:gd name="connsiteY33" fmla="*/ 152773 h 270768"/>
                  <a:gd name="connsiteX34" fmla="*/ 231023 w 311756"/>
                  <a:gd name="connsiteY34" fmla="*/ 187551 h 270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311756" h="270768">
                    <a:moveTo>
                      <a:pt x="125448" y="81976"/>
                    </a:moveTo>
                    <a:cubicBezTo>
                      <a:pt x="125448" y="109301"/>
                      <a:pt x="120480" y="130416"/>
                      <a:pt x="109301" y="145321"/>
                    </a:cubicBezTo>
                    <a:cubicBezTo>
                      <a:pt x="98123" y="158984"/>
                      <a:pt x="83218" y="166436"/>
                      <a:pt x="62103" y="166436"/>
                    </a:cubicBezTo>
                    <a:cubicBezTo>
                      <a:pt x="42230" y="166436"/>
                      <a:pt x="26083" y="158984"/>
                      <a:pt x="16147" y="145321"/>
                    </a:cubicBezTo>
                    <a:cubicBezTo>
                      <a:pt x="6210" y="131658"/>
                      <a:pt x="0" y="110543"/>
                      <a:pt x="0" y="83218"/>
                    </a:cubicBezTo>
                    <a:cubicBezTo>
                      <a:pt x="0" y="27325"/>
                      <a:pt x="21115" y="0"/>
                      <a:pt x="63345" y="0"/>
                    </a:cubicBezTo>
                    <a:cubicBezTo>
                      <a:pt x="84460" y="0"/>
                      <a:pt x="99365" y="7452"/>
                      <a:pt x="110544" y="21115"/>
                    </a:cubicBezTo>
                    <a:cubicBezTo>
                      <a:pt x="120480" y="34778"/>
                      <a:pt x="125448" y="54651"/>
                      <a:pt x="125448" y="81976"/>
                    </a:cubicBezTo>
                    <a:close/>
                    <a:moveTo>
                      <a:pt x="44714" y="81976"/>
                    </a:moveTo>
                    <a:cubicBezTo>
                      <a:pt x="44714" y="96881"/>
                      <a:pt x="45956" y="109301"/>
                      <a:pt x="48441" y="116754"/>
                    </a:cubicBezTo>
                    <a:cubicBezTo>
                      <a:pt x="50924" y="124206"/>
                      <a:pt x="55893" y="127932"/>
                      <a:pt x="62103" y="127932"/>
                    </a:cubicBezTo>
                    <a:cubicBezTo>
                      <a:pt x="73282" y="127932"/>
                      <a:pt x="79492" y="113028"/>
                      <a:pt x="79492" y="81976"/>
                    </a:cubicBezTo>
                    <a:cubicBezTo>
                      <a:pt x="79492" y="52167"/>
                      <a:pt x="73282" y="36020"/>
                      <a:pt x="62103" y="36020"/>
                    </a:cubicBezTo>
                    <a:cubicBezTo>
                      <a:pt x="55893" y="36020"/>
                      <a:pt x="52167" y="39746"/>
                      <a:pt x="48441" y="47198"/>
                    </a:cubicBezTo>
                    <a:cubicBezTo>
                      <a:pt x="45956" y="54651"/>
                      <a:pt x="44714" y="67071"/>
                      <a:pt x="44714" y="81976"/>
                    </a:cubicBezTo>
                    <a:close/>
                    <a:moveTo>
                      <a:pt x="250896" y="2484"/>
                    </a:moveTo>
                    <a:lnTo>
                      <a:pt x="103091" y="268285"/>
                    </a:lnTo>
                    <a:lnTo>
                      <a:pt x="59619" y="268285"/>
                    </a:lnTo>
                    <a:lnTo>
                      <a:pt x="207424" y="2484"/>
                    </a:lnTo>
                    <a:lnTo>
                      <a:pt x="250896" y="2484"/>
                    </a:lnTo>
                    <a:close/>
                    <a:moveTo>
                      <a:pt x="311757" y="187551"/>
                    </a:moveTo>
                    <a:cubicBezTo>
                      <a:pt x="311757" y="214876"/>
                      <a:pt x="306789" y="235991"/>
                      <a:pt x="295610" y="249654"/>
                    </a:cubicBezTo>
                    <a:cubicBezTo>
                      <a:pt x="284432" y="263317"/>
                      <a:pt x="269527" y="270769"/>
                      <a:pt x="248412" y="270769"/>
                    </a:cubicBezTo>
                    <a:cubicBezTo>
                      <a:pt x="228539" y="270769"/>
                      <a:pt x="212392" y="263317"/>
                      <a:pt x="202456" y="249654"/>
                    </a:cubicBezTo>
                    <a:cubicBezTo>
                      <a:pt x="191278" y="234749"/>
                      <a:pt x="186309" y="214876"/>
                      <a:pt x="186309" y="187551"/>
                    </a:cubicBezTo>
                    <a:cubicBezTo>
                      <a:pt x="186309" y="131658"/>
                      <a:pt x="207424" y="104333"/>
                      <a:pt x="249654" y="104333"/>
                    </a:cubicBezTo>
                    <a:cubicBezTo>
                      <a:pt x="270769" y="104333"/>
                      <a:pt x="285674" y="111785"/>
                      <a:pt x="296853" y="125448"/>
                    </a:cubicBezTo>
                    <a:cubicBezTo>
                      <a:pt x="306789" y="140353"/>
                      <a:pt x="311757" y="161468"/>
                      <a:pt x="311757" y="187551"/>
                    </a:cubicBezTo>
                    <a:close/>
                    <a:moveTo>
                      <a:pt x="231023" y="187551"/>
                    </a:moveTo>
                    <a:cubicBezTo>
                      <a:pt x="231023" y="202456"/>
                      <a:pt x="232265" y="214876"/>
                      <a:pt x="234750" y="222329"/>
                    </a:cubicBezTo>
                    <a:cubicBezTo>
                      <a:pt x="237233" y="229781"/>
                      <a:pt x="242202" y="233507"/>
                      <a:pt x="248412" y="233507"/>
                    </a:cubicBezTo>
                    <a:cubicBezTo>
                      <a:pt x="259591" y="233507"/>
                      <a:pt x="265801" y="218603"/>
                      <a:pt x="265801" y="187551"/>
                    </a:cubicBezTo>
                    <a:cubicBezTo>
                      <a:pt x="265801" y="157742"/>
                      <a:pt x="259591" y="141595"/>
                      <a:pt x="248412" y="141595"/>
                    </a:cubicBezTo>
                    <a:cubicBezTo>
                      <a:pt x="242202" y="141595"/>
                      <a:pt x="238476" y="145321"/>
                      <a:pt x="234750" y="152773"/>
                    </a:cubicBezTo>
                    <a:cubicBezTo>
                      <a:pt x="232265" y="161468"/>
                      <a:pt x="231023" y="172646"/>
                      <a:pt x="231023" y="1875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grpSp>
          <p:nvGrpSpPr>
            <p:cNvPr id="71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10072443" y="4411172"/>
              <a:ext cx="973775" cy="365165"/>
              <a:chOff x="10072443" y="4411172"/>
              <a:chExt cx="973775" cy="365165"/>
            </a:xfrm>
            <a:solidFill>
              <a:srgbClr val="FFFFFF"/>
            </a:solidFill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C96C34A6-9664-4263-B3E5-15CEA2E8B272}"/>
                  </a:ext>
                </a:extLst>
              </p:cNvPr>
              <p:cNvSpPr/>
              <p:nvPr/>
            </p:nvSpPr>
            <p:spPr>
              <a:xfrm>
                <a:off x="10072443" y="4416140"/>
                <a:ext cx="235991" cy="360197"/>
              </a:xfrm>
              <a:custGeom>
                <a:avLst/>
                <a:gdLst>
                  <a:gd name="connsiteX0" fmla="*/ 122964 w 235991"/>
                  <a:gd name="connsiteY0" fmla="*/ 127932 h 360197"/>
                  <a:gd name="connsiteX1" fmla="*/ 204940 w 235991"/>
                  <a:gd name="connsiteY1" fmla="*/ 156499 h 360197"/>
                  <a:gd name="connsiteX2" fmla="*/ 235991 w 235991"/>
                  <a:gd name="connsiteY2" fmla="*/ 235991 h 360197"/>
                  <a:gd name="connsiteX3" fmla="*/ 199972 w 235991"/>
                  <a:gd name="connsiteY3" fmla="*/ 327904 h 360197"/>
                  <a:gd name="connsiteX4" fmla="*/ 95639 w 235991"/>
                  <a:gd name="connsiteY4" fmla="*/ 360197 h 360197"/>
                  <a:gd name="connsiteX5" fmla="*/ 0 w 235991"/>
                  <a:gd name="connsiteY5" fmla="*/ 341567 h 360197"/>
                  <a:gd name="connsiteX6" fmla="*/ 0 w 235991"/>
                  <a:gd name="connsiteY6" fmla="*/ 276979 h 360197"/>
                  <a:gd name="connsiteX7" fmla="*/ 44715 w 235991"/>
                  <a:gd name="connsiteY7" fmla="*/ 293126 h 360197"/>
                  <a:gd name="connsiteX8" fmla="*/ 93155 w 235991"/>
                  <a:gd name="connsiteY8" fmla="*/ 299336 h 360197"/>
                  <a:gd name="connsiteX9" fmla="*/ 161468 w 235991"/>
                  <a:gd name="connsiteY9" fmla="*/ 243443 h 360197"/>
                  <a:gd name="connsiteX10" fmla="*/ 90671 w 235991"/>
                  <a:gd name="connsiteY10" fmla="*/ 190035 h 360197"/>
                  <a:gd name="connsiteX11" fmla="*/ 62103 w 235991"/>
                  <a:gd name="connsiteY11" fmla="*/ 192519 h 360197"/>
                  <a:gd name="connsiteX12" fmla="*/ 37262 w 235991"/>
                  <a:gd name="connsiteY12" fmla="*/ 197487 h 360197"/>
                  <a:gd name="connsiteX13" fmla="*/ 7453 w 235991"/>
                  <a:gd name="connsiteY13" fmla="*/ 181340 h 360197"/>
                  <a:gd name="connsiteX14" fmla="*/ 21115 w 235991"/>
                  <a:gd name="connsiteY14" fmla="*/ 0 h 360197"/>
                  <a:gd name="connsiteX15" fmla="*/ 213634 w 235991"/>
                  <a:gd name="connsiteY15" fmla="*/ 0 h 360197"/>
                  <a:gd name="connsiteX16" fmla="*/ 213634 w 235991"/>
                  <a:gd name="connsiteY16" fmla="*/ 63345 h 360197"/>
                  <a:gd name="connsiteX17" fmla="*/ 86944 w 235991"/>
                  <a:gd name="connsiteY17" fmla="*/ 63345 h 360197"/>
                  <a:gd name="connsiteX18" fmla="*/ 80734 w 235991"/>
                  <a:gd name="connsiteY18" fmla="*/ 132900 h 360197"/>
                  <a:gd name="connsiteX19" fmla="*/ 89428 w 235991"/>
                  <a:gd name="connsiteY19" fmla="*/ 131658 h 360197"/>
                  <a:gd name="connsiteX20" fmla="*/ 122964 w 235991"/>
                  <a:gd name="connsiteY20" fmla="*/ 127932 h 360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35991" h="360197">
                    <a:moveTo>
                      <a:pt x="122964" y="127932"/>
                    </a:moveTo>
                    <a:cubicBezTo>
                      <a:pt x="157742" y="127932"/>
                      <a:pt x="185067" y="137868"/>
                      <a:pt x="204940" y="156499"/>
                    </a:cubicBezTo>
                    <a:cubicBezTo>
                      <a:pt x="224813" y="175130"/>
                      <a:pt x="235991" y="202456"/>
                      <a:pt x="235991" y="235991"/>
                    </a:cubicBezTo>
                    <a:cubicBezTo>
                      <a:pt x="235991" y="275737"/>
                      <a:pt x="223571" y="305546"/>
                      <a:pt x="199972" y="327904"/>
                    </a:cubicBezTo>
                    <a:cubicBezTo>
                      <a:pt x="175131" y="349019"/>
                      <a:pt x="140353" y="360197"/>
                      <a:pt x="95639" y="360197"/>
                    </a:cubicBezTo>
                    <a:cubicBezTo>
                      <a:pt x="55893" y="360197"/>
                      <a:pt x="24841" y="353987"/>
                      <a:pt x="0" y="341567"/>
                    </a:cubicBezTo>
                    <a:lnTo>
                      <a:pt x="0" y="276979"/>
                    </a:lnTo>
                    <a:cubicBezTo>
                      <a:pt x="12421" y="283190"/>
                      <a:pt x="27325" y="289400"/>
                      <a:pt x="44715" y="293126"/>
                    </a:cubicBezTo>
                    <a:cubicBezTo>
                      <a:pt x="62103" y="296852"/>
                      <a:pt x="78250" y="299336"/>
                      <a:pt x="93155" y="299336"/>
                    </a:cubicBezTo>
                    <a:cubicBezTo>
                      <a:pt x="139111" y="299336"/>
                      <a:pt x="161468" y="280705"/>
                      <a:pt x="161468" y="243443"/>
                    </a:cubicBezTo>
                    <a:cubicBezTo>
                      <a:pt x="161468" y="207424"/>
                      <a:pt x="137869" y="190035"/>
                      <a:pt x="90671" y="190035"/>
                    </a:cubicBezTo>
                    <a:cubicBezTo>
                      <a:pt x="81976" y="190035"/>
                      <a:pt x="72040" y="191277"/>
                      <a:pt x="62103" y="192519"/>
                    </a:cubicBezTo>
                    <a:cubicBezTo>
                      <a:pt x="52167" y="193761"/>
                      <a:pt x="43472" y="196245"/>
                      <a:pt x="37262" y="197487"/>
                    </a:cubicBezTo>
                    <a:lnTo>
                      <a:pt x="7453" y="181340"/>
                    </a:lnTo>
                    <a:lnTo>
                      <a:pt x="21115" y="0"/>
                    </a:lnTo>
                    <a:lnTo>
                      <a:pt x="213634" y="0"/>
                    </a:lnTo>
                    <a:lnTo>
                      <a:pt x="213634" y="63345"/>
                    </a:lnTo>
                    <a:lnTo>
                      <a:pt x="86944" y="63345"/>
                    </a:lnTo>
                    <a:lnTo>
                      <a:pt x="80734" y="132900"/>
                    </a:lnTo>
                    <a:lnTo>
                      <a:pt x="89428" y="131658"/>
                    </a:lnTo>
                    <a:cubicBezTo>
                      <a:pt x="96881" y="129174"/>
                      <a:pt x="109302" y="127932"/>
                      <a:pt x="122964" y="12793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9E9EB945-AA79-4923-8572-93B0309385AF}"/>
                  </a:ext>
                </a:extLst>
              </p:cNvPr>
              <p:cNvSpPr/>
              <p:nvPr/>
            </p:nvSpPr>
            <p:spPr>
              <a:xfrm>
                <a:off x="10348180" y="4411172"/>
                <a:ext cx="248412" cy="365165"/>
              </a:xfrm>
              <a:custGeom>
                <a:avLst/>
                <a:gdLst>
                  <a:gd name="connsiteX0" fmla="*/ 248412 w 248412"/>
                  <a:gd name="connsiteY0" fmla="*/ 182583 h 365165"/>
                  <a:gd name="connsiteX1" fmla="*/ 217361 w 248412"/>
                  <a:gd name="connsiteY1" fmla="*/ 320452 h 365165"/>
                  <a:gd name="connsiteX2" fmla="*/ 124206 w 248412"/>
                  <a:gd name="connsiteY2" fmla="*/ 365166 h 365165"/>
                  <a:gd name="connsiteX3" fmla="*/ 31052 w 248412"/>
                  <a:gd name="connsiteY3" fmla="*/ 319210 h 365165"/>
                  <a:gd name="connsiteX4" fmla="*/ 0 w 248412"/>
                  <a:gd name="connsiteY4" fmla="*/ 182583 h 365165"/>
                  <a:gd name="connsiteX5" fmla="*/ 29810 w 248412"/>
                  <a:gd name="connsiteY5" fmla="*/ 44714 h 365165"/>
                  <a:gd name="connsiteX6" fmla="*/ 122964 w 248412"/>
                  <a:gd name="connsiteY6" fmla="*/ 0 h 365165"/>
                  <a:gd name="connsiteX7" fmla="*/ 216119 w 248412"/>
                  <a:gd name="connsiteY7" fmla="*/ 47199 h 365165"/>
                  <a:gd name="connsiteX8" fmla="*/ 248412 w 248412"/>
                  <a:gd name="connsiteY8" fmla="*/ 182583 h 365165"/>
                  <a:gd name="connsiteX9" fmla="*/ 74524 w 248412"/>
                  <a:gd name="connsiteY9" fmla="*/ 182583 h 365165"/>
                  <a:gd name="connsiteX10" fmla="*/ 85702 w 248412"/>
                  <a:gd name="connsiteY10" fmla="*/ 275737 h 365165"/>
                  <a:gd name="connsiteX11" fmla="*/ 124206 w 248412"/>
                  <a:gd name="connsiteY11" fmla="*/ 304305 h 365165"/>
                  <a:gd name="connsiteX12" fmla="*/ 161468 w 248412"/>
                  <a:gd name="connsiteY12" fmla="*/ 275737 h 365165"/>
                  <a:gd name="connsiteX13" fmla="*/ 172647 w 248412"/>
                  <a:gd name="connsiteY13" fmla="*/ 182583 h 365165"/>
                  <a:gd name="connsiteX14" fmla="*/ 161468 w 248412"/>
                  <a:gd name="connsiteY14" fmla="*/ 89428 h 365165"/>
                  <a:gd name="connsiteX15" fmla="*/ 124206 w 248412"/>
                  <a:gd name="connsiteY15" fmla="*/ 60861 h 365165"/>
                  <a:gd name="connsiteX16" fmla="*/ 86944 w 248412"/>
                  <a:gd name="connsiteY16" fmla="*/ 89428 h 365165"/>
                  <a:gd name="connsiteX17" fmla="*/ 74524 w 248412"/>
                  <a:gd name="connsiteY17" fmla="*/ 182583 h 365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48412" h="365165">
                    <a:moveTo>
                      <a:pt x="248412" y="182583"/>
                    </a:moveTo>
                    <a:cubicBezTo>
                      <a:pt x="248412" y="244686"/>
                      <a:pt x="238476" y="290642"/>
                      <a:pt x="217361" y="320452"/>
                    </a:cubicBezTo>
                    <a:cubicBezTo>
                      <a:pt x="197488" y="350261"/>
                      <a:pt x="165194" y="365166"/>
                      <a:pt x="124206" y="365166"/>
                    </a:cubicBezTo>
                    <a:cubicBezTo>
                      <a:pt x="83218" y="365166"/>
                      <a:pt x="52167" y="350261"/>
                      <a:pt x="31052" y="319210"/>
                    </a:cubicBezTo>
                    <a:cubicBezTo>
                      <a:pt x="9936" y="288158"/>
                      <a:pt x="0" y="243444"/>
                      <a:pt x="0" y="182583"/>
                    </a:cubicBezTo>
                    <a:cubicBezTo>
                      <a:pt x="0" y="120480"/>
                      <a:pt x="9936" y="73282"/>
                      <a:pt x="29810" y="44714"/>
                    </a:cubicBezTo>
                    <a:cubicBezTo>
                      <a:pt x="49682" y="14905"/>
                      <a:pt x="80734" y="0"/>
                      <a:pt x="122964" y="0"/>
                    </a:cubicBezTo>
                    <a:cubicBezTo>
                      <a:pt x="163952" y="0"/>
                      <a:pt x="195004" y="16147"/>
                      <a:pt x="216119" y="47199"/>
                    </a:cubicBezTo>
                    <a:cubicBezTo>
                      <a:pt x="237234" y="78250"/>
                      <a:pt x="248412" y="122964"/>
                      <a:pt x="248412" y="182583"/>
                    </a:cubicBezTo>
                    <a:close/>
                    <a:moveTo>
                      <a:pt x="74524" y="182583"/>
                    </a:moveTo>
                    <a:cubicBezTo>
                      <a:pt x="74524" y="226055"/>
                      <a:pt x="78250" y="257107"/>
                      <a:pt x="85702" y="275737"/>
                    </a:cubicBezTo>
                    <a:cubicBezTo>
                      <a:pt x="93155" y="294368"/>
                      <a:pt x="105575" y="304305"/>
                      <a:pt x="124206" y="304305"/>
                    </a:cubicBezTo>
                    <a:cubicBezTo>
                      <a:pt x="141595" y="304305"/>
                      <a:pt x="154016" y="294368"/>
                      <a:pt x="161468" y="275737"/>
                    </a:cubicBezTo>
                    <a:cubicBezTo>
                      <a:pt x="168921" y="257107"/>
                      <a:pt x="172647" y="226055"/>
                      <a:pt x="172647" y="182583"/>
                    </a:cubicBezTo>
                    <a:cubicBezTo>
                      <a:pt x="172647" y="139111"/>
                      <a:pt x="168921" y="108059"/>
                      <a:pt x="161468" y="89428"/>
                    </a:cubicBezTo>
                    <a:cubicBezTo>
                      <a:pt x="154016" y="70798"/>
                      <a:pt x="141595" y="60861"/>
                      <a:pt x="124206" y="60861"/>
                    </a:cubicBezTo>
                    <a:cubicBezTo>
                      <a:pt x="106818" y="60861"/>
                      <a:pt x="94397" y="70798"/>
                      <a:pt x="86944" y="89428"/>
                    </a:cubicBezTo>
                    <a:cubicBezTo>
                      <a:pt x="78250" y="108059"/>
                      <a:pt x="74524" y="139111"/>
                      <a:pt x="74524" y="1825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2732DDC-5829-48DF-ABD7-666FF72C732A}"/>
                  </a:ext>
                </a:extLst>
              </p:cNvPr>
              <p:cNvSpPr/>
              <p:nvPr/>
            </p:nvSpPr>
            <p:spPr>
              <a:xfrm>
                <a:off x="10628886" y="4411172"/>
                <a:ext cx="417331" cy="363923"/>
              </a:xfrm>
              <a:custGeom>
                <a:avLst/>
                <a:gdLst>
                  <a:gd name="connsiteX0" fmla="*/ 168920 w 417331"/>
                  <a:gd name="connsiteY0" fmla="*/ 110544 h 363923"/>
                  <a:gd name="connsiteX1" fmla="*/ 147805 w 417331"/>
                  <a:gd name="connsiteY1" fmla="*/ 193761 h 363923"/>
                  <a:gd name="connsiteX2" fmla="*/ 84460 w 417331"/>
                  <a:gd name="connsiteY2" fmla="*/ 222329 h 363923"/>
                  <a:gd name="connsiteX3" fmla="*/ 22357 w 417331"/>
                  <a:gd name="connsiteY3" fmla="*/ 193761 h 363923"/>
                  <a:gd name="connsiteX4" fmla="*/ 0 w 417331"/>
                  <a:gd name="connsiteY4" fmla="*/ 110544 h 363923"/>
                  <a:gd name="connsiteX5" fmla="*/ 83217 w 417331"/>
                  <a:gd name="connsiteY5" fmla="*/ 0 h 363923"/>
                  <a:gd name="connsiteX6" fmla="*/ 146563 w 417331"/>
                  <a:gd name="connsiteY6" fmla="*/ 28568 h 363923"/>
                  <a:gd name="connsiteX7" fmla="*/ 168920 w 417331"/>
                  <a:gd name="connsiteY7" fmla="*/ 110544 h 363923"/>
                  <a:gd name="connsiteX8" fmla="*/ 62103 w 417331"/>
                  <a:gd name="connsiteY8" fmla="*/ 111785 h 363923"/>
                  <a:gd name="connsiteX9" fmla="*/ 67071 w 417331"/>
                  <a:gd name="connsiteY9" fmla="*/ 157742 h 363923"/>
                  <a:gd name="connsiteX10" fmla="*/ 84460 w 417331"/>
                  <a:gd name="connsiteY10" fmla="*/ 172647 h 363923"/>
                  <a:gd name="connsiteX11" fmla="*/ 108059 w 417331"/>
                  <a:gd name="connsiteY11" fmla="*/ 111785 h 363923"/>
                  <a:gd name="connsiteX12" fmla="*/ 84460 w 417331"/>
                  <a:gd name="connsiteY12" fmla="*/ 50925 h 363923"/>
                  <a:gd name="connsiteX13" fmla="*/ 67071 w 417331"/>
                  <a:gd name="connsiteY13" fmla="*/ 65829 h 363923"/>
                  <a:gd name="connsiteX14" fmla="*/ 62103 w 417331"/>
                  <a:gd name="connsiteY14" fmla="*/ 111785 h 363923"/>
                  <a:gd name="connsiteX15" fmla="*/ 336598 w 417331"/>
                  <a:gd name="connsiteY15" fmla="*/ 4969 h 363923"/>
                  <a:gd name="connsiteX16" fmla="*/ 140353 w 417331"/>
                  <a:gd name="connsiteY16" fmla="*/ 360197 h 363923"/>
                  <a:gd name="connsiteX17" fmla="*/ 81976 w 417331"/>
                  <a:gd name="connsiteY17" fmla="*/ 360197 h 363923"/>
                  <a:gd name="connsiteX18" fmla="*/ 278221 w 417331"/>
                  <a:gd name="connsiteY18" fmla="*/ 4969 h 363923"/>
                  <a:gd name="connsiteX19" fmla="*/ 336598 w 417331"/>
                  <a:gd name="connsiteY19" fmla="*/ 4969 h 363923"/>
                  <a:gd name="connsiteX20" fmla="*/ 417332 w 417331"/>
                  <a:gd name="connsiteY20" fmla="*/ 252138 h 363923"/>
                  <a:gd name="connsiteX21" fmla="*/ 396217 w 417331"/>
                  <a:gd name="connsiteY21" fmla="*/ 335356 h 363923"/>
                  <a:gd name="connsiteX22" fmla="*/ 332872 w 417331"/>
                  <a:gd name="connsiteY22" fmla="*/ 363924 h 363923"/>
                  <a:gd name="connsiteX23" fmla="*/ 270769 w 417331"/>
                  <a:gd name="connsiteY23" fmla="*/ 335356 h 363923"/>
                  <a:gd name="connsiteX24" fmla="*/ 248412 w 417331"/>
                  <a:gd name="connsiteY24" fmla="*/ 252138 h 363923"/>
                  <a:gd name="connsiteX25" fmla="*/ 331629 w 417331"/>
                  <a:gd name="connsiteY25" fmla="*/ 141595 h 363923"/>
                  <a:gd name="connsiteX26" fmla="*/ 394975 w 417331"/>
                  <a:gd name="connsiteY26" fmla="*/ 170162 h 363923"/>
                  <a:gd name="connsiteX27" fmla="*/ 417332 w 417331"/>
                  <a:gd name="connsiteY27" fmla="*/ 252138 h 363923"/>
                  <a:gd name="connsiteX28" fmla="*/ 310515 w 417331"/>
                  <a:gd name="connsiteY28" fmla="*/ 253381 h 363923"/>
                  <a:gd name="connsiteX29" fmla="*/ 315483 w 417331"/>
                  <a:gd name="connsiteY29" fmla="*/ 299337 h 363923"/>
                  <a:gd name="connsiteX30" fmla="*/ 332872 w 417331"/>
                  <a:gd name="connsiteY30" fmla="*/ 314241 h 363923"/>
                  <a:gd name="connsiteX31" fmla="*/ 356471 w 417331"/>
                  <a:gd name="connsiteY31" fmla="*/ 253381 h 363923"/>
                  <a:gd name="connsiteX32" fmla="*/ 332872 w 417331"/>
                  <a:gd name="connsiteY32" fmla="*/ 192519 h 363923"/>
                  <a:gd name="connsiteX33" fmla="*/ 315483 w 417331"/>
                  <a:gd name="connsiteY33" fmla="*/ 207424 h 363923"/>
                  <a:gd name="connsiteX34" fmla="*/ 310515 w 417331"/>
                  <a:gd name="connsiteY34" fmla="*/ 253381 h 363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17331" h="363923">
                    <a:moveTo>
                      <a:pt x="168920" y="110544"/>
                    </a:moveTo>
                    <a:cubicBezTo>
                      <a:pt x="168920" y="147805"/>
                      <a:pt x="161468" y="175131"/>
                      <a:pt x="147805" y="193761"/>
                    </a:cubicBezTo>
                    <a:cubicBezTo>
                      <a:pt x="132900" y="212392"/>
                      <a:pt x="111785" y="222329"/>
                      <a:pt x="84460" y="222329"/>
                    </a:cubicBezTo>
                    <a:cubicBezTo>
                      <a:pt x="58376" y="222329"/>
                      <a:pt x="37262" y="212392"/>
                      <a:pt x="22357" y="193761"/>
                    </a:cubicBezTo>
                    <a:cubicBezTo>
                      <a:pt x="7452" y="175131"/>
                      <a:pt x="0" y="146563"/>
                      <a:pt x="0" y="110544"/>
                    </a:cubicBezTo>
                    <a:cubicBezTo>
                      <a:pt x="0" y="36020"/>
                      <a:pt x="27325" y="0"/>
                      <a:pt x="83217" y="0"/>
                    </a:cubicBezTo>
                    <a:cubicBezTo>
                      <a:pt x="110543" y="0"/>
                      <a:pt x="131658" y="9937"/>
                      <a:pt x="146563" y="28568"/>
                    </a:cubicBezTo>
                    <a:cubicBezTo>
                      <a:pt x="161468" y="47199"/>
                      <a:pt x="168920" y="75766"/>
                      <a:pt x="168920" y="110544"/>
                    </a:cubicBezTo>
                    <a:close/>
                    <a:moveTo>
                      <a:pt x="62103" y="111785"/>
                    </a:moveTo>
                    <a:cubicBezTo>
                      <a:pt x="62103" y="132901"/>
                      <a:pt x="63345" y="147805"/>
                      <a:pt x="67071" y="157742"/>
                    </a:cubicBezTo>
                    <a:cubicBezTo>
                      <a:pt x="70797" y="167678"/>
                      <a:pt x="77007" y="172647"/>
                      <a:pt x="84460" y="172647"/>
                    </a:cubicBezTo>
                    <a:cubicBezTo>
                      <a:pt x="100607" y="172647"/>
                      <a:pt x="108059" y="152774"/>
                      <a:pt x="108059" y="111785"/>
                    </a:cubicBezTo>
                    <a:cubicBezTo>
                      <a:pt x="108059" y="70798"/>
                      <a:pt x="100607" y="50925"/>
                      <a:pt x="84460" y="50925"/>
                    </a:cubicBezTo>
                    <a:cubicBezTo>
                      <a:pt x="75765" y="50925"/>
                      <a:pt x="70797" y="55893"/>
                      <a:pt x="67071" y="65829"/>
                    </a:cubicBezTo>
                    <a:cubicBezTo>
                      <a:pt x="63345" y="75766"/>
                      <a:pt x="62103" y="90671"/>
                      <a:pt x="62103" y="111785"/>
                    </a:cubicBezTo>
                    <a:close/>
                    <a:moveTo>
                      <a:pt x="336598" y="4969"/>
                    </a:moveTo>
                    <a:lnTo>
                      <a:pt x="140353" y="360197"/>
                    </a:lnTo>
                    <a:lnTo>
                      <a:pt x="81976" y="360197"/>
                    </a:lnTo>
                    <a:lnTo>
                      <a:pt x="278221" y="4969"/>
                    </a:lnTo>
                    <a:lnTo>
                      <a:pt x="336598" y="4969"/>
                    </a:lnTo>
                    <a:close/>
                    <a:moveTo>
                      <a:pt x="417332" y="252138"/>
                    </a:moveTo>
                    <a:cubicBezTo>
                      <a:pt x="417332" y="289400"/>
                      <a:pt x="409880" y="316725"/>
                      <a:pt x="396217" y="335356"/>
                    </a:cubicBezTo>
                    <a:cubicBezTo>
                      <a:pt x="381312" y="353987"/>
                      <a:pt x="360197" y="363924"/>
                      <a:pt x="332872" y="363924"/>
                    </a:cubicBezTo>
                    <a:cubicBezTo>
                      <a:pt x="306788" y="363924"/>
                      <a:pt x="285674" y="353987"/>
                      <a:pt x="270769" y="335356"/>
                    </a:cubicBezTo>
                    <a:cubicBezTo>
                      <a:pt x="255864" y="316725"/>
                      <a:pt x="248412" y="288158"/>
                      <a:pt x="248412" y="252138"/>
                    </a:cubicBezTo>
                    <a:cubicBezTo>
                      <a:pt x="248412" y="177615"/>
                      <a:pt x="275737" y="141595"/>
                      <a:pt x="331629" y="141595"/>
                    </a:cubicBezTo>
                    <a:cubicBezTo>
                      <a:pt x="358955" y="141595"/>
                      <a:pt x="380070" y="151531"/>
                      <a:pt x="394975" y="170162"/>
                    </a:cubicBezTo>
                    <a:cubicBezTo>
                      <a:pt x="409880" y="190035"/>
                      <a:pt x="417332" y="217361"/>
                      <a:pt x="417332" y="252138"/>
                    </a:cubicBezTo>
                    <a:close/>
                    <a:moveTo>
                      <a:pt x="310515" y="253381"/>
                    </a:moveTo>
                    <a:cubicBezTo>
                      <a:pt x="310515" y="274495"/>
                      <a:pt x="311757" y="289400"/>
                      <a:pt x="315483" y="299337"/>
                    </a:cubicBezTo>
                    <a:cubicBezTo>
                      <a:pt x="319209" y="309273"/>
                      <a:pt x="325419" y="314241"/>
                      <a:pt x="332872" y="314241"/>
                    </a:cubicBezTo>
                    <a:cubicBezTo>
                      <a:pt x="349019" y="314241"/>
                      <a:pt x="356471" y="294368"/>
                      <a:pt x="356471" y="253381"/>
                    </a:cubicBezTo>
                    <a:cubicBezTo>
                      <a:pt x="356471" y="212392"/>
                      <a:pt x="349019" y="192519"/>
                      <a:pt x="332872" y="192519"/>
                    </a:cubicBezTo>
                    <a:cubicBezTo>
                      <a:pt x="324177" y="192519"/>
                      <a:pt x="319209" y="197488"/>
                      <a:pt x="315483" y="207424"/>
                    </a:cubicBezTo>
                    <a:cubicBezTo>
                      <a:pt x="311757" y="217361"/>
                      <a:pt x="310515" y="232265"/>
                      <a:pt x="310515" y="25338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grpSp>
          <p:nvGrpSpPr>
            <p:cNvPr id="75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11864736" y="3965272"/>
              <a:ext cx="1473082" cy="547748"/>
              <a:chOff x="11864736" y="3965272"/>
              <a:chExt cx="1473082" cy="547748"/>
            </a:xfrm>
            <a:solidFill>
              <a:srgbClr val="FFFFFF"/>
            </a:solidFill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5B2E6293-A9EF-497D-B215-5BE0F4CBE027}"/>
                  </a:ext>
                </a:extLst>
              </p:cNvPr>
              <p:cNvSpPr/>
              <p:nvPr/>
            </p:nvSpPr>
            <p:spPr>
              <a:xfrm>
                <a:off x="11864736" y="3967756"/>
                <a:ext cx="376344" cy="545264"/>
              </a:xfrm>
              <a:custGeom>
                <a:avLst/>
                <a:gdLst>
                  <a:gd name="connsiteX0" fmla="*/ 0 w 376344"/>
                  <a:gd name="connsiteY0" fmla="*/ 311757 h 545264"/>
                  <a:gd name="connsiteX1" fmla="*/ 67071 w 376344"/>
                  <a:gd name="connsiteY1" fmla="*/ 77007 h 545264"/>
                  <a:gd name="connsiteX2" fmla="*/ 267043 w 376344"/>
                  <a:gd name="connsiteY2" fmla="*/ 0 h 545264"/>
                  <a:gd name="connsiteX3" fmla="*/ 337840 w 376344"/>
                  <a:gd name="connsiteY3" fmla="*/ 4968 h 545264"/>
                  <a:gd name="connsiteX4" fmla="*/ 337840 w 376344"/>
                  <a:gd name="connsiteY4" fmla="*/ 94397 h 545264"/>
                  <a:gd name="connsiteX5" fmla="*/ 273253 w 376344"/>
                  <a:gd name="connsiteY5" fmla="*/ 86944 h 545264"/>
                  <a:gd name="connsiteX6" fmla="*/ 178856 w 376344"/>
                  <a:gd name="connsiteY6" fmla="*/ 104333 h 545264"/>
                  <a:gd name="connsiteX7" fmla="*/ 124206 w 376344"/>
                  <a:gd name="connsiteY7" fmla="*/ 156500 h 545264"/>
                  <a:gd name="connsiteX8" fmla="*/ 103091 w 376344"/>
                  <a:gd name="connsiteY8" fmla="*/ 253380 h 545264"/>
                  <a:gd name="connsiteX9" fmla="*/ 108059 w 376344"/>
                  <a:gd name="connsiteY9" fmla="*/ 253380 h 545264"/>
                  <a:gd name="connsiteX10" fmla="*/ 223571 w 376344"/>
                  <a:gd name="connsiteY10" fmla="*/ 191277 h 545264"/>
                  <a:gd name="connsiteX11" fmla="*/ 335356 w 376344"/>
                  <a:gd name="connsiteY11" fmla="*/ 235991 h 545264"/>
                  <a:gd name="connsiteX12" fmla="*/ 376344 w 376344"/>
                  <a:gd name="connsiteY12" fmla="*/ 360197 h 545264"/>
                  <a:gd name="connsiteX13" fmla="*/ 327903 w 376344"/>
                  <a:gd name="connsiteY13" fmla="*/ 495582 h 545264"/>
                  <a:gd name="connsiteX14" fmla="*/ 195003 w 376344"/>
                  <a:gd name="connsiteY14" fmla="*/ 545264 h 545264"/>
                  <a:gd name="connsiteX15" fmla="*/ 91912 w 376344"/>
                  <a:gd name="connsiteY15" fmla="*/ 517939 h 545264"/>
                  <a:gd name="connsiteX16" fmla="*/ 24841 w 376344"/>
                  <a:gd name="connsiteY16" fmla="*/ 438447 h 545264"/>
                  <a:gd name="connsiteX17" fmla="*/ 0 w 376344"/>
                  <a:gd name="connsiteY17" fmla="*/ 311757 h 545264"/>
                  <a:gd name="connsiteX18" fmla="*/ 192519 w 376344"/>
                  <a:gd name="connsiteY18" fmla="*/ 455836 h 545264"/>
                  <a:gd name="connsiteX19" fmla="*/ 248412 w 376344"/>
                  <a:gd name="connsiteY19" fmla="*/ 432237 h 545264"/>
                  <a:gd name="connsiteX20" fmla="*/ 268285 w 376344"/>
                  <a:gd name="connsiteY20" fmla="*/ 362681 h 545264"/>
                  <a:gd name="connsiteX21" fmla="*/ 249654 w 376344"/>
                  <a:gd name="connsiteY21" fmla="*/ 301820 h 545264"/>
                  <a:gd name="connsiteX22" fmla="*/ 195003 w 376344"/>
                  <a:gd name="connsiteY22" fmla="*/ 279464 h 545264"/>
                  <a:gd name="connsiteX23" fmla="*/ 136627 w 376344"/>
                  <a:gd name="connsiteY23" fmla="*/ 301820 h 545264"/>
                  <a:gd name="connsiteX24" fmla="*/ 113027 w 376344"/>
                  <a:gd name="connsiteY24" fmla="*/ 353987 h 545264"/>
                  <a:gd name="connsiteX25" fmla="*/ 135384 w 376344"/>
                  <a:gd name="connsiteY25" fmla="*/ 427269 h 545264"/>
                  <a:gd name="connsiteX26" fmla="*/ 192519 w 376344"/>
                  <a:gd name="connsiteY26" fmla="*/ 455836 h 545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76344" h="545264">
                    <a:moveTo>
                      <a:pt x="0" y="311757"/>
                    </a:moveTo>
                    <a:cubicBezTo>
                      <a:pt x="0" y="206182"/>
                      <a:pt x="22357" y="127932"/>
                      <a:pt x="67071" y="77007"/>
                    </a:cubicBezTo>
                    <a:cubicBezTo>
                      <a:pt x="111785" y="26083"/>
                      <a:pt x="178856" y="0"/>
                      <a:pt x="267043" y="0"/>
                    </a:cubicBezTo>
                    <a:cubicBezTo>
                      <a:pt x="296852" y="0"/>
                      <a:pt x="321693" y="1242"/>
                      <a:pt x="337840" y="4968"/>
                    </a:cubicBezTo>
                    <a:lnTo>
                      <a:pt x="337840" y="94397"/>
                    </a:lnTo>
                    <a:cubicBezTo>
                      <a:pt x="316725" y="89428"/>
                      <a:pt x="294368" y="86944"/>
                      <a:pt x="273253" y="86944"/>
                    </a:cubicBezTo>
                    <a:cubicBezTo>
                      <a:pt x="234749" y="86944"/>
                      <a:pt x="203697" y="93155"/>
                      <a:pt x="178856" y="104333"/>
                    </a:cubicBezTo>
                    <a:cubicBezTo>
                      <a:pt x="154015" y="115511"/>
                      <a:pt x="136627" y="132900"/>
                      <a:pt x="124206" y="156500"/>
                    </a:cubicBezTo>
                    <a:cubicBezTo>
                      <a:pt x="111785" y="178857"/>
                      <a:pt x="104333" y="211150"/>
                      <a:pt x="103091" y="253380"/>
                    </a:cubicBezTo>
                    <a:lnTo>
                      <a:pt x="108059" y="253380"/>
                    </a:lnTo>
                    <a:cubicBezTo>
                      <a:pt x="131658" y="212392"/>
                      <a:pt x="170162" y="191277"/>
                      <a:pt x="223571" y="191277"/>
                    </a:cubicBezTo>
                    <a:cubicBezTo>
                      <a:pt x="270769" y="191277"/>
                      <a:pt x="308031" y="206182"/>
                      <a:pt x="335356" y="235991"/>
                    </a:cubicBezTo>
                    <a:cubicBezTo>
                      <a:pt x="362681" y="265801"/>
                      <a:pt x="376344" y="306789"/>
                      <a:pt x="376344" y="360197"/>
                    </a:cubicBezTo>
                    <a:cubicBezTo>
                      <a:pt x="376344" y="417332"/>
                      <a:pt x="360197" y="462046"/>
                      <a:pt x="327903" y="495582"/>
                    </a:cubicBezTo>
                    <a:cubicBezTo>
                      <a:pt x="295610" y="529118"/>
                      <a:pt x="250896" y="545264"/>
                      <a:pt x="195003" y="545264"/>
                    </a:cubicBezTo>
                    <a:cubicBezTo>
                      <a:pt x="155258" y="545264"/>
                      <a:pt x="121722" y="536570"/>
                      <a:pt x="91912" y="517939"/>
                    </a:cubicBezTo>
                    <a:cubicBezTo>
                      <a:pt x="62103" y="499308"/>
                      <a:pt x="39745" y="473225"/>
                      <a:pt x="24841" y="438447"/>
                    </a:cubicBezTo>
                    <a:cubicBezTo>
                      <a:pt x="7452" y="403670"/>
                      <a:pt x="0" y="361440"/>
                      <a:pt x="0" y="311757"/>
                    </a:cubicBezTo>
                    <a:close/>
                    <a:moveTo>
                      <a:pt x="192519" y="455836"/>
                    </a:moveTo>
                    <a:cubicBezTo>
                      <a:pt x="216118" y="455836"/>
                      <a:pt x="234749" y="448384"/>
                      <a:pt x="248412" y="432237"/>
                    </a:cubicBezTo>
                    <a:cubicBezTo>
                      <a:pt x="260833" y="416090"/>
                      <a:pt x="268285" y="392491"/>
                      <a:pt x="268285" y="362681"/>
                    </a:cubicBezTo>
                    <a:cubicBezTo>
                      <a:pt x="268285" y="336598"/>
                      <a:pt x="262074" y="316725"/>
                      <a:pt x="249654" y="301820"/>
                    </a:cubicBezTo>
                    <a:cubicBezTo>
                      <a:pt x="237233" y="286916"/>
                      <a:pt x="219844" y="279464"/>
                      <a:pt x="195003" y="279464"/>
                    </a:cubicBezTo>
                    <a:cubicBezTo>
                      <a:pt x="172646" y="279464"/>
                      <a:pt x="152773" y="286916"/>
                      <a:pt x="136627" y="301820"/>
                    </a:cubicBezTo>
                    <a:cubicBezTo>
                      <a:pt x="120479" y="316725"/>
                      <a:pt x="113027" y="334114"/>
                      <a:pt x="113027" y="353987"/>
                    </a:cubicBezTo>
                    <a:cubicBezTo>
                      <a:pt x="113027" y="382554"/>
                      <a:pt x="120479" y="407396"/>
                      <a:pt x="135384" y="427269"/>
                    </a:cubicBezTo>
                    <a:cubicBezTo>
                      <a:pt x="150289" y="445899"/>
                      <a:pt x="168920" y="455836"/>
                      <a:pt x="192519" y="45583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6F0EF1E-ACFE-48D0-B8F6-4869313222E4}"/>
                  </a:ext>
                </a:extLst>
              </p:cNvPr>
              <p:cNvSpPr/>
              <p:nvPr/>
            </p:nvSpPr>
            <p:spPr>
              <a:xfrm>
                <a:off x="12290762" y="3965272"/>
                <a:ext cx="372618" cy="547748"/>
              </a:xfrm>
              <a:custGeom>
                <a:avLst/>
                <a:gdLst>
                  <a:gd name="connsiteX0" fmla="*/ 372618 w 372618"/>
                  <a:gd name="connsiteY0" fmla="*/ 274495 h 547748"/>
                  <a:gd name="connsiteX1" fmla="*/ 326662 w 372618"/>
                  <a:gd name="connsiteY1" fmla="*/ 480677 h 547748"/>
                  <a:gd name="connsiteX2" fmla="*/ 186309 w 372618"/>
                  <a:gd name="connsiteY2" fmla="*/ 547749 h 547748"/>
                  <a:gd name="connsiteX3" fmla="*/ 47198 w 372618"/>
                  <a:gd name="connsiteY3" fmla="*/ 478193 h 547748"/>
                  <a:gd name="connsiteX4" fmla="*/ 0 w 372618"/>
                  <a:gd name="connsiteY4" fmla="*/ 274495 h 547748"/>
                  <a:gd name="connsiteX5" fmla="*/ 45956 w 372618"/>
                  <a:gd name="connsiteY5" fmla="*/ 67071 h 547748"/>
                  <a:gd name="connsiteX6" fmla="*/ 186309 w 372618"/>
                  <a:gd name="connsiteY6" fmla="*/ 0 h 547748"/>
                  <a:gd name="connsiteX7" fmla="*/ 325420 w 372618"/>
                  <a:gd name="connsiteY7" fmla="*/ 69555 h 547748"/>
                  <a:gd name="connsiteX8" fmla="*/ 372618 w 372618"/>
                  <a:gd name="connsiteY8" fmla="*/ 274495 h 547748"/>
                  <a:gd name="connsiteX9" fmla="*/ 111785 w 372618"/>
                  <a:gd name="connsiteY9" fmla="*/ 274495 h 547748"/>
                  <a:gd name="connsiteX10" fmla="*/ 129174 w 372618"/>
                  <a:gd name="connsiteY10" fmla="*/ 414848 h 547748"/>
                  <a:gd name="connsiteX11" fmla="*/ 186309 w 372618"/>
                  <a:gd name="connsiteY11" fmla="*/ 457078 h 547748"/>
                  <a:gd name="connsiteX12" fmla="*/ 243443 w 372618"/>
                  <a:gd name="connsiteY12" fmla="*/ 413606 h 547748"/>
                  <a:gd name="connsiteX13" fmla="*/ 260833 w 372618"/>
                  <a:gd name="connsiteY13" fmla="*/ 273253 h 547748"/>
                  <a:gd name="connsiteX14" fmla="*/ 243443 w 372618"/>
                  <a:gd name="connsiteY14" fmla="*/ 132901 h 547748"/>
                  <a:gd name="connsiteX15" fmla="*/ 186309 w 372618"/>
                  <a:gd name="connsiteY15" fmla="*/ 90671 h 547748"/>
                  <a:gd name="connsiteX16" fmla="*/ 129174 w 372618"/>
                  <a:gd name="connsiteY16" fmla="*/ 132901 h 547748"/>
                  <a:gd name="connsiteX17" fmla="*/ 111785 w 372618"/>
                  <a:gd name="connsiteY17" fmla="*/ 274495 h 547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2618" h="547748">
                    <a:moveTo>
                      <a:pt x="372618" y="274495"/>
                    </a:moveTo>
                    <a:cubicBezTo>
                      <a:pt x="372618" y="367650"/>
                      <a:pt x="357713" y="435963"/>
                      <a:pt x="326662" y="480677"/>
                    </a:cubicBezTo>
                    <a:cubicBezTo>
                      <a:pt x="295610" y="525392"/>
                      <a:pt x="249654" y="547749"/>
                      <a:pt x="186309" y="547749"/>
                    </a:cubicBezTo>
                    <a:cubicBezTo>
                      <a:pt x="125448" y="547749"/>
                      <a:pt x="78250" y="524149"/>
                      <a:pt x="47198" y="478193"/>
                    </a:cubicBezTo>
                    <a:cubicBezTo>
                      <a:pt x="16147" y="432237"/>
                      <a:pt x="0" y="363924"/>
                      <a:pt x="0" y="274495"/>
                    </a:cubicBezTo>
                    <a:cubicBezTo>
                      <a:pt x="0" y="180099"/>
                      <a:pt x="14905" y="111785"/>
                      <a:pt x="45956" y="67071"/>
                    </a:cubicBezTo>
                    <a:cubicBezTo>
                      <a:pt x="75765" y="22357"/>
                      <a:pt x="122963" y="0"/>
                      <a:pt x="186309" y="0"/>
                    </a:cubicBezTo>
                    <a:cubicBezTo>
                      <a:pt x="247169" y="0"/>
                      <a:pt x="294368" y="23599"/>
                      <a:pt x="325420" y="69555"/>
                    </a:cubicBezTo>
                    <a:cubicBezTo>
                      <a:pt x="356471" y="115512"/>
                      <a:pt x="372618" y="185067"/>
                      <a:pt x="372618" y="274495"/>
                    </a:cubicBezTo>
                    <a:close/>
                    <a:moveTo>
                      <a:pt x="111785" y="274495"/>
                    </a:moveTo>
                    <a:cubicBezTo>
                      <a:pt x="111785" y="340324"/>
                      <a:pt x="117996" y="386281"/>
                      <a:pt x="129174" y="414848"/>
                    </a:cubicBezTo>
                    <a:cubicBezTo>
                      <a:pt x="140353" y="443416"/>
                      <a:pt x="158984" y="457078"/>
                      <a:pt x="186309" y="457078"/>
                    </a:cubicBezTo>
                    <a:cubicBezTo>
                      <a:pt x="212392" y="457078"/>
                      <a:pt x="231023" y="442173"/>
                      <a:pt x="243443" y="413606"/>
                    </a:cubicBezTo>
                    <a:cubicBezTo>
                      <a:pt x="254622" y="385039"/>
                      <a:pt x="260833" y="337840"/>
                      <a:pt x="260833" y="273253"/>
                    </a:cubicBezTo>
                    <a:cubicBezTo>
                      <a:pt x="260833" y="207424"/>
                      <a:pt x="254622" y="161468"/>
                      <a:pt x="243443" y="132901"/>
                    </a:cubicBezTo>
                    <a:cubicBezTo>
                      <a:pt x="232265" y="104333"/>
                      <a:pt x="212392" y="90671"/>
                      <a:pt x="186309" y="90671"/>
                    </a:cubicBezTo>
                    <a:cubicBezTo>
                      <a:pt x="160225" y="90671"/>
                      <a:pt x="140353" y="104333"/>
                      <a:pt x="129174" y="132901"/>
                    </a:cubicBezTo>
                    <a:cubicBezTo>
                      <a:pt x="117996" y="162710"/>
                      <a:pt x="111785" y="209908"/>
                      <a:pt x="111785" y="27449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D5DFF03-2999-43C1-B9EE-5B6BEB6FF29C}"/>
                  </a:ext>
                </a:extLst>
              </p:cNvPr>
              <p:cNvSpPr/>
              <p:nvPr/>
            </p:nvSpPr>
            <p:spPr>
              <a:xfrm>
                <a:off x="12713063" y="3966514"/>
                <a:ext cx="624756" cy="546506"/>
              </a:xfrm>
              <a:custGeom>
                <a:avLst/>
                <a:gdLst>
                  <a:gd name="connsiteX0" fmla="*/ 252138 w 624756"/>
                  <a:gd name="connsiteY0" fmla="*/ 166436 h 546506"/>
                  <a:gd name="connsiteX1" fmla="*/ 219845 w 624756"/>
                  <a:gd name="connsiteY1" fmla="*/ 291884 h 546506"/>
                  <a:gd name="connsiteX2" fmla="*/ 125448 w 624756"/>
                  <a:gd name="connsiteY2" fmla="*/ 334114 h 546506"/>
                  <a:gd name="connsiteX3" fmla="*/ 32293 w 624756"/>
                  <a:gd name="connsiteY3" fmla="*/ 290642 h 546506"/>
                  <a:gd name="connsiteX4" fmla="*/ 0 w 624756"/>
                  <a:gd name="connsiteY4" fmla="*/ 166436 h 546506"/>
                  <a:gd name="connsiteX5" fmla="*/ 125448 w 624756"/>
                  <a:gd name="connsiteY5" fmla="*/ 0 h 546506"/>
                  <a:gd name="connsiteX6" fmla="*/ 219845 w 624756"/>
                  <a:gd name="connsiteY6" fmla="*/ 43472 h 546506"/>
                  <a:gd name="connsiteX7" fmla="*/ 252138 w 624756"/>
                  <a:gd name="connsiteY7" fmla="*/ 166436 h 546506"/>
                  <a:gd name="connsiteX8" fmla="*/ 90670 w 624756"/>
                  <a:gd name="connsiteY8" fmla="*/ 166436 h 546506"/>
                  <a:gd name="connsiteX9" fmla="*/ 99365 w 624756"/>
                  <a:gd name="connsiteY9" fmla="*/ 235991 h 546506"/>
                  <a:gd name="connsiteX10" fmla="*/ 125448 w 624756"/>
                  <a:gd name="connsiteY10" fmla="*/ 258348 h 546506"/>
                  <a:gd name="connsiteX11" fmla="*/ 160225 w 624756"/>
                  <a:gd name="connsiteY11" fmla="*/ 166436 h 546506"/>
                  <a:gd name="connsiteX12" fmla="*/ 125448 w 624756"/>
                  <a:gd name="connsiteY12" fmla="*/ 75766 h 546506"/>
                  <a:gd name="connsiteX13" fmla="*/ 99365 w 624756"/>
                  <a:gd name="connsiteY13" fmla="*/ 98123 h 546506"/>
                  <a:gd name="connsiteX14" fmla="*/ 90670 w 624756"/>
                  <a:gd name="connsiteY14" fmla="*/ 166436 h 546506"/>
                  <a:gd name="connsiteX15" fmla="*/ 503034 w 624756"/>
                  <a:gd name="connsiteY15" fmla="*/ 7452 h 546506"/>
                  <a:gd name="connsiteX16" fmla="*/ 207424 w 624756"/>
                  <a:gd name="connsiteY16" fmla="*/ 539054 h 546506"/>
                  <a:gd name="connsiteX17" fmla="*/ 120480 w 624756"/>
                  <a:gd name="connsiteY17" fmla="*/ 539054 h 546506"/>
                  <a:gd name="connsiteX18" fmla="*/ 416090 w 624756"/>
                  <a:gd name="connsiteY18" fmla="*/ 7452 h 546506"/>
                  <a:gd name="connsiteX19" fmla="*/ 503034 w 624756"/>
                  <a:gd name="connsiteY19" fmla="*/ 7452 h 546506"/>
                  <a:gd name="connsiteX20" fmla="*/ 624756 w 624756"/>
                  <a:gd name="connsiteY20" fmla="*/ 378828 h 546506"/>
                  <a:gd name="connsiteX21" fmla="*/ 592463 w 624756"/>
                  <a:gd name="connsiteY21" fmla="*/ 504276 h 546506"/>
                  <a:gd name="connsiteX22" fmla="*/ 498066 w 624756"/>
                  <a:gd name="connsiteY22" fmla="*/ 546506 h 546506"/>
                  <a:gd name="connsiteX23" fmla="*/ 404911 w 624756"/>
                  <a:gd name="connsiteY23" fmla="*/ 503034 h 546506"/>
                  <a:gd name="connsiteX24" fmla="*/ 372618 w 624756"/>
                  <a:gd name="connsiteY24" fmla="*/ 378828 h 546506"/>
                  <a:gd name="connsiteX25" fmla="*/ 498066 w 624756"/>
                  <a:gd name="connsiteY25" fmla="*/ 212392 h 546506"/>
                  <a:gd name="connsiteX26" fmla="*/ 592463 w 624756"/>
                  <a:gd name="connsiteY26" fmla="*/ 255864 h 546506"/>
                  <a:gd name="connsiteX27" fmla="*/ 624756 w 624756"/>
                  <a:gd name="connsiteY27" fmla="*/ 378828 h 546506"/>
                  <a:gd name="connsiteX28" fmla="*/ 463288 w 624756"/>
                  <a:gd name="connsiteY28" fmla="*/ 378828 h 546506"/>
                  <a:gd name="connsiteX29" fmla="*/ 471983 w 624756"/>
                  <a:gd name="connsiteY29" fmla="*/ 448384 h 546506"/>
                  <a:gd name="connsiteX30" fmla="*/ 498066 w 624756"/>
                  <a:gd name="connsiteY30" fmla="*/ 470741 h 546506"/>
                  <a:gd name="connsiteX31" fmla="*/ 532843 w 624756"/>
                  <a:gd name="connsiteY31" fmla="*/ 378828 h 546506"/>
                  <a:gd name="connsiteX32" fmla="*/ 498066 w 624756"/>
                  <a:gd name="connsiteY32" fmla="*/ 288158 h 546506"/>
                  <a:gd name="connsiteX33" fmla="*/ 471983 w 624756"/>
                  <a:gd name="connsiteY33" fmla="*/ 310515 h 546506"/>
                  <a:gd name="connsiteX34" fmla="*/ 463288 w 624756"/>
                  <a:gd name="connsiteY34" fmla="*/ 378828 h 546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624756" h="546506">
                    <a:moveTo>
                      <a:pt x="252138" y="166436"/>
                    </a:moveTo>
                    <a:cubicBezTo>
                      <a:pt x="252138" y="222329"/>
                      <a:pt x="240959" y="264559"/>
                      <a:pt x="219845" y="291884"/>
                    </a:cubicBezTo>
                    <a:cubicBezTo>
                      <a:pt x="198730" y="320451"/>
                      <a:pt x="166436" y="334114"/>
                      <a:pt x="125448" y="334114"/>
                    </a:cubicBezTo>
                    <a:cubicBezTo>
                      <a:pt x="85702" y="334114"/>
                      <a:pt x="54650" y="319210"/>
                      <a:pt x="32293" y="290642"/>
                    </a:cubicBezTo>
                    <a:cubicBezTo>
                      <a:pt x="9936" y="262075"/>
                      <a:pt x="0" y="219845"/>
                      <a:pt x="0" y="166436"/>
                    </a:cubicBezTo>
                    <a:cubicBezTo>
                      <a:pt x="0" y="55893"/>
                      <a:pt x="42230" y="0"/>
                      <a:pt x="125448" y="0"/>
                    </a:cubicBezTo>
                    <a:cubicBezTo>
                      <a:pt x="166436" y="0"/>
                      <a:pt x="197487" y="14905"/>
                      <a:pt x="219845" y="43472"/>
                    </a:cubicBezTo>
                    <a:cubicBezTo>
                      <a:pt x="240959" y="72039"/>
                      <a:pt x="252138" y="113028"/>
                      <a:pt x="252138" y="166436"/>
                    </a:cubicBezTo>
                    <a:close/>
                    <a:moveTo>
                      <a:pt x="90670" y="166436"/>
                    </a:moveTo>
                    <a:cubicBezTo>
                      <a:pt x="90670" y="197487"/>
                      <a:pt x="93155" y="219845"/>
                      <a:pt x="99365" y="235991"/>
                    </a:cubicBezTo>
                    <a:cubicBezTo>
                      <a:pt x="104333" y="250896"/>
                      <a:pt x="113027" y="258348"/>
                      <a:pt x="125448" y="258348"/>
                    </a:cubicBezTo>
                    <a:cubicBezTo>
                      <a:pt x="149047" y="258348"/>
                      <a:pt x="160225" y="227297"/>
                      <a:pt x="160225" y="166436"/>
                    </a:cubicBezTo>
                    <a:cubicBezTo>
                      <a:pt x="160225" y="105575"/>
                      <a:pt x="149047" y="75766"/>
                      <a:pt x="125448" y="75766"/>
                    </a:cubicBezTo>
                    <a:cubicBezTo>
                      <a:pt x="113027" y="75766"/>
                      <a:pt x="104333" y="83218"/>
                      <a:pt x="99365" y="98123"/>
                    </a:cubicBezTo>
                    <a:cubicBezTo>
                      <a:pt x="93155" y="113028"/>
                      <a:pt x="90670" y="135384"/>
                      <a:pt x="90670" y="166436"/>
                    </a:cubicBezTo>
                    <a:close/>
                    <a:moveTo>
                      <a:pt x="503034" y="7452"/>
                    </a:moveTo>
                    <a:lnTo>
                      <a:pt x="207424" y="539054"/>
                    </a:lnTo>
                    <a:lnTo>
                      <a:pt x="120480" y="539054"/>
                    </a:lnTo>
                    <a:lnTo>
                      <a:pt x="416090" y="7452"/>
                    </a:lnTo>
                    <a:lnTo>
                      <a:pt x="503034" y="7452"/>
                    </a:lnTo>
                    <a:close/>
                    <a:moveTo>
                      <a:pt x="624756" y="378828"/>
                    </a:moveTo>
                    <a:cubicBezTo>
                      <a:pt x="624756" y="434721"/>
                      <a:pt x="613577" y="475709"/>
                      <a:pt x="592463" y="504276"/>
                    </a:cubicBezTo>
                    <a:cubicBezTo>
                      <a:pt x="571348" y="532844"/>
                      <a:pt x="539054" y="546506"/>
                      <a:pt x="498066" y="546506"/>
                    </a:cubicBezTo>
                    <a:cubicBezTo>
                      <a:pt x="458320" y="546506"/>
                      <a:pt x="427268" y="531602"/>
                      <a:pt x="404911" y="503034"/>
                    </a:cubicBezTo>
                    <a:cubicBezTo>
                      <a:pt x="382554" y="474467"/>
                      <a:pt x="372618" y="432237"/>
                      <a:pt x="372618" y="378828"/>
                    </a:cubicBezTo>
                    <a:cubicBezTo>
                      <a:pt x="372618" y="268285"/>
                      <a:pt x="414848" y="212392"/>
                      <a:pt x="498066" y="212392"/>
                    </a:cubicBezTo>
                    <a:cubicBezTo>
                      <a:pt x="539054" y="212392"/>
                      <a:pt x="570105" y="227297"/>
                      <a:pt x="592463" y="255864"/>
                    </a:cubicBezTo>
                    <a:cubicBezTo>
                      <a:pt x="613577" y="284432"/>
                      <a:pt x="624756" y="325420"/>
                      <a:pt x="624756" y="378828"/>
                    </a:cubicBezTo>
                    <a:close/>
                    <a:moveTo>
                      <a:pt x="463288" y="378828"/>
                    </a:moveTo>
                    <a:cubicBezTo>
                      <a:pt x="463288" y="409880"/>
                      <a:pt x="465773" y="432237"/>
                      <a:pt x="471983" y="448384"/>
                    </a:cubicBezTo>
                    <a:cubicBezTo>
                      <a:pt x="476951" y="463288"/>
                      <a:pt x="485645" y="470741"/>
                      <a:pt x="498066" y="470741"/>
                    </a:cubicBezTo>
                    <a:cubicBezTo>
                      <a:pt x="521665" y="470741"/>
                      <a:pt x="532843" y="439689"/>
                      <a:pt x="532843" y="378828"/>
                    </a:cubicBezTo>
                    <a:cubicBezTo>
                      <a:pt x="532843" y="317967"/>
                      <a:pt x="521665" y="288158"/>
                      <a:pt x="498066" y="288158"/>
                    </a:cubicBezTo>
                    <a:cubicBezTo>
                      <a:pt x="485645" y="288158"/>
                      <a:pt x="476951" y="295610"/>
                      <a:pt x="471983" y="310515"/>
                    </a:cubicBezTo>
                    <a:cubicBezTo>
                      <a:pt x="465773" y="325420"/>
                      <a:pt x="463288" y="349019"/>
                      <a:pt x="463288" y="37882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grpSp>
          <p:nvGrpSpPr>
            <p:cNvPr id="79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13581262" y="5623422"/>
              <a:ext cx="2212108" cy="822243"/>
              <a:chOff x="13581262" y="5623422"/>
              <a:chExt cx="2212108" cy="822243"/>
            </a:xfrm>
            <a:solidFill>
              <a:srgbClr val="FFFFFF"/>
            </a:solidFill>
          </p:grpSpPr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9E93EA3-82E0-4735-9251-C2C832C27D05}"/>
                  </a:ext>
                </a:extLst>
              </p:cNvPr>
              <p:cNvSpPr/>
              <p:nvPr/>
            </p:nvSpPr>
            <p:spPr>
              <a:xfrm>
                <a:off x="13581262" y="5627149"/>
                <a:ext cx="562653" cy="818517"/>
              </a:xfrm>
              <a:custGeom>
                <a:avLst/>
                <a:gdLst>
                  <a:gd name="connsiteX0" fmla="*/ 562654 w 562653"/>
                  <a:gd name="connsiteY0" fmla="*/ 350261 h 818517"/>
                  <a:gd name="connsiteX1" fmla="*/ 463289 w 562653"/>
                  <a:gd name="connsiteY1" fmla="*/ 701764 h 818517"/>
                  <a:gd name="connsiteX2" fmla="*/ 162710 w 562653"/>
                  <a:gd name="connsiteY2" fmla="*/ 818517 h 818517"/>
                  <a:gd name="connsiteX3" fmla="*/ 54651 w 562653"/>
                  <a:gd name="connsiteY3" fmla="*/ 811065 h 818517"/>
                  <a:gd name="connsiteX4" fmla="*/ 54651 w 562653"/>
                  <a:gd name="connsiteY4" fmla="*/ 675681 h 818517"/>
                  <a:gd name="connsiteX5" fmla="*/ 150290 w 562653"/>
                  <a:gd name="connsiteY5" fmla="*/ 686859 h 818517"/>
                  <a:gd name="connsiteX6" fmla="*/ 289401 w 562653"/>
                  <a:gd name="connsiteY6" fmla="*/ 662018 h 818517"/>
                  <a:gd name="connsiteX7" fmla="*/ 372618 w 562653"/>
                  <a:gd name="connsiteY7" fmla="*/ 583768 h 818517"/>
                  <a:gd name="connsiteX8" fmla="*/ 406154 w 562653"/>
                  <a:gd name="connsiteY8" fmla="*/ 437205 h 818517"/>
                  <a:gd name="connsiteX9" fmla="*/ 399943 w 562653"/>
                  <a:gd name="connsiteY9" fmla="*/ 437205 h 818517"/>
                  <a:gd name="connsiteX10" fmla="*/ 326662 w 562653"/>
                  <a:gd name="connsiteY10" fmla="*/ 509245 h 818517"/>
                  <a:gd name="connsiteX11" fmla="*/ 223571 w 562653"/>
                  <a:gd name="connsiteY11" fmla="*/ 530359 h 818517"/>
                  <a:gd name="connsiteX12" fmla="*/ 59619 w 562653"/>
                  <a:gd name="connsiteY12" fmla="*/ 463288 h 818517"/>
                  <a:gd name="connsiteX13" fmla="*/ 0 w 562653"/>
                  <a:gd name="connsiteY13" fmla="*/ 276979 h 818517"/>
                  <a:gd name="connsiteX14" fmla="*/ 73282 w 562653"/>
                  <a:gd name="connsiteY14" fmla="*/ 74524 h 818517"/>
                  <a:gd name="connsiteX15" fmla="*/ 272011 w 562653"/>
                  <a:gd name="connsiteY15" fmla="*/ 0 h 818517"/>
                  <a:gd name="connsiteX16" fmla="*/ 427269 w 562653"/>
                  <a:gd name="connsiteY16" fmla="*/ 40988 h 818517"/>
                  <a:gd name="connsiteX17" fmla="*/ 529118 w 562653"/>
                  <a:gd name="connsiteY17" fmla="*/ 161468 h 818517"/>
                  <a:gd name="connsiteX18" fmla="*/ 562654 w 562653"/>
                  <a:gd name="connsiteY18" fmla="*/ 350261 h 818517"/>
                  <a:gd name="connsiteX19" fmla="*/ 274496 w 562653"/>
                  <a:gd name="connsiteY19" fmla="*/ 136627 h 818517"/>
                  <a:gd name="connsiteX20" fmla="*/ 192519 w 562653"/>
                  <a:gd name="connsiteY20" fmla="*/ 172646 h 818517"/>
                  <a:gd name="connsiteX21" fmla="*/ 162710 w 562653"/>
                  <a:gd name="connsiteY21" fmla="*/ 275737 h 818517"/>
                  <a:gd name="connsiteX22" fmla="*/ 190036 w 562653"/>
                  <a:gd name="connsiteY22" fmla="*/ 367649 h 818517"/>
                  <a:gd name="connsiteX23" fmla="*/ 270770 w 562653"/>
                  <a:gd name="connsiteY23" fmla="*/ 401185 h 818517"/>
                  <a:gd name="connsiteX24" fmla="*/ 358956 w 562653"/>
                  <a:gd name="connsiteY24" fmla="*/ 367649 h 818517"/>
                  <a:gd name="connsiteX25" fmla="*/ 394976 w 562653"/>
                  <a:gd name="connsiteY25" fmla="*/ 290642 h 818517"/>
                  <a:gd name="connsiteX26" fmla="*/ 361440 w 562653"/>
                  <a:gd name="connsiteY26" fmla="*/ 181340 h 818517"/>
                  <a:gd name="connsiteX27" fmla="*/ 274496 w 562653"/>
                  <a:gd name="connsiteY27" fmla="*/ 136627 h 818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562653" h="818517">
                    <a:moveTo>
                      <a:pt x="562654" y="350261"/>
                    </a:moveTo>
                    <a:cubicBezTo>
                      <a:pt x="562654" y="508002"/>
                      <a:pt x="529118" y="624756"/>
                      <a:pt x="463289" y="701764"/>
                    </a:cubicBezTo>
                    <a:cubicBezTo>
                      <a:pt x="397459" y="778771"/>
                      <a:pt x="296853" y="818517"/>
                      <a:pt x="162710" y="818517"/>
                    </a:cubicBezTo>
                    <a:cubicBezTo>
                      <a:pt x="115512" y="818517"/>
                      <a:pt x="79492" y="816033"/>
                      <a:pt x="54651" y="811065"/>
                    </a:cubicBezTo>
                    <a:lnTo>
                      <a:pt x="54651" y="675681"/>
                    </a:lnTo>
                    <a:cubicBezTo>
                      <a:pt x="85702" y="683133"/>
                      <a:pt x="116754" y="686859"/>
                      <a:pt x="150290" y="686859"/>
                    </a:cubicBezTo>
                    <a:cubicBezTo>
                      <a:pt x="206182" y="686859"/>
                      <a:pt x="253381" y="678164"/>
                      <a:pt x="289401" y="662018"/>
                    </a:cubicBezTo>
                    <a:cubicBezTo>
                      <a:pt x="325420" y="645871"/>
                      <a:pt x="353987" y="619788"/>
                      <a:pt x="372618" y="583768"/>
                    </a:cubicBezTo>
                    <a:cubicBezTo>
                      <a:pt x="392491" y="547748"/>
                      <a:pt x="402428" y="499308"/>
                      <a:pt x="406154" y="437205"/>
                    </a:cubicBezTo>
                    <a:lnTo>
                      <a:pt x="399943" y="437205"/>
                    </a:lnTo>
                    <a:cubicBezTo>
                      <a:pt x="378828" y="471983"/>
                      <a:pt x="353987" y="495582"/>
                      <a:pt x="326662" y="509245"/>
                    </a:cubicBezTo>
                    <a:cubicBezTo>
                      <a:pt x="299337" y="522907"/>
                      <a:pt x="264559" y="530359"/>
                      <a:pt x="223571" y="530359"/>
                    </a:cubicBezTo>
                    <a:cubicBezTo>
                      <a:pt x="154016" y="530359"/>
                      <a:pt x="99365" y="508002"/>
                      <a:pt x="59619" y="463288"/>
                    </a:cubicBezTo>
                    <a:cubicBezTo>
                      <a:pt x="19873" y="418574"/>
                      <a:pt x="0" y="356471"/>
                      <a:pt x="0" y="276979"/>
                    </a:cubicBezTo>
                    <a:cubicBezTo>
                      <a:pt x="0" y="191277"/>
                      <a:pt x="24841" y="124206"/>
                      <a:pt x="73282" y="74524"/>
                    </a:cubicBezTo>
                    <a:cubicBezTo>
                      <a:pt x="121722" y="24841"/>
                      <a:pt x="187552" y="0"/>
                      <a:pt x="272011" y="0"/>
                    </a:cubicBezTo>
                    <a:cubicBezTo>
                      <a:pt x="330388" y="0"/>
                      <a:pt x="382555" y="13662"/>
                      <a:pt x="427269" y="40988"/>
                    </a:cubicBezTo>
                    <a:cubicBezTo>
                      <a:pt x="471983" y="68313"/>
                      <a:pt x="505519" y="109301"/>
                      <a:pt x="529118" y="161468"/>
                    </a:cubicBezTo>
                    <a:cubicBezTo>
                      <a:pt x="551475" y="214876"/>
                      <a:pt x="562654" y="278221"/>
                      <a:pt x="562654" y="350261"/>
                    </a:cubicBezTo>
                    <a:close/>
                    <a:moveTo>
                      <a:pt x="274496" y="136627"/>
                    </a:moveTo>
                    <a:cubicBezTo>
                      <a:pt x="239718" y="136627"/>
                      <a:pt x="212393" y="149047"/>
                      <a:pt x="192519" y="172646"/>
                    </a:cubicBezTo>
                    <a:cubicBezTo>
                      <a:pt x="172647" y="196245"/>
                      <a:pt x="162710" y="231023"/>
                      <a:pt x="162710" y="275737"/>
                    </a:cubicBezTo>
                    <a:cubicBezTo>
                      <a:pt x="162710" y="314241"/>
                      <a:pt x="171405" y="345293"/>
                      <a:pt x="190036" y="367649"/>
                    </a:cubicBezTo>
                    <a:cubicBezTo>
                      <a:pt x="207424" y="390007"/>
                      <a:pt x="234750" y="401185"/>
                      <a:pt x="270770" y="401185"/>
                    </a:cubicBezTo>
                    <a:cubicBezTo>
                      <a:pt x="305547" y="401185"/>
                      <a:pt x="334114" y="390007"/>
                      <a:pt x="358956" y="367649"/>
                    </a:cubicBezTo>
                    <a:cubicBezTo>
                      <a:pt x="383797" y="345293"/>
                      <a:pt x="394976" y="319209"/>
                      <a:pt x="394976" y="290642"/>
                    </a:cubicBezTo>
                    <a:cubicBezTo>
                      <a:pt x="394976" y="247170"/>
                      <a:pt x="383797" y="211150"/>
                      <a:pt x="361440" y="181340"/>
                    </a:cubicBezTo>
                    <a:cubicBezTo>
                      <a:pt x="337840" y="151531"/>
                      <a:pt x="309273" y="136627"/>
                      <a:pt x="274496" y="13662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84E6129-6489-4A14-BC1C-E65E9D14783C}"/>
                  </a:ext>
                </a:extLst>
              </p:cNvPr>
              <p:cNvSpPr/>
              <p:nvPr/>
            </p:nvSpPr>
            <p:spPr>
              <a:xfrm>
                <a:off x="14223408" y="5623422"/>
                <a:ext cx="557685" cy="822243"/>
              </a:xfrm>
              <a:custGeom>
                <a:avLst/>
                <a:gdLst>
                  <a:gd name="connsiteX0" fmla="*/ 557685 w 557685"/>
                  <a:gd name="connsiteY0" fmla="*/ 412364 h 822243"/>
                  <a:gd name="connsiteX1" fmla="*/ 489372 w 557685"/>
                  <a:gd name="connsiteY1" fmla="*/ 721637 h 822243"/>
                  <a:gd name="connsiteX2" fmla="*/ 278222 w 557685"/>
                  <a:gd name="connsiteY2" fmla="*/ 822244 h 822243"/>
                  <a:gd name="connsiteX3" fmla="*/ 69556 w 557685"/>
                  <a:gd name="connsiteY3" fmla="*/ 719153 h 822243"/>
                  <a:gd name="connsiteX4" fmla="*/ 0 w 557685"/>
                  <a:gd name="connsiteY4" fmla="*/ 412364 h 822243"/>
                  <a:gd name="connsiteX5" fmla="*/ 68313 w 557685"/>
                  <a:gd name="connsiteY5" fmla="*/ 100607 h 822243"/>
                  <a:gd name="connsiteX6" fmla="*/ 278222 w 557685"/>
                  <a:gd name="connsiteY6" fmla="*/ 0 h 822243"/>
                  <a:gd name="connsiteX7" fmla="*/ 486888 w 557685"/>
                  <a:gd name="connsiteY7" fmla="*/ 104333 h 822243"/>
                  <a:gd name="connsiteX8" fmla="*/ 557685 w 557685"/>
                  <a:gd name="connsiteY8" fmla="*/ 412364 h 822243"/>
                  <a:gd name="connsiteX9" fmla="*/ 167678 w 557685"/>
                  <a:gd name="connsiteY9" fmla="*/ 412364 h 822243"/>
                  <a:gd name="connsiteX10" fmla="*/ 192519 w 557685"/>
                  <a:gd name="connsiteY10" fmla="*/ 622272 h 822243"/>
                  <a:gd name="connsiteX11" fmla="*/ 278222 w 557685"/>
                  <a:gd name="connsiteY11" fmla="*/ 685617 h 822243"/>
                  <a:gd name="connsiteX12" fmla="*/ 363923 w 557685"/>
                  <a:gd name="connsiteY12" fmla="*/ 621030 h 822243"/>
                  <a:gd name="connsiteX13" fmla="*/ 390007 w 557685"/>
                  <a:gd name="connsiteY13" fmla="*/ 411122 h 822243"/>
                  <a:gd name="connsiteX14" fmla="*/ 363923 w 557685"/>
                  <a:gd name="connsiteY14" fmla="*/ 199972 h 822243"/>
                  <a:gd name="connsiteX15" fmla="*/ 279464 w 557685"/>
                  <a:gd name="connsiteY15" fmla="*/ 135384 h 822243"/>
                  <a:gd name="connsiteX16" fmla="*/ 193762 w 557685"/>
                  <a:gd name="connsiteY16" fmla="*/ 199972 h 822243"/>
                  <a:gd name="connsiteX17" fmla="*/ 167678 w 557685"/>
                  <a:gd name="connsiteY17" fmla="*/ 412364 h 822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57685" h="822243">
                    <a:moveTo>
                      <a:pt x="557685" y="412364"/>
                    </a:moveTo>
                    <a:cubicBezTo>
                      <a:pt x="557685" y="551475"/>
                      <a:pt x="535328" y="654566"/>
                      <a:pt x="489372" y="721637"/>
                    </a:cubicBezTo>
                    <a:cubicBezTo>
                      <a:pt x="443416" y="788708"/>
                      <a:pt x="373861" y="822244"/>
                      <a:pt x="278222" y="822244"/>
                    </a:cubicBezTo>
                    <a:cubicBezTo>
                      <a:pt x="186309" y="822244"/>
                      <a:pt x="116754" y="787466"/>
                      <a:pt x="69556" y="719153"/>
                    </a:cubicBezTo>
                    <a:cubicBezTo>
                      <a:pt x="22357" y="649598"/>
                      <a:pt x="0" y="547749"/>
                      <a:pt x="0" y="412364"/>
                    </a:cubicBezTo>
                    <a:cubicBezTo>
                      <a:pt x="0" y="272011"/>
                      <a:pt x="22357" y="167678"/>
                      <a:pt x="68313" y="100607"/>
                    </a:cubicBezTo>
                    <a:cubicBezTo>
                      <a:pt x="114270" y="33536"/>
                      <a:pt x="183825" y="0"/>
                      <a:pt x="278222" y="0"/>
                    </a:cubicBezTo>
                    <a:cubicBezTo>
                      <a:pt x="370134" y="0"/>
                      <a:pt x="439690" y="34778"/>
                      <a:pt x="486888" y="104333"/>
                    </a:cubicBezTo>
                    <a:cubicBezTo>
                      <a:pt x="534086" y="176373"/>
                      <a:pt x="557685" y="278221"/>
                      <a:pt x="557685" y="412364"/>
                    </a:cubicBezTo>
                    <a:close/>
                    <a:moveTo>
                      <a:pt x="167678" y="412364"/>
                    </a:moveTo>
                    <a:cubicBezTo>
                      <a:pt x="167678" y="510487"/>
                      <a:pt x="176373" y="580042"/>
                      <a:pt x="192519" y="622272"/>
                    </a:cubicBezTo>
                    <a:cubicBezTo>
                      <a:pt x="209908" y="664502"/>
                      <a:pt x="238476" y="685617"/>
                      <a:pt x="278222" y="685617"/>
                    </a:cubicBezTo>
                    <a:cubicBezTo>
                      <a:pt x="317968" y="685617"/>
                      <a:pt x="345293" y="664502"/>
                      <a:pt x="363923" y="621030"/>
                    </a:cubicBezTo>
                    <a:cubicBezTo>
                      <a:pt x="381313" y="577558"/>
                      <a:pt x="390007" y="508002"/>
                      <a:pt x="390007" y="411122"/>
                    </a:cubicBezTo>
                    <a:cubicBezTo>
                      <a:pt x="390007" y="312999"/>
                      <a:pt x="381313" y="243444"/>
                      <a:pt x="363923" y="199972"/>
                    </a:cubicBezTo>
                    <a:cubicBezTo>
                      <a:pt x="346535" y="157742"/>
                      <a:pt x="317968" y="135384"/>
                      <a:pt x="279464" y="135384"/>
                    </a:cubicBezTo>
                    <a:cubicBezTo>
                      <a:pt x="239717" y="135384"/>
                      <a:pt x="211150" y="156500"/>
                      <a:pt x="193762" y="199972"/>
                    </a:cubicBezTo>
                    <a:cubicBezTo>
                      <a:pt x="176373" y="244686"/>
                      <a:pt x="167678" y="315483"/>
                      <a:pt x="167678" y="41236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1486049A-F0DF-4906-96E7-C16B27C97AF5}"/>
                  </a:ext>
                </a:extLst>
              </p:cNvPr>
              <p:cNvSpPr/>
              <p:nvPr/>
            </p:nvSpPr>
            <p:spPr>
              <a:xfrm>
                <a:off x="14854374" y="5625907"/>
                <a:ext cx="938997" cy="818517"/>
              </a:xfrm>
              <a:custGeom>
                <a:avLst/>
                <a:gdLst>
                  <a:gd name="connsiteX0" fmla="*/ 380070 w 938997"/>
                  <a:gd name="connsiteY0" fmla="*/ 249654 h 818517"/>
                  <a:gd name="connsiteX1" fmla="*/ 331631 w 938997"/>
                  <a:gd name="connsiteY1" fmla="*/ 438447 h 818517"/>
                  <a:gd name="connsiteX2" fmla="*/ 188794 w 938997"/>
                  <a:gd name="connsiteY2" fmla="*/ 501792 h 818517"/>
                  <a:gd name="connsiteX3" fmla="*/ 49682 w 938997"/>
                  <a:gd name="connsiteY3" fmla="*/ 437205 h 818517"/>
                  <a:gd name="connsiteX4" fmla="*/ 0 w 938997"/>
                  <a:gd name="connsiteY4" fmla="*/ 249654 h 818517"/>
                  <a:gd name="connsiteX5" fmla="*/ 188794 w 938997"/>
                  <a:gd name="connsiteY5" fmla="*/ 0 h 818517"/>
                  <a:gd name="connsiteX6" fmla="*/ 330388 w 938997"/>
                  <a:gd name="connsiteY6" fmla="*/ 64587 h 818517"/>
                  <a:gd name="connsiteX7" fmla="*/ 380070 w 938997"/>
                  <a:gd name="connsiteY7" fmla="*/ 249654 h 818517"/>
                  <a:gd name="connsiteX8" fmla="*/ 137868 w 938997"/>
                  <a:gd name="connsiteY8" fmla="*/ 250896 h 818517"/>
                  <a:gd name="connsiteX9" fmla="*/ 150289 w 938997"/>
                  <a:gd name="connsiteY9" fmla="*/ 353987 h 818517"/>
                  <a:gd name="connsiteX10" fmla="*/ 190036 w 938997"/>
                  <a:gd name="connsiteY10" fmla="*/ 387523 h 818517"/>
                  <a:gd name="connsiteX11" fmla="*/ 242202 w 938997"/>
                  <a:gd name="connsiteY11" fmla="*/ 249654 h 818517"/>
                  <a:gd name="connsiteX12" fmla="*/ 190036 w 938997"/>
                  <a:gd name="connsiteY12" fmla="*/ 113028 h 818517"/>
                  <a:gd name="connsiteX13" fmla="*/ 150289 w 938997"/>
                  <a:gd name="connsiteY13" fmla="*/ 146563 h 818517"/>
                  <a:gd name="connsiteX14" fmla="*/ 137868 w 938997"/>
                  <a:gd name="connsiteY14" fmla="*/ 250896 h 818517"/>
                  <a:gd name="connsiteX15" fmla="*/ 756415 w 938997"/>
                  <a:gd name="connsiteY15" fmla="*/ 11178 h 818517"/>
                  <a:gd name="connsiteX16" fmla="*/ 314242 w 938997"/>
                  <a:gd name="connsiteY16" fmla="*/ 808581 h 818517"/>
                  <a:gd name="connsiteX17" fmla="*/ 183825 w 938997"/>
                  <a:gd name="connsiteY17" fmla="*/ 808581 h 818517"/>
                  <a:gd name="connsiteX18" fmla="*/ 625999 w 938997"/>
                  <a:gd name="connsiteY18" fmla="*/ 11178 h 818517"/>
                  <a:gd name="connsiteX19" fmla="*/ 756415 w 938997"/>
                  <a:gd name="connsiteY19" fmla="*/ 11178 h 818517"/>
                  <a:gd name="connsiteX20" fmla="*/ 938997 w 938997"/>
                  <a:gd name="connsiteY20" fmla="*/ 567621 h 818517"/>
                  <a:gd name="connsiteX21" fmla="*/ 890558 w 938997"/>
                  <a:gd name="connsiteY21" fmla="*/ 755172 h 818517"/>
                  <a:gd name="connsiteX22" fmla="*/ 747721 w 938997"/>
                  <a:gd name="connsiteY22" fmla="*/ 818517 h 818517"/>
                  <a:gd name="connsiteX23" fmla="*/ 608609 w 938997"/>
                  <a:gd name="connsiteY23" fmla="*/ 753930 h 818517"/>
                  <a:gd name="connsiteX24" fmla="*/ 558927 w 938997"/>
                  <a:gd name="connsiteY24" fmla="*/ 567621 h 818517"/>
                  <a:gd name="connsiteX25" fmla="*/ 747721 w 938997"/>
                  <a:gd name="connsiteY25" fmla="*/ 317967 h 818517"/>
                  <a:gd name="connsiteX26" fmla="*/ 889315 w 938997"/>
                  <a:gd name="connsiteY26" fmla="*/ 382554 h 818517"/>
                  <a:gd name="connsiteX27" fmla="*/ 938997 w 938997"/>
                  <a:gd name="connsiteY27" fmla="*/ 567621 h 818517"/>
                  <a:gd name="connsiteX28" fmla="*/ 696795 w 938997"/>
                  <a:gd name="connsiteY28" fmla="*/ 568863 h 818517"/>
                  <a:gd name="connsiteX29" fmla="*/ 709216 w 938997"/>
                  <a:gd name="connsiteY29" fmla="*/ 671955 h 818517"/>
                  <a:gd name="connsiteX30" fmla="*/ 748963 w 938997"/>
                  <a:gd name="connsiteY30" fmla="*/ 705490 h 818517"/>
                  <a:gd name="connsiteX31" fmla="*/ 801129 w 938997"/>
                  <a:gd name="connsiteY31" fmla="*/ 567621 h 818517"/>
                  <a:gd name="connsiteX32" fmla="*/ 748963 w 938997"/>
                  <a:gd name="connsiteY32" fmla="*/ 430995 h 818517"/>
                  <a:gd name="connsiteX33" fmla="*/ 709216 w 938997"/>
                  <a:gd name="connsiteY33" fmla="*/ 464530 h 818517"/>
                  <a:gd name="connsiteX34" fmla="*/ 696795 w 938997"/>
                  <a:gd name="connsiteY34" fmla="*/ 568863 h 818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38997" h="818517">
                    <a:moveTo>
                      <a:pt x="380070" y="249654"/>
                    </a:moveTo>
                    <a:cubicBezTo>
                      <a:pt x="380070" y="332872"/>
                      <a:pt x="363924" y="396217"/>
                      <a:pt x="331631" y="438447"/>
                    </a:cubicBezTo>
                    <a:cubicBezTo>
                      <a:pt x="299336" y="480677"/>
                      <a:pt x="252139" y="501792"/>
                      <a:pt x="188794" y="501792"/>
                    </a:cubicBezTo>
                    <a:cubicBezTo>
                      <a:pt x="129175" y="501792"/>
                      <a:pt x="81976" y="480677"/>
                      <a:pt x="49682" y="437205"/>
                    </a:cubicBezTo>
                    <a:cubicBezTo>
                      <a:pt x="17389" y="393733"/>
                      <a:pt x="0" y="331630"/>
                      <a:pt x="0" y="249654"/>
                    </a:cubicBezTo>
                    <a:cubicBezTo>
                      <a:pt x="0" y="83218"/>
                      <a:pt x="63345" y="0"/>
                      <a:pt x="188794" y="0"/>
                    </a:cubicBezTo>
                    <a:cubicBezTo>
                      <a:pt x="249654" y="0"/>
                      <a:pt x="298094" y="21115"/>
                      <a:pt x="330388" y="64587"/>
                    </a:cubicBezTo>
                    <a:cubicBezTo>
                      <a:pt x="363924" y="108059"/>
                      <a:pt x="380070" y="168920"/>
                      <a:pt x="380070" y="249654"/>
                    </a:cubicBezTo>
                    <a:close/>
                    <a:moveTo>
                      <a:pt x="137868" y="250896"/>
                    </a:moveTo>
                    <a:cubicBezTo>
                      <a:pt x="137868" y="296852"/>
                      <a:pt x="141595" y="331630"/>
                      <a:pt x="150289" y="353987"/>
                    </a:cubicBezTo>
                    <a:cubicBezTo>
                      <a:pt x="158984" y="376344"/>
                      <a:pt x="171405" y="387523"/>
                      <a:pt x="190036" y="387523"/>
                    </a:cubicBezTo>
                    <a:cubicBezTo>
                      <a:pt x="224813" y="387523"/>
                      <a:pt x="242202" y="341567"/>
                      <a:pt x="242202" y="249654"/>
                    </a:cubicBezTo>
                    <a:cubicBezTo>
                      <a:pt x="242202" y="158984"/>
                      <a:pt x="224813" y="113028"/>
                      <a:pt x="190036" y="113028"/>
                    </a:cubicBezTo>
                    <a:cubicBezTo>
                      <a:pt x="171405" y="113028"/>
                      <a:pt x="158984" y="124206"/>
                      <a:pt x="150289" y="146563"/>
                    </a:cubicBezTo>
                    <a:cubicBezTo>
                      <a:pt x="142837" y="170162"/>
                      <a:pt x="137868" y="203698"/>
                      <a:pt x="137868" y="250896"/>
                    </a:cubicBezTo>
                    <a:close/>
                    <a:moveTo>
                      <a:pt x="756415" y="11178"/>
                    </a:moveTo>
                    <a:lnTo>
                      <a:pt x="314242" y="808581"/>
                    </a:lnTo>
                    <a:lnTo>
                      <a:pt x="183825" y="808581"/>
                    </a:lnTo>
                    <a:lnTo>
                      <a:pt x="625999" y="11178"/>
                    </a:lnTo>
                    <a:lnTo>
                      <a:pt x="756415" y="11178"/>
                    </a:lnTo>
                    <a:close/>
                    <a:moveTo>
                      <a:pt x="938997" y="567621"/>
                    </a:moveTo>
                    <a:cubicBezTo>
                      <a:pt x="938997" y="650839"/>
                      <a:pt x="922851" y="714185"/>
                      <a:pt x="890558" y="755172"/>
                    </a:cubicBezTo>
                    <a:cubicBezTo>
                      <a:pt x="858263" y="797402"/>
                      <a:pt x="811066" y="818517"/>
                      <a:pt x="747721" y="818517"/>
                    </a:cubicBezTo>
                    <a:cubicBezTo>
                      <a:pt x="688102" y="818517"/>
                      <a:pt x="640903" y="797402"/>
                      <a:pt x="608609" y="753930"/>
                    </a:cubicBezTo>
                    <a:cubicBezTo>
                      <a:pt x="576316" y="710458"/>
                      <a:pt x="558927" y="648355"/>
                      <a:pt x="558927" y="567621"/>
                    </a:cubicBezTo>
                    <a:cubicBezTo>
                      <a:pt x="558927" y="401185"/>
                      <a:pt x="622272" y="317967"/>
                      <a:pt x="747721" y="317967"/>
                    </a:cubicBezTo>
                    <a:cubicBezTo>
                      <a:pt x="808581" y="317967"/>
                      <a:pt x="857021" y="339082"/>
                      <a:pt x="889315" y="382554"/>
                    </a:cubicBezTo>
                    <a:cubicBezTo>
                      <a:pt x="922851" y="426026"/>
                      <a:pt x="938997" y="488129"/>
                      <a:pt x="938997" y="567621"/>
                    </a:cubicBezTo>
                    <a:close/>
                    <a:moveTo>
                      <a:pt x="696795" y="568863"/>
                    </a:moveTo>
                    <a:cubicBezTo>
                      <a:pt x="696795" y="614820"/>
                      <a:pt x="700522" y="649597"/>
                      <a:pt x="709216" y="671955"/>
                    </a:cubicBezTo>
                    <a:cubicBezTo>
                      <a:pt x="717911" y="694311"/>
                      <a:pt x="730332" y="705490"/>
                      <a:pt x="748963" y="705490"/>
                    </a:cubicBezTo>
                    <a:cubicBezTo>
                      <a:pt x="783740" y="705490"/>
                      <a:pt x="801129" y="659534"/>
                      <a:pt x="801129" y="567621"/>
                    </a:cubicBezTo>
                    <a:cubicBezTo>
                      <a:pt x="801129" y="476951"/>
                      <a:pt x="783740" y="430995"/>
                      <a:pt x="748963" y="430995"/>
                    </a:cubicBezTo>
                    <a:cubicBezTo>
                      <a:pt x="730332" y="430995"/>
                      <a:pt x="717911" y="442173"/>
                      <a:pt x="709216" y="464530"/>
                    </a:cubicBezTo>
                    <a:cubicBezTo>
                      <a:pt x="701764" y="488129"/>
                      <a:pt x="696795" y="522907"/>
                      <a:pt x="696795" y="5688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</p:grpSp>
      <p:grpSp>
        <p:nvGrpSpPr>
          <p:cNvPr id="275" name="Graphic 3">
            <a:extLst>
              <a:ext uri="{FF2B5EF4-FFF2-40B4-BE49-F238E27FC236}">
                <a16:creationId xmlns:a16="http://schemas.microsoft.com/office/drawing/2014/main" id="{836A0713-A942-46DD-87D0-C1F8D973E2C2}"/>
              </a:ext>
            </a:extLst>
          </p:cNvPr>
          <p:cNvGrpSpPr/>
          <p:nvPr/>
        </p:nvGrpSpPr>
        <p:grpSpPr>
          <a:xfrm>
            <a:off x="18780394" y="8334322"/>
            <a:ext cx="2870358" cy="3527124"/>
            <a:chOff x="13883084" y="8066070"/>
            <a:chExt cx="2870400" cy="3527175"/>
          </a:xfrm>
          <a:solidFill>
            <a:srgbClr val="000000"/>
          </a:solidFill>
        </p:grpSpPr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8EC27CCB-2F51-4E62-999A-B038D939B14C}"/>
                </a:ext>
              </a:extLst>
            </p:cNvPr>
            <p:cNvSpPr/>
            <p:nvPr/>
          </p:nvSpPr>
          <p:spPr>
            <a:xfrm>
              <a:off x="13883084" y="8721120"/>
              <a:ext cx="2870400" cy="2869297"/>
            </a:xfrm>
            <a:custGeom>
              <a:avLst/>
              <a:gdLst>
                <a:gd name="connsiteX0" fmla="*/ 2870400 w 2870400"/>
                <a:gd name="connsiteY0" fmla="*/ 1434579 h 2869297"/>
                <a:gd name="connsiteX1" fmla="*/ 1406011 w 2870400"/>
                <a:gd name="connsiteY1" fmla="*/ 2869159 h 2869297"/>
                <a:gd name="connsiteX2" fmla="*/ 0 w 2870400"/>
                <a:gd name="connsiteY2" fmla="*/ 1434579 h 2869297"/>
                <a:gd name="connsiteX3" fmla="*/ 1434579 w 2870400"/>
                <a:gd name="connsiteY3" fmla="*/ 0 h 2869297"/>
                <a:gd name="connsiteX4" fmla="*/ 2870400 w 2870400"/>
                <a:gd name="connsiteY4" fmla="*/ 1434579 h 286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0400" h="2869297">
                  <a:moveTo>
                    <a:pt x="2870400" y="1434579"/>
                  </a:moveTo>
                  <a:cubicBezTo>
                    <a:pt x="2870400" y="2215835"/>
                    <a:pt x="2239433" y="2880338"/>
                    <a:pt x="1406011" y="2869159"/>
                  </a:cubicBezTo>
                  <a:cubicBezTo>
                    <a:pt x="629724" y="2853012"/>
                    <a:pt x="0" y="2219561"/>
                    <a:pt x="0" y="1434579"/>
                  </a:cubicBezTo>
                  <a:cubicBezTo>
                    <a:pt x="0" y="642145"/>
                    <a:pt x="642144" y="0"/>
                    <a:pt x="1434579" y="0"/>
                  </a:cubicBezTo>
                  <a:cubicBezTo>
                    <a:pt x="2227013" y="0"/>
                    <a:pt x="2870400" y="642145"/>
                    <a:pt x="2870400" y="1434579"/>
                  </a:cubicBezTo>
                  <a:close/>
                </a:path>
              </a:pathLst>
            </a:custGeom>
            <a:solidFill>
              <a:srgbClr val="FBC02D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F143AD1C-911F-40C8-AB3C-4CA9C68678AA}"/>
                </a:ext>
              </a:extLst>
            </p:cNvPr>
            <p:cNvSpPr/>
            <p:nvPr/>
          </p:nvSpPr>
          <p:spPr>
            <a:xfrm>
              <a:off x="14410959" y="8085185"/>
              <a:ext cx="1851947" cy="2173605"/>
            </a:xfrm>
            <a:custGeom>
              <a:avLst/>
              <a:gdLst>
                <a:gd name="connsiteX0" fmla="*/ 1848184 w 1851947"/>
                <a:gd name="connsiteY0" fmla="*/ 1558785 h 2173605"/>
                <a:gd name="connsiteX1" fmla="*/ 922850 w 1851947"/>
                <a:gd name="connsiteY1" fmla="*/ 2173605 h 2173605"/>
                <a:gd name="connsiteX2" fmla="*/ 0 w 1851947"/>
                <a:gd name="connsiteY2" fmla="*/ 1576175 h 2173605"/>
                <a:gd name="connsiteX3" fmla="*/ 278221 w 1851947"/>
                <a:gd name="connsiteY3" fmla="*/ 558927 h 2173605"/>
                <a:gd name="connsiteX4" fmla="*/ 922850 w 1851947"/>
                <a:gd name="connsiteY4" fmla="*/ 0 h 2173605"/>
                <a:gd name="connsiteX5" fmla="*/ 1848184 w 1851947"/>
                <a:gd name="connsiteY5" fmla="*/ 1558785 h 2173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51947" h="2173605">
                  <a:moveTo>
                    <a:pt x="1848184" y="1558785"/>
                  </a:moveTo>
                  <a:cubicBezTo>
                    <a:pt x="1901594" y="2156217"/>
                    <a:pt x="1376202" y="2173605"/>
                    <a:pt x="922850" y="2173605"/>
                  </a:cubicBezTo>
                  <a:cubicBezTo>
                    <a:pt x="469499" y="2173605"/>
                    <a:pt x="0" y="2177332"/>
                    <a:pt x="0" y="1576175"/>
                  </a:cubicBezTo>
                  <a:cubicBezTo>
                    <a:pt x="0" y="1379929"/>
                    <a:pt x="145320" y="706732"/>
                    <a:pt x="278221" y="558927"/>
                  </a:cubicBezTo>
                  <a:cubicBezTo>
                    <a:pt x="516697" y="293127"/>
                    <a:pt x="617303" y="0"/>
                    <a:pt x="922850" y="0"/>
                  </a:cubicBezTo>
                  <a:cubicBezTo>
                    <a:pt x="1377445" y="0"/>
                    <a:pt x="1796019" y="967565"/>
                    <a:pt x="1848184" y="1558785"/>
                  </a:cubicBezTo>
                  <a:close/>
                </a:path>
              </a:pathLst>
            </a:custGeom>
            <a:solidFill>
              <a:srgbClr val="5B260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480917E-200D-41D3-AD56-E3B6F2B7AEAE}"/>
                </a:ext>
              </a:extLst>
            </p:cNvPr>
            <p:cNvSpPr/>
            <p:nvPr/>
          </p:nvSpPr>
          <p:spPr>
            <a:xfrm>
              <a:off x="14773640" y="9643418"/>
              <a:ext cx="1143936" cy="1948918"/>
            </a:xfrm>
            <a:custGeom>
              <a:avLst/>
              <a:gdLst>
                <a:gd name="connsiteX0" fmla="*/ 1143937 w 1143936"/>
                <a:gd name="connsiteY0" fmla="*/ 1816444 h 1948918"/>
                <a:gd name="connsiteX1" fmla="*/ 628482 w 1143936"/>
                <a:gd name="connsiteY1" fmla="*/ 1946860 h 1948918"/>
                <a:gd name="connsiteX2" fmla="*/ 514213 w 1143936"/>
                <a:gd name="connsiteY2" fmla="*/ 1948103 h 1948918"/>
                <a:gd name="connsiteX3" fmla="*/ 0 w 1143936"/>
                <a:gd name="connsiteY3" fmla="*/ 1840043 h 1948918"/>
                <a:gd name="connsiteX4" fmla="*/ 168920 w 1143936"/>
                <a:gd name="connsiteY4" fmla="*/ 1074934 h 1948918"/>
                <a:gd name="connsiteX5" fmla="*/ 90671 w 1143936"/>
                <a:gd name="connsiteY5" fmla="*/ 707284 h 1948918"/>
                <a:gd name="connsiteX6" fmla="*/ 19873 w 1143936"/>
                <a:gd name="connsiteY6" fmla="*/ 529670 h 1948918"/>
                <a:gd name="connsiteX7" fmla="*/ 74524 w 1143936"/>
                <a:gd name="connsiteY7" fmla="*/ 552 h 1948918"/>
                <a:gd name="connsiteX8" fmla="*/ 1035878 w 1143936"/>
                <a:gd name="connsiteY8" fmla="*/ 552 h 1948918"/>
                <a:gd name="connsiteX9" fmla="*/ 1100465 w 1143936"/>
                <a:gd name="connsiteY9" fmla="*/ 550785 h 1948918"/>
                <a:gd name="connsiteX10" fmla="*/ 1019731 w 1143936"/>
                <a:gd name="connsiteY10" fmla="*/ 707284 h 1948918"/>
                <a:gd name="connsiteX11" fmla="*/ 931545 w 1143936"/>
                <a:gd name="connsiteY11" fmla="*/ 1078661 h 1948918"/>
                <a:gd name="connsiteX12" fmla="*/ 1143937 w 1143936"/>
                <a:gd name="connsiteY12" fmla="*/ 1816444 h 194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43936" h="1948918">
                  <a:moveTo>
                    <a:pt x="1143937" y="1816444"/>
                  </a:moveTo>
                  <a:cubicBezTo>
                    <a:pt x="972534" y="1893452"/>
                    <a:pt x="801129" y="1936924"/>
                    <a:pt x="628482" y="1946860"/>
                  </a:cubicBezTo>
                  <a:cubicBezTo>
                    <a:pt x="589979" y="1949344"/>
                    <a:pt x="552717" y="1949344"/>
                    <a:pt x="514213" y="1948103"/>
                  </a:cubicBezTo>
                  <a:cubicBezTo>
                    <a:pt x="345293" y="1943134"/>
                    <a:pt x="175130" y="1908357"/>
                    <a:pt x="0" y="1840043"/>
                  </a:cubicBezTo>
                  <a:cubicBezTo>
                    <a:pt x="23599" y="1549401"/>
                    <a:pt x="58377" y="1251307"/>
                    <a:pt x="168920" y="1074934"/>
                  </a:cubicBezTo>
                  <a:lnTo>
                    <a:pt x="90671" y="707284"/>
                  </a:lnTo>
                  <a:cubicBezTo>
                    <a:pt x="40989" y="660086"/>
                    <a:pt x="2484" y="601709"/>
                    <a:pt x="19873" y="529670"/>
                  </a:cubicBezTo>
                  <a:lnTo>
                    <a:pt x="74524" y="552"/>
                  </a:lnTo>
                  <a:cubicBezTo>
                    <a:pt x="75766" y="552"/>
                    <a:pt x="1035878" y="-690"/>
                    <a:pt x="1035878" y="552"/>
                  </a:cubicBezTo>
                  <a:cubicBezTo>
                    <a:pt x="1048299" y="3036"/>
                    <a:pt x="1100465" y="548301"/>
                    <a:pt x="1100465" y="550785"/>
                  </a:cubicBezTo>
                  <a:cubicBezTo>
                    <a:pt x="1102950" y="611646"/>
                    <a:pt x="1063203" y="668781"/>
                    <a:pt x="1019731" y="707284"/>
                  </a:cubicBezTo>
                  <a:lnTo>
                    <a:pt x="931545" y="1078661"/>
                  </a:lnTo>
                  <a:cubicBezTo>
                    <a:pt x="1056993" y="1202867"/>
                    <a:pt x="1105433" y="1517108"/>
                    <a:pt x="1143937" y="1816444"/>
                  </a:cubicBezTo>
                  <a:close/>
                </a:path>
              </a:pathLst>
            </a:custGeom>
            <a:solidFill>
              <a:srgbClr val="CC7E48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4423A4C-8342-4CCB-AEFE-C3D889492AA9}"/>
                </a:ext>
              </a:extLst>
            </p:cNvPr>
            <p:cNvSpPr/>
            <p:nvPr/>
          </p:nvSpPr>
          <p:spPr>
            <a:xfrm>
              <a:off x="15185072" y="9435304"/>
              <a:ext cx="320141" cy="226055"/>
            </a:xfrm>
            <a:custGeom>
              <a:avLst/>
              <a:gdLst>
                <a:gd name="connsiteX0" fmla="*/ 320141 w 320141"/>
                <a:gd name="connsiteY0" fmla="*/ 226055 h 226055"/>
                <a:gd name="connsiteX1" fmla="*/ 320141 w 320141"/>
                <a:gd name="connsiteY1" fmla="*/ 0 h 226055"/>
                <a:gd name="connsiteX2" fmla="*/ 932 w 320141"/>
                <a:gd name="connsiteY2" fmla="*/ 0 h 226055"/>
                <a:gd name="connsiteX3" fmla="*/ 932 w 320141"/>
                <a:gd name="connsiteY3" fmla="*/ 226055 h 226055"/>
                <a:gd name="connsiteX4" fmla="*/ 320141 w 320141"/>
                <a:gd name="connsiteY4" fmla="*/ 226055 h 226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0141" h="226055">
                  <a:moveTo>
                    <a:pt x="320141" y="226055"/>
                  </a:moveTo>
                  <a:lnTo>
                    <a:pt x="320141" y="0"/>
                  </a:lnTo>
                  <a:lnTo>
                    <a:pt x="932" y="0"/>
                  </a:lnTo>
                  <a:cubicBezTo>
                    <a:pt x="-311" y="67072"/>
                    <a:pt x="-311" y="154016"/>
                    <a:pt x="932" y="226055"/>
                  </a:cubicBezTo>
                  <a:lnTo>
                    <a:pt x="320141" y="226055"/>
                  </a:lnTo>
                  <a:close/>
                </a:path>
              </a:pathLst>
            </a:custGeom>
            <a:solidFill>
              <a:srgbClr val="CC7E48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C00920C2-DBB9-421F-91DF-47E16B59BB91}"/>
                </a:ext>
              </a:extLst>
            </p:cNvPr>
            <p:cNvSpPr/>
            <p:nvPr/>
          </p:nvSpPr>
          <p:spPr>
            <a:xfrm>
              <a:off x="14824565" y="8373343"/>
              <a:ext cx="1034635" cy="1114127"/>
            </a:xfrm>
            <a:custGeom>
              <a:avLst/>
              <a:gdLst>
                <a:gd name="connsiteX0" fmla="*/ 633450 w 1034635"/>
                <a:gd name="connsiteY0" fmla="*/ 1114128 h 1114127"/>
                <a:gd name="connsiteX1" fmla="*/ 418574 w 1034635"/>
                <a:gd name="connsiteY1" fmla="*/ 1114128 h 1114127"/>
                <a:gd name="connsiteX2" fmla="*/ 0 w 1034635"/>
                <a:gd name="connsiteY2" fmla="*/ 742752 h 1114127"/>
                <a:gd name="connsiteX3" fmla="*/ 0 w 1034635"/>
                <a:gd name="connsiteY3" fmla="*/ 0 h 1114127"/>
                <a:gd name="connsiteX4" fmla="*/ 1034636 w 1034635"/>
                <a:gd name="connsiteY4" fmla="*/ 0 h 1114127"/>
                <a:gd name="connsiteX5" fmla="*/ 1034636 w 1034635"/>
                <a:gd name="connsiteY5" fmla="*/ 742752 h 1114127"/>
                <a:gd name="connsiteX6" fmla="*/ 633450 w 1034635"/>
                <a:gd name="connsiteY6" fmla="*/ 1114128 h 111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635" h="1114127">
                  <a:moveTo>
                    <a:pt x="633450" y="1114128"/>
                  </a:moveTo>
                  <a:lnTo>
                    <a:pt x="418574" y="1114128"/>
                  </a:lnTo>
                  <a:cubicBezTo>
                    <a:pt x="222328" y="1114128"/>
                    <a:pt x="72039" y="1016005"/>
                    <a:pt x="0" y="742752"/>
                  </a:cubicBezTo>
                  <a:lnTo>
                    <a:pt x="0" y="0"/>
                  </a:lnTo>
                  <a:lnTo>
                    <a:pt x="1034636" y="0"/>
                  </a:lnTo>
                  <a:lnTo>
                    <a:pt x="1034636" y="742752"/>
                  </a:lnTo>
                  <a:cubicBezTo>
                    <a:pt x="950175" y="1016005"/>
                    <a:pt x="829696" y="1114128"/>
                    <a:pt x="633450" y="1114128"/>
                  </a:cubicBezTo>
                  <a:close/>
                </a:path>
              </a:pathLst>
            </a:custGeom>
            <a:solidFill>
              <a:srgbClr val="D88B56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B30610A9-2196-4643-A59E-ECA95ABC8121}"/>
                </a:ext>
              </a:extLst>
            </p:cNvPr>
            <p:cNvSpPr/>
            <p:nvPr/>
          </p:nvSpPr>
          <p:spPr>
            <a:xfrm>
              <a:off x="14909025" y="8738343"/>
              <a:ext cx="312998" cy="75931"/>
            </a:xfrm>
            <a:custGeom>
              <a:avLst/>
              <a:gdLst>
                <a:gd name="connsiteX0" fmla="*/ 0 w 312998"/>
                <a:gd name="connsiteY0" fmla="*/ 46122 h 75931"/>
                <a:gd name="connsiteX1" fmla="*/ 0 w 312998"/>
                <a:gd name="connsiteY1" fmla="*/ 46122 h 75931"/>
                <a:gd name="connsiteX2" fmla="*/ 312999 w 312998"/>
                <a:gd name="connsiteY2" fmla="*/ 46122 h 75931"/>
                <a:gd name="connsiteX3" fmla="*/ 312999 w 312998"/>
                <a:gd name="connsiteY3" fmla="*/ 75931 h 75931"/>
                <a:gd name="connsiteX4" fmla="*/ 0 w 312998"/>
                <a:gd name="connsiteY4" fmla="*/ 46122 h 75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998" h="75931">
                  <a:moveTo>
                    <a:pt x="0" y="46122"/>
                  </a:moveTo>
                  <a:cubicBezTo>
                    <a:pt x="0" y="46122"/>
                    <a:pt x="0" y="46122"/>
                    <a:pt x="0" y="46122"/>
                  </a:cubicBezTo>
                  <a:cubicBezTo>
                    <a:pt x="0" y="-17223"/>
                    <a:pt x="312999" y="-13497"/>
                    <a:pt x="312999" y="46122"/>
                  </a:cubicBezTo>
                  <a:lnTo>
                    <a:pt x="312999" y="75931"/>
                  </a:lnTo>
                  <a:cubicBezTo>
                    <a:pt x="208667" y="33702"/>
                    <a:pt x="104333" y="3892"/>
                    <a:pt x="0" y="46122"/>
                  </a:cubicBezTo>
                  <a:close/>
                </a:path>
              </a:pathLst>
            </a:custGeom>
            <a:solidFill>
              <a:srgbClr val="261C0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E0411465-3BA2-46D6-B45C-2E097E07E25E}"/>
                </a:ext>
              </a:extLst>
            </p:cNvPr>
            <p:cNvSpPr/>
            <p:nvPr/>
          </p:nvSpPr>
          <p:spPr>
            <a:xfrm>
              <a:off x="15429448" y="8737888"/>
              <a:ext cx="312998" cy="76386"/>
            </a:xfrm>
            <a:custGeom>
              <a:avLst/>
              <a:gdLst>
                <a:gd name="connsiteX0" fmla="*/ 312999 w 312998"/>
                <a:gd name="connsiteY0" fmla="*/ 46577 h 76386"/>
                <a:gd name="connsiteX1" fmla="*/ 312999 w 312998"/>
                <a:gd name="connsiteY1" fmla="*/ 46577 h 76386"/>
                <a:gd name="connsiteX2" fmla="*/ 0 w 312998"/>
                <a:gd name="connsiteY2" fmla="*/ 46577 h 76386"/>
                <a:gd name="connsiteX3" fmla="*/ 0 w 312998"/>
                <a:gd name="connsiteY3" fmla="*/ 76386 h 76386"/>
                <a:gd name="connsiteX4" fmla="*/ 312999 w 312998"/>
                <a:gd name="connsiteY4" fmla="*/ 46577 h 7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998" h="76386">
                  <a:moveTo>
                    <a:pt x="312999" y="46577"/>
                  </a:moveTo>
                  <a:cubicBezTo>
                    <a:pt x="312999" y="46577"/>
                    <a:pt x="312999" y="46577"/>
                    <a:pt x="312999" y="46577"/>
                  </a:cubicBezTo>
                  <a:cubicBezTo>
                    <a:pt x="312999" y="-15526"/>
                    <a:pt x="0" y="-15526"/>
                    <a:pt x="0" y="46577"/>
                  </a:cubicBezTo>
                  <a:lnTo>
                    <a:pt x="0" y="76386"/>
                  </a:lnTo>
                  <a:cubicBezTo>
                    <a:pt x="104333" y="34157"/>
                    <a:pt x="208665" y="4347"/>
                    <a:pt x="312999" y="46577"/>
                  </a:cubicBezTo>
                  <a:close/>
                </a:path>
              </a:pathLst>
            </a:custGeom>
            <a:solidFill>
              <a:srgbClr val="261C0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grpSp>
          <p:nvGrpSpPr>
            <p:cNvPr id="283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14962433" y="8985679"/>
              <a:ext cx="745236" cy="156499"/>
              <a:chOff x="14962433" y="8985679"/>
              <a:chExt cx="745236" cy="156499"/>
            </a:xfrm>
            <a:solidFill>
              <a:srgbClr val="E04617">
                <a:alpha val="23000"/>
              </a:srgbClr>
            </a:solidFill>
          </p:grpSpPr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6A69E008-F475-44D4-8E6B-5F7C0FDEDEA5}"/>
                  </a:ext>
                </a:extLst>
              </p:cNvPr>
              <p:cNvSpPr/>
              <p:nvPr/>
            </p:nvSpPr>
            <p:spPr>
              <a:xfrm>
                <a:off x="14962433" y="8985679"/>
                <a:ext cx="191277" cy="156499"/>
              </a:xfrm>
              <a:custGeom>
                <a:avLst/>
                <a:gdLst>
                  <a:gd name="connsiteX0" fmla="*/ 191277 w 191277"/>
                  <a:gd name="connsiteY0" fmla="*/ 78250 h 156499"/>
                  <a:gd name="connsiteX1" fmla="*/ 95639 w 191277"/>
                  <a:gd name="connsiteY1" fmla="*/ 156500 h 156499"/>
                  <a:gd name="connsiteX2" fmla="*/ 1 w 191277"/>
                  <a:gd name="connsiteY2" fmla="*/ 78250 h 156499"/>
                  <a:gd name="connsiteX3" fmla="*/ 95639 w 191277"/>
                  <a:gd name="connsiteY3" fmla="*/ 0 h 156499"/>
                  <a:gd name="connsiteX4" fmla="*/ 191277 w 191277"/>
                  <a:gd name="connsiteY4" fmla="*/ 78250 h 156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277" h="156499">
                    <a:moveTo>
                      <a:pt x="191277" y="78250"/>
                    </a:moveTo>
                    <a:cubicBezTo>
                      <a:pt x="191277" y="121466"/>
                      <a:pt x="148458" y="156500"/>
                      <a:pt x="95639" y="156500"/>
                    </a:cubicBezTo>
                    <a:cubicBezTo>
                      <a:pt x="42819" y="156500"/>
                      <a:pt x="1" y="121466"/>
                      <a:pt x="1" y="78250"/>
                    </a:cubicBezTo>
                    <a:cubicBezTo>
                      <a:pt x="1" y="35034"/>
                      <a:pt x="42819" y="0"/>
                      <a:pt x="95639" y="0"/>
                    </a:cubicBezTo>
                    <a:cubicBezTo>
                      <a:pt x="148458" y="0"/>
                      <a:pt x="191277" y="35034"/>
                      <a:pt x="191277" y="78250"/>
                    </a:cubicBezTo>
                    <a:close/>
                  </a:path>
                </a:pathLst>
              </a:custGeom>
              <a:solidFill>
                <a:srgbClr val="E04617">
                  <a:alpha val="23000"/>
                </a:srgbClr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DC3D92EC-3A25-44B6-AE61-07E7B819F609}"/>
                  </a:ext>
                </a:extLst>
              </p:cNvPr>
              <p:cNvSpPr/>
              <p:nvPr/>
            </p:nvSpPr>
            <p:spPr>
              <a:xfrm>
                <a:off x="15516392" y="8985679"/>
                <a:ext cx="191277" cy="156499"/>
              </a:xfrm>
              <a:custGeom>
                <a:avLst/>
                <a:gdLst>
                  <a:gd name="connsiteX0" fmla="*/ 191278 w 191277"/>
                  <a:gd name="connsiteY0" fmla="*/ 78250 h 156499"/>
                  <a:gd name="connsiteX1" fmla="*/ 95640 w 191277"/>
                  <a:gd name="connsiteY1" fmla="*/ 156500 h 156499"/>
                  <a:gd name="connsiteX2" fmla="*/ 2 w 191277"/>
                  <a:gd name="connsiteY2" fmla="*/ 78250 h 156499"/>
                  <a:gd name="connsiteX3" fmla="*/ 95640 w 191277"/>
                  <a:gd name="connsiteY3" fmla="*/ 0 h 156499"/>
                  <a:gd name="connsiteX4" fmla="*/ 191278 w 191277"/>
                  <a:gd name="connsiteY4" fmla="*/ 78250 h 156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277" h="156499">
                    <a:moveTo>
                      <a:pt x="191278" y="78250"/>
                    </a:moveTo>
                    <a:cubicBezTo>
                      <a:pt x="191278" y="121466"/>
                      <a:pt x="148459" y="156500"/>
                      <a:pt x="95640" y="156500"/>
                    </a:cubicBezTo>
                    <a:cubicBezTo>
                      <a:pt x="42820" y="156500"/>
                      <a:pt x="2" y="121466"/>
                      <a:pt x="2" y="78250"/>
                    </a:cubicBezTo>
                    <a:cubicBezTo>
                      <a:pt x="2" y="35034"/>
                      <a:pt x="42820" y="0"/>
                      <a:pt x="95640" y="0"/>
                    </a:cubicBezTo>
                    <a:cubicBezTo>
                      <a:pt x="148459" y="0"/>
                      <a:pt x="191278" y="35034"/>
                      <a:pt x="191278" y="78250"/>
                    </a:cubicBezTo>
                    <a:close/>
                  </a:path>
                </a:pathLst>
              </a:custGeom>
              <a:solidFill>
                <a:srgbClr val="E04617">
                  <a:alpha val="23000"/>
                </a:srgbClr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5BB8EB5-27D5-4DAC-A7FE-8B90662540C3}"/>
                </a:ext>
              </a:extLst>
            </p:cNvPr>
            <p:cNvSpPr/>
            <p:nvPr/>
          </p:nvSpPr>
          <p:spPr>
            <a:xfrm>
              <a:off x="15228234" y="9051508"/>
              <a:ext cx="209908" cy="52969"/>
            </a:xfrm>
            <a:custGeom>
              <a:avLst/>
              <a:gdLst>
                <a:gd name="connsiteX0" fmla="*/ 0 w 209908"/>
                <a:gd name="connsiteY0" fmla="*/ 21114 h 52969"/>
                <a:gd name="connsiteX1" fmla="*/ 22358 w 209908"/>
                <a:gd name="connsiteY1" fmla="*/ 4968 h 52969"/>
                <a:gd name="connsiteX2" fmla="*/ 183825 w 209908"/>
                <a:gd name="connsiteY2" fmla="*/ 0 h 52969"/>
                <a:gd name="connsiteX3" fmla="*/ 209908 w 209908"/>
                <a:gd name="connsiteY3" fmla="*/ 12421 h 52969"/>
                <a:gd name="connsiteX4" fmla="*/ 0 w 209908"/>
                <a:gd name="connsiteY4" fmla="*/ 21114 h 52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908" h="52969">
                  <a:moveTo>
                    <a:pt x="0" y="21114"/>
                  </a:moveTo>
                  <a:lnTo>
                    <a:pt x="22358" y="4968"/>
                  </a:lnTo>
                  <a:cubicBezTo>
                    <a:pt x="75767" y="42230"/>
                    <a:pt x="152774" y="36019"/>
                    <a:pt x="183825" y="0"/>
                  </a:cubicBezTo>
                  <a:lnTo>
                    <a:pt x="209908" y="12421"/>
                  </a:lnTo>
                  <a:cubicBezTo>
                    <a:pt x="167678" y="59619"/>
                    <a:pt x="68313" y="69555"/>
                    <a:pt x="0" y="21114"/>
                  </a:cubicBezTo>
                  <a:close/>
                </a:path>
              </a:pathLst>
            </a:custGeom>
            <a:solidFill>
              <a:srgbClr val="B76934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grpSp>
          <p:nvGrpSpPr>
            <p:cNvPr id="287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14964918" y="8825297"/>
              <a:ext cx="730331" cy="85858"/>
              <a:chOff x="14964918" y="8825297"/>
              <a:chExt cx="730331" cy="85858"/>
            </a:xfrm>
            <a:solidFill>
              <a:srgbClr val="0F0C0B"/>
            </a:solidFill>
          </p:grpSpPr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D750C756-99D7-463F-BF3B-E9518B152306}"/>
                  </a:ext>
                </a:extLst>
              </p:cNvPr>
              <p:cNvSpPr/>
              <p:nvPr/>
            </p:nvSpPr>
            <p:spPr>
              <a:xfrm>
                <a:off x="15492793" y="8825297"/>
                <a:ext cx="202456" cy="85858"/>
              </a:xfrm>
              <a:custGeom>
                <a:avLst/>
                <a:gdLst>
                  <a:gd name="connsiteX0" fmla="*/ 202456 w 202456"/>
                  <a:gd name="connsiteY0" fmla="*/ 41144 h 85858"/>
                  <a:gd name="connsiteX1" fmla="*/ 0 w 202456"/>
                  <a:gd name="connsiteY1" fmla="*/ 39903 h 85858"/>
                  <a:gd name="connsiteX2" fmla="*/ 16147 w 202456"/>
                  <a:gd name="connsiteY2" fmla="*/ 49839 h 85858"/>
                  <a:gd name="connsiteX3" fmla="*/ 79492 w 202456"/>
                  <a:gd name="connsiteY3" fmla="*/ 20029 h 85858"/>
                  <a:gd name="connsiteX4" fmla="*/ 100607 w 202456"/>
                  <a:gd name="connsiteY4" fmla="*/ 85858 h 85858"/>
                  <a:gd name="connsiteX5" fmla="*/ 124206 w 202456"/>
                  <a:gd name="connsiteY5" fmla="*/ 22514 h 85858"/>
                  <a:gd name="connsiteX6" fmla="*/ 190036 w 202456"/>
                  <a:gd name="connsiteY6" fmla="*/ 54807 h 85858"/>
                  <a:gd name="connsiteX7" fmla="*/ 202456 w 202456"/>
                  <a:gd name="connsiteY7" fmla="*/ 41144 h 8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456" h="85858">
                    <a:moveTo>
                      <a:pt x="202456" y="41144"/>
                    </a:moveTo>
                    <a:cubicBezTo>
                      <a:pt x="142837" y="-14748"/>
                      <a:pt x="45956" y="-12264"/>
                      <a:pt x="0" y="39903"/>
                    </a:cubicBezTo>
                    <a:lnTo>
                      <a:pt x="16147" y="49839"/>
                    </a:lnTo>
                    <a:cubicBezTo>
                      <a:pt x="29810" y="34934"/>
                      <a:pt x="53409" y="23755"/>
                      <a:pt x="79492" y="20029"/>
                    </a:cubicBezTo>
                    <a:cubicBezTo>
                      <a:pt x="49682" y="41144"/>
                      <a:pt x="68313" y="85858"/>
                      <a:pt x="100607" y="85858"/>
                    </a:cubicBezTo>
                    <a:cubicBezTo>
                      <a:pt x="136627" y="85858"/>
                      <a:pt x="147805" y="42386"/>
                      <a:pt x="124206" y="22514"/>
                    </a:cubicBezTo>
                    <a:cubicBezTo>
                      <a:pt x="147805" y="27482"/>
                      <a:pt x="172647" y="38660"/>
                      <a:pt x="190036" y="54807"/>
                    </a:cubicBezTo>
                    <a:lnTo>
                      <a:pt x="202456" y="41144"/>
                    </a:lnTo>
                    <a:close/>
                  </a:path>
                </a:pathLst>
              </a:custGeom>
              <a:solidFill>
                <a:srgbClr val="0F0C0B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D1207A62-4EC7-420F-8102-878C76ABD860}"/>
                  </a:ext>
                </a:extLst>
              </p:cNvPr>
              <p:cNvSpPr/>
              <p:nvPr/>
            </p:nvSpPr>
            <p:spPr>
              <a:xfrm>
                <a:off x="14964918" y="8825297"/>
                <a:ext cx="202456" cy="85858"/>
              </a:xfrm>
              <a:custGeom>
                <a:avLst/>
                <a:gdLst>
                  <a:gd name="connsiteX0" fmla="*/ 202456 w 202456"/>
                  <a:gd name="connsiteY0" fmla="*/ 41144 h 85858"/>
                  <a:gd name="connsiteX1" fmla="*/ 0 w 202456"/>
                  <a:gd name="connsiteY1" fmla="*/ 39903 h 85858"/>
                  <a:gd name="connsiteX2" fmla="*/ 14904 w 202456"/>
                  <a:gd name="connsiteY2" fmla="*/ 49839 h 85858"/>
                  <a:gd name="connsiteX3" fmla="*/ 78250 w 202456"/>
                  <a:gd name="connsiteY3" fmla="*/ 20029 h 85858"/>
                  <a:gd name="connsiteX4" fmla="*/ 99365 w 202456"/>
                  <a:gd name="connsiteY4" fmla="*/ 85858 h 85858"/>
                  <a:gd name="connsiteX5" fmla="*/ 122964 w 202456"/>
                  <a:gd name="connsiteY5" fmla="*/ 22514 h 85858"/>
                  <a:gd name="connsiteX6" fmla="*/ 188793 w 202456"/>
                  <a:gd name="connsiteY6" fmla="*/ 54807 h 85858"/>
                  <a:gd name="connsiteX7" fmla="*/ 202456 w 202456"/>
                  <a:gd name="connsiteY7" fmla="*/ 41144 h 8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456" h="85858">
                    <a:moveTo>
                      <a:pt x="202456" y="41144"/>
                    </a:moveTo>
                    <a:cubicBezTo>
                      <a:pt x="142837" y="-14748"/>
                      <a:pt x="45956" y="-12264"/>
                      <a:pt x="0" y="39903"/>
                    </a:cubicBezTo>
                    <a:lnTo>
                      <a:pt x="14904" y="49839"/>
                    </a:lnTo>
                    <a:cubicBezTo>
                      <a:pt x="28568" y="34934"/>
                      <a:pt x="52166" y="23755"/>
                      <a:pt x="78250" y="20029"/>
                    </a:cubicBezTo>
                    <a:cubicBezTo>
                      <a:pt x="48441" y="41144"/>
                      <a:pt x="67072" y="85858"/>
                      <a:pt x="99365" y="85858"/>
                    </a:cubicBezTo>
                    <a:cubicBezTo>
                      <a:pt x="135385" y="85858"/>
                      <a:pt x="146564" y="42386"/>
                      <a:pt x="122964" y="22514"/>
                    </a:cubicBezTo>
                    <a:cubicBezTo>
                      <a:pt x="146564" y="27482"/>
                      <a:pt x="171405" y="38660"/>
                      <a:pt x="188793" y="54807"/>
                    </a:cubicBezTo>
                    <a:lnTo>
                      <a:pt x="202456" y="41144"/>
                    </a:lnTo>
                    <a:close/>
                  </a:path>
                </a:pathLst>
              </a:custGeom>
              <a:solidFill>
                <a:srgbClr val="0F0C0B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grpSp>
          <p:nvGrpSpPr>
            <p:cNvPr id="290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15850507" y="8880103"/>
              <a:ext cx="94396" cy="263317"/>
              <a:chOff x="15850507" y="8880103"/>
              <a:chExt cx="94396" cy="263317"/>
            </a:xfrm>
            <a:solidFill>
              <a:srgbClr val="000000"/>
            </a:solidFill>
          </p:grpSpPr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B7BB1A78-909E-44D7-96D2-0B2418BE58BA}"/>
                  </a:ext>
                </a:extLst>
              </p:cNvPr>
              <p:cNvSpPr/>
              <p:nvPr/>
            </p:nvSpPr>
            <p:spPr>
              <a:xfrm>
                <a:off x="15850507" y="8880103"/>
                <a:ext cx="94396" cy="247170"/>
              </a:xfrm>
              <a:custGeom>
                <a:avLst/>
                <a:gdLst>
                  <a:gd name="connsiteX0" fmla="*/ 47197 w 94396"/>
                  <a:gd name="connsiteY0" fmla="*/ 247170 h 247170"/>
                  <a:gd name="connsiteX1" fmla="*/ 47197 w 94396"/>
                  <a:gd name="connsiteY1" fmla="*/ 247170 h 247170"/>
                  <a:gd name="connsiteX2" fmla="*/ 0 w 94396"/>
                  <a:gd name="connsiteY2" fmla="*/ 199972 h 247170"/>
                  <a:gd name="connsiteX3" fmla="*/ 0 w 94396"/>
                  <a:gd name="connsiteY3" fmla="*/ 47199 h 247170"/>
                  <a:gd name="connsiteX4" fmla="*/ 47197 w 94396"/>
                  <a:gd name="connsiteY4" fmla="*/ 0 h 247170"/>
                  <a:gd name="connsiteX5" fmla="*/ 47197 w 94396"/>
                  <a:gd name="connsiteY5" fmla="*/ 0 h 247170"/>
                  <a:gd name="connsiteX6" fmla="*/ 94396 w 94396"/>
                  <a:gd name="connsiteY6" fmla="*/ 47199 h 247170"/>
                  <a:gd name="connsiteX7" fmla="*/ 94396 w 94396"/>
                  <a:gd name="connsiteY7" fmla="*/ 199972 h 247170"/>
                  <a:gd name="connsiteX8" fmla="*/ 47197 w 94396"/>
                  <a:gd name="connsiteY8" fmla="*/ 247170 h 247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396" h="247170">
                    <a:moveTo>
                      <a:pt x="47197" y="247170"/>
                    </a:moveTo>
                    <a:lnTo>
                      <a:pt x="47197" y="247170"/>
                    </a:lnTo>
                    <a:cubicBezTo>
                      <a:pt x="21114" y="247170"/>
                      <a:pt x="0" y="226055"/>
                      <a:pt x="0" y="199972"/>
                    </a:cubicBezTo>
                    <a:lnTo>
                      <a:pt x="0" y="47199"/>
                    </a:lnTo>
                    <a:cubicBezTo>
                      <a:pt x="0" y="21115"/>
                      <a:pt x="21114" y="0"/>
                      <a:pt x="47197" y="0"/>
                    </a:cubicBezTo>
                    <a:lnTo>
                      <a:pt x="47197" y="0"/>
                    </a:lnTo>
                    <a:cubicBezTo>
                      <a:pt x="73280" y="0"/>
                      <a:pt x="94396" y="21115"/>
                      <a:pt x="94396" y="47199"/>
                    </a:cubicBezTo>
                    <a:lnTo>
                      <a:pt x="94396" y="199972"/>
                    </a:lnTo>
                    <a:cubicBezTo>
                      <a:pt x="94396" y="224813"/>
                      <a:pt x="73280" y="247170"/>
                      <a:pt x="47197" y="247170"/>
                    </a:cubicBezTo>
                    <a:close/>
                  </a:path>
                </a:pathLst>
              </a:custGeom>
              <a:solidFill>
                <a:srgbClr val="D88B56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D83EEC97-77FF-4959-9171-E7BE7DB95127}"/>
                  </a:ext>
                </a:extLst>
              </p:cNvPr>
              <p:cNvSpPr/>
              <p:nvPr/>
            </p:nvSpPr>
            <p:spPr>
              <a:xfrm>
                <a:off x="15870380" y="8914571"/>
                <a:ext cx="55892" cy="162088"/>
              </a:xfrm>
              <a:custGeom>
                <a:avLst/>
                <a:gdLst>
                  <a:gd name="connsiteX0" fmla="*/ 0 w 55892"/>
                  <a:gd name="connsiteY0" fmla="*/ 136937 h 162088"/>
                  <a:gd name="connsiteX1" fmla="*/ 0 w 55892"/>
                  <a:gd name="connsiteY1" fmla="*/ 25152 h 162088"/>
                  <a:gd name="connsiteX2" fmla="*/ 55893 w 55892"/>
                  <a:gd name="connsiteY2" fmla="*/ 25152 h 162088"/>
                  <a:gd name="connsiteX3" fmla="*/ 55893 w 55892"/>
                  <a:gd name="connsiteY3" fmla="*/ 136937 h 162088"/>
                  <a:gd name="connsiteX4" fmla="*/ 0 w 55892"/>
                  <a:gd name="connsiteY4" fmla="*/ 136937 h 162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892" h="162088">
                    <a:moveTo>
                      <a:pt x="0" y="136937"/>
                    </a:moveTo>
                    <a:lnTo>
                      <a:pt x="0" y="25152"/>
                    </a:lnTo>
                    <a:cubicBezTo>
                      <a:pt x="0" y="-8384"/>
                      <a:pt x="55893" y="-8384"/>
                      <a:pt x="55893" y="25152"/>
                    </a:cubicBezTo>
                    <a:lnTo>
                      <a:pt x="55893" y="136937"/>
                    </a:lnTo>
                    <a:cubicBezTo>
                      <a:pt x="55893" y="170472"/>
                      <a:pt x="0" y="170472"/>
                      <a:pt x="0" y="136937"/>
                    </a:cubicBezTo>
                    <a:close/>
                  </a:path>
                </a:pathLst>
              </a:custGeom>
              <a:solidFill>
                <a:srgbClr val="B76934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BAB325-A693-4F7C-B896-366D6259E35C}"/>
                  </a:ext>
                </a:extLst>
              </p:cNvPr>
              <p:cNvSpPr/>
              <p:nvPr/>
            </p:nvSpPr>
            <p:spPr>
              <a:xfrm>
                <a:off x="15876590" y="9096222"/>
                <a:ext cx="47198" cy="47198"/>
              </a:xfrm>
              <a:custGeom>
                <a:avLst/>
                <a:gdLst>
                  <a:gd name="connsiteX0" fmla="*/ 47198 w 47198"/>
                  <a:gd name="connsiteY0" fmla="*/ 23599 h 47198"/>
                  <a:gd name="connsiteX1" fmla="*/ 23598 w 47198"/>
                  <a:gd name="connsiteY1" fmla="*/ 47199 h 47198"/>
                  <a:gd name="connsiteX2" fmla="*/ -1 w 47198"/>
                  <a:gd name="connsiteY2" fmla="*/ 23599 h 47198"/>
                  <a:gd name="connsiteX3" fmla="*/ 23598 w 47198"/>
                  <a:gd name="connsiteY3" fmla="*/ 0 h 47198"/>
                  <a:gd name="connsiteX4" fmla="*/ 47198 w 47198"/>
                  <a:gd name="connsiteY4" fmla="*/ 23599 h 47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198" h="47198">
                    <a:moveTo>
                      <a:pt x="47198" y="23599"/>
                    </a:moveTo>
                    <a:cubicBezTo>
                      <a:pt x="47198" y="36633"/>
                      <a:pt x="36631" y="47199"/>
                      <a:pt x="23598" y="47199"/>
                    </a:cubicBezTo>
                    <a:cubicBezTo>
                      <a:pt x="10565" y="47199"/>
                      <a:pt x="-1" y="36633"/>
                      <a:pt x="-1" y="23599"/>
                    </a:cubicBezTo>
                    <a:cubicBezTo>
                      <a:pt x="-1" y="10566"/>
                      <a:pt x="10565" y="0"/>
                      <a:pt x="23598" y="0"/>
                    </a:cubicBezTo>
                    <a:cubicBezTo>
                      <a:pt x="36631" y="0"/>
                      <a:pt x="47198" y="10566"/>
                      <a:pt x="47198" y="23599"/>
                    </a:cubicBezTo>
                    <a:close/>
                  </a:path>
                </a:pathLst>
              </a:custGeom>
              <a:solidFill>
                <a:srgbClr val="AEE1E5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grpSp>
          <p:nvGrpSpPr>
            <p:cNvPr id="294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14733895" y="8880103"/>
              <a:ext cx="94396" cy="263317"/>
              <a:chOff x="14733895" y="8880103"/>
              <a:chExt cx="94396" cy="263317"/>
            </a:xfrm>
            <a:solidFill>
              <a:srgbClr val="000000"/>
            </a:solidFill>
          </p:grpSpPr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E7E4B9C6-316D-46C2-B9BA-0373614C8E0C}"/>
                  </a:ext>
                </a:extLst>
              </p:cNvPr>
              <p:cNvSpPr/>
              <p:nvPr/>
            </p:nvSpPr>
            <p:spPr>
              <a:xfrm>
                <a:off x="14733895" y="8880103"/>
                <a:ext cx="94396" cy="247170"/>
              </a:xfrm>
              <a:custGeom>
                <a:avLst/>
                <a:gdLst>
                  <a:gd name="connsiteX0" fmla="*/ 47198 w 94396"/>
                  <a:gd name="connsiteY0" fmla="*/ 247170 h 247170"/>
                  <a:gd name="connsiteX1" fmla="*/ 47198 w 94396"/>
                  <a:gd name="connsiteY1" fmla="*/ 247170 h 247170"/>
                  <a:gd name="connsiteX2" fmla="*/ 94396 w 94396"/>
                  <a:gd name="connsiteY2" fmla="*/ 199972 h 247170"/>
                  <a:gd name="connsiteX3" fmla="*/ 94396 w 94396"/>
                  <a:gd name="connsiteY3" fmla="*/ 47199 h 247170"/>
                  <a:gd name="connsiteX4" fmla="*/ 47198 w 94396"/>
                  <a:gd name="connsiteY4" fmla="*/ 0 h 247170"/>
                  <a:gd name="connsiteX5" fmla="*/ 47198 w 94396"/>
                  <a:gd name="connsiteY5" fmla="*/ 0 h 247170"/>
                  <a:gd name="connsiteX6" fmla="*/ 0 w 94396"/>
                  <a:gd name="connsiteY6" fmla="*/ 47199 h 247170"/>
                  <a:gd name="connsiteX7" fmla="*/ 0 w 94396"/>
                  <a:gd name="connsiteY7" fmla="*/ 199972 h 247170"/>
                  <a:gd name="connsiteX8" fmla="*/ 47198 w 94396"/>
                  <a:gd name="connsiteY8" fmla="*/ 247170 h 247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396" h="247170">
                    <a:moveTo>
                      <a:pt x="47198" y="247170"/>
                    </a:moveTo>
                    <a:lnTo>
                      <a:pt x="47198" y="247170"/>
                    </a:lnTo>
                    <a:cubicBezTo>
                      <a:pt x="73281" y="247170"/>
                      <a:pt x="94396" y="226055"/>
                      <a:pt x="94396" y="199972"/>
                    </a:cubicBezTo>
                    <a:lnTo>
                      <a:pt x="94396" y="47199"/>
                    </a:lnTo>
                    <a:cubicBezTo>
                      <a:pt x="94396" y="21115"/>
                      <a:pt x="73281" y="0"/>
                      <a:pt x="47198" y="0"/>
                    </a:cubicBezTo>
                    <a:lnTo>
                      <a:pt x="47198" y="0"/>
                    </a:lnTo>
                    <a:cubicBezTo>
                      <a:pt x="21114" y="0"/>
                      <a:pt x="0" y="21115"/>
                      <a:pt x="0" y="47199"/>
                    </a:cubicBezTo>
                    <a:lnTo>
                      <a:pt x="0" y="199972"/>
                    </a:lnTo>
                    <a:cubicBezTo>
                      <a:pt x="0" y="224813"/>
                      <a:pt x="21114" y="247170"/>
                      <a:pt x="47198" y="247170"/>
                    </a:cubicBezTo>
                    <a:close/>
                  </a:path>
                </a:pathLst>
              </a:custGeom>
              <a:solidFill>
                <a:srgbClr val="D88B56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A4B64DA9-FB6B-4B5B-BF9A-DE50B8426F31}"/>
                  </a:ext>
                </a:extLst>
              </p:cNvPr>
              <p:cNvSpPr/>
              <p:nvPr/>
            </p:nvSpPr>
            <p:spPr>
              <a:xfrm>
                <a:off x="14756251" y="9096222"/>
                <a:ext cx="47198" cy="47198"/>
              </a:xfrm>
              <a:custGeom>
                <a:avLst/>
                <a:gdLst>
                  <a:gd name="connsiteX0" fmla="*/ 47198 w 47198"/>
                  <a:gd name="connsiteY0" fmla="*/ 23599 h 47198"/>
                  <a:gd name="connsiteX1" fmla="*/ 23599 w 47198"/>
                  <a:gd name="connsiteY1" fmla="*/ 47199 h 47198"/>
                  <a:gd name="connsiteX2" fmla="*/ -1 w 47198"/>
                  <a:gd name="connsiteY2" fmla="*/ 23599 h 47198"/>
                  <a:gd name="connsiteX3" fmla="*/ 23599 w 47198"/>
                  <a:gd name="connsiteY3" fmla="*/ 0 h 47198"/>
                  <a:gd name="connsiteX4" fmla="*/ 47198 w 47198"/>
                  <a:gd name="connsiteY4" fmla="*/ 23599 h 47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198" h="47198">
                    <a:moveTo>
                      <a:pt x="47198" y="23599"/>
                    </a:moveTo>
                    <a:cubicBezTo>
                      <a:pt x="47198" y="36633"/>
                      <a:pt x="36633" y="47199"/>
                      <a:pt x="23599" y="47199"/>
                    </a:cubicBezTo>
                    <a:cubicBezTo>
                      <a:pt x="10566" y="47199"/>
                      <a:pt x="-1" y="36633"/>
                      <a:pt x="-1" y="23599"/>
                    </a:cubicBezTo>
                    <a:cubicBezTo>
                      <a:pt x="-1" y="10566"/>
                      <a:pt x="10565" y="0"/>
                      <a:pt x="23599" y="0"/>
                    </a:cubicBezTo>
                    <a:cubicBezTo>
                      <a:pt x="36632" y="0"/>
                      <a:pt x="47198" y="10566"/>
                      <a:pt x="47198" y="23599"/>
                    </a:cubicBezTo>
                    <a:close/>
                  </a:path>
                </a:pathLst>
              </a:custGeom>
              <a:solidFill>
                <a:srgbClr val="AEE1E5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C2234C1E-7F61-46CF-B860-E3B27D7B2045}"/>
                  </a:ext>
                </a:extLst>
              </p:cNvPr>
              <p:cNvSpPr/>
              <p:nvPr/>
            </p:nvSpPr>
            <p:spPr>
              <a:xfrm>
                <a:off x="14752526" y="8914571"/>
                <a:ext cx="55892" cy="162088"/>
              </a:xfrm>
              <a:custGeom>
                <a:avLst/>
                <a:gdLst>
                  <a:gd name="connsiteX0" fmla="*/ 55893 w 55892"/>
                  <a:gd name="connsiteY0" fmla="*/ 136937 h 162088"/>
                  <a:gd name="connsiteX1" fmla="*/ 55893 w 55892"/>
                  <a:gd name="connsiteY1" fmla="*/ 25152 h 162088"/>
                  <a:gd name="connsiteX2" fmla="*/ 0 w 55892"/>
                  <a:gd name="connsiteY2" fmla="*/ 25152 h 162088"/>
                  <a:gd name="connsiteX3" fmla="*/ 0 w 55892"/>
                  <a:gd name="connsiteY3" fmla="*/ 136937 h 162088"/>
                  <a:gd name="connsiteX4" fmla="*/ 55893 w 55892"/>
                  <a:gd name="connsiteY4" fmla="*/ 136937 h 162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892" h="162088">
                    <a:moveTo>
                      <a:pt x="55893" y="136937"/>
                    </a:moveTo>
                    <a:lnTo>
                      <a:pt x="55893" y="25152"/>
                    </a:lnTo>
                    <a:cubicBezTo>
                      <a:pt x="55893" y="-8384"/>
                      <a:pt x="0" y="-8384"/>
                      <a:pt x="0" y="25152"/>
                    </a:cubicBezTo>
                    <a:lnTo>
                      <a:pt x="0" y="136937"/>
                    </a:lnTo>
                    <a:cubicBezTo>
                      <a:pt x="0" y="170472"/>
                      <a:pt x="55893" y="170472"/>
                      <a:pt x="55893" y="136937"/>
                    </a:cubicBezTo>
                    <a:close/>
                  </a:path>
                </a:pathLst>
              </a:custGeom>
              <a:solidFill>
                <a:srgbClr val="B76934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AF66FB-219F-49C7-BF2F-F167124E4652}"/>
                </a:ext>
              </a:extLst>
            </p:cNvPr>
            <p:cNvSpPr/>
            <p:nvPr/>
          </p:nvSpPr>
          <p:spPr>
            <a:xfrm>
              <a:off x="14244523" y="9643388"/>
              <a:ext cx="617989" cy="887413"/>
            </a:xfrm>
            <a:custGeom>
              <a:avLst/>
              <a:gdLst>
                <a:gd name="connsiteX0" fmla="*/ 417332 w 617989"/>
                <a:gd name="connsiteY0" fmla="*/ 99947 h 887413"/>
                <a:gd name="connsiteX1" fmla="*/ 613578 w 617989"/>
                <a:gd name="connsiteY1" fmla="*/ 582 h 887413"/>
                <a:gd name="connsiteX2" fmla="*/ 602399 w 617989"/>
                <a:gd name="connsiteY2" fmla="*/ 380653 h 887413"/>
                <a:gd name="connsiteX3" fmla="*/ 126690 w 617989"/>
                <a:gd name="connsiteY3" fmla="*/ 887413 h 887413"/>
                <a:gd name="connsiteX4" fmla="*/ 0 w 617989"/>
                <a:gd name="connsiteY4" fmla="*/ 728430 h 887413"/>
                <a:gd name="connsiteX5" fmla="*/ 417332 w 617989"/>
                <a:gd name="connsiteY5" fmla="*/ 99947 h 88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7989" h="887413">
                  <a:moveTo>
                    <a:pt x="417332" y="99947"/>
                  </a:moveTo>
                  <a:cubicBezTo>
                    <a:pt x="450868" y="58959"/>
                    <a:pt x="541538" y="-6870"/>
                    <a:pt x="613578" y="582"/>
                  </a:cubicBezTo>
                  <a:cubicBezTo>
                    <a:pt x="624756" y="1824"/>
                    <a:pt x="612335" y="232847"/>
                    <a:pt x="602399" y="380653"/>
                  </a:cubicBezTo>
                  <a:cubicBezTo>
                    <a:pt x="597431" y="386863"/>
                    <a:pt x="242202" y="779354"/>
                    <a:pt x="126690" y="887413"/>
                  </a:cubicBezTo>
                  <a:cubicBezTo>
                    <a:pt x="126690" y="887413"/>
                    <a:pt x="0" y="730914"/>
                    <a:pt x="0" y="728430"/>
                  </a:cubicBezTo>
                  <a:cubicBezTo>
                    <a:pt x="91913" y="552057"/>
                    <a:pt x="259591" y="298676"/>
                    <a:pt x="417332" y="99947"/>
                  </a:cubicBezTo>
                  <a:close/>
                </a:path>
              </a:pathLst>
            </a:custGeom>
            <a:solidFill>
              <a:srgbClr val="D88B56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grpSp>
          <p:nvGrpSpPr>
            <p:cNvPr id="299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15137292" y="9165160"/>
              <a:ext cx="396762" cy="179473"/>
              <a:chOff x="15137292" y="9165160"/>
              <a:chExt cx="396762" cy="179473"/>
            </a:xfrm>
            <a:solidFill>
              <a:srgbClr val="000000"/>
            </a:solidFill>
          </p:grpSpPr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84A14B2D-C9A6-476B-8021-D3DF1F1A2D91}"/>
                  </a:ext>
                </a:extLst>
              </p:cNvPr>
              <p:cNvSpPr/>
              <p:nvPr/>
            </p:nvSpPr>
            <p:spPr>
              <a:xfrm>
                <a:off x="15146153" y="9174045"/>
                <a:ext cx="380281" cy="161894"/>
              </a:xfrm>
              <a:custGeom>
                <a:avLst/>
                <a:gdLst>
                  <a:gd name="connsiteX0" fmla="*/ 361545 w 380281"/>
                  <a:gd name="connsiteY0" fmla="*/ 427 h 161894"/>
                  <a:gd name="connsiteX1" fmla="*/ 380176 w 380281"/>
                  <a:gd name="connsiteY1" fmla="*/ 17816 h 161894"/>
                  <a:gd name="connsiteX2" fmla="*/ 190141 w 380281"/>
                  <a:gd name="connsiteY2" fmla="*/ 161895 h 161894"/>
                  <a:gd name="connsiteX3" fmla="*/ 105 w 380281"/>
                  <a:gd name="connsiteY3" fmla="*/ 17816 h 161894"/>
                  <a:gd name="connsiteX4" fmla="*/ 18736 w 380281"/>
                  <a:gd name="connsiteY4" fmla="*/ 427 h 161894"/>
                  <a:gd name="connsiteX5" fmla="*/ 361545 w 380281"/>
                  <a:gd name="connsiteY5" fmla="*/ 427 h 161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0281" h="161894">
                    <a:moveTo>
                      <a:pt x="361545" y="427"/>
                    </a:moveTo>
                    <a:cubicBezTo>
                      <a:pt x="371482" y="-2057"/>
                      <a:pt x="381419" y="6637"/>
                      <a:pt x="380176" y="17816"/>
                    </a:cubicBezTo>
                    <a:cubicBezTo>
                      <a:pt x="368998" y="94824"/>
                      <a:pt x="283296" y="161895"/>
                      <a:pt x="190141" y="161895"/>
                    </a:cubicBezTo>
                    <a:cubicBezTo>
                      <a:pt x="95745" y="161895"/>
                      <a:pt x="11284" y="94824"/>
                      <a:pt x="105" y="17816"/>
                    </a:cubicBezTo>
                    <a:cubicBezTo>
                      <a:pt x="-1136" y="6637"/>
                      <a:pt x="8801" y="-2057"/>
                      <a:pt x="18736" y="427"/>
                    </a:cubicBezTo>
                    <a:cubicBezTo>
                      <a:pt x="133007" y="30237"/>
                      <a:pt x="247276" y="30237"/>
                      <a:pt x="361545" y="42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9E8E818C-2D86-4EC2-9549-0C346803DCD3}"/>
                  </a:ext>
                </a:extLst>
              </p:cNvPr>
              <p:cNvSpPr/>
              <p:nvPr/>
            </p:nvSpPr>
            <p:spPr>
              <a:xfrm>
                <a:off x="15137292" y="9165160"/>
                <a:ext cx="396762" cy="179473"/>
              </a:xfrm>
              <a:custGeom>
                <a:avLst/>
                <a:gdLst>
                  <a:gd name="connsiteX0" fmla="*/ 273 w 396762"/>
                  <a:gd name="connsiteY0" fmla="*/ 27942 h 179473"/>
                  <a:gd name="connsiteX1" fmla="*/ 28839 w 396762"/>
                  <a:gd name="connsiteY1" fmla="*/ 617 h 179473"/>
                  <a:gd name="connsiteX2" fmla="*/ 367922 w 396762"/>
                  <a:gd name="connsiteY2" fmla="*/ 617 h 179473"/>
                  <a:gd name="connsiteX3" fmla="*/ 396490 w 396762"/>
                  <a:gd name="connsiteY3" fmla="*/ 27942 h 179473"/>
                  <a:gd name="connsiteX4" fmla="*/ 197760 w 396762"/>
                  <a:gd name="connsiteY4" fmla="*/ 179474 h 179473"/>
                  <a:gd name="connsiteX5" fmla="*/ 273 w 396762"/>
                  <a:gd name="connsiteY5" fmla="*/ 27942 h 179473"/>
                  <a:gd name="connsiteX6" fmla="*/ 25114 w 396762"/>
                  <a:gd name="connsiteY6" fmla="*/ 18006 h 179473"/>
                  <a:gd name="connsiteX7" fmla="*/ 16418 w 396762"/>
                  <a:gd name="connsiteY7" fmla="*/ 25458 h 179473"/>
                  <a:gd name="connsiteX8" fmla="*/ 196517 w 396762"/>
                  <a:gd name="connsiteY8" fmla="*/ 128550 h 179473"/>
                  <a:gd name="connsiteX9" fmla="*/ 380343 w 396762"/>
                  <a:gd name="connsiteY9" fmla="*/ 25458 h 179473"/>
                  <a:gd name="connsiteX10" fmla="*/ 379101 w 396762"/>
                  <a:gd name="connsiteY10" fmla="*/ 20490 h 179473"/>
                  <a:gd name="connsiteX11" fmla="*/ 374132 w 396762"/>
                  <a:gd name="connsiteY11" fmla="*/ 18006 h 179473"/>
                  <a:gd name="connsiteX12" fmla="*/ 25114 w 396762"/>
                  <a:gd name="connsiteY12" fmla="*/ 18006 h 179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6762" h="179473">
                    <a:moveTo>
                      <a:pt x="273" y="27942"/>
                    </a:moveTo>
                    <a:cubicBezTo>
                      <a:pt x="-2213" y="10554"/>
                      <a:pt x="12693" y="-3109"/>
                      <a:pt x="28839" y="617"/>
                    </a:cubicBezTo>
                    <a:cubicBezTo>
                      <a:pt x="140624" y="29185"/>
                      <a:pt x="254895" y="29185"/>
                      <a:pt x="367922" y="617"/>
                    </a:cubicBezTo>
                    <a:cubicBezTo>
                      <a:pt x="384069" y="-3109"/>
                      <a:pt x="398973" y="10554"/>
                      <a:pt x="396490" y="27942"/>
                    </a:cubicBezTo>
                    <a:cubicBezTo>
                      <a:pt x="384069" y="109919"/>
                      <a:pt x="293398" y="179474"/>
                      <a:pt x="197760" y="179474"/>
                    </a:cubicBezTo>
                    <a:cubicBezTo>
                      <a:pt x="103363" y="179474"/>
                      <a:pt x="12693" y="109919"/>
                      <a:pt x="273" y="27942"/>
                    </a:cubicBezTo>
                    <a:close/>
                    <a:moveTo>
                      <a:pt x="25114" y="18006"/>
                    </a:moveTo>
                    <a:cubicBezTo>
                      <a:pt x="21387" y="15522"/>
                      <a:pt x="13935" y="20490"/>
                      <a:pt x="16418" y="25458"/>
                    </a:cubicBezTo>
                    <a:cubicBezTo>
                      <a:pt x="61134" y="101224"/>
                      <a:pt x="131931" y="126065"/>
                      <a:pt x="196517" y="128550"/>
                    </a:cubicBezTo>
                    <a:cubicBezTo>
                      <a:pt x="264830" y="131033"/>
                      <a:pt x="341839" y="108676"/>
                      <a:pt x="380343" y="25458"/>
                    </a:cubicBezTo>
                    <a:cubicBezTo>
                      <a:pt x="381584" y="22974"/>
                      <a:pt x="380343" y="21732"/>
                      <a:pt x="379101" y="20490"/>
                    </a:cubicBezTo>
                    <a:cubicBezTo>
                      <a:pt x="377859" y="19248"/>
                      <a:pt x="375374" y="18006"/>
                      <a:pt x="374132" y="18006"/>
                    </a:cubicBezTo>
                    <a:cubicBezTo>
                      <a:pt x="364195" y="18006"/>
                      <a:pt x="216391" y="113645"/>
                      <a:pt x="25114" y="18006"/>
                    </a:cubicBezTo>
                    <a:close/>
                  </a:path>
                </a:pathLst>
              </a:custGeom>
              <a:solidFill>
                <a:srgbClr val="CC1B1B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424BBCB-79E0-4359-AEDB-A109E9C429E4}"/>
                </a:ext>
              </a:extLst>
            </p:cNvPr>
            <p:cNvSpPr/>
            <p:nvPr/>
          </p:nvSpPr>
          <p:spPr>
            <a:xfrm>
              <a:off x="14774882" y="9645213"/>
              <a:ext cx="1143937" cy="1948032"/>
            </a:xfrm>
            <a:custGeom>
              <a:avLst/>
              <a:gdLst>
                <a:gd name="connsiteX0" fmla="*/ 931544 w 1143937"/>
                <a:gd name="connsiteY0" fmla="*/ 1078108 h 1948032"/>
                <a:gd name="connsiteX1" fmla="*/ 1019732 w 1143937"/>
                <a:gd name="connsiteY1" fmla="*/ 706732 h 1948032"/>
                <a:gd name="connsiteX2" fmla="*/ 1100466 w 1143937"/>
                <a:gd name="connsiteY2" fmla="*/ 550232 h 1948032"/>
                <a:gd name="connsiteX3" fmla="*/ 1035878 w 1143937"/>
                <a:gd name="connsiteY3" fmla="*/ 0 h 1948032"/>
                <a:gd name="connsiteX4" fmla="*/ 811065 w 1143937"/>
                <a:gd name="connsiteY4" fmla="*/ 0 h 1948032"/>
                <a:gd name="connsiteX5" fmla="*/ 616062 w 1143937"/>
                <a:gd name="connsiteY5" fmla="*/ 463288 h 1948032"/>
                <a:gd name="connsiteX6" fmla="*/ 616062 w 1143937"/>
                <a:gd name="connsiteY6" fmla="*/ 1619646 h 1948032"/>
                <a:gd name="connsiteX7" fmla="*/ 517939 w 1143937"/>
                <a:gd name="connsiteY7" fmla="*/ 1619646 h 1948032"/>
                <a:gd name="connsiteX8" fmla="*/ 517939 w 1143937"/>
                <a:gd name="connsiteY8" fmla="*/ 430995 h 1948032"/>
                <a:gd name="connsiteX9" fmla="*/ 332872 w 1143937"/>
                <a:gd name="connsiteY9" fmla="*/ 0 h 1948032"/>
                <a:gd name="connsiteX10" fmla="*/ 74524 w 1143937"/>
                <a:gd name="connsiteY10" fmla="*/ 0 h 1948032"/>
                <a:gd name="connsiteX11" fmla="*/ 19873 w 1143937"/>
                <a:gd name="connsiteY11" fmla="*/ 529117 h 1948032"/>
                <a:gd name="connsiteX12" fmla="*/ 90670 w 1143937"/>
                <a:gd name="connsiteY12" fmla="*/ 706732 h 1948032"/>
                <a:gd name="connsiteX13" fmla="*/ 168921 w 1143937"/>
                <a:gd name="connsiteY13" fmla="*/ 1074382 h 1948032"/>
                <a:gd name="connsiteX14" fmla="*/ 0 w 1143937"/>
                <a:gd name="connsiteY14" fmla="*/ 1839491 h 1948032"/>
                <a:gd name="connsiteX15" fmla="*/ 1143938 w 1143937"/>
                <a:gd name="connsiteY15" fmla="*/ 1814649 h 1948032"/>
                <a:gd name="connsiteX16" fmla="*/ 931544 w 1143937"/>
                <a:gd name="connsiteY16" fmla="*/ 1078108 h 1948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3937" h="1948032">
                  <a:moveTo>
                    <a:pt x="931544" y="1078108"/>
                  </a:moveTo>
                  <a:lnTo>
                    <a:pt x="1019732" y="706732"/>
                  </a:lnTo>
                  <a:cubicBezTo>
                    <a:pt x="1061961" y="668228"/>
                    <a:pt x="1102949" y="611094"/>
                    <a:pt x="1100466" y="550232"/>
                  </a:cubicBezTo>
                  <a:cubicBezTo>
                    <a:pt x="1100466" y="547748"/>
                    <a:pt x="1048298" y="1242"/>
                    <a:pt x="1035878" y="0"/>
                  </a:cubicBezTo>
                  <a:cubicBezTo>
                    <a:pt x="1035878" y="0"/>
                    <a:pt x="979985" y="0"/>
                    <a:pt x="811065" y="0"/>
                  </a:cubicBezTo>
                  <a:cubicBezTo>
                    <a:pt x="811065" y="0"/>
                    <a:pt x="689343" y="341567"/>
                    <a:pt x="616062" y="463288"/>
                  </a:cubicBezTo>
                  <a:lnTo>
                    <a:pt x="616062" y="1619646"/>
                  </a:lnTo>
                  <a:cubicBezTo>
                    <a:pt x="616062" y="1682991"/>
                    <a:pt x="517939" y="1682991"/>
                    <a:pt x="517939" y="1619646"/>
                  </a:cubicBezTo>
                  <a:lnTo>
                    <a:pt x="517939" y="430995"/>
                  </a:lnTo>
                  <a:cubicBezTo>
                    <a:pt x="440931" y="290642"/>
                    <a:pt x="332872" y="0"/>
                    <a:pt x="332872" y="0"/>
                  </a:cubicBezTo>
                  <a:cubicBezTo>
                    <a:pt x="149046" y="0"/>
                    <a:pt x="74524" y="0"/>
                    <a:pt x="74524" y="0"/>
                  </a:cubicBezTo>
                  <a:lnTo>
                    <a:pt x="19873" y="529117"/>
                  </a:lnTo>
                  <a:cubicBezTo>
                    <a:pt x="2484" y="601157"/>
                    <a:pt x="40988" y="659534"/>
                    <a:pt x="90670" y="706732"/>
                  </a:cubicBezTo>
                  <a:lnTo>
                    <a:pt x="168921" y="1074382"/>
                  </a:lnTo>
                  <a:cubicBezTo>
                    <a:pt x="58377" y="1250755"/>
                    <a:pt x="23599" y="1547607"/>
                    <a:pt x="0" y="1839491"/>
                  </a:cubicBezTo>
                  <a:cubicBezTo>
                    <a:pt x="393733" y="1992264"/>
                    <a:pt x="770076" y="1983570"/>
                    <a:pt x="1143938" y="1814649"/>
                  </a:cubicBezTo>
                  <a:cubicBezTo>
                    <a:pt x="1104191" y="1515313"/>
                    <a:pt x="1055750" y="1201072"/>
                    <a:pt x="931544" y="1078108"/>
                  </a:cubicBezTo>
                  <a:close/>
                </a:path>
              </a:pathLst>
            </a:custGeom>
            <a:solidFill>
              <a:srgbClr val="2B3666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113442C-A035-43D9-BB53-F40E92F48835}"/>
                </a:ext>
              </a:extLst>
            </p:cNvPr>
            <p:cNvSpPr/>
            <p:nvPr/>
          </p:nvSpPr>
          <p:spPr>
            <a:xfrm>
              <a:off x="15805728" y="9643388"/>
              <a:ext cx="642209" cy="950838"/>
            </a:xfrm>
            <a:custGeom>
              <a:avLst/>
              <a:gdLst>
                <a:gd name="connsiteX0" fmla="*/ 642210 w 642209"/>
                <a:gd name="connsiteY0" fmla="*/ 897349 h 950838"/>
                <a:gd name="connsiteX1" fmla="*/ 203762 w 642209"/>
                <a:gd name="connsiteY1" fmla="*/ 99947 h 950838"/>
                <a:gd name="connsiteX2" fmla="*/ 3790 w 642209"/>
                <a:gd name="connsiteY2" fmla="*/ 582 h 950838"/>
                <a:gd name="connsiteX3" fmla="*/ 18695 w 642209"/>
                <a:gd name="connsiteY3" fmla="*/ 380653 h 950838"/>
                <a:gd name="connsiteX4" fmla="*/ 417397 w 642209"/>
                <a:gd name="connsiteY4" fmla="*/ 950758 h 950838"/>
                <a:gd name="connsiteX5" fmla="*/ 642210 w 642209"/>
                <a:gd name="connsiteY5" fmla="*/ 897349 h 95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209" h="950838">
                  <a:moveTo>
                    <a:pt x="642210" y="897349"/>
                  </a:moveTo>
                  <a:cubicBezTo>
                    <a:pt x="642210" y="897349"/>
                    <a:pt x="361504" y="298676"/>
                    <a:pt x="203762" y="99947"/>
                  </a:cubicBezTo>
                  <a:cubicBezTo>
                    <a:pt x="170227" y="58959"/>
                    <a:pt x="75831" y="-6870"/>
                    <a:pt x="3790" y="582"/>
                  </a:cubicBezTo>
                  <a:cubicBezTo>
                    <a:pt x="-7388" y="1824"/>
                    <a:pt x="8759" y="231606"/>
                    <a:pt x="18695" y="380653"/>
                  </a:cubicBezTo>
                  <a:cubicBezTo>
                    <a:pt x="23663" y="385621"/>
                    <a:pt x="268350" y="795500"/>
                    <a:pt x="417397" y="950758"/>
                  </a:cubicBezTo>
                  <a:cubicBezTo>
                    <a:pt x="419881" y="953242"/>
                    <a:pt x="642210" y="897349"/>
                    <a:pt x="642210" y="897349"/>
                  </a:cubicBezTo>
                  <a:close/>
                </a:path>
              </a:pathLst>
            </a:custGeom>
            <a:solidFill>
              <a:srgbClr val="2B3666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18DD2813-66C9-40B8-9E86-45BFB89B27F6}"/>
                </a:ext>
              </a:extLst>
            </p:cNvPr>
            <p:cNvSpPr/>
            <p:nvPr/>
          </p:nvSpPr>
          <p:spPr>
            <a:xfrm>
              <a:off x="14193994" y="9644631"/>
              <a:ext cx="668518" cy="1293566"/>
            </a:xfrm>
            <a:custGeom>
              <a:avLst/>
              <a:gdLst>
                <a:gd name="connsiteX0" fmla="*/ 50528 w 668518"/>
                <a:gd name="connsiteY0" fmla="*/ 728429 h 1293566"/>
                <a:gd name="connsiteX1" fmla="*/ 50528 w 668518"/>
                <a:gd name="connsiteY1" fmla="*/ 728429 h 1293566"/>
                <a:gd name="connsiteX2" fmla="*/ 467860 w 668518"/>
                <a:gd name="connsiteY2" fmla="*/ 99947 h 1293566"/>
                <a:gd name="connsiteX3" fmla="*/ 664106 w 668518"/>
                <a:gd name="connsiteY3" fmla="*/ 582 h 1293566"/>
                <a:gd name="connsiteX4" fmla="*/ 652928 w 668518"/>
                <a:gd name="connsiteY4" fmla="*/ 380652 h 1293566"/>
                <a:gd name="connsiteX5" fmla="*/ 261679 w 668518"/>
                <a:gd name="connsiteY5" fmla="*/ 801711 h 1293566"/>
                <a:gd name="connsiteX6" fmla="*/ 229385 w 668518"/>
                <a:gd name="connsiteY6" fmla="*/ 841457 h 1293566"/>
                <a:gd name="connsiteX7" fmla="*/ 454198 w 668518"/>
                <a:gd name="connsiteY7" fmla="*/ 1191717 h 1293566"/>
                <a:gd name="connsiteX8" fmla="*/ 321297 w 668518"/>
                <a:gd name="connsiteY8" fmla="*/ 1293566 h 1293566"/>
                <a:gd name="connsiteX9" fmla="*/ 12025 w 668518"/>
                <a:gd name="connsiteY9" fmla="*/ 876234 h 1293566"/>
                <a:gd name="connsiteX10" fmla="*/ 50528 w 668518"/>
                <a:gd name="connsiteY10" fmla="*/ 728429 h 1293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8518" h="1293566">
                  <a:moveTo>
                    <a:pt x="50528" y="728429"/>
                  </a:moveTo>
                  <a:lnTo>
                    <a:pt x="50528" y="728429"/>
                  </a:lnTo>
                  <a:cubicBezTo>
                    <a:pt x="142441" y="550815"/>
                    <a:pt x="310119" y="297434"/>
                    <a:pt x="467860" y="99947"/>
                  </a:cubicBezTo>
                  <a:cubicBezTo>
                    <a:pt x="501396" y="58959"/>
                    <a:pt x="592066" y="-6871"/>
                    <a:pt x="664106" y="582"/>
                  </a:cubicBezTo>
                  <a:cubicBezTo>
                    <a:pt x="675285" y="1824"/>
                    <a:pt x="662864" y="232847"/>
                    <a:pt x="652928" y="380652"/>
                  </a:cubicBezTo>
                  <a:cubicBezTo>
                    <a:pt x="647959" y="385621"/>
                    <a:pt x="411968" y="646453"/>
                    <a:pt x="261679" y="801711"/>
                  </a:cubicBezTo>
                  <a:cubicBezTo>
                    <a:pt x="248016" y="820342"/>
                    <a:pt x="230627" y="838973"/>
                    <a:pt x="229385" y="841457"/>
                  </a:cubicBezTo>
                  <a:cubicBezTo>
                    <a:pt x="285278" y="922191"/>
                    <a:pt x="382159" y="1077448"/>
                    <a:pt x="454198" y="1191717"/>
                  </a:cubicBezTo>
                  <a:cubicBezTo>
                    <a:pt x="409484" y="1225253"/>
                    <a:pt x="364770" y="1257547"/>
                    <a:pt x="321297" y="1293566"/>
                  </a:cubicBezTo>
                  <a:cubicBezTo>
                    <a:pt x="203302" y="1153214"/>
                    <a:pt x="84064" y="1004166"/>
                    <a:pt x="12025" y="876234"/>
                  </a:cubicBezTo>
                  <a:cubicBezTo>
                    <a:pt x="-4122" y="852635"/>
                    <a:pt x="-14059" y="845183"/>
                    <a:pt x="50528" y="728429"/>
                  </a:cubicBezTo>
                  <a:close/>
                </a:path>
              </a:pathLst>
            </a:custGeom>
            <a:solidFill>
              <a:srgbClr val="2B3666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8B907190-41DA-4AF4-962A-428D08226DF5}"/>
                </a:ext>
              </a:extLst>
            </p:cNvPr>
            <p:cNvSpPr/>
            <p:nvPr/>
          </p:nvSpPr>
          <p:spPr>
            <a:xfrm>
              <a:off x="15059314" y="9589320"/>
              <a:ext cx="567622" cy="613577"/>
            </a:xfrm>
            <a:custGeom>
              <a:avLst/>
              <a:gdLst>
                <a:gd name="connsiteX0" fmla="*/ 0 w 567622"/>
                <a:gd name="connsiteY0" fmla="*/ 53408 h 613577"/>
                <a:gd name="connsiteX1" fmla="*/ 126691 w 567622"/>
                <a:gd name="connsiteY1" fmla="*/ 0 h 613577"/>
                <a:gd name="connsiteX2" fmla="*/ 286916 w 567622"/>
                <a:gd name="connsiteY2" fmla="*/ 288158 h 613577"/>
                <a:gd name="connsiteX3" fmla="*/ 445900 w 567622"/>
                <a:gd name="connsiteY3" fmla="*/ 2484 h 613577"/>
                <a:gd name="connsiteX4" fmla="*/ 567622 w 567622"/>
                <a:gd name="connsiteY4" fmla="*/ 54650 h 613577"/>
                <a:gd name="connsiteX5" fmla="*/ 291884 w 567622"/>
                <a:gd name="connsiteY5" fmla="*/ 613577 h 613577"/>
                <a:gd name="connsiteX6" fmla="*/ 0 w 567622"/>
                <a:gd name="connsiteY6" fmla="*/ 53408 h 613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7622" h="613577">
                  <a:moveTo>
                    <a:pt x="0" y="53408"/>
                  </a:moveTo>
                  <a:cubicBezTo>
                    <a:pt x="42230" y="32293"/>
                    <a:pt x="84461" y="4968"/>
                    <a:pt x="126691" y="0"/>
                  </a:cubicBezTo>
                  <a:lnTo>
                    <a:pt x="286916" y="288158"/>
                  </a:lnTo>
                  <a:lnTo>
                    <a:pt x="445900" y="2484"/>
                  </a:lnTo>
                  <a:cubicBezTo>
                    <a:pt x="489372" y="7452"/>
                    <a:pt x="530361" y="32293"/>
                    <a:pt x="567622" y="54650"/>
                  </a:cubicBezTo>
                  <a:lnTo>
                    <a:pt x="291884" y="613577"/>
                  </a:lnTo>
                  <a:lnTo>
                    <a:pt x="0" y="53408"/>
                  </a:lnTo>
                  <a:close/>
                </a:path>
              </a:pathLst>
            </a:custGeom>
            <a:solidFill>
              <a:srgbClr val="E1E1F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D45E2253-249F-4281-B5FD-7B71F85EB66C}"/>
                </a:ext>
              </a:extLst>
            </p:cNvPr>
            <p:cNvSpPr/>
            <p:nvPr/>
          </p:nvSpPr>
          <p:spPr>
            <a:xfrm>
              <a:off x="14774882" y="10625198"/>
              <a:ext cx="1143937" cy="968047"/>
            </a:xfrm>
            <a:custGeom>
              <a:avLst/>
              <a:gdLst>
                <a:gd name="connsiteX0" fmla="*/ 19873 w 1143937"/>
                <a:gd name="connsiteY0" fmla="*/ 643388 h 968047"/>
                <a:gd name="connsiteX1" fmla="*/ 0 w 1143937"/>
                <a:gd name="connsiteY1" fmla="*/ 859506 h 968047"/>
                <a:gd name="connsiteX2" fmla="*/ 1143938 w 1143937"/>
                <a:gd name="connsiteY2" fmla="*/ 834665 h 968047"/>
                <a:gd name="connsiteX3" fmla="*/ 1119097 w 1143937"/>
                <a:gd name="connsiteY3" fmla="*/ 654566 h 968047"/>
                <a:gd name="connsiteX4" fmla="*/ 570105 w 1143937"/>
                <a:gd name="connsiteY4" fmla="*/ 0 h 968047"/>
                <a:gd name="connsiteX5" fmla="*/ 19873 w 1143937"/>
                <a:gd name="connsiteY5" fmla="*/ 643388 h 968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937" h="968047">
                  <a:moveTo>
                    <a:pt x="19873" y="643388"/>
                  </a:moveTo>
                  <a:cubicBezTo>
                    <a:pt x="19873" y="643388"/>
                    <a:pt x="4968" y="787466"/>
                    <a:pt x="0" y="859506"/>
                  </a:cubicBezTo>
                  <a:cubicBezTo>
                    <a:pt x="392491" y="1012279"/>
                    <a:pt x="768835" y="1003585"/>
                    <a:pt x="1143938" y="834665"/>
                  </a:cubicBezTo>
                  <a:cubicBezTo>
                    <a:pt x="1136484" y="775046"/>
                    <a:pt x="1119097" y="654566"/>
                    <a:pt x="1119097" y="654566"/>
                  </a:cubicBezTo>
                  <a:cubicBezTo>
                    <a:pt x="731573" y="737784"/>
                    <a:pt x="570105" y="0"/>
                    <a:pt x="570105" y="0"/>
                  </a:cubicBezTo>
                  <a:cubicBezTo>
                    <a:pt x="570105" y="0"/>
                    <a:pt x="344051" y="791192"/>
                    <a:pt x="19873" y="643388"/>
                  </a:cubicBezTo>
                  <a:close/>
                </a:path>
              </a:pathLst>
            </a:custGeom>
            <a:solidFill>
              <a:srgbClr val="45517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8205A90-E410-41B5-8FD5-A6251E61D707}"/>
                </a:ext>
              </a:extLst>
            </p:cNvPr>
            <p:cNvSpPr/>
            <p:nvPr/>
          </p:nvSpPr>
          <p:spPr>
            <a:xfrm>
              <a:off x="15413148" y="10335645"/>
              <a:ext cx="743057" cy="851116"/>
            </a:xfrm>
            <a:custGeom>
              <a:avLst/>
              <a:gdLst>
                <a:gd name="connsiteX0" fmla="*/ 540449 w 743057"/>
                <a:gd name="connsiteY0" fmla="*/ 21268 h 851116"/>
                <a:gd name="connsiteX1" fmla="*/ 741663 w 743057"/>
                <a:gd name="connsiteY1" fmla="*/ 658444 h 851116"/>
                <a:gd name="connsiteX2" fmla="*/ 721789 w 743057"/>
                <a:gd name="connsiteY2" fmla="*/ 696949 h 851116"/>
                <a:gd name="connsiteX3" fmla="*/ 241113 w 743057"/>
                <a:gd name="connsiteY3" fmla="*/ 849722 h 851116"/>
                <a:gd name="connsiteX4" fmla="*/ 202609 w 743057"/>
                <a:gd name="connsiteY4" fmla="*/ 829848 h 851116"/>
                <a:gd name="connsiteX5" fmla="*/ 1394 w 743057"/>
                <a:gd name="connsiteY5" fmla="*/ 192672 h 851116"/>
                <a:gd name="connsiteX6" fmla="*/ 21268 w 743057"/>
                <a:gd name="connsiteY6" fmla="*/ 154168 h 851116"/>
                <a:gd name="connsiteX7" fmla="*/ 501945 w 743057"/>
                <a:gd name="connsiteY7" fmla="*/ 1395 h 851116"/>
                <a:gd name="connsiteX8" fmla="*/ 540449 w 743057"/>
                <a:gd name="connsiteY8" fmla="*/ 21268 h 851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057" h="851116">
                  <a:moveTo>
                    <a:pt x="540449" y="21268"/>
                  </a:moveTo>
                  <a:lnTo>
                    <a:pt x="741663" y="658444"/>
                  </a:lnTo>
                  <a:cubicBezTo>
                    <a:pt x="746630" y="674591"/>
                    <a:pt x="737937" y="691980"/>
                    <a:pt x="721789" y="696949"/>
                  </a:cubicBezTo>
                  <a:lnTo>
                    <a:pt x="241113" y="849722"/>
                  </a:lnTo>
                  <a:cubicBezTo>
                    <a:pt x="224965" y="854690"/>
                    <a:pt x="207577" y="845996"/>
                    <a:pt x="202609" y="829848"/>
                  </a:cubicBezTo>
                  <a:lnTo>
                    <a:pt x="1394" y="192672"/>
                  </a:lnTo>
                  <a:cubicBezTo>
                    <a:pt x="-3573" y="176525"/>
                    <a:pt x="5121" y="159136"/>
                    <a:pt x="21268" y="154168"/>
                  </a:cubicBezTo>
                  <a:lnTo>
                    <a:pt x="501945" y="1395"/>
                  </a:lnTo>
                  <a:cubicBezTo>
                    <a:pt x="518093" y="-3574"/>
                    <a:pt x="535480" y="5121"/>
                    <a:pt x="540449" y="21268"/>
                  </a:cubicBezTo>
                  <a:close/>
                </a:path>
              </a:pathLst>
            </a:custGeom>
            <a:solidFill>
              <a:srgbClr val="AFAFA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C4374BED-F2DB-46E7-A1BC-FCF8C1D4E8E8}"/>
                </a:ext>
              </a:extLst>
            </p:cNvPr>
            <p:cNvSpPr/>
            <p:nvPr/>
          </p:nvSpPr>
          <p:spPr>
            <a:xfrm>
              <a:off x="15731268" y="10713384"/>
              <a:ext cx="363924" cy="309272"/>
            </a:xfrm>
            <a:custGeom>
              <a:avLst/>
              <a:gdLst>
                <a:gd name="connsiteX0" fmla="*/ 289401 w 363924"/>
                <a:gd name="connsiteY0" fmla="*/ 0 h 309272"/>
                <a:gd name="connsiteX1" fmla="*/ 0 w 363924"/>
                <a:gd name="connsiteY1" fmla="*/ 170162 h 309272"/>
                <a:gd name="connsiteX2" fmla="*/ 11179 w 363924"/>
                <a:gd name="connsiteY2" fmla="*/ 309273 h 309272"/>
                <a:gd name="connsiteX3" fmla="*/ 363924 w 363924"/>
                <a:gd name="connsiteY3" fmla="*/ 177614 h 309272"/>
                <a:gd name="connsiteX4" fmla="*/ 289401 w 363924"/>
                <a:gd name="connsiteY4" fmla="*/ 0 h 30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924" h="309272">
                  <a:moveTo>
                    <a:pt x="289401" y="0"/>
                  </a:moveTo>
                  <a:lnTo>
                    <a:pt x="0" y="170162"/>
                  </a:lnTo>
                  <a:cubicBezTo>
                    <a:pt x="0" y="170162"/>
                    <a:pt x="8695" y="257107"/>
                    <a:pt x="11179" y="309273"/>
                  </a:cubicBezTo>
                  <a:cubicBezTo>
                    <a:pt x="11179" y="309273"/>
                    <a:pt x="183825" y="255864"/>
                    <a:pt x="363924" y="177614"/>
                  </a:cubicBezTo>
                  <a:cubicBezTo>
                    <a:pt x="337841" y="119237"/>
                    <a:pt x="314242" y="59619"/>
                    <a:pt x="289401" y="0"/>
                  </a:cubicBezTo>
                  <a:close/>
                </a:path>
              </a:pathLst>
            </a:custGeom>
            <a:solidFill>
              <a:srgbClr val="CC7E48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CB8FE0C0-4B2B-41F3-8F88-E0D5AB463AB3}"/>
                </a:ext>
              </a:extLst>
            </p:cNvPr>
            <p:cNvSpPr/>
            <p:nvPr/>
          </p:nvSpPr>
          <p:spPr>
            <a:xfrm>
              <a:off x="15501859" y="10753130"/>
              <a:ext cx="305175" cy="351927"/>
            </a:xfrm>
            <a:custGeom>
              <a:avLst/>
              <a:gdLst>
                <a:gd name="connsiteX0" fmla="*/ 143708 w 305175"/>
                <a:gd name="connsiteY0" fmla="*/ 0 h 351927"/>
                <a:gd name="connsiteX1" fmla="*/ 33164 w 305175"/>
                <a:gd name="connsiteY1" fmla="*/ 45956 h 351927"/>
                <a:gd name="connsiteX2" fmla="*/ 26954 w 305175"/>
                <a:gd name="connsiteY2" fmla="*/ 59619 h 351927"/>
                <a:gd name="connsiteX3" fmla="*/ 137497 w 305175"/>
                <a:gd name="connsiteY3" fmla="*/ 59619 h 351927"/>
                <a:gd name="connsiteX4" fmla="*/ 152401 w 305175"/>
                <a:gd name="connsiteY4" fmla="*/ 88186 h 351927"/>
                <a:gd name="connsiteX5" fmla="*/ 18258 w 305175"/>
                <a:gd name="connsiteY5" fmla="*/ 117996 h 351927"/>
                <a:gd name="connsiteX6" fmla="*/ 871 w 305175"/>
                <a:gd name="connsiteY6" fmla="*/ 146563 h 351927"/>
                <a:gd name="connsiteX7" fmla="*/ 3354 w 305175"/>
                <a:gd name="connsiteY7" fmla="*/ 158984 h 351927"/>
                <a:gd name="connsiteX8" fmla="*/ 30679 w 305175"/>
                <a:gd name="connsiteY8" fmla="*/ 177614 h 351927"/>
                <a:gd name="connsiteX9" fmla="*/ 5838 w 305175"/>
                <a:gd name="connsiteY9" fmla="*/ 207423 h 351927"/>
                <a:gd name="connsiteX10" fmla="*/ 8323 w 305175"/>
                <a:gd name="connsiteY10" fmla="*/ 219844 h 351927"/>
                <a:gd name="connsiteX11" fmla="*/ 43099 w 305175"/>
                <a:gd name="connsiteY11" fmla="*/ 235991 h 351927"/>
                <a:gd name="connsiteX12" fmla="*/ 25712 w 305175"/>
                <a:gd name="connsiteY12" fmla="*/ 264559 h 351927"/>
                <a:gd name="connsiteX13" fmla="*/ 28195 w 305175"/>
                <a:gd name="connsiteY13" fmla="*/ 276979 h 351927"/>
                <a:gd name="connsiteX14" fmla="*/ 65457 w 305175"/>
                <a:gd name="connsiteY14" fmla="*/ 293126 h 351927"/>
                <a:gd name="connsiteX15" fmla="*/ 51795 w 305175"/>
                <a:gd name="connsiteY15" fmla="*/ 320451 h 351927"/>
                <a:gd name="connsiteX16" fmla="*/ 54278 w 305175"/>
                <a:gd name="connsiteY16" fmla="*/ 332872 h 351927"/>
                <a:gd name="connsiteX17" fmla="*/ 82846 w 305175"/>
                <a:gd name="connsiteY17" fmla="*/ 351503 h 351927"/>
                <a:gd name="connsiteX18" fmla="*/ 266670 w 305175"/>
                <a:gd name="connsiteY18" fmla="*/ 309273 h 351927"/>
                <a:gd name="connsiteX19" fmla="*/ 305175 w 305175"/>
                <a:gd name="connsiteY19" fmla="*/ 262074 h 351927"/>
                <a:gd name="connsiteX20" fmla="*/ 143708 w 305175"/>
                <a:gd name="connsiteY20" fmla="*/ 0 h 351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05175" h="351927">
                  <a:moveTo>
                    <a:pt x="143708" y="0"/>
                  </a:moveTo>
                  <a:cubicBezTo>
                    <a:pt x="53037" y="42230"/>
                    <a:pt x="75394" y="33535"/>
                    <a:pt x="33164" y="45956"/>
                  </a:cubicBezTo>
                  <a:cubicBezTo>
                    <a:pt x="26954" y="47198"/>
                    <a:pt x="23227" y="54650"/>
                    <a:pt x="26954" y="59619"/>
                  </a:cubicBezTo>
                  <a:cubicBezTo>
                    <a:pt x="40616" y="79491"/>
                    <a:pt x="85330" y="80734"/>
                    <a:pt x="137497" y="59619"/>
                  </a:cubicBezTo>
                  <a:lnTo>
                    <a:pt x="152401" y="88186"/>
                  </a:lnTo>
                  <a:lnTo>
                    <a:pt x="18258" y="117996"/>
                  </a:lnTo>
                  <a:cubicBezTo>
                    <a:pt x="5838" y="120479"/>
                    <a:pt x="-2856" y="134142"/>
                    <a:pt x="871" y="146563"/>
                  </a:cubicBezTo>
                  <a:lnTo>
                    <a:pt x="3354" y="158984"/>
                  </a:lnTo>
                  <a:cubicBezTo>
                    <a:pt x="5838" y="171404"/>
                    <a:pt x="18258" y="178856"/>
                    <a:pt x="30679" y="177614"/>
                  </a:cubicBezTo>
                  <a:cubicBezTo>
                    <a:pt x="8323" y="182582"/>
                    <a:pt x="2112" y="195003"/>
                    <a:pt x="5838" y="207423"/>
                  </a:cubicBezTo>
                  <a:lnTo>
                    <a:pt x="8323" y="219844"/>
                  </a:lnTo>
                  <a:cubicBezTo>
                    <a:pt x="10806" y="233507"/>
                    <a:pt x="21985" y="240959"/>
                    <a:pt x="43099" y="235991"/>
                  </a:cubicBezTo>
                  <a:cubicBezTo>
                    <a:pt x="30679" y="239717"/>
                    <a:pt x="23227" y="252138"/>
                    <a:pt x="25712" y="264559"/>
                  </a:cubicBezTo>
                  <a:lnTo>
                    <a:pt x="28195" y="276979"/>
                  </a:lnTo>
                  <a:cubicBezTo>
                    <a:pt x="33164" y="296852"/>
                    <a:pt x="48068" y="296852"/>
                    <a:pt x="65457" y="293126"/>
                  </a:cubicBezTo>
                  <a:cubicBezTo>
                    <a:pt x="54278" y="298094"/>
                    <a:pt x="49310" y="309273"/>
                    <a:pt x="51795" y="320451"/>
                  </a:cubicBezTo>
                  <a:lnTo>
                    <a:pt x="54278" y="332872"/>
                  </a:lnTo>
                  <a:cubicBezTo>
                    <a:pt x="56763" y="345293"/>
                    <a:pt x="70426" y="353987"/>
                    <a:pt x="82846" y="351503"/>
                  </a:cubicBezTo>
                  <a:cubicBezTo>
                    <a:pt x="265428" y="310515"/>
                    <a:pt x="77878" y="352745"/>
                    <a:pt x="266670" y="309273"/>
                  </a:cubicBezTo>
                  <a:cubicBezTo>
                    <a:pt x="289028" y="304305"/>
                    <a:pt x="305175" y="284431"/>
                    <a:pt x="305175" y="262074"/>
                  </a:cubicBezTo>
                  <a:cubicBezTo>
                    <a:pt x="255493" y="31052"/>
                    <a:pt x="272881" y="47198"/>
                    <a:pt x="143708" y="0"/>
                  </a:cubicBezTo>
                  <a:close/>
                </a:path>
              </a:pathLst>
            </a:custGeom>
            <a:solidFill>
              <a:srgbClr val="CC7E48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6630B294-9B84-4711-A72A-43DE1148A15B}"/>
                </a:ext>
              </a:extLst>
            </p:cNvPr>
            <p:cNvSpPr/>
            <p:nvPr/>
          </p:nvSpPr>
          <p:spPr>
            <a:xfrm>
              <a:off x="15236929" y="9877478"/>
              <a:ext cx="221085" cy="906703"/>
            </a:xfrm>
            <a:custGeom>
              <a:avLst/>
              <a:gdLst>
                <a:gd name="connsiteX0" fmla="*/ 221086 w 221085"/>
                <a:gd name="connsiteY0" fmla="*/ 109301 h 906703"/>
                <a:gd name="connsiteX1" fmla="*/ 109300 w 221085"/>
                <a:gd name="connsiteY1" fmla="*/ 0 h 906703"/>
                <a:gd name="connsiteX2" fmla="*/ 0 w 221085"/>
                <a:gd name="connsiteY2" fmla="*/ 100607 h 906703"/>
                <a:gd name="connsiteX3" fmla="*/ 54651 w 221085"/>
                <a:gd name="connsiteY3" fmla="*/ 211150 h 906703"/>
                <a:gd name="connsiteX4" fmla="*/ 54651 w 221085"/>
                <a:gd name="connsiteY4" fmla="*/ 906704 h 906703"/>
                <a:gd name="connsiteX5" fmla="*/ 152772 w 221085"/>
                <a:gd name="connsiteY5" fmla="*/ 906704 h 906703"/>
                <a:gd name="connsiteX6" fmla="*/ 152772 w 221085"/>
                <a:gd name="connsiteY6" fmla="*/ 244685 h 90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085" h="906703">
                  <a:moveTo>
                    <a:pt x="221086" y="109301"/>
                  </a:moveTo>
                  <a:lnTo>
                    <a:pt x="109300" y="0"/>
                  </a:lnTo>
                  <a:lnTo>
                    <a:pt x="0" y="100607"/>
                  </a:lnTo>
                  <a:lnTo>
                    <a:pt x="54651" y="211150"/>
                  </a:lnTo>
                  <a:lnTo>
                    <a:pt x="54651" y="906704"/>
                  </a:lnTo>
                  <a:lnTo>
                    <a:pt x="152772" y="906704"/>
                  </a:lnTo>
                  <a:lnTo>
                    <a:pt x="152772" y="244685"/>
                  </a:lnTo>
                  <a:close/>
                </a:path>
              </a:pathLst>
            </a:custGeom>
            <a:solidFill>
              <a:srgbClr val="C2C2F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84698539-4A2B-4C73-B578-001A4CF97048}"/>
                </a:ext>
              </a:extLst>
            </p:cNvPr>
            <p:cNvSpPr/>
            <p:nvPr/>
          </p:nvSpPr>
          <p:spPr>
            <a:xfrm>
              <a:off x="15906400" y="10540738"/>
              <a:ext cx="562496" cy="402427"/>
            </a:xfrm>
            <a:custGeom>
              <a:avLst/>
              <a:gdLst>
                <a:gd name="connsiteX0" fmla="*/ 541538 w 562496"/>
                <a:gd name="connsiteY0" fmla="*/ 0 h 402427"/>
                <a:gd name="connsiteX1" fmla="*/ 316725 w 562496"/>
                <a:gd name="connsiteY1" fmla="*/ 53408 h 402427"/>
                <a:gd name="connsiteX2" fmla="*/ 0 w 562496"/>
                <a:gd name="connsiteY2" fmla="*/ 239717 h 402427"/>
                <a:gd name="connsiteX3" fmla="*/ 60860 w 562496"/>
                <a:gd name="connsiteY3" fmla="*/ 402428 h 402427"/>
                <a:gd name="connsiteX4" fmla="*/ 532843 w 562496"/>
                <a:gd name="connsiteY4" fmla="*/ 146563 h 402427"/>
                <a:gd name="connsiteX5" fmla="*/ 541538 w 562496"/>
                <a:gd name="connsiteY5" fmla="*/ 0 h 402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496" h="402427">
                  <a:moveTo>
                    <a:pt x="541538" y="0"/>
                  </a:moveTo>
                  <a:cubicBezTo>
                    <a:pt x="541538" y="0"/>
                    <a:pt x="315482" y="49682"/>
                    <a:pt x="316725" y="53408"/>
                  </a:cubicBezTo>
                  <a:lnTo>
                    <a:pt x="0" y="239717"/>
                  </a:lnTo>
                  <a:cubicBezTo>
                    <a:pt x="23598" y="293127"/>
                    <a:pt x="40987" y="347777"/>
                    <a:pt x="60860" y="402428"/>
                  </a:cubicBezTo>
                  <a:cubicBezTo>
                    <a:pt x="223571" y="339082"/>
                    <a:pt x="432236" y="244686"/>
                    <a:pt x="532843" y="146563"/>
                  </a:cubicBezTo>
                  <a:cubicBezTo>
                    <a:pt x="563894" y="122964"/>
                    <a:pt x="576315" y="127932"/>
                    <a:pt x="541538" y="0"/>
                  </a:cubicBezTo>
                  <a:close/>
                </a:path>
              </a:pathLst>
            </a:custGeom>
            <a:solidFill>
              <a:srgbClr val="2B3666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33137F0F-99E6-4E2F-8D79-7A90F262860A}"/>
                </a:ext>
              </a:extLst>
            </p:cNvPr>
            <p:cNvSpPr/>
            <p:nvPr/>
          </p:nvSpPr>
          <p:spPr>
            <a:xfrm rot="4009619">
              <a:off x="15826990" y="10835339"/>
              <a:ext cx="226049" cy="72037"/>
            </a:xfrm>
            <a:custGeom>
              <a:avLst/>
              <a:gdLst>
                <a:gd name="connsiteX0" fmla="*/ 0 w 226049"/>
                <a:gd name="connsiteY0" fmla="*/ 0 h 72037"/>
                <a:gd name="connsiteX1" fmla="*/ 226050 w 226049"/>
                <a:gd name="connsiteY1" fmla="*/ 0 h 72037"/>
                <a:gd name="connsiteX2" fmla="*/ 226050 w 226049"/>
                <a:gd name="connsiteY2" fmla="*/ 72038 h 72037"/>
                <a:gd name="connsiteX3" fmla="*/ 0 w 226049"/>
                <a:gd name="connsiteY3" fmla="*/ 72038 h 7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049" h="72037">
                  <a:moveTo>
                    <a:pt x="0" y="0"/>
                  </a:moveTo>
                  <a:lnTo>
                    <a:pt x="226050" y="0"/>
                  </a:lnTo>
                  <a:lnTo>
                    <a:pt x="226050" y="72038"/>
                  </a:lnTo>
                  <a:lnTo>
                    <a:pt x="0" y="72038"/>
                  </a:lnTo>
                  <a:close/>
                </a:path>
              </a:pathLst>
            </a:custGeom>
            <a:solidFill>
              <a:srgbClr val="E1E1F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7BE7BB17-0B47-4EE0-BA15-9A078A095A4C}"/>
                </a:ext>
              </a:extLst>
            </p:cNvPr>
            <p:cNvSpPr/>
            <p:nvPr/>
          </p:nvSpPr>
          <p:spPr>
            <a:xfrm>
              <a:off x="14601238" y="8066070"/>
              <a:ext cx="1466295" cy="1285866"/>
            </a:xfrm>
            <a:custGeom>
              <a:avLst/>
              <a:gdLst>
                <a:gd name="connsiteX0" fmla="*/ 1380927 w 1466295"/>
                <a:gd name="connsiteY0" fmla="*/ 548233 h 1285866"/>
                <a:gd name="connsiteX1" fmla="*/ 643143 w 1466295"/>
                <a:gd name="connsiteY1" fmla="*/ 4211 h 1285866"/>
                <a:gd name="connsiteX2" fmla="*/ 38259 w 1466295"/>
                <a:gd name="connsiteY2" fmla="*/ 739510 h 1285866"/>
                <a:gd name="connsiteX3" fmla="*/ 147561 w 1466295"/>
                <a:gd name="connsiteY3" fmla="*/ 1282290 h 1285866"/>
                <a:gd name="connsiteX4" fmla="*/ 367406 w 1466295"/>
                <a:gd name="connsiteY4" fmla="*/ 1132001 h 1285866"/>
                <a:gd name="connsiteX5" fmla="*/ 177370 w 1466295"/>
                <a:gd name="connsiteY5" fmla="*/ 1194104 h 1285866"/>
                <a:gd name="connsiteX6" fmla="*/ 183581 w 1466295"/>
                <a:gd name="connsiteY6" fmla="*/ 722121 h 1285866"/>
                <a:gd name="connsiteX7" fmla="*/ 1053023 w 1466295"/>
                <a:gd name="connsiteY7" fmla="*/ 329630 h 1285866"/>
                <a:gd name="connsiteX8" fmla="*/ 1248025 w 1466295"/>
                <a:gd name="connsiteY8" fmla="*/ 609093 h 1285866"/>
                <a:gd name="connsiteX9" fmla="*/ 1287772 w 1466295"/>
                <a:gd name="connsiteY9" fmla="*/ 1163053 h 1285866"/>
                <a:gd name="connsiteX10" fmla="*/ 1097736 w 1466295"/>
                <a:gd name="connsiteY10" fmla="*/ 1100950 h 1285866"/>
                <a:gd name="connsiteX11" fmla="*/ 1317582 w 1466295"/>
                <a:gd name="connsiteY11" fmla="*/ 1251238 h 1285866"/>
                <a:gd name="connsiteX12" fmla="*/ 1380927 w 1466295"/>
                <a:gd name="connsiteY12" fmla="*/ 548233 h 1285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6295" h="1285866">
                  <a:moveTo>
                    <a:pt x="1380927" y="548233"/>
                  </a:moveTo>
                  <a:cubicBezTo>
                    <a:pt x="1325034" y="164436"/>
                    <a:pt x="1025698" y="-31809"/>
                    <a:pt x="643143" y="4211"/>
                  </a:cubicBezTo>
                  <a:cubicBezTo>
                    <a:pt x="404668" y="26568"/>
                    <a:pt x="19628" y="205424"/>
                    <a:pt x="38259" y="739510"/>
                  </a:cubicBezTo>
                  <a:cubicBezTo>
                    <a:pt x="-17633" y="968049"/>
                    <a:pt x="-35022" y="1252481"/>
                    <a:pt x="147561" y="1282290"/>
                  </a:cubicBezTo>
                  <a:cubicBezTo>
                    <a:pt x="333870" y="1313341"/>
                    <a:pt x="367406" y="1132001"/>
                    <a:pt x="367406" y="1132001"/>
                  </a:cubicBezTo>
                  <a:cubicBezTo>
                    <a:pt x="367406" y="1132001"/>
                    <a:pt x="286671" y="1243786"/>
                    <a:pt x="177370" y="1194104"/>
                  </a:cubicBezTo>
                  <a:cubicBezTo>
                    <a:pt x="46954" y="1134485"/>
                    <a:pt x="126446" y="869926"/>
                    <a:pt x="183581" y="722121"/>
                  </a:cubicBezTo>
                  <a:cubicBezTo>
                    <a:pt x="183581" y="722121"/>
                    <a:pt x="798400" y="546990"/>
                    <a:pt x="1053023" y="329630"/>
                  </a:cubicBezTo>
                  <a:cubicBezTo>
                    <a:pt x="1053023" y="330872"/>
                    <a:pt x="1212007" y="535812"/>
                    <a:pt x="1248025" y="609093"/>
                  </a:cubicBezTo>
                  <a:cubicBezTo>
                    <a:pt x="1287772" y="698522"/>
                    <a:pt x="1449240" y="1089771"/>
                    <a:pt x="1287772" y="1163053"/>
                  </a:cubicBezTo>
                  <a:cubicBezTo>
                    <a:pt x="1178470" y="1212735"/>
                    <a:pt x="1097736" y="1100950"/>
                    <a:pt x="1097736" y="1100950"/>
                  </a:cubicBezTo>
                  <a:cubicBezTo>
                    <a:pt x="1097736" y="1100950"/>
                    <a:pt x="1131273" y="1281048"/>
                    <a:pt x="1317582" y="1251238"/>
                  </a:cubicBezTo>
                  <a:cubicBezTo>
                    <a:pt x="1547363" y="1213977"/>
                    <a:pt x="1462902" y="775530"/>
                    <a:pt x="1380927" y="548233"/>
                  </a:cubicBezTo>
                  <a:close/>
                </a:path>
              </a:pathLst>
            </a:custGeom>
            <a:solidFill>
              <a:srgbClr val="7A3713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CD0BCF4D-CD10-4077-8D6D-EFFC3D11B703}"/>
                </a:ext>
              </a:extLst>
            </p:cNvPr>
            <p:cNvSpPr/>
            <p:nvPr/>
          </p:nvSpPr>
          <p:spPr>
            <a:xfrm>
              <a:off x="15318905" y="9932128"/>
              <a:ext cx="49682" cy="49682"/>
            </a:xfrm>
            <a:custGeom>
              <a:avLst/>
              <a:gdLst>
                <a:gd name="connsiteX0" fmla="*/ 49682 w 49682"/>
                <a:gd name="connsiteY0" fmla="*/ 24841 h 49682"/>
                <a:gd name="connsiteX1" fmla="*/ 24841 w 49682"/>
                <a:gd name="connsiteY1" fmla="*/ 49682 h 49682"/>
                <a:gd name="connsiteX2" fmla="*/ 0 w 49682"/>
                <a:gd name="connsiteY2" fmla="*/ 24841 h 49682"/>
                <a:gd name="connsiteX3" fmla="*/ 24841 w 49682"/>
                <a:gd name="connsiteY3" fmla="*/ 0 h 49682"/>
                <a:gd name="connsiteX4" fmla="*/ 49682 w 49682"/>
                <a:gd name="connsiteY4" fmla="*/ 24841 h 4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82" h="49682">
                  <a:moveTo>
                    <a:pt x="49682" y="24841"/>
                  </a:moveTo>
                  <a:cubicBezTo>
                    <a:pt x="49682" y="38560"/>
                    <a:pt x="38561" y="49682"/>
                    <a:pt x="24841" y="49682"/>
                  </a:cubicBezTo>
                  <a:cubicBezTo>
                    <a:pt x="11121" y="49682"/>
                    <a:pt x="0" y="38560"/>
                    <a:pt x="0" y="24841"/>
                  </a:cubicBezTo>
                  <a:cubicBezTo>
                    <a:pt x="0" y="11122"/>
                    <a:pt x="11121" y="0"/>
                    <a:pt x="24841" y="0"/>
                  </a:cubicBezTo>
                  <a:cubicBezTo>
                    <a:pt x="38561" y="0"/>
                    <a:pt x="49682" y="11122"/>
                    <a:pt x="49682" y="24841"/>
                  </a:cubicBezTo>
                  <a:close/>
                </a:path>
              </a:pathLst>
            </a:custGeom>
            <a:solidFill>
              <a:srgbClr val="E1E1F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275F906-2E73-4D9A-A0D6-AFEF17BD23AA}"/>
                </a:ext>
              </a:extLst>
            </p:cNvPr>
            <p:cNvSpPr/>
            <p:nvPr/>
          </p:nvSpPr>
          <p:spPr>
            <a:xfrm>
              <a:off x="15318905" y="10122164"/>
              <a:ext cx="49682" cy="49682"/>
            </a:xfrm>
            <a:custGeom>
              <a:avLst/>
              <a:gdLst>
                <a:gd name="connsiteX0" fmla="*/ 49682 w 49682"/>
                <a:gd name="connsiteY0" fmla="*/ 24841 h 49682"/>
                <a:gd name="connsiteX1" fmla="*/ 24841 w 49682"/>
                <a:gd name="connsiteY1" fmla="*/ 49682 h 49682"/>
                <a:gd name="connsiteX2" fmla="*/ 0 w 49682"/>
                <a:gd name="connsiteY2" fmla="*/ 24841 h 49682"/>
                <a:gd name="connsiteX3" fmla="*/ 24841 w 49682"/>
                <a:gd name="connsiteY3" fmla="*/ 0 h 49682"/>
                <a:gd name="connsiteX4" fmla="*/ 49682 w 49682"/>
                <a:gd name="connsiteY4" fmla="*/ 24841 h 4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82" h="49682">
                  <a:moveTo>
                    <a:pt x="49682" y="24841"/>
                  </a:moveTo>
                  <a:cubicBezTo>
                    <a:pt x="49682" y="38560"/>
                    <a:pt x="38561" y="49682"/>
                    <a:pt x="24841" y="49682"/>
                  </a:cubicBezTo>
                  <a:cubicBezTo>
                    <a:pt x="11121" y="49682"/>
                    <a:pt x="0" y="38560"/>
                    <a:pt x="0" y="24841"/>
                  </a:cubicBezTo>
                  <a:cubicBezTo>
                    <a:pt x="0" y="11122"/>
                    <a:pt x="11121" y="0"/>
                    <a:pt x="24841" y="0"/>
                  </a:cubicBezTo>
                  <a:cubicBezTo>
                    <a:pt x="38561" y="0"/>
                    <a:pt x="49682" y="11122"/>
                    <a:pt x="49682" y="24841"/>
                  </a:cubicBezTo>
                  <a:close/>
                </a:path>
              </a:pathLst>
            </a:custGeom>
            <a:solidFill>
              <a:srgbClr val="E1E1F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5E27569-4073-474C-BBC5-31242FEC9D56}"/>
                </a:ext>
              </a:extLst>
            </p:cNvPr>
            <p:cNvSpPr/>
            <p:nvPr/>
          </p:nvSpPr>
          <p:spPr>
            <a:xfrm>
              <a:off x="15318905" y="10327104"/>
              <a:ext cx="49682" cy="49682"/>
            </a:xfrm>
            <a:custGeom>
              <a:avLst/>
              <a:gdLst>
                <a:gd name="connsiteX0" fmla="*/ 49682 w 49682"/>
                <a:gd name="connsiteY0" fmla="*/ 24841 h 49682"/>
                <a:gd name="connsiteX1" fmla="*/ 24841 w 49682"/>
                <a:gd name="connsiteY1" fmla="*/ 49682 h 49682"/>
                <a:gd name="connsiteX2" fmla="*/ 0 w 49682"/>
                <a:gd name="connsiteY2" fmla="*/ 24841 h 49682"/>
                <a:gd name="connsiteX3" fmla="*/ 24841 w 49682"/>
                <a:gd name="connsiteY3" fmla="*/ 0 h 49682"/>
                <a:gd name="connsiteX4" fmla="*/ 49682 w 49682"/>
                <a:gd name="connsiteY4" fmla="*/ 24841 h 4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82" h="49682">
                  <a:moveTo>
                    <a:pt x="49682" y="24841"/>
                  </a:moveTo>
                  <a:cubicBezTo>
                    <a:pt x="49682" y="38560"/>
                    <a:pt x="38561" y="49682"/>
                    <a:pt x="24841" y="49682"/>
                  </a:cubicBezTo>
                  <a:cubicBezTo>
                    <a:pt x="11121" y="49682"/>
                    <a:pt x="0" y="38560"/>
                    <a:pt x="0" y="24841"/>
                  </a:cubicBezTo>
                  <a:cubicBezTo>
                    <a:pt x="0" y="11122"/>
                    <a:pt x="11121" y="0"/>
                    <a:pt x="24841" y="0"/>
                  </a:cubicBezTo>
                  <a:cubicBezTo>
                    <a:pt x="38561" y="0"/>
                    <a:pt x="49682" y="11122"/>
                    <a:pt x="49682" y="24841"/>
                  </a:cubicBezTo>
                  <a:close/>
                </a:path>
              </a:pathLst>
            </a:custGeom>
            <a:solidFill>
              <a:srgbClr val="E1E1F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9893A149-B557-49FC-B630-D11C44D2CB7F}"/>
                </a:ext>
              </a:extLst>
            </p:cNvPr>
            <p:cNvSpPr/>
            <p:nvPr/>
          </p:nvSpPr>
          <p:spPr>
            <a:xfrm>
              <a:off x="15318905" y="10524591"/>
              <a:ext cx="49682" cy="49682"/>
            </a:xfrm>
            <a:custGeom>
              <a:avLst/>
              <a:gdLst>
                <a:gd name="connsiteX0" fmla="*/ 49682 w 49682"/>
                <a:gd name="connsiteY0" fmla="*/ 24841 h 49682"/>
                <a:gd name="connsiteX1" fmla="*/ 24841 w 49682"/>
                <a:gd name="connsiteY1" fmla="*/ 49682 h 49682"/>
                <a:gd name="connsiteX2" fmla="*/ 0 w 49682"/>
                <a:gd name="connsiteY2" fmla="*/ 24841 h 49682"/>
                <a:gd name="connsiteX3" fmla="*/ 24841 w 49682"/>
                <a:gd name="connsiteY3" fmla="*/ 0 h 49682"/>
                <a:gd name="connsiteX4" fmla="*/ 49682 w 49682"/>
                <a:gd name="connsiteY4" fmla="*/ 24841 h 4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82" h="49682">
                  <a:moveTo>
                    <a:pt x="49682" y="24841"/>
                  </a:moveTo>
                  <a:cubicBezTo>
                    <a:pt x="49682" y="38560"/>
                    <a:pt x="38561" y="49682"/>
                    <a:pt x="24841" y="49682"/>
                  </a:cubicBezTo>
                  <a:cubicBezTo>
                    <a:pt x="11121" y="49682"/>
                    <a:pt x="0" y="38560"/>
                    <a:pt x="0" y="24841"/>
                  </a:cubicBezTo>
                  <a:cubicBezTo>
                    <a:pt x="0" y="11122"/>
                    <a:pt x="11121" y="0"/>
                    <a:pt x="24841" y="0"/>
                  </a:cubicBezTo>
                  <a:cubicBezTo>
                    <a:pt x="38561" y="0"/>
                    <a:pt x="49682" y="11122"/>
                    <a:pt x="49682" y="24841"/>
                  </a:cubicBezTo>
                  <a:close/>
                </a:path>
              </a:pathLst>
            </a:custGeom>
            <a:solidFill>
              <a:srgbClr val="E1E1F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4F3ED636-01D5-4DDF-B4F9-C7C9B6C3B4BD}"/>
                </a:ext>
              </a:extLst>
            </p:cNvPr>
            <p:cNvSpPr/>
            <p:nvPr/>
          </p:nvSpPr>
          <p:spPr>
            <a:xfrm>
              <a:off x="15522603" y="10790392"/>
              <a:ext cx="44227" cy="27285"/>
            </a:xfrm>
            <a:custGeom>
              <a:avLst/>
              <a:gdLst>
                <a:gd name="connsiteX0" fmla="*/ 42230 w 44227"/>
                <a:gd name="connsiteY0" fmla="*/ 0 h 27285"/>
                <a:gd name="connsiteX1" fmla="*/ 0 w 44227"/>
                <a:gd name="connsiteY1" fmla="*/ 12421 h 27285"/>
                <a:gd name="connsiteX2" fmla="*/ 23599 w 44227"/>
                <a:gd name="connsiteY2" fmla="*/ 26083 h 27285"/>
                <a:gd name="connsiteX3" fmla="*/ 33535 w 44227"/>
                <a:gd name="connsiteY3" fmla="*/ 23599 h 27285"/>
                <a:gd name="connsiteX4" fmla="*/ 43472 w 44227"/>
                <a:gd name="connsiteY4" fmla="*/ 6210 h 27285"/>
                <a:gd name="connsiteX5" fmla="*/ 42230 w 44227"/>
                <a:gd name="connsiteY5" fmla="*/ 0 h 2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27" h="27285">
                  <a:moveTo>
                    <a:pt x="42230" y="0"/>
                  </a:moveTo>
                  <a:lnTo>
                    <a:pt x="0" y="12421"/>
                  </a:lnTo>
                  <a:cubicBezTo>
                    <a:pt x="0" y="12421"/>
                    <a:pt x="0" y="32293"/>
                    <a:pt x="23599" y="26083"/>
                  </a:cubicBezTo>
                  <a:lnTo>
                    <a:pt x="33535" y="23599"/>
                  </a:lnTo>
                  <a:cubicBezTo>
                    <a:pt x="42230" y="19873"/>
                    <a:pt x="45956" y="13662"/>
                    <a:pt x="43472" y="6210"/>
                  </a:cubicBezTo>
                  <a:lnTo>
                    <a:pt x="42230" y="0"/>
                  </a:lnTo>
                  <a:close/>
                </a:path>
              </a:pathLst>
            </a:custGeom>
            <a:solidFill>
              <a:srgbClr val="FF0C00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EA54E7E-FCDC-44FE-8A90-9463D59B50B5}"/>
                </a:ext>
              </a:extLst>
            </p:cNvPr>
            <p:cNvSpPr/>
            <p:nvPr/>
          </p:nvSpPr>
          <p:spPr>
            <a:xfrm>
              <a:off x="14521502" y="10845042"/>
              <a:ext cx="670259" cy="339304"/>
            </a:xfrm>
            <a:custGeom>
              <a:avLst/>
              <a:gdLst>
                <a:gd name="connsiteX0" fmla="*/ 649597 w 670259"/>
                <a:gd name="connsiteY0" fmla="*/ 198730 h 339304"/>
                <a:gd name="connsiteX1" fmla="*/ 531602 w 670259"/>
                <a:gd name="connsiteY1" fmla="*/ 162710 h 339304"/>
                <a:gd name="connsiteX2" fmla="*/ 471984 w 670259"/>
                <a:gd name="connsiteY2" fmla="*/ 151531 h 339304"/>
                <a:gd name="connsiteX3" fmla="*/ 521666 w 670259"/>
                <a:gd name="connsiteY3" fmla="*/ 130416 h 339304"/>
                <a:gd name="connsiteX4" fmla="*/ 617304 w 670259"/>
                <a:gd name="connsiteY4" fmla="*/ 119238 h 339304"/>
                <a:gd name="connsiteX5" fmla="*/ 640903 w 670259"/>
                <a:gd name="connsiteY5" fmla="*/ 100607 h 339304"/>
                <a:gd name="connsiteX6" fmla="*/ 614820 w 670259"/>
                <a:gd name="connsiteY6" fmla="*/ 79492 h 339304"/>
                <a:gd name="connsiteX7" fmla="*/ 506760 w 670259"/>
                <a:gd name="connsiteY7" fmla="*/ 85702 h 339304"/>
                <a:gd name="connsiteX8" fmla="*/ 383796 w 670259"/>
                <a:gd name="connsiteY8" fmla="*/ 132901 h 339304"/>
                <a:gd name="connsiteX9" fmla="*/ 382554 w 670259"/>
                <a:gd name="connsiteY9" fmla="*/ 132901 h 339304"/>
                <a:gd name="connsiteX10" fmla="*/ 267043 w 670259"/>
                <a:gd name="connsiteY10" fmla="*/ 191278 h 339304"/>
                <a:gd name="connsiteX11" fmla="*/ 132901 w 670259"/>
                <a:gd name="connsiteY11" fmla="*/ 0 h 339304"/>
                <a:gd name="connsiteX12" fmla="*/ 0 w 670259"/>
                <a:gd name="connsiteY12" fmla="*/ 95639 h 339304"/>
                <a:gd name="connsiteX13" fmla="*/ 177614 w 670259"/>
                <a:gd name="connsiteY13" fmla="*/ 299337 h 339304"/>
                <a:gd name="connsiteX14" fmla="*/ 270769 w 670259"/>
                <a:gd name="connsiteY14" fmla="*/ 329146 h 339304"/>
                <a:gd name="connsiteX15" fmla="*/ 385039 w 670259"/>
                <a:gd name="connsiteY15" fmla="*/ 276979 h 339304"/>
                <a:gd name="connsiteX16" fmla="*/ 546507 w 670259"/>
                <a:gd name="connsiteY16" fmla="*/ 334114 h 339304"/>
                <a:gd name="connsiteX17" fmla="*/ 576315 w 670259"/>
                <a:gd name="connsiteY17" fmla="*/ 330388 h 339304"/>
                <a:gd name="connsiteX18" fmla="*/ 576315 w 670259"/>
                <a:gd name="connsiteY18" fmla="*/ 329146 h 339304"/>
                <a:gd name="connsiteX19" fmla="*/ 563895 w 670259"/>
                <a:gd name="connsiteY19" fmla="*/ 298094 h 339304"/>
                <a:gd name="connsiteX20" fmla="*/ 421058 w 670259"/>
                <a:gd name="connsiteY20" fmla="*/ 235991 h 339304"/>
                <a:gd name="connsiteX21" fmla="*/ 423543 w 670259"/>
                <a:gd name="connsiteY21" fmla="*/ 233507 h 339304"/>
                <a:gd name="connsiteX22" fmla="*/ 508002 w 670259"/>
                <a:gd name="connsiteY22" fmla="*/ 255865 h 339304"/>
                <a:gd name="connsiteX23" fmla="*/ 596190 w 670259"/>
                <a:gd name="connsiteY23" fmla="*/ 293127 h 339304"/>
                <a:gd name="connsiteX24" fmla="*/ 625998 w 670259"/>
                <a:gd name="connsiteY24" fmla="*/ 289400 h 339304"/>
                <a:gd name="connsiteX25" fmla="*/ 613577 w 670259"/>
                <a:gd name="connsiteY25" fmla="*/ 258348 h 339304"/>
                <a:gd name="connsiteX26" fmla="*/ 514212 w 670259"/>
                <a:gd name="connsiteY26" fmla="*/ 216119 h 339304"/>
                <a:gd name="connsiteX27" fmla="*/ 448384 w 670259"/>
                <a:gd name="connsiteY27" fmla="*/ 197488 h 339304"/>
                <a:gd name="connsiteX28" fmla="*/ 449626 w 670259"/>
                <a:gd name="connsiteY28" fmla="*/ 196245 h 339304"/>
                <a:gd name="connsiteX29" fmla="*/ 519181 w 670259"/>
                <a:gd name="connsiteY29" fmla="*/ 206182 h 339304"/>
                <a:gd name="connsiteX30" fmla="*/ 640903 w 670259"/>
                <a:gd name="connsiteY30" fmla="*/ 239717 h 339304"/>
                <a:gd name="connsiteX31" fmla="*/ 669470 w 670259"/>
                <a:gd name="connsiteY31" fmla="*/ 226055 h 339304"/>
                <a:gd name="connsiteX32" fmla="*/ 649597 w 670259"/>
                <a:gd name="connsiteY32" fmla="*/ 198730 h 339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70259" h="339304">
                  <a:moveTo>
                    <a:pt x="649597" y="198730"/>
                  </a:moveTo>
                  <a:lnTo>
                    <a:pt x="531602" y="162710"/>
                  </a:lnTo>
                  <a:lnTo>
                    <a:pt x="471984" y="151531"/>
                  </a:lnTo>
                  <a:lnTo>
                    <a:pt x="521666" y="130416"/>
                  </a:lnTo>
                  <a:lnTo>
                    <a:pt x="617304" y="119238"/>
                  </a:lnTo>
                  <a:cubicBezTo>
                    <a:pt x="625998" y="117996"/>
                    <a:pt x="639662" y="119238"/>
                    <a:pt x="640903" y="100607"/>
                  </a:cubicBezTo>
                  <a:cubicBezTo>
                    <a:pt x="640903" y="83218"/>
                    <a:pt x="627241" y="78250"/>
                    <a:pt x="614820" y="79492"/>
                  </a:cubicBezTo>
                  <a:lnTo>
                    <a:pt x="506760" y="85702"/>
                  </a:lnTo>
                  <a:lnTo>
                    <a:pt x="383796" y="132901"/>
                  </a:lnTo>
                  <a:cubicBezTo>
                    <a:pt x="383796" y="132901"/>
                    <a:pt x="383796" y="132901"/>
                    <a:pt x="382554" y="132901"/>
                  </a:cubicBezTo>
                  <a:cubicBezTo>
                    <a:pt x="365166" y="137869"/>
                    <a:pt x="331630" y="152773"/>
                    <a:pt x="267043" y="191278"/>
                  </a:cubicBezTo>
                  <a:cubicBezTo>
                    <a:pt x="267043" y="191278"/>
                    <a:pt x="154016" y="33536"/>
                    <a:pt x="132901" y="0"/>
                  </a:cubicBezTo>
                  <a:cubicBezTo>
                    <a:pt x="104333" y="23599"/>
                    <a:pt x="16147" y="85702"/>
                    <a:pt x="0" y="95639"/>
                  </a:cubicBezTo>
                  <a:cubicBezTo>
                    <a:pt x="59619" y="166436"/>
                    <a:pt x="176373" y="298094"/>
                    <a:pt x="177614" y="299337"/>
                  </a:cubicBezTo>
                  <a:cubicBezTo>
                    <a:pt x="192519" y="314241"/>
                    <a:pt x="223571" y="356471"/>
                    <a:pt x="270769" y="329146"/>
                  </a:cubicBezTo>
                  <a:lnTo>
                    <a:pt x="385039" y="276979"/>
                  </a:lnTo>
                  <a:lnTo>
                    <a:pt x="546507" y="334114"/>
                  </a:lnTo>
                  <a:cubicBezTo>
                    <a:pt x="553959" y="337840"/>
                    <a:pt x="565138" y="345293"/>
                    <a:pt x="576315" y="330388"/>
                  </a:cubicBezTo>
                  <a:cubicBezTo>
                    <a:pt x="576315" y="330388"/>
                    <a:pt x="576315" y="330388"/>
                    <a:pt x="576315" y="329146"/>
                  </a:cubicBezTo>
                  <a:cubicBezTo>
                    <a:pt x="585011" y="314241"/>
                    <a:pt x="576315" y="303063"/>
                    <a:pt x="563895" y="298094"/>
                  </a:cubicBezTo>
                  <a:lnTo>
                    <a:pt x="421058" y="235991"/>
                  </a:lnTo>
                  <a:lnTo>
                    <a:pt x="423543" y="233507"/>
                  </a:lnTo>
                  <a:lnTo>
                    <a:pt x="508002" y="255865"/>
                  </a:lnTo>
                  <a:lnTo>
                    <a:pt x="596190" y="293127"/>
                  </a:lnTo>
                  <a:cubicBezTo>
                    <a:pt x="604883" y="296853"/>
                    <a:pt x="614820" y="304305"/>
                    <a:pt x="625998" y="289400"/>
                  </a:cubicBezTo>
                  <a:cubicBezTo>
                    <a:pt x="634693" y="274496"/>
                    <a:pt x="625998" y="263317"/>
                    <a:pt x="613577" y="258348"/>
                  </a:cubicBezTo>
                  <a:lnTo>
                    <a:pt x="514212" y="216119"/>
                  </a:lnTo>
                  <a:lnTo>
                    <a:pt x="448384" y="197488"/>
                  </a:lnTo>
                  <a:lnTo>
                    <a:pt x="449626" y="196245"/>
                  </a:lnTo>
                  <a:lnTo>
                    <a:pt x="519181" y="206182"/>
                  </a:lnTo>
                  <a:lnTo>
                    <a:pt x="640903" y="239717"/>
                  </a:lnTo>
                  <a:cubicBezTo>
                    <a:pt x="654566" y="243444"/>
                    <a:pt x="666986" y="239717"/>
                    <a:pt x="669470" y="226055"/>
                  </a:cubicBezTo>
                  <a:cubicBezTo>
                    <a:pt x="673197" y="212393"/>
                    <a:pt x="663260" y="202456"/>
                    <a:pt x="649597" y="198730"/>
                  </a:cubicBezTo>
                  <a:close/>
                </a:path>
              </a:pathLst>
            </a:custGeom>
            <a:solidFill>
              <a:srgbClr val="CC7E48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D6488278-2911-47AA-B6BD-EDFB81286FB2}"/>
                </a:ext>
              </a:extLst>
            </p:cNvPr>
            <p:cNvSpPr/>
            <p:nvPr/>
          </p:nvSpPr>
          <p:spPr>
            <a:xfrm rot="-2307294">
              <a:off x="14480631" y="10865867"/>
              <a:ext cx="226055" cy="72039"/>
            </a:xfrm>
            <a:custGeom>
              <a:avLst/>
              <a:gdLst>
                <a:gd name="connsiteX0" fmla="*/ 0 w 226055"/>
                <a:gd name="connsiteY0" fmla="*/ 0 h 72039"/>
                <a:gd name="connsiteX1" fmla="*/ 226056 w 226055"/>
                <a:gd name="connsiteY1" fmla="*/ 0 h 72039"/>
                <a:gd name="connsiteX2" fmla="*/ 226056 w 226055"/>
                <a:gd name="connsiteY2" fmla="*/ 72039 h 72039"/>
                <a:gd name="connsiteX3" fmla="*/ 0 w 226055"/>
                <a:gd name="connsiteY3" fmla="*/ 72039 h 7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055" h="72039">
                  <a:moveTo>
                    <a:pt x="0" y="0"/>
                  </a:moveTo>
                  <a:lnTo>
                    <a:pt x="226056" y="0"/>
                  </a:lnTo>
                  <a:lnTo>
                    <a:pt x="226056" y="72039"/>
                  </a:lnTo>
                  <a:lnTo>
                    <a:pt x="0" y="72039"/>
                  </a:lnTo>
                  <a:close/>
                </a:path>
              </a:pathLst>
            </a:custGeom>
            <a:solidFill>
              <a:srgbClr val="E1E1F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grpSp>
          <p:nvGrpSpPr>
            <p:cNvPr id="321" name="Graphic 3">
              <a:extLst>
                <a:ext uri="{FF2B5EF4-FFF2-40B4-BE49-F238E27FC236}">
                  <a16:creationId xmlns:a16="http://schemas.microsoft.com/office/drawing/2014/main" id="{836A0713-A942-46DD-87D0-C1F8D973E2C2}"/>
                </a:ext>
              </a:extLst>
            </p:cNvPr>
            <p:cNvGrpSpPr/>
            <p:nvPr/>
          </p:nvGrpSpPr>
          <p:grpSpPr>
            <a:xfrm>
              <a:off x="15056507" y="10928399"/>
              <a:ext cx="141651" cy="254563"/>
              <a:chOff x="15056507" y="10928399"/>
              <a:chExt cx="141651" cy="254563"/>
            </a:xfrm>
            <a:solidFill>
              <a:srgbClr val="FF0C00"/>
            </a:solidFill>
          </p:grpSpPr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FECE4772-DE6B-4437-9B2A-7FF82914407E}"/>
                  </a:ext>
                </a:extLst>
              </p:cNvPr>
              <p:cNvSpPr/>
              <p:nvPr/>
            </p:nvSpPr>
            <p:spPr>
              <a:xfrm>
                <a:off x="15112723" y="10928399"/>
                <a:ext cx="52185" cy="29533"/>
              </a:xfrm>
              <a:custGeom>
                <a:avLst/>
                <a:gdLst>
                  <a:gd name="connsiteX0" fmla="*/ 9936 w 52185"/>
                  <a:gd name="connsiteY0" fmla="*/ 28429 h 29533"/>
                  <a:gd name="connsiteX1" fmla="*/ 40987 w 52185"/>
                  <a:gd name="connsiteY1" fmla="*/ 28429 h 29533"/>
                  <a:gd name="connsiteX2" fmla="*/ 40987 w 52185"/>
                  <a:gd name="connsiteY2" fmla="*/ 1104 h 29533"/>
                  <a:gd name="connsiteX3" fmla="*/ 9936 w 52185"/>
                  <a:gd name="connsiteY3" fmla="*/ 1104 h 29533"/>
                  <a:gd name="connsiteX4" fmla="*/ 0 w 52185"/>
                  <a:gd name="connsiteY4" fmla="*/ 9798 h 29533"/>
                  <a:gd name="connsiteX5" fmla="*/ 0 w 52185"/>
                  <a:gd name="connsiteY5" fmla="*/ 19735 h 29533"/>
                  <a:gd name="connsiteX6" fmla="*/ 9936 w 52185"/>
                  <a:gd name="connsiteY6" fmla="*/ 28429 h 29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185" h="29533">
                    <a:moveTo>
                      <a:pt x="9936" y="28429"/>
                    </a:moveTo>
                    <a:cubicBezTo>
                      <a:pt x="9936" y="28429"/>
                      <a:pt x="33535" y="30914"/>
                      <a:pt x="40987" y="28429"/>
                    </a:cubicBezTo>
                    <a:cubicBezTo>
                      <a:pt x="54651" y="24703"/>
                      <a:pt x="57134" y="6072"/>
                      <a:pt x="40987" y="1104"/>
                    </a:cubicBezTo>
                    <a:cubicBezTo>
                      <a:pt x="33535" y="-1380"/>
                      <a:pt x="9936" y="1104"/>
                      <a:pt x="9936" y="1104"/>
                    </a:cubicBezTo>
                    <a:cubicBezTo>
                      <a:pt x="3725" y="1104"/>
                      <a:pt x="0" y="4831"/>
                      <a:pt x="0" y="9798"/>
                    </a:cubicBezTo>
                    <a:lnTo>
                      <a:pt x="0" y="19735"/>
                    </a:lnTo>
                    <a:cubicBezTo>
                      <a:pt x="0" y="24703"/>
                      <a:pt x="4969" y="28429"/>
                      <a:pt x="9936" y="28429"/>
                    </a:cubicBezTo>
                    <a:close/>
                  </a:path>
                </a:pathLst>
              </a:custGeom>
              <a:solidFill>
                <a:srgbClr val="FF0C00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6D476871-AD99-4191-8145-B00F525083C5}"/>
                  </a:ext>
                </a:extLst>
              </p:cNvPr>
              <p:cNvSpPr/>
              <p:nvPr/>
            </p:nvSpPr>
            <p:spPr>
              <a:xfrm>
                <a:off x="15144706" y="11050902"/>
                <a:ext cx="53452" cy="36342"/>
              </a:xfrm>
              <a:custGeom>
                <a:avLst/>
                <a:gdLst>
                  <a:gd name="connsiteX0" fmla="*/ 7762 w 53452"/>
                  <a:gd name="connsiteY0" fmla="*/ 26406 h 36342"/>
                  <a:gd name="connsiteX1" fmla="*/ 37572 w 53452"/>
                  <a:gd name="connsiteY1" fmla="*/ 36343 h 36342"/>
                  <a:gd name="connsiteX2" fmla="*/ 46266 w 53452"/>
                  <a:gd name="connsiteY2" fmla="*/ 10260 h 36342"/>
                  <a:gd name="connsiteX3" fmla="*/ 16458 w 53452"/>
                  <a:gd name="connsiteY3" fmla="*/ 323 h 36342"/>
                  <a:gd name="connsiteX4" fmla="*/ 4037 w 53452"/>
                  <a:gd name="connsiteY4" fmla="*/ 5291 h 36342"/>
                  <a:gd name="connsiteX5" fmla="*/ 310 w 53452"/>
                  <a:gd name="connsiteY5" fmla="*/ 15227 h 36342"/>
                  <a:gd name="connsiteX6" fmla="*/ 7762 w 53452"/>
                  <a:gd name="connsiteY6" fmla="*/ 26406 h 36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3452" h="36342">
                    <a:moveTo>
                      <a:pt x="7762" y="26406"/>
                    </a:moveTo>
                    <a:cubicBezTo>
                      <a:pt x="7762" y="26406"/>
                      <a:pt x="30120" y="36343"/>
                      <a:pt x="37572" y="36343"/>
                    </a:cubicBezTo>
                    <a:cubicBezTo>
                      <a:pt x="52476" y="36343"/>
                      <a:pt x="59930" y="20196"/>
                      <a:pt x="46266" y="10260"/>
                    </a:cubicBezTo>
                    <a:cubicBezTo>
                      <a:pt x="40056" y="5291"/>
                      <a:pt x="16458" y="323"/>
                      <a:pt x="16458" y="323"/>
                    </a:cubicBezTo>
                    <a:cubicBezTo>
                      <a:pt x="11489" y="-919"/>
                      <a:pt x="5279" y="1565"/>
                      <a:pt x="4037" y="5291"/>
                    </a:cubicBezTo>
                    <a:lnTo>
                      <a:pt x="310" y="15227"/>
                    </a:lnTo>
                    <a:cubicBezTo>
                      <a:pt x="-931" y="18954"/>
                      <a:pt x="1552" y="23922"/>
                      <a:pt x="7762" y="26406"/>
                    </a:cubicBezTo>
                    <a:close/>
                  </a:path>
                </a:pathLst>
              </a:custGeom>
              <a:solidFill>
                <a:srgbClr val="FF0C00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D15DA24B-7A4E-49B7-9CC4-065103B058D1}"/>
                  </a:ext>
                </a:extLst>
              </p:cNvPr>
              <p:cNvSpPr/>
              <p:nvPr/>
            </p:nvSpPr>
            <p:spPr>
              <a:xfrm>
                <a:off x="15103705" y="11102391"/>
                <a:ext cx="46740" cy="35856"/>
              </a:xfrm>
              <a:custGeom>
                <a:avLst/>
                <a:gdLst>
                  <a:gd name="connsiteX0" fmla="*/ 5291 w 46740"/>
                  <a:gd name="connsiteY0" fmla="*/ 24599 h 35856"/>
                  <a:gd name="connsiteX1" fmla="*/ 31374 w 46740"/>
                  <a:gd name="connsiteY1" fmla="*/ 35778 h 35856"/>
                  <a:gd name="connsiteX2" fmla="*/ 41311 w 46740"/>
                  <a:gd name="connsiteY2" fmla="*/ 12179 h 35856"/>
                  <a:gd name="connsiteX3" fmla="*/ 15229 w 46740"/>
                  <a:gd name="connsiteY3" fmla="*/ 1000 h 35856"/>
                  <a:gd name="connsiteX4" fmla="*/ 4050 w 46740"/>
                  <a:gd name="connsiteY4" fmla="*/ 4726 h 35856"/>
                  <a:gd name="connsiteX5" fmla="*/ 323 w 46740"/>
                  <a:gd name="connsiteY5" fmla="*/ 13420 h 35856"/>
                  <a:gd name="connsiteX6" fmla="*/ 5291 w 46740"/>
                  <a:gd name="connsiteY6" fmla="*/ 24599 h 35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740" h="35856">
                    <a:moveTo>
                      <a:pt x="5291" y="24599"/>
                    </a:moveTo>
                    <a:cubicBezTo>
                      <a:pt x="5291" y="24599"/>
                      <a:pt x="25164" y="35778"/>
                      <a:pt x="31374" y="35778"/>
                    </a:cubicBezTo>
                    <a:cubicBezTo>
                      <a:pt x="45038" y="37020"/>
                      <a:pt x="52490" y="23357"/>
                      <a:pt x="41311" y="12179"/>
                    </a:cubicBezTo>
                    <a:cubicBezTo>
                      <a:pt x="36343" y="7210"/>
                      <a:pt x="15229" y="1000"/>
                      <a:pt x="15229" y="1000"/>
                    </a:cubicBezTo>
                    <a:cubicBezTo>
                      <a:pt x="10260" y="-1484"/>
                      <a:pt x="5291" y="1000"/>
                      <a:pt x="4050" y="4726"/>
                    </a:cubicBezTo>
                    <a:lnTo>
                      <a:pt x="323" y="13420"/>
                    </a:lnTo>
                    <a:cubicBezTo>
                      <a:pt x="-919" y="17147"/>
                      <a:pt x="1566" y="22115"/>
                      <a:pt x="5291" y="24599"/>
                    </a:cubicBezTo>
                    <a:close/>
                  </a:path>
                </a:pathLst>
              </a:custGeom>
              <a:solidFill>
                <a:srgbClr val="FF0C00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4923609D-6890-4A5A-9F13-DC6E6295C78E}"/>
                  </a:ext>
                </a:extLst>
              </p:cNvPr>
              <p:cNvSpPr/>
              <p:nvPr/>
            </p:nvSpPr>
            <p:spPr>
              <a:xfrm>
                <a:off x="15056507" y="11147105"/>
                <a:ext cx="46466" cy="35856"/>
              </a:xfrm>
              <a:custGeom>
                <a:avLst/>
                <a:gdLst>
                  <a:gd name="connsiteX0" fmla="*/ 5292 w 46466"/>
                  <a:gd name="connsiteY0" fmla="*/ 24599 h 35856"/>
                  <a:gd name="connsiteX1" fmla="*/ 31375 w 46466"/>
                  <a:gd name="connsiteY1" fmla="*/ 35778 h 35856"/>
                  <a:gd name="connsiteX2" fmla="*/ 41310 w 46466"/>
                  <a:gd name="connsiteY2" fmla="*/ 12178 h 35856"/>
                  <a:gd name="connsiteX3" fmla="*/ 15227 w 46466"/>
                  <a:gd name="connsiteY3" fmla="*/ 1000 h 35856"/>
                  <a:gd name="connsiteX4" fmla="*/ 4048 w 46466"/>
                  <a:gd name="connsiteY4" fmla="*/ 4726 h 35856"/>
                  <a:gd name="connsiteX5" fmla="*/ 323 w 46466"/>
                  <a:gd name="connsiteY5" fmla="*/ 13421 h 35856"/>
                  <a:gd name="connsiteX6" fmla="*/ 5292 w 46466"/>
                  <a:gd name="connsiteY6" fmla="*/ 24599 h 35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66" h="35856">
                    <a:moveTo>
                      <a:pt x="5292" y="24599"/>
                    </a:moveTo>
                    <a:cubicBezTo>
                      <a:pt x="5292" y="24599"/>
                      <a:pt x="25164" y="34536"/>
                      <a:pt x="31375" y="35778"/>
                    </a:cubicBezTo>
                    <a:cubicBezTo>
                      <a:pt x="43795" y="37019"/>
                      <a:pt x="52489" y="23357"/>
                      <a:pt x="41310" y="12178"/>
                    </a:cubicBezTo>
                    <a:cubicBezTo>
                      <a:pt x="36343" y="7210"/>
                      <a:pt x="15227" y="1000"/>
                      <a:pt x="15227" y="1000"/>
                    </a:cubicBezTo>
                    <a:cubicBezTo>
                      <a:pt x="10259" y="-1484"/>
                      <a:pt x="5292" y="1000"/>
                      <a:pt x="4048" y="4726"/>
                    </a:cubicBezTo>
                    <a:lnTo>
                      <a:pt x="323" y="13421"/>
                    </a:lnTo>
                    <a:cubicBezTo>
                      <a:pt x="-919" y="18388"/>
                      <a:pt x="1565" y="22115"/>
                      <a:pt x="5292" y="24599"/>
                    </a:cubicBezTo>
                    <a:close/>
                  </a:path>
                </a:pathLst>
              </a:custGeom>
              <a:solidFill>
                <a:srgbClr val="FF0C00"/>
              </a:solidFill>
              <a:ln w="124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19F16D2E-E6FC-413F-9B23-023DFACD1952}"/>
                </a:ext>
              </a:extLst>
            </p:cNvPr>
            <p:cNvSpPr/>
            <p:nvPr/>
          </p:nvSpPr>
          <p:spPr>
            <a:xfrm>
              <a:off x="14900331" y="9623876"/>
              <a:ext cx="391248" cy="853517"/>
            </a:xfrm>
            <a:custGeom>
              <a:avLst/>
              <a:gdLst>
                <a:gd name="connsiteX0" fmla="*/ 391249 w 391248"/>
                <a:gd name="connsiteY0" fmla="*/ 853517 h 853517"/>
                <a:gd name="connsiteX1" fmla="*/ 391249 w 391248"/>
                <a:gd name="connsiteY1" fmla="*/ 442395 h 853517"/>
                <a:gd name="connsiteX2" fmla="*/ 158983 w 391248"/>
                <a:gd name="connsiteY2" fmla="*/ 17611 h 853517"/>
                <a:gd name="connsiteX3" fmla="*/ 0 w 391248"/>
                <a:gd name="connsiteY3" fmla="*/ 20095 h 853517"/>
                <a:gd name="connsiteX4" fmla="*/ 42229 w 391248"/>
                <a:gd name="connsiteY4" fmla="*/ 293348 h 853517"/>
                <a:gd name="connsiteX5" fmla="*/ 180099 w 391248"/>
                <a:gd name="connsiteY5" fmla="*/ 346757 h 853517"/>
                <a:gd name="connsiteX6" fmla="*/ 42229 w 391248"/>
                <a:gd name="connsiteY6" fmla="*/ 387745 h 853517"/>
                <a:gd name="connsiteX7" fmla="*/ 391249 w 391248"/>
                <a:gd name="connsiteY7" fmla="*/ 853517 h 853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1248" h="853517">
                  <a:moveTo>
                    <a:pt x="391249" y="853517"/>
                  </a:moveTo>
                  <a:lnTo>
                    <a:pt x="391249" y="442395"/>
                  </a:lnTo>
                  <a:lnTo>
                    <a:pt x="158983" y="17611"/>
                  </a:lnTo>
                  <a:cubicBezTo>
                    <a:pt x="111785" y="-19651"/>
                    <a:pt x="69555" y="12642"/>
                    <a:pt x="0" y="20095"/>
                  </a:cubicBezTo>
                  <a:lnTo>
                    <a:pt x="42229" y="293348"/>
                  </a:lnTo>
                  <a:lnTo>
                    <a:pt x="180099" y="346757"/>
                  </a:lnTo>
                  <a:lnTo>
                    <a:pt x="42229" y="387745"/>
                  </a:lnTo>
                  <a:lnTo>
                    <a:pt x="391249" y="853517"/>
                  </a:lnTo>
                  <a:close/>
                </a:path>
              </a:pathLst>
            </a:custGeom>
            <a:solidFill>
              <a:srgbClr val="45517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A4BE59B6-3B6A-4DDB-97D4-C14E57A66E55}"/>
                </a:ext>
              </a:extLst>
            </p:cNvPr>
            <p:cNvSpPr/>
            <p:nvPr/>
          </p:nvSpPr>
          <p:spPr>
            <a:xfrm>
              <a:off x="15390945" y="9627619"/>
              <a:ext cx="399942" cy="854742"/>
            </a:xfrm>
            <a:custGeom>
              <a:avLst/>
              <a:gdLst>
                <a:gd name="connsiteX0" fmla="*/ 399943 w 399942"/>
                <a:gd name="connsiteY0" fmla="*/ 17594 h 854742"/>
                <a:gd name="connsiteX1" fmla="*/ 234748 w 399942"/>
                <a:gd name="connsiteY1" fmla="*/ 15110 h 854742"/>
                <a:gd name="connsiteX2" fmla="*/ 0 w 399942"/>
                <a:gd name="connsiteY2" fmla="*/ 443621 h 854742"/>
                <a:gd name="connsiteX3" fmla="*/ 0 w 399942"/>
                <a:gd name="connsiteY3" fmla="*/ 854742 h 854742"/>
                <a:gd name="connsiteX4" fmla="*/ 355229 w 399942"/>
                <a:gd name="connsiteY4" fmla="*/ 385244 h 854742"/>
                <a:gd name="connsiteX5" fmla="*/ 217361 w 399942"/>
                <a:gd name="connsiteY5" fmla="*/ 344256 h 854742"/>
                <a:gd name="connsiteX6" fmla="*/ 357712 w 399942"/>
                <a:gd name="connsiteY6" fmla="*/ 289605 h 854742"/>
                <a:gd name="connsiteX7" fmla="*/ 399943 w 399942"/>
                <a:gd name="connsiteY7" fmla="*/ 17594 h 854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942" h="854742">
                  <a:moveTo>
                    <a:pt x="399943" y="17594"/>
                  </a:moveTo>
                  <a:cubicBezTo>
                    <a:pt x="330388" y="11384"/>
                    <a:pt x="289399" y="-17183"/>
                    <a:pt x="234748" y="15110"/>
                  </a:cubicBezTo>
                  <a:lnTo>
                    <a:pt x="0" y="443621"/>
                  </a:lnTo>
                  <a:lnTo>
                    <a:pt x="0" y="854742"/>
                  </a:lnTo>
                  <a:lnTo>
                    <a:pt x="355229" y="385244"/>
                  </a:lnTo>
                  <a:lnTo>
                    <a:pt x="217361" y="344256"/>
                  </a:lnTo>
                  <a:lnTo>
                    <a:pt x="357712" y="289605"/>
                  </a:lnTo>
                  <a:lnTo>
                    <a:pt x="399943" y="17594"/>
                  </a:lnTo>
                  <a:close/>
                </a:path>
              </a:pathLst>
            </a:custGeom>
            <a:solidFill>
              <a:srgbClr val="45517F"/>
            </a:solidFill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164" name="Graphic 3">
            <a:extLst>
              <a:ext uri="{FF2B5EF4-FFF2-40B4-BE49-F238E27FC236}">
                <a16:creationId xmlns:a16="http://schemas.microsoft.com/office/drawing/2014/main" id="{836A0713-A942-46DD-87D0-C1F8D973E2C2}"/>
              </a:ext>
            </a:extLst>
          </p:cNvPr>
          <p:cNvGrpSpPr/>
          <p:nvPr/>
        </p:nvGrpSpPr>
        <p:grpSpPr>
          <a:xfrm>
            <a:off x="2618775" y="2777565"/>
            <a:ext cx="874397" cy="834429"/>
            <a:chOff x="3446053" y="3870268"/>
            <a:chExt cx="874410" cy="834441"/>
          </a:xfrm>
          <a:solidFill>
            <a:srgbClr val="264653"/>
          </a:solidFill>
        </p:grpSpPr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F68FF9AD-2FDC-4047-B2BC-054E52359E38}"/>
                </a:ext>
              </a:extLst>
            </p:cNvPr>
            <p:cNvSpPr/>
            <p:nvPr/>
          </p:nvSpPr>
          <p:spPr>
            <a:xfrm>
              <a:off x="3698191" y="3870268"/>
              <a:ext cx="604656" cy="631574"/>
            </a:xfrm>
            <a:custGeom>
              <a:avLst/>
              <a:gdLst>
                <a:gd name="connsiteX0" fmla="*/ 0 w 604656"/>
                <a:gd name="connsiteY0" fmla="*/ 46564 h 631574"/>
                <a:gd name="connsiteX1" fmla="*/ 23599 w 604656"/>
                <a:gd name="connsiteY1" fmla="*/ 101214 h 631574"/>
                <a:gd name="connsiteX2" fmla="*/ 491856 w 604656"/>
                <a:gd name="connsiteY2" fmla="*/ 603006 h 631574"/>
                <a:gd name="connsiteX3" fmla="*/ 544022 w 604656"/>
                <a:gd name="connsiteY3" fmla="*/ 631574 h 631574"/>
                <a:gd name="connsiteX4" fmla="*/ 0 w 604656"/>
                <a:gd name="connsiteY4" fmla="*/ 46564 h 63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656" h="631574">
                  <a:moveTo>
                    <a:pt x="0" y="46564"/>
                  </a:moveTo>
                  <a:lnTo>
                    <a:pt x="23599" y="101214"/>
                  </a:lnTo>
                  <a:cubicBezTo>
                    <a:pt x="346535" y="-67706"/>
                    <a:pt x="676923" y="301186"/>
                    <a:pt x="491856" y="603006"/>
                  </a:cubicBezTo>
                  <a:lnTo>
                    <a:pt x="544022" y="631574"/>
                  </a:lnTo>
                  <a:cubicBezTo>
                    <a:pt x="755172" y="281313"/>
                    <a:pt x="376344" y="-142229"/>
                    <a:pt x="0" y="46564"/>
                  </a:cubicBezTo>
                  <a:close/>
                </a:path>
              </a:pathLst>
            </a:custGeom>
            <a:grpFill/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6B852EE-2D65-4536-9D80-08E2D465C9C5}"/>
                </a:ext>
              </a:extLst>
            </p:cNvPr>
            <p:cNvSpPr/>
            <p:nvPr/>
          </p:nvSpPr>
          <p:spPr>
            <a:xfrm>
              <a:off x="3469728" y="4078300"/>
              <a:ext cx="548914" cy="626409"/>
            </a:xfrm>
            <a:custGeom>
              <a:avLst/>
              <a:gdLst>
                <a:gd name="connsiteX0" fmla="*/ 548915 w 548914"/>
                <a:gd name="connsiteY0" fmla="*/ 603641 h 626409"/>
                <a:gd name="connsiteX1" fmla="*/ 58301 w 548914"/>
                <a:gd name="connsiteY1" fmla="*/ 0 h 626409"/>
                <a:gd name="connsiteX2" fmla="*/ 110467 w 548914"/>
                <a:gd name="connsiteY2" fmla="*/ 28567 h 626409"/>
                <a:gd name="connsiteX3" fmla="*/ 526558 w 548914"/>
                <a:gd name="connsiteY3" fmla="*/ 548991 h 626409"/>
                <a:gd name="connsiteX4" fmla="*/ 548915 w 548914"/>
                <a:gd name="connsiteY4" fmla="*/ 603641 h 6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914" h="626409">
                  <a:moveTo>
                    <a:pt x="548915" y="603641"/>
                  </a:moveTo>
                  <a:cubicBezTo>
                    <a:pt x="181265" y="726605"/>
                    <a:pt x="-134218" y="326662"/>
                    <a:pt x="58301" y="0"/>
                  </a:cubicBezTo>
                  <a:lnTo>
                    <a:pt x="110467" y="28567"/>
                  </a:lnTo>
                  <a:cubicBezTo>
                    <a:pt x="-54727" y="305547"/>
                    <a:pt x="211074" y="652082"/>
                    <a:pt x="526558" y="548991"/>
                  </a:cubicBezTo>
                  <a:lnTo>
                    <a:pt x="548915" y="603641"/>
                  </a:lnTo>
                  <a:close/>
                </a:path>
              </a:pathLst>
            </a:custGeom>
            <a:grpFill/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E15477B-85EB-4932-A619-CADB4E768762}"/>
                </a:ext>
              </a:extLst>
            </p:cNvPr>
            <p:cNvSpPr/>
            <p:nvPr/>
          </p:nvSpPr>
          <p:spPr>
            <a:xfrm>
              <a:off x="3698191" y="3894475"/>
              <a:ext cx="375102" cy="786224"/>
            </a:xfrm>
            <a:custGeom>
              <a:avLst/>
              <a:gdLst>
                <a:gd name="connsiteX0" fmla="*/ 375102 w 375102"/>
                <a:gd name="connsiteY0" fmla="*/ 763867 h 786224"/>
                <a:gd name="connsiteX1" fmla="*/ 320451 w 375102"/>
                <a:gd name="connsiteY1" fmla="*/ 786224 h 786224"/>
                <a:gd name="connsiteX2" fmla="*/ 0 w 375102"/>
                <a:gd name="connsiteY2" fmla="*/ 22357 h 786224"/>
                <a:gd name="connsiteX3" fmla="*/ 54651 w 375102"/>
                <a:gd name="connsiteY3" fmla="*/ 0 h 786224"/>
                <a:gd name="connsiteX4" fmla="*/ 375102 w 375102"/>
                <a:gd name="connsiteY4" fmla="*/ 763867 h 78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102" h="786224">
                  <a:moveTo>
                    <a:pt x="375102" y="763867"/>
                  </a:moveTo>
                  <a:cubicBezTo>
                    <a:pt x="357713" y="772561"/>
                    <a:pt x="339082" y="780014"/>
                    <a:pt x="320451" y="786224"/>
                  </a:cubicBezTo>
                  <a:lnTo>
                    <a:pt x="0" y="22357"/>
                  </a:lnTo>
                  <a:cubicBezTo>
                    <a:pt x="17389" y="13663"/>
                    <a:pt x="36020" y="6210"/>
                    <a:pt x="54651" y="0"/>
                  </a:cubicBezTo>
                  <a:lnTo>
                    <a:pt x="375102" y="763867"/>
                  </a:lnTo>
                  <a:close/>
                </a:path>
              </a:pathLst>
            </a:custGeom>
            <a:grpFill/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AFFB621B-92B9-436A-A1AD-F7C9E08EBF21}"/>
                </a:ext>
              </a:extLst>
            </p:cNvPr>
            <p:cNvSpPr/>
            <p:nvPr/>
          </p:nvSpPr>
          <p:spPr>
            <a:xfrm>
              <a:off x="3446053" y="3995082"/>
              <a:ext cx="193761" cy="175130"/>
            </a:xfrm>
            <a:custGeom>
              <a:avLst/>
              <a:gdLst>
                <a:gd name="connsiteX0" fmla="*/ 166436 w 193761"/>
                <a:gd name="connsiteY0" fmla="*/ 0 h 175130"/>
                <a:gd name="connsiteX1" fmla="*/ 193761 w 193761"/>
                <a:gd name="connsiteY1" fmla="*/ 175131 h 175130"/>
                <a:gd name="connsiteX2" fmla="*/ 0 w 193761"/>
                <a:gd name="connsiteY2" fmla="*/ 57135 h 175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761" h="175130">
                  <a:moveTo>
                    <a:pt x="166436" y="0"/>
                  </a:moveTo>
                  <a:lnTo>
                    <a:pt x="193761" y="175131"/>
                  </a:lnTo>
                  <a:lnTo>
                    <a:pt x="0" y="57135"/>
                  </a:lnTo>
                  <a:close/>
                </a:path>
              </a:pathLst>
            </a:custGeom>
            <a:grpFill/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6F934CD9-6984-4588-BB9B-EBA180412B89}"/>
                </a:ext>
              </a:extLst>
            </p:cNvPr>
            <p:cNvSpPr/>
            <p:nvPr/>
          </p:nvSpPr>
          <p:spPr>
            <a:xfrm>
              <a:off x="4125460" y="4409930"/>
              <a:ext cx="195003" cy="175130"/>
            </a:xfrm>
            <a:custGeom>
              <a:avLst/>
              <a:gdLst>
                <a:gd name="connsiteX0" fmla="*/ 27325 w 195003"/>
                <a:gd name="connsiteY0" fmla="*/ 175130 h 175130"/>
                <a:gd name="connsiteX1" fmla="*/ 0 w 195003"/>
                <a:gd name="connsiteY1" fmla="*/ 0 h 175130"/>
                <a:gd name="connsiteX2" fmla="*/ 195003 w 195003"/>
                <a:gd name="connsiteY2" fmla="*/ 116754 h 175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003" h="175130">
                  <a:moveTo>
                    <a:pt x="27325" y="175130"/>
                  </a:moveTo>
                  <a:lnTo>
                    <a:pt x="0" y="0"/>
                  </a:lnTo>
                  <a:lnTo>
                    <a:pt x="195003" y="116754"/>
                  </a:lnTo>
                  <a:close/>
                </a:path>
              </a:pathLst>
            </a:custGeom>
            <a:grpFill/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809" name="Graphic 3">
            <a:extLst>
              <a:ext uri="{FF2B5EF4-FFF2-40B4-BE49-F238E27FC236}">
                <a16:creationId xmlns:a16="http://schemas.microsoft.com/office/drawing/2014/main" id="{836A0713-A942-46DD-87D0-C1F8D973E2C2}"/>
              </a:ext>
            </a:extLst>
          </p:cNvPr>
          <p:cNvGrpSpPr/>
          <p:nvPr/>
        </p:nvGrpSpPr>
        <p:grpSpPr>
          <a:xfrm>
            <a:off x="2531832" y="10203212"/>
            <a:ext cx="1047041" cy="632199"/>
            <a:chOff x="3359109" y="10892241"/>
            <a:chExt cx="1047056" cy="632208"/>
          </a:xfrm>
          <a:solidFill>
            <a:schemeClr val="accent5"/>
          </a:solidFill>
        </p:grpSpPr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5155A0D1-405B-4C83-8356-33F60E897873}"/>
                </a:ext>
              </a:extLst>
            </p:cNvPr>
            <p:cNvSpPr/>
            <p:nvPr/>
          </p:nvSpPr>
          <p:spPr>
            <a:xfrm>
              <a:off x="3359109" y="10892241"/>
              <a:ext cx="524149" cy="632208"/>
            </a:xfrm>
            <a:custGeom>
              <a:avLst/>
              <a:gdLst>
                <a:gd name="connsiteX0" fmla="*/ 524149 w 524149"/>
                <a:gd name="connsiteY0" fmla="*/ 370135 h 632208"/>
                <a:gd name="connsiteX1" fmla="*/ 524149 w 524149"/>
                <a:gd name="connsiteY1" fmla="*/ 632209 h 632208"/>
                <a:gd name="connsiteX2" fmla="*/ 478193 w 524149"/>
                <a:gd name="connsiteY2" fmla="*/ 632209 h 632208"/>
                <a:gd name="connsiteX3" fmla="*/ 478193 w 524149"/>
                <a:gd name="connsiteY3" fmla="*/ 449626 h 632208"/>
                <a:gd name="connsiteX4" fmla="*/ 196246 w 524149"/>
                <a:gd name="connsiteY4" fmla="*/ 218603 h 632208"/>
                <a:gd name="connsiteX5" fmla="*/ 150289 w 524149"/>
                <a:gd name="connsiteY5" fmla="*/ 273253 h 632208"/>
                <a:gd name="connsiteX6" fmla="*/ 0 w 524149"/>
                <a:gd name="connsiteY6" fmla="*/ 0 h 632208"/>
                <a:gd name="connsiteX7" fmla="*/ 298094 w 524149"/>
                <a:gd name="connsiteY7" fmla="*/ 93155 h 632208"/>
                <a:gd name="connsiteX8" fmla="*/ 253380 w 524149"/>
                <a:gd name="connsiteY8" fmla="*/ 147805 h 632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4149" h="632208">
                  <a:moveTo>
                    <a:pt x="524149" y="370135"/>
                  </a:moveTo>
                  <a:lnTo>
                    <a:pt x="524149" y="632209"/>
                  </a:lnTo>
                  <a:lnTo>
                    <a:pt x="478193" y="632209"/>
                  </a:lnTo>
                  <a:lnTo>
                    <a:pt x="478193" y="449626"/>
                  </a:lnTo>
                  <a:lnTo>
                    <a:pt x="196246" y="218603"/>
                  </a:lnTo>
                  <a:lnTo>
                    <a:pt x="150289" y="273253"/>
                  </a:lnTo>
                  <a:lnTo>
                    <a:pt x="0" y="0"/>
                  </a:lnTo>
                  <a:lnTo>
                    <a:pt x="298094" y="93155"/>
                  </a:lnTo>
                  <a:lnTo>
                    <a:pt x="253380" y="147805"/>
                  </a:lnTo>
                  <a:close/>
                </a:path>
              </a:pathLst>
            </a:custGeom>
            <a:grpFill/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D538AA6A-EC6C-436D-A391-816E49E0544C}"/>
                </a:ext>
              </a:extLst>
            </p:cNvPr>
            <p:cNvSpPr/>
            <p:nvPr/>
          </p:nvSpPr>
          <p:spPr>
            <a:xfrm>
              <a:off x="3883258" y="10892241"/>
              <a:ext cx="522907" cy="632208"/>
            </a:xfrm>
            <a:custGeom>
              <a:avLst/>
              <a:gdLst>
                <a:gd name="connsiteX0" fmla="*/ 522907 w 522907"/>
                <a:gd name="connsiteY0" fmla="*/ 0 h 632208"/>
                <a:gd name="connsiteX1" fmla="*/ 372618 w 522907"/>
                <a:gd name="connsiteY1" fmla="*/ 273253 h 632208"/>
                <a:gd name="connsiteX2" fmla="*/ 327904 w 522907"/>
                <a:gd name="connsiteY2" fmla="*/ 218603 h 632208"/>
                <a:gd name="connsiteX3" fmla="*/ 44714 w 522907"/>
                <a:gd name="connsiteY3" fmla="*/ 449626 h 632208"/>
                <a:gd name="connsiteX4" fmla="*/ 44714 w 522907"/>
                <a:gd name="connsiteY4" fmla="*/ 632209 h 632208"/>
                <a:gd name="connsiteX5" fmla="*/ 0 w 522907"/>
                <a:gd name="connsiteY5" fmla="*/ 632209 h 632208"/>
                <a:gd name="connsiteX6" fmla="*/ 0 w 522907"/>
                <a:gd name="connsiteY6" fmla="*/ 370135 h 632208"/>
                <a:gd name="connsiteX7" fmla="*/ 270769 w 522907"/>
                <a:gd name="connsiteY7" fmla="*/ 147805 h 632208"/>
                <a:gd name="connsiteX8" fmla="*/ 226055 w 522907"/>
                <a:gd name="connsiteY8" fmla="*/ 93155 h 632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907" h="632208">
                  <a:moveTo>
                    <a:pt x="522907" y="0"/>
                  </a:moveTo>
                  <a:lnTo>
                    <a:pt x="372618" y="273253"/>
                  </a:lnTo>
                  <a:lnTo>
                    <a:pt x="327904" y="218603"/>
                  </a:lnTo>
                  <a:lnTo>
                    <a:pt x="44714" y="449626"/>
                  </a:lnTo>
                  <a:lnTo>
                    <a:pt x="44714" y="632209"/>
                  </a:lnTo>
                  <a:lnTo>
                    <a:pt x="0" y="632209"/>
                  </a:lnTo>
                  <a:lnTo>
                    <a:pt x="0" y="370135"/>
                  </a:lnTo>
                  <a:lnTo>
                    <a:pt x="270769" y="147805"/>
                  </a:lnTo>
                  <a:lnTo>
                    <a:pt x="226055" y="93155"/>
                  </a:lnTo>
                  <a:close/>
                </a:path>
              </a:pathLst>
            </a:custGeom>
            <a:grpFill/>
            <a:ln w="124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EB5BA8B-515B-458F-9D71-44F42930CB16}"/>
              </a:ext>
            </a:extLst>
          </p:cNvPr>
          <p:cNvSpPr/>
          <p:nvPr/>
        </p:nvSpPr>
        <p:spPr>
          <a:xfrm>
            <a:off x="11955515" y="9280011"/>
            <a:ext cx="6125116" cy="25542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278">
              <a:defRPr/>
            </a:pPr>
            <a:r>
              <a:rPr lang="en-US" sz="3200" b="1">
                <a:solidFill>
                  <a:srgbClr val="FFFFFF">
                    <a:lumMod val="65000"/>
                  </a:srgbClr>
                </a:solidFill>
                <a:latin typeface="Montserrat Light "/>
              </a:rPr>
              <a:t>Lorem Ipsum</a:t>
            </a:r>
            <a:r>
              <a:rPr lang="en-US" sz="3200">
                <a:solidFill>
                  <a:srgbClr val="FFFFFF">
                    <a:lumMod val="65000"/>
                  </a:srgbClr>
                </a:solidFill>
                <a:latin typeface="Montserrat Light "/>
              </a:rPr>
              <a:t> is simply dummy text of the printing and typesetting industry. Lorem Ipsum has been the industry's,</a:t>
            </a:r>
          </a:p>
        </p:txBody>
      </p:sp>
      <p:sp>
        <p:nvSpPr>
          <p:cNvPr id="812" name="Rectangle 811">
            <a:extLst>
              <a:ext uri="{FF2B5EF4-FFF2-40B4-BE49-F238E27FC236}">
                <a16:creationId xmlns:a16="http://schemas.microsoft.com/office/drawing/2014/main" id="{EEB61FAC-04A7-4F40-B206-B7E0748D33C0}"/>
              </a:ext>
            </a:extLst>
          </p:cNvPr>
          <p:cNvSpPr/>
          <p:nvPr/>
        </p:nvSpPr>
        <p:spPr>
          <a:xfrm>
            <a:off x="4126542" y="2801773"/>
            <a:ext cx="6470810" cy="8308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 printing</a:t>
            </a:r>
          </a:p>
        </p:txBody>
      </p:sp>
      <p:sp>
        <p:nvSpPr>
          <p:cNvPr id="813" name="Rectangle 812">
            <a:extLst>
              <a:ext uri="{FF2B5EF4-FFF2-40B4-BE49-F238E27FC236}">
                <a16:creationId xmlns:a16="http://schemas.microsoft.com/office/drawing/2014/main" id="{41C6F460-E124-4F68-A8E3-8779FA20B862}"/>
              </a:ext>
            </a:extLst>
          </p:cNvPr>
          <p:cNvSpPr/>
          <p:nvPr/>
        </p:nvSpPr>
        <p:spPr>
          <a:xfrm>
            <a:off x="4098841" y="2202071"/>
            <a:ext cx="3529674" cy="6462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38278">
              <a:defRPr/>
            </a:pPr>
            <a:r>
              <a:rPr lang="en-US" sz="36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3600">
                <a:solidFill>
                  <a:srgbClr val="000000"/>
                </a:solidFill>
                <a:latin typeface="Montserrat Light "/>
              </a:rPr>
              <a:t> </a:t>
            </a:r>
          </a:p>
        </p:txBody>
      </p:sp>
      <p:sp>
        <p:nvSpPr>
          <p:cNvPr id="814" name="Rectangle 813">
            <a:extLst>
              <a:ext uri="{FF2B5EF4-FFF2-40B4-BE49-F238E27FC236}">
                <a16:creationId xmlns:a16="http://schemas.microsoft.com/office/drawing/2014/main" id="{938DA62C-AE61-47A0-A925-0B077D5414F2}"/>
              </a:ext>
            </a:extLst>
          </p:cNvPr>
          <p:cNvSpPr/>
          <p:nvPr/>
        </p:nvSpPr>
        <p:spPr>
          <a:xfrm>
            <a:off x="4126542" y="4756747"/>
            <a:ext cx="6470810" cy="8308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 printing</a:t>
            </a:r>
          </a:p>
        </p:txBody>
      </p:sp>
      <p:sp>
        <p:nvSpPr>
          <p:cNvPr id="815" name="Rectangle 814">
            <a:extLst>
              <a:ext uri="{FF2B5EF4-FFF2-40B4-BE49-F238E27FC236}">
                <a16:creationId xmlns:a16="http://schemas.microsoft.com/office/drawing/2014/main" id="{21DCD410-C284-4762-9FE3-1809DD470496}"/>
              </a:ext>
            </a:extLst>
          </p:cNvPr>
          <p:cNvSpPr/>
          <p:nvPr/>
        </p:nvSpPr>
        <p:spPr>
          <a:xfrm>
            <a:off x="4098841" y="4157045"/>
            <a:ext cx="3529674" cy="6462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38278">
              <a:defRPr/>
            </a:pPr>
            <a:r>
              <a:rPr lang="en-US" sz="36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3600">
                <a:solidFill>
                  <a:srgbClr val="000000"/>
                </a:solidFill>
                <a:latin typeface="Montserrat Light "/>
              </a:rPr>
              <a:t> </a:t>
            </a:r>
          </a:p>
        </p:txBody>
      </p:sp>
      <p:sp>
        <p:nvSpPr>
          <p:cNvPr id="816" name="Rectangle 815">
            <a:extLst>
              <a:ext uri="{FF2B5EF4-FFF2-40B4-BE49-F238E27FC236}">
                <a16:creationId xmlns:a16="http://schemas.microsoft.com/office/drawing/2014/main" id="{A5E264AD-4A5A-4C01-8A2F-8FE879CC2E37}"/>
              </a:ext>
            </a:extLst>
          </p:cNvPr>
          <p:cNvSpPr/>
          <p:nvPr/>
        </p:nvSpPr>
        <p:spPr>
          <a:xfrm>
            <a:off x="4126542" y="6877378"/>
            <a:ext cx="6470810" cy="8308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 printing</a:t>
            </a:r>
          </a:p>
        </p:txBody>
      </p:sp>
      <p:sp>
        <p:nvSpPr>
          <p:cNvPr id="817" name="Rectangle 816">
            <a:extLst>
              <a:ext uri="{FF2B5EF4-FFF2-40B4-BE49-F238E27FC236}">
                <a16:creationId xmlns:a16="http://schemas.microsoft.com/office/drawing/2014/main" id="{C6608D6C-EE4B-4832-9C6E-889A8C2878EA}"/>
              </a:ext>
            </a:extLst>
          </p:cNvPr>
          <p:cNvSpPr/>
          <p:nvPr/>
        </p:nvSpPr>
        <p:spPr>
          <a:xfrm>
            <a:off x="4098841" y="6277676"/>
            <a:ext cx="3529674" cy="6462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38278">
              <a:defRPr/>
            </a:pPr>
            <a:r>
              <a:rPr lang="en-US" sz="36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3600">
                <a:solidFill>
                  <a:srgbClr val="000000"/>
                </a:solidFill>
                <a:latin typeface="Montserrat Light "/>
              </a:rPr>
              <a:t> </a:t>
            </a:r>
          </a:p>
        </p:txBody>
      </p:sp>
      <p:sp>
        <p:nvSpPr>
          <p:cNvPr id="818" name="Rectangle 817">
            <a:extLst>
              <a:ext uri="{FF2B5EF4-FFF2-40B4-BE49-F238E27FC236}">
                <a16:creationId xmlns:a16="http://schemas.microsoft.com/office/drawing/2014/main" id="{B58457C3-C712-41F5-B89E-0EB1BE96D43E}"/>
              </a:ext>
            </a:extLst>
          </p:cNvPr>
          <p:cNvSpPr/>
          <p:nvPr/>
        </p:nvSpPr>
        <p:spPr>
          <a:xfrm>
            <a:off x="4126542" y="8658424"/>
            <a:ext cx="6470810" cy="8308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 printing</a:t>
            </a:r>
          </a:p>
        </p:txBody>
      </p:sp>
      <p:sp>
        <p:nvSpPr>
          <p:cNvPr id="819" name="Rectangle 818">
            <a:extLst>
              <a:ext uri="{FF2B5EF4-FFF2-40B4-BE49-F238E27FC236}">
                <a16:creationId xmlns:a16="http://schemas.microsoft.com/office/drawing/2014/main" id="{301B79F1-0A7B-49EC-BE85-ACF2B76134DC}"/>
              </a:ext>
            </a:extLst>
          </p:cNvPr>
          <p:cNvSpPr/>
          <p:nvPr/>
        </p:nvSpPr>
        <p:spPr>
          <a:xfrm>
            <a:off x="4098841" y="8058722"/>
            <a:ext cx="3529674" cy="6462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38278">
              <a:defRPr/>
            </a:pPr>
            <a:r>
              <a:rPr lang="en-US" sz="36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3600">
                <a:solidFill>
                  <a:srgbClr val="000000"/>
                </a:solidFill>
                <a:latin typeface="Montserrat Light "/>
              </a:rPr>
              <a:t> </a:t>
            </a:r>
          </a:p>
        </p:txBody>
      </p:sp>
      <p:sp>
        <p:nvSpPr>
          <p:cNvPr id="820" name="Rectangle 819">
            <a:extLst>
              <a:ext uri="{FF2B5EF4-FFF2-40B4-BE49-F238E27FC236}">
                <a16:creationId xmlns:a16="http://schemas.microsoft.com/office/drawing/2014/main" id="{4679A13E-BEC6-473A-A621-CC78C253FC67}"/>
              </a:ext>
            </a:extLst>
          </p:cNvPr>
          <p:cNvSpPr/>
          <p:nvPr/>
        </p:nvSpPr>
        <p:spPr>
          <a:xfrm>
            <a:off x="4126542" y="10529341"/>
            <a:ext cx="6470810" cy="8308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 printing</a:t>
            </a:r>
          </a:p>
        </p:txBody>
      </p:sp>
      <p:sp>
        <p:nvSpPr>
          <p:cNvPr id="821" name="Rectangle 820">
            <a:extLst>
              <a:ext uri="{FF2B5EF4-FFF2-40B4-BE49-F238E27FC236}">
                <a16:creationId xmlns:a16="http://schemas.microsoft.com/office/drawing/2014/main" id="{0FDA47B6-5EF7-4A40-8D9D-57B0B743225B}"/>
              </a:ext>
            </a:extLst>
          </p:cNvPr>
          <p:cNvSpPr/>
          <p:nvPr/>
        </p:nvSpPr>
        <p:spPr>
          <a:xfrm>
            <a:off x="4098841" y="9929639"/>
            <a:ext cx="3529674" cy="6462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38278">
              <a:defRPr/>
            </a:pPr>
            <a:r>
              <a:rPr lang="en-US" sz="36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3600">
                <a:solidFill>
                  <a:srgbClr val="000000"/>
                </a:solidFill>
                <a:latin typeface="Montserrat Light "/>
              </a:rPr>
              <a:t> </a:t>
            </a:r>
          </a:p>
        </p:txBody>
      </p:sp>
      <p:sp>
        <p:nvSpPr>
          <p:cNvPr id="138" name="Freeform 20">
            <a:extLst>
              <a:ext uri="{FF2B5EF4-FFF2-40B4-BE49-F238E27FC236}">
                <a16:creationId xmlns:a16="http://schemas.microsoft.com/office/drawing/2014/main" id="{03DFDE58-EC5C-43F9-A852-278597C0D5EF}"/>
              </a:ext>
            </a:extLst>
          </p:cNvPr>
          <p:cNvSpPr>
            <a:spLocks noEditPoints="1"/>
          </p:cNvSpPr>
          <p:nvPr/>
        </p:nvSpPr>
        <p:spPr bwMode="auto">
          <a:xfrm>
            <a:off x="2564919" y="6207872"/>
            <a:ext cx="902994" cy="1017011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>
              <a:solidFill>
                <a:srgbClr val="FAFAFA"/>
              </a:solidFill>
              <a:latin typeface="Calibri" panose="020F0502020204030204"/>
            </a:endParaRPr>
          </a:p>
        </p:txBody>
      </p:sp>
      <p:sp>
        <p:nvSpPr>
          <p:cNvPr id="139" name="Freeform 104">
            <a:extLst>
              <a:ext uri="{FF2B5EF4-FFF2-40B4-BE49-F238E27FC236}">
                <a16:creationId xmlns:a16="http://schemas.microsoft.com/office/drawing/2014/main" id="{21854516-D61C-4481-A314-9F73343DB7B8}"/>
              </a:ext>
            </a:extLst>
          </p:cNvPr>
          <p:cNvSpPr>
            <a:spLocks noEditPoints="1"/>
          </p:cNvSpPr>
          <p:nvPr/>
        </p:nvSpPr>
        <p:spPr bwMode="auto">
          <a:xfrm>
            <a:off x="2793133" y="4239877"/>
            <a:ext cx="396591" cy="1236381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121918" tIns="60959" rIns="121918" bIns="60959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241">
              <a:defRPr/>
            </a:pPr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6" name="Freeform 69">
            <a:extLst>
              <a:ext uri="{FF2B5EF4-FFF2-40B4-BE49-F238E27FC236}">
                <a16:creationId xmlns:a16="http://schemas.microsoft.com/office/drawing/2014/main" id="{8AFBDD7A-02AD-4CCC-ACAF-A79B443724BD}"/>
              </a:ext>
            </a:extLst>
          </p:cNvPr>
          <p:cNvSpPr>
            <a:spLocks noEditPoints="1"/>
          </p:cNvSpPr>
          <p:nvPr/>
        </p:nvSpPr>
        <p:spPr bwMode="auto">
          <a:xfrm>
            <a:off x="2693532" y="8278750"/>
            <a:ext cx="717218" cy="975168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914400">
              <a:defRPr/>
            </a:pPr>
            <a:endParaRPr lang="en-US" kern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554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9288D93-8C8D-48BD-841C-84BE43D14756}"/>
              </a:ext>
            </a:extLst>
          </p:cNvPr>
          <p:cNvSpPr/>
          <p:nvPr/>
        </p:nvSpPr>
        <p:spPr>
          <a:xfrm>
            <a:off x="3848632" y="3389048"/>
            <a:ext cx="2753319" cy="6908699"/>
          </a:xfrm>
          <a:custGeom>
            <a:avLst/>
            <a:gdLst>
              <a:gd name="connsiteX0" fmla="*/ 2588260 w 2753359"/>
              <a:gd name="connsiteY0" fmla="*/ 6908801 h 6908800"/>
              <a:gd name="connsiteX1" fmla="*/ 165100 w 2753359"/>
              <a:gd name="connsiteY1" fmla="*/ 6908801 h 6908800"/>
              <a:gd name="connsiteX2" fmla="*/ 0 w 2753359"/>
              <a:gd name="connsiteY2" fmla="*/ 6743701 h 6908800"/>
              <a:gd name="connsiteX3" fmla="*/ 0 w 2753359"/>
              <a:gd name="connsiteY3" fmla="*/ 165100 h 6908800"/>
              <a:gd name="connsiteX4" fmla="*/ 165100 w 2753359"/>
              <a:gd name="connsiteY4" fmla="*/ 0 h 6908800"/>
              <a:gd name="connsiteX5" fmla="*/ 2588260 w 2753359"/>
              <a:gd name="connsiteY5" fmla="*/ 0 h 6908800"/>
              <a:gd name="connsiteX6" fmla="*/ 2753360 w 2753359"/>
              <a:gd name="connsiteY6" fmla="*/ 165100 h 6908800"/>
              <a:gd name="connsiteX7" fmla="*/ 2753360 w 2753359"/>
              <a:gd name="connsiteY7" fmla="*/ 6743701 h 6908800"/>
              <a:gd name="connsiteX8" fmla="*/ 2588260 w 2753359"/>
              <a:gd name="connsiteY8" fmla="*/ 6908801 h 6908800"/>
              <a:gd name="connsiteX9" fmla="*/ 165100 w 2753359"/>
              <a:gd name="connsiteY9" fmla="*/ 91440 h 6908800"/>
              <a:gd name="connsiteX10" fmla="*/ 93980 w 2753359"/>
              <a:gd name="connsiteY10" fmla="*/ 162560 h 6908800"/>
              <a:gd name="connsiteX11" fmla="*/ 93980 w 2753359"/>
              <a:gd name="connsiteY11" fmla="*/ 6741160 h 6908800"/>
              <a:gd name="connsiteX12" fmla="*/ 165100 w 2753359"/>
              <a:gd name="connsiteY12" fmla="*/ 6812280 h 6908800"/>
              <a:gd name="connsiteX13" fmla="*/ 2588260 w 2753359"/>
              <a:gd name="connsiteY13" fmla="*/ 6812280 h 6908800"/>
              <a:gd name="connsiteX14" fmla="*/ 2659380 w 2753359"/>
              <a:gd name="connsiteY14" fmla="*/ 6741160 h 6908800"/>
              <a:gd name="connsiteX15" fmla="*/ 2659380 w 2753359"/>
              <a:gd name="connsiteY15" fmla="*/ 162560 h 6908800"/>
              <a:gd name="connsiteX16" fmla="*/ 2588260 w 2753359"/>
              <a:gd name="connsiteY16" fmla="*/ 91440 h 6908800"/>
              <a:gd name="connsiteX17" fmla="*/ 165100 w 2753359"/>
              <a:gd name="connsiteY17" fmla="*/ 91440 h 690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53359" h="6908800">
                <a:moveTo>
                  <a:pt x="2588260" y="6908801"/>
                </a:moveTo>
                <a:lnTo>
                  <a:pt x="165100" y="6908801"/>
                </a:lnTo>
                <a:cubicBezTo>
                  <a:pt x="73660" y="6908801"/>
                  <a:pt x="0" y="6835140"/>
                  <a:pt x="0" y="6743701"/>
                </a:cubicBezTo>
                <a:lnTo>
                  <a:pt x="0" y="165100"/>
                </a:lnTo>
                <a:cubicBezTo>
                  <a:pt x="0" y="73660"/>
                  <a:pt x="73660" y="0"/>
                  <a:pt x="165100" y="0"/>
                </a:cubicBezTo>
                <a:lnTo>
                  <a:pt x="2588260" y="0"/>
                </a:lnTo>
                <a:cubicBezTo>
                  <a:pt x="2679700" y="0"/>
                  <a:pt x="2753360" y="73660"/>
                  <a:pt x="2753360" y="165100"/>
                </a:cubicBezTo>
                <a:lnTo>
                  <a:pt x="2753360" y="6743701"/>
                </a:lnTo>
                <a:cubicBezTo>
                  <a:pt x="2753360" y="6832601"/>
                  <a:pt x="2679700" y="6908801"/>
                  <a:pt x="2588260" y="6908801"/>
                </a:cubicBezTo>
                <a:close/>
                <a:moveTo>
                  <a:pt x="165100" y="91440"/>
                </a:moveTo>
                <a:cubicBezTo>
                  <a:pt x="127000" y="91440"/>
                  <a:pt x="93980" y="124460"/>
                  <a:pt x="93980" y="162560"/>
                </a:cubicBezTo>
                <a:lnTo>
                  <a:pt x="93980" y="6741160"/>
                </a:lnTo>
                <a:cubicBezTo>
                  <a:pt x="93980" y="6779260"/>
                  <a:pt x="127000" y="6812280"/>
                  <a:pt x="165100" y="6812280"/>
                </a:cubicBezTo>
                <a:lnTo>
                  <a:pt x="2588260" y="6812280"/>
                </a:lnTo>
                <a:cubicBezTo>
                  <a:pt x="2626360" y="6812280"/>
                  <a:pt x="2659380" y="6779260"/>
                  <a:pt x="2659380" y="6741160"/>
                </a:cubicBezTo>
                <a:lnTo>
                  <a:pt x="2659380" y="162560"/>
                </a:lnTo>
                <a:cubicBezTo>
                  <a:pt x="2659380" y="124460"/>
                  <a:pt x="2626360" y="91440"/>
                  <a:pt x="2588260" y="91440"/>
                </a:cubicBezTo>
                <a:lnTo>
                  <a:pt x="165100" y="91440"/>
                </a:lnTo>
                <a:close/>
              </a:path>
            </a:pathLst>
          </a:custGeom>
          <a:solidFill>
            <a:srgbClr val="CCCCCC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37" name="Graphic 3">
            <a:extLst>
              <a:ext uri="{FF2B5EF4-FFF2-40B4-BE49-F238E27FC236}">
                <a16:creationId xmlns:a16="http://schemas.microsoft.com/office/drawing/2014/main" id="{9465FBCD-6160-4584-B531-2E408C73EE27}"/>
              </a:ext>
            </a:extLst>
          </p:cNvPr>
          <p:cNvGrpSpPr/>
          <p:nvPr/>
        </p:nvGrpSpPr>
        <p:grpSpPr>
          <a:xfrm>
            <a:off x="3506901" y="6764659"/>
            <a:ext cx="3435404" cy="3782005"/>
            <a:chOff x="3595265" y="6263640"/>
            <a:chExt cx="3435453" cy="3782059"/>
          </a:xfrm>
          <a:solidFill>
            <a:schemeClr val="accent2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CBCDE04-3E7F-4378-842C-FD5531D3F69B}"/>
                </a:ext>
              </a:extLst>
            </p:cNvPr>
            <p:cNvSpPr/>
            <p:nvPr/>
          </p:nvSpPr>
          <p:spPr>
            <a:xfrm>
              <a:off x="3595265" y="6263640"/>
              <a:ext cx="3006194" cy="3782059"/>
            </a:xfrm>
            <a:custGeom>
              <a:avLst/>
              <a:gdLst>
                <a:gd name="connsiteX0" fmla="*/ 1357734 w 3006194"/>
                <a:gd name="connsiteY0" fmla="*/ 3248660 h 3782059"/>
                <a:gd name="connsiteX1" fmla="*/ 1350114 w 3006194"/>
                <a:gd name="connsiteY1" fmla="*/ 3258820 h 3782059"/>
                <a:gd name="connsiteX2" fmla="*/ 1342494 w 3006194"/>
                <a:gd name="connsiteY2" fmla="*/ 3251200 h 3782059"/>
                <a:gd name="connsiteX3" fmla="*/ 1352654 w 3006194"/>
                <a:gd name="connsiteY3" fmla="*/ 3243580 h 3782059"/>
                <a:gd name="connsiteX4" fmla="*/ 1357734 w 3006194"/>
                <a:gd name="connsiteY4" fmla="*/ 3248660 h 3782059"/>
                <a:gd name="connsiteX5" fmla="*/ 1845414 w 3006194"/>
                <a:gd name="connsiteY5" fmla="*/ 3672840 h 3782059"/>
                <a:gd name="connsiteX6" fmla="*/ 1840334 w 3006194"/>
                <a:gd name="connsiteY6" fmla="*/ 3662680 h 3782059"/>
                <a:gd name="connsiteX7" fmla="*/ 1835254 w 3006194"/>
                <a:gd name="connsiteY7" fmla="*/ 3667760 h 3782059"/>
                <a:gd name="connsiteX8" fmla="*/ 1840334 w 3006194"/>
                <a:gd name="connsiteY8" fmla="*/ 3680460 h 3782059"/>
                <a:gd name="connsiteX9" fmla="*/ 1845414 w 3006194"/>
                <a:gd name="connsiteY9" fmla="*/ 3672840 h 3782059"/>
                <a:gd name="connsiteX10" fmla="*/ 1639674 w 3006194"/>
                <a:gd name="connsiteY10" fmla="*/ 3698240 h 3782059"/>
                <a:gd name="connsiteX11" fmla="*/ 1606654 w 3006194"/>
                <a:gd name="connsiteY11" fmla="*/ 3736340 h 3782059"/>
                <a:gd name="connsiteX12" fmla="*/ 1642214 w 3006194"/>
                <a:gd name="connsiteY12" fmla="*/ 3754120 h 3782059"/>
                <a:gd name="connsiteX13" fmla="*/ 1672694 w 3006194"/>
                <a:gd name="connsiteY13" fmla="*/ 3738880 h 3782059"/>
                <a:gd name="connsiteX14" fmla="*/ 1639674 w 3006194"/>
                <a:gd name="connsiteY14" fmla="*/ 3698240 h 3782059"/>
                <a:gd name="connsiteX15" fmla="*/ 1837794 w 3006194"/>
                <a:gd name="connsiteY15" fmla="*/ 3713480 h 3782059"/>
                <a:gd name="connsiteX16" fmla="*/ 1817474 w 3006194"/>
                <a:gd name="connsiteY16" fmla="*/ 3721100 h 3782059"/>
                <a:gd name="connsiteX17" fmla="*/ 1835254 w 3006194"/>
                <a:gd name="connsiteY17" fmla="*/ 3733800 h 3782059"/>
                <a:gd name="connsiteX18" fmla="*/ 1850494 w 3006194"/>
                <a:gd name="connsiteY18" fmla="*/ 3721100 h 3782059"/>
                <a:gd name="connsiteX19" fmla="*/ 1837794 w 3006194"/>
                <a:gd name="connsiteY19" fmla="*/ 3713480 h 3782059"/>
                <a:gd name="connsiteX20" fmla="*/ 1642214 w 3006194"/>
                <a:gd name="connsiteY20" fmla="*/ 3771900 h 3782059"/>
                <a:gd name="connsiteX21" fmla="*/ 1647294 w 3006194"/>
                <a:gd name="connsiteY21" fmla="*/ 3782060 h 3782059"/>
                <a:gd name="connsiteX22" fmla="*/ 1652374 w 3006194"/>
                <a:gd name="connsiteY22" fmla="*/ 3776980 h 3782059"/>
                <a:gd name="connsiteX23" fmla="*/ 1647294 w 3006194"/>
                <a:gd name="connsiteY23" fmla="*/ 3764280 h 3782059"/>
                <a:gd name="connsiteX24" fmla="*/ 1642214 w 3006194"/>
                <a:gd name="connsiteY24" fmla="*/ 3771900 h 3782059"/>
                <a:gd name="connsiteX25" fmla="*/ 1771754 w 3006194"/>
                <a:gd name="connsiteY25" fmla="*/ 3680460 h 3782059"/>
                <a:gd name="connsiteX26" fmla="*/ 1761594 w 3006194"/>
                <a:gd name="connsiteY26" fmla="*/ 3688080 h 3782059"/>
                <a:gd name="connsiteX27" fmla="*/ 1769214 w 3006194"/>
                <a:gd name="connsiteY27" fmla="*/ 3695700 h 3782059"/>
                <a:gd name="connsiteX28" fmla="*/ 1776834 w 3006194"/>
                <a:gd name="connsiteY28" fmla="*/ 3685540 h 3782059"/>
                <a:gd name="connsiteX29" fmla="*/ 1771754 w 3006194"/>
                <a:gd name="connsiteY29" fmla="*/ 3680460 h 3782059"/>
                <a:gd name="connsiteX30" fmla="*/ 1748894 w 3006194"/>
                <a:gd name="connsiteY30" fmla="*/ 3700780 h 3782059"/>
                <a:gd name="connsiteX31" fmla="*/ 1751434 w 3006194"/>
                <a:gd name="connsiteY31" fmla="*/ 3710940 h 3782059"/>
                <a:gd name="connsiteX32" fmla="*/ 1761594 w 3006194"/>
                <a:gd name="connsiteY32" fmla="*/ 3703320 h 3782059"/>
                <a:gd name="connsiteX33" fmla="*/ 1761594 w 3006194"/>
                <a:gd name="connsiteY33" fmla="*/ 3695700 h 3782059"/>
                <a:gd name="connsiteX34" fmla="*/ 1748894 w 3006194"/>
                <a:gd name="connsiteY34" fmla="*/ 3700780 h 3782059"/>
                <a:gd name="connsiteX35" fmla="*/ 1776834 w 3006194"/>
                <a:gd name="connsiteY35" fmla="*/ 3596640 h 3782059"/>
                <a:gd name="connsiteX36" fmla="*/ 1771754 w 3006194"/>
                <a:gd name="connsiteY36" fmla="*/ 3591560 h 3782059"/>
                <a:gd name="connsiteX37" fmla="*/ 1766674 w 3006194"/>
                <a:gd name="connsiteY37" fmla="*/ 3604260 h 3782059"/>
                <a:gd name="connsiteX38" fmla="*/ 1771754 w 3006194"/>
                <a:gd name="connsiteY38" fmla="*/ 3609340 h 3782059"/>
                <a:gd name="connsiteX39" fmla="*/ 1776834 w 3006194"/>
                <a:gd name="connsiteY39" fmla="*/ 3596640 h 3782059"/>
                <a:gd name="connsiteX40" fmla="*/ 1654914 w 3006194"/>
                <a:gd name="connsiteY40" fmla="*/ 3601720 h 3782059"/>
                <a:gd name="connsiteX41" fmla="*/ 1649834 w 3006194"/>
                <a:gd name="connsiteY41" fmla="*/ 3591560 h 3782059"/>
                <a:gd name="connsiteX42" fmla="*/ 1644754 w 3006194"/>
                <a:gd name="connsiteY42" fmla="*/ 3596640 h 3782059"/>
                <a:gd name="connsiteX43" fmla="*/ 1649834 w 3006194"/>
                <a:gd name="connsiteY43" fmla="*/ 3609340 h 3782059"/>
                <a:gd name="connsiteX44" fmla="*/ 1654914 w 3006194"/>
                <a:gd name="connsiteY44" fmla="*/ 3601720 h 3782059"/>
                <a:gd name="connsiteX45" fmla="*/ 1675234 w 3006194"/>
                <a:gd name="connsiteY45" fmla="*/ 3652520 h 3782059"/>
                <a:gd name="connsiteX46" fmla="*/ 1680314 w 3006194"/>
                <a:gd name="connsiteY46" fmla="*/ 3657600 h 3782059"/>
                <a:gd name="connsiteX47" fmla="*/ 1693014 w 3006194"/>
                <a:gd name="connsiteY47" fmla="*/ 3652520 h 3782059"/>
                <a:gd name="connsiteX48" fmla="*/ 1687934 w 3006194"/>
                <a:gd name="connsiteY48" fmla="*/ 3647440 h 3782059"/>
                <a:gd name="connsiteX49" fmla="*/ 1675234 w 3006194"/>
                <a:gd name="connsiteY49" fmla="*/ 3652520 h 3782059"/>
                <a:gd name="connsiteX50" fmla="*/ 1439014 w 3006194"/>
                <a:gd name="connsiteY50" fmla="*/ 3606800 h 3782059"/>
                <a:gd name="connsiteX51" fmla="*/ 1365354 w 3006194"/>
                <a:gd name="connsiteY51" fmla="*/ 3614420 h 3782059"/>
                <a:gd name="connsiteX52" fmla="*/ 1423774 w 3006194"/>
                <a:gd name="connsiteY52" fmla="*/ 3662680 h 3782059"/>
                <a:gd name="connsiteX53" fmla="*/ 1464414 w 3006194"/>
                <a:gd name="connsiteY53" fmla="*/ 3649980 h 3782059"/>
                <a:gd name="connsiteX54" fmla="*/ 1464414 w 3006194"/>
                <a:gd name="connsiteY54" fmla="*/ 3624580 h 3782059"/>
                <a:gd name="connsiteX55" fmla="*/ 1439014 w 3006194"/>
                <a:gd name="connsiteY55" fmla="*/ 3606800 h 3782059"/>
                <a:gd name="connsiteX56" fmla="*/ 1446634 w 3006194"/>
                <a:gd name="connsiteY56" fmla="*/ 3312160 h 3782059"/>
                <a:gd name="connsiteX57" fmla="*/ 1428854 w 3006194"/>
                <a:gd name="connsiteY57" fmla="*/ 3329940 h 3782059"/>
                <a:gd name="connsiteX58" fmla="*/ 1446634 w 3006194"/>
                <a:gd name="connsiteY58" fmla="*/ 3312160 h 3782059"/>
                <a:gd name="connsiteX59" fmla="*/ 1431394 w 3006194"/>
                <a:gd name="connsiteY59" fmla="*/ 3215640 h 3782059"/>
                <a:gd name="connsiteX60" fmla="*/ 1418694 w 3006194"/>
                <a:gd name="connsiteY60" fmla="*/ 3210560 h 3782059"/>
                <a:gd name="connsiteX61" fmla="*/ 1413614 w 3006194"/>
                <a:gd name="connsiteY61" fmla="*/ 3215640 h 3782059"/>
                <a:gd name="connsiteX62" fmla="*/ 1423774 w 3006194"/>
                <a:gd name="connsiteY62" fmla="*/ 3220720 h 3782059"/>
                <a:gd name="connsiteX63" fmla="*/ 1431394 w 3006194"/>
                <a:gd name="connsiteY63" fmla="*/ 3215640 h 3782059"/>
                <a:gd name="connsiteX64" fmla="*/ 2599794 w 3006194"/>
                <a:gd name="connsiteY64" fmla="*/ 3477260 h 3782059"/>
                <a:gd name="connsiteX65" fmla="*/ 2609954 w 3006194"/>
                <a:gd name="connsiteY65" fmla="*/ 3482340 h 3782059"/>
                <a:gd name="connsiteX66" fmla="*/ 2615034 w 3006194"/>
                <a:gd name="connsiteY66" fmla="*/ 3477260 h 3782059"/>
                <a:gd name="connsiteX67" fmla="*/ 2602334 w 3006194"/>
                <a:gd name="connsiteY67" fmla="*/ 3472180 h 3782059"/>
                <a:gd name="connsiteX68" fmla="*/ 2599794 w 3006194"/>
                <a:gd name="connsiteY68" fmla="*/ 3477260 h 3782059"/>
                <a:gd name="connsiteX69" fmla="*/ 1428854 w 3006194"/>
                <a:gd name="connsiteY69" fmla="*/ 3251200 h 3782059"/>
                <a:gd name="connsiteX70" fmla="*/ 1446634 w 3006194"/>
                <a:gd name="connsiteY70" fmla="*/ 3294380 h 3782059"/>
                <a:gd name="connsiteX71" fmla="*/ 1446634 w 3006194"/>
                <a:gd name="connsiteY71" fmla="*/ 3302000 h 3782059"/>
                <a:gd name="connsiteX72" fmla="*/ 1446634 w 3006194"/>
                <a:gd name="connsiteY72" fmla="*/ 3309620 h 3782059"/>
                <a:gd name="connsiteX73" fmla="*/ 1428854 w 3006194"/>
                <a:gd name="connsiteY73" fmla="*/ 3327400 h 3782059"/>
                <a:gd name="connsiteX74" fmla="*/ 1411074 w 3006194"/>
                <a:gd name="connsiteY74" fmla="*/ 3291840 h 3782059"/>
                <a:gd name="connsiteX75" fmla="*/ 1385674 w 3006194"/>
                <a:gd name="connsiteY75" fmla="*/ 3291840 h 3782059"/>
                <a:gd name="connsiteX76" fmla="*/ 1393294 w 3006194"/>
                <a:gd name="connsiteY76" fmla="*/ 3268980 h 3782059"/>
                <a:gd name="connsiteX77" fmla="*/ 1428854 w 3006194"/>
                <a:gd name="connsiteY77" fmla="*/ 3251200 h 3782059"/>
                <a:gd name="connsiteX78" fmla="*/ 1413614 w 3006194"/>
                <a:gd name="connsiteY78" fmla="*/ 3286760 h 3782059"/>
                <a:gd name="connsiteX79" fmla="*/ 1421234 w 3006194"/>
                <a:gd name="connsiteY79" fmla="*/ 3294380 h 3782059"/>
                <a:gd name="connsiteX80" fmla="*/ 1428854 w 3006194"/>
                <a:gd name="connsiteY80" fmla="*/ 3284220 h 3782059"/>
                <a:gd name="connsiteX81" fmla="*/ 1423774 w 3006194"/>
                <a:gd name="connsiteY81" fmla="*/ 3279140 h 3782059"/>
                <a:gd name="connsiteX82" fmla="*/ 1413614 w 3006194"/>
                <a:gd name="connsiteY82" fmla="*/ 3286760 h 3782059"/>
                <a:gd name="connsiteX83" fmla="*/ 1428854 w 3006194"/>
                <a:gd name="connsiteY83" fmla="*/ 3284220 h 3782059"/>
                <a:gd name="connsiteX84" fmla="*/ 1423774 w 3006194"/>
                <a:gd name="connsiteY84" fmla="*/ 3279140 h 3782059"/>
                <a:gd name="connsiteX85" fmla="*/ 1413614 w 3006194"/>
                <a:gd name="connsiteY85" fmla="*/ 3286760 h 3782059"/>
                <a:gd name="connsiteX86" fmla="*/ 1421234 w 3006194"/>
                <a:gd name="connsiteY86" fmla="*/ 3294380 h 3782059"/>
                <a:gd name="connsiteX87" fmla="*/ 1428854 w 3006194"/>
                <a:gd name="connsiteY87" fmla="*/ 3284220 h 3782059"/>
                <a:gd name="connsiteX88" fmla="*/ 2322934 w 3006194"/>
                <a:gd name="connsiteY88" fmla="*/ 3581400 h 3782059"/>
                <a:gd name="connsiteX89" fmla="*/ 2328014 w 3006194"/>
                <a:gd name="connsiteY89" fmla="*/ 3591560 h 3782059"/>
                <a:gd name="connsiteX90" fmla="*/ 2333094 w 3006194"/>
                <a:gd name="connsiteY90" fmla="*/ 3586480 h 3782059"/>
                <a:gd name="connsiteX91" fmla="*/ 2328014 w 3006194"/>
                <a:gd name="connsiteY91" fmla="*/ 3573780 h 3782059"/>
                <a:gd name="connsiteX92" fmla="*/ 2322934 w 3006194"/>
                <a:gd name="connsiteY92" fmla="*/ 3581400 h 3782059"/>
                <a:gd name="connsiteX93" fmla="*/ 1375514 w 3006194"/>
                <a:gd name="connsiteY93" fmla="*/ 3081020 h 3782059"/>
                <a:gd name="connsiteX94" fmla="*/ 1370434 w 3006194"/>
                <a:gd name="connsiteY94" fmla="*/ 3068320 h 3782059"/>
                <a:gd name="connsiteX95" fmla="*/ 1365354 w 3006194"/>
                <a:gd name="connsiteY95" fmla="*/ 3073400 h 3782059"/>
                <a:gd name="connsiteX96" fmla="*/ 1370434 w 3006194"/>
                <a:gd name="connsiteY96" fmla="*/ 3083560 h 3782059"/>
                <a:gd name="connsiteX97" fmla="*/ 1375514 w 3006194"/>
                <a:gd name="connsiteY97" fmla="*/ 3081020 h 3782059"/>
                <a:gd name="connsiteX98" fmla="*/ 1436474 w 3006194"/>
                <a:gd name="connsiteY98" fmla="*/ 3329940 h 3782059"/>
                <a:gd name="connsiteX99" fmla="*/ 1428854 w 3006194"/>
                <a:gd name="connsiteY99" fmla="*/ 3329940 h 3782059"/>
                <a:gd name="connsiteX100" fmla="*/ 1474574 w 3006194"/>
                <a:gd name="connsiteY100" fmla="*/ 3345180 h 3782059"/>
                <a:gd name="connsiteX101" fmla="*/ 1479654 w 3006194"/>
                <a:gd name="connsiteY101" fmla="*/ 3299460 h 3782059"/>
                <a:gd name="connsiteX102" fmla="*/ 1446634 w 3006194"/>
                <a:gd name="connsiteY102" fmla="*/ 3312160 h 3782059"/>
                <a:gd name="connsiteX103" fmla="*/ 1446634 w 3006194"/>
                <a:gd name="connsiteY103" fmla="*/ 3319780 h 3782059"/>
                <a:gd name="connsiteX104" fmla="*/ 1436474 w 3006194"/>
                <a:gd name="connsiteY104" fmla="*/ 3329940 h 3782059"/>
                <a:gd name="connsiteX105" fmla="*/ 1484734 w 3006194"/>
                <a:gd name="connsiteY105" fmla="*/ 3703320 h 3782059"/>
                <a:gd name="connsiteX106" fmla="*/ 1489814 w 3006194"/>
                <a:gd name="connsiteY106" fmla="*/ 3716020 h 3782059"/>
                <a:gd name="connsiteX107" fmla="*/ 1494894 w 3006194"/>
                <a:gd name="connsiteY107" fmla="*/ 3710940 h 3782059"/>
                <a:gd name="connsiteX108" fmla="*/ 1489814 w 3006194"/>
                <a:gd name="connsiteY108" fmla="*/ 3698240 h 3782059"/>
                <a:gd name="connsiteX109" fmla="*/ 1484734 w 3006194"/>
                <a:gd name="connsiteY109" fmla="*/ 3703320 h 3782059"/>
                <a:gd name="connsiteX110" fmla="*/ 1499974 w 3006194"/>
                <a:gd name="connsiteY110" fmla="*/ 3749040 h 3782059"/>
                <a:gd name="connsiteX111" fmla="*/ 1520294 w 3006194"/>
                <a:gd name="connsiteY111" fmla="*/ 3766820 h 3782059"/>
                <a:gd name="connsiteX112" fmla="*/ 1535534 w 3006194"/>
                <a:gd name="connsiteY112" fmla="*/ 3759200 h 3782059"/>
                <a:gd name="connsiteX113" fmla="*/ 1510134 w 3006194"/>
                <a:gd name="connsiteY113" fmla="*/ 3736340 h 3782059"/>
                <a:gd name="connsiteX114" fmla="*/ 1499974 w 3006194"/>
                <a:gd name="connsiteY114" fmla="*/ 3749040 h 3782059"/>
                <a:gd name="connsiteX115" fmla="*/ 1553314 w 3006194"/>
                <a:gd name="connsiteY115" fmla="*/ 3705860 h 3782059"/>
                <a:gd name="connsiteX116" fmla="*/ 1558394 w 3006194"/>
                <a:gd name="connsiteY116" fmla="*/ 3710940 h 3782059"/>
                <a:gd name="connsiteX117" fmla="*/ 1571094 w 3006194"/>
                <a:gd name="connsiteY117" fmla="*/ 3705860 h 3782059"/>
                <a:gd name="connsiteX118" fmla="*/ 1566014 w 3006194"/>
                <a:gd name="connsiteY118" fmla="*/ 3700780 h 3782059"/>
                <a:gd name="connsiteX119" fmla="*/ 1553314 w 3006194"/>
                <a:gd name="connsiteY119" fmla="*/ 3705860 h 3782059"/>
                <a:gd name="connsiteX120" fmla="*/ 1517754 w 3006194"/>
                <a:gd name="connsiteY120" fmla="*/ 3609340 h 3782059"/>
                <a:gd name="connsiteX121" fmla="*/ 1502514 w 3006194"/>
                <a:gd name="connsiteY121" fmla="*/ 3614420 h 3782059"/>
                <a:gd name="connsiteX122" fmla="*/ 1510134 w 3006194"/>
                <a:gd name="connsiteY122" fmla="*/ 3629660 h 3782059"/>
                <a:gd name="connsiteX123" fmla="*/ 1532994 w 3006194"/>
                <a:gd name="connsiteY123" fmla="*/ 3619500 h 3782059"/>
                <a:gd name="connsiteX124" fmla="*/ 1517754 w 3006194"/>
                <a:gd name="connsiteY124" fmla="*/ 3609340 h 3782059"/>
                <a:gd name="connsiteX125" fmla="*/ 1418694 w 3006194"/>
                <a:gd name="connsiteY125" fmla="*/ 3459480 h 3782059"/>
                <a:gd name="connsiteX126" fmla="*/ 1428854 w 3006194"/>
                <a:gd name="connsiteY126" fmla="*/ 3436620 h 3782059"/>
                <a:gd name="connsiteX127" fmla="*/ 1418694 w 3006194"/>
                <a:gd name="connsiteY127" fmla="*/ 3418840 h 3782059"/>
                <a:gd name="connsiteX128" fmla="*/ 1395834 w 3006194"/>
                <a:gd name="connsiteY128" fmla="*/ 3441700 h 3782059"/>
                <a:gd name="connsiteX129" fmla="*/ 1418694 w 3006194"/>
                <a:gd name="connsiteY129" fmla="*/ 3459480 h 3782059"/>
                <a:gd name="connsiteX130" fmla="*/ 1423774 w 3006194"/>
                <a:gd name="connsiteY130" fmla="*/ 3368040 h 3782059"/>
                <a:gd name="connsiteX131" fmla="*/ 1413614 w 3006194"/>
                <a:gd name="connsiteY131" fmla="*/ 3383280 h 3782059"/>
                <a:gd name="connsiteX132" fmla="*/ 1418694 w 3006194"/>
                <a:gd name="connsiteY132" fmla="*/ 3398520 h 3782059"/>
                <a:gd name="connsiteX133" fmla="*/ 1433934 w 3006194"/>
                <a:gd name="connsiteY133" fmla="*/ 3390900 h 3782059"/>
                <a:gd name="connsiteX134" fmla="*/ 1423774 w 3006194"/>
                <a:gd name="connsiteY134" fmla="*/ 3368040 h 3782059"/>
                <a:gd name="connsiteX135" fmla="*/ 1489814 w 3006194"/>
                <a:gd name="connsiteY135" fmla="*/ 3647440 h 3782059"/>
                <a:gd name="connsiteX136" fmla="*/ 1489814 w 3006194"/>
                <a:gd name="connsiteY136" fmla="*/ 3657600 h 3782059"/>
                <a:gd name="connsiteX137" fmla="*/ 1515214 w 3006194"/>
                <a:gd name="connsiteY137" fmla="*/ 3660140 h 3782059"/>
                <a:gd name="connsiteX138" fmla="*/ 1512674 w 3006194"/>
                <a:gd name="connsiteY138" fmla="*/ 3647440 h 3782059"/>
                <a:gd name="connsiteX139" fmla="*/ 1489814 w 3006194"/>
                <a:gd name="connsiteY139" fmla="*/ 3647440 h 3782059"/>
                <a:gd name="connsiteX140" fmla="*/ 1555854 w 3006194"/>
                <a:gd name="connsiteY140" fmla="*/ 3644900 h 3782059"/>
                <a:gd name="connsiteX141" fmla="*/ 1535534 w 3006194"/>
                <a:gd name="connsiteY141" fmla="*/ 3662680 h 3782059"/>
                <a:gd name="connsiteX142" fmla="*/ 1548234 w 3006194"/>
                <a:gd name="connsiteY142" fmla="*/ 3677920 h 3782059"/>
                <a:gd name="connsiteX143" fmla="*/ 1578714 w 3006194"/>
                <a:gd name="connsiteY143" fmla="*/ 3665220 h 3782059"/>
                <a:gd name="connsiteX144" fmla="*/ 1555854 w 3006194"/>
                <a:gd name="connsiteY144" fmla="*/ 3644900 h 3782059"/>
                <a:gd name="connsiteX145" fmla="*/ 1431394 w 3006194"/>
                <a:gd name="connsiteY145" fmla="*/ 3329940 h 3782059"/>
                <a:gd name="connsiteX146" fmla="*/ 1439014 w 3006194"/>
                <a:gd name="connsiteY146" fmla="*/ 3329940 h 3782059"/>
                <a:gd name="connsiteX147" fmla="*/ 1449174 w 3006194"/>
                <a:gd name="connsiteY147" fmla="*/ 3319780 h 3782059"/>
                <a:gd name="connsiteX148" fmla="*/ 1449174 w 3006194"/>
                <a:gd name="connsiteY148" fmla="*/ 3312160 h 3782059"/>
                <a:gd name="connsiteX149" fmla="*/ 1431394 w 3006194"/>
                <a:gd name="connsiteY149" fmla="*/ 3329940 h 3782059"/>
                <a:gd name="connsiteX150" fmla="*/ 2503274 w 3006194"/>
                <a:gd name="connsiteY150" fmla="*/ 3418840 h 3782059"/>
                <a:gd name="connsiteX151" fmla="*/ 2493114 w 3006194"/>
                <a:gd name="connsiteY151" fmla="*/ 3426460 h 3782059"/>
                <a:gd name="connsiteX152" fmla="*/ 2500734 w 3006194"/>
                <a:gd name="connsiteY152" fmla="*/ 3434080 h 3782059"/>
                <a:gd name="connsiteX153" fmla="*/ 2508354 w 3006194"/>
                <a:gd name="connsiteY153" fmla="*/ 3423920 h 3782059"/>
                <a:gd name="connsiteX154" fmla="*/ 2503274 w 3006194"/>
                <a:gd name="connsiteY154" fmla="*/ 3418840 h 3782059"/>
                <a:gd name="connsiteX155" fmla="*/ 2259434 w 3006194"/>
                <a:gd name="connsiteY155" fmla="*/ 3507740 h 3782059"/>
                <a:gd name="connsiteX156" fmla="*/ 2267054 w 3006194"/>
                <a:gd name="connsiteY156" fmla="*/ 3502660 h 3782059"/>
                <a:gd name="connsiteX157" fmla="*/ 2259434 w 3006194"/>
                <a:gd name="connsiteY157" fmla="*/ 3502660 h 3782059"/>
                <a:gd name="connsiteX158" fmla="*/ 2259434 w 3006194"/>
                <a:gd name="connsiteY158" fmla="*/ 3507740 h 3782059"/>
                <a:gd name="connsiteX159" fmla="*/ 2256894 w 3006194"/>
                <a:gd name="connsiteY159" fmla="*/ 3507740 h 3782059"/>
                <a:gd name="connsiteX160" fmla="*/ 2256894 w 3006194"/>
                <a:gd name="connsiteY160" fmla="*/ 3507740 h 3782059"/>
                <a:gd name="connsiteX161" fmla="*/ 2259434 w 3006194"/>
                <a:gd name="connsiteY161" fmla="*/ 3505200 h 3782059"/>
                <a:gd name="connsiteX162" fmla="*/ 2267054 w 3006194"/>
                <a:gd name="connsiteY162" fmla="*/ 3505200 h 3782059"/>
                <a:gd name="connsiteX163" fmla="*/ 2249274 w 3006194"/>
                <a:gd name="connsiteY163" fmla="*/ 3505200 h 3782059"/>
                <a:gd name="connsiteX164" fmla="*/ 2256894 w 3006194"/>
                <a:gd name="connsiteY164" fmla="*/ 3505200 h 3782059"/>
                <a:gd name="connsiteX165" fmla="*/ 2256894 w 3006194"/>
                <a:gd name="connsiteY165" fmla="*/ 3507740 h 3782059"/>
                <a:gd name="connsiteX166" fmla="*/ 2256894 w 3006194"/>
                <a:gd name="connsiteY166" fmla="*/ 3507740 h 3782059"/>
                <a:gd name="connsiteX167" fmla="*/ 2256894 w 3006194"/>
                <a:gd name="connsiteY167" fmla="*/ 3510280 h 3782059"/>
                <a:gd name="connsiteX168" fmla="*/ 2256894 w 3006194"/>
                <a:gd name="connsiteY168" fmla="*/ 3507740 h 3782059"/>
                <a:gd name="connsiteX169" fmla="*/ 2256894 w 3006194"/>
                <a:gd name="connsiteY169" fmla="*/ 3507740 h 3782059"/>
                <a:gd name="connsiteX170" fmla="*/ 2261974 w 3006194"/>
                <a:gd name="connsiteY170" fmla="*/ 3489960 h 3782059"/>
                <a:gd name="connsiteX171" fmla="*/ 2249274 w 3006194"/>
                <a:gd name="connsiteY171" fmla="*/ 3505200 h 3782059"/>
                <a:gd name="connsiteX172" fmla="*/ 2267054 w 3006194"/>
                <a:gd name="connsiteY172" fmla="*/ 3505200 h 3782059"/>
                <a:gd name="connsiteX173" fmla="*/ 2261974 w 3006194"/>
                <a:gd name="connsiteY173" fmla="*/ 3489960 h 3782059"/>
                <a:gd name="connsiteX174" fmla="*/ 2178154 w 3006194"/>
                <a:gd name="connsiteY174" fmla="*/ 3616960 h 3782059"/>
                <a:gd name="connsiteX175" fmla="*/ 2173074 w 3006194"/>
                <a:gd name="connsiteY175" fmla="*/ 3611880 h 3782059"/>
                <a:gd name="connsiteX176" fmla="*/ 2162914 w 3006194"/>
                <a:gd name="connsiteY176" fmla="*/ 3619500 h 3782059"/>
                <a:gd name="connsiteX177" fmla="*/ 2170534 w 3006194"/>
                <a:gd name="connsiteY177" fmla="*/ 3627120 h 3782059"/>
                <a:gd name="connsiteX178" fmla="*/ 2178154 w 3006194"/>
                <a:gd name="connsiteY178" fmla="*/ 3616960 h 3782059"/>
                <a:gd name="connsiteX179" fmla="*/ 2256894 w 3006194"/>
                <a:gd name="connsiteY179" fmla="*/ 3505200 h 3782059"/>
                <a:gd name="connsiteX180" fmla="*/ 2249274 w 3006194"/>
                <a:gd name="connsiteY180" fmla="*/ 3505200 h 3782059"/>
                <a:gd name="connsiteX181" fmla="*/ 2256894 w 3006194"/>
                <a:gd name="connsiteY181" fmla="*/ 3510280 h 3782059"/>
                <a:gd name="connsiteX182" fmla="*/ 2256894 w 3006194"/>
                <a:gd name="connsiteY182" fmla="*/ 3505200 h 3782059"/>
                <a:gd name="connsiteX183" fmla="*/ 2279754 w 3006194"/>
                <a:gd name="connsiteY183" fmla="*/ 3568700 h 3782059"/>
                <a:gd name="connsiteX184" fmla="*/ 2279754 w 3006194"/>
                <a:gd name="connsiteY184" fmla="*/ 3563620 h 3782059"/>
                <a:gd name="connsiteX185" fmla="*/ 2284834 w 3006194"/>
                <a:gd name="connsiteY185" fmla="*/ 3558540 h 3782059"/>
                <a:gd name="connsiteX186" fmla="*/ 2267054 w 3006194"/>
                <a:gd name="connsiteY186" fmla="*/ 3558540 h 3782059"/>
                <a:gd name="connsiteX187" fmla="*/ 2279754 w 3006194"/>
                <a:gd name="connsiteY187" fmla="*/ 3568700 h 3782059"/>
                <a:gd name="connsiteX188" fmla="*/ 2251814 w 3006194"/>
                <a:gd name="connsiteY188" fmla="*/ 3545840 h 3782059"/>
                <a:gd name="connsiteX189" fmla="*/ 2259434 w 3006194"/>
                <a:gd name="connsiteY189" fmla="*/ 3556000 h 3782059"/>
                <a:gd name="connsiteX190" fmla="*/ 2267054 w 3006194"/>
                <a:gd name="connsiteY190" fmla="*/ 3556000 h 3782059"/>
                <a:gd name="connsiteX191" fmla="*/ 2261974 w 3006194"/>
                <a:gd name="connsiteY191" fmla="*/ 3543300 h 3782059"/>
                <a:gd name="connsiteX192" fmla="*/ 2251814 w 3006194"/>
                <a:gd name="connsiteY192" fmla="*/ 3545840 h 3782059"/>
                <a:gd name="connsiteX193" fmla="*/ 2162914 w 3006194"/>
                <a:gd name="connsiteY193" fmla="*/ 3627120 h 3782059"/>
                <a:gd name="connsiteX194" fmla="*/ 2147674 w 3006194"/>
                <a:gd name="connsiteY194" fmla="*/ 3632200 h 3782059"/>
                <a:gd name="connsiteX195" fmla="*/ 2162914 w 3006194"/>
                <a:gd name="connsiteY195" fmla="*/ 3644900 h 3782059"/>
                <a:gd name="connsiteX196" fmla="*/ 2162914 w 3006194"/>
                <a:gd name="connsiteY196" fmla="*/ 3627120 h 3782059"/>
                <a:gd name="connsiteX197" fmla="*/ 2279754 w 3006194"/>
                <a:gd name="connsiteY197" fmla="*/ 3563620 h 3782059"/>
                <a:gd name="connsiteX198" fmla="*/ 2279754 w 3006194"/>
                <a:gd name="connsiteY198" fmla="*/ 3568700 h 3782059"/>
                <a:gd name="connsiteX199" fmla="*/ 2284834 w 3006194"/>
                <a:gd name="connsiteY199" fmla="*/ 3573780 h 3782059"/>
                <a:gd name="connsiteX200" fmla="*/ 2284834 w 3006194"/>
                <a:gd name="connsiteY200" fmla="*/ 3556000 h 3782059"/>
                <a:gd name="connsiteX201" fmla="*/ 2279754 w 3006194"/>
                <a:gd name="connsiteY201" fmla="*/ 3563620 h 3782059"/>
                <a:gd name="connsiteX202" fmla="*/ 2480414 w 3006194"/>
                <a:gd name="connsiteY202" fmla="*/ 3563620 h 3782059"/>
                <a:gd name="connsiteX203" fmla="*/ 2485494 w 3006194"/>
                <a:gd name="connsiteY203" fmla="*/ 3576320 h 3782059"/>
                <a:gd name="connsiteX204" fmla="*/ 2490574 w 3006194"/>
                <a:gd name="connsiteY204" fmla="*/ 3571240 h 3782059"/>
                <a:gd name="connsiteX205" fmla="*/ 2485494 w 3006194"/>
                <a:gd name="connsiteY205" fmla="*/ 3561080 h 3782059"/>
                <a:gd name="connsiteX206" fmla="*/ 2480414 w 3006194"/>
                <a:gd name="connsiteY206" fmla="*/ 3563620 h 3782059"/>
                <a:gd name="connsiteX207" fmla="*/ 2267054 w 3006194"/>
                <a:gd name="connsiteY207" fmla="*/ 3505200 h 3782059"/>
                <a:gd name="connsiteX208" fmla="*/ 2259434 w 3006194"/>
                <a:gd name="connsiteY208" fmla="*/ 3510280 h 3782059"/>
                <a:gd name="connsiteX209" fmla="*/ 2259434 w 3006194"/>
                <a:gd name="connsiteY209" fmla="*/ 3512820 h 3782059"/>
                <a:gd name="connsiteX210" fmla="*/ 2259434 w 3006194"/>
                <a:gd name="connsiteY210" fmla="*/ 3510280 h 3782059"/>
                <a:gd name="connsiteX211" fmla="*/ 2251814 w 3006194"/>
                <a:gd name="connsiteY211" fmla="*/ 3505200 h 3782059"/>
                <a:gd name="connsiteX212" fmla="*/ 2256894 w 3006194"/>
                <a:gd name="connsiteY212" fmla="*/ 3520440 h 3782059"/>
                <a:gd name="connsiteX213" fmla="*/ 2267054 w 3006194"/>
                <a:gd name="connsiteY213" fmla="*/ 3505200 h 3782059"/>
                <a:gd name="connsiteX214" fmla="*/ 2284834 w 3006194"/>
                <a:gd name="connsiteY214" fmla="*/ 3561080 h 3782059"/>
                <a:gd name="connsiteX215" fmla="*/ 2284834 w 3006194"/>
                <a:gd name="connsiteY215" fmla="*/ 3563620 h 3782059"/>
                <a:gd name="connsiteX216" fmla="*/ 2284834 w 3006194"/>
                <a:gd name="connsiteY216" fmla="*/ 3566160 h 3782059"/>
                <a:gd name="connsiteX217" fmla="*/ 2284834 w 3006194"/>
                <a:gd name="connsiteY217" fmla="*/ 3568700 h 3782059"/>
                <a:gd name="connsiteX218" fmla="*/ 2284834 w 3006194"/>
                <a:gd name="connsiteY218" fmla="*/ 3571240 h 3782059"/>
                <a:gd name="connsiteX219" fmla="*/ 2300074 w 3006194"/>
                <a:gd name="connsiteY219" fmla="*/ 3566160 h 3782059"/>
                <a:gd name="connsiteX220" fmla="*/ 2284834 w 3006194"/>
                <a:gd name="connsiteY220" fmla="*/ 3553460 h 3782059"/>
                <a:gd name="connsiteX221" fmla="*/ 2284834 w 3006194"/>
                <a:gd name="connsiteY221" fmla="*/ 3561080 h 3782059"/>
                <a:gd name="connsiteX222" fmla="*/ 2284834 w 3006194"/>
                <a:gd name="connsiteY222" fmla="*/ 3566160 h 3782059"/>
                <a:gd name="connsiteX223" fmla="*/ 2284834 w 3006194"/>
                <a:gd name="connsiteY223" fmla="*/ 3563620 h 3782059"/>
                <a:gd name="connsiteX224" fmla="*/ 2284834 w 3006194"/>
                <a:gd name="connsiteY224" fmla="*/ 3561080 h 3782059"/>
                <a:gd name="connsiteX225" fmla="*/ 2284834 w 3006194"/>
                <a:gd name="connsiteY225" fmla="*/ 3558540 h 3782059"/>
                <a:gd name="connsiteX226" fmla="*/ 2284834 w 3006194"/>
                <a:gd name="connsiteY226" fmla="*/ 3576320 h 3782059"/>
                <a:gd name="connsiteX227" fmla="*/ 2284834 w 3006194"/>
                <a:gd name="connsiteY227" fmla="*/ 3573780 h 3782059"/>
                <a:gd name="connsiteX228" fmla="*/ 2284834 w 3006194"/>
                <a:gd name="connsiteY228" fmla="*/ 3566160 h 3782059"/>
                <a:gd name="connsiteX229" fmla="*/ 2493114 w 3006194"/>
                <a:gd name="connsiteY229" fmla="*/ 3434080 h 3782059"/>
                <a:gd name="connsiteX230" fmla="*/ 2541374 w 3006194"/>
                <a:gd name="connsiteY230" fmla="*/ 3492500 h 3782059"/>
                <a:gd name="connsiteX231" fmla="*/ 2526134 w 3006194"/>
                <a:gd name="connsiteY231" fmla="*/ 3515360 h 3782059"/>
                <a:gd name="connsiteX232" fmla="*/ 2513434 w 3006194"/>
                <a:gd name="connsiteY232" fmla="*/ 3507740 h 3782059"/>
                <a:gd name="connsiteX233" fmla="*/ 2503274 w 3006194"/>
                <a:gd name="connsiteY233" fmla="*/ 3487420 h 3782059"/>
                <a:gd name="connsiteX234" fmla="*/ 2424534 w 3006194"/>
                <a:gd name="connsiteY234" fmla="*/ 3581400 h 3782059"/>
                <a:gd name="connsiteX235" fmla="*/ 2424534 w 3006194"/>
                <a:gd name="connsiteY235" fmla="*/ 3599180 h 3782059"/>
                <a:gd name="connsiteX236" fmla="*/ 2419454 w 3006194"/>
                <a:gd name="connsiteY236" fmla="*/ 3604260 h 3782059"/>
                <a:gd name="connsiteX237" fmla="*/ 2409294 w 3006194"/>
                <a:gd name="connsiteY237" fmla="*/ 3596640 h 3782059"/>
                <a:gd name="connsiteX238" fmla="*/ 2409294 w 3006194"/>
                <a:gd name="connsiteY238" fmla="*/ 3535680 h 3782059"/>
                <a:gd name="connsiteX239" fmla="*/ 2373734 w 3006194"/>
                <a:gd name="connsiteY239" fmla="*/ 3543300 h 3782059"/>
                <a:gd name="connsiteX240" fmla="*/ 2363574 w 3006194"/>
                <a:gd name="connsiteY240" fmla="*/ 3550920 h 3782059"/>
                <a:gd name="connsiteX241" fmla="*/ 2305154 w 3006194"/>
                <a:gd name="connsiteY241" fmla="*/ 3497580 h 3782059"/>
                <a:gd name="connsiteX242" fmla="*/ 2325474 w 3006194"/>
                <a:gd name="connsiteY242" fmla="*/ 3418840 h 3782059"/>
                <a:gd name="connsiteX243" fmla="*/ 2338174 w 3006194"/>
                <a:gd name="connsiteY243" fmla="*/ 3429000 h 3782059"/>
                <a:gd name="connsiteX244" fmla="*/ 2338174 w 3006194"/>
                <a:gd name="connsiteY244" fmla="*/ 3464560 h 3782059"/>
                <a:gd name="connsiteX245" fmla="*/ 2350874 w 3006194"/>
                <a:gd name="connsiteY245" fmla="*/ 3482340 h 3782059"/>
                <a:gd name="connsiteX246" fmla="*/ 2383894 w 3006194"/>
                <a:gd name="connsiteY246" fmla="*/ 3479800 h 3782059"/>
                <a:gd name="connsiteX247" fmla="*/ 2378814 w 3006194"/>
                <a:gd name="connsiteY247" fmla="*/ 3462020 h 3782059"/>
                <a:gd name="connsiteX248" fmla="*/ 2358494 w 3006194"/>
                <a:gd name="connsiteY248" fmla="*/ 3403600 h 3782059"/>
                <a:gd name="connsiteX249" fmla="*/ 2424534 w 3006194"/>
                <a:gd name="connsiteY249" fmla="*/ 3395980 h 3782059"/>
                <a:gd name="connsiteX250" fmla="*/ 2493114 w 3006194"/>
                <a:gd name="connsiteY250" fmla="*/ 3434080 h 3782059"/>
                <a:gd name="connsiteX251" fmla="*/ 2421994 w 3006194"/>
                <a:gd name="connsiteY251" fmla="*/ 3528060 h 3782059"/>
                <a:gd name="connsiteX252" fmla="*/ 2416914 w 3006194"/>
                <a:gd name="connsiteY252" fmla="*/ 3522980 h 3782059"/>
                <a:gd name="connsiteX253" fmla="*/ 2406754 w 3006194"/>
                <a:gd name="connsiteY253" fmla="*/ 3530600 h 3782059"/>
                <a:gd name="connsiteX254" fmla="*/ 2414374 w 3006194"/>
                <a:gd name="connsiteY254" fmla="*/ 3538220 h 3782059"/>
                <a:gd name="connsiteX255" fmla="*/ 2421994 w 3006194"/>
                <a:gd name="connsiteY255" fmla="*/ 3528060 h 3782059"/>
                <a:gd name="connsiteX256" fmla="*/ 2416914 w 3006194"/>
                <a:gd name="connsiteY256" fmla="*/ 3522980 h 3782059"/>
                <a:gd name="connsiteX257" fmla="*/ 2406754 w 3006194"/>
                <a:gd name="connsiteY257" fmla="*/ 3530600 h 3782059"/>
                <a:gd name="connsiteX258" fmla="*/ 2414374 w 3006194"/>
                <a:gd name="connsiteY258" fmla="*/ 3538220 h 3782059"/>
                <a:gd name="connsiteX259" fmla="*/ 2421994 w 3006194"/>
                <a:gd name="connsiteY259" fmla="*/ 3528060 h 3782059"/>
                <a:gd name="connsiteX260" fmla="*/ 2416914 w 3006194"/>
                <a:gd name="connsiteY260" fmla="*/ 3522980 h 3782059"/>
                <a:gd name="connsiteX261" fmla="*/ 2279754 w 3006194"/>
                <a:gd name="connsiteY261" fmla="*/ 3568700 h 3782059"/>
                <a:gd name="connsiteX262" fmla="*/ 2267054 w 3006194"/>
                <a:gd name="connsiteY262" fmla="*/ 3556000 h 3782059"/>
                <a:gd name="connsiteX263" fmla="*/ 2259434 w 3006194"/>
                <a:gd name="connsiteY263" fmla="*/ 3556000 h 3782059"/>
                <a:gd name="connsiteX264" fmla="*/ 2251814 w 3006194"/>
                <a:gd name="connsiteY264" fmla="*/ 3545840 h 3782059"/>
                <a:gd name="connsiteX265" fmla="*/ 2261974 w 3006194"/>
                <a:gd name="connsiteY265" fmla="*/ 3543300 h 3782059"/>
                <a:gd name="connsiteX266" fmla="*/ 2267054 w 3006194"/>
                <a:gd name="connsiteY266" fmla="*/ 3556000 h 3782059"/>
                <a:gd name="connsiteX267" fmla="*/ 2284834 w 3006194"/>
                <a:gd name="connsiteY267" fmla="*/ 3556000 h 3782059"/>
                <a:gd name="connsiteX268" fmla="*/ 2267054 w 3006194"/>
                <a:gd name="connsiteY268" fmla="*/ 3502660 h 3782059"/>
                <a:gd name="connsiteX269" fmla="*/ 2254354 w 3006194"/>
                <a:gd name="connsiteY269" fmla="*/ 3517900 h 3782059"/>
                <a:gd name="connsiteX270" fmla="*/ 2249274 w 3006194"/>
                <a:gd name="connsiteY270" fmla="*/ 3502660 h 3782059"/>
                <a:gd name="connsiteX271" fmla="*/ 2231494 w 3006194"/>
                <a:gd name="connsiteY271" fmla="*/ 3472180 h 3782059"/>
                <a:gd name="connsiteX272" fmla="*/ 2221334 w 3006194"/>
                <a:gd name="connsiteY272" fmla="*/ 3451860 h 3782059"/>
                <a:gd name="connsiteX273" fmla="*/ 2213714 w 3006194"/>
                <a:gd name="connsiteY273" fmla="*/ 3467100 h 3782059"/>
                <a:gd name="connsiteX274" fmla="*/ 2203554 w 3006194"/>
                <a:gd name="connsiteY274" fmla="*/ 3487420 h 3782059"/>
                <a:gd name="connsiteX275" fmla="*/ 2213714 w 3006194"/>
                <a:gd name="connsiteY275" fmla="*/ 3538220 h 3782059"/>
                <a:gd name="connsiteX276" fmla="*/ 2223874 w 3006194"/>
                <a:gd name="connsiteY276" fmla="*/ 3556000 h 3782059"/>
                <a:gd name="connsiteX277" fmla="*/ 2249274 w 3006194"/>
                <a:gd name="connsiteY277" fmla="*/ 3596640 h 3782059"/>
                <a:gd name="connsiteX278" fmla="*/ 2284834 w 3006194"/>
                <a:gd name="connsiteY278" fmla="*/ 3573780 h 3782059"/>
                <a:gd name="connsiteX279" fmla="*/ 2279754 w 3006194"/>
                <a:gd name="connsiteY279" fmla="*/ 3568700 h 3782059"/>
                <a:gd name="connsiteX280" fmla="*/ 2284834 w 3006194"/>
                <a:gd name="connsiteY280" fmla="*/ 3573780 h 3782059"/>
                <a:gd name="connsiteX281" fmla="*/ 2279754 w 3006194"/>
                <a:gd name="connsiteY281" fmla="*/ 3568700 h 3782059"/>
                <a:gd name="connsiteX282" fmla="*/ 2284834 w 3006194"/>
                <a:gd name="connsiteY282" fmla="*/ 3573780 h 3782059"/>
                <a:gd name="connsiteX283" fmla="*/ 2046074 w 3006194"/>
                <a:gd name="connsiteY283" fmla="*/ 3474720 h 3782059"/>
                <a:gd name="connsiteX284" fmla="*/ 2048614 w 3006194"/>
                <a:gd name="connsiteY284" fmla="*/ 3484880 h 3782059"/>
                <a:gd name="connsiteX285" fmla="*/ 2058774 w 3006194"/>
                <a:gd name="connsiteY285" fmla="*/ 3477260 h 3782059"/>
                <a:gd name="connsiteX286" fmla="*/ 2058774 w 3006194"/>
                <a:gd name="connsiteY286" fmla="*/ 3469640 h 3782059"/>
                <a:gd name="connsiteX287" fmla="*/ 2046074 w 3006194"/>
                <a:gd name="connsiteY287" fmla="*/ 3474720 h 3782059"/>
                <a:gd name="connsiteX288" fmla="*/ 1814934 w 3006194"/>
                <a:gd name="connsiteY288" fmla="*/ 3591560 h 3782059"/>
                <a:gd name="connsiteX289" fmla="*/ 1820014 w 3006194"/>
                <a:gd name="connsiteY289" fmla="*/ 3599180 h 3782059"/>
                <a:gd name="connsiteX290" fmla="*/ 1822554 w 3006194"/>
                <a:gd name="connsiteY290" fmla="*/ 3599180 h 3782059"/>
                <a:gd name="connsiteX291" fmla="*/ 1820014 w 3006194"/>
                <a:gd name="connsiteY291" fmla="*/ 3599180 h 3782059"/>
                <a:gd name="connsiteX292" fmla="*/ 1820014 w 3006194"/>
                <a:gd name="connsiteY292" fmla="*/ 3601720 h 3782059"/>
                <a:gd name="connsiteX293" fmla="*/ 1814934 w 3006194"/>
                <a:gd name="connsiteY293" fmla="*/ 3606800 h 3782059"/>
                <a:gd name="connsiteX294" fmla="*/ 1830174 w 3006194"/>
                <a:gd name="connsiteY294" fmla="*/ 3601720 h 3782059"/>
                <a:gd name="connsiteX295" fmla="*/ 1814934 w 3006194"/>
                <a:gd name="connsiteY295" fmla="*/ 3591560 h 3782059"/>
                <a:gd name="connsiteX296" fmla="*/ 1817474 w 3006194"/>
                <a:gd name="connsiteY296" fmla="*/ 3604260 h 3782059"/>
                <a:gd name="connsiteX297" fmla="*/ 1817474 w 3006194"/>
                <a:gd name="connsiteY297" fmla="*/ 3604260 h 3782059"/>
                <a:gd name="connsiteX298" fmla="*/ 1814934 w 3006194"/>
                <a:gd name="connsiteY298" fmla="*/ 3601720 h 3782059"/>
                <a:gd name="connsiteX299" fmla="*/ 1814934 w 3006194"/>
                <a:gd name="connsiteY299" fmla="*/ 3609340 h 3782059"/>
                <a:gd name="connsiteX300" fmla="*/ 1817474 w 3006194"/>
                <a:gd name="connsiteY300" fmla="*/ 3604260 h 3782059"/>
                <a:gd name="connsiteX301" fmla="*/ 1886054 w 3006194"/>
                <a:gd name="connsiteY301" fmla="*/ 3619500 h 3782059"/>
                <a:gd name="connsiteX302" fmla="*/ 1908914 w 3006194"/>
                <a:gd name="connsiteY302" fmla="*/ 3624580 h 3782059"/>
                <a:gd name="connsiteX303" fmla="*/ 1916534 w 3006194"/>
                <a:gd name="connsiteY303" fmla="*/ 3611880 h 3782059"/>
                <a:gd name="connsiteX304" fmla="*/ 1891134 w 3006194"/>
                <a:gd name="connsiteY304" fmla="*/ 3609340 h 3782059"/>
                <a:gd name="connsiteX305" fmla="*/ 1886054 w 3006194"/>
                <a:gd name="connsiteY305" fmla="*/ 3619500 h 3782059"/>
                <a:gd name="connsiteX306" fmla="*/ 1964794 w 3006194"/>
                <a:gd name="connsiteY306" fmla="*/ 3573780 h 3782059"/>
                <a:gd name="connsiteX307" fmla="*/ 1987654 w 3006194"/>
                <a:gd name="connsiteY307" fmla="*/ 3591560 h 3782059"/>
                <a:gd name="connsiteX308" fmla="*/ 1952094 w 3006194"/>
                <a:gd name="connsiteY308" fmla="*/ 3604260 h 3782059"/>
                <a:gd name="connsiteX309" fmla="*/ 1865734 w 3006194"/>
                <a:gd name="connsiteY309" fmla="*/ 3652520 h 3782059"/>
                <a:gd name="connsiteX310" fmla="*/ 1825094 w 3006194"/>
                <a:gd name="connsiteY310" fmla="*/ 3642360 h 3782059"/>
                <a:gd name="connsiteX311" fmla="*/ 1812394 w 3006194"/>
                <a:gd name="connsiteY311" fmla="*/ 3606800 h 3782059"/>
                <a:gd name="connsiteX312" fmla="*/ 1827634 w 3006194"/>
                <a:gd name="connsiteY312" fmla="*/ 3601720 h 3782059"/>
                <a:gd name="connsiteX313" fmla="*/ 1812394 w 3006194"/>
                <a:gd name="connsiteY313" fmla="*/ 3589020 h 3782059"/>
                <a:gd name="connsiteX314" fmla="*/ 1863194 w 3006194"/>
                <a:gd name="connsiteY314" fmla="*/ 3538220 h 3782059"/>
                <a:gd name="connsiteX315" fmla="*/ 1883514 w 3006194"/>
                <a:gd name="connsiteY315" fmla="*/ 3556000 h 3782059"/>
                <a:gd name="connsiteX316" fmla="*/ 1896214 w 3006194"/>
                <a:gd name="connsiteY316" fmla="*/ 3566160 h 3782059"/>
                <a:gd name="connsiteX317" fmla="*/ 1964794 w 3006194"/>
                <a:gd name="connsiteY317" fmla="*/ 3573780 h 3782059"/>
                <a:gd name="connsiteX318" fmla="*/ 1919074 w 3006194"/>
                <a:gd name="connsiteY318" fmla="*/ 3611880 h 3782059"/>
                <a:gd name="connsiteX319" fmla="*/ 1893674 w 3006194"/>
                <a:gd name="connsiteY319" fmla="*/ 3609340 h 3782059"/>
                <a:gd name="connsiteX320" fmla="*/ 1886054 w 3006194"/>
                <a:gd name="connsiteY320" fmla="*/ 3619500 h 3782059"/>
                <a:gd name="connsiteX321" fmla="*/ 1908914 w 3006194"/>
                <a:gd name="connsiteY321" fmla="*/ 3624580 h 3782059"/>
                <a:gd name="connsiteX322" fmla="*/ 1919074 w 3006194"/>
                <a:gd name="connsiteY322" fmla="*/ 3611880 h 3782059"/>
                <a:gd name="connsiteX323" fmla="*/ 1822554 w 3006194"/>
                <a:gd name="connsiteY323" fmla="*/ 3599180 h 3782059"/>
                <a:gd name="connsiteX324" fmla="*/ 1820014 w 3006194"/>
                <a:gd name="connsiteY324" fmla="*/ 3599180 h 3782059"/>
                <a:gd name="connsiteX325" fmla="*/ 1820014 w 3006194"/>
                <a:gd name="connsiteY325" fmla="*/ 3601720 h 3782059"/>
                <a:gd name="connsiteX326" fmla="*/ 1822554 w 3006194"/>
                <a:gd name="connsiteY326" fmla="*/ 3599180 h 3782059"/>
                <a:gd name="connsiteX327" fmla="*/ 1817474 w 3006194"/>
                <a:gd name="connsiteY327" fmla="*/ 3601720 h 3782059"/>
                <a:gd name="connsiteX328" fmla="*/ 1817474 w 3006194"/>
                <a:gd name="connsiteY328" fmla="*/ 3601720 h 3782059"/>
                <a:gd name="connsiteX329" fmla="*/ 1814934 w 3006194"/>
                <a:gd name="connsiteY329" fmla="*/ 3599180 h 3782059"/>
                <a:gd name="connsiteX330" fmla="*/ 1814934 w 3006194"/>
                <a:gd name="connsiteY330" fmla="*/ 3591560 h 3782059"/>
                <a:gd name="connsiteX331" fmla="*/ 1814934 w 3006194"/>
                <a:gd name="connsiteY331" fmla="*/ 3609340 h 3782059"/>
                <a:gd name="connsiteX332" fmla="*/ 1814934 w 3006194"/>
                <a:gd name="connsiteY332" fmla="*/ 3601720 h 3782059"/>
                <a:gd name="connsiteX333" fmla="*/ 1817474 w 3006194"/>
                <a:gd name="connsiteY333" fmla="*/ 3601720 h 3782059"/>
                <a:gd name="connsiteX334" fmla="*/ 1987654 w 3006194"/>
                <a:gd name="connsiteY334" fmla="*/ 3591560 h 3782059"/>
                <a:gd name="connsiteX335" fmla="*/ 1969874 w 3006194"/>
                <a:gd name="connsiteY335" fmla="*/ 3637280 h 3782059"/>
                <a:gd name="connsiteX336" fmla="*/ 1974954 w 3006194"/>
                <a:gd name="connsiteY336" fmla="*/ 3657600 h 3782059"/>
                <a:gd name="connsiteX337" fmla="*/ 1997814 w 3006194"/>
                <a:gd name="connsiteY337" fmla="*/ 3657600 h 3782059"/>
                <a:gd name="connsiteX338" fmla="*/ 2020674 w 3006194"/>
                <a:gd name="connsiteY338" fmla="*/ 3591560 h 3782059"/>
                <a:gd name="connsiteX339" fmla="*/ 1987654 w 3006194"/>
                <a:gd name="connsiteY339" fmla="*/ 3591560 h 3782059"/>
                <a:gd name="connsiteX340" fmla="*/ 1799694 w 3006194"/>
                <a:gd name="connsiteY340" fmla="*/ 3596640 h 3782059"/>
                <a:gd name="connsiteX341" fmla="*/ 1814934 w 3006194"/>
                <a:gd name="connsiteY341" fmla="*/ 3609340 h 3782059"/>
                <a:gd name="connsiteX342" fmla="*/ 1814934 w 3006194"/>
                <a:gd name="connsiteY342" fmla="*/ 3591560 h 3782059"/>
                <a:gd name="connsiteX343" fmla="*/ 1799694 w 3006194"/>
                <a:gd name="connsiteY343" fmla="*/ 3596640 h 3782059"/>
                <a:gd name="connsiteX344" fmla="*/ 1817474 w 3006194"/>
                <a:gd name="connsiteY344" fmla="*/ 3599180 h 3782059"/>
                <a:gd name="connsiteX345" fmla="*/ 1812394 w 3006194"/>
                <a:gd name="connsiteY345" fmla="*/ 3591560 h 3782059"/>
                <a:gd name="connsiteX346" fmla="*/ 1812394 w 3006194"/>
                <a:gd name="connsiteY346" fmla="*/ 3599180 h 3782059"/>
                <a:gd name="connsiteX347" fmla="*/ 1817474 w 3006194"/>
                <a:gd name="connsiteY347" fmla="*/ 3599180 h 3782059"/>
                <a:gd name="connsiteX348" fmla="*/ 2162914 w 3006194"/>
                <a:gd name="connsiteY348" fmla="*/ 3652520 h 3782059"/>
                <a:gd name="connsiteX349" fmla="*/ 2183234 w 3006194"/>
                <a:gd name="connsiteY349" fmla="*/ 3677920 h 3782059"/>
                <a:gd name="connsiteX350" fmla="*/ 2206094 w 3006194"/>
                <a:gd name="connsiteY350" fmla="*/ 3660140 h 3782059"/>
                <a:gd name="connsiteX351" fmla="*/ 2178154 w 3006194"/>
                <a:gd name="connsiteY351" fmla="*/ 3642360 h 3782059"/>
                <a:gd name="connsiteX352" fmla="*/ 2162914 w 3006194"/>
                <a:gd name="connsiteY352" fmla="*/ 3652520 h 3782059"/>
                <a:gd name="connsiteX353" fmla="*/ 2005434 w 3006194"/>
                <a:gd name="connsiteY353" fmla="*/ 3538220 h 3782059"/>
                <a:gd name="connsiteX354" fmla="*/ 1990194 w 3006194"/>
                <a:gd name="connsiteY354" fmla="*/ 3517900 h 3782059"/>
                <a:gd name="connsiteX355" fmla="*/ 1972414 w 3006194"/>
                <a:gd name="connsiteY355" fmla="*/ 3530600 h 3782059"/>
                <a:gd name="connsiteX356" fmla="*/ 2002894 w 3006194"/>
                <a:gd name="connsiteY356" fmla="*/ 3553460 h 3782059"/>
                <a:gd name="connsiteX357" fmla="*/ 2005434 w 3006194"/>
                <a:gd name="connsiteY357" fmla="*/ 3538220 h 3782059"/>
                <a:gd name="connsiteX358" fmla="*/ 2101954 w 3006194"/>
                <a:gd name="connsiteY358" fmla="*/ 3469640 h 3782059"/>
                <a:gd name="connsiteX359" fmla="*/ 2084174 w 3006194"/>
                <a:gd name="connsiteY359" fmla="*/ 3487420 h 3782059"/>
                <a:gd name="connsiteX360" fmla="*/ 2076554 w 3006194"/>
                <a:gd name="connsiteY360" fmla="*/ 3500120 h 3782059"/>
                <a:gd name="connsiteX361" fmla="*/ 2086714 w 3006194"/>
                <a:gd name="connsiteY361" fmla="*/ 3520440 h 3782059"/>
                <a:gd name="connsiteX362" fmla="*/ 2112114 w 3006194"/>
                <a:gd name="connsiteY362" fmla="*/ 3505200 h 3782059"/>
                <a:gd name="connsiteX363" fmla="*/ 2112114 w 3006194"/>
                <a:gd name="connsiteY363" fmla="*/ 3484880 h 3782059"/>
                <a:gd name="connsiteX364" fmla="*/ 2101954 w 3006194"/>
                <a:gd name="connsiteY364" fmla="*/ 3469640 h 3782059"/>
                <a:gd name="connsiteX365" fmla="*/ 2127354 w 3006194"/>
                <a:gd name="connsiteY365" fmla="*/ 3530600 h 3782059"/>
                <a:gd name="connsiteX366" fmla="*/ 2137514 w 3006194"/>
                <a:gd name="connsiteY366" fmla="*/ 3535680 h 3782059"/>
                <a:gd name="connsiteX367" fmla="*/ 2142594 w 3006194"/>
                <a:gd name="connsiteY367" fmla="*/ 3530600 h 3782059"/>
                <a:gd name="connsiteX368" fmla="*/ 2129894 w 3006194"/>
                <a:gd name="connsiteY368" fmla="*/ 3525520 h 3782059"/>
                <a:gd name="connsiteX369" fmla="*/ 2127354 w 3006194"/>
                <a:gd name="connsiteY369" fmla="*/ 3530600 h 3782059"/>
                <a:gd name="connsiteX370" fmla="*/ 2127354 w 3006194"/>
                <a:gd name="connsiteY370" fmla="*/ 3477260 h 3782059"/>
                <a:gd name="connsiteX371" fmla="*/ 2137514 w 3006194"/>
                <a:gd name="connsiteY371" fmla="*/ 3482340 h 3782059"/>
                <a:gd name="connsiteX372" fmla="*/ 2142594 w 3006194"/>
                <a:gd name="connsiteY372" fmla="*/ 3477260 h 3782059"/>
                <a:gd name="connsiteX373" fmla="*/ 2129894 w 3006194"/>
                <a:gd name="connsiteY373" fmla="*/ 3472180 h 3782059"/>
                <a:gd name="connsiteX374" fmla="*/ 2127354 w 3006194"/>
                <a:gd name="connsiteY374" fmla="*/ 3477260 h 3782059"/>
                <a:gd name="connsiteX375" fmla="*/ 2079094 w 3006194"/>
                <a:gd name="connsiteY375" fmla="*/ 3614420 h 3782059"/>
                <a:gd name="connsiteX376" fmla="*/ 2086714 w 3006194"/>
                <a:gd name="connsiteY376" fmla="*/ 3629660 h 3782059"/>
                <a:gd name="connsiteX377" fmla="*/ 2109574 w 3006194"/>
                <a:gd name="connsiteY377" fmla="*/ 3619500 h 3782059"/>
                <a:gd name="connsiteX378" fmla="*/ 2094334 w 3006194"/>
                <a:gd name="connsiteY378" fmla="*/ 3609340 h 3782059"/>
                <a:gd name="connsiteX379" fmla="*/ 2079094 w 3006194"/>
                <a:gd name="connsiteY379" fmla="*/ 3614420 h 3782059"/>
                <a:gd name="connsiteX380" fmla="*/ 2068934 w 3006194"/>
                <a:gd name="connsiteY380" fmla="*/ 3454400 h 3782059"/>
                <a:gd name="connsiteX381" fmla="*/ 2058774 w 3006194"/>
                <a:gd name="connsiteY381" fmla="*/ 3462020 h 3782059"/>
                <a:gd name="connsiteX382" fmla="*/ 2066394 w 3006194"/>
                <a:gd name="connsiteY382" fmla="*/ 3469640 h 3782059"/>
                <a:gd name="connsiteX383" fmla="*/ 2074014 w 3006194"/>
                <a:gd name="connsiteY383" fmla="*/ 3459480 h 3782059"/>
                <a:gd name="connsiteX384" fmla="*/ 2068934 w 3006194"/>
                <a:gd name="connsiteY384" fmla="*/ 3454400 h 3782059"/>
                <a:gd name="connsiteX385" fmla="*/ 2033374 w 3006194"/>
                <a:gd name="connsiteY385" fmla="*/ 3576320 h 3782059"/>
                <a:gd name="connsiteX386" fmla="*/ 2023214 w 3006194"/>
                <a:gd name="connsiteY386" fmla="*/ 3583940 h 3782059"/>
                <a:gd name="connsiteX387" fmla="*/ 2030834 w 3006194"/>
                <a:gd name="connsiteY387" fmla="*/ 3591560 h 3782059"/>
                <a:gd name="connsiteX388" fmla="*/ 2038454 w 3006194"/>
                <a:gd name="connsiteY388" fmla="*/ 3581400 h 3782059"/>
                <a:gd name="connsiteX389" fmla="*/ 2033374 w 3006194"/>
                <a:gd name="connsiteY389" fmla="*/ 3576320 h 3782059"/>
                <a:gd name="connsiteX390" fmla="*/ 1847954 w 3006194"/>
                <a:gd name="connsiteY390" fmla="*/ 3738880 h 3782059"/>
                <a:gd name="connsiteX391" fmla="*/ 1858114 w 3006194"/>
                <a:gd name="connsiteY391" fmla="*/ 3746500 h 3782059"/>
                <a:gd name="connsiteX392" fmla="*/ 1863194 w 3006194"/>
                <a:gd name="connsiteY392" fmla="*/ 3741420 h 3782059"/>
                <a:gd name="connsiteX393" fmla="*/ 1855574 w 3006194"/>
                <a:gd name="connsiteY393" fmla="*/ 3731260 h 3782059"/>
                <a:gd name="connsiteX394" fmla="*/ 1847954 w 3006194"/>
                <a:gd name="connsiteY394" fmla="*/ 3738880 h 3782059"/>
                <a:gd name="connsiteX395" fmla="*/ 377294 w 3006194"/>
                <a:gd name="connsiteY395" fmla="*/ 2915920 h 3782059"/>
                <a:gd name="connsiteX396" fmla="*/ 364594 w 3006194"/>
                <a:gd name="connsiteY396" fmla="*/ 2921000 h 3782059"/>
                <a:gd name="connsiteX397" fmla="*/ 369674 w 3006194"/>
                <a:gd name="connsiteY397" fmla="*/ 2926080 h 3782059"/>
                <a:gd name="connsiteX398" fmla="*/ 382374 w 3006194"/>
                <a:gd name="connsiteY398" fmla="*/ 2921000 h 3782059"/>
                <a:gd name="connsiteX399" fmla="*/ 377294 w 3006194"/>
                <a:gd name="connsiteY399" fmla="*/ 2915920 h 3782059"/>
                <a:gd name="connsiteX400" fmla="*/ 1129134 w 3006194"/>
                <a:gd name="connsiteY400" fmla="*/ 3538220 h 3782059"/>
                <a:gd name="connsiteX401" fmla="*/ 1151994 w 3006194"/>
                <a:gd name="connsiteY401" fmla="*/ 3520440 h 3782059"/>
                <a:gd name="connsiteX402" fmla="*/ 1116434 w 3006194"/>
                <a:gd name="connsiteY402" fmla="*/ 3520440 h 3782059"/>
                <a:gd name="connsiteX403" fmla="*/ 1129134 w 3006194"/>
                <a:gd name="connsiteY403" fmla="*/ 3538220 h 3782059"/>
                <a:gd name="connsiteX404" fmla="*/ 948794 w 3006194"/>
                <a:gd name="connsiteY404" fmla="*/ 3335020 h 3782059"/>
                <a:gd name="connsiteX405" fmla="*/ 948794 w 3006194"/>
                <a:gd name="connsiteY405" fmla="*/ 3340100 h 3782059"/>
                <a:gd name="connsiteX406" fmla="*/ 948794 w 3006194"/>
                <a:gd name="connsiteY406" fmla="*/ 3335020 h 3782059"/>
                <a:gd name="connsiteX407" fmla="*/ 948794 w 3006194"/>
                <a:gd name="connsiteY407" fmla="*/ 3335020 h 3782059"/>
                <a:gd name="connsiteX408" fmla="*/ 1088494 w 3006194"/>
                <a:gd name="connsiteY408" fmla="*/ 3398520 h 3782059"/>
                <a:gd name="connsiteX409" fmla="*/ 1098654 w 3006194"/>
                <a:gd name="connsiteY409" fmla="*/ 3390900 h 3782059"/>
                <a:gd name="connsiteX410" fmla="*/ 1098654 w 3006194"/>
                <a:gd name="connsiteY410" fmla="*/ 3383280 h 3782059"/>
                <a:gd name="connsiteX411" fmla="*/ 1085954 w 3006194"/>
                <a:gd name="connsiteY411" fmla="*/ 3388360 h 3782059"/>
                <a:gd name="connsiteX412" fmla="*/ 1088494 w 3006194"/>
                <a:gd name="connsiteY412" fmla="*/ 3398520 h 3782059"/>
                <a:gd name="connsiteX413" fmla="*/ 953874 w 3006194"/>
                <a:gd name="connsiteY413" fmla="*/ 3314700 h 3782059"/>
                <a:gd name="connsiteX414" fmla="*/ 941174 w 3006194"/>
                <a:gd name="connsiteY414" fmla="*/ 3329940 h 3782059"/>
                <a:gd name="connsiteX415" fmla="*/ 958954 w 3006194"/>
                <a:gd name="connsiteY415" fmla="*/ 3329940 h 3782059"/>
                <a:gd name="connsiteX416" fmla="*/ 953874 w 3006194"/>
                <a:gd name="connsiteY416" fmla="*/ 3314700 h 3782059"/>
                <a:gd name="connsiteX417" fmla="*/ 542394 w 3006194"/>
                <a:gd name="connsiteY417" fmla="*/ 2857500 h 3782059"/>
                <a:gd name="connsiteX418" fmla="*/ 552554 w 3006194"/>
                <a:gd name="connsiteY418" fmla="*/ 2872740 h 3782059"/>
                <a:gd name="connsiteX419" fmla="*/ 562714 w 3006194"/>
                <a:gd name="connsiteY419" fmla="*/ 2849880 h 3782059"/>
                <a:gd name="connsiteX420" fmla="*/ 547474 w 3006194"/>
                <a:gd name="connsiteY420" fmla="*/ 2842260 h 3782059"/>
                <a:gd name="connsiteX421" fmla="*/ 542394 w 3006194"/>
                <a:gd name="connsiteY421" fmla="*/ 2857500 h 3782059"/>
                <a:gd name="connsiteX422" fmla="*/ 1164694 w 3006194"/>
                <a:gd name="connsiteY422" fmla="*/ 3515360 h 3782059"/>
                <a:gd name="connsiteX423" fmla="*/ 1149454 w 3006194"/>
                <a:gd name="connsiteY423" fmla="*/ 3502660 h 3782059"/>
                <a:gd name="connsiteX424" fmla="*/ 1149454 w 3006194"/>
                <a:gd name="connsiteY424" fmla="*/ 3520440 h 3782059"/>
                <a:gd name="connsiteX425" fmla="*/ 1164694 w 3006194"/>
                <a:gd name="connsiteY425" fmla="*/ 3515360 h 3782059"/>
                <a:gd name="connsiteX426" fmla="*/ 481434 w 3006194"/>
                <a:gd name="connsiteY426" fmla="*/ 2842260 h 3782059"/>
                <a:gd name="connsiteX427" fmla="*/ 514454 w 3006194"/>
                <a:gd name="connsiteY427" fmla="*/ 2804160 h 3782059"/>
                <a:gd name="connsiteX428" fmla="*/ 471274 w 3006194"/>
                <a:gd name="connsiteY428" fmla="*/ 2763520 h 3782059"/>
                <a:gd name="connsiteX429" fmla="*/ 453494 w 3006194"/>
                <a:gd name="connsiteY429" fmla="*/ 2766060 h 3782059"/>
                <a:gd name="connsiteX430" fmla="*/ 461114 w 3006194"/>
                <a:gd name="connsiteY430" fmla="*/ 2788920 h 3782059"/>
                <a:gd name="connsiteX431" fmla="*/ 471274 w 3006194"/>
                <a:gd name="connsiteY431" fmla="*/ 2821940 h 3782059"/>
                <a:gd name="connsiteX432" fmla="*/ 481434 w 3006194"/>
                <a:gd name="connsiteY432" fmla="*/ 2842260 h 3782059"/>
                <a:gd name="connsiteX433" fmla="*/ 463654 w 3006194"/>
                <a:gd name="connsiteY433" fmla="*/ 2999740 h 3782059"/>
                <a:gd name="connsiteX434" fmla="*/ 435714 w 3006194"/>
                <a:gd name="connsiteY434" fmla="*/ 3009900 h 3782059"/>
                <a:gd name="connsiteX435" fmla="*/ 450954 w 3006194"/>
                <a:gd name="connsiteY435" fmla="*/ 3032760 h 3782059"/>
                <a:gd name="connsiteX436" fmla="*/ 476354 w 3006194"/>
                <a:gd name="connsiteY436" fmla="*/ 3020060 h 3782059"/>
                <a:gd name="connsiteX437" fmla="*/ 463654 w 3006194"/>
                <a:gd name="connsiteY437" fmla="*/ 2999740 h 3782059"/>
                <a:gd name="connsiteX438" fmla="*/ 552554 w 3006194"/>
                <a:gd name="connsiteY438" fmla="*/ 3053080 h 3782059"/>
                <a:gd name="connsiteX439" fmla="*/ 539854 w 3006194"/>
                <a:gd name="connsiteY439" fmla="*/ 3058160 h 3782059"/>
                <a:gd name="connsiteX440" fmla="*/ 544934 w 3006194"/>
                <a:gd name="connsiteY440" fmla="*/ 3063240 h 3782059"/>
                <a:gd name="connsiteX441" fmla="*/ 557634 w 3006194"/>
                <a:gd name="connsiteY441" fmla="*/ 3058160 h 3782059"/>
                <a:gd name="connsiteX442" fmla="*/ 552554 w 3006194"/>
                <a:gd name="connsiteY442" fmla="*/ 3053080 h 3782059"/>
                <a:gd name="connsiteX443" fmla="*/ 552554 w 3006194"/>
                <a:gd name="connsiteY443" fmla="*/ 2915920 h 3782059"/>
                <a:gd name="connsiteX444" fmla="*/ 539854 w 3006194"/>
                <a:gd name="connsiteY444" fmla="*/ 2921000 h 3782059"/>
                <a:gd name="connsiteX445" fmla="*/ 544934 w 3006194"/>
                <a:gd name="connsiteY445" fmla="*/ 2926080 h 3782059"/>
                <a:gd name="connsiteX446" fmla="*/ 557634 w 3006194"/>
                <a:gd name="connsiteY446" fmla="*/ 2921000 h 3782059"/>
                <a:gd name="connsiteX447" fmla="*/ 552554 w 3006194"/>
                <a:gd name="connsiteY447" fmla="*/ 2915920 h 3782059"/>
                <a:gd name="connsiteX448" fmla="*/ 506834 w 3006194"/>
                <a:gd name="connsiteY448" fmla="*/ 3083560 h 3782059"/>
                <a:gd name="connsiteX449" fmla="*/ 489054 w 3006194"/>
                <a:gd name="connsiteY449" fmla="*/ 3096260 h 3782059"/>
                <a:gd name="connsiteX450" fmla="*/ 519534 w 3006194"/>
                <a:gd name="connsiteY450" fmla="*/ 3119120 h 3782059"/>
                <a:gd name="connsiteX451" fmla="*/ 524614 w 3006194"/>
                <a:gd name="connsiteY451" fmla="*/ 3103880 h 3782059"/>
                <a:gd name="connsiteX452" fmla="*/ 506834 w 3006194"/>
                <a:gd name="connsiteY452" fmla="*/ 3083560 h 3782059"/>
                <a:gd name="connsiteX453" fmla="*/ 1144374 w 3006194"/>
                <a:gd name="connsiteY453" fmla="*/ 3515360 h 3782059"/>
                <a:gd name="connsiteX454" fmla="*/ 1144374 w 3006194"/>
                <a:gd name="connsiteY454" fmla="*/ 3510280 h 3782059"/>
                <a:gd name="connsiteX455" fmla="*/ 1144374 w 3006194"/>
                <a:gd name="connsiteY455" fmla="*/ 3510280 h 3782059"/>
                <a:gd name="connsiteX456" fmla="*/ 1141834 w 3006194"/>
                <a:gd name="connsiteY456" fmla="*/ 3512820 h 3782059"/>
                <a:gd name="connsiteX457" fmla="*/ 1144374 w 3006194"/>
                <a:gd name="connsiteY457" fmla="*/ 3515360 h 3782059"/>
                <a:gd name="connsiteX458" fmla="*/ 1144374 w 3006194"/>
                <a:gd name="connsiteY458" fmla="*/ 3515360 h 3782059"/>
                <a:gd name="connsiteX459" fmla="*/ 951334 w 3006194"/>
                <a:gd name="connsiteY459" fmla="*/ 3335020 h 3782059"/>
                <a:gd name="connsiteX460" fmla="*/ 958954 w 3006194"/>
                <a:gd name="connsiteY460" fmla="*/ 3329940 h 3782059"/>
                <a:gd name="connsiteX461" fmla="*/ 951334 w 3006194"/>
                <a:gd name="connsiteY461" fmla="*/ 3329940 h 3782059"/>
                <a:gd name="connsiteX462" fmla="*/ 951334 w 3006194"/>
                <a:gd name="connsiteY462" fmla="*/ 3335020 h 3782059"/>
                <a:gd name="connsiteX463" fmla="*/ 1141834 w 3006194"/>
                <a:gd name="connsiteY463" fmla="*/ 3512820 h 3782059"/>
                <a:gd name="connsiteX464" fmla="*/ 1116434 w 3006194"/>
                <a:gd name="connsiteY464" fmla="*/ 3520440 h 3782059"/>
                <a:gd name="connsiteX465" fmla="*/ 1126594 w 3006194"/>
                <a:gd name="connsiteY465" fmla="*/ 3517900 h 3782059"/>
                <a:gd name="connsiteX466" fmla="*/ 1141834 w 3006194"/>
                <a:gd name="connsiteY466" fmla="*/ 3512820 h 3782059"/>
                <a:gd name="connsiteX467" fmla="*/ 948794 w 3006194"/>
                <a:gd name="connsiteY467" fmla="*/ 3335020 h 3782059"/>
                <a:gd name="connsiteX468" fmla="*/ 948794 w 3006194"/>
                <a:gd name="connsiteY468" fmla="*/ 3335020 h 3782059"/>
                <a:gd name="connsiteX469" fmla="*/ 951334 w 3006194"/>
                <a:gd name="connsiteY469" fmla="*/ 3332480 h 3782059"/>
                <a:gd name="connsiteX470" fmla="*/ 958954 w 3006194"/>
                <a:gd name="connsiteY470" fmla="*/ 3332480 h 3782059"/>
                <a:gd name="connsiteX471" fmla="*/ 941174 w 3006194"/>
                <a:gd name="connsiteY471" fmla="*/ 3332480 h 3782059"/>
                <a:gd name="connsiteX472" fmla="*/ 948794 w 3006194"/>
                <a:gd name="connsiteY472" fmla="*/ 3332480 h 3782059"/>
                <a:gd name="connsiteX473" fmla="*/ 948794 w 3006194"/>
                <a:gd name="connsiteY473" fmla="*/ 3335020 h 3782059"/>
                <a:gd name="connsiteX474" fmla="*/ 948794 w 3006194"/>
                <a:gd name="connsiteY474" fmla="*/ 3329940 h 3782059"/>
                <a:gd name="connsiteX475" fmla="*/ 941174 w 3006194"/>
                <a:gd name="connsiteY475" fmla="*/ 3329940 h 3782059"/>
                <a:gd name="connsiteX476" fmla="*/ 948794 w 3006194"/>
                <a:gd name="connsiteY476" fmla="*/ 3335020 h 3782059"/>
                <a:gd name="connsiteX477" fmla="*/ 948794 w 3006194"/>
                <a:gd name="connsiteY477" fmla="*/ 3329940 h 3782059"/>
                <a:gd name="connsiteX478" fmla="*/ 958954 w 3006194"/>
                <a:gd name="connsiteY478" fmla="*/ 3329940 h 3782059"/>
                <a:gd name="connsiteX479" fmla="*/ 951334 w 3006194"/>
                <a:gd name="connsiteY479" fmla="*/ 3335020 h 3782059"/>
                <a:gd name="connsiteX480" fmla="*/ 951334 w 3006194"/>
                <a:gd name="connsiteY480" fmla="*/ 3340100 h 3782059"/>
                <a:gd name="connsiteX481" fmla="*/ 951334 w 3006194"/>
                <a:gd name="connsiteY481" fmla="*/ 3335020 h 3782059"/>
                <a:gd name="connsiteX482" fmla="*/ 943714 w 3006194"/>
                <a:gd name="connsiteY482" fmla="*/ 3329940 h 3782059"/>
                <a:gd name="connsiteX483" fmla="*/ 948794 w 3006194"/>
                <a:gd name="connsiteY483" fmla="*/ 3345180 h 3782059"/>
                <a:gd name="connsiteX484" fmla="*/ 958954 w 3006194"/>
                <a:gd name="connsiteY484" fmla="*/ 3329940 h 3782059"/>
                <a:gd name="connsiteX485" fmla="*/ 862434 w 3006194"/>
                <a:gd name="connsiteY485" fmla="*/ 3294380 h 3782059"/>
                <a:gd name="connsiteX486" fmla="*/ 872594 w 3006194"/>
                <a:gd name="connsiteY486" fmla="*/ 3286760 h 3782059"/>
                <a:gd name="connsiteX487" fmla="*/ 872594 w 3006194"/>
                <a:gd name="connsiteY487" fmla="*/ 3279140 h 3782059"/>
                <a:gd name="connsiteX488" fmla="*/ 859894 w 3006194"/>
                <a:gd name="connsiteY488" fmla="*/ 3284220 h 3782059"/>
                <a:gd name="connsiteX489" fmla="*/ 862434 w 3006194"/>
                <a:gd name="connsiteY489" fmla="*/ 3294380 h 3782059"/>
                <a:gd name="connsiteX490" fmla="*/ 349354 w 3006194"/>
                <a:gd name="connsiteY490" fmla="*/ 810260 h 3782059"/>
                <a:gd name="connsiteX491" fmla="*/ 336654 w 3006194"/>
                <a:gd name="connsiteY491" fmla="*/ 805180 h 3782059"/>
                <a:gd name="connsiteX492" fmla="*/ 331574 w 3006194"/>
                <a:gd name="connsiteY492" fmla="*/ 810260 h 3782059"/>
                <a:gd name="connsiteX493" fmla="*/ 341734 w 3006194"/>
                <a:gd name="connsiteY493" fmla="*/ 815340 h 3782059"/>
                <a:gd name="connsiteX494" fmla="*/ 349354 w 3006194"/>
                <a:gd name="connsiteY494" fmla="*/ 810260 h 3782059"/>
                <a:gd name="connsiteX495" fmla="*/ 791314 w 3006194"/>
                <a:gd name="connsiteY495" fmla="*/ 312420 h 3782059"/>
                <a:gd name="connsiteX496" fmla="*/ 824334 w 3006194"/>
                <a:gd name="connsiteY496" fmla="*/ 297180 h 3782059"/>
                <a:gd name="connsiteX497" fmla="*/ 852274 w 3006194"/>
                <a:gd name="connsiteY497" fmla="*/ 233680 h 3782059"/>
                <a:gd name="connsiteX498" fmla="*/ 821794 w 3006194"/>
                <a:gd name="connsiteY498" fmla="*/ 210820 h 3782059"/>
                <a:gd name="connsiteX499" fmla="*/ 788774 w 3006194"/>
                <a:gd name="connsiteY499" fmla="*/ 256540 h 3782059"/>
                <a:gd name="connsiteX500" fmla="*/ 770994 w 3006194"/>
                <a:gd name="connsiteY500" fmla="*/ 271780 h 3782059"/>
                <a:gd name="connsiteX501" fmla="*/ 750674 w 3006194"/>
                <a:gd name="connsiteY501" fmla="*/ 279400 h 3782059"/>
                <a:gd name="connsiteX502" fmla="*/ 791314 w 3006194"/>
                <a:gd name="connsiteY502" fmla="*/ 312420 h 3782059"/>
                <a:gd name="connsiteX503" fmla="*/ 768454 w 3006194"/>
                <a:gd name="connsiteY503" fmla="*/ 347980 h 3782059"/>
                <a:gd name="connsiteX504" fmla="*/ 793854 w 3006194"/>
                <a:gd name="connsiteY504" fmla="*/ 365760 h 3782059"/>
                <a:gd name="connsiteX505" fmla="*/ 801474 w 3006194"/>
                <a:gd name="connsiteY505" fmla="*/ 345440 h 3782059"/>
                <a:gd name="connsiteX506" fmla="*/ 781154 w 3006194"/>
                <a:gd name="connsiteY506" fmla="*/ 322580 h 3782059"/>
                <a:gd name="connsiteX507" fmla="*/ 768454 w 3006194"/>
                <a:gd name="connsiteY507" fmla="*/ 347980 h 3782059"/>
                <a:gd name="connsiteX508" fmla="*/ 697334 w 3006194"/>
                <a:gd name="connsiteY508" fmla="*/ 416560 h 3782059"/>
                <a:gd name="connsiteX509" fmla="*/ 717654 w 3006194"/>
                <a:gd name="connsiteY509" fmla="*/ 434340 h 3782059"/>
                <a:gd name="connsiteX510" fmla="*/ 748134 w 3006194"/>
                <a:gd name="connsiteY510" fmla="*/ 375920 h 3782059"/>
                <a:gd name="connsiteX511" fmla="*/ 722734 w 3006194"/>
                <a:gd name="connsiteY511" fmla="*/ 350520 h 3782059"/>
                <a:gd name="connsiteX512" fmla="*/ 697334 w 3006194"/>
                <a:gd name="connsiteY512" fmla="*/ 398780 h 3782059"/>
                <a:gd name="connsiteX513" fmla="*/ 697334 w 3006194"/>
                <a:gd name="connsiteY513" fmla="*/ 416560 h 3782059"/>
                <a:gd name="connsiteX514" fmla="*/ 707494 w 3006194"/>
                <a:gd name="connsiteY514" fmla="*/ 294640 h 3782059"/>
                <a:gd name="connsiteX515" fmla="*/ 712574 w 3006194"/>
                <a:gd name="connsiteY515" fmla="*/ 284480 h 3782059"/>
                <a:gd name="connsiteX516" fmla="*/ 707494 w 3006194"/>
                <a:gd name="connsiteY516" fmla="*/ 279400 h 3782059"/>
                <a:gd name="connsiteX517" fmla="*/ 702414 w 3006194"/>
                <a:gd name="connsiteY517" fmla="*/ 292100 h 3782059"/>
                <a:gd name="connsiteX518" fmla="*/ 707494 w 3006194"/>
                <a:gd name="connsiteY518" fmla="*/ 294640 h 3782059"/>
                <a:gd name="connsiteX519" fmla="*/ 920854 w 3006194"/>
                <a:gd name="connsiteY519" fmla="*/ 347980 h 3782059"/>
                <a:gd name="connsiteX520" fmla="*/ 908154 w 3006194"/>
                <a:gd name="connsiteY520" fmla="*/ 373380 h 3782059"/>
                <a:gd name="connsiteX521" fmla="*/ 918314 w 3006194"/>
                <a:gd name="connsiteY521" fmla="*/ 378460 h 3782059"/>
                <a:gd name="connsiteX522" fmla="*/ 943714 w 3006194"/>
                <a:gd name="connsiteY522" fmla="*/ 355600 h 3782059"/>
                <a:gd name="connsiteX523" fmla="*/ 920854 w 3006194"/>
                <a:gd name="connsiteY523" fmla="*/ 347980 h 3782059"/>
                <a:gd name="connsiteX524" fmla="*/ 925934 w 3006194"/>
                <a:gd name="connsiteY524" fmla="*/ 213360 h 3782059"/>
                <a:gd name="connsiteX525" fmla="*/ 936094 w 3006194"/>
                <a:gd name="connsiteY525" fmla="*/ 177800 h 3782059"/>
                <a:gd name="connsiteX526" fmla="*/ 946254 w 3006194"/>
                <a:gd name="connsiteY526" fmla="*/ 139700 h 3782059"/>
                <a:gd name="connsiteX527" fmla="*/ 958954 w 3006194"/>
                <a:gd name="connsiteY527" fmla="*/ 162560 h 3782059"/>
                <a:gd name="connsiteX528" fmla="*/ 966574 w 3006194"/>
                <a:gd name="connsiteY528" fmla="*/ 185420 h 3782059"/>
                <a:gd name="connsiteX529" fmla="*/ 986894 w 3006194"/>
                <a:gd name="connsiteY529" fmla="*/ 238760 h 3782059"/>
                <a:gd name="connsiteX530" fmla="*/ 984354 w 3006194"/>
                <a:gd name="connsiteY530" fmla="*/ 276860 h 3782059"/>
                <a:gd name="connsiteX531" fmla="*/ 1027534 w 3006194"/>
                <a:gd name="connsiteY531" fmla="*/ 228600 h 3782059"/>
                <a:gd name="connsiteX532" fmla="*/ 1096114 w 3006194"/>
                <a:gd name="connsiteY532" fmla="*/ 177800 h 3782059"/>
                <a:gd name="connsiteX533" fmla="*/ 1172314 w 3006194"/>
                <a:gd name="connsiteY533" fmla="*/ 200660 h 3782059"/>
                <a:gd name="connsiteX534" fmla="*/ 1256134 w 3006194"/>
                <a:gd name="connsiteY534" fmla="*/ 193040 h 3782059"/>
                <a:gd name="connsiteX535" fmla="*/ 1322174 w 3006194"/>
                <a:gd name="connsiteY535" fmla="*/ 83820 h 3782059"/>
                <a:gd name="connsiteX536" fmla="*/ 1301854 w 3006194"/>
                <a:gd name="connsiteY536" fmla="*/ 66040 h 3782059"/>
                <a:gd name="connsiteX537" fmla="*/ 1286614 w 3006194"/>
                <a:gd name="connsiteY537" fmla="*/ 91440 h 3782059"/>
                <a:gd name="connsiteX538" fmla="*/ 1256134 w 3006194"/>
                <a:gd name="connsiteY538" fmla="*/ 111760 h 3782059"/>
                <a:gd name="connsiteX539" fmla="*/ 1261214 w 3006194"/>
                <a:gd name="connsiteY539" fmla="*/ 134620 h 3782059"/>
                <a:gd name="connsiteX540" fmla="*/ 1238354 w 3006194"/>
                <a:gd name="connsiteY540" fmla="*/ 119380 h 3782059"/>
                <a:gd name="connsiteX541" fmla="*/ 1220574 w 3006194"/>
                <a:gd name="connsiteY541" fmla="*/ 83820 h 3782059"/>
                <a:gd name="connsiteX542" fmla="*/ 1210414 w 3006194"/>
                <a:gd name="connsiteY542" fmla="*/ 68580 h 3782059"/>
                <a:gd name="connsiteX543" fmla="*/ 1187554 w 3006194"/>
                <a:gd name="connsiteY543" fmla="*/ 93980 h 3782059"/>
                <a:gd name="connsiteX544" fmla="*/ 1185014 w 3006194"/>
                <a:gd name="connsiteY544" fmla="*/ 160020 h 3782059"/>
                <a:gd name="connsiteX545" fmla="*/ 1164694 w 3006194"/>
                <a:gd name="connsiteY545" fmla="*/ 160020 h 3782059"/>
                <a:gd name="connsiteX546" fmla="*/ 1098654 w 3006194"/>
                <a:gd name="connsiteY546" fmla="*/ 71120 h 3782059"/>
                <a:gd name="connsiteX547" fmla="*/ 1088494 w 3006194"/>
                <a:gd name="connsiteY547" fmla="*/ 50800 h 3782059"/>
                <a:gd name="connsiteX548" fmla="*/ 1058014 w 3006194"/>
                <a:gd name="connsiteY548" fmla="*/ 78740 h 3782059"/>
                <a:gd name="connsiteX549" fmla="*/ 1027534 w 3006194"/>
                <a:gd name="connsiteY549" fmla="*/ 58420 h 3782059"/>
                <a:gd name="connsiteX550" fmla="*/ 923394 w 3006194"/>
                <a:gd name="connsiteY550" fmla="*/ 119380 h 3782059"/>
                <a:gd name="connsiteX551" fmla="*/ 903074 w 3006194"/>
                <a:gd name="connsiteY551" fmla="*/ 162560 h 3782059"/>
                <a:gd name="connsiteX552" fmla="*/ 882754 w 3006194"/>
                <a:gd name="connsiteY552" fmla="*/ 187960 h 3782059"/>
                <a:gd name="connsiteX553" fmla="*/ 870054 w 3006194"/>
                <a:gd name="connsiteY553" fmla="*/ 195580 h 3782059"/>
                <a:gd name="connsiteX554" fmla="*/ 905614 w 3006194"/>
                <a:gd name="connsiteY554" fmla="*/ 213360 h 3782059"/>
                <a:gd name="connsiteX555" fmla="*/ 925934 w 3006194"/>
                <a:gd name="connsiteY555" fmla="*/ 213360 h 3782059"/>
                <a:gd name="connsiteX556" fmla="*/ 1619354 w 3006194"/>
                <a:gd name="connsiteY556" fmla="*/ 10160 h 3782059"/>
                <a:gd name="connsiteX557" fmla="*/ 1614274 w 3006194"/>
                <a:gd name="connsiteY557" fmla="*/ 0 h 3782059"/>
                <a:gd name="connsiteX558" fmla="*/ 1609194 w 3006194"/>
                <a:gd name="connsiteY558" fmla="*/ 5080 h 3782059"/>
                <a:gd name="connsiteX559" fmla="*/ 1614274 w 3006194"/>
                <a:gd name="connsiteY559" fmla="*/ 17780 h 3782059"/>
                <a:gd name="connsiteX560" fmla="*/ 1619354 w 3006194"/>
                <a:gd name="connsiteY560" fmla="*/ 10160 h 3782059"/>
                <a:gd name="connsiteX561" fmla="*/ 1830174 w 3006194"/>
                <a:gd name="connsiteY561" fmla="*/ 208280 h 3782059"/>
                <a:gd name="connsiteX562" fmla="*/ 1847954 w 3006194"/>
                <a:gd name="connsiteY562" fmla="*/ 187960 h 3782059"/>
                <a:gd name="connsiteX563" fmla="*/ 1840334 w 3006194"/>
                <a:gd name="connsiteY563" fmla="*/ 172720 h 3782059"/>
                <a:gd name="connsiteX564" fmla="*/ 1817474 w 3006194"/>
                <a:gd name="connsiteY564" fmla="*/ 203200 h 3782059"/>
                <a:gd name="connsiteX565" fmla="*/ 1830174 w 3006194"/>
                <a:gd name="connsiteY565" fmla="*/ 208280 h 3782059"/>
                <a:gd name="connsiteX566" fmla="*/ 1479654 w 3006194"/>
                <a:gd name="connsiteY566" fmla="*/ 27940 h 3782059"/>
                <a:gd name="connsiteX567" fmla="*/ 1464414 w 3006194"/>
                <a:gd name="connsiteY567" fmla="*/ 17780 h 3782059"/>
                <a:gd name="connsiteX568" fmla="*/ 1449174 w 3006194"/>
                <a:gd name="connsiteY568" fmla="*/ 22860 h 3782059"/>
                <a:gd name="connsiteX569" fmla="*/ 1456794 w 3006194"/>
                <a:gd name="connsiteY569" fmla="*/ 38100 h 3782059"/>
                <a:gd name="connsiteX570" fmla="*/ 1479654 w 3006194"/>
                <a:gd name="connsiteY570" fmla="*/ 27940 h 3782059"/>
                <a:gd name="connsiteX571" fmla="*/ 191874 w 3006194"/>
                <a:gd name="connsiteY571" fmla="*/ 975360 h 3782059"/>
                <a:gd name="connsiteX572" fmla="*/ 181714 w 3006194"/>
                <a:gd name="connsiteY572" fmla="*/ 939800 h 3782059"/>
                <a:gd name="connsiteX573" fmla="*/ 171554 w 3006194"/>
                <a:gd name="connsiteY573" fmla="*/ 962660 h 3782059"/>
                <a:gd name="connsiteX574" fmla="*/ 184254 w 3006194"/>
                <a:gd name="connsiteY574" fmla="*/ 990600 h 3782059"/>
                <a:gd name="connsiteX575" fmla="*/ 191874 w 3006194"/>
                <a:gd name="connsiteY575" fmla="*/ 975360 h 3782059"/>
                <a:gd name="connsiteX576" fmla="*/ 31854 w 3006194"/>
                <a:gd name="connsiteY576" fmla="*/ 1755140 h 3782059"/>
                <a:gd name="connsiteX577" fmla="*/ 26774 w 3006194"/>
                <a:gd name="connsiteY577" fmla="*/ 1742440 h 3782059"/>
                <a:gd name="connsiteX578" fmla="*/ 21694 w 3006194"/>
                <a:gd name="connsiteY578" fmla="*/ 1747520 h 3782059"/>
                <a:gd name="connsiteX579" fmla="*/ 26774 w 3006194"/>
                <a:gd name="connsiteY579" fmla="*/ 1760220 h 3782059"/>
                <a:gd name="connsiteX580" fmla="*/ 31854 w 3006194"/>
                <a:gd name="connsiteY580" fmla="*/ 1755140 h 3782059"/>
                <a:gd name="connsiteX581" fmla="*/ 471274 w 3006194"/>
                <a:gd name="connsiteY581" fmla="*/ 2999740 h 3782059"/>
                <a:gd name="connsiteX582" fmla="*/ 504294 w 3006194"/>
                <a:gd name="connsiteY582" fmla="*/ 2976880 h 3782059"/>
                <a:gd name="connsiteX583" fmla="*/ 478894 w 3006194"/>
                <a:gd name="connsiteY583" fmla="*/ 2948940 h 3782059"/>
                <a:gd name="connsiteX584" fmla="*/ 443334 w 3006194"/>
                <a:gd name="connsiteY584" fmla="*/ 2943860 h 3782059"/>
                <a:gd name="connsiteX585" fmla="*/ 425554 w 3006194"/>
                <a:gd name="connsiteY585" fmla="*/ 2928620 h 3782059"/>
                <a:gd name="connsiteX586" fmla="*/ 405234 w 3006194"/>
                <a:gd name="connsiteY586" fmla="*/ 2964180 h 3782059"/>
                <a:gd name="connsiteX587" fmla="*/ 428094 w 3006194"/>
                <a:gd name="connsiteY587" fmla="*/ 2979420 h 3782059"/>
                <a:gd name="connsiteX588" fmla="*/ 471274 w 3006194"/>
                <a:gd name="connsiteY588" fmla="*/ 2999740 h 3782059"/>
                <a:gd name="connsiteX589" fmla="*/ 209654 w 3006194"/>
                <a:gd name="connsiteY589" fmla="*/ 861060 h 3782059"/>
                <a:gd name="connsiteX590" fmla="*/ 209654 w 3006194"/>
                <a:gd name="connsiteY590" fmla="*/ 853440 h 3782059"/>
                <a:gd name="connsiteX591" fmla="*/ 196954 w 3006194"/>
                <a:gd name="connsiteY591" fmla="*/ 858520 h 3782059"/>
                <a:gd name="connsiteX592" fmla="*/ 199494 w 3006194"/>
                <a:gd name="connsiteY592" fmla="*/ 868680 h 3782059"/>
                <a:gd name="connsiteX593" fmla="*/ 209654 w 3006194"/>
                <a:gd name="connsiteY593" fmla="*/ 861060 h 3782059"/>
                <a:gd name="connsiteX594" fmla="*/ 186794 w 3006194"/>
                <a:gd name="connsiteY594" fmla="*/ 2618740 h 3782059"/>
                <a:gd name="connsiteX595" fmla="*/ 174094 w 3006194"/>
                <a:gd name="connsiteY595" fmla="*/ 2623820 h 3782059"/>
                <a:gd name="connsiteX596" fmla="*/ 179174 w 3006194"/>
                <a:gd name="connsiteY596" fmla="*/ 2628900 h 3782059"/>
                <a:gd name="connsiteX597" fmla="*/ 191874 w 3006194"/>
                <a:gd name="connsiteY597" fmla="*/ 2623820 h 3782059"/>
                <a:gd name="connsiteX598" fmla="*/ 186794 w 3006194"/>
                <a:gd name="connsiteY598" fmla="*/ 2618740 h 3782059"/>
                <a:gd name="connsiteX599" fmla="*/ 242674 w 3006194"/>
                <a:gd name="connsiteY599" fmla="*/ 850900 h 3782059"/>
                <a:gd name="connsiteX600" fmla="*/ 222354 w 3006194"/>
                <a:gd name="connsiteY600" fmla="*/ 828040 h 3782059"/>
                <a:gd name="connsiteX601" fmla="*/ 209654 w 3006194"/>
                <a:gd name="connsiteY601" fmla="*/ 853440 h 3782059"/>
                <a:gd name="connsiteX602" fmla="*/ 235054 w 3006194"/>
                <a:gd name="connsiteY602" fmla="*/ 871220 h 3782059"/>
                <a:gd name="connsiteX603" fmla="*/ 242674 w 3006194"/>
                <a:gd name="connsiteY603" fmla="*/ 850900 h 3782059"/>
                <a:gd name="connsiteX604" fmla="*/ 417934 w 3006194"/>
                <a:gd name="connsiteY604" fmla="*/ 599440 h 3782059"/>
                <a:gd name="connsiteX605" fmla="*/ 407774 w 3006194"/>
                <a:gd name="connsiteY605" fmla="*/ 594360 h 3782059"/>
                <a:gd name="connsiteX606" fmla="*/ 402694 w 3006194"/>
                <a:gd name="connsiteY606" fmla="*/ 599440 h 3782059"/>
                <a:gd name="connsiteX607" fmla="*/ 415394 w 3006194"/>
                <a:gd name="connsiteY607" fmla="*/ 604520 h 3782059"/>
                <a:gd name="connsiteX608" fmla="*/ 417934 w 3006194"/>
                <a:gd name="connsiteY608" fmla="*/ 599440 h 3782059"/>
                <a:gd name="connsiteX609" fmla="*/ 227434 w 3006194"/>
                <a:gd name="connsiteY609" fmla="*/ 914400 h 3782059"/>
                <a:gd name="connsiteX610" fmla="*/ 232514 w 3006194"/>
                <a:gd name="connsiteY610" fmla="*/ 919480 h 3782059"/>
                <a:gd name="connsiteX611" fmla="*/ 245214 w 3006194"/>
                <a:gd name="connsiteY611" fmla="*/ 914400 h 3782059"/>
                <a:gd name="connsiteX612" fmla="*/ 240134 w 3006194"/>
                <a:gd name="connsiteY612" fmla="*/ 909320 h 3782059"/>
                <a:gd name="connsiteX613" fmla="*/ 227434 w 3006194"/>
                <a:gd name="connsiteY613" fmla="*/ 914400 h 3782059"/>
                <a:gd name="connsiteX614" fmla="*/ 1144374 w 3006194"/>
                <a:gd name="connsiteY614" fmla="*/ 3515360 h 3782059"/>
                <a:gd name="connsiteX615" fmla="*/ 1144374 w 3006194"/>
                <a:gd name="connsiteY615" fmla="*/ 3515360 h 3782059"/>
                <a:gd name="connsiteX616" fmla="*/ 1139294 w 3006194"/>
                <a:gd name="connsiteY616" fmla="*/ 3512820 h 3782059"/>
                <a:gd name="connsiteX617" fmla="*/ 1124054 w 3006194"/>
                <a:gd name="connsiteY617" fmla="*/ 3520440 h 3782059"/>
                <a:gd name="connsiteX618" fmla="*/ 1113894 w 3006194"/>
                <a:gd name="connsiteY618" fmla="*/ 3522980 h 3782059"/>
                <a:gd name="connsiteX619" fmla="*/ 1149454 w 3006194"/>
                <a:gd name="connsiteY619" fmla="*/ 3522980 h 3782059"/>
                <a:gd name="connsiteX620" fmla="*/ 1144374 w 3006194"/>
                <a:gd name="connsiteY620" fmla="*/ 3515360 h 3782059"/>
                <a:gd name="connsiteX621" fmla="*/ 575414 w 3006194"/>
                <a:gd name="connsiteY621" fmla="*/ 426720 h 3782059"/>
                <a:gd name="connsiteX622" fmla="*/ 552554 w 3006194"/>
                <a:gd name="connsiteY622" fmla="*/ 403860 h 3782059"/>
                <a:gd name="connsiteX623" fmla="*/ 529694 w 3006194"/>
                <a:gd name="connsiteY623" fmla="*/ 421640 h 3782059"/>
                <a:gd name="connsiteX624" fmla="*/ 542394 w 3006194"/>
                <a:gd name="connsiteY624" fmla="*/ 439420 h 3782059"/>
                <a:gd name="connsiteX625" fmla="*/ 575414 w 3006194"/>
                <a:gd name="connsiteY625" fmla="*/ 426720 h 3782059"/>
                <a:gd name="connsiteX626" fmla="*/ 1164694 w 3006194"/>
                <a:gd name="connsiteY626" fmla="*/ 3429000 h 3782059"/>
                <a:gd name="connsiteX627" fmla="*/ 1151994 w 3006194"/>
                <a:gd name="connsiteY627" fmla="*/ 3487420 h 3782059"/>
                <a:gd name="connsiteX628" fmla="*/ 1151994 w 3006194"/>
                <a:gd name="connsiteY628" fmla="*/ 3505200 h 3782059"/>
                <a:gd name="connsiteX629" fmla="*/ 1116434 w 3006194"/>
                <a:gd name="connsiteY629" fmla="*/ 3522980 h 3782059"/>
                <a:gd name="connsiteX630" fmla="*/ 1063094 w 3006194"/>
                <a:gd name="connsiteY630" fmla="*/ 3505200 h 3782059"/>
                <a:gd name="connsiteX631" fmla="*/ 1030074 w 3006194"/>
                <a:gd name="connsiteY631" fmla="*/ 3515360 h 3782059"/>
                <a:gd name="connsiteX632" fmla="*/ 999594 w 3006194"/>
                <a:gd name="connsiteY632" fmla="*/ 3456940 h 3782059"/>
                <a:gd name="connsiteX633" fmla="*/ 984354 w 3006194"/>
                <a:gd name="connsiteY633" fmla="*/ 3385820 h 3782059"/>
                <a:gd name="connsiteX634" fmla="*/ 956414 w 3006194"/>
                <a:gd name="connsiteY634" fmla="*/ 3403600 h 3782059"/>
                <a:gd name="connsiteX635" fmla="*/ 938634 w 3006194"/>
                <a:gd name="connsiteY635" fmla="*/ 3431540 h 3782059"/>
                <a:gd name="connsiteX636" fmla="*/ 905614 w 3006194"/>
                <a:gd name="connsiteY636" fmla="*/ 3429000 h 3782059"/>
                <a:gd name="connsiteX637" fmla="*/ 887834 w 3006194"/>
                <a:gd name="connsiteY637" fmla="*/ 3383280 h 3782059"/>
                <a:gd name="connsiteX638" fmla="*/ 870054 w 3006194"/>
                <a:gd name="connsiteY638" fmla="*/ 3383280 h 3782059"/>
                <a:gd name="connsiteX639" fmla="*/ 859894 w 3006194"/>
                <a:gd name="connsiteY639" fmla="*/ 3403600 h 3782059"/>
                <a:gd name="connsiteX640" fmla="*/ 852274 w 3006194"/>
                <a:gd name="connsiteY640" fmla="*/ 3380740 h 3782059"/>
                <a:gd name="connsiteX641" fmla="*/ 821794 w 3006194"/>
                <a:gd name="connsiteY641" fmla="*/ 3368040 h 3782059"/>
                <a:gd name="connsiteX642" fmla="*/ 801474 w 3006194"/>
                <a:gd name="connsiteY642" fmla="*/ 3360420 h 3782059"/>
                <a:gd name="connsiteX643" fmla="*/ 763374 w 3006194"/>
                <a:gd name="connsiteY643" fmla="*/ 3342640 h 3782059"/>
                <a:gd name="connsiteX644" fmla="*/ 748134 w 3006194"/>
                <a:gd name="connsiteY644" fmla="*/ 3340100 h 3782059"/>
                <a:gd name="connsiteX645" fmla="*/ 727814 w 3006194"/>
                <a:gd name="connsiteY645" fmla="*/ 3307080 h 3782059"/>
                <a:gd name="connsiteX646" fmla="*/ 732894 w 3006194"/>
                <a:gd name="connsiteY646" fmla="*/ 3271520 h 3782059"/>
                <a:gd name="connsiteX647" fmla="*/ 740514 w 3006194"/>
                <a:gd name="connsiteY647" fmla="*/ 3233420 h 3782059"/>
                <a:gd name="connsiteX648" fmla="*/ 715114 w 3006194"/>
                <a:gd name="connsiteY648" fmla="*/ 3208020 h 3782059"/>
                <a:gd name="connsiteX649" fmla="*/ 694794 w 3006194"/>
                <a:gd name="connsiteY649" fmla="*/ 3167380 h 3782059"/>
                <a:gd name="connsiteX650" fmla="*/ 699874 w 3006194"/>
                <a:gd name="connsiteY650" fmla="*/ 3162300 h 3782059"/>
                <a:gd name="connsiteX651" fmla="*/ 743054 w 3006194"/>
                <a:gd name="connsiteY651" fmla="*/ 3192780 h 3782059"/>
                <a:gd name="connsiteX652" fmla="*/ 765914 w 3006194"/>
                <a:gd name="connsiteY652" fmla="*/ 3225800 h 3782059"/>
                <a:gd name="connsiteX653" fmla="*/ 796394 w 3006194"/>
                <a:gd name="connsiteY653" fmla="*/ 3274060 h 3782059"/>
                <a:gd name="connsiteX654" fmla="*/ 806554 w 3006194"/>
                <a:gd name="connsiteY654" fmla="*/ 3299460 h 3782059"/>
                <a:gd name="connsiteX655" fmla="*/ 814174 w 3006194"/>
                <a:gd name="connsiteY655" fmla="*/ 3276600 h 3782059"/>
                <a:gd name="connsiteX656" fmla="*/ 864974 w 3006194"/>
                <a:gd name="connsiteY656" fmla="*/ 3284220 h 3782059"/>
                <a:gd name="connsiteX657" fmla="*/ 852274 w 3006194"/>
                <a:gd name="connsiteY657" fmla="*/ 3289300 h 3782059"/>
                <a:gd name="connsiteX658" fmla="*/ 854814 w 3006194"/>
                <a:gd name="connsiteY658" fmla="*/ 3299460 h 3782059"/>
                <a:gd name="connsiteX659" fmla="*/ 864974 w 3006194"/>
                <a:gd name="connsiteY659" fmla="*/ 3291840 h 3782059"/>
                <a:gd name="connsiteX660" fmla="*/ 864974 w 3006194"/>
                <a:gd name="connsiteY660" fmla="*/ 3284220 h 3782059"/>
                <a:gd name="connsiteX661" fmla="*/ 933554 w 3006194"/>
                <a:gd name="connsiteY661" fmla="*/ 3337560 h 3782059"/>
                <a:gd name="connsiteX662" fmla="*/ 938634 w 3006194"/>
                <a:gd name="connsiteY662" fmla="*/ 3352800 h 3782059"/>
                <a:gd name="connsiteX663" fmla="*/ 951334 w 3006194"/>
                <a:gd name="connsiteY663" fmla="*/ 3337560 h 3782059"/>
                <a:gd name="connsiteX664" fmla="*/ 1002134 w 3006194"/>
                <a:gd name="connsiteY664" fmla="*/ 3337560 h 3782059"/>
                <a:gd name="connsiteX665" fmla="*/ 1042774 w 3006194"/>
                <a:gd name="connsiteY665" fmla="*/ 3360420 h 3782059"/>
                <a:gd name="connsiteX666" fmla="*/ 1091034 w 3006194"/>
                <a:gd name="connsiteY666" fmla="*/ 3390900 h 3782059"/>
                <a:gd name="connsiteX667" fmla="*/ 1078334 w 3006194"/>
                <a:gd name="connsiteY667" fmla="*/ 3395980 h 3782059"/>
                <a:gd name="connsiteX668" fmla="*/ 1080874 w 3006194"/>
                <a:gd name="connsiteY668" fmla="*/ 3406140 h 3782059"/>
                <a:gd name="connsiteX669" fmla="*/ 1091034 w 3006194"/>
                <a:gd name="connsiteY669" fmla="*/ 3398520 h 3782059"/>
                <a:gd name="connsiteX670" fmla="*/ 1091034 w 3006194"/>
                <a:gd name="connsiteY670" fmla="*/ 3390900 h 3782059"/>
                <a:gd name="connsiteX671" fmla="*/ 1144374 w 3006194"/>
                <a:gd name="connsiteY671" fmla="*/ 3408680 h 3782059"/>
                <a:gd name="connsiteX672" fmla="*/ 1164694 w 3006194"/>
                <a:gd name="connsiteY672" fmla="*/ 3429000 h 3782059"/>
                <a:gd name="connsiteX673" fmla="*/ 920854 w 3006194"/>
                <a:gd name="connsiteY673" fmla="*/ 3360420 h 3782059"/>
                <a:gd name="connsiteX674" fmla="*/ 915774 w 3006194"/>
                <a:gd name="connsiteY674" fmla="*/ 3347720 h 3782059"/>
                <a:gd name="connsiteX675" fmla="*/ 910694 w 3006194"/>
                <a:gd name="connsiteY675" fmla="*/ 3352800 h 3782059"/>
                <a:gd name="connsiteX676" fmla="*/ 915774 w 3006194"/>
                <a:gd name="connsiteY676" fmla="*/ 3365500 h 3782059"/>
                <a:gd name="connsiteX677" fmla="*/ 920854 w 3006194"/>
                <a:gd name="connsiteY677" fmla="*/ 3360420 h 3782059"/>
                <a:gd name="connsiteX678" fmla="*/ 958954 w 3006194"/>
                <a:gd name="connsiteY678" fmla="*/ 3383280 h 3782059"/>
                <a:gd name="connsiteX679" fmla="*/ 948794 w 3006194"/>
                <a:gd name="connsiteY679" fmla="*/ 3365500 h 3782059"/>
                <a:gd name="connsiteX680" fmla="*/ 925934 w 3006194"/>
                <a:gd name="connsiteY680" fmla="*/ 3388360 h 3782059"/>
                <a:gd name="connsiteX681" fmla="*/ 948794 w 3006194"/>
                <a:gd name="connsiteY681" fmla="*/ 3406140 h 3782059"/>
                <a:gd name="connsiteX682" fmla="*/ 958954 w 3006194"/>
                <a:gd name="connsiteY682" fmla="*/ 3383280 h 3782059"/>
                <a:gd name="connsiteX683" fmla="*/ 991974 w 3006194"/>
                <a:gd name="connsiteY683" fmla="*/ 3360420 h 3782059"/>
                <a:gd name="connsiteX684" fmla="*/ 986894 w 3006194"/>
                <a:gd name="connsiteY684" fmla="*/ 3347720 h 3782059"/>
                <a:gd name="connsiteX685" fmla="*/ 981814 w 3006194"/>
                <a:gd name="connsiteY685" fmla="*/ 3352800 h 3782059"/>
                <a:gd name="connsiteX686" fmla="*/ 986894 w 3006194"/>
                <a:gd name="connsiteY686" fmla="*/ 3365500 h 3782059"/>
                <a:gd name="connsiteX687" fmla="*/ 991974 w 3006194"/>
                <a:gd name="connsiteY687" fmla="*/ 3360420 h 3782059"/>
                <a:gd name="connsiteX688" fmla="*/ 1063094 w 3006194"/>
                <a:gd name="connsiteY688" fmla="*/ 3426460 h 3782059"/>
                <a:gd name="connsiteX689" fmla="*/ 1052934 w 3006194"/>
                <a:gd name="connsiteY689" fmla="*/ 3421380 h 3782059"/>
                <a:gd name="connsiteX690" fmla="*/ 1047854 w 3006194"/>
                <a:gd name="connsiteY690" fmla="*/ 3426460 h 3782059"/>
                <a:gd name="connsiteX691" fmla="*/ 1060554 w 3006194"/>
                <a:gd name="connsiteY691" fmla="*/ 3431540 h 3782059"/>
                <a:gd name="connsiteX692" fmla="*/ 1063094 w 3006194"/>
                <a:gd name="connsiteY692" fmla="*/ 3426460 h 3782059"/>
                <a:gd name="connsiteX693" fmla="*/ 1098654 w 3006194"/>
                <a:gd name="connsiteY693" fmla="*/ 3495040 h 3782059"/>
                <a:gd name="connsiteX694" fmla="*/ 1083414 w 3006194"/>
                <a:gd name="connsiteY694" fmla="*/ 3487420 h 3782059"/>
                <a:gd name="connsiteX695" fmla="*/ 1065634 w 3006194"/>
                <a:gd name="connsiteY695" fmla="*/ 3497580 h 3782059"/>
                <a:gd name="connsiteX696" fmla="*/ 1073254 w 3006194"/>
                <a:gd name="connsiteY696" fmla="*/ 3505200 h 3782059"/>
                <a:gd name="connsiteX697" fmla="*/ 1098654 w 3006194"/>
                <a:gd name="connsiteY697" fmla="*/ 3495040 h 3782059"/>
                <a:gd name="connsiteX698" fmla="*/ 1113894 w 3006194"/>
                <a:gd name="connsiteY698" fmla="*/ 3441700 h 3782059"/>
                <a:gd name="connsiteX699" fmla="*/ 1108814 w 3006194"/>
                <a:gd name="connsiteY699" fmla="*/ 3436620 h 3782059"/>
                <a:gd name="connsiteX700" fmla="*/ 1103734 w 3006194"/>
                <a:gd name="connsiteY700" fmla="*/ 3449320 h 3782059"/>
                <a:gd name="connsiteX701" fmla="*/ 1108814 w 3006194"/>
                <a:gd name="connsiteY701" fmla="*/ 3454400 h 3782059"/>
                <a:gd name="connsiteX702" fmla="*/ 1113894 w 3006194"/>
                <a:gd name="connsiteY702" fmla="*/ 3441700 h 3782059"/>
                <a:gd name="connsiteX703" fmla="*/ 864974 w 3006194"/>
                <a:gd name="connsiteY703" fmla="*/ 3131820 h 3782059"/>
                <a:gd name="connsiteX704" fmla="*/ 859894 w 3006194"/>
                <a:gd name="connsiteY704" fmla="*/ 3131820 h 3782059"/>
                <a:gd name="connsiteX705" fmla="*/ 854814 w 3006194"/>
                <a:gd name="connsiteY705" fmla="*/ 3139440 h 3782059"/>
                <a:gd name="connsiteX706" fmla="*/ 872594 w 3006194"/>
                <a:gd name="connsiteY706" fmla="*/ 3139440 h 3782059"/>
                <a:gd name="connsiteX707" fmla="*/ 864974 w 3006194"/>
                <a:gd name="connsiteY707" fmla="*/ 3131820 h 3782059"/>
                <a:gd name="connsiteX708" fmla="*/ 859894 w 3006194"/>
                <a:gd name="connsiteY708" fmla="*/ 3131820 h 3782059"/>
                <a:gd name="connsiteX709" fmla="*/ 854814 w 3006194"/>
                <a:gd name="connsiteY709" fmla="*/ 3139440 h 3782059"/>
                <a:gd name="connsiteX710" fmla="*/ 859894 w 3006194"/>
                <a:gd name="connsiteY710" fmla="*/ 3131820 h 3782059"/>
                <a:gd name="connsiteX711" fmla="*/ 859894 w 3006194"/>
                <a:gd name="connsiteY711" fmla="*/ 3131820 h 3782059"/>
                <a:gd name="connsiteX712" fmla="*/ 864974 w 3006194"/>
                <a:gd name="connsiteY712" fmla="*/ 3131820 h 3782059"/>
                <a:gd name="connsiteX713" fmla="*/ 870054 w 3006194"/>
                <a:gd name="connsiteY713" fmla="*/ 3139440 h 3782059"/>
                <a:gd name="connsiteX714" fmla="*/ 864974 w 3006194"/>
                <a:gd name="connsiteY714" fmla="*/ 3131820 h 3782059"/>
                <a:gd name="connsiteX715" fmla="*/ 864974 w 3006194"/>
                <a:gd name="connsiteY715" fmla="*/ 3131820 h 3782059"/>
                <a:gd name="connsiteX716" fmla="*/ 867514 w 3006194"/>
                <a:gd name="connsiteY716" fmla="*/ 3126740 h 3782059"/>
                <a:gd name="connsiteX717" fmla="*/ 867514 w 3006194"/>
                <a:gd name="connsiteY717" fmla="*/ 3126740 h 3782059"/>
                <a:gd name="connsiteX718" fmla="*/ 867514 w 3006194"/>
                <a:gd name="connsiteY718" fmla="*/ 3131820 h 3782059"/>
                <a:gd name="connsiteX719" fmla="*/ 870054 w 3006194"/>
                <a:gd name="connsiteY719" fmla="*/ 3131820 h 3782059"/>
                <a:gd name="connsiteX720" fmla="*/ 875134 w 3006194"/>
                <a:gd name="connsiteY720" fmla="*/ 3139440 h 3782059"/>
                <a:gd name="connsiteX721" fmla="*/ 875134 w 3006194"/>
                <a:gd name="connsiteY721" fmla="*/ 3121660 h 3782059"/>
                <a:gd name="connsiteX722" fmla="*/ 867514 w 3006194"/>
                <a:gd name="connsiteY722" fmla="*/ 3126740 h 3782059"/>
                <a:gd name="connsiteX723" fmla="*/ 872594 w 3006194"/>
                <a:gd name="connsiteY723" fmla="*/ 3121660 h 3782059"/>
                <a:gd name="connsiteX724" fmla="*/ 872594 w 3006194"/>
                <a:gd name="connsiteY724" fmla="*/ 3139440 h 3782059"/>
                <a:gd name="connsiteX725" fmla="*/ 887834 w 3006194"/>
                <a:gd name="connsiteY725" fmla="*/ 3134360 h 3782059"/>
                <a:gd name="connsiteX726" fmla="*/ 872594 w 3006194"/>
                <a:gd name="connsiteY726" fmla="*/ 3121660 h 3782059"/>
                <a:gd name="connsiteX727" fmla="*/ 903074 w 3006194"/>
                <a:gd name="connsiteY727" fmla="*/ 3220720 h 3782059"/>
                <a:gd name="connsiteX728" fmla="*/ 897994 w 3006194"/>
                <a:gd name="connsiteY728" fmla="*/ 3208020 h 3782059"/>
                <a:gd name="connsiteX729" fmla="*/ 892914 w 3006194"/>
                <a:gd name="connsiteY729" fmla="*/ 3213100 h 3782059"/>
                <a:gd name="connsiteX730" fmla="*/ 897994 w 3006194"/>
                <a:gd name="connsiteY730" fmla="*/ 3225800 h 3782059"/>
                <a:gd name="connsiteX731" fmla="*/ 903074 w 3006194"/>
                <a:gd name="connsiteY731" fmla="*/ 3220720 h 3782059"/>
                <a:gd name="connsiteX732" fmla="*/ 867514 w 3006194"/>
                <a:gd name="connsiteY732" fmla="*/ 3126740 h 3782059"/>
                <a:gd name="connsiteX733" fmla="*/ 872594 w 3006194"/>
                <a:gd name="connsiteY733" fmla="*/ 3121660 h 3782059"/>
                <a:gd name="connsiteX734" fmla="*/ 854814 w 3006194"/>
                <a:gd name="connsiteY734" fmla="*/ 3121660 h 3782059"/>
                <a:gd name="connsiteX735" fmla="*/ 862434 w 3006194"/>
                <a:gd name="connsiteY735" fmla="*/ 3129280 h 3782059"/>
                <a:gd name="connsiteX736" fmla="*/ 867514 w 3006194"/>
                <a:gd name="connsiteY736" fmla="*/ 3126740 h 3782059"/>
                <a:gd name="connsiteX737" fmla="*/ 859894 w 3006194"/>
                <a:gd name="connsiteY737" fmla="*/ 3131820 h 3782059"/>
                <a:gd name="connsiteX738" fmla="*/ 859894 w 3006194"/>
                <a:gd name="connsiteY738" fmla="*/ 3131820 h 3782059"/>
                <a:gd name="connsiteX739" fmla="*/ 854814 w 3006194"/>
                <a:gd name="connsiteY739" fmla="*/ 3121660 h 3782059"/>
                <a:gd name="connsiteX740" fmla="*/ 854814 w 3006194"/>
                <a:gd name="connsiteY740" fmla="*/ 3139440 h 3782059"/>
                <a:gd name="connsiteX741" fmla="*/ 859894 w 3006194"/>
                <a:gd name="connsiteY741" fmla="*/ 3131820 h 3782059"/>
                <a:gd name="connsiteX742" fmla="*/ 859894 w 3006194"/>
                <a:gd name="connsiteY742" fmla="*/ 3131820 h 3782059"/>
                <a:gd name="connsiteX743" fmla="*/ 867514 w 3006194"/>
                <a:gd name="connsiteY743" fmla="*/ 3126740 h 3782059"/>
                <a:gd name="connsiteX744" fmla="*/ 872594 w 3006194"/>
                <a:gd name="connsiteY744" fmla="*/ 3121660 h 3782059"/>
                <a:gd name="connsiteX745" fmla="*/ 867514 w 3006194"/>
                <a:gd name="connsiteY745" fmla="*/ 3126740 h 3782059"/>
                <a:gd name="connsiteX746" fmla="*/ 867514 w 3006194"/>
                <a:gd name="connsiteY746" fmla="*/ 3106420 h 3782059"/>
                <a:gd name="connsiteX747" fmla="*/ 854814 w 3006194"/>
                <a:gd name="connsiteY747" fmla="*/ 3121660 h 3782059"/>
                <a:gd name="connsiteX748" fmla="*/ 872594 w 3006194"/>
                <a:gd name="connsiteY748" fmla="*/ 3121660 h 3782059"/>
                <a:gd name="connsiteX749" fmla="*/ 867514 w 3006194"/>
                <a:gd name="connsiteY749" fmla="*/ 3106420 h 3782059"/>
                <a:gd name="connsiteX750" fmla="*/ 859894 w 3006194"/>
                <a:gd name="connsiteY750" fmla="*/ 3131820 h 3782059"/>
                <a:gd name="connsiteX751" fmla="*/ 864974 w 3006194"/>
                <a:gd name="connsiteY751" fmla="*/ 3131820 h 3782059"/>
                <a:gd name="connsiteX752" fmla="*/ 864974 w 3006194"/>
                <a:gd name="connsiteY752" fmla="*/ 3126740 h 3782059"/>
                <a:gd name="connsiteX753" fmla="*/ 864974 w 3006194"/>
                <a:gd name="connsiteY753" fmla="*/ 3126740 h 3782059"/>
                <a:gd name="connsiteX754" fmla="*/ 862434 w 3006194"/>
                <a:gd name="connsiteY754" fmla="*/ 3129280 h 3782059"/>
                <a:gd name="connsiteX755" fmla="*/ 854814 w 3006194"/>
                <a:gd name="connsiteY755" fmla="*/ 3121660 h 3782059"/>
                <a:gd name="connsiteX756" fmla="*/ 859894 w 3006194"/>
                <a:gd name="connsiteY756" fmla="*/ 3131820 h 3782059"/>
                <a:gd name="connsiteX757" fmla="*/ 859894 w 3006194"/>
                <a:gd name="connsiteY757" fmla="*/ 3131820 h 3782059"/>
                <a:gd name="connsiteX758" fmla="*/ 1223114 w 3006194"/>
                <a:gd name="connsiteY758" fmla="*/ 3248660 h 3782059"/>
                <a:gd name="connsiteX759" fmla="*/ 1228194 w 3006194"/>
                <a:gd name="connsiteY759" fmla="*/ 3261360 h 3782059"/>
                <a:gd name="connsiteX760" fmla="*/ 1233274 w 3006194"/>
                <a:gd name="connsiteY760" fmla="*/ 3256280 h 3782059"/>
                <a:gd name="connsiteX761" fmla="*/ 1228194 w 3006194"/>
                <a:gd name="connsiteY761" fmla="*/ 3246120 h 3782059"/>
                <a:gd name="connsiteX762" fmla="*/ 1223114 w 3006194"/>
                <a:gd name="connsiteY762" fmla="*/ 3248660 h 3782059"/>
                <a:gd name="connsiteX763" fmla="*/ 956414 w 3006194"/>
                <a:gd name="connsiteY763" fmla="*/ 3220720 h 3782059"/>
                <a:gd name="connsiteX764" fmla="*/ 951334 w 3006194"/>
                <a:gd name="connsiteY764" fmla="*/ 3208020 h 3782059"/>
                <a:gd name="connsiteX765" fmla="*/ 946254 w 3006194"/>
                <a:gd name="connsiteY765" fmla="*/ 3213100 h 3782059"/>
                <a:gd name="connsiteX766" fmla="*/ 951334 w 3006194"/>
                <a:gd name="connsiteY766" fmla="*/ 3223260 h 3782059"/>
                <a:gd name="connsiteX767" fmla="*/ 956414 w 3006194"/>
                <a:gd name="connsiteY767" fmla="*/ 3220720 h 3782059"/>
                <a:gd name="connsiteX768" fmla="*/ 1306934 w 3006194"/>
                <a:gd name="connsiteY768" fmla="*/ 3401060 h 3782059"/>
                <a:gd name="connsiteX769" fmla="*/ 1289154 w 3006194"/>
                <a:gd name="connsiteY769" fmla="*/ 3401060 h 3782059"/>
                <a:gd name="connsiteX770" fmla="*/ 1256134 w 3006194"/>
                <a:gd name="connsiteY770" fmla="*/ 3401060 h 3782059"/>
                <a:gd name="connsiteX771" fmla="*/ 1251054 w 3006194"/>
                <a:gd name="connsiteY771" fmla="*/ 3423920 h 3782059"/>
                <a:gd name="connsiteX772" fmla="*/ 1314554 w 3006194"/>
                <a:gd name="connsiteY772" fmla="*/ 3451860 h 3782059"/>
                <a:gd name="connsiteX773" fmla="*/ 1339954 w 3006194"/>
                <a:gd name="connsiteY773" fmla="*/ 3413760 h 3782059"/>
                <a:gd name="connsiteX774" fmla="*/ 1306934 w 3006194"/>
                <a:gd name="connsiteY774" fmla="*/ 3401060 h 3782059"/>
                <a:gd name="connsiteX775" fmla="*/ 1177394 w 3006194"/>
                <a:gd name="connsiteY775" fmla="*/ 3451860 h 3782059"/>
                <a:gd name="connsiteX776" fmla="*/ 1177394 w 3006194"/>
                <a:gd name="connsiteY776" fmla="*/ 3469640 h 3782059"/>
                <a:gd name="connsiteX777" fmla="*/ 1205334 w 3006194"/>
                <a:gd name="connsiteY777" fmla="*/ 3474720 h 3782059"/>
                <a:gd name="connsiteX778" fmla="*/ 1223114 w 3006194"/>
                <a:gd name="connsiteY778" fmla="*/ 3441700 h 3782059"/>
                <a:gd name="connsiteX779" fmla="*/ 1210414 w 3006194"/>
                <a:gd name="connsiteY779" fmla="*/ 3418840 h 3782059"/>
                <a:gd name="connsiteX780" fmla="*/ 1177394 w 3006194"/>
                <a:gd name="connsiteY780" fmla="*/ 3451860 h 3782059"/>
                <a:gd name="connsiteX781" fmla="*/ 1220574 w 3006194"/>
                <a:gd name="connsiteY781" fmla="*/ 3218180 h 3782059"/>
                <a:gd name="connsiteX782" fmla="*/ 1212954 w 3006194"/>
                <a:gd name="connsiteY782" fmla="*/ 3208020 h 3782059"/>
                <a:gd name="connsiteX783" fmla="*/ 1205334 w 3006194"/>
                <a:gd name="connsiteY783" fmla="*/ 3215640 h 3782059"/>
                <a:gd name="connsiteX784" fmla="*/ 1215494 w 3006194"/>
                <a:gd name="connsiteY784" fmla="*/ 3223260 h 3782059"/>
                <a:gd name="connsiteX785" fmla="*/ 1220574 w 3006194"/>
                <a:gd name="connsiteY785" fmla="*/ 3218180 h 3782059"/>
                <a:gd name="connsiteX786" fmla="*/ 981814 w 3006194"/>
                <a:gd name="connsiteY786" fmla="*/ 3213100 h 3782059"/>
                <a:gd name="connsiteX787" fmla="*/ 984354 w 3006194"/>
                <a:gd name="connsiteY787" fmla="*/ 3223260 h 3782059"/>
                <a:gd name="connsiteX788" fmla="*/ 994514 w 3006194"/>
                <a:gd name="connsiteY788" fmla="*/ 3215640 h 3782059"/>
                <a:gd name="connsiteX789" fmla="*/ 994514 w 3006194"/>
                <a:gd name="connsiteY789" fmla="*/ 3208020 h 3782059"/>
                <a:gd name="connsiteX790" fmla="*/ 981814 w 3006194"/>
                <a:gd name="connsiteY790" fmla="*/ 3213100 h 3782059"/>
                <a:gd name="connsiteX791" fmla="*/ 1009754 w 3006194"/>
                <a:gd name="connsiteY791" fmla="*/ 3197860 h 3782059"/>
                <a:gd name="connsiteX792" fmla="*/ 1004674 w 3006194"/>
                <a:gd name="connsiteY792" fmla="*/ 3192780 h 3782059"/>
                <a:gd name="connsiteX793" fmla="*/ 994514 w 3006194"/>
                <a:gd name="connsiteY793" fmla="*/ 3200400 h 3782059"/>
                <a:gd name="connsiteX794" fmla="*/ 1002134 w 3006194"/>
                <a:gd name="connsiteY794" fmla="*/ 3208020 h 3782059"/>
                <a:gd name="connsiteX795" fmla="*/ 1009754 w 3006194"/>
                <a:gd name="connsiteY795" fmla="*/ 3197860 h 3782059"/>
                <a:gd name="connsiteX796" fmla="*/ 981814 w 3006194"/>
                <a:gd name="connsiteY796" fmla="*/ 3274060 h 3782059"/>
                <a:gd name="connsiteX797" fmla="*/ 997054 w 3006194"/>
                <a:gd name="connsiteY797" fmla="*/ 3266440 h 3782059"/>
                <a:gd name="connsiteX798" fmla="*/ 986894 w 3006194"/>
                <a:gd name="connsiteY798" fmla="*/ 3243580 h 3782059"/>
                <a:gd name="connsiteX799" fmla="*/ 976734 w 3006194"/>
                <a:gd name="connsiteY799" fmla="*/ 3258820 h 3782059"/>
                <a:gd name="connsiteX800" fmla="*/ 981814 w 3006194"/>
                <a:gd name="connsiteY800" fmla="*/ 3274060 h 3782059"/>
                <a:gd name="connsiteX801" fmla="*/ 1134214 w 3006194"/>
                <a:gd name="connsiteY801" fmla="*/ 3215640 h 3782059"/>
                <a:gd name="connsiteX802" fmla="*/ 1129134 w 3006194"/>
                <a:gd name="connsiteY802" fmla="*/ 3210560 h 3782059"/>
                <a:gd name="connsiteX803" fmla="*/ 1116434 w 3006194"/>
                <a:gd name="connsiteY803" fmla="*/ 3215640 h 3782059"/>
                <a:gd name="connsiteX804" fmla="*/ 1121514 w 3006194"/>
                <a:gd name="connsiteY804" fmla="*/ 3220720 h 3782059"/>
                <a:gd name="connsiteX805" fmla="*/ 1134214 w 3006194"/>
                <a:gd name="connsiteY805" fmla="*/ 3215640 h 3782059"/>
                <a:gd name="connsiteX806" fmla="*/ 925934 w 3006194"/>
                <a:gd name="connsiteY806" fmla="*/ 3388360 h 3782059"/>
                <a:gd name="connsiteX807" fmla="*/ 948794 w 3006194"/>
                <a:gd name="connsiteY807" fmla="*/ 3406140 h 3782059"/>
                <a:gd name="connsiteX808" fmla="*/ 958954 w 3006194"/>
                <a:gd name="connsiteY808" fmla="*/ 3383280 h 3782059"/>
                <a:gd name="connsiteX809" fmla="*/ 948794 w 3006194"/>
                <a:gd name="connsiteY809" fmla="*/ 3365500 h 3782059"/>
                <a:gd name="connsiteX810" fmla="*/ 925934 w 3006194"/>
                <a:gd name="connsiteY810" fmla="*/ 3388360 h 3782059"/>
                <a:gd name="connsiteX811" fmla="*/ 979274 w 3006194"/>
                <a:gd name="connsiteY811" fmla="*/ 3352800 h 3782059"/>
                <a:gd name="connsiteX812" fmla="*/ 984354 w 3006194"/>
                <a:gd name="connsiteY812" fmla="*/ 3365500 h 3782059"/>
                <a:gd name="connsiteX813" fmla="*/ 989434 w 3006194"/>
                <a:gd name="connsiteY813" fmla="*/ 3360420 h 3782059"/>
                <a:gd name="connsiteX814" fmla="*/ 984354 w 3006194"/>
                <a:gd name="connsiteY814" fmla="*/ 3347720 h 3782059"/>
                <a:gd name="connsiteX815" fmla="*/ 979274 w 3006194"/>
                <a:gd name="connsiteY815" fmla="*/ 3352800 h 3782059"/>
                <a:gd name="connsiteX816" fmla="*/ 910694 w 3006194"/>
                <a:gd name="connsiteY816" fmla="*/ 3352800 h 3782059"/>
                <a:gd name="connsiteX817" fmla="*/ 915774 w 3006194"/>
                <a:gd name="connsiteY817" fmla="*/ 3365500 h 3782059"/>
                <a:gd name="connsiteX818" fmla="*/ 920854 w 3006194"/>
                <a:gd name="connsiteY818" fmla="*/ 3360420 h 3782059"/>
                <a:gd name="connsiteX819" fmla="*/ 915774 w 3006194"/>
                <a:gd name="connsiteY819" fmla="*/ 3347720 h 3782059"/>
                <a:gd name="connsiteX820" fmla="*/ 910694 w 3006194"/>
                <a:gd name="connsiteY820" fmla="*/ 3352800 h 3782059"/>
                <a:gd name="connsiteX821" fmla="*/ 1151994 w 3006194"/>
                <a:gd name="connsiteY821" fmla="*/ 3522980 h 3782059"/>
                <a:gd name="connsiteX822" fmla="*/ 1146914 w 3006194"/>
                <a:gd name="connsiteY822" fmla="*/ 3517900 h 3782059"/>
                <a:gd name="connsiteX823" fmla="*/ 1151994 w 3006194"/>
                <a:gd name="connsiteY823" fmla="*/ 3522980 h 3782059"/>
                <a:gd name="connsiteX824" fmla="*/ 1052934 w 3006194"/>
                <a:gd name="connsiteY824" fmla="*/ 3418840 h 3782059"/>
                <a:gd name="connsiteX825" fmla="*/ 1047854 w 3006194"/>
                <a:gd name="connsiteY825" fmla="*/ 3423920 h 3782059"/>
                <a:gd name="connsiteX826" fmla="*/ 1060554 w 3006194"/>
                <a:gd name="connsiteY826" fmla="*/ 3429000 h 3782059"/>
                <a:gd name="connsiteX827" fmla="*/ 1065634 w 3006194"/>
                <a:gd name="connsiteY827" fmla="*/ 3423920 h 3782059"/>
                <a:gd name="connsiteX828" fmla="*/ 1052934 w 3006194"/>
                <a:gd name="connsiteY828" fmla="*/ 3418840 h 3782059"/>
                <a:gd name="connsiteX829" fmla="*/ 1116434 w 3006194"/>
                <a:gd name="connsiteY829" fmla="*/ 3522980 h 3782059"/>
                <a:gd name="connsiteX830" fmla="*/ 1141834 w 3006194"/>
                <a:gd name="connsiteY830" fmla="*/ 3515360 h 3782059"/>
                <a:gd name="connsiteX831" fmla="*/ 1144374 w 3006194"/>
                <a:gd name="connsiteY831" fmla="*/ 3512820 h 3782059"/>
                <a:gd name="connsiteX832" fmla="*/ 1144374 w 3006194"/>
                <a:gd name="connsiteY832" fmla="*/ 3512820 h 3782059"/>
                <a:gd name="connsiteX833" fmla="*/ 1144374 w 3006194"/>
                <a:gd name="connsiteY833" fmla="*/ 3512820 h 3782059"/>
                <a:gd name="connsiteX834" fmla="*/ 1149454 w 3006194"/>
                <a:gd name="connsiteY834" fmla="*/ 3507740 h 3782059"/>
                <a:gd name="connsiteX835" fmla="*/ 1116434 w 3006194"/>
                <a:gd name="connsiteY835" fmla="*/ 3522980 h 3782059"/>
                <a:gd name="connsiteX836" fmla="*/ 1144374 w 3006194"/>
                <a:gd name="connsiteY836" fmla="*/ 3510280 h 3782059"/>
                <a:gd name="connsiteX837" fmla="*/ 1144374 w 3006194"/>
                <a:gd name="connsiteY837" fmla="*/ 3510280 h 3782059"/>
                <a:gd name="connsiteX838" fmla="*/ 1149454 w 3006194"/>
                <a:gd name="connsiteY838" fmla="*/ 3505200 h 3782059"/>
                <a:gd name="connsiteX839" fmla="*/ 1144374 w 3006194"/>
                <a:gd name="connsiteY839" fmla="*/ 3510280 h 3782059"/>
                <a:gd name="connsiteX840" fmla="*/ 1144374 w 3006194"/>
                <a:gd name="connsiteY840" fmla="*/ 3515360 h 3782059"/>
                <a:gd name="connsiteX841" fmla="*/ 1149454 w 3006194"/>
                <a:gd name="connsiteY841" fmla="*/ 3520440 h 3782059"/>
                <a:gd name="connsiteX842" fmla="*/ 1149454 w 3006194"/>
                <a:gd name="connsiteY842" fmla="*/ 3502660 h 3782059"/>
                <a:gd name="connsiteX843" fmla="*/ 1141834 w 3006194"/>
                <a:gd name="connsiteY843" fmla="*/ 3510280 h 3782059"/>
                <a:gd name="connsiteX844" fmla="*/ 1144374 w 3006194"/>
                <a:gd name="connsiteY844" fmla="*/ 3515360 h 3782059"/>
                <a:gd name="connsiteX845" fmla="*/ 750674 w 3006194"/>
                <a:gd name="connsiteY845" fmla="*/ 3032760 h 3782059"/>
                <a:gd name="connsiteX846" fmla="*/ 750674 w 3006194"/>
                <a:gd name="connsiteY846" fmla="*/ 2997200 h 3782059"/>
                <a:gd name="connsiteX847" fmla="*/ 732894 w 3006194"/>
                <a:gd name="connsiteY847" fmla="*/ 3009900 h 3782059"/>
                <a:gd name="connsiteX848" fmla="*/ 750674 w 3006194"/>
                <a:gd name="connsiteY848" fmla="*/ 3032760 h 3782059"/>
                <a:gd name="connsiteX849" fmla="*/ 837034 w 3006194"/>
                <a:gd name="connsiteY849" fmla="*/ 3121660 h 3782059"/>
                <a:gd name="connsiteX850" fmla="*/ 821794 w 3006194"/>
                <a:gd name="connsiteY850" fmla="*/ 3126740 h 3782059"/>
                <a:gd name="connsiteX851" fmla="*/ 837034 w 3006194"/>
                <a:gd name="connsiteY851" fmla="*/ 3136900 h 3782059"/>
                <a:gd name="connsiteX852" fmla="*/ 854814 w 3006194"/>
                <a:gd name="connsiteY852" fmla="*/ 3136900 h 3782059"/>
                <a:gd name="connsiteX853" fmla="*/ 854814 w 3006194"/>
                <a:gd name="connsiteY853" fmla="*/ 3119120 h 3782059"/>
                <a:gd name="connsiteX854" fmla="*/ 837034 w 3006194"/>
                <a:gd name="connsiteY854" fmla="*/ 3121660 h 3782059"/>
                <a:gd name="connsiteX855" fmla="*/ 783694 w 3006194"/>
                <a:gd name="connsiteY855" fmla="*/ 2903220 h 3782059"/>
                <a:gd name="connsiteX856" fmla="*/ 776074 w 3006194"/>
                <a:gd name="connsiteY856" fmla="*/ 2893060 h 3782059"/>
                <a:gd name="connsiteX857" fmla="*/ 768454 w 3006194"/>
                <a:gd name="connsiteY857" fmla="*/ 2900680 h 3782059"/>
                <a:gd name="connsiteX858" fmla="*/ 778614 w 3006194"/>
                <a:gd name="connsiteY858" fmla="*/ 2908300 h 3782059"/>
                <a:gd name="connsiteX859" fmla="*/ 783694 w 3006194"/>
                <a:gd name="connsiteY859" fmla="*/ 2903220 h 3782059"/>
                <a:gd name="connsiteX860" fmla="*/ 1063094 w 3006194"/>
                <a:gd name="connsiteY860" fmla="*/ 3497580 h 3782059"/>
                <a:gd name="connsiteX861" fmla="*/ 1070714 w 3006194"/>
                <a:gd name="connsiteY861" fmla="*/ 3505200 h 3782059"/>
                <a:gd name="connsiteX862" fmla="*/ 1096114 w 3006194"/>
                <a:gd name="connsiteY862" fmla="*/ 3495040 h 3782059"/>
                <a:gd name="connsiteX863" fmla="*/ 1080874 w 3006194"/>
                <a:gd name="connsiteY863" fmla="*/ 3487420 h 3782059"/>
                <a:gd name="connsiteX864" fmla="*/ 1063094 w 3006194"/>
                <a:gd name="connsiteY864" fmla="*/ 3497580 h 3782059"/>
                <a:gd name="connsiteX865" fmla="*/ 867514 w 3006194"/>
                <a:gd name="connsiteY865" fmla="*/ 3172460 h 3782059"/>
                <a:gd name="connsiteX866" fmla="*/ 882754 w 3006194"/>
                <a:gd name="connsiteY866" fmla="*/ 3169920 h 3782059"/>
                <a:gd name="connsiteX867" fmla="*/ 877674 w 3006194"/>
                <a:gd name="connsiteY867" fmla="*/ 3152140 h 3782059"/>
                <a:gd name="connsiteX868" fmla="*/ 872594 w 3006194"/>
                <a:gd name="connsiteY868" fmla="*/ 3136900 h 3782059"/>
                <a:gd name="connsiteX869" fmla="*/ 854814 w 3006194"/>
                <a:gd name="connsiteY869" fmla="*/ 3136900 h 3782059"/>
                <a:gd name="connsiteX870" fmla="*/ 867514 w 3006194"/>
                <a:gd name="connsiteY870" fmla="*/ 3172460 h 3782059"/>
                <a:gd name="connsiteX871" fmla="*/ 1101194 w 3006194"/>
                <a:gd name="connsiteY871" fmla="*/ 3446780 h 3782059"/>
                <a:gd name="connsiteX872" fmla="*/ 1106274 w 3006194"/>
                <a:gd name="connsiteY872" fmla="*/ 3451860 h 3782059"/>
                <a:gd name="connsiteX873" fmla="*/ 1111354 w 3006194"/>
                <a:gd name="connsiteY873" fmla="*/ 3441700 h 3782059"/>
                <a:gd name="connsiteX874" fmla="*/ 1106274 w 3006194"/>
                <a:gd name="connsiteY874" fmla="*/ 3436620 h 3782059"/>
                <a:gd name="connsiteX875" fmla="*/ 1101194 w 3006194"/>
                <a:gd name="connsiteY875" fmla="*/ 3446780 h 3782059"/>
                <a:gd name="connsiteX876" fmla="*/ 1306934 w 3006194"/>
                <a:gd name="connsiteY876" fmla="*/ 3284220 h 3782059"/>
                <a:gd name="connsiteX877" fmla="*/ 1319634 w 3006194"/>
                <a:gd name="connsiteY877" fmla="*/ 3327400 h 3782059"/>
                <a:gd name="connsiteX878" fmla="*/ 1345034 w 3006194"/>
                <a:gd name="connsiteY878" fmla="*/ 3268980 h 3782059"/>
                <a:gd name="connsiteX879" fmla="*/ 1329794 w 3006194"/>
                <a:gd name="connsiteY879" fmla="*/ 3258820 h 3782059"/>
                <a:gd name="connsiteX880" fmla="*/ 1306934 w 3006194"/>
                <a:gd name="connsiteY880" fmla="*/ 3284220 h 3782059"/>
                <a:gd name="connsiteX881" fmla="*/ 765914 w 3006194"/>
                <a:gd name="connsiteY881" fmla="*/ 2987040 h 3782059"/>
                <a:gd name="connsiteX882" fmla="*/ 760834 w 3006194"/>
                <a:gd name="connsiteY882" fmla="*/ 2981960 h 3782059"/>
                <a:gd name="connsiteX883" fmla="*/ 750674 w 3006194"/>
                <a:gd name="connsiteY883" fmla="*/ 2989580 h 3782059"/>
                <a:gd name="connsiteX884" fmla="*/ 758294 w 3006194"/>
                <a:gd name="connsiteY884" fmla="*/ 2997200 h 3782059"/>
                <a:gd name="connsiteX885" fmla="*/ 765914 w 3006194"/>
                <a:gd name="connsiteY885" fmla="*/ 2987040 h 3782059"/>
                <a:gd name="connsiteX886" fmla="*/ 750674 w 3006194"/>
                <a:gd name="connsiteY886" fmla="*/ 3068320 h 3782059"/>
                <a:gd name="connsiteX887" fmla="*/ 786234 w 3006194"/>
                <a:gd name="connsiteY887" fmla="*/ 3114040 h 3782059"/>
                <a:gd name="connsiteX888" fmla="*/ 816714 w 3006194"/>
                <a:gd name="connsiteY888" fmla="*/ 3083560 h 3782059"/>
                <a:gd name="connsiteX889" fmla="*/ 819254 w 3006194"/>
                <a:gd name="connsiteY889" fmla="*/ 3060700 h 3782059"/>
                <a:gd name="connsiteX890" fmla="*/ 793854 w 3006194"/>
                <a:gd name="connsiteY890" fmla="*/ 3070860 h 3782059"/>
                <a:gd name="connsiteX891" fmla="*/ 765914 w 3006194"/>
                <a:gd name="connsiteY891" fmla="*/ 3050540 h 3782059"/>
                <a:gd name="connsiteX892" fmla="*/ 758294 w 3006194"/>
                <a:gd name="connsiteY892" fmla="*/ 3037840 h 3782059"/>
                <a:gd name="connsiteX893" fmla="*/ 750674 w 3006194"/>
                <a:gd name="connsiteY893" fmla="*/ 3045460 h 3782059"/>
                <a:gd name="connsiteX894" fmla="*/ 750674 w 3006194"/>
                <a:gd name="connsiteY894" fmla="*/ 3068320 h 3782059"/>
                <a:gd name="connsiteX895" fmla="*/ 1784454 w 3006194"/>
                <a:gd name="connsiteY895" fmla="*/ 457200 h 3782059"/>
                <a:gd name="connsiteX896" fmla="*/ 1786994 w 3006194"/>
                <a:gd name="connsiteY896" fmla="*/ 467360 h 3782059"/>
                <a:gd name="connsiteX897" fmla="*/ 1797154 w 3006194"/>
                <a:gd name="connsiteY897" fmla="*/ 459740 h 3782059"/>
                <a:gd name="connsiteX898" fmla="*/ 1797154 w 3006194"/>
                <a:gd name="connsiteY898" fmla="*/ 452120 h 3782059"/>
                <a:gd name="connsiteX899" fmla="*/ 1784454 w 3006194"/>
                <a:gd name="connsiteY899" fmla="*/ 457200 h 3782059"/>
                <a:gd name="connsiteX900" fmla="*/ 303634 w 3006194"/>
                <a:gd name="connsiteY900" fmla="*/ 2418080 h 3782059"/>
                <a:gd name="connsiteX901" fmla="*/ 298554 w 3006194"/>
                <a:gd name="connsiteY901" fmla="*/ 2420620 h 3782059"/>
                <a:gd name="connsiteX902" fmla="*/ 298554 w 3006194"/>
                <a:gd name="connsiteY902" fmla="*/ 2420620 h 3782059"/>
                <a:gd name="connsiteX903" fmla="*/ 298554 w 3006194"/>
                <a:gd name="connsiteY903" fmla="*/ 2420620 h 3782059"/>
                <a:gd name="connsiteX904" fmla="*/ 301094 w 3006194"/>
                <a:gd name="connsiteY904" fmla="*/ 2420620 h 3782059"/>
                <a:gd name="connsiteX905" fmla="*/ 303634 w 3006194"/>
                <a:gd name="connsiteY905" fmla="*/ 2418080 h 3782059"/>
                <a:gd name="connsiteX906" fmla="*/ 306174 w 3006194"/>
                <a:gd name="connsiteY906" fmla="*/ 2423160 h 3782059"/>
                <a:gd name="connsiteX907" fmla="*/ 306174 w 3006194"/>
                <a:gd name="connsiteY907" fmla="*/ 2420620 h 3782059"/>
                <a:gd name="connsiteX908" fmla="*/ 306174 w 3006194"/>
                <a:gd name="connsiteY908" fmla="*/ 2420620 h 3782059"/>
                <a:gd name="connsiteX909" fmla="*/ 306174 w 3006194"/>
                <a:gd name="connsiteY909" fmla="*/ 2423160 h 3782059"/>
                <a:gd name="connsiteX910" fmla="*/ 301094 w 3006194"/>
                <a:gd name="connsiteY910" fmla="*/ 2423160 h 3782059"/>
                <a:gd name="connsiteX911" fmla="*/ 301094 w 3006194"/>
                <a:gd name="connsiteY911" fmla="*/ 2423160 h 3782059"/>
                <a:gd name="connsiteX912" fmla="*/ 306174 w 3006194"/>
                <a:gd name="connsiteY912" fmla="*/ 2423160 h 3782059"/>
                <a:gd name="connsiteX913" fmla="*/ 306174 w 3006194"/>
                <a:gd name="connsiteY913" fmla="*/ 2423160 h 3782059"/>
                <a:gd name="connsiteX914" fmla="*/ 301094 w 3006194"/>
                <a:gd name="connsiteY914" fmla="*/ 2423160 h 3782059"/>
                <a:gd name="connsiteX915" fmla="*/ 308714 w 3006194"/>
                <a:gd name="connsiteY915" fmla="*/ 2443480 h 3782059"/>
                <a:gd name="connsiteX916" fmla="*/ 306174 w 3006194"/>
                <a:gd name="connsiteY916" fmla="*/ 2423160 h 3782059"/>
                <a:gd name="connsiteX917" fmla="*/ 301094 w 3006194"/>
                <a:gd name="connsiteY917" fmla="*/ 2423160 h 3782059"/>
                <a:gd name="connsiteX918" fmla="*/ 265534 w 3006194"/>
                <a:gd name="connsiteY918" fmla="*/ 2179320 h 3782059"/>
                <a:gd name="connsiteX919" fmla="*/ 283314 w 3006194"/>
                <a:gd name="connsiteY919" fmla="*/ 2288540 h 3782059"/>
                <a:gd name="connsiteX920" fmla="*/ 265534 w 3006194"/>
                <a:gd name="connsiteY920" fmla="*/ 2179320 h 3782059"/>
                <a:gd name="connsiteX921" fmla="*/ 306174 w 3006194"/>
                <a:gd name="connsiteY921" fmla="*/ 2418080 h 3782059"/>
                <a:gd name="connsiteX922" fmla="*/ 306174 w 3006194"/>
                <a:gd name="connsiteY922" fmla="*/ 2418080 h 3782059"/>
                <a:gd name="connsiteX923" fmla="*/ 306174 w 3006194"/>
                <a:gd name="connsiteY923" fmla="*/ 2420620 h 3782059"/>
                <a:gd name="connsiteX924" fmla="*/ 306174 w 3006194"/>
                <a:gd name="connsiteY924" fmla="*/ 2420620 h 3782059"/>
                <a:gd name="connsiteX925" fmla="*/ 313794 w 3006194"/>
                <a:gd name="connsiteY925" fmla="*/ 2420620 h 3782059"/>
                <a:gd name="connsiteX926" fmla="*/ 306174 w 3006194"/>
                <a:gd name="connsiteY926" fmla="*/ 2420620 h 3782059"/>
                <a:gd name="connsiteX927" fmla="*/ 306174 w 3006194"/>
                <a:gd name="connsiteY927" fmla="*/ 2418080 h 3782059"/>
                <a:gd name="connsiteX928" fmla="*/ 303634 w 3006194"/>
                <a:gd name="connsiteY928" fmla="*/ 2418080 h 3782059"/>
                <a:gd name="connsiteX929" fmla="*/ 303634 w 3006194"/>
                <a:gd name="connsiteY929" fmla="*/ 2413000 h 3782059"/>
                <a:gd name="connsiteX930" fmla="*/ 298554 w 3006194"/>
                <a:gd name="connsiteY930" fmla="*/ 2420620 h 3782059"/>
                <a:gd name="connsiteX931" fmla="*/ 298554 w 3006194"/>
                <a:gd name="connsiteY931" fmla="*/ 2420620 h 3782059"/>
                <a:gd name="connsiteX932" fmla="*/ 303634 w 3006194"/>
                <a:gd name="connsiteY932" fmla="*/ 2418080 h 3782059"/>
                <a:gd name="connsiteX933" fmla="*/ 303634 w 3006194"/>
                <a:gd name="connsiteY933" fmla="*/ 2418080 h 3782059"/>
                <a:gd name="connsiteX934" fmla="*/ 280774 w 3006194"/>
                <a:gd name="connsiteY934" fmla="*/ 2288540 h 3782059"/>
                <a:gd name="connsiteX935" fmla="*/ 260454 w 3006194"/>
                <a:gd name="connsiteY935" fmla="*/ 2357120 h 3782059"/>
                <a:gd name="connsiteX936" fmla="*/ 252834 w 3006194"/>
                <a:gd name="connsiteY936" fmla="*/ 2377440 h 3782059"/>
                <a:gd name="connsiteX937" fmla="*/ 252834 w 3006194"/>
                <a:gd name="connsiteY937" fmla="*/ 2390140 h 3782059"/>
                <a:gd name="connsiteX938" fmla="*/ 255374 w 3006194"/>
                <a:gd name="connsiteY938" fmla="*/ 2390140 h 3782059"/>
                <a:gd name="connsiteX939" fmla="*/ 260454 w 3006194"/>
                <a:gd name="connsiteY939" fmla="*/ 2395220 h 3782059"/>
                <a:gd name="connsiteX940" fmla="*/ 255374 w 3006194"/>
                <a:gd name="connsiteY940" fmla="*/ 2397760 h 3782059"/>
                <a:gd name="connsiteX941" fmla="*/ 255374 w 3006194"/>
                <a:gd name="connsiteY941" fmla="*/ 2400300 h 3782059"/>
                <a:gd name="connsiteX942" fmla="*/ 262994 w 3006194"/>
                <a:gd name="connsiteY942" fmla="*/ 2405380 h 3782059"/>
                <a:gd name="connsiteX943" fmla="*/ 298554 w 3006194"/>
                <a:gd name="connsiteY943" fmla="*/ 2420620 h 3782059"/>
                <a:gd name="connsiteX944" fmla="*/ 303634 w 3006194"/>
                <a:gd name="connsiteY944" fmla="*/ 2413000 h 3782059"/>
                <a:gd name="connsiteX945" fmla="*/ 280774 w 3006194"/>
                <a:gd name="connsiteY945" fmla="*/ 2288540 h 3782059"/>
                <a:gd name="connsiteX946" fmla="*/ 255374 w 3006194"/>
                <a:gd name="connsiteY946" fmla="*/ 2392680 h 3782059"/>
                <a:gd name="connsiteX947" fmla="*/ 255374 w 3006194"/>
                <a:gd name="connsiteY947" fmla="*/ 2392680 h 3782059"/>
                <a:gd name="connsiteX948" fmla="*/ 255374 w 3006194"/>
                <a:gd name="connsiteY948" fmla="*/ 2400300 h 3782059"/>
                <a:gd name="connsiteX949" fmla="*/ 260454 w 3006194"/>
                <a:gd name="connsiteY949" fmla="*/ 2397760 h 3782059"/>
                <a:gd name="connsiteX950" fmla="*/ 255374 w 3006194"/>
                <a:gd name="connsiteY950" fmla="*/ 2392680 h 3782059"/>
                <a:gd name="connsiteX951" fmla="*/ 303634 w 3006194"/>
                <a:gd name="connsiteY951" fmla="*/ 2418080 h 3782059"/>
                <a:gd name="connsiteX952" fmla="*/ 303634 w 3006194"/>
                <a:gd name="connsiteY952" fmla="*/ 2418080 h 3782059"/>
                <a:gd name="connsiteX953" fmla="*/ 303634 w 3006194"/>
                <a:gd name="connsiteY953" fmla="*/ 2418080 h 3782059"/>
                <a:gd name="connsiteX954" fmla="*/ 303634 w 3006194"/>
                <a:gd name="connsiteY954" fmla="*/ 2418080 h 3782059"/>
                <a:gd name="connsiteX955" fmla="*/ 306174 w 3006194"/>
                <a:gd name="connsiteY955" fmla="*/ 2423160 h 3782059"/>
                <a:gd name="connsiteX956" fmla="*/ 313794 w 3006194"/>
                <a:gd name="connsiteY956" fmla="*/ 2423160 h 3782059"/>
                <a:gd name="connsiteX957" fmla="*/ 306174 w 3006194"/>
                <a:gd name="connsiteY957" fmla="*/ 2418080 h 3782059"/>
                <a:gd name="connsiteX958" fmla="*/ 306174 w 3006194"/>
                <a:gd name="connsiteY958" fmla="*/ 2423160 h 3782059"/>
                <a:gd name="connsiteX959" fmla="*/ 214734 w 3006194"/>
                <a:gd name="connsiteY959" fmla="*/ 2364740 h 3782059"/>
                <a:gd name="connsiteX960" fmla="*/ 214734 w 3006194"/>
                <a:gd name="connsiteY960" fmla="*/ 2364740 h 3782059"/>
                <a:gd name="connsiteX961" fmla="*/ 212194 w 3006194"/>
                <a:gd name="connsiteY961" fmla="*/ 2362200 h 3782059"/>
                <a:gd name="connsiteX962" fmla="*/ 212194 w 3006194"/>
                <a:gd name="connsiteY962" fmla="*/ 2369820 h 3782059"/>
                <a:gd name="connsiteX963" fmla="*/ 214734 w 3006194"/>
                <a:gd name="connsiteY963" fmla="*/ 2364740 h 3782059"/>
                <a:gd name="connsiteX964" fmla="*/ 214734 w 3006194"/>
                <a:gd name="connsiteY964" fmla="*/ 2362200 h 3782059"/>
                <a:gd name="connsiteX965" fmla="*/ 209654 w 3006194"/>
                <a:gd name="connsiteY965" fmla="*/ 2354580 h 3782059"/>
                <a:gd name="connsiteX966" fmla="*/ 209654 w 3006194"/>
                <a:gd name="connsiteY966" fmla="*/ 2362200 h 3782059"/>
                <a:gd name="connsiteX967" fmla="*/ 214734 w 3006194"/>
                <a:gd name="connsiteY967" fmla="*/ 2362200 h 3782059"/>
                <a:gd name="connsiteX968" fmla="*/ 303634 w 3006194"/>
                <a:gd name="connsiteY968" fmla="*/ 2413000 h 3782059"/>
                <a:gd name="connsiteX969" fmla="*/ 303634 w 3006194"/>
                <a:gd name="connsiteY969" fmla="*/ 2418080 h 3782059"/>
                <a:gd name="connsiteX970" fmla="*/ 303634 w 3006194"/>
                <a:gd name="connsiteY970" fmla="*/ 2413000 h 3782059"/>
                <a:gd name="connsiteX971" fmla="*/ 306174 w 3006194"/>
                <a:gd name="connsiteY971" fmla="*/ 2418080 h 3782059"/>
                <a:gd name="connsiteX972" fmla="*/ 313794 w 3006194"/>
                <a:gd name="connsiteY972" fmla="*/ 2423160 h 3782059"/>
                <a:gd name="connsiteX973" fmla="*/ 308714 w 3006194"/>
                <a:gd name="connsiteY973" fmla="*/ 2407920 h 3782059"/>
                <a:gd name="connsiteX974" fmla="*/ 303634 w 3006194"/>
                <a:gd name="connsiteY974" fmla="*/ 2413000 h 3782059"/>
                <a:gd name="connsiteX975" fmla="*/ 2632814 w 3006194"/>
                <a:gd name="connsiteY975" fmla="*/ 3423920 h 3782059"/>
                <a:gd name="connsiteX976" fmla="*/ 2642974 w 3006194"/>
                <a:gd name="connsiteY976" fmla="*/ 3431540 h 3782059"/>
                <a:gd name="connsiteX977" fmla="*/ 2648054 w 3006194"/>
                <a:gd name="connsiteY977" fmla="*/ 3426460 h 3782059"/>
                <a:gd name="connsiteX978" fmla="*/ 2640434 w 3006194"/>
                <a:gd name="connsiteY978" fmla="*/ 3416300 h 3782059"/>
                <a:gd name="connsiteX979" fmla="*/ 2632814 w 3006194"/>
                <a:gd name="connsiteY979" fmla="*/ 3423920 h 3782059"/>
                <a:gd name="connsiteX980" fmla="*/ 214734 w 3006194"/>
                <a:gd name="connsiteY980" fmla="*/ 2362200 h 3782059"/>
                <a:gd name="connsiteX981" fmla="*/ 214734 w 3006194"/>
                <a:gd name="connsiteY981" fmla="*/ 2362200 h 3782059"/>
                <a:gd name="connsiteX982" fmla="*/ 212194 w 3006194"/>
                <a:gd name="connsiteY982" fmla="*/ 2359660 h 3782059"/>
                <a:gd name="connsiteX983" fmla="*/ 212194 w 3006194"/>
                <a:gd name="connsiteY983" fmla="*/ 2352040 h 3782059"/>
                <a:gd name="connsiteX984" fmla="*/ 212194 w 3006194"/>
                <a:gd name="connsiteY984" fmla="*/ 2369820 h 3782059"/>
                <a:gd name="connsiteX985" fmla="*/ 212194 w 3006194"/>
                <a:gd name="connsiteY985" fmla="*/ 2362200 h 3782059"/>
                <a:gd name="connsiteX986" fmla="*/ 214734 w 3006194"/>
                <a:gd name="connsiteY986" fmla="*/ 2362200 h 3782059"/>
                <a:gd name="connsiteX987" fmla="*/ 217274 w 3006194"/>
                <a:gd name="connsiteY987" fmla="*/ 2054860 h 3782059"/>
                <a:gd name="connsiteX988" fmla="*/ 227434 w 3006194"/>
                <a:gd name="connsiteY988" fmla="*/ 2047240 h 3782059"/>
                <a:gd name="connsiteX989" fmla="*/ 227434 w 3006194"/>
                <a:gd name="connsiteY989" fmla="*/ 2039620 h 3782059"/>
                <a:gd name="connsiteX990" fmla="*/ 214734 w 3006194"/>
                <a:gd name="connsiteY990" fmla="*/ 2044700 h 3782059"/>
                <a:gd name="connsiteX991" fmla="*/ 217274 w 3006194"/>
                <a:gd name="connsiteY991" fmla="*/ 2054860 h 3782059"/>
                <a:gd name="connsiteX992" fmla="*/ 501754 w 3006194"/>
                <a:gd name="connsiteY992" fmla="*/ 614680 h 3782059"/>
                <a:gd name="connsiteX993" fmla="*/ 501754 w 3006194"/>
                <a:gd name="connsiteY993" fmla="*/ 614680 h 3782059"/>
                <a:gd name="connsiteX994" fmla="*/ 501754 w 3006194"/>
                <a:gd name="connsiteY994" fmla="*/ 614680 h 3782059"/>
                <a:gd name="connsiteX995" fmla="*/ 501754 w 3006194"/>
                <a:gd name="connsiteY995" fmla="*/ 614680 h 3782059"/>
                <a:gd name="connsiteX996" fmla="*/ 260454 w 3006194"/>
                <a:gd name="connsiteY996" fmla="*/ 2138680 h 3782059"/>
                <a:gd name="connsiteX997" fmla="*/ 229974 w 3006194"/>
                <a:gd name="connsiteY997" fmla="*/ 2082800 h 3782059"/>
                <a:gd name="connsiteX998" fmla="*/ 240134 w 3006194"/>
                <a:gd name="connsiteY998" fmla="*/ 2113280 h 3782059"/>
                <a:gd name="connsiteX999" fmla="*/ 242674 w 3006194"/>
                <a:gd name="connsiteY999" fmla="*/ 2123440 h 3782059"/>
                <a:gd name="connsiteX1000" fmla="*/ 262994 w 3006194"/>
                <a:gd name="connsiteY1000" fmla="*/ 2179320 h 3782059"/>
                <a:gd name="connsiteX1001" fmla="*/ 260454 w 3006194"/>
                <a:gd name="connsiteY1001" fmla="*/ 2138680 h 3782059"/>
                <a:gd name="connsiteX1002" fmla="*/ 229974 w 3006194"/>
                <a:gd name="connsiteY1002" fmla="*/ 2656840 h 3782059"/>
                <a:gd name="connsiteX1003" fmla="*/ 224894 w 3006194"/>
                <a:gd name="connsiteY1003" fmla="*/ 2649220 h 3782059"/>
                <a:gd name="connsiteX1004" fmla="*/ 224894 w 3006194"/>
                <a:gd name="connsiteY1004" fmla="*/ 2656840 h 3782059"/>
                <a:gd name="connsiteX1005" fmla="*/ 229974 w 3006194"/>
                <a:gd name="connsiteY1005" fmla="*/ 2656840 h 3782059"/>
                <a:gd name="connsiteX1006" fmla="*/ 235054 w 3006194"/>
                <a:gd name="connsiteY1006" fmla="*/ 2659380 h 3782059"/>
                <a:gd name="connsiteX1007" fmla="*/ 232514 w 3006194"/>
                <a:gd name="connsiteY1007" fmla="*/ 2659380 h 3782059"/>
                <a:gd name="connsiteX1008" fmla="*/ 232514 w 3006194"/>
                <a:gd name="connsiteY1008" fmla="*/ 2661920 h 3782059"/>
                <a:gd name="connsiteX1009" fmla="*/ 235054 w 3006194"/>
                <a:gd name="connsiteY1009" fmla="*/ 2659380 h 3782059"/>
                <a:gd name="connsiteX1010" fmla="*/ 298554 w 3006194"/>
                <a:gd name="connsiteY1010" fmla="*/ 2420620 h 3782059"/>
                <a:gd name="connsiteX1011" fmla="*/ 298554 w 3006194"/>
                <a:gd name="connsiteY1011" fmla="*/ 2420620 h 3782059"/>
                <a:gd name="connsiteX1012" fmla="*/ 298554 w 3006194"/>
                <a:gd name="connsiteY1012" fmla="*/ 2420620 h 3782059"/>
                <a:gd name="connsiteX1013" fmla="*/ 298554 w 3006194"/>
                <a:gd name="connsiteY1013" fmla="*/ 2420620 h 3782059"/>
                <a:gd name="connsiteX1014" fmla="*/ 90274 w 3006194"/>
                <a:gd name="connsiteY1014" fmla="*/ 1475740 h 3782059"/>
                <a:gd name="connsiteX1015" fmla="*/ 90274 w 3006194"/>
                <a:gd name="connsiteY1015" fmla="*/ 1475740 h 3782059"/>
                <a:gd name="connsiteX1016" fmla="*/ 87734 w 3006194"/>
                <a:gd name="connsiteY1016" fmla="*/ 1473200 h 3782059"/>
                <a:gd name="connsiteX1017" fmla="*/ 87734 w 3006194"/>
                <a:gd name="connsiteY1017" fmla="*/ 1480820 h 3782059"/>
                <a:gd name="connsiteX1018" fmla="*/ 90274 w 3006194"/>
                <a:gd name="connsiteY1018" fmla="*/ 1475740 h 3782059"/>
                <a:gd name="connsiteX1019" fmla="*/ 229974 w 3006194"/>
                <a:gd name="connsiteY1019" fmla="*/ 2659380 h 3782059"/>
                <a:gd name="connsiteX1020" fmla="*/ 229974 w 3006194"/>
                <a:gd name="connsiteY1020" fmla="*/ 2659380 h 3782059"/>
                <a:gd name="connsiteX1021" fmla="*/ 227434 w 3006194"/>
                <a:gd name="connsiteY1021" fmla="*/ 2656840 h 3782059"/>
                <a:gd name="connsiteX1022" fmla="*/ 227434 w 3006194"/>
                <a:gd name="connsiteY1022" fmla="*/ 2649220 h 3782059"/>
                <a:gd name="connsiteX1023" fmla="*/ 227434 w 3006194"/>
                <a:gd name="connsiteY1023" fmla="*/ 2667000 h 3782059"/>
                <a:gd name="connsiteX1024" fmla="*/ 227434 w 3006194"/>
                <a:gd name="connsiteY1024" fmla="*/ 2659380 h 3782059"/>
                <a:gd name="connsiteX1025" fmla="*/ 229974 w 3006194"/>
                <a:gd name="connsiteY1025" fmla="*/ 2659380 h 3782059"/>
                <a:gd name="connsiteX1026" fmla="*/ 90274 w 3006194"/>
                <a:gd name="connsiteY1026" fmla="*/ 1473200 h 3782059"/>
                <a:gd name="connsiteX1027" fmla="*/ 90274 w 3006194"/>
                <a:gd name="connsiteY1027" fmla="*/ 1473200 h 3782059"/>
                <a:gd name="connsiteX1028" fmla="*/ 87734 w 3006194"/>
                <a:gd name="connsiteY1028" fmla="*/ 1470660 h 3782059"/>
                <a:gd name="connsiteX1029" fmla="*/ 87734 w 3006194"/>
                <a:gd name="connsiteY1029" fmla="*/ 1463040 h 3782059"/>
                <a:gd name="connsiteX1030" fmla="*/ 87734 w 3006194"/>
                <a:gd name="connsiteY1030" fmla="*/ 1480820 h 3782059"/>
                <a:gd name="connsiteX1031" fmla="*/ 87734 w 3006194"/>
                <a:gd name="connsiteY1031" fmla="*/ 1473200 h 3782059"/>
                <a:gd name="connsiteX1032" fmla="*/ 90274 w 3006194"/>
                <a:gd name="connsiteY1032" fmla="*/ 1473200 h 3782059"/>
                <a:gd name="connsiteX1033" fmla="*/ 229974 w 3006194"/>
                <a:gd name="connsiteY1033" fmla="*/ 2082800 h 3782059"/>
                <a:gd name="connsiteX1034" fmla="*/ 229974 w 3006194"/>
                <a:gd name="connsiteY1034" fmla="*/ 2082800 h 3782059"/>
                <a:gd name="connsiteX1035" fmla="*/ 229974 w 3006194"/>
                <a:gd name="connsiteY1035" fmla="*/ 2082800 h 3782059"/>
                <a:gd name="connsiteX1036" fmla="*/ 229974 w 3006194"/>
                <a:gd name="connsiteY1036" fmla="*/ 2082800 h 3782059"/>
                <a:gd name="connsiteX1037" fmla="*/ 90274 w 3006194"/>
                <a:gd name="connsiteY1037" fmla="*/ 1470660 h 3782059"/>
                <a:gd name="connsiteX1038" fmla="*/ 85194 w 3006194"/>
                <a:gd name="connsiteY1038" fmla="*/ 1463040 h 3782059"/>
                <a:gd name="connsiteX1039" fmla="*/ 85194 w 3006194"/>
                <a:gd name="connsiteY1039" fmla="*/ 1470660 h 3782059"/>
                <a:gd name="connsiteX1040" fmla="*/ 90274 w 3006194"/>
                <a:gd name="connsiteY1040" fmla="*/ 1470660 h 3782059"/>
                <a:gd name="connsiteX1041" fmla="*/ 95354 w 3006194"/>
                <a:gd name="connsiteY1041" fmla="*/ 1473200 h 3782059"/>
                <a:gd name="connsiteX1042" fmla="*/ 92814 w 3006194"/>
                <a:gd name="connsiteY1042" fmla="*/ 1473200 h 3782059"/>
                <a:gd name="connsiteX1043" fmla="*/ 92814 w 3006194"/>
                <a:gd name="connsiteY1043" fmla="*/ 1475740 h 3782059"/>
                <a:gd name="connsiteX1044" fmla="*/ 95354 w 3006194"/>
                <a:gd name="connsiteY1044" fmla="*/ 1473200 h 3782059"/>
                <a:gd name="connsiteX1045" fmla="*/ 313794 w 3006194"/>
                <a:gd name="connsiteY1045" fmla="*/ 2456180 h 3782059"/>
                <a:gd name="connsiteX1046" fmla="*/ 313794 w 3006194"/>
                <a:gd name="connsiteY1046" fmla="*/ 2456180 h 3782059"/>
                <a:gd name="connsiteX1047" fmla="*/ 313794 w 3006194"/>
                <a:gd name="connsiteY1047" fmla="*/ 2456180 h 3782059"/>
                <a:gd name="connsiteX1048" fmla="*/ 313794 w 3006194"/>
                <a:gd name="connsiteY1048" fmla="*/ 2456180 h 3782059"/>
                <a:gd name="connsiteX1049" fmla="*/ 313794 w 3006194"/>
                <a:gd name="connsiteY1049" fmla="*/ 2456180 h 3782059"/>
                <a:gd name="connsiteX1050" fmla="*/ 313794 w 3006194"/>
                <a:gd name="connsiteY1050" fmla="*/ 2456180 h 3782059"/>
                <a:gd name="connsiteX1051" fmla="*/ 313794 w 3006194"/>
                <a:gd name="connsiteY1051" fmla="*/ 2456180 h 3782059"/>
                <a:gd name="connsiteX1052" fmla="*/ 308714 w 3006194"/>
                <a:gd name="connsiteY1052" fmla="*/ 2443480 h 3782059"/>
                <a:gd name="connsiteX1053" fmla="*/ 313794 w 3006194"/>
                <a:gd name="connsiteY1053" fmla="*/ 2456180 h 3782059"/>
                <a:gd name="connsiteX1054" fmla="*/ 316334 w 3006194"/>
                <a:gd name="connsiteY1054" fmla="*/ 2458720 h 3782059"/>
                <a:gd name="connsiteX1055" fmla="*/ 321414 w 3006194"/>
                <a:gd name="connsiteY1055" fmla="*/ 2461260 h 3782059"/>
                <a:gd name="connsiteX1056" fmla="*/ 384914 w 3006194"/>
                <a:gd name="connsiteY1056" fmla="*/ 2504440 h 3782059"/>
                <a:gd name="connsiteX1057" fmla="*/ 321414 w 3006194"/>
                <a:gd name="connsiteY1057" fmla="*/ 2458720 h 3782059"/>
                <a:gd name="connsiteX1058" fmla="*/ 316334 w 3006194"/>
                <a:gd name="connsiteY1058" fmla="*/ 2458720 h 3782059"/>
                <a:gd name="connsiteX1059" fmla="*/ 229974 w 3006194"/>
                <a:gd name="connsiteY1059" fmla="*/ 2661920 h 3782059"/>
                <a:gd name="connsiteX1060" fmla="*/ 229974 w 3006194"/>
                <a:gd name="connsiteY1060" fmla="*/ 2661920 h 3782059"/>
                <a:gd name="connsiteX1061" fmla="*/ 227434 w 3006194"/>
                <a:gd name="connsiteY1061" fmla="*/ 2659380 h 3782059"/>
                <a:gd name="connsiteX1062" fmla="*/ 227434 w 3006194"/>
                <a:gd name="connsiteY1062" fmla="*/ 2667000 h 3782059"/>
                <a:gd name="connsiteX1063" fmla="*/ 229974 w 3006194"/>
                <a:gd name="connsiteY1063" fmla="*/ 2661920 h 3782059"/>
                <a:gd name="connsiteX1064" fmla="*/ 245214 w 3006194"/>
                <a:gd name="connsiteY1064" fmla="*/ 2397760 h 3782059"/>
                <a:gd name="connsiteX1065" fmla="*/ 250294 w 3006194"/>
                <a:gd name="connsiteY1065" fmla="*/ 2402840 h 3782059"/>
                <a:gd name="connsiteX1066" fmla="*/ 255374 w 3006194"/>
                <a:gd name="connsiteY1066" fmla="*/ 2400300 h 3782059"/>
                <a:gd name="connsiteX1067" fmla="*/ 252834 w 3006194"/>
                <a:gd name="connsiteY1067" fmla="*/ 2392680 h 3782059"/>
                <a:gd name="connsiteX1068" fmla="*/ 245214 w 3006194"/>
                <a:gd name="connsiteY1068" fmla="*/ 2397760 h 3782059"/>
                <a:gd name="connsiteX1069" fmla="*/ 395074 w 3006194"/>
                <a:gd name="connsiteY1069" fmla="*/ 2552700 h 3782059"/>
                <a:gd name="connsiteX1070" fmla="*/ 382374 w 3006194"/>
                <a:gd name="connsiteY1070" fmla="*/ 2506980 h 3782059"/>
                <a:gd name="connsiteX1071" fmla="*/ 389994 w 3006194"/>
                <a:gd name="connsiteY1071" fmla="*/ 2534920 h 3782059"/>
                <a:gd name="connsiteX1072" fmla="*/ 395074 w 3006194"/>
                <a:gd name="connsiteY1072" fmla="*/ 2552700 h 3782059"/>
                <a:gd name="connsiteX1073" fmla="*/ 329034 w 3006194"/>
                <a:gd name="connsiteY1073" fmla="*/ 2346960 h 3782059"/>
                <a:gd name="connsiteX1074" fmla="*/ 323954 w 3006194"/>
                <a:gd name="connsiteY1074" fmla="*/ 2336800 h 3782059"/>
                <a:gd name="connsiteX1075" fmla="*/ 318874 w 3006194"/>
                <a:gd name="connsiteY1075" fmla="*/ 2341880 h 3782059"/>
                <a:gd name="connsiteX1076" fmla="*/ 323954 w 3006194"/>
                <a:gd name="connsiteY1076" fmla="*/ 2354580 h 3782059"/>
                <a:gd name="connsiteX1077" fmla="*/ 329034 w 3006194"/>
                <a:gd name="connsiteY1077" fmla="*/ 2346960 h 3782059"/>
                <a:gd name="connsiteX1078" fmla="*/ 2927454 w 3006194"/>
                <a:gd name="connsiteY1078" fmla="*/ 601980 h 3782059"/>
                <a:gd name="connsiteX1079" fmla="*/ 2932534 w 3006194"/>
                <a:gd name="connsiteY1079" fmla="*/ 609600 h 3782059"/>
                <a:gd name="connsiteX1080" fmla="*/ 2932534 w 3006194"/>
                <a:gd name="connsiteY1080" fmla="*/ 601980 h 3782059"/>
                <a:gd name="connsiteX1081" fmla="*/ 2927454 w 3006194"/>
                <a:gd name="connsiteY1081" fmla="*/ 601980 h 3782059"/>
                <a:gd name="connsiteX1082" fmla="*/ 1743814 w 3006194"/>
                <a:gd name="connsiteY1082" fmla="*/ 3434080 h 3782059"/>
                <a:gd name="connsiteX1083" fmla="*/ 1738734 w 3006194"/>
                <a:gd name="connsiteY1083" fmla="*/ 3441700 h 3782059"/>
                <a:gd name="connsiteX1084" fmla="*/ 1726034 w 3006194"/>
                <a:gd name="connsiteY1084" fmla="*/ 3454400 h 3782059"/>
                <a:gd name="connsiteX1085" fmla="*/ 1743814 w 3006194"/>
                <a:gd name="connsiteY1085" fmla="*/ 3434080 h 3782059"/>
                <a:gd name="connsiteX1086" fmla="*/ 1743814 w 3006194"/>
                <a:gd name="connsiteY1086" fmla="*/ 3434080 h 3782059"/>
                <a:gd name="connsiteX1087" fmla="*/ 2632814 w 3006194"/>
                <a:gd name="connsiteY1087" fmla="*/ 3309620 h 3782059"/>
                <a:gd name="connsiteX1088" fmla="*/ 2632814 w 3006194"/>
                <a:gd name="connsiteY1088" fmla="*/ 3309620 h 3782059"/>
                <a:gd name="connsiteX1089" fmla="*/ 2635354 w 3006194"/>
                <a:gd name="connsiteY1089" fmla="*/ 3312160 h 3782059"/>
                <a:gd name="connsiteX1090" fmla="*/ 2632814 w 3006194"/>
                <a:gd name="connsiteY1090" fmla="*/ 3309620 h 3782059"/>
                <a:gd name="connsiteX1091" fmla="*/ 2632814 w 3006194"/>
                <a:gd name="connsiteY1091" fmla="*/ 3309620 h 3782059"/>
                <a:gd name="connsiteX1092" fmla="*/ 2630274 w 3006194"/>
                <a:gd name="connsiteY1092" fmla="*/ 3309620 h 3782059"/>
                <a:gd name="connsiteX1093" fmla="*/ 2630274 w 3006194"/>
                <a:gd name="connsiteY1093" fmla="*/ 3309620 h 3782059"/>
                <a:gd name="connsiteX1094" fmla="*/ 2630274 w 3006194"/>
                <a:gd name="connsiteY1094" fmla="*/ 3309620 h 3782059"/>
                <a:gd name="connsiteX1095" fmla="*/ 2630274 w 3006194"/>
                <a:gd name="connsiteY1095" fmla="*/ 3309620 h 3782059"/>
                <a:gd name="connsiteX1096" fmla="*/ 2632814 w 3006194"/>
                <a:gd name="connsiteY1096" fmla="*/ 3307080 h 3782059"/>
                <a:gd name="connsiteX1097" fmla="*/ 2630274 w 3006194"/>
                <a:gd name="connsiteY1097" fmla="*/ 3309620 h 3782059"/>
                <a:gd name="connsiteX1098" fmla="*/ 2630274 w 3006194"/>
                <a:gd name="connsiteY1098" fmla="*/ 3309620 h 3782059"/>
                <a:gd name="connsiteX1099" fmla="*/ 2632814 w 3006194"/>
                <a:gd name="connsiteY1099" fmla="*/ 3307080 h 3782059"/>
                <a:gd name="connsiteX1100" fmla="*/ 2632814 w 3006194"/>
                <a:gd name="connsiteY1100" fmla="*/ 3307080 h 3782059"/>
                <a:gd name="connsiteX1101" fmla="*/ 2927454 w 3006194"/>
                <a:gd name="connsiteY1101" fmla="*/ 599440 h 3782059"/>
                <a:gd name="connsiteX1102" fmla="*/ 2927454 w 3006194"/>
                <a:gd name="connsiteY1102" fmla="*/ 599440 h 3782059"/>
                <a:gd name="connsiteX1103" fmla="*/ 2929994 w 3006194"/>
                <a:gd name="connsiteY1103" fmla="*/ 601980 h 3782059"/>
                <a:gd name="connsiteX1104" fmla="*/ 2929994 w 3006194"/>
                <a:gd name="connsiteY1104" fmla="*/ 609600 h 3782059"/>
                <a:gd name="connsiteX1105" fmla="*/ 2929994 w 3006194"/>
                <a:gd name="connsiteY1105" fmla="*/ 591820 h 3782059"/>
                <a:gd name="connsiteX1106" fmla="*/ 2929994 w 3006194"/>
                <a:gd name="connsiteY1106" fmla="*/ 599440 h 3782059"/>
                <a:gd name="connsiteX1107" fmla="*/ 2927454 w 3006194"/>
                <a:gd name="connsiteY1107" fmla="*/ 599440 h 3782059"/>
                <a:gd name="connsiteX1108" fmla="*/ 1743814 w 3006194"/>
                <a:gd name="connsiteY1108" fmla="*/ 3434080 h 3782059"/>
                <a:gd name="connsiteX1109" fmla="*/ 1738734 w 3006194"/>
                <a:gd name="connsiteY1109" fmla="*/ 3441700 h 3782059"/>
                <a:gd name="connsiteX1110" fmla="*/ 1743814 w 3006194"/>
                <a:gd name="connsiteY1110" fmla="*/ 3434080 h 3782059"/>
                <a:gd name="connsiteX1111" fmla="*/ 1743814 w 3006194"/>
                <a:gd name="connsiteY1111" fmla="*/ 3434080 h 3782059"/>
                <a:gd name="connsiteX1112" fmla="*/ 1151994 w 3006194"/>
                <a:gd name="connsiteY1112" fmla="*/ 365760 h 3782059"/>
                <a:gd name="connsiteX1113" fmla="*/ 1157074 w 3006194"/>
                <a:gd name="connsiteY1113" fmla="*/ 373380 h 3782059"/>
                <a:gd name="connsiteX1114" fmla="*/ 1159614 w 3006194"/>
                <a:gd name="connsiteY1114" fmla="*/ 373380 h 3782059"/>
                <a:gd name="connsiteX1115" fmla="*/ 1157074 w 3006194"/>
                <a:gd name="connsiteY1115" fmla="*/ 373380 h 3782059"/>
                <a:gd name="connsiteX1116" fmla="*/ 1157074 w 3006194"/>
                <a:gd name="connsiteY1116" fmla="*/ 375920 h 3782059"/>
                <a:gd name="connsiteX1117" fmla="*/ 1151994 w 3006194"/>
                <a:gd name="connsiteY1117" fmla="*/ 381000 h 3782059"/>
                <a:gd name="connsiteX1118" fmla="*/ 1167234 w 3006194"/>
                <a:gd name="connsiteY1118" fmla="*/ 375920 h 3782059"/>
                <a:gd name="connsiteX1119" fmla="*/ 1151994 w 3006194"/>
                <a:gd name="connsiteY1119" fmla="*/ 365760 h 3782059"/>
                <a:gd name="connsiteX1120" fmla="*/ 1154534 w 3006194"/>
                <a:gd name="connsiteY1120" fmla="*/ 373380 h 3782059"/>
                <a:gd name="connsiteX1121" fmla="*/ 1154534 w 3006194"/>
                <a:gd name="connsiteY1121" fmla="*/ 373380 h 3782059"/>
                <a:gd name="connsiteX1122" fmla="*/ 1151994 w 3006194"/>
                <a:gd name="connsiteY1122" fmla="*/ 370840 h 3782059"/>
                <a:gd name="connsiteX1123" fmla="*/ 1151994 w 3006194"/>
                <a:gd name="connsiteY1123" fmla="*/ 363220 h 3782059"/>
                <a:gd name="connsiteX1124" fmla="*/ 1151994 w 3006194"/>
                <a:gd name="connsiteY1124" fmla="*/ 381000 h 3782059"/>
                <a:gd name="connsiteX1125" fmla="*/ 1151994 w 3006194"/>
                <a:gd name="connsiteY1125" fmla="*/ 373380 h 3782059"/>
                <a:gd name="connsiteX1126" fmla="*/ 1154534 w 3006194"/>
                <a:gd name="connsiteY1126" fmla="*/ 373380 h 3782059"/>
                <a:gd name="connsiteX1127" fmla="*/ 1205334 w 3006194"/>
                <a:gd name="connsiteY1127" fmla="*/ 335280 h 3782059"/>
                <a:gd name="connsiteX1128" fmla="*/ 1210414 w 3006194"/>
                <a:gd name="connsiteY1128" fmla="*/ 345440 h 3782059"/>
                <a:gd name="connsiteX1129" fmla="*/ 1215494 w 3006194"/>
                <a:gd name="connsiteY1129" fmla="*/ 340360 h 3782059"/>
                <a:gd name="connsiteX1130" fmla="*/ 1210414 w 3006194"/>
                <a:gd name="connsiteY1130" fmla="*/ 327660 h 3782059"/>
                <a:gd name="connsiteX1131" fmla="*/ 1205334 w 3006194"/>
                <a:gd name="connsiteY1131" fmla="*/ 335280 h 3782059"/>
                <a:gd name="connsiteX1132" fmla="*/ 1154534 w 3006194"/>
                <a:gd name="connsiteY1132" fmla="*/ 375920 h 3782059"/>
                <a:gd name="connsiteX1133" fmla="*/ 1154534 w 3006194"/>
                <a:gd name="connsiteY1133" fmla="*/ 375920 h 3782059"/>
                <a:gd name="connsiteX1134" fmla="*/ 1151994 w 3006194"/>
                <a:gd name="connsiteY1134" fmla="*/ 375920 h 3782059"/>
                <a:gd name="connsiteX1135" fmla="*/ 1151994 w 3006194"/>
                <a:gd name="connsiteY1135" fmla="*/ 383540 h 3782059"/>
                <a:gd name="connsiteX1136" fmla="*/ 1154534 w 3006194"/>
                <a:gd name="connsiteY1136" fmla="*/ 375920 h 3782059"/>
                <a:gd name="connsiteX1137" fmla="*/ 2927454 w 3006194"/>
                <a:gd name="connsiteY1137" fmla="*/ 596900 h 3782059"/>
                <a:gd name="connsiteX1138" fmla="*/ 2927454 w 3006194"/>
                <a:gd name="connsiteY1138" fmla="*/ 596900 h 3782059"/>
                <a:gd name="connsiteX1139" fmla="*/ 2929994 w 3006194"/>
                <a:gd name="connsiteY1139" fmla="*/ 599440 h 3782059"/>
                <a:gd name="connsiteX1140" fmla="*/ 2929994 w 3006194"/>
                <a:gd name="connsiteY1140" fmla="*/ 591820 h 3782059"/>
                <a:gd name="connsiteX1141" fmla="*/ 2927454 w 3006194"/>
                <a:gd name="connsiteY1141" fmla="*/ 596900 h 3782059"/>
                <a:gd name="connsiteX1142" fmla="*/ 1154534 w 3006194"/>
                <a:gd name="connsiteY1142" fmla="*/ 373380 h 3782059"/>
                <a:gd name="connsiteX1143" fmla="*/ 1149454 w 3006194"/>
                <a:gd name="connsiteY1143" fmla="*/ 365760 h 3782059"/>
                <a:gd name="connsiteX1144" fmla="*/ 1149454 w 3006194"/>
                <a:gd name="connsiteY1144" fmla="*/ 373380 h 3782059"/>
                <a:gd name="connsiteX1145" fmla="*/ 1154534 w 3006194"/>
                <a:gd name="connsiteY1145" fmla="*/ 373380 h 3782059"/>
                <a:gd name="connsiteX1146" fmla="*/ 2929994 w 3006194"/>
                <a:gd name="connsiteY1146" fmla="*/ 609600 h 3782059"/>
                <a:gd name="connsiteX1147" fmla="*/ 2924915 w 3006194"/>
                <a:gd name="connsiteY1147" fmla="*/ 601980 h 3782059"/>
                <a:gd name="connsiteX1148" fmla="*/ 2919834 w 3006194"/>
                <a:gd name="connsiteY1148" fmla="*/ 601980 h 3782059"/>
                <a:gd name="connsiteX1149" fmla="*/ 2924915 w 3006194"/>
                <a:gd name="connsiteY1149" fmla="*/ 601980 h 3782059"/>
                <a:gd name="connsiteX1150" fmla="*/ 2924915 w 3006194"/>
                <a:gd name="connsiteY1150" fmla="*/ 599440 h 3782059"/>
                <a:gd name="connsiteX1151" fmla="*/ 2929994 w 3006194"/>
                <a:gd name="connsiteY1151" fmla="*/ 594360 h 3782059"/>
                <a:gd name="connsiteX1152" fmla="*/ 2914754 w 3006194"/>
                <a:gd name="connsiteY1152" fmla="*/ 599440 h 3782059"/>
                <a:gd name="connsiteX1153" fmla="*/ 2929994 w 3006194"/>
                <a:gd name="connsiteY1153" fmla="*/ 609600 h 3782059"/>
                <a:gd name="connsiteX1154" fmla="*/ 1786994 w 3006194"/>
                <a:gd name="connsiteY1154" fmla="*/ 3401060 h 3782059"/>
                <a:gd name="connsiteX1155" fmla="*/ 1792074 w 3006194"/>
                <a:gd name="connsiteY1155" fmla="*/ 3406140 h 3782059"/>
                <a:gd name="connsiteX1156" fmla="*/ 1799694 w 3006194"/>
                <a:gd name="connsiteY1156" fmla="*/ 3406140 h 3782059"/>
                <a:gd name="connsiteX1157" fmla="*/ 1786994 w 3006194"/>
                <a:gd name="connsiteY1157" fmla="*/ 3393440 h 3782059"/>
                <a:gd name="connsiteX1158" fmla="*/ 1748894 w 3006194"/>
                <a:gd name="connsiteY1158" fmla="*/ 3375660 h 3782059"/>
                <a:gd name="connsiteX1159" fmla="*/ 1746354 w 3006194"/>
                <a:gd name="connsiteY1159" fmla="*/ 3375660 h 3782059"/>
                <a:gd name="connsiteX1160" fmla="*/ 1748894 w 3006194"/>
                <a:gd name="connsiteY1160" fmla="*/ 3378200 h 3782059"/>
                <a:gd name="connsiteX1161" fmla="*/ 1751434 w 3006194"/>
                <a:gd name="connsiteY1161" fmla="*/ 3383280 h 3782059"/>
                <a:gd name="connsiteX1162" fmla="*/ 1748894 w 3006194"/>
                <a:gd name="connsiteY1162" fmla="*/ 3426460 h 3782059"/>
                <a:gd name="connsiteX1163" fmla="*/ 1786994 w 3006194"/>
                <a:gd name="connsiteY1163" fmla="*/ 3401060 h 3782059"/>
                <a:gd name="connsiteX1164" fmla="*/ 417934 w 3006194"/>
                <a:gd name="connsiteY1164" fmla="*/ 2649220 h 3782059"/>
                <a:gd name="connsiteX1165" fmla="*/ 412854 w 3006194"/>
                <a:gd name="connsiteY1165" fmla="*/ 2644140 h 3782059"/>
                <a:gd name="connsiteX1166" fmla="*/ 412854 w 3006194"/>
                <a:gd name="connsiteY1166" fmla="*/ 2644140 h 3782059"/>
                <a:gd name="connsiteX1167" fmla="*/ 402694 w 3006194"/>
                <a:gd name="connsiteY1167" fmla="*/ 2656840 h 3782059"/>
                <a:gd name="connsiteX1168" fmla="*/ 402694 w 3006194"/>
                <a:gd name="connsiteY1168" fmla="*/ 2664460 h 3782059"/>
                <a:gd name="connsiteX1169" fmla="*/ 417934 w 3006194"/>
                <a:gd name="connsiteY1169" fmla="*/ 2649220 h 3782059"/>
                <a:gd name="connsiteX1170" fmla="*/ 412854 w 3006194"/>
                <a:gd name="connsiteY1170" fmla="*/ 2644140 h 3782059"/>
                <a:gd name="connsiteX1171" fmla="*/ 412854 w 3006194"/>
                <a:gd name="connsiteY1171" fmla="*/ 2644140 h 3782059"/>
                <a:gd name="connsiteX1172" fmla="*/ 384914 w 3006194"/>
                <a:gd name="connsiteY1172" fmla="*/ 2613660 h 3782059"/>
                <a:gd name="connsiteX1173" fmla="*/ 384914 w 3006194"/>
                <a:gd name="connsiteY1173" fmla="*/ 2636520 h 3782059"/>
                <a:gd name="connsiteX1174" fmla="*/ 402694 w 3006194"/>
                <a:gd name="connsiteY1174" fmla="*/ 2664460 h 3782059"/>
                <a:gd name="connsiteX1175" fmla="*/ 402694 w 3006194"/>
                <a:gd name="connsiteY1175" fmla="*/ 2656840 h 3782059"/>
                <a:gd name="connsiteX1176" fmla="*/ 412854 w 3006194"/>
                <a:gd name="connsiteY1176" fmla="*/ 2644140 h 3782059"/>
                <a:gd name="connsiteX1177" fmla="*/ 400154 w 3006194"/>
                <a:gd name="connsiteY1177" fmla="*/ 2667000 h 3782059"/>
                <a:gd name="connsiteX1178" fmla="*/ 417934 w 3006194"/>
                <a:gd name="connsiteY1178" fmla="*/ 2649220 h 3782059"/>
                <a:gd name="connsiteX1179" fmla="*/ 400154 w 3006194"/>
                <a:gd name="connsiteY1179" fmla="*/ 2667000 h 3782059"/>
                <a:gd name="connsiteX1180" fmla="*/ 400154 w 3006194"/>
                <a:gd name="connsiteY1180" fmla="*/ 2667000 h 3782059"/>
                <a:gd name="connsiteX1181" fmla="*/ 417934 w 3006194"/>
                <a:gd name="connsiteY1181" fmla="*/ 2710180 h 3782059"/>
                <a:gd name="connsiteX1182" fmla="*/ 435714 w 3006194"/>
                <a:gd name="connsiteY1182" fmla="*/ 2710180 h 3782059"/>
                <a:gd name="connsiteX1183" fmla="*/ 435714 w 3006194"/>
                <a:gd name="connsiteY1183" fmla="*/ 2649220 h 3782059"/>
                <a:gd name="connsiteX1184" fmla="*/ 417934 w 3006194"/>
                <a:gd name="connsiteY1184" fmla="*/ 2649220 h 3782059"/>
                <a:gd name="connsiteX1185" fmla="*/ 400154 w 3006194"/>
                <a:gd name="connsiteY1185" fmla="*/ 2667000 h 3782059"/>
                <a:gd name="connsiteX1186" fmla="*/ 420474 w 3006194"/>
                <a:gd name="connsiteY1186" fmla="*/ 2641600 h 3782059"/>
                <a:gd name="connsiteX1187" fmla="*/ 384914 w 3006194"/>
                <a:gd name="connsiteY1187" fmla="*/ 2613660 h 3782059"/>
                <a:gd name="connsiteX1188" fmla="*/ 415394 w 3006194"/>
                <a:gd name="connsiteY1188" fmla="*/ 2644140 h 3782059"/>
                <a:gd name="connsiteX1189" fmla="*/ 420474 w 3006194"/>
                <a:gd name="connsiteY1189" fmla="*/ 2641600 h 3782059"/>
                <a:gd name="connsiteX1190" fmla="*/ 417934 w 3006194"/>
                <a:gd name="connsiteY1190" fmla="*/ 2649220 h 3782059"/>
                <a:gd name="connsiteX1191" fmla="*/ 417934 w 3006194"/>
                <a:gd name="connsiteY1191" fmla="*/ 2641600 h 3782059"/>
                <a:gd name="connsiteX1192" fmla="*/ 410314 w 3006194"/>
                <a:gd name="connsiteY1192" fmla="*/ 2644140 h 3782059"/>
                <a:gd name="connsiteX1193" fmla="*/ 417934 w 3006194"/>
                <a:gd name="connsiteY1193" fmla="*/ 2649220 h 3782059"/>
                <a:gd name="connsiteX1194" fmla="*/ 301094 w 3006194"/>
                <a:gd name="connsiteY1194" fmla="*/ 2423160 h 3782059"/>
                <a:gd name="connsiteX1195" fmla="*/ 298554 w 3006194"/>
                <a:gd name="connsiteY1195" fmla="*/ 2423160 h 3782059"/>
                <a:gd name="connsiteX1196" fmla="*/ 301094 w 3006194"/>
                <a:gd name="connsiteY1196" fmla="*/ 2423160 h 3782059"/>
                <a:gd name="connsiteX1197" fmla="*/ 301094 w 3006194"/>
                <a:gd name="connsiteY1197" fmla="*/ 2423160 h 3782059"/>
                <a:gd name="connsiteX1198" fmla="*/ 313794 w 3006194"/>
                <a:gd name="connsiteY1198" fmla="*/ 2456180 h 3782059"/>
                <a:gd name="connsiteX1199" fmla="*/ 313794 w 3006194"/>
                <a:gd name="connsiteY1199" fmla="*/ 2456180 h 3782059"/>
                <a:gd name="connsiteX1200" fmla="*/ 313794 w 3006194"/>
                <a:gd name="connsiteY1200" fmla="*/ 2456180 h 3782059"/>
                <a:gd name="connsiteX1201" fmla="*/ 313794 w 3006194"/>
                <a:gd name="connsiteY1201" fmla="*/ 2456180 h 3782059"/>
                <a:gd name="connsiteX1202" fmla="*/ 313794 w 3006194"/>
                <a:gd name="connsiteY1202" fmla="*/ 2456180 h 3782059"/>
                <a:gd name="connsiteX1203" fmla="*/ 435714 w 3006194"/>
                <a:gd name="connsiteY1203" fmla="*/ 2649220 h 3782059"/>
                <a:gd name="connsiteX1204" fmla="*/ 435714 w 3006194"/>
                <a:gd name="connsiteY1204" fmla="*/ 2600960 h 3782059"/>
                <a:gd name="connsiteX1205" fmla="*/ 453494 w 3006194"/>
                <a:gd name="connsiteY1205" fmla="*/ 2580640 h 3782059"/>
                <a:gd name="connsiteX1206" fmla="*/ 435714 w 3006194"/>
                <a:gd name="connsiteY1206" fmla="*/ 2649220 h 3782059"/>
                <a:gd name="connsiteX1207" fmla="*/ 1748894 w 3006194"/>
                <a:gd name="connsiteY1207" fmla="*/ 3373120 h 3782059"/>
                <a:gd name="connsiteX1208" fmla="*/ 1748894 w 3006194"/>
                <a:gd name="connsiteY1208" fmla="*/ 3373120 h 3782059"/>
                <a:gd name="connsiteX1209" fmla="*/ 1748894 w 3006194"/>
                <a:gd name="connsiteY1209" fmla="*/ 3373120 h 3782059"/>
                <a:gd name="connsiteX1210" fmla="*/ 420474 w 3006194"/>
                <a:gd name="connsiteY1210" fmla="*/ 2641600 h 3782059"/>
                <a:gd name="connsiteX1211" fmla="*/ 420474 w 3006194"/>
                <a:gd name="connsiteY1211" fmla="*/ 2641600 h 3782059"/>
                <a:gd name="connsiteX1212" fmla="*/ 417934 w 3006194"/>
                <a:gd name="connsiteY1212" fmla="*/ 2649220 h 3782059"/>
                <a:gd name="connsiteX1213" fmla="*/ 435714 w 3006194"/>
                <a:gd name="connsiteY1213" fmla="*/ 2649220 h 3782059"/>
                <a:gd name="connsiteX1214" fmla="*/ 430634 w 3006194"/>
                <a:gd name="connsiteY1214" fmla="*/ 2641600 h 3782059"/>
                <a:gd name="connsiteX1215" fmla="*/ 420474 w 3006194"/>
                <a:gd name="connsiteY1215" fmla="*/ 2641600 h 3782059"/>
                <a:gd name="connsiteX1216" fmla="*/ 1446634 w 3006194"/>
                <a:gd name="connsiteY1216" fmla="*/ 3451860 h 3782059"/>
                <a:gd name="connsiteX1217" fmla="*/ 1446634 w 3006194"/>
                <a:gd name="connsiteY1217" fmla="*/ 3487420 h 3782059"/>
                <a:gd name="connsiteX1218" fmla="*/ 1446634 w 3006194"/>
                <a:gd name="connsiteY1218" fmla="*/ 3451860 h 3782059"/>
                <a:gd name="connsiteX1219" fmla="*/ 298554 w 3006194"/>
                <a:gd name="connsiteY1219" fmla="*/ 2423160 h 3782059"/>
                <a:gd name="connsiteX1220" fmla="*/ 298554 w 3006194"/>
                <a:gd name="connsiteY1220" fmla="*/ 2423160 h 3782059"/>
                <a:gd name="connsiteX1221" fmla="*/ 296014 w 3006194"/>
                <a:gd name="connsiteY1221" fmla="*/ 2423160 h 3782059"/>
                <a:gd name="connsiteX1222" fmla="*/ 298554 w 3006194"/>
                <a:gd name="connsiteY1222" fmla="*/ 2423160 h 3782059"/>
                <a:gd name="connsiteX1223" fmla="*/ 298554 w 3006194"/>
                <a:gd name="connsiteY1223" fmla="*/ 2423160 h 3782059"/>
                <a:gd name="connsiteX1224" fmla="*/ 1693014 w 3006194"/>
                <a:gd name="connsiteY1224" fmla="*/ 3337560 h 3782059"/>
                <a:gd name="connsiteX1225" fmla="*/ 1703174 w 3006194"/>
                <a:gd name="connsiteY1225" fmla="*/ 3345180 h 3782059"/>
                <a:gd name="connsiteX1226" fmla="*/ 1708254 w 3006194"/>
                <a:gd name="connsiteY1226" fmla="*/ 3340100 h 3782059"/>
                <a:gd name="connsiteX1227" fmla="*/ 1700634 w 3006194"/>
                <a:gd name="connsiteY1227" fmla="*/ 3329940 h 3782059"/>
                <a:gd name="connsiteX1228" fmla="*/ 1693014 w 3006194"/>
                <a:gd name="connsiteY1228" fmla="*/ 3337560 h 3782059"/>
                <a:gd name="connsiteX1229" fmla="*/ 435714 w 3006194"/>
                <a:gd name="connsiteY1229" fmla="*/ 2600960 h 3782059"/>
                <a:gd name="connsiteX1230" fmla="*/ 435714 w 3006194"/>
                <a:gd name="connsiteY1230" fmla="*/ 2649220 h 3782059"/>
                <a:gd name="connsiteX1231" fmla="*/ 453494 w 3006194"/>
                <a:gd name="connsiteY1231" fmla="*/ 2628900 h 3782059"/>
                <a:gd name="connsiteX1232" fmla="*/ 453494 w 3006194"/>
                <a:gd name="connsiteY1232" fmla="*/ 2580640 h 3782059"/>
                <a:gd name="connsiteX1233" fmla="*/ 435714 w 3006194"/>
                <a:gd name="connsiteY1233" fmla="*/ 2600960 h 3782059"/>
                <a:gd name="connsiteX1234" fmla="*/ 395074 w 3006194"/>
                <a:gd name="connsiteY1234" fmla="*/ 2552700 h 3782059"/>
                <a:gd name="connsiteX1235" fmla="*/ 392534 w 3006194"/>
                <a:gd name="connsiteY1235" fmla="*/ 2608580 h 3782059"/>
                <a:gd name="connsiteX1236" fmla="*/ 382374 w 3006194"/>
                <a:gd name="connsiteY1236" fmla="*/ 2616200 h 3782059"/>
                <a:gd name="connsiteX1237" fmla="*/ 417934 w 3006194"/>
                <a:gd name="connsiteY1237" fmla="*/ 2644140 h 3782059"/>
                <a:gd name="connsiteX1238" fmla="*/ 420474 w 3006194"/>
                <a:gd name="connsiteY1238" fmla="*/ 2644140 h 3782059"/>
                <a:gd name="connsiteX1239" fmla="*/ 428094 w 3006194"/>
                <a:gd name="connsiteY1239" fmla="*/ 2646680 h 3782059"/>
                <a:gd name="connsiteX1240" fmla="*/ 433174 w 3006194"/>
                <a:gd name="connsiteY1240" fmla="*/ 2654300 h 3782059"/>
                <a:gd name="connsiteX1241" fmla="*/ 450954 w 3006194"/>
                <a:gd name="connsiteY1241" fmla="*/ 2585720 h 3782059"/>
                <a:gd name="connsiteX1242" fmla="*/ 438254 w 3006194"/>
                <a:gd name="connsiteY1242" fmla="*/ 2585720 h 3782059"/>
                <a:gd name="connsiteX1243" fmla="*/ 395074 w 3006194"/>
                <a:gd name="connsiteY1243" fmla="*/ 2552700 h 3782059"/>
                <a:gd name="connsiteX1244" fmla="*/ 1748894 w 3006194"/>
                <a:gd name="connsiteY1244" fmla="*/ 3429000 h 3782059"/>
                <a:gd name="connsiteX1245" fmla="*/ 1748894 w 3006194"/>
                <a:gd name="connsiteY1245" fmla="*/ 3426460 h 3782059"/>
                <a:gd name="connsiteX1246" fmla="*/ 1748894 w 3006194"/>
                <a:gd name="connsiteY1246" fmla="*/ 3429000 h 3782059"/>
                <a:gd name="connsiteX1247" fmla="*/ 1743814 w 3006194"/>
                <a:gd name="connsiteY1247" fmla="*/ 3434080 h 3782059"/>
                <a:gd name="connsiteX1248" fmla="*/ 1743814 w 3006194"/>
                <a:gd name="connsiteY1248" fmla="*/ 3434080 h 3782059"/>
                <a:gd name="connsiteX1249" fmla="*/ 1748894 w 3006194"/>
                <a:gd name="connsiteY1249" fmla="*/ 3429000 h 3782059"/>
                <a:gd name="connsiteX1250" fmla="*/ 209654 w 3006194"/>
                <a:gd name="connsiteY1250" fmla="*/ 2352040 h 3782059"/>
                <a:gd name="connsiteX1251" fmla="*/ 214734 w 3006194"/>
                <a:gd name="connsiteY1251" fmla="*/ 2359660 h 3782059"/>
                <a:gd name="connsiteX1252" fmla="*/ 217274 w 3006194"/>
                <a:gd name="connsiteY1252" fmla="*/ 2359660 h 3782059"/>
                <a:gd name="connsiteX1253" fmla="*/ 214734 w 3006194"/>
                <a:gd name="connsiteY1253" fmla="*/ 2359660 h 3782059"/>
                <a:gd name="connsiteX1254" fmla="*/ 214734 w 3006194"/>
                <a:gd name="connsiteY1254" fmla="*/ 2362200 h 3782059"/>
                <a:gd name="connsiteX1255" fmla="*/ 209654 w 3006194"/>
                <a:gd name="connsiteY1255" fmla="*/ 2367280 h 3782059"/>
                <a:gd name="connsiteX1256" fmla="*/ 224894 w 3006194"/>
                <a:gd name="connsiteY1256" fmla="*/ 2362200 h 3782059"/>
                <a:gd name="connsiteX1257" fmla="*/ 209654 w 3006194"/>
                <a:gd name="connsiteY1257" fmla="*/ 2352040 h 3782059"/>
                <a:gd name="connsiteX1258" fmla="*/ 1517754 w 3006194"/>
                <a:gd name="connsiteY1258" fmla="*/ 3093720 h 3782059"/>
                <a:gd name="connsiteX1259" fmla="*/ 1512674 w 3006194"/>
                <a:gd name="connsiteY1259" fmla="*/ 3088640 h 3782059"/>
                <a:gd name="connsiteX1260" fmla="*/ 1499974 w 3006194"/>
                <a:gd name="connsiteY1260" fmla="*/ 3093720 h 3782059"/>
                <a:gd name="connsiteX1261" fmla="*/ 1505054 w 3006194"/>
                <a:gd name="connsiteY1261" fmla="*/ 3098800 h 3782059"/>
                <a:gd name="connsiteX1262" fmla="*/ 1517754 w 3006194"/>
                <a:gd name="connsiteY1262" fmla="*/ 3093720 h 3782059"/>
                <a:gd name="connsiteX1263" fmla="*/ 2802994 w 3006194"/>
                <a:gd name="connsiteY1263" fmla="*/ 706120 h 3782059"/>
                <a:gd name="connsiteX1264" fmla="*/ 2802994 w 3006194"/>
                <a:gd name="connsiteY1264" fmla="*/ 706120 h 3782059"/>
                <a:gd name="connsiteX1265" fmla="*/ 2800454 w 3006194"/>
                <a:gd name="connsiteY1265" fmla="*/ 706120 h 3782059"/>
                <a:gd name="connsiteX1266" fmla="*/ 2802994 w 3006194"/>
                <a:gd name="connsiteY1266" fmla="*/ 706120 h 3782059"/>
                <a:gd name="connsiteX1267" fmla="*/ 2802994 w 3006194"/>
                <a:gd name="connsiteY1267" fmla="*/ 701040 h 3782059"/>
                <a:gd name="connsiteX1268" fmla="*/ 2802994 w 3006194"/>
                <a:gd name="connsiteY1268" fmla="*/ 701040 h 3782059"/>
                <a:gd name="connsiteX1269" fmla="*/ 2805534 w 3006194"/>
                <a:gd name="connsiteY1269" fmla="*/ 703580 h 3782059"/>
                <a:gd name="connsiteX1270" fmla="*/ 2805534 w 3006194"/>
                <a:gd name="connsiteY1270" fmla="*/ 695960 h 3782059"/>
                <a:gd name="connsiteX1271" fmla="*/ 2802994 w 3006194"/>
                <a:gd name="connsiteY1271" fmla="*/ 701040 h 3782059"/>
                <a:gd name="connsiteX1272" fmla="*/ 2802994 w 3006194"/>
                <a:gd name="connsiteY1272" fmla="*/ 706120 h 3782059"/>
                <a:gd name="connsiteX1273" fmla="*/ 2808074 w 3006194"/>
                <a:gd name="connsiteY1273" fmla="*/ 713740 h 3782059"/>
                <a:gd name="connsiteX1274" fmla="*/ 2808074 w 3006194"/>
                <a:gd name="connsiteY1274" fmla="*/ 706120 h 3782059"/>
                <a:gd name="connsiteX1275" fmla="*/ 2802994 w 3006194"/>
                <a:gd name="connsiteY1275" fmla="*/ 706120 h 3782059"/>
                <a:gd name="connsiteX1276" fmla="*/ 2808074 w 3006194"/>
                <a:gd name="connsiteY1276" fmla="*/ 703580 h 3782059"/>
                <a:gd name="connsiteX1277" fmla="*/ 2805534 w 3006194"/>
                <a:gd name="connsiteY1277" fmla="*/ 703580 h 3782059"/>
                <a:gd name="connsiteX1278" fmla="*/ 2805534 w 3006194"/>
                <a:gd name="connsiteY1278" fmla="*/ 706120 h 3782059"/>
                <a:gd name="connsiteX1279" fmla="*/ 2808074 w 3006194"/>
                <a:gd name="connsiteY1279" fmla="*/ 706120 h 3782059"/>
                <a:gd name="connsiteX1280" fmla="*/ 2808074 w 3006194"/>
                <a:gd name="connsiteY1280" fmla="*/ 713740 h 3782059"/>
                <a:gd name="connsiteX1281" fmla="*/ 2808074 w 3006194"/>
                <a:gd name="connsiteY1281" fmla="*/ 695960 h 3782059"/>
                <a:gd name="connsiteX1282" fmla="*/ 2808074 w 3006194"/>
                <a:gd name="connsiteY1282" fmla="*/ 703580 h 3782059"/>
                <a:gd name="connsiteX1283" fmla="*/ 2526134 w 3006194"/>
                <a:gd name="connsiteY1283" fmla="*/ 3398520 h 3782059"/>
                <a:gd name="connsiteX1284" fmla="*/ 2546454 w 3006194"/>
                <a:gd name="connsiteY1284" fmla="*/ 3388360 h 3782059"/>
                <a:gd name="connsiteX1285" fmla="*/ 2546454 w 3006194"/>
                <a:gd name="connsiteY1285" fmla="*/ 3365500 h 3782059"/>
                <a:gd name="connsiteX1286" fmla="*/ 2515974 w 3006194"/>
                <a:gd name="connsiteY1286" fmla="*/ 3388360 h 3782059"/>
                <a:gd name="connsiteX1287" fmla="*/ 2526134 w 3006194"/>
                <a:gd name="connsiteY1287" fmla="*/ 3398520 h 3782059"/>
                <a:gd name="connsiteX1288" fmla="*/ 2998574 w 3006194"/>
                <a:gd name="connsiteY1288" fmla="*/ 934720 h 3782059"/>
                <a:gd name="connsiteX1289" fmla="*/ 2998574 w 3006194"/>
                <a:gd name="connsiteY1289" fmla="*/ 2237740 h 3782059"/>
                <a:gd name="connsiteX1290" fmla="*/ 2993494 w 3006194"/>
                <a:gd name="connsiteY1290" fmla="*/ 2232660 h 3782059"/>
                <a:gd name="connsiteX1291" fmla="*/ 2980794 w 3006194"/>
                <a:gd name="connsiteY1291" fmla="*/ 2237740 h 3782059"/>
                <a:gd name="connsiteX1292" fmla="*/ 2985874 w 3006194"/>
                <a:gd name="connsiteY1292" fmla="*/ 2242820 h 3782059"/>
                <a:gd name="connsiteX1293" fmla="*/ 2996034 w 3006194"/>
                <a:gd name="connsiteY1293" fmla="*/ 2237740 h 3782059"/>
                <a:gd name="connsiteX1294" fmla="*/ 2996034 w 3006194"/>
                <a:gd name="connsiteY1294" fmla="*/ 3111500 h 3782059"/>
                <a:gd name="connsiteX1295" fmla="*/ 2980794 w 3006194"/>
                <a:gd name="connsiteY1295" fmla="*/ 3134360 h 3782059"/>
                <a:gd name="connsiteX1296" fmla="*/ 2965554 w 3006194"/>
                <a:gd name="connsiteY1296" fmla="*/ 3139440 h 3782059"/>
                <a:gd name="connsiteX1297" fmla="*/ 2980794 w 3006194"/>
                <a:gd name="connsiteY1297" fmla="*/ 3152140 h 3782059"/>
                <a:gd name="connsiteX1298" fmla="*/ 2937615 w 3006194"/>
                <a:gd name="connsiteY1298" fmla="*/ 3220720 h 3782059"/>
                <a:gd name="connsiteX1299" fmla="*/ 2894434 w 3006194"/>
                <a:gd name="connsiteY1299" fmla="*/ 3202940 h 3782059"/>
                <a:gd name="connsiteX1300" fmla="*/ 2889354 w 3006194"/>
                <a:gd name="connsiteY1300" fmla="*/ 3190240 h 3782059"/>
                <a:gd name="connsiteX1301" fmla="*/ 2879194 w 3006194"/>
                <a:gd name="connsiteY1301" fmla="*/ 3192780 h 3782059"/>
                <a:gd name="connsiteX1302" fmla="*/ 2886814 w 3006194"/>
                <a:gd name="connsiteY1302" fmla="*/ 3202940 h 3782059"/>
                <a:gd name="connsiteX1303" fmla="*/ 2894434 w 3006194"/>
                <a:gd name="connsiteY1303" fmla="*/ 3202940 h 3782059"/>
                <a:gd name="connsiteX1304" fmla="*/ 2902054 w 3006194"/>
                <a:gd name="connsiteY1304" fmla="*/ 3233420 h 3782059"/>
                <a:gd name="connsiteX1305" fmla="*/ 2899514 w 3006194"/>
                <a:gd name="connsiteY1305" fmla="*/ 3253740 h 3782059"/>
                <a:gd name="connsiteX1306" fmla="*/ 2871574 w 3006194"/>
                <a:gd name="connsiteY1306" fmla="*/ 3268980 h 3782059"/>
                <a:gd name="connsiteX1307" fmla="*/ 2848714 w 3006194"/>
                <a:gd name="connsiteY1307" fmla="*/ 3258820 h 3782059"/>
                <a:gd name="connsiteX1308" fmla="*/ 2813154 w 3006194"/>
                <a:gd name="connsiteY1308" fmla="*/ 3312160 h 3782059"/>
                <a:gd name="connsiteX1309" fmla="*/ 2769974 w 3006194"/>
                <a:gd name="connsiteY1309" fmla="*/ 3375660 h 3782059"/>
                <a:gd name="connsiteX1310" fmla="*/ 2757274 w 3006194"/>
                <a:gd name="connsiteY1310" fmla="*/ 3393440 h 3782059"/>
                <a:gd name="connsiteX1311" fmla="*/ 2726794 w 3006194"/>
                <a:gd name="connsiteY1311" fmla="*/ 3398520 h 3782059"/>
                <a:gd name="connsiteX1312" fmla="*/ 2701394 w 3006194"/>
                <a:gd name="connsiteY1312" fmla="*/ 3398520 h 3782059"/>
                <a:gd name="connsiteX1313" fmla="*/ 2655674 w 3006194"/>
                <a:gd name="connsiteY1313" fmla="*/ 3335020 h 3782059"/>
                <a:gd name="connsiteX1314" fmla="*/ 2655674 w 3006194"/>
                <a:gd name="connsiteY1314" fmla="*/ 3329940 h 3782059"/>
                <a:gd name="connsiteX1315" fmla="*/ 2635354 w 3006194"/>
                <a:gd name="connsiteY1315" fmla="*/ 3307080 h 3782059"/>
                <a:gd name="connsiteX1316" fmla="*/ 2635354 w 3006194"/>
                <a:gd name="connsiteY1316" fmla="*/ 3289300 h 3782059"/>
                <a:gd name="connsiteX1317" fmla="*/ 2617574 w 3006194"/>
                <a:gd name="connsiteY1317" fmla="*/ 3289300 h 3782059"/>
                <a:gd name="connsiteX1318" fmla="*/ 2630274 w 3006194"/>
                <a:gd name="connsiteY1318" fmla="*/ 3302000 h 3782059"/>
                <a:gd name="connsiteX1319" fmla="*/ 2630274 w 3006194"/>
                <a:gd name="connsiteY1319" fmla="*/ 3302000 h 3782059"/>
                <a:gd name="connsiteX1320" fmla="*/ 2630274 w 3006194"/>
                <a:gd name="connsiteY1320" fmla="*/ 3302000 h 3782059"/>
                <a:gd name="connsiteX1321" fmla="*/ 2630274 w 3006194"/>
                <a:gd name="connsiteY1321" fmla="*/ 3302000 h 3782059"/>
                <a:gd name="connsiteX1322" fmla="*/ 2630274 w 3006194"/>
                <a:gd name="connsiteY1322" fmla="*/ 3302000 h 3782059"/>
                <a:gd name="connsiteX1323" fmla="*/ 2632814 w 3006194"/>
                <a:gd name="connsiteY1323" fmla="*/ 3304540 h 3782059"/>
                <a:gd name="connsiteX1324" fmla="*/ 2632814 w 3006194"/>
                <a:gd name="connsiteY1324" fmla="*/ 3347720 h 3782059"/>
                <a:gd name="connsiteX1325" fmla="*/ 2632814 w 3006194"/>
                <a:gd name="connsiteY1325" fmla="*/ 3408680 h 3782059"/>
                <a:gd name="connsiteX1326" fmla="*/ 2594714 w 3006194"/>
                <a:gd name="connsiteY1326" fmla="*/ 3406140 h 3782059"/>
                <a:gd name="connsiteX1327" fmla="*/ 2543914 w 3006194"/>
                <a:gd name="connsiteY1327" fmla="*/ 3357880 h 3782059"/>
                <a:gd name="connsiteX1328" fmla="*/ 2518514 w 3006194"/>
                <a:gd name="connsiteY1328" fmla="*/ 3324860 h 3782059"/>
                <a:gd name="connsiteX1329" fmla="*/ 2480414 w 3006194"/>
                <a:gd name="connsiteY1329" fmla="*/ 3322320 h 3782059"/>
                <a:gd name="connsiteX1330" fmla="*/ 2386434 w 3006194"/>
                <a:gd name="connsiteY1330" fmla="*/ 3365500 h 3782059"/>
                <a:gd name="connsiteX1331" fmla="*/ 2363574 w 3006194"/>
                <a:gd name="connsiteY1331" fmla="*/ 3360420 h 3782059"/>
                <a:gd name="connsiteX1332" fmla="*/ 2348334 w 3006194"/>
                <a:gd name="connsiteY1332" fmla="*/ 3357880 h 3782059"/>
                <a:gd name="connsiteX1333" fmla="*/ 2322934 w 3006194"/>
                <a:gd name="connsiteY1333" fmla="*/ 3385820 h 3782059"/>
                <a:gd name="connsiteX1334" fmla="*/ 2294994 w 3006194"/>
                <a:gd name="connsiteY1334" fmla="*/ 3352800 h 3782059"/>
                <a:gd name="connsiteX1335" fmla="*/ 2239114 w 3006194"/>
                <a:gd name="connsiteY1335" fmla="*/ 3360420 h 3782059"/>
                <a:gd name="connsiteX1336" fmla="*/ 2256894 w 3006194"/>
                <a:gd name="connsiteY1336" fmla="*/ 3390900 h 3782059"/>
                <a:gd name="connsiteX1337" fmla="*/ 2274674 w 3006194"/>
                <a:gd name="connsiteY1337" fmla="*/ 3408680 h 3782059"/>
                <a:gd name="connsiteX1338" fmla="*/ 2244194 w 3006194"/>
                <a:gd name="connsiteY1338" fmla="*/ 3413760 h 3782059"/>
                <a:gd name="connsiteX1339" fmla="*/ 2190854 w 3006194"/>
                <a:gd name="connsiteY1339" fmla="*/ 3408680 h 3782059"/>
                <a:gd name="connsiteX1340" fmla="*/ 2109574 w 3006194"/>
                <a:gd name="connsiteY1340" fmla="*/ 3431540 h 3782059"/>
                <a:gd name="connsiteX1341" fmla="*/ 2094334 w 3006194"/>
                <a:gd name="connsiteY1341" fmla="*/ 3436620 h 3782059"/>
                <a:gd name="connsiteX1342" fmla="*/ 2020674 w 3006194"/>
                <a:gd name="connsiteY1342" fmla="*/ 3426460 h 3782059"/>
                <a:gd name="connsiteX1343" fmla="*/ 1972414 w 3006194"/>
                <a:gd name="connsiteY1343" fmla="*/ 3469640 h 3782059"/>
                <a:gd name="connsiteX1344" fmla="*/ 1949554 w 3006194"/>
                <a:gd name="connsiteY1344" fmla="*/ 3495040 h 3782059"/>
                <a:gd name="connsiteX1345" fmla="*/ 1858114 w 3006194"/>
                <a:gd name="connsiteY1345" fmla="*/ 3512820 h 3782059"/>
                <a:gd name="connsiteX1346" fmla="*/ 1779374 w 3006194"/>
                <a:gd name="connsiteY1346" fmla="*/ 3512820 h 3782059"/>
                <a:gd name="connsiteX1347" fmla="*/ 1764134 w 3006194"/>
                <a:gd name="connsiteY1347" fmla="*/ 3497580 h 3782059"/>
                <a:gd name="connsiteX1348" fmla="*/ 1728574 w 3006194"/>
                <a:gd name="connsiteY1348" fmla="*/ 3441700 h 3782059"/>
                <a:gd name="connsiteX1349" fmla="*/ 1746354 w 3006194"/>
                <a:gd name="connsiteY1349" fmla="*/ 3423920 h 3782059"/>
                <a:gd name="connsiteX1350" fmla="*/ 1759054 w 3006194"/>
                <a:gd name="connsiteY1350" fmla="*/ 3418840 h 3782059"/>
                <a:gd name="connsiteX1351" fmla="*/ 1797154 w 3006194"/>
                <a:gd name="connsiteY1351" fmla="*/ 3406140 h 3782059"/>
                <a:gd name="connsiteX1352" fmla="*/ 1814934 w 3006194"/>
                <a:gd name="connsiteY1352" fmla="*/ 3459480 h 3782059"/>
                <a:gd name="connsiteX1353" fmla="*/ 1797154 w 3006194"/>
                <a:gd name="connsiteY1353" fmla="*/ 3406140 h 3782059"/>
                <a:gd name="connsiteX1354" fmla="*/ 1812394 w 3006194"/>
                <a:gd name="connsiteY1354" fmla="*/ 3362960 h 3782059"/>
                <a:gd name="connsiteX1355" fmla="*/ 1753974 w 3006194"/>
                <a:gd name="connsiteY1355" fmla="*/ 3337560 h 3782059"/>
                <a:gd name="connsiteX1356" fmla="*/ 1726034 w 3006194"/>
                <a:gd name="connsiteY1356" fmla="*/ 3352800 h 3782059"/>
                <a:gd name="connsiteX1357" fmla="*/ 1741274 w 3006194"/>
                <a:gd name="connsiteY1357" fmla="*/ 3291840 h 3782059"/>
                <a:gd name="connsiteX1358" fmla="*/ 1728574 w 3006194"/>
                <a:gd name="connsiteY1358" fmla="*/ 3248660 h 3782059"/>
                <a:gd name="connsiteX1359" fmla="*/ 1705714 w 3006194"/>
                <a:gd name="connsiteY1359" fmla="*/ 3281680 h 3782059"/>
                <a:gd name="connsiteX1360" fmla="*/ 1687934 w 3006194"/>
                <a:gd name="connsiteY1360" fmla="*/ 3317240 h 3782059"/>
                <a:gd name="connsiteX1361" fmla="*/ 1662534 w 3006194"/>
                <a:gd name="connsiteY1361" fmla="*/ 3352800 h 3782059"/>
                <a:gd name="connsiteX1362" fmla="*/ 1705714 w 3006194"/>
                <a:gd name="connsiteY1362" fmla="*/ 3352800 h 3782059"/>
                <a:gd name="connsiteX1363" fmla="*/ 1723494 w 3006194"/>
                <a:gd name="connsiteY1363" fmla="*/ 3352800 h 3782059"/>
                <a:gd name="connsiteX1364" fmla="*/ 1741274 w 3006194"/>
                <a:gd name="connsiteY1364" fmla="*/ 3421380 h 3782059"/>
                <a:gd name="connsiteX1365" fmla="*/ 1736194 w 3006194"/>
                <a:gd name="connsiteY1365" fmla="*/ 3429000 h 3782059"/>
                <a:gd name="connsiteX1366" fmla="*/ 1723494 w 3006194"/>
                <a:gd name="connsiteY1366" fmla="*/ 3441700 h 3782059"/>
                <a:gd name="connsiteX1367" fmla="*/ 1652374 w 3006194"/>
                <a:gd name="connsiteY1367" fmla="*/ 3423920 h 3782059"/>
                <a:gd name="connsiteX1368" fmla="*/ 1637134 w 3006194"/>
                <a:gd name="connsiteY1368" fmla="*/ 3436620 h 3782059"/>
                <a:gd name="connsiteX1369" fmla="*/ 1647294 w 3006194"/>
                <a:gd name="connsiteY1369" fmla="*/ 3456940 h 3782059"/>
                <a:gd name="connsiteX1370" fmla="*/ 1700634 w 3006194"/>
                <a:gd name="connsiteY1370" fmla="*/ 3512820 h 3782059"/>
                <a:gd name="connsiteX1371" fmla="*/ 1700634 w 3006194"/>
                <a:gd name="connsiteY1371" fmla="*/ 3525520 h 3782059"/>
                <a:gd name="connsiteX1372" fmla="*/ 1629514 w 3006194"/>
                <a:gd name="connsiteY1372" fmla="*/ 3548380 h 3782059"/>
                <a:gd name="connsiteX1373" fmla="*/ 1568554 w 3006194"/>
                <a:gd name="connsiteY1373" fmla="*/ 3522980 h 3782059"/>
                <a:gd name="connsiteX1374" fmla="*/ 1510134 w 3006194"/>
                <a:gd name="connsiteY1374" fmla="*/ 3497580 h 3782059"/>
                <a:gd name="connsiteX1375" fmla="*/ 1487274 w 3006194"/>
                <a:gd name="connsiteY1375" fmla="*/ 3495040 h 3782059"/>
                <a:gd name="connsiteX1376" fmla="*/ 1444094 w 3006194"/>
                <a:gd name="connsiteY1376" fmla="*/ 3474720 h 3782059"/>
                <a:gd name="connsiteX1377" fmla="*/ 1461874 w 3006194"/>
                <a:gd name="connsiteY1377" fmla="*/ 3462020 h 3782059"/>
                <a:gd name="connsiteX1378" fmla="*/ 1444094 w 3006194"/>
                <a:gd name="connsiteY1378" fmla="*/ 3439160 h 3782059"/>
                <a:gd name="connsiteX1379" fmla="*/ 1512674 w 3006194"/>
                <a:gd name="connsiteY1379" fmla="*/ 3385820 h 3782059"/>
                <a:gd name="connsiteX1380" fmla="*/ 1530454 w 3006194"/>
                <a:gd name="connsiteY1380" fmla="*/ 3421380 h 3782059"/>
                <a:gd name="connsiteX1381" fmla="*/ 1568554 w 3006194"/>
                <a:gd name="connsiteY1381" fmla="*/ 3434080 h 3782059"/>
                <a:gd name="connsiteX1382" fmla="*/ 1591414 w 3006194"/>
                <a:gd name="connsiteY1382" fmla="*/ 3439160 h 3782059"/>
                <a:gd name="connsiteX1383" fmla="*/ 1616814 w 3006194"/>
                <a:gd name="connsiteY1383" fmla="*/ 3398520 h 3782059"/>
                <a:gd name="connsiteX1384" fmla="*/ 1586334 w 3006194"/>
                <a:gd name="connsiteY1384" fmla="*/ 3406140 h 3782059"/>
                <a:gd name="connsiteX1385" fmla="*/ 1568554 w 3006194"/>
                <a:gd name="connsiteY1385" fmla="*/ 3406140 h 3782059"/>
                <a:gd name="connsiteX1386" fmla="*/ 1553314 w 3006194"/>
                <a:gd name="connsiteY1386" fmla="*/ 3403600 h 3782059"/>
                <a:gd name="connsiteX1387" fmla="*/ 1563474 w 3006194"/>
                <a:gd name="connsiteY1387" fmla="*/ 3390900 h 3782059"/>
                <a:gd name="connsiteX1388" fmla="*/ 1601574 w 3006194"/>
                <a:gd name="connsiteY1388" fmla="*/ 3335020 h 3782059"/>
                <a:gd name="connsiteX1389" fmla="*/ 1626974 w 3006194"/>
                <a:gd name="connsiteY1389" fmla="*/ 3302000 h 3782059"/>
                <a:gd name="connsiteX1390" fmla="*/ 1616814 w 3006194"/>
                <a:gd name="connsiteY1390" fmla="*/ 3286760 h 3782059"/>
                <a:gd name="connsiteX1391" fmla="*/ 1604114 w 3006194"/>
                <a:gd name="connsiteY1391" fmla="*/ 3274060 h 3782059"/>
                <a:gd name="connsiteX1392" fmla="*/ 1611734 w 3006194"/>
                <a:gd name="connsiteY1392" fmla="*/ 3241040 h 3782059"/>
                <a:gd name="connsiteX1393" fmla="*/ 1560934 w 3006194"/>
                <a:gd name="connsiteY1393" fmla="*/ 3253740 h 3782059"/>
                <a:gd name="connsiteX1394" fmla="*/ 1548234 w 3006194"/>
                <a:gd name="connsiteY1394" fmla="*/ 3271520 h 3782059"/>
                <a:gd name="connsiteX1395" fmla="*/ 1545694 w 3006194"/>
                <a:gd name="connsiteY1395" fmla="*/ 3296920 h 3782059"/>
                <a:gd name="connsiteX1396" fmla="*/ 1522834 w 3006194"/>
                <a:gd name="connsiteY1396" fmla="*/ 3304540 h 3782059"/>
                <a:gd name="connsiteX1397" fmla="*/ 1520294 w 3006194"/>
                <a:gd name="connsiteY1397" fmla="*/ 3286760 h 3782059"/>
                <a:gd name="connsiteX1398" fmla="*/ 1527914 w 3006194"/>
                <a:gd name="connsiteY1398" fmla="*/ 3213100 h 3782059"/>
                <a:gd name="connsiteX1399" fmla="*/ 1515214 w 3006194"/>
                <a:gd name="connsiteY1399" fmla="*/ 3205480 h 3782059"/>
                <a:gd name="connsiteX1400" fmla="*/ 1466954 w 3006194"/>
                <a:gd name="connsiteY1400" fmla="*/ 3197860 h 3782059"/>
                <a:gd name="connsiteX1401" fmla="*/ 1418694 w 3006194"/>
                <a:gd name="connsiteY1401" fmla="*/ 3180080 h 3782059"/>
                <a:gd name="connsiteX1402" fmla="*/ 1408534 w 3006194"/>
                <a:gd name="connsiteY1402" fmla="*/ 3144520 h 3782059"/>
                <a:gd name="connsiteX1403" fmla="*/ 1428854 w 3006194"/>
                <a:gd name="connsiteY1403" fmla="*/ 3139440 h 3782059"/>
                <a:gd name="connsiteX1404" fmla="*/ 1525374 w 3006194"/>
                <a:gd name="connsiteY1404" fmla="*/ 3108960 h 3782059"/>
                <a:gd name="connsiteX1405" fmla="*/ 1588874 w 3006194"/>
                <a:gd name="connsiteY1405" fmla="*/ 3075940 h 3782059"/>
                <a:gd name="connsiteX1406" fmla="*/ 1619354 w 3006194"/>
                <a:gd name="connsiteY1406" fmla="*/ 3058160 h 3782059"/>
                <a:gd name="connsiteX1407" fmla="*/ 1568554 w 3006194"/>
                <a:gd name="connsiteY1407" fmla="*/ 3058160 h 3782059"/>
                <a:gd name="connsiteX1408" fmla="*/ 1517754 w 3006194"/>
                <a:gd name="connsiteY1408" fmla="*/ 3045460 h 3782059"/>
                <a:gd name="connsiteX1409" fmla="*/ 1474574 w 3006194"/>
                <a:gd name="connsiteY1409" fmla="*/ 3025140 h 3782059"/>
                <a:gd name="connsiteX1410" fmla="*/ 1423774 w 3006194"/>
                <a:gd name="connsiteY1410" fmla="*/ 3030220 h 3782059"/>
                <a:gd name="connsiteX1411" fmla="*/ 1355194 w 3006194"/>
                <a:gd name="connsiteY1411" fmla="*/ 3025140 h 3782059"/>
                <a:gd name="connsiteX1412" fmla="*/ 1355194 w 3006194"/>
                <a:gd name="connsiteY1412" fmla="*/ 3002280 h 3782059"/>
                <a:gd name="connsiteX1413" fmla="*/ 1352654 w 3006194"/>
                <a:gd name="connsiteY1413" fmla="*/ 2989580 h 3782059"/>
                <a:gd name="connsiteX1414" fmla="*/ 1317094 w 3006194"/>
                <a:gd name="connsiteY1414" fmla="*/ 3007360 h 3782059"/>
                <a:gd name="connsiteX1415" fmla="*/ 1312014 w 3006194"/>
                <a:gd name="connsiteY1415" fmla="*/ 3035300 h 3782059"/>
                <a:gd name="connsiteX1416" fmla="*/ 1342494 w 3006194"/>
                <a:gd name="connsiteY1416" fmla="*/ 3083560 h 3782059"/>
                <a:gd name="connsiteX1417" fmla="*/ 1342494 w 3006194"/>
                <a:gd name="connsiteY1417" fmla="*/ 3164840 h 3782059"/>
                <a:gd name="connsiteX1418" fmla="*/ 1329794 w 3006194"/>
                <a:gd name="connsiteY1418" fmla="*/ 3169920 h 3782059"/>
                <a:gd name="connsiteX1419" fmla="*/ 1332334 w 3006194"/>
                <a:gd name="connsiteY1419" fmla="*/ 3180080 h 3782059"/>
                <a:gd name="connsiteX1420" fmla="*/ 1342494 w 3006194"/>
                <a:gd name="connsiteY1420" fmla="*/ 3172460 h 3782059"/>
                <a:gd name="connsiteX1421" fmla="*/ 1342494 w 3006194"/>
                <a:gd name="connsiteY1421" fmla="*/ 3164840 h 3782059"/>
                <a:gd name="connsiteX1422" fmla="*/ 1357734 w 3006194"/>
                <a:gd name="connsiteY1422" fmla="*/ 3169920 h 3782059"/>
                <a:gd name="connsiteX1423" fmla="*/ 1296774 w 3006194"/>
                <a:gd name="connsiteY1423" fmla="*/ 3218180 h 3782059"/>
                <a:gd name="connsiteX1424" fmla="*/ 1238354 w 3006194"/>
                <a:gd name="connsiteY1424" fmla="*/ 3182620 h 3782059"/>
                <a:gd name="connsiteX1425" fmla="*/ 1218034 w 3006194"/>
                <a:gd name="connsiteY1425" fmla="*/ 3164840 h 3782059"/>
                <a:gd name="connsiteX1426" fmla="*/ 1205334 w 3006194"/>
                <a:gd name="connsiteY1426" fmla="*/ 3197860 h 3782059"/>
                <a:gd name="connsiteX1427" fmla="*/ 1118974 w 3006194"/>
                <a:gd name="connsiteY1427" fmla="*/ 3162300 h 3782059"/>
                <a:gd name="connsiteX1428" fmla="*/ 1113894 w 3006194"/>
                <a:gd name="connsiteY1428" fmla="*/ 3149600 h 3782059"/>
                <a:gd name="connsiteX1429" fmla="*/ 1103734 w 3006194"/>
                <a:gd name="connsiteY1429" fmla="*/ 3152140 h 3782059"/>
                <a:gd name="connsiteX1430" fmla="*/ 1111354 w 3006194"/>
                <a:gd name="connsiteY1430" fmla="*/ 3162300 h 3782059"/>
                <a:gd name="connsiteX1431" fmla="*/ 1118974 w 3006194"/>
                <a:gd name="connsiteY1431" fmla="*/ 3162300 h 3782059"/>
                <a:gd name="connsiteX1432" fmla="*/ 1065634 w 3006194"/>
                <a:gd name="connsiteY1432" fmla="*/ 3154680 h 3782059"/>
                <a:gd name="connsiteX1433" fmla="*/ 1047854 w 3006194"/>
                <a:gd name="connsiteY1433" fmla="*/ 3103880 h 3782059"/>
                <a:gd name="connsiteX1434" fmla="*/ 1032614 w 3006194"/>
                <a:gd name="connsiteY1434" fmla="*/ 3101340 h 3782059"/>
                <a:gd name="connsiteX1435" fmla="*/ 979274 w 3006194"/>
                <a:gd name="connsiteY1435" fmla="*/ 3075940 h 3782059"/>
                <a:gd name="connsiteX1436" fmla="*/ 971654 w 3006194"/>
                <a:gd name="connsiteY1436" fmla="*/ 3020060 h 3782059"/>
                <a:gd name="connsiteX1437" fmla="*/ 984354 w 3006194"/>
                <a:gd name="connsiteY1437" fmla="*/ 2984500 h 3782059"/>
                <a:gd name="connsiteX1438" fmla="*/ 946254 w 3006194"/>
                <a:gd name="connsiteY1438" fmla="*/ 2999740 h 3782059"/>
                <a:gd name="connsiteX1439" fmla="*/ 913234 w 3006194"/>
                <a:gd name="connsiteY1439" fmla="*/ 3027680 h 3782059"/>
                <a:gd name="connsiteX1440" fmla="*/ 895454 w 3006194"/>
                <a:gd name="connsiteY1440" fmla="*/ 3032760 h 3782059"/>
                <a:gd name="connsiteX1441" fmla="*/ 804014 w 3006194"/>
                <a:gd name="connsiteY1441" fmla="*/ 2865120 h 3782059"/>
                <a:gd name="connsiteX1442" fmla="*/ 829414 w 3006194"/>
                <a:gd name="connsiteY1442" fmla="*/ 2829560 h 3782059"/>
                <a:gd name="connsiteX1443" fmla="*/ 821794 w 3006194"/>
                <a:gd name="connsiteY1443" fmla="*/ 2806700 h 3782059"/>
                <a:gd name="connsiteX1444" fmla="*/ 760834 w 3006194"/>
                <a:gd name="connsiteY1444" fmla="*/ 2778760 h 3782059"/>
                <a:gd name="connsiteX1445" fmla="*/ 748134 w 3006194"/>
                <a:gd name="connsiteY1445" fmla="*/ 2791460 h 3782059"/>
                <a:gd name="connsiteX1446" fmla="*/ 628754 w 3006194"/>
                <a:gd name="connsiteY1446" fmla="*/ 2796540 h 3782059"/>
                <a:gd name="connsiteX1447" fmla="*/ 613514 w 3006194"/>
                <a:gd name="connsiteY1447" fmla="*/ 2773680 h 3782059"/>
                <a:gd name="connsiteX1448" fmla="*/ 595734 w 3006194"/>
                <a:gd name="connsiteY1448" fmla="*/ 2727960 h 3782059"/>
                <a:gd name="connsiteX1449" fmla="*/ 567794 w 3006194"/>
                <a:gd name="connsiteY1449" fmla="*/ 2722880 h 3782059"/>
                <a:gd name="connsiteX1450" fmla="*/ 562714 w 3006194"/>
                <a:gd name="connsiteY1450" fmla="*/ 2700020 h 3782059"/>
                <a:gd name="connsiteX1451" fmla="*/ 509374 w 3006194"/>
                <a:gd name="connsiteY1451" fmla="*/ 2659380 h 3782059"/>
                <a:gd name="connsiteX1452" fmla="*/ 486514 w 3006194"/>
                <a:gd name="connsiteY1452" fmla="*/ 2578100 h 3782059"/>
                <a:gd name="connsiteX1453" fmla="*/ 456034 w 3006194"/>
                <a:gd name="connsiteY1453" fmla="*/ 2573020 h 3782059"/>
                <a:gd name="connsiteX1454" fmla="*/ 438254 w 3006194"/>
                <a:gd name="connsiteY1454" fmla="*/ 2499360 h 3782059"/>
                <a:gd name="connsiteX1455" fmla="*/ 423014 w 3006194"/>
                <a:gd name="connsiteY1455" fmla="*/ 2440940 h 3782059"/>
                <a:gd name="connsiteX1456" fmla="*/ 397614 w 3006194"/>
                <a:gd name="connsiteY1456" fmla="*/ 2430780 h 3782059"/>
                <a:gd name="connsiteX1457" fmla="*/ 356974 w 3006194"/>
                <a:gd name="connsiteY1457" fmla="*/ 2446020 h 3782059"/>
                <a:gd name="connsiteX1458" fmla="*/ 321414 w 3006194"/>
                <a:gd name="connsiteY1458" fmla="*/ 2451100 h 3782059"/>
                <a:gd name="connsiteX1459" fmla="*/ 316334 w 3006194"/>
                <a:gd name="connsiteY1459" fmla="*/ 2448560 h 3782059"/>
                <a:gd name="connsiteX1460" fmla="*/ 316334 w 3006194"/>
                <a:gd name="connsiteY1460" fmla="*/ 2448560 h 3782059"/>
                <a:gd name="connsiteX1461" fmla="*/ 316334 w 3006194"/>
                <a:gd name="connsiteY1461" fmla="*/ 2415540 h 3782059"/>
                <a:gd name="connsiteX1462" fmla="*/ 349354 w 3006194"/>
                <a:gd name="connsiteY1462" fmla="*/ 2339340 h 3782059"/>
                <a:gd name="connsiteX1463" fmla="*/ 311254 w 3006194"/>
                <a:gd name="connsiteY1463" fmla="*/ 2225040 h 3782059"/>
                <a:gd name="connsiteX1464" fmla="*/ 290934 w 3006194"/>
                <a:gd name="connsiteY1464" fmla="*/ 2189480 h 3782059"/>
                <a:gd name="connsiteX1465" fmla="*/ 285854 w 3006194"/>
                <a:gd name="connsiteY1465" fmla="*/ 2141220 h 3782059"/>
                <a:gd name="connsiteX1466" fmla="*/ 260454 w 3006194"/>
                <a:gd name="connsiteY1466" fmla="*/ 2092960 h 3782059"/>
                <a:gd name="connsiteX1467" fmla="*/ 255374 w 3006194"/>
                <a:gd name="connsiteY1467" fmla="*/ 2042160 h 3782059"/>
                <a:gd name="connsiteX1468" fmla="*/ 227434 w 3006194"/>
                <a:gd name="connsiteY1468" fmla="*/ 2032000 h 3782059"/>
                <a:gd name="connsiteX1469" fmla="*/ 217274 w 3006194"/>
                <a:gd name="connsiteY1469" fmla="*/ 1998980 h 3782059"/>
                <a:gd name="connsiteX1470" fmla="*/ 194414 w 3006194"/>
                <a:gd name="connsiteY1470" fmla="*/ 1973580 h 3782059"/>
                <a:gd name="connsiteX1471" fmla="*/ 174094 w 3006194"/>
                <a:gd name="connsiteY1471" fmla="*/ 1973580 h 3782059"/>
                <a:gd name="connsiteX1472" fmla="*/ 191874 w 3006194"/>
                <a:gd name="connsiteY1472" fmla="*/ 2052320 h 3782059"/>
                <a:gd name="connsiteX1473" fmla="*/ 227434 w 3006194"/>
                <a:gd name="connsiteY1473" fmla="*/ 2090420 h 3782059"/>
                <a:gd name="connsiteX1474" fmla="*/ 242674 w 3006194"/>
                <a:gd name="connsiteY1474" fmla="*/ 2105660 h 3782059"/>
                <a:gd name="connsiteX1475" fmla="*/ 245214 w 3006194"/>
                <a:gd name="connsiteY1475" fmla="*/ 2115820 h 3782059"/>
                <a:gd name="connsiteX1476" fmla="*/ 235054 w 3006194"/>
                <a:gd name="connsiteY1476" fmla="*/ 2141220 h 3782059"/>
                <a:gd name="connsiteX1477" fmla="*/ 247754 w 3006194"/>
                <a:gd name="connsiteY1477" fmla="*/ 2225040 h 3782059"/>
                <a:gd name="connsiteX1478" fmla="*/ 260454 w 3006194"/>
                <a:gd name="connsiteY1478" fmla="*/ 2237740 h 3782059"/>
                <a:gd name="connsiteX1479" fmla="*/ 212194 w 3006194"/>
                <a:gd name="connsiteY1479" fmla="*/ 2346960 h 3782059"/>
                <a:gd name="connsiteX1480" fmla="*/ 196954 w 3006194"/>
                <a:gd name="connsiteY1480" fmla="*/ 2352040 h 3782059"/>
                <a:gd name="connsiteX1481" fmla="*/ 212194 w 3006194"/>
                <a:gd name="connsiteY1481" fmla="*/ 2364740 h 3782059"/>
                <a:gd name="connsiteX1482" fmla="*/ 217274 w 3006194"/>
                <a:gd name="connsiteY1482" fmla="*/ 2397760 h 3782059"/>
                <a:gd name="connsiteX1483" fmla="*/ 229974 w 3006194"/>
                <a:gd name="connsiteY1483" fmla="*/ 2435860 h 3782059"/>
                <a:gd name="connsiteX1484" fmla="*/ 217274 w 3006194"/>
                <a:gd name="connsiteY1484" fmla="*/ 2440940 h 3782059"/>
                <a:gd name="connsiteX1485" fmla="*/ 219814 w 3006194"/>
                <a:gd name="connsiteY1485" fmla="*/ 2451100 h 3782059"/>
                <a:gd name="connsiteX1486" fmla="*/ 229974 w 3006194"/>
                <a:gd name="connsiteY1486" fmla="*/ 2443480 h 3782059"/>
                <a:gd name="connsiteX1487" fmla="*/ 229974 w 3006194"/>
                <a:gd name="connsiteY1487" fmla="*/ 2435860 h 3782059"/>
                <a:gd name="connsiteX1488" fmla="*/ 255374 w 3006194"/>
                <a:gd name="connsiteY1488" fmla="*/ 2435860 h 3782059"/>
                <a:gd name="connsiteX1489" fmla="*/ 285854 w 3006194"/>
                <a:gd name="connsiteY1489" fmla="*/ 2423160 h 3782059"/>
                <a:gd name="connsiteX1490" fmla="*/ 298554 w 3006194"/>
                <a:gd name="connsiteY1490" fmla="*/ 2418080 h 3782059"/>
                <a:gd name="connsiteX1491" fmla="*/ 316334 w 3006194"/>
                <a:gd name="connsiteY1491" fmla="*/ 2453640 h 3782059"/>
                <a:gd name="connsiteX1492" fmla="*/ 329034 w 3006194"/>
                <a:gd name="connsiteY1492" fmla="*/ 2486660 h 3782059"/>
                <a:gd name="connsiteX1493" fmla="*/ 351894 w 3006194"/>
                <a:gd name="connsiteY1493" fmla="*/ 2489200 h 3782059"/>
                <a:gd name="connsiteX1494" fmla="*/ 382374 w 3006194"/>
                <a:gd name="connsiteY1494" fmla="*/ 2578100 h 3782059"/>
                <a:gd name="connsiteX1495" fmla="*/ 387454 w 3006194"/>
                <a:gd name="connsiteY1495" fmla="*/ 2608580 h 3782059"/>
                <a:gd name="connsiteX1496" fmla="*/ 334114 w 3006194"/>
                <a:gd name="connsiteY1496" fmla="*/ 2573020 h 3782059"/>
                <a:gd name="connsiteX1497" fmla="*/ 298554 w 3006194"/>
                <a:gd name="connsiteY1497" fmla="*/ 2506980 h 3782059"/>
                <a:gd name="connsiteX1498" fmla="*/ 288394 w 3006194"/>
                <a:gd name="connsiteY1498" fmla="*/ 2489200 h 3782059"/>
                <a:gd name="connsiteX1499" fmla="*/ 280774 w 3006194"/>
                <a:gd name="connsiteY1499" fmla="*/ 2512060 h 3782059"/>
                <a:gd name="connsiteX1500" fmla="*/ 280774 w 3006194"/>
                <a:gd name="connsiteY1500" fmla="*/ 2545080 h 3782059"/>
                <a:gd name="connsiteX1501" fmla="*/ 273154 w 3006194"/>
                <a:gd name="connsiteY1501" fmla="*/ 2590800 h 3782059"/>
                <a:gd name="connsiteX1502" fmla="*/ 252834 w 3006194"/>
                <a:gd name="connsiteY1502" fmla="*/ 2608580 h 3782059"/>
                <a:gd name="connsiteX1503" fmla="*/ 280774 w 3006194"/>
                <a:gd name="connsiteY1503" fmla="*/ 2644140 h 3782059"/>
                <a:gd name="connsiteX1504" fmla="*/ 318874 w 3006194"/>
                <a:gd name="connsiteY1504" fmla="*/ 2722880 h 3782059"/>
                <a:gd name="connsiteX1505" fmla="*/ 344274 w 3006194"/>
                <a:gd name="connsiteY1505" fmla="*/ 2771140 h 3782059"/>
                <a:gd name="connsiteX1506" fmla="*/ 351894 w 3006194"/>
                <a:gd name="connsiteY1506" fmla="*/ 2827020 h 3782059"/>
                <a:gd name="connsiteX1507" fmla="*/ 336654 w 3006194"/>
                <a:gd name="connsiteY1507" fmla="*/ 2829560 h 3782059"/>
                <a:gd name="connsiteX1508" fmla="*/ 280774 w 3006194"/>
                <a:gd name="connsiteY1508" fmla="*/ 2776220 h 3782059"/>
                <a:gd name="connsiteX1509" fmla="*/ 265534 w 3006194"/>
                <a:gd name="connsiteY1509" fmla="*/ 2730500 h 3782059"/>
                <a:gd name="connsiteX1510" fmla="*/ 290934 w 3006194"/>
                <a:gd name="connsiteY1510" fmla="*/ 2697480 h 3782059"/>
                <a:gd name="connsiteX1511" fmla="*/ 290934 w 3006194"/>
                <a:gd name="connsiteY1511" fmla="*/ 2679700 h 3782059"/>
                <a:gd name="connsiteX1512" fmla="*/ 273154 w 3006194"/>
                <a:gd name="connsiteY1512" fmla="*/ 2664460 h 3782059"/>
                <a:gd name="connsiteX1513" fmla="*/ 255374 w 3006194"/>
                <a:gd name="connsiteY1513" fmla="*/ 2682240 h 3782059"/>
                <a:gd name="connsiteX1514" fmla="*/ 232514 w 3006194"/>
                <a:gd name="connsiteY1514" fmla="*/ 2689860 h 3782059"/>
                <a:gd name="connsiteX1515" fmla="*/ 232514 w 3006194"/>
                <a:gd name="connsiteY1515" fmla="*/ 2664460 h 3782059"/>
                <a:gd name="connsiteX1516" fmla="*/ 247754 w 3006194"/>
                <a:gd name="connsiteY1516" fmla="*/ 2659380 h 3782059"/>
                <a:gd name="connsiteX1517" fmla="*/ 232514 w 3006194"/>
                <a:gd name="connsiteY1517" fmla="*/ 2646680 h 3782059"/>
                <a:gd name="connsiteX1518" fmla="*/ 163934 w 3006194"/>
                <a:gd name="connsiteY1518" fmla="*/ 2534920 h 3782059"/>
                <a:gd name="connsiteX1519" fmla="*/ 161394 w 3006194"/>
                <a:gd name="connsiteY1519" fmla="*/ 2496820 h 3782059"/>
                <a:gd name="connsiteX1520" fmla="*/ 151234 w 3006194"/>
                <a:gd name="connsiteY1520" fmla="*/ 2451100 h 3782059"/>
                <a:gd name="connsiteX1521" fmla="*/ 128374 w 3006194"/>
                <a:gd name="connsiteY1521" fmla="*/ 2418080 h 3782059"/>
                <a:gd name="connsiteX1522" fmla="*/ 138534 w 3006194"/>
                <a:gd name="connsiteY1522" fmla="*/ 2369820 h 3782059"/>
                <a:gd name="connsiteX1523" fmla="*/ 156314 w 3006194"/>
                <a:gd name="connsiteY1523" fmla="*/ 2354580 h 3782059"/>
                <a:gd name="connsiteX1524" fmla="*/ 138534 w 3006194"/>
                <a:gd name="connsiteY1524" fmla="*/ 2301240 h 3782059"/>
                <a:gd name="connsiteX1525" fmla="*/ 113134 w 3006194"/>
                <a:gd name="connsiteY1525" fmla="*/ 2321560 h 3782059"/>
                <a:gd name="connsiteX1526" fmla="*/ 92814 w 3006194"/>
                <a:gd name="connsiteY1526" fmla="*/ 2321560 h 3782059"/>
                <a:gd name="connsiteX1527" fmla="*/ 92814 w 3006194"/>
                <a:gd name="connsiteY1527" fmla="*/ 2313940 h 3782059"/>
                <a:gd name="connsiteX1528" fmla="*/ 52174 w 3006194"/>
                <a:gd name="connsiteY1528" fmla="*/ 2199640 h 3782059"/>
                <a:gd name="connsiteX1529" fmla="*/ 39474 w 3006194"/>
                <a:gd name="connsiteY1529" fmla="*/ 2133600 h 3782059"/>
                <a:gd name="connsiteX1530" fmla="*/ 62334 w 3006194"/>
                <a:gd name="connsiteY1530" fmla="*/ 2125980 h 3782059"/>
                <a:gd name="connsiteX1531" fmla="*/ 72494 w 3006194"/>
                <a:gd name="connsiteY1531" fmla="*/ 2098040 h 3782059"/>
                <a:gd name="connsiteX1532" fmla="*/ 47094 w 3006194"/>
                <a:gd name="connsiteY1532" fmla="*/ 2072640 h 3782059"/>
                <a:gd name="connsiteX1533" fmla="*/ 39474 w 3006194"/>
                <a:gd name="connsiteY1533" fmla="*/ 2042160 h 3782059"/>
                <a:gd name="connsiteX1534" fmla="*/ 36934 w 3006194"/>
                <a:gd name="connsiteY1534" fmla="*/ 1978660 h 3782059"/>
                <a:gd name="connsiteX1535" fmla="*/ 31854 w 3006194"/>
                <a:gd name="connsiteY1535" fmla="*/ 1930400 h 3782059"/>
                <a:gd name="connsiteX1536" fmla="*/ 16614 w 3006194"/>
                <a:gd name="connsiteY1536" fmla="*/ 1884680 h 3782059"/>
                <a:gd name="connsiteX1537" fmla="*/ 31854 w 3006194"/>
                <a:gd name="connsiteY1537" fmla="*/ 1844040 h 3782059"/>
                <a:gd name="connsiteX1538" fmla="*/ 36934 w 3006194"/>
                <a:gd name="connsiteY1538" fmla="*/ 1828800 h 3782059"/>
                <a:gd name="connsiteX1539" fmla="*/ 69954 w 3006194"/>
                <a:gd name="connsiteY1539" fmla="*/ 1767840 h 3782059"/>
                <a:gd name="connsiteX1540" fmla="*/ 108054 w 3006194"/>
                <a:gd name="connsiteY1540" fmla="*/ 1772920 h 3782059"/>
                <a:gd name="connsiteX1541" fmla="*/ 130914 w 3006194"/>
                <a:gd name="connsiteY1541" fmla="*/ 1805940 h 3782059"/>
                <a:gd name="connsiteX1542" fmla="*/ 153774 w 3006194"/>
                <a:gd name="connsiteY1542" fmla="*/ 1805940 h 3782059"/>
                <a:gd name="connsiteX1543" fmla="*/ 158854 w 3006194"/>
                <a:gd name="connsiteY1543" fmla="*/ 1783080 h 3782059"/>
                <a:gd name="connsiteX1544" fmla="*/ 125834 w 3006194"/>
                <a:gd name="connsiteY1544" fmla="*/ 1711960 h 3782059"/>
                <a:gd name="connsiteX1545" fmla="*/ 110594 w 3006194"/>
                <a:gd name="connsiteY1545" fmla="*/ 1691640 h 3782059"/>
                <a:gd name="connsiteX1546" fmla="*/ 69954 w 3006194"/>
                <a:gd name="connsiteY1546" fmla="*/ 1661160 h 3782059"/>
                <a:gd name="connsiteX1547" fmla="*/ 72494 w 3006194"/>
                <a:gd name="connsiteY1547" fmla="*/ 1584960 h 3782059"/>
                <a:gd name="connsiteX1548" fmla="*/ 72494 w 3006194"/>
                <a:gd name="connsiteY1548" fmla="*/ 1529080 h 3782059"/>
                <a:gd name="connsiteX1549" fmla="*/ 87734 w 3006194"/>
                <a:gd name="connsiteY1549" fmla="*/ 1478280 h 3782059"/>
                <a:gd name="connsiteX1550" fmla="*/ 102974 w 3006194"/>
                <a:gd name="connsiteY1550" fmla="*/ 1473200 h 3782059"/>
                <a:gd name="connsiteX1551" fmla="*/ 87734 w 3006194"/>
                <a:gd name="connsiteY1551" fmla="*/ 1460500 h 3782059"/>
                <a:gd name="connsiteX1552" fmla="*/ 105514 w 3006194"/>
                <a:gd name="connsiteY1552" fmla="*/ 1297940 h 3782059"/>
                <a:gd name="connsiteX1553" fmla="*/ 138534 w 3006194"/>
                <a:gd name="connsiteY1553" fmla="*/ 1285240 h 3782059"/>
                <a:gd name="connsiteX1554" fmla="*/ 163934 w 3006194"/>
                <a:gd name="connsiteY1554" fmla="*/ 1252220 h 3782059"/>
                <a:gd name="connsiteX1555" fmla="*/ 166474 w 3006194"/>
                <a:gd name="connsiteY1555" fmla="*/ 1216660 h 3782059"/>
                <a:gd name="connsiteX1556" fmla="*/ 171554 w 3006194"/>
                <a:gd name="connsiteY1556" fmla="*/ 1176020 h 3782059"/>
                <a:gd name="connsiteX1557" fmla="*/ 224894 w 3006194"/>
                <a:gd name="connsiteY1557" fmla="*/ 1150620 h 3782059"/>
                <a:gd name="connsiteX1558" fmla="*/ 171554 w 3006194"/>
                <a:gd name="connsiteY1558" fmla="*/ 1132840 h 3782059"/>
                <a:gd name="connsiteX1559" fmla="*/ 166474 w 3006194"/>
                <a:gd name="connsiteY1559" fmla="*/ 1107440 h 3782059"/>
                <a:gd name="connsiteX1560" fmla="*/ 209654 w 3006194"/>
                <a:gd name="connsiteY1560" fmla="*/ 1005840 h 3782059"/>
                <a:gd name="connsiteX1561" fmla="*/ 278234 w 3006194"/>
                <a:gd name="connsiteY1561" fmla="*/ 911860 h 3782059"/>
                <a:gd name="connsiteX1562" fmla="*/ 293474 w 3006194"/>
                <a:gd name="connsiteY1562" fmla="*/ 853440 h 3782059"/>
                <a:gd name="connsiteX1563" fmla="*/ 367134 w 3006194"/>
                <a:gd name="connsiteY1563" fmla="*/ 848360 h 3782059"/>
                <a:gd name="connsiteX1564" fmla="*/ 369674 w 3006194"/>
                <a:gd name="connsiteY1564" fmla="*/ 828040 h 3782059"/>
                <a:gd name="connsiteX1565" fmla="*/ 382374 w 3006194"/>
                <a:gd name="connsiteY1565" fmla="*/ 800100 h 3782059"/>
                <a:gd name="connsiteX1566" fmla="*/ 395074 w 3006194"/>
                <a:gd name="connsiteY1566" fmla="*/ 779780 h 3782059"/>
                <a:gd name="connsiteX1567" fmla="*/ 417934 w 3006194"/>
                <a:gd name="connsiteY1567" fmla="*/ 787400 h 3782059"/>
                <a:gd name="connsiteX1568" fmla="*/ 425554 w 3006194"/>
                <a:gd name="connsiteY1568" fmla="*/ 802640 h 3782059"/>
                <a:gd name="connsiteX1569" fmla="*/ 433174 w 3006194"/>
                <a:gd name="connsiteY1569" fmla="*/ 789940 h 3782059"/>
                <a:gd name="connsiteX1570" fmla="*/ 407774 w 3006194"/>
                <a:gd name="connsiteY1570" fmla="*/ 749300 h 3782059"/>
                <a:gd name="connsiteX1571" fmla="*/ 372214 w 3006194"/>
                <a:gd name="connsiteY1571" fmla="*/ 749300 h 3782059"/>
                <a:gd name="connsiteX1572" fmla="*/ 367134 w 3006194"/>
                <a:gd name="connsiteY1572" fmla="*/ 739140 h 3782059"/>
                <a:gd name="connsiteX1573" fmla="*/ 395074 w 3006194"/>
                <a:gd name="connsiteY1573" fmla="*/ 708660 h 3782059"/>
                <a:gd name="connsiteX1574" fmla="*/ 362054 w 3006194"/>
                <a:gd name="connsiteY1574" fmla="*/ 703580 h 3782059"/>
                <a:gd name="connsiteX1575" fmla="*/ 362054 w 3006194"/>
                <a:gd name="connsiteY1575" fmla="*/ 685800 h 3782059"/>
                <a:gd name="connsiteX1576" fmla="*/ 397614 w 3006194"/>
                <a:gd name="connsiteY1576" fmla="*/ 650240 h 3782059"/>
                <a:gd name="connsiteX1577" fmla="*/ 425554 w 3006194"/>
                <a:gd name="connsiteY1577" fmla="*/ 642620 h 3782059"/>
                <a:gd name="connsiteX1578" fmla="*/ 450954 w 3006194"/>
                <a:gd name="connsiteY1578" fmla="*/ 642620 h 3782059"/>
                <a:gd name="connsiteX1579" fmla="*/ 466194 w 3006194"/>
                <a:gd name="connsiteY1579" fmla="*/ 635000 h 3782059"/>
                <a:gd name="connsiteX1580" fmla="*/ 448414 w 3006194"/>
                <a:gd name="connsiteY1580" fmla="*/ 624840 h 3782059"/>
                <a:gd name="connsiteX1581" fmla="*/ 433174 w 3006194"/>
                <a:gd name="connsiteY1581" fmla="*/ 609600 h 3782059"/>
                <a:gd name="connsiteX1582" fmla="*/ 453494 w 3006194"/>
                <a:gd name="connsiteY1582" fmla="*/ 591820 h 3782059"/>
                <a:gd name="connsiteX1583" fmla="*/ 496674 w 3006194"/>
                <a:gd name="connsiteY1583" fmla="*/ 612140 h 3782059"/>
                <a:gd name="connsiteX1584" fmla="*/ 494134 w 3006194"/>
                <a:gd name="connsiteY1584" fmla="*/ 607060 h 3782059"/>
                <a:gd name="connsiteX1585" fmla="*/ 486514 w 3006194"/>
                <a:gd name="connsiteY1585" fmla="*/ 619760 h 3782059"/>
                <a:gd name="connsiteX1586" fmla="*/ 494134 w 3006194"/>
                <a:gd name="connsiteY1586" fmla="*/ 640080 h 3782059"/>
                <a:gd name="connsiteX1587" fmla="*/ 506834 w 3006194"/>
                <a:gd name="connsiteY1587" fmla="*/ 622300 h 3782059"/>
                <a:gd name="connsiteX1588" fmla="*/ 499214 w 3006194"/>
                <a:gd name="connsiteY1588" fmla="*/ 612140 h 3782059"/>
                <a:gd name="connsiteX1589" fmla="*/ 539854 w 3006194"/>
                <a:gd name="connsiteY1589" fmla="*/ 579120 h 3782059"/>
                <a:gd name="connsiteX1590" fmla="*/ 555094 w 3006194"/>
                <a:gd name="connsiteY1590" fmla="*/ 553720 h 3782059"/>
                <a:gd name="connsiteX1591" fmla="*/ 557634 w 3006194"/>
                <a:gd name="connsiteY1591" fmla="*/ 553720 h 3782059"/>
                <a:gd name="connsiteX1592" fmla="*/ 557634 w 3006194"/>
                <a:gd name="connsiteY1592" fmla="*/ 553720 h 3782059"/>
                <a:gd name="connsiteX1593" fmla="*/ 572874 w 3006194"/>
                <a:gd name="connsiteY1593" fmla="*/ 538480 h 3782059"/>
                <a:gd name="connsiteX1594" fmla="*/ 557634 w 3006194"/>
                <a:gd name="connsiteY1594" fmla="*/ 553720 h 3782059"/>
                <a:gd name="connsiteX1595" fmla="*/ 557634 w 3006194"/>
                <a:gd name="connsiteY1595" fmla="*/ 553720 h 3782059"/>
                <a:gd name="connsiteX1596" fmla="*/ 557634 w 3006194"/>
                <a:gd name="connsiteY1596" fmla="*/ 556260 h 3782059"/>
                <a:gd name="connsiteX1597" fmla="*/ 511914 w 3006194"/>
                <a:gd name="connsiteY1597" fmla="*/ 518160 h 3782059"/>
                <a:gd name="connsiteX1598" fmla="*/ 516994 w 3006194"/>
                <a:gd name="connsiteY1598" fmla="*/ 485140 h 3782059"/>
                <a:gd name="connsiteX1599" fmla="*/ 544934 w 3006194"/>
                <a:gd name="connsiteY1599" fmla="*/ 469900 h 3782059"/>
                <a:gd name="connsiteX1600" fmla="*/ 577954 w 3006194"/>
                <a:gd name="connsiteY1600" fmla="*/ 477520 h 3782059"/>
                <a:gd name="connsiteX1601" fmla="*/ 616054 w 3006194"/>
                <a:gd name="connsiteY1601" fmla="*/ 485140 h 3782059"/>
                <a:gd name="connsiteX1602" fmla="*/ 677014 w 3006194"/>
                <a:gd name="connsiteY1602" fmla="*/ 508000 h 3782059"/>
                <a:gd name="connsiteX1603" fmla="*/ 643994 w 3006194"/>
                <a:gd name="connsiteY1603" fmla="*/ 571500 h 3782059"/>
                <a:gd name="connsiteX1604" fmla="*/ 610974 w 3006194"/>
                <a:gd name="connsiteY1604" fmla="*/ 622300 h 3782059"/>
                <a:gd name="connsiteX1605" fmla="*/ 616054 w 3006194"/>
                <a:gd name="connsiteY1605" fmla="*/ 655320 h 3782059"/>
                <a:gd name="connsiteX1606" fmla="*/ 641454 w 3006194"/>
                <a:gd name="connsiteY1606" fmla="*/ 637540 h 3782059"/>
                <a:gd name="connsiteX1607" fmla="*/ 664314 w 3006194"/>
                <a:gd name="connsiteY1607" fmla="*/ 635000 h 3782059"/>
                <a:gd name="connsiteX1608" fmla="*/ 682094 w 3006194"/>
                <a:gd name="connsiteY1608" fmla="*/ 680720 h 3782059"/>
                <a:gd name="connsiteX1609" fmla="*/ 730354 w 3006194"/>
                <a:gd name="connsiteY1609" fmla="*/ 685800 h 3782059"/>
                <a:gd name="connsiteX1610" fmla="*/ 730354 w 3006194"/>
                <a:gd name="connsiteY1610" fmla="*/ 662940 h 3782059"/>
                <a:gd name="connsiteX1611" fmla="*/ 699874 w 3006194"/>
                <a:gd name="connsiteY1611" fmla="*/ 665480 h 3782059"/>
                <a:gd name="connsiteX1612" fmla="*/ 692254 w 3006194"/>
                <a:gd name="connsiteY1612" fmla="*/ 624840 h 3782059"/>
                <a:gd name="connsiteX1613" fmla="*/ 689714 w 3006194"/>
                <a:gd name="connsiteY1613" fmla="*/ 589280 h 3782059"/>
                <a:gd name="connsiteX1614" fmla="*/ 715114 w 3006194"/>
                <a:gd name="connsiteY1614" fmla="*/ 601980 h 3782059"/>
                <a:gd name="connsiteX1615" fmla="*/ 735434 w 3006194"/>
                <a:gd name="connsiteY1615" fmla="*/ 591820 h 3782059"/>
                <a:gd name="connsiteX1616" fmla="*/ 717654 w 3006194"/>
                <a:gd name="connsiteY1616" fmla="*/ 568960 h 3782059"/>
                <a:gd name="connsiteX1617" fmla="*/ 702414 w 3006194"/>
                <a:gd name="connsiteY1617" fmla="*/ 556260 h 3782059"/>
                <a:gd name="connsiteX1618" fmla="*/ 717654 w 3006194"/>
                <a:gd name="connsiteY1618" fmla="*/ 551180 h 3782059"/>
                <a:gd name="connsiteX1619" fmla="*/ 750674 w 3006194"/>
                <a:gd name="connsiteY1619" fmla="*/ 538480 h 3782059"/>
                <a:gd name="connsiteX1620" fmla="*/ 773534 w 3006194"/>
                <a:gd name="connsiteY1620" fmla="*/ 530860 h 3782059"/>
                <a:gd name="connsiteX1621" fmla="*/ 791314 w 3006194"/>
                <a:gd name="connsiteY1621" fmla="*/ 548640 h 3782059"/>
                <a:gd name="connsiteX1622" fmla="*/ 821794 w 3006194"/>
                <a:gd name="connsiteY1622" fmla="*/ 535940 h 3782059"/>
                <a:gd name="connsiteX1623" fmla="*/ 890374 w 3006194"/>
                <a:gd name="connsiteY1623" fmla="*/ 431800 h 3782059"/>
                <a:gd name="connsiteX1624" fmla="*/ 938634 w 3006194"/>
                <a:gd name="connsiteY1624" fmla="*/ 393700 h 3782059"/>
                <a:gd name="connsiteX1625" fmla="*/ 979274 w 3006194"/>
                <a:gd name="connsiteY1625" fmla="*/ 325120 h 3782059"/>
                <a:gd name="connsiteX1626" fmla="*/ 1007214 w 3006194"/>
                <a:gd name="connsiteY1626" fmla="*/ 287020 h 3782059"/>
                <a:gd name="connsiteX1627" fmla="*/ 1012294 w 3006194"/>
                <a:gd name="connsiteY1627" fmla="*/ 256540 h 3782059"/>
                <a:gd name="connsiteX1628" fmla="*/ 1075794 w 3006194"/>
                <a:gd name="connsiteY1628" fmla="*/ 292100 h 3782059"/>
                <a:gd name="connsiteX1629" fmla="*/ 1098654 w 3006194"/>
                <a:gd name="connsiteY1629" fmla="*/ 276860 h 3782059"/>
                <a:gd name="connsiteX1630" fmla="*/ 1164694 w 3006194"/>
                <a:gd name="connsiteY1630" fmla="*/ 238760 h 3782059"/>
                <a:gd name="connsiteX1631" fmla="*/ 1322174 w 3006194"/>
                <a:gd name="connsiteY1631" fmla="*/ 279400 h 3782059"/>
                <a:gd name="connsiteX1632" fmla="*/ 1360274 w 3006194"/>
                <a:gd name="connsiteY1632" fmla="*/ 292100 h 3782059"/>
                <a:gd name="connsiteX1633" fmla="*/ 1360274 w 3006194"/>
                <a:gd name="connsiteY1633" fmla="*/ 266700 h 3782059"/>
                <a:gd name="connsiteX1634" fmla="*/ 1383134 w 3006194"/>
                <a:gd name="connsiteY1634" fmla="*/ 271780 h 3782059"/>
                <a:gd name="connsiteX1635" fmla="*/ 1426314 w 3006194"/>
                <a:gd name="connsiteY1635" fmla="*/ 279400 h 3782059"/>
                <a:gd name="connsiteX1636" fmla="*/ 1472034 w 3006194"/>
                <a:gd name="connsiteY1636" fmla="*/ 292100 h 3782059"/>
                <a:gd name="connsiteX1637" fmla="*/ 1522834 w 3006194"/>
                <a:gd name="connsiteY1637" fmla="*/ 297180 h 3782059"/>
                <a:gd name="connsiteX1638" fmla="*/ 1522834 w 3006194"/>
                <a:gd name="connsiteY1638" fmla="*/ 297180 h 3782059"/>
                <a:gd name="connsiteX1639" fmla="*/ 1520294 w 3006194"/>
                <a:gd name="connsiteY1639" fmla="*/ 307340 h 3782059"/>
                <a:gd name="connsiteX1640" fmla="*/ 1530454 w 3006194"/>
                <a:gd name="connsiteY1640" fmla="*/ 342900 h 3782059"/>
                <a:gd name="connsiteX1641" fmla="*/ 1540614 w 3006194"/>
                <a:gd name="connsiteY1641" fmla="*/ 320040 h 3782059"/>
                <a:gd name="connsiteX1642" fmla="*/ 1527914 w 3006194"/>
                <a:gd name="connsiteY1642" fmla="*/ 292100 h 3782059"/>
                <a:gd name="connsiteX1643" fmla="*/ 1525374 w 3006194"/>
                <a:gd name="connsiteY1643" fmla="*/ 297180 h 3782059"/>
                <a:gd name="connsiteX1644" fmla="*/ 1525374 w 3006194"/>
                <a:gd name="connsiteY1644" fmla="*/ 297180 h 3782059"/>
                <a:gd name="connsiteX1645" fmla="*/ 1525374 w 3006194"/>
                <a:gd name="connsiteY1645" fmla="*/ 297180 h 3782059"/>
                <a:gd name="connsiteX1646" fmla="*/ 1525374 w 3006194"/>
                <a:gd name="connsiteY1646" fmla="*/ 297180 h 3782059"/>
                <a:gd name="connsiteX1647" fmla="*/ 1525374 w 3006194"/>
                <a:gd name="connsiteY1647" fmla="*/ 297180 h 3782059"/>
                <a:gd name="connsiteX1648" fmla="*/ 1525374 w 3006194"/>
                <a:gd name="connsiteY1648" fmla="*/ 297180 h 3782059"/>
                <a:gd name="connsiteX1649" fmla="*/ 1527914 w 3006194"/>
                <a:gd name="connsiteY1649" fmla="*/ 259080 h 3782059"/>
                <a:gd name="connsiteX1650" fmla="*/ 1576174 w 3006194"/>
                <a:gd name="connsiteY1650" fmla="*/ 248920 h 3782059"/>
                <a:gd name="connsiteX1651" fmla="*/ 1637134 w 3006194"/>
                <a:gd name="connsiteY1651" fmla="*/ 236220 h 3782059"/>
                <a:gd name="connsiteX1652" fmla="*/ 1626974 w 3006194"/>
                <a:gd name="connsiteY1652" fmla="*/ 220980 h 3782059"/>
                <a:gd name="connsiteX1653" fmla="*/ 1621894 w 3006194"/>
                <a:gd name="connsiteY1653" fmla="*/ 187960 h 3782059"/>
                <a:gd name="connsiteX1654" fmla="*/ 1682854 w 3006194"/>
                <a:gd name="connsiteY1654" fmla="*/ 170180 h 3782059"/>
                <a:gd name="connsiteX1655" fmla="*/ 1713334 w 3006194"/>
                <a:gd name="connsiteY1655" fmla="*/ 195580 h 3782059"/>
                <a:gd name="connsiteX1656" fmla="*/ 1753974 w 3006194"/>
                <a:gd name="connsiteY1656" fmla="*/ 238760 h 3782059"/>
                <a:gd name="connsiteX1657" fmla="*/ 1929234 w 3006194"/>
                <a:gd name="connsiteY1657" fmla="*/ 220980 h 3782059"/>
                <a:gd name="connsiteX1658" fmla="*/ 1939394 w 3006194"/>
                <a:gd name="connsiteY1658" fmla="*/ 200660 h 3782059"/>
                <a:gd name="connsiteX1659" fmla="*/ 1977494 w 3006194"/>
                <a:gd name="connsiteY1659" fmla="*/ 175260 h 3782059"/>
                <a:gd name="connsiteX1660" fmla="*/ 2007974 w 3006194"/>
                <a:gd name="connsiteY1660" fmla="*/ 193040 h 3782059"/>
                <a:gd name="connsiteX1661" fmla="*/ 2025754 w 3006194"/>
                <a:gd name="connsiteY1661" fmla="*/ 266700 h 3782059"/>
                <a:gd name="connsiteX1662" fmla="*/ 2033374 w 3006194"/>
                <a:gd name="connsiteY1662" fmla="*/ 289560 h 3782059"/>
                <a:gd name="connsiteX1663" fmla="*/ 2058774 w 3006194"/>
                <a:gd name="connsiteY1663" fmla="*/ 276860 h 3782059"/>
                <a:gd name="connsiteX1664" fmla="*/ 2086714 w 3006194"/>
                <a:gd name="connsiteY1664" fmla="*/ 254000 h 3782059"/>
                <a:gd name="connsiteX1665" fmla="*/ 2114654 w 3006194"/>
                <a:gd name="connsiteY1665" fmla="*/ 231140 h 3782059"/>
                <a:gd name="connsiteX1666" fmla="*/ 2140054 w 3006194"/>
                <a:gd name="connsiteY1666" fmla="*/ 220980 h 3782059"/>
                <a:gd name="connsiteX1667" fmla="*/ 2228954 w 3006194"/>
                <a:gd name="connsiteY1667" fmla="*/ 238760 h 3782059"/>
                <a:gd name="connsiteX1668" fmla="*/ 2307694 w 3006194"/>
                <a:gd name="connsiteY1668" fmla="*/ 281940 h 3782059"/>
                <a:gd name="connsiteX1669" fmla="*/ 2348334 w 3006194"/>
                <a:gd name="connsiteY1669" fmla="*/ 276860 h 3782059"/>
                <a:gd name="connsiteX1670" fmla="*/ 2399134 w 3006194"/>
                <a:gd name="connsiteY1670" fmla="*/ 284480 h 3782059"/>
                <a:gd name="connsiteX1671" fmla="*/ 2444854 w 3006194"/>
                <a:gd name="connsiteY1671" fmla="*/ 289560 h 3782059"/>
                <a:gd name="connsiteX1672" fmla="*/ 2482954 w 3006194"/>
                <a:gd name="connsiteY1672" fmla="*/ 325120 h 3782059"/>
                <a:gd name="connsiteX1673" fmla="*/ 2500734 w 3006194"/>
                <a:gd name="connsiteY1673" fmla="*/ 330200 h 3782059"/>
                <a:gd name="connsiteX1674" fmla="*/ 2551534 w 3006194"/>
                <a:gd name="connsiteY1674" fmla="*/ 340360 h 3782059"/>
                <a:gd name="connsiteX1675" fmla="*/ 2556614 w 3006194"/>
                <a:gd name="connsiteY1675" fmla="*/ 355600 h 3782059"/>
                <a:gd name="connsiteX1676" fmla="*/ 2569314 w 3006194"/>
                <a:gd name="connsiteY1676" fmla="*/ 340360 h 3782059"/>
                <a:gd name="connsiteX1677" fmla="*/ 2612494 w 3006194"/>
                <a:gd name="connsiteY1677" fmla="*/ 340360 h 3782059"/>
                <a:gd name="connsiteX1678" fmla="*/ 2653134 w 3006194"/>
                <a:gd name="connsiteY1678" fmla="*/ 363220 h 3782059"/>
                <a:gd name="connsiteX1679" fmla="*/ 2683614 w 3006194"/>
                <a:gd name="connsiteY1679" fmla="*/ 358140 h 3782059"/>
                <a:gd name="connsiteX1680" fmla="*/ 2726794 w 3006194"/>
                <a:gd name="connsiteY1680" fmla="*/ 381000 h 3782059"/>
                <a:gd name="connsiteX1681" fmla="*/ 2762354 w 3006194"/>
                <a:gd name="connsiteY1681" fmla="*/ 398780 h 3782059"/>
                <a:gd name="connsiteX1682" fmla="*/ 2802994 w 3006194"/>
                <a:gd name="connsiteY1682" fmla="*/ 406400 h 3782059"/>
                <a:gd name="connsiteX1683" fmla="*/ 2805534 w 3006194"/>
                <a:gd name="connsiteY1683" fmla="*/ 439420 h 3782059"/>
                <a:gd name="connsiteX1684" fmla="*/ 2795374 w 3006194"/>
                <a:gd name="connsiteY1684" fmla="*/ 464820 h 3782059"/>
                <a:gd name="connsiteX1685" fmla="*/ 2833474 w 3006194"/>
                <a:gd name="connsiteY1685" fmla="*/ 510540 h 3782059"/>
                <a:gd name="connsiteX1686" fmla="*/ 2820774 w 3006194"/>
                <a:gd name="connsiteY1686" fmla="*/ 515620 h 3782059"/>
                <a:gd name="connsiteX1687" fmla="*/ 2823314 w 3006194"/>
                <a:gd name="connsiteY1687" fmla="*/ 525780 h 3782059"/>
                <a:gd name="connsiteX1688" fmla="*/ 2833474 w 3006194"/>
                <a:gd name="connsiteY1688" fmla="*/ 518160 h 3782059"/>
                <a:gd name="connsiteX1689" fmla="*/ 2833474 w 3006194"/>
                <a:gd name="connsiteY1689" fmla="*/ 510540 h 3782059"/>
                <a:gd name="connsiteX1690" fmla="*/ 2851254 w 3006194"/>
                <a:gd name="connsiteY1690" fmla="*/ 487680 h 3782059"/>
                <a:gd name="connsiteX1691" fmla="*/ 2899514 w 3006194"/>
                <a:gd name="connsiteY1691" fmla="*/ 474980 h 3782059"/>
                <a:gd name="connsiteX1692" fmla="*/ 2919834 w 3006194"/>
                <a:gd name="connsiteY1692" fmla="*/ 457200 h 3782059"/>
                <a:gd name="connsiteX1693" fmla="*/ 3006194 w 3006194"/>
                <a:gd name="connsiteY1693" fmla="*/ 523240 h 3782059"/>
                <a:gd name="connsiteX1694" fmla="*/ 3006194 w 3006194"/>
                <a:gd name="connsiteY1694" fmla="*/ 797560 h 3782059"/>
                <a:gd name="connsiteX1695" fmla="*/ 2937615 w 3006194"/>
                <a:gd name="connsiteY1695" fmla="*/ 749300 h 3782059"/>
                <a:gd name="connsiteX1696" fmla="*/ 2924915 w 3006194"/>
                <a:gd name="connsiteY1696" fmla="*/ 731520 h 3782059"/>
                <a:gd name="connsiteX1697" fmla="*/ 2866494 w 3006194"/>
                <a:gd name="connsiteY1697" fmla="*/ 695960 h 3782059"/>
                <a:gd name="connsiteX1698" fmla="*/ 2815694 w 3006194"/>
                <a:gd name="connsiteY1698" fmla="*/ 695960 h 3782059"/>
                <a:gd name="connsiteX1699" fmla="*/ 2800454 w 3006194"/>
                <a:gd name="connsiteY1699" fmla="*/ 701040 h 3782059"/>
                <a:gd name="connsiteX1700" fmla="*/ 2815694 w 3006194"/>
                <a:gd name="connsiteY1700" fmla="*/ 713740 h 3782059"/>
                <a:gd name="connsiteX1701" fmla="*/ 2833474 w 3006194"/>
                <a:gd name="connsiteY1701" fmla="*/ 756920 h 3782059"/>
                <a:gd name="connsiteX1702" fmla="*/ 2886814 w 3006194"/>
                <a:gd name="connsiteY1702" fmla="*/ 764540 h 3782059"/>
                <a:gd name="connsiteX1703" fmla="*/ 2942694 w 3006194"/>
                <a:gd name="connsiteY1703" fmla="*/ 812800 h 3782059"/>
                <a:gd name="connsiteX1704" fmla="*/ 2950315 w 3006194"/>
                <a:gd name="connsiteY1704" fmla="*/ 848360 h 3782059"/>
                <a:gd name="connsiteX1705" fmla="*/ 2957934 w 3006194"/>
                <a:gd name="connsiteY1705" fmla="*/ 896620 h 3782059"/>
                <a:gd name="connsiteX1706" fmla="*/ 2998574 w 3006194"/>
                <a:gd name="connsiteY1706" fmla="*/ 934720 h 3782059"/>
                <a:gd name="connsiteX1707" fmla="*/ 2907134 w 3006194"/>
                <a:gd name="connsiteY1707" fmla="*/ 675640 h 3782059"/>
                <a:gd name="connsiteX1708" fmla="*/ 2902054 w 3006194"/>
                <a:gd name="connsiteY1708" fmla="*/ 693420 h 3782059"/>
                <a:gd name="connsiteX1709" fmla="*/ 2942694 w 3006194"/>
                <a:gd name="connsiteY1709" fmla="*/ 693420 h 3782059"/>
                <a:gd name="connsiteX1710" fmla="*/ 2935074 w 3006194"/>
                <a:gd name="connsiteY1710" fmla="*/ 675640 h 3782059"/>
                <a:gd name="connsiteX1711" fmla="*/ 2929994 w 3006194"/>
                <a:gd name="connsiteY1711" fmla="*/ 609600 h 3782059"/>
                <a:gd name="connsiteX1712" fmla="*/ 2947774 w 3006194"/>
                <a:gd name="connsiteY1712" fmla="*/ 609600 h 3782059"/>
                <a:gd name="connsiteX1713" fmla="*/ 2963015 w 3006194"/>
                <a:gd name="connsiteY1713" fmla="*/ 604520 h 3782059"/>
                <a:gd name="connsiteX1714" fmla="*/ 2947774 w 3006194"/>
                <a:gd name="connsiteY1714" fmla="*/ 594360 h 3782059"/>
                <a:gd name="connsiteX1715" fmla="*/ 2929994 w 3006194"/>
                <a:gd name="connsiteY1715" fmla="*/ 594360 h 3782059"/>
                <a:gd name="connsiteX1716" fmla="*/ 2907134 w 3006194"/>
                <a:gd name="connsiteY1716" fmla="*/ 576580 h 3782059"/>
                <a:gd name="connsiteX1717" fmla="*/ 2894434 w 3006194"/>
                <a:gd name="connsiteY1717" fmla="*/ 601980 h 3782059"/>
                <a:gd name="connsiteX1718" fmla="*/ 2907134 w 3006194"/>
                <a:gd name="connsiteY1718" fmla="*/ 675640 h 3782059"/>
                <a:gd name="connsiteX1719" fmla="*/ 105514 w 3006194"/>
                <a:gd name="connsiteY1719" fmla="*/ 1645920 h 3782059"/>
                <a:gd name="connsiteX1720" fmla="*/ 100434 w 3006194"/>
                <a:gd name="connsiteY1720" fmla="*/ 1640840 h 3782059"/>
                <a:gd name="connsiteX1721" fmla="*/ 87734 w 3006194"/>
                <a:gd name="connsiteY1721" fmla="*/ 1645920 h 3782059"/>
                <a:gd name="connsiteX1722" fmla="*/ 92814 w 3006194"/>
                <a:gd name="connsiteY1722" fmla="*/ 1651000 h 3782059"/>
                <a:gd name="connsiteX1723" fmla="*/ 105514 w 3006194"/>
                <a:gd name="connsiteY1723" fmla="*/ 1645920 h 3782059"/>
                <a:gd name="connsiteX1724" fmla="*/ 110594 w 3006194"/>
                <a:gd name="connsiteY1724" fmla="*/ 1574800 h 3782059"/>
                <a:gd name="connsiteX1725" fmla="*/ 123294 w 3006194"/>
                <a:gd name="connsiteY1725" fmla="*/ 1559560 h 3782059"/>
                <a:gd name="connsiteX1726" fmla="*/ 118214 w 3006194"/>
                <a:gd name="connsiteY1726" fmla="*/ 1536700 h 3782059"/>
                <a:gd name="connsiteX1727" fmla="*/ 108054 w 3006194"/>
                <a:gd name="connsiteY1727" fmla="*/ 1539240 h 3782059"/>
                <a:gd name="connsiteX1728" fmla="*/ 110594 w 3006194"/>
                <a:gd name="connsiteY1728" fmla="*/ 1574800 h 3782059"/>
                <a:gd name="connsiteX1729" fmla="*/ 135994 w 3006194"/>
                <a:gd name="connsiteY1729" fmla="*/ 1579880 h 3782059"/>
                <a:gd name="connsiteX1730" fmla="*/ 120754 w 3006194"/>
                <a:gd name="connsiteY1730" fmla="*/ 1567180 h 3782059"/>
                <a:gd name="connsiteX1731" fmla="*/ 120754 w 3006194"/>
                <a:gd name="connsiteY1731" fmla="*/ 1584960 h 3782059"/>
                <a:gd name="connsiteX1732" fmla="*/ 108054 w 3006194"/>
                <a:gd name="connsiteY1732" fmla="*/ 1590040 h 3782059"/>
                <a:gd name="connsiteX1733" fmla="*/ 110594 w 3006194"/>
                <a:gd name="connsiteY1733" fmla="*/ 1600200 h 3782059"/>
                <a:gd name="connsiteX1734" fmla="*/ 120754 w 3006194"/>
                <a:gd name="connsiteY1734" fmla="*/ 1592580 h 3782059"/>
                <a:gd name="connsiteX1735" fmla="*/ 120754 w 3006194"/>
                <a:gd name="connsiteY1735" fmla="*/ 1584960 h 3782059"/>
                <a:gd name="connsiteX1736" fmla="*/ 135994 w 3006194"/>
                <a:gd name="connsiteY1736" fmla="*/ 1579880 h 3782059"/>
                <a:gd name="connsiteX1737" fmla="*/ 156314 w 3006194"/>
                <a:gd name="connsiteY1737" fmla="*/ 1300480 h 3782059"/>
                <a:gd name="connsiteX1738" fmla="*/ 148694 w 3006194"/>
                <a:gd name="connsiteY1738" fmla="*/ 1290320 h 3782059"/>
                <a:gd name="connsiteX1739" fmla="*/ 141074 w 3006194"/>
                <a:gd name="connsiteY1739" fmla="*/ 1297940 h 3782059"/>
                <a:gd name="connsiteX1740" fmla="*/ 151234 w 3006194"/>
                <a:gd name="connsiteY1740" fmla="*/ 1305560 h 3782059"/>
                <a:gd name="connsiteX1741" fmla="*/ 156314 w 3006194"/>
                <a:gd name="connsiteY1741" fmla="*/ 1300480 h 3782059"/>
                <a:gd name="connsiteX1742" fmla="*/ 125834 w 3006194"/>
                <a:gd name="connsiteY1742" fmla="*/ 1905000 h 3782059"/>
                <a:gd name="connsiteX1743" fmla="*/ 130914 w 3006194"/>
                <a:gd name="connsiteY1743" fmla="*/ 1917700 h 3782059"/>
                <a:gd name="connsiteX1744" fmla="*/ 135994 w 3006194"/>
                <a:gd name="connsiteY1744" fmla="*/ 1912620 h 3782059"/>
                <a:gd name="connsiteX1745" fmla="*/ 130914 w 3006194"/>
                <a:gd name="connsiteY1745" fmla="*/ 1899920 h 3782059"/>
                <a:gd name="connsiteX1746" fmla="*/ 125834 w 3006194"/>
                <a:gd name="connsiteY1746" fmla="*/ 1905000 h 3782059"/>
                <a:gd name="connsiteX1747" fmla="*/ 105514 w 3006194"/>
                <a:gd name="connsiteY1747" fmla="*/ 2100580 h 3782059"/>
                <a:gd name="connsiteX1748" fmla="*/ 110594 w 3006194"/>
                <a:gd name="connsiteY1748" fmla="*/ 2105660 h 3782059"/>
                <a:gd name="connsiteX1749" fmla="*/ 123294 w 3006194"/>
                <a:gd name="connsiteY1749" fmla="*/ 2100580 h 3782059"/>
                <a:gd name="connsiteX1750" fmla="*/ 118214 w 3006194"/>
                <a:gd name="connsiteY1750" fmla="*/ 2095500 h 3782059"/>
                <a:gd name="connsiteX1751" fmla="*/ 105514 w 3006194"/>
                <a:gd name="connsiteY1751" fmla="*/ 2100580 h 3782059"/>
                <a:gd name="connsiteX1752" fmla="*/ 141074 w 3006194"/>
                <a:gd name="connsiteY1752" fmla="*/ 2151380 h 3782059"/>
                <a:gd name="connsiteX1753" fmla="*/ 133454 w 3006194"/>
                <a:gd name="connsiteY1753" fmla="*/ 2131060 h 3782059"/>
                <a:gd name="connsiteX1754" fmla="*/ 87734 w 3006194"/>
                <a:gd name="connsiteY1754" fmla="*/ 2153920 h 3782059"/>
                <a:gd name="connsiteX1755" fmla="*/ 110594 w 3006194"/>
                <a:gd name="connsiteY1755" fmla="*/ 2176780 h 3782059"/>
                <a:gd name="connsiteX1756" fmla="*/ 141074 w 3006194"/>
                <a:gd name="connsiteY1756" fmla="*/ 2151380 h 3782059"/>
                <a:gd name="connsiteX1757" fmla="*/ 331574 w 3006194"/>
                <a:gd name="connsiteY1757" fmla="*/ 2573020 h 3782059"/>
                <a:gd name="connsiteX1758" fmla="*/ 339194 w 3006194"/>
                <a:gd name="connsiteY1758" fmla="*/ 2580640 h 3782059"/>
                <a:gd name="connsiteX1759" fmla="*/ 346814 w 3006194"/>
                <a:gd name="connsiteY1759" fmla="*/ 2570480 h 3782059"/>
                <a:gd name="connsiteX1760" fmla="*/ 341734 w 3006194"/>
                <a:gd name="connsiteY1760" fmla="*/ 2565400 h 3782059"/>
                <a:gd name="connsiteX1761" fmla="*/ 331574 w 3006194"/>
                <a:gd name="connsiteY1761" fmla="*/ 2573020 h 3782059"/>
                <a:gd name="connsiteX1762" fmla="*/ 245214 w 3006194"/>
                <a:gd name="connsiteY1762" fmla="*/ 2570480 h 3782059"/>
                <a:gd name="connsiteX1763" fmla="*/ 250294 w 3006194"/>
                <a:gd name="connsiteY1763" fmla="*/ 2575560 h 3782059"/>
                <a:gd name="connsiteX1764" fmla="*/ 262994 w 3006194"/>
                <a:gd name="connsiteY1764" fmla="*/ 2570480 h 3782059"/>
                <a:gd name="connsiteX1765" fmla="*/ 257914 w 3006194"/>
                <a:gd name="connsiteY1765" fmla="*/ 2565400 h 3782059"/>
                <a:gd name="connsiteX1766" fmla="*/ 245214 w 3006194"/>
                <a:gd name="connsiteY1766" fmla="*/ 2570480 h 3782059"/>
                <a:gd name="connsiteX1767" fmla="*/ 227434 w 3006194"/>
                <a:gd name="connsiteY1767" fmla="*/ 2501900 h 3782059"/>
                <a:gd name="connsiteX1768" fmla="*/ 232514 w 3006194"/>
                <a:gd name="connsiteY1768" fmla="*/ 2506980 h 3782059"/>
                <a:gd name="connsiteX1769" fmla="*/ 245214 w 3006194"/>
                <a:gd name="connsiteY1769" fmla="*/ 2501900 h 3782059"/>
                <a:gd name="connsiteX1770" fmla="*/ 240134 w 3006194"/>
                <a:gd name="connsiteY1770" fmla="*/ 2496820 h 3782059"/>
                <a:gd name="connsiteX1771" fmla="*/ 227434 w 3006194"/>
                <a:gd name="connsiteY1771" fmla="*/ 2501900 h 3782059"/>
                <a:gd name="connsiteX1772" fmla="*/ 214734 w 3006194"/>
                <a:gd name="connsiteY1772" fmla="*/ 2265680 h 3782059"/>
                <a:gd name="connsiteX1773" fmla="*/ 191874 w 3006194"/>
                <a:gd name="connsiteY1773" fmla="*/ 2273300 h 3782059"/>
                <a:gd name="connsiteX1774" fmla="*/ 204574 w 3006194"/>
                <a:gd name="connsiteY1774" fmla="*/ 2280920 h 3782059"/>
                <a:gd name="connsiteX1775" fmla="*/ 227434 w 3006194"/>
                <a:gd name="connsiteY1775" fmla="*/ 2273300 h 3782059"/>
                <a:gd name="connsiteX1776" fmla="*/ 214734 w 3006194"/>
                <a:gd name="connsiteY1776" fmla="*/ 2265680 h 3782059"/>
                <a:gd name="connsiteX1777" fmla="*/ 207114 w 3006194"/>
                <a:gd name="connsiteY1777" fmla="*/ 2240280 h 3782059"/>
                <a:gd name="connsiteX1778" fmla="*/ 199494 w 3006194"/>
                <a:gd name="connsiteY1778" fmla="*/ 2230120 h 3782059"/>
                <a:gd name="connsiteX1779" fmla="*/ 191874 w 3006194"/>
                <a:gd name="connsiteY1779" fmla="*/ 2237740 h 3782059"/>
                <a:gd name="connsiteX1780" fmla="*/ 202034 w 3006194"/>
                <a:gd name="connsiteY1780" fmla="*/ 2245360 h 3782059"/>
                <a:gd name="connsiteX1781" fmla="*/ 207114 w 3006194"/>
                <a:gd name="connsiteY1781" fmla="*/ 2240280 h 3782059"/>
                <a:gd name="connsiteX1782" fmla="*/ 194414 w 3006194"/>
                <a:gd name="connsiteY1782" fmla="*/ 2131060 h 3782059"/>
                <a:gd name="connsiteX1783" fmla="*/ 199494 w 3006194"/>
                <a:gd name="connsiteY1783" fmla="*/ 2143760 h 3782059"/>
                <a:gd name="connsiteX1784" fmla="*/ 204574 w 3006194"/>
                <a:gd name="connsiteY1784" fmla="*/ 2138680 h 3782059"/>
                <a:gd name="connsiteX1785" fmla="*/ 199494 w 3006194"/>
                <a:gd name="connsiteY1785" fmla="*/ 2128520 h 3782059"/>
                <a:gd name="connsiteX1786" fmla="*/ 194414 w 3006194"/>
                <a:gd name="connsiteY1786" fmla="*/ 2131060 h 3782059"/>
                <a:gd name="connsiteX1787" fmla="*/ 176634 w 3006194"/>
                <a:gd name="connsiteY1787" fmla="*/ 2219960 h 3782059"/>
                <a:gd name="connsiteX1788" fmla="*/ 184254 w 3006194"/>
                <a:gd name="connsiteY1788" fmla="*/ 2230120 h 3782059"/>
                <a:gd name="connsiteX1789" fmla="*/ 191874 w 3006194"/>
                <a:gd name="connsiteY1789" fmla="*/ 2230120 h 3782059"/>
                <a:gd name="connsiteX1790" fmla="*/ 186794 w 3006194"/>
                <a:gd name="connsiteY1790" fmla="*/ 2217420 h 3782059"/>
                <a:gd name="connsiteX1791" fmla="*/ 176634 w 3006194"/>
                <a:gd name="connsiteY1791" fmla="*/ 2219960 h 3782059"/>
                <a:gd name="connsiteX1792" fmla="*/ 227434 w 3006194"/>
                <a:gd name="connsiteY1792" fmla="*/ 1892300 h 3782059"/>
                <a:gd name="connsiteX1793" fmla="*/ 214734 w 3006194"/>
                <a:gd name="connsiteY1793" fmla="*/ 1887220 h 3782059"/>
                <a:gd name="connsiteX1794" fmla="*/ 209654 w 3006194"/>
                <a:gd name="connsiteY1794" fmla="*/ 1892300 h 3782059"/>
                <a:gd name="connsiteX1795" fmla="*/ 219814 w 3006194"/>
                <a:gd name="connsiteY1795" fmla="*/ 1897380 h 3782059"/>
                <a:gd name="connsiteX1796" fmla="*/ 227434 w 3006194"/>
                <a:gd name="connsiteY1796" fmla="*/ 1892300 h 3782059"/>
                <a:gd name="connsiteX1797" fmla="*/ 255374 w 3006194"/>
                <a:gd name="connsiteY1797" fmla="*/ 1160780 h 3782059"/>
                <a:gd name="connsiteX1798" fmla="*/ 245214 w 3006194"/>
                <a:gd name="connsiteY1798" fmla="*/ 1186180 h 3782059"/>
                <a:gd name="connsiteX1799" fmla="*/ 245214 w 3006194"/>
                <a:gd name="connsiteY1799" fmla="*/ 1201420 h 3782059"/>
                <a:gd name="connsiteX1800" fmla="*/ 232514 w 3006194"/>
                <a:gd name="connsiteY1800" fmla="*/ 1206500 h 3782059"/>
                <a:gd name="connsiteX1801" fmla="*/ 235054 w 3006194"/>
                <a:gd name="connsiteY1801" fmla="*/ 1216660 h 3782059"/>
                <a:gd name="connsiteX1802" fmla="*/ 245214 w 3006194"/>
                <a:gd name="connsiteY1802" fmla="*/ 1209040 h 3782059"/>
                <a:gd name="connsiteX1803" fmla="*/ 245214 w 3006194"/>
                <a:gd name="connsiteY1803" fmla="*/ 1201420 h 3782059"/>
                <a:gd name="connsiteX1804" fmla="*/ 262994 w 3006194"/>
                <a:gd name="connsiteY1804" fmla="*/ 1188720 h 3782059"/>
                <a:gd name="connsiteX1805" fmla="*/ 255374 w 3006194"/>
                <a:gd name="connsiteY1805" fmla="*/ 1160780 h 3782059"/>
                <a:gd name="connsiteX1806" fmla="*/ 397614 w 3006194"/>
                <a:gd name="connsiteY1806" fmla="*/ 1336040 h 3782059"/>
                <a:gd name="connsiteX1807" fmla="*/ 392534 w 3006194"/>
                <a:gd name="connsiteY1807" fmla="*/ 1325880 h 3782059"/>
                <a:gd name="connsiteX1808" fmla="*/ 387454 w 3006194"/>
                <a:gd name="connsiteY1808" fmla="*/ 1330960 h 3782059"/>
                <a:gd name="connsiteX1809" fmla="*/ 392534 w 3006194"/>
                <a:gd name="connsiteY1809" fmla="*/ 1343660 h 3782059"/>
                <a:gd name="connsiteX1810" fmla="*/ 397614 w 3006194"/>
                <a:gd name="connsiteY1810" fmla="*/ 1336040 h 3782059"/>
                <a:gd name="connsiteX1811" fmla="*/ 400154 w 3006194"/>
                <a:gd name="connsiteY1811" fmla="*/ 810260 h 3782059"/>
                <a:gd name="connsiteX1812" fmla="*/ 392534 w 3006194"/>
                <a:gd name="connsiteY1812" fmla="*/ 800100 h 3782059"/>
                <a:gd name="connsiteX1813" fmla="*/ 384914 w 3006194"/>
                <a:gd name="connsiteY1813" fmla="*/ 807720 h 3782059"/>
                <a:gd name="connsiteX1814" fmla="*/ 395074 w 3006194"/>
                <a:gd name="connsiteY1814" fmla="*/ 815340 h 3782059"/>
                <a:gd name="connsiteX1815" fmla="*/ 400154 w 3006194"/>
                <a:gd name="connsiteY1815" fmla="*/ 810260 h 3782059"/>
                <a:gd name="connsiteX1816" fmla="*/ 415394 w 3006194"/>
                <a:gd name="connsiteY1816" fmla="*/ 840740 h 3782059"/>
                <a:gd name="connsiteX1817" fmla="*/ 410314 w 3006194"/>
                <a:gd name="connsiteY1817" fmla="*/ 835660 h 3782059"/>
                <a:gd name="connsiteX1818" fmla="*/ 405234 w 3006194"/>
                <a:gd name="connsiteY1818" fmla="*/ 845820 h 3782059"/>
                <a:gd name="connsiteX1819" fmla="*/ 410314 w 3006194"/>
                <a:gd name="connsiteY1819" fmla="*/ 850900 h 3782059"/>
                <a:gd name="connsiteX1820" fmla="*/ 415394 w 3006194"/>
                <a:gd name="connsiteY1820" fmla="*/ 840740 h 3782059"/>
                <a:gd name="connsiteX1821" fmla="*/ 471274 w 3006194"/>
                <a:gd name="connsiteY1821" fmla="*/ 756920 h 3782059"/>
                <a:gd name="connsiteX1822" fmla="*/ 466194 w 3006194"/>
                <a:gd name="connsiteY1822" fmla="*/ 751840 h 3782059"/>
                <a:gd name="connsiteX1823" fmla="*/ 453494 w 3006194"/>
                <a:gd name="connsiteY1823" fmla="*/ 756920 h 3782059"/>
                <a:gd name="connsiteX1824" fmla="*/ 458574 w 3006194"/>
                <a:gd name="connsiteY1824" fmla="*/ 762000 h 3782059"/>
                <a:gd name="connsiteX1825" fmla="*/ 471274 w 3006194"/>
                <a:gd name="connsiteY1825" fmla="*/ 756920 h 3782059"/>
                <a:gd name="connsiteX1826" fmla="*/ 489054 w 3006194"/>
                <a:gd name="connsiteY1826" fmla="*/ 1760220 h 3782059"/>
                <a:gd name="connsiteX1827" fmla="*/ 476354 w 3006194"/>
                <a:gd name="connsiteY1827" fmla="*/ 1765300 h 3782059"/>
                <a:gd name="connsiteX1828" fmla="*/ 478894 w 3006194"/>
                <a:gd name="connsiteY1828" fmla="*/ 1775460 h 3782059"/>
                <a:gd name="connsiteX1829" fmla="*/ 489054 w 3006194"/>
                <a:gd name="connsiteY1829" fmla="*/ 1767840 h 3782059"/>
                <a:gd name="connsiteX1830" fmla="*/ 489054 w 3006194"/>
                <a:gd name="connsiteY1830" fmla="*/ 1760220 h 3782059"/>
                <a:gd name="connsiteX1831" fmla="*/ 501754 w 3006194"/>
                <a:gd name="connsiteY1831" fmla="*/ 2468880 h 3782059"/>
                <a:gd name="connsiteX1832" fmla="*/ 496674 w 3006194"/>
                <a:gd name="connsiteY1832" fmla="*/ 2456180 h 3782059"/>
                <a:gd name="connsiteX1833" fmla="*/ 491594 w 3006194"/>
                <a:gd name="connsiteY1833" fmla="*/ 2461260 h 3782059"/>
                <a:gd name="connsiteX1834" fmla="*/ 496674 w 3006194"/>
                <a:gd name="connsiteY1834" fmla="*/ 2473960 h 3782059"/>
                <a:gd name="connsiteX1835" fmla="*/ 501754 w 3006194"/>
                <a:gd name="connsiteY1835" fmla="*/ 2468880 h 3782059"/>
                <a:gd name="connsiteX1836" fmla="*/ 504294 w 3006194"/>
                <a:gd name="connsiteY1836" fmla="*/ 1750060 h 3782059"/>
                <a:gd name="connsiteX1837" fmla="*/ 499214 w 3006194"/>
                <a:gd name="connsiteY1837" fmla="*/ 1744980 h 3782059"/>
                <a:gd name="connsiteX1838" fmla="*/ 489054 w 3006194"/>
                <a:gd name="connsiteY1838" fmla="*/ 1752600 h 3782059"/>
                <a:gd name="connsiteX1839" fmla="*/ 496674 w 3006194"/>
                <a:gd name="connsiteY1839" fmla="*/ 1760220 h 3782059"/>
                <a:gd name="connsiteX1840" fmla="*/ 504294 w 3006194"/>
                <a:gd name="connsiteY1840" fmla="*/ 1750060 h 3782059"/>
                <a:gd name="connsiteX1841" fmla="*/ 509374 w 3006194"/>
                <a:gd name="connsiteY1841" fmla="*/ 756920 h 3782059"/>
                <a:gd name="connsiteX1842" fmla="*/ 494134 w 3006194"/>
                <a:gd name="connsiteY1842" fmla="*/ 749300 h 3782059"/>
                <a:gd name="connsiteX1843" fmla="*/ 489054 w 3006194"/>
                <a:gd name="connsiteY1843" fmla="*/ 764540 h 3782059"/>
                <a:gd name="connsiteX1844" fmla="*/ 499214 w 3006194"/>
                <a:gd name="connsiteY1844" fmla="*/ 779780 h 3782059"/>
                <a:gd name="connsiteX1845" fmla="*/ 509374 w 3006194"/>
                <a:gd name="connsiteY1845" fmla="*/ 756920 h 3782059"/>
                <a:gd name="connsiteX1846" fmla="*/ 537314 w 3006194"/>
                <a:gd name="connsiteY1846" fmla="*/ 741680 h 3782059"/>
                <a:gd name="connsiteX1847" fmla="*/ 532234 w 3006194"/>
                <a:gd name="connsiteY1847" fmla="*/ 728980 h 3782059"/>
                <a:gd name="connsiteX1848" fmla="*/ 527154 w 3006194"/>
                <a:gd name="connsiteY1848" fmla="*/ 734060 h 3782059"/>
                <a:gd name="connsiteX1849" fmla="*/ 532234 w 3006194"/>
                <a:gd name="connsiteY1849" fmla="*/ 746760 h 3782059"/>
                <a:gd name="connsiteX1850" fmla="*/ 537314 w 3006194"/>
                <a:gd name="connsiteY1850" fmla="*/ 741680 h 3782059"/>
                <a:gd name="connsiteX1851" fmla="*/ 557634 w 3006194"/>
                <a:gd name="connsiteY1851" fmla="*/ 652780 h 3782059"/>
                <a:gd name="connsiteX1852" fmla="*/ 544934 w 3006194"/>
                <a:gd name="connsiteY1852" fmla="*/ 645160 h 3782059"/>
                <a:gd name="connsiteX1853" fmla="*/ 506834 w 3006194"/>
                <a:gd name="connsiteY1853" fmla="*/ 673100 h 3782059"/>
                <a:gd name="connsiteX1854" fmla="*/ 527154 w 3006194"/>
                <a:gd name="connsiteY1854" fmla="*/ 683260 h 3782059"/>
                <a:gd name="connsiteX1855" fmla="*/ 557634 w 3006194"/>
                <a:gd name="connsiteY1855" fmla="*/ 652780 h 3782059"/>
                <a:gd name="connsiteX1856" fmla="*/ 567794 w 3006194"/>
                <a:gd name="connsiteY1856" fmla="*/ 678180 h 3782059"/>
                <a:gd name="connsiteX1857" fmla="*/ 572874 w 3006194"/>
                <a:gd name="connsiteY1857" fmla="*/ 673100 h 3782059"/>
                <a:gd name="connsiteX1858" fmla="*/ 565254 w 3006194"/>
                <a:gd name="connsiteY1858" fmla="*/ 662940 h 3782059"/>
                <a:gd name="connsiteX1859" fmla="*/ 557634 w 3006194"/>
                <a:gd name="connsiteY1859" fmla="*/ 670560 h 3782059"/>
                <a:gd name="connsiteX1860" fmla="*/ 567794 w 3006194"/>
                <a:gd name="connsiteY1860" fmla="*/ 678180 h 3782059"/>
                <a:gd name="connsiteX1861" fmla="*/ 590654 w 3006194"/>
                <a:gd name="connsiteY1861" fmla="*/ 1993900 h 3782059"/>
                <a:gd name="connsiteX1862" fmla="*/ 567794 w 3006194"/>
                <a:gd name="connsiteY1862" fmla="*/ 1983740 h 3782059"/>
                <a:gd name="connsiteX1863" fmla="*/ 560174 w 3006194"/>
                <a:gd name="connsiteY1863" fmla="*/ 1998980 h 3782059"/>
                <a:gd name="connsiteX1864" fmla="*/ 575414 w 3006194"/>
                <a:gd name="connsiteY1864" fmla="*/ 2004060 h 3782059"/>
                <a:gd name="connsiteX1865" fmla="*/ 590654 w 3006194"/>
                <a:gd name="connsiteY1865" fmla="*/ 1993900 h 3782059"/>
                <a:gd name="connsiteX1866" fmla="*/ 590654 w 3006194"/>
                <a:gd name="connsiteY1866" fmla="*/ 528320 h 3782059"/>
                <a:gd name="connsiteX1867" fmla="*/ 585574 w 3006194"/>
                <a:gd name="connsiteY1867" fmla="*/ 523240 h 3782059"/>
                <a:gd name="connsiteX1868" fmla="*/ 575414 w 3006194"/>
                <a:gd name="connsiteY1868" fmla="*/ 530860 h 3782059"/>
                <a:gd name="connsiteX1869" fmla="*/ 583034 w 3006194"/>
                <a:gd name="connsiteY1869" fmla="*/ 538480 h 3782059"/>
                <a:gd name="connsiteX1870" fmla="*/ 590654 w 3006194"/>
                <a:gd name="connsiteY1870" fmla="*/ 528320 h 3782059"/>
                <a:gd name="connsiteX1871" fmla="*/ 613514 w 3006194"/>
                <a:gd name="connsiteY1871" fmla="*/ 764540 h 3782059"/>
                <a:gd name="connsiteX1872" fmla="*/ 600814 w 3006194"/>
                <a:gd name="connsiteY1872" fmla="*/ 749300 h 3782059"/>
                <a:gd name="connsiteX1873" fmla="*/ 593194 w 3006194"/>
                <a:gd name="connsiteY1873" fmla="*/ 762000 h 3782059"/>
                <a:gd name="connsiteX1874" fmla="*/ 600814 w 3006194"/>
                <a:gd name="connsiteY1874" fmla="*/ 782320 h 3782059"/>
                <a:gd name="connsiteX1875" fmla="*/ 613514 w 3006194"/>
                <a:gd name="connsiteY1875" fmla="*/ 764540 h 3782059"/>
                <a:gd name="connsiteX1876" fmla="*/ 628754 w 3006194"/>
                <a:gd name="connsiteY1876" fmla="*/ 721360 h 3782059"/>
                <a:gd name="connsiteX1877" fmla="*/ 626214 w 3006194"/>
                <a:gd name="connsiteY1877" fmla="*/ 685800 h 3782059"/>
                <a:gd name="connsiteX1878" fmla="*/ 605894 w 3006194"/>
                <a:gd name="connsiteY1878" fmla="*/ 678180 h 3782059"/>
                <a:gd name="connsiteX1879" fmla="*/ 595734 w 3006194"/>
                <a:gd name="connsiteY1879" fmla="*/ 695960 h 3782059"/>
                <a:gd name="connsiteX1880" fmla="*/ 613514 w 3006194"/>
                <a:gd name="connsiteY1880" fmla="*/ 739140 h 3782059"/>
                <a:gd name="connsiteX1881" fmla="*/ 621134 w 3006194"/>
                <a:gd name="connsiteY1881" fmla="*/ 746760 h 3782059"/>
                <a:gd name="connsiteX1882" fmla="*/ 626214 w 3006194"/>
                <a:gd name="connsiteY1882" fmla="*/ 741680 h 3782059"/>
                <a:gd name="connsiteX1883" fmla="*/ 628754 w 3006194"/>
                <a:gd name="connsiteY1883" fmla="*/ 721360 h 3782059"/>
                <a:gd name="connsiteX1884" fmla="*/ 707494 w 3006194"/>
                <a:gd name="connsiteY1884" fmla="*/ 1795780 h 3782059"/>
                <a:gd name="connsiteX1885" fmla="*/ 702414 w 3006194"/>
                <a:gd name="connsiteY1885" fmla="*/ 1800860 h 3782059"/>
                <a:gd name="connsiteX1886" fmla="*/ 707494 w 3006194"/>
                <a:gd name="connsiteY1886" fmla="*/ 1813560 h 3782059"/>
                <a:gd name="connsiteX1887" fmla="*/ 712574 w 3006194"/>
                <a:gd name="connsiteY1887" fmla="*/ 1808480 h 3782059"/>
                <a:gd name="connsiteX1888" fmla="*/ 707494 w 3006194"/>
                <a:gd name="connsiteY1888" fmla="*/ 1795780 h 3782059"/>
                <a:gd name="connsiteX1889" fmla="*/ 664314 w 3006194"/>
                <a:gd name="connsiteY1889" fmla="*/ 1209040 h 3782059"/>
                <a:gd name="connsiteX1890" fmla="*/ 684634 w 3006194"/>
                <a:gd name="connsiteY1890" fmla="*/ 1216660 h 3782059"/>
                <a:gd name="connsiteX1891" fmla="*/ 707494 w 3006194"/>
                <a:gd name="connsiteY1891" fmla="*/ 1196340 h 3782059"/>
                <a:gd name="connsiteX1892" fmla="*/ 682094 w 3006194"/>
                <a:gd name="connsiteY1892" fmla="*/ 1183640 h 3782059"/>
                <a:gd name="connsiteX1893" fmla="*/ 664314 w 3006194"/>
                <a:gd name="connsiteY1893" fmla="*/ 1209040 h 3782059"/>
                <a:gd name="connsiteX1894" fmla="*/ 671934 w 3006194"/>
                <a:gd name="connsiteY1894" fmla="*/ 2090420 h 3782059"/>
                <a:gd name="connsiteX1895" fmla="*/ 661774 w 3006194"/>
                <a:gd name="connsiteY1895" fmla="*/ 2105660 h 3782059"/>
                <a:gd name="connsiteX1896" fmla="*/ 669394 w 3006194"/>
                <a:gd name="connsiteY1896" fmla="*/ 2128520 h 3782059"/>
                <a:gd name="connsiteX1897" fmla="*/ 677014 w 3006194"/>
                <a:gd name="connsiteY1897" fmla="*/ 2115820 h 3782059"/>
                <a:gd name="connsiteX1898" fmla="*/ 671934 w 3006194"/>
                <a:gd name="connsiteY1898" fmla="*/ 2090420 h 3782059"/>
                <a:gd name="connsiteX1899" fmla="*/ 659234 w 3006194"/>
                <a:gd name="connsiteY1899" fmla="*/ 1158240 h 3782059"/>
                <a:gd name="connsiteX1900" fmla="*/ 671934 w 3006194"/>
                <a:gd name="connsiteY1900" fmla="*/ 1186180 h 3782059"/>
                <a:gd name="connsiteX1901" fmla="*/ 679554 w 3006194"/>
                <a:gd name="connsiteY1901" fmla="*/ 1170940 h 3782059"/>
                <a:gd name="connsiteX1902" fmla="*/ 669394 w 3006194"/>
                <a:gd name="connsiteY1902" fmla="*/ 1135380 h 3782059"/>
                <a:gd name="connsiteX1903" fmla="*/ 659234 w 3006194"/>
                <a:gd name="connsiteY1903" fmla="*/ 1158240 h 3782059"/>
                <a:gd name="connsiteX1904" fmla="*/ 646534 w 3006194"/>
                <a:gd name="connsiteY1904" fmla="*/ 2415540 h 3782059"/>
                <a:gd name="connsiteX1905" fmla="*/ 651614 w 3006194"/>
                <a:gd name="connsiteY1905" fmla="*/ 2420620 h 3782059"/>
                <a:gd name="connsiteX1906" fmla="*/ 664314 w 3006194"/>
                <a:gd name="connsiteY1906" fmla="*/ 2415540 h 3782059"/>
                <a:gd name="connsiteX1907" fmla="*/ 659234 w 3006194"/>
                <a:gd name="connsiteY1907" fmla="*/ 2410460 h 3782059"/>
                <a:gd name="connsiteX1908" fmla="*/ 646534 w 3006194"/>
                <a:gd name="connsiteY1908" fmla="*/ 2415540 h 3782059"/>
                <a:gd name="connsiteX1909" fmla="*/ 661774 w 3006194"/>
                <a:gd name="connsiteY1909" fmla="*/ 2545080 h 3782059"/>
                <a:gd name="connsiteX1910" fmla="*/ 679554 w 3006194"/>
                <a:gd name="connsiteY1910" fmla="*/ 2562860 h 3782059"/>
                <a:gd name="connsiteX1911" fmla="*/ 661774 w 3006194"/>
                <a:gd name="connsiteY1911" fmla="*/ 2545080 h 3782059"/>
                <a:gd name="connsiteX1912" fmla="*/ 656694 w 3006194"/>
                <a:gd name="connsiteY1912" fmla="*/ 2532380 h 3782059"/>
                <a:gd name="connsiteX1913" fmla="*/ 646534 w 3006194"/>
                <a:gd name="connsiteY1913" fmla="*/ 2534920 h 3782059"/>
                <a:gd name="connsiteX1914" fmla="*/ 654154 w 3006194"/>
                <a:gd name="connsiteY1914" fmla="*/ 2545080 h 3782059"/>
                <a:gd name="connsiteX1915" fmla="*/ 661774 w 3006194"/>
                <a:gd name="connsiteY1915" fmla="*/ 2545080 h 3782059"/>
                <a:gd name="connsiteX1916" fmla="*/ 722734 w 3006194"/>
                <a:gd name="connsiteY1916" fmla="*/ 2580640 h 3782059"/>
                <a:gd name="connsiteX1917" fmla="*/ 694794 w 3006194"/>
                <a:gd name="connsiteY1917" fmla="*/ 2562860 h 3782059"/>
                <a:gd name="connsiteX1918" fmla="*/ 679554 w 3006194"/>
                <a:gd name="connsiteY1918" fmla="*/ 2570480 h 3782059"/>
                <a:gd name="connsiteX1919" fmla="*/ 699874 w 3006194"/>
                <a:gd name="connsiteY1919" fmla="*/ 2595880 h 3782059"/>
                <a:gd name="connsiteX1920" fmla="*/ 722734 w 3006194"/>
                <a:gd name="connsiteY1920" fmla="*/ 2580640 h 3782059"/>
                <a:gd name="connsiteX1921" fmla="*/ 770994 w 3006194"/>
                <a:gd name="connsiteY1921" fmla="*/ 2555240 h 3782059"/>
                <a:gd name="connsiteX1922" fmla="*/ 755754 w 3006194"/>
                <a:gd name="connsiteY1922" fmla="*/ 2545080 h 3782059"/>
                <a:gd name="connsiteX1923" fmla="*/ 732894 w 3006194"/>
                <a:gd name="connsiteY1923" fmla="*/ 2552700 h 3782059"/>
                <a:gd name="connsiteX1924" fmla="*/ 745594 w 3006194"/>
                <a:gd name="connsiteY1924" fmla="*/ 2560320 h 3782059"/>
                <a:gd name="connsiteX1925" fmla="*/ 770994 w 3006194"/>
                <a:gd name="connsiteY1925" fmla="*/ 2555240 h 3782059"/>
                <a:gd name="connsiteX1926" fmla="*/ 908154 w 3006194"/>
                <a:gd name="connsiteY1926" fmla="*/ 807720 h 3782059"/>
                <a:gd name="connsiteX1927" fmla="*/ 910694 w 3006194"/>
                <a:gd name="connsiteY1927" fmla="*/ 843280 h 3782059"/>
                <a:gd name="connsiteX1928" fmla="*/ 923394 w 3006194"/>
                <a:gd name="connsiteY1928" fmla="*/ 828040 h 3782059"/>
                <a:gd name="connsiteX1929" fmla="*/ 918314 w 3006194"/>
                <a:gd name="connsiteY1929" fmla="*/ 805180 h 3782059"/>
                <a:gd name="connsiteX1930" fmla="*/ 908154 w 3006194"/>
                <a:gd name="connsiteY1930" fmla="*/ 807720 h 3782059"/>
                <a:gd name="connsiteX1931" fmla="*/ 890374 w 3006194"/>
                <a:gd name="connsiteY1931" fmla="*/ 441960 h 3782059"/>
                <a:gd name="connsiteX1932" fmla="*/ 900534 w 3006194"/>
                <a:gd name="connsiteY1932" fmla="*/ 449580 h 3782059"/>
                <a:gd name="connsiteX1933" fmla="*/ 905614 w 3006194"/>
                <a:gd name="connsiteY1933" fmla="*/ 444500 h 3782059"/>
                <a:gd name="connsiteX1934" fmla="*/ 897994 w 3006194"/>
                <a:gd name="connsiteY1934" fmla="*/ 434340 h 3782059"/>
                <a:gd name="connsiteX1935" fmla="*/ 890374 w 3006194"/>
                <a:gd name="connsiteY1935" fmla="*/ 441960 h 3782059"/>
                <a:gd name="connsiteX1936" fmla="*/ 875134 w 3006194"/>
                <a:gd name="connsiteY1936" fmla="*/ 650240 h 3782059"/>
                <a:gd name="connsiteX1937" fmla="*/ 882754 w 3006194"/>
                <a:gd name="connsiteY1937" fmla="*/ 665480 h 3782059"/>
                <a:gd name="connsiteX1938" fmla="*/ 905614 w 3006194"/>
                <a:gd name="connsiteY1938" fmla="*/ 655320 h 3782059"/>
                <a:gd name="connsiteX1939" fmla="*/ 890374 w 3006194"/>
                <a:gd name="connsiteY1939" fmla="*/ 645160 h 3782059"/>
                <a:gd name="connsiteX1940" fmla="*/ 875134 w 3006194"/>
                <a:gd name="connsiteY1940" fmla="*/ 650240 h 3782059"/>
                <a:gd name="connsiteX1941" fmla="*/ 872594 w 3006194"/>
                <a:gd name="connsiteY1941" fmla="*/ 2458720 h 3782059"/>
                <a:gd name="connsiteX1942" fmla="*/ 877674 w 3006194"/>
                <a:gd name="connsiteY1942" fmla="*/ 2473960 h 3782059"/>
                <a:gd name="connsiteX1943" fmla="*/ 892914 w 3006194"/>
                <a:gd name="connsiteY1943" fmla="*/ 2466340 h 3782059"/>
                <a:gd name="connsiteX1944" fmla="*/ 882754 w 3006194"/>
                <a:gd name="connsiteY1944" fmla="*/ 2443480 h 3782059"/>
                <a:gd name="connsiteX1945" fmla="*/ 872594 w 3006194"/>
                <a:gd name="connsiteY1945" fmla="*/ 2458720 h 3782059"/>
                <a:gd name="connsiteX1946" fmla="*/ 801474 w 3006194"/>
                <a:gd name="connsiteY1946" fmla="*/ 1036320 h 3782059"/>
                <a:gd name="connsiteX1947" fmla="*/ 806554 w 3006194"/>
                <a:gd name="connsiteY1947" fmla="*/ 1041400 h 3782059"/>
                <a:gd name="connsiteX1948" fmla="*/ 816714 w 3006194"/>
                <a:gd name="connsiteY1948" fmla="*/ 1036320 h 3782059"/>
                <a:gd name="connsiteX1949" fmla="*/ 811634 w 3006194"/>
                <a:gd name="connsiteY1949" fmla="*/ 1031240 h 3782059"/>
                <a:gd name="connsiteX1950" fmla="*/ 801474 w 3006194"/>
                <a:gd name="connsiteY1950" fmla="*/ 1036320 h 3782059"/>
                <a:gd name="connsiteX1951" fmla="*/ 798934 w 3006194"/>
                <a:gd name="connsiteY1951" fmla="*/ 2428240 h 3782059"/>
                <a:gd name="connsiteX1952" fmla="*/ 793854 w 3006194"/>
                <a:gd name="connsiteY1952" fmla="*/ 2423160 h 3782059"/>
                <a:gd name="connsiteX1953" fmla="*/ 788774 w 3006194"/>
                <a:gd name="connsiteY1953" fmla="*/ 2435860 h 3782059"/>
                <a:gd name="connsiteX1954" fmla="*/ 793854 w 3006194"/>
                <a:gd name="connsiteY1954" fmla="*/ 2440940 h 3782059"/>
                <a:gd name="connsiteX1955" fmla="*/ 798934 w 3006194"/>
                <a:gd name="connsiteY1955" fmla="*/ 2428240 h 3782059"/>
                <a:gd name="connsiteX1956" fmla="*/ 837034 w 3006194"/>
                <a:gd name="connsiteY1956" fmla="*/ 2606040 h 3782059"/>
                <a:gd name="connsiteX1957" fmla="*/ 824334 w 3006194"/>
                <a:gd name="connsiteY1957" fmla="*/ 2598420 h 3782059"/>
                <a:gd name="connsiteX1958" fmla="*/ 801474 w 3006194"/>
                <a:gd name="connsiteY1958" fmla="*/ 2606040 h 3782059"/>
                <a:gd name="connsiteX1959" fmla="*/ 816714 w 3006194"/>
                <a:gd name="connsiteY1959" fmla="*/ 2616200 h 3782059"/>
                <a:gd name="connsiteX1960" fmla="*/ 837034 w 3006194"/>
                <a:gd name="connsiteY1960" fmla="*/ 2606040 h 3782059"/>
                <a:gd name="connsiteX1961" fmla="*/ 857354 w 3006194"/>
                <a:gd name="connsiteY1961" fmla="*/ 861060 h 3782059"/>
                <a:gd name="connsiteX1962" fmla="*/ 847194 w 3006194"/>
                <a:gd name="connsiteY1962" fmla="*/ 838200 h 3782059"/>
                <a:gd name="connsiteX1963" fmla="*/ 837034 w 3006194"/>
                <a:gd name="connsiteY1963" fmla="*/ 853440 h 3782059"/>
                <a:gd name="connsiteX1964" fmla="*/ 842114 w 3006194"/>
                <a:gd name="connsiteY1964" fmla="*/ 868680 h 3782059"/>
                <a:gd name="connsiteX1965" fmla="*/ 857354 w 3006194"/>
                <a:gd name="connsiteY1965" fmla="*/ 861060 h 3782059"/>
                <a:gd name="connsiteX1966" fmla="*/ 910694 w 3006194"/>
                <a:gd name="connsiteY1966" fmla="*/ 2887980 h 3782059"/>
                <a:gd name="connsiteX1967" fmla="*/ 895454 w 3006194"/>
                <a:gd name="connsiteY1967" fmla="*/ 2877820 h 3782059"/>
                <a:gd name="connsiteX1968" fmla="*/ 872594 w 3006194"/>
                <a:gd name="connsiteY1968" fmla="*/ 2885440 h 3782059"/>
                <a:gd name="connsiteX1969" fmla="*/ 885294 w 3006194"/>
                <a:gd name="connsiteY1969" fmla="*/ 2893060 h 3782059"/>
                <a:gd name="connsiteX1970" fmla="*/ 910694 w 3006194"/>
                <a:gd name="connsiteY1970" fmla="*/ 2887980 h 3782059"/>
                <a:gd name="connsiteX1971" fmla="*/ 941174 w 3006194"/>
                <a:gd name="connsiteY1971" fmla="*/ 2519680 h 3782059"/>
                <a:gd name="connsiteX1972" fmla="*/ 915774 w 3006194"/>
                <a:gd name="connsiteY1972" fmla="*/ 2479040 h 3782059"/>
                <a:gd name="connsiteX1973" fmla="*/ 905614 w 3006194"/>
                <a:gd name="connsiteY1973" fmla="*/ 2484120 h 3782059"/>
                <a:gd name="connsiteX1974" fmla="*/ 910694 w 3006194"/>
                <a:gd name="connsiteY1974" fmla="*/ 2524760 h 3782059"/>
                <a:gd name="connsiteX1975" fmla="*/ 925934 w 3006194"/>
                <a:gd name="connsiteY1975" fmla="*/ 2527300 h 3782059"/>
                <a:gd name="connsiteX1976" fmla="*/ 941174 w 3006194"/>
                <a:gd name="connsiteY1976" fmla="*/ 2519680 h 3782059"/>
                <a:gd name="connsiteX1977" fmla="*/ 936094 w 3006194"/>
                <a:gd name="connsiteY1977" fmla="*/ 850900 h 3782059"/>
                <a:gd name="connsiteX1978" fmla="*/ 941174 w 3006194"/>
                <a:gd name="connsiteY1978" fmla="*/ 845820 h 3782059"/>
                <a:gd name="connsiteX1979" fmla="*/ 933554 w 3006194"/>
                <a:gd name="connsiteY1979" fmla="*/ 835660 h 3782059"/>
                <a:gd name="connsiteX1980" fmla="*/ 925934 w 3006194"/>
                <a:gd name="connsiteY1980" fmla="*/ 843280 h 3782059"/>
                <a:gd name="connsiteX1981" fmla="*/ 936094 w 3006194"/>
                <a:gd name="connsiteY1981" fmla="*/ 850900 h 3782059"/>
                <a:gd name="connsiteX1982" fmla="*/ 941174 w 3006194"/>
                <a:gd name="connsiteY1982" fmla="*/ 721360 h 3782059"/>
                <a:gd name="connsiteX1983" fmla="*/ 928474 w 3006194"/>
                <a:gd name="connsiteY1983" fmla="*/ 716280 h 3782059"/>
                <a:gd name="connsiteX1984" fmla="*/ 923394 w 3006194"/>
                <a:gd name="connsiteY1984" fmla="*/ 721360 h 3782059"/>
                <a:gd name="connsiteX1985" fmla="*/ 933554 w 3006194"/>
                <a:gd name="connsiteY1985" fmla="*/ 726440 h 3782059"/>
                <a:gd name="connsiteX1986" fmla="*/ 941174 w 3006194"/>
                <a:gd name="connsiteY1986" fmla="*/ 721360 h 3782059"/>
                <a:gd name="connsiteX1987" fmla="*/ 958954 w 3006194"/>
                <a:gd name="connsiteY1987" fmla="*/ 2954020 h 3782059"/>
                <a:gd name="connsiteX1988" fmla="*/ 946254 w 3006194"/>
                <a:gd name="connsiteY1988" fmla="*/ 2948940 h 3782059"/>
                <a:gd name="connsiteX1989" fmla="*/ 941174 w 3006194"/>
                <a:gd name="connsiteY1989" fmla="*/ 2954020 h 3782059"/>
                <a:gd name="connsiteX1990" fmla="*/ 951334 w 3006194"/>
                <a:gd name="connsiteY1990" fmla="*/ 2959100 h 3782059"/>
                <a:gd name="connsiteX1991" fmla="*/ 958954 w 3006194"/>
                <a:gd name="connsiteY1991" fmla="*/ 2954020 h 3782059"/>
                <a:gd name="connsiteX1992" fmla="*/ 974194 w 3006194"/>
                <a:gd name="connsiteY1992" fmla="*/ 2656840 h 3782059"/>
                <a:gd name="connsiteX1993" fmla="*/ 969114 w 3006194"/>
                <a:gd name="connsiteY1993" fmla="*/ 2651760 h 3782059"/>
                <a:gd name="connsiteX1994" fmla="*/ 964034 w 3006194"/>
                <a:gd name="connsiteY1994" fmla="*/ 2664460 h 3782059"/>
                <a:gd name="connsiteX1995" fmla="*/ 969114 w 3006194"/>
                <a:gd name="connsiteY1995" fmla="*/ 2669540 h 3782059"/>
                <a:gd name="connsiteX1996" fmla="*/ 974194 w 3006194"/>
                <a:gd name="connsiteY1996" fmla="*/ 2656840 h 3782059"/>
                <a:gd name="connsiteX1997" fmla="*/ 976734 w 3006194"/>
                <a:gd name="connsiteY1997" fmla="*/ 2567940 h 3782059"/>
                <a:gd name="connsiteX1998" fmla="*/ 969114 w 3006194"/>
                <a:gd name="connsiteY1998" fmla="*/ 2545080 h 3782059"/>
                <a:gd name="connsiteX1999" fmla="*/ 958954 w 3006194"/>
                <a:gd name="connsiteY1999" fmla="*/ 2560320 h 3782059"/>
                <a:gd name="connsiteX2000" fmla="*/ 969114 w 3006194"/>
                <a:gd name="connsiteY2000" fmla="*/ 2580640 h 3782059"/>
                <a:gd name="connsiteX2001" fmla="*/ 976734 w 3006194"/>
                <a:gd name="connsiteY2001" fmla="*/ 2567940 h 3782059"/>
                <a:gd name="connsiteX2002" fmla="*/ 989434 w 3006194"/>
                <a:gd name="connsiteY2002" fmla="*/ 800100 h 3782059"/>
                <a:gd name="connsiteX2003" fmla="*/ 986894 w 3006194"/>
                <a:gd name="connsiteY2003" fmla="*/ 787400 h 3782059"/>
                <a:gd name="connsiteX2004" fmla="*/ 964034 w 3006194"/>
                <a:gd name="connsiteY2004" fmla="*/ 787400 h 3782059"/>
                <a:gd name="connsiteX2005" fmla="*/ 964034 w 3006194"/>
                <a:gd name="connsiteY2005" fmla="*/ 797560 h 3782059"/>
                <a:gd name="connsiteX2006" fmla="*/ 989434 w 3006194"/>
                <a:gd name="connsiteY2006" fmla="*/ 800100 h 3782059"/>
                <a:gd name="connsiteX2007" fmla="*/ 1118974 w 3006194"/>
                <a:gd name="connsiteY2007" fmla="*/ 340360 h 3782059"/>
                <a:gd name="connsiteX2008" fmla="*/ 1129134 w 3006194"/>
                <a:gd name="connsiteY2008" fmla="*/ 350520 h 3782059"/>
                <a:gd name="connsiteX2009" fmla="*/ 1162154 w 3006194"/>
                <a:gd name="connsiteY2009" fmla="*/ 297180 h 3782059"/>
                <a:gd name="connsiteX2010" fmla="*/ 1144374 w 3006194"/>
                <a:gd name="connsiteY2010" fmla="*/ 279400 h 3782059"/>
                <a:gd name="connsiteX2011" fmla="*/ 1118974 w 3006194"/>
                <a:gd name="connsiteY2011" fmla="*/ 340360 h 3782059"/>
                <a:gd name="connsiteX2012" fmla="*/ 1065634 w 3006194"/>
                <a:gd name="connsiteY2012" fmla="*/ 601980 h 3782059"/>
                <a:gd name="connsiteX2013" fmla="*/ 1088494 w 3006194"/>
                <a:gd name="connsiteY2013" fmla="*/ 607060 h 3782059"/>
                <a:gd name="connsiteX2014" fmla="*/ 1096114 w 3006194"/>
                <a:gd name="connsiteY2014" fmla="*/ 594360 h 3782059"/>
                <a:gd name="connsiteX2015" fmla="*/ 1070714 w 3006194"/>
                <a:gd name="connsiteY2015" fmla="*/ 591820 h 3782059"/>
                <a:gd name="connsiteX2016" fmla="*/ 1065634 w 3006194"/>
                <a:gd name="connsiteY2016" fmla="*/ 601980 h 3782059"/>
                <a:gd name="connsiteX2017" fmla="*/ 991974 w 3006194"/>
                <a:gd name="connsiteY2017" fmla="*/ 3075940 h 3782059"/>
                <a:gd name="connsiteX2018" fmla="*/ 986894 w 3006194"/>
                <a:gd name="connsiteY2018" fmla="*/ 3070860 h 3782059"/>
                <a:gd name="connsiteX2019" fmla="*/ 976734 w 3006194"/>
                <a:gd name="connsiteY2019" fmla="*/ 3078480 h 3782059"/>
                <a:gd name="connsiteX2020" fmla="*/ 984354 w 3006194"/>
                <a:gd name="connsiteY2020" fmla="*/ 3086100 h 3782059"/>
                <a:gd name="connsiteX2021" fmla="*/ 991974 w 3006194"/>
                <a:gd name="connsiteY2021" fmla="*/ 3075940 h 3782059"/>
                <a:gd name="connsiteX2022" fmla="*/ 1012294 w 3006194"/>
                <a:gd name="connsiteY2022" fmla="*/ 2710180 h 3782059"/>
                <a:gd name="connsiteX2023" fmla="*/ 999594 w 3006194"/>
                <a:gd name="connsiteY2023" fmla="*/ 2705100 h 3782059"/>
                <a:gd name="connsiteX2024" fmla="*/ 994514 w 3006194"/>
                <a:gd name="connsiteY2024" fmla="*/ 2710180 h 3782059"/>
                <a:gd name="connsiteX2025" fmla="*/ 1004674 w 3006194"/>
                <a:gd name="connsiteY2025" fmla="*/ 2715260 h 3782059"/>
                <a:gd name="connsiteX2026" fmla="*/ 1012294 w 3006194"/>
                <a:gd name="connsiteY2026" fmla="*/ 2710180 h 3782059"/>
                <a:gd name="connsiteX2027" fmla="*/ 1012294 w 3006194"/>
                <a:gd name="connsiteY2027" fmla="*/ 391160 h 3782059"/>
                <a:gd name="connsiteX2028" fmla="*/ 1017374 w 3006194"/>
                <a:gd name="connsiteY2028" fmla="*/ 396240 h 3782059"/>
                <a:gd name="connsiteX2029" fmla="*/ 1030074 w 3006194"/>
                <a:gd name="connsiteY2029" fmla="*/ 391160 h 3782059"/>
                <a:gd name="connsiteX2030" fmla="*/ 1024994 w 3006194"/>
                <a:gd name="connsiteY2030" fmla="*/ 386080 h 3782059"/>
                <a:gd name="connsiteX2031" fmla="*/ 1012294 w 3006194"/>
                <a:gd name="connsiteY2031" fmla="*/ 391160 h 3782059"/>
                <a:gd name="connsiteX2032" fmla="*/ 1024994 w 3006194"/>
                <a:gd name="connsiteY2032" fmla="*/ 2618740 h 3782059"/>
                <a:gd name="connsiteX2033" fmla="*/ 1014834 w 3006194"/>
                <a:gd name="connsiteY2033" fmla="*/ 2621280 h 3782059"/>
                <a:gd name="connsiteX2034" fmla="*/ 1022454 w 3006194"/>
                <a:gd name="connsiteY2034" fmla="*/ 2631440 h 3782059"/>
                <a:gd name="connsiteX2035" fmla="*/ 1030074 w 3006194"/>
                <a:gd name="connsiteY2035" fmla="*/ 2631440 h 3782059"/>
                <a:gd name="connsiteX2036" fmla="*/ 1024994 w 3006194"/>
                <a:gd name="connsiteY2036" fmla="*/ 2618740 h 3782059"/>
                <a:gd name="connsiteX2037" fmla="*/ 1012294 w 3006194"/>
                <a:gd name="connsiteY2037" fmla="*/ 2656840 h 3782059"/>
                <a:gd name="connsiteX2038" fmla="*/ 1032614 w 3006194"/>
                <a:gd name="connsiteY2038" fmla="*/ 2664460 h 3782059"/>
                <a:gd name="connsiteX2039" fmla="*/ 1055474 w 3006194"/>
                <a:gd name="connsiteY2039" fmla="*/ 2644140 h 3782059"/>
                <a:gd name="connsiteX2040" fmla="*/ 1030074 w 3006194"/>
                <a:gd name="connsiteY2040" fmla="*/ 2631440 h 3782059"/>
                <a:gd name="connsiteX2041" fmla="*/ 1012294 w 3006194"/>
                <a:gd name="connsiteY2041" fmla="*/ 2656840 h 3782059"/>
                <a:gd name="connsiteX2042" fmla="*/ 1047854 w 3006194"/>
                <a:gd name="connsiteY2042" fmla="*/ 2885440 h 3782059"/>
                <a:gd name="connsiteX2043" fmla="*/ 1047854 w 3006194"/>
                <a:gd name="connsiteY2043" fmla="*/ 2877820 h 3782059"/>
                <a:gd name="connsiteX2044" fmla="*/ 1035154 w 3006194"/>
                <a:gd name="connsiteY2044" fmla="*/ 2882900 h 3782059"/>
                <a:gd name="connsiteX2045" fmla="*/ 1037694 w 3006194"/>
                <a:gd name="connsiteY2045" fmla="*/ 2893060 h 3782059"/>
                <a:gd name="connsiteX2046" fmla="*/ 1047854 w 3006194"/>
                <a:gd name="connsiteY2046" fmla="*/ 2885440 h 3782059"/>
                <a:gd name="connsiteX2047" fmla="*/ 1063094 w 3006194"/>
                <a:gd name="connsiteY2047" fmla="*/ 2865120 h 3782059"/>
                <a:gd name="connsiteX2048" fmla="*/ 1058014 w 3006194"/>
                <a:gd name="connsiteY2048" fmla="*/ 2860040 h 3782059"/>
                <a:gd name="connsiteX2049" fmla="*/ 1047854 w 3006194"/>
                <a:gd name="connsiteY2049" fmla="*/ 2867660 h 3782059"/>
                <a:gd name="connsiteX2050" fmla="*/ 1055474 w 3006194"/>
                <a:gd name="connsiteY2050" fmla="*/ 2875280 h 3782059"/>
                <a:gd name="connsiteX2051" fmla="*/ 1063094 w 3006194"/>
                <a:gd name="connsiteY2051" fmla="*/ 2865120 h 3782059"/>
                <a:gd name="connsiteX2052" fmla="*/ 1080874 w 3006194"/>
                <a:gd name="connsiteY2052" fmla="*/ 2702560 h 3782059"/>
                <a:gd name="connsiteX2053" fmla="*/ 1068174 w 3006194"/>
                <a:gd name="connsiteY2053" fmla="*/ 2677160 h 3782059"/>
                <a:gd name="connsiteX2054" fmla="*/ 1027534 w 3006194"/>
                <a:gd name="connsiteY2054" fmla="*/ 2710180 h 3782059"/>
                <a:gd name="connsiteX2055" fmla="*/ 1050394 w 3006194"/>
                <a:gd name="connsiteY2055" fmla="*/ 2717800 h 3782059"/>
                <a:gd name="connsiteX2056" fmla="*/ 1080874 w 3006194"/>
                <a:gd name="connsiteY2056" fmla="*/ 2702560 h 3782059"/>
                <a:gd name="connsiteX2057" fmla="*/ 1116434 w 3006194"/>
                <a:gd name="connsiteY2057" fmla="*/ 652780 h 3782059"/>
                <a:gd name="connsiteX2058" fmla="*/ 1096114 w 3006194"/>
                <a:gd name="connsiteY2058" fmla="*/ 642620 h 3782059"/>
                <a:gd name="connsiteX2059" fmla="*/ 1080874 w 3006194"/>
                <a:gd name="connsiteY2059" fmla="*/ 652780 h 3782059"/>
                <a:gd name="connsiteX2060" fmla="*/ 1103734 w 3006194"/>
                <a:gd name="connsiteY2060" fmla="*/ 660400 h 3782059"/>
                <a:gd name="connsiteX2061" fmla="*/ 1116434 w 3006194"/>
                <a:gd name="connsiteY2061" fmla="*/ 652780 h 3782059"/>
                <a:gd name="connsiteX2062" fmla="*/ 1167234 w 3006194"/>
                <a:gd name="connsiteY2062" fmla="*/ 3060700 h 3782059"/>
                <a:gd name="connsiteX2063" fmla="*/ 1126594 w 3006194"/>
                <a:gd name="connsiteY2063" fmla="*/ 3032760 h 3782059"/>
                <a:gd name="connsiteX2064" fmla="*/ 1118974 w 3006194"/>
                <a:gd name="connsiteY2064" fmla="*/ 3045460 h 3782059"/>
                <a:gd name="connsiteX2065" fmla="*/ 1144374 w 3006194"/>
                <a:gd name="connsiteY2065" fmla="*/ 3086100 h 3782059"/>
                <a:gd name="connsiteX2066" fmla="*/ 1167234 w 3006194"/>
                <a:gd name="connsiteY2066" fmla="*/ 3060700 h 3782059"/>
                <a:gd name="connsiteX2067" fmla="*/ 1141834 w 3006194"/>
                <a:gd name="connsiteY2067" fmla="*/ 660400 h 3782059"/>
                <a:gd name="connsiteX2068" fmla="*/ 1146914 w 3006194"/>
                <a:gd name="connsiteY2068" fmla="*/ 650240 h 3782059"/>
                <a:gd name="connsiteX2069" fmla="*/ 1141834 w 3006194"/>
                <a:gd name="connsiteY2069" fmla="*/ 645160 h 3782059"/>
                <a:gd name="connsiteX2070" fmla="*/ 1136754 w 3006194"/>
                <a:gd name="connsiteY2070" fmla="*/ 657860 h 3782059"/>
                <a:gd name="connsiteX2071" fmla="*/ 1141834 w 3006194"/>
                <a:gd name="connsiteY2071" fmla="*/ 660400 h 3782059"/>
                <a:gd name="connsiteX2072" fmla="*/ 1202794 w 3006194"/>
                <a:gd name="connsiteY2072" fmla="*/ 2809240 h 3782059"/>
                <a:gd name="connsiteX2073" fmla="*/ 1177394 w 3006194"/>
                <a:gd name="connsiteY2073" fmla="*/ 2806700 h 3782059"/>
                <a:gd name="connsiteX2074" fmla="*/ 1169774 w 3006194"/>
                <a:gd name="connsiteY2074" fmla="*/ 2816860 h 3782059"/>
                <a:gd name="connsiteX2075" fmla="*/ 1192634 w 3006194"/>
                <a:gd name="connsiteY2075" fmla="*/ 2821940 h 3782059"/>
                <a:gd name="connsiteX2076" fmla="*/ 1202794 w 3006194"/>
                <a:gd name="connsiteY2076" fmla="*/ 2809240 h 3782059"/>
                <a:gd name="connsiteX2077" fmla="*/ 1177394 w 3006194"/>
                <a:gd name="connsiteY2077" fmla="*/ 627380 h 3782059"/>
                <a:gd name="connsiteX2078" fmla="*/ 1182474 w 3006194"/>
                <a:gd name="connsiteY2078" fmla="*/ 617220 h 3782059"/>
                <a:gd name="connsiteX2079" fmla="*/ 1177394 w 3006194"/>
                <a:gd name="connsiteY2079" fmla="*/ 612140 h 3782059"/>
                <a:gd name="connsiteX2080" fmla="*/ 1172314 w 3006194"/>
                <a:gd name="connsiteY2080" fmla="*/ 624840 h 3782059"/>
                <a:gd name="connsiteX2081" fmla="*/ 1177394 w 3006194"/>
                <a:gd name="connsiteY2081" fmla="*/ 627380 h 3782059"/>
                <a:gd name="connsiteX2082" fmla="*/ 1225654 w 3006194"/>
                <a:gd name="connsiteY2082" fmla="*/ 607060 h 3782059"/>
                <a:gd name="connsiteX2083" fmla="*/ 1238354 w 3006194"/>
                <a:gd name="connsiteY2083" fmla="*/ 601980 h 3782059"/>
                <a:gd name="connsiteX2084" fmla="*/ 1233274 w 3006194"/>
                <a:gd name="connsiteY2084" fmla="*/ 596900 h 3782059"/>
                <a:gd name="connsiteX2085" fmla="*/ 1223114 w 3006194"/>
                <a:gd name="connsiteY2085" fmla="*/ 601980 h 3782059"/>
                <a:gd name="connsiteX2086" fmla="*/ 1225654 w 3006194"/>
                <a:gd name="connsiteY2086" fmla="*/ 607060 h 3782059"/>
                <a:gd name="connsiteX2087" fmla="*/ 1261214 w 3006194"/>
                <a:gd name="connsiteY2087" fmla="*/ 660400 h 3782059"/>
                <a:gd name="connsiteX2088" fmla="*/ 1248514 w 3006194"/>
                <a:gd name="connsiteY2088" fmla="*/ 627380 h 3782059"/>
                <a:gd name="connsiteX2089" fmla="*/ 1225654 w 3006194"/>
                <a:gd name="connsiteY2089" fmla="*/ 650240 h 3782059"/>
                <a:gd name="connsiteX2090" fmla="*/ 1243434 w 3006194"/>
                <a:gd name="connsiteY2090" fmla="*/ 673100 h 3782059"/>
                <a:gd name="connsiteX2091" fmla="*/ 1261214 w 3006194"/>
                <a:gd name="connsiteY2091" fmla="*/ 660400 h 3782059"/>
                <a:gd name="connsiteX2092" fmla="*/ 1235814 w 3006194"/>
                <a:gd name="connsiteY2092" fmla="*/ 320040 h 3782059"/>
                <a:gd name="connsiteX2093" fmla="*/ 1187554 w 3006194"/>
                <a:gd name="connsiteY2093" fmla="*/ 317500 h 3782059"/>
                <a:gd name="connsiteX2094" fmla="*/ 1149454 w 3006194"/>
                <a:gd name="connsiteY2094" fmla="*/ 330200 h 3782059"/>
                <a:gd name="connsiteX2095" fmla="*/ 1149454 w 3006194"/>
                <a:gd name="connsiteY2095" fmla="*/ 365760 h 3782059"/>
                <a:gd name="connsiteX2096" fmla="*/ 1083414 w 3006194"/>
                <a:gd name="connsiteY2096" fmla="*/ 370840 h 3782059"/>
                <a:gd name="connsiteX2097" fmla="*/ 1149454 w 3006194"/>
                <a:gd name="connsiteY2097" fmla="*/ 383540 h 3782059"/>
                <a:gd name="connsiteX2098" fmla="*/ 1177394 w 3006194"/>
                <a:gd name="connsiteY2098" fmla="*/ 398780 h 3782059"/>
                <a:gd name="connsiteX2099" fmla="*/ 1225654 w 3006194"/>
                <a:gd name="connsiteY2099" fmla="*/ 368300 h 3782059"/>
                <a:gd name="connsiteX2100" fmla="*/ 1268834 w 3006194"/>
                <a:gd name="connsiteY2100" fmla="*/ 358140 h 3782059"/>
                <a:gd name="connsiteX2101" fmla="*/ 1235814 w 3006194"/>
                <a:gd name="connsiteY2101" fmla="*/ 320040 h 3782059"/>
                <a:gd name="connsiteX2102" fmla="*/ 1299314 w 3006194"/>
                <a:gd name="connsiteY2102" fmla="*/ 345440 h 3782059"/>
                <a:gd name="connsiteX2103" fmla="*/ 1339954 w 3006194"/>
                <a:gd name="connsiteY2103" fmla="*/ 320040 h 3782059"/>
                <a:gd name="connsiteX2104" fmla="*/ 1334874 w 3006194"/>
                <a:gd name="connsiteY2104" fmla="*/ 309880 h 3782059"/>
                <a:gd name="connsiteX2105" fmla="*/ 1294234 w 3006194"/>
                <a:gd name="connsiteY2105" fmla="*/ 314960 h 3782059"/>
                <a:gd name="connsiteX2106" fmla="*/ 1291694 w 3006194"/>
                <a:gd name="connsiteY2106" fmla="*/ 330200 h 3782059"/>
                <a:gd name="connsiteX2107" fmla="*/ 1299314 w 3006194"/>
                <a:gd name="connsiteY2107" fmla="*/ 345440 h 3782059"/>
                <a:gd name="connsiteX2108" fmla="*/ 1342494 w 3006194"/>
                <a:gd name="connsiteY2108" fmla="*/ 599440 h 3782059"/>
                <a:gd name="connsiteX2109" fmla="*/ 1319634 w 3006194"/>
                <a:gd name="connsiteY2109" fmla="*/ 591820 h 3782059"/>
                <a:gd name="connsiteX2110" fmla="*/ 1306934 w 3006194"/>
                <a:gd name="connsiteY2110" fmla="*/ 599440 h 3782059"/>
                <a:gd name="connsiteX2111" fmla="*/ 1327254 w 3006194"/>
                <a:gd name="connsiteY2111" fmla="*/ 609600 h 3782059"/>
                <a:gd name="connsiteX2112" fmla="*/ 1342494 w 3006194"/>
                <a:gd name="connsiteY2112" fmla="*/ 599440 h 3782059"/>
                <a:gd name="connsiteX2113" fmla="*/ 1398374 w 3006194"/>
                <a:gd name="connsiteY2113" fmla="*/ 561340 h 3782059"/>
                <a:gd name="connsiteX2114" fmla="*/ 1403454 w 3006194"/>
                <a:gd name="connsiteY2114" fmla="*/ 574040 h 3782059"/>
                <a:gd name="connsiteX2115" fmla="*/ 1408534 w 3006194"/>
                <a:gd name="connsiteY2115" fmla="*/ 568960 h 3782059"/>
                <a:gd name="connsiteX2116" fmla="*/ 1403454 w 3006194"/>
                <a:gd name="connsiteY2116" fmla="*/ 558800 h 3782059"/>
                <a:gd name="connsiteX2117" fmla="*/ 1398374 w 3006194"/>
                <a:gd name="connsiteY2117" fmla="*/ 561340 h 3782059"/>
                <a:gd name="connsiteX2118" fmla="*/ 1375514 w 3006194"/>
                <a:gd name="connsiteY2118" fmla="*/ 2852420 h 3782059"/>
                <a:gd name="connsiteX2119" fmla="*/ 1370434 w 3006194"/>
                <a:gd name="connsiteY2119" fmla="*/ 2839720 h 3782059"/>
                <a:gd name="connsiteX2120" fmla="*/ 1365354 w 3006194"/>
                <a:gd name="connsiteY2120" fmla="*/ 2844800 h 3782059"/>
                <a:gd name="connsiteX2121" fmla="*/ 1370434 w 3006194"/>
                <a:gd name="connsiteY2121" fmla="*/ 2854960 h 3782059"/>
                <a:gd name="connsiteX2122" fmla="*/ 1375514 w 3006194"/>
                <a:gd name="connsiteY2122" fmla="*/ 2852420 h 3782059"/>
                <a:gd name="connsiteX2123" fmla="*/ 1375514 w 3006194"/>
                <a:gd name="connsiteY2123" fmla="*/ 637540 h 3782059"/>
                <a:gd name="connsiteX2124" fmla="*/ 1370434 w 3006194"/>
                <a:gd name="connsiteY2124" fmla="*/ 627380 h 3782059"/>
                <a:gd name="connsiteX2125" fmla="*/ 1365354 w 3006194"/>
                <a:gd name="connsiteY2125" fmla="*/ 632460 h 3782059"/>
                <a:gd name="connsiteX2126" fmla="*/ 1370434 w 3006194"/>
                <a:gd name="connsiteY2126" fmla="*/ 645160 h 3782059"/>
                <a:gd name="connsiteX2127" fmla="*/ 1375514 w 3006194"/>
                <a:gd name="connsiteY2127" fmla="*/ 637540 h 3782059"/>
                <a:gd name="connsiteX2128" fmla="*/ 1393294 w 3006194"/>
                <a:gd name="connsiteY2128" fmla="*/ 320040 h 3782059"/>
                <a:gd name="connsiteX2129" fmla="*/ 1370434 w 3006194"/>
                <a:gd name="connsiteY2129" fmla="*/ 294640 h 3782059"/>
                <a:gd name="connsiteX2130" fmla="*/ 1362814 w 3006194"/>
                <a:gd name="connsiteY2130" fmla="*/ 307340 h 3782059"/>
                <a:gd name="connsiteX2131" fmla="*/ 1362814 w 3006194"/>
                <a:gd name="connsiteY2131" fmla="*/ 330200 h 3782059"/>
                <a:gd name="connsiteX2132" fmla="*/ 1375514 w 3006194"/>
                <a:gd name="connsiteY2132" fmla="*/ 345440 h 3782059"/>
                <a:gd name="connsiteX2133" fmla="*/ 1393294 w 3006194"/>
                <a:gd name="connsiteY2133" fmla="*/ 320040 h 3782059"/>
                <a:gd name="connsiteX2134" fmla="*/ 1413614 w 3006194"/>
                <a:gd name="connsiteY2134" fmla="*/ 2799080 h 3782059"/>
                <a:gd name="connsiteX2135" fmla="*/ 1400914 w 3006194"/>
                <a:gd name="connsiteY2135" fmla="*/ 2794000 h 3782059"/>
                <a:gd name="connsiteX2136" fmla="*/ 1395834 w 3006194"/>
                <a:gd name="connsiteY2136" fmla="*/ 2799080 h 3782059"/>
                <a:gd name="connsiteX2137" fmla="*/ 1405994 w 3006194"/>
                <a:gd name="connsiteY2137" fmla="*/ 2804160 h 3782059"/>
                <a:gd name="connsiteX2138" fmla="*/ 1413614 w 3006194"/>
                <a:gd name="connsiteY2138" fmla="*/ 2799080 h 3782059"/>
                <a:gd name="connsiteX2139" fmla="*/ 1449174 w 3006194"/>
                <a:gd name="connsiteY2139" fmla="*/ 589280 h 3782059"/>
                <a:gd name="connsiteX2140" fmla="*/ 1439014 w 3006194"/>
                <a:gd name="connsiteY2140" fmla="*/ 574040 h 3782059"/>
                <a:gd name="connsiteX2141" fmla="*/ 1431394 w 3006194"/>
                <a:gd name="connsiteY2141" fmla="*/ 596900 h 3782059"/>
                <a:gd name="connsiteX2142" fmla="*/ 1439014 w 3006194"/>
                <a:gd name="connsiteY2142" fmla="*/ 609600 h 3782059"/>
                <a:gd name="connsiteX2143" fmla="*/ 1449174 w 3006194"/>
                <a:gd name="connsiteY2143" fmla="*/ 589280 h 3782059"/>
                <a:gd name="connsiteX2144" fmla="*/ 1497434 w 3006194"/>
                <a:gd name="connsiteY2144" fmla="*/ 492760 h 3782059"/>
                <a:gd name="connsiteX2145" fmla="*/ 1492354 w 3006194"/>
                <a:gd name="connsiteY2145" fmla="*/ 487680 h 3782059"/>
                <a:gd name="connsiteX2146" fmla="*/ 1487274 w 3006194"/>
                <a:gd name="connsiteY2146" fmla="*/ 497840 h 3782059"/>
                <a:gd name="connsiteX2147" fmla="*/ 1492354 w 3006194"/>
                <a:gd name="connsiteY2147" fmla="*/ 502920 h 3782059"/>
                <a:gd name="connsiteX2148" fmla="*/ 1497434 w 3006194"/>
                <a:gd name="connsiteY2148" fmla="*/ 492760 h 3782059"/>
                <a:gd name="connsiteX2149" fmla="*/ 1517754 w 3006194"/>
                <a:gd name="connsiteY2149" fmla="*/ 581660 h 3782059"/>
                <a:gd name="connsiteX2150" fmla="*/ 1507594 w 3006194"/>
                <a:gd name="connsiteY2150" fmla="*/ 576580 h 3782059"/>
                <a:gd name="connsiteX2151" fmla="*/ 1502514 w 3006194"/>
                <a:gd name="connsiteY2151" fmla="*/ 581660 h 3782059"/>
                <a:gd name="connsiteX2152" fmla="*/ 1515214 w 3006194"/>
                <a:gd name="connsiteY2152" fmla="*/ 586740 h 3782059"/>
                <a:gd name="connsiteX2153" fmla="*/ 1517754 w 3006194"/>
                <a:gd name="connsiteY2153" fmla="*/ 581660 h 3782059"/>
                <a:gd name="connsiteX2154" fmla="*/ 1555854 w 3006194"/>
                <a:gd name="connsiteY2154" fmla="*/ 586740 h 3782059"/>
                <a:gd name="connsiteX2155" fmla="*/ 1545694 w 3006194"/>
                <a:gd name="connsiteY2155" fmla="*/ 558800 h 3782059"/>
                <a:gd name="connsiteX2156" fmla="*/ 1535534 w 3006194"/>
                <a:gd name="connsiteY2156" fmla="*/ 581660 h 3782059"/>
                <a:gd name="connsiteX2157" fmla="*/ 1540614 w 3006194"/>
                <a:gd name="connsiteY2157" fmla="*/ 604520 h 3782059"/>
                <a:gd name="connsiteX2158" fmla="*/ 1555854 w 3006194"/>
                <a:gd name="connsiteY2158" fmla="*/ 586740 h 3782059"/>
                <a:gd name="connsiteX2159" fmla="*/ 1586334 w 3006194"/>
                <a:gd name="connsiteY2159" fmla="*/ 320040 h 3782059"/>
                <a:gd name="connsiteX2160" fmla="*/ 1596494 w 3006194"/>
                <a:gd name="connsiteY2160" fmla="*/ 325120 h 3782059"/>
                <a:gd name="connsiteX2161" fmla="*/ 1601574 w 3006194"/>
                <a:gd name="connsiteY2161" fmla="*/ 320040 h 3782059"/>
                <a:gd name="connsiteX2162" fmla="*/ 1588874 w 3006194"/>
                <a:gd name="connsiteY2162" fmla="*/ 314960 h 3782059"/>
                <a:gd name="connsiteX2163" fmla="*/ 1586334 w 3006194"/>
                <a:gd name="connsiteY2163" fmla="*/ 320040 h 3782059"/>
                <a:gd name="connsiteX2164" fmla="*/ 1609194 w 3006194"/>
                <a:gd name="connsiteY2164" fmla="*/ 558800 h 3782059"/>
                <a:gd name="connsiteX2165" fmla="*/ 1596494 w 3006194"/>
                <a:gd name="connsiteY2165" fmla="*/ 541020 h 3782059"/>
                <a:gd name="connsiteX2166" fmla="*/ 1573634 w 3006194"/>
                <a:gd name="connsiteY2166" fmla="*/ 571500 h 3782059"/>
                <a:gd name="connsiteX2167" fmla="*/ 1588874 w 3006194"/>
                <a:gd name="connsiteY2167" fmla="*/ 576580 h 3782059"/>
                <a:gd name="connsiteX2168" fmla="*/ 1609194 w 3006194"/>
                <a:gd name="connsiteY2168" fmla="*/ 558800 h 3782059"/>
                <a:gd name="connsiteX2169" fmla="*/ 1601574 w 3006194"/>
                <a:gd name="connsiteY2169" fmla="*/ 3114040 h 3782059"/>
                <a:gd name="connsiteX2170" fmla="*/ 1596494 w 3006194"/>
                <a:gd name="connsiteY2170" fmla="*/ 3103880 h 3782059"/>
                <a:gd name="connsiteX2171" fmla="*/ 1591414 w 3006194"/>
                <a:gd name="connsiteY2171" fmla="*/ 3108960 h 3782059"/>
                <a:gd name="connsiteX2172" fmla="*/ 1596494 w 3006194"/>
                <a:gd name="connsiteY2172" fmla="*/ 3121660 h 3782059"/>
                <a:gd name="connsiteX2173" fmla="*/ 1601574 w 3006194"/>
                <a:gd name="connsiteY2173" fmla="*/ 3114040 h 3782059"/>
                <a:gd name="connsiteX2174" fmla="*/ 1540614 w 3006194"/>
                <a:gd name="connsiteY2174" fmla="*/ 3446780 h 3782059"/>
                <a:gd name="connsiteX2175" fmla="*/ 1517754 w 3006194"/>
                <a:gd name="connsiteY2175" fmla="*/ 3436620 h 3782059"/>
                <a:gd name="connsiteX2176" fmla="*/ 1499974 w 3006194"/>
                <a:gd name="connsiteY2176" fmla="*/ 3446780 h 3782059"/>
                <a:gd name="connsiteX2177" fmla="*/ 1522834 w 3006194"/>
                <a:gd name="connsiteY2177" fmla="*/ 3469640 h 3782059"/>
                <a:gd name="connsiteX2178" fmla="*/ 1540614 w 3006194"/>
                <a:gd name="connsiteY2178" fmla="*/ 3446780 h 3782059"/>
                <a:gd name="connsiteX2179" fmla="*/ 1637134 w 3006194"/>
                <a:gd name="connsiteY2179" fmla="*/ 3058160 h 3782059"/>
                <a:gd name="connsiteX2180" fmla="*/ 1632054 w 3006194"/>
                <a:gd name="connsiteY2180" fmla="*/ 3053080 h 3782059"/>
                <a:gd name="connsiteX2181" fmla="*/ 1621894 w 3006194"/>
                <a:gd name="connsiteY2181" fmla="*/ 3060700 h 3782059"/>
                <a:gd name="connsiteX2182" fmla="*/ 1629514 w 3006194"/>
                <a:gd name="connsiteY2182" fmla="*/ 3068320 h 3782059"/>
                <a:gd name="connsiteX2183" fmla="*/ 1637134 w 3006194"/>
                <a:gd name="connsiteY2183" fmla="*/ 3058160 h 3782059"/>
                <a:gd name="connsiteX2184" fmla="*/ 1639674 w 3006194"/>
                <a:gd name="connsiteY2184" fmla="*/ 3337560 h 3782059"/>
                <a:gd name="connsiteX2185" fmla="*/ 1634594 w 3006194"/>
                <a:gd name="connsiteY2185" fmla="*/ 3332480 h 3782059"/>
                <a:gd name="connsiteX2186" fmla="*/ 1621894 w 3006194"/>
                <a:gd name="connsiteY2186" fmla="*/ 3337560 h 3782059"/>
                <a:gd name="connsiteX2187" fmla="*/ 1626974 w 3006194"/>
                <a:gd name="connsiteY2187" fmla="*/ 3342640 h 3782059"/>
                <a:gd name="connsiteX2188" fmla="*/ 1639674 w 3006194"/>
                <a:gd name="connsiteY2188" fmla="*/ 3337560 h 3782059"/>
                <a:gd name="connsiteX2189" fmla="*/ 2079094 w 3006194"/>
                <a:gd name="connsiteY2189" fmla="*/ 317500 h 3782059"/>
                <a:gd name="connsiteX2190" fmla="*/ 2084174 w 3006194"/>
                <a:gd name="connsiteY2190" fmla="*/ 330200 h 3782059"/>
                <a:gd name="connsiteX2191" fmla="*/ 2089254 w 3006194"/>
                <a:gd name="connsiteY2191" fmla="*/ 325120 h 3782059"/>
                <a:gd name="connsiteX2192" fmla="*/ 2084174 w 3006194"/>
                <a:gd name="connsiteY2192" fmla="*/ 314960 h 3782059"/>
                <a:gd name="connsiteX2193" fmla="*/ 2079094 w 3006194"/>
                <a:gd name="connsiteY2193" fmla="*/ 317500 h 3782059"/>
                <a:gd name="connsiteX2194" fmla="*/ 2040994 w 3006194"/>
                <a:gd name="connsiteY2194" fmla="*/ 477520 h 3782059"/>
                <a:gd name="connsiteX2195" fmla="*/ 2051154 w 3006194"/>
                <a:gd name="connsiteY2195" fmla="*/ 502920 h 3782059"/>
                <a:gd name="connsiteX2196" fmla="*/ 2058774 w 3006194"/>
                <a:gd name="connsiteY2196" fmla="*/ 487680 h 3782059"/>
                <a:gd name="connsiteX2197" fmla="*/ 2048614 w 3006194"/>
                <a:gd name="connsiteY2197" fmla="*/ 469900 h 3782059"/>
                <a:gd name="connsiteX2198" fmla="*/ 2040994 w 3006194"/>
                <a:gd name="connsiteY2198" fmla="*/ 477520 h 3782059"/>
                <a:gd name="connsiteX2199" fmla="*/ 1987654 w 3006194"/>
                <a:gd name="connsiteY2199" fmla="*/ 391160 h 3782059"/>
                <a:gd name="connsiteX2200" fmla="*/ 1995274 w 3006194"/>
                <a:gd name="connsiteY2200" fmla="*/ 398780 h 3782059"/>
                <a:gd name="connsiteX2201" fmla="*/ 2002894 w 3006194"/>
                <a:gd name="connsiteY2201" fmla="*/ 388620 h 3782059"/>
                <a:gd name="connsiteX2202" fmla="*/ 1997814 w 3006194"/>
                <a:gd name="connsiteY2202" fmla="*/ 383540 h 3782059"/>
                <a:gd name="connsiteX2203" fmla="*/ 1987654 w 3006194"/>
                <a:gd name="connsiteY2203" fmla="*/ 391160 h 3782059"/>
                <a:gd name="connsiteX2204" fmla="*/ 1919074 w 3006194"/>
                <a:gd name="connsiteY2204" fmla="*/ 490220 h 3782059"/>
                <a:gd name="connsiteX2205" fmla="*/ 1929234 w 3006194"/>
                <a:gd name="connsiteY2205" fmla="*/ 505460 h 3782059"/>
                <a:gd name="connsiteX2206" fmla="*/ 1969874 w 3006194"/>
                <a:gd name="connsiteY2206" fmla="*/ 457200 h 3782059"/>
                <a:gd name="connsiteX2207" fmla="*/ 1954634 w 3006194"/>
                <a:gd name="connsiteY2207" fmla="*/ 452120 h 3782059"/>
                <a:gd name="connsiteX2208" fmla="*/ 1919074 w 3006194"/>
                <a:gd name="connsiteY2208" fmla="*/ 490220 h 3782059"/>
                <a:gd name="connsiteX2209" fmla="*/ 1952094 w 3006194"/>
                <a:gd name="connsiteY2209" fmla="*/ 3251200 h 3782059"/>
                <a:gd name="connsiteX2210" fmla="*/ 1931774 w 3006194"/>
                <a:gd name="connsiteY2210" fmla="*/ 3238500 h 3782059"/>
                <a:gd name="connsiteX2211" fmla="*/ 1919074 w 3006194"/>
                <a:gd name="connsiteY2211" fmla="*/ 3268980 h 3782059"/>
                <a:gd name="connsiteX2212" fmla="*/ 1924154 w 3006194"/>
                <a:gd name="connsiteY2212" fmla="*/ 3291840 h 3782059"/>
                <a:gd name="connsiteX2213" fmla="*/ 1952094 w 3006194"/>
                <a:gd name="connsiteY2213" fmla="*/ 3251200 h 3782059"/>
                <a:gd name="connsiteX2214" fmla="*/ 1947014 w 3006194"/>
                <a:gd name="connsiteY2214" fmla="*/ 3383280 h 3782059"/>
                <a:gd name="connsiteX2215" fmla="*/ 1936854 w 3006194"/>
                <a:gd name="connsiteY2215" fmla="*/ 3390900 h 3782059"/>
                <a:gd name="connsiteX2216" fmla="*/ 1944474 w 3006194"/>
                <a:gd name="connsiteY2216" fmla="*/ 3398520 h 3782059"/>
                <a:gd name="connsiteX2217" fmla="*/ 1952094 w 3006194"/>
                <a:gd name="connsiteY2217" fmla="*/ 3388360 h 3782059"/>
                <a:gd name="connsiteX2218" fmla="*/ 1947014 w 3006194"/>
                <a:gd name="connsiteY2218" fmla="*/ 3383280 h 3782059"/>
                <a:gd name="connsiteX2219" fmla="*/ 1941934 w 3006194"/>
                <a:gd name="connsiteY2219" fmla="*/ 3167380 h 3782059"/>
                <a:gd name="connsiteX2220" fmla="*/ 1916534 w 3006194"/>
                <a:gd name="connsiteY2220" fmla="*/ 3157220 h 3782059"/>
                <a:gd name="connsiteX2221" fmla="*/ 1901294 w 3006194"/>
                <a:gd name="connsiteY2221" fmla="*/ 3157220 h 3782059"/>
                <a:gd name="connsiteX2222" fmla="*/ 1896214 w 3006194"/>
                <a:gd name="connsiteY2222" fmla="*/ 3144520 h 3782059"/>
                <a:gd name="connsiteX2223" fmla="*/ 1886054 w 3006194"/>
                <a:gd name="connsiteY2223" fmla="*/ 3147060 h 3782059"/>
                <a:gd name="connsiteX2224" fmla="*/ 1893674 w 3006194"/>
                <a:gd name="connsiteY2224" fmla="*/ 3157220 h 3782059"/>
                <a:gd name="connsiteX2225" fmla="*/ 1901294 w 3006194"/>
                <a:gd name="connsiteY2225" fmla="*/ 3157220 h 3782059"/>
                <a:gd name="connsiteX2226" fmla="*/ 1913994 w 3006194"/>
                <a:gd name="connsiteY2226" fmla="*/ 3175000 h 3782059"/>
                <a:gd name="connsiteX2227" fmla="*/ 1941934 w 3006194"/>
                <a:gd name="connsiteY2227" fmla="*/ 3167380 h 3782059"/>
                <a:gd name="connsiteX2228" fmla="*/ 1947014 w 3006194"/>
                <a:gd name="connsiteY2228" fmla="*/ 2687320 h 3782059"/>
                <a:gd name="connsiteX2229" fmla="*/ 1934314 w 3006194"/>
                <a:gd name="connsiteY2229" fmla="*/ 2692400 h 3782059"/>
                <a:gd name="connsiteX2230" fmla="*/ 1939394 w 3006194"/>
                <a:gd name="connsiteY2230" fmla="*/ 2697480 h 3782059"/>
                <a:gd name="connsiteX2231" fmla="*/ 1952094 w 3006194"/>
                <a:gd name="connsiteY2231" fmla="*/ 2692400 h 3782059"/>
                <a:gd name="connsiteX2232" fmla="*/ 1947014 w 3006194"/>
                <a:gd name="connsiteY2232" fmla="*/ 2687320 h 3782059"/>
                <a:gd name="connsiteX2233" fmla="*/ 1911454 w 3006194"/>
                <a:gd name="connsiteY2233" fmla="*/ 2966720 h 3782059"/>
                <a:gd name="connsiteX2234" fmla="*/ 1901294 w 3006194"/>
                <a:gd name="connsiteY2234" fmla="*/ 2971800 h 3782059"/>
                <a:gd name="connsiteX2235" fmla="*/ 1906374 w 3006194"/>
                <a:gd name="connsiteY2235" fmla="*/ 2976880 h 3782059"/>
                <a:gd name="connsiteX2236" fmla="*/ 1919074 w 3006194"/>
                <a:gd name="connsiteY2236" fmla="*/ 2971800 h 3782059"/>
                <a:gd name="connsiteX2237" fmla="*/ 1911454 w 3006194"/>
                <a:gd name="connsiteY2237" fmla="*/ 2966720 h 3782059"/>
                <a:gd name="connsiteX2238" fmla="*/ 1883514 w 3006194"/>
                <a:gd name="connsiteY2238" fmla="*/ 513080 h 3782059"/>
                <a:gd name="connsiteX2239" fmla="*/ 1888594 w 3006194"/>
                <a:gd name="connsiteY2239" fmla="*/ 518160 h 3782059"/>
                <a:gd name="connsiteX2240" fmla="*/ 1901294 w 3006194"/>
                <a:gd name="connsiteY2240" fmla="*/ 513080 h 3782059"/>
                <a:gd name="connsiteX2241" fmla="*/ 1896214 w 3006194"/>
                <a:gd name="connsiteY2241" fmla="*/ 508000 h 3782059"/>
                <a:gd name="connsiteX2242" fmla="*/ 1883514 w 3006194"/>
                <a:gd name="connsiteY2242" fmla="*/ 513080 h 3782059"/>
                <a:gd name="connsiteX2243" fmla="*/ 1687934 w 3006194"/>
                <a:gd name="connsiteY2243" fmla="*/ 3131820 h 3782059"/>
                <a:gd name="connsiteX2244" fmla="*/ 1682854 w 3006194"/>
                <a:gd name="connsiteY2244" fmla="*/ 3119120 h 3782059"/>
                <a:gd name="connsiteX2245" fmla="*/ 1677774 w 3006194"/>
                <a:gd name="connsiteY2245" fmla="*/ 3124200 h 3782059"/>
                <a:gd name="connsiteX2246" fmla="*/ 1682854 w 3006194"/>
                <a:gd name="connsiteY2246" fmla="*/ 3136900 h 3782059"/>
                <a:gd name="connsiteX2247" fmla="*/ 1687934 w 3006194"/>
                <a:gd name="connsiteY2247" fmla="*/ 3131820 h 3782059"/>
                <a:gd name="connsiteX2248" fmla="*/ 1715874 w 3006194"/>
                <a:gd name="connsiteY2248" fmla="*/ 3081020 h 3782059"/>
                <a:gd name="connsiteX2249" fmla="*/ 1700634 w 3006194"/>
                <a:gd name="connsiteY2249" fmla="*/ 3068320 h 3782059"/>
                <a:gd name="connsiteX2250" fmla="*/ 1677774 w 3006194"/>
                <a:gd name="connsiteY2250" fmla="*/ 3073400 h 3782059"/>
                <a:gd name="connsiteX2251" fmla="*/ 1680314 w 3006194"/>
                <a:gd name="connsiteY2251" fmla="*/ 3083560 h 3782059"/>
                <a:gd name="connsiteX2252" fmla="*/ 1715874 w 3006194"/>
                <a:gd name="connsiteY2252" fmla="*/ 3081020 h 3782059"/>
                <a:gd name="connsiteX2253" fmla="*/ 1726034 w 3006194"/>
                <a:gd name="connsiteY2253" fmla="*/ 3058160 h 3782059"/>
                <a:gd name="connsiteX2254" fmla="*/ 1720954 w 3006194"/>
                <a:gd name="connsiteY2254" fmla="*/ 3053080 h 3782059"/>
                <a:gd name="connsiteX2255" fmla="*/ 1710794 w 3006194"/>
                <a:gd name="connsiteY2255" fmla="*/ 3060700 h 3782059"/>
                <a:gd name="connsiteX2256" fmla="*/ 1718414 w 3006194"/>
                <a:gd name="connsiteY2256" fmla="*/ 3068320 h 3782059"/>
                <a:gd name="connsiteX2257" fmla="*/ 1726034 w 3006194"/>
                <a:gd name="connsiteY2257" fmla="*/ 3058160 h 3782059"/>
                <a:gd name="connsiteX2258" fmla="*/ 1779374 w 3006194"/>
                <a:gd name="connsiteY2258" fmla="*/ 3276600 h 3782059"/>
                <a:gd name="connsiteX2259" fmla="*/ 1766674 w 3006194"/>
                <a:gd name="connsiteY2259" fmla="*/ 3281680 h 3782059"/>
                <a:gd name="connsiteX2260" fmla="*/ 1769214 w 3006194"/>
                <a:gd name="connsiteY2260" fmla="*/ 3291840 h 3782059"/>
                <a:gd name="connsiteX2261" fmla="*/ 1779374 w 3006194"/>
                <a:gd name="connsiteY2261" fmla="*/ 3284220 h 3782059"/>
                <a:gd name="connsiteX2262" fmla="*/ 1779374 w 3006194"/>
                <a:gd name="connsiteY2262" fmla="*/ 3276600 h 3782059"/>
                <a:gd name="connsiteX2263" fmla="*/ 1794614 w 3006194"/>
                <a:gd name="connsiteY2263" fmla="*/ 3266440 h 3782059"/>
                <a:gd name="connsiteX2264" fmla="*/ 1789534 w 3006194"/>
                <a:gd name="connsiteY2264" fmla="*/ 3261360 h 3782059"/>
                <a:gd name="connsiteX2265" fmla="*/ 1779374 w 3006194"/>
                <a:gd name="connsiteY2265" fmla="*/ 3268980 h 3782059"/>
                <a:gd name="connsiteX2266" fmla="*/ 1786994 w 3006194"/>
                <a:gd name="connsiteY2266" fmla="*/ 3276600 h 3782059"/>
                <a:gd name="connsiteX2267" fmla="*/ 1794614 w 3006194"/>
                <a:gd name="connsiteY2267" fmla="*/ 3266440 h 3782059"/>
                <a:gd name="connsiteX2268" fmla="*/ 1830174 w 3006194"/>
                <a:gd name="connsiteY2268" fmla="*/ 3479800 h 3782059"/>
                <a:gd name="connsiteX2269" fmla="*/ 1822554 w 3006194"/>
                <a:gd name="connsiteY2269" fmla="*/ 3469640 h 3782059"/>
                <a:gd name="connsiteX2270" fmla="*/ 1814934 w 3006194"/>
                <a:gd name="connsiteY2270" fmla="*/ 3477260 h 3782059"/>
                <a:gd name="connsiteX2271" fmla="*/ 1825094 w 3006194"/>
                <a:gd name="connsiteY2271" fmla="*/ 3484880 h 3782059"/>
                <a:gd name="connsiteX2272" fmla="*/ 1830174 w 3006194"/>
                <a:gd name="connsiteY2272" fmla="*/ 3479800 h 3782059"/>
                <a:gd name="connsiteX2273" fmla="*/ 1847954 w 3006194"/>
                <a:gd name="connsiteY2273" fmla="*/ 502920 h 3782059"/>
                <a:gd name="connsiteX2274" fmla="*/ 1865734 w 3006194"/>
                <a:gd name="connsiteY2274" fmla="*/ 490220 h 3782059"/>
                <a:gd name="connsiteX2275" fmla="*/ 1858114 w 3006194"/>
                <a:gd name="connsiteY2275" fmla="*/ 469900 h 3782059"/>
                <a:gd name="connsiteX2276" fmla="*/ 1789534 w 3006194"/>
                <a:gd name="connsiteY2276" fmla="*/ 436880 h 3782059"/>
                <a:gd name="connsiteX2277" fmla="*/ 1728574 w 3006194"/>
                <a:gd name="connsiteY2277" fmla="*/ 462280 h 3782059"/>
                <a:gd name="connsiteX2278" fmla="*/ 1746354 w 3006194"/>
                <a:gd name="connsiteY2278" fmla="*/ 474980 h 3782059"/>
                <a:gd name="connsiteX2279" fmla="*/ 1759054 w 3006194"/>
                <a:gd name="connsiteY2279" fmla="*/ 472440 h 3782059"/>
                <a:gd name="connsiteX2280" fmla="*/ 1814934 w 3006194"/>
                <a:gd name="connsiteY2280" fmla="*/ 502920 h 3782059"/>
                <a:gd name="connsiteX2281" fmla="*/ 1847954 w 3006194"/>
                <a:gd name="connsiteY2281" fmla="*/ 502920 h 3782059"/>
                <a:gd name="connsiteX2282" fmla="*/ 1865734 w 3006194"/>
                <a:gd name="connsiteY2282" fmla="*/ 3251200 h 3782059"/>
                <a:gd name="connsiteX2283" fmla="*/ 1860654 w 3006194"/>
                <a:gd name="connsiteY2283" fmla="*/ 3246120 h 3782059"/>
                <a:gd name="connsiteX2284" fmla="*/ 1847954 w 3006194"/>
                <a:gd name="connsiteY2284" fmla="*/ 3251200 h 3782059"/>
                <a:gd name="connsiteX2285" fmla="*/ 1853034 w 3006194"/>
                <a:gd name="connsiteY2285" fmla="*/ 3256280 h 3782059"/>
                <a:gd name="connsiteX2286" fmla="*/ 1865734 w 3006194"/>
                <a:gd name="connsiteY2286" fmla="*/ 3251200 h 3782059"/>
                <a:gd name="connsiteX2287" fmla="*/ 1865734 w 3006194"/>
                <a:gd name="connsiteY2287" fmla="*/ 3111500 h 3782059"/>
                <a:gd name="connsiteX2288" fmla="*/ 1853034 w 3006194"/>
                <a:gd name="connsiteY2288" fmla="*/ 3106420 h 3782059"/>
                <a:gd name="connsiteX2289" fmla="*/ 1847954 w 3006194"/>
                <a:gd name="connsiteY2289" fmla="*/ 3111500 h 3782059"/>
                <a:gd name="connsiteX2290" fmla="*/ 1858114 w 3006194"/>
                <a:gd name="connsiteY2290" fmla="*/ 3116580 h 3782059"/>
                <a:gd name="connsiteX2291" fmla="*/ 1865734 w 3006194"/>
                <a:gd name="connsiteY2291" fmla="*/ 3111500 h 3782059"/>
                <a:gd name="connsiteX2292" fmla="*/ 1901294 w 3006194"/>
                <a:gd name="connsiteY2292" fmla="*/ 3390900 h 3782059"/>
                <a:gd name="connsiteX2293" fmla="*/ 1896214 w 3006194"/>
                <a:gd name="connsiteY2293" fmla="*/ 3385820 h 3782059"/>
                <a:gd name="connsiteX2294" fmla="*/ 1883514 w 3006194"/>
                <a:gd name="connsiteY2294" fmla="*/ 3390900 h 3782059"/>
                <a:gd name="connsiteX2295" fmla="*/ 1888594 w 3006194"/>
                <a:gd name="connsiteY2295" fmla="*/ 3395980 h 3782059"/>
                <a:gd name="connsiteX2296" fmla="*/ 1901294 w 3006194"/>
                <a:gd name="connsiteY2296" fmla="*/ 3390900 h 3782059"/>
                <a:gd name="connsiteX2297" fmla="*/ 1913994 w 3006194"/>
                <a:gd name="connsiteY2297" fmla="*/ 3347720 h 3782059"/>
                <a:gd name="connsiteX2298" fmla="*/ 1936854 w 3006194"/>
                <a:gd name="connsiteY2298" fmla="*/ 3340100 h 3782059"/>
                <a:gd name="connsiteX2299" fmla="*/ 1921614 w 3006194"/>
                <a:gd name="connsiteY2299" fmla="*/ 3329940 h 3782059"/>
                <a:gd name="connsiteX2300" fmla="*/ 1901294 w 3006194"/>
                <a:gd name="connsiteY2300" fmla="*/ 3340100 h 3782059"/>
                <a:gd name="connsiteX2301" fmla="*/ 1913994 w 3006194"/>
                <a:gd name="connsiteY2301" fmla="*/ 3347720 h 3782059"/>
                <a:gd name="connsiteX2302" fmla="*/ 1954634 w 3006194"/>
                <a:gd name="connsiteY2302" fmla="*/ 3426460 h 3782059"/>
                <a:gd name="connsiteX2303" fmla="*/ 1926694 w 3006194"/>
                <a:gd name="connsiteY2303" fmla="*/ 3398520 h 3782059"/>
                <a:gd name="connsiteX2304" fmla="*/ 1919074 w 3006194"/>
                <a:gd name="connsiteY2304" fmla="*/ 3411220 h 3782059"/>
                <a:gd name="connsiteX2305" fmla="*/ 1934314 w 3006194"/>
                <a:gd name="connsiteY2305" fmla="*/ 3434080 h 3782059"/>
                <a:gd name="connsiteX2306" fmla="*/ 1954634 w 3006194"/>
                <a:gd name="connsiteY2306" fmla="*/ 3426460 h 3782059"/>
                <a:gd name="connsiteX2307" fmla="*/ 1969874 w 3006194"/>
                <a:gd name="connsiteY2307" fmla="*/ 2964180 h 3782059"/>
                <a:gd name="connsiteX2308" fmla="*/ 1952094 w 3006194"/>
                <a:gd name="connsiteY2308" fmla="*/ 2964180 h 3782059"/>
                <a:gd name="connsiteX2309" fmla="*/ 1947014 w 3006194"/>
                <a:gd name="connsiteY2309" fmla="*/ 2951480 h 3782059"/>
                <a:gd name="connsiteX2310" fmla="*/ 1936854 w 3006194"/>
                <a:gd name="connsiteY2310" fmla="*/ 2954020 h 3782059"/>
                <a:gd name="connsiteX2311" fmla="*/ 1944474 w 3006194"/>
                <a:gd name="connsiteY2311" fmla="*/ 2964180 h 3782059"/>
                <a:gd name="connsiteX2312" fmla="*/ 1952094 w 3006194"/>
                <a:gd name="connsiteY2312" fmla="*/ 2964180 h 3782059"/>
                <a:gd name="connsiteX2313" fmla="*/ 1957174 w 3006194"/>
                <a:gd name="connsiteY2313" fmla="*/ 2979420 h 3782059"/>
                <a:gd name="connsiteX2314" fmla="*/ 1969874 w 3006194"/>
                <a:gd name="connsiteY2314" fmla="*/ 2964180 h 3782059"/>
                <a:gd name="connsiteX2315" fmla="*/ 1987654 w 3006194"/>
                <a:gd name="connsiteY2315" fmla="*/ 2954020 h 3782059"/>
                <a:gd name="connsiteX2316" fmla="*/ 1982574 w 3006194"/>
                <a:gd name="connsiteY2316" fmla="*/ 2948940 h 3782059"/>
                <a:gd name="connsiteX2317" fmla="*/ 1972414 w 3006194"/>
                <a:gd name="connsiteY2317" fmla="*/ 2956560 h 3782059"/>
                <a:gd name="connsiteX2318" fmla="*/ 1980034 w 3006194"/>
                <a:gd name="connsiteY2318" fmla="*/ 2964180 h 3782059"/>
                <a:gd name="connsiteX2319" fmla="*/ 1987654 w 3006194"/>
                <a:gd name="connsiteY2319" fmla="*/ 2954020 h 3782059"/>
                <a:gd name="connsiteX2320" fmla="*/ 2005434 w 3006194"/>
                <a:gd name="connsiteY2320" fmla="*/ 3373120 h 3782059"/>
                <a:gd name="connsiteX2321" fmla="*/ 1995274 w 3006194"/>
                <a:gd name="connsiteY2321" fmla="*/ 3365500 h 3782059"/>
                <a:gd name="connsiteX2322" fmla="*/ 1990194 w 3006194"/>
                <a:gd name="connsiteY2322" fmla="*/ 3388360 h 3782059"/>
                <a:gd name="connsiteX2323" fmla="*/ 2002894 w 3006194"/>
                <a:gd name="connsiteY2323" fmla="*/ 3395980 h 3782059"/>
                <a:gd name="connsiteX2324" fmla="*/ 2005434 w 3006194"/>
                <a:gd name="connsiteY2324" fmla="*/ 3373120 h 3782059"/>
                <a:gd name="connsiteX2325" fmla="*/ 2038454 w 3006194"/>
                <a:gd name="connsiteY2325" fmla="*/ 3289300 h 3782059"/>
                <a:gd name="connsiteX2326" fmla="*/ 2023214 w 3006194"/>
                <a:gd name="connsiteY2326" fmla="*/ 3276600 h 3782059"/>
                <a:gd name="connsiteX2327" fmla="*/ 2018134 w 3006194"/>
                <a:gd name="connsiteY2327" fmla="*/ 3263900 h 3782059"/>
                <a:gd name="connsiteX2328" fmla="*/ 2007974 w 3006194"/>
                <a:gd name="connsiteY2328" fmla="*/ 3266440 h 3782059"/>
                <a:gd name="connsiteX2329" fmla="*/ 2015594 w 3006194"/>
                <a:gd name="connsiteY2329" fmla="*/ 3276600 h 3782059"/>
                <a:gd name="connsiteX2330" fmla="*/ 2023214 w 3006194"/>
                <a:gd name="connsiteY2330" fmla="*/ 3276600 h 3782059"/>
                <a:gd name="connsiteX2331" fmla="*/ 2023214 w 3006194"/>
                <a:gd name="connsiteY2331" fmla="*/ 3294380 h 3782059"/>
                <a:gd name="connsiteX2332" fmla="*/ 2010514 w 3006194"/>
                <a:gd name="connsiteY2332" fmla="*/ 3299460 h 3782059"/>
                <a:gd name="connsiteX2333" fmla="*/ 2013054 w 3006194"/>
                <a:gd name="connsiteY2333" fmla="*/ 3309620 h 3782059"/>
                <a:gd name="connsiteX2334" fmla="*/ 2023214 w 3006194"/>
                <a:gd name="connsiteY2334" fmla="*/ 3302000 h 3782059"/>
                <a:gd name="connsiteX2335" fmla="*/ 2023214 w 3006194"/>
                <a:gd name="connsiteY2335" fmla="*/ 3294380 h 3782059"/>
                <a:gd name="connsiteX2336" fmla="*/ 2038454 w 3006194"/>
                <a:gd name="connsiteY2336" fmla="*/ 3289300 h 3782059"/>
                <a:gd name="connsiteX2337" fmla="*/ 2010514 w 3006194"/>
                <a:gd name="connsiteY2337" fmla="*/ 2926080 h 3782059"/>
                <a:gd name="connsiteX2338" fmla="*/ 2023214 w 3006194"/>
                <a:gd name="connsiteY2338" fmla="*/ 2921000 h 3782059"/>
                <a:gd name="connsiteX2339" fmla="*/ 2018134 w 3006194"/>
                <a:gd name="connsiteY2339" fmla="*/ 2915920 h 3782059"/>
                <a:gd name="connsiteX2340" fmla="*/ 2005434 w 3006194"/>
                <a:gd name="connsiteY2340" fmla="*/ 2921000 h 3782059"/>
                <a:gd name="connsiteX2341" fmla="*/ 2010514 w 3006194"/>
                <a:gd name="connsiteY2341" fmla="*/ 2926080 h 3782059"/>
                <a:gd name="connsiteX2342" fmla="*/ 2040994 w 3006194"/>
                <a:gd name="connsiteY2342" fmla="*/ 469900 h 3782059"/>
                <a:gd name="connsiteX2343" fmla="*/ 2005434 w 3006194"/>
                <a:gd name="connsiteY2343" fmla="*/ 434340 h 3782059"/>
                <a:gd name="connsiteX2344" fmla="*/ 1987654 w 3006194"/>
                <a:gd name="connsiteY2344" fmla="*/ 416560 h 3782059"/>
                <a:gd name="connsiteX2345" fmla="*/ 1987654 w 3006194"/>
                <a:gd name="connsiteY2345" fmla="*/ 398780 h 3782059"/>
                <a:gd name="connsiteX2346" fmla="*/ 1944474 w 3006194"/>
                <a:gd name="connsiteY2346" fmla="*/ 398780 h 3782059"/>
                <a:gd name="connsiteX2347" fmla="*/ 1939394 w 3006194"/>
                <a:gd name="connsiteY2347" fmla="*/ 403860 h 3782059"/>
                <a:gd name="connsiteX2348" fmla="*/ 1944474 w 3006194"/>
                <a:gd name="connsiteY2348" fmla="*/ 414020 h 3782059"/>
                <a:gd name="connsiteX2349" fmla="*/ 1987654 w 3006194"/>
                <a:gd name="connsiteY2349" fmla="*/ 414020 h 3782059"/>
                <a:gd name="connsiteX2350" fmla="*/ 2005434 w 3006194"/>
                <a:gd name="connsiteY2350" fmla="*/ 431800 h 3782059"/>
                <a:gd name="connsiteX2351" fmla="*/ 2040994 w 3006194"/>
                <a:gd name="connsiteY2351" fmla="*/ 469900 h 3782059"/>
                <a:gd name="connsiteX2352" fmla="*/ 2056234 w 3006194"/>
                <a:gd name="connsiteY2352" fmla="*/ 3081020 h 3782059"/>
                <a:gd name="connsiteX2353" fmla="*/ 2051154 w 3006194"/>
                <a:gd name="connsiteY2353" fmla="*/ 3068320 h 3782059"/>
                <a:gd name="connsiteX2354" fmla="*/ 2046074 w 3006194"/>
                <a:gd name="connsiteY2354" fmla="*/ 3073400 h 3782059"/>
                <a:gd name="connsiteX2355" fmla="*/ 2051154 w 3006194"/>
                <a:gd name="connsiteY2355" fmla="*/ 3083560 h 3782059"/>
                <a:gd name="connsiteX2356" fmla="*/ 2056234 w 3006194"/>
                <a:gd name="connsiteY2356" fmla="*/ 3081020 h 3782059"/>
                <a:gd name="connsiteX2357" fmla="*/ 2076554 w 3006194"/>
                <a:gd name="connsiteY2357" fmla="*/ 548640 h 3782059"/>
                <a:gd name="connsiteX2358" fmla="*/ 2046074 w 3006194"/>
                <a:gd name="connsiteY2358" fmla="*/ 525780 h 3782059"/>
                <a:gd name="connsiteX2359" fmla="*/ 2040994 w 3006194"/>
                <a:gd name="connsiteY2359" fmla="*/ 538480 h 3782059"/>
                <a:gd name="connsiteX2360" fmla="*/ 2061314 w 3006194"/>
                <a:gd name="connsiteY2360" fmla="*/ 556260 h 3782059"/>
                <a:gd name="connsiteX2361" fmla="*/ 2076554 w 3006194"/>
                <a:gd name="connsiteY2361" fmla="*/ 548640 h 3782059"/>
                <a:gd name="connsiteX2362" fmla="*/ 2091794 w 3006194"/>
                <a:gd name="connsiteY2362" fmla="*/ 929640 h 3782059"/>
                <a:gd name="connsiteX2363" fmla="*/ 2086714 w 3006194"/>
                <a:gd name="connsiteY2363" fmla="*/ 924560 h 3782059"/>
                <a:gd name="connsiteX2364" fmla="*/ 2081634 w 3006194"/>
                <a:gd name="connsiteY2364" fmla="*/ 937260 h 3782059"/>
                <a:gd name="connsiteX2365" fmla="*/ 2086714 w 3006194"/>
                <a:gd name="connsiteY2365" fmla="*/ 942340 h 3782059"/>
                <a:gd name="connsiteX2366" fmla="*/ 2091794 w 3006194"/>
                <a:gd name="connsiteY2366" fmla="*/ 929640 h 3782059"/>
                <a:gd name="connsiteX2367" fmla="*/ 2091794 w 3006194"/>
                <a:gd name="connsiteY2367" fmla="*/ 383540 h 3782059"/>
                <a:gd name="connsiteX2368" fmla="*/ 2112114 w 3006194"/>
                <a:gd name="connsiteY2368" fmla="*/ 373380 h 3782059"/>
                <a:gd name="connsiteX2369" fmla="*/ 2099414 w 3006194"/>
                <a:gd name="connsiteY2369" fmla="*/ 365760 h 3782059"/>
                <a:gd name="connsiteX2370" fmla="*/ 2076554 w 3006194"/>
                <a:gd name="connsiteY2370" fmla="*/ 373380 h 3782059"/>
                <a:gd name="connsiteX2371" fmla="*/ 2091794 w 3006194"/>
                <a:gd name="connsiteY2371" fmla="*/ 383540 h 3782059"/>
                <a:gd name="connsiteX2372" fmla="*/ 2101954 w 3006194"/>
                <a:gd name="connsiteY2372" fmla="*/ 520700 h 3782059"/>
                <a:gd name="connsiteX2373" fmla="*/ 2096874 w 3006194"/>
                <a:gd name="connsiteY2373" fmla="*/ 530860 h 3782059"/>
                <a:gd name="connsiteX2374" fmla="*/ 2101954 w 3006194"/>
                <a:gd name="connsiteY2374" fmla="*/ 535940 h 3782059"/>
                <a:gd name="connsiteX2375" fmla="*/ 2107034 w 3006194"/>
                <a:gd name="connsiteY2375" fmla="*/ 523240 h 3782059"/>
                <a:gd name="connsiteX2376" fmla="*/ 2101954 w 3006194"/>
                <a:gd name="connsiteY2376" fmla="*/ 520700 h 3782059"/>
                <a:gd name="connsiteX2377" fmla="*/ 2109574 w 3006194"/>
                <a:gd name="connsiteY2377" fmla="*/ 2799080 h 3782059"/>
                <a:gd name="connsiteX2378" fmla="*/ 2096874 w 3006194"/>
                <a:gd name="connsiteY2378" fmla="*/ 2794000 h 3782059"/>
                <a:gd name="connsiteX2379" fmla="*/ 2091794 w 3006194"/>
                <a:gd name="connsiteY2379" fmla="*/ 2799080 h 3782059"/>
                <a:gd name="connsiteX2380" fmla="*/ 2101954 w 3006194"/>
                <a:gd name="connsiteY2380" fmla="*/ 2804160 h 3782059"/>
                <a:gd name="connsiteX2381" fmla="*/ 2109574 w 3006194"/>
                <a:gd name="connsiteY2381" fmla="*/ 2799080 h 3782059"/>
                <a:gd name="connsiteX2382" fmla="*/ 2137514 w 3006194"/>
                <a:gd name="connsiteY2382" fmla="*/ 3279140 h 3782059"/>
                <a:gd name="connsiteX2383" fmla="*/ 2132434 w 3006194"/>
                <a:gd name="connsiteY2383" fmla="*/ 3274060 h 3782059"/>
                <a:gd name="connsiteX2384" fmla="*/ 2119734 w 3006194"/>
                <a:gd name="connsiteY2384" fmla="*/ 3246120 h 3782059"/>
                <a:gd name="connsiteX2385" fmla="*/ 2112114 w 3006194"/>
                <a:gd name="connsiteY2385" fmla="*/ 3268980 h 3782059"/>
                <a:gd name="connsiteX2386" fmla="*/ 2112114 w 3006194"/>
                <a:gd name="connsiteY2386" fmla="*/ 3286760 h 3782059"/>
                <a:gd name="connsiteX2387" fmla="*/ 2129894 w 3006194"/>
                <a:gd name="connsiteY2387" fmla="*/ 3317240 h 3782059"/>
                <a:gd name="connsiteX2388" fmla="*/ 2137514 w 3006194"/>
                <a:gd name="connsiteY2388" fmla="*/ 3317240 h 3782059"/>
                <a:gd name="connsiteX2389" fmla="*/ 2137514 w 3006194"/>
                <a:gd name="connsiteY2389" fmla="*/ 3279140 h 3782059"/>
                <a:gd name="connsiteX2390" fmla="*/ 2150214 w 3006194"/>
                <a:gd name="connsiteY2390" fmla="*/ 2814320 h 3782059"/>
                <a:gd name="connsiteX2391" fmla="*/ 2140054 w 3006194"/>
                <a:gd name="connsiteY2391" fmla="*/ 2791460 h 3782059"/>
                <a:gd name="connsiteX2392" fmla="*/ 2129894 w 3006194"/>
                <a:gd name="connsiteY2392" fmla="*/ 2806700 h 3782059"/>
                <a:gd name="connsiteX2393" fmla="*/ 2134974 w 3006194"/>
                <a:gd name="connsiteY2393" fmla="*/ 2821940 h 3782059"/>
                <a:gd name="connsiteX2394" fmla="*/ 2150214 w 3006194"/>
                <a:gd name="connsiteY2394" fmla="*/ 2814320 h 3782059"/>
                <a:gd name="connsiteX2395" fmla="*/ 2287374 w 3006194"/>
                <a:gd name="connsiteY2395" fmla="*/ 1003300 h 3782059"/>
                <a:gd name="connsiteX2396" fmla="*/ 2310234 w 3006194"/>
                <a:gd name="connsiteY2396" fmla="*/ 1008380 h 3782059"/>
                <a:gd name="connsiteX2397" fmla="*/ 2317854 w 3006194"/>
                <a:gd name="connsiteY2397" fmla="*/ 995680 h 3782059"/>
                <a:gd name="connsiteX2398" fmla="*/ 2292454 w 3006194"/>
                <a:gd name="connsiteY2398" fmla="*/ 993140 h 3782059"/>
                <a:gd name="connsiteX2399" fmla="*/ 2287374 w 3006194"/>
                <a:gd name="connsiteY2399" fmla="*/ 1003300 h 3782059"/>
                <a:gd name="connsiteX2400" fmla="*/ 2236574 w 3006194"/>
                <a:gd name="connsiteY2400" fmla="*/ 586740 h 3782059"/>
                <a:gd name="connsiteX2401" fmla="*/ 2256894 w 3006194"/>
                <a:gd name="connsiteY2401" fmla="*/ 594360 h 3782059"/>
                <a:gd name="connsiteX2402" fmla="*/ 2282294 w 3006194"/>
                <a:gd name="connsiteY2402" fmla="*/ 561340 h 3782059"/>
                <a:gd name="connsiteX2403" fmla="*/ 2267054 w 3006194"/>
                <a:gd name="connsiteY2403" fmla="*/ 556260 h 3782059"/>
                <a:gd name="connsiteX2404" fmla="*/ 2236574 w 3006194"/>
                <a:gd name="connsiteY2404" fmla="*/ 586740 h 3782059"/>
                <a:gd name="connsiteX2405" fmla="*/ 2206094 w 3006194"/>
                <a:gd name="connsiteY2405" fmla="*/ 2842260 h 3782059"/>
                <a:gd name="connsiteX2406" fmla="*/ 2228954 w 3006194"/>
                <a:gd name="connsiteY2406" fmla="*/ 2832100 h 3782059"/>
                <a:gd name="connsiteX2407" fmla="*/ 2203554 w 3006194"/>
                <a:gd name="connsiteY2407" fmla="*/ 2821940 h 3782059"/>
                <a:gd name="connsiteX2408" fmla="*/ 2183234 w 3006194"/>
                <a:gd name="connsiteY2408" fmla="*/ 2837180 h 3782059"/>
                <a:gd name="connsiteX2409" fmla="*/ 2206094 w 3006194"/>
                <a:gd name="connsiteY2409" fmla="*/ 2842260 h 3782059"/>
                <a:gd name="connsiteX2410" fmla="*/ 2231494 w 3006194"/>
                <a:gd name="connsiteY2410" fmla="*/ 2880360 h 3782059"/>
                <a:gd name="connsiteX2411" fmla="*/ 2206094 w 3006194"/>
                <a:gd name="connsiteY2411" fmla="*/ 2877820 h 3782059"/>
                <a:gd name="connsiteX2412" fmla="*/ 2198474 w 3006194"/>
                <a:gd name="connsiteY2412" fmla="*/ 2887980 h 3782059"/>
                <a:gd name="connsiteX2413" fmla="*/ 2221334 w 3006194"/>
                <a:gd name="connsiteY2413" fmla="*/ 2893060 h 3782059"/>
                <a:gd name="connsiteX2414" fmla="*/ 2231494 w 3006194"/>
                <a:gd name="connsiteY2414" fmla="*/ 2880360 h 3782059"/>
                <a:gd name="connsiteX2415" fmla="*/ 2249274 w 3006194"/>
                <a:gd name="connsiteY2415" fmla="*/ 2938780 h 3782059"/>
                <a:gd name="connsiteX2416" fmla="*/ 2236574 w 3006194"/>
                <a:gd name="connsiteY2416" fmla="*/ 2933700 h 3782059"/>
                <a:gd name="connsiteX2417" fmla="*/ 2231494 w 3006194"/>
                <a:gd name="connsiteY2417" fmla="*/ 2938780 h 3782059"/>
                <a:gd name="connsiteX2418" fmla="*/ 2241654 w 3006194"/>
                <a:gd name="connsiteY2418" fmla="*/ 2943860 h 3782059"/>
                <a:gd name="connsiteX2419" fmla="*/ 2249274 w 3006194"/>
                <a:gd name="connsiteY2419" fmla="*/ 2938780 h 3782059"/>
                <a:gd name="connsiteX2420" fmla="*/ 2264514 w 3006194"/>
                <a:gd name="connsiteY2420" fmla="*/ 3202940 h 3782059"/>
                <a:gd name="connsiteX2421" fmla="*/ 2259434 w 3006194"/>
                <a:gd name="connsiteY2421" fmla="*/ 3190240 h 3782059"/>
                <a:gd name="connsiteX2422" fmla="*/ 2254354 w 3006194"/>
                <a:gd name="connsiteY2422" fmla="*/ 3195320 h 3782059"/>
                <a:gd name="connsiteX2423" fmla="*/ 2259434 w 3006194"/>
                <a:gd name="connsiteY2423" fmla="*/ 3205480 h 3782059"/>
                <a:gd name="connsiteX2424" fmla="*/ 2264514 w 3006194"/>
                <a:gd name="connsiteY2424" fmla="*/ 3202940 h 3782059"/>
                <a:gd name="connsiteX2425" fmla="*/ 2305154 w 3006194"/>
                <a:gd name="connsiteY2425" fmla="*/ 3225800 h 3782059"/>
                <a:gd name="connsiteX2426" fmla="*/ 2292454 w 3006194"/>
                <a:gd name="connsiteY2426" fmla="*/ 3208020 h 3782059"/>
                <a:gd name="connsiteX2427" fmla="*/ 2269594 w 3006194"/>
                <a:gd name="connsiteY2427" fmla="*/ 3238500 h 3782059"/>
                <a:gd name="connsiteX2428" fmla="*/ 2284834 w 3006194"/>
                <a:gd name="connsiteY2428" fmla="*/ 3243580 h 3782059"/>
                <a:gd name="connsiteX2429" fmla="*/ 2305154 w 3006194"/>
                <a:gd name="connsiteY2429" fmla="*/ 3225800 h 3782059"/>
                <a:gd name="connsiteX2430" fmla="*/ 2297534 w 3006194"/>
                <a:gd name="connsiteY2430" fmla="*/ 2959100 h 3782059"/>
                <a:gd name="connsiteX2431" fmla="*/ 2302614 w 3006194"/>
                <a:gd name="connsiteY2431" fmla="*/ 2928620 h 3782059"/>
                <a:gd name="connsiteX2432" fmla="*/ 2282294 w 3006194"/>
                <a:gd name="connsiteY2432" fmla="*/ 2903220 h 3782059"/>
                <a:gd name="connsiteX2433" fmla="*/ 2269594 w 3006194"/>
                <a:gd name="connsiteY2433" fmla="*/ 2928620 h 3782059"/>
                <a:gd name="connsiteX2434" fmla="*/ 2297534 w 3006194"/>
                <a:gd name="connsiteY2434" fmla="*/ 2959100 h 3782059"/>
                <a:gd name="connsiteX2435" fmla="*/ 2322934 w 3006194"/>
                <a:gd name="connsiteY2435" fmla="*/ 2844800 h 3782059"/>
                <a:gd name="connsiteX2436" fmla="*/ 2310234 w 3006194"/>
                <a:gd name="connsiteY2436" fmla="*/ 2824480 h 3782059"/>
                <a:gd name="connsiteX2437" fmla="*/ 2251814 w 3006194"/>
                <a:gd name="connsiteY2437" fmla="*/ 2829560 h 3782059"/>
                <a:gd name="connsiteX2438" fmla="*/ 2274674 w 3006194"/>
                <a:gd name="connsiteY2438" fmla="*/ 2842260 h 3782059"/>
                <a:gd name="connsiteX2439" fmla="*/ 2284834 w 3006194"/>
                <a:gd name="connsiteY2439" fmla="*/ 2872740 h 3782059"/>
                <a:gd name="connsiteX2440" fmla="*/ 2292454 w 3006194"/>
                <a:gd name="connsiteY2440" fmla="*/ 2895600 h 3782059"/>
                <a:gd name="connsiteX2441" fmla="*/ 2310234 w 3006194"/>
                <a:gd name="connsiteY2441" fmla="*/ 2877820 h 3782059"/>
                <a:gd name="connsiteX2442" fmla="*/ 2322934 w 3006194"/>
                <a:gd name="connsiteY2442" fmla="*/ 2844800 h 3782059"/>
                <a:gd name="connsiteX2443" fmla="*/ 2343254 w 3006194"/>
                <a:gd name="connsiteY2443" fmla="*/ 1041400 h 3782059"/>
                <a:gd name="connsiteX2444" fmla="*/ 2353414 w 3006194"/>
                <a:gd name="connsiteY2444" fmla="*/ 1036320 h 3782059"/>
                <a:gd name="connsiteX2445" fmla="*/ 2348334 w 3006194"/>
                <a:gd name="connsiteY2445" fmla="*/ 1031240 h 3782059"/>
                <a:gd name="connsiteX2446" fmla="*/ 2335634 w 3006194"/>
                <a:gd name="connsiteY2446" fmla="*/ 1036320 h 3782059"/>
                <a:gd name="connsiteX2447" fmla="*/ 2343254 w 3006194"/>
                <a:gd name="connsiteY2447" fmla="*/ 1041400 h 3782059"/>
                <a:gd name="connsiteX2448" fmla="*/ 2338174 w 3006194"/>
                <a:gd name="connsiteY2448" fmla="*/ 2819400 h 3782059"/>
                <a:gd name="connsiteX2449" fmla="*/ 2345794 w 3006194"/>
                <a:gd name="connsiteY2449" fmla="*/ 2842260 h 3782059"/>
                <a:gd name="connsiteX2450" fmla="*/ 2355954 w 3006194"/>
                <a:gd name="connsiteY2450" fmla="*/ 2827020 h 3782059"/>
                <a:gd name="connsiteX2451" fmla="*/ 2345794 w 3006194"/>
                <a:gd name="connsiteY2451" fmla="*/ 2806700 h 3782059"/>
                <a:gd name="connsiteX2452" fmla="*/ 2338174 w 3006194"/>
                <a:gd name="connsiteY2452" fmla="*/ 2819400 h 3782059"/>
                <a:gd name="connsiteX2453" fmla="*/ 2368654 w 3006194"/>
                <a:gd name="connsiteY2453" fmla="*/ 2887980 h 3782059"/>
                <a:gd name="connsiteX2454" fmla="*/ 2353414 w 3006194"/>
                <a:gd name="connsiteY2454" fmla="*/ 2877820 h 3782059"/>
                <a:gd name="connsiteX2455" fmla="*/ 2338174 w 3006194"/>
                <a:gd name="connsiteY2455" fmla="*/ 2882900 h 3782059"/>
                <a:gd name="connsiteX2456" fmla="*/ 2345794 w 3006194"/>
                <a:gd name="connsiteY2456" fmla="*/ 2898140 h 3782059"/>
                <a:gd name="connsiteX2457" fmla="*/ 2368654 w 3006194"/>
                <a:gd name="connsiteY2457" fmla="*/ 2887980 h 3782059"/>
                <a:gd name="connsiteX2458" fmla="*/ 2363574 w 3006194"/>
                <a:gd name="connsiteY2458" fmla="*/ 645160 h 3782059"/>
                <a:gd name="connsiteX2459" fmla="*/ 2368654 w 3006194"/>
                <a:gd name="connsiteY2459" fmla="*/ 640080 h 3782059"/>
                <a:gd name="connsiteX2460" fmla="*/ 2363574 w 3006194"/>
                <a:gd name="connsiteY2460" fmla="*/ 627380 h 3782059"/>
                <a:gd name="connsiteX2461" fmla="*/ 2358494 w 3006194"/>
                <a:gd name="connsiteY2461" fmla="*/ 632460 h 3782059"/>
                <a:gd name="connsiteX2462" fmla="*/ 2363574 w 3006194"/>
                <a:gd name="connsiteY2462" fmla="*/ 645160 h 3782059"/>
                <a:gd name="connsiteX2463" fmla="*/ 2371194 w 3006194"/>
                <a:gd name="connsiteY2463" fmla="*/ 584200 h 3782059"/>
                <a:gd name="connsiteX2464" fmla="*/ 2353414 w 3006194"/>
                <a:gd name="connsiteY2464" fmla="*/ 561340 h 3782059"/>
                <a:gd name="connsiteX2465" fmla="*/ 2343254 w 3006194"/>
                <a:gd name="connsiteY2465" fmla="*/ 538480 h 3782059"/>
                <a:gd name="connsiteX2466" fmla="*/ 2335634 w 3006194"/>
                <a:gd name="connsiteY2466" fmla="*/ 561340 h 3782059"/>
                <a:gd name="connsiteX2467" fmla="*/ 2307694 w 3006194"/>
                <a:gd name="connsiteY2467" fmla="*/ 576580 h 3782059"/>
                <a:gd name="connsiteX2468" fmla="*/ 2300074 w 3006194"/>
                <a:gd name="connsiteY2468" fmla="*/ 599440 h 3782059"/>
                <a:gd name="connsiteX2469" fmla="*/ 2338174 w 3006194"/>
                <a:gd name="connsiteY2469" fmla="*/ 607060 h 3782059"/>
                <a:gd name="connsiteX2470" fmla="*/ 2371194 w 3006194"/>
                <a:gd name="connsiteY2470" fmla="*/ 584200 h 3782059"/>
                <a:gd name="connsiteX2471" fmla="*/ 2388974 w 3006194"/>
                <a:gd name="connsiteY2471" fmla="*/ 2921000 h 3782059"/>
                <a:gd name="connsiteX2472" fmla="*/ 2383894 w 3006194"/>
                <a:gd name="connsiteY2472" fmla="*/ 2915920 h 3782059"/>
                <a:gd name="connsiteX2473" fmla="*/ 2371194 w 3006194"/>
                <a:gd name="connsiteY2473" fmla="*/ 2921000 h 3782059"/>
                <a:gd name="connsiteX2474" fmla="*/ 2376274 w 3006194"/>
                <a:gd name="connsiteY2474" fmla="*/ 2926080 h 3782059"/>
                <a:gd name="connsiteX2475" fmla="*/ 2388974 w 3006194"/>
                <a:gd name="connsiteY2475" fmla="*/ 2921000 h 3782059"/>
                <a:gd name="connsiteX2476" fmla="*/ 2421994 w 3006194"/>
                <a:gd name="connsiteY2476" fmla="*/ 2766060 h 3782059"/>
                <a:gd name="connsiteX2477" fmla="*/ 2406754 w 3006194"/>
                <a:gd name="connsiteY2477" fmla="*/ 2755900 h 3782059"/>
                <a:gd name="connsiteX2478" fmla="*/ 2391514 w 3006194"/>
                <a:gd name="connsiteY2478" fmla="*/ 2760980 h 3782059"/>
                <a:gd name="connsiteX2479" fmla="*/ 2399134 w 3006194"/>
                <a:gd name="connsiteY2479" fmla="*/ 2776220 h 3782059"/>
                <a:gd name="connsiteX2480" fmla="*/ 2421994 w 3006194"/>
                <a:gd name="connsiteY2480" fmla="*/ 2766060 h 3782059"/>
                <a:gd name="connsiteX2481" fmla="*/ 2427074 w 3006194"/>
                <a:gd name="connsiteY2481" fmla="*/ 581660 h 3782059"/>
                <a:gd name="connsiteX2482" fmla="*/ 2416914 w 3006194"/>
                <a:gd name="connsiteY2482" fmla="*/ 574040 h 3782059"/>
                <a:gd name="connsiteX2483" fmla="*/ 2391514 w 3006194"/>
                <a:gd name="connsiteY2483" fmla="*/ 591820 h 3782059"/>
                <a:gd name="connsiteX2484" fmla="*/ 2396594 w 3006194"/>
                <a:gd name="connsiteY2484" fmla="*/ 604520 h 3782059"/>
                <a:gd name="connsiteX2485" fmla="*/ 2427074 w 3006194"/>
                <a:gd name="connsiteY2485" fmla="*/ 581660 h 3782059"/>
                <a:gd name="connsiteX2486" fmla="*/ 2439774 w 3006194"/>
                <a:gd name="connsiteY2486" fmla="*/ 2801620 h 3782059"/>
                <a:gd name="connsiteX2487" fmla="*/ 2434694 w 3006194"/>
                <a:gd name="connsiteY2487" fmla="*/ 2791460 h 3782059"/>
                <a:gd name="connsiteX2488" fmla="*/ 2429614 w 3006194"/>
                <a:gd name="connsiteY2488" fmla="*/ 2796540 h 3782059"/>
                <a:gd name="connsiteX2489" fmla="*/ 2434694 w 3006194"/>
                <a:gd name="connsiteY2489" fmla="*/ 2809240 h 3782059"/>
                <a:gd name="connsiteX2490" fmla="*/ 2439774 w 3006194"/>
                <a:gd name="connsiteY2490" fmla="*/ 2801620 h 3782059"/>
                <a:gd name="connsiteX2491" fmla="*/ 2439774 w 3006194"/>
                <a:gd name="connsiteY2491" fmla="*/ 563880 h 3782059"/>
                <a:gd name="connsiteX2492" fmla="*/ 2434694 w 3006194"/>
                <a:gd name="connsiteY2492" fmla="*/ 558800 h 3782059"/>
                <a:gd name="connsiteX2493" fmla="*/ 2424534 w 3006194"/>
                <a:gd name="connsiteY2493" fmla="*/ 566420 h 3782059"/>
                <a:gd name="connsiteX2494" fmla="*/ 2432154 w 3006194"/>
                <a:gd name="connsiteY2494" fmla="*/ 574040 h 3782059"/>
                <a:gd name="connsiteX2495" fmla="*/ 2439774 w 3006194"/>
                <a:gd name="connsiteY2495" fmla="*/ 563880 h 3782059"/>
                <a:gd name="connsiteX2496" fmla="*/ 2439774 w 3006194"/>
                <a:gd name="connsiteY2496" fmla="*/ 462280 h 3782059"/>
                <a:gd name="connsiteX2497" fmla="*/ 2401674 w 3006194"/>
                <a:gd name="connsiteY2497" fmla="*/ 401320 h 3782059"/>
                <a:gd name="connsiteX2498" fmla="*/ 2386434 w 3006194"/>
                <a:gd name="connsiteY2498" fmla="*/ 408940 h 3782059"/>
                <a:gd name="connsiteX2499" fmla="*/ 2353414 w 3006194"/>
                <a:gd name="connsiteY2499" fmla="*/ 434340 h 3782059"/>
                <a:gd name="connsiteX2500" fmla="*/ 2343254 w 3006194"/>
                <a:gd name="connsiteY2500" fmla="*/ 452120 h 3782059"/>
                <a:gd name="connsiteX2501" fmla="*/ 2366114 w 3006194"/>
                <a:gd name="connsiteY2501" fmla="*/ 464820 h 3782059"/>
                <a:gd name="connsiteX2502" fmla="*/ 2414374 w 3006194"/>
                <a:gd name="connsiteY2502" fmla="*/ 469900 h 3782059"/>
                <a:gd name="connsiteX2503" fmla="*/ 2439774 w 3006194"/>
                <a:gd name="connsiteY2503" fmla="*/ 462280 h 3782059"/>
                <a:gd name="connsiteX2504" fmla="*/ 2472794 w 3006194"/>
                <a:gd name="connsiteY2504" fmla="*/ 546100 h 3782059"/>
                <a:gd name="connsiteX2505" fmla="*/ 2467714 w 3006194"/>
                <a:gd name="connsiteY2505" fmla="*/ 541020 h 3782059"/>
                <a:gd name="connsiteX2506" fmla="*/ 2462634 w 3006194"/>
                <a:gd name="connsiteY2506" fmla="*/ 551180 h 3782059"/>
                <a:gd name="connsiteX2507" fmla="*/ 2467714 w 3006194"/>
                <a:gd name="connsiteY2507" fmla="*/ 556260 h 3782059"/>
                <a:gd name="connsiteX2508" fmla="*/ 2472794 w 3006194"/>
                <a:gd name="connsiteY2508" fmla="*/ 546100 h 3782059"/>
                <a:gd name="connsiteX2509" fmla="*/ 2490574 w 3006194"/>
                <a:gd name="connsiteY2509" fmla="*/ 2870200 h 3782059"/>
                <a:gd name="connsiteX2510" fmla="*/ 2485494 w 3006194"/>
                <a:gd name="connsiteY2510" fmla="*/ 2857500 h 3782059"/>
                <a:gd name="connsiteX2511" fmla="*/ 2480414 w 3006194"/>
                <a:gd name="connsiteY2511" fmla="*/ 2862580 h 3782059"/>
                <a:gd name="connsiteX2512" fmla="*/ 2485494 w 3006194"/>
                <a:gd name="connsiteY2512" fmla="*/ 2872740 h 3782059"/>
                <a:gd name="connsiteX2513" fmla="*/ 2490574 w 3006194"/>
                <a:gd name="connsiteY2513" fmla="*/ 2870200 h 3782059"/>
                <a:gd name="connsiteX2514" fmla="*/ 2498194 w 3006194"/>
                <a:gd name="connsiteY2514" fmla="*/ 2715260 h 3782059"/>
                <a:gd name="connsiteX2515" fmla="*/ 2485494 w 3006194"/>
                <a:gd name="connsiteY2515" fmla="*/ 2684780 h 3782059"/>
                <a:gd name="connsiteX2516" fmla="*/ 2477874 w 3006194"/>
                <a:gd name="connsiteY2516" fmla="*/ 2707640 h 3782059"/>
                <a:gd name="connsiteX2517" fmla="*/ 2485494 w 3006194"/>
                <a:gd name="connsiteY2517" fmla="*/ 2738120 h 3782059"/>
                <a:gd name="connsiteX2518" fmla="*/ 2498194 w 3006194"/>
                <a:gd name="connsiteY2518" fmla="*/ 2715260 h 3782059"/>
                <a:gd name="connsiteX2519" fmla="*/ 2508354 w 3006194"/>
                <a:gd name="connsiteY2519" fmla="*/ 3248660 h 3782059"/>
                <a:gd name="connsiteX2520" fmla="*/ 2503274 w 3006194"/>
                <a:gd name="connsiteY2520" fmla="*/ 3243580 h 3782059"/>
                <a:gd name="connsiteX2521" fmla="*/ 2498194 w 3006194"/>
                <a:gd name="connsiteY2521" fmla="*/ 3256280 h 3782059"/>
                <a:gd name="connsiteX2522" fmla="*/ 2503274 w 3006194"/>
                <a:gd name="connsiteY2522" fmla="*/ 3261360 h 3782059"/>
                <a:gd name="connsiteX2523" fmla="*/ 2508354 w 3006194"/>
                <a:gd name="connsiteY2523" fmla="*/ 3248660 h 3782059"/>
                <a:gd name="connsiteX2524" fmla="*/ 2510894 w 3006194"/>
                <a:gd name="connsiteY2524" fmla="*/ 927100 h 3782059"/>
                <a:gd name="connsiteX2525" fmla="*/ 2485494 w 3006194"/>
                <a:gd name="connsiteY2525" fmla="*/ 924560 h 3782059"/>
                <a:gd name="connsiteX2526" fmla="*/ 2477874 w 3006194"/>
                <a:gd name="connsiteY2526" fmla="*/ 934720 h 3782059"/>
                <a:gd name="connsiteX2527" fmla="*/ 2500734 w 3006194"/>
                <a:gd name="connsiteY2527" fmla="*/ 939800 h 3782059"/>
                <a:gd name="connsiteX2528" fmla="*/ 2510894 w 3006194"/>
                <a:gd name="connsiteY2528" fmla="*/ 927100 h 3782059"/>
                <a:gd name="connsiteX2529" fmla="*/ 2510894 w 3006194"/>
                <a:gd name="connsiteY2529" fmla="*/ 604520 h 3782059"/>
                <a:gd name="connsiteX2530" fmla="*/ 2503274 w 3006194"/>
                <a:gd name="connsiteY2530" fmla="*/ 591820 h 3782059"/>
                <a:gd name="connsiteX2531" fmla="*/ 2480414 w 3006194"/>
                <a:gd name="connsiteY2531" fmla="*/ 622300 h 3782059"/>
                <a:gd name="connsiteX2532" fmla="*/ 2500734 w 3006194"/>
                <a:gd name="connsiteY2532" fmla="*/ 629920 h 3782059"/>
                <a:gd name="connsiteX2533" fmla="*/ 2510894 w 3006194"/>
                <a:gd name="connsiteY2533" fmla="*/ 604520 h 3782059"/>
                <a:gd name="connsiteX2534" fmla="*/ 2526134 w 3006194"/>
                <a:gd name="connsiteY2534" fmla="*/ 457200 h 3782059"/>
                <a:gd name="connsiteX2535" fmla="*/ 2503274 w 3006194"/>
                <a:gd name="connsiteY2535" fmla="*/ 452120 h 3782059"/>
                <a:gd name="connsiteX2536" fmla="*/ 2472794 w 3006194"/>
                <a:gd name="connsiteY2536" fmla="*/ 467360 h 3782059"/>
                <a:gd name="connsiteX2537" fmla="*/ 2485494 w 3006194"/>
                <a:gd name="connsiteY2537" fmla="*/ 487680 h 3782059"/>
                <a:gd name="connsiteX2538" fmla="*/ 2526134 w 3006194"/>
                <a:gd name="connsiteY2538" fmla="*/ 457200 h 3782059"/>
                <a:gd name="connsiteX2539" fmla="*/ 2528674 w 3006194"/>
                <a:gd name="connsiteY2539" fmla="*/ 373380 h 3782059"/>
                <a:gd name="connsiteX2540" fmla="*/ 2523594 w 3006194"/>
                <a:gd name="connsiteY2540" fmla="*/ 368300 h 3782059"/>
                <a:gd name="connsiteX2541" fmla="*/ 2510894 w 3006194"/>
                <a:gd name="connsiteY2541" fmla="*/ 373380 h 3782059"/>
                <a:gd name="connsiteX2542" fmla="*/ 2515974 w 3006194"/>
                <a:gd name="connsiteY2542" fmla="*/ 378460 h 3782059"/>
                <a:gd name="connsiteX2543" fmla="*/ 2528674 w 3006194"/>
                <a:gd name="connsiteY2543" fmla="*/ 373380 h 3782059"/>
                <a:gd name="connsiteX2544" fmla="*/ 2584554 w 3006194"/>
                <a:gd name="connsiteY2544" fmla="*/ 464820 h 3782059"/>
                <a:gd name="connsiteX2545" fmla="*/ 2589634 w 3006194"/>
                <a:gd name="connsiteY2545" fmla="*/ 469900 h 3782059"/>
                <a:gd name="connsiteX2546" fmla="*/ 2594714 w 3006194"/>
                <a:gd name="connsiteY2546" fmla="*/ 459740 h 3782059"/>
                <a:gd name="connsiteX2547" fmla="*/ 2589634 w 3006194"/>
                <a:gd name="connsiteY2547" fmla="*/ 454660 h 3782059"/>
                <a:gd name="connsiteX2548" fmla="*/ 2584554 w 3006194"/>
                <a:gd name="connsiteY2548" fmla="*/ 464820 h 3782059"/>
                <a:gd name="connsiteX2549" fmla="*/ 2569314 w 3006194"/>
                <a:gd name="connsiteY2549" fmla="*/ 640080 h 3782059"/>
                <a:gd name="connsiteX2550" fmla="*/ 2548994 w 3006194"/>
                <a:gd name="connsiteY2550" fmla="*/ 655320 h 3782059"/>
                <a:gd name="connsiteX2551" fmla="*/ 2571854 w 3006194"/>
                <a:gd name="connsiteY2551" fmla="*/ 660400 h 3782059"/>
                <a:gd name="connsiteX2552" fmla="*/ 2594714 w 3006194"/>
                <a:gd name="connsiteY2552" fmla="*/ 650240 h 3782059"/>
                <a:gd name="connsiteX2553" fmla="*/ 2569314 w 3006194"/>
                <a:gd name="connsiteY2553" fmla="*/ 640080 h 3782059"/>
                <a:gd name="connsiteX2554" fmla="*/ 2546454 w 3006194"/>
                <a:gd name="connsiteY2554" fmla="*/ 591820 h 3782059"/>
                <a:gd name="connsiteX2555" fmla="*/ 2556614 w 3006194"/>
                <a:gd name="connsiteY2555" fmla="*/ 607060 h 3782059"/>
                <a:gd name="connsiteX2556" fmla="*/ 2566774 w 3006194"/>
                <a:gd name="connsiteY2556" fmla="*/ 584200 h 3782059"/>
                <a:gd name="connsiteX2557" fmla="*/ 2551534 w 3006194"/>
                <a:gd name="connsiteY2557" fmla="*/ 576580 h 3782059"/>
                <a:gd name="connsiteX2558" fmla="*/ 2546454 w 3006194"/>
                <a:gd name="connsiteY2558" fmla="*/ 591820 h 3782059"/>
                <a:gd name="connsiteX2559" fmla="*/ 2564234 w 3006194"/>
                <a:gd name="connsiteY2559" fmla="*/ 2821940 h 3782059"/>
                <a:gd name="connsiteX2560" fmla="*/ 2554074 w 3006194"/>
                <a:gd name="connsiteY2560" fmla="*/ 2806700 h 3782059"/>
                <a:gd name="connsiteX2561" fmla="*/ 2546454 w 3006194"/>
                <a:gd name="connsiteY2561" fmla="*/ 2829560 h 3782059"/>
                <a:gd name="connsiteX2562" fmla="*/ 2554074 w 3006194"/>
                <a:gd name="connsiteY2562" fmla="*/ 2842260 h 3782059"/>
                <a:gd name="connsiteX2563" fmla="*/ 2564234 w 3006194"/>
                <a:gd name="connsiteY2563" fmla="*/ 2821940 h 3782059"/>
                <a:gd name="connsiteX2564" fmla="*/ 2582014 w 3006194"/>
                <a:gd name="connsiteY2564" fmla="*/ 2344420 h 3782059"/>
                <a:gd name="connsiteX2565" fmla="*/ 2576934 w 3006194"/>
                <a:gd name="connsiteY2565" fmla="*/ 2339340 h 3782059"/>
                <a:gd name="connsiteX2566" fmla="*/ 2564234 w 3006194"/>
                <a:gd name="connsiteY2566" fmla="*/ 2344420 h 3782059"/>
                <a:gd name="connsiteX2567" fmla="*/ 2569314 w 3006194"/>
                <a:gd name="connsiteY2567" fmla="*/ 2349500 h 3782059"/>
                <a:gd name="connsiteX2568" fmla="*/ 2582014 w 3006194"/>
                <a:gd name="connsiteY2568" fmla="*/ 2344420 h 3782059"/>
                <a:gd name="connsiteX2569" fmla="*/ 2615034 w 3006194"/>
                <a:gd name="connsiteY2569" fmla="*/ 3279140 h 3782059"/>
                <a:gd name="connsiteX2570" fmla="*/ 2604874 w 3006194"/>
                <a:gd name="connsiteY2570" fmla="*/ 3261360 h 3782059"/>
                <a:gd name="connsiteX2571" fmla="*/ 2582014 w 3006194"/>
                <a:gd name="connsiteY2571" fmla="*/ 3284220 h 3782059"/>
                <a:gd name="connsiteX2572" fmla="*/ 2604874 w 3006194"/>
                <a:gd name="connsiteY2572" fmla="*/ 3302000 h 3782059"/>
                <a:gd name="connsiteX2573" fmla="*/ 2615034 w 3006194"/>
                <a:gd name="connsiteY2573" fmla="*/ 3279140 h 3782059"/>
                <a:gd name="connsiteX2574" fmla="*/ 2597254 w 3006194"/>
                <a:gd name="connsiteY2574" fmla="*/ 3136900 h 3782059"/>
                <a:gd name="connsiteX2575" fmla="*/ 2612494 w 3006194"/>
                <a:gd name="connsiteY2575" fmla="*/ 3126740 h 3782059"/>
                <a:gd name="connsiteX2576" fmla="*/ 2589634 w 3006194"/>
                <a:gd name="connsiteY2576" fmla="*/ 3116580 h 3782059"/>
                <a:gd name="connsiteX2577" fmla="*/ 2582014 w 3006194"/>
                <a:gd name="connsiteY2577" fmla="*/ 3131820 h 3782059"/>
                <a:gd name="connsiteX2578" fmla="*/ 2597254 w 3006194"/>
                <a:gd name="connsiteY2578" fmla="*/ 3136900 h 3782059"/>
                <a:gd name="connsiteX2579" fmla="*/ 2615034 w 3006194"/>
                <a:gd name="connsiteY2579" fmla="*/ 3073400 h 3782059"/>
                <a:gd name="connsiteX2580" fmla="*/ 2604874 w 3006194"/>
                <a:gd name="connsiteY2580" fmla="*/ 3048000 h 3782059"/>
                <a:gd name="connsiteX2581" fmla="*/ 2584554 w 3006194"/>
                <a:gd name="connsiteY2581" fmla="*/ 3055620 h 3782059"/>
                <a:gd name="connsiteX2582" fmla="*/ 2607414 w 3006194"/>
                <a:gd name="connsiteY2582" fmla="*/ 3086100 h 3782059"/>
                <a:gd name="connsiteX2583" fmla="*/ 2615034 w 3006194"/>
                <a:gd name="connsiteY2583" fmla="*/ 3073400 h 3782059"/>
                <a:gd name="connsiteX2584" fmla="*/ 2630274 w 3006194"/>
                <a:gd name="connsiteY2584" fmla="*/ 579120 h 3782059"/>
                <a:gd name="connsiteX2585" fmla="*/ 2625194 w 3006194"/>
                <a:gd name="connsiteY2585" fmla="*/ 574040 h 3782059"/>
                <a:gd name="connsiteX2586" fmla="*/ 2620114 w 3006194"/>
                <a:gd name="connsiteY2586" fmla="*/ 586740 h 3782059"/>
                <a:gd name="connsiteX2587" fmla="*/ 2625194 w 3006194"/>
                <a:gd name="connsiteY2587" fmla="*/ 591820 h 3782059"/>
                <a:gd name="connsiteX2588" fmla="*/ 2630274 w 3006194"/>
                <a:gd name="connsiteY2588" fmla="*/ 579120 h 3782059"/>
                <a:gd name="connsiteX2589" fmla="*/ 2790294 w 3006194"/>
                <a:gd name="connsiteY2589" fmla="*/ 2118360 h 3782059"/>
                <a:gd name="connsiteX2590" fmla="*/ 2797914 w 3006194"/>
                <a:gd name="connsiteY2590" fmla="*/ 2125980 h 3782059"/>
                <a:gd name="connsiteX2591" fmla="*/ 2815694 w 3006194"/>
                <a:gd name="connsiteY2591" fmla="*/ 2125980 h 3782059"/>
                <a:gd name="connsiteX2592" fmla="*/ 2841094 w 3006194"/>
                <a:gd name="connsiteY2592" fmla="*/ 2087880 h 3782059"/>
                <a:gd name="connsiteX2593" fmla="*/ 2790294 w 3006194"/>
                <a:gd name="connsiteY2593" fmla="*/ 2039620 h 3782059"/>
                <a:gd name="connsiteX2594" fmla="*/ 2782674 w 3006194"/>
                <a:gd name="connsiteY2594" fmla="*/ 2039620 h 3782059"/>
                <a:gd name="connsiteX2595" fmla="*/ 2790294 w 3006194"/>
                <a:gd name="connsiteY2595" fmla="*/ 2118360 h 3782059"/>
                <a:gd name="connsiteX2596" fmla="*/ 2820774 w 3006194"/>
                <a:gd name="connsiteY2596" fmla="*/ 2268220 h 3782059"/>
                <a:gd name="connsiteX2597" fmla="*/ 2808074 w 3006194"/>
                <a:gd name="connsiteY2597" fmla="*/ 2273300 h 3782059"/>
                <a:gd name="connsiteX2598" fmla="*/ 2813154 w 3006194"/>
                <a:gd name="connsiteY2598" fmla="*/ 2278380 h 3782059"/>
                <a:gd name="connsiteX2599" fmla="*/ 2825854 w 3006194"/>
                <a:gd name="connsiteY2599" fmla="*/ 2273300 h 3782059"/>
                <a:gd name="connsiteX2600" fmla="*/ 2820774 w 3006194"/>
                <a:gd name="connsiteY2600" fmla="*/ 2268220 h 3782059"/>
                <a:gd name="connsiteX2601" fmla="*/ 2780134 w 3006194"/>
                <a:gd name="connsiteY2601" fmla="*/ 2141220 h 3782059"/>
                <a:gd name="connsiteX2602" fmla="*/ 2790294 w 3006194"/>
                <a:gd name="connsiteY2602" fmla="*/ 2133600 h 3782059"/>
                <a:gd name="connsiteX2603" fmla="*/ 2790294 w 3006194"/>
                <a:gd name="connsiteY2603" fmla="*/ 2125980 h 3782059"/>
                <a:gd name="connsiteX2604" fmla="*/ 2777594 w 3006194"/>
                <a:gd name="connsiteY2604" fmla="*/ 2131060 h 3782059"/>
                <a:gd name="connsiteX2605" fmla="*/ 2780134 w 3006194"/>
                <a:gd name="connsiteY2605" fmla="*/ 2141220 h 3782059"/>
                <a:gd name="connsiteX2606" fmla="*/ 2739494 w 3006194"/>
                <a:gd name="connsiteY2606" fmla="*/ 599440 h 3782059"/>
                <a:gd name="connsiteX2607" fmla="*/ 2744574 w 3006194"/>
                <a:gd name="connsiteY2607" fmla="*/ 604520 h 3782059"/>
                <a:gd name="connsiteX2608" fmla="*/ 2757274 w 3006194"/>
                <a:gd name="connsiteY2608" fmla="*/ 599440 h 3782059"/>
                <a:gd name="connsiteX2609" fmla="*/ 2752194 w 3006194"/>
                <a:gd name="connsiteY2609" fmla="*/ 594360 h 3782059"/>
                <a:gd name="connsiteX2610" fmla="*/ 2739494 w 3006194"/>
                <a:gd name="connsiteY2610" fmla="*/ 599440 h 3782059"/>
                <a:gd name="connsiteX2611" fmla="*/ 2721714 w 3006194"/>
                <a:gd name="connsiteY2611" fmla="*/ 2143760 h 3782059"/>
                <a:gd name="connsiteX2612" fmla="*/ 2734414 w 3006194"/>
                <a:gd name="connsiteY2612" fmla="*/ 2161540 h 3782059"/>
                <a:gd name="connsiteX2613" fmla="*/ 2754734 w 3006194"/>
                <a:gd name="connsiteY2613" fmla="*/ 2143760 h 3782059"/>
                <a:gd name="connsiteX2614" fmla="*/ 2742034 w 3006194"/>
                <a:gd name="connsiteY2614" fmla="*/ 2118360 h 3782059"/>
                <a:gd name="connsiteX2615" fmla="*/ 2721714 w 3006194"/>
                <a:gd name="connsiteY2615" fmla="*/ 2143760 h 3782059"/>
                <a:gd name="connsiteX2616" fmla="*/ 2731874 w 3006194"/>
                <a:gd name="connsiteY2616" fmla="*/ 1409700 h 3782059"/>
                <a:gd name="connsiteX2617" fmla="*/ 2736954 w 3006194"/>
                <a:gd name="connsiteY2617" fmla="*/ 1404620 h 3782059"/>
                <a:gd name="connsiteX2618" fmla="*/ 2729334 w 3006194"/>
                <a:gd name="connsiteY2618" fmla="*/ 1394460 h 3782059"/>
                <a:gd name="connsiteX2619" fmla="*/ 2721714 w 3006194"/>
                <a:gd name="connsiteY2619" fmla="*/ 1402080 h 3782059"/>
                <a:gd name="connsiteX2620" fmla="*/ 2731874 w 3006194"/>
                <a:gd name="connsiteY2620" fmla="*/ 1409700 h 3782059"/>
                <a:gd name="connsiteX2621" fmla="*/ 2739494 w 3006194"/>
                <a:gd name="connsiteY2621" fmla="*/ 1351280 h 3782059"/>
                <a:gd name="connsiteX2622" fmla="*/ 2726794 w 3006194"/>
                <a:gd name="connsiteY2622" fmla="*/ 1346200 h 3782059"/>
                <a:gd name="connsiteX2623" fmla="*/ 2721714 w 3006194"/>
                <a:gd name="connsiteY2623" fmla="*/ 1351280 h 3782059"/>
                <a:gd name="connsiteX2624" fmla="*/ 2731874 w 3006194"/>
                <a:gd name="connsiteY2624" fmla="*/ 1356360 h 3782059"/>
                <a:gd name="connsiteX2625" fmla="*/ 2739494 w 3006194"/>
                <a:gd name="connsiteY2625" fmla="*/ 1351280 h 3782059"/>
                <a:gd name="connsiteX2626" fmla="*/ 2721714 w 3006194"/>
                <a:gd name="connsiteY2626" fmla="*/ 477520 h 3782059"/>
                <a:gd name="connsiteX2627" fmla="*/ 2734414 w 3006194"/>
                <a:gd name="connsiteY2627" fmla="*/ 485140 h 3782059"/>
                <a:gd name="connsiteX2628" fmla="*/ 2736954 w 3006194"/>
                <a:gd name="connsiteY2628" fmla="*/ 459740 h 3782059"/>
                <a:gd name="connsiteX2629" fmla="*/ 2726794 w 3006194"/>
                <a:gd name="connsiteY2629" fmla="*/ 452120 h 3782059"/>
                <a:gd name="connsiteX2630" fmla="*/ 2721714 w 3006194"/>
                <a:gd name="connsiteY2630" fmla="*/ 477520 h 3782059"/>
                <a:gd name="connsiteX2631" fmla="*/ 2721714 w 3006194"/>
                <a:gd name="connsiteY2631" fmla="*/ 635000 h 3782059"/>
                <a:gd name="connsiteX2632" fmla="*/ 2729334 w 3006194"/>
                <a:gd name="connsiteY2632" fmla="*/ 642620 h 3782059"/>
                <a:gd name="connsiteX2633" fmla="*/ 2736954 w 3006194"/>
                <a:gd name="connsiteY2633" fmla="*/ 632460 h 3782059"/>
                <a:gd name="connsiteX2634" fmla="*/ 2731874 w 3006194"/>
                <a:gd name="connsiteY2634" fmla="*/ 627380 h 3782059"/>
                <a:gd name="connsiteX2635" fmla="*/ 2721714 w 3006194"/>
                <a:gd name="connsiteY2635" fmla="*/ 635000 h 3782059"/>
                <a:gd name="connsiteX2636" fmla="*/ 2711554 w 3006194"/>
                <a:gd name="connsiteY2636" fmla="*/ 660400 h 3782059"/>
                <a:gd name="connsiteX2637" fmla="*/ 2721714 w 3006194"/>
                <a:gd name="connsiteY2637" fmla="*/ 652780 h 3782059"/>
                <a:gd name="connsiteX2638" fmla="*/ 2721714 w 3006194"/>
                <a:gd name="connsiteY2638" fmla="*/ 645160 h 3782059"/>
                <a:gd name="connsiteX2639" fmla="*/ 2709014 w 3006194"/>
                <a:gd name="connsiteY2639" fmla="*/ 650240 h 3782059"/>
                <a:gd name="connsiteX2640" fmla="*/ 2711554 w 3006194"/>
                <a:gd name="connsiteY2640" fmla="*/ 660400 h 3782059"/>
                <a:gd name="connsiteX2641" fmla="*/ 2703934 w 3006194"/>
                <a:gd name="connsiteY2641" fmla="*/ 1384300 h 3782059"/>
                <a:gd name="connsiteX2642" fmla="*/ 2711554 w 3006194"/>
                <a:gd name="connsiteY2642" fmla="*/ 1394460 h 3782059"/>
                <a:gd name="connsiteX2643" fmla="*/ 2719174 w 3006194"/>
                <a:gd name="connsiteY2643" fmla="*/ 1394460 h 3782059"/>
                <a:gd name="connsiteX2644" fmla="*/ 2714094 w 3006194"/>
                <a:gd name="connsiteY2644" fmla="*/ 1381760 h 3782059"/>
                <a:gd name="connsiteX2645" fmla="*/ 2703934 w 3006194"/>
                <a:gd name="connsiteY2645" fmla="*/ 1384300 h 3782059"/>
                <a:gd name="connsiteX2646" fmla="*/ 2653134 w 3006194"/>
                <a:gd name="connsiteY2646" fmla="*/ 533400 h 3782059"/>
                <a:gd name="connsiteX2647" fmla="*/ 2658214 w 3006194"/>
                <a:gd name="connsiteY2647" fmla="*/ 538480 h 3782059"/>
                <a:gd name="connsiteX2648" fmla="*/ 2663294 w 3006194"/>
                <a:gd name="connsiteY2648" fmla="*/ 525780 h 3782059"/>
                <a:gd name="connsiteX2649" fmla="*/ 2658214 w 3006194"/>
                <a:gd name="connsiteY2649" fmla="*/ 520700 h 3782059"/>
                <a:gd name="connsiteX2650" fmla="*/ 2653134 w 3006194"/>
                <a:gd name="connsiteY2650" fmla="*/ 533400 h 3782059"/>
                <a:gd name="connsiteX2651" fmla="*/ 2637894 w 3006194"/>
                <a:gd name="connsiteY2651" fmla="*/ 497840 h 3782059"/>
                <a:gd name="connsiteX2652" fmla="*/ 2642974 w 3006194"/>
                <a:gd name="connsiteY2652" fmla="*/ 502920 h 3782059"/>
                <a:gd name="connsiteX2653" fmla="*/ 2648054 w 3006194"/>
                <a:gd name="connsiteY2653" fmla="*/ 492760 h 3782059"/>
                <a:gd name="connsiteX2654" fmla="*/ 2642974 w 3006194"/>
                <a:gd name="connsiteY2654" fmla="*/ 487680 h 3782059"/>
                <a:gd name="connsiteX2655" fmla="*/ 2637894 w 3006194"/>
                <a:gd name="connsiteY2655" fmla="*/ 497840 h 3782059"/>
                <a:gd name="connsiteX2656" fmla="*/ 2637894 w 3006194"/>
                <a:gd name="connsiteY2656" fmla="*/ 2760980 h 3782059"/>
                <a:gd name="connsiteX2657" fmla="*/ 2642974 w 3006194"/>
                <a:gd name="connsiteY2657" fmla="*/ 2773680 h 3782059"/>
                <a:gd name="connsiteX2658" fmla="*/ 2648054 w 3006194"/>
                <a:gd name="connsiteY2658" fmla="*/ 2768600 h 3782059"/>
                <a:gd name="connsiteX2659" fmla="*/ 2642974 w 3006194"/>
                <a:gd name="connsiteY2659" fmla="*/ 2758440 h 3782059"/>
                <a:gd name="connsiteX2660" fmla="*/ 2637894 w 3006194"/>
                <a:gd name="connsiteY2660" fmla="*/ 2760980 h 3782059"/>
                <a:gd name="connsiteX2661" fmla="*/ 2635354 w 3006194"/>
                <a:gd name="connsiteY2661" fmla="*/ 2900680 h 3782059"/>
                <a:gd name="connsiteX2662" fmla="*/ 2640434 w 3006194"/>
                <a:gd name="connsiteY2662" fmla="*/ 2910840 h 3782059"/>
                <a:gd name="connsiteX2663" fmla="*/ 2645514 w 3006194"/>
                <a:gd name="connsiteY2663" fmla="*/ 2905760 h 3782059"/>
                <a:gd name="connsiteX2664" fmla="*/ 2640434 w 3006194"/>
                <a:gd name="connsiteY2664" fmla="*/ 2893060 h 3782059"/>
                <a:gd name="connsiteX2665" fmla="*/ 2635354 w 3006194"/>
                <a:gd name="connsiteY2665" fmla="*/ 2900680 h 3782059"/>
                <a:gd name="connsiteX2666" fmla="*/ 2635354 w 3006194"/>
                <a:gd name="connsiteY2666" fmla="*/ 3126740 h 3782059"/>
                <a:gd name="connsiteX2667" fmla="*/ 2640434 w 3006194"/>
                <a:gd name="connsiteY2667" fmla="*/ 3136900 h 3782059"/>
                <a:gd name="connsiteX2668" fmla="*/ 2645514 w 3006194"/>
                <a:gd name="connsiteY2668" fmla="*/ 3131820 h 3782059"/>
                <a:gd name="connsiteX2669" fmla="*/ 2640434 w 3006194"/>
                <a:gd name="connsiteY2669" fmla="*/ 3119120 h 3782059"/>
                <a:gd name="connsiteX2670" fmla="*/ 2635354 w 3006194"/>
                <a:gd name="connsiteY2670" fmla="*/ 3126740 h 3782059"/>
                <a:gd name="connsiteX2671" fmla="*/ 2650594 w 3006194"/>
                <a:gd name="connsiteY2671" fmla="*/ 3284220 h 3782059"/>
                <a:gd name="connsiteX2672" fmla="*/ 2645514 w 3006194"/>
                <a:gd name="connsiteY2672" fmla="*/ 3279140 h 3782059"/>
                <a:gd name="connsiteX2673" fmla="*/ 2635354 w 3006194"/>
                <a:gd name="connsiteY2673" fmla="*/ 3286760 h 3782059"/>
                <a:gd name="connsiteX2674" fmla="*/ 2642974 w 3006194"/>
                <a:gd name="connsiteY2674" fmla="*/ 3294380 h 3782059"/>
                <a:gd name="connsiteX2675" fmla="*/ 2650594 w 3006194"/>
                <a:gd name="connsiteY2675" fmla="*/ 3284220 h 3782059"/>
                <a:gd name="connsiteX2676" fmla="*/ 2670914 w 3006194"/>
                <a:gd name="connsiteY2676" fmla="*/ 777240 h 3782059"/>
                <a:gd name="connsiteX2677" fmla="*/ 2658214 w 3006194"/>
                <a:gd name="connsiteY2677" fmla="*/ 746760 h 3782059"/>
                <a:gd name="connsiteX2678" fmla="*/ 2650594 w 3006194"/>
                <a:gd name="connsiteY2678" fmla="*/ 769620 h 3782059"/>
                <a:gd name="connsiteX2679" fmla="*/ 2658214 w 3006194"/>
                <a:gd name="connsiteY2679" fmla="*/ 800100 h 3782059"/>
                <a:gd name="connsiteX2680" fmla="*/ 2670914 w 3006194"/>
                <a:gd name="connsiteY2680" fmla="*/ 777240 h 3782059"/>
                <a:gd name="connsiteX2681" fmla="*/ 2686154 w 3006194"/>
                <a:gd name="connsiteY2681" fmla="*/ 495300 h 3782059"/>
                <a:gd name="connsiteX2682" fmla="*/ 2681074 w 3006194"/>
                <a:gd name="connsiteY2682" fmla="*/ 490220 h 3782059"/>
                <a:gd name="connsiteX2683" fmla="*/ 2668374 w 3006194"/>
                <a:gd name="connsiteY2683" fmla="*/ 495300 h 3782059"/>
                <a:gd name="connsiteX2684" fmla="*/ 2673454 w 3006194"/>
                <a:gd name="connsiteY2684" fmla="*/ 500380 h 3782059"/>
                <a:gd name="connsiteX2685" fmla="*/ 2686154 w 3006194"/>
                <a:gd name="connsiteY2685" fmla="*/ 495300 h 3782059"/>
                <a:gd name="connsiteX2686" fmla="*/ 2701394 w 3006194"/>
                <a:gd name="connsiteY2686" fmla="*/ 2870200 h 3782059"/>
                <a:gd name="connsiteX2687" fmla="*/ 2696314 w 3006194"/>
                <a:gd name="connsiteY2687" fmla="*/ 2860040 h 3782059"/>
                <a:gd name="connsiteX2688" fmla="*/ 2691234 w 3006194"/>
                <a:gd name="connsiteY2688" fmla="*/ 2865120 h 3782059"/>
                <a:gd name="connsiteX2689" fmla="*/ 2696314 w 3006194"/>
                <a:gd name="connsiteY2689" fmla="*/ 2877820 h 3782059"/>
                <a:gd name="connsiteX2690" fmla="*/ 2701394 w 3006194"/>
                <a:gd name="connsiteY2690" fmla="*/ 2870200 h 3782059"/>
                <a:gd name="connsiteX2691" fmla="*/ 2703934 w 3006194"/>
                <a:gd name="connsiteY2691" fmla="*/ 1437640 h 3782059"/>
                <a:gd name="connsiteX2692" fmla="*/ 2714094 w 3006194"/>
                <a:gd name="connsiteY2692" fmla="*/ 1442720 h 3782059"/>
                <a:gd name="connsiteX2693" fmla="*/ 2719174 w 3006194"/>
                <a:gd name="connsiteY2693" fmla="*/ 1437640 h 3782059"/>
                <a:gd name="connsiteX2694" fmla="*/ 2706474 w 3006194"/>
                <a:gd name="connsiteY2694" fmla="*/ 1432560 h 3782059"/>
                <a:gd name="connsiteX2695" fmla="*/ 2703934 w 3006194"/>
                <a:gd name="connsiteY2695" fmla="*/ 1437640 h 3782059"/>
                <a:gd name="connsiteX2696" fmla="*/ 2719174 w 3006194"/>
                <a:gd name="connsiteY2696" fmla="*/ 3202940 h 3782059"/>
                <a:gd name="connsiteX2697" fmla="*/ 2714094 w 3006194"/>
                <a:gd name="connsiteY2697" fmla="*/ 3192780 h 3782059"/>
                <a:gd name="connsiteX2698" fmla="*/ 2709014 w 3006194"/>
                <a:gd name="connsiteY2698" fmla="*/ 3197860 h 3782059"/>
                <a:gd name="connsiteX2699" fmla="*/ 2714094 w 3006194"/>
                <a:gd name="connsiteY2699" fmla="*/ 3210560 h 3782059"/>
                <a:gd name="connsiteX2700" fmla="*/ 2719174 w 3006194"/>
                <a:gd name="connsiteY2700" fmla="*/ 3202940 h 3782059"/>
                <a:gd name="connsiteX2701" fmla="*/ 2739494 w 3006194"/>
                <a:gd name="connsiteY2701" fmla="*/ 2517140 h 3782059"/>
                <a:gd name="connsiteX2702" fmla="*/ 2739494 w 3006194"/>
                <a:gd name="connsiteY2702" fmla="*/ 2509520 h 3782059"/>
                <a:gd name="connsiteX2703" fmla="*/ 2726794 w 3006194"/>
                <a:gd name="connsiteY2703" fmla="*/ 2514600 h 3782059"/>
                <a:gd name="connsiteX2704" fmla="*/ 2729334 w 3006194"/>
                <a:gd name="connsiteY2704" fmla="*/ 2524760 h 3782059"/>
                <a:gd name="connsiteX2705" fmla="*/ 2739494 w 3006194"/>
                <a:gd name="connsiteY2705" fmla="*/ 2517140 h 3782059"/>
                <a:gd name="connsiteX2706" fmla="*/ 2752194 w 3006194"/>
                <a:gd name="connsiteY2706" fmla="*/ 2458720 h 3782059"/>
                <a:gd name="connsiteX2707" fmla="*/ 2703934 w 3006194"/>
                <a:gd name="connsiteY2707" fmla="*/ 2484120 h 3782059"/>
                <a:gd name="connsiteX2708" fmla="*/ 2739494 w 3006194"/>
                <a:gd name="connsiteY2708" fmla="*/ 2509520 h 3782059"/>
                <a:gd name="connsiteX2709" fmla="*/ 2754734 w 3006194"/>
                <a:gd name="connsiteY2709" fmla="*/ 2496820 h 3782059"/>
                <a:gd name="connsiteX2710" fmla="*/ 2752194 w 3006194"/>
                <a:gd name="connsiteY2710" fmla="*/ 2458720 h 3782059"/>
                <a:gd name="connsiteX2711" fmla="*/ 2787754 w 3006194"/>
                <a:gd name="connsiteY2711" fmla="*/ 2608580 h 3782059"/>
                <a:gd name="connsiteX2712" fmla="*/ 2782674 w 3006194"/>
                <a:gd name="connsiteY2712" fmla="*/ 2595880 h 3782059"/>
                <a:gd name="connsiteX2713" fmla="*/ 2777594 w 3006194"/>
                <a:gd name="connsiteY2713" fmla="*/ 2600960 h 3782059"/>
                <a:gd name="connsiteX2714" fmla="*/ 2782674 w 3006194"/>
                <a:gd name="connsiteY2714" fmla="*/ 2613660 h 3782059"/>
                <a:gd name="connsiteX2715" fmla="*/ 2787754 w 3006194"/>
                <a:gd name="connsiteY2715" fmla="*/ 2608580 h 3782059"/>
                <a:gd name="connsiteX2716" fmla="*/ 2810614 w 3006194"/>
                <a:gd name="connsiteY2716" fmla="*/ 2341880 h 3782059"/>
                <a:gd name="connsiteX2717" fmla="*/ 2823314 w 3006194"/>
                <a:gd name="connsiteY2717" fmla="*/ 2324100 h 3782059"/>
                <a:gd name="connsiteX2718" fmla="*/ 2800454 w 3006194"/>
                <a:gd name="connsiteY2718" fmla="*/ 2319020 h 3782059"/>
                <a:gd name="connsiteX2719" fmla="*/ 2742034 w 3006194"/>
                <a:gd name="connsiteY2719" fmla="*/ 2379980 h 3782059"/>
                <a:gd name="connsiteX2720" fmla="*/ 2754734 w 3006194"/>
                <a:gd name="connsiteY2720" fmla="*/ 2387600 h 3782059"/>
                <a:gd name="connsiteX2721" fmla="*/ 2769974 w 3006194"/>
                <a:gd name="connsiteY2721" fmla="*/ 2382520 h 3782059"/>
                <a:gd name="connsiteX2722" fmla="*/ 2810614 w 3006194"/>
                <a:gd name="connsiteY2722" fmla="*/ 2341880 h 3782059"/>
                <a:gd name="connsiteX2723" fmla="*/ 2841094 w 3006194"/>
                <a:gd name="connsiteY2723" fmla="*/ 3202940 h 3782059"/>
                <a:gd name="connsiteX2724" fmla="*/ 2836014 w 3006194"/>
                <a:gd name="connsiteY2724" fmla="*/ 3192780 h 3782059"/>
                <a:gd name="connsiteX2725" fmla="*/ 2830934 w 3006194"/>
                <a:gd name="connsiteY2725" fmla="*/ 3197860 h 3782059"/>
                <a:gd name="connsiteX2726" fmla="*/ 2836014 w 3006194"/>
                <a:gd name="connsiteY2726" fmla="*/ 3210560 h 3782059"/>
                <a:gd name="connsiteX2727" fmla="*/ 2841094 w 3006194"/>
                <a:gd name="connsiteY2727" fmla="*/ 3202940 h 3782059"/>
                <a:gd name="connsiteX2728" fmla="*/ 2841094 w 3006194"/>
                <a:gd name="connsiteY2728" fmla="*/ 2542540 h 3782059"/>
                <a:gd name="connsiteX2729" fmla="*/ 2813154 w 3006194"/>
                <a:gd name="connsiteY2729" fmla="*/ 2506980 h 3782059"/>
                <a:gd name="connsiteX2730" fmla="*/ 2792834 w 3006194"/>
                <a:gd name="connsiteY2730" fmla="*/ 2517140 h 3782059"/>
                <a:gd name="connsiteX2731" fmla="*/ 2790294 w 3006194"/>
                <a:gd name="connsiteY2731" fmla="*/ 2562860 h 3782059"/>
                <a:gd name="connsiteX2732" fmla="*/ 2802994 w 3006194"/>
                <a:gd name="connsiteY2732" fmla="*/ 2575560 h 3782059"/>
                <a:gd name="connsiteX2733" fmla="*/ 2841094 w 3006194"/>
                <a:gd name="connsiteY2733" fmla="*/ 2542540 h 3782059"/>
                <a:gd name="connsiteX2734" fmla="*/ 2843634 w 3006194"/>
                <a:gd name="connsiteY2734" fmla="*/ 2448560 h 3782059"/>
                <a:gd name="connsiteX2735" fmla="*/ 2838554 w 3006194"/>
                <a:gd name="connsiteY2735" fmla="*/ 2443480 h 3782059"/>
                <a:gd name="connsiteX2736" fmla="*/ 2828394 w 3006194"/>
                <a:gd name="connsiteY2736" fmla="*/ 2448560 h 3782059"/>
                <a:gd name="connsiteX2737" fmla="*/ 2833474 w 3006194"/>
                <a:gd name="connsiteY2737" fmla="*/ 2453640 h 3782059"/>
                <a:gd name="connsiteX2738" fmla="*/ 2843634 w 3006194"/>
                <a:gd name="connsiteY2738" fmla="*/ 2448560 h 3782059"/>
                <a:gd name="connsiteX2739" fmla="*/ 2848714 w 3006194"/>
                <a:gd name="connsiteY2739" fmla="*/ 2402840 h 3782059"/>
                <a:gd name="connsiteX2740" fmla="*/ 2858874 w 3006194"/>
                <a:gd name="connsiteY2740" fmla="*/ 2395220 h 3782059"/>
                <a:gd name="connsiteX2741" fmla="*/ 2856334 w 3006194"/>
                <a:gd name="connsiteY2741" fmla="*/ 2369820 h 3782059"/>
                <a:gd name="connsiteX2742" fmla="*/ 2843634 w 3006194"/>
                <a:gd name="connsiteY2742" fmla="*/ 2377440 h 3782059"/>
                <a:gd name="connsiteX2743" fmla="*/ 2848714 w 3006194"/>
                <a:gd name="connsiteY2743" fmla="*/ 2402840 h 3782059"/>
                <a:gd name="connsiteX2744" fmla="*/ 2874114 w 3006194"/>
                <a:gd name="connsiteY2744" fmla="*/ 3241040 h 3782059"/>
                <a:gd name="connsiteX2745" fmla="*/ 2871574 w 3006194"/>
                <a:gd name="connsiteY2745" fmla="*/ 3228340 h 3782059"/>
                <a:gd name="connsiteX2746" fmla="*/ 2848714 w 3006194"/>
                <a:gd name="connsiteY2746" fmla="*/ 3228340 h 3782059"/>
                <a:gd name="connsiteX2747" fmla="*/ 2848714 w 3006194"/>
                <a:gd name="connsiteY2747" fmla="*/ 3238500 h 3782059"/>
                <a:gd name="connsiteX2748" fmla="*/ 2874114 w 3006194"/>
                <a:gd name="connsiteY2748" fmla="*/ 3241040 h 3782059"/>
                <a:gd name="connsiteX2749" fmla="*/ 2874114 w 3006194"/>
                <a:gd name="connsiteY2749" fmla="*/ 1747520 h 3782059"/>
                <a:gd name="connsiteX2750" fmla="*/ 2869034 w 3006194"/>
                <a:gd name="connsiteY2750" fmla="*/ 1742440 h 3782059"/>
                <a:gd name="connsiteX2751" fmla="*/ 2863954 w 3006194"/>
                <a:gd name="connsiteY2751" fmla="*/ 1752600 h 3782059"/>
                <a:gd name="connsiteX2752" fmla="*/ 2869034 w 3006194"/>
                <a:gd name="connsiteY2752" fmla="*/ 1757680 h 3782059"/>
                <a:gd name="connsiteX2753" fmla="*/ 2874114 w 3006194"/>
                <a:gd name="connsiteY2753" fmla="*/ 1747520 h 3782059"/>
                <a:gd name="connsiteX2754" fmla="*/ 2929994 w 3006194"/>
                <a:gd name="connsiteY2754" fmla="*/ 2326640 h 3782059"/>
                <a:gd name="connsiteX2755" fmla="*/ 2927454 w 3006194"/>
                <a:gd name="connsiteY2755" fmla="*/ 2301240 h 3782059"/>
                <a:gd name="connsiteX2756" fmla="*/ 2914754 w 3006194"/>
                <a:gd name="connsiteY2756" fmla="*/ 2308860 h 3782059"/>
                <a:gd name="connsiteX2757" fmla="*/ 2919834 w 3006194"/>
                <a:gd name="connsiteY2757" fmla="*/ 2331720 h 3782059"/>
                <a:gd name="connsiteX2758" fmla="*/ 2929994 w 3006194"/>
                <a:gd name="connsiteY2758" fmla="*/ 2326640 h 3782059"/>
                <a:gd name="connsiteX2759" fmla="*/ 2947774 w 3006194"/>
                <a:gd name="connsiteY2759" fmla="*/ 1803400 h 3782059"/>
                <a:gd name="connsiteX2760" fmla="*/ 2942694 w 3006194"/>
                <a:gd name="connsiteY2760" fmla="*/ 1798320 h 3782059"/>
                <a:gd name="connsiteX2761" fmla="*/ 2932534 w 3006194"/>
                <a:gd name="connsiteY2761" fmla="*/ 1803400 h 3782059"/>
                <a:gd name="connsiteX2762" fmla="*/ 2937615 w 3006194"/>
                <a:gd name="connsiteY2762" fmla="*/ 1808480 h 3782059"/>
                <a:gd name="connsiteX2763" fmla="*/ 2947774 w 3006194"/>
                <a:gd name="connsiteY2763" fmla="*/ 1803400 h 3782059"/>
                <a:gd name="connsiteX2764" fmla="*/ 2963015 w 3006194"/>
                <a:gd name="connsiteY2764" fmla="*/ 2156460 h 3782059"/>
                <a:gd name="connsiteX2765" fmla="*/ 2957934 w 3006194"/>
                <a:gd name="connsiteY2765" fmla="*/ 2146300 h 3782059"/>
                <a:gd name="connsiteX2766" fmla="*/ 2952854 w 3006194"/>
                <a:gd name="connsiteY2766" fmla="*/ 2151380 h 3782059"/>
                <a:gd name="connsiteX2767" fmla="*/ 2957934 w 3006194"/>
                <a:gd name="connsiteY2767" fmla="*/ 2164080 h 3782059"/>
                <a:gd name="connsiteX2768" fmla="*/ 2963015 w 3006194"/>
                <a:gd name="connsiteY2768" fmla="*/ 2156460 h 3782059"/>
                <a:gd name="connsiteX2769" fmla="*/ 2980794 w 3006194"/>
                <a:gd name="connsiteY2769" fmla="*/ 1457960 h 3782059"/>
                <a:gd name="connsiteX2770" fmla="*/ 2975715 w 3006194"/>
                <a:gd name="connsiteY2770" fmla="*/ 1447800 h 3782059"/>
                <a:gd name="connsiteX2771" fmla="*/ 2970634 w 3006194"/>
                <a:gd name="connsiteY2771" fmla="*/ 1452880 h 3782059"/>
                <a:gd name="connsiteX2772" fmla="*/ 2975715 w 3006194"/>
                <a:gd name="connsiteY2772" fmla="*/ 1465580 h 3782059"/>
                <a:gd name="connsiteX2773" fmla="*/ 2980794 w 3006194"/>
                <a:gd name="connsiteY2773" fmla="*/ 1457960 h 3782059"/>
                <a:gd name="connsiteX2774" fmla="*/ 2978254 w 3006194"/>
                <a:gd name="connsiteY2774" fmla="*/ 3147060 h 3782059"/>
                <a:gd name="connsiteX2775" fmla="*/ 2978254 w 3006194"/>
                <a:gd name="connsiteY2775" fmla="*/ 3147060 h 3782059"/>
                <a:gd name="connsiteX2776" fmla="*/ 2980794 w 3006194"/>
                <a:gd name="connsiteY2776" fmla="*/ 3149600 h 3782059"/>
                <a:gd name="connsiteX2777" fmla="*/ 2980794 w 3006194"/>
                <a:gd name="connsiteY2777" fmla="*/ 3157220 h 3782059"/>
                <a:gd name="connsiteX2778" fmla="*/ 2980794 w 3006194"/>
                <a:gd name="connsiteY2778" fmla="*/ 3139440 h 3782059"/>
                <a:gd name="connsiteX2779" fmla="*/ 2980794 w 3006194"/>
                <a:gd name="connsiteY2779" fmla="*/ 3147060 h 3782059"/>
                <a:gd name="connsiteX2780" fmla="*/ 2978254 w 3006194"/>
                <a:gd name="connsiteY2780" fmla="*/ 3147060 h 3782059"/>
                <a:gd name="connsiteX2781" fmla="*/ 2978254 w 3006194"/>
                <a:gd name="connsiteY2781" fmla="*/ 3147060 h 3782059"/>
                <a:gd name="connsiteX2782" fmla="*/ 2983334 w 3006194"/>
                <a:gd name="connsiteY2782" fmla="*/ 3154680 h 3782059"/>
                <a:gd name="connsiteX2783" fmla="*/ 2983334 w 3006194"/>
                <a:gd name="connsiteY2783" fmla="*/ 3147060 h 3782059"/>
                <a:gd name="connsiteX2784" fmla="*/ 2978254 w 3006194"/>
                <a:gd name="connsiteY2784" fmla="*/ 3147060 h 3782059"/>
                <a:gd name="connsiteX2785" fmla="*/ 2978254 w 3006194"/>
                <a:gd name="connsiteY2785" fmla="*/ 3144520 h 3782059"/>
                <a:gd name="connsiteX2786" fmla="*/ 2978254 w 3006194"/>
                <a:gd name="connsiteY2786" fmla="*/ 3144520 h 3782059"/>
                <a:gd name="connsiteX2787" fmla="*/ 2980794 w 3006194"/>
                <a:gd name="connsiteY2787" fmla="*/ 3147060 h 3782059"/>
                <a:gd name="connsiteX2788" fmla="*/ 2980794 w 3006194"/>
                <a:gd name="connsiteY2788" fmla="*/ 3139440 h 3782059"/>
                <a:gd name="connsiteX2789" fmla="*/ 2978254 w 3006194"/>
                <a:gd name="connsiteY2789" fmla="*/ 3144520 h 3782059"/>
                <a:gd name="connsiteX2790" fmla="*/ 2978254 w 3006194"/>
                <a:gd name="connsiteY2790" fmla="*/ 3147060 h 3782059"/>
                <a:gd name="connsiteX2791" fmla="*/ 2978254 w 3006194"/>
                <a:gd name="connsiteY2791" fmla="*/ 3147060 h 3782059"/>
                <a:gd name="connsiteX2792" fmla="*/ 2975715 w 3006194"/>
                <a:gd name="connsiteY2792" fmla="*/ 3147060 h 3782059"/>
                <a:gd name="connsiteX2793" fmla="*/ 2978254 w 3006194"/>
                <a:gd name="connsiteY2793" fmla="*/ 3147060 h 3782059"/>
                <a:gd name="connsiteX2794" fmla="*/ 2983334 w 3006194"/>
                <a:gd name="connsiteY2794" fmla="*/ 3154680 h 3782059"/>
                <a:gd name="connsiteX2795" fmla="*/ 2998574 w 3006194"/>
                <a:gd name="connsiteY2795" fmla="*/ 3149600 h 3782059"/>
                <a:gd name="connsiteX2796" fmla="*/ 2983334 w 3006194"/>
                <a:gd name="connsiteY2796" fmla="*/ 3136900 h 3782059"/>
                <a:gd name="connsiteX2797" fmla="*/ 2983334 w 3006194"/>
                <a:gd name="connsiteY2797" fmla="*/ 3154680 h 3782059"/>
                <a:gd name="connsiteX2798" fmla="*/ 1446634 w 3006194"/>
                <a:gd name="connsiteY2798" fmla="*/ 3462020 h 3782059"/>
                <a:gd name="connsiteX2799" fmla="*/ 1446634 w 3006194"/>
                <a:gd name="connsiteY2799" fmla="*/ 3454400 h 3782059"/>
                <a:gd name="connsiteX2800" fmla="*/ 1428854 w 3006194"/>
                <a:gd name="connsiteY2800" fmla="*/ 3454400 h 3782059"/>
                <a:gd name="connsiteX2801" fmla="*/ 1405994 w 3006194"/>
                <a:gd name="connsiteY2801" fmla="*/ 3487420 h 3782059"/>
                <a:gd name="connsiteX2802" fmla="*/ 1403454 w 3006194"/>
                <a:gd name="connsiteY2802" fmla="*/ 3505200 h 3782059"/>
                <a:gd name="connsiteX2803" fmla="*/ 1421234 w 3006194"/>
                <a:gd name="connsiteY2803" fmla="*/ 3505200 h 3782059"/>
                <a:gd name="connsiteX2804" fmla="*/ 1449174 w 3006194"/>
                <a:gd name="connsiteY2804" fmla="*/ 3487420 h 3782059"/>
                <a:gd name="connsiteX2805" fmla="*/ 1449174 w 3006194"/>
                <a:gd name="connsiteY2805" fmla="*/ 3479800 h 3782059"/>
                <a:gd name="connsiteX2806" fmla="*/ 1446634 w 3006194"/>
                <a:gd name="connsiteY2806" fmla="*/ 3462020 h 3782059"/>
                <a:gd name="connsiteX2807" fmla="*/ 1532994 w 3006194"/>
                <a:gd name="connsiteY2807" fmla="*/ 3388360 h 3782059"/>
                <a:gd name="connsiteX2808" fmla="*/ 1527914 w 3006194"/>
                <a:gd name="connsiteY2808" fmla="*/ 3357880 h 3782059"/>
                <a:gd name="connsiteX2809" fmla="*/ 1517754 w 3006194"/>
                <a:gd name="connsiteY2809" fmla="*/ 3383280 h 3782059"/>
                <a:gd name="connsiteX2810" fmla="*/ 1517754 w 3006194"/>
                <a:gd name="connsiteY2810" fmla="*/ 3398520 h 3782059"/>
                <a:gd name="connsiteX2811" fmla="*/ 1532994 w 3006194"/>
                <a:gd name="connsiteY2811" fmla="*/ 3388360 h 3782059"/>
                <a:gd name="connsiteX2812" fmla="*/ 501754 w 3006194"/>
                <a:gd name="connsiteY2812" fmla="*/ 614680 h 3782059"/>
                <a:gd name="connsiteX2813" fmla="*/ 501754 w 3006194"/>
                <a:gd name="connsiteY2813" fmla="*/ 614680 h 3782059"/>
                <a:gd name="connsiteX2814" fmla="*/ 501754 w 3006194"/>
                <a:gd name="connsiteY2814" fmla="*/ 614680 h 3782059"/>
                <a:gd name="connsiteX2815" fmla="*/ 501754 w 3006194"/>
                <a:gd name="connsiteY2815" fmla="*/ 614680 h 3782059"/>
                <a:gd name="connsiteX2816" fmla="*/ 501754 w 3006194"/>
                <a:gd name="connsiteY2816" fmla="*/ 614680 h 3782059"/>
                <a:gd name="connsiteX2817" fmla="*/ 501754 w 3006194"/>
                <a:gd name="connsiteY2817" fmla="*/ 614680 h 3782059"/>
                <a:gd name="connsiteX2818" fmla="*/ 765914 w 3006194"/>
                <a:gd name="connsiteY2818" fmla="*/ 2842260 h 3782059"/>
                <a:gd name="connsiteX2819" fmla="*/ 732894 w 3006194"/>
                <a:gd name="connsiteY2819" fmla="*/ 2865120 h 3782059"/>
                <a:gd name="connsiteX2820" fmla="*/ 768454 w 3006194"/>
                <a:gd name="connsiteY2820" fmla="*/ 2893060 h 3782059"/>
                <a:gd name="connsiteX2821" fmla="*/ 804014 w 3006194"/>
                <a:gd name="connsiteY2821" fmla="*/ 2875280 h 3782059"/>
                <a:gd name="connsiteX2822" fmla="*/ 765914 w 3006194"/>
                <a:gd name="connsiteY2822" fmla="*/ 2842260 h 3782059"/>
                <a:gd name="connsiteX2823" fmla="*/ 506834 w 3006194"/>
                <a:gd name="connsiteY2823" fmla="*/ 609600 h 3782059"/>
                <a:gd name="connsiteX2824" fmla="*/ 501754 w 3006194"/>
                <a:gd name="connsiteY2824" fmla="*/ 614680 h 3782059"/>
                <a:gd name="connsiteX2825" fmla="*/ 501754 w 3006194"/>
                <a:gd name="connsiteY2825" fmla="*/ 614680 h 3782059"/>
                <a:gd name="connsiteX2826" fmla="*/ 506834 w 3006194"/>
                <a:gd name="connsiteY2826" fmla="*/ 609600 h 3782059"/>
                <a:gd name="connsiteX2827" fmla="*/ 2896974 w 3006194"/>
                <a:gd name="connsiteY2827" fmla="*/ 459740 h 3782059"/>
                <a:gd name="connsiteX2828" fmla="*/ 2904594 w 3006194"/>
                <a:gd name="connsiteY2828" fmla="*/ 469900 h 3782059"/>
                <a:gd name="connsiteX2829" fmla="*/ 2912215 w 3006194"/>
                <a:gd name="connsiteY2829" fmla="*/ 469900 h 3782059"/>
                <a:gd name="connsiteX2830" fmla="*/ 2907134 w 3006194"/>
                <a:gd name="connsiteY2830" fmla="*/ 457200 h 3782059"/>
                <a:gd name="connsiteX2831" fmla="*/ 2896974 w 3006194"/>
                <a:gd name="connsiteY2831" fmla="*/ 459740 h 3782059"/>
                <a:gd name="connsiteX2832" fmla="*/ 72494 w 3006194"/>
                <a:gd name="connsiteY2832" fmla="*/ 1470660 h 3782059"/>
                <a:gd name="connsiteX2833" fmla="*/ 87734 w 3006194"/>
                <a:gd name="connsiteY2833" fmla="*/ 1483360 h 3782059"/>
                <a:gd name="connsiteX2834" fmla="*/ 87734 w 3006194"/>
                <a:gd name="connsiteY2834" fmla="*/ 1465580 h 3782059"/>
                <a:gd name="connsiteX2835" fmla="*/ 72494 w 3006194"/>
                <a:gd name="connsiteY2835" fmla="*/ 1470660 h 3782059"/>
                <a:gd name="connsiteX2836" fmla="*/ 2559154 w 3006194"/>
                <a:gd name="connsiteY2836" fmla="*/ 332740 h 3782059"/>
                <a:gd name="connsiteX2837" fmla="*/ 2546454 w 3006194"/>
                <a:gd name="connsiteY2837" fmla="*/ 347980 h 3782059"/>
                <a:gd name="connsiteX2838" fmla="*/ 2564234 w 3006194"/>
                <a:gd name="connsiteY2838" fmla="*/ 347980 h 3782059"/>
                <a:gd name="connsiteX2839" fmla="*/ 2559154 w 3006194"/>
                <a:gd name="connsiteY2839" fmla="*/ 332740 h 3782059"/>
                <a:gd name="connsiteX2840" fmla="*/ 496674 w 3006194"/>
                <a:gd name="connsiteY2840" fmla="*/ 2682240 h 3782059"/>
                <a:gd name="connsiteX2841" fmla="*/ 506834 w 3006194"/>
                <a:gd name="connsiteY2841" fmla="*/ 2674620 h 3782059"/>
                <a:gd name="connsiteX2842" fmla="*/ 506834 w 3006194"/>
                <a:gd name="connsiteY2842" fmla="*/ 2667000 h 3782059"/>
                <a:gd name="connsiteX2843" fmla="*/ 494134 w 3006194"/>
                <a:gd name="connsiteY2843" fmla="*/ 2672080 h 3782059"/>
                <a:gd name="connsiteX2844" fmla="*/ 496674 w 3006194"/>
                <a:gd name="connsiteY2844" fmla="*/ 2682240 h 3782059"/>
                <a:gd name="connsiteX2845" fmla="*/ 212194 w 3006194"/>
                <a:gd name="connsiteY2845" fmla="*/ 2654300 h 3782059"/>
                <a:gd name="connsiteX2846" fmla="*/ 227434 w 3006194"/>
                <a:gd name="connsiteY2846" fmla="*/ 2667000 h 3782059"/>
                <a:gd name="connsiteX2847" fmla="*/ 227434 w 3006194"/>
                <a:gd name="connsiteY2847" fmla="*/ 2649220 h 3782059"/>
                <a:gd name="connsiteX2848" fmla="*/ 212194 w 3006194"/>
                <a:gd name="connsiteY2848" fmla="*/ 2654300 h 3782059"/>
                <a:gd name="connsiteX2849" fmla="*/ 1374 w 3006194"/>
                <a:gd name="connsiteY2849" fmla="*/ 1803400 h 3782059"/>
                <a:gd name="connsiteX2850" fmla="*/ 8994 w 3006194"/>
                <a:gd name="connsiteY2850" fmla="*/ 1813560 h 3782059"/>
                <a:gd name="connsiteX2851" fmla="*/ 16614 w 3006194"/>
                <a:gd name="connsiteY2851" fmla="*/ 1813560 h 3782059"/>
                <a:gd name="connsiteX2852" fmla="*/ 11534 w 3006194"/>
                <a:gd name="connsiteY2852" fmla="*/ 1800860 h 3782059"/>
                <a:gd name="connsiteX2853" fmla="*/ 1374 w 3006194"/>
                <a:gd name="connsiteY2853" fmla="*/ 1803400 h 3782059"/>
                <a:gd name="connsiteX2854" fmla="*/ 2754734 w 3006194"/>
                <a:gd name="connsiteY2854" fmla="*/ 3408680 h 3782059"/>
                <a:gd name="connsiteX2855" fmla="*/ 2764894 w 3006194"/>
                <a:gd name="connsiteY2855" fmla="*/ 3416300 h 3782059"/>
                <a:gd name="connsiteX2856" fmla="*/ 2769974 w 3006194"/>
                <a:gd name="connsiteY2856" fmla="*/ 3411220 h 3782059"/>
                <a:gd name="connsiteX2857" fmla="*/ 2762354 w 3006194"/>
                <a:gd name="connsiteY2857" fmla="*/ 3401060 h 3782059"/>
                <a:gd name="connsiteX2858" fmla="*/ 2754734 w 3006194"/>
                <a:gd name="connsiteY2858" fmla="*/ 3408680 h 3782059"/>
                <a:gd name="connsiteX2859" fmla="*/ 1522834 w 3006194"/>
                <a:gd name="connsiteY2859" fmla="*/ 304800 h 3782059"/>
                <a:gd name="connsiteX2860" fmla="*/ 1520294 w 3006194"/>
                <a:gd name="connsiteY2860" fmla="*/ 302260 h 3782059"/>
                <a:gd name="connsiteX2861" fmla="*/ 1520294 w 3006194"/>
                <a:gd name="connsiteY2861" fmla="*/ 302260 h 3782059"/>
                <a:gd name="connsiteX2862" fmla="*/ 1522834 w 3006194"/>
                <a:gd name="connsiteY2862" fmla="*/ 304800 h 3782059"/>
                <a:gd name="connsiteX2863" fmla="*/ 1522834 w 3006194"/>
                <a:gd name="connsiteY2863" fmla="*/ 302260 h 3782059"/>
                <a:gd name="connsiteX2864" fmla="*/ 1522834 w 3006194"/>
                <a:gd name="connsiteY2864" fmla="*/ 302260 h 3782059"/>
                <a:gd name="connsiteX2865" fmla="*/ 1525374 w 3006194"/>
                <a:gd name="connsiteY2865" fmla="*/ 307340 h 3782059"/>
                <a:gd name="connsiteX2866" fmla="*/ 1522834 w 3006194"/>
                <a:gd name="connsiteY2866" fmla="*/ 302260 h 3782059"/>
                <a:gd name="connsiteX2867" fmla="*/ 557634 w 3006194"/>
                <a:gd name="connsiteY2867" fmla="*/ 553720 h 3782059"/>
                <a:gd name="connsiteX2868" fmla="*/ 557634 w 3006194"/>
                <a:gd name="connsiteY2868" fmla="*/ 553720 h 3782059"/>
                <a:gd name="connsiteX2869" fmla="*/ 557634 w 3006194"/>
                <a:gd name="connsiteY2869" fmla="*/ 553720 h 3782059"/>
                <a:gd name="connsiteX2870" fmla="*/ 557634 w 3006194"/>
                <a:gd name="connsiteY2870" fmla="*/ 553720 h 3782059"/>
                <a:gd name="connsiteX2871" fmla="*/ 2554074 w 3006194"/>
                <a:gd name="connsiteY2871" fmla="*/ 347980 h 3782059"/>
                <a:gd name="connsiteX2872" fmla="*/ 2546454 w 3006194"/>
                <a:gd name="connsiteY2872" fmla="*/ 347980 h 3782059"/>
                <a:gd name="connsiteX2873" fmla="*/ 2554074 w 3006194"/>
                <a:gd name="connsiteY2873" fmla="*/ 353060 h 3782059"/>
                <a:gd name="connsiteX2874" fmla="*/ 2554074 w 3006194"/>
                <a:gd name="connsiteY2874" fmla="*/ 347980 h 3782059"/>
                <a:gd name="connsiteX2875" fmla="*/ 2554074 w 3006194"/>
                <a:gd name="connsiteY2875" fmla="*/ 350520 h 3782059"/>
                <a:gd name="connsiteX2876" fmla="*/ 2554074 w 3006194"/>
                <a:gd name="connsiteY2876" fmla="*/ 350520 h 3782059"/>
                <a:gd name="connsiteX2877" fmla="*/ 2556614 w 3006194"/>
                <a:gd name="connsiteY2877" fmla="*/ 347980 h 3782059"/>
                <a:gd name="connsiteX2878" fmla="*/ 2564234 w 3006194"/>
                <a:gd name="connsiteY2878" fmla="*/ 347980 h 3782059"/>
                <a:gd name="connsiteX2879" fmla="*/ 2546454 w 3006194"/>
                <a:gd name="connsiteY2879" fmla="*/ 347980 h 3782059"/>
                <a:gd name="connsiteX2880" fmla="*/ 2554074 w 3006194"/>
                <a:gd name="connsiteY2880" fmla="*/ 347980 h 3782059"/>
                <a:gd name="connsiteX2881" fmla="*/ 2554074 w 3006194"/>
                <a:gd name="connsiteY2881" fmla="*/ 350520 h 3782059"/>
                <a:gd name="connsiteX2882" fmla="*/ 2556614 w 3006194"/>
                <a:gd name="connsiteY2882" fmla="*/ 350520 h 3782059"/>
                <a:gd name="connsiteX2883" fmla="*/ 2564234 w 3006194"/>
                <a:gd name="connsiteY2883" fmla="*/ 345440 h 3782059"/>
                <a:gd name="connsiteX2884" fmla="*/ 2556614 w 3006194"/>
                <a:gd name="connsiteY2884" fmla="*/ 345440 h 3782059"/>
                <a:gd name="connsiteX2885" fmla="*/ 2556614 w 3006194"/>
                <a:gd name="connsiteY2885" fmla="*/ 350520 h 3782059"/>
                <a:gd name="connsiteX2886" fmla="*/ 560174 w 3006194"/>
                <a:gd name="connsiteY2886" fmla="*/ 556260 h 3782059"/>
                <a:gd name="connsiteX2887" fmla="*/ 560174 w 3006194"/>
                <a:gd name="connsiteY2887" fmla="*/ 556260 h 3782059"/>
                <a:gd name="connsiteX2888" fmla="*/ 560174 w 3006194"/>
                <a:gd name="connsiteY2888" fmla="*/ 556260 h 3782059"/>
                <a:gd name="connsiteX2889" fmla="*/ 560174 w 3006194"/>
                <a:gd name="connsiteY2889" fmla="*/ 556260 h 3782059"/>
                <a:gd name="connsiteX2890" fmla="*/ 1522834 w 3006194"/>
                <a:gd name="connsiteY2890" fmla="*/ 299720 h 3782059"/>
                <a:gd name="connsiteX2891" fmla="*/ 1522834 w 3006194"/>
                <a:gd name="connsiteY2891" fmla="*/ 299720 h 3782059"/>
                <a:gd name="connsiteX2892" fmla="*/ 1522834 w 3006194"/>
                <a:gd name="connsiteY2892" fmla="*/ 299720 h 3782059"/>
                <a:gd name="connsiteX2893" fmla="*/ 1522834 w 3006194"/>
                <a:gd name="connsiteY2893" fmla="*/ 299720 h 3782059"/>
                <a:gd name="connsiteX2894" fmla="*/ 1522834 w 3006194"/>
                <a:gd name="connsiteY2894" fmla="*/ 299720 h 3782059"/>
                <a:gd name="connsiteX2895" fmla="*/ 496674 w 3006194"/>
                <a:gd name="connsiteY2895" fmla="*/ 622300 h 3782059"/>
                <a:gd name="connsiteX2896" fmla="*/ 496674 w 3006194"/>
                <a:gd name="connsiteY2896" fmla="*/ 622300 h 3782059"/>
                <a:gd name="connsiteX2897" fmla="*/ 496674 w 3006194"/>
                <a:gd name="connsiteY2897" fmla="*/ 622300 h 3782059"/>
                <a:gd name="connsiteX2898" fmla="*/ 501754 w 3006194"/>
                <a:gd name="connsiteY2898" fmla="*/ 614680 h 3782059"/>
                <a:gd name="connsiteX2899" fmla="*/ 501754 w 3006194"/>
                <a:gd name="connsiteY2899" fmla="*/ 614680 h 3782059"/>
                <a:gd name="connsiteX2900" fmla="*/ 501754 w 3006194"/>
                <a:gd name="connsiteY2900" fmla="*/ 614680 h 3782059"/>
                <a:gd name="connsiteX2901" fmla="*/ 501754 w 3006194"/>
                <a:gd name="connsiteY2901" fmla="*/ 614680 h 3782059"/>
                <a:gd name="connsiteX2902" fmla="*/ 501754 w 3006194"/>
                <a:gd name="connsiteY2902" fmla="*/ 614680 h 3782059"/>
                <a:gd name="connsiteX2903" fmla="*/ 501754 w 3006194"/>
                <a:gd name="connsiteY2903" fmla="*/ 617220 h 3782059"/>
                <a:gd name="connsiteX2904" fmla="*/ 501754 w 3006194"/>
                <a:gd name="connsiteY2904" fmla="*/ 617220 h 3782059"/>
                <a:gd name="connsiteX2905" fmla="*/ 501754 w 3006194"/>
                <a:gd name="connsiteY2905" fmla="*/ 617220 h 3782059"/>
                <a:gd name="connsiteX2906" fmla="*/ 501754 w 3006194"/>
                <a:gd name="connsiteY2906" fmla="*/ 617220 h 3782059"/>
                <a:gd name="connsiteX2907" fmla="*/ 501754 w 3006194"/>
                <a:gd name="connsiteY2907" fmla="*/ 614680 h 3782059"/>
                <a:gd name="connsiteX2908" fmla="*/ 501754 w 3006194"/>
                <a:gd name="connsiteY2908" fmla="*/ 614680 h 3782059"/>
                <a:gd name="connsiteX2909" fmla="*/ 501754 w 3006194"/>
                <a:gd name="connsiteY2909" fmla="*/ 614680 h 3782059"/>
                <a:gd name="connsiteX2910" fmla="*/ 501754 w 3006194"/>
                <a:gd name="connsiteY2910" fmla="*/ 614680 h 3782059"/>
                <a:gd name="connsiteX2911" fmla="*/ 501754 w 3006194"/>
                <a:gd name="connsiteY2911" fmla="*/ 614680 h 3782059"/>
                <a:gd name="connsiteX2912" fmla="*/ 501754 w 3006194"/>
                <a:gd name="connsiteY2912" fmla="*/ 614680 h 3782059"/>
                <a:gd name="connsiteX2913" fmla="*/ 501754 w 3006194"/>
                <a:gd name="connsiteY2913" fmla="*/ 614680 h 3782059"/>
                <a:gd name="connsiteX2914" fmla="*/ 501754 w 3006194"/>
                <a:gd name="connsiteY2914" fmla="*/ 614680 h 3782059"/>
                <a:gd name="connsiteX2915" fmla="*/ 501754 w 3006194"/>
                <a:gd name="connsiteY2915" fmla="*/ 614680 h 3782059"/>
                <a:gd name="connsiteX2916" fmla="*/ 2554074 w 3006194"/>
                <a:gd name="connsiteY2916" fmla="*/ 350520 h 3782059"/>
                <a:gd name="connsiteX2917" fmla="*/ 2554074 w 3006194"/>
                <a:gd name="connsiteY2917" fmla="*/ 355600 h 3782059"/>
                <a:gd name="connsiteX2918" fmla="*/ 2554074 w 3006194"/>
                <a:gd name="connsiteY2918" fmla="*/ 350520 h 3782059"/>
                <a:gd name="connsiteX2919" fmla="*/ 2554074 w 3006194"/>
                <a:gd name="connsiteY2919" fmla="*/ 350520 h 3782059"/>
                <a:gd name="connsiteX2920" fmla="*/ 501754 w 3006194"/>
                <a:gd name="connsiteY2920" fmla="*/ 614680 h 3782059"/>
                <a:gd name="connsiteX2921" fmla="*/ 501754 w 3006194"/>
                <a:gd name="connsiteY2921" fmla="*/ 614680 h 3782059"/>
                <a:gd name="connsiteX2922" fmla="*/ 501754 w 3006194"/>
                <a:gd name="connsiteY2922" fmla="*/ 614680 h 3782059"/>
                <a:gd name="connsiteX2923" fmla="*/ 499214 w 3006194"/>
                <a:gd name="connsiteY2923" fmla="*/ 619760 h 3782059"/>
                <a:gd name="connsiteX2924" fmla="*/ 496674 w 3006194"/>
                <a:gd name="connsiteY2924" fmla="*/ 622300 h 3782059"/>
                <a:gd name="connsiteX2925" fmla="*/ 499214 w 3006194"/>
                <a:gd name="connsiteY2925" fmla="*/ 619760 h 3782059"/>
                <a:gd name="connsiteX2926" fmla="*/ 501754 w 3006194"/>
                <a:gd name="connsiteY2926" fmla="*/ 614680 h 3782059"/>
                <a:gd name="connsiteX2927" fmla="*/ 501754 w 3006194"/>
                <a:gd name="connsiteY2927" fmla="*/ 614680 h 3782059"/>
                <a:gd name="connsiteX2928" fmla="*/ 501754 w 3006194"/>
                <a:gd name="connsiteY2928" fmla="*/ 614680 h 3782059"/>
                <a:gd name="connsiteX2929" fmla="*/ 501754 w 3006194"/>
                <a:gd name="connsiteY2929" fmla="*/ 614680 h 3782059"/>
                <a:gd name="connsiteX2930" fmla="*/ 2808074 w 3006194"/>
                <a:gd name="connsiteY2930" fmla="*/ 695960 h 3782059"/>
                <a:gd name="connsiteX2931" fmla="*/ 2808074 w 3006194"/>
                <a:gd name="connsiteY2931" fmla="*/ 713740 h 3782059"/>
                <a:gd name="connsiteX2932" fmla="*/ 2823314 w 3006194"/>
                <a:gd name="connsiteY2932" fmla="*/ 708660 h 3782059"/>
                <a:gd name="connsiteX2933" fmla="*/ 2808074 w 3006194"/>
                <a:gd name="connsiteY2933" fmla="*/ 695960 h 3782059"/>
                <a:gd name="connsiteX2934" fmla="*/ 2919834 w 3006194"/>
                <a:gd name="connsiteY2934" fmla="*/ 764540 h 3782059"/>
                <a:gd name="connsiteX2935" fmla="*/ 2929994 w 3006194"/>
                <a:gd name="connsiteY2935" fmla="*/ 756920 h 3782059"/>
                <a:gd name="connsiteX2936" fmla="*/ 2929994 w 3006194"/>
                <a:gd name="connsiteY2936" fmla="*/ 749300 h 3782059"/>
                <a:gd name="connsiteX2937" fmla="*/ 2917294 w 3006194"/>
                <a:gd name="connsiteY2937" fmla="*/ 754380 h 3782059"/>
                <a:gd name="connsiteX2938" fmla="*/ 2919834 w 3006194"/>
                <a:gd name="connsiteY2938" fmla="*/ 764540 h 3782059"/>
                <a:gd name="connsiteX2939" fmla="*/ 2861414 w 3006194"/>
                <a:gd name="connsiteY2939" fmla="*/ 756920 h 3782059"/>
                <a:gd name="connsiteX2940" fmla="*/ 2869034 w 3006194"/>
                <a:gd name="connsiteY2940" fmla="*/ 767080 h 3782059"/>
                <a:gd name="connsiteX2941" fmla="*/ 2876654 w 3006194"/>
                <a:gd name="connsiteY2941" fmla="*/ 767080 h 3782059"/>
                <a:gd name="connsiteX2942" fmla="*/ 2871574 w 3006194"/>
                <a:gd name="connsiteY2942" fmla="*/ 754380 h 3782059"/>
                <a:gd name="connsiteX2943" fmla="*/ 2861414 w 3006194"/>
                <a:gd name="connsiteY2943" fmla="*/ 756920 h 378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</a:cxnLst>
              <a:rect l="l" t="t" r="r" b="b"/>
              <a:pathLst>
                <a:path w="3006194" h="3782059">
                  <a:moveTo>
                    <a:pt x="1357734" y="3248660"/>
                  </a:moveTo>
                  <a:cubicBezTo>
                    <a:pt x="1355194" y="3251200"/>
                    <a:pt x="1352654" y="3256280"/>
                    <a:pt x="1350114" y="3258820"/>
                  </a:cubicBezTo>
                  <a:cubicBezTo>
                    <a:pt x="1347574" y="3256280"/>
                    <a:pt x="1345034" y="3253740"/>
                    <a:pt x="1342494" y="3251200"/>
                  </a:cubicBezTo>
                  <a:cubicBezTo>
                    <a:pt x="1345034" y="3248660"/>
                    <a:pt x="1350114" y="3246120"/>
                    <a:pt x="1352654" y="3243580"/>
                  </a:cubicBezTo>
                  <a:cubicBezTo>
                    <a:pt x="1355194" y="3246120"/>
                    <a:pt x="1357734" y="3248660"/>
                    <a:pt x="1357734" y="3248660"/>
                  </a:cubicBezTo>
                  <a:close/>
                  <a:moveTo>
                    <a:pt x="1845414" y="3672840"/>
                  </a:moveTo>
                  <a:cubicBezTo>
                    <a:pt x="1842874" y="3670300"/>
                    <a:pt x="1840334" y="3665220"/>
                    <a:pt x="1840334" y="3662680"/>
                  </a:cubicBezTo>
                  <a:cubicBezTo>
                    <a:pt x="1837794" y="3665220"/>
                    <a:pt x="1835254" y="3667760"/>
                    <a:pt x="1835254" y="3667760"/>
                  </a:cubicBezTo>
                  <a:cubicBezTo>
                    <a:pt x="1835254" y="3672840"/>
                    <a:pt x="1837794" y="3675380"/>
                    <a:pt x="1840334" y="3680460"/>
                  </a:cubicBezTo>
                  <a:cubicBezTo>
                    <a:pt x="1842874" y="3677920"/>
                    <a:pt x="1842874" y="3675380"/>
                    <a:pt x="1845414" y="3672840"/>
                  </a:cubicBezTo>
                  <a:close/>
                  <a:moveTo>
                    <a:pt x="1639674" y="3698240"/>
                  </a:moveTo>
                  <a:cubicBezTo>
                    <a:pt x="1629514" y="3690620"/>
                    <a:pt x="1599034" y="3726180"/>
                    <a:pt x="1606654" y="3736340"/>
                  </a:cubicBezTo>
                  <a:cubicBezTo>
                    <a:pt x="1614274" y="3743960"/>
                    <a:pt x="1626974" y="3746500"/>
                    <a:pt x="1642214" y="3754120"/>
                  </a:cubicBezTo>
                  <a:cubicBezTo>
                    <a:pt x="1652374" y="3749040"/>
                    <a:pt x="1662534" y="3743960"/>
                    <a:pt x="1672694" y="3738880"/>
                  </a:cubicBezTo>
                  <a:cubicBezTo>
                    <a:pt x="1659994" y="3723640"/>
                    <a:pt x="1652374" y="3705860"/>
                    <a:pt x="1639674" y="3698240"/>
                  </a:cubicBezTo>
                  <a:close/>
                  <a:moveTo>
                    <a:pt x="1837794" y="3713480"/>
                  </a:moveTo>
                  <a:cubicBezTo>
                    <a:pt x="1830174" y="3713480"/>
                    <a:pt x="1822554" y="3718560"/>
                    <a:pt x="1817474" y="3721100"/>
                  </a:cubicBezTo>
                  <a:cubicBezTo>
                    <a:pt x="1822554" y="3726180"/>
                    <a:pt x="1827634" y="3728720"/>
                    <a:pt x="1835254" y="3733800"/>
                  </a:cubicBezTo>
                  <a:cubicBezTo>
                    <a:pt x="1840334" y="3728720"/>
                    <a:pt x="1845414" y="3726180"/>
                    <a:pt x="1850494" y="3721100"/>
                  </a:cubicBezTo>
                  <a:cubicBezTo>
                    <a:pt x="1845414" y="3721100"/>
                    <a:pt x="1840334" y="3713480"/>
                    <a:pt x="1837794" y="3713480"/>
                  </a:cubicBezTo>
                  <a:close/>
                  <a:moveTo>
                    <a:pt x="1642214" y="3771900"/>
                  </a:moveTo>
                  <a:cubicBezTo>
                    <a:pt x="1644754" y="3774440"/>
                    <a:pt x="1647294" y="3779520"/>
                    <a:pt x="1647294" y="3782060"/>
                  </a:cubicBezTo>
                  <a:cubicBezTo>
                    <a:pt x="1649834" y="3779520"/>
                    <a:pt x="1652374" y="3776980"/>
                    <a:pt x="1652374" y="3776980"/>
                  </a:cubicBezTo>
                  <a:cubicBezTo>
                    <a:pt x="1652374" y="3771900"/>
                    <a:pt x="1649834" y="3769360"/>
                    <a:pt x="1647294" y="3764280"/>
                  </a:cubicBezTo>
                  <a:cubicBezTo>
                    <a:pt x="1647294" y="3766820"/>
                    <a:pt x="1644754" y="3769360"/>
                    <a:pt x="1642214" y="3771900"/>
                  </a:cubicBezTo>
                  <a:close/>
                  <a:moveTo>
                    <a:pt x="1771754" y="3680460"/>
                  </a:moveTo>
                  <a:cubicBezTo>
                    <a:pt x="1769214" y="3683000"/>
                    <a:pt x="1764134" y="3685540"/>
                    <a:pt x="1761594" y="3688080"/>
                  </a:cubicBezTo>
                  <a:cubicBezTo>
                    <a:pt x="1764134" y="3690620"/>
                    <a:pt x="1766674" y="3693160"/>
                    <a:pt x="1769214" y="3695700"/>
                  </a:cubicBezTo>
                  <a:cubicBezTo>
                    <a:pt x="1771754" y="3693160"/>
                    <a:pt x="1774294" y="3688080"/>
                    <a:pt x="1776834" y="3685540"/>
                  </a:cubicBezTo>
                  <a:cubicBezTo>
                    <a:pt x="1776834" y="3685540"/>
                    <a:pt x="1774294" y="3683000"/>
                    <a:pt x="1771754" y="3680460"/>
                  </a:cubicBezTo>
                  <a:close/>
                  <a:moveTo>
                    <a:pt x="1748894" y="3700780"/>
                  </a:moveTo>
                  <a:cubicBezTo>
                    <a:pt x="1748894" y="3700780"/>
                    <a:pt x="1751434" y="3708400"/>
                    <a:pt x="1751434" y="3710940"/>
                  </a:cubicBezTo>
                  <a:cubicBezTo>
                    <a:pt x="1753974" y="3708400"/>
                    <a:pt x="1759054" y="3705860"/>
                    <a:pt x="1761594" y="3703320"/>
                  </a:cubicBezTo>
                  <a:cubicBezTo>
                    <a:pt x="1761594" y="3700780"/>
                    <a:pt x="1761594" y="3698240"/>
                    <a:pt x="1761594" y="3695700"/>
                  </a:cubicBezTo>
                  <a:cubicBezTo>
                    <a:pt x="1756514" y="3698240"/>
                    <a:pt x="1751434" y="3698240"/>
                    <a:pt x="1748894" y="3700780"/>
                  </a:cubicBezTo>
                  <a:close/>
                  <a:moveTo>
                    <a:pt x="1776834" y="3596640"/>
                  </a:moveTo>
                  <a:cubicBezTo>
                    <a:pt x="1774294" y="3594100"/>
                    <a:pt x="1771754" y="3591560"/>
                    <a:pt x="1771754" y="3591560"/>
                  </a:cubicBezTo>
                  <a:cubicBezTo>
                    <a:pt x="1769214" y="3596640"/>
                    <a:pt x="1766674" y="3599180"/>
                    <a:pt x="1766674" y="3604260"/>
                  </a:cubicBezTo>
                  <a:cubicBezTo>
                    <a:pt x="1766674" y="3606800"/>
                    <a:pt x="1769214" y="3606800"/>
                    <a:pt x="1771754" y="3609340"/>
                  </a:cubicBezTo>
                  <a:cubicBezTo>
                    <a:pt x="1771754" y="3604260"/>
                    <a:pt x="1774294" y="3601720"/>
                    <a:pt x="1776834" y="3596640"/>
                  </a:cubicBezTo>
                  <a:close/>
                  <a:moveTo>
                    <a:pt x="1654914" y="3601720"/>
                  </a:moveTo>
                  <a:cubicBezTo>
                    <a:pt x="1652374" y="3599180"/>
                    <a:pt x="1649834" y="3594100"/>
                    <a:pt x="1649834" y="3591560"/>
                  </a:cubicBezTo>
                  <a:cubicBezTo>
                    <a:pt x="1647294" y="3594100"/>
                    <a:pt x="1644754" y="3596640"/>
                    <a:pt x="1644754" y="3596640"/>
                  </a:cubicBezTo>
                  <a:cubicBezTo>
                    <a:pt x="1644754" y="3601720"/>
                    <a:pt x="1647294" y="3604260"/>
                    <a:pt x="1649834" y="3609340"/>
                  </a:cubicBezTo>
                  <a:cubicBezTo>
                    <a:pt x="1649834" y="3606800"/>
                    <a:pt x="1652374" y="3604260"/>
                    <a:pt x="1654914" y="3601720"/>
                  </a:cubicBezTo>
                  <a:close/>
                  <a:moveTo>
                    <a:pt x="1675234" y="3652520"/>
                  </a:moveTo>
                  <a:cubicBezTo>
                    <a:pt x="1677774" y="3655060"/>
                    <a:pt x="1680314" y="3657600"/>
                    <a:pt x="1680314" y="3657600"/>
                  </a:cubicBezTo>
                  <a:cubicBezTo>
                    <a:pt x="1685394" y="3657600"/>
                    <a:pt x="1687934" y="3655060"/>
                    <a:pt x="1693014" y="3652520"/>
                  </a:cubicBezTo>
                  <a:cubicBezTo>
                    <a:pt x="1690474" y="3649980"/>
                    <a:pt x="1687934" y="3647440"/>
                    <a:pt x="1687934" y="3647440"/>
                  </a:cubicBezTo>
                  <a:cubicBezTo>
                    <a:pt x="1682854" y="3647440"/>
                    <a:pt x="1677774" y="3649980"/>
                    <a:pt x="1675234" y="3652520"/>
                  </a:cubicBezTo>
                  <a:close/>
                  <a:moveTo>
                    <a:pt x="1439014" y="3606800"/>
                  </a:moveTo>
                  <a:cubicBezTo>
                    <a:pt x="1423774" y="3619500"/>
                    <a:pt x="1390754" y="3611880"/>
                    <a:pt x="1365354" y="3614420"/>
                  </a:cubicBezTo>
                  <a:cubicBezTo>
                    <a:pt x="1385674" y="3629660"/>
                    <a:pt x="1405994" y="3647440"/>
                    <a:pt x="1423774" y="3662680"/>
                  </a:cubicBezTo>
                  <a:cubicBezTo>
                    <a:pt x="1436474" y="3675380"/>
                    <a:pt x="1461874" y="3667760"/>
                    <a:pt x="1464414" y="3649980"/>
                  </a:cubicBezTo>
                  <a:cubicBezTo>
                    <a:pt x="1466954" y="3642360"/>
                    <a:pt x="1464414" y="3632200"/>
                    <a:pt x="1464414" y="3624580"/>
                  </a:cubicBezTo>
                  <a:cubicBezTo>
                    <a:pt x="1461874" y="3611880"/>
                    <a:pt x="1479654" y="3573780"/>
                    <a:pt x="1439014" y="3606800"/>
                  </a:cubicBezTo>
                  <a:close/>
                  <a:moveTo>
                    <a:pt x="1446634" y="3312160"/>
                  </a:moveTo>
                  <a:cubicBezTo>
                    <a:pt x="1441554" y="3317240"/>
                    <a:pt x="1433934" y="3324860"/>
                    <a:pt x="1428854" y="3329940"/>
                  </a:cubicBezTo>
                  <a:cubicBezTo>
                    <a:pt x="1436474" y="3324860"/>
                    <a:pt x="1441554" y="3319780"/>
                    <a:pt x="1446634" y="3312160"/>
                  </a:cubicBezTo>
                  <a:close/>
                  <a:moveTo>
                    <a:pt x="1431394" y="3215640"/>
                  </a:moveTo>
                  <a:cubicBezTo>
                    <a:pt x="1426314" y="3213100"/>
                    <a:pt x="1423774" y="3210560"/>
                    <a:pt x="1418694" y="3210560"/>
                  </a:cubicBezTo>
                  <a:cubicBezTo>
                    <a:pt x="1416154" y="3210560"/>
                    <a:pt x="1416154" y="3213100"/>
                    <a:pt x="1413614" y="3215640"/>
                  </a:cubicBezTo>
                  <a:cubicBezTo>
                    <a:pt x="1416154" y="3218180"/>
                    <a:pt x="1421234" y="3220720"/>
                    <a:pt x="1423774" y="3220720"/>
                  </a:cubicBezTo>
                  <a:cubicBezTo>
                    <a:pt x="1426314" y="3220720"/>
                    <a:pt x="1428854" y="3218180"/>
                    <a:pt x="1431394" y="3215640"/>
                  </a:cubicBezTo>
                  <a:close/>
                  <a:moveTo>
                    <a:pt x="2599794" y="3477260"/>
                  </a:moveTo>
                  <a:cubicBezTo>
                    <a:pt x="2602334" y="3479800"/>
                    <a:pt x="2607414" y="3482340"/>
                    <a:pt x="2609954" y="3482340"/>
                  </a:cubicBezTo>
                  <a:cubicBezTo>
                    <a:pt x="2612494" y="3479800"/>
                    <a:pt x="2615034" y="3477260"/>
                    <a:pt x="2615034" y="3477260"/>
                  </a:cubicBezTo>
                  <a:cubicBezTo>
                    <a:pt x="2609954" y="3474720"/>
                    <a:pt x="2607414" y="3472180"/>
                    <a:pt x="2602334" y="3472180"/>
                  </a:cubicBezTo>
                  <a:cubicBezTo>
                    <a:pt x="2602334" y="3472180"/>
                    <a:pt x="2599794" y="3477260"/>
                    <a:pt x="2599794" y="3477260"/>
                  </a:cubicBezTo>
                  <a:close/>
                  <a:moveTo>
                    <a:pt x="1428854" y="3251200"/>
                  </a:moveTo>
                  <a:cubicBezTo>
                    <a:pt x="1446634" y="3261360"/>
                    <a:pt x="1449174" y="3276600"/>
                    <a:pt x="1446634" y="3294380"/>
                  </a:cubicBezTo>
                  <a:cubicBezTo>
                    <a:pt x="1446634" y="3296920"/>
                    <a:pt x="1446634" y="3299460"/>
                    <a:pt x="1446634" y="3302000"/>
                  </a:cubicBezTo>
                  <a:cubicBezTo>
                    <a:pt x="1446634" y="3304540"/>
                    <a:pt x="1446634" y="3307080"/>
                    <a:pt x="1446634" y="3309620"/>
                  </a:cubicBezTo>
                  <a:cubicBezTo>
                    <a:pt x="1441554" y="3314700"/>
                    <a:pt x="1433934" y="3322320"/>
                    <a:pt x="1428854" y="3327400"/>
                  </a:cubicBezTo>
                  <a:cubicBezTo>
                    <a:pt x="1403454" y="3324860"/>
                    <a:pt x="1413614" y="3304540"/>
                    <a:pt x="1411074" y="3291840"/>
                  </a:cubicBezTo>
                  <a:cubicBezTo>
                    <a:pt x="1403454" y="3291840"/>
                    <a:pt x="1393294" y="3291840"/>
                    <a:pt x="1385674" y="3291840"/>
                  </a:cubicBezTo>
                  <a:cubicBezTo>
                    <a:pt x="1388214" y="3284220"/>
                    <a:pt x="1388214" y="3271520"/>
                    <a:pt x="1393294" y="3268980"/>
                  </a:cubicBezTo>
                  <a:cubicBezTo>
                    <a:pt x="1405994" y="3263900"/>
                    <a:pt x="1408534" y="3238500"/>
                    <a:pt x="1428854" y="3251200"/>
                  </a:cubicBezTo>
                  <a:close/>
                  <a:moveTo>
                    <a:pt x="1413614" y="3286760"/>
                  </a:moveTo>
                  <a:cubicBezTo>
                    <a:pt x="1416154" y="3289300"/>
                    <a:pt x="1418694" y="3291840"/>
                    <a:pt x="1421234" y="3294380"/>
                  </a:cubicBezTo>
                  <a:cubicBezTo>
                    <a:pt x="1423774" y="3291840"/>
                    <a:pt x="1426314" y="3286760"/>
                    <a:pt x="1428854" y="3284220"/>
                  </a:cubicBezTo>
                  <a:cubicBezTo>
                    <a:pt x="1428854" y="3284220"/>
                    <a:pt x="1426314" y="3281680"/>
                    <a:pt x="1423774" y="3279140"/>
                  </a:cubicBezTo>
                  <a:cubicBezTo>
                    <a:pt x="1418694" y="3281680"/>
                    <a:pt x="1416154" y="3284220"/>
                    <a:pt x="1413614" y="3286760"/>
                  </a:cubicBezTo>
                  <a:close/>
                  <a:moveTo>
                    <a:pt x="1428854" y="3284220"/>
                  </a:moveTo>
                  <a:cubicBezTo>
                    <a:pt x="1428854" y="3284220"/>
                    <a:pt x="1426314" y="3281680"/>
                    <a:pt x="1423774" y="3279140"/>
                  </a:cubicBezTo>
                  <a:cubicBezTo>
                    <a:pt x="1421234" y="3281680"/>
                    <a:pt x="1416154" y="3284220"/>
                    <a:pt x="1413614" y="3286760"/>
                  </a:cubicBezTo>
                  <a:cubicBezTo>
                    <a:pt x="1416154" y="3289300"/>
                    <a:pt x="1418694" y="3291840"/>
                    <a:pt x="1421234" y="3294380"/>
                  </a:cubicBezTo>
                  <a:cubicBezTo>
                    <a:pt x="1423774" y="3291840"/>
                    <a:pt x="1426314" y="3289300"/>
                    <a:pt x="1428854" y="3284220"/>
                  </a:cubicBezTo>
                  <a:close/>
                  <a:moveTo>
                    <a:pt x="2322934" y="3581400"/>
                  </a:moveTo>
                  <a:cubicBezTo>
                    <a:pt x="2325474" y="3583940"/>
                    <a:pt x="2328014" y="3589020"/>
                    <a:pt x="2328014" y="3591560"/>
                  </a:cubicBezTo>
                  <a:cubicBezTo>
                    <a:pt x="2330554" y="3589020"/>
                    <a:pt x="2333094" y="3586480"/>
                    <a:pt x="2333094" y="3586480"/>
                  </a:cubicBezTo>
                  <a:cubicBezTo>
                    <a:pt x="2333094" y="3581400"/>
                    <a:pt x="2330554" y="3578860"/>
                    <a:pt x="2328014" y="3573780"/>
                  </a:cubicBezTo>
                  <a:cubicBezTo>
                    <a:pt x="2325474" y="3576320"/>
                    <a:pt x="2325474" y="3578860"/>
                    <a:pt x="2322934" y="3581400"/>
                  </a:cubicBezTo>
                  <a:close/>
                  <a:moveTo>
                    <a:pt x="1375514" y="3081020"/>
                  </a:moveTo>
                  <a:cubicBezTo>
                    <a:pt x="1375514" y="3075940"/>
                    <a:pt x="1372974" y="3073400"/>
                    <a:pt x="1370434" y="3068320"/>
                  </a:cubicBezTo>
                  <a:cubicBezTo>
                    <a:pt x="1367894" y="3070860"/>
                    <a:pt x="1365354" y="3073400"/>
                    <a:pt x="1365354" y="3073400"/>
                  </a:cubicBezTo>
                  <a:cubicBezTo>
                    <a:pt x="1367894" y="3075940"/>
                    <a:pt x="1370434" y="3081020"/>
                    <a:pt x="1370434" y="3083560"/>
                  </a:cubicBezTo>
                  <a:cubicBezTo>
                    <a:pt x="1370434" y="3083560"/>
                    <a:pt x="1375514" y="3081020"/>
                    <a:pt x="1375514" y="3081020"/>
                  </a:cubicBezTo>
                  <a:close/>
                  <a:moveTo>
                    <a:pt x="1436474" y="3329940"/>
                  </a:moveTo>
                  <a:lnTo>
                    <a:pt x="1428854" y="3329940"/>
                  </a:lnTo>
                  <a:cubicBezTo>
                    <a:pt x="1433934" y="3362960"/>
                    <a:pt x="1456794" y="3342640"/>
                    <a:pt x="1474574" y="3345180"/>
                  </a:cubicBezTo>
                  <a:cubicBezTo>
                    <a:pt x="1477114" y="3329940"/>
                    <a:pt x="1477114" y="3314700"/>
                    <a:pt x="1479654" y="3299460"/>
                  </a:cubicBezTo>
                  <a:cubicBezTo>
                    <a:pt x="1469494" y="3304540"/>
                    <a:pt x="1459334" y="3307080"/>
                    <a:pt x="1446634" y="3312160"/>
                  </a:cubicBezTo>
                  <a:lnTo>
                    <a:pt x="1446634" y="3319780"/>
                  </a:lnTo>
                  <a:cubicBezTo>
                    <a:pt x="1446634" y="3324860"/>
                    <a:pt x="1441554" y="3327400"/>
                    <a:pt x="1436474" y="3329940"/>
                  </a:cubicBezTo>
                  <a:close/>
                  <a:moveTo>
                    <a:pt x="1484734" y="3703320"/>
                  </a:moveTo>
                  <a:cubicBezTo>
                    <a:pt x="1484734" y="3708400"/>
                    <a:pt x="1487274" y="3710940"/>
                    <a:pt x="1489814" y="3716020"/>
                  </a:cubicBezTo>
                  <a:cubicBezTo>
                    <a:pt x="1492354" y="3713480"/>
                    <a:pt x="1494894" y="3710940"/>
                    <a:pt x="1494894" y="3710940"/>
                  </a:cubicBezTo>
                  <a:cubicBezTo>
                    <a:pt x="1494894" y="3705860"/>
                    <a:pt x="1492354" y="3703320"/>
                    <a:pt x="1489814" y="3698240"/>
                  </a:cubicBezTo>
                  <a:cubicBezTo>
                    <a:pt x="1489814" y="3698240"/>
                    <a:pt x="1484734" y="3700780"/>
                    <a:pt x="1484734" y="3703320"/>
                  </a:cubicBezTo>
                  <a:close/>
                  <a:moveTo>
                    <a:pt x="1499974" y="3749040"/>
                  </a:moveTo>
                  <a:cubicBezTo>
                    <a:pt x="1505054" y="3756660"/>
                    <a:pt x="1512674" y="3761740"/>
                    <a:pt x="1520294" y="3766820"/>
                  </a:cubicBezTo>
                  <a:cubicBezTo>
                    <a:pt x="1522834" y="3766820"/>
                    <a:pt x="1527914" y="3761740"/>
                    <a:pt x="1535534" y="3759200"/>
                  </a:cubicBezTo>
                  <a:cubicBezTo>
                    <a:pt x="1527914" y="3751580"/>
                    <a:pt x="1517754" y="3743960"/>
                    <a:pt x="1510134" y="3736340"/>
                  </a:cubicBezTo>
                  <a:cubicBezTo>
                    <a:pt x="1507594" y="3738880"/>
                    <a:pt x="1499974" y="3746500"/>
                    <a:pt x="1499974" y="3749040"/>
                  </a:cubicBezTo>
                  <a:close/>
                  <a:moveTo>
                    <a:pt x="1553314" y="3705860"/>
                  </a:moveTo>
                  <a:cubicBezTo>
                    <a:pt x="1555854" y="3708400"/>
                    <a:pt x="1558394" y="3710940"/>
                    <a:pt x="1558394" y="3710940"/>
                  </a:cubicBezTo>
                  <a:cubicBezTo>
                    <a:pt x="1563474" y="3710940"/>
                    <a:pt x="1566014" y="3708400"/>
                    <a:pt x="1571094" y="3705860"/>
                  </a:cubicBezTo>
                  <a:cubicBezTo>
                    <a:pt x="1568554" y="3703320"/>
                    <a:pt x="1566014" y="3700780"/>
                    <a:pt x="1566014" y="3700780"/>
                  </a:cubicBezTo>
                  <a:cubicBezTo>
                    <a:pt x="1560934" y="3700780"/>
                    <a:pt x="1555854" y="3703320"/>
                    <a:pt x="1553314" y="3705860"/>
                  </a:cubicBezTo>
                  <a:close/>
                  <a:moveTo>
                    <a:pt x="1517754" y="3609340"/>
                  </a:moveTo>
                  <a:cubicBezTo>
                    <a:pt x="1512674" y="3609340"/>
                    <a:pt x="1507594" y="3611880"/>
                    <a:pt x="1502514" y="3614420"/>
                  </a:cubicBezTo>
                  <a:cubicBezTo>
                    <a:pt x="1505054" y="3619500"/>
                    <a:pt x="1507594" y="3627120"/>
                    <a:pt x="1510134" y="3629660"/>
                  </a:cubicBezTo>
                  <a:cubicBezTo>
                    <a:pt x="1522834" y="3624580"/>
                    <a:pt x="1527914" y="3622040"/>
                    <a:pt x="1532994" y="3619500"/>
                  </a:cubicBezTo>
                  <a:cubicBezTo>
                    <a:pt x="1527914" y="3616960"/>
                    <a:pt x="1522834" y="3611880"/>
                    <a:pt x="1517754" y="3609340"/>
                  </a:cubicBezTo>
                  <a:close/>
                  <a:moveTo>
                    <a:pt x="1418694" y="3459480"/>
                  </a:moveTo>
                  <a:cubicBezTo>
                    <a:pt x="1423774" y="3449320"/>
                    <a:pt x="1428854" y="3441700"/>
                    <a:pt x="1428854" y="3436620"/>
                  </a:cubicBezTo>
                  <a:cubicBezTo>
                    <a:pt x="1428854" y="3431540"/>
                    <a:pt x="1423774" y="3426460"/>
                    <a:pt x="1418694" y="3418840"/>
                  </a:cubicBezTo>
                  <a:cubicBezTo>
                    <a:pt x="1411074" y="3426460"/>
                    <a:pt x="1403454" y="3434080"/>
                    <a:pt x="1395834" y="3441700"/>
                  </a:cubicBezTo>
                  <a:cubicBezTo>
                    <a:pt x="1400914" y="3446780"/>
                    <a:pt x="1408534" y="3449320"/>
                    <a:pt x="1418694" y="3459480"/>
                  </a:cubicBezTo>
                  <a:close/>
                  <a:moveTo>
                    <a:pt x="1423774" y="3368040"/>
                  </a:moveTo>
                  <a:cubicBezTo>
                    <a:pt x="1418694" y="3373120"/>
                    <a:pt x="1413614" y="3378200"/>
                    <a:pt x="1413614" y="3383280"/>
                  </a:cubicBezTo>
                  <a:cubicBezTo>
                    <a:pt x="1413614" y="3388360"/>
                    <a:pt x="1416154" y="3393440"/>
                    <a:pt x="1418694" y="3398520"/>
                  </a:cubicBezTo>
                  <a:cubicBezTo>
                    <a:pt x="1423774" y="3395980"/>
                    <a:pt x="1431394" y="3393440"/>
                    <a:pt x="1433934" y="3390900"/>
                  </a:cubicBezTo>
                  <a:cubicBezTo>
                    <a:pt x="1428854" y="3378200"/>
                    <a:pt x="1426314" y="3373120"/>
                    <a:pt x="1423774" y="3368040"/>
                  </a:cubicBezTo>
                  <a:close/>
                  <a:moveTo>
                    <a:pt x="1489814" y="3647440"/>
                  </a:moveTo>
                  <a:cubicBezTo>
                    <a:pt x="1489814" y="3647440"/>
                    <a:pt x="1489814" y="3657600"/>
                    <a:pt x="1489814" y="3657600"/>
                  </a:cubicBezTo>
                  <a:cubicBezTo>
                    <a:pt x="1497434" y="3660140"/>
                    <a:pt x="1505054" y="3660140"/>
                    <a:pt x="1515214" y="3660140"/>
                  </a:cubicBezTo>
                  <a:cubicBezTo>
                    <a:pt x="1515214" y="3655060"/>
                    <a:pt x="1515214" y="3647440"/>
                    <a:pt x="1512674" y="3647440"/>
                  </a:cubicBezTo>
                  <a:cubicBezTo>
                    <a:pt x="1505054" y="3647440"/>
                    <a:pt x="1497434" y="3647440"/>
                    <a:pt x="1489814" y="3647440"/>
                  </a:cubicBezTo>
                  <a:close/>
                  <a:moveTo>
                    <a:pt x="1555854" y="3644900"/>
                  </a:moveTo>
                  <a:cubicBezTo>
                    <a:pt x="1548234" y="3647440"/>
                    <a:pt x="1540614" y="3655060"/>
                    <a:pt x="1535534" y="3662680"/>
                  </a:cubicBezTo>
                  <a:cubicBezTo>
                    <a:pt x="1535534" y="3665220"/>
                    <a:pt x="1543154" y="3677920"/>
                    <a:pt x="1548234" y="3677920"/>
                  </a:cubicBezTo>
                  <a:cubicBezTo>
                    <a:pt x="1555854" y="3677920"/>
                    <a:pt x="1563474" y="3672840"/>
                    <a:pt x="1578714" y="3665220"/>
                  </a:cubicBezTo>
                  <a:cubicBezTo>
                    <a:pt x="1566014" y="3655060"/>
                    <a:pt x="1560934" y="3644900"/>
                    <a:pt x="1555854" y="3644900"/>
                  </a:cubicBezTo>
                  <a:close/>
                  <a:moveTo>
                    <a:pt x="1431394" y="3329940"/>
                  </a:moveTo>
                  <a:lnTo>
                    <a:pt x="1439014" y="3329940"/>
                  </a:lnTo>
                  <a:cubicBezTo>
                    <a:pt x="1444094" y="3327400"/>
                    <a:pt x="1446634" y="3324860"/>
                    <a:pt x="1449174" y="3319780"/>
                  </a:cubicBezTo>
                  <a:lnTo>
                    <a:pt x="1449174" y="3312160"/>
                  </a:lnTo>
                  <a:cubicBezTo>
                    <a:pt x="1441554" y="3319780"/>
                    <a:pt x="1436474" y="3324860"/>
                    <a:pt x="1431394" y="3329940"/>
                  </a:cubicBezTo>
                  <a:close/>
                  <a:moveTo>
                    <a:pt x="2503274" y="3418840"/>
                  </a:moveTo>
                  <a:cubicBezTo>
                    <a:pt x="2500734" y="3421380"/>
                    <a:pt x="2495654" y="3423920"/>
                    <a:pt x="2493114" y="3426460"/>
                  </a:cubicBezTo>
                  <a:cubicBezTo>
                    <a:pt x="2495654" y="3429000"/>
                    <a:pt x="2498194" y="3431540"/>
                    <a:pt x="2500734" y="3434080"/>
                  </a:cubicBezTo>
                  <a:cubicBezTo>
                    <a:pt x="2503274" y="3431540"/>
                    <a:pt x="2505814" y="3426460"/>
                    <a:pt x="2508354" y="3423920"/>
                  </a:cubicBezTo>
                  <a:cubicBezTo>
                    <a:pt x="2510894" y="3423920"/>
                    <a:pt x="2505814" y="3421380"/>
                    <a:pt x="2503274" y="3418840"/>
                  </a:cubicBezTo>
                  <a:close/>
                  <a:moveTo>
                    <a:pt x="2259434" y="3507740"/>
                  </a:moveTo>
                  <a:cubicBezTo>
                    <a:pt x="2261974" y="3507740"/>
                    <a:pt x="2264514" y="3505200"/>
                    <a:pt x="2267054" y="3502660"/>
                  </a:cubicBezTo>
                  <a:cubicBezTo>
                    <a:pt x="2267054" y="3502660"/>
                    <a:pt x="2259434" y="3502660"/>
                    <a:pt x="2259434" y="3502660"/>
                  </a:cubicBezTo>
                  <a:cubicBezTo>
                    <a:pt x="2259434" y="3505200"/>
                    <a:pt x="2259434" y="3507740"/>
                    <a:pt x="2259434" y="3507740"/>
                  </a:cubicBezTo>
                  <a:close/>
                  <a:moveTo>
                    <a:pt x="2256894" y="3507740"/>
                  </a:moveTo>
                  <a:cubicBezTo>
                    <a:pt x="2259434" y="3507740"/>
                    <a:pt x="2259434" y="3507740"/>
                    <a:pt x="2256894" y="3507740"/>
                  </a:cubicBezTo>
                  <a:cubicBezTo>
                    <a:pt x="2259434" y="3505200"/>
                    <a:pt x="2259434" y="3505200"/>
                    <a:pt x="2259434" y="3505200"/>
                  </a:cubicBezTo>
                  <a:cubicBezTo>
                    <a:pt x="2259434" y="3505200"/>
                    <a:pt x="2267054" y="3505200"/>
                    <a:pt x="2267054" y="3505200"/>
                  </a:cubicBezTo>
                  <a:cubicBezTo>
                    <a:pt x="2261974" y="3505200"/>
                    <a:pt x="2254354" y="3505200"/>
                    <a:pt x="2249274" y="3505200"/>
                  </a:cubicBezTo>
                  <a:cubicBezTo>
                    <a:pt x="2249274" y="3505200"/>
                    <a:pt x="2256894" y="3505200"/>
                    <a:pt x="2256894" y="3505200"/>
                  </a:cubicBezTo>
                  <a:cubicBezTo>
                    <a:pt x="2256894" y="3505200"/>
                    <a:pt x="2256894" y="3507740"/>
                    <a:pt x="2256894" y="3507740"/>
                  </a:cubicBezTo>
                  <a:close/>
                  <a:moveTo>
                    <a:pt x="2256894" y="3507740"/>
                  </a:moveTo>
                  <a:cubicBezTo>
                    <a:pt x="2256894" y="3510280"/>
                    <a:pt x="2256894" y="3510280"/>
                    <a:pt x="2256894" y="3510280"/>
                  </a:cubicBezTo>
                  <a:cubicBezTo>
                    <a:pt x="2256894" y="3510280"/>
                    <a:pt x="2259434" y="3510280"/>
                    <a:pt x="2256894" y="3507740"/>
                  </a:cubicBezTo>
                  <a:cubicBezTo>
                    <a:pt x="2259434" y="3507740"/>
                    <a:pt x="2259434" y="3507740"/>
                    <a:pt x="2256894" y="3507740"/>
                  </a:cubicBezTo>
                  <a:close/>
                  <a:moveTo>
                    <a:pt x="2261974" y="3489960"/>
                  </a:moveTo>
                  <a:cubicBezTo>
                    <a:pt x="2256894" y="3495040"/>
                    <a:pt x="2254354" y="3500120"/>
                    <a:pt x="2249274" y="3505200"/>
                  </a:cubicBezTo>
                  <a:cubicBezTo>
                    <a:pt x="2254354" y="3505200"/>
                    <a:pt x="2261974" y="3505200"/>
                    <a:pt x="2267054" y="3505200"/>
                  </a:cubicBezTo>
                  <a:cubicBezTo>
                    <a:pt x="2264514" y="3500120"/>
                    <a:pt x="2264514" y="3495040"/>
                    <a:pt x="2261974" y="3489960"/>
                  </a:cubicBezTo>
                  <a:close/>
                  <a:moveTo>
                    <a:pt x="2178154" y="3616960"/>
                  </a:moveTo>
                  <a:cubicBezTo>
                    <a:pt x="2178154" y="3616960"/>
                    <a:pt x="2175614" y="3614420"/>
                    <a:pt x="2173074" y="3611880"/>
                  </a:cubicBezTo>
                  <a:cubicBezTo>
                    <a:pt x="2170534" y="3614420"/>
                    <a:pt x="2165454" y="3616960"/>
                    <a:pt x="2162914" y="3619500"/>
                  </a:cubicBezTo>
                  <a:cubicBezTo>
                    <a:pt x="2165454" y="3622040"/>
                    <a:pt x="2167994" y="3624580"/>
                    <a:pt x="2170534" y="3627120"/>
                  </a:cubicBezTo>
                  <a:cubicBezTo>
                    <a:pt x="2173074" y="3622040"/>
                    <a:pt x="2175614" y="3619500"/>
                    <a:pt x="2178154" y="3616960"/>
                  </a:cubicBezTo>
                  <a:close/>
                  <a:moveTo>
                    <a:pt x="2256894" y="3505200"/>
                  </a:moveTo>
                  <a:cubicBezTo>
                    <a:pt x="2256894" y="3505200"/>
                    <a:pt x="2249274" y="3505200"/>
                    <a:pt x="2249274" y="3505200"/>
                  </a:cubicBezTo>
                  <a:cubicBezTo>
                    <a:pt x="2251814" y="3507740"/>
                    <a:pt x="2254354" y="3507740"/>
                    <a:pt x="2256894" y="3510280"/>
                  </a:cubicBezTo>
                  <a:cubicBezTo>
                    <a:pt x="2256894" y="3507740"/>
                    <a:pt x="2256894" y="3505200"/>
                    <a:pt x="2256894" y="3505200"/>
                  </a:cubicBezTo>
                  <a:close/>
                  <a:moveTo>
                    <a:pt x="2279754" y="3568700"/>
                  </a:moveTo>
                  <a:cubicBezTo>
                    <a:pt x="2279754" y="3566160"/>
                    <a:pt x="2279754" y="3563620"/>
                    <a:pt x="2279754" y="3563620"/>
                  </a:cubicBezTo>
                  <a:cubicBezTo>
                    <a:pt x="2282294" y="3558540"/>
                    <a:pt x="2282294" y="3558540"/>
                    <a:pt x="2284834" y="3558540"/>
                  </a:cubicBezTo>
                  <a:cubicBezTo>
                    <a:pt x="2279754" y="3558540"/>
                    <a:pt x="2272134" y="3558540"/>
                    <a:pt x="2267054" y="3558540"/>
                  </a:cubicBezTo>
                  <a:cubicBezTo>
                    <a:pt x="2272134" y="3561080"/>
                    <a:pt x="2274674" y="3563620"/>
                    <a:pt x="2279754" y="3568700"/>
                  </a:cubicBezTo>
                  <a:close/>
                  <a:moveTo>
                    <a:pt x="2251814" y="3545840"/>
                  </a:moveTo>
                  <a:cubicBezTo>
                    <a:pt x="2254354" y="3548380"/>
                    <a:pt x="2256894" y="3553460"/>
                    <a:pt x="2259434" y="3556000"/>
                  </a:cubicBezTo>
                  <a:cubicBezTo>
                    <a:pt x="2261974" y="3556000"/>
                    <a:pt x="2264514" y="3556000"/>
                    <a:pt x="2267054" y="3556000"/>
                  </a:cubicBezTo>
                  <a:cubicBezTo>
                    <a:pt x="2264514" y="3550920"/>
                    <a:pt x="2264514" y="3545840"/>
                    <a:pt x="2261974" y="3543300"/>
                  </a:cubicBezTo>
                  <a:cubicBezTo>
                    <a:pt x="2261974" y="3543300"/>
                    <a:pt x="2254354" y="3545840"/>
                    <a:pt x="2251814" y="3545840"/>
                  </a:cubicBezTo>
                  <a:close/>
                  <a:moveTo>
                    <a:pt x="2162914" y="3627120"/>
                  </a:moveTo>
                  <a:cubicBezTo>
                    <a:pt x="2157834" y="3629660"/>
                    <a:pt x="2152754" y="3632200"/>
                    <a:pt x="2147674" y="3632200"/>
                  </a:cubicBezTo>
                  <a:cubicBezTo>
                    <a:pt x="2152754" y="3637280"/>
                    <a:pt x="2157834" y="3639820"/>
                    <a:pt x="2162914" y="3644900"/>
                  </a:cubicBezTo>
                  <a:cubicBezTo>
                    <a:pt x="2162914" y="3637280"/>
                    <a:pt x="2162914" y="3632200"/>
                    <a:pt x="2162914" y="3627120"/>
                  </a:cubicBezTo>
                  <a:close/>
                  <a:moveTo>
                    <a:pt x="2279754" y="3563620"/>
                  </a:moveTo>
                  <a:cubicBezTo>
                    <a:pt x="2279754" y="3566160"/>
                    <a:pt x="2279754" y="3568700"/>
                    <a:pt x="2279754" y="3568700"/>
                  </a:cubicBezTo>
                  <a:cubicBezTo>
                    <a:pt x="2282294" y="3571240"/>
                    <a:pt x="2282294" y="3571240"/>
                    <a:pt x="2284834" y="3573780"/>
                  </a:cubicBezTo>
                  <a:cubicBezTo>
                    <a:pt x="2284834" y="3568700"/>
                    <a:pt x="2284834" y="3561080"/>
                    <a:pt x="2284834" y="3556000"/>
                  </a:cubicBezTo>
                  <a:cubicBezTo>
                    <a:pt x="2282294" y="3556000"/>
                    <a:pt x="2282294" y="3558540"/>
                    <a:pt x="2279754" y="3563620"/>
                  </a:cubicBezTo>
                  <a:close/>
                  <a:moveTo>
                    <a:pt x="2480414" y="3563620"/>
                  </a:moveTo>
                  <a:cubicBezTo>
                    <a:pt x="2480414" y="3568700"/>
                    <a:pt x="2482954" y="3571240"/>
                    <a:pt x="2485494" y="3576320"/>
                  </a:cubicBezTo>
                  <a:cubicBezTo>
                    <a:pt x="2488034" y="3573780"/>
                    <a:pt x="2490574" y="3571240"/>
                    <a:pt x="2490574" y="3571240"/>
                  </a:cubicBezTo>
                  <a:cubicBezTo>
                    <a:pt x="2488034" y="3568700"/>
                    <a:pt x="2485494" y="3563620"/>
                    <a:pt x="2485494" y="3561080"/>
                  </a:cubicBezTo>
                  <a:cubicBezTo>
                    <a:pt x="2482954" y="3558540"/>
                    <a:pt x="2480414" y="3561080"/>
                    <a:pt x="2480414" y="3563620"/>
                  </a:cubicBezTo>
                  <a:close/>
                  <a:moveTo>
                    <a:pt x="2267054" y="3505200"/>
                  </a:moveTo>
                  <a:cubicBezTo>
                    <a:pt x="2264514" y="3507740"/>
                    <a:pt x="2261974" y="3510280"/>
                    <a:pt x="2259434" y="3510280"/>
                  </a:cubicBezTo>
                  <a:cubicBezTo>
                    <a:pt x="2259434" y="3512820"/>
                    <a:pt x="2259434" y="3512820"/>
                    <a:pt x="2259434" y="3512820"/>
                  </a:cubicBezTo>
                  <a:cubicBezTo>
                    <a:pt x="2259434" y="3512820"/>
                    <a:pt x="2259434" y="3510280"/>
                    <a:pt x="2259434" y="3510280"/>
                  </a:cubicBezTo>
                  <a:cubicBezTo>
                    <a:pt x="2256894" y="3510280"/>
                    <a:pt x="2254354" y="3507740"/>
                    <a:pt x="2251814" y="3505200"/>
                  </a:cubicBezTo>
                  <a:cubicBezTo>
                    <a:pt x="2254354" y="3510280"/>
                    <a:pt x="2256894" y="3515360"/>
                    <a:pt x="2256894" y="3520440"/>
                  </a:cubicBezTo>
                  <a:cubicBezTo>
                    <a:pt x="2259434" y="3515360"/>
                    <a:pt x="2264514" y="3510280"/>
                    <a:pt x="2267054" y="3505200"/>
                  </a:cubicBezTo>
                  <a:close/>
                  <a:moveTo>
                    <a:pt x="2284834" y="3561080"/>
                  </a:moveTo>
                  <a:cubicBezTo>
                    <a:pt x="2284834" y="3561080"/>
                    <a:pt x="2284834" y="3563620"/>
                    <a:pt x="2284834" y="3563620"/>
                  </a:cubicBezTo>
                  <a:lnTo>
                    <a:pt x="2284834" y="3566160"/>
                  </a:lnTo>
                  <a:lnTo>
                    <a:pt x="2284834" y="3568700"/>
                  </a:lnTo>
                  <a:cubicBezTo>
                    <a:pt x="2284834" y="3568700"/>
                    <a:pt x="2284834" y="3571240"/>
                    <a:pt x="2284834" y="3571240"/>
                  </a:cubicBezTo>
                  <a:cubicBezTo>
                    <a:pt x="2289914" y="3568700"/>
                    <a:pt x="2294994" y="3566160"/>
                    <a:pt x="2300074" y="3566160"/>
                  </a:cubicBezTo>
                  <a:cubicBezTo>
                    <a:pt x="2294994" y="3561080"/>
                    <a:pt x="2289914" y="3558540"/>
                    <a:pt x="2284834" y="3553460"/>
                  </a:cubicBezTo>
                  <a:cubicBezTo>
                    <a:pt x="2284834" y="3556000"/>
                    <a:pt x="2284834" y="3561080"/>
                    <a:pt x="2284834" y="3561080"/>
                  </a:cubicBezTo>
                  <a:close/>
                  <a:moveTo>
                    <a:pt x="2284834" y="3566160"/>
                  </a:moveTo>
                  <a:lnTo>
                    <a:pt x="2284834" y="3563620"/>
                  </a:lnTo>
                  <a:cubicBezTo>
                    <a:pt x="2284834" y="3563620"/>
                    <a:pt x="2284834" y="3561080"/>
                    <a:pt x="2284834" y="3561080"/>
                  </a:cubicBezTo>
                  <a:cubicBezTo>
                    <a:pt x="2284834" y="3561080"/>
                    <a:pt x="2284834" y="3558540"/>
                    <a:pt x="2284834" y="3558540"/>
                  </a:cubicBezTo>
                  <a:cubicBezTo>
                    <a:pt x="2284834" y="3563620"/>
                    <a:pt x="2284834" y="3571240"/>
                    <a:pt x="2284834" y="3576320"/>
                  </a:cubicBezTo>
                  <a:lnTo>
                    <a:pt x="2284834" y="3573780"/>
                  </a:lnTo>
                  <a:lnTo>
                    <a:pt x="2284834" y="3566160"/>
                  </a:lnTo>
                  <a:close/>
                  <a:moveTo>
                    <a:pt x="2493114" y="3434080"/>
                  </a:moveTo>
                  <a:cubicBezTo>
                    <a:pt x="2508354" y="3454400"/>
                    <a:pt x="2526134" y="3472180"/>
                    <a:pt x="2541374" y="3492500"/>
                  </a:cubicBezTo>
                  <a:cubicBezTo>
                    <a:pt x="2543914" y="3495040"/>
                    <a:pt x="2531214" y="3507740"/>
                    <a:pt x="2526134" y="3515360"/>
                  </a:cubicBezTo>
                  <a:cubicBezTo>
                    <a:pt x="2526134" y="3515360"/>
                    <a:pt x="2515974" y="3510280"/>
                    <a:pt x="2513434" y="3507740"/>
                  </a:cubicBezTo>
                  <a:cubicBezTo>
                    <a:pt x="2508354" y="3502660"/>
                    <a:pt x="2505814" y="3495040"/>
                    <a:pt x="2503274" y="3487420"/>
                  </a:cubicBezTo>
                  <a:cubicBezTo>
                    <a:pt x="2493114" y="3530600"/>
                    <a:pt x="2427074" y="3530600"/>
                    <a:pt x="2424534" y="3581400"/>
                  </a:cubicBezTo>
                  <a:cubicBezTo>
                    <a:pt x="2424534" y="3586480"/>
                    <a:pt x="2424534" y="3594100"/>
                    <a:pt x="2424534" y="3599180"/>
                  </a:cubicBezTo>
                  <a:cubicBezTo>
                    <a:pt x="2424534" y="3601720"/>
                    <a:pt x="2419454" y="3604260"/>
                    <a:pt x="2419454" y="3604260"/>
                  </a:cubicBezTo>
                  <a:cubicBezTo>
                    <a:pt x="2414374" y="3601720"/>
                    <a:pt x="2409294" y="3599180"/>
                    <a:pt x="2409294" y="3596640"/>
                  </a:cubicBezTo>
                  <a:cubicBezTo>
                    <a:pt x="2409294" y="3576320"/>
                    <a:pt x="2409294" y="3556000"/>
                    <a:pt x="2409294" y="3535680"/>
                  </a:cubicBezTo>
                  <a:cubicBezTo>
                    <a:pt x="2399134" y="3550920"/>
                    <a:pt x="2376274" y="3484880"/>
                    <a:pt x="2373734" y="3543300"/>
                  </a:cubicBezTo>
                  <a:cubicBezTo>
                    <a:pt x="2373734" y="3545840"/>
                    <a:pt x="2363574" y="3553460"/>
                    <a:pt x="2363574" y="3550920"/>
                  </a:cubicBezTo>
                  <a:cubicBezTo>
                    <a:pt x="2343254" y="3533140"/>
                    <a:pt x="2320394" y="3517900"/>
                    <a:pt x="2305154" y="3497580"/>
                  </a:cubicBezTo>
                  <a:cubicBezTo>
                    <a:pt x="2282294" y="3467100"/>
                    <a:pt x="2294994" y="3434080"/>
                    <a:pt x="2325474" y="3418840"/>
                  </a:cubicBezTo>
                  <a:cubicBezTo>
                    <a:pt x="2328014" y="3418840"/>
                    <a:pt x="2338174" y="3426460"/>
                    <a:pt x="2338174" y="3429000"/>
                  </a:cubicBezTo>
                  <a:cubicBezTo>
                    <a:pt x="2340714" y="3439160"/>
                    <a:pt x="2338174" y="3451860"/>
                    <a:pt x="2338174" y="3464560"/>
                  </a:cubicBezTo>
                  <a:cubicBezTo>
                    <a:pt x="2338174" y="3472180"/>
                    <a:pt x="2345794" y="3482340"/>
                    <a:pt x="2350874" y="3482340"/>
                  </a:cubicBezTo>
                  <a:cubicBezTo>
                    <a:pt x="2361034" y="3484880"/>
                    <a:pt x="2373734" y="3482340"/>
                    <a:pt x="2383894" y="3479800"/>
                  </a:cubicBezTo>
                  <a:cubicBezTo>
                    <a:pt x="2381354" y="3474720"/>
                    <a:pt x="2378814" y="3467100"/>
                    <a:pt x="2378814" y="3462020"/>
                  </a:cubicBezTo>
                  <a:cubicBezTo>
                    <a:pt x="2371194" y="3441700"/>
                    <a:pt x="2366114" y="3421380"/>
                    <a:pt x="2358494" y="3403600"/>
                  </a:cubicBezTo>
                  <a:cubicBezTo>
                    <a:pt x="2381354" y="3401060"/>
                    <a:pt x="2401674" y="3398520"/>
                    <a:pt x="2424534" y="3395980"/>
                  </a:cubicBezTo>
                  <a:cubicBezTo>
                    <a:pt x="2462634" y="3398520"/>
                    <a:pt x="2462634" y="3401060"/>
                    <a:pt x="2493114" y="3434080"/>
                  </a:cubicBezTo>
                  <a:close/>
                  <a:moveTo>
                    <a:pt x="2421994" y="3528060"/>
                  </a:moveTo>
                  <a:cubicBezTo>
                    <a:pt x="2421994" y="3528060"/>
                    <a:pt x="2419454" y="3525520"/>
                    <a:pt x="2416914" y="3522980"/>
                  </a:cubicBezTo>
                  <a:cubicBezTo>
                    <a:pt x="2414374" y="3525520"/>
                    <a:pt x="2409294" y="3528060"/>
                    <a:pt x="2406754" y="3530600"/>
                  </a:cubicBezTo>
                  <a:cubicBezTo>
                    <a:pt x="2409294" y="3533140"/>
                    <a:pt x="2411834" y="3535680"/>
                    <a:pt x="2414374" y="3538220"/>
                  </a:cubicBezTo>
                  <a:cubicBezTo>
                    <a:pt x="2416914" y="3535680"/>
                    <a:pt x="2419454" y="3533140"/>
                    <a:pt x="2421994" y="3528060"/>
                  </a:cubicBezTo>
                  <a:close/>
                  <a:moveTo>
                    <a:pt x="2416914" y="3522980"/>
                  </a:moveTo>
                  <a:cubicBezTo>
                    <a:pt x="2414374" y="3525520"/>
                    <a:pt x="2409294" y="3528060"/>
                    <a:pt x="2406754" y="3530600"/>
                  </a:cubicBezTo>
                  <a:cubicBezTo>
                    <a:pt x="2409294" y="3533140"/>
                    <a:pt x="2411834" y="3535680"/>
                    <a:pt x="2414374" y="3538220"/>
                  </a:cubicBezTo>
                  <a:cubicBezTo>
                    <a:pt x="2416914" y="3535680"/>
                    <a:pt x="2419454" y="3530600"/>
                    <a:pt x="2421994" y="3528060"/>
                  </a:cubicBezTo>
                  <a:cubicBezTo>
                    <a:pt x="2421994" y="3528060"/>
                    <a:pt x="2419454" y="3525520"/>
                    <a:pt x="2416914" y="3522980"/>
                  </a:cubicBezTo>
                  <a:close/>
                  <a:moveTo>
                    <a:pt x="2279754" y="3568700"/>
                  </a:moveTo>
                  <a:cubicBezTo>
                    <a:pt x="2274674" y="3563620"/>
                    <a:pt x="2272134" y="3561080"/>
                    <a:pt x="2267054" y="3556000"/>
                  </a:cubicBezTo>
                  <a:cubicBezTo>
                    <a:pt x="2264514" y="3556000"/>
                    <a:pt x="2261974" y="3556000"/>
                    <a:pt x="2259434" y="3556000"/>
                  </a:cubicBezTo>
                  <a:cubicBezTo>
                    <a:pt x="2256894" y="3553460"/>
                    <a:pt x="2254354" y="3548380"/>
                    <a:pt x="2251814" y="3545840"/>
                  </a:cubicBezTo>
                  <a:cubicBezTo>
                    <a:pt x="2254354" y="3545840"/>
                    <a:pt x="2261974" y="3540760"/>
                    <a:pt x="2261974" y="3543300"/>
                  </a:cubicBezTo>
                  <a:cubicBezTo>
                    <a:pt x="2264514" y="3545840"/>
                    <a:pt x="2264514" y="3550920"/>
                    <a:pt x="2267054" y="3556000"/>
                  </a:cubicBezTo>
                  <a:cubicBezTo>
                    <a:pt x="2272134" y="3556000"/>
                    <a:pt x="2279754" y="3556000"/>
                    <a:pt x="2284834" y="3556000"/>
                  </a:cubicBezTo>
                  <a:cubicBezTo>
                    <a:pt x="2277214" y="3538220"/>
                    <a:pt x="2300074" y="3512820"/>
                    <a:pt x="2267054" y="3502660"/>
                  </a:cubicBezTo>
                  <a:cubicBezTo>
                    <a:pt x="2261974" y="3507740"/>
                    <a:pt x="2259434" y="3512820"/>
                    <a:pt x="2254354" y="3517900"/>
                  </a:cubicBezTo>
                  <a:cubicBezTo>
                    <a:pt x="2251814" y="3512820"/>
                    <a:pt x="2249274" y="3507740"/>
                    <a:pt x="2249274" y="3502660"/>
                  </a:cubicBezTo>
                  <a:cubicBezTo>
                    <a:pt x="2226414" y="3502660"/>
                    <a:pt x="2234034" y="3484880"/>
                    <a:pt x="2231494" y="3472180"/>
                  </a:cubicBezTo>
                  <a:cubicBezTo>
                    <a:pt x="2228954" y="3464560"/>
                    <a:pt x="2226414" y="3459480"/>
                    <a:pt x="2221334" y="3451860"/>
                  </a:cubicBezTo>
                  <a:cubicBezTo>
                    <a:pt x="2218794" y="3456940"/>
                    <a:pt x="2216254" y="3462020"/>
                    <a:pt x="2213714" y="3467100"/>
                  </a:cubicBezTo>
                  <a:cubicBezTo>
                    <a:pt x="2211174" y="3474720"/>
                    <a:pt x="2208634" y="3482340"/>
                    <a:pt x="2203554" y="3487420"/>
                  </a:cubicBezTo>
                  <a:cubicBezTo>
                    <a:pt x="2180694" y="3517900"/>
                    <a:pt x="2180694" y="3517900"/>
                    <a:pt x="2213714" y="3538220"/>
                  </a:cubicBezTo>
                  <a:cubicBezTo>
                    <a:pt x="2221334" y="3543300"/>
                    <a:pt x="2239114" y="3538220"/>
                    <a:pt x="2223874" y="3556000"/>
                  </a:cubicBezTo>
                  <a:cubicBezTo>
                    <a:pt x="2193394" y="3591560"/>
                    <a:pt x="2234034" y="3589020"/>
                    <a:pt x="2249274" y="3596640"/>
                  </a:cubicBezTo>
                  <a:cubicBezTo>
                    <a:pt x="2274674" y="3611880"/>
                    <a:pt x="2279754" y="3589020"/>
                    <a:pt x="2284834" y="3573780"/>
                  </a:cubicBezTo>
                  <a:cubicBezTo>
                    <a:pt x="2282294" y="3571240"/>
                    <a:pt x="2279754" y="3571240"/>
                    <a:pt x="2279754" y="3568700"/>
                  </a:cubicBezTo>
                  <a:close/>
                  <a:moveTo>
                    <a:pt x="2284834" y="3573780"/>
                  </a:moveTo>
                  <a:cubicBezTo>
                    <a:pt x="2282294" y="3571240"/>
                    <a:pt x="2282294" y="3571240"/>
                    <a:pt x="2279754" y="3568700"/>
                  </a:cubicBezTo>
                  <a:cubicBezTo>
                    <a:pt x="2279754" y="3571240"/>
                    <a:pt x="2282294" y="3571240"/>
                    <a:pt x="2284834" y="3573780"/>
                  </a:cubicBezTo>
                  <a:close/>
                  <a:moveTo>
                    <a:pt x="2046074" y="3474720"/>
                  </a:moveTo>
                  <a:cubicBezTo>
                    <a:pt x="2046074" y="3474720"/>
                    <a:pt x="2048614" y="3482340"/>
                    <a:pt x="2048614" y="3484880"/>
                  </a:cubicBezTo>
                  <a:cubicBezTo>
                    <a:pt x="2051154" y="3482340"/>
                    <a:pt x="2056234" y="3479800"/>
                    <a:pt x="2058774" y="3477260"/>
                  </a:cubicBezTo>
                  <a:cubicBezTo>
                    <a:pt x="2058774" y="3474720"/>
                    <a:pt x="2058774" y="3472180"/>
                    <a:pt x="2058774" y="3469640"/>
                  </a:cubicBezTo>
                  <a:cubicBezTo>
                    <a:pt x="2053694" y="3472180"/>
                    <a:pt x="2048614" y="3472180"/>
                    <a:pt x="2046074" y="3474720"/>
                  </a:cubicBezTo>
                  <a:close/>
                  <a:moveTo>
                    <a:pt x="1814934" y="3591560"/>
                  </a:moveTo>
                  <a:cubicBezTo>
                    <a:pt x="1817474" y="3594100"/>
                    <a:pt x="1820014" y="3596640"/>
                    <a:pt x="1820014" y="3599180"/>
                  </a:cubicBezTo>
                  <a:cubicBezTo>
                    <a:pt x="1822554" y="3599180"/>
                    <a:pt x="1822554" y="3599180"/>
                    <a:pt x="1822554" y="3599180"/>
                  </a:cubicBezTo>
                  <a:cubicBezTo>
                    <a:pt x="1822554" y="3599180"/>
                    <a:pt x="1820014" y="3599180"/>
                    <a:pt x="1820014" y="3599180"/>
                  </a:cubicBezTo>
                  <a:cubicBezTo>
                    <a:pt x="1820014" y="3599180"/>
                    <a:pt x="1820014" y="3601720"/>
                    <a:pt x="1820014" y="3601720"/>
                  </a:cubicBezTo>
                  <a:cubicBezTo>
                    <a:pt x="1817474" y="3606800"/>
                    <a:pt x="1817474" y="3606800"/>
                    <a:pt x="1814934" y="3606800"/>
                  </a:cubicBezTo>
                  <a:cubicBezTo>
                    <a:pt x="1820014" y="3604260"/>
                    <a:pt x="1825094" y="3601720"/>
                    <a:pt x="1830174" y="3601720"/>
                  </a:cubicBezTo>
                  <a:cubicBezTo>
                    <a:pt x="1822554" y="3599180"/>
                    <a:pt x="1820014" y="3596640"/>
                    <a:pt x="1814934" y="3591560"/>
                  </a:cubicBezTo>
                  <a:close/>
                  <a:moveTo>
                    <a:pt x="1817474" y="3604260"/>
                  </a:moveTo>
                  <a:cubicBezTo>
                    <a:pt x="1817474" y="3601720"/>
                    <a:pt x="1817474" y="3601720"/>
                    <a:pt x="1817474" y="3604260"/>
                  </a:cubicBezTo>
                  <a:cubicBezTo>
                    <a:pt x="1814934" y="3601720"/>
                    <a:pt x="1814934" y="3601720"/>
                    <a:pt x="1814934" y="3601720"/>
                  </a:cubicBezTo>
                  <a:cubicBezTo>
                    <a:pt x="1814934" y="3601720"/>
                    <a:pt x="1814934" y="3609340"/>
                    <a:pt x="1814934" y="3609340"/>
                  </a:cubicBezTo>
                  <a:cubicBezTo>
                    <a:pt x="1814934" y="3609340"/>
                    <a:pt x="1817474" y="3606800"/>
                    <a:pt x="1817474" y="3604260"/>
                  </a:cubicBezTo>
                  <a:close/>
                  <a:moveTo>
                    <a:pt x="1886054" y="3619500"/>
                  </a:moveTo>
                  <a:cubicBezTo>
                    <a:pt x="1893674" y="3622040"/>
                    <a:pt x="1901294" y="3624580"/>
                    <a:pt x="1908914" y="3624580"/>
                  </a:cubicBezTo>
                  <a:cubicBezTo>
                    <a:pt x="1911454" y="3624580"/>
                    <a:pt x="1913994" y="3616960"/>
                    <a:pt x="1916534" y="3611880"/>
                  </a:cubicBezTo>
                  <a:cubicBezTo>
                    <a:pt x="1906374" y="3609340"/>
                    <a:pt x="1898754" y="3609340"/>
                    <a:pt x="1891134" y="3609340"/>
                  </a:cubicBezTo>
                  <a:cubicBezTo>
                    <a:pt x="1891134" y="3609340"/>
                    <a:pt x="1888594" y="3616960"/>
                    <a:pt x="1886054" y="3619500"/>
                  </a:cubicBezTo>
                  <a:close/>
                  <a:moveTo>
                    <a:pt x="1964794" y="3573780"/>
                  </a:moveTo>
                  <a:cubicBezTo>
                    <a:pt x="1972414" y="3578860"/>
                    <a:pt x="1980034" y="3586480"/>
                    <a:pt x="1987654" y="3591560"/>
                  </a:cubicBezTo>
                  <a:cubicBezTo>
                    <a:pt x="1974954" y="3594100"/>
                    <a:pt x="1959714" y="3583940"/>
                    <a:pt x="1952094" y="3604260"/>
                  </a:cubicBezTo>
                  <a:cubicBezTo>
                    <a:pt x="1931774" y="3667760"/>
                    <a:pt x="1924154" y="3670300"/>
                    <a:pt x="1865734" y="3652520"/>
                  </a:cubicBezTo>
                  <a:cubicBezTo>
                    <a:pt x="1853034" y="3647440"/>
                    <a:pt x="1840334" y="3644900"/>
                    <a:pt x="1825094" y="3642360"/>
                  </a:cubicBezTo>
                  <a:cubicBezTo>
                    <a:pt x="1802234" y="3637280"/>
                    <a:pt x="1814934" y="3619500"/>
                    <a:pt x="1812394" y="3606800"/>
                  </a:cubicBezTo>
                  <a:cubicBezTo>
                    <a:pt x="1817474" y="3604260"/>
                    <a:pt x="1822554" y="3601720"/>
                    <a:pt x="1827634" y="3601720"/>
                  </a:cubicBezTo>
                  <a:cubicBezTo>
                    <a:pt x="1822554" y="3596640"/>
                    <a:pt x="1817474" y="3594100"/>
                    <a:pt x="1812394" y="3589020"/>
                  </a:cubicBezTo>
                  <a:cubicBezTo>
                    <a:pt x="1804774" y="3548380"/>
                    <a:pt x="1842874" y="3550920"/>
                    <a:pt x="1863194" y="3538220"/>
                  </a:cubicBezTo>
                  <a:cubicBezTo>
                    <a:pt x="1863194" y="3538220"/>
                    <a:pt x="1875894" y="3550920"/>
                    <a:pt x="1883514" y="3556000"/>
                  </a:cubicBezTo>
                  <a:cubicBezTo>
                    <a:pt x="1888594" y="3558540"/>
                    <a:pt x="1893674" y="3563620"/>
                    <a:pt x="1896214" y="3566160"/>
                  </a:cubicBezTo>
                  <a:cubicBezTo>
                    <a:pt x="1924154" y="3517900"/>
                    <a:pt x="1944474" y="3561080"/>
                    <a:pt x="1964794" y="3573780"/>
                  </a:cubicBezTo>
                  <a:close/>
                  <a:moveTo>
                    <a:pt x="1919074" y="3611880"/>
                  </a:moveTo>
                  <a:cubicBezTo>
                    <a:pt x="1908914" y="3609340"/>
                    <a:pt x="1901294" y="3609340"/>
                    <a:pt x="1893674" y="3609340"/>
                  </a:cubicBezTo>
                  <a:cubicBezTo>
                    <a:pt x="1891134" y="3609340"/>
                    <a:pt x="1888594" y="3616960"/>
                    <a:pt x="1886054" y="3619500"/>
                  </a:cubicBezTo>
                  <a:cubicBezTo>
                    <a:pt x="1893674" y="3622040"/>
                    <a:pt x="1901294" y="3624580"/>
                    <a:pt x="1908914" y="3624580"/>
                  </a:cubicBezTo>
                  <a:cubicBezTo>
                    <a:pt x="1911454" y="3627120"/>
                    <a:pt x="1913994" y="3619500"/>
                    <a:pt x="1919074" y="3611880"/>
                  </a:cubicBezTo>
                  <a:close/>
                  <a:moveTo>
                    <a:pt x="1822554" y="3599180"/>
                  </a:moveTo>
                  <a:cubicBezTo>
                    <a:pt x="1822554" y="3599180"/>
                    <a:pt x="1820014" y="3599180"/>
                    <a:pt x="1820014" y="3599180"/>
                  </a:cubicBezTo>
                  <a:cubicBezTo>
                    <a:pt x="1820014" y="3599180"/>
                    <a:pt x="1820014" y="3599180"/>
                    <a:pt x="1820014" y="3601720"/>
                  </a:cubicBezTo>
                  <a:cubicBezTo>
                    <a:pt x="1820014" y="3601720"/>
                    <a:pt x="1822554" y="3599180"/>
                    <a:pt x="1822554" y="3599180"/>
                  </a:cubicBezTo>
                  <a:close/>
                  <a:moveTo>
                    <a:pt x="1817474" y="3601720"/>
                  </a:moveTo>
                  <a:cubicBezTo>
                    <a:pt x="1817474" y="3601720"/>
                    <a:pt x="1817474" y="3599180"/>
                    <a:pt x="1817474" y="3601720"/>
                  </a:cubicBezTo>
                  <a:cubicBezTo>
                    <a:pt x="1814934" y="3599180"/>
                    <a:pt x="1814934" y="3599180"/>
                    <a:pt x="1814934" y="3599180"/>
                  </a:cubicBezTo>
                  <a:cubicBezTo>
                    <a:pt x="1814934" y="3599180"/>
                    <a:pt x="1814934" y="3591560"/>
                    <a:pt x="1814934" y="3591560"/>
                  </a:cubicBezTo>
                  <a:cubicBezTo>
                    <a:pt x="1814934" y="3596640"/>
                    <a:pt x="1814934" y="3604260"/>
                    <a:pt x="1814934" y="3609340"/>
                  </a:cubicBezTo>
                  <a:cubicBezTo>
                    <a:pt x="1814934" y="3609340"/>
                    <a:pt x="1814934" y="3601720"/>
                    <a:pt x="1814934" y="3601720"/>
                  </a:cubicBezTo>
                  <a:cubicBezTo>
                    <a:pt x="1814934" y="3601720"/>
                    <a:pt x="1817474" y="3601720"/>
                    <a:pt x="1817474" y="3601720"/>
                  </a:cubicBezTo>
                  <a:close/>
                  <a:moveTo>
                    <a:pt x="1987654" y="3591560"/>
                  </a:moveTo>
                  <a:cubicBezTo>
                    <a:pt x="1990194" y="3609340"/>
                    <a:pt x="1985114" y="3624580"/>
                    <a:pt x="1969874" y="3637280"/>
                  </a:cubicBezTo>
                  <a:cubicBezTo>
                    <a:pt x="1967334" y="3639820"/>
                    <a:pt x="1969874" y="3655060"/>
                    <a:pt x="1974954" y="3657600"/>
                  </a:cubicBezTo>
                  <a:cubicBezTo>
                    <a:pt x="1980034" y="3660140"/>
                    <a:pt x="1990194" y="3660140"/>
                    <a:pt x="1997814" y="3657600"/>
                  </a:cubicBezTo>
                  <a:cubicBezTo>
                    <a:pt x="2025754" y="3642360"/>
                    <a:pt x="2020674" y="3616960"/>
                    <a:pt x="2020674" y="3591560"/>
                  </a:cubicBezTo>
                  <a:cubicBezTo>
                    <a:pt x="2010514" y="3591560"/>
                    <a:pt x="2000354" y="3591560"/>
                    <a:pt x="1987654" y="3591560"/>
                  </a:cubicBezTo>
                  <a:close/>
                  <a:moveTo>
                    <a:pt x="1799694" y="3596640"/>
                  </a:moveTo>
                  <a:cubicBezTo>
                    <a:pt x="1804774" y="3601720"/>
                    <a:pt x="1809854" y="3604260"/>
                    <a:pt x="1814934" y="3609340"/>
                  </a:cubicBezTo>
                  <a:cubicBezTo>
                    <a:pt x="1814934" y="3604260"/>
                    <a:pt x="1814934" y="3596640"/>
                    <a:pt x="1814934" y="3591560"/>
                  </a:cubicBezTo>
                  <a:cubicBezTo>
                    <a:pt x="1809854" y="3594100"/>
                    <a:pt x="1804774" y="3596640"/>
                    <a:pt x="1799694" y="3596640"/>
                  </a:cubicBezTo>
                  <a:close/>
                  <a:moveTo>
                    <a:pt x="1817474" y="3599180"/>
                  </a:moveTo>
                  <a:cubicBezTo>
                    <a:pt x="1817474" y="3596640"/>
                    <a:pt x="1814934" y="3594100"/>
                    <a:pt x="1812394" y="3591560"/>
                  </a:cubicBezTo>
                  <a:cubicBezTo>
                    <a:pt x="1812394" y="3591560"/>
                    <a:pt x="1812394" y="3599180"/>
                    <a:pt x="1812394" y="3599180"/>
                  </a:cubicBezTo>
                  <a:cubicBezTo>
                    <a:pt x="1814934" y="3599180"/>
                    <a:pt x="1817474" y="3599180"/>
                    <a:pt x="1817474" y="3599180"/>
                  </a:cubicBezTo>
                  <a:close/>
                  <a:moveTo>
                    <a:pt x="2162914" y="3652520"/>
                  </a:moveTo>
                  <a:cubicBezTo>
                    <a:pt x="2160374" y="3667760"/>
                    <a:pt x="2162914" y="3680460"/>
                    <a:pt x="2183234" y="3677920"/>
                  </a:cubicBezTo>
                  <a:cubicBezTo>
                    <a:pt x="2188314" y="3677920"/>
                    <a:pt x="2193394" y="3670300"/>
                    <a:pt x="2206094" y="3660140"/>
                  </a:cubicBezTo>
                  <a:cubicBezTo>
                    <a:pt x="2193394" y="3652520"/>
                    <a:pt x="2188314" y="3644900"/>
                    <a:pt x="2178154" y="3642360"/>
                  </a:cubicBezTo>
                  <a:cubicBezTo>
                    <a:pt x="2175614" y="3642360"/>
                    <a:pt x="2165454" y="3649980"/>
                    <a:pt x="2162914" y="3652520"/>
                  </a:cubicBezTo>
                  <a:close/>
                  <a:moveTo>
                    <a:pt x="2005434" y="3538220"/>
                  </a:moveTo>
                  <a:cubicBezTo>
                    <a:pt x="2000354" y="3530600"/>
                    <a:pt x="1995274" y="3522980"/>
                    <a:pt x="1990194" y="3517900"/>
                  </a:cubicBezTo>
                  <a:cubicBezTo>
                    <a:pt x="1980034" y="3525520"/>
                    <a:pt x="1974954" y="3528060"/>
                    <a:pt x="1972414" y="3530600"/>
                  </a:cubicBezTo>
                  <a:cubicBezTo>
                    <a:pt x="1982574" y="3538220"/>
                    <a:pt x="1992734" y="3545840"/>
                    <a:pt x="2002894" y="3553460"/>
                  </a:cubicBezTo>
                  <a:cubicBezTo>
                    <a:pt x="2002894" y="3548380"/>
                    <a:pt x="2007974" y="3543300"/>
                    <a:pt x="2005434" y="3538220"/>
                  </a:cubicBezTo>
                  <a:close/>
                  <a:moveTo>
                    <a:pt x="2101954" y="3469640"/>
                  </a:moveTo>
                  <a:cubicBezTo>
                    <a:pt x="2096874" y="3474720"/>
                    <a:pt x="2089254" y="3482340"/>
                    <a:pt x="2084174" y="3487420"/>
                  </a:cubicBezTo>
                  <a:cubicBezTo>
                    <a:pt x="2081634" y="3492500"/>
                    <a:pt x="2076554" y="3497580"/>
                    <a:pt x="2076554" y="3500120"/>
                  </a:cubicBezTo>
                  <a:cubicBezTo>
                    <a:pt x="2076554" y="3507740"/>
                    <a:pt x="2081634" y="3515360"/>
                    <a:pt x="2086714" y="3520440"/>
                  </a:cubicBezTo>
                  <a:cubicBezTo>
                    <a:pt x="2094334" y="3515360"/>
                    <a:pt x="2104494" y="3512820"/>
                    <a:pt x="2112114" y="3505200"/>
                  </a:cubicBezTo>
                  <a:cubicBezTo>
                    <a:pt x="2114654" y="3502660"/>
                    <a:pt x="2112114" y="3495040"/>
                    <a:pt x="2112114" y="3484880"/>
                  </a:cubicBezTo>
                  <a:cubicBezTo>
                    <a:pt x="2109574" y="3482340"/>
                    <a:pt x="2104494" y="3477260"/>
                    <a:pt x="2101954" y="3469640"/>
                  </a:cubicBezTo>
                  <a:close/>
                  <a:moveTo>
                    <a:pt x="2127354" y="3530600"/>
                  </a:moveTo>
                  <a:cubicBezTo>
                    <a:pt x="2129894" y="3533140"/>
                    <a:pt x="2134974" y="3535680"/>
                    <a:pt x="2137514" y="3535680"/>
                  </a:cubicBezTo>
                  <a:cubicBezTo>
                    <a:pt x="2140054" y="3533140"/>
                    <a:pt x="2142594" y="3530600"/>
                    <a:pt x="2142594" y="3530600"/>
                  </a:cubicBezTo>
                  <a:cubicBezTo>
                    <a:pt x="2137514" y="3528060"/>
                    <a:pt x="2134974" y="3525520"/>
                    <a:pt x="2129894" y="3525520"/>
                  </a:cubicBezTo>
                  <a:cubicBezTo>
                    <a:pt x="2132434" y="3525520"/>
                    <a:pt x="2129894" y="3528060"/>
                    <a:pt x="2127354" y="3530600"/>
                  </a:cubicBezTo>
                  <a:close/>
                  <a:moveTo>
                    <a:pt x="2127354" y="3477260"/>
                  </a:moveTo>
                  <a:cubicBezTo>
                    <a:pt x="2129894" y="3479800"/>
                    <a:pt x="2134974" y="3482340"/>
                    <a:pt x="2137514" y="3482340"/>
                  </a:cubicBezTo>
                  <a:cubicBezTo>
                    <a:pt x="2140054" y="3479800"/>
                    <a:pt x="2142594" y="3477260"/>
                    <a:pt x="2142594" y="3477260"/>
                  </a:cubicBezTo>
                  <a:cubicBezTo>
                    <a:pt x="2137514" y="3474720"/>
                    <a:pt x="2134974" y="3472180"/>
                    <a:pt x="2129894" y="3472180"/>
                  </a:cubicBezTo>
                  <a:cubicBezTo>
                    <a:pt x="2132434" y="3472180"/>
                    <a:pt x="2129894" y="3477260"/>
                    <a:pt x="2127354" y="3477260"/>
                  </a:cubicBezTo>
                  <a:close/>
                  <a:moveTo>
                    <a:pt x="2079094" y="3614420"/>
                  </a:moveTo>
                  <a:cubicBezTo>
                    <a:pt x="2081634" y="3619500"/>
                    <a:pt x="2084174" y="3627120"/>
                    <a:pt x="2086714" y="3629660"/>
                  </a:cubicBezTo>
                  <a:cubicBezTo>
                    <a:pt x="2099414" y="3624580"/>
                    <a:pt x="2104494" y="3622040"/>
                    <a:pt x="2109574" y="3619500"/>
                  </a:cubicBezTo>
                  <a:cubicBezTo>
                    <a:pt x="2104494" y="3614420"/>
                    <a:pt x="2099414" y="3609340"/>
                    <a:pt x="2094334" y="3609340"/>
                  </a:cubicBezTo>
                  <a:cubicBezTo>
                    <a:pt x="2089254" y="3609340"/>
                    <a:pt x="2084174" y="3611880"/>
                    <a:pt x="2079094" y="3614420"/>
                  </a:cubicBezTo>
                  <a:close/>
                  <a:moveTo>
                    <a:pt x="2068934" y="3454400"/>
                  </a:moveTo>
                  <a:cubicBezTo>
                    <a:pt x="2066394" y="3456940"/>
                    <a:pt x="2061314" y="3459480"/>
                    <a:pt x="2058774" y="3462020"/>
                  </a:cubicBezTo>
                  <a:cubicBezTo>
                    <a:pt x="2061314" y="3464560"/>
                    <a:pt x="2063854" y="3467100"/>
                    <a:pt x="2066394" y="3469640"/>
                  </a:cubicBezTo>
                  <a:cubicBezTo>
                    <a:pt x="2068934" y="3467100"/>
                    <a:pt x="2071474" y="3462020"/>
                    <a:pt x="2074014" y="3459480"/>
                  </a:cubicBezTo>
                  <a:cubicBezTo>
                    <a:pt x="2074014" y="3459480"/>
                    <a:pt x="2071474" y="3454400"/>
                    <a:pt x="2068934" y="3454400"/>
                  </a:cubicBezTo>
                  <a:close/>
                  <a:moveTo>
                    <a:pt x="2033374" y="3576320"/>
                  </a:moveTo>
                  <a:cubicBezTo>
                    <a:pt x="2030834" y="3578860"/>
                    <a:pt x="2025754" y="3581400"/>
                    <a:pt x="2023214" y="3583940"/>
                  </a:cubicBezTo>
                  <a:cubicBezTo>
                    <a:pt x="2025754" y="3586480"/>
                    <a:pt x="2028294" y="3589020"/>
                    <a:pt x="2030834" y="3591560"/>
                  </a:cubicBezTo>
                  <a:cubicBezTo>
                    <a:pt x="2033374" y="3589020"/>
                    <a:pt x="2035914" y="3583940"/>
                    <a:pt x="2038454" y="3581400"/>
                  </a:cubicBezTo>
                  <a:cubicBezTo>
                    <a:pt x="2038454" y="3581400"/>
                    <a:pt x="2035914" y="3578860"/>
                    <a:pt x="2033374" y="3576320"/>
                  </a:cubicBezTo>
                  <a:close/>
                  <a:moveTo>
                    <a:pt x="1847954" y="3738880"/>
                  </a:moveTo>
                  <a:cubicBezTo>
                    <a:pt x="1850494" y="3741420"/>
                    <a:pt x="1855574" y="3743960"/>
                    <a:pt x="1858114" y="3746500"/>
                  </a:cubicBezTo>
                  <a:cubicBezTo>
                    <a:pt x="1858114" y="3746500"/>
                    <a:pt x="1860654" y="3743960"/>
                    <a:pt x="1863194" y="3741420"/>
                  </a:cubicBezTo>
                  <a:cubicBezTo>
                    <a:pt x="1860654" y="3738880"/>
                    <a:pt x="1858114" y="3733800"/>
                    <a:pt x="1855574" y="3731260"/>
                  </a:cubicBezTo>
                  <a:cubicBezTo>
                    <a:pt x="1853034" y="3733800"/>
                    <a:pt x="1850494" y="3736340"/>
                    <a:pt x="1847954" y="3738880"/>
                  </a:cubicBezTo>
                  <a:close/>
                  <a:moveTo>
                    <a:pt x="377294" y="2915920"/>
                  </a:moveTo>
                  <a:cubicBezTo>
                    <a:pt x="372214" y="2915920"/>
                    <a:pt x="369674" y="2918460"/>
                    <a:pt x="364594" y="2921000"/>
                  </a:cubicBezTo>
                  <a:cubicBezTo>
                    <a:pt x="367134" y="2923540"/>
                    <a:pt x="369674" y="2926080"/>
                    <a:pt x="369674" y="2926080"/>
                  </a:cubicBezTo>
                  <a:cubicBezTo>
                    <a:pt x="374754" y="2926080"/>
                    <a:pt x="377294" y="2923540"/>
                    <a:pt x="382374" y="2921000"/>
                  </a:cubicBezTo>
                  <a:cubicBezTo>
                    <a:pt x="382374" y="2918460"/>
                    <a:pt x="379834" y="2913380"/>
                    <a:pt x="377294" y="2915920"/>
                  </a:cubicBezTo>
                  <a:close/>
                  <a:moveTo>
                    <a:pt x="1129134" y="3538220"/>
                  </a:moveTo>
                  <a:cubicBezTo>
                    <a:pt x="1136754" y="3533140"/>
                    <a:pt x="1144374" y="3525520"/>
                    <a:pt x="1151994" y="3520440"/>
                  </a:cubicBezTo>
                  <a:cubicBezTo>
                    <a:pt x="1139294" y="3520440"/>
                    <a:pt x="1129134" y="3520440"/>
                    <a:pt x="1116434" y="3520440"/>
                  </a:cubicBezTo>
                  <a:cubicBezTo>
                    <a:pt x="1121514" y="3528060"/>
                    <a:pt x="1124054" y="3533140"/>
                    <a:pt x="1129134" y="3538220"/>
                  </a:cubicBezTo>
                  <a:close/>
                  <a:moveTo>
                    <a:pt x="948794" y="3335020"/>
                  </a:moveTo>
                  <a:cubicBezTo>
                    <a:pt x="948794" y="3337560"/>
                    <a:pt x="948794" y="3340100"/>
                    <a:pt x="948794" y="3340100"/>
                  </a:cubicBezTo>
                  <a:cubicBezTo>
                    <a:pt x="948794" y="3340100"/>
                    <a:pt x="951334" y="3335020"/>
                    <a:pt x="948794" y="3335020"/>
                  </a:cubicBezTo>
                  <a:cubicBezTo>
                    <a:pt x="951334" y="3335020"/>
                    <a:pt x="951334" y="3335020"/>
                    <a:pt x="948794" y="3335020"/>
                  </a:cubicBezTo>
                  <a:close/>
                  <a:moveTo>
                    <a:pt x="1088494" y="3398520"/>
                  </a:moveTo>
                  <a:cubicBezTo>
                    <a:pt x="1091034" y="3395980"/>
                    <a:pt x="1096114" y="3393440"/>
                    <a:pt x="1098654" y="3390900"/>
                  </a:cubicBezTo>
                  <a:cubicBezTo>
                    <a:pt x="1098654" y="3388360"/>
                    <a:pt x="1098654" y="3385820"/>
                    <a:pt x="1098654" y="3383280"/>
                  </a:cubicBezTo>
                  <a:cubicBezTo>
                    <a:pt x="1093574" y="3385820"/>
                    <a:pt x="1088494" y="3385820"/>
                    <a:pt x="1085954" y="3388360"/>
                  </a:cubicBezTo>
                  <a:cubicBezTo>
                    <a:pt x="1083414" y="3388360"/>
                    <a:pt x="1088494" y="3393440"/>
                    <a:pt x="1088494" y="3398520"/>
                  </a:cubicBezTo>
                  <a:close/>
                  <a:moveTo>
                    <a:pt x="953874" y="3314700"/>
                  </a:moveTo>
                  <a:cubicBezTo>
                    <a:pt x="948794" y="3319780"/>
                    <a:pt x="946254" y="3324860"/>
                    <a:pt x="941174" y="3329940"/>
                  </a:cubicBezTo>
                  <a:cubicBezTo>
                    <a:pt x="946254" y="3329940"/>
                    <a:pt x="953874" y="3329940"/>
                    <a:pt x="958954" y="3329940"/>
                  </a:cubicBezTo>
                  <a:cubicBezTo>
                    <a:pt x="956414" y="3324860"/>
                    <a:pt x="956414" y="3319780"/>
                    <a:pt x="953874" y="3314700"/>
                  </a:cubicBezTo>
                  <a:close/>
                  <a:moveTo>
                    <a:pt x="542394" y="2857500"/>
                  </a:moveTo>
                  <a:cubicBezTo>
                    <a:pt x="544934" y="2862580"/>
                    <a:pt x="550014" y="2867660"/>
                    <a:pt x="552554" y="2872740"/>
                  </a:cubicBezTo>
                  <a:cubicBezTo>
                    <a:pt x="555094" y="2867660"/>
                    <a:pt x="557634" y="2862580"/>
                    <a:pt x="562714" y="2849880"/>
                  </a:cubicBezTo>
                  <a:cubicBezTo>
                    <a:pt x="560174" y="2849880"/>
                    <a:pt x="552554" y="2844800"/>
                    <a:pt x="547474" y="2842260"/>
                  </a:cubicBezTo>
                  <a:cubicBezTo>
                    <a:pt x="544934" y="2849880"/>
                    <a:pt x="539854" y="2854960"/>
                    <a:pt x="542394" y="2857500"/>
                  </a:cubicBezTo>
                  <a:close/>
                  <a:moveTo>
                    <a:pt x="1164694" y="3515360"/>
                  </a:moveTo>
                  <a:cubicBezTo>
                    <a:pt x="1159614" y="3510280"/>
                    <a:pt x="1154534" y="3507740"/>
                    <a:pt x="1149454" y="3502660"/>
                  </a:cubicBezTo>
                  <a:cubicBezTo>
                    <a:pt x="1149454" y="3507740"/>
                    <a:pt x="1149454" y="3515360"/>
                    <a:pt x="1149454" y="3520440"/>
                  </a:cubicBezTo>
                  <a:cubicBezTo>
                    <a:pt x="1157074" y="3520440"/>
                    <a:pt x="1162154" y="3517900"/>
                    <a:pt x="1164694" y="3515360"/>
                  </a:cubicBezTo>
                  <a:close/>
                  <a:moveTo>
                    <a:pt x="481434" y="2842260"/>
                  </a:moveTo>
                  <a:cubicBezTo>
                    <a:pt x="506834" y="2839720"/>
                    <a:pt x="519534" y="2819400"/>
                    <a:pt x="514454" y="2804160"/>
                  </a:cubicBezTo>
                  <a:cubicBezTo>
                    <a:pt x="506834" y="2781300"/>
                    <a:pt x="494134" y="2768600"/>
                    <a:pt x="471274" y="2763520"/>
                  </a:cubicBezTo>
                  <a:cubicBezTo>
                    <a:pt x="466194" y="2763520"/>
                    <a:pt x="458574" y="2763520"/>
                    <a:pt x="453494" y="2766060"/>
                  </a:cubicBezTo>
                  <a:cubicBezTo>
                    <a:pt x="456034" y="2773680"/>
                    <a:pt x="458574" y="2788920"/>
                    <a:pt x="461114" y="2788920"/>
                  </a:cubicBezTo>
                  <a:cubicBezTo>
                    <a:pt x="499214" y="2788920"/>
                    <a:pt x="481434" y="2804160"/>
                    <a:pt x="471274" y="2821940"/>
                  </a:cubicBezTo>
                  <a:cubicBezTo>
                    <a:pt x="468734" y="2824480"/>
                    <a:pt x="478894" y="2837180"/>
                    <a:pt x="481434" y="2842260"/>
                  </a:cubicBezTo>
                  <a:close/>
                  <a:moveTo>
                    <a:pt x="463654" y="2999740"/>
                  </a:moveTo>
                  <a:cubicBezTo>
                    <a:pt x="453494" y="3002280"/>
                    <a:pt x="445874" y="3007360"/>
                    <a:pt x="435714" y="3009900"/>
                  </a:cubicBezTo>
                  <a:cubicBezTo>
                    <a:pt x="440794" y="3017520"/>
                    <a:pt x="443334" y="3030220"/>
                    <a:pt x="450954" y="3032760"/>
                  </a:cubicBezTo>
                  <a:cubicBezTo>
                    <a:pt x="456034" y="3035300"/>
                    <a:pt x="466194" y="3025140"/>
                    <a:pt x="476354" y="3020060"/>
                  </a:cubicBezTo>
                  <a:cubicBezTo>
                    <a:pt x="468734" y="3007360"/>
                    <a:pt x="466194" y="2999740"/>
                    <a:pt x="463654" y="2999740"/>
                  </a:cubicBezTo>
                  <a:close/>
                  <a:moveTo>
                    <a:pt x="552554" y="3053080"/>
                  </a:moveTo>
                  <a:cubicBezTo>
                    <a:pt x="547474" y="3053080"/>
                    <a:pt x="544934" y="3055620"/>
                    <a:pt x="539854" y="3058160"/>
                  </a:cubicBezTo>
                  <a:cubicBezTo>
                    <a:pt x="542394" y="3060700"/>
                    <a:pt x="544934" y="3063240"/>
                    <a:pt x="544934" y="3063240"/>
                  </a:cubicBezTo>
                  <a:cubicBezTo>
                    <a:pt x="550014" y="3063240"/>
                    <a:pt x="552554" y="3060700"/>
                    <a:pt x="557634" y="3058160"/>
                  </a:cubicBezTo>
                  <a:cubicBezTo>
                    <a:pt x="555094" y="3058160"/>
                    <a:pt x="555094" y="3053080"/>
                    <a:pt x="552554" y="3053080"/>
                  </a:cubicBezTo>
                  <a:close/>
                  <a:moveTo>
                    <a:pt x="552554" y="2915920"/>
                  </a:moveTo>
                  <a:cubicBezTo>
                    <a:pt x="547474" y="2915920"/>
                    <a:pt x="544934" y="2918460"/>
                    <a:pt x="539854" y="2921000"/>
                  </a:cubicBezTo>
                  <a:cubicBezTo>
                    <a:pt x="542394" y="2923540"/>
                    <a:pt x="544934" y="2926080"/>
                    <a:pt x="544934" y="2926080"/>
                  </a:cubicBezTo>
                  <a:cubicBezTo>
                    <a:pt x="550014" y="2926080"/>
                    <a:pt x="552554" y="2923540"/>
                    <a:pt x="557634" y="2921000"/>
                  </a:cubicBezTo>
                  <a:cubicBezTo>
                    <a:pt x="555094" y="2918460"/>
                    <a:pt x="555094" y="2913380"/>
                    <a:pt x="552554" y="2915920"/>
                  </a:cubicBezTo>
                  <a:close/>
                  <a:moveTo>
                    <a:pt x="506834" y="3083560"/>
                  </a:moveTo>
                  <a:cubicBezTo>
                    <a:pt x="496674" y="3091180"/>
                    <a:pt x="491594" y="3093720"/>
                    <a:pt x="489054" y="3096260"/>
                  </a:cubicBezTo>
                  <a:cubicBezTo>
                    <a:pt x="499214" y="3103880"/>
                    <a:pt x="509374" y="3111500"/>
                    <a:pt x="519534" y="3119120"/>
                  </a:cubicBezTo>
                  <a:cubicBezTo>
                    <a:pt x="522074" y="3114040"/>
                    <a:pt x="524614" y="3108960"/>
                    <a:pt x="524614" y="3103880"/>
                  </a:cubicBezTo>
                  <a:cubicBezTo>
                    <a:pt x="519534" y="3096260"/>
                    <a:pt x="511914" y="3088640"/>
                    <a:pt x="506834" y="3083560"/>
                  </a:cubicBezTo>
                  <a:close/>
                  <a:moveTo>
                    <a:pt x="1144374" y="3515360"/>
                  </a:moveTo>
                  <a:cubicBezTo>
                    <a:pt x="1144374" y="3512820"/>
                    <a:pt x="1144374" y="3512820"/>
                    <a:pt x="1144374" y="3510280"/>
                  </a:cubicBezTo>
                  <a:cubicBezTo>
                    <a:pt x="1144374" y="3510280"/>
                    <a:pt x="1144374" y="3510280"/>
                    <a:pt x="1144374" y="3510280"/>
                  </a:cubicBezTo>
                  <a:cubicBezTo>
                    <a:pt x="1144374" y="3510280"/>
                    <a:pt x="1141834" y="3512820"/>
                    <a:pt x="1141834" y="3512820"/>
                  </a:cubicBezTo>
                  <a:cubicBezTo>
                    <a:pt x="1141834" y="3515360"/>
                    <a:pt x="1141834" y="3515360"/>
                    <a:pt x="1144374" y="3515360"/>
                  </a:cubicBezTo>
                  <a:cubicBezTo>
                    <a:pt x="1144374" y="3515360"/>
                    <a:pt x="1144374" y="3515360"/>
                    <a:pt x="1144374" y="3515360"/>
                  </a:cubicBezTo>
                  <a:close/>
                  <a:moveTo>
                    <a:pt x="951334" y="3335020"/>
                  </a:moveTo>
                  <a:cubicBezTo>
                    <a:pt x="953874" y="3335020"/>
                    <a:pt x="956414" y="3332480"/>
                    <a:pt x="958954" y="3329940"/>
                  </a:cubicBezTo>
                  <a:cubicBezTo>
                    <a:pt x="958954" y="3329940"/>
                    <a:pt x="951334" y="3329940"/>
                    <a:pt x="951334" y="3329940"/>
                  </a:cubicBezTo>
                  <a:cubicBezTo>
                    <a:pt x="951334" y="3329940"/>
                    <a:pt x="951334" y="3332480"/>
                    <a:pt x="951334" y="3335020"/>
                  </a:cubicBezTo>
                  <a:close/>
                  <a:moveTo>
                    <a:pt x="1141834" y="3512820"/>
                  </a:moveTo>
                  <a:cubicBezTo>
                    <a:pt x="1131674" y="3510280"/>
                    <a:pt x="1124054" y="3512820"/>
                    <a:pt x="1116434" y="3520440"/>
                  </a:cubicBezTo>
                  <a:cubicBezTo>
                    <a:pt x="1118974" y="3520440"/>
                    <a:pt x="1124054" y="3520440"/>
                    <a:pt x="1126594" y="3517900"/>
                  </a:cubicBezTo>
                  <a:cubicBezTo>
                    <a:pt x="1131674" y="3517900"/>
                    <a:pt x="1136754" y="3517900"/>
                    <a:pt x="1141834" y="3512820"/>
                  </a:cubicBezTo>
                  <a:close/>
                  <a:moveTo>
                    <a:pt x="948794" y="3335020"/>
                  </a:moveTo>
                  <a:cubicBezTo>
                    <a:pt x="951334" y="3335020"/>
                    <a:pt x="951334" y="3335020"/>
                    <a:pt x="948794" y="3335020"/>
                  </a:cubicBezTo>
                  <a:cubicBezTo>
                    <a:pt x="951334" y="3332480"/>
                    <a:pt x="951334" y="3332480"/>
                    <a:pt x="951334" y="3332480"/>
                  </a:cubicBezTo>
                  <a:cubicBezTo>
                    <a:pt x="951334" y="3332480"/>
                    <a:pt x="958954" y="3332480"/>
                    <a:pt x="958954" y="3332480"/>
                  </a:cubicBezTo>
                  <a:cubicBezTo>
                    <a:pt x="953874" y="3332480"/>
                    <a:pt x="946254" y="3332480"/>
                    <a:pt x="941174" y="3332480"/>
                  </a:cubicBezTo>
                  <a:cubicBezTo>
                    <a:pt x="941174" y="3332480"/>
                    <a:pt x="948794" y="3332480"/>
                    <a:pt x="948794" y="3332480"/>
                  </a:cubicBezTo>
                  <a:cubicBezTo>
                    <a:pt x="948794" y="3329940"/>
                    <a:pt x="948794" y="3332480"/>
                    <a:pt x="948794" y="3335020"/>
                  </a:cubicBezTo>
                  <a:close/>
                  <a:moveTo>
                    <a:pt x="948794" y="3329940"/>
                  </a:moveTo>
                  <a:cubicBezTo>
                    <a:pt x="948794" y="3329940"/>
                    <a:pt x="941174" y="3329940"/>
                    <a:pt x="941174" y="3329940"/>
                  </a:cubicBezTo>
                  <a:cubicBezTo>
                    <a:pt x="943714" y="3332480"/>
                    <a:pt x="946254" y="3335020"/>
                    <a:pt x="948794" y="3335020"/>
                  </a:cubicBezTo>
                  <a:cubicBezTo>
                    <a:pt x="948794" y="3332480"/>
                    <a:pt x="948794" y="3329940"/>
                    <a:pt x="948794" y="3329940"/>
                  </a:cubicBezTo>
                  <a:close/>
                  <a:moveTo>
                    <a:pt x="958954" y="3329940"/>
                  </a:moveTo>
                  <a:cubicBezTo>
                    <a:pt x="956414" y="3332480"/>
                    <a:pt x="953874" y="3335020"/>
                    <a:pt x="951334" y="3335020"/>
                  </a:cubicBezTo>
                  <a:cubicBezTo>
                    <a:pt x="951334" y="3337560"/>
                    <a:pt x="951334" y="3340100"/>
                    <a:pt x="951334" y="3340100"/>
                  </a:cubicBezTo>
                  <a:cubicBezTo>
                    <a:pt x="951334" y="3340100"/>
                    <a:pt x="951334" y="3337560"/>
                    <a:pt x="951334" y="3335020"/>
                  </a:cubicBezTo>
                  <a:cubicBezTo>
                    <a:pt x="948794" y="3335020"/>
                    <a:pt x="946254" y="3332480"/>
                    <a:pt x="943714" y="3329940"/>
                  </a:cubicBezTo>
                  <a:cubicBezTo>
                    <a:pt x="946254" y="3335020"/>
                    <a:pt x="948794" y="3340100"/>
                    <a:pt x="948794" y="3345180"/>
                  </a:cubicBezTo>
                  <a:cubicBezTo>
                    <a:pt x="951334" y="3340100"/>
                    <a:pt x="956414" y="3335020"/>
                    <a:pt x="958954" y="3329940"/>
                  </a:cubicBezTo>
                  <a:close/>
                  <a:moveTo>
                    <a:pt x="862434" y="3294380"/>
                  </a:moveTo>
                  <a:cubicBezTo>
                    <a:pt x="864974" y="3291840"/>
                    <a:pt x="870054" y="3289300"/>
                    <a:pt x="872594" y="3286760"/>
                  </a:cubicBezTo>
                  <a:cubicBezTo>
                    <a:pt x="872594" y="3284220"/>
                    <a:pt x="872594" y="3281680"/>
                    <a:pt x="872594" y="3279140"/>
                  </a:cubicBezTo>
                  <a:cubicBezTo>
                    <a:pt x="867514" y="3281680"/>
                    <a:pt x="862434" y="3281680"/>
                    <a:pt x="859894" y="3284220"/>
                  </a:cubicBezTo>
                  <a:cubicBezTo>
                    <a:pt x="857354" y="3284220"/>
                    <a:pt x="859894" y="3289300"/>
                    <a:pt x="862434" y="3294380"/>
                  </a:cubicBezTo>
                  <a:close/>
                  <a:moveTo>
                    <a:pt x="349354" y="810260"/>
                  </a:moveTo>
                  <a:cubicBezTo>
                    <a:pt x="344274" y="807720"/>
                    <a:pt x="341734" y="805180"/>
                    <a:pt x="336654" y="805180"/>
                  </a:cubicBezTo>
                  <a:cubicBezTo>
                    <a:pt x="334114" y="805180"/>
                    <a:pt x="334114" y="807720"/>
                    <a:pt x="331574" y="810260"/>
                  </a:cubicBezTo>
                  <a:cubicBezTo>
                    <a:pt x="334114" y="812800"/>
                    <a:pt x="339194" y="815340"/>
                    <a:pt x="341734" y="815340"/>
                  </a:cubicBezTo>
                  <a:cubicBezTo>
                    <a:pt x="344274" y="812800"/>
                    <a:pt x="346814" y="812800"/>
                    <a:pt x="349354" y="810260"/>
                  </a:cubicBezTo>
                  <a:close/>
                  <a:moveTo>
                    <a:pt x="791314" y="312420"/>
                  </a:moveTo>
                  <a:cubicBezTo>
                    <a:pt x="796394" y="309880"/>
                    <a:pt x="814174" y="307340"/>
                    <a:pt x="824334" y="297180"/>
                  </a:cubicBezTo>
                  <a:cubicBezTo>
                    <a:pt x="837034" y="279400"/>
                    <a:pt x="847194" y="254000"/>
                    <a:pt x="852274" y="233680"/>
                  </a:cubicBezTo>
                  <a:cubicBezTo>
                    <a:pt x="852274" y="228600"/>
                    <a:pt x="834494" y="213360"/>
                    <a:pt x="821794" y="210820"/>
                  </a:cubicBezTo>
                  <a:cubicBezTo>
                    <a:pt x="804014" y="208280"/>
                    <a:pt x="786234" y="233680"/>
                    <a:pt x="788774" y="256540"/>
                  </a:cubicBezTo>
                  <a:cubicBezTo>
                    <a:pt x="791314" y="279400"/>
                    <a:pt x="791314" y="281940"/>
                    <a:pt x="770994" y="271780"/>
                  </a:cubicBezTo>
                  <a:cubicBezTo>
                    <a:pt x="755754" y="264160"/>
                    <a:pt x="753214" y="264160"/>
                    <a:pt x="750674" y="279400"/>
                  </a:cubicBezTo>
                  <a:cubicBezTo>
                    <a:pt x="745594" y="304800"/>
                    <a:pt x="750674" y="312420"/>
                    <a:pt x="791314" y="312420"/>
                  </a:cubicBezTo>
                  <a:close/>
                  <a:moveTo>
                    <a:pt x="768454" y="347980"/>
                  </a:moveTo>
                  <a:cubicBezTo>
                    <a:pt x="776074" y="355600"/>
                    <a:pt x="783694" y="360680"/>
                    <a:pt x="793854" y="365760"/>
                  </a:cubicBezTo>
                  <a:cubicBezTo>
                    <a:pt x="796394" y="358140"/>
                    <a:pt x="804014" y="350520"/>
                    <a:pt x="801474" y="345440"/>
                  </a:cubicBezTo>
                  <a:cubicBezTo>
                    <a:pt x="798934" y="337820"/>
                    <a:pt x="788774" y="332740"/>
                    <a:pt x="781154" y="322580"/>
                  </a:cubicBezTo>
                  <a:cubicBezTo>
                    <a:pt x="773534" y="335280"/>
                    <a:pt x="765914" y="345440"/>
                    <a:pt x="768454" y="347980"/>
                  </a:cubicBezTo>
                  <a:close/>
                  <a:moveTo>
                    <a:pt x="697334" y="416560"/>
                  </a:moveTo>
                  <a:cubicBezTo>
                    <a:pt x="702414" y="419100"/>
                    <a:pt x="710034" y="434340"/>
                    <a:pt x="717654" y="434340"/>
                  </a:cubicBezTo>
                  <a:cubicBezTo>
                    <a:pt x="740514" y="431800"/>
                    <a:pt x="755754" y="401320"/>
                    <a:pt x="748134" y="375920"/>
                  </a:cubicBezTo>
                  <a:cubicBezTo>
                    <a:pt x="745594" y="365760"/>
                    <a:pt x="725274" y="350520"/>
                    <a:pt x="722734" y="350520"/>
                  </a:cubicBezTo>
                  <a:cubicBezTo>
                    <a:pt x="707494" y="360680"/>
                    <a:pt x="689714" y="375920"/>
                    <a:pt x="697334" y="398780"/>
                  </a:cubicBezTo>
                  <a:cubicBezTo>
                    <a:pt x="697334" y="401320"/>
                    <a:pt x="697334" y="403860"/>
                    <a:pt x="697334" y="416560"/>
                  </a:cubicBezTo>
                  <a:close/>
                  <a:moveTo>
                    <a:pt x="707494" y="294640"/>
                  </a:moveTo>
                  <a:cubicBezTo>
                    <a:pt x="710034" y="292100"/>
                    <a:pt x="712574" y="287020"/>
                    <a:pt x="712574" y="284480"/>
                  </a:cubicBezTo>
                  <a:cubicBezTo>
                    <a:pt x="710034" y="281940"/>
                    <a:pt x="707494" y="279400"/>
                    <a:pt x="707494" y="279400"/>
                  </a:cubicBezTo>
                  <a:cubicBezTo>
                    <a:pt x="704954" y="284480"/>
                    <a:pt x="702414" y="287020"/>
                    <a:pt x="702414" y="292100"/>
                  </a:cubicBezTo>
                  <a:cubicBezTo>
                    <a:pt x="699874" y="289560"/>
                    <a:pt x="704954" y="292100"/>
                    <a:pt x="707494" y="294640"/>
                  </a:cubicBezTo>
                  <a:close/>
                  <a:moveTo>
                    <a:pt x="920854" y="347980"/>
                  </a:moveTo>
                  <a:cubicBezTo>
                    <a:pt x="913234" y="353060"/>
                    <a:pt x="910694" y="363220"/>
                    <a:pt x="908154" y="373380"/>
                  </a:cubicBezTo>
                  <a:cubicBezTo>
                    <a:pt x="908154" y="373380"/>
                    <a:pt x="915774" y="378460"/>
                    <a:pt x="918314" y="378460"/>
                  </a:cubicBezTo>
                  <a:cubicBezTo>
                    <a:pt x="925934" y="370840"/>
                    <a:pt x="936094" y="363220"/>
                    <a:pt x="943714" y="355600"/>
                  </a:cubicBezTo>
                  <a:cubicBezTo>
                    <a:pt x="933554" y="353060"/>
                    <a:pt x="923394" y="345440"/>
                    <a:pt x="920854" y="347980"/>
                  </a:cubicBezTo>
                  <a:close/>
                  <a:moveTo>
                    <a:pt x="925934" y="213360"/>
                  </a:moveTo>
                  <a:cubicBezTo>
                    <a:pt x="931014" y="203200"/>
                    <a:pt x="941174" y="182880"/>
                    <a:pt x="936094" y="177800"/>
                  </a:cubicBezTo>
                  <a:cubicBezTo>
                    <a:pt x="910694" y="154940"/>
                    <a:pt x="941174" y="152400"/>
                    <a:pt x="946254" y="139700"/>
                  </a:cubicBezTo>
                  <a:cubicBezTo>
                    <a:pt x="951334" y="147320"/>
                    <a:pt x="953874" y="154940"/>
                    <a:pt x="958954" y="162560"/>
                  </a:cubicBezTo>
                  <a:cubicBezTo>
                    <a:pt x="961494" y="170180"/>
                    <a:pt x="964034" y="185420"/>
                    <a:pt x="966574" y="185420"/>
                  </a:cubicBezTo>
                  <a:cubicBezTo>
                    <a:pt x="1009754" y="190500"/>
                    <a:pt x="994514" y="215900"/>
                    <a:pt x="986894" y="238760"/>
                  </a:cubicBezTo>
                  <a:cubicBezTo>
                    <a:pt x="984354" y="243840"/>
                    <a:pt x="986894" y="251460"/>
                    <a:pt x="984354" y="276860"/>
                  </a:cubicBezTo>
                  <a:cubicBezTo>
                    <a:pt x="1009754" y="251460"/>
                    <a:pt x="1024994" y="241300"/>
                    <a:pt x="1027534" y="228600"/>
                  </a:cubicBezTo>
                  <a:cubicBezTo>
                    <a:pt x="1035154" y="187960"/>
                    <a:pt x="1068174" y="177800"/>
                    <a:pt x="1096114" y="177800"/>
                  </a:cubicBezTo>
                  <a:cubicBezTo>
                    <a:pt x="1121514" y="177800"/>
                    <a:pt x="1146914" y="193040"/>
                    <a:pt x="1172314" y="200660"/>
                  </a:cubicBezTo>
                  <a:lnTo>
                    <a:pt x="1256134" y="193040"/>
                  </a:lnTo>
                  <a:cubicBezTo>
                    <a:pt x="1304394" y="172720"/>
                    <a:pt x="1312014" y="127000"/>
                    <a:pt x="1322174" y="83820"/>
                  </a:cubicBezTo>
                  <a:cubicBezTo>
                    <a:pt x="1322174" y="78740"/>
                    <a:pt x="1309474" y="68580"/>
                    <a:pt x="1301854" y="66040"/>
                  </a:cubicBezTo>
                  <a:cubicBezTo>
                    <a:pt x="1276454" y="60960"/>
                    <a:pt x="1263754" y="68580"/>
                    <a:pt x="1286614" y="91440"/>
                  </a:cubicBezTo>
                  <a:cubicBezTo>
                    <a:pt x="1276454" y="96520"/>
                    <a:pt x="1263754" y="101600"/>
                    <a:pt x="1256134" y="111760"/>
                  </a:cubicBezTo>
                  <a:cubicBezTo>
                    <a:pt x="1253594" y="114300"/>
                    <a:pt x="1278994" y="124460"/>
                    <a:pt x="1261214" y="134620"/>
                  </a:cubicBezTo>
                  <a:cubicBezTo>
                    <a:pt x="1256134" y="137160"/>
                    <a:pt x="1243434" y="127000"/>
                    <a:pt x="1238354" y="119380"/>
                  </a:cubicBezTo>
                  <a:cubicBezTo>
                    <a:pt x="1230734" y="109220"/>
                    <a:pt x="1225654" y="96520"/>
                    <a:pt x="1220574" y="83820"/>
                  </a:cubicBezTo>
                  <a:cubicBezTo>
                    <a:pt x="1218034" y="78740"/>
                    <a:pt x="1212954" y="73660"/>
                    <a:pt x="1210414" y="68580"/>
                  </a:cubicBezTo>
                  <a:cubicBezTo>
                    <a:pt x="1202794" y="76200"/>
                    <a:pt x="1195174" y="83820"/>
                    <a:pt x="1187554" y="93980"/>
                  </a:cubicBezTo>
                  <a:cubicBezTo>
                    <a:pt x="1215494" y="116840"/>
                    <a:pt x="1177394" y="134620"/>
                    <a:pt x="1185014" y="160020"/>
                  </a:cubicBezTo>
                  <a:cubicBezTo>
                    <a:pt x="1190094" y="177800"/>
                    <a:pt x="1172314" y="160020"/>
                    <a:pt x="1164694" y="160020"/>
                  </a:cubicBezTo>
                  <a:cubicBezTo>
                    <a:pt x="1085954" y="152400"/>
                    <a:pt x="1083414" y="149860"/>
                    <a:pt x="1098654" y="71120"/>
                  </a:cubicBezTo>
                  <a:cubicBezTo>
                    <a:pt x="1098654" y="66040"/>
                    <a:pt x="1093574" y="53340"/>
                    <a:pt x="1088494" y="50800"/>
                  </a:cubicBezTo>
                  <a:cubicBezTo>
                    <a:pt x="1060554" y="40640"/>
                    <a:pt x="1070714" y="71120"/>
                    <a:pt x="1058014" y="78740"/>
                  </a:cubicBezTo>
                  <a:cubicBezTo>
                    <a:pt x="1032614" y="96520"/>
                    <a:pt x="1060554" y="30480"/>
                    <a:pt x="1027534" y="58420"/>
                  </a:cubicBezTo>
                  <a:cubicBezTo>
                    <a:pt x="976734" y="104140"/>
                    <a:pt x="976734" y="104140"/>
                    <a:pt x="923394" y="119380"/>
                  </a:cubicBezTo>
                  <a:cubicBezTo>
                    <a:pt x="905614" y="124460"/>
                    <a:pt x="872594" y="129540"/>
                    <a:pt x="903074" y="162560"/>
                  </a:cubicBezTo>
                  <a:cubicBezTo>
                    <a:pt x="913234" y="172720"/>
                    <a:pt x="903074" y="190500"/>
                    <a:pt x="882754" y="187960"/>
                  </a:cubicBezTo>
                  <a:cubicBezTo>
                    <a:pt x="877674" y="187960"/>
                    <a:pt x="875134" y="193040"/>
                    <a:pt x="870054" y="195580"/>
                  </a:cubicBezTo>
                  <a:cubicBezTo>
                    <a:pt x="882754" y="200660"/>
                    <a:pt x="892914" y="208280"/>
                    <a:pt x="905614" y="213360"/>
                  </a:cubicBezTo>
                  <a:cubicBezTo>
                    <a:pt x="913234" y="218440"/>
                    <a:pt x="923394" y="218440"/>
                    <a:pt x="925934" y="213360"/>
                  </a:cubicBezTo>
                  <a:close/>
                  <a:moveTo>
                    <a:pt x="1619354" y="10160"/>
                  </a:moveTo>
                  <a:cubicBezTo>
                    <a:pt x="1616814" y="7620"/>
                    <a:pt x="1614274" y="2540"/>
                    <a:pt x="1614274" y="0"/>
                  </a:cubicBezTo>
                  <a:cubicBezTo>
                    <a:pt x="1611734" y="2540"/>
                    <a:pt x="1609194" y="5080"/>
                    <a:pt x="1609194" y="5080"/>
                  </a:cubicBezTo>
                  <a:cubicBezTo>
                    <a:pt x="1609194" y="10160"/>
                    <a:pt x="1611734" y="12700"/>
                    <a:pt x="1614274" y="17780"/>
                  </a:cubicBezTo>
                  <a:cubicBezTo>
                    <a:pt x="1614274" y="15240"/>
                    <a:pt x="1616814" y="12700"/>
                    <a:pt x="1619354" y="10160"/>
                  </a:cubicBezTo>
                  <a:close/>
                  <a:moveTo>
                    <a:pt x="1830174" y="208280"/>
                  </a:moveTo>
                  <a:cubicBezTo>
                    <a:pt x="1837794" y="203200"/>
                    <a:pt x="1842874" y="195580"/>
                    <a:pt x="1847954" y="187960"/>
                  </a:cubicBezTo>
                  <a:cubicBezTo>
                    <a:pt x="1847954" y="185420"/>
                    <a:pt x="1842874" y="180340"/>
                    <a:pt x="1840334" y="172720"/>
                  </a:cubicBezTo>
                  <a:cubicBezTo>
                    <a:pt x="1832714" y="182880"/>
                    <a:pt x="1825094" y="193040"/>
                    <a:pt x="1817474" y="203200"/>
                  </a:cubicBezTo>
                  <a:cubicBezTo>
                    <a:pt x="1822554" y="203200"/>
                    <a:pt x="1827634" y="208280"/>
                    <a:pt x="1830174" y="208280"/>
                  </a:cubicBezTo>
                  <a:close/>
                  <a:moveTo>
                    <a:pt x="1479654" y="27940"/>
                  </a:moveTo>
                  <a:cubicBezTo>
                    <a:pt x="1474574" y="22860"/>
                    <a:pt x="1469494" y="17780"/>
                    <a:pt x="1464414" y="17780"/>
                  </a:cubicBezTo>
                  <a:cubicBezTo>
                    <a:pt x="1459334" y="17780"/>
                    <a:pt x="1454254" y="20320"/>
                    <a:pt x="1449174" y="22860"/>
                  </a:cubicBezTo>
                  <a:cubicBezTo>
                    <a:pt x="1451714" y="27940"/>
                    <a:pt x="1454254" y="35560"/>
                    <a:pt x="1456794" y="38100"/>
                  </a:cubicBezTo>
                  <a:cubicBezTo>
                    <a:pt x="1469494" y="30480"/>
                    <a:pt x="1474574" y="30480"/>
                    <a:pt x="1479654" y="27940"/>
                  </a:cubicBezTo>
                  <a:close/>
                  <a:moveTo>
                    <a:pt x="191874" y="975360"/>
                  </a:moveTo>
                  <a:cubicBezTo>
                    <a:pt x="189334" y="962660"/>
                    <a:pt x="186794" y="952500"/>
                    <a:pt x="181714" y="939800"/>
                  </a:cubicBezTo>
                  <a:cubicBezTo>
                    <a:pt x="179174" y="947420"/>
                    <a:pt x="176634" y="955040"/>
                    <a:pt x="171554" y="962660"/>
                  </a:cubicBezTo>
                  <a:cubicBezTo>
                    <a:pt x="176634" y="972820"/>
                    <a:pt x="179174" y="980440"/>
                    <a:pt x="184254" y="990600"/>
                  </a:cubicBezTo>
                  <a:cubicBezTo>
                    <a:pt x="186794" y="988060"/>
                    <a:pt x="191874" y="980440"/>
                    <a:pt x="191874" y="975360"/>
                  </a:cubicBezTo>
                  <a:close/>
                  <a:moveTo>
                    <a:pt x="31854" y="1755140"/>
                  </a:moveTo>
                  <a:cubicBezTo>
                    <a:pt x="31854" y="1750060"/>
                    <a:pt x="29314" y="1747520"/>
                    <a:pt x="26774" y="1742440"/>
                  </a:cubicBezTo>
                  <a:cubicBezTo>
                    <a:pt x="24234" y="1744980"/>
                    <a:pt x="21694" y="1747520"/>
                    <a:pt x="21694" y="1747520"/>
                  </a:cubicBezTo>
                  <a:cubicBezTo>
                    <a:pt x="21694" y="1752600"/>
                    <a:pt x="24234" y="1755140"/>
                    <a:pt x="26774" y="1760220"/>
                  </a:cubicBezTo>
                  <a:cubicBezTo>
                    <a:pt x="29314" y="1757680"/>
                    <a:pt x="31854" y="1755140"/>
                    <a:pt x="31854" y="1755140"/>
                  </a:cubicBezTo>
                  <a:close/>
                  <a:moveTo>
                    <a:pt x="471274" y="2999740"/>
                  </a:moveTo>
                  <a:cubicBezTo>
                    <a:pt x="481434" y="2992120"/>
                    <a:pt x="494134" y="2984500"/>
                    <a:pt x="504294" y="2976880"/>
                  </a:cubicBezTo>
                  <a:cubicBezTo>
                    <a:pt x="496674" y="2966720"/>
                    <a:pt x="486514" y="2959100"/>
                    <a:pt x="478894" y="2948940"/>
                  </a:cubicBezTo>
                  <a:cubicBezTo>
                    <a:pt x="463654" y="2974340"/>
                    <a:pt x="453494" y="2956560"/>
                    <a:pt x="443334" y="2943860"/>
                  </a:cubicBezTo>
                  <a:cubicBezTo>
                    <a:pt x="438254" y="2938780"/>
                    <a:pt x="433174" y="2933700"/>
                    <a:pt x="425554" y="2928620"/>
                  </a:cubicBezTo>
                  <a:cubicBezTo>
                    <a:pt x="417934" y="2941320"/>
                    <a:pt x="407774" y="2954020"/>
                    <a:pt x="405234" y="2964180"/>
                  </a:cubicBezTo>
                  <a:cubicBezTo>
                    <a:pt x="405234" y="2966720"/>
                    <a:pt x="417934" y="2976880"/>
                    <a:pt x="428094" y="2979420"/>
                  </a:cubicBezTo>
                  <a:cubicBezTo>
                    <a:pt x="438254" y="2987040"/>
                    <a:pt x="466194" y="2964180"/>
                    <a:pt x="471274" y="2999740"/>
                  </a:cubicBezTo>
                  <a:close/>
                  <a:moveTo>
                    <a:pt x="209654" y="861060"/>
                  </a:moveTo>
                  <a:cubicBezTo>
                    <a:pt x="209654" y="858520"/>
                    <a:pt x="209654" y="855980"/>
                    <a:pt x="209654" y="853440"/>
                  </a:cubicBezTo>
                  <a:cubicBezTo>
                    <a:pt x="204574" y="855980"/>
                    <a:pt x="199494" y="855980"/>
                    <a:pt x="196954" y="858520"/>
                  </a:cubicBezTo>
                  <a:cubicBezTo>
                    <a:pt x="196954" y="858520"/>
                    <a:pt x="199494" y="866140"/>
                    <a:pt x="199494" y="868680"/>
                  </a:cubicBezTo>
                  <a:cubicBezTo>
                    <a:pt x="202034" y="866140"/>
                    <a:pt x="207114" y="863600"/>
                    <a:pt x="209654" y="861060"/>
                  </a:cubicBezTo>
                  <a:close/>
                  <a:moveTo>
                    <a:pt x="186794" y="2618740"/>
                  </a:moveTo>
                  <a:cubicBezTo>
                    <a:pt x="181714" y="2618740"/>
                    <a:pt x="179174" y="2621280"/>
                    <a:pt x="174094" y="2623820"/>
                  </a:cubicBezTo>
                  <a:cubicBezTo>
                    <a:pt x="176634" y="2626360"/>
                    <a:pt x="179174" y="2628900"/>
                    <a:pt x="179174" y="2628900"/>
                  </a:cubicBezTo>
                  <a:cubicBezTo>
                    <a:pt x="184254" y="2628900"/>
                    <a:pt x="186794" y="2626360"/>
                    <a:pt x="191874" y="2623820"/>
                  </a:cubicBezTo>
                  <a:cubicBezTo>
                    <a:pt x="189334" y="2621280"/>
                    <a:pt x="186794" y="2618740"/>
                    <a:pt x="186794" y="2618740"/>
                  </a:cubicBezTo>
                  <a:close/>
                  <a:moveTo>
                    <a:pt x="242674" y="850900"/>
                  </a:moveTo>
                  <a:cubicBezTo>
                    <a:pt x="240134" y="843280"/>
                    <a:pt x="229974" y="838200"/>
                    <a:pt x="222354" y="828040"/>
                  </a:cubicBezTo>
                  <a:cubicBezTo>
                    <a:pt x="217274" y="840740"/>
                    <a:pt x="209654" y="850900"/>
                    <a:pt x="209654" y="853440"/>
                  </a:cubicBezTo>
                  <a:cubicBezTo>
                    <a:pt x="217274" y="861060"/>
                    <a:pt x="224894" y="866140"/>
                    <a:pt x="235054" y="871220"/>
                  </a:cubicBezTo>
                  <a:cubicBezTo>
                    <a:pt x="237594" y="863600"/>
                    <a:pt x="245214" y="855980"/>
                    <a:pt x="242674" y="850900"/>
                  </a:cubicBezTo>
                  <a:close/>
                  <a:moveTo>
                    <a:pt x="417934" y="599440"/>
                  </a:moveTo>
                  <a:cubicBezTo>
                    <a:pt x="415394" y="596900"/>
                    <a:pt x="410314" y="594360"/>
                    <a:pt x="407774" y="594360"/>
                  </a:cubicBezTo>
                  <a:cubicBezTo>
                    <a:pt x="405234" y="596900"/>
                    <a:pt x="402694" y="599440"/>
                    <a:pt x="402694" y="599440"/>
                  </a:cubicBezTo>
                  <a:cubicBezTo>
                    <a:pt x="407774" y="601980"/>
                    <a:pt x="410314" y="604520"/>
                    <a:pt x="415394" y="604520"/>
                  </a:cubicBezTo>
                  <a:cubicBezTo>
                    <a:pt x="415394" y="607060"/>
                    <a:pt x="417934" y="601980"/>
                    <a:pt x="417934" y="599440"/>
                  </a:cubicBezTo>
                  <a:close/>
                  <a:moveTo>
                    <a:pt x="227434" y="914400"/>
                  </a:moveTo>
                  <a:cubicBezTo>
                    <a:pt x="229974" y="916940"/>
                    <a:pt x="232514" y="919480"/>
                    <a:pt x="232514" y="919480"/>
                  </a:cubicBezTo>
                  <a:cubicBezTo>
                    <a:pt x="237594" y="919480"/>
                    <a:pt x="240134" y="916940"/>
                    <a:pt x="245214" y="914400"/>
                  </a:cubicBezTo>
                  <a:cubicBezTo>
                    <a:pt x="242674" y="911860"/>
                    <a:pt x="240134" y="909320"/>
                    <a:pt x="240134" y="909320"/>
                  </a:cubicBezTo>
                  <a:cubicBezTo>
                    <a:pt x="235054" y="909320"/>
                    <a:pt x="229974" y="911860"/>
                    <a:pt x="227434" y="914400"/>
                  </a:cubicBezTo>
                  <a:close/>
                  <a:moveTo>
                    <a:pt x="1144374" y="3515360"/>
                  </a:moveTo>
                  <a:cubicBezTo>
                    <a:pt x="1144374" y="3515360"/>
                    <a:pt x="1144374" y="3515360"/>
                    <a:pt x="1144374" y="3515360"/>
                  </a:cubicBezTo>
                  <a:cubicBezTo>
                    <a:pt x="1141834" y="3512820"/>
                    <a:pt x="1141834" y="3512820"/>
                    <a:pt x="1139294" y="3512820"/>
                  </a:cubicBezTo>
                  <a:cubicBezTo>
                    <a:pt x="1134214" y="3515360"/>
                    <a:pt x="1129134" y="3517900"/>
                    <a:pt x="1124054" y="3520440"/>
                  </a:cubicBezTo>
                  <a:cubicBezTo>
                    <a:pt x="1121514" y="3520440"/>
                    <a:pt x="1116434" y="3520440"/>
                    <a:pt x="1113894" y="3522980"/>
                  </a:cubicBezTo>
                  <a:cubicBezTo>
                    <a:pt x="1126594" y="3522980"/>
                    <a:pt x="1136754" y="3522980"/>
                    <a:pt x="1149454" y="3522980"/>
                  </a:cubicBezTo>
                  <a:cubicBezTo>
                    <a:pt x="1146914" y="3520440"/>
                    <a:pt x="1146914" y="3517900"/>
                    <a:pt x="1144374" y="3515360"/>
                  </a:cubicBezTo>
                  <a:close/>
                  <a:moveTo>
                    <a:pt x="575414" y="426720"/>
                  </a:moveTo>
                  <a:cubicBezTo>
                    <a:pt x="567794" y="419100"/>
                    <a:pt x="560174" y="406400"/>
                    <a:pt x="552554" y="403860"/>
                  </a:cubicBezTo>
                  <a:cubicBezTo>
                    <a:pt x="547474" y="401320"/>
                    <a:pt x="537314" y="414020"/>
                    <a:pt x="529694" y="421640"/>
                  </a:cubicBezTo>
                  <a:cubicBezTo>
                    <a:pt x="529694" y="424180"/>
                    <a:pt x="537314" y="431800"/>
                    <a:pt x="542394" y="439420"/>
                  </a:cubicBezTo>
                  <a:cubicBezTo>
                    <a:pt x="557634" y="434340"/>
                    <a:pt x="565254" y="429260"/>
                    <a:pt x="575414" y="426720"/>
                  </a:cubicBezTo>
                  <a:close/>
                  <a:moveTo>
                    <a:pt x="1164694" y="3429000"/>
                  </a:moveTo>
                  <a:cubicBezTo>
                    <a:pt x="1111354" y="3439160"/>
                    <a:pt x="1144374" y="3464560"/>
                    <a:pt x="1151994" y="3487420"/>
                  </a:cubicBezTo>
                  <a:cubicBezTo>
                    <a:pt x="1154534" y="3492500"/>
                    <a:pt x="1151994" y="3500120"/>
                    <a:pt x="1151994" y="3505200"/>
                  </a:cubicBezTo>
                  <a:cubicBezTo>
                    <a:pt x="1118974" y="3487420"/>
                    <a:pt x="1118974" y="3487420"/>
                    <a:pt x="1116434" y="3522980"/>
                  </a:cubicBezTo>
                  <a:cubicBezTo>
                    <a:pt x="1098654" y="3515360"/>
                    <a:pt x="1073254" y="3538220"/>
                    <a:pt x="1063094" y="3505200"/>
                  </a:cubicBezTo>
                  <a:cubicBezTo>
                    <a:pt x="1052934" y="3507740"/>
                    <a:pt x="1032614" y="3515360"/>
                    <a:pt x="1030074" y="3515360"/>
                  </a:cubicBezTo>
                  <a:cubicBezTo>
                    <a:pt x="1019914" y="3495040"/>
                    <a:pt x="971654" y="3489960"/>
                    <a:pt x="999594" y="3456940"/>
                  </a:cubicBezTo>
                  <a:cubicBezTo>
                    <a:pt x="1030074" y="3421380"/>
                    <a:pt x="976734" y="3411220"/>
                    <a:pt x="984354" y="3385820"/>
                  </a:cubicBezTo>
                  <a:cubicBezTo>
                    <a:pt x="974194" y="3390900"/>
                    <a:pt x="966574" y="3395980"/>
                    <a:pt x="956414" y="3403600"/>
                  </a:cubicBezTo>
                  <a:cubicBezTo>
                    <a:pt x="951334" y="3413760"/>
                    <a:pt x="946254" y="3421380"/>
                    <a:pt x="938634" y="3431540"/>
                  </a:cubicBezTo>
                  <a:cubicBezTo>
                    <a:pt x="925934" y="3444240"/>
                    <a:pt x="913234" y="3444240"/>
                    <a:pt x="905614" y="3429000"/>
                  </a:cubicBezTo>
                  <a:cubicBezTo>
                    <a:pt x="897994" y="3413760"/>
                    <a:pt x="892914" y="3398520"/>
                    <a:pt x="887834" y="3383280"/>
                  </a:cubicBezTo>
                  <a:cubicBezTo>
                    <a:pt x="882754" y="3368040"/>
                    <a:pt x="877674" y="3365500"/>
                    <a:pt x="870054" y="3383280"/>
                  </a:cubicBezTo>
                  <a:cubicBezTo>
                    <a:pt x="867514" y="3390900"/>
                    <a:pt x="864974" y="3398520"/>
                    <a:pt x="859894" y="3403600"/>
                  </a:cubicBezTo>
                  <a:cubicBezTo>
                    <a:pt x="857354" y="3395980"/>
                    <a:pt x="852274" y="3388360"/>
                    <a:pt x="852274" y="3380740"/>
                  </a:cubicBezTo>
                  <a:cubicBezTo>
                    <a:pt x="854814" y="3342640"/>
                    <a:pt x="839574" y="3355340"/>
                    <a:pt x="821794" y="3368040"/>
                  </a:cubicBezTo>
                  <a:cubicBezTo>
                    <a:pt x="819254" y="3370580"/>
                    <a:pt x="801474" y="3362960"/>
                    <a:pt x="801474" y="3360420"/>
                  </a:cubicBezTo>
                  <a:cubicBezTo>
                    <a:pt x="798934" y="3332480"/>
                    <a:pt x="791314" y="3322320"/>
                    <a:pt x="763374" y="3342640"/>
                  </a:cubicBezTo>
                  <a:cubicBezTo>
                    <a:pt x="760834" y="3345180"/>
                    <a:pt x="748134" y="3345180"/>
                    <a:pt x="748134" y="3340100"/>
                  </a:cubicBezTo>
                  <a:cubicBezTo>
                    <a:pt x="740514" y="3329940"/>
                    <a:pt x="737974" y="3312160"/>
                    <a:pt x="727814" y="3307080"/>
                  </a:cubicBezTo>
                  <a:cubicBezTo>
                    <a:pt x="704954" y="3289300"/>
                    <a:pt x="722734" y="3274060"/>
                    <a:pt x="732894" y="3271520"/>
                  </a:cubicBezTo>
                  <a:cubicBezTo>
                    <a:pt x="760834" y="3261360"/>
                    <a:pt x="770994" y="3253740"/>
                    <a:pt x="740514" y="3233420"/>
                  </a:cubicBezTo>
                  <a:cubicBezTo>
                    <a:pt x="730354" y="3225800"/>
                    <a:pt x="722734" y="3218180"/>
                    <a:pt x="715114" y="3208020"/>
                  </a:cubicBezTo>
                  <a:cubicBezTo>
                    <a:pt x="704954" y="3195320"/>
                    <a:pt x="684634" y="3187700"/>
                    <a:pt x="694794" y="3167380"/>
                  </a:cubicBezTo>
                  <a:cubicBezTo>
                    <a:pt x="694794" y="3164840"/>
                    <a:pt x="697334" y="3162300"/>
                    <a:pt x="699874" y="3162300"/>
                  </a:cubicBezTo>
                  <a:cubicBezTo>
                    <a:pt x="725274" y="3157220"/>
                    <a:pt x="732894" y="3175000"/>
                    <a:pt x="743054" y="3192780"/>
                  </a:cubicBezTo>
                  <a:cubicBezTo>
                    <a:pt x="750674" y="3202940"/>
                    <a:pt x="755754" y="3223260"/>
                    <a:pt x="765914" y="3225800"/>
                  </a:cubicBezTo>
                  <a:cubicBezTo>
                    <a:pt x="793854" y="3233420"/>
                    <a:pt x="798934" y="3248660"/>
                    <a:pt x="796394" y="3274060"/>
                  </a:cubicBezTo>
                  <a:cubicBezTo>
                    <a:pt x="796394" y="3281680"/>
                    <a:pt x="804014" y="3291840"/>
                    <a:pt x="806554" y="3299460"/>
                  </a:cubicBezTo>
                  <a:cubicBezTo>
                    <a:pt x="809094" y="3291840"/>
                    <a:pt x="809094" y="3279140"/>
                    <a:pt x="814174" y="3276600"/>
                  </a:cubicBezTo>
                  <a:cubicBezTo>
                    <a:pt x="831954" y="3263900"/>
                    <a:pt x="852274" y="3253740"/>
                    <a:pt x="864974" y="3284220"/>
                  </a:cubicBezTo>
                  <a:cubicBezTo>
                    <a:pt x="859894" y="3286760"/>
                    <a:pt x="854814" y="3286760"/>
                    <a:pt x="852274" y="3289300"/>
                  </a:cubicBezTo>
                  <a:cubicBezTo>
                    <a:pt x="852274" y="3289300"/>
                    <a:pt x="854814" y="3296920"/>
                    <a:pt x="854814" y="3299460"/>
                  </a:cubicBezTo>
                  <a:cubicBezTo>
                    <a:pt x="857354" y="3296920"/>
                    <a:pt x="862434" y="3294380"/>
                    <a:pt x="864974" y="3291840"/>
                  </a:cubicBezTo>
                  <a:cubicBezTo>
                    <a:pt x="864974" y="3289300"/>
                    <a:pt x="864974" y="3286760"/>
                    <a:pt x="864974" y="3284220"/>
                  </a:cubicBezTo>
                  <a:cubicBezTo>
                    <a:pt x="887834" y="3302000"/>
                    <a:pt x="910694" y="3319780"/>
                    <a:pt x="933554" y="3337560"/>
                  </a:cubicBezTo>
                  <a:cubicBezTo>
                    <a:pt x="936094" y="3342640"/>
                    <a:pt x="938634" y="3347720"/>
                    <a:pt x="938634" y="3352800"/>
                  </a:cubicBezTo>
                  <a:cubicBezTo>
                    <a:pt x="943714" y="3347720"/>
                    <a:pt x="946254" y="3342640"/>
                    <a:pt x="951334" y="3337560"/>
                  </a:cubicBezTo>
                  <a:cubicBezTo>
                    <a:pt x="969114" y="3337560"/>
                    <a:pt x="989434" y="3342640"/>
                    <a:pt x="1002134" y="3337560"/>
                  </a:cubicBezTo>
                  <a:cubicBezTo>
                    <a:pt x="1032614" y="3322320"/>
                    <a:pt x="1007214" y="3395980"/>
                    <a:pt x="1042774" y="3360420"/>
                  </a:cubicBezTo>
                  <a:cubicBezTo>
                    <a:pt x="1055474" y="3375660"/>
                    <a:pt x="1085954" y="3362960"/>
                    <a:pt x="1091034" y="3390900"/>
                  </a:cubicBezTo>
                  <a:cubicBezTo>
                    <a:pt x="1085954" y="3393440"/>
                    <a:pt x="1080874" y="3393440"/>
                    <a:pt x="1078334" y="3395980"/>
                  </a:cubicBezTo>
                  <a:cubicBezTo>
                    <a:pt x="1078334" y="3395980"/>
                    <a:pt x="1080874" y="3403600"/>
                    <a:pt x="1080874" y="3406140"/>
                  </a:cubicBezTo>
                  <a:cubicBezTo>
                    <a:pt x="1083414" y="3403600"/>
                    <a:pt x="1088494" y="3401060"/>
                    <a:pt x="1091034" y="3398520"/>
                  </a:cubicBezTo>
                  <a:cubicBezTo>
                    <a:pt x="1091034" y="3395980"/>
                    <a:pt x="1091034" y="3393440"/>
                    <a:pt x="1091034" y="3390900"/>
                  </a:cubicBezTo>
                  <a:cubicBezTo>
                    <a:pt x="1108814" y="3395980"/>
                    <a:pt x="1126594" y="3403600"/>
                    <a:pt x="1144374" y="3408680"/>
                  </a:cubicBezTo>
                  <a:cubicBezTo>
                    <a:pt x="1172314" y="3403600"/>
                    <a:pt x="1172314" y="3426460"/>
                    <a:pt x="1164694" y="3429000"/>
                  </a:cubicBezTo>
                  <a:close/>
                  <a:moveTo>
                    <a:pt x="920854" y="3360420"/>
                  </a:moveTo>
                  <a:cubicBezTo>
                    <a:pt x="920854" y="3355340"/>
                    <a:pt x="918314" y="3352800"/>
                    <a:pt x="915774" y="3347720"/>
                  </a:cubicBezTo>
                  <a:cubicBezTo>
                    <a:pt x="913234" y="3350260"/>
                    <a:pt x="910694" y="3352800"/>
                    <a:pt x="910694" y="3352800"/>
                  </a:cubicBezTo>
                  <a:cubicBezTo>
                    <a:pt x="910694" y="3357880"/>
                    <a:pt x="913234" y="3360420"/>
                    <a:pt x="915774" y="3365500"/>
                  </a:cubicBezTo>
                  <a:cubicBezTo>
                    <a:pt x="918314" y="3362960"/>
                    <a:pt x="920854" y="3360420"/>
                    <a:pt x="920854" y="3360420"/>
                  </a:cubicBezTo>
                  <a:close/>
                  <a:moveTo>
                    <a:pt x="958954" y="3383280"/>
                  </a:moveTo>
                  <a:cubicBezTo>
                    <a:pt x="958954" y="3378200"/>
                    <a:pt x="953874" y="3373120"/>
                    <a:pt x="948794" y="3365500"/>
                  </a:cubicBezTo>
                  <a:cubicBezTo>
                    <a:pt x="941174" y="3373120"/>
                    <a:pt x="933554" y="3380740"/>
                    <a:pt x="925934" y="3388360"/>
                  </a:cubicBezTo>
                  <a:cubicBezTo>
                    <a:pt x="931014" y="3393440"/>
                    <a:pt x="936094" y="3395980"/>
                    <a:pt x="948794" y="3406140"/>
                  </a:cubicBezTo>
                  <a:cubicBezTo>
                    <a:pt x="953874" y="3395980"/>
                    <a:pt x="958954" y="3390900"/>
                    <a:pt x="958954" y="3383280"/>
                  </a:cubicBezTo>
                  <a:close/>
                  <a:moveTo>
                    <a:pt x="991974" y="3360420"/>
                  </a:moveTo>
                  <a:cubicBezTo>
                    <a:pt x="991974" y="3355340"/>
                    <a:pt x="989434" y="3352800"/>
                    <a:pt x="986894" y="3347720"/>
                  </a:cubicBezTo>
                  <a:cubicBezTo>
                    <a:pt x="984354" y="3350260"/>
                    <a:pt x="981814" y="3352800"/>
                    <a:pt x="981814" y="3352800"/>
                  </a:cubicBezTo>
                  <a:cubicBezTo>
                    <a:pt x="981814" y="3357880"/>
                    <a:pt x="984354" y="3360420"/>
                    <a:pt x="986894" y="3365500"/>
                  </a:cubicBezTo>
                  <a:cubicBezTo>
                    <a:pt x="986894" y="3362960"/>
                    <a:pt x="991974" y="3360420"/>
                    <a:pt x="991974" y="3360420"/>
                  </a:cubicBezTo>
                  <a:close/>
                  <a:moveTo>
                    <a:pt x="1063094" y="3426460"/>
                  </a:moveTo>
                  <a:cubicBezTo>
                    <a:pt x="1060554" y="3423920"/>
                    <a:pt x="1055474" y="3421380"/>
                    <a:pt x="1052934" y="3421380"/>
                  </a:cubicBezTo>
                  <a:cubicBezTo>
                    <a:pt x="1050394" y="3423920"/>
                    <a:pt x="1047854" y="3426460"/>
                    <a:pt x="1047854" y="3426460"/>
                  </a:cubicBezTo>
                  <a:cubicBezTo>
                    <a:pt x="1052934" y="3429000"/>
                    <a:pt x="1055474" y="3431540"/>
                    <a:pt x="1060554" y="3431540"/>
                  </a:cubicBezTo>
                  <a:cubicBezTo>
                    <a:pt x="1060554" y="3431540"/>
                    <a:pt x="1063094" y="3429000"/>
                    <a:pt x="1063094" y="3426460"/>
                  </a:cubicBezTo>
                  <a:close/>
                  <a:moveTo>
                    <a:pt x="1098654" y="3495040"/>
                  </a:moveTo>
                  <a:cubicBezTo>
                    <a:pt x="1093574" y="3492500"/>
                    <a:pt x="1091034" y="3489960"/>
                    <a:pt x="1083414" y="3487420"/>
                  </a:cubicBezTo>
                  <a:cubicBezTo>
                    <a:pt x="1078334" y="3489960"/>
                    <a:pt x="1070714" y="3495040"/>
                    <a:pt x="1065634" y="3497580"/>
                  </a:cubicBezTo>
                  <a:cubicBezTo>
                    <a:pt x="1068174" y="3500120"/>
                    <a:pt x="1070714" y="3505200"/>
                    <a:pt x="1073254" y="3505200"/>
                  </a:cubicBezTo>
                  <a:cubicBezTo>
                    <a:pt x="1080874" y="3502660"/>
                    <a:pt x="1088494" y="3497580"/>
                    <a:pt x="1098654" y="3495040"/>
                  </a:cubicBezTo>
                  <a:close/>
                  <a:moveTo>
                    <a:pt x="1113894" y="3441700"/>
                  </a:moveTo>
                  <a:cubicBezTo>
                    <a:pt x="1111354" y="3439160"/>
                    <a:pt x="1108814" y="3436620"/>
                    <a:pt x="1108814" y="3436620"/>
                  </a:cubicBezTo>
                  <a:cubicBezTo>
                    <a:pt x="1106274" y="3441700"/>
                    <a:pt x="1103734" y="3444240"/>
                    <a:pt x="1103734" y="3449320"/>
                  </a:cubicBezTo>
                  <a:cubicBezTo>
                    <a:pt x="1103734" y="3451860"/>
                    <a:pt x="1106274" y="3451860"/>
                    <a:pt x="1108814" y="3454400"/>
                  </a:cubicBezTo>
                  <a:cubicBezTo>
                    <a:pt x="1108814" y="3449320"/>
                    <a:pt x="1111354" y="3444240"/>
                    <a:pt x="1113894" y="3441700"/>
                  </a:cubicBezTo>
                  <a:close/>
                  <a:moveTo>
                    <a:pt x="864974" y="3131820"/>
                  </a:moveTo>
                  <a:cubicBezTo>
                    <a:pt x="862434" y="3131820"/>
                    <a:pt x="859894" y="3131820"/>
                    <a:pt x="859894" y="3131820"/>
                  </a:cubicBezTo>
                  <a:cubicBezTo>
                    <a:pt x="857354" y="3134360"/>
                    <a:pt x="857354" y="3136900"/>
                    <a:pt x="854814" y="3139440"/>
                  </a:cubicBezTo>
                  <a:cubicBezTo>
                    <a:pt x="859894" y="3139440"/>
                    <a:pt x="867514" y="3139440"/>
                    <a:pt x="872594" y="3139440"/>
                  </a:cubicBezTo>
                  <a:cubicBezTo>
                    <a:pt x="870054" y="3136900"/>
                    <a:pt x="867514" y="3134360"/>
                    <a:pt x="864974" y="3131820"/>
                  </a:cubicBezTo>
                  <a:close/>
                  <a:moveTo>
                    <a:pt x="859894" y="3131820"/>
                  </a:moveTo>
                  <a:lnTo>
                    <a:pt x="854814" y="3139440"/>
                  </a:lnTo>
                  <a:cubicBezTo>
                    <a:pt x="857354" y="3136900"/>
                    <a:pt x="857354" y="3134360"/>
                    <a:pt x="859894" y="3131820"/>
                  </a:cubicBezTo>
                  <a:cubicBezTo>
                    <a:pt x="859894" y="3131820"/>
                    <a:pt x="859894" y="3131820"/>
                    <a:pt x="859894" y="3131820"/>
                  </a:cubicBezTo>
                  <a:close/>
                  <a:moveTo>
                    <a:pt x="864974" y="3131820"/>
                  </a:moveTo>
                  <a:cubicBezTo>
                    <a:pt x="864974" y="3134360"/>
                    <a:pt x="867514" y="3136900"/>
                    <a:pt x="870054" y="3139440"/>
                  </a:cubicBezTo>
                  <a:lnTo>
                    <a:pt x="864974" y="3131820"/>
                  </a:lnTo>
                  <a:cubicBezTo>
                    <a:pt x="867514" y="3131820"/>
                    <a:pt x="867514" y="3131820"/>
                    <a:pt x="864974" y="3131820"/>
                  </a:cubicBezTo>
                  <a:close/>
                  <a:moveTo>
                    <a:pt x="867514" y="3126740"/>
                  </a:moveTo>
                  <a:cubicBezTo>
                    <a:pt x="867514" y="3126740"/>
                    <a:pt x="867514" y="3126740"/>
                    <a:pt x="867514" y="3126740"/>
                  </a:cubicBezTo>
                  <a:cubicBezTo>
                    <a:pt x="867514" y="3129280"/>
                    <a:pt x="867514" y="3129280"/>
                    <a:pt x="867514" y="3131820"/>
                  </a:cubicBezTo>
                  <a:cubicBezTo>
                    <a:pt x="867514" y="3131820"/>
                    <a:pt x="870054" y="3131820"/>
                    <a:pt x="870054" y="3131820"/>
                  </a:cubicBezTo>
                  <a:lnTo>
                    <a:pt x="875134" y="3139440"/>
                  </a:lnTo>
                  <a:cubicBezTo>
                    <a:pt x="875134" y="3134360"/>
                    <a:pt x="875134" y="3126740"/>
                    <a:pt x="875134" y="3121660"/>
                  </a:cubicBezTo>
                  <a:cubicBezTo>
                    <a:pt x="870054" y="3121660"/>
                    <a:pt x="867514" y="3124200"/>
                    <a:pt x="867514" y="3126740"/>
                  </a:cubicBezTo>
                  <a:close/>
                  <a:moveTo>
                    <a:pt x="872594" y="3121660"/>
                  </a:moveTo>
                  <a:cubicBezTo>
                    <a:pt x="872594" y="3126740"/>
                    <a:pt x="872594" y="3134360"/>
                    <a:pt x="872594" y="3139440"/>
                  </a:cubicBezTo>
                  <a:cubicBezTo>
                    <a:pt x="877674" y="3136900"/>
                    <a:pt x="882754" y="3134360"/>
                    <a:pt x="887834" y="3134360"/>
                  </a:cubicBezTo>
                  <a:cubicBezTo>
                    <a:pt x="882754" y="3129280"/>
                    <a:pt x="877674" y="3124200"/>
                    <a:pt x="872594" y="3121660"/>
                  </a:cubicBezTo>
                  <a:close/>
                  <a:moveTo>
                    <a:pt x="903074" y="3220720"/>
                  </a:moveTo>
                  <a:cubicBezTo>
                    <a:pt x="903074" y="3215640"/>
                    <a:pt x="900534" y="3213100"/>
                    <a:pt x="897994" y="3208020"/>
                  </a:cubicBezTo>
                  <a:cubicBezTo>
                    <a:pt x="895454" y="3210560"/>
                    <a:pt x="892914" y="3213100"/>
                    <a:pt x="892914" y="3213100"/>
                  </a:cubicBezTo>
                  <a:cubicBezTo>
                    <a:pt x="892914" y="3218180"/>
                    <a:pt x="895454" y="3220720"/>
                    <a:pt x="897994" y="3225800"/>
                  </a:cubicBezTo>
                  <a:cubicBezTo>
                    <a:pt x="900534" y="3223260"/>
                    <a:pt x="903074" y="3220720"/>
                    <a:pt x="903074" y="3220720"/>
                  </a:cubicBezTo>
                  <a:close/>
                  <a:moveTo>
                    <a:pt x="867514" y="3126740"/>
                  </a:moveTo>
                  <a:cubicBezTo>
                    <a:pt x="870054" y="3124200"/>
                    <a:pt x="870054" y="3121660"/>
                    <a:pt x="872594" y="3121660"/>
                  </a:cubicBezTo>
                  <a:cubicBezTo>
                    <a:pt x="867514" y="3121660"/>
                    <a:pt x="859894" y="3121660"/>
                    <a:pt x="854814" y="3121660"/>
                  </a:cubicBezTo>
                  <a:cubicBezTo>
                    <a:pt x="857354" y="3124200"/>
                    <a:pt x="859894" y="3126740"/>
                    <a:pt x="862434" y="3129280"/>
                  </a:cubicBezTo>
                  <a:cubicBezTo>
                    <a:pt x="864974" y="3129280"/>
                    <a:pt x="864974" y="3126740"/>
                    <a:pt x="867514" y="3126740"/>
                  </a:cubicBezTo>
                  <a:close/>
                  <a:moveTo>
                    <a:pt x="859894" y="3131820"/>
                  </a:moveTo>
                  <a:cubicBezTo>
                    <a:pt x="859894" y="3131820"/>
                    <a:pt x="862434" y="3129280"/>
                    <a:pt x="859894" y="3131820"/>
                  </a:cubicBezTo>
                  <a:cubicBezTo>
                    <a:pt x="859894" y="3126740"/>
                    <a:pt x="857354" y="3124200"/>
                    <a:pt x="854814" y="3121660"/>
                  </a:cubicBezTo>
                  <a:cubicBezTo>
                    <a:pt x="854814" y="3126740"/>
                    <a:pt x="854814" y="3134360"/>
                    <a:pt x="854814" y="3139440"/>
                  </a:cubicBezTo>
                  <a:lnTo>
                    <a:pt x="859894" y="3131820"/>
                  </a:lnTo>
                  <a:cubicBezTo>
                    <a:pt x="859894" y="3131820"/>
                    <a:pt x="859894" y="3131820"/>
                    <a:pt x="859894" y="3131820"/>
                  </a:cubicBezTo>
                  <a:close/>
                  <a:moveTo>
                    <a:pt x="867514" y="3126740"/>
                  </a:moveTo>
                  <a:cubicBezTo>
                    <a:pt x="870054" y="3124200"/>
                    <a:pt x="870054" y="3124200"/>
                    <a:pt x="872594" y="3121660"/>
                  </a:cubicBezTo>
                  <a:cubicBezTo>
                    <a:pt x="870054" y="3121660"/>
                    <a:pt x="867514" y="3121660"/>
                    <a:pt x="867514" y="3126740"/>
                  </a:cubicBezTo>
                  <a:close/>
                  <a:moveTo>
                    <a:pt x="867514" y="3106420"/>
                  </a:moveTo>
                  <a:cubicBezTo>
                    <a:pt x="862434" y="3111500"/>
                    <a:pt x="859894" y="3116580"/>
                    <a:pt x="854814" y="3121660"/>
                  </a:cubicBezTo>
                  <a:cubicBezTo>
                    <a:pt x="859894" y="3121660"/>
                    <a:pt x="867514" y="3121660"/>
                    <a:pt x="872594" y="3121660"/>
                  </a:cubicBezTo>
                  <a:cubicBezTo>
                    <a:pt x="870054" y="3116580"/>
                    <a:pt x="867514" y="3111500"/>
                    <a:pt x="867514" y="3106420"/>
                  </a:cubicBezTo>
                  <a:close/>
                  <a:moveTo>
                    <a:pt x="859894" y="3131820"/>
                  </a:moveTo>
                  <a:cubicBezTo>
                    <a:pt x="862434" y="3131820"/>
                    <a:pt x="864974" y="3131820"/>
                    <a:pt x="864974" y="3131820"/>
                  </a:cubicBezTo>
                  <a:cubicBezTo>
                    <a:pt x="864974" y="3129280"/>
                    <a:pt x="864974" y="3129280"/>
                    <a:pt x="864974" y="3126740"/>
                  </a:cubicBezTo>
                  <a:cubicBezTo>
                    <a:pt x="864974" y="3126740"/>
                    <a:pt x="864974" y="3126740"/>
                    <a:pt x="864974" y="3126740"/>
                  </a:cubicBezTo>
                  <a:cubicBezTo>
                    <a:pt x="864974" y="3126740"/>
                    <a:pt x="862434" y="3129280"/>
                    <a:pt x="862434" y="3129280"/>
                  </a:cubicBezTo>
                  <a:cubicBezTo>
                    <a:pt x="859894" y="3126740"/>
                    <a:pt x="857354" y="3124200"/>
                    <a:pt x="854814" y="3121660"/>
                  </a:cubicBezTo>
                  <a:cubicBezTo>
                    <a:pt x="857354" y="3124200"/>
                    <a:pt x="859894" y="3126740"/>
                    <a:pt x="859894" y="3131820"/>
                  </a:cubicBezTo>
                  <a:cubicBezTo>
                    <a:pt x="862434" y="3129280"/>
                    <a:pt x="859894" y="3131820"/>
                    <a:pt x="859894" y="3131820"/>
                  </a:cubicBezTo>
                  <a:close/>
                  <a:moveTo>
                    <a:pt x="1223114" y="3248660"/>
                  </a:moveTo>
                  <a:cubicBezTo>
                    <a:pt x="1223114" y="3253740"/>
                    <a:pt x="1225654" y="3256280"/>
                    <a:pt x="1228194" y="3261360"/>
                  </a:cubicBezTo>
                  <a:cubicBezTo>
                    <a:pt x="1230734" y="3258820"/>
                    <a:pt x="1233274" y="3256280"/>
                    <a:pt x="1233274" y="3256280"/>
                  </a:cubicBezTo>
                  <a:cubicBezTo>
                    <a:pt x="1230734" y="3253740"/>
                    <a:pt x="1228194" y="3248660"/>
                    <a:pt x="1228194" y="3246120"/>
                  </a:cubicBezTo>
                  <a:cubicBezTo>
                    <a:pt x="1228194" y="3243580"/>
                    <a:pt x="1223114" y="3246120"/>
                    <a:pt x="1223114" y="3248660"/>
                  </a:cubicBezTo>
                  <a:close/>
                  <a:moveTo>
                    <a:pt x="956414" y="3220720"/>
                  </a:moveTo>
                  <a:cubicBezTo>
                    <a:pt x="956414" y="3215640"/>
                    <a:pt x="953874" y="3213100"/>
                    <a:pt x="951334" y="3208020"/>
                  </a:cubicBezTo>
                  <a:cubicBezTo>
                    <a:pt x="948794" y="3210560"/>
                    <a:pt x="946254" y="3213100"/>
                    <a:pt x="946254" y="3213100"/>
                  </a:cubicBezTo>
                  <a:cubicBezTo>
                    <a:pt x="948794" y="3215640"/>
                    <a:pt x="951334" y="3220720"/>
                    <a:pt x="951334" y="3223260"/>
                  </a:cubicBezTo>
                  <a:cubicBezTo>
                    <a:pt x="951334" y="3223260"/>
                    <a:pt x="956414" y="3220720"/>
                    <a:pt x="956414" y="3220720"/>
                  </a:cubicBezTo>
                  <a:close/>
                  <a:moveTo>
                    <a:pt x="1306934" y="3401060"/>
                  </a:moveTo>
                  <a:cubicBezTo>
                    <a:pt x="1301854" y="3401060"/>
                    <a:pt x="1296774" y="3401060"/>
                    <a:pt x="1289154" y="3401060"/>
                  </a:cubicBezTo>
                  <a:cubicBezTo>
                    <a:pt x="1278994" y="3401060"/>
                    <a:pt x="1266294" y="3401060"/>
                    <a:pt x="1256134" y="3401060"/>
                  </a:cubicBezTo>
                  <a:cubicBezTo>
                    <a:pt x="1228194" y="3403600"/>
                    <a:pt x="1245974" y="3413760"/>
                    <a:pt x="1251054" y="3423920"/>
                  </a:cubicBezTo>
                  <a:cubicBezTo>
                    <a:pt x="1263754" y="3446780"/>
                    <a:pt x="1294234" y="3462020"/>
                    <a:pt x="1314554" y="3451860"/>
                  </a:cubicBezTo>
                  <a:cubicBezTo>
                    <a:pt x="1327254" y="3444240"/>
                    <a:pt x="1339954" y="3426460"/>
                    <a:pt x="1339954" y="3413760"/>
                  </a:cubicBezTo>
                  <a:cubicBezTo>
                    <a:pt x="1342494" y="3393440"/>
                    <a:pt x="1319634" y="3401060"/>
                    <a:pt x="1306934" y="3401060"/>
                  </a:cubicBezTo>
                  <a:close/>
                  <a:moveTo>
                    <a:pt x="1177394" y="3451860"/>
                  </a:moveTo>
                  <a:cubicBezTo>
                    <a:pt x="1177394" y="3456940"/>
                    <a:pt x="1174854" y="3467100"/>
                    <a:pt x="1177394" y="3469640"/>
                  </a:cubicBezTo>
                  <a:cubicBezTo>
                    <a:pt x="1185014" y="3477260"/>
                    <a:pt x="1192634" y="3497580"/>
                    <a:pt x="1205334" y="3474720"/>
                  </a:cubicBezTo>
                  <a:cubicBezTo>
                    <a:pt x="1212954" y="3464560"/>
                    <a:pt x="1218034" y="3451860"/>
                    <a:pt x="1223114" y="3441700"/>
                  </a:cubicBezTo>
                  <a:cubicBezTo>
                    <a:pt x="1218034" y="3431540"/>
                    <a:pt x="1212954" y="3418840"/>
                    <a:pt x="1210414" y="3418840"/>
                  </a:cubicBezTo>
                  <a:cubicBezTo>
                    <a:pt x="1197714" y="3423920"/>
                    <a:pt x="1210414" y="3462020"/>
                    <a:pt x="1177394" y="3451860"/>
                  </a:cubicBezTo>
                  <a:close/>
                  <a:moveTo>
                    <a:pt x="1220574" y="3218180"/>
                  </a:moveTo>
                  <a:cubicBezTo>
                    <a:pt x="1218034" y="3215640"/>
                    <a:pt x="1215494" y="3210560"/>
                    <a:pt x="1212954" y="3208020"/>
                  </a:cubicBezTo>
                  <a:cubicBezTo>
                    <a:pt x="1210414" y="3210560"/>
                    <a:pt x="1207874" y="3213100"/>
                    <a:pt x="1205334" y="3215640"/>
                  </a:cubicBezTo>
                  <a:cubicBezTo>
                    <a:pt x="1207874" y="3218180"/>
                    <a:pt x="1212954" y="3220720"/>
                    <a:pt x="1215494" y="3223260"/>
                  </a:cubicBezTo>
                  <a:cubicBezTo>
                    <a:pt x="1215494" y="3223260"/>
                    <a:pt x="1218034" y="3220720"/>
                    <a:pt x="1220574" y="3218180"/>
                  </a:cubicBezTo>
                  <a:close/>
                  <a:moveTo>
                    <a:pt x="981814" y="3213100"/>
                  </a:moveTo>
                  <a:cubicBezTo>
                    <a:pt x="981814" y="3213100"/>
                    <a:pt x="984354" y="3220720"/>
                    <a:pt x="984354" y="3223260"/>
                  </a:cubicBezTo>
                  <a:cubicBezTo>
                    <a:pt x="986894" y="3220720"/>
                    <a:pt x="991974" y="3218180"/>
                    <a:pt x="994514" y="3215640"/>
                  </a:cubicBezTo>
                  <a:cubicBezTo>
                    <a:pt x="994514" y="3213100"/>
                    <a:pt x="994514" y="3210560"/>
                    <a:pt x="994514" y="3208020"/>
                  </a:cubicBezTo>
                  <a:cubicBezTo>
                    <a:pt x="989434" y="3210560"/>
                    <a:pt x="984354" y="3210560"/>
                    <a:pt x="981814" y="3213100"/>
                  </a:cubicBezTo>
                  <a:close/>
                  <a:moveTo>
                    <a:pt x="1009754" y="3197860"/>
                  </a:moveTo>
                  <a:cubicBezTo>
                    <a:pt x="1009754" y="3197860"/>
                    <a:pt x="1007214" y="3195320"/>
                    <a:pt x="1004674" y="3192780"/>
                  </a:cubicBezTo>
                  <a:cubicBezTo>
                    <a:pt x="1002134" y="3195320"/>
                    <a:pt x="997054" y="3197860"/>
                    <a:pt x="994514" y="3200400"/>
                  </a:cubicBezTo>
                  <a:cubicBezTo>
                    <a:pt x="997054" y="3202940"/>
                    <a:pt x="999594" y="3205480"/>
                    <a:pt x="1002134" y="3208020"/>
                  </a:cubicBezTo>
                  <a:cubicBezTo>
                    <a:pt x="1004674" y="3205480"/>
                    <a:pt x="1007214" y="3200400"/>
                    <a:pt x="1009754" y="3197860"/>
                  </a:cubicBezTo>
                  <a:close/>
                  <a:moveTo>
                    <a:pt x="981814" y="3274060"/>
                  </a:moveTo>
                  <a:cubicBezTo>
                    <a:pt x="986894" y="3271520"/>
                    <a:pt x="994514" y="3268980"/>
                    <a:pt x="997054" y="3266440"/>
                  </a:cubicBezTo>
                  <a:cubicBezTo>
                    <a:pt x="991974" y="3253740"/>
                    <a:pt x="989434" y="3248660"/>
                    <a:pt x="986894" y="3243580"/>
                  </a:cubicBezTo>
                  <a:cubicBezTo>
                    <a:pt x="981814" y="3248660"/>
                    <a:pt x="976734" y="3253740"/>
                    <a:pt x="976734" y="3258820"/>
                  </a:cubicBezTo>
                  <a:cubicBezTo>
                    <a:pt x="976734" y="3263900"/>
                    <a:pt x="981814" y="3268980"/>
                    <a:pt x="981814" y="3274060"/>
                  </a:cubicBezTo>
                  <a:close/>
                  <a:moveTo>
                    <a:pt x="1134214" y="3215640"/>
                  </a:moveTo>
                  <a:cubicBezTo>
                    <a:pt x="1131674" y="3213100"/>
                    <a:pt x="1129134" y="3210560"/>
                    <a:pt x="1129134" y="3210560"/>
                  </a:cubicBezTo>
                  <a:cubicBezTo>
                    <a:pt x="1124054" y="3210560"/>
                    <a:pt x="1121514" y="3213100"/>
                    <a:pt x="1116434" y="3215640"/>
                  </a:cubicBezTo>
                  <a:cubicBezTo>
                    <a:pt x="1118974" y="3218180"/>
                    <a:pt x="1121514" y="3220720"/>
                    <a:pt x="1121514" y="3220720"/>
                  </a:cubicBezTo>
                  <a:cubicBezTo>
                    <a:pt x="1126594" y="3220720"/>
                    <a:pt x="1129134" y="3218180"/>
                    <a:pt x="1134214" y="3215640"/>
                  </a:cubicBezTo>
                  <a:close/>
                  <a:moveTo>
                    <a:pt x="925934" y="3388360"/>
                  </a:moveTo>
                  <a:cubicBezTo>
                    <a:pt x="931014" y="3393440"/>
                    <a:pt x="936094" y="3395980"/>
                    <a:pt x="948794" y="3406140"/>
                  </a:cubicBezTo>
                  <a:cubicBezTo>
                    <a:pt x="953874" y="3395980"/>
                    <a:pt x="958954" y="3388360"/>
                    <a:pt x="958954" y="3383280"/>
                  </a:cubicBezTo>
                  <a:cubicBezTo>
                    <a:pt x="958954" y="3378200"/>
                    <a:pt x="953874" y="3373120"/>
                    <a:pt x="948794" y="3365500"/>
                  </a:cubicBezTo>
                  <a:cubicBezTo>
                    <a:pt x="941174" y="3373120"/>
                    <a:pt x="933554" y="3380740"/>
                    <a:pt x="925934" y="3388360"/>
                  </a:cubicBezTo>
                  <a:close/>
                  <a:moveTo>
                    <a:pt x="979274" y="3352800"/>
                  </a:moveTo>
                  <a:cubicBezTo>
                    <a:pt x="979274" y="3357880"/>
                    <a:pt x="981814" y="3360420"/>
                    <a:pt x="984354" y="3365500"/>
                  </a:cubicBezTo>
                  <a:cubicBezTo>
                    <a:pt x="986894" y="3362960"/>
                    <a:pt x="989434" y="3360420"/>
                    <a:pt x="989434" y="3360420"/>
                  </a:cubicBezTo>
                  <a:cubicBezTo>
                    <a:pt x="989434" y="3355340"/>
                    <a:pt x="986894" y="3352800"/>
                    <a:pt x="984354" y="3347720"/>
                  </a:cubicBezTo>
                  <a:cubicBezTo>
                    <a:pt x="984354" y="3350260"/>
                    <a:pt x="979274" y="3352800"/>
                    <a:pt x="979274" y="3352800"/>
                  </a:cubicBezTo>
                  <a:close/>
                  <a:moveTo>
                    <a:pt x="910694" y="3352800"/>
                  </a:moveTo>
                  <a:cubicBezTo>
                    <a:pt x="910694" y="3357880"/>
                    <a:pt x="913234" y="3360420"/>
                    <a:pt x="915774" y="3365500"/>
                  </a:cubicBezTo>
                  <a:cubicBezTo>
                    <a:pt x="918314" y="3362960"/>
                    <a:pt x="920854" y="3360420"/>
                    <a:pt x="920854" y="3360420"/>
                  </a:cubicBezTo>
                  <a:cubicBezTo>
                    <a:pt x="920854" y="3355340"/>
                    <a:pt x="918314" y="3352800"/>
                    <a:pt x="915774" y="3347720"/>
                  </a:cubicBezTo>
                  <a:cubicBezTo>
                    <a:pt x="913234" y="3350260"/>
                    <a:pt x="910694" y="3352800"/>
                    <a:pt x="910694" y="3352800"/>
                  </a:cubicBezTo>
                  <a:close/>
                  <a:moveTo>
                    <a:pt x="1151994" y="3522980"/>
                  </a:moveTo>
                  <a:cubicBezTo>
                    <a:pt x="1149454" y="3520440"/>
                    <a:pt x="1146914" y="3517900"/>
                    <a:pt x="1146914" y="3517900"/>
                  </a:cubicBezTo>
                  <a:cubicBezTo>
                    <a:pt x="1146914" y="3517900"/>
                    <a:pt x="1146914" y="3520440"/>
                    <a:pt x="1151994" y="3522980"/>
                  </a:cubicBezTo>
                  <a:close/>
                  <a:moveTo>
                    <a:pt x="1052934" y="3418840"/>
                  </a:moveTo>
                  <a:cubicBezTo>
                    <a:pt x="1050394" y="3421380"/>
                    <a:pt x="1047854" y="3423920"/>
                    <a:pt x="1047854" y="3423920"/>
                  </a:cubicBezTo>
                  <a:cubicBezTo>
                    <a:pt x="1052934" y="3426460"/>
                    <a:pt x="1055474" y="3429000"/>
                    <a:pt x="1060554" y="3429000"/>
                  </a:cubicBezTo>
                  <a:cubicBezTo>
                    <a:pt x="1063094" y="3429000"/>
                    <a:pt x="1063094" y="3426460"/>
                    <a:pt x="1065634" y="3423920"/>
                  </a:cubicBezTo>
                  <a:cubicBezTo>
                    <a:pt x="1060554" y="3423920"/>
                    <a:pt x="1055474" y="3421380"/>
                    <a:pt x="1052934" y="3418840"/>
                  </a:cubicBezTo>
                  <a:close/>
                  <a:moveTo>
                    <a:pt x="1116434" y="3522980"/>
                  </a:moveTo>
                  <a:cubicBezTo>
                    <a:pt x="1124054" y="3512820"/>
                    <a:pt x="1131674" y="3512820"/>
                    <a:pt x="1141834" y="3515360"/>
                  </a:cubicBezTo>
                  <a:cubicBezTo>
                    <a:pt x="1141834" y="3515360"/>
                    <a:pt x="1144374" y="3512820"/>
                    <a:pt x="1144374" y="3512820"/>
                  </a:cubicBezTo>
                  <a:cubicBezTo>
                    <a:pt x="1144374" y="3512820"/>
                    <a:pt x="1144374" y="3512820"/>
                    <a:pt x="1144374" y="3512820"/>
                  </a:cubicBezTo>
                  <a:cubicBezTo>
                    <a:pt x="1144374" y="3512820"/>
                    <a:pt x="1144374" y="3512820"/>
                    <a:pt x="1144374" y="3512820"/>
                  </a:cubicBezTo>
                  <a:cubicBezTo>
                    <a:pt x="1146914" y="3507740"/>
                    <a:pt x="1149454" y="3507740"/>
                    <a:pt x="1149454" y="3507740"/>
                  </a:cubicBezTo>
                  <a:cubicBezTo>
                    <a:pt x="1118974" y="3487420"/>
                    <a:pt x="1118974" y="3487420"/>
                    <a:pt x="1116434" y="3522980"/>
                  </a:cubicBezTo>
                  <a:close/>
                  <a:moveTo>
                    <a:pt x="1144374" y="3510280"/>
                  </a:moveTo>
                  <a:cubicBezTo>
                    <a:pt x="1144374" y="3510280"/>
                    <a:pt x="1144374" y="3510280"/>
                    <a:pt x="1144374" y="3510280"/>
                  </a:cubicBezTo>
                  <a:cubicBezTo>
                    <a:pt x="1146914" y="3510280"/>
                    <a:pt x="1149454" y="3507740"/>
                    <a:pt x="1149454" y="3505200"/>
                  </a:cubicBezTo>
                  <a:cubicBezTo>
                    <a:pt x="1149454" y="3505200"/>
                    <a:pt x="1146914" y="3505200"/>
                    <a:pt x="1144374" y="3510280"/>
                  </a:cubicBezTo>
                  <a:close/>
                  <a:moveTo>
                    <a:pt x="1144374" y="3515360"/>
                  </a:moveTo>
                  <a:cubicBezTo>
                    <a:pt x="1146914" y="3517900"/>
                    <a:pt x="1149454" y="3520440"/>
                    <a:pt x="1149454" y="3520440"/>
                  </a:cubicBezTo>
                  <a:cubicBezTo>
                    <a:pt x="1149454" y="3515360"/>
                    <a:pt x="1149454" y="3507740"/>
                    <a:pt x="1149454" y="3502660"/>
                  </a:cubicBezTo>
                  <a:cubicBezTo>
                    <a:pt x="1146914" y="3505200"/>
                    <a:pt x="1144374" y="3507740"/>
                    <a:pt x="1141834" y="3510280"/>
                  </a:cubicBezTo>
                  <a:cubicBezTo>
                    <a:pt x="1144374" y="3512820"/>
                    <a:pt x="1144374" y="3515360"/>
                    <a:pt x="1144374" y="3515360"/>
                  </a:cubicBezTo>
                  <a:close/>
                  <a:moveTo>
                    <a:pt x="750674" y="3032760"/>
                  </a:moveTo>
                  <a:cubicBezTo>
                    <a:pt x="750674" y="3020060"/>
                    <a:pt x="750674" y="3009900"/>
                    <a:pt x="750674" y="2997200"/>
                  </a:cubicBezTo>
                  <a:cubicBezTo>
                    <a:pt x="745594" y="3002280"/>
                    <a:pt x="737974" y="3004820"/>
                    <a:pt x="732894" y="3009900"/>
                  </a:cubicBezTo>
                  <a:cubicBezTo>
                    <a:pt x="737974" y="3020060"/>
                    <a:pt x="743054" y="3025140"/>
                    <a:pt x="750674" y="3032760"/>
                  </a:cubicBezTo>
                  <a:close/>
                  <a:moveTo>
                    <a:pt x="837034" y="3121660"/>
                  </a:moveTo>
                  <a:cubicBezTo>
                    <a:pt x="831954" y="3121660"/>
                    <a:pt x="826874" y="3124200"/>
                    <a:pt x="821794" y="3126740"/>
                  </a:cubicBezTo>
                  <a:cubicBezTo>
                    <a:pt x="826874" y="3131820"/>
                    <a:pt x="831954" y="3136900"/>
                    <a:pt x="837034" y="3136900"/>
                  </a:cubicBezTo>
                  <a:cubicBezTo>
                    <a:pt x="842114" y="3139440"/>
                    <a:pt x="847194" y="3136900"/>
                    <a:pt x="854814" y="3136900"/>
                  </a:cubicBezTo>
                  <a:cubicBezTo>
                    <a:pt x="854814" y="3131820"/>
                    <a:pt x="854814" y="3124200"/>
                    <a:pt x="854814" y="3119120"/>
                  </a:cubicBezTo>
                  <a:cubicBezTo>
                    <a:pt x="849734" y="3121660"/>
                    <a:pt x="842114" y="3119120"/>
                    <a:pt x="837034" y="3121660"/>
                  </a:cubicBezTo>
                  <a:close/>
                  <a:moveTo>
                    <a:pt x="783694" y="2903220"/>
                  </a:moveTo>
                  <a:cubicBezTo>
                    <a:pt x="781154" y="2900680"/>
                    <a:pt x="778614" y="2895600"/>
                    <a:pt x="776074" y="2893060"/>
                  </a:cubicBezTo>
                  <a:cubicBezTo>
                    <a:pt x="773534" y="2895600"/>
                    <a:pt x="770994" y="2898140"/>
                    <a:pt x="768454" y="2900680"/>
                  </a:cubicBezTo>
                  <a:cubicBezTo>
                    <a:pt x="770994" y="2903220"/>
                    <a:pt x="776074" y="2905760"/>
                    <a:pt x="778614" y="2908300"/>
                  </a:cubicBezTo>
                  <a:cubicBezTo>
                    <a:pt x="778614" y="2910840"/>
                    <a:pt x="781154" y="2905760"/>
                    <a:pt x="783694" y="2903220"/>
                  </a:cubicBezTo>
                  <a:close/>
                  <a:moveTo>
                    <a:pt x="1063094" y="3497580"/>
                  </a:moveTo>
                  <a:cubicBezTo>
                    <a:pt x="1065634" y="3500120"/>
                    <a:pt x="1068174" y="3505200"/>
                    <a:pt x="1070714" y="3505200"/>
                  </a:cubicBezTo>
                  <a:cubicBezTo>
                    <a:pt x="1078334" y="3502660"/>
                    <a:pt x="1088494" y="3497580"/>
                    <a:pt x="1096114" y="3495040"/>
                  </a:cubicBezTo>
                  <a:cubicBezTo>
                    <a:pt x="1091034" y="3492500"/>
                    <a:pt x="1088494" y="3489960"/>
                    <a:pt x="1080874" y="3487420"/>
                  </a:cubicBezTo>
                  <a:cubicBezTo>
                    <a:pt x="1075794" y="3489960"/>
                    <a:pt x="1070714" y="3492500"/>
                    <a:pt x="1063094" y="3497580"/>
                  </a:cubicBezTo>
                  <a:close/>
                  <a:moveTo>
                    <a:pt x="867514" y="3172460"/>
                  </a:moveTo>
                  <a:cubicBezTo>
                    <a:pt x="867514" y="3175000"/>
                    <a:pt x="877674" y="3169920"/>
                    <a:pt x="882754" y="3169920"/>
                  </a:cubicBezTo>
                  <a:cubicBezTo>
                    <a:pt x="880214" y="3164840"/>
                    <a:pt x="880214" y="3157220"/>
                    <a:pt x="877674" y="3152140"/>
                  </a:cubicBezTo>
                  <a:cubicBezTo>
                    <a:pt x="875134" y="3147060"/>
                    <a:pt x="872594" y="3141980"/>
                    <a:pt x="872594" y="3136900"/>
                  </a:cubicBezTo>
                  <a:cubicBezTo>
                    <a:pt x="867514" y="3136900"/>
                    <a:pt x="859894" y="3136900"/>
                    <a:pt x="854814" y="3136900"/>
                  </a:cubicBezTo>
                  <a:cubicBezTo>
                    <a:pt x="859894" y="3149600"/>
                    <a:pt x="862434" y="3162300"/>
                    <a:pt x="867514" y="3172460"/>
                  </a:cubicBezTo>
                  <a:close/>
                  <a:moveTo>
                    <a:pt x="1101194" y="3446780"/>
                  </a:moveTo>
                  <a:cubicBezTo>
                    <a:pt x="1101194" y="3449320"/>
                    <a:pt x="1103734" y="3449320"/>
                    <a:pt x="1106274" y="3451860"/>
                  </a:cubicBezTo>
                  <a:cubicBezTo>
                    <a:pt x="1108814" y="3449320"/>
                    <a:pt x="1111354" y="3444240"/>
                    <a:pt x="1111354" y="3441700"/>
                  </a:cubicBezTo>
                  <a:cubicBezTo>
                    <a:pt x="1108814" y="3439160"/>
                    <a:pt x="1106274" y="3436620"/>
                    <a:pt x="1106274" y="3436620"/>
                  </a:cubicBezTo>
                  <a:cubicBezTo>
                    <a:pt x="1106274" y="3439160"/>
                    <a:pt x="1103734" y="3441700"/>
                    <a:pt x="1101194" y="3446780"/>
                  </a:cubicBezTo>
                  <a:close/>
                  <a:moveTo>
                    <a:pt x="1306934" y="3284220"/>
                  </a:moveTo>
                  <a:cubicBezTo>
                    <a:pt x="1314554" y="3294380"/>
                    <a:pt x="1314554" y="3312160"/>
                    <a:pt x="1319634" y="3327400"/>
                  </a:cubicBezTo>
                  <a:cubicBezTo>
                    <a:pt x="1334874" y="3312160"/>
                    <a:pt x="1314554" y="3279140"/>
                    <a:pt x="1345034" y="3268980"/>
                  </a:cubicBezTo>
                  <a:cubicBezTo>
                    <a:pt x="1339954" y="3266440"/>
                    <a:pt x="1334874" y="3261360"/>
                    <a:pt x="1329794" y="3258820"/>
                  </a:cubicBezTo>
                  <a:cubicBezTo>
                    <a:pt x="1317094" y="3266440"/>
                    <a:pt x="1271374" y="3241040"/>
                    <a:pt x="1306934" y="3284220"/>
                  </a:cubicBezTo>
                  <a:close/>
                  <a:moveTo>
                    <a:pt x="765914" y="2987040"/>
                  </a:moveTo>
                  <a:cubicBezTo>
                    <a:pt x="765914" y="2987040"/>
                    <a:pt x="763374" y="2984500"/>
                    <a:pt x="760834" y="2981960"/>
                  </a:cubicBezTo>
                  <a:cubicBezTo>
                    <a:pt x="758294" y="2984500"/>
                    <a:pt x="753214" y="2987040"/>
                    <a:pt x="750674" y="2989580"/>
                  </a:cubicBezTo>
                  <a:cubicBezTo>
                    <a:pt x="753214" y="2992120"/>
                    <a:pt x="755754" y="2994660"/>
                    <a:pt x="758294" y="2997200"/>
                  </a:cubicBezTo>
                  <a:cubicBezTo>
                    <a:pt x="760834" y="2994660"/>
                    <a:pt x="763374" y="2992120"/>
                    <a:pt x="765914" y="2987040"/>
                  </a:cubicBezTo>
                  <a:close/>
                  <a:moveTo>
                    <a:pt x="750674" y="3068320"/>
                  </a:moveTo>
                  <a:cubicBezTo>
                    <a:pt x="730354" y="3098800"/>
                    <a:pt x="765914" y="3101340"/>
                    <a:pt x="786234" y="3114040"/>
                  </a:cubicBezTo>
                  <a:cubicBezTo>
                    <a:pt x="796394" y="3119120"/>
                    <a:pt x="804014" y="3111500"/>
                    <a:pt x="816714" y="3083560"/>
                  </a:cubicBezTo>
                  <a:cubicBezTo>
                    <a:pt x="819254" y="3075940"/>
                    <a:pt x="819254" y="3068320"/>
                    <a:pt x="819254" y="3060700"/>
                  </a:cubicBezTo>
                  <a:cubicBezTo>
                    <a:pt x="811634" y="3063240"/>
                    <a:pt x="804014" y="3068320"/>
                    <a:pt x="793854" y="3070860"/>
                  </a:cubicBezTo>
                  <a:cubicBezTo>
                    <a:pt x="778614" y="3073400"/>
                    <a:pt x="765914" y="3070860"/>
                    <a:pt x="765914" y="3050540"/>
                  </a:cubicBezTo>
                  <a:cubicBezTo>
                    <a:pt x="765914" y="3045460"/>
                    <a:pt x="760834" y="3040380"/>
                    <a:pt x="758294" y="3037840"/>
                  </a:cubicBezTo>
                  <a:cubicBezTo>
                    <a:pt x="755754" y="3040380"/>
                    <a:pt x="750674" y="3042920"/>
                    <a:pt x="750674" y="3045460"/>
                  </a:cubicBezTo>
                  <a:cubicBezTo>
                    <a:pt x="748134" y="3048000"/>
                    <a:pt x="750674" y="3053080"/>
                    <a:pt x="750674" y="3068320"/>
                  </a:cubicBezTo>
                  <a:close/>
                  <a:moveTo>
                    <a:pt x="1784454" y="457200"/>
                  </a:moveTo>
                  <a:cubicBezTo>
                    <a:pt x="1784454" y="457200"/>
                    <a:pt x="1786994" y="464820"/>
                    <a:pt x="1786994" y="467360"/>
                  </a:cubicBezTo>
                  <a:cubicBezTo>
                    <a:pt x="1789534" y="464820"/>
                    <a:pt x="1794614" y="462280"/>
                    <a:pt x="1797154" y="459740"/>
                  </a:cubicBezTo>
                  <a:cubicBezTo>
                    <a:pt x="1797154" y="457200"/>
                    <a:pt x="1797154" y="454660"/>
                    <a:pt x="1797154" y="452120"/>
                  </a:cubicBezTo>
                  <a:cubicBezTo>
                    <a:pt x="1792074" y="454660"/>
                    <a:pt x="1786994" y="454660"/>
                    <a:pt x="1784454" y="457200"/>
                  </a:cubicBezTo>
                  <a:close/>
                  <a:moveTo>
                    <a:pt x="303634" y="2418080"/>
                  </a:moveTo>
                  <a:cubicBezTo>
                    <a:pt x="301094" y="2418080"/>
                    <a:pt x="301094" y="2418080"/>
                    <a:pt x="298554" y="2420620"/>
                  </a:cubicBezTo>
                  <a:cubicBezTo>
                    <a:pt x="298554" y="2420620"/>
                    <a:pt x="298554" y="2420620"/>
                    <a:pt x="298554" y="2420620"/>
                  </a:cubicBezTo>
                  <a:cubicBezTo>
                    <a:pt x="298554" y="2420620"/>
                    <a:pt x="298554" y="2420620"/>
                    <a:pt x="298554" y="2420620"/>
                  </a:cubicBezTo>
                  <a:cubicBezTo>
                    <a:pt x="301094" y="2420620"/>
                    <a:pt x="301094" y="2420620"/>
                    <a:pt x="301094" y="2420620"/>
                  </a:cubicBezTo>
                  <a:cubicBezTo>
                    <a:pt x="303634" y="2423160"/>
                    <a:pt x="303634" y="2420620"/>
                    <a:pt x="303634" y="2418080"/>
                  </a:cubicBezTo>
                  <a:close/>
                  <a:moveTo>
                    <a:pt x="306174" y="2423160"/>
                  </a:moveTo>
                  <a:cubicBezTo>
                    <a:pt x="306174" y="2423160"/>
                    <a:pt x="306174" y="2420620"/>
                    <a:pt x="306174" y="2420620"/>
                  </a:cubicBezTo>
                  <a:cubicBezTo>
                    <a:pt x="306174" y="2420620"/>
                    <a:pt x="306174" y="2420620"/>
                    <a:pt x="306174" y="2420620"/>
                  </a:cubicBezTo>
                  <a:cubicBezTo>
                    <a:pt x="303634" y="2420620"/>
                    <a:pt x="303634" y="2423160"/>
                    <a:pt x="306174" y="2423160"/>
                  </a:cubicBezTo>
                  <a:cubicBezTo>
                    <a:pt x="303634" y="2423160"/>
                    <a:pt x="303634" y="2423160"/>
                    <a:pt x="301094" y="2423160"/>
                  </a:cubicBezTo>
                  <a:cubicBezTo>
                    <a:pt x="301094" y="2423160"/>
                    <a:pt x="301094" y="2423160"/>
                    <a:pt x="301094" y="2423160"/>
                  </a:cubicBezTo>
                  <a:cubicBezTo>
                    <a:pt x="301094" y="2423160"/>
                    <a:pt x="303634" y="2423160"/>
                    <a:pt x="306174" y="2423160"/>
                  </a:cubicBezTo>
                  <a:cubicBezTo>
                    <a:pt x="306174" y="2423160"/>
                    <a:pt x="306174" y="2423160"/>
                    <a:pt x="306174" y="2423160"/>
                  </a:cubicBezTo>
                  <a:close/>
                  <a:moveTo>
                    <a:pt x="301094" y="2423160"/>
                  </a:moveTo>
                  <a:cubicBezTo>
                    <a:pt x="303634" y="2430780"/>
                    <a:pt x="306174" y="2438400"/>
                    <a:pt x="308714" y="2443480"/>
                  </a:cubicBezTo>
                  <a:cubicBezTo>
                    <a:pt x="306174" y="2435860"/>
                    <a:pt x="306174" y="2428240"/>
                    <a:pt x="306174" y="2423160"/>
                  </a:cubicBezTo>
                  <a:cubicBezTo>
                    <a:pt x="303634" y="2423160"/>
                    <a:pt x="301094" y="2423160"/>
                    <a:pt x="301094" y="2423160"/>
                  </a:cubicBezTo>
                  <a:close/>
                  <a:moveTo>
                    <a:pt x="265534" y="2179320"/>
                  </a:moveTo>
                  <a:cubicBezTo>
                    <a:pt x="270614" y="2214880"/>
                    <a:pt x="275694" y="2252980"/>
                    <a:pt x="283314" y="2288540"/>
                  </a:cubicBezTo>
                  <a:cubicBezTo>
                    <a:pt x="285854" y="2252980"/>
                    <a:pt x="275694" y="2214880"/>
                    <a:pt x="265534" y="2179320"/>
                  </a:cubicBezTo>
                  <a:close/>
                  <a:moveTo>
                    <a:pt x="306174" y="2418080"/>
                  </a:moveTo>
                  <a:cubicBezTo>
                    <a:pt x="306174" y="2418080"/>
                    <a:pt x="306174" y="2418080"/>
                    <a:pt x="306174" y="2418080"/>
                  </a:cubicBezTo>
                  <a:cubicBezTo>
                    <a:pt x="303634" y="2418080"/>
                    <a:pt x="306174" y="2420620"/>
                    <a:pt x="306174" y="2420620"/>
                  </a:cubicBezTo>
                  <a:cubicBezTo>
                    <a:pt x="306174" y="2420620"/>
                    <a:pt x="306174" y="2420620"/>
                    <a:pt x="306174" y="2420620"/>
                  </a:cubicBezTo>
                  <a:cubicBezTo>
                    <a:pt x="308714" y="2420620"/>
                    <a:pt x="311254" y="2420620"/>
                    <a:pt x="313794" y="2420620"/>
                  </a:cubicBezTo>
                  <a:cubicBezTo>
                    <a:pt x="313794" y="2420620"/>
                    <a:pt x="306174" y="2420620"/>
                    <a:pt x="306174" y="2420620"/>
                  </a:cubicBezTo>
                  <a:cubicBezTo>
                    <a:pt x="306174" y="2423160"/>
                    <a:pt x="306174" y="2420620"/>
                    <a:pt x="306174" y="2418080"/>
                  </a:cubicBezTo>
                  <a:close/>
                  <a:moveTo>
                    <a:pt x="303634" y="2418080"/>
                  </a:moveTo>
                  <a:cubicBezTo>
                    <a:pt x="303634" y="2415540"/>
                    <a:pt x="303634" y="2415540"/>
                    <a:pt x="303634" y="2413000"/>
                  </a:cubicBezTo>
                  <a:cubicBezTo>
                    <a:pt x="301094" y="2415540"/>
                    <a:pt x="301094" y="2418080"/>
                    <a:pt x="298554" y="2420620"/>
                  </a:cubicBezTo>
                  <a:cubicBezTo>
                    <a:pt x="298554" y="2420620"/>
                    <a:pt x="298554" y="2420620"/>
                    <a:pt x="298554" y="2420620"/>
                  </a:cubicBezTo>
                  <a:cubicBezTo>
                    <a:pt x="301094" y="2420620"/>
                    <a:pt x="303634" y="2418080"/>
                    <a:pt x="303634" y="2418080"/>
                  </a:cubicBezTo>
                  <a:cubicBezTo>
                    <a:pt x="303634" y="2418080"/>
                    <a:pt x="303634" y="2418080"/>
                    <a:pt x="303634" y="2418080"/>
                  </a:cubicBezTo>
                  <a:close/>
                  <a:moveTo>
                    <a:pt x="280774" y="2288540"/>
                  </a:moveTo>
                  <a:cubicBezTo>
                    <a:pt x="278234" y="2311400"/>
                    <a:pt x="273154" y="2334260"/>
                    <a:pt x="260454" y="2357120"/>
                  </a:cubicBezTo>
                  <a:cubicBezTo>
                    <a:pt x="257914" y="2364740"/>
                    <a:pt x="255374" y="2369820"/>
                    <a:pt x="252834" y="2377440"/>
                  </a:cubicBezTo>
                  <a:cubicBezTo>
                    <a:pt x="252834" y="2382520"/>
                    <a:pt x="252834" y="2387600"/>
                    <a:pt x="252834" y="2390140"/>
                  </a:cubicBezTo>
                  <a:cubicBezTo>
                    <a:pt x="252834" y="2390140"/>
                    <a:pt x="255374" y="2390140"/>
                    <a:pt x="255374" y="2390140"/>
                  </a:cubicBezTo>
                  <a:cubicBezTo>
                    <a:pt x="257914" y="2390140"/>
                    <a:pt x="257914" y="2392680"/>
                    <a:pt x="260454" y="2395220"/>
                  </a:cubicBezTo>
                  <a:cubicBezTo>
                    <a:pt x="257914" y="2395220"/>
                    <a:pt x="257914" y="2397760"/>
                    <a:pt x="255374" y="2397760"/>
                  </a:cubicBezTo>
                  <a:cubicBezTo>
                    <a:pt x="255374" y="2397760"/>
                    <a:pt x="255374" y="2400300"/>
                    <a:pt x="255374" y="2400300"/>
                  </a:cubicBezTo>
                  <a:cubicBezTo>
                    <a:pt x="255374" y="2400300"/>
                    <a:pt x="260454" y="2405380"/>
                    <a:pt x="262994" y="2405380"/>
                  </a:cubicBezTo>
                  <a:cubicBezTo>
                    <a:pt x="275694" y="2407920"/>
                    <a:pt x="288394" y="2410460"/>
                    <a:pt x="298554" y="2420620"/>
                  </a:cubicBezTo>
                  <a:cubicBezTo>
                    <a:pt x="301094" y="2418080"/>
                    <a:pt x="301094" y="2415540"/>
                    <a:pt x="303634" y="2413000"/>
                  </a:cubicBezTo>
                  <a:cubicBezTo>
                    <a:pt x="298554" y="2372360"/>
                    <a:pt x="288394" y="2331720"/>
                    <a:pt x="280774" y="2288540"/>
                  </a:cubicBezTo>
                  <a:close/>
                  <a:moveTo>
                    <a:pt x="255374" y="2392680"/>
                  </a:moveTo>
                  <a:cubicBezTo>
                    <a:pt x="255374" y="2392680"/>
                    <a:pt x="255374" y="2392680"/>
                    <a:pt x="255374" y="2392680"/>
                  </a:cubicBezTo>
                  <a:cubicBezTo>
                    <a:pt x="252834" y="2395220"/>
                    <a:pt x="255374" y="2397760"/>
                    <a:pt x="255374" y="2400300"/>
                  </a:cubicBezTo>
                  <a:cubicBezTo>
                    <a:pt x="257914" y="2400300"/>
                    <a:pt x="257914" y="2397760"/>
                    <a:pt x="260454" y="2397760"/>
                  </a:cubicBezTo>
                  <a:cubicBezTo>
                    <a:pt x="260454" y="2395220"/>
                    <a:pt x="257914" y="2390140"/>
                    <a:pt x="255374" y="2392680"/>
                  </a:cubicBezTo>
                  <a:close/>
                  <a:moveTo>
                    <a:pt x="303634" y="2418080"/>
                  </a:moveTo>
                  <a:cubicBezTo>
                    <a:pt x="303634" y="2418080"/>
                    <a:pt x="303634" y="2418080"/>
                    <a:pt x="303634" y="2418080"/>
                  </a:cubicBezTo>
                  <a:cubicBezTo>
                    <a:pt x="303634" y="2418080"/>
                    <a:pt x="303634" y="2418080"/>
                    <a:pt x="303634" y="2418080"/>
                  </a:cubicBezTo>
                  <a:cubicBezTo>
                    <a:pt x="303634" y="2418080"/>
                    <a:pt x="303634" y="2418080"/>
                    <a:pt x="303634" y="2418080"/>
                  </a:cubicBezTo>
                  <a:close/>
                  <a:moveTo>
                    <a:pt x="306174" y="2423160"/>
                  </a:moveTo>
                  <a:cubicBezTo>
                    <a:pt x="306174" y="2423160"/>
                    <a:pt x="313794" y="2423160"/>
                    <a:pt x="313794" y="2423160"/>
                  </a:cubicBezTo>
                  <a:cubicBezTo>
                    <a:pt x="311254" y="2420620"/>
                    <a:pt x="308714" y="2418080"/>
                    <a:pt x="306174" y="2418080"/>
                  </a:cubicBezTo>
                  <a:cubicBezTo>
                    <a:pt x="306174" y="2420620"/>
                    <a:pt x="306174" y="2423160"/>
                    <a:pt x="306174" y="2423160"/>
                  </a:cubicBezTo>
                  <a:close/>
                  <a:moveTo>
                    <a:pt x="214734" y="2364740"/>
                  </a:moveTo>
                  <a:cubicBezTo>
                    <a:pt x="214734" y="2364740"/>
                    <a:pt x="212194" y="2364740"/>
                    <a:pt x="214734" y="2364740"/>
                  </a:cubicBezTo>
                  <a:cubicBezTo>
                    <a:pt x="212194" y="2362200"/>
                    <a:pt x="212194" y="2362200"/>
                    <a:pt x="212194" y="2362200"/>
                  </a:cubicBezTo>
                  <a:cubicBezTo>
                    <a:pt x="212194" y="2362200"/>
                    <a:pt x="212194" y="2369820"/>
                    <a:pt x="212194" y="2369820"/>
                  </a:cubicBezTo>
                  <a:cubicBezTo>
                    <a:pt x="209654" y="2369820"/>
                    <a:pt x="212194" y="2369820"/>
                    <a:pt x="214734" y="2364740"/>
                  </a:cubicBezTo>
                  <a:close/>
                  <a:moveTo>
                    <a:pt x="214734" y="2362200"/>
                  </a:moveTo>
                  <a:cubicBezTo>
                    <a:pt x="214734" y="2359660"/>
                    <a:pt x="212194" y="2357120"/>
                    <a:pt x="209654" y="2354580"/>
                  </a:cubicBezTo>
                  <a:cubicBezTo>
                    <a:pt x="209654" y="2354580"/>
                    <a:pt x="209654" y="2362200"/>
                    <a:pt x="209654" y="2362200"/>
                  </a:cubicBezTo>
                  <a:cubicBezTo>
                    <a:pt x="209654" y="2359660"/>
                    <a:pt x="212194" y="2359660"/>
                    <a:pt x="214734" y="2362200"/>
                  </a:cubicBezTo>
                  <a:close/>
                  <a:moveTo>
                    <a:pt x="303634" y="2413000"/>
                  </a:moveTo>
                  <a:cubicBezTo>
                    <a:pt x="303634" y="2415540"/>
                    <a:pt x="303634" y="2415540"/>
                    <a:pt x="303634" y="2418080"/>
                  </a:cubicBezTo>
                  <a:cubicBezTo>
                    <a:pt x="306174" y="2418080"/>
                    <a:pt x="306174" y="2415540"/>
                    <a:pt x="303634" y="2413000"/>
                  </a:cubicBezTo>
                  <a:cubicBezTo>
                    <a:pt x="306174" y="2415540"/>
                    <a:pt x="306174" y="2415540"/>
                    <a:pt x="306174" y="2418080"/>
                  </a:cubicBezTo>
                  <a:cubicBezTo>
                    <a:pt x="308714" y="2418080"/>
                    <a:pt x="311254" y="2420620"/>
                    <a:pt x="313794" y="2423160"/>
                  </a:cubicBezTo>
                  <a:cubicBezTo>
                    <a:pt x="311254" y="2418080"/>
                    <a:pt x="308714" y="2413000"/>
                    <a:pt x="308714" y="2407920"/>
                  </a:cubicBezTo>
                  <a:cubicBezTo>
                    <a:pt x="306174" y="2410460"/>
                    <a:pt x="306174" y="2413000"/>
                    <a:pt x="303634" y="2413000"/>
                  </a:cubicBezTo>
                  <a:close/>
                  <a:moveTo>
                    <a:pt x="2632814" y="3423920"/>
                  </a:moveTo>
                  <a:cubicBezTo>
                    <a:pt x="2635354" y="3426460"/>
                    <a:pt x="2640434" y="3429000"/>
                    <a:pt x="2642974" y="3431540"/>
                  </a:cubicBezTo>
                  <a:cubicBezTo>
                    <a:pt x="2642974" y="3431540"/>
                    <a:pt x="2645514" y="3429000"/>
                    <a:pt x="2648054" y="3426460"/>
                  </a:cubicBezTo>
                  <a:cubicBezTo>
                    <a:pt x="2645514" y="3423920"/>
                    <a:pt x="2642974" y="3418840"/>
                    <a:pt x="2640434" y="3416300"/>
                  </a:cubicBezTo>
                  <a:cubicBezTo>
                    <a:pt x="2637894" y="3418840"/>
                    <a:pt x="2635354" y="3421380"/>
                    <a:pt x="2632814" y="3423920"/>
                  </a:cubicBezTo>
                  <a:close/>
                  <a:moveTo>
                    <a:pt x="214734" y="2362200"/>
                  </a:moveTo>
                  <a:cubicBezTo>
                    <a:pt x="214734" y="2362200"/>
                    <a:pt x="214734" y="2362200"/>
                    <a:pt x="214734" y="2362200"/>
                  </a:cubicBezTo>
                  <a:cubicBezTo>
                    <a:pt x="212194" y="2359660"/>
                    <a:pt x="212194" y="2359660"/>
                    <a:pt x="212194" y="2359660"/>
                  </a:cubicBezTo>
                  <a:cubicBezTo>
                    <a:pt x="212194" y="2359660"/>
                    <a:pt x="212194" y="2352040"/>
                    <a:pt x="212194" y="2352040"/>
                  </a:cubicBezTo>
                  <a:cubicBezTo>
                    <a:pt x="212194" y="2357120"/>
                    <a:pt x="212194" y="2364740"/>
                    <a:pt x="212194" y="2369820"/>
                  </a:cubicBezTo>
                  <a:cubicBezTo>
                    <a:pt x="212194" y="2369820"/>
                    <a:pt x="212194" y="2362200"/>
                    <a:pt x="212194" y="2362200"/>
                  </a:cubicBezTo>
                  <a:cubicBezTo>
                    <a:pt x="209654" y="2364740"/>
                    <a:pt x="212194" y="2362200"/>
                    <a:pt x="214734" y="2362200"/>
                  </a:cubicBezTo>
                  <a:close/>
                  <a:moveTo>
                    <a:pt x="217274" y="2054860"/>
                  </a:moveTo>
                  <a:cubicBezTo>
                    <a:pt x="219814" y="2052320"/>
                    <a:pt x="224894" y="2049780"/>
                    <a:pt x="227434" y="2047240"/>
                  </a:cubicBezTo>
                  <a:cubicBezTo>
                    <a:pt x="227434" y="2044700"/>
                    <a:pt x="227434" y="2042160"/>
                    <a:pt x="227434" y="2039620"/>
                  </a:cubicBezTo>
                  <a:cubicBezTo>
                    <a:pt x="222354" y="2042160"/>
                    <a:pt x="217274" y="2042160"/>
                    <a:pt x="214734" y="2044700"/>
                  </a:cubicBezTo>
                  <a:cubicBezTo>
                    <a:pt x="212194" y="2044700"/>
                    <a:pt x="214734" y="2052320"/>
                    <a:pt x="217274" y="2054860"/>
                  </a:cubicBezTo>
                  <a:close/>
                  <a:moveTo>
                    <a:pt x="501754" y="614680"/>
                  </a:moveTo>
                  <a:cubicBezTo>
                    <a:pt x="501754" y="614680"/>
                    <a:pt x="501754" y="614680"/>
                    <a:pt x="501754" y="614680"/>
                  </a:cubicBezTo>
                  <a:cubicBezTo>
                    <a:pt x="501754" y="614680"/>
                    <a:pt x="501754" y="614680"/>
                    <a:pt x="501754" y="614680"/>
                  </a:cubicBezTo>
                  <a:cubicBezTo>
                    <a:pt x="501754" y="614680"/>
                    <a:pt x="501754" y="614680"/>
                    <a:pt x="501754" y="614680"/>
                  </a:cubicBezTo>
                  <a:close/>
                  <a:moveTo>
                    <a:pt x="260454" y="2138680"/>
                  </a:moveTo>
                  <a:cubicBezTo>
                    <a:pt x="257914" y="2113280"/>
                    <a:pt x="240134" y="2100580"/>
                    <a:pt x="229974" y="2082800"/>
                  </a:cubicBezTo>
                  <a:cubicBezTo>
                    <a:pt x="232514" y="2092960"/>
                    <a:pt x="237594" y="2103120"/>
                    <a:pt x="240134" y="2113280"/>
                  </a:cubicBezTo>
                  <a:cubicBezTo>
                    <a:pt x="242674" y="2115820"/>
                    <a:pt x="242674" y="2118360"/>
                    <a:pt x="242674" y="2123440"/>
                  </a:cubicBezTo>
                  <a:cubicBezTo>
                    <a:pt x="250294" y="2141220"/>
                    <a:pt x="257914" y="2161540"/>
                    <a:pt x="262994" y="2179320"/>
                  </a:cubicBezTo>
                  <a:cubicBezTo>
                    <a:pt x="262994" y="2166620"/>
                    <a:pt x="260454" y="2153920"/>
                    <a:pt x="260454" y="2138680"/>
                  </a:cubicBezTo>
                  <a:close/>
                  <a:moveTo>
                    <a:pt x="229974" y="2656840"/>
                  </a:moveTo>
                  <a:cubicBezTo>
                    <a:pt x="229974" y="2654300"/>
                    <a:pt x="227434" y="2651760"/>
                    <a:pt x="224894" y="2649220"/>
                  </a:cubicBezTo>
                  <a:cubicBezTo>
                    <a:pt x="224894" y="2649220"/>
                    <a:pt x="224894" y="2656840"/>
                    <a:pt x="224894" y="2656840"/>
                  </a:cubicBezTo>
                  <a:cubicBezTo>
                    <a:pt x="227434" y="2656840"/>
                    <a:pt x="229974" y="2656840"/>
                    <a:pt x="229974" y="2656840"/>
                  </a:cubicBezTo>
                  <a:close/>
                  <a:moveTo>
                    <a:pt x="235054" y="2659380"/>
                  </a:moveTo>
                  <a:cubicBezTo>
                    <a:pt x="235054" y="2659380"/>
                    <a:pt x="232514" y="2659380"/>
                    <a:pt x="232514" y="2659380"/>
                  </a:cubicBezTo>
                  <a:cubicBezTo>
                    <a:pt x="232514" y="2659380"/>
                    <a:pt x="232514" y="2659380"/>
                    <a:pt x="232514" y="2661920"/>
                  </a:cubicBezTo>
                  <a:cubicBezTo>
                    <a:pt x="232514" y="2659380"/>
                    <a:pt x="235054" y="2659380"/>
                    <a:pt x="235054" y="2659380"/>
                  </a:cubicBezTo>
                  <a:close/>
                  <a:moveTo>
                    <a:pt x="298554" y="2420620"/>
                  </a:moveTo>
                  <a:cubicBezTo>
                    <a:pt x="298554" y="2420620"/>
                    <a:pt x="296014" y="2423160"/>
                    <a:pt x="298554" y="2420620"/>
                  </a:cubicBezTo>
                  <a:cubicBezTo>
                    <a:pt x="298554" y="2423160"/>
                    <a:pt x="298554" y="2420620"/>
                    <a:pt x="298554" y="2420620"/>
                  </a:cubicBezTo>
                  <a:cubicBezTo>
                    <a:pt x="298554" y="2420620"/>
                    <a:pt x="298554" y="2420620"/>
                    <a:pt x="298554" y="2420620"/>
                  </a:cubicBezTo>
                  <a:close/>
                  <a:moveTo>
                    <a:pt x="90274" y="1475740"/>
                  </a:moveTo>
                  <a:cubicBezTo>
                    <a:pt x="92814" y="1475740"/>
                    <a:pt x="90274" y="1473200"/>
                    <a:pt x="90274" y="1475740"/>
                  </a:cubicBezTo>
                  <a:cubicBezTo>
                    <a:pt x="87734" y="1473200"/>
                    <a:pt x="87734" y="1473200"/>
                    <a:pt x="87734" y="1473200"/>
                  </a:cubicBezTo>
                  <a:cubicBezTo>
                    <a:pt x="87734" y="1473200"/>
                    <a:pt x="87734" y="1480820"/>
                    <a:pt x="87734" y="1480820"/>
                  </a:cubicBezTo>
                  <a:cubicBezTo>
                    <a:pt x="87734" y="1480820"/>
                    <a:pt x="90274" y="1478280"/>
                    <a:pt x="90274" y="1475740"/>
                  </a:cubicBezTo>
                  <a:close/>
                  <a:moveTo>
                    <a:pt x="229974" y="2659380"/>
                  </a:moveTo>
                  <a:cubicBezTo>
                    <a:pt x="229974" y="2659380"/>
                    <a:pt x="229974" y="2659380"/>
                    <a:pt x="229974" y="2659380"/>
                  </a:cubicBezTo>
                  <a:cubicBezTo>
                    <a:pt x="227434" y="2656840"/>
                    <a:pt x="227434" y="2656840"/>
                    <a:pt x="227434" y="2656840"/>
                  </a:cubicBezTo>
                  <a:cubicBezTo>
                    <a:pt x="227434" y="2656840"/>
                    <a:pt x="227434" y="2649220"/>
                    <a:pt x="227434" y="2649220"/>
                  </a:cubicBezTo>
                  <a:cubicBezTo>
                    <a:pt x="227434" y="2654300"/>
                    <a:pt x="227434" y="2661920"/>
                    <a:pt x="227434" y="2667000"/>
                  </a:cubicBezTo>
                  <a:cubicBezTo>
                    <a:pt x="227434" y="2667000"/>
                    <a:pt x="227434" y="2659380"/>
                    <a:pt x="227434" y="2659380"/>
                  </a:cubicBezTo>
                  <a:cubicBezTo>
                    <a:pt x="227434" y="2659380"/>
                    <a:pt x="229974" y="2659380"/>
                    <a:pt x="229974" y="2659380"/>
                  </a:cubicBezTo>
                  <a:close/>
                  <a:moveTo>
                    <a:pt x="90274" y="1473200"/>
                  </a:moveTo>
                  <a:cubicBezTo>
                    <a:pt x="90274" y="1473200"/>
                    <a:pt x="90274" y="1473200"/>
                    <a:pt x="90274" y="1473200"/>
                  </a:cubicBezTo>
                  <a:cubicBezTo>
                    <a:pt x="87734" y="1470660"/>
                    <a:pt x="87734" y="1470660"/>
                    <a:pt x="87734" y="1470660"/>
                  </a:cubicBezTo>
                  <a:cubicBezTo>
                    <a:pt x="87734" y="1470660"/>
                    <a:pt x="87734" y="1463040"/>
                    <a:pt x="87734" y="1463040"/>
                  </a:cubicBezTo>
                  <a:cubicBezTo>
                    <a:pt x="87734" y="1468120"/>
                    <a:pt x="87734" y="1475740"/>
                    <a:pt x="87734" y="1480820"/>
                  </a:cubicBezTo>
                  <a:cubicBezTo>
                    <a:pt x="87734" y="1480820"/>
                    <a:pt x="87734" y="1473200"/>
                    <a:pt x="87734" y="1473200"/>
                  </a:cubicBezTo>
                  <a:cubicBezTo>
                    <a:pt x="87734" y="1473200"/>
                    <a:pt x="90274" y="1473200"/>
                    <a:pt x="90274" y="1473200"/>
                  </a:cubicBezTo>
                  <a:close/>
                  <a:moveTo>
                    <a:pt x="229974" y="2082800"/>
                  </a:moveTo>
                  <a:cubicBezTo>
                    <a:pt x="229974" y="2082800"/>
                    <a:pt x="229974" y="2082800"/>
                    <a:pt x="229974" y="2082800"/>
                  </a:cubicBezTo>
                  <a:cubicBezTo>
                    <a:pt x="229974" y="2082800"/>
                    <a:pt x="229974" y="2082800"/>
                    <a:pt x="229974" y="2082800"/>
                  </a:cubicBezTo>
                  <a:cubicBezTo>
                    <a:pt x="229974" y="2080260"/>
                    <a:pt x="229974" y="2082800"/>
                    <a:pt x="229974" y="2082800"/>
                  </a:cubicBezTo>
                  <a:close/>
                  <a:moveTo>
                    <a:pt x="90274" y="1470660"/>
                  </a:moveTo>
                  <a:cubicBezTo>
                    <a:pt x="90274" y="1468120"/>
                    <a:pt x="87734" y="1465580"/>
                    <a:pt x="85194" y="1463040"/>
                  </a:cubicBezTo>
                  <a:cubicBezTo>
                    <a:pt x="85194" y="1463040"/>
                    <a:pt x="85194" y="1470660"/>
                    <a:pt x="85194" y="1470660"/>
                  </a:cubicBezTo>
                  <a:cubicBezTo>
                    <a:pt x="87734" y="1470660"/>
                    <a:pt x="90274" y="1470660"/>
                    <a:pt x="90274" y="1470660"/>
                  </a:cubicBezTo>
                  <a:close/>
                  <a:moveTo>
                    <a:pt x="95354" y="1473200"/>
                  </a:moveTo>
                  <a:cubicBezTo>
                    <a:pt x="95354" y="1473200"/>
                    <a:pt x="92814" y="1473200"/>
                    <a:pt x="92814" y="1473200"/>
                  </a:cubicBezTo>
                  <a:cubicBezTo>
                    <a:pt x="92814" y="1473200"/>
                    <a:pt x="92814" y="1473200"/>
                    <a:pt x="92814" y="1475740"/>
                  </a:cubicBezTo>
                  <a:cubicBezTo>
                    <a:pt x="92814" y="1473200"/>
                    <a:pt x="95354" y="1473200"/>
                    <a:pt x="95354" y="1473200"/>
                  </a:cubicBezTo>
                  <a:close/>
                  <a:moveTo>
                    <a:pt x="313794" y="2456180"/>
                  </a:moveTo>
                  <a:cubicBezTo>
                    <a:pt x="313794" y="2456180"/>
                    <a:pt x="313794" y="2456180"/>
                    <a:pt x="313794" y="2456180"/>
                  </a:cubicBezTo>
                  <a:cubicBezTo>
                    <a:pt x="313794" y="2456180"/>
                    <a:pt x="313794" y="2456180"/>
                    <a:pt x="313794" y="2456180"/>
                  </a:cubicBezTo>
                  <a:cubicBezTo>
                    <a:pt x="313794" y="2456180"/>
                    <a:pt x="313794" y="2456180"/>
                    <a:pt x="313794" y="2456180"/>
                  </a:cubicBezTo>
                  <a:close/>
                  <a:moveTo>
                    <a:pt x="313794" y="2456180"/>
                  </a:moveTo>
                  <a:cubicBezTo>
                    <a:pt x="313794" y="2456180"/>
                    <a:pt x="313794" y="2456180"/>
                    <a:pt x="313794" y="2456180"/>
                  </a:cubicBezTo>
                  <a:cubicBezTo>
                    <a:pt x="313794" y="2456180"/>
                    <a:pt x="313794" y="2456180"/>
                    <a:pt x="313794" y="2456180"/>
                  </a:cubicBezTo>
                  <a:cubicBezTo>
                    <a:pt x="311254" y="2453640"/>
                    <a:pt x="308714" y="2448560"/>
                    <a:pt x="308714" y="2443480"/>
                  </a:cubicBezTo>
                  <a:cubicBezTo>
                    <a:pt x="308714" y="2448560"/>
                    <a:pt x="308714" y="2453640"/>
                    <a:pt x="313794" y="2456180"/>
                  </a:cubicBezTo>
                  <a:close/>
                  <a:moveTo>
                    <a:pt x="316334" y="2458720"/>
                  </a:moveTo>
                  <a:cubicBezTo>
                    <a:pt x="318874" y="2458720"/>
                    <a:pt x="318874" y="2461260"/>
                    <a:pt x="321414" y="2461260"/>
                  </a:cubicBezTo>
                  <a:cubicBezTo>
                    <a:pt x="354434" y="2468880"/>
                    <a:pt x="372214" y="2484120"/>
                    <a:pt x="384914" y="2504440"/>
                  </a:cubicBezTo>
                  <a:cubicBezTo>
                    <a:pt x="372214" y="2479040"/>
                    <a:pt x="346814" y="2468880"/>
                    <a:pt x="321414" y="2458720"/>
                  </a:cubicBezTo>
                  <a:cubicBezTo>
                    <a:pt x="318874" y="2458720"/>
                    <a:pt x="316334" y="2458720"/>
                    <a:pt x="316334" y="2458720"/>
                  </a:cubicBezTo>
                  <a:close/>
                  <a:moveTo>
                    <a:pt x="229974" y="2661920"/>
                  </a:moveTo>
                  <a:cubicBezTo>
                    <a:pt x="229974" y="2661920"/>
                    <a:pt x="229974" y="2659380"/>
                    <a:pt x="229974" y="2661920"/>
                  </a:cubicBezTo>
                  <a:cubicBezTo>
                    <a:pt x="227434" y="2659380"/>
                    <a:pt x="227434" y="2659380"/>
                    <a:pt x="227434" y="2659380"/>
                  </a:cubicBezTo>
                  <a:cubicBezTo>
                    <a:pt x="227434" y="2659380"/>
                    <a:pt x="227434" y="2667000"/>
                    <a:pt x="227434" y="2667000"/>
                  </a:cubicBezTo>
                  <a:cubicBezTo>
                    <a:pt x="227434" y="2667000"/>
                    <a:pt x="229974" y="2664460"/>
                    <a:pt x="229974" y="2661920"/>
                  </a:cubicBezTo>
                  <a:close/>
                  <a:moveTo>
                    <a:pt x="245214" y="2397760"/>
                  </a:moveTo>
                  <a:cubicBezTo>
                    <a:pt x="247754" y="2400300"/>
                    <a:pt x="250294" y="2402840"/>
                    <a:pt x="250294" y="2402840"/>
                  </a:cubicBezTo>
                  <a:cubicBezTo>
                    <a:pt x="252834" y="2402840"/>
                    <a:pt x="255374" y="2400300"/>
                    <a:pt x="255374" y="2400300"/>
                  </a:cubicBezTo>
                  <a:cubicBezTo>
                    <a:pt x="255374" y="2397760"/>
                    <a:pt x="252834" y="2395220"/>
                    <a:pt x="252834" y="2392680"/>
                  </a:cubicBezTo>
                  <a:cubicBezTo>
                    <a:pt x="250294" y="2392680"/>
                    <a:pt x="247754" y="2395220"/>
                    <a:pt x="245214" y="2397760"/>
                  </a:cubicBezTo>
                  <a:close/>
                  <a:moveTo>
                    <a:pt x="395074" y="2552700"/>
                  </a:moveTo>
                  <a:cubicBezTo>
                    <a:pt x="395074" y="2534920"/>
                    <a:pt x="389994" y="2519680"/>
                    <a:pt x="382374" y="2506980"/>
                  </a:cubicBezTo>
                  <a:cubicBezTo>
                    <a:pt x="384914" y="2514600"/>
                    <a:pt x="387454" y="2522220"/>
                    <a:pt x="389994" y="2534920"/>
                  </a:cubicBezTo>
                  <a:cubicBezTo>
                    <a:pt x="389994" y="2540000"/>
                    <a:pt x="392534" y="2545080"/>
                    <a:pt x="395074" y="2552700"/>
                  </a:cubicBezTo>
                  <a:close/>
                  <a:moveTo>
                    <a:pt x="329034" y="2346960"/>
                  </a:moveTo>
                  <a:cubicBezTo>
                    <a:pt x="326494" y="2344420"/>
                    <a:pt x="323954" y="2339340"/>
                    <a:pt x="323954" y="2336800"/>
                  </a:cubicBezTo>
                  <a:cubicBezTo>
                    <a:pt x="321414" y="2339340"/>
                    <a:pt x="318874" y="2341880"/>
                    <a:pt x="318874" y="2341880"/>
                  </a:cubicBezTo>
                  <a:cubicBezTo>
                    <a:pt x="318874" y="2346960"/>
                    <a:pt x="321414" y="2349500"/>
                    <a:pt x="323954" y="2354580"/>
                  </a:cubicBezTo>
                  <a:cubicBezTo>
                    <a:pt x="323954" y="2352040"/>
                    <a:pt x="326494" y="2349500"/>
                    <a:pt x="329034" y="2346960"/>
                  </a:cubicBezTo>
                  <a:close/>
                  <a:moveTo>
                    <a:pt x="2927454" y="601980"/>
                  </a:moveTo>
                  <a:cubicBezTo>
                    <a:pt x="2927454" y="604520"/>
                    <a:pt x="2929994" y="607060"/>
                    <a:pt x="2932534" y="609600"/>
                  </a:cubicBezTo>
                  <a:cubicBezTo>
                    <a:pt x="2932534" y="609600"/>
                    <a:pt x="2932534" y="601980"/>
                    <a:pt x="2932534" y="601980"/>
                  </a:cubicBezTo>
                  <a:cubicBezTo>
                    <a:pt x="2929994" y="601980"/>
                    <a:pt x="2927454" y="601980"/>
                    <a:pt x="2927454" y="601980"/>
                  </a:cubicBezTo>
                  <a:close/>
                  <a:moveTo>
                    <a:pt x="1743814" y="3434080"/>
                  </a:moveTo>
                  <a:cubicBezTo>
                    <a:pt x="1741274" y="3436620"/>
                    <a:pt x="1738734" y="3439160"/>
                    <a:pt x="1738734" y="3441700"/>
                  </a:cubicBezTo>
                  <a:cubicBezTo>
                    <a:pt x="1736194" y="3446780"/>
                    <a:pt x="1731114" y="3449320"/>
                    <a:pt x="1726034" y="3454400"/>
                  </a:cubicBezTo>
                  <a:cubicBezTo>
                    <a:pt x="1733654" y="3446780"/>
                    <a:pt x="1738734" y="3441700"/>
                    <a:pt x="1743814" y="3434080"/>
                  </a:cubicBezTo>
                  <a:cubicBezTo>
                    <a:pt x="1743814" y="3434080"/>
                    <a:pt x="1743814" y="3434080"/>
                    <a:pt x="1743814" y="3434080"/>
                  </a:cubicBezTo>
                  <a:close/>
                  <a:moveTo>
                    <a:pt x="2632814" y="3309620"/>
                  </a:moveTo>
                  <a:cubicBezTo>
                    <a:pt x="2632814" y="3309620"/>
                    <a:pt x="2630274" y="3309620"/>
                    <a:pt x="2632814" y="3309620"/>
                  </a:cubicBezTo>
                  <a:cubicBezTo>
                    <a:pt x="2632814" y="3312160"/>
                    <a:pt x="2632814" y="3312160"/>
                    <a:pt x="2635354" y="3312160"/>
                  </a:cubicBezTo>
                  <a:cubicBezTo>
                    <a:pt x="2632814" y="3312160"/>
                    <a:pt x="2632814" y="3309620"/>
                    <a:pt x="2632814" y="3309620"/>
                  </a:cubicBezTo>
                  <a:cubicBezTo>
                    <a:pt x="2632814" y="3309620"/>
                    <a:pt x="2632814" y="3309620"/>
                    <a:pt x="2632814" y="3309620"/>
                  </a:cubicBezTo>
                  <a:close/>
                  <a:moveTo>
                    <a:pt x="2630274" y="3309620"/>
                  </a:moveTo>
                  <a:cubicBezTo>
                    <a:pt x="2630274" y="3309620"/>
                    <a:pt x="2630274" y="3309620"/>
                    <a:pt x="2630274" y="3309620"/>
                  </a:cubicBezTo>
                  <a:cubicBezTo>
                    <a:pt x="2630274" y="3309620"/>
                    <a:pt x="2630274" y="3309620"/>
                    <a:pt x="2630274" y="3309620"/>
                  </a:cubicBezTo>
                  <a:cubicBezTo>
                    <a:pt x="2630274" y="3309620"/>
                    <a:pt x="2630274" y="3309620"/>
                    <a:pt x="2630274" y="3309620"/>
                  </a:cubicBezTo>
                  <a:close/>
                  <a:moveTo>
                    <a:pt x="2632814" y="3307080"/>
                  </a:moveTo>
                  <a:cubicBezTo>
                    <a:pt x="2632814" y="3307080"/>
                    <a:pt x="2630274" y="3307080"/>
                    <a:pt x="2630274" y="3309620"/>
                  </a:cubicBezTo>
                  <a:cubicBezTo>
                    <a:pt x="2630274" y="3309620"/>
                    <a:pt x="2630274" y="3309620"/>
                    <a:pt x="2630274" y="3309620"/>
                  </a:cubicBezTo>
                  <a:cubicBezTo>
                    <a:pt x="2630274" y="3309620"/>
                    <a:pt x="2630274" y="3309620"/>
                    <a:pt x="2632814" y="3307080"/>
                  </a:cubicBezTo>
                  <a:cubicBezTo>
                    <a:pt x="2632814" y="3309620"/>
                    <a:pt x="2632814" y="3307080"/>
                    <a:pt x="2632814" y="3307080"/>
                  </a:cubicBezTo>
                  <a:close/>
                  <a:moveTo>
                    <a:pt x="2927454" y="599440"/>
                  </a:moveTo>
                  <a:cubicBezTo>
                    <a:pt x="2924915" y="599440"/>
                    <a:pt x="2924915" y="599440"/>
                    <a:pt x="2927454" y="599440"/>
                  </a:cubicBezTo>
                  <a:cubicBezTo>
                    <a:pt x="2929994" y="601980"/>
                    <a:pt x="2929994" y="601980"/>
                    <a:pt x="2929994" y="601980"/>
                  </a:cubicBezTo>
                  <a:cubicBezTo>
                    <a:pt x="2929994" y="601980"/>
                    <a:pt x="2929994" y="609600"/>
                    <a:pt x="2929994" y="609600"/>
                  </a:cubicBezTo>
                  <a:cubicBezTo>
                    <a:pt x="2929994" y="604520"/>
                    <a:pt x="2929994" y="596900"/>
                    <a:pt x="2929994" y="591820"/>
                  </a:cubicBezTo>
                  <a:cubicBezTo>
                    <a:pt x="2929994" y="591820"/>
                    <a:pt x="2929994" y="599440"/>
                    <a:pt x="2929994" y="599440"/>
                  </a:cubicBezTo>
                  <a:cubicBezTo>
                    <a:pt x="2929994" y="599440"/>
                    <a:pt x="2927454" y="599440"/>
                    <a:pt x="2927454" y="599440"/>
                  </a:cubicBezTo>
                  <a:close/>
                  <a:moveTo>
                    <a:pt x="1743814" y="3434080"/>
                  </a:moveTo>
                  <a:cubicBezTo>
                    <a:pt x="1741274" y="3436620"/>
                    <a:pt x="1738734" y="3439160"/>
                    <a:pt x="1738734" y="3441700"/>
                  </a:cubicBezTo>
                  <a:cubicBezTo>
                    <a:pt x="1741274" y="3439160"/>
                    <a:pt x="1741274" y="3436620"/>
                    <a:pt x="1743814" y="3434080"/>
                  </a:cubicBezTo>
                  <a:lnTo>
                    <a:pt x="1743814" y="3434080"/>
                  </a:lnTo>
                  <a:close/>
                  <a:moveTo>
                    <a:pt x="1151994" y="365760"/>
                  </a:moveTo>
                  <a:cubicBezTo>
                    <a:pt x="1154534" y="368300"/>
                    <a:pt x="1157074" y="370840"/>
                    <a:pt x="1157074" y="373380"/>
                  </a:cubicBezTo>
                  <a:cubicBezTo>
                    <a:pt x="1159614" y="373380"/>
                    <a:pt x="1159614" y="373380"/>
                    <a:pt x="1159614" y="373380"/>
                  </a:cubicBezTo>
                  <a:cubicBezTo>
                    <a:pt x="1159614" y="373380"/>
                    <a:pt x="1157074" y="373380"/>
                    <a:pt x="1157074" y="373380"/>
                  </a:cubicBezTo>
                  <a:cubicBezTo>
                    <a:pt x="1157074" y="373380"/>
                    <a:pt x="1157074" y="375920"/>
                    <a:pt x="1157074" y="375920"/>
                  </a:cubicBezTo>
                  <a:cubicBezTo>
                    <a:pt x="1154534" y="381000"/>
                    <a:pt x="1154534" y="381000"/>
                    <a:pt x="1151994" y="381000"/>
                  </a:cubicBezTo>
                  <a:cubicBezTo>
                    <a:pt x="1157074" y="378460"/>
                    <a:pt x="1162154" y="375920"/>
                    <a:pt x="1167234" y="375920"/>
                  </a:cubicBezTo>
                  <a:cubicBezTo>
                    <a:pt x="1162154" y="373380"/>
                    <a:pt x="1157074" y="368300"/>
                    <a:pt x="1151994" y="365760"/>
                  </a:cubicBezTo>
                  <a:close/>
                  <a:moveTo>
                    <a:pt x="1154534" y="373380"/>
                  </a:moveTo>
                  <a:cubicBezTo>
                    <a:pt x="1154534" y="373380"/>
                    <a:pt x="1154534" y="373380"/>
                    <a:pt x="1154534" y="373380"/>
                  </a:cubicBezTo>
                  <a:cubicBezTo>
                    <a:pt x="1151994" y="370840"/>
                    <a:pt x="1151994" y="370840"/>
                    <a:pt x="1151994" y="370840"/>
                  </a:cubicBezTo>
                  <a:cubicBezTo>
                    <a:pt x="1151994" y="370840"/>
                    <a:pt x="1151994" y="363220"/>
                    <a:pt x="1151994" y="363220"/>
                  </a:cubicBezTo>
                  <a:cubicBezTo>
                    <a:pt x="1151994" y="368300"/>
                    <a:pt x="1151994" y="375920"/>
                    <a:pt x="1151994" y="381000"/>
                  </a:cubicBezTo>
                  <a:cubicBezTo>
                    <a:pt x="1151994" y="381000"/>
                    <a:pt x="1151994" y="373380"/>
                    <a:pt x="1151994" y="373380"/>
                  </a:cubicBezTo>
                  <a:cubicBezTo>
                    <a:pt x="1151994" y="375920"/>
                    <a:pt x="1154534" y="375920"/>
                    <a:pt x="1154534" y="373380"/>
                  </a:cubicBezTo>
                  <a:close/>
                  <a:moveTo>
                    <a:pt x="1205334" y="335280"/>
                  </a:moveTo>
                  <a:cubicBezTo>
                    <a:pt x="1207874" y="337820"/>
                    <a:pt x="1210414" y="342900"/>
                    <a:pt x="1210414" y="345440"/>
                  </a:cubicBezTo>
                  <a:cubicBezTo>
                    <a:pt x="1212954" y="342900"/>
                    <a:pt x="1215494" y="340360"/>
                    <a:pt x="1215494" y="340360"/>
                  </a:cubicBezTo>
                  <a:cubicBezTo>
                    <a:pt x="1215494" y="335280"/>
                    <a:pt x="1212954" y="332740"/>
                    <a:pt x="1210414" y="327660"/>
                  </a:cubicBezTo>
                  <a:cubicBezTo>
                    <a:pt x="1210414" y="332740"/>
                    <a:pt x="1207874" y="332740"/>
                    <a:pt x="1205334" y="335280"/>
                  </a:cubicBezTo>
                  <a:close/>
                  <a:moveTo>
                    <a:pt x="1154534" y="375920"/>
                  </a:moveTo>
                  <a:cubicBezTo>
                    <a:pt x="1154534" y="375920"/>
                    <a:pt x="1154534" y="375920"/>
                    <a:pt x="1154534" y="375920"/>
                  </a:cubicBezTo>
                  <a:cubicBezTo>
                    <a:pt x="1151994" y="373380"/>
                    <a:pt x="1151994" y="375920"/>
                    <a:pt x="1151994" y="375920"/>
                  </a:cubicBezTo>
                  <a:cubicBezTo>
                    <a:pt x="1151994" y="375920"/>
                    <a:pt x="1151994" y="383540"/>
                    <a:pt x="1151994" y="383540"/>
                  </a:cubicBezTo>
                  <a:cubicBezTo>
                    <a:pt x="1151994" y="383540"/>
                    <a:pt x="1154534" y="381000"/>
                    <a:pt x="1154534" y="375920"/>
                  </a:cubicBezTo>
                  <a:close/>
                  <a:moveTo>
                    <a:pt x="2927454" y="596900"/>
                  </a:moveTo>
                  <a:cubicBezTo>
                    <a:pt x="2924915" y="596900"/>
                    <a:pt x="2927454" y="599440"/>
                    <a:pt x="2927454" y="596900"/>
                  </a:cubicBezTo>
                  <a:cubicBezTo>
                    <a:pt x="2929994" y="599440"/>
                    <a:pt x="2929994" y="599440"/>
                    <a:pt x="2929994" y="599440"/>
                  </a:cubicBezTo>
                  <a:cubicBezTo>
                    <a:pt x="2929994" y="599440"/>
                    <a:pt x="2929994" y="591820"/>
                    <a:pt x="2929994" y="591820"/>
                  </a:cubicBezTo>
                  <a:cubicBezTo>
                    <a:pt x="2929994" y="591820"/>
                    <a:pt x="2927454" y="594360"/>
                    <a:pt x="2927454" y="596900"/>
                  </a:cubicBezTo>
                  <a:close/>
                  <a:moveTo>
                    <a:pt x="1154534" y="373380"/>
                  </a:moveTo>
                  <a:cubicBezTo>
                    <a:pt x="1154534" y="370840"/>
                    <a:pt x="1151994" y="368300"/>
                    <a:pt x="1149454" y="365760"/>
                  </a:cubicBezTo>
                  <a:cubicBezTo>
                    <a:pt x="1149454" y="365760"/>
                    <a:pt x="1149454" y="373380"/>
                    <a:pt x="1149454" y="373380"/>
                  </a:cubicBezTo>
                  <a:cubicBezTo>
                    <a:pt x="1151994" y="370840"/>
                    <a:pt x="1154534" y="373380"/>
                    <a:pt x="1154534" y="373380"/>
                  </a:cubicBezTo>
                  <a:close/>
                  <a:moveTo>
                    <a:pt x="2929994" y="609600"/>
                  </a:moveTo>
                  <a:cubicBezTo>
                    <a:pt x="2927454" y="607060"/>
                    <a:pt x="2924915" y="604520"/>
                    <a:pt x="2924915" y="601980"/>
                  </a:cubicBezTo>
                  <a:cubicBezTo>
                    <a:pt x="2922374" y="601980"/>
                    <a:pt x="2919834" y="601980"/>
                    <a:pt x="2919834" y="601980"/>
                  </a:cubicBezTo>
                  <a:cubicBezTo>
                    <a:pt x="2919834" y="601980"/>
                    <a:pt x="2922374" y="601980"/>
                    <a:pt x="2924915" y="601980"/>
                  </a:cubicBezTo>
                  <a:cubicBezTo>
                    <a:pt x="2924915" y="601980"/>
                    <a:pt x="2924915" y="599440"/>
                    <a:pt x="2924915" y="599440"/>
                  </a:cubicBezTo>
                  <a:cubicBezTo>
                    <a:pt x="2927454" y="594360"/>
                    <a:pt x="2927454" y="594360"/>
                    <a:pt x="2929994" y="594360"/>
                  </a:cubicBezTo>
                  <a:cubicBezTo>
                    <a:pt x="2924915" y="596900"/>
                    <a:pt x="2919834" y="599440"/>
                    <a:pt x="2914754" y="599440"/>
                  </a:cubicBezTo>
                  <a:cubicBezTo>
                    <a:pt x="2919834" y="601980"/>
                    <a:pt x="2924915" y="604520"/>
                    <a:pt x="2929994" y="609600"/>
                  </a:cubicBezTo>
                  <a:close/>
                  <a:moveTo>
                    <a:pt x="1786994" y="3401060"/>
                  </a:moveTo>
                  <a:cubicBezTo>
                    <a:pt x="1786994" y="3401060"/>
                    <a:pt x="1792074" y="3406140"/>
                    <a:pt x="1792074" y="3406140"/>
                  </a:cubicBezTo>
                  <a:cubicBezTo>
                    <a:pt x="1792074" y="3406140"/>
                    <a:pt x="1799694" y="3406140"/>
                    <a:pt x="1799694" y="3406140"/>
                  </a:cubicBezTo>
                  <a:cubicBezTo>
                    <a:pt x="1794614" y="3401060"/>
                    <a:pt x="1792074" y="3398520"/>
                    <a:pt x="1786994" y="3393440"/>
                  </a:cubicBezTo>
                  <a:cubicBezTo>
                    <a:pt x="1774294" y="3383280"/>
                    <a:pt x="1759054" y="3380740"/>
                    <a:pt x="1748894" y="3375660"/>
                  </a:cubicBezTo>
                  <a:cubicBezTo>
                    <a:pt x="1748894" y="3375660"/>
                    <a:pt x="1746354" y="3375660"/>
                    <a:pt x="1746354" y="3375660"/>
                  </a:cubicBezTo>
                  <a:cubicBezTo>
                    <a:pt x="1748894" y="3375660"/>
                    <a:pt x="1746354" y="3378200"/>
                    <a:pt x="1748894" y="3378200"/>
                  </a:cubicBezTo>
                  <a:cubicBezTo>
                    <a:pt x="1748894" y="3378200"/>
                    <a:pt x="1751434" y="3383280"/>
                    <a:pt x="1751434" y="3383280"/>
                  </a:cubicBezTo>
                  <a:cubicBezTo>
                    <a:pt x="1756514" y="3398520"/>
                    <a:pt x="1751434" y="3413760"/>
                    <a:pt x="1748894" y="3426460"/>
                  </a:cubicBezTo>
                  <a:cubicBezTo>
                    <a:pt x="1756514" y="3408680"/>
                    <a:pt x="1756514" y="3385820"/>
                    <a:pt x="1786994" y="3401060"/>
                  </a:cubicBezTo>
                  <a:close/>
                  <a:moveTo>
                    <a:pt x="417934" y="2649220"/>
                  </a:moveTo>
                  <a:cubicBezTo>
                    <a:pt x="415394" y="2646680"/>
                    <a:pt x="415394" y="2646680"/>
                    <a:pt x="412854" y="2644140"/>
                  </a:cubicBezTo>
                  <a:cubicBezTo>
                    <a:pt x="412854" y="2644140"/>
                    <a:pt x="412854" y="2644140"/>
                    <a:pt x="412854" y="2644140"/>
                  </a:cubicBezTo>
                  <a:cubicBezTo>
                    <a:pt x="407774" y="2646680"/>
                    <a:pt x="405234" y="2651760"/>
                    <a:pt x="402694" y="2656840"/>
                  </a:cubicBezTo>
                  <a:cubicBezTo>
                    <a:pt x="402694" y="2659380"/>
                    <a:pt x="402694" y="2661920"/>
                    <a:pt x="402694" y="2664460"/>
                  </a:cubicBezTo>
                  <a:cubicBezTo>
                    <a:pt x="407774" y="2661920"/>
                    <a:pt x="412854" y="2656840"/>
                    <a:pt x="417934" y="2649220"/>
                  </a:cubicBezTo>
                  <a:close/>
                  <a:moveTo>
                    <a:pt x="412854" y="2644140"/>
                  </a:moveTo>
                  <a:cubicBezTo>
                    <a:pt x="412854" y="2644140"/>
                    <a:pt x="412854" y="2644140"/>
                    <a:pt x="412854" y="2644140"/>
                  </a:cubicBezTo>
                  <a:cubicBezTo>
                    <a:pt x="402694" y="2633980"/>
                    <a:pt x="395074" y="2623820"/>
                    <a:pt x="384914" y="2613660"/>
                  </a:cubicBezTo>
                  <a:cubicBezTo>
                    <a:pt x="384914" y="2621280"/>
                    <a:pt x="387454" y="2633980"/>
                    <a:pt x="384914" y="2636520"/>
                  </a:cubicBezTo>
                  <a:cubicBezTo>
                    <a:pt x="354434" y="2669540"/>
                    <a:pt x="382374" y="2664460"/>
                    <a:pt x="402694" y="2664460"/>
                  </a:cubicBezTo>
                  <a:cubicBezTo>
                    <a:pt x="402694" y="2661920"/>
                    <a:pt x="402694" y="2659380"/>
                    <a:pt x="402694" y="2656840"/>
                  </a:cubicBezTo>
                  <a:cubicBezTo>
                    <a:pt x="405234" y="2651760"/>
                    <a:pt x="407774" y="2649220"/>
                    <a:pt x="412854" y="2644140"/>
                  </a:cubicBezTo>
                  <a:close/>
                  <a:moveTo>
                    <a:pt x="400154" y="2667000"/>
                  </a:moveTo>
                  <a:cubicBezTo>
                    <a:pt x="405234" y="2661920"/>
                    <a:pt x="412854" y="2654300"/>
                    <a:pt x="417934" y="2649220"/>
                  </a:cubicBezTo>
                  <a:cubicBezTo>
                    <a:pt x="412854" y="2656840"/>
                    <a:pt x="407774" y="2661920"/>
                    <a:pt x="400154" y="2667000"/>
                  </a:cubicBezTo>
                  <a:close/>
                  <a:moveTo>
                    <a:pt x="400154" y="2667000"/>
                  </a:moveTo>
                  <a:cubicBezTo>
                    <a:pt x="397614" y="2684780"/>
                    <a:pt x="400154" y="2700020"/>
                    <a:pt x="417934" y="2710180"/>
                  </a:cubicBezTo>
                  <a:cubicBezTo>
                    <a:pt x="423014" y="2712720"/>
                    <a:pt x="430634" y="2710180"/>
                    <a:pt x="435714" y="2710180"/>
                  </a:cubicBezTo>
                  <a:cubicBezTo>
                    <a:pt x="430634" y="2689860"/>
                    <a:pt x="463654" y="2669540"/>
                    <a:pt x="435714" y="2649220"/>
                  </a:cubicBezTo>
                  <a:cubicBezTo>
                    <a:pt x="430634" y="2649220"/>
                    <a:pt x="423014" y="2649220"/>
                    <a:pt x="417934" y="2649220"/>
                  </a:cubicBezTo>
                  <a:cubicBezTo>
                    <a:pt x="412854" y="2656840"/>
                    <a:pt x="407774" y="2661920"/>
                    <a:pt x="400154" y="2667000"/>
                  </a:cubicBezTo>
                  <a:close/>
                  <a:moveTo>
                    <a:pt x="420474" y="2641600"/>
                  </a:moveTo>
                  <a:cubicBezTo>
                    <a:pt x="423014" y="2618740"/>
                    <a:pt x="410314" y="2608580"/>
                    <a:pt x="384914" y="2613660"/>
                  </a:cubicBezTo>
                  <a:cubicBezTo>
                    <a:pt x="395074" y="2623820"/>
                    <a:pt x="405234" y="2633980"/>
                    <a:pt x="415394" y="2644140"/>
                  </a:cubicBezTo>
                  <a:cubicBezTo>
                    <a:pt x="415394" y="2644140"/>
                    <a:pt x="417934" y="2644140"/>
                    <a:pt x="420474" y="2641600"/>
                  </a:cubicBezTo>
                  <a:close/>
                  <a:moveTo>
                    <a:pt x="417934" y="2649220"/>
                  </a:moveTo>
                  <a:cubicBezTo>
                    <a:pt x="417934" y="2646680"/>
                    <a:pt x="417934" y="2644140"/>
                    <a:pt x="417934" y="2641600"/>
                  </a:cubicBezTo>
                  <a:cubicBezTo>
                    <a:pt x="415394" y="2641600"/>
                    <a:pt x="412854" y="2644140"/>
                    <a:pt x="410314" y="2644140"/>
                  </a:cubicBezTo>
                  <a:cubicBezTo>
                    <a:pt x="415394" y="2646680"/>
                    <a:pt x="417934" y="2649220"/>
                    <a:pt x="417934" y="2649220"/>
                  </a:cubicBezTo>
                  <a:close/>
                  <a:moveTo>
                    <a:pt x="301094" y="2423160"/>
                  </a:moveTo>
                  <a:cubicBezTo>
                    <a:pt x="298554" y="2423160"/>
                    <a:pt x="298554" y="2423160"/>
                    <a:pt x="298554" y="2423160"/>
                  </a:cubicBezTo>
                  <a:cubicBezTo>
                    <a:pt x="298554" y="2423160"/>
                    <a:pt x="298554" y="2423160"/>
                    <a:pt x="301094" y="2423160"/>
                  </a:cubicBezTo>
                  <a:cubicBezTo>
                    <a:pt x="301094" y="2423160"/>
                    <a:pt x="301094" y="2423160"/>
                    <a:pt x="301094" y="2423160"/>
                  </a:cubicBezTo>
                  <a:close/>
                  <a:moveTo>
                    <a:pt x="313794" y="2456180"/>
                  </a:moveTo>
                  <a:cubicBezTo>
                    <a:pt x="313794" y="2456180"/>
                    <a:pt x="313794" y="2456180"/>
                    <a:pt x="313794" y="2456180"/>
                  </a:cubicBezTo>
                  <a:cubicBezTo>
                    <a:pt x="313794" y="2456180"/>
                    <a:pt x="313794" y="2458720"/>
                    <a:pt x="313794" y="2456180"/>
                  </a:cubicBezTo>
                  <a:cubicBezTo>
                    <a:pt x="313794" y="2458720"/>
                    <a:pt x="316334" y="2458720"/>
                    <a:pt x="313794" y="2456180"/>
                  </a:cubicBezTo>
                  <a:cubicBezTo>
                    <a:pt x="316334" y="2458720"/>
                    <a:pt x="313794" y="2456180"/>
                    <a:pt x="313794" y="2456180"/>
                  </a:cubicBezTo>
                  <a:close/>
                  <a:moveTo>
                    <a:pt x="435714" y="2649220"/>
                  </a:moveTo>
                  <a:cubicBezTo>
                    <a:pt x="435714" y="2633980"/>
                    <a:pt x="433174" y="2616200"/>
                    <a:pt x="435714" y="2600960"/>
                  </a:cubicBezTo>
                  <a:cubicBezTo>
                    <a:pt x="435714" y="2593340"/>
                    <a:pt x="445874" y="2588260"/>
                    <a:pt x="453494" y="2580640"/>
                  </a:cubicBezTo>
                  <a:cubicBezTo>
                    <a:pt x="405234" y="2593340"/>
                    <a:pt x="423014" y="2621280"/>
                    <a:pt x="435714" y="2649220"/>
                  </a:cubicBezTo>
                  <a:close/>
                  <a:moveTo>
                    <a:pt x="1748894" y="3373120"/>
                  </a:moveTo>
                  <a:cubicBezTo>
                    <a:pt x="1748894" y="3373120"/>
                    <a:pt x="1748894" y="3373120"/>
                    <a:pt x="1748894" y="3373120"/>
                  </a:cubicBezTo>
                  <a:cubicBezTo>
                    <a:pt x="1751434" y="3373120"/>
                    <a:pt x="1751434" y="3373120"/>
                    <a:pt x="1748894" y="3373120"/>
                  </a:cubicBezTo>
                  <a:close/>
                  <a:moveTo>
                    <a:pt x="420474" y="2641600"/>
                  </a:moveTo>
                  <a:cubicBezTo>
                    <a:pt x="420474" y="2641600"/>
                    <a:pt x="420474" y="2641600"/>
                    <a:pt x="420474" y="2641600"/>
                  </a:cubicBezTo>
                  <a:cubicBezTo>
                    <a:pt x="417934" y="2644140"/>
                    <a:pt x="417934" y="2646680"/>
                    <a:pt x="417934" y="2649220"/>
                  </a:cubicBezTo>
                  <a:cubicBezTo>
                    <a:pt x="423014" y="2649220"/>
                    <a:pt x="430634" y="2649220"/>
                    <a:pt x="435714" y="2649220"/>
                  </a:cubicBezTo>
                  <a:cubicBezTo>
                    <a:pt x="433174" y="2646680"/>
                    <a:pt x="430634" y="2644140"/>
                    <a:pt x="430634" y="2641600"/>
                  </a:cubicBezTo>
                  <a:cubicBezTo>
                    <a:pt x="428094" y="2644140"/>
                    <a:pt x="423014" y="2641600"/>
                    <a:pt x="420474" y="2641600"/>
                  </a:cubicBezTo>
                  <a:close/>
                  <a:moveTo>
                    <a:pt x="1446634" y="3451860"/>
                  </a:moveTo>
                  <a:cubicBezTo>
                    <a:pt x="1446634" y="3464560"/>
                    <a:pt x="1446634" y="3474720"/>
                    <a:pt x="1446634" y="3487420"/>
                  </a:cubicBezTo>
                  <a:cubicBezTo>
                    <a:pt x="1456794" y="3474720"/>
                    <a:pt x="1456794" y="3464560"/>
                    <a:pt x="1446634" y="3451860"/>
                  </a:cubicBezTo>
                  <a:close/>
                  <a:moveTo>
                    <a:pt x="298554" y="2423160"/>
                  </a:moveTo>
                  <a:cubicBezTo>
                    <a:pt x="298554" y="2420620"/>
                    <a:pt x="298554" y="2420620"/>
                    <a:pt x="298554" y="2423160"/>
                  </a:cubicBezTo>
                  <a:cubicBezTo>
                    <a:pt x="296014" y="2423160"/>
                    <a:pt x="296014" y="2423160"/>
                    <a:pt x="296014" y="2423160"/>
                  </a:cubicBezTo>
                  <a:cubicBezTo>
                    <a:pt x="296014" y="2423160"/>
                    <a:pt x="298554" y="2423160"/>
                    <a:pt x="298554" y="2423160"/>
                  </a:cubicBezTo>
                  <a:cubicBezTo>
                    <a:pt x="301094" y="2423160"/>
                    <a:pt x="301094" y="2423160"/>
                    <a:pt x="298554" y="2423160"/>
                  </a:cubicBezTo>
                  <a:close/>
                  <a:moveTo>
                    <a:pt x="1693014" y="3337560"/>
                  </a:moveTo>
                  <a:cubicBezTo>
                    <a:pt x="1695554" y="3340100"/>
                    <a:pt x="1700634" y="3342640"/>
                    <a:pt x="1703174" y="3345180"/>
                  </a:cubicBezTo>
                  <a:cubicBezTo>
                    <a:pt x="1703174" y="3345180"/>
                    <a:pt x="1705714" y="3342640"/>
                    <a:pt x="1708254" y="3340100"/>
                  </a:cubicBezTo>
                  <a:cubicBezTo>
                    <a:pt x="1705714" y="3337560"/>
                    <a:pt x="1703174" y="3332480"/>
                    <a:pt x="1700634" y="3329940"/>
                  </a:cubicBezTo>
                  <a:cubicBezTo>
                    <a:pt x="1698094" y="3332480"/>
                    <a:pt x="1695554" y="3335020"/>
                    <a:pt x="1693014" y="3337560"/>
                  </a:cubicBezTo>
                  <a:close/>
                  <a:moveTo>
                    <a:pt x="435714" y="2600960"/>
                  </a:moveTo>
                  <a:cubicBezTo>
                    <a:pt x="433174" y="2616200"/>
                    <a:pt x="435714" y="2633980"/>
                    <a:pt x="435714" y="2649220"/>
                  </a:cubicBezTo>
                  <a:cubicBezTo>
                    <a:pt x="440794" y="2641600"/>
                    <a:pt x="450954" y="2636520"/>
                    <a:pt x="453494" y="2628900"/>
                  </a:cubicBezTo>
                  <a:cubicBezTo>
                    <a:pt x="456034" y="2613660"/>
                    <a:pt x="453494" y="2595880"/>
                    <a:pt x="453494" y="2580640"/>
                  </a:cubicBezTo>
                  <a:cubicBezTo>
                    <a:pt x="448414" y="2585720"/>
                    <a:pt x="438254" y="2593340"/>
                    <a:pt x="435714" y="2600960"/>
                  </a:cubicBezTo>
                  <a:close/>
                  <a:moveTo>
                    <a:pt x="395074" y="2552700"/>
                  </a:moveTo>
                  <a:cubicBezTo>
                    <a:pt x="395074" y="2570480"/>
                    <a:pt x="395074" y="2588260"/>
                    <a:pt x="392534" y="2608580"/>
                  </a:cubicBezTo>
                  <a:cubicBezTo>
                    <a:pt x="389994" y="2611120"/>
                    <a:pt x="384914" y="2613660"/>
                    <a:pt x="382374" y="2616200"/>
                  </a:cubicBezTo>
                  <a:cubicBezTo>
                    <a:pt x="407774" y="2611120"/>
                    <a:pt x="420474" y="2621280"/>
                    <a:pt x="417934" y="2644140"/>
                  </a:cubicBezTo>
                  <a:cubicBezTo>
                    <a:pt x="417934" y="2644140"/>
                    <a:pt x="417934" y="2644140"/>
                    <a:pt x="420474" y="2644140"/>
                  </a:cubicBezTo>
                  <a:cubicBezTo>
                    <a:pt x="423014" y="2644140"/>
                    <a:pt x="425554" y="2644140"/>
                    <a:pt x="428094" y="2646680"/>
                  </a:cubicBezTo>
                  <a:cubicBezTo>
                    <a:pt x="430634" y="2649220"/>
                    <a:pt x="433174" y="2651760"/>
                    <a:pt x="433174" y="2654300"/>
                  </a:cubicBezTo>
                  <a:cubicBezTo>
                    <a:pt x="420474" y="2626360"/>
                    <a:pt x="402694" y="2598420"/>
                    <a:pt x="450954" y="2585720"/>
                  </a:cubicBezTo>
                  <a:cubicBezTo>
                    <a:pt x="445874" y="2585720"/>
                    <a:pt x="443334" y="2585720"/>
                    <a:pt x="438254" y="2585720"/>
                  </a:cubicBezTo>
                  <a:cubicBezTo>
                    <a:pt x="420474" y="2578100"/>
                    <a:pt x="402694" y="2567940"/>
                    <a:pt x="395074" y="2552700"/>
                  </a:cubicBezTo>
                  <a:close/>
                  <a:moveTo>
                    <a:pt x="1748894" y="3429000"/>
                  </a:moveTo>
                  <a:cubicBezTo>
                    <a:pt x="1748894" y="3429000"/>
                    <a:pt x="1748894" y="3426460"/>
                    <a:pt x="1748894" y="3426460"/>
                  </a:cubicBezTo>
                  <a:cubicBezTo>
                    <a:pt x="1748894" y="3426460"/>
                    <a:pt x="1748894" y="3426460"/>
                    <a:pt x="1748894" y="3429000"/>
                  </a:cubicBezTo>
                  <a:cubicBezTo>
                    <a:pt x="1746354" y="3431540"/>
                    <a:pt x="1746354" y="3434080"/>
                    <a:pt x="1743814" y="3434080"/>
                  </a:cubicBezTo>
                  <a:lnTo>
                    <a:pt x="1743814" y="3434080"/>
                  </a:lnTo>
                  <a:cubicBezTo>
                    <a:pt x="1746354" y="3431540"/>
                    <a:pt x="1748894" y="3429000"/>
                    <a:pt x="1748894" y="3429000"/>
                  </a:cubicBezTo>
                  <a:close/>
                  <a:moveTo>
                    <a:pt x="209654" y="2352040"/>
                  </a:moveTo>
                  <a:cubicBezTo>
                    <a:pt x="212194" y="2354580"/>
                    <a:pt x="214734" y="2357120"/>
                    <a:pt x="214734" y="2359660"/>
                  </a:cubicBezTo>
                  <a:cubicBezTo>
                    <a:pt x="217274" y="2359660"/>
                    <a:pt x="217274" y="2359660"/>
                    <a:pt x="217274" y="2359660"/>
                  </a:cubicBezTo>
                  <a:cubicBezTo>
                    <a:pt x="217274" y="2359660"/>
                    <a:pt x="214734" y="2359660"/>
                    <a:pt x="214734" y="2359660"/>
                  </a:cubicBezTo>
                  <a:cubicBezTo>
                    <a:pt x="214734" y="2359660"/>
                    <a:pt x="214734" y="2362200"/>
                    <a:pt x="214734" y="2362200"/>
                  </a:cubicBezTo>
                  <a:cubicBezTo>
                    <a:pt x="212194" y="2367280"/>
                    <a:pt x="212194" y="2367280"/>
                    <a:pt x="209654" y="2367280"/>
                  </a:cubicBezTo>
                  <a:cubicBezTo>
                    <a:pt x="214734" y="2364740"/>
                    <a:pt x="219814" y="2362200"/>
                    <a:pt x="224894" y="2362200"/>
                  </a:cubicBezTo>
                  <a:cubicBezTo>
                    <a:pt x="219814" y="2362200"/>
                    <a:pt x="214734" y="2357120"/>
                    <a:pt x="209654" y="2352040"/>
                  </a:cubicBezTo>
                  <a:close/>
                  <a:moveTo>
                    <a:pt x="1517754" y="3093720"/>
                  </a:moveTo>
                  <a:cubicBezTo>
                    <a:pt x="1515214" y="3091180"/>
                    <a:pt x="1512674" y="3088640"/>
                    <a:pt x="1512674" y="3088640"/>
                  </a:cubicBezTo>
                  <a:cubicBezTo>
                    <a:pt x="1507594" y="3088640"/>
                    <a:pt x="1505054" y="3091180"/>
                    <a:pt x="1499974" y="3093720"/>
                  </a:cubicBezTo>
                  <a:cubicBezTo>
                    <a:pt x="1502514" y="3096260"/>
                    <a:pt x="1505054" y="3098800"/>
                    <a:pt x="1505054" y="3098800"/>
                  </a:cubicBezTo>
                  <a:cubicBezTo>
                    <a:pt x="1510134" y="3098800"/>
                    <a:pt x="1512674" y="3096260"/>
                    <a:pt x="1517754" y="3093720"/>
                  </a:cubicBezTo>
                  <a:close/>
                  <a:moveTo>
                    <a:pt x="2802994" y="706120"/>
                  </a:moveTo>
                  <a:cubicBezTo>
                    <a:pt x="2802994" y="706120"/>
                    <a:pt x="2802994" y="703580"/>
                    <a:pt x="2802994" y="706120"/>
                  </a:cubicBezTo>
                  <a:cubicBezTo>
                    <a:pt x="2800454" y="703580"/>
                    <a:pt x="2800454" y="706120"/>
                    <a:pt x="2800454" y="706120"/>
                  </a:cubicBezTo>
                  <a:cubicBezTo>
                    <a:pt x="2800454" y="706120"/>
                    <a:pt x="2802994" y="706120"/>
                    <a:pt x="2802994" y="706120"/>
                  </a:cubicBezTo>
                  <a:close/>
                  <a:moveTo>
                    <a:pt x="2802994" y="701040"/>
                  </a:moveTo>
                  <a:cubicBezTo>
                    <a:pt x="2802994" y="703580"/>
                    <a:pt x="2802994" y="703580"/>
                    <a:pt x="2802994" y="701040"/>
                  </a:cubicBezTo>
                  <a:cubicBezTo>
                    <a:pt x="2805534" y="703580"/>
                    <a:pt x="2805534" y="703580"/>
                    <a:pt x="2805534" y="703580"/>
                  </a:cubicBezTo>
                  <a:cubicBezTo>
                    <a:pt x="2805534" y="703580"/>
                    <a:pt x="2805534" y="695960"/>
                    <a:pt x="2805534" y="695960"/>
                  </a:cubicBezTo>
                  <a:cubicBezTo>
                    <a:pt x="2808074" y="695960"/>
                    <a:pt x="2805534" y="698500"/>
                    <a:pt x="2802994" y="701040"/>
                  </a:cubicBezTo>
                  <a:close/>
                  <a:moveTo>
                    <a:pt x="2802994" y="706120"/>
                  </a:moveTo>
                  <a:cubicBezTo>
                    <a:pt x="2802994" y="708660"/>
                    <a:pt x="2805534" y="711200"/>
                    <a:pt x="2808074" y="713740"/>
                  </a:cubicBezTo>
                  <a:cubicBezTo>
                    <a:pt x="2808074" y="713740"/>
                    <a:pt x="2808074" y="706120"/>
                    <a:pt x="2808074" y="706120"/>
                  </a:cubicBezTo>
                  <a:cubicBezTo>
                    <a:pt x="2808074" y="706120"/>
                    <a:pt x="2805534" y="706120"/>
                    <a:pt x="2802994" y="706120"/>
                  </a:cubicBezTo>
                  <a:close/>
                  <a:moveTo>
                    <a:pt x="2808074" y="703580"/>
                  </a:moveTo>
                  <a:cubicBezTo>
                    <a:pt x="2808074" y="703580"/>
                    <a:pt x="2805534" y="703580"/>
                    <a:pt x="2805534" y="703580"/>
                  </a:cubicBezTo>
                  <a:cubicBezTo>
                    <a:pt x="2805534" y="703580"/>
                    <a:pt x="2805534" y="703580"/>
                    <a:pt x="2805534" y="706120"/>
                  </a:cubicBezTo>
                  <a:cubicBezTo>
                    <a:pt x="2808074" y="706120"/>
                    <a:pt x="2808074" y="706120"/>
                    <a:pt x="2808074" y="706120"/>
                  </a:cubicBezTo>
                  <a:cubicBezTo>
                    <a:pt x="2808074" y="706120"/>
                    <a:pt x="2808074" y="713740"/>
                    <a:pt x="2808074" y="713740"/>
                  </a:cubicBezTo>
                  <a:cubicBezTo>
                    <a:pt x="2808074" y="708660"/>
                    <a:pt x="2808074" y="701040"/>
                    <a:pt x="2808074" y="695960"/>
                  </a:cubicBezTo>
                  <a:cubicBezTo>
                    <a:pt x="2808074" y="695960"/>
                    <a:pt x="2808074" y="703580"/>
                    <a:pt x="2808074" y="703580"/>
                  </a:cubicBezTo>
                  <a:close/>
                  <a:moveTo>
                    <a:pt x="2526134" y="3398520"/>
                  </a:moveTo>
                  <a:cubicBezTo>
                    <a:pt x="2533754" y="3395980"/>
                    <a:pt x="2541374" y="3390900"/>
                    <a:pt x="2546454" y="3388360"/>
                  </a:cubicBezTo>
                  <a:cubicBezTo>
                    <a:pt x="2546454" y="3375660"/>
                    <a:pt x="2546454" y="3370580"/>
                    <a:pt x="2546454" y="3365500"/>
                  </a:cubicBezTo>
                  <a:cubicBezTo>
                    <a:pt x="2536294" y="3373120"/>
                    <a:pt x="2526134" y="3380740"/>
                    <a:pt x="2515974" y="3388360"/>
                  </a:cubicBezTo>
                  <a:cubicBezTo>
                    <a:pt x="2518514" y="3390900"/>
                    <a:pt x="2523594" y="3398520"/>
                    <a:pt x="2526134" y="3398520"/>
                  </a:cubicBezTo>
                  <a:close/>
                  <a:moveTo>
                    <a:pt x="2998574" y="934720"/>
                  </a:moveTo>
                  <a:lnTo>
                    <a:pt x="2998574" y="2237740"/>
                  </a:lnTo>
                  <a:cubicBezTo>
                    <a:pt x="2996034" y="2235200"/>
                    <a:pt x="2996034" y="2232660"/>
                    <a:pt x="2993494" y="2232660"/>
                  </a:cubicBezTo>
                  <a:cubicBezTo>
                    <a:pt x="2988415" y="2232660"/>
                    <a:pt x="2985874" y="2235200"/>
                    <a:pt x="2980794" y="2237740"/>
                  </a:cubicBezTo>
                  <a:cubicBezTo>
                    <a:pt x="2983334" y="2240280"/>
                    <a:pt x="2985874" y="2242820"/>
                    <a:pt x="2985874" y="2242820"/>
                  </a:cubicBezTo>
                  <a:cubicBezTo>
                    <a:pt x="2988415" y="2242820"/>
                    <a:pt x="2993494" y="2240280"/>
                    <a:pt x="2996034" y="2237740"/>
                  </a:cubicBezTo>
                  <a:lnTo>
                    <a:pt x="2996034" y="3111500"/>
                  </a:lnTo>
                  <a:cubicBezTo>
                    <a:pt x="2988415" y="3116580"/>
                    <a:pt x="2985874" y="3126740"/>
                    <a:pt x="2980794" y="3134360"/>
                  </a:cubicBezTo>
                  <a:cubicBezTo>
                    <a:pt x="2975715" y="3136900"/>
                    <a:pt x="2970634" y="3139440"/>
                    <a:pt x="2965554" y="3139440"/>
                  </a:cubicBezTo>
                  <a:cubicBezTo>
                    <a:pt x="2970634" y="3144520"/>
                    <a:pt x="2975715" y="3147060"/>
                    <a:pt x="2980794" y="3152140"/>
                  </a:cubicBezTo>
                  <a:cubicBezTo>
                    <a:pt x="2988415" y="3187700"/>
                    <a:pt x="2952854" y="3200400"/>
                    <a:pt x="2937615" y="3220720"/>
                  </a:cubicBezTo>
                  <a:cubicBezTo>
                    <a:pt x="2924915" y="3205480"/>
                    <a:pt x="2912215" y="3200400"/>
                    <a:pt x="2894434" y="3202940"/>
                  </a:cubicBezTo>
                  <a:cubicBezTo>
                    <a:pt x="2891894" y="3197860"/>
                    <a:pt x="2891894" y="3192780"/>
                    <a:pt x="2889354" y="3190240"/>
                  </a:cubicBezTo>
                  <a:cubicBezTo>
                    <a:pt x="2889354" y="3190240"/>
                    <a:pt x="2881734" y="3192780"/>
                    <a:pt x="2879194" y="3192780"/>
                  </a:cubicBezTo>
                  <a:cubicBezTo>
                    <a:pt x="2881734" y="3195320"/>
                    <a:pt x="2884274" y="3200400"/>
                    <a:pt x="2886814" y="3202940"/>
                  </a:cubicBezTo>
                  <a:cubicBezTo>
                    <a:pt x="2889354" y="3202940"/>
                    <a:pt x="2891894" y="3202940"/>
                    <a:pt x="2894434" y="3202940"/>
                  </a:cubicBezTo>
                  <a:cubicBezTo>
                    <a:pt x="2896974" y="3213100"/>
                    <a:pt x="2896974" y="3225800"/>
                    <a:pt x="2902054" y="3233420"/>
                  </a:cubicBezTo>
                  <a:cubicBezTo>
                    <a:pt x="2907134" y="3243580"/>
                    <a:pt x="2919834" y="3248660"/>
                    <a:pt x="2899514" y="3253740"/>
                  </a:cubicBezTo>
                  <a:cubicBezTo>
                    <a:pt x="2889354" y="3256280"/>
                    <a:pt x="2881734" y="3266440"/>
                    <a:pt x="2871574" y="3268980"/>
                  </a:cubicBezTo>
                  <a:cubicBezTo>
                    <a:pt x="2863954" y="3268980"/>
                    <a:pt x="2848714" y="3258820"/>
                    <a:pt x="2848714" y="3258820"/>
                  </a:cubicBezTo>
                  <a:cubicBezTo>
                    <a:pt x="2836014" y="3276600"/>
                    <a:pt x="2820774" y="3291840"/>
                    <a:pt x="2813154" y="3312160"/>
                  </a:cubicBezTo>
                  <a:cubicBezTo>
                    <a:pt x="2795374" y="3360420"/>
                    <a:pt x="2797914" y="3360420"/>
                    <a:pt x="2769974" y="3375660"/>
                  </a:cubicBezTo>
                  <a:cubicBezTo>
                    <a:pt x="2764894" y="3378200"/>
                    <a:pt x="2759814" y="3385820"/>
                    <a:pt x="2757274" y="3393440"/>
                  </a:cubicBezTo>
                  <a:cubicBezTo>
                    <a:pt x="2747114" y="3395980"/>
                    <a:pt x="2731874" y="3393440"/>
                    <a:pt x="2726794" y="3398520"/>
                  </a:cubicBezTo>
                  <a:cubicBezTo>
                    <a:pt x="2716634" y="3408680"/>
                    <a:pt x="2711554" y="3406140"/>
                    <a:pt x="2701394" y="3398520"/>
                  </a:cubicBezTo>
                  <a:cubicBezTo>
                    <a:pt x="2678534" y="3380740"/>
                    <a:pt x="2698854" y="3335020"/>
                    <a:pt x="2655674" y="3335020"/>
                  </a:cubicBezTo>
                  <a:cubicBezTo>
                    <a:pt x="2655674" y="3332480"/>
                    <a:pt x="2655674" y="3329940"/>
                    <a:pt x="2655674" y="3329940"/>
                  </a:cubicBezTo>
                  <a:cubicBezTo>
                    <a:pt x="2660754" y="3307080"/>
                    <a:pt x="2660754" y="3307080"/>
                    <a:pt x="2635354" y="3307080"/>
                  </a:cubicBezTo>
                  <a:cubicBezTo>
                    <a:pt x="2635354" y="3302000"/>
                    <a:pt x="2635354" y="3294380"/>
                    <a:pt x="2635354" y="3289300"/>
                  </a:cubicBezTo>
                  <a:cubicBezTo>
                    <a:pt x="2630274" y="3289300"/>
                    <a:pt x="2622654" y="3289300"/>
                    <a:pt x="2617574" y="3289300"/>
                  </a:cubicBezTo>
                  <a:cubicBezTo>
                    <a:pt x="2622654" y="3294380"/>
                    <a:pt x="2627734" y="3299460"/>
                    <a:pt x="2630274" y="3302000"/>
                  </a:cubicBezTo>
                  <a:cubicBezTo>
                    <a:pt x="2630274" y="3302000"/>
                    <a:pt x="2630274" y="3302000"/>
                    <a:pt x="2630274" y="3302000"/>
                  </a:cubicBezTo>
                  <a:cubicBezTo>
                    <a:pt x="2630274" y="3302000"/>
                    <a:pt x="2630274" y="3302000"/>
                    <a:pt x="2630274" y="3302000"/>
                  </a:cubicBezTo>
                  <a:cubicBezTo>
                    <a:pt x="2630274" y="3302000"/>
                    <a:pt x="2630274" y="3302000"/>
                    <a:pt x="2630274" y="3302000"/>
                  </a:cubicBezTo>
                  <a:cubicBezTo>
                    <a:pt x="2630274" y="3302000"/>
                    <a:pt x="2630274" y="3302000"/>
                    <a:pt x="2630274" y="3302000"/>
                  </a:cubicBezTo>
                  <a:cubicBezTo>
                    <a:pt x="2630274" y="3302000"/>
                    <a:pt x="2632814" y="3304540"/>
                    <a:pt x="2632814" y="3304540"/>
                  </a:cubicBezTo>
                  <a:cubicBezTo>
                    <a:pt x="2635354" y="3319780"/>
                    <a:pt x="2602334" y="3332480"/>
                    <a:pt x="2632814" y="3347720"/>
                  </a:cubicBezTo>
                  <a:cubicBezTo>
                    <a:pt x="2668374" y="3368040"/>
                    <a:pt x="2640434" y="3388360"/>
                    <a:pt x="2632814" y="3408680"/>
                  </a:cubicBezTo>
                  <a:cubicBezTo>
                    <a:pt x="2622654" y="3390900"/>
                    <a:pt x="2607414" y="3459480"/>
                    <a:pt x="2594714" y="3406140"/>
                  </a:cubicBezTo>
                  <a:cubicBezTo>
                    <a:pt x="2589634" y="3388360"/>
                    <a:pt x="2561694" y="3373120"/>
                    <a:pt x="2543914" y="3357880"/>
                  </a:cubicBezTo>
                  <a:cubicBezTo>
                    <a:pt x="2536294" y="3347720"/>
                    <a:pt x="2528674" y="3335020"/>
                    <a:pt x="2518514" y="3324860"/>
                  </a:cubicBezTo>
                  <a:cubicBezTo>
                    <a:pt x="2505814" y="3309620"/>
                    <a:pt x="2498194" y="3307080"/>
                    <a:pt x="2480414" y="3322320"/>
                  </a:cubicBezTo>
                  <a:cubicBezTo>
                    <a:pt x="2452474" y="3345180"/>
                    <a:pt x="2411834" y="3335020"/>
                    <a:pt x="2386434" y="3365500"/>
                  </a:cubicBezTo>
                  <a:cubicBezTo>
                    <a:pt x="2383894" y="3368040"/>
                    <a:pt x="2371194" y="3360420"/>
                    <a:pt x="2363574" y="3360420"/>
                  </a:cubicBezTo>
                  <a:cubicBezTo>
                    <a:pt x="2358494" y="3360420"/>
                    <a:pt x="2350874" y="3355340"/>
                    <a:pt x="2348334" y="3357880"/>
                  </a:cubicBezTo>
                  <a:cubicBezTo>
                    <a:pt x="2338174" y="3365500"/>
                    <a:pt x="2330554" y="3378200"/>
                    <a:pt x="2322934" y="3385820"/>
                  </a:cubicBezTo>
                  <a:cubicBezTo>
                    <a:pt x="2317854" y="3370580"/>
                    <a:pt x="2315314" y="3360420"/>
                    <a:pt x="2294994" y="3352800"/>
                  </a:cubicBezTo>
                  <a:cubicBezTo>
                    <a:pt x="2269594" y="3345180"/>
                    <a:pt x="2246734" y="3337560"/>
                    <a:pt x="2239114" y="3360420"/>
                  </a:cubicBezTo>
                  <a:cubicBezTo>
                    <a:pt x="2236574" y="3368040"/>
                    <a:pt x="2249274" y="3380740"/>
                    <a:pt x="2256894" y="3390900"/>
                  </a:cubicBezTo>
                  <a:cubicBezTo>
                    <a:pt x="2261974" y="3398520"/>
                    <a:pt x="2292454" y="3380740"/>
                    <a:pt x="2274674" y="3408680"/>
                  </a:cubicBezTo>
                  <a:cubicBezTo>
                    <a:pt x="2267054" y="3418840"/>
                    <a:pt x="2256894" y="3434080"/>
                    <a:pt x="2244194" y="3413760"/>
                  </a:cubicBezTo>
                  <a:cubicBezTo>
                    <a:pt x="2223874" y="3439160"/>
                    <a:pt x="2208634" y="3411220"/>
                    <a:pt x="2190854" y="3408680"/>
                  </a:cubicBezTo>
                  <a:cubicBezTo>
                    <a:pt x="2162914" y="3403600"/>
                    <a:pt x="2132434" y="3408680"/>
                    <a:pt x="2109574" y="3431540"/>
                  </a:cubicBezTo>
                  <a:cubicBezTo>
                    <a:pt x="2107034" y="3434080"/>
                    <a:pt x="2099414" y="3436620"/>
                    <a:pt x="2094334" y="3436620"/>
                  </a:cubicBezTo>
                  <a:cubicBezTo>
                    <a:pt x="2068934" y="3434080"/>
                    <a:pt x="2046074" y="3429000"/>
                    <a:pt x="2020674" y="3426460"/>
                  </a:cubicBezTo>
                  <a:cubicBezTo>
                    <a:pt x="1990194" y="3423920"/>
                    <a:pt x="1972414" y="3439160"/>
                    <a:pt x="1972414" y="3469640"/>
                  </a:cubicBezTo>
                  <a:cubicBezTo>
                    <a:pt x="1972414" y="3487420"/>
                    <a:pt x="1967334" y="3495040"/>
                    <a:pt x="1949554" y="3495040"/>
                  </a:cubicBezTo>
                  <a:cubicBezTo>
                    <a:pt x="1919074" y="3497580"/>
                    <a:pt x="1880974" y="3464560"/>
                    <a:pt x="1858114" y="3512820"/>
                  </a:cubicBezTo>
                  <a:cubicBezTo>
                    <a:pt x="1832714" y="3512820"/>
                    <a:pt x="1804774" y="3512820"/>
                    <a:pt x="1779374" y="3512820"/>
                  </a:cubicBezTo>
                  <a:cubicBezTo>
                    <a:pt x="1774294" y="3512820"/>
                    <a:pt x="1766674" y="3505200"/>
                    <a:pt x="1764134" y="3497580"/>
                  </a:cubicBezTo>
                  <a:cubicBezTo>
                    <a:pt x="1751434" y="3479800"/>
                    <a:pt x="1741274" y="3462020"/>
                    <a:pt x="1728574" y="3441700"/>
                  </a:cubicBezTo>
                  <a:cubicBezTo>
                    <a:pt x="1733654" y="3436620"/>
                    <a:pt x="1741274" y="3429000"/>
                    <a:pt x="1746354" y="3423920"/>
                  </a:cubicBezTo>
                  <a:cubicBezTo>
                    <a:pt x="1751434" y="3421380"/>
                    <a:pt x="1759054" y="3421380"/>
                    <a:pt x="1759054" y="3418840"/>
                  </a:cubicBezTo>
                  <a:cubicBezTo>
                    <a:pt x="1759054" y="3375660"/>
                    <a:pt x="1781914" y="3403600"/>
                    <a:pt x="1797154" y="3406140"/>
                  </a:cubicBezTo>
                  <a:cubicBezTo>
                    <a:pt x="1776834" y="3431540"/>
                    <a:pt x="1781914" y="3449320"/>
                    <a:pt x="1814934" y="3459480"/>
                  </a:cubicBezTo>
                  <a:cubicBezTo>
                    <a:pt x="1807314" y="3441700"/>
                    <a:pt x="1830174" y="3416300"/>
                    <a:pt x="1797154" y="3406140"/>
                  </a:cubicBezTo>
                  <a:cubicBezTo>
                    <a:pt x="1802234" y="3390900"/>
                    <a:pt x="1814934" y="3365500"/>
                    <a:pt x="1812394" y="3362960"/>
                  </a:cubicBezTo>
                  <a:cubicBezTo>
                    <a:pt x="1794614" y="3350260"/>
                    <a:pt x="1774294" y="3342640"/>
                    <a:pt x="1753974" y="3337560"/>
                  </a:cubicBezTo>
                  <a:cubicBezTo>
                    <a:pt x="1746354" y="3335020"/>
                    <a:pt x="1736194" y="3347720"/>
                    <a:pt x="1726034" y="3352800"/>
                  </a:cubicBezTo>
                  <a:cubicBezTo>
                    <a:pt x="1731114" y="3332480"/>
                    <a:pt x="1741274" y="3312160"/>
                    <a:pt x="1741274" y="3291840"/>
                  </a:cubicBezTo>
                  <a:cubicBezTo>
                    <a:pt x="1743814" y="3276600"/>
                    <a:pt x="1753974" y="3253740"/>
                    <a:pt x="1728574" y="3248660"/>
                  </a:cubicBezTo>
                  <a:cubicBezTo>
                    <a:pt x="1700634" y="3243580"/>
                    <a:pt x="1710794" y="3266440"/>
                    <a:pt x="1705714" y="3281680"/>
                  </a:cubicBezTo>
                  <a:cubicBezTo>
                    <a:pt x="1703174" y="3294380"/>
                    <a:pt x="1695554" y="3304540"/>
                    <a:pt x="1687934" y="3317240"/>
                  </a:cubicBezTo>
                  <a:cubicBezTo>
                    <a:pt x="1670154" y="3322320"/>
                    <a:pt x="1652374" y="3329940"/>
                    <a:pt x="1662534" y="3352800"/>
                  </a:cubicBezTo>
                  <a:cubicBezTo>
                    <a:pt x="1675234" y="3385820"/>
                    <a:pt x="1690474" y="3350260"/>
                    <a:pt x="1705714" y="3352800"/>
                  </a:cubicBezTo>
                  <a:cubicBezTo>
                    <a:pt x="1710794" y="3352800"/>
                    <a:pt x="1715874" y="3352800"/>
                    <a:pt x="1723494" y="3352800"/>
                  </a:cubicBezTo>
                  <a:cubicBezTo>
                    <a:pt x="1738734" y="3373120"/>
                    <a:pt x="1743814" y="3395980"/>
                    <a:pt x="1741274" y="3421380"/>
                  </a:cubicBezTo>
                  <a:cubicBezTo>
                    <a:pt x="1738734" y="3423920"/>
                    <a:pt x="1736194" y="3426460"/>
                    <a:pt x="1736194" y="3429000"/>
                  </a:cubicBezTo>
                  <a:cubicBezTo>
                    <a:pt x="1733654" y="3434080"/>
                    <a:pt x="1728574" y="3436620"/>
                    <a:pt x="1723494" y="3441700"/>
                  </a:cubicBezTo>
                  <a:cubicBezTo>
                    <a:pt x="1703174" y="3423920"/>
                    <a:pt x="1677774" y="3421380"/>
                    <a:pt x="1652374" y="3423920"/>
                  </a:cubicBezTo>
                  <a:cubicBezTo>
                    <a:pt x="1647294" y="3423920"/>
                    <a:pt x="1637134" y="3431540"/>
                    <a:pt x="1637134" y="3436620"/>
                  </a:cubicBezTo>
                  <a:cubicBezTo>
                    <a:pt x="1637134" y="3441700"/>
                    <a:pt x="1642214" y="3456940"/>
                    <a:pt x="1647294" y="3456940"/>
                  </a:cubicBezTo>
                  <a:cubicBezTo>
                    <a:pt x="1682854" y="3459480"/>
                    <a:pt x="1672694" y="3502660"/>
                    <a:pt x="1700634" y="3512820"/>
                  </a:cubicBezTo>
                  <a:cubicBezTo>
                    <a:pt x="1703174" y="3512820"/>
                    <a:pt x="1703174" y="3520440"/>
                    <a:pt x="1700634" y="3525520"/>
                  </a:cubicBezTo>
                  <a:cubicBezTo>
                    <a:pt x="1690474" y="3548380"/>
                    <a:pt x="1659994" y="3553460"/>
                    <a:pt x="1629514" y="3548380"/>
                  </a:cubicBezTo>
                  <a:cubicBezTo>
                    <a:pt x="1606654" y="3545840"/>
                    <a:pt x="1588874" y="3543300"/>
                    <a:pt x="1568554" y="3522980"/>
                  </a:cubicBezTo>
                  <a:cubicBezTo>
                    <a:pt x="1553314" y="3510280"/>
                    <a:pt x="1530454" y="3505200"/>
                    <a:pt x="1510134" y="3497580"/>
                  </a:cubicBezTo>
                  <a:cubicBezTo>
                    <a:pt x="1502514" y="3495040"/>
                    <a:pt x="1494894" y="3492500"/>
                    <a:pt x="1487274" y="3495040"/>
                  </a:cubicBezTo>
                  <a:cubicBezTo>
                    <a:pt x="1451714" y="3505200"/>
                    <a:pt x="1451714" y="3505200"/>
                    <a:pt x="1444094" y="3474720"/>
                  </a:cubicBezTo>
                  <a:cubicBezTo>
                    <a:pt x="1449174" y="3469640"/>
                    <a:pt x="1456794" y="3467100"/>
                    <a:pt x="1461874" y="3462020"/>
                  </a:cubicBezTo>
                  <a:cubicBezTo>
                    <a:pt x="1456794" y="3454400"/>
                    <a:pt x="1449174" y="3446780"/>
                    <a:pt x="1444094" y="3439160"/>
                  </a:cubicBezTo>
                  <a:cubicBezTo>
                    <a:pt x="1451714" y="3390900"/>
                    <a:pt x="1456794" y="3388360"/>
                    <a:pt x="1512674" y="3385820"/>
                  </a:cubicBezTo>
                  <a:cubicBezTo>
                    <a:pt x="1517754" y="3398520"/>
                    <a:pt x="1525374" y="3408680"/>
                    <a:pt x="1530454" y="3421380"/>
                  </a:cubicBezTo>
                  <a:cubicBezTo>
                    <a:pt x="1543154" y="3426460"/>
                    <a:pt x="1555854" y="3429000"/>
                    <a:pt x="1568554" y="3434080"/>
                  </a:cubicBezTo>
                  <a:cubicBezTo>
                    <a:pt x="1576174" y="3436620"/>
                    <a:pt x="1588874" y="3441700"/>
                    <a:pt x="1591414" y="3439160"/>
                  </a:cubicBezTo>
                  <a:cubicBezTo>
                    <a:pt x="1601574" y="3426460"/>
                    <a:pt x="1619354" y="3408680"/>
                    <a:pt x="1616814" y="3398520"/>
                  </a:cubicBezTo>
                  <a:cubicBezTo>
                    <a:pt x="1606654" y="3375660"/>
                    <a:pt x="1599034" y="3408680"/>
                    <a:pt x="1586334" y="3406140"/>
                  </a:cubicBezTo>
                  <a:cubicBezTo>
                    <a:pt x="1581254" y="3403600"/>
                    <a:pt x="1573634" y="3406140"/>
                    <a:pt x="1568554" y="3406140"/>
                  </a:cubicBezTo>
                  <a:cubicBezTo>
                    <a:pt x="1563474" y="3406140"/>
                    <a:pt x="1558394" y="3403600"/>
                    <a:pt x="1553314" y="3403600"/>
                  </a:cubicBezTo>
                  <a:cubicBezTo>
                    <a:pt x="1555854" y="3398520"/>
                    <a:pt x="1558394" y="3390900"/>
                    <a:pt x="1563474" y="3390900"/>
                  </a:cubicBezTo>
                  <a:cubicBezTo>
                    <a:pt x="1596494" y="3385820"/>
                    <a:pt x="1601574" y="3362960"/>
                    <a:pt x="1601574" y="3335020"/>
                  </a:cubicBezTo>
                  <a:cubicBezTo>
                    <a:pt x="1599034" y="3317240"/>
                    <a:pt x="1601574" y="3304540"/>
                    <a:pt x="1626974" y="3302000"/>
                  </a:cubicBezTo>
                  <a:cubicBezTo>
                    <a:pt x="1642214" y="3299460"/>
                    <a:pt x="1629514" y="3289300"/>
                    <a:pt x="1616814" y="3286760"/>
                  </a:cubicBezTo>
                  <a:cubicBezTo>
                    <a:pt x="1611734" y="3286760"/>
                    <a:pt x="1609194" y="3279140"/>
                    <a:pt x="1604114" y="3274060"/>
                  </a:cubicBezTo>
                  <a:cubicBezTo>
                    <a:pt x="1616814" y="3263900"/>
                    <a:pt x="1626974" y="3246120"/>
                    <a:pt x="1611734" y="3241040"/>
                  </a:cubicBezTo>
                  <a:cubicBezTo>
                    <a:pt x="1599034" y="3235960"/>
                    <a:pt x="1576174" y="3246120"/>
                    <a:pt x="1560934" y="3253740"/>
                  </a:cubicBezTo>
                  <a:cubicBezTo>
                    <a:pt x="1555854" y="3256280"/>
                    <a:pt x="1550774" y="3263900"/>
                    <a:pt x="1548234" y="3271520"/>
                  </a:cubicBezTo>
                  <a:cubicBezTo>
                    <a:pt x="1545694" y="3279140"/>
                    <a:pt x="1550774" y="3289300"/>
                    <a:pt x="1545694" y="3296920"/>
                  </a:cubicBezTo>
                  <a:cubicBezTo>
                    <a:pt x="1543154" y="3302000"/>
                    <a:pt x="1530454" y="3302000"/>
                    <a:pt x="1522834" y="3304540"/>
                  </a:cubicBezTo>
                  <a:cubicBezTo>
                    <a:pt x="1522834" y="3299460"/>
                    <a:pt x="1520294" y="3294380"/>
                    <a:pt x="1520294" y="3286760"/>
                  </a:cubicBezTo>
                  <a:cubicBezTo>
                    <a:pt x="1522834" y="3261360"/>
                    <a:pt x="1527914" y="3238500"/>
                    <a:pt x="1527914" y="3213100"/>
                  </a:cubicBezTo>
                  <a:cubicBezTo>
                    <a:pt x="1527914" y="3210560"/>
                    <a:pt x="1515214" y="3205480"/>
                    <a:pt x="1515214" y="3205480"/>
                  </a:cubicBezTo>
                  <a:cubicBezTo>
                    <a:pt x="1494894" y="3230880"/>
                    <a:pt x="1482194" y="3208020"/>
                    <a:pt x="1466954" y="3197860"/>
                  </a:cubicBezTo>
                  <a:cubicBezTo>
                    <a:pt x="1451714" y="3187700"/>
                    <a:pt x="1449174" y="3144520"/>
                    <a:pt x="1418694" y="3180080"/>
                  </a:cubicBezTo>
                  <a:cubicBezTo>
                    <a:pt x="1416154" y="3167380"/>
                    <a:pt x="1408534" y="3154680"/>
                    <a:pt x="1408534" y="3144520"/>
                  </a:cubicBezTo>
                  <a:cubicBezTo>
                    <a:pt x="1408534" y="3124200"/>
                    <a:pt x="1421234" y="3141980"/>
                    <a:pt x="1428854" y="3139440"/>
                  </a:cubicBezTo>
                  <a:cubicBezTo>
                    <a:pt x="1461874" y="3131820"/>
                    <a:pt x="1492354" y="3119120"/>
                    <a:pt x="1525374" y="3108960"/>
                  </a:cubicBezTo>
                  <a:cubicBezTo>
                    <a:pt x="1530454" y="3065780"/>
                    <a:pt x="1563474" y="3078480"/>
                    <a:pt x="1588874" y="3075940"/>
                  </a:cubicBezTo>
                  <a:cubicBezTo>
                    <a:pt x="1601574" y="3075940"/>
                    <a:pt x="1619354" y="3083560"/>
                    <a:pt x="1619354" y="3058160"/>
                  </a:cubicBezTo>
                  <a:cubicBezTo>
                    <a:pt x="1601574" y="3058160"/>
                    <a:pt x="1583794" y="3060700"/>
                    <a:pt x="1568554" y="3058160"/>
                  </a:cubicBezTo>
                  <a:cubicBezTo>
                    <a:pt x="1550774" y="3055620"/>
                    <a:pt x="1520294" y="3073400"/>
                    <a:pt x="1517754" y="3045460"/>
                  </a:cubicBezTo>
                  <a:cubicBezTo>
                    <a:pt x="1512674" y="3009900"/>
                    <a:pt x="1482194" y="3020060"/>
                    <a:pt x="1474574" y="3025140"/>
                  </a:cubicBezTo>
                  <a:cubicBezTo>
                    <a:pt x="1456794" y="3035300"/>
                    <a:pt x="1446634" y="3048000"/>
                    <a:pt x="1423774" y="3030220"/>
                  </a:cubicBezTo>
                  <a:cubicBezTo>
                    <a:pt x="1405994" y="3017520"/>
                    <a:pt x="1378054" y="3042920"/>
                    <a:pt x="1355194" y="3025140"/>
                  </a:cubicBezTo>
                  <a:cubicBezTo>
                    <a:pt x="1337414" y="3012440"/>
                    <a:pt x="1350114" y="3009900"/>
                    <a:pt x="1355194" y="3002280"/>
                  </a:cubicBezTo>
                  <a:cubicBezTo>
                    <a:pt x="1357734" y="2999740"/>
                    <a:pt x="1352654" y="2994660"/>
                    <a:pt x="1352654" y="2989580"/>
                  </a:cubicBezTo>
                  <a:cubicBezTo>
                    <a:pt x="1339954" y="2994660"/>
                    <a:pt x="1327254" y="2997200"/>
                    <a:pt x="1317094" y="3007360"/>
                  </a:cubicBezTo>
                  <a:cubicBezTo>
                    <a:pt x="1312014" y="3012440"/>
                    <a:pt x="1306934" y="3027680"/>
                    <a:pt x="1312014" y="3035300"/>
                  </a:cubicBezTo>
                  <a:cubicBezTo>
                    <a:pt x="1319634" y="3053080"/>
                    <a:pt x="1329794" y="3068320"/>
                    <a:pt x="1342494" y="3083560"/>
                  </a:cubicBezTo>
                  <a:cubicBezTo>
                    <a:pt x="1370434" y="3111500"/>
                    <a:pt x="1360274" y="3136900"/>
                    <a:pt x="1342494" y="3164840"/>
                  </a:cubicBezTo>
                  <a:cubicBezTo>
                    <a:pt x="1337414" y="3167380"/>
                    <a:pt x="1332334" y="3167380"/>
                    <a:pt x="1329794" y="3169920"/>
                  </a:cubicBezTo>
                  <a:cubicBezTo>
                    <a:pt x="1329794" y="3169920"/>
                    <a:pt x="1332334" y="3177540"/>
                    <a:pt x="1332334" y="3180080"/>
                  </a:cubicBezTo>
                  <a:cubicBezTo>
                    <a:pt x="1334874" y="3177540"/>
                    <a:pt x="1339954" y="3175000"/>
                    <a:pt x="1342494" y="3172460"/>
                  </a:cubicBezTo>
                  <a:cubicBezTo>
                    <a:pt x="1342494" y="3169920"/>
                    <a:pt x="1342494" y="3167380"/>
                    <a:pt x="1342494" y="3164840"/>
                  </a:cubicBezTo>
                  <a:cubicBezTo>
                    <a:pt x="1347574" y="3167380"/>
                    <a:pt x="1357734" y="3169920"/>
                    <a:pt x="1357734" y="3169920"/>
                  </a:cubicBezTo>
                  <a:cubicBezTo>
                    <a:pt x="1357734" y="3208020"/>
                    <a:pt x="1334874" y="3223260"/>
                    <a:pt x="1296774" y="3218180"/>
                  </a:cubicBezTo>
                  <a:cubicBezTo>
                    <a:pt x="1271374" y="3213100"/>
                    <a:pt x="1248514" y="3210560"/>
                    <a:pt x="1238354" y="3182620"/>
                  </a:cubicBezTo>
                  <a:cubicBezTo>
                    <a:pt x="1235814" y="3175000"/>
                    <a:pt x="1223114" y="3164840"/>
                    <a:pt x="1218034" y="3164840"/>
                  </a:cubicBezTo>
                  <a:cubicBezTo>
                    <a:pt x="1197714" y="3167380"/>
                    <a:pt x="1207874" y="3185160"/>
                    <a:pt x="1205334" y="3197860"/>
                  </a:cubicBezTo>
                  <a:cubicBezTo>
                    <a:pt x="1169774" y="3200400"/>
                    <a:pt x="1149454" y="3172460"/>
                    <a:pt x="1118974" y="3162300"/>
                  </a:cubicBezTo>
                  <a:cubicBezTo>
                    <a:pt x="1116434" y="3157220"/>
                    <a:pt x="1116434" y="3152140"/>
                    <a:pt x="1113894" y="3149600"/>
                  </a:cubicBezTo>
                  <a:cubicBezTo>
                    <a:pt x="1113894" y="3149600"/>
                    <a:pt x="1106274" y="3152140"/>
                    <a:pt x="1103734" y="3152140"/>
                  </a:cubicBezTo>
                  <a:cubicBezTo>
                    <a:pt x="1106274" y="3154680"/>
                    <a:pt x="1108814" y="3159760"/>
                    <a:pt x="1111354" y="3162300"/>
                  </a:cubicBezTo>
                  <a:cubicBezTo>
                    <a:pt x="1113894" y="3162300"/>
                    <a:pt x="1116434" y="3162300"/>
                    <a:pt x="1118974" y="3162300"/>
                  </a:cubicBezTo>
                  <a:cubicBezTo>
                    <a:pt x="1078334" y="3187700"/>
                    <a:pt x="1075794" y="3187700"/>
                    <a:pt x="1065634" y="3154680"/>
                  </a:cubicBezTo>
                  <a:cubicBezTo>
                    <a:pt x="1060554" y="3136900"/>
                    <a:pt x="1055474" y="3119120"/>
                    <a:pt x="1047854" y="3103880"/>
                  </a:cubicBezTo>
                  <a:cubicBezTo>
                    <a:pt x="1047854" y="3101340"/>
                    <a:pt x="1035154" y="3098800"/>
                    <a:pt x="1032614" y="3101340"/>
                  </a:cubicBezTo>
                  <a:cubicBezTo>
                    <a:pt x="997054" y="3126740"/>
                    <a:pt x="991974" y="3093720"/>
                    <a:pt x="979274" y="3075940"/>
                  </a:cubicBezTo>
                  <a:cubicBezTo>
                    <a:pt x="946254" y="3050540"/>
                    <a:pt x="946254" y="3050540"/>
                    <a:pt x="971654" y="3020060"/>
                  </a:cubicBezTo>
                  <a:cubicBezTo>
                    <a:pt x="979274" y="3012440"/>
                    <a:pt x="1009754" y="3007360"/>
                    <a:pt x="984354" y="2984500"/>
                  </a:cubicBezTo>
                  <a:cubicBezTo>
                    <a:pt x="956414" y="2956560"/>
                    <a:pt x="946254" y="2994660"/>
                    <a:pt x="946254" y="2999740"/>
                  </a:cubicBezTo>
                  <a:cubicBezTo>
                    <a:pt x="948794" y="3027680"/>
                    <a:pt x="923394" y="3017520"/>
                    <a:pt x="913234" y="3027680"/>
                  </a:cubicBezTo>
                  <a:cubicBezTo>
                    <a:pt x="908154" y="3032760"/>
                    <a:pt x="895454" y="3035300"/>
                    <a:pt x="895454" y="3032760"/>
                  </a:cubicBezTo>
                  <a:cubicBezTo>
                    <a:pt x="870054" y="2974340"/>
                    <a:pt x="821794" y="2928620"/>
                    <a:pt x="804014" y="2865120"/>
                  </a:cubicBezTo>
                  <a:cubicBezTo>
                    <a:pt x="814174" y="2852420"/>
                    <a:pt x="824334" y="2842260"/>
                    <a:pt x="829414" y="2829560"/>
                  </a:cubicBezTo>
                  <a:cubicBezTo>
                    <a:pt x="831954" y="2824480"/>
                    <a:pt x="824334" y="2806700"/>
                    <a:pt x="821794" y="2806700"/>
                  </a:cubicBezTo>
                  <a:cubicBezTo>
                    <a:pt x="796394" y="2806700"/>
                    <a:pt x="776074" y="2801620"/>
                    <a:pt x="760834" y="2778760"/>
                  </a:cubicBezTo>
                  <a:cubicBezTo>
                    <a:pt x="755754" y="2783840"/>
                    <a:pt x="753214" y="2791460"/>
                    <a:pt x="748134" y="2791460"/>
                  </a:cubicBezTo>
                  <a:cubicBezTo>
                    <a:pt x="707494" y="2794000"/>
                    <a:pt x="669394" y="2796540"/>
                    <a:pt x="628754" y="2796540"/>
                  </a:cubicBezTo>
                  <a:cubicBezTo>
                    <a:pt x="623674" y="2796540"/>
                    <a:pt x="618594" y="2781300"/>
                    <a:pt x="613514" y="2773680"/>
                  </a:cubicBezTo>
                  <a:cubicBezTo>
                    <a:pt x="600814" y="2760980"/>
                    <a:pt x="595734" y="2745740"/>
                    <a:pt x="595734" y="2727960"/>
                  </a:cubicBezTo>
                  <a:cubicBezTo>
                    <a:pt x="593194" y="2687320"/>
                    <a:pt x="572874" y="2735580"/>
                    <a:pt x="567794" y="2722880"/>
                  </a:cubicBezTo>
                  <a:cubicBezTo>
                    <a:pt x="562714" y="2715260"/>
                    <a:pt x="565254" y="2707640"/>
                    <a:pt x="562714" y="2700020"/>
                  </a:cubicBezTo>
                  <a:cubicBezTo>
                    <a:pt x="557634" y="2669540"/>
                    <a:pt x="542394" y="2654300"/>
                    <a:pt x="509374" y="2659380"/>
                  </a:cubicBezTo>
                  <a:cubicBezTo>
                    <a:pt x="501754" y="2631440"/>
                    <a:pt x="496674" y="2603500"/>
                    <a:pt x="486514" y="2578100"/>
                  </a:cubicBezTo>
                  <a:cubicBezTo>
                    <a:pt x="483974" y="2573020"/>
                    <a:pt x="466194" y="2575560"/>
                    <a:pt x="456034" y="2573020"/>
                  </a:cubicBezTo>
                  <a:cubicBezTo>
                    <a:pt x="448414" y="2550160"/>
                    <a:pt x="410314" y="2532380"/>
                    <a:pt x="438254" y="2499360"/>
                  </a:cubicBezTo>
                  <a:cubicBezTo>
                    <a:pt x="417934" y="2484120"/>
                    <a:pt x="438254" y="2461260"/>
                    <a:pt x="423014" y="2440940"/>
                  </a:cubicBezTo>
                  <a:cubicBezTo>
                    <a:pt x="412854" y="2430780"/>
                    <a:pt x="420474" y="2405380"/>
                    <a:pt x="397614" y="2430780"/>
                  </a:cubicBezTo>
                  <a:cubicBezTo>
                    <a:pt x="387454" y="2443480"/>
                    <a:pt x="372214" y="2463800"/>
                    <a:pt x="356974" y="2446020"/>
                  </a:cubicBezTo>
                  <a:cubicBezTo>
                    <a:pt x="339194" y="2425700"/>
                    <a:pt x="331574" y="2448560"/>
                    <a:pt x="321414" y="2451100"/>
                  </a:cubicBezTo>
                  <a:cubicBezTo>
                    <a:pt x="318874" y="2451100"/>
                    <a:pt x="318874" y="2451100"/>
                    <a:pt x="316334" y="2448560"/>
                  </a:cubicBezTo>
                  <a:cubicBezTo>
                    <a:pt x="316334" y="2448560"/>
                    <a:pt x="316334" y="2448560"/>
                    <a:pt x="316334" y="2448560"/>
                  </a:cubicBezTo>
                  <a:cubicBezTo>
                    <a:pt x="316334" y="2438400"/>
                    <a:pt x="316334" y="2425700"/>
                    <a:pt x="316334" y="2415540"/>
                  </a:cubicBezTo>
                  <a:cubicBezTo>
                    <a:pt x="344274" y="2397760"/>
                    <a:pt x="359514" y="2367280"/>
                    <a:pt x="349354" y="2339340"/>
                  </a:cubicBezTo>
                  <a:cubicBezTo>
                    <a:pt x="334114" y="2301240"/>
                    <a:pt x="346814" y="2255520"/>
                    <a:pt x="311254" y="2225040"/>
                  </a:cubicBezTo>
                  <a:cubicBezTo>
                    <a:pt x="301094" y="2217420"/>
                    <a:pt x="273154" y="2207260"/>
                    <a:pt x="290934" y="2189480"/>
                  </a:cubicBezTo>
                  <a:cubicBezTo>
                    <a:pt x="311254" y="2166620"/>
                    <a:pt x="278234" y="2151380"/>
                    <a:pt x="285854" y="2141220"/>
                  </a:cubicBezTo>
                  <a:cubicBezTo>
                    <a:pt x="308714" y="2108200"/>
                    <a:pt x="270614" y="2105660"/>
                    <a:pt x="260454" y="2092960"/>
                  </a:cubicBezTo>
                  <a:cubicBezTo>
                    <a:pt x="245214" y="2075180"/>
                    <a:pt x="242674" y="2065020"/>
                    <a:pt x="255374" y="2042160"/>
                  </a:cubicBezTo>
                  <a:cubicBezTo>
                    <a:pt x="265534" y="2024380"/>
                    <a:pt x="237594" y="2037080"/>
                    <a:pt x="227434" y="2032000"/>
                  </a:cubicBezTo>
                  <a:cubicBezTo>
                    <a:pt x="224894" y="2021840"/>
                    <a:pt x="214734" y="2006600"/>
                    <a:pt x="217274" y="1998980"/>
                  </a:cubicBezTo>
                  <a:cubicBezTo>
                    <a:pt x="240134" y="1963420"/>
                    <a:pt x="196954" y="1988820"/>
                    <a:pt x="194414" y="1973580"/>
                  </a:cubicBezTo>
                  <a:cubicBezTo>
                    <a:pt x="191874" y="1965960"/>
                    <a:pt x="179174" y="1953260"/>
                    <a:pt x="174094" y="1973580"/>
                  </a:cubicBezTo>
                  <a:cubicBezTo>
                    <a:pt x="166474" y="2004060"/>
                    <a:pt x="184254" y="2026920"/>
                    <a:pt x="191874" y="2052320"/>
                  </a:cubicBezTo>
                  <a:cubicBezTo>
                    <a:pt x="194414" y="2062480"/>
                    <a:pt x="204574" y="2072640"/>
                    <a:pt x="227434" y="2090420"/>
                  </a:cubicBezTo>
                  <a:cubicBezTo>
                    <a:pt x="232514" y="2095500"/>
                    <a:pt x="237594" y="2100580"/>
                    <a:pt x="242674" y="2105660"/>
                  </a:cubicBezTo>
                  <a:cubicBezTo>
                    <a:pt x="242674" y="2108200"/>
                    <a:pt x="245214" y="2110740"/>
                    <a:pt x="245214" y="2115820"/>
                  </a:cubicBezTo>
                  <a:cubicBezTo>
                    <a:pt x="245214" y="2123440"/>
                    <a:pt x="242674" y="2131060"/>
                    <a:pt x="235054" y="2141220"/>
                  </a:cubicBezTo>
                  <a:cubicBezTo>
                    <a:pt x="207114" y="2169160"/>
                    <a:pt x="212194" y="2192020"/>
                    <a:pt x="247754" y="2225040"/>
                  </a:cubicBezTo>
                  <a:cubicBezTo>
                    <a:pt x="252834" y="2230120"/>
                    <a:pt x="260454" y="2235200"/>
                    <a:pt x="260454" y="2237740"/>
                  </a:cubicBezTo>
                  <a:cubicBezTo>
                    <a:pt x="240134" y="2273300"/>
                    <a:pt x="250294" y="2321560"/>
                    <a:pt x="212194" y="2346960"/>
                  </a:cubicBezTo>
                  <a:cubicBezTo>
                    <a:pt x="207114" y="2349500"/>
                    <a:pt x="202034" y="2352040"/>
                    <a:pt x="196954" y="2352040"/>
                  </a:cubicBezTo>
                  <a:cubicBezTo>
                    <a:pt x="202034" y="2357120"/>
                    <a:pt x="207114" y="2359660"/>
                    <a:pt x="212194" y="2364740"/>
                  </a:cubicBezTo>
                  <a:cubicBezTo>
                    <a:pt x="214734" y="2374900"/>
                    <a:pt x="214734" y="2385060"/>
                    <a:pt x="217274" y="2397760"/>
                  </a:cubicBezTo>
                  <a:cubicBezTo>
                    <a:pt x="219814" y="2410460"/>
                    <a:pt x="224894" y="2423160"/>
                    <a:pt x="229974" y="2435860"/>
                  </a:cubicBezTo>
                  <a:cubicBezTo>
                    <a:pt x="224894" y="2438400"/>
                    <a:pt x="219814" y="2438400"/>
                    <a:pt x="217274" y="2440940"/>
                  </a:cubicBezTo>
                  <a:cubicBezTo>
                    <a:pt x="217274" y="2440940"/>
                    <a:pt x="219814" y="2448560"/>
                    <a:pt x="219814" y="2451100"/>
                  </a:cubicBezTo>
                  <a:cubicBezTo>
                    <a:pt x="222354" y="2448560"/>
                    <a:pt x="227434" y="2446020"/>
                    <a:pt x="229974" y="2443480"/>
                  </a:cubicBezTo>
                  <a:cubicBezTo>
                    <a:pt x="229974" y="2440940"/>
                    <a:pt x="229974" y="2438400"/>
                    <a:pt x="229974" y="2435860"/>
                  </a:cubicBezTo>
                  <a:cubicBezTo>
                    <a:pt x="237594" y="2435860"/>
                    <a:pt x="250294" y="2433320"/>
                    <a:pt x="255374" y="2435860"/>
                  </a:cubicBezTo>
                  <a:cubicBezTo>
                    <a:pt x="278234" y="2463800"/>
                    <a:pt x="283314" y="2446020"/>
                    <a:pt x="285854" y="2423160"/>
                  </a:cubicBezTo>
                  <a:cubicBezTo>
                    <a:pt x="285854" y="2420620"/>
                    <a:pt x="296014" y="2418080"/>
                    <a:pt x="298554" y="2418080"/>
                  </a:cubicBezTo>
                  <a:cubicBezTo>
                    <a:pt x="301094" y="2430780"/>
                    <a:pt x="290934" y="2451100"/>
                    <a:pt x="316334" y="2453640"/>
                  </a:cubicBezTo>
                  <a:cubicBezTo>
                    <a:pt x="321414" y="2463800"/>
                    <a:pt x="323954" y="2473960"/>
                    <a:pt x="329034" y="2486660"/>
                  </a:cubicBezTo>
                  <a:cubicBezTo>
                    <a:pt x="339194" y="2479040"/>
                    <a:pt x="351894" y="2461260"/>
                    <a:pt x="351894" y="2489200"/>
                  </a:cubicBezTo>
                  <a:cubicBezTo>
                    <a:pt x="349354" y="2524760"/>
                    <a:pt x="367134" y="2550160"/>
                    <a:pt x="382374" y="2578100"/>
                  </a:cubicBezTo>
                  <a:cubicBezTo>
                    <a:pt x="387454" y="2588260"/>
                    <a:pt x="387454" y="2598420"/>
                    <a:pt x="387454" y="2608580"/>
                  </a:cubicBezTo>
                  <a:cubicBezTo>
                    <a:pt x="359514" y="2611120"/>
                    <a:pt x="341734" y="2600960"/>
                    <a:pt x="334114" y="2573020"/>
                  </a:cubicBezTo>
                  <a:cubicBezTo>
                    <a:pt x="308714" y="2557780"/>
                    <a:pt x="298554" y="2534920"/>
                    <a:pt x="298554" y="2506980"/>
                  </a:cubicBezTo>
                  <a:cubicBezTo>
                    <a:pt x="298554" y="2501900"/>
                    <a:pt x="293474" y="2494280"/>
                    <a:pt x="288394" y="2489200"/>
                  </a:cubicBezTo>
                  <a:cubicBezTo>
                    <a:pt x="285854" y="2496820"/>
                    <a:pt x="283314" y="2504440"/>
                    <a:pt x="280774" y="2512060"/>
                  </a:cubicBezTo>
                  <a:cubicBezTo>
                    <a:pt x="280774" y="2524760"/>
                    <a:pt x="275694" y="2540000"/>
                    <a:pt x="280774" y="2545080"/>
                  </a:cubicBezTo>
                  <a:cubicBezTo>
                    <a:pt x="306174" y="2565400"/>
                    <a:pt x="285854" y="2575560"/>
                    <a:pt x="273154" y="2590800"/>
                  </a:cubicBezTo>
                  <a:cubicBezTo>
                    <a:pt x="265534" y="2598420"/>
                    <a:pt x="240134" y="2583180"/>
                    <a:pt x="252834" y="2608580"/>
                  </a:cubicBezTo>
                  <a:cubicBezTo>
                    <a:pt x="260454" y="2621280"/>
                    <a:pt x="268074" y="2639060"/>
                    <a:pt x="280774" y="2644140"/>
                  </a:cubicBezTo>
                  <a:cubicBezTo>
                    <a:pt x="334114" y="2669540"/>
                    <a:pt x="331574" y="2667000"/>
                    <a:pt x="318874" y="2722880"/>
                  </a:cubicBezTo>
                  <a:cubicBezTo>
                    <a:pt x="313794" y="2743200"/>
                    <a:pt x="303634" y="2768600"/>
                    <a:pt x="344274" y="2771140"/>
                  </a:cubicBezTo>
                  <a:cubicBezTo>
                    <a:pt x="346814" y="2771140"/>
                    <a:pt x="349354" y="2806700"/>
                    <a:pt x="351894" y="2827020"/>
                  </a:cubicBezTo>
                  <a:cubicBezTo>
                    <a:pt x="351894" y="2827020"/>
                    <a:pt x="341734" y="2829560"/>
                    <a:pt x="336654" y="2829560"/>
                  </a:cubicBezTo>
                  <a:cubicBezTo>
                    <a:pt x="339194" y="2791460"/>
                    <a:pt x="296014" y="2801620"/>
                    <a:pt x="280774" y="2776220"/>
                  </a:cubicBezTo>
                  <a:cubicBezTo>
                    <a:pt x="273154" y="2760980"/>
                    <a:pt x="265534" y="2748280"/>
                    <a:pt x="265534" y="2730500"/>
                  </a:cubicBezTo>
                  <a:cubicBezTo>
                    <a:pt x="265534" y="2712720"/>
                    <a:pt x="262994" y="2694940"/>
                    <a:pt x="290934" y="2697480"/>
                  </a:cubicBezTo>
                  <a:cubicBezTo>
                    <a:pt x="290934" y="2692400"/>
                    <a:pt x="293474" y="2684780"/>
                    <a:pt x="290934" y="2679700"/>
                  </a:cubicBezTo>
                  <a:cubicBezTo>
                    <a:pt x="285854" y="2672080"/>
                    <a:pt x="278234" y="2664460"/>
                    <a:pt x="273154" y="2664460"/>
                  </a:cubicBezTo>
                  <a:cubicBezTo>
                    <a:pt x="265534" y="2664460"/>
                    <a:pt x="260454" y="2677160"/>
                    <a:pt x="255374" y="2682240"/>
                  </a:cubicBezTo>
                  <a:cubicBezTo>
                    <a:pt x="247754" y="2687320"/>
                    <a:pt x="240134" y="2687320"/>
                    <a:pt x="232514" y="2689860"/>
                  </a:cubicBezTo>
                  <a:cubicBezTo>
                    <a:pt x="232514" y="2682240"/>
                    <a:pt x="232514" y="2672080"/>
                    <a:pt x="232514" y="2664460"/>
                  </a:cubicBezTo>
                  <a:cubicBezTo>
                    <a:pt x="237594" y="2661920"/>
                    <a:pt x="242674" y="2659380"/>
                    <a:pt x="247754" y="2659380"/>
                  </a:cubicBezTo>
                  <a:cubicBezTo>
                    <a:pt x="242674" y="2654300"/>
                    <a:pt x="237594" y="2651760"/>
                    <a:pt x="232514" y="2646680"/>
                  </a:cubicBezTo>
                  <a:cubicBezTo>
                    <a:pt x="224894" y="2600960"/>
                    <a:pt x="194414" y="2567940"/>
                    <a:pt x="163934" y="2534920"/>
                  </a:cubicBezTo>
                  <a:cubicBezTo>
                    <a:pt x="151234" y="2522220"/>
                    <a:pt x="141074" y="2514600"/>
                    <a:pt x="161394" y="2496820"/>
                  </a:cubicBezTo>
                  <a:cubicBezTo>
                    <a:pt x="169014" y="2489200"/>
                    <a:pt x="169014" y="2463800"/>
                    <a:pt x="151234" y="2451100"/>
                  </a:cubicBezTo>
                  <a:cubicBezTo>
                    <a:pt x="141074" y="2443480"/>
                    <a:pt x="135994" y="2428240"/>
                    <a:pt x="128374" y="2418080"/>
                  </a:cubicBezTo>
                  <a:cubicBezTo>
                    <a:pt x="108054" y="2395220"/>
                    <a:pt x="118214" y="2379980"/>
                    <a:pt x="138534" y="2369820"/>
                  </a:cubicBezTo>
                  <a:cubicBezTo>
                    <a:pt x="146154" y="2364740"/>
                    <a:pt x="163934" y="2377440"/>
                    <a:pt x="156314" y="2354580"/>
                  </a:cubicBezTo>
                  <a:cubicBezTo>
                    <a:pt x="151234" y="2336800"/>
                    <a:pt x="143614" y="2319020"/>
                    <a:pt x="138534" y="2301240"/>
                  </a:cubicBezTo>
                  <a:cubicBezTo>
                    <a:pt x="130914" y="2308860"/>
                    <a:pt x="120754" y="2313940"/>
                    <a:pt x="113134" y="2321560"/>
                  </a:cubicBezTo>
                  <a:cubicBezTo>
                    <a:pt x="105514" y="2326640"/>
                    <a:pt x="97894" y="2344420"/>
                    <a:pt x="92814" y="2321560"/>
                  </a:cubicBezTo>
                  <a:cubicBezTo>
                    <a:pt x="92814" y="2319020"/>
                    <a:pt x="92814" y="2316480"/>
                    <a:pt x="92814" y="2313940"/>
                  </a:cubicBezTo>
                  <a:cubicBezTo>
                    <a:pt x="115674" y="2263140"/>
                    <a:pt x="49634" y="2245360"/>
                    <a:pt x="52174" y="2199640"/>
                  </a:cubicBezTo>
                  <a:cubicBezTo>
                    <a:pt x="52174" y="2186940"/>
                    <a:pt x="34394" y="2138680"/>
                    <a:pt x="39474" y="2133600"/>
                  </a:cubicBezTo>
                  <a:cubicBezTo>
                    <a:pt x="44554" y="2128520"/>
                    <a:pt x="54714" y="2123440"/>
                    <a:pt x="62334" y="2125980"/>
                  </a:cubicBezTo>
                  <a:cubicBezTo>
                    <a:pt x="97894" y="2128520"/>
                    <a:pt x="95354" y="2115820"/>
                    <a:pt x="72494" y="2098040"/>
                  </a:cubicBezTo>
                  <a:cubicBezTo>
                    <a:pt x="64874" y="2090420"/>
                    <a:pt x="54714" y="2082800"/>
                    <a:pt x="47094" y="2072640"/>
                  </a:cubicBezTo>
                  <a:cubicBezTo>
                    <a:pt x="42014" y="2062480"/>
                    <a:pt x="34394" y="2047240"/>
                    <a:pt x="39474" y="2042160"/>
                  </a:cubicBezTo>
                  <a:cubicBezTo>
                    <a:pt x="59794" y="2019300"/>
                    <a:pt x="47094" y="1983740"/>
                    <a:pt x="36934" y="1978660"/>
                  </a:cubicBezTo>
                  <a:cubicBezTo>
                    <a:pt x="6454" y="1963420"/>
                    <a:pt x="92814" y="1940560"/>
                    <a:pt x="31854" y="1930400"/>
                  </a:cubicBezTo>
                  <a:cubicBezTo>
                    <a:pt x="19154" y="1927860"/>
                    <a:pt x="39474" y="1897380"/>
                    <a:pt x="16614" y="1884680"/>
                  </a:cubicBezTo>
                  <a:cubicBezTo>
                    <a:pt x="-13866" y="1861820"/>
                    <a:pt x="1374" y="1849120"/>
                    <a:pt x="31854" y="1844040"/>
                  </a:cubicBezTo>
                  <a:cubicBezTo>
                    <a:pt x="34394" y="1844040"/>
                    <a:pt x="36934" y="1833880"/>
                    <a:pt x="36934" y="1828800"/>
                  </a:cubicBezTo>
                  <a:cubicBezTo>
                    <a:pt x="75034" y="1823720"/>
                    <a:pt x="39474" y="1780540"/>
                    <a:pt x="69954" y="1767840"/>
                  </a:cubicBezTo>
                  <a:cubicBezTo>
                    <a:pt x="85194" y="1762760"/>
                    <a:pt x="97894" y="1747520"/>
                    <a:pt x="108054" y="1772920"/>
                  </a:cubicBezTo>
                  <a:cubicBezTo>
                    <a:pt x="113134" y="1785620"/>
                    <a:pt x="120754" y="1795780"/>
                    <a:pt x="130914" y="1805940"/>
                  </a:cubicBezTo>
                  <a:cubicBezTo>
                    <a:pt x="135994" y="1811020"/>
                    <a:pt x="148694" y="1811020"/>
                    <a:pt x="153774" y="1805940"/>
                  </a:cubicBezTo>
                  <a:cubicBezTo>
                    <a:pt x="158854" y="1800860"/>
                    <a:pt x="161394" y="1790700"/>
                    <a:pt x="158854" y="1783080"/>
                  </a:cubicBezTo>
                  <a:cubicBezTo>
                    <a:pt x="148694" y="1757680"/>
                    <a:pt x="133454" y="1737360"/>
                    <a:pt x="125834" y="1711960"/>
                  </a:cubicBezTo>
                  <a:cubicBezTo>
                    <a:pt x="120754" y="1689100"/>
                    <a:pt x="125834" y="1686560"/>
                    <a:pt x="110594" y="1691640"/>
                  </a:cubicBezTo>
                  <a:cubicBezTo>
                    <a:pt x="85194" y="1699260"/>
                    <a:pt x="67414" y="1684020"/>
                    <a:pt x="69954" y="1661160"/>
                  </a:cubicBezTo>
                  <a:cubicBezTo>
                    <a:pt x="72494" y="1635760"/>
                    <a:pt x="67414" y="1607820"/>
                    <a:pt x="72494" y="1584960"/>
                  </a:cubicBezTo>
                  <a:cubicBezTo>
                    <a:pt x="77574" y="1564640"/>
                    <a:pt x="85194" y="1551940"/>
                    <a:pt x="72494" y="1529080"/>
                  </a:cubicBezTo>
                  <a:cubicBezTo>
                    <a:pt x="67414" y="1516380"/>
                    <a:pt x="82654" y="1493520"/>
                    <a:pt x="87734" y="1478280"/>
                  </a:cubicBezTo>
                  <a:cubicBezTo>
                    <a:pt x="92814" y="1475740"/>
                    <a:pt x="97894" y="1473200"/>
                    <a:pt x="102974" y="1473200"/>
                  </a:cubicBezTo>
                  <a:cubicBezTo>
                    <a:pt x="97894" y="1468120"/>
                    <a:pt x="92814" y="1465580"/>
                    <a:pt x="87734" y="1460500"/>
                  </a:cubicBezTo>
                  <a:cubicBezTo>
                    <a:pt x="87734" y="1407160"/>
                    <a:pt x="82654" y="1351280"/>
                    <a:pt x="105514" y="1297940"/>
                  </a:cubicBezTo>
                  <a:cubicBezTo>
                    <a:pt x="110594" y="1290320"/>
                    <a:pt x="128374" y="1290320"/>
                    <a:pt x="138534" y="1285240"/>
                  </a:cubicBezTo>
                  <a:cubicBezTo>
                    <a:pt x="146154" y="1275080"/>
                    <a:pt x="153774" y="1262380"/>
                    <a:pt x="163934" y="1252220"/>
                  </a:cubicBezTo>
                  <a:cubicBezTo>
                    <a:pt x="174094" y="1239520"/>
                    <a:pt x="181714" y="1229360"/>
                    <a:pt x="166474" y="1216660"/>
                  </a:cubicBezTo>
                  <a:cubicBezTo>
                    <a:pt x="148694" y="1201420"/>
                    <a:pt x="153774" y="1186180"/>
                    <a:pt x="171554" y="1176020"/>
                  </a:cubicBezTo>
                  <a:cubicBezTo>
                    <a:pt x="186794" y="1165860"/>
                    <a:pt x="207114" y="1160780"/>
                    <a:pt x="224894" y="1150620"/>
                  </a:cubicBezTo>
                  <a:cubicBezTo>
                    <a:pt x="207114" y="1145540"/>
                    <a:pt x="189334" y="1140460"/>
                    <a:pt x="171554" y="1132840"/>
                  </a:cubicBezTo>
                  <a:cubicBezTo>
                    <a:pt x="161394" y="1127760"/>
                    <a:pt x="158854" y="1122680"/>
                    <a:pt x="166474" y="1107440"/>
                  </a:cubicBezTo>
                  <a:cubicBezTo>
                    <a:pt x="184254" y="1074420"/>
                    <a:pt x="194414" y="1038860"/>
                    <a:pt x="209654" y="1005840"/>
                  </a:cubicBezTo>
                  <a:cubicBezTo>
                    <a:pt x="255374" y="990600"/>
                    <a:pt x="247754" y="937260"/>
                    <a:pt x="278234" y="911860"/>
                  </a:cubicBezTo>
                  <a:cubicBezTo>
                    <a:pt x="245214" y="881380"/>
                    <a:pt x="262994" y="858520"/>
                    <a:pt x="293474" y="853440"/>
                  </a:cubicBezTo>
                  <a:cubicBezTo>
                    <a:pt x="316334" y="850900"/>
                    <a:pt x="336654" y="828040"/>
                    <a:pt x="367134" y="848360"/>
                  </a:cubicBezTo>
                  <a:cubicBezTo>
                    <a:pt x="384914" y="861060"/>
                    <a:pt x="377294" y="840740"/>
                    <a:pt x="369674" y="828040"/>
                  </a:cubicBezTo>
                  <a:cubicBezTo>
                    <a:pt x="362054" y="815340"/>
                    <a:pt x="362054" y="800100"/>
                    <a:pt x="382374" y="800100"/>
                  </a:cubicBezTo>
                  <a:cubicBezTo>
                    <a:pt x="387454" y="792480"/>
                    <a:pt x="389994" y="784860"/>
                    <a:pt x="395074" y="779780"/>
                  </a:cubicBezTo>
                  <a:cubicBezTo>
                    <a:pt x="407774" y="764540"/>
                    <a:pt x="415394" y="762000"/>
                    <a:pt x="417934" y="787400"/>
                  </a:cubicBezTo>
                  <a:cubicBezTo>
                    <a:pt x="417934" y="792480"/>
                    <a:pt x="423014" y="797560"/>
                    <a:pt x="425554" y="802640"/>
                  </a:cubicBezTo>
                  <a:cubicBezTo>
                    <a:pt x="428094" y="797560"/>
                    <a:pt x="433174" y="795020"/>
                    <a:pt x="433174" y="789940"/>
                  </a:cubicBezTo>
                  <a:cubicBezTo>
                    <a:pt x="433174" y="772160"/>
                    <a:pt x="440794" y="746760"/>
                    <a:pt x="407774" y="749300"/>
                  </a:cubicBezTo>
                  <a:cubicBezTo>
                    <a:pt x="397614" y="751840"/>
                    <a:pt x="384914" y="749300"/>
                    <a:pt x="372214" y="749300"/>
                  </a:cubicBezTo>
                  <a:cubicBezTo>
                    <a:pt x="369674" y="749300"/>
                    <a:pt x="367134" y="739140"/>
                    <a:pt x="367134" y="739140"/>
                  </a:cubicBezTo>
                  <a:cubicBezTo>
                    <a:pt x="377294" y="728980"/>
                    <a:pt x="405234" y="736600"/>
                    <a:pt x="395074" y="708660"/>
                  </a:cubicBezTo>
                  <a:cubicBezTo>
                    <a:pt x="392534" y="703580"/>
                    <a:pt x="372214" y="706120"/>
                    <a:pt x="362054" y="703580"/>
                  </a:cubicBezTo>
                  <a:cubicBezTo>
                    <a:pt x="362054" y="703580"/>
                    <a:pt x="362054" y="693420"/>
                    <a:pt x="362054" y="685800"/>
                  </a:cubicBezTo>
                  <a:cubicBezTo>
                    <a:pt x="351894" y="652780"/>
                    <a:pt x="395074" y="668020"/>
                    <a:pt x="397614" y="650240"/>
                  </a:cubicBezTo>
                  <a:cubicBezTo>
                    <a:pt x="400154" y="609600"/>
                    <a:pt x="412854" y="637540"/>
                    <a:pt x="425554" y="642620"/>
                  </a:cubicBezTo>
                  <a:cubicBezTo>
                    <a:pt x="433174" y="645160"/>
                    <a:pt x="443334" y="645160"/>
                    <a:pt x="450954" y="642620"/>
                  </a:cubicBezTo>
                  <a:cubicBezTo>
                    <a:pt x="456034" y="642620"/>
                    <a:pt x="461114" y="637540"/>
                    <a:pt x="466194" y="635000"/>
                  </a:cubicBezTo>
                  <a:cubicBezTo>
                    <a:pt x="461114" y="632460"/>
                    <a:pt x="453494" y="627380"/>
                    <a:pt x="448414" y="624840"/>
                  </a:cubicBezTo>
                  <a:cubicBezTo>
                    <a:pt x="443334" y="619760"/>
                    <a:pt x="438254" y="614680"/>
                    <a:pt x="433174" y="609600"/>
                  </a:cubicBezTo>
                  <a:cubicBezTo>
                    <a:pt x="440794" y="604520"/>
                    <a:pt x="448414" y="591820"/>
                    <a:pt x="453494" y="591820"/>
                  </a:cubicBezTo>
                  <a:cubicBezTo>
                    <a:pt x="468734" y="594360"/>
                    <a:pt x="494134" y="574040"/>
                    <a:pt x="496674" y="612140"/>
                  </a:cubicBezTo>
                  <a:cubicBezTo>
                    <a:pt x="496674" y="609600"/>
                    <a:pt x="494134" y="609600"/>
                    <a:pt x="494134" y="607060"/>
                  </a:cubicBezTo>
                  <a:cubicBezTo>
                    <a:pt x="491594" y="612140"/>
                    <a:pt x="483974" y="614680"/>
                    <a:pt x="486514" y="619760"/>
                  </a:cubicBezTo>
                  <a:cubicBezTo>
                    <a:pt x="486514" y="627380"/>
                    <a:pt x="491594" y="635000"/>
                    <a:pt x="494134" y="640080"/>
                  </a:cubicBezTo>
                  <a:cubicBezTo>
                    <a:pt x="499214" y="635000"/>
                    <a:pt x="501754" y="629920"/>
                    <a:pt x="506834" y="622300"/>
                  </a:cubicBezTo>
                  <a:cubicBezTo>
                    <a:pt x="504294" y="619760"/>
                    <a:pt x="501754" y="614680"/>
                    <a:pt x="499214" y="612140"/>
                  </a:cubicBezTo>
                  <a:cubicBezTo>
                    <a:pt x="522074" y="607060"/>
                    <a:pt x="539854" y="609600"/>
                    <a:pt x="539854" y="579120"/>
                  </a:cubicBezTo>
                  <a:cubicBezTo>
                    <a:pt x="539854" y="571500"/>
                    <a:pt x="550014" y="561340"/>
                    <a:pt x="555094" y="553720"/>
                  </a:cubicBezTo>
                  <a:lnTo>
                    <a:pt x="557634" y="553720"/>
                  </a:lnTo>
                  <a:cubicBezTo>
                    <a:pt x="557634" y="553720"/>
                    <a:pt x="557634" y="553720"/>
                    <a:pt x="557634" y="553720"/>
                  </a:cubicBezTo>
                  <a:cubicBezTo>
                    <a:pt x="562714" y="548640"/>
                    <a:pt x="567794" y="543560"/>
                    <a:pt x="572874" y="538480"/>
                  </a:cubicBezTo>
                  <a:cubicBezTo>
                    <a:pt x="567794" y="543560"/>
                    <a:pt x="562714" y="548640"/>
                    <a:pt x="557634" y="553720"/>
                  </a:cubicBezTo>
                  <a:cubicBezTo>
                    <a:pt x="557634" y="553720"/>
                    <a:pt x="557634" y="553720"/>
                    <a:pt x="557634" y="553720"/>
                  </a:cubicBezTo>
                  <a:lnTo>
                    <a:pt x="557634" y="556260"/>
                  </a:lnTo>
                  <a:cubicBezTo>
                    <a:pt x="542394" y="543560"/>
                    <a:pt x="527154" y="533400"/>
                    <a:pt x="511914" y="518160"/>
                  </a:cubicBezTo>
                  <a:cubicBezTo>
                    <a:pt x="499214" y="505460"/>
                    <a:pt x="499214" y="492760"/>
                    <a:pt x="516994" y="485140"/>
                  </a:cubicBezTo>
                  <a:cubicBezTo>
                    <a:pt x="527154" y="480060"/>
                    <a:pt x="537314" y="477520"/>
                    <a:pt x="544934" y="469900"/>
                  </a:cubicBezTo>
                  <a:cubicBezTo>
                    <a:pt x="562714" y="454660"/>
                    <a:pt x="572874" y="441960"/>
                    <a:pt x="577954" y="477520"/>
                  </a:cubicBezTo>
                  <a:cubicBezTo>
                    <a:pt x="577954" y="480060"/>
                    <a:pt x="603354" y="480060"/>
                    <a:pt x="616054" y="485140"/>
                  </a:cubicBezTo>
                  <a:cubicBezTo>
                    <a:pt x="636374" y="492760"/>
                    <a:pt x="656694" y="500380"/>
                    <a:pt x="677014" y="508000"/>
                  </a:cubicBezTo>
                  <a:cubicBezTo>
                    <a:pt x="649074" y="520700"/>
                    <a:pt x="679554" y="563880"/>
                    <a:pt x="643994" y="571500"/>
                  </a:cubicBezTo>
                  <a:cubicBezTo>
                    <a:pt x="621134" y="576580"/>
                    <a:pt x="605894" y="596900"/>
                    <a:pt x="610974" y="622300"/>
                  </a:cubicBezTo>
                  <a:cubicBezTo>
                    <a:pt x="613514" y="632460"/>
                    <a:pt x="613514" y="642620"/>
                    <a:pt x="616054" y="655320"/>
                  </a:cubicBezTo>
                  <a:cubicBezTo>
                    <a:pt x="623674" y="650240"/>
                    <a:pt x="631294" y="642620"/>
                    <a:pt x="641454" y="637540"/>
                  </a:cubicBezTo>
                  <a:cubicBezTo>
                    <a:pt x="649074" y="632460"/>
                    <a:pt x="654154" y="614680"/>
                    <a:pt x="664314" y="635000"/>
                  </a:cubicBezTo>
                  <a:cubicBezTo>
                    <a:pt x="669394" y="650240"/>
                    <a:pt x="674474" y="665480"/>
                    <a:pt x="682094" y="680720"/>
                  </a:cubicBezTo>
                  <a:cubicBezTo>
                    <a:pt x="689714" y="695960"/>
                    <a:pt x="720194" y="701040"/>
                    <a:pt x="730354" y="685800"/>
                  </a:cubicBezTo>
                  <a:cubicBezTo>
                    <a:pt x="732894" y="680720"/>
                    <a:pt x="730354" y="670560"/>
                    <a:pt x="730354" y="662940"/>
                  </a:cubicBezTo>
                  <a:cubicBezTo>
                    <a:pt x="720194" y="665480"/>
                    <a:pt x="702414" y="668020"/>
                    <a:pt x="699874" y="665480"/>
                  </a:cubicBezTo>
                  <a:cubicBezTo>
                    <a:pt x="694794" y="652780"/>
                    <a:pt x="697334" y="637540"/>
                    <a:pt x="692254" y="624840"/>
                  </a:cubicBezTo>
                  <a:cubicBezTo>
                    <a:pt x="684634" y="612140"/>
                    <a:pt x="671934" y="601980"/>
                    <a:pt x="689714" y="589280"/>
                  </a:cubicBezTo>
                  <a:cubicBezTo>
                    <a:pt x="692254" y="586740"/>
                    <a:pt x="704954" y="599440"/>
                    <a:pt x="715114" y="601980"/>
                  </a:cubicBezTo>
                  <a:cubicBezTo>
                    <a:pt x="720194" y="601980"/>
                    <a:pt x="727814" y="594360"/>
                    <a:pt x="735434" y="591820"/>
                  </a:cubicBezTo>
                  <a:cubicBezTo>
                    <a:pt x="730354" y="584200"/>
                    <a:pt x="725274" y="576580"/>
                    <a:pt x="717654" y="568960"/>
                  </a:cubicBezTo>
                  <a:cubicBezTo>
                    <a:pt x="712574" y="563880"/>
                    <a:pt x="707494" y="561340"/>
                    <a:pt x="702414" y="556260"/>
                  </a:cubicBezTo>
                  <a:cubicBezTo>
                    <a:pt x="707494" y="553720"/>
                    <a:pt x="712574" y="551180"/>
                    <a:pt x="717654" y="551180"/>
                  </a:cubicBezTo>
                  <a:cubicBezTo>
                    <a:pt x="730354" y="548640"/>
                    <a:pt x="748134" y="558800"/>
                    <a:pt x="750674" y="538480"/>
                  </a:cubicBezTo>
                  <a:cubicBezTo>
                    <a:pt x="753214" y="518160"/>
                    <a:pt x="758294" y="513080"/>
                    <a:pt x="773534" y="530860"/>
                  </a:cubicBezTo>
                  <a:cubicBezTo>
                    <a:pt x="778614" y="538480"/>
                    <a:pt x="783694" y="546100"/>
                    <a:pt x="791314" y="548640"/>
                  </a:cubicBezTo>
                  <a:cubicBezTo>
                    <a:pt x="804014" y="556260"/>
                    <a:pt x="819254" y="556260"/>
                    <a:pt x="821794" y="535940"/>
                  </a:cubicBezTo>
                  <a:cubicBezTo>
                    <a:pt x="824334" y="487680"/>
                    <a:pt x="849734" y="454660"/>
                    <a:pt x="890374" y="431800"/>
                  </a:cubicBezTo>
                  <a:cubicBezTo>
                    <a:pt x="905614" y="419100"/>
                    <a:pt x="920854" y="403860"/>
                    <a:pt x="938634" y="393700"/>
                  </a:cubicBezTo>
                  <a:cubicBezTo>
                    <a:pt x="966574" y="378460"/>
                    <a:pt x="989434" y="363220"/>
                    <a:pt x="979274" y="325120"/>
                  </a:cubicBezTo>
                  <a:cubicBezTo>
                    <a:pt x="974194" y="302260"/>
                    <a:pt x="984354" y="289560"/>
                    <a:pt x="1007214" y="287020"/>
                  </a:cubicBezTo>
                  <a:cubicBezTo>
                    <a:pt x="1009754" y="287020"/>
                    <a:pt x="1012294" y="266700"/>
                    <a:pt x="1012294" y="256540"/>
                  </a:cubicBezTo>
                  <a:cubicBezTo>
                    <a:pt x="1035154" y="264160"/>
                    <a:pt x="1037694" y="307340"/>
                    <a:pt x="1075794" y="292100"/>
                  </a:cubicBezTo>
                  <a:cubicBezTo>
                    <a:pt x="1083414" y="287020"/>
                    <a:pt x="1098654" y="284480"/>
                    <a:pt x="1098654" y="276860"/>
                  </a:cubicBezTo>
                  <a:cubicBezTo>
                    <a:pt x="1106274" y="238760"/>
                    <a:pt x="1136754" y="241300"/>
                    <a:pt x="1164694" y="238760"/>
                  </a:cubicBezTo>
                  <a:cubicBezTo>
                    <a:pt x="1223114" y="233680"/>
                    <a:pt x="1273914" y="251460"/>
                    <a:pt x="1322174" y="279400"/>
                  </a:cubicBezTo>
                  <a:cubicBezTo>
                    <a:pt x="1334874" y="284480"/>
                    <a:pt x="1347574" y="287020"/>
                    <a:pt x="1360274" y="292100"/>
                  </a:cubicBezTo>
                  <a:cubicBezTo>
                    <a:pt x="1360274" y="284480"/>
                    <a:pt x="1357734" y="274320"/>
                    <a:pt x="1360274" y="266700"/>
                  </a:cubicBezTo>
                  <a:cubicBezTo>
                    <a:pt x="1370434" y="248920"/>
                    <a:pt x="1380594" y="266700"/>
                    <a:pt x="1383134" y="271780"/>
                  </a:cubicBezTo>
                  <a:cubicBezTo>
                    <a:pt x="1395834" y="294640"/>
                    <a:pt x="1411074" y="276860"/>
                    <a:pt x="1426314" y="279400"/>
                  </a:cubicBezTo>
                  <a:cubicBezTo>
                    <a:pt x="1441554" y="281940"/>
                    <a:pt x="1464414" y="281940"/>
                    <a:pt x="1472034" y="292100"/>
                  </a:cubicBezTo>
                  <a:cubicBezTo>
                    <a:pt x="1489814" y="317500"/>
                    <a:pt x="1502514" y="292100"/>
                    <a:pt x="1522834" y="297180"/>
                  </a:cubicBezTo>
                  <a:cubicBezTo>
                    <a:pt x="1522834" y="297180"/>
                    <a:pt x="1522834" y="297180"/>
                    <a:pt x="1522834" y="297180"/>
                  </a:cubicBezTo>
                  <a:cubicBezTo>
                    <a:pt x="1520294" y="299720"/>
                    <a:pt x="1517754" y="304800"/>
                    <a:pt x="1520294" y="307340"/>
                  </a:cubicBezTo>
                  <a:cubicBezTo>
                    <a:pt x="1522834" y="320040"/>
                    <a:pt x="1525374" y="330200"/>
                    <a:pt x="1530454" y="342900"/>
                  </a:cubicBezTo>
                  <a:cubicBezTo>
                    <a:pt x="1532994" y="335280"/>
                    <a:pt x="1535534" y="327660"/>
                    <a:pt x="1540614" y="320040"/>
                  </a:cubicBezTo>
                  <a:cubicBezTo>
                    <a:pt x="1535534" y="309880"/>
                    <a:pt x="1532994" y="302260"/>
                    <a:pt x="1527914" y="292100"/>
                  </a:cubicBezTo>
                  <a:cubicBezTo>
                    <a:pt x="1527914" y="294640"/>
                    <a:pt x="1525374" y="297180"/>
                    <a:pt x="1525374" y="297180"/>
                  </a:cubicBezTo>
                  <a:cubicBezTo>
                    <a:pt x="1525374" y="297180"/>
                    <a:pt x="1525374" y="297180"/>
                    <a:pt x="1525374" y="297180"/>
                  </a:cubicBezTo>
                  <a:lnTo>
                    <a:pt x="1525374" y="297180"/>
                  </a:lnTo>
                  <a:cubicBezTo>
                    <a:pt x="1525374" y="297180"/>
                    <a:pt x="1525374" y="297180"/>
                    <a:pt x="1525374" y="297180"/>
                  </a:cubicBezTo>
                  <a:cubicBezTo>
                    <a:pt x="1525374" y="297180"/>
                    <a:pt x="1525374" y="297180"/>
                    <a:pt x="1525374" y="297180"/>
                  </a:cubicBezTo>
                  <a:cubicBezTo>
                    <a:pt x="1525374" y="297180"/>
                    <a:pt x="1525374" y="297180"/>
                    <a:pt x="1525374" y="297180"/>
                  </a:cubicBezTo>
                  <a:cubicBezTo>
                    <a:pt x="1522834" y="279400"/>
                    <a:pt x="1525374" y="269240"/>
                    <a:pt x="1527914" y="259080"/>
                  </a:cubicBezTo>
                  <a:cubicBezTo>
                    <a:pt x="1545694" y="269240"/>
                    <a:pt x="1555854" y="228600"/>
                    <a:pt x="1576174" y="248920"/>
                  </a:cubicBezTo>
                  <a:cubicBezTo>
                    <a:pt x="1604114" y="279400"/>
                    <a:pt x="1611734" y="228600"/>
                    <a:pt x="1637134" y="236220"/>
                  </a:cubicBezTo>
                  <a:cubicBezTo>
                    <a:pt x="1644754" y="238760"/>
                    <a:pt x="1634594" y="226060"/>
                    <a:pt x="1626974" y="220980"/>
                  </a:cubicBezTo>
                  <a:cubicBezTo>
                    <a:pt x="1604114" y="208280"/>
                    <a:pt x="1604114" y="195580"/>
                    <a:pt x="1621894" y="187960"/>
                  </a:cubicBezTo>
                  <a:cubicBezTo>
                    <a:pt x="1642214" y="180340"/>
                    <a:pt x="1662534" y="175260"/>
                    <a:pt x="1682854" y="170180"/>
                  </a:cubicBezTo>
                  <a:cubicBezTo>
                    <a:pt x="1700634" y="167640"/>
                    <a:pt x="1715874" y="170180"/>
                    <a:pt x="1713334" y="195580"/>
                  </a:cubicBezTo>
                  <a:cubicBezTo>
                    <a:pt x="1710794" y="223520"/>
                    <a:pt x="1728574" y="238760"/>
                    <a:pt x="1753974" y="238760"/>
                  </a:cubicBezTo>
                  <a:cubicBezTo>
                    <a:pt x="1812394" y="236220"/>
                    <a:pt x="1870814" y="228600"/>
                    <a:pt x="1929234" y="220980"/>
                  </a:cubicBezTo>
                  <a:cubicBezTo>
                    <a:pt x="1934314" y="220980"/>
                    <a:pt x="1934314" y="205740"/>
                    <a:pt x="1939394" y="200660"/>
                  </a:cubicBezTo>
                  <a:cubicBezTo>
                    <a:pt x="1952094" y="190500"/>
                    <a:pt x="1964794" y="177800"/>
                    <a:pt x="1977494" y="175260"/>
                  </a:cubicBezTo>
                  <a:cubicBezTo>
                    <a:pt x="1985114" y="172720"/>
                    <a:pt x="1997814" y="187960"/>
                    <a:pt x="2007974" y="193040"/>
                  </a:cubicBezTo>
                  <a:cubicBezTo>
                    <a:pt x="2038454" y="210820"/>
                    <a:pt x="2043534" y="236220"/>
                    <a:pt x="2025754" y="266700"/>
                  </a:cubicBezTo>
                  <a:cubicBezTo>
                    <a:pt x="2023214" y="271780"/>
                    <a:pt x="2030834" y="281940"/>
                    <a:pt x="2033374" y="289560"/>
                  </a:cubicBezTo>
                  <a:cubicBezTo>
                    <a:pt x="2040994" y="284480"/>
                    <a:pt x="2058774" y="281940"/>
                    <a:pt x="2058774" y="276860"/>
                  </a:cubicBezTo>
                  <a:cubicBezTo>
                    <a:pt x="2058774" y="256540"/>
                    <a:pt x="2071474" y="254000"/>
                    <a:pt x="2086714" y="254000"/>
                  </a:cubicBezTo>
                  <a:cubicBezTo>
                    <a:pt x="2104494" y="256540"/>
                    <a:pt x="2112114" y="251460"/>
                    <a:pt x="2114654" y="231140"/>
                  </a:cubicBezTo>
                  <a:cubicBezTo>
                    <a:pt x="2114654" y="226060"/>
                    <a:pt x="2132434" y="218440"/>
                    <a:pt x="2140054" y="220980"/>
                  </a:cubicBezTo>
                  <a:cubicBezTo>
                    <a:pt x="2167994" y="228600"/>
                    <a:pt x="2195934" y="243840"/>
                    <a:pt x="2228954" y="238760"/>
                  </a:cubicBezTo>
                  <a:cubicBezTo>
                    <a:pt x="2244194" y="271780"/>
                    <a:pt x="2279754" y="266700"/>
                    <a:pt x="2307694" y="281940"/>
                  </a:cubicBezTo>
                  <a:cubicBezTo>
                    <a:pt x="2322934" y="289560"/>
                    <a:pt x="2335634" y="325120"/>
                    <a:pt x="2348334" y="276860"/>
                  </a:cubicBezTo>
                  <a:cubicBezTo>
                    <a:pt x="2350874" y="264160"/>
                    <a:pt x="2383894" y="264160"/>
                    <a:pt x="2399134" y="284480"/>
                  </a:cubicBezTo>
                  <a:cubicBezTo>
                    <a:pt x="2414374" y="304800"/>
                    <a:pt x="2424534" y="297180"/>
                    <a:pt x="2444854" y="289560"/>
                  </a:cubicBezTo>
                  <a:cubicBezTo>
                    <a:pt x="2470254" y="279400"/>
                    <a:pt x="2490574" y="289560"/>
                    <a:pt x="2482954" y="325120"/>
                  </a:cubicBezTo>
                  <a:cubicBezTo>
                    <a:pt x="2480414" y="342900"/>
                    <a:pt x="2490574" y="342900"/>
                    <a:pt x="2500734" y="330200"/>
                  </a:cubicBezTo>
                  <a:cubicBezTo>
                    <a:pt x="2523594" y="302260"/>
                    <a:pt x="2533754" y="342900"/>
                    <a:pt x="2551534" y="340360"/>
                  </a:cubicBezTo>
                  <a:cubicBezTo>
                    <a:pt x="2554074" y="345440"/>
                    <a:pt x="2556614" y="350520"/>
                    <a:pt x="2556614" y="355600"/>
                  </a:cubicBezTo>
                  <a:cubicBezTo>
                    <a:pt x="2561694" y="350520"/>
                    <a:pt x="2564234" y="345440"/>
                    <a:pt x="2569314" y="340360"/>
                  </a:cubicBezTo>
                  <a:cubicBezTo>
                    <a:pt x="2584554" y="340360"/>
                    <a:pt x="2599794" y="337820"/>
                    <a:pt x="2612494" y="340360"/>
                  </a:cubicBezTo>
                  <a:cubicBezTo>
                    <a:pt x="2627734" y="345440"/>
                    <a:pt x="2642974" y="353060"/>
                    <a:pt x="2653134" y="363220"/>
                  </a:cubicBezTo>
                  <a:cubicBezTo>
                    <a:pt x="2668374" y="381000"/>
                    <a:pt x="2673454" y="355600"/>
                    <a:pt x="2683614" y="358140"/>
                  </a:cubicBezTo>
                  <a:cubicBezTo>
                    <a:pt x="2698854" y="365760"/>
                    <a:pt x="2711554" y="373380"/>
                    <a:pt x="2726794" y="381000"/>
                  </a:cubicBezTo>
                  <a:cubicBezTo>
                    <a:pt x="2739494" y="388620"/>
                    <a:pt x="2749654" y="393700"/>
                    <a:pt x="2762354" y="398780"/>
                  </a:cubicBezTo>
                  <a:cubicBezTo>
                    <a:pt x="2775054" y="403860"/>
                    <a:pt x="2790294" y="403860"/>
                    <a:pt x="2802994" y="406400"/>
                  </a:cubicBezTo>
                  <a:cubicBezTo>
                    <a:pt x="2815694" y="411480"/>
                    <a:pt x="2818234" y="436880"/>
                    <a:pt x="2805534" y="439420"/>
                  </a:cubicBezTo>
                  <a:cubicBezTo>
                    <a:pt x="2782674" y="444500"/>
                    <a:pt x="2772514" y="444500"/>
                    <a:pt x="2795374" y="464820"/>
                  </a:cubicBezTo>
                  <a:cubicBezTo>
                    <a:pt x="2808074" y="477520"/>
                    <a:pt x="2820774" y="495300"/>
                    <a:pt x="2833474" y="510540"/>
                  </a:cubicBezTo>
                  <a:cubicBezTo>
                    <a:pt x="2828394" y="513080"/>
                    <a:pt x="2823314" y="513080"/>
                    <a:pt x="2820774" y="515620"/>
                  </a:cubicBezTo>
                  <a:cubicBezTo>
                    <a:pt x="2820774" y="515620"/>
                    <a:pt x="2823314" y="523240"/>
                    <a:pt x="2823314" y="525780"/>
                  </a:cubicBezTo>
                  <a:cubicBezTo>
                    <a:pt x="2825854" y="523240"/>
                    <a:pt x="2830934" y="520700"/>
                    <a:pt x="2833474" y="518160"/>
                  </a:cubicBezTo>
                  <a:cubicBezTo>
                    <a:pt x="2833474" y="515620"/>
                    <a:pt x="2833474" y="513080"/>
                    <a:pt x="2833474" y="510540"/>
                  </a:cubicBezTo>
                  <a:cubicBezTo>
                    <a:pt x="2838554" y="502920"/>
                    <a:pt x="2846174" y="495300"/>
                    <a:pt x="2851254" y="487680"/>
                  </a:cubicBezTo>
                  <a:cubicBezTo>
                    <a:pt x="2863954" y="467360"/>
                    <a:pt x="2876654" y="452120"/>
                    <a:pt x="2899514" y="474980"/>
                  </a:cubicBezTo>
                  <a:cubicBezTo>
                    <a:pt x="2899514" y="474980"/>
                    <a:pt x="2914754" y="464820"/>
                    <a:pt x="2919834" y="457200"/>
                  </a:cubicBezTo>
                  <a:cubicBezTo>
                    <a:pt x="2932534" y="469900"/>
                    <a:pt x="2973174" y="500380"/>
                    <a:pt x="3006194" y="523240"/>
                  </a:cubicBezTo>
                  <a:lnTo>
                    <a:pt x="3006194" y="797560"/>
                  </a:lnTo>
                  <a:cubicBezTo>
                    <a:pt x="2983334" y="779780"/>
                    <a:pt x="2960474" y="764540"/>
                    <a:pt x="2937615" y="749300"/>
                  </a:cubicBezTo>
                  <a:cubicBezTo>
                    <a:pt x="2932534" y="744220"/>
                    <a:pt x="2927454" y="731520"/>
                    <a:pt x="2924915" y="731520"/>
                  </a:cubicBezTo>
                  <a:cubicBezTo>
                    <a:pt x="2896974" y="731520"/>
                    <a:pt x="2879194" y="723900"/>
                    <a:pt x="2866494" y="695960"/>
                  </a:cubicBezTo>
                  <a:cubicBezTo>
                    <a:pt x="2853794" y="665480"/>
                    <a:pt x="2833474" y="665480"/>
                    <a:pt x="2815694" y="695960"/>
                  </a:cubicBezTo>
                  <a:cubicBezTo>
                    <a:pt x="2810614" y="698500"/>
                    <a:pt x="2805534" y="701040"/>
                    <a:pt x="2800454" y="701040"/>
                  </a:cubicBezTo>
                  <a:cubicBezTo>
                    <a:pt x="2805534" y="706120"/>
                    <a:pt x="2810614" y="708660"/>
                    <a:pt x="2815694" y="713740"/>
                  </a:cubicBezTo>
                  <a:cubicBezTo>
                    <a:pt x="2820774" y="728980"/>
                    <a:pt x="2828394" y="741680"/>
                    <a:pt x="2833474" y="756920"/>
                  </a:cubicBezTo>
                  <a:cubicBezTo>
                    <a:pt x="2843634" y="789940"/>
                    <a:pt x="2848714" y="789940"/>
                    <a:pt x="2886814" y="764540"/>
                  </a:cubicBezTo>
                  <a:cubicBezTo>
                    <a:pt x="2909674" y="774700"/>
                    <a:pt x="2919834" y="802640"/>
                    <a:pt x="2942694" y="812800"/>
                  </a:cubicBezTo>
                  <a:cubicBezTo>
                    <a:pt x="2955394" y="817880"/>
                    <a:pt x="2965554" y="835660"/>
                    <a:pt x="2950315" y="848360"/>
                  </a:cubicBezTo>
                  <a:cubicBezTo>
                    <a:pt x="2924915" y="868680"/>
                    <a:pt x="2940154" y="886460"/>
                    <a:pt x="2957934" y="896620"/>
                  </a:cubicBezTo>
                  <a:cubicBezTo>
                    <a:pt x="2968094" y="909320"/>
                    <a:pt x="2990954" y="914400"/>
                    <a:pt x="2998574" y="934720"/>
                  </a:cubicBezTo>
                  <a:close/>
                  <a:moveTo>
                    <a:pt x="2907134" y="675640"/>
                  </a:moveTo>
                  <a:cubicBezTo>
                    <a:pt x="2904594" y="680720"/>
                    <a:pt x="2902054" y="688340"/>
                    <a:pt x="2902054" y="693420"/>
                  </a:cubicBezTo>
                  <a:cubicBezTo>
                    <a:pt x="2914754" y="693420"/>
                    <a:pt x="2929994" y="693420"/>
                    <a:pt x="2942694" y="693420"/>
                  </a:cubicBezTo>
                  <a:cubicBezTo>
                    <a:pt x="2940154" y="688340"/>
                    <a:pt x="2937615" y="680720"/>
                    <a:pt x="2935074" y="675640"/>
                  </a:cubicBezTo>
                  <a:cubicBezTo>
                    <a:pt x="2932534" y="652780"/>
                    <a:pt x="2932534" y="632460"/>
                    <a:pt x="2929994" y="609600"/>
                  </a:cubicBezTo>
                  <a:cubicBezTo>
                    <a:pt x="2935074" y="609600"/>
                    <a:pt x="2942694" y="609600"/>
                    <a:pt x="2947774" y="609600"/>
                  </a:cubicBezTo>
                  <a:cubicBezTo>
                    <a:pt x="2952854" y="609600"/>
                    <a:pt x="2957934" y="607060"/>
                    <a:pt x="2963015" y="604520"/>
                  </a:cubicBezTo>
                  <a:cubicBezTo>
                    <a:pt x="2957934" y="599440"/>
                    <a:pt x="2952854" y="594360"/>
                    <a:pt x="2947774" y="594360"/>
                  </a:cubicBezTo>
                  <a:cubicBezTo>
                    <a:pt x="2942694" y="591820"/>
                    <a:pt x="2937615" y="594360"/>
                    <a:pt x="2929994" y="594360"/>
                  </a:cubicBezTo>
                  <a:cubicBezTo>
                    <a:pt x="2922374" y="589280"/>
                    <a:pt x="2914754" y="581660"/>
                    <a:pt x="2907134" y="576580"/>
                  </a:cubicBezTo>
                  <a:cubicBezTo>
                    <a:pt x="2902054" y="584200"/>
                    <a:pt x="2896974" y="594360"/>
                    <a:pt x="2894434" y="601980"/>
                  </a:cubicBezTo>
                  <a:cubicBezTo>
                    <a:pt x="2889354" y="627380"/>
                    <a:pt x="2932534" y="645160"/>
                    <a:pt x="2907134" y="675640"/>
                  </a:cubicBezTo>
                  <a:close/>
                  <a:moveTo>
                    <a:pt x="105514" y="1645920"/>
                  </a:moveTo>
                  <a:cubicBezTo>
                    <a:pt x="102974" y="1643380"/>
                    <a:pt x="100434" y="1640840"/>
                    <a:pt x="100434" y="1640840"/>
                  </a:cubicBezTo>
                  <a:cubicBezTo>
                    <a:pt x="95354" y="1640840"/>
                    <a:pt x="92814" y="1643380"/>
                    <a:pt x="87734" y="1645920"/>
                  </a:cubicBezTo>
                  <a:cubicBezTo>
                    <a:pt x="90274" y="1648460"/>
                    <a:pt x="92814" y="1651000"/>
                    <a:pt x="92814" y="1651000"/>
                  </a:cubicBezTo>
                  <a:cubicBezTo>
                    <a:pt x="97894" y="1651000"/>
                    <a:pt x="100434" y="1648460"/>
                    <a:pt x="105514" y="1645920"/>
                  </a:cubicBezTo>
                  <a:close/>
                  <a:moveTo>
                    <a:pt x="110594" y="1574800"/>
                  </a:moveTo>
                  <a:cubicBezTo>
                    <a:pt x="118214" y="1564640"/>
                    <a:pt x="123294" y="1562100"/>
                    <a:pt x="123294" y="1559560"/>
                  </a:cubicBezTo>
                  <a:cubicBezTo>
                    <a:pt x="123294" y="1551940"/>
                    <a:pt x="120754" y="1544320"/>
                    <a:pt x="118214" y="1536700"/>
                  </a:cubicBezTo>
                  <a:cubicBezTo>
                    <a:pt x="113134" y="1536700"/>
                    <a:pt x="108054" y="1539240"/>
                    <a:pt x="108054" y="1539240"/>
                  </a:cubicBezTo>
                  <a:cubicBezTo>
                    <a:pt x="108054" y="1549400"/>
                    <a:pt x="108054" y="1559560"/>
                    <a:pt x="110594" y="1574800"/>
                  </a:cubicBezTo>
                  <a:close/>
                  <a:moveTo>
                    <a:pt x="135994" y="1579880"/>
                  </a:moveTo>
                  <a:cubicBezTo>
                    <a:pt x="130914" y="1574800"/>
                    <a:pt x="125834" y="1572260"/>
                    <a:pt x="120754" y="1567180"/>
                  </a:cubicBezTo>
                  <a:cubicBezTo>
                    <a:pt x="120754" y="1572260"/>
                    <a:pt x="120754" y="1579880"/>
                    <a:pt x="120754" y="1584960"/>
                  </a:cubicBezTo>
                  <a:cubicBezTo>
                    <a:pt x="115674" y="1587500"/>
                    <a:pt x="110594" y="1587500"/>
                    <a:pt x="108054" y="1590040"/>
                  </a:cubicBezTo>
                  <a:cubicBezTo>
                    <a:pt x="108054" y="1590040"/>
                    <a:pt x="110594" y="1597660"/>
                    <a:pt x="110594" y="1600200"/>
                  </a:cubicBezTo>
                  <a:cubicBezTo>
                    <a:pt x="113134" y="1597660"/>
                    <a:pt x="118214" y="1595120"/>
                    <a:pt x="120754" y="1592580"/>
                  </a:cubicBezTo>
                  <a:cubicBezTo>
                    <a:pt x="120754" y="1590040"/>
                    <a:pt x="120754" y="1587500"/>
                    <a:pt x="120754" y="1584960"/>
                  </a:cubicBezTo>
                  <a:cubicBezTo>
                    <a:pt x="125834" y="1584960"/>
                    <a:pt x="130914" y="1582420"/>
                    <a:pt x="135994" y="1579880"/>
                  </a:cubicBezTo>
                  <a:close/>
                  <a:moveTo>
                    <a:pt x="156314" y="1300480"/>
                  </a:moveTo>
                  <a:cubicBezTo>
                    <a:pt x="153774" y="1297940"/>
                    <a:pt x="151234" y="1292860"/>
                    <a:pt x="148694" y="1290320"/>
                  </a:cubicBezTo>
                  <a:cubicBezTo>
                    <a:pt x="146154" y="1292860"/>
                    <a:pt x="143614" y="1295400"/>
                    <a:pt x="141074" y="1297940"/>
                  </a:cubicBezTo>
                  <a:cubicBezTo>
                    <a:pt x="143614" y="1300480"/>
                    <a:pt x="148694" y="1303020"/>
                    <a:pt x="151234" y="1305560"/>
                  </a:cubicBezTo>
                  <a:cubicBezTo>
                    <a:pt x="151234" y="1305560"/>
                    <a:pt x="153774" y="1300480"/>
                    <a:pt x="156314" y="1300480"/>
                  </a:cubicBezTo>
                  <a:close/>
                  <a:moveTo>
                    <a:pt x="125834" y="1905000"/>
                  </a:moveTo>
                  <a:cubicBezTo>
                    <a:pt x="125834" y="1910080"/>
                    <a:pt x="128374" y="1912620"/>
                    <a:pt x="130914" y="1917700"/>
                  </a:cubicBezTo>
                  <a:cubicBezTo>
                    <a:pt x="133454" y="1915160"/>
                    <a:pt x="135994" y="1912620"/>
                    <a:pt x="135994" y="1912620"/>
                  </a:cubicBezTo>
                  <a:cubicBezTo>
                    <a:pt x="135994" y="1907540"/>
                    <a:pt x="133454" y="1905000"/>
                    <a:pt x="130914" y="1899920"/>
                  </a:cubicBezTo>
                  <a:cubicBezTo>
                    <a:pt x="128374" y="1902460"/>
                    <a:pt x="125834" y="1905000"/>
                    <a:pt x="125834" y="1905000"/>
                  </a:cubicBezTo>
                  <a:close/>
                  <a:moveTo>
                    <a:pt x="105514" y="2100580"/>
                  </a:moveTo>
                  <a:cubicBezTo>
                    <a:pt x="108054" y="2103120"/>
                    <a:pt x="110594" y="2105660"/>
                    <a:pt x="110594" y="2105660"/>
                  </a:cubicBezTo>
                  <a:cubicBezTo>
                    <a:pt x="115674" y="2105660"/>
                    <a:pt x="118214" y="2103120"/>
                    <a:pt x="123294" y="2100580"/>
                  </a:cubicBezTo>
                  <a:cubicBezTo>
                    <a:pt x="120754" y="2098040"/>
                    <a:pt x="118214" y="2095500"/>
                    <a:pt x="118214" y="2095500"/>
                  </a:cubicBezTo>
                  <a:cubicBezTo>
                    <a:pt x="113134" y="2095500"/>
                    <a:pt x="108054" y="2098040"/>
                    <a:pt x="105514" y="2100580"/>
                  </a:cubicBezTo>
                  <a:close/>
                  <a:moveTo>
                    <a:pt x="141074" y="2151380"/>
                  </a:moveTo>
                  <a:cubicBezTo>
                    <a:pt x="135994" y="2141220"/>
                    <a:pt x="135994" y="2136140"/>
                    <a:pt x="133454" y="2131060"/>
                  </a:cubicBezTo>
                  <a:cubicBezTo>
                    <a:pt x="118214" y="2138680"/>
                    <a:pt x="102974" y="2146300"/>
                    <a:pt x="87734" y="2153920"/>
                  </a:cubicBezTo>
                  <a:cubicBezTo>
                    <a:pt x="95354" y="2161540"/>
                    <a:pt x="105514" y="2176780"/>
                    <a:pt x="110594" y="2176780"/>
                  </a:cubicBezTo>
                  <a:cubicBezTo>
                    <a:pt x="123294" y="2169160"/>
                    <a:pt x="133454" y="2159000"/>
                    <a:pt x="141074" y="2151380"/>
                  </a:cubicBezTo>
                  <a:close/>
                  <a:moveTo>
                    <a:pt x="331574" y="2573020"/>
                  </a:moveTo>
                  <a:cubicBezTo>
                    <a:pt x="334114" y="2575560"/>
                    <a:pt x="336654" y="2578100"/>
                    <a:pt x="339194" y="2580640"/>
                  </a:cubicBezTo>
                  <a:cubicBezTo>
                    <a:pt x="341734" y="2578100"/>
                    <a:pt x="344274" y="2573020"/>
                    <a:pt x="346814" y="2570480"/>
                  </a:cubicBezTo>
                  <a:cubicBezTo>
                    <a:pt x="346814" y="2570480"/>
                    <a:pt x="344274" y="2567940"/>
                    <a:pt x="341734" y="2565400"/>
                  </a:cubicBezTo>
                  <a:cubicBezTo>
                    <a:pt x="339194" y="2567940"/>
                    <a:pt x="334114" y="2570480"/>
                    <a:pt x="331574" y="2573020"/>
                  </a:cubicBezTo>
                  <a:close/>
                  <a:moveTo>
                    <a:pt x="245214" y="2570480"/>
                  </a:moveTo>
                  <a:cubicBezTo>
                    <a:pt x="247754" y="2573020"/>
                    <a:pt x="250294" y="2575560"/>
                    <a:pt x="250294" y="2575560"/>
                  </a:cubicBezTo>
                  <a:cubicBezTo>
                    <a:pt x="255374" y="2575560"/>
                    <a:pt x="257914" y="2573020"/>
                    <a:pt x="262994" y="2570480"/>
                  </a:cubicBezTo>
                  <a:cubicBezTo>
                    <a:pt x="260454" y="2567940"/>
                    <a:pt x="257914" y="2565400"/>
                    <a:pt x="257914" y="2565400"/>
                  </a:cubicBezTo>
                  <a:cubicBezTo>
                    <a:pt x="252834" y="2567940"/>
                    <a:pt x="247754" y="2570480"/>
                    <a:pt x="245214" y="2570480"/>
                  </a:cubicBezTo>
                  <a:close/>
                  <a:moveTo>
                    <a:pt x="227434" y="2501900"/>
                  </a:moveTo>
                  <a:cubicBezTo>
                    <a:pt x="229974" y="2504440"/>
                    <a:pt x="232514" y="2506980"/>
                    <a:pt x="232514" y="2506980"/>
                  </a:cubicBezTo>
                  <a:cubicBezTo>
                    <a:pt x="237594" y="2506980"/>
                    <a:pt x="240134" y="2504440"/>
                    <a:pt x="245214" y="2501900"/>
                  </a:cubicBezTo>
                  <a:cubicBezTo>
                    <a:pt x="242674" y="2499360"/>
                    <a:pt x="240134" y="2496820"/>
                    <a:pt x="240134" y="2496820"/>
                  </a:cubicBezTo>
                  <a:cubicBezTo>
                    <a:pt x="235054" y="2496820"/>
                    <a:pt x="229974" y="2499360"/>
                    <a:pt x="227434" y="2501900"/>
                  </a:cubicBezTo>
                  <a:close/>
                  <a:moveTo>
                    <a:pt x="214734" y="2265680"/>
                  </a:moveTo>
                  <a:cubicBezTo>
                    <a:pt x="207114" y="2265680"/>
                    <a:pt x="199494" y="2270760"/>
                    <a:pt x="191874" y="2273300"/>
                  </a:cubicBezTo>
                  <a:cubicBezTo>
                    <a:pt x="196954" y="2275840"/>
                    <a:pt x="199494" y="2280920"/>
                    <a:pt x="204574" y="2280920"/>
                  </a:cubicBezTo>
                  <a:cubicBezTo>
                    <a:pt x="212194" y="2280920"/>
                    <a:pt x="219814" y="2275840"/>
                    <a:pt x="227434" y="2273300"/>
                  </a:cubicBezTo>
                  <a:cubicBezTo>
                    <a:pt x="222354" y="2270760"/>
                    <a:pt x="217274" y="2265680"/>
                    <a:pt x="214734" y="2265680"/>
                  </a:cubicBezTo>
                  <a:close/>
                  <a:moveTo>
                    <a:pt x="207114" y="2240280"/>
                  </a:moveTo>
                  <a:cubicBezTo>
                    <a:pt x="204574" y="2237740"/>
                    <a:pt x="202034" y="2232660"/>
                    <a:pt x="199494" y="2230120"/>
                  </a:cubicBezTo>
                  <a:cubicBezTo>
                    <a:pt x="196954" y="2232660"/>
                    <a:pt x="194414" y="2235200"/>
                    <a:pt x="191874" y="2237740"/>
                  </a:cubicBezTo>
                  <a:cubicBezTo>
                    <a:pt x="194414" y="2240280"/>
                    <a:pt x="199494" y="2242820"/>
                    <a:pt x="202034" y="2245360"/>
                  </a:cubicBezTo>
                  <a:cubicBezTo>
                    <a:pt x="202034" y="2247900"/>
                    <a:pt x="207114" y="2242820"/>
                    <a:pt x="207114" y="2240280"/>
                  </a:cubicBezTo>
                  <a:close/>
                  <a:moveTo>
                    <a:pt x="194414" y="2131060"/>
                  </a:moveTo>
                  <a:cubicBezTo>
                    <a:pt x="194414" y="2136140"/>
                    <a:pt x="196954" y="2138680"/>
                    <a:pt x="199494" y="2143760"/>
                  </a:cubicBezTo>
                  <a:cubicBezTo>
                    <a:pt x="202034" y="2141220"/>
                    <a:pt x="204574" y="2138680"/>
                    <a:pt x="204574" y="2138680"/>
                  </a:cubicBezTo>
                  <a:cubicBezTo>
                    <a:pt x="202034" y="2136140"/>
                    <a:pt x="199494" y="2131060"/>
                    <a:pt x="199494" y="2128520"/>
                  </a:cubicBezTo>
                  <a:cubicBezTo>
                    <a:pt x="199494" y="2128520"/>
                    <a:pt x="194414" y="2131060"/>
                    <a:pt x="194414" y="2131060"/>
                  </a:cubicBezTo>
                  <a:close/>
                  <a:moveTo>
                    <a:pt x="176634" y="2219960"/>
                  </a:moveTo>
                  <a:cubicBezTo>
                    <a:pt x="179174" y="2222500"/>
                    <a:pt x="181714" y="2227580"/>
                    <a:pt x="184254" y="2230120"/>
                  </a:cubicBezTo>
                  <a:cubicBezTo>
                    <a:pt x="186794" y="2230120"/>
                    <a:pt x="189334" y="2230120"/>
                    <a:pt x="191874" y="2230120"/>
                  </a:cubicBezTo>
                  <a:cubicBezTo>
                    <a:pt x="189334" y="2225040"/>
                    <a:pt x="189334" y="2219960"/>
                    <a:pt x="186794" y="2217420"/>
                  </a:cubicBezTo>
                  <a:cubicBezTo>
                    <a:pt x="186794" y="2217420"/>
                    <a:pt x="179174" y="2219960"/>
                    <a:pt x="176634" y="2219960"/>
                  </a:cubicBezTo>
                  <a:close/>
                  <a:moveTo>
                    <a:pt x="227434" y="1892300"/>
                  </a:moveTo>
                  <a:cubicBezTo>
                    <a:pt x="222354" y="1889760"/>
                    <a:pt x="219814" y="1887220"/>
                    <a:pt x="214734" y="1887220"/>
                  </a:cubicBezTo>
                  <a:cubicBezTo>
                    <a:pt x="212194" y="1887220"/>
                    <a:pt x="212194" y="1889760"/>
                    <a:pt x="209654" y="1892300"/>
                  </a:cubicBezTo>
                  <a:cubicBezTo>
                    <a:pt x="212194" y="1894840"/>
                    <a:pt x="217274" y="1897380"/>
                    <a:pt x="219814" y="1897380"/>
                  </a:cubicBezTo>
                  <a:cubicBezTo>
                    <a:pt x="222354" y="1894840"/>
                    <a:pt x="224894" y="1892300"/>
                    <a:pt x="227434" y="1892300"/>
                  </a:cubicBezTo>
                  <a:close/>
                  <a:moveTo>
                    <a:pt x="255374" y="1160780"/>
                  </a:moveTo>
                  <a:cubicBezTo>
                    <a:pt x="250294" y="1173480"/>
                    <a:pt x="247754" y="1181100"/>
                    <a:pt x="245214" y="1186180"/>
                  </a:cubicBezTo>
                  <a:cubicBezTo>
                    <a:pt x="245214" y="1191260"/>
                    <a:pt x="245214" y="1196340"/>
                    <a:pt x="245214" y="1201420"/>
                  </a:cubicBezTo>
                  <a:cubicBezTo>
                    <a:pt x="240134" y="1203960"/>
                    <a:pt x="235054" y="1203960"/>
                    <a:pt x="232514" y="1206500"/>
                  </a:cubicBezTo>
                  <a:cubicBezTo>
                    <a:pt x="232514" y="1206500"/>
                    <a:pt x="235054" y="1214120"/>
                    <a:pt x="235054" y="1216660"/>
                  </a:cubicBezTo>
                  <a:cubicBezTo>
                    <a:pt x="237594" y="1214120"/>
                    <a:pt x="242674" y="1211580"/>
                    <a:pt x="245214" y="1209040"/>
                  </a:cubicBezTo>
                  <a:cubicBezTo>
                    <a:pt x="245214" y="1206500"/>
                    <a:pt x="245214" y="1203960"/>
                    <a:pt x="245214" y="1201420"/>
                  </a:cubicBezTo>
                  <a:cubicBezTo>
                    <a:pt x="250294" y="1196340"/>
                    <a:pt x="260454" y="1193800"/>
                    <a:pt x="262994" y="1188720"/>
                  </a:cubicBezTo>
                  <a:cubicBezTo>
                    <a:pt x="262994" y="1183640"/>
                    <a:pt x="257914" y="1176020"/>
                    <a:pt x="255374" y="1160780"/>
                  </a:cubicBezTo>
                  <a:close/>
                  <a:moveTo>
                    <a:pt x="397614" y="1336040"/>
                  </a:moveTo>
                  <a:cubicBezTo>
                    <a:pt x="395074" y="1333500"/>
                    <a:pt x="392534" y="1328420"/>
                    <a:pt x="392534" y="1325880"/>
                  </a:cubicBezTo>
                  <a:cubicBezTo>
                    <a:pt x="389994" y="1328420"/>
                    <a:pt x="387454" y="1330960"/>
                    <a:pt x="387454" y="1330960"/>
                  </a:cubicBezTo>
                  <a:cubicBezTo>
                    <a:pt x="387454" y="1336040"/>
                    <a:pt x="389994" y="1338580"/>
                    <a:pt x="392534" y="1343660"/>
                  </a:cubicBezTo>
                  <a:cubicBezTo>
                    <a:pt x="395074" y="1338580"/>
                    <a:pt x="397614" y="1338580"/>
                    <a:pt x="397614" y="1336040"/>
                  </a:cubicBezTo>
                  <a:close/>
                  <a:moveTo>
                    <a:pt x="400154" y="810260"/>
                  </a:moveTo>
                  <a:cubicBezTo>
                    <a:pt x="397614" y="807720"/>
                    <a:pt x="395074" y="802640"/>
                    <a:pt x="392534" y="800100"/>
                  </a:cubicBezTo>
                  <a:cubicBezTo>
                    <a:pt x="389994" y="802640"/>
                    <a:pt x="387454" y="805180"/>
                    <a:pt x="384914" y="807720"/>
                  </a:cubicBezTo>
                  <a:cubicBezTo>
                    <a:pt x="387454" y="810260"/>
                    <a:pt x="392534" y="812800"/>
                    <a:pt x="395074" y="815340"/>
                  </a:cubicBezTo>
                  <a:cubicBezTo>
                    <a:pt x="395074" y="817880"/>
                    <a:pt x="397614" y="812800"/>
                    <a:pt x="400154" y="810260"/>
                  </a:cubicBezTo>
                  <a:close/>
                  <a:moveTo>
                    <a:pt x="415394" y="840740"/>
                  </a:moveTo>
                  <a:cubicBezTo>
                    <a:pt x="415394" y="838200"/>
                    <a:pt x="412854" y="838200"/>
                    <a:pt x="410314" y="835660"/>
                  </a:cubicBezTo>
                  <a:cubicBezTo>
                    <a:pt x="407774" y="838200"/>
                    <a:pt x="405234" y="843280"/>
                    <a:pt x="405234" y="845820"/>
                  </a:cubicBezTo>
                  <a:cubicBezTo>
                    <a:pt x="407774" y="848360"/>
                    <a:pt x="410314" y="850900"/>
                    <a:pt x="410314" y="850900"/>
                  </a:cubicBezTo>
                  <a:cubicBezTo>
                    <a:pt x="412854" y="848360"/>
                    <a:pt x="415394" y="845820"/>
                    <a:pt x="415394" y="840740"/>
                  </a:cubicBezTo>
                  <a:close/>
                  <a:moveTo>
                    <a:pt x="471274" y="756920"/>
                  </a:moveTo>
                  <a:cubicBezTo>
                    <a:pt x="468734" y="754380"/>
                    <a:pt x="466194" y="751840"/>
                    <a:pt x="466194" y="751840"/>
                  </a:cubicBezTo>
                  <a:cubicBezTo>
                    <a:pt x="461114" y="751840"/>
                    <a:pt x="458574" y="754380"/>
                    <a:pt x="453494" y="756920"/>
                  </a:cubicBezTo>
                  <a:cubicBezTo>
                    <a:pt x="456034" y="759460"/>
                    <a:pt x="458574" y="762000"/>
                    <a:pt x="458574" y="762000"/>
                  </a:cubicBezTo>
                  <a:cubicBezTo>
                    <a:pt x="463654" y="762000"/>
                    <a:pt x="466194" y="759460"/>
                    <a:pt x="471274" y="756920"/>
                  </a:cubicBezTo>
                  <a:close/>
                  <a:moveTo>
                    <a:pt x="489054" y="1760220"/>
                  </a:moveTo>
                  <a:cubicBezTo>
                    <a:pt x="483974" y="1762760"/>
                    <a:pt x="478894" y="1762760"/>
                    <a:pt x="476354" y="1765300"/>
                  </a:cubicBezTo>
                  <a:cubicBezTo>
                    <a:pt x="476354" y="1765300"/>
                    <a:pt x="478894" y="1772920"/>
                    <a:pt x="478894" y="1775460"/>
                  </a:cubicBezTo>
                  <a:cubicBezTo>
                    <a:pt x="481434" y="1772920"/>
                    <a:pt x="486514" y="1770380"/>
                    <a:pt x="489054" y="1767840"/>
                  </a:cubicBezTo>
                  <a:cubicBezTo>
                    <a:pt x="489054" y="1765300"/>
                    <a:pt x="489054" y="1762760"/>
                    <a:pt x="489054" y="1760220"/>
                  </a:cubicBezTo>
                  <a:close/>
                  <a:moveTo>
                    <a:pt x="501754" y="2468880"/>
                  </a:moveTo>
                  <a:cubicBezTo>
                    <a:pt x="501754" y="2463800"/>
                    <a:pt x="499214" y="2461260"/>
                    <a:pt x="496674" y="2456180"/>
                  </a:cubicBezTo>
                  <a:cubicBezTo>
                    <a:pt x="494134" y="2458720"/>
                    <a:pt x="491594" y="2461260"/>
                    <a:pt x="491594" y="2461260"/>
                  </a:cubicBezTo>
                  <a:cubicBezTo>
                    <a:pt x="491594" y="2466340"/>
                    <a:pt x="494134" y="2468880"/>
                    <a:pt x="496674" y="2473960"/>
                  </a:cubicBezTo>
                  <a:cubicBezTo>
                    <a:pt x="499214" y="2473960"/>
                    <a:pt x="501754" y="2471420"/>
                    <a:pt x="501754" y="2468880"/>
                  </a:cubicBezTo>
                  <a:close/>
                  <a:moveTo>
                    <a:pt x="504294" y="1750060"/>
                  </a:moveTo>
                  <a:cubicBezTo>
                    <a:pt x="504294" y="1750060"/>
                    <a:pt x="501754" y="1747520"/>
                    <a:pt x="499214" y="1744980"/>
                  </a:cubicBezTo>
                  <a:cubicBezTo>
                    <a:pt x="496674" y="1747520"/>
                    <a:pt x="491594" y="1750060"/>
                    <a:pt x="489054" y="1752600"/>
                  </a:cubicBezTo>
                  <a:cubicBezTo>
                    <a:pt x="491594" y="1755140"/>
                    <a:pt x="494134" y="1757680"/>
                    <a:pt x="496674" y="1760220"/>
                  </a:cubicBezTo>
                  <a:cubicBezTo>
                    <a:pt x="499214" y="1757680"/>
                    <a:pt x="501754" y="1752600"/>
                    <a:pt x="504294" y="1750060"/>
                  </a:cubicBezTo>
                  <a:close/>
                  <a:moveTo>
                    <a:pt x="509374" y="756920"/>
                  </a:moveTo>
                  <a:cubicBezTo>
                    <a:pt x="506834" y="756920"/>
                    <a:pt x="499214" y="751840"/>
                    <a:pt x="494134" y="749300"/>
                  </a:cubicBezTo>
                  <a:cubicBezTo>
                    <a:pt x="491594" y="754380"/>
                    <a:pt x="486514" y="759460"/>
                    <a:pt x="489054" y="764540"/>
                  </a:cubicBezTo>
                  <a:cubicBezTo>
                    <a:pt x="491594" y="769620"/>
                    <a:pt x="496674" y="774700"/>
                    <a:pt x="499214" y="779780"/>
                  </a:cubicBezTo>
                  <a:cubicBezTo>
                    <a:pt x="501754" y="774700"/>
                    <a:pt x="504294" y="772160"/>
                    <a:pt x="509374" y="756920"/>
                  </a:cubicBezTo>
                  <a:close/>
                  <a:moveTo>
                    <a:pt x="537314" y="741680"/>
                  </a:moveTo>
                  <a:cubicBezTo>
                    <a:pt x="537314" y="736600"/>
                    <a:pt x="534774" y="734060"/>
                    <a:pt x="532234" y="728980"/>
                  </a:cubicBezTo>
                  <a:cubicBezTo>
                    <a:pt x="529694" y="731520"/>
                    <a:pt x="527154" y="734060"/>
                    <a:pt x="527154" y="734060"/>
                  </a:cubicBezTo>
                  <a:cubicBezTo>
                    <a:pt x="527154" y="739140"/>
                    <a:pt x="529694" y="741680"/>
                    <a:pt x="532234" y="746760"/>
                  </a:cubicBezTo>
                  <a:cubicBezTo>
                    <a:pt x="534774" y="746760"/>
                    <a:pt x="537314" y="744220"/>
                    <a:pt x="537314" y="741680"/>
                  </a:cubicBezTo>
                  <a:close/>
                  <a:moveTo>
                    <a:pt x="557634" y="652780"/>
                  </a:moveTo>
                  <a:cubicBezTo>
                    <a:pt x="552554" y="650240"/>
                    <a:pt x="547474" y="642620"/>
                    <a:pt x="544934" y="645160"/>
                  </a:cubicBezTo>
                  <a:cubicBezTo>
                    <a:pt x="532234" y="652780"/>
                    <a:pt x="519534" y="662940"/>
                    <a:pt x="506834" y="673100"/>
                  </a:cubicBezTo>
                  <a:cubicBezTo>
                    <a:pt x="511914" y="675640"/>
                    <a:pt x="516994" y="678180"/>
                    <a:pt x="527154" y="683260"/>
                  </a:cubicBezTo>
                  <a:cubicBezTo>
                    <a:pt x="537314" y="673100"/>
                    <a:pt x="547474" y="662940"/>
                    <a:pt x="557634" y="652780"/>
                  </a:cubicBezTo>
                  <a:close/>
                  <a:moveTo>
                    <a:pt x="567794" y="678180"/>
                  </a:moveTo>
                  <a:cubicBezTo>
                    <a:pt x="567794" y="678180"/>
                    <a:pt x="570334" y="675640"/>
                    <a:pt x="572874" y="673100"/>
                  </a:cubicBezTo>
                  <a:cubicBezTo>
                    <a:pt x="570334" y="670560"/>
                    <a:pt x="567794" y="665480"/>
                    <a:pt x="565254" y="662940"/>
                  </a:cubicBezTo>
                  <a:cubicBezTo>
                    <a:pt x="562714" y="665480"/>
                    <a:pt x="560174" y="668020"/>
                    <a:pt x="557634" y="670560"/>
                  </a:cubicBezTo>
                  <a:cubicBezTo>
                    <a:pt x="562714" y="673100"/>
                    <a:pt x="565254" y="675640"/>
                    <a:pt x="567794" y="678180"/>
                  </a:cubicBezTo>
                  <a:close/>
                  <a:moveTo>
                    <a:pt x="590654" y="1993900"/>
                  </a:moveTo>
                  <a:cubicBezTo>
                    <a:pt x="585574" y="1991360"/>
                    <a:pt x="580494" y="1988820"/>
                    <a:pt x="567794" y="1983740"/>
                  </a:cubicBezTo>
                  <a:cubicBezTo>
                    <a:pt x="567794" y="1986280"/>
                    <a:pt x="565254" y="1991360"/>
                    <a:pt x="560174" y="1998980"/>
                  </a:cubicBezTo>
                  <a:cubicBezTo>
                    <a:pt x="565254" y="2001520"/>
                    <a:pt x="570334" y="2006600"/>
                    <a:pt x="575414" y="2004060"/>
                  </a:cubicBezTo>
                  <a:cubicBezTo>
                    <a:pt x="580494" y="2001520"/>
                    <a:pt x="585574" y="1996440"/>
                    <a:pt x="590654" y="1993900"/>
                  </a:cubicBezTo>
                  <a:close/>
                  <a:moveTo>
                    <a:pt x="590654" y="528320"/>
                  </a:moveTo>
                  <a:cubicBezTo>
                    <a:pt x="590654" y="528320"/>
                    <a:pt x="588114" y="525780"/>
                    <a:pt x="585574" y="523240"/>
                  </a:cubicBezTo>
                  <a:cubicBezTo>
                    <a:pt x="583034" y="525780"/>
                    <a:pt x="577954" y="528320"/>
                    <a:pt x="575414" y="530860"/>
                  </a:cubicBezTo>
                  <a:cubicBezTo>
                    <a:pt x="577954" y="533400"/>
                    <a:pt x="580494" y="535940"/>
                    <a:pt x="583034" y="538480"/>
                  </a:cubicBezTo>
                  <a:cubicBezTo>
                    <a:pt x="585574" y="535940"/>
                    <a:pt x="588114" y="533400"/>
                    <a:pt x="590654" y="528320"/>
                  </a:cubicBezTo>
                  <a:close/>
                  <a:moveTo>
                    <a:pt x="613514" y="764540"/>
                  </a:moveTo>
                  <a:cubicBezTo>
                    <a:pt x="608434" y="759460"/>
                    <a:pt x="605894" y="754380"/>
                    <a:pt x="600814" y="749300"/>
                  </a:cubicBezTo>
                  <a:cubicBezTo>
                    <a:pt x="598274" y="754380"/>
                    <a:pt x="590654" y="756920"/>
                    <a:pt x="593194" y="762000"/>
                  </a:cubicBezTo>
                  <a:cubicBezTo>
                    <a:pt x="593194" y="769620"/>
                    <a:pt x="598274" y="777240"/>
                    <a:pt x="600814" y="782320"/>
                  </a:cubicBezTo>
                  <a:cubicBezTo>
                    <a:pt x="603354" y="777240"/>
                    <a:pt x="608434" y="772160"/>
                    <a:pt x="613514" y="764540"/>
                  </a:cubicBezTo>
                  <a:close/>
                  <a:moveTo>
                    <a:pt x="628754" y="721360"/>
                  </a:moveTo>
                  <a:cubicBezTo>
                    <a:pt x="628754" y="708660"/>
                    <a:pt x="628754" y="695960"/>
                    <a:pt x="626214" y="685800"/>
                  </a:cubicBezTo>
                  <a:cubicBezTo>
                    <a:pt x="623674" y="680720"/>
                    <a:pt x="610974" y="678180"/>
                    <a:pt x="605894" y="678180"/>
                  </a:cubicBezTo>
                  <a:cubicBezTo>
                    <a:pt x="600814" y="680720"/>
                    <a:pt x="593194" y="690880"/>
                    <a:pt x="595734" y="695960"/>
                  </a:cubicBezTo>
                  <a:cubicBezTo>
                    <a:pt x="598274" y="711200"/>
                    <a:pt x="605894" y="723900"/>
                    <a:pt x="613514" y="739140"/>
                  </a:cubicBezTo>
                  <a:cubicBezTo>
                    <a:pt x="616054" y="741680"/>
                    <a:pt x="618594" y="744220"/>
                    <a:pt x="621134" y="746760"/>
                  </a:cubicBezTo>
                  <a:cubicBezTo>
                    <a:pt x="621134" y="746760"/>
                    <a:pt x="626214" y="744220"/>
                    <a:pt x="626214" y="741680"/>
                  </a:cubicBezTo>
                  <a:cubicBezTo>
                    <a:pt x="626214" y="734060"/>
                    <a:pt x="628754" y="726440"/>
                    <a:pt x="628754" y="721360"/>
                  </a:cubicBezTo>
                  <a:close/>
                  <a:moveTo>
                    <a:pt x="707494" y="1795780"/>
                  </a:moveTo>
                  <a:cubicBezTo>
                    <a:pt x="704954" y="1798320"/>
                    <a:pt x="702414" y="1800860"/>
                    <a:pt x="702414" y="1800860"/>
                  </a:cubicBezTo>
                  <a:cubicBezTo>
                    <a:pt x="702414" y="1805940"/>
                    <a:pt x="704954" y="1808480"/>
                    <a:pt x="707494" y="1813560"/>
                  </a:cubicBezTo>
                  <a:cubicBezTo>
                    <a:pt x="710034" y="1811020"/>
                    <a:pt x="712574" y="1808480"/>
                    <a:pt x="712574" y="1808480"/>
                  </a:cubicBezTo>
                  <a:cubicBezTo>
                    <a:pt x="710034" y="1803400"/>
                    <a:pt x="707494" y="1798320"/>
                    <a:pt x="707494" y="1795780"/>
                  </a:cubicBezTo>
                  <a:close/>
                  <a:moveTo>
                    <a:pt x="664314" y="1209040"/>
                  </a:moveTo>
                  <a:cubicBezTo>
                    <a:pt x="671934" y="1211580"/>
                    <a:pt x="679554" y="1219200"/>
                    <a:pt x="684634" y="1216660"/>
                  </a:cubicBezTo>
                  <a:cubicBezTo>
                    <a:pt x="692254" y="1214120"/>
                    <a:pt x="697334" y="1203960"/>
                    <a:pt x="707494" y="1196340"/>
                  </a:cubicBezTo>
                  <a:cubicBezTo>
                    <a:pt x="694794" y="1191260"/>
                    <a:pt x="684634" y="1183640"/>
                    <a:pt x="682094" y="1183640"/>
                  </a:cubicBezTo>
                  <a:cubicBezTo>
                    <a:pt x="674474" y="1191260"/>
                    <a:pt x="669394" y="1201420"/>
                    <a:pt x="664314" y="1209040"/>
                  </a:cubicBezTo>
                  <a:close/>
                  <a:moveTo>
                    <a:pt x="671934" y="2090420"/>
                  </a:moveTo>
                  <a:cubicBezTo>
                    <a:pt x="666854" y="2098040"/>
                    <a:pt x="661774" y="2103120"/>
                    <a:pt x="661774" y="2105660"/>
                  </a:cubicBezTo>
                  <a:cubicBezTo>
                    <a:pt x="661774" y="2113280"/>
                    <a:pt x="666854" y="2120900"/>
                    <a:pt x="669394" y="2128520"/>
                  </a:cubicBezTo>
                  <a:cubicBezTo>
                    <a:pt x="671934" y="2123440"/>
                    <a:pt x="677014" y="2118360"/>
                    <a:pt x="677014" y="2115820"/>
                  </a:cubicBezTo>
                  <a:cubicBezTo>
                    <a:pt x="679554" y="2105660"/>
                    <a:pt x="677014" y="2098040"/>
                    <a:pt x="671934" y="2090420"/>
                  </a:cubicBezTo>
                  <a:close/>
                  <a:moveTo>
                    <a:pt x="659234" y="1158240"/>
                  </a:moveTo>
                  <a:cubicBezTo>
                    <a:pt x="664314" y="1168400"/>
                    <a:pt x="666854" y="1176020"/>
                    <a:pt x="671934" y="1186180"/>
                  </a:cubicBezTo>
                  <a:cubicBezTo>
                    <a:pt x="674474" y="1181100"/>
                    <a:pt x="679554" y="1173480"/>
                    <a:pt x="679554" y="1170940"/>
                  </a:cubicBezTo>
                  <a:cubicBezTo>
                    <a:pt x="677014" y="1158240"/>
                    <a:pt x="674474" y="1148080"/>
                    <a:pt x="669394" y="1135380"/>
                  </a:cubicBezTo>
                  <a:cubicBezTo>
                    <a:pt x="666854" y="1140460"/>
                    <a:pt x="664314" y="1148080"/>
                    <a:pt x="659234" y="1158240"/>
                  </a:cubicBezTo>
                  <a:close/>
                  <a:moveTo>
                    <a:pt x="646534" y="2415540"/>
                  </a:moveTo>
                  <a:cubicBezTo>
                    <a:pt x="649074" y="2418080"/>
                    <a:pt x="651614" y="2420620"/>
                    <a:pt x="651614" y="2420620"/>
                  </a:cubicBezTo>
                  <a:cubicBezTo>
                    <a:pt x="656694" y="2420620"/>
                    <a:pt x="659234" y="2418080"/>
                    <a:pt x="664314" y="2415540"/>
                  </a:cubicBezTo>
                  <a:cubicBezTo>
                    <a:pt x="661774" y="2413000"/>
                    <a:pt x="659234" y="2410460"/>
                    <a:pt x="659234" y="2410460"/>
                  </a:cubicBezTo>
                  <a:cubicBezTo>
                    <a:pt x="654154" y="2410460"/>
                    <a:pt x="649074" y="2413000"/>
                    <a:pt x="646534" y="2415540"/>
                  </a:cubicBezTo>
                  <a:close/>
                  <a:moveTo>
                    <a:pt x="661774" y="2545080"/>
                  </a:moveTo>
                  <a:cubicBezTo>
                    <a:pt x="666854" y="2550160"/>
                    <a:pt x="674474" y="2557780"/>
                    <a:pt x="679554" y="2562860"/>
                  </a:cubicBezTo>
                  <a:cubicBezTo>
                    <a:pt x="674474" y="2557780"/>
                    <a:pt x="669394" y="2550160"/>
                    <a:pt x="661774" y="2545080"/>
                  </a:cubicBezTo>
                  <a:cubicBezTo>
                    <a:pt x="659234" y="2540000"/>
                    <a:pt x="659234" y="2534920"/>
                    <a:pt x="656694" y="2532380"/>
                  </a:cubicBezTo>
                  <a:cubicBezTo>
                    <a:pt x="656694" y="2532380"/>
                    <a:pt x="649074" y="2534920"/>
                    <a:pt x="646534" y="2534920"/>
                  </a:cubicBezTo>
                  <a:cubicBezTo>
                    <a:pt x="649074" y="2537460"/>
                    <a:pt x="651614" y="2542540"/>
                    <a:pt x="654154" y="2545080"/>
                  </a:cubicBezTo>
                  <a:cubicBezTo>
                    <a:pt x="656694" y="2545080"/>
                    <a:pt x="659234" y="2545080"/>
                    <a:pt x="661774" y="2545080"/>
                  </a:cubicBezTo>
                  <a:close/>
                  <a:moveTo>
                    <a:pt x="722734" y="2580640"/>
                  </a:moveTo>
                  <a:cubicBezTo>
                    <a:pt x="710034" y="2573020"/>
                    <a:pt x="704954" y="2565400"/>
                    <a:pt x="694794" y="2562860"/>
                  </a:cubicBezTo>
                  <a:cubicBezTo>
                    <a:pt x="689714" y="2562860"/>
                    <a:pt x="679554" y="2567940"/>
                    <a:pt x="679554" y="2570480"/>
                  </a:cubicBezTo>
                  <a:cubicBezTo>
                    <a:pt x="677014" y="2585720"/>
                    <a:pt x="679554" y="2598420"/>
                    <a:pt x="699874" y="2595880"/>
                  </a:cubicBezTo>
                  <a:cubicBezTo>
                    <a:pt x="704954" y="2595880"/>
                    <a:pt x="712574" y="2588260"/>
                    <a:pt x="722734" y="2580640"/>
                  </a:cubicBezTo>
                  <a:close/>
                  <a:moveTo>
                    <a:pt x="770994" y="2555240"/>
                  </a:moveTo>
                  <a:cubicBezTo>
                    <a:pt x="763374" y="2550160"/>
                    <a:pt x="758294" y="2545080"/>
                    <a:pt x="755754" y="2545080"/>
                  </a:cubicBezTo>
                  <a:cubicBezTo>
                    <a:pt x="748134" y="2545080"/>
                    <a:pt x="740514" y="2550160"/>
                    <a:pt x="732894" y="2552700"/>
                  </a:cubicBezTo>
                  <a:cubicBezTo>
                    <a:pt x="737974" y="2555240"/>
                    <a:pt x="743054" y="2560320"/>
                    <a:pt x="745594" y="2560320"/>
                  </a:cubicBezTo>
                  <a:cubicBezTo>
                    <a:pt x="753214" y="2562860"/>
                    <a:pt x="760834" y="2557780"/>
                    <a:pt x="770994" y="2555240"/>
                  </a:cubicBezTo>
                  <a:close/>
                  <a:moveTo>
                    <a:pt x="908154" y="807720"/>
                  </a:moveTo>
                  <a:cubicBezTo>
                    <a:pt x="908154" y="817880"/>
                    <a:pt x="910694" y="825500"/>
                    <a:pt x="910694" y="843280"/>
                  </a:cubicBezTo>
                  <a:cubicBezTo>
                    <a:pt x="918314" y="833120"/>
                    <a:pt x="923394" y="830580"/>
                    <a:pt x="923394" y="828040"/>
                  </a:cubicBezTo>
                  <a:cubicBezTo>
                    <a:pt x="923394" y="820420"/>
                    <a:pt x="920854" y="812800"/>
                    <a:pt x="918314" y="805180"/>
                  </a:cubicBezTo>
                  <a:cubicBezTo>
                    <a:pt x="915774" y="805180"/>
                    <a:pt x="908154" y="807720"/>
                    <a:pt x="908154" y="807720"/>
                  </a:cubicBezTo>
                  <a:close/>
                  <a:moveTo>
                    <a:pt x="890374" y="441960"/>
                  </a:moveTo>
                  <a:cubicBezTo>
                    <a:pt x="892914" y="444500"/>
                    <a:pt x="897994" y="447040"/>
                    <a:pt x="900534" y="449580"/>
                  </a:cubicBezTo>
                  <a:cubicBezTo>
                    <a:pt x="900534" y="449580"/>
                    <a:pt x="903074" y="447040"/>
                    <a:pt x="905614" y="444500"/>
                  </a:cubicBezTo>
                  <a:cubicBezTo>
                    <a:pt x="903074" y="441960"/>
                    <a:pt x="900534" y="436880"/>
                    <a:pt x="897994" y="434340"/>
                  </a:cubicBezTo>
                  <a:cubicBezTo>
                    <a:pt x="895454" y="436880"/>
                    <a:pt x="892914" y="439420"/>
                    <a:pt x="890374" y="441960"/>
                  </a:cubicBezTo>
                  <a:close/>
                  <a:moveTo>
                    <a:pt x="875134" y="650240"/>
                  </a:moveTo>
                  <a:cubicBezTo>
                    <a:pt x="877674" y="655320"/>
                    <a:pt x="880214" y="662940"/>
                    <a:pt x="882754" y="665480"/>
                  </a:cubicBezTo>
                  <a:cubicBezTo>
                    <a:pt x="895454" y="660400"/>
                    <a:pt x="900534" y="657860"/>
                    <a:pt x="905614" y="655320"/>
                  </a:cubicBezTo>
                  <a:cubicBezTo>
                    <a:pt x="900534" y="650240"/>
                    <a:pt x="895454" y="645160"/>
                    <a:pt x="890374" y="645160"/>
                  </a:cubicBezTo>
                  <a:cubicBezTo>
                    <a:pt x="885294" y="642620"/>
                    <a:pt x="880214" y="647700"/>
                    <a:pt x="875134" y="650240"/>
                  </a:cubicBezTo>
                  <a:close/>
                  <a:moveTo>
                    <a:pt x="872594" y="2458720"/>
                  </a:moveTo>
                  <a:cubicBezTo>
                    <a:pt x="872594" y="2463800"/>
                    <a:pt x="875134" y="2468880"/>
                    <a:pt x="877674" y="2473960"/>
                  </a:cubicBezTo>
                  <a:cubicBezTo>
                    <a:pt x="882754" y="2471420"/>
                    <a:pt x="890374" y="2468880"/>
                    <a:pt x="892914" y="2466340"/>
                  </a:cubicBezTo>
                  <a:cubicBezTo>
                    <a:pt x="887834" y="2453640"/>
                    <a:pt x="885294" y="2448560"/>
                    <a:pt x="882754" y="2443480"/>
                  </a:cubicBezTo>
                  <a:cubicBezTo>
                    <a:pt x="880214" y="2448560"/>
                    <a:pt x="875134" y="2453640"/>
                    <a:pt x="872594" y="2458720"/>
                  </a:cubicBezTo>
                  <a:close/>
                  <a:moveTo>
                    <a:pt x="801474" y="1036320"/>
                  </a:moveTo>
                  <a:cubicBezTo>
                    <a:pt x="804014" y="1038860"/>
                    <a:pt x="806554" y="1041400"/>
                    <a:pt x="806554" y="1041400"/>
                  </a:cubicBezTo>
                  <a:cubicBezTo>
                    <a:pt x="809094" y="1038860"/>
                    <a:pt x="814174" y="1036320"/>
                    <a:pt x="816714" y="1036320"/>
                  </a:cubicBezTo>
                  <a:cubicBezTo>
                    <a:pt x="814174" y="1033780"/>
                    <a:pt x="811634" y="1031240"/>
                    <a:pt x="811634" y="1031240"/>
                  </a:cubicBezTo>
                  <a:cubicBezTo>
                    <a:pt x="809094" y="1031240"/>
                    <a:pt x="806554" y="1033780"/>
                    <a:pt x="801474" y="1036320"/>
                  </a:cubicBezTo>
                  <a:close/>
                  <a:moveTo>
                    <a:pt x="798934" y="2428240"/>
                  </a:moveTo>
                  <a:cubicBezTo>
                    <a:pt x="796394" y="2425700"/>
                    <a:pt x="793854" y="2423160"/>
                    <a:pt x="793854" y="2423160"/>
                  </a:cubicBezTo>
                  <a:cubicBezTo>
                    <a:pt x="791314" y="2428240"/>
                    <a:pt x="788774" y="2430780"/>
                    <a:pt x="788774" y="2435860"/>
                  </a:cubicBezTo>
                  <a:cubicBezTo>
                    <a:pt x="788774" y="2438400"/>
                    <a:pt x="791314" y="2438400"/>
                    <a:pt x="793854" y="2440940"/>
                  </a:cubicBezTo>
                  <a:cubicBezTo>
                    <a:pt x="796394" y="2435860"/>
                    <a:pt x="798934" y="2433320"/>
                    <a:pt x="798934" y="2428240"/>
                  </a:cubicBezTo>
                  <a:close/>
                  <a:moveTo>
                    <a:pt x="837034" y="2606040"/>
                  </a:moveTo>
                  <a:cubicBezTo>
                    <a:pt x="831954" y="2603500"/>
                    <a:pt x="826874" y="2598420"/>
                    <a:pt x="824334" y="2598420"/>
                  </a:cubicBezTo>
                  <a:cubicBezTo>
                    <a:pt x="816714" y="2598420"/>
                    <a:pt x="809094" y="2603500"/>
                    <a:pt x="801474" y="2606040"/>
                  </a:cubicBezTo>
                  <a:cubicBezTo>
                    <a:pt x="806554" y="2608580"/>
                    <a:pt x="809094" y="2611120"/>
                    <a:pt x="816714" y="2616200"/>
                  </a:cubicBezTo>
                  <a:cubicBezTo>
                    <a:pt x="824334" y="2613660"/>
                    <a:pt x="829414" y="2608580"/>
                    <a:pt x="837034" y="2606040"/>
                  </a:cubicBezTo>
                  <a:close/>
                  <a:moveTo>
                    <a:pt x="857354" y="861060"/>
                  </a:moveTo>
                  <a:cubicBezTo>
                    <a:pt x="852274" y="848360"/>
                    <a:pt x="849734" y="843280"/>
                    <a:pt x="847194" y="838200"/>
                  </a:cubicBezTo>
                  <a:cubicBezTo>
                    <a:pt x="842114" y="843280"/>
                    <a:pt x="837034" y="848360"/>
                    <a:pt x="837034" y="853440"/>
                  </a:cubicBezTo>
                  <a:cubicBezTo>
                    <a:pt x="837034" y="858520"/>
                    <a:pt x="839574" y="863600"/>
                    <a:pt x="842114" y="868680"/>
                  </a:cubicBezTo>
                  <a:cubicBezTo>
                    <a:pt x="849734" y="866140"/>
                    <a:pt x="854814" y="863600"/>
                    <a:pt x="857354" y="861060"/>
                  </a:cubicBezTo>
                  <a:close/>
                  <a:moveTo>
                    <a:pt x="910694" y="2887980"/>
                  </a:moveTo>
                  <a:cubicBezTo>
                    <a:pt x="903074" y="2882900"/>
                    <a:pt x="897994" y="2877820"/>
                    <a:pt x="895454" y="2877820"/>
                  </a:cubicBezTo>
                  <a:cubicBezTo>
                    <a:pt x="887834" y="2877820"/>
                    <a:pt x="880214" y="2882900"/>
                    <a:pt x="872594" y="2885440"/>
                  </a:cubicBezTo>
                  <a:cubicBezTo>
                    <a:pt x="877674" y="2887980"/>
                    <a:pt x="882754" y="2893060"/>
                    <a:pt x="885294" y="2893060"/>
                  </a:cubicBezTo>
                  <a:cubicBezTo>
                    <a:pt x="892914" y="2893060"/>
                    <a:pt x="900534" y="2890520"/>
                    <a:pt x="910694" y="2887980"/>
                  </a:cubicBezTo>
                  <a:close/>
                  <a:moveTo>
                    <a:pt x="941174" y="2519680"/>
                  </a:moveTo>
                  <a:cubicBezTo>
                    <a:pt x="933554" y="2506980"/>
                    <a:pt x="925934" y="2491740"/>
                    <a:pt x="915774" y="2479040"/>
                  </a:cubicBezTo>
                  <a:cubicBezTo>
                    <a:pt x="913234" y="2479040"/>
                    <a:pt x="905614" y="2481580"/>
                    <a:pt x="905614" y="2484120"/>
                  </a:cubicBezTo>
                  <a:cubicBezTo>
                    <a:pt x="905614" y="2496820"/>
                    <a:pt x="908154" y="2512060"/>
                    <a:pt x="910694" y="2524760"/>
                  </a:cubicBezTo>
                  <a:cubicBezTo>
                    <a:pt x="910694" y="2527300"/>
                    <a:pt x="920854" y="2527300"/>
                    <a:pt x="925934" y="2527300"/>
                  </a:cubicBezTo>
                  <a:cubicBezTo>
                    <a:pt x="933554" y="2527300"/>
                    <a:pt x="941174" y="2519680"/>
                    <a:pt x="941174" y="2519680"/>
                  </a:cubicBezTo>
                  <a:close/>
                  <a:moveTo>
                    <a:pt x="936094" y="850900"/>
                  </a:moveTo>
                  <a:cubicBezTo>
                    <a:pt x="936094" y="850900"/>
                    <a:pt x="938634" y="848360"/>
                    <a:pt x="941174" y="845820"/>
                  </a:cubicBezTo>
                  <a:cubicBezTo>
                    <a:pt x="938634" y="843280"/>
                    <a:pt x="936094" y="838200"/>
                    <a:pt x="933554" y="835660"/>
                  </a:cubicBezTo>
                  <a:cubicBezTo>
                    <a:pt x="931014" y="838200"/>
                    <a:pt x="928474" y="840740"/>
                    <a:pt x="925934" y="843280"/>
                  </a:cubicBezTo>
                  <a:cubicBezTo>
                    <a:pt x="928474" y="845820"/>
                    <a:pt x="931014" y="848360"/>
                    <a:pt x="936094" y="850900"/>
                  </a:cubicBezTo>
                  <a:close/>
                  <a:moveTo>
                    <a:pt x="941174" y="721360"/>
                  </a:moveTo>
                  <a:cubicBezTo>
                    <a:pt x="936094" y="718820"/>
                    <a:pt x="933554" y="716280"/>
                    <a:pt x="928474" y="716280"/>
                  </a:cubicBezTo>
                  <a:cubicBezTo>
                    <a:pt x="925934" y="716280"/>
                    <a:pt x="925934" y="718820"/>
                    <a:pt x="923394" y="721360"/>
                  </a:cubicBezTo>
                  <a:cubicBezTo>
                    <a:pt x="925934" y="723900"/>
                    <a:pt x="931014" y="726440"/>
                    <a:pt x="933554" y="726440"/>
                  </a:cubicBezTo>
                  <a:cubicBezTo>
                    <a:pt x="938634" y="726440"/>
                    <a:pt x="941174" y="723900"/>
                    <a:pt x="941174" y="721360"/>
                  </a:cubicBezTo>
                  <a:close/>
                  <a:moveTo>
                    <a:pt x="958954" y="2954020"/>
                  </a:moveTo>
                  <a:cubicBezTo>
                    <a:pt x="953874" y="2951480"/>
                    <a:pt x="951334" y="2948940"/>
                    <a:pt x="946254" y="2948940"/>
                  </a:cubicBezTo>
                  <a:cubicBezTo>
                    <a:pt x="943714" y="2948940"/>
                    <a:pt x="943714" y="2951480"/>
                    <a:pt x="941174" y="2954020"/>
                  </a:cubicBezTo>
                  <a:cubicBezTo>
                    <a:pt x="943714" y="2956560"/>
                    <a:pt x="948794" y="2959100"/>
                    <a:pt x="951334" y="2959100"/>
                  </a:cubicBezTo>
                  <a:cubicBezTo>
                    <a:pt x="956414" y="2959100"/>
                    <a:pt x="956414" y="2956560"/>
                    <a:pt x="958954" y="2954020"/>
                  </a:cubicBezTo>
                  <a:close/>
                  <a:moveTo>
                    <a:pt x="974194" y="2656840"/>
                  </a:moveTo>
                  <a:cubicBezTo>
                    <a:pt x="971654" y="2654300"/>
                    <a:pt x="969114" y="2651760"/>
                    <a:pt x="969114" y="2651760"/>
                  </a:cubicBezTo>
                  <a:cubicBezTo>
                    <a:pt x="966574" y="2656840"/>
                    <a:pt x="964034" y="2659380"/>
                    <a:pt x="964034" y="2664460"/>
                  </a:cubicBezTo>
                  <a:cubicBezTo>
                    <a:pt x="964034" y="2667000"/>
                    <a:pt x="966574" y="2667000"/>
                    <a:pt x="969114" y="2669540"/>
                  </a:cubicBezTo>
                  <a:cubicBezTo>
                    <a:pt x="969114" y="2664460"/>
                    <a:pt x="971654" y="2659380"/>
                    <a:pt x="974194" y="2656840"/>
                  </a:cubicBezTo>
                  <a:close/>
                  <a:moveTo>
                    <a:pt x="976734" y="2567940"/>
                  </a:moveTo>
                  <a:cubicBezTo>
                    <a:pt x="976734" y="2560320"/>
                    <a:pt x="971654" y="2552700"/>
                    <a:pt x="969114" y="2545080"/>
                  </a:cubicBezTo>
                  <a:cubicBezTo>
                    <a:pt x="966574" y="2550160"/>
                    <a:pt x="964034" y="2552700"/>
                    <a:pt x="958954" y="2560320"/>
                  </a:cubicBezTo>
                  <a:cubicBezTo>
                    <a:pt x="961494" y="2565400"/>
                    <a:pt x="966574" y="2573020"/>
                    <a:pt x="969114" y="2580640"/>
                  </a:cubicBezTo>
                  <a:cubicBezTo>
                    <a:pt x="971654" y="2575560"/>
                    <a:pt x="976734" y="2570480"/>
                    <a:pt x="976734" y="2567940"/>
                  </a:cubicBezTo>
                  <a:close/>
                  <a:moveTo>
                    <a:pt x="989434" y="800100"/>
                  </a:moveTo>
                  <a:cubicBezTo>
                    <a:pt x="989434" y="795020"/>
                    <a:pt x="989434" y="787400"/>
                    <a:pt x="986894" y="787400"/>
                  </a:cubicBezTo>
                  <a:cubicBezTo>
                    <a:pt x="979274" y="787400"/>
                    <a:pt x="971654" y="787400"/>
                    <a:pt x="964034" y="787400"/>
                  </a:cubicBezTo>
                  <a:cubicBezTo>
                    <a:pt x="964034" y="787400"/>
                    <a:pt x="964034" y="797560"/>
                    <a:pt x="964034" y="797560"/>
                  </a:cubicBezTo>
                  <a:cubicBezTo>
                    <a:pt x="971654" y="800100"/>
                    <a:pt x="979274" y="800100"/>
                    <a:pt x="989434" y="800100"/>
                  </a:cubicBezTo>
                  <a:close/>
                  <a:moveTo>
                    <a:pt x="1118974" y="340360"/>
                  </a:moveTo>
                  <a:cubicBezTo>
                    <a:pt x="1118974" y="340360"/>
                    <a:pt x="1121514" y="345440"/>
                    <a:pt x="1129134" y="350520"/>
                  </a:cubicBezTo>
                  <a:cubicBezTo>
                    <a:pt x="1141834" y="332740"/>
                    <a:pt x="1151994" y="314960"/>
                    <a:pt x="1162154" y="297180"/>
                  </a:cubicBezTo>
                  <a:cubicBezTo>
                    <a:pt x="1162154" y="294640"/>
                    <a:pt x="1151994" y="284480"/>
                    <a:pt x="1144374" y="279400"/>
                  </a:cubicBezTo>
                  <a:cubicBezTo>
                    <a:pt x="1134214" y="299720"/>
                    <a:pt x="1126594" y="320040"/>
                    <a:pt x="1118974" y="340360"/>
                  </a:cubicBezTo>
                  <a:close/>
                  <a:moveTo>
                    <a:pt x="1065634" y="601980"/>
                  </a:moveTo>
                  <a:cubicBezTo>
                    <a:pt x="1073254" y="604520"/>
                    <a:pt x="1080874" y="607060"/>
                    <a:pt x="1088494" y="607060"/>
                  </a:cubicBezTo>
                  <a:cubicBezTo>
                    <a:pt x="1091034" y="607060"/>
                    <a:pt x="1093574" y="599440"/>
                    <a:pt x="1096114" y="594360"/>
                  </a:cubicBezTo>
                  <a:cubicBezTo>
                    <a:pt x="1085954" y="591820"/>
                    <a:pt x="1078334" y="591820"/>
                    <a:pt x="1070714" y="591820"/>
                  </a:cubicBezTo>
                  <a:cubicBezTo>
                    <a:pt x="1070714" y="591820"/>
                    <a:pt x="1068174" y="599440"/>
                    <a:pt x="1065634" y="601980"/>
                  </a:cubicBezTo>
                  <a:close/>
                  <a:moveTo>
                    <a:pt x="991974" y="3075940"/>
                  </a:moveTo>
                  <a:cubicBezTo>
                    <a:pt x="991974" y="3075940"/>
                    <a:pt x="989434" y="3073400"/>
                    <a:pt x="986894" y="3070860"/>
                  </a:cubicBezTo>
                  <a:cubicBezTo>
                    <a:pt x="984354" y="3073400"/>
                    <a:pt x="979274" y="3075940"/>
                    <a:pt x="976734" y="3078480"/>
                  </a:cubicBezTo>
                  <a:cubicBezTo>
                    <a:pt x="979274" y="3081020"/>
                    <a:pt x="981814" y="3083560"/>
                    <a:pt x="984354" y="3086100"/>
                  </a:cubicBezTo>
                  <a:cubicBezTo>
                    <a:pt x="986894" y="3083560"/>
                    <a:pt x="989434" y="3078480"/>
                    <a:pt x="991974" y="3075940"/>
                  </a:cubicBezTo>
                  <a:close/>
                  <a:moveTo>
                    <a:pt x="1012294" y="2710180"/>
                  </a:moveTo>
                  <a:cubicBezTo>
                    <a:pt x="1007214" y="2707640"/>
                    <a:pt x="1004674" y="2705100"/>
                    <a:pt x="999594" y="2705100"/>
                  </a:cubicBezTo>
                  <a:cubicBezTo>
                    <a:pt x="997054" y="2705100"/>
                    <a:pt x="997054" y="2707640"/>
                    <a:pt x="994514" y="2710180"/>
                  </a:cubicBezTo>
                  <a:cubicBezTo>
                    <a:pt x="997054" y="2712720"/>
                    <a:pt x="1002134" y="2715260"/>
                    <a:pt x="1004674" y="2715260"/>
                  </a:cubicBezTo>
                  <a:cubicBezTo>
                    <a:pt x="1007214" y="2715260"/>
                    <a:pt x="1009754" y="2712720"/>
                    <a:pt x="1012294" y="2710180"/>
                  </a:cubicBezTo>
                  <a:close/>
                  <a:moveTo>
                    <a:pt x="1012294" y="391160"/>
                  </a:moveTo>
                  <a:cubicBezTo>
                    <a:pt x="1014834" y="393700"/>
                    <a:pt x="1017374" y="396240"/>
                    <a:pt x="1017374" y="396240"/>
                  </a:cubicBezTo>
                  <a:cubicBezTo>
                    <a:pt x="1022454" y="396240"/>
                    <a:pt x="1024994" y="393700"/>
                    <a:pt x="1030074" y="391160"/>
                  </a:cubicBezTo>
                  <a:cubicBezTo>
                    <a:pt x="1027534" y="388620"/>
                    <a:pt x="1024994" y="386080"/>
                    <a:pt x="1024994" y="386080"/>
                  </a:cubicBezTo>
                  <a:cubicBezTo>
                    <a:pt x="1019914" y="386080"/>
                    <a:pt x="1014834" y="388620"/>
                    <a:pt x="1012294" y="391160"/>
                  </a:cubicBezTo>
                  <a:close/>
                  <a:moveTo>
                    <a:pt x="1024994" y="2618740"/>
                  </a:moveTo>
                  <a:cubicBezTo>
                    <a:pt x="1024994" y="2618740"/>
                    <a:pt x="1017374" y="2621280"/>
                    <a:pt x="1014834" y="2621280"/>
                  </a:cubicBezTo>
                  <a:cubicBezTo>
                    <a:pt x="1017374" y="2623820"/>
                    <a:pt x="1019914" y="2628900"/>
                    <a:pt x="1022454" y="2631440"/>
                  </a:cubicBezTo>
                  <a:cubicBezTo>
                    <a:pt x="1024994" y="2631440"/>
                    <a:pt x="1027534" y="2631440"/>
                    <a:pt x="1030074" y="2631440"/>
                  </a:cubicBezTo>
                  <a:cubicBezTo>
                    <a:pt x="1027534" y="2628900"/>
                    <a:pt x="1027534" y="2623820"/>
                    <a:pt x="1024994" y="2618740"/>
                  </a:cubicBezTo>
                  <a:close/>
                  <a:moveTo>
                    <a:pt x="1012294" y="2656840"/>
                  </a:moveTo>
                  <a:cubicBezTo>
                    <a:pt x="1019914" y="2659380"/>
                    <a:pt x="1027534" y="2667000"/>
                    <a:pt x="1032614" y="2664460"/>
                  </a:cubicBezTo>
                  <a:cubicBezTo>
                    <a:pt x="1040234" y="2661920"/>
                    <a:pt x="1045314" y="2651760"/>
                    <a:pt x="1055474" y="2644140"/>
                  </a:cubicBezTo>
                  <a:cubicBezTo>
                    <a:pt x="1042774" y="2639060"/>
                    <a:pt x="1032614" y="2631440"/>
                    <a:pt x="1030074" y="2631440"/>
                  </a:cubicBezTo>
                  <a:cubicBezTo>
                    <a:pt x="1022454" y="2639060"/>
                    <a:pt x="1017374" y="2649220"/>
                    <a:pt x="1012294" y="2656840"/>
                  </a:cubicBezTo>
                  <a:close/>
                  <a:moveTo>
                    <a:pt x="1047854" y="2885440"/>
                  </a:moveTo>
                  <a:cubicBezTo>
                    <a:pt x="1047854" y="2882900"/>
                    <a:pt x="1047854" y="2880360"/>
                    <a:pt x="1047854" y="2877820"/>
                  </a:cubicBezTo>
                  <a:cubicBezTo>
                    <a:pt x="1042774" y="2880360"/>
                    <a:pt x="1037694" y="2880360"/>
                    <a:pt x="1035154" y="2882900"/>
                  </a:cubicBezTo>
                  <a:cubicBezTo>
                    <a:pt x="1035154" y="2882900"/>
                    <a:pt x="1037694" y="2890520"/>
                    <a:pt x="1037694" y="2893060"/>
                  </a:cubicBezTo>
                  <a:cubicBezTo>
                    <a:pt x="1040234" y="2890520"/>
                    <a:pt x="1042774" y="2887980"/>
                    <a:pt x="1047854" y="2885440"/>
                  </a:cubicBezTo>
                  <a:close/>
                  <a:moveTo>
                    <a:pt x="1063094" y="2865120"/>
                  </a:moveTo>
                  <a:cubicBezTo>
                    <a:pt x="1063094" y="2865120"/>
                    <a:pt x="1060554" y="2862580"/>
                    <a:pt x="1058014" y="2860040"/>
                  </a:cubicBezTo>
                  <a:cubicBezTo>
                    <a:pt x="1055474" y="2862580"/>
                    <a:pt x="1050394" y="2865120"/>
                    <a:pt x="1047854" y="2867660"/>
                  </a:cubicBezTo>
                  <a:cubicBezTo>
                    <a:pt x="1050394" y="2870200"/>
                    <a:pt x="1052934" y="2872740"/>
                    <a:pt x="1055474" y="2875280"/>
                  </a:cubicBezTo>
                  <a:cubicBezTo>
                    <a:pt x="1058014" y="2872740"/>
                    <a:pt x="1060554" y="2870200"/>
                    <a:pt x="1063094" y="2865120"/>
                  </a:cubicBezTo>
                  <a:close/>
                  <a:moveTo>
                    <a:pt x="1080874" y="2702560"/>
                  </a:moveTo>
                  <a:cubicBezTo>
                    <a:pt x="1080874" y="2694940"/>
                    <a:pt x="1075794" y="2689860"/>
                    <a:pt x="1068174" y="2677160"/>
                  </a:cubicBezTo>
                  <a:cubicBezTo>
                    <a:pt x="1052934" y="2689860"/>
                    <a:pt x="1040234" y="2700020"/>
                    <a:pt x="1027534" y="2710180"/>
                  </a:cubicBezTo>
                  <a:cubicBezTo>
                    <a:pt x="1035154" y="2712720"/>
                    <a:pt x="1042774" y="2717800"/>
                    <a:pt x="1050394" y="2717800"/>
                  </a:cubicBezTo>
                  <a:cubicBezTo>
                    <a:pt x="1063094" y="2720340"/>
                    <a:pt x="1080874" y="2725420"/>
                    <a:pt x="1080874" y="2702560"/>
                  </a:cubicBezTo>
                  <a:close/>
                  <a:moveTo>
                    <a:pt x="1116434" y="652780"/>
                  </a:moveTo>
                  <a:cubicBezTo>
                    <a:pt x="1108814" y="650240"/>
                    <a:pt x="1103734" y="645160"/>
                    <a:pt x="1096114" y="642620"/>
                  </a:cubicBezTo>
                  <a:cubicBezTo>
                    <a:pt x="1088494" y="647700"/>
                    <a:pt x="1085954" y="650240"/>
                    <a:pt x="1080874" y="652780"/>
                  </a:cubicBezTo>
                  <a:cubicBezTo>
                    <a:pt x="1088494" y="655320"/>
                    <a:pt x="1096114" y="660400"/>
                    <a:pt x="1103734" y="660400"/>
                  </a:cubicBezTo>
                  <a:cubicBezTo>
                    <a:pt x="1106274" y="660400"/>
                    <a:pt x="1111354" y="655320"/>
                    <a:pt x="1116434" y="652780"/>
                  </a:cubicBezTo>
                  <a:close/>
                  <a:moveTo>
                    <a:pt x="1167234" y="3060700"/>
                  </a:moveTo>
                  <a:cubicBezTo>
                    <a:pt x="1154534" y="3050540"/>
                    <a:pt x="1139294" y="3042920"/>
                    <a:pt x="1126594" y="3032760"/>
                  </a:cubicBezTo>
                  <a:cubicBezTo>
                    <a:pt x="1124054" y="3037840"/>
                    <a:pt x="1116434" y="3042920"/>
                    <a:pt x="1118974" y="3045460"/>
                  </a:cubicBezTo>
                  <a:cubicBezTo>
                    <a:pt x="1126594" y="3058160"/>
                    <a:pt x="1136754" y="3070860"/>
                    <a:pt x="1144374" y="3086100"/>
                  </a:cubicBezTo>
                  <a:cubicBezTo>
                    <a:pt x="1149454" y="3078480"/>
                    <a:pt x="1157074" y="3070860"/>
                    <a:pt x="1167234" y="3060700"/>
                  </a:cubicBezTo>
                  <a:close/>
                  <a:moveTo>
                    <a:pt x="1141834" y="660400"/>
                  </a:moveTo>
                  <a:cubicBezTo>
                    <a:pt x="1144374" y="657860"/>
                    <a:pt x="1146914" y="652780"/>
                    <a:pt x="1146914" y="650240"/>
                  </a:cubicBezTo>
                  <a:cubicBezTo>
                    <a:pt x="1144374" y="647700"/>
                    <a:pt x="1141834" y="645160"/>
                    <a:pt x="1141834" y="645160"/>
                  </a:cubicBezTo>
                  <a:cubicBezTo>
                    <a:pt x="1139294" y="650240"/>
                    <a:pt x="1136754" y="652780"/>
                    <a:pt x="1136754" y="657860"/>
                  </a:cubicBezTo>
                  <a:cubicBezTo>
                    <a:pt x="1136754" y="657860"/>
                    <a:pt x="1141834" y="660400"/>
                    <a:pt x="1141834" y="660400"/>
                  </a:cubicBezTo>
                  <a:close/>
                  <a:moveTo>
                    <a:pt x="1202794" y="2809240"/>
                  </a:moveTo>
                  <a:cubicBezTo>
                    <a:pt x="1192634" y="2806700"/>
                    <a:pt x="1185014" y="2806700"/>
                    <a:pt x="1177394" y="2806700"/>
                  </a:cubicBezTo>
                  <a:cubicBezTo>
                    <a:pt x="1174854" y="2806700"/>
                    <a:pt x="1172314" y="2814320"/>
                    <a:pt x="1169774" y="2816860"/>
                  </a:cubicBezTo>
                  <a:cubicBezTo>
                    <a:pt x="1177394" y="2819400"/>
                    <a:pt x="1185014" y="2821940"/>
                    <a:pt x="1192634" y="2821940"/>
                  </a:cubicBezTo>
                  <a:cubicBezTo>
                    <a:pt x="1195174" y="2824480"/>
                    <a:pt x="1197714" y="2816860"/>
                    <a:pt x="1202794" y="2809240"/>
                  </a:cubicBezTo>
                  <a:close/>
                  <a:moveTo>
                    <a:pt x="1177394" y="627380"/>
                  </a:moveTo>
                  <a:cubicBezTo>
                    <a:pt x="1179934" y="624840"/>
                    <a:pt x="1182474" y="619760"/>
                    <a:pt x="1182474" y="617220"/>
                  </a:cubicBezTo>
                  <a:cubicBezTo>
                    <a:pt x="1179934" y="614680"/>
                    <a:pt x="1177394" y="612140"/>
                    <a:pt x="1177394" y="612140"/>
                  </a:cubicBezTo>
                  <a:cubicBezTo>
                    <a:pt x="1174854" y="617220"/>
                    <a:pt x="1172314" y="619760"/>
                    <a:pt x="1172314" y="624840"/>
                  </a:cubicBezTo>
                  <a:cubicBezTo>
                    <a:pt x="1172314" y="622300"/>
                    <a:pt x="1174854" y="624840"/>
                    <a:pt x="1177394" y="627380"/>
                  </a:cubicBezTo>
                  <a:close/>
                  <a:moveTo>
                    <a:pt x="1225654" y="607060"/>
                  </a:moveTo>
                  <a:cubicBezTo>
                    <a:pt x="1230734" y="607060"/>
                    <a:pt x="1233274" y="604520"/>
                    <a:pt x="1238354" y="601980"/>
                  </a:cubicBezTo>
                  <a:cubicBezTo>
                    <a:pt x="1235814" y="599440"/>
                    <a:pt x="1233274" y="596900"/>
                    <a:pt x="1233274" y="596900"/>
                  </a:cubicBezTo>
                  <a:cubicBezTo>
                    <a:pt x="1230734" y="599440"/>
                    <a:pt x="1225654" y="601980"/>
                    <a:pt x="1223114" y="601980"/>
                  </a:cubicBezTo>
                  <a:cubicBezTo>
                    <a:pt x="1223114" y="601980"/>
                    <a:pt x="1225654" y="607060"/>
                    <a:pt x="1225654" y="607060"/>
                  </a:cubicBezTo>
                  <a:close/>
                  <a:moveTo>
                    <a:pt x="1261214" y="660400"/>
                  </a:moveTo>
                  <a:cubicBezTo>
                    <a:pt x="1256134" y="645160"/>
                    <a:pt x="1251054" y="635000"/>
                    <a:pt x="1248514" y="627380"/>
                  </a:cubicBezTo>
                  <a:cubicBezTo>
                    <a:pt x="1240894" y="635000"/>
                    <a:pt x="1228194" y="642620"/>
                    <a:pt x="1225654" y="650240"/>
                  </a:cubicBezTo>
                  <a:cubicBezTo>
                    <a:pt x="1223114" y="655320"/>
                    <a:pt x="1235814" y="665480"/>
                    <a:pt x="1243434" y="673100"/>
                  </a:cubicBezTo>
                  <a:cubicBezTo>
                    <a:pt x="1243434" y="673100"/>
                    <a:pt x="1253594" y="665480"/>
                    <a:pt x="1261214" y="660400"/>
                  </a:cubicBezTo>
                  <a:close/>
                  <a:moveTo>
                    <a:pt x="1235814" y="320040"/>
                  </a:moveTo>
                  <a:cubicBezTo>
                    <a:pt x="1223114" y="299720"/>
                    <a:pt x="1207874" y="289560"/>
                    <a:pt x="1187554" y="317500"/>
                  </a:cubicBezTo>
                  <a:cubicBezTo>
                    <a:pt x="1182474" y="325120"/>
                    <a:pt x="1162154" y="325120"/>
                    <a:pt x="1149454" y="330200"/>
                  </a:cubicBezTo>
                  <a:cubicBezTo>
                    <a:pt x="1149454" y="342900"/>
                    <a:pt x="1149454" y="353060"/>
                    <a:pt x="1149454" y="365760"/>
                  </a:cubicBezTo>
                  <a:cubicBezTo>
                    <a:pt x="1126594" y="368300"/>
                    <a:pt x="1103734" y="368300"/>
                    <a:pt x="1083414" y="370840"/>
                  </a:cubicBezTo>
                  <a:cubicBezTo>
                    <a:pt x="1101194" y="396240"/>
                    <a:pt x="1129134" y="375920"/>
                    <a:pt x="1149454" y="383540"/>
                  </a:cubicBezTo>
                  <a:cubicBezTo>
                    <a:pt x="1151994" y="406400"/>
                    <a:pt x="1164694" y="403860"/>
                    <a:pt x="1177394" y="398780"/>
                  </a:cubicBezTo>
                  <a:cubicBezTo>
                    <a:pt x="1195174" y="391160"/>
                    <a:pt x="1207874" y="375920"/>
                    <a:pt x="1225654" y="368300"/>
                  </a:cubicBezTo>
                  <a:cubicBezTo>
                    <a:pt x="1238354" y="360680"/>
                    <a:pt x="1266294" y="365760"/>
                    <a:pt x="1268834" y="358140"/>
                  </a:cubicBezTo>
                  <a:cubicBezTo>
                    <a:pt x="1284074" y="322580"/>
                    <a:pt x="1245974" y="335280"/>
                    <a:pt x="1235814" y="320040"/>
                  </a:cubicBezTo>
                  <a:close/>
                  <a:moveTo>
                    <a:pt x="1299314" y="345440"/>
                  </a:moveTo>
                  <a:cubicBezTo>
                    <a:pt x="1312014" y="337820"/>
                    <a:pt x="1327254" y="330200"/>
                    <a:pt x="1339954" y="320040"/>
                  </a:cubicBezTo>
                  <a:cubicBezTo>
                    <a:pt x="1339954" y="317500"/>
                    <a:pt x="1337414" y="309880"/>
                    <a:pt x="1334874" y="309880"/>
                  </a:cubicBezTo>
                  <a:cubicBezTo>
                    <a:pt x="1322174" y="309880"/>
                    <a:pt x="1306934" y="312420"/>
                    <a:pt x="1294234" y="314960"/>
                  </a:cubicBezTo>
                  <a:cubicBezTo>
                    <a:pt x="1291694" y="314960"/>
                    <a:pt x="1291694" y="325120"/>
                    <a:pt x="1291694" y="330200"/>
                  </a:cubicBezTo>
                  <a:cubicBezTo>
                    <a:pt x="1291694" y="337820"/>
                    <a:pt x="1299314" y="347980"/>
                    <a:pt x="1299314" y="345440"/>
                  </a:cubicBezTo>
                  <a:close/>
                  <a:moveTo>
                    <a:pt x="1342494" y="599440"/>
                  </a:moveTo>
                  <a:cubicBezTo>
                    <a:pt x="1334874" y="596900"/>
                    <a:pt x="1327254" y="591820"/>
                    <a:pt x="1319634" y="591820"/>
                  </a:cubicBezTo>
                  <a:cubicBezTo>
                    <a:pt x="1314554" y="591820"/>
                    <a:pt x="1312014" y="596900"/>
                    <a:pt x="1306934" y="599440"/>
                  </a:cubicBezTo>
                  <a:cubicBezTo>
                    <a:pt x="1314554" y="601980"/>
                    <a:pt x="1319634" y="607060"/>
                    <a:pt x="1327254" y="609600"/>
                  </a:cubicBezTo>
                  <a:cubicBezTo>
                    <a:pt x="1334874" y="607060"/>
                    <a:pt x="1339954" y="604520"/>
                    <a:pt x="1342494" y="599440"/>
                  </a:cubicBezTo>
                  <a:close/>
                  <a:moveTo>
                    <a:pt x="1398374" y="561340"/>
                  </a:moveTo>
                  <a:cubicBezTo>
                    <a:pt x="1398374" y="566420"/>
                    <a:pt x="1400914" y="568960"/>
                    <a:pt x="1403454" y="574040"/>
                  </a:cubicBezTo>
                  <a:cubicBezTo>
                    <a:pt x="1405994" y="571500"/>
                    <a:pt x="1408534" y="568960"/>
                    <a:pt x="1408534" y="568960"/>
                  </a:cubicBezTo>
                  <a:cubicBezTo>
                    <a:pt x="1405994" y="566420"/>
                    <a:pt x="1403454" y="561340"/>
                    <a:pt x="1403454" y="558800"/>
                  </a:cubicBezTo>
                  <a:cubicBezTo>
                    <a:pt x="1403454" y="558800"/>
                    <a:pt x="1398374" y="561340"/>
                    <a:pt x="1398374" y="561340"/>
                  </a:cubicBezTo>
                  <a:close/>
                  <a:moveTo>
                    <a:pt x="1375514" y="2852420"/>
                  </a:moveTo>
                  <a:cubicBezTo>
                    <a:pt x="1375514" y="2847340"/>
                    <a:pt x="1372974" y="2844800"/>
                    <a:pt x="1370434" y="2839720"/>
                  </a:cubicBezTo>
                  <a:cubicBezTo>
                    <a:pt x="1367894" y="2842260"/>
                    <a:pt x="1365354" y="2844800"/>
                    <a:pt x="1365354" y="2844800"/>
                  </a:cubicBezTo>
                  <a:cubicBezTo>
                    <a:pt x="1367894" y="2847340"/>
                    <a:pt x="1370434" y="2852420"/>
                    <a:pt x="1370434" y="2854960"/>
                  </a:cubicBezTo>
                  <a:cubicBezTo>
                    <a:pt x="1370434" y="2857500"/>
                    <a:pt x="1375514" y="2854960"/>
                    <a:pt x="1375514" y="2852420"/>
                  </a:cubicBezTo>
                  <a:close/>
                  <a:moveTo>
                    <a:pt x="1375514" y="637540"/>
                  </a:moveTo>
                  <a:cubicBezTo>
                    <a:pt x="1372974" y="635000"/>
                    <a:pt x="1370434" y="629920"/>
                    <a:pt x="1370434" y="627380"/>
                  </a:cubicBezTo>
                  <a:cubicBezTo>
                    <a:pt x="1367894" y="629920"/>
                    <a:pt x="1365354" y="632460"/>
                    <a:pt x="1365354" y="632460"/>
                  </a:cubicBezTo>
                  <a:cubicBezTo>
                    <a:pt x="1365354" y="637540"/>
                    <a:pt x="1367894" y="640080"/>
                    <a:pt x="1370434" y="645160"/>
                  </a:cubicBezTo>
                  <a:cubicBezTo>
                    <a:pt x="1370434" y="642620"/>
                    <a:pt x="1372974" y="640080"/>
                    <a:pt x="1375514" y="637540"/>
                  </a:cubicBezTo>
                  <a:close/>
                  <a:moveTo>
                    <a:pt x="1393294" y="320040"/>
                  </a:moveTo>
                  <a:cubicBezTo>
                    <a:pt x="1390754" y="309880"/>
                    <a:pt x="1378054" y="302260"/>
                    <a:pt x="1370434" y="294640"/>
                  </a:cubicBezTo>
                  <a:cubicBezTo>
                    <a:pt x="1367894" y="299720"/>
                    <a:pt x="1362814" y="304800"/>
                    <a:pt x="1362814" y="307340"/>
                  </a:cubicBezTo>
                  <a:cubicBezTo>
                    <a:pt x="1362814" y="317500"/>
                    <a:pt x="1360274" y="325120"/>
                    <a:pt x="1362814" y="330200"/>
                  </a:cubicBezTo>
                  <a:cubicBezTo>
                    <a:pt x="1365354" y="335280"/>
                    <a:pt x="1370434" y="340360"/>
                    <a:pt x="1375514" y="345440"/>
                  </a:cubicBezTo>
                  <a:cubicBezTo>
                    <a:pt x="1380594" y="335280"/>
                    <a:pt x="1393294" y="325120"/>
                    <a:pt x="1393294" y="320040"/>
                  </a:cubicBezTo>
                  <a:close/>
                  <a:moveTo>
                    <a:pt x="1413614" y="2799080"/>
                  </a:moveTo>
                  <a:cubicBezTo>
                    <a:pt x="1408534" y="2796540"/>
                    <a:pt x="1405994" y="2794000"/>
                    <a:pt x="1400914" y="2794000"/>
                  </a:cubicBezTo>
                  <a:cubicBezTo>
                    <a:pt x="1398374" y="2794000"/>
                    <a:pt x="1398374" y="2796540"/>
                    <a:pt x="1395834" y="2799080"/>
                  </a:cubicBezTo>
                  <a:cubicBezTo>
                    <a:pt x="1398374" y="2801620"/>
                    <a:pt x="1403454" y="2804160"/>
                    <a:pt x="1405994" y="2804160"/>
                  </a:cubicBezTo>
                  <a:cubicBezTo>
                    <a:pt x="1408534" y="2801620"/>
                    <a:pt x="1411074" y="2799080"/>
                    <a:pt x="1413614" y="2799080"/>
                  </a:cubicBezTo>
                  <a:close/>
                  <a:moveTo>
                    <a:pt x="1449174" y="589280"/>
                  </a:moveTo>
                  <a:cubicBezTo>
                    <a:pt x="1444094" y="581660"/>
                    <a:pt x="1441554" y="579120"/>
                    <a:pt x="1439014" y="574040"/>
                  </a:cubicBezTo>
                  <a:cubicBezTo>
                    <a:pt x="1436474" y="581660"/>
                    <a:pt x="1431394" y="589280"/>
                    <a:pt x="1431394" y="596900"/>
                  </a:cubicBezTo>
                  <a:cubicBezTo>
                    <a:pt x="1431394" y="601980"/>
                    <a:pt x="1436474" y="604520"/>
                    <a:pt x="1439014" y="609600"/>
                  </a:cubicBezTo>
                  <a:cubicBezTo>
                    <a:pt x="1441554" y="601980"/>
                    <a:pt x="1446634" y="594360"/>
                    <a:pt x="1449174" y="589280"/>
                  </a:cubicBezTo>
                  <a:close/>
                  <a:moveTo>
                    <a:pt x="1497434" y="492760"/>
                  </a:moveTo>
                  <a:cubicBezTo>
                    <a:pt x="1497434" y="490220"/>
                    <a:pt x="1494894" y="490220"/>
                    <a:pt x="1492354" y="487680"/>
                  </a:cubicBezTo>
                  <a:cubicBezTo>
                    <a:pt x="1489814" y="490220"/>
                    <a:pt x="1487274" y="495300"/>
                    <a:pt x="1487274" y="497840"/>
                  </a:cubicBezTo>
                  <a:cubicBezTo>
                    <a:pt x="1489814" y="500380"/>
                    <a:pt x="1492354" y="502920"/>
                    <a:pt x="1492354" y="502920"/>
                  </a:cubicBezTo>
                  <a:cubicBezTo>
                    <a:pt x="1492354" y="500380"/>
                    <a:pt x="1494894" y="497840"/>
                    <a:pt x="1497434" y="492760"/>
                  </a:cubicBezTo>
                  <a:close/>
                  <a:moveTo>
                    <a:pt x="1517754" y="581660"/>
                  </a:moveTo>
                  <a:cubicBezTo>
                    <a:pt x="1515214" y="579120"/>
                    <a:pt x="1510134" y="576580"/>
                    <a:pt x="1507594" y="576580"/>
                  </a:cubicBezTo>
                  <a:cubicBezTo>
                    <a:pt x="1505054" y="579120"/>
                    <a:pt x="1502514" y="581660"/>
                    <a:pt x="1502514" y="581660"/>
                  </a:cubicBezTo>
                  <a:cubicBezTo>
                    <a:pt x="1507594" y="584200"/>
                    <a:pt x="1510134" y="586740"/>
                    <a:pt x="1515214" y="586740"/>
                  </a:cubicBezTo>
                  <a:cubicBezTo>
                    <a:pt x="1512674" y="589280"/>
                    <a:pt x="1515214" y="584200"/>
                    <a:pt x="1517754" y="581660"/>
                  </a:cubicBezTo>
                  <a:close/>
                  <a:moveTo>
                    <a:pt x="1555854" y="586740"/>
                  </a:moveTo>
                  <a:cubicBezTo>
                    <a:pt x="1550774" y="574040"/>
                    <a:pt x="1548234" y="566420"/>
                    <a:pt x="1545694" y="558800"/>
                  </a:cubicBezTo>
                  <a:cubicBezTo>
                    <a:pt x="1540614" y="566420"/>
                    <a:pt x="1535534" y="574040"/>
                    <a:pt x="1535534" y="581660"/>
                  </a:cubicBezTo>
                  <a:cubicBezTo>
                    <a:pt x="1535534" y="589280"/>
                    <a:pt x="1538074" y="596900"/>
                    <a:pt x="1540614" y="604520"/>
                  </a:cubicBezTo>
                  <a:cubicBezTo>
                    <a:pt x="1545694" y="599440"/>
                    <a:pt x="1550774" y="591820"/>
                    <a:pt x="1555854" y="586740"/>
                  </a:cubicBezTo>
                  <a:close/>
                  <a:moveTo>
                    <a:pt x="1586334" y="320040"/>
                  </a:moveTo>
                  <a:cubicBezTo>
                    <a:pt x="1588874" y="322580"/>
                    <a:pt x="1593954" y="325120"/>
                    <a:pt x="1596494" y="325120"/>
                  </a:cubicBezTo>
                  <a:cubicBezTo>
                    <a:pt x="1599034" y="322580"/>
                    <a:pt x="1601574" y="320040"/>
                    <a:pt x="1601574" y="320040"/>
                  </a:cubicBezTo>
                  <a:cubicBezTo>
                    <a:pt x="1596494" y="317500"/>
                    <a:pt x="1593954" y="314960"/>
                    <a:pt x="1588874" y="314960"/>
                  </a:cubicBezTo>
                  <a:cubicBezTo>
                    <a:pt x="1591414" y="314960"/>
                    <a:pt x="1588874" y="320040"/>
                    <a:pt x="1586334" y="320040"/>
                  </a:cubicBezTo>
                  <a:close/>
                  <a:moveTo>
                    <a:pt x="1609194" y="558800"/>
                  </a:moveTo>
                  <a:cubicBezTo>
                    <a:pt x="1601574" y="548640"/>
                    <a:pt x="1599034" y="543560"/>
                    <a:pt x="1596494" y="541020"/>
                  </a:cubicBezTo>
                  <a:cubicBezTo>
                    <a:pt x="1588874" y="551180"/>
                    <a:pt x="1581254" y="561340"/>
                    <a:pt x="1573634" y="571500"/>
                  </a:cubicBezTo>
                  <a:cubicBezTo>
                    <a:pt x="1578714" y="574040"/>
                    <a:pt x="1583794" y="576580"/>
                    <a:pt x="1588874" y="576580"/>
                  </a:cubicBezTo>
                  <a:cubicBezTo>
                    <a:pt x="1596494" y="568960"/>
                    <a:pt x="1601574" y="563880"/>
                    <a:pt x="1609194" y="558800"/>
                  </a:cubicBezTo>
                  <a:close/>
                  <a:moveTo>
                    <a:pt x="1601574" y="3114040"/>
                  </a:moveTo>
                  <a:cubicBezTo>
                    <a:pt x="1599034" y="3111500"/>
                    <a:pt x="1596494" y="3106420"/>
                    <a:pt x="1596494" y="3103880"/>
                  </a:cubicBezTo>
                  <a:cubicBezTo>
                    <a:pt x="1593954" y="3106420"/>
                    <a:pt x="1591414" y="3108960"/>
                    <a:pt x="1591414" y="3108960"/>
                  </a:cubicBezTo>
                  <a:cubicBezTo>
                    <a:pt x="1591414" y="3114040"/>
                    <a:pt x="1593954" y="3116580"/>
                    <a:pt x="1596494" y="3121660"/>
                  </a:cubicBezTo>
                  <a:cubicBezTo>
                    <a:pt x="1599034" y="3119120"/>
                    <a:pt x="1599034" y="3116580"/>
                    <a:pt x="1601574" y="3114040"/>
                  </a:cubicBezTo>
                  <a:close/>
                  <a:moveTo>
                    <a:pt x="1540614" y="3446780"/>
                  </a:moveTo>
                  <a:cubicBezTo>
                    <a:pt x="1530454" y="3441700"/>
                    <a:pt x="1522834" y="3436620"/>
                    <a:pt x="1517754" y="3436620"/>
                  </a:cubicBezTo>
                  <a:cubicBezTo>
                    <a:pt x="1512674" y="3436620"/>
                    <a:pt x="1507594" y="3441700"/>
                    <a:pt x="1499974" y="3446780"/>
                  </a:cubicBezTo>
                  <a:cubicBezTo>
                    <a:pt x="1507594" y="3454400"/>
                    <a:pt x="1515214" y="3462020"/>
                    <a:pt x="1522834" y="3469640"/>
                  </a:cubicBezTo>
                  <a:cubicBezTo>
                    <a:pt x="1527914" y="3462020"/>
                    <a:pt x="1532994" y="3456940"/>
                    <a:pt x="1540614" y="3446780"/>
                  </a:cubicBezTo>
                  <a:close/>
                  <a:moveTo>
                    <a:pt x="1637134" y="3058160"/>
                  </a:moveTo>
                  <a:cubicBezTo>
                    <a:pt x="1637134" y="3058160"/>
                    <a:pt x="1634594" y="3055620"/>
                    <a:pt x="1632054" y="3053080"/>
                  </a:cubicBezTo>
                  <a:cubicBezTo>
                    <a:pt x="1629514" y="3055620"/>
                    <a:pt x="1624434" y="3058160"/>
                    <a:pt x="1621894" y="3060700"/>
                  </a:cubicBezTo>
                  <a:cubicBezTo>
                    <a:pt x="1624434" y="3063240"/>
                    <a:pt x="1626974" y="3065780"/>
                    <a:pt x="1629514" y="3068320"/>
                  </a:cubicBezTo>
                  <a:cubicBezTo>
                    <a:pt x="1632054" y="3065780"/>
                    <a:pt x="1634594" y="3060700"/>
                    <a:pt x="1637134" y="3058160"/>
                  </a:cubicBezTo>
                  <a:close/>
                  <a:moveTo>
                    <a:pt x="1639674" y="3337560"/>
                  </a:moveTo>
                  <a:cubicBezTo>
                    <a:pt x="1637134" y="3335020"/>
                    <a:pt x="1634594" y="3332480"/>
                    <a:pt x="1634594" y="3332480"/>
                  </a:cubicBezTo>
                  <a:cubicBezTo>
                    <a:pt x="1629514" y="3332480"/>
                    <a:pt x="1626974" y="3335020"/>
                    <a:pt x="1621894" y="3337560"/>
                  </a:cubicBezTo>
                  <a:cubicBezTo>
                    <a:pt x="1624434" y="3340100"/>
                    <a:pt x="1626974" y="3342640"/>
                    <a:pt x="1626974" y="3342640"/>
                  </a:cubicBezTo>
                  <a:cubicBezTo>
                    <a:pt x="1632054" y="3342640"/>
                    <a:pt x="1634594" y="3340100"/>
                    <a:pt x="1639674" y="3337560"/>
                  </a:cubicBezTo>
                  <a:close/>
                  <a:moveTo>
                    <a:pt x="2079094" y="317500"/>
                  </a:moveTo>
                  <a:cubicBezTo>
                    <a:pt x="2079094" y="322580"/>
                    <a:pt x="2081634" y="325120"/>
                    <a:pt x="2084174" y="330200"/>
                  </a:cubicBezTo>
                  <a:cubicBezTo>
                    <a:pt x="2086714" y="327660"/>
                    <a:pt x="2089254" y="325120"/>
                    <a:pt x="2089254" y="325120"/>
                  </a:cubicBezTo>
                  <a:cubicBezTo>
                    <a:pt x="2086714" y="322580"/>
                    <a:pt x="2084174" y="317500"/>
                    <a:pt x="2084174" y="314960"/>
                  </a:cubicBezTo>
                  <a:cubicBezTo>
                    <a:pt x="2081634" y="314960"/>
                    <a:pt x="2079094" y="317500"/>
                    <a:pt x="2079094" y="317500"/>
                  </a:cubicBezTo>
                  <a:close/>
                  <a:moveTo>
                    <a:pt x="2040994" y="477520"/>
                  </a:moveTo>
                  <a:cubicBezTo>
                    <a:pt x="2043534" y="485140"/>
                    <a:pt x="2048614" y="495300"/>
                    <a:pt x="2051154" y="502920"/>
                  </a:cubicBezTo>
                  <a:cubicBezTo>
                    <a:pt x="2053694" y="497840"/>
                    <a:pt x="2056234" y="495300"/>
                    <a:pt x="2058774" y="487680"/>
                  </a:cubicBezTo>
                  <a:cubicBezTo>
                    <a:pt x="2056234" y="482600"/>
                    <a:pt x="2051154" y="474980"/>
                    <a:pt x="2048614" y="469900"/>
                  </a:cubicBezTo>
                  <a:cubicBezTo>
                    <a:pt x="2046074" y="472440"/>
                    <a:pt x="2040994" y="474980"/>
                    <a:pt x="2040994" y="477520"/>
                  </a:cubicBezTo>
                  <a:close/>
                  <a:moveTo>
                    <a:pt x="1987654" y="391160"/>
                  </a:moveTo>
                  <a:cubicBezTo>
                    <a:pt x="1990194" y="393700"/>
                    <a:pt x="1992734" y="396240"/>
                    <a:pt x="1995274" y="398780"/>
                  </a:cubicBezTo>
                  <a:cubicBezTo>
                    <a:pt x="1997814" y="396240"/>
                    <a:pt x="2000354" y="391160"/>
                    <a:pt x="2002894" y="388620"/>
                  </a:cubicBezTo>
                  <a:cubicBezTo>
                    <a:pt x="2002894" y="388620"/>
                    <a:pt x="2000354" y="386080"/>
                    <a:pt x="1997814" y="383540"/>
                  </a:cubicBezTo>
                  <a:cubicBezTo>
                    <a:pt x="1995274" y="386080"/>
                    <a:pt x="1992734" y="388620"/>
                    <a:pt x="1987654" y="391160"/>
                  </a:cubicBezTo>
                  <a:close/>
                  <a:moveTo>
                    <a:pt x="1919074" y="490220"/>
                  </a:moveTo>
                  <a:cubicBezTo>
                    <a:pt x="1919074" y="495300"/>
                    <a:pt x="1924154" y="500380"/>
                    <a:pt x="1929234" y="505460"/>
                  </a:cubicBezTo>
                  <a:cubicBezTo>
                    <a:pt x="1941934" y="487680"/>
                    <a:pt x="1957174" y="472440"/>
                    <a:pt x="1969874" y="457200"/>
                  </a:cubicBezTo>
                  <a:cubicBezTo>
                    <a:pt x="1964794" y="454660"/>
                    <a:pt x="1959714" y="452120"/>
                    <a:pt x="1954634" y="452120"/>
                  </a:cubicBezTo>
                  <a:cubicBezTo>
                    <a:pt x="1921614" y="449580"/>
                    <a:pt x="1911454" y="459740"/>
                    <a:pt x="1919074" y="490220"/>
                  </a:cubicBezTo>
                  <a:close/>
                  <a:moveTo>
                    <a:pt x="1952094" y="3251200"/>
                  </a:moveTo>
                  <a:cubicBezTo>
                    <a:pt x="1947014" y="3248660"/>
                    <a:pt x="1941934" y="3246120"/>
                    <a:pt x="1931774" y="3238500"/>
                  </a:cubicBezTo>
                  <a:cubicBezTo>
                    <a:pt x="1926694" y="3248660"/>
                    <a:pt x="1921614" y="3258820"/>
                    <a:pt x="1919074" y="3268980"/>
                  </a:cubicBezTo>
                  <a:cubicBezTo>
                    <a:pt x="1916534" y="3276600"/>
                    <a:pt x="1921614" y="3284220"/>
                    <a:pt x="1924154" y="3291840"/>
                  </a:cubicBezTo>
                  <a:cubicBezTo>
                    <a:pt x="1934314" y="3279140"/>
                    <a:pt x="1944474" y="3263900"/>
                    <a:pt x="1952094" y="3251200"/>
                  </a:cubicBezTo>
                  <a:close/>
                  <a:moveTo>
                    <a:pt x="1947014" y="3383280"/>
                  </a:moveTo>
                  <a:cubicBezTo>
                    <a:pt x="1944474" y="3385820"/>
                    <a:pt x="1939394" y="3388360"/>
                    <a:pt x="1936854" y="3390900"/>
                  </a:cubicBezTo>
                  <a:cubicBezTo>
                    <a:pt x="1939394" y="3393440"/>
                    <a:pt x="1941934" y="3395980"/>
                    <a:pt x="1944474" y="3398520"/>
                  </a:cubicBezTo>
                  <a:cubicBezTo>
                    <a:pt x="1947014" y="3395980"/>
                    <a:pt x="1949554" y="3390900"/>
                    <a:pt x="1952094" y="3388360"/>
                  </a:cubicBezTo>
                  <a:cubicBezTo>
                    <a:pt x="1952094" y="3388360"/>
                    <a:pt x="1949554" y="3385820"/>
                    <a:pt x="1947014" y="3383280"/>
                  </a:cubicBezTo>
                  <a:close/>
                  <a:moveTo>
                    <a:pt x="1941934" y="3167380"/>
                  </a:moveTo>
                  <a:cubicBezTo>
                    <a:pt x="1929234" y="3162300"/>
                    <a:pt x="1921614" y="3159760"/>
                    <a:pt x="1916534" y="3157220"/>
                  </a:cubicBezTo>
                  <a:cubicBezTo>
                    <a:pt x="1911454" y="3157220"/>
                    <a:pt x="1906374" y="3157220"/>
                    <a:pt x="1901294" y="3157220"/>
                  </a:cubicBezTo>
                  <a:cubicBezTo>
                    <a:pt x="1898754" y="3152140"/>
                    <a:pt x="1898754" y="3147060"/>
                    <a:pt x="1896214" y="3144520"/>
                  </a:cubicBezTo>
                  <a:cubicBezTo>
                    <a:pt x="1896214" y="3144520"/>
                    <a:pt x="1888594" y="3147060"/>
                    <a:pt x="1886054" y="3147060"/>
                  </a:cubicBezTo>
                  <a:cubicBezTo>
                    <a:pt x="1888594" y="3149600"/>
                    <a:pt x="1891134" y="3154680"/>
                    <a:pt x="1893674" y="3157220"/>
                  </a:cubicBezTo>
                  <a:cubicBezTo>
                    <a:pt x="1896214" y="3157220"/>
                    <a:pt x="1898754" y="3157220"/>
                    <a:pt x="1901294" y="3157220"/>
                  </a:cubicBezTo>
                  <a:cubicBezTo>
                    <a:pt x="1906374" y="3162300"/>
                    <a:pt x="1908914" y="3172460"/>
                    <a:pt x="1913994" y="3175000"/>
                  </a:cubicBezTo>
                  <a:cubicBezTo>
                    <a:pt x="1919074" y="3175000"/>
                    <a:pt x="1926694" y="3169920"/>
                    <a:pt x="1941934" y="3167380"/>
                  </a:cubicBezTo>
                  <a:close/>
                  <a:moveTo>
                    <a:pt x="1947014" y="2687320"/>
                  </a:moveTo>
                  <a:cubicBezTo>
                    <a:pt x="1941934" y="2687320"/>
                    <a:pt x="1939394" y="2689860"/>
                    <a:pt x="1934314" y="2692400"/>
                  </a:cubicBezTo>
                  <a:cubicBezTo>
                    <a:pt x="1936854" y="2694940"/>
                    <a:pt x="1939394" y="2697480"/>
                    <a:pt x="1939394" y="2697480"/>
                  </a:cubicBezTo>
                  <a:cubicBezTo>
                    <a:pt x="1944474" y="2697480"/>
                    <a:pt x="1947014" y="2694940"/>
                    <a:pt x="1952094" y="2692400"/>
                  </a:cubicBezTo>
                  <a:cubicBezTo>
                    <a:pt x="1952094" y="2692400"/>
                    <a:pt x="1949554" y="2687320"/>
                    <a:pt x="1947014" y="2687320"/>
                  </a:cubicBezTo>
                  <a:close/>
                  <a:moveTo>
                    <a:pt x="1911454" y="2966720"/>
                  </a:moveTo>
                  <a:cubicBezTo>
                    <a:pt x="1908914" y="2969260"/>
                    <a:pt x="1903834" y="2971800"/>
                    <a:pt x="1901294" y="2971800"/>
                  </a:cubicBezTo>
                  <a:cubicBezTo>
                    <a:pt x="1903834" y="2974340"/>
                    <a:pt x="1906374" y="2976880"/>
                    <a:pt x="1906374" y="2976880"/>
                  </a:cubicBezTo>
                  <a:cubicBezTo>
                    <a:pt x="1911454" y="2976880"/>
                    <a:pt x="1913994" y="2974340"/>
                    <a:pt x="1919074" y="2971800"/>
                  </a:cubicBezTo>
                  <a:cubicBezTo>
                    <a:pt x="1916534" y="2971800"/>
                    <a:pt x="1913994" y="2969260"/>
                    <a:pt x="1911454" y="2966720"/>
                  </a:cubicBezTo>
                  <a:close/>
                  <a:moveTo>
                    <a:pt x="1883514" y="513080"/>
                  </a:moveTo>
                  <a:cubicBezTo>
                    <a:pt x="1886054" y="515620"/>
                    <a:pt x="1888594" y="518160"/>
                    <a:pt x="1888594" y="518160"/>
                  </a:cubicBezTo>
                  <a:cubicBezTo>
                    <a:pt x="1893674" y="518160"/>
                    <a:pt x="1896214" y="515620"/>
                    <a:pt x="1901294" y="513080"/>
                  </a:cubicBezTo>
                  <a:cubicBezTo>
                    <a:pt x="1898754" y="510540"/>
                    <a:pt x="1896214" y="508000"/>
                    <a:pt x="1896214" y="508000"/>
                  </a:cubicBezTo>
                  <a:cubicBezTo>
                    <a:pt x="1891134" y="508000"/>
                    <a:pt x="1888594" y="510540"/>
                    <a:pt x="1883514" y="513080"/>
                  </a:cubicBezTo>
                  <a:close/>
                  <a:moveTo>
                    <a:pt x="1687934" y="3131820"/>
                  </a:moveTo>
                  <a:cubicBezTo>
                    <a:pt x="1687934" y="3126740"/>
                    <a:pt x="1685394" y="3124200"/>
                    <a:pt x="1682854" y="3119120"/>
                  </a:cubicBezTo>
                  <a:cubicBezTo>
                    <a:pt x="1680314" y="3121660"/>
                    <a:pt x="1677774" y="3124200"/>
                    <a:pt x="1677774" y="3124200"/>
                  </a:cubicBezTo>
                  <a:cubicBezTo>
                    <a:pt x="1677774" y="3129280"/>
                    <a:pt x="1680314" y="3131820"/>
                    <a:pt x="1682854" y="3136900"/>
                  </a:cubicBezTo>
                  <a:cubicBezTo>
                    <a:pt x="1685394" y="3136900"/>
                    <a:pt x="1687934" y="3134360"/>
                    <a:pt x="1687934" y="3131820"/>
                  </a:cubicBezTo>
                  <a:close/>
                  <a:moveTo>
                    <a:pt x="1715874" y="3081020"/>
                  </a:moveTo>
                  <a:cubicBezTo>
                    <a:pt x="1705714" y="3073400"/>
                    <a:pt x="1703174" y="3068320"/>
                    <a:pt x="1700634" y="3068320"/>
                  </a:cubicBezTo>
                  <a:cubicBezTo>
                    <a:pt x="1693014" y="3068320"/>
                    <a:pt x="1685394" y="3070860"/>
                    <a:pt x="1677774" y="3073400"/>
                  </a:cubicBezTo>
                  <a:cubicBezTo>
                    <a:pt x="1677774" y="3078480"/>
                    <a:pt x="1680314" y="3083560"/>
                    <a:pt x="1680314" y="3083560"/>
                  </a:cubicBezTo>
                  <a:cubicBezTo>
                    <a:pt x="1690474" y="3083560"/>
                    <a:pt x="1700634" y="3083560"/>
                    <a:pt x="1715874" y="3081020"/>
                  </a:cubicBezTo>
                  <a:close/>
                  <a:moveTo>
                    <a:pt x="1726034" y="3058160"/>
                  </a:moveTo>
                  <a:cubicBezTo>
                    <a:pt x="1726034" y="3058160"/>
                    <a:pt x="1723494" y="3055620"/>
                    <a:pt x="1720954" y="3053080"/>
                  </a:cubicBezTo>
                  <a:cubicBezTo>
                    <a:pt x="1718414" y="3055620"/>
                    <a:pt x="1713334" y="3058160"/>
                    <a:pt x="1710794" y="3060700"/>
                  </a:cubicBezTo>
                  <a:cubicBezTo>
                    <a:pt x="1713334" y="3063240"/>
                    <a:pt x="1715874" y="3065780"/>
                    <a:pt x="1718414" y="3068320"/>
                  </a:cubicBezTo>
                  <a:cubicBezTo>
                    <a:pt x="1720954" y="3065780"/>
                    <a:pt x="1723494" y="3060700"/>
                    <a:pt x="1726034" y="3058160"/>
                  </a:cubicBezTo>
                  <a:close/>
                  <a:moveTo>
                    <a:pt x="1779374" y="3276600"/>
                  </a:moveTo>
                  <a:cubicBezTo>
                    <a:pt x="1774294" y="3279140"/>
                    <a:pt x="1769214" y="3279140"/>
                    <a:pt x="1766674" y="3281680"/>
                  </a:cubicBezTo>
                  <a:cubicBezTo>
                    <a:pt x="1766674" y="3281680"/>
                    <a:pt x="1769214" y="3289300"/>
                    <a:pt x="1769214" y="3291840"/>
                  </a:cubicBezTo>
                  <a:cubicBezTo>
                    <a:pt x="1771754" y="3289300"/>
                    <a:pt x="1776834" y="3286760"/>
                    <a:pt x="1779374" y="3284220"/>
                  </a:cubicBezTo>
                  <a:cubicBezTo>
                    <a:pt x="1779374" y="3281680"/>
                    <a:pt x="1779374" y="3279140"/>
                    <a:pt x="1779374" y="3276600"/>
                  </a:cubicBezTo>
                  <a:close/>
                  <a:moveTo>
                    <a:pt x="1794614" y="3266440"/>
                  </a:moveTo>
                  <a:cubicBezTo>
                    <a:pt x="1794614" y="3266440"/>
                    <a:pt x="1792074" y="3263900"/>
                    <a:pt x="1789534" y="3261360"/>
                  </a:cubicBezTo>
                  <a:cubicBezTo>
                    <a:pt x="1786994" y="3263900"/>
                    <a:pt x="1781914" y="3266440"/>
                    <a:pt x="1779374" y="3268980"/>
                  </a:cubicBezTo>
                  <a:cubicBezTo>
                    <a:pt x="1781914" y="3271520"/>
                    <a:pt x="1784454" y="3274060"/>
                    <a:pt x="1786994" y="3276600"/>
                  </a:cubicBezTo>
                  <a:cubicBezTo>
                    <a:pt x="1789534" y="3274060"/>
                    <a:pt x="1792074" y="3271520"/>
                    <a:pt x="1794614" y="3266440"/>
                  </a:cubicBezTo>
                  <a:close/>
                  <a:moveTo>
                    <a:pt x="1830174" y="3479800"/>
                  </a:moveTo>
                  <a:cubicBezTo>
                    <a:pt x="1827634" y="3477260"/>
                    <a:pt x="1825094" y="3472180"/>
                    <a:pt x="1822554" y="3469640"/>
                  </a:cubicBezTo>
                  <a:cubicBezTo>
                    <a:pt x="1820014" y="3472180"/>
                    <a:pt x="1817474" y="3474720"/>
                    <a:pt x="1814934" y="3477260"/>
                  </a:cubicBezTo>
                  <a:cubicBezTo>
                    <a:pt x="1817474" y="3479800"/>
                    <a:pt x="1822554" y="3482340"/>
                    <a:pt x="1825094" y="3484880"/>
                  </a:cubicBezTo>
                  <a:cubicBezTo>
                    <a:pt x="1825094" y="3484880"/>
                    <a:pt x="1827634" y="3482340"/>
                    <a:pt x="1830174" y="3479800"/>
                  </a:cubicBezTo>
                  <a:close/>
                  <a:moveTo>
                    <a:pt x="1847954" y="502920"/>
                  </a:moveTo>
                  <a:cubicBezTo>
                    <a:pt x="1855574" y="502920"/>
                    <a:pt x="1865734" y="495300"/>
                    <a:pt x="1865734" y="490220"/>
                  </a:cubicBezTo>
                  <a:cubicBezTo>
                    <a:pt x="1868274" y="482600"/>
                    <a:pt x="1863194" y="469900"/>
                    <a:pt x="1858114" y="469900"/>
                  </a:cubicBezTo>
                  <a:cubicBezTo>
                    <a:pt x="1832714" y="462280"/>
                    <a:pt x="1812394" y="452120"/>
                    <a:pt x="1789534" y="436880"/>
                  </a:cubicBezTo>
                  <a:cubicBezTo>
                    <a:pt x="1766674" y="421640"/>
                    <a:pt x="1738734" y="436880"/>
                    <a:pt x="1728574" y="462280"/>
                  </a:cubicBezTo>
                  <a:cubicBezTo>
                    <a:pt x="1726034" y="469900"/>
                    <a:pt x="1720954" y="495300"/>
                    <a:pt x="1746354" y="474980"/>
                  </a:cubicBezTo>
                  <a:cubicBezTo>
                    <a:pt x="1748894" y="472440"/>
                    <a:pt x="1753974" y="472440"/>
                    <a:pt x="1759054" y="472440"/>
                  </a:cubicBezTo>
                  <a:cubicBezTo>
                    <a:pt x="1761594" y="513080"/>
                    <a:pt x="1792074" y="500380"/>
                    <a:pt x="1814934" y="502920"/>
                  </a:cubicBezTo>
                  <a:cubicBezTo>
                    <a:pt x="1825094" y="505460"/>
                    <a:pt x="1835254" y="505460"/>
                    <a:pt x="1847954" y="502920"/>
                  </a:cubicBezTo>
                  <a:close/>
                  <a:moveTo>
                    <a:pt x="1865734" y="3251200"/>
                  </a:moveTo>
                  <a:cubicBezTo>
                    <a:pt x="1863194" y="3248660"/>
                    <a:pt x="1860654" y="3246120"/>
                    <a:pt x="1860654" y="3246120"/>
                  </a:cubicBezTo>
                  <a:cubicBezTo>
                    <a:pt x="1855574" y="3246120"/>
                    <a:pt x="1853034" y="3248660"/>
                    <a:pt x="1847954" y="3251200"/>
                  </a:cubicBezTo>
                  <a:cubicBezTo>
                    <a:pt x="1850494" y="3253740"/>
                    <a:pt x="1853034" y="3256280"/>
                    <a:pt x="1853034" y="3256280"/>
                  </a:cubicBezTo>
                  <a:cubicBezTo>
                    <a:pt x="1858114" y="3256280"/>
                    <a:pt x="1863194" y="3253740"/>
                    <a:pt x="1865734" y="3251200"/>
                  </a:cubicBezTo>
                  <a:close/>
                  <a:moveTo>
                    <a:pt x="1865734" y="3111500"/>
                  </a:moveTo>
                  <a:cubicBezTo>
                    <a:pt x="1860654" y="3108960"/>
                    <a:pt x="1858114" y="3106420"/>
                    <a:pt x="1853034" y="3106420"/>
                  </a:cubicBezTo>
                  <a:cubicBezTo>
                    <a:pt x="1850494" y="3106420"/>
                    <a:pt x="1850494" y="3108960"/>
                    <a:pt x="1847954" y="3111500"/>
                  </a:cubicBezTo>
                  <a:cubicBezTo>
                    <a:pt x="1850494" y="3114040"/>
                    <a:pt x="1855574" y="3116580"/>
                    <a:pt x="1858114" y="3116580"/>
                  </a:cubicBezTo>
                  <a:cubicBezTo>
                    <a:pt x="1863194" y="3116580"/>
                    <a:pt x="1863194" y="3114040"/>
                    <a:pt x="1865734" y="3111500"/>
                  </a:cubicBezTo>
                  <a:close/>
                  <a:moveTo>
                    <a:pt x="1901294" y="3390900"/>
                  </a:moveTo>
                  <a:cubicBezTo>
                    <a:pt x="1898754" y="3388360"/>
                    <a:pt x="1896214" y="3385820"/>
                    <a:pt x="1896214" y="3385820"/>
                  </a:cubicBezTo>
                  <a:cubicBezTo>
                    <a:pt x="1891134" y="3385820"/>
                    <a:pt x="1888594" y="3388360"/>
                    <a:pt x="1883514" y="3390900"/>
                  </a:cubicBezTo>
                  <a:cubicBezTo>
                    <a:pt x="1886054" y="3393440"/>
                    <a:pt x="1888594" y="3395980"/>
                    <a:pt x="1888594" y="3395980"/>
                  </a:cubicBezTo>
                  <a:cubicBezTo>
                    <a:pt x="1893674" y="3395980"/>
                    <a:pt x="1896214" y="3393440"/>
                    <a:pt x="1901294" y="3390900"/>
                  </a:cubicBezTo>
                  <a:close/>
                  <a:moveTo>
                    <a:pt x="1913994" y="3347720"/>
                  </a:moveTo>
                  <a:cubicBezTo>
                    <a:pt x="1921614" y="3347720"/>
                    <a:pt x="1929234" y="3342640"/>
                    <a:pt x="1936854" y="3340100"/>
                  </a:cubicBezTo>
                  <a:cubicBezTo>
                    <a:pt x="1931774" y="3337560"/>
                    <a:pt x="1929234" y="3335020"/>
                    <a:pt x="1921614" y="3329940"/>
                  </a:cubicBezTo>
                  <a:cubicBezTo>
                    <a:pt x="1916534" y="3332480"/>
                    <a:pt x="1908914" y="3337560"/>
                    <a:pt x="1901294" y="3340100"/>
                  </a:cubicBezTo>
                  <a:cubicBezTo>
                    <a:pt x="1906374" y="3342640"/>
                    <a:pt x="1911454" y="3347720"/>
                    <a:pt x="1913994" y="3347720"/>
                  </a:cubicBezTo>
                  <a:close/>
                  <a:moveTo>
                    <a:pt x="1954634" y="3426460"/>
                  </a:moveTo>
                  <a:cubicBezTo>
                    <a:pt x="1944474" y="3416300"/>
                    <a:pt x="1936854" y="3408680"/>
                    <a:pt x="1926694" y="3398520"/>
                  </a:cubicBezTo>
                  <a:cubicBezTo>
                    <a:pt x="1924154" y="3403600"/>
                    <a:pt x="1916534" y="3408680"/>
                    <a:pt x="1919074" y="3411220"/>
                  </a:cubicBezTo>
                  <a:cubicBezTo>
                    <a:pt x="1921614" y="3418840"/>
                    <a:pt x="1926694" y="3429000"/>
                    <a:pt x="1934314" y="3434080"/>
                  </a:cubicBezTo>
                  <a:cubicBezTo>
                    <a:pt x="1936854" y="3436620"/>
                    <a:pt x="1947014" y="3429000"/>
                    <a:pt x="1954634" y="3426460"/>
                  </a:cubicBezTo>
                  <a:close/>
                  <a:moveTo>
                    <a:pt x="1969874" y="2964180"/>
                  </a:moveTo>
                  <a:cubicBezTo>
                    <a:pt x="1964794" y="2964180"/>
                    <a:pt x="1957174" y="2964180"/>
                    <a:pt x="1952094" y="2964180"/>
                  </a:cubicBezTo>
                  <a:cubicBezTo>
                    <a:pt x="1949554" y="2959100"/>
                    <a:pt x="1949554" y="2954020"/>
                    <a:pt x="1947014" y="2951480"/>
                  </a:cubicBezTo>
                  <a:cubicBezTo>
                    <a:pt x="1947014" y="2951480"/>
                    <a:pt x="1939394" y="2954020"/>
                    <a:pt x="1936854" y="2954020"/>
                  </a:cubicBezTo>
                  <a:cubicBezTo>
                    <a:pt x="1939394" y="2956560"/>
                    <a:pt x="1941934" y="2961640"/>
                    <a:pt x="1944474" y="2964180"/>
                  </a:cubicBezTo>
                  <a:cubicBezTo>
                    <a:pt x="1947014" y="2964180"/>
                    <a:pt x="1949554" y="2964180"/>
                    <a:pt x="1952094" y="2964180"/>
                  </a:cubicBezTo>
                  <a:cubicBezTo>
                    <a:pt x="1954634" y="2969260"/>
                    <a:pt x="1957174" y="2974340"/>
                    <a:pt x="1957174" y="2979420"/>
                  </a:cubicBezTo>
                  <a:cubicBezTo>
                    <a:pt x="1962254" y="2974340"/>
                    <a:pt x="1967334" y="2969260"/>
                    <a:pt x="1969874" y="2964180"/>
                  </a:cubicBezTo>
                  <a:close/>
                  <a:moveTo>
                    <a:pt x="1987654" y="2954020"/>
                  </a:moveTo>
                  <a:cubicBezTo>
                    <a:pt x="1987654" y="2954020"/>
                    <a:pt x="1985114" y="2951480"/>
                    <a:pt x="1982574" y="2948940"/>
                  </a:cubicBezTo>
                  <a:cubicBezTo>
                    <a:pt x="1980034" y="2951480"/>
                    <a:pt x="1974954" y="2954020"/>
                    <a:pt x="1972414" y="2956560"/>
                  </a:cubicBezTo>
                  <a:cubicBezTo>
                    <a:pt x="1974954" y="2959100"/>
                    <a:pt x="1977494" y="2961640"/>
                    <a:pt x="1980034" y="2964180"/>
                  </a:cubicBezTo>
                  <a:cubicBezTo>
                    <a:pt x="1982574" y="2959100"/>
                    <a:pt x="1985114" y="2956560"/>
                    <a:pt x="1987654" y="2954020"/>
                  </a:cubicBezTo>
                  <a:close/>
                  <a:moveTo>
                    <a:pt x="2005434" y="3373120"/>
                  </a:moveTo>
                  <a:cubicBezTo>
                    <a:pt x="2005434" y="3370580"/>
                    <a:pt x="1997814" y="3368040"/>
                    <a:pt x="1995274" y="3365500"/>
                  </a:cubicBezTo>
                  <a:cubicBezTo>
                    <a:pt x="1992734" y="3373120"/>
                    <a:pt x="1990194" y="3380740"/>
                    <a:pt x="1990194" y="3388360"/>
                  </a:cubicBezTo>
                  <a:cubicBezTo>
                    <a:pt x="1990194" y="3390900"/>
                    <a:pt x="1997814" y="3393440"/>
                    <a:pt x="2002894" y="3395980"/>
                  </a:cubicBezTo>
                  <a:cubicBezTo>
                    <a:pt x="2002894" y="3390900"/>
                    <a:pt x="2005434" y="3380740"/>
                    <a:pt x="2005434" y="3373120"/>
                  </a:cubicBezTo>
                  <a:close/>
                  <a:moveTo>
                    <a:pt x="2038454" y="3289300"/>
                  </a:moveTo>
                  <a:cubicBezTo>
                    <a:pt x="2033374" y="3284220"/>
                    <a:pt x="2028294" y="3281680"/>
                    <a:pt x="2023214" y="3276600"/>
                  </a:cubicBezTo>
                  <a:cubicBezTo>
                    <a:pt x="2020674" y="3271520"/>
                    <a:pt x="2020674" y="3266440"/>
                    <a:pt x="2018134" y="3263900"/>
                  </a:cubicBezTo>
                  <a:cubicBezTo>
                    <a:pt x="2018134" y="3263900"/>
                    <a:pt x="2010514" y="3266440"/>
                    <a:pt x="2007974" y="3266440"/>
                  </a:cubicBezTo>
                  <a:cubicBezTo>
                    <a:pt x="2010514" y="3268980"/>
                    <a:pt x="2013054" y="3274060"/>
                    <a:pt x="2015594" y="3276600"/>
                  </a:cubicBezTo>
                  <a:cubicBezTo>
                    <a:pt x="2018134" y="3276600"/>
                    <a:pt x="2020674" y="3276600"/>
                    <a:pt x="2023214" y="3276600"/>
                  </a:cubicBezTo>
                  <a:cubicBezTo>
                    <a:pt x="2023214" y="3281680"/>
                    <a:pt x="2023214" y="3289300"/>
                    <a:pt x="2023214" y="3294380"/>
                  </a:cubicBezTo>
                  <a:cubicBezTo>
                    <a:pt x="2018134" y="3296920"/>
                    <a:pt x="2013054" y="3296920"/>
                    <a:pt x="2010514" y="3299460"/>
                  </a:cubicBezTo>
                  <a:cubicBezTo>
                    <a:pt x="2010514" y="3299460"/>
                    <a:pt x="2013054" y="3307080"/>
                    <a:pt x="2013054" y="3309620"/>
                  </a:cubicBezTo>
                  <a:cubicBezTo>
                    <a:pt x="2015594" y="3307080"/>
                    <a:pt x="2020674" y="3304540"/>
                    <a:pt x="2023214" y="3302000"/>
                  </a:cubicBezTo>
                  <a:cubicBezTo>
                    <a:pt x="2023214" y="3299460"/>
                    <a:pt x="2023214" y="3296920"/>
                    <a:pt x="2023214" y="3294380"/>
                  </a:cubicBezTo>
                  <a:cubicBezTo>
                    <a:pt x="2028294" y="3294380"/>
                    <a:pt x="2033374" y="3291840"/>
                    <a:pt x="2038454" y="3289300"/>
                  </a:cubicBezTo>
                  <a:close/>
                  <a:moveTo>
                    <a:pt x="2010514" y="2926080"/>
                  </a:moveTo>
                  <a:cubicBezTo>
                    <a:pt x="2015594" y="2926080"/>
                    <a:pt x="2018134" y="2923540"/>
                    <a:pt x="2023214" y="2921000"/>
                  </a:cubicBezTo>
                  <a:cubicBezTo>
                    <a:pt x="2020674" y="2918460"/>
                    <a:pt x="2018134" y="2915920"/>
                    <a:pt x="2018134" y="2915920"/>
                  </a:cubicBezTo>
                  <a:cubicBezTo>
                    <a:pt x="2013054" y="2915920"/>
                    <a:pt x="2010514" y="2918460"/>
                    <a:pt x="2005434" y="2921000"/>
                  </a:cubicBezTo>
                  <a:cubicBezTo>
                    <a:pt x="2007974" y="2921000"/>
                    <a:pt x="2010514" y="2926080"/>
                    <a:pt x="2010514" y="2926080"/>
                  </a:cubicBezTo>
                  <a:close/>
                  <a:moveTo>
                    <a:pt x="2040994" y="469900"/>
                  </a:moveTo>
                  <a:cubicBezTo>
                    <a:pt x="2046074" y="441960"/>
                    <a:pt x="2035914" y="429260"/>
                    <a:pt x="2005434" y="434340"/>
                  </a:cubicBezTo>
                  <a:cubicBezTo>
                    <a:pt x="2000354" y="429260"/>
                    <a:pt x="1992734" y="421640"/>
                    <a:pt x="1987654" y="416560"/>
                  </a:cubicBezTo>
                  <a:cubicBezTo>
                    <a:pt x="1987654" y="411480"/>
                    <a:pt x="1987654" y="403860"/>
                    <a:pt x="1987654" y="398780"/>
                  </a:cubicBezTo>
                  <a:cubicBezTo>
                    <a:pt x="1972414" y="398780"/>
                    <a:pt x="1959714" y="398780"/>
                    <a:pt x="1944474" y="398780"/>
                  </a:cubicBezTo>
                  <a:cubicBezTo>
                    <a:pt x="1941934" y="398780"/>
                    <a:pt x="1939394" y="403860"/>
                    <a:pt x="1939394" y="403860"/>
                  </a:cubicBezTo>
                  <a:cubicBezTo>
                    <a:pt x="1939394" y="408940"/>
                    <a:pt x="1941934" y="414020"/>
                    <a:pt x="1944474" y="414020"/>
                  </a:cubicBezTo>
                  <a:cubicBezTo>
                    <a:pt x="1959714" y="414020"/>
                    <a:pt x="1972414" y="414020"/>
                    <a:pt x="1987654" y="414020"/>
                  </a:cubicBezTo>
                  <a:cubicBezTo>
                    <a:pt x="1992734" y="419100"/>
                    <a:pt x="2000354" y="426720"/>
                    <a:pt x="2005434" y="431800"/>
                  </a:cubicBezTo>
                  <a:cubicBezTo>
                    <a:pt x="2000354" y="462280"/>
                    <a:pt x="2013054" y="474980"/>
                    <a:pt x="2040994" y="469900"/>
                  </a:cubicBezTo>
                  <a:close/>
                  <a:moveTo>
                    <a:pt x="2056234" y="3081020"/>
                  </a:moveTo>
                  <a:cubicBezTo>
                    <a:pt x="2056234" y="3075940"/>
                    <a:pt x="2053694" y="3073400"/>
                    <a:pt x="2051154" y="3068320"/>
                  </a:cubicBezTo>
                  <a:cubicBezTo>
                    <a:pt x="2048614" y="3070860"/>
                    <a:pt x="2046074" y="3073400"/>
                    <a:pt x="2046074" y="3073400"/>
                  </a:cubicBezTo>
                  <a:cubicBezTo>
                    <a:pt x="2048614" y="3075940"/>
                    <a:pt x="2051154" y="3081020"/>
                    <a:pt x="2051154" y="3083560"/>
                  </a:cubicBezTo>
                  <a:cubicBezTo>
                    <a:pt x="2051154" y="3083560"/>
                    <a:pt x="2056234" y="3081020"/>
                    <a:pt x="2056234" y="3081020"/>
                  </a:cubicBezTo>
                  <a:close/>
                  <a:moveTo>
                    <a:pt x="2076554" y="548640"/>
                  </a:moveTo>
                  <a:cubicBezTo>
                    <a:pt x="2066394" y="541020"/>
                    <a:pt x="2056234" y="533400"/>
                    <a:pt x="2046074" y="525780"/>
                  </a:cubicBezTo>
                  <a:cubicBezTo>
                    <a:pt x="2043534" y="530860"/>
                    <a:pt x="2038454" y="538480"/>
                    <a:pt x="2040994" y="538480"/>
                  </a:cubicBezTo>
                  <a:cubicBezTo>
                    <a:pt x="2046074" y="546100"/>
                    <a:pt x="2053694" y="551180"/>
                    <a:pt x="2061314" y="556260"/>
                  </a:cubicBezTo>
                  <a:cubicBezTo>
                    <a:pt x="2063854" y="556260"/>
                    <a:pt x="2071474" y="551180"/>
                    <a:pt x="2076554" y="548640"/>
                  </a:cubicBezTo>
                  <a:close/>
                  <a:moveTo>
                    <a:pt x="2091794" y="929640"/>
                  </a:moveTo>
                  <a:cubicBezTo>
                    <a:pt x="2089254" y="927100"/>
                    <a:pt x="2086714" y="924560"/>
                    <a:pt x="2086714" y="924560"/>
                  </a:cubicBezTo>
                  <a:cubicBezTo>
                    <a:pt x="2084174" y="929640"/>
                    <a:pt x="2081634" y="932180"/>
                    <a:pt x="2081634" y="937260"/>
                  </a:cubicBezTo>
                  <a:cubicBezTo>
                    <a:pt x="2081634" y="939800"/>
                    <a:pt x="2084174" y="939800"/>
                    <a:pt x="2086714" y="942340"/>
                  </a:cubicBezTo>
                  <a:cubicBezTo>
                    <a:pt x="2086714" y="937260"/>
                    <a:pt x="2089254" y="932180"/>
                    <a:pt x="2091794" y="929640"/>
                  </a:cubicBezTo>
                  <a:close/>
                  <a:moveTo>
                    <a:pt x="2091794" y="383540"/>
                  </a:moveTo>
                  <a:cubicBezTo>
                    <a:pt x="2096874" y="381000"/>
                    <a:pt x="2104494" y="375920"/>
                    <a:pt x="2112114" y="373380"/>
                  </a:cubicBezTo>
                  <a:cubicBezTo>
                    <a:pt x="2107034" y="370840"/>
                    <a:pt x="2101954" y="365760"/>
                    <a:pt x="2099414" y="365760"/>
                  </a:cubicBezTo>
                  <a:cubicBezTo>
                    <a:pt x="2091794" y="365760"/>
                    <a:pt x="2084174" y="370840"/>
                    <a:pt x="2076554" y="373380"/>
                  </a:cubicBezTo>
                  <a:cubicBezTo>
                    <a:pt x="2079094" y="375920"/>
                    <a:pt x="2084174" y="378460"/>
                    <a:pt x="2091794" y="383540"/>
                  </a:cubicBezTo>
                  <a:close/>
                  <a:moveTo>
                    <a:pt x="2101954" y="520700"/>
                  </a:moveTo>
                  <a:cubicBezTo>
                    <a:pt x="2099414" y="523240"/>
                    <a:pt x="2096874" y="528320"/>
                    <a:pt x="2096874" y="530860"/>
                  </a:cubicBezTo>
                  <a:cubicBezTo>
                    <a:pt x="2099414" y="533400"/>
                    <a:pt x="2101954" y="535940"/>
                    <a:pt x="2101954" y="535940"/>
                  </a:cubicBezTo>
                  <a:cubicBezTo>
                    <a:pt x="2104494" y="530860"/>
                    <a:pt x="2107034" y="528320"/>
                    <a:pt x="2107034" y="523240"/>
                  </a:cubicBezTo>
                  <a:cubicBezTo>
                    <a:pt x="2107034" y="525780"/>
                    <a:pt x="2104494" y="523240"/>
                    <a:pt x="2101954" y="520700"/>
                  </a:cubicBezTo>
                  <a:close/>
                  <a:moveTo>
                    <a:pt x="2109574" y="2799080"/>
                  </a:moveTo>
                  <a:cubicBezTo>
                    <a:pt x="2104494" y="2796540"/>
                    <a:pt x="2101954" y="2794000"/>
                    <a:pt x="2096874" y="2794000"/>
                  </a:cubicBezTo>
                  <a:cubicBezTo>
                    <a:pt x="2094334" y="2794000"/>
                    <a:pt x="2094334" y="2796540"/>
                    <a:pt x="2091794" y="2799080"/>
                  </a:cubicBezTo>
                  <a:cubicBezTo>
                    <a:pt x="2094334" y="2801620"/>
                    <a:pt x="2099414" y="2804160"/>
                    <a:pt x="2101954" y="2804160"/>
                  </a:cubicBezTo>
                  <a:cubicBezTo>
                    <a:pt x="2107034" y="2801620"/>
                    <a:pt x="2109574" y="2799080"/>
                    <a:pt x="2109574" y="2799080"/>
                  </a:cubicBezTo>
                  <a:close/>
                  <a:moveTo>
                    <a:pt x="2137514" y="3279140"/>
                  </a:moveTo>
                  <a:cubicBezTo>
                    <a:pt x="2134974" y="3276600"/>
                    <a:pt x="2132434" y="3276600"/>
                    <a:pt x="2132434" y="3274060"/>
                  </a:cubicBezTo>
                  <a:cubicBezTo>
                    <a:pt x="2127354" y="3263900"/>
                    <a:pt x="2124814" y="3253740"/>
                    <a:pt x="2119734" y="3246120"/>
                  </a:cubicBezTo>
                  <a:cubicBezTo>
                    <a:pt x="2114654" y="3256280"/>
                    <a:pt x="2112114" y="3266440"/>
                    <a:pt x="2112114" y="3268980"/>
                  </a:cubicBezTo>
                  <a:cubicBezTo>
                    <a:pt x="2112114" y="3279140"/>
                    <a:pt x="2112114" y="3284220"/>
                    <a:pt x="2112114" y="3286760"/>
                  </a:cubicBezTo>
                  <a:cubicBezTo>
                    <a:pt x="2114654" y="3299460"/>
                    <a:pt x="2107034" y="3317240"/>
                    <a:pt x="2129894" y="3317240"/>
                  </a:cubicBezTo>
                  <a:cubicBezTo>
                    <a:pt x="2132434" y="3317240"/>
                    <a:pt x="2137514" y="3317240"/>
                    <a:pt x="2137514" y="3317240"/>
                  </a:cubicBezTo>
                  <a:cubicBezTo>
                    <a:pt x="2150214" y="3302000"/>
                    <a:pt x="2150214" y="3289300"/>
                    <a:pt x="2137514" y="3279140"/>
                  </a:cubicBezTo>
                  <a:close/>
                  <a:moveTo>
                    <a:pt x="2150214" y="2814320"/>
                  </a:moveTo>
                  <a:cubicBezTo>
                    <a:pt x="2145134" y="2801620"/>
                    <a:pt x="2142594" y="2796540"/>
                    <a:pt x="2140054" y="2791460"/>
                  </a:cubicBezTo>
                  <a:cubicBezTo>
                    <a:pt x="2134974" y="2796540"/>
                    <a:pt x="2129894" y="2801620"/>
                    <a:pt x="2129894" y="2806700"/>
                  </a:cubicBezTo>
                  <a:cubicBezTo>
                    <a:pt x="2129894" y="2811780"/>
                    <a:pt x="2132434" y="2816860"/>
                    <a:pt x="2134974" y="2821940"/>
                  </a:cubicBezTo>
                  <a:cubicBezTo>
                    <a:pt x="2140054" y="2819400"/>
                    <a:pt x="2145134" y="2816860"/>
                    <a:pt x="2150214" y="2814320"/>
                  </a:cubicBezTo>
                  <a:close/>
                  <a:moveTo>
                    <a:pt x="2287374" y="1003300"/>
                  </a:moveTo>
                  <a:cubicBezTo>
                    <a:pt x="2294994" y="1005840"/>
                    <a:pt x="2302614" y="1008380"/>
                    <a:pt x="2310234" y="1008380"/>
                  </a:cubicBezTo>
                  <a:cubicBezTo>
                    <a:pt x="2312774" y="1008380"/>
                    <a:pt x="2315314" y="1000760"/>
                    <a:pt x="2317854" y="995680"/>
                  </a:cubicBezTo>
                  <a:cubicBezTo>
                    <a:pt x="2307694" y="993140"/>
                    <a:pt x="2300074" y="993140"/>
                    <a:pt x="2292454" y="993140"/>
                  </a:cubicBezTo>
                  <a:cubicBezTo>
                    <a:pt x="2292454" y="993140"/>
                    <a:pt x="2289914" y="1000760"/>
                    <a:pt x="2287374" y="1003300"/>
                  </a:cubicBezTo>
                  <a:close/>
                  <a:moveTo>
                    <a:pt x="2236574" y="586740"/>
                  </a:moveTo>
                  <a:cubicBezTo>
                    <a:pt x="2241654" y="589280"/>
                    <a:pt x="2246734" y="589280"/>
                    <a:pt x="2256894" y="594360"/>
                  </a:cubicBezTo>
                  <a:cubicBezTo>
                    <a:pt x="2264514" y="584200"/>
                    <a:pt x="2272134" y="574040"/>
                    <a:pt x="2282294" y="561340"/>
                  </a:cubicBezTo>
                  <a:cubicBezTo>
                    <a:pt x="2277214" y="558800"/>
                    <a:pt x="2269594" y="553720"/>
                    <a:pt x="2267054" y="556260"/>
                  </a:cubicBezTo>
                  <a:cubicBezTo>
                    <a:pt x="2256894" y="566420"/>
                    <a:pt x="2246734" y="576580"/>
                    <a:pt x="2236574" y="586740"/>
                  </a:cubicBezTo>
                  <a:close/>
                  <a:moveTo>
                    <a:pt x="2206094" y="2842260"/>
                  </a:moveTo>
                  <a:cubicBezTo>
                    <a:pt x="2213714" y="2842260"/>
                    <a:pt x="2221334" y="2834640"/>
                    <a:pt x="2228954" y="2832100"/>
                  </a:cubicBezTo>
                  <a:cubicBezTo>
                    <a:pt x="2221334" y="2829560"/>
                    <a:pt x="2213714" y="2827020"/>
                    <a:pt x="2203554" y="2821940"/>
                  </a:cubicBezTo>
                  <a:cubicBezTo>
                    <a:pt x="2195934" y="2827020"/>
                    <a:pt x="2190854" y="2832100"/>
                    <a:pt x="2183234" y="2837180"/>
                  </a:cubicBezTo>
                  <a:cubicBezTo>
                    <a:pt x="2190854" y="2837180"/>
                    <a:pt x="2198474" y="2842260"/>
                    <a:pt x="2206094" y="2842260"/>
                  </a:cubicBezTo>
                  <a:close/>
                  <a:moveTo>
                    <a:pt x="2231494" y="2880360"/>
                  </a:moveTo>
                  <a:cubicBezTo>
                    <a:pt x="2221334" y="2877820"/>
                    <a:pt x="2213714" y="2877820"/>
                    <a:pt x="2206094" y="2877820"/>
                  </a:cubicBezTo>
                  <a:cubicBezTo>
                    <a:pt x="2203554" y="2877820"/>
                    <a:pt x="2201014" y="2885440"/>
                    <a:pt x="2198474" y="2887980"/>
                  </a:cubicBezTo>
                  <a:cubicBezTo>
                    <a:pt x="2206094" y="2890520"/>
                    <a:pt x="2213714" y="2893060"/>
                    <a:pt x="2221334" y="2893060"/>
                  </a:cubicBezTo>
                  <a:cubicBezTo>
                    <a:pt x="2226414" y="2893060"/>
                    <a:pt x="2228954" y="2885440"/>
                    <a:pt x="2231494" y="2880360"/>
                  </a:cubicBezTo>
                  <a:close/>
                  <a:moveTo>
                    <a:pt x="2249274" y="2938780"/>
                  </a:moveTo>
                  <a:cubicBezTo>
                    <a:pt x="2244194" y="2936240"/>
                    <a:pt x="2241654" y="2933700"/>
                    <a:pt x="2236574" y="2933700"/>
                  </a:cubicBezTo>
                  <a:cubicBezTo>
                    <a:pt x="2234034" y="2933700"/>
                    <a:pt x="2234034" y="2936240"/>
                    <a:pt x="2231494" y="2938780"/>
                  </a:cubicBezTo>
                  <a:cubicBezTo>
                    <a:pt x="2234034" y="2941320"/>
                    <a:pt x="2239114" y="2943860"/>
                    <a:pt x="2241654" y="2943860"/>
                  </a:cubicBezTo>
                  <a:cubicBezTo>
                    <a:pt x="2246734" y="2941320"/>
                    <a:pt x="2249274" y="2938780"/>
                    <a:pt x="2249274" y="2938780"/>
                  </a:cubicBezTo>
                  <a:close/>
                  <a:moveTo>
                    <a:pt x="2264514" y="3202940"/>
                  </a:moveTo>
                  <a:cubicBezTo>
                    <a:pt x="2264514" y="3197860"/>
                    <a:pt x="2261974" y="3195320"/>
                    <a:pt x="2259434" y="3190240"/>
                  </a:cubicBezTo>
                  <a:cubicBezTo>
                    <a:pt x="2256894" y="3192780"/>
                    <a:pt x="2254354" y="3195320"/>
                    <a:pt x="2254354" y="3195320"/>
                  </a:cubicBezTo>
                  <a:cubicBezTo>
                    <a:pt x="2256894" y="3197860"/>
                    <a:pt x="2259434" y="3202940"/>
                    <a:pt x="2259434" y="3205480"/>
                  </a:cubicBezTo>
                  <a:cubicBezTo>
                    <a:pt x="2261974" y="3205480"/>
                    <a:pt x="2264514" y="3202940"/>
                    <a:pt x="2264514" y="3202940"/>
                  </a:cubicBezTo>
                  <a:close/>
                  <a:moveTo>
                    <a:pt x="2305154" y="3225800"/>
                  </a:moveTo>
                  <a:cubicBezTo>
                    <a:pt x="2297534" y="3215640"/>
                    <a:pt x="2294994" y="3210560"/>
                    <a:pt x="2292454" y="3208020"/>
                  </a:cubicBezTo>
                  <a:cubicBezTo>
                    <a:pt x="2284834" y="3218180"/>
                    <a:pt x="2277214" y="3228340"/>
                    <a:pt x="2269594" y="3238500"/>
                  </a:cubicBezTo>
                  <a:cubicBezTo>
                    <a:pt x="2274674" y="3241040"/>
                    <a:pt x="2279754" y="3243580"/>
                    <a:pt x="2284834" y="3243580"/>
                  </a:cubicBezTo>
                  <a:cubicBezTo>
                    <a:pt x="2292454" y="3238500"/>
                    <a:pt x="2300074" y="3230880"/>
                    <a:pt x="2305154" y="3225800"/>
                  </a:cubicBezTo>
                  <a:close/>
                  <a:moveTo>
                    <a:pt x="2297534" y="2959100"/>
                  </a:moveTo>
                  <a:cubicBezTo>
                    <a:pt x="2300074" y="2948940"/>
                    <a:pt x="2302614" y="2936240"/>
                    <a:pt x="2302614" y="2928620"/>
                  </a:cubicBezTo>
                  <a:cubicBezTo>
                    <a:pt x="2300074" y="2921000"/>
                    <a:pt x="2292454" y="2913380"/>
                    <a:pt x="2282294" y="2903220"/>
                  </a:cubicBezTo>
                  <a:cubicBezTo>
                    <a:pt x="2274674" y="2915920"/>
                    <a:pt x="2267054" y="2926080"/>
                    <a:pt x="2269594" y="2928620"/>
                  </a:cubicBezTo>
                  <a:cubicBezTo>
                    <a:pt x="2277214" y="2941320"/>
                    <a:pt x="2287374" y="2948940"/>
                    <a:pt x="2297534" y="2959100"/>
                  </a:cubicBezTo>
                  <a:close/>
                  <a:moveTo>
                    <a:pt x="2322934" y="2844800"/>
                  </a:moveTo>
                  <a:cubicBezTo>
                    <a:pt x="2317854" y="2837180"/>
                    <a:pt x="2315314" y="2824480"/>
                    <a:pt x="2310234" y="2824480"/>
                  </a:cubicBezTo>
                  <a:cubicBezTo>
                    <a:pt x="2289914" y="2824480"/>
                    <a:pt x="2272134" y="2827020"/>
                    <a:pt x="2251814" y="2829560"/>
                  </a:cubicBezTo>
                  <a:cubicBezTo>
                    <a:pt x="2259434" y="2834640"/>
                    <a:pt x="2269594" y="2834640"/>
                    <a:pt x="2274674" y="2842260"/>
                  </a:cubicBezTo>
                  <a:cubicBezTo>
                    <a:pt x="2279754" y="2849880"/>
                    <a:pt x="2279754" y="2862580"/>
                    <a:pt x="2284834" y="2872740"/>
                  </a:cubicBezTo>
                  <a:cubicBezTo>
                    <a:pt x="2287374" y="2880360"/>
                    <a:pt x="2289914" y="2887980"/>
                    <a:pt x="2292454" y="2895600"/>
                  </a:cubicBezTo>
                  <a:cubicBezTo>
                    <a:pt x="2297534" y="2890520"/>
                    <a:pt x="2305154" y="2885440"/>
                    <a:pt x="2310234" y="2877820"/>
                  </a:cubicBezTo>
                  <a:cubicBezTo>
                    <a:pt x="2315314" y="2867660"/>
                    <a:pt x="2317854" y="2854960"/>
                    <a:pt x="2322934" y="2844800"/>
                  </a:cubicBezTo>
                  <a:close/>
                  <a:moveTo>
                    <a:pt x="2343254" y="1041400"/>
                  </a:moveTo>
                  <a:cubicBezTo>
                    <a:pt x="2345794" y="1038860"/>
                    <a:pt x="2350874" y="1036320"/>
                    <a:pt x="2353414" y="1036320"/>
                  </a:cubicBezTo>
                  <a:cubicBezTo>
                    <a:pt x="2350874" y="1033780"/>
                    <a:pt x="2348334" y="1031240"/>
                    <a:pt x="2348334" y="1031240"/>
                  </a:cubicBezTo>
                  <a:cubicBezTo>
                    <a:pt x="2343254" y="1031240"/>
                    <a:pt x="2340714" y="1033780"/>
                    <a:pt x="2335634" y="1036320"/>
                  </a:cubicBezTo>
                  <a:cubicBezTo>
                    <a:pt x="2338174" y="1038860"/>
                    <a:pt x="2340714" y="1041400"/>
                    <a:pt x="2343254" y="1041400"/>
                  </a:cubicBezTo>
                  <a:close/>
                  <a:moveTo>
                    <a:pt x="2338174" y="2819400"/>
                  </a:moveTo>
                  <a:cubicBezTo>
                    <a:pt x="2338174" y="2827020"/>
                    <a:pt x="2343254" y="2834640"/>
                    <a:pt x="2345794" y="2842260"/>
                  </a:cubicBezTo>
                  <a:cubicBezTo>
                    <a:pt x="2348334" y="2837180"/>
                    <a:pt x="2350874" y="2834640"/>
                    <a:pt x="2355954" y="2827020"/>
                  </a:cubicBezTo>
                  <a:cubicBezTo>
                    <a:pt x="2353414" y="2821940"/>
                    <a:pt x="2348334" y="2814320"/>
                    <a:pt x="2345794" y="2806700"/>
                  </a:cubicBezTo>
                  <a:cubicBezTo>
                    <a:pt x="2343254" y="2811780"/>
                    <a:pt x="2338174" y="2816860"/>
                    <a:pt x="2338174" y="2819400"/>
                  </a:cubicBezTo>
                  <a:close/>
                  <a:moveTo>
                    <a:pt x="2368654" y="2887980"/>
                  </a:moveTo>
                  <a:cubicBezTo>
                    <a:pt x="2363574" y="2882900"/>
                    <a:pt x="2358494" y="2877820"/>
                    <a:pt x="2353414" y="2877820"/>
                  </a:cubicBezTo>
                  <a:cubicBezTo>
                    <a:pt x="2348334" y="2877820"/>
                    <a:pt x="2343254" y="2880360"/>
                    <a:pt x="2338174" y="2882900"/>
                  </a:cubicBezTo>
                  <a:cubicBezTo>
                    <a:pt x="2340714" y="2887980"/>
                    <a:pt x="2343254" y="2895600"/>
                    <a:pt x="2345794" y="2898140"/>
                  </a:cubicBezTo>
                  <a:cubicBezTo>
                    <a:pt x="2361034" y="2893060"/>
                    <a:pt x="2363574" y="2890520"/>
                    <a:pt x="2368654" y="2887980"/>
                  </a:cubicBezTo>
                  <a:close/>
                  <a:moveTo>
                    <a:pt x="2363574" y="645160"/>
                  </a:moveTo>
                  <a:cubicBezTo>
                    <a:pt x="2366114" y="642620"/>
                    <a:pt x="2368654" y="640080"/>
                    <a:pt x="2368654" y="640080"/>
                  </a:cubicBezTo>
                  <a:cubicBezTo>
                    <a:pt x="2368654" y="635000"/>
                    <a:pt x="2366114" y="632460"/>
                    <a:pt x="2363574" y="627380"/>
                  </a:cubicBezTo>
                  <a:cubicBezTo>
                    <a:pt x="2361034" y="629920"/>
                    <a:pt x="2358494" y="632460"/>
                    <a:pt x="2358494" y="632460"/>
                  </a:cubicBezTo>
                  <a:cubicBezTo>
                    <a:pt x="2358494" y="637540"/>
                    <a:pt x="2361034" y="640080"/>
                    <a:pt x="2363574" y="645160"/>
                  </a:cubicBezTo>
                  <a:close/>
                  <a:moveTo>
                    <a:pt x="2371194" y="584200"/>
                  </a:moveTo>
                  <a:cubicBezTo>
                    <a:pt x="2363574" y="574040"/>
                    <a:pt x="2358494" y="568960"/>
                    <a:pt x="2353414" y="561340"/>
                  </a:cubicBezTo>
                  <a:cubicBezTo>
                    <a:pt x="2348334" y="553720"/>
                    <a:pt x="2348334" y="546100"/>
                    <a:pt x="2343254" y="538480"/>
                  </a:cubicBezTo>
                  <a:cubicBezTo>
                    <a:pt x="2340714" y="546100"/>
                    <a:pt x="2335634" y="553720"/>
                    <a:pt x="2335634" y="561340"/>
                  </a:cubicBezTo>
                  <a:cubicBezTo>
                    <a:pt x="2338174" y="591820"/>
                    <a:pt x="2328014" y="594360"/>
                    <a:pt x="2307694" y="576580"/>
                  </a:cubicBezTo>
                  <a:cubicBezTo>
                    <a:pt x="2305154" y="584200"/>
                    <a:pt x="2302614" y="591820"/>
                    <a:pt x="2300074" y="599440"/>
                  </a:cubicBezTo>
                  <a:cubicBezTo>
                    <a:pt x="2312774" y="601980"/>
                    <a:pt x="2328014" y="609600"/>
                    <a:pt x="2338174" y="607060"/>
                  </a:cubicBezTo>
                  <a:cubicBezTo>
                    <a:pt x="2353414" y="604520"/>
                    <a:pt x="2361034" y="591820"/>
                    <a:pt x="2371194" y="584200"/>
                  </a:cubicBezTo>
                  <a:close/>
                  <a:moveTo>
                    <a:pt x="2388974" y="2921000"/>
                  </a:moveTo>
                  <a:cubicBezTo>
                    <a:pt x="2386434" y="2918460"/>
                    <a:pt x="2383894" y="2915920"/>
                    <a:pt x="2383894" y="2915920"/>
                  </a:cubicBezTo>
                  <a:cubicBezTo>
                    <a:pt x="2378814" y="2915920"/>
                    <a:pt x="2376274" y="2918460"/>
                    <a:pt x="2371194" y="2921000"/>
                  </a:cubicBezTo>
                  <a:cubicBezTo>
                    <a:pt x="2373734" y="2923540"/>
                    <a:pt x="2376274" y="2926080"/>
                    <a:pt x="2376274" y="2926080"/>
                  </a:cubicBezTo>
                  <a:cubicBezTo>
                    <a:pt x="2381354" y="2923540"/>
                    <a:pt x="2386434" y="2921000"/>
                    <a:pt x="2388974" y="2921000"/>
                  </a:cubicBezTo>
                  <a:close/>
                  <a:moveTo>
                    <a:pt x="2421994" y="2766060"/>
                  </a:moveTo>
                  <a:cubicBezTo>
                    <a:pt x="2416914" y="2760980"/>
                    <a:pt x="2411834" y="2755900"/>
                    <a:pt x="2406754" y="2755900"/>
                  </a:cubicBezTo>
                  <a:cubicBezTo>
                    <a:pt x="2401674" y="2755900"/>
                    <a:pt x="2396594" y="2758440"/>
                    <a:pt x="2391514" y="2760980"/>
                  </a:cubicBezTo>
                  <a:cubicBezTo>
                    <a:pt x="2394054" y="2766060"/>
                    <a:pt x="2396594" y="2773680"/>
                    <a:pt x="2399134" y="2776220"/>
                  </a:cubicBezTo>
                  <a:cubicBezTo>
                    <a:pt x="2411834" y="2771140"/>
                    <a:pt x="2416914" y="2768600"/>
                    <a:pt x="2421994" y="2766060"/>
                  </a:cubicBezTo>
                  <a:close/>
                  <a:moveTo>
                    <a:pt x="2427074" y="581660"/>
                  </a:moveTo>
                  <a:cubicBezTo>
                    <a:pt x="2421994" y="579120"/>
                    <a:pt x="2419454" y="574040"/>
                    <a:pt x="2416914" y="574040"/>
                  </a:cubicBezTo>
                  <a:cubicBezTo>
                    <a:pt x="2404214" y="571500"/>
                    <a:pt x="2388974" y="571500"/>
                    <a:pt x="2391514" y="591820"/>
                  </a:cubicBezTo>
                  <a:cubicBezTo>
                    <a:pt x="2391514" y="596900"/>
                    <a:pt x="2396594" y="601980"/>
                    <a:pt x="2396594" y="604520"/>
                  </a:cubicBezTo>
                  <a:cubicBezTo>
                    <a:pt x="2406754" y="599440"/>
                    <a:pt x="2414374" y="591820"/>
                    <a:pt x="2427074" y="581660"/>
                  </a:cubicBezTo>
                  <a:close/>
                  <a:moveTo>
                    <a:pt x="2439774" y="2801620"/>
                  </a:moveTo>
                  <a:cubicBezTo>
                    <a:pt x="2437234" y="2799080"/>
                    <a:pt x="2434694" y="2794000"/>
                    <a:pt x="2434694" y="2791460"/>
                  </a:cubicBezTo>
                  <a:cubicBezTo>
                    <a:pt x="2432154" y="2794000"/>
                    <a:pt x="2429614" y="2796540"/>
                    <a:pt x="2429614" y="2796540"/>
                  </a:cubicBezTo>
                  <a:cubicBezTo>
                    <a:pt x="2429614" y="2801620"/>
                    <a:pt x="2432154" y="2804160"/>
                    <a:pt x="2434694" y="2809240"/>
                  </a:cubicBezTo>
                  <a:cubicBezTo>
                    <a:pt x="2434694" y="2804160"/>
                    <a:pt x="2437234" y="2804160"/>
                    <a:pt x="2439774" y="2801620"/>
                  </a:cubicBezTo>
                  <a:close/>
                  <a:moveTo>
                    <a:pt x="2439774" y="563880"/>
                  </a:moveTo>
                  <a:cubicBezTo>
                    <a:pt x="2439774" y="563880"/>
                    <a:pt x="2437234" y="561340"/>
                    <a:pt x="2434694" y="558800"/>
                  </a:cubicBezTo>
                  <a:cubicBezTo>
                    <a:pt x="2432154" y="561340"/>
                    <a:pt x="2427074" y="563880"/>
                    <a:pt x="2424534" y="566420"/>
                  </a:cubicBezTo>
                  <a:cubicBezTo>
                    <a:pt x="2427074" y="568960"/>
                    <a:pt x="2429614" y="571500"/>
                    <a:pt x="2432154" y="574040"/>
                  </a:cubicBezTo>
                  <a:cubicBezTo>
                    <a:pt x="2434694" y="571500"/>
                    <a:pt x="2437234" y="566420"/>
                    <a:pt x="2439774" y="563880"/>
                  </a:cubicBezTo>
                  <a:close/>
                  <a:moveTo>
                    <a:pt x="2439774" y="462280"/>
                  </a:moveTo>
                  <a:cubicBezTo>
                    <a:pt x="2427074" y="441960"/>
                    <a:pt x="2414374" y="421640"/>
                    <a:pt x="2401674" y="401320"/>
                  </a:cubicBezTo>
                  <a:cubicBezTo>
                    <a:pt x="2394054" y="403860"/>
                    <a:pt x="2391514" y="406400"/>
                    <a:pt x="2386434" y="408940"/>
                  </a:cubicBezTo>
                  <a:cubicBezTo>
                    <a:pt x="2376274" y="416560"/>
                    <a:pt x="2366114" y="426720"/>
                    <a:pt x="2353414" y="434340"/>
                  </a:cubicBezTo>
                  <a:cubicBezTo>
                    <a:pt x="2345794" y="439420"/>
                    <a:pt x="2328014" y="434340"/>
                    <a:pt x="2343254" y="452120"/>
                  </a:cubicBezTo>
                  <a:cubicBezTo>
                    <a:pt x="2348334" y="457200"/>
                    <a:pt x="2366114" y="464820"/>
                    <a:pt x="2366114" y="464820"/>
                  </a:cubicBezTo>
                  <a:cubicBezTo>
                    <a:pt x="2386434" y="439420"/>
                    <a:pt x="2399134" y="462280"/>
                    <a:pt x="2414374" y="469900"/>
                  </a:cubicBezTo>
                  <a:cubicBezTo>
                    <a:pt x="2421994" y="472440"/>
                    <a:pt x="2432154" y="464820"/>
                    <a:pt x="2439774" y="462280"/>
                  </a:cubicBezTo>
                  <a:close/>
                  <a:moveTo>
                    <a:pt x="2472794" y="546100"/>
                  </a:moveTo>
                  <a:cubicBezTo>
                    <a:pt x="2472794" y="543560"/>
                    <a:pt x="2470254" y="543560"/>
                    <a:pt x="2467714" y="541020"/>
                  </a:cubicBezTo>
                  <a:cubicBezTo>
                    <a:pt x="2465174" y="543560"/>
                    <a:pt x="2462634" y="548640"/>
                    <a:pt x="2462634" y="551180"/>
                  </a:cubicBezTo>
                  <a:cubicBezTo>
                    <a:pt x="2465174" y="553720"/>
                    <a:pt x="2467714" y="556260"/>
                    <a:pt x="2467714" y="556260"/>
                  </a:cubicBezTo>
                  <a:cubicBezTo>
                    <a:pt x="2470254" y="553720"/>
                    <a:pt x="2472794" y="548640"/>
                    <a:pt x="2472794" y="546100"/>
                  </a:cubicBezTo>
                  <a:close/>
                  <a:moveTo>
                    <a:pt x="2490574" y="2870200"/>
                  </a:moveTo>
                  <a:cubicBezTo>
                    <a:pt x="2490574" y="2865120"/>
                    <a:pt x="2488034" y="2862580"/>
                    <a:pt x="2485494" y="2857500"/>
                  </a:cubicBezTo>
                  <a:cubicBezTo>
                    <a:pt x="2482954" y="2860040"/>
                    <a:pt x="2480414" y="2862580"/>
                    <a:pt x="2480414" y="2862580"/>
                  </a:cubicBezTo>
                  <a:cubicBezTo>
                    <a:pt x="2482954" y="2865120"/>
                    <a:pt x="2485494" y="2870200"/>
                    <a:pt x="2485494" y="2872740"/>
                  </a:cubicBezTo>
                  <a:cubicBezTo>
                    <a:pt x="2488034" y="2875280"/>
                    <a:pt x="2490574" y="2872740"/>
                    <a:pt x="2490574" y="2870200"/>
                  </a:cubicBezTo>
                  <a:close/>
                  <a:moveTo>
                    <a:pt x="2498194" y="2715260"/>
                  </a:moveTo>
                  <a:cubicBezTo>
                    <a:pt x="2493114" y="2705100"/>
                    <a:pt x="2490574" y="2694940"/>
                    <a:pt x="2485494" y="2684780"/>
                  </a:cubicBezTo>
                  <a:cubicBezTo>
                    <a:pt x="2482954" y="2692400"/>
                    <a:pt x="2477874" y="2700020"/>
                    <a:pt x="2477874" y="2707640"/>
                  </a:cubicBezTo>
                  <a:cubicBezTo>
                    <a:pt x="2477874" y="2717800"/>
                    <a:pt x="2482954" y="2727960"/>
                    <a:pt x="2485494" y="2738120"/>
                  </a:cubicBezTo>
                  <a:cubicBezTo>
                    <a:pt x="2488034" y="2730500"/>
                    <a:pt x="2493114" y="2722880"/>
                    <a:pt x="2498194" y="2715260"/>
                  </a:cubicBezTo>
                  <a:close/>
                  <a:moveTo>
                    <a:pt x="2508354" y="3248660"/>
                  </a:moveTo>
                  <a:cubicBezTo>
                    <a:pt x="2505814" y="3246120"/>
                    <a:pt x="2503274" y="3243580"/>
                    <a:pt x="2503274" y="3243580"/>
                  </a:cubicBezTo>
                  <a:cubicBezTo>
                    <a:pt x="2500734" y="3248660"/>
                    <a:pt x="2498194" y="3251200"/>
                    <a:pt x="2498194" y="3256280"/>
                  </a:cubicBezTo>
                  <a:cubicBezTo>
                    <a:pt x="2498194" y="3258820"/>
                    <a:pt x="2500734" y="3258820"/>
                    <a:pt x="2503274" y="3261360"/>
                  </a:cubicBezTo>
                  <a:cubicBezTo>
                    <a:pt x="2505814" y="3256280"/>
                    <a:pt x="2508354" y="3253740"/>
                    <a:pt x="2508354" y="3248660"/>
                  </a:cubicBezTo>
                  <a:close/>
                  <a:moveTo>
                    <a:pt x="2510894" y="927100"/>
                  </a:moveTo>
                  <a:cubicBezTo>
                    <a:pt x="2500734" y="924560"/>
                    <a:pt x="2493114" y="924560"/>
                    <a:pt x="2485494" y="924560"/>
                  </a:cubicBezTo>
                  <a:cubicBezTo>
                    <a:pt x="2482954" y="924560"/>
                    <a:pt x="2480414" y="932180"/>
                    <a:pt x="2477874" y="934720"/>
                  </a:cubicBezTo>
                  <a:cubicBezTo>
                    <a:pt x="2485494" y="937260"/>
                    <a:pt x="2493114" y="939800"/>
                    <a:pt x="2500734" y="939800"/>
                  </a:cubicBezTo>
                  <a:cubicBezTo>
                    <a:pt x="2503274" y="939800"/>
                    <a:pt x="2505814" y="932180"/>
                    <a:pt x="2510894" y="927100"/>
                  </a:cubicBezTo>
                  <a:close/>
                  <a:moveTo>
                    <a:pt x="2510894" y="604520"/>
                  </a:moveTo>
                  <a:cubicBezTo>
                    <a:pt x="2510894" y="601980"/>
                    <a:pt x="2505814" y="596900"/>
                    <a:pt x="2503274" y="591820"/>
                  </a:cubicBezTo>
                  <a:cubicBezTo>
                    <a:pt x="2495654" y="601980"/>
                    <a:pt x="2488034" y="612140"/>
                    <a:pt x="2480414" y="622300"/>
                  </a:cubicBezTo>
                  <a:cubicBezTo>
                    <a:pt x="2485494" y="624840"/>
                    <a:pt x="2490574" y="624840"/>
                    <a:pt x="2500734" y="629920"/>
                  </a:cubicBezTo>
                  <a:cubicBezTo>
                    <a:pt x="2505814" y="622300"/>
                    <a:pt x="2508354" y="612140"/>
                    <a:pt x="2510894" y="604520"/>
                  </a:cubicBezTo>
                  <a:close/>
                  <a:moveTo>
                    <a:pt x="2526134" y="457200"/>
                  </a:moveTo>
                  <a:cubicBezTo>
                    <a:pt x="2518514" y="454660"/>
                    <a:pt x="2510894" y="452120"/>
                    <a:pt x="2503274" y="452120"/>
                  </a:cubicBezTo>
                  <a:cubicBezTo>
                    <a:pt x="2493114" y="454660"/>
                    <a:pt x="2482954" y="462280"/>
                    <a:pt x="2472794" y="467360"/>
                  </a:cubicBezTo>
                  <a:cubicBezTo>
                    <a:pt x="2480414" y="477520"/>
                    <a:pt x="2482954" y="482600"/>
                    <a:pt x="2485494" y="487680"/>
                  </a:cubicBezTo>
                  <a:cubicBezTo>
                    <a:pt x="2498194" y="477520"/>
                    <a:pt x="2513434" y="467360"/>
                    <a:pt x="2526134" y="457200"/>
                  </a:cubicBezTo>
                  <a:close/>
                  <a:moveTo>
                    <a:pt x="2528674" y="373380"/>
                  </a:moveTo>
                  <a:cubicBezTo>
                    <a:pt x="2526134" y="370840"/>
                    <a:pt x="2523594" y="368300"/>
                    <a:pt x="2523594" y="368300"/>
                  </a:cubicBezTo>
                  <a:cubicBezTo>
                    <a:pt x="2518514" y="368300"/>
                    <a:pt x="2515974" y="370840"/>
                    <a:pt x="2510894" y="373380"/>
                  </a:cubicBezTo>
                  <a:cubicBezTo>
                    <a:pt x="2513434" y="375920"/>
                    <a:pt x="2515974" y="378460"/>
                    <a:pt x="2515974" y="378460"/>
                  </a:cubicBezTo>
                  <a:cubicBezTo>
                    <a:pt x="2521054" y="378460"/>
                    <a:pt x="2526134" y="375920"/>
                    <a:pt x="2528674" y="373380"/>
                  </a:cubicBezTo>
                  <a:close/>
                  <a:moveTo>
                    <a:pt x="2584554" y="464820"/>
                  </a:moveTo>
                  <a:cubicBezTo>
                    <a:pt x="2584554" y="467360"/>
                    <a:pt x="2587094" y="467360"/>
                    <a:pt x="2589634" y="469900"/>
                  </a:cubicBezTo>
                  <a:cubicBezTo>
                    <a:pt x="2592174" y="467360"/>
                    <a:pt x="2594714" y="462280"/>
                    <a:pt x="2594714" y="459740"/>
                  </a:cubicBezTo>
                  <a:cubicBezTo>
                    <a:pt x="2592174" y="457200"/>
                    <a:pt x="2589634" y="454660"/>
                    <a:pt x="2589634" y="454660"/>
                  </a:cubicBezTo>
                  <a:cubicBezTo>
                    <a:pt x="2587094" y="457200"/>
                    <a:pt x="2584554" y="459740"/>
                    <a:pt x="2584554" y="464820"/>
                  </a:cubicBezTo>
                  <a:close/>
                  <a:moveTo>
                    <a:pt x="2569314" y="640080"/>
                  </a:moveTo>
                  <a:cubicBezTo>
                    <a:pt x="2561694" y="645160"/>
                    <a:pt x="2556614" y="650240"/>
                    <a:pt x="2548994" y="655320"/>
                  </a:cubicBezTo>
                  <a:cubicBezTo>
                    <a:pt x="2556614" y="657860"/>
                    <a:pt x="2564234" y="662940"/>
                    <a:pt x="2571854" y="660400"/>
                  </a:cubicBezTo>
                  <a:cubicBezTo>
                    <a:pt x="2579474" y="660400"/>
                    <a:pt x="2587094" y="652780"/>
                    <a:pt x="2594714" y="650240"/>
                  </a:cubicBezTo>
                  <a:cubicBezTo>
                    <a:pt x="2589634" y="647700"/>
                    <a:pt x="2582014" y="645160"/>
                    <a:pt x="2569314" y="640080"/>
                  </a:cubicBezTo>
                  <a:close/>
                  <a:moveTo>
                    <a:pt x="2546454" y="591820"/>
                  </a:moveTo>
                  <a:cubicBezTo>
                    <a:pt x="2548994" y="596900"/>
                    <a:pt x="2554074" y="601980"/>
                    <a:pt x="2556614" y="607060"/>
                  </a:cubicBezTo>
                  <a:cubicBezTo>
                    <a:pt x="2559154" y="601980"/>
                    <a:pt x="2561694" y="596900"/>
                    <a:pt x="2566774" y="584200"/>
                  </a:cubicBezTo>
                  <a:cubicBezTo>
                    <a:pt x="2564234" y="584200"/>
                    <a:pt x="2556614" y="581660"/>
                    <a:pt x="2551534" y="576580"/>
                  </a:cubicBezTo>
                  <a:cubicBezTo>
                    <a:pt x="2551534" y="581660"/>
                    <a:pt x="2546454" y="586740"/>
                    <a:pt x="2546454" y="591820"/>
                  </a:cubicBezTo>
                  <a:close/>
                  <a:moveTo>
                    <a:pt x="2564234" y="2821940"/>
                  </a:moveTo>
                  <a:cubicBezTo>
                    <a:pt x="2559154" y="2814320"/>
                    <a:pt x="2556614" y="2811780"/>
                    <a:pt x="2554074" y="2806700"/>
                  </a:cubicBezTo>
                  <a:cubicBezTo>
                    <a:pt x="2551534" y="2814320"/>
                    <a:pt x="2546454" y="2821940"/>
                    <a:pt x="2546454" y="2829560"/>
                  </a:cubicBezTo>
                  <a:cubicBezTo>
                    <a:pt x="2546454" y="2834640"/>
                    <a:pt x="2551534" y="2837180"/>
                    <a:pt x="2554074" y="2842260"/>
                  </a:cubicBezTo>
                  <a:cubicBezTo>
                    <a:pt x="2559154" y="2834640"/>
                    <a:pt x="2561694" y="2827020"/>
                    <a:pt x="2564234" y="2821940"/>
                  </a:cubicBezTo>
                  <a:close/>
                  <a:moveTo>
                    <a:pt x="2582014" y="2344420"/>
                  </a:moveTo>
                  <a:cubicBezTo>
                    <a:pt x="2579474" y="2341880"/>
                    <a:pt x="2576934" y="2339340"/>
                    <a:pt x="2576934" y="2339340"/>
                  </a:cubicBezTo>
                  <a:cubicBezTo>
                    <a:pt x="2571854" y="2339340"/>
                    <a:pt x="2569314" y="2341880"/>
                    <a:pt x="2564234" y="2344420"/>
                  </a:cubicBezTo>
                  <a:cubicBezTo>
                    <a:pt x="2566774" y="2346960"/>
                    <a:pt x="2569314" y="2349500"/>
                    <a:pt x="2569314" y="2349500"/>
                  </a:cubicBezTo>
                  <a:cubicBezTo>
                    <a:pt x="2574394" y="2349500"/>
                    <a:pt x="2576934" y="2346960"/>
                    <a:pt x="2582014" y="2344420"/>
                  </a:cubicBezTo>
                  <a:close/>
                  <a:moveTo>
                    <a:pt x="2615034" y="3279140"/>
                  </a:moveTo>
                  <a:cubicBezTo>
                    <a:pt x="2615034" y="3274060"/>
                    <a:pt x="2609954" y="3268980"/>
                    <a:pt x="2604874" y="3261360"/>
                  </a:cubicBezTo>
                  <a:cubicBezTo>
                    <a:pt x="2597254" y="3268980"/>
                    <a:pt x="2589634" y="3276600"/>
                    <a:pt x="2582014" y="3284220"/>
                  </a:cubicBezTo>
                  <a:cubicBezTo>
                    <a:pt x="2587094" y="3289300"/>
                    <a:pt x="2592174" y="3291840"/>
                    <a:pt x="2604874" y="3302000"/>
                  </a:cubicBezTo>
                  <a:cubicBezTo>
                    <a:pt x="2609954" y="3291840"/>
                    <a:pt x="2615034" y="3284220"/>
                    <a:pt x="2615034" y="3279140"/>
                  </a:cubicBezTo>
                  <a:close/>
                  <a:moveTo>
                    <a:pt x="2597254" y="3136900"/>
                  </a:moveTo>
                  <a:cubicBezTo>
                    <a:pt x="2602334" y="3134360"/>
                    <a:pt x="2607414" y="3129280"/>
                    <a:pt x="2612494" y="3126740"/>
                  </a:cubicBezTo>
                  <a:cubicBezTo>
                    <a:pt x="2607414" y="3124200"/>
                    <a:pt x="2602334" y="3121660"/>
                    <a:pt x="2589634" y="3116580"/>
                  </a:cubicBezTo>
                  <a:cubicBezTo>
                    <a:pt x="2589634" y="3119120"/>
                    <a:pt x="2587094" y="3126740"/>
                    <a:pt x="2582014" y="3131820"/>
                  </a:cubicBezTo>
                  <a:cubicBezTo>
                    <a:pt x="2589634" y="3134360"/>
                    <a:pt x="2594714" y="3139440"/>
                    <a:pt x="2597254" y="3136900"/>
                  </a:cubicBezTo>
                  <a:close/>
                  <a:moveTo>
                    <a:pt x="2615034" y="3073400"/>
                  </a:moveTo>
                  <a:cubicBezTo>
                    <a:pt x="2612494" y="3065780"/>
                    <a:pt x="2609954" y="3058160"/>
                    <a:pt x="2604874" y="3048000"/>
                  </a:cubicBezTo>
                  <a:cubicBezTo>
                    <a:pt x="2592174" y="3053080"/>
                    <a:pt x="2589634" y="3053080"/>
                    <a:pt x="2584554" y="3055620"/>
                  </a:cubicBezTo>
                  <a:cubicBezTo>
                    <a:pt x="2592174" y="3065780"/>
                    <a:pt x="2599794" y="3075940"/>
                    <a:pt x="2607414" y="3086100"/>
                  </a:cubicBezTo>
                  <a:cubicBezTo>
                    <a:pt x="2609954" y="3081020"/>
                    <a:pt x="2617574" y="3075940"/>
                    <a:pt x="2615034" y="3073400"/>
                  </a:cubicBezTo>
                  <a:close/>
                  <a:moveTo>
                    <a:pt x="2630274" y="579120"/>
                  </a:moveTo>
                  <a:cubicBezTo>
                    <a:pt x="2627734" y="576580"/>
                    <a:pt x="2625194" y="574040"/>
                    <a:pt x="2625194" y="574040"/>
                  </a:cubicBezTo>
                  <a:cubicBezTo>
                    <a:pt x="2622654" y="579120"/>
                    <a:pt x="2620114" y="581660"/>
                    <a:pt x="2620114" y="586740"/>
                  </a:cubicBezTo>
                  <a:cubicBezTo>
                    <a:pt x="2620114" y="589280"/>
                    <a:pt x="2622654" y="589280"/>
                    <a:pt x="2625194" y="591820"/>
                  </a:cubicBezTo>
                  <a:cubicBezTo>
                    <a:pt x="2627734" y="586740"/>
                    <a:pt x="2630274" y="584200"/>
                    <a:pt x="2630274" y="579120"/>
                  </a:cubicBezTo>
                  <a:close/>
                  <a:moveTo>
                    <a:pt x="2790294" y="2118360"/>
                  </a:moveTo>
                  <a:cubicBezTo>
                    <a:pt x="2792834" y="2120900"/>
                    <a:pt x="2795374" y="2125980"/>
                    <a:pt x="2797914" y="2125980"/>
                  </a:cubicBezTo>
                  <a:cubicBezTo>
                    <a:pt x="2802994" y="2128520"/>
                    <a:pt x="2813154" y="2128520"/>
                    <a:pt x="2815694" y="2125980"/>
                  </a:cubicBezTo>
                  <a:cubicBezTo>
                    <a:pt x="2825854" y="2113280"/>
                    <a:pt x="2843634" y="2092960"/>
                    <a:pt x="2841094" y="2087880"/>
                  </a:cubicBezTo>
                  <a:cubicBezTo>
                    <a:pt x="2828394" y="2070100"/>
                    <a:pt x="2808074" y="2054860"/>
                    <a:pt x="2790294" y="2039620"/>
                  </a:cubicBezTo>
                  <a:cubicBezTo>
                    <a:pt x="2787754" y="2039620"/>
                    <a:pt x="2782674" y="2039620"/>
                    <a:pt x="2782674" y="2039620"/>
                  </a:cubicBezTo>
                  <a:cubicBezTo>
                    <a:pt x="2767434" y="2067560"/>
                    <a:pt x="2825854" y="2087880"/>
                    <a:pt x="2790294" y="2118360"/>
                  </a:cubicBezTo>
                  <a:close/>
                  <a:moveTo>
                    <a:pt x="2820774" y="2268220"/>
                  </a:moveTo>
                  <a:cubicBezTo>
                    <a:pt x="2815694" y="2268220"/>
                    <a:pt x="2813154" y="2270760"/>
                    <a:pt x="2808074" y="2273300"/>
                  </a:cubicBezTo>
                  <a:cubicBezTo>
                    <a:pt x="2810614" y="2275840"/>
                    <a:pt x="2813154" y="2278380"/>
                    <a:pt x="2813154" y="2278380"/>
                  </a:cubicBezTo>
                  <a:cubicBezTo>
                    <a:pt x="2818234" y="2278380"/>
                    <a:pt x="2820774" y="2275840"/>
                    <a:pt x="2825854" y="2273300"/>
                  </a:cubicBezTo>
                  <a:cubicBezTo>
                    <a:pt x="2823314" y="2273300"/>
                    <a:pt x="2820774" y="2268220"/>
                    <a:pt x="2820774" y="2268220"/>
                  </a:cubicBezTo>
                  <a:close/>
                  <a:moveTo>
                    <a:pt x="2780134" y="2141220"/>
                  </a:moveTo>
                  <a:cubicBezTo>
                    <a:pt x="2782674" y="2138680"/>
                    <a:pt x="2787754" y="2136140"/>
                    <a:pt x="2790294" y="2133600"/>
                  </a:cubicBezTo>
                  <a:cubicBezTo>
                    <a:pt x="2790294" y="2131060"/>
                    <a:pt x="2790294" y="2128520"/>
                    <a:pt x="2790294" y="2125980"/>
                  </a:cubicBezTo>
                  <a:cubicBezTo>
                    <a:pt x="2785214" y="2128520"/>
                    <a:pt x="2780134" y="2128520"/>
                    <a:pt x="2777594" y="2131060"/>
                  </a:cubicBezTo>
                  <a:cubicBezTo>
                    <a:pt x="2777594" y="2133600"/>
                    <a:pt x="2780134" y="2138680"/>
                    <a:pt x="2780134" y="2141220"/>
                  </a:cubicBezTo>
                  <a:close/>
                  <a:moveTo>
                    <a:pt x="2739494" y="599440"/>
                  </a:moveTo>
                  <a:cubicBezTo>
                    <a:pt x="2742034" y="601980"/>
                    <a:pt x="2744574" y="604520"/>
                    <a:pt x="2744574" y="604520"/>
                  </a:cubicBezTo>
                  <a:cubicBezTo>
                    <a:pt x="2749654" y="604520"/>
                    <a:pt x="2752194" y="601980"/>
                    <a:pt x="2757274" y="599440"/>
                  </a:cubicBezTo>
                  <a:cubicBezTo>
                    <a:pt x="2754734" y="596900"/>
                    <a:pt x="2752194" y="594360"/>
                    <a:pt x="2752194" y="594360"/>
                  </a:cubicBezTo>
                  <a:cubicBezTo>
                    <a:pt x="2747114" y="596900"/>
                    <a:pt x="2742034" y="599440"/>
                    <a:pt x="2739494" y="599440"/>
                  </a:cubicBezTo>
                  <a:close/>
                  <a:moveTo>
                    <a:pt x="2721714" y="2143760"/>
                  </a:moveTo>
                  <a:cubicBezTo>
                    <a:pt x="2721714" y="2148840"/>
                    <a:pt x="2729334" y="2153920"/>
                    <a:pt x="2734414" y="2161540"/>
                  </a:cubicBezTo>
                  <a:cubicBezTo>
                    <a:pt x="2742034" y="2156460"/>
                    <a:pt x="2749654" y="2151380"/>
                    <a:pt x="2754734" y="2143760"/>
                  </a:cubicBezTo>
                  <a:cubicBezTo>
                    <a:pt x="2757274" y="2141220"/>
                    <a:pt x="2749654" y="2131060"/>
                    <a:pt x="2742034" y="2118360"/>
                  </a:cubicBezTo>
                  <a:cubicBezTo>
                    <a:pt x="2731874" y="2128520"/>
                    <a:pt x="2724254" y="2136140"/>
                    <a:pt x="2721714" y="2143760"/>
                  </a:cubicBezTo>
                  <a:close/>
                  <a:moveTo>
                    <a:pt x="2731874" y="1409700"/>
                  </a:moveTo>
                  <a:cubicBezTo>
                    <a:pt x="2731874" y="1409700"/>
                    <a:pt x="2734414" y="1407160"/>
                    <a:pt x="2736954" y="1404620"/>
                  </a:cubicBezTo>
                  <a:cubicBezTo>
                    <a:pt x="2734414" y="1402080"/>
                    <a:pt x="2731874" y="1397000"/>
                    <a:pt x="2729334" y="1394460"/>
                  </a:cubicBezTo>
                  <a:cubicBezTo>
                    <a:pt x="2726794" y="1397000"/>
                    <a:pt x="2724254" y="1399540"/>
                    <a:pt x="2721714" y="1402080"/>
                  </a:cubicBezTo>
                  <a:cubicBezTo>
                    <a:pt x="2724254" y="1404620"/>
                    <a:pt x="2726794" y="1407160"/>
                    <a:pt x="2731874" y="1409700"/>
                  </a:cubicBezTo>
                  <a:close/>
                  <a:moveTo>
                    <a:pt x="2739494" y="1351280"/>
                  </a:moveTo>
                  <a:cubicBezTo>
                    <a:pt x="2734414" y="1348740"/>
                    <a:pt x="2731874" y="1346200"/>
                    <a:pt x="2726794" y="1346200"/>
                  </a:cubicBezTo>
                  <a:cubicBezTo>
                    <a:pt x="2724254" y="1346200"/>
                    <a:pt x="2724254" y="1348740"/>
                    <a:pt x="2721714" y="1351280"/>
                  </a:cubicBezTo>
                  <a:cubicBezTo>
                    <a:pt x="2724254" y="1353820"/>
                    <a:pt x="2729334" y="1356360"/>
                    <a:pt x="2731874" y="1356360"/>
                  </a:cubicBezTo>
                  <a:cubicBezTo>
                    <a:pt x="2734414" y="1353820"/>
                    <a:pt x="2736954" y="1351280"/>
                    <a:pt x="2739494" y="1351280"/>
                  </a:cubicBezTo>
                  <a:close/>
                  <a:moveTo>
                    <a:pt x="2721714" y="477520"/>
                  </a:moveTo>
                  <a:cubicBezTo>
                    <a:pt x="2721714" y="480060"/>
                    <a:pt x="2729334" y="482600"/>
                    <a:pt x="2734414" y="485140"/>
                  </a:cubicBezTo>
                  <a:cubicBezTo>
                    <a:pt x="2736954" y="474980"/>
                    <a:pt x="2736954" y="467360"/>
                    <a:pt x="2736954" y="459740"/>
                  </a:cubicBezTo>
                  <a:cubicBezTo>
                    <a:pt x="2736954" y="457200"/>
                    <a:pt x="2729334" y="454660"/>
                    <a:pt x="2726794" y="452120"/>
                  </a:cubicBezTo>
                  <a:cubicBezTo>
                    <a:pt x="2724254" y="462280"/>
                    <a:pt x="2721714" y="469900"/>
                    <a:pt x="2721714" y="477520"/>
                  </a:cubicBezTo>
                  <a:close/>
                  <a:moveTo>
                    <a:pt x="2721714" y="635000"/>
                  </a:moveTo>
                  <a:cubicBezTo>
                    <a:pt x="2724254" y="637540"/>
                    <a:pt x="2726794" y="640080"/>
                    <a:pt x="2729334" y="642620"/>
                  </a:cubicBezTo>
                  <a:cubicBezTo>
                    <a:pt x="2731874" y="640080"/>
                    <a:pt x="2734414" y="635000"/>
                    <a:pt x="2736954" y="632460"/>
                  </a:cubicBezTo>
                  <a:cubicBezTo>
                    <a:pt x="2736954" y="632460"/>
                    <a:pt x="2734414" y="629920"/>
                    <a:pt x="2731874" y="627380"/>
                  </a:cubicBezTo>
                  <a:cubicBezTo>
                    <a:pt x="2726794" y="629920"/>
                    <a:pt x="2724254" y="632460"/>
                    <a:pt x="2721714" y="635000"/>
                  </a:cubicBezTo>
                  <a:close/>
                  <a:moveTo>
                    <a:pt x="2711554" y="660400"/>
                  </a:moveTo>
                  <a:cubicBezTo>
                    <a:pt x="2714094" y="657860"/>
                    <a:pt x="2719174" y="655320"/>
                    <a:pt x="2721714" y="652780"/>
                  </a:cubicBezTo>
                  <a:cubicBezTo>
                    <a:pt x="2721714" y="650240"/>
                    <a:pt x="2721714" y="647700"/>
                    <a:pt x="2721714" y="645160"/>
                  </a:cubicBezTo>
                  <a:cubicBezTo>
                    <a:pt x="2716634" y="647700"/>
                    <a:pt x="2711554" y="647700"/>
                    <a:pt x="2709014" y="650240"/>
                  </a:cubicBezTo>
                  <a:cubicBezTo>
                    <a:pt x="2706474" y="650240"/>
                    <a:pt x="2709014" y="655320"/>
                    <a:pt x="2711554" y="660400"/>
                  </a:cubicBezTo>
                  <a:close/>
                  <a:moveTo>
                    <a:pt x="2703934" y="1384300"/>
                  </a:moveTo>
                  <a:cubicBezTo>
                    <a:pt x="2706474" y="1386840"/>
                    <a:pt x="2709014" y="1391920"/>
                    <a:pt x="2711554" y="1394460"/>
                  </a:cubicBezTo>
                  <a:cubicBezTo>
                    <a:pt x="2714094" y="1394460"/>
                    <a:pt x="2716634" y="1394460"/>
                    <a:pt x="2719174" y="1394460"/>
                  </a:cubicBezTo>
                  <a:cubicBezTo>
                    <a:pt x="2716634" y="1389380"/>
                    <a:pt x="2716634" y="1384300"/>
                    <a:pt x="2714094" y="1381760"/>
                  </a:cubicBezTo>
                  <a:cubicBezTo>
                    <a:pt x="2714094" y="1379220"/>
                    <a:pt x="2709014" y="1381760"/>
                    <a:pt x="2703934" y="1384300"/>
                  </a:cubicBezTo>
                  <a:close/>
                  <a:moveTo>
                    <a:pt x="2653134" y="533400"/>
                  </a:moveTo>
                  <a:cubicBezTo>
                    <a:pt x="2655674" y="535940"/>
                    <a:pt x="2658214" y="538480"/>
                    <a:pt x="2658214" y="538480"/>
                  </a:cubicBezTo>
                  <a:cubicBezTo>
                    <a:pt x="2660754" y="533400"/>
                    <a:pt x="2663294" y="530860"/>
                    <a:pt x="2663294" y="525780"/>
                  </a:cubicBezTo>
                  <a:cubicBezTo>
                    <a:pt x="2663294" y="523240"/>
                    <a:pt x="2660754" y="523240"/>
                    <a:pt x="2658214" y="520700"/>
                  </a:cubicBezTo>
                  <a:cubicBezTo>
                    <a:pt x="2658214" y="525780"/>
                    <a:pt x="2655674" y="528320"/>
                    <a:pt x="2653134" y="533400"/>
                  </a:cubicBezTo>
                  <a:close/>
                  <a:moveTo>
                    <a:pt x="2637894" y="497840"/>
                  </a:moveTo>
                  <a:cubicBezTo>
                    <a:pt x="2637894" y="500380"/>
                    <a:pt x="2640434" y="500380"/>
                    <a:pt x="2642974" y="502920"/>
                  </a:cubicBezTo>
                  <a:cubicBezTo>
                    <a:pt x="2645514" y="500380"/>
                    <a:pt x="2648054" y="495300"/>
                    <a:pt x="2648054" y="492760"/>
                  </a:cubicBezTo>
                  <a:cubicBezTo>
                    <a:pt x="2645514" y="490220"/>
                    <a:pt x="2642974" y="487680"/>
                    <a:pt x="2642974" y="487680"/>
                  </a:cubicBezTo>
                  <a:cubicBezTo>
                    <a:pt x="2640434" y="490220"/>
                    <a:pt x="2637894" y="495300"/>
                    <a:pt x="2637894" y="497840"/>
                  </a:cubicBezTo>
                  <a:close/>
                  <a:moveTo>
                    <a:pt x="2637894" y="2760980"/>
                  </a:moveTo>
                  <a:cubicBezTo>
                    <a:pt x="2637894" y="2766060"/>
                    <a:pt x="2640434" y="2768600"/>
                    <a:pt x="2642974" y="2773680"/>
                  </a:cubicBezTo>
                  <a:cubicBezTo>
                    <a:pt x="2645514" y="2771140"/>
                    <a:pt x="2648054" y="2768600"/>
                    <a:pt x="2648054" y="2768600"/>
                  </a:cubicBezTo>
                  <a:cubicBezTo>
                    <a:pt x="2645514" y="2766060"/>
                    <a:pt x="2642974" y="2760980"/>
                    <a:pt x="2642974" y="2758440"/>
                  </a:cubicBezTo>
                  <a:cubicBezTo>
                    <a:pt x="2640434" y="2755900"/>
                    <a:pt x="2637894" y="2758440"/>
                    <a:pt x="2637894" y="2760980"/>
                  </a:cubicBezTo>
                  <a:close/>
                  <a:moveTo>
                    <a:pt x="2635354" y="2900680"/>
                  </a:moveTo>
                  <a:cubicBezTo>
                    <a:pt x="2637894" y="2903220"/>
                    <a:pt x="2640434" y="2908300"/>
                    <a:pt x="2640434" y="2910840"/>
                  </a:cubicBezTo>
                  <a:cubicBezTo>
                    <a:pt x="2642974" y="2908300"/>
                    <a:pt x="2645514" y="2905760"/>
                    <a:pt x="2645514" y="2905760"/>
                  </a:cubicBezTo>
                  <a:cubicBezTo>
                    <a:pt x="2645514" y="2900680"/>
                    <a:pt x="2642974" y="2898140"/>
                    <a:pt x="2640434" y="2893060"/>
                  </a:cubicBezTo>
                  <a:cubicBezTo>
                    <a:pt x="2640434" y="2895600"/>
                    <a:pt x="2637894" y="2898140"/>
                    <a:pt x="2635354" y="2900680"/>
                  </a:cubicBezTo>
                  <a:close/>
                  <a:moveTo>
                    <a:pt x="2635354" y="3126740"/>
                  </a:moveTo>
                  <a:cubicBezTo>
                    <a:pt x="2637894" y="3129280"/>
                    <a:pt x="2640434" y="3134360"/>
                    <a:pt x="2640434" y="3136900"/>
                  </a:cubicBezTo>
                  <a:cubicBezTo>
                    <a:pt x="2642974" y="3134360"/>
                    <a:pt x="2645514" y="3131820"/>
                    <a:pt x="2645514" y="3131820"/>
                  </a:cubicBezTo>
                  <a:cubicBezTo>
                    <a:pt x="2645514" y="3126740"/>
                    <a:pt x="2642974" y="3124200"/>
                    <a:pt x="2640434" y="3119120"/>
                  </a:cubicBezTo>
                  <a:cubicBezTo>
                    <a:pt x="2640434" y="3121660"/>
                    <a:pt x="2637894" y="3124200"/>
                    <a:pt x="2635354" y="3126740"/>
                  </a:cubicBezTo>
                  <a:close/>
                  <a:moveTo>
                    <a:pt x="2650594" y="3284220"/>
                  </a:moveTo>
                  <a:cubicBezTo>
                    <a:pt x="2650594" y="3284220"/>
                    <a:pt x="2648054" y="3281680"/>
                    <a:pt x="2645514" y="3279140"/>
                  </a:cubicBezTo>
                  <a:cubicBezTo>
                    <a:pt x="2642974" y="3281680"/>
                    <a:pt x="2637894" y="3284220"/>
                    <a:pt x="2635354" y="3286760"/>
                  </a:cubicBezTo>
                  <a:cubicBezTo>
                    <a:pt x="2637894" y="3289300"/>
                    <a:pt x="2640434" y="3291840"/>
                    <a:pt x="2642974" y="3294380"/>
                  </a:cubicBezTo>
                  <a:cubicBezTo>
                    <a:pt x="2645514" y="3291840"/>
                    <a:pt x="2648054" y="3289300"/>
                    <a:pt x="2650594" y="3284220"/>
                  </a:cubicBezTo>
                  <a:close/>
                  <a:moveTo>
                    <a:pt x="2670914" y="777240"/>
                  </a:moveTo>
                  <a:cubicBezTo>
                    <a:pt x="2665834" y="767080"/>
                    <a:pt x="2663294" y="756920"/>
                    <a:pt x="2658214" y="746760"/>
                  </a:cubicBezTo>
                  <a:cubicBezTo>
                    <a:pt x="2655674" y="754380"/>
                    <a:pt x="2650594" y="762000"/>
                    <a:pt x="2650594" y="769620"/>
                  </a:cubicBezTo>
                  <a:cubicBezTo>
                    <a:pt x="2650594" y="779780"/>
                    <a:pt x="2655674" y="789940"/>
                    <a:pt x="2658214" y="800100"/>
                  </a:cubicBezTo>
                  <a:cubicBezTo>
                    <a:pt x="2663294" y="795020"/>
                    <a:pt x="2665834" y="787400"/>
                    <a:pt x="2670914" y="777240"/>
                  </a:cubicBezTo>
                  <a:close/>
                  <a:moveTo>
                    <a:pt x="2686154" y="495300"/>
                  </a:moveTo>
                  <a:cubicBezTo>
                    <a:pt x="2683614" y="492760"/>
                    <a:pt x="2681074" y="490220"/>
                    <a:pt x="2681074" y="490220"/>
                  </a:cubicBezTo>
                  <a:cubicBezTo>
                    <a:pt x="2675994" y="490220"/>
                    <a:pt x="2673454" y="492760"/>
                    <a:pt x="2668374" y="495300"/>
                  </a:cubicBezTo>
                  <a:cubicBezTo>
                    <a:pt x="2670914" y="497840"/>
                    <a:pt x="2673454" y="500380"/>
                    <a:pt x="2673454" y="500380"/>
                  </a:cubicBezTo>
                  <a:cubicBezTo>
                    <a:pt x="2678534" y="500380"/>
                    <a:pt x="2681074" y="497840"/>
                    <a:pt x="2686154" y="495300"/>
                  </a:cubicBezTo>
                  <a:close/>
                  <a:moveTo>
                    <a:pt x="2701394" y="2870200"/>
                  </a:moveTo>
                  <a:cubicBezTo>
                    <a:pt x="2698854" y="2867660"/>
                    <a:pt x="2696314" y="2862580"/>
                    <a:pt x="2696314" y="2860040"/>
                  </a:cubicBezTo>
                  <a:cubicBezTo>
                    <a:pt x="2693774" y="2862580"/>
                    <a:pt x="2691234" y="2865120"/>
                    <a:pt x="2691234" y="2865120"/>
                  </a:cubicBezTo>
                  <a:cubicBezTo>
                    <a:pt x="2691234" y="2870200"/>
                    <a:pt x="2693774" y="2872740"/>
                    <a:pt x="2696314" y="2877820"/>
                  </a:cubicBezTo>
                  <a:cubicBezTo>
                    <a:pt x="2696314" y="2875280"/>
                    <a:pt x="2698854" y="2872740"/>
                    <a:pt x="2701394" y="2870200"/>
                  </a:cubicBezTo>
                  <a:close/>
                  <a:moveTo>
                    <a:pt x="2703934" y="1437640"/>
                  </a:moveTo>
                  <a:cubicBezTo>
                    <a:pt x="2706474" y="1440180"/>
                    <a:pt x="2711554" y="1442720"/>
                    <a:pt x="2714094" y="1442720"/>
                  </a:cubicBezTo>
                  <a:cubicBezTo>
                    <a:pt x="2716634" y="1440180"/>
                    <a:pt x="2719174" y="1437640"/>
                    <a:pt x="2719174" y="1437640"/>
                  </a:cubicBezTo>
                  <a:cubicBezTo>
                    <a:pt x="2714094" y="1435100"/>
                    <a:pt x="2711554" y="1432560"/>
                    <a:pt x="2706474" y="1432560"/>
                  </a:cubicBezTo>
                  <a:cubicBezTo>
                    <a:pt x="2709014" y="1432560"/>
                    <a:pt x="2706474" y="1435100"/>
                    <a:pt x="2703934" y="1437640"/>
                  </a:cubicBezTo>
                  <a:close/>
                  <a:moveTo>
                    <a:pt x="2719174" y="3202940"/>
                  </a:moveTo>
                  <a:cubicBezTo>
                    <a:pt x="2716634" y="3200400"/>
                    <a:pt x="2714094" y="3195320"/>
                    <a:pt x="2714094" y="3192780"/>
                  </a:cubicBezTo>
                  <a:cubicBezTo>
                    <a:pt x="2711554" y="3195320"/>
                    <a:pt x="2709014" y="3197860"/>
                    <a:pt x="2709014" y="3197860"/>
                  </a:cubicBezTo>
                  <a:cubicBezTo>
                    <a:pt x="2709014" y="3202940"/>
                    <a:pt x="2711554" y="3205480"/>
                    <a:pt x="2714094" y="3210560"/>
                  </a:cubicBezTo>
                  <a:cubicBezTo>
                    <a:pt x="2714094" y="3205480"/>
                    <a:pt x="2716634" y="3202940"/>
                    <a:pt x="2719174" y="3202940"/>
                  </a:cubicBezTo>
                  <a:close/>
                  <a:moveTo>
                    <a:pt x="2739494" y="2517140"/>
                  </a:moveTo>
                  <a:cubicBezTo>
                    <a:pt x="2739494" y="2514600"/>
                    <a:pt x="2739494" y="2512060"/>
                    <a:pt x="2739494" y="2509520"/>
                  </a:cubicBezTo>
                  <a:cubicBezTo>
                    <a:pt x="2734414" y="2512060"/>
                    <a:pt x="2729334" y="2512060"/>
                    <a:pt x="2726794" y="2514600"/>
                  </a:cubicBezTo>
                  <a:cubicBezTo>
                    <a:pt x="2726794" y="2514600"/>
                    <a:pt x="2729334" y="2522220"/>
                    <a:pt x="2729334" y="2524760"/>
                  </a:cubicBezTo>
                  <a:cubicBezTo>
                    <a:pt x="2731874" y="2522220"/>
                    <a:pt x="2734414" y="2519680"/>
                    <a:pt x="2739494" y="2517140"/>
                  </a:cubicBezTo>
                  <a:close/>
                  <a:moveTo>
                    <a:pt x="2752194" y="2458720"/>
                  </a:moveTo>
                  <a:cubicBezTo>
                    <a:pt x="2734414" y="2468880"/>
                    <a:pt x="2719174" y="2476500"/>
                    <a:pt x="2703934" y="2484120"/>
                  </a:cubicBezTo>
                  <a:cubicBezTo>
                    <a:pt x="2714094" y="2494280"/>
                    <a:pt x="2726794" y="2501900"/>
                    <a:pt x="2739494" y="2509520"/>
                  </a:cubicBezTo>
                  <a:cubicBezTo>
                    <a:pt x="2742034" y="2512060"/>
                    <a:pt x="2754734" y="2501900"/>
                    <a:pt x="2754734" y="2496820"/>
                  </a:cubicBezTo>
                  <a:cubicBezTo>
                    <a:pt x="2757274" y="2484120"/>
                    <a:pt x="2752194" y="2471420"/>
                    <a:pt x="2752194" y="2458720"/>
                  </a:cubicBezTo>
                  <a:close/>
                  <a:moveTo>
                    <a:pt x="2787754" y="2608580"/>
                  </a:moveTo>
                  <a:cubicBezTo>
                    <a:pt x="2787754" y="2603500"/>
                    <a:pt x="2785214" y="2600960"/>
                    <a:pt x="2782674" y="2595880"/>
                  </a:cubicBezTo>
                  <a:cubicBezTo>
                    <a:pt x="2780134" y="2598420"/>
                    <a:pt x="2777594" y="2600960"/>
                    <a:pt x="2777594" y="2600960"/>
                  </a:cubicBezTo>
                  <a:cubicBezTo>
                    <a:pt x="2777594" y="2606040"/>
                    <a:pt x="2780134" y="2608580"/>
                    <a:pt x="2782674" y="2613660"/>
                  </a:cubicBezTo>
                  <a:cubicBezTo>
                    <a:pt x="2785214" y="2613660"/>
                    <a:pt x="2787754" y="2611120"/>
                    <a:pt x="2787754" y="2608580"/>
                  </a:cubicBezTo>
                  <a:close/>
                  <a:moveTo>
                    <a:pt x="2810614" y="2341880"/>
                  </a:moveTo>
                  <a:cubicBezTo>
                    <a:pt x="2815694" y="2336800"/>
                    <a:pt x="2818234" y="2329180"/>
                    <a:pt x="2823314" y="2324100"/>
                  </a:cubicBezTo>
                  <a:cubicBezTo>
                    <a:pt x="2815694" y="2321560"/>
                    <a:pt x="2808074" y="2319020"/>
                    <a:pt x="2800454" y="2319020"/>
                  </a:cubicBezTo>
                  <a:cubicBezTo>
                    <a:pt x="2780134" y="2321560"/>
                    <a:pt x="2742034" y="2362200"/>
                    <a:pt x="2742034" y="2379980"/>
                  </a:cubicBezTo>
                  <a:cubicBezTo>
                    <a:pt x="2742034" y="2382520"/>
                    <a:pt x="2749654" y="2385060"/>
                    <a:pt x="2754734" y="2387600"/>
                  </a:cubicBezTo>
                  <a:cubicBezTo>
                    <a:pt x="2759814" y="2385060"/>
                    <a:pt x="2769974" y="2385060"/>
                    <a:pt x="2769974" y="2382520"/>
                  </a:cubicBezTo>
                  <a:cubicBezTo>
                    <a:pt x="2767434" y="2354580"/>
                    <a:pt x="2795374" y="2354580"/>
                    <a:pt x="2810614" y="2341880"/>
                  </a:cubicBezTo>
                  <a:close/>
                  <a:moveTo>
                    <a:pt x="2841094" y="3202940"/>
                  </a:moveTo>
                  <a:cubicBezTo>
                    <a:pt x="2838554" y="3200400"/>
                    <a:pt x="2836014" y="3195320"/>
                    <a:pt x="2836014" y="3192780"/>
                  </a:cubicBezTo>
                  <a:cubicBezTo>
                    <a:pt x="2833474" y="3195320"/>
                    <a:pt x="2830934" y="3197860"/>
                    <a:pt x="2830934" y="3197860"/>
                  </a:cubicBezTo>
                  <a:cubicBezTo>
                    <a:pt x="2830934" y="3202940"/>
                    <a:pt x="2833474" y="3205480"/>
                    <a:pt x="2836014" y="3210560"/>
                  </a:cubicBezTo>
                  <a:cubicBezTo>
                    <a:pt x="2836014" y="3205480"/>
                    <a:pt x="2838554" y="3202940"/>
                    <a:pt x="2841094" y="3202940"/>
                  </a:cubicBezTo>
                  <a:close/>
                  <a:moveTo>
                    <a:pt x="2841094" y="2542540"/>
                  </a:moveTo>
                  <a:cubicBezTo>
                    <a:pt x="2838554" y="2529840"/>
                    <a:pt x="2820774" y="2517140"/>
                    <a:pt x="2813154" y="2506980"/>
                  </a:cubicBezTo>
                  <a:cubicBezTo>
                    <a:pt x="2802994" y="2512060"/>
                    <a:pt x="2797914" y="2514600"/>
                    <a:pt x="2792834" y="2517140"/>
                  </a:cubicBezTo>
                  <a:cubicBezTo>
                    <a:pt x="2815694" y="2532380"/>
                    <a:pt x="2792834" y="2547620"/>
                    <a:pt x="2790294" y="2562860"/>
                  </a:cubicBezTo>
                  <a:cubicBezTo>
                    <a:pt x="2790294" y="2567940"/>
                    <a:pt x="2797914" y="2573020"/>
                    <a:pt x="2802994" y="2575560"/>
                  </a:cubicBezTo>
                  <a:cubicBezTo>
                    <a:pt x="2805534" y="2552700"/>
                    <a:pt x="2848714" y="2573020"/>
                    <a:pt x="2841094" y="2542540"/>
                  </a:cubicBezTo>
                  <a:close/>
                  <a:moveTo>
                    <a:pt x="2843634" y="2448560"/>
                  </a:moveTo>
                  <a:cubicBezTo>
                    <a:pt x="2841094" y="2446020"/>
                    <a:pt x="2838554" y="2443480"/>
                    <a:pt x="2838554" y="2443480"/>
                  </a:cubicBezTo>
                  <a:cubicBezTo>
                    <a:pt x="2836014" y="2446020"/>
                    <a:pt x="2830934" y="2448560"/>
                    <a:pt x="2828394" y="2448560"/>
                  </a:cubicBezTo>
                  <a:cubicBezTo>
                    <a:pt x="2830934" y="2451100"/>
                    <a:pt x="2833474" y="2453640"/>
                    <a:pt x="2833474" y="2453640"/>
                  </a:cubicBezTo>
                  <a:cubicBezTo>
                    <a:pt x="2836014" y="2453640"/>
                    <a:pt x="2838554" y="2451100"/>
                    <a:pt x="2843634" y="2448560"/>
                  </a:cubicBezTo>
                  <a:close/>
                  <a:moveTo>
                    <a:pt x="2848714" y="2402840"/>
                  </a:moveTo>
                  <a:cubicBezTo>
                    <a:pt x="2853794" y="2400300"/>
                    <a:pt x="2858874" y="2397760"/>
                    <a:pt x="2858874" y="2395220"/>
                  </a:cubicBezTo>
                  <a:cubicBezTo>
                    <a:pt x="2858874" y="2387600"/>
                    <a:pt x="2856334" y="2379980"/>
                    <a:pt x="2856334" y="2369820"/>
                  </a:cubicBezTo>
                  <a:cubicBezTo>
                    <a:pt x="2848714" y="2374900"/>
                    <a:pt x="2843634" y="2377440"/>
                    <a:pt x="2843634" y="2377440"/>
                  </a:cubicBezTo>
                  <a:cubicBezTo>
                    <a:pt x="2843634" y="2387600"/>
                    <a:pt x="2846174" y="2395220"/>
                    <a:pt x="2848714" y="2402840"/>
                  </a:cubicBezTo>
                  <a:close/>
                  <a:moveTo>
                    <a:pt x="2874114" y="3241040"/>
                  </a:moveTo>
                  <a:cubicBezTo>
                    <a:pt x="2874114" y="3235960"/>
                    <a:pt x="2874114" y="3228340"/>
                    <a:pt x="2871574" y="3228340"/>
                  </a:cubicBezTo>
                  <a:cubicBezTo>
                    <a:pt x="2863954" y="3228340"/>
                    <a:pt x="2856334" y="3228340"/>
                    <a:pt x="2848714" y="3228340"/>
                  </a:cubicBezTo>
                  <a:cubicBezTo>
                    <a:pt x="2848714" y="3228340"/>
                    <a:pt x="2848714" y="3238500"/>
                    <a:pt x="2848714" y="3238500"/>
                  </a:cubicBezTo>
                  <a:cubicBezTo>
                    <a:pt x="2856334" y="3241040"/>
                    <a:pt x="2863954" y="3241040"/>
                    <a:pt x="2874114" y="3241040"/>
                  </a:cubicBezTo>
                  <a:close/>
                  <a:moveTo>
                    <a:pt x="2874114" y="1747520"/>
                  </a:moveTo>
                  <a:cubicBezTo>
                    <a:pt x="2874114" y="1744980"/>
                    <a:pt x="2871574" y="1744980"/>
                    <a:pt x="2869034" y="1742440"/>
                  </a:cubicBezTo>
                  <a:cubicBezTo>
                    <a:pt x="2866494" y="1744980"/>
                    <a:pt x="2863954" y="1750060"/>
                    <a:pt x="2863954" y="1752600"/>
                  </a:cubicBezTo>
                  <a:cubicBezTo>
                    <a:pt x="2866494" y="1755140"/>
                    <a:pt x="2869034" y="1757680"/>
                    <a:pt x="2869034" y="1757680"/>
                  </a:cubicBezTo>
                  <a:cubicBezTo>
                    <a:pt x="2871574" y="1755140"/>
                    <a:pt x="2874114" y="1752600"/>
                    <a:pt x="2874114" y="1747520"/>
                  </a:cubicBezTo>
                  <a:close/>
                  <a:moveTo>
                    <a:pt x="2929994" y="2326640"/>
                  </a:moveTo>
                  <a:cubicBezTo>
                    <a:pt x="2929994" y="2319020"/>
                    <a:pt x="2927454" y="2311400"/>
                    <a:pt x="2927454" y="2301240"/>
                  </a:cubicBezTo>
                  <a:cubicBezTo>
                    <a:pt x="2919834" y="2306320"/>
                    <a:pt x="2914754" y="2308860"/>
                    <a:pt x="2914754" y="2308860"/>
                  </a:cubicBezTo>
                  <a:cubicBezTo>
                    <a:pt x="2914754" y="2316480"/>
                    <a:pt x="2917294" y="2324100"/>
                    <a:pt x="2919834" y="2331720"/>
                  </a:cubicBezTo>
                  <a:cubicBezTo>
                    <a:pt x="2922374" y="2331720"/>
                    <a:pt x="2929994" y="2329180"/>
                    <a:pt x="2929994" y="2326640"/>
                  </a:cubicBezTo>
                  <a:close/>
                  <a:moveTo>
                    <a:pt x="2947774" y="1803400"/>
                  </a:moveTo>
                  <a:cubicBezTo>
                    <a:pt x="2945234" y="1800860"/>
                    <a:pt x="2942694" y="1798320"/>
                    <a:pt x="2942694" y="1798320"/>
                  </a:cubicBezTo>
                  <a:cubicBezTo>
                    <a:pt x="2940154" y="1800860"/>
                    <a:pt x="2935074" y="1803400"/>
                    <a:pt x="2932534" y="1803400"/>
                  </a:cubicBezTo>
                  <a:cubicBezTo>
                    <a:pt x="2935074" y="1805940"/>
                    <a:pt x="2937615" y="1808480"/>
                    <a:pt x="2937615" y="1808480"/>
                  </a:cubicBezTo>
                  <a:cubicBezTo>
                    <a:pt x="2940154" y="1808480"/>
                    <a:pt x="2942694" y="1805940"/>
                    <a:pt x="2947774" y="1803400"/>
                  </a:cubicBezTo>
                  <a:close/>
                  <a:moveTo>
                    <a:pt x="2963015" y="2156460"/>
                  </a:moveTo>
                  <a:cubicBezTo>
                    <a:pt x="2960474" y="2153920"/>
                    <a:pt x="2957934" y="2148840"/>
                    <a:pt x="2957934" y="2146300"/>
                  </a:cubicBezTo>
                  <a:cubicBezTo>
                    <a:pt x="2955394" y="2148840"/>
                    <a:pt x="2952854" y="2151380"/>
                    <a:pt x="2952854" y="2151380"/>
                  </a:cubicBezTo>
                  <a:cubicBezTo>
                    <a:pt x="2952854" y="2156460"/>
                    <a:pt x="2955394" y="2159000"/>
                    <a:pt x="2957934" y="2164080"/>
                  </a:cubicBezTo>
                  <a:cubicBezTo>
                    <a:pt x="2957934" y="2159000"/>
                    <a:pt x="2960474" y="2156460"/>
                    <a:pt x="2963015" y="2156460"/>
                  </a:cubicBezTo>
                  <a:close/>
                  <a:moveTo>
                    <a:pt x="2980794" y="1457960"/>
                  </a:moveTo>
                  <a:cubicBezTo>
                    <a:pt x="2978254" y="1455420"/>
                    <a:pt x="2975715" y="1450340"/>
                    <a:pt x="2975715" y="1447800"/>
                  </a:cubicBezTo>
                  <a:cubicBezTo>
                    <a:pt x="2973174" y="1450340"/>
                    <a:pt x="2970634" y="1452880"/>
                    <a:pt x="2970634" y="1452880"/>
                  </a:cubicBezTo>
                  <a:cubicBezTo>
                    <a:pt x="2970634" y="1457960"/>
                    <a:pt x="2973174" y="1460500"/>
                    <a:pt x="2975715" y="1465580"/>
                  </a:cubicBezTo>
                  <a:cubicBezTo>
                    <a:pt x="2975715" y="1463040"/>
                    <a:pt x="2978254" y="1460500"/>
                    <a:pt x="2980794" y="1457960"/>
                  </a:cubicBezTo>
                  <a:close/>
                  <a:moveTo>
                    <a:pt x="2978254" y="3147060"/>
                  </a:moveTo>
                  <a:cubicBezTo>
                    <a:pt x="2978254" y="3147060"/>
                    <a:pt x="2978254" y="3147060"/>
                    <a:pt x="2978254" y="3147060"/>
                  </a:cubicBezTo>
                  <a:cubicBezTo>
                    <a:pt x="2980794" y="3149600"/>
                    <a:pt x="2980794" y="3149600"/>
                    <a:pt x="2980794" y="3149600"/>
                  </a:cubicBezTo>
                  <a:cubicBezTo>
                    <a:pt x="2980794" y="3149600"/>
                    <a:pt x="2980794" y="3157220"/>
                    <a:pt x="2980794" y="3157220"/>
                  </a:cubicBezTo>
                  <a:cubicBezTo>
                    <a:pt x="2980794" y="3152140"/>
                    <a:pt x="2980794" y="3144520"/>
                    <a:pt x="2980794" y="3139440"/>
                  </a:cubicBezTo>
                  <a:cubicBezTo>
                    <a:pt x="2980794" y="3139440"/>
                    <a:pt x="2980794" y="3147060"/>
                    <a:pt x="2980794" y="3147060"/>
                  </a:cubicBezTo>
                  <a:cubicBezTo>
                    <a:pt x="2980794" y="3144520"/>
                    <a:pt x="2980794" y="3144520"/>
                    <a:pt x="2978254" y="3147060"/>
                  </a:cubicBezTo>
                  <a:close/>
                  <a:moveTo>
                    <a:pt x="2978254" y="3147060"/>
                  </a:moveTo>
                  <a:cubicBezTo>
                    <a:pt x="2978254" y="3149600"/>
                    <a:pt x="2980794" y="3152140"/>
                    <a:pt x="2983334" y="3154680"/>
                  </a:cubicBezTo>
                  <a:cubicBezTo>
                    <a:pt x="2983334" y="3154680"/>
                    <a:pt x="2983334" y="3147060"/>
                    <a:pt x="2983334" y="3147060"/>
                  </a:cubicBezTo>
                  <a:cubicBezTo>
                    <a:pt x="2980794" y="3149600"/>
                    <a:pt x="2980794" y="3147060"/>
                    <a:pt x="2978254" y="3147060"/>
                  </a:cubicBezTo>
                  <a:close/>
                  <a:moveTo>
                    <a:pt x="2978254" y="3144520"/>
                  </a:moveTo>
                  <a:cubicBezTo>
                    <a:pt x="2978254" y="3144520"/>
                    <a:pt x="2978254" y="3144520"/>
                    <a:pt x="2978254" y="3144520"/>
                  </a:cubicBezTo>
                  <a:cubicBezTo>
                    <a:pt x="2980794" y="3147060"/>
                    <a:pt x="2980794" y="3147060"/>
                    <a:pt x="2980794" y="3147060"/>
                  </a:cubicBezTo>
                  <a:cubicBezTo>
                    <a:pt x="2980794" y="3147060"/>
                    <a:pt x="2980794" y="3139440"/>
                    <a:pt x="2980794" y="3139440"/>
                  </a:cubicBezTo>
                  <a:cubicBezTo>
                    <a:pt x="2980794" y="3139440"/>
                    <a:pt x="2980794" y="3139440"/>
                    <a:pt x="2978254" y="3144520"/>
                  </a:cubicBezTo>
                  <a:close/>
                  <a:moveTo>
                    <a:pt x="2978254" y="3147060"/>
                  </a:moveTo>
                  <a:cubicBezTo>
                    <a:pt x="2978254" y="3147060"/>
                    <a:pt x="2978254" y="3147060"/>
                    <a:pt x="2978254" y="3147060"/>
                  </a:cubicBezTo>
                  <a:cubicBezTo>
                    <a:pt x="2975715" y="3144520"/>
                    <a:pt x="2975715" y="3147060"/>
                    <a:pt x="2975715" y="3147060"/>
                  </a:cubicBezTo>
                  <a:cubicBezTo>
                    <a:pt x="2975715" y="3147060"/>
                    <a:pt x="2975715" y="3147060"/>
                    <a:pt x="2978254" y="3147060"/>
                  </a:cubicBezTo>
                  <a:close/>
                  <a:moveTo>
                    <a:pt x="2983334" y="3154680"/>
                  </a:moveTo>
                  <a:cubicBezTo>
                    <a:pt x="2988415" y="3152140"/>
                    <a:pt x="2993494" y="3149600"/>
                    <a:pt x="2998574" y="3149600"/>
                  </a:cubicBezTo>
                  <a:cubicBezTo>
                    <a:pt x="2993494" y="3144520"/>
                    <a:pt x="2988415" y="3141980"/>
                    <a:pt x="2983334" y="3136900"/>
                  </a:cubicBezTo>
                  <a:cubicBezTo>
                    <a:pt x="2983334" y="3144520"/>
                    <a:pt x="2983334" y="3149600"/>
                    <a:pt x="2983334" y="3154680"/>
                  </a:cubicBezTo>
                  <a:close/>
                  <a:moveTo>
                    <a:pt x="1446634" y="3462020"/>
                  </a:moveTo>
                  <a:cubicBezTo>
                    <a:pt x="1446634" y="3459480"/>
                    <a:pt x="1446634" y="3456940"/>
                    <a:pt x="1446634" y="3454400"/>
                  </a:cubicBezTo>
                  <a:cubicBezTo>
                    <a:pt x="1441554" y="3454400"/>
                    <a:pt x="1433934" y="3454400"/>
                    <a:pt x="1428854" y="3454400"/>
                  </a:cubicBezTo>
                  <a:cubicBezTo>
                    <a:pt x="1421234" y="3464560"/>
                    <a:pt x="1411074" y="3477260"/>
                    <a:pt x="1405994" y="3487420"/>
                  </a:cubicBezTo>
                  <a:cubicBezTo>
                    <a:pt x="1403454" y="3492500"/>
                    <a:pt x="1403454" y="3500120"/>
                    <a:pt x="1403454" y="3505200"/>
                  </a:cubicBezTo>
                  <a:cubicBezTo>
                    <a:pt x="1408534" y="3505200"/>
                    <a:pt x="1416154" y="3507740"/>
                    <a:pt x="1421234" y="3505200"/>
                  </a:cubicBezTo>
                  <a:cubicBezTo>
                    <a:pt x="1431394" y="3500120"/>
                    <a:pt x="1439014" y="3495040"/>
                    <a:pt x="1449174" y="3487420"/>
                  </a:cubicBezTo>
                  <a:cubicBezTo>
                    <a:pt x="1449174" y="3484880"/>
                    <a:pt x="1449174" y="3482340"/>
                    <a:pt x="1449174" y="3479800"/>
                  </a:cubicBezTo>
                  <a:cubicBezTo>
                    <a:pt x="1446634" y="3472180"/>
                    <a:pt x="1446634" y="3467100"/>
                    <a:pt x="1446634" y="3462020"/>
                  </a:cubicBezTo>
                  <a:close/>
                  <a:moveTo>
                    <a:pt x="1532994" y="3388360"/>
                  </a:moveTo>
                  <a:cubicBezTo>
                    <a:pt x="1535534" y="3383280"/>
                    <a:pt x="1530454" y="3373120"/>
                    <a:pt x="1527914" y="3357880"/>
                  </a:cubicBezTo>
                  <a:cubicBezTo>
                    <a:pt x="1522834" y="3370580"/>
                    <a:pt x="1520294" y="3378200"/>
                    <a:pt x="1517754" y="3383280"/>
                  </a:cubicBezTo>
                  <a:cubicBezTo>
                    <a:pt x="1517754" y="3388360"/>
                    <a:pt x="1517754" y="3393440"/>
                    <a:pt x="1517754" y="3398520"/>
                  </a:cubicBezTo>
                  <a:cubicBezTo>
                    <a:pt x="1522834" y="3395980"/>
                    <a:pt x="1532994" y="3393440"/>
                    <a:pt x="1532994" y="3388360"/>
                  </a:cubicBezTo>
                  <a:close/>
                  <a:moveTo>
                    <a:pt x="501754" y="614680"/>
                  </a:moveTo>
                  <a:lnTo>
                    <a:pt x="501754" y="614680"/>
                  </a:lnTo>
                  <a:cubicBezTo>
                    <a:pt x="501754" y="614680"/>
                    <a:pt x="501754" y="614680"/>
                    <a:pt x="501754" y="614680"/>
                  </a:cubicBezTo>
                  <a:cubicBezTo>
                    <a:pt x="501754" y="614680"/>
                    <a:pt x="501754" y="614680"/>
                    <a:pt x="501754" y="614680"/>
                  </a:cubicBezTo>
                  <a:cubicBezTo>
                    <a:pt x="501754" y="614680"/>
                    <a:pt x="501754" y="614680"/>
                    <a:pt x="501754" y="614680"/>
                  </a:cubicBezTo>
                  <a:cubicBezTo>
                    <a:pt x="501754" y="614680"/>
                    <a:pt x="501754" y="614680"/>
                    <a:pt x="501754" y="614680"/>
                  </a:cubicBezTo>
                  <a:close/>
                  <a:moveTo>
                    <a:pt x="765914" y="2842260"/>
                  </a:moveTo>
                  <a:cubicBezTo>
                    <a:pt x="750674" y="2844800"/>
                    <a:pt x="732894" y="2837180"/>
                    <a:pt x="732894" y="2865120"/>
                  </a:cubicBezTo>
                  <a:cubicBezTo>
                    <a:pt x="732894" y="2895600"/>
                    <a:pt x="748134" y="2895600"/>
                    <a:pt x="768454" y="2893060"/>
                  </a:cubicBezTo>
                  <a:cubicBezTo>
                    <a:pt x="770994" y="2867660"/>
                    <a:pt x="791314" y="2877820"/>
                    <a:pt x="804014" y="2875280"/>
                  </a:cubicBezTo>
                  <a:cubicBezTo>
                    <a:pt x="809094" y="2842260"/>
                    <a:pt x="791314" y="2837180"/>
                    <a:pt x="765914" y="2842260"/>
                  </a:cubicBezTo>
                  <a:close/>
                  <a:moveTo>
                    <a:pt x="506834" y="609600"/>
                  </a:moveTo>
                  <a:cubicBezTo>
                    <a:pt x="504294" y="609600"/>
                    <a:pt x="504294" y="609600"/>
                    <a:pt x="501754" y="614680"/>
                  </a:cubicBezTo>
                  <a:cubicBezTo>
                    <a:pt x="501754" y="614680"/>
                    <a:pt x="501754" y="614680"/>
                    <a:pt x="501754" y="614680"/>
                  </a:cubicBezTo>
                  <a:cubicBezTo>
                    <a:pt x="504294" y="612140"/>
                    <a:pt x="504294" y="612140"/>
                    <a:pt x="506834" y="609600"/>
                  </a:cubicBezTo>
                  <a:close/>
                  <a:moveTo>
                    <a:pt x="2896974" y="459740"/>
                  </a:moveTo>
                  <a:cubicBezTo>
                    <a:pt x="2899514" y="462280"/>
                    <a:pt x="2902054" y="467360"/>
                    <a:pt x="2904594" y="469900"/>
                  </a:cubicBezTo>
                  <a:cubicBezTo>
                    <a:pt x="2907134" y="469900"/>
                    <a:pt x="2909674" y="469900"/>
                    <a:pt x="2912215" y="469900"/>
                  </a:cubicBezTo>
                  <a:cubicBezTo>
                    <a:pt x="2909674" y="464820"/>
                    <a:pt x="2909674" y="459740"/>
                    <a:pt x="2907134" y="457200"/>
                  </a:cubicBezTo>
                  <a:cubicBezTo>
                    <a:pt x="2907134" y="454660"/>
                    <a:pt x="2899514" y="457200"/>
                    <a:pt x="2896974" y="459740"/>
                  </a:cubicBezTo>
                  <a:close/>
                  <a:moveTo>
                    <a:pt x="72494" y="1470660"/>
                  </a:moveTo>
                  <a:cubicBezTo>
                    <a:pt x="77574" y="1475740"/>
                    <a:pt x="82654" y="1478280"/>
                    <a:pt x="87734" y="1483360"/>
                  </a:cubicBezTo>
                  <a:cubicBezTo>
                    <a:pt x="87734" y="1478280"/>
                    <a:pt x="87734" y="1470660"/>
                    <a:pt x="87734" y="1465580"/>
                  </a:cubicBezTo>
                  <a:cubicBezTo>
                    <a:pt x="82654" y="1465580"/>
                    <a:pt x="77574" y="1468120"/>
                    <a:pt x="72494" y="1470660"/>
                  </a:cubicBezTo>
                  <a:close/>
                  <a:moveTo>
                    <a:pt x="2559154" y="332740"/>
                  </a:moveTo>
                  <a:cubicBezTo>
                    <a:pt x="2554074" y="337820"/>
                    <a:pt x="2551534" y="342900"/>
                    <a:pt x="2546454" y="347980"/>
                  </a:cubicBezTo>
                  <a:cubicBezTo>
                    <a:pt x="2551534" y="347980"/>
                    <a:pt x="2559154" y="347980"/>
                    <a:pt x="2564234" y="347980"/>
                  </a:cubicBezTo>
                  <a:cubicBezTo>
                    <a:pt x="2561694" y="342900"/>
                    <a:pt x="2559154" y="337820"/>
                    <a:pt x="2559154" y="332740"/>
                  </a:cubicBezTo>
                  <a:close/>
                  <a:moveTo>
                    <a:pt x="496674" y="2682240"/>
                  </a:moveTo>
                  <a:cubicBezTo>
                    <a:pt x="499214" y="2679700"/>
                    <a:pt x="504294" y="2677160"/>
                    <a:pt x="506834" y="2674620"/>
                  </a:cubicBezTo>
                  <a:cubicBezTo>
                    <a:pt x="506834" y="2672080"/>
                    <a:pt x="506834" y="2669540"/>
                    <a:pt x="506834" y="2667000"/>
                  </a:cubicBezTo>
                  <a:cubicBezTo>
                    <a:pt x="501754" y="2669540"/>
                    <a:pt x="496674" y="2669540"/>
                    <a:pt x="494134" y="2672080"/>
                  </a:cubicBezTo>
                  <a:cubicBezTo>
                    <a:pt x="491594" y="2672080"/>
                    <a:pt x="494134" y="2679700"/>
                    <a:pt x="496674" y="2682240"/>
                  </a:cubicBezTo>
                  <a:close/>
                  <a:moveTo>
                    <a:pt x="212194" y="2654300"/>
                  </a:moveTo>
                  <a:cubicBezTo>
                    <a:pt x="217274" y="2659380"/>
                    <a:pt x="222354" y="2661920"/>
                    <a:pt x="227434" y="2667000"/>
                  </a:cubicBezTo>
                  <a:cubicBezTo>
                    <a:pt x="227434" y="2661920"/>
                    <a:pt x="227434" y="2654300"/>
                    <a:pt x="227434" y="2649220"/>
                  </a:cubicBezTo>
                  <a:cubicBezTo>
                    <a:pt x="222354" y="2651760"/>
                    <a:pt x="217274" y="2654300"/>
                    <a:pt x="212194" y="2654300"/>
                  </a:cubicBezTo>
                  <a:close/>
                  <a:moveTo>
                    <a:pt x="1374" y="1803400"/>
                  </a:moveTo>
                  <a:cubicBezTo>
                    <a:pt x="3914" y="1805940"/>
                    <a:pt x="6454" y="1811020"/>
                    <a:pt x="8994" y="1813560"/>
                  </a:cubicBezTo>
                  <a:cubicBezTo>
                    <a:pt x="11534" y="1813560"/>
                    <a:pt x="14074" y="1813560"/>
                    <a:pt x="16614" y="1813560"/>
                  </a:cubicBezTo>
                  <a:cubicBezTo>
                    <a:pt x="14074" y="1808480"/>
                    <a:pt x="14074" y="1803400"/>
                    <a:pt x="11534" y="1800860"/>
                  </a:cubicBezTo>
                  <a:cubicBezTo>
                    <a:pt x="11534" y="1798320"/>
                    <a:pt x="6454" y="1800860"/>
                    <a:pt x="1374" y="1803400"/>
                  </a:cubicBezTo>
                  <a:close/>
                  <a:moveTo>
                    <a:pt x="2754734" y="3408680"/>
                  </a:moveTo>
                  <a:cubicBezTo>
                    <a:pt x="2757274" y="3411220"/>
                    <a:pt x="2762354" y="3413760"/>
                    <a:pt x="2764894" y="3416300"/>
                  </a:cubicBezTo>
                  <a:cubicBezTo>
                    <a:pt x="2764894" y="3416300"/>
                    <a:pt x="2767434" y="3413760"/>
                    <a:pt x="2769974" y="3411220"/>
                  </a:cubicBezTo>
                  <a:cubicBezTo>
                    <a:pt x="2767434" y="3408680"/>
                    <a:pt x="2764894" y="3403600"/>
                    <a:pt x="2762354" y="3401060"/>
                  </a:cubicBezTo>
                  <a:cubicBezTo>
                    <a:pt x="2762354" y="3403600"/>
                    <a:pt x="2757274" y="3406140"/>
                    <a:pt x="2754734" y="3408680"/>
                  </a:cubicBezTo>
                  <a:close/>
                  <a:moveTo>
                    <a:pt x="1522834" y="304800"/>
                  </a:moveTo>
                  <a:cubicBezTo>
                    <a:pt x="1522834" y="304800"/>
                    <a:pt x="1522834" y="302260"/>
                    <a:pt x="1520294" y="302260"/>
                  </a:cubicBezTo>
                  <a:cubicBezTo>
                    <a:pt x="1520294" y="302260"/>
                    <a:pt x="1520294" y="302260"/>
                    <a:pt x="1520294" y="302260"/>
                  </a:cubicBezTo>
                  <a:cubicBezTo>
                    <a:pt x="1525374" y="307340"/>
                    <a:pt x="1525374" y="307340"/>
                    <a:pt x="1522834" y="304800"/>
                  </a:cubicBezTo>
                  <a:close/>
                  <a:moveTo>
                    <a:pt x="1522834" y="302260"/>
                  </a:moveTo>
                  <a:lnTo>
                    <a:pt x="1522834" y="302260"/>
                  </a:lnTo>
                  <a:cubicBezTo>
                    <a:pt x="1522834" y="304800"/>
                    <a:pt x="1522834" y="304800"/>
                    <a:pt x="1525374" y="307340"/>
                  </a:cubicBezTo>
                  <a:cubicBezTo>
                    <a:pt x="1525374" y="307340"/>
                    <a:pt x="1522834" y="304800"/>
                    <a:pt x="1522834" y="302260"/>
                  </a:cubicBezTo>
                  <a:close/>
                  <a:moveTo>
                    <a:pt x="557634" y="553720"/>
                  </a:moveTo>
                  <a:lnTo>
                    <a:pt x="557634" y="553720"/>
                  </a:lnTo>
                  <a:cubicBezTo>
                    <a:pt x="557634" y="556260"/>
                    <a:pt x="560174" y="556260"/>
                    <a:pt x="557634" y="553720"/>
                  </a:cubicBezTo>
                  <a:cubicBezTo>
                    <a:pt x="560174" y="556260"/>
                    <a:pt x="557634" y="553720"/>
                    <a:pt x="557634" y="553720"/>
                  </a:cubicBezTo>
                  <a:close/>
                  <a:moveTo>
                    <a:pt x="2554074" y="347980"/>
                  </a:moveTo>
                  <a:cubicBezTo>
                    <a:pt x="2554074" y="347980"/>
                    <a:pt x="2546454" y="347980"/>
                    <a:pt x="2546454" y="347980"/>
                  </a:cubicBezTo>
                  <a:cubicBezTo>
                    <a:pt x="2548994" y="350520"/>
                    <a:pt x="2551534" y="353060"/>
                    <a:pt x="2554074" y="353060"/>
                  </a:cubicBezTo>
                  <a:cubicBezTo>
                    <a:pt x="2554074" y="350520"/>
                    <a:pt x="2554074" y="347980"/>
                    <a:pt x="2554074" y="347980"/>
                  </a:cubicBezTo>
                  <a:close/>
                  <a:moveTo>
                    <a:pt x="2554074" y="350520"/>
                  </a:moveTo>
                  <a:cubicBezTo>
                    <a:pt x="2554074" y="350520"/>
                    <a:pt x="2556614" y="350520"/>
                    <a:pt x="2554074" y="350520"/>
                  </a:cubicBezTo>
                  <a:cubicBezTo>
                    <a:pt x="2556614" y="347980"/>
                    <a:pt x="2556614" y="347980"/>
                    <a:pt x="2556614" y="347980"/>
                  </a:cubicBezTo>
                  <a:cubicBezTo>
                    <a:pt x="2556614" y="347980"/>
                    <a:pt x="2564234" y="347980"/>
                    <a:pt x="2564234" y="347980"/>
                  </a:cubicBezTo>
                  <a:cubicBezTo>
                    <a:pt x="2559154" y="347980"/>
                    <a:pt x="2551534" y="347980"/>
                    <a:pt x="2546454" y="347980"/>
                  </a:cubicBezTo>
                  <a:cubicBezTo>
                    <a:pt x="2546454" y="347980"/>
                    <a:pt x="2554074" y="347980"/>
                    <a:pt x="2554074" y="347980"/>
                  </a:cubicBezTo>
                  <a:cubicBezTo>
                    <a:pt x="2554074" y="347980"/>
                    <a:pt x="2554074" y="350520"/>
                    <a:pt x="2554074" y="350520"/>
                  </a:cubicBezTo>
                  <a:close/>
                  <a:moveTo>
                    <a:pt x="2556614" y="350520"/>
                  </a:moveTo>
                  <a:cubicBezTo>
                    <a:pt x="2559154" y="350520"/>
                    <a:pt x="2561694" y="347980"/>
                    <a:pt x="2564234" y="345440"/>
                  </a:cubicBezTo>
                  <a:cubicBezTo>
                    <a:pt x="2564234" y="345440"/>
                    <a:pt x="2556614" y="345440"/>
                    <a:pt x="2556614" y="345440"/>
                  </a:cubicBezTo>
                  <a:cubicBezTo>
                    <a:pt x="2556614" y="347980"/>
                    <a:pt x="2556614" y="350520"/>
                    <a:pt x="2556614" y="350520"/>
                  </a:cubicBezTo>
                  <a:close/>
                  <a:moveTo>
                    <a:pt x="560174" y="556260"/>
                  </a:moveTo>
                  <a:cubicBezTo>
                    <a:pt x="560174" y="556260"/>
                    <a:pt x="557634" y="556260"/>
                    <a:pt x="560174" y="556260"/>
                  </a:cubicBezTo>
                  <a:lnTo>
                    <a:pt x="560174" y="556260"/>
                  </a:lnTo>
                  <a:cubicBezTo>
                    <a:pt x="560174" y="556260"/>
                    <a:pt x="560174" y="556260"/>
                    <a:pt x="560174" y="556260"/>
                  </a:cubicBezTo>
                  <a:close/>
                  <a:moveTo>
                    <a:pt x="1522834" y="299720"/>
                  </a:moveTo>
                  <a:lnTo>
                    <a:pt x="1522834" y="299720"/>
                  </a:lnTo>
                  <a:cubicBezTo>
                    <a:pt x="1522834" y="302260"/>
                    <a:pt x="1522834" y="302260"/>
                    <a:pt x="1522834" y="299720"/>
                  </a:cubicBezTo>
                  <a:lnTo>
                    <a:pt x="1522834" y="299720"/>
                  </a:lnTo>
                  <a:cubicBezTo>
                    <a:pt x="1522834" y="302260"/>
                    <a:pt x="1522834" y="302260"/>
                    <a:pt x="1522834" y="299720"/>
                  </a:cubicBezTo>
                  <a:close/>
                  <a:moveTo>
                    <a:pt x="496674" y="622300"/>
                  </a:moveTo>
                  <a:cubicBezTo>
                    <a:pt x="496674" y="622300"/>
                    <a:pt x="496674" y="622300"/>
                    <a:pt x="496674" y="622300"/>
                  </a:cubicBezTo>
                  <a:cubicBezTo>
                    <a:pt x="496674" y="622300"/>
                    <a:pt x="496674" y="622300"/>
                    <a:pt x="496674" y="622300"/>
                  </a:cubicBezTo>
                  <a:close/>
                  <a:moveTo>
                    <a:pt x="501754" y="614680"/>
                  </a:moveTo>
                  <a:cubicBezTo>
                    <a:pt x="501754" y="614680"/>
                    <a:pt x="501754" y="614680"/>
                    <a:pt x="501754" y="614680"/>
                  </a:cubicBezTo>
                  <a:cubicBezTo>
                    <a:pt x="501754" y="617220"/>
                    <a:pt x="501754" y="617220"/>
                    <a:pt x="501754" y="614680"/>
                  </a:cubicBezTo>
                  <a:cubicBezTo>
                    <a:pt x="501754" y="617220"/>
                    <a:pt x="501754" y="617220"/>
                    <a:pt x="501754" y="614680"/>
                  </a:cubicBezTo>
                  <a:cubicBezTo>
                    <a:pt x="501754" y="614680"/>
                    <a:pt x="501754" y="614680"/>
                    <a:pt x="501754" y="614680"/>
                  </a:cubicBezTo>
                  <a:close/>
                  <a:moveTo>
                    <a:pt x="501754" y="617220"/>
                  </a:moveTo>
                  <a:lnTo>
                    <a:pt x="501754" y="617220"/>
                  </a:lnTo>
                  <a:cubicBezTo>
                    <a:pt x="499214" y="617220"/>
                    <a:pt x="499214" y="619760"/>
                    <a:pt x="501754" y="617220"/>
                  </a:cubicBezTo>
                  <a:cubicBezTo>
                    <a:pt x="499214" y="619760"/>
                    <a:pt x="499214" y="617220"/>
                    <a:pt x="501754" y="617220"/>
                  </a:cubicBezTo>
                  <a:close/>
                  <a:moveTo>
                    <a:pt x="501754" y="614680"/>
                  </a:moveTo>
                  <a:lnTo>
                    <a:pt x="501754" y="614680"/>
                  </a:lnTo>
                  <a:cubicBezTo>
                    <a:pt x="501754" y="617220"/>
                    <a:pt x="501754" y="617220"/>
                    <a:pt x="501754" y="614680"/>
                  </a:cubicBezTo>
                  <a:lnTo>
                    <a:pt x="501754" y="614680"/>
                  </a:lnTo>
                  <a:cubicBezTo>
                    <a:pt x="501754" y="617220"/>
                    <a:pt x="501754" y="617220"/>
                    <a:pt x="501754" y="614680"/>
                  </a:cubicBezTo>
                  <a:close/>
                  <a:moveTo>
                    <a:pt x="501754" y="614680"/>
                  </a:moveTo>
                  <a:lnTo>
                    <a:pt x="501754" y="614680"/>
                  </a:lnTo>
                  <a:lnTo>
                    <a:pt x="501754" y="614680"/>
                  </a:lnTo>
                  <a:lnTo>
                    <a:pt x="501754" y="614680"/>
                  </a:lnTo>
                  <a:close/>
                  <a:moveTo>
                    <a:pt x="2554074" y="350520"/>
                  </a:moveTo>
                  <a:cubicBezTo>
                    <a:pt x="2554074" y="353060"/>
                    <a:pt x="2554074" y="355600"/>
                    <a:pt x="2554074" y="355600"/>
                  </a:cubicBezTo>
                  <a:cubicBezTo>
                    <a:pt x="2554074" y="355600"/>
                    <a:pt x="2556614" y="353060"/>
                    <a:pt x="2554074" y="350520"/>
                  </a:cubicBezTo>
                  <a:cubicBezTo>
                    <a:pt x="2556614" y="350520"/>
                    <a:pt x="2554074" y="350520"/>
                    <a:pt x="2554074" y="350520"/>
                  </a:cubicBezTo>
                  <a:close/>
                  <a:moveTo>
                    <a:pt x="501754" y="614680"/>
                  </a:moveTo>
                  <a:cubicBezTo>
                    <a:pt x="501754" y="617220"/>
                    <a:pt x="501754" y="617220"/>
                    <a:pt x="501754" y="614680"/>
                  </a:cubicBezTo>
                  <a:cubicBezTo>
                    <a:pt x="499214" y="619760"/>
                    <a:pt x="499214" y="619760"/>
                    <a:pt x="501754" y="614680"/>
                  </a:cubicBezTo>
                  <a:close/>
                  <a:moveTo>
                    <a:pt x="499214" y="619760"/>
                  </a:moveTo>
                  <a:cubicBezTo>
                    <a:pt x="499214" y="619760"/>
                    <a:pt x="499214" y="622300"/>
                    <a:pt x="496674" y="622300"/>
                  </a:cubicBezTo>
                  <a:cubicBezTo>
                    <a:pt x="496674" y="622300"/>
                    <a:pt x="499214" y="619760"/>
                    <a:pt x="499214" y="619760"/>
                  </a:cubicBezTo>
                  <a:close/>
                  <a:moveTo>
                    <a:pt x="501754" y="614680"/>
                  </a:moveTo>
                  <a:cubicBezTo>
                    <a:pt x="501754" y="614680"/>
                    <a:pt x="501754" y="614680"/>
                    <a:pt x="501754" y="614680"/>
                  </a:cubicBezTo>
                  <a:cubicBezTo>
                    <a:pt x="501754" y="614680"/>
                    <a:pt x="501754" y="614680"/>
                    <a:pt x="501754" y="614680"/>
                  </a:cubicBezTo>
                  <a:cubicBezTo>
                    <a:pt x="501754" y="614680"/>
                    <a:pt x="501754" y="614680"/>
                    <a:pt x="501754" y="614680"/>
                  </a:cubicBezTo>
                  <a:close/>
                  <a:moveTo>
                    <a:pt x="2808074" y="695960"/>
                  </a:moveTo>
                  <a:cubicBezTo>
                    <a:pt x="2808074" y="701040"/>
                    <a:pt x="2808074" y="708660"/>
                    <a:pt x="2808074" y="713740"/>
                  </a:cubicBezTo>
                  <a:cubicBezTo>
                    <a:pt x="2813154" y="711200"/>
                    <a:pt x="2818234" y="708660"/>
                    <a:pt x="2823314" y="708660"/>
                  </a:cubicBezTo>
                  <a:cubicBezTo>
                    <a:pt x="2818234" y="703580"/>
                    <a:pt x="2813154" y="701040"/>
                    <a:pt x="2808074" y="695960"/>
                  </a:cubicBezTo>
                  <a:close/>
                  <a:moveTo>
                    <a:pt x="2919834" y="764540"/>
                  </a:moveTo>
                  <a:cubicBezTo>
                    <a:pt x="2922374" y="762000"/>
                    <a:pt x="2927454" y="759460"/>
                    <a:pt x="2929994" y="756920"/>
                  </a:cubicBezTo>
                  <a:cubicBezTo>
                    <a:pt x="2929994" y="754380"/>
                    <a:pt x="2929994" y="751840"/>
                    <a:pt x="2929994" y="749300"/>
                  </a:cubicBezTo>
                  <a:cubicBezTo>
                    <a:pt x="2924915" y="751840"/>
                    <a:pt x="2919834" y="751840"/>
                    <a:pt x="2917294" y="754380"/>
                  </a:cubicBezTo>
                  <a:cubicBezTo>
                    <a:pt x="2917294" y="754380"/>
                    <a:pt x="2919834" y="762000"/>
                    <a:pt x="2919834" y="764540"/>
                  </a:cubicBezTo>
                  <a:close/>
                  <a:moveTo>
                    <a:pt x="2861414" y="756920"/>
                  </a:moveTo>
                  <a:cubicBezTo>
                    <a:pt x="2863954" y="759460"/>
                    <a:pt x="2866494" y="764540"/>
                    <a:pt x="2869034" y="767080"/>
                  </a:cubicBezTo>
                  <a:cubicBezTo>
                    <a:pt x="2871574" y="767080"/>
                    <a:pt x="2874114" y="767080"/>
                    <a:pt x="2876654" y="767080"/>
                  </a:cubicBezTo>
                  <a:cubicBezTo>
                    <a:pt x="2874114" y="762000"/>
                    <a:pt x="2874114" y="756920"/>
                    <a:pt x="2871574" y="754380"/>
                  </a:cubicBezTo>
                  <a:cubicBezTo>
                    <a:pt x="2871574" y="751840"/>
                    <a:pt x="2866494" y="754380"/>
                    <a:pt x="2861414" y="7569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1FB22B8-8E78-48E5-B753-BD2C51B3EF76}"/>
                </a:ext>
              </a:extLst>
            </p:cNvPr>
            <p:cNvSpPr/>
            <p:nvPr/>
          </p:nvSpPr>
          <p:spPr>
            <a:xfrm>
              <a:off x="6682740" y="6891019"/>
              <a:ext cx="347979" cy="2346960"/>
            </a:xfrm>
            <a:custGeom>
              <a:avLst/>
              <a:gdLst>
                <a:gd name="connsiteX0" fmla="*/ 259080 w 347979"/>
                <a:gd name="connsiteY0" fmla="*/ 510540 h 2346960"/>
                <a:gd name="connsiteX1" fmla="*/ 254000 w 347979"/>
                <a:gd name="connsiteY1" fmla="*/ 523240 h 2346960"/>
                <a:gd name="connsiteX2" fmla="*/ 248920 w 347979"/>
                <a:gd name="connsiteY2" fmla="*/ 518161 h 2346960"/>
                <a:gd name="connsiteX3" fmla="*/ 254000 w 347979"/>
                <a:gd name="connsiteY3" fmla="*/ 508000 h 2346960"/>
                <a:gd name="connsiteX4" fmla="*/ 259080 w 347979"/>
                <a:gd name="connsiteY4" fmla="*/ 510540 h 2346960"/>
                <a:gd name="connsiteX5" fmla="*/ 210820 w 347979"/>
                <a:gd name="connsiteY5" fmla="*/ 655320 h 2346960"/>
                <a:gd name="connsiteX6" fmla="*/ 215900 w 347979"/>
                <a:gd name="connsiteY6" fmla="*/ 660400 h 2346960"/>
                <a:gd name="connsiteX7" fmla="*/ 220980 w 347979"/>
                <a:gd name="connsiteY7" fmla="*/ 647700 h 2346960"/>
                <a:gd name="connsiteX8" fmla="*/ 215900 w 347979"/>
                <a:gd name="connsiteY8" fmla="*/ 642620 h 2346960"/>
                <a:gd name="connsiteX9" fmla="*/ 210820 w 347979"/>
                <a:gd name="connsiteY9" fmla="*/ 655320 h 2346960"/>
                <a:gd name="connsiteX10" fmla="*/ 269240 w 347979"/>
                <a:gd name="connsiteY10" fmla="*/ 419100 h 2346960"/>
                <a:gd name="connsiteX11" fmla="*/ 195580 w 347979"/>
                <a:gd name="connsiteY11" fmla="*/ 457200 h 2346960"/>
                <a:gd name="connsiteX12" fmla="*/ 190500 w 347979"/>
                <a:gd name="connsiteY12" fmla="*/ 472440 h 2346960"/>
                <a:gd name="connsiteX13" fmla="*/ 198120 w 347979"/>
                <a:gd name="connsiteY13" fmla="*/ 485140 h 2346960"/>
                <a:gd name="connsiteX14" fmla="*/ 226060 w 347979"/>
                <a:gd name="connsiteY14" fmla="*/ 487680 h 2346960"/>
                <a:gd name="connsiteX15" fmla="*/ 294640 w 347979"/>
                <a:gd name="connsiteY15" fmla="*/ 439420 h 2346960"/>
                <a:gd name="connsiteX16" fmla="*/ 292100 w 347979"/>
                <a:gd name="connsiteY16" fmla="*/ 424180 h 2346960"/>
                <a:gd name="connsiteX17" fmla="*/ 269240 w 347979"/>
                <a:gd name="connsiteY17" fmla="*/ 419100 h 2346960"/>
                <a:gd name="connsiteX18" fmla="*/ 251460 w 347979"/>
                <a:gd name="connsiteY18" fmla="*/ 817880 h 2346960"/>
                <a:gd name="connsiteX19" fmla="*/ 279400 w 347979"/>
                <a:gd name="connsiteY19" fmla="*/ 792480 h 2346960"/>
                <a:gd name="connsiteX20" fmla="*/ 256540 w 347979"/>
                <a:gd name="connsiteY20" fmla="*/ 769620 h 2346960"/>
                <a:gd name="connsiteX21" fmla="*/ 246380 w 347979"/>
                <a:gd name="connsiteY21" fmla="*/ 802640 h 2346960"/>
                <a:gd name="connsiteX22" fmla="*/ 251460 w 347979"/>
                <a:gd name="connsiteY22" fmla="*/ 817880 h 2346960"/>
                <a:gd name="connsiteX23" fmla="*/ 312420 w 347979"/>
                <a:gd name="connsiteY23" fmla="*/ 307340 h 2346960"/>
                <a:gd name="connsiteX24" fmla="*/ 307340 w 347979"/>
                <a:gd name="connsiteY24" fmla="*/ 297180 h 2346960"/>
                <a:gd name="connsiteX25" fmla="*/ 302260 w 347979"/>
                <a:gd name="connsiteY25" fmla="*/ 302261 h 2346960"/>
                <a:gd name="connsiteX26" fmla="*/ 307340 w 347979"/>
                <a:gd name="connsiteY26" fmla="*/ 314961 h 2346960"/>
                <a:gd name="connsiteX27" fmla="*/ 312420 w 347979"/>
                <a:gd name="connsiteY27" fmla="*/ 307340 h 2346960"/>
                <a:gd name="connsiteX28" fmla="*/ 170180 w 347979"/>
                <a:gd name="connsiteY28" fmla="*/ 1996440 h 2346960"/>
                <a:gd name="connsiteX29" fmla="*/ 175260 w 347979"/>
                <a:gd name="connsiteY29" fmla="*/ 2004061 h 2346960"/>
                <a:gd name="connsiteX30" fmla="*/ 175260 w 347979"/>
                <a:gd name="connsiteY30" fmla="*/ 1996440 h 2346960"/>
                <a:gd name="connsiteX31" fmla="*/ 170180 w 347979"/>
                <a:gd name="connsiteY31" fmla="*/ 1996440 h 2346960"/>
                <a:gd name="connsiteX32" fmla="*/ 170180 w 347979"/>
                <a:gd name="connsiteY32" fmla="*/ 1996440 h 2346960"/>
                <a:gd name="connsiteX33" fmla="*/ 170180 w 347979"/>
                <a:gd name="connsiteY33" fmla="*/ 1996440 h 2346960"/>
                <a:gd name="connsiteX34" fmla="*/ 172720 w 347979"/>
                <a:gd name="connsiteY34" fmla="*/ 1998980 h 2346960"/>
                <a:gd name="connsiteX35" fmla="*/ 172720 w 347979"/>
                <a:gd name="connsiteY35" fmla="*/ 2006600 h 2346960"/>
                <a:gd name="connsiteX36" fmla="*/ 172720 w 347979"/>
                <a:gd name="connsiteY36" fmla="*/ 1988821 h 2346960"/>
                <a:gd name="connsiteX37" fmla="*/ 172720 w 347979"/>
                <a:gd name="connsiteY37" fmla="*/ 1996440 h 2346960"/>
                <a:gd name="connsiteX38" fmla="*/ 170180 w 347979"/>
                <a:gd name="connsiteY38" fmla="*/ 1996440 h 2346960"/>
                <a:gd name="connsiteX39" fmla="*/ 165100 w 347979"/>
                <a:gd name="connsiteY39" fmla="*/ 1996440 h 2346960"/>
                <a:gd name="connsiteX40" fmla="*/ 167640 w 347979"/>
                <a:gd name="connsiteY40" fmla="*/ 1996440 h 2346960"/>
                <a:gd name="connsiteX41" fmla="*/ 167640 w 347979"/>
                <a:gd name="connsiteY41" fmla="*/ 1993900 h 2346960"/>
                <a:gd name="connsiteX42" fmla="*/ 165100 w 347979"/>
                <a:gd name="connsiteY42" fmla="*/ 1996440 h 2346960"/>
                <a:gd name="connsiteX43" fmla="*/ 7620 w 347979"/>
                <a:gd name="connsiteY43" fmla="*/ 967740 h 2346960"/>
                <a:gd name="connsiteX44" fmla="*/ 15240 w 347979"/>
                <a:gd name="connsiteY44" fmla="*/ 957580 h 2346960"/>
                <a:gd name="connsiteX45" fmla="*/ 15240 w 347979"/>
                <a:gd name="connsiteY45" fmla="*/ 939800 h 2346960"/>
                <a:gd name="connsiteX46" fmla="*/ 7620 w 347979"/>
                <a:gd name="connsiteY46" fmla="*/ 939800 h 2346960"/>
                <a:gd name="connsiteX47" fmla="*/ 7620 w 347979"/>
                <a:gd name="connsiteY47" fmla="*/ 967740 h 2346960"/>
                <a:gd name="connsiteX48" fmla="*/ 297180 w 347979"/>
                <a:gd name="connsiteY48" fmla="*/ 863600 h 2346960"/>
                <a:gd name="connsiteX49" fmla="*/ 302260 w 347979"/>
                <a:gd name="connsiteY49" fmla="*/ 868680 h 2346960"/>
                <a:gd name="connsiteX50" fmla="*/ 314960 w 347979"/>
                <a:gd name="connsiteY50" fmla="*/ 863600 h 2346960"/>
                <a:gd name="connsiteX51" fmla="*/ 309880 w 347979"/>
                <a:gd name="connsiteY51" fmla="*/ 858520 h 2346960"/>
                <a:gd name="connsiteX52" fmla="*/ 297180 w 347979"/>
                <a:gd name="connsiteY52" fmla="*/ 863600 h 2346960"/>
                <a:gd name="connsiteX53" fmla="*/ 114300 w 347979"/>
                <a:gd name="connsiteY53" fmla="*/ 434340 h 2346960"/>
                <a:gd name="connsiteX54" fmla="*/ 109220 w 347979"/>
                <a:gd name="connsiteY54" fmla="*/ 444500 h 2346960"/>
                <a:gd name="connsiteX55" fmla="*/ 114300 w 347979"/>
                <a:gd name="connsiteY55" fmla="*/ 449580 h 2346960"/>
                <a:gd name="connsiteX56" fmla="*/ 119380 w 347979"/>
                <a:gd name="connsiteY56" fmla="*/ 436880 h 2346960"/>
                <a:gd name="connsiteX57" fmla="*/ 114300 w 347979"/>
                <a:gd name="connsiteY57" fmla="*/ 434340 h 2346960"/>
                <a:gd name="connsiteX58" fmla="*/ 317500 w 347979"/>
                <a:gd name="connsiteY58" fmla="*/ 1051561 h 2346960"/>
                <a:gd name="connsiteX59" fmla="*/ 322580 w 347979"/>
                <a:gd name="connsiteY59" fmla="*/ 1064261 h 2346960"/>
                <a:gd name="connsiteX60" fmla="*/ 327660 w 347979"/>
                <a:gd name="connsiteY60" fmla="*/ 1059180 h 2346960"/>
                <a:gd name="connsiteX61" fmla="*/ 322580 w 347979"/>
                <a:gd name="connsiteY61" fmla="*/ 1049021 h 2346960"/>
                <a:gd name="connsiteX62" fmla="*/ 317500 w 347979"/>
                <a:gd name="connsiteY62" fmla="*/ 1051561 h 2346960"/>
                <a:gd name="connsiteX63" fmla="*/ 307340 w 347979"/>
                <a:gd name="connsiteY63" fmla="*/ 1341121 h 2346960"/>
                <a:gd name="connsiteX64" fmla="*/ 279400 w 347979"/>
                <a:gd name="connsiteY64" fmla="*/ 1485900 h 2346960"/>
                <a:gd name="connsiteX65" fmla="*/ 292100 w 347979"/>
                <a:gd name="connsiteY65" fmla="*/ 1554480 h 2346960"/>
                <a:gd name="connsiteX66" fmla="*/ 274320 w 347979"/>
                <a:gd name="connsiteY66" fmla="*/ 1625600 h 2346960"/>
                <a:gd name="connsiteX67" fmla="*/ 281940 w 347979"/>
                <a:gd name="connsiteY67" fmla="*/ 1673861 h 2346960"/>
                <a:gd name="connsiteX68" fmla="*/ 236220 w 347979"/>
                <a:gd name="connsiteY68" fmla="*/ 1836421 h 2346960"/>
                <a:gd name="connsiteX69" fmla="*/ 220980 w 347979"/>
                <a:gd name="connsiteY69" fmla="*/ 1902461 h 2346960"/>
                <a:gd name="connsiteX70" fmla="*/ 170180 w 347979"/>
                <a:gd name="connsiteY70" fmla="*/ 1983740 h 2346960"/>
                <a:gd name="connsiteX71" fmla="*/ 154940 w 347979"/>
                <a:gd name="connsiteY71" fmla="*/ 1988821 h 2346960"/>
                <a:gd name="connsiteX72" fmla="*/ 170180 w 347979"/>
                <a:gd name="connsiteY72" fmla="*/ 2001521 h 2346960"/>
                <a:gd name="connsiteX73" fmla="*/ 139700 w 347979"/>
                <a:gd name="connsiteY73" fmla="*/ 2075180 h 2346960"/>
                <a:gd name="connsiteX74" fmla="*/ 121920 w 347979"/>
                <a:gd name="connsiteY74" fmla="*/ 2082800 h 2346960"/>
                <a:gd name="connsiteX75" fmla="*/ 101600 w 347979"/>
                <a:gd name="connsiteY75" fmla="*/ 2085340 h 2346960"/>
                <a:gd name="connsiteX76" fmla="*/ 88900 w 347979"/>
                <a:gd name="connsiteY76" fmla="*/ 2197100 h 2346960"/>
                <a:gd name="connsiteX77" fmla="*/ 106680 w 347979"/>
                <a:gd name="connsiteY77" fmla="*/ 2227580 h 2346960"/>
                <a:gd name="connsiteX78" fmla="*/ 114300 w 347979"/>
                <a:gd name="connsiteY78" fmla="*/ 2237740 h 2346960"/>
                <a:gd name="connsiteX79" fmla="*/ 109220 w 347979"/>
                <a:gd name="connsiteY79" fmla="*/ 2242821 h 2346960"/>
                <a:gd name="connsiteX80" fmla="*/ 73660 w 347979"/>
                <a:gd name="connsiteY80" fmla="*/ 2296161 h 2346960"/>
                <a:gd name="connsiteX81" fmla="*/ 66040 w 347979"/>
                <a:gd name="connsiteY81" fmla="*/ 2296161 h 2346960"/>
                <a:gd name="connsiteX82" fmla="*/ 25400 w 347979"/>
                <a:gd name="connsiteY82" fmla="*/ 2291080 h 2346960"/>
                <a:gd name="connsiteX83" fmla="*/ 15240 w 347979"/>
                <a:gd name="connsiteY83" fmla="*/ 2346961 h 2346960"/>
                <a:gd name="connsiteX84" fmla="*/ 7620 w 347979"/>
                <a:gd name="connsiteY84" fmla="*/ 2346961 h 2346960"/>
                <a:gd name="connsiteX85" fmla="*/ 7620 w 347979"/>
                <a:gd name="connsiteY85" fmla="*/ 2346961 h 2346960"/>
                <a:gd name="connsiteX86" fmla="*/ 7620 w 347979"/>
                <a:gd name="connsiteY86" fmla="*/ 985520 h 2346960"/>
                <a:gd name="connsiteX87" fmla="*/ 17780 w 347979"/>
                <a:gd name="connsiteY87" fmla="*/ 1013461 h 2346960"/>
                <a:gd name="connsiteX88" fmla="*/ 53340 w 347979"/>
                <a:gd name="connsiteY88" fmla="*/ 993140 h 2346960"/>
                <a:gd name="connsiteX89" fmla="*/ 86360 w 347979"/>
                <a:gd name="connsiteY89" fmla="*/ 988061 h 2346960"/>
                <a:gd name="connsiteX90" fmla="*/ 76200 w 347979"/>
                <a:gd name="connsiteY90" fmla="*/ 955040 h 2346960"/>
                <a:gd name="connsiteX91" fmla="*/ 50800 w 347979"/>
                <a:gd name="connsiteY91" fmla="*/ 947420 h 2346960"/>
                <a:gd name="connsiteX92" fmla="*/ 17780 w 347979"/>
                <a:gd name="connsiteY92" fmla="*/ 937261 h 2346960"/>
                <a:gd name="connsiteX93" fmla="*/ 12700 w 347979"/>
                <a:gd name="connsiteY93" fmla="*/ 922020 h 2346960"/>
                <a:gd name="connsiteX94" fmla="*/ 10160 w 347979"/>
                <a:gd name="connsiteY94" fmla="*/ 924561 h 2346960"/>
                <a:gd name="connsiteX95" fmla="*/ 10160 w 347979"/>
                <a:gd name="connsiteY95" fmla="*/ 439420 h 2346960"/>
                <a:gd name="connsiteX96" fmla="*/ 20320 w 347979"/>
                <a:gd name="connsiteY96" fmla="*/ 436880 h 2346960"/>
                <a:gd name="connsiteX97" fmla="*/ 71120 w 347979"/>
                <a:gd name="connsiteY97" fmla="*/ 459740 h 2346960"/>
                <a:gd name="connsiteX98" fmla="*/ 71120 w 347979"/>
                <a:gd name="connsiteY98" fmla="*/ 500380 h 2346960"/>
                <a:gd name="connsiteX99" fmla="*/ 104140 w 347979"/>
                <a:gd name="connsiteY99" fmla="*/ 541020 h 2346960"/>
                <a:gd name="connsiteX100" fmla="*/ 121920 w 347979"/>
                <a:gd name="connsiteY100" fmla="*/ 586740 h 2346960"/>
                <a:gd name="connsiteX101" fmla="*/ 147320 w 347979"/>
                <a:gd name="connsiteY101" fmla="*/ 586740 h 2346960"/>
                <a:gd name="connsiteX102" fmla="*/ 147320 w 347979"/>
                <a:gd name="connsiteY102" fmla="*/ 604520 h 2346960"/>
                <a:gd name="connsiteX103" fmla="*/ 144780 w 347979"/>
                <a:gd name="connsiteY103" fmla="*/ 635000 h 2346960"/>
                <a:gd name="connsiteX104" fmla="*/ 144780 w 347979"/>
                <a:gd name="connsiteY104" fmla="*/ 655320 h 2346960"/>
                <a:gd name="connsiteX105" fmla="*/ 114300 w 347979"/>
                <a:gd name="connsiteY105" fmla="*/ 708661 h 2346960"/>
                <a:gd name="connsiteX106" fmla="*/ 132080 w 347979"/>
                <a:gd name="connsiteY106" fmla="*/ 723900 h 2346960"/>
                <a:gd name="connsiteX107" fmla="*/ 157480 w 347979"/>
                <a:gd name="connsiteY107" fmla="*/ 731520 h 2346960"/>
                <a:gd name="connsiteX108" fmla="*/ 177800 w 347979"/>
                <a:gd name="connsiteY108" fmla="*/ 792480 h 2346960"/>
                <a:gd name="connsiteX109" fmla="*/ 243840 w 347979"/>
                <a:gd name="connsiteY109" fmla="*/ 939800 h 2346960"/>
                <a:gd name="connsiteX110" fmla="*/ 251460 w 347979"/>
                <a:gd name="connsiteY110" fmla="*/ 980440 h 2346960"/>
                <a:gd name="connsiteX111" fmla="*/ 287020 w 347979"/>
                <a:gd name="connsiteY111" fmla="*/ 967740 h 2346960"/>
                <a:gd name="connsiteX112" fmla="*/ 299720 w 347979"/>
                <a:gd name="connsiteY112" fmla="*/ 982980 h 2346960"/>
                <a:gd name="connsiteX113" fmla="*/ 292100 w 347979"/>
                <a:gd name="connsiteY113" fmla="*/ 1036320 h 2346960"/>
                <a:gd name="connsiteX114" fmla="*/ 266700 w 347979"/>
                <a:gd name="connsiteY114" fmla="*/ 1054100 h 2346960"/>
                <a:gd name="connsiteX115" fmla="*/ 261620 w 347979"/>
                <a:gd name="connsiteY115" fmla="*/ 1041400 h 2346960"/>
                <a:gd name="connsiteX116" fmla="*/ 251460 w 347979"/>
                <a:gd name="connsiteY116" fmla="*/ 1043940 h 2346960"/>
                <a:gd name="connsiteX117" fmla="*/ 259080 w 347979"/>
                <a:gd name="connsiteY117" fmla="*/ 1054100 h 2346960"/>
                <a:gd name="connsiteX118" fmla="*/ 266700 w 347979"/>
                <a:gd name="connsiteY118" fmla="*/ 1054100 h 2346960"/>
                <a:gd name="connsiteX119" fmla="*/ 284480 w 347979"/>
                <a:gd name="connsiteY119" fmla="*/ 1082040 h 2346960"/>
                <a:gd name="connsiteX120" fmla="*/ 287020 w 347979"/>
                <a:gd name="connsiteY120" fmla="*/ 1112521 h 2346960"/>
                <a:gd name="connsiteX121" fmla="*/ 279400 w 347979"/>
                <a:gd name="connsiteY121" fmla="*/ 1168400 h 2346960"/>
                <a:gd name="connsiteX122" fmla="*/ 320040 w 347979"/>
                <a:gd name="connsiteY122" fmla="*/ 1290321 h 2346960"/>
                <a:gd name="connsiteX123" fmla="*/ 307340 w 347979"/>
                <a:gd name="connsiteY123" fmla="*/ 1341121 h 2346960"/>
                <a:gd name="connsiteX124" fmla="*/ 38100 w 347979"/>
                <a:gd name="connsiteY124" fmla="*/ 896620 h 2346960"/>
                <a:gd name="connsiteX125" fmla="*/ 27940 w 347979"/>
                <a:gd name="connsiteY125" fmla="*/ 873761 h 2346960"/>
                <a:gd name="connsiteX126" fmla="*/ 17780 w 347979"/>
                <a:gd name="connsiteY126" fmla="*/ 889000 h 2346960"/>
                <a:gd name="connsiteX127" fmla="*/ 22860 w 347979"/>
                <a:gd name="connsiteY127" fmla="*/ 904240 h 2346960"/>
                <a:gd name="connsiteX128" fmla="*/ 38100 w 347979"/>
                <a:gd name="connsiteY128" fmla="*/ 896620 h 2346960"/>
                <a:gd name="connsiteX129" fmla="*/ 86360 w 347979"/>
                <a:gd name="connsiteY129" fmla="*/ 586740 h 2346960"/>
                <a:gd name="connsiteX130" fmla="*/ 101600 w 347979"/>
                <a:gd name="connsiteY130" fmla="*/ 609600 h 2346960"/>
                <a:gd name="connsiteX131" fmla="*/ 124460 w 347979"/>
                <a:gd name="connsiteY131" fmla="*/ 601980 h 2346960"/>
                <a:gd name="connsiteX132" fmla="*/ 101600 w 347979"/>
                <a:gd name="connsiteY132" fmla="*/ 581661 h 2346960"/>
                <a:gd name="connsiteX133" fmla="*/ 86360 w 347979"/>
                <a:gd name="connsiteY133" fmla="*/ 586740 h 2346960"/>
                <a:gd name="connsiteX134" fmla="*/ 86360 w 347979"/>
                <a:gd name="connsiteY134" fmla="*/ 1000761 h 2346960"/>
                <a:gd name="connsiteX135" fmla="*/ 96520 w 347979"/>
                <a:gd name="connsiteY135" fmla="*/ 1008380 h 2346960"/>
                <a:gd name="connsiteX136" fmla="*/ 101600 w 347979"/>
                <a:gd name="connsiteY136" fmla="*/ 1003300 h 2346960"/>
                <a:gd name="connsiteX137" fmla="*/ 93980 w 347979"/>
                <a:gd name="connsiteY137" fmla="*/ 993140 h 2346960"/>
                <a:gd name="connsiteX138" fmla="*/ 86360 w 347979"/>
                <a:gd name="connsiteY138" fmla="*/ 1000761 h 2346960"/>
                <a:gd name="connsiteX139" fmla="*/ 86360 w 347979"/>
                <a:gd name="connsiteY139" fmla="*/ 1071880 h 2346960"/>
                <a:gd name="connsiteX140" fmla="*/ 91440 w 347979"/>
                <a:gd name="connsiteY140" fmla="*/ 1076961 h 2346960"/>
                <a:gd name="connsiteX141" fmla="*/ 104140 w 347979"/>
                <a:gd name="connsiteY141" fmla="*/ 1071880 h 2346960"/>
                <a:gd name="connsiteX142" fmla="*/ 99060 w 347979"/>
                <a:gd name="connsiteY142" fmla="*/ 1066800 h 2346960"/>
                <a:gd name="connsiteX143" fmla="*/ 86360 w 347979"/>
                <a:gd name="connsiteY143" fmla="*/ 1071880 h 2346960"/>
                <a:gd name="connsiteX144" fmla="*/ 86360 w 347979"/>
                <a:gd name="connsiteY144" fmla="*/ 1211580 h 2346960"/>
                <a:gd name="connsiteX145" fmla="*/ 96520 w 347979"/>
                <a:gd name="connsiteY145" fmla="*/ 1216661 h 2346960"/>
                <a:gd name="connsiteX146" fmla="*/ 101600 w 347979"/>
                <a:gd name="connsiteY146" fmla="*/ 1211580 h 2346960"/>
                <a:gd name="connsiteX147" fmla="*/ 88900 w 347979"/>
                <a:gd name="connsiteY147" fmla="*/ 1206500 h 2346960"/>
                <a:gd name="connsiteX148" fmla="*/ 86360 w 347979"/>
                <a:gd name="connsiteY148" fmla="*/ 1211580 h 2346960"/>
                <a:gd name="connsiteX149" fmla="*/ 20320 w 347979"/>
                <a:gd name="connsiteY149" fmla="*/ 1069340 h 2346960"/>
                <a:gd name="connsiteX150" fmla="*/ 22860 w 347979"/>
                <a:gd name="connsiteY150" fmla="*/ 1104900 h 2346960"/>
                <a:gd name="connsiteX151" fmla="*/ 35560 w 347979"/>
                <a:gd name="connsiteY151" fmla="*/ 1089661 h 2346960"/>
                <a:gd name="connsiteX152" fmla="*/ 30480 w 347979"/>
                <a:gd name="connsiteY152" fmla="*/ 1066800 h 2346960"/>
                <a:gd name="connsiteX153" fmla="*/ 20320 w 347979"/>
                <a:gd name="connsiteY153" fmla="*/ 1069340 h 2346960"/>
                <a:gd name="connsiteX154" fmla="*/ 38100 w 347979"/>
                <a:gd name="connsiteY154" fmla="*/ 2189480 h 2346960"/>
                <a:gd name="connsiteX155" fmla="*/ 22860 w 347979"/>
                <a:gd name="connsiteY155" fmla="*/ 2184400 h 2346960"/>
                <a:gd name="connsiteX156" fmla="*/ 17780 w 347979"/>
                <a:gd name="connsiteY156" fmla="*/ 2197100 h 2346960"/>
                <a:gd name="connsiteX157" fmla="*/ 27940 w 347979"/>
                <a:gd name="connsiteY157" fmla="*/ 2212340 h 2346960"/>
                <a:gd name="connsiteX158" fmla="*/ 38100 w 347979"/>
                <a:gd name="connsiteY158" fmla="*/ 2189480 h 2346960"/>
                <a:gd name="connsiteX159" fmla="*/ 38100 w 347979"/>
                <a:gd name="connsiteY159" fmla="*/ 1630680 h 2346960"/>
                <a:gd name="connsiteX160" fmla="*/ 22860 w 347979"/>
                <a:gd name="connsiteY160" fmla="*/ 1625600 h 2346960"/>
                <a:gd name="connsiteX161" fmla="*/ 17780 w 347979"/>
                <a:gd name="connsiteY161" fmla="*/ 1638300 h 2346960"/>
                <a:gd name="connsiteX162" fmla="*/ 27940 w 347979"/>
                <a:gd name="connsiteY162" fmla="*/ 1653540 h 2346960"/>
                <a:gd name="connsiteX163" fmla="*/ 38100 w 347979"/>
                <a:gd name="connsiteY163" fmla="*/ 1630680 h 2346960"/>
                <a:gd name="connsiteX164" fmla="*/ 53340 w 347979"/>
                <a:gd name="connsiteY164" fmla="*/ 1264921 h 2346960"/>
                <a:gd name="connsiteX165" fmla="*/ 40640 w 347979"/>
                <a:gd name="connsiteY165" fmla="*/ 1259840 h 2346960"/>
                <a:gd name="connsiteX166" fmla="*/ 35560 w 347979"/>
                <a:gd name="connsiteY166" fmla="*/ 1264921 h 2346960"/>
                <a:gd name="connsiteX167" fmla="*/ 45720 w 347979"/>
                <a:gd name="connsiteY167" fmla="*/ 1270000 h 2346960"/>
                <a:gd name="connsiteX168" fmla="*/ 53340 w 347979"/>
                <a:gd name="connsiteY168" fmla="*/ 1264921 h 2346960"/>
                <a:gd name="connsiteX169" fmla="*/ 53340 w 347979"/>
                <a:gd name="connsiteY169" fmla="*/ 1115061 h 2346960"/>
                <a:gd name="connsiteX170" fmla="*/ 35560 w 347979"/>
                <a:gd name="connsiteY170" fmla="*/ 1097280 h 2346960"/>
                <a:gd name="connsiteX171" fmla="*/ 53340 w 347979"/>
                <a:gd name="connsiteY171" fmla="*/ 1115061 h 2346960"/>
                <a:gd name="connsiteX172" fmla="*/ 53340 w 347979"/>
                <a:gd name="connsiteY172" fmla="*/ 1054100 h 2346960"/>
                <a:gd name="connsiteX173" fmla="*/ 58420 w 347979"/>
                <a:gd name="connsiteY173" fmla="*/ 1059180 h 2346960"/>
                <a:gd name="connsiteX174" fmla="*/ 71120 w 347979"/>
                <a:gd name="connsiteY174" fmla="*/ 1054100 h 2346960"/>
                <a:gd name="connsiteX175" fmla="*/ 66040 w 347979"/>
                <a:gd name="connsiteY175" fmla="*/ 1049021 h 2346960"/>
                <a:gd name="connsiteX176" fmla="*/ 53340 w 347979"/>
                <a:gd name="connsiteY176" fmla="*/ 1054100 h 2346960"/>
                <a:gd name="connsiteX177" fmla="*/ 53340 w 347979"/>
                <a:gd name="connsiteY177" fmla="*/ 1122680 h 2346960"/>
                <a:gd name="connsiteX178" fmla="*/ 63500 w 347979"/>
                <a:gd name="connsiteY178" fmla="*/ 1148080 h 2346960"/>
                <a:gd name="connsiteX179" fmla="*/ 71120 w 347979"/>
                <a:gd name="connsiteY179" fmla="*/ 1132840 h 2346960"/>
                <a:gd name="connsiteX180" fmla="*/ 60960 w 347979"/>
                <a:gd name="connsiteY180" fmla="*/ 1115061 h 2346960"/>
                <a:gd name="connsiteX181" fmla="*/ 53340 w 347979"/>
                <a:gd name="connsiteY181" fmla="*/ 1122680 h 2346960"/>
                <a:gd name="connsiteX182" fmla="*/ 66040 w 347979"/>
                <a:gd name="connsiteY182" fmla="*/ 1696721 h 2346960"/>
                <a:gd name="connsiteX183" fmla="*/ 60960 w 347979"/>
                <a:gd name="connsiteY183" fmla="*/ 1691640 h 2346960"/>
                <a:gd name="connsiteX184" fmla="*/ 55880 w 347979"/>
                <a:gd name="connsiteY184" fmla="*/ 1704340 h 2346960"/>
                <a:gd name="connsiteX185" fmla="*/ 60960 w 347979"/>
                <a:gd name="connsiteY185" fmla="*/ 1709421 h 2346960"/>
                <a:gd name="connsiteX186" fmla="*/ 66040 w 347979"/>
                <a:gd name="connsiteY186" fmla="*/ 1696721 h 2346960"/>
                <a:gd name="connsiteX187" fmla="*/ 86360 w 347979"/>
                <a:gd name="connsiteY187" fmla="*/ 1336040 h 2346960"/>
                <a:gd name="connsiteX188" fmla="*/ 78740 w 347979"/>
                <a:gd name="connsiteY188" fmla="*/ 1325880 h 2346960"/>
                <a:gd name="connsiteX189" fmla="*/ 71120 w 347979"/>
                <a:gd name="connsiteY189" fmla="*/ 1333500 h 2346960"/>
                <a:gd name="connsiteX190" fmla="*/ 81280 w 347979"/>
                <a:gd name="connsiteY190" fmla="*/ 1341121 h 2346960"/>
                <a:gd name="connsiteX191" fmla="*/ 86360 w 347979"/>
                <a:gd name="connsiteY191" fmla="*/ 1336040 h 2346960"/>
                <a:gd name="connsiteX192" fmla="*/ 104140 w 347979"/>
                <a:gd name="connsiteY192" fmla="*/ 1272540 h 2346960"/>
                <a:gd name="connsiteX193" fmla="*/ 104140 w 347979"/>
                <a:gd name="connsiteY193" fmla="*/ 1262380 h 2346960"/>
                <a:gd name="connsiteX194" fmla="*/ 99060 w 347979"/>
                <a:gd name="connsiteY194" fmla="*/ 1239521 h 2346960"/>
                <a:gd name="connsiteX195" fmla="*/ 81280 w 347979"/>
                <a:gd name="connsiteY195" fmla="*/ 1252221 h 2346960"/>
                <a:gd name="connsiteX196" fmla="*/ 53340 w 347979"/>
                <a:gd name="connsiteY196" fmla="*/ 1310640 h 2346960"/>
                <a:gd name="connsiteX197" fmla="*/ 60960 w 347979"/>
                <a:gd name="connsiteY197" fmla="*/ 1323340 h 2346960"/>
                <a:gd name="connsiteX198" fmla="*/ 68580 w 347979"/>
                <a:gd name="connsiteY198" fmla="*/ 1315721 h 2346960"/>
                <a:gd name="connsiteX199" fmla="*/ 104140 w 347979"/>
                <a:gd name="connsiteY199" fmla="*/ 1272540 h 2346960"/>
                <a:gd name="connsiteX200" fmla="*/ 119380 w 347979"/>
                <a:gd name="connsiteY200" fmla="*/ 812800 h 2346960"/>
                <a:gd name="connsiteX201" fmla="*/ 114300 w 347979"/>
                <a:gd name="connsiteY201" fmla="*/ 800100 h 2346960"/>
                <a:gd name="connsiteX202" fmla="*/ 109220 w 347979"/>
                <a:gd name="connsiteY202" fmla="*/ 805180 h 2346960"/>
                <a:gd name="connsiteX203" fmla="*/ 114300 w 347979"/>
                <a:gd name="connsiteY203" fmla="*/ 815340 h 2346960"/>
                <a:gd name="connsiteX204" fmla="*/ 119380 w 347979"/>
                <a:gd name="connsiteY204" fmla="*/ 812800 h 2346960"/>
                <a:gd name="connsiteX205" fmla="*/ 180340 w 347979"/>
                <a:gd name="connsiteY205" fmla="*/ 398780 h 2346960"/>
                <a:gd name="connsiteX206" fmla="*/ 190500 w 347979"/>
                <a:gd name="connsiteY206" fmla="*/ 391161 h 2346960"/>
                <a:gd name="connsiteX207" fmla="*/ 190500 w 347979"/>
                <a:gd name="connsiteY207" fmla="*/ 383540 h 2346960"/>
                <a:gd name="connsiteX208" fmla="*/ 177800 w 347979"/>
                <a:gd name="connsiteY208" fmla="*/ 388620 h 2346960"/>
                <a:gd name="connsiteX209" fmla="*/ 180340 w 347979"/>
                <a:gd name="connsiteY209" fmla="*/ 398780 h 2346960"/>
                <a:gd name="connsiteX210" fmla="*/ 342900 w 347979"/>
                <a:gd name="connsiteY210" fmla="*/ 977900 h 2346960"/>
                <a:gd name="connsiteX211" fmla="*/ 330200 w 347979"/>
                <a:gd name="connsiteY211" fmla="*/ 982980 h 2346960"/>
                <a:gd name="connsiteX212" fmla="*/ 335280 w 347979"/>
                <a:gd name="connsiteY212" fmla="*/ 988061 h 2346960"/>
                <a:gd name="connsiteX213" fmla="*/ 347980 w 347979"/>
                <a:gd name="connsiteY213" fmla="*/ 982980 h 2346960"/>
                <a:gd name="connsiteX214" fmla="*/ 342900 w 347979"/>
                <a:gd name="connsiteY214" fmla="*/ 977900 h 2346960"/>
                <a:gd name="connsiteX215" fmla="*/ 261620 w 347979"/>
                <a:gd name="connsiteY215" fmla="*/ 416561 h 2346960"/>
                <a:gd name="connsiteX216" fmla="*/ 261620 w 347979"/>
                <a:gd name="connsiteY216" fmla="*/ 398780 h 2346960"/>
                <a:gd name="connsiteX217" fmla="*/ 243840 w 347979"/>
                <a:gd name="connsiteY217" fmla="*/ 398780 h 2346960"/>
                <a:gd name="connsiteX218" fmla="*/ 261620 w 347979"/>
                <a:gd name="connsiteY218" fmla="*/ 416561 h 2346960"/>
                <a:gd name="connsiteX219" fmla="*/ 10160 w 347979"/>
                <a:gd name="connsiteY219" fmla="*/ 274320 h 2346960"/>
                <a:gd name="connsiteX220" fmla="*/ 10160 w 347979"/>
                <a:gd name="connsiteY220" fmla="*/ 271780 h 2346960"/>
                <a:gd name="connsiteX221" fmla="*/ 10160 w 347979"/>
                <a:gd name="connsiteY221" fmla="*/ 274320 h 2346960"/>
                <a:gd name="connsiteX222" fmla="*/ 10160 w 347979"/>
                <a:gd name="connsiteY222" fmla="*/ 274320 h 2346960"/>
                <a:gd name="connsiteX223" fmla="*/ 187960 w 347979"/>
                <a:gd name="connsiteY223" fmla="*/ 1998980 h 2346960"/>
                <a:gd name="connsiteX224" fmla="*/ 172720 w 347979"/>
                <a:gd name="connsiteY224" fmla="*/ 1986280 h 2346960"/>
                <a:gd name="connsiteX225" fmla="*/ 172720 w 347979"/>
                <a:gd name="connsiteY225" fmla="*/ 2004061 h 2346960"/>
                <a:gd name="connsiteX226" fmla="*/ 187960 w 347979"/>
                <a:gd name="connsiteY226" fmla="*/ 1998980 h 2346960"/>
                <a:gd name="connsiteX227" fmla="*/ 276860 w 347979"/>
                <a:gd name="connsiteY227" fmla="*/ 393700 h 2346960"/>
                <a:gd name="connsiteX228" fmla="*/ 261620 w 347979"/>
                <a:gd name="connsiteY228" fmla="*/ 381000 h 2346960"/>
                <a:gd name="connsiteX229" fmla="*/ 261620 w 347979"/>
                <a:gd name="connsiteY229" fmla="*/ 398780 h 2346960"/>
                <a:gd name="connsiteX230" fmla="*/ 276860 w 347979"/>
                <a:gd name="connsiteY230" fmla="*/ 393700 h 2346960"/>
                <a:gd name="connsiteX231" fmla="*/ 170180 w 347979"/>
                <a:gd name="connsiteY231" fmla="*/ 1993900 h 2346960"/>
                <a:gd name="connsiteX232" fmla="*/ 170180 w 347979"/>
                <a:gd name="connsiteY232" fmla="*/ 1993900 h 2346960"/>
                <a:gd name="connsiteX233" fmla="*/ 172720 w 347979"/>
                <a:gd name="connsiteY233" fmla="*/ 1996440 h 2346960"/>
                <a:gd name="connsiteX234" fmla="*/ 172720 w 347979"/>
                <a:gd name="connsiteY234" fmla="*/ 1988821 h 2346960"/>
                <a:gd name="connsiteX235" fmla="*/ 170180 w 347979"/>
                <a:gd name="connsiteY235" fmla="*/ 1993900 h 2346960"/>
                <a:gd name="connsiteX236" fmla="*/ 7620 w 347979"/>
                <a:gd name="connsiteY236" fmla="*/ 274320 h 2346960"/>
                <a:gd name="connsiteX237" fmla="*/ 7620 w 347979"/>
                <a:gd name="connsiteY237" fmla="*/ 276861 h 2346960"/>
                <a:gd name="connsiteX238" fmla="*/ 0 w 347979"/>
                <a:gd name="connsiteY238" fmla="*/ 276861 h 2346960"/>
                <a:gd name="connsiteX239" fmla="*/ 10160 w 347979"/>
                <a:gd name="connsiteY239" fmla="*/ 276861 h 2346960"/>
                <a:gd name="connsiteX240" fmla="*/ 7620 w 347979"/>
                <a:gd name="connsiteY240" fmla="*/ 274320 h 2346960"/>
                <a:gd name="connsiteX241" fmla="*/ 7620 w 347979"/>
                <a:gd name="connsiteY241" fmla="*/ 274320 h 2346960"/>
                <a:gd name="connsiteX242" fmla="*/ 7620 w 347979"/>
                <a:gd name="connsiteY242" fmla="*/ 274320 h 2346960"/>
                <a:gd name="connsiteX243" fmla="*/ 0 w 347979"/>
                <a:gd name="connsiteY243" fmla="*/ 279400 h 2346960"/>
                <a:gd name="connsiteX244" fmla="*/ 7620 w 347979"/>
                <a:gd name="connsiteY244" fmla="*/ 279400 h 2346960"/>
                <a:gd name="connsiteX245" fmla="*/ 7620 w 347979"/>
                <a:gd name="connsiteY245" fmla="*/ 274320 h 2346960"/>
                <a:gd name="connsiteX246" fmla="*/ 7620 w 347979"/>
                <a:gd name="connsiteY246" fmla="*/ 274320 h 2346960"/>
                <a:gd name="connsiteX247" fmla="*/ 7620 w 347979"/>
                <a:gd name="connsiteY247" fmla="*/ 274320 h 2346960"/>
                <a:gd name="connsiteX248" fmla="*/ 7620 w 347979"/>
                <a:gd name="connsiteY248" fmla="*/ 271780 h 2346960"/>
                <a:gd name="connsiteX249" fmla="*/ 7620 w 347979"/>
                <a:gd name="connsiteY249" fmla="*/ 271780 h 2346960"/>
                <a:gd name="connsiteX250" fmla="*/ 7620 w 347979"/>
                <a:gd name="connsiteY250" fmla="*/ 274320 h 2346960"/>
                <a:gd name="connsiteX251" fmla="*/ 10160 w 347979"/>
                <a:gd name="connsiteY251" fmla="*/ 274320 h 2346960"/>
                <a:gd name="connsiteX252" fmla="*/ 10160 w 347979"/>
                <a:gd name="connsiteY252" fmla="*/ 274320 h 2346960"/>
                <a:gd name="connsiteX253" fmla="*/ 10160 w 347979"/>
                <a:gd name="connsiteY253" fmla="*/ 279400 h 2346960"/>
                <a:gd name="connsiteX254" fmla="*/ 17780 w 347979"/>
                <a:gd name="connsiteY254" fmla="*/ 279400 h 2346960"/>
                <a:gd name="connsiteX255" fmla="*/ 10160 w 347979"/>
                <a:gd name="connsiteY255" fmla="*/ 279400 h 2346960"/>
                <a:gd name="connsiteX256" fmla="*/ 10160 w 347979"/>
                <a:gd name="connsiteY256" fmla="*/ 274320 h 2346960"/>
                <a:gd name="connsiteX257" fmla="*/ 256540 w 347979"/>
                <a:gd name="connsiteY257" fmla="*/ 396240 h 2346960"/>
                <a:gd name="connsiteX258" fmla="*/ 261620 w 347979"/>
                <a:gd name="connsiteY258" fmla="*/ 401320 h 2346960"/>
                <a:gd name="connsiteX259" fmla="*/ 261620 w 347979"/>
                <a:gd name="connsiteY259" fmla="*/ 383540 h 2346960"/>
                <a:gd name="connsiteX260" fmla="*/ 261620 w 347979"/>
                <a:gd name="connsiteY260" fmla="*/ 391161 h 2346960"/>
                <a:gd name="connsiteX261" fmla="*/ 256540 w 347979"/>
                <a:gd name="connsiteY261" fmla="*/ 396240 h 2346960"/>
                <a:gd name="connsiteX262" fmla="*/ 256540 w 347979"/>
                <a:gd name="connsiteY262" fmla="*/ 396240 h 2346960"/>
                <a:gd name="connsiteX263" fmla="*/ 261620 w 347979"/>
                <a:gd name="connsiteY263" fmla="*/ 401320 h 2346960"/>
                <a:gd name="connsiteX264" fmla="*/ 256540 w 347979"/>
                <a:gd name="connsiteY264" fmla="*/ 396240 h 2346960"/>
                <a:gd name="connsiteX265" fmla="*/ 256540 w 347979"/>
                <a:gd name="connsiteY265" fmla="*/ 396240 h 2346960"/>
                <a:gd name="connsiteX266" fmla="*/ 256540 w 347979"/>
                <a:gd name="connsiteY266" fmla="*/ 388620 h 2346960"/>
                <a:gd name="connsiteX267" fmla="*/ 256540 w 347979"/>
                <a:gd name="connsiteY267" fmla="*/ 396240 h 2346960"/>
                <a:gd name="connsiteX268" fmla="*/ 259080 w 347979"/>
                <a:gd name="connsiteY268" fmla="*/ 391161 h 2346960"/>
                <a:gd name="connsiteX269" fmla="*/ 259080 w 347979"/>
                <a:gd name="connsiteY269" fmla="*/ 383540 h 2346960"/>
                <a:gd name="connsiteX270" fmla="*/ 256540 w 347979"/>
                <a:gd name="connsiteY270" fmla="*/ 388620 h 2346960"/>
                <a:gd name="connsiteX271" fmla="*/ 256540 w 347979"/>
                <a:gd name="connsiteY271" fmla="*/ 388620 h 2346960"/>
                <a:gd name="connsiteX272" fmla="*/ 251460 w 347979"/>
                <a:gd name="connsiteY272" fmla="*/ 398780 h 2346960"/>
                <a:gd name="connsiteX273" fmla="*/ 243840 w 347979"/>
                <a:gd name="connsiteY273" fmla="*/ 398780 h 2346960"/>
                <a:gd name="connsiteX274" fmla="*/ 261620 w 347979"/>
                <a:gd name="connsiteY274" fmla="*/ 398780 h 2346960"/>
                <a:gd name="connsiteX275" fmla="*/ 256540 w 347979"/>
                <a:gd name="connsiteY275" fmla="*/ 393700 h 2346960"/>
                <a:gd name="connsiteX276" fmla="*/ 251460 w 347979"/>
                <a:gd name="connsiteY276" fmla="*/ 398780 h 2346960"/>
                <a:gd name="connsiteX277" fmla="*/ 7620 w 347979"/>
                <a:gd name="connsiteY277" fmla="*/ 210820 h 2346960"/>
                <a:gd name="connsiteX278" fmla="*/ 7620 w 347979"/>
                <a:gd name="connsiteY278" fmla="*/ 0 h 2346960"/>
                <a:gd name="connsiteX279" fmla="*/ 12700 w 347979"/>
                <a:gd name="connsiteY279" fmla="*/ 7620 h 2346960"/>
                <a:gd name="connsiteX280" fmla="*/ 81280 w 347979"/>
                <a:gd name="connsiteY280" fmla="*/ 53340 h 2346960"/>
                <a:gd name="connsiteX281" fmla="*/ 154940 w 347979"/>
                <a:gd name="connsiteY281" fmla="*/ 109220 h 2346960"/>
                <a:gd name="connsiteX282" fmla="*/ 228600 w 347979"/>
                <a:gd name="connsiteY282" fmla="*/ 215900 h 2346960"/>
                <a:gd name="connsiteX283" fmla="*/ 236220 w 347979"/>
                <a:gd name="connsiteY283" fmla="*/ 279400 h 2346960"/>
                <a:gd name="connsiteX284" fmla="*/ 241300 w 347979"/>
                <a:gd name="connsiteY284" fmla="*/ 304800 h 2346960"/>
                <a:gd name="connsiteX285" fmla="*/ 266700 w 347979"/>
                <a:gd name="connsiteY285" fmla="*/ 345440 h 2346960"/>
                <a:gd name="connsiteX286" fmla="*/ 261620 w 347979"/>
                <a:gd name="connsiteY286" fmla="*/ 386080 h 2346960"/>
                <a:gd name="connsiteX287" fmla="*/ 256540 w 347979"/>
                <a:gd name="connsiteY287" fmla="*/ 391161 h 2346960"/>
                <a:gd name="connsiteX288" fmla="*/ 243840 w 347979"/>
                <a:gd name="connsiteY288" fmla="*/ 403861 h 2346960"/>
                <a:gd name="connsiteX289" fmla="*/ 190500 w 347979"/>
                <a:gd name="connsiteY289" fmla="*/ 386080 h 2346960"/>
                <a:gd name="connsiteX290" fmla="*/ 185420 w 347979"/>
                <a:gd name="connsiteY290" fmla="*/ 355600 h 2346960"/>
                <a:gd name="connsiteX291" fmla="*/ 167640 w 347979"/>
                <a:gd name="connsiteY291" fmla="*/ 365761 h 2346960"/>
                <a:gd name="connsiteX292" fmla="*/ 121920 w 347979"/>
                <a:gd name="connsiteY292" fmla="*/ 350520 h 2346960"/>
                <a:gd name="connsiteX293" fmla="*/ 86360 w 347979"/>
                <a:gd name="connsiteY293" fmla="*/ 345440 h 2346960"/>
                <a:gd name="connsiteX294" fmla="*/ 71120 w 347979"/>
                <a:gd name="connsiteY294" fmla="*/ 314961 h 2346960"/>
                <a:gd name="connsiteX295" fmla="*/ 17780 w 347979"/>
                <a:gd name="connsiteY295" fmla="*/ 281940 h 2346960"/>
                <a:gd name="connsiteX296" fmla="*/ 12700 w 347979"/>
                <a:gd name="connsiteY296" fmla="*/ 266700 h 2346960"/>
                <a:gd name="connsiteX297" fmla="*/ 10160 w 347979"/>
                <a:gd name="connsiteY297" fmla="*/ 269240 h 2346960"/>
                <a:gd name="connsiteX298" fmla="*/ 10160 w 347979"/>
                <a:gd name="connsiteY298" fmla="*/ 220980 h 2346960"/>
                <a:gd name="connsiteX299" fmla="*/ 12700 w 347979"/>
                <a:gd name="connsiteY299" fmla="*/ 213361 h 2346960"/>
                <a:gd name="connsiteX300" fmla="*/ 7620 w 347979"/>
                <a:gd name="connsiteY300" fmla="*/ 210820 h 2346960"/>
                <a:gd name="connsiteX301" fmla="*/ 121920 w 347979"/>
                <a:gd name="connsiteY301" fmla="*/ 340361 h 2346960"/>
                <a:gd name="connsiteX302" fmla="*/ 129540 w 347979"/>
                <a:gd name="connsiteY302" fmla="*/ 347980 h 2346960"/>
                <a:gd name="connsiteX303" fmla="*/ 137160 w 347979"/>
                <a:gd name="connsiteY303" fmla="*/ 337820 h 2346960"/>
                <a:gd name="connsiteX304" fmla="*/ 132080 w 347979"/>
                <a:gd name="connsiteY304" fmla="*/ 332740 h 2346960"/>
                <a:gd name="connsiteX305" fmla="*/ 121920 w 347979"/>
                <a:gd name="connsiteY305" fmla="*/ 340361 h 2346960"/>
                <a:gd name="connsiteX306" fmla="*/ 60960 w 347979"/>
                <a:gd name="connsiteY306" fmla="*/ 243840 h 2346960"/>
                <a:gd name="connsiteX307" fmla="*/ 83820 w 347979"/>
                <a:gd name="connsiteY307" fmla="*/ 218440 h 2346960"/>
                <a:gd name="connsiteX308" fmla="*/ 76200 w 347979"/>
                <a:gd name="connsiteY308" fmla="*/ 208280 h 2346960"/>
                <a:gd name="connsiteX309" fmla="*/ 50800 w 347979"/>
                <a:gd name="connsiteY309" fmla="*/ 220980 h 2346960"/>
                <a:gd name="connsiteX310" fmla="*/ 60960 w 347979"/>
                <a:gd name="connsiteY310" fmla="*/ 243840 h 2346960"/>
                <a:gd name="connsiteX311" fmla="*/ 256540 w 347979"/>
                <a:gd name="connsiteY311" fmla="*/ 396240 h 2346960"/>
                <a:gd name="connsiteX312" fmla="*/ 254000 w 347979"/>
                <a:gd name="connsiteY312" fmla="*/ 393700 h 2346960"/>
                <a:gd name="connsiteX313" fmla="*/ 246380 w 347979"/>
                <a:gd name="connsiteY313" fmla="*/ 401320 h 2346960"/>
                <a:gd name="connsiteX314" fmla="*/ 254000 w 347979"/>
                <a:gd name="connsiteY314" fmla="*/ 401320 h 2346960"/>
                <a:gd name="connsiteX315" fmla="*/ 256540 w 347979"/>
                <a:gd name="connsiteY315" fmla="*/ 396240 h 234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</a:cxnLst>
              <a:rect l="l" t="t" r="r" b="b"/>
              <a:pathLst>
                <a:path w="347979" h="2346960">
                  <a:moveTo>
                    <a:pt x="259080" y="510540"/>
                  </a:moveTo>
                  <a:cubicBezTo>
                    <a:pt x="259080" y="515620"/>
                    <a:pt x="256540" y="518161"/>
                    <a:pt x="254000" y="523240"/>
                  </a:cubicBezTo>
                  <a:cubicBezTo>
                    <a:pt x="251460" y="520700"/>
                    <a:pt x="248920" y="518161"/>
                    <a:pt x="248920" y="518161"/>
                  </a:cubicBezTo>
                  <a:cubicBezTo>
                    <a:pt x="251460" y="515620"/>
                    <a:pt x="254000" y="510540"/>
                    <a:pt x="254000" y="508000"/>
                  </a:cubicBezTo>
                  <a:cubicBezTo>
                    <a:pt x="254000" y="508000"/>
                    <a:pt x="259080" y="508000"/>
                    <a:pt x="259080" y="510540"/>
                  </a:cubicBezTo>
                  <a:close/>
                  <a:moveTo>
                    <a:pt x="210820" y="655320"/>
                  </a:moveTo>
                  <a:cubicBezTo>
                    <a:pt x="213360" y="657861"/>
                    <a:pt x="215900" y="660400"/>
                    <a:pt x="215900" y="660400"/>
                  </a:cubicBezTo>
                  <a:cubicBezTo>
                    <a:pt x="218440" y="655320"/>
                    <a:pt x="220980" y="652780"/>
                    <a:pt x="220980" y="647700"/>
                  </a:cubicBezTo>
                  <a:cubicBezTo>
                    <a:pt x="220980" y="645161"/>
                    <a:pt x="218440" y="645161"/>
                    <a:pt x="215900" y="642620"/>
                  </a:cubicBezTo>
                  <a:cubicBezTo>
                    <a:pt x="215900" y="647700"/>
                    <a:pt x="213360" y="652780"/>
                    <a:pt x="210820" y="655320"/>
                  </a:cubicBezTo>
                  <a:close/>
                  <a:moveTo>
                    <a:pt x="269240" y="419100"/>
                  </a:moveTo>
                  <a:cubicBezTo>
                    <a:pt x="243840" y="431800"/>
                    <a:pt x="218440" y="444500"/>
                    <a:pt x="195580" y="457200"/>
                  </a:cubicBezTo>
                  <a:cubicBezTo>
                    <a:pt x="193040" y="459740"/>
                    <a:pt x="190500" y="467361"/>
                    <a:pt x="190500" y="472440"/>
                  </a:cubicBezTo>
                  <a:cubicBezTo>
                    <a:pt x="190500" y="477520"/>
                    <a:pt x="193040" y="485140"/>
                    <a:pt x="198120" y="485140"/>
                  </a:cubicBezTo>
                  <a:cubicBezTo>
                    <a:pt x="205740" y="487680"/>
                    <a:pt x="215900" y="487680"/>
                    <a:pt x="226060" y="487680"/>
                  </a:cubicBezTo>
                  <a:cubicBezTo>
                    <a:pt x="264160" y="495300"/>
                    <a:pt x="266700" y="447040"/>
                    <a:pt x="294640" y="439420"/>
                  </a:cubicBezTo>
                  <a:cubicBezTo>
                    <a:pt x="294640" y="439420"/>
                    <a:pt x="294640" y="426720"/>
                    <a:pt x="292100" y="424180"/>
                  </a:cubicBezTo>
                  <a:cubicBezTo>
                    <a:pt x="287020" y="419100"/>
                    <a:pt x="276860" y="416561"/>
                    <a:pt x="269240" y="419100"/>
                  </a:cubicBezTo>
                  <a:close/>
                  <a:moveTo>
                    <a:pt x="251460" y="817880"/>
                  </a:moveTo>
                  <a:cubicBezTo>
                    <a:pt x="261620" y="807720"/>
                    <a:pt x="269240" y="800100"/>
                    <a:pt x="279400" y="792480"/>
                  </a:cubicBezTo>
                  <a:cubicBezTo>
                    <a:pt x="271780" y="784861"/>
                    <a:pt x="264160" y="777240"/>
                    <a:pt x="256540" y="769620"/>
                  </a:cubicBezTo>
                  <a:cubicBezTo>
                    <a:pt x="254000" y="779780"/>
                    <a:pt x="248920" y="789940"/>
                    <a:pt x="246380" y="802640"/>
                  </a:cubicBezTo>
                  <a:cubicBezTo>
                    <a:pt x="243840" y="805180"/>
                    <a:pt x="248920" y="812800"/>
                    <a:pt x="251460" y="817880"/>
                  </a:cubicBezTo>
                  <a:close/>
                  <a:moveTo>
                    <a:pt x="312420" y="307340"/>
                  </a:moveTo>
                  <a:cubicBezTo>
                    <a:pt x="309880" y="304800"/>
                    <a:pt x="307340" y="299720"/>
                    <a:pt x="307340" y="297180"/>
                  </a:cubicBezTo>
                  <a:cubicBezTo>
                    <a:pt x="304800" y="299720"/>
                    <a:pt x="302260" y="302261"/>
                    <a:pt x="302260" y="302261"/>
                  </a:cubicBezTo>
                  <a:cubicBezTo>
                    <a:pt x="302260" y="307340"/>
                    <a:pt x="304800" y="309880"/>
                    <a:pt x="307340" y="314961"/>
                  </a:cubicBezTo>
                  <a:cubicBezTo>
                    <a:pt x="307340" y="309880"/>
                    <a:pt x="309880" y="309880"/>
                    <a:pt x="312420" y="307340"/>
                  </a:cubicBezTo>
                  <a:close/>
                  <a:moveTo>
                    <a:pt x="170180" y="1996440"/>
                  </a:moveTo>
                  <a:cubicBezTo>
                    <a:pt x="170180" y="1998980"/>
                    <a:pt x="172720" y="2001521"/>
                    <a:pt x="175260" y="2004061"/>
                  </a:cubicBezTo>
                  <a:cubicBezTo>
                    <a:pt x="175260" y="2004061"/>
                    <a:pt x="175260" y="1996440"/>
                    <a:pt x="175260" y="1996440"/>
                  </a:cubicBezTo>
                  <a:cubicBezTo>
                    <a:pt x="172720" y="1998980"/>
                    <a:pt x="172720" y="1996440"/>
                    <a:pt x="170180" y="1996440"/>
                  </a:cubicBezTo>
                  <a:close/>
                  <a:moveTo>
                    <a:pt x="170180" y="1996440"/>
                  </a:moveTo>
                  <a:cubicBezTo>
                    <a:pt x="170180" y="1996440"/>
                    <a:pt x="170180" y="1996440"/>
                    <a:pt x="170180" y="1996440"/>
                  </a:cubicBezTo>
                  <a:cubicBezTo>
                    <a:pt x="172720" y="1998980"/>
                    <a:pt x="172720" y="1998980"/>
                    <a:pt x="172720" y="1998980"/>
                  </a:cubicBezTo>
                  <a:cubicBezTo>
                    <a:pt x="172720" y="1998980"/>
                    <a:pt x="172720" y="2006600"/>
                    <a:pt x="172720" y="2006600"/>
                  </a:cubicBezTo>
                  <a:cubicBezTo>
                    <a:pt x="172720" y="2001521"/>
                    <a:pt x="172720" y="1993900"/>
                    <a:pt x="172720" y="1988821"/>
                  </a:cubicBezTo>
                  <a:cubicBezTo>
                    <a:pt x="172720" y="1988821"/>
                    <a:pt x="172720" y="1996440"/>
                    <a:pt x="172720" y="1996440"/>
                  </a:cubicBezTo>
                  <a:cubicBezTo>
                    <a:pt x="172720" y="1993900"/>
                    <a:pt x="172720" y="1993900"/>
                    <a:pt x="170180" y="1996440"/>
                  </a:cubicBezTo>
                  <a:close/>
                  <a:moveTo>
                    <a:pt x="165100" y="1996440"/>
                  </a:moveTo>
                  <a:cubicBezTo>
                    <a:pt x="165100" y="1996440"/>
                    <a:pt x="167640" y="1996440"/>
                    <a:pt x="167640" y="1996440"/>
                  </a:cubicBezTo>
                  <a:cubicBezTo>
                    <a:pt x="167640" y="1996440"/>
                    <a:pt x="167640" y="1996440"/>
                    <a:pt x="167640" y="1993900"/>
                  </a:cubicBezTo>
                  <a:cubicBezTo>
                    <a:pt x="167640" y="1996440"/>
                    <a:pt x="165100" y="1996440"/>
                    <a:pt x="165100" y="1996440"/>
                  </a:cubicBezTo>
                  <a:close/>
                  <a:moveTo>
                    <a:pt x="7620" y="967740"/>
                  </a:moveTo>
                  <a:cubicBezTo>
                    <a:pt x="10160" y="965200"/>
                    <a:pt x="12700" y="960120"/>
                    <a:pt x="15240" y="957580"/>
                  </a:cubicBezTo>
                  <a:cubicBezTo>
                    <a:pt x="17780" y="955040"/>
                    <a:pt x="15240" y="947420"/>
                    <a:pt x="15240" y="939800"/>
                  </a:cubicBezTo>
                  <a:cubicBezTo>
                    <a:pt x="12700" y="939800"/>
                    <a:pt x="10160" y="939800"/>
                    <a:pt x="7620" y="939800"/>
                  </a:cubicBezTo>
                  <a:lnTo>
                    <a:pt x="7620" y="967740"/>
                  </a:lnTo>
                  <a:close/>
                  <a:moveTo>
                    <a:pt x="297180" y="863600"/>
                  </a:moveTo>
                  <a:cubicBezTo>
                    <a:pt x="299720" y="866140"/>
                    <a:pt x="302260" y="868680"/>
                    <a:pt x="302260" y="868680"/>
                  </a:cubicBezTo>
                  <a:cubicBezTo>
                    <a:pt x="307340" y="868680"/>
                    <a:pt x="309880" y="866140"/>
                    <a:pt x="314960" y="863600"/>
                  </a:cubicBezTo>
                  <a:cubicBezTo>
                    <a:pt x="312420" y="861061"/>
                    <a:pt x="309880" y="858520"/>
                    <a:pt x="309880" y="858520"/>
                  </a:cubicBezTo>
                  <a:cubicBezTo>
                    <a:pt x="304800" y="858520"/>
                    <a:pt x="299720" y="861061"/>
                    <a:pt x="297180" y="863600"/>
                  </a:cubicBezTo>
                  <a:close/>
                  <a:moveTo>
                    <a:pt x="114300" y="434340"/>
                  </a:moveTo>
                  <a:cubicBezTo>
                    <a:pt x="111760" y="436880"/>
                    <a:pt x="109220" y="441961"/>
                    <a:pt x="109220" y="444500"/>
                  </a:cubicBezTo>
                  <a:cubicBezTo>
                    <a:pt x="111760" y="447040"/>
                    <a:pt x="114300" y="449580"/>
                    <a:pt x="114300" y="449580"/>
                  </a:cubicBezTo>
                  <a:cubicBezTo>
                    <a:pt x="116840" y="444500"/>
                    <a:pt x="119380" y="441961"/>
                    <a:pt x="119380" y="436880"/>
                  </a:cubicBezTo>
                  <a:cubicBezTo>
                    <a:pt x="119380" y="439420"/>
                    <a:pt x="114300" y="436880"/>
                    <a:pt x="114300" y="434340"/>
                  </a:cubicBezTo>
                  <a:close/>
                  <a:moveTo>
                    <a:pt x="317500" y="1051561"/>
                  </a:moveTo>
                  <a:cubicBezTo>
                    <a:pt x="317500" y="1056640"/>
                    <a:pt x="320040" y="1059180"/>
                    <a:pt x="322580" y="1064261"/>
                  </a:cubicBezTo>
                  <a:cubicBezTo>
                    <a:pt x="325120" y="1061721"/>
                    <a:pt x="327660" y="1059180"/>
                    <a:pt x="327660" y="1059180"/>
                  </a:cubicBezTo>
                  <a:cubicBezTo>
                    <a:pt x="325120" y="1056640"/>
                    <a:pt x="322580" y="1051561"/>
                    <a:pt x="322580" y="1049021"/>
                  </a:cubicBezTo>
                  <a:cubicBezTo>
                    <a:pt x="320040" y="1046480"/>
                    <a:pt x="317500" y="1049021"/>
                    <a:pt x="317500" y="1051561"/>
                  </a:cubicBezTo>
                  <a:close/>
                  <a:moveTo>
                    <a:pt x="307340" y="1341121"/>
                  </a:moveTo>
                  <a:cubicBezTo>
                    <a:pt x="294640" y="1389380"/>
                    <a:pt x="284480" y="1437640"/>
                    <a:pt x="279400" y="1485900"/>
                  </a:cubicBezTo>
                  <a:cubicBezTo>
                    <a:pt x="276860" y="1508761"/>
                    <a:pt x="302260" y="1539240"/>
                    <a:pt x="292100" y="1554480"/>
                  </a:cubicBezTo>
                  <a:cubicBezTo>
                    <a:pt x="279400" y="1579880"/>
                    <a:pt x="284480" y="1605280"/>
                    <a:pt x="274320" y="1625600"/>
                  </a:cubicBezTo>
                  <a:cubicBezTo>
                    <a:pt x="264160" y="1648461"/>
                    <a:pt x="307340" y="1656080"/>
                    <a:pt x="281940" y="1673861"/>
                  </a:cubicBezTo>
                  <a:cubicBezTo>
                    <a:pt x="279400" y="1732280"/>
                    <a:pt x="254000" y="1783080"/>
                    <a:pt x="236220" y="1836421"/>
                  </a:cubicBezTo>
                  <a:cubicBezTo>
                    <a:pt x="228600" y="1859280"/>
                    <a:pt x="215900" y="1874521"/>
                    <a:pt x="220980" y="1902461"/>
                  </a:cubicBezTo>
                  <a:cubicBezTo>
                    <a:pt x="228600" y="1940561"/>
                    <a:pt x="190500" y="1958340"/>
                    <a:pt x="170180" y="1983740"/>
                  </a:cubicBezTo>
                  <a:cubicBezTo>
                    <a:pt x="165100" y="1986280"/>
                    <a:pt x="160020" y="1988821"/>
                    <a:pt x="154940" y="1988821"/>
                  </a:cubicBezTo>
                  <a:cubicBezTo>
                    <a:pt x="160020" y="1993900"/>
                    <a:pt x="165100" y="1996440"/>
                    <a:pt x="170180" y="2001521"/>
                  </a:cubicBezTo>
                  <a:cubicBezTo>
                    <a:pt x="172720" y="2032000"/>
                    <a:pt x="154940" y="2052321"/>
                    <a:pt x="139700" y="2075180"/>
                  </a:cubicBezTo>
                  <a:cubicBezTo>
                    <a:pt x="137160" y="2080261"/>
                    <a:pt x="124460" y="2082800"/>
                    <a:pt x="121920" y="2082800"/>
                  </a:cubicBezTo>
                  <a:cubicBezTo>
                    <a:pt x="111760" y="2075180"/>
                    <a:pt x="93980" y="2072640"/>
                    <a:pt x="101600" y="2085340"/>
                  </a:cubicBezTo>
                  <a:cubicBezTo>
                    <a:pt x="129540" y="2131061"/>
                    <a:pt x="111760" y="2161540"/>
                    <a:pt x="88900" y="2197100"/>
                  </a:cubicBezTo>
                  <a:cubicBezTo>
                    <a:pt x="76200" y="2217421"/>
                    <a:pt x="83820" y="2227580"/>
                    <a:pt x="106680" y="2227580"/>
                  </a:cubicBezTo>
                  <a:cubicBezTo>
                    <a:pt x="109220" y="2227580"/>
                    <a:pt x="111760" y="2235200"/>
                    <a:pt x="114300" y="2237740"/>
                  </a:cubicBezTo>
                  <a:cubicBezTo>
                    <a:pt x="114300" y="2237740"/>
                    <a:pt x="109220" y="2242821"/>
                    <a:pt x="109220" y="2242821"/>
                  </a:cubicBezTo>
                  <a:cubicBezTo>
                    <a:pt x="63500" y="2237740"/>
                    <a:pt x="96520" y="2286000"/>
                    <a:pt x="73660" y="2296161"/>
                  </a:cubicBezTo>
                  <a:cubicBezTo>
                    <a:pt x="71120" y="2296161"/>
                    <a:pt x="68580" y="2296161"/>
                    <a:pt x="66040" y="2296161"/>
                  </a:cubicBezTo>
                  <a:cubicBezTo>
                    <a:pt x="53340" y="2301240"/>
                    <a:pt x="45720" y="2265680"/>
                    <a:pt x="25400" y="2291080"/>
                  </a:cubicBezTo>
                  <a:cubicBezTo>
                    <a:pt x="10160" y="2311400"/>
                    <a:pt x="17780" y="2329180"/>
                    <a:pt x="15240" y="2346961"/>
                  </a:cubicBezTo>
                  <a:cubicBezTo>
                    <a:pt x="12700" y="2346961"/>
                    <a:pt x="7620" y="2346961"/>
                    <a:pt x="7620" y="2346961"/>
                  </a:cubicBezTo>
                  <a:lnTo>
                    <a:pt x="7620" y="2346961"/>
                  </a:lnTo>
                  <a:lnTo>
                    <a:pt x="7620" y="985520"/>
                  </a:lnTo>
                  <a:cubicBezTo>
                    <a:pt x="10160" y="995680"/>
                    <a:pt x="17780" y="1005840"/>
                    <a:pt x="17780" y="1013461"/>
                  </a:cubicBezTo>
                  <a:cubicBezTo>
                    <a:pt x="30480" y="1005840"/>
                    <a:pt x="40640" y="998220"/>
                    <a:pt x="53340" y="993140"/>
                  </a:cubicBezTo>
                  <a:cubicBezTo>
                    <a:pt x="63500" y="988061"/>
                    <a:pt x="73660" y="988061"/>
                    <a:pt x="86360" y="988061"/>
                  </a:cubicBezTo>
                  <a:cubicBezTo>
                    <a:pt x="83820" y="977900"/>
                    <a:pt x="78740" y="965200"/>
                    <a:pt x="76200" y="955040"/>
                  </a:cubicBezTo>
                  <a:cubicBezTo>
                    <a:pt x="60960" y="972820"/>
                    <a:pt x="53340" y="977900"/>
                    <a:pt x="50800" y="947420"/>
                  </a:cubicBezTo>
                  <a:cubicBezTo>
                    <a:pt x="50800" y="942340"/>
                    <a:pt x="27940" y="939800"/>
                    <a:pt x="17780" y="937261"/>
                  </a:cubicBezTo>
                  <a:cubicBezTo>
                    <a:pt x="15240" y="932180"/>
                    <a:pt x="12700" y="927100"/>
                    <a:pt x="12700" y="922020"/>
                  </a:cubicBezTo>
                  <a:cubicBezTo>
                    <a:pt x="12700" y="922020"/>
                    <a:pt x="10160" y="924561"/>
                    <a:pt x="10160" y="924561"/>
                  </a:cubicBezTo>
                  <a:lnTo>
                    <a:pt x="10160" y="439420"/>
                  </a:lnTo>
                  <a:cubicBezTo>
                    <a:pt x="12700" y="439420"/>
                    <a:pt x="17780" y="436880"/>
                    <a:pt x="20320" y="436880"/>
                  </a:cubicBezTo>
                  <a:cubicBezTo>
                    <a:pt x="43180" y="431800"/>
                    <a:pt x="58420" y="447040"/>
                    <a:pt x="71120" y="459740"/>
                  </a:cubicBezTo>
                  <a:cubicBezTo>
                    <a:pt x="86360" y="477520"/>
                    <a:pt x="22860" y="487680"/>
                    <a:pt x="71120" y="500380"/>
                  </a:cubicBezTo>
                  <a:cubicBezTo>
                    <a:pt x="83820" y="505461"/>
                    <a:pt x="91440" y="530861"/>
                    <a:pt x="104140" y="541020"/>
                  </a:cubicBezTo>
                  <a:cubicBezTo>
                    <a:pt x="119380" y="553720"/>
                    <a:pt x="124460" y="566420"/>
                    <a:pt x="121920" y="586740"/>
                  </a:cubicBezTo>
                  <a:cubicBezTo>
                    <a:pt x="129540" y="586740"/>
                    <a:pt x="139700" y="586740"/>
                    <a:pt x="147320" y="586740"/>
                  </a:cubicBezTo>
                  <a:cubicBezTo>
                    <a:pt x="147320" y="591820"/>
                    <a:pt x="147320" y="599440"/>
                    <a:pt x="147320" y="604520"/>
                  </a:cubicBezTo>
                  <a:cubicBezTo>
                    <a:pt x="147320" y="614680"/>
                    <a:pt x="142240" y="624840"/>
                    <a:pt x="144780" y="635000"/>
                  </a:cubicBezTo>
                  <a:cubicBezTo>
                    <a:pt x="147320" y="642620"/>
                    <a:pt x="167640" y="652780"/>
                    <a:pt x="144780" y="655320"/>
                  </a:cubicBezTo>
                  <a:cubicBezTo>
                    <a:pt x="106680" y="660400"/>
                    <a:pt x="114300" y="683261"/>
                    <a:pt x="114300" y="708661"/>
                  </a:cubicBezTo>
                  <a:cubicBezTo>
                    <a:pt x="114300" y="723900"/>
                    <a:pt x="121920" y="734061"/>
                    <a:pt x="132080" y="723900"/>
                  </a:cubicBezTo>
                  <a:cubicBezTo>
                    <a:pt x="149860" y="711200"/>
                    <a:pt x="162560" y="701040"/>
                    <a:pt x="157480" y="731520"/>
                  </a:cubicBezTo>
                  <a:cubicBezTo>
                    <a:pt x="154940" y="756920"/>
                    <a:pt x="162560" y="779780"/>
                    <a:pt x="177800" y="792480"/>
                  </a:cubicBezTo>
                  <a:cubicBezTo>
                    <a:pt x="223520" y="833120"/>
                    <a:pt x="226060" y="889000"/>
                    <a:pt x="243840" y="939800"/>
                  </a:cubicBezTo>
                  <a:cubicBezTo>
                    <a:pt x="248920" y="952500"/>
                    <a:pt x="248920" y="967740"/>
                    <a:pt x="251460" y="980440"/>
                  </a:cubicBezTo>
                  <a:cubicBezTo>
                    <a:pt x="261620" y="975361"/>
                    <a:pt x="274320" y="970280"/>
                    <a:pt x="287020" y="967740"/>
                  </a:cubicBezTo>
                  <a:cubicBezTo>
                    <a:pt x="292100" y="967740"/>
                    <a:pt x="302260" y="980440"/>
                    <a:pt x="299720" y="982980"/>
                  </a:cubicBezTo>
                  <a:cubicBezTo>
                    <a:pt x="292100" y="1000761"/>
                    <a:pt x="287020" y="1016000"/>
                    <a:pt x="292100" y="1036320"/>
                  </a:cubicBezTo>
                  <a:cubicBezTo>
                    <a:pt x="292100" y="1041400"/>
                    <a:pt x="274320" y="1049021"/>
                    <a:pt x="266700" y="1054100"/>
                  </a:cubicBezTo>
                  <a:cubicBezTo>
                    <a:pt x="264160" y="1049021"/>
                    <a:pt x="264160" y="1043940"/>
                    <a:pt x="261620" y="1041400"/>
                  </a:cubicBezTo>
                  <a:cubicBezTo>
                    <a:pt x="261620" y="1041400"/>
                    <a:pt x="254000" y="1043940"/>
                    <a:pt x="251460" y="1043940"/>
                  </a:cubicBezTo>
                  <a:cubicBezTo>
                    <a:pt x="254000" y="1046480"/>
                    <a:pt x="256540" y="1051561"/>
                    <a:pt x="259080" y="1054100"/>
                  </a:cubicBezTo>
                  <a:cubicBezTo>
                    <a:pt x="261620" y="1054100"/>
                    <a:pt x="264160" y="1054100"/>
                    <a:pt x="266700" y="1054100"/>
                  </a:cubicBezTo>
                  <a:cubicBezTo>
                    <a:pt x="271780" y="1064261"/>
                    <a:pt x="276860" y="1074421"/>
                    <a:pt x="284480" y="1082040"/>
                  </a:cubicBezTo>
                  <a:cubicBezTo>
                    <a:pt x="294640" y="1092200"/>
                    <a:pt x="304800" y="1099821"/>
                    <a:pt x="287020" y="1112521"/>
                  </a:cubicBezTo>
                  <a:cubicBezTo>
                    <a:pt x="266700" y="1127761"/>
                    <a:pt x="269240" y="1140461"/>
                    <a:pt x="279400" y="1168400"/>
                  </a:cubicBezTo>
                  <a:cubicBezTo>
                    <a:pt x="294640" y="1209040"/>
                    <a:pt x="281940" y="1257300"/>
                    <a:pt x="320040" y="1290321"/>
                  </a:cubicBezTo>
                  <a:cubicBezTo>
                    <a:pt x="284480" y="1308100"/>
                    <a:pt x="309880" y="1325880"/>
                    <a:pt x="307340" y="1341121"/>
                  </a:cubicBezTo>
                  <a:close/>
                  <a:moveTo>
                    <a:pt x="38100" y="896620"/>
                  </a:moveTo>
                  <a:cubicBezTo>
                    <a:pt x="33020" y="883920"/>
                    <a:pt x="30480" y="878840"/>
                    <a:pt x="27940" y="873761"/>
                  </a:cubicBezTo>
                  <a:cubicBezTo>
                    <a:pt x="22860" y="878840"/>
                    <a:pt x="17780" y="883920"/>
                    <a:pt x="17780" y="889000"/>
                  </a:cubicBezTo>
                  <a:cubicBezTo>
                    <a:pt x="17780" y="894080"/>
                    <a:pt x="20320" y="899161"/>
                    <a:pt x="22860" y="904240"/>
                  </a:cubicBezTo>
                  <a:cubicBezTo>
                    <a:pt x="30480" y="901700"/>
                    <a:pt x="35560" y="899161"/>
                    <a:pt x="38100" y="896620"/>
                  </a:cubicBezTo>
                  <a:close/>
                  <a:moveTo>
                    <a:pt x="86360" y="586740"/>
                  </a:moveTo>
                  <a:cubicBezTo>
                    <a:pt x="91440" y="594361"/>
                    <a:pt x="93980" y="604520"/>
                    <a:pt x="101600" y="609600"/>
                  </a:cubicBezTo>
                  <a:cubicBezTo>
                    <a:pt x="104140" y="612140"/>
                    <a:pt x="114300" y="604520"/>
                    <a:pt x="124460" y="601980"/>
                  </a:cubicBezTo>
                  <a:cubicBezTo>
                    <a:pt x="116840" y="594361"/>
                    <a:pt x="109220" y="586740"/>
                    <a:pt x="101600" y="581661"/>
                  </a:cubicBezTo>
                  <a:cubicBezTo>
                    <a:pt x="99060" y="579120"/>
                    <a:pt x="91440" y="584200"/>
                    <a:pt x="86360" y="586740"/>
                  </a:cubicBezTo>
                  <a:close/>
                  <a:moveTo>
                    <a:pt x="86360" y="1000761"/>
                  </a:moveTo>
                  <a:cubicBezTo>
                    <a:pt x="88900" y="1003300"/>
                    <a:pt x="93980" y="1005840"/>
                    <a:pt x="96520" y="1008380"/>
                  </a:cubicBezTo>
                  <a:cubicBezTo>
                    <a:pt x="96520" y="1008380"/>
                    <a:pt x="99060" y="1005840"/>
                    <a:pt x="101600" y="1003300"/>
                  </a:cubicBezTo>
                  <a:cubicBezTo>
                    <a:pt x="99060" y="1000761"/>
                    <a:pt x="96520" y="995680"/>
                    <a:pt x="93980" y="993140"/>
                  </a:cubicBezTo>
                  <a:cubicBezTo>
                    <a:pt x="91440" y="995680"/>
                    <a:pt x="88900" y="998220"/>
                    <a:pt x="86360" y="1000761"/>
                  </a:cubicBezTo>
                  <a:close/>
                  <a:moveTo>
                    <a:pt x="86360" y="1071880"/>
                  </a:moveTo>
                  <a:cubicBezTo>
                    <a:pt x="88900" y="1074421"/>
                    <a:pt x="91440" y="1076961"/>
                    <a:pt x="91440" y="1076961"/>
                  </a:cubicBezTo>
                  <a:cubicBezTo>
                    <a:pt x="96520" y="1076961"/>
                    <a:pt x="99060" y="1074421"/>
                    <a:pt x="104140" y="1071880"/>
                  </a:cubicBezTo>
                  <a:cubicBezTo>
                    <a:pt x="101600" y="1069340"/>
                    <a:pt x="99060" y="1066800"/>
                    <a:pt x="99060" y="1066800"/>
                  </a:cubicBezTo>
                  <a:cubicBezTo>
                    <a:pt x="93980" y="1066800"/>
                    <a:pt x="91440" y="1069340"/>
                    <a:pt x="86360" y="1071880"/>
                  </a:cubicBezTo>
                  <a:close/>
                  <a:moveTo>
                    <a:pt x="86360" y="1211580"/>
                  </a:moveTo>
                  <a:cubicBezTo>
                    <a:pt x="88900" y="1214121"/>
                    <a:pt x="93980" y="1216661"/>
                    <a:pt x="96520" y="1216661"/>
                  </a:cubicBezTo>
                  <a:cubicBezTo>
                    <a:pt x="99060" y="1214121"/>
                    <a:pt x="101600" y="1211580"/>
                    <a:pt x="101600" y="1211580"/>
                  </a:cubicBezTo>
                  <a:cubicBezTo>
                    <a:pt x="96520" y="1209040"/>
                    <a:pt x="93980" y="1206500"/>
                    <a:pt x="88900" y="1206500"/>
                  </a:cubicBezTo>
                  <a:cubicBezTo>
                    <a:pt x="91440" y="1206500"/>
                    <a:pt x="88900" y="1209040"/>
                    <a:pt x="86360" y="1211580"/>
                  </a:cubicBezTo>
                  <a:close/>
                  <a:moveTo>
                    <a:pt x="20320" y="1069340"/>
                  </a:moveTo>
                  <a:cubicBezTo>
                    <a:pt x="20320" y="1079500"/>
                    <a:pt x="22860" y="1087121"/>
                    <a:pt x="22860" y="1104900"/>
                  </a:cubicBezTo>
                  <a:cubicBezTo>
                    <a:pt x="30480" y="1094740"/>
                    <a:pt x="35560" y="1092200"/>
                    <a:pt x="35560" y="1089661"/>
                  </a:cubicBezTo>
                  <a:cubicBezTo>
                    <a:pt x="35560" y="1082040"/>
                    <a:pt x="33020" y="1074421"/>
                    <a:pt x="30480" y="1066800"/>
                  </a:cubicBezTo>
                  <a:cubicBezTo>
                    <a:pt x="25400" y="1069340"/>
                    <a:pt x="20320" y="1069340"/>
                    <a:pt x="20320" y="1069340"/>
                  </a:cubicBezTo>
                  <a:close/>
                  <a:moveTo>
                    <a:pt x="38100" y="2189480"/>
                  </a:moveTo>
                  <a:cubicBezTo>
                    <a:pt x="35560" y="2189480"/>
                    <a:pt x="30480" y="2184400"/>
                    <a:pt x="22860" y="2184400"/>
                  </a:cubicBezTo>
                  <a:cubicBezTo>
                    <a:pt x="22860" y="2184400"/>
                    <a:pt x="17780" y="2194561"/>
                    <a:pt x="17780" y="2197100"/>
                  </a:cubicBezTo>
                  <a:cubicBezTo>
                    <a:pt x="20320" y="2202180"/>
                    <a:pt x="25400" y="2207261"/>
                    <a:pt x="27940" y="2212340"/>
                  </a:cubicBezTo>
                  <a:cubicBezTo>
                    <a:pt x="30480" y="2207261"/>
                    <a:pt x="33020" y="2202180"/>
                    <a:pt x="38100" y="2189480"/>
                  </a:cubicBezTo>
                  <a:close/>
                  <a:moveTo>
                    <a:pt x="38100" y="1630680"/>
                  </a:moveTo>
                  <a:cubicBezTo>
                    <a:pt x="35560" y="1630680"/>
                    <a:pt x="30480" y="1625600"/>
                    <a:pt x="22860" y="1625600"/>
                  </a:cubicBezTo>
                  <a:cubicBezTo>
                    <a:pt x="22860" y="1625600"/>
                    <a:pt x="17780" y="1635761"/>
                    <a:pt x="17780" y="1638300"/>
                  </a:cubicBezTo>
                  <a:cubicBezTo>
                    <a:pt x="20320" y="1643380"/>
                    <a:pt x="25400" y="1648461"/>
                    <a:pt x="27940" y="1653540"/>
                  </a:cubicBezTo>
                  <a:cubicBezTo>
                    <a:pt x="30480" y="1648461"/>
                    <a:pt x="33020" y="1643380"/>
                    <a:pt x="38100" y="1630680"/>
                  </a:cubicBezTo>
                  <a:close/>
                  <a:moveTo>
                    <a:pt x="53340" y="1264921"/>
                  </a:moveTo>
                  <a:cubicBezTo>
                    <a:pt x="48260" y="1262380"/>
                    <a:pt x="45720" y="1259840"/>
                    <a:pt x="40640" y="1259840"/>
                  </a:cubicBezTo>
                  <a:cubicBezTo>
                    <a:pt x="38100" y="1259840"/>
                    <a:pt x="38100" y="1262380"/>
                    <a:pt x="35560" y="1264921"/>
                  </a:cubicBezTo>
                  <a:cubicBezTo>
                    <a:pt x="38100" y="1267461"/>
                    <a:pt x="43180" y="1270000"/>
                    <a:pt x="45720" y="1270000"/>
                  </a:cubicBezTo>
                  <a:cubicBezTo>
                    <a:pt x="48260" y="1267461"/>
                    <a:pt x="50800" y="1264921"/>
                    <a:pt x="53340" y="1264921"/>
                  </a:cubicBezTo>
                  <a:close/>
                  <a:moveTo>
                    <a:pt x="53340" y="1115061"/>
                  </a:moveTo>
                  <a:cubicBezTo>
                    <a:pt x="48260" y="1109980"/>
                    <a:pt x="40640" y="1102361"/>
                    <a:pt x="35560" y="1097280"/>
                  </a:cubicBezTo>
                  <a:cubicBezTo>
                    <a:pt x="40640" y="1104900"/>
                    <a:pt x="45720" y="1109980"/>
                    <a:pt x="53340" y="1115061"/>
                  </a:cubicBezTo>
                  <a:close/>
                  <a:moveTo>
                    <a:pt x="53340" y="1054100"/>
                  </a:moveTo>
                  <a:cubicBezTo>
                    <a:pt x="55880" y="1056640"/>
                    <a:pt x="58420" y="1059180"/>
                    <a:pt x="58420" y="1059180"/>
                  </a:cubicBezTo>
                  <a:cubicBezTo>
                    <a:pt x="63500" y="1059180"/>
                    <a:pt x="66040" y="1056640"/>
                    <a:pt x="71120" y="1054100"/>
                  </a:cubicBezTo>
                  <a:cubicBezTo>
                    <a:pt x="68580" y="1051561"/>
                    <a:pt x="66040" y="1049021"/>
                    <a:pt x="66040" y="1049021"/>
                  </a:cubicBezTo>
                  <a:cubicBezTo>
                    <a:pt x="60960" y="1049021"/>
                    <a:pt x="55880" y="1051561"/>
                    <a:pt x="53340" y="1054100"/>
                  </a:cubicBezTo>
                  <a:close/>
                  <a:moveTo>
                    <a:pt x="53340" y="1122680"/>
                  </a:moveTo>
                  <a:cubicBezTo>
                    <a:pt x="55880" y="1130300"/>
                    <a:pt x="58420" y="1140461"/>
                    <a:pt x="63500" y="1148080"/>
                  </a:cubicBezTo>
                  <a:cubicBezTo>
                    <a:pt x="66040" y="1143000"/>
                    <a:pt x="68580" y="1140461"/>
                    <a:pt x="71120" y="1132840"/>
                  </a:cubicBezTo>
                  <a:cubicBezTo>
                    <a:pt x="68580" y="1127761"/>
                    <a:pt x="63500" y="1120140"/>
                    <a:pt x="60960" y="1115061"/>
                  </a:cubicBezTo>
                  <a:cubicBezTo>
                    <a:pt x="58420" y="1117600"/>
                    <a:pt x="53340" y="1122680"/>
                    <a:pt x="53340" y="1122680"/>
                  </a:cubicBezTo>
                  <a:close/>
                  <a:moveTo>
                    <a:pt x="66040" y="1696721"/>
                  </a:moveTo>
                  <a:cubicBezTo>
                    <a:pt x="63500" y="1694180"/>
                    <a:pt x="60960" y="1691640"/>
                    <a:pt x="60960" y="1691640"/>
                  </a:cubicBezTo>
                  <a:cubicBezTo>
                    <a:pt x="58420" y="1696721"/>
                    <a:pt x="55880" y="1699261"/>
                    <a:pt x="55880" y="1704340"/>
                  </a:cubicBezTo>
                  <a:cubicBezTo>
                    <a:pt x="55880" y="1706880"/>
                    <a:pt x="58420" y="1706880"/>
                    <a:pt x="60960" y="1709421"/>
                  </a:cubicBezTo>
                  <a:cubicBezTo>
                    <a:pt x="63500" y="1704340"/>
                    <a:pt x="66040" y="1701800"/>
                    <a:pt x="66040" y="1696721"/>
                  </a:cubicBezTo>
                  <a:close/>
                  <a:moveTo>
                    <a:pt x="86360" y="1336040"/>
                  </a:moveTo>
                  <a:cubicBezTo>
                    <a:pt x="83820" y="1333500"/>
                    <a:pt x="81280" y="1328421"/>
                    <a:pt x="78740" y="1325880"/>
                  </a:cubicBezTo>
                  <a:cubicBezTo>
                    <a:pt x="76200" y="1328421"/>
                    <a:pt x="73660" y="1330961"/>
                    <a:pt x="71120" y="1333500"/>
                  </a:cubicBezTo>
                  <a:cubicBezTo>
                    <a:pt x="73660" y="1336040"/>
                    <a:pt x="78740" y="1338580"/>
                    <a:pt x="81280" y="1341121"/>
                  </a:cubicBezTo>
                  <a:cubicBezTo>
                    <a:pt x="81280" y="1341121"/>
                    <a:pt x="83820" y="1336040"/>
                    <a:pt x="86360" y="1336040"/>
                  </a:cubicBezTo>
                  <a:close/>
                  <a:moveTo>
                    <a:pt x="104140" y="1272540"/>
                  </a:moveTo>
                  <a:cubicBezTo>
                    <a:pt x="104140" y="1270000"/>
                    <a:pt x="104140" y="1264921"/>
                    <a:pt x="104140" y="1262380"/>
                  </a:cubicBezTo>
                  <a:cubicBezTo>
                    <a:pt x="101600" y="1254761"/>
                    <a:pt x="99060" y="1247140"/>
                    <a:pt x="99060" y="1239521"/>
                  </a:cubicBezTo>
                  <a:cubicBezTo>
                    <a:pt x="93980" y="1244600"/>
                    <a:pt x="83820" y="1247140"/>
                    <a:pt x="81280" y="1252221"/>
                  </a:cubicBezTo>
                  <a:cubicBezTo>
                    <a:pt x="71120" y="1270000"/>
                    <a:pt x="60960" y="1290321"/>
                    <a:pt x="53340" y="1310640"/>
                  </a:cubicBezTo>
                  <a:cubicBezTo>
                    <a:pt x="53340" y="1313180"/>
                    <a:pt x="58420" y="1318261"/>
                    <a:pt x="60960" y="1323340"/>
                  </a:cubicBezTo>
                  <a:cubicBezTo>
                    <a:pt x="63500" y="1320800"/>
                    <a:pt x="66040" y="1315721"/>
                    <a:pt x="68580" y="1315721"/>
                  </a:cubicBezTo>
                  <a:cubicBezTo>
                    <a:pt x="86360" y="1305561"/>
                    <a:pt x="116840" y="1305561"/>
                    <a:pt x="104140" y="1272540"/>
                  </a:cubicBezTo>
                  <a:close/>
                  <a:moveTo>
                    <a:pt x="119380" y="812800"/>
                  </a:moveTo>
                  <a:cubicBezTo>
                    <a:pt x="119380" y="807720"/>
                    <a:pt x="116840" y="805180"/>
                    <a:pt x="114300" y="800100"/>
                  </a:cubicBezTo>
                  <a:cubicBezTo>
                    <a:pt x="111760" y="802640"/>
                    <a:pt x="109220" y="805180"/>
                    <a:pt x="109220" y="805180"/>
                  </a:cubicBezTo>
                  <a:cubicBezTo>
                    <a:pt x="111760" y="807720"/>
                    <a:pt x="114300" y="812800"/>
                    <a:pt x="114300" y="815340"/>
                  </a:cubicBezTo>
                  <a:cubicBezTo>
                    <a:pt x="114300" y="817880"/>
                    <a:pt x="119380" y="815340"/>
                    <a:pt x="119380" y="812800"/>
                  </a:cubicBezTo>
                  <a:close/>
                  <a:moveTo>
                    <a:pt x="180340" y="398780"/>
                  </a:moveTo>
                  <a:cubicBezTo>
                    <a:pt x="182880" y="396240"/>
                    <a:pt x="187960" y="393700"/>
                    <a:pt x="190500" y="391161"/>
                  </a:cubicBezTo>
                  <a:cubicBezTo>
                    <a:pt x="190500" y="388620"/>
                    <a:pt x="190500" y="386080"/>
                    <a:pt x="190500" y="383540"/>
                  </a:cubicBezTo>
                  <a:cubicBezTo>
                    <a:pt x="185420" y="386080"/>
                    <a:pt x="180340" y="386080"/>
                    <a:pt x="177800" y="388620"/>
                  </a:cubicBezTo>
                  <a:cubicBezTo>
                    <a:pt x="177800" y="388620"/>
                    <a:pt x="180340" y="396240"/>
                    <a:pt x="180340" y="398780"/>
                  </a:cubicBezTo>
                  <a:close/>
                  <a:moveTo>
                    <a:pt x="342900" y="977900"/>
                  </a:moveTo>
                  <a:cubicBezTo>
                    <a:pt x="337820" y="977900"/>
                    <a:pt x="335280" y="980440"/>
                    <a:pt x="330200" y="982980"/>
                  </a:cubicBezTo>
                  <a:cubicBezTo>
                    <a:pt x="332740" y="985520"/>
                    <a:pt x="335280" y="988061"/>
                    <a:pt x="335280" y="988061"/>
                  </a:cubicBezTo>
                  <a:cubicBezTo>
                    <a:pt x="340360" y="988061"/>
                    <a:pt x="342900" y="985520"/>
                    <a:pt x="347980" y="982980"/>
                  </a:cubicBezTo>
                  <a:cubicBezTo>
                    <a:pt x="347980" y="982980"/>
                    <a:pt x="345440" y="977900"/>
                    <a:pt x="342900" y="977900"/>
                  </a:cubicBezTo>
                  <a:close/>
                  <a:moveTo>
                    <a:pt x="261620" y="416561"/>
                  </a:moveTo>
                  <a:cubicBezTo>
                    <a:pt x="261620" y="411480"/>
                    <a:pt x="261620" y="403861"/>
                    <a:pt x="261620" y="398780"/>
                  </a:cubicBezTo>
                  <a:cubicBezTo>
                    <a:pt x="256540" y="398780"/>
                    <a:pt x="248920" y="398780"/>
                    <a:pt x="243840" y="398780"/>
                  </a:cubicBezTo>
                  <a:cubicBezTo>
                    <a:pt x="248920" y="406400"/>
                    <a:pt x="256540" y="411480"/>
                    <a:pt x="261620" y="416561"/>
                  </a:cubicBezTo>
                  <a:close/>
                  <a:moveTo>
                    <a:pt x="10160" y="274320"/>
                  </a:moveTo>
                  <a:cubicBezTo>
                    <a:pt x="10160" y="274320"/>
                    <a:pt x="10160" y="271780"/>
                    <a:pt x="10160" y="271780"/>
                  </a:cubicBezTo>
                  <a:lnTo>
                    <a:pt x="10160" y="274320"/>
                  </a:lnTo>
                  <a:cubicBezTo>
                    <a:pt x="10160" y="274320"/>
                    <a:pt x="10160" y="274320"/>
                    <a:pt x="10160" y="274320"/>
                  </a:cubicBezTo>
                  <a:close/>
                  <a:moveTo>
                    <a:pt x="187960" y="1998980"/>
                  </a:moveTo>
                  <a:cubicBezTo>
                    <a:pt x="182880" y="1993900"/>
                    <a:pt x="177800" y="1991361"/>
                    <a:pt x="172720" y="1986280"/>
                  </a:cubicBezTo>
                  <a:cubicBezTo>
                    <a:pt x="172720" y="1991361"/>
                    <a:pt x="172720" y="1998980"/>
                    <a:pt x="172720" y="2004061"/>
                  </a:cubicBezTo>
                  <a:cubicBezTo>
                    <a:pt x="180340" y="2004061"/>
                    <a:pt x="182880" y="2001521"/>
                    <a:pt x="187960" y="1998980"/>
                  </a:cubicBezTo>
                  <a:close/>
                  <a:moveTo>
                    <a:pt x="276860" y="393700"/>
                  </a:moveTo>
                  <a:cubicBezTo>
                    <a:pt x="271780" y="388620"/>
                    <a:pt x="266700" y="386080"/>
                    <a:pt x="261620" y="381000"/>
                  </a:cubicBezTo>
                  <a:cubicBezTo>
                    <a:pt x="261620" y="386080"/>
                    <a:pt x="261620" y="393700"/>
                    <a:pt x="261620" y="398780"/>
                  </a:cubicBezTo>
                  <a:cubicBezTo>
                    <a:pt x="266700" y="398780"/>
                    <a:pt x="271780" y="396240"/>
                    <a:pt x="276860" y="393700"/>
                  </a:cubicBezTo>
                  <a:close/>
                  <a:moveTo>
                    <a:pt x="170180" y="1993900"/>
                  </a:moveTo>
                  <a:cubicBezTo>
                    <a:pt x="170180" y="1993900"/>
                    <a:pt x="170180" y="1993900"/>
                    <a:pt x="170180" y="1993900"/>
                  </a:cubicBezTo>
                  <a:cubicBezTo>
                    <a:pt x="172720" y="1996440"/>
                    <a:pt x="172720" y="1996440"/>
                    <a:pt x="172720" y="1996440"/>
                  </a:cubicBezTo>
                  <a:cubicBezTo>
                    <a:pt x="172720" y="1996440"/>
                    <a:pt x="172720" y="1988821"/>
                    <a:pt x="172720" y="1988821"/>
                  </a:cubicBezTo>
                  <a:cubicBezTo>
                    <a:pt x="172720" y="1986280"/>
                    <a:pt x="172720" y="1988821"/>
                    <a:pt x="170180" y="1993900"/>
                  </a:cubicBezTo>
                  <a:close/>
                  <a:moveTo>
                    <a:pt x="7620" y="274320"/>
                  </a:moveTo>
                  <a:cubicBezTo>
                    <a:pt x="7620" y="276861"/>
                    <a:pt x="7620" y="276861"/>
                    <a:pt x="7620" y="276861"/>
                  </a:cubicBezTo>
                  <a:cubicBezTo>
                    <a:pt x="7620" y="276861"/>
                    <a:pt x="0" y="276861"/>
                    <a:pt x="0" y="276861"/>
                  </a:cubicBezTo>
                  <a:cubicBezTo>
                    <a:pt x="2540" y="276861"/>
                    <a:pt x="5080" y="276861"/>
                    <a:pt x="10160" y="276861"/>
                  </a:cubicBezTo>
                  <a:lnTo>
                    <a:pt x="7620" y="274320"/>
                  </a:lnTo>
                  <a:cubicBezTo>
                    <a:pt x="7620" y="274320"/>
                    <a:pt x="7620" y="274320"/>
                    <a:pt x="7620" y="274320"/>
                  </a:cubicBezTo>
                  <a:close/>
                  <a:moveTo>
                    <a:pt x="7620" y="274320"/>
                  </a:moveTo>
                  <a:cubicBezTo>
                    <a:pt x="5080" y="274320"/>
                    <a:pt x="2540" y="276861"/>
                    <a:pt x="0" y="279400"/>
                  </a:cubicBezTo>
                  <a:cubicBezTo>
                    <a:pt x="0" y="279400"/>
                    <a:pt x="7620" y="279400"/>
                    <a:pt x="7620" y="279400"/>
                  </a:cubicBezTo>
                  <a:cubicBezTo>
                    <a:pt x="7620" y="276861"/>
                    <a:pt x="7620" y="276861"/>
                    <a:pt x="7620" y="274320"/>
                  </a:cubicBezTo>
                  <a:close/>
                  <a:moveTo>
                    <a:pt x="7620" y="274320"/>
                  </a:moveTo>
                  <a:cubicBezTo>
                    <a:pt x="7620" y="274320"/>
                    <a:pt x="7620" y="274320"/>
                    <a:pt x="7620" y="274320"/>
                  </a:cubicBezTo>
                  <a:lnTo>
                    <a:pt x="7620" y="271780"/>
                  </a:lnTo>
                  <a:cubicBezTo>
                    <a:pt x="7620" y="271780"/>
                    <a:pt x="7620" y="271780"/>
                    <a:pt x="7620" y="271780"/>
                  </a:cubicBezTo>
                  <a:cubicBezTo>
                    <a:pt x="7620" y="271780"/>
                    <a:pt x="7620" y="271780"/>
                    <a:pt x="7620" y="274320"/>
                  </a:cubicBezTo>
                  <a:close/>
                  <a:moveTo>
                    <a:pt x="10160" y="274320"/>
                  </a:moveTo>
                  <a:cubicBezTo>
                    <a:pt x="10160" y="274320"/>
                    <a:pt x="10160" y="274320"/>
                    <a:pt x="10160" y="274320"/>
                  </a:cubicBezTo>
                  <a:lnTo>
                    <a:pt x="10160" y="279400"/>
                  </a:lnTo>
                  <a:cubicBezTo>
                    <a:pt x="12700" y="279400"/>
                    <a:pt x="15240" y="279400"/>
                    <a:pt x="17780" y="279400"/>
                  </a:cubicBezTo>
                  <a:cubicBezTo>
                    <a:pt x="17780" y="279400"/>
                    <a:pt x="10160" y="279400"/>
                    <a:pt x="10160" y="279400"/>
                  </a:cubicBezTo>
                  <a:cubicBezTo>
                    <a:pt x="10160" y="276861"/>
                    <a:pt x="10160" y="276861"/>
                    <a:pt x="10160" y="274320"/>
                  </a:cubicBezTo>
                  <a:close/>
                  <a:moveTo>
                    <a:pt x="256540" y="396240"/>
                  </a:moveTo>
                  <a:cubicBezTo>
                    <a:pt x="256540" y="398780"/>
                    <a:pt x="259080" y="398780"/>
                    <a:pt x="261620" y="401320"/>
                  </a:cubicBezTo>
                  <a:cubicBezTo>
                    <a:pt x="261620" y="396240"/>
                    <a:pt x="261620" y="388620"/>
                    <a:pt x="261620" y="383540"/>
                  </a:cubicBezTo>
                  <a:lnTo>
                    <a:pt x="261620" y="391161"/>
                  </a:lnTo>
                  <a:cubicBezTo>
                    <a:pt x="259080" y="391161"/>
                    <a:pt x="259080" y="393700"/>
                    <a:pt x="256540" y="396240"/>
                  </a:cubicBezTo>
                  <a:close/>
                  <a:moveTo>
                    <a:pt x="256540" y="396240"/>
                  </a:moveTo>
                  <a:cubicBezTo>
                    <a:pt x="259080" y="398780"/>
                    <a:pt x="259080" y="398780"/>
                    <a:pt x="261620" y="401320"/>
                  </a:cubicBezTo>
                  <a:cubicBezTo>
                    <a:pt x="259080" y="398780"/>
                    <a:pt x="259080" y="396240"/>
                    <a:pt x="256540" y="396240"/>
                  </a:cubicBezTo>
                  <a:cubicBezTo>
                    <a:pt x="256540" y="396240"/>
                    <a:pt x="256540" y="396240"/>
                    <a:pt x="256540" y="396240"/>
                  </a:cubicBezTo>
                  <a:close/>
                  <a:moveTo>
                    <a:pt x="256540" y="388620"/>
                  </a:moveTo>
                  <a:cubicBezTo>
                    <a:pt x="256540" y="391161"/>
                    <a:pt x="256540" y="393700"/>
                    <a:pt x="256540" y="396240"/>
                  </a:cubicBezTo>
                  <a:cubicBezTo>
                    <a:pt x="259080" y="393700"/>
                    <a:pt x="259080" y="393700"/>
                    <a:pt x="259080" y="391161"/>
                  </a:cubicBezTo>
                  <a:lnTo>
                    <a:pt x="259080" y="383540"/>
                  </a:lnTo>
                  <a:cubicBezTo>
                    <a:pt x="259080" y="383540"/>
                    <a:pt x="259080" y="386080"/>
                    <a:pt x="256540" y="388620"/>
                  </a:cubicBezTo>
                  <a:cubicBezTo>
                    <a:pt x="256540" y="388620"/>
                    <a:pt x="256540" y="388620"/>
                    <a:pt x="256540" y="388620"/>
                  </a:cubicBezTo>
                  <a:close/>
                  <a:moveTo>
                    <a:pt x="251460" y="398780"/>
                  </a:moveTo>
                  <a:lnTo>
                    <a:pt x="243840" y="398780"/>
                  </a:lnTo>
                  <a:cubicBezTo>
                    <a:pt x="248920" y="398780"/>
                    <a:pt x="256540" y="398780"/>
                    <a:pt x="261620" y="398780"/>
                  </a:cubicBezTo>
                  <a:cubicBezTo>
                    <a:pt x="259080" y="396240"/>
                    <a:pt x="259080" y="396240"/>
                    <a:pt x="256540" y="393700"/>
                  </a:cubicBezTo>
                  <a:cubicBezTo>
                    <a:pt x="254000" y="396240"/>
                    <a:pt x="254000" y="398780"/>
                    <a:pt x="251460" y="398780"/>
                  </a:cubicBezTo>
                  <a:close/>
                  <a:moveTo>
                    <a:pt x="7620" y="210820"/>
                  </a:moveTo>
                  <a:lnTo>
                    <a:pt x="7620" y="0"/>
                  </a:lnTo>
                  <a:cubicBezTo>
                    <a:pt x="10160" y="2540"/>
                    <a:pt x="12700" y="5080"/>
                    <a:pt x="12700" y="7620"/>
                  </a:cubicBezTo>
                  <a:cubicBezTo>
                    <a:pt x="20320" y="48261"/>
                    <a:pt x="45720" y="55880"/>
                    <a:pt x="81280" y="53340"/>
                  </a:cubicBezTo>
                  <a:cubicBezTo>
                    <a:pt x="121920" y="50800"/>
                    <a:pt x="149860" y="73661"/>
                    <a:pt x="154940" y="109220"/>
                  </a:cubicBezTo>
                  <a:cubicBezTo>
                    <a:pt x="160020" y="162561"/>
                    <a:pt x="200660" y="187961"/>
                    <a:pt x="228600" y="215900"/>
                  </a:cubicBezTo>
                  <a:cubicBezTo>
                    <a:pt x="256540" y="243840"/>
                    <a:pt x="274320" y="251461"/>
                    <a:pt x="236220" y="279400"/>
                  </a:cubicBezTo>
                  <a:cubicBezTo>
                    <a:pt x="220980" y="289561"/>
                    <a:pt x="233680" y="297180"/>
                    <a:pt x="241300" y="304800"/>
                  </a:cubicBezTo>
                  <a:cubicBezTo>
                    <a:pt x="251460" y="317500"/>
                    <a:pt x="254000" y="337820"/>
                    <a:pt x="266700" y="345440"/>
                  </a:cubicBezTo>
                  <a:cubicBezTo>
                    <a:pt x="294640" y="365761"/>
                    <a:pt x="254000" y="370840"/>
                    <a:pt x="261620" y="386080"/>
                  </a:cubicBezTo>
                  <a:cubicBezTo>
                    <a:pt x="259080" y="386080"/>
                    <a:pt x="259080" y="388620"/>
                    <a:pt x="256540" y="391161"/>
                  </a:cubicBezTo>
                  <a:cubicBezTo>
                    <a:pt x="251460" y="396240"/>
                    <a:pt x="246380" y="401320"/>
                    <a:pt x="243840" y="403861"/>
                  </a:cubicBezTo>
                  <a:cubicBezTo>
                    <a:pt x="226060" y="398780"/>
                    <a:pt x="208280" y="391161"/>
                    <a:pt x="190500" y="386080"/>
                  </a:cubicBezTo>
                  <a:cubicBezTo>
                    <a:pt x="187960" y="375920"/>
                    <a:pt x="187960" y="365761"/>
                    <a:pt x="185420" y="355600"/>
                  </a:cubicBezTo>
                  <a:cubicBezTo>
                    <a:pt x="180340" y="360680"/>
                    <a:pt x="172720" y="365761"/>
                    <a:pt x="167640" y="365761"/>
                  </a:cubicBezTo>
                  <a:cubicBezTo>
                    <a:pt x="149860" y="365761"/>
                    <a:pt x="127000" y="383540"/>
                    <a:pt x="121920" y="350520"/>
                  </a:cubicBezTo>
                  <a:cubicBezTo>
                    <a:pt x="111760" y="332740"/>
                    <a:pt x="91440" y="401320"/>
                    <a:pt x="86360" y="345440"/>
                  </a:cubicBezTo>
                  <a:cubicBezTo>
                    <a:pt x="86360" y="332740"/>
                    <a:pt x="91440" y="320040"/>
                    <a:pt x="71120" y="314961"/>
                  </a:cubicBezTo>
                  <a:cubicBezTo>
                    <a:pt x="50800" y="309880"/>
                    <a:pt x="35560" y="292100"/>
                    <a:pt x="17780" y="281940"/>
                  </a:cubicBezTo>
                  <a:cubicBezTo>
                    <a:pt x="15240" y="276861"/>
                    <a:pt x="12700" y="271780"/>
                    <a:pt x="12700" y="266700"/>
                  </a:cubicBezTo>
                  <a:cubicBezTo>
                    <a:pt x="12700" y="266700"/>
                    <a:pt x="10160" y="269240"/>
                    <a:pt x="10160" y="269240"/>
                  </a:cubicBezTo>
                  <a:lnTo>
                    <a:pt x="10160" y="220980"/>
                  </a:lnTo>
                  <a:cubicBezTo>
                    <a:pt x="10160" y="218440"/>
                    <a:pt x="12700" y="215900"/>
                    <a:pt x="12700" y="213361"/>
                  </a:cubicBezTo>
                  <a:cubicBezTo>
                    <a:pt x="10160" y="213361"/>
                    <a:pt x="10160" y="210820"/>
                    <a:pt x="7620" y="210820"/>
                  </a:cubicBezTo>
                  <a:close/>
                  <a:moveTo>
                    <a:pt x="121920" y="340361"/>
                  </a:moveTo>
                  <a:cubicBezTo>
                    <a:pt x="124460" y="342900"/>
                    <a:pt x="127000" y="345440"/>
                    <a:pt x="129540" y="347980"/>
                  </a:cubicBezTo>
                  <a:cubicBezTo>
                    <a:pt x="132080" y="345440"/>
                    <a:pt x="134620" y="340361"/>
                    <a:pt x="137160" y="337820"/>
                  </a:cubicBezTo>
                  <a:cubicBezTo>
                    <a:pt x="137160" y="337820"/>
                    <a:pt x="134620" y="335280"/>
                    <a:pt x="132080" y="332740"/>
                  </a:cubicBezTo>
                  <a:cubicBezTo>
                    <a:pt x="129540" y="335280"/>
                    <a:pt x="124460" y="337820"/>
                    <a:pt x="121920" y="340361"/>
                  </a:cubicBezTo>
                  <a:close/>
                  <a:moveTo>
                    <a:pt x="60960" y="243840"/>
                  </a:moveTo>
                  <a:cubicBezTo>
                    <a:pt x="68580" y="236220"/>
                    <a:pt x="76200" y="228600"/>
                    <a:pt x="83820" y="218440"/>
                  </a:cubicBezTo>
                  <a:cubicBezTo>
                    <a:pt x="81280" y="215900"/>
                    <a:pt x="78740" y="208280"/>
                    <a:pt x="76200" y="208280"/>
                  </a:cubicBezTo>
                  <a:cubicBezTo>
                    <a:pt x="68580" y="210820"/>
                    <a:pt x="58420" y="215900"/>
                    <a:pt x="50800" y="220980"/>
                  </a:cubicBezTo>
                  <a:cubicBezTo>
                    <a:pt x="50800" y="226061"/>
                    <a:pt x="58420" y="236220"/>
                    <a:pt x="60960" y="243840"/>
                  </a:cubicBezTo>
                  <a:close/>
                  <a:moveTo>
                    <a:pt x="256540" y="396240"/>
                  </a:moveTo>
                  <a:cubicBezTo>
                    <a:pt x="256540" y="396240"/>
                    <a:pt x="254000" y="393700"/>
                    <a:pt x="254000" y="393700"/>
                  </a:cubicBezTo>
                  <a:cubicBezTo>
                    <a:pt x="251460" y="396240"/>
                    <a:pt x="248920" y="398780"/>
                    <a:pt x="246380" y="401320"/>
                  </a:cubicBezTo>
                  <a:lnTo>
                    <a:pt x="254000" y="401320"/>
                  </a:lnTo>
                  <a:cubicBezTo>
                    <a:pt x="254000" y="398780"/>
                    <a:pt x="254000" y="396240"/>
                    <a:pt x="256540" y="396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D471A3E-8A3F-4B25-960A-BB0EBA1E1ADC}"/>
              </a:ext>
            </a:extLst>
          </p:cNvPr>
          <p:cNvSpPr/>
          <p:nvPr/>
        </p:nvSpPr>
        <p:spPr>
          <a:xfrm>
            <a:off x="4898271" y="3993558"/>
            <a:ext cx="750558" cy="868666"/>
          </a:xfrm>
          <a:custGeom>
            <a:avLst/>
            <a:gdLst>
              <a:gd name="connsiteX0" fmla="*/ 230505 w 750569"/>
              <a:gd name="connsiteY0" fmla="*/ 497840 h 868679"/>
              <a:gd name="connsiteX1" fmla="*/ 385445 w 750569"/>
              <a:gd name="connsiteY1" fmla="*/ 365760 h 868679"/>
              <a:gd name="connsiteX2" fmla="*/ 517525 w 750569"/>
              <a:gd name="connsiteY2" fmla="*/ 520700 h 868679"/>
              <a:gd name="connsiteX3" fmla="*/ 362585 w 750569"/>
              <a:gd name="connsiteY3" fmla="*/ 652780 h 868679"/>
              <a:gd name="connsiteX4" fmla="*/ 230505 w 750569"/>
              <a:gd name="connsiteY4" fmla="*/ 497840 h 868679"/>
              <a:gd name="connsiteX5" fmla="*/ 230505 w 750569"/>
              <a:gd name="connsiteY5" fmla="*/ 497840 h 868679"/>
              <a:gd name="connsiteX6" fmla="*/ 685165 w 750569"/>
              <a:gd name="connsiteY6" fmla="*/ 256540 h 868679"/>
              <a:gd name="connsiteX7" fmla="*/ 641985 w 750569"/>
              <a:gd name="connsiteY7" fmla="*/ 210820 h 868679"/>
              <a:gd name="connsiteX8" fmla="*/ 639445 w 750569"/>
              <a:gd name="connsiteY8" fmla="*/ 210820 h 868679"/>
              <a:gd name="connsiteX9" fmla="*/ 606425 w 750569"/>
              <a:gd name="connsiteY9" fmla="*/ 241300 h 868679"/>
              <a:gd name="connsiteX10" fmla="*/ 438785 w 750569"/>
              <a:gd name="connsiteY10" fmla="*/ 157480 h 868679"/>
              <a:gd name="connsiteX11" fmla="*/ 438785 w 750569"/>
              <a:gd name="connsiteY11" fmla="*/ 93980 h 868679"/>
              <a:gd name="connsiteX12" fmla="*/ 433705 w 750569"/>
              <a:gd name="connsiteY12" fmla="*/ 88900 h 868679"/>
              <a:gd name="connsiteX13" fmla="*/ 309245 w 750569"/>
              <a:gd name="connsiteY13" fmla="*/ 88900 h 868679"/>
              <a:gd name="connsiteX14" fmla="*/ 304165 w 750569"/>
              <a:gd name="connsiteY14" fmla="*/ 93980 h 868679"/>
              <a:gd name="connsiteX15" fmla="*/ 304165 w 750569"/>
              <a:gd name="connsiteY15" fmla="*/ 154940 h 868679"/>
              <a:gd name="connsiteX16" fmla="*/ 131445 w 750569"/>
              <a:gd name="connsiteY16" fmla="*/ 236220 h 868679"/>
              <a:gd name="connsiteX17" fmla="*/ 103505 w 750569"/>
              <a:gd name="connsiteY17" fmla="*/ 210820 h 868679"/>
              <a:gd name="connsiteX18" fmla="*/ 100965 w 750569"/>
              <a:gd name="connsiteY18" fmla="*/ 210820 h 868679"/>
              <a:gd name="connsiteX19" fmla="*/ 57785 w 750569"/>
              <a:gd name="connsiteY19" fmla="*/ 256540 h 868679"/>
              <a:gd name="connsiteX20" fmla="*/ 57785 w 750569"/>
              <a:gd name="connsiteY20" fmla="*/ 259080 h 868679"/>
              <a:gd name="connsiteX21" fmla="*/ 83185 w 750569"/>
              <a:gd name="connsiteY21" fmla="*/ 281940 h 868679"/>
              <a:gd name="connsiteX22" fmla="*/ 4445 w 750569"/>
              <a:gd name="connsiteY22" fmla="*/ 508000 h 868679"/>
              <a:gd name="connsiteX23" fmla="*/ 365125 w 750569"/>
              <a:gd name="connsiteY23" fmla="*/ 868680 h 868679"/>
              <a:gd name="connsiteX24" fmla="*/ 725805 w 750569"/>
              <a:gd name="connsiteY24" fmla="*/ 508000 h 868679"/>
              <a:gd name="connsiteX25" fmla="*/ 649605 w 750569"/>
              <a:gd name="connsiteY25" fmla="*/ 284480 h 868679"/>
              <a:gd name="connsiteX26" fmla="*/ 680085 w 750569"/>
              <a:gd name="connsiteY26" fmla="*/ 256540 h 868679"/>
              <a:gd name="connsiteX27" fmla="*/ 685165 w 750569"/>
              <a:gd name="connsiteY27" fmla="*/ 256540 h 868679"/>
              <a:gd name="connsiteX28" fmla="*/ 685165 w 750569"/>
              <a:gd name="connsiteY28" fmla="*/ 256540 h 868679"/>
              <a:gd name="connsiteX29" fmla="*/ 370205 w 750569"/>
              <a:gd name="connsiteY29" fmla="*/ 182880 h 868679"/>
              <a:gd name="connsiteX30" fmla="*/ 42545 w 750569"/>
              <a:gd name="connsiteY30" fmla="*/ 510540 h 868679"/>
              <a:gd name="connsiteX31" fmla="*/ 370205 w 750569"/>
              <a:gd name="connsiteY31" fmla="*/ 838200 h 868679"/>
              <a:gd name="connsiteX32" fmla="*/ 697865 w 750569"/>
              <a:gd name="connsiteY32" fmla="*/ 510540 h 868679"/>
              <a:gd name="connsiteX33" fmla="*/ 370205 w 750569"/>
              <a:gd name="connsiteY33" fmla="*/ 182880 h 868679"/>
              <a:gd name="connsiteX34" fmla="*/ 370205 w 750569"/>
              <a:gd name="connsiteY34" fmla="*/ 182880 h 868679"/>
              <a:gd name="connsiteX35" fmla="*/ 748665 w 750569"/>
              <a:gd name="connsiteY35" fmla="*/ 218440 h 868679"/>
              <a:gd name="connsiteX36" fmla="*/ 748665 w 750569"/>
              <a:gd name="connsiteY36" fmla="*/ 233680 h 868679"/>
              <a:gd name="connsiteX37" fmla="*/ 715645 w 750569"/>
              <a:gd name="connsiteY37" fmla="*/ 264160 h 868679"/>
              <a:gd name="connsiteX38" fmla="*/ 700405 w 750569"/>
              <a:gd name="connsiteY38" fmla="*/ 264160 h 868679"/>
              <a:gd name="connsiteX39" fmla="*/ 639445 w 750569"/>
              <a:gd name="connsiteY39" fmla="*/ 198120 h 868679"/>
              <a:gd name="connsiteX40" fmla="*/ 639445 w 750569"/>
              <a:gd name="connsiteY40" fmla="*/ 182880 h 868679"/>
              <a:gd name="connsiteX41" fmla="*/ 672465 w 750569"/>
              <a:gd name="connsiteY41" fmla="*/ 152400 h 868679"/>
              <a:gd name="connsiteX42" fmla="*/ 687705 w 750569"/>
              <a:gd name="connsiteY42" fmla="*/ 152400 h 868679"/>
              <a:gd name="connsiteX43" fmla="*/ 748665 w 750569"/>
              <a:gd name="connsiteY43" fmla="*/ 218440 h 868679"/>
              <a:gd name="connsiteX44" fmla="*/ 748665 w 750569"/>
              <a:gd name="connsiteY44" fmla="*/ 218440 h 868679"/>
              <a:gd name="connsiteX45" fmla="*/ 1905 w 750569"/>
              <a:gd name="connsiteY45" fmla="*/ 220980 h 868679"/>
              <a:gd name="connsiteX46" fmla="*/ 62865 w 750569"/>
              <a:gd name="connsiteY46" fmla="*/ 154940 h 868679"/>
              <a:gd name="connsiteX47" fmla="*/ 78105 w 750569"/>
              <a:gd name="connsiteY47" fmla="*/ 154940 h 868679"/>
              <a:gd name="connsiteX48" fmla="*/ 111125 w 750569"/>
              <a:gd name="connsiteY48" fmla="*/ 185420 h 868679"/>
              <a:gd name="connsiteX49" fmla="*/ 111125 w 750569"/>
              <a:gd name="connsiteY49" fmla="*/ 200660 h 868679"/>
              <a:gd name="connsiteX50" fmla="*/ 50165 w 750569"/>
              <a:gd name="connsiteY50" fmla="*/ 266700 h 868679"/>
              <a:gd name="connsiteX51" fmla="*/ 34925 w 750569"/>
              <a:gd name="connsiteY51" fmla="*/ 266700 h 868679"/>
              <a:gd name="connsiteX52" fmla="*/ 1905 w 750569"/>
              <a:gd name="connsiteY52" fmla="*/ 236220 h 868679"/>
              <a:gd name="connsiteX53" fmla="*/ 1905 w 750569"/>
              <a:gd name="connsiteY53" fmla="*/ 220980 h 868679"/>
              <a:gd name="connsiteX54" fmla="*/ 1905 w 750569"/>
              <a:gd name="connsiteY54" fmla="*/ 220980 h 868679"/>
              <a:gd name="connsiteX55" fmla="*/ 260985 w 750569"/>
              <a:gd name="connsiteY55" fmla="*/ 0 h 868679"/>
              <a:gd name="connsiteX56" fmla="*/ 487045 w 750569"/>
              <a:gd name="connsiteY56" fmla="*/ 0 h 868679"/>
              <a:gd name="connsiteX57" fmla="*/ 497205 w 750569"/>
              <a:gd name="connsiteY57" fmla="*/ 10160 h 868679"/>
              <a:gd name="connsiteX58" fmla="*/ 497205 w 750569"/>
              <a:gd name="connsiteY58" fmla="*/ 71120 h 868679"/>
              <a:gd name="connsiteX59" fmla="*/ 487045 w 750569"/>
              <a:gd name="connsiteY59" fmla="*/ 81280 h 868679"/>
              <a:gd name="connsiteX60" fmla="*/ 260985 w 750569"/>
              <a:gd name="connsiteY60" fmla="*/ 81280 h 868679"/>
              <a:gd name="connsiteX61" fmla="*/ 250825 w 750569"/>
              <a:gd name="connsiteY61" fmla="*/ 71120 h 868679"/>
              <a:gd name="connsiteX62" fmla="*/ 250825 w 750569"/>
              <a:gd name="connsiteY62" fmla="*/ 10160 h 868679"/>
              <a:gd name="connsiteX63" fmla="*/ 260985 w 750569"/>
              <a:gd name="connsiteY63" fmla="*/ 0 h 868679"/>
              <a:gd name="connsiteX64" fmla="*/ 260985 w 750569"/>
              <a:gd name="connsiteY64" fmla="*/ 0 h 868679"/>
              <a:gd name="connsiteX65" fmla="*/ 327025 w 750569"/>
              <a:gd name="connsiteY65" fmla="*/ 505460 h 868679"/>
              <a:gd name="connsiteX66" fmla="*/ 367665 w 750569"/>
              <a:gd name="connsiteY66" fmla="*/ 553720 h 868679"/>
              <a:gd name="connsiteX67" fmla="*/ 415925 w 750569"/>
              <a:gd name="connsiteY67" fmla="*/ 513080 h 868679"/>
              <a:gd name="connsiteX68" fmla="*/ 375285 w 750569"/>
              <a:gd name="connsiteY68" fmla="*/ 464820 h 868679"/>
              <a:gd name="connsiteX69" fmla="*/ 327025 w 750569"/>
              <a:gd name="connsiteY69" fmla="*/ 505460 h 868679"/>
              <a:gd name="connsiteX70" fmla="*/ 327025 w 750569"/>
              <a:gd name="connsiteY70" fmla="*/ 505460 h 868679"/>
              <a:gd name="connsiteX71" fmla="*/ 144145 w 750569"/>
              <a:gd name="connsiteY71" fmla="*/ 457200 h 868679"/>
              <a:gd name="connsiteX72" fmla="*/ 108585 w 750569"/>
              <a:gd name="connsiteY72" fmla="*/ 462280 h 868679"/>
              <a:gd name="connsiteX73" fmla="*/ 106045 w 750569"/>
              <a:gd name="connsiteY73" fmla="*/ 464820 h 868679"/>
              <a:gd name="connsiteX74" fmla="*/ 103505 w 750569"/>
              <a:gd name="connsiteY74" fmla="*/ 505460 h 868679"/>
              <a:gd name="connsiteX75" fmla="*/ 106045 w 750569"/>
              <a:gd name="connsiteY75" fmla="*/ 510540 h 868679"/>
              <a:gd name="connsiteX76" fmla="*/ 141605 w 750569"/>
              <a:gd name="connsiteY76" fmla="*/ 520700 h 868679"/>
              <a:gd name="connsiteX77" fmla="*/ 151765 w 750569"/>
              <a:gd name="connsiteY77" fmla="*/ 576580 h 868679"/>
              <a:gd name="connsiteX78" fmla="*/ 123825 w 750569"/>
              <a:gd name="connsiteY78" fmla="*/ 599440 h 868679"/>
              <a:gd name="connsiteX79" fmla="*/ 123825 w 750569"/>
              <a:gd name="connsiteY79" fmla="*/ 604520 h 868679"/>
              <a:gd name="connsiteX80" fmla="*/ 141605 w 750569"/>
              <a:gd name="connsiteY80" fmla="*/ 642620 h 868679"/>
              <a:gd name="connsiteX81" fmla="*/ 146685 w 750569"/>
              <a:gd name="connsiteY81" fmla="*/ 645160 h 868679"/>
              <a:gd name="connsiteX82" fmla="*/ 182245 w 750569"/>
              <a:gd name="connsiteY82" fmla="*/ 637540 h 868679"/>
              <a:gd name="connsiteX83" fmla="*/ 220345 w 750569"/>
              <a:gd name="connsiteY83" fmla="*/ 680720 h 868679"/>
              <a:gd name="connsiteX84" fmla="*/ 207645 w 750569"/>
              <a:gd name="connsiteY84" fmla="*/ 713740 h 868679"/>
              <a:gd name="connsiteX85" fmla="*/ 210185 w 750569"/>
              <a:gd name="connsiteY85" fmla="*/ 718820 h 868679"/>
              <a:gd name="connsiteX86" fmla="*/ 243205 w 750569"/>
              <a:gd name="connsiteY86" fmla="*/ 741680 h 868679"/>
              <a:gd name="connsiteX87" fmla="*/ 248285 w 750569"/>
              <a:gd name="connsiteY87" fmla="*/ 741680 h 868679"/>
              <a:gd name="connsiteX88" fmla="*/ 273685 w 750569"/>
              <a:gd name="connsiteY88" fmla="*/ 718820 h 868679"/>
              <a:gd name="connsiteX89" fmla="*/ 329565 w 750569"/>
              <a:gd name="connsiteY89" fmla="*/ 739140 h 868679"/>
              <a:gd name="connsiteX90" fmla="*/ 334645 w 750569"/>
              <a:gd name="connsiteY90" fmla="*/ 772160 h 868679"/>
              <a:gd name="connsiteX91" fmla="*/ 337185 w 750569"/>
              <a:gd name="connsiteY91" fmla="*/ 774700 h 868679"/>
              <a:gd name="connsiteX92" fmla="*/ 377825 w 750569"/>
              <a:gd name="connsiteY92" fmla="*/ 777240 h 868679"/>
              <a:gd name="connsiteX93" fmla="*/ 382905 w 750569"/>
              <a:gd name="connsiteY93" fmla="*/ 774700 h 868679"/>
              <a:gd name="connsiteX94" fmla="*/ 393065 w 750569"/>
              <a:gd name="connsiteY94" fmla="*/ 741680 h 868679"/>
              <a:gd name="connsiteX95" fmla="*/ 451485 w 750569"/>
              <a:gd name="connsiteY95" fmla="*/ 731520 h 868679"/>
              <a:gd name="connsiteX96" fmla="*/ 471805 w 750569"/>
              <a:gd name="connsiteY96" fmla="*/ 759460 h 868679"/>
              <a:gd name="connsiteX97" fmla="*/ 476885 w 750569"/>
              <a:gd name="connsiteY97" fmla="*/ 759460 h 868679"/>
              <a:gd name="connsiteX98" fmla="*/ 514985 w 750569"/>
              <a:gd name="connsiteY98" fmla="*/ 741680 h 868679"/>
              <a:gd name="connsiteX99" fmla="*/ 517525 w 750569"/>
              <a:gd name="connsiteY99" fmla="*/ 736600 h 868679"/>
              <a:gd name="connsiteX100" fmla="*/ 509905 w 750569"/>
              <a:gd name="connsiteY100" fmla="*/ 703580 h 868679"/>
              <a:gd name="connsiteX101" fmla="*/ 553085 w 750569"/>
              <a:gd name="connsiteY101" fmla="*/ 665480 h 868679"/>
              <a:gd name="connsiteX102" fmla="*/ 586105 w 750569"/>
              <a:gd name="connsiteY102" fmla="*/ 678180 h 868679"/>
              <a:gd name="connsiteX103" fmla="*/ 591185 w 750569"/>
              <a:gd name="connsiteY103" fmla="*/ 675640 h 868679"/>
              <a:gd name="connsiteX104" fmla="*/ 614045 w 750569"/>
              <a:gd name="connsiteY104" fmla="*/ 642620 h 868679"/>
              <a:gd name="connsiteX105" fmla="*/ 614045 w 750569"/>
              <a:gd name="connsiteY105" fmla="*/ 637540 h 868679"/>
              <a:gd name="connsiteX106" fmla="*/ 591185 w 750569"/>
              <a:gd name="connsiteY106" fmla="*/ 612140 h 868679"/>
              <a:gd name="connsiteX107" fmla="*/ 611505 w 750569"/>
              <a:gd name="connsiteY107" fmla="*/ 558800 h 868679"/>
              <a:gd name="connsiteX108" fmla="*/ 647065 w 750569"/>
              <a:gd name="connsiteY108" fmla="*/ 553720 h 868679"/>
              <a:gd name="connsiteX109" fmla="*/ 649605 w 750569"/>
              <a:gd name="connsiteY109" fmla="*/ 551180 h 868679"/>
              <a:gd name="connsiteX110" fmla="*/ 652145 w 750569"/>
              <a:gd name="connsiteY110" fmla="*/ 510540 h 868679"/>
              <a:gd name="connsiteX111" fmla="*/ 649605 w 750569"/>
              <a:gd name="connsiteY111" fmla="*/ 505460 h 868679"/>
              <a:gd name="connsiteX112" fmla="*/ 616585 w 750569"/>
              <a:gd name="connsiteY112" fmla="*/ 495300 h 868679"/>
              <a:gd name="connsiteX113" fmla="*/ 606425 w 750569"/>
              <a:gd name="connsiteY113" fmla="*/ 439420 h 868679"/>
              <a:gd name="connsiteX114" fmla="*/ 634365 w 750569"/>
              <a:gd name="connsiteY114" fmla="*/ 416560 h 868679"/>
              <a:gd name="connsiteX115" fmla="*/ 634365 w 750569"/>
              <a:gd name="connsiteY115" fmla="*/ 411480 h 868679"/>
              <a:gd name="connsiteX116" fmla="*/ 616585 w 750569"/>
              <a:gd name="connsiteY116" fmla="*/ 373380 h 868679"/>
              <a:gd name="connsiteX117" fmla="*/ 611505 w 750569"/>
              <a:gd name="connsiteY117" fmla="*/ 370840 h 868679"/>
              <a:gd name="connsiteX118" fmla="*/ 575945 w 750569"/>
              <a:gd name="connsiteY118" fmla="*/ 378460 h 868679"/>
              <a:gd name="connsiteX119" fmla="*/ 540385 w 750569"/>
              <a:gd name="connsiteY119" fmla="*/ 335280 h 868679"/>
              <a:gd name="connsiteX120" fmla="*/ 553085 w 750569"/>
              <a:gd name="connsiteY120" fmla="*/ 299720 h 868679"/>
              <a:gd name="connsiteX121" fmla="*/ 550545 w 750569"/>
              <a:gd name="connsiteY121" fmla="*/ 294640 h 868679"/>
              <a:gd name="connsiteX122" fmla="*/ 517525 w 750569"/>
              <a:gd name="connsiteY122" fmla="*/ 271780 h 868679"/>
              <a:gd name="connsiteX123" fmla="*/ 512445 w 750569"/>
              <a:gd name="connsiteY123" fmla="*/ 271780 h 868679"/>
              <a:gd name="connsiteX124" fmla="*/ 484505 w 750569"/>
              <a:gd name="connsiteY124" fmla="*/ 297180 h 868679"/>
              <a:gd name="connsiteX125" fmla="*/ 431165 w 750569"/>
              <a:gd name="connsiteY125" fmla="*/ 279400 h 868679"/>
              <a:gd name="connsiteX126" fmla="*/ 426085 w 750569"/>
              <a:gd name="connsiteY126" fmla="*/ 241300 h 868679"/>
              <a:gd name="connsiteX127" fmla="*/ 423545 w 750569"/>
              <a:gd name="connsiteY127" fmla="*/ 238760 h 868679"/>
              <a:gd name="connsiteX128" fmla="*/ 382905 w 750569"/>
              <a:gd name="connsiteY128" fmla="*/ 236220 h 868679"/>
              <a:gd name="connsiteX129" fmla="*/ 377825 w 750569"/>
              <a:gd name="connsiteY129" fmla="*/ 238760 h 868679"/>
              <a:gd name="connsiteX130" fmla="*/ 365125 w 750569"/>
              <a:gd name="connsiteY130" fmla="*/ 274320 h 868679"/>
              <a:gd name="connsiteX131" fmla="*/ 311785 w 750569"/>
              <a:gd name="connsiteY131" fmla="*/ 284480 h 868679"/>
              <a:gd name="connsiteX132" fmla="*/ 288925 w 750569"/>
              <a:gd name="connsiteY132" fmla="*/ 254000 h 868679"/>
              <a:gd name="connsiteX133" fmla="*/ 283845 w 750569"/>
              <a:gd name="connsiteY133" fmla="*/ 254000 h 868679"/>
              <a:gd name="connsiteX134" fmla="*/ 245745 w 750569"/>
              <a:gd name="connsiteY134" fmla="*/ 271780 h 868679"/>
              <a:gd name="connsiteX135" fmla="*/ 243205 w 750569"/>
              <a:gd name="connsiteY135" fmla="*/ 276860 h 868679"/>
              <a:gd name="connsiteX136" fmla="*/ 250825 w 750569"/>
              <a:gd name="connsiteY136" fmla="*/ 314960 h 868679"/>
              <a:gd name="connsiteX137" fmla="*/ 207645 w 750569"/>
              <a:gd name="connsiteY137" fmla="*/ 350520 h 868679"/>
              <a:gd name="connsiteX138" fmla="*/ 172085 w 750569"/>
              <a:gd name="connsiteY138" fmla="*/ 335280 h 868679"/>
              <a:gd name="connsiteX139" fmla="*/ 167005 w 750569"/>
              <a:gd name="connsiteY139" fmla="*/ 337820 h 868679"/>
              <a:gd name="connsiteX140" fmla="*/ 144145 w 750569"/>
              <a:gd name="connsiteY140" fmla="*/ 370840 h 868679"/>
              <a:gd name="connsiteX141" fmla="*/ 144145 w 750569"/>
              <a:gd name="connsiteY141" fmla="*/ 375920 h 868679"/>
              <a:gd name="connsiteX142" fmla="*/ 169545 w 750569"/>
              <a:gd name="connsiteY142" fmla="*/ 403860 h 868679"/>
              <a:gd name="connsiteX143" fmla="*/ 144145 w 750569"/>
              <a:gd name="connsiteY143" fmla="*/ 457200 h 868679"/>
              <a:gd name="connsiteX144" fmla="*/ 144145 w 750569"/>
              <a:gd name="connsiteY144" fmla="*/ 457200 h 868679"/>
              <a:gd name="connsiteX145" fmla="*/ 205105 w 750569"/>
              <a:gd name="connsiteY145" fmla="*/ 495300 h 868679"/>
              <a:gd name="connsiteX146" fmla="*/ 360045 w 750569"/>
              <a:gd name="connsiteY146" fmla="*/ 680720 h 868679"/>
              <a:gd name="connsiteX147" fmla="*/ 545465 w 750569"/>
              <a:gd name="connsiteY147" fmla="*/ 525780 h 868679"/>
              <a:gd name="connsiteX148" fmla="*/ 390525 w 750569"/>
              <a:gd name="connsiteY148" fmla="*/ 340360 h 868679"/>
              <a:gd name="connsiteX149" fmla="*/ 205105 w 750569"/>
              <a:gd name="connsiteY149" fmla="*/ 495300 h 86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750569" h="868679">
                <a:moveTo>
                  <a:pt x="230505" y="497840"/>
                </a:moveTo>
                <a:cubicBezTo>
                  <a:pt x="238125" y="419100"/>
                  <a:pt x="306705" y="360680"/>
                  <a:pt x="385445" y="365760"/>
                </a:cubicBezTo>
                <a:cubicBezTo>
                  <a:pt x="464185" y="373380"/>
                  <a:pt x="522605" y="441960"/>
                  <a:pt x="517525" y="520700"/>
                </a:cubicBezTo>
                <a:cubicBezTo>
                  <a:pt x="509905" y="599440"/>
                  <a:pt x="441325" y="657860"/>
                  <a:pt x="362585" y="652780"/>
                </a:cubicBezTo>
                <a:cubicBezTo>
                  <a:pt x="283845" y="647700"/>
                  <a:pt x="225425" y="576580"/>
                  <a:pt x="230505" y="497840"/>
                </a:cubicBezTo>
                <a:lnTo>
                  <a:pt x="230505" y="497840"/>
                </a:lnTo>
                <a:close/>
                <a:moveTo>
                  <a:pt x="685165" y="256540"/>
                </a:moveTo>
                <a:lnTo>
                  <a:pt x="641985" y="210820"/>
                </a:lnTo>
                <a:cubicBezTo>
                  <a:pt x="641985" y="210820"/>
                  <a:pt x="639445" y="210820"/>
                  <a:pt x="639445" y="210820"/>
                </a:cubicBezTo>
                <a:lnTo>
                  <a:pt x="606425" y="241300"/>
                </a:lnTo>
                <a:cubicBezTo>
                  <a:pt x="560705" y="200660"/>
                  <a:pt x="502285" y="170180"/>
                  <a:pt x="438785" y="157480"/>
                </a:cubicBezTo>
                <a:lnTo>
                  <a:pt x="438785" y="93980"/>
                </a:lnTo>
                <a:cubicBezTo>
                  <a:pt x="438785" y="91440"/>
                  <a:pt x="436245" y="88900"/>
                  <a:pt x="433705" y="88900"/>
                </a:cubicBezTo>
                <a:lnTo>
                  <a:pt x="309245" y="88900"/>
                </a:lnTo>
                <a:cubicBezTo>
                  <a:pt x="306705" y="88900"/>
                  <a:pt x="304165" y="91440"/>
                  <a:pt x="304165" y="93980"/>
                </a:cubicBezTo>
                <a:lnTo>
                  <a:pt x="304165" y="154940"/>
                </a:lnTo>
                <a:cubicBezTo>
                  <a:pt x="238125" y="167640"/>
                  <a:pt x="179705" y="195580"/>
                  <a:pt x="131445" y="236220"/>
                </a:cubicBezTo>
                <a:lnTo>
                  <a:pt x="103505" y="210820"/>
                </a:lnTo>
                <a:cubicBezTo>
                  <a:pt x="103505" y="210820"/>
                  <a:pt x="100965" y="210820"/>
                  <a:pt x="100965" y="210820"/>
                </a:cubicBezTo>
                <a:lnTo>
                  <a:pt x="57785" y="256540"/>
                </a:lnTo>
                <a:cubicBezTo>
                  <a:pt x="57785" y="256540"/>
                  <a:pt x="57785" y="259080"/>
                  <a:pt x="57785" y="259080"/>
                </a:cubicBezTo>
                <a:lnTo>
                  <a:pt x="83185" y="281940"/>
                </a:lnTo>
                <a:cubicBezTo>
                  <a:pt x="34925" y="342900"/>
                  <a:pt x="4445" y="421640"/>
                  <a:pt x="4445" y="508000"/>
                </a:cubicBezTo>
                <a:cubicBezTo>
                  <a:pt x="4445" y="706120"/>
                  <a:pt x="167005" y="868680"/>
                  <a:pt x="365125" y="868680"/>
                </a:cubicBezTo>
                <a:cubicBezTo>
                  <a:pt x="563245" y="868680"/>
                  <a:pt x="725805" y="706120"/>
                  <a:pt x="725805" y="508000"/>
                </a:cubicBezTo>
                <a:cubicBezTo>
                  <a:pt x="725805" y="424180"/>
                  <a:pt x="697865" y="347980"/>
                  <a:pt x="649605" y="284480"/>
                </a:cubicBezTo>
                <a:lnTo>
                  <a:pt x="680085" y="256540"/>
                </a:lnTo>
                <a:cubicBezTo>
                  <a:pt x="687705" y="259080"/>
                  <a:pt x="687705" y="259080"/>
                  <a:pt x="685165" y="256540"/>
                </a:cubicBezTo>
                <a:lnTo>
                  <a:pt x="685165" y="256540"/>
                </a:lnTo>
                <a:close/>
                <a:moveTo>
                  <a:pt x="370205" y="182880"/>
                </a:moveTo>
                <a:cubicBezTo>
                  <a:pt x="189865" y="182880"/>
                  <a:pt x="42545" y="330200"/>
                  <a:pt x="42545" y="510540"/>
                </a:cubicBezTo>
                <a:cubicBezTo>
                  <a:pt x="42545" y="690880"/>
                  <a:pt x="189865" y="838200"/>
                  <a:pt x="370205" y="838200"/>
                </a:cubicBezTo>
                <a:cubicBezTo>
                  <a:pt x="550545" y="838200"/>
                  <a:pt x="697865" y="690880"/>
                  <a:pt x="697865" y="510540"/>
                </a:cubicBezTo>
                <a:cubicBezTo>
                  <a:pt x="697865" y="330200"/>
                  <a:pt x="550545" y="182880"/>
                  <a:pt x="370205" y="182880"/>
                </a:cubicBezTo>
                <a:lnTo>
                  <a:pt x="370205" y="182880"/>
                </a:lnTo>
                <a:close/>
                <a:moveTo>
                  <a:pt x="748665" y="218440"/>
                </a:moveTo>
                <a:cubicBezTo>
                  <a:pt x="751205" y="223520"/>
                  <a:pt x="751205" y="228600"/>
                  <a:pt x="748665" y="233680"/>
                </a:cubicBezTo>
                <a:lnTo>
                  <a:pt x="715645" y="264160"/>
                </a:lnTo>
                <a:cubicBezTo>
                  <a:pt x="710565" y="266700"/>
                  <a:pt x="705485" y="266700"/>
                  <a:pt x="700405" y="264160"/>
                </a:cubicBezTo>
                <a:lnTo>
                  <a:pt x="639445" y="198120"/>
                </a:lnTo>
                <a:cubicBezTo>
                  <a:pt x="636905" y="193040"/>
                  <a:pt x="636905" y="187960"/>
                  <a:pt x="639445" y="182880"/>
                </a:cubicBezTo>
                <a:lnTo>
                  <a:pt x="672465" y="152400"/>
                </a:lnTo>
                <a:cubicBezTo>
                  <a:pt x="677545" y="147320"/>
                  <a:pt x="682625" y="149860"/>
                  <a:pt x="687705" y="152400"/>
                </a:cubicBezTo>
                <a:lnTo>
                  <a:pt x="748665" y="218440"/>
                </a:lnTo>
                <a:lnTo>
                  <a:pt x="748665" y="218440"/>
                </a:lnTo>
                <a:close/>
                <a:moveTo>
                  <a:pt x="1905" y="220980"/>
                </a:moveTo>
                <a:lnTo>
                  <a:pt x="62865" y="154940"/>
                </a:lnTo>
                <a:cubicBezTo>
                  <a:pt x="67945" y="149860"/>
                  <a:pt x="73025" y="149860"/>
                  <a:pt x="78105" y="154940"/>
                </a:cubicBezTo>
                <a:lnTo>
                  <a:pt x="111125" y="185420"/>
                </a:lnTo>
                <a:cubicBezTo>
                  <a:pt x="116205" y="187960"/>
                  <a:pt x="116205" y="195580"/>
                  <a:pt x="111125" y="200660"/>
                </a:cubicBezTo>
                <a:lnTo>
                  <a:pt x="50165" y="266700"/>
                </a:lnTo>
                <a:cubicBezTo>
                  <a:pt x="45085" y="271780"/>
                  <a:pt x="40005" y="271780"/>
                  <a:pt x="34925" y="266700"/>
                </a:cubicBezTo>
                <a:lnTo>
                  <a:pt x="1905" y="236220"/>
                </a:lnTo>
                <a:cubicBezTo>
                  <a:pt x="-635" y="231140"/>
                  <a:pt x="-635" y="226060"/>
                  <a:pt x="1905" y="220980"/>
                </a:cubicBezTo>
                <a:lnTo>
                  <a:pt x="1905" y="220980"/>
                </a:lnTo>
                <a:close/>
                <a:moveTo>
                  <a:pt x="260985" y="0"/>
                </a:moveTo>
                <a:lnTo>
                  <a:pt x="487045" y="0"/>
                </a:lnTo>
                <a:cubicBezTo>
                  <a:pt x="492125" y="0"/>
                  <a:pt x="497205" y="5080"/>
                  <a:pt x="497205" y="10160"/>
                </a:cubicBezTo>
                <a:lnTo>
                  <a:pt x="497205" y="71120"/>
                </a:lnTo>
                <a:cubicBezTo>
                  <a:pt x="497205" y="76200"/>
                  <a:pt x="492125" y="81280"/>
                  <a:pt x="487045" y="81280"/>
                </a:cubicBezTo>
                <a:lnTo>
                  <a:pt x="260985" y="81280"/>
                </a:lnTo>
                <a:cubicBezTo>
                  <a:pt x="255905" y="81280"/>
                  <a:pt x="250825" y="76200"/>
                  <a:pt x="250825" y="71120"/>
                </a:cubicBezTo>
                <a:lnTo>
                  <a:pt x="250825" y="10160"/>
                </a:lnTo>
                <a:cubicBezTo>
                  <a:pt x="250825" y="5080"/>
                  <a:pt x="255905" y="0"/>
                  <a:pt x="260985" y="0"/>
                </a:cubicBezTo>
                <a:lnTo>
                  <a:pt x="260985" y="0"/>
                </a:lnTo>
                <a:close/>
                <a:moveTo>
                  <a:pt x="327025" y="505460"/>
                </a:moveTo>
                <a:cubicBezTo>
                  <a:pt x="324485" y="530860"/>
                  <a:pt x="342265" y="551180"/>
                  <a:pt x="367665" y="553720"/>
                </a:cubicBezTo>
                <a:cubicBezTo>
                  <a:pt x="393065" y="556260"/>
                  <a:pt x="413385" y="538480"/>
                  <a:pt x="415925" y="513080"/>
                </a:cubicBezTo>
                <a:cubicBezTo>
                  <a:pt x="418465" y="487680"/>
                  <a:pt x="400685" y="467360"/>
                  <a:pt x="375285" y="464820"/>
                </a:cubicBezTo>
                <a:cubicBezTo>
                  <a:pt x="349885" y="462280"/>
                  <a:pt x="329565" y="480060"/>
                  <a:pt x="327025" y="505460"/>
                </a:cubicBezTo>
                <a:lnTo>
                  <a:pt x="327025" y="505460"/>
                </a:lnTo>
                <a:close/>
                <a:moveTo>
                  <a:pt x="144145" y="457200"/>
                </a:moveTo>
                <a:lnTo>
                  <a:pt x="108585" y="462280"/>
                </a:lnTo>
                <a:cubicBezTo>
                  <a:pt x="106045" y="462280"/>
                  <a:pt x="106045" y="464820"/>
                  <a:pt x="106045" y="464820"/>
                </a:cubicBezTo>
                <a:lnTo>
                  <a:pt x="103505" y="505460"/>
                </a:lnTo>
                <a:cubicBezTo>
                  <a:pt x="103505" y="508000"/>
                  <a:pt x="103505" y="508000"/>
                  <a:pt x="106045" y="510540"/>
                </a:cubicBezTo>
                <a:lnTo>
                  <a:pt x="141605" y="520700"/>
                </a:lnTo>
                <a:cubicBezTo>
                  <a:pt x="141605" y="541020"/>
                  <a:pt x="146685" y="558800"/>
                  <a:pt x="151765" y="576580"/>
                </a:cubicBezTo>
                <a:lnTo>
                  <a:pt x="123825" y="599440"/>
                </a:lnTo>
                <a:cubicBezTo>
                  <a:pt x="121285" y="599440"/>
                  <a:pt x="121285" y="601980"/>
                  <a:pt x="123825" y="604520"/>
                </a:cubicBezTo>
                <a:lnTo>
                  <a:pt x="141605" y="642620"/>
                </a:lnTo>
                <a:cubicBezTo>
                  <a:pt x="141605" y="645160"/>
                  <a:pt x="144145" y="645160"/>
                  <a:pt x="146685" y="645160"/>
                </a:cubicBezTo>
                <a:lnTo>
                  <a:pt x="182245" y="637540"/>
                </a:lnTo>
                <a:cubicBezTo>
                  <a:pt x="192405" y="652780"/>
                  <a:pt x="205105" y="668020"/>
                  <a:pt x="220345" y="680720"/>
                </a:cubicBezTo>
                <a:lnTo>
                  <a:pt x="207645" y="713740"/>
                </a:lnTo>
                <a:cubicBezTo>
                  <a:pt x="207645" y="716280"/>
                  <a:pt x="207645" y="718820"/>
                  <a:pt x="210185" y="718820"/>
                </a:cubicBezTo>
                <a:lnTo>
                  <a:pt x="243205" y="741680"/>
                </a:lnTo>
                <a:cubicBezTo>
                  <a:pt x="245745" y="741680"/>
                  <a:pt x="245745" y="741680"/>
                  <a:pt x="248285" y="741680"/>
                </a:cubicBezTo>
                <a:lnTo>
                  <a:pt x="273685" y="718820"/>
                </a:lnTo>
                <a:cubicBezTo>
                  <a:pt x="291465" y="726440"/>
                  <a:pt x="309245" y="734060"/>
                  <a:pt x="329565" y="739140"/>
                </a:cubicBezTo>
                <a:lnTo>
                  <a:pt x="334645" y="772160"/>
                </a:lnTo>
                <a:cubicBezTo>
                  <a:pt x="334645" y="774700"/>
                  <a:pt x="337185" y="774700"/>
                  <a:pt x="337185" y="774700"/>
                </a:cubicBezTo>
                <a:lnTo>
                  <a:pt x="377825" y="777240"/>
                </a:lnTo>
                <a:cubicBezTo>
                  <a:pt x="380365" y="777240"/>
                  <a:pt x="380365" y="777240"/>
                  <a:pt x="382905" y="774700"/>
                </a:cubicBezTo>
                <a:lnTo>
                  <a:pt x="393065" y="741680"/>
                </a:lnTo>
                <a:cubicBezTo>
                  <a:pt x="413385" y="741680"/>
                  <a:pt x="431165" y="736600"/>
                  <a:pt x="451485" y="731520"/>
                </a:cubicBezTo>
                <a:lnTo>
                  <a:pt x="471805" y="759460"/>
                </a:lnTo>
                <a:cubicBezTo>
                  <a:pt x="471805" y="762000"/>
                  <a:pt x="474345" y="762000"/>
                  <a:pt x="476885" y="759460"/>
                </a:cubicBezTo>
                <a:lnTo>
                  <a:pt x="514985" y="741680"/>
                </a:lnTo>
                <a:cubicBezTo>
                  <a:pt x="517525" y="741680"/>
                  <a:pt x="517525" y="739140"/>
                  <a:pt x="517525" y="736600"/>
                </a:cubicBezTo>
                <a:lnTo>
                  <a:pt x="509905" y="703580"/>
                </a:lnTo>
                <a:cubicBezTo>
                  <a:pt x="525145" y="693420"/>
                  <a:pt x="540385" y="680720"/>
                  <a:pt x="553085" y="665480"/>
                </a:cubicBezTo>
                <a:lnTo>
                  <a:pt x="586105" y="678180"/>
                </a:lnTo>
                <a:cubicBezTo>
                  <a:pt x="588645" y="678180"/>
                  <a:pt x="591185" y="678180"/>
                  <a:pt x="591185" y="675640"/>
                </a:cubicBezTo>
                <a:lnTo>
                  <a:pt x="614045" y="642620"/>
                </a:lnTo>
                <a:cubicBezTo>
                  <a:pt x="614045" y="640080"/>
                  <a:pt x="614045" y="640080"/>
                  <a:pt x="614045" y="637540"/>
                </a:cubicBezTo>
                <a:lnTo>
                  <a:pt x="591185" y="612140"/>
                </a:lnTo>
                <a:cubicBezTo>
                  <a:pt x="598805" y="594360"/>
                  <a:pt x="606425" y="576580"/>
                  <a:pt x="611505" y="558800"/>
                </a:cubicBezTo>
                <a:lnTo>
                  <a:pt x="647065" y="553720"/>
                </a:lnTo>
                <a:cubicBezTo>
                  <a:pt x="649605" y="553720"/>
                  <a:pt x="649605" y="551180"/>
                  <a:pt x="649605" y="551180"/>
                </a:cubicBezTo>
                <a:lnTo>
                  <a:pt x="652145" y="510540"/>
                </a:lnTo>
                <a:cubicBezTo>
                  <a:pt x="652145" y="508000"/>
                  <a:pt x="652145" y="508000"/>
                  <a:pt x="649605" y="505460"/>
                </a:cubicBezTo>
                <a:lnTo>
                  <a:pt x="616585" y="495300"/>
                </a:lnTo>
                <a:cubicBezTo>
                  <a:pt x="616585" y="474980"/>
                  <a:pt x="611505" y="457200"/>
                  <a:pt x="606425" y="439420"/>
                </a:cubicBezTo>
                <a:lnTo>
                  <a:pt x="634365" y="416560"/>
                </a:lnTo>
                <a:cubicBezTo>
                  <a:pt x="636905" y="416560"/>
                  <a:pt x="636905" y="414020"/>
                  <a:pt x="634365" y="411480"/>
                </a:cubicBezTo>
                <a:lnTo>
                  <a:pt x="616585" y="373380"/>
                </a:lnTo>
                <a:cubicBezTo>
                  <a:pt x="616585" y="370840"/>
                  <a:pt x="614045" y="370840"/>
                  <a:pt x="611505" y="370840"/>
                </a:cubicBezTo>
                <a:lnTo>
                  <a:pt x="575945" y="378460"/>
                </a:lnTo>
                <a:cubicBezTo>
                  <a:pt x="565785" y="363220"/>
                  <a:pt x="553085" y="347980"/>
                  <a:pt x="540385" y="335280"/>
                </a:cubicBezTo>
                <a:lnTo>
                  <a:pt x="553085" y="299720"/>
                </a:lnTo>
                <a:cubicBezTo>
                  <a:pt x="553085" y="297180"/>
                  <a:pt x="553085" y="294640"/>
                  <a:pt x="550545" y="294640"/>
                </a:cubicBezTo>
                <a:lnTo>
                  <a:pt x="517525" y="271780"/>
                </a:lnTo>
                <a:cubicBezTo>
                  <a:pt x="514985" y="271780"/>
                  <a:pt x="514985" y="271780"/>
                  <a:pt x="512445" y="271780"/>
                </a:cubicBezTo>
                <a:lnTo>
                  <a:pt x="484505" y="297180"/>
                </a:lnTo>
                <a:cubicBezTo>
                  <a:pt x="469265" y="289560"/>
                  <a:pt x="451485" y="281940"/>
                  <a:pt x="431165" y="279400"/>
                </a:cubicBezTo>
                <a:lnTo>
                  <a:pt x="426085" y="241300"/>
                </a:lnTo>
                <a:cubicBezTo>
                  <a:pt x="426085" y="238760"/>
                  <a:pt x="423545" y="238760"/>
                  <a:pt x="423545" y="238760"/>
                </a:cubicBezTo>
                <a:lnTo>
                  <a:pt x="382905" y="236220"/>
                </a:lnTo>
                <a:cubicBezTo>
                  <a:pt x="380365" y="236220"/>
                  <a:pt x="380365" y="236220"/>
                  <a:pt x="377825" y="238760"/>
                </a:cubicBezTo>
                <a:lnTo>
                  <a:pt x="365125" y="274320"/>
                </a:lnTo>
                <a:cubicBezTo>
                  <a:pt x="347345" y="274320"/>
                  <a:pt x="329565" y="279400"/>
                  <a:pt x="311785" y="284480"/>
                </a:cubicBezTo>
                <a:lnTo>
                  <a:pt x="288925" y="254000"/>
                </a:lnTo>
                <a:cubicBezTo>
                  <a:pt x="288925" y="251460"/>
                  <a:pt x="286385" y="251460"/>
                  <a:pt x="283845" y="254000"/>
                </a:cubicBezTo>
                <a:lnTo>
                  <a:pt x="245745" y="271780"/>
                </a:lnTo>
                <a:cubicBezTo>
                  <a:pt x="243205" y="271780"/>
                  <a:pt x="243205" y="274320"/>
                  <a:pt x="243205" y="276860"/>
                </a:cubicBezTo>
                <a:lnTo>
                  <a:pt x="250825" y="314960"/>
                </a:lnTo>
                <a:cubicBezTo>
                  <a:pt x="235585" y="325120"/>
                  <a:pt x="220345" y="337820"/>
                  <a:pt x="207645" y="350520"/>
                </a:cubicBezTo>
                <a:lnTo>
                  <a:pt x="172085" y="335280"/>
                </a:lnTo>
                <a:cubicBezTo>
                  <a:pt x="169545" y="335280"/>
                  <a:pt x="167005" y="335280"/>
                  <a:pt x="167005" y="337820"/>
                </a:cubicBezTo>
                <a:lnTo>
                  <a:pt x="144145" y="370840"/>
                </a:lnTo>
                <a:cubicBezTo>
                  <a:pt x="144145" y="373380"/>
                  <a:pt x="144145" y="373380"/>
                  <a:pt x="144145" y="375920"/>
                </a:cubicBezTo>
                <a:lnTo>
                  <a:pt x="169545" y="403860"/>
                </a:lnTo>
                <a:cubicBezTo>
                  <a:pt x="156845" y="419100"/>
                  <a:pt x="149225" y="436880"/>
                  <a:pt x="144145" y="457200"/>
                </a:cubicBezTo>
                <a:lnTo>
                  <a:pt x="144145" y="457200"/>
                </a:lnTo>
                <a:close/>
                <a:moveTo>
                  <a:pt x="205105" y="495300"/>
                </a:moveTo>
                <a:cubicBezTo>
                  <a:pt x="197485" y="589280"/>
                  <a:pt x="266065" y="670560"/>
                  <a:pt x="360045" y="680720"/>
                </a:cubicBezTo>
                <a:cubicBezTo>
                  <a:pt x="454025" y="688340"/>
                  <a:pt x="535305" y="619760"/>
                  <a:pt x="545465" y="525780"/>
                </a:cubicBezTo>
                <a:cubicBezTo>
                  <a:pt x="553085" y="431800"/>
                  <a:pt x="484505" y="350520"/>
                  <a:pt x="390525" y="340360"/>
                </a:cubicBezTo>
                <a:cubicBezTo>
                  <a:pt x="294005" y="332740"/>
                  <a:pt x="212725" y="401320"/>
                  <a:pt x="205105" y="495300"/>
                </a:cubicBezTo>
                <a:close/>
              </a:path>
            </a:pathLst>
          </a:custGeom>
          <a:solidFill>
            <a:srgbClr val="D9D9D9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1F4894FB-203E-4ACB-B28C-A56EA19389A7}"/>
              </a:ext>
            </a:extLst>
          </p:cNvPr>
          <p:cNvSpPr/>
          <p:nvPr/>
        </p:nvSpPr>
        <p:spPr>
          <a:xfrm>
            <a:off x="8583122" y="3381427"/>
            <a:ext cx="2760940" cy="6918858"/>
          </a:xfrm>
          <a:custGeom>
            <a:avLst/>
            <a:gdLst>
              <a:gd name="connsiteX0" fmla="*/ 2583180 w 2760980"/>
              <a:gd name="connsiteY0" fmla="*/ 6918960 h 6918959"/>
              <a:gd name="connsiteX1" fmla="*/ 177800 w 2760980"/>
              <a:gd name="connsiteY1" fmla="*/ 6918960 h 6918959"/>
              <a:gd name="connsiteX2" fmla="*/ 0 w 2760980"/>
              <a:gd name="connsiteY2" fmla="*/ 6741160 h 6918959"/>
              <a:gd name="connsiteX3" fmla="*/ 0 w 2760980"/>
              <a:gd name="connsiteY3" fmla="*/ 177800 h 6918959"/>
              <a:gd name="connsiteX4" fmla="*/ 177800 w 2760980"/>
              <a:gd name="connsiteY4" fmla="*/ 0 h 6918959"/>
              <a:gd name="connsiteX5" fmla="*/ 2583180 w 2760980"/>
              <a:gd name="connsiteY5" fmla="*/ 0 h 6918959"/>
              <a:gd name="connsiteX6" fmla="*/ 2760980 w 2760980"/>
              <a:gd name="connsiteY6" fmla="*/ 177800 h 6918959"/>
              <a:gd name="connsiteX7" fmla="*/ 2760980 w 2760980"/>
              <a:gd name="connsiteY7" fmla="*/ 6738621 h 6918959"/>
              <a:gd name="connsiteX8" fmla="*/ 2583180 w 2760980"/>
              <a:gd name="connsiteY8" fmla="*/ 6918960 h 6918959"/>
              <a:gd name="connsiteX9" fmla="*/ 177800 w 2760980"/>
              <a:gd name="connsiteY9" fmla="*/ 101600 h 6918959"/>
              <a:gd name="connsiteX10" fmla="*/ 101600 w 2760980"/>
              <a:gd name="connsiteY10" fmla="*/ 177800 h 6918959"/>
              <a:gd name="connsiteX11" fmla="*/ 101600 w 2760980"/>
              <a:gd name="connsiteY11" fmla="*/ 6738621 h 6918959"/>
              <a:gd name="connsiteX12" fmla="*/ 177800 w 2760980"/>
              <a:gd name="connsiteY12" fmla="*/ 6814821 h 6918959"/>
              <a:gd name="connsiteX13" fmla="*/ 2583180 w 2760980"/>
              <a:gd name="connsiteY13" fmla="*/ 6814821 h 6918959"/>
              <a:gd name="connsiteX14" fmla="*/ 2659380 w 2760980"/>
              <a:gd name="connsiteY14" fmla="*/ 6738621 h 6918959"/>
              <a:gd name="connsiteX15" fmla="*/ 2659380 w 2760980"/>
              <a:gd name="connsiteY15" fmla="*/ 177800 h 6918959"/>
              <a:gd name="connsiteX16" fmla="*/ 2583180 w 2760980"/>
              <a:gd name="connsiteY16" fmla="*/ 101600 h 6918959"/>
              <a:gd name="connsiteX17" fmla="*/ 177800 w 2760980"/>
              <a:gd name="connsiteY17" fmla="*/ 101600 h 6918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60980" h="6918959">
                <a:moveTo>
                  <a:pt x="2583180" y="6918960"/>
                </a:moveTo>
                <a:lnTo>
                  <a:pt x="177800" y="6918960"/>
                </a:lnTo>
                <a:cubicBezTo>
                  <a:pt x="78740" y="6918960"/>
                  <a:pt x="0" y="6840221"/>
                  <a:pt x="0" y="6741160"/>
                </a:cubicBezTo>
                <a:lnTo>
                  <a:pt x="0" y="177800"/>
                </a:lnTo>
                <a:cubicBezTo>
                  <a:pt x="0" y="78740"/>
                  <a:pt x="78740" y="0"/>
                  <a:pt x="177800" y="0"/>
                </a:cubicBezTo>
                <a:lnTo>
                  <a:pt x="2583180" y="0"/>
                </a:lnTo>
                <a:cubicBezTo>
                  <a:pt x="2682240" y="0"/>
                  <a:pt x="2760980" y="78740"/>
                  <a:pt x="2760980" y="177800"/>
                </a:cubicBezTo>
                <a:lnTo>
                  <a:pt x="2760980" y="6738621"/>
                </a:lnTo>
                <a:cubicBezTo>
                  <a:pt x="2760980" y="6837680"/>
                  <a:pt x="2682240" y="6918960"/>
                  <a:pt x="2583180" y="6918960"/>
                </a:cubicBezTo>
                <a:close/>
                <a:moveTo>
                  <a:pt x="177800" y="101600"/>
                </a:moveTo>
                <a:cubicBezTo>
                  <a:pt x="134620" y="101600"/>
                  <a:pt x="101600" y="134620"/>
                  <a:pt x="101600" y="177800"/>
                </a:cubicBezTo>
                <a:lnTo>
                  <a:pt x="101600" y="6738621"/>
                </a:lnTo>
                <a:cubicBezTo>
                  <a:pt x="101600" y="6781800"/>
                  <a:pt x="134620" y="6814821"/>
                  <a:pt x="177800" y="6814821"/>
                </a:cubicBezTo>
                <a:lnTo>
                  <a:pt x="2583180" y="6814821"/>
                </a:lnTo>
                <a:cubicBezTo>
                  <a:pt x="2626360" y="6814821"/>
                  <a:pt x="2659380" y="6781800"/>
                  <a:pt x="2659380" y="6738621"/>
                </a:cubicBezTo>
                <a:lnTo>
                  <a:pt x="2659380" y="177800"/>
                </a:lnTo>
                <a:cubicBezTo>
                  <a:pt x="2659380" y="134620"/>
                  <a:pt x="2626360" y="101600"/>
                  <a:pt x="2583180" y="101600"/>
                </a:cubicBezTo>
                <a:lnTo>
                  <a:pt x="177800" y="101600"/>
                </a:lnTo>
                <a:close/>
              </a:path>
            </a:pathLst>
          </a:custGeom>
          <a:solidFill>
            <a:srgbClr val="CCCCCC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F6B696D-CA7A-468B-BE15-4172E953B189}"/>
              </a:ext>
            </a:extLst>
          </p:cNvPr>
          <p:cNvSpPr/>
          <p:nvPr/>
        </p:nvSpPr>
        <p:spPr>
          <a:xfrm>
            <a:off x="7895034" y="6779897"/>
            <a:ext cx="3664923" cy="3768433"/>
          </a:xfrm>
          <a:custGeom>
            <a:avLst/>
            <a:gdLst>
              <a:gd name="connsiteX0" fmla="*/ 2382277 w 3664976"/>
              <a:gd name="connsiteY0" fmla="*/ 205740 h 3768488"/>
              <a:gd name="connsiteX1" fmla="*/ 2377196 w 3664976"/>
              <a:gd name="connsiteY1" fmla="*/ 246380 h 3768488"/>
              <a:gd name="connsiteX2" fmla="*/ 2402596 w 3664976"/>
              <a:gd name="connsiteY2" fmla="*/ 276860 h 3768488"/>
              <a:gd name="connsiteX3" fmla="*/ 2501656 w 3664976"/>
              <a:gd name="connsiteY3" fmla="*/ 312420 h 3768488"/>
              <a:gd name="connsiteX4" fmla="*/ 2514356 w 3664976"/>
              <a:gd name="connsiteY4" fmla="*/ 332740 h 3768488"/>
              <a:gd name="connsiteX5" fmla="*/ 2524517 w 3664976"/>
              <a:gd name="connsiteY5" fmla="*/ 345440 h 3768488"/>
              <a:gd name="connsiteX6" fmla="*/ 2562617 w 3664976"/>
              <a:gd name="connsiteY6" fmla="*/ 342900 h 3768488"/>
              <a:gd name="connsiteX7" fmla="*/ 2560077 w 3664976"/>
              <a:gd name="connsiteY7" fmla="*/ 386080 h 3768488"/>
              <a:gd name="connsiteX8" fmla="*/ 2603256 w 3664976"/>
              <a:gd name="connsiteY8" fmla="*/ 421640 h 3768488"/>
              <a:gd name="connsiteX9" fmla="*/ 2610877 w 3664976"/>
              <a:gd name="connsiteY9" fmla="*/ 386080 h 3768488"/>
              <a:gd name="connsiteX10" fmla="*/ 2610877 w 3664976"/>
              <a:gd name="connsiteY10" fmla="*/ 360680 h 3768488"/>
              <a:gd name="connsiteX11" fmla="*/ 2636277 w 3664976"/>
              <a:gd name="connsiteY11" fmla="*/ 378460 h 3768488"/>
              <a:gd name="connsiteX12" fmla="*/ 2671836 w 3664976"/>
              <a:gd name="connsiteY12" fmla="*/ 421640 h 3768488"/>
              <a:gd name="connsiteX13" fmla="*/ 2748036 w 3664976"/>
              <a:gd name="connsiteY13" fmla="*/ 462280 h 3768488"/>
              <a:gd name="connsiteX14" fmla="*/ 2763277 w 3664976"/>
              <a:gd name="connsiteY14" fmla="*/ 469900 h 3768488"/>
              <a:gd name="connsiteX15" fmla="*/ 2808996 w 3664976"/>
              <a:gd name="connsiteY15" fmla="*/ 530860 h 3768488"/>
              <a:gd name="connsiteX16" fmla="*/ 2875036 w 3664976"/>
              <a:gd name="connsiteY16" fmla="*/ 533400 h 3768488"/>
              <a:gd name="connsiteX17" fmla="*/ 2910596 w 3664976"/>
              <a:gd name="connsiteY17" fmla="*/ 530860 h 3768488"/>
              <a:gd name="connsiteX18" fmla="*/ 2989336 w 3664976"/>
              <a:gd name="connsiteY18" fmla="*/ 584200 h 3768488"/>
              <a:gd name="connsiteX19" fmla="*/ 3045217 w 3664976"/>
              <a:gd name="connsiteY19" fmla="*/ 640080 h 3768488"/>
              <a:gd name="connsiteX20" fmla="*/ 3047756 w 3664976"/>
              <a:gd name="connsiteY20" fmla="*/ 662940 h 3768488"/>
              <a:gd name="connsiteX21" fmla="*/ 3032517 w 3664976"/>
              <a:gd name="connsiteY21" fmla="*/ 726440 h 3768488"/>
              <a:gd name="connsiteX22" fmla="*/ 2999496 w 3664976"/>
              <a:gd name="connsiteY22" fmla="*/ 726440 h 3768488"/>
              <a:gd name="connsiteX23" fmla="*/ 2951236 w 3664976"/>
              <a:gd name="connsiteY23" fmla="*/ 718820 h 3768488"/>
              <a:gd name="connsiteX24" fmla="*/ 2951236 w 3664976"/>
              <a:gd name="connsiteY24" fmla="*/ 711200 h 3768488"/>
              <a:gd name="connsiteX25" fmla="*/ 2946156 w 3664976"/>
              <a:gd name="connsiteY25" fmla="*/ 706120 h 3768488"/>
              <a:gd name="connsiteX26" fmla="*/ 2946156 w 3664976"/>
              <a:gd name="connsiteY26" fmla="*/ 723900 h 3768488"/>
              <a:gd name="connsiteX27" fmla="*/ 2961396 w 3664976"/>
              <a:gd name="connsiteY27" fmla="*/ 764540 h 3768488"/>
              <a:gd name="connsiteX28" fmla="*/ 2961396 w 3664976"/>
              <a:gd name="connsiteY28" fmla="*/ 764540 h 3768488"/>
              <a:gd name="connsiteX29" fmla="*/ 2961396 w 3664976"/>
              <a:gd name="connsiteY29" fmla="*/ 762000 h 3768488"/>
              <a:gd name="connsiteX30" fmla="*/ 2963936 w 3664976"/>
              <a:gd name="connsiteY30" fmla="*/ 756920 h 3768488"/>
              <a:gd name="connsiteX31" fmla="*/ 2999496 w 3664976"/>
              <a:gd name="connsiteY31" fmla="*/ 726440 h 3768488"/>
              <a:gd name="connsiteX32" fmla="*/ 3032517 w 3664976"/>
              <a:gd name="connsiteY32" fmla="*/ 726440 h 3768488"/>
              <a:gd name="connsiteX33" fmla="*/ 3070617 w 3664976"/>
              <a:gd name="connsiteY33" fmla="*/ 789940 h 3768488"/>
              <a:gd name="connsiteX34" fmla="*/ 3090936 w 3664976"/>
              <a:gd name="connsiteY34" fmla="*/ 792480 h 3768488"/>
              <a:gd name="connsiteX35" fmla="*/ 3098556 w 3664976"/>
              <a:gd name="connsiteY35" fmla="*/ 772160 h 3768488"/>
              <a:gd name="connsiteX36" fmla="*/ 3101096 w 3664976"/>
              <a:gd name="connsiteY36" fmla="*/ 693420 h 3768488"/>
              <a:gd name="connsiteX37" fmla="*/ 3108717 w 3664976"/>
              <a:gd name="connsiteY37" fmla="*/ 685800 h 3768488"/>
              <a:gd name="connsiteX38" fmla="*/ 3177296 w 3664976"/>
              <a:gd name="connsiteY38" fmla="*/ 721360 h 3768488"/>
              <a:gd name="connsiteX39" fmla="*/ 3202696 w 3664976"/>
              <a:gd name="connsiteY39" fmla="*/ 782320 h 3768488"/>
              <a:gd name="connsiteX40" fmla="*/ 3225556 w 3664976"/>
              <a:gd name="connsiteY40" fmla="*/ 840740 h 3768488"/>
              <a:gd name="connsiteX41" fmla="*/ 3240796 w 3664976"/>
              <a:gd name="connsiteY41" fmla="*/ 858520 h 3768488"/>
              <a:gd name="connsiteX42" fmla="*/ 3258577 w 3664976"/>
              <a:gd name="connsiteY42" fmla="*/ 901700 h 3768488"/>
              <a:gd name="connsiteX43" fmla="*/ 3253496 w 3664976"/>
              <a:gd name="connsiteY43" fmla="*/ 909320 h 3768488"/>
              <a:gd name="connsiteX44" fmla="*/ 3240796 w 3664976"/>
              <a:gd name="connsiteY44" fmla="*/ 922020 h 3768488"/>
              <a:gd name="connsiteX45" fmla="*/ 3233177 w 3664976"/>
              <a:gd name="connsiteY45" fmla="*/ 927100 h 3768488"/>
              <a:gd name="connsiteX46" fmla="*/ 3144277 w 3664976"/>
              <a:gd name="connsiteY46" fmla="*/ 914400 h 3768488"/>
              <a:gd name="connsiteX47" fmla="*/ 3156977 w 3664976"/>
              <a:gd name="connsiteY47" fmla="*/ 876300 h 3768488"/>
              <a:gd name="connsiteX48" fmla="*/ 3139196 w 3664976"/>
              <a:gd name="connsiteY48" fmla="*/ 840740 h 3768488"/>
              <a:gd name="connsiteX49" fmla="*/ 3126496 w 3664976"/>
              <a:gd name="connsiteY49" fmla="*/ 820420 h 3768488"/>
              <a:gd name="connsiteX50" fmla="*/ 3080777 w 3664976"/>
              <a:gd name="connsiteY50" fmla="*/ 830580 h 3768488"/>
              <a:gd name="connsiteX51" fmla="*/ 3106177 w 3664976"/>
              <a:gd name="connsiteY51" fmla="*/ 845820 h 3768488"/>
              <a:gd name="connsiteX52" fmla="*/ 3118877 w 3664976"/>
              <a:gd name="connsiteY52" fmla="*/ 858520 h 3768488"/>
              <a:gd name="connsiteX53" fmla="*/ 3129036 w 3664976"/>
              <a:gd name="connsiteY53" fmla="*/ 871220 h 3768488"/>
              <a:gd name="connsiteX54" fmla="*/ 3111256 w 3664976"/>
              <a:gd name="connsiteY54" fmla="*/ 873760 h 3768488"/>
              <a:gd name="connsiteX55" fmla="*/ 3042677 w 3664976"/>
              <a:gd name="connsiteY55" fmla="*/ 886460 h 3768488"/>
              <a:gd name="connsiteX56" fmla="*/ 2999496 w 3664976"/>
              <a:gd name="connsiteY56" fmla="*/ 891540 h 3768488"/>
              <a:gd name="connsiteX57" fmla="*/ 2994417 w 3664976"/>
              <a:gd name="connsiteY57" fmla="*/ 909320 h 3768488"/>
              <a:gd name="connsiteX58" fmla="*/ 2994417 w 3664976"/>
              <a:gd name="connsiteY58" fmla="*/ 927100 h 3768488"/>
              <a:gd name="connsiteX59" fmla="*/ 2966477 w 3664976"/>
              <a:gd name="connsiteY59" fmla="*/ 947420 h 3768488"/>
              <a:gd name="connsiteX60" fmla="*/ 3012196 w 3664976"/>
              <a:gd name="connsiteY60" fmla="*/ 975360 h 3768488"/>
              <a:gd name="connsiteX61" fmla="*/ 3035056 w 3664976"/>
              <a:gd name="connsiteY61" fmla="*/ 970280 h 3768488"/>
              <a:gd name="connsiteX62" fmla="*/ 3055377 w 3664976"/>
              <a:gd name="connsiteY62" fmla="*/ 955040 h 3768488"/>
              <a:gd name="connsiteX63" fmla="*/ 3078236 w 3664976"/>
              <a:gd name="connsiteY63" fmla="*/ 965200 h 3768488"/>
              <a:gd name="connsiteX64" fmla="*/ 3068077 w 3664976"/>
              <a:gd name="connsiteY64" fmla="*/ 980440 h 3768488"/>
              <a:gd name="connsiteX65" fmla="*/ 3009656 w 3664976"/>
              <a:gd name="connsiteY65" fmla="*/ 1028700 h 3768488"/>
              <a:gd name="connsiteX66" fmla="*/ 3014736 w 3664976"/>
              <a:gd name="connsiteY66" fmla="*/ 1043940 h 3768488"/>
              <a:gd name="connsiteX67" fmla="*/ 3045217 w 3664976"/>
              <a:gd name="connsiteY67" fmla="*/ 1084580 h 3768488"/>
              <a:gd name="connsiteX68" fmla="*/ 3068077 w 3664976"/>
              <a:gd name="connsiteY68" fmla="*/ 1132840 h 3768488"/>
              <a:gd name="connsiteX69" fmla="*/ 3050296 w 3664976"/>
              <a:gd name="connsiteY69" fmla="*/ 1165860 h 3768488"/>
              <a:gd name="connsiteX70" fmla="*/ 3032517 w 3664976"/>
              <a:gd name="connsiteY70" fmla="*/ 1155700 h 3768488"/>
              <a:gd name="connsiteX71" fmla="*/ 2943617 w 3664976"/>
              <a:gd name="connsiteY71" fmla="*/ 1107440 h 3768488"/>
              <a:gd name="connsiteX72" fmla="*/ 2875036 w 3664976"/>
              <a:gd name="connsiteY72" fmla="*/ 1087120 h 3768488"/>
              <a:gd name="connsiteX73" fmla="*/ 2839477 w 3664976"/>
              <a:gd name="connsiteY73" fmla="*/ 1076960 h 3768488"/>
              <a:gd name="connsiteX74" fmla="*/ 2875036 w 3664976"/>
              <a:gd name="connsiteY74" fmla="*/ 1115060 h 3768488"/>
              <a:gd name="connsiteX75" fmla="*/ 2902977 w 3664976"/>
              <a:gd name="connsiteY75" fmla="*/ 1160780 h 3768488"/>
              <a:gd name="connsiteX76" fmla="*/ 2920756 w 3664976"/>
              <a:gd name="connsiteY76" fmla="*/ 1206500 h 3768488"/>
              <a:gd name="connsiteX77" fmla="*/ 2958856 w 3664976"/>
              <a:gd name="connsiteY77" fmla="*/ 1239520 h 3768488"/>
              <a:gd name="connsiteX78" fmla="*/ 3004577 w 3664976"/>
              <a:gd name="connsiteY78" fmla="*/ 1292860 h 3768488"/>
              <a:gd name="connsiteX79" fmla="*/ 2989336 w 3664976"/>
              <a:gd name="connsiteY79" fmla="*/ 1308100 h 3768488"/>
              <a:gd name="connsiteX80" fmla="*/ 2981717 w 3664976"/>
              <a:gd name="connsiteY80" fmla="*/ 1318260 h 3768488"/>
              <a:gd name="connsiteX81" fmla="*/ 3019817 w 3664976"/>
              <a:gd name="connsiteY81" fmla="*/ 1330960 h 3768488"/>
              <a:gd name="connsiteX82" fmla="*/ 3045217 w 3664976"/>
              <a:gd name="connsiteY82" fmla="*/ 1315720 h 3768488"/>
              <a:gd name="connsiteX83" fmla="*/ 3055377 w 3664976"/>
              <a:gd name="connsiteY83" fmla="*/ 1259840 h 3768488"/>
              <a:gd name="connsiteX84" fmla="*/ 3113796 w 3664976"/>
              <a:gd name="connsiteY84" fmla="*/ 1201420 h 3768488"/>
              <a:gd name="connsiteX85" fmla="*/ 3108717 w 3664976"/>
              <a:gd name="connsiteY85" fmla="*/ 1186180 h 3768488"/>
              <a:gd name="connsiteX86" fmla="*/ 3187456 w 3664976"/>
              <a:gd name="connsiteY86" fmla="*/ 1196340 h 3768488"/>
              <a:gd name="connsiteX87" fmla="*/ 3202696 w 3664976"/>
              <a:gd name="connsiteY87" fmla="*/ 1264920 h 3768488"/>
              <a:gd name="connsiteX88" fmla="*/ 3205236 w 3664976"/>
              <a:gd name="connsiteY88" fmla="*/ 1292860 h 3768488"/>
              <a:gd name="connsiteX89" fmla="*/ 3238256 w 3664976"/>
              <a:gd name="connsiteY89" fmla="*/ 1277620 h 3768488"/>
              <a:gd name="connsiteX90" fmla="*/ 3276356 w 3664976"/>
              <a:gd name="connsiteY90" fmla="*/ 1366520 h 3768488"/>
              <a:gd name="connsiteX91" fmla="*/ 3309377 w 3664976"/>
              <a:gd name="connsiteY91" fmla="*/ 1409700 h 3768488"/>
              <a:gd name="connsiteX92" fmla="*/ 3283977 w 3664976"/>
              <a:gd name="connsiteY92" fmla="*/ 1460500 h 3768488"/>
              <a:gd name="connsiteX93" fmla="*/ 3294136 w 3664976"/>
              <a:gd name="connsiteY93" fmla="*/ 1473200 h 3768488"/>
              <a:gd name="connsiteX94" fmla="*/ 3314456 w 3664976"/>
              <a:gd name="connsiteY94" fmla="*/ 1529080 h 3768488"/>
              <a:gd name="connsiteX95" fmla="*/ 3281436 w 3664976"/>
              <a:gd name="connsiteY95" fmla="*/ 1574800 h 3768488"/>
              <a:gd name="connsiteX96" fmla="*/ 3245877 w 3664976"/>
              <a:gd name="connsiteY96" fmla="*/ 1592580 h 3768488"/>
              <a:gd name="connsiteX97" fmla="*/ 3283977 w 3664976"/>
              <a:gd name="connsiteY97" fmla="*/ 1607820 h 3768488"/>
              <a:gd name="connsiteX98" fmla="*/ 3327156 w 3664976"/>
              <a:gd name="connsiteY98" fmla="*/ 1612900 h 3768488"/>
              <a:gd name="connsiteX99" fmla="*/ 3344936 w 3664976"/>
              <a:gd name="connsiteY99" fmla="*/ 1620520 h 3768488"/>
              <a:gd name="connsiteX100" fmla="*/ 3289056 w 3664976"/>
              <a:gd name="connsiteY100" fmla="*/ 1805940 h 3768488"/>
              <a:gd name="connsiteX101" fmla="*/ 3243336 w 3664976"/>
              <a:gd name="connsiteY101" fmla="*/ 1813560 h 3768488"/>
              <a:gd name="connsiteX102" fmla="*/ 3233177 w 3664976"/>
              <a:gd name="connsiteY102" fmla="*/ 1836420 h 3768488"/>
              <a:gd name="connsiteX103" fmla="*/ 3258577 w 3664976"/>
              <a:gd name="connsiteY103" fmla="*/ 1899920 h 3768488"/>
              <a:gd name="connsiteX104" fmla="*/ 3276356 w 3664976"/>
              <a:gd name="connsiteY104" fmla="*/ 1899920 h 3768488"/>
              <a:gd name="connsiteX105" fmla="*/ 3365256 w 3664976"/>
              <a:gd name="connsiteY105" fmla="*/ 1983740 h 3768488"/>
              <a:gd name="connsiteX106" fmla="*/ 3360177 w 3664976"/>
              <a:gd name="connsiteY106" fmla="*/ 2011680 h 3768488"/>
              <a:gd name="connsiteX107" fmla="*/ 3339856 w 3664976"/>
              <a:gd name="connsiteY107" fmla="*/ 2057400 h 3768488"/>
              <a:gd name="connsiteX108" fmla="*/ 3357636 w 3664976"/>
              <a:gd name="connsiteY108" fmla="*/ 2082800 h 3768488"/>
              <a:gd name="connsiteX109" fmla="*/ 3344936 w 3664976"/>
              <a:gd name="connsiteY109" fmla="*/ 2103120 h 3768488"/>
              <a:gd name="connsiteX110" fmla="*/ 3352556 w 3664976"/>
              <a:gd name="connsiteY110" fmla="*/ 2171701 h 3768488"/>
              <a:gd name="connsiteX111" fmla="*/ 3309377 w 3664976"/>
              <a:gd name="connsiteY111" fmla="*/ 2245360 h 3768488"/>
              <a:gd name="connsiteX112" fmla="*/ 3327156 w 3664976"/>
              <a:gd name="connsiteY112" fmla="*/ 2270760 h 3768488"/>
              <a:gd name="connsiteX113" fmla="*/ 3334777 w 3664976"/>
              <a:gd name="connsiteY113" fmla="*/ 2278380 h 3768488"/>
              <a:gd name="connsiteX114" fmla="*/ 3337317 w 3664976"/>
              <a:gd name="connsiteY114" fmla="*/ 2349501 h 3768488"/>
              <a:gd name="connsiteX115" fmla="*/ 3337317 w 3664976"/>
              <a:gd name="connsiteY115" fmla="*/ 2458720 h 3768488"/>
              <a:gd name="connsiteX116" fmla="*/ 3319536 w 3664976"/>
              <a:gd name="connsiteY116" fmla="*/ 2489201 h 3768488"/>
              <a:gd name="connsiteX117" fmla="*/ 3149356 w 3664976"/>
              <a:gd name="connsiteY117" fmla="*/ 2725420 h 3768488"/>
              <a:gd name="connsiteX118" fmla="*/ 3131577 w 3664976"/>
              <a:gd name="connsiteY118" fmla="*/ 2788920 h 3768488"/>
              <a:gd name="connsiteX119" fmla="*/ 3131577 w 3664976"/>
              <a:gd name="connsiteY119" fmla="*/ 2788920 h 3768488"/>
              <a:gd name="connsiteX120" fmla="*/ 3309377 w 3664976"/>
              <a:gd name="connsiteY120" fmla="*/ 2567940 h 3768488"/>
              <a:gd name="connsiteX121" fmla="*/ 3329696 w 3664976"/>
              <a:gd name="connsiteY121" fmla="*/ 2557780 h 3768488"/>
              <a:gd name="connsiteX122" fmla="*/ 3344936 w 3664976"/>
              <a:gd name="connsiteY122" fmla="*/ 2537460 h 3768488"/>
              <a:gd name="connsiteX123" fmla="*/ 3342396 w 3664976"/>
              <a:gd name="connsiteY123" fmla="*/ 2529840 h 3768488"/>
              <a:gd name="connsiteX124" fmla="*/ 3327156 w 3664976"/>
              <a:gd name="connsiteY124" fmla="*/ 2491740 h 3768488"/>
              <a:gd name="connsiteX125" fmla="*/ 3339856 w 3664976"/>
              <a:gd name="connsiteY125" fmla="*/ 2448560 h 3768488"/>
              <a:gd name="connsiteX126" fmla="*/ 3390656 w 3664976"/>
              <a:gd name="connsiteY126" fmla="*/ 2291080 h 3768488"/>
              <a:gd name="connsiteX127" fmla="*/ 3403356 w 3664976"/>
              <a:gd name="connsiteY127" fmla="*/ 2293620 h 3768488"/>
              <a:gd name="connsiteX128" fmla="*/ 3416056 w 3664976"/>
              <a:gd name="connsiteY128" fmla="*/ 2357120 h 3768488"/>
              <a:gd name="connsiteX129" fmla="*/ 3393196 w 3664976"/>
              <a:gd name="connsiteY129" fmla="*/ 2430780 h 3768488"/>
              <a:gd name="connsiteX130" fmla="*/ 3385577 w 3664976"/>
              <a:gd name="connsiteY130" fmla="*/ 2451101 h 3768488"/>
              <a:gd name="connsiteX131" fmla="*/ 3405896 w 3664976"/>
              <a:gd name="connsiteY131" fmla="*/ 2438401 h 3768488"/>
              <a:gd name="connsiteX132" fmla="*/ 3428756 w 3664976"/>
              <a:gd name="connsiteY132" fmla="*/ 2413001 h 3768488"/>
              <a:gd name="connsiteX133" fmla="*/ 3466856 w 3664976"/>
              <a:gd name="connsiteY133" fmla="*/ 2385060 h 3768488"/>
              <a:gd name="connsiteX134" fmla="*/ 3494796 w 3664976"/>
              <a:gd name="connsiteY134" fmla="*/ 2387601 h 3768488"/>
              <a:gd name="connsiteX135" fmla="*/ 3499877 w 3664976"/>
              <a:gd name="connsiteY135" fmla="*/ 2341880 h 3768488"/>
              <a:gd name="connsiteX136" fmla="*/ 3527817 w 3664976"/>
              <a:gd name="connsiteY136" fmla="*/ 2258060 h 3768488"/>
              <a:gd name="connsiteX137" fmla="*/ 3545596 w 3664976"/>
              <a:gd name="connsiteY137" fmla="*/ 2204720 h 3768488"/>
              <a:gd name="connsiteX138" fmla="*/ 3581156 w 3664976"/>
              <a:gd name="connsiteY138" fmla="*/ 2161540 h 3768488"/>
              <a:gd name="connsiteX139" fmla="*/ 3593856 w 3664976"/>
              <a:gd name="connsiteY139" fmla="*/ 2171701 h 3768488"/>
              <a:gd name="connsiteX140" fmla="*/ 3596396 w 3664976"/>
              <a:gd name="connsiteY140" fmla="*/ 2250440 h 3768488"/>
              <a:gd name="connsiteX141" fmla="*/ 3573536 w 3664976"/>
              <a:gd name="connsiteY141" fmla="*/ 2293620 h 3768488"/>
              <a:gd name="connsiteX142" fmla="*/ 3532896 w 3664976"/>
              <a:gd name="connsiteY142" fmla="*/ 2298701 h 3768488"/>
              <a:gd name="connsiteX143" fmla="*/ 3520196 w 3664976"/>
              <a:gd name="connsiteY143" fmla="*/ 2311401 h 3768488"/>
              <a:gd name="connsiteX144" fmla="*/ 3522736 w 3664976"/>
              <a:gd name="connsiteY144" fmla="*/ 2334260 h 3768488"/>
              <a:gd name="connsiteX145" fmla="*/ 3548136 w 3664976"/>
              <a:gd name="connsiteY145" fmla="*/ 2336801 h 3768488"/>
              <a:gd name="connsiteX146" fmla="*/ 3570996 w 3664976"/>
              <a:gd name="connsiteY146" fmla="*/ 2349501 h 3768488"/>
              <a:gd name="connsiteX147" fmla="*/ 3553217 w 3664976"/>
              <a:gd name="connsiteY147" fmla="*/ 2367280 h 3768488"/>
              <a:gd name="connsiteX148" fmla="*/ 3548136 w 3664976"/>
              <a:gd name="connsiteY148" fmla="*/ 2372360 h 3768488"/>
              <a:gd name="connsiteX149" fmla="*/ 3543056 w 3664976"/>
              <a:gd name="connsiteY149" fmla="*/ 2367280 h 3768488"/>
              <a:gd name="connsiteX150" fmla="*/ 3548136 w 3664976"/>
              <a:gd name="connsiteY150" fmla="*/ 2372360 h 3768488"/>
              <a:gd name="connsiteX151" fmla="*/ 3543056 w 3664976"/>
              <a:gd name="connsiteY151" fmla="*/ 2377440 h 3768488"/>
              <a:gd name="connsiteX152" fmla="*/ 3512577 w 3664976"/>
              <a:gd name="connsiteY152" fmla="*/ 2506980 h 3768488"/>
              <a:gd name="connsiteX153" fmla="*/ 3487177 w 3664976"/>
              <a:gd name="connsiteY153" fmla="*/ 2537460 h 3768488"/>
              <a:gd name="connsiteX154" fmla="*/ 3461777 w 3664976"/>
              <a:gd name="connsiteY154" fmla="*/ 2578101 h 3768488"/>
              <a:gd name="connsiteX155" fmla="*/ 3454156 w 3664976"/>
              <a:gd name="connsiteY155" fmla="*/ 2618740 h 3768488"/>
              <a:gd name="connsiteX156" fmla="*/ 3410977 w 3664976"/>
              <a:gd name="connsiteY156" fmla="*/ 2646680 h 3768488"/>
              <a:gd name="connsiteX157" fmla="*/ 3388117 w 3664976"/>
              <a:gd name="connsiteY157" fmla="*/ 2644140 h 3768488"/>
              <a:gd name="connsiteX158" fmla="*/ 3362717 w 3664976"/>
              <a:gd name="connsiteY158" fmla="*/ 2694940 h 3768488"/>
              <a:gd name="connsiteX159" fmla="*/ 3395736 w 3664976"/>
              <a:gd name="connsiteY159" fmla="*/ 2697480 h 3768488"/>
              <a:gd name="connsiteX160" fmla="*/ 3410977 w 3664976"/>
              <a:gd name="connsiteY160" fmla="*/ 2712720 h 3768488"/>
              <a:gd name="connsiteX161" fmla="*/ 3405896 w 3664976"/>
              <a:gd name="connsiteY161" fmla="*/ 2717801 h 3768488"/>
              <a:gd name="connsiteX162" fmla="*/ 3352556 w 3664976"/>
              <a:gd name="connsiteY162" fmla="*/ 2827020 h 3768488"/>
              <a:gd name="connsiteX163" fmla="*/ 3314456 w 3664976"/>
              <a:gd name="connsiteY163" fmla="*/ 2882901 h 3768488"/>
              <a:gd name="connsiteX164" fmla="*/ 3291596 w 3664976"/>
              <a:gd name="connsiteY164" fmla="*/ 2872740 h 3768488"/>
              <a:gd name="connsiteX165" fmla="*/ 3263656 w 3664976"/>
              <a:gd name="connsiteY165" fmla="*/ 2885440 h 3768488"/>
              <a:gd name="connsiteX166" fmla="*/ 3263656 w 3664976"/>
              <a:gd name="connsiteY166" fmla="*/ 2921001 h 3768488"/>
              <a:gd name="connsiteX167" fmla="*/ 3248417 w 3664976"/>
              <a:gd name="connsiteY167" fmla="*/ 2948940 h 3768488"/>
              <a:gd name="connsiteX168" fmla="*/ 3205236 w 3664976"/>
              <a:gd name="connsiteY168" fmla="*/ 2994660 h 3768488"/>
              <a:gd name="connsiteX169" fmla="*/ 3174756 w 3664976"/>
              <a:gd name="connsiteY169" fmla="*/ 3032760 h 3768488"/>
              <a:gd name="connsiteX170" fmla="*/ 3151896 w 3664976"/>
              <a:gd name="connsiteY170" fmla="*/ 3075940 h 3768488"/>
              <a:gd name="connsiteX171" fmla="*/ 3111256 w 3664976"/>
              <a:gd name="connsiteY171" fmla="*/ 3096260 h 3768488"/>
              <a:gd name="connsiteX172" fmla="*/ 3096017 w 3664976"/>
              <a:gd name="connsiteY172" fmla="*/ 3101340 h 3768488"/>
              <a:gd name="connsiteX173" fmla="*/ 3029977 w 3664976"/>
              <a:gd name="connsiteY173" fmla="*/ 3121660 h 3768488"/>
              <a:gd name="connsiteX174" fmla="*/ 3007117 w 3664976"/>
              <a:gd name="connsiteY174" fmla="*/ 3091180 h 3768488"/>
              <a:gd name="connsiteX175" fmla="*/ 3014736 w 3664976"/>
              <a:gd name="connsiteY175" fmla="*/ 3050540 h 3768488"/>
              <a:gd name="connsiteX176" fmla="*/ 2999496 w 3664976"/>
              <a:gd name="connsiteY176" fmla="*/ 3035301 h 3768488"/>
              <a:gd name="connsiteX177" fmla="*/ 2979177 w 3664976"/>
              <a:gd name="connsiteY177" fmla="*/ 3045460 h 3768488"/>
              <a:gd name="connsiteX178" fmla="*/ 2951236 w 3664976"/>
              <a:gd name="connsiteY178" fmla="*/ 3119120 h 3768488"/>
              <a:gd name="connsiteX179" fmla="*/ 2948696 w 3664976"/>
              <a:gd name="connsiteY179" fmla="*/ 3144520 h 3768488"/>
              <a:gd name="connsiteX180" fmla="*/ 2956317 w 3664976"/>
              <a:gd name="connsiteY180" fmla="*/ 3195320 h 3768488"/>
              <a:gd name="connsiteX181" fmla="*/ 2897896 w 3664976"/>
              <a:gd name="connsiteY181" fmla="*/ 3248660 h 3768488"/>
              <a:gd name="connsiteX182" fmla="*/ 2857256 w 3664976"/>
              <a:gd name="connsiteY182" fmla="*/ 3289301 h 3768488"/>
              <a:gd name="connsiteX183" fmla="*/ 2808996 w 3664976"/>
              <a:gd name="connsiteY183" fmla="*/ 3314701 h 3768488"/>
              <a:gd name="connsiteX184" fmla="*/ 2803917 w 3664976"/>
              <a:gd name="connsiteY184" fmla="*/ 3319780 h 3768488"/>
              <a:gd name="connsiteX185" fmla="*/ 2798836 w 3664976"/>
              <a:gd name="connsiteY185" fmla="*/ 3314701 h 3768488"/>
              <a:gd name="connsiteX186" fmla="*/ 2803917 w 3664976"/>
              <a:gd name="connsiteY186" fmla="*/ 3319780 h 3768488"/>
              <a:gd name="connsiteX187" fmla="*/ 2798836 w 3664976"/>
              <a:gd name="connsiteY187" fmla="*/ 3324860 h 3768488"/>
              <a:gd name="connsiteX188" fmla="*/ 2669296 w 3664976"/>
              <a:gd name="connsiteY188" fmla="*/ 3426460 h 3768488"/>
              <a:gd name="connsiteX189" fmla="*/ 2636277 w 3664976"/>
              <a:gd name="connsiteY189" fmla="*/ 3411220 h 3768488"/>
              <a:gd name="connsiteX190" fmla="*/ 2595636 w 3664976"/>
              <a:gd name="connsiteY190" fmla="*/ 3416301 h 3768488"/>
              <a:gd name="connsiteX191" fmla="*/ 2567696 w 3664976"/>
              <a:gd name="connsiteY191" fmla="*/ 3439160 h 3768488"/>
              <a:gd name="connsiteX192" fmla="*/ 2534677 w 3664976"/>
              <a:gd name="connsiteY192" fmla="*/ 3464560 h 3768488"/>
              <a:gd name="connsiteX193" fmla="*/ 2478796 w 3664976"/>
              <a:gd name="connsiteY193" fmla="*/ 3444240 h 3768488"/>
              <a:gd name="connsiteX194" fmla="*/ 2504196 w 3664976"/>
              <a:gd name="connsiteY194" fmla="*/ 3495040 h 3768488"/>
              <a:gd name="connsiteX195" fmla="*/ 2488956 w 3664976"/>
              <a:gd name="connsiteY195" fmla="*/ 3515360 h 3768488"/>
              <a:gd name="connsiteX196" fmla="*/ 2384817 w 3664976"/>
              <a:gd name="connsiteY196" fmla="*/ 3558540 h 3768488"/>
              <a:gd name="connsiteX197" fmla="*/ 2267977 w 3664976"/>
              <a:gd name="connsiteY197" fmla="*/ 3576320 h 3768488"/>
              <a:gd name="connsiteX198" fmla="*/ 2214636 w 3664976"/>
              <a:gd name="connsiteY198" fmla="*/ 3606801 h 3768488"/>
              <a:gd name="connsiteX199" fmla="*/ 2158756 w 3664976"/>
              <a:gd name="connsiteY199" fmla="*/ 3558540 h 3768488"/>
              <a:gd name="connsiteX200" fmla="*/ 2140977 w 3664976"/>
              <a:gd name="connsiteY200" fmla="*/ 3571240 h 3768488"/>
              <a:gd name="connsiteX201" fmla="*/ 2110496 w 3664976"/>
              <a:gd name="connsiteY201" fmla="*/ 3581401 h 3768488"/>
              <a:gd name="connsiteX202" fmla="*/ 2087636 w 3664976"/>
              <a:gd name="connsiteY202" fmla="*/ 3586480 h 3768488"/>
              <a:gd name="connsiteX203" fmla="*/ 2074936 w 3664976"/>
              <a:gd name="connsiteY203" fmla="*/ 3566160 h 3768488"/>
              <a:gd name="connsiteX204" fmla="*/ 2080017 w 3664976"/>
              <a:gd name="connsiteY204" fmla="*/ 3550920 h 3768488"/>
              <a:gd name="connsiteX205" fmla="*/ 2064776 w 3664976"/>
              <a:gd name="connsiteY205" fmla="*/ 3553460 h 3768488"/>
              <a:gd name="connsiteX206" fmla="*/ 2054617 w 3664976"/>
              <a:gd name="connsiteY206" fmla="*/ 3601720 h 3768488"/>
              <a:gd name="connsiteX207" fmla="*/ 2080017 w 3664976"/>
              <a:gd name="connsiteY207" fmla="*/ 3627120 h 3768488"/>
              <a:gd name="connsiteX208" fmla="*/ 2074936 w 3664976"/>
              <a:gd name="connsiteY208" fmla="*/ 3637280 h 3768488"/>
              <a:gd name="connsiteX209" fmla="*/ 2034296 w 3664976"/>
              <a:gd name="connsiteY209" fmla="*/ 3637280 h 3768488"/>
              <a:gd name="connsiteX210" fmla="*/ 2054617 w 3664976"/>
              <a:gd name="connsiteY210" fmla="*/ 3665220 h 3768488"/>
              <a:gd name="connsiteX211" fmla="*/ 2041917 w 3664976"/>
              <a:gd name="connsiteY211" fmla="*/ 3677920 h 3768488"/>
              <a:gd name="connsiteX212" fmla="*/ 1991117 w 3664976"/>
              <a:gd name="connsiteY212" fmla="*/ 3677920 h 3768488"/>
              <a:gd name="connsiteX213" fmla="*/ 1965717 w 3664976"/>
              <a:gd name="connsiteY213" fmla="*/ 3662680 h 3768488"/>
              <a:gd name="connsiteX214" fmla="*/ 1947936 w 3664976"/>
              <a:gd name="connsiteY214" fmla="*/ 3644901 h 3768488"/>
              <a:gd name="connsiteX215" fmla="*/ 1932696 w 3664976"/>
              <a:gd name="connsiteY215" fmla="*/ 3639820 h 3768488"/>
              <a:gd name="connsiteX216" fmla="*/ 1937776 w 3664976"/>
              <a:gd name="connsiteY216" fmla="*/ 3660140 h 3768488"/>
              <a:gd name="connsiteX217" fmla="*/ 1937776 w 3664976"/>
              <a:gd name="connsiteY217" fmla="*/ 3683001 h 3768488"/>
              <a:gd name="connsiteX218" fmla="*/ 1909836 w 3664976"/>
              <a:gd name="connsiteY218" fmla="*/ 3680460 h 3768488"/>
              <a:gd name="connsiteX219" fmla="*/ 1894596 w 3664976"/>
              <a:gd name="connsiteY219" fmla="*/ 3632201 h 3768488"/>
              <a:gd name="connsiteX220" fmla="*/ 1902217 w 3664976"/>
              <a:gd name="connsiteY220" fmla="*/ 3629660 h 3768488"/>
              <a:gd name="connsiteX221" fmla="*/ 1886976 w 3664976"/>
              <a:gd name="connsiteY221" fmla="*/ 3632201 h 3768488"/>
              <a:gd name="connsiteX222" fmla="*/ 1894596 w 3664976"/>
              <a:gd name="connsiteY222" fmla="*/ 3629660 h 3768488"/>
              <a:gd name="connsiteX223" fmla="*/ 1894596 w 3664976"/>
              <a:gd name="connsiteY223" fmla="*/ 3629660 h 3768488"/>
              <a:gd name="connsiteX224" fmla="*/ 1841256 w 3664976"/>
              <a:gd name="connsiteY224" fmla="*/ 3624580 h 3768488"/>
              <a:gd name="connsiteX225" fmla="*/ 1810776 w 3664976"/>
              <a:gd name="connsiteY225" fmla="*/ 3632201 h 3768488"/>
              <a:gd name="connsiteX226" fmla="*/ 1808236 w 3664976"/>
              <a:gd name="connsiteY226" fmla="*/ 3632201 h 3768488"/>
              <a:gd name="connsiteX227" fmla="*/ 1808236 w 3664976"/>
              <a:gd name="connsiteY227" fmla="*/ 3629660 h 3768488"/>
              <a:gd name="connsiteX228" fmla="*/ 1810776 w 3664976"/>
              <a:gd name="connsiteY228" fmla="*/ 3629660 h 3768488"/>
              <a:gd name="connsiteX229" fmla="*/ 1815856 w 3664976"/>
              <a:gd name="connsiteY229" fmla="*/ 3688080 h 3768488"/>
              <a:gd name="connsiteX230" fmla="*/ 1787917 w 3664976"/>
              <a:gd name="connsiteY230" fmla="*/ 3708401 h 3768488"/>
              <a:gd name="connsiteX231" fmla="*/ 1757436 w 3664976"/>
              <a:gd name="connsiteY231" fmla="*/ 3698240 h 3768488"/>
              <a:gd name="connsiteX232" fmla="*/ 1739656 w 3664976"/>
              <a:gd name="connsiteY232" fmla="*/ 3667760 h 3768488"/>
              <a:gd name="connsiteX233" fmla="*/ 1716796 w 3664976"/>
              <a:gd name="connsiteY233" fmla="*/ 3634740 h 3768488"/>
              <a:gd name="connsiteX234" fmla="*/ 1691396 w 3664976"/>
              <a:gd name="connsiteY234" fmla="*/ 3576320 h 3768488"/>
              <a:gd name="connsiteX235" fmla="*/ 1762517 w 3664976"/>
              <a:gd name="connsiteY235" fmla="*/ 3553460 h 3768488"/>
              <a:gd name="connsiteX236" fmla="*/ 1823476 w 3664976"/>
              <a:gd name="connsiteY236" fmla="*/ 3540760 h 3768488"/>
              <a:gd name="connsiteX237" fmla="*/ 1843796 w 3664976"/>
              <a:gd name="connsiteY237" fmla="*/ 3512820 h 3768488"/>
              <a:gd name="connsiteX238" fmla="*/ 1813317 w 3664976"/>
              <a:gd name="connsiteY238" fmla="*/ 3507740 h 3768488"/>
              <a:gd name="connsiteX239" fmla="*/ 1795536 w 3664976"/>
              <a:gd name="connsiteY239" fmla="*/ 3492501 h 3768488"/>
              <a:gd name="connsiteX240" fmla="*/ 1815856 w 3664976"/>
              <a:gd name="connsiteY240" fmla="*/ 3446780 h 3768488"/>
              <a:gd name="connsiteX241" fmla="*/ 1785376 w 3664976"/>
              <a:gd name="connsiteY241" fmla="*/ 3406140 h 3768488"/>
              <a:gd name="connsiteX242" fmla="*/ 1770136 w 3664976"/>
              <a:gd name="connsiteY242" fmla="*/ 3423920 h 3768488"/>
              <a:gd name="connsiteX243" fmla="*/ 1792996 w 3664976"/>
              <a:gd name="connsiteY243" fmla="*/ 3441701 h 3768488"/>
              <a:gd name="connsiteX244" fmla="*/ 1770136 w 3664976"/>
              <a:gd name="connsiteY244" fmla="*/ 3477260 h 3768488"/>
              <a:gd name="connsiteX245" fmla="*/ 1747276 w 3664976"/>
              <a:gd name="connsiteY245" fmla="*/ 3505201 h 3768488"/>
              <a:gd name="connsiteX246" fmla="*/ 1737117 w 3664976"/>
              <a:gd name="connsiteY246" fmla="*/ 3477260 h 3768488"/>
              <a:gd name="connsiteX247" fmla="*/ 1716796 w 3664976"/>
              <a:gd name="connsiteY247" fmla="*/ 3472180 h 3768488"/>
              <a:gd name="connsiteX248" fmla="*/ 1711717 w 3664976"/>
              <a:gd name="connsiteY248" fmla="*/ 3500120 h 3768488"/>
              <a:gd name="connsiteX249" fmla="*/ 1714256 w 3664976"/>
              <a:gd name="connsiteY249" fmla="*/ 3520440 h 3768488"/>
              <a:gd name="connsiteX250" fmla="*/ 1699017 w 3664976"/>
              <a:gd name="connsiteY250" fmla="*/ 3512820 h 3768488"/>
              <a:gd name="connsiteX251" fmla="*/ 1663456 w 3664976"/>
              <a:gd name="connsiteY251" fmla="*/ 3497580 h 3768488"/>
              <a:gd name="connsiteX252" fmla="*/ 1640596 w 3664976"/>
              <a:gd name="connsiteY252" fmla="*/ 3487420 h 3768488"/>
              <a:gd name="connsiteX253" fmla="*/ 1640596 w 3664976"/>
              <a:gd name="connsiteY253" fmla="*/ 3462020 h 3768488"/>
              <a:gd name="connsiteX254" fmla="*/ 1610117 w 3664976"/>
              <a:gd name="connsiteY254" fmla="*/ 3451860 h 3768488"/>
              <a:gd name="connsiteX255" fmla="*/ 1485656 w 3664976"/>
              <a:gd name="connsiteY255" fmla="*/ 3477260 h 3768488"/>
              <a:gd name="connsiteX256" fmla="*/ 1424696 w 3664976"/>
              <a:gd name="connsiteY256" fmla="*/ 3469640 h 3768488"/>
              <a:gd name="connsiteX257" fmla="*/ 1348496 w 3664976"/>
              <a:gd name="connsiteY257" fmla="*/ 3489960 h 3768488"/>
              <a:gd name="connsiteX258" fmla="*/ 1300236 w 3664976"/>
              <a:gd name="connsiteY258" fmla="*/ 3497580 h 3768488"/>
              <a:gd name="connsiteX259" fmla="*/ 1274836 w 3664976"/>
              <a:gd name="connsiteY259" fmla="*/ 3515360 h 3768488"/>
              <a:gd name="connsiteX260" fmla="*/ 1254517 w 3664976"/>
              <a:gd name="connsiteY260" fmla="*/ 3446780 h 3768488"/>
              <a:gd name="connsiteX261" fmla="*/ 1226576 w 3664976"/>
              <a:gd name="connsiteY261" fmla="*/ 3441701 h 3768488"/>
              <a:gd name="connsiteX262" fmla="*/ 1152917 w 3664976"/>
              <a:gd name="connsiteY262" fmla="*/ 3421380 h 3768488"/>
              <a:gd name="connsiteX263" fmla="*/ 1069096 w 3664976"/>
              <a:gd name="connsiteY263" fmla="*/ 3279140 h 3768488"/>
              <a:gd name="connsiteX264" fmla="*/ 1051317 w 3664976"/>
              <a:gd name="connsiteY264" fmla="*/ 3243580 h 3768488"/>
              <a:gd name="connsiteX265" fmla="*/ 1033536 w 3664976"/>
              <a:gd name="connsiteY265" fmla="*/ 3261360 h 3768488"/>
              <a:gd name="connsiteX266" fmla="*/ 1020836 w 3664976"/>
              <a:gd name="connsiteY266" fmla="*/ 3241040 h 3768488"/>
              <a:gd name="connsiteX267" fmla="*/ 995436 w 3664976"/>
              <a:gd name="connsiteY267" fmla="*/ 3205480 h 3768488"/>
              <a:gd name="connsiteX268" fmla="*/ 972576 w 3664976"/>
              <a:gd name="connsiteY268" fmla="*/ 3164840 h 3768488"/>
              <a:gd name="connsiteX269" fmla="*/ 939556 w 3664976"/>
              <a:gd name="connsiteY269" fmla="*/ 3124201 h 3768488"/>
              <a:gd name="connsiteX270" fmla="*/ 939556 w 3664976"/>
              <a:gd name="connsiteY270" fmla="*/ 3124201 h 3768488"/>
              <a:gd name="connsiteX271" fmla="*/ 939556 w 3664976"/>
              <a:gd name="connsiteY271" fmla="*/ 3124201 h 3768488"/>
              <a:gd name="connsiteX272" fmla="*/ 939556 w 3664976"/>
              <a:gd name="connsiteY272" fmla="*/ 3124201 h 3768488"/>
              <a:gd name="connsiteX273" fmla="*/ 909076 w 3664976"/>
              <a:gd name="connsiteY273" fmla="*/ 3149601 h 3768488"/>
              <a:gd name="connsiteX274" fmla="*/ 868436 w 3664976"/>
              <a:gd name="connsiteY274" fmla="*/ 3121660 h 3768488"/>
              <a:gd name="connsiteX275" fmla="*/ 815096 w 3664976"/>
              <a:gd name="connsiteY275" fmla="*/ 3088640 h 3768488"/>
              <a:gd name="connsiteX276" fmla="*/ 812556 w 3664976"/>
              <a:gd name="connsiteY276" fmla="*/ 3106420 h 3768488"/>
              <a:gd name="connsiteX277" fmla="*/ 792236 w 3664976"/>
              <a:gd name="connsiteY277" fmla="*/ 3134360 h 3768488"/>
              <a:gd name="connsiteX278" fmla="*/ 733817 w 3664976"/>
              <a:gd name="connsiteY278" fmla="*/ 3101340 h 3768488"/>
              <a:gd name="connsiteX279" fmla="*/ 731276 w 3664976"/>
              <a:gd name="connsiteY279" fmla="*/ 3060701 h 3768488"/>
              <a:gd name="connsiteX280" fmla="*/ 731276 w 3664976"/>
              <a:gd name="connsiteY280" fmla="*/ 2999740 h 3768488"/>
              <a:gd name="connsiteX281" fmla="*/ 594117 w 3664976"/>
              <a:gd name="connsiteY281" fmla="*/ 2885440 h 3768488"/>
              <a:gd name="connsiteX282" fmla="*/ 571256 w 3664976"/>
              <a:gd name="connsiteY282" fmla="*/ 2893060 h 3768488"/>
              <a:gd name="connsiteX283" fmla="*/ 525536 w 3664976"/>
              <a:gd name="connsiteY283" fmla="*/ 2882901 h 3768488"/>
              <a:gd name="connsiteX284" fmla="*/ 517917 w 3664976"/>
              <a:gd name="connsiteY284" fmla="*/ 2847340 h 3768488"/>
              <a:gd name="connsiteX285" fmla="*/ 558556 w 3664976"/>
              <a:gd name="connsiteY285" fmla="*/ 2781301 h 3768488"/>
              <a:gd name="connsiteX286" fmla="*/ 568717 w 3664976"/>
              <a:gd name="connsiteY286" fmla="*/ 2760980 h 3768488"/>
              <a:gd name="connsiteX287" fmla="*/ 540776 w 3664976"/>
              <a:gd name="connsiteY287" fmla="*/ 2750820 h 3768488"/>
              <a:gd name="connsiteX288" fmla="*/ 505217 w 3664976"/>
              <a:gd name="connsiteY288" fmla="*/ 2745740 h 3768488"/>
              <a:gd name="connsiteX289" fmla="*/ 469656 w 3664976"/>
              <a:gd name="connsiteY289" fmla="*/ 2743201 h 3768488"/>
              <a:gd name="connsiteX290" fmla="*/ 441717 w 3664976"/>
              <a:gd name="connsiteY290" fmla="*/ 2733040 h 3768488"/>
              <a:gd name="connsiteX291" fmla="*/ 390917 w 3664976"/>
              <a:gd name="connsiteY291" fmla="*/ 2656840 h 3768488"/>
              <a:gd name="connsiteX292" fmla="*/ 365517 w 3664976"/>
              <a:gd name="connsiteY292" fmla="*/ 2570480 h 3768488"/>
              <a:gd name="connsiteX293" fmla="*/ 335036 w 3664976"/>
              <a:gd name="connsiteY293" fmla="*/ 2545080 h 3768488"/>
              <a:gd name="connsiteX294" fmla="*/ 304556 w 3664976"/>
              <a:gd name="connsiteY294" fmla="*/ 2504440 h 3768488"/>
              <a:gd name="connsiteX295" fmla="*/ 276617 w 3664976"/>
              <a:gd name="connsiteY295" fmla="*/ 2468880 h 3768488"/>
              <a:gd name="connsiteX296" fmla="*/ 274076 w 3664976"/>
              <a:gd name="connsiteY296" fmla="*/ 2415540 h 3768488"/>
              <a:gd name="connsiteX297" fmla="*/ 263917 w 3664976"/>
              <a:gd name="connsiteY297" fmla="*/ 2397760 h 3768488"/>
              <a:gd name="connsiteX298" fmla="*/ 235976 w 3664976"/>
              <a:gd name="connsiteY298" fmla="*/ 2354580 h 3768488"/>
              <a:gd name="connsiteX299" fmla="*/ 230896 w 3664976"/>
              <a:gd name="connsiteY299" fmla="*/ 2349501 h 3768488"/>
              <a:gd name="connsiteX300" fmla="*/ 235976 w 3664976"/>
              <a:gd name="connsiteY300" fmla="*/ 2344420 h 3768488"/>
              <a:gd name="connsiteX301" fmla="*/ 230896 w 3664976"/>
              <a:gd name="connsiteY301" fmla="*/ 2349501 h 3768488"/>
              <a:gd name="connsiteX302" fmla="*/ 225817 w 3664976"/>
              <a:gd name="connsiteY302" fmla="*/ 2344420 h 3768488"/>
              <a:gd name="connsiteX303" fmla="*/ 195336 w 3664976"/>
              <a:gd name="connsiteY303" fmla="*/ 2313940 h 3768488"/>
              <a:gd name="connsiteX304" fmla="*/ 182636 w 3664976"/>
              <a:gd name="connsiteY304" fmla="*/ 2265680 h 3768488"/>
              <a:gd name="connsiteX305" fmla="*/ 157236 w 3664976"/>
              <a:gd name="connsiteY305" fmla="*/ 2245360 h 3768488"/>
              <a:gd name="connsiteX306" fmla="*/ 144536 w 3664976"/>
              <a:gd name="connsiteY306" fmla="*/ 2197101 h 3768488"/>
              <a:gd name="connsiteX307" fmla="*/ 131836 w 3664976"/>
              <a:gd name="connsiteY307" fmla="*/ 2159001 h 3768488"/>
              <a:gd name="connsiteX308" fmla="*/ 108976 w 3664976"/>
              <a:gd name="connsiteY308" fmla="*/ 2123440 h 3768488"/>
              <a:gd name="connsiteX309" fmla="*/ 131836 w 3664976"/>
              <a:gd name="connsiteY309" fmla="*/ 2098040 h 3768488"/>
              <a:gd name="connsiteX310" fmla="*/ 157236 w 3664976"/>
              <a:gd name="connsiteY310" fmla="*/ 2087880 h 3768488"/>
              <a:gd name="connsiteX311" fmla="*/ 162317 w 3664976"/>
              <a:gd name="connsiteY311" fmla="*/ 2029460 h 3768488"/>
              <a:gd name="connsiteX312" fmla="*/ 134376 w 3664976"/>
              <a:gd name="connsiteY312" fmla="*/ 2032000 h 3768488"/>
              <a:gd name="connsiteX313" fmla="*/ 91196 w 3664976"/>
              <a:gd name="connsiteY313" fmla="*/ 2006600 h 3768488"/>
              <a:gd name="connsiteX314" fmla="*/ 63256 w 3664976"/>
              <a:gd name="connsiteY314" fmla="*/ 2004060 h 3768488"/>
              <a:gd name="connsiteX315" fmla="*/ 35317 w 3664976"/>
              <a:gd name="connsiteY315" fmla="*/ 1851660 h 3768488"/>
              <a:gd name="connsiteX316" fmla="*/ 48017 w 3664976"/>
              <a:gd name="connsiteY316" fmla="*/ 1833880 h 3768488"/>
              <a:gd name="connsiteX317" fmla="*/ 55636 w 3664976"/>
              <a:gd name="connsiteY317" fmla="*/ 1798320 h 3768488"/>
              <a:gd name="connsiteX318" fmla="*/ 45476 w 3664976"/>
              <a:gd name="connsiteY318" fmla="*/ 1752600 h 3768488"/>
              <a:gd name="connsiteX319" fmla="*/ 27696 w 3664976"/>
              <a:gd name="connsiteY319" fmla="*/ 1671320 h 3768488"/>
              <a:gd name="connsiteX320" fmla="*/ 14996 w 3664976"/>
              <a:gd name="connsiteY320" fmla="*/ 1579880 h 3768488"/>
              <a:gd name="connsiteX321" fmla="*/ 37856 w 3664976"/>
              <a:gd name="connsiteY321" fmla="*/ 1450340 h 3768488"/>
              <a:gd name="connsiteX322" fmla="*/ 78496 w 3664976"/>
              <a:gd name="connsiteY322" fmla="*/ 1399540 h 3768488"/>
              <a:gd name="connsiteX323" fmla="*/ 93736 w 3664976"/>
              <a:gd name="connsiteY323" fmla="*/ 1379220 h 3768488"/>
              <a:gd name="connsiteX324" fmla="*/ 103896 w 3664976"/>
              <a:gd name="connsiteY324" fmla="*/ 1330960 h 3768488"/>
              <a:gd name="connsiteX325" fmla="*/ 136917 w 3664976"/>
              <a:gd name="connsiteY325" fmla="*/ 1305560 h 3768488"/>
              <a:gd name="connsiteX326" fmla="*/ 141996 w 3664976"/>
              <a:gd name="connsiteY326" fmla="*/ 1300480 h 3768488"/>
              <a:gd name="connsiteX327" fmla="*/ 154696 w 3664976"/>
              <a:gd name="connsiteY327" fmla="*/ 1300480 h 3768488"/>
              <a:gd name="connsiteX328" fmla="*/ 159776 w 3664976"/>
              <a:gd name="connsiteY328" fmla="*/ 1305560 h 3768488"/>
              <a:gd name="connsiteX329" fmla="*/ 185176 w 3664976"/>
              <a:gd name="connsiteY329" fmla="*/ 1356360 h 3768488"/>
              <a:gd name="connsiteX330" fmla="*/ 167396 w 3664976"/>
              <a:gd name="connsiteY330" fmla="*/ 1384300 h 3768488"/>
              <a:gd name="connsiteX331" fmla="*/ 187717 w 3664976"/>
              <a:gd name="connsiteY331" fmla="*/ 1389380 h 3768488"/>
              <a:gd name="connsiteX332" fmla="*/ 210576 w 3664976"/>
              <a:gd name="connsiteY332" fmla="*/ 1432560 h 3768488"/>
              <a:gd name="connsiteX333" fmla="*/ 233436 w 3664976"/>
              <a:gd name="connsiteY333" fmla="*/ 1460500 h 3768488"/>
              <a:gd name="connsiteX334" fmla="*/ 223276 w 3664976"/>
              <a:gd name="connsiteY334" fmla="*/ 1496060 h 3768488"/>
              <a:gd name="connsiteX335" fmla="*/ 238517 w 3664976"/>
              <a:gd name="connsiteY335" fmla="*/ 1559560 h 3768488"/>
              <a:gd name="connsiteX336" fmla="*/ 243596 w 3664976"/>
              <a:gd name="connsiteY336" fmla="*/ 1564640 h 3768488"/>
              <a:gd name="connsiteX337" fmla="*/ 241056 w 3664976"/>
              <a:gd name="connsiteY337" fmla="*/ 1569720 h 3768488"/>
              <a:gd name="connsiteX338" fmla="*/ 246136 w 3664976"/>
              <a:gd name="connsiteY338" fmla="*/ 1567180 h 3768488"/>
              <a:gd name="connsiteX339" fmla="*/ 251217 w 3664976"/>
              <a:gd name="connsiteY339" fmla="*/ 1572260 h 3768488"/>
              <a:gd name="connsiteX340" fmla="*/ 246136 w 3664976"/>
              <a:gd name="connsiteY340" fmla="*/ 1600200 h 3768488"/>
              <a:gd name="connsiteX341" fmla="*/ 213117 w 3664976"/>
              <a:gd name="connsiteY341" fmla="*/ 1605280 h 3768488"/>
              <a:gd name="connsiteX342" fmla="*/ 192796 w 3664976"/>
              <a:gd name="connsiteY342" fmla="*/ 1612900 h 3768488"/>
              <a:gd name="connsiteX343" fmla="*/ 208036 w 3664976"/>
              <a:gd name="connsiteY343" fmla="*/ 1630680 h 3768488"/>
              <a:gd name="connsiteX344" fmla="*/ 233436 w 3664976"/>
              <a:gd name="connsiteY344" fmla="*/ 1676400 h 3768488"/>
              <a:gd name="connsiteX345" fmla="*/ 251217 w 3664976"/>
              <a:gd name="connsiteY345" fmla="*/ 1798320 h 3768488"/>
              <a:gd name="connsiteX346" fmla="*/ 248676 w 3664976"/>
              <a:gd name="connsiteY346" fmla="*/ 1818640 h 3768488"/>
              <a:gd name="connsiteX347" fmla="*/ 263917 w 3664976"/>
              <a:gd name="connsiteY347" fmla="*/ 1884680 h 3768488"/>
              <a:gd name="connsiteX348" fmla="*/ 302017 w 3664976"/>
              <a:gd name="connsiteY348" fmla="*/ 1922780 h 3768488"/>
              <a:gd name="connsiteX349" fmla="*/ 307096 w 3664976"/>
              <a:gd name="connsiteY349" fmla="*/ 1917700 h 3768488"/>
              <a:gd name="connsiteX350" fmla="*/ 312176 w 3664976"/>
              <a:gd name="connsiteY350" fmla="*/ 1922780 h 3768488"/>
              <a:gd name="connsiteX351" fmla="*/ 307096 w 3664976"/>
              <a:gd name="connsiteY351" fmla="*/ 1917700 h 3768488"/>
              <a:gd name="connsiteX352" fmla="*/ 312176 w 3664976"/>
              <a:gd name="connsiteY352" fmla="*/ 1912620 h 3768488"/>
              <a:gd name="connsiteX353" fmla="*/ 332496 w 3664976"/>
              <a:gd name="connsiteY353" fmla="*/ 1869440 h 3768488"/>
              <a:gd name="connsiteX354" fmla="*/ 299476 w 3664976"/>
              <a:gd name="connsiteY354" fmla="*/ 1826260 h 3768488"/>
              <a:gd name="connsiteX355" fmla="*/ 294396 w 3664976"/>
              <a:gd name="connsiteY355" fmla="*/ 1750060 h 3768488"/>
              <a:gd name="connsiteX356" fmla="*/ 314717 w 3664976"/>
              <a:gd name="connsiteY356" fmla="*/ 1719580 h 3768488"/>
              <a:gd name="connsiteX357" fmla="*/ 342656 w 3664976"/>
              <a:gd name="connsiteY357" fmla="*/ 1678940 h 3768488"/>
              <a:gd name="connsiteX358" fmla="*/ 342656 w 3664976"/>
              <a:gd name="connsiteY358" fmla="*/ 1600200 h 3768488"/>
              <a:gd name="connsiteX359" fmla="*/ 332496 w 3664976"/>
              <a:gd name="connsiteY359" fmla="*/ 1592580 h 3768488"/>
              <a:gd name="connsiteX360" fmla="*/ 322336 w 3664976"/>
              <a:gd name="connsiteY360" fmla="*/ 1549400 h 3768488"/>
              <a:gd name="connsiteX361" fmla="*/ 327417 w 3664976"/>
              <a:gd name="connsiteY361" fmla="*/ 1544320 h 3768488"/>
              <a:gd name="connsiteX362" fmla="*/ 332496 w 3664976"/>
              <a:gd name="connsiteY362" fmla="*/ 1549400 h 3768488"/>
              <a:gd name="connsiteX363" fmla="*/ 327417 w 3664976"/>
              <a:gd name="connsiteY363" fmla="*/ 1544320 h 3768488"/>
              <a:gd name="connsiteX364" fmla="*/ 332496 w 3664976"/>
              <a:gd name="connsiteY364" fmla="*/ 1539240 h 3768488"/>
              <a:gd name="connsiteX365" fmla="*/ 335036 w 3664976"/>
              <a:gd name="connsiteY365" fmla="*/ 1496060 h 3768488"/>
              <a:gd name="connsiteX366" fmla="*/ 314717 w 3664976"/>
              <a:gd name="connsiteY366" fmla="*/ 1490980 h 3768488"/>
              <a:gd name="connsiteX367" fmla="*/ 329956 w 3664976"/>
              <a:gd name="connsiteY367" fmla="*/ 1473200 h 3768488"/>
              <a:gd name="connsiteX368" fmla="*/ 355356 w 3664976"/>
              <a:gd name="connsiteY368" fmla="*/ 1470660 h 3768488"/>
              <a:gd name="connsiteX369" fmla="*/ 365517 w 3664976"/>
              <a:gd name="connsiteY369" fmla="*/ 1457960 h 3768488"/>
              <a:gd name="connsiteX370" fmla="*/ 350276 w 3664976"/>
              <a:gd name="connsiteY370" fmla="*/ 1447800 h 3768488"/>
              <a:gd name="connsiteX371" fmla="*/ 329956 w 3664976"/>
              <a:gd name="connsiteY371" fmla="*/ 1394460 h 3768488"/>
              <a:gd name="connsiteX372" fmla="*/ 360436 w 3664976"/>
              <a:gd name="connsiteY372" fmla="*/ 1363980 h 3768488"/>
              <a:gd name="connsiteX373" fmla="*/ 365517 w 3664976"/>
              <a:gd name="connsiteY373" fmla="*/ 1310640 h 3768488"/>
              <a:gd name="connsiteX374" fmla="*/ 385836 w 3664976"/>
              <a:gd name="connsiteY374" fmla="*/ 1264920 h 3768488"/>
              <a:gd name="connsiteX375" fmla="*/ 368056 w 3664976"/>
              <a:gd name="connsiteY375" fmla="*/ 1247140 h 3768488"/>
              <a:gd name="connsiteX376" fmla="*/ 380756 w 3664976"/>
              <a:gd name="connsiteY376" fmla="*/ 1234440 h 3768488"/>
              <a:gd name="connsiteX377" fmla="*/ 403617 w 3664976"/>
              <a:gd name="connsiteY377" fmla="*/ 1214120 h 3768488"/>
              <a:gd name="connsiteX378" fmla="*/ 418856 w 3664976"/>
              <a:gd name="connsiteY378" fmla="*/ 1198880 h 3768488"/>
              <a:gd name="connsiteX379" fmla="*/ 479817 w 3664976"/>
              <a:gd name="connsiteY379" fmla="*/ 1183640 h 3768488"/>
              <a:gd name="connsiteX380" fmla="*/ 479817 w 3664976"/>
              <a:gd name="connsiteY380" fmla="*/ 1158240 h 3768488"/>
              <a:gd name="connsiteX381" fmla="*/ 467117 w 3664976"/>
              <a:gd name="connsiteY381" fmla="*/ 1132840 h 3768488"/>
              <a:gd name="connsiteX382" fmla="*/ 497596 w 3664976"/>
              <a:gd name="connsiteY382" fmla="*/ 1074420 h 3768488"/>
              <a:gd name="connsiteX383" fmla="*/ 556017 w 3664976"/>
              <a:gd name="connsiteY383" fmla="*/ 922020 h 3768488"/>
              <a:gd name="connsiteX384" fmla="*/ 581417 w 3664976"/>
              <a:gd name="connsiteY384" fmla="*/ 889000 h 3768488"/>
              <a:gd name="connsiteX385" fmla="*/ 548396 w 3664976"/>
              <a:gd name="connsiteY385" fmla="*/ 873760 h 3768488"/>
              <a:gd name="connsiteX386" fmla="*/ 550936 w 3664976"/>
              <a:gd name="connsiteY386" fmla="*/ 853440 h 3768488"/>
              <a:gd name="connsiteX387" fmla="*/ 594117 w 3664976"/>
              <a:gd name="connsiteY387" fmla="*/ 822960 h 3768488"/>
              <a:gd name="connsiteX388" fmla="*/ 624596 w 3664976"/>
              <a:gd name="connsiteY388" fmla="*/ 828040 h 3768488"/>
              <a:gd name="connsiteX389" fmla="*/ 629676 w 3664976"/>
              <a:gd name="connsiteY389" fmla="*/ 795020 h 3768488"/>
              <a:gd name="connsiteX390" fmla="*/ 649996 w 3664976"/>
              <a:gd name="connsiteY390" fmla="*/ 772160 h 3768488"/>
              <a:gd name="connsiteX391" fmla="*/ 695717 w 3664976"/>
              <a:gd name="connsiteY391" fmla="*/ 739140 h 3768488"/>
              <a:gd name="connsiteX392" fmla="*/ 754136 w 3664976"/>
              <a:gd name="connsiteY392" fmla="*/ 622300 h 3768488"/>
              <a:gd name="connsiteX393" fmla="*/ 789696 w 3664976"/>
              <a:gd name="connsiteY393" fmla="*/ 596900 h 3768488"/>
              <a:gd name="connsiteX394" fmla="*/ 911617 w 3664976"/>
              <a:gd name="connsiteY394" fmla="*/ 513080 h 3768488"/>
              <a:gd name="connsiteX395" fmla="*/ 952256 w 3664976"/>
              <a:gd name="connsiteY395" fmla="*/ 454660 h 3768488"/>
              <a:gd name="connsiteX396" fmla="*/ 1015756 w 3664976"/>
              <a:gd name="connsiteY396" fmla="*/ 416560 h 3768488"/>
              <a:gd name="connsiteX397" fmla="*/ 1046236 w 3664976"/>
              <a:gd name="connsiteY397" fmla="*/ 375920 h 3768488"/>
              <a:gd name="connsiteX398" fmla="*/ 1196096 w 3664976"/>
              <a:gd name="connsiteY398" fmla="*/ 292100 h 3768488"/>
              <a:gd name="connsiteX399" fmla="*/ 1254517 w 3664976"/>
              <a:gd name="connsiteY399" fmla="*/ 254000 h 3768488"/>
              <a:gd name="connsiteX400" fmla="*/ 1348496 w 3664976"/>
              <a:gd name="connsiteY400" fmla="*/ 233680 h 3768488"/>
              <a:gd name="connsiteX401" fmla="*/ 1353576 w 3664976"/>
              <a:gd name="connsiteY401" fmla="*/ 228600 h 3768488"/>
              <a:gd name="connsiteX402" fmla="*/ 1358656 w 3664976"/>
              <a:gd name="connsiteY402" fmla="*/ 233680 h 3768488"/>
              <a:gd name="connsiteX403" fmla="*/ 1338336 w 3664976"/>
              <a:gd name="connsiteY403" fmla="*/ 223520 h 3768488"/>
              <a:gd name="connsiteX404" fmla="*/ 1343417 w 3664976"/>
              <a:gd name="connsiteY404" fmla="*/ 218440 h 3768488"/>
              <a:gd name="connsiteX405" fmla="*/ 1419617 w 3664976"/>
              <a:gd name="connsiteY405" fmla="*/ 187960 h 3768488"/>
              <a:gd name="connsiteX406" fmla="*/ 1437396 w 3664976"/>
              <a:gd name="connsiteY406" fmla="*/ 195580 h 3768488"/>
              <a:gd name="connsiteX407" fmla="*/ 1452636 w 3664976"/>
              <a:gd name="connsiteY407" fmla="*/ 208280 h 3768488"/>
              <a:gd name="connsiteX408" fmla="*/ 1544076 w 3664976"/>
              <a:gd name="connsiteY408" fmla="*/ 137160 h 3768488"/>
              <a:gd name="connsiteX409" fmla="*/ 1554236 w 3664976"/>
              <a:gd name="connsiteY409" fmla="*/ 101600 h 3768488"/>
              <a:gd name="connsiteX410" fmla="*/ 1556776 w 3664976"/>
              <a:gd name="connsiteY410" fmla="*/ 88900 h 3768488"/>
              <a:gd name="connsiteX411" fmla="*/ 1564396 w 3664976"/>
              <a:gd name="connsiteY411" fmla="*/ 88900 h 3768488"/>
              <a:gd name="connsiteX412" fmla="*/ 1627896 w 3664976"/>
              <a:gd name="connsiteY412" fmla="*/ 76200 h 3768488"/>
              <a:gd name="connsiteX413" fmla="*/ 1635517 w 3664976"/>
              <a:gd name="connsiteY413" fmla="*/ 81280 h 3768488"/>
              <a:gd name="connsiteX414" fmla="*/ 1660917 w 3664976"/>
              <a:gd name="connsiteY414" fmla="*/ 114300 h 3768488"/>
              <a:gd name="connsiteX415" fmla="*/ 1709176 w 3664976"/>
              <a:gd name="connsiteY415" fmla="*/ 81280 h 3768488"/>
              <a:gd name="connsiteX416" fmla="*/ 1714256 w 3664976"/>
              <a:gd name="connsiteY416" fmla="*/ 86360 h 3768488"/>
              <a:gd name="connsiteX417" fmla="*/ 1716796 w 3664976"/>
              <a:gd name="connsiteY417" fmla="*/ 134620 h 3768488"/>
              <a:gd name="connsiteX418" fmla="*/ 1739656 w 3664976"/>
              <a:gd name="connsiteY418" fmla="*/ 99060 h 3768488"/>
              <a:gd name="connsiteX419" fmla="*/ 1782836 w 3664976"/>
              <a:gd name="connsiteY419" fmla="*/ 60960 h 3768488"/>
              <a:gd name="connsiteX420" fmla="*/ 1828556 w 3664976"/>
              <a:gd name="connsiteY420" fmla="*/ 48260 h 3768488"/>
              <a:gd name="connsiteX421" fmla="*/ 1866656 w 3664976"/>
              <a:gd name="connsiteY421" fmla="*/ 38100 h 3768488"/>
              <a:gd name="connsiteX422" fmla="*/ 1879356 w 3664976"/>
              <a:gd name="connsiteY422" fmla="*/ 58420 h 3768488"/>
              <a:gd name="connsiteX423" fmla="*/ 1912376 w 3664976"/>
              <a:gd name="connsiteY423" fmla="*/ 53340 h 3768488"/>
              <a:gd name="connsiteX424" fmla="*/ 1917456 w 3664976"/>
              <a:gd name="connsiteY424" fmla="*/ 48260 h 3768488"/>
              <a:gd name="connsiteX425" fmla="*/ 1922536 w 3664976"/>
              <a:gd name="connsiteY425" fmla="*/ 53340 h 3768488"/>
              <a:gd name="connsiteX426" fmla="*/ 1917456 w 3664976"/>
              <a:gd name="connsiteY426" fmla="*/ 48260 h 3768488"/>
              <a:gd name="connsiteX427" fmla="*/ 1922536 w 3664976"/>
              <a:gd name="connsiteY427" fmla="*/ 43180 h 3768488"/>
              <a:gd name="connsiteX428" fmla="*/ 2003817 w 3664976"/>
              <a:gd name="connsiteY428" fmla="*/ 25400 h 3768488"/>
              <a:gd name="connsiteX429" fmla="*/ 2024136 w 3664976"/>
              <a:gd name="connsiteY429" fmla="*/ 68580 h 3768488"/>
              <a:gd name="connsiteX430" fmla="*/ 2041917 w 3664976"/>
              <a:gd name="connsiteY430" fmla="*/ 40640 h 3768488"/>
              <a:gd name="connsiteX431" fmla="*/ 2059696 w 3664976"/>
              <a:gd name="connsiteY431" fmla="*/ 27940 h 3768488"/>
              <a:gd name="connsiteX432" fmla="*/ 2090176 w 3664976"/>
              <a:gd name="connsiteY432" fmla="*/ 38100 h 3768488"/>
              <a:gd name="connsiteX433" fmla="*/ 2100336 w 3664976"/>
              <a:gd name="connsiteY433" fmla="*/ 60960 h 3768488"/>
              <a:gd name="connsiteX434" fmla="*/ 2163836 w 3664976"/>
              <a:gd name="connsiteY434" fmla="*/ 48260 h 3768488"/>
              <a:gd name="connsiteX435" fmla="*/ 2240036 w 3664976"/>
              <a:gd name="connsiteY435" fmla="*/ 33020 h 3768488"/>
              <a:gd name="connsiteX436" fmla="*/ 2262896 w 3664976"/>
              <a:gd name="connsiteY436" fmla="*/ 30480 h 3768488"/>
              <a:gd name="connsiteX437" fmla="*/ 2290836 w 3664976"/>
              <a:gd name="connsiteY437" fmla="*/ 48260 h 3768488"/>
              <a:gd name="connsiteX438" fmla="*/ 2308617 w 3664976"/>
              <a:gd name="connsiteY438" fmla="*/ 66040 h 3768488"/>
              <a:gd name="connsiteX439" fmla="*/ 2295917 w 3664976"/>
              <a:gd name="connsiteY439" fmla="*/ 144780 h 3768488"/>
              <a:gd name="connsiteX440" fmla="*/ 2290836 w 3664976"/>
              <a:gd name="connsiteY440" fmla="*/ 147320 h 3768488"/>
              <a:gd name="connsiteX441" fmla="*/ 2288296 w 3664976"/>
              <a:gd name="connsiteY441" fmla="*/ 177800 h 3768488"/>
              <a:gd name="connsiteX442" fmla="*/ 2285756 w 3664976"/>
              <a:gd name="connsiteY442" fmla="*/ 180340 h 3768488"/>
              <a:gd name="connsiteX443" fmla="*/ 2288296 w 3664976"/>
              <a:gd name="connsiteY443" fmla="*/ 182880 h 3768488"/>
              <a:gd name="connsiteX444" fmla="*/ 2285756 w 3664976"/>
              <a:gd name="connsiteY444" fmla="*/ 182880 h 3768488"/>
              <a:gd name="connsiteX445" fmla="*/ 2288296 w 3664976"/>
              <a:gd name="connsiteY445" fmla="*/ 182880 h 3768488"/>
              <a:gd name="connsiteX446" fmla="*/ 2288296 w 3664976"/>
              <a:gd name="connsiteY446" fmla="*/ 180340 h 3768488"/>
              <a:gd name="connsiteX447" fmla="*/ 2318777 w 3664976"/>
              <a:gd name="connsiteY447" fmla="*/ 147320 h 3768488"/>
              <a:gd name="connsiteX448" fmla="*/ 2361956 w 3664976"/>
              <a:gd name="connsiteY448" fmla="*/ 104140 h 3768488"/>
              <a:gd name="connsiteX449" fmla="*/ 2384817 w 3664976"/>
              <a:gd name="connsiteY449" fmla="*/ 132080 h 3768488"/>
              <a:gd name="connsiteX450" fmla="*/ 2382277 w 3664976"/>
              <a:gd name="connsiteY450" fmla="*/ 205740 h 3768488"/>
              <a:gd name="connsiteX451" fmla="*/ 3512577 w 3664976"/>
              <a:gd name="connsiteY451" fmla="*/ 1115060 h 3768488"/>
              <a:gd name="connsiteX452" fmla="*/ 3492256 w 3664976"/>
              <a:gd name="connsiteY452" fmla="*/ 1107440 h 3768488"/>
              <a:gd name="connsiteX453" fmla="*/ 3482096 w 3664976"/>
              <a:gd name="connsiteY453" fmla="*/ 1107440 h 3768488"/>
              <a:gd name="connsiteX454" fmla="*/ 3469396 w 3664976"/>
              <a:gd name="connsiteY454" fmla="*/ 1120140 h 3768488"/>
              <a:gd name="connsiteX455" fmla="*/ 3418596 w 3664976"/>
              <a:gd name="connsiteY455" fmla="*/ 1153160 h 3768488"/>
              <a:gd name="connsiteX456" fmla="*/ 3405896 w 3664976"/>
              <a:gd name="connsiteY456" fmla="*/ 1181100 h 3768488"/>
              <a:gd name="connsiteX457" fmla="*/ 3431296 w 3664976"/>
              <a:gd name="connsiteY457" fmla="*/ 1231900 h 3768488"/>
              <a:gd name="connsiteX458" fmla="*/ 3443996 w 3664976"/>
              <a:gd name="connsiteY458" fmla="*/ 1287780 h 3768488"/>
              <a:gd name="connsiteX459" fmla="*/ 3456696 w 3664976"/>
              <a:gd name="connsiteY459" fmla="*/ 1333500 h 3768488"/>
              <a:gd name="connsiteX460" fmla="*/ 3494796 w 3664976"/>
              <a:gd name="connsiteY460" fmla="*/ 1369060 h 3768488"/>
              <a:gd name="connsiteX461" fmla="*/ 3499877 w 3664976"/>
              <a:gd name="connsiteY461" fmla="*/ 1374140 h 3768488"/>
              <a:gd name="connsiteX462" fmla="*/ 3504956 w 3664976"/>
              <a:gd name="connsiteY462" fmla="*/ 1369060 h 3768488"/>
              <a:gd name="connsiteX463" fmla="*/ 3499877 w 3664976"/>
              <a:gd name="connsiteY463" fmla="*/ 1374140 h 3768488"/>
              <a:gd name="connsiteX464" fmla="*/ 3504956 w 3664976"/>
              <a:gd name="connsiteY464" fmla="*/ 1379220 h 3768488"/>
              <a:gd name="connsiteX465" fmla="*/ 3517656 w 3664976"/>
              <a:gd name="connsiteY465" fmla="*/ 1468120 h 3768488"/>
              <a:gd name="connsiteX466" fmla="*/ 3550677 w 3664976"/>
              <a:gd name="connsiteY466" fmla="*/ 1511300 h 3768488"/>
              <a:gd name="connsiteX467" fmla="*/ 3570996 w 3664976"/>
              <a:gd name="connsiteY467" fmla="*/ 1501140 h 3768488"/>
              <a:gd name="connsiteX468" fmla="*/ 3560836 w 3664976"/>
              <a:gd name="connsiteY468" fmla="*/ 1526540 h 3768488"/>
              <a:gd name="connsiteX469" fmla="*/ 3548136 w 3664976"/>
              <a:gd name="connsiteY469" fmla="*/ 1582420 h 3768488"/>
              <a:gd name="connsiteX470" fmla="*/ 3540517 w 3664976"/>
              <a:gd name="connsiteY470" fmla="*/ 1620520 h 3768488"/>
              <a:gd name="connsiteX471" fmla="*/ 3550677 w 3664976"/>
              <a:gd name="connsiteY471" fmla="*/ 1673860 h 3768488"/>
              <a:gd name="connsiteX472" fmla="*/ 3558296 w 3664976"/>
              <a:gd name="connsiteY472" fmla="*/ 1673860 h 3768488"/>
              <a:gd name="connsiteX473" fmla="*/ 3573536 w 3664976"/>
              <a:gd name="connsiteY473" fmla="*/ 1628140 h 3768488"/>
              <a:gd name="connsiteX474" fmla="*/ 3573536 w 3664976"/>
              <a:gd name="connsiteY474" fmla="*/ 1592580 h 3768488"/>
              <a:gd name="connsiteX475" fmla="*/ 3606556 w 3664976"/>
              <a:gd name="connsiteY475" fmla="*/ 1572260 h 3768488"/>
              <a:gd name="connsiteX476" fmla="*/ 3637036 w 3664976"/>
              <a:gd name="connsiteY476" fmla="*/ 1551940 h 3768488"/>
              <a:gd name="connsiteX477" fmla="*/ 3647196 w 3664976"/>
              <a:gd name="connsiteY477" fmla="*/ 1513840 h 3768488"/>
              <a:gd name="connsiteX478" fmla="*/ 3637036 w 3664976"/>
              <a:gd name="connsiteY478" fmla="*/ 1501140 h 3768488"/>
              <a:gd name="connsiteX479" fmla="*/ 3624336 w 3664976"/>
              <a:gd name="connsiteY479" fmla="*/ 1460500 h 3768488"/>
              <a:gd name="connsiteX480" fmla="*/ 3614177 w 3664976"/>
              <a:gd name="connsiteY480" fmla="*/ 1440180 h 3768488"/>
              <a:gd name="connsiteX481" fmla="*/ 3601477 w 3664976"/>
              <a:gd name="connsiteY481" fmla="*/ 1409700 h 3768488"/>
              <a:gd name="connsiteX482" fmla="*/ 3611636 w 3664976"/>
              <a:gd name="connsiteY482" fmla="*/ 1386840 h 3768488"/>
              <a:gd name="connsiteX483" fmla="*/ 3588777 w 3664976"/>
              <a:gd name="connsiteY483" fmla="*/ 1394460 h 3768488"/>
              <a:gd name="connsiteX484" fmla="*/ 3576077 w 3664976"/>
              <a:gd name="connsiteY484" fmla="*/ 1381760 h 3768488"/>
              <a:gd name="connsiteX485" fmla="*/ 3596396 w 3664976"/>
              <a:gd name="connsiteY485" fmla="*/ 1336040 h 3768488"/>
              <a:gd name="connsiteX486" fmla="*/ 3573536 w 3664976"/>
              <a:gd name="connsiteY486" fmla="*/ 1310640 h 3768488"/>
              <a:gd name="connsiteX487" fmla="*/ 3540517 w 3664976"/>
              <a:gd name="connsiteY487" fmla="*/ 1315720 h 3768488"/>
              <a:gd name="connsiteX488" fmla="*/ 3510036 w 3664976"/>
              <a:gd name="connsiteY488" fmla="*/ 1308100 h 3768488"/>
              <a:gd name="connsiteX489" fmla="*/ 3550677 w 3664976"/>
              <a:gd name="connsiteY489" fmla="*/ 1244600 h 3768488"/>
              <a:gd name="connsiteX490" fmla="*/ 3570996 w 3664976"/>
              <a:gd name="connsiteY490" fmla="*/ 1181100 h 3768488"/>
              <a:gd name="connsiteX491" fmla="*/ 3540517 w 3664976"/>
              <a:gd name="connsiteY491" fmla="*/ 1165860 h 3768488"/>
              <a:gd name="connsiteX492" fmla="*/ 3515117 w 3664976"/>
              <a:gd name="connsiteY492" fmla="*/ 1115060 h 3768488"/>
              <a:gd name="connsiteX493" fmla="*/ 3512577 w 3664976"/>
              <a:gd name="connsiteY493" fmla="*/ 1115060 h 3768488"/>
              <a:gd name="connsiteX494" fmla="*/ 1221496 w 3664976"/>
              <a:gd name="connsiteY494" fmla="*/ 3545840 h 3768488"/>
              <a:gd name="connsiteX495" fmla="*/ 1135136 w 3664976"/>
              <a:gd name="connsiteY495" fmla="*/ 3533140 h 3768488"/>
              <a:gd name="connsiteX496" fmla="*/ 1097036 w 3664976"/>
              <a:gd name="connsiteY496" fmla="*/ 3462020 h 3768488"/>
              <a:gd name="connsiteX497" fmla="*/ 1030996 w 3664976"/>
              <a:gd name="connsiteY497" fmla="*/ 3406140 h 3768488"/>
              <a:gd name="connsiteX498" fmla="*/ 903996 w 3664976"/>
              <a:gd name="connsiteY498" fmla="*/ 3436620 h 3768488"/>
              <a:gd name="connsiteX499" fmla="*/ 906536 w 3664976"/>
              <a:gd name="connsiteY499" fmla="*/ 3464560 h 3768488"/>
              <a:gd name="connsiteX500" fmla="*/ 937017 w 3664976"/>
              <a:gd name="connsiteY500" fmla="*/ 3456940 h 3768488"/>
              <a:gd name="connsiteX501" fmla="*/ 972576 w 3664976"/>
              <a:gd name="connsiteY501" fmla="*/ 3464560 h 3768488"/>
              <a:gd name="connsiteX502" fmla="*/ 985276 w 3664976"/>
              <a:gd name="connsiteY502" fmla="*/ 3446780 h 3768488"/>
              <a:gd name="connsiteX503" fmla="*/ 992896 w 3664976"/>
              <a:gd name="connsiteY503" fmla="*/ 3474720 h 3768488"/>
              <a:gd name="connsiteX504" fmla="*/ 980196 w 3664976"/>
              <a:gd name="connsiteY504" fmla="*/ 3512820 h 3768488"/>
              <a:gd name="connsiteX505" fmla="*/ 977656 w 3664976"/>
              <a:gd name="connsiteY505" fmla="*/ 3533140 h 3768488"/>
              <a:gd name="connsiteX506" fmla="*/ 1010676 w 3664976"/>
              <a:gd name="connsiteY506" fmla="*/ 3530601 h 3768488"/>
              <a:gd name="connsiteX507" fmla="*/ 1058936 w 3664976"/>
              <a:gd name="connsiteY507" fmla="*/ 3487420 h 3768488"/>
              <a:gd name="connsiteX508" fmla="*/ 1071636 w 3664976"/>
              <a:gd name="connsiteY508" fmla="*/ 3502660 h 3768488"/>
              <a:gd name="connsiteX509" fmla="*/ 1056396 w 3664976"/>
              <a:gd name="connsiteY509" fmla="*/ 3614420 h 3768488"/>
              <a:gd name="connsiteX510" fmla="*/ 1048776 w 3664976"/>
              <a:gd name="connsiteY510" fmla="*/ 3634740 h 3768488"/>
              <a:gd name="connsiteX511" fmla="*/ 1091956 w 3664976"/>
              <a:gd name="connsiteY511" fmla="*/ 3634740 h 3768488"/>
              <a:gd name="connsiteX512" fmla="*/ 1099576 w 3664976"/>
              <a:gd name="connsiteY512" fmla="*/ 3670301 h 3768488"/>
              <a:gd name="connsiteX513" fmla="*/ 1218956 w 3664976"/>
              <a:gd name="connsiteY513" fmla="*/ 3700780 h 3768488"/>
              <a:gd name="connsiteX514" fmla="*/ 1264676 w 3664976"/>
              <a:gd name="connsiteY514" fmla="*/ 3683001 h 3768488"/>
              <a:gd name="connsiteX515" fmla="*/ 1297696 w 3664976"/>
              <a:gd name="connsiteY515" fmla="*/ 3677920 h 3768488"/>
              <a:gd name="connsiteX516" fmla="*/ 1312936 w 3664976"/>
              <a:gd name="connsiteY516" fmla="*/ 3680460 h 3768488"/>
              <a:gd name="connsiteX517" fmla="*/ 1300236 w 3664976"/>
              <a:gd name="connsiteY517" fmla="*/ 3642360 h 3768488"/>
              <a:gd name="connsiteX518" fmla="*/ 1284996 w 3664976"/>
              <a:gd name="connsiteY518" fmla="*/ 3632201 h 3768488"/>
              <a:gd name="connsiteX519" fmla="*/ 1251976 w 3664976"/>
              <a:gd name="connsiteY519" fmla="*/ 3649980 h 3768488"/>
              <a:gd name="connsiteX520" fmla="*/ 1216417 w 3664976"/>
              <a:gd name="connsiteY520" fmla="*/ 3670301 h 3768488"/>
              <a:gd name="connsiteX521" fmla="*/ 1224036 w 3664976"/>
              <a:gd name="connsiteY521" fmla="*/ 3644901 h 3768488"/>
              <a:gd name="connsiteX522" fmla="*/ 1234196 w 3664976"/>
              <a:gd name="connsiteY522" fmla="*/ 3624580 h 3768488"/>
              <a:gd name="connsiteX523" fmla="*/ 1259596 w 3664976"/>
              <a:gd name="connsiteY523" fmla="*/ 3571240 h 3768488"/>
              <a:gd name="connsiteX524" fmla="*/ 1287536 w 3664976"/>
              <a:gd name="connsiteY524" fmla="*/ 3545840 h 3768488"/>
              <a:gd name="connsiteX525" fmla="*/ 1221496 w 3664976"/>
              <a:gd name="connsiteY525" fmla="*/ 3545840 h 3768488"/>
              <a:gd name="connsiteX526" fmla="*/ 2648977 w 3664976"/>
              <a:gd name="connsiteY526" fmla="*/ 137160 h 3768488"/>
              <a:gd name="connsiteX527" fmla="*/ 2646436 w 3664976"/>
              <a:gd name="connsiteY527" fmla="*/ 124460 h 3768488"/>
              <a:gd name="connsiteX528" fmla="*/ 2638817 w 3664976"/>
              <a:gd name="connsiteY528" fmla="*/ 124460 h 3768488"/>
              <a:gd name="connsiteX529" fmla="*/ 2626117 w 3664976"/>
              <a:gd name="connsiteY529" fmla="*/ 137160 h 3768488"/>
              <a:gd name="connsiteX530" fmla="*/ 2501656 w 3664976"/>
              <a:gd name="connsiteY530" fmla="*/ 149860 h 3768488"/>
              <a:gd name="connsiteX531" fmla="*/ 2509277 w 3664976"/>
              <a:gd name="connsiteY531" fmla="*/ 129540 h 3768488"/>
              <a:gd name="connsiteX532" fmla="*/ 2504196 w 3664976"/>
              <a:gd name="connsiteY532" fmla="*/ 114300 h 3768488"/>
              <a:gd name="connsiteX533" fmla="*/ 2476256 w 3664976"/>
              <a:gd name="connsiteY533" fmla="*/ 119380 h 3768488"/>
              <a:gd name="connsiteX534" fmla="*/ 2468636 w 3664976"/>
              <a:gd name="connsiteY534" fmla="*/ 195580 h 3768488"/>
              <a:gd name="connsiteX535" fmla="*/ 2494036 w 3664976"/>
              <a:gd name="connsiteY535" fmla="*/ 271780 h 3768488"/>
              <a:gd name="connsiteX536" fmla="*/ 2547377 w 3664976"/>
              <a:gd name="connsiteY536" fmla="*/ 314960 h 3768488"/>
              <a:gd name="connsiteX537" fmla="*/ 2575317 w 3664976"/>
              <a:gd name="connsiteY537" fmla="*/ 256540 h 3768488"/>
              <a:gd name="connsiteX538" fmla="*/ 2585477 w 3664976"/>
              <a:gd name="connsiteY538" fmla="*/ 238760 h 3768488"/>
              <a:gd name="connsiteX539" fmla="*/ 2610877 w 3664976"/>
              <a:gd name="connsiteY539" fmla="*/ 261620 h 3768488"/>
              <a:gd name="connsiteX540" fmla="*/ 2605796 w 3664976"/>
              <a:gd name="connsiteY540" fmla="*/ 281940 h 3768488"/>
              <a:gd name="connsiteX541" fmla="*/ 2582936 w 3664976"/>
              <a:gd name="connsiteY541" fmla="*/ 307340 h 3768488"/>
              <a:gd name="connsiteX542" fmla="*/ 2582936 w 3664976"/>
              <a:gd name="connsiteY542" fmla="*/ 325120 h 3768488"/>
              <a:gd name="connsiteX543" fmla="*/ 2656596 w 3664976"/>
              <a:gd name="connsiteY543" fmla="*/ 281940 h 3768488"/>
              <a:gd name="connsiteX544" fmla="*/ 2651517 w 3664976"/>
              <a:gd name="connsiteY544" fmla="*/ 203200 h 3768488"/>
              <a:gd name="connsiteX545" fmla="*/ 2638817 w 3664976"/>
              <a:gd name="connsiteY545" fmla="*/ 203200 h 3768488"/>
              <a:gd name="connsiteX546" fmla="*/ 2608336 w 3664976"/>
              <a:gd name="connsiteY546" fmla="*/ 182880 h 3768488"/>
              <a:gd name="connsiteX547" fmla="*/ 2648977 w 3664976"/>
              <a:gd name="connsiteY547" fmla="*/ 137160 h 3768488"/>
              <a:gd name="connsiteX548" fmla="*/ 3075696 w 3664976"/>
              <a:gd name="connsiteY548" fmla="*/ 563880 h 3768488"/>
              <a:gd name="connsiteX549" fmla="*/ 3070617 w 3664976"/>
              <a:gd name="connsiteY549" fmla="*/ 558800 h 3768488"/>
              <a:gd name="connsiteX550" fmla="*/ 3075696 w 3664976"/>
              <a:gd name="connsiteY550" fmla="*/ 563880 h 3768488"/>
              <a:gd name="connsiteX551" fmla="*/ 3083317 w 3664976"/>
              <a:gd name="connsiteY551" fmla="*/ 556260 h 3768488"/>
              <a:gd name="connsiteX552" fmla="*/ 3098556 w 3664976"/>
              <a:gd name="connsiteY552" fmla="*/ 520700 h 3768488"/>
              <a:gd name="connsiteX553" fmla="*/ 3078236 w 3664976"/>
              <a:gd name="connsiteY553" fmla="*/ 485140 h 3768488"/>
              <a:gd name="connsiteX554" fmla="*/ 2981717 w 3664976"/>
              <a:gd name="connsiteY554" fmla="*/ 457200 h 3768488"/>
              <a:gd name="connsiteX555" fmla="*/ 2946156 w 3664976"/>
              <a:gd name="connsiteY555" fmla="*/ 441960 h 3768488"/>
              <a:gd name="connsiteX556" fmla="*/ 2948696 w 3664976"/>
              <a:gd name="connsiteY556" fmla="*/ 469900 h 3768488"/>
              <a:gd name="connsiteX557" fmla="*/ 2994417 w 3664976"/>
              <a:gd name="connsiteY557" fmla="*/ 523240 h 3768488"/>
              <a:gd name="connsiteX558" fmla="*/ 2996956 w 3664976"/>
              <a:gd name="connsiteY558" fmla="*/ 541020 h 3768488"/>
              <a:gd name="connsiteX559" fmla="*/ 2996956 w 3664976"/>
              <a:gd name="connsiteY559" fmla="*/ 568960 h 3768488"/>
              <a:gd name="connsiteX560" fmla="*/ 3070617 w 3664976"/>
              <a:gd name="connsiteY560" fmla="*/ 568960 h 3768488"/>
              <a:gd name="connsiteX561" fmla="*/ 3075696 w 3664976"/>
              <a:gd name="connsiteY561" fmla="*/ 563880 h 3768488"/>
              <a:gd name="connsiteX562" fmla="*/ 2717556 w 3664976"/>
              <a:gd name="connsiteY562" fmla="*/ 246380 h 3768488"/>
              <a:gd name="connsiteX563" fmla="*/ 2717556 w 3664976"/>
              <a:gd name="connsiteY563" fmla="*/ 246380 h 3768488"/>
              <a:gd name="connsiteX564" fmla="*/ 2712477 w 3664976"/>
              <a:gd name="connsiteY564" fmla="*/ 251460 h 3768488"/>
              <a:gd name="connsiteX565" fmla="*/ 2709936 w 3664976"/>
              <a:gd name="connsiteY565" fmla="*/ 254000 h 3768488"/>
              <a:gd name="connsiteX566" fmla="*/ 2707396 w 3664976"/>
              <a:gd name="connsiteY566" fmla="*/ 256540 h 3768488"/>
              <a:gd name="connsiteX567" fmla="*/ 2681996 w 3664976"/>
              <a:gd name="connsiteY567" fmla="*/ 307340 h 3768488"/>
              <a:gd name="connsiteX568" fmla="*/ 2687077 w 3664976"/>
              <a:gd name="connsiteY568" fmla="*/ 312420 h 3768488"/>
              <a:gd name="connsiteX569" fmla="*/ 2692156 w 3664976"/>
              <a:gd name="connsiteY569" fmla="*/ 309880 h 3768488"/>
              <a:gd name="connsiteX570" fmla="*/ 2689617 w 3664976"/>
              <a:gd name="connsiteY570" fmla="*/ 314960 h 3768488"/>
              <a:gd name="connsiteX571" fmla="*/ 2694696 w 3664976"/>
              <a:gd name="connsiteY571" fmla="*/ 320040 h 3768488"/>
              <a:gd name="connsiteX572" fmla="*/ 2684536 w 3664976"/>
              <a:gd name="connsiteY572" fmla="*/ 355600 h 3768488"/>
              <a:gd name="connsiteX573" fmla="*/ 2676917 w 3664976"/>
              <a:gd name="connsiteY573" fmla="*/ 375920 h 3768488"/>
              <a:gd name="connsiteX574" fmla="*/ 2692156 w 3664976"/>
              <a:gd name="connsiteY574" fmla="*/ 370840 h 3768488"/>
              <a:gd name="connsiteX575" fmla="*/ 2715017 w 3664976"/>
              <a:gd name="connsiteY575" fmla="*/ 363220 h 3768488"/>
              <a:gd name="connsiteX576" fmla="*/ 2745496 w 3664976"/>
              <a:gd name="connsiteY576" fmla="*/ 320040 h 3768488"/>
              <a:gd name="connsiteX577" fmla="*/ 2750577 w 3664976"/>
              <a:gd name="connsiteY577" fmla="*/ 299720 h 3768488"/>
              <a:gd name="connsiteX578" fmla="*/ 2763277 w 3664976"/>
              <a:gd name="connsiteY578" fmla="*/ 251460 h 3768488"/>
              <a:gd name="connsiteX579" fmla="*/ 2720096 w 3664976"/>
              <a:gd name="connsiteY579" fmla="*/ 241300 h 3768488"/>
              <a:gd name="connsiteX580" fmla="*/ 2717556 w 3664976"/>
              <a:gd name="connsiteY580" fmla="*/ 246380 h 3768488"/>
              <a:gd name="connsiteX581" fmla="*/ 1414536 w 3664976"/>
              <a:gd name="connsiteY581" fmla="*/ 3644901 h 3768488"/>
              <a:gd name="connsiteX582" fmla="*/ 1348496 w 3664976"/>
              <a:gd name="connsiteY582" fmla="*/ 3672840 h 3768488"/>
              <a:gd name="connsiteX583" fmla="*/ 1353576 w 3664976"/>
              <a:gd name="connsiteY583" fmla="*/ 3710940 h 3768488"/>
              <a:gd name="connsiteX584" fmla="*/ 1409456 w 3664976"/>
              <a:gd name="connsiteY584" fmla="*/ 3700780 h 3768488"/>
              <a:gd name="connsiteX585" fmla="*/ 1432317 w 3664976"/>
              <a:gd name="connsiteY585" fmla="*/ 3703320 h 3768488"/>
              <a:gd name="connsiteX586" fmla="*/ 1452636 w 3664976"/>
              <a:gd name="connsiteY586" fmla="*/ 3710940 h 3768488"/>
              <a:gd name="connsiteX587" fmla="*/ 1447556 w 3664976"/>
              <a:gd name="connsiteY587" fmla="*/ 3655060 h 3768488"/>
              <a:gd name="connsiteX588" fmla="*/ 1414536 w 3664976"/>
              <a:gd name="connsiteY588" fmla="*/ 3644901 h 3768488"/>
              <a:gd name="connsiteX589" fmla="*/ 3350017 w 3664976"/>
              <a:gd name="connsiteY589" fmla="*/ 828040 h 3768488"/>
              <a:gd name="connsiteX590" fmla="*/ 3408436 w 3664976"/>
              <a:gd name="connsiteY590" fmla="*/ 876300 h 3768488"/>
              <a:gd name="connsiteX591" fmla="*/ 3400817 w 3664976"/>
              <a:gd name="connsiteY591" fmla="*/ 797560 h 3768488"/>
              <a:gd name="connsiteX592" fmla="*/ 3362717 w 3664976"/>
              <a:gd name="connsiteY592" fmla="*/ 777240 h 3768488"/>
              <a:gd name="connsiteX593" fmla="*/ 3344936 w 3664976"/>
              <a:gd name="connsiteY593" fmla="*/ 795020 h 3768488"/>
              <a:gd name="connsiteX594" fmla="*/ 3350017 w 3664976"/>
              <a:gd name="connsiteY594" fmla="*/ 828040 h 3768488"/>
              <a:gd name="connsiteX595" fmla="*/ 3332236 w 3664976"/>
              <a:gd name="connsiteY595" fmla="*/ 1107440 h 3768488"/>
              <a:gd name="connsiteX596" fmla="*/ 3352556 w 3664976"/>
              <a:gd name="connsiteY596" fmla="*/ 1094740 h 3768488"/>
              <a:gd name="connsiteX597" fmla="*/ 3327156 w 3664976"/>
              <a:gd name="connsiteY597" fmla="*/ 1028700 h 3768488"/>
              <a:gd name="connsiteX598" fmla="*/ 3281436 w 3664976"/>
              <a:gd name="connsiteY598" fmla="*/ 1036320 h 3768488"/>
              <a:gd name="connsiteX599" fmla="*/ 3296677 w 3664976"/>
              <a:gd name="connsiteY599" fmla="*/ 1069340 h 3768488"/>
              <a:gd name="connsiteX600" fmla="*/ 3309377 w 3664976"/>
              <a:gd name="connsiteY600" fmla="*/ 1082040 h 3768488"/>
              <a:gd name="connsiteX601" fmla="*/ 3332236 w 3664976"/>
              <a:gd name="connsiteY601" fmla="*/ 1107440 h 3768488"/>
              <a:gd name="connsiteX602" fmla="*/ 129296 w 3664976"/>
              <a:gd name="connsiteY602" fmla="*/ 1254760 h 3768488"/>
              <a:gd name="connsiteX603" fmla="*/ 121676 w 3664976"/>
              <a:gd name="connsiteY603" fmla="*/ 1267460 h 3768488"/>
              <a:gd name="connsiteX604" fmla="*/ 134376 w 3664976"/>
              <a:gd name="connsiteY604" fmla="*/ 1287780 h 3768488"/>
              <a:gd name="connsiteX605" fmla="*/ 215656 w 3664976"/>
              <a:gd name="connsiteY605" fmla="*/ 1313180 h 3768488"/>
              <a:gd name="connsiteX606" fmla="*/ 228356 w 3664976"/>
              <a:gd name="connsiteY606" fmla="*/ 1305560 h 3768488"/>
              <a:gd name="connsiteX607" fmla="*/ 233436 w 3664976"/>
              <a:gd name="connsiteY607" fmla="*/ 1290320 h 3768488"/>
              <a:gd name="connsiteX608" fmla="*/ 215656 w 3664976"/>
              <a:gd name="connsiteY608" fmla="*/ 1270000 h 3768488"/>
              <a:gd name="connsiteX609" fmla="*/ 129296 w 3664976"/>
              <a:gd name="connsiteY609" fmla="*/ 1254760 h 3768488"/>
              <a:gd name="connsiteX610" fmla="*/ 3634496 w 3664976"/>
              <a:gd name="connsiteY610" fmla="*/ 2032000 h 3768488"/>
              <a:gd name="connsiteX611" fmla="*/ 3629417 w 3664976"/>
              <a:gd name="connsiteY611" fmla="*/ 2004060 h 3768488"/>
              <a:gd name="connsiteX612" fmla="*/ 3609096 w 3664976"/>
              <a:gd name="connsiteY612" fmla="*/ 1958340 h 3768488"/>
              <a:gd name="connsiteX613" fmla="*/ 3568456 w 3664976"/>
              <a:gd name="connsiteY613" fmla="*/ 1953260 h 3768488"/>
              <a:gd name="connsiteX614" fmla="*/ 3568456 w 3664976"/>
              <a:gd name="connsiteY614" fmla="*/ 1991360 h 3768488"/>
              <a:gd name="connsiteX615" fmla="*/ 3591317 w 3664976"/>
              <a:gd name="connsiteY615" fmla="*/ 2019300 h 3768488"/>
              <a:gd name="connsiteX616" fmla="*/ 3593856 w 3664976"/>
              <a:gd name="connsiteY616" fmla="*/ 2042160 h 3768488"/>
              <a:gd name="connsiteX617" fmla="*/ 3634496 w 3664976"/>
              <a:gd name="connsiteY617" fmla="*/ 2032000 h 3768488"/>
              <a:gd name="connsiteX618" fmla="*/ 1589796 w 3664976"/>
              <a:gd name="connsiteY618" fmla="*/ 3624580 h 3768488"/>
              <a:gd name="connsiteX619" fmla="*/ 1523756 w 3664976"/>
              <a:gd name="connsiteY619" fmla="*/ 3644901 h 3768488"/>
              <a:gd name="connsiteX620" fmla="*/ 1523756 w 3664976"/>
              <a:gd name="connsiteY620" fmla="*/ 3680460 h 3768488"/>
              <a:gd name="connsiteX621" fmla="*/ 1577096 w 3664976"/>
              <a:gd name="connsiteY621" fmla="*/ 3665220 h 3768488"/>
              <a:gd name="connsiteX622" fmla="*/ 1589796 w 3664976"/>
              <a:gd name="connsiteY622" fmla="*/ 3652520 h 3768488"/>
              <a:gd name="connsiteX623" fmla="*/ 1589796 w 3664976"/>
              <a:gd name="connsiteY623" fmla="*/ 3624580 h 3768488"/>
              <a:gd name="connsiteX624" fmla="*/ 3464317 w 3664976"/>
              <a:gd name="connsiteY624" fmla="*/ 1651000 h 3768488"/>
              <a:gd name="connsiteX625" fmla="*/ 3421136 w 3664976"/>
              <a:gd name="connsiteY625" fmla="*/ 1651000 h 3768488"/>
              <a:gd name="connsiteX626" fmla="*/ 3400817 w 3664976"/>
              <a:gd name="connsiteY626" fmla="*/ 1666240 h 3768488"/>
              <a:gd name="connsiteX627" fmla="*/ 3426217 w 3664976"/>
              <a:gd name="connsiteY627" fmla="*/ 1676400 h 3768488"/>
              <a:gd name="connsiteX628" fmla="*/ 3431296 w 3664976"/>
              <a:gd name="connsiteY628" fmla="*/ 1709420 h 3768488"/>
              <a:gd name="connsiteX629" fmla="*/ 3428756 w 3664976"/>
              <a:gd name="connsiteY629" fmla="*/ 1724660 h 3768488"/>
              <a:gd name="connsiteX630" fmla="*/ 3441456 w 3664976"/>
              <a:gd name="connsiteY630" fmla="*/ 1724660 h 3768488"/>
              <a:gd name="connsiteX631" fmla="*/ 3459236 w 3664976"/>
              <a:gd name="connsiteY631" fmla="*/ 1706880 h 3768488"/>
              <a:gd name="connsiteX632" fmla="*/ 3464317 w 3664976"/>
              <a:gd name="connsiteY632" fmla="*/ 1651000 h 3768488"/>
              <a:gd name="connsiteX633" fmla="*/ 3156977 w 3664976"/>
              <a:gd name="connsiteY633" fmla="*/ 1031240 h 3768488"/>
              <a:gd name="connsiteX634" fmla="*/ 3151896 w 3664976"/>
              <a:gd name="connsiteY634" fmla="*/ 1026160 h 3768488"/>
              <a:gd name="connsiteX635" fmla="*/ 3136656 w 3664976"/>
              <a:gd name="connsiteY635" fmla="*/ 1026160 h 3768488"/>
              <a:gd name="connsiteX636" fmla="*/ 3131577 w 3664976"/>
              <a:gd name="connsiteY636" fmla="*/ 1031240 h 3768488"/>
              <a:gd name="connsiteX637" fmla="*/ 3126496 w 3664976"/>
              <a:gd name="connsiteY637" fmla="*/ 1036320 h 3768488"/>
              <a:gd name="connsiteX638" fmla="*/ 3121417 w 3664976"/>
              <a:gd name="connsiteY638" fmla="*/ 1041400 h 3768488"/>
              <a:gd name="connsiteX639" fmla="*/ 3103636 w 3664976"/>
              <a:gd name="connsiteY639" fmla="*/ 1087120 h 3768488"/>
              <a:gd name="connsiteX640" fmla="*/ 3144277 w 3664976"/>
              <a:gd name="connsiteY640" fmla="*/ 1097280 h 3768488"/>
              <a:gd name="connsiteX641" fmla="*/ 3167136 w 3664976"/>
              <a:gd name="connsiteY641" fmla="*/ 1084580 h 3768488"/>
              <a:gd name="connsiteX642" fmla="*/ 3149356 w 3664976"/>
              <a:gd name="connsiteY642" fmla="*/ 1066800 h 3768488"/>
              <a:gd name="connsiteX643" fmla="*/ 3156977 w 3664976"/>
              <a:gd name="connsiteY643" fmla="*/ 1031240 h 3768488"/>
              <a:gd name="connsiteX644" fmla="*/ 3283977 w 3664976"/>
              <a:gd name="connsiteY644" fmla="*/ 1808480 h 3768488"/>
              <a:gd name="connsiteX645" fmla="*/ 3286517 w 3664976"/>
              <a:gd name="connsiteY645" fmla="*/ 1861820 h 3768488"/>
              <a:gd name="connsiteX646" fmla="*/ 3327156 w 3664976"/>
              <a:gd name="connsiteY646" fmla="*/ 1869440 h 3768488"/>
              <a:gd name="connsiteX647" fmla="*/ 3322077 w 3664976"/>
              <a:gd name="connsiteY647" fmla="*/ 1823720 h 3768488"/>
              <a:gd name="connsiteX648" fmla="*/ 3283977 w 3664976"/>
              <a:gd name="connsiteY648" fmla="*/ 1808480 h 3768488"/>
              <a:gd name="connsiteX649" fmla="*/ 3438917 w 3664976"/>
              <a:gd name="connsiteY649" fmla="*/ 2067560 h 3768488"/>
              <a:gd name="connsiteX650" fmla="*/ 3438917 w 3664976"/>
              <a:gd name="connsiteY650" fmla="*/ 2128520 h 3768488"/>
              <a:gd name="connsiteX651" fmla="*/ 3451617 w 3664976"/>
              <a:gd name="connsiteY651" fmla="*/ 2141220 h 3768488"/>
              <a:gd name="connsiteX652" fmla="*/ 3461777 w 3664976"/>
              <a:gd name="connsiteY652" fmla="*/ 2120901 h 3768488"/>
              <a:gd name="connsiteX653" fmla="*/ 3477017 w 3664976"/>
              <a:gd name="connsiteY653" fmla="*/ 2087880 h 3768488"/>
              <a:gd name="connsiteX654" fmla="*/ 3487177 w 3664976"/>
              <a:gd name="connsiteY654" fmla="*/ 2065020 h 3768488"/>
              <a:gd name="connsiteX655" fmla="*/ 3438917 w 3664976"/>
              <a:gd name="connsiteY655" fmla="*/ 2067560 h 3768488"/>
              <a:gd name="connsiteX656" fmla="*/ 3276356 w 3664976"/>
              <a:gd name="connsiteY656" fmla="*/ 566420 h 3768488"/>
              <a:gd name="connsiteX657" fmla="*/ 3271277 w 3664976"/>
              <a:gd name="connsiteY657" fmla="*/ 617220 h 3768488"/>
              <a:gd name="connsiteX658" fmla="*/ 3322077 w 3664976"/>
              <a:gd name="connsiteY658" fmla="*/ 614680 h 3768488"/>
              <a:gd name="connsiteX659" fmla="*/ 3309377 w 3664976"/>
              <a:gd name="connsiteY659" fmla="*/ 576580 h 3768488"/>
              <a:gd name="connsiteX660" fmla="*/ 3276356 w 3664976"/>
              <a:gd name="connsiteY660" fmla="*/ 566420 h 3768488"/>
              <a:gd name="connsiteX661" fmla="*/ 2989336 w 3664976"/>
              <a:gd name="connsiteY661" fmla="*/ 424180 h 3768488"/>
              <a:gd name="connsiteX662" fmla="*/ 2999496 w 3664976"/>
              <a:gd name="connsiteY662" fmla="*/ 403860 h 3768488"/>
              <a:gd name="connsiteX663" fmla="*/ 2984256 w 3664976"/>
              <a:gd name="connsiteY663" fmla="*/ 388620 h 3768488"/>
              <a:gd name="connsiteX664" fmla="*/ 2920756 w 3664976"/>
              <a:gd name="connsiteY664" fmla="*/ 419100 h 3768488"/>
              <a:gd name="connsiteX665" fmla="*/ 2946156 w 3664976"/>
              <a:gd name="connsiteY665" fmla="*/ 444500 h 3768488"/>
              <a:gd name="connsiteX666" fmla="*/ 2989336 w 3664976"/>
              <a:gd name="connsiteY666" fmla="*/ 424180 h 3768488"/>
              <a:gd name="connsiteX667" fmla="*/ 3383036 w 3664976"/>
              <a:gd name="connsiteY667" fmla="*/ 2242820 h 3768488"/>
              <a:gd name="connsiteX668" fmla="*/ 3388117 w 3664976"/>
              <a:gd name="connsiteY668" fmla="*/ 2250440 h 3768488"/>
              <a:gd name="connsiteX669" fmla="*/ 3395736 w 3664976"/>
              <a:gd name="connsiteY669" fmla="*/ 2255520 h 3768488"/>
              <a:gd name="connsiteX670" fmla="*/ 3413517 w 3664976"/>
              <a:gd name="connsiteY670" fmla="*/ 2252980 h 3768488"/>
              <a:gd name="connsiteX671" fmla="*/ 3421136 w 3664976"/>
              <a:gd name="connsiteY671" fmla="*/ 2247901 h 3768488"/>
              <a:gd name="connsiteX672" fmla="*/ 3438917 w 3664976"/>
              <a:gd name="connsiteY672" fmla="*/ 2204720 h 3768488"/>
              <a:gd name="connsiteX673" fmla="*/ 3426217 w 3664976"/>
              <a:gd name="connsiteY673" fmla="*/ 2192020 h 3768488"/>
              <a:gd name="connsiteX674" fmla="*/ 3383036 w 3664976"/>
              <a:gd name="connsiteY674" fmla="*/ 2235201 h 3768488"/>
              <a:gd name="connsiteX675" fmla="*/ 3383036 w 3664976"/>
              <a:gd name="connsiteY675" fmla="*/ 2242820 h 3768488"/>
              <a:gd name="connsiteX676" fmla="*/ 3377956 w 3664976"/>
              <a:gd name="connsiteY676" fmla="*/ 1125220 h 3768488"/>
              <a:gd name="connsiteX677" fmla="*/ 3426217 w 3664976"/>
              <a:gd name="connsiteY677" fmla="*/ 1125220 h 3768488"/>
              <a:gd name="connsiteX678" fmla="*/ 3438917 w 3664976"/>
              <a:gd name="connsiteY678" fmla="*/ 1112520 h 3768488"/>
              <a:gd name="connsiteX679" fmla="*/ 3421136 w 3664976"/>
              <a:gd name="connsiteY679" fmla="*/ 1087120 h 3768488"/>
              <a:gd name="connsiteX680" fmla="*/ 3383036 w 3664976"/>
              <a:gd name="connsiteY680" fmla="*/ 1099820 h 3768488"/>
              <a:gd name="connsiteX681" fmla="*/ 3377956 w 3664976"/>
              <a:gd name="connsiteY681" fmla="*/ 1125220 h 3768488"/>
              <a:gd name="connsiteX682" fmla="*/ 3156977 w 3664976"/>
              <a:gd name="connsiteY682" fmla="*/ 1031240 h 3768488"/>
              <a:gd name="connsiteX683" fmla="*/ 3136656 w 3664976"/>
              <a:gd name="connsiteY683" fmla="*/ 988060 h 3768488"/>
              <a:gd name="connsiteX684" fmla="*/ 3101096 w 3664976"/>
              <a:gd name="connsiteY684" fmla="*/ 1018540 h 3768488"/>
              <a:gd name="connsiteX685" fmla="*/ 3131577 w 3664976"/>
              <a:gd name="connsiteY685" fmla="*/ 1033780 h 3768488"/>
              <a:gd name="connsiteX686" fmla="*/ 3156977 w 3664976"/>
              <a:gd name="connsiteY686" fmla="*/ 1031240 h 3768488"/>
              <a:gd name="connsiteX687" fmla="*/ 3215396 w 3664976"/>
              <a:gd name="connsiteY687" fmla="*/ 1153160 h 3768488"/>
              <a:gd name="connsiteX688" fmla="*/ 3238256 w 3664976"/>
              <a:gd name="connsiteY688" fmla="*/ 1112520 h 3768488"/>
              <a:gd name="connsiteX689" fmla="*/ 3177296 w 3664976"/>
              <a:gd name="connsiteY689" fmla="*/ 1137920 h 3768488"/>
              <a:gd name="connsiteX690" fmla="*/ 3179836 w 3664976"/>
              <a:gd name="connsiteY690" fmla="*/ 1155700 h 3768488"/>
              <a:gd name="connsiteX691" fmla="*/ 3215396 w 3664976"/>
              <a:gd name="connsiteY691" fmla="*/ 1153160 h 3768488"/>
              <a:gd name="connsiteX692" fmla="*/ 3286517 w 3664976"/>
              <a:gd name="connsiteY692" fmla="*/ 937260 h 3768488"/>
              <a:gd name="connsiteX693" fmla="*/ 3301756 w 3664976"/>
              <a:gd name="connsiteY693" fmla="*/ 927100 h 3768488"/>
              <a:gd name="connsiteX694" fmla="*/ 3289056 w 3664976"/>
              <a:gd name="connsiteY694" fmla="*/ 914400 h 3768488"/>
              <a:gd name="connsiteX695" fmla="*/ 3256036 w 3664976"/>
              <a:gd name="connsiteY695" fmla="*/ 906780 h 3768488"/>
              <a:gd name="connsiteX696" fmla="*/ 3230636 w 3664976"/>
              <a:gd name="connsiteY696" fmla="*/ 932180 h 3768488"/>
              <a:gd name="connsiteX697" fmla="*/ 3243336 w 3664976"/>
              <a:gd name="connsiteY697" fmla="*/ 944880 h 3768488"/>
              <a:gd name="connsiteX698" fmla="*/ 3286517 w 3664976"/>
              <a:gd name="connsiteY698" fmla="*/ 937260 h 3768488"/>
              <a:gd name="connsiteX699" fmla="*/ 2775977 w 3664976"/>
              <a:gd name="connsiteY699" fmla="*/ 449580 h 3768488"/>
              <a:gd name="connsiteX700" fmla="*/ 2801377 w 3664976"/>
              <a:gd name="connsiteY700" fmla="*/ 449580 h 3768488"/>
              <a:gd name="connsiteX701" fmla="*/ 2816617 w 3664976"/>
              <a:gd name="connsiteY701" fmla="*/ 444500 h 3768488"/>
              <a:gd name="connsiteX702" fmla="*/ 2824236 w 3664976"/>
              <a:gd name="connsiteY702" fmla="*/ 424180 h 3768488"/>
              <a:gd name="connsiteX703" fmla="*/ 2796296 w 3664976"/>
              <a:gd name="connsiteY703" fmla="*/ 416560 h 3768488"/>
              <a:gd name="connsiteX704" fmla="*/ 2781056 w 3664976"/>
              <a:gd name="connsiteY704" fmla="*/ 431800 h 3768488"/>
              <a:gd name="connsiteX705" fmla="*/ 2775977 w 3664976"/>
              <a:gd name="connsiteY705" fmla="*/ 449580 h 3768488"/>
              <a:gd name="connsiteX706" fmla="*/ 3395736 w 3664976"/>
              <a:gd name="connsiteY706" fmla="*/ 2247901 h 3768488"/>
              <a:gd name="connsiteX707" fmla="*/ 3395736 w 3664976"/>
              <a:gd name="connsiteY707" fmla="*/ 2298701 h 3768488"/>
              <a:gd name="connsiteX708" fmla="*/ 3413517 w 3664976"/>
              <a:gd name="connsiteY708" fmla="*/ 2280920 h 3768488"/>
              <a:gd name="connsiteX709" fmla="*/ 3421136 w 3664976"/>
              <a:gd name="connsiteY709" fmla="*/ 2247901 h 3768488"/>
              <a:gd name="connsiteX710" fmla="*/ 3395736 w 3664976"/>
              <a:gd name="connsiteY710" fmla="*/ 2247901 h 3768488"/>
              <a:gd name="connsiteX711" fmla="*/ 3614177 w 3664976"/>
              <a:gd name="connsiteY711" fmla="*/ 1963420 h 3768488"/>
              <a:gd name="connsiteX712" fmla="*/ 3642117 w 3664976"/>
              <a:gd name="connsiteY712" fmla="*/ 1976120 h 3768488"/>
              <a:gd name="connsiteX713" fmla="*/ 3647196 w 3664976"/>
              <a:gd name="connsiteY713" fmla="*/ 1948180 h 3768488"/>
              <a:gd name="connsiteX714" fmla="*/ 3619256 w 3664976"/>
              <a:gd name="connsiteY714" fmla="*/ 1938020 h 3768488"/>
              <a:gd name="connsiteX715" fmla="*/ 3614177 w 3664976"/>
              <a:gd name="connsiteY715" fmla="*/ 1963420 h 3768488"/>
              <a:gd name="connsiteX716" fmla="*/ 395996 w 3664976"/>
              <a:gd name="connsiteY716" fmla="*/ 1013460 h 3768488"/>
              <a:gd name="connsiteX717" fmla="*/ 395996 w 3664976"/>
              <a:gd name="connsiteY717" fmla="*/ 1046480 h 3768488"/>
              <a:gd name="connsiteX718" fmla="*/ 426476 w 3664976"/>
              <a:gd name="connsiteY718" fmla="*/ 1031240 h 3768488"/>
              <a:gd name="connsiteX719" fmla="*/ 431556 w 3664976"/>
              <a:gd name="connsiteY719" fmla="*/ 1013460 h 3768488"/>
              <a:gd name="connsiteX720" fmla="*/ 395996 w 3664976"/>
              <a:gd name="connsiteY720" fmla="*/ 1013460 h 3768488"/>
              <a:gd name="connsiteX721" fmla="*/ 3294136 w 3664976"/>
              <a:gd name="connsiteY721" fmla="*/ 716280 h 3768488"/>
              <a:gd name="connsiteX722" fmla="*/ 3322077 w 3664976"/>
              <a:gd name="connsiteY722" fmla="*/ 718820 h 3768488"/>
              <a:gd name="connsiteX723" fmla="*/ 3324617 w 3664976"/>
              <a:gd name="connsiteY723" fmla="*/ 698500 h 3768488"/>
              <a:gd name="connsiteX724" fmla="*/ 3294136 w 3664976"/>
              <a:gd name="connsiteY724" fmla="*/ 685800 h 3768488"/>
              <a:gd name="connsiteX725" fmla="*/ 3294136 w 3664976"/>
              <a:gd name="connsiteY725" fmla="*/ 716280 h 3768488"/>
              <a:gd name="connsiteX726" fmla="*/ 2847096 w 3664976"/>
              <a:gd name="connsiteY726" fmla="*/ 269240 h 3768488"/>
              <a:gd name="connsiteX727" fmla="*/ 2864877 w 3664976"/>
              <a:gd name="connsiteY727" fmla="*/ 274320 h 3768488"/>
              <a:gd name="connsiteX728" fmla="*/ 2869956 w 3664976"/>
              <a:gd name="connsiteY728" fmla="*/ 241300 h 3768488"/>
              <a:gd name="connsiteX729" fmla="*/ 2842017 w 3664976"/>
              <a:gd name="connsiteY729" fmla="*/ 236220 h 3768488"/>
              <a:gd name="connsiteX730" fmla="*/ 2847096 w 3664976"/>
              <a:gd name="connsiteY730" fmla="*/ 269240 h 3768488"/>
              <a:gd name="connsiteX731" fmla="*/ 3383036 w 3664976"/>
              <a:gd name="connsiteY731" fmla="*/ 2235201 h 3768488"/>
              <a:gd name="connsiteX732" fmla="*/ 3355096 w 3664976"/>
              <a:gd name="connsiteY732" fmla="*/ 2237740 h 3768488"/>
              <a:gd name="connsiteX733" fmla="*/ 3319536 w 3664976"/>
              <a:gd name="connsiteY733" fmla="*/ 2273301 h 3768488"/>
              <a:gd name="connsiteX734" fmla="*/ 3383036 w 3664976"/>
              <a:gd name="connsiteY734" fmla="*/ 2235201 h 3768488"/>
              <a:gd name="connsiteX735" fmla="*/ 1686317 w 3664976"/>
              <a:gd name="connsiteY735" fmla="*/ 3731260 h 3768488"/>
              <a:gd name="connsiteX736" fmla="*/ 1688856 w 3664976"/>
              <a:gd name="connsiteY736" fmla="*/ 3764280 h 3768488"/>
              <a:gd name="connsiteX737" fmla="*/ 1716796 w 3664976"/>
              <a:gd name="connsiteY737" fmla="*/ 3766820 h 3768488"/>
              <a:gd name="connsiteX738" fmla="*/ 1721876 w 3664976"/>
              <a:gd name="connsiteY738" fmla="*/ 3743960 h 3768488"/>
              <a:gd name="connsiteX739" fmla="*/ 1686317 w 3664976"/>
              <a:gd name="connsiteY739" fmla="*/ 3731260 h 3768488"/>
              <a:gd name="connsiteX740" fmla="*/ 2913136 w 3664976"/>
              <a:gd name="connsiteY740" fmla="*/ 500380 h 3768488"/>
              <a:gd name="connsiteX741" fmla="*/ 2908056 w 3664976"/>
              <a:gd name="connsiteY741" fmla="*/ 462280 h 3768488"/>
              <a:gd name="connsiteX742" fmla="*/ 2895356 w 3664976"/>
              <a:gd name="connsiteY742" fmla="*/ 469900 h 3768488"/>
              <a:gd name="connsiteX743" fmla="*/ 2892817 w 3664976"/>
              <a:gd name="connsiteY743" fmla="*/ 495300 h 3768488"/>
              <a:gd name="connsiteX744" fmla="*/ 2913136 w 3664976"/>
              <a:gd name="connsiteY744" fmla="*/ 500380 h 3768488"/>
              <a:gd name="connsiteX745" fmla="*/ 2374656 w 3664976"/>
              <a:gd name="connsiteY745" fmla="*/ 3604260 h 3768488"/>
              <a:gd name="connsiteX746" fmla="*/ 2356877 w 3664976"/>
              <a:gd name="connsiteY746" fmla="*/ 3609340 h 3768488"/>
              <a:gd name="connsiteX747" fmla="*/ 2339096 w 3664976"/>
              <a:gd name="connsiteY747" fmla="*/ 3639820 h 3768488"/>
              <a:gd name="connsiteX748" fmla="*/ 2361956 w 3664976"/>
              <a:gd name="connsiteY748" fmla="*/ 3629660 h 3768488"/>
              <a:gd name="connsiteX749" fmla="*/ 2374656 w 3664976"/>
              <a:gd name="connsiteY749" fmla="*/ 3604260 h 3768488"/>
              <a:gd name="connsiteX750" fmla="*/ 2255277 w 3664976"/>
              <a:gd name="connsiteY750" fmla="*/ 3688080 h 3768488"/>
              <a:gd name="connsiteX751" fmla="*/ 2250196 w 3664976"/>
              <a:gd name="connsiteY751" fmla="*/ 3657601 h 3768488"/>
              <a:gd name="connsiteX752" fmla="*/ 2229877 w 3664976"/>
              <a:gd name="connsiteY752" fmla="*/ 3665220 h 3768488"/>
              <a:gd name="connsiteX753" fmla="*/ 2229877 w 3664976"/>
              <a:gd name="connsiteY753" fmla="*/ 3695701 h 3768488"/>
              <a:gd name="connsiteX754" fmla="*/ 2255277 w 3664976"/>
              <a:gd name="connsiteY754" fmla="*/ 3688080 h 3768488"/>
              <a:gd name="connsiteX755" fmla="*/ 3664977 w 3664976"/>
              <a:gd name="connsiteY755" fmla="*/ 1877060 h 3768488"/>
              <a:gd name="connsiteX756" fmla="*/ 3659896 w 3664976"/>
              <a:gd name="connsiteY756" fmla="*/ 1838960 h 3768488"/>
              <a:gd name="connsiteX757" fmla="*/ 3647196 w 3664976"/>
              <a:gd name="connsiteY757" fmla="*/ 1846580 h 3768488"/>
              <a:gd name="connsiteX758" fmla="*/ 3644656 w 3664976"/>
              <a:gd name="connsiteY758" fmla="*/ 1871980 h 3768488"/>
              <a:gd name="connsiteX759" fmla="*/ 3664977 w 3664976"/>
              <a:gd name="connsiteY759" fmla="*/ 1877060 h 3768488"/>
              <a:gd name="connsiteX760" fmla="*/ 3418596 w 3664976"/>
              <a:gd name="connsiteY760" fmla="*/ 1579880 h 3768488"/>
              <a:gd name="connsiteX761" fmla="*/ 3423677 w 3664976"/>
              <a:gd name="connsiteY761" fmla="*/ 1584960 h 3768488"/>
              <a:gd name="connsiteX762" fmla="*/ 3431296 w 3664976"/>
              <a:gd name="connsiteY762" fmla="*/ 1582420 h 3768488"/>
              <a:gd name="connsiteX763" fmla="*/ 3446536 w 3664976"/>
              <a:gd name="connsiteY763" fmla="*/ 1546860 h 3768488"/>
              <a:gd name="connsiteX764" fmla="*/ 3433836 w 3664976"/>
              <a:gd name="connsiteY764" fmla="*/ 1536700 h 3768488"/>
              <a:gd name="connsiteX765" fmla="*/ 3423677 w 3664976"/>
              <a:gd name="connsiteY765" fmla="*/ 1554480 h 3768488"/>
              <a:gd name="connsiteX766" fmla="*/ 3418596 w 3664976"/>
              <a:gd name="connsiteY766" fmla="*/ 1569720 h 3768488"/>
              <a:gd name="connsiteX767" fmla="*/ 3418596 w 3664976"/>
              <a:gd name="connsiteY767" fmla="*/ 1579880 h 3768488"/>
              <a:gd name="connsiteX768" fmla="*/ 3233177 w 3664976"/>
              <a:gd name="connsiteY768" fmla="*/ 957580 h 3768488"/>
              <a:gd name="connsiteX769" fmla="*/ 3228096 w 3664976"/>
              <a:gd name="connsiteY769" fmla="*/ 977900 h 3768488"/>
              <a:gd name="connsiteX770" fmla="*/ 3261117 w 3664976"/>
              <a:gd name="connsiteY770" fmla="*/ 977900 h 3768488"/>
              <a:gd name="connsiteX771" fmla="*/ 3258577 w 3664976"/>
              <a:gd name="connsiteY771" fmla="*/ 949960 h 3768488"/>
              <a:gd name="connsiteX772" fmla="*/ 3233177 w 3664976"/>
              <a:gd name="connsiteY772" fmla="*/ 957580 h 3768488"/>
              <a:gd name="connsiteX773" fmla="*/ 1490736 w 3664976"/>
              <a:gd name="connsiteY773" fmla="*/ 3649980 h 3768488"/>
              <a:gd name="connsiteX774" fmla="*/ 1485656 w 3664976"/>
              <a:gd name="connsiteY774" fmla="*/ 3619501 h 3768488"/>
              <a:gd name="connsiteX775" fmla="*/ 1465336 w 3664976"/>
              <a:gd name="connsiteY775" fmla="*/ 3627120 h 3768488"/>
              <a:gd name="connsiteX776" fmla="*/ 1465336 w 3664976"/>
              <a:gd name="connsiteY776" fmla="*/ 3657601 h 3768488"/>
              <a:gd name="connsiteX777" fmla="*/ 1490736 w 3664976"/>
              <a:gd name="connsiteY777" fmla="*/ 3649980 h 3768488"/>
              <a:gd name="connsiteX778" fmla="*/ 2382277 w 3664976"/>
              <a:gd name="connsiteY778" fmla="*/ 205740 h 3768488"/>
              <a:gd name="connsiteX779" fmla="*/ 2420377 w 3664976"/>
              <a:gd name="connsiteY779" fmla="*/ 210820 h 3768488"/>
              <a:gd name="connsiteX780" fmla="*/ 2420377 w 3664976"/>
              <a:gd name="connsiteY780" fmla="*/ 193040 h 3768488"/>
              <a:gd name="connsiteX781" fmla="*/ 2400056 w 3664976"/>
              <a:gd name="connsiteY781" fmla="*/ 185420 h 3768488"/>
              <a:gd name="connsiteX782" fmla="*/ 2382277 w 3664976"/>
              <a:gd name="connsiteY782" fmla="*/ 205740 h 3768488"/>
              <a:gd name="connsiteX783" fmla="*/ 1373896 w 3664976"/>
              <a:gd name="connsiteY783" fmla="*/ 3517901 h 3768488"/>
              <a:gd name="connsiteX784" fmla="*/ 1384056 w 3664976"/>
              <a:gd name="connsiteY784" fmla="*/ 3538220 h 3768488"/>
              <a:gd name="connsiteX785" fmla="*/ 1411996 w 3664976"/>
              <a:gd name="connsiteY785" fmla="*/ 3530601 h 3768488"/>
              <a:gd name="connsiteX786" fmla="*/ 1409456 w 3664976"/>
              <a:gd name="connsiteY786" fmla="*/ 3520440 h 3768488"/>
              <a:gd name="connsiteX787" fmla="*/ 1373896 w 3664976"/>
              <a:gd name="connsiteY787" fmla="*/ 3517901 h 3768488"/>
              <a:gd name="connsiteX788" fmla="*/ 634756 w 3664976"/>
              <a:gd name="connsiteY788" fmla="*/ 2999740 h 3768488"/>
              <a:gd name="connsiteX789" fmla="*/ 629676 w 3664976"/>
              <a:gd name="connsiteY789" fmla="*/ 2987040 h 3768488"/>
              <a:gd name="connsiteX790" fmla="*/ 601736 w 3664976"/>
              <a:gd name="connsiteY790" fmla="*/ 2989580 h 3768488"/>
              <a:gd name="connsiteX791" fmla="*/ 596656 w 3664976"/>
              <a:gd name="connsiteY791" fmla="*/ 3007360 h 3768488"/>
              <a:gd name="connsiteX792" fmla="*/ 634756 w 3664976"/>
              <a:gd name="connsiteY792" fmla="*/ 2999740 h 3768488"/>
              <a:gd name="connsiteX793" fmla="*/ 3390656 w 3664976"/>
              <a:gd name="connsiteY793" fmla="*/ 683260 h 3768488"/>
              <a:gd name="connsiteX794" fmla="*/ 3408436 w 3664976"/>
              <a:gd name="connsiteY794" fmla="*/ 680720 h 3768488"/>
              <a:gd name="connsiteX795" fmla="*/ 3405896 w 3664976"/>
              <a:gd name="connsiteY795" fmla="*/ 652780 h 3768488"/>
              <a:gd name="connsiteX796" fmla="*/ 3388117 w 3664976"/>
              <a:gd name="connsiteY796" fmla="*/ 647700 h 3768488"/>
              <a:gd name="connsiteX797" fmla="*/ 3390656 w 3664976"/>
              <a:gd name="connsiteY797" fmla="*/ 683260 h 3768488"/>
              <a:gd name="connsiteX798" fmla="*/ 3421136 w 3664976"/>
              <a:gd name="connsiteY798" fmla="*/ 1584960 h 3768488"/>
              <a:gd name="connsiteX799" fmla="*/ 3421136 w 3664976"/>
              <a:gd name="connsiteY799" fmla="*/ 1597660 h 3768488"/>
              <a:gd name="connsiteX800" fmla="*/ 3433836 w 3664976"/>
              <a:gd name="connsiteY800" fmla="*/ 1610360 h 3768488"/>
              <a:gd name="connsiteX801" fmla="*/ 3449077 w 3664976"/>
              <a:gd name="connsiteY801" fmla="*/ 1617980 h 3768488"/>
              <a:gd name="connsiteX802" fmla="*/ 3446536 w 3664976"/>
              <a:gd name="connsiteY802" fmla="*/ 1600200 h 3768488"/>
              <a:gd name="connsiteX803" fmla="*/ 3433836 w 3664976"/>
              <a:gd name="connsiteY803" fmla="*/ 1587500 h 3768488"/>
              <a:gd name="connsiteX804" fmla="*/ 3421136 w 3664976"/>
              <a:gd name="connsiteY804" fmla="*/ 1584960 h 3768488"/>
              <a:gd name="connsiteX805" fmla="*/ 3189996 w 3664976"/>
              <a:gd name="connsiteY805" fmla="*/ 1008380 h 3768488"/>
              <a:gd name="connsiteX806" fmla="*/ 3207777 w 3664976"/>
              <a:gd name="connsiteY806" fmla="*/ 1005840 h 3768488"/>
              <a:gd name="connsiteX807" fmla="*/ 3215396 w 3664976"/>
              <a:gd name="connsiteY807" fmla="*/ 990600 h 3768488"/>
              <a:gd name="connsiteX808" fmla="*/ 3200156 w 3664976"/>
              <a:gd name="connsiteY808" fmla="*/ 985520 h 3768488"/>
              <a:gd name="connsiteX809" fmla="*/ 3189996 w 3664976"/>
              <a:gd name="connsiteY809" fmla="*/ 1008380 h 3768488"/>
              <a:gd name="connsiteX810" fmla="*/ 3134117 w 3664976"/>
              <a:gd name="connsiteY810" fmla="*/ 932180 h 3768488"/>
              <a:gd name="connsiteX811" fmla="*/ 3146817 w 3664976"/>
              <a:gd name="connsiteY811" fmla="*/ 919480 h 3768488"/>
              <a:gd name="connsiteX812" fmla="*/ 3126496 w 3664976"/>
              <a:gd name="connsiteY812" fmla="*/ 916940 h 3768488"/>
              <a:gd name="connsiteX813" fmla="*/ 3108717 w 3664976"/>
              <a:gd name="connsiteY813" fmla="*/ 942340 h 3768488"/>
              <a:gd name="connsiteX814" fmla="*/ 3134117 w 3664976"/>
              <a:gd name="connsiteY814" fmla="*/ 932180 h 3768488"/>
              <a:gd name="connsiteX815" fmla="*/ 3413517 w 3664976"/>
              <a:gd name="connsiteY815" fmla="*/ 1409700 h 3768488"/>
              <a:gd name="connsiteX816" fmla="*/ 3431296 w 3664976"/>
              <a:gd name="connsiteY816" fmla="*/ 1407160 h 3768488"/>
              <a:gd name="connsiteX817" fmla="*/ 3438917 w 3664976"/>
              <a:gd name="connsiteY817" fmla="*/ 1391920 h 3768488"/>
              <a:gd name="connsiteX818" fmla="*/ 3423677 w 3664976"/>
              <a:gd name="connsiteY818" fmla="*/ 1386840 h 3768488"/>
              <a:gd name="connsiteX819" fmla="*/ 3413517 w 3664976"/>
              <a:gd name="connsiteY819" fmla="*/ 1409700 h 3768488"/>
              <a:gd name="connsiteX820" fmla="*/ 3139196 w 3664976"/>
              <a:gd name="connsiteY820" fmla="*/ 449580 h 3768488"/>
              <a:gd name="connsiteX821" fmla="*/ 3141736 w 3664976"/>
              <a:gd name="connsiteY821" fmla="*/ 464820 h 3768488"/>
              <a:gd name="connsiteX822" fmla="*/ 3162056 w 3664976"/>
              <a:gd name="connsiteY822" fmla="*/ 474980 h 3768488"/>
              <a:gd name="connsiteX823" fmla="*/ 3159517 w 3664976"/>
              <a:gd name="connsiteY823" fmla="*/ 452120 h 3768488"/>
              <a:gd name="connsiteX824" fmla="*/ 3139196 w 3664976"/>
              <a:gd name="connsiteY824" fmla="*/ 449580 h 3768488"/>
              <a:gd name="connsiteX825" fmla="*/ 3294136 w 3664976"/>
              <a:gd name="connsiteY825" fmla="*/ 749300 h 3768488"/>
              <a:gd name="connsiteX826" fmla="*/ 3296677 w 3664976"/>
              <a:gd name="connsiteY826" fmla="*/ 767080 h 3768488"/>
              <a:gd name="connsiteX827" fmla="*/ 3311917 w 3664976"/>
              <a:gd name="connsiteY827" fmla="*/ 774700 h 3768488"/>
              <a:gd name="connsiteX828" fmla="*/ 3316996 w 3664976"/>
              <a:gd name="connsiteY828" fmla="*/ 759460 h 3768488"/>
              <a:gd name="connsiteX829" fmla="*/ 3294136 w 3664976"/>
              <a:gd name="connsiteY829" fmla="*/ 749300 h 3768488"/>
              <a:gd name="connsiteX830" fmla="*/ 751596 w 3664976"/>
              <a:gd name="connsiteY830" fmla="*/ 3368040 h 3768488"/>
              <a:gd name="connsiteX831" fmla="*/ 754136 w 3664976"/>
              <a:gd name="connsiteY831" fmla="*/ 3385820 h 3768488"/>
              <a:gd name="connsiteX832" fmla="*/ 769376 w 3664976"/>
              <a:gd name="connsiteY832" fmla="*/ 3393440 h 3768488"/>
              <a:gd name="connsiteX833" fmla="*/ 774456 w 3664976"/>
              <a:gd name="connsiteY833" fmla="*/ 3378201 h 3768488"/>
              <a:gd name="connsiteX834" fmla="*/ 751596 w 3664976"/>
              <a:gd name="connsiteY834" fmla="*/ 3368040 h 3768488"/>
              <a:gd name="connsiteX835" fmla="*/ 3494796 w 3664976"/>
              <a:gd name="connsiteY835" fmla="*/ 1104900 h 3768488"/>
              <a:gd name="connsiteX836" fmla="*/ 3520196 w 3664976"/>
              <a:gd name="connsiteY836" fmla="*/ 1120140 h 3768488"/>
              <a:gd name="connsiteX837" fmla="*/ 3522736 w 3664976"/>
              <a:gd name="connsiteY837" fmla="*/ 1097280 h 3768488"/>
              <a:gd name="connsiteX838" fmla="*/ 3494796 w 3664976"/>
              <a:gd name="connsiteY838" fmla="*/ 1094740 h 3768488"/>
              <a:gd name="connsiteX839" fmla="*/ 3494796 w 3664976"/>
              <a:gd name="connsiteY839" fmla="*/ 1104900 h 3768488"/>
              <a:gd name="connsiteX840" fmla="*/ 228356 w 3664976"/>
              <a:gd name="connsiteY840" fmla="*/ 1582420 h 3768488"/>
              <a:gd name="connsiteX841" fmla="*/ 241056 w 3664976"/>
              <a:gd name="connsiteY841" fmla="*/ 1569720 h 3768488"/>
              <a:gd name="connsiteX842" fmla="*/ 248676 w 3664976"/>
              <a:gd name="connsiteY842" fmla="*/ 1554480 h 3768488"/>
              <a:gd name="connsiteX843" fmla="*/ 230896 w 3664976"/>
              <a:gd name="connsiteY843" fmla="*/ 1557020 h 3768488"/>
              <a:gd name="connsiteX844" fmla="*/ 218196 w 3664976"/>
              <a:gd name="connsiteY844" fmla="*/ 1569720 h 3768488"/>
              <a:gd name="connsiteX845" fmla="*/ 228356 w 3664976"/>
              <a:gd name="connsiteY845" fmla="*/ 1582420 h 3768488"/>
              <a:gd name="connsiteX846" fmla="*/ 3443996 w 3664976"/>
              <a:gd name="connsiteY846" fmla="*/ 2014220 h 3768488"/>
              <a:gd name="connsiteX847" fmla="*/ 3459236 w 3664976"/>
              <a:gd name="connsiteY847" fmla="*/ 2006600 h 3768488"/>
              <a:gd name="connsiteX848" fmla="*/ 3461777 w 3664976"/>
              <a:gd name="connsiteY848" fmla="*/ 1988820 h 3768488"/>
              <a:gd name="connsiteX849" fmla="*/ 3438917 w 3664976"/>
              <a:gd name="connsiteY849" fmla="*/ 1998980 h 3768488"/>
              <a:gd name="connsiteX850" fmla="*/ 3443996 w 3664976"/>
              <a:gd name="connsiteY850" fmla="*/ 2014220 h 3768488"/>
              <a:gd name="connsiteX851" fmla="*/ 3431296 w 3664976"/>
              <a:gd name="connsiteY851" fmla="*/ 1762760 h 3768488"/>
              <a:gd name="connsiteX852" fmla="*/ 3433836 w 3664976"/>
              <a:gd name="connsiteY852" fmla="*/ 1734820 h 3768488"/>
              <a:gd name="connsiteX853" fmla="*/ 3408436 w 3664976"/>
              <a:gd name="connsiteY853" fmla="*/ 1760220 h 3768488"/>
              <a:gd name="connsiteX854" fmla="*/ 3431296 w 3664976"/>
              <a:gd name="connsiteY854" fmla="*/ 1762760 h 3768488"/>
              <a:gd name="connsiteX855" fmla="*/ 3327156 w 3664976"/>
              <a:gd name="connsiteY855" fmla="*/ 746760 h 3768488"/>
              <a:gd name="connsiteX856" fmla="*/ 3342396 w 3664976"/>
              <a:gd name="connsiteY856" fmla="*/ 762000 h 3768488"/>
              <a:gd name="connsiteX857" fmla="*/ 3350017 w 3664976"/>
              <a:gd name="connsiteY857" fmla="*/ 754380 h 3768488"/>
              <a:gd name="connsiteX858" fmla="*/ 3334777 w 3664976"/>
              <a:gd name="connsiteY858" fmla="*/ 734060 h 3768488"/>
              <a:gd name="connsiteX859" fmla="*/ 3327156 w 3664976"/>
              <a:gd name="connsiteY859" fmla="*/ 746760 h 3768488"/>
              <a:gd name="connsiteX860" fmla="*/ 2880117 w 3664976"/>
              <a:gd name="connsiteY860" fmla="*/ 337820 h 3768488"/>
              <a:gd name="connsiteX861" fmla="*/ 2882656 w 3664976"/>
              <a:gd name="connsiteY861" fmla="*/ 355600 h 3768488"/>
              <a:gd name="connsiteX862" fmla="*/ 2897896 w 3664976"/>
              <a:gd name="connsiteY862" fmla="*/ 363220 h 3768488"/>
              <a:gd name="connsiteX863" fmla="*/ 2902977 w 3664976"/>
              <a:gd name="connsiteY863" fmla="*/ 347980 h 3768488"/>
              <a:gd name="connsiteX864" fmla="*/ 2880117 w 3664976"/>
              <a:gd name="connsiteY864" fmla="*/ 337820 h 3768488"/>
              <a:gd name="connsiteX865" fmla="*/ 1699017 w 3664976"/>
              <a:gd name="connsiteY865" fmla="*/ 73660 h 3768488"/>
              <a:gd name="connsiteX866" fmla="*/ 1709176 w 3664976"/>
              <a:gd name="connsiteY866" fmla="*/ 73660 h 3768488"/>
              <a:gd name="connsiteX867" fmla="*/ 1706636 w 3664976"/>
              <a:gd name="connsiteY867" fmla="*/ 60960 h 3768488"/>
              <a:gd name="connsiteX868" fmla="*/ 1699017 w 3664976"/>
              <a:gd name="connsiteY868" fmla="*/ 60960 h 3768488"/>
              <a:gd name="connsiteX869" fmla="*/ 1699017 w 3664976"/>
              <a:gd name="connsiteY869" fmla="*/ 73660 h 3768488"/>
              <a:gd name="connsiteX870" fmla="*/ 3591317 w 3664976"/>
              <a:gd name="connsiteY870" fmla="*/ 1859280 h 3768488"/>
              <a:gd name="connsiteX871" fmla="*/ 3604017 w 3664976"/>
              <a:gd name="connsiteY871" fmla="*/ 1864360 h 3768488"/>
              <a:gd name="connsiteX872" fmla="*/ 3604017 w 3664976"/>
              <a:gd name="connsiteY872" fmla="*/ 1856740 h 3768488"/>
              <a:gd name="connsiteX873" fmla="*/ 3591317 w 3664976"/>
              <a:gd name="connsiteY873" fmla="*/ 1851660 h 3768488"/>
              <a:gd name="connsiteX874" fmla="*/ 3591317 w 3664976"/>
              <a:gd name="connsiteY874" fmla="*/ 1859280 h 3768488"/>
              <a:gd name="connsiteX875" fmla="*/ 3421136 w 3664976"/>
              <a:gd name="connsiteY875" fmla="*/ 1582420 h 3768488"/>
              <a:gd name="connsiteX876" fmla="*/ 3408436 w 3664976"/>
              <a:gd name="connsiteY876" fmla="*/ 1582420 h 3768488"/>
              <a:gd name="connsiteX877" fmla="*/ 3403356 w 3664976"/>
              <a:gd name="connsiteY877" fmla="*/ 1597660 h 3768488"/>
              <a:gd name="connsiteX878" fmla="*/ 3421136 w 3664976"/>
              <a:gd name="connsiteY878" fmla="*/ 1595120 h 3768488"/>
              <a:gd name="connsiteX879" fmla="*/ 3421136 w 3664976"/>
              <a:gd name="connsiteY879" fmla="*/ 1582420 h 3768488"/>
              <a:gd name="connsiteX880" fmla="*/ 2925836 w 3664976"/>
              <a:gd name="connsiteY880" fmla="*/ 1145540 h 3768488"/>
              <a:gd name="connsiteX881" fmla="*/ 2938536 w 3664976"/>
              <a:gd name="connsiteY881" fmla="*/ 1150620 h 3768488"/>
              <a:gd name="connsiteX882" fmla="*/ 2938536 w 3664976"/>
              <a:gd name="connsiteY882" fmla="*/ 1143000 h 3768488"/>
              <a:gd name="connsiteX883" fmla="*/ 2925836 w 3664976"/>
              <a:gd name="connsiteY883" fmla="*/ 1137920 h 3768488"/>
              <a:gd name="connsiteX884" fmla="*/ 2925836 w 3664976"/>
              <a:gd name="connsiteY884" fmla="*/ 1145540 h 3768488"/>
              <a:gd name="connsiteX885" fmla="*/ 3459236 w 3664976"/>
              <a:gd name="connsiteY885" fmla="*/ 1501140 h 3768488"/>
              <a:gd name="connsiteX886" fmla="*/ 3464317 w 3664976"/>
              <a:gd name="connsiteY886" fmla="*/ 1488440 h 3768488"/>
              <a:gd name="connsiteX887" fmla="*/ 3456696 w 3664976"/>
              <a:gd name="connsiteY887" fmla="*/ 1488440 h 3768488"/>
              <a:gd name="connsiteX888" fmla="*/ 3451617 w 3664976"/>
              <a:gd name="connsiteY888" fmla="*/ 1501140 h 3768488"/>
              <a:gd name="connsiteX889" fmla="*/ 3459236 w 3664976"/>
              <a:gd name="connsiteY889" fmla="*/ 1501140 h 3768488"/>
              <a:gd name="connsiteX890" fmla="*/ 3027436 w 3664976"/>
              <a:gd name="connsiteY890" fmla="*/ 1252220 h 3768488"/>
              <a:gd name="connsiteX891" fmla="*/ 3019817 w 3664976"/>
              <a:gd name="connsiteY891" fmla="*/ 1252220 h 3768488"/>
              <a:gd name="connsiteX892" fmla="*/ 3014736 w 3664976"/>
              <a:gd name="connsiteY892" fmla="*/ 1264920 h 3768488"/>
              <a:gd name="connsiteX893" fmla="*/ 3024896 w 3664976"/>
              <a:gd name="connsiteY893" fmla="*/ 1264920 h 3768488"/>
              <a:gd name="connsiteX894" fmla="*/ 3027436 w 3664976"/>
              <a:gd name="connsiteY894" fmla="*/ 1252220 h 3768488"/>
              <a:gd name="connsiteX895" fmla="*/ 1912376 w 3664976"/>
              <a:gd name="connsiteY895" fmla="*/ 53340 h 3768488"/>
              <a:gd name="connsiteX896" fmla="*/ 1917456 w 3664976"/>
              <a:gd name="connsiteY896" fmla="*/ 43180 h 3768488"/>
              <a:gd name="connsiteX897" fmla="*/ 1902217 w 3664976"/>
              <a:gd name="connsiteY897" fmla="*/ 38100 h 3768488"/>
              <a:gd name="connsiteX898" fmla="*/ 1904756 w 3664976"/>
              <a:gd name="connsiteY898" fmla="*/ 55880 h 3768488"/>
              <a:gd name="connsiteX899" fmla="*/ 1912376 w 3664976"/>
              <a:gd name="connsiteY899" fmla="*/ 53340 h 3768488"/>
              <a:gd name="connsiteX900" fmla="*/ 3416056 w 3664976"/>
              <a:gd name="connsiteY900" fmla="*/ 1582420 h 3768488"/>
              <a:gd name="connsiteX901" fmla="*/ 3421136 w 3664976"/>
              <a:gd name="connsiteY901" fmla="*/ 1569720 h 3768488"/>
              <a:gd name="connsiteX902" fmla="*/ 3405896 w 3664976"/>
              <a:gd name="connsiteY902" fmla="*/ 1564640 h 3768488"/>
              <a:gd name="connsiteX903" fmla="*/ 3408436 w 3664976"/>
              <a:gd name="connsiteY903" fmla="*/ 1582420 h 3768488"/>
              <a:gd name="connsiteX904" fmla="*/ 3416056 w 3664976"/>
              <a:gd name="connsiteY904" fmla="*/ 1582420 h 3768488"/>
              <a:gd name="connsiteX905" fmla="*/ 3403356 w 3664976"/>
              <a:gd name="connsiteY905" fmla="*/ 1765300 h 3768488"/>
              <a:gd name="connsiteX906" fmla="*/ 3403356 w 3664976"/>
              <a:gd name="connsiteY906" fmla="*/ 1755140 h 3768488"/>
              <a:gd name="connsiteX907" fmla="*/ 3390656 w 3664976"/>
              <a:gd name="connsiteY907" fmla="*/ 1757680 h 3768488"/>
              <a:gd name="connsiteX908" fmla="*/ 3390656 w 3664976"/>
              <a:gd name="connsiteY908" fmla="*/ 1765300 h 3768488"/>
              <a:gd name="connsiteX909" fmla="*/ 3403356 w 3664976"/>
              <a:gd name="connsiteY909" fmla="*/ 1765300 h 3768488"/>
              <a:gd name="connsiteX910" fmla="*/ 1836176 w 3664976"/>
              <a:gd name="connsiteY910" fmla="*/ 0 h 3768488"/>
              <a:gd name="connsiteX911" fmla="*/ 1841256 w 3664976"/>
              <a:gd name="connsiteY911" fmla="*/ 12700 h 3768488"/>
              <a:gd name="connsiteX912" fmla="*/ 1848876 w 3664976"/>
              <a:gd name="connsiteY912" fmla="*/ 12700 h 3768488"/>
              <a:gd name="connsiteX913" fmla="*/ 1846336 w 3664976"/>
              <a:gd name="connsiteY913" fmla="*/ 0 h 3768488"/>
              <a:gd name="connsiteX914" fmla="*/ 1836176 w 3664976"/>
              <a:gd name="connsiteY914" fmla="*/ 0 h 3768488"/>
              <a:gd name="connsiteX915" fmla="*/ 3377956 w 3664976"/>
              <a:gd name="connsiteY915" fmla="*/ 1437640 h 3768488"/>
              <a:gd name="connsiteX916" fmla="*/ 3377956 w 3664976"/>
              <a:gd name="connsiteY916" fmla="*/ 1427480 h 3768488"/>
              <a:gd name="connsiteX917" fmla="*/ 3365256 w 3664976"/>
              <a:gd name="connsiteY917" fmla="*/ 1430020 h 3768488"/>
              <a:gd name="connsiteX918" fmla="*/ 3365256 w 3664976"/>
              <a:gd name="connsiteY918" fmla="*/ 1437640 h 3768488"/>
              <a:gd name="connsiteX919" fmla="*/ 3377956 w 3664976"/>
              <a:gd name="connsiteY919" fmla="*/ 1437640 h 3768488"/>
              <a:gd name="connsiteX920" fmla="*/ 2715017 w 3664976"/>
              <a:gd name="connsiteY920" fmla="*/ 256540 h 3768488"/>
              <a:gd name="connsiteX921" fmla="*/ 2720096 w 3664976"/>
              <a:gd name="connsiteY921" fmla="*/ 243840 h 3768488"/>
              <a:gd name="connsiteX922" fmla="*/ 2704856 w 3664976"/>
              <a:gd name="connsiteY922" fmla="*/ 238760 h 3768488"/>
              <a:gd name="connsiteX923" fmla="*/ 2707396 w 3664976"/>
              <a:gd name="connsiteY923" fmla="*/ 256540 h 3768488"/>
              <a:gd name="connsiteX924" fmla="*/ 2715017 w 3664976"/>
              <a:gd name="connsiteY924" fmla="*/ 256540 h 3768488"/>
              <a:gd name="connsiteX925" fmla="*/ 2788677 w 3664976"/>
              <a:gd name="connsiteY925" fmla="*/ 375920 h 3768488"/>
              <a:gd name="connsiteX926" fmla="*/ 2793756 w 3664976"/>
              <a:gd name="connsiteY926" fmla="*/ 388620 h 3768488"/>
              <a:gd name="connsiteX927" fmla="*/ 2801377 w 3664976"/>
              <a:gd name="connsiteY927" fmla="*/ 388620 h 3768488"/>
              <a:gd name="connsiteX928" fmla="*/ 2798836 w 3664976"/>
              <a:gd name="connsiteY928" fmla="*/ 375920 h 3768488"/>
              <a:gd name="connsiteX929" fmla="*/ 2788677 w 3664976"/>
              <a:gd name="connsiteY929" fmla="*/ 375920 h 3768488"/>
              <a:gd name="connsiteX930" fmla="*/ 3492256 w 3664976"/>
              <a:gd name="connsiteY930" fmla="*/ 1107440 h 3768488"/>
              <a:gd name="connsiteX931" fmla="*/ 3497336 w 3664976"/>
              <a:gd name="connsiteY931" fmla="*/ 1094740 h 3768488"/>
              <a:gd name="connsiteX932" fmla="*/ 3482096 w 3664976"/>
              <a:gd name="connsiteY932" fmla="*/ 1089660 h 3768488"/>
              <a:gd name="connsiteX933" fmla="*/ 3484636 w 3664976"/>
              <a:gd name="connsiteY933" fmla="*/ 1107440 h 3768488"/>
              <a:gd name="connsiteX934" fmla="*/ 3492256 w 3664976"/>
              <a:gd name="connsiteY934" fmla="*/ 1107440 h 3768488"/>
              <a:gd name="connsiteX935" fmla="*/ 2681996 w 3664976"/>
              <a:gd name="connsiteY935" fmla="*/ 304800 h 3768488"/>
              <a:gd name="connsiteX936" fmla="*/ 2676917 w 3664976"/>
              <a:gd name="connsiteY936" fmla="*/ 320040 h 3768488"/>
              <a:gd name="connsiteX937" fmla="*/ 2694696 w 3664976"/>
              <a:gd name="connsiteY937" fmla="*/ 317500 h 3768488"/>
              <a:gd name="connsiteX938" fmla="*/ 2681996 w 3664976"/>
              <a:gd name="connsiteY938" fmla="*/ 304800 h 3768488"/>
              <a:gd name="connsiteX939" fmla="*/ 2412756 w 3664976"/>
              <a:gd name="connsiteY939" fmla="*/ 73660 h 3768488"/>
              <a:gd name="connsiteX940" fmla="*/ 2417836 w 3664976"/>
              <a:gd name="connsiteY940" fmla="*/ 86360 h 3768488"/>
              <a:gd name="connsiteX941" fmla="*/ 2425456 w 3664976"/>
              <a:gd name="connsiteY941" fmla="*/ 86360 h 3768488"/>
              <a:gd name="connsiteX942" fmla="*/ 2422917 w 3664976"/>
              <a:gd name="connsiteY942" fmla="*/ 73660 h 3768488"/>
              <a:gd name="connsiteX943" fmla="*/ 2412756 w 3664976"/>
              <a:gd name="connsiteY943" fmla="*/ 73660 h 3768488"/>
              <a:gd name="connsiteX944" fmla="*/ 2750577 w 3664976"/>
              <a:gd name="connsiteY944" fmla="*/ 411480 h 3768488"/>
              <a:gd name="connsiteX945" fmla="*/ 2755656 w 3664976"/>
              <a:gd name="connsiteY945" fmla="*/ 424180 h 3768488"/>
              <a:gd name="connsiteX946" fmla="*/ 2763277 w 3664976"/>
              <a:gd name="connsiteY946" fmla="*/ 424180 h 3768488"/>
              <a:gd name="connsiteX947" fmla="*/ 2760736 w 3664976"/>
              <a:gd name="connsiteY947" fmla="*/ 411480 h 3768488"/>
              <a:gd name="connsiteX948" fmla="*/ 2750577 w 3664976"/>
              <a:gd name="connsiteY948" fmla="*/ 411480 h 3768488"/>
              <a:gd name="connsiteX949" fmla="*/ 2806456 w 3664976"/>
              <a:gd name="connsiteY949" fmla="*/ 480060 h 3768488"/>
              <a:gd name="connsiteX950" fmla="*/ 2819156 w 3664976"/>
              <a:gd name="connsiteY950" fmla="*/ 485140 h 3768488"/>
              <a:gd name="connsiteX951" fmla="*/ 2824236 w 3664976"/>
              <a:gd name="connsiteY951" fmla="*/ 474980 h 3768488"/>
              <a:gd name="connsiteX952" fmla="*/ 2811536 w 3664976"/>
              <a:gd name="connsiteY952" fmla="*/ 472440 h 3768488"/>
              <a:gd name="connsiteX953" fmla="*/ 2806456 w 3664976"/>
              <a:gd name="connsiteY953" fmla="*/ 480060 h 3768488"/>
              <a:gd name="connsiteX954" fmla="*/ 2801377 w 3664976"/>
              <a:gd name="connsiteY954" fmla="*/ 487680 h 3768488"/>
              <a:gd name="connsiteX955" fmla="*/ 2801377 w 3664976"/>
              <a:gd name="connsiteY955" fmla="*/ 477520 h 3768488"/>
              <a:gd name="connsiteX956" fmla="*/ 2788677 w 3664976"/>
              <a:gd name="connsiteY956" fmla="*/ 480060 h 3768488"/>
              <a:gd name="connsiteX957" fmla="*/ 2788677 w 3664976"/>
              <a:gd name="connsiteY957" fmla="*/ 487680 h 3768488"/>
              <a:gd name="connsiteX958" fmla="*/ 2801377 w 3664976"/>
              <a:gd name="connsiteY958" fmla="*/ 487680 h 3768488"/>
              <a:gd name="connsiteX959" fmla="*/ 2351796 w 3664976"/>
              <a:gd name="connsiteY959" fmla="*/ 99060 h 3768488"/>
              <a:gd name="connsiteX960" fmla="*/ 2361956 w 3664976"/>
              <a:gd name="connsiteY960" fmla="*/ 99060 h 3768488"/>
              <a:gd name="connsiteX961" fmla="*/ 2359417 w 3664976"/>
              <a:gd name="connsiteY961" fmla="*/ 86360 h 3768488"/>
              <a:gd name="connsiteX962" fmla="*/ 2351796 w 3664976"/>
              <a:gd name="connsiteY962" fmla="*/ 86360 h 3768488"/>
              <a:gd name="connsiteX963" fmla="*/ 2351796 w 3664976"/>
              <a:gd name="connsiteY963" fmla="*/ 99060 h 3768488"/>
              <a:gd name="connsiteX964" fmla="*/ 2463556 w 3664976"/>
              <a:gd name="connsiteY964" fmla="*/ 198120 h 3768488"/>
              <a:gd name="connsiteX965" fmla="*/ 2463556 w 3664976"/>
              <a:gd name="connsiteY965" fmla="*/ 187960 h 3768488"/>
              <a:gd name="connsiteX966" fmla="*/ 2450856 w 3664976"/>
              <a:gd name="connsiteY966" fmla="*/ 190500 h 3768488"/>
              <a:gd name="connsiteX967" fmla="*/ 2450856 w 3664976"/>
              <a:gd name="connsiteY967" fmla="*/ 198120 h 3768488"/>
              <a:gd name="connsiteX968" fmla="*/ 2463556 w 3664976"/>
              <a:gd name="connsiteY968" fmla="*/ 198120 h 3768488"/>
              <a:gd name="connsiteX969" fmla="*/ 3327156 w 3664976"/>
              <a:gd name="connsiteY969" fmla="*/ 551180 h 3768488"/>
              <a:gd name="connsiteX970" fmla="*/ 3319536 w 3664976"/>
              <a:gd name="connsiteY970" fmla="*/ 551180 h 3768488"/>
              <a:gd name="connsiteX971" fmla="*/ 3314456 w 3664976"/>
              <a:gd name="connsiteY971" fmla="*/ 563880 h 3768488"/>
              <a:gd name="connsiteX972" fmla="*/ 3324617 w 3664976"/>
              <a:gd name="connsiteY972" fmla="*/ 563880 h 3768488"/>
              <a:gd name="connsiteX973" fmla="*/ 3327156 w 3664976"/>
              <a:gd name="connsiteY973" fmla="*/ 551180 h 3768488"/>
              <a:gd name="connsiteX974" fmla="*/ 3139196 w 3664976"/>
              <a:gd name="connsiteY974" fmla="*/ 436880 h 3768488"/>
              <a:gd name="connsiteX975" fmla="*/ 3149356 w 3664976"/>
              <a:gd name="connsiteY975" fmla="*/ 436880 h 3768488"/>
              <a:gd name="connsiteX976" fmla="*/ 3146817 w 3664976"/>
              <a:gd name="connsiteY976" fmla="*/ 424180 h 3768488"/>
              <a:gd name="connsiteX977" fmla="*/ 3139196 w 3664976"/>
              <a:gd name="connsiteY977" fmla="*/ 424180 h 3768488"/>
              <a:gd name="connsiteX978" fmla="*/ 3139196 w 3664976"/>
              <a:gd name="connsiteY978" fmla="*/ 436880 h 3768488"/>
              <a:gd name="connsiteX979" fmla="*/ 3182377 w 3664976"/>
              <a:gd name="connsiteY979" fmla="*/ 530860 h 3768488"/>
              <a:gd name="connsiteX980" fmla="*/ 3195077 w 3664976"/>
              <a:gd name="connsiteY980" fmla="*/ 535940 h 3768488"/>
              <a:gd name="connsiteX981" fmla="*/ 3200156 w 3664976"/>
              <a:gd name="connsiteY981" fmla="*/ 525780 h 3768488"/>
              <a:gd name="connsiteX982" fmla="*/ 3187456 w 3664976"/>
              <a:gd name="connsiteY982" fmla="*/ 523240 h 3768488"/>
              <a:gd name="connsiteX983" fmla="*/ 3182377 w 3664976"/>
              <a:gd name="connsiteY983" fmla="*/ 530860 h 3768488"/>
              <a:gd name="connsiteX984" fmla="*/ 634756 w 3664976"/>
              <a:gd name="connsiteY984" fmla="*/ 3291840 h 3768488"/>
              <a:gd name="connsiteX985" fmla="*/ 642376 w 3664976"/>
              <a:gd name="connsiteY985" fmla="*/ 3291840 h 3768488"/>
              <a:gd name="connsiteX986" fmla="*/ 647456 w 3664976"/>
              <a:gd name="connsiteY986" fmla="*/ 3279140 h 3768488"/>
              <a:gd name="connsiteX987" fmla="*/ 637296 w 3664976"/>
              <a:gd name="connsiteY987" fmla="*/ 3279140 h 3768488"/>
              <a:gd name="connsiteX988" fmla="*/ 634756 w 3664976"/>
              <a:gd name="connsiteY988" fmla="*/ 3291840 h 3768488"/>
              <a:gd name="connsiteX989" fmla="*/ 3339856 w 3664976"/>
              <a:gd name="connsiteY989" fmla="*/ 675640 h 3768488"/>
              <a:gd name="connsiteX990" fmla="*/ 3339856 w 3664976"/>
              <a:gd name="connsiteY990" fmla="*/ 668020 h 3768488"/>
              <a:gd name="connsiteX991" fmla="*/ 3327156 w 3664976"/>
              <a:gd name="connsiteY991" fmla="*/ 662940 h 3768488"/>
              <a:gd name="connsiteX992" fmla="*/ 3327156 w 3664976"/>
              <a:gd name="connsiteY992" fmla="*/ 673100 h 3768488"/>
              <a:gd name="connsiteX993" fmla="*/ 3339856 w 3664976"/>
              <a:gd name="connsiteY993" fmla="*/ 675640 h 3768488"/>
              <a:gd name="connsiteX994" fmla="*/ 3385577 w 3664976"/>
              <a:gd name="connsiteY994" fmla="*/ 726440 h 3768488"/>
              <a:gd name="connsiteX995" fmla="*/ 3390656 w 3664976"/>
              <a:gd name="connsiteY995" fmla="*/ 713740 h 3768488"/>
              <a:gd name="connsiteX996" fmla="*/ 3383036 w 3664976"/>
              <a:gd name="connsiteY996" fmla="*/ 713740 h 3768488"/>
              <a:gd name="connsiteX997" fmla="*/ 3377956 w 3664976"/>
              <a:gd name="connsiteY997" fmla="*/ 726440 h 3768488"/>
              <a:gd name="connsiteX998" fmla="*/ 3385577 w 3664976"/>
              <a:gd name="connsiteY998" fmla="*/ 726440 h 3768488"/>
              <a:gd name="connsiteX999" fmla="*/ 3177296 w 3664976"/>
              <a:gd name="connsiteY999" fmla="*/ 535940 h 3768488"/>
              <a:gd name="connsiteX1000" fmla="*/ 3177296 w 3664976"/>
              <a:gd name="connsiteY1000" fmla="*/ 525780 h 3768488"/>
              <a:gd name="connsiteX1001" fmla="*/ 3164596 w 3664976"/>
              <a:gd name="connsiteY1001" fmla="*/ 528320 h 3768488"/>
              <a:gd name="connsiteX1002" fmla="*/ 3164596 w 3664976"/>
              <a:gd name="connsiteY1002" fmla="*/ 535940 h 3768488"/>
              <a:gd name="connsiteX1003" fmla="*/ 3177296 w 3664976"/>
              <a:gd name="connsiteY1003" fmla="*/ 535940 h 3768488"/>
              <a:gd name="connsiteX1004" fmla="*/ 3101096 w 3664976"/>
              <a:gd name="connsiteY1004" fmla="*/ 500380 h 3768488"/>
              <a:gd name="connsiteX1005" fmla="*/ 3108717 w 3664976"/>
              <a:gd name="connsiteY1005" fmla="*/ 500380 h 3768488"/>
              <a:gd name="connsiteX1006" fmla="*/ 3113796 w 3664976"/>
              <a:gd name="connsiteY1006" fmla="*/ 487680 h 3768488"/>
              <a:gd name="connsiteX1007" fmla="*/ 3103636 w 3664976"/>
              <a:gd name="connsiteY1007" fmla="*/ 487680 h 3768488"/>
              <a:gd name="connsiteX1008" fmla="*/ 3101096 w 3664976"/>
              <a:gd name="connsiteY1008" fmla="*/ 500380 h 3768488"/>
              <a:gd name="connsiteX1009" fmla="*/ 3215396 w 3664976"/>
              <a:gd name="connsiteY1009" fmla="*/ 624840 h 3768488"/>
              <a:gd name="connsiteX1010" fmla="*/ 3215396 w 3664976"/>
              <a:gd name="connsiteY1010" fmla="*/ 617220 h 3768488"/>
              <a:gd name="connsiteX1011" fmla="*/ 3202696 w 3664976"/>
              <a:gd name="connsiteY1011" fmla="*/ 612140 h 3768488"/>
              <a:gd name="connsiteX1012" fmla="*/ 3202696 w 3664976"/>
              <a:gd name="connsiteY1012" fmla="*/ 622300 h 3768488"/>
              <a:gd name="connsiteX1013" fmla="*/ 3215396 w 3664976"/>
              <a:gd name="connsiteY1013" fmla="*/ 624840 h 3768488"/>
              <a:gd name="connsiteX1014" fmla="*/ 2859796 w 3664976"/>
              <a:gd name="connsiteY1014" fmla="*/ 299720 h 3768488"/>
              <a:gd name="connsiteX1015" fmla="*/ 2857256 w 3664976"/>
              <a:gd name="connsiteY1015" fmla="*/ 281940 h 3768488"/>
              <a:gd name="connsiteX1016" fmla="*/ 2844556 w 3664976"/>
              <a:gd name="connsiteY1016" fmla="*/ 294640 h 3768488"/>
              <a:gd name="connsiteX1017" fmla="*/ 2859796 w 3664976"/>
              <a:gd name="connsiteY1017" fmla="*/ 299720 h 3768488"/>
              <a:gd name="connsiteX1018" fmla="*/ 2839477 w 3664976"/>
              <a:gd name="connsiteY1018" fmla="*/ 299720 h 3768488"/>
              <a:gd name="connsiteX1019" fmla="*/ 2839477 w 3664976"/>
              <a:gd name="connsiteY1019" fmla="*/ 289560 h 3768488"/>
              <a:gd name="connsiteX1020" fmla="*/ 2826777 w 3664976"/>
              <a:gd name="connsiteY1020" fmla="*/ 292100 h 3768488"/>
              <a:gd name="connsiteX1021" fmla="*/ 2826777 w 3664976"/>
              <a:gd name="connsiteY1021" fmla="*/ 299720 h 3768488"/>
              <a:gd name="connsiteX1022" fmla="*/ 2839477 w 3664976"/>
              <a:gd name="connsiteY1022" fmla="*/ 299720 h 3768488"/>
              <a:gd name="connsiteX1023" fmla="*/ 3075696 w 3664976"/>
              <a:gd name="connsiteY1023" fmla="*/ 556260 h 3768488"/>
              <a:gd name="connsiteX1024" fmla="*/ 3070617 w 3664976"/>
              <a:gd name="connsiteY1024" fmla="*/ 566420 h 3768488"/>
              <a:gd name="connsiteX1025" fmla="*/ 3085856 w 3664976"/>
              <a:gd name="connsiteY1025" fmla="*/ 571500 h 3768488"/>
              <a:gd name="connsiteX1026" fmla="*/ 3083317 w 3664976"/>
              <a:gd name="connsiteY1026" fmla="*/ 553720 h 3768488"/>
              <a:gd name="connsiteX1027" fmla="*/ 3075696 w 3664976"/>
              <a:gd name="connsiteY1027" fmla="*/ 556260 h 3768488"/>
              <a:gd name="connsiteX1028" fmla="*/ 3101096 w 3664976"/>
              <a:gd name="connsiteY1028" fmla="*/ 599440 h 3768488"/>
              <a:gd name="connsiteX1029" fmla="*/ 3113796 w 3664976"/>
              <a:gd name="connsiteY1029" fmla="*/ 594360 h 3768488"/>
              <a:gd name="connsiteX1030" fmla="*/ 3113796 w 3664976"/>
              <a:gd name="connsiteY1030" fmla="*/ 586740 h 3768488"/>
              <a:gd name="connsiteX1031" fmla="*/ 3101096 w 3664976"/>
              <a:gd name="connsiteY1031" fmla="*/ 589280 h 3768488"/>
              <a:gd name="connsiteX1032" fmla="*/ 3101096 w 3664976"/>
              <a:gd name="connsiteY1032" fmla="*/ 599440 h 3768488"/>
              <a:gd name="connsiteX1033" fmla="*/ 3189996 w 3664976"/>
              <a:gd name="connsiteY1033" fmla="*/ 688340 h 3768488"/>
              <a:gd name="connsiteX1034" fmla="*/ 3197617 w 3664976"/>
              <a:gd name="connsiteY1034" fmla="*/ 688340 h 3768488"/>
              <a:gd name="connsiteX1035" fmla="*/ 3202696 w 3664976"/>
              <a:gd name="connsiteY1035" fmla="*/ 675640 h 3768488"/>
              <a:gd name="connsiteX1036" fmla="*/ 3192536 w 3664976"/>
              <a:gd name="connsiteY1036" fmla="*/ 675640 h 3768488"/>
              <a:gd name="connsiteX1037" fmla="*/ 3189996 w 3664976"/>
              <a:gd name="connsiteY1037" fmla="*/ 688340 h 3768488"/>
              <a:gd name="connsiteX1038" fmla="*/ 1485656 w 3664976"/>
              <a:gd name="connsiteY1038" fmla="*/ 3743960 h 3768488"/>
              <a:gd name="connsiteX1039" fmla="*/ 1498356 w 3664976"/>
              <a:gd name="connsiteY1039" fmla="*/ 3738880 h 3768488"/>
              <a:gd name="connsiteX1040" fmla="*/ 1498356 w 3664976"/>
              <a:gd name="connsiteY1040" fmla="*/ 3731260 h 3768488"/>
              <a:gd name="connsiteX1041" fmla="*/ 1485656 w 3664976"/>
              <a:gd name="connsiteY1041" fmla="*/ 3733801 h 3768488"/>
              <a:gd name="connsiteX1042" fmla="*/ 1485656 w 3664976"/>
              <a:gd name="connsiteY1042" fmla="*/ 3743960 h 3768488"/>
              <a:gd name="connsiteX1043" fmla="*/ 2699777 w 3664976"/>
              <a:gd name="connsiteY1043" fmla="*/ 200660 h 3768488"/>
              <a:gd name="connsiteX1044" fmla="*/ 2692156 w 3664976"/>
              <a:gd name="connsiteY1044" fmla="*/ 200660 h 3768488"/>
              <a:gd name="connsiteX1045" fmla="*/ 2687077 w 3664976"/>
              <a:gd name="connsiteY1045" fmla="*/ 213360 h 3768488"/>
              <a:gd name="connsiteX1046" fmla="*/ 2697236 w 3664976"/>
              <a:gd name="connsiteY1046" fmla="*/ 213360 h 3768488"/>
              <a:gd name="connsiteX1047" fmla="*/ 2699777 w 3664976"/>
              <a:gd name="connsiteY1047" fmla="*/ 200660 h 3768488"/>
              <a:gd name="connsiteX1048" fmla="*/ 2913136 w 3664976"/>
              <a:gd name="connsiteY1048" fmla="*/ 424180 h 3768488"/>
              <a:gd name="connsiteX1049" fmla="*/ 2913136 w 3664976"/>
              <a:gd name="connsiteY1049" fmla="*/ 414020 h 3768488"/>
              <a:gd name="connsiteX1050" fmla="*/ 2900436 w 3664976"/>
              <a:gd name="connsiteY1050" fmla="*/ 416560 h 3768488"/>
              <a:gd name="connsiteX1051" fmla="*/ 2900436 w 3664976"/>
              <a:gd name="connsiteY1051" fmla="*/ 424180 h 3768488"/>
              <a:gd name="connsiteX1052" fmla="*/ 2913136 w 3664976"/>
              <a:gd name="connsiteY1052" fmla="*/ 424180 h 3768488"/>
              <a:gd name="connsiteX1053" fmla="*/ 2562617 w 3664976"/>
              <a:gd name="connsiteY1053" fmla="*/ 111760 h 3768488"/>
              <a:gd name="connsiteX1054" fmla="*/ 2570236 w 3664976"/>
              <a:gd name="connsiteY1054" fmla="*/ 111760 h 3768488"/>
              <a:gd name="connsiteX1055" fmla="*/ 2575317 w 3664976"/>
              <a:gd name="connsiteY1055" fmla="*/ 99060 h 3768488"/>
              <a:gd name="connsiteX1056" fmla="*/ 2565156 w 3664976"/>
              <a:gd name="connsiteY1056" fmla="*/ 99060 h 3768488"/>
              <a:gd name="connsiteX1057" fmla="*/ 2562617 w 3664976"/>
              <a:gd name="connsiteY1057" fmla="*/ 111760 h 3768488"/>
              <a:gd name="connsiteX1058" fmla="*/ 3164596 w 3664976"/>
              <a:gd name="connsiteY1058" fmla="*/ 1150620 h 3768488"/>
              <a:gd name="connsiteX1059" fmla="*/ 3164596 w 3664976"/>
              <a:gd name="connsiteY1059" fmla="*/ 1140460 h 3768488"/>
              <a:gd name="connsiteX1060" fmla="*/ 3151896 w 3664976"/>
              <a:gd name="connsiteY1060" fmla="*/ 1143000 h 3768488"/>
              <a:gd name="connsiteX1061" fmla="*/ 3151896 w 3664976"/>
              <a:gd name="connsiteY1061" fmla="*/ 1150620 h 3768488"/>
              <a:gd name="connsiteX1062" fmla="*/ 3164596 w 3664976"/>
              <a:gd name="connsiteY1062" fmla="*/ 1150620 h 3768488"/>
              <a:gd name="connsiteX1063" fmla="*/ 3238256 w 3664976"/>
              <a:gd name="connsiteY1063" fmla="*/ 1239520 h 3768488"/>
              <a:gd name="connsiteX1064" fmla="*/ 3245877 w 3664976"/>
              <a:gd name="connsiteY1064" fmla="*/ 1239520 h 3768488"/>
              <a:gd name="connsiteX1065" fmla="*/ 3250956 w 3664976"/>
              <a:gd name="connsiteY1065" fmla="*/ 1226820 h 3768488"/>
              <a:gd name="connsiteX1066" fmla="*/ 3240796 w 3664976"/>
              <a:gd name="connsiteY1066" fmla="*/ 1226820 h 3768488"/>
              <a:gd name="connsiteX1067" fmla="*/ 3238256 w 3664976"/>
              <a:gd name="connsiteY1067" fmla="*/ 1239520 h 3768488"/>
              <a:gd name="connsiteX1068" fmla="*/ 3075696 w 3664976"/>
              <a:gd name="connsiteY1068" fmla="*/ 1112520 h 3768488"/>
              <a:gd name="connsiteX1069" fmla="*/ 3080777 w 3664976"/>
              <a:gd name="connsiteY1069" fmla="*/ 1125220 h 3768488"/>
              <a:gd name="connsiteX1070" fmla="*/ 3088396 w 3664976"/>
              <a:gd name="connsiteY1070" fmla="*/ 1125220 h 3768488"/>
              <a:gd name="connsiteX1071" fmla="*/ 3085856 w 3664976"/>
              <a:gd name="connsiteY1071" fmla="*/ 1112520 h 3768488"/>
              <a:gd name="connsiteX1072" fmla="*/ 3075696 w 3664976"/>
              <a:gd name="connsiteY1072" fmla="*/ 1112520 h 3768488"/>
              <a:gd name="connsiteX1073" fmla="*/ 3228096 w 3664976"/>
              <a:gd name="connsiteY1073" fmla="*/ 1277620 h 3768488"/>
              <a:gd name="connsiteX1074" fmla="*/ 3238256 w 3664976"/>
              <a:gd name="connsiteY1074" fmla="*/ 1277620 h 3768488"/>
              <a:gd name="connsiteX1075" fmla="*/ 3235717 w 3664976"/>
              <a:gd name="connsiteY1075" fmla="*/ 1264920 h 3768488"/>
              <a:gd name="connsiteX1076" fmla="*/ 3228096 w 3664976"/>
              <a:gd name="connsiteY1076" fmla="*/ 1264920 h 3768488"/>
              <a:gd name="connsiteX1077" fmla="*/ 3228096 w 3664976"/>
              <a:gd name="connsiteY1077" fmla="*/ 1277620 h 3768488"/>
              <a:gd name="connsiteX1078" fmla="*/ 3289056 w 3664976"/>
              <a:gd name="connsiteY1078" fmla="*/ 1333500 h 3768488"/>
              <a:gd name="connsiteX1079" fmla="*/ 3301756 w 3664976"/>
              <a:gd name="connsiteY1079" fmla="*/ 1338580 h 3768488"/>
              <a:gd name="connsiteX1080" fmla="*/ 3301756 w 3664976"/>
              <a:gd name="connsiteY1080" fmla="*/ 1330960 h 3768488"/>
              <a:gd name="connsiteX1081" fmla="*/ 3289056 w 3664976"/>
              <a:gd name="connsiteY1081" fmla="*/ 1325880 h 3768488"/>
              <a:gd name="connsiteX1082" fmla="*/ 3289056 w 3664976"/>
              <a:gd name="connsiteY1082" fmla="*/ 1333500 h 3768488"/>
              <a:gd name="connsiteX1083" fmla="*/ 3383036 w 3664976"/>
              <a:gd name="connsiteY1083" fmla="*/ 1432560 h 3768488"/>
              <a:gd name="connsiteX1084" fmla="*/ 3395736 w 3664976"/>
              <a:gd name="connsiteY1084" fmla="*/ 1437640 h 3768488"/>
              <a:gd name="connsiteX1085" fmla="*/ 3400817 w 3664976"/>
              <a:gd name="connsiteY1085" fmla="*/ 1427480 h 3768488"/>
              <a:gd name="connsiteX1086" fmla="*/ 3388117 w 3664976"/>
              <a:gd name="connsiteY1086" fmla="*/ 1424940 h 3768488"/>
              <a:gd name="connsiteX1087" fmla="*/ 3383036 w 3664976"/>
              <a:gd name="connsiteY1087" fmla="*/ 1432560 h 3768488"/>
              <a:gd name="connsiteX1088" fmla="*/ 3426217 w 3664976"/>
              <a:gd name="connsiteY1088" fmla="*/ 1452880 h 3768488"/>
              <a:gd name="connsiteX1089" fmla="*/ 3418596 w 3664976"/>
              <a:gd name="connsiteY1089" fmla="*/ 1452880 h 3768488"/>
              <a:gd name="connsiteX1090" fmla="*/ 3413517 w 3664976"/>
              <a:gd name="connsiteY1090" fmla="*/ 1465580 h 3768488"/>
              <a:gd name="connsiteX1091" fmla="*/ 3423677 w 3664976"/>
              <a:gd name="connsiteY1091" fmla="*/ 1465580 h 3768488"/>
              <a:gd name="connsiteX1092" fmla="*/ 3426217 w 3664976"/>
              <a:gd name="connsiteY1092" fmla="*/ 1452880 h 3768488"/>
              <a:gd name="connsiteX1093" fmla="*/ 2250196 w 3664976"/>
              <a:gd name="connsiteY1093" fmla="*/ 25400 h 3768488"/>
              <a:gd name="connsiteX1094" fmla="*/ 2260356 w 3664976"/>
              <a:gd name="connsiteY1094" fmla="*/ 25400 h 3768488"/>
              <a:gd name="connsiteX1095" fmla="*/ 2257817 w 3664976"/>
              <a:gd name="connsiteY1095" fmla="*/ 12700 h 3768488"/>
              <a:gd name="connsiteX1096" fmla="*/ 2250196 w 3664976"/>
              <a:gd name="connsiteY1096" fmla="*/ 12700 h 3768488"/>
              <a:gd name="connsiteX1097" fmla="*/ 2250196 w 3664976"/>
              <a:gd name="connsiteY1097" fmla="*/ 25400 h 3768488"/>
              <a:gd name="connsiteX1098" fmla="*/ 202956 w 3664976"/>
              <a:gd name="connsiteY1098" fmla="*/ 2359660 h 3768488"/>
              <a:gd name="connsiteX1099" fmla="*/ 197876 w 3664976"/>
              <a:gd name="connsiteY1099" fmla="*/ 2374901 h 3768488"/>
              <a:gd name="connsiteX1100" fmla="*/ 215656 w 3664976"/>
              <a:gd name="connsiteY1100" fmla="*/ 2372360 h 3768488"/>
              <a:gd name="connsiteX1101" fmla="*/ 202956 w 3664976"/>
              <a:gd name="connsiteY1101" fmla="*/ 2359660 h 3768488"/>
              <a:gd name="connsiteX1102" fmla="*/ 1493276 w 3664976"/>
              <a:gd name="connsiteY1102" fmla="*/ 3649980 h 3768488"/>
              <a:gd name="connsiteX1103" fmla="*/ 1518676 w 3664976"/>
              <a:gd name="connsiteY1103" fmla="*/ 3649980 h 3768488"/>
              <a:gd name="connsiteX1104" fmla="*/ 1493276 w 3664976"/>
              <a:gd name="connsiteY1104" fmla="*/ 3649980 h 3768488"/>
              <a:gd name="connsiteX1105" fmla="*/ 3494796 w 3664976"/>
              <a:gd name="connsiteY1105" fmla="*/ 1371600 h 3768488"/>
              <a:gd name="connsiteX1106" fmla="*/ 3489717 w 3664976"/>
              <a:gd name="connsiteY1106" fmla="*/ 1386840 h 3768488"/>
              <a:gd name="connsiteX1107" fmla="*/ 3507496 w 3664976"/>
              <a:gd name="connsiteY1107" fmla="*/ 1384300 h 3768488"/>
              <a:gd name="connsiteX1108" fmla="*/ 3494796 w 3664976"/>
              <a:gd name="connsiteY1108" fmla="*/ 1371600 h 3768488"/>
              <a:gd name="connsiteX1109" fmla="*/ 345196 w 3664976"/>
              <a:gd name="connsiteY1109" fmla="*/ 1150620 h 3768488"/>
              <a:gd name="connsiteX1110" fmla="*/ 332496 w 3664976"/>
              <a:gd name="connsiteY1110" fmla="*/ 1155700 h 3768488"/>
              <a:gd name="connsiteX1111" fmla="*/ 332496 w 3664976"/>
              <a:gd name="connsiteY1111" fmla="*/ 1163320 h 3768488"/>
              <a:gd name="connsiteX1112" fmla="*/ 345196 w 3664976"/>
              <a:gd name="connsiteY1112" fmla="*/ 1160780 h 3768488"/>
              <a:gd name="connsiteX1113" fmla="*/ 345196 w 3664976"/>
              <a:gd name="connsiteY1113" fmla="*/ 1150620 h 3768488"/>
              <a:gd name="connsiteX1114" fmla="*/ 220736 w 3664976"/>
              <a:gd name="connsiteY1114" fmla="*/ 1226820 h 3768488"/>
              <a:gd name="connsiteX1115" fmla="*/ 208036 w 3664976"/>
              <a:gd name="connsiteY1115" fmla="*/ 1231900 h 3768488"/>
              <a:gd name="connsiteX1116" fmla="*/ 208036 w 3664976"/>
              <a:gd name="connsiteY1116" fmla="*/ 1239520 h 3768488"/>
              <a:gd name="connsiteX1117" fmla="*/ 220736 w 3664976"/>
              <a:gd name="connsiteY1117" fmla="*/ 1236980 h 3768488"/>
              <a:gd name="connsiteX1118" fmla="*/ 220736 w 3664976"/>
              <a:gd name="connsiteY1118" fmla="*/ 1226820 h 3768488"/>
              <a:gd name="connsiteX1119" fmla="*/ 271536 w 3664976"/>
              <a:gd name="connsiteY1119" fmla="*/ 1376680 h 3768488"/>
              <a:gd name="connsiteX1120" fmla="*/ 258836 w 3664976"/>
              <a:gd name="connsiteY1120" fmla="*/ 1381760 h 3768488"/>
              <a:gd name="connsiteX1121" fmla="*/ 258836 w 3664976"/>
              <a:gd name="connsiteY1121" fmla="*/ 1389380 h 3768488"/>
              <a:gd name="connsiteX1122" fmla="*/ 271536 w 3664976"/>
              <a:gd name="connsiteY1122" fmla="*/ 1386840 h 3768488"/>
              <a:gd name="connsiteX1123" fmla="*/ 271536 w 3664976"/>
              <a:gd name="connsiteY1123" fmla="*/ 1376680 h 3768488"/>
              <a:gd name="connsiteX1124" fmla="*/ 126756 w 3664976"/>
              <a:gd name="connsiteY1124" fmla="*/ 1318260 h 3768488"/>
              <a:gd name="connsiteX1125" fmla="*/ 139456 w 3664976"/>
              <a:gd name="connsiteY1125" fmla="*/ 1318260 h 3768488"/>
              <a:gd name="connsiteX1126" fmla="*/ 139456 w 3664976"/>
              <a:gd name="connsiteY1126" fmla="*/ 1292860 h 3768488"/>
              <a:gd name="connsiteX1127" fmla="*/ 126756 w 3664976"/>
              <a:gd name="connsiteY1127" fmla="*/ 1305560 h 3768488"/>
              <a:gd name="connsiteX1128" fmla="*/ 126756 w 3664976"/>
              <a:gd name="connsiteY1128" fmla="*/ 1318260 h 3768488"/>
              <a:gd name="connsiteX1129" fmla="*/ 121676 w 3664976"/>
              <a:gd name="connsiteY1129" fmla="*/ 1320800 h 3768488"/>
              <a:gd name="connsiteX1130" fmla="*/ 126756 w 3664976"/>
              <a:gd name="connsiteY1130" fmla="*/ 1308100 h 3768488"/>
              <a:gd name="connsiteX1131" fmla="*/ 111517 w 3664976"/>
              <a:gd name="connsiteY1131" fmla="*/ 1303020 h 3768488"/>
              <a:gd name="connsiteX1132" fmla="*/ 114056 w 3664976"/>
              <a:gd name="connsiteY1132" fmla="*/ 1320800 h 3768488"/>
              <a:gd name="connsiteX1133" fmla="*/ 121676 w 3664976"/>
              <a:gd name="connsiteY1133" fmla="*/ 1320800 h 3768488"/>
              <a:gd name="connsiteX1134" fmla="*/ 3035056 w 3664976"/>
              <a:gd name="connsiteY1134" fmla="*/ 3180080 h 3768488"/>
              <a:gd name="connsiteX1135" fmla="*/ 3040136 w 3664976"/>
              <a:gd name="connsiteY1135" fmla="*/ 3167380 h 3768488"/>
              <a:gd name="connsiteX1136" fmla="*/ 3032517 w 3664976"/>
              <a:gd name="connsiteY1136" fmla="*/ 3167380 h 3768488"/>
              <a:gd name="connsiteX1137" fmla="*/ 3027436 w 3664976"/>
              <a:gd name="connsiteY1137" fmla="*/ 3180080 h 3768488"/>
              <a:gd name="connsiteX1138" fmla="*/ 3035056 w 3664976"/>
              <a:gd name="connsiteY1138" fmla="*/ 3180080 h 3768488"/>
              <a:gd name="connsiteX1139" fmla="*/ 545856 w 3664976"/>
              <a:gd name="connsiteY1139" fmla="*/ 800100 h 3768488"/>
              <a:gd name="connsiteX1140" fmla="*/ 553476 w 3664976"/>
              <a:gd name="connsiteY1140" fmla="*/ 800100 h 3768488"/>
              <a:gd name="connsiteX1141" fmla="*/ 558556 w 3664976"/>
              <a:gd name="connsiteY1141" fmla="*/ 787400 h 3768488"/>
              <a:gd name="connsiteX1142" fmla="*/ 548396 w 3664976"/>
              <a:gd name="connsiteY1142" fmla="*/ 787400 h 3768488"/>
              <a:gd name="connsiteX1143" fmla="*/ 545856 w 3664976"/>
              <a:gd name="connsiteY1143" fmla="*/ 800100 h 3768488"/>
              <a:gd name="connsiteX1144" fmla="*/ 484896 w 3664976"/>
              <a:gd name="connsiteY1144" fmla="*/ 833120 h 3768488"/>
              <a:gd name="connsiteX1145" fmla="*/ 497596 w 3664976"/>
              <a:gd name="connsiteY1145" fmla="*/ 838200 h 3768488"/>
              <a:gd name="connsiteX1146" fmla="*/ 497596 w 3664976"/>
              <a:gd name="connsiteY1146" fmla="*/ 830580 h 3768488"/>
              <a:gd name="connsiteX1147" fmla="*/ 484896 w 3664976"/>
              <a:gd name="connsiteY1147" fmla="*/ 825500 h 3768488"/>
              <a:gd name="connsiteX1148" fmla="*/ 484896 w 3664976"/>
              <a:gd name="connsiteY1148" fmla="*/ 833120 h 3768488"/>
              <a:gd name="connsiteX1149" fmla="*/ 434096 w 3664976"/>
              <a:gd name="connsiteY1149" fmla="*/ 949960 h 3768488"/>
              <a:gd name="connsiteX1150" fmla="*/ 434096 w 3664976"/>
              <a:gd name="connsiteY1150" fmla="*/ 942340 h 3768488"/>
              <a:gd name="connsiteX1151" fmla="*/ 421396 w 3664976"/>
              <a:gd name="connsiteY1151" fmla="*/ 937260 h 3768488"/>
              <a:gd name="connsiteX1152" fmla="*/ 421396 w 3664976"/>
              <a:gd name="connsiteY1152" fmla="*/ 947420 h 3768488"/>
              <a:gd name="connsiteX1153" fmla="*/ 434096 w 3664976"/>
              <a:gd name="connsiteY1153" fmla="*/ 949960 h 3768488"/>
              <a:gd name="connsiteX1154" fmla="*/ 2788677 w 3664976"/>
              <a:gd name="connsiteY1154" fmla="*/ 3324860 h 3768488"/>
              <a:gd name="connsiteX1155" fmla="*/ 2783596 w 3664976"/>
              <a:gd name="connsiteY1155" fmla="*/ 3335020 h 3768488"/>
              <a:gd name="connsiteX1156" fmla="*/ 2798836 w 3664976"/>
              <a:gd name="connsiteY1156" fmla="*/ 3340101 h 3768488"/>
              <a:gd name="connsiteX1157" fmla="*/ 2796296 w 3664976"/>
              <a:gd name="connsiteY1157" fmla="*/ 3322320 h 3768488"/>
              <a:gd name="connsiteX1158" fmla="*/ 2788677 w 3664976"/>
              <a:gd name="connsiteY1158" fmla="*/ 3324860 h 3768488"/>
              <a:gd name="connsiteX1159" fmla="*/ 284236 w 3664976"/>
              <a:gd name="connsiteY1159" fmla="*/ 1932940 h 3768488"/>
              <a:gd name="connsiteX1160" fmla="*/ 289317 w 3664976"/>
              <a:gd name="connsiteY1160" fmla="*/ 1922780 h 3768488"/>
              <a:gd name="connsiteX1161" fmla="*/ 274076 w 3664976"/>
              <a:gd name="connsiteY1161" fmla="*/ 1917700 h 3768488"/>
              <a:gd name="connsiteX1162" fmla="*/ 276617 w 3664976"/>
              <a:gd name="connsiteY1162" fmla="*/ 1935480 h 3768488"/>
              <a:gd name="connsiteX1163" fmla="*/ 284236 w 3664976"/>
              <a:gd name="connsiteY1163" fmla="*/ 1932940 h 3768488"/>
              <a:gd name="connsiteX1164" fmla="*/ 1937776 w 3664976"/>
              <a:gd name="connsiteY1164" fmla="*/ 3731260 h 3768488"/>
              <a:gd name="connsiteX1165" fmla="*/ 1932696 w 3664976"/>
              <a:gd name="connsiteY1165" fmla="*/ 3718560 h 3768488"/>
              <a:gd name="connsiteX1166" fmla="*/ 1925076 w 3664976"/>
              <a:gd name="connsiteY1166" fmla="*/ 3718560 h 3768488"/>
              <a:gd name="connsiteX1167" fmla="*/ 1927617 w 3664976"/>
              <a:gd name="connsiteY1167" fmla="*/ 3731260 h 3768488"/>
              <a:gd name="connsiteX1168" fmla="*/ 1937776 w 3664976"/>
              <a:gd name="connsiteY1168" fmla="*/ 3731260 h 3768488"/>
              <a:gd name="connsiteX1169" fmla="*/ 164856 w 3664976"/>
              <a:gd name="connsiteY1169" fmla="*/ 1371600 h 3768488"/>
              <a:gd name="connsiteX1170" fmla="*/ 177556 w 3664976"/>
              <a:gd name="connsiteY1170" fmla="*/ 1376680 h 3768488"/>
              <a:gd name="connsiteX1171" fmla="*/ 182636 w 3664976"/>
              <a:gd name="connsiteY1171" fmla="*/ 1366520 h 3768488"/>
              <a:gd name="connsiteX1172" fmla="*/ 169936 w 3664976"/>
              <a:gd name="connsiteY1172" fmla="*/ 1363980 h 3768488"/>
              <a:gd name="connsiteX1173" fmla="*/ 164856 w 3664976"/>
              <a:gd name="connsiteY1173" fmla="*/ 1371600 h 3768488"/>
              <a:gd name="connsiteX1174" fmla="*/ 2369577 w 3664976"/>
              <a:gd name="connsiteY1174" fmla="*/ 3599180 h 3768488"/>
              <a:gd name="connsiteX1175" fmla="*/ 2369577 w 3664976"/>
              <a:gd name="connsiteY1175" fmla="*/ 3573780 h 3768488"/>
              <a:gd name="connsiteX1176" fmla="*/ 2369577 w 3664976"/>
              <a:gd name="connsiteY1176" fmla="*/ 3599180 h 3768488"/>
              <a:gd name="connsiteX1177" fmla="*/ 309636 w 3664976"/>
              <a:gd name="connsiteY1177" fmla="*/ 1557020 h 3768488"/>
              <a:gd name="connsiteX1178" fmla="*/ 314717 w 3664976"/>
              <a:gd name="connsiteY1178" fmla="*/ 1546860 h 3768488"/>
              <a:gd name="connsiteX1179" fmla="*/ 299476 w 3664976"/>
              <a:gd name="connsiteY1179" fmla="*/ 1541780 h 3768488"/>
              <a:gd name="connsiteX1180" fmla="*/ 302017 w 3664976"/>
              <a:gd name="connsiteY1180" fmla="*/ 1559560 h 3768488"/>
              <a:gd name="connsiteX1181" fmla="*/ 309636 w 3664976"/>
              <a:gd name="connsiteY1181" fmla="*/ 1557020 h 3768488"/>
              <a:gd name="connsiteX1182" fmla="*/ 20076 w 3664976"/>
              <a:gd name="connsiteY1182" fmla="*/ 1351280 h 3768488"/>
              <a:gd name="connsiteX1183" fmla="*/ 27696 w 3664976"/>
              <a:gd name="connsiteY1183" fmla="*/ 1351280 h 3768488"/>
              <a:gd name="connsiteX1184" fmla="*/ 32776 w 3664976"/>
              <a:gd name="connsiteY1184" fmla="*/ 1338580 h 3768488"/>
              <a:gd name="connsiteX1185" fmla="*/ 22617 w 3664976"/>
              <a:gd name="connsiteY1185" fmla="*/ 1338580 h 3768488"/>
              <a:gd name="connsiteX1186" fmla="*/ 20076 w 3664976"/>
              <a:gd name="connsiteY1186" fmla="*/ 1351280 h 3768488"/>
              <a:gd name="connsiteX1187" fmla="*/ 2288296 w 3664976"/>
              <a:gd name="connsiteY1187" fmla="*/ 3629660 h 3768488"/>
              <a:gd name="connsiteX1188" fmla="*/ 2288296 w 3664976"/>
              <a:gd name="connsiteY1188" fmla="*/ 3622040 h 3768488"/>
              <a:gd name="connsiteX1189" fmla="*/ 2275596 w 3664976"/>
              <a:gd name="connsiteY1189" fmla="*/ 3616960 h 3768488"/>
              <a:gd name="connsiteX1190" fmla="*/ 2275596 w 3664976"/>
              <a:gd name="connsiteY1190" fmla="*/ 3627120 h 3768488"/>
              <a:gd name="connsiteX1191" fmla="*/ 2288296 w 3664976"/>
              <a:gd name="connsiteY1191" fmla="*/ 3629660 h 3768488"/>
              <a:gd name="connsiteX1192" fmla="*/ 2255277 w 3664976"/>
              <a:gd name="connsiteY1192" fmla="*/ 3688080 h 3768488"/>
              <a:gd name="connsiteX1193" fmla="*/ 2267977 w 3664976"/>
              <a:gd name="connsiteY1193" fmla="*/ 3693160 h 3768488"/>
              <a:gd name="connsiteX1194" fmla="*/ 2273056 w 3664976"/>
              <a:gd name="connsiteY1194" fmla="*/ 3683001 h 3768488"/>
              <a:gd name="connsiteX1195" fmla="*/ 2260356 w 3664976"/>
              <a:gd name="connsiteY1195" fmla="*/ 3680460 h 3768488"/>
              <a:gd name="connsiteX1196" fmla="*/ 2255277 w 3664976"/>
              <a:gd name="connsiteY1196" fmla="*/ 3688080 h 3768488"/>
              <a:gd name="connsiteX1197" fmla="*/ 2125736 w 3664976"/>
              <a:gd name="connsiteY1197" fmla="*/ 3619501 h 3768488"/>
              <a:gd name="connsiteX1198" fmla="*/ 2130817 w 3664976"/>
              <a:gd name="connsiteY1198" fmla="*/ 3632201 h 3768488"/>
              <a:gd name="connsiteX1199" fmla="*/ 2138436 w 3664976"/>
              <a:gd name="connsiteY1199" fmla="*/ 3632201 h 3768488"/>
              <a:gd name="connsiteX1200" fmla="*/ 2135896 w 3664976"/>
              <a:gd name="connsiteY1200" fmla="*/ 3619501 h 3768488"/>
              <a:gd name="connsiteX1201" fmla="*/ 2125736 w 3664976"/>
              <a:gd name="connsiteY1201" fmla="*/ 3619501 h 3768488"/>
              <a:gd name="connsiteX1202" fmla="*/ 228356 w 3664976"/>
              <a:gd name="connsiteY1202" fmla="*/ 1808480 h 3768488"/>
              <a:gd name="connsiteX1203" fmla="*/ 241056 w 3664976"/>
              <a:gd name="connsiteY1203" fmla="*/ 1813560 h 3768488"/>
              <a:gd name="connsiteX1204" fmla="*/ 246136 w 3664976"/>
              <a:gd name="connsiteY1204" fmla="*/ 1803400 h 3768488"/>
              <a:gd name="connsiteX1205" fmla="*/ 233436 w 3664976"/>
              <a:gd name="connsiteY1205" fmla="*/ 1800860 h 3768488"/>
              <a:gd name="connsiteX1206" fmla="*/ 228356 w 3664976"/>
              <a:gd name="connsiteY1206" fmla="*/ 1808480 h 3768488"/>
              <a:gd name="connsiteX1207" fmla="*/ 276617 w 3664976"/>
              <a:gd name="connsiteY1207" fmla="*/ 1833880 h 3768488"/>
              <a:gd name="connsiteX1208" fmla="*/ 271536 w 3664976"/>
              <a:gd name="connsiteY1208" fmla="*/ 1846580 h 3768488"/>
              <a:gd name="connsiteX1209" fmla="*/ 281696 w 3664976"/>
              <a:gd name="connsiteY1209" fmla="*/ 1851660 h 3768488"/>
              <a:gd name="connsiteX1210" fmla="*/ 284236 w 3664976"/>
              <a:gd name="connsiteY1210" fmla="*/ 1838960 h 3768488"/>
              <a:gd name="connsiteX1211" fmla="*/ 276617 w 3664976"/>
              <a:gd name="connsiteY1211" fmla="*/ 1833880 h 3768488"/>
              <a:gd name="connsiteX1212" fmla="*/ 3344936 w 3664976"/>
              <a:gd name="connsiteY1212" fmla="*/ 2171701 h 3768488"/>
              <a:gd name="connsiteX1213" fmla="*/ 3357636 w 3664976"/>
              <a:gd name="connsiteY1213" fmla="*/ 2176780 h 3768488"/>
              <a:gd name="connsiteX1214" fmla="*/ 3362717 w 3664976"/>
              <a:gd name="connsiteY1214" fmla="*/ 2166620 h 3768488"/>
              <a:gd name="connsiteX1215" fmla="*/ 3350017 w 3664976"/>
              <a:gd name="connsiteY1215" fmla="*/ 2164080 h 3768488"/>
              <a:gd name="connsiteX1216" fmla="*/ 3344936 w 3664976"/>
              <a:gd name="connsiteY1216" fmla="*/ 2171701 h 3768488"/>
              <a:gd name="connsiteX1217" fmla="*/ 3537977 w 3664976"/>
              <a:gd name="connsiteY1217" fmla="*/ 2372360 h 3768488"/>
              <a:gd name="connsiteX1218" fmla="*/ 3532896 w 3664976"/>
              <a:gd name="connsiteY1218" fmla="*/ 2382520 h 3768488"/>
              <a:gd name="connsiteX1219" fmla="*/ 3548136 w 3664976"/>
              <a:gd name="connsiteY1219" fmla="*/ 2387601 h 3768488"/>
              <a:gd name="connsiteX1220" fmla="*/ 3545596 w 3664976"/>
              <a:gd name="connsiteY1220" fmla="*/ 2369820 h 3768488"/>
              <a:gd name="connsiteX1221" fmla="*/ 3537977 w 3664976"/>
              <a:gd name="connsiteY1221" fmla="*/ 2372360 h 3768488"/>
              <a:gd name="connsiteX1222" fmla="*/ 1335796 w 3664976"/>
              <a:gd name="connsiteY1222" fmla="*/ 228600 h 3768488"/>
              <a:gd name="connsiteX1223" fmla="*/ 1340876 w 3664976"/>
              <a:gd name="connsiteY1223" fmla="*/ 218440 h 3768488"/>
              <a:gd name="connsiteX1224" fmla="*/ 1325636 w 3664976"/>
              <a:gd name="connsiteY1224" fmla="*/ 213360 h 3768488"/>
              <a:gd name="connsiteX1225" fmla="*/ 1328176 w 3664976"/>
              <a:gd name="connsiteY1225" fmla="*/ 231140 h 3768488"/>
              <a:gd name="connsiteX1226" fmla="*/ 1335796 w 3664976"/>
              <a:gd name="connsiteY1226" fmla="*/ 228600 h 3768488"/>
              <a:gd name="connsiteX1227" fmla="*/ 3540517 w 3664976"/>
              <a:gd name="connsiteY1227" fmla="*/ 2435860 h 3768488"/>
              <a:gd name="connsiteX1228" fmla="*/ 3553217 w 3664976"/>
              <a:gd name="connsiteY1228" fmla="*/ 2440940 h 3768488"/>
              <a:gd name="connsiteX1229" fmla="*/ 3553217 w 3664976"/>
              <a:gd name="connsiteY1229" fmla="*/ 2433320 h 3768488"/>
              <a:gd name="connsiteX1230" fmla="*/ 3540517 w 3664976"/>
              <a:gd name="connsiteY1230" fmla="*/ 2428240 h 3768488"/>
              <a:gd name="connsiteX1231" fmla="*/ 3540517 w 3664976"/>
              <a:gd name="connsiteY1231" fmla="*/ 2435860 h 3768488"/>
              <a:gd name="connsiteX1232" fmla="*/ 40396 w 3664976"/>
              <a:gd name="connsiteY1232" fmla="*/ 2021840 h 3768488"/>
              <a:gd name="connsiteX1233" fmla="*/ 35317 w 3664976"/>
              <a:gd name="connsiteY1233" fmla="*/ 2034540 h 3768488"/>
              <a:gd name="connsiteX1234" fmla="*/ 45476 w 3664976"/>
              <a:gd name="connsiteY1234" fmla="*/ 2039620 h 3768488"/>
              <a:gd name="connsiteX1235" fmla="*/ 48017 w 3664976"/>
              <a:gd name="connsiteY1235" fmla="*/ 2026920 h 3768488"/>
              <a:gd name="connsiteX1236" fmla="*/ 40396 w 3664976"/>
              <a:gd name="connsiteY1236" fmla="*/ 2021840 h 3768488"/>
              <a:gd name="connsiteX1237" fmla="*/ 3489717 w 3664976"/>
              <a:gd name="connsiteY1237" fmla="*/ 1960880 h 3768488"/>
              <a:gd name="connsiteX1238" fmla="*/ 3502417 w 3664976"/>
              <a:gd name="connsiteY1238" fmla="*/ 1965960 h 3768488"/>
              <a:gd name="connsiteX1239" fmla="*/ 3502417 w 3664976"/>
              <a:gd name="connsiteY1239" fmla="*/ 1958340 h 3768488"/>
              <a:gd name="connsiteX1240" fmla="*/ 3489717 w 3664976"/>
              <a:gd name="connsiteY1240" fmla="*/ 1953260 h 3768488"/>
              <a:gd name="connsiteX1241" fmla="*/ 3489717 w 3664976"/>
              <a:gd name="connsiteY1241" fmla="*/ 1960880 h 3768488"/>
              <a:gd name="connsiteX1242" fmla="*/ 3614177 w 3664976"/>
              <a:gd name="connsiteY1242" fmla="*/ 2085340 h 3768488"/>
              <a:gd name="connsiteX1243" fmla="*/ 3626877 w 3664976"/>
              <a:gd name="connsiteY1243" fmla="*/ 2090420 h 3768488"/>
              <a:gd name="connsiteX1244" fmla="*/ 3626877 w 3664976"/>
              <a:gd name="connsiteY1244" fmla="*/ 2082800 h 3768488"/>
              <a:gd name="connsiteX1245" fmla="*/ 3614177 w 3664976"/>
              <a:gd name="connsiteY1245" fmla="*/ 2077720 h 3768488"/>
              <a:gd name="connsiteX1246" fmla="*/ 3614177 w 3664976"/>
              <a:gd name="connsiteY1246" fmla="*/ 2085340 h 3768488"/>
              <a:gd name="connsiteX1247" fmla="*/ 3314456 w 3664976"/>
              <a:gd name="connsiteY1247" fmla="*/ 1816100 h 3768488"/>
              <a:gd name="connsiteX1248" fmla="*/ 3324617 w 3664976"/>
              <a:gd name="connsiteY1248" fmla="*/ 1816100 h 3768488"/>
              <a:gd name="connsiteX1249" fmla="*/ 3322077 w 3664976"/>
              <a:gd name="connsiteY1249" fmla="*/ 1803400 h 3768488"/>
              <a:gd name="connsiteX1250" fmla="*/ 3314456 w 3664976"/>
              <a:gd name="connsiteY1250" fmla="*/ 1803400 h 3768488"/>
              <a:gd name="connsiteX1251" fmla="*/ 3314456 w 3664976"/>
              <a:gd name="connsiteY1251" fmla="*/ 1816100 h 3768488"/>
              <a:gd name="connsiteX1252" fmla="*/ 3083317 w 3664976"/>
              <a:gd name="connsiteY1252" fmla="*/ 3136901 h 3768488"/>
              <a:gd name="connsiteX1253" fmla="*/ 3083317 w 3664976"/>
              <a:gd name="connsiteY1253" fmla="*/ 3111501 h 3768488"/>
              <a:gd name="connsiteX1254" fmla="*/ 3083317 w 3664976"/>
              <a:gd name="connsiteY1254" fmla="*/ 3136901 h 3768488"/>
              <a:gd name="connsiteX1255" fmla="*/ 3083317 w 3664976"/>
              <a:gd name="connsiteY1255" fmla="*/ 3136901 h 3768488"/>
              <a:gd name="connsiteX1256" fmla="*/ 3078236 w 3664976"/>
              <a:gd name="connsiteY1256" fmla="*/ 3149601 h 3768488"/>
              <a:gd name="connsiteX1257" fmla="*/ 3088396 w 3664976"/>
              <a:gd name="connsiteY1257" fmla="*/ 3154680 h 3768488"/>
              <a:gd name="connsiteX1258" fmla="*/ 3090936 w 3664976"/>
              <a:gd name="connsiteY1258" fmla="*/ 3141980 h 3768488"/>
              <a:gd name="connsiteX1259" fmla="*/ 3083317 w 3664976"/>
              <a:gd name="connsiteY1259" fmla="*/ 3136901 h 3768488"/>
              <a:gd name="connsiteX1260" fmla="*/ 3337317 w 3664976"/>
              <a:gd name="connsiteY1260" fmla="*/ 2603501 h 3768488"/>
              <a:gd name="connsiteX1261" fmla="*/ 3332236 w 3664976"/>
              <a:gd name="connsiteY1261" fmla="*/ 2598420 h 3768488"/>
              <a:gd name="connsiteX1262" fmla="*/ 3337317 w 3664976"/>
              <a:gd name="connsiteY1262" fmla="*/ 2603501 h 3768488"/>
              <a:gd name="connsiteX1263" fmla="*/ 3344936 w 3664976"/>
              <a:gd name="connsiteY1263" fmla="*/ 2595880 h 3768488"/>
              <a:gd name="connsiteX1264" fmla="*/ 3362717 w 3664976"/>
              <a:gd name="connsiteY1264" fmla="*/ 2567940 h 3768488"/>
              <a:gd name="connsiteX1265" fmla="*/ 3380496 w 3664976"/>
              <a:gd name="connsiteY1265" fmla="*/ 2532380 h 3768488"/>
              <a:gd name="connsiteX1266" fmla="*/ 3362717 w 3664976"/>
              <a:gd name="connsiteY1266" fmla="*/ 2514601 h 3768488"/>
              <a:gd name="connsiteX1267" fmla="*/ 3332236 w 3664976"/>
              <a:gd name="connsiteY1267" fmla="*/ 2501901 h 3768488"/>
              <a:gd name="connsiteX1268" fmla="*/ 3316996 w 3664976"/>
              <a:gd name="connsiteY1268" fmla="*/ 2496820 h 3768488"/>
              <a:gd name="connsiteX1269" fmla="*/ 3311917 w 3664976"/>
              <a:gd name="connsiteY1269" fmla="*/ 2491740 h 3768488"/>
              <a:gd name="connsiteX1270" fmla="*/ 3306836 w 3664976"/>
              <a:gd name="connsiteY1270" fmla="*/ 2494280 h 3768488"/>
              <a:gd name="connsiteX1271" fmla="*/ 3309377 w 3664976"/>
              <a:gd name="connsiteY1271" fmla="*/ 2489201 h 3768488"/>
              <a:gd name="connsiteX1272" fmla="*/ 3304296 w 3664976"/>
              <a:gd name="connsiteY1272" fmla="*/ 2484120 h 3768488"/>
              <a:gd name="connsiteX1273" fmla="*/ 3225556 w 3664976"/>
              <a:gd name="connsiteY1273" fmla="*/ 2514601 h 3768488"/>
              <a:gd name="connsiteX1274" fmla="*/ 3169677 w 3664976"/>
              <a:gd name="connsiteY1274" fmla="*/ 2623820 h 3768488"/>
              <a:gd name="connsiteX1275" fmla="*/ 3159517 w 3664976"/>
              <a:gd name="connsiteY1275" fmla="*/ 2664460 h 3768488"/>
              <a:gd name="connsiteX1276" fmla="*/ 3129036 w 3664976"/>
              <a:gd name="connsiteY1276" fmla="*/ 2702560 h 3768488"/>
              <a:gd name="connsiteX1277" fmla="*/ 3111256 w 3664976"/>
              <a:gd name="connsiteY1277" fmla="*/ 2755901 h 3768488"/>
              <a:gd name="connsiteX1278" fmla="*/ 3078236 w 3664976"/>
              <a:gd name="connsiteY1278" fmla="*/ 2794001 h 3768488"/>
              <a:gd name="connsiteX1279" fmla="*/ 3090936 w 3664976"/>
              <a:gd name="connsiteY1279" fmla="*/ 2821940 h 3768488"/>
              <a:gd name="connsiteX1280" fmla="*/ 3073156 w 3664976"/>
              <a:gd name="connsiteY1280" fmla="*/ 2852420 h 3768488"/>
              <a:gd name="connsiteX1281" fmla="*/ 3070617 w 3664976"/>
              <a:gd name="connsiteY1281" fmla="*/ 2887980 h 3768488"/>
              <a:gd name="connsiteX1282" fmla="*/ 3085856 w 3664976"/>
              <a:gd name="connsiteY1282" fmla="*/ 2900680 h 3768488"/>
              <a:gd name="connsiteX1283" fmla="*/ 3131577 w 3664976"/>
              <a:gd name="connsiteY1283" fmla="*/ 2832101 h 3768488"/>
              <a:gd name="connsiteX1284" fmla="*/ 3134117 w 3664976"/>
              <a:gd name="connsiteY1284" fmla="*/ 2781301 h 3768488"/>
              <a:gd name="connsiteX1285" fmla="*/ 3164596 w 3664976"/>
              <a:gd name="connsiteY1285" fmla="*/ 2743201 h 3768488"/>
              <a:gd name="connsiteX1286" fmla="*/ 3215396 w 3664976"/>
              <a:gd name="connsiteY1286" fmla="*/ 2674620 h 3768488"/>
              <a:gd name="connsiteX1287" fmla="*/ 3215396 w 3664976"/>
              <a:gd name="connsiteY1287" fmla="*/ 2656840 h 3768488"/>
              <a:gd name="connsiteX1288" fmla="*/ 3329696 w 3664976"/>
              <a:gd name="connsiteY1288" fmla="*/ 2611120 h 3768488"/>
              <a:gd name="connsiteX1289" fmla="*/ 3337317 w 3664976"/>
              <a:gd name="connsiteY1289" fmla="*/ 2603501 h 3768488"/>
              <a:gd name="connsiteX1290" fmla="*/ 3281436 w 3664976"/>
              <a:gd name="connsiteY1290" fmla="*/ 2336801 h 3768488"/>
              <a:gd name="connsiteX1291" fmla="*/ 3250956 w 3664976"/>
              <a:gd name="connsiteY1291" fmla="*/ 2390140 h 3768488"/>
              <a:gd name="connsiteX1292" fmla="*/ 3261117 w 3664976"/>
              <a:gd name="connsiteY1292" fmla="*/ 2415540 h 3768488"/>
              <a:gd name="connsiteX1293" fmla="*/ 3301756 w 3664976"/>
              <a:gd name="connsiteY1293" fmla="*/ 2433320 h 3768488"/>
              <a:gd name="connsiteX1294" fmla="*/ 3334777 w 3664976"/>
              <a:gd name="connsiteY1294" fmla="*/ 2458720 h 3768488"/>
              <a:gd name="connsiteX1295" fmla="*/ 3350017 w 3664976"/>
              <a:gd name="connsiteY1295" fmla="*/ 2428240 h 3768488"/>
              <a:gd name="connsiteX1296" fmla="*/ 3337317 w 3664976"/>
              <a:gd name="connsiteY1296" fmla="*/ 2410460 h 3768488"/>
              <a:gd name="connsiteX1297" fmla="*/ 3380496 w 3664976"/>
              <a:gd name="connsiteY1297" fmla="*/ 2324101 h 3768488"/>
              <a:gd name="connsiteX1298" fmla="*/ 3398277 w 3664976"/>
              <a:gd name="connsiteY1298" fmla="*/ 2296160 h 3768488"/>
              <a:gd name="connsiteX1299" fmla="*/ 3398277 w 3664976"/>
              <a:gd name="connsiteY1299" fmla="*/ 2245360 h 3768488"/>
              <a:gd name="connsiteX1300" fmla="*/ 3385577 w 3664976"/>
              <a:gd name="connsiteY1300" fmla="*/ 2232660 h 3768488"/>
              <a:gd name="connsiteX1301" fmla="*/ 3350017 w 3664976"/>
              <a:gd name="connsiteY1301" fmla="*/ 2268220 h 3768488"/>
              <a:gd name="connsiteX1302" fmla="*/ 3322077 w 3664976"/>
              <a:gd name="connsiteY1302" fmla="*/ 2270760 h 3768488"/>
              <a:gd name="connsiteX1303" fmla="*/ 3281436 w 3664976"/>
              <a:gd name="connsiteY1303" fmla="*/ 2336801 h 3768488"/>
              <a:gd name="connsiteX1304" fmla="*/ 830336 w 3664976"/>
              <a:gd name="connsiteY1304" fmla="*/ 2760980 h 3768488"/>
              <a:gd name="connsiteX1305" fmla="*/ 810017 w 3664976"/>
              <a:gd name="connsiteY1305" fmla="*/ 2755901 h 3768488"/>
              <a:gd name="connsiteX1306" fmla="*/ 799856 w 3664976"/>
              <a:gd name="connsiteY1306" fmla="*/ 2776220 h 3768488"/>
              <a:gd name="connsiteX1307" fmla="*/ 825256 w 3664976"/>
              <a:gd name="connsiteY1307" fmla="*/ 2847340 h 3768488"/>
              <a:gd name="connsiteX1308" fmla="*/ 886217 w 3664976"/>
              <a:gd name="connsiteY1308" fmla="*/ 2875280 h 3768488"/>
              <a:gd name="connsiteX1309" fmla="*/ 883676 w 3664976"/>
              <a:gd name="connsiteY1309" fmla="*/ 2852420 h 3768488"/>
              <a:gd name="connsiteX1310" fmla="*/ 873517 w 3664976"/>
              <a:gd name="connsiteY1310" fmla="*/ 2844801 h 3768488"/>
              <a:gd name="connsiteX1311" fmla="*/ 855736 w 3664976"/>
              <a:gd name="connsiteY1311" fmla="*/ 2783840 h 3768488"/>
              <a:gd name="connsiteX1312" fmla="*/ 830336 w 3664976"/>
              <a:gd name="connsiteY1312" fmla="*/ 2760980 h 3768488"/>
              <a:gd name="connsiteX1313" fmla="*/ 1229117 w 3664976"/>
              <a:gd name="connsiteY1313" fmla="*/ 3360420 h 3768488"/>
              <a:gd name="connsiteX1314" fmla="*/ 1234196 w 3664976"/>
              <a:gd name="connsiteY1314" fmla="*/ 3355340 h 3768488"/>
              <a:gd name="connsiteX1315" fmla="*/ 1231656 w 3664976"/>
              <a:gd name="connsiteY1315" fmla="*/ 3350260 h 3768488"/>
              <a:gd name="connsiteX1316" fmla="*/ 1236736 w 3664976"/>
              <a:gd name="connsiteY1316" fmla="*/ 3352801 h 3768488"/>
              <a:gd name="connsiteX1317" fmla="*/ 1241817 w 3664976"/>
              <a:gd name="connsiteY1317" fmla="*/ 3347720 h 3768488"/>
              <a:gd name="connsiteX1318" fmla="*/ 1231656 w 3664976"/>
              <a:gd name="connsiteY1318" fmla="*/ 3317240 h 3768488"/>
              <a:gd name="connsiteX1319" fmla="*/ 1175776 w 3664976"/>
              <a:gd name="connsiteY1319" fmla="*/ 3304540 h 3768488"/>
              <a:gd name="connsiteX1320" fmla="*/ 1135136 w 3664976"/>
              <a:gd name="connsiteY1320" fmla="*/ 3281680 h 3768488"/>
              <a:gd name="connsiteX1321" fmla="*/ 1135136 w 3664976"/>
              <a:gd name="connsiteY1321" fmla="*/ 3329940 h 3768488"/>
              <a:gd name="connsiteX1322" fmla="*/ 1168156 w 3664976"/>
              <a:gd name="connsiteY1322" fmla="*/ 3368040 h 3768488"/>
              <a:gd name="connsiteX1323" fmla="*/ 1203717 w 3664976"/>
              <a:gd name="connsiteY1323" fmla="*/ 3385820 h 3768488"/>
              <a:gd name="connsiteX1324" fmla="*/ 1229117 w 3664976"/>
              <a:gd name="connsiteY1324" fmla="*/ 3360420 h 3768488"/>
              <a:gd name="connsiteX1325" fmla="*/ 733817 w 3664976"/>
              <a:gd name="connsiteY1325" fmla="*/ 1176020 h 3768488"/>
              <a:gd name="connsiteX1326" fmla="*/ 728736 w 3664976"/>
              <a:gd name="connsiteY1326" fmla="*/ 1109980 h 3768488"/>
              <a:gd name="connsiteX1327" fmla="*/ 700796 w 3664976"/>
              <a:gd name="connsiteY1327" fmla="*/ 1107440 h 3768488"/>
              <a:gd name="connsiteX1328" fmla="*/ 683017 w 3664976"/>
              <a:gd name="connsiteY1328" fmla="*/ 1173480 h 3768488"/>
              <a:gd name="connsiteX1329" fmla="*/ 647456 w 3664976"/>
              <a:gd name="connsiteY1329" fmla="*/ 1163320 h 3768488"/>
              <a:gd name="connsiteX1330" fmla="*/ 647456 w 3664976"/>
              <a:gd name="connsiteY1330" fmla="*/ 1224280 h 3768488"/>
              <a:gd name="connsiteX1331" fmla="*/ 667776 w 3664976"/>
              <a:gd name="connsiteY1331" fmla="*/ 1216660 h 3768488"/>
              <a:gd name="connsiteX1332" fmla="*/ 690636 w 3664976"/>
              <a:gd name="connsiteY1332" fmla="*/ 1219200 h 3768488"/>
              <a:gd name="connsiteX1333" fmla="*/ 733817 w 3664976"/>
              <a:gd name="connsiteY1333" fmla="*/ 1176020 h 3768488"/>
              <a:gd name="connsiteX1334" fmla="*/ 2913136 w 3664976"/>
              <a:gd name="connsiteY1334" fmla="*/ 825500 h 3768488"/>
              <a:gd name="connsiteX1335" fmla="*/ 2890277 w 3664976"/>
              <a:gd name="connsiteY1335" fmla="*/ 863600 h 3768488"/>
              <a:gd name="connsiteX1336" fmla="*/ 2930917 w 3664976"/>
              <a:gd name="connsiteY1336" fmla="*/ 855980 h 3768488"/>
              <a:gd name="connsiteX1337" fmla="*/ 2969017 w 3664976"/>
              <a:gd name="connsiteY1337" fmla="*/ 843280 h 3768488"/>
              <a:gd name="connsiteX1338" fmla="*/ 3012196 w 3664976"/>
              <a:gd name="connsiteY1338" fmla="*/ 835660 h 3768488"/>
              <a:gd name="connsiteX1339" fmla="*/ 2981717 w 3664976"/>
              <a:gd name="connsiteY1339" fmla="*/ 805180 h 3768488"/>
              <a:gd name="connsiteX1340" fmla="*/ 2969017 w 3664976"/>
              <a:gd name="connsiteY1340" fmla="*/ 792480 h 3768488"/>
              <a:gd name="connsiteX1341" fmla="*/ 2913136 w 3664976"/>
              <a:gd name="connsiteY1341" fmla="*/ 825500 h 3768488"/>
              <a:gd name="connsiteX1342" fmla="*/ 662696 w 3664976"/>
              <a:gd name="connsiteY1342" fmla="*/ 1038860 h 3768488"/>
              <a:gd name="connsiteX1343" fmla="*/ 675396 w 3664976"/>
              <a:gd name="connsiteY1343" fmla="*/ 1064260 h 3768488"/>
              <a:gd name="connsiteX1344" fmla="*/ 690636 w 3664976"/>
              <a:gd name="connsiteY1344" fmla="*/ 1097280 h 3768488"/>
              <a:gd name="connsiteX1345" fmla="*/ 703336 w 3664976"/>
              <a:gd name="connsiteY1345" fmla="*/ 1084580 h 3768488"/>
              <a:gd name="connsiteX1346" fmla="*/ 746517 w 3664976"/>
              <a:gd name="connsiteY1346" fmla="*/ 1038860 h 3768488"/>
              <a:gd name="connsiteX1347" fmla="*/ 705876 w 3664976"/>
              <a:gd name="connsiteY1347" fmla="*/ 1028700 h 3768488"/>
              <a:gd name="connsiteX1348" fmla="*/ 677936 w 3664976"/>
              <a:gd name="connsiteY1348" fmla="*/ 1010920 h 3768488"/>
              <a:gd name="connsiteX1349" fmla="*/ 662696 w 3664976"/>
              <a:gd name="connsiteY1349" fmla="*/ 1038860 h 3768488"/>
              <a:gd name="connsiteX1350" fmla="*/ 2915677 w 3664976"/>
              <a:gd name="connsiteY1350" fmla="*/ 726440 h 3768488"/>
              <a:gd name="connsiteX1351" fmla="*/ 2938536 w 3664976"/>
              <a:gd name="connsiteY1351" fmla="*/ 787400 h 3768488"/>
              <a:gd name="connsiteX1352" fmla="*/ 2969017 w 3664976"/>
              <a:gd name="connsiteY1352" fmla="*/ 795020 h 3768488"/>
              <a:gd name="connsiteX1353" fmla="*/ 3007117 w 3664976"/>
              <a:gd name="connsiteY1353" fmla="*/ 731520 h 3768488"/>
              <a:gd name="connsiteX1354" fmla="*/ 2991877 w 3664976"/>
              <a:gd name="connsiteY1354" fmla="*/ 726440 h 3768488"/>
              <a:gd name="connsiteX1355" fmla="*/ 2956317 w 3664976"/>
              <a:gd name="connsiteY1355" fmla="*/ 706120 h 3768488"/>
              <a:gd name="connsiteX1356" fmla="*/ 2915677 w 3664976"/>
              <a:gd name="connsiteY1356" fmla="*/ 726440 h 3768488"/>
              <a:gd name="connsiteX1357" fmla="*/ 373136 w 3664976"/>
              <a:gd name="connsiteY1357" fmla="*/ 2440940 h 3768488"/>
              <a:gd name="connsiteX1358" fmla="*/ 413776 w 3664976"/>
              <a:gd name="connsiteY1358" fmla="*/ 2446020 h 3768488"/>
              <a:gd name="connsiteX1359" fmla="*/ 434096 w 3664976"/>
              <a:gd name="connsiteY1359" fmla="*/ 2440940 h 3768488"/>
              <a:gd name="connsiteX1360" fmla="*/ 426476 w 3664976"/>
              <a:gd name="connsiteY1360" fmla="*/ 2415540 h 3768488"/>
              <a:gd name="connsiteX1361" fmla="*/ 395996 w 3664976"/>
              <a:gd name="connsiteY1361" fmla="*/ 2374901 h 3768488"/>
              <a:gd name="connsiteX1362" fmla="*/ 375676 w 3664976"/>
              <a:gd name="connsiteY1362" fmla="*/ 2364740 h 3768488"/>
              <a:gd name="connsiteX1363" fmla="*/ 357896 w 3664976"/>
              <a:gd name="connsiteY1363" fmla="*/ 2435860 h 3768488"/>
              <a:gd name="connsiteX1364" fmla="*/ 373136 w 3664976"/>
              <a:gd name="connsiteY1364" fmla="*/ 2440940 h 3768488"/>
              <a:gd name="connsiteX1365" fmla="*/ 121676 w 3664976"/>
              <a:gd name="connsiteY1365" fmla="*/ 1915160 h 3768488"/>
              <a:gd name="connsiteX1366" fmla="*/ 126756 w 3664976"/>
              <a:gd name="connsiteY1366" fmla="*/ 1920240 h 3768488"/>
              <a:gd name="connsiteX1367" fmla="*/ 121676 w 3664976"/>
              <a:gd name="connsiteY1367" fmla="*/ 1915160 h 3768488"/>
              <a:gd name="connsiteX1368" fmla="*/ 114056 w 3664976"/>
              <a:gd name="connsiteY1368" fmla="*/ 1922780 h 3768488"/>
              <a:gd name="connsiteX1369" fmla="*/ 116596 w 3664976"/>
              <a:gd name="connsiteY1369" fmla="*/ 1950720 h 3768488"/>
              <a:gd name="connsiteX1370" fmla="*/ 144536 w 3664976"/>
              <a:gd name="connsiteY1370" fmla="*/ 1940560 h 3768488"/>
              <a:gd name="connsiteX1371" fmla="*/ 190256 w 3664976"/>
              <a:gd name="connsiteY1371" fmla="*/ 1877060 h 3768488"/>
              <a:gd name="connsiteX1372" fmla="*/ 208036 w 3664976"/>
              <a:gd name="connsiteY1372" fmla="*/ 1869440 h 3768488"/>
              <a:gd name="connsiteX1373" fmla="*/ 177556 w 3664976"/>
              <a:gd name="connsiteY1373" fmla="*/ 1841500 h 3768488"/>
              <a:gd name="connsiteX1374" fmla="*/ 169936 w 3664976"/>
              <a:gd name="connsiteY1374" fmla="*/ 1859280 h 3768488"/>
              <a:gd name="connsiteX1375" fmla="*/ 126756 w 3664976"/>
              <a:gd name="connsiteY1375" fmla="*/ 1910080 h 3768488"/>
              <a:gd name="connsiteX1376" fmla="*/ 121676 w 3664976"/>
              <a:gd name="connsiteY1376" fmla="*/ 1915160 h 3768488"/>
              <a:gd name="connsiteX1377" fmla="*/ 1262136 w 3664976"/>
              <a:gd name="connsiteY1377" fmla="*/ 988060 h 3768488"/>
              <a:gd name="connsiteX1378" fmla="*/ 1310396 w 3664976"/>
              <a:gd name="connsiteY1378" fmla="*/ 924560 h 3768488"/>
              <a:gd name="connsiteX1379" fmla="*/ 1310396 w 3664976"/>
              <a:gd name="connsiteY1379" fmla="*/ 911860 h 3768488"/>
              <a:gd name="connsiteX1380" fmla="*/ 1297696 w 3664976"/>
              <a:gd name="connsiteY1380" fmla="*/ 899160 h 3768488"/>
              <a:gd name="connsiteX1381" fmla="*/ 1251976 w 3664976"/>
              <a:gd name="connsiteY1381" fmla="*/ 909320 h 3768488"/>
              <a:gd name="connsiteX1382" fmla="*/ 1254517 w 3664976"/>
              <a:gd name="connsiteY1382" fmla="*/ 980440 h 3768488"/>
              <a:gd name="connsiteX1383" fmla="*/ 1262136 w 3664976"/>
              <a:gd name="connsiteY1383" fmla="*/ 988060 h 3768488"/>
              <a:gd name="connsiteX1384" fmla="*/ 858276 w 3664976"/>
              <a:gd name="connsiteY1384" fmla="*/ 800100 h 3768488"/>
              <a:gd name="connsiteX1385" fmla="*/ 845576 w 3664976"/>
              <a:gd name="connsiteY1385" fmla="*/ 820420 h 3768488"/>
              <a:gd name="connsiteX1386" fmla="*/ 868436 w 3664976"/>
              <a:gd name="connsiteY1386" fmla="*/ 822960 h 3768488"/>
              <a:gd name="connsiteX1387" fmla="*/ 929396 w 3664976"/>
              <a:gd name="connsiteY1387" fmla="*/ 800100 h 3768488"/>
              <a:gd name="connsiteX1388" fmla="*/ 931936 w 3664976"/>
              <a:gd name="connsiteY1388" fmla="*/ 784860 h 3768488"/>
              <a:gd name="connsiteX1389" fmla="*/ 919236 w 3664976"/>
              <a:gd name="connsiteY1389" fmla="*/ 784860 h 3768488"/>
              <a:gd name="connsiteX1390" fmla="*/ 863356 w 3664976"/>
              <a:gd name="connsiteY1390" fmla="*/ 792480 h 3768488"/>
              <a:gd name="connsiteX1391" fmla="*/ 858276 w 3664976"/>
              <a:gd name="connsiteY1391" fmla="*/ 800100 h 3768488"/>
              <a:gd name="connsiteX1392" fmla="*/ 1518676 w 3664976"/>
              <a:gd name="connsiteY1392" fmla="*/ 751840 h 3768488"/>
              <a:gd name="connsiteX1393" fmla="*/ 1457717 w 3664976"/>
              <a:gd name="connsiteY1393" fmla="*/ 751840 h 3768488"/>
              <a:gd name="connsiteX1394" fmla="*/ 1437396 w 3664976"/>
              <a:gd name="connsiteY1394" fmla="*/ 756920 h 3768488"/>
              <a:gd name="connsiteX1395" fmla="*/ 1450096 w 3664976"/>
              <a:gd name="connsiteY1395" fmla="*/ 777240 h 3768488"/>
              <a:gd name="connsiteX1396" fmla="*/ 1536456 w 3664976"/>
              <a:gd name="connsiteY1396" fmla="*/ 774700 h 3768488"/>
              <a:gd name="connsiteX1397" fmla="*/ 1533917 w 3664976"/>
              <a:gd name="connsiteY1397" fmla="*/ 759460 h 3768488"/>
              <a:gd name="connsiteX1398" fmla="*/ 1518676 w 3664976"/>
              <a:gd name="connsiteY1398" fmla="*/ 751840 h 3768488"/>
              <a:gd name="connsiteX1399" fmla="*/ 2163836 w 3664976"/>
              <a:gd name="connsiteY1399" fmla="*/ 762000 h 3768488"/>
              <a:gd name="connsiteX1400" fmla="*/ 2209556 w 3664976"/>
              <a:gd name="connsiteY1400" fmla="*/ 800100 h 3768488"/>
              <a:gd name="connsiteX1401" fmla="*/ 2201936 w 3664976"/>
              <a:gd name="connsiteY1401" fmla="*/ 774700 h 3768488"/>
              <a:gd name="connsiteX1402" fmla="*/ 2217177 w 3664976"/>
              <a:gd name="connsiteY1402" fmla="*/ 746760 h 3768488"/>
              <a:gd name="connsiteX1403" fmla="*/ 2227336 w 3664976"/>
              <a:gd name="connsiteY1403" fmla="*/ 723900 h 3768488"/>
              <a:gd name="connsiteX1404" fmla="*/ 2201936 w 3664976"/>
              <a:gd name="connsiteY1404" fmla="*/ 723900 h 3768488"/>
              <a:gd name="connsiteX1405" fmla="*/ 2171456 w 3664976"/>
              <a:gd name="connsiteY1405" fmla="*/ 736600 h 3768488"/>
              <a:gd name="connsiteX1406" fmla="*/ 2163836 w 3664976"/>
              <a:gd name="connsiteY1406" fmla="*/ 762000 h 3768488"/>
              <a:gd name="connsiteX1407" fmla="*/ 505217 w 3664976"/>
              <a:gd name="connsiteY1407" fmla="*/ 2357120 h 3768488"/>
              <a:gd name="connsiteX1408" fmla="*/ 495056 w 3664976"/>
              <a:gd name="connsiteY1408" fmla="*/ 2379980 h 3768488"/>
              <a:gd name="connsiteX1409" fmla="*/ 517917 w 3664976"/>
              <a:gd name="connsiteY1409" fmla="*/ 2369820 h 3768488"/>
              <a:gd name="connsiteX1410" fmla="*/ 548396 w 3664976"/>
              <a:gd name="connsiteY1410" fmla="*/ 2379980 h 3768488"/>
              <a:gd name="connsiteX1411" fmla="*/ 568717 w 3664976"/>
              <a:gd name="connsiteY1411" fmla="*/ 2367280 h 3768488"/>
              <a:gd name="connsiteX1412" fmla="*/ 545856 w 3664976"/>
              <a:gd name="connsiteY1412" fmla="*/ 2334260 h 3768488"/>
              <a:gd name="connsiteX1413" fmla="*/ 507756 w 3664976"/>
              <a:gd name="connsiteY1413" fmla="*/ 2329180 h 3768488"/>
              <a:gd name="connsiteX1414" fmla="*/ 505217 w 3664976"/>
              <a:gd name="connsiteY1414" fmla="*/ 2357120 h 3768488"/>
              <a:gd name="connsiteX1415" fmla="*/ 1594876 w 3664976"/>
              <a:gd name="connsiteY1415" fmla="*/ 637540 h 3768488"/>
              <a:gd name="connsiteX1416" fmla="*/ 1627896 w 3664976"/>
              <a:gd name="connsiteY1416" fmla="*/ 604520 h 3768488"/>
              <a:gd name="connsiteX1417" fmla="*/ 1630436 w 3664976"/>
              <a:gd name="connsiteY1417" fmla="*/ 586740 h 3768488"/>
              <a:gd name="connsiteX1418" fmla="*/ 1577096 w 3664976"/>
              <a:gd name="connsiteY1418" fmla="*/ 584200 h 3768488"/>
              <a:gd name="connsiteX1419" fmla="*/ 1572017 w 3664976"/>
              <a:gd name="connsiteY1419" fmla="*/ 629920 h 3768488"/>
              <a:gd name="connsiteX1420" fmla="*/ 1594876 w 3664976"/>
              <a:gd name="connsiteY1420" fmla="*/ 637540 h 3768488"/>
              <a:gd name="connsiteX1421" fmla="*/ 1173236 w 3664976"/>
              <a:gd name="connsiteY1421" fmla="*/ 3403601 h 3768488"/>
              <a:gd name="connsiteX1422" fmla="*/ 1173236 w 3664976"/>
              <a:gd name="connsiteY1422" fmla="*/ 3429001 h 3768488"/>
              <a:gd name="connsiteX1423" fmla="*/ 1236736 w 3664976"/>
              <a:gd name="connsiteY1423" fmla="*/ 3403601 h 3768488"/>
              <a:gd name="connsiteX1424" fmla="*/ 1236736 w 3664976"/>
              <a:gd name="connsiteY1424" fmla="*/ 3388360 h 3768488"/>
              <a:gd name="connsiteX1425" fmla="*/ 1173236 w 3664976"/>
              <a:gd name="connsiteY1425" fmla="*/ 3403601 h 3768488"/>
              <a:gd name="connsiteX1426" fmla="*/ 1838717 w 3664976"/>
              <a:gd name="connsiteY1426" fmla="*/ 3507740 h 3768488"/>
              <a:gd name="connsiteX1427" fmla="*/ 1848876 w 3664976"/>
              <a:gd name="connsiteY1427" fmla="*/ 3528060 h 3768488"/>
              <a:gd name="connsiteX1428" fmla="*/ 1869196 w 3664976"/>
              <a:gd name="connsiteY1428" fmla="*/ 3522980 h 3768488"/>
              <a:gd name="connsiteX1429" fmla="*/ 1886976 w 3664976"/>
              <a:gd name="connsiteY1429" fmla="*/ 3479801 h 3768488"/>
              <a:gd name="connsiteX1430" fmla="*/ 1886976 w 3664976"/>
              <a:gd name="connsiteY1430" fmla="*/ 3467101 h 3768488"/>
              <a:gd name="connsiteX1431" fmla="*/ 1879356 w 3664976"/>
              <a:gd name="connsiteY1431" fmla="*/ 3467101 h 3768488"/>
              <a:gd name="connsiteX1432" fmla="*/ 1861576 w 3664976"/>
              <a:gd name="connsiteY1432" fmla="*/ 3479801 h 3768488"/>
              <a:gd name="connsiteX1433" fmla="*/ 1838717 w 3664976"/>
              <a:gd name="connsiteY1433" fmla="*/ 3507740 h 3768488"/>
              <a:gd name="connsiteX1434" fmla="*/ 2633736 w 3664976"/>
              <a:gd name="connsiteY1434" fmla="*/ 579120 h 3768488"/>
              <a:gd name="connsiteX1435" fmla="*/ 2643896 w 3664976"/>
              <a:gd name="connsiteY1435" fmla="*/ 546100 h 3768488"/>
              <a:gd name="connsiteX1436" fmla="*/ 2638817 w 3664976"/>
              <a:gd name="connsiteY1436" fmla="*/ 541020 h 3768488"/>
              <a:gd name="connsiteX1437" fmla="*/ 2613417 w 3664976"/>
              <a:gd name="connsiteY1437" fmla="*/ 563880 h 3768488"/>
              <a:gd name="connsiteX1438" fmla="*/ 2613417 w 3664976"/>
              <a:gd name="connsiteY1438" fmla="*/ 571500 h 3768488"/>
              <a:gd name="connsiteX1439" fmla="*/ 2600717 w 3664976"/>
              <a:gd name="connsiteY1439" fmla="*/ 601980 h 3768488"/>
              <a:gd name="connsiteX1440" fmla="*/ 2623577 w 3664976"/>
              <a:gd name="connsiteY1440" fmla="*/ 591820 h 3768488"/>
              <a:gd name="connsiteX1441" fmla="*/ 2633736 w 3664976"/>
              <a:gd name="connsiteY1441" fmla="*/ 579120 h 3768488"/>
              <a:gd name="connsiteX1442" fmla="*/ 708417 w 3664976"/>
              <a:gd name="connsiteY1442" fmla="*/ 2707640 h 3768488"/>
              <a:gd name="connsiteX1443" fmla="*/ 716036 w 3664976"/>
              <a:gd name="connsiteY1443" fmla="*/ 2722880 h 3768488"/>
              <a:gd name="connsiteX1444" fmla="*/ 766836 w 3664976"/>
              <a:gd name="connsiteY1444" fmla="*/ 2720340 h 3768488"/>
              <a:gd name="connsiteX1445" fmla="*/ 771917 w 3664976"/>
              <a:gd name="connsiteY1445" fmla="*/ 2702560 h 3768488"/>
              <a:gd name="connsiteX1446" fmla="*/ 708417 w 3664976"/>
              <a:gd name="connsiteY1446" fmla="*/ 2707640 h 3768488"/>
              <a:gd name="connsiteX1447" fmla="*/ 3225556 w 3664976"/>
              <a:gd name="connsiteY1447" fmla="*/ 2824480 h 3768488"/>
              <a:gd name="connsiteX1448" fmla="*/ 3276356 w 3664976"/>
              <a:gd name="connsiteY1448" fmla="*/ 2842260 h 3768488"/>
              <a:gd name="connsiteX1449" fmla="*/ 3276356 w 3664976"/>
              <a:gd name="connsiteY1449" fmla="*/ 2809240 h 3768488"/>
              <a:gd name="connsiteX1450" fmla="*/ 3235717 w 3664976"/>
              <a:gd name="connsiteY1450" fmla="*/ 2804160 h 3768488"/>
              <a:gd name="connsiteX1451" fmla="*/ 3225556 w 3664976"/>
              <a:gd name="connsiteY1451" fmla="*/ 2824480 h 3768488"/>
              <a:gd name="connsiteX1452" fmla="*/ 3164596 w 3664976"/>
              <a:gd name="connsiteY1452" fmla="*/ 1463040 h 3768488"/>
              <a:gd name="connsiteX1453" fmla="*/ 3179836 w 3664976"/>
              <a:gd name="connsiteY1453" fmla="*/ 1460500 h 3768488"/>
              <a:gd name="connsiteX1454" fmla="*/ 3189996 w 3664976"/>
              <a:gd name="connsiteY1454" fmla="*/ 1414780 h 3768488"/>
              <a:gd name="connsiteX1455" fmla="*/ 3154436 w 3664976"/>
              <a:gd name="connsiteY1455" fmla="*/ 1414780 h 3768488"/>
              <a:gd name="connsiteX1456" fmla="*/ 3164596 w 3664976"/>
              <a:gd name="connsiteY1456" fmla="*/ 1463040 h 3768488"/>
              <a:gd name="connsiteX1457" fmla="*/ 1152917 w 3664976"/>
              <a:gd name="connsiteY1457" fmla="*/ 728980 h 3768488"/>
              <a:gd name="connsiteX1458" fmla="*/ 1170696 w 3664976"/>
              <a:gd name="connsiteY1458" fmla="*/ 703580 h 3768488"/>
              <a:gd name="connsiteX1459" fmla="*/ 1137676 w 3664976"/>
              <a:gd name="connsiteY1459" fmla="*/ 711200 h 3768488"/>
              <a:gd name="connsiteX1460" fmla="*/ 1130056 w 3664976"/>
              <a:gd name="connsiteY1460" fmla="*/ 708660 h 3768488"/>
              <a:gd name="connsiteX1461" fmla="*/ 1109736 w 3664976"/>
              <a:gd name="connsiteY1461" fmla="*/ 701040 h 3768488"/>
              <a:gd name="connsiteX1462" fmla="*/ 1119896 w 3664976"/>
              <a:gd name="connsiteY1462" fmla="*/ 728980 h 3768488"/>
              <a:gd name="connsiteX1463" fmla="*/ 1152917 w 3664976"/>
              <a:gd name="connsiteY1463" fmla="*/ 728980 h 3768488"/>
              <a:gd name="connsiteX1464" fmla="*/ 2267977 w 3664976"/>
              <a:gd name="connsiteY1464" fmla="*/ 718820 h 3768488"/>
              <a:gd name="connsiteX1465" fmla="*/ 2270517 w 3664976"/>
              <a:gd name="connsiteY1465" fmla="*/ 675640 h 3768488"/>
              <a:gd name="connsiteX1466" fmla="*/ 2245117 w 3664976"/>
              <a:gd name="connsiteY1466" fmla="*/ 695960 h 3768488"/>
              <a:gd name="connsiteX1467" fmla="*/ 2240036 w 3664976"/>
              <a:gd name="connsiteY1467" fmla="*/ 728980 h 3768488"/>
              <a:gd name="connsiteX1468" fmla="*/ 2267977 w 3664976"/>
              <a:gd name="connsiteY1468" fmla="*/ 718820 h 3768488"/>
              <a:gd name="connsiteX1469" fmla="*/ 3002036 w 3664976"/>
              <a:gd name="connsiteY1469" fmla="*/ 1765300 h 3768488"/>
              <a:gd name="connsiteX1470" fmla="*/ 2991877 w 3664976"/>
              <a:gd name="connsiteY1470" fmla="*/ 1744980 h 3768488"/>
              <a:gd name="connsiteX1471" fmla="*/ 2958856 w 3664976"/>
              <a:gd name="connsiteY1471" fmla="*/ 1734820 h 3768488"/>
              <a:gd name="connsiteX1472" fmla="*/ 2948696 w 3664976"/>
              <a:gd name="connsiteY1472" fmla="*/ 1762760 h 3768488"/>
              <a:gd name="connsiteX1473" fmla="*/ 3002036 w 3664976"/>
              <a:gd name="connsiteY1473" fmla="*/ 1765300 h 3768488"/>
              <a:gd name="connsiteX1474" fmla="*/ 1635517 w 3664976"/>
              <a:gd name="connsiteY1474" fmla="*/ 726440 h 3768488"/>
              <a:gd name="connsiteX1475" fmla="*/ 1630436 w 3664976"/>
              <a:gd name="connsiteY1475" fmla="*/ 683260 h 3768488"/>
              <a:gd name="connsiteX1476" fmla="*/ 1610117 w 3664976"/>
              <a:gd name="connsiteY1476" fmla="*/ 680720 h 3768488"/>
              <a:gd name="connsiteX1477" fmla="*/ 1584717 w 3664976"/>
              <a:gd name="connsiteY1477" fmla="*/ 708660 h 3768488"/>
              <a:gd name="connsiteX1478" fmla="*/ 1635517 w 3664976"/>
              <a:gd name="connsiteY1478" fmla="*/ 726440 h 3768488"/>
              <a:gd name="connsiteX1479" fmla="*/ 1053856 w 3664976"/>
              <a:gd name="connsiteY1479" fmla="*/ 3235960 h 3768488"/>
              <a:gd name="connsiteX1480" fmla="*/ 1056396 w 3664976"/>
              <a:gd name="connsiteY1480" fmla="*/ 3218180 h 3768488"/>
              <a:gd name="connsiteX1481" fmla="*/ 1025917 w 3664976"/>
              <a:gd name="connsiteY1481" fmla="*/ 3220720 h 3768488"/>
              <a:gd name="connsiteX1482" fmla="*/ 1023376 w 3664976"/>
              <a:gd name="connsiteY1482" fmla="*/ 3253740 h 3768488"/>
              <a:gd name="connsiteX1483" fmla="*/ 1038617 w 3664976"/>
              <a:gd name="connsiteY1483" fmla="*/ 3251201 h 3768488"/>
              <a:gd name="connsiteX1484" fmla="*/ 1053856 w 3664976"/>
              <a:gd name="connsiteY1484" fmla="*/ 3235960 h 3768488"/>
              <a:gd name="connsiteX1485" fmla="*/ 1061476 w 3664976"/>
              <a:gd name="connsiteY1485" fmla="*/ 3266440 h 3768488"/>
              <a:gd name="connsiteX1486" fmla="*/ 1094496 w 3664976"/>
              <a:gd name="connsiteY1486" fmla="*/ 3291840 h 3768488"/>
              <a:gd name="connsiteX1487" fmla="*/ 1107196 w 3664976"/>
              <a:gd name="connsiteY1487" fmla="*/ 3284220 h 3768488"/>
              <a:gd name="connsiteX1488" fmla="*/ 1109736 w 3664976"/>
              <a:gd name="connsiteY1488" fmla="*/ 3268980 h 3768488"/>
              <a:gd name="connsiteX1489" fmla="*/ 1064017 w 3664976"/>
              <a:gd name="connsiteY1489" fmla="*/ 3256280 h 3768488"/>
              <a:gd name="connsiteX1490" fmla="*/ 1061476 w 3664976"/>
              <a:gd name="connsiteY1490" fmla="*/ 3266440 h 3768488"/>
              <a:gd name="connsiteX1491" fmla="*/ 665236 w 3664976"/>
              <a:gd name="connsiteY1491" fmla="*/ 2646680 h 3768488"/>
              <a:gd name="connsiteX1492" fmla="*/ 665236 w 3664976"/>
              <a:gd name="connsiteY1492" fmla="*/ 2697480 h 3768488"/>
              <a:gd name="connsiteX1493" fmla="*/ 665236 w 3664976"/>
              <a:gd name="connsiteY1493" fmla="*/ 2646680 h 3768488"/>
              <a:gd name="connsiteX1494" fmla="*/ 1861576 w 3664976"/>
              <a:gd name="connsiteY1494" fmla="*/ 3581401 h 3768488"/>
              <a:gd name="connsiteX1495" fmla="*/ 1864117 w 3664976"/>
              <a:gd name="connsiteY1495" fmla="*/ 3596640 h 3768488"/>
              <a:gd name="connsiteX1496" fmla="*/ 1909836 w 3664976"/>
              <a:gd name="connsiteY1496" fmla="*/ 3604260 h 3768488"/>
              <a:gd name="connsiteX1497" fmla="*/ 1902217 w 3664976"/>
              <a:gd name="connsiteY1497" fmla="*/ 3583940 h 3768488"/>
              <a:gd name="connsiteX1498" fmla="*/ 1861576 w 3664976"/>
              <a:gd name="connsiteY1498" fmla="*/ 3581401 h 3768488"/>
              <a:gd name="connsiteX1499" fmla="*/ 1749817 w 3664976"/>
              <a:gd name="connsiteY1499" fmla="*/ 149860 h 3768488"/>
              <a:gd name="connsiteX1500" fmla="*/ 1772676 w 3664976"/>
              <a:gd name="connsiteY1500" fmla="*/ 139700 h 3768488"/>
              <a:gd name="connsiteX1501" fmla="*/ 1787917 w 3664976"/>
              <a:gd name="connsiteY1501" fmla="*/ 137160 h 3768488"/>
              <a:gd name="connsiteX1502" fmla="*/ 1800617 w 3664976"/>
              <a:gd name="connsiteY1502" fmla="*/ 124460 h 3768488"/>
              <a:gd name="connsiteX1503" fmla="*/ 1780296 w 3664976"/>
              <a:gd name="connsiteY1503" fmla="*/ 114300 h 3768488"/>
              <a:gd name="connsiteX1504" fmla="*/ 1757436 w 3664976"/>
              <a:gd name="connsiteY1504" fmla="*/ 129540 h 3768488"/>
              <a:gd name="connsiteX1505" fmla="*/ 1749817 w 3664976"/>
              <a:gd name="connsiteY1505" fmla="*/ 149860 h 3768488"/>
              <a:gd name="connsiteX1506" fmla="*/ 1348496 w 3664976"/>
              <a:gd name="connsiteY1506" fmla="*/ 3103880 h 3768488"/>
              <a:gd name="connsiteX1507" fmla="*/ 1381517 w 3664976"/>
              <a:gd name="connsiteY1507" fmla="*/ 3101340 h 3768488"/>
              <a:gd name="connsiteX1508" fmla="*/ 1384056 w 3664976"/>
              <a:gd name="connsiteY1508" fmla="*/ 3073401 h 3768488"/>
              <a:gd name="connsiteX1509" fmla="*/ 1361196 w 3664976"/>
              <a:gd name="connsiteY1509" fmla="*/ 3068320 h 3768488"/>
              <a:gd name="connsiteX1510" fmla="*/ 1348496 w 3664976"/>
              <a:gd name="connsiteY1510" fmla="*/ 3103880 h 3768488"/>
              <a:gd name="connsiteX1511" fmla="*/ 2981717 w 3664976"/>
              <a:gd name="connsiteY1511" fmla="*/ 655320 h 3768488"/>
              <a:gd name="connsiteX1512" fmla="*/ 2956317 w 3664976"/>
              <a:gd name="connsiteY1512" fmla="*/ 706120 h 3768488"/>
              <a:gd name="connsiteX1513" fmla="*/ 2981717 w 3664976"/>
              <a:gd name="connsiteY1513" fmla="*/ 655320 h 3768488"/>
              <a:gd name="connsiteX1514" fmla="*/ 357896 w 3664976"/>
              <a:gd name="connsiteY1514" fmla="*/ 2316480 h 3768488"/>
              <a:gd name="connsiteX1515" fmla="*/ 307096 w 3664976"/>
              <a:gd name="connsiteY1515" fmla="*/ 2308860 h 3768488"/>
              <a:gd name="connsiteX1516" fmla="*/ 319796 w 3664976"/>
              <a:gd name="connsiteY1516" fmla="*/ 2329180 h 3768488"/>
              <a:gd name="connsiteX1517" fmla="*/ 352817 w 3664976"/>
              <a:gd name="connsiteY1517" fmla="*/ 2339340 h 3768488"/>
              <a:gd name="connsiteX1518" fmla="*/ 357896 w 3664976"/>
              <a:gd name="connsiteY1518" fmla="*/ 2316480 h 3768488"/>
              <a:gd name="connsiteX1519" fmla="*/ 558556 w 3664976"/>
              <a:gd name="connsiteY1519" fmla="*/ 2407920 h 3768488"/>
              <a:gd name="connsiteX1520" fmla="*/ 566176 w 3664976"/>
              <a:gd name="connsiteY1520" fmla="*/ 2420620 h 3768488"/>
              <a:gd name="connsiteX1521" fmla="*/ 609356 w 3664976"/>
              <a:gd name="connsiteY1521" fmla="*/ 2423160 h 3768488"/>
              <a:gd name="connsiteX1522" fmla="*/ 599196 w 3664976"/>
              <a:gd name="connsiteY1522" fmla="*/ 2402840 h 3768488"/>
              <a:gd name="connsiteX1523" fmla="*/ 558556 w 3664976"/>
              <a:gd name="connsiteY1523" fmla="*/ 2407920 h 3768488"/>
              <a:gd name="connsiteX1524" fmla="*/ 2763277 w 3664976"/>
              <a:gd name="connsiteY1524" fmla="*/ 723900 h 3768488"/>
              <a:gd name="connsiteX1525" fmla="*/ 2775977 w 3664976"/>
              <a:gd name="connsiteY1525" fmla="*/ 703580 h 3768488"/>
              <a:gd name="connsiteX1526" fmla="*/ 2725177 w 3664976"/>
              <a:gd name="connsiteY1526" fmla="*/ 713740 h 3768488"/>
              <a:gd name="connsiteX1527" fmla="*/ 2730256 w 3664976"/>
              <a:gd name="connsiteY1527" fmla="*/ 736600 h 3768488"/>
              <a:gd name="connsiteX1528" fmla="*/ 2763277 w 3664976"/>
              <a:gd name="connsiteY1528" fmla="*/ 723900 h 3768488"/>
              <a:gd name="connsiteX1529" fmla="*/ 1378976 w 3664976"/>
              <a:gd name="connsiteY1529" fmla="*/ 955040 h 3768488"/>
              <a:gd name="connsiteX1530" fmla="*/ 1381517 w 3664976"/>
              <a:gd name="connsiteY1530" fmla="*/ 934720 h 3768488"/>
              <a:gd name="connsiteX1531" fmla="*/ 1353576 w 3664976"/>
              <a:gd name="connsiteY1531" fmla="*/ 932180 h 3768488"/>
              <a:gd name="connsiteX1532" fmla="*/ 1345956 w 3664976"/>
              <a:gd name="connsiteY1532" fmla="*/ 960120 h 3768488"/>
              <a:gd name="connsiteX1533" fmla="*/ 1378976 w 3664976"/>
              <a:gd name="connsiteY1533" fmla="*/ 955040 h 3768488"/>
              <a:gd name="connsiteX1534" fmla="*/ 1234196 w 3664976"/>
              <a:gd name="connsiteY1534" fmla="*/ 3350260 h 3768488"/>
              <a:gd name="connsiteX1535" fmla="*/ 1229117 w 3664976"/>
              <a:gd name="connsiteY1535" fmla="*/ 3360420 h 3768488"/>
              <a:gd name="connsiteX1536" fmla="*/ 1279917 w 3664976"/>
              <a:gd name="connsiteY1536" fmla="*/ 3403601 h 3768488"/>
              <a:gd name="connsiteX1537" fmla="*/ 1239276 w 3664976"/>
              <a:gd name="connsiteY1537" fmla="*/ 3347720 h 3768488"/>
              <a:gd name="connsiteX1538" fmla="*/ 1234196 w 3664976"/>
              <a:gd name="connsiteY1538" fmla="*/ 3350260 h 3768488"/>
              <a:gd name="connsiteX1539" fmla="*/ 2925836 w 3664976"/>
              <a:gd name="connsiteY1539" fmla="*/ 2014220 h 3768488"/>
              <a:gd name="connsiteX1540" fmla="*/ 2951236 w 3664976"/>
              <a:gd name="connsiteY1540" fmla="*/ 1981200 h 3768488"/>
              <a:gd name="connsiteX1541" fmla="*/ 2943617 w 3664976"/>
              <a:gd name="connsiteY1541" fmla="*/ 1968500 h 3768488"/>
              <a:gd name="connsiteX1542" fmla="*/ 2928377 w 3664976"/>
              <a:gd name="connsiteY1542" fmla="*/ 1965960 h 3768488"/>
              <a:gd name="connsiteX1543" fmla="*/ 2915677 w 3664976"/>
              <a:gd name="connsiteY1543" fmla="*/ 2011680 h 3768488"/>
              <a:gd name="connsiteX1544" fmla="*/ 2925836 w 3664976"/>
              <a:gd name="connsiteY1544" fmla="*/ 2014220 h 3768488"/>
              <a:gd name="connsiteX1545" fmla="*/ 3134117 w 3664976"/>
              <a:gd name="connsiteY1545" fmla="*/ 2110740 h 3768488"/>
              <a:gd name="connsiteX1546" fmla="*/ 3151896 w 3664976"/>
              <a:gd name="connsiteY1546" fmla="*/ 2115820 h 3768488"/>
              <a:gd name="connsiteX1547" fmla="*/ 3156977 w 3664976"/>
              <a:gd name="connsiteY1547" fmla="*/ 2082800 h 3768488"/>
              <a:gd name="connsiteX1548" fmla="*/ 3129036 w 3664976"/>
              <a:gd name="connsiteY1548" fmla="*/ 2077720 h 3768488"/>
              <a:gd name="connsiteX1549" fmla="*/ 3134117 w 3664976"/>
              <a:gd name="connsiteY1549" fmla="*/ 2110740 h 3768488"/>
              <a:gd name="connsiteX1550" fmla="*/ 909076 w 3664976"/>
              <a:gd name="connsiteY1550" fmla="*/ 3141980 h 3768488"/>
              <a:gd name="connsiteX1551" fmla="*/ 926856 w 3664976"/>
              <a:gd name="connsiteY1551" fmla="*/ 3136901 h 3768488"/>
              <a:gd name="connsiteX1552" fmla="*/ 944636 w 3664976"/>
              <a:gd name="connsiteY1552" fmla="*/ 3106420 h 3768488"/>
              <a:gd name="connsiteX1553" fmla="*/ 921776 w 3664976"/>
              <a:gd name="connsiteY1553" fmla="*/ 3116580 h 3768488"/>
              <a:gd name="connsiteX1554" fmla="*/ 909076 w 3664976"/>
              <a:gd name="connsiteY1554" fmla="*/ 3141980 h 3768488"/>
              <a:gd name="connsiteX1555" fmla="*/ 2133356 w 3664976"/>
              <a:gd name="connsiteY1555" fmla="*/ 398780 h 3768488"/>
              <a:gd name="connsiteX1556" fmla="*/ 2138436 w 3664976"/>
              <a:gd name="connsiteY1556" fmla="*/ 360680 h 3768488"/>
              <a:gd name="connsiteX1557" fmla="*/ 2123196 w 3664976"/>
              <a:gd name="connsiteY1557" fmla="*/ 363220 h 3768488"/>
              <a:gd name="connsiteX1558" fmla="*/ 2113036 w 3664976"/>
              <a:gd name="connsiteY1558" fmla="*/ 388620 h 3768488"/>
              <a:gd name="connsiteX1559" fmla="*/ 2133356 w 3664976"/>
              <a:gd name="connsiteY1559" fmla="*/ 398780 h 3768488"/>
              <a:gd name="connsiteX1560" fmla="*/ 2450856 w 3664976"/>
              <a:gd name="connsiteY1560" fmla="*/ 500380 h 3768488"/>
              <a:gd name="connsiteX1561" fmla="*/ 2488956 w 3664976"/>
              <a:gd name="connsiteY1561" fmla="*/ 495300 h 3768488"/>
              <a:gd name="connsiteX1562" fmla="*/ 2481336 w 3664976"/>
              <a:gd name="connsiteY1562" fmla="*/ 482600 h 3768488"/>
              <a:gd name="connsiteX1563" fmla="*/ 2455936 w 3664976"/>
              <a:gd name="connsiteY1563" fmla="*/ 480060 h 3768488"/>
              <a:gd name="connsiteX1564" fmla="*/ 2450856 w 3664976"/>
              <a:gd name="connsiteY1564" fmla="*/ 500380 h 3768488"/>
              <a:gd name="connsiteX1565" fmla="*/ 2262896 w 3664976"/>
              <a:gd name="connsiteY1565" fmla="*/ 845820 h 3768488"/>
              <a:gd name="connsiteX1566" fmla="*/ 2250196 w 3664976"/>
              <a:gd name="connsiteY1566" fmla="*/ 825500 h 3768488"/>
              <a:gd name="connsiteX1567" fmla="*/ 2224796 w 3664976"/>
              <a:gd name="connsiteY1567" fmla="*/ 815340 h 3768488"/>
              <a:gd name="connsiteX1568" fmla="*/ 2237496 w 3664976"/>
              <a:gd name="connsiteY1568" fmla="*/ 840740 h 3768488"/>
              <a:gd name="connsiteX1569" fmla="*/ 2262896 w 3664976"/>
              <a:gd name="connsiteY1569" fmla="*/ 845820 h 3768488"/>
              <a:gd name="connsiteX1570" fmla="*/ 2161296 w 3664976"/>
              <a:gd name="connsiteY1570" fmla="*/ 3116580 h 3768488"/>
              <a:gd name="connsiteX1571" fmla="*/ 2143517 w 3664976"/>
              <a:gd name="connsiteY1571" fmla="*/ 3121660 h 3768488"/>
              <a:gd name="connsiteX1572" fmla="*/ 2125736 w 3664976"/>
              <a:gd name="connsiteY1572" fmla="*/ 3152140 h 3768488"/>
              <a:gd name="connsiteX1573" fmla="*/ 2148596 w 3664976"/>
              <a:gd name="connsiteY1573" fmla="*/ 3141980 h 3768488"/>
              <a:gd name="connsiteX1574" fmla="*/ 2161296 w 3664976"/>
              <a:gd name="connsiteY1574" fmla="*/ 3116580 h 3768488"/>
              <a:gd name="connsiteX1575" fmla="*/ 121676 w 3664976"/>
              <a:gd name="connsiteY1575" fmla="*/ 1577340 h 3768488"/>
              <a:gd name="connsiteX1576" fmla="*/ 149617 w 3664976"/>
              <a:gd name="connsiteY1576" fmla="*/ 1584960 h 3768488"/>
              <a:gd name="connsiteX1577" fmla="*/ 159776 w 3664976"/>
              <a:gd name="connsiteY1577" fmla="*/ 1564640 h 3768488"/>
              <a:gd name="connsiteX1578" fmla="*/ 124217 w 3664976"/>
              <a:gd name="connsiteY1578" fmla="*/ 1564640 h 3768488"/>
              <a:gd name="connsiteX1579" fmla="*/ 121676 w 3664976"/>
              <a:gd name="connsiteY1579" fmla="*/ 1577340 h 3768488"/>
              <a:gd name="connsiteX1580" fmla="*/ 2156217 w 3664976"/>
              <a:gd name="connsiteY1580" fmla="*/ 3108960 h 3768488"/>
              <a:gd name="connsiteX1581" fmla="*/ 2186696 w 3664976"/>
              <a:gd name="connsiteY1581" fmla="*/ 3103880 h 3768488"/>
              <a:gd name="connsiteX1582" fmla="*/ 2179077 w 3664976"/>
              <a:gd name="connsiteY1582" fmla="*/ 3083560 h 3768488"/>
              <a:gd name="connsiteX1583" fmla="*/ 2148596 w 3664976"/>
              <a:gd name="connsiteY1583" fmla="*/ 3083560 h 3768488"/>
              <a:gd name="connsiteX1584" fmla="*/ 2156217 w 3664976"/>
              <a:gd name="connsiteY1584" fmla="*/ 3108960 h 3768488"/>
              <a:gd name="connsiteX1585" fmla="*/ 373136 w 3664976"/>
              <a:gd name="connsiteY1585" fmla="*/ 1292860 h 3768488"/>
              <a:gd name="connsiteX1586" fmla="*/ 388376 w 3664976"/>
              <a:gd name="connsiteY1586" fmla="*/ 1300480 h 3768488"/>
              <a:gd name="connsiteX1587" fmla="*/ 393456 w 3664976"/>
              <a:gd name="connsiteY1587" fmla="*/ 1272540 h 3768488"/>
              <a:gd name="connsiteX1588" fmla="*/ 373136 w 3664976"/>
              <a:gd name="connsiteY1588" fmla="*/ 1262380 h 3768488"/>
              <a:gd name="connsiteX1589" fmla="*/ 373136 w 3664976"/>
              <a:gd name="connsiteY1589" fmla="*/ 1292860 h 3768488"/>
              <a:gd name="connsiteX1590" fmla="*/ 3169677 w 3664976"/>
              <a:gd name="connsiteY1590" fmla="*/ 894080 h 3768488"/>
              <a:gd name="connsiteX1591" fmla="*/ 3189996 w 3664976"/>
              <a:gd name="connsiteY1591" fmla="*/ 899160 h 3768488"/>
              <a:gd name="connsiteX1592" fmla="*/ 3189996 w 3664976"/>
              <a:gd name="connsiteY1592" fmla="*/ 866140 h 3768488"/>
              <a:gd name="connsiteX1593" fmla="*/ 3162056 w 3664976"/>
              <a:gd name="connsiteY1593" fmla="*/ 868680 h 3768488"/>
              <a:gd name="connsiteX1594" fmla="*/ 3169677 w 3664976"/>
              <a:gd name="connsiteY1594" fmla="*/ 894080 h 3768488"/>
              <a:gd name="connsiteX1595" fmla="*/ 1937776 w 3664976"/>
              <a:gd name="connsiteY1595" fmla="*/ 739140 h 3768488"/>
              <a:gd name="connsiteX1596" fmla="*/ 1958096 w 3664976"/>
              <a:gd name="connsiteY1596" fmla="*/ 728980 h 3768488"/>
              <a:gd name="connsiteX1597" fmla="*/ 1973336 w 3664976"/>
              <a:gd name="connsiteY1597" fmla="*/ 701040 h 3768488"/>
              <a:gd name="connsiteX1598" fmla="*/ 1947936 w 3664976"/>
              <a:gd name="connsiteY1598" fmla="*/ 708660 h 3768488"/>
              <a:gd name="connsiteX1599" fmla="*/ 1937776 w 3664976"/>
              <a:gd name="connsiteY1599" fmla="*/ 739140 h 3768488"/>
              <a:gd name="connsiteX1600" fmla="*/ 2270517 w 3664976"/>
              <a:gd name="connsiteY1600" fmla="*/ 218440 h 3768488"/>
              <a:gd name="connsiteX1601" fmla="*/ 2265436 w 3664976"/>
              <a:gd name="connsiteY1601" fmla="*/ 238760 h 3768488"/>
              <a:gd name="connsiteX1602" fmla="*/ 2298456 w 3664976"/>
              <a:gd name="connsiteY1602" fmla="*/ 238760 h 3768488"/>
              <a:gd name="connsiteX1603" fmla="*/ 2295917 w 3664976"/>
              <a:gd name="connsiteY1603" fmla="*/ 210820 h 3768488"/>
              <a:gd name="connsiteX1604" fmla="*/ 2270517 w 3664976"/>
              <a:gd name="connsiteY1604" fmla="*/ 218440 h 3768488"/>
              <a:gd name="connsiteX1605" fmla="*/ 700796 w 3664976"/>
              <a:gd name="connsiteY1605" fmla="*/ 2603501 h 3768488"/>
              <a:gd name="connsiteX1606" fmla="*/ 713496 w 3664976"/>
              <a:gd name="connsiteY1606" fmla="*/ 2598420 h 3768488"/>
              <a:gd name="connsiteX1607" fmla="*/ 710956 w 3664976"/>
              <a:gd name="connsiteY1607" fmla="*/ 2570480 h 3768488"/>
              <a:gd name="connsiteX1608" fmla="*/ 693176 w 3664976"/>
              <a:gd name="connsiteY1608" fmla="*/ 2565401 h 3768488"/>
              <a:gd name="connsiteX1609" fmla="*/ 700796 w 3664976"/>
              <a:gd name="connsiteY1609" fmla="*/ 2603501 h 3768488"/>
              <a:gd name="connsiteX1610" fmla="*/ 2849636 w 3664976"/>
              <a:gd name="connsiteY1610" fmla="*/ 624840 h 3768488"/>
              <a:gd name="connsiteX1611" fmla="*/ 2864877 w 3664976"/>
              <a:gd name="connsiteY1611" fmla="*/ 622300 h 3768488"/>
              <a:gd name="connsiteX1612" fmla="*/ 2869956 w 3664976"/>
              <a:gd name="connsiteY1612" fmla="*/ 596900 h 3768488"/>
              <a:gd name="connsiteX1613" fmla="*/ 2849636 w 3664976"/>
              <a:gd name="connsiteY1613" fmla="*/ 586740 h 3768488"/>
              <a:gd name="connsiteX1614" fmla="*/ 2849636 w 3664976"/>
              <a:gd name="connsiteY1614" fmla="*/ 624840 h 3768488"/>
              <a:gd name="connsiteX1615" fmla="*/ 2946156 w 3664976"/>
              <a:gd name="connsiteY1615" fmla="*/ 1821180 h 3768488"/>
              <a:gd name="connsiteX1616" fmla="*/ 2976636 w 3664976"/>
              <a:gd name="connsiteY1616" fmla="*/ 1816100 h 3768488"/>
              <a:gd name="connsiteX1617" fmla="*/ 2969017 w 3664976"/>
              <a:gd name="connsiteY1617" fmla="*/ 1795780 h 3768488"/>
              <a:gd name="connsiteX1618" fmla="*/ 2938536 w 3664976"/>
              <a:gd name="connsiteY1618" fmla="*/ 1795780 h 3768488"/>
              <a:gd name="connsiteX1619" fmla="*/ 2946156 w 3664976"/>
              <a:gd name="connsiteY1619" fmla="*/ 1821180 h 3768488"/>
              <a:gd name="connsiteX1620" fmla="*/ 1036076 w 3664976"/>
              <a:gd name="connsiteY1620" fmla="*/ 2915920 h 3768488"/>
              <a:gd name="connsiteX1621" fmla="*/ 1074176 w 3664976"/>
              <a:gd name="connsiteY1621" fmla="*/ 2910840 h 3768488"/>
              <a:gd name="connsiteX1622" fmla="*/ 1066556 w 3664976"/>
              <a:gd name="connsiteY1622" fmla="*/ 2898140 h 3768488"/>
              <a:gd name="connsiteX1623" fmla="*/ 1041156 w 3664976"/>
              <a:gd name="connsiteY1623" fmla="*/ 2895601 h 3768488"/>
              <a:gd name="connsiteX1624" fmla="*/ 1036076 w 3664976"/>
              <a:gd name="connsiteY1624" fmla="*/ 2915920 h 3768488"/>
              <a:gd name="connsiteX1625" fmla="*/ 472196 w 3664976"/>
              <a:gd name="connsiteY1625" fmla="*/ 2303780 h 3768488"/>
              <a:gd name="connsiteX1626" fmla="*/ 505217 w 3664976"/>
              <a:gd name="connsiteY1626" fmla="*/ 2308860 h 3768488"/>
              <a:gd name="connsiteX1627" fmla="*/ 510296 w 3664976"/>
              <a:gd name="connsiteY1627" fmla="*/ 2293620 h 3768488"/>
              <a:gd name="connsiteX1628" fmla="*/ 472196 w 3664976"/>
              <a:gd name="connsiteY1628" fmla="*/ 2288540 h 3768488"/>
              <a:gd name="connsiteX1629" fmla="*/ 472196 w 3664976"/>
              <a:gd name="connsiteY1629" fmla="*/ 2303780 h 3768488"/>
              <a:gd name="connsiteX1630" fmla="*/ 421396 w 3664976"/>
              <a:gd name="connsiteY1630" fmla="*/ 2001520 h 3768488"/>
              <a:gd name="connsiteX1631" fmla="*/ 441717 w 3664976"/>
              <a:gd name="connsiteY1631" fmla="*/ 1991360 h 3768488"/>
              <a:gd name="connsiteX1632" fmla="*/ 456956 w 3664976"/>
              <a:gd name="connsiteY1632" fmla="*/ 1963420 h 3768488"/>
              <a:gd name="connsiteX1633" fmla="*/ 431556 w 3664976"/>
              <a:gd name="connsiteY1633" fmla="*/ 1971040 h 3768488"/>
              <a:gd name="connsiteX1634" fmla="*/ 421396 w 3664976"/>
              <a:gd name="connsiteY1634" fmla="*/ 2001520 h 3768488"/>
              <a:gd name="connsiteX1635" fmla="*/ 652536 w 3664976"/>
              <a:gd name="connsiteY1635" fmla="*/ 2735580 h 3768488"/>
              <a:gd name="connsiteX1636" fmla="*/ 683017 w 3664976"/>
              <a:gd name="connsiteY1636" fmla="*/ 2766060 h 3768488"/>
              <a:gd name="connsiteX1637" fmla="*/ 690636 w 3664976"/>
              <a:gd name="connsiteY1637" fmla="*/ 2766060 h 3768488"/>
              <a:gd name="connsiteX1638" fmla="*/ 695717 w 3664976"/>
              <a:gd name="connsiteY1638" fmla="*/ 2753360 h 3768488"/>
              <a:gd name="connsiteX1639" fmla="*/ 665236 w 3664976"/>
              <a:gd name="connsiteY1639" fmla="*/ 2722880 h 3768488"/>
              <a:gd name="connsiteX1640" fmla="*/ 652536 w 3664976"/>
              <a:gd name="connsiteY1640" fmla="*/ 2735580 h 3768488"/>
              <a:gd name="connsiteX1641" fmla="*/ 1084336 w 3664976"/>
              <a:gd name="connsiteY1641" fmla="*/ 2938780 h 3768488"/>
              <a:gd name="connsiteX1642" fmla="*/ 1109736 w 3664976"/>
              <a:gd name="connsiteY1642" fmla="*/ 2931160 h 3768488"/>
              <a:gd name="connsiteX1643" fmla="*/ 1122436 w 3664976"/>
              <a:gd name="connsiteY1643" fmla="*/ 2910840 h 3768488"/>
              <a:gd name="connsiteX1644" fmla="*/ 1097036 w 3664976"/>
              <a:gd name="connsiteY1644" fmla="*/ 2913380 h 3768488"/>
              <a:gd name="connsiteX1645" fmla="*/ 1084336 w 3664976"/>
              <a:gd name="connsiteY1645" fmla="*/ 2938780 h 3768488"/>
              <a:gd name="connsiteX1646" fmla="*/ 434096 w 3664976"/>
              <a:gd name="connsiteY1646" fmla="*/ 2148840 h 3768488"/>
              <a:gd name="connsiteX1647" fmla="*/ 421396 w 3664976"/>
              <a:gd name="connsiteY1647" fmla="*/ 2128520 h 3768488"/>
              <a:gd name="connsiteX1648" fmla="*/ 395996 w 3664976"/>
              <a:gd name="connsiteY1648" fmla="*/ 2118360 h 3768488"/>
              <a:gd name="connsiteX1649" fmla="*/ 408696 w 3664976"/>
              <a:gd name="connsiteY1649" fmla="*/ 2143760 h 3768488"/>
              <a:gd name="connsiteX1650" fmla="*/ 434096 w 3664976"/>
              <a:gd name="connsiteY1650" fmla="*/ 2148840 h 3768488"/>
              <a:gd name="connsiteX1651" fmla="*/ 423936 w 3664976"/>
              <a:gd name="connsiteY1651" fmla="*/ 2212340 h 3768488"/>
              <a:gd name="connsiteX1652" fmla="*/ 421396 w 3664976"/>
              <a:gd name="connsiteY1652" fmla="*/ 2227580 h 3768488"/>
              <a:gd name="connsiteX1653" fmla="*/ 459496 w 3664976"/>
              <a:gd name="connsiteY1653" fmla="*/ 2222501 h 3768488"/>
              <a:gd name="connsiteX1654" fmla="*/ 449336 w 3664976"/>
              <a:gd name="connsiteY1654" fmla="*/ 2202180 h 3768488"/>
              <a:gd name="connsiteX1655" fmla="*/ 423936 w 3664976"/>
              <a:gd name="connsiteY1655" fmla="*/ 2212340 h 3768488"/>
              <a:gd name="connsiteX1656" fmla="*/ 121676 w 3664976"/>
              <a:gd name="connsiteY1656" fmla="*/ 1920240 h 3768488"/>
              <a:gd name="connsiteX1657" fmla="*/ 126756 w 3664976"/>
              <a:gd name="connsiteY1657" fmla="*/ 1910080 h 3768488"/>
              <a:gd name="connsiteX1658" fmla="*/ 114056 w 3664976"/>
              <a:gd name="connsiteY1658" fmla="*/ 1897380 h 3768488"/>
              <a:gd name="connsiteX1659" fmla="*/ 98817 w 3664976"/>
              <a:gd name="connsiteY1659" fmla="*/ 1889760 h 3768488"/>
              <a:gd name="connsiteX1660" fmla="*/ 101356 w 3664976"/>
              <a:gd name="connsiteY1660" fmla="*/ 1907540 h 3768488"/>
              <a:gd name="connsiteX1661" fmla="*/ 114056 w 3664976"/>
              <a:gd name="connsiteY1661" fmla="*/ 1920240 h 3768488"/>
              <a:gd name="connsiteX1662" fmla="*/ 121676 w 3664976"/>
              <a:gd name="connsiteY1662" fmla="*/ 1920240 h 3768488"/>
              <a:gd name="connsiteX1663" fmla="*/ 375676 w 3664976"/>
              <a:gd name="connsiteY1663" fmla="*/ 2202180 h 3768488"/>
              <a:gd name="connsiteX1664" fmla="*/ 390917 w 3664976"/>
              <a:gd name="connsiteY1664" fmla="*/ 2194560 h 3768488"/>
              <a:gd name="connsiteX1665" fmla="*/ 393456 w 3664976"/>
              <a:gd name="connsiteY1665" fmla="*/ 2176780 h 3768488"/>
              <a:gd name="connsiteX1666" fmla="*/ 370596 w 3664976"/>
              <a:gd name="connsiteY1666" fmla="*/ 2186940 h 3768488"/>
              <a:gd name="connsiteX1667" fmla="*/ 375676 w 3664976"/>
              <a:gd name="connsiteY1667" fmla="*/ 2202180 h 3768488"/>
              <a:gd name="connsiteX1668" fmla="*/ 1686317 w 3664976"/>
              <a:gd name="connsiteY1668" fmla="*/ 149860 h 3768488"/>
              <a:gd name="connsiteX1669" fmla="*/ 1696476 w 3664976"/>
              <a:gd name="connsiteY1669" fmla="*/ 170180 h 3768488"/>
              <a:gd name="connsiteX1670" fmla="*/ 1711717 w 3664976"/>
              <a:gd name="connsiteY1670" fmla="*/ 172720 h 3768488"/>
              <a:gd name="connsiteX1671" fmla="*/ 1704096 w 3664976"/>
              <a:gd name="connsiteY1671" fmla="*/ 152400 h 3768488"/>
              <a:gd name="connsiteX1672" fmla="*/ 1686317 w 3664976"/>
              <a:gd name="connsiteY1672" fmla="*/ 149860 h 3768488"/>
              <a:gd name="connsiteX1673" fmla="*/ 634756 w 3664976"/>
              <a:gd name="connsiteY1673" fmla="*/ 1135380 h 3768488"/>
              <a:gd name="connsiteX1674" fmla="*/ 652536 w 3664976"/>
              <a:gd name="connsiteY1674" fmla="*/ 1132840 h 3768488"/>
              <a:gd name="connsiteX1675" fmla="*/ 660156 w 3664976"/>
              <a:gd name="connsiteY1675" fmla="*/ 1117600 h 3768488"/>
              <a:gd name="connsiteX1676" fmla="*/ 644917 w 3664976"/>
              <a:gd name="connsiteY1676" fmla="*/ 1112520 h 3768488"/>
              <a:gd name="connsiteX1677" fmla="*/ 634756 w 3664976"/>
              <a:gd name="connsiteY1677" fmla="*/ 1135380 h 3768488"/>
              <a:gd name="connsiteX1678" fmla="*/ 3062996 w 3664976"/>
              <a:gd name="connsiteY1678" fmla="*/ 1978660 h 3768488"/>
              <a:gd name="connsiteX1679" fmla="*/ 3065536 w 3664976"/>
              <a:gd name="connsiteY1679" fmla="*/ 1993900 h 3768488"/>
              <a:gd name="connsiteX1680" fmla="*/ 3085856 w 3664976"/>
              <a:gd name="connsiteY1680" fmla="*/ 2004060 h 3768488"/>
              <a:gd name="connsiteX1681" fmla="*/ 3083317 w 3664976"/>
              <a:gd name="connsiteY1681" fmla="*/ 1986280 h 3768488"/>
              <a:gd name="connsiteX1682" fmla="*/ 3062996 w 3664976"/>
              <a:gd name="connsiteY1682" fmla="*/ 1978660 h 3768488"/>
              <a:gd name="connsiteX1683" fmla="*/ 2826777 w 3664976"/>
              <a:gd name="connsiteY1683" fmla="*/ 3243580 h 3768488"/>
              <a:gd name="connsiteX1684" fmla="*/ 2814077 w 3664976"/>
              <a:gd name="connsiteY1684" fmla="*/ 3263901 h 3768488"/>
              <a:gd name="connsiteX1685" fmla="*/ 2824236 w 3664976"/>
              <a:gd name="connsiteY1685" fmla="*/ 3268980 h 3768488"/>
              <a:gd name="connsiteX1686" fmla="*/ 2847096 w 3664976"/>
              <a:gd name="connsiteY1686" fmla="*/ 3241040 h 3768488"/>
              <a:gd name="connsiteX1687" fmla="*/ 2826777 w 3664976"/>
              <a:gd name="connsiteY1687" fmla="*/ 3243580 h 3768488"/>
              <a:gd name="connsiteX1688" fmla="*/ 784617 w 3664976"/>
              <a:gd name="connsiteY1688" fmla="*/ 939800 h 3768488"/>
              <a:gd name="connsiteX1689" fmla="*/ 794776 w 3664976"/>
              <a:gd name="connsiteY1689" fmla="*/ 939800 h 3768488"/>
              <a:gd name="connsiteX1690" fmla="*/ 804936 w 3664976"/>
              <a:gd name="connsiteY1690" fmla="*/ 914400 h 3768488"/>
              <a:gd name="connsiteX1691" fmla="*/ 787156 w 3664976"/>
              <a:gd name="connsiteY1691" fmla="*/ 919480 h 3768488"/>
              <a:gd name="connsiteX1692" fmla="*/ 784617 w 3664976"/>
              <a:gd name="connsiteY1692" fmla="*/ 939800 h 3768488"/>
              <a:gd name="connsiteX1693" fmla="*/ 2826777 w 3664976"/>
              <a:gd name="connsiteY1693" fmla="*/ 688340 h 3768488"/>
              <a:gd name="connsiteX1694" fmla="*/ 2824236 w 3664976"/>
              <a:gd name="connsiteY1694" fmla="*/ 673100 h 3768488"/>
              <a:gd name="connsiteX1695" fmla="*/ 2803917 w 3664976"/>
              <a:gd name="connsiteY1695" fmla="*/ 662940 h 3768488"/>
              <a:gd name="connsiteX1696" fmla="*/ 2806456 w 3664976"/>
              <a:gd name="connsiteY1696" fmla="*/ 680720 h 3768488"/>
              <a:gd name="connsiteX1697" fmla="*/ 2826777 w 3664976"/>
              <a:gd name="connsiteY1697" fmla="*/ 688340 h 3768488"/>
              <a:gd name="connsiteX1698" fmla="*/ 2186696 w 3664976"/>
              <a:gd name="connsiteY1698" fmla="*/ 345440 h 3768488"/>
              <a:gd name="connsiteX1699" fmla="*/ 2179077 w 3664976"/>
              <a:gd name="connsiteY1699" fmla="*/ 330200 h 3768488"/>
              <a:gd name="connsiteX1700" fmla="*/ 2161296 w 3664976"/>
              <a:gd name="connsiteY1700" fmla="*/ 327660 h 3768488"/>
              <a:gd name="connsiteX1701" fmla="*/ 2171456 w 3664976"/>
              <a:gd name="connsiteY1701" fmla="*/ 350520 h 3768488"/>
              <a:gd name="connsiteX1702" fmla="*/ 2186696 w 3664976"/>
              <a:gd name="connsiteY1702" fmla="*/ 345440 h 3768488"/>
              <a:gd name="connsiteX1703" fmla="*/ 1447556 w 3664976"/>
              <a:gd name="connsiteY1703" fmla="*/ 3253740 h 3768488"/>
              <a:gd name="connsiteX1704" fmla="*/ 1460256 w 3664976"/>
              <a:gd name="connsiteY1704" fmla="*/ 3251201 h 3768488"/>
              <a:gd name="connsiteX1705" fmla="*/ 1447556 w 3664976"/>
              <a:gd name="connsiteY1705" fmla="*/ 3230880 h 3768488"/>
              <a:gd name="connsiteX1706" fmla="*/ 1432317 w 3664976"/>
              <a:gd name="connsiteY1706" fmla="*/ 3233420 h 3768488"/>
              <a:gd name="connsiteX1707" fmla="*/ 1447556 w 3664976"/>
              <a:gd name="connsiteY1707" fmla="*/ 3253740 h 3768488"/>
              <a:gd name="connsiteX1708" fmla="*/ 1259596 w 3664976"/>
              <a:gd name="connsiteY1708" fmla="*/ 3055620 h 3768488"/>
              <a:gd name="connsiteX1709" fmla="*/ 1269756 w 3664976"/>
              <a:gd name="connsiteY1709" fmla="*/ 3075940 h 3768488"/>
              <a:gd name="connsiteX1710" fmla="*/ 1284996 w 3664976"/>
              <a:gd name="connsiteY1710" fmla="*/ 3078480 h 3768488"/>
              <a:gd name="connsiteX1711" fmla="*/ 1277376 w 3664976"/>
              <a:gd name="connsiteY1711" fmla="*/ 3058160 h 3768488"/>
              <a:gd name="connsiteX1712" fmla="*/ 1259596 w 3664976"/>
              <a:gd name="connsiteY1712" fmla="*/ 3055620 h 3768488"/>
              <a:gd name="connsiteX1713" fmla="*/ 784617 w 3664976"/>
              <a:gd name="connsiteY1713" fmla="*/ 975360 h 3768488"/>
              <a:gd name="connsiteX1714" fmla="*/ 771917 w 3664976"/>
              <a:gd name="connsiteY1714" fmla="*/ 995680 h 3768488"/>
              <a:gd name="connsiteX1715" fmla="*/ 782076 w 3664976"/>
              <a:gd name="connsiteY1715" fmla="*/ 1000760 h 3768488"/>
              <a:gd name="connsiteX1716" fmla="*/ 804936 w 3664976"/>
              <a:gd name="connsiteY1716" fmla="*/ 972820 h 3768488"/>
              <a:gd name="connsiteX1717" fmla="*/ 784617 w 3664976"/>
              <a:gd name="connsiteY1717" fmla="*/ 975360 h 3768488"/>
              <a:gd name="connsiteX1718" fmla="*/ 2775977 w 3664976"/>
              <a:gd name="connsiteY1718" fmla="*/ 586740 h 3768488"/>
              <a:gd name="connsiteX1719" fmla="*/ 2778517 w 3664976"/>
              <a:gd name="connsiteY1719" fmla="*/ 599440 h 3768488"/>
              <a:gd name="connsiteX1720" fmla="*/ 2798836 w 3664976"/>
              <a:gd name="connsiteY1720" fmla="*/ 586740 h 3768488"/>
              <a:gd name="connsiteX1721" fmla="*/ 2796296 w 3664976"/>
              <a:gd name="connsiteY1721" fmla="*/ 571500 h 3768488"/>
              <a:gd name="connsiteX1722" fmla="*/ 2775977 w 3664976"/>
              <a:gd name="connsiteY1722" fmla="*/ 586740 h 3768488"/>
              <a:gd name="connsiteX1723" fmla="*/ 1460256 w 3664976"/>
              <a:gd name="connsiteY1723" fmla="*/ 698500 h 3768488"/>
              <a:gd name="connsiteX1724" fmla="*/ 1472956 w 3664976"/>
              <a:gd name="connsiteY1724" fmla="*/ 678180 h 3768488"/>
              <a:gd name="connsiteX1725" fmla="*/ 1460256 w 3664976"/>
              <a:gd name="connsiteY1725" fmla="*/ 675640 h 3768488"/>
              <a:gd name="connsiteX1726" fmla="*/ 1445017 w 3664976"/>
              <a:gd name="connsiteY1726" fmla="*/ 695960 h 3768488"/>
              <a:gd name="connsiteX1727" fmla="*/ 1460256 w 3664976"/>
              <a:gd name="connsiteY1727" fmla="*/ 698500 h 3768488"/>
              <a:gd name="connsiteX1728" fmla="*/ 3309377 w 3664976"/>
              <a:gd name="connsiteY1728" fmla="*/ 2484120 h 3768488"/>
              <a:gd name="connsiteX1729" fmla="*/ 3322077 w 3664976"/>
              <a:gd name="connsiteY1729" fmla="*/ 2496820 h 3768488"/>
              <a:gd name="connsiteX1730" fmla="*/ 3334777 w 3664976"/>
              <a:gd name="connsiteY1730" fmla="*/ 2458720 h 3768488"/>
              <a:gd name="connsiteX1731" fmla="*/ 3309377 w 3664976"/>
              <a:gd name="connsiteY1731" fmla="*/ 2484120 h 3768488"/>
              <a:gd name="connsiteX1732" fmla="*/ 660156 w 3664976"/>
              <a:gd name="connsiteY1732" fmla="*/ 2641601 h 3768488"/>
              <a:gd name="connsiteX1733" fmla="*/ 670317 w 3664976"/>
              <a:gd name="connsiteY1733" fmla="*/ 2641601 h 3768488"/>
              <a:gd name="connsiteX1734" fmla="*/ 680476 w 3664976"/>
              <a:gd name="connsiteY1734" fmla="*/ 2616201 h 3768488"/>
              <a:gd name="connsiteX1735" fmla="*/ 662696 w 3664976"/>
              <a:gd name="connsiteY1735" fmla="*/ 2621280 h 3768488"/>
              <a:gd name="connsiteX1736" fmla="*/ 660156 w 3664976"/>
              <a:gd name="connsiteY1736" fmla="*/ 2641601 h 3768488"/>
              <a:gd name="connsiteX1737" fmla="*/ 2049536 w 3664976"/>
              <a:gd name="connsiteY1737" fmla="*/ 71120 h 3768488"/>
              <a:gd name="connsiteX1738" fmla="*/ 2064776 w 3664976"/>
              <a:gd name="connsiteY1738" fmla="*/ 86360 h 3768488"/>
              <a:gd name="connsiteX1739" fmla="*/ 2072396 w 3664976"/>
              <a:gd name="connsiteY1739" fmla="*/ 78740 h 3768488"/>
              <a:gd name="connsiteX1740" fmla="*/ 2057156 w 3664976"/>
              <a:gd name="connsiteY1740" fmla="*/ 58420 h 3768488"/>
              <a:gd name="connsiteX1741" fmla="*/ 2049536 w 3664976"/>
              <a:gd name="connsiteY1741" fmla="*/ 71120 h 3768488"/>
              <a:gd name="connsiteX1742" fmla="*/ 1361196 w 3664976"/>
              <a:gd name="connsiteY1742" fmla="*/ 698500 h 3768488"/>
              <a:gd name="connsiteX1743" fmla="*/ 1373896 w 3664976"/>
              <a:gd name="connsiteY1743" fmla="*/ 678180 h 3768488"/>
              <a:gd name="connsiteX1744" fmla="*/ 1361196 w 3664976"/>
              <a:gd name="connsiteY1744" fmla="*/ 675640 h 3768488"/>
              <a:gd name="connsiteX1745" fmla="*/ 1345956 w 3664976"/>
              <a:gd name="connsiteY1745" fmla="*/ 695960 h 3768488"/>
              <a:gd name="connsiteX1746" fmla="*/ 1361196 w 3664976"/>
              <a:gd name="connsiteY1746" fmla="*/ 698500 h 3768488"/>
              <a:gd name="connsiteX1747" fmla="*/ 1246896 w 3664976"/>
              <a:gd name="connsiteY1747" fmla="*/ 624840 h 3768488"/>
              <a:gd name="connsiteX1748" fmla="*/ 1262136 w 3664976"/>
              <a:gd name="connsiteY1748" fmla="*/ 622300 h 3768488"/>
              <a:gd name="connsiteX1749" fmla="*/ 1272296 w 3664976"/>
              <a:gd name="connsiteY1749" fmla="*/ 601980 h 3768488"/>
              <a:gd name="connsiteX1750" fmla="*/ 1249436 w 3664976"/>
              <a:gd name="connsiteY1750" fmla="*/ 604520 h 3768488"/>
              <a:gd name="connsiteX1751" fmla="*/ 1246896 w 3664976"/>
              <a:gd name="connsiteY1751" fmla="*/ 624840 h 3768488"/>
              <a:gd name="connsiteX1752" fmla="*/ 3268736 w 3664976"/>
              <a:gd name="connsiteY1752" fmla="*/ 2669540 h 3768488"/>
              <a:gd name="connsiteX1753" fmla="*/ 3289056 w 3664976"/>
              <a:gd name="connsiteY1753" fmla="*/ 2679701 h 3768488"/>
              <a:gd name="connsiteX1754" fmla="*/ 3286517 w 3664976"/>
              <a:gd name="connsiteY1754" fmla="*/ 2664460 h 3768488"/>
              <a:gd name="connsiteX1755" fmla="*/ 3263656 w 3664976"/>
              <a:gd name="connsiteY1755" fmla="*/ 2651760 h 3768488"/>
              <a:gd name="connsiteX1756" fmla="*/ 3268736 w 3664976"/>
              <a:gd name="connsiteY1756" fmla="*/ 2669540 h 3768488"/>
              <a:gd name="connsiteX1757" fmla="*/ 1178317 w 3664976"/>
              <a:gd name="connsiteY1757" fmla="*/ 599440 h 3768488"/>
              <a:gd name="connsiteX1758" fmla="*/ 1191017 w 3664976"/>
              <a:gd name="connsiteY1758" fmla="*/ 594360 h 3768488"/>
              <a:gd name="connsiteX1759" fmla="*/ 1193556 w 3664976"/>
              <a:gd name="connsiteY1759" fmla="*/ 576580 h 3768488"/>
              <a:gd name="connsiteX1760" fmla="*/ 1170696 w 3664976"/>
              <a:gd name="connsiteY1760" fmla="*/ 586740 h 3768488"/>
              <a:gd name="connsiteX1761" fmla="*/ 1178317 w 3664976"/>
              <a:gd name="connsiteY1761" fmla="*/ 599440 h 3768488"/>
              <a:gd name="connsiteX1762" fmla="*/ 2913136 w 3664976"/>
              <a:gd name="connsiteY1762" fmla="*/ 2062480 h 3768488"/>
              <a:gd name="connsiteX1763" fmla="*/ 2930917 w 3664976"/>
              <a:gd name="connsiteY1763" fmla="*/ 2059940 h 3768488"/>
              <a:gd name="connsiteX1764" fmla="*/ 2938536 w 3664976"/>
              <a:gd name="connsiteY1764" fmla="*/ 2044700 h 3768488"/>
              <a:gd name="connsiteX1765" fmla="*/ 2923296 w 3664976"/>
              <a:gd name="connsiteY1765" fmla="*/ 2039620 h 3768488"/>
              <a:gd name="connsiteX1766" fmla="*/ 2913136 w 3664976"/>
              <a:gd name="connsiteY1766" fmla="*/ 2062480 h 3768488"/>
              <a:gd name="connsiteX1767" fmla="*/ 1198636 w 3664976"/>
              <a:gd name="connsiteY1767" fmla="*/ 675640 h 3768488"/>
              <a:gd name="connsiteX1768" fmla="*/ 1218956 w 3664976"/>
              <a:gd name="connsiteY1768" fmla="*/ 688340 h 3768488"/>
              <a:gd name="connsiteX1769" fmla="*/ 1221496 w 3664976"/>
              <a:gd name="connsiteY1769" fmla="*/ 675640 h 3768488"/>
              <a:gd name="connsiteX1770" fmla="*/ 1201176 w 3664976"/>
              <a:gd name="connsiteY1770" fmla="*/ 660400 h 3768488"/>
              <a:gd name="connsiteX1771" fmla="*/ 1198636 w 3664976"/>
              <a:gd name="connsiteY1771" fmla="*/ 675640 h 3768488"/>
              <a:gd name="connsiteX1772" fmla="*/ 545856 w 3664976"/>
              <a:gd name="connsiteY1772" fmla="*/ 2667001 h 3768488"/>
              <a:gd name="connsiteX1773" fmla="*/ 548396 w 3664976"/>
              <a:gd name="connsiteY1773" fmla="*/ 2682240 h 3768488"/>
              <a:gd name="connsiteX1774" fmla="*/ 568717 w 3664976"/>
              <a:gd name="connsiteY1774" fmla="*/ 2692401 h 3768488"/>
              <a:gd name="connsiteX1775" fmla="*/ 566176 w 3664976"/>
              <a:gd name="connsiteY1775" fmla="*/ 2674620 h 3768488"/>
              <a:gd name="connsiteX1776" fmla="*/ 545856 w 3664976"/>
              <a:gd name="connsiteY1776" fmla="*/ 2667001 h 3768488"/>
              <a:gd name="connsiteX1777" fmla="*/ 1173236 w 3664976"/>
              <a:gd name="connsiteY1777" fmla="*/ 3004820 h 3768488"/>
              <a:gd name="connsiteX1778" fmla="*/ 1193556 w 3664976"/>
              <a:gd name="connsiteY1778" fmla="*/ 2994660 h 3768488"/>
              <a:gd name="connsiteX1779" fmla="*/ 1196096 w 3664976"/>
              <a:gd name="connsiteY1779" fmla="*/ 2979420 h 3768488"/>
              <a:gd name="connsiteX1780" fmla="*/ 1175776 w 3664976"/>
              <a:gd name="connsiteY1780" fmla="*/ 2987040 h 3768488"/>
              <a:gd name="connsiteX1781" fmla="*/ 1173236 w 3664976"/>
              <a:gd name="connsiteY1781" fmla="*/ 3004820 h 3768488"/>
              <a:gd name="connsiteX1782" fmla="*/ 2829317 w 3664976"/>
              <a:gd name="connsiteY1782" fmla="*/ 2463801 h 3768488"/>
              <a:gd name="connsiteX1783" fmla="*/ 2839477 w 3664976"/>
              <a:gd name="connsiteY1783" fmla="*/ 2443480 h 3768488"/>
              <a:gd name="connsiteX1784" fmla="*/ 2824236 w 3664976"/>
              <a:gd name="connsiteY1784" fmla="*/ 2446020 h 3768488"/>
              <a:gd name="connsiteX1785" fmla="*/ 2811536 w 3664976"/>
              <a:gd name="connsiteY1785" fmla="*/ 2468880 h 3768488"/>
              <a:gd name="connsiteX1786" fmla="*/ 2829317 w 3664976"/>
              <a:gd name="connsiteY1786" fmla="*/ 2463801 h 3768488"/>
              <a:gd name="connsiteX1787" fmla="*/ 2681996 w 3664976"/>
              <a:gd name="connsiteY1787" fmla="*/ 807720 h 3768488"/>
              <a:gd name="connsiteX1788" fmla="*/ 2694696 w 3664976"/>
              <a:gd name="connsiteY1788" fmla="*/ 820420 h 3768488"/>
              <a:gd name="connsiteX1789" fmla="*/ 2697236 w 3664976"/>
              <a:gd name="connsiteY1789" fmla="*/ 800100 h 3768488"/>
              <a:gd name="connsiteX1790" fmla="*/ 2671836 w 3664976"/>
              <a:gd name="connsiteY1790" fmla="*/ 782320 h 3768488"/>
              <a:gd name="connsiteX1791" fmla="*/ 2681996 w 3664976"/>
              <a:gd name="connsiteY1791" fmla="*/ 807720 h 3768488"/>
              <a:gd name="connsiteX1792" fmla="*/ 159776 w 3664976"/>
              <a:gd name="connsiteY1792" fmla="*/ 2153920 h 3768488"/>
              <a:gd name="connsiteX1793" fmla="*/ 162317 w 3664976"/>
              <a:gd name="connsiteY1793" fmla="*/ 2166620 h 3768488"/>
              <a:gd name="connsiteX1794" fmla="*/ 182636 w 3664976"/>
              <a:gd name="connsiteY1794" fmla="*/ 2153920 h 3768488"/>
              <a:gd name="connsiteX1795" fmla="*/ 180096 w 3664976"/>
              <a:gd name="connsiteY1795" fmla="*/ 2138680 h 3768488"/>
              <a:gd name="connsiteX1796" fmla="*/ 159776 w 3664976"/>
              <a:gd name="connsiteY1796" fmla="*/ 2153920 h 3768488"/>
              <a:gd name="connsiteX1797" fmla="*/ 2826777 w 3664976"/>
              <a:gd name="connsiteY1797" fmla="*/ 2613660 h 3768488"/>
              <a:gd name="connsiteX1798" fmla="*/ 2819156 w 3664976"/>
              <a:gd name="connsiteY1798" fmla="*/ 2598420 h 3768488"/>
              <a:gd name="connsiteX1799" fmla="*/ 2801377 w 3664976"/>
              <a:gd name="connsiteY1799" fmla="*/ 2595880 h 3768488"/>
              <a:gd name="connsiteX1800" fmla="*/ 2811536 w 3664976"/>
              <a:gd name="connsiteY1800" fmla="*/ 2618740 h 3768488"/>
              <a:gd name="connsiteX1801" fmla="*/ 2826777 w 3664976"/>
              <a:gd name="connsiteY1801" fmla="*/ 2613660 h 3768488"/>
              <a:gd name="connsiteX1802" fmla="*/ 3080777 w 3664976"/>
              <a:gd name="connsiteY1802" fmla="*/ 2080260 h 3768488"/>
              <a:gd name="connsiteX1803" fmla="*/ 3101096 w 3664976"/>
              <a:gd name="connsiteY1803" fmla="*/ 2090420 h 3768488"/>
              <a:gd name="connsiteX1804" fmla="*/ 3098556 w 3664976"/>
              <a:gd name="connsiteY1804" fmla="*/ 2075180 h 3768488"/>
              <a:gd name="connsiteX1805" fmla="*/ 3075696 w 3664976"/>
              <a:gd name="connsiteY1805" fmla="*/ 2062480 h 3768488"/>
              <a:gd name="connsiteX1806" fmla="*/ 3080777 w 3664976"/>
              <a:gd name="connsiteY1806" fmla="*/ 2080260 h 3768488"/>
              <a:gd name="connsiteX1807" fmla="*/ 2951236 w 3664976"/>
              <a:gd name="connsiteY1807" fmla="*/ 1902460 h 3768488"/>
              <a:gd name="connsiteX1808" fmla="*/ 2935996 w 3664976"/>
              <a:gd name="connsiteY1808" fmla="*/ 1905000 h 3768488"/>
              <a:gd name="connsiteX1809" fmla="*/ 2925836 w 3664976"/>
              <a:gd name="connsiteY1809" fmla="*/ 1925320 h 3768488"/>
              <a:gd name="connsiteX1810" fmla="*/ 2943617 w 3664976"/>
              <a:gd name="connsiteY1810" fmla="*/ 1922780 h 3768488"/>
              <a:gd name="connsiteX1811" fmla="*/ 2951236 w 3664976"/>
              <a:gd name="connsiteY1811" fmla="*/ 1902460 h 3768488"/>
              <a:gd name="connsiteX1812" fmla="*/ 2468636 w 3664976"/>
              <a:gd name="connsiteY1812" fmla="*/ 3423920 h 3768488"/>
              <a:gd name="connsiteX1813" fmla="*/ 2481336 w 3664976"/>
              <a:gd name="connsiteY1813" fmla="*/ 3411220 h 3768488"/>
              <a:gd name="connsiteX1814" fmla="*/ 2461017 w 3664976"/>
              <a:gd name="connsiteY1814" fmla="*/ 3408680 h 3768488"/>
              <a:gd name="connsiteX1815" fmla="*/ 2443236 w 3664976"/>
              <a:gd name="connsiteY1815" fmla="*/ 3434080 h 3768488"/>
              <a:gd name="connsiteX1816" fmla="*/ 2468636 w 3664976"/>
              <a:gd name="connsiteY1816" fmla="*/ 3423920 h 3768488"/>
              <a:gd name="connsiteX1817" fmla="*/ 2262896 w 3664976"/>
              <a:gd name="connsiteY1817" fmla="*/ 909320 h 3768488"/>
              <a:gd name="connsiteX1818" fmla="*/ 2280677 w 3664976"/>
              <a:gd name="connsiteY1818" fmla="*/ 906780 h 3768488"/>
              <a:gd name="connsiteX1819" fmla="*/ 2288296 w 3664976"/>
              <a:gd name="connsiteY1819" fmla="*/ 891540 h 3768488"/>
              <a:gd name="connsiteX1820" fmla="*/ 2273056 w 3664976"/>
              <a:gd name="connsiteY1820" fmla="*/ 886460 h 3768488"/>
              <a:gd name="connsiteX1821" fmla="*/ 2262896 w 3664976"/>
              <a:gd name="connsiteY1821" fmla="*/ 909320 h 3768488"/>
              <a:gd name="connsiteX1822" fmla="*/ 2963936 w 3664976"/>
              <a:gd name="connsiteY1822" fmla="*/ 1587500 h 3768488"/>
              <a:gd name="connsiteX1823" fmla="*/ 2976636 w 3664976"/>
              <a:gd name="connsiteY1823" fmla="*/ 1584960 h 3768488"/>
              <a:gd name="connsiteX1824" fmla="*/ 2963936 w 3664976"/>
              <a:gd name="connsiteY1824" fmla="*/ 1564640 h 3768488"/>
              <a:gd name="connsiteX1825" fmla="*/ 2948696 w 3664976"/>
              <a:gd name="connsiteY1825" fmla="*/ 1567180 h 3768488"/>
              <a:gd name="connsiteX1826" fmla="*/ 2963936 w 3664976"/>
              <a:gd name="connsiteY1826" fmla="*/ 1587500 h 3768488"/>
              <a:gd name="connsiteX1827" fmla="*/ 2125736 w 3664976"/>
              <a:gd name="connsiteY1827" fmla="*/ 749300 h 3768488"/>
              <a:gd name="connsiteX1828" fmla="*/ 2140977 w 3664976"/>
              <a:gd name="connsiteY1828" fmla="*/ 746760 h 3768488"/>
              <a:gd name="connsiteX1829" fmla="*/ 2151136 w 3664976"/>
              <a:gd name="connsiteY1829" fmla="*/ 726440 h 3768488"/>
              <a:gd name="connsiteX1830" fmla="*/ 2133356 w 3664976"/>
              <a:gd name="connsiteY1830" fmla="*/ 728980 h 3768488"/>
              <a:gd name="connsiteX1831" fmla="*/ 2125736 w 3664976"/>
              <a:gd name="connsiteY1831" fmla="*/ 749300 h 3768488"/>
              <a:gd name="connsiteX1832" fmla="*/ 2275596 w 3664976"/>
              <a:gd name="connsiteY1832" fmla="*/ 800100 h 3768488"/>
              <a:gd name="connsiteX1833" fmla="*/ 2288296 w 3664976"/>
              <a:gd name="connsiteY1833" fmla="*/ 797560 h 3768488"/>
              <a:gd name="connsiteX1834" fmla="*/ 2275596 w 3664976"/>
              <a:gd name="connsiteY1834" fmla="*/ 777240 h 3768488"/>
              <a:gd name="connsiteX1835" fmla="*/ 2260356 w 3664976"/>
              <a:gd name="connsiteY1835" fmla="*/ 779780 h 3768488"/>
              <a:gd name="connsiteX1836" fmla="*/ 2275596 w 3664976"/>
              <a:gd name="connsiteY1836" fmla="*/ 800100 h 3768488"/>
              <a:gd name="connsiteX1837" fmla="*/ 860817 w 3664976"/>
              <a:gd name="connsiteY1837" fmla="*/ 2090420 h 3768488"/>
              <a:gd name="connsiteX1838" fmla="*/ 873517 w 3664976"/>
              <a:gd name="connsiteY1838" fmla="*/ 2087880 h 3768488"/>
              <a:gd name="connsiteX1839" fmla="*/ 860817 w 3664976"/>
              <a:gd name="connsiteY1839" fmla="*/ 2067560 h 3768488"/>
              <a:gd name="connsiteX1840" fmla="*/ 845576 w 3664976"/>
              <a:gd name="connsiteY1840" fmla="*/ 2070100 h 3768488"/>
              <a:gd name="connsiteX1841" fmla="*/ 860817 w 3664976"/>
              <a:gd name="connsiteY1841" fmla="*/ 2090420 h 3768488"/>
              <a:gd name="connsiteX1842" fmla="*/ 1978417 w 3664976"/>
              <a:gd name="connsiteY1842" fmla="*/ 3556001 h 3768488"/>
              <a:gd name="connsiteX1843" fmla="*/ 1993656 w 3664976"/>
              <a:gd name="connsiteY1843" fmla="*/ 3548380 h 3768488"/>
              <a:gd name="connsiteX1844" fmla="*/ 1996196 w 3664976"/>
              <a:gd name="connsiteY1844" fmla="*/ 3530601 h 3768488"/>
              <a:gd name="connsiteX1845" fmla="*/ 1973336 w 3664976"/>
              <a:gd name="connsiteY1845" fmla="*/ 3540760 h 3768488"/>
              <a:gd name="connsiteX1846" fmla="*/ 1978417 w 3664976"/>
              <a:gd name="connsiteY1846" fmla="*/ 3556001 h 3768488"/>
              <a:gd name="connsiteX1847" fmla="*/ 1973336 w 3664976"/>
              <a:gd name="connsiteY1847" fmla="*/ 599440 h 3768488"/>
              <a:gd name="connsiteX1848" fmla="*/ 1993656 w 3664976"/>
              <a:gd name="connsiteY1848" fmla="*/ 589280 h 3768488"/>
              <a:gd name="connsiteX1849" fmla="*/ 1996196 w 3664976"/>
              <a:gd name="connsiteY1849" fmla="*/ 574040 h 3768488"/>
              <a:gd name="connsiteX1850" fmla="*/ 1975876 w 3664976"/>
              <a:gd name="connsiteY1850" fmla="*/ 581660 h 3768488"/>
              <a:gd name="connsiteX1851" fmla="*/ 1973336 w 3664976"/>
              <a:gd name="connsiteY1851" fmla="*/ 599440 h 3768488"/>
              <a:gd name="connsiteX1852" fmla="*/ 1577096 w 3664976"/>
              <a:gd name="connsiteY1852" fmla="*/ 198120 h 3768488"/>
              <a:gd name="connsiteX1853" fmla="*/ 1589796 w 3664976"/>
              <a:gd name="connsiteY1853" fmla="*/ 193040 h 3768488"/>
              <a:gd name="connsiteX1854" fmla="*/ 1592336 w 3664976"/>
              <a:gd name="connsiteY1854" fmla="*/ 175260 h 3768488"/>
              <a:gd name="connsiteX1855" fmla="*/ 1569476 w 3664976"/>
              <a:gd name="connsiteY1855" fmla="*/ 185420 h 3768488"/>
              <a:gd name="connsiteX1856" fmla="*/ 1577096 w 3664976"/>
              <a:gd name="connsiteY1856" fmla="*/ 198120 h 3768488"/>
              <a:gd name="connsiteX1857" fmla="*/ 1899676 w 3664976"/>
              <a:gd name="connsiteY1857" fmla="*/ 3479801 h 3768488"/>
              <a:gd name="connsiteX1858" fmla="*/ 1914917 w 3664976"/>
              <a:gd name="connsiteY1858" fmla="*/ 3477260 h 3768488"/>
              <a:gd name="connsiteX1859" fmla="*/ 1925076 w 3664976"/>
              <a:gd name="connsiteY1859" fmla="*/ 3456940 h 3768488"/>
              <a:gd name="connsiteX1860" fmla="*/ 1902217 w 3664976"/>
              <a:gd name="connsiteY1860" fmla="*/ 3459480 h 3768488"/>
              <a:gd name="connsiteX1861" fmla="*/ 1899676 w 3664976"/>
              <a:gd name="connsiteY1861" fmla="*/ 3479801 h 3768488"/>
              <a:gd name="connsiteX1862" fmla="*/ 672856 w 3664976"/>
              <a:gd name="connsiteY1862" fmla="*/ 2001520 h 3768488"/>
              <a:gd name="connsiteX1863" fmla="*/ 685556 w 3664976"/>
              <a:gd name="connsiteY1863" fmla="*/ 1998980 h 3768488"/>
              <a:gd name="connsiteX1864" fmla="*/ 672856 w 3664976"/>
              <a:gd name="connsiteY1864" fmla="*/ 1978660 h 3768488"/>
              <a:gd name="connsiteX1865" fmla="*/ 657617 w 3664976"/>
              <a:gd name="connsiteY1865" fmla="*/ 1981200 h 3768488"/>
              <a:gd name="connsiteX1866" fmla="*/ 672856 w 3664976"/>
              <a:gd name="connsiteY1866" fmla="*/ 2001520 h 3768488"/>
              <a:gd name="connsiteX1867" fmla="*/ 3217936 w 3664976"/>
              <a:gd name="connsiteY1867" fmla="*/ 1742440 h 3768488"/>
              <a:gd name="connsiteX1868" fmla="*/ 3238256 w 3664976"/>
              <a:gd name="connsiteY1868" fmla="*/ 1752600 h 3768488"/>
              <a:gd name="connsiteX1869" fmla="*/ 3235717 w 3664976"/>
              <a:gd name="connsiteY1869" fmla="*/ 1737360 h 3768488"/>
              <a:gd name="connsiteX1870" fmla="*/ 3212856 w 3664976"/>
              <a:gd name="connsiteY1870" fmla="*/ 1724660 h 3768488"/>
              <a:gd name="connsiteX1871" fmla="*/ 3217936 w 3664976"/>
              <a:gd name="connsiteY1871" fmla="*/ 1742440 h 3768488"/>
              <a:gd name="connsiteX1872" fmla="*/ 1785376 w 3664976"/>
              <a:gd name="connsiteY1872" fmla="*/ 3238501 h 3768488"/>
              <a:gd name="connsiteX1873" fmla="*/ 1803156 w 3664976"/>
              <a:gd name="connsiteY1873" fmla="*/ 3235960 h 3768488"/>
              <a:gd name="connsiteX1874" fmla="*/ 1810776 w 3664976"/>
              <a:gd name="connsiteY1874" fmla="*/ 3220720 h 3768488"/>
              <a:gd name="connsiteX1875" fmla="*/ 1795536 w 3664976"/>
              <a:gd name="connsiteY1875" fmla="*/ 3215640 h 3768488"/>
              <a:gd name="connsiteX1876" fmla="*/ 1785376 w 3664976"/>
              <a:gd name="connsiteY1876" fmla="*/ 3238501 h 3768488"/>
              <a:gd name="connsiteX1877" fmla="*/ 1648217 w 3664976"/>
              <a:gd name="connsiteY1877" fmla="*/ 3175001 h 3768488"/>
              <a:gd name="connsiteX1878" fmla="*/ 1663456 w 3664976"/>
              <a:gd name="connsiteY1878" fmla="*/ 3190240 h 3768488"/>
              <a:gd name="connsiteX1879" fmla="*/ 1671076 w 3664976"/>
              <a:gd name="connsiteY1879" fmla="*/ 3182620 h 3768488"/>
              <a:gd name="connsiteX1880" fmla="*/ 1655836 w 3664976"/>
              <a:gd name="connsiteY1880" fmla="*/ 3162301 h 3768488"/>
              <a:gd name="connsiteX1881" fmla="*/ 1648217 w 3664976"/>
              <a:gd name="connsiteY1881" fmla="*/ 3175001 h 3768488"/>
              <a:gd name="connsiteX1882" fmla="*/ 1724417 w 3664976"/>
              <a:gd name="connsiteY1882" fmla="*/ 3192780 h 3768488"/>
              <a:gd name="connsiteX1883" fmla="*/ 1711717 w 3664976"/>
              <a:gd name="connsiteY1883" fmla="*/ 3213101 h 3768488"/>
              <a:gd name="connsiteX1884" fmla="*/ 1721876 w 3664976"/>
              <a:gd name="connsiteY1884" fmla="*/ 3218180 h 3768488"/>
              <a:gd name="connsiteX1885" fmla="*/ 1744736 w 3664976"/>
              <a:gd name="connsiteY1885" fmla="*/ 3190240 h 3768488"/>
              <a:gd name="connsiteX1886" fmla="*/ 1724417 w 3664976"/>
              <a:gd name="connsiteY1886" fmla="*/ 3192780 h 3768488"/>
              <a:gd name="connsiteX1887" fmla="*/ 1874276 w 3664976"/>
              <a:gd name="connsiteY1887" fmla="*/ 3655060 h 3768488"/>
              <a:gd name="connsiteX1888" fmla="*/ 1889517 w 3664976"/>
              <a:gd name="connsiteY1888" fmla="*/ 3652520 h 3768488"/>
              <a:gd name="connsiteX1889" fmla="*/ 1899676 w 3664976"/>
              <a:gd name="connsiteY1889" fmla="*/ 3632201 h 3768488"/>
              <a:gd name="connsiteX1890" fmla="*/ 1876817 w 3664976"/>
              <a:gd name="connsiteY1890" fmla="*/ 3634740 h 3768488"/>
              <a:gd name="connsiteX1891" fmla="*/ 1874276 w 3664976"/>
              <a:gd name="connsiteY1891" fmla="*/ 3655060 h 3768488"/>
              <a:gd name="connsiteX1892" fmla="*/ 1615196 w 3664976"/>
              <a:gd name="connsiteY1892" fmla="*/ 3329940 h 3768488"/>
              <a:gd name="connsiteX1893" fmla="*/ 1617736 w 3664976"/>
              <a:gd name="connsiteY1893" fmla="*/ 3347720 h 3768488"/>
              <a:gd name="connsiteX1894" fmla="*/ 1632976 w 3664976"/>
              <a:gd name="connsiteY1894" fmla="*/ 3355340 h 3768488"/>
              <a:gd name="connsiteX1895" fmla="*/ 1638056 w 3664976"/>
              <a:gd name="connsiteY1895" fmla="*/ 3340101 h 3768488"/>
              <a:gd name="connsiteX1896" fmla="*/ 1615196 w 3664976"/>
              <a:gd name="connsiteY1896" fmla="*/ 3329940 h 3768488"/>
              <a:gd name="connsiteX1897" fmla="*/ 1485656 w 3664976"/>
              <a:gd name="connsiteY1897" fmla="*/ 3205480 h 3768488"/>
              <a:gd name="connsiteX1898" fmla="*/ 1475496 w 3664976"/>
              <a:gd name="connsiteY1898" fmla="*/ 3185160 h 3768488"/>
              <a:gd name="connsiteX1899" fmla="*/ 1460256 w 3664976"/>
              <a:gd name="connsiteY1899" fmla="*/ 3182620 h 3768488"/>
              <a:gd name="connsiteX1900" fmla="*/ 1467876 w 3664976"/>
              <a:gd name="connsiteY1900" fmla="*/ 3202940 h 3768488"/>
              <a:gd name="connsiteX1901" fmla="*/ 1485656 w 3664976"/>
              <a:gd name="connsiteY1901" fmla="*/ 3205480 h 3768488"/>
              <a:gd name="connsiteX1902" fmla="*/ 2775977 w 3664976"/>
              <a:gd name="connsiteY1902" fmla="*/ 1026160 h 3768488"/>
              <a:gd name="connsiteX1903" fmla="*/ 2796296 w 3664976"/>
              <a:gd name="connsiteY1903" fmla="*/ 1038860 h 3768488"/>
              <a:gd name="connsiteX1904" fmla="*/ 2801377 w 3664976"/>
              <a:gd name="connsiteY1904" fmla="*/ 1028700 h 3768488"/>
              <a:gd name="connsiteX1905" fmla="*/ 2773436 w 3664976"/>
              <a:gd name="connsiteY1905" fmla="*/ 1005840 h 3768488"/>
              <a:gd name="connsiteX1906" fmla="*/ 2775977 w 3664976"/>
              <a:gd name="connsiteY1906" fmla="*/ 1026160 h 3768488"/>
              <a:gd name="connsiteX1907" fmla="*/ 3235717 w 3664976"/>
              <a:gd name="connsiteY1907" fmla="*/ 904240 h 3768488"/>
              <a:gd name="connsiteX1908" fmla="*/ 3233177 w 3664976"/>
              <a:gd name="connsiteY1908" fmla="*/ 932180 h 3768488"/>
              <a:gd name="connsiteX1909" fmla="*/ 3258577 w 3664976"/>
              <a:gd name="connsiteY1909" fmla="*/ 906780 h 3768488"/>
              <a:gd name="connsiteX1910" fmla="*/ 3235717 w 3664976"/>
              <a:gd name="connsiteY1910" fmla="*/ 904240 h 3768488"/>
              <a:gd name="connsiteX1911" fmla="*/ 2041917 w 3664976"/>
              <a:gd name="connsiteY1911" fmla="*/ 726440 h 3768488"/>
              <a:gd name="connsiteX1912" fmla="*/ 2044456 w 3664976"/>
              <a:gd name="connsiteY1912" fmla="*/ 744220 h 3768488"/>
              <a:gd name="connsiteX1913" fmla="*/ 2059696 w 3664976"/>
              <a:gd name="connsiteY1913" fmla="*/ 751840 h 3768488"/>
              <a:gd name="connsiteX1914" fmla="*/ 2064776 w 3664976"/>
              <a:gd name="connsiteY1914" fmla="*/ 736600 h 3768488"/>
              <a:gd name="connsiteX1915" fmla="*/ 2041917 w 3664976"/>
              <a:gd name="connsiteY1915" fmla="*/ 726440 h 3768488"/>
              <a:gd name="connsiteX1916" fmla="*/ 2166377 w 3664976"/>
              <a:gd name="connsiteY1916" fmla="*/ 675640 h 3768488"/>
              <a:gd name="connsiteX1917" fmla="*/ 2168917 w 3664976"/>
              <a:gd name="connsiteY1917" fmla="*/ 693420 h 3768488"/>
              <a:gd name="connsiteX1918" fmla="*/ 2184156 w 3664976"/>
              <a:gd name="connsiteY1918" fmla="*/ 701040 h 3768488"/>
              <a:gd name="connsiteX1919" fmla="*/ 2189236 w 3664976"/>
              <a:gd name="connsiteY1919" fmla="*/ 685800 h 3768488"/>
              <a:gd name="connsiteX1920" fmla="*/ 2166377 w 3664976"/>
              <a:gd name="connsiteY1920" fmla="*/ 675640 h 3768488"/>
              <a:gd name="connsiteX1921" fmla="*/ 2834396 w 3664976"/>
              <a:gd name="connsiteY1921" fmla="*/ 1000760 h 3768488"/>
              <a:gd name="connsiteX1922" fmla="*/ 2839477 w 3664976"/>
              <a:gd name="connsiteY1922" fmla="*/ 988060 h 3768488"/>
              <a:gd name="connsiteX1923" fmla="*/ 2831856 w 3664976"/>
              <a:gd name="connsiteY1923" fmla="*/ 988060 h 3768488"/>
              <a:gd name="connsiteX1924" fmla="*/ 2826777 w 3664976"/>
              <a:gd name="connsiteY1924" fmla="*/ 1000760 h 3768488"/>
              <a:gd name="connsiteX1925" fmla="*/ 2834396 w 3664976"/>
              <a:gd name="connsiteY1925" fmla="*/ 1000760 h 3768488"/>
              <a:gd name="connsiteX1926" fmla="*/ 2476256 w 3664976"/>
              <a:gd name="connsiteY1926" fmla="*/ 525780 h 3768488"/>
              <a:gd name="connsiteX1927" fmla="*/ 2468636 w 3664976"/>
              <a:gd name="connsiteY1927" fmla="*/ 525780 h 3768488"/>
              <a:gd name="connsiteX1928" fmla="*/ 2463556 w 3664976"/>
              <a:gd name="connsiteY1928" fmla="*/ 538480 h 3768488"/>
              <a:gd name="connsiteX1929" fmla="*/ 2473717 w 3664976"/>
              <a:gd name="connsiteY1929" fmla="*/ 538480 h 3768488"/>
              <a:gd name="connsiteX1930" fmla="*/ 2476256 w 3664976"/>
              <a:gd name="connsiteY1930" fmla="*/ 525780 h 3768488"/>
              <a:gd name="connsiteX1931" fmla="*/ 2826777 w 3664976"/>
              <a:gd name="connsiteY1931" fmla="*/ 1087120 h 3768488"/>
              <a:gd name="connsiteX1932" fmla="*/ 2826777 w 3664976"/>
              <a:gd name="connsiteY1932" fmla="*/ 1076960 h 3768488"/>
              <a:gd name="connsiteX1933" fmla="*/ 2814077 w 3664976"/>
              <a:gd name="connsiteY1933" fmla="*/ 1079500 h 3768488"/>
              <a:gd name="connsiteX1934" fmla="*/ 2814077 w 3664976"/>
              <a:gd name="connsiteY1934" fmla="*/ 1087120 h 3768488"/>
              <a:gd name="connsiteX1935" fmla="*/ 2826777 w 3664976"/>
              <a:gd name="connsiteY1935" fmla="*/ 1087120 h 3768488"/>
              <a:gd name="connsiteX1936" fmla="*/ 2501656 w 3664976"/>
              <a:gd name="connsiteY1936" fmla="*/ 911860 h 3768488"/>
              <a:gd name="connsiteX1937" fmla="*/ 2501656 w 3664976"/>
              <a:gd name="connsiteY1937" fmla="*/ 901700 h 3768488"/>
              <a:gd name="connsiteX1938" fmla="*/ 2488956 w 3664976"/>
              <a:gd name="connsiteY1938" fmla="*/ 904240 h 3768488"/>
              <a:gd name="connsiteX1939" fmla="*/ 2488956 w 3664976"/>
              <a:gd name="connsiteY1939" fmla="*/ 911860 h 3768488"/>
              <a:gd name="connsiteX1940" fmla="*/ 2501656 w 3664976"/>
              <a:gd name="connsiteY1940" fmla="*/ 911860 h 3768488"/>
              <a:gd name="connsiteX1941" fmla="*/ 1335796 w 3664976"/>
              <a:gd name="connsiteY1941" fmla="*/ 3439160 h 3768488"/>
              <a:gd name="connsiteX1942" fmla="*/ 1348496 w 3664976"/>
              <a:gd name="connsiteY1942" fmla="*/ 3444240 h 3768488"/>
              <a:gd name="connsiteX1943" fmla="*/ 1348496 w 3664976"/>
              <a:gd name="connsiteY1943" fmla="*/ 3436620 h 3768488"/>
              <a:gd name="connsiteX1944" fmla="*/ 1335796 w 3664976"/>
              <a:gd name="connsiteY1944" fmla="*/ 3431540 h 3768488"/>
              <a:gd name="connsiteX1945" fmla="*/ 1335796 w 3664976"/>
              <a:gd name="connsiteY1945" fmla="*/ 3439160 h 3768488"/>
              <a:gd name="connsiteX1946" fmla="*/ 2138436 w 3664976"/>
              <a:gd name="connsiteY1946" fmla="*/ 210820 h 3768488"/>
              <a:gd name="connsiteX1947" fmla="*/ 2146056 w 3664976"/>
              <a:gd name="connsiteY1947" fmla="*/ 210820 h 3768488"/>
              <a:gd name="connsiteX1948" fmla="*/ 2151136 w 3664976"/>
              <a:gd name="connsiteY1948" fmla="*/ 198120 h 3768488"/>
              <a:gd name="connsiteX1949" fmla="*/ 2140977 w 3664976"/>
              <a:gd name="connsiteY1949" fmla="*/ 198120 h 3768488"/>
              <a:gd name="connsiteX1950" fmla="*/ 2138436 w 3664976"/>
              <a:gd name="connsiteY1950" fmla="*/ 210820 h 3768488"/>
              <a:gd name="connsiteX1951" fmla="*/ 2049536 w 3664976"/>
              <a:gd name="connsiteY1951" fmla="*/ 124460 h 3768488"/>
              <a:gd name="connsiteX1952" fmla="*/ 2057156 w 3664976"/>
              <a:gd name="connsiteY1952" fmla="*/ 124460 h 3768488"/>
              <a:gd name="connsiteX1953" fmla="*/ 2062236 w 3664976"/>
              <a:gd name="connsiteY1953" fmla="*/ 111760 h 3768488"/>
              <a:gd name="connsiteX1954" fmla="*/ 2052076 w 3664976"/>
              <a:gd name="connsiteY1954" fmla="*/ 111760 h 3768488"/>
              <a:gd name="connsiteX1955" fmla="*/ 2049536 w 3664976"/>
              <a:gd name="connsiteY1955" fmla="*/ 124460 h 3768488"/>
              <a:gd name="connsiteX1956" fmla="*/ 2562617 w 3664976"/>
              <a:gd name="connsiteY1956" fmla="*/ 949960 h 3768488"/>
              <a:gd name="connsiteX1957" fmla="*/ 2562617 w 3664976"/>
              <a:gd name="connsiteY1957" fmla="*/ 942340 h 3768488"/>
              <a:gd name="connsiteX1958" fmla="*/ 2549917 w 3664976"/>
              <a:gd name="connsiteY1958" fmla="*/ 937260 h 3768488"/>
              <a:gd name="connsiteX1959" fmla="*/ 2549917 w 3664976"/>
              <a:gd name="connsiteY1959" fmla="*/ 947420 h 3768488"/>
              <a:gd name="connsiteX1960" fmla="*/ 2562617 w 3664976"/>
              <a:gd name="connsiteY1960" fmla="*/ 949960 h 3768488"/>
              <a:gd name="connsiteX1961" fmla="*/ 2524517 w 3664976"/>
              <a:gd name="connsiteY1961" fmla="*/ 904240 h 3768488"/>
              <a:gd name="connsiteX1962" fmla="*/ 2506736 w 3664976"/>
              <a:gd name="connsiteY1962" fmla="*/ 906780 h 3768488"/>
              <a:gd name="connsiteX1963" fmla="*/ 2519436 w 3664976"/>
              <a:gd name="connsiteY1963" fmla="*/ 919480 h 3768488"/>
              <a:gd name="connsiteX1964" fmla="*/ 2524517 w 3664976"/>
              <a:gd name="connsiteY1964" fmla="*/ 904240 h 3768488"/>
              <a:gd name="connsiteX1965" fmla="*/ 647456 w 3664976"/>
              <a:gd name="connsiteY1965" fmla="*/ 2740660 h 3768488"/>
              <a:gd name="connsiteX1966" fmla="*/ 647456 w 3664976"/>
              <a:gd name="connsiteY1966" fmla="*/ 2730501 h 3768488"/>
              <a:gd name="connsiteX1967" fmla="*/ 634756 w 3664976"/>
              <a:gd name="connsiteY1967" fmla="*/ 2733040 h 3768488"/>
              <a:gd name="connsiteX1968" fmla="*/ 634756 w 3664976"/>
              <a:gd name="connsiteY1968" fmla="*/ 2740660 h 3768488"/>
              <a:gd name="connsiteX1969" fmla="*/ 647456 w 3664976"/>
              <a:gd name="connsiteY1969" fmla="*/ 2740660 h 3768488"/>
              <a:gd name="connsiteX1970" fmla="*/ 3225556 w 3664976"/>
              <a:gd name="connsiteY1970" fmla="*/ 1640840 h 3768488"/>
              <a:gd name="connsiteX1971" fmla="*/ 3230636 w 3664976"/>
              <a:gd name="connsiteY1971" fmla="*/ 1653540 h 3768488"/>
              <a:gd name="connsiteX1972" fmla="*/ 3238256 w 3664976"/>
              <a:gd name="connsiteY1972" fmla="*/ 1653540 h 3768488"/>
              <a:gd name="connsiteX1973" fmla="*/ 3235717 w 3664976"/>
              <a:gd name="connsiteY1973" fmla="*/ 1640840 h 3768488"/>
              <a:gd name="connsiteX1974" fmla="*/ 3225556 w 3664976"/>
              <a:gd name="connsiteY1974" fmla="*/ 1640840 h 3768488"/>
              <a:gd name="connsiteX1975" fmla="*/ 2019056 w 3664976"/>
              <a:gd name="connsiteY1975" fmla="*/ 68580 h 3768488"/>
              <a:gd name="connsiteX1976" fmla="*/ 2013976 w 3664976"/>
              <a:gd name="connsiteY1976" fmla="*/ 81280 h 3768488"/>
              <a:gd name="connsiteX1977" fmla="*/ 2024136 w 3664976"/>
              <a:gd name="connsiteY1977" fmla="*/ 86360 h 3768488"/>
              <a:gd name="connsiteX1978" fmla="*/ 2026676 w 3664976"/>
              <a:gd name="connsiteY1978" fmla="*/ 73660 h 3768488"/>
              <a:gd name="connsiteX1979" fmla="*/ 2019056 w 3664976"/>
              <a:gd name="connsiteY1979" fmla="*/ 68580 h 3768488"/>
              <a:gd name="connsiteX1980" fmla="*/ 2694696 w 3664976"/>
              <a:gd name="connsiteY1980" fmla="*/ 820420 h 3768488"/>
              <a:gd name="connsiteX1981" fmla="*/ 2689617 w 3664976"/>
              <a:gd name="connsiteY1981" fmla="*/ 833120 h 3768488"/>
              <a:gd name="connsiteX1982" fmla="*/ 2699777 w 3664976"/>
              <a:gd name="connsiteY1982" fmla="*/ 838200 h 3768488"/>
              <a:gd name="connsiteX1983" fmla="*/ 2702317 w 3664976"/>
              <a:gd name="connsiteY1983" fmla="*/ 825500 h 3768488"/>
              <a:gd name="connsiteX1984" fmla="*/ 2694696 w 3664976"/>
              <a:gd name="connsiteY1984" fmla="*/ 820420 h 3768488"/>
              <a:gd name="connsiteX1985" fmla="*/ 2763277 w 3664976"/>
              <a:gd name="connsiteY1985" fmla="*/ 1026160 h 3768488"/>
              <a:gd name="connsiteX1986" fmla="*/ 2763277 w 3664976"/>
              <a:gd name="connsiteY1986" fmla="*/ 1016000 h 3768488"/>
              <a:gd name="connsiteX1987" fmla="*/ 2750577 w 3664976"/>
              <a:gd name="connsiteY1987" fmla="*/ 1018540 h 3768488"/>
              <a:gd name="connsiteX1988" fmla="*/ 2750577 w 3664976"/>
              <a:gd name="connsiteY1988" fmla="*/ 1026160 h 3768488"/>
              <a:gd name="connsiteX1989" fmla="*/ 2763277 w 3664976"/>
              <a:gd name="connsiteY1989" fmla="*/ 1026160 h 3768488"/>
              <a:gd name="connsiteX1990" fmla="*/ 2519436 w 3664976"/>
              <a:gd name="connsiteY1990" fmla="*/ 919480 h 3768488"/>
              <a:gd name="connsiteX1991" fmla="*/ 2514356 w 3664976"/>
              <a:gd name="connsiteY1991" fmla="*/ 932180 h 3768488"/>
              <a:gd name="connsiteX1992" fmla="*/ 2524517 w 3664976"/>
              <a:gd name="connsiteY1992" fmla="*/ 937260 h 3768488"/>
              <a:gd name="connsiteX1993" fmla="*/ 2527056 w 3664976"/>
              <a:gd name="connsiteY1993" fmla="*/ 924560 h 3768488"/>
              <a:gd name="connsiteX1994" fmla="*/ 2519436 w 3664976"/>
              <a:gd name="connsiteY1994" fmla="*/ 919480 h 3768488"/>
              <a:gd name="connsiteX1995" fmla="*/ 1919996 w 3664976"/>
              <a:gd name="connsiteY1995" fmla="*/ 60960 h 3768488"/>
              <a:gd name="connsiteX1996" fmla="*/ 1917456 w 3664976"/>
              <a:gd name="connsiteY1996" fmla="*/ 43180 h 3768488"/>
              <a:gd name="connsiteX1997" fmla="*/ 1904756 w 3664976"/>
              <a:gd name="connsiteY1997" fmla="*/ 55880 h 3768488"/>
              <a:gd name="connsiteX1998" fmla="*/ 1919996 w 3664976"/>
              <a:gd name="connsiteY1998" fmla="*/ 60960 h 3768488"/>
              <a:gd name="connsiteX1999" fmla="*/ 3271277 w 3664976"/>
              <a:gd name="connsiteY1999" fmla="*/ 1371600 h 3768488"/>
              <a:gd name="connsiteX2000" fmla="*/ 3266196 w 3664976"/>
              <a:gd name="connsiteY2000" fmla="*/ 1384300 h 3768488"/>
              <a:gd name="connsiteX2001" fmla="*/ 3276356 w 3664976"/>
              <a:gd name="connsiteY2001" fmla="*/ 1389380 h 3768488"/>
              <a:gd name="connsiteX2002" fmla="*/ 3278896 w 3664976"/>
              <a:gd name="connsiteY2002" fmla="*/ 1376680 h 3768488"/>
              <a:gd name="connsiteX2003" fmla="*/ 3271277 w 3664976"/>
              <a:gd name="connsiteY2003" fmla="*/ 1371600 h 3768488"/>
              <a:gd name="connsiteX2004" fmla="*/ 3301756 w 3664976"/>
              <a:gd name="connsiteY2004" fmla="*/ 1539240 h 3768488"/>
              <a:gd name="connsiteX2005" fmla="*/ 3301756 w 3664976"/>
              <a:gd name="connsiteY2005" fmla="*/ 1529080 h 3768488"/>
              <a:gd name="connsiteX2006" fmla="*/ 3289056 w 3664976"/>
              <a:gd name="connsiteY2006" fmla="*/ 1531620 h 3768488"/>
              <a:gd name="connsiteX2007" fmla="*/ 3289056 w 3664976"/>
              <a:gd name="connsiteY2007" fmla="*/ 1539240 h 3768488"/>
              <a:gd name="connsiteX2008" fmla="*/ 3301756 w 3664976"/>
              <a:gd name="connsiteY2008" fmla="*/ 1539240 h 3768488"/>
              <a:gd name="connsiteX2009" fmla="*/ 2537217 w 3664976"/>
              <a:gd name="connsiteY2009" fmla="*/ 762000 h 3768488"/>
              <a:gd name="connsiteX2010" fmla="*/ 2529596 w 3664976"/>
              <a:gd name="connsiteY2010" fmla="*/ 762000 h 3768488"/>
              <a:gd name="connsiteX2011" fmla="*/ 2524517 w 3664976"/>
              <a:gd name="connsiteY2011" fmla="*/ 774700 h 3768488"/>
              <a:gd name="connsiteX2012" fmla="*/ 2534677 w 3664976"/>
              <a:gd name="connsiteY2012" fmla="*/ 774700 h 3768488"/>
              <a:gd name="connsiteX2013" fmla="*/ 2537217 w 3664976"/>
              <a:gd name="connsiteY2013" fmla="*/ 762000 h 3768488"/>
              <a:gd name="connsiteX2014" fmla="*/ 2687077 w 3664976"/>
              <a:gd name="connsiteY2014" fmla="*/ 876300 h 3768488"/>
              <a:gd name="connsiteX2015" fmla="*/ 2692156 w 3664976"/>
              <a:gd name="connsiteY2015" fmla="*/ 889000 h 3768488"/>
              <a:gd name="connsiteX2016" fmla="*/ 2699777 w 3664976"/>
              <a:gd name="connsiteY2016" fmla="*/ 889000 h 3768488"/>
              <a:gd name="connsiteX2017" fmla="*/ 2697236 w 3664976"/>
              <a:gd name="connsiteY2017" fmla="*/ 876300 h 3768488"/>
              <a:gd name="connsiteX2018" fmla="*/ 2687077 w 3664976"/>
              <a:gd name="connsiteY2018" fmla="*/ 876300 h 3768488"/>
              <a:gd name="connsiteX2019" fmla="*/ 2875036 w 3664976"/>
              <a:gd name="connsiteY2019" fmla="*/ 1076960 h 3768488"/>
              <a:gd name="connsiteX2020" fmla="*/ 2882656 w 3664976"/>
              <a:gd name="connsiteY2020" fmla="*/ 1076960 h 3768488"/>
              <a:gd name="connsiteX2021" fmla="*/ 2887736 w 3664976"/>
              <a:gd name="connsiteY2021" fmla="*/ 1064260 h 3768488"/>
              <a:gd name="connsiteX2022" fmla="*/ 2877577 w 3664976"/>
              <a:gd name="connsiteY2022" fmla="*/ 1064260 h 3768488"/>
              <a:gd name="connsiteX2023" fmla="*/ 2875036 w 3664976"/>
              <a:gd name="connsiteY2023" fmla="*/ 1076960 h 3768488"/>
              <a:gd name="connsiteX2024" fmla="*/ 3108717 w 3664976"/>
              <a:gd name="connsiteY2024" fmla="*/ 1206500 h 3768488"/>
              <a:gd name="connsiteX2025" fmla="*/ 3121417 w 3664976"/>
              <a:gd name="connsiteY2025" fmla="*/ 1211580 h 3768488"/>
              <a:gd name="connsiteX2026" fmla="*/ 3126496 w 3664976"/>
              <a:gd name="connsiteY2026" fmla="*/ 1201420 h 3768488"/>
              <a:gd name="connsiteX2027" fmla="*/ 3113796 w 3664976"/>
              <a:gd name="connsiteY2027" fmla="*/ 1198880 h 3768488"/>
              <a:gd name="connsiteX2028" fmla="*/ 3108717 w 3664976"/>
              <a:gd name="connsiteY2028" fmla="*/ 1206500 h 3768488"/>
              <a:gd name="connsiteX2029" fmla="*/ 2148596 w 3664976"/>
              <a:gd name="connsiteY2029" fmla="*/ 299720 h 3768488"/>
              <a:gd name="connsiteX2030" fmla="*/ 2140977 w 3664976"/>
              <a:gd name="connsiteY2030" fmla="*/ 299720 h 3768488"/>
              <a:gd name="connsiteX2031" fmla="*/ 2135896 w 3664976"/>
              <a:gd name="connsiteY2031" fmla="*/ 312420 h 3768488"/>
              <a:gd name="connsiteX2032" fmla="*/ 2146056 w 3664976"/>
              <a:gd name="connsiteY2032" fmla="*/ 312420 h 3768488"/>
              <a:gd name="connsiteX2033" fmla="*/ 2148596 w 3664976"/>
              <a:gd name="connsiteY2033" fmla="*/ 299720 h 3768488"/>
              <a:gd name="connsiteX2034" fmla="*/ 2976636 w 3664976"/>
              <a:gd name="connsiteY2034" fmla="*/ 650240 h 3768488"/>
              <a:gd name="connsiteX2035" fmla="*/ 2986796 w 3664976"/>
              <a:gd name="connsiteY2035" fmla="*/ 650240 h 3768488"/>
              <a:gd name="connsiteX2036" fmla="*/ 2984256 w 3664976"/>
              <a:gd name="connsiteY2036" fmla="*/ 637540 h 3768488"/>
              <a:gd name="connsiteX2037" fmla="*/ 2976636 w 3664976"/>
              <a:gd name="connsiteY2037" fmla="*/ 637540 h 3768488"/>
              <a:gd name="connsiteX2038" fmla="*/ 2976636 w 3664976"/>
              <a:gd name="connsiteY2038" fmla="*/ 650240 h 3768488"/>
              <a:gd name="connsiteX2039" fmla="*/ 873517 w 3664976"/>
              <a:gd name="connsiteY2039" fmla="*/ 3068320 h 3768488"/>
              <a:gd name="connsiteX2040" fmla="*/ 878596 w 3664976"/>
              <a:gd name="connsiteY2040" fmla="*/ 3081020 h 3768488"/>
              <a:gd name="connsiteX2041" fmla="*/ 886217 w 3664976"/>
              <a:gd name="connsiteY2041" fmla="*/ 3081020 h 3768488"/>
              <a:gd name="connsiteX2042" fmla="*/ 883676 w 3664976"/>
              <a:gd name="connsiteY2042" fmla="*/ 3068320 h 3768488"/>
              <a:gd name="connsiteX2043" fmla="*/ 873517 w 3664976"/>
              <a:gd name="connsiteY2043" fmla="*/ 3068320 h 3768488"/>
              <a:gd name="connsiteX2044" fmla="*/ 3032517 w 3664976"/>
              <a:gd name="connsiteY2044" fmla="*/ 731520 h 3768488"/>
              <a:gd name="connsiteX2045" fmla="*/ 3007117 w 3664976"/>
              <a:gd name="connsiteY2045" fmla="*/ 731520 h 3768488"/>
              <a:gd name="connsiteX2046" fmla="*/ 3032517 w 3664976"/>
              <a:gd name="connsiteY2046" fmla="*/ 731520 h 3768488"/>
              <a:gd name="connsiteX2047" fmla="*/ 2262896 w 3664976"/>
              <a:gd name="connsiteY2047" fmla="*/ 198120 h 3768488"/>
              <a:gd name="connsiteX2048" fmla="*/ 2262896 w 3664976"/>
              <a:gd name="connsiteY2048" fmla="*/ 187960 h 3768488"/>
              <a:gd name="connsiteX2049" fmla="*/ 2250196 w 3664976"/>
              <a:gd name="connsiteY2049" fmla="*/ 190500 h 3768488"/>
              <a:gd name="connsiteX2050" fmla="*/ 2250196 w 3664976"/>
              <a:gd name="connsiteY2050" fmla="*/ 198120 h 3768488"/>
              <a:gd name="connsiteX2051" fmla="*/ 2262896 w 3664976"/>
              <a:gd name="connsiteY2051" fmla="*/ 198120 h 3768488"/>
              <a:gd name="connsiteX2052" fmla="*/ 2692156 w 3664976"/>
              <a:gd name="connsiteY2052" fmla="*/ 624840 h 3768488"/>
              <a:gd name="connsiteX2053" fmla="*/ 2694696 w 3664976"/>
              <a:gd name="connsiteY2053" fmla="*/ 642620 h 3768488"/>
              <a:gd name="connsiteX2054" fmla="*/ 2707396 w 3664976"/>
              <a:gd name="connsiteY2054" fmla="*/ 629920 h 3768488"/>
              <a:gd name="connsiteX2055" fmla="*/ 2692156 w 3664976"/>
              <a:gd name="connsiteY2055" fmla="*/ 624840 h 3768488"/>
              <a:gd name="connsiteX2056" fmla="*/ 2869956 w 3664976"/>
              <a:gd name="connsiteY2056" fmla="*/ 820420 h 3768488"/>
              <a:gd name="connsiteX2057" fmla="*/ 2882656 w 3664976"/>
              <a:gd name="connsiteY2057" fmla="*/ 825500 h 3768488"/>
              <a:gd name="connsiteX2058" fmla="*/ 2887736 w 3664976"/>
              <a:gd name="connsiteY2058" fmla="*/ 815340 h 3768488"/>
              <a:gd name="connsiteX2059" fmla="*/ 2875036 w 3664976"/>
              <a:gd name="connsiteY2059" fmla="*/ 812800 h 3768488"/>
              <a:gd name="connsiteX2060" fmla="*/ 2869956 w 3664976"/>
              <a:gd name="connsiteY2060" fmla="*/ 820420 h 3768488"/>
              <a:gd name="connsiteX2061" fmla="*/ 2694696 w 3664976"/>
              <a:gd name="connsiteY2061" fmla="*/ 645160 h 3768488"/>
              <a:gd name="connsiteX2062" fmla="*/ 2689617 w 3664976"/>
              <a:gd name="connsiteY2062" fmla="*/ 657860 h 3768488"/>
              <a:gd name="connsiteX2063" fmla="*/ 2699777 w 3664976"/>
              <a:gd name="connsiteY2063" fmla="*/ 662940 h 3768488"/>
              <a:gd name="connsiteX2064" fmla="*/ 2702317 w 3664976"/>
              <a:gd name="connsiteY2064" fmla="*/ 650240 h 3768488"/>
              <a:gd name="connsiteX2065" fmla="*/ 2694696 w 3664976"/>
              <a:gd name="connsiteY2065" fmla="*/ 645160 h 3768488"/>
              <a:gd name="connsiteX2066" fmla="*/ 2864877 w 3664976"/>
              <a:gd name="connsiteY2066" fmla="*/ 825500 h 3768488"/>
              <a:gd name="connsiteX2067" fmla="*/ 2864877 w 3664976"/>
              <a:gd name="connsiteY2067" fmla="*/ 815340 h 3768488"/>
              <a:gd name="connsiteX2068" fmla="*/ 2852177 w 3664976"/>
              <a:gd name="connsiteY2068" fmla="*/ 817880 h 3768488"/>
              <a:gd name="connsiteX2069" fmla="*/ 2852177 w 3664976"/>
              <a:gd name="connsiteY2069" fmla="*/ 825500 h 3768488"/>
              <a:gd name="connsiteX2070" fmla="*/ 2864877 w 3664976"/>
              <a:gd name="connsiteY2070" fmla="*/ 825500 h 3768488"/>
              <a:gd name="connsiteX2071" fmla="*/ 2323856 w 3664976"/>
              <a:gd name="connsiteY2071" fmla="*/ 325120 h 3768488"/>
              <a:gd name="connsiteX2072" fmla="*/ 2336556 w 3664976"/>
              <a:gd name="connsiteY2072" fmla="*/ 320040 h 3768488"/>
              <a:gd name="connsiteX2073" fmla="*/ 2336556 w 3664976"/>
              <a:gd name="connsiteY2073" fmla="*/ 312420 h 3768488"/>
              <a:gd name="connsiteX2074" fmla="*/ 2323856 w 3664976"/>
              <a:gd name="connsiteY2074" fmla="*/ 314960 h 3768488"/>
              <a:gd name="connsiteX2075" fmla="*/ 2323856 w 3664976"/>
              <a:gd name="connsiteY2075" fmla="*/ 325120 h 3768488"/>
              <a:gd name="connsiteX2076" fmla="*/ 2788677 w 3664976"/>
              <a:gd name="connsiteY2076" fmla="*/ 774700 h 3768488"/>
              <a:gd name="connsiteX2077" fmla="*/ 2788677 w 3664976"/>
              <a:gd name="connsiteY2077" fmla="*/ 782320 h 3768488"/>
              <a:gd name="connsiteX2078" fmla="*/ 2801377 w 3664976"/>
              <a:gd name="connsiteY2078" fmla="*/ 787400 h 3768488"/>
              <a:gd name="connsiteX2079" fmla="*/ 2801377 w 3664976"/>
              <a:gd name="connsiteY2079" fmla="*/ 777240 h 3768488"/>
              <a:gd name="connsiteX2080" fmla="*/ 2788677 w 3664976"/>
              <a:gd name="connsiteY2080" fmla="*/ 774700 h 3768488"/>
              <a:gd name="connsiteX2081" fmla="*/ 246136 w 3664976"/>
              <a:gd name="connsiteY2081" fmla="*/ 2364740 h 3768488"/>
              <a:gd name="connsiteX2082" fmla="*/ 246136 w 3664976"/>
              <a:gd name="connsiteY2082" fmla="*/ 2372360 h 3768488"/>
              <a:gd name="connsiteX2083" fmla="*/ 258836 w 3664976"/>
              <a:gd name="connsiteY2083" fmla="*/ 2377440 h 3768488"/>
              <a:gd name="connsiteX2084" fmla="*/ 258836 w 3664976"/>
              <a:gd name="connsiteY2084" fmla="*/ 2367280 h 3768488"/>
              <a:gd name="connsiteX2085" fmla="*/ 246136 w 3664976"/>
              <a:gd name="connsiteY2085" fmla="*/ 2364740 h 3768488"/>
              <a:gd name="connsiteX2086" fmla="*/ 520456 w 3664976"/>
              <a:gd name="connsiteY2086" fmla="*/ 2727960 h 3768488"/>
              <a:gd name="connsiteX2087" fmla="*/ 528076 w 3664976"/>
              <a:gd name="connsiteY2087" fmla="*/ 2727960 h 3768488"/>
              <a:gd name="connsiteX2088" fmla="*/ 533156 w 3664976"/>
              <a:gd name="connsiteY2088" fmla="*/ 2715260 h 3768488"/>
              <a:gd name="connsiteX2089" fmla="*/ 522996 w 3664976"/>
              <a:gd name="connsiteY2089" fmla="*/ 2715260 h 3768488"/>
              <a:gd name="connsiteX2090" fmla="*/ 520456 w 3664976"/>
              <a:gd name="connsiteY2090" fmla="*/ 2727960 h 3768488"/>
              <a:gd name="connsiteX2091" fmla="*/ 2839477 w 3664976"/>
              <a:gd name="connsiteY2091" fmla="*/ 624840 h 3768488"/>
              <a:gd name="connsiteX2092" fmla="*/ 2839477 w 3664976"/>
              <a:gd name="connsiteY2092" fmla="*/ 614680 h 3768488"/>
              <a:gd name="connsiteX2093" fmla="*/ 2826777 w 3664976"/>
              <a:gd name="connsiteY2093" fmla="*/ 617220 h 3768488"/>
              <a:gd name="connsiteX2094" fmla="*/ 2826777 w 3664976"/>
              <a:gd name="connsiteY2094" fmla="*/ 624840 h 3768488"/>
              <a:gd name="connsiteX2095" fmla="*/ 2839477 w 3664976"/>
              <a:gd name="connsiteY2095" fmla="*/ 624840 h 3768488"/>
              <a:gd name="connsiteX2096" fmla="*/ 2864877 w 3664976"/>
              <a:gd name="connsiteY2096" fmla="*/ 657860 h 3768488"/>
              <a:gd name="connsiteX2097" fmla="*/ 2877577 w 3664976"/>
              <a:gd name="connsiteY2097" fmla="*/ 662940 h 3768488"/>
              <a:gd name="connsiteX2098" fmla="*/ 2877577 w 3664976"/>
              <a:gd name="connsiteY2098" fmla="*/ 655320 h 3768488"/>
              <a:gd name="connsiteX2099" fmla="*/ 2864877 w 3664976"/>
              <a:gd name="connsiteY2099" fmla="*/ 650240 h 3768488"/>
              <a:gd name="connsiteX2100" fmla="*/ 2864877 w 3664976"/>
              <a:gd name="connsiteY2100" fmla="*/ 657860 h 3768488"/>
              <a:gd name="connsiteX2101" fmla="*/ 3014736 w 3664976"/>
              <a:gd name="connsiteY2101" fmla="*/ 883920 h 3768488"/>
              <a:gd name="connsiteX2102" fmla="*/ 3027436 w 3664976"/>
              <a:gd name="connsiteY2102" fmla="*/ 889000 h 3768488"/>
              <a:gd name="connsiteX2103" fmla="*/ 3027436 w 3664976"/>
              <a:gd name="connsiteY2103" fmla="*/ 881380 h 3768488"/>
              <a:gd name="connsiteX2104" fmla="*/ 3014736 w 3664976"/>
              <a:gd name="connsiteY2104" fmla="*/ 876300 h 3768488"/>
              <a:gd name="connsiteX2105" fmla="*/ 3014736 w 3664976"/>
              <a:gd name="connsiteY2105" fmla="*/ 883920 h 3768488"/>
              <a:gd name="connsiteX2106" fmla="*/ 2280677 w 3664976"/>
              <a:gd name="connsiteY2106" fmla="*/ 180340 h 3768488"/>
              <a:gd name="connsiteX2107" fmla="*/ 2267977 w 3664976"/>
              <a:gd name="connsiteY2107" fmla="*/ 193040 h 3768488"/>
              <a:gd name="connsiteX2108" fmla="*/ 2280677 w 3664976"/>
              <a:gd name="connsiteY2108" fmla="*/ 205740 h 3768488"/>
              <a:gd name="connsiteX2109" fmla="*/ 2280677 w 3664976"/>
              <a:gd name="connsiteY2109" fmla="*/ 180340 h 3768488"/>
              <a:gd name="connsiteX2110" fmla="*/ 2707396 w 3664976"/>
              <a:gd name="connsiteY2110" fmla="*/ 632460 h 3768488"/>
              <a:gd name="connsiteX2111" fmla="*/ 2720096 w 3664976"/>
              <a:gd name="connsiteY2111" fmla="*/ 637540 h 3768488"/>
              <a:gd name="connsiteX2112" fmla="*/ 2725177 w 3664976"/>
              <a:gd name="connsiteY2112" fmla="*/ 627380 h 3768488"/>
              <a:gd name="connsiteX2113" fmla="*/ 2712477 w 3664976"/>
              <a:gd name="connsiteY2113" fmla="*/ 624840 h 3768488"/>
              <a:gd name="connsiteX2114" fmla="*/ 2707396 w 3664976"/>
              <a:gd name="connsiteY2114" fmla="*/ 632460 h 3768488"/>
              <a:gd name="connsiteX2115" fmla="*/ 220736 w 3664976"/>
              <a:gd name="connsiteY2115" fmla="*/ 2357120 h 3768488"/>
              <a:gd name="connsiteX2116" fmla="*/ 202956 w 3664976"/>
              <a:gd name="connsiteY2116" fmla="*/ 2359660 h 3768488"/>
              <a:gd name="connsiteX2117" fmla="*/ 215656 w 3664976"/>
              <a:gd name="connsiteY2117" fmla="*/ 2372360 h 3768488"/>
              <a:gd name="connsiteX2118" fmla="*/ 220736 w 3664976"/>
              <a:gd name="connsiteY2118" fmla="*/ 2357120 h 3768488"/>
              <a:gd name="connsiteX2119" fmla="*/ 695717 w 3664976"/>
              <a:gd name="connsiteY2119" fmla="*/ 1277620 h 3768488"/>
              <a:gd name="connsiteX2120" fmla="*/ 703336 w 3664976"/>
              <a:gd name="connsiteY2120" fmla="*/ 1277620 h 3768488"/>
              <a:gd name="connsiteX2121" fmla="*/ 708417 w 3664976"/>
              <a:gd name="connsiteY2121" fmla="*/ 1264920 h 3768488"/>
              <a:gd name="connsiteX2122" fmla="*/ 698256 w 3664976"/>
              <a:gd name="connsiteY2122" fmla="*/ 1264920 h 3768488"/>
              <a:gd name="connsiteX2123" fmla="*/ 695717 w 3664976"/>
              <a:gd name="connsiteY2123" fmla="*/ 1277620 h 3768488"/>
              <a:gd name="connsiteX2124" fmla="*/ 533156 w 3664976"/>
              <a:gd name="connsiteY2124" fmla="*/ 1112520 h 3768488"/>
              <a:gd name="connsiteX2125" fmla="*/ 525536 w 3664976"/>
              <a:gd name="connsiteY2125" fmla="*/ 1112520 h 3768488"/>
              <a:gd name="connsiteX2126" fmla="*/ 520456 w 3664976"/>
              <a:gd name="connsiteY2126" fmla="*/ 1125220 h 3768488"/>
              <a:gd name="connsiteX2127" fmla="*/ 530617 w 3664976"/>
              <a:gd name="connsiteY2127" fmla="*/ 1125220 h 3768488"/>
              <a:gd name="connsiteX2128" fmla="*/ 533156 w 3664976"/>
              <a:gd name="connsiteY2128" fmla="*/ 1112520 h 3768488"/>
              <a:gd name="connsiteX2129" fmla="*/ 873517 w 3664976"/>
              <a:gd name="connsiteY2129" fmla="*/ 1463040 h 3768488"/>
              <a:gd name="connsiteX2130" fmla="*/ 878596 w 3664976"/>
              <a:gd name="connsiteY2130" fmla="*/ 1475740 h 3768488"/>
              <a:gd name="connsiteX2131" fmla="*/ 886217 w 3664976"/>
              <a:gd name="connsiteY2131" fmla="*/ 1475740 h 3768488"/>
              <a:gd name="connsiteX2132" fmla="*/ 883676 w 3664976"/>
              <a:gd name="connsiteY2132" fmla="*/ 1463040 h 3768488"/>
              <a:gd name="connsiteX2133" fmla="*/ 873517 w 3664976"/>
              <a:gd name="connsiteY2133" fmla="*/ 1463040 h 3768488"/>
              <a:gd name="connsiteX2134" fmla="*/ 835417 w 3664976"/>
              <a:gd name="connsiteY2134" fmla="*/ 1490980 h 3768488"/>
              <a:gd name="connsiteX2135" fmla="*/ 845576 w 3664976"/>
              <a:gd name="connsiteY2135" fmla="*/ 1490980 h 3768488"/>
              <a:gd name="connsiteX2136" fmla="*/ 843036 w 3664976"/>
              <a:gd name="connsiteY2136" fmla="*/ 1478280 h 3768488"/>
              <a:gd name="connsiteX2137" fmla="*/ 835417 w 3664976"/>
              <a:gd name="connsiteY2137" fmla="*/ 1478280 h 3768488"/>
              <a:gd name="connsiteX2138" fmla="*/ 835417 w 3664976"/>
              <a:gd name="connsiteY2138" fmla="*/ 1490980 h 3768488"/>
              <a:gd name="connsiteX2139" fmla="*/ 840496 w 3664976"/>
              <a:gd name="connsiteY2139" fmla="*/ 1496060 h 3768488"/>
              <a:gd name="connsiteX2140" fmla="*/ 835417 w 3664976"/>
              <a:gd name="connsiteY2140" fmla="*/ 1508760 h 3768488"/>
              <a:gd name="connsiteX2141" fmla="*/ 845576 w 3664976"/>
              <a:gd name="connsiteY2141" fmla="*/ 1513840 h 3768488"/>
              <a:gd name="connsiteX2142" fmla="*/ 848117 w 3664976"/>
              <a:gd name="connsiteY2142" fmla="*/ 1501140 h 3768488"/>
              <a:gd name="connsiteX2143" fmla="*/ 840496 w 3664976"/>
              <a:gd name="connsiteY2143" fmla="*/ 1496060 h 3768488"/>
              <a:gd name="connsiteX2144" fmla="*/ 797317 w 3664976"/>
              <a:gd name="connsiteY2144" fmla="*/ 1513840 h 3768488"/>
              <a:gd name="connsiteX2145" fmla="*/ 802396 w 3664976"/>
              <a:gd name="connsiteY2145" fmla="*/ 1526540 h 3768488"/>
              <a:gd name="connsiteX2146" fmla="*/ 810017 w 3664976"/>
              <a:gd name="connsiteY2146" fmla="*/ 1526540 h 3768488"/>
              <a:gd name="connsiteX2147" fmla="*/ 807476 w 3664976"/>
              <a:gd name="connsiteY2147" fmla="*/ 1513840 h 3768488"/>
              <a:gd name="connsiteX2148" fmla="*/ 797317 w 3664976"/>
              <a:gd name="connsiteY2148" fmla="*/ 1513840 h 3768488"/>
              <a:gd name="connsiteX2149" fmla="*/ 583956 w 3664976"/>
              <a:gd name="connsiteY2149" fmla="*/ 1325880 h 3768488"/>
              <a:gd name="connsiteX2150" fmla="*/ 589036 w 3664976"/>
              <a:gd name="connsiteY2150" fmla="*/ 1338580 h 3768488"/>
              <a:gd name="connsiteX2151" fmla="*/ 596656 w 3664976"/>
              <a:gd name="connsiteY2151" fmla="*/ 1338580 h 3768488"/>
              <a:gd name="connsiteX2152" fmla="*/ 594117 w 3664976"/>
              <a:gd name="connsiteY2152" fmla="*/ 1325880 h 3768488"/>
              <a:gd name="connsiteX2153" fmla="*/ 583956 w 3664976"/>
              <a:gd name="connsiteY2153" fmla="*/ 1325880 h 3768488"/>
              <a:gd name="connsiteX2154" fmla="*/ 2463556 w 3664976"/>
              <a:gd name="connsiteY2154" fmla="*/ 3218180 h 3768488"/>
              <a:gd name="connsiteX2155" fmla="*/ 2471177 w 3664976"/>
              <a:gd name="connsiteY2155" fmla="*/ 3218180 h 3768488"/>
              <a:gd name="connsiteX2156" fmla="*/ 2476256 w 3664976"/>
              <a:gd name="connsiteY2156" fmla="*/ 3205480 h 3768488"/>
              <a:gd name="connsiteX2157" fmla="*/ 2466096 w 3664976"/>
              <a:gd name="connsiteY2157" fmla="*/ 3205480 h 3768488"/>
              <a:gd name="connsiteX2158" fmla="*/ 2463556 w 3664976"/>
              <a:gd name="connsiteY2158" fmla="*/ 3218180 h 3768488"/>
              <a:gd name="connsiteX2159" fmla="*/ 2613417 w 3664976"/>
              <a:gd name="connsiteY2159" fmla="*/ 3418840 h 3768488"/>
              <a:gd name="connsiteX2160" fmla="*/ 2623577 w 3664976"/>
              <a:gd name="connsiteY2160" fmla="*/ 3418840 h 3768488"/>
              <a:gd name="connsiteX2161" fmla="*/ 2621036 w 3664976"/>
              <a:gd name="connsiteY2161" fmla="*/ 3406140 h 3768488"/>
              <a:gd name="connsiteX2162" fmla="*/ 2613417 w 3664976"/>
              <a:gd name="connsiteY2162" fmla="*/ 3406140 h 3768488"/>
              <a:gd name="connsiteX2163" fmla="*/ 2613417 w 3664976"/>
              <a:gd name="connsiteY2163" fmla="*/ 3418840 h 3768488"/>
              <a:gd name="connsiteX2164" fmla="*/ 520456 w 3664976"/>
              <a:gd name="connsiteY2164" fmla="*/ 1376680 h 3768488"/>
              <a:gd name="connsiteX2165" fmla="*/ 507756 w 3664976"/>
              <a:gd name="connsiteY2165" fmla="*/ 1381760 h 3768488"/>
              <a:gd name="connsiteX2166" fmla="*/ 507756 w 3664976"/>
              <a:gd name="connsiteY2166" fmla="*/ 1389380 h 3768488"/>
              <a:gd name="connsiteX2167" fmla="*/ 520456 w 3664976"/>
              <a:gd name="connsiteY2167" fmla="*/ 1386840 h 3768488"/>
              <a:gd name="connsiteX2168" fmla="*/ 520456 w 3664976"/>
              <a:gd name="connsiteY2168" fmla="*/ 1376680 h 3768488"/>
              <a:gd name="connsiteX2169" fmla="*/ 2481336 w 3664976"/>
              <a:gd name="connsiteY2169" fmla="*/ 3411220 h 3768488"/>
              <a:gd name="connsiteX2170" fmla="*/ 2494036 w 3664976"/>
              <a:gd name="connsiteY2170" fmla="*/ 3416301 h 3768488"/>
              <a:gd name="connsiteX2171" fmla="*/ 2499117 w 3664976"/>
              <a:gd name="connsiteY2171" fmla="*/ 3406140 h 3768488"/>
              <a:gd name="connsiteX2172" fmla="*/ 2486417 w 3664976"/>
              <a:gd name="connsiteY2172" fmla="*/ 3403601 h 3768488"/>
              <a:gd name="connsiteX2173" fmla="*/ 2481336 w 3664976"/>
              <a:gd name="connsiteY2173" fmla="*/ 3411220 h 3768488"/>
              <a:gd name="connsiteX2174" fmla="*/ 139456 w 3664976"/>
              <a:gd name="connsiteY2174" fmla="*/ 2047240 h 3768488"/>
              <a:gd name="connsiteX2175" fmla="*/ 152156 w 3664976"/>
              <a:gd name="connsiteY2175" fmla="*/ 2052320 h 3768488"/>
              <a:gd name="connsiteX2176" fmla="*/ 157236 w 3664976"/>
              <a:gd name="connsiteY2176" fmla="*/ 2042160 h 3768488"/>
              <a:gd name="connsiteX2177" fmla="*/ 144536 w 3664976"/>
              <a:gd name="connsiteY2177" fmla="*/ 2039620 h 3768488"/>
              <a:gd name="connsiteX2178" fmla="*/ 139456 w 3664976"/>
              <a:gd name="connsiteY2178" fmla="*/ 2047240 h 3768488"/>
              <a:gd name="connsiteX2179" fmla="*/ 848117 w 3664976"/>
              <a:gd name="connsiteY2179" fmla="*/ 2014220 h 3768488"/>
              <a:gd name="connsiteX2180" fmla="*/ 848117 w 3664976"/>
              <a:gd name="connsiteY2180" fmla="*/ 2021840 h 3768488"/>
              <a:gd name="connsiteX2181" fmla="*/ 860817 w 3664976"/>
              <a:gd name="connsiteY2181" fmla="*/ 2026920 h 3768488"/>
              <a:gd name="connsiteX2182" fmla="*/ 860817 w 3664976"/>
              <a:gd name="connsiteY2182" fmla="*/ 2016760 h 3768488"/>
              <a:gd name="connsiteX2183" fmla="*/ 848117 w 3664976"/>
              <a:gd name="connsiteY2183" fmla="*/ 2014220 h 3768488"/>
              <a:gd name="connsiteX2184" fmla="*/ 1950476 w 3664976"/>
              <a:gd name="connsiteY2184" fmla="*/ 3116580 h 3768488"/>
              <a:gd name="connsiteX2185" fmla="*/ 1950476 w 3664976"/>
              <a:gd name="connsiteY2185" fmla="*/ 3124201 h 3768488"/>
              <a:gd name="connsiteX2186" fmla="*/ 1963176 w 3664976"/>
              <a:gd name="connsiteY2186" fmla="*/ 3129280 h 3768488"/>
              <a:gd name="connsiteX2187" fmla="*/ 1963176 w 3664976"/>
              <a:gd name="connsiteY2187" fmla="*/ 3119120 h 3768488"/>
              <a:gd name="connsiteX2188" fmla="*/ 1950476 w 3664976"/>
              <a:gd name="connsiteY2188" fmla="*/ 3116580 h 3768488"/>
              <a:gd name="connsiteX2189" fmla="*/ 997976 w 3664976"/>
              <a:gd name="connsiteY2189" fmla="*/ 1125220 h 3768488"/>
              <a:gd name="connsiteX2190" fmla="*/ 985276 w 3664976"/>
              <a:gd name="connsiteY2190" fmla="*/ 1130300 h 3768488"/>
              <a:gd name="connsiteX2191" fmla="*/ 985276 w 3664976"/>
              <a:gd name="connsiteY2191" fmla="*/ 1137920 h 3768488"/>
              <a:gd name="connsiteX2192" fmla="*/ 997976 w 3664976"/>
              <a:gd name="connsiteY2192" fmla="*/ 1135380 h 3768488"/>
              <a:gd name="connsiteX2193" fmla="*/ 997976 w 3664976"/>
              <a:gd name="connsiteY2193" fmla="*/ 1125220 h 3768488"/>
              <a:gd name="connsiteX2194" fmla="*/ 2702317 w 3664976"/>
              <a:gd name="connsiteY2194" fmla="*/ 2842260 h 3768488"/>
              <a:gd name="connsiteX2195" fmla="*/ 2702317 w 3664976"/>
              <a:gd name="connsiteY2195" fmla="*/ 2832101 h 3768488"/>
              <a:gd name="connsiteX2196" fmla="*/ 2689617 w 3664976"/>
              <a:gd name="connsiteY2196" fmla="*/ 2834640 h 3768488"/>
              <a:gd name="connsiteX2197" fmla="*/ 2689617 w 3664976"/>
              <a:gd name="connsiteY2197" fmla="*/ 2842260 h 3768488"/>
              <a:gd name="connsiteX2198" fmla="*/ 2702317 w 3664976"/>
              <a:gd name="connsiteY2198" fmla="*/ 2842260 h 3768488"/>
              <a:gd name="connsiteX2199" fmla="*/ 789696 w 3664976"/>
              <a:gd name="connsiteY2199" fmla="*/ 944880 h 3768488"/>
              <a:gd name="connsiteX2200" fmla="*/ 789696 w 3664976"/>
              <a:gd name="connsiteY2200" fmla="*/ 970280 h 3768488"/>
              <a:gd name="connsiteX2201" fmla="*/ 789696 w 3664976"/>
              <a:gd name="connsiteY2201" fmla="*/ 944880 h 3768488"/>
              <a:gd name="connsiteX2202" fmla="*/ 733817 w 3664976"/>
              <a:gd name="connsiteY2202" fmla="*/ 949960 h 3768488"/>
              <a:gd name="connsiteX2203" fmla="*/ 733817 w 3664976"/>
              <a:gd name="connsiteY2203" fmla="*/ 942340 h 3768488"/>
              <a:gd name="connsiteX2204" fmla="*/ 721117 w 3664976"/>
              <a:gd name="connsiteY2204" fmla="*/ 937260 h 3768488"/>
              <a:gd name="connsiteX2205" fmla="*/ 721117 w 3664976"/>
              <a:gd name="connsiteY2205" fmla="*/ 947420 h 3768488"/>
              <a:gd name="connsiteX2206" fmla="*/ 733817 w 3664976"/>
              <a:gd name="connsiteY2206" fmla="*/ 949960 h 3768488"/>
              <a:gd name="connsiteX2207" fmla="*/ 604276 w 3664976"/>
              <a:gd name="connsiteY2207" fmla="*/ 830580 h 3768488"/>
              <a:gd name="connsiteX2208" fmla="*/ 599196 w 3664976"/>
              <a:gd name="connsiteY2208" fmla="*/ 843280 h 3768488"/>
              <a:gd name="connsiteX2209" fmla="*/ 609356 w 3664976"/>
              <a:gd name="connsiteY2209" fmla="*/ 848360 h 3768488"/>
              <a:gd name="connsiteX2210" fmla="*/ 611896 w 3664976"/>
              <a:gd name="connsiteY2210" fmla="*/ 835660 h 3768488"/>
              <a:gd name="connsiteX2211" fmla="*/ 604276 w 3664976"/>
              <a:gd name="connsiteY2211" fmla="*/ 830580 h 3768488"/>
              <a:gd name="connsiteX2212" fmla="*/ 746517 w 3664976"/>
              <a:gd name="connsiteY2212" fmla="*/ 988060 h 3768488"/>
              <a:gd name="connsiteX2213" fmla="*/ 746517 w 3664976"/>
              <a:gd name="connsiteY2213" fmla="*/ 980440 h 3768488"/>
              <a:gd name="connsiteX2214" fmla="*/ 733817 w 3664976"/>
              <a:gd name="connsiteY2214" fmla="*/ 975360 h 3768488"/>
              <a:gd name="connsiteX2215" fmla="*/ 733817 w 3664976"/>
              <a:gd name="connsiteY2215" fmla="*/ 985520 h 3768488"/>
              <a:gd name="connsiteX2216" fmla="*/ 746517 w 3664976"/>
              <a:gd name="connsiteY2216" fmla="*/ 988060 h 3768488"/>
              <a:gd name="connsiteX2217" fmla="*/ 2900436 w 3664976"/>
              <a:gd name="connsiteY2217" fmla="*/ 3200401 h 3768488"/>
              <a:gd name="connsiteX2218" fmla="*/ 2913136 w 3664976"/>
              <a:gd name="connsiteY2218" fmla="*/ 3205480 h 3768488"/>
              <a:gd name="connsiteX2219" fmla="*/ 2913136 w 3664976"/>
              <a:gd name="connsiteY2219" fmla="*/ 3197860 h 3768488"/>
              <a:gd name="connsiteX2220" fmla="*/ 2900436 w 3664976"/>
              <a:gd name="connsiteY2220" fmla="*/ 3192780 h 3768488"/>
              <a:gd name="connsiteX2221" fmla="*/ 2900436 w 3664976"/>
              <a:gd name="connsiteY2221" fmla="*/ 3200401 h 3768488"/>
              <a:gd name="connsiteX2222" fmla="*/ 672856 w 3664976"/>
              <a:gd name="connsiteY2222" fmla="*/ 1000760 h 3768488"/>
              <a:gd name="connsiteX2223" fmla="*/ 683017 w 3664976"/>
              <a:gd name="connsiteY2223" fmla="*/ 1000760 h 3768488"/>
              <a:gd name="connsiteX2224" fmla="*/ 680476 w 3664976"/>
              <a:gd name="connsiteY2224" fmla="*/ 988060 h 3768488"/>
              <a:gd name="connsiteX2225" fmla="*/ 672856 w 3664976"/>
              <a:gd name="connsiteY2225" fmla="*/ 988060 h 3768488"/>
              <a:gd name="connsiteX2226" fmla="*/ 672856 w 3664976"/>
              <a:gd name="connsiteY2226" fmla="*/ 1000760 h 3768488"/>
              <a:gd name="connsiteX2227" fmla="*/ 672856 w 3664976"/>
              <a:gd name="connsiteY2227" fmla="*/ 2552701 h 3768488"/>
              <a:gd name="connsiteX2228" fmla="*/ 660156 w 3664976"/>
              <a:gd name="connsiteY2228" fmla="*/ 2557780 h 3768488"/>
              <a:gd name="connsiteX2229" fmla="*/ 660156 w 3664976"/>
              <a:gd name="connsiteY2229" fmla="*/ 2565401 h 3768488"/>
              <a:gd name="connsiteX2230" fmla="*/ 672856 w 3664976"/>
              <a:gd name="connsiteY2230" fmla="*/ 2562860 h 3768488"/>
              <a:gd name="connsiteX2231" fmla="*/ 672856 w 3664976"/>
              <a:gd name="connsiteY2231" fmla="*/ 2552701 h 3768488"/>
              <a:gd name="connsiteX2232" fmla="*/ 2844556 w 3664976"/>
              <a:gd name="connsiteY2232" fmla="*/ 3223260 h 3768488"/>
              <a:gd name="connsiteX2233" fmla="*/ 2857256 w 3664976"/>
              <a:gd name="connsiteY2233" fmla="*/ 3228340 h 3768488"/>
              <a:gd name="connsiteX2234" fmla="*/ 2862336 w 3664976"/>
              <a:gd name="connsiteY2234" fmla="*/ 3218180 h 3768488"/>
              <a:gd name="connsiteX2235" fmla="*/ 2849636 w 3664976"/>
              <a:gd name="connsiteY2235" fmla="*/ 3215640 h 3768488"/>
              <a:gd name="connsiteX2236" fmla="*/ 2844556 w 3664976"/>
              <a:gd name="connsiteY2236" fmla="*/ 3223260 h 3768488"/>
              <a:gd name="connsiteX2237" fmla="*/ 2829317 w 3664976"/>
              <a:gd name="connsiteY2237" fmla="*/ 3218180 h 3768488"/>
              <a:gd name="connsiteX2238" fmla="*/ 2831856 w 3664976"/>
              <a:gd name="connsiteY2238" fmla="*/ 3235960 h 3768488"/>
              <a:gd name="connsiteX2239" fmla="*/ 2844556 w 3664976"/>
              <a:gd name="connsiteY2239" fmla="*/ 3223260 h 3768488"/>
              <a:gd name="connsiteX2240" fmla="*/ 2829317 w 3664976"/>
              <a:gd name="connsiteY2240" fmla="*/ 3218180 h 3768488"/>
              <a:gd name="connsiteX2241" fmla="*/ 690636 w 3664976"/>
              <a:gd name="connsiteY2241" fmla="*/ 1094740 h 3768488"/>
              <a:gd name="connsiteX2242" fmla="*/ 685556 w 3664976"/>
              <a:gd name="connsiteY2242" fmla="*/ 1109980 h 3768488"/>
              <a:gd name="connsiteX2243" fmla="*/ 703336 w 3664976"/>
              <a:gd name="connsiteY2243" fmla="*/ 1107440 h 3768488"/>
              <a:gd name="connsiteX2244" fmla="*/ 690636 w 3664976"/>
              <a:gd name="connsiteY2244" fmla="*/ 1094740 h 3768488"/>
              <a:gd name="connsiteX2245" fmla="*/ 690636 w 3664976"/>
              <a:gd name="connsiteY2245" fmla="*/ 1219200 h 3768488"/>
              <a:gd name="connsiteX2246" fmla="*/ 685556 w 3664976"/>
              <a:gd name="connsiteY2246" fmla="*/ 1231900 h 3768488"/>
              <a:gd name="connsiteX2247" fmla="*/ 695717 w 3664976"/>
              <a:gd name="connsiteY2247" fmla="*/ 1236980 h 3768488"/>
              <a:gd name="connsiteX2248" fmla="*/ 698256 w 3664976"/>
              <a:gd name="connsiteY2248" fmla="*/ 1224280 h 3768488"/>
              <a:gd name="connsiteX2249" fmla="*/ 690636 w 3664976"/>
              <a:gd name="connsiteY2249" fmla="*/ 1219200 h 3768488"/>
              <a:gd name="connsiteX2250" fmla="*/ 2781056 w 3664976"/>
              <a:gd name="connsiteY2250" fmla="*/ 3317240 h 3768488"/>
              <a:gd name="connsiteX2251" fmla="*/ 2783596 w 3664976"/>
              <a:gd name="connsiteY2251" fmla="*/ 3335020 h 3768488"/>
              <a:gd name="connsiteX2252" fmla="*/ 2796296 w 3664976"/>
              <a:gd name="connsiteY2252" fmla="*/ 3322320 h 3768488"/>
              <a:gd name="connsiteX2253" fmla="*/ 2781056 w 3664976"/>
              <a:gd name="connsiteY2253" fmla="*/ 3317240 h 3768488"/>
              <a:gd name="connsiteX2254" fmla="*/ 271536 w 3664976"/>
              <a:gd name="connsiteY2254" fmla="*/ 2153920 h 3768488"/>
              <a:gd name="connsiteX2255" fmla="*/ 258836 w 3664976"/>
              <a:gd name="connsiteY2255" fmla="*/ 2159001 h 3768488"/>
              <a:gd name="connsiteX2256" fmla="*/ 258836 w 3664976"/>
              <a:gd name="connsiteY2256" fmla="*/ 2166620 h 3768488"/>
              <a:gd name="connsiteX2257" fmla="*/ 271536 w 3664976"/>
              <a:gd name="connsiteY2257" fmla="*/ 2164080 h 3768488"/>
              <a:gd name="connsiteX2258" fmla="*/ 271536 w 3664976"/>
              <a:gd name="connsiteY2258" fmla="*/ 2153920 h 3768488"/>
              <a:gd name="connsiteX2259" fmla="*/ 291856 w 3664976"/>
              <a:gd name="connsiteY2259" fmla="*/ 1940560 h 3768488"/>
              <a:gd name="connsiteX2260" fmla="*/ 289317 w 3664976"/>
              <a:gd name="connsiteY2260" fmla="*/ 1922780 h 3768488"/>
              <a:gd name="connsiteX2261" fmla="*/ 276617 w 3664976"/>
              <a:gd name="connsiteY2261" fmla="*/ 1935480 h 3768488"/>
              <a:gd name="connsiteX2262" fmla="*/ 291856 w 3664976"/>
              <a:gd name="connsiteY2262" fmla="*/ 1940560 h 3768488"/>
              <a:gd name="connsiteX2263" fmla="*/ 1767596 w 3664976"/>
              <a:gd name="connsiteY2263" fmla="*/ 3649980 h 3768488"/>
              <a:gd name="connsiteX2264" fmla="*/ 1792996 w 3664976"/>
              <a:gd name="connsiteY2264" fmla="*/ 3649980 h 3768488"/>
              <a:gd name="connsiteX2265" fmla="*/ 1767596 w 3664976"/>
              <a:gd name="connsiteY2265" fmla="*/ 3649980 h 3768488"/>
              <a:gd name="connsiteX2266" fmla="*/ 1861576 w 3664976"/>
              <a:gd name="connsiteY2266" fmla="*/ 3568701 h 3768488"/>
              <a:gd name="connsiteX2267" fmla="*/ 1871736 w 3664976"/>
              <a:gd name="connsiteY2267" fmla="*/ 3568701 h 3768488"/>
              <a:gd name="connsiteX2268" fmla="*/ 1869196 w 3664976"/>
              <a:gd name="connsiteY2268" fmla="*/ 3556001 h 3768488"/>
              <a:gd name="connsiteX2269" fmla="*/ 1861576 w 3664976"/>
              <a:gd name="connsiteY2269" fmla="*/ 3556001 h 3768488"/>
              <a:gd name="connsiteX2270" fmla="*/ 1861576 w 3664976"/>
              <a:gd name="connsiteY2270" fmla="*/ 3568701 h 3768488"/>
              <a:gd name="connsiteX2271" fmla="*/ 302017 w 3664976"/>
              <a:gd name="connsiteY2271" fmla="*/ 2034540 h 3768488"/>
              <a:gd name="connsiteX2272" fmla="*/ 314717 w 3664976"/>
              <a:gd name="connsiteY2272" fmla="*/ 2039620 h 3768488"/>
              <a:gd name="connsiteX2273" fmla="*/ 319796 w 3664976"/>
              <a:gd name="connsiteY2273" fmla="*/ 2029460 h 3768488"/>
              <a:gd name="connsiteX2274" fmla="*/ 307096 w 3664976"/>
              <a:gd name="connsiteY2274" fmla="*/ 2026920 h 3768488"/>
              <a:gd name="connsiteX2275" fmla="*/ 302017 w 3664976"/>
              <a:gd name="connsiteY2275" fmla="*/ 2034540 h 3768488"/>
              <a:gd name="connsiteX2276" fmla="*/ 1434856 w 3664976"/>
              <a:gd name="connsiteY2276" fmla="*/ 3167380 h 3768488"/>
              <a:gd name="connsiteX2277" fmla="*/ 1447556 w 3664976"/>
              <a:gd name="connsiteY2277" fmla="*/ 3162301 h 3768488"/>
              <a:gd name="connsiteX2278" fmla="*/ 1447556 w 3664976"/>
              <a:gd name="connsiteY2278" fmla="*/ 3154680 h 3768488"/>
              <a:gd name="connsiteX2279" fmla="*/ 1434856 w 3664976"/>
              <a:gd name="connsiteY2279" fmla="*/ 3157220 h 3768488"/>
              <a:gd name="connsiteX2280" fmla="*/ 1434856 w 3664976"/>
              <a:gd name="connsiteY2280" fmla="*/ 3167380 h 3768488"/>
              <a:gd name="connsiteX2281" fmla="*/ 296936 w 3664976"/>
              <a:gd name="connsiteY2281" fmla="*/ 2039620 h 3768488"/>
              <a:gd name="connsiteX2282" fmla="*/ 296936 w 3664976"/>
              <a:gd name="connsiteY2282" fmla="*/ 2029460 h 3768488"/>
              <a:gd name="connsiteX2283" fmla="*/ 284236 w 3664976"/>
              <a:gd name="connsiteY2283" fmla="*/ 2032000 h 3768488"/>
              <a:gd name="connsiteX2284" fmla="*/ 284236 w 3664976"/>
              <a:gd name="connsiteY2284" fmla="*/ 2039620 h 3768488"/>
              <a:gd name="connsiteX2285" fmla="*/ 296936 w 3664976"/>
              <a:gd name="connsiteY2285" fmla="*/ 2039620 h 3768488"/>
              <a:gd name="connsiteX2286" fmla="*/ 558556 w 3664976"/>
              <a:gd name="connsiteY2286" fmla="*/ 2291080 h 3768488"/>
              <a:gd name="connsiteX2287" fmla="*/ 550936 w 3664976"/>
              <a:gd name="connsiteY2287" fmla="*/ 2291080 h 3768488"/>
              <a:gd name="connsiteX2288" fmla="*/ 545856 w 3664976"/>
              <a:gd name="connsiteY2288" fmla="*/ 2303780 h 3768488"/>
              <a:gd name="connsiteX2289" fmla="*/ 556017 w 3664976"/>
              <a:gd name="connsiteY2289" fmla="*/ 2303780 h 3768488"/>
              <a:gd name="connsiteX2290" fmla="*/ 558556 w 3664976"/>
              <a:gd name="connsiteY2290" fmla="*/ 2291080 h 3768488"/>
              <a:gd name="connsiteX2291" fmla="*/ 1259596 w 3664976"/>
              <a:gd name="connsiteY2291" fmla="*/ 3017520 h 3768488"/>
              <a:gd name="connsiteX2292" fmla="*/ 1267217 w 3664976"/>
              <a:gd name="connsiteY2292" fmla="*/ 3017520 h 3768488"/>
              <a:gd name="connsiteX2293" fmla="*/ 1272296 w 3664976"/>
              <a:gd name="connsiteY2293" fmla="*/ 3004820 h 3768488"/>
              <a:gd name="connsiteX2294" fmla="*/ 1262136 w 3664976"/>
              <a:gd name="connsiteY2294" fmla="*/ 3004820 h 3768488"/>
              <a:gd name="connsiteX2295" fmla="*/ 1259596 w 3664976"/>
              <a:gd name="connsiteY2295" fmla="*/ 3017520 h 3768488"/>
              <a:gd name="connsiteX2296" fmla="*/ 1386596 w 3664976"/>
              <a:gd name="connsiteY2296" fmla="*/ 3167380 h 3768488"/>
              <a:gd name="connsiteX2297" fmla="*/ 1399296 w 3664976"/>
              <a:gd name="connsiteY2297" fmla="*/ 3162301 h 3768488"/>
              <a:gd name="connsiteX2298" fmla="*/ 1399296 w 3664976"/>
              <a:gd name="connsiteY2298" fmla="*/ 3154680 h 3768488"/>
              <a:gd name="connsiteX2299" fmla="*/ 1386596 w 3664976"/>
              <a:gd name="connsiteY2299" fmla="*/ 3157220 h 3768488"/>
              <a:gd name="connsiteX2300" fmla="*/ 1386596 w 3664976"/>
              <a:gd name="connsiteY2300" fmla="*/ 3167380 h 3768488"/>
              <a:gd name="connsiteX2301" fmla="*/ 246136 w 3664976"/>
              <a:gd name="connsiteY2301" fmla="*/ 2047240 h 3768488"/>
              <a:gd name="connsiteX2302" fmla="*/ 258836 w 3664976"/>
              <a:gd name="connsiteY2302" fmla="*/ 2052320 h 3768488"/>
              <a:gd name="connsiteX2303" fmla="*/ 258836 w 3664976"/>
              <a:gd name="connsiteY2303" fmla="*/ 2044700 h 3768488"/>
              <a:gd name="connsiteX2304" fmla="*/ 246136 w 3664976"/>
              <a:gd name="connsiteY2304" fmla="*/ 2039620 h 3768488"/>
              <a:gd name="connsiteX2305" fmla="*/ 246136 w 3664976"/>
              <a:gd name="connsiteY2305" fmla="*/ 2047240 h 3768488"/>
              <a:gd name="connsiteX2306" fmla="*/ 1348496 w 3664976"/>
              <a:gd name="connsiteY2306" fmla="*/ 3141980 h 3768488"/>
              <a:gd name="connsiteX2307" fmla="*/ 1348496 w 3664976"/>
              <a:gd name="connsiteY2307" fmla="*/ 3134360 h 3768488"/>
              <a:gd name="connsiteX2308" fmla="*/ 1335796 w 3664976"/>
              <a:gd name="connsiteY2308" fmla="*/ 3129280 h 3768488"/>
              <a:gd name="connsiteX2309" fmla="*/ 1335796 w 3664976"/>
              <a:gd name="connsiteY2309" fmla="*/ 3139440 h 3768488"/>
              <a:gd name="connsiteX2310" fmla="*/ 1348496 w 3664976"/>
              <a:gd name="connsiteY2310" fmla="*/ 3141980 h 3768488"/>
              <a:gd name="connsiteX2311" fmla="*/ 322336 w 3664976"/>
              <a:gd name="connsiteY2311" fmla="*/ 2153920 h 3768488"/>
              <a:gd name="connsiteX2312" fmla="*/ 335036 w 3664976"/>
              <a:gd name="connsiteY2312" fmla="*/ 2148840 h 3768488"/>
              <a:gd name="connsiteX2313" fmla="*/ 335036 w 3664976"/>
              <a:gd name="connsiteY2313" fmla="*/ 2141220 h 3768488"/>
              <a:gd name="connsiteX2314" fmla="*/ 322336 w 3664976"/>
              <a:gd name="connsiteY2314" fmla="*/ 2143760 h 3768488"/>
              <a:gd name="connsiteX2315" fmla="*/ 322336 w 3664976"/>
              <a:gd name="connsiteY2315" fmla="*/ 2153920 h 3768488"/>
              <a:gd name="connsiteX2316" fmla="*/ 1135136 w 3664976"/>
              <a:gd name="connsiteY2316" fmla="*/ 2954020 h 3768488"/>
              <a:gd name="connsiteX2317" fmla="*/ 1130056 w 3664976"/>
              <a:gd name="connsiteY2317" fmla="*/ 2941320 h 3768488"/>
              <a:gd name="connsiteX2318" fmla="*/ 1122436 w 3664976"/>
              <a:gd name="connsiteY2318" fmla="*/ 2941320 h 3768488"/>
              <a:gd name="connsiteX2319" fmla="*/ 1124976 w 3664976"/>
              <a:gd name="connsiteY2319" fmla="*/ 2954020 h 3768488"/>
              <a:gd name="connsiteX2320" fmla="*/ 1135136 w 3664976"/>
              <a:gd name="connsiteY2320" fmla="*/ 2954020 h 3768488"/>
              <a:gd name="connsiteX2321" fmla="*/ 459496 w 3664976"/>
              <a:gd name="connsiteY2321" fmla="*/ 2303780 h 3768488"/>
              <a:gd name="connsiteX2322" fmla="*/ 459496 w 3664976"/>
              <a:gd name="connsiteY2322" fmla="*/ 2293620 h 3768488"/>
              <a:gd name="connsiteX2323" fmla="*/ 446796 w 3664976"/>
              <a:gd name="connsiteY2323" fmla="*/ 2296160 h 3768488"/>
              <a:gd name="connsiteX2324" fmla="*/ 446796 w 3664976"/>
              <a:gd name="connsiteY2324" fmla="*/ 2303780 h 3768488"/>
              <a:gd name="connsiteX2325" fmla="*/ 459496 w 3664976"/>
              <a:gd name="connsiteY2325" fmla="*/ 2303780 h 3768488"/>
              <a:gd name="connsiteX2326" fmla="*/ 1185936 w 3664976"/>
              <a:gd name="connsiteY2326" fmla="*/ 3042920 h 3768488"/>
              <a:gd name="connsiteX2327" fmla="*/ 1193556 w 3664976"/>
              <a:gd name="connsiteY2327" fmla="*/ 3042920 h 3768488"/>
              <a:gd name="connsiteX2328" fmla="*/ 1198636 w 3664976"/>
              <a:gd name="connsiteY2328" fmla="*/ 3030220 h 3768488"/>
              <a:gd name="connsiteX2329" fmla="*/ 1188476 w 3664976"/>
              <a:gd name="connsiteY2329" fmla="*/ 3030220 h 3768488"/>
              <a:gd name="connsiteX2330" fmla="*/ 1185936 w 3664976"/>
              <a:gd name="connsiteY2330" fmla="*/ 3042920 h 3768488"/>
              <a:gd name="connsiteX2331" fmla="*/ 421396 w 3664976"/>
              <a:gd name="connsiteY2331" fmla="*/ 2278380 h 3768488"/>
              <a:gd name="connsiteX2332" fmla="*/ 408696 w 3664976"/>
              <a:gd name="connsiteY2332" fmla="*/ 2283460 h 3768488"/>
              <a:gd name="connsiteX2333" fmla="*/ 408696 w 3664976"/>
              <a:gd name="connsiteY2333" fmla="*/ 2291080 h 3768488"/>
              <a:gd name="connsiteX2334" fmla="*/ 421396 w 3664976"/>
              <a:gd name="connsiteY2334" fmla="*/ 2288540 h 3768488"/>
              <a:gd name="connsiteX2335" fmla="*/ 421396 w 3664976"/>
              <a:gd name="connsiteY2335" fmla="*/ 2278380 h 3768488"/>
              <a:gd name="connsiteX2336" fmla="*/ 139456 w 3664976"/>
              <a:gd name="connsiteY2336" fmla="*/ 1320800 h 3768488"/>
              <a:gd name="connsiteX2337" fmla="*/ 126756 w 3664976"/>
              <a:gd name="connsiteY2337" fmla="*/ 1308100 h 3768488"/>
              <a:gd name="connsiteX2338" fmla="*/ 114056 w 3664976"/>
              <a:gd name="connsiteY2338" fmla="*/ 1320800 h 3768488"/>
              <a:gd name="connsiteX2339" fmla="*/ 139456 w 3664976"/>
              <a:gd name="connsiteY2339" fmla="*/ 1320800 h 3768488"/>
              <a:gd name="connsiteX2340" fmla="*/ 317256 w 3664976"/>
              <a:gd name="connsiteY2340" fmla="*/ 1564640 h 3768488"/>
              <a:gd name="connsiteX2341" fmla="*/ 314717 w 3664976"/>
              <a:gd name="connsiteY2341" fmla="*/ 1546860 h 3768488"/>
              <a:gd name="connsiteX2342" fmla="*/ 302017 w 3664976"/>
              <a:gd name="connsiteY2342" fmla="*/ 1559560 h 3768488"/>
              <a:gd name="connsiteX2343" fmla="*/ 317256 w 3664976"/>
              <a:gd name="connsiteY2343" fmla="*/ 1564640 h 3768488"/>
              <a:gd name="connsiteX2344" fmla="*/ 185176 w 3664976"/>
              <a:gd name="connsiteY2344" fmla="*/ 1450340 h 3768488"/>
              <a:gd name="connsiteX2345" fmla="*/ 185176 w 3664976"/>
              <a:gd name="connsiteY2345" fmla="*/ 1440180 h 3768488"/>
              <a:gd name="connsiteX2346" fmla="*/ 172476 w 3664976"/>
              <a:gd name="connsiteY2346" fmla="*/ 1442720 h 3768488"/>
              <a:gd name="connsiteX2347" fmla="*/ 172476 w 3664976"/>
              <a:gd name="connsiteY2347" fmla="*/ 1450340 h 3768488"/>
              <a:gd name="connsiteX2348" fmla="*/ 185176 w 3664976"/>
              <a:gd name="connsiteY2348" fmla="*/ 1450340 h 3768488"/>
              <a:gd name="connsiteX2349" fmla="*/ 959876 w 3664976"/>
              <a:gd name="connsiteY2349" fmla="*/ 2291080 h 3768488"/>
              <a:gd name="connsiteX2350" fmla="*/ 972576 w 3664976"/>
              <a:gd name="connsiteY2350" fmla="*/ 2286001 h 3768488"/>
              <a:gd name="connsiteX2351" fmla="*/ 972576 w 3664976"/>
              <a:gd name="connsiteY2351" fmla="*/ 2278380 h 3768488"/>
              <a:gd name="connsiteX2352" fmla="*/ 959876 w 3664976"/>
              <a:gd name="connsiteY2352" fmla="*/ 2280920 h 3768488"/>
              <a:gd name="connsiteX2353" fmla="*/ 959876 w 3664976"/>
              <a:gd name="connsiteY2353" fmla="*/ 2291080 h 3768488"/>
              <a:gd name="connsiteX2354" fmla="*/ 208036 w 3664976"/>
              <a:gd name="connsiteY2354" fmla="*/ 1584960 h 3768488"/>
              <a:gd name="connsiteX2355" fmla="*/ 225817 w 3664976"/>
              <a:gd name="connsiteY2355" fmla="*/ 1582420 h 3768488"/>
              <a:gd name="connsiteX2356" fmla="*/ 213117 w 3664976"/>
              <a:gd name="connsiteY2356" fmla="*/ 1569720 h 3768488"/>
              <a:gd name="connsiteX2357" fmla="*/ 208036 w 3664976"/>
              <a:gd name="connsiteY2357" fmla="*/ 1584960 h 3768488"/>
              <a:gd name="connsiteX2358" fmla="*/ 1724417 w 3664976"/>
              <a:gd name="connsiteY2358" fmla="*/ 3180080 h 3768488"/>
              <a:gd name="connsiteX2359" fmla="*/ 1734576 w 3664976"/>
              <a:gd name="connsiteY2359" fmla="*/ 3180080 h 3768488"/>
              <a:gd name="connsiteX2360" fmla="*/ 1732036 w 3664976"/>
              <a:gd name="connsiteY2360" fmla="*/ 3167380 h 3768488"/>
              <a:gd name="connsiteX2361" fmla="*/ 1724417 w 3664976"/>
              <a:gd name="connsiteY2361" fmla="*/ 3167380 h 3768488"/>
              <a:gd name="connsiteX2362" fmla="*/ 1724417 w 3664976"/>
              <a:gd name="connsiteY2362" fmla="*/ 3180080 h 3768488"/>
              <a:gd name="connsiteX2363" fmla="*/ 2113036 w 3664976"/>
              <a:gd name="connsiteY2363" fmla="*/ 3543301 h 3768488"/>
              <a:gd name="connsiteX2364" fmla="*/ 2100336 w 3664976"/>
              <a:gd name="connsiteY2364" fmla="*/ 3548380 h 3768488"/>
              <a:gd name="connsiteX2365" fmla="*/ 2100336 w 3664976"/>
              <a:gd name="connsiteY2365" fmla="*/ 3556001 h 3768488"/>
              <a:gd name="connsiteX2366" fmla="*/ 2113036 w 3664976"/>
              <a:gd name="connsiteY2366" fmla="*/ 3553460 h 3768488"/>
              <a:gd name="connsiteX2367" fmla="*/ 2113036 w 3664976"/>
              <a:gd name="connsiteY2367" fmla="*/ 3543301 h 3768488"/>
              <a:gd name="connsiteX2368" fmla="*/ 2087636 w 3664976"/>
              <a:gd name="connsiteY2368" fmla="*/ 3594101 h 3768488"/>
              <a:gd name="connsiteX2369" fmla="*/ 2097796 w 3664976"/>
              <a:gd name="connsiteY2369" fmla="*/ 3594101 h 3768488"/>
              <a:gd name="connsiteX2370" fmla="*/ 2095256 w 3664976"/>
              <a:gd name="connsiteY2370" fmla="*/ 3581401 h 3768488"/>
              <a:gd name="connsiteX2371" fmla="*/ 2087636 w 3664976"/>
              <a:gd name="connsiteY2371" fmla="*/ 3581401 h 3768488"/>
              <a:gd name="connsiteX2372" fmla="*/ 2087636 w 3664976"/>
              <a:gd name="connsiteY2372" fmla="*/ 3594101 h 3768488"/>
              <a:gd name="connsiteX2373" fmla="*/ 1998736 w 3664976"/>
              <a:gd name="connsiteY2373" fmla="*/ 3576320 h 3768488"/>
              <a:gd name="connsiteX2374" fmla="*/ 2011436 w 3664976"/>
              <a:gd name="connsiteY2374" fmla="*/ 3581401 h 3768488"/>
              <a:gd name="connsiteX2375" fmla="*/ 2011436 w 3664976"/>
              <a:gd name="connsiteY2375" fmla="*/ 3573780 h 3768488"/>
              <a:gd name="connsiteX2376" fmla="*/ 1998736 w 3664976"/>
              <a:gd name="connsiteY2376" fmla="*/ 3568701 h 3768488"/>
              <a:gd name="connsiteX2377" fmla="*/ 1998736 w 3664976"/>
              <a:gd name="connsiteY2377" fmla="*/ 3576320 h 3768488"/>
              <a:gd name="connsiteX2378" fmla="*/ 1945396 w 3664976"/>
              <a:gd name="connsiteY2378" fmla="*/ 3543301 h 3768488"/>
              <a:gd name="connsiteX2379" fmla="*/ 1950476 w 3664976"/>
              <a:gd name="connsiteY2379" fmla="*/ 3530601 h 3768488"/>
              <a:gd name="connsiteX2380" fmla="*/ 1942856 w 3664976"/>
              <a:gd name="connsiteY2380" fmla="*/ 3530601 h 3768488"/>
              <a:gd name="connsiteX2381" fmla="*/ 1937776 w 3664976"/>
              <a:gd name="connsiteY2381" fmla="*/ 3543301 h 3768488"/>
              <a:gd name="connsiteX2382" fmla="*/ 1945396 w 3664976"/>
              <a:gd name="connsiteY2382" fmla="*/ 3543301 h 3768488"/>
              <a:gd name="connsiteX2383" fmla="*/ 1635517 w 3664976"/>
              <a:gd name="connsiteY2383" fmla="*/ 3256280 h 3768488"/>
              <a:gd name="connsiteX2384" fmla="*/ 1640596 w 3664976"/>
              <a:gd name="connsiteY2384" fmla="*/ 3268980 h 3768488"/>
              <a:gd name="connsiteX2385" fmla="*/ 1648217 w 3664976"/>
              <a:gd name="connsiteY2385" fmla="*/ 3268980 h 3768488"/>
              <a:gd name="connsiteX2386" fmla="*/ 1645676 w 3664976"/>
              <a:gd name="connsiteY2386" fmla="*/ 3256280 h 3768488"/>
              <a:gd name="connsiteX2387" fmla="*/ 1635517 w 3664976"/>
              <a:gd name="connsiteY2387" fmla="*/ 3256280 h 3768488"/>
              <a:gd name="connsiteX2388" fmla="*/ 3002036 w 3664976"/>
              <a:gd name="connsiteY2388" fmla="*/ 1851660 h 3768488"/>
              <a:gd name="connsiteX2389" fmla="*/ 3014736 w 3664976"/>
              <a:gd name="connsiteY2389" fmla="*/ 1846580 h 3768488"/>
              <a:gd name="connsiteX2390" fmla="*/ 3014736 w 3664976"/>
              <a:gd name="connsiteY2390" fmla="*/ 1838960 h 3768488"/>
              <a:gd name="connsiteX2391" fmla="*/ 3002036 w 3664976"/>
              <a:gd name="connsiteY2391" fmla="*/ 1841500 h 3768488"/>
              <a:gd name="connsiteX2392" fmla="*/ 3002036 w 3664976"/>
              <a:gd name="connsiteY2392" fmla="*/ 1851660 h 3768488"/>
              <a:gd name="connsiteX2393" fmla="*/ 3530356 w 3664976"/>
              <a:gd name="connsiteY2393" fmla="*/ 2364740 h 3768488"/>
              <a:gd name="connsiteX2394" fmla="*/ 3532896 w 3664976"/>
              <a:gd name="connsiteY2394" fmla="*/ 2382520 h 3768488"/>
              <a:gd name="connsiteX2395" fmla="*/ 3545596 w 3664976"/>
              <a:gd name="connsiteY2395" fmla="*/ 2369820 h 3768488"/>
              <a:gd name="connsiteX2396" fmla="*/ 3530356 w 3664976"/>
              <a:gd name="connsiteY2396" fmla="*/ 2364740 h 3768488"/>
              <a:gd name="connsiteX2397" fmla="*/ 1343417 w 3664976"/>
              <a:gd name="connsiteY2397" fmla="*/ 236220 h 3768488"/>
              <a:gd name="connsiteX2398" fmla="*/ 1340876 w 3664976"/>
              <a:gd name="connsiteY2398" fmla="*/ 218440 h 3768488"/>
              <a:gd name="connsiteX2399" fmla="*/ 1328176 w 3664976"/>
              <a:gd name="connsiteY2399" fmla="*/ 231140 h 3768488"/>
              <a:gd name="connsiteX2400" fmla="*/ 1343417 w 3664976"/>
              <a:gd name="connsiteY2400" fmla="*/ 236220 h 3768488"/>
              <a:gd name="connsiteX2401" fmla="*/ 2946156 w 3664976"/>
              <a:gd name="connsiteY2401" fmla="*/ 1821180 h 3768488"/>
              <a:gd name="connsiteX2402" fmla="*/ 2941077 w 3664976"/>
              <a:gd name="connsiteY2402" fmla="*/ 1833880 h 3768488"/>
              <a:gd name="connsiteX2403" fmla="*/ 2951236 w 3664976"/>
              <a:gd name="connsiteY2403" fmla="*/ 1838960 h 3768488"/>
              <a:gd name="connsiteX2404" fmla="*/ 2953777 w 3664976"/>
              <a:gd name="connsiteY2404" fmla="*/ 1826260 h 3768488"/>
              <a:gd name="connsiteX2405" fmla="*/ 2946156 w 3664976"/>
              <a:gd name="connsiteY2405" fmla="*/ 1821180 h 3768488"/>
              <a:gd name="connsiteX2406" fmla="*/ 258836 w 3664976"/>
              <a:gd name="connsiteY2406" fmla="*/ 2265680 h 3768488"/>
              <a:gd name="connsiteX2407" fmla="*/ 271536 w 3664976"/>
              <a:gd name="connsiteY2407" fmla="*/ 2260601 h 3768488"/>
              <a:gd name="connsiteX2408" fmla="*/ 271536 w 3664976"/>
              <a:gd name="connsiteY2408" fmla="*/ 2252980 h 3768488"/>
              <a:gd name="connsiteX2409" fmla="*/ 258836 w 3664976"/>
              <a:gd name="connsiteY2409" fmla="*/ 2255520 h 3768488"/>
              <a:gd name="connsiteX2410" fmla="*/ 258836 w 3664976"/>
              <a:gd name="connsiteY2410" fmla="*/ 2265680 h 3768488"/>
              <a:gd name="connsiteX2411" fmla="*/ 1668536 w 3664976"/>
              <a:gd name="connsiteY2411" fmla="*/ 586740 h 3768488"/>
              <a:gd name="connsiteX2412" fmla="*/ 1673617 w 3664976"/>
              <a:gd name="connsiteY2412" fmla="*/ 574040 h 3768488"/>
              <a:gd name="connsiteX2413" fmla="*/ 1665996 w 3664976"/>
              <a:gd name="connsiteY2413" fmla="*/ 574040 h 3768488"/>
              <a:gd name="connsiteX2414" fmla="*/ 1660917 w 3664976"/>
              <a:gd name="connsiteY2414" fmla="*/ 586740 h 3768488"/>
              <a:gd name="connsiteX2415" fmla="*/ 1668536 w 3664976"/>
              <a:gd name="connsiteY2415" fmla="*/ 586740 h 3768488"/>
              <a:gd name="connsiteX2416" fmla="*/ 3403356 w 3664976"/>
              <a:gd name="connsiteY2416" fmla="*/ 2364740 h 3768488"/>
              <a:gd name="connsiteX2417" fmla="*/ 3403356 w 3664976"/>
              <a:gd name="connsiteY2417" fmla="*/ 2354580 h 3768488"/>
              <a:gd name="connsiteX2418" fmla="*/ 3390656 w 3664976"/>
              <a:gd name="connsiteY2418" fmla="*/ 2357120 h 3768488"/>
              <a:gd name="connsiteX2419" fmla="*/ 3390656 w 3664976"/>
              <a:gd name="connsiteY2419" fmla="*/ 2364740 h 3768488"/>
              <a:gd name="connsiteX2420" fmla="*/ 3403356 w 3664976"/>
              <a:gd name="connsiteY2420" fmla="*/ 2364740 h 3768488"/>
              <a:gd name="connsiteX2421" fmla="*/ 3451617 w 3664976"/>
              <a:gd name="connsiteY2421" fmla="*/ 2423160 h 3768488"/>
              <a:gd name="connsiteX2422" fmla="*/ 3464317 w 3664976"/>
              <a:gd name="connsiteY2422" fmla="*/ 2428240 h 3768488"/>
              <a:gd name="connsiteX2423" fmla="*/ 3464317 w 3664976"/>
              <a:gd name="connsiteY2423" fmla="*/ 2420620 h 3768488"/>
              <a:gd name="connsiteX2424" fmla="*/ 3451617 w 3664976"/>
              <a:gd name="connsiteY2424" fmla="*/ 2415540 h 3768488"/>
              <a:gd name="connsiteX2425" fmla="*/ 3451617 w 3664976"/>
              <a:gd name="connsiteY2425" fmla="*/ 2423160 h 3768488"/>
              <a:gd name="connsiteX2426" fmla="*/ 3144277 w 3664976"/>
              <a:gd name="connsiteY2426" fmla="*/ 2120901 h 3768488"/>
              <a:gd name="connsiteX2427" fmla="*/ 3144277 w 3664976"/>
              <a:gd name="connsiteY2427" fmla="*/ 2146301 h 3768488"/>
              <a:gd name="connsiteX2428" fmla="*/ 3144277 w 3664976"/>
              <a:gd name="connsiteY2428" fmla="*/ 2120901 h 3768488"/>
              <a:gd name="connsiteX2429" fmla="*/ 3144277 w 3664976"/>
              <a:gd name="connsiteY2429" fmla="*/ 2146301 h 3768488"/>
              <a:gd name="connsiteX2430" fmla="*/ 3139196 w 3664976"/>
              <a:gd name="connsiteY2430" fmla="*/ 2159001 h 3768488"/>
              <a:gd name="connsiteX2431" fmla="*/ 3149356 w 3664976"/>
              <a:gd name="connsiteY2431" fmla="*/ 2164080 h 3768488"/>
              <a:gd name="connsiteX2432" fmla="*/ 3151896 w 3664976"/>
              <a:gd name="connsiteY2432" fmla="*/ 2151380 h 3768488"/>
              <a:gd name="connsiteX2433" fmla="*/ 3144277 w 3664976"/>
              <a:gd name="connsiteY2433" fmla="*/ 2146301 h 3768488"/>
              <a:gd name="connsiteX2434" fmla="*/ 1630436 w 3664976"/>
              <a:gd name="connsiteY2434" fmla="*/ 680720 h 3768488"/>
              <a:gd name="connsiteX2435" fmla="*/ 1643136 w 3664976"/>
              <a:gd name="connsiteY2435" fmla="*/ 685800 h 3768488"/>
              <a:gd name="connsiteX2436" fmla="*/ 1648217 w 3664976"/>
              <a:gd name="connsiteY2436" fmla="*/ 675640 h 3768488"/>
              <a:gd name="connsiteX2437" fmla="*/ 1635517 w 3664976"/>
              <a:gd name="connsiteY2437" fmla="*/ 673100 h 3768488"/>
              <a:gd name="connsiteX2438" fmla="*/ 1630436 w 3664976"/>
              <a:gd name="connsiteY2438" fmla="*/ 680720 h 3768488"/>
              <a:gd name="connsiteX2439" fmla="*/ 3426217 w 3664976"/>
              <a:gd name="connsiteY2439" fmla="*/ 2491740 h 3768488"/>
              <a:gd name="connsiteX2440" fmla="*/ 3426217 w 3664976"/>
              <a:gd name="connsiteY2440" fmla="*/ 2484120 h 3768488"/>
              <a:gd name="connsiteX2441" fmla="*/ 3413517 w 3664976"/>
              <a:gd name="connsiteY2441" fmla="*/ 2479040 h 3768488"/>
              <a:gd name="connsiteX2442" fmla="*/ 3413517 w 3664976"/>
              <a:gd name="connsiteY2442" fmla="*/ 2489201 h 3768488"/>
              <a:gd name="connsiteX2443" fmla="*/ 3426217 w 3664976"/>
              <a:gd name="connsiteY2443" fmla="*/ 2491740 h 3768488"/>
              <a:gd name="connsiteX2444" fmla="*/ 2288296 w 3664976"/>
              <a:gd name="connsiteY2444" fmla="*/ 726440 h 3768488"/>
              <a:gd name="connsiteX2445" fmla="*/ 2293377 w 3664976"/>
              <a:gd name="connsiteY2445" fmla="*/ 739140 h 3768488"/>
              <a:gd name="connsiteX2446" fmla="*/ 2300996 w 3664976"/>
              <a:gd name="connsiteY2446" fmla="*/ 739140 h 3768488"/>
              <a:gd name="connsiteX2447" fmla="*/ 2298456 w 3664976"/>
              <a:gd name="connsiteY2447" fmla="*/ 726440 h 3768488"/>
              <a:gd name="connsiteX2448" fmla="*/ 2288296 w 3664976"/>
              <a:gd name="connsiteY2448" fmla="*/ 726440 h 3768488"/>
              <a:gd name="connsiteX2449" fmla="*/ 2173996 w 3664976"/>
              <a:gd name="connsiteY2449" fmla="*/ 637540 h 3768488"/>
              <a:gd name="connsiteX2450" fmla="*/ 2173996 w 3664976"/>
              <a:gd name="connsiteY2450" fmla="*/ 645160 h 3768488"/>
              <a:gd name="connsiteX2451" fmla="*/ 2186696 w 3664976"/>
              <a:gd name="connsiteY2451" fmla="*/ 650240 h 3768488"/>
              <a:gd name="connsiteX2452" fmla="*/ 2186696 w 3664976"/>
              <a:gd name="connsiteY2452" fmla="*/ 640080 h 3768488"/>
              <a:gd name="connsiteX2453" fmla="*/ 2173996 w 3664976"/>
              <a:gd name="connsiteY2453" fmla="*/ 637540 h 3768488"/>
              <a:gd name="connsiteX2454" fmla="*/ 2438156 w 3664976"/>
              <a:gd name="connsiteY2454" fmla="*/ 909320 h 3768488"/>
              <a:gd name="connsiteX2455" fmla="*/ 2450856 w 3664976"/>
              <a:gd name="connsiteY2455" fmla="*/ 914400 h 3768488"/>
              <a:gd name="connsiteX2456" fmla="*/ 2450856 w 3664976"/>
              <a:gd name="connsiteY2456" fmla="*/ 906780 h 3768488"/>
              <a:gd name="connsiteX2457" fmla="*/ 2438156 w 3664976"/>
              <a:gd name="connsiteY2457" fmla="*/ 901700 h 3768488"/>
              <a:gd name="connsiteX2458" fmla="*/ 2438156 w 3664976"/>
              <a:gd name="connsiteY2458" fmla="*/ 909320 h 3768488"/>
              <a:gd name="connsiteX2459" fmla="*/ 1986036 w 3664976"/>
              <a:gd name="connsiteY2459" fmla="*/ 462280 h 3768488"/>
              <a:gd name="connsiteX2460" fmla="*/ 1978417 w 3664976"/>
              <a:gd name="connsiteY2460" fmla="*/ 462280 h 3768488"/>
              <a:gd name="connsiteX2461" fmla="*/ 1973336 w 3664976"/>
              <a:gd name="connsiteY2461" fmla="*/ 474980 h 3768488"/>
              <a:gd name="connsiteX2462" fmla="*/ 1983496 w 3664976"/>
              <a:gd name="connsiteY2462" fmla="*/ 474980 h 3768488"/>
              <a:gd name="connsiteX2463" fmla="*/ 1986036 w 3664976"/>
              <a:gd name="connsiteY2463" fmla="*/ 462280 h 3768488"/>
              <a:gd name="connsiteX2464" fmla="*/ 3108717 w 3664976"/>
              <a:gd name="connsiteY2464" fmla="*/ 1633220 h 3768488"/>
              <a:gd name="connsiteX2465" fmla="*/ 3121417 w 3664976"/>
              <a:gd name="connsiteY2465" fmla="*/ 1638300 h 3768488"/>
              <a:gd name="connsiteX2466" fmla="*/ 3126496 w 3664976"/>
              <a:gd name="connsiteY2466" fmla="*/ 1628140 h 3768488"/>
              <a:gd name="connsiteX2467" fmla="*/ 3113796 w 3664976"/>
              <a:gd name="connsiteY2467" fmla="*/ 1625600 h 3768488"/>
              <a:gd name="connsiteX2468" fmla="*/ 3108717 w 3664976"/>
              <a:gd name="connsiteY2468" fmla="*/ 1633220 h 3768488"/>
              <a:gd name="connsiteX2469" fmla="*/ 1912376 w 3664976"/>
              <a:gd name="connsiteY2469" fmla="*/ 462280 h 3768488"/>
              <a:gd name="connsiteX2470" fmla="*/ 1919996 w 3664976"/>
              <a:gd name="connsiteY2470" fmla="*/ 462280 h 3768488"/>
              <a:gd name="connsiteX2471" fmla="*/ 1925076 w 3664976"/>
              <a:gd name="connsiteY2471" fmla="*/ 449580 h 3768488"/>
              <a:gd name="connsiteX2472" fmla="*/ 1914917 w 3664976"/>
              <a:gd name="connsiteY2472" fmla="*/ 449580 h 3768488"/>
              <a:gd name="connsiteX2473" fmla="*/ 1912376 w 3664976"/>
              <a:gd name="connsiteY2473" fmla="*/ 462280 h 3768488"/>
              <a:gd name="connsiteX2474" fmla="*/ 2074936 w 3664976"/>
              <a:gd name="connsiteY2474" fmla="*/ 599440 h 3768488"/>
              <a:gd name="connsiteX2475" fmla="*/ 2067317 w 3664976"/>
              <a:gd name="connsiteY2475" fmla="*/ 599440 h 3768488"/>
              <a:gd name="connsiteX2476" fmla="*/ 2062236 w 3664976"/>
              <a:gd name="connsiteY2476" fmla="*/ 612140 h 3768488"/>
              <a:gd name="connsiteX2477" fmla="*/ 2072396 w 3664976"/>
              <a:gd name="connsiteY2477" fmla="*/ 612140 h 3768488"/>
              <a:gd name="connsiteX2478" fmla="*/ 2074936 w 3664976"/>
              <a:gd name="connsiteY2478" fmla="*/ 599440 h 3768488"/>
              <a:gd name="connsiteX2479" fmla="*/ 3101096 w 3664976"/>
              <a:gd name="connsiteY2479" fmla="*/ 1638300 h 3768488"/>
              <a:gd name="connsiteX2480" fmla="*/ 3101096 w 3664976"/>
              <a:gd name="connsiteY2480" fmla="*/ 1628140 h 3768488"/>
              <a:gd name="connsiteX2481" fmla="*/ 3088396 w 3664976"/>
              <a:gd name="connsiteY2481" fmla="*/ 1630680 h 3768488"/>
              <a:gd name="connsiteX2482" fmla="*/ 3088396 w 3664976"/>
              <a:gd name="connsiteY2482" fmla="*/ 1638300 h 3768488"/>
              <a:gd name="connsiteX2483" fmla="*/ 3101096 w 3664976"/>
              <a:gd name="connsiteY2483" fmla="*/ 1638300 h 3768488"/>
              <a:gd name="connsiteX2484" fmla="*/ 2862336 w 3664976"/>
              <a:gd name="connsiteY2484" fmla="*/ 1414780 h 3768488"/>
              <a:gd name="connsiteX2485" fmla="*/ 2854717 w 3664976"/>
              <a:gd name="connsiteY2485" fmla="*/ 1414780 h 3768488"/>
              <a:gd name="connsiteX2486" fmla="*/ 2849636 w 3664976"/>
              <a:gd name="connsiteY2486" fmla="*/ 1427480 h 3768488"/>
              <a:gd name="connsiteX2487" fmla="*/ 2859796 w 3664976"/>
              <a:gd name="connsiteY2487" fmla="*/ 1427480 h 3768488"/>
              <a:gd name="connsiteX2488" fmla="*/ 2862336 w 3664976"/>
              <a:gd name="connsiteY2488" fmla="*/ 1414780 h 3768488"/>
              <a:gd name="connsiteX2489" fmla="*/ 665236 w 3664976"/>
              <a:gd name="connsiteY2489" fmla="*/ 2722880 h 3768488"/>
              <a:gd name="connsiteX2490" fmla="*/ 665236 w 3664976"/>
              <a:gd name="connsiteY2490" fmla="*/ 2697480 h 3768488"/>
              <a:gd name="connsiteX2491" fmla="*/ 665236 w 3664976"/>
              <a:gd name="connsiteY2491" fmla="*/ 2722880 h 3768488"/>
              <a:gd name="connsiteX2492" fmla="*/ 1462796 w 3664976"/>
              <a:gd name="connsiteY2492" fmla="*/ 3495040 h 3768488"/>
              <a:gd name="connsiteX2493" fmla="*/ 1472956 w 3664976"/>
              <a:gd name="connsiteY2493" fmla="*/ 3495040 h 3768488"/>
              <a:gd name="connsiteX2494" fmla="*/ 1470417 w 3664976"/>
              <a:gd name="connsiteY2494" fmla="*/ 3482340 h 3768488"/>
              <a:gd name="connsiteX2495" fmla="*/ 1462796 w 3664976"/>
              <a:gd name="connsiteY2495" fmla="*/ 3482340 h 3768488"/>
              <a:gd name="connsiteX2496" fmla="*/ 1462796 w 3664976"/>
              <a:gd name="connsiteY2496" fmla="*/ 3495040 h 3768488"/>
              <a:gd name="connsiteX2497" fmla="*/ 2049536 w 3664976"/>
              <a:gd name="connsiteY2497" fmla="*/ 701040 h 3768488"/>
              <a:gd name="connsiteX2498" fmla="*/ 2057156 w 3664976"/>
              <a:gd name="connsiteY2498" fmla="*/ 701040 h 3768488"/>
              <a:gd name="connsiteX2499" fmla="*/ 2062236 w 3664976"/>
              <a:gd name="connsiteY2499" fmla="*/ 688340 h 3768488"/>
              <a:gd name="connsiteX2500" fmla="*/ 2052076 w 3664976"/>
              <a:gd name="connsiteY2500" fmla="*/ 688340 h 3768488"/>
              <a:gd name="connsiteX2501" fmla="*/ 2049536 w 3664976"/>
              <a:gd name="connsiteY2501" fmla="*/ 701040 h 3768488"/>
              <a:gd name="connsiteX2502" fmla="*/ 2288296 w 3664976"/>
              <a:gd name="connsiteY2502" fmla="*/ 924560 h 3768488"/>
              <a:gd name="connsiteX2503" fmla="*/ 2293377 w 3664976"/>
              <a:gd name="connsiteY2503" fmla="*/ 937260 h 3768488"/>
              <a:gd name="connsiteX2504" fmla="*/ 2300996 w 3664976"/>
              <a:gd name="connsiteY2504" fmla="*/ 937260 h 3768488"/>
              <a:gd name="connsiteX2505" fmla="*/ 2298456 w 3664976"/>
              <a:gd name="connsiteY2505" fmla="*/ 924560 h 3768488"/>
              <a:gd name="connsiteX2506" fmla="*/ 2288296 w 3664976"/>
              <a:gd name="connsiteY2506" fmla="*/ 924560 h 3768488"/>
              <a:gd name="connsiteX2507" fmla="*/ 2788677 w 3664976"/>
              <a:gd name="connsiteY2507" fmla="*/ 1427480 h 3768488"/>
              <a:gd name="connsiteX2508" fmla="*/ 2793756 w 3664976"/>
              <a:gd name="connsiteY2508" fmla="*/ 1440180 h 3768488"/>
              <a:gd name="connsiteX2509" fmla="*/ 2801377 w 3664976"/>
              <a:gd name="connsiteY2509" fmla="*/ 1440180 h 3768488"/>
              <a:gd name="connsiteX2510" fmla="*/ 2798836 w 3664976"/>
              <a:gd name="connsiteY2510" fmla="*/ 1427480 h 3768488"/>
              <a:gd name="connsiteX2511" fmla="*/ 2788677 w 3664976"/>
              <a:gd name="connsiteY2511" fmla="*/ 1427480 h 3768488"/>
              <a:gd name="connsiteX2512" fmla="*/ 1874276 w 3664976"/>
              <a:gd name="connsiteY2512" fmla="*/ 574040 h 3768488"/>
              <a:gd name="connsiteX2513" fmla="*/ 1881896 w 3664976"/>
              <a:gd name="connsiteY2513" fmla="*/ 574040 h 3768488"/>
              <a:gd name="connsiteX2514" fmla="*/ 1886976 w 3664976"/>
              <a:gd name="connsiteY2514" fmla="*/ 561340 h 3768488"/>
              <a:gd name="connsiteX2515" fmla="*/ 1876817 w 3664976"/>
              <a:gd name="connsiteY2515" fmla="*/ 561340 h 3768488"/>
              <a:gd name="connsiteX2516" fmla="*/ 1874276 w 3664976"/>
              <a:gd name="connsiteY2516" fmla="*/ 574040 h 3768488"/>
              <a:gd name="connsiteX2517" fmla="*/ 3014736 w 3664976"/>
              <a:gd name="connsiteY2517" fmla="*/ 1778000 h 3768488"/>
              <a:gd name="connsiteX2518" fmla="*/ 3019817 w 3664976"/>
              <a:gd name="connsiteY2518" fmla="*/ 1790700 h 3768488"/>
              <a:gd name="connsiteX2519" fmla="*/ 3027436 w 3664976"/>
              <a:gd name="connsiteY2519" fmla="*/ 1790700 h 3768488"/>
              <a:gd name="connsiteX2520" fmla="*/ 3024896 w 3664976"/>
              <a:gd name="connsiteY2520" fmla="*/ 1778000 h 3768488"/>
              <a:gd name="connsiteX2521" fmla="*/ 3014736 w 3664976"/>
              <a:gd name="connsiteY2521" fmla="*/ 1778000 h 3768488"/>
              <a:gd name="connsiteX2522" fmla="*/ 2326396 w 3664976"/>
              <a:gd name="connsiteY2522" fmla="*/ 1122680 h 3768488"/>
              <a:gd name="connsiteX2523" fmla="*/ 2339096 w 3664976"/>
              <a:gd name="connsiteY2523" fmla="*/ 1127760 h 3768488"/>
              <a:gd name="connsiteX2524" fmla="*/ 2339096 w 3664976"/>
              <a:gd name="connsiteY2524" fmla="*/ 1120140 h 3768488"/>
              <a:gd name="connsiteX2525" fmla="*/ 2326396 w 3664976"/>
              <a:gd name="connsiteY2525" fmla="*/ 1115060 h 3768488"/>
              <a:gd name="connsiteX2526" fmla="*/ 2326396 w 3664976"/>
              <a:gd name="connsiteY2526" fmla="*/ 1122680 h 3768488"/>
              <a:gd name="connsiteX2527" fmla="*/ 246136 w 3664976"/>
              <a:gd name="connsiteY2527" fmla="*/ 2202180 h 3768488"/>
              <a:gd name="connsiteX2528" fmla="*/ 258836 w 3664976"/>
              <a:gd name="connsiteY2528" fmla="*/ 2197101 h 3768488"/>
              <a:gd name="connsiteX2529" fmla="*/ 258836 w 3664976"/>
              <a:gd name="connsiteY2529" fmla="*/ 2189480 h 3768488"/>
              <a:gd name="connsiteX2530" fmla="*/ 246136 w 3664976"/>
              <a:gd name="connsiteY2530" fmla="*/ 2192020 h 3768488"/>
              <a:gd name="connsiteX2531" fmla="*/ 246136 w 3664976"/>
              <a:gd name="connsiteY2531" fmla="*/ 2202180 h 3768488"/>
              <a:gd name="connsiteX2532" fmla="*/ 1318017 w 3664976"/>
              <a:gd name="connsiteY2532" fmla="*/ 919480 h 3768488"/>
              <a:gd name="connsiteX2533" fmla="*/ 1330717 w 3664976"/>
              <a:gd name="connsiteY2533" fmla="*/ 924560 h 3768488"/>
              <a:gd name="connsiteX2534" fmla="*/ 1335796 w 3664976"/>
              <a:gd name="connsiteY2534" fmla="*/ 914400 h 3768488"/>
              <a:gd name="connsiteX2535" fmla="*/ 1323096 w 3664976"/>
              <a:gd name="connsiteY2535" fmla="*/ 911860 h 3768488"/>
              <a:gd name="connsiteX2536" fmla="*/ 1318017 w 3664976"/>
              <a:gd name="connsiteY2536" fmla="*/ 919480 h 3768488"/>
              <a:gd name="connsiteX2537" fmla="*/ 3177296 w 3664976"/>
              <a:gd name="connsiteY2537" fmla="*/ 2778760 h 3768488"/>
              <a:gd name="connsiteX2538" fmla="*/ 3184917 w 3664976"/>
              <a:gd name="connsiteY2538" fmla="*/ 2778760 h 3768488"/>
              <a:gd name="connsiteX2539" fmla="*/ 3189996 w 3664976"/>
              <a:gd name="connsiteY2539" fmla="*/ 2766060 h 3768488"/>
              <a:gd name="connsiteX2540" fmla="*/ 3179836 w 3664976"/>
              <a:gd name="connsiteY2540" fmla="*/ 2766060 h 3768488"/>
              <a:gd name="connsiteX2541" fmla="*/ 3177296 w 3664976"/>
              <a:gd name="connsiteY2541" fmla="*/ 2778760 h 3768488"/>
              <a:gd name="connsiteX2542" fmla="*/ 220736 w 3664976"/>
              <a:gd name="connsiteY2542" fmla="*/ 2174240 h 3768488"/>
              <a:gd name="connsiteX2543" fmla="*/ 233436 w 3664976"/>
              <a:gd name="connsiteY2543" fmla="*/ 2179320 h 3768488"/>
              <a:gd name="connsiteX2544" fmla="*/ 233436 w 3664976"/>
              <a:gd name="connsiteY2544" fmla="*/ 2171701 h 3768488"/>
              <a:gd name="connsiteX2545" fmla="*/ 220736 w 3664976"/>
              <a:gd name="connsiteY2545" fmla="*/ 2166620 h 3768488"/>
              <a:gd name="connsiteX2546" fmla="*/ 220736 w 3664976"/>
              <a:gd name="connsiteY2546" fmla="*/ 2174240 h 3768488"/>
              <a:gd name="connsiteX2547" fmla="*/ 3215396 w 3664976"/>
              <a:gd name="connsiteY2547" fmla="*/ 2862580 h 3768488"/>
              <a:gd name="connsiteX2548" fmla="*/ 3228096 w 3664976"/>
              <a:gd name="connsiteY2548" fmla="*/ 2867660 h 3768488"/>
              <a:gd name="connsiteX2549" fmla="*/ 3228096 w 3664976"/>
              <a:gd name="connsiteY2549" fmla="*/ 2860040 h 3768488"/>
              <a:gd name="connsiteX2550" fmla="*/ 3215396 w 3664976"/>
              <a:gd name="connsiteY2550" fmla="*/ 2854960 h 3768488"/>
              <a:gd name="connsiteX2551" fmla="*/ 3215396 w 3664976"/>
              <a:gd name="connsiteY2551" fmla="*/ 2862580 h 3768488"/>
              <a:gd name="connsiteX2552" fmla="*/ 797317 w 3664976"/>
              <a:gd name="connsiteY2552" fmla="*/ 2725420 h 3768488"/>
              <a:gd name="connsiteX2553" fmla="*/ 810017 w 3664976"/>
              <a:gd name="connsiteY2553" fmla="*/ 2730501 h 3768488"/>
              <a:gd name="connsiteX2554" fmla="*/ 810017 w 3664976"/>
              <a:gd name="connsiteY2554" fmla="*/ 2722880 h 3768488"/>
              <a:gd name="connsiteX2555" fmla="*/ 797317 w 3664976"/>
              <a:gd name="connsiteY2555" fmla="*/ 2717801 h 3768488"/>
              <a:gd name="connsiteX2556" fmla="*/ 797317 w 3664976"/>
              <a:gd name="connsiteY2556" fmla="*/ 2725420 h 3768488"/>
              <a:gd name="connsiteX2557" fmla="*/ 1762517 w 3664976"/>
              <a:gd name="connsiteY2557" fmla="*/ 3655060 h 3768488"/>
              <a:gd name="connsiteX2558" fmla="*/ 1762517 w 3664976"/>
              <a:gd name="connsiteY2558" fmla="*/ 3644901 h 3768488"/>
              <a:gd name="connsiteX2559" fmla="*/ 1749817 w 3664976"/>
              <a:gd name="connsiteY2559" fmla="*/ 3647440 h 3768488"/>
              <a:gd name="connsiteX2560" fmla="*/ 1749817 w 3664976"/>
              <a:gd name="connsiteY2560" fmla="*/ 3655060 h 3768488"/>
              <a:gd name="connsiteX2561" fmla="*/ 1762517 w 3664976"/>
              <a:gd name="connsiteY2561" fmla="*/ 3655060 h 3768488"/>
              <a:gd name="connsiteX2562" fmla="*/ 924317 w 3664976"/>
              <a:gd name="connsiteY2562" fmla="*/ 777240 h 3768488"/>
              <a:gd name="connsiteX2563" fmla="*/ 934476 w 3664976"/>
              <a:gd name="connsiteY2563" fmla="*/ 777240 h 3768488"/>
              <a:gd name="connsiteX2564" fmla="*/ 931936 w 3664976"/>
              <a:gd name="connsiteY2564" fmla="*/ 764540 h 3768488"/>
              <a:gd name="connsiteX2565" fmla="*/ 924317 w 3664976"/>
              <a:gd name="connsiteY2565" fmla="*/ 764540 h 3768488"/>
              <a:gd name="connsiteX2566" fmla="*/ 924317 w 3664976"/>
              <a:gd name="connsiteY2566" fmla="*/ 777240 h 3768488"/>
              <a:gd name="connsiteX2567" fmla="*/ 3073156 w 3664976"/>
              <a:gd name="connsiteY2567" fmla="*/ 2992120 h 3768488"/>
              <a:gd name="connsiteX2568" fmla="*/ 3078236 w 3664976"/>
              <a:gd name="connsiteY2568" fmla="*/ 2979420 h 3768488"/>
              <a:gd name="connsiteX2569" fmla="*/ 3070617 w 3664976"/>
              <a:gd name="connsiteY2569" fmla="*/ 2979420 h 3768488"/>
              <a:gd name="connsiteX2570" fmla="*/ 3065536 w 3664976"/>
              <a:gd name="connsiteY2570" fmla="*/ 2992120 h 3768488"/>
              <a:gd name="connsiteX2571" fmla="*/ 3073156 w 3664976"/>
              <a:gd name="connsiteY2571" fmla="*/ 2992120 h 3768488"/>
              <a:gd name="connsiteX2572" fmla="*/ 896376 w 3664976"/>
              <a:gd name="connsiteY2572" fmla="*/ 838200 h 3768488"/>
              <a:gd name="connsiteX2573" fmla="*/ 901456 w 3664976"/>
              <a:gd name="connsiteY2573" fmla="*/ 850900 h 3768488"/>
              <a:gd name="connsiteX2574" fmla="*/ 909076 w 3664976"/>
              <a:gd name="connsiteY2574" fmla="*/ 850900 h 3768488"/>
              <a:gd name="connsiteX2575" fmla="*/ 906536 w 3664976"/>
              <a:gd name="connsiteY2575" fmla="*/ 838200 h 3768488"/>
              <a:gd name="connsiteX2576" fmla="*/ 896376 w 3664976"/>
              <a:gd name="connsiteY2576" fmla="*/ 838200 h 3768488"/>
              <a:gd name="connsiteX2577" fmla="*/ 2989336 w 3664976"/>
              <a:gd name="connsiteY2577" fmla="*/ 2928620 h 3768488"/>
              <a:gd name="connsiteX2578" fmla="*/ 2994417 w 3664976"/>
              <a:gd name="connsiteY2578" fmla="*/ 2941320 h 3768488"/>
              <a:gd name="connsiteX2579" fmla="*/ 3002036 w 3664976"/>
              <a:gd name="connsiteY2579" fmla="*/ 2941320 h 3768488"/>
              <a:gd name="connsiteX2580" fmla="*/ 2999496 w 3664976"/>
              <a:gd name="connsiteY2580" fmla="*/ 2928620 h 3768488"/>
              <a:gd name="connsiteX2581" fmla="*/ 2989336 w 3664976"/>
              <a:gd name="connsiteY2581" fmla="*/ 2928620 h 3768488"/>
              <a:gd name="connsiteX2582" fmla="*/ 959876 w 3664976"/>
              <a:gd name="connsiteY2582" fmla="*/ 937260 h 3768488"/>
              <a:gd name="connsiteX2583" fmla="*/ 967496 w 3664976"/>
              <a:gd name="connsiteY2583" fmla="*/ 937260 h 3768488"/>
              <a:gd name="connsiteX2584" fmla="*/ 972576 w 3664976"/>
              <a:gd name="connsiteY2584" fmla="*/ 924560 h 3768488"/>
              <a:gd name="connsiteX2585" fmla="*/ 962417 w 3664976"/>
              <a:gd name="connsiteY2585" fmla="*/ 924560 h 3768488"/>
              <a:gd name="connsiteX2586" fmla="*/ 959876 w 3664976"/>
              <a:gd name="connsiteY2586" fmla="*/ 937260 h 3768488"/>
              <a:gd name="connsiteX2587" fmla="*/ 822717 w 3664976"/>
              <a:gd name="connsiteY2587" fmla="*/ 838200 h 3768488"/>
              <a:gd name="connsiteX2588" fmla="*/ 827796 w 3664976"/>
              <a:gd name="connsiteY2588" fmla="*/ 850900 h 3768488"/>
              <a:gd name="connsiteX2589" fmla="*/ 835417 w 3664976"/>
              <a:gd name="connsiteY2589" fmla="*/ 850900 h 3768488"/>
              <a:gd name="connsiteX2590" fmla="*/ 832876 w 3664976"/>
              <a:gd name="connsiteY2590" fmla="*/ 838200 h 3768488"/>
              <a:gd name="connsiteX2591" fmla="*/ 822717 w 3664976"/>
              <a:gd name="connsiteY2591" fmla="*/ 838200 h 3768488"/>
              <a:gd name="connsiteX2592" fmla="*/ 985276 w 3664976"/>
              <a:gd name="connsiteY2592" fmla="*/ 1051560 h 3768488"/>
              <a:gd name="connsiteX2593" fmla="*/ 985276 w 3664976"/>
              <a:gd name="connsiteY2593" fmla="*/ 1043940 h 3768488"/>
              <a:gd name="connsiteX2594" fmla="*/ 972576 w 3664976"/>
              <a:gd name="connsiteY2594" fmla="*/ 1038860 h 3768488"/>
              <a:gd name="connsiteX2595" fmla="*/ 972576 w 3664976"/>
              <a:gd name="connsiteY2595" fmla="*/ 1049020 h 3768488"/>
              <a:gd name="connsiteX2596" fmla="*/ 985276 w 3664976"/>
              <a:gd name="connsiteY2596" fmla="*/ 1051560 h 3768488"/>
              <a:gd name="connsiteX2597" fmla="*/ 2575317 w 3664976"/>
              <a:gd name="connsiteY2597" fmla="*/ 2654301 h 3768488"/>
              <a:gd name="connsiteX2598" fmla="*/ 2582936 w 3664976"/>
              <a:gd name="connsiteY2598" fmla="*/ 2654301 h 3768488"/>
              <a:gd name="connsiteX2599" fmla="*/ 2588017 w 3664976"/>
              <a:gd name="connsiteY2599" fmla="*/ 2641601 h 3768488"/>
              <a:gd name="connsiteX2600" fmla="*/ 2577856 w 3664976"/>
              <a:gd name="connsiteY2600" fmla="*/ 2641601 h 3768488"/>
              <a:gd name="connsiteX2601" fmla="*/ 2575317 w 3664976"/>
              <a:gd name="connsiteY2601" fmla="*/ 2654301 h 3768488"/>
              <a:gd name="connsiteX2602" fmla="*/ 2707396 w 3664976"/>
              <a:gd name="connsiteY2602" fmla="*/ 2834640 h 3768488"/>
              <a:gd name="connsiteX2603" fmla="*/ 2720096 w 3664976"/>
              <a:gd name="connsiteY2603" fmla="*/ 2839720 h 3768488"/>
              <a:gd name="connsiteX2604" fmla="*/ 2725177 w 3664976"/>
              <a:gd name="connsiteY2604" fmla="*/ 2829560 h 3768488"/>
              <a:gd name="connsiteX2605" fmla="*/ 2712477 w 3664976"/>
              <a:gd name="connsiteY2605" fmla="*/ 2827020 h 3768488"/>
              <a:gd name="connsiteX2606" fmla="*/ 2707396 w 3664976"/>
              <a:gd name="connsiteY2606" fmla="*/ 2834640 h 3768488"/>
              <a:gd name="connsiteX2607" fmla="*/ 3210317 w 3664976"/>
              <a:gd name="connsiteY2607" fmla="*/ 2329180 h 3768488"/>
              <a:gd name="connsiteX2608" fmla="*/ 3215396 w 3664976"/>
              <a:gd name="connsiteY2608" fmla="*/ 2316480 h 3768488"/>
              <a:gd name="connsiteX2609" fmla="*/ 3207777 w 3664976"/>
              <a:gd name="connsiteY2609" fmla="*/ 2316480 h 3768488"/>
              <a:gd name="connsiteX2610" fmla="*/ 3202696 w 3664976"/>
              <a:gd name="connsiteY2610" fmla="*/ 2329180 h 3768488"/>
              <a:gd name="connsiteX2611" fmla="*/ 3210317 w 3664976"/>
              <a:gd name="connsiteY2611" fmla="*/ 2329180 h 3768488"/>
              <a:gd name="connsiteX2612" fmla="*/ 1523756 w 3664976"/>
              <a:gd name="connsiteY2612" fmla="*/ 662940 h 3768488"/>
              <a:gd name="connsiteX2613" fmla="*/ 1523756 w 3664976"/>
              <a:gd name="connsiteY2613" fmla="*/ 655320 h 3768488"/>
              <a:gd name="connsiteX2614" fmla="*/ 1511056 w 3664976"/>
              <a:gd name="connsiteY2614" fmla="*/ 650240 h 3768488"/>
              <a:gd name="connsiteX2615" fmla="*/ 1511056 w 3664976"/>
              <a:gd name="connsiteY2615" fmla="*/ 660400 h 3768488"/>
              <a:gd name="connsiteX2616" fmla="*/ 1523756 w 3664976"/>
              <a:gd name="connsiteY2616" fmla="*/ 662940 h 3768488"/>
              <a:gd name="connsiteX2617" fmla="*/ 3383036 w 3664976"/>
              <a:gd name="connsiteY2617" fmla="*/ 2534920 h 3768488"/>
              <a:gd name="connsiteX2618" fmla="*/ 3395736 w 3664976"/>
              <a:gd name="connsiteY2618" fmla="*/ 2540001 h 3768488"/>
              <a:gd name="connsiteX2619" fmla="*/ 3400817 w 3664976"/>
              <a:gd name="connsiteY2619" fmla="*/ 2529840 h 3768488"/>
              <a:gd name="connsiteX2620" fmla="*/ 3388117 w 3664976"/>
              <a:gd name="connsiteY2620" fmla="*/ 2527301 h 3768488"/>
              <a:gd name="connsiteX2621" fmla="*/ 3383036 w 3664976"/>
              <a:gd name="connsiteY2621" fmla="*/ 2534920 h 3768488"/>
              <a:gd name="connsiteX2622" fmla="*/ 2963936 w 3664976"/>
              <a:gd name="connsiteY2622" fmla="*/ 2141220 h 3768488"/>
              <a:gd name="connsiteX2623" fmla="*/ 2976636 w 3664976"/>
              <a:gd name="connsiteY2623" fmla="*/ 2136140 h 3768488"/>
              <a:gd name="connsiteX2624" fmla="*/ 2976636 w 3664976"/>
              <a:gd name="connsiteY2624" fmla="*/ 2128520 h 3768488"/>
              <a:gd name="connsiteX2625" fmla="*/ 2963936 w 3664976"/>
              <a:gd name="connsiteY2625" fmla="*/ 2131060 h 3768488"/>
              <a:gd name="connsiteX2626" fmla="*/ 2963936 w 3664976"/>
              <a:gd name="connsiteY2626" fmla="*/ 2141220 h 3768488"/>
              <a:gd name="connsiteX2627" fmla="*/ 3052836 w 3664976"/>
              <a:gd name="connsiteY2627" fmla="*/ 2247901 h 3768488"/>
              <a:gd name="connsiteX2628" fmla="*/ 3065536 w 3664976"/>
              <a:gd name="connsiteY2628" fmla="*/ 2252980 h 3768488"/>
              <a:gd name="connsiteX2629" fmla="*/ 3065536 w 3664976"/>
              <a:gd name="connsiteY2629" fmla="*/ 2245360 h 3768488"/>
              <a:gd name="connsiteX2630" fmla="*/ 3052836 w 3664976"/>
              <a:gd name="connsiteY2630" fmla="*/ 2240280 h 3768488"/>
              <a:gd name="connsiteX2631" fmla="*/ 3052836 w 3664976"/>
              <a:gd name="connsiteY2631" fmla="*/ 2247901 h 3768488"/>
              <a:gd name="connsiteX2632" fmla="*/ 3337317 w 3664976"/>
              <a:gd name="connsiteY2632" fmla="*/ 2598420 h 3768488"/>
              <a:gd name="connsiteX2633" fmla="*/ 3332236 w 3664976"/>
              <a:gd name="connsiteY2633" fmla="*/ 2608580 h 3768488"/>
              <a:gd name="connsiteX2634" fmla="*/ 3347477 w 3664976"/>
              <a:gd name="connsiteY2634" fmla="*/ 2613660 h 3768488"/>
              <a:gd name="connsiteX2635" fmla="*/ 3344936 w 3664976"/>
              <a:gd name="connsiteY2635" fmla="*/ 2595880 h 3768488"/>
              <a:gd name="connsiteX2636" fmla="*/ 3337317 w 3664976"/>
              <a:gd name="connsiteY2636" fmla="*/ 2598420 h 3768488"/>
              <a:gd name="connsiteX2637" fmla="*/ 1622817 w 3664976"/>
              <a:gd name="connsiteY2637" fmla="*/ 922020 h 3768488"/>
              <a:gd name="connsiteX2638" fmla="*/ 1635517 w 3664976"/>
              <a:gd name="connsiteY2638" fmla="*/ 927100 h 3768488"/>
              <a:gd name="connsiteX2639" fmla="*/ 1635517 w 3664976"/>
              <a:gd name="connsiteY2639" fmla="*/ 919480 h 3768488"/>
              <a:gd name="connsiteX2640" fmla="*/ 1622817 w 3664976"/>
              <a:gd name="connsiteY2640" fmla="*/ 914400 h 3768488"/>
              <a:gd name="connsiteX2641" fmla="*/ 1622817 w 3664976"/>
              <a:gd name="connsiteY2641" fmla="*/ 922020 h 3768488"/>
              <a:gd name="connsiteX2642" fmla="*/ 1198636 w 3664976"/>
              <a:gd name="connsiteY2642" fmla="*/ 525780 h 3768488"/>
              <a:gd name="connsiteX2643" fmla="*/ 1211336 w 3664976"/>
              <a:gd name="connsiteY2643" fmla="*/ 520700 h 3768488"/>
              <a:gd name="connsiteX2644" fmla="*/ 1211336 w 3664976"/>
              <a:gd name="connsiteY2644" fmla="*/ 513080 h 3768488"/>
              <a:gd name="connsiteX2645" fmla="*/ 1198636 w 3664976"/>
              <a:gd name="connsiteY2645" fmla="*/ 515620 h 3768488"/>
              <a:gd name="connsiteX2646" fmla="*/ 1198636 w 3664976"/>
              <a:gd name="connsiteY2646" fmla="*/ 525780 h 3768488"/>
              <a:gd name="connsiteX2647" fmla="*/ 1084336 w 3664976"/>
              <a:gd name="connsiteY2647" fmla="*/ 3017520 h 3768488"/>
              <a:gd name="connsiteX2648" fmla="*/ 1071636 w 3664976"/>
              <a:gd name="connsiteY2648" fmla="*/ 3022601 h 3768488"/>
              <a:gd name="connsiteX2649" fmla="*/ 1071636 w 3664976"/>
              <a:gd name="connsiteY2649" fmla="*/ 3030220 h 3768488"/>
              <a:gd name="connsiteX2650" fmla="*/ 1084336 w 3664976"/>
              <a:gd name="connsiteY2650" fmla="*/ 3027680 h 3768488"/>
              <a:gd name="connsiteX2651" fmla="*/ 1084336 w 3664976"/>
              <a:gd name="connsiteY2651" fmla="*/ 3017520 h 3768488"/>
              <a:gd name="connsiteX2652" fmla="*/ 1236736 w 3664976"/>
              <a:gd name="connsiteY2652" fmla="*/ 624840 h 3768488"/>
              <a:gd name="connsiteX2653" fmla="*/ 1236736 w 3664976"/>
              <a:gd name="connsiteY2653" fmla="*/ 614680 h 3768488"/>
              <a:gd name="connsiteX2654" fmla="*/ 1224036 w 3664976"/>
              <a:gd name="connsiteY2654" fmla="*/ 617220 h 3768488"/>
              <a:gd name="connsiteX2655" fmla="*/ 1224036 w 3664976"/>
              <a:gd name="connsiteY2655" fmla="*/ 624840 h 3768488"/>
              <a:gd name="connsiteX2656" fmla="*/ 1236736 w 3664976"/>
              <a:gd name="connsiteY2656" fmla="*/ 624840 h 3768488"/>
              <a:gd name="connsiteX2657" fmla="*/ 1259596 w 3664976"/>
              <a:gd name="connsiteY2657" fmla="*/ 657860 h 3768488"/>
              <a:gd name="connsiteX2658" fmla="*/ 1272296 w 3664976"/>
              <a:gd name="connsiteY2658" fmla="*/ 662940 h 3768488"/>
              <a:gd name="connsiteX2659" fmla="*/ 1272296 w 3664976"/>
              <a:gd name="connsiteY2659" fmla="*/ 655320 h 3768488"/>
              <a:gd name="connsiteX2660" fmla="*/ 1259596 w 3664976"/>
              <a:gd name="connsiteY2660" fmla="*/ 650240 h 3768488"/>
              <a:gd name="connsiteX2661" fmla="*/ 1259596 w 3664976"/>
              <a:gd name="connsiteY2661" fmla="*/ 657860 h 3768488"/>
              <a:gd name="connsiteX2662" fmla="*/ 1399296 w 3664976"/>
              <a:gd name="connsiteY2662" fmla="*/ 795020 h 3768488"/>
              <a:gd name="connsiteX2663" fmla="*/ 1411996 w 3664976"/>
              <a:gd name="connsiteY2663" fmla="*/ 800100 h 3768488"/>
              <a:gd name="connsiteX2664" fmla="*/ 1411996 w 3664976"/>
              <a:gd name="connsiteY2664" fmla="*/ 792480 h 3768488"/>
              <a:gd name="connsiteX2665" fmla="*/ 1399296 w 3664976"/>
              <a:gd name="connsiteY2665" fmla="*/ 787400 h 3768488"/>
              <a:gd name="connsiteX2666" fmla="*/ 1399296 w 3664976"/>
              <a:gd name="connsiteY2666" fmla="*/ 795020 h 3768488"/>
              <a:gd name="connsiteX2667" fmla="*/ 1249436 w 3664976"/>
              <a:gd name="connsiteY2667" fmla="*/ 695960 h 3768488"/>
              <a:gd name="connsiteX2668" fmla="*/ 1262136 w 3664976"/>
              <a:gd name="connsiteY2668" fmla="*/ 701040 h 3768488"/>
              <a:gd name="connsiteX2669" fmla="*/ 1262136 w 3664976"/>
              <a:gd name="connsiteY2669" fmla="*/ 693420 h 3768488"/>
              <a:gd name="connsiteX2670" fmla="*/ 1249436 w 3664976"/>
              <a:gd name="connsiteY2670" fmla="*/ 688340 h 3768488"/>
              <a:gd name="connsiteX2671" fmla="*/ 1249436 w 3664976"/>
              <a:gd name="connsiteY2671" fmla="*/ 695960 h 3768488"/>
              <a:gd name="connsiteX2672" fmla="*/ 3253496 w 3664976"/>
              <a:gd name="connsiteY2672" fmla="*/ 2705101 h 3768488"/>
              <a:gd name="connsiteX2673" fmla="*/ 3263656 w 3664976"/>
              <a:gd name="connsiteY2673" fmla="*/ 2705101 h 3768488"/>
              <a:gd name="connsiteX2674" fmla="*/ 3261117 w 3664976"/>
              <a:gd name="connsiteY2674" fmla="*/ 2692401 h 3768488"/>
              <a:gd name="connsiteX2675" fmla="*/ 3253496 w 3664976"/>
              <a:gd name="connsiteY2675" fmla="*/ 2692401 h 3768488"/>
              <a:gd name="connsiteX2676" fmla="*/ 3253496 w 3664976"/>
              <a:gd name="connsiteY2676" fmla="*/ 2705101 h 3768488"/>
              <a:gd name="connsiteX2677" fmla="*/ 3258577 w 3664976"/>
              <a:gd name="connsiteY2677" fmla="*/ 2710180 h 3768488"/>
              <a:gd name="connsiteX2678" fmla="*/ 3253496 w 3664976"/>
              <a:gd name="connsiteY2678" fmla="*/ 2722880 h 3768488"/>
              <a:gd name="connsiteX2679" fmla="*/ 3263656 w 3664976"/>
              <a:gd name="connsiteY2679" fmla="*/ 2727960 h 3768488"/>
              <a:gd name="connsiteX2680" fmla="*/ 3266196 w 3664976"/>
              <a:gd name="connsiteY2680" fmla="*/ 2715260 h 3768488"/>
              <a:gd name="connsiteX2681" fmla="*/ 3258577 w 3664976"/>
              <a:gd name="connsiteY2681" fmla="*/ 2710180 h 3768488"/>
              <a:gd name="connsiteX2682" fmla="*/ 1211336 w 3664976"/>
              <a:gd name="connsiteY2682" fmla="*/ 787400 h 3768488"/>
              <a:gd name="connsiteX2683" fmla="*/ 1218956 w 3664976"/>
              <a:gd name="connsiteY2683" fmla="*/ 787400 h 3768488"/>
              <a:gd name="connsiteX2684" fmla="*/ 1224036 w 3664976"/>
              <a:gd name="connsiteY2684" fmla="*/ 774700 h 3768488"/>
              <a:gd name="connsiteX2685" fmla="*/ 1213876 w 3664976"/>
              <a:gd name="connsiteY2685" fmla="*/ 774700 h 3768488"/>
              <a:gd name="connsiteX2686" fmla="*/ 1211336 w 3664976"/>
              <a:gd name="connsiteY2686" fmla="*/ 787400 h 3768488"/>
              <a:gd name="connsiteX2687" fmla="*/ 3520196 w 3664976"/>
              <a:gd name="connsiteY2687" fmla="*/ 1120140 h 3768488"/>
              <a:gd name="connsiteX2688" fmla="*/ 3494796 w 3664976"/>
              <a:gd name="connsiteY2688" fmla="*/ 1094740 h 3768488"/>
              <a:gd name="connsiteX2689" fmla="*/ 3482096 w 3664976"/>
              <a:gd name="connsiteY2689" fmla="*/ 1107440 h 3768488"/>
              <a:gd name="connsiteX2690" fmla="*/ 3520196 w 3664976"/>
              <a:gd name="connsiteY2690" fmla="*/ 1120140 h 3768488"/>
              <a:gd name="connsiteX2691" fmla="*/ 3535436 w 3664976"/>
              <a:gd name="connsiteY2691" fmla="*/ 1333500 h 3768488"/>
              <a:gd name="connsiteX2692" fmla="*/ 3530356 w 3664976"/>
              <a:gd name="connsiteY2692" fmla="*/ 1353820 h 3768488"/>
              <a:gd name="connsiteX2693" fmla="*/ 3563377 w 3664976"/>
              <a:gd name="connsiteY2693" fmla="*/ 1353820 h 3768488"/>
              <a:gd name="connsiteX2694" fmla="*/ 3560836 w 3664976"/>
              <a:gd name="connsiteY2694" fmla="*/ 1325880 h 3768488"/>
              <a:gd name="connsiteX2695" fmla="*/ 3535436 w 3664976"/>
              <a:gd name="connsiteY2695" fmla="*/ 1333500 h 3768488"/>
              <a:gd name="connsiteX2696" fmla="*/ 3540517 w 3664976"/>
              <a:gd name="connsiteY2696" fmla="*/ 1176020 h 3768488"/>
              <a:gd name="connsiteX2697" fmla="*/ 3540517 w 3664976"/>
              <a:gd name="connsiteY2697" fmla="*/ 1165860 h 3768488"/>
              <a:gd name="connsiteX2698" fmla="*/ 3515117 w 3664976"/>
              <a:gd name="connsiteY2698" fmla="*/ 1155700 h 3768488"/>
              <a:gd name="connsiteX2699" fmla="*/ 3520196 w 3664976"/>
              <a:gd name="connsiteY2699" fmla="*/ 1173480 h 3768488"/>
              <a:gd name="connsiteX2700" fmla="*/ 3540517 w 3664976"/>
              <a:gd name="connsiteY2700" fmla="*/ 1176020 h 3768488"/>
              <a:gd name="connsiteX2701" fmla="*/ 3464317 w 3664976"/>
              <a:gd name="connsiteY2701" fmla="*/ 1188720 h 3768488"/>
              <a:gd name="connsiteX2702" fmla="*/ 3477017 w 3664976"/>
              <a:gd name="connsiteY2702" fmla="*/ 1183640 h 3768488"/>
              <a:gd name="connsiteX2703" fmla="*/ 3477017 w 3664976"/>
              <a:gd name="connsiteY2703" fmla="*/ 1176020 h 3768488"/>
              <a:gd name="connsiteX2704" fmla="*/ 3464317 w 3664976"/>
              <a:gd name="connsiteY2704" fmla="*/ 1178560 h 3768488"/>
              <a:gd name="connsiteX2705" fmla="*/ 3464317 w 3664976"/>
              <a:gd name="connsiteY2705" fmla="*/ 1188720 h 3768488"/>
              <a:gd name="connsiteX2706" fmla="*/ 3520196 w 3664976"/>
              <a:gd name="connsiteY2706" fmla="*/ 1470660 h 3768488"/>
              <a:gd name="connsiteX2707" fmla="*/ 3532896 w 3664976"/>
              <a:gd name="connsiteY2707" fmla="*/ 1475740 h 3768488"/>
              <a:gd name="connsiteX2708" fmla="*/ 3537977 w 3664976"/>
              <a:gd name="connsiteY2708" fmla="*/ 1465580 h 3768488"/>
              <a:gd name="connsiteX2709" fmla="*/ 3525277 w 3664976"/>
              <a:gd name="connsiteY2709" fmla="*/ 1463040 h 3768488"/>
              <a:gd name="connsiteX2710" fmla="*/ 3520196 w 3664976"/>
              <a:gd name="connsiteY2710" fmla="*/ 1470660 h 3768488"/>
              <a:gd name="connsiteX2711" fmla="*/ 3502417 w 3664976"/>
              <a:gd name="connsiteY2711" fmla="*/ 1239520 h 3768488"/>
              <a:gd name="connsiteX2712" fmla="*/ 3497336 w 3664976"/>
              <a:gd name="connsiteY2712" fmla="*/ 1226820 h 3768488"/>
              <a:gd name="connsiteX2713" fmla="*/ 3489717 w 3664976"/>
              <a:gd name="connsiteY2713" fmla="*/ 1226820 h 3768488"/>
              <a:gd name="connsiteX2714" fmla="*/ 3492256 w 3664976"/>
              <a:gd name="connsiteY2714" fmla="*/ 1239520 h 3768488"/>
              <a:gd name="connsiteX2715" fmla="*/ 3502417 w 3664976"/>
              <a:gd name="connsiteY2715" fmla="*/ 1239520 h 3768488"/>
              <a:gd name="connsiteX2716" fmla="*/ 3433836 w 3664976"/>
              <a:gd name="connsiteY2716" fmla="*/ 1231900 h 3768488"/>
              <a:gd name="connsiteX2717" fmla="*/ 3446536 w 3664976"/>
              <a:gd name="connsiteY2717" fmla="*/ 1236980 h 3768488"/>
              <a:gd name="connsiteX2718" fmla="*/ 3451617 w 3664976"/>
              <a:gd name="connsiteY2718" fmla="*/ 1226820 h 3768488"/>
              <a:gd name="connsiteX2719" fmla="*/ 3438917 w 3664976"/>
              <a:gd name="connsiteY2719" fmla="*/ 1224280 h 3768488"/>
              <a:gd name="connsiteX2720" fmla="*/ 3433836 w 3664976"/>
              <a:gd name="connsiteY2720" fmla="*/ 1231900 h 3768488"/>
              <a:gd name="connsiteX2721" fmla="*/ 3497336 w 3664976"/>
              <a:gd name="connsiteY2721" fmla="*/ 1338580 h 3768488"/>
              <a:gd name="connsiteX2722" fmla="*/ 3502417 w 3664976"/>
              <a:gd name="connsiteY2722" fmla="*/ 1325880 h 3768488"/>
              <a:gd name="connsiteX2723" fmla="*/ 3494796 w 3664976"/>
              <a:gd name="connsiteY2723" fmla="*/ 1325880 h 3768488"/>
              <a:gd name="connsiteX2724" fmla="*/ 3489717 w 3664976"/>
              <a:gd name="connsiteY2724" fmla="*/ 1338580 h 3768488"/>
              <a:gd name="connsiteX2725" fmla="*/ 3497336 w 3664976"/>
              <a:gd name="connsiteY2725" fmla="*/ 1338580 h 3768488"/>
              <a:gd name="connsiteX2726" fmla="*/ 3548136 w 3664976"/>
              <a:gd name="connsiteY2726" fmla="*/ 1389380 h 3768488"/>
              <a:gd name="connsiteX2727" fmla="*/ 3553217 w 3664976"/>
              <a:gd name="connsiteY2727" fmla="*/ 1376680 h 3768488"/>
              <a:gd name="connsiteX2728" fmla="*/ 3545596 w 3664976"/>
              <a:gd name="connsiteY2728" fmla="*/ 1376680 h 3768488"/>
              <a:gd name="connsiteX2729" fmla="*/ 3540517 w 3664976"/>
              <a:gd name="connsiteY2729" fmla="*/ 1389380 h 3768488"/>
              <a:gd name="connsiteX2730" fmla="*/ 3548136 w 3664976"/>
              <a:gd name="connsiteY2730" fmla="*/ 1389380 h 3768488"/>
              <a:gd name="connsiteX2731" fmla="*/ 3515117 w 3664976"/>
              <a:gd name="connsiteY2731" fmla="*/ 1369060 h 3768488"/>
              <a:gd name="connsiteX2732" fmla="*/ 3497336 w 3664976"/>
              <a:gd name="connsiteY2732" fmla="*/ 1371600 h 3768488"/>
              <a:gd name="connsiteX2733" fmla="*/ 3510036 w 3664976"/>
              <a:gd name="connsiteY2733" fmla="*/ 1384300 h 3768488"/>
              <a:gd name="connsiteX2734" fmla="*/ 3515117 w 3664976"/>
              <a:gd name="connsiteY2734" fmla="*/ 1369060 h 3768488"/>
              <a:gd name="connsiteX2735" fmla="*/ 2600717 w 3664976"/>
              <a:gd name="connsiteY2735" fmla="*/ 185420 h 3768488"/>
              <a:gd name="connsiteX2736" fmla="*/ 2600717 w 3664976"/>
              <a:gd name="connsiteY2736" fmla="*/ 175260 h 3768488"/>
              <a:gd name="connsiteX2737" fmla="*/ 2588017 w 3664976"/>
              <a:gd name="connsiteY2737" fmla="*/ 177800 h 3768488"/>
              <a:gd name="connsiteX2738" fmla="*/ 2588017 w 3664976"/>
              <a:gd name="connsiteY2738" fmla="*/ 185420 h 3768488"/>
              <a:gd name="connsiteX2739" fmla="*/ 2600717 w 3664976"/>
              <a:gd name="connsiteY2739" fmla="*/ 185420 h 3768488"/>
              <a:gd name="connsiteX2740" fmla="*/ 3027436 w 3664976"/>
              <a:gd name="connsiteY2740" fmla="*/ 497840 h 3768488"/>
              <a:gd name="connsiteX2741" fmla="*/ 3040136 w 3664976"/>
              <a:gd name="connsiteY2741" fmla="*/ 495300 h 3768488"/>
              <a:gd name="connsiteX2742" fmla="*/ 3027436 w 3664976"/>
              <a:gd name="connsiteY2742" fmla="*/ 474980 h 3768488"/>
              <a:gd name="connsiteX2743" fmla="*/ 3012196 w 3664976"/>
              <a:gd name="connsiteY2743" fmla="*/ 477520 h 3768488"/>
              <a:gd name="connsiteX2744" fmla="*/ 3027436 w 3664976"/>
              <a:gd name="connsiteY2744" fmla="*/ 497840 h 3768488"/>
              <a:gd name="connsiteX2745" fmla="*/ 3068077 w 3664976"/>
              <a:gd name="connsiteY2745" fmla="*/ 551180 h 3768488"/>
              <a:gd name="connsiteX2746" fmla="*/ 3070617 w 3664976"/>
              <a:gd name="connsiteY2746" fmla="*/ 568960 h 3768488"/>
              <a:gd name="connsiteX2747" fmla="*/ 3083317 w 3664976"/>
              <a:gd name="connsiteY2747" fmla="*/ 556260 h 3768488"/>
              <a:gd name="connsiteX2748" fmla="*/ 3068077 w 3664976"/>
              <a:gd name="connsiteY2748" fmla="*/ 551180 h 3768488"/>
              <a:gd name="connsiteX2749" fmla="*/ 2720096 w 3664976"/>
              <a:gd name="connsiteY2749" fmla="*/ 269240 h 3768488"/>
              <a:gd name="connsiteX2750" fmla="*/ 2720096 w 3664976"/>
              <a:gd name="connsiteY2750" fmla="*/ 243840 h 3768488"/>
              <a:gd name="connsiteX2751" fmla="*/ 2707396 w 3664976"/>
              <a:gd name="connsiteY2751" fmla="*/ 256540 h 3768488"/>
              <a:gd name="connsiteX2752" fmla="*/ 2720096 w 3664976"/>
              <a:gd name="connsiteY2752" fmla="*/ 269240 h 3768488"/>
              <a:gd name="connsiteX2753" fmla="*/ 2720096 w 3664976"/>
              <a:gd name="connsiteY2753" fmla="*/ 269240 h 3768488"/>
              <a:gd name="connsiteX2754" fmla="*/ 2715017 w 3664976"/>
              <a:gd name="connsiteY2754" fmla="*/ 281940 h 3768488"/>
              <a:gd name="connsiteX2755" fmla="*/ 2725177 w 3664976"/>
              <a:gd name="connsiteY2755" fmla="*/ 287020 h 3768488"/>
              <a:gd name="connsiteX2756" fmla="*/ 2727717 w 3664976"/>
              <a:gd name="connsiteY2756" fmla="*/ 274320 h 3768488"/>
              <a:gd name="connsiteX2757" fmla="*/ 2720096 w 3664976"/>
              <a:gd name="connsiteY2757" fmla="*/ 269240 h 3768488"/>
              <a:gd name="connsiteX2758" fmla="*/ 2699777 w 3664976"/>
              <a:gd name="connsiteY2758" fmla="*/ 304800 h 3768488"/>
              <a:gd name="connsiteX2759" fmla="*/ 2681996 w 3664976"/>
              <a:gd name="connsiteY2759" fmla="*/ 307340 h 3768488"/>
              <a:gd name="connsiteX2760" fmla="*/ 2694696 w 3664976"/>
              <a:gd name="connsiteY2760" fmla="*/ 320040 h 3768488"/>
              <a:gd name="connsiteX2761" fmla="*/ 2699777 w 3664976"/>
              <a:gd name="connsiteY2761" fmla="*/ 304800 h 3768488"/>
              <a:gd name="connsiteX2762" fmla="*/ 3139196 w 3664976"/>
              <a:gd name="connsiteY2762" fmla="*/ 1074420 h 3768488"/>
              <a:gd name="connsiteX2763" fmla="*/ 3139196 w 3664976"/>
              <a:gd name="connsiteY2763" fmla="*/ 1064260 h 3768488"/>
              <a:gd name="connsiteX2764" fmla="*/ 3126496 w 3664976"/>
              <a:gd name="connsiteY2764" fmla="*/ 1066800 h 3768488"/>
              <a:gd name="connsiteX2765" fmla="*/ 3126496 w 3664976"/>
              <a:gd name="connsiteY2765" fmla="*/ 1074420 h 3768488"/>
              <a:gd name="connsiteX2766" fmla="*/ 3139196 w 3664976"/>
              <a:gd name="connsiteY2766" fmla="*/ 1074420 h 3768488"/>
              <a:gd name="connsiteX2767" fmla="*/ 3131577 w 3664976"/>
              <a:gd name="connsiteY2767" fmla="*/ 1031240 h 3768488"/>
              <a:gd name="connsiteX2768" fmla="*/ 3156977 w 3664976"/>
              <a:gd name="connsiteY2768" fmla="*/ 1031240 h 3768488"/>
              <a:gd name="connsiteX2769" fmla="*/ 3131577 w 3664976"/>
              <a:gd name="connsiteY2769" fmla="*/ 1031240 h 3768488"/>
              <a:gd name="connsiteX2770" fmla="*/ 3421136 w 3664976"/>
              <a:gd name="connsiteY2770" fmla="*/ 2247901 h 3768488"/>
              <a:gd name="connsiteX2771" fmla="*/ 3395736 w 3664976"/>
              <a:gd name="connsiteY2771" fmla="*/ 2247901 h 3768488"/>
              <a:gd name="connsiteX2772" fmla="*/ 3421136 w 3664976"/>
              <a:gd name="connsiteY2772" fmla="*/ 2247901 h 3768488"/>
              <a:gd name="connsiteX2773" fmla="*/ 3421136 w 3664976"/>
              <a:gd name="connsiteY2773" fmla="*/ 1595120 h 3768488"/>
              <a:gd name="connsiteX2774" fmla="*/ 3433836 w 3664976"/>
              <a:gd name="connsiteY2774" fmla="*/ 1582420 h 3768488"/>
              <a:gd name="connsiteX2775" fmla="*/ 3421136 w 3664976"/>
              <a:gd name="connsiteY2775" fmla="*/ 1569720 h 3768488"/>
              <a:gd name="connsiteX2776" fmla="*/ 3408436 w 3664976"/>
              <a:gd name="connsiteY2776" fmla="*/ 1582420 h 3768488"/>
              <a:gd name="connsiteX2777" fmla="*/ 3421136 w 3664976"/>
              <a:gd name="connsiteY2777" fmla="*/ 1595120 h 3768488"/>
              <a:gd name="connsiteX2778" fmla="*/ 3096017 w 3664976"/>
              <a:gd name="connsiteY2778" fmla="*/ 2821940 h 3768488"/>
              <a:gd name="connsiteX2779" fmla="*/ 3108717 w 3664976"/>
              <a:gd name="connsiteY2779" fmla="*/ 2827020 h 3768488"/>
              <a:gd name="connsiteX2780" fmla="*/ 3113796 w 3664976"/>
              <a:gd name="connsiteY2780" fmla="*/ 2816860 h 3768488"/>
              <a:gd name="connsiteX2781" fmla="*/ 3101096 w 3664976"/>
              <a:gd name="connsiteY2781" fmla="*/ 2814320 h 3768488"/>
              <a:gd name="connsiteX2782" fmla="*/ 3096017 w 3664976"/>
              <a:gd name="connsiteY2782" fmla="*/ 2821940 h 3768488"/>
              <a:gd name="connsiteX2783" fmla="*/ 3301756 w 3664976"/>
              <a:gd name="connsiteY2783" fmla="*/ 2499360 h 3768488"/>
              <a:gd name="connsiteX2784" fmla="*/ 3319536 w 3664976"/>
              <a:gd name="connsiteY2784" fmla="*/ 2496820 h 3768488"/>
              <a:gd name="connsiteX2785" fmla="*/ 3306836 w 3664976"/>
              <a:gd name="connsiteY2785" fmla="*/ 2484120 h 3768488"/>
              <a:gd name="connsiteX2786" fmla="*/ 3301756 w 3664976"/>
              <a:gd name="connsiteY2786" fmla="*/ 2499360 h 3768488"/>
              <a:gd name="connsiteX2787" fmla="*/ 3327156 w 3664976"/>
              <a:gd name="connsiteY2787" fmla="*/ 2550160 h 3768488"/>
              <a:gd name="connsiteX2788" fmla="*/ 3339856 w 3664976"/>
              <a:gd name="connsiteY2788" fmla="*/ 2555240 h 3768488"/>
              <a:gd name="connsiteX2789" fmla="*/ 3339856 w 3664976"/>
              <a:gd name="connsiteY2789" fmla="*/ 2547620 h 3768488"/>
              <a:gd name="connsiteX2790" fmla="*/ 3327156 w 3664976"/>
              <a:gd name="connsiteY2790" fmla="*/ 2542540 h 3768488"/>
              <a:gd name="connsiteX2791" fmla="*/ 3327156 w 3664976"/>
              <a:gd name="connsiteY2791" fmla="*/ 2550160 h 3768488"/>
              <a:gd name="connsiteX2792" fmla="*/ 3332236 w 3664976"/>
              <a:gd name="connsiteY2792" fmla="*/ 2590801 h 3768488"/>
              <a:gd name="connsiteX2793" fmla="*/ 3334777 w 3664976"/>
              <a:gd name="connsiteY2793" fmla="*/ 2608580 h 3768488"/>
              <a:gd name="connsiteX2794" fmla="*/ 3347477 w 3664976"/>
              <a:gd name="connsiteY2794" fmla="*/ 2595880 h 3768488"/>
              <a:gd name="connsiteX2795" fmla="*/ 3332236 w 3664976"/>
              <a:gd name="connsiteY2795" fmla="*/ 2590801 h 3768488"/>
              <a:gd name="connsiteX2796" fmla="*/ 3238256 w 3664976"/>
              <a:gd name="connsiteY2796" fmla="*/ 2542540 h 3768488"/>
              <a:gd name="connsiteX2797" fmla="*/ 3245877 w 3664976"/>
              <a:gd name="connsiteY2797" fmla="*/ 2542540 h 3768488"/>
              <a:gd name="connsiteX2798" fmla="*/ 3250956 w 3664976"/>
              <a:gd name="connsiteY2798" fmla="*/ 2529840 h 3768488"/>
              <a:gd name="connsiteX2799" fmla="*/ 3240796 w 3664976"/>
              <a:gd name="connsiteY2799" fmla="*/ 2529840 h 3768488"/>
              <a:gd name="connsiteX2800" fmla="*/ 3238256 w 3664976"/>
              <a:gd name="connsiteY2800" fmla="*/ 2542540 h 3768488"/>
              <a:gd name="connsiteX2801" fmla="*/ 827796 w 3664976"/>
              <a:gd name="connsiteY2801" fmla="*/ 2834640 h 3768488"/>
              <a:gd name="connsiteX2802" fmla="*/ 840496 w 3664976"/>
              <a:gd name="connsiteY2802" fmla="*/ 2839720 h 3768488"/>
              <a:gd name="connsiteX2803" fmla="*/ 845576 w 3664976"/>
              <a:gd name="connsiteY2803" fmla="*/ 2829560 h 3768488"/>
              <a:gd name="connsiteX2804" fmla="*/ 832876 w 3664976"/>
              <a:gd name="connsiteY2804" fmla="*/ 2827020 h 3768488"/>
              <a:gd name="connsiteX2805" fmla="*/ 827796 w 3664976"/>
              <a:gd name="connsiteY2805" fmla="*/ 2834640 h 3768488"/>
              <a:gd name="connsiteX2806" fmla="*/ 1226576 w 3664976"/>
              <a:gd name="connsiteY2806" fmla="*/ 3342640 h 3768488"/>
              <a:gd name="connsiteX2807" fmla="*/ 1229117 w 3664976"/>
              <a:gd name="connsiteY2807" fmla="*/ 3360420 h 3768488"/>
              <a:gd name="connsiteX2808" fmla="*/ 1241817 w 3664976"/>
              <a:gd name="connsiteY2808" fmla="*/ 3347720 h 3768488"/>
              <a:gd name="connsiteX2809" fmla="*/ 1226576 w 3664976"/>
              <a:gd name="connsiteY2809" fmla="*/ 3342640 h 3768488"/>
              <a:gd name="connsiteX2810" fmla="*/ 1173236 w 3664976"/>
              <a:gd name="connsiteY2810" fmla="*/ 3329940 h 3768488"/>
              <a:gd name="connsiteX2811" fmla="*/ 1165617 w 3664976"/>
              <a:gd name="connsiteY2811" fmla="*/ 3329940 h 3768488"/>
              <a:gd name="connsiteX2812" fmla="*/ 1160536 w 3664976"/>
              <a:gd name="connsiteY2812" fmla="*/ 3342640 h 3768488"/>
              <a:gd name="connsiteX2813" fmla="*/ 1170696 w 3664976"/>
              <a:gd name="connsiteY2813" fmla="*/ 3342640 h 3768488"/>
              <a:gd name="connsiteX2814" fmla="*/ 1173236 w 3664976"/>
              <a:gd name="connsiteY2814" fmla="*/ 3329940 h 3768488"/>
              <a:gd name="connsiteX2815" fmla="*/ 2963936 w 3664976"/>
              <a:gd name="connsiteY2815" fmla="*/ 838200 h 3768488"/>
              <a:gd name="connsiteX2816" fmla="*/ 2974096 w 3664976"/>
              <a:gd name="connsiteY2816" fmla="*/ 838200 h 3768488"/>
              <a:gd name="connsiteX2817" fmla="*/ 2971556 w 3664976"/>
              <a:gd name="connsiteY2817" fmla="*/ 825500 h 3768488"/>
              <a:gd name="connsiteX2818" fmla="*/ 2963936 w 3664976"/>
              <a:gd name="connsiteY2818" fmla="*/ 825500 h 3768488"/>
              <a:gd name="connsiteX2819" fmla="*/ 2963936 w 3664976"/>
              <a:gd name="connsiteY2819" fmla="*/ 838200 h 3768488"/>
              <a:gd name="connsiteX2820" fmla="*/ 129296 w 3664976"/>
              <a:gd name="connsiteY2820" fmla="*/ 1927860 h 3768488"/>
              <a:gd name="connsiteX2821" fmla="*/ 126756 w 3664976"/>
              <a:gd name="connsiteY2821" fmla="*/ 1910080 h 3768488"/>
              <a:gd name="connsiteX2822" fmla="*/ 114056 w 3664976"/>
              <a:gd name="connsiteY2822" fmla="*/ 1922780 h 3768488"/>
              <a:gd name="connsiteX2823" fmla="*/ 129296 w 3664976"/>
              <a:gd name="connsiteY2823" fmla="*/ 1927860 h 376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</a:cxnLst>
            <a:rect l="l" t="t" r="r" b="b"/>
            <a:pathLst>
              <a:path w="3664976" h="3768488">
                <a:moveTo>
                  <a:pt x="2382277" y="205740"/>
                </a:moveTo>
                <a:cubicBezTo>
                  <a:pt x="2379736" y="218440"/>
                  <a:pt x="2377196" y="233680"/>
                  <a:pt x="2377196" y="246380"/>
                </a:cubicBezTo>
                <a:cubicBezTo>
                  <a:pt x="2374656" y="266700"/>
                  <a:pt x="2377196" y="274320"/>
                  <a:pt x="2402596" y="276860"/>
                </a:cubicBezTo>
                <a:cubicBezTo>
                  <a:pt x="2438156" y="279400"/>
                  <a:pt x="2463556" y="317500"/>
                  <a:pt x="2501656" y="312420"/>
                </a:cubicBezTo>
                <a:cubicBezTo>
                  <a:pt x="2504196" y="312420"/>
                  <a:pt x="2509277" y="327660"/>
                  <a:pt x="2514356" y="332740"/>
                </a:cubicBezTo>
                <a:cubicBezTo>
                  <a:pt x="2516896" y="337820"/>
                  <a:pt x="2521977" y="345440"/>
                  <a:pt x="2524517" y="345440"/>
                </a:cubicBezTo>
                <a:cubicBezTo>
                  <a:pt x="2537217" y="345440"/>
                  <a:pt x="2549917" y="342900"/>
                  <a:pt x="2562617" y="342900"/>
                </a:cubicBezTo>
                <a:cubicBezTo>
                  <a:pt x="2554996" y="358140"/>
                  <a:pt x="2547377" y="365760"/>
                  <a:pt x="2560077" y="386080"/>
                </a:cubicBezTo>
                <a:cubicBezTo>
                  <a:pt x="2572777" y="408940"/>
                  <a:pt x="2582936" y="431800"/>
                  <a:pt x="2603256" y="421640"/>
                </a:cubicBezTo>
                <a:cubicBezTo>
                  <a:pt x="2610877" y="419100"/>
                  <a:pt x="2610877" y="398780"/>
                  <a:pt x="2610877" y="386080"/>
                </a:cubicBezTo>
                <a:cubicBezTo>
                  <a:pt x="2610877" y="378460"/>
                  <a:pt x="2577856" y="368300"/>
                  <a:pt x="2610877" y="360680"/>
                </a:cubicBezTo>
                <a:cubicBezTo>
                  <a:pt x="2623577" y="358140"/>
                  <a:pt x="2641356" y="355600"/>
                  <a:pt x="2636277" y="378460"/>
                </a:cubicBezTo>
                <a:cubicBezTo>
                  <a:pt x="2669296" y="373380"/>
                  <a:pt x="2661677" y="406400"/>
                  <a:pt x="2671836" y="421640"/>
                </a:cubicBezTo>
                <a:cubicBezTo>
                  <a:pt x="2687077" y="444500"/>
                  <a:pt x="2712477" y="464820"/>
                  <a:pt x="2748036" y="462280"/>
                </a:cubicBezTo>
                <a:cubicBezTo>
                  <a:pt x="2753117" y="462280"/>
                  <a:pt x="2760736" y="464820"/>
                  <a:pt x="2763277" y="469900"/>
                </a:cubicBezTo>
                <a:cubicBezTo>
                  <a:pt x="2778517" y="490220"/>
                  <a:pt x="2793756" y="510540"/>
                  <a:pt x="2808996" y="530860"/>
                </a:cubicBezTo>
                <a:cubicBezTo>
                  <a:pt x="2829317" y="553720"/>
                  <a:pt x="2852177" y="556260"/>
                  <a:pt x="2875036" y="533400"/>
                </a:cubicBezTo>
                <a:cubicBezTo>
                  <a:pt x="2887736" y="520700"/>
                  <a:pt x="2895356" y="518160"/>
                  <a:pt x="2910596" y="530860"/>
                </a:cubicBezTo>
                <a:cubicBezTo>
                  <a:pt x="2933456" y="551180"/>
                  <a:pt x="2938536" y="601980"/>
                  <a:pt x="2989336" y="584200"/>
                </a:cubicBezTo>
                <a:cubicBezTo>
                  <a:pt x="3007117" y="601980"/>
                  <a:pt x="3027436" y="622300"/>
                  <a:pt x="3045217" y="640080"/>
                </a:cubicBezTo>
                <a:cubicBezTo>
                  <a:pt x="3050296" y="645160"/>
                  <a:pt x="3047756" y="655320"/>
                  <a:pt x="3047756" y="662940"/>
                </a:cubicBezTo>
                <a:cubicBezTo>
                  <a:pt x="3042677" y="685800"/>
                  <a:pt x="3037596" y="706120"/>
                  <a:pt x="3032517" y="726440"/>
                </a:cubicBezTo>
                <a:cubicBezTo>
                  <a:pt x="3022356" y="726440"/>
                  <a:pt x="3009656" y="726440"/>
                  <a:pt x="2999496" y="726440"/>
                </a:cubicBezTo>
                <a:cubicBezTo>
                  <a:pt x="2981717" y="734060"/>
                  <a:pt x="2963936" y="754380"/>
                  <a:pt x="2951236" y="718820"/>
                </a:cubicBezTo>
                <a:cubicBezTo>
                  <a:pt x="2951236" y="718820"/>
                  <a:pt x="2951236" y="711200"/>
                  <a:pt x="2951236" y="711200"/>
                </a:cubicBezTo>
                <a:cubicBezTo>
                  <a:pt x="2951236" y="711200"/>
                  <a:pt x="2946156" y="706120"/>
                  <a:pt x="2946156" y="706120"/>
                </a:cubicBezTo>
                <a:cubicBezTo>
                  <a:pt x="2946156" y="711200"/>
                  <a:pt x="2946156" y="718820"/>
                  <a:pt x="2946156" y="723900"/>
                </a:cubicBezTo>
                <a:cubicBezTo>
                  <a:pt x="2948696" y="739140"/>
                  <a:pt x="2956317" y="751840"/>
                  <a:pt x="2961396" y="764540"/>
                </a:cubicBezTo>
                <a:cubicBezTo>
                  <a:pt x="2961396" y="762000"/>
                  <a:pt x="2963936" y="767080"/>
                  <a:pt x="2961396" y="764540"/>
                </a:cubicBezTo>
                <a:cubicBezTo>
                  <a:pt x="2961396" y="762000"/>
                  <a:pt x="2961396" y="762000"/>
                  <a:pt x="2961396" y="762000"/>
                </a:cubicBezTo>
                <a:cubicBezTo>
                  <a:pt x="2961396" y="759460"/>
                  <a:pt x="2961396" y="756920"/>
                  <a:pt x="2963936" y="756920"/>
                </a:cubicBezTo>
                <a:cubicBezTo>
                  <a:pt x="2971556" y="741680"/>
                  <a:pt x="2986796" y="734060"/>
                  <a:pt x="2999496" y="726440"/>
                </a:cubicBezTo>
                <a:cubicBezTo>
                  <a:pt x="3009656" y="723900"/>
                  <a:pt x="3022356" y="726440"/>
                  <a:pt x="3032517" y="726440"/>
                </a:cubicBezTo>
                <a:cubicBezTo>
                  <a:pt x="3035056" y="754380"/>
                  <a:pt x="3050296" y="772160"/>
                  <a:pt x="3070617" y="789940"/>
                </a:cubicBezTo>
                <a:cubicBezTo>
                  <a:pt x="3075696" y="795020"/>
                  <a:pt x="3088396" y="795020"/>
                  <a:pt x="3090936" y="792480"/>
                </a:cubicBezTo>
                <a:cubicBezTo>
                  <a:pt x="3096017" y="787400"/>
                  <a:pt x="3101096" y="774700"/>
                  <a:pt x="3098556" y="772160"/>
                </a:cubicBezTo>
                <a:cubicBezTo>
                  <a:pt x="3075696" y="744220"/>
                  <a:pt x="3113796" y="721360"/>
                  <a:pt x="3101096" y="693420"/>
                </a:cubicBezTo>
                <a:cubicBezTo>
                  <a:pt x="3101096" y="690880"/>
                  <a:pt x="3106177" y="685800"/>
                  <a:pt x="3108717" y="685800"/>
                </a:cubicBezTo>
                <a:cubicBezTo>
                  <a:pt x="3134117" y="678180"/>
                  <a:pt x="3156977" y="695960"/>
                  <a:pt x="3177296" y="721360"/>
                </a:cubicBezTo>
                <a:cubicBezTo>
                  <a:pt x="3189996" y="741680"/>
                  <a:pt x="3202696" y="756920"/>
                  <a:pt x="3202696" y="782320"/>
                </a:cubicBezTo>
                <a:cubicBezTo>
                  <a:pt x="3202696" y="802640"/>
                  <a:pt x="3217936" y="822960"/>
                  <a:pt x="3225556" y="840740"/>
                </a:cubicBezTo>
                <a:cubicBezTo>
                  <a:pt x="3228096" y="848360"/>
                  <a:pt x="3233177" y="855980"/>
                  <a:pt x="3240796" y="858520"/>
                </a:cubicBezTo>
                <a:cubicBezTo>
                  <a:pt x="3273817" y="876300"/>
                  <a:pt x="3273817" y="876300"/>
                  <a:pt x="3258577" y="901700"/>
                </a:cubicBezTo>
                <a:cubicBezTo>
                  <a:pt x="3256036" y="904240"/>
                  <a:pt x="3253496" y="906780"/>
                  <a:pt x="3253496" y="909320"/>
                </a:cubicBezTo>
                <a:cubicBezTo>
                  <a:pt x="3248417" y="914400"/>
                  <a:pt x="3245877" y="916940"/>
                  <a:pt x="3240796" y="922020"/>
                </a:cubicBezTo>
                <a:cubicBezTo>
                  <a:pt x="3238256" y="924560"/>
                  <a:pt x="3235717" y="927100"/>
                  <a:pt x="3233177" y="927100"/>
                </a:cubicBezTo>
                <a:cubicBezTo>
                  <a:pt x="3192536" y="957580"/>
                  <a:pt x="3187456" y="955040"/>
                  <a:pt x="3144277" y="914400"/>
                </a:cubicBezTo>
                <a:cubicBezTo>
                  <a:pt x="3149356" y="901700"/>
                  <a:pt x="3151896" y="889000"/>
                  <a:pt x="3156977" y="876300"/>
                </a:cubicBezTo>
                <a:cubicBezTo>
                  <a:pt x="3151896" y="863600"/>
                  <a:pt x="3144277" y="850900"/>
                  <a:pt x="3139196" y="840740"/>
                </a:cubicBezTo>
                <a:cubicBezTo>
                  <a:pt x="3134117" y="833120"/>
                  <a:pt x="3129036" y="820420"/>
                  <a:pt x="3126496" y="820420"/>
                </a:cubicBezTo>
                <a:cubicBezTo>
                  <a:pt x="3111256" y="822960"/>
                  <a:pt x="3083317" y="822960"/>
                  <a:pt x="3080777" y="830580"/>
                </a:cubicBezTo>
                <a:cubicBezTo>
                  <a:pt x="3070617" y="855980"/>
                  <a:pt x="3101096" y="835660"/>
                  <a:pt x="3106177" y="845820"/>
                </a:cubicBezTo>
                <a:cubicBezTo>
                  <a:pt x="3108717" y="850900"/>
                  <a:pt x="3113796" y="853440"/>
                  <a:pt x="3118877" y="858520"/>
                </a:cubicBezTo>
                <a:cubicBezTo>
                  <a:pt x="3121417" y="863600"/>
                  <a:pt x="3123956" y="868680"/>
                  <a:pt x="3129036" y="871220"/>
                </a:cubicBezTo>
                <a:cubicBezTo>
                  <a:pt x="3123956" y="871220"/>
                  <a:pt x="3116336" y="876300"/>
                  <a:pt x="3111256" y="873760"/>
                </a:cubicBezTo>
                <a:cubicBezTo>
                  <a:pt x="3083317" y="853440"/>
                  <a:pt x="3062996" y="866140"/>
                  <a:pt x="3042677" y="886460"/>
                </a:cubicBezTo>
                <a:cubicBezTo>
                  <a:pt x="3029977" y="901700"/>
                  <a:pt x="3022356" y="906780"/>
                  <a:pt x="2999496" y="891540"/>
                </a:cubicBezTo>
                <a:cubicBezTo>
                  <a:pt x="2986796" y="881380"/>
                  <a:pt x="2989336" y="899160"/>
                  <a:pt x="2994417" y="909320"/>
                </a:cubicBezTo>
                <a:cubicBezTo>
                  <a:pt x="2996956" y="914400"/>
                  <a:pt x="2994417" y="922020"/>
                  <a:pt x="2994417" y="927100"/>
                </a:cubicBezTo>
                <a:cubicBezTo>
                  <a:pt x="2979177" y="927100"/>
                  <a:pt x="2958856" y="929640"/>
                  <a:pt x="2966477" y="947420"/>
                </a:cubicBezTo>
                <a:cubicBezTo>
                  <a:pt x="2971556" y="960120"/>
                  <a:pt x="2994417" y="967740"/>
                  <a:pt x="3012196" y="975360"/>
                </a:cubicBezTo>
                <a:cubicBezTo>
                  <a:pt x="3017277" y="977900"/>
                  <a:pt x="3027436" y="975360"/>
                  <a:pt x="3035056" y="970280"/>
                </a:cubicBezTo>
                <a:cubicBezTo>
                  <a:pt x="3042677" y="965200"/>
                  <a:pt x="3047756" y="955040"/>
                  <a:pt x="3055377" y="955040"/>
                </a:cubicBezTo>
                <a:cubicBezTo>
                  <a:pt x="3060456" y="952500"/>
                  <a:pt x="3070617" y="960120"/>
                  <a:pt x="3078236" y="965200"/>
                </a:cubicBezTo>
                <a:cubicBezTo>
                  <a:pt x="3075696" y="970280"/>
                  <a:pt x="3073156" y="975360"/>
                  <a:pt x="3068077" y="980440"/>
                </a:cubicBezTo>
                <a:cubicBezTo>
                  <a:pt x="3047756" y="995680"/>
                  <a:pt x="3027436" y="1010920"/>
                  <a:pt x="3009656" y="1028700"/>
                </a:cubicBezTo>
                <a:cubicBezTo>
                  <a:pt x="3007117" y="1031240"/>
                  <a:pt x="3012196" y="1043940"/>
                  <a:pt x="3014736" y="1043940"/>
                </a:cubicBezTo>
                <a:cubicBezTo>
                  <a:pt x="3047756" y="1041400"/>
                  <a:pt x="3040136" y="1064260"/>
                  <a:pt x="3045217" y="1084580"/>
                </a:cubicBezTo>
                <a:cubicBezTo>
                  <a:pt x="3047756" y="1099820"/>
                  <a:pt x="3019817" y="1135380"/>
                  <a:pt x="3068077" y="1132840"/>
                </a:cubicBezTo>
                <a:cubicBezTo>
                  <a:pt x="3062996" y="1143000"/>
                  <a:pt x="3057917" y="1158240"/>
                  <a:pt x="3050296" y="1165860"/>
                </a:cubicBezTo>
                <a:cubicBezTo>
                  <a:pt x="3035056" y="1178560"/>
                  <a:pt x="3037596" y="1158240"/>
                  <a:pt x="3032517" y="1155700"/>
                </a:cubicBezTo>
                <a:cubicBezTo>
                  <a:pt x="3004577" y="1137920"/>
                  <a:pt x="2974096" y="1122680"/>
                  <a:pt x="2943617" y="1107440"/>
                </a:cubicBezTo>
                <a:cubicBezTo>
                  <a:pt x="2910596" y="1135380"/>
                  <a:pt x="2895356" y="1102360"/>
                  <a:pt x="2875036" y="1087120"/>
                </a:cubicBezTo>
                <a:cubicBezTo>
                  <a:pt x="2864877" y="1079500"/>
                  <a:pt x="2857256" y="1059180"/>
                  <a:pt x="2839477" y="1076960"/>
                </a:cubicBezTo>
                <a:cubicBezTo>
                  <a:pt x="2852177" y="1089660"/>
                  <a:pt x="2864877" y="1099820"/>
                  <a:pt x="2875036" y="1115060"/>
                </a:cubicBezTo>
                <a:cubicBezTo>
                  <a:pt x="2885196" y="1130300"/>
                  <a:pt x="2918217" y="1137920"/>
                  <a:pt x="2902977" y="1160780"/>
                </a:cubicBezTo>
                <a:cubicBezTo>
                  <a:pt x="2880117" y="1191260"/>
                  <a:pt x="2910596" y="1203960"/>
                  <a:pt x="2920756" y="1206500"/>
                </a:cubicBezTo>
                <a:cubicBezTo>
                  <a:pt x="2941077" y="1211580"/>
                  <a:pt x="2956317" y="1209040"/>
                  <a:pt x="2958856" y="1239520"/>
                </a:cubicBezTo>
                <a:cubicBezTo>
                  <a:pt x="2961396" y="1262380"/>
                  <a:pt x="2999496" y="1262380"/>
                  <a:pt x="3004577" y="1292860"/>
                </a:cubicBezTo>
                <a:cubicBezTo>
                  <a:pt x="3009656" y="1315720"/>
                  <a:pt x="2996956" y="1308100"/>
                  <a:pt x="2989336" y="1308100"/>
                </a:cubicBezTo>
                <a:cubicBezTo>
                  <a:pt x="2986796" y="1308100"/>
                  <a:pt x="2984256" y="1315720"/>
                  <a:pt x="2981717" y="1318260"/>
                </a:cubicBezTo>
                <a:cubicBezTo>
                  <a:pt x="2994417" y="1323340"/>
                  <a:pt x="3007117" y="1330960"/>
                  <a:pt x="3019817" y="1330960"/>
                </a:cubicBezTo>
                <a:cubicBezTo>
                  <a:pt x="3027436" y="1330960"/>
                  <a:pt x="3042677" y="1323340"/>
                  <a:pt x="3045217" y="1315720"/>
                </a:cubicBezTo>
                <a:cubicBezTo>
                  <a:pt x="3052836" y="1297940"/>
                  <a:pt x="3055377" y="1277620"/>
                  <a:pt x="3055377" y="1259840"/>
                </a:cubicBezTo>
                <a:cubicBezTo>
                  <a:pt x="3055377" y="1219200"/>
                  <a:pt x="3080777" y="1209040"/>
                  <a:pt x="3113796" y="1201420"/>
                </a:cubicBezTo>
                <a:cubicBezTo>
                  <a:pt x="3111256" y="1196340"/>
                  <a:pt x="3106177" y="1188720"/>
                  <a:pt x="3108717" y="1186180"/>
                </a:cubicBezTo>
                <a:cubicBezTo>
                  <a:pt x="3136656" y="1158240"/>
                  <a:pt x="3164596" y="1163320"/>
                  <a:pt x="3187456" y="1196340"/>
                </a:cubicBezTo>
                <a:cubicBezTo>
                  <a:pt x="3202696" y="1219200"/>
                  <a:pt x="3217936" y="1234440"/>
                  <a:pt x="3202696" y="1264920"/>
                </a:cubicBezTo>
                <a:cubicBezTo>
                  <a:pt x="3200156" y="1272540"/>
                  <a:pt x="3200156" y="1287780"/>
                  <a:pt x="3205236" y="1292860"/>
                </a:cubicBezTo>
                <a:cubicBezTo>
                  <a:pt x="3223017" y="1305560"/>
                  <a:pt x="3228096" y="1285240"/>
                  <a:pt x="3238256" y="1277620"/>
                </a:cubicBezTo>
                <a:cubicBezTo>
                  <a:pt x="3266196" y="1300480"/>
                  <a:pt x="3261117" y="1336040"/>
                  <a:pt x="3276356" y="1366520"/>
                </a:cubicBezTo>
                <a:cubicBezTo>
                  <a:pt x="3324617" y="1376680"/>
                  <a:pt x="3324617" y="1379220"/>
                  <a:pt x="3309377" y="1409700"/>
                </a:cubicBezTo>
                <a:cubicBezTo>
                  <a:pt x="3301756" y="1424940"/>
                  <a:pt x="3291596" y="1442720"/>
                  <a:pt x="3283977" y="1460500"/>
                </a:cubicBezTo>
                <a:cubicBezTo>
                  <a:pt x="3283977" y="1463040"/>
                  <a:pt x="3289056" y="1473200"/>
                  <a:pt x="3294136" y="1473200"/>
                </a:cubicBezTo>
                <a:cubicBezTo>
                  <a:pt x="3337317" y="1480820"/>
                  <a:pt x="3316996" y="1508760"/>
                  <a:pt x="3314456" y="1529080"/>
                </a:cubicBezTo>
                <a:cubicBezTo>
                  <a:pt x="3319536" y="1572260"/>
                  <a:pt x="3319536" y="1569720"/>
                  <a:pt x="3281436" y="1574800"/>
                </a:cubicBezTo>
                <a:cubicBezTo>
                  <a:pt x="3268736" y="1574800"/>
                  <a:pt x="3245877" y="1557020"/>
                  <a:pt x="3245877" y="1592580"/>
                </a:cubicBezTo>
                <a:cubicBezTo>
                  <a:pt x="3245877" y="1633220"/>
                  <a:pt x="3281436" y="1612900"/>
                  <a:pt x="3283977" y="1607820"/>
                </a:cubicBezTo>
                <a:cubicBezTo>
                  <a:pt x="3304296" y="1584960"/>
                  <a:pt x="3314456" y="1610360"/>
                  <a:pt x="3327156" y="1612900"/>
                </a:cubicBezTo>
                <a:cubicBezTo>
                  <a:pt x="3332236" y="1612900"/>
                  <a:pt x="3344936" y="1620520"/>
                  <a:pt x="3344936" y="1620520"/>
                </a:cubicBezTo>
                <a:cubicBezTo>
                  <a:pt x="3322077" y="1681480"/>
                  <a:pt x="3322077" y="1750060"/>
                  <a:pt x="3289056" y="1805940"/>
                </a:cubicBezTo>
                <a:cubicBezTo>
                  <a:pt x="3273817" y="1808480"/>
                  <a:pt x="3258577" y="1808480"/>
                  <a:pt x="3243336" y="1813560"/>
                </a:cubicBezTo>
                <a:cubicBezTo>
                  <a:pt x="3238256" y="1816100"/>
                  <a:pt x="3230636" y="1833880"/>
                  <a:pt x="3233177" y="1836420"/>
                </a:cubicBezTo>
                <a:cubicBezTo>
                  <a:pt x="3250956" y="1854200"/>
                  <a:pt x="3263656" y="1874520"/>
                  <a:pt x="3258577" y="1899920"/>
                </a:cubicBezTo>
                <a:cubicBezTo>
                  <a:pt x="3263656" y="1899920"/>
                  <a:pt x="3273817" y="1897380"/>
                  <a:pt x="3276356" y="1899920"/>
                </a:cubicBezTo>
                <a:cubicBezTo>
                  <a:pt x="3306836" y="1927860"/>
                  <a:pt x="3337317" y="1953260"/>
                  <a:pt x="3365256" y="1983740"/>
                </a:cubicBezTo>
                <a:cubicBezTo>
                  <a:pt x="3370336" y="1988820"/>
                  <a:pt x="3360177" y="2001520"/>
                  <a:pt x="3360177" y="2011680"/>
                </a:cubicBezTo>
                <a:cubicBezTo>
                  <a:pt x="3360177" y="2029460"/>
                  <a:pt x="3352556" y="2042160"/>
                  <a:pt x="3339856" y="2057400"/>
                </a:cubicBezTo>
                <a:cubicBezTo>
                  <a:pt x="3311917" y="2087880"/>
                  <a:pt x="3360177" y="2067560"/>
                  <a:pt x="3357636" y="2082800"/>
                </a:cubicBezTo>
                <a:cubicBezTo>
                  <a:pt x="3355096" y="2090420"/>
                  <a:pt x="3350017" y="2098040"/>
                  <a:pt x="3344936" y="2103120"/>
                </a:cubicBezTo>
                <a:cubicBezTo>
                  <a:pt x="3327156" y="2128520"/>
                  <a:pt x="3327156" y="2151380"/>
                  <a:pt x="3352556" y="2171701"/>
                </a:cubicBezTo>
                <a:cubicBezTo>
                  <a:pt x="3337317" y="2197101"/>
                  <a:pt x="3322077" y="2219960"/>
                  <a:pt x="3309377" y="2245360"/>
                </a:cubicBezTo>
                <a:cubicBezTo>
                  <a:pt x="3306836" y="2250440"/>
                  <a:pt x="3319536" y="2263140"/>
                  <a:pt x="3327156" y="2270760"/>
                </a:cubicBezTo>
                <a:cubicBezTo>
                  <a:pt x="3329696" y="2273301"/>
                  <a:pt x="3332236" y="2275840"/>
                  <a:pt x="3334777" y="2278380"/>
                </a:cubicBezTo>
                <a:cubicBezTo>
                  <a:pt x="3352556" y="2301240"/>
                  <a:pt x="3355096" y="2329180"/>
                  <a:pt x="3337317" y="2349501"/>
                </a:cubicBezTo>
                <a:cubicBezTo>
                  <a:pt x="3304296" y="2387601"/>
                  <a:pt x="3322077" y="2423160"/>
                  <a:pt x="3337317" y="2458720"/>
                </a:cubicBezTo>
                <a:cubicBezTo>
                  <a:pt x="3337317" y="2471420"/>
                  <a:pt x="3327156" y="2479040"/>
                  <a:pt x="3319536" y="2489201"/>
                </a:cubicBezTo>
                <a:cubicBezTo>
                  <a:pt x="3261117" y="2565401"/>
                  <a:pt x="3212856" y="2651760"/>
                  <a:pt x="3149356" y="2725420"/>
                </a:cubicBezTo>
                <a:cubicBezTo>
                  <a:pt x="3131577" y="2745740"/>
                  <a:pt x="3136656" y="2768601"/>
                  <a:pt x="3131577" y="2788920"/>
                </a:cubicBezTo>
                <a:cubicBezTo>
                  <a:pt x="3131577" y="2786380"/>
                  <a:pt x="3131577" y="2788920"/>
                  <a:pt x="3131577" y="2788920"/>
                </a:cubicBezTo>
                <a:cubicBezTo>
                  <a:pt x="3177296" y="2705101"/>
                  <a:pt x="3200156" y="2600960"/>
                  <a:pt x="3309377" y="2567940"/>
                </a:cubicBezTo>
                <a:cubicBezTo>
                  <a:pt x="3314456" y="2565401"/>
                  <a:pt x="3322077" y="2562860"/>
                  <a:pt x="3329696" y="2557780"/>
                </a:cubicBezTo>
                <a:cubicBezTo>
                  <a:pt x="3337317" y="2552701"/>
                  <a:pt x="3342396" y="2547620"/>
                  <a:pt x="3344936" y="2537460"/>
                </a:cubicBezTo>
                <a:cubicBezTo>
                  <a:pt x="3344936" y="2537460"/>
                  <a:pt x="3344936" y="2529840"/>
                  <a:pt x="3342396" y="2529840"/>
                </a:cubicBezTo>
                <a:cubicBezTo>
                  <a:pt x="3334777" y="2519680"/>
                  <a:pt x="3327156" y="2506980"/>
                  <a:pt x="3327156" y="2491740"/>
                </a:cubicBezTo>
                <a:cubicBezTo>
                  <a:pt x="3332236" y="2476501"/>
                  <a:pt x="3347477" y="2466340"/>
                  <a:pt x="3339856" y="2448560"/>
                </a:cubicBezTo>
                <a:cubicBezTo>
                  <a:pt x="3296677" y="2374901"/>
                  <a:pt x="3342396" y="2334260"/>
                  <a:pt x="3390656" y="2291080"/>
                </a:cubicBezTo>
                <a:cubicBezTo>
                  <a:pt x="3395736" y="2291080"/>
                  <a:pt x="3398277" y="2293620"/>
                  <a:pt x="3403356" y="2293620"/>
                </a:cubicBezTo>
                <a:cubicBezTo>
                  <a:pt x="3423677" y="2311401"/>
                  <a:pt x="3431296" y="2331720"/>
                  <a:pt x="3416056" y="2357120"/>
                </a:cubicBezTo>
                <a:cubicBezTo>
                  <a:pt x="3423677" y="2385060"/>
                  <a:pt x="3413517" y="2410460"/>
                  <a:pt x="3393196" y="2430780"/>
                </a:cubicBezTo>
                <a:cubicBezTo>
                  <a:pt x="3388117" y="2435860"/>
                  <a:pt x="3388117" y="2443480"/>
                  <a:pt x="3385577" y="2451101"/>
                </a:cubicBezTo>
                <a:cubicBezTo>
                  <a:pt x="3393196" y="2448560"/>
                  <a:pt x="3400817" y="2443480"/>
                  <a:pt x="3405896" y="2438401"/>
                </a:cubicBezTo>
                <a:cubicBezTo>
                  <a:pt x="3416056" y="2430780"/>
                  <a:pt x="3431296" y="2420620"/>
                  <a:pt x="3428756" y="2413001"/>
                </a:cubicBezTo>
                <a:cubicBezTo>
                  <a:pt x="3426217" y="2379980"/>
                  <a:pt x="3446536" y="2385060"/>
                  <a:pt x="3466856" y="2385060"/>
                </a:cubicBezTo>
                <a:cubicBezTo>
                  <a:pt x="3477017" y="2385060"/>
                  <a:pt x="3484636" y="2415540"/>
                  <a:pt x="3494796" y="2387601"/>
                </a:cubicBezTo>
                <a:cubicBezTo>
                  <a:pt x="3499877" y="2372360"/>
                  <a:pt x="3504956" y="2354580"/>
                  <a:pt x="3499877" y="2341880"/>
                </a:cubicBezTo>
                <a:cubicBezTo>
                  <a:pt x="3479556" y="2286001"/>
                  <a:pt x="3479556" y="2288540"/>
                  <a:pt x="3527817" y="2258060"/>
                </a:cubicBezTo>
                <a:cubicBezTo>
                  <a:pt x="3545596" y="2247901"/>
                  <a:pt x="3570996" y="2235201"/>
                  <a:pt x="3545596" y="2204720"/>
                </a:cubicBezTo>
                <a:cubicBezTo>
                  <a:pt x="3543056" y="2202180"/>
                  <a:pt x="3568456" y="2174240"/>
                  <a:pt x="3581156" y="2161540"/>
                </a:cubicBezTo>
                <a:cubicBezTo>
                  <a:pt x="3581156" y="2161540"/>
                  <a:pt x="3588777" y="2169160"/>
                  <a:pt x="3593856" y="2171701"/>
                </a:cubicBezTo>
                <a:cubicBezTo>
                  <a:pt x="3565917" y="2197101"/>
                  <a:pt x="3604017" y="2222501"/>
                  <a:pt x="3596396" y="2250440"/>
                </a:cubicBezTo>
                <a:cubicBezTo>
                  <a:pt x="3591317" y="2268220"/>
                  <a:pt x="3586236" y="2280920"/>
                  <a:pt x="3573536" y="2293620"/>
                </a:cubicBezTo>
                <a:cubicBezTo>
                  <a:pt x="3560836" y="2306320"/>
                  <a:pt x="3548136" y="2321560"/>
                  <a:pt x="3532896" y="2298701"/>
                </a:cubicBezTo>
                <a:cubicBezTo>
                  <a:pt x="3527817" y="2303780"/>
                  <a:pt x="3520196" y="2306320"/>
                  <a:pt x="3520196" y="2311401"/>
                </a:cubicBezTo>
                <a:cubicBezTo>
                  <a:pt x="3517656" y="2319020"/>
                  <a:pt x="3517656" y="2331720"/>
                  <a:pt x="3522736" y="2334260"/>
                </a:cubicBezTo>
                <a:cubicBezTo>
                  <a:pt x="3527817" y="2339340"/>
                  <a:pt x="3540517" y="2334260"/>
                  <a:pt x="3548136" y="2336801"/>
                </a:cubicBezTo>
                <a:cubicBezTo>
                  <a:pt x="3555756" y="2339340"/>
                  <a:pt x="3563377" y="2344420"/>
                  <a:pt x="3570996" y="2349501"/>
                </a:cubicBezTo>
                <a:cubicBezTo>
                  <a:pt x="3565917" y="2354580"/>
                  <a:pt x="3558296" y="2362201"/>
                  <a:pt x="3553217" y="2367280"/>
                </a:cubicBezTo>
                <a:cubicBezTo>
                  <a:pt x="3553217" y="2367280"/>
                  <a:pt x="3548136" y="2372360"/>
                  <a:pt x="3548136" y="2372360"/>
                </a:cubicBezTo>
                <a:cubicBezTo>
                  <a:pt x="3548136" y="2372360"/>
                  <a:pt x="3543056" y="2367280"/>
                  <a:pt x="3543056" y="2367280"/>
                </a:cubicBezTo>
                <a:cubicBezTo>
                  <a:pt x="3543056" y="2367280"/>
                  <a:pt x="3548136" y="2372360"/>
                  <a:pt x="3548136" y="2372360"/>
                </a:cubicBezTo>
                <a:cubicBezTo>
                  <a:pt x="3548136" y="2372360"/>
                  <a:pt x="3543056" y="2377440"/>
                  <a:pt x="3543056" y="2377440"/>
                </a:cubicBezTo>
                <a:cubicBezTo>
                  <a:pt x="3515117" y="2415540"/>
                  <a:pt x="3515117" y="2461260"/>
                  <a:pt x="3512577" y="2506980"/>
                </a:cubicBezTo>
                <a:cubicBezTo>
                  <a:pt x="3512577" y="2524760"/>
                  <a:pt x="3512577" y="2537460"/>
                  <a:pt x="3487177" y="2537460"/>
                </a:cubicBezTo>
                <a:cubicBezTo>
                  <a:pt x="3477017" y="2537460"/>
                  <a:pt x="3459236" y="2555240"/>
                  <a:pt x="3461777" y="2578101"/>
                </a:cubicBezTo>
                <a:cubicBezTo>
                  <a:pt x="3464317" y="2590801"/>
                  <a:pt x="3454156" y="2606040"/>
                  <a:pt x="3454156" y="2618740"/>
                </a:cubicBezTo>
                <a:cubicBezTo>
                  <a:pt x="3451617" y="2649220"/>
                  <a:pt x="3433836" y="2651760"/>
                  <a:pt x="3410977" y="2646680"/>
                </a:cubicBezTo>
                <a:cubicBezTo>
                  <a:pt x="3403356" y="2644140"/>
                  <a:pt x="3398277" y="2623820"/>
                  <a:pt x="3388117" y="2644140"/>
                </a:cubicBezTo>
                <a:cubicBezTo>
                  <a:pt x="3377956" y="2661920"/>
                  <a:pt x="3370336" y="2679701"/>
                  <a:pt x="3362717" y="2694940"/>
                </a:cubicBezTo>
                <a:cubicBezTo>
                  <a:pt x="3372877" y="2694940"/>
                  <a:pt x="3383036" y="2697480"/>
                  <a:pt x="3395736" y="2697480"/>
                </a:cubicBezTo>
                <a:cubicBezTo>
                  <a:pt x="3405896" y="2697480"/>
                  <a:pt x="3421136" y="2692401"/>
                  <a:pt x="3410977" y="2712720"/>
                </a:cubicBezTo>
                <a:cubicBezTo>
                  <a:pt x="3408436" y="2715260"/>
                  <a:pt x="3408436" y="2717801"/>
                  <a:pt x="3405896" y="2717801"/>
                </a:cubicBezTo>
                <a:cubicBezTo>
                  <a:pt x="3352556" y="2738120"/>
                  <a:pt x="3388117" y="2799080"/>
                  <a:pt x="3352556" y="2827020"/>
                </a:cubicBezTo>
                <a:cubicBezTo>
                  <a:pt x="3344936" y="2834640"/>
                  <a:pt x="3322077" y="2882901"/>
                  <a:pt x="3314456" y="2882901"/>
                </a:cubicBezTo>
                <a:cubicBezTo>
                  <a:pt x="3306836" y="2882901"/>
                  <a:pt x="3296677" y="2877820"/>
                  <a:pt x="3291596" y="2872740"/>
                </a:cubicBezTo>
                <a:cubicBezTo>
                  <a:pt x="3266196" y="2844801"/>
                  <a:pt x="3261117" y="2857501"/>
                  <a:pt x="3263656" y="2885440"/>
                </a:cubicBezTo>
                <a:cubicBezTo>
                  <a:pt x="3263656" y="2898140"/>
                  <a:pt x="3266196" y="2908301"/>
                  <a:pt x="3263656" y="2921001"/>
                </a:cubicBezTo>
                <a:cubicBezTo>
                  <a:pt x="3261117" y="2931160"/>
                  <a:pt x="3253496" y="2948940"/>
                  <a:pt x="3248417" y="2948940"/>
                </a:cubicBezTo>
                <a:cubicBezTo>
                  <a:pt x="3217936" y="2951480"/>
                  <a:pt x="3202696" y="2984501"/>
                  <a:pt x="3205236" y="2994660"/>
                </a:cubicBezTo>
                <a:cubicBezTo>
                  <a:pt x="3215396" y="3030220"/>
                  <a:pt x="3136656" y="2981960"/>
                  <a:pt x="3174756" y="3032760"/>
                </a:cubicBezTo>
                <a:cubicBezTo>
                  <a:pt x="3182377" y="3042920"/>
                  <a:pt x="3146817" y="3050540"/>
                  <a:pt x="3151896" y="3075940"/>
                </a:cubicBezTo>
                <a:cubicBezTo>
                  <a:pt x="3156977" y="3114040"/>
                  <a:pt x="3136656" y="3114040"/>
                  <a:pt x="3111256" y="3096260"/>
                </a:cubicBezTo>
                <a:cubicBezTo>
                  <a:pt x="3108717" y="3093720"/>
                  <a:pt x="3101096" y="3098801"/>
                  <a:pt x="3096017" y="3101340"/>
                </a:cubicBezTo>
                <a:cubicBezTo>
                  <a:pt x="3065536" y="3078480"/>
                  <a:pt x="3060456" y="3134360"/>
                  <a:pt x="3029977" y="3121660"/>
                </a:cubicBezTo>
                <a:cubicBezTo>
                  <a:pt x="3014736" y="3114040"/>
                  <a:pt x="2994417" y="3116580"/>
                  <a:pt x="3007117" y="3091180"/>
                </a:cubicBezTo>
                <a:cubicBezTo>
                  <a:pt x="3012196" y="3078480"/>
                  <a:pt x="3014736" y="3063240"/>
                  <a:pt x="3014736" y="3050540"/>
                </a:cubicBezTo>
                <a:cubicBezTo>
                  <a:pt x="3014736" y="3045460"/>
                  <a:pt x="3004577" y="3035301"/>
                  <a:pt x="2999496" y="3035301"/>
                </a:cubicBezTo>
                <a:cubicBezTo>
                  <a:pt x="2991877" y="3035301"/>
                  <a:pt x="2981717" y="3040380"/>
                  <a:pt x="2979177" y="3045460"/>
                </a:cubicBezTo>
                <a:cubicBezTo>
                  <a:pt x="2969017" y="3070860"/>
                  <a:pt x="2963936" y="3098801"/>
                  <a:pt x="2951236" y="3119120"/>
                </a:cubicBezTo>
                <a:cubicBezTo>
                  <a:pt x="2938536" y="3139440"/>
                  <a:pt x="2933456" y="3136901"/>
                  <a:pt x="2948696" y="3144520"/>
                </a:cubicBezTo>
                <a:cubicBezTo>
                  <a:pt x="2971556" y="3157220"/>
                  <a:pt x="2974096" y="3180080"/>
                  <a:pt x="2956317" y="3195320"/>
                </a:cubicBezTo>
                <a:cubicBezTo>
                  <a:pt x="2935996" y="3213101"/>
                  <a:pt x="2920756" y="3235960"/>
                  <a:pt x="2897896" y="3248660"/>
                </a:cubicBezTo>
                <a:cubicBezTo>
                  <a:pt x="2880117" y="3258820"/>
                  <a:pt x="2864877" y="3263901"/>
                  <a:pt x="2857256" y="3289301"/>
                </a:cubicBezTo>
                <a:cubicBezTo>
                  <a:pt x="2852177" y="3302001"/>
                  <a:pt x="2826777" y="3307080"/>
                  <a:pt x="2808996" y="3314701"/>
                </a:cubicBezTo>
                <a:cubicBezTo>
                  <a:pt x="2808996" y="3314701"/>
                  <a:pt x="2803917" y="3319780"/>
                  <a:pt x="2803917" y="3319780"/>
                </a:cubicBezTo>
                <a:cubicBezTo>
                  <a:pt x="2803917" y="3319780"/>
                  <a:pt x="2798836" y="3314701"/>
                  <a:pt x="2798836" y="3314701"/>
                </a:cubicBezTo>
                <a:cubicBezTo>
                  <a:pt x="2798836" y="3314701"/>
                  <a:pt x="2803917" y="3319780"/>
                  <a:pt x="2803917" y="3319780"/>
                </a:cubicBezTo>
                <a:cubicBezTo>
                  <a:pt x="2803917" y="3319780"/>
                  <a:pt x="2798836" y="3324860"/>
                  <a:pt x="2798836" y="3324860"/>
                </a:cubicBezTo>
                <a:cubicBezTo>
                  <a:pt x="2758196" y="3362960"/>
                  <a:pt x="2725177" y="3408680"/>
                  <a:pt x="2669296" y="3426460"/>
                </a:cubicBezTo>
                <a:cubicBezTo>
                  <a:pt x="2661677" y="3429001"/>
                  <a:pt x="2646436" y="3416301"/>
                  <a:pt x="2636277" y="3411220"/>
                </a:cubicBezTo>
                <a:cubicBezTo>
                  <a:pt x="2623577" y="3413760"/>
                  <a:pt x="2608336" y="3416301"/>
                  <a:pt x="2595636" y="3416301"/>
                </a:cubicBezTo>
                <a:cubicBezTo>
                  <a:pt x="2580396" y="3416301"/>
                  <a:pt x="2567696" y="3421380"/>
                  <a:pt x="2567696" y="3439160"/>
                </a:cubicBezTo>
                <a:cubicBezTo>
                  <a:pt x="2567696" y="3464560"/>
                  <a:pt x="2554996" y="3469640"/>
                  <a:pt x="2534677" y="3464560"/>
                </a:cubicBezTo>
                <a:cubicBezTo>
                  <a:pt x="2516896" y="3459480"/>
                  <a:pt x="2499117" y="3451860"/>
                  <a:pt x="2478796" y="3444240"/>
                </a:cubicBezTo>
                <a:cubicBezTo>
                  <a:pt x="2486417" y="3462020"/>
                  <a:pt x="2496577" y="3477260"/>
                  <a:pt x="2504196" y="3495040"/>
                </a:cubicBezTo>
                <a:cubicBezTo>
                  <a:pt x="2506736" y="3505201"/>
                  <a:pt x="2506736" y="3510280"/>
                  <a:pt x="2488956" y="3515360"/>
                </a:cubicBezTo>
                <a:cubicBezTo>
                  <a:pt x="2453396" y="3525520"/>
                  <a:pt x="2420377" y="3543301"/>
                  <a:pt x="2384817" y="3558540"/>
                </a:cubicBezTo>
                <a:cubicBezTo>
                  <a:pt x="2341636" y="3535680"/>
                  <a:pt x="2308617" y="3581401"/>
                  <a:pt x="2267977" y="3576320"/>
                </a:cubicBezTo>
                <a:cubicBezTo>
                  <a:pt x="2270517" y="3619501"/>
                  <a:pt x="2240036" y="3624580"/>
                  <a:pt x="2214636" y="3606801"/>
                </a:cubicBezTo>
                <a:cubicBezTo>
                  <a:pt x="2196856" y="3594101"/>
                  <a:pt x="2166377" y="3594101"/>
                  <a:pt x="2158756" y="3558540"/>
                </a:cubicBezTo>
                <a:cubicBezTo>
                  <a:pt x="2153677" y="3535680"/>
                  <a:pt x="2143517" y="3556001"/>
                  <a:pt x="2140977" y="3571240"/>
                </a:cubicBezTo>
                <a:cubicBezTo>
                  <a:pt x="2138436" y="3586480"/>
                  <a:pt x="2128277" y="3596640"/>
                  <a:pt x="2110496" y="3581401"/>
                </a:cubicBezTo>
                <a:cubicBezTo>
                  <a:pt x="2102877" y="3583940"/>
                  <a:pt x="2095256" y="3586480"/>
                  <a:pt x="2087636" y="3586480"/>
                </a:cubicBezTo>
                <a:cubicBezTo>
                  <a:pt x="2067317" y="3589020"/>
                  <a:pt x="2059696" y="3583940"/>
                  <a:pt x="2074936" y="3566160"/>
                </a:cubicBezTo>
                <a:cubicBezTo>
                  <a:pt x="2077476" y="3563620"/>
                  <a:pt x="2077476" y="3556001"/>
                  <a:pt x="2080017" y="3550920"/>
                </a:cubicBezTo>
                <a:cubicBezTo>
                  <a:pt x="2074936" y="3550920"/>
                  <a:pt x="2067317" y="3550920"/>
                  <a:pt x="2064776" y="3553460"/>
                </a:cubicBezTo>
                <a:cubicBezTo>
                  <a:pt x="2052076" y="3566160"/>
                  <a:pt x="2026676" y="3578860"/>
                  <a:pt x="2054617" y="3601720"/>
                </a:cubicBezTo>
                <a:cubicBezTo>
                  <a:pt x="2064776" y="3609340"/>
                  <a:pt x="2072396" y="3616960"/>
                  <a:pt x="2080017" y="3627120"/>
                </a:cubicBezTo>
                <a:cubicBezTo>
                  <a:pt x="2080017" y="3629660"/>
                  <a:pt x="2074936" y="3637280"/>
                  <a:pt x="2074936" y="3637280"/>
                </a:cubicBezTo>
                <a:cubicBezTo>
                  <a:pt x="2059696" y="3634740"/>
                  <a:pt x="2044456" y="3609340"/>
                  <a:pt x="2034296" y="3637280"/>
                </a:cubicBezTo>
                <a:cubicBezTo>
                  <a:pt x="2031756" y="3642360"/>
                  <a:pt x="2049536" y="3655060"/>
                  <a:pt x="2054617" y="3665220"/>
                </a:cubicBezTo>
                <a:cubicBezTo>
                  <a:pt x="2054617" y="3665220"/>
                  <a:pt x="2044456" y="3672840"/>
                  <a:pt x="2041917" y="3677920"/>
                </a:cubicBezTo>
                <a:cubicBezTo>
                  <a:pt x="2024136" y="3708401"/>
                  <a:pt x="2006356" y="3665220"/>
                  <a:pt x="1991117" y="3677920"/>
                </a:cubicBezTo>
                <a:cubicBezTo>
                  <a:pt x="1960636" y="3705860"/>
                  <a:pt x="1970796" y="3675380"/>
                  <a:pt x="1965717" y="3662680"/>
                </a:cubicBezTo>
                <a:cubicBezTo>
                  <a:pt x="1963176" y="3655060"/>
                  <a:pt x="1955556" y="3649980"/>
                  <a:pt x="1947936" y="3644901"/>
                </a:cubicBezTo>
                <a:cubicBezTo>
                  <a:pt x="1942856" y="3642360"/>
                  <a:pt x="1937776" y="3639820"/>
                  <a:pt x="1932696" y="3639820"/>
                </a:cubicBezTo>
                <a:cubicBezTo>
                  <a:pt x="1935236" y="3647440"/>
                  <a:pt x="1937776" y="3652520"/>
                  <a:pt x="1937776" y="3660140"/>
                </a:cubicBezTo>
                <a:cubicBezTo>
                  <a:pt x="1937776" y="3667760"/>
                  <a:pt x="1937776" y="3675380"/>
                  <a:pt x="1937776" y="3683001"/>
                </a:cubicBezTo>
                <a:cubicBezTo>
                  <a:pt x="1927617" y="3683001"/>
                  <a:pt x="1912376" y="3685540"/>
                  <a:pt x="1909836" y="3680460"/>
                </a:cubicBezTo>
                <a:cubicBezTo>
                  <a:pt x="1899676" y="3665220"/>
                  <a:pt x="1866656" y="3662680"/>
                  <a:pt x="1894596" y="3632201"/>
                </a:cubicBezTo>
                <a:cubicBezTo>
                  <a:pt x="1902217" y="3629660"/>
                  <a:pt x="1902217" y="3629660"/>
                  <a:pt x="1902217" y="3629660"/>
                </a:cubicBezTo>
                <a:cubicBezTo>
                  <a:pt x="1897136" y="3632201"/>
                  <a:pt x="1892056" y="3632201"/>
                  <a:pt x="1886976" y="3632201"/>
                </a:cubicBezTo>
                <a:cubicBezTo>
                  <a:pt x="1886976" y="3634740"/>
                  <a:pt x="1889517" y="3634740"/>
                  <a:pt x="1894596" y="3629660"/>
                </a:cubicBezTo>
                <a:cubicBezTo>
                  <a:pt x="1897136" y="3627120"/>
                  <a:pt x="1899676" y="3627120"/>
                  <a:pt x="1894596" y="3629660"/>
                </a:cubicBezTo>
                <a:cubicBezTo>
                  <a:pt x="1874276" y="3616960"/>
                  <a:pt x="1861576" y="3601720"/>
                  <a:pt x="1841256" y="3624580"/>
                </a:cubicBezTo>
                <a:cubicBezTo>
                  <a:pt x="1836176" y="3629660"/>
                  <a:pt x="1820936" y="3629660"/>
                  <a:pt x="1810776" y="3632201"/>
                </a:cubicBezTo>
                <a:lnTo>
                  <a:pt x="1808236" y="3632201"/>
                </a:lnTo>
                <a:lnTo>
                  <a:pt x="1808236" y="3629660"/>
                </a:lnTo>
                <a:lnTo>
                  <a:pt x="1810776" y="3629660"/>
                </a:lnTo>
                <a:cubicBezTo>
                  <a:pt x="1813317" y="3649980"/>
                  <a:pt x="1815856" y="3667760"/>
                  <a:pt x="1815856" y="3688080"/>
                </a:cubicBezTo>
                <a:cubicBezTo>
                  <a:pt x="1815856" y="3705860"/>
                  <a:pt x="1808236" y="3713480"/>
                  <a:pt x="1787917" y="3708401"/>
                </a:cubicBezTo>
                <a:cubicBezTo>
                  <a:pt x="1777756" y="3705860"/>
                  <a:pt x="1767596" y="3698240"/>
                  <a:pt x="1757436" y="3698240"/>
                </a:cubicBezTo>
                <a:cubicBezTo>
                  <a:pt x="1734576" y="3698240"/>
                  <a:pt x="1716796" y="3698240"/>
                  <a:pt x="1739656" y="3667760"/>
                </a:cubicBezTo>
                <a:cubicBezTo>
                  <a:pt x="1742196" y="3665220"/>
                  <a:pt x="1724417" y="3647440"/>
                  <a:pt x="1716796" y="3634740"/>
                </a:cubicBezTo>
                <a:cubicBezTo>
                  <a:pt x="1706636" y="3614420"/>
                  <a:pt x="1699017" y="3594101"/>
                  <a:pt x="1691396" y="3576320"/>
                </a:cubicBezTo>
                <a:cubicBezTo>
                  <a:pt x="1721876" y="3589020"/>
                  <a:pt x="1729496" y="3533140"/>
                  <a:pt x="1762517" y="3553460"/>
                </a:cubicBezTo>
                <a:cubicBezTo>
                  <a:pt x="1782836" y="3566160"/>
                  <a:pt x="1805696" y="3563620"/>
                  <a:pt x="1823476" y="3540760"/>
                </a:cubicBezTo>
                <a:cubicBezTo>
                  <a:pt x="1831096" y="3530601"/>
                  <a:pt x="1836176" y="3522980"/>
                  <a:pt x="1843796" y="3512820"/>
                </a:cubicBezTo>
                <a:cubicBezTo>
                  <a:pt x="1833636" y="3510280"/>
                  <a:pt x="1823476" y="3510280"/>
                  <a:pt x="1813317" y="3507740"/>
                </a:cubicBezTo>
                <a:cubicBezTo>
                  <a:pt x="1805696" y="3505201"/>
                  <a:pt x="1787917" y="3512820"/>
                  <a:pt x="1795536" y="3492501"/>
                </a:cubicBezTo>
                <a:cubicBezTo>
                  <a:pt x="1800617" y="3477260"/>
                  <a:pt x="1810776" y="3462020"/>
                  <a:pt x="1815856" y="3446780"/>
                </a:cubicBezTo>
                <a:cubicBezTo>
                  <a:pt x="1820936" y="3429001"/>
                  <a:pt x="1803156" y="3406140"/>
                  <a:pt x="1785376" y="3406140"/>
                </a:cubicBezTo>
                <a:cubicBezTo>
                  <a:pt x="1780296" y="3406140"/>
                  <a:pt x="1775217" y="3416301"/>
                  <a:pt x="1770136" y="3423920"/>
                </a:cubicBezTo>
                <a:cubicBezTo>
                  <a:pt x="1777756" y="3429001"/>
                  <a:pt x="1795536" y="3439160"/>
                  <a:pt x="1792996" y="3441701"/>
                </a:cubicBezTo>
                <a:cubicBezTo>
                  <a:pt x="1787917" y="3454401"/>
                  <a:pt x="1772676" y="3464560"/>
                  <a:pt x="1770136" y="3477260"/>
                </a:cubicBezTo>
                <a:cubicBezTo>
                  <a:pt x="1767596" y="3492501"/>
                  <a:pt x="1767596" y="3507740"/>
                  <a:pt x="1747276" y="3505201"/>
                </a:cubicBezTo>
                <a:cubicBezTo>
                  <a:pt x="1742196" y="3505201"/>
                  <a:pt x="1744736" y="3484880"/>
                  <a:pt x="1737117" y="3477260"/>
                </a:cubicBezTo>
                <a:cubicBezTo>
                  <a:pt x="1734576" y="3472180"/>
                  <a:pt x="1721876" y="3472180"/>
                  <a:pt x="1716796" y="3472180"/>
                </a:cubicBezTo>
                <a:cubicBezTo>
                  <a:pt x="1714256" y="3482340"/>
                  <a:pt x="1711717" y="3489960"/>
                  <a:pt x="1711717" y="3500120"/>
                </a:cubicBezTo>
                <a:cubicBezTo>
                  <a:pt x="1711717" y="3507740"/>
                  <a:pt x="1714256" y="3512820"/>
                  <a:pt x="1714256" y="3520440"/>
                </a:cubicBezTo>
                <a:cubicBezTo>
                  <a:pt x="1709176" y="3517901"/>
                  <a:pt x="1704096" y="3517901"/>
                  <a:pt x="1699017" y="3512820"/>
                </a:cubicBezTo>
                <a:cubicBezTo>
                  <a:pt x="1688856" y="3505201"/>
                  <a:pt x="1681236" y="3484880"/>
                  <a:pt x="1663456" y="3497580"/>
                </a:cubicBezTo>
                <a:cubicBezTo>
                  <a:pt x="1645676" y="3510280"/>
                  <a:pt x="1640596" y="3510280"/>
                  <a:pt x="1640596" y="3487420"/>
                </a:cubicBezTo>
                <a:cubicBezTo>
                  <a:pt x="1640596" y="3479801"/>
                  <a:pt x="1643136" y="3469640"/>
                  <a:pt x="1640596" y="3462020"/>
                </a:cubicBezTo>
                <a:cubicBezTo>
                  <a:pt x="1635517" y="3446780"/>
                  <a:pt x="1627896" y="3436620"/>
                  <a:pt x="1610117" y="3451860"/>
                </a:cubicBezTo>
                <a:cubicBezTo>
                  <a:pt x="1572017" y="3482340"/>
                  <a:pt x="1531376" y="3489960"/>
                  <a:pt x="1485656" y="3477260"/>
                </a:cubicBezTo>
                <a:cubicBezTo>
                  <a:pt x="1465336" y="3474720"/>
                  <a:pt x="1442476" y="3477260"/>
                  <a:pt x="1424696" y="3469640"/>
                </a:cubicBezTo>
                <a:cubicBezTo>
                  <a:pt x="1394217" y="3459480"/>
                  <a:pt x="1366276" y="3456940"/>
                  <a:pt x="1348496" y="3489960"/>
                </a:cubicBezTo>
                <a:cubicBezTo>
                  <a:pt x="1335796" y="3510280"/>
                  <a:pt x="1320556" y="3510280"/>
                  <a:pt x="1300236" y="3497580"/>
                </a:cubicBezTo>
                <a:cubicBezTo>
                  <a:pt x="1297696" y="3495040"/>
                  <a:pt x="1282456" y="3507740"/>
                  <a:pt x="1274836" y="3515360"/>
                </a:cubicBezTo>
                <a:cubicBezTo>
                  <a:pt x="1262136" y="3492501"/>
                  <a:pt x="1292617" y="3459480"/>
                  <a:pt x="1254517" y="3446780"/>
                </a:cubicBezTo>
                <a:cubicBezTo>
                  <a:pt x="1244356" y="3444240"/>
                  <a:pt x="1231656" y="3436620"/>
                  <a:pt x="1226576" y="3441701"/>
                </a:cubicBezTo>
                <a:cubicBezTo>
                  <a:pt x="1193556" y="3464560"/>
                  <a:pt x="1175776" y="3439160"/>
                  <a:pt x="1152917" y="3421380"/>
                </a:cubicBezTo>
                <a:cubicBezTo>
                  <a:pt x="1107196" y="3383280"/>
                  <a:pt x="1084336" y="3332480"/>
                  <a:pt x="1069096" y="3279140"/>
                </a:cubicBezTo>
                <a:cubicBezTo>
                  <a:pt x="1064017" y="3266440"/>
                  <a:pt x="1056396" y="3253740"/>
                  <a:pt x="1051317" y="3243580"/>
                </a:cubicBezTo>
                <a:cubicBezTo>
                  <a:pt x="1046236" y="3248660"/>
                  <a:pt x="1041156" y="3258820"/>
                  <a:pt x="1033536" y="3261360"/>
                </a:cubicBezTo>
                <a:cubicBezTo>
                  <a:pt x="1013217" y="3266440"/>
                  <a:pt x="1018296" y="3248660"/>
                  <a:pt x="1020836" y="3241040"/>
                </a:cubicBezTo>
                <a:cubicBezTo>
                  <a:pt x="1028456" y="3215640"/>
                  <a:pt x="1005596" y="3215640"/>
                  <a:pt x="995436" y="3205480"/>
                </a:cubicBezTo>
                <a:cubicBezTo>
                  <a:pt x="985276" y="3192780"/>
                  <a:pt x="970036" y="3177540"/>
                  <a:pt x="972576" y="3164840"/>
                </a:cubicBezTo>
                <a:cubicBezTo>
                  <a:pt x="977656" y="3134360"/>
                  <a:pt x="949717" y="3141980"/>
                  <a:pt x="939556" y="3124201"/>
                </a:cubicBezTo>
                <a:cubicBezTo>
                  <a:pt x="942096" y="3114040"/>
                  <a:pt x="942096" y="3116580"/>
                  <a:pt x="939556" y="3124201"/>
                </a:cubicBezTo>
                <a:lnTo>
                  <a:pt x="939556" y="3124201"/>
                </a:lnTo>
                <a:cubicBezTo>
                  <a:pt x="942096" y="3119120"/>
                  <a:pt x="942096" y="3116580"/>
                  <a:pt x="939556" y="3124201"/>
                </a:cubicBezTo>
                <a:cubicBezTo>
                  <a:pt x="929396" y="3136901"/>
                  <a:pt x="919236" y="3144520"/>
                  <a:pt x="909076" y="3149601"/>
                </a:cubicBezTo>
                <a:cubicBezTo>
                  <a:pt x="903996" y="3129280"/>
                  <a:pt x="865896" y="3152140"/>
                  <a:pt x="868436" y="3121660"/>
                </a:cubicBezTo>
                <a:cubicBezTo>
                  <a:pt x="870976" y="3081020"/>
                  <a:pt x="827796" y="3111501"/>
                  <a:pt x="815096" y="3088640"/>
                </a:cubicBezTo>
                <a:cubicBezTo>
                  <a:pt x="810017" y="3081020"/>
                  <a:pt x="810017" y="3096260"/>
                  <a:pt x="812556" y="3106420"/>
                </a:cubicBezTo>
                <a:cubicBezTo>
                  <a:pt x="820176" y="3131820"/>
                  <a:pt x="810017" y="3141980"/>
                  <a:pt x="792236" y="3134360"/>
                </a:cubicBezTo>
                <a:cubicBezTo>
                  <a:pt x="771917" y="3126740"/>
                  <a:pt x="754136" y="3114040"/>
                  <a:pt x="733817" y="3101340"/>
                </a:cubicBezTo>
                <a:cubicBezTo>
                  <a:pt x="718576" y="3091180"/>
                  <a:pt x="708417" y="3078480"/>
                  <a:pt x="731276" y="3060701"/>
                </a:cubicBezTo>
                <a:cubicBezTo>
                  <a:pt x="751596" y="3042920"/>
                  <a:pt x="751596" y="3017520"/>
                  <a:pt x="731276" y="2999740"/>
                </a:cubicBezTo>
                <a:cubicBezTo>
                  <a:pt x="688096" y="2959101"/>
                  <a:pt x="639836" y="2923540"/>
                  <a:pt x="594117" y="2885440"/>
                </a:cubicBezTo>
                <a:cubicBezTo>
                  <a:pt x="591576" y="2882901"/>
                  <a:pt x="578876" y="2893060"/>
                  <a:pt x="571256" y="2893060"/>
                </a:cubicBezTo>
                <a:cubicBezTo>
                  <a:pt x="556017" y="2893060"/>
                  <a:pt x="538236" y="2890520"/>
                  <a:pt x="525536" y="2882901"/>
                </a:cubicBezTo>
                <a:cubicBezTo>
                  <a:pt x="517917" y="2877820"/>
                  <a:pt x="520456" y="2860040"/>
                  <a:pt x="517917" y="2847340"/>
                </a:cubicBezTo>
                <a:cubicBezTo>
                  <a:pt x="510296" y="2811780"/>
                  <a:pt x="522996" y="2791460"/>
                  <a:pt x="558556" y="2781301"/>
                </a:cubicBezTo>
                <a:cubicBezTo>
                  <a:pt x="563636" y="2778760"/>
                  <a:pt x="566176" y="2766060"/>
                  <a:pt x="568717" y="2760980"/>
                </a:cubicBezTo>
                <a:cubicBezTo>
                  <a:pt x="558556" y="2758440"/>
                  <a:pt x="545856" y="2748280"/>
                  <a:pt x="540776" y="2750820"/>
                </a:cubicBezTo>
                <a:cubicBezTo>
                  <a:pt x="525536" y="2766060"/>
                  <a:pt x="515376" y="2758440"/>
                  <a:pt x="505217" y="2745740"/>
                </a:cubicBezTo>
                <a:cubicBezTo>
                  <a:pt x="495056" y="2730501"/>
                  <a:pt x="484896" y="2730501"/>
                  <a:pt x="469656" y="2743201"/>
                </a:cubicBezTo>
                <a:cubicBezTo>
                  <a:pt x="467117" y="2745740"/>
                  <a:pt x="446796" y="2738120"/>
                  <a:pt x="441717" y="2733040"/>
                </a:cubicBezTo>
                <a:cubicBezTo>
                  <a:pt x="426476" y="2705101"/>
                  <a:pt x="416317" y="2677160"/>
                  <a:pt x="390917" y="2656840"/>
                </a:cubicBezTo>
                <a:cubicBezTo>
                  <a:pt x="403617" y="2621280"/>
                  <a:pt x="373136" y="2598420"/>
                  <a:pt x="365517" y="2570480"/>
                </a:cubicBezTo>
                <a:cubicBezTo>
                  <a:pt x="360436" y="2552701"/>
                  <a:pt x="378217" y="2519680"/>
                  <a:pt x="335036" y="2545080"/>
                </a:cubicBezTo>
                <a:cubicBezTo>
                  <a:pt x="322336" y="2552701"/>
                  <a:pt x="299476" y="2527301"/>
                  <a:pt x="304556" y="2504440"/>
                </a:cubicBezTo>
                <a:cubicBezTo>
                  <a:pt x="309636" y="2479040"/>
                  <a:pt x="294396" y="2476501"/>
                  <a:pt x="276617" y="2468880"/>
                </a:cubicBezTo>
                <a:cubicBezTo>
                  <a:pt x="251217" y="2458720"/>
                  <a:pt x="243596" y="2438401"/>
                  <a:pt x="274076" y="2415540"/>
                </a:cubicBezTo>
                <a:cubicBezTo>
                  <a:pt x="289317" y="2405380"/>
                  <a:pt x="281696" y="2397760"/>
                  <a:pt x="263917" y="2397760"/>
                </a:cubicBezTo>
                <a:cubicBezTo>
                  <a:pt x="228356" y="2400301"/>
                  <a:pt x="251217" y="2364740"/>
                  <a:pt x="235976" y="2354580"/>
                </a:cubicBezTo>
                <a:cubicBezTo>
                  <a:pt x="235976" y="2354580"/>
                  <a:pt x="230896" y="2349501"/>
                  <a:pt x="230896" y="2349501"/>
                </a:cubicBezTo>
                <a:cubicBezTo>
                  <a:pt x="230896" y="2349501"/>
                  <a:pt x="235976" y="2344420"/>
                  <a:pt x="235976" y="2344420"/>
                </a:cubicBezTo>
                <a:cubicBezTo>
                  <a:pt x="235976" y="2344420"/>
                  <a:pt x="230896" y="2349501"/>
                  <a:pt x="230896" y="2349501"/>
                </a:cubicBezTo>
                <a:cubicBezTo>
                  <a:pt x="230896" y="2349501"/>
                  <a:pt x="225817" y="2344420"/>
                  <a:pt x="225817" y="2344420"/>
                </a:cubicBezTo>
                <a:cubicBezTo>
                  <a:pt x="215656" y="2334260"/>
                  <a:pt x="202956" y="2324101"/>
                  <a:pt x="195336" y="2313940"/>
                </a:cubicBezTo>
                <a:cubicBezTo>
                  <a:pt x="187717" y="2298701"/>
                  <a:pt x="182636" y="2283460"/>
                  <a:pt x="182636" y="2265680"/>
                </a:cubicBezTo>
                <a:cubicBezTo>
                  <a:pt x="185176" y="2240280"/>
                  <a:pt x="159776" y="2255520"/>
                  <a:pt x="157236" y="2245360"/>
                </a:cubicBezTo>
                <a:cubicBezTo>
                  <a:pt x="152156" y="2230120"/>
                  <a:pt x="149617" y="2214880"/>
                  <a:pt x="144536" y="2197101"/>
                </a:cubicBezTo>
                <a:cubicBezTo>
                  <a:pt x="141996" y="2184401"/>
                  <a:pt x="136917" y="2171701"/>
                  <a:pt x="131836" y="2159001"/>
                </a:cubicBezTo>
                <a:cubicBezTo>
                  <a:pt x="126756" y="2146301"/>
                  <a:pt x="114056" y="2136140"/>
                  <a:pt x="108976" y="2123440"/>
                </a:cubicBezTo>
                <a:cubicBezTo>
                  <a:pt x="101356" y="2110740"/>
                  <a:pt x="119136" y="2090420"/>
                  <a:pt x="131836" y="2098040"/>
                </a:cubicBezTo>
                <a:cubicBezTo>
                  <a:pt x="152156" y="2110740"/>
                  <a:pt x="159776" y="2118360"/>
                  <a:pt x="157236" y="2087880"/>
                </a:cubicBezTo>
                <a:cubicBezTo>
                  <a:pt x="157236" y="2067560"/>
                  <a:pt x="159776" y="2049780"/>
                  <a:pt x="162317" y="2029460"/>
                </a:cubicBezTo>
                <a:cubicBezTo>
                  <a:pt x="152156" y="2029460"/>
                  <a:pt x="141996" y="2032000"/>
                  <a:pt x="134376" y="2032000"/>
                </a:cubicBezTo>
                <a:cubicBezTo>
                  <a:pt x="111517" y="2037080"/>
                  <a:pt x="91196" y="2039620"/>
                  <a:pt x="91196" y="2006600"/>
                </a:cubicBezTo>
                <a:cubicBezTo>
                  <a:pt x="91196" y="2004060"/>
                  <a:pt x="73417" y="2004060"/>
                  <a:pt x="63256" y="2004060"/>
                </a:cubicBezTo>
                <a:cubicBezTo>
                  <a:pt x="65796" y="1976120"/>
                  <a:pt x="45476" y="1871980"/>
                  <a:pt x="35317" y="1851660"/>
                </a:cubicBezTo>
                <a:cubicBezTo>
                  <a:pt x="25156" y="1831340"/>
                  <a:pt x="45476" y="1838960"/>
                  <a:pt x="48017" y="1833880"/>
                </a:cubicBezTo>
                <a:cubicBezTo>
                  <a:pt x="53096" y="1823720"/>
                  <a:pt x="55636" y="1808480"/>
                  <a:pt x="55636" y="1798320"/>
                </a:cubicBezTo>
                <a:cubicBezTo>
                  <a:pt x="53096" y="1783080"/>
                  <a:pt x="40396" y="1760220"/>
                  <a:pt x="45476" y="1752600"/>
                </a:cubicBezTo>
                <a:cubicBezTo>
                  <a:pt x="68336" y="1717040"/>
                  <a:pt x="55636" y="1694180"/>
                  <a:pt x="27696" y="1671320"/>
                </a:cubicBezTo>
                <a:cubicBezTo>
                  <a:pt x="-5324" y="1643380"/>
                  <a:pt x="-7864" y="1605280"/>
                  <a:pt x="14996" y="1579880"/>
                </a:cubicBezTo>
                <a:cubicBezTo>
                  <a:pt x="50556" y="1539240"/>
                  <a:pt x="37856" y="1490980"/>
                  <a:pt x="37856" y="1450340"/>
                </a:cubicBezTo>
                <a:cubicBezTo>
                  <a:pt x="37856" y="1409700"/>
                  <a:pt x="30236" y="1391920"/>
                  <a:pt x="78496" y="1399540"/>
                </a:cubicBezTo>
                <a:cubicBezTo>
                  <a:pt x="98817" y="1402080"/>
                  <a:pt x="91196" y="1389380"/>
                  <a:pt x="93736" y="1379220"/>
                </a:cubicBezTo>
                <a:cubicBezTo>
                  <a:pt x="96276" y="1363980"/>
                  <a:pt x="106436" y="1346200"/>
                  <a:pt x="103896" y="1330960"/>
                </a:cubicBezTo>
                <a:cubicBezTo>
                  <a:pt x="98817" y="1297940"/>
                  <a:pt x="131836" y="1320800"/>
                  <a:pt x="136917" y="1305560"/>
                </a:cubicBezTo>
                <a:lnTo>
                  <a:pt x="141996" y="1300480"/>
                </a:lnTo>
                <a:cubicBezTo>
                  <a:pt x="147076" y="1297940"/>
                  <a:pt x="152156" y="1297940"/>
                  <a:pt x="154696" y="1300480"/>
                </a:cubicBezTo>
                <a:lnTo>
                  <a:pt x="159776" y="1305560"/>
                </a:lnTo>
                <a:cubicBezTo>
                  <a:pt x="167396" y="1323340"/>
                  <a:pt x="177556" y="1338580"/>
                  <a:pt x="185176" y="1356360"/>
                </a:cubicBezTo>
                <a:cubicBezTo>
                  <a:pt x="180096" y="1366520"/>
                  <a:pt x="172476" y="1374140"/>
                  <a:pt x="167396" y="1384300"/>
                </a:cubicBezTo>
                <a:cubicBezTo>
                  <a:pt x="175017" y="1386840"/>
                  <a:pt x="182636" y="1384300"/>
                  <a:pt x="187717" y="1389380"/>
                </a:cubicBezTo>
                <a:cubicBezTo>
                  <a:pt x="200417" y="1399540"/>
                  <a:pt x="228356" y="1404620"/>
                  <a:pt x="210576" y="1432560"/>
                </a:cubicBezTo>
                <a:cubicBezTo>
                  <a:pt x="205496" y="1452880"/>
                  <a:pt x="268996" y="1417320"/>
                  <a:pt x="233436" y="1460500"/>
                </a:cubicBezTo>
                <a:cubicBezTo>
                  <a:pt x="225817" y="1470660"/>
                  <a:pt x="210576" y="1475740"/>
                  <a:pt x="223276" y="1496060"/>
                </a:cubicBezTo>
                <a:cubicBezTo>
                  <a:pt x="233436" y="1513840"/>
                  <a:pt x="233436" y="1536700"/>
                  <a:pt x="238517" y="1559560"/>
                </a:cubicBezTo>
                <a:cubicBezTo>
                  <a:pt x="238517" y="1559560"/>
                  <a:pt x="243596" y="1564640"/>
                  <a:pt x="243596" y="1564640"/>
                </a:cubicBezTo>
                <a:cubicBezTo>
                  <a:pt x="243596" y="1564640"/>
                  <a:pt x="241056" y="1569720"/>
                  <a:pt x="241056" y="1569720"/>
                </a:cubicBezTo>
                <a:cubicBezTo>
                  <a:pt x="241056" y="1569720"/>
                  <a:pt x="246136" y="1567180"/>
                  <a:pt x="246136" y="1567180"/>
                </a:cubicBezTo>
                <a:cubicBezTo>
                  <a:pt x="246136" y="1567180"/>
                  <a:pt x="251217" y="1572260"/>
                  <a:pt x="251217" y="1572260"/>
                </a:cubicBezTo>
                <a:cubicBezTo>
                  <a:pt x="251217" y="1582420"/>
                  <a:pt x="251217" y="1597660"/>
                  <a:pt x="246136" y="1600200"/>
                </a:cubicBezTo>
                <a:cubicBezTo>
                  <a:pt x="238517" y="1605280"/>
                  <a:pt x="223276" y="1602740"/>
                  <a:pt x="213117" y="1605280"/>
                </a:cubicBezTo>
                <a:cubicBezTo>
                  <a:pt x="205496" y="1605280"/>
                  <a:pt x="200417" y="1610360"/>
                  <a:pt x="192796" y="1612900"/>
                </a:cubicBezTo>
                <a:cubicBezTo>
                  <a:pt x="197876" y="1617980"/>
                  <a:pt x="202956" y="1630680"/>
                  <a:pt x="208036" y="1630680"/>
                </a:cubicBezTo>
                <a:cubicBezTo>
                  <a:pt x="253756" y="1628140"/>
                  <a:pt x="233436" y="1653540"/>
                  <a:pt x="233436" y="1676400"/>
                </a:cubicBezTo>
                <a:cubicBezTo>
                  <a:pt x="233436" y="1717040"/>
                  <a:pt x="243596" y="1757680"/>
                  <a:pt x="251217" y="1798320"/>
                </a:cubicBezTo>
                <a:cubicBezTo>
                  <a:pt x="251217" y="1805940"/>
                  <a:pt x="246136" y="1816100"/>
                  <a:pt x="248676" y="1818640"/>
                </a:cubicBezTo>
                <a:cubicBezTo>
                  <a:pt x="268996" y="1838960"/>
                  <a:pt x="276617" y="1856740"/>
                  <a:pt x="263917" y="1884680"/>
                </a:cubicBezTo>
                <a:cubicBezTo>
                  <a:pt x="251217" y="1917700"/>
                  <a:pt x="266456" y="1930400"/>
                  <a:pt x="302017" y="1922780"/>
                </a:cubicBezTo>
                <a:cubicBezTo>
                  <a:pt x="302017" y="1922780"/>
                  <a:pt x="307096" y="1917700"/>
                  <a:pt x="307096" y="1917700"/>
                </a:cubicBezTo>
                <a:cubicBezTo>
                  <a:pt x="307096" y="1917700"/>
                  <a:pt x="312176" y="1922780"/>
                  <a:pt x="312176" y="1922780"/>
                </a:cubicBezTo>
                <a:cubicBezTo>
                  <a:pt x="312176" y="1922780"/>
                  <a:pt x="307096" y="1917700"/>
                  <a:pt x="307096" y="1917700"/>
                </a:cubicBezTo>
                <a:cubicBezTo>
                  <a:pt x="307096" y="1917700"/>
                  <a:pt x="312176" y="1912620"/>
                  <a:pt x="312176" y="1912620"/>
                </a:cubicBezTo>
                <a:cubicBezTo>
                  <a:pt x="319796" y="1897380"/>
                  <a:pt x="324876" y="1882140"/>
                  <a:pt x="332496" y="1869440"/>
                </a:cubicBezTo>
                <a:cubicBezTo>
                  <a:pt x="350276" y="1838960"/>
                  <a:pt x="345196" y="1833880"/>
                  <a:pt x="299476" y="1826260"/>
                </a:cubicBezTo>
                <a:cubicBezTo>
                  <a:pt x="291856" y="1800860"/>
                  <a:pt x="304556" y="1775460"/>
                  <a:pt x="294396" y="1750060"/>
                </a:cubicBezTo>
                <a:cubicBezTo>
                  <a:pt x="289317" y="1737360"/>
                  <a:pt x="294396" y="1719580"/>
                  <a:pt x="314717" y="1719580"/>
                </a:cubicBezTo>
                <a:cubicBezTo>
                  <a:pt x="347736" y="1722120"/>
                  <a:pt x="347736" y="1699260"/>
                  <a:pt x="342656" y="1678940"/>
                </a:cubicBezTo>
                <a:cubicBezTo>
                  <a:pt x="337576" y="1651000"/>
                  <a:pt x="319796" y="1625600"/>
                  <a:pt x="342656" y="1600200"/>
                </a:cubicBezTo>
                <a:cubicBezTo>
                  <a:pt x="340117" y="1597660"/>
                  <a:pt x="337576" y="1592580"/>
                  <a:pt x="332496" y="1592580"/>
                </a:cubicBezTo>
                <a:cubicBezTo>
                  <a:pt x="304556" y="1582420"/>
                  <a:pt x="317256" y="1564640"/>
                  <a:pt x="322336" y="1549400"/>
                </a:cubicBezTo>
                <a:cubicBezTo>
                  <a:pt x="322336" y="1549400"/>
                  <a:pt x="327417" y="1544320"/>
                  <a:pt x="327417" y="1544320"/>
                </a:cubicBezTo>
                <a:cubicBezTo>
                  <a:pt x="327417" y="1544320"/>
                  <a:pt x="332496" y="1549400"/>
                  <a:pt x="332496" y="1549400"/>
                </a:cubicBezTo>
                <a:cubicBezTo>
                  <a:pt x="332496" y="1549400"/>
                  <a:pt x="327417" y="1544320"/>
                  <a:pt x="327417" y="1544320"/>
                </a:cubicBezTo>
                <a:cubicBezTo>
                  <a:pt x="327417" y="1544320"/>
                  <a:pt x="332496" y="1539240"/>
                  <a:pt x="332496" y="1539240"/>
                </a:cubicBezTo>
                <a:cubicBezTo>
                  <a:pt x="345196" y="1524000"/>
                  <a:pt x="368056" y="1511300"/>
                  <a:pt x="335036" y="1496060"/>
                </a:cubicBezTo>
                <a:cubicBezTo>
                  <a:pt x="329956" y="1493520"/>
                  <a:pt x="322336" y="1493520"/>
                  <a:pt x="314717" y="1490980"/>
                </a:cubicBezTo>
                <a:cubicBezTo>
                  <a:pt x="319796" y="1483360"/>
                  <a:pt x="322336" y="1475740"/>
                  <a:pt x="329956" y="1473200"/>
                </a:cubicBezTo>
                <a:cubicBezTo>
                  <a:pt x="337576" y="1470660"/>
                  <a:pt x="347736" y="1473200"/>
                  <a:pt x="355356" y="1470660"/>
                </a:cubicBezTo>
                <a:cubicBezTo>
                  <a:pt x="360436" y="1468120"/>
                  <a:pt x="362976" y="1463040"/>
                  <a:pt x="365517" y="1457960"/>
                </a:cubicBezTo>
                <a:cubicBezTo>
                  <a:pt x="360436" y="1455420"/>
                  <a:pt x="355356" y="1450340"/>
                  <a:pt x="350276" y="1447800"/>
                </a:cubicBezTo>
                <a:cubicBezTo>
                  <a:pt x="329956" y="1435100"/>
                  <a:pt x="329956" y="1412240"/>
                  <a:pt x="329956" y="1394460"/>
                </a:cubicBezTo>
                <a:cubicBezTo>
                  <a:pt x="329956" y="1371600"/>
                  <a:pt x="383296" y="1409700"/>
                  <a:pt x="360436" y="1363980"/>
                </a:cubicBezTo>
                <a:cubicBezTo>
                  <a:pt x="352817" y="1351280"/>
                  <a:pt x="368056" y="1328420"/>
                  <a:pt x="365517" y="1310640"/>
                </a:cubicBezTo>
                <a:cubicBezTo>
                  <a:pt x="365517" y="1290320"/>
                  <a:pt x="370596" y="1277620"/>
                  <a:pt x="385836" y="1264920"/>
                </a:cubicBezTo>
                <a:cubicBezTo>
                  <a:pt x="380756" y="1259840"/>
                  <a:pt x="373136" y="1252220"/>
                  <a:pt x="368056" y="1247140"/>
                </a:cubicBezTo>
                <a:cubicBezTo>
                  <a:pt x="373136" y="1242060"/>
                  <a:pt x="378217" y="1239520"/>
                  <a:pt x="380756" y="1234440"/>
                </a:cubicBezTo>
                <a:cubicBezTo>
                  <a:pt x="388376" y="1226820"/>
                  <a:pt x="398536" y="1224280"/>
                  <a:pt x="403617" y="1214120"/>
                </a:cubicBezTo>
                <a:cubicBezTo>
                  <a:pt x="408696" y="1206500"/>
                  <a:pt x="401076" y="1186180"/>
                  <a:pt x="418856" y="1198880"/>
                </a:cubicBezTo>
                <a:cubicBezTo>
                  <a:pt x="449336" y="1221740"/>
                  <a:pt x="462036" y="1201420"/>
                  <a:pt x="479817" y="1183640"/>
                </a:cubicBezTo>
                <a:cubicBezTo>
                  <a:pt x="489976" y="1170940"/>
                  <a:pt x="492517" y="1160780"/>
                  <a:pt x="479817" y="1158240"/>
                </a:cubicBezTo>
                <a:cubicBezTo>
                  <a:pt x="456956" y="1155700"/>
                  <a:pt x="441717" y="1153160"/>
                  <a:pt x="467117" y="1132840"/>
                </a:cubicBezTo>
                <a:cubicBezTo>
                  <a:pt x="487436" y="1117600"/>
                  <a:pt x="497596" y="1094740"/>
                  <a:pt x="497596" y="1074420"/>
                </a:cubicBezTo>
                <a:cubicBezTo>
                  <a:pt x="492517" y="1013460"/>
                  <a:pt x="533156" y="970280"/>
                  <a:pt x="556017" y="922020"/>
                </a:cubicBezTo>
                <a:cubicBezTo>
                  <a:pt x="561096" y="909320"/>
                  <a:pt x="571256" y="899160"/>
                  <a:pt x="581417" y="889000"/>
                </a:cubicBezTo>
                <a:cubicBezTo>
                  <a:pt x="571256" y="883920"/>
                  <a:pt x="558556" y="878840"/>
                  <a:pt x="548396" y="873760"/>
                </a:cubicBezTo>
                <a:cubicBezTo>
                  <a:pt x="545856" y="871220"/>
                  <a:pt x="545856" y="853440"/>
                  <a:pt x="550936" y="853440"/>
                </a:cubicBezTo>
                <a:cubicBezTo>
                  <a:pt x="568717" y="845820"/>
                  <a:pt x="583956" y="838200"/>
                  <a:pt x="594117" y="822960"/>
                </a:cubicBezTo>
                <a:cubicBezTo>
                  <a:pt x="596656" y="820420"/>
                  <a:pt x="614436" y="825500"/>
                  <a:pt x="624596" y="828040"/>
                </a:cubicBezTo>
                <a:cubicBezTo>
                  <a:pt x="627136" y="817880"/>
                  <a:pt x="629676" y="805180"/>
                  <a:pt x="629676" y="795020"/>
                </a:cubicBezTo>
                <a:cubicBezTo>
                  <a:pt x="629676" y="779780"/>
                  <a:pt x="627136" y="767080"/>
                  <a:pt x="649996" y="772160"/>
                </a:cubicBezTo>
                <a:cubicBezTo>
                  <a:pt x="675396" y="777240"/>
                  <a:pt x="683017" y="764540"/>
                  <a:pt x="695717" y="739140"/>
                </a:cubicBezTo>
                <a:cubicBezTo>
                  <a:pt x="713496" y="701040"/>
                  <a:pt x="756676" y="673100"/>
                  <a:pt x="754136" y="622300"/>
                </a:cubicBezTo>
                <a:cubicBezTo>
                  <a:pt x="782076" y="637540"/>
                  <a:pt x="776996" y="604520"/>
                  <a:pt x="789696" y="596900"/>
                </a:cubicBezTo>
                <a:cubicBezTo>
                  <a:pt x="832876" y="571500"/>
                  <a:pt x="873517" y="543560"/>
                  <a:pt x="911617" y="513080"/>
                </a:cubicBezTo>
                <a:cubicBezTo>
                  <a:pt x="929396" y="497840"/>
                  <a:pt x="934476" y="459740"/>
                  <a:pt x="952256" y="454660"/>
                </a:cubicBezTo>
                <a:cubicBezTo>
                  <a:pt x="980196" y="447040"/>
                  <a:pt x="992896" y="424180"/>
                  <a:pt x="1015756" y="416560"/>
                </a:cubicBezTo>
                <a:cubicBezTo>
                  <a:pt x="1038617" y="408940"/>
                  <a:pt x="1013217" y="370840"/>
                  <a:pt x="1046236" y="375920"/>
                </a:cubicBezTo>
                <a:cubicBezTo>
                  <a:pt x="1089417" y="335280"/>
                  <a:pt x="1145296" y="317500"/>
                  <a:pt x="1196096" y="292100"/>
                </a:cubicBezTo>
                <a:cubicBezTo>
                  <a:pt x="1216417" y="281940"/>
                  <a:pt x="1239276" y="279400"/>
                  <a:pt x="1254517" y="254000"/>
                </a:cubicBezTo>
                <a:cubicBezTo>
                  <a:pt x="1274836" y="220980"/>
                  <a:pt x="1315476" y="236220"/>
                  <a:pt x="1348496" y="233680"/>
                </a:cubicBezTo>
                <a:cubicBezTo>
                  <a:pt x="1348496" y="233680"/>
                  <a:pt x="1353576" y="228600"/>
                  <a:pt x="1353576" y="228600"/>
                </a:cubicBezTo>
                <a:cubicBezTo>
                  <a:pt x="1353576" y="228600"/>
                  <a:pt x="1358656" y="233680"/>
                  <a:pt x="1358656" y="233680"/>
                </a:cubicBezTo>
                <a:cubicBezTo>
                  <a:pt x="1358656" y="233680"/>
                  <a:pt x="1338336" y="223520"/>
                  <a:pt x="1338336" y="223520"/>
                </a:cubicBezTo>
                <a:cubicBezTo>
                  <a:pt x="1338336" y="223520"/>
                  <a:pt x="1343417" y="218440"/>
                  <a:pt x="1343417" y="218440"/>
                </a:cubicBezTo>
                <a:cubicBezTo>
                  <a:pt x="1363736" y="195580"/>
                  <a:pt x="1391676" y="193040"/>
                  <a:pt x="1419617" y="187960"/>
                </a:cubicBezTo>
                <a:cubicBezTo>
                  <a:pt x="1424696" y="187960"/>
                  <a:pt x="1437396" y="193040"/>
                  <a:pt x="1437396" y="195580"/>
                </a:cubicBezTo>
                <a:cubicBezTo>
                  <a:pt x="1439936" y="208280"/>
                  <a:pt x="1450096" y="223520"/>
                  <a:pt x="1452636" y="208280"/>
                </a:cubicBezTo>
                <a:cubicBezTo>
                  <a:pt x="1462796" y="154940"/>
                  <a:pt x="1500896" y="147320"/>
                  <a:pt x="1544076" y="137160"/>
                </a:cubicBezTo>
                <a:cubicBezTo>
                  <a:pt x="1569476" y="132080"/>
                  <a:pt x="1569476" y="119380"/>
                  <a:pt x="1554236" y="101600"/>
                </a:cubicBezTo>
                <a:cubicBezTo>
                  <a:pt x="1551696" y="99060"/>
                  <a:pt x="1554236" y="91440"/>
                  <a:pt x="1556776" y="88900"/>
                </a:cubicBezTo>
                <a:cubicBezTo>
                  <a:pt x="1556776" y="88900"/>
                  <a:pt x="1564396" y="86360"/>
                  <a:pt x="1564396" y="88900"/>
                </a:cubicBezTo>
                <a:cubicBezTo>
                  <a:pt x="1594876" y="127000"/>
                  <a:pt x="1605036" y="66040"/>
                  <a:pt x="1627896" y="76200"/>
                </a:cubicBezTo>
                <a:cubicBezTo>
                  <a:pt x="1630436" y="76200"/>
                  <a:pt x="1632976" y="81280"/>
                  <a:pt x="1635517" y="81280"/>
                </a:cubicBezTo>
                <a:cubicBezTo>
                  <a:pt x="1648217" y="86360"/>
                  <a:pt x="1627896" y="116840"/>
                  <a:pt x="1660917" y="114300"/>
                </a:cubicBezTo>
                <a:cubicBezTo>
                  <a:pt x="1686317" y="111760"/>
                  <a:pt x="1693936" y="93980"/>
                  <a:pt x="1709176" y="81280"/>
                </a:cubicBezTo>
                <a:cubicBezTo>
                  <a:pt x="1711717" y="83820"/>
                  <a:pt x="1714256" y="86360"/>
                  <a:pt x="1714256" y="86360"/>
                </a:cubicBezTo>
                <a:cubicBezTo>
                  <a:pt x="1716796" y="104140"/>
                  <a:pt x="1714256" y="134620"/>
                  <a:pt x="1716796" y="134620"/>
                </a:cubicBezTo>
                <a:cubicBezTo>
                  <a:pt x="1742196" y="137160"/>
                  <a:pt x="1739656" y="116840"/>
                  <a:pt x="1739656" y="99060"/>
                </a:cubicBezTo>
                <a:cubicBezTo>
                  <a:pt x="1770136" y="106680"/>
                  <a:pt x="1775217" y="86360"/>
                  <a:pt x="1782836" y="60960"/>
                </a:cubicBezTo>
                <a:cubicBezTo>
                  <a:pt x="1785376" y="53340"/>
                  <a:pt x="1813317" y="53340"/>
                  <a:pt x="1828556" y="48260"/>
                </a:cubicBezTo>
                <a:cubicBezTo>
                  <a:pt x="1841256" y="45720"/>
                  <a:pt x="1853956" y="38100"/>
                  <a:pt x="1866656" y="38100"/>
                </a:cubicBezTo>
                <a:cubicBezTo>
                  <a:pt x="1869196" y="38100"/>
                  <a:pt x="1871736" y="58420"/>
                  <a:pt x="1879356" y="58420"/>
                </a:cubicBezTo>
                <a:cubicBezTo>
                  <a:pt x="1889517" y="60960"/>
                  <a:pt x="1899676" y="55880"/>
                  <a:pt x="1912376" y="53340"/>
                </a:cubicBezTo>
                <a:cubicBezTo>
                  <a:pt x="1912376" y="53340"/>
                  <a:pt x="1917456" y="48260"/>
                  <a:pt x="1917456" y="48260"/>
                </a:cubicBezTo>
                <a:cubicBezTo>
                  <a:pt x="1917456" y="48260"/>
                  <a:pt x="1922536" y="53340"/>
                  <a:pt x="1922536" y="53340"/>
                </a:cubicBezTo>
                <a:cubicBezTo>
                  <a:pt x="1922536" y="53340"/>
                  <a:pt x="1917456" y="48260"/>
                  <a:pt x="1917456" y="48260"/>
                </a:cubicBezTo>
                <a:cubicBezTo>
                  <a:pt x="1917456" y="48260"/>
                  <a:pt x="1922536" y="43180"/>
                  <a:pt x="1922536" y="43180"/>
                </a:cubicBezTo>
                <a:cubicBezTo>
                  <a:pt x="1942856" y="10160"/>
                  <a:pt x="1975876" y="27940"/>
                  <a:pt x="2003817" y="25400"/>
                </a:cubicBezTo>
                <a:cubicBezTo>
                  <a:pt x="2001276" y="43180"/>
                  <a:pt x="2008896" y="58420"/>
                  <a:pt x="2024136" y="68580"/>
                </a:cubicBezTo>
                <a:cubicBezTo>
                  <a:pt x="2029217" y="58420"/>
                  <a:pt x="2039376" y="50800"/>
                  <a:pt x="2041917" y="40640"/>
                </a:cubicBezTo>
                <a:cubicBezTo>
                  <a:pt x="2044456" y="30480"/>
                  <a:pt x="2039376" y="17780"/>
                  <a:pt x="2059696" y="27940"/>
                </a:cubicBezTo>
                <a:cubicBezTo>
                  <a:pt x="2069856" y="33020"/>
                  <a:pt x="2082556" y="33020"/>
                  <a:pt x="2090176" y="38100"/>
                </a:cubicBezTo>
                <a:cubicBezTo>
                  <a:pt x="2095256" y="43180"/>
                  <a:pt x="2097796" y="60960"/>
                  <a:pt x="2100336" y="60960"/>
                </a:cubicBezTo>
                <a:cubicBezTo>
                  <a:pt x="2123196" y="58420"/>
                  <a:pt x="2146056" y="58420"/>
                  <a:pt x="2163836" y="48260"/>
                </a:cubicBezTo>
                <a:cubicBezTo>
                  <a:pt x="2209556" y="27940"/>
                  <a:pt x="2209556" y="25400"/>
                  <a:pt x="2240036" y="33020"/>
                </a:cubicBezTo>
                <a:cubicBezTo>
                  <a:pt x="2247656" y="35560"/>
                  <a:pt x="2255277" y="30480"/>
                  <a:pt x="2262896" y="30480"/>
                </a:cubicBezTo>
                <a:cubicBezTo>
                  <a:pt x="2273056" y="35560"/>
                  <a:pt x="2280677" y="48260"/>
                  <a:pt x="2290836" y="48260"/>
                </a:cubicBezTo>
                <a:cubicBezTo>
                  <a:pt x="2306077" y="48260"/>
                  <a:pt x="2306077" y="53340"/>
                  <a:pt x="2308617" y="66040"/>
                </a:cubicBezTo>
                <a:cubicBezTo>
                  <a:pt x="2311156" y="93980"/>
                  <a:pt x="2262896" y="114300"/>
                  <a:pt x="2295917" y="144780"/>
                </a:cubicBezTo>
                <a:cubicBezTo>
                  <a:pt x="2293377" y="144780"/>
                  <a:pt x="2293377" y="147320"/>
                  <a:pt x="2290836" y="147320"/>
                </a:cubicBezTo>
                <a:cubicBezTo>
                  <a:pt x="2270517" y="160020"/>
                  <a:pt x="2270517" y="160020"/>
                  <a:pt x="2288296" y="177800"/>
                </a:cubicBezTo>
                <a:cubicBezTo>
                  <a:pt x="2288296" y="177800"/>
                  <a:pt x="2285756" y="180340"/>
                  <a:pt x="2285756" y="180340"/>
                </a:cubicBezTo>
                <a:cubicBezTo>
                  <a:pt x="2285756" y="180340"/>
                  <a:pt x="2288296" y="182880"/>
                  <a:pt x="2288296" y="182880"/>
                </a:cubicBezTo>
                <a:cubicBezTo>
                  <a:pt x="2288296" y="182880"/>
                  <a:pt x="2285756" y="182880"/>
                  <a:pt x="2285756" y="182880"/>
                </a:cubicBezTo>
                <a:cubicBezTo>
                  <a:pt x="2285756" y="182880"/>
                  <a:pt x="2288296" y="182880"/>
                  <a:pt x="2288296" y="182880"/>
                </a:cubicBezTo>
                <a:cubicBezTo>
                  <a:pt x="2288296" y="182880"/>
                  <a:pt x="2288296" y="180340"/>
                  <a:pt x="2288296" y="180340"/>
                </a:cubicBezTo>
                <a:cubicBezTo>
                  <a:pt x="2298456" y="167640"/>
                  <a:pt x="2331477" y="182880"/>
                  <a:pt x="2318777" y="147320"/>
                </a:cubicBezTo>
                <a:cubicBezTo>
                  <a:pt x="2306077" y="106680"/>
                  <a:pt x="2341636" y="114300"/>
                  <a:pt x="2361956" y="104140"/>
                </a:cubicBezTo>
                <a:cubicBezTo>
                  <a:pt x="2354336" y="124460"/>
                  <a:pt x="2415296" y="86360"/>
                  <a:pt x="2384817" y="132080"/>
                </a:cubicBezTo>
                <a:cubicBezTo>
                  <a:pt x="2369577" y="152400"/>
                  <a:pt x="2379736" y="180340"/>
                  <a:pt x="2382277" y="205740"/>
                </a:cubicBezTo>
                <a:close/>
                <a:moveTo>
                  <a:pt x="3512577" y="1115060"/>
                </a:moveTo>
                <a:cubicBezTo>
                  <a:pt x="3507496" y="1112520"/>
                  <a:pt x="3499877" y="1109980"/>
                  <a:pt x="3492256" y="1107440"/>
                </a:cubicBezTo>
                <a:cubicBezTo>
                  <a:pt x="3489717" y="1107440"/>
                  <a:pt x="3484636" y="1107440"/>
                  <a:pt x="3482096" y="1107440"/>
                </a:cubicBezTo>
                <a:cubicBezTo>
                  <a:pt x="3477017" y="1112520"/>
                  <a:pt x="3471936" y="1115060"/>
                  <a:pt x="3469396" y="1120140"/>
                </a:cubicBezTo>
                <a:cubicBezTo>
                  <a:pt x="3459236" y="1140460"/>
                  <a:pt x="3464317" y="1183640"/>
                  <a:pt x="3418596" y="1153160"/>
                </a:cubicBezTo>
                <a:cubicBezTo>
                  <a:pt x="3410977" y="1148080"/>
                  <a:pt x="3393196" y="1163320"/>
                  <a:pt x="3405896" y="1181100"/>
                </a:cubicBezTo>
                <a:cubicBezTo>
                  <a:pt x="3416056" y="1196340"/>
                  <a:pt x="3423677" y="1214120"/>
                  <a:pt x="3431296" y="1231900"/>
                </a:cubicBezTo>
                <a:cubicBezTo>
                  <a:pt x="3416056" y="1254760"/>
                  <a:pt x="3446536" y="1267460"/>
                  <a:pt x="3443996" y="1287780"/>
                </a:cubicBezTo>
                <a:cubicBezTo>
                  <a:pt x="3494796" y="1290320"/>
                  <a:pt x="3423677" y="1323340"/>
                  <a:pt x="3456696" y="1333500"/>
                </a:cubicBezTo>
                <a:cubicBezTo>
                  <a:pt x="3471936" y="1338580"/>
                  <a:pt x="3482096" y="1356360"/>
                  <a:pt x="3494796" y="1369060"/>
                </a:cubicBezTo>
                <a:cubicBezTo>
                  <a:pt x="3494796" y="1369060"/>
                  <a:pt x="3499877" y="1374140"/>
                  <a:pt x="3499877" y="1374140"/>
                </a:cubicBezTo>
                <a:cubicBezTo>
                  <a:pt x="3499877" y="1374140"/>
                  <a:pt x="3504956" y="1369060"/>
                  <a:pt x="3504956" y="1369060"/>
                </a:cubicBezTo>
                <a:cubicBezTo>
                  <a:pt x="3504956" y="1369060"/>
                  <a:pt x="3499877" y="1374140"/>
                  <a:pt x="3499877" y="1374140"/>
                </a:cubicBezTo>
                <a:cubicBezTo>
                  <a:pt x="3499877" y="1374140"/>
                  <a:pt x="3504956" y="1379220"/>
                  <a:pt x="3504956" y="1379220"/>
                </a:cubicBezTo>
                <a:cubicBezTo>
                  <a:pt x="3510036" y="1409700"/>
                  <a:pt x="3512577" y="1437640"/>
                  <a:pt x="3517656" y="1468120"/>
                </a:cubicBezTo>
                <a:cubicBezTo>
                  <a:pt x="3504956" y="1501140"/>
                  <a:pt x="3527817" y="1506220"/>
                  <a:pt x="3550677" y="1511300"/>
                </a:cubicBezTo>
                <a:cubicBezTo>
                  <a:pt x="3555756" y="1511300"/>
                  <a:pt x="3565917" y="1503680"/>
                  <a:pt x="3570996" y="1501140"/>
                </a:cubicBezTo>
                <a:cubicBezTo>
                  <a:pt x="3568456" y="1508760"/>
                  <a:pt x="3565917" y="1521460"/>
                  <a:pt x="3560836" y="1526540"/>
                </a:cubicBezTo>
                <a:cubicBezTo>
                  <a:pt x="3540517" y="1541780"/>
                  <a:pt x="3532896" y="1557020"/>
                  <a:pt x="3548136" y="1582420"/>
                </a:cubicBezTo>
                <a:cubicBezTo>
                  <a:pt x="3553217" y="1590040"/>
                  <a:pt x="3543056" y="1607820"/>
                  <a:pt x="3540517" y="1620520"/>
                </a:cubicBezTo>
                <a:cubicBezTo>
                  <a:pt x="3535436" y="1640840"/>
                  <a:pt x="3527817" y="1658620"/>
                  <a:pt x="3550677" y="1673860"/>
                </a:cubicBezTo>
                <a:cubicBezTo>
                  <a:pt x="3553217" y="1676400"/>
                  <a:pt x="3555756" y="1673860"/>
                  <a:pt x="3558296" y="1673860"/>
                </a:cubicBezTo>
                <a:cubicBezTo>
                  <a:pt x="3581156" y="1663700"/>
                  <a:pt x="3570996" y="1645920"/>
                  <a:pt x="3573536" y="1628140"/>
                </a:cubicBezTo>
                <a:cubicBezTo>
                  <a:pt x="3573536" y="1615440"/>
                  <a:pt x="3576077" y="1605280"/>
                  <a:pt x="3573536" y="1592580"/>
                </a:cubicBezTo>
                <a:cubicBezTo>
                  <a:pt x="3568456" y="1557020"/>
                  <a:pt x="3581156" y="1559560"/>
                  <a:pt x="3606556" y="1572260"/>
                </a:cubicBezTo>
                <a:cubicBezTo>
                  <a:pt x="3619256" y="1577340"/>
                  <a:pt x="3642117" y="1579880"/>
                  <a:pt x="3637036" y="1551940"/>
                </a:cubicBezTo>
                <a:cubicBezTo>
                  <a:pt x="3634496" y="1539240"/>
                  <a:pt x="3644656" y="1526540"/>
                  <a:pt x="3647196" y="1513840"/>
                </a:cubicBezTo>
                <a:cubicBezTo>
                  <a:pt x="3647196" y="1508760"/>
                  <a:pt x="3639577" y="1501140"/>
                  <a:pt x="3637036" y="1501140"/>
                </a:cubicBezTo>
                <a:cubicBezTo>
                  <a:pt x="3604017" y="1496060"/>
                  <a:pt x="3606556" y="1483360"/>
                  <a:pt x="3624336" y="1460500"/>
                </a:cubicBezTo>
                <a:cubicBezTo>
                  <a:pt x="3626877" y="1457960"/>
                  <a:pt x="3619256" y="1440180"/>
                  <a:pt x="3614177" y="1440180"/>
                </a:cubicBezTo>
                <a:cubicBezTo>
                  <a:pt x="3591317" y="1437640"/>
                  <a:pt x="3573536" y="1435100"/>
                  <a:pt x="3601477" y="1409700"/>
                </a:cubicBezTo>
                <a:cubicBezTo>
                  <a:pt x="3606556" y="1404620"/>
                  <a:pt x="3609096" y="1394460"/>
                  <a:pt x="3611636" y="1386840"/>
                </a:cubicBezTo>
                <a:cubicBezTo>
                  <a:pt x="3604017" y="1389380"/>
                  <a:pt x="3596396" y="1391920"/>
                  <a:pt x="3588777" y="1394460"/>
                </a:cubicBezTo>
                <a:cubicBezTo>
                  <a:pt x="3570996" y="1402080"/>
                  <a:pt x="3568456" y="1397000"/>
                  <a:pt x="3576077" y="1381760"/>
                </a:cubicBezTo>
                <a:cubicBezTo>
                  <a:pt x="3583696" y="1366520"/>
                  <a:pt x="3591317" y="1351280"/>
                  <a:pt x="3596396" y="1336040"/>
                </a:cubicBezTo>
                <a:cubicBezTo>
                  <a:pt x="3601477" y="1318260"/>
                  <a:pt x="3591317" y="1308100"/>
                  <a:pt x="3573536" y="1310640"/>
                </a:cubicBezTo>
                <a:cubicBezTo>
                  <a:pt x="3563377" y="1310640"/>
                  <a:pt x="3550677" y="1315720"/>
                  <a:pt x="3540517" y="1315720"/>
                </a:cubicBezTo>
                <a:cubicBezTo>
                  <a:pt x="3530356" y="1313180"/>
                  <a:pt x="3520196" y="1310640"/>
                  <a:pt x="3510036" y="1308100"/>
                </a:cubicBezTo>
                <a:cubicBezTo>
                  <a:pt x="3532896" y="1295400"/>
                  <a:pt x="3504956" y="1249680"/>
                  <a:pt x="3550677" y="1244600"/>
                </a:cubicBezTo>
                <a:cubicBezTo>
                  <a:pt x="3593856" y="1242060"/>
                  <a:pt x="3563377" y="1201420"/>
                  <a:pt x="3570996" y="1181100"/>
                </a:cubicBezTo>
                <a:cubicBezTo>
                  <a:pt x="3570996" y="1178560"/>
                  <a:pt x="3550677" y="1170940"/>
                  <a:pt x="3540517" y="1165860"/>
                </a:cubicBezTo>
                <a:cubicBezTo>
                  <a:pt x="3558296" y="1135380"/>
                  <a:pt x="3522736" y="1132840"/>
                  <a:pt x="3515117" y="1115060"/>
                </a:cubicBezTo>
                <a:cubicBezTo>
                  <a:pt x="3517656" y="1117600"/>
                  <a:pt x="3515117" y="1115060"/>
                  <a:pt x="3512577" y="1115060"/>
                </a:cubicBezTo>
                <a:close/>
                <a:moveTo>
                  <a:pt x="1221496" y="3545840"/>
                </a:moveTo>
                <a:cubicBezTo>
                  <a:pt x="1185936" y="3571240"/>
                  <a:pt x="1157996" y="3553460"/>
                  <a:pt x="1135136" y="3533140"/>
                </a:cubicBezTo>
                <a:cubicBezTo>
                  <a:pt x="1117356" y="3515360"/>
                  <a:pt x="1109736" y="3484880"/>
                  <a:pt x="1097036" y="3462020"/>
                </a:cubicBezTo>
                <a:lnTo>
                  <a:pt x="1030996" y="3406140"/>
                </a:lnTo>
                <a:cubicBezTo>
                  <a:pt x="980196" y="3385820"/>
                  <a:pt x="942096" y="3413760"/>
                  <a:pt x="903996" y="3436620"/>
                </a:cubicBezTo>
                <a:cubicBezTo>
                  <a:pt x="901456" y="3439160"/>
                  <a:pt x="901456" y="3456940"/>
                  <a:pt x="906536" y="3464560"/>
                </a:cubicBezTo>
                <a:cubicBezTo>
                  <a:pt x="921776" y="3484880"/>
                  <a:pt x="934476" y="3492501"/>
                  <a:pt x="937017" y="3456940"/>
                </a:cubicBezTo>
                <a:cubicBezTo>
                  <a:pt x="949717" y="3459480"/>
                  <a:pt x="959876" y="3464560"/>
                  <a:pt x="972576" y="3464560"/>
                </a:cubicBezTo>
                <a:cubicBezTo>
                  <a:pt x="975117" y="3464560"/>
                  <a:pt x="964956" y="3439160"/>
                  <a:pt x="985276" y="3446780"/>
                </a:cubicBezTo>
                <a:cubicBezTo>
                  <a:pt x="990356" y="3449320"/>
                  <a:pt x="992896" y="3464560"/>
                  <a:pt x="992896" y="3474720"/>
                </a:cubicBezTo>
                <a:cubicBezTo>
                  <a:pt x="990356" y="3487420"/>
                  <a:pt x="985276" y="3500120"/>
                  <a:pt x="980196" y="3512820"/>
                </a:cubicBezTo>
                <a:cubicBezTo>
                  <a:pt x="977656" y="3517901"/>
                  <a:pt x="977656" y="3525520"/>
                  <a:pt x="977656" y="3533140"/>
                </a:cubicBezTo>
                <a:cubicBezTo>
                  <a:pt x="987817" y="3533140"/>
                  <a:pt x="1000517" y="3533140"/>
                  <a:pt x="1010676" y="3530601"/>
                </a:cubicBezTo>
                <a:cubicBezTo>
                  <a:pt x="1005596" y="3495040"/>
                  <a:pt x="1046236" y="3507740"/>
                  <a:pt x="1058936" y="3487420"/>
                </a:cubicBezTo>
                <a:cubicBezTo>
                  <a:pt x="1069096" y="3469640"/>
                  <a:pt x="1066556" y="3495040"/>
                  <a:pt x="1071636" y="3502660"/>
                </a:cubicBezTo>
                <a:cubicBezTo>
                  <a:pt x="1122436" y="3563620"/>
                  <a:pt x="1122436" y="3568701"/>
                  <a:pt x="1056396" y="3614420"/>
                </a:cubicBezTo>
                <a:cubicBezTo>
                  <a:pt x="1051317" y="3616960"/>
                  <a:pt x="1046236" y="3632201"/>
                  <a:pt x="1048776" y="3634740"/>
                </a:cubicBezTo>
                <a:cubicBezTo>
                  <a:pt x="1061476" y="3660140"/>
                  <a:pt x="1076717" y="3632201"/>
                  <a:pt x="1091956" y="3634740"/>
                </a:cubicBezTo>
                <a:cubicBezTo>
                  <a:pt x="1122436" y="3639820"/>
                  <a:pt x="1056396" y="3667760"/>
                  <a:pt x="1099576" y="3670301"/>
                </a:cubicBezTo>
                <a:cubicBezTo>
                  <a:pt x="1170696" y="3672840"/>
                  <a:pt x="1168156" y="3672840"/>
                  <a:pt x="1218956" y="3700780"/>
                </a:cubicBezTo>
                <a:cubicBezTo>
                  <a:pt x="1236736" y="3710940"/>
                  <a:pt x="1262136" y="3731260"/>
                  <a:pt x="1264676" y="3683001"/>
                </a:cubicBezTo>
                <a:cubicBezTo>
                  <a:pt x="1264676" y="3667760"/>
                  <a:pt x="1282456" y="3662680"/>
                  <a:pt x="1297696" y="3677920"/>
                </a:cubicBezTo>
                <a:cubicBezTo>
                  <a:pt x="1300236" y="3680460"/>
                  <a:pt x="1307856" y="3680460"/>
                  <a:pt x="1312936" y="3680460"/>
                </a:cubicBezTo>
                <a:cubicBezTo>
                  <a:pt x="1307856" y="3667760"/>
                  <a:pt x="1305317" y="3655060"/>
                  <a:pt x="1300236" y="3642360"/>
                </a:cubicBezTo>
                <a:cubicBezTo>
                  <a:pt x="1297696" y="3637280"/>
                  <a:pt x="1287536" y="3632201"/>
                  <a:pt x="1284996" y="3632201"/>
                </a:cubicBezTo>
                <a:cubicBezTo>
                  <a:pt x="1272296" y="3637280"/>
                  <a:pt x="1251976" y="3644901"/>
                  <a:pt x="1251976" y="3649980"/>
                </a:cubicBezTo>
                <a:cubicBezTo>
                  <a:pt x="1254517" y="3683001"/>
                  <a:pt x="1229117" y="3665220"/>
                  <a:pt x="1216417" y="3670301"/>
                </a:cubicBezTo>
                <a:cubicBezTo>
                  <a:pt x="1218956" y="3662680"/>
                  <a:pt x="1221496" y="3652520"/>
                  <a:pt x="1224036" y="3644901"/>
                </a:cubicBezTo>
                <a:cubicBezTo>
                  <a:pt x="1226576" y="3637280"/>
                  <a:pt x="1236736" y="3627120"/>
                  <a:pt x="1234196" y="3624580"/>
                </a:cubicBezTo>
                <a:cubicBezTo>
                  <a:pt x="1206256" y="3589020"/>
                  <a:pt x="1236736" y="3581401"/>
                  <a:pt x="1259596" y="3571240"/>
                </a:cubicBezTo>
                <a:cubicBezTo>
                  <a:pt x="1264676" y="3568701"/>
                  <a:pt x="1269756" y="3563620"/>
                  <a:pt x="1287536" y="3545840"/>
                </a:cubicBezTo>
                <a:cubicBezTo>
                  <a:pt x="1251976" y="3543301"/>
                  <a:pt x="1231656" y="3538220"/>
                  <a:pt x="1221496" y="3545840"/>
                </a:cubicBezTo>
                <a:close/>
                <a:moveTo>
                  <a:pt x="2648977" y="137160"/>
                </a:moveTo>
                <a:cubicBezTo>
                  <a:pt x="2651517" y="134620"/>
                  <a:pt x="2648977" y="129540"/>
                  <a:pt x="2646436" y="124460"/>
                </a:cubicBezTo>
                <a:cubicBezTo>
                  <a:pt x="2646436" y="124460"/>
                  <a:pt x="2641356" y="124460"/>
                  <a:pt x="2638817" y="124460"/>
                </a:cubicBezTo>
                <a:cubicBezTo>
                  <a:pt x="2633736" y="127000"/>
                  <a:pt x="2631196" y="132080"/>
                  <a:pt x="2626117" y="137160"/>
                </a:cubicBezTo>
                <a:cubicBezTo>
                  <a:pt x="2588017" y="175260"/>
                  <a:pt x="2542296" y="127000"/>
                  <a:pt x="2501656" y="149860"/>
                </a:cubicBezTo>
                <a:cubicBezTo>
                  <a:pt x="2504196" y="142240"/>
                  <a:pt x="2506736" y="134620"/>
                  <a:pt x="2509277" y="129540"/>
                </a:cubicBezTo>
                <a:cubicBezTo>
                  <a:pt x="2509277" y="124460"/>
                  <a:pt x="2506736" y="114300"/>
                  <a:pt x="2504196" y="114300"/>
                </a:cubicBezTo>
                <a:cubicBezTo>
                  <a:pt x="2494036" y="114300"/>
                  <a:pt x="2476256" y="116840"/>
                  <a:pt x="2476256" y="119380"/>
                </a:cubicBezTo>
                <a:cubicBezTo>
                  <a:pt x="2471177" y="144780"/>
                  <a:pt x="2471177" y="170180"/>
                  <a:pt x="2468636" y="195580"/>
                </a:cubicBezTo>
                <a:cubicBezTo>
                  <a:pt x="2466096" y="241300"/>
                  <a:pt x="2466096" y="243840"/>
                  <a:pt x="2494036" y="271780"/>
                </a:cubicBezTo>
                <a:cubicBezTo>
                  <a:pt x="2509277" y="287020"/>
                  <a:pt x="2529596" y="299720"/>
                  <a:pt x="2547377" y="314960"/>
                </a:cubicBezTo>
                <a:cubicBezTo>
                  <a:pt x="2557536" y="294640"/>
                  <a:pt x="2565156" y="276860"/>
                  <a:pt x="2575317" y="256540"/>
                </a:cubicBezTo>
                <a:cubicBezTo>
                  <a:pt x="2577856" y="251460"/>
                  <a:pt x="2580396" y="243840"/>
                  <a:pt x="2585477" y="238760"/>
                </a:cubicBezTo>
                <a:cubicBezTo>
                  <a:pt x="2593096" y="246380"/>
                  <a:pt x="2605796" y="251460"/>
                  <a:pt x="2610877" y="261620"/>
                </a:cubicBezTo>
                <a:cubicBezTo>
                  <a:pt x="2613417" y="266700"/>
                  <a:pt x="2610877" y="276860"/>
                  <a:pt x="2605796" y="281940"/>
                </a:cubicBezTo>
                <a:cubicBezTo>
                  <a:pt x="2598177" y="292100"/>
                  <a:pt x="2588017" y="297180"/>
                  <a:pt x="2582936" y="307340"/>
                </a:cubicBezTo>
                <a:cubicBezTo>
                  <a:pt x="2580396" y="309880"/>
                  <a:pt x="2580396" y="322580"/>
                  <a:pt x="2582936" y="325120"/>
                </a:cubicBezTo>
                <a:cubicBezTo>
                  <a:pt x="2615956" y="337820"/>
                  <a:pt x="2651517" y="320040"/>
                  <a:pt x="2656596" y="281940"/>
                </a:cubicBezTo>
                <a:cubicBezTo>
                  <a:pt x="2659136" y="256540"/>
                  <a:pt x="2654056" y="228600"/>
                  <a:pt x="2651517" y="203200"/>
                </a:cubicBezTo>
                <a:cubicBezTo>
                  <a:pt x="2651517" y="203200"/>
                  <a:pt x="2641356" y="200660"/>
                  <a:pt x="2638817" y="203200"/>
                </a:cubicBezTo>
                <a:cubicBezTo>
                  <a:pt x="2595636" y="241300"/>
                  <a:pt x="2626117" y="177800"/>
                  <a:pt x="2608336" y="182880"/>
                </a:cubicBezTo>
                <a:cubicBezTo>
                  <a:pt x="2621036" y="165100"/>
                  <a:pt x="2636277" y="152400"/>
                  <a:pt x="2648977" y="137160"/>
                </a:cubicBezTo>
                <a:close/>
                <a:moveTo>
                  <a:pt x="3075696" y="563880"/>
                </a:moveTo>
                <a:cubicBezTo>
                  <a:pt x="3075696" y="563880"/>
                  <a:pt x="3070617" y="558800"/>
                  <a:pt x="3070617" y="558800"/>
                </a:cubicBezTo>
                <a:cubicBezTo>
                  <a:pt x="3070617" y="558800"/>
                  <a:pt x="3075696" y="561340"/>
                  <a:pt x="3075696" y="563880"/>
                </a:cubicBezTo>
                <a:cubicBezTo>
                  <a:pt x="3078236" y="561340"/>
                  <a:pt x="3083317" y="556260"/>
                  <a:pt x="3083317" y="556260"/>
                </a:cubicBezTo>
                <a:cubicBezTo>
                  <a:pt x="3090936" y="546100"/>
                  <a:pt x="3111256" y="541020"/>
                  <a:pt x="3098556" y="520700"/>
                </a:cubicBezTo>
                <a:cubicBezTo>
                  <a:pt x="3090936" y="508000"/>
                  <a:pt x="3083317" y="497840"/>
                  <a:pt x="3078236" y="485140"/>
                </a:cubicBezTo>
                <a:cubicBezTo>
                  <a:pt x="3050296" y="431800"/>
                  <a:pt x="3040136" y="426720"/>
                  <a:pt x="2981717" y="457200"/>
                </a:cubicBezTo>
                <a:cubicBezTo>
                  <a:pt x="2961396" y="467360"/>
                  <a:pt x="2956317" y="449580"/>
                  <a:pt x="2946156" y="441960"/>
                </a:cubicBezTo>
                <a:cubicBezTo>
                  <a:pt x="2946156" y="452120"/>
                  <a:pt x="2948696" y="462280"/>
                  <a:pt x="2948696" y="469900"/>
                </a:cubicBezTo>
                <a:cubicBezTo>
                  <a:pt x="2956317" y="495300"/>
                  <a:pt x="2938536" y="541020"/>
                  <a:pt x="2994417" y="523240"/>
                </a:cubicBezTo>
                <a:cubicBezTo>
                  <a:pt x="2994417" y="528320"/>
                  <a:pt x="2996956" y="533400"/>
                  <a:pt x="2996956" y="541020"/>
                </a:cubicBezTo>
                <a:cubicBezTo>
                  <a:pt x="2996956" y="551180"/>
                  <a:pt x="2996956" y="568960"/>
                  <a:pt x="2996956" y="568960"/>
                </a:cubicBezTo>
                <a:cubicBezTo>
                  <a:pt x="3022356" y="574040"/>
                  <a:pt x="3047756" y="604520"/>
                  <a:pt x="3070617" y="568960"/>
                </a:cubicBezTo>
                <a:cubicBezTo>
                  <a:pt x="3070617" y="568960"/>
                  <a:pt x="3075696" y="563880"/>
                  <a:pt x="3075696" y="563880"/>
                </a:cubicBezTo>
                <a:close/>
                <a:moveTo>
                  <a:pt x="2717556" y="246380"/>
                </a:moveTo>
                <a:lnTo>
                  <a:pt x="2717556" y="246380"/>
                </a:lnTo>
                <a:lnTo>
                  <a:pt x="2712477" y="251460"/>
                </a:lnTo>
                <a:cubicBezTo>
                  <a:pt x="2712477" y="251460"/>
                  <a:pt x="2709936" y="254000"/>
                  <a:pt x="2709936" y="254000"/>
                </a:cubicBezTo>
                <a:lnTo>
                  <a:pt x="2707396" y="256540"/>
                </a:lnTo>
                <a:cubicBezTo>
                  <a:pt x="2699777" y="274320"/>
                  <a:pt x="2664217" y="276860"/>
                  <a:pt x="2681996" y="307340"/>
                </a:cubicBezTo>
                <a:cubicBezTo>
                  <a:pt x="2681996" y="307340"/>
                  <a:pt x="2687077" y="312420"/>
                  <a:pt x="2687077" y="312420"/>
                </a:cubicBezTo>
                <a:cubicBezTo>
                  <a:pt x="2687077" y="312420"/>
                  <a:pt x="2692156" y="309880"/>
                  <a:pt x="2692156" y="309880"/>
                </a:cubicBezTo>
                <a:cubicBezTo>
                  <a:pt x="2692156" y="309880"/>
                  <a:pt x="2689617" y="314960"/>
                  <a:pt x="2689617" y="314960"/>
                </a:cubicBezTo>
                <a:cubicBezTo>
                  <a:pt x="2689617" y="314960"/>
                  <a:pt x="2694696" y="320040"/>
                  <a:pt x="2694696" y="320040"/>
                </a:cubicBezTo>
                <a:cubicBezTo>
                  <a:pt x="2712477" y="337820"/>
                  <a:pt x="2692156" y="342900"/>
                  <a:pt x="2684536" y="355600"/>
                </a:cubicBezTo>
                <a:cubicBezTo>
                  <a:pt x="2679456" y="360680"/>
                  <a:pt x="2679456" y="370840"/>
                  <a:pt x="2676917" y="375920"/>
                </a:cubicBezTo>
                <a:cubicBezTo>
                  <a:pt x="2681996" y="373380"/>
                  <a:pt x="2687077" y="373380"/>
                  <a:pt x="2692156" y="370840"/>
                </a:cubicBezTo>
                <a:cubicBezTo>
                  <a:pt x="2699777" y="368300"/>
                  <a:pt x="2707396" y="363220"/>
                  <a:pt x="2715017" y="363220"/>
                </a:cubicBezTo>
                <a:cubicBezTo>
                  <a:pt x="2753117" y="358140"/>
                  <a:pt x="2753117" y="358140"/>
                  <a:pt x="2745496" y="320040"/>
                </a:cubicBezTo>
                <a:cubicBezTo>
                  <a:pt x="2742956" y="309880"/>
                  <a:pt x="2727717" y="302260"/>
                  <a:pt x="2750577" y="299720"/>
                </a:cubicBezTo>
                <a:cubicBezTo>
                  <a:pt x="2798836" y="294640"/>
                  <a:pt x="2768356" y="269240"/>
                  <a:pt x="2763277" y="251460"/>
                </a:cubicBezTo>
                <a:cubicBezTo>
                  <a:pt x="2755656" y="223520"/>
                  <a:pt x="2737877" y="236220"/>
                  <a:pt x="2720096" y="241300"/>
                </a:cubicBezTo>
                <a:lnTo>
                  <a:pt x="2717556" y="246380"/>
                </a:lnTo>
                <a:close/>
                <a:moveTo>
                  <a:pt x="1414536" y="3644901"/>
                </a:moveTo>
                <a:cubicBezTo>
                  <a:pt x="1391676" y="3647440"/>
                  <a:pt x="1368817" y="3660140"/>
                  <a:pt x="1348496" y="3672840"/>
                </a:cubicBezTo>
                <a:cubicBezTo>
                  <a:pt x="1343417" y="3675380"/>
                  <a:pt x="1345956" y="3700780"/>
                  <a:pt x="1353576" y="3710940"/>
                </a:cubicBezTo>
                <a:cubicBezTo>
                  <a:pt x="1363736" y="3726180"/>
                  <a:pt x="1396756" y="3721101"/>
                  <a:pt x="1409456" y="3700780"/>
                </a:cubicBezTo>
                <a:cubicBezTo>
                  <a:pt x="1422156" y="3683001"/>
                  <a:pt x="1424696" y="3680460"/>
                  <a:pt x="1432317" y="3703320"/>
                </a:cubicBezTo>
                <a:cubicBezTo>
                  <a:pt x="1437396" y="3718560"/>
                  <a:pt x="1437396" y="3721101"/>
                  <a:pt x="1452636" y="3710940"/>
                </a:cubicBezTo>
                <a:cubicBezTo>
                  <a:pt x="1475496" y="3693160"/>
                  <a:pt x="1478036" y="3683001"/>
                  <a:pt x="1447556" y="3655060"/>
                </a:cubicBezTo>
                <a:cubicBezTo>
                  <a:pt x="1445017" y="3655060"/>
                  <a:pt x="1429776" y="3642360"/>
                  <a:pt x="1414536" y="3644901"/>
                </a:cubicBezTo>
                <a:close/>
                <a:moveTo>
                  <a:pt x="3350017" y="828040"/>
                </a:moveTo>
                <a:cubicBezTo>
                  <a:pt x="3370336" y="830580"/>
                  <a:pt x="3388117" y="858520"/>
                  <a:pt x="3408436" y="876300"/>
                </a:cubicBezTo>
                <a:cubicBezTo>
                  <a:pt x="3405896" y="850900"/>
                  <a:pt x="3403356" y="825500"/>
                  <a:pt x="3400817" y="797560"/>
                </a:cubicBezTo>
                <a:cubicBezTo>
                  <a:pt x="3398277" y="779780"/>
                  <a:pt x="3377956" y="767080"/>
                  <a:pt x="3362717" y="777240"/>
                </a:cubicBezTo>
                <a:cubicBezTo>
                  <a:pt x="3355096" y="782320"/>
                  <a:pt x="3350017" y="789940"/>
                  <a:pt x="3344936" y="795020"/>
                </a:cubicBezTo>
                <a:cubicBezTo>
                  <a:pt x="3337317" y="807720"/>
                  <a:pt x="3296677" y="822960"/>
                  <a:pt x="3350017" y="828040"/>
                </a:cubicBezTo>
                <a:close/>
                <a:moveTo>
                  <a:pt x="3332236" y="1107440"/>
                </a:moveTo>
                <a:cubicBezTo>
                  <a:pt x="3355096" y="1127760"/>
                  <a:pt x="3350017" y="1107440"/>
                  <a:pt x="3352556" y="1094740"/>
                </a:cubicBezTo>
                <a:cubicBezTo>
                  <a:pt x="3360177" y="1069340"/>
                  <a:pt x="3350017" y="1036320"/>
                  <a:pt x="3327156" y="1028700"/>
                </a:cubicBezTo>
                <a:cubicBezTo>
                  <a:pt x="3311917" y="1026160"/>
                  <a:pt x="3291596" y="1028700"/>
                  <a:pt x="3281436" y="1036320"/>
                </a:cubicBezTo>
                <a:cubicBezTo>
                  <a:pt x="3266196" y="1051560"/>
                  <a:pt x="3289056" y="1059180"/>
                  <a:pt x="3296677" y="1069340"/>
                </a:cubicBezTo>
                <a:cubicBezTo>
                  <a:pt x="3299217" y="1074420"/>
                  <a:pt x="3304296" y="1076960"/>
                  <a:pt x="3309377" y="1082040"/>
                </a:cubicBezTo>
                <a:cubicBezTo>
                  <a:pt x="3316996" y="1089660"/>
                  <a:pt x="3324617" y="1099820"/>
                  <a:pt x="3332236" y="1107440"/>
                </a:cubicBezTo>
                <a:close/>
                <a:moveTo>
                  <a:pt x="129296" y="1254760"/>
                </a:moveTo>
                <a:cubicBezTo>
                  <a:pt x="129296" y="1254760"/>
                  <a:pt x="119136" y="1264920"/>
                  <a:pt x="121676" y="1267460"/>
                </a:cubicBezTo>
                <a:cubicBezTo>
                  <a:pt x="124217" y="1275080"/>
                  <a:pt x="126756" y="1285240"/>
                  <a:pt x="134376" y="1287780"/>
                </a:cubicBezTo>
                <a:cubicBezTo>
                  <a:pt x="159776" y="1297940"/>
                  <a:pt x="187717" y="1305560"/>
                  <a:pt x="215656" y="1313180"/>
                </a:cubicBezTo>
                <a:cubicBezTo>
                  <a:pt x="218196" y="1313180"/>
                  <a:pt x="225817" y="1310640"/>
                  <a:pt x="228356" y="1305560"/>
                </a:cubicBezTo>
                <a:cubicBezTo>
                  <a:pt x="230896" y="1300480"/>
                  <a:pt x="233436" y="1292860"/>
                  <a:pt x="233436" y="1290320"/>
                </a:cubicBezTo>
                <a:cubicBezTo>
                  <a:pt x="228356" y="1282700"/>
                  <a:pt x="223276" y="1277620"/>
                  <a:pt x="215656" y="1270000"/>
                </a:cubicBezTo>
                <a:cubicBezTo>
                  <a:pt x="192796" y="1236980"/>
                  <a:pt x="157236" y="1270000"/>
                  <a:pt x="129296" y="1254760"/>
                </a:cubicBezTo>
                <a:close/>
                <a:moveTo>
                  <a:pt x="3634496" y="2032000"/>
                </a:moveTo>
                <a:cubicBezTo>
                  <a:pt x="3637036" y="2032000"/>
                  <a:pt x="3634496" y="2014220"/>
                  <a:pt x="3629417" y="2004060"/>
                </a:cubicBezTo>
                <a:cubicBezTo>
                  <a:pt x="3624336" y="1988820"/>
                  <a:pt x="3588777" y="1986280"/>
                  <a:pt x="3609096" y="1958340"/>
                </a:cubicBezTo>
                <a:cubicBezTo>
                  <a:pt x="3596396" y="1955800"/>
                  <a:pt x="3581156" y="1953260"/>
                  <a:pt x="3568456" y="1953260"/>
                </a:cubicBezTo>
                <a:cubicBezTo>
                  <a:pt x="3568456" y="1965960"/>
                  <a:pt x="3568456" y="1978660"/>
                  <a:pt x="3568456" y="1991360"/>
                </a:cubicBezTo>
                <a:cubicBezTo>
                  <a:pt x="3596396" y="1983740"/>
                  <a:pt x="3591317" y="2004060"/>
                  <a:pt x="3591317" y="2019300"/>
                </a:cubicBezTo>
                <a:cubicBezTo>
                  <a:pt x="3591317" y="2026920"/>
                  <a:pt x="3591317" y="2034540"/>
                  <a:pt x="3593856" y="2042160"/>
                </a:cubicBezTo>
                <a:cubicBezTo>
                  <a:pt x="3609096" y="2039620"/>
                  <a:pt x="3621796" y="2037080"/>
                  <a:pt x="3634496" y="2032000"/>
                </a:cubicBezTo>
                <a:close/>
                <a:moveTo>
                  <a:pt x="1589796" y="3624580"/>
                </a:moveTo>
                <a:cubicBezTo>
                  <a:pt x="1572017" y="3611880"/>
                  <a:pt x="1538996" y="3622040"/>
                  <a:pt x="1523756" y="3644901"/>
                </a:cubicBezTo>
                <a:cubicBezTo>
                  <a:pt x="1518676" y="3655060"/>
                  <a:pt x="1521217" y="3680460"/>
                  <a:pt x="1523756" y="3680460"/>
                </a:cubicBezTo>
                <a:cubicBezTo>
                  <a:pt x="1544076" y="3683001"/>
                  <a:pt x="1564396" y="3685540"/>
                  <a:pt x="1577096" y="3665220"/>
                </a:cubicBezTo>
                <a:cubicBezTo>
                  <a:pt x="1579636" y="3662680"/>
                  <a:pt x="1582176" y="3660140"/>
                  <a:pt x="1589796" y="3652520"/>
                </a:cubicBezTo>
                <a:cubicBezTo>
                  <a:pt x="1589796" y="3644901"/>
                  <a:pt x="1594876" y="3627120"/>
                  <a:pt x="1589796" y="3624580"/>
                </a:cubicBezTo>
                <a:close/>
                <a:moveTo>
                  <a:pt x="3464317" y="1651000"/>
                </a:moveTo>
                <a:cubicBezTo>
                  <a:pt x="3461777" y="1640840"/>
                  <a:pt x="3449077" y="1640840"/>
                  <a:pt x="3421136" y="1651000"/>
                </a:cubicBezTo>
                <a:cubicBezTo>
                  <a:pt x="3413517" y="1653540"/>
                  <a:pt x="3408436" y="1661160"/>
                  <a:pt x="3400817" y="1666240"/>
                </a:cubicBezTo>
                <a:cubicBezTo>
                  <a:pt x="3408436" y="1668780"/>
                  <a:pt x="3418596" y="1671320"/>
                  <a:pt x="3426217" y="1676400"/>
                </a:cubicBezTo>
                <a:cubicBezTo>
                  <a:pt x="3441456" y="1686560"/>
                  <a:pt x="3446536" y="1696720"/>
                  <a:pt x="3431296" y="1709420"/>
                </a:cubicBezTo>
                <a:cubicBezTo>
                  <a:pt x="3428756" y="1711960"/>
                  <a:pt x="3428756" y="1719580"/>
                  <a:pt x="3428756" y="1724660"/>
                </a:cubicBezTo>
                <a:cubicBezTo>
                  <a:pt x="3433836" y="1724660"/>
                  <a:pt x="3438917" y="1727200"/>
                  <a:pt x="3441456" y="1724660"/>
                </a:cubicBezTo>
                <a:cubicBezTo>
                  <a:pt x="3446536" y="1722120"/>
                  <a:pt x="3449077" y="1717040"/>
                  <a:pt x="3459236" y="1706880"/>
                </a:cubicBezTo>
                <a:cubicBezTo>
                  <a:pt x="3494796" y="1701800"/>
                  <a:pt x="3471936" y="1673860"/>
                  <a:pt x="3464317" y="1651000"/>
                </a:cubicBezTo>
                <a:close/>
                <a:moveTo>
                  <a:pt x="3156977" y="1031240"/>
                </a:moveTo>
                <a:lnTo>
                  <a:pt x="3151896" y="1026160"/>
                </a:lnTo>
                <a:cubicBezTo>
                  <a:pt x="3146817" y="1023620"/>
                  <a:pt x="3141736" y="1023620"/>
                  <a:pt x="3136656" y="1026160"/>
                </a:cubicBezTo>
                <a:lnTo>
                  <a:pt x="3131577" y="1031240"/>
                </a:lnTo>
                <a:cubicBezTo>
                  <a:pt x="3129036" y="1033780"/>
                  <a:pt x="3126496" y="1036320"/>
                  <a:pt x="3126496" y="1036320"/>
                </a:cubicBezTo>
                <a:cubicBezTo>
                  <a:pt x="3123956" y="1038860"/>
                  <a:pt x="3121417" y="1041400"/>
                  <a:pt x="3121417" y="1041400"/>
                </a:cubicBezTo>
                <a:cubicBezTo>
                  <a:pt x="3106177" y="1051560"/>
                  <a:pt x="3098556" y="1066800"/>
                  <a:pt x="3103636" y="1087120"/>
                </a:cubicBezTo>
                <a:cubicBezTo>
                  <a:pt x="3111256" y="1112520"/>
                  <a:pt x="3131577" y="1094740"/>
                  <a:pt x="3144277" y="1097280"/>
                </a:cubicBezTo>
                <a:cubicBezTo>
                  <a:pt x="3149356" y="1099820"/>
                  <a:pt x="3159517" y="1089660"/>
                  <a:pt x="3167136" y="1084580"/>
                </a:cubicBezTo>
                <a:cubicBezTo>
                  <a:pt x="3162056" y="1079500"/>
                  <a:pt x="3154436" y="1071880"/>
                  <a:pt x="3149356" y="1066800"/>
                </a:cubicBezTo>
                <a:cubicBezTo>
                  <a:pt x="3151896" y="1059180"/>
                  <a:pt x="3174756" y="1051560"/>
                  <a:pt x="3156977" y="1031240"/>
                </a:cubicBezTo>
                <a:close/>
                <a:moveTo>
                  <a:pt x="3283977" y="1808480"/>
                </a:moveTo>
                <a:cubicBezTo>
                  <a:pt x="3253496" y="1826260"/>
                  <a:pt x="3263656" y="1844040"/>
                  <a:pt x="3286517" y="1861820"/>
                </a:cubicBezTo>
                <a:cubicBezTo>
                  <a:pt x="3299217" y="1871980"/>
                  <a:pt x="3306836" y="1887220"/>
                  <a:pt x="3327156" y="1869440"/>
                </a:cubicBezTo>
                <a:cubicBezTo>
                  <a:pt x="3350017" y="1849120"/>
                  <a:pt x="3339856" y="1836420"/>
                  <a:pt x="3322077" y="1823720"/>
                </a:cubicBezTo>
                <a:cubicBezTo>
                  <a:pt x="3301756" y="1838960"/>
                  <a:pt x="3294136" y="1816100"/>
                  <a:pt x="3283977" y="1808480"/>
                </a:cubicBezTo>
                <a:close/>
                <a:moveTo>
                  <a:pt x="3438917" y="2067560"/>
                </a:moveTo>
                <a:cubicBezTo>
                  <a:pt x="3426217" y="2087880"/>
                  <a:pt x="3426217" y="2108201"/>
                  <a:pt x="3438917" y="2128520"/>
                </a:cubicBezTo>
                <a:cubicBezTo>
                  <a:pt x="3441456" y="2133601"/>
                  <a:pt x="3446536" y="2136140"/>
                  <a:pt x="3451617" y="2141220"/>
                </a:cubicBezTo>
                <a:cubicBezTo>
                  <a:pt x="3456696" y="2133601"/>
                  <a:pt x="3464317" y="2120901"/>
                  <a:pt x="3461777" y="2120901"/>
                </a:cubicBezTo>
                <a:cubicBezTo>
                  <a:pt x="3436377" y="2092960"/>
                  <a:pt x="3459236" y="2095500"/>
                  <a:pt x="3477017" y="2087880"/>
                </a:cubicBezTo>
                <a:cubicBezTo>
                  <a:pt x="3482096" y="2085340"/>
                  <a:pt x="3484636" y="2072640"/>
                  <a:pt x="3487177" y="2065020"/>
                </a:cubicBezTo>
                <a:cubicBezTo>
                  <a:pt x="3469396" y="2047240"/>
                  <a:pt x="3446536" y="2052320"/>
                  <a:pt x="3438917" y="2067560"/>
                </a:cubicBezTo>
                <a:close/>
                <a:moveTo>
                  <a:pt x="3276356" y="566420"/>
                </a:moveTo>
                <a:cubicBezTo>
                  <a:pt x="3273817" y="584200"/>
                  <a:pt x="3268736" y="601980"/>
                  <a:pt x="3271277" y="617220"/>
                </a:cubicBezTo>
                <a:cubicBezTo>
                  <a:pt x="3273817" y="629920"/>
                  <a:pt x="3319536" y="627380"/>
                  <a:pt x="3322077" y="614680"/>
                </a:cubicBezTo>
                <a:cubicBezTo>
                  <a:pt x="3324617" y="604520"/>
                  <a:pt x="3314456" y="591820"/>
                  <a:pt x="3309377" y="576580"/>
                </a:cubicBezTo>
                <a:cubicBezTo>
                  <a:pt x="3299217" y="574040"/>
                  <a:pt x="3286517" y="571500"/>
                  <a:pt x="3276356" y="566420"/>
                </a:cubicBezTo>
                <a:close/>
                <a:moveTo>
                  <a:pt x="2989336" y="424180"/>
                </a:moveTo>
                <a:cubicBezTo>
                  <a:pt x="2991877" y="424180"/>
                  <a:pt x="3002036" y="411480"/>
                  <a:pt x="2999496" y="403860"/>
                </a:cubicBezTo>
                <a:cubicBezTo>
                  <a:pt x="2999496" y="398780"/>
                  <a:pt x="2989336" y="388620"/>
                  <a:pt x="2984256" y="388620"/>
                </a:cubicBezTo>
                <a:cubicBezTo>
                  <a:pt x="2953777" y="378460"/>
                  <a:pt x="2938536" y="401320"/>
                  <a:pt x="2920756" y="419100"/>
                </a:cubicBezTo>
                <a:cubicBezTo>
                  <a:pt x="2928377" y="426720"/>
                  <a:pt x="2938536" y="436880"/>
                  <a:pt x="2946156" y="444500"/>
                </a:cubicBezTo>
                <a:cubicBezTo>
                  <a:pt x="2956317" y="429260"/>
                  <a:pt x="2969017" y="421640"/>
                  <a:pt x="2989336" y="424180"/>
                </a:cubicBezTo>
                <a:close/>
                <a:moveTo>
                  <a:pt x="3383036" y="2242820"/>
                </a:moveTo>
                <a:cubicBezTo>
                  <a:pt x="3385577" y="2245360"/>
                  <a:pt x="3385577" y="2247901"/>
                  <a:pt x="3388117" y="2250440"/>
                </a:cubicBezTo>
                <a:cubicBezTo>
                  <a:pt x="3390656" y="2252980"/>
                  <a:pt x="3393196" y="2252980"/>
                  <a:pt x="3395736" y="2255520"/>
                </a:cubicBezTo>
                <a:cubicBezTo>
                  <a:pt x="3400817" y="2255520"/>
                  <a:pt x="3408436" y="2255520"/>
                  <a:pt x="3413517" y="2252980"/>
                </a:cubicBezTo>
                <a:cubicBezTo>
                  <a:pt x="3416056" y="2250440"/>
                  <a:pt x="3418596" y="2247901"/>
                  <a:pt x="3421136" y="2247901"/>
                </a:cubicBezTo>
                <a:cubicBezTo>
                  <a:pt x="3436377" y="2237740"/>
                  <a:pt x="3443996" y="2222501"/>
                  <a:pt x="3438917" y="2204720"/>
                </a:cubicBezTo>
                <a:cubicBezTo>
                  <a:pt x="3436377" y="2199640"/>
                  <a:pt x="3431296" y="2197101"/>
                  <a:pt x="3426217" y="2192020"/>
                </a:cubicBezTo>
                <a:cubicBezTo>
                  <a:pt x="3416056" y="2209801"/>
                  <a:pt x="3375417" y="2199640"/>
                  <a:pt x="3383036" y="2235201"/>
                </a:cubicBezTo>
                <a:cubicBezTo>
                  <a:pt x="3383036" y="2237740"/>
                  <a:pt x="3383036" y="2240280"/>
                  <a:pt x="3383036" y="2242820"/>
                </a:cubicBezTo>
                <a:close/>
                <a:moveTo>
                  <a:pt x="3377956" y="1125220"/>
                </a:moveTo>
                <a:cubicBezTo>
                  <a:pt x="3393196" y="1132840"/>
                  <a:pt x="3410977" y="1094740"/>
                  <a:pt x="3426217" y="1125220"/>
                </a:cubicBezTo>
                <a:cubicBezTo>
                  <a:pt x="3431296" y="1120140"/>
                  <a:pt x="3438917" y="1117600"/>
                  <a:pt x="3438917" y="1112520"/>
                </a:cubicBezTo>
                <a:cubicBezTo>
                  <a:pt x="3438917" y="1102360"/>
                  <a:pt x="3449077" y="1082040"/>
                  <a:pt x="3421136" y="1087120"/>
                </a:cubicBezTo>
                <a:cubicBezTo>
                  <a:pt x="3408436" y="1089660"/>
                  <a:pt x="3395736" y="1094740"/>
                  <a:pt x="3383036" y="1099820"/>
                </a:cubicBezTo>
                <a:cubicBezTo>
                  <a:pt x="3380496" y="1109980"/>
                  <a:pt x="3375417" y="1125220"/>
                  <a:pt x="3377956" y="1125220"/>
                </a:cubicBezTo>
                <a:close/>
                <a:moveTo>
                  <a:pt x="3156977" y="1031240"/>
                </a:moveTo>
                <a:cubicBezTo>
                  <a:pt x="3177296" y="1003300"/>
                  <a:pt x="3144277" y="1000760"/>
                  <a:pt x="3136656" y="988060"/>
                </a:cubicBezTo>
                <a:cubicBezTo>
                  <a:pt x="3123956" y="998220"/>
                  <a:pt x="3113796" y="1008380"/>
                  <a:pt x="3101096" y="1018540"/>
                </a:cubicBezTo>
                <a:cubicBezTo>
                  <a:pt x="3111256" y="1023620"/>
                  <a:pt x="3121417" y="1028700"/>
                  <a:pt x="3131577" y="1033780"/>
                </a:cubicBezTo>
                <a:cubicBezTo>
                  <a:pt x="3141736" y="1031240"/>
                  <a:pt x="3149356" y="1031240"/>
                  <a:pt x="3156977" y="1031240"/>
                </a:cubicBezTo>
                <a:close/>
                <a:moveTo>
                  <a:pt x="3215396" y="1153160"/>
                </a:moveTo>
                <a:cubicBezTo>
                  <a:pt x="3217936" y="1137920"/>
                  <a:pt x="3230636" y="1125220"/>
                  <a:pt x="3238256" y="1112520"/>
                </a:cubicBezTo>
                <a:cubicBezTo>
                  <a:pt x="3215396" y="1112520"/>
                  <a:pt x="3207777" y="1150620"/>
                  <a:pt x="3177296" y="1137920"/>
                </a:cubicBezTo>
                <a:cubicBezTo>
                  <a:pt x="3177296" y="1145540"/>
                  <a:pt x="3179836" y="1150620"/>
                  <a:pt x="3179836" y="1155700"/>
                </a:cubicBezTo>
                <a:cubicBezTo>
                  <a:pt x="3192536" y="1158240"/>
                  <a:pt x="3207777" y="1209040"/>
                  <a:pt x="3215396" y="1153160"/>
                </a:cubicBezTo>
                <a:close/>
                <a:moveTo>
                  <a:pt x="3286517" y="937260"/>
                </a:moveTo>
                <a:cubicBezTo>
                  <a:pt x="3291596" y="934720"/>
                  <a:pt x="3296677" y="929640"/>
                  <a:pt x="3301756" y="927100"/>
                </a:cubicBezTo>
                <a:cubicBezTo>
                  <a:pt x="3296677" y="922020"/>
                  <a:pt x="3294136" y="916940"/>
                  <a:pt x="3289056" y="914400"/>
                </a:cubicBezTo>
                <a:cubicBezTo>
                  <a:pt x="3278896" y="911860"/>
                  <a:pt x="3268736" y="909320"/>
                  <a:pt x="3256036" y="906780"/>
                </a:cubicBezTo>
                <a:cubicBezTo>
                  <a:pt x="3240796" y="906780"/>
                  <a:pt x="3233177" y="916940"/>
                  <a:pt x="3230636" y="932180"/>
                </a:cubicBezTo>
                <a:cubicBezTo>
                  <a:pt x="3235717" y="937260"/>
                  <a:pt x="3238256" y="939800"/>
                  <a:pt x="3243336" y="944880"/>
                </a:cubicBezTo>
                <a:cubicBezTo>
                  <a:pt x="3258577" y="942340"/>
                  <a:pt x="3273817" y="942340"/>
                  <a:pt x="3286517" y="937260"/>
                </a:cubicBezTo>
                <a:close/>
                <a:moveTo>
                  <a:pt x="2775977" y="449580"/>
                </a:moveTo>
                <a:cubicBezTo>
                  <a:pt x="2783596" y="449580"/>
                  <a:pt x="2793756" y="449580"/>
                  <a:pt x="2801377" y="449580"/>
                </a:cubicBezTo>
                <a:cubicBezTo>
                  <a:pt x="2806456" y="449580"/>
                  <a:pt x="2814077" y="449580"/>
                  <a:pt x="2816617" y="444500"/>
                </a:cubicBezTo>
                <a:cubicBezTo>
                  <a:pt x="2821696" y="439420"/>
                  <a:pt x="2821696" y="429260"/>
                  <a:pt x="2824236" y="424180"/>
                </a:cubicBezTo>
                <a:cubicBezTo>
                  <a:pt x="2814077" y="421640"/>
                  <a:pt x="2806456" y="416560"/>
                  <a:pt x="2796296" y="416560"/>
                </a:cubicBezTo>
                <a:cubicBezTo>
                  <a:pt x="2793756" y="416560"/>
                  <a:pt x="2788677" y="424180"/>
                  <a:pt x="2781056" y="431800"/>
                </a:cubicBezTo>
                <a:cubicBezTo>
                  <a:pt x="2781056" y="434340"/>
                  <a:pt x="2778517" y="441960"/>
                  <a:pt x="2775977" y="449580"/>
                </a:cubicBezTo>
                <a:close/>
                <a:moveTo>
                  <a:pt x="3395736" y="2247901"/>
                </a:moveTo>
                <a:cubicBezTo>
                  <a:pt x="3370336" y="2265680"/>
                  <a:pt x="3370336" y="2280920"/>
                  <a:pt x="3395736" y="2298701"/>
                </a:cubicBezTo>
                <a:cubicBezTo>
                  <a:pt x="3400817" y="2293620"/>
                  <a:pt x="3408436" y="2283460"/>
                  <a:pt x="3413517" y="2280920"/>
                </a:cubicBezTo>
                <a:cubicBezTo>
                  <a:pt x="3459236" y="2278380"/>
                  <a:pt x="3433836" y="2263140"/>
                  <a:pt x="3421136" y="2247901"/>
                </a:cubicBezTo>
                <a:cubicBezTo>
                  <a:pt x="3413517" y="2247901"/>
                  <a:pt x="3403356" y="2247901"/>
                  <a:pt x="3395736" y="2247901"/>
                </a:cubicBezTo>
                <a:close/>
                <a:moveTo>
                  <a:pt x="3614177" y="1963420"/>
                </a:moveTo>
                <a:cubicBezTo>
                  <a:pt x="3621796" y="1968500"/>
                  <a:pt x="3631956" y="1971040"/>
                  <a:pt x="3642117" y="1976120"/>
                </a:cubicBezTo>
                <a:cubicBezTo>
                  <a:pt x="3644656" y="1965960"/>
                  <a:pt x="3649736" y="1955800"/>
                  <a:pt x="3647196" y="1948180"/>
                </a:cubicBezTo>
                <a:cubicBezTo>
                  <a:pt x="3644656" y="1943100"/>
                  <a:pt x="3631956" y="1943100"/>
                  <a:pt x="3619256" y="1938020"/>
                </a:cubicBezTo>
                <a:cubicBezTo>
                  <a:pt x="3616717" y="1953260"/>
                  <a:pt x="3611636" y="1963420"/>
                  <a:pt x="3614177" y="1963420"/>
                </a:cubicBezTo>
                <a:close/>
                <a:moveTo>
                  <a:pt x="395996" y="1013460"/>
                </a:moveTo>
                <a:cubicBezTo>
                  <a:pt x="395996" y="1023620"/>
                  <a:pt x="395996" y="1036320"/>
                  <a:pt x="395996" y="1046480"/>
                </a:cubicBezTo>
                <a:cubicBezTo>
                  <a:pt x="406156" y="1041400"/>
                  <a:pt x="418856" y="1036320"/>
                  <a:pt x="426476" y="1031240"/>
                </a:cubicBezTo>
                <a:cubicBezTo>
                  <a:pt x="431556" y="1028700"/>
                  <a:pt x="431556" y="1021080"/>
                  <a:pt x="431556" y="1013460"/>
                </a:cubicBezTo>
                <a:cubicBezTo>
                  <a:pt x="418856" y="1013460"/>
                  <a:pt x="408696" y="1013460"/>
                  <a:pt x="395996" y="1013460"/>
                </a:cubicBezTo>
                <a:close/>
                <a:moveTo>
                  <a:pt x="3294136" y="716280"/>
                </a:moveTo>
                <a:cubicBezTo>
                  <a:pt x="3301756" y="718820"/>
                  <a:pt x="3311917" y="721360"/>
                  <a:pt x="3322077" y="718820"/>
                </a:cubicBezTo>
                <a:cubicBezTo>
                  <a:pt x="3324617" y="718820"/>
                  <a:pt x="3327156" y="701040"/>
                  <a:pt x="3324617" y="698500"/>
                </a:cubicBezTo>
                <a:cubicBezTo>
                  <a:pt x="3319536" y="693420"/>
                  <a:pt x="3309377" y="690880"/>
                  <a:pt x="3294136" y="685800"/>
                </a:cubicBezTo>
                <a:cubicBezTo>
                  <a:pt x="3291596" y="701040"/>
                  <a:pt x="3289056" y="713740"/>
                  <a:pt x="3294136" y="716280"/>
                </a:cubicBezTo>
                <a:close/>
                <a:moveTo>
                  <a:pt x="2847096" y="269240"/>
                </a:moveTo>
                <a:cubicBezTo>
                  <a:pt x="2849636" y="274320"/>
                  <a:pt x="2859796" y="276860"/>
                  <a:pt x="2864877" y="274320"/>
                </a:cubicBezTo>
                <a:cubicBezTo>
                  <a:pt x="2877577" y="266700"/>
                  <a:pt x="2885196" y="254000"/>
                  <a:pt x="2869956" y="241300"/>
                </a:cubicBezTo>
                <a:cubicBezTo>
                  <a:pt x="2864877" y="238760"/>
                  <a:pt x="2857256" y="238760"/>
                  <a:pt x="2842017" y="236220"/>
                </a:cubicBezTo>
                <a:cubicBezTo>
                  <a:pt x="2842017" y="251460"/>
                  <a:pt x="2842017" y="261620"/>
                  <a:pt x="2847096" y="269240"/>
                </a:cubicBezTo>
                <a:close/>
                <a:moveTo>
                  <a:pt x="3383036" y="2235201"/>
                </a:moveTo>
                <a:cubicBezTo>
                  <a:pt x="3372877" y="2235201"/>
                  <a:pt x="3362717" y="2232660"/>
                  <a:pt x="3355096" y="2237740"/>
                </a:cubicBezTo>
                <a:cubicBezTo>
                  <a:pt x="3342396" y="2247901"/>
                  <a:pt x="3332236" y="2260601"/>
                  <a:pt x="3319536" y="2273301"/>
                </a:cubicBezTo>
                <a:cubicBezTo>
                  <a:pt x="3365256" y="2298701"/>
                  <a:pt x="3372877" y="2263140"/>
                  <a:pt x="3383036" y="2235201"/>
                </a:cubicBezTo>
                <a:close/>
                <a:moveTo>
                  <a:pt x="1686317" y="3731260"/>
                </a:moveTo>
                <a:cubicBezTo>
                  <a:pt x="1686317" y="3741420"/>
                  <a:pt x="1683776" y="3756660"/>
                  <a:pt x="1688856" y="3764280"/>
                </a:cubicBezTo>
                <a:cubicBezTo>
                  <a:pt x="1691396" y="3769360"/>
                  <a:pt x="1706636" y="3769360"/>
                  <a:pt x="1716796" y="3766820"/>
                </a:cubicBezTo>
                <a:cubicBezTo>
                  <a:pt x="1719336" y="3766820"/>
                  <a:pt x="1719336" y="3754120"/>
                  <a:pt x="1721876" y="3743960"/>
                </a:cubicBezTo>
                <a:cubicBezTo>
                  <a:pt x="1706636" y="3738880"/>
                  <a:pt x="1696476" y="3736340"/>
                  <a:pt x="1686317" y="3731260"/>
                </a:cubicBezTo>
                <a:close/>
                <a:moveTo>
                  <a:pt x="2913136" y="500380"/>
                </a:moveTo>
                <a:cubicBezTo>
                  <a:pt x="2910596" y="487680"/>
                  <a:pt x="2910596" y="474980"/>
                  <a:pt x="2908056" y="462280"/>
                </a:cubicBezTo>
                <a:cubicBezTo>
                  <a:pt x="2902977" y="464820"/>
                  <a:pt x="2895356" y="464820"/>
                  <a:pt x="2895356" y="469900"/>
                </a:cubicBezTo>
                <a:cubicBezTo>
                  <a:pt x="2892817" y="477520"/>
                  <a:pt x="2892817" y="487680"/>
                  <a:pt x="2892817" y="495300"/>
                </a:cubicBezTo>
                <a:cubicBezTo>
                  <a:pt x="2902977" y="497840"/>
                  <a:pt x="2908056" y="497840"/>
                  <a:pt x="2913136" y="500380"/>
                </a:cubicBezTo>
                <a:close/>
                <a:moveTo>
                  <a:pt x="2374656" y="3604260"/>
                </a:moveTo>
                <a:cubicBezTo>
                  <a:pt x="2369577" y="3606801"/>
                  <a:pt x="2359417" y="3606801"/>
                  <a:pt x="2356877" y="3609340"/>
                </a:cubicBezTo>
                <a:cubicBezTo>
                  <a:pt x="2349256" y="3619501"/>
                  <a:pt x="2344177" y="3629660"/>
                  <a:pt x="2339096" y="3639820"/>
                </a:cubicBezTo>
                <a:cubicBezTo>
                  <a:pt x="2346717" y="3637280"/>
                  <a:pt x="2354336" y="3634740"/>
                  <a:pt x="2361956" y="3629660"/>
                </a:cubicBezTo>
                <a:cubicBezTo>
                  <a:pt x="2367036" y="3624580"/>
                  <a:pt x="2372117" y="3614420"/>
                  <a:pt x="2374656" y="3604260"/>
                </a:cubicBezTo>
                <a:close/>
                <a:moveTo>
                  <a:pt x="2255277" y="3688080"/>
                </a:moveTo>
                <a:cubicBezTo>
                  <a:pt x="2255277" y="3677920"/>
                  <a:pt x="2252736" y="3667760"/>
                  <a:pt x="2250196" y="3657601"/>
                </a:cubicBezTo>
                <a:cubicBezTo>
                  <a:pt x="2242577" y="3660140"/>
                  <a:pt x="2232417" y="3660140"/>
                  <a:pt x="2229877" y="3665220"/>
                </a:cubicBezTo>
                <a:cubicBezTo>
                  <a:pt x="2227336" y="3672840"/>
                  <a:pt x="2229877" y="3683001"/>
                  <a:pt x="2229877" y="3695701"/>
                </a:cubicBezTo>
                <a:cubicBezTo>
                  <a:pt x="2242577" y="3690620"/>
                  <a:pt x="2255277" y="3690620"/>
                  <a:pt x="2255277" y="3688080"/>
                </a:cubicBezTo>
                <a:close/>
                <a:moveTo>
                  <a:pt x="3664977" y="1877060"/>
                </a:moveTo>
                <a:cubicBezTo>
                  <a:pt x="3662436" y="1864360"/>
                  <a:pt x="3662436" y="1851660"/>
                  <a:pt x="3659896" y="1838960"/>
                </a:cubicBezTo>
                <a:cubicBezTo>
                  <a:pt x="3654817" y="1841500"/>
                  <a:pt x="3647196" y="1841500"/>
                  <a:pt x="3647196" y="1846580"/>
                </a:cubicBezTo>
                <a:cubicBezTo>
                  <a:pt x="3644656" y="1854200"/>
                  <a:pt x="3644656" y="1864360"/>
                  <a:pt x="3644656" y="1871980"/>
                </a:cubicBezTo>
                <a:cubicBezTo>
                  <a:pt x="3654817" y="1874520"/>
                  <a:pt x="3659896" y="1877060"/>
                  <a:pt x="3664977" y="1877060"/>
                </a:cubicBezTo>
                <a:close/>
                <a:moveTo>
                  <a:pt x="3418596" y="1579880"/>
                </a:moveTo>
                <a:lnTo>
                  <a:pt x="3423677" y="1584960"/>
                </a:lnTo>
                <a:lnTo>
                  <a:pt x="3431296" y="1582420"/>
                </a:lnTo>
                <a:cubicBezTo>
                  <a:pt x="3436377" y="1572260"/>
                  <a:pt x="3441456" y="1559560"/>
                  <a:pt x="3446536" y="1546860"/>
                </a:cubicBezTo>
                <a:cubicBezTo>
                  <a:pt x="3446536" y="1544320"/>
                  <a:pt x="3438917" y="1541780"/>
                  <a:pt x="3433836" y="1536700"/>
                </a:cubicBezTo>
                <a:cubicBezTo>
                  <a:pt x="3431296" y="1541780"/>
                  <a:pt x="3428756" y="1546860"/>
                  <a:pt x="3423677" y="1554480"/>
                </a:cubicBezTo>
                <a:cubicBezTo>
                  <a:pt x="3421136" y="1559560"/>
                  <a:pt x="3418596" y="1564640"/>
                  <a:pt x="3418596" y="1569720"/>
                </a:cubicBezTo>
                <a:lnTo>
                  <a:pt x="3418596" y="1579880"/>
                </a:lnTo>
                <a:close/>
                <a:moveTo>
                  <a:pt x="3233177" y="957580"/>
                </a:moveTo>
                <a:cubicBezTo>
                  <a:pt x="3228096" y="962660"/>
                  <a:pt x="3230636" y="970280"/>
                  <a:pt x="3228096" y="977900"/>
                </a:cubicBezTo>
                <a:cubicBezTo>
                  <a:pt x="3238256" y="977900"/>
                  <a:pt x="3250956" y="977900"/>
                  <a:pt x="3261117" y="977900"/>
                </a:cubicBezTo>
                <a:cubicBezTo>
                  <a:pt x="3261117" y="970280"/>
                  <a:pt x="3258577" y="965200"/>
                  <a:pt x="3258577" y="949960"/>
                </a:cubicBezTo>
                <a:cubicBezTo>
                  <a:pt x="3248417" y="952500"/>
                  <a:pt x="3238256" y="952500"/>
                  <a:pt x="3233177" y="957580"/>
                </a:cubicBezTo>
                <a:close/>
                <a:moveTo>
                  <a:pt x="1490736" y="3649980"/>
                </a:moveTo>
                <a:cubicBezTo>
                  <a:pt x="1490736" y="3639820"/>
                  <a:pt x="1488196" y="3629660"/>
                  <a:pt x="1485656" y="3619501"/>
                </a:cubicBezTo>
                <a:cubicBezTo>
                  <a:pt x="1478036" y="3622040"/>
                  <a:pt x="1467876" y="3622040"/>
                  <a:pt x="1465336" y="3627120"/>
                </a:cubicBezTo>
                <a:cubicBezTo>
                  <a:pt x="1462796" y="3634740"/>
                  <a:pt x="1465336" y="3644901"/>
                  <a:pt x="1465336" y="3657601"/>
                </a:cubicBezTo>
                <a:cubicBezTo>
                  <a:pt x="1478036" y="3655060"/>
                  <a:pt x="1490736" y="3652520"/>
                  <a:pt x="1490736" y="3649980"/>
                </a:cubicBezTo>
                <a:close/>
                <a:moveTo>
                  <a:pt x="2382277" y="205740"/>
                </a:moveTo>
                <a:cubicBezTo>
                  <a:pt x="2394977" y="208280"/>
                  <a:pt x="2407677" y="210820"/>
                  <a:pt x="2420377" y="210820"/>
                </a:cubicBezTo>
                <a:cubicBezTo>
                  <a:pt x="2420377" y="205740"/>
                  <a:pt x="2422917" y="195580"/>
                  <a:pt x="2420377" y="193040"/>
                </a:cubicBezTo>
                <a:cubicBezTo>
                  <a:pt x="2412756" y="187960"/>
                  <a:pt x="2405136" y="187960"/>
                  <a:pt x="2400056" y="185420"/>
                </a:cubicBezTo>
                <a:cubicBezTo>
                  <a:pt x="2389896" y="198120"/>
                  <a:pt x="2384817" y="200660"/>
                  <a:pt x="2382277" y="205740"/>
                </a:cubicBezTo>
                <a:close/>
                <a:moveTo>
                  <a:pt x="1373896" y="3517901"/>
                </a:moveTo>
                <a:cubicBezTo>
                  <a:pt x="1376436" y="3525520"/>
                  <a:pt x="1378976" y="3538220"/>
                  <a:pt x="1384056" y="3538220"/>
                </a:cubicBezTo>
                <a:cubicBezTo>
                  <a:pt x="1394217" y="3538220"/>
                  <a:pt x="1401836" y="3533140"/>
                  <a:pt x="1411996" y="3530601"/>
                </a:cubicBezTo>
                <a:cubicBezTo>
                  <a:pt x="1411996" y="3530601"/>
                  <a:pt x="1409456" y="3522980"/>
                  <a:pt x="1409456" y="3520440"/>
                </a:cubicBezTo>
                <a:cubicBezTo>
                  <a:pt x="1396756" y="3520440"/>
                  <a:pt x="1384056" y="3517901"/>
                  <a:pt x="1373896" y="3517901"/>
                </a:cubicBezTo>
                <a:close/>
                <a:moveTo>
                  <a:pt x="634756" y="2999740"/>
                </a:moveTo>
                <a:cubicBezTo>
                  <a:pt x="632217" y="2994660"/>
                  <a:pt x="632217" y="2987040"/>
                  <a:pt x="629676" y="2987040"/>
                </a:cubicBezTo>
                <a:cubicBezTo>
                  <a:pt x="619517" y="2987040"/>
                  <a:pt x="611896" y="2987040"/>
                  <a:pt x="601736" y="2989580"/>
                </a:cubicBezTo>
                <a:cubicBezTo>
                  <a:pt x="599196" y="2989580"/>
                  <a:pt x="599196" y="2999740"/>
                  <a:pt x="596656" y="3007360"/>
                </a:cubicBezTo>
                <a:cubicBezTo>
                  <a:pt x="609356" y="3004820"/>
                  <a:pt x="622056" y="3002280"/>
                  <a:pt x="634756" y="2999740"/>
                </a:cubicBezTo>
                <a:close/>
                <a:moveTo>
                  <a:pt x="3390656" y="683260"/>
                </a:moveTo>
                <a:cubicBezTo>
                  <a:pt x="3395736" y="683260"/>
                  <a:pt x="3408436" y="683260"/>
                  <a:pt x="3408436" y="680720"/>
                </a:cubicBezTo>
                <a:cubicBezTo>
                  <a:pt x="3408436" y="670560"/>
                  <a:pt x="3408436" y="662940"/>
                  <a:pt x="3405896" y="652780"/>
                </a:cubicBezTo>
                <a:cubicBezTo>
                  <a:pt x="3405896" y="650240"/>
                  <a:pt x="3395736" y="650240"/>
                  <a:pt x="3388117" y="647700"/>
                </a:cubicBezTo>
                <a:cubicBezTo>
                  <a:pt x="3388117" y="660400"/>
                  <a:pt x="3388117" y="673100"/>
                  <a:pt x="3390656" y="683260"/>
                </a:cubicBezTo>
                <a:close/>
                <a:moveTo>
                  <a:pt x="3421136" y="1584960"/>
                </a:moveTo>
                <a:cubicBezTo>
                  <a:pt x="3421136" y="1590040"/>
                  <a:pt x="3421136" y="1592580"/>
                  <a:pt x="3421136" y="1597660"/>
                </a:cubicBezTo>
                <a:cubicBezTo>
                  <a:pt x="3426217" y="1602740"/>
                  <a:pt x="3428756" y="1605280"/>
                  <a:pt x="3433836" y="1610360"/>
                </a:cubicBezTo>
                <a:cubicBezTo>
                  <a:pt x="3438917" y="1612900"/>
                  <a:pt x="3443996" y="1615440"/>
                  <a:pt x="3449077" y="1617980"/>
                </a:cubicBezTo>
                <a:cubicBezTo>
                  <a:pt x="3449077" y="1610360"/>
                  <a:pt x="3449077" y="1605280"/>
                  <a:pt x="3446536" y="1600200"/>
                </a:cubicBezTo>
                <a:cubicBezTo>
                  <a:pt x="3443996" y="1595120"/>
                  <a:pt x="3438917" y="1592580"/>
                  <a:pt x="3433836" y="1587500"/>
                </a:cubicBezTo>
                <a:cubicBezTo>
                  <a:pt x="3428756" y="1582420"/>
                  <a:pt x="3426217" y="1584960"/>
                  <a:pt x="3421136" y="1584960"/>
                </a:cubicBezTo>
                <a:close/>
                <a:moveTo>
                  <a:pt x="3189996" y="1008380"/>
                </a:moveTo>
                <a:cubicBezTo>
                  <a:pt x="3195077" y="1008380"/>
                  <a:pt x="3202696" y="1008380"/>
                  <a:pt x="3207777" y="1005840"/>
                </a:cubicBezTo>
                <a:cubicBezTo>
                  <a:pt x="3210317" y="1003300"/>
                  <a:pt x="3212856" y="995680"/>
                  <a:pt x="3215396" y="990600"/>
                </a:cubicBezTo>
                <a:cubicBezTo>
                  <a:pt x="3210317" y="988060"/>
                  <a:pt x="3202696" y="985520"/>
                  <a:pt x="3200156" y="985520"/>
                </a:cubicBezTo>
                <a:cubicBezTo>
                  <a:pt x="3192536" y="1000760"/>
                  <a:pt x="3189996" y="1005840"/>
                  <a:pt x="3189996" y="1008380"/>
                </a:cubicBezTo>
                <a:close/>
                <a:moveTo>
                  <a:pt x="3134117" y="932180"/>
                </a:moveTo>
                <a:cubicBezTo>
                  <a:pt x="3139196" y="929640"/>
                  <a:pt x="3141736" y="924560"/>
                  <a:pt x="3146817" y="919480"/>
                </a:cubicBezTo>
                <a:cubicBezTo>
                  <a:pt x="3139196" y="916940"/>
                  <a:pt x="3131577" y="914400"/>
                  <a:pt x="3126496" y="916940"/>
                </a:cubicBezTo>
                <a:cubicBezTo>
                  <a:pt x="3121417" y="919480"/>
                  <a:pt x="3118877" y="929640"/>
                  <a:pt x="3108717" y="942340"/>
                </a:cubicBezTo>
                <a:cubicBezTo>
                  <a:pt x="3121417" y="937260"/>
                  <a:pt x="3129036" y="934720"/>
                  <a:pt x="3134117" y="932180"/>
                </a:cubicBezTo>
                <a:close/>
                <a:moveTo>
                  <a:pt x="3413517" y="1409700"/>
                </a:moveTo>
                <a:cubicBezTo>
                  <a:pt x="3418596" y="1409700"/>
                  <a:pt x="3426217" y="1409700"/>
                  <a:pt x="3431296" y="1407160"/>
                </a:cubicBezTo>
                <a:cubicBezTo>
                  <a:pt x="3433836" y="1404620"/>
                  <a:pt x="3436377" y="1397000"/>
                  <a:pt x="3438917" y="1391920"/>
                </a:cubicBezTo>
                <a:cubicBezTo>
                  <a:pt x="3433836" y="1389380"/>
                  <a:pt x="3426217" y="1386840"/>
                  <a:pt x="3423677" y="1386840"/>
                </a:cubicBezTo>
                <a:cubicBezTo>
                  <a:pt x="3418596" y="1399540"/>
                  <a:pt x="3416056" y="1404620"/>
                  <a:pt x="3413517" y="1409700"/>
                </a:cubicBezTo>
                <a:close/>
                <a:moveTo>
                  <a:pt x="3139196" y="449580"/>
                </a:moveTo>
                <a:cubicBezTo>
                  <a:pt x="3139196" y="454660"/>
                  <a:pt x="3139196" y="462280"/>
                  <a:pt x="3141736" y="464820"/>
                </a:cubicBezTo>
                <a:cubicBezTo>
                  <a:pt x="3146817" y="469900"/>
                  <a:pt x="3154436" y="472440"/>
                  <a:pt x="3162056" y="474980"/>
                </a:cubicBezTo>
                <a:cubicBezTo>
                  <a:pt x="3162056" y="467360"/>
                  <a:pt x="3159517" y="462280"/>
                  <a:pt x="3159517" y="452120"/>
                </a:cubicBezTo>
                <a:cubicBezTo>
                  <a:pt x="3151896" y="452120"/>
                  <a:pt x="3144277" y="449580"/>
                  <a:pt x="3139196" y="449580"/>
                </a:cubicBezTo>
                <a:close/>
                <a:moveTo>
                  <a:pt x="3294136" y="749300"/>
                </a:moveTo>
                <a:cubicBezTo>
                  <a:pt x="3294136" y="756920"/>
                  <a:pt x="3294136" y="762000"/>
                  <a:pt x="3296677" y="767080"/>
                </a:cubicBezTo>
                <a:cubicBezTo>
                  <a:pt x="3299217" y="769620"/>
                  <a:pt x="3306836" y="772160"/>
                  <a:pt x="3311917" y="774700"/>
                </a:cubicBezTo>
                <a:cubicBezTo>
                  <a:pt x="3314456" y="769620"/>
                  <a:pt x="3316996" y="762000"/>
                  <a:pt x="3316996" y="759460"/>
                </a:cubicBezTo>
                <a:cubicBezTo>
                  <a:pt x="3304296" y="754380"/>
                  <a:pt x="3299217" y="751840"/>
                  <a:pt x="3294136" y="749300"/>
                </a:cubicBezTo>
                <a:close/>
                <a:moveTo>
                  <a:pt x="751596" y="3368040"/>
                </a:moveTo>
                <a:cubicBezTo>
                  <a:pt x="751596" y="3373120"/>
                  <a:pt x="751596" y="3380740"/>
                  <a:pt x="754136" y="3385820"/>
                </a:cubicBezTo>
                <a:cubicBezTo>
                  <a:pt x="756676" y="3388360"/>
                  <a:pt x="764296" y="3390901"/>
                  <a:pt x="769376" y="3393440"/>
                </a:cubicBezTo>
                <a:cubicBezTo>
                  <a:pt x="771917" y="3385820"/>
                  <a:pt x="774456" y="3380740"/>
                  <a:pt x="774456" y="3378201"/>
                </a:cubicBezTo>
                <a:cubicBezTo>
                  <a:pt x="761756" y="3373120"/>
                  <a:pt x="756676" y="3370580"/>
                  <a:pt x="751596" y="3368040"/>
                </a:cubicBezTo>
                <a:close/>
                <a:moveTo>
                  <a:pt x="3494796" y="1104900"/>
                </a:moveTo>
                <a:cubicBezTo>
                  <a:pt x="3499877" y="1115060"/>
                  <a:pt x="3507496" y="1122680"/>
                  <a:pt x="3520196" y="1120140"/>
                </a:cubicBezTo>
                <a:cubicBezTo>
                  <a:pt x="3520196" y="1112520"/>
                  <a:pt x="3522736" y="1104900"/>
                  <a:pt x="3522736" y="1097280"/>
                </a:cubicBezTo>
                <a:cubicBezTo>
                  <a:pt x="3512577" y="1097280"/>
                  <a:pt x="3504956" y="1094740"/>
                  <a:pt x="3494796" y="1094740"/>
                </a:cubicBezTo>
                <a:cubicBezTo>
                  <a:pt x="3494796" y="1097280"/>
                  <a:pt x="3494796" y="1102360"/>
                  <a:pt x="3494796" y="1104900"/>
                </a:cubicBezTo>
                <a:close/>
                <a:moveTo>
                  <a:pt x="228356" y="1582420"/>
                </a:moveTo>
                <a:cubicBezTo>
                  <a:pt x="233436" y="1577340"/>
                  <a:pt x="235976" y="1574800"/>
                  <a:pt x="241056" y="1569720"/>
                </a:cubicBezTo>
                <a:cubicBezTo>
                  <a:pt x="243596" y="1564640"/>
                  <a:pt x="246136" y="1559560"/>
                  <a:pt x="248676" y="1554480"/>
                </a:cubicBezTo>
                <a:cubicBezTo>
                  <a:pt x="241056" y="1554480"/>
                  <a:pt x="235976" y="1554480"/>
                  <a:pt x="230896" y="1557020"/>
                </a:cubicBezTo>
                <a:cubicBezTo>
                  <a:pt x="225817" y="1559560"/>
                  <a:pt x="223276" y="1564640"/>
                  <a:pt x="218196" y="1569720"/>
                </a:cubicBezTo>
                <a:cubicBezTo>
                  <a:pt x="215656" y="1579880"/>
                  <a:pt x="218196" y="1582420"/>
                  <a:pt x="228356" y="1582420"/>
                </a:cubicBezTo>
                <a:close/>
                <a:moveTo>
                  <a:pt x="3443996" y="2014220"/>
                </a:moveTo>
                <a:cubicBezTo>
                  <a:pt x="3449077" y="2011680"/>
                  <a:pt x="3456696" y="2011680"/>
                  <a:pt x="3459236" y="2006600"/>
                </a:cubicBezTo>
                <a:cubicBezTo>
                  <a:pt x="3461777" y="2001520"/>
                  <a:pt x="3461777" y="1993900"/>
                  <a:pt x="3461777" y="1988820"/>
                </a:cubicBezTo>
                <a:cubicBezTo>
                  <a:pt x="3456696" y="1991360"/>
                  <a:pt x="3451617" y="1993900"/>
                  <a:pt x="3438917" y="1998980"/>
                </a:cubicBezTo>
                <a:cubicBezTo>
                  <a:pt x="3438917" y="2001520"/>
                  <a:pt x="3441456" y="2009140"/>
                  <a:pt x="3443996" y="2014220"/>
                </a:cubicBezTo>
                <a:close/>
                <a:moveTo>
                  <a:pt x="3431296" y="1762760"/>
                </a:moveTo>
                <a:cubicBezTo>
                  <a:pt x="3431296" y="1752600"/>
                  <a:pt x="3433836" y="1744980"/>
                  <a:pt x="3433836" y="1734820"/>
                </a:cubicBezTo>
                <a:cubicBezTo>
                  <a:pt x="3426217" y="1742440"/>
                  <a:pt x="3416056" y="1752600"/>
                  <a:pt x="3408436" y="1760220"/>
                </a:cubicBezTo>
                <a:cubicBezTo>
                  <a:pt x="3416056" y="1760220"/>
                  <a:pt x="3423677" y="1760220"/>
                  <a:pt x="3431296" y="1762760"/>
                </a:cubicBezTo>
                <a:close/>
                <a:moveTo>
                  <a:pt x="3327156" y="746760"/>
                </a:moveTo>
                <a:cubicBezTo>
                  <a:pt x="3332236" y="751840"/>
                  <a:pt x="3337317" y="759460"/>
                  <a:pt x="3342396" y="762000"/>
                </a:cubicBezTo>
                <a:cubicBezTo>
                  <a:pt x="3342396" y="762000"/>
                  <a:pt x="3350017" y="754380"/>
                  <a:pt x="3350017" y="754380"/>
                </a:cubicBezTo>
                <a:cubicBezTo>
                  <a:pt x="3344936" y="746760"/>
                  <a:pt x="3339856" y="741680"/>
                  <a:pt x="3334777" y="734060"/>
                </a:cubicBezTo>
                <a:cubicBezTo>
                  <a:pt x="3332236" y="739140"/>
                  <a:pt x="3327156" y="744220"/>
                  <a:pt x="3327156" y="746760"/>
                </a:cubicBezTo>
                <a:close/>
                <a:moveTo>
                  <a:pt x="2880117" y="337820"/>
                </a:moveTo>
                <a:cubicBezTo>
                  <a:pt x="2880117" y="342900"/>
                  <a:pt x="2880117" y="350520"/>
                  <a:pt x="2882656" y="355600"/>
                </a:cubicBezTo>
                <a:cubicBezTo>
                  <a:pt x="2885196" y="358140"/>
                  <a:pt x="2892817" y="360680"/>
                  <a:pt x="2897896" y="363220"/>
                </a:cubicBezTo>
                <a:cubicBezTo>
                  <a:pt x="2900436" y="358140"/>
                  <a:pt x="2902977" y="350520"/>
                  <a:pt x="2902977" y="347980"/>
                </a:cubicBezTo>
                <a:cubicBezTo>
                  <a:pt x="2890277" y="340360"/>
                  <a:pt x="2885196" y="340360"/>
                  <a:pt x="2880117" y="337820"/>
                </a:cubicBezTo>
                <a:close/>
                <a:moveTo>
                  <a:pt x="1699017" y="73660"/>
                </a:moveTo>
                <a:cubicBezTo>
                  <a:pt x="1701556" y="73660"/>
                  <a:pt x="1706636" y="73660"/>
                  <a:pt x="1709176" y="73660"/>
                </a:cubicBezTo>
                <a:cubicBezTo>
                  <a:pt x="1709176" y="68580"/>
                  <a:pt x="1709176" y="63500"/>
                  <a:pt x="1706636" y="60960"/>
                </a:cubicBezTo>
                <a:cubicBezTo>
                  <a:pt x="1706636" y="60960"/>
                  <a:pt x="1701556" y="60960"/>
                  <a:pt x="1699017" y="60960"/>
                </a:cubicBezTo>
                <a:cubicBezTo>
                  <a:pt x="1701556" y="66040"/>
                  <a:pt x="1699017" y="71120"/>
                  <a:pt x="1699017" y="73660"/>
                </a:cubicBezTo>
                <a:close/>
                <a:moveTo>
                  <a:pt x="3591317" y="1859280"/>
                </a:moveTo>
                <a:cubicBezTo>
                  <a:pt x="3593856" y="1861820"/>
                  <a:pt x="3598936" y="1861820"/>
                  <a:pt x="3604017" y="1864360"/>
                </a:cubicBezTo>
                <a:cubicBezTo>
                  <a:pt x="3604017" y="1861820"/>
                  <a:pt x="3604017" y="1856740"/>
                  <a:pt x="3604017" y="1856740"/>
                </a:cubicBezTo>
                <a:cubicBezTo>
                  <a:pt x="3601477" y="1854200"/>
                  <a:pt x="3596396" y="1854200"/>
                  <a:pt x="3591317" y="1851660"/>
                </a:cubicBezTo>
                <a:cubicBezTo>
                  <a:pt x="3588777" y="1854200"/>
                  <a:pt x="3588777" y="1859280"/>
                  <a:pt x="3591317" y="1859280"/>
                </a:cubicBezTo>
                <a:close/>
                <a:moveTo>
                  <a:pt x="3421136" y="1582420"/>
                </a:moveTo>
                <a:cubicBezTo>
                  <a:pt x="3416056" y="1582420"/>
                  <a:pt x="3413517" y="1582420"/>
                  <a:pt x="3408436" y="1582420"/>
                </a:cubicBezTo>
                <a:cubicBezTo>
                  <a:pt x="3405896" y="1587500"/>
                  <a:pt x="3403356" y="1592580"/>
                  <a:pt x="3403356" y="1597660"/>
                </a:cubicBezTo>
                <a:cubicBezTo>
                  <a:pt x="3408436" y="1597660"/>
                  <a:pt x="3416056" y="1595120"/>
                  <a:pt x="3421136" y="1595120"/>
                </a:cubicBezTo>
                <a:cubicBezTo>
                  <a:pt x="3421136" y="1592580"/>
                  <a:pt x="3421136" y="1587500"/>
                  <a:pt x="3421136" y="1582420"/>
                </a:cubicBezTo>
                <a:close/>
                <a:moveTo>
                  <a:pt x="2925836" y="1145540"/>
                </a:moveTo>
                <a:cubicBezTo>
                  <a:pt x="2928377" y="1148080"/>
                  <a:pt x="2933456" y="1148080"/>
                  <a:pt x="2938536" y="1150620"/>
                </a:cubicBezTo>
                <a:cubicBezTo>
                  <a:pt x="2938536" y="1148080"/>
                  <a:pt x="2938536" y="1143000"/>
                  <a:pt x="2938536" y="1143000"/>
                </a:cubicBezTo>
                <a:cubicBezTo>
                  <a:pt x="2935996" y="1140460"/>
                  <a:pt x="2930917" y="1140460"/>
                  <a:pt x="2925836" y="1137920"/>
                </a:cubicBezTo>
                <a:cubicBezTo>
                  <a:pt x="2925836" y="1140460"/>
                  <a:pt x="2925836" y="1145540"/>
                  <a:pt x="2925836" y="1145540"/>
                </a:cubicBezTo>
                <a:close/>
                <a:moveTo>
                  <a:pt x="3459236" y="1501140"/>
                </a:moveTo>
                <a:cubicBezTo>
                  <a:pt x="3461777" y="1498600"/>
                  <a:pt x="3461777" y="1493520"/>
                  <a:pt x="3464317" y="1488440"/>
                </a:cubicBezTo>
                <a:cubicBezTo>
                  <a:pt x="3461777" y="1488440"/>
                  <a:pt x="3456696" y="1488440"/>
                  <a:pt x="3456696" y="1488440"/>
                </a:cubicBezTo>
                <a:cubicBezTo>
                  <a:pt x="3454156" y="1490980"/>
                  <a:pt x="3454156" y="1496060"/>
                  <a:pt x="3451617" y="1501140"/>
                </a:cubicBezTo>
                <a:cubicBezTo>
                  <a:pt x="3454156" y="1501140"/>
                  <a:pt x="3459236" y="1503680"/>
                  <a:pt x="3459236" y="1501140"/>
                </a:cubicBezTo>
                <a:close/>
                <a:moveTo>
                  <a:pt x="3027436" y="1252220"/>
                </a:moveTo>
                <a:cubicBezTo>
                  <a:pt x="3024896" y="1252220"/>
                  <a:pt x="3019817" y="1252220"/>
                  <a:pt x="3019817" y="1252220"/>
                </a:cubicBezTo>
                <a:cubicBezTo>
                  <a:pt x="3017277" y="1254760"/>
                  <a:pt x="3017277" y="1259840"/>
                  <a:pt x="3014736" y="1264920"/>
                </a:cubicBezTo>
                <a:cubicBezTo>
                  <a:pt x="3017277" y="1264920"/>
                  <a:pt x="3019817" y="1264920"/>
                  <a:pt x="3024896" y="1264920"/>
                </a:cubicBezTo>
                <a:cubicBezTo>
                  <a:pt x="3024896" y="1259840"/>
                  <a:pt x="3024896" y="1254760"/>
                  <a:pt x="3027436" y="1252220"/>
                </a:cubicBezTo>
                <a:close/>
                <a:moveTo>
                  <a:pt x="1912376" y="53340"/>
                </a:moveTo>
                <a:cubicBezTo>
                  <a:pt x="1914917" y="50800"/>
                  <a:pt x="1917456" y="48260"/>
                  <a:pt x="1917456" y="43180"/>
                </a:cubicBezTo>
                <a:cubicBezTo>
                  <a:pt x="1912376" y="40640"/>
                  <a:pt x="1907296" y="38100"/>
                  <a:pt x="1902217" y="38100"/>
                </a:cubicBezTo>
                <a:cubicBezTo>
                  <a:pt x="1902217" y="43180"/>
                  <a:pt x="1904756" y="50800"/>
                  <a:pt x="1904756" y="55880"/>
                </a:cubicBezTo>
                <a:cubicBezTo>
                  <a:pt x="1907296" y="55880"/>
                  <a:pt x="1909836" y="55880"/>
                  <a:pt x="1912376" y="53340"/>
                </a:cubicBezTo>
                <a:close/>
                <a:moveTo>
                  <a:pt x="3416056" y="1582420"/>
                </a:moveTo>
                <a:cubicBezTo>
                  <a:pt x="3421136" y="1579880"/>
                  <a:pt x="3421136" y="1577340"/>
                  <a:pt x="3421136" y="1569720"/>
                </a:cubicBezTo>
                <a:cubicBezTo>
                  <a:pt x="3416056" y="1567180"/>
                  <a:pt x="3410977" y="1564640"/>
                  <a:pt x="3405896" y="1564640"/>
                </a:cubicBezTo>
                <a:cubicBezTo>
                  <a:pt x="3405896" y="1569720"/>
                  <a:pt x="3408436" y="1577340"/>
                  <a:pt x="3408436" y="1582420"/>
                </a:cubicBezTo>
                <a:cubicBezTo>
                  <a:pt x="3408436" y="1584960"/>
                  <a:pt x="3413517" y="1584960"/>
                  <a:pt x="3416056" y="1582420"/>
                </a:cubicBezTo>
                <a:close/>
                <a:moveTo>
                  <a:pt x="3403356" y="1765300"/>
                </a:moveTo>
                <a:cubicBezTo>
                  <a:pt x="3403356" y="1762760"/>
                  <a:pt x="3403356" y="1757680"/>
                  <a:pt x="3403356" y="1755140"/>
                </a:cubicBezTo>
                <a:cubicBezTo>
                  <a:pt x="3398277" y="1755140"/>
                  <a:pt x="3393196" y="1755140"/>
                  <a:pt x="3390656" y="1757680"/>
                </a:cubicBezTo>
                <a:cubicBezTo>
                  <a:pt x="3390656" y="1757680"/>
                  <a:pt x="3390656" y="1762760"/>
                  <a:pt x="3390656" y="1765300"/>
                </a:cubicBezTo>
                <a:cubicBezTo>
                  <a:pt x="3393196" y="1762760"/>
                  <a:pt x="3398277" y="1762760"/>
                  <a:pt x="3403356" y="1765300"/>
                </a:cubicBezTo>
                <a:close/>
                <a:moveTo>
                  <a:pt x="1836176" y="0"/>
                </a:moveTo>
                <a:cubicBezTo>
                  <a:pt x="1838717" y="5080"/>
                  <a:pt x="1838717" y="7620"/>
                  <a:pt x="1841256" y="12700"/>
                </a:cubicBezTo>
                <a:cubicBezTo>
                  <a:pt x="1841256" y="12700"/>
                  <a:pt x="1846336" y="12700"/>
                  <a:pt x="1848876" y="12700"/>
                </a:cubicBezTo>
                <a:cubicBezTo>
                  <a:pt x="1848876" y="7620"/>
                  <a:pt x="1846336" y="5080"/>
                  <a:pt x="1846336" y="0"/>
                </a:cubicBezTo>
                <a:cubicBezTo>
                  <a:pt x="1841256" y="0"/>
                  <a:pt x="1838717" y="0"/>
                  <a:pt x="1836176" y="0"/>
                </a:cubicBezTo>
                <a:close/>
                <a:moveTo>
                  <a:pt x="3377956" y="1437640"/>
                </a:moveTo>
                <a:cubicBezTo>
                  <a:pt x="3377956" y="1435100"/>
                  <a:pt x="3377956" y="1430020"/>
                  <a:pt x="3377956" y="1427480"/>
                </a:cubicBezTo>
                <a:cubicBezTo>
                  <a:pt x="3372877" y="1427480"/>
                  <a:pt x="3367796" y="1427480"/>
                  <a:pt x="3365256" y="1430020"/>
                </a:cubicBezTo>
                <a:cubicBezTo>
                  <a:pt x="3365256" y="1430020"/>
                  <a:pt x="3365256" y="1435100"/>
                  <a:pt x="3365256" y="1437640"/>
                </a:cubicBezTo>
                <a:cubicBezTo>
                  <a:pt x="3367796" y="1437640"/>
                  <a:pt x="3372877" y="1437640"/>
                  <a:pt x="3377956" y="1437640"/>
                </a:cubicBezTo>
                <a:close/>
                <a:moveTo>
                  <a:pt x="2715017" y="256540"/>
                </a:moveTo>
                <a:cubicBezTo>
                  <a:pt x="2720096" y="254000"/>
                  <a:pt x="2720096" y="251460"/>
                  <a:pt x="2720096" y="243840"/>
                </a:cubicBezTo>
                <a:cubicBezTo>
                  <a:pt x="2715017" y="241300"/>
                  <a:pt x="2709936" y="238760"/>
                  <a:pt x="2704856" y="238760"/>
                </a:cubicBezTo>
                <a:cubicBezTo>
                  <a:pt x="2704856" y="243840"/>
                  <a:pt x="2707396" y="251460"/>
                  <a:pt x="2707396" y="256540"/>
                </a:cubicBezTo>
                <a:cubicBezTo>
                  <a:pt x="2707396" y="256540"/>
                  <a:pt x="2709936" y="256540"/>
                  <a:pt x="2715017" y="256540"/>
                </a:cubicBezTo>
                <a:close/>
                <a:moveTo>
                  <a:pt x="2788677" y="375920"/>
                </a:moveTo>
                <a:cubicBezTo>
                  <a:pt x="2791217" y="381000"/>
                  <a:pt x="2791217" y="383540"/>
                  <a:pt x="2793756" y="388620"/>
                </a:cubicBezTo>
                <a:cubicBezTo>
                  <a:pt x="2793756" y="388620"/>
                  <a:pt x="2798836" y="388620"/>
                  <a:pt x="2801377" y="388620"/>
                </a:cubicBezTo>
                <a:cubicBezTo>
                  <a:pt x="2801377" y="383540"/>
                  <a:pt x="2798836" y="381000"/>
                  <a:pt x="2798836" y="375920"/>
                </a:cubicBezTo>
                <a:cubicBezTo>
                  <a:pt x="2793756" y="375920"/>
                  <a:pt x="2791217" y="375920"/>
                  <a:pt x="2788677" y="375920"/>
                </a:cubicBezTo>
                <a:close/>
                <a:moveTo>
                  <a:pt x="3492256" y="1107440"/>
                </a:moveTo>
                <a:cubicBezTo>
                  <a:pt x="3497336" y="1104900"/>
                  <a:pt x="3497336" y="1102360"/>
                  <a:pt x="3497336" y="1094740"/>
                </a:cubicBezTo>
                <a:cubicBezTo>
                  <a:pt x="3492256" y="1092200"/>
                  <a:pt x="3487177" y="1089660"/>
                  <a:pt x="3482096" y="1089660"/>
                </a:cubicBezTo>
                <a:cubicBezTo>
                  <a:pt x="3482096" y="1094740"/>
                  <a:pt x="3484636" y="1102360"/>
                  <a:pt x="3484636" y="1107440"/>
                </a:cubicBezTo>
                <a:cubicBezTo>
                  <a:pt x="3484636" y="1109980"/>
                  <a:pt x="3487177" y="1109980"/>
                  <a:pt x="3492256" y="1107440"/>
                </a:cubicBezTo>
                <a:close/>
                <a:moveTo>
                  <a:pt x="2681996" y="304800"/>
                </a:moveTo>
                <a:cubicBezTo>
                  <a:pt x="2679456" y="309880"/>
                  <a:pt x="2676917" y="314960"/>
                  <a:pt x="2676917" y="320040"/>
                </a:cubicBezTo>
                <a:cubicBezTo>
                  <a:pt x="2681996" y="320040"/>
                  <a:pt x="2689617" y="317500"/>
                  <a:pt x="2694696" y="317500"/>
                </a:cubicBezTo>
                <a:cubicBezTo>
                  <a:pt x="2694696" y="309880"/>
                  <a:pt x="2689617" y="304800"/>
                  <a:pt x="2681996" y="304800"/>
                </a:cubicBezTo>
                <a:close/>
                <a:moveTo>
                  <a:pt x="2412756" y="73660"/>
                </a:moveTo>
                <a:cubicBezTo>
                  <a:pt x="2415296" y="78740"/>
                  <a:pt x="2415296" y="81280"/>
                  <a:pt x="2417836" y="86360"/>
                </a:cubicBezTo>
                <a:cubicBezTo>
                  <a:pt x="2417836" y="86360"/>
                  <a:pt x="2422917" y="86360"/>
                  <a:pt x="2425456" y="86360"/>
                </a:cubicBezTo>
                <a:cubicBezTo>
                  <a:pt x="2425456" y="81280"/>
                  <a:pt x="2422917" y="78740"/>
                  <a:pt x="2422917" y="73660"/>
                </a:cubicBezTo>
                <a:cubicBezTo>
                  <a:pt x="2417836" y="73660"/>
                  <a:pt x="2415296" y="73660"/>
                  <a:pt x="2412756" y="73660"/>
                </a:cubicBezTo>
                <a:close/>
                <a:moveTo>
                  <a:pt x="2750577" y="411480"/>
                </a:moveTo>
                <a:cubicBezTo>
                  <a:pt x="2753117" y="416560"/>
                  <a:pt x="2753117" y="419100"/>
                  <a:pt x="2755656" y="424180"/>
                </a:cubicBezTo>
                <a:cubicBezTo>
                  <a:pt x="2755656" y="424180"/>
                  <a:pt x="2760736" y="424180"/>
                  <a:pt x="2763277" y="424180"/>
                </a:cubicBezTo>
                <a:cubicBezTo>
                  <a:pt x="2763277" y="419100"/>
                  <a:pt x="2760736" y="416560"/>
                  <a:pt x="2760736" y="411480"/>
                </a:cubicBezTo>
                <a:cubicBezTo>
                  <a:pt x="2755656" y="411480"/>
                  <a:pt x="2753117" y="411480"/>
                  <a:pt x="2750577" y="411480"/>
                </a:cubicBezTo>
                <a:close/>
                <a:moveTo>
                  <a:pt x="2806456" y="480060"/>
                </a:moveTo>
                <a:cubicBezTo>
                  <a:pt x="2811536" y="482600"/>
                  <a:pt x="2814077" y="485140"/>
                  <a:pt x="2819156" y="485140"/>
                </a:cubicBezTo>
                <a:cubicBezTo>
                  <a:pt x="2821696" y="485140"/>
                  <a:pt x="2821696" y="480060"/>
                  <a:pt x="2824236" y="474980"/>
                </a:cubicBezTo>
                <a:cubicBezTo>
                  <a:pt x="2819156" y="474980"/>
                  <a:pt x="2816617" y="474980"/>
                  <a:pt x="2811536" y="472440"/>
                </a:cubicBezTo>
                <a:cubicBezTo>
                  <a:pt x="2811536" y="477520"/>
                  <a:pt x="2808996" y="480060"/>
                  <a:pt x="2806456" y="480060"/>
                </a:cubicBezTo>
                <a:close/>
                <a:moveTo>
                  <a:pt x="2801377" y="487680"/>
                </a:moveTo>
                <a:cubicBezTo>
                  <a:pt x="2801377" y="485140"/>
                  <a:pt x="2801377" y="480060"/>
                  <a:pt x="2801377" y="477520"/>
                </a:cubicBezTo>
                <a:cubicBezTo>
                  <a:pt x="2796296" y="477520"/>
                  <a:pt x="2791217" y="477520"/>
                  <a:pt x="2788677" y="480060"/>
                </a:cubicBezTo>
                <a:cubicBezTo>
                  <a:pt x="2788677" y="480060"/>
                  <a:pt x="2788677" y="485140"/>
                  <a:pt x="2788677" y="487680"/>
                </a:cubicBezTo>
                <a:cubicBezTo>
                  <a:pt x="2793756" y="485140"/>
                  <a:pt x="2796296" y="485140"/>
                  <a:pt x="2801377" y="487680"/>
                </a:cubicBezTo>
                <a:close/>
                <a:moveTo>
                  <a:pt x="2351796" y="99060"/>
                </a:moveTo>
                <a:cubicBezTo>
                  <a:pt x="2354336" y="99060"/>
                  <a:pt x="2359417" y="99060"/>
                  <a:pt x="2361956" y="99060"/>
                </a:cubicBezTo>
                <a:cubicBezTo>
                  <a:pt x="2361956" y="93980"/>
                  <a:pt x="2361956" y="88900"/>
                  <a:pt x="2359417" y="86360"/>
                </a:cubicBezTo>
                <a:cubicBezTo>
                  <a:pt x="2359417" y="86360"/>
                  <a:pt x="2354336" y="86360"/>
                  <a:pt x="2351796" y="86360"/>
                </a:cubicBezTo>
                <a:cubicBezTo>
                  <a:pt x="2351796" y="91440"/>
                  <a:pt x="2351796" y="96520"/>
                  <a:pt x="2351796" y="99060"/>
                </a:cubicBezTo>
                <a:close/>
                <a:moveTo>
                  <a:pt x="2463556" y="198120"/>
                </a:moveTo>
                <a:cubicBezTo>
                  <a:pt x="2463556" y="195580"/>
                  <a:pt x="2463556" y="190500"/>
                  <a:pt x="2463556" y="187960"/>
                </a:cubicBezTo>
                <a:cubicBezTo>
                  <a:pt x="2458477" y="187960"/>
                  <a:pt x="2453396" y="187960"/>
                  <a:pt x="2450856" y="190500"/>
                </a:cubicBezTo>
                <a:cubicBezTo>
                  <a:pt x="2450856" y="190500"/>
                  <a:pt x="2450856" y="195580"/>
                  <a:pt x="2450856" y="198120"/>
                </a:cubicBezTo>
                <a:cubicBezTo>
                  <a:pt x="2453396" y="198120"/>
                  <a:pt x="2458477" y="198120"/>
                  <a:pt x="2463556" y="198120"/>
                </a:cubicBezTo>
                <a:close/>
                <a:moveTo>
                  <a:pt x="3327156" y="551180"/>
                </a:moveTo>
                <a:cubicBezTo>
                  <a:pt x="3324617" y="551180"/>
                  <a:pt x="3319536" y="551180"/>
                  <a:pt x="3319536" y="551180"/>
                </a:cubicBezTo>
                <a:cubicBezTo>
                  <a:pt x="3316996" y="553720"/>
                  <a:pt x="3316996" y="558800"/>
                  <a:pt x="3314456" y="563880"/>
                </a:cubicBezTo>
                <a:cubicBezTo>
                  <a:pt x="3316996" y="563880"/>
                  <a:pt x="3319536" y="563880"/>
                  <a:pt x="3324617" y="563880"/>
                </a:cubicBezTo>
                <a:cubicBezTo>
                  <a:pt x="3324617" y="558800"/>
                  <a:pt x="3324617" y="553720"/>
                  <a:pt x="3327156" y="551180"/>
                </a:cubicBezTo>
                <a:close/>
                <a:moveTo>
                  <a:pt x="3139196" y="436880"/>
                </a:moveTo>
                <a:cubicBezTo>
                  <a:pt x="3141736" y="436880"/>
                  <a:pt x="3146817" y="436880"/>
                  <a:pt x="3149356" y="436880"/>
                </a:cubicBezTo>
                <a:cubicBezTo>
                  <a:pt x="3149356" y="431800"/>
                  <a:pt x="3149356" y="426720"/>
                  <a:pt x="3146817" y="424180"/>
                </a:cubicBezTo>
                <a:cubicBezTo>
                  <a:pt x="3146817" y="424180"/>
                  <a:pt x="3141736" y="424180"/>
                  <a:pt x="3139196" y="424180"/>
                </a:cubicBezTo>
                <a:cubicBezTo>
                  <a:pt x="3141736" y="429260"/>
                  <a:pt x="3139196" y="434340"/>
                  <a:pt x="3139196" y="436880"/>
                </a:cubicBezTo>
                <a:close/>
                <a:moveTo>
                  <a:pt x="3182377" y="530860"/>
                </a:moveTo>
                <a:cubicBezTo>
                  <a:pt x="3187456" y="533400"/>
                  <a:pt x="3189996" y="535940"/>
                  <a:pt x="3195077" y="535940"/>
                </a:cubicBezTo>
                <a:cubicBezTo>
                  <a:pt x="3197617" y="535940"/>
                  <a:pt x="3197617" y="530860"/>
                  <a:pt x="3200156" y="525780"/>
                </a:cubicBezTo>
                <a:cubicBezTo>
                  <a:pt x="3195077" y="525780"/>
                  <a:pt x="3192536" y="525780"/>
                  <a:pt x="3187456" y="523240"/>
                </a:cubicBezTo>
                <a:cubicBezTo>
                  <a:pt x="3187456" y="528320"/>
                  <a:pt x="3184917" y="528320"/>
                  <a:pt x="3182377" y="530860"/>
                </a:cubicBezTo>
                <a:close/>
                <a:moveTo>
                  <a:pt x="634756" y="3291840"/>
                </a:moveTo>
                <a:cubicBezTo>
                  <a:pt x="637296" y="3291840"/>
                  <a:pt x="642376" y="3291840"/>
                  <a:pt x="642376" y="3291840"/>
                </a:cubicBezTo>
                <a:cubicBezTo>
                  <a:pt x="644917" y="3289301"/>
                  <a:pt x="644917" y="3284220"/>
                  <a:pt x="647456" y="3279140"/>
                </a:cubicBezTo>
                <a:cubicBezTo>
                  <a:pt x="644917" y="3279140"/>
                  <a:pt x="642376" y="3279140"/>
                  <a:pt x="637296" y="3279140"/>
                </a:cubicBezTo>
                <a:cubicBezTo>
                  <a:pt x="637296" y="3284220"/>
                  <a:pt x="634756" y="3289301"/>
                  <a:pt x="634756" y="3291840"/>
                </a:cubicBezTo>
                <a:close/>
                <a:moveTo>
                  <a:pt x="3339856" y="675640"/>
                </a:moveTo>
                <a:cubicBezTo>
                  <a:pt x="3339856" y="673100"/>
                  <a:pt x="3339856" y="668020"/>
                  <a:pt x="3339856" y="668020"/>
                </a:cubicBezTo>
                <a:cubicBezTo>
                  <a:pt x="3337317" y="665480"/>
                  <a:pt x="3332236" y="665480"/>
                  <a:pt x="3327156" y="662940"/>
                </a:cubicBezTo>
                <a:cubicBezTo>
                  <a:pt x="3327156" y="665480"/>
                  <a:pt x="3327156" y="668020"/>
                  <a:pt x="3327156" y="673100"/>
                </a:cubicBezTo>
                <a:cubicBezTo>
                  <a:pt x="3332236" y="673100"/>
                  <a:pt x="3334777" y="673100"/>
                  <a:pt x="3339856" y="675640"/>
                </a:cubicBezTo>
                <a:close/>
                <a:moveTo>
                  <a:pt x="3385577" y="726440"/>
                </a:moveTo>
                <a:cubicBezTo>
                  <a:pt x="3388117" y="723900"/>
                  <a:pt x="3388117" y="718820"/>
                  <a:pt x="3390656" y="713740"/>
                </a:cubicBezTo>
                <a:cubicBezTo>
                  <a:pt x="3388117" y="713740"/>
                  <a:pt x="3383036" y="713740"/>
                  <a:pt x="3383036" y="713740"/>
                </a:cubicBezTo>
                <a:cubicBezTo>
                  <a:pt x="3380496" y="716280"/>
                  <a:pt x="3380496" y="721360"/>
                  <a:pt x="3377956" y="726440"/>
                </a:cubicBezTo>
                <a:cubicBezTo>
                  <a:pt x="3380496" y="726440"/>
                  <a:pt x="3383036" y="726440"/>
                  <a:pt x="3385577" y="726440"/>
                </a:cubicBezTo>
                <a:close/>
                <a:moveTo>
                  <a:pt x="3177296" y="535940"/>
                </a:moveTo>
                <a:cubicBezTo>
                  <a:pt x="3177296" y="533400"/>
                  <a:pt x="3177296" y="528320"/>
                  <a:pt x="3177296" y="525780"/>
                </a:cubicBezTo>
                <a:cubicBezTo>
                  <a:pt x="3172217" y="525780"/>
                  <a:pt x="3167136" y="525780"/>
                  <a:pt x="3164596" y="528320"/>
                </a:cubicBezTo>
                <a:cubicBezTo>
                  <a:pt x="3164596" y="528320"/>
                  <a:pt x="3164596" y="533400"/>
                  <a:pt x="3164596" y="535940"/>
                </a:cubicBezTo>
                <a:cubicBezTo>
                  <a:pt x="3169677" y="535940"/>
                  <a:pt x="3172217" y="535940"/>
                  <a:pt x="3177296" y="535940"/>
                </a:cubicBezTo>
                <a:close/>
                <a:moveTo>
                  <a:pt x="3101096" y="500380"/>
                </a:moveTo>
                <a:cubicBezTo>
                  <a:pt x="3103636" y="500380"/>
                  <a:pt x="3108717" y="500380"/>
                  <a:pt x="3108717" y="500380"/>
                </a:cubicBezTo>
                <a:cubicBezTo>
                  <a:pt x="3111256" y="497840"/>
                  <a:pt x="3111256" y="492760"/>
                  <a:pt x="3113796" y="487680"/>
                </a:cubicBezTo>
                <a:cubicBezTo>
                  <a:pt x="3111256" y="487680"/>
                  <a:pt x="3108717" y="487680"/>
                  <a:pt x="3103636" y="487680"/>
                </a:cubicBezTo>
                <a:cubicBezTo>
                  <a:pt x="3103636" y="492760"/>
                  <a:pt x="3103636" y="495300"/>
                  <a:pt x="3101096" y="500380"/>
                </a:cubicBezTo>
                <a:close/>
                <a:moveTo>
                  <a:pt x="3215396" y="624840"/>
                </a:moveTo>
                <a:cubicBezTo>
                  <a:pt x="3215396" y="622300"/>
                  <a:pt x="3215396" y="617220"/>
                  <a:pt x="3215396" y="617220"/>
                </a:cubicBezTo>
                <a:cubicBezTo>
                  <a:pt x="3212856" y="614680"/>
                  <a:pt x="3207777" y="614680"/>
                  <a:pt x="3202696" y="612140"/>
                </a:cubicBezTo>
                <a:cubicBezTo>
                  <a:pt x="3202696" y="614680"/>
                  <a:pt x="3202696" y="617220"/>
                  <a:pt x="3202696" y="622300"/>
                </a:cubicBezTo>
                <a:cubicBezTo>
                  <a:pt x="3205236" y="622300"/>
                  <a:pt x="3210317" y="624840"/>
                  <a:pt x="3215396" y="624840"/>
                </a:cubicBezTo>
                <a:close/>
                <a:moveTo>
                  <a:pt x="2859796" y="299720"/>
                </a:moveTo>
                <a:cubicBezTo>
                  <a:pt x="2859796" y="294640"/>
                  <a:pt x="2857256" y="287020"/>
                  <a:pt x="2857256" y="281940"/>
                </a:cubicBezTo>
                <a:cubicBezTo>
                  <a:pt x="2852177" y="287020"/>
                  <a:pt x="2849636" y="289560"/>
                  <a:pt x="2844556" y="294640"/>
                </a:cubicBezTo>
                <a:cubicBezTo>
                  <a:pt x="2849636" y="294640"/>
                  <a:pt x="2854717" y="297180"/>
                  <a:pt x="2859796" y="299720"/>
                </a:cubicBezTo>
                <a:close/>
                <a:moveTo>
                  <a:pt x="2839477" y="299720"/>
                </a:moveTo>
                <a:cubicBezTo>
                  <a:pt x="2839477" y="297180"/>
                  <a:pt x="2839477" y="292100"/>
                  <a:pt x="2839477" y="289560"/>
                </a:cubicBezTo>
                <a:cubicBezTo>
                  <a:pt x="2834396" y="289560"/>
                  <a:pt x="2829317" y="289560"/>
                  <a:pt x="2826777" y="292100"/>
                </a:cubicBezTo>
                <a:cubicBezTo>
                  <a:pt x="2826777" y="292100"/>
                  <a:pt x="2826777" y="297180"/>
                  <a:pt x="2826777" y="299720"/>
                </a:cubicBezTo>
                <a:cubicBezTo>
                  <a:pt x="2829317" y="297180"/>
                  <a:pt x="2834396" y="299720"/>
                  <a:pt x="2839477" y="299720"/>
                </a:cubicBezTo>
                <a:close/>
                <a:moveTo>
                  <a:pt x="3075696" y="556260"/>
                </a:moveTo>
                <a:cubicBezTo>
                  <a:pt x="3073156" y="558800"/>
                  <a:pt x="3070617" y="561340"/>
                  <a:pt x="3070617" y="566420"/>
                </a:cubicBezTo>
                <a:cubicBezTo>
                  <a:pt x="3075696" y="568960"/>
                  <a:pt x="3080777" y="571500"/>
                  <a:pt x="3085856" y="571500"/>
                </a:cubicBezTo>
                <a:cubicBezTo>
                  <a:pt x="3085856" y="566420"/>
                  <a:pt x="3083317" y="558800"/>
                  <a:pt x="3083317" y="553720"/>
                </a:cubicBezTo>
                <a:cubicBezTo>
                  <a:pt x="3080777" y="556260"/>
                  <a:pt x="3078236" y="556260"/>
                  <a:pt x="3075696" y="556260"/>
                </a:cubicBezTo>
                <a:close/>
                <a:moveTo>
                  <a:pt x="3101096" y="599440"/>
                </a:moveTo>
                <a:cubicBezTo>
                  <a:pt x="3106177" y="596900"/>
                  <a:pt x="3108717" y="596900"/>
                  <a:pt x="3113796" y="594360"/>
                </a:cubicBezTo>
                <a:cubicBezTo>
                  <a:pt x="3113796" y="594360"/>
                  <a:pt x="3113796" y="589280"/>
                  <a:pt x="3113796" y="586740"/>
                </a:cubicBezTo>
                <a:cubicBezTo>
                  <a:pt x="3108717" y="586740"/>
                  <a:pt x="3106177" y="589280"/>
                  <a:pt x="3101096" y="589280"/>
                </a:cubicBezTo>
                <a:cubicBezTo>
                  <a:pt x="3101096" y="594360"/>
                  <a:pt x="3101096" y="596900"/>
                  <a:pt x="3101096" y="599440"/>
                </a:cubicBezTo>
                <a:close/>
                <a:moveTo>
                  <a:pt x="3189996" y="688340"/>
                </a:moveTo>
                <a:cubicBezTo>
                  <a:pt x="3192536" y="688340"/>
                  <a:pt x="3197617" y="688340"/>
                  <a:pt x="3197617" y="688340"/>
                </a:cubicBezTo>
                <a:cubicBezTo>
                  <a:pt x="3200156" y="685800"/>
                  <a:pt x="3200156" y="680720"/>
                  <a:pt x="3202696" y="675640"/>
                </a:cubicBezTo>
                <a:cubicBezTo>
                  <a:pt x="3200156" y="675640"/>
                  <a:pt x="3197617" y="675640"/>
                  <a:pt x="3192536" y="675640"/>
                </a:cubicBezTo>
                <a:cubicBezTo>
                  <a:pt x="3192536" y="678180"/>
                  <a:pt x="3189996" y="683260"/>
                  <a:pt x="3189996" y="688340"/>
                </a:cubicBezTo>
                <a:close/>
                <a:moveTo>
                  <a:pt x="1485656" y="3743960"/>
                </a:moveTo>
                <a:cubicBezTo>
                  <a:pt x="1490736" y="3741420"/>
                  <a:pt x="1493276" y="3741420"/>
                  <a:pt x="1498356" y="3738880"/>
                </a:cubicBezTo>
                <a:cubicBezTo>
                  <a:pt x="1498356" y="3738880"/>
                  <a:pt x="1498356" y="3733801"/>
                  <a:pt x="1498356" y="3731260"/>
                </a:cubicBezTo>
                <a:cubicBezTo>
                  <a:pt x="1493276" y="3731260"/>
                  <a:pt x="1490736" y="3733801"/>
                  <a:pt x="1485656" y="3733801"/>
                </a:cubicBezTo>
                <a:cubicBezTo>
                  <a:pt x="1485656" y="3738880"/>
                  <a:pt x="1485656" y="3741420"/>
                  <a:pt x="1485656" y="3743960"/>
                </a:cubicBezTo>
                <a:close/>
                <a:moveTo>
                  <a:pt x="2699777" y="200660"/>
                </a:moveTo>
                <a:cubicBezTo>
                  <a:pt x="2697236" y="200660"/>
                  <a:pt x="2692156" y="200660"/>
                  <a:pt x="2692156" y="200660"/>
                </a:cubicBezTo>
                <a:cubicBezTo>
                  <a:pt x="2689617" y="203200"/>
                  <a:pt x="2689617" y="208280"/>
                  <a:pt x="2687077" y="213360"/>
                </a:cubicBezTo>
                <a:cubicBezTo>
                  <a:pt x="2689617" y="213360"/>
                  <a:pt x="2692156" y="213360"/>
                  <a:pt x="2697236" y="213360"/>
                </a:cubicBezTo>
                <a:cubicBezTo>
                  <a:pt x="2697236" y="208280"/>
                  <a:pt x="2699777" y="203200"/>
                  <a:pt x="2699777" y="200660"/>
                </a:cubicBezTo>
                <a:close/>
                <a:moveTo>
                  <a:pt x="2913136" y="424180"/>
                </a:moveTo>
                <a:cubicBezTo>
                  <a:pt x="2913136" y="421640"/>
                  <a:pt x="2913136" y="416560"/>
                  <a:pt x="2913136" y="414020"/>
                </a:cubicBezTo>
                <a:cubicBezTo>
                  <a:pt x="2908056" y="414020"/>
                  <a:pt x="2902977" y="414020"/>
                  <a:pt x="2900436" y="416560"/>
                </a:cubicBezTo>
                <a:cubicBezTo>
                  <a:pt x="2900436" y="416560"/>
                  <a:pt x="2900436" y="421640"/>
                  <a:pt x="2900436" y="424180"/>
                </a:cubicBezTo>
                <a:cubicBezTo>
                  <a:pt x="2905517" y="424180"/>
                  <a:pt x="2910596" y="424180"/>
                  <a:pt x="2913136" y="424180"/>
                </a:cubicBezTo>
                <a:close/>
                <a:moveTo>
                  <a:pt x="2562617" y="111760"/>
                </a:moveTo>
                <a:cubicBezTo>
                  <a:pt x="2565156" y="111760"/>
                  <a:pt x="2570236" y="111760"/>
                  <a:pt x="2570236" y="111760"/>
                </a:cubicBezTo>
                <a:cubicBezTo>
                  <a:pt x="2572777" y="109220"/>
                  <a:pt x="2572777" y="104140"/>
                  <a:pt x="2575317" y="99060"/>
                </a:cubicBezTo>
                <a:cubicBezTo>
                  <a:pt x="2572777" y="99060"/>
                  <a:pt x="2570236" y="99060"/>
                  <a:pt x="2565156" y="99060"/>
                </a:cubicBezTo>
                <a:cubicBezTo>
                  <a:pt x="2565156" y="104140"/>
                  <a:pt x="2565156" y="106680"/>
                  <a:pt x="2562617" y="111760"/>
                </a:cubicBezTo>
                <a:close/>
                <a:moveTo>
                  <a:pt x="3164596" y="1150620"/>
                </a:moveTo>
                <a:cubicBezTo>
                  <a:pt x="3164596" y="1148080"/>
                  <a:pt x="3164596" y="1143000"/>
                  <a:pt x="3164596" y="1140460"/>
                </a:cubicBezTo>
                <a:cubicBezTo>
                  <a:pt x="3159517" y="1140460"/>
                  <a:pt x="3154436" y="1140460"/>
                  <a:pt x="3151896" y="1143000"/>
                </a:cubicBezTo>
                <a:cubicBezTo>
                  <a:pt x="3151896" y="1143000"/>
                  <a:pt x="3151896" y="1148080"/>
                  <a:pt x="3151896" y="1150620"/>
                </a:cubicBezTo>
                <a:cubicBezTo>
                  <a:pt x="3156977" y="1150620"/>
                  <a:pt x="3159517" y="1150620"/>
                  <a:pt x="3164596" y="1150620"/>
                </a:cubicBezTo>
                <a:close/>
                <a:moveTo>
                  <a:pt x="3238256" y="1239520"/>
                </a:moveTo>
                <a:cubicBezTo>
                  <a:pt x="3240796" y="1239520"/>
                  <a:pt x="3245877" y="1239520"/>
                  <a:pt x="3245877" y="1239520"/>
                </a:cubicBezTo>
                <a:cubicBezTo>
                  <a:pt x="3248417" y="1236980"/>
                  <a:pt x="3248417" y="1231900"/>
                  <a:pt x="3250956" y="1226820"/>
                </a:cubicBezTo>
                <a:cubicBezTo>
                  <a:pt x="3248417" y="1226820"/>
                  <a:pt x="3245877" y="1226820"/>
                  <a:pt x="3240796" y="1226820"/>
                </a:cubicBezTo>
                <a:cubicBezTo>
                  <a:pt x="3240796" y="1229360"/>
                  <a:pt x="3240796" y="1234440"/>
                  <a:pt x="3238256" y="1239520"/>
                </a:cubicBezTo>
                <a:close/>
                <a:moveTo>
                  <a:pt x="3075696" y="1112520"/>
                </a:moveTo>
                <a:cubicBezTo>
                  <a:pt x="3078236" y="1117600"/>
                  <a:pt x="3078236" y="1120140"/>
                  <a:pt x="3080777" y="1125220"/>
                </a:cubicBezTo>
                <a:cubicBezTo>
                  <a:pt x="3080777" y="1125220"/>
                  <a:pt x="3085856" y="1125220"/>
                  <a:pt x="3088396" y="1125220"/>
                </a:cubicBezTo>
                <a:cubicBezTo>
                  <a:pt x="3088396" y="1120140"/>
                  <a:pt x="3085856" y="1117600"/>
                  <a:pt x="3085856" y="1112520"/>
                </a:cubicBezTo>
                <a:cubicBezTo>
                  <a:pt x="3080777" y="1112520"/>
                  <a:pt x="3078236" y="1112520"/>
                  <a:pt x="3075696" y="1112520"/>
                </a:cubicBezTo>
                <a:close/>
                <a:moveTo>
                  <a:pt x="3228096" y="1277620"/>
                </a:moveTo>
                <a:cubicBezTo>
                  <a:pt x="3230636" y="1277620"/>
                  <a:pt x="3235717" y="1277620"/>
                  <a:pt x="3238256" y="1277620"/>
                </a:cubicBezTo>
                <a:cubicBezTo>
                  <a:pt x="3238256" y="1272540"/>
                  <a:pt x="3238256" y="1267460"/>
                  <a:pt x="3235717" y="1264920"/>
                </a:cubicBezTo>
                <a:cubicBezTo>
                  <a:pt x="3235717" y="1264920"/>
                  <a:pt x="3230636" y="1264920"/>
                  <a:pt x="3228096" y="1264920"/>
                </a:cubicBezTo>
                <a:cubicBezTo>
                  <a:pt x="3228096" y="1267460"/>
                  <a:pt x="3228096" y="1272540"/>
                  <a:pt x="3228096" y="1277620"/>
                </a:cubicBezTo>
                <a:close/>
                <a:moveTo>
                  <a:pt x="3289056" y="1333500"/>
                </a:moveTo>
                <a:cubicBezTo>
                  <a:pt x="3291596" y="1336040"/>
                  <a:pt x="3296677" y="1336040"/>
                  <a:pt x="3301756" y="1338580"/>
                </a:cubicBezTo>
                <a:cubicBezTo>
                  <a:pt x="3301756" y="1336040"/>
                  <a:pt x="3301756" y="1330960"/>
                  <a:pt x="3301756" y="1330960"/>
                </a:cubicBezTo>
                <a:cubicBezTo>
                  <a:pt x="3299217" y="1328420"/>
                  <a:pt x="3294136" y="1328420"/>
                  <a:pt x="3289056" y="1325880"/>
                </a:cubicBezTo>
                <a:cubicBezTo>
                  <a:pt x="3289056" y="1328420"/>
                  <a:pt x="3289056" y="1333500"/>
                  <a:pt x="3289056" y="1333500"/>
                </a:cubicBezTo>
                <a:close/>
                <a:moveTo>
                  <a:pt x="3383036" y="1432560"/>
                </a:moveTo>
                <a:cubicBezTo>
                  <a:pt x="3388117" y="1435100"/>
                  <a:pt x="3390656" y="1437640"/>
                  <a:pt x="3395736" y="1437640"/>
                </a:cubicBezTo>
                <a:cubicBezTo>
                  <a:pt x="3398277" y="1437640"/>
                  <a:pt x="3398277" y="1432560"/>
                  <a:pt x="3400817" y="1427480"/>
                </a:cubicBezTo>
                <a:cubicBezTo>
                  <a:pt x="3395736" y="1427480"/>
                  <a:pt x="3393196" y="1427480"/>
                  <a:pt x="3388117" y="1424940"/>
                </a:cubicBezTo>
                <a:cubicBezTo>
                  <a:pt x="3388117" y="1430020"/>
                  <a:pt x="3385577" y="1430020"/>
                  <a:pt x="3383036" y="1432560"/>
                </a:cubicBezTo>
                <a:close/>
                <a:moveTo>
                  <a:pt x="3426217" y="1452880"/>
                </a:moveTo>
                <a:cubicBezTo>
                  <a:pt x="3423677" y="1452880"/>
                  <a:pt x="3418596" y="1452880"/>
                  <a:pt x="3418596" y="1452880"/>
                </a:cubicBezTo>
                <a:cubicBezTo>
                  <a:pt x="3416056" y="1455420"/>
                  <a:pt x="3416056" y="1460500"/>
                  <a:pt x="3413517" y="1465580"/>
                </a:cubicBezTo>
                <a:cubicBezTo>
                  <a:pt x="3416056" y="1465580"/>
                  <a:pt x="3418596" y="1465580"/>
                  <a:pt x="3423677" y="1465580"/>
                </a:cubicBezTo>
                <a:cubicBezTo>
                  <a:pt x="3423677" y="1460500"/>
                  <a:pt x="3426217" y="1455420"/>
                  <a:pt x="3426217" y="1452880"/>
                </a:cubicBezTo>
                <a:close/>
                <a:moveTo>
                  <a:pt x="2250196" y="25400"/>
                </a:moveTo>
                <a:cubicBezTo>
                  <a:pt x="2252736" y="25400"/>
                  <a:pt x="2257817" y="25400"/>
                  <a:pt x="2260356" y="25400"/>
                </a:cubicBezTo>
                <a:cubicBezTo>
                  <a:pt x="2260356" y="20320"/>
                  <a:pt x="2260356" y="15240"/>
                  <a:pt x="2257817" y="12700"/>
                </a:cubicBezTo>
                <a:cubicBezTo>
                  <a:pt x="2257817" y="12700"/>
                  <a:pt x="2252736" y="12700"/>
                  <a:pt x="2250196" y="12700"/>
                </a:cubicBezTo>
                <a:cubicBezTo>
                  <a:pt x="2252736" y="15240"/>
                  <a:pt x="2250196" y="20320"/>
                  <a:pt x="2250196" y="25400"/>
                </a:cubicBezTo>
                <a:close/>
                <a:moveTo>
                  <a:pt x="202956" y="2359660"/>
                </a:moveTo>
                <a:cubicBezTo>
                  <a:pt x="200417" y="2364740"/>
                  <a:pt x="197876" y="2369820"/>
                  <a:pt x="197876" y="2374901"/>
                </a:cubicBezTo>
                <a:cubicBezTo>
                  <a:pt x="202956" y="2374901"/>
                  <a:pt x="210576" y="2372360"/>
                  <a:pt x="215656" y="2372360"/>
                </a:cubicBezTo>
                <a:cubicBezTo>
                  <a:pt x="215656" y="2364740"/>
                  <a:pt x="210576" y="2359660"/>
                  <a:pt x="202956" y="2359660"/>
                </a:cubicBezTo>
                <a:close/>
                <a:moveTo>
                  <a:pt x="1493276" y="3649980"/>
                </a:moveTo>
                <a:cubicBezTo>
                  <a:pt x="1500896" y="3649980"/>
                  <a:pt x="1511056" y="3649980"/>
                  <a:pt x="1518676" y="3649980"/>
                </a:cubicBezTo>
                <a:cubicBezTo>
                  <a:pt x="1508517" y="3649980"/>
                  <a:pt x="1500896" y="3649980"/>
                  <a:pt x="1493276" y="3649980"/>
                </a:cubicBezTo>
                <a:close/>
                <a:moveTo>
                  <a:pt x="3494796" y="1371600"/>
                </a:moveTo>
                <a:cubicBezTo>
                  <a:pt x="3492256" y="1376680"/>
                  <a:pt x="3489717" y="1381760"/>
                  <a:pt x="3489717" y="1386840"/>
                </a:cubicBezTo>
                <a:cubicBezTo>
                  <a:pt x="3494796" y="1386840"/>
                  <a:pt x="3502417" y="1384300"/>
                  <a:pt x="3507496" y="1384300"/>
                </a:cubicBezTo>
                <a:cubicBezTo>
                  <a:pt x="3507496" y="1374140"/>
                  <a:pt x="3504956" y="1371600"/>
                  <a:pt x="3494796" y="1371600"/>
                </a:cubicBezTo>
                <a:close/>
                <a:moveTo>
                  <a:pt x="345196" y="1150620"/>
                </a:moveTo>
                <a:cubicBezTo>
                  <a:pt x="340117" y="1153160"/>
                  <a:pt x="337576" y="1153160"/>
                  <a:pt x="332496" y="1155700"/>
                </a:cubicBezTo>
                <a:cubicBezTo>
                  <a:pt x="332496" y="1155700"/>
                  <a:pt x="332496" y="1160780"/>
                  <a:pt x="332496" y="1163320"/>
                </a:cubicBezTo>
                <a:cubicBezTo>
                  <a:pt x="337576" y="1163320"/>
                  <a:pt x="340117" y="1160780"/>
                  <a:pt x="345196" y="1160780"/>
                </a:cubicBezTo>
                <a:cubicBezTo>
                  <a:pt x="345196" y="1155700"/>
                  <a:pt x="345196" y="1153160"/>
                  <a:pt x="345196" y="1150620"/>
                </a:cubicBezTo>
                <a:close/>
                <a:moveTo>
                  <a:pt x="220736" y="1226820"/>
                </a:moveTo>
                <a:cubicBezTo>
                  <a:pt x="215656" y="1229360"/>
                  <a:pt x="213117" y="1229360"/>
                  <a:pt x="208036" y="1231900"/>
                </a:cubicBezTo>
                <a:cubicBezTo>
                  <a:pt x="208036" y="1231900"/>
                  <a:pt x="208036" y="1236980"/>
                  <a:pt x="208036" y="1239520"/>
                </a:cubicBezTo>
                <a:cubicBezTo>
                  <a:pt x="213117" y="1239520"/>
                  <a:pt x="215656" y="1236980"/>
                  <a:pt x="220736" y="1236980"/>
                </a:cubicBezTo>
                <a:cubicBezTo>
                  <a:pt x="220736" y="1231900"/>
                  <a:pt x="220736" y="1229360"/>
                  <a:pt x="220736" y="1226820"/>
                </a:cubicBezTo>
                <a:close/>
                <a:moveTo>
                  <a:pt x="271536" y="1376680"/>
                </a:moveTo>
                <a:cubicBezTo>
                  <a:pt x="266456" y="1379220"/>
                  <a:pt x="263917" y="1379220"/>
                  <a:pt x="258836" y="1381760"/>
                </a:cubicBezTo>
                <a:cubicBezTo>
                  <a:pt x="258836" y="1381760"/>
                  <a:pt x="258836" y="1386840"/>
                  <a:pt x="258836" y="1389380"/>
                </a:cubicBezTo>
                <a:cubicBezTo>
                  <a:pt x="263917" y="1389380"/>
                  <a:pt x="266456" y="1386840"/>
                  <a:pt x="271536" y="1386840"/>
                </a:cubicBezTo>
                <a:cubicBezTo>
                  <a:pt x="271536" y="1381760"/>
                  <a:pt x="271536" y="1379220"/>
                  <a:pt x="271536" y="1376680"/>
                </a:cubicBezTo>
                <a:close/>
                <a:moveTo>
                  <a:pt x="126756" y="1318260"/>
                </a:moveTo>
                <a:cubicBezTo>
                  <a:pt x="131836" y="1318260"/>
                  <a:pt x="134376" y="1318260"/>
                  <a:pt x="139456" y="1318260"/>
                </a:cubicBezTo>
                <a:cubicBezTo>
                  <a:pt x="139456" y="1310640"/>
                  <a:pt x="139456" y="1300480"/>
                  <a:pt x="139456" y="1292860"/>
                </a:cubicBezTo>
                <a:cubicBezTo>
                  <a:pt x="134376" y="1297940"/>
                  <a:pt x="131836" y="1300480"/>
                  <a:pt x="126756" y="1305560"/>
                </a:cubicBezTo>
                <a:cubicBezTo>
                  <a:pt x="126756" y="1310640"/>
                  <a:pt x="126756" y="1315720"/>
                  <a:pt x="126756" y="1318260"/>
                </a:cubicBezTo>
                <a:close/>
                <a:moveTo>
                  <a:pt x="121676" y="1320800"/>
                </a:moveTo>
                <a:cubicBezTo>
                  <a:pt x="126756" y="1318260"/>
                  <a:pt x="126756" y="1315720"/>
                  <a:pt x="126756" y="1308100"/>
                </a:cubicBezTo>
                <a:cubicBezTo>
                  <a:pt x="121676" y="1305560"/>
                  <a:pt x="116596" y="1303020"/>
                  <a:pt x="111517" y="1303020"/>
                </a:cubicBezTo>
                <a:cubicBezTo>
                  <a:pt x="111517" y="1308100"/>
                  <a:pt x="114056" y="1315720"/>
                  <a:pt x="114056" y="1320800"/>
                </a:cubicBezTo>
                <a:cubicBezTo>
                  <a:pt x="116596" y="1320800"/>
                  <a:pt x="119136" y="1320800"/>
                  <a:pt x="121676" y="1320800"/>
                </a:cubicBezTo>
                <a:close/>
                <a:moveTo>
                  <a:pt x="3035056" y="3180080"/>
                </a:moveTo>
                <a:cubicBezTo>
                  <a:pt x="3037596" y="3177540"/>
                  <a:pt x="3037596" y="3172460"/>
                  <a:pt x="3040136" y="3167380"/>
                </a:cubicBezTo>
                <a:cubicBezTo>
                  <a:pt x="3037596" y="3167380"/>
                  <a:pt x="3032517" y="3167380"/>
                  <a:pt x="3032517" y="3167380"/>
                </a:cubicBezTo>
                <a:cubicBezTo>
                  <a:pt x="3029977" y="3169920"/>
                  <a:pt x="3029977" y="3175001"/>
                  <a:pt x="3027436" y="3180080"/>
                </a:cubicBezTo>
                <a:cubicBezTo>
                  <a:pt x="3029977" y="3180080"/>
                  <a:pt x="3032517" y="3180080"/>
                  <a:pt x="3035056" y="3180080"/>
                </a:cubicBezTo>
                <a:close/>
                <a:moveTo>
                  <a:pt x="545856" y="800100"/>
                </a:moveTo>
                <a:cubicBezTo>
                  <a:pt x="548396" y="800100"/>
                  <a:pt x="553476" y="800100"/>
                  <a:pt x="553476" y="800100"/>
                </a:cubicBezTo>
                <a:cubicBezTo>
                  <a:pt x="556017" y="797560"/>
                  <a:pt x="556017" y="792480"/>
                  <a:pt x="558556" y="787400"/>
                </a:cubicBezTo>
                <a:cubicBezTo>
                  <a:pt x="556017" y="787400"/>
                  <a:pt x="553476" y="787400"/>
                  <a:pt x="548396" y="787400"/>
                </a:cubicBezTo>
                <a:cubicBezTo>
                  <a:pt x="548396" y="792480"/>
                  <a:pt x="548396" y="797560"/>
                  <a:pt x="545856" y="800100"/>
                </a:cubicBezTo>
                <a:close/>
                <a:moveTo>
                  <a:pt x="484896" y="833120"/>
                </a:moveTo>
                <a:cubicBezTo>
                  <a:pt x="487436" y="835660"/>
                  <a:pt x="492517" y="835660"/>
                  <a:pt x="497596" y="838200"/>
                </a:cubicBezTo>
                <a:cubicBezTo>
                  <a:pt x="497596" y="835660"/>
                  <a:pt x="497596" y="830580"/>
                  <a:pt x="497596" y="830580"/>
                </a:cubicBezTo>
                <a:cubicBezTo>
                  <a:pt x="495056" y="828040"/>
                  <a:pt x="489976" y="828040"/>
                  <a:pt x="484896" y="825500"/>
                </a:cubicBezTo>
                <a:cubicBezTo>
                  <a:pt x="484896" y="828040"/>
                  <a:pt x="482356" y="833120"/>
                  <a:pt x="484896" y="833120"/>
                </a:cubicBezTo>
                <a:close/>
                <a:moveTo>
                  <a:pt x="434096" y="949960"/>
                </a:moveTo>
                <a:cubicBezTo>
                  <a:pt x="434096" y="947420"/>
                  <a:pt x="434096" y="942340"/>
                  <a:pt x="434096" y="942340"/>
                </a:cubicBezTo>
                <a:cubicBezTo>
                  <a:pt x="431556" y="939800"/>
                  <a:pt x="426476" y="939800"/>
                  <a:pt x="421396" y="937260"/>
                </a:cubicBezTo>
                <a:cubicBezTo>
                  <a:pt x="421396" y="939800"/>
                  <a:pt x="421396" y="942340"/>
                  <a:pt x="421396" y="947420"/>
                </a:cubicBezTo>
                <a:cubicBezTo>
                  <a:pt x="426476" y="947420"/>
                  <a:pt x="429017" y="949960"/>
                  <a:pt x="434096" y="949960"/>
                </a:cubicBezTo>
                <a:close/>
                <a:moveTo>
                  <a:pt x="2788677" y="3324860"/>
                </a:moveTo>
                <a:cubicBezTo>
                  <a:pt x="2786136" y="3327401"/>
                  <a:pt x="2783596" y="3329940"/>
                  <a:pt x="2783596" y="3335020"/>
                </a:cubicBezTo>
                <a:cubicBezTo>
                  <a:pt x="2788677" y="3337560"/>
                  <a:pt x="2793756" y="3340101"/>
                  <a:pt x="2798836" y="3340101"/>
                </a:cubicBezTo>
                <a:cubicBezTo>
                  <a:pt x="2798836" y="3335020"/>
                  <a:pt x="2796296" y="3327401"/>
                  <a:pt x="2796296" y="3322320"/>
                </a:cubicBezTo>
                <a:cubicBezTo>
                  <a:pt x="2793756" y="3322320"/>
                  <a:pt x="2791217" y="3322320"/>
                  <a:pt x="2788677" y="3324860"/>
                </a:cubicBezTo>
                <a:close/>
                <a:moveTo>
                  <a:pt x="284236" y="1932940"/>
                </a:moveTo>
                <a:cubicBezTo>
                  <a:pt x="286776" y="1930400"/>
                  <a:pt x="289317" y="1927860"/>
                  <a:pt x="289317" y="1922780"/>
                </a:cubicBezTo>
                <a:cubicBezTo>
                  <a:pt x="284236" y="1920240"/>
                  <a:pt x="279156" y="1917700"/>
                  <a:pt x="274076" y="1917700"/>
                </a:cubicBezTo>
                <a:cubicBezTo>
                  <a:pt x="274076" y="1922780"/>
                  <a:pt x="276617" y="1930400"/>
                  <a:pt x="276617" y="1935480"/>
                </a:cubicBezTo>
                <a:cubicBezTo>
                  <a:pt x="279156" y="1935480"/>
                  <a:pt x="281696" y="1935480"/>
                  <a:pt x="284236" y="1932940"/>
                </a:cubicBezTo>
                <a:close/>
                <a:moveTo>
                  <a:pt x="1937776" y="3731260"/>
                </a:moveTo>
                <a:cubicBezTo>
                  <a:pt x="1935236" y="3726180"/>
                  <a:pt x="1935236" y="3723640"/>
                  <a:pt x="1932696" y="3718560"/>
                </a:cubicBezTo>
                <a:cubicBezTo>
                  <a:pt x="1932696" y="3718560"/>
                  <a:pt x="1927617" y="3718560"/>
                  <a:pt x="1925076" y="3718560"/>
                </a:cubicBezTo>
                <a:cubicBezTo>
                  <a:pt x="1925076" y="3723640"/>
                  <a:pt x="1927617" y="3726180"/>
                  <a:pt x="1927617" y="3731260"/>
                </a:cubicBezTo>
                <a:cubicBezTo>
                  <a:pt x="1930156" y="3731260"/>
                  <a:pt x="1935236" y="3731260"/>
                  <a:pt x="1937776" y="3731260"/>
                </a:cubicBezTo>
                <a:close/>
                <a:moveTo>
                  <a:pt x="164856" y="1371600"/>
                </a:moveTo>
                <a:cubicBezTo>
                  <a:pt x="169936" y="1374140"/>
                  <a:pt x="172476" y="1376680"/>
                  <a:pt x="177556" y="1376680"/>
                </a:cubicBezTo>
                <a:cubicBezTo>
                  <a:pt x="180096" y="1376680"/>
                  <a:pt x="180096" y="1371600"/>
                  <a:pt x="182636" y="1366520"/>
                </a:cubicBezTo>
                <a:cubicBezTo>
                  <a:pt x="177556" y="1366520"/>
                  <a:pt x="175017" y="1366520"/>
                  <a:pt x="169936" y="1363980"/>
                </a:cubicBezTo>
                <a:cubicBezTo>
                  <a:pt x="167396" y="1366520"/>
                  <a:pt x="167396" y="1369060"/>
                  <a:pt x="164856" y="1371600"/>
                </a:cubicBezTo>
                <a:close/>
                <a:moveTo>
                  <a:pt x="2369577" y="3599180"/>
                </a:moveTo>
                <a:cubicBezTo>
                  <a:pt x="2369577" y="3591560"/>
                  <a:pt x="2369577" y="3581401"/>
                  <a:pt x="2369577" y="3573780"/>
                </a:cubicBezTo>
                <a:cubicBezTo>
                  <a:pt x="2369577" y="3583940"/>
                  <a:pt x="2369577" y="3591560"/>
                  <a:pt x="2369577" y="3599180"/>
                </a:cubicBezTo>
                <a:close/>
                <a:moveTo>
                  <a:pt x="309636" y="1557020"/>
                </a:moveTo>
                <a:cubicBezTo>
                  <a:pt x="312176" y="1554480"/>
                  <a:pt x="314717" y="1551940"/>
                  <a:pt x="314717" y="1546860"/>
                </a:cubicBezTo>
                <a:cubicBezTo>
                  <a:pt x="309636" y="1544320"/>
                  <a:pt x="304556" y="1541780"/>
                  <a:pt x="299476" y="1541780"/>
                </a:cubicBezTo>
                <a:cubicBezTo>
                  <a:pt x="299476" y="1546860"/>
                  <a:pt x="302017" y="1554480"/>
                  <a:pt x="302017" y="1559560"/>
                </a:cubicBezTo>
                <a:cubicBezTo>
                  <a:pt x="304556" y="1559560"/>
                  <a:pt x="307096" y="1559560"/>
                  <a:pt x="309636" y="1557020"/>
                </a:cubicBezTo>
                <a:close/>
                <a:moveTo>
                  <a:pt x="20076" y="1351280"/>
                </a:moveTo>
                <a:cubicBezTo>
                  <a:pt x="22617" y="1351280"/>
                  <a:pt x="27696" y="1351280"/>
                  <a:pt x="27696" y="1351280"/>
                </a:cubicBezTo>
                <a:cubicBezTo>
                  <a:pt x="30236" y="1348740"/>
                  <a:pt x="30236" y="1343660"/>
                  <a:pt x="32776" y="1338580"/>
                </a:cubicBezTo>
                <a:cubicBezTo>
                  <a:pt x="30236" y="1338580"/>
                  <a:pt x="27696" y="1338580"/>
                  <a:pt x="22617" y="1338580"/>
                </a:cubicBezTo>
                <a:cubicBezTo>
                  <a:pt x="22617" y="1343660"/>
                  <a:pt x="22617" y="1346200"/>
                  <a:pt x="20076" y="1351280"/>
                </a:cubicBezTo>
                <a:close/>
                <a:moveTo>
                  <a:pt x="2288296" y="3629660"/>
                </a:moveTo>
                <a:cubicBezTo>
                  <a:pt x="2288296" y="3627120"/>
                  <a:pt x="2288296" y="3622040"/>
                  <a:pt x="2288296" y="3622040"/>
                </a:cubicBezTo>
                <a:cubicBezTo>
                  <a:pt x="2285756" y="3619501"/>
                  <a:pt x="2280677" y="3619501"/>
                  <a:pt x="2275596" y="3616960"/>
                </a:cubicBezTo>
                <a:cubicBezTo>
                  <a:pt x="2275596" y="3619501"/>
                  <a:pt x="2275596" y="3622040"/>
                  <a:pt x="2275596" y="3627120"/>
                </a:cubicBezTo>
                <a:cubicBezTo>
                  <a:pt x="2278136" y="3629660"/>
                  <a:pt x="2283217" y="3629660"/>
                  <a:pt x="2288296" y="3629660"/>
                </a:cubicBezTo>
                <a:close/>
                <a:moveTo>
                  <a:pt x="2255277" y="3688080"/>
                </a:moveTo>
                <a:cubicBezTo>
                  <a:pt x="2260356" y="3690620"/>
                  <a:pt x="2262896" y="3693160"/>
                  <a:pt x="2267977" y="3693160"/>
                </a:cubicBezTo>
                <a:cubicBezTo>
                  <a:pt x="2270517" y="3693160"/>
                  <a:pt x="2270517" y="3688080"/>
                  <a:pt x="2273056" y="3683001"/>
                </a:cubicBezTo>
                <a:cubicBezTo>
                  <a:pt x="2267977" y="3683001"/>
                  <a:pt x="2265436" y="3683001"/>
                  <a:pt x="2260356" y="3680460"/>
                </a:cubicBezTo>
                <a:cubicBezTo>
                  <a:pt x="2260356" y="3683001"/>
                  <a:pt x="2257817" y="3685540"/>
                  <a:pt x="2255277" y="3688080"/>
                </a:cubicBezTo>
                <a:close/>
                <a:moveTo>
                  <a:pt x="2125736" y="3619501"/>
                </a:moveTo>
                <a:cubicBezTo>
                  <a:pt x="2128277" y="3624580"/>
                  <a:pt x="2128277" y="3627120"/>
                  <a:pt x="2130817" y="3632201"/>
                </a:cubicBezTo>
                <a:cubicBezTo>
                  <a:pt x="2130817" y="3632201"/>
                  <a:pt x="2135896" y="3632201"/>
                  <a:pt x="2138436" y="3632201"/>
                </a:cubicBezTo>
                <a:cubicBezTo>
                  <a:pt x="2138436" y="3627120"/>
                  <a:pt x="2135896" y="3624580"/>
                  <a:pt x="2135896" y="3619501"/>
                </a:cubicBezTo>
                <a:cubicBezTo>
                  <a:pt x="2130817" y="3619501"/>
                  <a:pt x="2128277" y="3619501"/>
                  <a:pt x="2125736" y="3619501"/>
                </a:cubicBezTo>
                <a:close/>
                <a:moveTo>
                  <a:pt x="228356" y="1808480"/>
                </a:moveTo>
                <a:cubicBezTo>
                  <a:pt x="233436" y="1811020"/>
                  <a:pt x="235976" y="1813560"/>
                  <a:pt x="241056" y="1813560"/>
                </a:cubicBezTo>
                <a:cubicBezTo>
                  <a:pt x="243596" y="1813560"/>
                  <a:pt x="243596" y="1808480"/>
                  <a:pt x="246136" y="1803400"/>
                </a:cubicBezTo>
                <a:cubicBezTo>
                  <a:pt x="241056" y="1803400"/>
                  <a:pt x="238517" y="1803400"/>
                  <a:pt x="233436" y="1800860"/>
                </a:cubicBezTo>
                <a:cubicBezTo>
                  <a:pt x="230896" y="1805940"/>
                  <a:pt x="228356" y="1805940"/>
                  <a:pt x="228356" y="1808480"/>
                </a:cubicBezTo>
                <a:close/>
                <a:moveTo>
                  <a:pt x="276617" y="1833880"/>
                </a:moveTo>
                <a:cubicBezTo>
                  <a:pt x="274076" y="1838960"/>
                  <a:pt x="271536" y="1841500"/>
                  <a:pt x="271536" y="1846580"/>
                </a:cubicBezTo>
                <a:cubicBezTo>
                  <a:pt x="271536" y="1849120"/>
                  <a:pt x="276617" y="1849120"/>
                  <a:pt x="281696" y="1851660"/>
                </a:cubicBezTo>
                <a:cubicBezTo>
                  <a:pt x="281696" y="1846580"/>
                  <a:pt x="281696" y="1844040"/>
                  <a:pt x="284236" y="1838960"/>
                </a:cubicBezTo>
                <a:cubicBezTo>
                  <a:pt x="281696" y="1836420"/>
                  <a:pt x="279156" y="1836420"/>
                  <a:pt x="276617" y="1833880"/>
                </a:cubicBezTo>
                <a:close/>
                <a:moveTo>
                  <a:pt x="3344936" y="2171701"/>
                </a:moveTo>
                <a:cubicBezTo>
                  <a:pt x="3350017" y="2174240"/>
                  <a:pt x="3352556" y="2176780"/>
                  <a:pt x="3357636" y="2176780"/>
                </a:cubicBezTo>
                <a:cubicBezTo>
                  <a:pt x="3360177" y="2176780"/>
                  <a:pt x="3360177" y="2171701"/>
                  <a:pt x="3362717" y="2166620"/>
                </a:cubicBezTo>
                <a:cubicBezTo>
                  <a:pt x="3357636" y="2166620"/>
                  <a:pt x="3355096" y="2166620"/>
                  <a:pt x="3350017" y="2164080"/>
                </a:cubicBezTo>
                <a:cubicBezTo>
                  <a:pt x="3350017" y="2169160"/>
                  <a:pt x="3347477" y="2169160"/>
                  <a:pt x="3344936" y="2171701"/>
                </a:cubicBezTo>
                <a:close/>
                <a:moveTo>
                  <a:pt x="3537977" y="2372360"/>
                </a:moveTo>
                <a:cubicBezTo>
                  <a:pt x="3535436" y="2374901"/>
                  <a:pt x="3532896" y="2377440"/>
                  <a:pt x="3532896" y="2382520"/>
                </a:cubicBezTo>
                <a:cubicBezTo>
                  <a:pt x="3537977" y="2385060"/>
                  <a:pt x="3543056" y="2387601"/>
                  <a:pt x="3548136" y="2387601"/>
                </a:cubicBezTo>
                <a:cubicBezTo>
                  <a:pt x="3548136" y="2382520"/>
                  <a:pt x="3545596" y="2374901"/>
                  <a:pt x="3545596" y="2369820"/>
                </a:cubicBezTo>
                <a:cubicBezTo>
                  <a:pt x="3545596" y="2372360"/>
                  <a:pt x="3543056" y="2372360"/>
                  <a:pt x="3537977" y="2372360"/>
                </a:cubicBezTo>
                <a:close/>
                <a:moveTo>
                  <a:pt x="1335796" y="228600"/>
                </a:moveTo>
                <a:cubicBezTo>
                  <a:pt x="1338336" y="226060"/>
                  <a:pt x="1340876" y="223520"/>
                  <a:pt x="1340876" y="218440"/>
                </a:cubicBezTo>
                <a:cubicBezTo>
                  <a:pt x="1335796" y="215900"/>
                  <a:pt x="1330717" y="213360"/>
                  <a:pt x="1325636" y="213360"/>
                </a:cubicBezTo>
                <a:cubicBezTo>
                  <a:pt x="1325636" y="218440"/>
                  <a:pt x="1328176" y="226060"/>
                  <a:pt x="1328176" y="231140"/>
                </a:cubicBezTo>
                <a:cubicBezTo>
                  <a:pt x="1330717" y="231140"/>
                  <a:pt x="1333256" y="231140"/>
                  <a:pt x="1335796" y="228600"/>
                </a:cubicBezTo>
                <a:close/>
                <a:moveTo>
                  <a:pt x="3540517" y="2435860"/>
                </a:moveTo>
                <a:cubicBezTo>
                  <a:pt x="3543056" y="2438401"/>
                  <a:pt x="3548136" y="2438401"/>
                  <a:pt x="3553217" y="2440940"/>
                </a:cubicBezTo>
                <a:cubicBezTo>
                  <a:pt x="3553217" y="2438401"/>
                  <a:pt x="3553217" y="2433320"/>
                  <a:pt x="3553217" y="2433320"/>
                </a:cubicBezTo>
                <a:cubicBezTo>
                  <a:pt x="3550677" y="2430780"/>
                  <a:pt x="3545596" y="2430780"/>
                  <a:pt x="3540517" y="2428240"/>
                </a:cubicBezTo>
                <a:cubicBezTo>
                  <a:pt x="3540517" y="2430780"/>
                  <a:pt x="3537977" y="2435860"/>
                  <a:pt x="3540517" y="2435860"/>
                </a:cubicBezTo>
                <a:close/>
                <a:moveTo>
                  <a:pt x="40396" y="2021840"/>
                </a:moveTo>
                <a:cubicBezTo>
                  <a:pt x="37856" y="2026920"/>
                  <a:pt x="35317" y="2029460"/>
                  <a:pt x="35317" y="2034540"/>
                </a:cubicBezTo>
                <a:cubicBezTo>
                  <a:pt x="35317" y="2037080"/>
                  <a:pt x="40396" y="2037080"/>
                  <a:pt x="45476" y="2039620"/>
                </a:cubicBezTo>
                <a:cubicBezTo>
                  <a:pt x="45476" y="2034540"/>
                  <a:pt x="45476" y="2032000"/>
                  <a:pt x="48017" y="2026920"/>
                </a:cubicBezTo>
                <a:cubicBezTo>
                  <a:pt x="42936" y="2024380"/>
                  <a:pt x="40396" y="2024380"/>
                  <a:pt x="40396" y="2021840"/>
                </a:cubicBezTo>
                <a:close/>
                <a:moveTo>
                  <a:pt x="3489717" y="1960880"/>
                </a:moveTo>
                <a:cubicBezTo>
                  <a:pt x="3492256" y="1963420"/>
                  <a:pt x="3497336" y="1963420"/>
                  <a:pt x="3502417" y="1965960"/>
                </a:cubicBezTo>
                <a:cubicBezTo>
                  <a:pt x="3502417" y="1963420"/>
                  <a:pt x="3502417" y="1958340"/>
                  <a:pt x="3502417" y="1958340"/>
                </a:cubicBezTo>
                <a:cubicBezTo>
                  <a:pt x="3499877" y="1955800"/>
                  <a:pt x="3494796" y="1955800"/>
                  <a:pt x="3489717" y="1953260"/>
                </a:cubicBezTo>
                <a:cubicBezTo>
                  <a:pt x="3489717" y="1955800"/>
                  <a:pt x="3489717" y="1960880"/>
                  <a:pt x="3489717" y="1960880"/>
                </a:cubicBezTo>
                <a:close/>
                <a:moveTo>
                  <a:pt x="3614177" y="2085340"/>
                </a:moveTo>
                <a:cubicBezTo>
                  <a:pt x="3616717" y="2087880"/>
                  <a:pt x="3621796" y="2087880"/>
                  <a:pt x="3626877" y="2090420"/>
                </a:cubicBezTo>
                <a:cubicBezTo>
                  <a:pt x="3626877" y="2087880"/>
                  <a:pt x="3626877" y="2082800"/>
                  <a:pt x="3626877" y="2082800"/>
                </a:cubicBezTo>
                <a:cubicBezTo>
                  <a:pt x="3624336" y="2080260"/>
                  <a:pt x="3619256" y="2080260"/>
                  <a:pt x="3614177" y="2077720"/>
                </a:cubicBezTo>
                <a:cubicBezTo>
                  <a:pt x="3614177" y="2080260"/>
                  <a:pt x="3614177" y="2085340"/>
                  <a:pt x="3614177" y="2085340"/>
                </a:cubicBezTo>
                <a:close/>
                <a:moveTo>
                  <a:pt x="3314456" y="1816100"/>
                </a:moveTo>
                <a:cubicBezTo>
                  <a:pt x="3316996" y="1816100"/>
                  <a:pt x="3322077" y="1816100"/>
                  <a:pt x="3324617" y="1816100"/>
                </a:cubicBezTo>
                <a:cubicBezTo>
                  <a:pt x="3324617" y="1811020"/>
                  <a:pt x="3324617" y="1805940"/>
                  <a:pt x="3322077" y="1803400"/>
                </a:cubicBezTo>
                <a:cubicBezTo>
                  <a:pt x="3322077" y="1803400"/>
                  <a:pt x="3316996" y="1803400"/>
                  <a:pt x="3314456" y="1803400"/>
                </a:cubicBezTo>
                <a:cubicBezTo>
                  <a:pt x="3316996" y="1805940"/>
                  <a:pt x="3314456" y="1811020"/>
                  <a:pt x="3314456" y="1816100"/>
                </a:cubicBezTo>
                <a:close/>
                <a:moveTo>
                  <a:pt x="3083317" y="3136901"/>
                </a:moveTo>
                <a:cubicBezTo>
                  <a:pt x="3083317" y="3129280"/>
                  <a:pt x="3083317" y="3119120"/>
                  <a:pt x="3083317" y="3111501"/>
                </a:cubicBezTo>
                <a:cubicBezTo>
                  <a:pt x="3083317" y="3119120"/>
                  <a:pt x="3083317" y="3126740"/>
                  <a:pt x="3083317" y="3136901"/>
                </a:cubicBezTo>
                <a:close/>
                <a:moveTo>
                  <a:pt x="3083317" y="3136901"/>
                </a:moveTo>
                <a:cubicBezTo>
                  <a:pt x="3080777" y="3141980"/>
                  <a:pt x="3078236" y="3144520"/>
                  <a:pt x="3078236" y="3149601"/>
                </a:cubicBezTo>
                <a:cubicBezTo>
                  <a:pt x="3078236" y="3152140"/>
                  <a:pt x="3083317" y="3152140"/>
                  <a:pt x="3088396" y="3154680"/>
                </a:cubicBezTo>
                <a:cubicBezTo>
                  <a:pt x="3088396" y="3149601"/>
                  <a:pt x="3088396" y="3147060"/>
                  <a:pt x="3090936" y="3141980"/>
                </a:cubicBezTo>
                <a:cubicBezTo>
                  <a:pt x="3085856" y="3139440"/>
                  <a:pt x="3083317" y="3136901"/>
                  <a:pt x="3083317" y="3136901"/>
                </a:cubicBezTo>
                <a:close/>
                <a:moveTo>
                  <a:pt x="3337317" y="2603501"/>
                </a:moveTo>
                <a:cubicBezTo>
                  <a:pt x="3337317" y="2603501"/>
                  <a:pt x="3332236" y="2598420"/>
                  <a:pt x="3332236" y="2598420"/>
                </a:cubicBezTo>
                <a:cubicBezTo>
                  <a:pt x="3332236" y="2598420"/>
                  <a:pt x="3339856" y="2600960"/>
                  <a:pt x="3337317" y="2603501"/>
                </a:cubicBezTo>
                <a:cubicBezTo>
                  <a:pt x="3339856" y="2600960"/>
                  <a:pt x="3344936" y="2595880"/>
                  <a:pt x="3344936" y="2595880"/>
                </a:cubicBezTo>
                <a:cubicBezTo>
                  <a:pt x="3350017" y="2585720"/>
                  <a:pt x="3357636" y="2578101"/>
                  <a:pt x="3362717" y="2567940"/>
                </a:cubicBezTo>
                <a:cubicBezTo>
                  <a:pt x="3370336" y="2555240"/>
                  <a:pt x="3375417" y="2545080"/>
                  <a:pt x="3380496" y="2532380"/>
                </a:cubicBezTo>
                <a:cubicBezTo>
                  <a:pt x="3375417" y="2527301"/>
                  <a:pt x="3362717" y="2519680"/>
                  <a:pt x="3362717" y="2514601"/>
                </a:cubicBezTo>
                <a:cubicBezTo>
                  <a:pt x="3365256" y="2479040"/>
                  <a:pt x="3350017" y="2486660"/>
                  <a:pt x="3332236" y="2501901"/>
                </a:cubicBezTo>
                <a:cubicBezTo>
                  <a:pt x="3329696" y="2504440"/>
                  <a:pt x="3322077" y="2499360"/>
                  <a:pt x="3316996" y="2496820"/>
                </a:cubicBezTo>
                <a:cubicBezTo>
                  <a:pt x="3316996" y="2496820"/>
                  <a:pt x="3311917" y="2491740"/>
                  <a:pt x="3311917" y="2491740"/>
                </a:cubicBezTo>
                <a:cubicBezTo>
                  <a:pt x="3311917" y="2491740"/>
                  <a:pt x="3306836" y="2494280"/>
                  <a:pt x="3306836" y="2494280"/>
                </a:cubicBezTo>
                <a:cubicBezTo>
                  <a:pt x="3306836" y="2494280"/>
                  <a:pt x="3309377" y="2489201"/>
                  <a:pt x="3309377" y="2489201"/>
                </a:cubicBezTo>
                <a:cubicBezTo>
                  <a:pt x="3309377" y="2489201"/>
                  <a:pt x="3304296" y="2484120"/>
                  <a:pt x="3304296" y="2484120"/>
                </a:cubicBezTo>
                <a:cubicBezTo>
                  <a:pt x="3271277" y="2476501"/>
                  <a:pt x="3238256" y="2486660"/>
                  <a:pt x="3225556" y="2514601"/>
                </a:cubicBezTo>
                <a:cubicBezTo>
                  <a:pt x="3207777" y="2552701"/>
                  <a:pt x="3167136" y="2578101"/>
                  <a:pt x="3169677" y="2623820"/>
                </a:cubicBezTo>
                <a:cubicBezTo>
                  <a:pt x="3169677" y="2636520"/>
                  <a:pt x="3184917" y="2661920"/>
                  <a:pt x="3159517" y="2664460"/>
                </a:cubicBezTo>
                <a:cubicBezTo>
                  <a:pt x="3129036" y="2664460"/>
                  <a:pt x="3141736" y="2700020"/>
                  <a:pt x="3129036" y="2702560"/>
                </a:cubicBezTo>
                <a:cubicBezTo>
                  <a:pt x="3088396" y="2710180"/>
                  <a:pt x="3113796" y="2738120"/>
                  <a:pt x="3111256" y="2755901"/>
                </a:cubicBezTo>
                <a:cubicBezTo>
                  <a:pt x="3108717" y="2778760"/>
                  <a:pt x="3103636" y="2788920"/>
                  <a:pt x="3078236" y="2794001"/>
                </a:cubicBezTo>
                <a:cubicBezTo>
                  <a:pt x="3057917" y="2799080"/>
                  <a:pt x="3088396" y="2811780"/>
                  <a:pt x="3090936" y="2821940"/>
                </a:cubicBezTo>
                <a:cubicBezTo>
                  <a:pt x="3085856" y="2832101"/>
                  <a:pt x="3080777" y="2849880"/>
                  <a:pt x="3073156" y="2852420"/>
                </a:cubicBezTo>
                <a:cubicBezTo>
                  <a:pt x="3032517" y="2862580"/>
                  <a:pt x="3080777" y="2875280"/>
                  <a:pt x="3070617" y="2887980"/>
                </a:cubicBezTo>
                <a:cubicBezTo>
                  <a:pt x="3065536" y="2895601"/>
                  <a:pt x="3065536" y="2913380"/>
                  <a:pt x="3085856" y="2900680"/>
                </a:cubicBezTo>
                <a:cubicBezTo>
                  <a:pt x="3113796" y="2885440"/>
                  <a:pt x="3116336" y="2854960"/>
                  <a:pt x="3131577" y="2832101"/>
                </a:cubicBezTo>
                <a:cubicBezTo>
                  <a:pt x="3136656" y="2824480"/>
                  <a:pt x="3136656" y="2809240"/>
                  <a:pt x="3134117" y="2781301"/>
                </a:cubicBezTo>
                <a:cubicBezTo>
                  <a:pt x="3131577" y="2758440"/>
                  <a:pt x="3134117" y="2743201"/>
                  <a:pt x="3164596" y="2743201"/>
                </a:cubicBezTo>
                <a:cubicBezTo>
                  <a:pt x="3205236" y="2740660"/>
                  <a:pt x="3215396" y="2722880"/>
                  <a:pt x="3215396" y="2674620"/>
                </a:cubicBezTo>
                <a:cubicBezTo>
                  <a:pt x="3215396" y="2669540"/>
                  <a:pt x="3212856" y="2656840"/>
                  <a:pt x="3215396" y="2656840"/>
                </a:cubicBezTo>
                <a:cubicBezTo>
                  <a:pt x="3256036" y="2646680"/>
                  <a:pt x="3281436" y="2606040"/>
                  <a:pt x="3329696" y="2611120"/>
                </a:cubicBezTo>
                <a:cubicBezTo>
                  <a:pt x="3332236" y="2611120"/>
                  <a:pt x="3337317" y="2603501"/>
                  <a:pt x="3337317" y="2603501"/>
                </a:cubicBezTo>
                <a:close/>
                <a:moveTo>
                  <a:pt x="3281436" y="2336801"/>
                </a:moveTo>
                <a:cubicBezTo>
                  <a:pt x="3286517" y="2362201"/>
                  <a:pt x="3253496" y="2364740"/>
                  <a:pt x="3250956" y="2390140"/>
                </a:cubicBezTo>
                <a:cubicBezTo>
                  <a:pt x="3250956" y="2405380"/>
                  <a:pt x="3225556" y="2418080"/>
                  <a:pt x="3261117" y="2415540"/>
                </a:cubicBezTo>
                <a:cubicBezTo>
                  <a:pt x="3276356" y="2415540"/>
                  <a:pt x="3304296" y="2410460"/>
                  <a:pt x="3301756" y="2433320"/>
                </a:cubicBezTo>
                <a:cubicBezTo>
                  <a:pt x="3299217" y="2466340"/>
                  <a:pt x="3329696" y="2443480"/>
                  <a:pt x="3334777" y="2458720"/>
                </a:cubicBezTo>
                <a:cubicBezTo>
                  <a:pt x="3339856" y="2448560"/>
                  <a:pt x="3344936" y="2438401"/>
                  <a:pt x="3350017" y="2428240"/>
                </a:cubicBezTo>
                <a:cubicBezTo>
                  <a:pt x="3337317" y="2428240"/>
                  <a:pt x="3314456" y="2430780"/>
                  <a:pt x="3337317" y="2410460"/>
                </a:cubicBezTo>
                <a:cubicBezTo>
                  <a:pt x="3362717" y="2385060"/>
                  <a:pt x="3370336" y="2354580"/>
                  <a:pt x="3380496" y="2324101"/>
                </a:cubicBezTo>
                <a:cubicBezTo>
                  <a:pt x="3383036" y="2313940"/>
                  <a:pt x="3393196" y="2306320"/>
                  <a:pt x="3398277" y="2296160"/>
                </a:cubicBezTo>
                <a:cubicBezTo>
                  <a:pt x="3398277" y="2278380"/>
                  <a:pt x="3398277" y="2263140"/>
                  <a:pt x="3398277" y="2245360"/>
                </a:cubicBezTo>
                <a:cubicBezTo>
                  <a:pt x="3393196" y="2240280"/>
                  <a:pt x="3390656" y="2237740"/>
                  <a:pt x="3385577" y="2232660"/>
                </a:cubicBezTo>
                <a:cubicBezTo>
                  <a:pt x="3372877" y="2245360"/>
                  <a:pt x="3362717" y="2258060"/>
                  <a:pt x="3350017" y="2268220"/>
                </a:cubicBezTo>
                <a:cubicBezTo>
                  <a:pt x="3344936" y="2273301"/>
                  <a:pt x="3332236" y="2270760"/>
                  <a:pt x="3322077" y="2270760"/>
                </a:cubicBezTo>
                <a:cubicBezTo>
                  <a:pt x="3309377" y="2296160"/>
                  <a:pt x="3324617" y="2334260"/>
                  <a:pt x="3281436" y="2336801"/>
                </a:cubicBezTo>
                <a:close/>
                <a:moveTo>
                  <a:pt x="830336" y="2760980"/>
                </a:moveTo>
                <a:cubicBezTo>
                  <a:pt x="825256" y="2755901"/>
                  <a:pt x="812556" y="2753360"/>
                  <a:pt x="810017" y="2755901"/>
                </a:cubicBezTo>
                <a:cubicBezTo>
                  <a:pt x="804936" y="2758440"/>
                  <a:pt x="797317" y="2771140"/>
                  <a:pt x="799856" y="2776220"/>
                </a:cubicBezTo>
                <a:cubicBezTo>
                  <a:pt x="812556" y="2799080"/>
                  <a:pt x="820176" y="2821940"/>
                  <a:pt x="825256" y="2847340"/>
                </a:cubicBezTo>
                <a:cubicBezTo>
                  <a:pt x="830336" y="2872740"/>
                  <a:pt x="860817" y="2882901"/>
                  <a:pt x="886217" y="2875280"/>
                </a:cubicBezTo>
                <a:cubicBezTo>
                  <a:pt x="893836" y="2872740"/>
                  <a:pt x="916696" y="2854960"/>
                  <a:pt x="883676" y="2852420"/>
                </a:cubicBezTo>
                <a:cubicBezTo>
                  <a:pt x="881136" y="2852420"/>
                  <a:pt x="876056" y="2847340"/>
                  <a:pt x="873517" y="2844801"/>
                </a:cubicBezTo>
                <a:cubicBezTo>
                  <a:pt x="901456" y="2814320"/>
                  <a:pt x="870976" y="2801620"/>
                  <a:pt x="855736" y="2783840"/>
                </a:cubicBezTo>
                <a:cubicBezTo>
                  <a:pt x="845576" y="2778760"/>
                  <a:pt x="837956" y="2768601"/>
                  <a:pt x="830336" y="2760980"/>
                </a:cubicBezTo>
                <a:close/>
                <a:moveTo>
                  <a:pt x="1229117" y="3360420"/>
                </a:moveTo>
                <a:cubicBezTo>
                  <a:pt x="1229117" y="3360420"/>
                  <a:pt x="1234196" y="3355340"/>
                  <a:pt x="1234196" y="3355340"/>
                </a:cubicBezTo>
                <a:cubicBezTo>
                  <a:pt x="1234196" y="3355340"/>
                  <a:pt x="1231656" y="3350260"/>
                  <a:pt x="1231656" y="3350260"/>
                </a:cubicBezTo>
                <a:cubicBezTo>
                  <a:pt x="1231656" y="3350260"/>
                  <a:pt x="1236736" y="3352801"/>
                  <a:pt x="1236736" y="3352801"/>
                </a:cubicBezTo>
                <a:cubicBezTo>
                  <a:pt x="1236736" y="3352801"/>
                  <a:pt x="1241817" y="3347720"/>
                  <a:pt x="1241817" y="3347720"/>
                </a:cubicBezTo>
                <a:cubicBezTo>
                  <a:pt x="1257056" y="3329940"/>
                  <a:pt x="1244356" y="3322320"/>
                  <a:pt x="1231656" y="3317240"/>
                </a:cubicBezTo>
                <a:cubicBezTo>
                  <a:pt x="1213876" y="3312160"/>
                  <a:pt x="1193556" y="3312160"/>
                  <a:pt x="1175776" y="3304540"/>
                </a:cubicBezTo>
                <a:cubicBezTo>
                  <a:pt x="1160536" y="3299460"/>
                  <a:pt x="1145296" y="3276601"/>
                  <a:pt x="1135136" y="3281680"/>
                </a:cubicBezTo>
                <a:cubicBezTo>
                  <a:pt x="1102117" y="3294380"/>
                  <a:pt x="1140217" y="3312160"/>
                  <a:pt x="1135136" y="3329940"/>
                </a:cubicBezTo>
                <a:cubicBezTo>
                  <a:pt x="1130056" y="3355340"/>
                  <a:pt x="1132596" y="3373120"/>
                  <a:pt x="1168156" y="3368040"/>
                </a:cubicBezTo>
                <a:cubicBezTo>
                  <a:pt x="1178317" y="3365501"/>
                  <a:pt x="1191017" y="3378201"/>
                  <a:pt x="1203717" y="3385820"/>
                </a:cubicBezTo>
                <a:cubicBezTo>
                  <a:pt x="1211336" y="3378201"/>
                  <a:pt x="1221496" y="3370580"/>
                  <a:pt x="1229117" y="3360420"/>
                </a:cubicBezTo>
                <a:close/>
                <a:moveTo>
                  <a:pt x="733817" y="1176020"/>
                </a:moveTo>
                <a:cubicBezTo>
                  <a:pt x="713496" y="1155700"/>
                  <a:pt x="733817" y="1132840"/>
                  <a:pt x="728736" y="1109980"/>
                </a:cubicBezTo>
                <a:cubicBezTo>
                  <a:pt x="728736" y="1107440"/>
                  <a:pt x="710956" y="1107440"/>
                  <a:pt x="700796" y="1107440"/>
                </a:cubicBezTo>
                <a:cubicBezTo>
                  <a:pt x="723656" y="1137920"/>
                  <a:pt x="662696" y="1145540"/>
                  <a:pt x="683017" y="1173480"/>
                </a:cubicBezTo>
                <a:cubicBezTo>
                  <a:pt x="670317" y="1170940"/>
                  <a:pt x="657617" y="1165860"/>
                  <a:pt x="647456" y="1163320"/>
                </a:cubicBezTo>
                <a:cubicBezTo>
                  <a:pt x="647456" y="1183640"/>
                  <a:pt x="647456" y="1203960"/>
                  <a:pt x="647456" y="1224280"/>
                </a:cubicBezTo>
                <a:cubicBezTo>
                  <a:pt x="655076" y="1221740"/>
                  <a:pt x="662696" y="1219200"/>
                  <a:pt x="667776" y="1216660"/>
                </a:cubicBezTo>
                <a:cubicBezTo>
                  <a:pt x="675396" y="1216660"/>
                  <a:pt x="683017" y="1219200"/>
                  <a:pt x="690636" y="1219200"/>
                </a:cubicBezTo>
                <a:cubicBezTo>
                  <a:pt x="713496" y="1214120"/>
                  <a:pt x="695717" y="1165860"/>
                  <a:pt x="733817" y="1176020"/>
                </a:cubicBezTo>
                <a:close/>
                <a:moveTo>
                  <a:pt x="2913136" y="825500"/>
                </a:moveTo>
                <a:cubicBezTo>
                  <a:pt x="2902977" y="835660"/>
                  <a:pt x="2877577" y="843280"/>
                  <a:pt x="2890277" y="863600"/>
                </a:cubicBezTo>
                <a:cubicBezTo>
                  <a:pt x="2905517" y="889000"/>
                  <a:pt x="2918217" y="863600"/>
                  <a:pt x="2930917" y="855980"/>
                </a:cubicBezTo>
                <a:cubicBezTo>
                  <a:pt x="2941077" y="848360"/>
                  <a:pt x="2956317" y="845820"/>
                  <a:pt x="2969017" y="843280"/>
                </a:cubicBezTo>
                <a:cubicBezTo>
                  <a:pt x="2984256" y="850900"/>
                  <a:pt x="3002036" y="861060"/>
                  <a:pt x="3012196" y="835660"/>
                </a:cubicBezTo>
                <a:cubicBezTo>
                  <a:pt x="3024896" y="802640"/>
                  <a:pt x="2989336" y="817880"/>
                  <a:pt x="2981717" y="805180"/>
                </a:cubicBezTo>
                <a:cubicBezTo>
                  <a:pt x="2979177" y="800100"/>
                  <a:pt x="2974096" y="797560"/>
                  <a:pt x="2969017" y="792480"/>
                </a:cubicBezTo>
                <a:cubicBezTo>
                  <a:pt x="2951236" y="805180"/>
                  <a:pt x="2930917" y="812800"/>
                  <a:pt x="2913136" y="825500"/>
                </a:cubicBezTo>
                <a:close/>
                <a:moveTo>
                  <a:pt x="662696" y="1038860"/>
                </a:moveTo>
                <a:cubicBezTo>
                  <a:pt x="685556" y="1036320"/>
                  <a:pt x="695717" y="1041400"/>
                  <a:pt x="675396" y="1064260"/>
                </a:cubicBezTo>
                <a:cubicBezTo>
                  <a:pt x="672856" y="1066800"/>
                  <a:pt x="685556" y="1084580"/>
                  <a:pt x="690636" y="1097280"/>
                </a:cubicBezTo>
                <a:cubicBezTo>
                  <a:pt x="695717" y="1092200"/>
                  <a:pt x="698256" y="1084580"/>
                  <a:pt x="703336" y="1084580"/>
                </a:cubicBezTo>
                <a:cubicBezTo>
                  <a:pt x="738896" y="1087120"/>
                  <a:pt x="731276" y="1054100"/>
                  <a:pt x="746517" y="1038860"/>
                </a:cubicBezTo>
                <a:cubicBezTo>
                  <a:pt x="733817" y="1036320"/>
                  <a:pt x="718576" y="1033780"/>
                  <a:pt x="705876" y="1028700"/>
                </a:cubicBezTo>
                <a:cubicBezTo>
                  <a:pt x="695717" y="1023620"/>
                  <a:pt x="688096" y="1016000"/>
                  <a:pt x="677936" y="1010920"/>
                </a:cubicBezTo>
                <a:cubicBezTo>
                  <a:pt x="672856" y="1018540"/>
                  <a:pt x="667776" y="1028700"/>
                  <a:pt x="662696" y="1038860"/>
                </a:cubicBezTo>
                <a:close/>
                <a:moveTo>
                  <a:pt x="2915677" y="726440"/>
                </a:moveTo>
                <a:cubicBezTo>
                  <a:pt x="2918217" y="746760"/>
                  <a:pt x="2928377" y="767080"/>
                  <a:pt x="2938536" y="787400"/>
                </a:cubicBezTo>
                <a:cubicBezTo>
                  <a:pt x="2943617" y="795020"/>
                  <a:pt x="2958856" y="792480"/>
                  <a:pt x="2969017" y="795020"/>
                </a:cubicBezTo>
                <a:cubicBezTo>
                  <a:pt x="2971556" y="769620"/>
                  <a:pt x="2986796" y="749300"/>
                  <a:pt x="3007117" y="731520"/>
                </a:cubicBezTo>
                <a:cubicBezTo>
                  <a:pt x="3002036" y="728980"/>
                  <a:pt x="2994417" y="723900"/>
                  <a:pt x="2991877" y="726440"/>
                </a:cubicBezTo>
                <a:cubicBezTo>
                  <a:pt x="2958856" y="756920"/>
                  <a:pt x="2963936" y="721360"/>
                  <a:pt x="2956317" y="706120"/>
                </a:cubicBezTo>
                <a:cubicBezTo>
                  <a:pt x="2943617" y="713740"/>
                  <a:pt x="2915677" y="721360"/>
                  <a:pt x="2915677" y="726440"/>
                </a:cubicBezTo>
                <a:close/>
                <a:moveTo>
                  <a:pt x="373136" y="2440940"/>
                </a:moveTo>
                <a:cubicBezTo>
                  <a:pt x="385836" y="2443480"/>
                  <a:pt x="401076" y="2443480"/>
                  <a:pt x="413776" y="2446020"/>
                </a:cubicBezTo>
                <a:cubicBezTo>
                  <a:pt x="423936" y="2448560"/>
                  <a:pt x="431556" y="2463801"/>
                  <a:pt x="434096" y="2440940"/>
                </a:cubicBezTo>
                <a:cubicBezTo>
                  <a:pt x="434096" y="2433320"/>
                  <a:pt x="429017" y="2415540"/>
                  <a:pt x="426476" y="2415540"/>
                </a:cubicBezTo>
                <a:cubicBezTo>
                  <a:pt x="393456" y="2418080"/>
                  <a:pt x="401076" y="2395220"/>
                  <a:pt x="395996" y="2374901"/>
                </a:cubicBezTo>
                <a:cubicBezTo>
                  <a:pt x="393456" y="2369820"/>
                  <a:pt x="383296" y="2367280"/>
                  <a:pt x="375676" y="2364740"/>
                </a:cubicBezTo>
                <a:cubicBezTo>
                  <a:pt x="370596" y="2387601"/>
                  <a:pt x="362976" y="2410460"/>
                  <a:pt x="357896" y="2435860"/>
                </a:cubicBezTo>
                <a:cubicBezTo>
                  <a:pt x="362976" y="2438401"/>
                  <a:pt x="368056" y="2440940"/>
                  <a:pt x="373136" y="2440940"/>
                </a:cubicBezTo>
                <a:close/>
                <a:moveTo>
                  <a:pt x="121676" y="1915160"/>
                </a:moveTo>
                <a:cubicBezTo>
                  <a:pt x="121676" y="1915160"/>
                  <a:pt x="126756" y="1920240"/>
                  <a:pt x="126756" y="1920240"/>
                </a:cubicBezTo>
                <a:cubicBezTo>
                  <a:pt x="126756" y="1920240"/>
                  <a:pt x="121676" y="1917700"/>
                  <a:pt x="121676" y="1915160"/>
                </a:cubicBezTo>
                <a:cubicBezTo>
                  <a:pt x="119136" y="1917700"/>
                  <a:pt x="114056" y="1922780"/>
                  <a:pt x="114056" y="1922780"/>
                </a:cubicBezTo>
                <a:cubicBezTo>
                  <a:pt x="114056" y="1932940"/>
                  <a:pt x="116596" y="1940560"/>
                  <a:pt x="116596" y="1950720"/>
                </a:cubicBezTo>
                <a:cubicBezTo>
                  <a:pt x="126756" y="1948180"/>
                  <a:pt x="136917" y="1945640"/>
                  <a:pt x="144536" y="1940560"/>
                </a:cubicBezTo>
                <a:cubicBezTo>
                  <a:pt x="167396" y="1925320"/>
                  <a:pt x="149617" y="1882140"/>
                  <a:pt x="190256" y="1877060"/>
                </a:cubicBezTo>
                <a:cubicBezTo>
                  <a:pt x="195336" y="1877060"/>
                  <a:pt x="200417" y="1871980"/>
                  <a:pt x="208036" y="1869440"/>
                </a:cubicBezTo>
                <a:cubicBezTo>
                  <a:pt x="197876" y="1859280"/>
                  <a:pt x="187717" y="1851660"/>
                  <a:pt x="177556" y="1841500"/>
                </a:cubicBezTo>
                <a:cubicBezTo>
                  <a:pt x="175017" y="1846580"/>
                  <a:pt x="172476" y="1854200"/>
                  <a:pt x="169936" y="1859280"/>
                </a:cubicBezTo>
                <a:cubicBezTo>
                  <a:pt x="154696" y="1877060"/>
                  <a:pt x="141996" y="1892300"/>
                  <a:pt x="126756" y="1910080"/>
                </a:cubicBezTo>
                <a:cubicBezTo>
                  <a:pt x="126756" y="1910080"/>
                  <a:pt x="121676" y="1915160"/>
                  <a:pt x="121676" y="1915160"/>
                </a:cubicBezTo>
                <a:close/>
                <a:moveTo>
                  <a:pt x="1262136" y="988060"/>
                </a:moveTo>
                <a:cubicBezTo>
                  <a:pt x="1292617" y="977900"/>
                  <a:pt x="1264676" y="922020"/>
                  <a:pt x="1310396" y="924560"/>
                </a:cubicBezTo>
                <a:cubicBezTo>
                  <a:pt x="1310396" y="919480"/>
                  <a:pt x="1312936" y="914400"/>
                  <a:pt x="1310396" y="911860"/>
                </a:cubicBezTo>
                <a:cubicBezTo>
                  <a:pt x="1307856" y="906780"/>
                  <a:pt x="1302776" y="899160"/>
                  <a:pt x="1297696" y="899160"/>
                </a:cubicBezTo>
                <a:cubicBezTo>
                  <a:pt x="1282456" y="901700"/>
                  <a:pt x="1251976" y="901700"/>
                  <a:pt x="1251976" y="909320"/>
                </a:cubicBezTo>
                <a:cubicBezTo>
                  <a:pt x="1246896" y="932180"/>
                  <a:pt x="1251976" y="957580"/>
                  <a:pt x="1254517" y="980440"/>
                </a:cubicBezTo>
                <a:cubicBezTo>
                  <a:pt x="1257056" y="985520"/>
                  <a:pt x="1259596" y="988060"/>
                  <a:pt x="1262136" y="988060"/>
                </a:cubicBezTo>
                <a:close/>
                <a:moveTo>
                  <a:pt x="858276" y="800100"/>
                </a:moveTo>
                <a:cubicBezTo>
                  <a:pt x="853196" y="807720"/>
                  <a:pt x="850656" y="815340"/>
                  <a:pt x="845576" y="820420"/>
                </a:cubicBezTo>
                <a:cubicBezTo>
                  <a:pt x="853196" y="820420"/>
                  <a:pt x="860817" y="825500"/>
                  <a:pt x="868436" y="822960"/>
                </a:cubicBezTo>
                <a:cubicBezTo>
                  <a:pt x="888756" y="817880"/>
                  <a:pt x="909076" y="810260"/>
                  <a:pt x="929396" y="800100"/>
                </a:cubicBezTo>
                <a:cubicBezTo>
                  <a:pt x="931936" y="800100"/>
                  <a:pt x="931936" y="789940"/>
                  <a:pt x="931936" y="784860"/>
                </a:cubicBezTo>
                <a:cubicBezTo>
                  <a:pt x="926856" y="784860"/>
                  <a:pt x="924317" y="784860"/>
                  <a:pt x="919236" y="784860"/>
                </a:cubicBezTo>
                <a:cubicBezTo>
                  <a:pt x="898917" y="779780"/>
                  <a:pt x="878596" y="756920"/>
                  <a:pt x="863356" y="792480"/>
                </a:cubicBezTo>
                <a:cubicBezTo>
                  <a:pt x="863356" y="797560"/>
                  <a:pt x="860817" y="797560"/>
                  <a:pt x="858276" y="800100"/>
                </a:cubicBezTo>
                <a:close/>
                <a:moveTo>
                  <a:pt x="1518676" y="751840"/>
                </a:moveTo>
                <a:cubicBezTo>
                  <a:pt x="1498356" y="772160"/>
                  <a:pt x="1478036" y="754380"/>
                  <a:pt x="1457717" y="751840"/>
                </a:cubicBezTo>
                <a:cubicBezTo>
                  <a:pt x="1450096" y="751840"/>
                  <a:pt x="1442476" y="754380"/>
                  <a:pt x="1437396" y="756920"/>
                </a:cubicBezTo>
                <a:cubicBezTo>
                  <a:pt x="1442476" y="764540"/>
                  <a:pt x="1445017" y="772160"/>
                  <a:pt x="1450096" y="777240"/>
                </a:cubicBezTo>
                <a:cubicBezTo>
                  <a:pt x="1465336" y="789940"/>
                  <a:pt x="1521217" y="787400"/>
                  <a:pt x="1536456" y="774700"/>
                </a:cubicBezTo>
                <a:cubicBezTo>
                  <a:pt x="1538996" y="772160"/>
                  <a:pt x="1533917" y="764540"/>
                  <a:pt x="1533917" y="759460"/>
                </a:cubicBezTo>
                <a:cubicBezTo>
                  <a:pt x="1526296" y="756920"/>
                  <a:pt x="1518676" y="749300"/>
                  <a:pt x="1518676" y="751840"/>
                </a:cubicBezTo>
                <a:close/>
                <a:moveTo>
                  <a:pt x="2163836" y="762000"/>
                </a:moveTo>
                <a:cubicBezTo>
                  <a:pt x="2176536" y="774700"/>
                  <a:pt x="2194317" y="787400"/>
                  <a:pt x="2209556" y="800100"/>
                </a:cubicBezTo>
                <a:cubicBezTo>
                  <a:pt x="2207017" y="792480"/>
                  <a:pt x="2201936" y="782320"/>
                  <a:pt x="2201936" y="774700"/>
                </a:cubicBezTo>
                <a:cubicBezTo>
                  <a:pt x="2204477" y="764540"/>
                  <a:pt x="2212096" y="756920"/>
                  <a:pt x="2217177" y="746760"/>
                </a:cubicBezTo>
                <a:cubicBezTo>
                  <a:pt x="2219717" y="739140"/>
                  <a:pt x="2224796" y="731520"/>
                  <a:pt x="2227336" y="723900"/>
                </a:cubicBezTo>
                <a:cubicBezTo>
                  <a:pt x="2219717" y="723900"/>
                  <a:pt x="2209556" y="721360"/>
                  <a:pt x="2201936" y="723900"/>
                </a:cubicBezTo>
                <a:cubicBezTo>
                  <a:pt x="2191777" y="726440"/>
                  <a:pt x="2181617" y="731520"/>
                  <a:pt x="2171456" y="736600"/>
                </a:cubicBezTo>
                <a:cubicBezTo>
                  <a:pt x="2166377" y="749300"/>
                  <a:pt x="2161296" y="759460"/>
                  <a:pt x="2163836" y="762000"/>
                </a:cubicBezTo>
                <a:close/>
                <a:moveTo>
                  <a:pt x="505217" y="2357120"/>
                </a:moveTo>
                <a:cubicBezTo>
                  <a:pt x="502676" y="2364740"/>
                  <a:pt x="497596" y="2372360"/>
                  <a:pt x="495056" y="2379980"/>
                </a:cubicBezTo>
                <a:cubicBezTo>
                  <a:pt x="502676" y="2377440"/>
                  <a:pt x="512836" y="2374901"/>
                  <a:pt x="517917" y="2369820"/>
                </a:cubicBezTo>
                <a:cubicBezTo>
                  <a:pt x="538236" y="2346960"/>
                  <a:pt x="545856" y="2352040"/>
                  <a:pt x="548396" y="2379980"/>
                </a:cubicBezTo>
                <a:cubicBezTo>
                  <a:pt x="556017" y="2374901"/>
                  <a:pt x="563636" y="2372360"/>
                  <a:pt x="568717" y="2367280"/>
                </a:cubicBezTo>
                <a:cubicBezTo>
                  <a:pt x="561096" y="2354580"/>
                  <a:pt x="556017" y="2339340"/>
                  <a:pt x="545856" y="2334260"/>
                </a:cubicBezTo>
                <a:cubicBezTo>
                  <a:pt x="535696" y="2326640"/>
                  <a:pt x="520456" y="2331720"/>
                  <a:pt x="507756" y="2329180"/>
                </a:cubicBezTo>
                <a:cubicBezTo>
                  <a:pt x="507756" y="2339340"/>
                  <a:pt x="507756" y="2346960"/>
                  <a:pt x="505217" y="2357120"/>
                </a:cubicBezTo>
                <a:close/>
                <a:moveTo>
                  <a:pt x="1594876" y="637540"/>
                </a:moveTo>
                <a:cubicBezTo>
                  <a:pt x="1589796" y="609600"/>
                  <a:pt x="1617736" y="617220"/>
                  <a:pt x="1627896" y="604520"/>
                </a:cubicBezTo>
                <a:cubicBezTo>
                  <a:pt x="1630436" y="601980"/>
                  <a:pt x="1627896" y="591820"/>
                  <a:pt x="1630436" y="586740"/>
                </a:cubicBezTo>
                <a:cubicBezTo>
                  <a:pt x="1612656" y="599440"/>
                  <a:pt x="1594876" y="556260"/>
                  <a:pt x="1577096" y="584200"/>
                </a:cubicBezTo>
                <a:cubicBezTo>
                  <a:pt x="1569476" y="596900"/>
                  <a:pt x="1572017" y="614680"/>
                  <a:pt x="1572017" y="629920"/>
                </a:cubicBezTo>
                <a:cubicBezTo>
                  <a:pt x="1584717" y="635000"/>
                  <a:pt x="1589796" y="635000"/>
                  <a:pt x="1594876" y="637540"/>
                </a:cubicBezTo>
                <a:close/>
                <a:moveTo>
                  <a:pt x="1173236" y="3403601"/>
                </a:moveTo>
                <a:cubicBezTo>
                  <a:pt x="1170696" y="3403601"/>
                  <a:pt x="1173236" y="3418840"/>
                  <a:pt x="1173236" y="3429001"/>
                </a:cubicBezTo>
                <a:cubicBezTo>
                  <a:pt x="1193556" y="3421380"/>
                  <a:pt x="1213876" y="3411220"/>
                  <a:pt x="1236736" y="3403601"/>
                </a:cubicBezTo>
                <a:cubicBezTo>
                  <a:pt x="1236736" y="3403601"/>
                  <a:pt x="1236736" y="3398520"/>
                  <a:pt x="1236736" y="3388360"/>
                </a:cubicBezTo>
                <a:cubicBezTo>
                  <a:pt x="1213876" y="3393440"/>
                  <a:pt x="1193556" y="3395980"/>
                  <a:pt x="1173236" y="3403601"/>
                </a:cubicBezTo>
                <a:close/>
                <a:moveTo>
                  <a:pt x="1838717" y="3507740"/>
                </a:moveTo>
                <a:cubicBezTo>
                  <a:pt x="1836176" y="3512820"/>
                  <a:pt x="1843796" y="3525520"/>
                  <a:pt x="1848876" y="3528060"/>
                </a:cubicBezTo>
                <a:cubicBezTo>
                  <a:pt x="1853956" y="3530601"/>
                  <a:pt x="1866656" y="3528060"/>
                  <a:pt x="1869196" y="3522980"/>
                </a:cubicBezTo>
                <a:cubicBezTo>
                  <a:pt x="1876817" y="3510280"/>
                  <a:pt x="1881896" y="3495040"/>
                  <a:pt x="1886976" y="3479801"/>
                </a:cubicBezTo>
                <a:cubicBezTo>
                  <a:pt x="1889517" y="3477260"/>
                  <a:pt x="1886976" y="3472180"/>
                  <a:pt x="1886976" y="3467101"/>
                </a:cubicBezTo>
                <a:cubicBezTo>
                  <a:pt x="1886976" y="3467101"/>
                  <a:pt x="1881896" y="3464560"/>
                  <a:pt x="1879356" y="3467101"/>
                </a:cubicBezTo>
                <a:cubicBezTo>
                  <a:pt x="1871736" y="3472180"/>
                  <a:pt x="1866656" y="3477260"/>
                  <a:pt x="1861576" y="3479801"/>
                </a:cubicBezTo>
                <a:cubicBezTo>
                  <a:pt x="1851417" y="3489960"/>
                  <a:pt x="1841256" y="3497580"/>
                  <a:pt x="1838717" y="3507740"/>
                </a:cubicBezTo>
                <a:close/>
                <a:moveTo>
                  <a:pt x="2633736" y="579120"/>
                </a:moveTo>
                <a:cubicBezTo>
                  <a:pt x="2641356" y="568960"/>
                  <a:pt x="2659136" y="561340"/>
                  <a:pt x="2643896" y="546100"/>
                </a:cubicBezTo>
                <a:cubicBezTo>
                  <a:pt x="2641356" y="543560"/>
                  <a:pt x="2638817" y="541020"/>
                  <a:pt x="2638817" y="541020"/>
                </a:cubicBezTo>
                <a:cubicBezTo>
                  <a:pt x="2621036" y="538480"/>
                  <a:pt x="2613417" y="548640"/>
                  <a:pt x="2613417" y="563880"/>
                </a:cubicBezTo>
                <a:cubicBezTo>
                  <a:pt x="2613417" y="566420"/>
                  <a:pt x="2613417" y="568960"/>
                  <a:pt x="2613417" y="571500"/>
                </a:cubicBezTo>
                <a:cubicBezTo>
                  <a:pt x="2608336" y="581660"/>
                  <a:pt x="2605796" y="591820"/>
                  <a:pt x="2600717" y="601980"/>
                </a:cubicBezTo>
                <a:cubicBezTo>
                  <a:pt x="2610877" y="596900"/>
                  <a:pt x="2621036" y="594360"/>
                  <a:pt x="2623577" y="591820"/>
                </a:cubicBezTo>
                <a:cubicBezTo>
                  <a:pt x="2631196" y="581660"/>
                  <a:pt x="2633736" y="581660"/>
                  <a:pt x="2633736" y="579120"/>
                </a:cubicBezTo>
                <a:close/>
                <a:moveTo>
                  <a:pt x="708417" y="2707640"/>
                </a:moveTo>
                <a:cubicBezTo>
                  <a:pt x="710956" y="2712720"/>
                  <a:pt x="710956" y="2717801"/>
                  <a:pt x="716036" y="2722880"/>
                </a:cubicBezTo>
                <a:cubicBezTo>
                  <a:pt x="736356" y="2748280"/>
                  <a:pt x="751596" y="2745740"/>
                  <a:pt x="766836" y="2720340"/>
                </a:cubicBezTo>
                <a:cubicBezTo>
                  <a:pt x="769376" y="2715260"/>
                  <a:pt x="769376" y="2710180"/>
                  <a:pt x="771917" y="2702560"/>
                </a:cubicBezTo>
                <a:cubicBezTo>
                  <a:pt x="751596" y="2705101"/>
                  <a:pt x="731276" y="2707640"/>
                  <a:pt x="708417" y="2707640"/>
                </a:cubicBezTo>
                <a:close/>
                <a:moveTo>
                  <a:pt x="3225556" y="2824480"/>
                </a:moveTo>
                <a:cubicBezTo>
                  <a:pt x="3243336" y="2829560"/>
                  <a:pt x="3258577" y="2834640"/>
                  <a:pt x="3276356" y="2842260"/>
                </a:cubicBezTo>
                <a:cubicBezTo>
                  <a:pt x="3276356" y="2832101"/>
                  <a:pt x="3278896" y="2811780"/>
                  <a:pt x="3276356" y="2809240"/>
                </a:cubicBezTo>
                <a:cubicBezTo>
                  <a:pt x="3263656" y="2804160"/>
                  <a:pt x="3248417" y="2804160"/>
                  <a:pt x="3235717" y="2804160"/>
                </a:cubicBezTo>
                <a:cubicBezTo>
                  <a:pt x="3230636" y="2814320"/>
                  <a:pt x="3228096" y="2819401"/>
                  <a:pt x="3225556" y="2824480"/>
                </a:cubicBezTo>
                <a:close/>
                <a:moveTo>
                  <a:pt x="3164596" y="1463040"/>
                </a:moveTo>
                <a:cubicBezTo>
                  <a:pt x="3169677" y="1463040"/>
                  <a:pt x="3179836" y="1463040"/>
                  <a:pt x="3179836" y="1460500"/>
                </a:cubicBezTo>
                <a:cubicBezTo>
                  <a:pt x="3184917" y="1445260"/>
                  <a:pt x="3187456" y="1430020"/>
                  <a:pt x="3189996" y="1414780"/>
                </a:cubicBezTo>
                <a:cubicBezTo>
                  <a:pt x="3179836" y="1414780"/>
                  <a:pt x="3167136" y="1414780"/>
                  <a:pt x="3154436" y="1414780"/>
                </a:cubicBezTo>
                <a:cubicBezTo>
                  <a:pt x="3156977" y="1430020"/>
                  <a:pt x="3162056" y="1447800"/>
                  <a:pt x="3164596" y="1463040"/>
                </a:cubicBezTo>
                <a:close/>
                <a:moveTo>
                  <a:pt x="1152917" y="728980"/>
                </a:moveTo>
                <a:cubicBezTo>
                  <a:pt x="1160536" y="726440"/>
                  <a:pt x="1165617" y="711200"/>
                  <a:pt x="1170696" y="703580"/>
                </a:cubicBezTo>
                <a:cubicBezTo>
                  <a:pt x="1160536" y="706120"/>
                  <a:pt x="1147836" y="708660"/>
                  <a:pt x="1137676" y="711200"/>
                </a:cubicBezTo>
                <a:cubicBezTo>
                  <a:pt x="1135136" y="711200"/>
                  <a:pt x="1132596" y="708660"/>
                  <a:pt x="1130056" y="708660"/>
                </a:cubicBezTo>
                <a:cubicBezTo>
                  <a:pt x="1122436" y="706120"/>
                  <a:pt x="1114817" y="703580"/>
                  <a:pt x="1109736" y="701040"/>
                </a:cubicBezTo>
                <a:cubicBezTo>
                  <a:pt x="1112276" y="708660"/>
                  <a:pt x="1114817" y="716280"/>
                  <a:pt x="1119896" y="728980"/>
                </a:cubicBezTo>
                <a:cubicBezTo>
                  <a:pt x="1132596" y="728980"/>
                  <a:pt x="1145296" y="734060"/>
                  <a:pt x="1152917" y="728980"/>
                </a:cubicBezTo>
                <a:close/>
                <a:moveTo>
                  <a:pt x="2267977" y="718820"/>
                </a:moveTo>
                <a:cubicBezTo>
                  <a:pt x="2270517" y="703580"/>
                  <a:pt x="2270517" y="690880"/>
                  <a:pt x="2270517" y="675640"/>
                </a:cubicBezTo>
                <a:cubicBezTo>
                  <a:pt x="2262896" y="683260"/>
                  <a:pt x="2250196" y="685800"/>
                  <a:pt x="2245117" y="695960"/>
                </a:cubicBezTo>
                <a:cubicBezTo>
                  <a:pt x="2240036" y="703580"/>
                  <a:pt x="2242577" y="713740"/>
                  <a:pt x="2240036" y="728980"/>
                </a:cubicBezTo>
                <a:cubicBezTo>
                  <a:pt x="2255277" y="723900"/>
                  <a:pt x="2267977" y="721360"/>
                  <a:pt x="2267977" y="718820"/>
                </a:cubicBezTo>
                <a:close/>
                <a:moveTo>
                  <a:pt x="3002036" y="1765300"/>
                </a:moveTo>
                <a:cubicBezTo>
                  <a:pt x="2999496" y="1757680"/>
                  <a:pt x="2996956" y="1750060"/>
                  <a:pt x="2991877" y="1744980"/>
                </a:cubicBezTo>
                <a:cubicBezTo>
                  <a:pt x="2984256" y="1734820"/>
                  <a:pt x="2974096" y="1717040"/>
                  <a:pt x="2958856" y="1734820"/>
                </a:cubicBezTo>
                <a:cubicBezTo>
                  <a:pt x="2953777" y="1739900"/>
                  <a:pt x="2953777" y="1747520"/>
                  <a:pt x="2948696" y="1762760"/>
                </a:cubicBezTo>
                <a:cubicBezTo>
                  <a:pt x="2969017" y="1762760"/>
                  <a:pt x="2984256" y="1762760"/>
                  <a:pt x="3002036" y="1765300"/>
                </a:cubicBezTo>
                <a:close/>
                <a:moveTo>
                  <a:pt x="1635517" y="726440"/>
                </a:moveTo>
                <a:cubicBezTo>
                  <a:pt x="1632976" y="711200"/>
                  <a:pt x="1632976" y="695960"/>
                  <a:pt x="1630436" y="683260"/>
                </a:cubicBezTo>
                <a:cubicBezTo>
                  <a:pt x="1630436" y="680720"/>
                  <a:pt x="1612656" y="678180"/>
                  <a:pt x="1610117" y="680720"/>
                </a:cubicBezTo>
                <a:cubicBezTo>
                  <a:pt x="1599956" y="688340"/>
                  <a:pt x="1592336" y="701040"/>
                  <a:pt x="1584717" y="708660"/>
                </a:cubicBezTo>
                <a:cubicBezTo>
                  <a:pt x="1602496" y="716280"/>
                  <a:pt x="1620276" y="721360"/>
                  <a:pt x="1635517" y="726440"/>
                </a:cubicBezTo>
                <a:close/>
                <a:moveTo>
                  <a:pt x="1053856" y="3235960"/>
                </a:moveTo>
                <a:cubicBezTo>
                  <a:pt x="1056396" y="3230880"/>
                  <a:pt x="1056396" y="3223260"/>
                  <a:pt x="1056396" y="3218180"/>
                </a:cubicBezTo>
                <a:cubicBezTo>
                  <a:pt x="1046236" y="3218180"/>
                  <a:pt x="1028456" y="3215640"/>
                  <a:pt x="1025917" y="3220720"/>
                </a:cubicBezTo>
                <a:cubicBezTo>
                  <a:pt x="1020836" y="3228340"/>
                  <a:pt x="1023376" y="3243580"/>
                  <a:pt x="1023376" y="3253740"/>
                </a:cubicBezTo>
                <a:cubicBezTo>
                  <a:pt x="1030996" y="3253740"/>
                  <a:pt x="1036076" y="3251201"/>
                  <a:pt x="1038617" y="3251201"/>
                </a:cubicBezTo>
                <a:cubicBezTo>
                  <a:pt x="1046236" y="3243580"/>
                  <a:pt x="1051317" y="3241040"/>
                  <a:pt x="1053856" y="3235960"/>
                </a:cubicBezTo>
                <a:close/>
                <a:moveTo>
                  <a:pt x="1061476" y="3266440"/>
                </a:moveTo>
                <a:cubicBezTo>
                  <a:pt x="1071636" y="3276601"/>
                  <a:pt x="1081796" y="3284220"/>
                  <a:pt x="1094496" y="3291840"/>
                </a:cubicBezTo>
                <a:cubicBezTo>
                  <a:pt x="1097036" y="3291840"/>
                  <a:pt x="1104656" y="3286760"/>
                  <a:pt x="1107196" y="3284220"/>
                </a:cubicBezTo>
                <a:cubicBezTo>
                  <a:pt x="1109736" y="3279140"/>
                  <a:pt x="1112276" y="3268980"/>
                  <a:pt x="1109736" y="3268980"/>
                </a:cubicBezTo>
                <a:cubicBezTo>
                  <a:pt x="1094496" y="3263901"/>
                  <a:pt x="1079256" y="3261360"/>
                  <a:pt x="1064017" y="3256280"/>
                </a:cubicBezTo>
                <a:cubicBezTo>
                  <a:pt x="1061476" y="3258820"/>
                  <a:pt x="1058936" y="3266440"/>
                  <a:pt x="1061476" y="3266440"/>
                </a:cubicBezTo>
                <a:close/>
                <a:moveTo>
                  <a:pt x="665236" y="2646680"/>
                </a:moveTo>
                <a:cubicBezTo>
                  <a:pt x="639836" y="2664460"/>
                  <a:pt x="639836" y="2679701"/>
                  <a:pt x="665236" y="2697480"/>
                </a:cubicBezTo>
                <a:cubicBezTo>
                  <a:pt x="690636" y="2682240"/>
                  <a:pt x="690636" y="2664460"/>
                  <a:pt x="665236" y="2646680"/>
                </a:cubicBezTo>
                <a:close/>
                <a:moveTo>
                  <a:pt x="1861576" y="3581401"/>
                </a:moveTo>
                <a:cubicBezTo>
                  <a:pt x="1861576" y="3586480"/>
                  <a:pt x="1864117" y="3596640"/>
                  <a:pt x="1864117" y="3596640"/>
                </a:cubicBezTo>
                <a:cubicBezTo>
                  <a:pt x="1879356" y="3599180"/>
                  <a:pt x="1894596" y="3601720"/>
                  <a:pt x="1909836" y="3604260"/>
                </a:cubicBezTo>
                <a:cubicBezTo>
                  <a:pt x="1907296" y="3599180"/>
                  <a:pt x="1907296" y="3594101"/>
                  <a:pt x="1902217" y="3583940"/>
                </a:cubicBezTo>
                <a:cubicBezTo>
                  <a:pt x="1892056" y="3581401"/>
                  <a:pt x="1876817" y="3581401"/>
                  <a:pt x="1861576" y="3581401"/>
                </a:cubicBezTo>
                <a:close/>
                <a:moveTo>
                  <a:pt x="1749817" y="149860"/>
                </a:moveTo>
                <a:cubicBezTo>
                  <a:pt x="1757436" y="147320"/>
                  <a:pt x="1765056" y="142240"/>
                  <a:pt x="1772676" y="139700"/>
                </a:cubicBezTo>
                <a:cubicBezTo>
                  <a:pt x="1777756" y="137160"/>
                  <a:pt x="1782836" y="139700"/>
                  <a:pt x="1787917" y="137160"/>
                </a:cubicBezTo>
                <a:cubicBezTo>
                  <a:pt x="1792996" y="134620"/>
                  <a:pt x="1795536" y="129540"/>
                  <a:pt x="1800617" y="124460"/>
                </a:cubicBezTo>
                <a:cubicBezTo>
                  <a:pt x="1792996" y="119380"/>
                  <a:pt x="1785376" y="111760"/>
                  <a:pt x="1780296" y="114300"/>
                </a:cubicBezTo>
                <a:cubicBezTo>
                  <a:pt x="1772676" y="114300"/>
                  <a:pt x="1767596" y="124460"/>
                  <a:pt x="1757436" y="129540"/>
                </a:cubicBezTo>
                <a:cubicBezTo>
                  <a:pt x="1754896" y="134620"/>
                  <a:pt x="1752356" y="142240"/>
                  <a:pt x="1749817" y="149860"/>
                </a:cubicBezTo>
                <a:close/>
                <a:moveTo>
                  <a:pt x="1348496" y="3103880"/>
                </a:moveTo>
                <a:cubicBezTo>
                  <a:pt x="1358656" y="3103880"/>
                  <a:pt x="1373896" y="3106420"/>
                  <a:pt x="1381517" y="3101340"/>
                </a:cubicBezTo>
                <a:cubicBezTo>
                  <a:pt x="1386596" y="3098801"/>
                  <a:pt x="1386596" y="3083560"/>
                  <a:pt x="1384056" y="3073401"/>
                </a:cubicBezTo>
                <a:cubicBezTo>
                  <a:pt x="1384056" y="3070860"/>
                  <a:pt x="1371356" y="3070860"/>
                  <a:pt x="1361196" y="3068320"/>
                </a:cubicBezTo>
                <a:cubicBezTo>
                  <a:pt x="1356117" y="3086101"/>
                  <a:pt x="1351036" y="3096260"/>
                  <a:pt x="1348496" y="3103880"/>
                </a:cubicBezTo>
                <a:close/>
                <a:moveTo>
                  <a:pt x="2981717" y="655320"/>
                </a:moveTo>
                <a:cubicBezTo>
                  <a:pt x="2974096" y="673100"/>
                  <a:pt x="2938536" y="675640"/>
                  <a:pt x="2956317" y="706120"/>
                </a:cubicBezTo>
                <a:cubicBezTo>
                  <a:pt x="2989336" y="701040"/>
                  <a:pt x="2999496" y="685800"/>
                  <a:pt x="2981717" y="655320"/>
                </a:cubicBezTo>
                <a:close/>
                <a:moveTo>
                  <a:pt x="357896" y="2316480"/>
                </a:moveTo>
                <a:cubicBezTo>
                  <a:pt x="340117" y="2313940"/>
                  <a:pt x="324876" y="2311401"/>
                  <a:pt x="307096" y="2308860"/>
                </a:cubicBezTo>
                <a:cubicBezTo>
                  <a:pt x="312176" y="2316480"/>
                  <a:pt x="314717" y="2324101"/>
                  <a:pt x="319796" y="2329180"/>
                </a:cubicBezTo>
                <a:cubicBezTo>
                  <a:pt x="329956" y="2334260"/>
                  <a:pt x="340117" y="2336801"/>
                  <a:pt x="352817" y="2339340"/>
                </a:cubicBezTo>
                <a:cubicBezTo>
                  <a:pt x="357896" y="2326640"/>
                  <a:pt x="357896" y="2321560"/>
                  <a:pt x="357896" y="2316480"/>
                </a:cubicBezTo>
                <a:close/>
                <a:moveTo>
                  <a:pt x="558556" y="2407920"/>
                </a:moveTo>
                <a:cubicBezTo>
                  <a:pt x="561096" y="2413001"/>
                  <a:pt x="563636" y="2420620"/>
                  <a:pt x="566176" y="2420620"/>
                </a:cubicBezTo>
                <a:cubicBezTo>
                  <a:pt x="581417" y="2423160"/>
                  <a:pt x="594117" y="2423160"/>
                  <a:pt x="609356" y="2423160"/>
                </a:cubicBezTo>
                <a:cubicBezTo>
                  <a:pt x="606817" y="2418080"/>
                  <a:pt x="604276" y="2413001"/>
                  <a:pt x="599196" y="2402840"/>
                </a:cubicBezTo>
                <a:cubicBezTo>
                  <a:pt x="586496" y="2405380"/>
                  <a:pt x="573796" y="2405380"/>
                  <a:pt x="558556" y="2407920"/>
                </a:cubicBezTo>
                <a:close/>
                <a:moveTo>
                  <a:pt x="2763277" y="723900"/>
                </a:moveTo>
                <a:cubicBezTo>
                  <a:pt x="2768356" y="718820"/>
                  <a:pt x="2770896" y="711200"/>
                  <a:pt x="2775977" y="703580"/>
                </a:cubicBezTo>
                <a:cubicBezTo>
                  <a:pt x="2758196" y="706120"/>
                  <a:pt x="2742956" y="708660"/>
                  <a:pt x="2725177" y="713740"/>
                </a:cubicBezTo>
                <a:cubicBezTo>
                  <a:pt x="2727717" y="718820"/>
                  <a:pt x="2727717" y="723900"/>
                  <a:pt x="2730256" y="736600"/>
                </a:cubicBezTo>
                <a:cubicBezTo>
                  <a:pt x="2742956" y="731520"/>
                  <a:pt x="2753117" y="731520"/>
                  <a:pt x="2763277" y="723900"/>
                </a:cubicBezTo>
                <a:close/>
                <a:moveTo>
                  <a:pt x="1378976" y="955040"/>
                </a:moveTo>
                <a:cubicBezTo>
                  <a:pt x="1384056" y="952500"/>
                  <a:pt x="1381517" y="942340"/>
                  <a:pt x="1381517" y="934720"/>
                </a:cubicBezTo>
                <a:cubicBezTo>
                  <a:pt x="1371356" y="934720"/>
                  <a:pt x="1361196" y="929640"/>
                  <a:pt x="1353576" y="932180"/>
                </a:cubicBezTo>
                <a:cubicBezTo>
                  <a:pt x="1351036" y="932180"/>
                  <a:pt x="1348496" y="944880"/>
                  <a:pt x="1345956" y="960120"/>
                </a:cubicBezTo>
                <a:cubicBezTo>
                  <a:pt x="1361196" y="960120"/>
                  <a:pt x="1371356" y="960120"/>
                  <a:pt x="1378976" y="955040"/>
                </a:cubicBezTo>
                <a:close/>
                <a:moveTo>
                  <a:pt x="1234196" y="3350260"/>
                </a:moveTo>
                <a:cubicBezTo>
                  <a:pt x="1231656" y="3352801"/>
                  <a:pt x="1229117" y="3355340"/>
                  <a:pt x="1229117" y="3360420"/>
                </a:cubicBezTo>
                <a:cubicBezTo>
                  <a:pt x="1246896" y="3375660"/>
                  <a:pt x="1264676" y="3390901"/>
                  <a:pt x="1279917" y="3403601"/>
                </a:cubicBezTo>
                <a:cubicBezTo>
                  <a:pt x="1284996" y="3373120"/>
                  <a:pt x="1251976" y="3368040"/>
                  <a:pt x="1239276" y="3347720"/>
                </a:cubicBezTo>
                <a:cubicBezTo>
                  <a:pt x="1241817" y="3347720"/>
                  <a:pt x="1239276" y="3347720"/>
                  <a:pt x="1234196" y="3350260"/>
                </a:cubicBezTo>
                <a:close/>
                <a:moveTo>
                  <a:pt x="2925836" y="2014220"/>
                </a:moveTo>
                <a:cubicBezTo>
                  <a:pt x="2935996" y="2004060"/>
                  <a:pt x="2943617" y="1993900"/>
                  <a:pt x="2951236" y="1981200"/>
                </a:cubicBezTo>
                <a:cubicBezTo>
                  <a:pt x="2951236" y="1978660"/>
                  <a:pt x="2946156" y="1971040"/>
                  <a:pt x="2943617" y="1968500"/>
                </a:cubicBezTo>
                <a:cubicBezTo>
                  <a:pt x="2938536" y="1965960"/>
                  <a:pt x="2928377" y="1963420"/>
                  <a:pt x="2928377" y="1965960"/>
                </a:cubicBezTo>
                <a:cubicBezTo>
                  <a:pt x="2923296" y="1981200"/>
                  <a:pt x="2920756" y="1996440"/>
                  <a:pt x="2915677" y="2011680"/>
                </a:cubicBezTo>
                <a:cubicBezTo>
                  <a:pt x="2918217" y="2011680"/>
                  <a:pt x="2925836" y="2016760"/>
                  <a:pt x="2925836" y="2014220"/>
                </a:cubicBezTo>
                <a:close/>
                <a:moveTo>
                  <a:pt x="3134117" y="2110740"/>
                </a:moveTo>
                <a:cubicBezTo>
                  <a:pt x="3136656" y="2115820"/>
                  <a:pt x="3146817" y="2118360"/>
                  <a:pt x="3151896" y="2115820"/>
                </a:cubicBezTo>
                <a:cubicBezTo>
                  <a:pt x="3164596" y="2108201"/>
                  <a:pt x="3172217" y="2095500"/>
                  <a:pt x="3156977" y="2082800"/>
                </a:cubicBezTo>
                <a:cubicBezTo>
                  <a:pt x="3151896" y="2080260"/>
                  <a:pt x="3144277" y="2080260"/>
                  <a:pt x="3129036" y="2077720"/>
                </a:cubicBezTo>
                <a:cubicBezTo>
                  <a:pt x="3129036" y="2092960"/>
                  <a:pt x="3129036" y="2103120"/>
                  <a:pt x="3134117" y="2110740"/>
                </a:cubicBezTo>
                <a:close/>
                <a:moveTo>
                  <a:pt x="909076" y="3141980"/>
                </a:moveTo>
                <a:cubicBezTo>
                  <a:pt x="914156" y="3139440"/>
                  <a:pt x="924317" y="3139440"/>
                  <a:pt x="926856" y="3136901"/>
                </a:cubicBezTo>
                <a:cubicBezTo>
                  <a:pt x="934476" y="3126740"/>
                  <a:pt x="939556" y="3116580"/>
                  <a:pt x="944636" y="3106420"/>
                </a:cubicBezTo>
                <a:cubicBezTo>
                  <a:pt x="937017" y="3108960"/>
                  <a:pt x="929396" y="3111501"/>
                  <a:pt x="921776" y="3116580"/>
                </a:cubicBezTo>
                <a:cubicBezTo>
                  <a:pt x="916696" y="3124201"/>
                  <a:pt x="914156" y="3134360"/>
                  <a:pt x="909076" y="3141980"/>
                </a:cubicBezTo>
                <a:close/>
                <a:moveTo>
                  <a:pt x="2133356" y="398780"/>
                </a:moveTo>
                <a:cubicBezTo>
                  <a:pt x="2135896" y="386080"/>
                  <a:pt x="2135896" y="373380"/>
                  <a:pt x="2138436" y="360680"/>
                </a:cubicBezTo>
                <a:cubicBezTo>
                  <a:pt x="2133356" y="360680"/>
                  <a:pt x="2125736" y="360680"/>
                  <a:pt x="2123196" y="363220"/>
                </a:cubicBezTo>
                <a:cubicBezTo>
                  <a:pt x="2118117" y="370840"/>
                  <a:pt x="2115577" y="378460"/>
                  <a:pt x="2113036" y="388620"/>
                </a:cubicBezTo>
                <a:cubicBezTo>
                  <a:pt x="2123196" y="396240"/>
                  <a:pt x="2128277" y="398780"/>
                  <a:pt x="2133356" y="398780"/>
                </a:cubicBezTo>
                <a:close/>
                <a:moveTo>
                  <a:pt x="2450856" y="500380"/>
                </a:moveTo>
                <a:cubicBezTo>
                  <a:pt x="2463556" y="497840"/>
                  <a:pt x="2476256" y="497840"/>
                  <a:pt x="2488956" y="495300"/>
                </a:cubicBezTo>
                <a:cubicBezTo>
                  <a:pt x="2486417" y="490220"/>
                  <a:pt x="2486417" y="482600"/>
                  <a:pt x="2481336" y="482600"/>
                </a:cubicBezTo>
                <a:cubicBezTo>
                  <a:pt x="2473717" y="480060"/>
                  <a:pt x="2463556" y="480060"/>
                  <a:pt x="2455936" y="480060"/>
                </a:cubicBezTo>
                <a:cubicBezTo>
                  <a:pt x="2453396" y="490220"/>
                  <a:pt x="2450856" y="495300"/>
                  <a:pt x="2450856" y="500380"/>
                </a:cubicBezTo>
                <a:close/>
                <a:moveTo>
                  <a:pt x="2262896" y="845820"/>
                </a:moveTo>
                <a:cubicBezTo>
                  <a:pt x="2257817" y="838200"/>
                  <a:pt x="2255277" y="830580"/>
                  <a:pt x="2250196" y="825500"/>
                </a:cubicBezTo>
                <a:cubicBezTo>
                  <a:pt x="2242577" y="820420"/>
                  <a:pt x="2232417" y="817880"/>
                  <a:pt x="2224796" y="815340"/>
                </a:cubicBezTo>
                <a:cubicBezTo>
                  <a:pt x="2227336" y="822960"/>
                  <a:pt x="2232417" y="830580"/>
                  <a:pt x="2237496" y="840740"/>
                </a:cubicBezTo>
                <a:cubicBezTo>
                  <a:pt x="2245117" y="843280"/>
                  <a:pt x="2252736" y="845820"/>
                  <a:pt x="2262896" y="845820"/>
                </a:cubicBezTo>
                <a:close/>
                <a:moveTo>
                  <a:pt x="2161296" y="3116580"/>
                </a:moveTo>
                <a:cubicBezTo>
                  <a:pt x="2156217" y="3119120"/>
                  <a:pt x="2146056" y="3119120"/>
                  <a:pt x="2143517" y="3121660"/>
                </a:cubicBezTo>
                <a:cubicBezTo>
                  <a:pt x="2135896" y="3131820"/>
                  <a:pt x="2130817" y="3141980"/>
                  <a:pt x="2125736" y="3152140"/>
                </a:cubicBezTo>
                <a:cubicBezTo>
                  <a:pt x="2133356" y="3149601"/>
                  <a:pt x="2140977" y="3147060"/>
                  <a:pt x="2148596" y="3141980"/>
                </a:cubicBezTo>
                <a:cubicBezTo>
                  <a:pt x="2153677" y="3136901"/>
                  <a:pt x="2158756" y="3126740"/>
                  <a:pt x="2161296" y="3116580"/>
                </a:cubicBezTo>
                <a:close/>
                <a:moveTo>
                  <a:pt x="121676" y="1577340"/>
                </a:moveTo>
                <a:cubicBezTo>
                  <a:pt x="129296" y="1579880"/>
                  <a:pt x="139456" y="1584960"/>
                  <a:pt x="149617" y="1584960"/>
                </a:cubicBezTo>
                <a:cubicBezTo>
                  <a:pt x="152156" y="1584960"/>
                  <a:pt x="154696" y="1572260"/>
                  <a:pt x="159776" y="1564640"/>
                </a:cubicBezTo>
                <a:cubicBezTo>
                  <a:pt x="149617" y="1564640"/>
                  <a:pt x="136917" y="1564640"/>
                  <a:pt x="124217" y="1564640"/>
                </a:cubicBezTo>
                <a:cubicBezTo>
                  <a:pt x="124217" y="1569720"/>
                  <a:pt x="121676" y="1577340"/>
                  <a:pt x="121676" y="1577340"/>
                </a:cubicBezTo>
                <a:close/>
                <a:moveTo>
                  <a:pt x="2156217" y="3108960"/>
                </a:moveTo>
                <a:cubicBezTo>
                  <a:pt x="2166377" y="3108960"/>
                  <a:pt x="2176536" y="3106420"/>
                  <a:pt x="2186696" y="3103880"/>
                </a:cubicBezTo>
                <a:cubicBezTo>
                  <a:pt x="2184156" y="3096260"/>
                  <a:pt x="2184156" y="3086101"/>
                  <a:pt x="2179077" y="3083560"/>
                </a:cubicBezTo>
                <a:cubicBezTo>
                  <a:pt x="2171456" y="3081020"/>
                  <a:pt x="2161296" y="3083560"/>
                  <a:pt x="2148596" y="3083560"/>
                </a:cubicBezTo>
                <a:cubicBezTo>
                  <a:pt x="2151136" y="3098801"/>
                  <a:pt x="2153677" y="3108960"/>
                  <a:pt x="2156217" y="3108960"/>
                </a:cubicBezTo>
                <a:close/>
                <a:moveTo>
                  <a:pt x="373136" y="1292860"/>
                </a:moveTo>
                <a:cubicBezTo>
                  <a:pt x="373136" y="1295400"/>
                  <a:pt x="383296" y="1297940"/>
                  <a:pt x="388376" y="1300480"/>
                </a:cubicBezTo>
                <a:cubicBezTo>
                  <a:pt x="390917" y="1290320"/>
                  <a:pt x="395996" y="1282700"/>
                  <a:pt x="393456" y="1272540"/>
                </a:cubicBezTo>
                <a:cubicBezTo>
                  <a:pt x="393456" y="1267460"/>
                  <a:pt x="380756" y="1264920"/>
                  <a:pt x="373136" y="1262380"/>
                </a:cubicBezTo>
                <a:cubicBezTo>
                  <a:pt x="370596" y="1272540"/>
                  <a:pt x="370596" y="1282700"/>
                  <a:pt x="373136" y="1292860"/>
                </a:cubicBezTo>
                <a:close/>
                <a:moveTo>
                  <a:pt x="3169677" y="894080"/>
                </a:moveTo>
                <a:cubicBezTo>
                  <a:pt x="3174756" y="899160"/>
                  <a:pt x="3182377" y="896620"/>
                  <a:pt x="3189996" y="899160"/>
                </a:cubicBezTo>
                <a:cubicBezTo>
                  <a:pt x="3189996" y="889000"/>
                  <a:pt x="3189996" y="876300"/>
                  <a:pt x="3189996" y="866140"/>
                </a:cubicBezTo>
                <a:cubicBezTo>
                  <a:pt x="3182377" y="866140"/>
                  <a:pt x="3177296" y="868680"/>
                  <a:pt x="3162056" y="868680"/>
                </a:cubicBezTo>
                <a:cubicBezTo>
                  <a:pt x="3164596" y="878840"/>
                  <a:pt x="3164596" y="889000"/>
                  <a:pt x="3169677" y="894080"/>
                </a:cubicBezTo>
                <a:close/>
                <a:moveTo>
                  <a:pt x="1937776" y="739140"/>
                </a:moveTo>
                <a:cubicBezTo>
                  <a:pt x="1945396" y="736600"/>
                  <a:pt x="1955556" y="734060"/>
                  <a:pt x="1958096" y="728980"/>
                </a:cubicBezTo>
                <a:cubicBezTo>
                  <a:pt x="1965717" y="721360"/>
                  <a:pt x="1968256" y="711200"/>
                  <a:pt x="1973336" y="701040"/>
                </a:cubicBezTo>
                <a:cubicBezTo>
                  <a:pt x="1965717" y="703580"/>
                  <a:pt x="1958096" y="706120"/>
                  <a:pt x="1947936" y="708660"/>
                </a:cubicBezTo>
                <a:cubicBezTo>
                  <a:pt x="1945396" y="718820"/>
                  <a:pt x="1940317" y="728980"/>
                  <a:pt x="1937776" y="739140"/>
                </a:cubicBezTo>
                <a:close/>
                <a:moveTo>
                  <a:pt x="2270517" y="218440"/>
                </a:moveTo>
                <a:cubicBezTo>
                  <a:pt x="2265436" y="223520"/>
                  <a:pt x="2267977" y="231140"/>
                  <a:pt x="2265436" y="238760"/>
                </a:cubicBezTo>
                <a:cubicBezTo>
                  <a:pt x="2275596" y="238760"/>
                  <a:pt x="2288296" y="238760"/>
                  <a:pt x="2298456" y="238760"/>
                </a:cubicBezTo>
                <a:cubicBezTo>
                  <a:pt x="2298456" y="231140"/>
                  <a:pt x="2295917" y="226060"/>
                  <a:pt x="2295917" y="210820"/>
                </a:cubicBezTo>
                <a:cubicBezTo>
                  <a:pt x="2283217" y="213360"/>
                  <a:pt x="2275596" y="213360"/>
                  <a:pt x="2270517" y="218440"/>
                </a:cubicBezTo>
                <a:close/>
                <a:moveTo>
                  <a:pt x="700796" y="2603501"/>
                </a:moveTo>
                <a:cubicBezTo>
                  <a:pt x="705876" y="2600960"/>
                  <a:pt x="713496" y="2600960"/>
                  <a:pt x="713496" y="2598420"/>
                </a:cubicBezTo>
                <a:cubicBezTo>
                  <a:pt x="713496" y="2588260"/>
                  <a:pt x="713496" y="2580640"/>
                  <a:pt x="710956" y="2570480"/>
                </a:cubicBezTo>
                <a:cubicBezTo>
                  <a:pt x="710956" y="2567940"/>
                  <a:pt x="700796" y="2567940"/>
                  <a:pt x="693176" y="2565401"/>
                </a:cubicBezTo>
                <a:cubicBezTo>
                  <a:pt x="698256" y="2578101"/>
                  <a:pt x="698256" y="2590801"/>
                  <a:pt x="700796" y="2603501"/>
                </a:cubicBezTo>
                <a:close/>
                <a:moveTo>
                  <a:pt x="2849636" y="624840"/>
                </a:moveTo>
                <a:cubicBezTo>
                  <a:pt x="2854717" y="624840"/>
                  <a:pt x="2862336" y="624840"/>
                  <a:pt x="2864877" y="622300"/>
                </a:cubicBezTo>
                <a:cubicBezTo>
                  <a:pt x="2867417" y="614680"/>
                  <a:pt x="2872496" y="604520"/>
                  <a:pt x="2869956" y="596900"/>
                </a:cubicBezTo>
                <a:cubicBezTo>
                  <a:pt x="2869956" y="591820"/>
                  <a:pt x="2857256" y="589280"/>
                  <a:pt x="2849636" y="586740"/>
                </a:cubicBezTo>
                <a:cubicBezTo>
                  <a:pt x="2849636" y="599440"/>
                  <a:pt x="2849636" y="612140"/>
                  <a:pt x="2849636" y="624840"/>
                </a:cubicBezTo>
                <a:close/>
                <a:moveTo>
                  <a:pt x="2946156" y="1821180"/>
                </a:moveTo>
                <a:cubicBezTo>
                  <a:pt x="2956317" y="1821180"/>
                  <a:pt x="2966477" y="1818640"/>
                  <a:pt x="2976636" y="1816100"/>
                </a:cubicBezTo>
                <a:cubicBezTo>
                  <a:pt x="2974096" y="1808480"/>
                  <a:pt x="2974096" y="1798320"/>
                  <a:pt x="2969017" y="1795780"/>
                </a:cubicBezTo>
                <a:cubicBezTo>
                  <a:pt x="2961396" y="1793240"/>
                  <a:pt x="2951236" y="1795780"/>
                  <a:pt x="2938536" y="1795780"/>
                </a:cubicBezTo>
                <a:cubicBezTo>
                  <a:pt x="2941077" y="1808480"/>
                  <a:pt x="2943617" y="1821180"/>
                  <a:pt x="2946156" y="1821180"/>
                </a:cubicBezTo>
                <a:close/>
                <a:moveTo>
                  <a:pt x="1036076" y="2915920"/>
                </a:moveTo>
                <a:cubicBezTo>
                  <a:pt x="1048776" y="2913380"/>
                  <a:pt x="1061476" y="2913380"/>
                  <a:pt x="1074176" y="2910840"/>
                </a:cubicBezTo>
                <a:cubicBezTo>
                  <a:pt x="1071636" y="2905760"/>
                  <a:pt x="1071636" y="2898140"/>
                  <a:pt x="1066556" y="2898140"/>
                </a:cubicBezTo>
                <a:cubicBezTo>
                  <a:pt x="1058936" y="2895601"/>
                  <a:pt x="1048776" y="2895601"/>
                  <a:pt x="1041156" y="2895601"/>
                </a:cubicBezTo>
                <a:cubicBezTo>
                  <a:pt x="1036076" y="2905760"/>
                  <a:pt x="1036076" y="2910840"/>
                  <a:pt x="1036076" y="2915920"/>
                </a:cubicBezTo>
                <a:close/>
                <a:moveTo>
                  <a:pt x="472196" y="2303780"/>
                </a:moveTo>
                <a:cubicBezTo>
                  <a:pt x="482356" y="2313940"/>
                  <a:pt x="492517" y="2324101"/>
                  <a:pt x="505217" y="2308860"/>
                </a:cubicBezTo>
                <a:cubicBezTo>
                  <a:pt x="507756" y="2306320"/>
                  <a:pt x="507756" y="2298701"/>
                  <a:pt x="510296" y="2293620"/>
                </a:cubicBezTo>
                <a:cubicBezTo>
                  <a:pt x="497596" y="2291080"/>
                  <a:pt x="484896" y="2291080"/>
                  <a:pt x="472196" y="2288540"/>
                </a:cubicBezTo>
                <a:cubicBezTo>
                  <a:pt x="469656" y="2296160"/>
                  <a:pt x="469656" y="2301240"/>
                  <a:pt x="472196" y="2303780"/>
                </a:cubicBezTo>
                <a:close/>
                <a:moveTo>
                  <a:pt x="421396" y="2001520"/>
                </a:moveTo>
                <a:cubicBezTo>
                  <a:pt x="429017" y="1998980"/>
                  <a:pt x="439176" y="1996440"/>
                  <a:pt x="441717" y="1991360"/>
                </a:cubicBezTo>
                <a:cubicBezTo>
                  <a:pt x="449336" y="1983740"/>
                  <a:pt x="451876" y="1973580"/>
                  <a:pt x="456956" y="1963420"/>
                </a:cubicBezTo>
                <a:cubicBezTo>
                  <a:pt x="449336" y="1965960"/>
                  <a:pt x="441717" y="1968500"/>
                  <a:pt x="431556" y="1971040"/>
                </a:cubicBezTo>
                <a:cubicBezTo>
                  <a:pt x="429017" y="1983740"/>
                  <a:pt x="426476" y="1993900"/>
                  <a:pt x="421396" y="2001520"/>
                </a:cubicBezTo>
                <a:close/>
                <a:moveTo>
                  <a:pt x="652536" y="2735580"/>
                </a:moveTo>
                <a:cubicBezTo>
                  <a:pt x="662696" y="2745740"/>
                  <a:pt x="672856" y="2755901"/>
                  <a:pt x="683017" y="2766060"/>
                </a:cubicBezTo>
                <a:cubicBezTo>
                  <a:pt x="685556" y="2768601"/>
                  <a:pt x="690636" y="2768601"/>
                  <a:pt x="690636" y="2766060"/>
                </a:cubicBezTo>
                <a:cubicBezTo>
                  <a:pt x="693176" y="2763520"/>
                  <a:pt x="695717" y="2755901"/>
                  <a:pt x="695717" y="2753360"/>
                </a:cubicBezTo>
                <a:cubicBezTo>
                  <a:pt x="685556" y="2743201"/>
                  <a:pt x="675396" y="2733040"/>
                  <a:pt x="665236" y="2722880"/>
                </a:cubicBezTo>
                <a:cubicBezTo>
                  <a:pt x="662696" y="2727960"/>
                  <a:pt x="657617" y="2730501"/>
                  <a:pt x="652536" y="2735580"/>
                </a:cubicBezTo>
                <a:close/>
                <a:moveTo>
                  <a:pt x="1084336" y="2938780"/>
                </a:moveTo>
                <a:cubicBezTo>
                  <a:pt x="1091956" y="2936240"/>
                  <a:pt x="1102117" y="2936240"/>
                  <a:pt x="1109736" y="2931160"/>
                </a:cubicBezTo>
                <a:cubicBezTo>
                  <a:pt x="1114817" y="2926080"/>
                  <a:pt x="1117356" y="2918460"/>
                  <a:pt x="1122436" y="2910840"/>
                </a:cubicBezTo>
                <a:cubicBezTo>
                  <a:pt x="1114817" y="2910840"/>
                  <a:pt x="1104656" y="2913380"/>
                  <a:pt x="1097036" y="2913380"/>
                </a:cubicBezTo>
                <a:cubicBezTo>
                  <a:pt x="1091956" y="2923540"/>
                  <a:pt x="1089417" y="2931160"/>
                  <a:pt x="1084336" y="2938780"/>
                </a:cubicBezTo>
                <a:close/>
                <a:moveTo>
                  <a:pt x="434096" y="2148840"/>
                </a:moveTo>
                <a:cubicBezTo>
                  <a:pt x="429017" y="2141220"/>
                  <a:pt x="426476" y="2133601"/>
                  <a:pt x="421396" y="2128520"/>
                </a:cubicBezTo>
                <a:cubicBezTo>
                  <a:pt x="413776" y="2123440"/>
                  <a:pt x="403617" y="2120901"/>
                  <a:pt x="395996" y="2118360"/>
                </a:cubicBezTo>
                <a:cubicBezTo>
                  <a:pt x="398536" y="2125980"/>
                  <a:pt x="403617" y="2133601"/>
                  <a:pt x="408696" y="2143760"/>
                </a:cubicBezTo>
                <a:cubicBezTo>
                  <a:pt x="416317" y="2146301"/>
                  <a:pt x="426476" y="2148840"/>
                  <a:pt x="434096" y="2148840"/>
                </a:cubicBezTo>
                <a:close/>
                <a:moveTo>
                  <a:pt x="423936" y="2212340"/>
                </a:moveTo>
                <a:cubicBezTo>
                  <a:pt x="421396" y="2214880"/>
                  <a:pt x="421396" y="2222501"/>
                  <a:pt x="421396" y="2227580"/>
                </a:cubicBezTo>
                <a:cubicBezTo>
                  <a:pt x="434096" y="2225040"/>
                  <a:pt x="446796" y="2225040"/>
                  <a:pt x="459496" y="2222501"/>
                </a:cubicBezTo>
                <a:cubicBezTo>
                  <a:pt x="456956" y="2217420"/>
                  <a:pt x="454417" y="2212340"/>
                  <a:pt x="449336" y="2202180"/>
                </a:cubicBezTo>
                <a:cubicBezTo>
                  <a:pt x="441717" y="2204720"/>
                  <a:pt x="431556" y="2207260"/>
                  <a:pt x="423936" y="2212340"/>
                </a:cubicBezTo>
                <a:close/>
                <a:moveTo>
                  <a:pt x="121676" y="1920240"/>
                </a:moveTo>
                <a:cubicBezTo>
                  <a:pt x="124217" y="1917700"/>
                  <a:pt x="126756" y="1915160"/>
                  <a:pt x="126756" y="1910080"/>
                </a:cubicBezTo>
                <a:cubicBezTo>
                  <a:pt x="121676" y="1905000"/>
                  <a:pt x="119136" y="1902460"/>
                  <a:pt x="114056" y="1897380"/>
                </a:cubicBezTo>
                <a:cubicBezTo>
                  <a:pt x="108976" y="1894840"/>
                  <a:pt x="103896" y="1892300"/>
                  <a:pt x="98817" y="1889760"/>
                </a:cubicBezTo>
                <a:cubicBezTo>
                  <a:pt x="98817" y="1897380"/>
                  <a:pt x="98817" y="1902460"/>
                  <a:pt x="101356" y="1907540"/>
                </a:cubicBezTo>
                <a:cubicBezTo>
                  <a:pt x="103896" y="1912620"/>
                  <a:pt x="108976" y="1915160"/>
                  <a:pt x="114056" y="1920240"/>
                </a:cubicBezTo>
                <a:cubicBezTo>
                  <a:pt x="116596" y="1922780"/>
                  <a:pt x="119136" y="1922780"/>
                  <a:pt x="121676" y="1920240"/>
                </a:cubicBezTo>
                <a:close/>
                <a:moveTo>
                  <a:pt x="375676" y="2202180"/>
                </a:moveTo>
                <a:cubicBezTo>
                  <a:pt x="380756" y="2199640"/>
                  <a:pt x="388376" y="2199640"/>
                  <a:pt x="390917" y="2194560"/>
                </a:cubicBezTo>
                <a:cubicBezTo>
                  <a:pt x="393456" y="2189480"/>
                  <a:pt x="393456" y="2181860"/>
                  <a:pt x="393456" y="2176780"/>
                </a:cubicBezTo>
                <a:cubicBezTo>
                  <a:pt x="388376" y="2179320"/>
                  <a:pt x="383296" y="2181860"/>
                  <a:pt x="370596" y="2186940"/>
                </a:cubicBezTo>
                <a:cubicBezTo>
                  <a:pt x="370596" y="2189480"/>
                  <a:pt x="373136" y="2197101"/>
                  <a:pt x="375676" y="2202180"/>
                </a:cubicBezTo>
                <a:close/>
                <a:moveTo>
                  <a:pt x="1686317" y="149860"/>
                </a:moveTo>
                <a:cubicBezTo>
                  <a:pt x="1688856" y="157480"/>
                  <a:pt x="1691396" y="165100"/>
                  <a:pt x="1696476" y="170180"/>
                </a:cubicBezTo>
                <a:cubicBezTo>
                  <a:pt x="1699017" y="172720"/>
                  <a:pt x="1706636" y="172720"/>
                  <a:pt x="1711717" y="172720"/>
                </a:cubicBezTo>
                <a:cubicBezTo>
                  <a:pt x="1709176" y="165100"/>
                  <a:pt x="1706636" y="157480"/>
                  <a:pt x="1704096" y="152400"/>
                </a:cubicBezTo>
                <a:cubicBezTo>
                  <a:pt x="1696476" y="152400"/>
                  <a:pt x="1691396" y="149860"/>
                  <a:pt x="1686317" y="149860"/>
                </a:cubicBezTo>
                <a:close/>
                <a:moveTo>
                  <a:pt x="634756" y="1135380"/>
                </a:moveTo>
                <a:cubicBezTo>
                  <a:pt x="639836" y="1135380"/>
                  <a:pt x="647456" y="1135380"/>
                  <a:pt x="652536" y="1132840"/>
                </a:cubicBezTo>
                <a:cubicBezTo>
                  <a:pt x="655076" y="1130300"/>
                  <a:pt x="657617" y="1122680"/>
                  <a:pt x="660156" y="1117600"/>
                </a:cubicBezTo>
                <a:cubicBezTo>
                  <a:pt x="655076" y="1115060"/>
                  <a:pt x="647456" y="1112520"/>
                  <a:pt x="644917" y="1112520"/>
                </a:cubicBezTo>
                <a:cubicBezTo>
                  <a:pt x="637296" y="1125220"/>
                  <a:pt x="637296" y="1130300"/>
                  <a:pt x="634756" y="1135380"/>
                </a:cubicBezTo>
                <a:close/>
                <a:moveTo>
                  <a:pt x="3062996" y="1978660"/>
                </a:moveTo>
                <a:cubicBezTo>
                  <a:pt x="3062996" y="1983740"/>
                  <a:pt x="3062996" y="1991360"/>
                  <a:pt x="3065536" y="1993900"/>
                </a:cubicBezTo>
                <a:cubicBezTo>
                  <a:pt x="3070617" y="1998980"/>
                  <a:pt x="3080777" y="2001520"/>
                  <a:pt x="3085856" y="2004060"/>
                </a:cubicBezTo>
                <a:cubicBezTo>
                  <a:pt x="3085856" y="1998980"/>
                  <a:pt x="3083317" y="1993900"/>
                  <a:pt x="3083317" y="1986280"/>
                </a:cubicBezTo>
                <a:cubicBezTo>
                  <a:pt x="3078236" y="1983740"/>
                  <a:pt x="3070617" y="1981200"/>
                  <a:pt x="3062996" y="1978660"/>
                </a:cubicBezTo>
                <a:close/>
                <a:moveTo>
                  <a:pt x="2826777" y="3243580"/>
                </a:moveTo>
                <a:cubicBezTo>
                  <a:pt x="2821696" y="3248660"/>
                  <a:pt x="2816617" y="3256280"/>
                  <a:pt x="2814077" y="3263901"/>
                </a:cubicBezTo>
                <a:cubicBezTo>
                  <a:pt x="2816617" y="3266440"/>
                  <a:pt x="2824236" y="3271520"/>
                  <a:pt x="2824236" y="3268980"/>
                </a:cubicBezTo>
                <a:cubicBezTo>
                  <a:pt x="2831856" y="3261360"/>
                  <a:pt x="2836936" y="3253740"/>
                  <a:pt x="2847096" y="3241040"/>
                </a:cubicBezTo>
                <a:cubicBezTo>
                  <a:pt x="2834396" y="3241040"/>
                  <a:pt x="2829317" y="3241040"/>
                  <a:pt x="2826777" y="3243580"/>
                </a:cubicBezTo>
                <a:close/>
                <a:moveTo>
                  <a:pt x="784617" y="939800"/>
                </a:moveTo>
                <a:cubicBezTo>
                  <a:pt x="789696" y="939800"/>
                  <a:pt x="794776" y="942340"/>
                  <a:pt x="794776" y="939800"/>
                </a:cubicBezTo>
                <a:cubicBezTo>
                  <a:pt x="799856" y="932180"/>
                  <a:pt x="802396" y="922020"/>
                  <a:pt x="804936" y="914400"/>
                </a:cubicBezTo>
                <a:cubicBezTo>
                  <a:pt x="799856" y="916940"/>
                  <a:pt x="794776" y="916940"/>
                  <a:pt x="787156" y="919480"/>
                </a:cubicBezTo>
                <a:cubicBezTo>
                  <a:pt x="789696" y="924560"/>
                  <a:pt x="787156" y="932180"/>
                  <a:pt x="784617" y="939800"/>
                </a:cubicBezTo>
                <a:close/>
                <a:moveTo>
                  <a:pt x="2826777" y="688340"/>
                </a:moveTo>
                <a:cubicBezTo>
                  <a:pt x="2826777" y="683260"/>
                  <a:pt x="2826777" y="675640"/>
                  <a:pt x="2824236" y="673100"/>
                </a:cubicBezTo>
                <a:cubicBezTo>
                  <a:pt x="2819156" y="668020"/>
                  <a:pt x="2808996" y="665480"/>
                  <a:pt x="2803917" y="662940"/>
                </a:cubicBezTo>
                <a:cubicBezTo>
                  <a:pt x="2803917" y="668020"/>
                  <a:pt x="2806456" y="673100"/>
                  <a:pt x="2806456" y="680720"/>
                </a:cubicBezTo>
                <a:cubicBezTo>
                  <a:pt x="2811536" y="683260"/>
                  <a:pt x="2819156" y="685800"/>
                  <a:pt x="2826777" y="688340"/>
                </a:cubicBezTo>
                <a:close/>
                <a:moveTo>
                  <a:pt x="2186696" y="345440"/>
                </a:moveTo>
                <a:cubicBezTo>
                  <a:pt x="2184156" y="340360"/>
                  <a:pt x="2184156" y="332740"/>
                  <a:pt x="2179077" y="330200"/>
                </a:cubicBezTo>
                <a:cubicBezTo>
                  <a:pt x="2173996" y="327660"/>
                  <a:pt x="2166377" y="327660"/>
                  <a:pt x="2161296" y="327660"/>
                </a:cubicBezTo>
                <a:cubicBezTo>
                  <a:pt x="2163836" y="332740"/>
                  <a:pt x="2166377" y="337820"/>
                  <a:pt x="2171456" y="350520"/>
                </a:cubicBezTo>
                <a:cubicBezTo>
                  <a:pt x="2173996" y="350520"/>
                  <a:pt x="2181617" y="347980"/>
                  <a:pt x="2186696" y="345440"/>
                </a:cubicBezTo>
                <a:close/>
                <a:moveTo>
                  <a:pt x="1447556" y="3253740"/>
                </a:moveTo>
                <a:cubicBezTo>
                  <a:pt x="1450096" y="3256280"/>
                  <a:pt x="1455176" y="3251201"/>
                  <a:pt x="1460256" y="3251201"/>
                </a:cubicBezTo>
                <a:cubicBezTo>
                  <a:pt x="1455176" y="3243580"/>
                  <a:pt x="1452636" y="3235960"/>
                  <a:pt x="1447556" y="3230880"/>
                </a:cubicBezTo>
                <a:cubicBezTo>
                  <a:pt x="1445017" y="3228340"/>
                  <a:pt x="1439936" y="3233420"/>
                  <a:pt x="1432317" y="3233420"/>
                </a:cubicBezTo>
                <a:cubicBezTo>
                  <a:pt x="1437396" y="3241040"/>
                  <a:pt x="1442476" y="3248660"/>
                  <a:pt x="1447556" y="3253740"/>
                </a:cubicBezTo>
                <a:close/>
                <a:moveTo>
                  <a:pt x="1259596" y="3055620"/>
                </a:moveTo>
                <a:cubicBezTo>
                  <a:pt x="1262136" y="3063240"/>
                  <a:pt x="1264676" y="3070860"/>
                  <a:pt x="1269756" y="3075940"/>
                </a:cubicBezTo>
                <a:cubicBezTo>
                  <a:pt x="1272296" y="3078480"/>
                  <a:pt x="1279917" y="3078480"/>
                  <a:pt x="1284996" y="3078480"/>
                </a:cubicBezTo>
                <a:cubicBezTo>
                  <a:pt x="1282456" y="3070860"/>
                  <a:pt x="1279917" y="3063240"/>
                  <a:pt x="1277376" y="3058160"/>
                </a:cubicBezTo>
                <a:cubicBezTo>
                  <a:pt x="1272296" y="3058160"/>
                  <a:pt x="1264676" y="3055620"/>
                  <a:pt x="1259596" y="3055620"/>
                </a:cubicBezTo>
                <a:close/>
                <a:moveTo>
                  <a:pt x="784617" y="975360"/>
                </a:moveTo>
                <a:cubicBezTo>
                  <a:pt x="779536" y="980440"/>
                  <a:pt x="774456" y="988060"/>
                  <a:pt x="771917" y="995680"/>
                </a:cubicBezTo>
                <a:cubicBezTo>
                  <a:pt x="774456" y="998220"/>
                  <a:pt x="782076" y="1003300"/>
                  <a:pt x="782076" y="1000760"/>
                </a:cubicBezTo>
                <a:cubicBezTo>
                  <a:pt x="789696" y="993140"/>
                  <a:pt x="794776" y="985520"/>
                  <a:pt x="804936" y="972820"/>
                </a:cubicBezTo>
                <a:cubicBezTo>
                  <a:pt x="792236" y="975360"/>
                  <a:pt x="787156" y="972820"/>
                  <a:pt x="784617" y="975360"/>
                </a:cubicBezTo>
                <a:close/>
                <a:moveTo>
                  <a:pt x="2775977" y="586740"/>
                </a:moveTo>
                <a:cubicBezTo>
                  <a:pt x="2773436" y="589280"/>
                  <a:pt x="2778517" y="594360"/>
                  <a:pt x="2778517" y="599440"/>
                </a:cubicBezTo>
                <a:cubicBezTo>
                  <a:pt x="2786136" y="594360"/>
                  <a:pt x="2793756" y="591820"/>
                  <a:pt x="2798836" y="586740"/>
                </a:cubicBezTo>
                <a:cubicBezTo>
                  <a:pt x="2801377" y="584200"/>
                  <a:pt x="2796296" y="579120"/>
                  <a:pt x="2796296" y="571500"/>
                </a:cubicBezTo>
                <a:cubicBezTo>
                  <a:pt x="2788677" y="576580"/>
                  <a:pt x="2781056" y="581660"/>
                  <a:pt x="2775977" y="586740"/>
                </a:cubicBezTo>
                <a:close/>
                <a:moveTo>
                  <a:pt x="1460256" y="698500"/>
                </a:moveTo>
                <a:cubicBezTo>
                  <a:pt x="1465336" y="693420"/>
                  <a:pt x="1467876" y="685800"/>
                  <a:pt x="1472956" y="678180"/>
                </a:cubicBezTo>
                <a:cubicBezTo>
                  <a:pt x="1467876" y="678180"/>
                  <a:pt x="1462796" y="673100"/>
                  <a:pt x="1460256" y="675640"/>
                </a:cubicBezTo>
                <a:cubicBezTo>
                  <a:pt x="1455176" y="680720"/>
                  <a:pt x="1450096" y="688340"/>
                  <a:pt x="1445017" y="695960"/>
                </a:cubicBezTo>
                <a:cubicBezTo>
                  <a:pt x="1452636" y="698500"/>
                  <a:pt x="1460256" y="701040"/>
                  <a:pt x="1460256" y="698500"/>
                </a:cubicBezTo>
                <a:close/>
                <a:moveTo>
                  <a:pt x="3309377" y="2484120"/>
                </a:moveTo>
                <a:cubicBezTo>
                  <a:pt x="3309377" y="2491740"/>
                  <a:pt x="3314456" y="2496820"/>
                  <a:pt x="3322077" y="2496820"/>
                </a:cubicBezTo>
                <a:cubicBezTo>
                  <a:pt x="3329696" y="2486660"/>
                  <a:pt x="3352556" y="2479040"/>
                  <a:pt x="3334777" y="2458720"/>
                </a:cubicBezTo>
                <a:cubicBezTo>
                  <a:pt x="3324617" y="2468880"/>
                  <a:pt x="3316996" y="2476501"/>
                  <a:pt x="3309377" y="2484120"/>
                </a:cubicBezTo>
                <a:close/>
                <a:moveTo>
                  <a:pt x="660156" y="2641601"/>
                </a:moveTo>
                <a:cubicBezTo>
                  <a:pt x="665236" y="2641601"/>
                  <a:pt x="670317" y="2644140"/>
                  <a:pt x="670317" y="2641601"/>
                </a:cubicBezTo>
                <a:cubicBezTo>
                  <a:pt x="675396" y="2633980"/>
                  <a:pt x="677936" y="2623820"/>
                  <a:pt x="680476" y="2616201"/>
                </a:cubicBezTo>
                <a:cubicBezTo>
                  <a:pt x="675396" y="2618740"/>
                  <a:pt x="670317" y="2618740"/>
                  <a:pt x="662696" y="2621280"/>
                </a:cubicBezTo>
                <a:cubicBezTo>
                  <a:pt x="662696" y="2626360"/>
                  <a:pt x="662696" y="2633980"/>
                  <a:pt x="660156" y="2641601"/>
                </a:cubicBezTo>
                <a:close/>
                <a:moveTo>
                  <a:pt x="2049536" y="71120"/>
                </a:moveTo>
                <a:cubicBezTo>
                  <a:pt x="2054617" y="76200"/>
                  <a:pt x="2059696" y="83820"/>
                  <a:pt x="2064776" y="86360"/>
                </a:cubicBezTo>
                <a:cubicBezTo>
                  <a:pt x="2064776" y="86360"/>
                  <a:pt x="2072396" y="78740"/>
                  <a:pt x="2072396" y="78740"/>
                </a:cubicBezTo>
                <a:cubicBezTo>
                  <a:pt x="2067317" y="71120"/>
                  <a:pt x="2062236" y="66040"/>
                  <a:pt x="2057156" y="58420"/>
                </a:cubicBezTo>
                <a:cubicBezTo>
                  <a:pt x="2054617" y="63500"/>
                  <a:pt x="2049536" y="68580"/>
                  <a:pt x="2049536" y="71120"/>
                </a:cubicBezTo>
                <a:close/>
                <a:moveTo>
                  <a:pt x="1361196" y="698500"/>
                </a:moveTo>
                <a:cubicBezTo>
                  <a:pt x="1366276" y="693420"/>
                  <a:pt x="1368817" y="685800"/>
                  <a:pt x="1373896" y="678180"/>
                </a:cubicBezTo>
                <a:cubicBezTo>
                  <a:pt x="1368817" y="678180"/>
                  <a:pt x="1363736" y="673100"/>
                  <a:pt x="1361196" y="675640"/>
                </a:cubicBezTo>
                <a:cubicBezTo>
                  <a:pt x="1356117" y="680720"/>
                  <a:pt x="1351036" y="688340"/>
                  <a:pt x="1345956" y="695960"/>
                </a:cubicBezTo>
                <a:cubicBezTo>
                  <a:pt x="1353576" y="698500"/>
                  <a:pt x="1358656" y="701040"/>
                  <a:pt x="1361196" y="698500"/>
                </a:cubicBezTo>
                <a:close/>
                <a:moveTo>
                  <a:pt x="1246896" y="624840"/>
                </a:moveTo>
                <a:cubicBezTo>
                  <a:pt x="1251976" y="624840"/>
                  <a:pt x="1259596" y="624840"/>
                  <a:pt x="1262136" y="622300"/>
                </a:cubicBezTo>
                <a:cubicBezTo>
                  <a:pt x="1267217" y="617220"/>
                  <a:pt x="1269756" y="609600"/>
                  <a:pt x="1272296" y="601980"/>
                </a:cubicBezTo>
                <a:cubicBezTo>
                  <a:pt x="1264676" y="601980"/>
                  <a:pt x="1259596" y="604520"/>
                  <a:pt x="1249436" y="604520"/>
                </a:cubicBezTo>
                <a:cubicBezTo>
                  <a:pt x="1249436" y="612140"/>
                  <a:pt x="1249436" y="619760"/>
                  <a:pt x="1246896" y="624840"/>
                </a:cubicBezTo>
                <a:close/>
                <a:moveTo>
                  <a:pt x="3268736" y="2669540"/>
                </a:moveTo>
                <a:cubicBezTo>
                  <a:pt x="3273817" y="2674620"/>
                  <a:pt x="3283977" y="2677160"/>
                  <a:pt x="3289056" y="2679701"/>
                </a:cubicBezTo>
                <a:cubicBezTo>
                  <a:pt x="3289056" y="2674620"/>
                  <a:pt x="3289056" y="2667001"/>
                  <a:pt x="3286517" y="2664460"/>
                </a:cubicBezTo>
                <a:cubicBezTo>
                  <a:pt x="3281436" y="2659380"/>
                  <a:pt x="3273817" y="2656840"/>
                  <a:pt x="3263656" y="2651760"/>
                </a:cubicBezTo>
                <a:cubicBezTo>
                  <a:pt x="3266196" y="2659380"/>
                  <a:pt x="3263656" y="2667001"/>
                  <a:pt x="3268736" y="2669540"/>
                </a:cubicBezTo>
                <a:close/>
                <a:moveTo>
                  <a:pt x="1178317" y="599440"/>
                </a:moveTo>
                <a:cubicBezTo>
                  <a:pt x="1178317" y="599440"/>
                  <a:pt x="1188476" y="596900"/>
                  <a:pt x="1191017" y="594360"/>
                </a:cubicBezTo>
                <a:cubicBezTo>
                  <a:pt x="1193556" y="589280"/>
                  <a:pt x="1193556" y="581660"/>
                  <a:pt x="1193556" y="576580"/>
                </a:cubicBezTo>
                <a:cubicBezTo>
                  <a:pt x="1188476" y="579120"/>
                  <a:pt x="1183396" y="581660"/>
                  <a:pt x="1170696" y="586740"/>
                </a:cubicBezTo>
                <a:cubicBezTo>
                  <a:pt x="1170696" y="586740"/>
                  <a:pt x="1173236" y="594360"/>
                  <a:pt x="1178317" y="599440"/>
                </a:cubicBezTo>
                <a:close/>
                <a:moveTo>
                  <a:pt x="2913136" y="2062480"/>
                </a:moveTo>
                <a:cubicBezTo>
                  <a:pt x="2918217" y="2062480"/>
                  <a:pt x="2925836" y="2062480"/>
                  <a:pt x="2930917" y="2059940"/>
                </a:cubicBezTo>
                <a:cubicBezTo>
                  <a:pt x="2933456" y="2057400"/>
                  <a:pt x="2935996" y="2049780"/>
                  <a:pt x="2938536" y="2044700"/>
                </a:cubicBezTo>
                <a:cubicBezTo>
                  <a:pt x="2933456" y="2042160"/>
                  <a:pt x="2925836" y="2039620"/>
                  <a:pt x="2923296" y="2039620"/>
                </a:cubicBezTo>
                <a:cubicBezTo>
                  <a:pt x="2918217" y="2052320"/>
                  <a:pt x="2915677" y="2057400"/>
                  <a:pt x="2913136" y="2062480"/>
                </a:cubicBezTo>
                <a:close/>
                <a:moveTo>
                  <a:pt x="1198636" y="675640"/>
                </a:moveTo>
                <a:cubicBezTo>
                  <a:pt x="1203717" y="680720"/>
                  <a:pt x="1211336" y="683260"/>
                  <a:pt x="1218956" y="688340"/>
                </a:cubicBezTo>
                <a:cubicBezTo>
                  <a:pt x="1218956" y="683260"/>
                  <a:pt x="1224036" y="678180"/>
                  <a:pt x="1221496" y="675640"/>
                </a:cubicBezTo>
                <a:cubicBezTo>
                  <a:pt x="1216417" y="670560"/>
                  <a:pt x="1208796" y="665480"/>
                  <a:pt x="1201176" y="660400"/>
                </a:cubicBezTo>
                <a:cubicBezTo>
                  <a:pt x="1201176" y="668020"/>
                  <a:pt x="1196096" y="673100"/>
                  <a:pt x="1198636" y="675640"/>
                </a:cubicBezTo>
                <a:close/>
                <a:moveTo>
                  <a:pt x="545856" y="2667001"/>
                </a:moveTo>
                <a:cubicBezTo>
                  <a:pt x="545856" y="2672080"/>
                  <a:pt x="545856" y="2679701"/>
                  <a:pt x="548396" y="2682240"/>
                </a:cubicBezTo>
                <a:cubicBezTo>
                  <a:pt x="553476" y="2687320"/>
                  <a:pt x="563636" y="2689860"/>
                  <a:pt x="568717" y="2692401"/>
                </a:cubicBezTo>
                <a:cubicBezTo>
                  <a:pt x="568717" y="2687320"/>
                  <a:pt x="566176" y="2682240"/>
                  <a:pt x="566176" y="2674620"/>
                </a:cubicBezTo>
                <a:cubicBezTo>
                  <a:pt x="561096" y="2672080"/>
                  <a:pt x="553476" y="2669540"/>
                  <a:pt x="545856" y="2667001"/>
                </a:cubicBezTo>
                <a:close/>
                <a:moveTo>
                  <a:pt x="1173236" y="3004820"/>
                </a:moveTo>
                <a:cubicBezTo>
                  <a:pt x="1180856" y="3002280"/>
                  <a:pt x="1188476" y="2999740"/>
                  <a:pt x="1193556" y="2994660"/>
                </a:cubicBezTo>
                <a:cubicBezTo>
                  <a:pt x="1196096" y="2992120"/>
                  <a:pt x="1196096" y="2984501"/>
                  <a:pt x="1196096" y="2979420"/>
                </a:cubicBezTo>
                <a:cubicBezTo>
                  <a:pt x="1188476" y="2981960"/>
                  <a:pt x="1180856" y="2984501"/>
                  <a:pt x="1175776" y="2987040"/>
                </a:cubicBezTo>
                <a:cubicBezTo>
                  <a:pt x="1175776" y="2994660"/>
                  <a:pt x="1173236" y="2999740"/>
                  <a:pt x="1173236" y="3004820"/>
                </a:cubicBezTo>
                <a:close/>
                <a:moveTo>
                  <a:pt x="2829317" y="2463801"/>
                </a:moveTo>
                <a:cubicBezTo>
                  <a:pt x="2834396" y="2458720"/>
                  <a:pt x="2836936" y="2448560"/>
                  <a:pt x="2839477" y="2443480"/>
                </a:cubicBezTo>
                <a:cubicBezTo>
                  <a:pt x="2834396" y="2443480"/>
                  <a:pt x="2826777" y="2443480"/>
                  <a:pt x="2824236" y="2446020"/>
                </a:cubicBezTo>
                <a:cubicBezTo>
                  <a:pt x="2819156" y="2451101"/>
                  <a:pt x="2816617" y="2458720"/>
                  <a:pt x="2811536" y="2468880"/>
                </a:cubicBezTo>
                <a:cubicBezTo>
                  <a:pt x="2819156" y="2466340"/>
                  <a:pt x="2826777" y="2466340"/>
                  <a:pt x="2829317" y="2463801"/>
                </a:cubicBezTo>
                <a:close/>
                <a:moveTo>
                  <a:pt x="2681996" y="807720"/>
                </a:moveTo>
                <a:cubicBezTo>
                  <a:pt x="2684536" y="812800"/>
                  <a:pt x="2689617" y="815340"/>
                  <a:pt x="2694696" y="820420"/>
                </a:cubicBezTo>
                <a:cubicBezTo>
                  <a:pt x="2697236" y="812800"/>
                  <a:pt x="2699777" y="805180"/>
                  <a:pt x="2697236" y="800100"/>
                </a:cubicBezTo>
                <a:cubicBezTo>
                  <a:pt x="2694696" y="795020"/>
                  <a:pt x="2684536" y="792480"/>
                  <a:pt x="2671836" y="782320"/>
                </a:cubicBezTo>
                <a:cubicBezTo>
                  <a:pt x="2676917" y="795020"/>
                  <a:pt x="2679456" y="802640"/>
                  <a:pt x="2681996" y="807720"/>
                </a:cubicBezTo>
                <a:close/>
                <a:moveTo>
                  <a:pt x="159776" y="2153920"/>
                </a:moveTo>
                <a:cubicBezTo>
                  <a:pt x="157236" y="2156460"/>
                  <a:pt x="162317" y="2161540"/>
                  <a:pt x="162317" y="2166620"/>
                </a:cubicBezTo>
                <a:cubicBezTo>
                  <a:pt x="169936" y="2161540"/>
                  <a:pt x="177556" y="2159001"/>
                  <a:pt x="182636" y="2153920"/>
                </a:cubicBezTo>
                <a:cubicBezTo>
                  <a:pt x="185176" y="2151380"/>
                  <a:pt x="180096" y="2146301"/>
                  <a:pt x="180096" y="2138680"/>
                </a:cubicBezTo>
                <a:cubicBezTo>
                  <a:pt x="172476" y="2143760"/>
                  <a:pt x="164856" y="2146301"/>
                  <a:pt x="159776" y="2153920"/>
                </a:cubicBezTo>
                <a:close/>
                <a:moveTo>
                  <a:pt x="2826777" y="2613660"/>
                </a:moveTo>
                <a:cubicBezTo>
                  <a:pt x="2824236" y="2608580"/>
                  <a:pt x="2824236" y="2600960"/>
                  <a:pt x="2819156" y="2598420"/>
                </a:cubicBezTo>
                <a:cubicBezTo>
                  <a:pt x="2814077" y="2595880"/>
                  <a:pt x="2806456" y="2595880"/>
                  <a:pt x="2801377" y="2595880"/>
                </a:cubicBezTo>
                <a:cubicBezTo>
                  <a:pt x="2803917" y="2600960"/>
                  <a:pt x="2806456" y="2606040"/>
                  <a:pt x="2811536" y="2618740"/>
                </a:cubicBezTo>
                <a:cubicBezTo>
                  <a:pt x="2814077" y="2618740"/>
                  <a:pt x="2819156" y="2616201"/>
                  <a:pt x="2826777" y="2613660"/>
                </a:cubicBezTo>
                <a:close/>
                <a:moveTo>
                  <a:pt x="3080777" y="2080260"/>
                </a:moveTo>
                <a:cubicBezTo>
                  <a:pt x="3085856" y="2085340"/>
                  <a:pt x="3096017" y="2087880"/>
                  <a:pt x="3101096" y="2090420"/>
                </a:cubicBezTo>
                <a:cubicBezTo>
                  <a:pt x="3101096" y="2085340"/>
                  <a:pt x="3101096" y="2077720"/>
                  <a:pt x="3098556" y="2075180"/>
                </a:cubicBezTo>
                <a:cubicBezTo>
                  <a:pt x="3093477" y="2070100"/>
                  <a:pt x="3085856" y="2067560"/>
                  <a:pt x="3075696" y="2062480"/>
                </a:cubicBezTo>
                <a:cubicBezTo>
                  <a:pt x="3078236" y="2070100"/>
                  <a:pt x="3075696" y="2077720"/>
                  <a:pt x="3080777" y="2080260"/>
                </a:cubicBezTo>
                <a:close/>
                <a:moveTo>
                  <a:pt x="2951236" y="1902460"/>
                </a:moveTo>
                <a:cubicBezTo>
                  <a:pt x="2946156" y="1902460"/>
                  <a:pt x="2938536" y="1902460"/>
                  <a:pt x="2935996" y="1905000"/>
                </a:cubicBezTo>
                <a:cubicBezTo>
                  <a:pt x="2930917" y="1910080"/>
                  <a:pt x="2928377" y="1920240"/>
                  <a:pt x="2925836" y="1925320"/>
                </a:cubicBezTo>
                <a:cubicBezTo>
                  <a:pt x="2930917" y="1925320"/>
                  <a:pt x="2935996" y="1922780"/>
                  <a:pt x="2943617" y="1922780"/>
                </a:cubicBezTo>
                <a:cubicBezTo>
                  <a:pt x="2946156" y="1917700"/>
                  <a:pt x="2948696" y="1910080"/>
                  <a:pt x="2951236" y="1902460"/>
                </a:cubicBezTo>
                <a:close/>
                <a:moveTo>
                  <a:pt x="2468636" y="3423920"/>
                </a:moveTo>
                <a:cubicBezTo>
                  <a:pt x="2473717" y="3421380"/>
                  <a:pt x="2476256" y="3416301"/>
                  <a:pt x="2481336" y="3411220"/>
                </a:cubicBezTo>
                <a:cubicBezTo>
                  <a:pt x="2473717" y="3408680"/>
                  <a:pt x="2466096" y="3406140"/>
                  <a:pt x="2461017" y="3408680"/>
                </a:cubicBezTo>
                <a:cubicBezTo>
                  <a:pt x="2455936" y="3411220"/>
                  <a:pt x="2453396" y="3421380"/>
                  <a:pt x="2443236" y="3434080"/>
                </a:cubicBezTo>
                <a:cubicBezTo>
                  <a:pt x="2458477" y="3429001"/>
                  <a:pt x="2463556" y="3426460"/>
                  <a:pt x="2468636" y="3423920"/>
                </a:cubicBezTo>
                <a:close/>
                <a:moveTo>
                  <a:pt x="2262896" y="909320"/>
                </a:moveTo>
                <a:cubicBezTo>
                  <a:pt x="2267977" y="909320"/>
                  <a:pt x="2275596" y="909320"/>
                  <a:pt x="2280677" y="906780"/>
                </a:cubicBezTo>
                <a:cubicBezTo>
                  <a:pt x="2283217" y="904240"/>
                  <a:pt x="2285756" y="896620"/>
                  <a:pt x="2288296" y="891540"/>
                </a:cubicBezTo>
                <a:cubicBezTo>
                  <a:pt x="2283217" y="889000"/>
                  <a:pt x="2275596" y="886460"/>
                  <a:pt x="2273056" y="886460"/>
                </a:cubicBezTo>
                <a:cubicBezTo>
                  <a:pt x="2265436" y="899160"/>
                  <a:pt x="2265436" y="904240"/>
                  <a:pt x="2262896" y="909320"/>
                </a:cubicBezTo>
                <a:close/>
                <a:moveTo>
                  <a:pt x="2963936" y="1587500"/>
                </a:moveTo>
                <a:cubicBezTo>
                  <a:pt x="2966477" y="1590040"/>
                  <a:pt x="2971556" y="1584960"/>
                  <a:pt x="2976636" y="1584960"/>
                </a:cubicBezTo>
                <a:cubicBezTo>
                  <a:pt x="2971556" y="1577340"/>
                  <a:pt x="2969017" y="1569720"/>
                  <a:pt x="2963936" y="1564640"/>
                </a:cubicBezTo>
                <a:cubicBezTo>
                  <a:pt x="2961396" y="1562100"/>
                  <a:pt x="2956317" y="1567180"/>
                  <a:pt x="2948696" y="1567180"/>
                </a:cubicBezTo>
                <a:cubicBezTo>
                  <a:pt x="2953777" y="1577340"/>
                  <a:pt x="2958856" y="1582420"/>
                  <a:pt x="2963936" y="1587500"/>
                </a:cubicBezTo>
                <a:close/>
                <a:moveTo>
                  <a:pt x="2125736" y="749300"/>
                </a:moveTo>
                <a:cubicBezTo>
                  <a:pt x="2130817" y="749300"/>
                  <a:pt x="2138436" y="749300"/>
                  <a:pt x="2140977" y="746760"/>
                </a:cubicBezTo>
                <a:cubicBezTo>
                  <a:pt x="2146056" y="741680"/>
                  <a:pt x="2148596" y="731520"/>
                  <a:pt x="2151136" y="726440"/>
                </a:cubicBezTo>
                <a:cubicBezTo>
                  <a:pt x="2146056" y="726440"/>
                  <a:pt x="2140977" y="728980"/>
                  <a:pt x="2133356" y="728980"/>
                </a:cubicBezTo>
                <a:cubicBezTo>
                  <a:pt x="2128277" y="736600"/>
                  <a:pt x="2128277" y="744220"/>
                  <a:pt x="2125736" y="749300"/>
                </a:cubicBezTo>
                <a:close/>
                <a:moveTo>
                  <a:pt x="2275596" y="800100"/>
                </a:moveTo>
                <a:cubicBezTo>
                  <a:pt x="2278136" y="802640"/>
                  <a:pt x="2283217" y="797560"/>
                  <a:pt x="2288296" y="797560"/>
                </a:cubicBezTo>
                <a:cubicBezTo>
                  <a:pt x="2283217" y="789940"/>
                  <a:pt x="2280677" y="782320"/>
                  <a:pt x="2275596" y="777240"/>
                </a:cubicBezTo>
                <a:cubicBezTo>
                  <a:pt x="2273056" y="774700"/>
                  <a:pt x="2267977" y="779780"/>
                  <a:pt x="2260356" y="779780"/>
                </a:cubicBezTo>
                <a:cubicBezTo>
                  <a:pt x="2265436" y="787400"/>
                  <a:pt x="2267977" y="795020"/>
                  <a:pt x="2275596" y="800100"/>
                </a:cubicBezTo>
                <a:close/>
                <a:moveTo>
                  <a:pt x="860817" y="2090420"/>
                </a:moveTo>
                <a:cubicBezTo>
                  <a:pt x="863356" y="2092960"/>
                  <a:pt x="868436" y="2087880"/>
                  <a:pt x="873517" y="2087880"/>
                </a:cubicBezTo>
                <a:cubicBezTo>
                  <a:pt x="868436" y="2080260"/>
                  <a:pt x="865896" y="2072640"/>
                  <a:pt x="860817" y="2067560"/>
                </a:cubicBezTo>
                <a:cubicBezTo>
                  <a:pt x="858276" y="2065020"/>
                  <a:pt x="853196" y="2070100"/>
                  <a:pt x="845576" y="2070100"/>
                </a:cubicBezTo>
                <a:cubicBezTo>
                  <a:pt x="850656" y="2077720"/>
                  <a:pt x="853196" y="2085340"/>
                  <a:pt x="860817" y="2090420"/>
                </a:cubicBezTo>
                <a:close/>
                <a:moveTo>
                  <a:pt x="1978417" y="3556001"/>
                </a:moveTo>
                <a:cubicBezTo>
                  <a:pt x="1983496" y="3553460"/>
                  <a:pt x="1991117" y="3553460"/>
                  <a:pt x="1993656" y="3548380"/>
                </a:cubicBezTo>
                <a:cubicBezTo>
                  <a:pt x="1996196" y="3543301"/>
                  <a:pt x="1996196" y="3535680"/>
                  <a:pt x="1996196" y="3530601"/>
                </a:cubicBezTo>
                <a:cubicBezTo>
                  <a:pt x="1991117" y="3533140"/>
                  <a:pt x="1986036" y="3535680"/>
                  <a:pt x="1973336" y="3540760"/>
                </a:cubicBezTo>
                <a:cubicBezTo>
                  <a:pt x="1973336" y="3543301"/>
                  <a:pt x="1975876" y="3548380"/>
                  <a:pt x="1978417" y="3556001"/>
                </a:cubicBezTo>
                <a:close/>
                <a:moveTo>
                  <a:pt x="1973336" y="599440"/>
                </a:moveTo>
                <a:cubicBezTo>
                  <a:pt x="1980956" y="596900"/>
                  <a:pt x="1988576" y="594360"/>
                  <a:pt x="1993656" y="589280"/>
                </a:cubicBezTo>
                <a:cubicBezTo>
                  <a:pt x="1996196" y="586740"/>
                  <a:pt x="1996196" y="579120"/>
                  <a:pt x="1996196" y="574040"/>
                </a:cubicBezTo>
                <a:cubicBezTo>
                  <a:pt x="1988576" y="576580"/>
                  <a:pt x="1980956" y="579120"/>
                  <a:pt x="1975876" y="581660"/>
                </a:cubicBezTo>
                <a:cubicBezTo>
                  <a:pt x="1975876" y="589280"/>
                  <a:pt x="1975876" y="594360"/>
                  <a:pt x="1973336" y="599440"/>
                </a:cubicBezTo>
                <a:close/>
                <a:moveTo>
                  <a:pt x="1577096" y="198120"/>
                </a:moveTo>
                <a:cubicBezTo>
                  <a:pt x="1577096" y="198120"/>
                  <a:pt x="1587256" y="195580"/>
                  <a:pt x="1589796" y="193040"/>
                </a:cubicBezTo>
                <a:cubicBezTo>
                  <a:pt x="1592336" y="187960"/>
                  <a:pt x="1592336" y="180340"/>
                  <a:pt x="1592336" y="175260"/>
                </a:cubicBezTo>
                <a:cubicBezTo>
                  <a:pt x="1587256" y="177800"/>
                  <a:pt x="1582176" y="180340"/>
                  <a:pt x="1569476" y="185420"/>
                </a:cubicBezTo>
                <a:cubicBezTo>
                  <a:pt x="1572017" y="187960"/>
                  <a:pt x="1574556" y="193040"/>
                  <a:pt x="1577096" y="198120"/>
                </a:cubicBezTo>
                <a:close/>
                <a:moveTo>
                  <a:pt x="1899676" y="3479801"/>
                </a:moveTo>
                <a:cubicBezTo>
                  <a:pt x="1904756" y="3479801"/>
                  <a:pt x="1912376" y="3479801"/>
                  <a:pt x="1914917" y="3477260"/>
                </a:cubicBezTo>
                <a:cubicBezTo>
                  <a:pt x="1919996" y="3472180"/>
                  <a:pt x="1922536" y="3464560"/>
                  <a:pt x="1925076" y="3456940"/>
                </a:cubicBezTo>
                <a:cubicBezTo>
                  <a:pt x="1917456" y="3456940"/>
                  <a:pt x="1912376" y="3459480"/>
                  <a:pt x="1902217" y="3459480"/>
                </a:cubicBezTo>
                <a:cubicBezTo>
                  <a:pt x="1899676" y="3467101"/>
                  <a:pt x="1899676" y="3474720"/>
                  <a:pt x="1899676" y="3479801"/>
                </a:cubicBezTo>
                <a:close/>
                <a:moveTo>
                  <a:pt x="672856" y="2001520"/>
                </a:moveTo>
                <a:cubicBezTo>
                  <a:pt x="675396" y="2004060"/>
                  <a:pt x="680476" y="1998980"/>
                  <a:pt x="685556" y="1998980"/>
                </a:cubicBezTo>
                <a:cubicBezTo>
                  <a:pt x="680476" y="1991360"/>
                  <a:pt x="677936" y="1983740"/>
                  <a:pt x="672856" y="1978660"/>
                </a:cubicBezTo>
                <a:cubicBezTo>
                  <a:pt x="670317" y="1976120"/>
                  <a:pt x="665236" y="1981200"/>
                  <a:pt x="657617" y="1981200"/>
                </a:cubicBezTo>
                <a:cubicBezTo>
                  <a:pt x="662696" y="1988820"/>
                  <a:pt x="665236" y="1996440"/>
                  <a:pt x="672856" y="2001520"/>
                </a:cubicBezTo>
                <a:close/>
                <a:moveTo>
                  <a:pt x="3217936" y="1742440"/>
                </a:moveTo>
                <a:cubicBezTo>
                  <a:pt x="3223017" y="1747520"/>
                  <a:pt x="3233177" y="1750060"/>
                  <a:pt x="3238256" y="1752600"/>
                </a:cubicBezTo>
                <a:cubicBezTo>
                  <a:pt x="3238256" y="1747520"/>
                  <a:pt x="3238256" y="1739900"/>
                  <a:pt x="3235717" y="1737360"/>
                </a:cubicBezTo>
                <a:cubicBezTo>
                  <a:pt x="3230636" y="1732280"/>
                  <a:pt x="3223017" y="1729740"/>
                  <a:pt x="3212856" y="1724660"/>
                </a:cubicBezTo>
                <a:cubicBezTo>
                  <a:pt x="3215396" y="1732280"/>
                  <a:pt x="3215396" y="1739900"/>
                  <a:pt x="3217936" y="1742440"/>
                </a:cubicBezTo>
                <a:close/>
                <a:moveTo>
                  <a:pt x="1785376" y="3238501"/>
                </a:moveTo>
                <a:cubicBezTo>
                  <a:pt x="1790456" y="3238501"/>
                  <a:pt x="1798076" y="3238501"/>
                  <a:pt x="1803156" y="3235960"/>
                </a:cubicBezTo>
                <a:cubicBezTo>
                  <a:pt x="1805696" y="3233420"/>
                  <a:pt x="1808236" y="3225801"/>
                  <a:pt x="1810776" y="3220720"/>
                </a:cubicBezTo>
                <a:cubicBezTo>
                  <a:pt x="1805696" y="3218180"/>
                  <a:pt x="1798076" y="3215640"/>
                  <a:pt x="1795536" y="3215640"/>
                </a:cubicBezTo>
                <a:cubicBezTo>
                  <a:pt x="1790456" y="3228340"/>
                  <a:pt x="1787917" y="3233420"/>
                  <a:pt x="1785376" y="3238501"/>
                </a:cubicBezTo>
                <a:close/>
                <a:moveTo>
                  <a:pt x="1648217" y="3175001"/>
                </a:moveTo>
                <a:cubicBezTo>
                  <a:pt x="1653296" y="3180080"/>
                  <a:pt x="1658376" y="3187701"/>
                  <a:pt x="1663456" y="3190240"/>
                </a:cubicBezTo>
                <a:cubicBezTo>
                  <a:pt x="1663456" y="3190240"/>
                  <a:pt x="1671076" y="3182620"/>
                  <a:pt x="1671076" y="3182620"/>
                </a:cubicBezTo>
                <a:cubicBezTo>
                  <a:pt x="1665996" y="3175001"/>
                  <a:pt x="1660917" y="3169920"/>
                  <a:pt x="1655836" y="3162301"/>
                </a:cubicBezTo>
                <a:cubicBezTo>
                  <a:pt x="1653296" y="3169920"/>
                  <a:pt x="1648217" y="3175001"/>
                  <a:pt x="1648217" y="3175001"/>
                </a:cubicBezTo>
                <a:close/>
                <a:moveTo>
                  <a:pt x="1724417" y="3192780"/>
                </a:moveTo>
                <a:cubicBezTo>
                  <a:pt x="1719336" y="3197860"/>
                  <a:pt x="1714256" y="3205480"/>
                  <a:pt x="1711717" y="3213101"/>
                </a:cubicBezTo>
                <a:cubicBezTo>
                  <a:pt x="1714256" y="3215640"/>
                  <a:pt x="1721876" y="3220720"/>
                  <a:pt x="1721876" y="3218180"/>
                </a:cubicBezTo>
                <a:cubicBezTo>
                  <a:pt x="1729496" y="3210560"/>
                  <a:pt x="1734576" y="3202940"/>
                  <a:pt x="1744736" y="3190240"/>
                </a:cubicBezTo>
                <a:cubicBezTo>
                  <a:pt x="1732036" y="3190240"/>
                  <a:pt x="1726956" y="3190240"/>
                  <a:pt x="1724417" y="3192780"/>
                </a:cubicBezTo>
                <a:close/>
                <a:moveTo>
                  <a:pt x="1874276" y="3655060"/>
                </a:moveTo>
                <a:cubicBezTo>
                  <a:pt x="1879356" y="3655060"/>
                  <a:pt x="1886976" y="3655060"/>
                  <a:pt x="1889517" y="3652520"/>
                </a:cubicBezTo>
                <a:cubicBezTo>
                  <a:pt x="1894596" y="3647440"/>
                  <a:pt x="1897136" y="3639820"/>
                  <a:pt x="1899676" y="3632201"/>
                </a:cubicBezTo>
                <a:cubicBezTo>
                  <a:pt x="1892056" y="3632201"/>
                  <a:pt x="1886976" y="3634740"/>
                  <a:pt x="1876817" y="3634740"/>
                </a:cubicBezTo>
                <a:cubicBezTo>
                  <a:pt x="1876817" y="3642360"/>
                  <a:pt x="1874276" y="3649980"/>
                  <a:pt x="1874276" y="3655060"/>
                </a:cubicBezTo>
                <a:close/>
                <a:moveTo>
                  <a:pt x="1615196" y="3329940"/>
                </a:moveTo>
                <a:cubicBezTo>
                  <a:pt x="1615196" y="3335020"/>
                  <a:pt x="1615196" y="3342640"/>
                  <a:pt x="1617736" y="3347720"/>
                </a:cubicBezTo>
                <a:cubicBezTo>
                  <a:pt x="1620276" y="3350260"/>
                  <a:pt x="1627896" y="3352801"/>
                  <a:pt x="1632976" y="3355340"/>
                </a:cubicBezTo>
                <a:cubicBezTo>
                  <a:pt x="1635517" y="3350260"/>
                  <a:pt x="1638056" y="3342640"/>
                  <a:pt x="1638056" y="3340101"/>
                </a:cubicBezTo>
                <a:cubicBezTo>
                  <a:pt x="1625356" y="3335020"/>
                  <a:pt x="1620276" y="3332480"/>
                  <a:pt x="1615196" y="3329940"/>
                </a:cubicBezTo>
                <a:close/>
                <a:moveTo>
                  <a:pt x="1485656" y="3205480"/>
                </a:moveTo>
                <a:cubicBezTo>
                  <a:pt x="1483117" y="3197860"/>
                  <a:pt x="1480576" y="3190240"/>
                  <a:pt x="1475496" y="3185160"/>
                </a:cubicBezTo>
                <a:cubicBezTo>
                  <a:pt x="1472956" y="3182620"/>
                  <a:pt x="1465336" y="3182620"/>
                  <a:pt x="1460256" y="3182620"/>
                </a:cubicBezTo>
                <a:cubicBezTo>
                  <a:pt x="1462796" y="3190240"/>
                  <a:pt x="1465336" y="3197860"/>
                  <a:pt x="1467876" y="3202940"/>
                </a:cubicBezTo>
                <a:cubicBezTo>
                  <a:pt x="1475496" y="3202940"/>
                  <a:pt x="1480576" y="3202940"/>
                  <a:pt x="1485656" y="3205480"/>
                </a:cubicBezTo>
                <a:close/>
                <a:moveTo>
                  <a:pt x="2775977" y="1026160"/>
                </a:moveTo>
                <a:cubicBezTo>
                  <a:pt x="2781056" y="1031240"/>
                  <a:pt x="2788677" y="1036320"/>
                  <a:pt x="2796296" y="1038860"/>
                </a:cubicBezTo>
                <a:cubicBezTo>
                  <a:pt x="2798836" y="1036320"/>
                  <a:pt x="2803917" y="1028700"/>
                  <a:pt x="2801377" y="1028700"/>
                </a:cubicBezTo>
                <a:cubicBezTo>
                  <a:pt x="2793756" y="1021080"/>
                  <a:pt x="2786136" y="1016000"/>
                  <a:pt x="2773436" y="1005840"/>
                </a:cubicBezTo>
                <a:cubicBezTo>
                  <a:pt x="2773436" y="1018540"/>
                  <a:pt x="2773436" y="1023620"/>
                  <a:pt x="2775977" y="1026160"/>
                </a:cubicBezTo>
                <a:close/>
                <a:moveTo>
                  <a:pt x="3235717" y="904240"/>
                </a:moveTo>
                <a:cubicBezTo>
                  <a:pt x="3235717" y="914400"/>
                  <a:pt x="3233177" y="922020"/>
                  <a:pt x="3233177" y="932180"/>
                </a:cubicBezTo>
                <a:cubicBezTo>
                  <a:pt x="3240796" y="924560"/>
                  <a:pt x="3250956" y="914400"/>
                  <a:pt x="3258577" y="906780"/>
                </a:cubicBezTo>
                <a:cubicBezTo>
                  <a:pt x="3250956" y="906780"/>
                  <a:pt x="3243336" y="904240"/>
                  <a:pt x="3235717" y="904240"/>
                </a:cubicBezTo>
                <a:close/>
                <a:moveTo>
                  <a:pt x="2041917" y="726440"/>
                </a:moveTo>
                <a:cubicBezTo>
                  <a:pt x="2041917" y="734060"/>
                  <a:pt x="2041917" y="739140"/>
                  <a:pt x="2044456" y="744220"/>
                </a:cubicBezTo>
                <a:cubicBezTo>
                  <a:pt x="2046996" y="746760"/>
                  <a:pt x="2054617" y="749300"/>
                  <a:pt x="2059696" y="751840"/>
                </a:cubicBezTo>
                <a:cubicBezTo>
                  <a:pt x="2062236" y="746760"/>
                  <a:pt x="2064776" y="739140"/>
                  <a:pt x="2064776" y="736600"/>
                </a:cubicBezTo>
                <a:cubicBezTo>
                  <a:pt x="2049536" y="728980"/>
                  <a:pt x="2046996" y="726440"/>
                  <a:pt x="2041917" y="726440"/>
                </a:cubicBezTo>
                <a:close/>
                <a:moveTo>
                  <a:pt x="2166377" y="675640"/>
                </a:moveTo>
                <a:cubicBezTo>
                  <a:pt x="2166377" y="680720"/>
                  <a:pt x="2166377" y="688340"/>
                  <a:pt x="2168917" y="693420"/>
                </a:cubicBezTo>
                <a:cubicBezTo>
                  <a:pt x="2171456" y="695960"/>
                  <a:pt x="2179077" y="698500"/>
                  <a:pt x="2184156" y="701040"/>
                </a:cubicBezTo>
                <a:cubicBezTo>
                  <a:pt x="2186696" y="695960"/>
                  <a:pt x="2189236" y="688340"/>
                  <a:pt x="2189236" y="685800"/>
                </a:cubicBezTo>
                <a:cubicBezTo>
                  <a:pt x="2176536" y="678180"/>
                  <a:pt x="2171456" y="678180"/>
                  <a:pt x="2166377" y="675640"/>
                </a:cubicBezTo>
                <a:close/>
                <a:moveTo>
                  <a:pt x="2834396" y="1000760"/>
                </a:moveTo>
                <a:cubicBezTo>
                  <a:pt x="2836936" y="998220"/>
                  <a:pt x="2836936" y="993140"/>
                  <a:pt x="2839477" y="988060"/>
                </a:cubicBezTo>
                <a:cubicBezTo>
                  <a:pt x="2836936" y="988060"/>
                  <a:pt x="2831856" y="988060"/>
                  <a:pt x="2831856" y="988060"/>
                </a:cubicBezTo>
                <a:cubicBezTo>
                  <a:pt x="2829317" y="990600"/>
                  <a:pt x="2829317" y="995680"/>
                  <a:pt x="2826777" y="1000760"/>
                </a:cubicBezTo>
                <a:cubicBezTo>
                  <a:pt x="2829317" y="1000760"/>
                  <a:pt x="2834396" y="1000760"/>
                  <a:pt x="2834396" y="1000760"/>
                </a:cubicBezTo>
                <a:close/>
                <a:moveTo>
                  <a:pt x="2476256" y="525780"/>
                </a:moveTo>
                <a:cubicBezTo>
                  <a:pt x="2473717" y="525780"/>
                  <a:pt x="2468636" y="525780"/>
                  <a:pt x="2468636" y="525780"/>
                </a:cubicBezTo>
                <a:cubicBezTo>
                  <a:pt x="2466096" y="528320"/>
                  <a:pt x="2466096" y="533400"/>
                  <a:pt x="2463556" y="538480"/>
                </a:cubicBezTo>
                <a:cubicBezTo>
                  <a:pt x="2466096" y="538480"/>
                  <a:pt x="2468636" y="538480"/>
                  <a:pt x="2473717" y="538480"/>
                </a:cubicBezTo>
                <a:cubicBezTo>
                  <a:pt x="2473717" y="533400"/>
                  <a:pt x="2473717" y="528320"/>
                  <a:pt x="2476256" y="525780"/>
                </a:cubicBezTo>
                <a:close/>
                <a:moveTo>
                  <a:pt x="2826777" y="1087120"/>
                </a:moveTo>
                <a:cubicBezTo>
                  <a:pt x="2826777" y="1084580"/>
                  <a:pt x="2826777" y="1079500"/>
                  <a:pt x="2826777" y="1076960"/>
                </a:cubicBezTo>
                <a:cubicBezTo>
                  <a:pt x="2821696" y="1076960"/>
                  <a:pt x="2816617" y="1076960"/>
                  <a:pt x="2814077" y="1079500"/>
                </a:cubicBezTo>
                <a:cubicBezTo>
                  <a:pt x="2814077" y="1079500"/>
                  <a:pt x="2814077" y="1084580"/>
                  <a:pt x="2814077" y="1087120"/>
                </a:cubicBezTo>
                <a:cubicBezTo>
                  <a:pt x="2816617" y="1087120"/>
                  <a:pt x="2821696" y="1087120"/>
                  <a:pt x="2826777" y="1087120"/>
                </a:cubicBezTo>
                <a:close/>
                <a:moveTo>
                  <a:pt x="2501656" y="911860"/>
                </a:moveTo>
                <a:cubicBezTo>
                  <a:pt x="2501656" y="909320"/>
                  <a:pt x="2501656" y="904240"/>
                  <a:pt x="2501656" y="901700"/>
                </a:cubicBezTo>
                <a:cubicBezTo>
                  <a:pt x="2496577" y="901700"/>
                  <a:pt x="2491496" y="901700"/>
                  <a:pt x="2488956" y="904240"/>
                </a:cubicBezTo>
                <a:cubicBezTo>
                  <a:pt x="2488956" y="904240"/>
                  <a:pt x="2488956" y="909320"/>
                  <a:pt x="2488956" y="911860"/>
                </a:cubicBezTo>
                <a:cubicBezTo>
                  <a:pt x="2491496" y="911860"/>
                  <a:pt x="2496577" y="911860"/>
                  <a:pt x="2501656" y="911860"/>
                </a:cubicBezTo>
                <a:close/>
                <a:moveTo>
                  <a:pt x="1335796" y="3439160"/>
                </a:moveTo>
                <a:cubicBezTo>
                  <a:pt x="1338336" y="3441701"/>
                  <a:pt x="1343417" y="3441701"/>
                  <a:pt x="1348496" y="3444240"/>
                </a:cubicBezTo>
                <a:cubicBezTo>
                  <a:pt x="1348496" y="3441701"/>
                  <a:pt x="1348496" y="3436620"/>
                  <a:pt x="1348496" y="3436620"/>
                </a:cubicBezTo>
                <a:cubicBezTo>
                  <a:pt x="1345956" y="3434080"/>
                  <a:pt x="1340876" y="3434080"/>
                  <a:pt x="1335796" y="3431540"/>
                </a:cubicBezTo>
                <a:cubicBezTo>
                  <a:pt x="1335796" y="3434080"/>
                  <a:pt x="1335796" y="3436620"/>
                  <a:pt x="1335796" y="3439160"/>
                </a:cubicBezTo>
                <a:close/>
                <a:moveTo>
                  <a:pt x="2138436" y="210820"/>
                </a:moveTo>
                <a:cubicBezTo>
                  <a:pt x="2140977" y="210820"/>
                  <a:pt x="2146056" y="210820"/>
                  <a:pt x="2146056" y="210820"/>
                </a:cubicBezTo>
                <a:cubicBezTo>
                  <a:pt x="2148596" y="208280"/>
                  <a:pt x="2148596" y="203200"/>
                  <a:pt x="2151136" y="198120"/>
                </a:cubicBezTo>
                <a:cubicBezTo>
                  <a:pt x="2148596" y="198120"/>
                  <a:pt x="2146056" y="198120"/>
                  <a:pt x="2140977" y="198120"/>
                </a:cubicBezTo>
                <a:cubicBezTo>
                  <a:pt x="2138436" y="203200"/>
                  <a:pt x="2138436" y="208280"/>
                  <a:pt x="2138436" y="210820"/>
                </a:cubicBezTo>
                <a:close/>
                <a:moveTo>
                  <a:pt x="2049536" y="124460"/>
                </a:moveTo>
                <a:cubicBezTo>
                  <a:pt x="2052076" y="124460"/>
                  <a:pt x="2057156" y="124460"/>
                  <a:pt x="2057156" y="124460"/>
                </a:cubicBezTo>
                <a:cubicBezTo>
                  <a:pt x="2059696" y="121920"/>
                  <a:pt x="2059696" y="116840"/>
                  <a:pt x="2062236" y="111760"/>
                </a:cubicBezTo>
                <a:cubicBezTo>
                  <a:pt x="2059696" y="111760"/>
                  <a:pt x="2057156" y="111760"/>
                  <a:pt x="2052076" y="111760"/>
                </a:cubicBezTo>
                <a:cubicBezTo>
                  <a:pt x="2052076" y="116840"/>
                  <a:pt x="2049536" y="119380"/>
                  <a:pt x="2049536" y="124460"/>
                </a:cubicBezTo>
                <a:close/>
                <a:moveTo>
                  <a:pt x="2562617" y="949960"/>
                </a:moveTo>
                <a:cubicBezTo>
                  <a:pt x="2562617" y="947420"/>
                  <a:pt x="2562617" y="942340"/>
                  <a:pt x="2562617" y="942340"/>
                </a:cubicBezTo>
                <a:cubicBezTo>
                  <a:pt x="2560077" y="939800"/>
                  <a:pt x="2554996" y="939800"/>
                  <a:pt x="2549917" y="937260"/>
                </a:cubicBezTo>
                <a:cubicBezTo>
                  <a:pt x="2549917" y="939800"/>
                  <a:pt x="2549917" y="942340"/>
                  <a:pt x="2549917" y="947420"/>
                </a:cubicBezTo>
                <a:cubicBezTo>
                  <a:pt x="2554996" y="947420"/>
                  <a:pt x="2557536" y="949960"/>
                  <a:pt x="2562617" y="949960"/>
                </a:cubicBezTo>
                <a:close/>
                <a:moveTo>
                  <a:pt x="2524517" y="904240"/>
                </a:moveTo>
                <a:cubicBezTo>
                  <a:pt x="2519436" y="904240"/>
                  <a:pt x="2511817" y="906780"/>
                  <a:pt x="2506736" y="906780"/>
                </a:cubicBezTo>
                <a:cubicBezTo>
                  <a:pt x="2511817" y="911860"/>
                  <a:pt x="2514356" y="914400"/>
                  <a:pt x="2519436" y="919480"/>
                </a:cubicBezTo>
                <a:cubicBezTo>
                  <a:pt x="2521977" y="914400"/>
                  <a:pt x="2524517" y="909320"/>
                  <a:pt x="2524517" y="904240"/>
                </a:cubicBezTo>
                <a:close/>
                <a:moveTo>
                  <a:pt x="647456" y="2740660"/>
                </a:moveTo>
                <a:cubicBezTo>
                  <a:pt x="647456" y="2738120"/>
                  <a:pt x="647456" y="2733040"/>
                  <a:pt x="647456" y="2730501"/>
                </a:cubicBezTo>
                <a:cubicBezTo>
                  <a:pt x="642376" y="2730501"/>
                  <a:pt x="637296" y="2730501"/>
                  <a:pt x="634756" y="2733040"/>
                </a:cubicBezTo>
                <a:cubicBezTo>
                  <a:pt x="634756" y="2733040"/>
                  <a:pt x="634756" y="2738120"/>
                  <a:pt x="634756" y="2740660"/>
                </a:cubicBezTo>
                <a:cubicBezTo>
                  <a:pt x="639836" y="2740660"/>
                  <a:pt x="642376" y="2740660"/>
                  <a:pt x="647456" y="2740660"/>
                </a:cubicBezTo>
                <a:close/>
                <a:moveTo>
                  <a:pt x="3225556" y="1640840"/>
                </a:moveTo>
                <a:cubicBezTo>
                  <a:pt x="3228096" y="1645920"/>
                  <a:pt x="3228096" y="1648460"/>
                  <a:pt x="3230636" y="1653540"/>
                </a:cubicBezTo>
                <a:cubicBezTo>
                  <a:pt x="3230636" y="1653540"/>
                  <a:pt x="3235717" y="1653540"/>
                  <a:pt x="3238256" y="1653540"/>
                </a:cubicBezTo>
                <a:cubicBezTo>
                  <a:pt x="3238256" y="1648460"/>
                  <a:pt x="3235717" y="1645920"/>
                  <a:pt x="3235717" y="1640840"/>
                </a:cubicBezTo>
                <a:cubicBezTo>
                  <a:pt x="3233177" y="1640840"/>
                  <a:pt x="3230636" y="1640840"/>
                  <a:pt x="3225556" y="1640840"/>
                </a:cubicBezTo>
                <a:close/>
                <a:moveTo>
                  <a:pt x="2019056" y="68580"/>
                </a:moveTo>
                <a:cubicBezTo>
                  <a:pt x="2016517" y="73660"/>
                  <a:pt x="2013976" y="76200"/>
                  <a:pt x="2013976" y="81280"/>
                </a:cubicBezTo>
                <a:cubicBezTo>
                  <a:pt x="2013976" y="83820"/>
                  <a:pt x="2019056" y="83820"/>
                  <a:pt x="2024136" y="86360"/>
                </a:cubicBezTo>
                <a:cubicBezTo>
                  <a:pt x="2024136" y="81280"/>
                  <a:pt x="2024136" y="78740"/>
                  <a:pt x="2026676" y="73660"/>
                </a:cubicBezTo>
                <a:cubicBezTo>
                  <a:pt x="2021596" y="71120"/>
                  <a:pt x="2019056" y="68580"/>
                  <a:pt x="2019056" y="68580"/>
                </a:cubicBezTo>
                <a:close/>
                <a:moveTo>
                  <a:pt x="2694696" y="820420"/>
                </a:moveTo>
                <a:cubicBezTo>
                  <a:pt x="2692156" y="825500"/>
                  <a:pt x="2689617" y="828040"/>
                  <a:pt x="2689617" y="833120"/>
                </a:cubicBezTo>
                <a:cubicBezTo>
                  <a:pt x="2689617" y="835660"/>
                  <a:pt x="2694696" y="835660"/>
                  <a:pt x="2699777" y="838200"/>
                </a:cubicBezTo>
                <a:cubicBezTo>
                  <a:pt x="2699777" y="833120"/>
                  <a:pt x="2699777" y="830580"/>
                  <a:pt x="2702317" y="825500"/>
                </a:cubicBezTo>
                <a:cubicBezTo>
                  <a:pt x="2697236" y="822960"/>
                  <a:pt x="2697236" y="820420"/>
                  <a:pt x="2694696" y="820420"/>
                </a:cubicBezTo>
                <a:close/>
                <a:moveTo>
                  <a:pt x="2763277" y="1026160"/>
                </a:moveTo>
                <a:cubicBezTo>
                  <a:pt x="2763277" y="1023620"/>
                  <a:pt x="2763277" y="1018540"/>
                  <a:pt x="2763277" y="1016000"/>
                </a:cubicBezTo>
                <a:cubicBezTo>
                  <a:pt x="2758196" y="1016000"/>
                  <a:pt x="2753117" y="1016000"/>
                  <a:pt x="2750577" y="1018540"/>
                </a:cubicBezTo>
                <a:cubicBezTo>
                  <a:pt x="2750577" y="1018540"/>
                  <a:pt x="2750577" y="1023620"/>
                  <a:pt x="2750577" y="1026160"/>
                </a:cubicBezTo>
                <a:cubicBezTo>
                  <a:pt x="2755656" y="1023620"/>
                  <a:pt x="2760736" y="1023620"/>
                  <a:pt x="2763277" y="1026160"/>
                </a:cubicBezTo>
                <a:close/>
                <a:moveTo>
                  <a:pt x="2519436" y="919480"/>
                </a:moveTo>
                <a:cubicBezTo>
                  <a:pt x="2516896" y="924560"/>
                  <a:pt x="2514356" y="927100"/>
                  <a:pt x="2514356" y="932180"/>
                </a:cubicBezTo>
                <a:cubicBezTo>
                  <a:pt x="2514356" y="934720"/>
                  <a:pt x="2519436" y="934720"/>
                  <a:pt x="2524517" y="937260"/>
                </a:cubicBezTo>
                <a:cubicBezTo>
                  <a:pt x="2524517" y="932180"/>
                  <a:pt x="2524517" y="929640"/>
                  <a:pt x="2527056" y="924560"/>
                </a:cubicBezTo>
                <a:cubicBezTo>
                  <a:pt x="2521977" y="922020"/>
                  <a:pt x="2521977" y="922020"/>
                  <a:pt x="2519436" y="919480"/>
                </a:cubicBezTo>
                <a:close/>
                <a:moveTo>
                  <a:pt x="1919996" y="60960"/>
                </a:moveTo>
                <a:cubicBezTo>
                  <a:pt x="1919996" y="55880"/>
                  <a:pt x="1917456" y="48260"/>
                  <a:pt x="1917456" y="43180"/>
                </a:cubicBezTo>
                <a:cubicBezTo>
                  <a:pt x="1912376" y="48260"/>
                  <a:pt x="1909836" y="50800"/>
                  <a:pt x="1904756" y="55880"/>
                </a:cubicBezTo>
                <a:cubicBezTo>
                  <a:pt x="1909836" y="58420"/>
                  <a:pt x="1914917" y="58420"/>
                  <a:pt x="1919996" y="60960"/>
                </a:cubicBezTo>
                <a:close/>
                <a:moveTo>
                  <a:pt x="3271277" y="1371600"/>
                </a:moveTo>
                <a:cubicBezTo>
                  <a:pt x="3268736" y="1376680"/>
                  <a:pt x="3266196" y="1379220"/>
                  <a:pt x="3266196" y="1384300"/>
                </a:cubicBezTo>
                <a:cubicBezTo>
                  <a:pt x="3266196" y="1386840"/>
                  <a:pt x="3271277" y="1386840"/>
                  <a:pt x="3276356" y="1389380"/>
                </a:cubicBezTo>
                <a:cubicBezTo>
                  <a:pt x="3276356" y="1384300"/>
                  <a:pt x="3276356" y="1381760"/>
                  <a:pt x="3278896" y="1376680"/>
                </a:cubicBezTo>
                <a:cubicBezTo>
                  <a:pt x="3273817" y="1374140"/>
                  <a:pt x="3271277" y="1371600"/>
                  <a:pt x="3271277" y="1371600"/>
                </a:cubicBezTo>
                <a:close/>
                <a:moveTo>
                  <a:pt x="3301756" y="1539240"/>
                </a:moveTo>
                <a:cubicBezTo>
                  <a:pt x="3301756" y="1536700"/>
                  <a:pt x="3301756" y="1531620"/>
                  <a:pt x="3301756" y="1529080"/>
                </a:cubicBezTo>
                <a:cubicBezTo>
                  <a:pt x="3296677" y="1529080"/>
                  <a:pt x="3291596" y="1529080"/>
                  <a:pt x="3289056" y="1531620"/>
                </a:cubicBezTo>
                <a:cubicBezTo>
                  <a:pt x="3289056" y="1531620"/>
                  <a:pt x="3289056" y="1536700"/>
                  <a:pt x="3289056" y="1539240"/>
                </a:cubicBezTo>
                <a:cubicBezTo>
                  <a:pt x="3294136" y="1536700"/>
                  <a:pt x="3299217" y="1539240"/>
                  <a:pt x="3301756" y="1539240"/>
                </a:cubicBezTo>
                <a:close/>
                <a:moveTo>
                  <a:pt x="2537217" y="762000"/>
                </a:moveTo>
                <a:cubicBezTo>
                  <a:pt x="2534677" y="762000"/>
                  <a:pt x="2529596" y="762000"/>
                  <a:pt x="2529596" y="762000"/>
                </a:cubicBezTo>
                <a:cubicBezTo>
                  <a:pt x="2527056" y="764540"/>
                  <a:pt x="2527056" y="769620"/>
                  <a:pt x="2524517" y="774700"/>
                </a:cubicBezTo>
                <a:cubicBezTo>
                  <a:pt x="2527056" y="774700"/>
                  <a:pt x="2529596" y="774700"/>
                  <a:pt x="2534677" y="774700"/>
                </a:cubicBezTo>
                <a:cubicBezTo>
                  <a:pt x="2534677" y="772160"/>
                  <a:pt x="2537217" y="767080"/>
                  <a:pt x="2537217" y="762000"/>
                </a:cubicBezTo>
                <a:close/>
                <a:moveTo>
                  <a:pt x="2687077" y="876300"/>
                </a:moveTo>
                <a:cubicBezTo>
                  <a:pt x="2689617" y="881380"/>
                  <a:pt x="2689617" y="883920"/>
                  <a:pt x="2692156" y="889000"/>
                </a:cubicBezTo>
                <a:cubicBezTo>
                  <a:pt x="2692156" y="889000"/>
                  <a:pt x="2697236" y="889000"/>
                  <a:pt x="2699777" y="889000"/>
                </a:cubicBezTo>
                <a:cubicBezTo>
                  <a:pt x="2699777" y="883920"/>
                  <a:pt x="2697236" y="881380"/>
                  <a:pt x="2697236" y="876300"/>
                </a:cubicBezTo>
                <a:cubicBezTo>
                  <a:pt x="2694696" y="876300"/>
                  <a:pt x="2692156" y="876300"/>
                  <a:pt x="2687077" y="876300"/>
                </a:cubicBezTo>
                <a:close/>
                <a:moveTo>
                  <a:pt x="2875036" y="1076960"/>
                </a:moveTo>
                <a:cubicBezTo>
                  <a:pt x="2877577" y="1076960"/>
                  <a:pt x="2882656" y="1076960"/>
                  <a:pt x="2882656" y="1076960"/>
                </a:cubicBezTo>
                <a:cubicBezTo>
                  <a:pt x="2885196" y="1074420"/>
                  <a:pt x="2885196" y="1069340"/>
                  <a:pt x="2887736" y="1064260"/>
                </a:cubicBezTo>
                <a:cubicBezTo>
                  <a:pt x="2885196" y="1064260"/>
                  <a:pt x="2882656" y="1064260"/>
                  <a:pt x="2877577" y="1064260"/>
                </a:cubicBezTo>
                <a:cubicBezTo>
                  <a:pt x="2877577" y="1066800"/>
                  <a:pt x="2877577" y="1071880"/>
                  <a:pt x="2875036" y="1076960"/>
                </a:cubicBezTo>
                <a:close/>
                <a:moveTo>
                  <a:pt x="3108717" y="1206500"/>
                </a:moveTo>
                <a:cubicBezTo>
                  <a:pt x="3113796" y="1209040"/>
                  <a:pt x="3116336" y="1211580"/>
                  <a:pt x="3121417" y="1211580"/>
                </a:cubicBezTo>
                <a:cubicBezTo>
                  <a:pt x="3123956" y="1211580"/>
                  <a:pt x="3123956" y="1206500"/>
                  <a:pt x="3126496" y="1201420"/>
                </a:cubicBezTo>
                <a:cubicBezTo>
                  <a:pt x="3121417" y="1201420"/>
                  <a:pt x="3118877" y="1201420"/>
                  <a:pt x="3113796" y="1198880"/>
                </a:cubicBezTo>
                <a:cubicBezTo>
                  <a:pt x="3111256" y="1203960"/>
                  <a:pt x="3108717" y="1206500"/>
                  <a:pt x="3108717" y="1206500"/>
                </a:cubicBezTo>
                <a:close/>
                <a:moveTo>
                  <a:pt x="2148596" y="299720"/>
                </a:moveTo>
                <a:cubicBezTo>
                  <a:pt x="2146056" y="299720"/>
                  <a:pt x="2140977" y="299720"/>
                  <a:pt x="2140977" y="299720"/>
                </a:cubicBezTo>
                <a:cubicBezTo>
                  <a:pt x="2138436" y="302260"/>
                  <a:pt x="2138436" y="307340"/>
                  <a:pt x="2135896" y="312420"/>
                </a:cubicBezTo>
                <a:cubicBezTo>
                  <a:pt x="2138436" y="312420"/>
                  <a:pt x="2140977" y="312420"/>
                  <a:pt x="2146056" y="312420"/>
                </a:cubicBezTo>
                <a:cubicBezTo>
                  <a:pt x="2146056" y="307340"/>
                  <a:pt x="2148596" y="304800"/>
                  <a:pt x="2148596" y="299720"/>
                </a:cubicBezTo>
                <a:close/>
                <a:moveTo>
                  <a:pt x="2976636" y="650240"/>
                </a:moveTo>
                <a:cubicBezTo>
                  <a:pt x="2979177" y="650240"/>
                  <a:pt x="2984256" y="650240"/>
                  <a:pt x="2986796" y="650240"/>
                </a:cubicBezTo>
                <a:cubicBezTo>
                  <a:pt x="2986796" y="645160"/>
                  <a:pt x="2986796" y="640080"/>
                  <a:pt x="2984256" y="637540"/>
                </a:cubicBezTo>
                <a:cubicBezTo>
                  <a:pt x="2984256" y="637540"/>
                  <a:pt x="2979177" y="637540"/>
                  <a:pt x="2976636" y="637540"/>
                </a:cubicBezTo>
                <a:cubicBezTo>
                  <a:pt x="2976636" y="642620"/>
                  <a:pt x="2976636" y="647700"/>
                  <a:pt x="2976636" y="650240"/>
                </a:cubicBezTo>
                <a:close/>
                <a:moveTo>
                  <a:pt x="873517" y="3068320"/>
                </a:moveTo>
                <a:cubicBezTo>
                  <a:pt x="876056" y="3073401"/>
                  <a:pt x="876056" y="3075940"/>
                  <a:pt x="878596" y="3081020"/>
                </a:cubicBezTo>
                <a:cubicBezTo>
                  <a:pt x="878596" y="3081020"/>
                  <a:pt x="883676" y="3081020"/>
                  <a:pt x="886217" y="3081020"/>
                </a:cubicBezTo>
                <a:cubicBezTo>
                  <a:pt x="886217" y="3075940"/>
                  <a:pt x="883676" y="3073401"/>
                  <a:pt x="883676" y="3068320"/>
                </a:cubicBezTo>
                <a:cubicBezTo>
                  <a:pt x="878596" y="3068320"/>
                  <a:pt x="876056" y="3068320"/>
                  <a:pt x="873517" y="3068320"/>
                </a:cubicBezTo>
                <a:close/>
                <a:moveTo>
                  <a:pt x="3032517" y="731520"/>
                </a:moveTo>
                <a:cubicBezTo>
                  <a:pt x="3024896" y="731520"/>
                  <a:pt x="3014736" y="731520"/>
                  <a:pt x="3007117" y="731520"/>
                </a:cubicBezTo>
                <a:cubicBezTo>
                  <a:pt x="3014736" y="731520"/>
                  <a:pt x="3024896" y="731520"/>
                  <a:pt x="3032517" y="731520"/>
                </a:cubicBezTo>
                <a:close/>
                <a:moveTo>
                  <a:pt x="2262896" y="198120"/>
                </a:moveTo>
                <a:cubicBezTo>
                  <a:pt x="2262896" y="195580"/>
                  <a:pt x="2262896" y="190500"/>
                  <a:pt x="2262896" y="187960"/>
                </a:cubicBezTo>
                <a:cubicBezTo>
                  <a:pt x="2257817" y="187960"/>
                  <a:pt x="2252736" y="187960"/>
                  <a:pt x="2250196" y="190500"/>
                </a:cubicBezTo>
                <a:cubicBezTo>
                  <a:pt x="2250196" y="190500"/>
                  <a:pt x="2250196" y="195580"/>
                  <a:pt x="2250196" y="198120"/>
                </a:cubicBezTo>
                <a:cubicBezTo>
                  <a:pt x="2255277" y="198120"/>
                  <a:pt x="2257817" y="198120"/>
                  <a:pt x="2262896" y="198120"/>
                </a:cubicBezTo>
                <a:close/>
                <a:moveTo>
                  <a:pt x="2692156" y="624840"/>
                </a:moveTo>
                <a:cubicBezTo>
                  <a:pt x="2692156" y="629920"/>
                  <a:pt x="2694696" y="637540"/>
                  <a:pt x="2694696" y="642620"/>
                </a:cubicBezTo>
                <a:cubicBezTo>
                  <a:pt x="2699777" y="637540"/>
                  <a:pt x="2702317" y="635000"/>
                  <a:pt x="2707396" y="629920"/>
                </a:cubicBezTo>
                <a:cubicBezTo>
                  <a:pt x="2702317" y="629920"/>
                  <a:pt x="2697236" y="627380"/>
                  <a:pt x="2692156" y="624840"/>
                </a:cubicBezTo>
                <a:close/>
                <a:moveTo>
                  <a:pt x="2869956" y="820420"/>
                </a:moveTo>
                <a:cubicBezTo>
                  <a:pt x="2875036" y="822960"/>
                  <a:pt x="2877577" y="825500"/>
                  <a:pt x="2882656" y="825500"/>
                </a:cubicBezTo>
                <a:cubicBezTo>
                  <a:pt x="2885196" y="825500"/>
                  <a:pt x="2885196" y="820420"/>
                  <a:pt x="2887736" y="815340"/>
                </a:cubicBezTo>
                <a:cubicBezTo>
                  <a:pt x="2882656" y="815340"/>
                  <a:pt x="2880117" y="815340"/>
                  <a:pt x="2875036" y="812800"/>
                </a:cubicBezTo>
                <a:cubicBezTo>
                  <a:pt x="2872496" y="815340"/>
                  <a:pt x="2872496" y="817880"/>
                  <a:pt x="2869956" y="820420"/>
                </a:cubicBezTo>
                <a:close/>
                <a:moveTo>
                  <a:pt x="2694696" y="645160"/>
                </a:moveTo>
                <a:cubicBezTo>
                  <a:pt x="2692156" y="650240"/>
                  <a:pt x="2689617" y="652780"/>
                  <a:pt x="2689617" y="657860"/>
                </a:cubicBezTo>
                <a:cubicBezTo>
                  <a:pt x="2689617" y="660400"/>
                  <a:pt x="2694696" y="660400"/>
                  <a:pt x="2699777" y="662940"/>
                </a:cubicBezTo>
                <a:cubicBezTo>
                  <a:pt x="2699777" y="657860"/>
                  <a:pt x="2699777" y="655320"/>
                  <a:pt x="2702317" y="650240"/>
                </a:cubicBezTo>
                <a:cubicBezTo>
                  <a:pt x="2697236" y="647700"/>
                  <a:pt x="2697236" y="645160"/>
                  <a:pt x="2694696" y="645160"/>
                </a:cubicBezTo>
                <a:close/>
                <a:moveTo>
                  <a:pt x="2864877" y="825500"/>
                </a:moveTo>
                <a:cubicBezTo>
                  <a:pt x="2864877" y="822960"/>
                  <a:pt x="2864877" y="817880"/>
                  <a:pt x="2864877" y="815340"/>
                </a:cubicBezTo>
                <a:cubicBezTo>
                  <a:pt x="2859796" y="815340"/>
                  <a:pt x="2854717" y="815340"/>
                  <a:pt x="2852177" y="817880"/>
                </a:cubicBezTo>
                <a:cubicBezTo>
                  <a:pt x="2852177" y="817880"/>
                  <a:pt x="2852177" y="822960"/>
                  <a:pt x="2852177" y="825500"/>
                </a:cubicBezTo>
                <a:cubicBezTo>
                  <a:pt x="2854717" y="822960"/>
                  <a:pt x="2859796" y="825500"/>
                  <a:pt x="2864877" y="825500"/>
                </a:cubicBezTo>
                <a:close/>
                <a:moveTo>
                  <a:pt x="2323856" y="325120"/>
                </a:moveTo>
                <a:cubicBezTo>
                  <a:pt x="2328936" y="322580"/>
                  <a:pt x="2331477" y="322580"/>
                  <a:pt x="2336556" y="320040"/>
                </a:cubicBezTo>
                <a:cubicBezTo>
                  <a:pt x="2336556" y="320040"/>
                  <a:pt x="2336556" y="314960"/>
                  <a:pt x="2336556" y="312420"/>
                </a:cubicBezTo>
                <a:cubicBezTo>
                  <a:pt x="2331477" y="312420"/>
                  <a:pt x="2328936" y="314960"/>
                  <a:pt x="2323856" y="314960"/>
                </a:cubicBezTo>
                <a:cubicBezTo>
                  <a:pt x="2323856" y="320040"/>
                  <a:pt x="2323856" y="322580"/>
                  <a:pt x="2323856" y="325120"/>
                </a:cubicBezTo>
                <a:close/>
                <a:moveTo>
                  <a:pt x="2788677" y="774700"/>
                </a:moveTo>
                <a:cubicBezTo>
                  <a:pt x="2788677" y="777240"/>
                  <a:pt x="2788677" y="782320"/>
                  <a:pt x="2788677" y="782320"/>
                </a:cubicBezTo>
                <a:cubicBezTo>
                  <a:pt x="2791217" y="784860"/>
                  <a:pt x="2796296" y="784860"/>
                  <a:pt x="2801377" y="787400"/>
                </a:cubicBezTo>
                <a:cubicBezTo>
                  <a:pt x="2801377" y="784860"/>
                  <a:pt x="2801377" y="782320"/>
                  <a:pt x="2801377" y="777240"/>
                </a:cubicBezTo>
                <a:cubicBezTo>
                  <a:pt x="2796296" y="777240"/>
                  <a:pt x="2793756" y="777240"/>
                  <a:pt x="2788677" y="774700"/>
                </a:cubicBezTo>
                <a:close/>
                <a:moveTo>
                  <a:pt x="246136" y="2364740"/>
                </a:moveTo>
                <a:cubicBezTo>
                  <a:pt x="246136" y="2367280"/>
                  <a:pt x="246136" y="2372360"/>
                  <a:pt x="246136" y="2372360"/>
                </a:cubicBezTo>
                <a:cubicBezTo>
                  <a:pt x="248676" y="2374901"/>
                  <a:pt x="253756" y="2374901"/>
                  <a:pt x="258836" y="2377440"/>
                </a:cubicBezTo>
                <a:cubicBezTo>
                  <a:pt x="258836" y="2374901"/>
                  <a:pt x="258836" y="2372360"/>
                  <a:pt x="258836" y="2367280"/>
                </a:cubicBezTo>
                <a:cubicBezTo>
                  <a:pt x="253756" y="2367280"/>
                  <a:pt x="251217" y="2367280"/>
                  <a:pt x="246136" y="2364740"/>
                </a:cubicBezTo>
                <a:close/>
                <a:moveTo>
                  <a:pt x="520456" y="2727960"/>
                </a:moveTo>
                <a:cubicBezTo>
                  <a:pt x="522996" y="2727960"/>
                  <a:pt x="528076" y="2727960"/>
                  <a:pt x="528076" y="2727960"/>
                </a:cubicBezTo>
                <a:cubicBezTo>
                  <a:pt x="530617" y="2725420"/>
                  <a:pt x="530617" y="2720340"/>
                  <a:pt x="533156" y="2715260"/>
                </a:cubicBezTo>
                <a:cubicBezTo>
                  <a:pt x="530617" y="2715260"/>
                  <a:pt x="528076" y="2715260"/>
                  <a:pt x="522996" y="2715260"/>
                </a:cubicBezTo>
                <a:cubicBezTo>
                  <a:pt x="522996" y="2720340"/>
                  <a:pt x="522996" y="2725420"/>
                  <a:pt x="520456" y="2727960"/>
                </a:cubicBezTo>
                <a:close/>
                <a:moveTo>
                  <a:pt x="2839477" y="624840"/>
                </a:moveTo>
                <a:cubicBezTo>
                  <a:pt x="2839477" y="622300"/>
                  <a:pt x="2839477" y="617220"/>
                  <a:pt x="2839477" y="614680"/>
                </a:cubicBezTo>
                <a:cubicBezTo>
                  <a:pt x="2834396" y="614680"/>
                  <a:pt x="2829317" y="614680"/>
                  <a:pt x="2826777" y="617220"/>
                </a:cubicBezTo>
                <a:cubicBezTo>
                  <a:pt x="2826777" y="617220"/>
                  <a:pt x="2826777" y="622300"/>
                  <a:pt x="2826777" y="624840"/>
                </a:cubicBezTo>
                <a:cubicBezTo>
                  <a:pt x="2829317" y="624840"/>
                  <a:pt x="2834396" y="624840"/>
                  <a:pt x="2839477" y="624840"/>
                </a:cubicBezTo>
                <a:close/>
                <a:moveTo>
                  <a:pt x="2864877" y="657860"/>
                </a:moveTo>
                <a:cubicBezTo>
                  <a:pt x="2867417" y="660400"/>
                  <a:pt x="2872496" y="660400"/>
                  <a:pt x="2877577" y="662940"/>
                </a:cubicBezTo>
                <a:cubicBezTo>
                  <a:pt x="2877577" y="660400"/>
                  <a:pt x="2877577" y="655320"/>
                  <a:pt x="2877577" y="655320"/>
                </a:cubicBezTo>
                <a:cubicBezTo>
                  <a:pt x="2875036" y="652780"/>
                  <a:pt x="2869956" y="652780"/>
                  <a:pt x="2864877" y="650240"/>
                </a:cubicBezTo>
                <a:cubicBezTo>
                  <a:pt x="2862336" y="652780"/>
                  <a:pt x="2862336" y="657860"/>
                  <a:pt x="2864877" y="657860"/>
                </a:cubicBezTo>
                <a:close/>
                <a:moveTo>
                  <a:pt x="3014736" y="883920"/>
                </a:moveTo>
                <a:cubicBezTo>
                  <a:pt x="3017277" y="886460"/>
                  <a:pt x="3022356" y="886460"/>
                  <a:pt x="3027436" y="889000"/>
                </a:cubicBezTo>
                <a:cubicBezTo>
                  <a:pt x="3027436" y="886460"/>
                  <a:pt x="3027436" y="881380"/>
                  <a:pt x="3027436" y="881380"/>
                </a:cubicBezTo>
                <a:cubicBezTo>
                  <a:pt x="3024896" y="878840"/>
                  <a:pt x="3019817" y="878840"/>
                  <a:pt x="3014736" y="876300"/>
                </a:cubicBezTo>
                <a:cubicBezTo>
                  <a:pt x="3014736" y="878840"/>
                  <a:pt x="3012196" y="883920"/>
                  <a:pt x="3014736" y="883920"/>
                </a:cubicBezTo>
                <a:close/>
                <a:moveTo>
                  <a:pt x="2280677" y="180340"/>
                </a:moveTo>
                <a:cubicBezTo>
                  <a:pt x="2275596" y="185420"/>
                  <a:pt x="2273056" y="187960"/>
                  <a:pt x="2267977" y="193040"/>
                </a:cubicBezTo>
                <a:cubicBezTo>
                  <a:pt x="2273056" y="198120"/>
                  <a:pt x="2275596" y="200660"/>
                  <a:pt x="2280677" y="205740"/>
                </a:cubicBezTo>
                <a:cubicBezTo>
                  <a:pt x="2280677" y="198120"/>
                  <a:pt x="2280677" y="187960"/>
                  <a:pt x="2280677" y="180340"/>
                </a:cubicBezTo>
                <a:close/>
                <a:moveTo>
                  <a:pt x="2707396" y="632460"/>
                </a:moveTo>
                <a:cubicBezTo>
                  <a:pt x="2712477" y="635000"/>
                  <a:pt x="2715017" y="637540"/>
                  <a:pt x="2720096" y="637540"/>
                </a:cubicBezTo>
                <a:cubicBezTo>
                  <a:pt x="2722636" y="637540"/>
                  <a:pt x="2722636" y="632460"/>
                  <a:pt x="2725177" y="627380"/>
                </a:cubicBezTo>
                <a:cubicBezTo>
                  <a:pt x="2720096" y="627380"/>
                  <a:pt x="2717556" y="627380"/>
                  <a:pt x="2712477" y="624840"/>
                </a:cubicBezTo>
                <a:cubicBezTo>
                  <a:pt x="2709936" y="627380"/>
                  <a:pt x="2709936" y="629920"/>
                  <a:pt x="2707396" y="632460"/>
                </a:cubicBezTo>
                <a:close/>
                <a:moveTo>
                  <a:pt x="220736" y="2357120"/>
                </a:moveTo>
                <a:cubicBezTo>
                  <a:pt x="215656" y="2357120"/>
                  <a:pt x="208036" y="2359660"/>
                  <a:pt x="202956" y="2359660"/>
                </a:cubicBezTo>
                <a:cubicBezTo>
                  <a:pt x="208036" y="2364740"/>
                  <a:pt x="210576" y="2367280"/>
                  <a:pt x="215656" y="2372360"/>
                </a:cubicBezTo>
                <a:cubicBezTo>
                  <a:pt x="215656" y="2367280"/>
                  <a:pt x="218196" y="2362201"/>
                  <a:pt x="220736" y="2357120"/>
                </a:cubicBezTo>
                <a:close/>
                <a:moveTo>
                  <a:pt x="695717" y="1277620"/>
                </a:moveTo>
                <a:cubicBezTo>
                  <a:pt x="698256" y="1277620"/>
                  <a:pt x="703336" y="1277620"/>
                  <a:pt x="703336" y="1277620"/>
                </a:cubicBezTo>
                <a:cubicBezTo>
                  <a:pt x="705876" y="1275080"/>
                  <a:pt x="705876" y="1270000"/>
                  <a:pt x="708417" y="1264920"/>
                </a:cubicBezTo>
                <a:cubicBezTo>
                  <a:pt x="705876" y="1264920"/>
                  <a:pt x="703336" y="1264920"/>
                  <a:pt x="698256" y="1264920"/>
                </a:cubicBezTo>
                <a:cubicBezTo>
                  <a:pt x="698256" y="1267460"/>
                  <a:pt x="698256" y="1272540"/>
                  <a:pt x="695717" y="1277620"/>
                </a:cubicBezTo>
                <a:close/>
                <a:moveTo>
                  <a:pt x="533156" y="1112520"/>
                </a:moveTo>
                <a:cubicBezTo>
                  <a:pt x="530617" y="1112520"/>
                  <a:pt x="525536" y="1112520"/>
                  <a:pt x="525536" y="1112520"/>
                </a:cubicBezTo>
                <a:cubicBezTo>
                  <a:pt x="522996" y="1115060"/>
                  <a:pt x="522996" y="1120140"/>
                  <a:pt x="520456" y="1125220"/>
                </a:cubicBezTo>
                <a:cubicBezTo>
                  <a:pt x="522996" y="1125220"/>
                  <a:pt x="525536" y="1125220"/>
                  <a:pt x="530617" y="1125220"/>
                </a:cubicBezTo>
                <a:cubicBezTo>
                  <a:pt x="530617" y="1122680"/>
                  <a:pt x="533156" y="1117600"/>
                  <a:pt x="533156" y="1112520"/>
                </a:cubicBezTo>
                <a:close/>
                <a:moveTo>
                  <a:pt x="873517" y="1463040"/>
                </a:moveTo>
                <a:cubicBezTo>
                  <a:pt x="876056" y="1468120"/>
                  <a:pt x="876056" y="1470660"/>
                  <a:pt x="878596" y="1475740"/>
                </a:cubicBezTo>
                <a:cubicBezTo>
                  <a:pt x="878596" y="1475740"/>
                  <a:pt x="883676" y="1475740"/>
                  <a:pt x="886217" y="1475740"/>
                </a:cubicBezTo>
                <a:cubicBezTo>
                  <a:pt x="886217" y="1470660"/>
                  <a:pt x="883676" y="1468120"/>
                  <a:pt x="883676" y="1463040"/>
                </a:cubicBezTo>
                <a:cubicBezTo>
                  <a:pt x="878596" y="1463040"/>
                  <a:pt x="876056" y="1463040"/>
                  <a:pt x="873517" y="1463040"/>
                </a:cubicBezTo>
                <a:close/>
                <a:moveTo>
                  <a:pt x="835417" y="1490980"/>
                </a:moveTo>
                <a:cubicBezTo>
                  <a:pt x="837956" y="1490980"/>
                  <a:pt x="843036" y="1490980"/>
                  <a:pt x="845576" y="1490980"/>
                </a:cubicBezTo>
                <a:cubicBezTo>
                  <a:pt x="845576" y="1485900"/>
                  <a:pt x="845576" y="1480820"/>
                  <a:pt x="843036" y="1478280"/>
                </a:cubicBezTo>
                <a:cubicBezTo>
                  <a:pt x="843036" y="1478280"/>
                  <a:pt x="837956" y="1478280"/>
                  <a:pt x="835417" y="1478280"/>
                </a:cubicBezTo>
                <a:cubicBezTo>
                  <a:pt x="835417" y="1480820"/>
                  <a:pt x="835417" y="1485900"/>
                  <a:pt x="835417" y="1490980"/>
                </a:cubicBezTo>
                <a:close/>
                <a:moveTo>
                  <a:pt x="840496" y="1496060"/>
                </a:moveTo>
                <a:cubicBezTo>
                  <a:pt x="837956" y="1501140"/>
                  <a:pt x="835417" y="1503680"/>
                  <a:pt x="835417" y="1508760"/>
                </a:cubicBezTo>
                <a:cubicBezTo>
                  <a:pt x="835417" y="1511300"/>
                  <a:pt x="840496" y="1511300"/>
                  <a:pt x="845576" y="1513840"/>
                </a:cubicBezTo>
                <a:cubicBezTo>
                  <a:pt x="845576" y="1508760"/>
                  <a:pt x="845576" y="1506220"/>
                  <a:pt x="848117" y="1501140"/>
                </a:cubicBezTo>
                <a:cubicBezTo>
                  <a:pt x="845576" y="1498600"/>
                  <a:pt x="843036" y="1498600"/>
                  <a:pt x="840496" y="1496060"/>
                </a:cubicBezTo>
                <a:close/>
                <a:moveTo>
                  <a:pt x="797317" y="1513840"/>
                </a:moveTo>
                <a:cubicBezTo>
                  <a:pt x="799856" y="1518920"/>
                  <a:pt x="799856" y="1521460"/>
                  <a:pt x="802396" y="1526540"/>
                </a:cubicBezTo>
                <a:cubicBezTo>
                  <a:pt x="802396" y="1526540"/>
                  <a:pt x="807476" y="1526540"/>
                  <a:pt x="810017" y="1526540"/>
                </a:cubicBezTo>
                <a:cubicBezTo>
                  <a:pt x="810017" y="1521460"/>
                  <a:pt x="807476" y="1518920"/>
                  <a:pt x="807476" y="1513840"/>
                </a:cubicBezTo>
                <a:cubicBezTo>
                  <a:pt x="802396" y="1513840"/>
                  <a:pt x="799856" y="1513840"/>
                  <a:pt x="797317" y="1513840"/>
                </a:cubicBezTo>
                <a:close/>
                <a:moveTo>
                  <a:pt x="583956" y="1325880"/>
                </a:moveTo>
                <a:cubicBezTo>
                  <a:pt x="586496" y="1330960"/>
                  <a:pt x="586496" y="1333500"/>
                  <a:pt x="589036" y="1338580"/>
                </a:cubicBezTo>
                <a:cubicBezTo>
                  <a:pt x="589036" y="1338580"/>
                  <a:pt x="594117" y="1338580"/>
                  <a:pt x="596656" y="1338580"/>
                </a:cubicBezTo>
                <a:cubicBezTo>
                  <a:pt x="596656" y="1333500"/>
                  <a:pt x="594117" y="1330960"/>
                  <a:pt x="594117" y="1325880"/>
                </a:cubicBezTo>
                <a:cubicBezTo>
                  <a:pt x="589036" y="1325880"/>
                  <a:pt x="586496" y="1325880"/>
                  <a:pt x="583956" y="1325880"/>
                </a:cubicBezTo>
                <a:close/>
                <a:moveTo>
                  <a:pt x="2463556" y="3218180"/>
                </a:moveTo>
                <a:cubicBezTo>
                  <a:pt x="2466096" y="3218180"/>
                  <a:pt x="2471177" y="3218180"/>
                  <a:pt x="2471177" y="3218180"/>
                </a:cubicBezTo>
                <a:cubicBezTo>
                  <a:pt x="2473717" y="3215640"/>
                  <a:pt x="2473717" y="3210560"/>
                  <a:pt x="2476256" y="3205480"/>
                </a:cubicBezTo>
                <a:cubicBezTo>
                  <a:pt x="2473717" y="3205480"/>
                  <a:pt x="2471177" y="3205480"/>
                  <a:pt x="2466096" y="3205480"/>
                </a:cubicBezTo>
                <a:cubicBezTo>
                  <a:pt x="2466096" y="3208020"/>
                  <a:pt x="2463556" y="3213101"/>
                  <a:pt x="2463556" y="3218180"/>
                </a:cubicBezTo>
                <a:close/>
                <a:moveTo>
                  <a:pt x="2613417" y="3418840"/>
                </a:moveTo>
                <a:cubicBezTo>
                  <a:pt x="2615956" y="3418840"/>
                  <a:pt x="2621036" y="3418840"/>
                  <a:pt x="2623577" y="3418840"/>
                </a:cubicBezTo>
                <a:cubicBezTo>
                  <a:pt x="2623577" y="3413760"/>
                  <a:pt x="2623577" y="3411220"/>
                  <a:pt x="2621036" y="3406140"/>
                </a:cubicBezTo>
                <a:cubicBezTo>
                  <a:pt x="2621036" y="3406140"/>
                  <a:pt x="2615956" y="3406140"/>
                  <a:pt x="2613417" y="3406140"/>
                </a:cubicBezTo>
                <a:cubicBezTo>
                  <a:pt x="2613417" y="3408680"/>
                  <a:pt x="2613417" y="3413760"/>
                  <a:pt x="2613417" y="3418840"/>
                </a:cubicBezTo>
                <a:close/>
                <a:moveTo>
                  <a:pt x="520456" y="1376680"/>
                </a:moveTo>
                <a:cubicBezTo>
                  <a:pt x="515376" y="1379220"/>
                  <a:pt x="512836" y="1379220"/>
                  <a:pt x="507756" y="1381760"/>
                </a:cubicBezTo>
                <a:cubicBezTo>
                  <a:pt x="507756" y="1381760"/>
                  <a:pt x="507756" y="1386840"/>
                  <a:pt x="507756" y="1389380"/>
                </a:cubicBezTo>
                <a:cubicBezTo>
                  <a:pt x="512836" y="1389380"/>
                  <a:pt x="515376" y="1386840"/>
                  <a:pt x="520456" y="1386840"/>
                </a:cubicBezTo>
                <a:cubicBezTo>
                  <a:pt x="520456" y="1381760"/>
                  <a:pt x="520456" y="1379220"/>
                  <a:pt x="520456" y="1376680"/>
                </a:cubicBezTo>
                <a:close/>
                <a:moveTo>
                  <a:pt x="2481336" y="3411220"/>
                </a:moveTo>
                <a:cubicBezTo>
                  <a:pt x="2486417" y="3413760"/>
                  <a:pt x="2488956" y="3416301"/>
                  <a:pt x="2494036" y="3416301"/>
                </a:cubicBezTo>
                <a:cubicBezTo>
                  <a:pt x="2496577" y="3416301"/>
                  <a:pt x="2496577" y="3411220"/>
                  <a:pt x="2499117" y="3406140"/>
                </a:cubicBezTo>
                <a:cubicBezTo>
                  <a:pt x="2494036" y="3406140"/>
                  <a:pt x="2491496" y="3406140"/>
                  <a:pt x="2486417" y="3403601"/>
                </a:cubicBezTo>
                <a:cubicBezTo>
                  <a:pt x="2486417" y="3408680"/>
                  <a:pt x="2483877" y="3408680"/>
                  <a:pt x="2481336" y="3411220"/>
                </a:cubicBezTo>
                <a:close/>
                <a:moveTo>
                  <a:pt x="139456" y="2047240"/>
                </a:moveTo>
                <a:cubicBezTo>
                  <a:pt x="144536" y="2049780"/>
                  <a:pt x="147076" y="2052320"/>
                  <a:pt x="152156" y="2052320"/>
                </a:cubicBezTo>
                <a:cubicBezTo>
                  <a:pt x="154696" y="2052320"/>
                  <a:pt x="154696" y="2047240"/>
                  <a:pt x="157236" y="2042160"/>
                </a:cubicBezTo>
                <a:cubicBezTo>
                  <a:pt x="152156" y="2042160"/>
                  <a:pt x="149617" y="2042160"/>
                  <a:pt x="144536" y="2039620"/>
                </a:cubicBezTo>
                <a:cubicBezTo>
                  <a:pt x="144536" y="2042160"/>
                  <a:pt x="141996" y="2044700"/>
                  <a:pt x="139456" y="2047240"/>
                </a:cubicBezTo>
                <a:close/>
                <a:moveTo>
                  <a:pt x="848117" y="2014220"/>
                </a:moveTo>
                <a:cubicBezTo>
                  <a:pt x="848117" y="2016760"/>
                  <a:pt x="848117" y="2021840"/>
                  <a:pt x="848117" y="2021840"/>
                </a:cubicBezTo>
                <a:cubicBezTo>
                  <a:pt x="850656" y="2024380"/>
                  <a:pt x="855736" y="2024380"/>
                  <a:pt x="860817" y="2026920"/>
                </a:cubicBezTo>
                <a:cubicBezTo>
                  <a:pt x="860817" y="2024380"/>
                  <a:pt x="860817" y="2021840"/>
                  <a:pt x="860817" y="2016760"/>
                </a:cubicBezTo>
                <a:cubicBezTo>
                  <a:pt x="855736" y="2016760"/>
                  <a:pt x="850656" y="2016760"/>
                  <a:pt x="848117" y="2014220"/>
                </a:cubicBezTo>
                <a:close/>
                <a:moveTo>
                  <a:pt x="1950476" y="3116580"/>
                </a:moveTo>
                <a:cubicBezTo>
                  <a:pt x="1950476" y="3119120"/>
                  <a:pt x="1950476" y="3124201"/>
                  <a:pt x="1950476" y="3124201"/>
                </a:cubicBezTo>
                <a:cubicBezTo>
                  <a:pt x="1953017" y="3126740"/>
                  <a:pt x="1958096" y="3126740"/>
                  <a:pt x="1963176" y="3129280"/>
                </a:cubicBezTo>
                <a:cubicBezTo>
                  <a:pt x="1963176" y="3126740"/>
                  <a:pt x="1963176" y="3124201"/>
                  <a:pt x="1963176" y="3119120"/>
                </a:cubicBezTo>
                <a:cubicBezTo>
                  <a:pt x="1958096" y="3119120"/>
                  <a:pt x="1953017" y="3119120"/>
                  <a:pt x="1950476" y="3116580"/>
                </a:cubicBezTo>
                <a:close/>
                <a:moveTo>
                  <a:pt x="997976" y="1125220"/>
                </a:moveTo>
                <a:cubicBezTo>
                  <a:pt x="992896" y="1127760"/>
                  <a:pt x="990356" y="1127760"/>
                  <a:pt x="985276" y="1130300"/>
                </a:cubicBezTo>
                <a:cubicBezTo>
                  <a:pt x="985276" y="1130300"/>
                  <a:pt x="985276" y="1135380"/>
                  <a:pt x="985276" y="1137920"/>
                </a:cubicBezTo>
                <a:cubicBezTo>
                  <a:pt x="990356" y="1137920"/>
                  <a:pt x="992896" y="1135380"/>
                  <a:pt x="997976" y="1135380"/>
                </a:cubicBezTo>
                <a:cubicBezTo>
                  <a:pt x="997976" y="1132840"/>
                  <a:pt x="997976" y="1127760"/>
                  <a:pt x="997976" y="1125220"/>
                </a:cubicBezTo>
                <a:close/>
                <a:moveTo>
                  <a:pt x="2702317" y="2842260"/>
                </a:moveTo>
                <a:cubicBezTo>
                  <a:pt x="2702317" y="2839720"/>
                  <a:pt x="2702317" y="2834640"/>
                  <a:pt x="2702317" y="2832101"/>
                </a:cubicBezTo>
                <a:cubicBezTo>
                  <a:pt x="2697236" y="2832101"/>
                  <a:pt x="2692156" y="2832101"/>
                  <a:pt x="2689617" y="2834640"/>
                </a:cubicBezTo>
                <a:cubicBezTo>
                  <a:pt x="2689617" y="2834640"/>
                  <a:pt x="2689617" y="2839720"/>
                  <a:pt x="2689617" y="2842260"/>
                </a:cubicBezTo>
                <a:cubicBezTo>
                  <a:pt x="2692156" y="2839720"/>
                  <a:pt x="2697236" y="2839720"/>
                  <a:pt x="2702317" y="2842260"/>
                </a:cubicBezTo>
                <a:close/>
                <a:moveTo>
                  <a:pt x="789696" y="944880"/>
                </a:moveTo>
                <a:cubicBezTo>
                  <a:pt x="789696" y="952500"/>
                  <a:pt x="789696" y="962660"/>
                  <a:pt x="789696" y="970280"/>
                </a:cubicBezTo>
                <a:cubicBezTo>
                  <a:pt x="789696" y="960120"/>
                  <a:pt x="789696" y="952500"/>
                  <a:pt x="789696" y="944880"/>
                </a:cubicBezTo>
                <a:close/>
                <a:moveTo>
                  <a:pt x="733817" y="949960"/>
                </a:moveTo>
                <a:cubicBezTo>
                  <a:pt x="733817" y="947420"/>
                  <a:pt x="733817" y="942340"/>
                  <a:pt x="733817" y="942340"/>
                </a:cubicBezTo>
                <a:cubicBezTo>
                  <a:pt x="731276" y="939800"/>
                  <a:pt x="726196" y="939800"/>
                  <a:pt x="721117" y="937260"/>
                </a:cubicBezTo>
                <a:cubicBezTo>
                  <a:pt x="721117" y="939800"/>
                  <a:pt x="721117" y="942340"/>
                  <a:pt x="721117" y="947420"/>
                </a:cubicBezTo>
                <a:cubicBezTo>
                  <a:pt x="726196" y="947420"/>
                  <a:pt x="731276" y="949960"/>
                  <a:pt x="733817" y="949960"/>
                </a:cubicBezTo>
                <a:close/>
                <a:moveTo>
                  <a:pt x="604276" y="830580"/>
                </a:moveTo>
                <a:cubicBezTo>
                  <a:pt x="601736" y="835660"/>
                  <a:pt x="599196" y="838200"/>
                  <a:pt x="599196" y="843280"/>
                </a:cubicBezTo>
                <a:cubicBezTo>
                  <a:pt x="599196" y="845820"/>
                  <a:pt x="604276" y="845820"/>
                  <a:pt x="609356" y="848360"/>
                </a:cubicBezTo>
                <a:cubicBezTo>
                  <a:pt x="609356" y="843280"/>
                  <a:pt x="609356" y="840740"/>
                  <a:pt x="611896" y="835660"/>
                </a:cubicBezTo>
                <a:cubicBezTo>
                  <a:pt x="606817" y="835660"/>
                  <a:pt x="604276" y="833120"/>
                  <a:pt x="604276" y="830580"/>
                </a:cubicBezTo>
                <a:close/>
                <a:moveTo>
                  <a:pt x="746517" y="988060"/>
                </a:moveTo>
                <a:cubicBezTo>
                  <a:pt x="746517" y="985520"/>
                  <a:pt x="746517" y="980440"/>
                  <a:pt x="746517" y="980440"/>
                </a:cubicBezTo>
                <a:cubicBezTo>
                  <a:pt x="743976" y="977900"/>
                  <a:pt x="738896" y="977900"/>
                  <a:pt x="733817" y="975360"/>
                </a:cubicBezTo>
                <a:cubicBezTo>
                  <a:pt x="733817" y="977900"/>
                  <a:pt x="733817" y="980440"/>
                  <a:pt x="733817" y="985520"/>
                </a:cubicBezTo>
                <a:cubicBezTo>
                  <a:pt x="738896" y="985520"/>
                  <a:pt x="743976" y="988060"/>
                  <a:pt x="746517" y="988060"/>
                </a:cubicBezTo>
                <a:close/>
                <a:moveTo>
                  <a:pt x="2900436" y="3200401"/>
                </a:moveTo>
                <a:cubicBezTo>
                  <a:pt x="2902977" y="3202940"/>
                  <a:pt x="2908056" y="3202940"/>
                  <a:pt x="2913136" y="3205480"/>
                </a:cubicBezTo>
                <a:cubicBezTo>
                  <a:pt x="2913136" y="3202940"/>
                  <a:pt x="2913136" y="3197860"/>
                  <a:pt x="2913136" y="3197860"/>
                </a:cubicBezTo>
                <a:cubicBezTo>
                  <a:pt x="2910596" y="3195320"/>
                  <a:pt x="2905517" y="3195320"/>
                  <a:pt x="2900436" y="3192780"/>
                </a:cubicBezTo>
                <a:cubicBezTo>
                  <a:pt x="2900436" y="3195320"/>
                  <a:pt x="2900436" y="3200401"/>
                  <a:pt x="2900436" y="3200401"/>
                </a:cubicBezTo>
                <a:close/>
                <a:moveTo>
                  <a:pt x="672856" y="1000760"/>
                </a:moveTo>
                <a:cubicBezTo>
                  <a:pt x="675396" y="1000760"/>
                  <a:pt x="680476" y="1000760"/>
                  <a:pt x="683017" y="1000760"/>
                </a:cubicBezTo>
                <a:cubicBezTo>
                  <a:pt x="683017" y="995680"/>
                  <a:pt x="683017" y="990600"/>
                  <a:pt x="680476" y="988060"/>
                </a:cubicBezTo>
                <a:cubicBezTo>
                  <a:pt x="680476" y="988060"/>
                  <a:pt x="675396" y="988060"/>
                  <a:pt x="672856" y="988060"/>
                </a:cubicBezTo>
                <a:cubicBezTo>
                  <a:pt x="672856" y="993140"/>
                  <a:pt x="672856" y="998220"/>
                  <a:pt x="672856" y="1000760"/>
                </a:cubicBezTo>
                <a:close/>
                <a:moveTo>
                  <a:pt x="672856" y="2552701"/>
                </a:moveTo>
                <a:cubicBezTo>
                  <a:pt x="667776" y="2555240"/>
                  <a:pt x="665236" y="2555240"/>
                  <a:pt x="660156" y="2557780"/>
                </a:cubicBezTo>
                <a:cubicBezTo>
                  <a:pt x="660156" y="2557780"/>
                  <a:pt x="660156" y="2562860"/>
                  <a:pt x="660156" y="2565401"/>
                </a:cubicBezTo>
                <a:cubicBezTo>
                  <a:pt x="665236" y="2565401"/>
                  <a:pt x="667776" y="2562860"/>
                  <a:pt x="672856" y="2562860"/>
                </a:cubicBezTo>
                <a:cubicBezTo>
                  <a:pt x="672856" y="2560320"/>
                  <a:pt x="672856" y="2557780"/>
                  <a:pt x="672856" y="2552701"/>
                </a:cubicBezTo>
                <a:close/>
                <a:moveTo>
                  <a:pt x="2844556" y="3223260"/>
                </a:moveTo>
                <a:cubicBezTo>
                  <a:pt x="2849636" y="3225801"/>
                  <a:pt x="2852177" y="3228340"/>
                  <a:pt x="2857256" y="3228340"/>
                </a:cubicBezTo>
                <a:cubicBezTo>
                  <a:pt x="2859796" y="3228340"/>
                  <a:pt x="2859796" y="3223260"/>
                  <a:pt x="2862336" y="3218180"/>
                </a:cubicBezTo>
                <a:cubicBezTo>
                  <a:pt x="2857256" y="3218180"/>
                  <a:pt x="2854717" y="3218180"/>
                  <a:pt x="2849636" y="3215640"/>
                </a:cubicBezTo>
                <a:cubicBezTo>
                  <a:pt x="2849636" y="3220720"/>
                  <a:pt x="2847096" y="3220720"/>
                  <a:pt x="2844556" y="3223260"/>
                </a:cubicBezTo>
                <a:close/>
                <a:moveTo>
                  <a:pt x="2829317" y="3218180"/>
                </a:moveTo>
                <a:cubicBezTo>
                  <a:pt x="2829317" y="3223260"/>
                  <a:pt x="2831856" y="3230880"/>
                  <a:pt x="2831856" y="3235960"/>
                </a:cubicBezTo>
                <a:cubicBezTo>
                  <a:pt x="2836936" y="3230880"/>
                  <a:pt x="2839477" y="3228340"/>
                  <a:pt x="2844556" y="3223260"/>
                </a:cubicBezTo>
                <a:cubicBezTo>
                  <a:pt x="2839477" y="3220720"/>
                  <a:pt x="2834396" y="3220720"/>
                  <a:pt x="2829317" y="3218180"/>
                </a:cubicBezTo>
                <a:close/>
                <a:moveTo>
                  <a:pt x="690636" y="1094740"/>
                </a:moveTo>
                <a:cubicBezTo>
                  <a:pt x="688096" y="1099820"/>
                  <a:pt x="685556" y="1104900"/>
                  <a:pt x="685556" y="1109980"/>
                </a:cubicBezTo>
                <a:cubicBezTo>
                  <a:pt x="690636" y="1109980"/>
                  <a:pt x="698256" y="1107440"/>
                  <a:pt x="703336" y="1107440"/>
                </a:cubicBezTo>
                <a:cubicBezTo>
                  <a:pt x="698256" y="1102360"/>
                  <a:pt x="695717" y="1099820"/>
                  <a:pt x="690636" y="1094740"/>
                </a:cubicBezTo>
                <a:close/>
                <a:moveTo>
                  <a:pt x="690636" y="1219200"/>
                </a:moveTo>
                <a:cubicBezTo>
                  <a:pt x="688096" y="1224280"/>
                  <a:pt x="685556" y="1226820"/>
                  <a:pt x="685556" y="1231900"/>
                </a:cubicBezTo>
                <a:cubicBezTo>
                  <a:pt x="685556" y="1234440"/>
                  <a:pt x="690636" y="1234440"/>
                  <a:pt x="695717" y="1236980"/>
                </a:cubicBezTo>
                <a:cubicBezTo>
                  <a:pt x="695717" y="1231900"/>
                  <a:pt x="695717" y="1229360"/>
                  <a:pt x="698256" y="1224280"/>
                </a:cubicBezTo>
                <a:cubicBezTo>
                  <a:pt x="693176" y="1224280"/>
                  <a:pt x="693176" y="1221740"/>
                  <a:pt x="690636" y="1219200"/>
                </a:cubicBezTo>
                <a:close/>
                <a:moveTo>
                  <a:pt x="2781056" y="3317240"/>
                </a:moveTo>
                <a:cubicBezTo>
                  <a:pt x="2781056" y="3322320"/>
                  <a:pt x="2783596" y="3329940"/>
                  <a:pt x="2783596" y="3335020"/>
                </a:cubicBezTo>
                <a:cubicBezTo>
                  <a:pt x="2788677" y="3329940"/>
                  <a:pt x="2791217" y="3327401"/>
                  <a:pt x="2796296" y="3322320"/>
                </a:cubicBezTo>
                <a:cubicBezTo>
                  <a:pt x="2788677" y="3322320"/>
                  <a:pt x="2786136" y="3319780"/>
                  <a:pt x="2781056" y="3317240"/>
                </a:cubicBezTo>
                <a:close/>
                <a:moveTo>
                  <a:pt x="271536" y="2153920"/>
                </a:moveTo>
                <a:cubicBezTo>
                  <a:pt x="266456" y="2156460"/>
                  <a:pt x="263917" y="2156460"/>
                  <a:pt x="258836" y="2159001"/>
                </a:cubicBezTo>
                <a:cubicBezTo>
                  <a:pt x="258836" y="2159001"/>
                  <a:pt x="258836" y="2164080"/>
                  <a:pt x="258836" y="2166620"/>
                </a:cubicBezTo>
                <a:cubicBezTo>
                  <a:pt x="263917" y="2166620"/>
                  <a:pt x="266456" y="2164080"/>
                  <a:pt x="271536" y="2164080"/>
                </a:cubicBezTo>
                <a:cubicBezTo>
                  <a:pt x="271536" y="2159001"/>
                  <a:pt x="271536" y="2156460"/>
                  <a:pt x="271536" y="2153920"/>
                </a:cubicBezTo>
                <a:close/>
                <a:moveTo>
                  <a:pt x="291856" y="1940560"/>
                </a:moveTo>
                <a:cubicBezTo>
                  <a:pt x="291856" y="1935480"/>
                  <a:pt x="289317" y="1927860"/>
                  <a:pt x="289317" y="1922780"/>
                </a:cubicBezTo>
                <a:cubicBezTo>
                  <a:pt x="284236" y="1927860"/>
                  <a:pt x="281696" y="1930400"/>
                  <a:pt x="276617" y="1935480"/>
                </a:cubicBezTo>
                <a:cubicBezTo>
                  <a:pt x="281696" y="1935480"/>
                  <a:pt x="286776" y="1938020"/>
                  <a:pt x="291856" y="1940560"/>
                </a:cubicBezTo>
                <a:close/>
                <a:moveTo>
                  <a:pt x="1767596" y="3649980"/>
                </a:moveTo>
                <a:cubicBezTo>
                  <a:pt x="1775217" y="3649980"/>
                  <a:pt x="1785376" y="3649980"/>
                  <a:pt x="1792996" y="3649980"/>
                </a:cubicBezTo>
                <a:cubicBezTo>
                  <a:pt x="1785376" y="3649980"/>
                  <a:pt x="1775217" y="3649980"/>
                  <a:pt x="1767596" y="3649980"/>
                </a:cubicBezTo>
                <a:close/>
                <a:moveTo>
                  <a:pt x="1861576" y="3568701"/>
                </a:moveTo>
                <a:cubicBezTo>
                  <a:pt x="1864117" y="3568701"/>
                  <a:pt x="1869196" y="3568701"/>
                  <a:pt x="1871736" y="3568701"/>
                </a:cubicBezTo>
                <a:cubicBezTo>
                  <a:pt x="1871736" y="3563620"/>
                  <a:pt x="1871736" y="3558540"/>
                  <a:pt x="1869196" y="3556001"/>
                </a:cubicBezTo>
                <a:cubicBezTo>
                  <a:pt x="1869196" y="3556001"/>
                  <a:pt x="1864117" y="3556001"/>
                  <a:pt x="1861576" y="3556001"/>
                </a:cubicBezTo>
                <a:cubicBezTo>
                  <a:pt x="1864117" y="3561080"/>
                  <a:pt x="1861576" y="3563620"/>
                  <a:pt x="1861576" y="3568701"/>
                </a:cubicBezTo>
                <a:close/>
                <a:moveTo>
                  <a:pt x="302017" y="2034540"/>
                </a:moveTo>
                <a:cubicBezTo>
                  <a:pt x="307096" y="2037080"/>
                  <a:pt x="309636" y="2039620"/>
                  <a:pt x="314717" y="2039620"/>
                </a:cubicBezTo>
                <a:cubicBezTo>
                  <a:pt x="317256" y="2039620"/>
                  <a:pt x="317256" y="2034540"/>
                  <a:pt x="319796" y="2029460"/>
                </a:cubicBezTo>
                <a:cubicBezTo>
                  <a:pt x="314717" y="2029460"/>
                  <a:pt x="312176" y="2029460"/>
                  <a:pt x="307096" y="2026920"/>
                </a:cubicBezTo>
                <a:cubicBezTo>
                  <a:pt x="307096" y="2029460"/>
                  <a:pt x="304556" y="2032000"/>
                  <a:pt x="302017" y="2034540"/>
                </a:cubicBezTo>
                <a:close/>
                <a:moveTo>
                  <a:pt x="1434856" y="3167380"/>
                </a:moveTo>
                <a:cubicBezTo>
                  <a:pt x="1439936" y="3164840"/>
                  <a:pt x="1442476" y="3164840"/>
                  <a:pt x="1447556" y="3162301"/>
                </a:cubicBezTo>
                <a:cubicBezTo>
                  <a:pt x="1447556" y="3162301"/>
                  <a:pt x="1447556" y="3157220"/>
                  <a:pt x="1447556" y="3154680"/>
                </a:cubicBezTo>
                <a:cubicBezTo>
                  <a:pt x="1442476" y="3154680"/>
                  <a:pt x="1439936" y="3157220"/>
                  <a:pt x="1434856" y="3157220"/>
                </a:cubicBezTo>
                <a:cubicBezTo>
                  <a:pt x="1434856" y="3162301"/>
                  <a:pt x="1434856" y="3164840"/>
                  <a:pt x="1434856" y="3167380"/>
                </a:cubicBezTo>
                <a:close/>
                <a:moveTo>
                  <a:pt x="296936" y="2039620"/>
                </a:moveTo>
                <a:cubicBezTo>
                  <a:pt x="296936" y="2037080"/>
                  <a:pt x="296936" y="2032000"/>
                  <a:pt x="296936" y="2029460"/>
                </a:cubicBezTo>
                <a:cubicBezTo>
                  <a:pt x="291856" y="2029460"/>
                  <a:pt x="286776" y="2029460"/>
                  <a:pt x="284236" y="2032000"/>
                </a:cubicBezTo>
                <a:cubicBezTo>
                  <a:pt x="284236" y="2032000"/>
                  <a:pt x="284236" y="2037080"/>
                  <a:pt x="284236" y="2039620"/>
                </a:cubicBezTo>
                <a:cubicBezTo>
                  <a:pt x="289317" y="2039620"/>
                  <a:pt x="291856" y="2039620"/>
                  <a:pt x="296936" y="2039620"/>
                </a:cubicBezTo>
                <a:close/>
                <a:moveTo>
                  <a:pt x="558556" y="2291080"/>
                </a:moveTo>
                <a:cubicBezTo>
                  <a:pt x="556017" y="2291080"/>
                  <a:pt x="550936" y="2291080"/>
                  <a:pt x="550936" y="2291080"/>
                </a:cubicBezTo>
                <a:cubicBezTo>
                  <a:pt x="548396" y="2293620"/>
                  <a:pt x="548396" y="2298701"/>
                  <a:pt x="545856" y="2303780"/>
                </a:cubicBezTo>
                <a:cubicBezTo>
                  <a:pt x="548396" y="2303780"/>
                  <a:pt x="550936" y="2303780"/>
                  <a:pt x="556017" y="2303780"/>
                </a:cubicBezTo>
                <a:cubicBezTo>
                  <a:pt x="556017" y="2298701"/>
                  <a:pt x="558556" y="2296160"/>
                  <a:pt x="558556" y="2291080"/>
                </a:cubicBezTo>
                <a:close/>
                <a:moveTo>
                  <a:pt x="1259596" y="3017520"/>
                </a:moveTo>
                <a:cubicBezTo>
                  <a:pt x="1262136" y="3017520"/>
                  <a:pt x="1267217" y="3017520"/>
                  <a:pt x="1267217" y="3017520"/>
                </a:cubicBezTo>
                <a:cubicBezTo>
                  <a:pt x="1269756" y="3014980"/>
                  <a:pt x="1269756" y="3009901"/>
                  <a:pt x="1272296" y="3004820"/>
                </a:cubicBezTo>
                <a:cubicBezTo>
                  <a:pt x="1269756" y="3004820"/>
                  <a:pt x="1267217" y="3004820"/>
                  <a:pt x="1262136" y="3004820"/>
                </a:cubicBezTo>
                <a:cubicBezTo>
                  <a:pt x="1262136" y="3009901"/>
                  <a:pt x="1262136" y="3012440"/>
                  <a:pt x="1259596" y="3017520"/>
                </a:cubicBezTo>
                <a:close/>
                <a:moveTo>
                  <a:pt x="1386596" y="3167380"/>
                </a:moveTo>
                <a:cubicBezTo>
                  <a:pt x="1391676" y="3164840"/>
                  <a:pt x="1394217" y="3164840"/>
                  <a:pt x="1399296" y="3162301"/>
                </a:cubicBezTo>
                <a:cubicBezTo>
                  <a:pt x="1399296" y="3162301"/>
                  <a:pt x="1399296" y="3157220"/>
                  <a:pt x="1399296" y="3154680"/>
                </a:cubicBezTo>
                <a:cubicBezTo>
                  <a:pt x="1394217" y="3154680"/>
                  <a:pt x="1391676" y="3157220"/>
                  <a:pt x="1386596" y="3157220"/>
                </a:cubicBezTo>
                <a:cubicBezTo>
                  <a:pt x="1386596" y="3162301"/>
                  <a:pt x="1386596" y="3164840"/>
                  <a:pt x="1386596" y="3167380"/>
                </a:cubicBezTo>
                <a:close/>
                <a:moveTo>
                  <a:pt x="246136" y="2047240"/>
                </a:moveTo>
                <a:cubicBezTo>
                  <a:pt x="248676" y="2049780"/>
                  <a:pt x="253756" y="2049780"/>
                  <a:pt x="258836" y="2052320"/>
                </a:cubicBezTo>
                <a:cubicBezTo>
                  <a:pt x="258836" y="2049780"/>
                  <a:pt x="258836" y="2044700"/>
                  <a:pt x="258836" y="2044700"/>
                </a:cubicBezTo>
                <a:cubicBezTo>
                  <a:pt x="256296" y="2042160"/>
                  <a:pt x="251217" y="2042160"/>
                  <a:pt x="246136" y="2039620"/>
                </a:cubicBezTo>
                <a:cubicBezTo>
                  <a:pt x="246136" y="2042160"/>
                  <a:pt x="246136" y="2047240"/>
                  <a:pt x="246136" y="2047240"/>
                </a:cubicBezTo>
                <a:close/>
                <a:moveTo>
                  <a:pt x="1348496" y="3141980"/>
                </a:moveTo>
                <a:cubicBezTo>
                  <a:pt x="1348496" y="3139440"/>
                  <a:pt x="1348496" y="3134360"/>
                  <a:pt x="1348496" y="3134360"/>
                </a:cubicBezTo>
                <a:cubicBezTo>
                  <a:pt x="1345956" y="3131820"/>
                  <a:pt x="1340876" y="3131820"/>
                  <a:pt x="1335796" y="3129280"/>
                </a:cubicBezTo>
                <a:cubicBezTo>
                  <a:pt x="1335796" y="3131820"/>
                  <a:pt x="1335796" y="3134360"/>
                  <a:pt x="1335796" y="3139440"/>
                </a:cubicBezTo>
                <a:cubicBezTo>
                  <a:pt x="1340876" y="3139440"/>
                  <a:pt x="1343417" y="3141980"/>
                  <a:pt x="1348496" y="3141980"/>
                </a:cubicBezTo>
                <a:close/>
                <a:moveTo>
                  <a:pt x="322336" y="2153920"/>
                </a:moveTo>
                <a:cubicBezTo>
                  <a:pt x="327417" y="2151380"/>
                  <a:pt x="329956" y="2151380"/>
                  <a:pt x="335036" y="2148840"/>
                </a:cubicBezTo>
                <a:cubicBezTo>
                  <a:pt x="335036" y="2148840"/>
                  <a:pt x="335036" y="2143760"/>
                  <a:pt x="335036" y="2141220"/>
                </a:cubicBezTo>
                <a:cubicBezTo>
                  <a:pt x="329956" y="2141220"/>
                  <a:pt x="327417" y="2143760"/>
                  <a:pt x="322336" y="2143760"/>
                </a:cubicBezTo>
                <a:cubicBezTo>
                  <a:pt x="322336" y="2146301"/>
                  <a:pt x="322336" y="2151380"/>
                  <a:pt x="322336" y="2153920"/>
                </a:cubicBezTo>
                <a:close/>
                <a:moveTo>
                  <a:pt x="1135136" y="2954020"/>
                </a:moveTo>
                <a:cubicBezTo>
                  <a:pt x="1132596" y="2948940"/>
                  <a:pt x="1132596" y="2946401"/>
                  <a:pt x="1130056" y="2941320"/>
                </a:cubicBezTo>
                <a:cubicBezTo>
                  <a:pt x="1130056" y="2941320"/>
                  <a:pt x="1124976" y="2941320"/>
                  <a:pt x="1122436" y="2941320"/>
                </a:cubicBezTo>
                <a:cubicBezTo>
                  <a:pt x="1122436" y="2946401"/>
                  <a:pt x="1124976" y="2948940"/>
                  <a:pt x="1124976" y="2954020"/>
                </a:cubicBezTo>
                <a:cubicBezTo>
                  <a:pt x="1130056" y="2954020"/>
                  <a:pt x="1132596" y="2954020"/>
                  <a:pt x="1135136" y="2954020"/>
                </a:cubicBezTo>
                <a:close/>
                <a:moveTo>
                  <a:pt x="459496" y="2303780"/>
                </a:moveTo>
                <a:cubicBezTo>
                  <a:pt x="459496" y="2301240"/>
                  <a:pt x="459496" y="2296160"/>
                  <a:pt x="459496" y="2293620"/>
                </a:cubicBezTo>
                <a:cubicBezTo>
                  <a:pt x="454417" y="2293620"/>
                  <a:pt x="449336" y="2293620"/>
                  <a:pt x="446796" y="2296160"/>
                </a:cubicBezTo>
                <a:cubicBezTo>
                  <a:pt x="446796" y="2296160"/>
                  <a:pt x="446796" y="2301240"/>
                  <a:pt x="446796" y="2303780"/>
                </a:cubicBezTo>
                <a:cubicBezTo>
                  <a:pt x="451876" y="2301240"/>
                  <a:pt x="454417" y="2301240"/>
                  <a:pt x="459496" y="2303780"/>
                </a:cubicBezTo>
                <a:close/>
                <a:moveTo>
                  <a:pt x="1185936" y="3042920"/>
                </a:moveTo>
                <a:cubicBezTo>
                  <a:pt x="1188476" y="3042920"/>
                  <a:pt x="1193556" y="3042920"/>
                  <a:pt x="1193556" y="3042920"/>
                </a:cubicBezTo>
                <a:cubicBezTo>
                  <a:pt x="1196096" y="3040380"/>
                  <a:pt x="1196096" y="3035301"/>
                  <a:pt x="1198636" y="3030220"/>
                </a:cubicBezTo>
                <a:cubicBezTo>
                  <a:pt x="1196096" y="3030220"/>
                  <a:pt x="1193556" y="3030220"/>
                  <a:pt x="1188476" y="3030220"/>
                </a:cubicBezTo>
                <a:cubicBezTo>
                  <a:pt x="1188476" y="3032760"/>
                  <a:pt x="1185936" y="3037840"/>
                  <a:pt x="1185936" y="3042920"/>
                </a:cubicBezTo>
                <a:close/>
                <a:moveTo>
                  <a:pt x="421396" y="2278380"/>
                </a:moveTo>
                <a:cubicBezTo>
                  <a:pt x="416317" y="2280920"/>
                  <a:pt x="413776" y="2280920"/>
                  <a:pt x="408696" y="2283460"/>
                </a:cubicBezTo>
                <a:cubicBezTo>
                  <a:pt x="408696" y="2283460"/>
                  <a:pt x="408696" y="2288540"/>
                  <a:pt x="408696" y="2291080"/>
                </a:cubicBezTo>
                <a:cubicBezTo>
                  <a:pt x="413776" y="2291080"/>
                  <a:pt x="416317" y="2288540"/>
                  <a:pt x="421396" y="2288540"/>
                </a:cubicBezTo>
                <a:cubicBezTo>
                  <a:pt x="421396" y="2283460"/>
                  <a:pt x="421396" y="2280920"/>
                  <a:pt x="421396" y="2278380"/>
                </a:cubicBezTo>
                <a:close/>
                <a:moveTo>
                  <a:pt x="139456" y="1320800"/>
                </a:moveTo>
                <a:cubicBezTo>
                  <a:pt x="134376" y="1315720"/>
                  <a:pt x="131836" y="1313180"/>
                  <a:pt x="126756" y="1308100"/>
                </a:cubicBezTo>
                <a:cubicBezTo>
                  <a:pt x="121676" y="1313180"/>
                  <a:pt x="119136" y="1315720"/>
                  <a:pt x="114056" y="1320800"/>
                </a:cubicBezTo>
                <a:cubicBezTo>
                  <a:pt x="124217" y="1320800"/>
                  <a:pt x="131836" y="1320800"/>
                  <a:pt x="139456" y="1320800"/>
                </a:cubicBezTo>
                <a:close/>
                <a:moveTo>
                  <a:pt x="317256" y="1564640"/>
                </a:moveTo>
                <a:cubicBezTo>
                  <a:pt x="317256" y="1559560"/>
                  <a:pt x="314717" y="1551940"/>
                  <a:pt x="314717" y="1546860"/>
                </a:cubicBezTo>
                <a:cubicBezTo>
                  <a:pt x="309636" y="1551940"/>
                  <a:pt x="307096" y="1554480"/>
                  <a:pt x="302017" y="1559560"/>
                </a:cubicBezTo>
                <a:cubicBezTo>
                  <a:pt x="307096" y="1559560"/>
                  <a:pt x="312176" y="1562100"/>
                  <a:pt x="317256" y="1564640"/>
                </a:cubicBezTo>
                <a:close/>
                <a:moveTo>
                  <a:pt x="185176" y="1450340"/>
                </a:moveTo>
                <a:cubicBezTo>
                  <a:pt x="185176" y="1447800"/>
                  <a:pt x="185176" y="1442720"/>
                  <a:pt x="185176" y="1440180"/>
                </a:cubicBezTo>
                <a:cubicBezTo>
                  <a:pt x="180096" y="1440180"/>
                  <a:pt x="175017" y="1440180"/>
                  <a:pt x="172476" y="1442720"/>
                </a:cubicBezTo>
                <a:cubicBezTo>
                  <a:pt x="172476" y="1442720"/>
                  <a:pt x="172476" y="1447800"/>
                  <a:pt x="172476" y="1450340"/>
                </a:cubicBezTo>
                <a:cubicBezTo>
                  <a:pt x="175017" y="1450340"/>
                  <a:pt x="180096" y="1450340"/>
                  <a:pt x="185176" y="1450340"/>
                </a:cubicBezTo>
                <a:close/>
                <a:moveTo>
                  <a:pt x="959876" y="2291080"/>
                </a:moveTo>
                <a:cubicBezTo>
                  <a:pt x="964956" y="2288540"/>
                  <a:pt x="967496" y="2288540"/>
                  <a:pt x="972576" y="2286001"/>
                </a:cubicBezTo>
                <a:cubicBezTo>
                  <a:pt x="972576" y="2286001"/>
                  <a:pt x="972576" y="2280920"/>
                  <a:pt x="972576" y="2278380"/>
                </a:cubicBezTo>
                <a:cubicBezTo>
                  <a:pt x="967496" y="2278380"/>
                  <a:pt x="964956" y="2280920"/>
                  <a:pt x="959876" y="2280920"/>
                </a:cubicBezTo>
                <a:cubicBezTo>
                  <a:pt x="959876" y="2286001"/>
                  <a:pt x="959876" y="2288540"/>
                  <a:pt x="959876" y="2291080"/>
                </a:cubicBezTo>
                <a:close/>
                <a:moveTo>
                  <a:pt x="208036" y="1584960"/>
                </a:moveTo>
                <a:cubicBezTo>
                  <a:pt x="213117" y="1584960"/>
                  <a:pt x="220736" y="1582420"/>
                  <a:pt x="225817" y="1582420"/>
                </a:cubicBezTo>
                <a:cubicBezTo>
                  <a:pt x="220736" y="1577340"/>
                  <a:pt x="218196" y="1574800"/>
                  <a:pt x="213117" y="1569720"/>
                </a:cubicBezTo>
                <a:cubicBezTo>
                  <a:pt x="213117" y="1574800"/>
                  <a:pt x="210576" y="1579880"/>
                  <a:pt x="208036" y="1584960"/>
                </a:cubicBezTo>
                <a:close/>
                <a:moveTo>
                  <a:pt x="1724417" y="3180080"/>
                </a:moveTo>
                <a:cubicBezTo>
                  <a:pt x="1726956" y="3180080"/>
                  <a:pt x="1732036" y="3180080"/>
                  <a:pt x="1734576" y="3180080"/>
                </a:cubicBezTo>
                <a:cubicBezTo>
                  <a:pt x="1734576" y="3175001"/>
                  <a:pt x="1734576" y="3169920"/>
                  <a:pt x="1732036" y="3167380"/>
                </a:cubicBezTo>
                <a:cubicBezTo>
                  <a:pt x="1732036" y="3167380"/>
                  <a:pt x="1726956" y="3167380"/>
                  <a:pt x="1724417" y="3167380"/>
                </a:cubicBezTo>
                <a:cubicBezTo>
                  <a:pt x="1724417" y="3172460"/>
                  <a:pt x="1724417" y="3177540"/>
                  <a:pt x="1724417" y="3180080"/>
                </a:cubicBezTo>
                <a:close/>
                <a:moveTo>
                  <a:pt x="2113036" y="3543301"/>
                </a:moveTo>
                <a:cubicBezTo>
                  <a:pt x="2107956" y="3545840"/>
                  <a:pt x="2105417" y="3545840"/>
                  <a:pt x="2100336" y="3548380"/>
                </a:cubicBezTo>
                <a:cubicBezTo>
                  <a:pt x="2100336" y="3548380"/>
                  <a:pt x="2100336" y="3553460"/>
                  <a:pt x="2100336" y="3556001"/>
                </a:cubicBezTo>
                <a:cubicBezTo>
                  <a:pt x="2105417" y="3556001"/>
                  <a:pt x="2107956" y="3553460"/>
                  <a:pt x="2113036" y="3553460"/>
                </a:cubicBezTo>
                <a:cubicBezTo>
                  <a:pt x="2113036" y="3548380"/>
                  <a:pt x="2113036" y="3545840"/>
                  <a:pt x="2113036" y="3543301"/>
                </a:cubicBezTo>
                <a:close/>
                <a:moveTo>
                  <a:pt x="2087636" y="3594101"/>
                </a:moveTo>
                <a:cubicBezTo>
                  <a:pt x="2090176" y="3594101"/>
                  <a:pt x="2095256" y="3594101"/>
                  <a:pt x="2097796" y="3594101"/>
                </a:cubicBezTo>
                <a:cubicBezTo>
                  <a:pt x="2097796" y="3589020"/>
                  <a:pt x="2097796" y="3583940"/>
                  <a:pt x="2095256" y="3581401"/>
                </a:cubicBezTo>
                <a:cubicBezTo>
                  <a:pt x="2095256" y="3581401"/>
                  <a:pt x="2090176" y="3581401"/>
                  <a:pt x="2087636" y="3581401"/>
                </a:cubicBezTo>
                <a:cubicBezTo>
                  <a:pt x="2087636" y="3583940"/>
                  <a:pt x="2087636" y="3589020"/>
                  <a:pt x="2087636" y="3594101"/>
                </a:cubicBezTo>
                <a:close/>
                <a:moveTo>
                  <a:pt x="1998736" y="3576320"/>
                </a:moveTo>
                <a:cubicBezTo>
                  <a:pt x="2001276" y="3578860"/>
                  <a:pt x="2006356" y="3578860"/>
                  <a:pt x="2011436" y="3581401"/>
                </a:cubicBezTo>
                <a:cubicBezTo>
                  <a:pt x="2011436" y="3578860"/>
                  <a:pt x="2011436" y="3573780"/>
                  <a:pt x="2011436" y="3573780"/>
                </a:cubicBezTo>
                <a:cubicBezTo>
                  <a:pt x="2008896" y="3571240"/>
                  <a:pt x="2003817" y="3571240"/>
                  <a:pt x="1998736" y="3568701"/>
                </a:cubicBezTo>
                <a:cubicBezTo>
                  <a:pt x="1998736" y="3571240"/>
                  <a:pt x="1998736" y="3576320"/>
                  <a:pt x="1998736" y="3576320"/>
                </a:cubicBezTo>
                <a:close/>
                <a:moveTo>
                  <a:pt x="1945396" y="3543301"/>
                </a:moveTo>
                <a:cubicBezTo>
                  <a:pt x="1947936" y="3540760"/>
                  <a:pt x="1947936" y="3535680"/>
                  <a:pt x="1950476" y="3530601"/>
                </a:cubicBezTo>
                <a:cubicBezTo>
                  <a:pt x="1947936" y="3530601"/>
                  <a:pt x="1942856" y="3530601"/>
                  <a:pt x="1942856" y="3530601"/>
                </a:cubicBezTo>
                <a:cubicBezTo>
                  <a:pt x="1940317" y="3533140"/>
                  <a:pt x="1940317" y="3538220"/>
                  <a:pt x="1937776" y="3543301"/>
                </a:cubicBezTo>
                <a:cubicBezTo>
                  <a:pt x="1940317" y="3543301"/>
                  <a:pt x="1942856" y="3543301"/>
                  <a:pt x="1945396" y="3543301"/>
                </a:cubicBezTo>
                <a:close/>
                <a:moveTo>
                  <a:pt x="1635517" y="3256280"/>
                </a:moveTo>
                <a:cubicBezTo>
                  <a:pt x="1638056" y="3261360"/>
                  <a:pt x="1638056" y="3263901"/>
                  <a:pt x="1640596" y="3268980"/>
                </a:cubicBezTo>
                <a:cubicBezTo>
                  <a:pt x="1640596" y="3268980"/>
                  <a:pt x="1645676" y="3268980"/>
                  <a:pt x="1648217" y="3268980"/>
                </a:cubicBezTo>
                <a:cubicBezTo>
                  <a:pt x="1648217" y="3263901"/>
                  <a:pt x="1645676" y="3261360"/>
                  <a:pt x="1645676" y="3256280"/>
                </a:cubicBezTo>
                <a:cubicBezTo>
                  <a:pt x="1640596" y="3256280"/>
                  <a:pt x="1638056" y="3256280"/>
                  <a:pt x="1635517" y="3256280"/>
                </a:cubicBezTo>
                <a:close/>
                <a:moveTo>
                  <a:pt x="3002036" y="1851660"/>
                </a:moveTo>
                <a:cubicBezTo>
                  <a:pt x="3007117" y="1849120"/>
                  <a:pt x="3009656" y="1849120"/>
                  <a:pt x="3014736" y="1846580"/>
                </a:cubicBezTo>
                <a:cubicBezTo>
                  <a:pt x="3014736" y="1846580"/>
                  <a:pt x="3014736" y="1841500"/>
                  <a:pt x="3014736" y="1838960"/>
                </a:cubicBezTo>
                <a:cubicBezTo>
                  <a:pt x="3009656" y="1838960"/>
                  <a:pt x="3007117" y="1841500"/>
                  <a:pt x="3002036" y="1841500"/>
                </a:cubicBezTo>
                <a:cubicBezTo>
                  <a:pt x="3002036" y="1846580"/>
                  <a:pt x="3002036" y="1849120"/>
                  <a:pt x="3002036" y="1851660"/>
                </a:cubicBezTo>
                <a:close/>
                <a:moveTo>
                  <a:pt x="3530356" y="2364740"/>
                </a:moveTo>
                <a:cubicBezTo>
                  <a:pt x="3530356" y="2369820"/>
                  <a:pt x="3532896" y="2377440"/>
                  <a:pt x="3532896" y="2382520"/>
                </a:cubicBezTo>
                <a:cubicBezTo>
                  <a:pt x="3537977" y="2377440"/>
                  <a:pt x="3540517" y="2374901"/>
                  <a:pt x="3545596" y="2369820"/>
                </a:cubicBezTo>
                <a:cubicBezTo>
                  <a:pt x="3540517" y="2369820"/>
                  <a:pt x="3535436" y="2367280"/>
                  <a:pt x="3530356" y="2364740"/>
                </a:cubicBezTo>
                <a:close/>
                <a:moveTo>
                  <a:pt x="1343417" y="236220"/>
                </a:moveTo>
                <a:cubicBezTo>
                  <a:pt x="1343417" y="231140"/>
                  <a:pt x="1340876" y="223520"/>
                  <a:pt x="1340876" y="218440"/>
                </a:cubicBezTo>
                <a:cubicBezTo>
                  <a:pt x="1335796" y="223520"/>
                  <a:pt x="1333256" y="226060"/>
                  <a:pt x="1328176" y="231140"/>
                </a:cubicBezTo>
                <a:cubicBezTo>
                  <a:pt x="1333256" y="233680"/>
                  <a:pt x="1338336" y="233680"/>
                  <a:pt x="1343417" y="236220"/>
                </a:cubicBezTo>
                <a:close/>
                <a:moveTo>
                  <a:pt x="2946156" y="1821180"/>
                </a:moveTo>
                <a:cubicBezTo>
                  <a:pt x="2943617" y="1826260"/>
                  <a:pt x="2941077" y="1828800"/>
                  <a:pt x="2941077" y="1833880"/>
                </a:cubicBezTo>
                <a:cubicBezTo>
                  <a:pt x="2941077" y="1836420"/>
                  <a:pt x="2946156" y="1836420"/>
                  <a:pt x="2951236" y="1838960"/>
                </a:cubicBezTo>
                <a:cubicBezTo>
                  <a:pt x="2951236" y="1833880"/>
                  <a:pt x="2951236" y="1831340"/>
                  <a:pt x="2953777" y="1826260"/>
                </a:cubicBezTo>
                <a:cubicBezTo>
                  <a:pt x="2948696" y="1823720"/>
                  <a:pt x="2946156" y="1823720"/>
                  <a:pt x="2946156" y="1821180"/>
                </a:cubicBezTo>
                <a:close/>
                <a:moveTo>
                  <a:pt x="258836" y="2265680"/>
                </a:moveTo>
                <a:cubicBezTo>
                  <a:pt x="263917" y="2263140"/>
                  <a:pt x="266456" y="2263140"/>
                  <a:pt x="271536" y="2260601"/>
                </a:cubicBezTo>
                <a:cubicBezTo>
                  <a:pt x="271536" y="2260601"/>
                  <a:pt x="271536" y="2255520"/>
                  <a:pt x="271536" y="2252980"/>
                </a:cubicBezTo>
                <a:cubicBezTo>
                  <a:pt x="266456" y="2252980"/>
                  <a:pt x="263917" y="2255520"/>
                  <a:pt x="258836" y="2255520"/>
                </a:cubicBezTo>
                <a:cubicBezTo>
                  <a:pt x="258836" y="2260601"/>
                  <a:pt x="258836" y="2263140"/>
                  <a:pt x="258836" y="2265680"/>
                </a:cubicBezTo>
                <a:close/>
                <a:moveTo>
                  <a:pt x="1668536" y="586740"/>
                </a:moveTo>
                <a:cubicBezTo>
                  <a:pt x="1671076" y="584200"/>
                  <a:pt x="1671076" y="579120"/>
                  <a:pt x="1673617" y="574040"/>
                </a:cubicBezTo>
                <a:cubicBezTo>
                  <a:pt x="1671076" y="574040"/>
                  <a:pt x="1665996" y="574040"/>
                  <a:pt x="1665996" y="574040"/>
                </a:cubicBezTo>
                <a:cubicBezTo>
                  <a:pt x="1663456" y="576580"/>
                  <a:pt x="1663456" y="581660"/>
                  <a:pt x="1660917" y="586740"/>
                </a:cubicBezTo>
                <a:cubicBezTo>
                  <a:pt x="1663456" y="586740"/>
                  <a:pt x="1668536" y="589280"/>
                  <a:pt x="1668536" y="586740"/>
                </a:cubicBezTo>
                <a:close/>
                <a:moveTo>
                  <a:pt x="3403356" y="2364740"/>
                </a:moveTo>
                <a:cubicBezTo>
                  <a:pt x="3403356" y="2362201"/>
                  <a:pt x="3403356" y="2357120"/>
                  <a:pt x="3403356" y="2354580"/>
                </a:cubicBezTo>
                <a:cubicBezTo>
                  <a:pt x="3398277" y="2354580"/>
                  <a:pt x="3393196" y="2354580"/>
                  <a:pt x="3390656" y="2357120"/>
                </a:cubicBezTo>
                <a:cubicBezTo>
                  <a:pt x="3390656" y="2357120"/>
                  <a:pt x="3390656" y="2362201"/>
                  <a:pt x="3390656" y="2364740"/>
                </a:cubicBezTo>
                <a:cubicBezTo>
                  <a:pt x="3393196" y="2364740"/>
                  <a:pt x="3398277" y="2364740"/>
                  <a:pt x="3403356" y="2364740"/>
                </a:cubicBezTo>
                <a:close/>
                <a:moveTo>
                  <a:pt x="3451617" y="2423160"/>
                </a:moveTo>
                <a:cubicBezTo>
                  <a:pt x="3454156" y="2425701"/>
                  <a:pt x="3459236" y="2425701"/>
                  <a:pt x="3464317" y="2428240"/>
                </a:cubicBezTo>
                <a:cubicBezTo>
                  <a:pt x="3464317" y="2425701"/>
                  <a:pt x="3464317" y="2420620"/>
                  <a:pt x="3464317" y="2420620"/>
                </a:cubicBezTo>
                <a:cubicBezTo>
                  <a:pt x="3461777" y="2418080"/>
                  <a:pt x="3456696" y="2418080"/>
                  <a:pt x="3451617" y="2415540"/>
                </a:cubicBezTo>
                <a:cubicBezTo>
                  <a:pt x="3451617" y="2418080"/>
                  <a:pt x="3451617" y="2423160"/>
                  <a:pt x="3451617" y="2423160"/>
                </a:cubicBezTo>
                <a:close/>
                <a:moveTo>
                  <a:pt x="3144277" y="2120901"/>
                </a:moveTo>
                <a:cubicBezTo>
                  <a:pt x="3144277" y="2128520"/>
                  <a:pt x="3144277" y="2138680"/>
                  <a:pt x="3144277" y="2146301"/>
                </a:cubicBezTo>
                <a:cubicBezTo>
                  <a:pt x="3144277" y="2138680"/>
                  <a:pt x="3144277" y="2131060"/>
                  <a:pt x="3144277" y="2120901"/>
                </a:cubicBezTo>
                <a:close/>
                <a:moveTo>
                  <a:pt x="3144277" y="2146301"/>
                </a:moveTo>
                <a:cubicBezTo>
                  <a:pt x="3141736" y="2151380"/>
                  <a:pt x="3139196" y="2153920"/>
                  <a:pt x="3139196" y="2159001"/>
                </a:cubicBezTo>
                <a:cubicBezTo>
                  <a:pt x="3139196" y="2161540"/>
                  <a:pt x="3144277" y="2161540"/>
                  <a:pt x="3149356" y="2164080"/>
                </a:cubicBezTo>
                <a:cubicBezTo>
                  <a:pt x="3149356" y="2159001"/>
                  <a:pt x="3149356" y="2156460"/>
                  <a:pt x="3151896" y="2151380"/>
                </a:cubicBezTo>
                <a:cubicBezTo>
                  <a:pt x="3149356" y="2151380"/>
                  <a:pt x="3146817" y="2148840"/>
                  <a:pt x="3144277" y="2146301"/>
                </a:cubicBezTo>
                <a:close/>
                <a:moveTo>
                  <a:pt x="1630436" y="680720"/>
                </a:moveTo>
                <a:cubicBezTo>
                  <a:pt x="1635517" y="683260"/>
                  <a:pt x="1638056" y="685800"/>
                  <a:pt x="1643136" y="685800"/>
                </a:cubicBezTo>
                <a:cubicBezTo>
                  <a:pt x="1645676" y="685800"/>
                  <a:pt x="1645676" y="680720"/>
                  <a:pt x="1648217" y="675640"/>
                </a:cubicBezTo>
                <a:cubicBezTo>
                  <a:pt x="1643136" y="675640"/>
                  <a:pt x="1640596" y="675640"/>
                  <a:pt x="1635517" y="673100"/>
                </a:cubicBezTo>
                <a:cubicBezTo>
                  <a:pt x="1632976" y="678180"/>
                  <a:pt x="1632976" y="680720"/>
                  <a:pt x="1630436" y="680720"/>
                </a:cubicBezTo>
                <a:close/>
                <a:moveTo>
                  <a:pt x="3426217" y="2491740"/>
                </a:moveTo>
                <a:cubicBezTo>
                  <a:pt x="3426217" y="2489201"/>
                  <a:pt x="3426217" y="2484120"/>
                  <a:pt x="3426217" y="2484120"/>
                </a:cubicBezTo>
                <a:cubicBezTo>
                  <a:pt x="3423677" y="2481580"/>
                  <a:pt x="3418596" y="2481580"/>
                  <a:pt x="3413517" y="2479040"/>
                </a:cubicBezTo>
                <a:cubicBezTo>
                  <a:pt x="3413517" y="2481580"/>
                  <a:pt x="3413517" y="2484120"/>
                  <a:pt x="3413517" y="2489201"/>
                </a:cubicBezTo>
                <a:cubicBezTo>
                  <a:pt x="3418596" y="2489201"/>
                  <a:pt x="3423677" y="2489201"/>
                  <a:pt x="3426217" y="2491740"/>
                </a:cubicBezTo>
                <a:close/>
                <a:moveTo>
                  <a:pt x="2288296" y="726440"/>
                </a:moveTo>
                <a:cubicBezTo>
                  <a:pt x="2290836" y="731520"/>
                  <a:pt x="2290836" y="734060"/>
                  <a:pt x="2293377" y="739140"/>
                </a:cubicBezTo>
                <a:cubicBezTo>
                  <a:pt x="2293377" y="739140"/>
                  <a:pt x="2298456" y="739140"/>
                  <a:pt x="2300996" y="739140"/>
                </a:cubicBezTo>
                <a:cubicBezTo>
                  <a:pt x="2300996" y="734060"/>
                  <a:pt x="2298456" y="731520"/>
                  <a:pt x="2298456" y="726440"/>
                </a:cubicBezTo>
                <a:cubicBezTo>
                  <a:pt x="2293377" y="726440"/>
                  <a:pt x="2290836" y="726440"/>
                  <a:pt x="2288296" y="726440"/>
                </a:cubicBezTo>
                <a:close/>
                <a:moveTo>
                  <a:pt x="2173996" y="637540"/>
                </a:moveTo>
                <a:cubicBezTo>
                  <a:pt x="2173996" y="640080"/>
                  <a:pt x="2173996" y="645160"/>
                  <a:pt x="2173996" y="645160"/>
                </a:cubicBezTo>
                <a:cubicBezTo>
                  <a:pt x="2176536" y="647700"/>
                  <a:pt x="2181617" y="647700"/>
                  <a:pt x="2186696" y="650240"/>
                </a:cubicBezTo>
                <a:cubicBezTo>
                  <a:pt x="2186696" y="647700"/>
                  <a:pt x="2186696" y="645160"/>
                  <a:pt x="2186696" y="640080"/>
                </a:cubicBezTo>
                <a:cubicBezTo>
                  <a:pt x="2184156" y="640080"/>
                  <a:pt x="2179077" y="640080"/>
                  <a:pt x="2173996" y="637540"/>
                </a:cubicBezTo>
                <a:close/>
                <a:moveTo>
                  <a:pt x="2438156" y="909320"/>
                </a:moveTo>
                <a:cubicBezTo>
                  <a:pt x="2440696" y="911860"/>
                  <a:pt x="2445777" y="911860"/>
                  <a:pt x="2450856" y="914400"/>
                </a:cubicBezTo>
                <a:cubicBezTo>
                  <a:pt x="2450856" y="911860"/>
                  <a:pt x="2450856" y="906780"/>
                  <a:pt x="2450856" y="906780"/>
                </a:cubicBezTo>
                <a:cubicBezTo>
                  <a:pt x="2448317" y="904240"/>
                  <a:pt x="2443236" y="904240"/>
                  <a:pt x="2438156" y="901700"/>
                </a:cubicBezTo>
                <a:cubicBezTo>
                  <a:pt x="2438156" y="904240"/>
                  <a:pt x="2435617" y="906780"/>
                  <a:pt x="2438156" y="909320"/>
                </a:cubicBezTo>
                <a:close/>
                <a:moveTo>
                  <a:pt x="1986036" y="462280"/>
                </a:moveTo>
                <a:cubicBezTo>
                  <a:pt x="1983496" y="462280"/>
                  <a:pt x="1978417" y="462280"/>
                  <a:pt x="1978417" y="462280"/>
                </a:cubicBezTo>
                <a:cubicBezTo>
                  <a:pt x="1975876" y="464820"/>
                  <a:pt x="1975876" y="469900"/>
                  <a:pt x="1973336" y="474980"/>
                </a:cubicBezTo>
                <a:cubicBezTo>
                  <a:pt x="1975876" y="474980"/>
                  <a:pt x="1978417" y="474980"/>
                  <a:pt x="1983496" y="474980"/>
                </a:cubicBezTo>
                <a:cubicBezTo>
                  <a:pt x="1983496" y="469900"/>
                  <a:pt x="1986036" y="467360"/>
                  <a:pt x="1986036" y="462280"/>
                </a:cubicBezTo>
                <a:close/>
                <a:moveTo>
                  <a:pt x="3108717" y="1633220"/>
                </a:moveTo>
                <a:cubicBezTo>
                  <a:pt x="3113796" y="1635760"/>
                  <a:pt x="3116336" y="1638300"/>
                  <a:pt x="3121417" y="1638300"/>
                </a:cubicBezTo>
                <a:cubicBezTo>
                  <a:pt x="3123956" y="1638300"/>
                  <a:pt x="3123956" y="1633220"/>
                  <a:pt x="3126496" y="1628140"/>
                </a:cubicBezTo>
                <a:cubicBezTo>
                  <a:pt x="3121417" y="1628140"/>
                  <a:pt x="3118877" y="1628140"/>
                  <a:pt x="3113796" y="1625600"/>
                </a:cubicBezTo>
                <a:cubicBezTo>
                  <a:pt x="3111256" y="1630680"/>
                  <a:pt x="3108717" y="1630680"/>
                  <a:pt x="3108717" y="1633220"/>
                </a:cubicBezTo>
                <a:close/>
                <a:moveTo>
                  <a:pt x="1912376" y="462280"/>
                </a:moveTo>
                <a:cubicBezTo>
                  <a:pt x="1914917" y="462280"/>
                  <a:pt x="1919996" y="462280"/>
                  <a:pt x="1919996" y="462280"/>
                </a:cubicBezTo>
                <a:cubicBezTo>
                  <a:pt x="1922536" y="459740"/>
                  <a:pt x="1922536" y="454660"/>
                  <a:pt x="1925076" y="449580"/>
                </a:cubicBezTo>
                <a:cubicBezTo>
                  <a:pt x="1922536" y="449580"/>
                  <a:pt x="1919996" y="449580"/>
                  <a:pt x="1914917" y="449580"/>
                </a:cubicBezTo>
                <a:cubicBezTo>
                  <a:pt x="1914917" y="454660"/>
                  <a:pt x="1912376" y="457200"/>
                  <a:pt x="1912376" y="462280"/>
                </a:cubicBezTo>
                <a:close/>
                <a:moveTo>
                  <a:pt x="2074936" y="599440"/>
                </a:moveTo>
                <a:cubicBezTo>
                  <a:pt x="2072396" y="599440"/>
                  <a:pt x="2067317" y="599440"/>
                  <a:pt x="2067317" y="599440"/>
                </a:cubicBezTo>
                <a:cubicBezTo>
                  <a:pt x="2064776" y="601980"/>
                  <a:pt x="2064776" y="607060"/>
                  <a:pt x="2062236" y="612140"/>
                </a:cubicBezTo>
                <a:cubicBezTo>
                  <a:pt x="2064776" y="612140"/>
                  <a:pt x="2067317" y="612140"/>
                  <a:pt x="2072396" y="612140"/>
                </a:cubicBezTo>
                <a:cubicBezTo>
                  <a:pt x="2072396" y="609600"/>
                  <a:pt x="2072396" y="604520"/>
                  <a:pt x="2074936" y="599440"/>
                </a:cubicBezTo>
                <a:close/>
                <a:moveTo>
                  <a:pt x="3101096" y="1638300"/>
                </a:moveTo>
                <a:cubicBezTo>
                  <a:pt x="3101096" y="1635760"/>
                  <a:pt x="3101096" y="1630680"/>
                  <a:pt x="3101096" y="1628140"/>
                </a:cubicBezTo>
                <a:cubicBezTo>
                  <a:pt x="3096017" y="1628140"/>
                  <a:pt x="3090936" y="1628140"/>
                  <a:pt x="3088396" y="1630680"/>
                </a:cubicBezTo>
                <a:cubicBezTo>
                  <a:pt x="3088396" y="1630680"/>
                  <a:pt x="3088396" y="1635760"/>
                  <a:pt x="3088396" y="1638300"/>
                </a:cubicBezTo>
                <a:cubicBezTo>
                  <a:pt x="3093477" y="1638300"/>
                  <a:pt x="3098556" y="1638300"/>
                  <a:pt x="3101096" y="1638300"/>
                </a:cubicBezTo>
                <a:close/>
                <a:moveTo>
                  <a:pt x="2862336" y="1414780"/>
                </a:moveTo>
                <a:cubicBezTo>
                  <a:pt x="2859796" y="1414780"/>
                  <a:pt x="2854717" y="1414780"/>
                  <a:pt x="2854717" y="1414780"/>
                </a:cubicBezTo>
                <a:cubicBezTo>
                  <a:pt x="2852177" y="1417320"/>
                  <a:pt x="2852177" y="1422400"/>
                  <a:pt x="2849636" y="1427480"/>
                </a:cubicBezTo>
                <a:cubicBezTo>
                  <a:pt x="2852177" y="1427480"/>
                  <a:pt x="2854717" y="1427480"/>
                  <a:pt x="2859796" y="1427480"/>
                </a:cubicBezTo>
                <a:cubicBezTo>
                  <a:pt x="2862336" y="1422400"/>
                  <a:pt x="2862336" y="1417320"/>
                  <a:pt x="2862336" y="1414780"/>
                </a:cubicBezTo>
                <a:close/>
                <a:moveTo>
                  <a:pt x="665236" y="2722880"/>
                </a:moveTo>
                <a:cubicBezTo>
                  <a:pt x="665236" y="2715260"/>
                  <a:pt x="665236" y="2705101"/>
                  <a:pt x="665236" y="2697480"/>
                </a:cubicBezTo>
                <a:cubicBezTo>
                  <a:pt x="665236" y="2705101"/>
                  <a:pt x="665236" y="2715260"/>
                  <a:pt x="665236" y="2722880"/>
                </a:cubicBezTo>
                <a:close/>
                <a:moveTo>
                  <a:pt x="1462796" y="3495040"/>
                </a:moveTo>
                <a:cubicBezTo>
                  <a:pt x="1465336" y="3495040"/>
                  <a:pt x="1470417" y="3495040"/>
                  <a:pt x="1472956" y="3495040"/>
                </a:cubicBezTo>
                <a:cubicBezTo>
                  <a:pt x="1472956" y="3489960"/>
                  <a:pt x="1472956" y="3484880"/>
                  <a:pt x="1470417" y="3482340"/>
                </a:cubicBezTo>
                <a:cubicBezTo>
                  <a:pt x="1470417" y="3482340"/>
                  <a:pt x="1465336" y="3482340"/>
                  <a:pt x="1462796" y="3482340"/>
                </a:cubicBezTo>
                <a:cubicBezTo>
                  <a:pt x="1462796" y="3484880"/>
                  <a:pt x="1462796" y="3489960"/>
                  <a:pt x="1462796" y="3495040"/>
                </a:cubicBezTo>
                <a:close/>
                <a:moveTo>
                  <a:pt x="2049536" y="701040"/>
                </a:moveTo>
                <a:cubicBezTo>
                  <a:pt x="2052076" y="701040"/>
                  <a:pt x="2057156" y="701040"/>
                  <a:pt x="2057156" y="701040"/>
                </a:cubicBezTo>
                <a:cubicBezTo>
                  <a:pt x="2059696" y="698500"/>
                  <a:pt x="2059696" y="693420"/>
                  <a:pt x="2062236" y="688340"/>
                </a:cubicBezTo>
                <a:cubicBezTo>
                  <a:pt x="2059696" y="688340"/>
                  <a:pt x="2057156" y="688340"/>
                  <a:pt x="2052076" y="688340"/>
                </a:cubicBezTo>
                <a:cubicBezTo>
                  <a:pt x="2052076" y="690880"/>
                  <a:pt x="2049536" y="695960"/>
                  <a:pt x="2049536" y="701040"/>
                </a:cubicBezTo>
                <a:close/>
                <a:moveTo>
                  <a:pt x="2288296" y="924560"/>
                </a:moveTo>
                <a:cubicBezTo>
                  <a:pt x="2290836" y="929640"/>
                  <a:pt x="2290836" y="932180"/>
                  <a:pt x="2293377" y="937260"/>
                </a:cubicBezTo>
                <a:cubicBezTo>
                  <a:pt x="2293377" y="937260"/>
                  <a:pt x="2298456" y="937260"/>
                  <a:pt x="2300996" y="937260"/>
                </a:cubicBezTo>
                <a:cubicBezTo>
                  <a:pt x="2300996" y="932180"/>
                  <a:pt x="2298456" y="929640"/>
                  <a:pt x="2298456" y="924560"/>
                </a:cubicBezTo>
                <a:cubicBezTo>
                  <a:pt x="2293377" y="924560"/>
                  <a:pt x="2290836" y="924560"/>
                  <a:pt x="2288296" y="924560"/>
                </a:cubicBezTo>
                <a:close/>
                <a:moveTo>
                  <a:pt x="2788677" y="1427480"/>
                </a:moveTo>
                <a:cubicBezTo>
                  <a:pt x="2791217" y="1432560"/>
                  <a:pt x="2791217" y="1435100"/>
                  <a:pt x="2793756" y="1440180"/>
                </a:cubicBezTo>
                <a:cubicBezTo>
                  <a:pt x="2793756" y="1440180"/>
                  <a:pt x="2798836" y="1440180"/>
                  <a:pt x="2801377" y="1440180"/>
                </a:cubicBezTo>
                <a:cubicBezTo>
                  <a:pt x="2801377" y="1435100"/>
                  <a:pt x="2798836" y="1432560"/>
                  <a:pt x="2798836" y="1427480"/>
                </a:cubicBezTo>
                <a:cubicBezTo>
                  <a:pt x="2793756" y="1427480"/>
                  <a:pt x="2791217" y="1427480"/>
                  <a:pt x="2788677" y="1427480"/>
                </a:cubicBezTo>
                <a:close/>
                <a:moveTo>
                  <a:pt x="1874276" y="574040"/>
                </a:moveTo>
                <a:cubicBezTo>
                  <a:pt x="1876817" y="574040"/>
                  <a:pt x="1881896" y="574040"/>
                  <a:pt x="1881896" y="574040"/>
                </a:cubicBezTo>
                <a:cubicBezTo>
                  <a:pt x="1884436" y="571500"/>
                  <a:pt x="1884436" y="566420"/>
                  <a:pt x="1886976" y="561340"/>
                </a:cubicBezTo>
                <a:cubicBezTo>
                  <a:pt x="1884436" y="561340"/>
                  <a:pt x="1881896" y="561340"/>
                  <a:pt x="1876817" y="561340"/>
                </a:cubicBezTo>
                <a:cubicBezTo>
                  <a:pt x="1876817" y="566420"/>
                  <a:pt x="1874276" y="571500"/>
                  <a:pt x="1874276" y="574040"/>
                </a:cubicBezTo>
                <a:close/>
                <a:moveTo>
                  <a:pt x="3014736" y="1778000"/>
                </a:moveTo>
                <a:cubicBezTo>
                  <a:pt x="3017277" y="1783080"/>
                  <a:pt x="3017277" y="1785620"/>
                  <a:pt x="3019817" y="1790700"/>
                </a:cubicBezTo>
                <a:cubicBezTo>
                  <a:pt x="3019817" y="1790700"/>
                  <a:pt x="3024896" y="1790700"/>
                  <a:pt x="3027436" y="1790700"/>
                </a:cubicBezTo>
                <a:cubicBezTo>
                  <a:pt x="3027436" y="1785620"/>
                  <a:pt x="3024896" y="1783080"/>
                  <a:pt x="3024896" y="1778000"/>
                </a:cubicBezTo>
                <a:cubicBezTo>
                  <a:pt x="3019817" y="1778000"/>
                  <a:pt x="3017277" y="1778000"/>
                  <a:pt x="3014736" y="1778000"/>
                </a:cubicBezTo>
                <a:close/>
                <a:moveTo>
                  <a:pt x="2326396" y="1122680"/>
                </a:moveTo>
                <a:cubicBezTo>
                  <a:pt x="2328936" y="1125220"/>
                  <a:pt x="2334017" y="1125220"/>
                  <a:pt x="2339096" y="1127760"/>
                </a:cubicBezTo>
                <a:cubicBezTo>
                  <a:pt x="2339096" y="1125220"/>
                  <a:pt x="2339096" y="1120140"/>
                  <a:pt x="2339096" y="1120140"/>
                </a:cubicBezTo>
                <a:cubicBezTo>
                  <a:pt x="2336556" y="1117600"/>
                  <a:pt x="2331477" y="1117600"/>
                  <a:pt x="2326396" y="1115060"/>
                </a:cubicBezTo>
                <a:cubicBezTo>
                  <a:pt x="2323856" y="1117600"/>
                  <a:pt x="2323856" y="1120140"/>
                  <a:pt x="2326396" y="1122680"/>
                </a:cubicBezTo>
                <a:close/>
                <a:moveTo>
                  <a:pt x="246136" y="2202180"/>
                </a:moveTo>
                <a:cubicBezTo>
                  <a:pt x="251217" y="2199640"/>
                  <a:pt x="253756" y="2199640"/>
                  <a:pt x="258836" y="2197101"/>
                </a:cubicBezTo>
                <a:cubicBezTo>
                  <a:pt x="258836" y="2197101"/>
                  <a:pt x="258836" y="2192020"/>
                  <a:pt x="258836" y="2189480"/>
                </a:cubicBezTo>
                <a:cubicBezTo>
                  <a:pt x="253756" y="2189480"/>
                  <a:pt x="251217" y="2192020"/>
                  <a:pt x="246136" y="2192020"/>
                </a:cubicBezTo>
                <a:cubicBezTo>
                  <a:pt x="246136" y="2197101"/>
                  <a:pt x="246136" y="2199640"/>
                  <a:pt x="246136" y="2202180"/>
                </a:cubicBezTo>
                <a:close/>
                <a:moveTo>
                  <a:pt x="1318017" y="919480"/>
                </a:moveTo>
                <a:cubicBezTo>
                  <a:pt x="1323096" y="922020"/>
                  <a:pt x="1325636" y="924560"/>
                  <a:pt x="1330717" y="924560"/>
                </a:cubicBezTo>
                <a:cubicBezTo>
                  <a:pt x="1333256" y="924560"/>
                  <a:pt x="1333256" y="919480"/>
                  <a:pt x="1335796" y="914400"/>
                </a:cubicBezTo>
                <a:cubicBezTo>
                  <a:pt x="1330717" y="914400"/>
                  <a:pt x="1328176" y="914400"/>
                  <a:pt x="1323096" y="911860"/>
                </a:cubicBezTo>
                <a:cubicBezTo>
                  <a:pt x="1320556" y="916940"/>
                  <a:pt x="1318017" y="916940"/>
                  <a:pt x="1318017" y="919480"/>
                </a:cubicBezTo>
                <a:close/>
                <a:moveTo>
                  <a:pt x="3177296" y="2778760"/>
                </a:moveTo>
                <a:cubicBezTo>
                  <a:pt x="3179836" y="2778760"/>
                  <a:pt x="3184917" y="2778760"/>
                  <a:pt x="3184917" y="2778760"/>
                </a:cubicBezTo>
                <a:cubicBezTo>
                  <a:pt x="3187456" y="2776220"/>
                  <a:pt x="3187456" y="2771140"/>
                  <a:pt x="3189996" y="2766060"/>
                </a:cubicBezTo>
                <a:cubicBezTo>
                  <a:pt x="3187456" y="2766060"/>
                  <a:pt x="3184917" y="2766060"/>
                  <a:pt x="3179836" y="2766060"/>
                </a:cubicBezTo>
                <a:cubicBezTo>
                  <a:pt x="3179836" y="2771140"/>
                  <a:pt x="3177296" y="2776220"/>
                  <a:pt x="3177296" y="2778760"/>
                </a:cubicBezTo>
                <a:close/>
                <a:moveTo>
                  <a:pt x="220736" y="2174240"/>
                </a:moveTo>
                <a:cubicBezTo>
                  <a:pt x="223276" y="2176780"/>
                  <a:pt x="228356" y="2176780"/>
                  <a:pt x="233436" y="2179320"/>
                </a:cubicBezTo>
                <a:cubicBezTo>
                  <a:pt x="233436" y="2176780"/>
                  <a:pt x="233436" y="2171701"/>
                  <a:pt x="233436" y="2171701"/>
                </a:cubicBezTo>
                <a:cubicBezTo>
                  <a:pt x="230896" y="2169160"/>
                  <a:pt x="225817" y="2169160"/>
                  <a:pt x="220736" y="2166620"/>
                </a:cubicBezTo>
                <a:cubicBezTo>
                  <a:pt x="220736" y="2169160"/>
                  <a:pt x="220736" y="2171701"/>
                  <a:pt x="220736" y="2174240"/>
                </a:cubicBezTo>
                <a:close/>
                <a:moveTo>
                  <a:pt x="3215396" y="2862580"/>
                </a:moveTo>
                <a:cubicBezTo>
                  <a:pt x="3217936" y="2865120"/>
                  <a:pt x="3223017" y="2865120"/>
                  <a:pt x="3228096" y="2867660"/>
                </a:cubicBezTo>
                <a:cubicBezTo>
                  <a:pt x="3228096" y="2865120"/>
                  <a:pt x="3228096" y="2860040"/>
                  <a:pt x="3228096" y="2860040"/>
                </a:cubicBezTo>
                <a:cubicBezTo>
                  <a:pt x="3225556" y="2857501"/>
                  <a:pt x="3220477" y="2857501"/>
                  <a:pt x="3215396" y="2854960"/>
                </a:cubicBezTo>
                <a:cubicBezTo>
                  <a:pt x="3215396" y="2857501"/>
                  <a:pt x="3212856" y="2862580"/>
                  <a:pt x="3215396" y="2862580"/>
                </a:cubicBezTo>
                <a:close/>
                <a:moveTo>
                  <a:pt x="797317" y="2725420"/>
                </a:moveTo>
                <a:cubicBezTo>
                  <a:pt x="799856" y="2727960"/>
                  <a:pt x="804936" y="2727960"/>
                  <a:pt x="810017" y="2730501"/>
                </a:cubicBezTo>
                <a:cubicBezTo>
                  <a:pt x="810017" y="2727960"/>
                  <a:pt x="810017" y="2722880"/>
                  <a:pt x="810017" y="2722880"/>
                </a:cubicBezTo>
                <a:cubicBezTo>
                  <a:pt x="807476" y="2720340"/>
                  <a:pt x="802396" y="2720340"/>
                  <a:pt x="797317" y="2717801"/>
                </a:cubicBezTo>
                <a:cubicBezTo>
                  <a:pt x="797317" y="2720340"/>
                  <a:pt x="797317" y="2722880"/>
                  <a:pt x="797317" y="2725420"/>
                </a:cubicBezTo>
                <a:close/>
                <a:moveTo>
                  <a:pt x="1762517" y="3655060"/>
                </a:moveTo>
                <a:cubicBezTo>
                  <a:pt x="1762517" y="3652520"/>
                  <a:pt x="1762517" y="3647440"/>
                  <a:pt x="1762517" y="3644901"/>
                </a:cubicBezTo>
                <a:cubicBezTo>
                  <a:pt x="1757436" y="3644901"/>
                  <a:pt x="1752356" y="3644901"/>
                  <a:pt x="1749817" y="3647440"/>
                </a:cubicBezTo>
                <a:cubicBezTo>
                  <a:pt x="1749817" y="3647440"/>
                  <a:pt x="1749817" y="3652520"/>
                  <a:pt x="1749817" y="3655060"/>
                </a:cubicBezTo>
                <a:cubicBezTo>
                  <a:pt x="1752356" y="3655060"/>
                  <a:pt x="1757436" y="3655060"/>
                  <a:pt x="1762517" y="3655060"/>
                </a:cubicBezTo>
                <a:close/>
                <a:moveTo>
                  <a:pt x="924317" y="777240"/>
                </a:moveTo>
                <a:cubicBezTo>
                  <a:pt x="926856" y="777240"/>
                  <a:pt x="931936" y="777240"/>
                  <a:pt x="934476" y="777240"/>
                </a:cubicBezTo>
                <a:cubicBezTo>
                  <a:pt x="934476" y="772160"/>
                  <a:pt x="934476" y="767080"/>
                  <a:pt x="931936" y="764540"/>
                </a:cubicBezTo>
                <a:cubicBezTo>
                  <a:pt x="931936" y="764540"/>
                  <a:pt x="926856" y="764540"/>
                  <a:pt x="924317" y="764540"/>
                </a:cubicBezTo>
                <a:cubicBezTo>
                  <a:pt x="924317" y="767080"/>
                  <a:pt x="924317" y="772160"/>
                  <a:pt x="924317" y="777240"/>
                </a:cubicBezTo>
                <a:close/>
                <a:moveTo>
                  <a:pt x="3073156" y="2992120"/>
                </a:moveTo>
                <a:cubicBezTo>
                  <a:pt x="3075696" y="2989580"/>
                  <a:pt x="3075696" y="2984501"/>
                  <a:pt x="3078236" y="2979420"/>
                </a:cubicBezTo>
                <a:cubicBezTo>
                  <a:pt x="3075696" y="2979420"/>
                  <a:pt x="3070617" y="2979420"/>
                  <a:pt x="3070617" y="2979420"/>
                </a:cubicBezTo>
                <a:cubicBezTo>
                  <a:pt x="3068077" y="2981960"/>
                  <a:pt x="3068077" y="2987040"/>
                  <a:pt x="3065536" y="2992120"/>
                </a:cubicBezTo>
                <a:cubicBezTo>
                  <a:pt x="3065536" y="2992120"/>
                  <a:pt x="3070617" y="2992120"/>
                  <a:pt x="3073156" y="2992120"/>
                </a:cubicBezTo>
                <a:close/>
                <a:moveTo>
                  <a:pt x="896376" y="838200"/>
                </a:moveTo>
                <a:cubicBezTo>
                  <a:pt x="898917" y="843280"/>
                  <a:pt x="898917" y="845820"/>
                  <a:pt x="901456" y="850900"/>
                </a:cubicBezTo>
                <a:cubicBezTo>
                  <a:pt x="901456" y="850900"/>
                  <a:pt x="906536" y="850900"/>
                  <a:pt x="909076" y="850900"/>
                </a:cubicBezTo>
                <a:cubicBezTo>
                  <a:pt x="909076" y="845820"/>
                  <a:pt x="906536" y="843280"/>
                  <a:pt x="906536" y="838200"/>
                </a:cubicBezTo>
                <a:cubicBezTo>
                  <a:pt x="903996" y="838200"/>
                  <a:pt x="898917" y="838200"/>
                  <a:pt x="896376" y="838200"/>
                </a:cubicBezTo>
                <a:close/>
                <a:moveTo>
                  <a:pt x="2989336" y="2928620"/>
                </a:moveTo>
                <a:cubicBezTo>
                  <a:pt x="2991877" y="2933701"/>
                  <a:pt x="2991877" y="2936240"/>
                  <a:pt x="2994417" y="2941320"/>
                </a:cubicBezTo>
                <a:cubicBezTo>
                  <a:pt x="2994417" y="2941320"/>
                  <a:pt x="2999496" y="2941320"/>
                  <a:pt x="3002036" y="2941320"/>
                </a:cubicBezTo>
                <a:cubicBezTo>
                  <a:pt x="3002036" y="2936240"/>
                  <a:pt x="2999496" y="2933701"/>
                  <a:pt x="2999496" y="2928620"/>
                </a:cubicBezTo>
                <a:cubicBezTo>
                  <a:pt x="2994417" y="2928620"/>
                  <a:pt x="2991877" y="2928620"/>
                  <a:pt x="2989336" y="2928620"/>
                </a:cubicBezTo>
                <a:close/>
                <a:moveTo>
                  <a:pt x="959876" y="937260"/>
                </a:moveTo>
                <a:cubicBezTo>
                  <a:pt x="962417" y="937260"/>
                  <a:pt x="967496" y="937260"/>
                  <a:pt x="967496" y="937260"/>
                </a:cubicBezTo>
                <a:cubicBezTo>
                  <a:pt x="970036" y="934720"/>
                  <a:pt x="970036" y="929640"/>
                  <a:pt x="972576" y="924560"/>
                </a:cubicBezTo>
                <a:cubicBezTo>
                  <a:pt x="970036" y="924560"/>
                  <a:pt x="967496" y="924560"/>
                  <a:pt x="962417" y="924560"/>
                </a:cubicBezTo>
                <a:cubicBezTo>
                  <a:pt x="962417" y="929640"/>
                  <a:pt x="962417" y="934720"/>
                  <a:pt x="959876" y="937260"/>
                </a:cubicBezTo>
                <a:close/>
                <a:moveTo>
                  <a:pt x="822717" y="838200"/>
                </a:moveTo>
                <a:cubicBezTo>
                  <a:pt x="825256" y="843280"/>
                  <a:pt x="825256" y="845820"/>
                  <a:pt x="827796" y="850900"/>
                </a:cubicBezTo>
                <a:cubicBezTo>
                  <a:pt x="827796" y="850900"/>
                  <a:pt x="832876" y="850900"/>
                  <a:pt x="835417" y="850900"/>
                </a:cubicBezTo>
                <a:cubicBezTo>
                  <a:pt x="835417" y="845820"/>
                  <a:pt x="832876" y="843280"/>
                  <a:pt x="832876" y="838200"/>
                </a:cubicBezTo>
                <a:cubicBezTo>
                  <a:pt x="827796" y="838200"/>
                  <a:pt x="825256" y="838200"/>
                  <a:pt x="822717" y="838200"/>
                </a:cubicBezTo>
                <a:close/>
                <a:moveTo>
                  <a:pt x="985276" y="1051560"/>
                </a:moveTo>
                <a:cubicBezTo>
                  <a:pt x="985276" y="1049020"/>
                  <a:pt x="985276" y="1043940"/>
                  <a:pt x="985276" y="1043940"/>
                </a:cubicBezTo>
                <a:cubicBezTo>
                  <a:pt x="982736" y="1041400"/>
                  <a:pt x="977656" y="1041400"/>
                  <a:pt x="972576" y="1038860"/>
                </a:cubicBezTo>
                <a:cubicBezTo>
                  <a:pt x="972576" y="1041400"/>
                  <a:pt x="972576" y="1043940"/>
                  <a:pt x="972576" y="1049020"/>
                </a:cubicBezTo>
                <a:cubicBezTo>
                  <a:pt x="977656" y="1049020"/>
                  <a:pt x="980196" y="1049020"/>
                  <a:pt x="985276" y="1051560"/>
                </a:cubicBezTo>
                <a:close/>
                <a:moveTo>
                  <a:pt x="2575317" y="2654301"/>
                </a:moveTo>
                <a:cubicBezTo>
                  <a:pt x="2577856" y="2654301"/>
                  <a:pt x="2582936" y="2654301"/>
                  <a:pt x="2582936" y="2654301"/>
                </a:cubicBezTo>
                <a:cubicBezTo>
                  <a:pt x="2585477" y="2651760"/>
                  <a:pt x="2585477" y="2646680"/>
                  <a:pt x="2588017" y="2641601"/>
                </a:cubicBezTo>
                <a:cubicBezTo>
                  <a:pt x="2585477" y="2641601"/>
                  <a:pt x="2582936" y="2641601"/>
                  <a:pt x="2577856" y="2641601"/>
                </a:cubicBezTo>
                <a:cubicBezTo>
                  <a:pt x="2577856" y="2646680"/>
                  <a:pt x="2577856" y="2649220"/>
                  <a:pt x="2575317" y="2654301"/>
                </a:cubicBezTo>
                <a:close/>
                <a:moveTo>
                  <a:pt x="2707396" y="2834640"/>
                </a:moveTo>
                <a:cubicBezTo>
                  <a:pt x="2712477" y="2837180"/>
                  <a:pt x="2715017" y="2839720"/>
                  <a:pt x="2720096" y="2839720"/>
                </a:cubicBezTo>
                <a:cubicBezTo>
                  <a:pt x="2722636" y="2839720"/>
                  <a:pt x="2722636" y="2834640"/>
                  <a:pt x="2725177" y="2829560"/>
                </a:cubicBezTo>
                <a:cubicBezTo>
                  <a:pt x="2720096" y="2829560"/>
                  <a:pt x="2717556" y="2829560"/>
                  <a:pt x="2712477" y="2827020"/>
                </a:cubicBezTo>
                <a:cubicBezTo>
                  <a:pt x="2709936" y="2832101"/>
                  <a:pt x="2709936" y="2834640"/>
                  <a:pt x="2707396" y="2834640"/>
                </a:cubicBezTo>
                <a:close/>
                <a:moveTo>
                  <a:pt x="3210317" y="2329180"/>
                </a:moveTo>
                <a:cubicBezTo>
                  <a:pt x="3212856" y="2326640"/>
                  <a:pt x="3212856" y="2321560"/>
                  <a:pt x="3215396" y="2316480"/>
                </a:cubicBezTo>
                <a:cubicBezTo>
                  <a:pt x="3212856" y="2316480"/>
                  <a:pt x="3207777" y="2316480"/>
                  <a:pt x="3207777" y="2316480"/>
                </a:cubicBezTo>
                <a:cubicBezTo>
                  <a:pt x="3205236" y="2319020"/>
                  <a:pt x="3205236" y="2324101"/>
                  <a:pt x="3202696" y="2329180"/>
                </a:cubicBezTo>
                <a:cubicBezTo>
                  <a:pt x="3205236" y="2329180"/>
                  <a:pt x="3207777" y="2329180"/>
                  <a:pt x="3210317" y="2329180"/>
                </a:cubicBezTo>
                <a:close/>
                <a:moveTo>
                  <a:pt x="1523756" y="662940"/>
                </a:moveTo>
                <a:cubicBezTo>
                  <a:pt x="1523756" y="660400"/>
                  <a:pt x="1523756" y="655320"/>
                  <a:pt x="1523756" y="655320"/>
                </a:cubicBezTo>
                <a:cubicBezTo>
                  <a:pt x="1521217" y="652780"/>
                  <a:pt x="1516136" y="652780"/>
                  <a:pt x="1511056" y="650240"/>
                </a:cubicBezTo>
                <a:cubicBezTo>
                  <a:pt x="1511056" y="652780"/>
                  <a:pt x="1511056" y="655320"/>
                  <a:pt x="1511056" y="660400"/>
                </a:cubicBezTo>
                <a:cubicBezTo>
                  <a:pt x="1516136" y="660400"/>
                  <a:pt x="1518676" y="660400"/>
                  <a:pt x="1523756" y="662940"/>
                </a:cubicBezTo>
                <a:close/>
                <a:moveTo>
                  <a:pt x="3383036" y="2534920"/>
                </a:moveTo>
                <a:cubicBezTo>
                  <a:pt x="3388117" y="2537460"/>
                  <a:pt x="3390656" y="2540001"/>
                  <a:pt x="3395736" y="2540001"/>
                </a:cubicBezTo>
                <a:cubicBezTo>
                  <a:pt x="3398277" y="2540001"/>
                  <a:pt x="3398277" y="2534920"/>
                  <a:pt x="3400817" y="2529840"/>
                </a:cubicBezTo>
                <a:cubicBezTo>
                  <a:pt x="3395736" y="2529840"/>
                  <a:pt x="3393196" y="2529840"/>
                  <a:pt x="3388117" y="2527301"/>
                </a:cubicBezTo>
                <a:cubicBezTo>
                  <a:pt x="3388117" y="2532380"/>
                  <a:pt x="3385577" y="2532380"/>
                  <a:pt x="3383036" y="2534920"/>
                </a:cubicBezTo>
                <a:close/>
                <a:moveTo>
                  <a:pt x="2963936" y="2141220"/>
                </a:moveTo>
                <a:cubicBezTo>
                  <a:pt x="2969017" y="2138680"/>
                  <a:pt x="2971556" y="2138680"/>
                  <a:pt x="2976636" y="2136140"/>
                </a:cubicBezTo>
                <a:cubicBezTo>
                  <a:pt x="2976636" y="2136140"/>
                  <a:pt x="2976636" y="2131060"/>
                  <a:pt x="2976636" y="2128520"/>
                </a:cubicBezTo>
                <a:cubicBezTo>
                  <a:pt x="2971556" y="2128520"/>
                  <a:pt x="2969017" y="2131060"/>
                  <a:pt x="2963936" y="2131060"/>
                </a:cubicBezTo>
                <a:cubicBezTo>
                  <a:pt x="2963936" y="2136140"/>
                  <a:pt x="2963936" y="2138680"/>
                  <a:pt x="2963936" y="2141220"/>
                </a:cubicBezTo>
                <a:close/>
                <a:moveTo>
                  <a:pt x="3052836" y="2247901"/>
                </a:moveTo>
                <a:cubicBezTo>
                  <a:pt x="3055377" y="2250440"/>
                  <a:pt x="3060456" y="2250440"/>
                  <a:pt x="3065536" y="2252980"/>
                </a:cubicBezTo>
                <a:cubicBezTo>
                  <a:pt x="3065536" y="2250440"/>
                  <a:pt x="3065536" y="2245360"/>
                  <a:pt x="3065536" y="2245360"/>
                </a:cubicBezTo>
                <a:cubicBezTo>
                  <a:pt x="3062996" y="2242820"/>
                  <a:pt x="3057917" y="2242820"/>
                  <a:pt x="3052836" y="2240280"/>
                </a:cubicBezTo>
                <a:cubicBezTo>
                  <a:pt x="3050296" y="2242820"/>
                  <a:pt x="3050296" y="2247901"/>
                  <a:pt x="3052836" y="2247901"/>
                </a:cubicBezTo>
                <a:close/>
                <a:moveTo>
                  <a:pt x="3337317" y="2598420"/>
                </a:moveTo>
                <a:cubicBezTo>
                  <a:pt x="3334777" y="2600960"/>
                  <a:pt x="3332236" y="2603501"/>
                  <a:pt x="3332236" y="2608580"/>
                </a:cubicBezTo>
                <a:cubicBezTo>
                  <a:pt x="3337317" y="2611120"/>
                  <a:pt x="3342396" y="2613660"/>
                  <a:pt x="3347477" y="2613660"/>
                </a:cubicBezTo>
                <a:cubicBezTo>
                  <a:pt x="3347477" y="2608580"/>
                  <a:pt x="3344936" y="2600960"/>
                  <a:pt x="3344936" y="2595880"/>
                </a:cubicBezTo>
                <a:cubicBezTo>
                  <a:pt x="3344936" y="2595880"/>
                  <a:pt x="3342396" y="2595880"/>
                  <a:pt x="3337317" y="2598420"/>
                </a:cubicBezTo>
                <a:close/>
                <a:moveTo>
                  <a:pt x="1622817" y="922020"/>
                </a:moveTo>
                <a:cubicBezTo>
                  <a:pt x="1625356" y="924560"/>
                  <a:pt x="1630436" y="924560"/>
                  <a:pt x="1635517" y="927100"/>
                </a:cubicBezTo>
                <a:cubicBezTo>
                  <a:pt x="1635517" y="924560"/>
                  <a:pt x="1635517" y="919480"/>
                  <a:pt x="1635517" y="919480"/>
                </a:cubicBezTo>
                <a:cubicBezTo>
                  <a:pt x="1632976" y="916940"/>
                  <a:pt x="1627896" y="916940"/>
                  <a:pt x="1622817" y="914400"/>
                </a:cubicBezTo>
                <a:cubicBezTo>
                  <a:pt x="1622817" y="916940"/>
                  <a:pt x="1622817" y="919480"/>
                  <a:pt x="1622817" y="922020"/>
                </a:cubicBezTo>
                <a:close/>
                <a:moveTo>
                  <a:pt x="1198636" y="525780"/>
                </a:moveTo>
                <a:cubicBezTo>
                  <a:pt x="1203717" y="523240"/>
                  <a:pt x="1206256" y="523240"/>
                  <a:pt x="1211336" y="520700"/>
                </a:cubicBezTo>
                <a:cubicBezTo>
                  <a:pt x="1211336" y="520700"/>
                  <a:pt x="1211336" y="515620"/>
                  <a:pt x="1211336" y="513080"/>
                </a:cubicBezTo>
                <a:cubicBezTo>
                  <a:pt x="1206256" y="513080"/>
                  <a:pt x="1203717" y="515620"/>
                  <a:pt x="1198636" y="515620"/>
                </a:cubicBezTo>
                <a:cubicBezTo>
                  <a:pt x="1198636" y="520700"/>
                  <a:pt x="1198636" y="523240"/>
                  <a:pt x="1198636" y="525780"/>
                </a:cubicBezTo>
                <a:close/>
                <a:moveTo>
                  <a:pt x="1084336" y="3017520"/>
                </a:moveTo>
                <a:cubicBezTo>
                  <a:pt x="1079256" y="3020060"/>
                  <a:pt x="1076717" y="3020060"/>
                  <a:pt x="1071636" y="3022601"/>
                </a:cubicBezTo>
                <a:cubicBezTo>
                  <a:pt x="1071636" y="3022601"/>
                  <a:pt x="1071636" y="3027680"/>
                  <a:pt x="1071636" y="3030220"/>
                </a:cubicBezTo>
                <a:cubicBezTo>
                  <a:pt x="1076717" y="3030220"/>
                  <a:pt x="1079256" y="3027680"/>
                  <a:pt x="1084336" y="3027680"/>
                </a:cubicBezTo>
                <a:cubicBezTo>
                  <a:pt x="1084336" y="3022601"/>
                  <a:pt x="1084336" y="3020060"/>
                  <a:pt x="1084336" y="3017520"/>
                </a:cubicBezTo>
                <a:close/>
                <a:moveTo>
                  <a:pt x="1236736" y="624840"/>
                </a:moveTo>
                <a:cubicBezTo>
                  <a:pt x="1236736" y="622300"/>
                  <a:pt x="1236736" y="617220"/>
                  <a:pt x="1236736" y="614680"/>
                </a:cubicBezTo>
                <a:cubicBezTo>
                  <a:pt x="1231656" y="614680"/>
                  <a:pt x="1226576" y="614680"/>
                  <a:pt x="1224036" y="617220"/>
                </a:cubicBezTo>
                <a:cubicBezTo>
                  <a:pt x="1224036" y="617220"/>
                  <a:pt x="1224036" y="622300"/>
                  <a:pt x="1224036" y="624840"/>
                </a:cubicBezTo>
                <a:cubicBezTo>
                  <a:pt x="1226576" y="624840"/>
                  <a:pt x="1231656" y="624840"/>
                  <a:pt x="1236736" y="624840"/>
                </a:cubicBezTo>
                <a:close/>
                <a:moveTo>
                  <a:pt x="1259596" y="657860"/>
                </a:moveTo>
                <a:cubicBezTo>
                  <a:pt x="1262136" y="660400"/>
                  <a:pt x="1267217" y="660400"/>
                  <a:pt x="1272296" y="662940"/>
                </a:cubicBezTo>
                <a:cubicBezTo>
                  <a:pt x="1272296" y="660400"/>
                  <a:pt x="1272296" y="655320"/>
                  <a:pt x="1272296" y="655320"/>
                </a:cubicBezTo>
                <a:cubicBezTo>
                  <a:pt x="1269756" y="652780"/>
                  <a:pt x="1264676" y="652780"/>
                  <a:pt x="1259596" y="650240"/>
                </a:cubicBezTo>
                <a:cubicBezTo>
                  <a:pt x="1259596" y="652780"/>
                  <a:pt x="1259596" y="657860"/>
                  <a:pt x="1259596" y="657860"/>
                </a:cubicBezTo>
                <a:close/>
                <a:moveTo>
                  <a:pt x="1399296" y="795020"/>
                </a:moveTo>
                <a:cubicBezTo>
                  <a:pt x="1401836" y="797560"/>
                  <a:pt x="1406917" y="797560"/>
                  <a:pt x="1411996" y="800100"/>
                </a:cubicBezTo>
                <a:cubicBezTo>
                  <a:pt x="1411996" y="797560"/>
                  <a:pt x="1411996" y="792480"/>
                  <a:pt x="1411996" y="792480"/>
                </a:cubicBezTo>
                <a:cubicBezTo>
                  <a:pt x="1409456" y="789940"/>
                  <a:pt x="1404376" y="789940"/>
                  <a:pt x="1399296" y="787400"/>
                </a:cubicBezTo>
                <a:cubicBezTo>
                  <a:pt x="1399296" y="789940"/>
                  <a:pt x="1396756" y="795020"/>
                  <a:pt x="1399296" y="795020"/>
                </a:cubicBezTo>
                <a:close/>
                <a:moveTo>
                  <a:pt x="1249436" y="695960"/>
                </a:moveTo>
                <a:cubicBezTo>
                  <a:pt x="1251976" y="698500"/>
                  <a:pt x="1257056" y="698500"/>
                  <a:pt x="1262136" y="701040"/>
                </a:cubicBezTo>
                <a:cubicBezTo>
                  <a:pt x="1262136" y="698500"/>
                  <a:pt x="1262136" y="693420"/>
                  <a:pt x="1262136" y="693420"/>
                </a:cubicBezTo>
                <a:cubicBezTo>
                  <a:pt x="1259596" y="690880"/>
                  <a:pt x="1254517" y="690880"/>
                  <a:pt x="1249436" y="688340"/>
                </a:cubicBezTo>
                <a:cubicBezTo>
                  <a:pt x="1246896" y="690880"/>
                  <a:pt x="1246896" y="695960"/>
                  <a:pt x="1249436" y="695960"/>
                </a:cubicBezTo>
                <a:close/>
                <a:moveTo>
                  <a:pt x="3253496" y="2705101"/>
                </a:moveTo>
                <a:cubicBezTo>
                  <a:pt x="3256036" y="2705101"/>
                  <a:pt x="3261117" y="2705101"/>
                  <a:pt x="3263656" y="2705101"/>
                </a:cubicBezTo>
                <a:cubicBezTo>
                  <a:pt x="3263656" y="2700020"/>
                  <a:pt x="3263656" y="2694940"/>
                  <a:pt x="3261117" y="2692401"/>
                </a:cubicBezTo>
                <a:cubicBezTo>
                  <a:pt x="3261117" y="2692401"/>
                  <a:pt x="3256036" y="2692401"/>
                  <a:pt x="3253496" y="2692401"/>
                </a:cubicBezTo>
                <a:cubicBezTo>
                  <a:pt x="3253496" y="2694940"/>
                  <a:pt x="3253496" y="2700020"/>
                  <a:pt x="3253496" y="2705101"/>
                </a:cubicBezTo>
                <a:close/>
                <a:moveTo>
                  <a:pt x="3258577" y="2710180"/>
                </a:moveTo>
                <a:cubicBezTo>
                  <a:pt x="3256036" y="2715260"/>
                  <a:pt x="3253496" y="2717801"/>
                  <a:pt x="3253496" y="2722880"/>
                </a:cubicBezTo>
                <a:cubicBezTo>
                  <a:pt x="3253496" y="2725420"/>
                  <a:pt x="3258577" y="2725420"/>
                  <a:pt x="3263656" y="2727960"/>
                </a:cubicBezTo>
                <a:cubicBezTo>
                  <a:pt x="3263656" y="2722880"/>
                  <a:pt x="3263656" y="2720340"/>
                  <a:pt x="3266196" y="2715260"/>
                </a:cubicBezTo>
                <a:cubicBezTo>
                  <a:pt x="3261117" y="2715260"/>
                  <a:pt x="3261117" y="2712720"/>
                  <a:pt x="3258577" y="2710180"/>
                </a:cubicBezTo>
                <a:close/>
                <a:moveTo>
                  <a:pt x="1211336" y="787400"/>
                </a:moveTo>
                <a:cubicBezTo>
                  <a:pt x="1213876" y="787400"/>
                  <a:pt x="1218956" y="787400"/>
                  <a:pt x="1218956" y="787400"/>
                </a:cubicBezTo>
                <a:cubicBezTo>
                  <a:pt x="1221496" y="784860"/>
                  <a:pt x="1221496" y="779780"/>
                  <a:pt x="1224036" y="774700"/>
                </a:cubicBezTo>
                <a:cubicBezTo>
                  <a:pt x="1221496" y="774700"/>
                  <a:pt x="1218956" y="774700"/>
                  <a:pt x="1213876" y="774700"/>
                </a:cubicBezTo>
                <a:cubicBezTo>
                  <a:pt x="1213876" y="779780"/>
                  <a:pt x="1211336" y="784860"/>
                  <a:pt x="1211336" y="787400"/>
                </a:cubicBezTo>
                <a:close/>
                <a:moveTo>
                  <a:pt x="3520196" y="1120140"/>
                </a:moveTo>
                <a:cubicBezTo>
                  <a:pt x="3512577" y="1112520"/>
                  <a:pt x="3502417" y="1102360"/>
                  <a:pt x="3494796" y="1094740"/>
                </a:cubicBezTo>
                <a:cubicBezTo>
                  <a:pt x="3489717" y="1099820"/>
                  <a:pt x="3487177" y="1102360"/>
                  <a:pt x="3482096" y="1107440"/>
                </a:cubicBezTo>
                <a:cubicBezTo>
                  <a:pt x="3494796" y="1143000"/>
                  <a:pt x="3494796" y="1143000"/>
                  <a:pt x="3520196" y="1120140"/>
                </a:cubicBezTo>
                <a:close/>
                <a:moveTo>
                  <a:pt x="3535436" y="1333500"/>
                </a:moveTo>
                <a:cubicBezTo>
                  <a:pt x="3530356" y="1338580"/>
                  <a:pt x="3532896" y="1346200"/>
                  <a:pt x="3530356" y="1353820"/>
                </a:cubicBezTo>
                <a:cubicBezTo>
                  <a:pt x="3540517" y="1353820"/>
                  <a:pt x="3553217" y="1353820"/>
                  <a:pt x="3563377" y="1353820"/>
                </a:cubicBezTo>
                <a:cubicBezTo>
                  <a:pt x="3563377" y="1346200"/>
                  <a:pt x="3560836" y="1341120"/>
                  <a:pt x="3560836" y="1325880"/>
                </a:cubicBezTo>
                <a:cubicBezTo>
                  <a:pt x="3548136" y="1328420"/>
                  <a:pt x="3540517" y="1328420"/>
                  <a:pt x="3535436" y="1333500"/>
                </a:cubicBezTo>
                <a:close/>
                <a:moveTo>
                  <a:pt x="3540517" y="1176020"/>
                </a:moveTo>
                <a:cubicBezTo>
                  <a:pt x="3540517" y="1170940"/>
                  <a:pt x="3543056" y="1165860"/>
                  <a:pt x="3540517" y="1165860"/>
                </a:cubicBezTo>
                <a:cubicBezTo>
                  <a:pt x="3532896" y="1160780"/>
                  <a:pt x="3522736" y="1158240"/>
                  <a:pt x="3515117" y="1155700"/>
                </a:cubicBezTo>
                <a:cubicBezTo>
                  <a:pt x="3517656" y="1160780"/>
                  <a:pt x="3517656" y="1165860"/>
                  <a:pt x="3520196" y="1173480"/>
                </a:cubicBezTo>
                <a:cubicBezTo>
                  <a:pt x="3525277" y="1170940"/>
                  <a:pt x="3532896" y="1173480"/>
                  <a:pt x="3540517" y="1176020"/>
                </a:cubicBezTo>
                <a:close/>
                <a:moveTo>
                  <a:pt x="3464317" y="1188720"/>
                </a:moveTo>
                <a:cubicBezTo>
                  <a:pt x="3469396" y="1186180"/>
                  <a:pt x="3471936" y="1186180"/>
                  <a:pt x="3477017" y="1183640"/>
                </a:cubicBezTo>
                <a:cubicBezTo>
                  <a:pt x="3477017" y="1183640"/>
                  <a:pt x="3477017" y="1178560"/>
                  <a:pt x="3477017" y="1176020"/>
                </a:cubicBezTo>
                <a:cubicBezTo>
                  <a:pt x="3471936" y="1176020"/>
                  <a:pt x="3469396" y="1178560"/>
                  <a:pt x="3464317" y="1178560"/>
                </a:cubicBezTo>
                <a:cubicBezTo>
                  <a:pt x="3464317" y="1183640"/>
                  <a:pt x="3464317" y="1186180"/>
                  <a:pt x="3464317" y="1188720"/>
                </a:cubicBezTo>
                <a:close/>
                <a:moveTo>
                  <a:pt x="3520196" y="1470660"/>
                </a:moveTo>
                <a:cubicBezTo>
                  <a:pt x="3525277" y="1473200"/>
                  <a:pt x="3527817" y="1475740"/>
                  <a:pt x="3532896" y="1475740"/>
                </a:cubicBezTo>
                <a:cubicBezTo>
                  <a:pt x="3535436" y="1475740"/>
                  <a:pt x="3535436" y="1470660"/>
                  <a:pt x="3537977" y="1465580"/>
                </a:cubicBezTo>
                <a:cubicBezTo>
                  <a:pt x="3532896" y="1465580"/>
                  <a:pt x="3530356" y="1465580"/>
                  <a:pt x="3525277" y="1463040"/>
                </a:cubicBezTo>
                <a:cubicBezTo>
                  <a:pt x="3525277" y="1465580"/>
                  <a:pt x="3522736" y="1468120"/>
                  <a:pt x="3520196" y="1470660"/>
                </a:cubicBezTo>
                <a:close/>
                <a:moveTo>
                  <a:pt x="3502417" y="1239520"/>
                </a:moveTo>
                <a:cubicBezTo>
                  <a:pt x="3499877" y="1234440"/>
                  <a:pt x="3499877" y="1231900"/>
                  <a:pt x="3497336" y="1226820"/>
                </a:cubicBezTo>
                <a:cubicBezTo>
                  <a:pt x="3497336" y="1226820"/>
                  <a:pt x="3492256" y="1226820"/>
                  <a:pt x="3489717" y="1226820"/>
                </a:cubicBezTo>
                <a:cubicBezTo>
                  <a:pt x="3489717" y="1231900"/>
                  <a:pt x="3492256" y="1234440"/>
                  <a:pt x="3492256" y="1239520"/>
                </a:cubicBezTo>
                <a:cubicBezTo>
                  <a:pt x="3497336" y="1239520"/>
                  <a:pt x="3499877" y="1239520"/>
                  <a:pt x="3502417" y="1239520"/>
                </a:cubicBezTo>
                <a:close/>
                <a:moveTo>
                  <a:pt x="3433836" y="1231900"/>
                </a:moveTo>
                <a:cubicBezTo>
                  <a:pt x="3438917" y="1234440"/>
                  <a:pt x="3441456" y="1236980"/>
                  <a:pt x="3446536" y="1236980"/>
                </a:cubicBezTo>
                <a:cubicBezTo>
                  <a:pt x="3449077" y="1236980"/>
                  <a:pt x="3449077" y="1231900"/>
                  <a:pt x="3451617" y="1226820"/>
                </a:cubicBezTo>
                <a:cubicBezTo>
                  <a:pt x="3446536" y="1226820"/>
                  <a:pt x="3443996" y="1226820"/>
                  <a:pt x="3438917" y="1224280"/>
                </a:cubicBezTo>
                <a:cubicBezTo>
                  <a:pt x="3436377" y="1229360"/>
                  <a:pt x="3436377" y="1231900"/>
                  <a:pt x="3433836" y="1231900"/>
                </a:cubicBezTo>
                <a:close/>
                <a:moveTo>
                  <a:pt x="3497336" y="1338580"/>
                </a:moveTo>
                <a:cubicBezTo>
                  <a:pt x="3499877" y="1336040"/>
                  <a:pt x="3499877" y="1330960"/>
                  <a:pt x="3502417" y="1325880"/>
                </a:cubicBezTo>
                <a:cubicBezTo>
                  <a:pt x="3499877" y="1325880"/>
                  <a:pt x="3494796" y="1325880"/>
                  <a:pt x="3494796" y="1325880"/>
                </a:cubicBezTo>
                <a:cubicBezTo>
                  <a:pt x="3492256" y="1328420"/>
                  <a:pt x="3492256" y="1333500"/>
                  <a:pt x="3489717" y="1338580"/>
                </a:cubicBezTo>
                <a:cubicBezTo>
                  <a:pt x="3492256" y="1338580"/>
                  <a:pt x="3497336" y="1341120"/>
                  <a:pt x="3497336" y="1338580"/>
                </a:cubicBezTo>
                <a:close/>
                <a:moveTo>
                  <a:pt x="3548136" y="1389380"/>
                </a:moveTo>
                <a:cubicBezTo>
                  <a:pt x="3550677" y="1386840"/>
                  <a:pt x="3550677" y="1381760"/>
                  <a:pt x="3553217" y="1376680"/>
                </a:cubicBezTo>
                <a:cubicBezTo>
                  <a:pt x="3550677" y="1376680"/>
                  <a:pt x="3545596" y="1376680"/>
                  <a:pt x="3545596" y="1376680"/>
                </a:cubicBezTo>
                <a:cubicBezTo>
                  <a:pt x="3543056" y="1379220"/>
                  <a:pt x="3543056" y="1384300"/>
                  <a:pt x="3540517" y="1389380"/>
                </a:cubicBezTo>
                <a:cubicBezTo>
                  <a:pt x="3543056" y="1389380"/>
                  <a:pt x="3548136" y="1389380"/>
                  <a:pt x="3548136" y="1389380"/>
                </a:cubicBezTo>
                <a:close/>
                <a:moveTo>
                  <a:pt x="3515117" y="1369060"/>
                </a:moveTo>
                <a:cubicBezTo>
                  <a:pt x="3510036" y="1369060"/>
                  <a:pt x="3502417" y="1371600"/>
                  <a:pt x="3497336" y="1371600"/>
                </a:cubicBezTo>
                <a:cubicBezTo>
                  <a:pt x="3502417" y="1376680"/>
                  <a:pt x="3504956" y="1379220"/>
                  <a:pt x="3510036" y="1384300"/>
                </a:cubicBezTo>
                <a:cubicBezTo>
                  <a:pt x="3510036" y="1379220"/>
                  <a:pt x="3512577" y="1374140"/>
                  <a:pt x="3515117" y="1369060"/>
                </a:cubicBezTo>
                <a:close/>
                <a:moveTo>
                  <a:pt x="2600717" y="185420"/>
                </a:moveTo>
                <a:cubicBezTo>
                  <a:pt x="2600717" y="182880"/>
                  <a:pt x="2600717" y="177800"/>
                  <a:pt x="2600717" y="175260"/>
                </a:cubicBezTo>
                <a:cubicBezTo>
                  <a:pt x="2595636" y="175260"/>
                  <a:pt x="2590556" y="175260"/>
                  <a:pt x="2588017" y="177800"/>
                </a:cubicBezTo>
                <a:cubicBezTo>
                  <a:pt x="2588017" y="177800"/>
                  <a:pt x="2588017" y="182880"/>
                  <a:pt x="2588017" y="185420"/>
                </a:cubicBezTo>
                <a:cubicBezTo>
                  <a:pt x="2593096" y="185420"/>
                  <a:pt x="2595636" y="185420"/>
                  <a:pt x="2600717" y="185420"/>
                </a:cubicBezTo>
                <a:close/>
                <a:moveTo>
                  <a:pt x="3027436" y="497840"/>
                </a:moveTo>
                <a:cubicBezTo>
                  <a:pt x="3029977" y="500380"/>
                  <a:pt x="3035056" y="495300"/>
                  <a:pt x="3040136" y="495300"/>
                </a:cubicBezTo>
                <a:cubicBezTo>
                  <a:pt x="3035056" y="487680"/>
                  <a:pt x="3032517" y="480060"/>
                  <a:pt x="3027436" y="474980"/>
                </a:cubicBezTo>
                <a:cubicBezTo>
                  <a:pt x="3024896" y="472440"/>
                  <a:pt x="3019817" y="477520"/>
                  <a:pt x="3012196" y="477520"/>
                </a:cubicBezTo>
                <a:cubicBezTo>
                  <a:pt x="3017277" y="487680"/>
                  <a:pt x="3019817" y="492760"/>
                  <a:pt x="3027436" y="497840"/>
                </a:cubicBezTo>
                <a:close/>
                <a:moveTo>
                  <a:pt x="3068077" y="551180"/>
                </a:moveTo>
                <a:cubicBezTo>
                  <a:pt x="3068077" y="556260"/>
                  <a:pt x="3070617" y="563880"/>
                  <a:pt x="3070617" y="568960"/>
                </a:cubicBezTo>
                <a:cubicBezTo>
                  <a:pt x="3075696" y="563880"/>
                  <a:pt x="3078236" y="561340"/>
                  <a:pt x="3083317" y="556260"/>
                </a:cubicBezTo>
                <a:cubicBezTo>
                  <a:pt x="3078236" y="553720"/>
                  <a:pt x="3073156" y="551180"/>
                  <a:pt x="3068077" y="551180"/>
                </a:cubicBezTo>
                <a:close/>
                <a:moveTo>
                  <a:pt x="2720096" y="269240"/>
                </a:moveTo>
                <a:cubicBezTo>
                  <a:pt x="2720096" y="261620"/>
                  <a:pt x="2720096" y="251460"/>
                  <a:pt x="2720096" y="243840"/>
                </a:cubicBezTo>
                <a:cubicBezTo>
                  <a:pt x="2715017" y="248920"/>
                  <a:pt x="2712477" y="251460"/>
                  <a:pt x="2707396" y="256540"/>
                </a:cubicBezTo>
                <a:cubicBezTo>
                  <a:pt x="2709936" y="259080"/>
                  <a:pt x="2715017" y="264160"/>
                  <a:pt x="2720096" y="269240"/>
                </a:cubicBezTo>
                <a:close/>
                <a:moveTo>
                  <a:pt x="2720096" y="269240"/>
                </a:moveTo>
                <a:cubicBezTo>
                  <a:pt x="2717556" y="274320"/>
                  <a:pt x="2715017" y="276860"/>
                  <a:pt x="2715017" y="281940"/>
                </a:cubicBezTo>
                <a:cubicBezTo>
                  <a:pt x="2715017" y="284480"/>
                  <a:pt x="2720096" y="284480"/>
                  <a:pt x="2725177" y="287020"/>
                </a:cubicBezTo>
                <a:cubicBezTo>
                  <a:pt x="2725177" y="281940"/>
                  <a:pt x="2725177" y="279400"/>
                  <a:pt x="2727717" y="274320"/>
                </a:cubicBezTo>
                <a:cubicBezTo>
                  <a:pt x="2722636" y="271780"/>
                  <a:pt x="2722636" y="269240"/>
                  <a:pt x="2720096" y="269240"/>
                </a:cubicBezTo>
                <a:close/>
                <a:moveTo>
                  <a:pt x="2699777" y="304800"/>
                </a:moveTo>
                <a:cubicBezTo>
                  <a:pt x="2694696" y="304800"/>
                  <a:pt x="2687077" y="307340"/>
                  <a:pt x="2681996" y="307340"/>
                </a:cubicBezTo>
                <a:cubicBezTo>
                  <a:pt x="2687077" y="312420"/>
                  <a:pt x="2689617" y="314960"/>
                  <a:pt x="2694696" y="320040"/>
                </a:cubicBezTo>
                <a:cubicBezTo>
                  <a:pt x="2697236" y="312420"/>
                  <a:pt x="2699777" y="309880"/>
                  <a:pt x="2699777" y="304800"/>
                </a:cubicBezTo>
                <a:close/>
                <a:moveTo>
                  <a:pt x="3139196" y="1074420"/>
                </a:moveTo>
                <a:cubicBezTo>
                  <a:pt x="3139196" y="1071880"/>
                  <a:pt x="3139196" y="1066800"/>
                  <a:pt x="3139196" y="1064260"/>
                </a:cubicBezTo>
                <a:cubicBezTo>
                  <a:pt x="3134117" y="1064260"/>
                  <a:pt x="3129036" y="1064260"/>
                  <a:pt x="3126496" y="1066800"/>
                </a:cubicBezTo>
                <a:cubicBezTo>
                  <a:pt x="3126496" y="1066800"/>
                  <a:pt x="3126496" y="1071880"/>
                  <a:pt x="3126496" y="1074420"/>
                </a:cubicBezTo>
                <a:cubicBezTo>
                  <a:pt x="3131577" y="1074420"/>
                  <a:pt x="3134117" y="1074420"/>
                  <a:pt x="3139196" y="1074420"/>
                </a:cubicBezTo>
                <a:close/>
                <a:moveTo>
                  <a:pt x="3131577" y="1031240"/>
                </a:moveTo>
                <a:cubicBezTo>
                  <a:pt x="3139196" y="1031240"/>
                  <a:pt x="3149356" y="1031240"/>
                  <a:pt x="3156977" y="1031240"/>
                </a:cubicBezTo>
                <a:cubicBezTo>
                  <a:pt x="3149356" y="1031240"/>
                  <a:pt x="3141736" y="1031240"/>
                  <a:pt x="3131577" y="1031240"/>
                </a:cubicBezTo>
                <a:close/>
                <a:moveTo>
                  <a:pt x="3421136" y="2247901"/>
                </a:moveTo>
                <a:cubicBezTo>
                  <a:pt x="3413517" y="2247901"/>
                  <a:pt x="3403356" y="2247901"/>
                  <a:pt x="3395736" y="2247901"/>
                </a:cubicBezTo>
                <a:cubicBezTo>
                  <a:pt x="3403356" y="2247901"/>
                  <a:pt x="3413517" y="2247901"/>
                  <a:pt x="3421136" y="2247901"/>
                </a:cubicBezTo>
                <a:close/>
                <a:moveTo>
                  <a:pt x="3421136" y="1595120"/>
                </a:moveTo>
                <a:cubicBezTo>
                  <a:pt x="3426217" y="1590040"/>
                  <a:pt x="3428756" y="1587500"/>
                  <a:pt x="3433836" y="1582420"/>
                </a:cubicBezTo>
                <a:cubicBezTo>
                  <a:pt x="3428756" y="1577340"/>
                  <a:pt x="3426217" y="1574800"/>
                  <a:pt x="3421136" y="1569720"/>
                </a:cubicBezTo>
                <a:cubicBezTo>
                  <a:pt x="3416056" y="1574800"/>
                  <a:pt x="3413517" y="1577340"/>
                  <a:pt x="3408436" y="1582420"/>
                </a:cubicBezTo>
                <a:cubicBezTo>
                  <a:pt x="3413517" y="1587500"/>
                  <a:pt x="3416056" y="1592580"/>
                  <a:pt x="3421136" y="1595120"/>
                </a:cubicBezTo>
                <a:close/>
                <a:moveTo>
                  <a:pt x="3096017" y="2821940"/>
                </a:moveTo>
                <a:cubicBezTo>
                  <a:pt x="3101096" y="2824480"/>
                  <a:pt x="3103636" y="2827020"/>
                  <a:pt x="3108717" y="2827020"/>
                </a:cubicBezTo>
                <a:cubicBezTo>
                  <a:pt x="3111256" y="2827020"/>
                  <a:pt x="3111256" y="2821940"/>
                  <a:pt x="3113796" y="2816860"/>
                </a:cubicBezTo>
                <a:cubicBezTo>
                  <a:pt x="3108717" y="2816860"/>
                  <a:pt x="3106177" y="2816860"/>
                  <a:pt x="3101096" y="2814320"/>
                </a:cubicBezTo>
                <a:cubicBezTo>
                  <a:pt x="3098556" y="2819401"/>
                  <a:pt x="3096017" y="2821940"/>
                  <a:pt x="3096017" y="2821940"/>
                </a:cubicBezTo>
                <a:close/>
                <a:moveTo>
                  <a:pt x="3301756" y="2499360"/>
                </a:moveTo>
                <a:cubicBezTo>
                  <a:pt x="3306836" y="2499360"/>
                  <a:pt x="3314456" y="2496820"/>
                  <a:pt x="3319536" y="2496820"/>
                </a:cubicBezTo>
                <a:cubicBezTo>
                  <a:pt x="3314456" y="2491740"/>
                  <a:pt x="3311917" y="2489201"/>
                  <a:pt x="3306836" y="2484120"/>
                </a:cubicBezTo>
                <a:cubicBezTo>
                  <a:pt x="3306836" y="2489201"/>
                  <a:pt x="3304296" y="2494280"/>
                  <a:pt x="3301756" y="2499360"/>
                </a:cubicBezTo>
                <a:close/>
                <a:moveTo>
                  <a:pt x="3327156" y="2550160"/>
                </a:moveTo>
                <a:cubicBezTo>
                  <a:pt x="3329696" y="2552701"/>
                  <a:pt x="3334777" y="2552701"/>
                  <a:pt x="3339856" y="2555240"/>
                </a:cubicBezTo>
                <a:cubicBezTo>
                  <a:pt x="3339856" y="2552701"/>
                  <a:pt x="3339856" y="2547620"/>
                  <a:pt x="3339856" y="2547620"/>
                </a:cubicBezTo>
                <a:cubicBezTo>
                  <a:pt x="3337317" y="2545080"/>
                  <a:pt x="3332236" y="2545080"/>
                  <a:pt x="3327156" y="2542540"/>
                </a:cubicBezTo>
                <a:cubicBezTo>
                  <a:pt x="3327156" y="2545080"/>
                  <a:pt x="3324617" y="2547620"/>
                  <a:pt x="3327156" y="2550160"/>
                </a:cubicBezTo>
                <a:close/>
                <a:moveTo>
                  <a:pt x="3332236" y="2590801"/>
                </a:moveTo>
                <a:cubicBezTo>
                  <a:pt x="3332236" y="2595880"/>
                  <a:pt x="3334777" y="2603501"/>
                  <a:pt x="3334777" y="2608580"/>
                </a:cubicBezTo>
                <a:cubicBezTo>
                  <a:pt x="3339856" y="2603501"/>
                  <a:pt x="3342396" y="2600960"/>
                  <a:pt x="3347477" y="2595880"/>
                </a:cubicBezTo>
                <a:cubicBezTo>
                  <a:pt x="3339856" y="2595880"/>
                  <a:pt x="3334777" y="2593340"/>
                  <a:pt x="3332236" y="2590801"/>
                </a:cubicBezTo>
                <a:close/>
                <a:moveTo>
                  <a:pt x="3238256" y="2542540"/>
                </a:moveTo>
                <a:cubicBezTo>
                  <a:pt x="3240796" y="2542540"/>
                  <a:pt x="3245877" y="2542540"/>
                  <a:pt x="3245877" y="2542540"/>
                </a:cubicBezTo>
                <a:cubicBezTo>
                  <a:pt x="3248417" y="2540001"/>
                  <a:pt x="3248417" y="2534920"/>
                  <a:pt x="3250956" y="2529840"/>
                </a:cubicBezTo>
                <a:cubicBezTo>
                  <a:pt x="3248417" y="2529840"/>
                  <a:pt x="3245877" y="2529840"/>
                  <a:pt x="3240796" y="2529840"/>
                </a:cubicBezTo>
                <a:cubicBezTo>
                  <a:pt x="3240796" y="2532380"/>
                  <a:pt x="3240796" y="2537460"/>
                  <a:pt x="3238256" y="2542540"/>
                </a:cubicBezTo>
                <a:close/>
                <a:moveTo>
                  <a:pt x="827796" y="2834640"/>
                </a:moveTo>
                <a:cubicBezTo>
                  <a:pt x="832876" y="2837180"/>
                  <a:pt x="835417" y="2839720"/>
                  <a:pt x="840496" y="2839720"/>
                </a:cubicBezTo>
                <a:cubicBezTo>
                  <a:pt x="843036" y="2839720"/>
                  <a:pt x="843036" y="2834640"/>
                  <a:pt x="845576" y="2829560"/>
                </a:cubicBezTo>
                <a:cubicBezTo>
                  <a:pt x="840496" y="2829560"/>
                  <a:pt x="837956" y="2829560"/>
                  <a:pt x="832876" y="2827020"/>
                </a:cubicBezTo>
                <a:cubicBezTo>
                  <a:pt x="832876" y="2832101"/>
                  <a:pt x="830336" y="2834640"/>
                  <a:pt x="827796" y="2834640"/>
                </a:cubicBezTo>
                <a:close/>
                <a:moveTo>
                  <a:pt x="1226576" y="3342640"/>
                </a:moveTo>
                <a:cubicBezTo>
                  <a:pt x="1226576" y="3347720"/>
                  <a:pt x="1229117" y="3355340"/>
                  <a:pt x="1229117" y="3360420"/>
                </a:cubicBezTo>
                <a:cubicBezTo>
                  <a:pt x="1234196" y="3355340"/>
                  <a:pt x="1236736" y="3352801"/>
                  <a:pt x="1241817" y="3347720"/>
                </a:cubicBezTo>
                <a:cubicBezTo>
                  <a:pt x="1236736" y="3347720"/>
                  <a:pt x="1231656" y="3345180"/>
                  <a:pt x="1226576" y="3342640"/>
                </a:cubicBezTo>
                <a:close/>
                <a:moveTo>
                  <a:pt x="1173236" y="3329940"/>
                </a:moveTo>
                <a:cubicBezTo>
                  <a:pt x="1170696" y="3329940"/>
                  <a:pt x="1165617" y="3329940"/>
                  <a:pt x="1165617" y="3329940"/>
                </a:cubicBezTo>
                <a:cubicBezTo>
                  <a:pt x="1163076" y="3332480"/>
                  <a:pt x="1163076" y="3337560"/>
                  <a:pt x="1160536" y="3342640"/>
                </a:cubicBezTo>
                <a:cubicBezTo>
                  <a:pt x="1163076" y="3342640"/>
                  <a:pt x="1165617" y="3342640"/>
                  <a:pt x="1170696" y="3342640"/>
                </a:cubicBezTo>
                <a:cubicBezTo>
                  <a:pt x="1170696" y="3337560"/>
                  <a:pt x="1170696" y="3335020"/>
                  <a:pt x="1173236" y="3329940"/>
                </a:cubicBezTo>
                <a:close/>
                <a:moveTo>
                  <a:pt x="2963936" y="838200"/>
                </a:moveTo>
                <a:cubicBezTo>
                  <a:pt x="2966477" y="838200"/>
                  <a:pt x="2971556" y="838200"/>
                  <a:pt x="2974096" y="838200"/>
                </a:cubicBezTo>
                <a:cubicBezTo>
                  <a:pt x="2974096" y="833120"/>
                  <a:pt x="2974096" y="828040"/>
                  <a:pt x="2971556" y="825500"/>
                </a:cubicBezTo>
                <a:cubicBezTo>
                  <a:pt x="2971556" y="825500"/>
                  <a:pt x="2966477" y="825500"/>
                  <a:pt x="2963936" y="825500"/>
                </a:cubicBezTo>
                <a:cubicBezTo>
                  <a:pt x="2966477" y="830580"/>
                  <a:pt x="2963936" y="833120"/>
                  <a:pt x="2963936" y="838200"/>
                </a:cubicBezTo>
                <a:close/>
                <a:moveTo>
                  <a:pt x="129296" y="1927860"/>
                </a:moveTo>
                <a:cubicBezTo>
                  <a:pt x="129296" y="1922780"/>
                  <a:pt x="126756" y="1915160"/>
                  <a:pt x="126756" y="1910080"/>
                </a:cubicBezTo>
                <a:cubicBezTo>
                  <a:pt x="121676" y="1915160"/>
                  <a:pt x="119136" y="1917700"/>
                  <a:pt x="114056" y="1922780"/>
                </a:cubicBezTo>
                <a:cubicBezTo>
                  <a:pt x="119136" y="1922780"/>
                  <a:pt x="124217" y="1925320"/>
                  <a:pt x="129296" y="1927860"/>
                </a:cubicBez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539BBD0A-EACC-4C78-B25B-97D4055373AF}"/>
              </a:ext>
            </a:extLst>
          </p:cNvPr>
          <p:cNvSpPr/>
          <p:nvPr/>
        </p:nvSpPr>
        <p:spPr>
          <a:xfrm>
            <a:off x="9521632" y="3972240"/>
            <a:ext cx="859603" cy="918918"/>
          </a:xfrm>
          <a:custGeom>
            <a:avLst/>
            <a:gdLst>
              <a:gd name="connsiteX0" fmla="*/ 664210 w 859616"/>
              <a:gd name="connsiteY0" fmla="*/ 92437 h 918932"/>
              <a:gd name="connsiteX1" fmla="*/ 669291 w 859616"/>
              <a:gd name="connsiteY1" fmla="*/ 92437 h 918932"/>
              <a:gd name="connsiteX2" fmla="*/ 778510 w 859616"/>
              <a:gd name="connsiteY2" fmla="*/ 996 h 918932"/>
              <a:gd name="connsiteX3" fmla="*/ 786130 w 859616"/>
              <a:gd name="connsiteY3" fmla="*/ 6076 h 918932"/>
              <a:gd name="connsiteX4" fmla="*/ 750570 w 859616"/>
              <a:gd name="connsiteY4" fmla="*/ 143237 h 918932"/>
              <a:gd name="connsiteX5" fmla="*/ 753110 w 859616"/>
              <a:gd name="connsiteY5" fmla="*/ 148316 h 918932"/>
              <a:gd name="connsiteX6" fmla="*/ 778510 w 859616"/>
              <a:gd name="connsiteY6" fmla="*/ 432796 h 918932"/>
              <a:gd name="connsiteX7" fmla="*/ 560070 w 859616"/>
              <a:gd name="connsiteY7" fmla="*/ 399776 h 918932"/>
              <a:gd name="connsiteX8" fmla="*/ 382270 w 859616"/>
              <a:gd name="connsiteY8" fmla="*/ 270237 h 918932"/>
              <a:gd name="connsiteX9" fmla="*/ 664210 w 859616"/>
              <a:gd name="connsiteY9" fmla="*/ 92437 h 918932"/>
              <a:gd name="connsiteX10" fmla="*/ 664210 w 859616"/>
              <a:gd name="connsiteY10" fmla="*/ 92437 h 918932"/>
              <a:gd name="connsiteX11" fmla="*/ 560070 w 859616"/>
              <a:gd name="connsiteY11" fmla="*/ 397237 h 918932"/>
              <a:gd name="connsiteX12" fmla="*/ 461010 w 859616"/>
              <a:gd name="connsiteY12" fmla="*/ 473437 h 918932"/>
              <a:gd name="connsiteX13" fmla="*/ 575310 w 859616"/>
              <a:gd name="connsiteY13" fmla="*/ 521696 h 918932"/>
              <a:gd name="connsiteX14" fmla="*/ 560070 w 859616"/>
              <a:gd name="connsiteY14" fmla="*/ 397237 h 918932"/>
              <a:gd name="connsiteX15" fmla="*/ 560070 w 859616"/>
              <a:gd name="connsiteY15" fmla="*/ 397237 h 918932"/>
              <a:gd name="connsiteX16" fmla="*/ 788670 w 859616"/>
              <a:gd name="connsiteY16" fmla="*/ 765537 h 918932"/>
              <a:gd name="connsiteX17" fmla="*/ 786130 w 859616"/>
              <a:gd name="connsiteY17" fmla="*/ 770616 h 918932"/>
              <a:gd name="connsiteX18" fmla="*/ 811530 w 859616"/>
              <a:gd name="connsiteY18" fmla="*/ 912857 h 918932"/>
              <a:gd name="connsiteX19" fmla="*/ 803910 w 859616"/>
              <a:gd name="connsiteY19" fmla="*/ 917937 h 918932"/>
              <a:gd name="connsiteX20" fmla="*/ 702310 w 859616"/>
              <a:gd name="connsiteY20" fmla="*/ 818876 h 918932"/>
              <a:gd name="connsiteX21" fmla="*/ 697230 w 859616"/>
              <a:gd name="connsiteY21" fmla="*/ 818876 h 918932"/>
              <a:gd name="connsiteX22" fmla="*/ 438150 w 859616"/>
              <a:gd name="connsiteY22" fmla="*/ 696957 h 918932"/>
              <a:gd name="connsiteX23" fmla="*/ 575310 w 859616"/>
              <a:gd name="connsiteY23" fmla="*/ 524237 h 918932"/>
              <a:gd name="connsiteX24" fmla="*/ 775970 w 859616"/>
              <a:gd name="connsiteY24" fmla="*/ 435337 h 918932"/>
              <a:gd name="connsiteX25" fmla="*/ 788670 w 859616"/>
              <a:gd name="connsiteY25" fmla="*/ 765537 h 918932"/>
              <a:gd name="connsiteX26" fmla="*/ 788670 w 859616"/>
              <a:gd name="connsiteY26" fmla="*/ 765537 h 918932"/>
              <a:gd name="connsiteX27" fmla="*/ 742950 w 859616"/>
              <a:gd name="connsiteY27" fmla="*/ 699496 h 918932"/>
              <a:gd name="connsiteX28" fmla="*/ 765810 w 859616"/>
              <a:gd name="connsiteY28" fmla="*/ 676637 h 918932"/>
              <a:gd name="connsiteX29" fmla="*/ 742950 w 859616"/>
              <a:gd name="connsiteY29" fmla="*/ 651237 h 918932"/>
              <a:gd name="connsiteX30" fmla="*/ 720091 w 859616"/>
              <a:gd name="connsiteY30" fmla="*/ 676637 h 918932"/>
              <a:gd name="connsiteX31" fmla="*/ 742950 w 859616"/>
              <a:gd name="connsiteY31" fmla="*/ 699496 h 918932"/>
              <a:gd name="connsiteX32" fmla="*/ 742950 w 859616"/>
              <a:gd name="connsiteY32" fmla="*/ 699496 h 918932"/>
              <a:gd name="connsiteX33" fmla="*/ 676910 w 859616"/>
              <a:gd name="connsiteY33" fmla="*/ 699496 h 918932"/>
              <a:gd name="connsiteX34" fmla="*/ 699770 w 859616"/>
              <a:gd name="connsiteY34" fmla="*/ 676637 h 918932"/>
              <a:gd name="connsiteX35" fmla="*/ 676910 w 859616"/>
              <a:gd name="connsiteY35" fmla="*/ 651237 h 918932"/>
              <a:gd name="connsiteX36" fmla="*/ 654050 w 859616"/>
              <a:gd name="connsiteY36" fmla="*/ 676637 h 918932"/>
              <a:gd name="connsiteX37" fmla="*/ 676910 w 859616"/>
              <a:gd name="connsiteY37" fmla="*/ 699496 h 918932"/>
              <a:gd name="connsiteX38" fmla="*/ 676910 w 859616"/>
              <a:gd name="connsiteY38" fmla="*/ 699496 h 918932"/>
              <a:gd name="connsiteX39" fmla="*/ 613410 w 859616"/>
              <a:gd name="connsiteY39" fmla="*/ 699496 h 918932"/>
              <a:gd name="connsiteX40" fmla="*/ 636270 w 859616"/>
              <a:gd name="connsiteY40" fmla="*/ 676637 h 918932"/>
              <a:gd name="connsiteX41" fmla="*/ 613410 w 859616"/>
              <a:gd name="connsiteY41" fmla="*/ 651237 h 918932"/>
              <a:gd name="connsiteX42" fmla="*/ 590550 w 859616"/>
              <a:gd name="connsiteY42" fmla="*/ 676637 h 918932"/>
              <a:gd name="connsiteX43" fmla="*/ 613410 w 859616"/>
              <a:gd name="connsiteY43" fmla="*/ 699496 h 918932"/>
              <a:gd name="connsiteX44" fmla="*/ 613410 w 859616"/>
              <a:gd name="connsiteY44" fmla="*/ 699496 h 918932"/>
              <a:gd name="connsiteX45" fmla="*/ 143510 w 859616"/>
              <a:gd name="connsiteY45" fmla="*/ 534396 h 918932"/>
              <a:gd name="connsiteX46" fmla="*/ 438150 w 859616"/>
              <a:gd name="connsiteY46" fmla="*/ 691876 h 918932"/>
              <a:gd name="connsiteX47" fmla="*/ 461010 w 859616"/>
              <a:gd name="connsiteY47" fmla="*/ 473437 h 918932"/>
              <a:gd name="connsiteX48" fmla="*/ 379730 w 859616"/>
              <a:gd name="connsiteY48" fmla="*/ 267696 h 918932"/>
              <a:gd name="connsiteX49" fmla="*/ 143510 w 859616"/>
              <a:gd name="connsiteY49" fmla="*/ 432796 h 918932"/>
              <a:gd name="connsiteX50" fmla="*/ 140970 w 859616"/>
              <a:gd name="connsiteY50" fmla="*/ 435337 h 918932"/>
              <a:gd name="connsiteX51" fmla="*/ 3810 w 859616"/>
              <a:gd name="connsiteY51" fmla="*/ 473437 h 918932"/>
              <a:gd name="connsiteX52" fmla="*/ 3810 w 859616"/>
              <a:gd name="connsiteY52" fmla="*/ 483596 h 918932"/>
              <a:gd name="connsiteX53" fmla="*/ 138430 w 859616"/>
              <a:gd name="connsiteY53" fmla="*/ 531857 h 918932"/>
              <a:gd name="connsiteX54" fmla="*/ 143510 w 859616"/>
              <a:gd name="connsiteY54" fmla="*/ 534396 h 918932"/>
              <a:gd name="connsiteX55" fmla="*/ 143510 w 859616"/>
              <a:gd name="connsiteY55" fmla="*/ 534396 h 918932"/>
              <a:gd name="connsiteX56" fmla="*/ 313691 w 859616"/>
              <a:gd name="connsiteY56" fmla="*/ 524237 h 918932"/>
              <a:gd name="connsiteX57" fmla="*/ 280670 w 859616"/>
              <a:gd name="connsiteY57" fmla="*/ 524237 h 918932"/>
              <a:gd name="connsiteX58" fmla="*/ 313691 w 859616"/>
              <a:gd name="connsiteY58" fmla="*/ 432796 h 918932"/>
              <a:gd name="connsiteX59" fmla="*/ 265430 w 859616"/>
              <a:gd name="connsiteY59" fmla="*/ 420096 h 918932"/>
              <a:gd name="connsiteX60" fmla="*/ 257810 w 859616"/>
              <a:gd name="connsiteY60" fmla="*/ 392157 h 918932"/>
              <a:gd name="connsiteX61" fmla="*/ 354330 w 859616"/>
              <a:gd name="connsiteY61" fmla="*/ 427716 h 918932"/>
              <a:gd name="connsiteX62" fmla="*/ 313691 w 859616"/>
              <a:gd name="connsiteY62" fmla="*/ 524237 h 918932"/>
              <a:gd name="connsiteX63" fmla="*/ 313691 w 859616"/>
              <a:gd name="connsiteY63" fmla="*/ 524237 h 918932"/>
              <a:gd name="connsiteX64" fmla="*/ 295910 w 859616"/>
              <a:gd name="connsiteY64" fmla="*/ 590276 h 918932"/>
              <a:gd name="connsiteX65" fmla="*/ 273050 w 859616"/>
              <a:gd name="connsiteY65" fmla="*/ 567416 h 918932"/>
              <a:gd name="connsiteX66" fmla="*/ 295910 w 859616"/>
              <a:gd name="connsiteY66" fmla="*/ 542016 h 918932"/>
              <a:gd name="connsiteX67" fmla="*/ 318770 w 859616"/>
              <a:gd name="connsiteY67" fmla="*/ 567416 h 918932"/>
              <a:gd name="connsiteX68" fmla="*/ 295910 w 859616"/>
              <a:gd name="connsiteY68" fmla="*/ 590276 h 918932"/>
              <a:gd name="connsiteX69" fmla="*/ 295910 w 859616"/>
              <a:gd name="connsiteY69" fmla="*/ 590276 h 918932"/>
              <a:gd name="connsiteX70" fmla="*/ 582930 w 859616"/>
              <a:gd name="connsiteY70" fmla="*/ 133076 h 918932"/>
              <a:gd name="connsiteX71" fmla="*/ 588010 w 859616"/>
              <a:gd name="connsiteY71" fmla="*/ 272776 h 918932"/>
              <a:gd name="connsiteX72" fmla="*/ 618491 w 859616"/>
              <a:gd name="connsiteY72" fmla="*/ 272776 h 918932"/>
              <a:gd name="connsiteX73" fmla="*/ 623570 w 859616"/>
              <a:gd name="connsiteY73" fmla="*/ 133076 h 918932"/>
              <a:gd name="connsiteX74" fmla="*/ 582930 w 859616"/>
              <a:gd name="connsiteY74" fmla="*/ 133076 h 918932"/>
              <a:gd name="connsiteX75" fmla="*/ 582930 w 859616"/>
              <a:gd name="connsiteY75" fmla="*/ 133076 h 918932"/>
              <a:gd name="connsiteX76" fmla="*/ 603250 w 859616"/>
              <a:gd name="connsiteY76" fmla="*/ 338816 h 918932"/>
              <a:gd name="connsiteX77" fmla="*/ 626110 w 859616"/>
              <a:gd name="connsiteY77" fmla="*/ 315957 h 918932"/>
              <a:gd name="connsiteX78" fmla="*/ 603250 w 859616"/>
              <a:gd name="connsiteY78" fmla="*/ 290557 h 918932"/>
              <a:gd name="connsiteX79" fmla="*/ 580391 w 859616"/>
              <a:gd name="connsiteY79" fmla="*/ 315957 h 918932"/>
              <a:gd name="connsiteX80" fmla="*/ 603250 w 859616"/>
              <a:gd name="connsiteY80" fmla="*/ 338816 h 91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859616" h="918932">
                <a:moveTo>
                  <a:pt x="664210" y="92437"/>
                </a:moveTo>
                <a:cubicBezTo>
                  <a:pt x="666750" y="92437"/>
                  <a:pt x="666750" y="92437"/>
                  <a:pt x="669291" y="92437"/>
                </a:cubicBezTo>
                <a:lnTo>
                  <a:pt x="778510" y="996"/>
                </a:lnTo>
                <a:cubicBezTo>
                  <a:pt x="781050" y="-1543"/>
                  <a:pt x="786130" y="996"/>
                  <a:pt x="786130" y="6076"/>
                </a:cubicBezTo>
                <a:lnTo>
                  <a:pt x="750570" y="143237"/>
                </a:lnTo>
                <a:cubicBezTo>
                  <a:pt x="750570" y="145776"/>
                  <a:pt x="750570" y="145776"/>
                  <a:pt x="753110" y="148316"/>
                </a:cubicBezTo>
                <a:cubicBezTo>
                  <a:pt x="829310" y="224516"/>
                  <a:pt x="839470" y="346437"/>
                  <a:pt x="778510" y="432796"/>
                </a:cubicBezTo>
                <a:cubicBezTo>
                  <a:pt x="717550" y="384537"/>
                  <a:pt x="633730" y="371837"/>
                  <a:pt x="560070" y="399776"/>
                </a:cubicBezTo>
                <a:cubicBezTo>
                  <a:pt x="527050" y="328657"/>
                  <a:pt x="461010" y="277857"/>
                  <a:pt x="382270" y="270237"/>
                </a:cubicBezTo>
                <a:cubicBezTo>
                  <a:pt x="402591" y="133076"/>
                  <a:pt x="537210" y="51796"/>
                  <a:pt x="664210" y="92437"/>
                </a:cubicBezTo>
                <a:lnTo>
                  <a:pt x="664210" y="92437"/>
                </a:lnTo>
                <a:close/>
                <a:moveTo>
                  <a:pt x="560070" y="397237"/>
                </a:moveTo>
                <a:cubicBezTo>
                  <a:pt x="521970" y="412476"/>
                  <a:pt x="486410" y="437876"/>
                  <a:pt x="461010" y="473437"/>
                </a:cubicBezTo>
                <a:cubicBezTo>
                  <a:pt x="494030" y="498837"/>
                  <a:pt x="534670" y="516616"/>
                  <a:pt x="575310" y="521696"/>
                </a:cubicBezTo>
                <a:cubicBezTo>
                  <a:pt x="582930" y="478516"/>
                  <a:pt x="575310" y="435337"/>
                  <a:pt x="560070" y="397237"/>
                </a:cubicBezTo>
                <a:lnTo>
                  <a:pt x="560070" y="397237"/>
                </a:lnTo>
                <a:close/>
                <a:moveTo>
                  <a:pt x="788670" y="765537"/>
                </a:moveTo>
                <a:cubicBezTo>
                  <a:pt x="788670" y="765537"/>
                  <a:pt x="786130" y="768076"/>
                  <a:pt x="786130" y="770616"/>
                </a:cubicBezTo>
                <a:lnTo>
                  <a:pt x="811530" y="912857"/>
                </a:lnTo>
                <a:cubicBezTo>
                  <a:pt x="811530" y="917937"/>
                  <a:pt x="806450" y="920476"/>
                  <a:pt x="803910" y="917937"/>
                </a:cubicBezTo>
                <a:lnTo>
                  <a:pt x="702310" y="818876"/>
                </a:lnTo>
                <a:cubicBezTo>
                  <a:pt x="702310" y="818876"/>
                  <a:pt x="699770" y="816337"/>
                  <a:pt x="697230" y="818876"/>
                </a:cubicBezTo>
                <a:cubicBezTo>
                  <a:pt x="593091" y="846816"/>
                  <a:pt x="481330" y="796016"/>
                  <a:pt x="438150" y="696957"/>
                </a:cubicBezTo>
                <a:cubicBezTo>
                  <a:pt x="511810" y="669016"/>
                  <a:pt x="562610" y="602976"/>
                  <a:pt x="575310" y="524237"/>
                </a:cubicBezTo>
                <a:cubicBezTo>
                  <a:pt x="654050" y="531857"/>
                  <a:pt x="730250" y="498837"/>
                  <a:pt x="775970" y="435337"/>
                </a:cubicBezTo>
                <a:cubicBezTo>
                  <a:pt x="882650" y="516616"/>
                  <a:pt x="887730" y="674096"/>
                  <a:pt x="788670" y="765537"/>
                </a:cubicBezTo>
                <a:lnTo>
                  <a:pt x="788670" y="765537"/>
                </a:lnTo>
                <a:close/>
                <a:moveTo>
                  <a:pt x="742950" y="699496"/>
                </a:moveTo>
                <a:cubicBezTo>
                  <a:pt x="758191" y="699496"/>
                  <a:pt x="765810" y="689337"/>
                  <a:pt x="765810" y="676637"/>
                </a:cubicBezTo>
                <a:cubicBezTo>
                  <a:pt x="765810" y="661396"/>
                  <a:pt x="755650" y="651237"/>
                  <a:pt x="742950" y="651237"/>
                </a:cubicBezTo>
                <a:cubicBezTo>
                  <a:pt x="730250" y="651237"/>
                  <a:pt x="720091" y="661396"/>
                  <a:pt x="720091" y="676637"/>
                </a:cubicBezTo>
                <a:cubicBezTo>
                  <a:pt x="720091" y="686796"/>
                  <a:pt x="730250" y="699496"/>
                  <a:pt x="742950" y="699496"/>
                </a:cubicBezTo>
                <a:lnTo>
                  <a:pt x="742950" y="699496"/>
                </a:lnTo>
                <a:close/>
                <a:moveTo>
                  <a:pt x="676910" y="699496"/>
                </a:moveTo>
                <a:cubicBezTo>
                  <a:pt x="692150" y="699496"/>
                  <a:pt x="699770" y="689337"/>
                  <a:pt x="699770" y="676637"/>
                </a:cubicBezTo>
                <a:cubicBezTo>
                  <a:pt x="699770" y="661396"/>
                  <a:pt x="689610" y="651237"/>
                  <a:pt x="676910" y="651237"/>
                </a:cubicBezTo>
                <a:cubicBezTo>
                  <a:pt x="664210" y="651237"/>
                  <a:pt x="654050" y="661396"/>
                  <a:pt x="654050" y="676637"/>
                </a:cubicBezTo>
                <a:cubicBezTo>
                  <a:pt x="654050" y="689337"/>
                  <a:pt x="664210" y="699496"/>
                  <a:pt x="676910" y="699496"/>
                </a:cubicBezTo>
                <a:lnTo>
                  <a:pt x="676910" y="699496"/>
                </a:lnTo>
                <a:close/>
                <a:moveTo>
                  <a:pt x="613410" y="699496"/>
                </a:moveTo>
                <a:cubicBezTo>
                  <a:pt x="628650" y="699496"/>
                  <a:pt x="636270" y="689337"/>
                  <a:pt x="636270" y="676637"/>
                </a:cubicBezTo>
                <a:cubicBezTo>
                  <a:pt x="636270" y="661396"/>
                  <a:pt x="626110" y="651237"/>
                  <a:pt x="613410" y="651237"/>
                </a:cubicBezTo>
                <a:cubicBezTo>
                  <a:pt x="600710" y="651237"/>
                  <a:pt x="590550" y="661396"/>
                  <a:pt x="590550" y="676637"/>
                </a:cubicBezTo>
                <a:cubicBezTo>
                  <a:pt x="588010" y="689337"/>
                  <a:pt x="598170" y="699496"/>
                  <a:pt x="613410" y="699496"/>
                </a:cubicBezTo>
                <a:lnTo>
                  <a:pt x="613410" y="699496"/>
                </a:lnTo>
                <a:close/>
                <a:moveTo>
                  <a:pt x="143510" y="534396"/>
                </a:moveTo>
                <a:cubicBezTo>
                  <a:pt x="171450" y="663937"/>
                  <a:pt x="311150" y="740137"/>
                  <a:pt x="438150" y="691876"/>
                </a:cubicBezTo>
                <a:cubicBezTo>
                  <a:pt x="407670" y="620757"/>
                  <a:pt x="415291" y="536937"/>
                  <a:pt x="461010" y="473437"/>
                </a:cubicBezTo>
                <a:cubicBezTo>
                  <a:pt x="400050" y="422637"/>
                  <a:pt x="369570" y="346437"/>
                  <a:pt x="379730" y="267696"/>
                </a:cubicBezTo>
                <a:cubicBezTo>
                  <a:pt x="273050" y="257537"/>
                  <a:pt x="171450" y="326116"/>
                  <a:pt x="143510" y="432796"/>
                </a:cubicBezTo>
                <a:cubicBezTo>
                  <a:pt x="143510" y="435337"/>
                  <a:pt x="140970" y="435337"/>
                  <a:pt x="140970" y="435337"/>
                </a:cubicBezTo>
                <a:lnTo>
                  <a:pt x="3810" y="473437"/>
                </a:lnTo>
                <a:cubicBezTo>
                  <a:pt x="-1270" y="473437"/>
                  <a:pt x="-1270" y="481057"/>
                  <a:pt x="3810" y="483596"/>
                </a:cubicBezTo>
                <a:lnTo>
                  <a:pt x="138430" y="531857"/>
                </a:lnTo>
                <a:cubicBezTo>
                  <a:pt x="140970" y="531857"/>
                  <a:pt x="143510" y="531857"/>
                  <a:pt x="143510" y="534396"/>
                </a:cubicBezTo>
                <a:lnTo>
                  <a:pt x="143510" y="534396"/>
                </a:lnTo>
                <a:close/>
                <a:moveTo>
                  <a:pt x="313691" y="524237"/>
                </a:moveTo>
                <a:lnTo>
                  <a:pt x="280670" y="524237"/>
                </a:lnTo>
                <a:cubicBezTo>
                  <a:pt x="278130" y="473437"/>
                  <a:pt x="313691" y="460737"/>
                  <a:pt x="313691" y="432796"/>
                </a:cubicBezTo>
                <a:cubicBezTo>
                  <a:pt x="313691" y="407396"/>
                  <a:pt x="280670" y="409937"/>
                  <a:pt x="265430" y="420096"/>
                </a:cubicBezTo>
                <a:lnTo>
                  <a:pt x="257810" y="392157"/>
                </a:lnTo>
                <a:cubicBezTo>
                  <a:pt x="290830" y="371837"/>
                  <a:pt x="354330" y="376916"/>
                  <a:pt x="354330" y="427716"/>
                </a:cubicBezTo>
                <a:cubicBezTo>
                  <a:pt x="351791" y="468357"/>
                  <a:pt x="313691" y="470896"/>
                  <a:pt x="313691" y="524237"/>
                </a:cubicBezTo>
                <a:lnTo>
                  <a:pt x="313691" y="524237"/>
                </a:lnTo>
                <a:close/>
                <a:moveTo>
                  <a:pt x="295910" y="590276"/>
                </a:moveTo>
                <a:cubicBezTo>
                  <a:pt x="280670" y="590276"/>
                  <a:pt x="273050" y="580116"/>
                  <a:pt x="273050" y="567416"/>
                </a:cubicBezTo>
                <a:cubicBezTo>
                  <a:pt x="273050" y="552176"/>
                  <a:pt x="283210" y="542016"/>
                  <a:pt x="295910" y="542016"/>
                </a:cubicBezTo>
                <a:cubicBezTo>
                  <a:pt x="308610" y="542016"/>
                  <a:pt x="318770" y="552176"/>
                  <a:pt x="318770" y="567416"/>
                </a:cubicBezTo>
                <a:cubicBezTo>
                  <a:pt x="318770" y="580116"/>
                  <a:pt x="311150" y="590276"/>
                  <a:pt x="295910" y="590276"/>
                </a:cubicBezTo>
                <a:lnTo>
                  <a:pt x="295910" y="590276"/>
                </a:lnTo>
                <a:close/>
                <a:moveTo>
                  <a:pt x="582930" y="133076"/>
                </a:moveTo>
                <a:lnTo>
                  <a:pt x="588010" y="272776"/>
                </a:lnTo>
                <a:lnTo>
                  <a:pt x="618491" y="272776"/>
                </a:lnTo>
                <a:lnTo>
                  <a:pt x="623570" y="133076"/>
                </a:lnTo>
                <a:lnTo>
                  <a:pt x="582930" y="133076"/>
                </a:lnTo>
                <a:lnTo>
                  <a:pt x="582930" y="133076"/>
                </a:lnTo>
                <a:close/>
                <a:moveTo>
                  <a:pt x="603250" y="338816"/>
                </a:moveTo>
                <a:cubicBezTo>
                  <a:pt x="618491" y="338816"/>
                  <a:pt x="626110" y="328657"/>
                  <a:pt x="626110" y="315957"/>
                </a:cubicBezTo>
                <a:cubicBezTo>
                  <a:pt x="626110" y="300716"/>
                  <a:pt x="615950" y="290557"/>
                  <a:pt x="603250" y="290557"/>
                </a:cubicBezTo>
                <a:cubicBezTo>
                  <a:pt x="590550" y="290557"/>
                  <a:pt x="580391" y="300716"/>
                  <a:pt x="580391" y="315957"/>
                </a:cubicBezTo>
                <a:cubicBezTo>
                  <a:pt x="580391" y="328657"/>
                  <a:pt x="590550" y="338816"/>
                  <a:pt x="603250" y="338816"/>
                </a:cubicBezTo>
                <a:close/>
              </a:path>
            </a:pathLst>
          </a:custGeom>
          <a:solidFill>
            <a:srgbClr val="D9D9D9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55" name="Graphic 3">
            <a:extLst>
              <a:ext uri="{FF2B5EF4-FFF2-40B4-BE49-F238E27FC236}">
                <a16:creationId xmlns:a16="http://schemas.microsoft.com/office/drawing/2014/main" id="{9465FBCD-6160-4584-B531-2E408C73EE27}"/>
              </a:ext>
            </a:extLst>
          </p:cNvPr>
          <p:cNvGrpSpPr/>
          <p:nvPr/>
        </p:nvGrpSpPr>
        <p:grpSpPr>
          <a:xfrm>
            <a:off x="13472552" y="3386506"/>
            <a:ext cx="2753319" cy="6908700"/>
            <a:chOff x="13561060" y="2885439"/>
            <a:chExt cx="2753359" cy="6908800"/>
          </a:xfrm>
          <a:solidFill>
            <a:srgbClr val="000000"/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E1B288E-E66B-4877-ADA7-F5915EAB46BB}"/>
                </a:ext>
              </a:extLst>
            </p:cNvPr>
            <p:cNvSpPr/>
            <p:nvPr/>
          </p:nvSpPr>
          <p:spPr>
            <a:xfrm>
              <a:off x="13655039" y="2979420"/>
              <a:ext cx="2565400" cy="6720839"/>
            </a:xfrm>
            <a:custGeom>
              <a:avLst/>
              <a:gdLst>
                <a:gd name="connsiteX0" fmla="*/ 2494280 w 2565400"/>
                <a:gd name="connsiteY0" fmla="*/ 0 h 6720839"/>
                <a:gd name="connsiteX1" fmla="*/ 71121 w 2565400"/>
                <a:gd name="connsiteY1" fmla="*/ 0 h 6720839"/>
                <a:gd name="connsiteX2" fmla="*/ 0 w 2565400"/>
                <a:gd name="connsiteY2" fmla="*/ 71120 h 6720839"/>
                <a:gd name="connsiteX3" fmla="*/ 0 w 2565400"/>
                <a:gd name="connsiteY3" fmla="*/ 6649720 h 6720839"/>
                <a:gd name="connsiteX4" fmla="*/ 71121 w 2565400"/>
                <a:gd name="connsiteY4" fmla="*/ 6720840 h 6720839"/>
                <a:gd name="connsiteX5" fmla="*/ 2494280 w 2565400"/>
                <a:gd name="connsiteY5" fmla="*/ 6720840 h 6720839"/>
                <a:gd name="connsiteX6" fmla="*/ 2565400 w 2565400"/>
                <a:gd name="connsiteY6" fmla="*/ 6649720 h 6720839"/>
                <a:gd name="connsiteX7" fmla="*/ 2565400 w 2565400"/>
                <a:gd name="connsiteY7" fmla="*/ 71120 h 6720839"/>
                <a:gd name="connsiteX8" fmla="*/ 2494280 w 2565400"/>
                <a:gd name="connsiteY8" fmla="*/ 0 h 672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5400" h="6720839">
                  <a:moveTo>
                    <a:pt x="2494280" y="0"/>
                  </a:moveTo>
                  <a:lnTo>
                    <a:pt x="71121" y="0"/>
                  </a:lnTo>
                  <a:cubicBezTo>
                    <a:pt x="33021" y="0"/>
                    <a:pt x="0" y="33020"/>
                    <a:pt x="0" y="71120"/>
                  </a:cubicBezTo>
                  <a:lnTo>
                    <a:pt x="0" y="6649720"/>
                  </a:lnTo>
                  <a:cubicBezTo>
                    <a:pt x="0" y="6687820"/>
                    <a:pt x="33021" y="6720840"/>
                    <a:pt x="71121" y="6720840"/>
                  </a:cubicBezTo>
                  <a:lnTo>
                    <a:pt x="2494280" y="6720840"/>
                  </a:lnTo>
                  <a:cubicBezTo>
                    <a:pt x="2532380" y="6720840"/>
                    <a:pt x="2565400" y="6687820"/>
                    <a:pt x="2565400" y="6649720"/>
                  </a:cubicBezTo>
                  <a:lnTo>
                    <a:pt x="2565400" y="71120"/>
                  </a:lnTo>
                  <a:cubicBezTo>
                    <a:pt x="2565400" y="33020"/>
                    <a:pt x="2532380" y="0"/>
                    <a:pt x="2494280" y="0"/>
                  </a:cubicBezTo>
                  <a:close/>
                </a:path>
              </a:pathLst>
            </a:custGeom>
            <a:no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443C3C5-910F-4A80-8991-37BB5891D189}"/>
                </a:ext>
              </a:extLst>
            </p:cNvPr>
            <p:cNvSpPr/>
            <p:nvPr/>
          </p:nvSpPr>
          <p:spPr>
            <a:xfrm>
              <a:off x="13561060" y="2885439"/>
              <a:ext cx="2753359" cy="6908800"/>
            </a:xfrm>
            <a:custGeom>
              <a:avLst/>
              <a:gdLst>
                <a:gd name="connsiteX0" fmla="*/ 2588259 w 2753359"/>
                <a:gd name="connsiteY0" fmla="*/ 0 h 6908800"/>
                <a:gd name="connsiteX1" fmla="*/ 165100 w 2753359"/>
                <a:gd name="connsiteY1" fmla="*/ 0 h 6908800"/>
                <a:gd name="connsiteX2" fmla="*/ 0 w 2753359"/>
                <a:gd name="connsiteY2" fmla="*/ 165100 h 6908800"/>
                <a:gd name="connsiteX3" fmla="*/ 0 w 2753359"/>
                <a:gd name="connsiteY3" fmla="*/ 6743700 h 6908800"/>
                <a:gd name="connsiteX4" fmla="*/ 165100 w 2753359"/>
                <a:gd name="connsiteY4" fmla="*/ 6908800 h 6908800"/>
                <a:gd name="connsiteX5" fmla="*/ 2588259 w 2753359"/>
                <a:gd name="connsiteY5" fmla="*/ 6908800 h 6908800"/>
                <a:gd name="connsiteX6" fmla="*/ 2753359 w 2753359"/>
                <a:gd name="connsiteY6" fmla="*/ 6743700 h 6908800"/>
                <a:gd name="connsiteX7" fmla="*/ 2753359 w 2753359"/>
                <a:gd name="connsiteY7" fmla="*/ 165100 h 6908800"/>
                <a:gd name="connsiteX8" fmla="*/ 2588259 w 2753359"/>
                <a:gd name="connsiteY8" fmla="*/ 0 h 6908800"/>
                <a:gd name="connsiteX9" fmla="*/ 2659379 w 2753359"/>
                <a:gd name="connsiteY9" fmla="*/ 6743700 h 6908800"/>
                <a:gd name="connsiteX10" fmla="*/ 2588259 w 2753359"/>
                <a:gd name="connsiteY10" fmla="*/ 6814820 h 6908800"/>
                <a:gd name="connsiteX11" fmla="*/ 165100 w 2753359"/>
                <a:gd name="connsiteY11" fmla="*/ 6814820 h 6908800"/>
                <a:gd name="connsiteX12" fmla="*/ 93979 w 2753359"/>
                <a:gd name="connsiteY12" fmla="*/ 6743700 h 6908800"/>
                <a:gd name="connsiteX13" fmla="*/ 93979 w 2753359"/>
                <a:gd name="connsiteY13" fmla="*/ 165100 h 6908800"/>
                <a:gd name="connsiteX14" fmla="*/ 165100 w 2753359"/>
                <a:gd name="connsiteY14" fmla="*/ 93980 h 6908800"/>
                <a:gd name="connsiteX15" fmla="*/ 2588259 w 2753359"/>
                <a:gd name="connsiteY15" fmla="*/ 93980 h 6908800"/>
                <a:gd name="connsiteX16" fmla="*/ 2659379 w 2753359"/>
                <a:gd name="connsiteY16" fmla="*/ 165100 h 6908800"/>
                <a:gd name="connsiteX17" fmla="*/ 2659379 w 2753359"/>
                <a:gd name="connsiteY17" fmla="*/ 6743700 h 690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3359" h="6908800">
                  <a:moveTo>
                    <a:pt x="2588259" y="0"/>
                  </a:moveTo>
                  <a:lnTo>
                    <a:pt x="165100" y="0"/>
                  </a:lnTo>
                  <a:cubicBezTo>
                    <a:pt x="73659" y="0"/>
                    <a:pt x="0" y="73660"/>
                    <a:pt x="0" y="165100"/>
                  </a:cubicBezTo>
                  <a:lnTo>
                    <a:pt x="0" y="6743700"/>
                  </a:lnTo>
                  <a:cubicBezTo>
                    <a:pt x="0" y="6835141"/>
                    <a:pt x="73659" y="6908800"/>
                    <a:pt x="165100" y="6908800"/>
                  </a:cubicBezTo>
                  <a:lnTo>
                    <a:pt x="2588259" y="6908800"/>
                  </a:lnTo>
                  <a:cubicBezTo>
                    <a:pt x="2679700" y="6908800"/>
                    <a:pt x="2753359" y="6835141"/>
                    <a:pt x="2753359" y="6743700"/>
                  </a:cubicBezTo>
                  <a:lnTo>
                    <a:pt x="2753359" y="165100"/>
                  </a:lnTo>
                  <a:cubicBezTo>
                    <a:pt x="2753359" y="73660"/>
                    <a:pt x="2679700" y="0"/>
                    <a:pt x="2588259" y="0"/>
                  </a:cubicBezTo>
                  <a:close/>
                  <a:moveTo>
                    <a:pt x="2659379" y="6743700"/>
                  </a:moveTo>
                  <a:cubicBezTo>
                    <a:pt x="2659379" y="6781800"/>
                    <a:pt x="2626359" y="6814820"/>
                    <a:pt x="2588259" y="6814820"/>
                  </a:cubicBezTo>
                  <a:lnTo>
                    <a:pt x="165100" y="6814820"/>
                  </a:lnTo>
                  <a:cubicBezTo>
                    <a:pt x="127000" y="6814820"/>
                    <a:pt x="93979" y="6781800"/>
                    <a:pt x="93979" y="6743700"/>
                  </a:cubicBezTo>
                  <a:lnTo>
                    <a:pt x="93979" y="165100"/>
                  </a:lnTo>
                  <a:cubicBezTo>
                    <a:pt x="93979" y="127000"/>
                    <a:pt x="127000" y="93980"/>
                    <a:pt x="165100" y="93980"/>
                  </a:cubicBezTo>
                  <a:lnTo>
                    <a:pt x="2588259" y="93980"/>
                  </a:lnTo>
                  <a:cubicBezTo>
                    <a:pt x="2626359" y="93980"/>
                    <a:pt x="2659379" y="127000"/>
                    <a:pt x="2659379" y="165100"/>
                  </a:cubicBezTo>
                  <a:lnTo>
                    <a:pt x="2659379" y="6743700"/>
                  </a:lnTo>
                  <a:close/>
                </a:path>
              </a:pathLst>
            </a:custGeom>
            <a:solidFill>
              <a:srgbClr val="CCCCCC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9" name="Graphic 3">
            <a:extLst>
              <a:ext uri="{FF2B5EF4-FFF2-40B4-BE49-F238E27FC236}">
                <a16:creationId xmlns:a16="http://schemas.microsoft.com/office/drawing/2014/main" id="{9465FBCD-6160-4584-B531-2E408C73EE27}"/>
              </a:ext>
            </a:extLst>
          </p:cNvPr>
          <p:cNvGrpSpPr/>
          <p:nvPr/>
        </p:nvGrpSpPr>
        <p:grpSpPr>
          <a:xfrm>
            <a:off x="12977260" y="6767197"/>
            <a:ext cx="3717017" cy="3782006"/>
            <a:chOff x="13065760" y="6266179"/>
            <a:chExt cx="3717071" cy="3782060"/>
          </a:xfrm>
          <a:solidFill>
            <a:schemeClr val="accent4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1E5278D-FC46-4E16-A761-A45A04F50A6A}"/>
                </a:ext>
              </a:extLst>
            </p:cNvPr>
            <p:cNvSpPr/>
            <p:nvPr/>
          </p:nvSpPr>
          <p:spPr>
            <a:xfrm>
              <a:off x="15206980" y="9629140"/>
              <a:ext cx="12700" cy="22859"/>
            </a:xfrm>
            <a:custGeom>
              <a:avLst/>
              <a:gdLst>
                <a:gd name="connsiteX0" fmla="*/ 12700 w 12700"/>
                <a:gd name="connsiteY0" fmla="*/ 7620 h 22859"/>
                <a:gd name="connsiteX1" fmla="*/ 10159 w 12700"/>
                <a:gd name="connsiteY1" fmla="*/ 0 h 22859"/>
                <a:gd name="connsiteX2" fmla="*/ 0 w 12700"/>
                <a:gd name="connsiteY2" fmla="*/ 22860 h 22859"/>
                <a:gd name="connsiteX3" fmla="*/ 7620 w 12700"/>
                <a:gd name="connsiteY3" fmla="*/ 20320 h 22859"/>
                <a:gd name="connsiteX4" fmla="*/ 12700 w 12700"/>
                <a:gd name="connsiteY4" fmla="*/ 762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22859">
                  <a:moveTo>
                    <a:pt x="12700" y="7620"/>
                  </a:moveTo>
                  <a:cubicBezTo>
                    <a:pt x="12700" y="7620"/>
                    <a:pt x="10159" y="0"/>
                    <a:pt x="10159" y="0"/>
                  </a:cubicBezTo>
                  <a:cubicBezTo>
                    <a:pt x="7620" y="7620"/>
                    <a:pt x="5080" y="15240"/>
                    <a:pt x="0" y="22860"/>
                  </a:cubicBezTo>
                  <a:lnTo>
                    <a:pt x="7620" y="20320"/>
                  </a:lnTo>
                  <a:cubicBezTo>
                    <a:pt x="10159" y="17780"/>
                    <a:pt x="12700" y="12700"/>
                    <a:pt x="1270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1803C92B-B576-4DD4-B190-D12F53A18715}"/>
                </a:ext>
              </a:extLst>
            </p:cNvPr>
            <p:cNvSpPr/>
            <p:nvPr/>
          </p:nvSpPr>
          <p:spPr>
            <a:xfrm>
              <a:off x="15687039" y="9773919"/>
              <a:ext cx="2540" cy="10160"/>
            </a:xfrm>
            <a:custGeom>
              <a:avLst/>
              <a:gdLst>
                <a:gd name="connsiteX0" fmla="*/ 2541 w 2540"/>
                <a:gd name="connsiteY0" fmla="*/ 0 h 10160"/>
                <a:gd name="connsiteX1" fmla="*/ 0 w 2540"/>
                <a:gd name="connsiteY1" fmla="*/ 2540 h 10160"/>
                <a:gd name="connsiteX2" fmla="*/ 2541 w 2540"/>
                <a:gd name="connsiteY2" fmla="*/ 10161 h 10160"/>
                <a:gd name="connsiteX3" fmla="*/ 2541 w 2540"/>
                <a:gd name="connsiteY3" fmla="*/ 0 h 10160"/>
                <a:gd name="connsiteX4" fmla="*/ 2541 w 2540"/>
                <a:gd name="connsiteY4" fmla="*/ 0 h 1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" h="10160">
                  <a:moveTo>
                    <a:pt x="2541" y="0"/>
                  </a:moveTo>
                  <a:cubicBezTo>
                    <a:pt x="0" y="0"/>
                    <a:pt x="0" y="2540"/>
                    <a:pt x="0" y="2540"/>
                  </a:cubicBezTo>
                  <a:cubicBezTo>
                    <a:pt x="0" y="2540"/>
                    <a:pt x="2541" y="10161"/>
                    <a:pt x="2541" y="10161"/>
                  </a:cubicBezTo>
                  <a:cubicBezTo>
                    <a:pt x="2541" y="10161"/>
                    <a:pt x="2541" y="7620"/>
                    <a:pt x="2541" y="0"/>
                  </a:cubicBezTo>
                  <a:cubicBezTo>
                    <a:pt x="2541" y="2540"/>
                    <a:pt x="2541" y="0"/>
                    <a:pt x="25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C2A7208-A94B-47D6-96B9-4CE2CEBB5B3E}"/>
                </a:ext>
              </a:extLst>
            </p:cNvPr>
            <p:cNvSpPr/>
            <p:nvPr/>
          </p:nvSpPr>
          <p:spPr>
            <a:xfrm>
              <a:off x="16131539" y="9570719"/>
              <a:ext cx="7621" cy="2540"/>
            </a:xfrm>
            <a:custGeom>
              <a:avLst/>
              <a:gdLst>
                <a:gd name="connsiteX0" fmla="*/ 7621 w 7621"/>
                <a:gd name="connsiteY0" fmla="*/ 2540 h 2540"/>
                <a:gd name="connsiteX1" fmla="*/ 0 w 7621"/>
                <a:gd name="connsiteY1" fmla="*/ 0 h 2540"/>
                <a:gd name="connsiteX2" fmla="*/ 7621 w 7621"/>
                <a:gd name="connsiteY2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1" h="2540">
                  <a:moveTo>
                    <a:pt x="7621" y="2540"/>
                  </a:moveTo>
                  <a:cubicBezTo>
                    <a:pt x="5080" y="2540"/>
                    <a:pt x="2541" y="0"/>
                    <a:pt x="0" y="0"/>
                  </a:cubicBezTo>
                  <a:cubicBezTo>
                    <a:pt x="0" y="0"/>
                    <a:pt x="2541" y="2540"/>
                    <a:pt x="7621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FF5261A-F9F8-4773-A6A9-43104EF9065F}"/>
                </a:ext>
              </a:extLst>
            </p:cNvPr>
            <p:cNvSpPr/>
            <p:nvPr/>
          </p:nvSpPr>
          <p:spPr>
            <a:xfrm>
              <a:off x="15763239" y="9751059"/>
              <a:ext cx="27940" cy="17780"/>
            </a:xfrm>
            <a:custGeom>
              <a:avLst/>
              <a:gdLst>
                <a:gd name="connsiteX0" fmla="*/ 0 w 27940"/>
                <a:gd name="connsiteY0" fmla="*/ 17780 h 17780"/>
                <a:gd name="connsiteX1" fmla="*/ 25400 w 27940"/>
                <a:gd name="connsiteY1" fmla="*/ 15240 h 17780"/>
                <a:gd name="connsiteX2" fmla="*/ 27941 w 27940"/>
                <a:gd name="connsiteY2" fmla="*/ 0 h 17780"/>
                <a:gd name="connsiteX3" fmla="*/ 2541 w 27940"/>
                <a:gd name="connsiteY3" fmla="*/ 7620 h 17780"/>
                <a:gd name="connsiteX4" fmla="*/ 0 w 27940"/>
                <a:gd name="connsiteY4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40" h="17780">
                  <a:moveTo>
                    <a:pt x="0" y="17780"/>
                  </a:moveTo>
                  <a:cubicBezTo>
                    <a:pt x="7621" y="17780"/>
                    <a:pt x="17780" y="17780"/>
                    <a:pt x="25400" y="15240"/>
                  </a:cubicBezTo>
                  <a:cubicBezTo>
                    <a:pt x="27941" y="15240"/>
                    <a:pt x="27941" y="7620"/>
                    <a:pt x="27941" y="0"/>
                  </a:cubicBezTo>
                  <a:cubicBezTo>
                    <a:pt x="17780" y="2540"/>
                    <a:pt x="10161" y="2540"/>
                    <a:pt x="2541" y="7620"/>
                  </a:cubicBezTo>
                  <a:cubicBezTo>
                    <a:pt x="0" y="5080"/>
                    <a:pt x="0" y="12700"/>
                    <a:pt x="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A5C0F9-14E5-4593-B35F-F3AA7A234084}"/>
                </a:ext>
              </a:extLst>
            </p:cNvPr>
            <p:cNvSpPr/>
            <p:nvPr/>
          </p:nvSpPr>
          <p:spPr>
            <a:xfrm>
              <a:off x="15206980" y="9629140"/>
              <a:ext cx="10159" cy="22859"/>
            </a:xfrm>
            <a:custGeom>
              <a:avLst/>
              <a:gdLst>
                <a:gd name="connsiteX0" fmla="*/ 0 w 10159"/>
                <a:gd name="connsiteY0" fmla="*/ 22860 h 22859"/>
                <a:gd name="connsiteX1" fmla="*/ 10159 w 10159"/>
                <a:gd name="connsiteY1" fmla="*/ 0 h 22859"/>
                <a:gd name="connsiteX2" fmla="*/ 0 w 10159"/>
                <a:gd name="connsiteY2" fmla="*/ 2286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9" h="22859">
                  <a:moveTo>
                    <a:pt x="0" y="22860"/>
                  </a:moveTo>
                  <a:cubicBezTo>
                    <a:pt x="5080" y="15240"/>
                    <a:pt x="7620" y="7620"/>
                    <a:pt x="10159" y="0"/>
                  </a:cubicBezTo>
                  <a:cubicBezTo>
                    <a:pt x="5080" y="7620"/>
                    <a:pt x="2539" y="15240"/>
                    <a:pt x="0" y="228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F8393CE-B6D6-48B3-B60C-5D1F4FBA443A}"/>
                </a:ext>
              </a:extLst>
            </p:cNvPr>
            <p:cNvSpPr/>
            <p:nvPr/>
          </p:nvSpPr>
          <p:spPr>
            <a:xfrm>
              <a:off x="15201900" y="9606280"/>
              <a:ext cx="53339" cy="59848"/>
            </a:xfrm>
            <a:custGeom>
              <a:avLst/>
              <a:gdLst>
                <a:gd name="connsiteX0" fmla="*/ 53339 w 53339"/>
                <a:gd name="connsiteY0" fmla="*/ 45720 h 59848"/>
                <a:gd name="connsiteX1" fmla="*/ 40639 w 53339"/>
                <a:gd name="connsiteY1" fmla="*/ 0 h 59848"/>
                <a:gd name="connsiteX2" fmla="*/ 12700 w 53339"/>
                <a:gd name="connsiteY2" fmla="*/ 22860 h 59848"/>
                <a:gd name="connsiteX3" fmla="*/ 15239 w 53339"/>
                <a:gd name="connsiteY3" fmla="*/ 30480 h 59848"/>
                <a:gd name="connsiteX4" fmla="*/ 7620 w 53339"/>
                <a:gd name="connsiteY4" fmla="*/ 43180 h 59848"/>
                <a:gd name="connsiteX5" fmla="*/ 0 w 53339"/>
                <a:gd name="connsiteY5" fmla="*/ 45720 h 59848"/>
                <a:gd name="connsiteX6" fmla="*/ 53339 w 53339"/>
                <a:gd name="connsiteY6" fmla="*/ 45720 h 59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39" h="59848">
                  <a:moveTo>
                    <a:pt x="53339" y="45720"/>
                  </a:moveTo>
                  <a:cubicBezTo>
                    <a:pt x="48261" y="30480"/>
                    <a:pt x="45720" y="15239"/>
                    <a:pt x="40639" y="0"/>
                  </a:cubicBezTo>
                  <a:cubicBezTo>
                    <a:pt x="30480" y="7620"/>
                    <a:pt x="22861" y="15239"/>
                    <a:pt x="12700" y="22860"/>
                  </a:cubicBezTo>
                  <a:cubicBezTo>
                    <a:pt x="12700" y="22860"/>
                    <a:pt x="15239" y="30480"/>
                    <a:pt x="15239" y="30480"/>
                  </a:cubicBezTo>
                  <a:cubicBezTo>
                    <a:pt x="15239" y="35560"/>
                    <a:pt x="12700" y="40639"/>
                    <a:pt x="7620" y="43180"/>
                  </a:cubicBezTo>
                  <a:lnTo>
                    <a:pt x="0" y="45720"/>
                  </a:lnTo>
                  <a:cubicBezTo>
                    <a:pt x="20320" y="76200"/>
                    <a:pt x="38100" y="48260"/>
                    <a:pt x="53339" y="457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30379FF-7FC7-44F2-987C-7ECFF282FF58}"/>
                </a:ext>
              </a:extLst>
            </p:cNvPr>
            <p:cNvSpPr/>
            <p:nvPr/>
          </p:nvSpPr>
          <p:spPr>
            <a:xfrm>
              <a:off x="15681960" y="9766300"/>
              <a:ext cx="20319" cy="17780"/>
            </a:xfrm>
            <a:custGeom>
              <a:avLst/>
              <a:gdLst>
                <a:gd name="connsiteX0" fmla="*/ 0 w 20319"/>
                <a:gd name="connsiteY0" fmla="*/ 0 h 17780"/>
                <a:gd name="connsiteX1" fmla="*/ 7620 w 20319"/>
                <a:gd name="connsiteY1" fmla="*/ 5080 h 17780"/>
                <a:gd name="connsiteX2" fmla="*/ 12700 w 20319"/>
                <a:gd name="connsiteY2" fmla="*/ 5080 h 17780"/>
                <a:gd name="connsiteX3" fmla="*/ 10159 w 20319"/>
                <a:gd name="connsiteY3" fmla="*/ 7620 h 17780"/>
                <a:gd name="connsiteX4" fmla="*/ 10159 w 20319"/>
                <a:gd name="connsiteY4" fmla="*/ 10160 h 17780"/>
                <a:gd name="connsiteX5" fmla="*/ 7620 w 20319"/>
                <a:gd name="connsiteY5" fmla="*/ 17780 h 17780"/>
                <a:gd name="connsiteX6" fmla="*/ 20320 w 20319"/>
                <a:gd name="connsiteY6" fmla="*/ 7620 h 17780"/>
                <a:gd name="connsiteX7" fmla="*/ 0 w 20319"/>
                <a:gd name="connsiteY7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319" h="17780">
                  <a:moveTo>
                    <a:pt x="0" y="0"/>
                  </a:moveTo>
                  <a:cubicBezTo>
                    <a:pt x="2539" y="2540"/>
                    <a:pt x="5079" y="2540"/>
                    <a:pt x="7620" y="5080"/>
                  </a:cubicBezTo>
                  <a:cubicBezTo>
                    <a:pt x="10159" y="5080"/>
                    <a:pt x="12700" y="5080"/>
                    <a:pt x="12700" y="5080"/>
                  </a:cubicBezTo>
                  <a:cubicBezTo>
                    <a:pt x="12700" y="5080"/>
                    <a:pt x="10159" y="5080"/>
                    <a:pt x="10159" y="7620"/>
                  </a:cubicBezTo>
                  <a:cubicBezTo>
                    <a:pt x="10159" y="7620"/>
                    <a:pt x="10159" y="7620"/>
                    <a:pt x="10159" y="10160"/>
                  </a:cubicBezTo>
                  <a:cubicBezTo>
                    <a:pt x="10159" y="15240"/>
                    <a:pt x="10159" y="17780"/>
                    <a:pt x="7620" y="17780"/>
                  </a:cubicBezTo>
                  <a:cubicBezTo>
                    <a:pt x="12700" y="15240"/>
                    <a:pt x="15239" y="10160"/>
                    <a:pt x="20320" y="7620"/>
                  </a:cubicBezTo>
                  <a:cubicBezTo>
                    <a:pt x="12700" y="5080"/>
                    <a:pt x="5079" y="254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5A92F68-919E-4DE9-A243-230D8BDD426A}"/>
                </a:ext>
              </a:extLst>
            </p:cNvPr>
            <p:cNvSpPr/>
            <p:nvPr/>
          </p:nvSpPr>
          <p:spPr>
            <a:xfrm>
              <a:off x="15146386" y="9577728"/>
              <a:ext cx="70752" cy="78331"/>
            </a:xfrm>
            <a:custGeom>
              <a:avLst/>
              <a:gdLst>
                <a:gd name="connsiteX0" fmla="*/ 65674 w 70752"/>
                <a:gd name="connsiteY0" fmla="*/ 43791 h 78331"/>
                <a:gd name="connsiteX1" fmla="*/ 63133 w 70752"/>
                <a:gd name="connsiteY1" fmla="*/ 36172 h 78331"/>
                <a:gd name="connsiteX2" fmla="*/ 30113 w 70752"/>
                <a:gd name="connsiteY2" fmla="*/ 612 h 78331"/>
                <a:gd name="connsiteX3" fmla="*/ 2174 w 70752"/>
                <a:gd name="connsiteY3" fmla="*/ 33631 h 78331"/>
                <a:gd name="connsiteX4" fmla="*/ 4713 w 70752"/>
                <a:gd name="connsiteY4" fmla="*/ 59031 h 78331"/>
                <a:gd name="connsiteX5" fmla="*/ 30113 w 70752"/>
                <a:gd name="connsiteY5" fmla="*/ 48872 h 78331"/>
                <a:gd name="connsiteX6" fmla="*/ 60593 w 70752"/>
                <a:gd name="connsiteY6" fmla="*/ 76812 h 78331"/>
                <a:gd name="connsiteX7" fmla="*/ 70753 w 70752"/>
                <a:gd name="connsiteY7" fmla="*/ 53952 h 78331"/>
                <a:gd name="connsiteX8" fmla="*/ 65674 w 70752"/>
                <a:gd name="connsiteY8" fmla="*/ 43791 h 78331"/>
                <a:gd name="connsiteX9" fmla="*/ 37733 w 70752"/>
                <a:gd name="connsiteY9" fmla="*/ 43791 h 78331"/>
                <a:gd name="connsiteX10" fmla="*/ 27574 w 70752"/>
                <a:gd name="connsiteY10" fmla="*/ 38712 h 78331"/>
                <a:gd name="connsiteX11" fmla="*/ 35193 w 70752"/>
                <a:gd name="connsiteY11" fmla="*/ 26012 h 78331"/>
                <a:gd name="connsiteX12" fmla="*/ 42813 w 70752"/>
                <a:gd name="connsiteY12" fmla="*/ 28552 h 78331"/>
                <a:gd name="connsiteX13" fmla="*/ 37733 w 70752"/>
                <a:gd name="connsiteY13" fmla="*/ 43791 h 78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752" h="78331">
                  <a:moveTo>
                    <a:pt x="65674" y="43791"/>
                  </a:moveTo>
                  <a:cubicBezTo>
                    <a:pt x="65674" y="41252"/>
                    <a:pt x="63133" y="38712"/>
                    <a:pt x="63133" y="36172"/>
                  </a:cubicBezTo>
                  <a:cubicBezTo>
                    <a:pt x="58053" y="18391"/>
                    <a:pt x="50433" y="3152"/>
                    <a:pt x="30113" y="612"/>
                  </a:cubicBezTo>
                  <a:cubicBezTo>
                    <a:pt x="2174" y="-4469"/>
                    <a:pt x="12333" y="23472"/>
                    <a:pt x="2174" y="33631"/>
                  </a:cubicBezTo>
                  <a:cubicBezTo>
                    <a:pt x="-2907" y="38712"/>
                    <a:pt x="2174" y="51412"/>
                    <a:pt x="4713" y="59031"/>
                  </a:cubicBezTo>
                  <a:cubicBezTo>
                    <a:pt x="12333" y="56491"/>
                    <a:pt x="22493" y="51412"/>
                    <a:pt x="30113" y="48872"/>
                  </a:cubicBezTo>
                  <a:cubicBezTo>
                    <a:pt x="37733" y="61572"/>
                    <a:pt x="35193" y="84431"/>
                    <a:pt x="60593" y="76812"/>
                  </a:cubicBezTo>
                  <a:cubicBezTo>
                    <a:pt x="63133" y="69191"/>
                    <a:pt x="68213" y="61572"/>
                    <a:pt x="70753" y="53952"/>
                  </a:cubicBezTo>
                  <a:cubicBezTo>
                    <a:pt x="68213" y="48872"/>
                    <a:pt x="68213" y="46331"/>
                    <a:pt x="65674" y="43791"/>
                  </a:cubicBezTo>
                  <a:close/>
                  <a:moveTo>
                    <a:pt x="37733" y="43791"/>
                  </a:moveTo>
                  <a:cubicBezTo>
                    <a:pt x="35193" y="41252"/>
                    <a:pt x="30113" y="41252"/>
                    <a:pt x="27574" y="38712"/>
                  </a:cubicBezTo>
                  <a:cubicBezTo>
                    <a:pt x="30113" y="33631"/>
                    <a:pt x="32653" y="31091"/>
                    <a:pt x="35193" y="26012"/>
                  </a:cubicBezTo>
                  <a:cubicBezTo>
                    <a:pt x="37733" y="26012"/>
                    <a:pt x="42813" y="28552"/>
                    <a:pt x="42813" y="28552"/>
                  </a:cubicBezTo>
                  <a:cubicBezTo>
                    <a:pt x="40274" y="36172"/>
                    <a:pt x="37733" y="41252"/>
                    <a:pt x="37733" y="4379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A5AAAE0-0ED0-4D66-B64E-E63A75383461}"/>
                </a:ext>
              </a:extLst>
            </p:cNvPr>
            <p:cNvSpPr/>
            <p:nvPr/>
          </p:nvSpPr>
          <p:spPr>
            <a:xfrm>
              <a:off x="15245080" y="9899509"/>
              <a:ext cx="111975" cy="84502"/>
            </a:xfrm>
            <a:custGeom>
              <a:avLst/>
              <a:gdLst>
                <a:gd name="connsiteX0" fmla="*/ 71120 w 111975"/>
                <a:gd name="connsiteY0" fmla="*/ 21731 h 84502"/>
                <a:gd name="connsiteX1" fmla="*/ 0 w 111975"/>
                <a:gd name="connsiteY1" fmla="*/ 57291 h 84502"/>
                <a:gd name="connsiteX2" fmla="*/ 76200 w 111975"/>
                <a:gd name="connsiteY2" fmla="*/ 82691 h 84502"/>
                <a:gd name="connsiteX3" fmla="*/ 111759 w 111975"/>
                <a:gd name="connsiteY3" fmla="*/ 54751 h 84502"/>
                <a:gd name="connsiteX4" fmla="*/ 101600 w 111975"/>
                <a:gd name="connsiteY4" fmla="*/ 29351 h 84502"/>
                <a:gd name="connsiteX5" fmla="*/ 71120 w 111975"/>
                <a:gd name="connsiteY5" fmla="*/ 21731 h 8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975" h="84502">
                  <a:moveTo>
                    <a:pt x="71120" y="21731"/>
                  </a:moveTo>
                  <a:cubicBezTo>
                    <a:pt x="60959" y="39511"/>
                    <a:pt x="25400" y="44591"/>
                    <a:pt x="0" y="57291"/>
                  </a:cubicBezTo>
                  <a:cubicBezTo>
                    <a:pt x="25400" y="64911"/>
                    <a:pt x="50800" y="75071"/>
                    <a:pt x="76200" y="82691"/>
                  </a:cubicBezTo>
                  <a:cubicBezTo>
                    <a:pt x="93980" y="90311"/>
                    <a:pt x="114300" y="72531"/>
                    <a:pt x="111759" y="54751"/>
                  </a:cubicBezTo>
                  <a:cubicBezTo>
                    <a:pt x="109220" y="47131"/>
                    <a:pt x="106680" y="36971"/>
                    <a:pt x="101600" y="29351"/>
                  </a:cubicBezTo>
                  <a:cubicBezTo>
                    <a:pt x="96520" y="19191"/>
                    <a:pt x="101600" y="-26529"/>
                    <a:pt x="71120" y="2173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76C0B7F-8988-483A-B793-EDEA986F99BD}"/>
                </a:ext>
              </a:extLst>
            </p:cNvPr>
            <p:cNvSpPr/>
            <p:nvPr/>
          </p:nvSpPr>
          <p:spPr>
            <a:xfrm>
              <a:off x="15382239" y="9933940"/>
              <a:ext cx="30480" cy="17779"/>
            </a:xfrm>
            <a:custGeom>
              <a:avLst/>
              <a:gdLst>
                <a:gd name="connsiteX0" fmla="*/ 22861 w 30480"/>
                <a:gd name="connsiteY0" fmla="*/ 0 h 17779"/>
                <a:gd name="connsiteX1" fmla="*/ 0 w 30480"/>
                <a:gd name="connsiteY1" fmla="*/ 7620 h 17779"/>
                <a:gd name="connsiteX2" fmla="*/ 5080 w 30480"/>
                <a:gd name="connsiteY2" fmla="*/ 17780 h 17779"/>
                <a:gd name="connsiteX3" fmla="*/ 30480 w 30480"/>
                <a:gd name="connsiteY3" fmla="*/ 10160 h 17779"/>
                <a:gd name="connsiteX4" fmla="*/ 22861 w 30480"/>
                <a:gd name="connsiteY4" fmla="*/ 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" h="17779">
                  <a:moveTo>
                    <a:pt x="22861" y="0"/>
                  </a:moveTo>
                  <a:cubicBezTo>
                    <a:pt x="15241" y="2540"/>
                    <a:pt x="7621" y="5080"/>
                    <a:pt x="0" y="7620"/>
                  </a:cubicBezTo>
                  <a:cubicBezTo>
                    <a:pt x="0" y="7620"/>
                    <a:pt x="2541" y="17780"/>
                    <a:pt x="5080" y="17780"/>
                  </a:cubicBezTo>
                  <a:cubicBezTo>
                    <a:pt x="12700" y="15240"/>
                    <a:pt x="20321" y="12700"/>
                    <a:pt x="30480" y="10160"/>
                  </a:cubicBezTo>
                  <a:cubicBezTo>
                    <a:pt x="25400" y="7620"/>
                    <a:pt x="22861" y="0"/>
                    <a:pt x="228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9C80A36-8EE6-4640-A075-07547542D3D2}"/>
                </a:ext>
              </a:extLst>
            </p:cNvPr>
            <p:cNvSpPr/>
            <p:nvPr/>
          </p:nvSpPr>
          <p:spPr>
            <a:xfrm>
              <a:off x="16075660" y="9514840"/>
              <a:ext cx="10159" cy="4444"/>
            </a:xfrm>
            <a:custGeom>
              <a:avLst/>
              <a:gdLst>
                <a:gd name="connsiteX0" fmla="*/ 10159 w 10159"/>
                <a:gd name="connsiteY0" fmla="*/ 2540 h 4444"/>
                <a:gd name="connsiteX1" fmla="*/ 7620 w 10159"/>
                <a:gd name="connsiteY1" fmla="*/ 0 h 4444"/>
                <a:gd name="connsiteX2" fmla="*/ 0 w 10159"/>
                <a:gd name="connsiteY2" fmla="*/ 2540 h 4444"/>
                <a:gd name="connsiteX3" fmla="*/ 10159 w 10159"/>
                <a:gd name="connsiteY3" fmla="*/ 2540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9" h="4444">
                  <a:moveTo>
                    <a:pt x="10159" y="2540"/>
                  </a:moveTo>
                  <a:cubicBezTo>
                    <a:pt x="10159" y="0"/>
                    <a:pt x="7620" y="0"/>
                    <a:pt x="7620" y="0"/>
                  </a:cubicBezTo>
                  <a:cubicBezTo>
                    <a:pt x="7620" y="0"/>
                    <a:pt x="0" y="2540"/>
                    <a:pt x="0" y="2540"/>
                  </a:cubicBezTo>
                  <a:cubicBezTo>
                    <a:pt x="5079" y="5080"/>
                    <a:pt x="7620" y="5080"/>
                    <a:pt x="10159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5D96045-2FB0-4F4C-982C-67B1A02D0235}"/>
                </a:ext>
              </a:extLst>
            </p:cNvPr>
            <p:cNvSpPr/>
            <p:nvPr/>
          </p:nvSpPr>
          <p:spPr>
            <a:xfrm>
              <a:off x="15214600" y="9743440"/>
              <a:ext cx="31532" cy="38100"/>
            </a:xfrm>
            <a:custGeom>
              <a:avLst/>
              <a:gdLst>
                <a:gd name="connsiteX0" fmla="*/ 30480 w 31532"/>
                <a:gd name="connsiteY0" fmla="*/ 12700 h 38100"/>
                <a:gd name="connsiteX1" fmla="*/ 15239 w 31532"/>
                <a:gd name="connsiteY1" fmla="*/ 0 h 38100"/>
                <a:gd name="connsiteX2" fmla="*/ 0 w 31532"/>
                <a:gd name="connsiteY2" fmla="*/ 30480 h 38100"/>
                <a:gd name="connsiteX3" fmla="*/ 27939 w 31532"/>
                <a:gd name="connsiteY3" fmla="*/ 38100 h 38100"/>
                <a:gd name="connsiteX4" fmla="*/ 30480 w 31532"/>
                <a:gd name="connsiteY4" fmla="*/ 127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32" h="38100">
                  <a:moveTo>
                    <a:pt x="30480" y="12700"/>
                  </a:moveTo>
                  <a:cubicBezTo>
                    <a:pt x="27939" y="7620"/>
                    <a:pt x="20320" y="5080"/>
                    <a:pt x="15239" y="0"/>
                  </a:cubicBezTo>
                  <a:cubicBezTo>
                    <a:pt x="10161" y="10160"/>
                    <a:pt x="5080" y="20320"/>
                    <a:pt x="0" y="30480"/>
                  </a:cubicBezTo>
                  <a:cubicBezTo>
                    <a:pt x="7620" y="33020"/>
                    <a:pt x="12700" y="35560"/>
                    <a:pt x="27939" y="38100"/>
                  </a:cubicBezTo>
                  <a:cubicBezTo>
                    <a:pt x="30480" y="27940"/>
                    <a:pt x="33020" y="20320"/>
                    <a:pt x="3048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AB2DD1F-8965-4887-BDCB-549B07E7B69F}"/>
                </a:ext>
              </a:extLst>
            </p:cNvPr>
            <p:cNvSpPr/>
            <p:nvPr/>
          </p:nvSpPr>
          <p:spPr>
            <a:xfrm>
              <a:off x="15681960" y="9766300"/>
              <a:ext cx="7619" cy="17780"/>
            </a:xfrm>
            <a:custGeom>
              <a:avLst/>
              <a:gdLst>
                <a:gd name="connsiteX0" fmla="*/ 7620 w 7619"/>
                <a:gd name="connsiteY0" fmla="*/ 7620 h 17780"/>
                <a:gd name="connsiteX1" fmla="*/ 7620 w 7619"/>
                <a:gd name="connsiteY1" fmla="*/ 7620 h 17780"/>
                <a:gd name="connsiteX2" fmla="*/ 2539 w 7619"/>
                <a:gd name="connsiteY2" fmla="*/ 7620 h 17780"/>
                <a:gd name="connsiteX3" fmla="*/ 0 w 7619"/>
                <a:gd name="connsiteY3" fmla="*/ 0 h 17780"/>
                <a:gd name="connsiteX4" fmla="*/ 7620 w 7619"/>
                <a:gd name="connsiteY4" fmla="*/ 17780 h 17780"/>
                <a:gd name="connsiteX5" fmla="*/ 5079 w 7619"/>
                <a:gd name="connsiteY5" fmla="*/ 10160 h 17780"/>
                <a:gd name="connsiteX6" fmla="*/ 7620 w 7619"/>
                <a:gd name="connsiteY6" fmla="*/ 762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80">
                  <a:moveTo>
                    <a:pt x="7620" y="7620"/>
                  </a:moveTo>
                  <a:cubicBezTo>
                    <a:pt x="7620" y="7620"/>
                    <a:pt x="7620" y="7620"/>
                    <a:pt x="7620" y="7620"/>
                  </a:cubicBezTo>
                  <a:cubicBezTo>
                    <a:pt x="5079" y="5080"/>
                    <a:pt x="2539" y="7620"/>
                    <a:pt x="2539" y="7620"/>
                  </a:cubicBezTo>
                  <a:cubicBezTo>
                    <a:pt x="2539" y="7620"/>
                    <a:pt x="0" y="0"/>
                    <a:pt x="0" y="0"/>
                  </a:cubicBezTo>
                  <a:cubicBezTo>
                    <a:pt x="2539" y="5080"/>
                    <a:pt x="5079" y="12700"/>
                    <a:pt x="7620" y="17780"/>
                  </a:cubicBezTo>
                  <a:cubicBezTo>
                    <a:pt x="7620" y="17780"/>
                    <a:pt x="5079" y="10160"/>
                    <a:pt x="5079" y="10160"/>
                  </a:cubicBezTo>
                  <a:cubicBezTo>
                    <a:pt x="5079" y="10160"/>
                    <a:pt x="5079" y="10160"/>
                    <a:pt x="762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072CBE5-A776-4757-AC23-B5C35383C60A}"/>
                </a:ext>
              </a:extLst>
            </p:cNvPr>
            <p:cNvSpPr/>
            <p:nvPr/>
          </p:nvSpPr>
          <p:spPr>
            <a:xfrm>
              <a:off x="16024198" y="9474200"/>
              <a:ext cx="117501" cy="134215"/>
            </a:xfrm>
            <a:custGeom>
              <a:avLst/>
              <a:gdLst>
                <a:gd name="connsiteX0" fmla="*/ 89562 w 117501"/>
                <a:gd name="connsiteY0" fmla="*/ 88900 h 134215"/>
                <a:gd name="connsiteX1" fmla="*/ 81941 w 117501"/>
                <a:gd name="connsiteY1" fmla="*/ 91440 h 134215"/>
                <a:gd name="connsiteX2" fmla="*/ 69241 w 117501"/>
                <a:gd name="connsiteY2" fmla="*/ 83820 h 134215"/>
                <a:gd name="connsiteX3" fmla="*/ 79402 w 117501"/>
                <a:gd name="connsiteY3" fmla="*/ 76200 h 134215"/>
                <a:gd name="connsiteX4" fmla="*/ 89562 w 117501"/>
                <a:gd name="connsiteY4" fmla="*/ 88900 h 134215"/>
                <a:gd name="connsiteX5" fmla="*/ 107341 w 117501"/>
                <a:gd name="connsiteY5" fmla="*/ 81280 h 134215"/>
                <a:gd name="connsiteX6" fmla="*/ 71782 w 117501"/>
                <a:gd name="connsiteY6" fmla="*/ 35560 h 134215"/>
                <a:gd name="connsiteX7" fmla="*/ 66702 w 117501"/>
                <a:gd name="connsiteY7" fmla="*/ 53340 h 134215"/>
                <a:gd name="connsiteX8" fmla="*/ 56541 w 117501"/>
                <a:gd name="connsiteY8" fmla="*/ 40640 h 134215"/>
                <a:gd name="connsiteX9" fmla="*/ 28602 w 117501"/>
                <a:gd name="connsiteY9" fmla="*/ 17780 h 134215"/>
                <a:gd name="connsiteX10" fmla="*/ 10821 w 117501"/>
                <a:gd name="connsiteY10" fmla="*/ 0 h 134215"/>
                <a:gd name="connsiteX11" fmla="*/ 8282 w 117501"/>
                <a:gd name="connsiteY11" fmla="*/ 17780 h 134215"/>
                <a:gd name="connsiteX12" fmla="*/ 5741 w 117501"/>
                <a:gd name="connsiteY12" fmla="*/ 43180 h 134215"/>
                <a:gd name="connsiteX13" fmla="*/ 33682 w 117501"/>
                <a:gd name="connsiteY13" fmla="*/ 88900 h 134215"/>
                <a:gd name="connsiteX14" fmla="*/ 51462 w 117501"/>
                <a:gd name="connsiteY14" fmla="*/ 101600 h 134215"/>
                <a:gd name="connsiteX15" fmla="*/ 89562 w 117501"/>
                <a:gd name="connsiteY15" fmla="*/ 132080 h 134215"/>
                <a:gd name="connsiteX16" fmla="*/ 117502 w 117501"/>
                <a:gd name="connsiteY16" fmla="*/ 93980 h 134215"/>
                <a:gd name="connsiteX17" fmla="*/ 109882 w 117501"/>
                <a:gd name="connsiteY17" fmla="*/ 91440 h 134215"/>
                <a:gd name="connsiteX18" fmla="*/ 89562 w 117501"/>
                <a:gd name="connsiteY18" fmla="*/ 88900 h 13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501" h="134215">
                  <a:moveTo>
                    <a:pt x="89562" y="88900"/>
                  </a:moveTo>
                  <a:cubicBezTo>
                    <a:pt x="87021" y="88900"/>
                    <a:pt x="84482" y="91440"/>
                    <a:pt x="81941" y="91440"/>
                  </a:cubicBezTo>
                  <a:cubicBezTo>
                    <a:pt x="76862" y="88900"/>
                    <a:pt x="74321" y="86360"/>
                    <a:pt x="69241" y="83820"/>
                  </a:cubicBezTo>
                  <a:cubicBezTo>
                    <a:pt x="71782" y="81280"/>
                    <a:pt x="76862" y="76200"/>
                    <a:pt x="79402" y="76200"/>
                  </a:cubicBezTo>
                  <a:cubicBezTo>
                    <a:pt x="84482" y="78740"/>
                    <a:pt x="87021" y="83820"/>
                    <a:pt x="89562" y="88900"/>
                  </a:cubicBezTo>
                  <a:cubicBezTo>
                    <a:pt x="94641" y="86360"/>
                    <a:pt x="102262" y="83820"/>
                    <a:pt x="107341" y="81280"/>
                  </a:cubicBezTo>
                  <a:cubicBezTo>
                    <a:pt x="94641" y="66040"/>
                    <a:pt x="107341" y="33020"/>
                    <a:pt x="71782" y="35560"/>
                  </a:cubicBezTo>
                  <a:cubicBezTo>
                    <a:pt x="69241" y="40640"/>
                    <a:pt x="66702" y="48260"/>
                    <a:pt x="66702" y="53340"/>
                  </a:cubicBezTo>
                  <a:cubicBezTo>
                    <a:pt x="64162" y="48260"/>
                    <a:pt x="59082" y="45720"/>
                    <a:pt x="56541" y="40640"/>
                  </a:cubicBezTo>
                  <a:cubicBezTo>
                    <a:pt x="33682" y="48260"/>
                    <a:pt x="33682" y="27940"/>
                    <a:pt x="28602" y="17780"/>
                  </a:cubicBezTo>
                  <a:cubicBezTo>
                    <a:pt x="23521" y="10160"/>
                    <a:pt x="18441" y="7620"/>
                    <a:pt x="10821" y="0"/>
                  </a:cubicBezTo>
                  <a:cubicBezTo>
                    <a:pt x="10821" y="5080"/>
                    <a:pt x="8282" y="10160"/>
                    <a:pt x="8282" y="17780"/>
                  </a:cubicBezTo>
                  <a:cubicBezTo>
                    <a:pt x="8282" y="25400"/>
                    <a:pt x="8282" y="35560"/>
                    <a:pt x="5741" y="43180"/>
                  </a:cubicBezTo>
                  <a:cubicBezTo>
                    <a:pt x="-4418" y="81280"/>
                    <a:pt x="-4418" y="83820"/>
                    <a:pt x="33682" y="88900"/>
                  </a:cubicBezTo>
                  <a:cubicBezTo>
                    <a:pt x="43841" y="91440"/>
                    <a:pt x="59082" y="81280"/>
                    <a:pt x="51462" y="101600"/>
                  </a:cubicBezTo>
                  <a:cubicBezTo>
                    <a:pt x="33682" y="149860"/>
                    <a:pt x="74321" y="129540"/>
                    <a:pt x="89562" y="132080"/>
                  </a:cubicBezTo>
                  <a:cubicBezTo>
                    <a:pt x="120041" y="137160"/>
                    <a:pt x="114962" y="114300"/>
                    <a:pt x="117502" y="93980"/>
                  </a:cubicBezTo>
                  <a:cubicBezTo>
                    <a:pt x="114962" y="93980"/>
                    <a:pt x="112421" y="91440"/>
                    <a:pt x="109882" y="91440"/>
                  </a:cubicBezTo>
                  <a:cubicBezTo>
                    <a:pt x="102262" y="93980"/>
                    <a:pt x="94641" y="91440"/>
                    <a:pt x="89562" y="889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0DCB0230-EF9C-4278-BD3E-C6944D8CD637}"/>
                </a:ext>
              </a:extLst>
            </p:cNvPr>
            <p:cNvSpPr/>
            <p:nvPr/>
          </p:nvSpPr>
          <p:spPr>
            <a:xfrm>
              <a:off x="15209519" y="9692640"/>
              <a:ext cx="22860" cy="30479"/>
            </a:xfrm>
            <a:custGeom>
              <a:avLst/>
              <a:gdLst>
                <a:gd name="connsiteX0" fmla="*/ 22861 w 22860"/>
                <a:gd name="connsiteY0" fmla="*/ 17780 h 30479"/>
                <a:gd name="connsiteX1" fmla="*/ 5080 w 22860"/>
                <a:gd name="connsiteY1" fmla="*/ 0 h 30479"/>
                <a:gd name="connsiteX2" fmla="*/ 0 w 22860"/>
                <a:gd name="connsiteY2" fmla="*/ 17780 h 30479"/>
                <a:gd name="connsiteX3" fmla="*/ 10161 w 22860"/>
                <a:gd name="connsiteY3" fmla="*/ 30480 h 30479"/>
                <a:gd name="connsiteX4" fmla="*/ 22861 w 22860"/>
                <a:gd name="connsiteY4" fmla="*/ 17780 h 30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" h="30479">
                  <a:moveTo>
                    <a:pt x="22861" y="17780"/>
                  </a:moveTo>
                  <a:cubicBezTo>
                    <a:pt x="12700" y="7620"/>
                    <a:pt x="7620" y="2540"/>
                    <a:pt x="5080" y="0"/>
                  </a:cubicBezTo>
                  <a:cubicBezTo>
                    <a:pt x="2541" y="7620"/>
                    <a:pt x="0" y="12700"/>
                    <a:pt x="0" y="17780"/>
                  </a:cubicBezTo>
                  <a:cubicBezTo>
                    <a:pt x="0" y="22860"/>
                    <a:pt x="7620" y="25400"/>
                    <a:pt x="10161" y="30480"/>
                  </a:cubicBezTo>
                  <a:cubicBezTo>
                    <a:pt x="15241" y="25400"/>
                    <a:pt x="20320" y="20320"/>
                    <a:pt x="22861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81AFF45-9F05-4D45-90C9-6F578A1B98A4}"/>
                </a:ext>
              </a:extLst>
            </p:cNvPr>
            <p:cNvSpPr/>
            <p:nvPr/>
          </p:nvSpPr>
          <p:spPr>
            <a:xfrm>
              <a:off x="16078200" y="9509759"/>
              <a:ext cx="17780" cy="20320"/>
            </a:xfrm>
            <a:custGeom>
              <a:avLst/>
              <a:gdLst>
                <a:gd name="connsiteX0" fmla="*/ 17780 w 17780"/>
                <a:gd name="connsiteY0" fmla="*/ 0 h 20320"/>
                <a:gd name="connsiteX1" fmla="*/ 12700 w 17780"/>
                <a:gd name="connsiteY1" fmla="*/ 7620 h 20320"/>
                <a:gd name="connsiteX2" fmla="*/ 12700 w 17780"/>
                <a:gd name="connsiteY2" fmla="*/ 10160 h 20320"/>
                <a:gd name="connsiteX3" fmla="*/ 10161 w 17780"/>
                <a:gd name="connsiteY3" fmla="*/ 7620 h 20320"/>
                <a:gd name="connsiteX4" fmla="*/ 0 w 17780"/>
                <a:gd name="connsiteY4" fmla="*/ 7620 h 20320"/>
                <a:gd name="connsiteX5" fmla="*/ 10161 w 17780"/>
                <a:gd name="connsiteY5" fmla="*/ 20320 h 20320"/>
                <a:gd name="connsiteX6" fmla="*/ 17780 w 17780"/>
                <a:gd name="connsiteY6" fmla="*/ 0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20320">
                  <a:moveTo>
                    <a:pt x="17780" y="0"/>
                  </a:moveTo>
                  <a:cubicBezTo>
                    <a:pt x="15239" y="2540"/>
                    <a:pt x="15239" y="5080"/>
                    <a:pt x="12700" y="7620"/>
                  </a:cubicBezTo>
                  <a:cubicBezTo>
                    <a:pt x="12700" y="10160"/>
                    <a:pt x="12700" y="10160"/>
                    <a:pt x="12700" y="10160"/>
                  </a:cubicBezTo>
                  <a:cubicBezTo>
                    <a:pt x="12700" y="10160"/>
                    <a:pt x="12700" y="7620"/>
                    <a:pt x="10161" y="7620"/>
                  </a:cubicBezTo>
                  <a:cubicBezTo>
                    <a:pt x="7620" y="7620"/>
                    <a:pt x="5080" y="7620"/>
                    <a:pt x="0" y="7620"/>
                  </a:cubicBezTo>
                  <a:cubicBezTo>
                    <a:pt x="2539" y="12700"/>
                    <a:pt x="7620" y="15240"/>
                    <a:pt x="10161" y="20320"/>
                  </a:cubicBezTo>
                  <a:cubicBezTo>
                    <a:pt x="12700" y="12700"/>
                    <a:pt x="15239" y="7620"/>
                    <a:pt x="177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93DEA2C-39AC-42BE-B29B-F0A80201EDEA}"/>
                </a:ext>
              </a:extLst>
            </p:cNvPr>
            <p:cNvSpPr/>
            <p:nvPr/>
          </p:nvSpPr>
          <p:spPr>
            <a:xfrm>
              <a:off x="15046173" y="9618980"/>
              <a:ext cx="51586" cy="73659"/>
            </a:xfrm>
            <a:custGeom>
              <a:avLst/>
              <a:gdLst>
                <a:gd name="connsiteX0" fmla="*/ 21107 w 51586"/>
                <a:gd name="connsiteY0" fmla="*/ 35560 h 73659"/>
                <a:gd name="connsiteX1" fmla="*/ 49046 w 51586"/>
                <a:gd name="connsiteY1" fmla="*/ 73660 h 73659"/>
                <a:gd name="connsiteX2" fmla="*/ 51587 w 51586"/>
                <a:gd name="connsiteY2" fmla="*/ 5080 h 73659"/>
                <a:gd name="connsiteX3" fmla="*/ 33807 w 51586"/>
                <a:gd name="connsiteY3" fmla="*/ 0 h 73659"/>
                <a:gd name="connsiteX4" fmla="*/ 21107 w 51586"/>
                <a:gd name="connsiteY4" fmla="*/ 35560 h 7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86" h="73659">
                  <a:moveTo>
                    <a:pt x="21107" y="35560"/>
                  </a:moveTo>
                  <a:cubicBezTo>
                    <a:pt x="33807" y="43180"/>
                    <a:pt x="41426" y="60960"/>
                    <a:pt x="49046" y="73660"/>
                  </a:cubicBezTo>
                  <a:cubicBezTo>
                    <a:pt x="59207" y="50800"/>
                    <a:pt x="26187" y="27939"/>
                    <a:pt x="51587" y="5080"/>
                  </a:cubicBezTo>
                  <a:cubicBezTo>
                    <a:pt x="43966" y="2539"/>
                    <a:pt x="38887" y="2539"/>
                    <a:pt x="33807" y="0"/>
                  </a:cubicBezTo>
                  <a:cubicBezTo>
                    <a:pt x="26187" y="15239"/>
                    <a:pt x="-29693" y="7620"/>
                    <a:pt x="21107" y="355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BA7B71B-25A6-439E-A9A7-E34A1A4F1D01}"/>
                </a:ext>
              </a:extLst>
            </p:cNvPr>
            <p:cNvSpPr/>
            <p:nvPr/>
          </p:nvSpPr>
          <p:spPr>
            <a:xfrm>
              <a:off x="15814039" y="9629140"/>
              <a:ext cx="38100" cy="27940"/>
            </a:xfrm>
            <a:custGeom>
              <a:avLst/>
              <a:gdLst>
                <a:gd name="connsiteX0" fmla="*/ 35561 w 38100"/>
                <a:gd name="connsiteY0" fmla="*/ 15240 h 27940"/>
                <a:gd name="connsiteX1" fmla="*/ 12700 w 38100"/>
                <a:gd name="connsiteY1" fmla="*/ 0 h 27940"/>
                <a:gd name="connsiteX2" fmla="*/ 0 w 38100"/>
                <a:gd name="connsiteY2" fmla="*/ 17780 h 27940"/>
                <a:gd name="connsiteX3" fmla="*/ 38100 w 38100"/>
                <a:gd name="connsiteY3" fmla="*/ 27940 h 27940"/>
                <a:gd name="connsiteX4" fmla="*/ 35561 w 38100"/>
                <a:gd name="connsiteY4" fmla="*/ 15240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7940">
                  <a:moveTo>
                    <a:pt x="35561" y="15240"/>
                  </a:moveTo>
                  <a:cubicBezTo>
                    <a:pt x="27941" y="10160"/>
                    <a:pt x="20321" y="5080"/>
                    <a:pt x="12700" y="0"/>
                  </a:cubicBezTo>
                  <a:cubicBezTo>
                    <a:pt x="5080" y="10160"/>
                    <a:pt x="2541" y="15240"/>
                    <a:pt x="0" y="17780"/>
                  </a:cubicBezTo>
                  <a:cubicBezTo>
                    <a:pt x="12700" y="20320"/>
                    <a:pt x="25400" y="25400"/>
                    <a:pt x="38100" y="27940"/>
                  </a:cubicBezTo>
                  <a:cubicBezTo>
                    <a:pt x="35561" y="25400"/>
                    <a:pt x="38100" y="15240"/>
                    <a:pt x="35561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5E72B6AD-6A07-49BF-9E90-F4D628A5D1D9}"/>
                </a:ext>
              </a:extLst>
            </p:cNvPr>
            <p:cNvSpPr/>
            <p:nvPr/>
          </p:nvSpPr>
          <p:spPr>
            <a:xfrm>
              <a:off x="16326067" y="9484359"/>
              <a:ext cx="13751" cy="15240"/>
            </a:xfrm>
            <a:custGeom>
              <a:avLst/>
              <a:gdLst>
                <a:gd name="connsiteX0" fmla="*/ 1052 w 13751"/>
                <a:gd name="connsiteY0" fmla="*/ 5080 h 15240"/>
                <a:gd name="connsiteX1" fmla="*/ 11212 w 13751"/>
                <a:gd name="connsiteY1" fmla="*/ 15240 h 15240"/>
                <a:gd name="connsiteX2" fmla="*/ 13752 w 13751"/>
                <a:gd name="connsiteY2" fmla="*/ 7620 h 15240"/>
                <a:gd name="connsiteX3" fmla="*/ 3593 w 13751"/>
                <a:gd name="connsiteY3" fmla="*/ 0 h 15240"/>
                <a:gd name="connsiteX4" fmla="*/ 1052 w 13751"/>
                <a:gd name="connsiteY4" fmla="*/ 508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1" h="15240">
                  <a:moveTo>
                    <a:pt x="1052" y="5080"/>
                  </a:moveTo>
                  <a:cubicBezTo>
                    <a:pt x="3593" y="7620"/>
                    <a:pt x="8671" y="12700"/>
                    <a:pt x="11212" y="15240"/>
                  </a:cubicBezTo>
                  <a:cubicBezTo>
                    <a:pt x="11212" y="12700"/>
                    <a:pt x="13752" y="10160"/>
                    <a:pt x="13752" y="7620"/>
                  </a:cubicBezTo>
                  <a:cubicBezTo>
                    <a:pt x="11212" y="5080"/>
                    <a:pt x="6132" y="2540"/>
                    <a:pt x="3593" y="0"/>
                  </a:cubicBezTo>
                  <a:cubicBezTo>
                    <a:pt x="1052" y="0"/>
                    <a:pt x="-1488" y="2540"/>
                    <a:pt x="1052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FA5C02A-97A4-4B83-9F94-3923F199A9B9}"/>
                </a:ext>
              </a:extLst>
            </p:cNvPr>
            <p:cNvSpPr/>
            <p:nvPr/>
          </p:nvSpPr>
          <p:spPr>
            <a:xfrm>
              <a:off x="15048808" y="9757076"/>
              <a:ext cx="101743" cy="68101"/>
            </a:xfrm>
            <a:custGeom>
              <a:avLst/>
              <a:gdLst>
                <a:gd name="connsiteX0" fmla="*/ 64191 w 101743"/>
                <a:gd name="connsiteY0" fmla="*/ 9223 h 68101"/>
                <a:gd name="connsiteX1" fmla="*/ 46411 w 101743"/>
                <a:gd name="connsiteY1" fmla="*/ 14303 h 68101"/>
                <a:gd name="connsiteX2" fmla="*/ 13391 w 101743"/>
                <a:gd name="connsiteY2" fmla="*/ 27003 h 68101"/>
                <a:gd name="connsiteX3" fmla="*/ 18471 w 101743"/>
                <a:gd name="connsiteY3" fmla="*/ 52403 h 68101"/>
                <a:gd name="connsiteX4" fmla="*/ 89591 w 101743"/>
                <a:gd name="connsiteY4" fmla="*/ 54943 h 68101"/>
                <a:gd name="connsiteX5" fmla="*/ 99752 w 101743"/>
                <a:gd name="connsiteY5" fmla="*/ 6683 h 68101"/>
                <a:gd name="connsiteX6" fmla="*/ 64191 w 101743"/>
                <a:gd name="connsiteY6" fmla="*/ 9223 h 68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43" h="68101">
                  <a:moveTo>
                    <a:pt x="64191" y="9223"/>
                  </a:moveTo>
                  <a:cubicBezTo>
                    <a:pt x="59111" y="9223"/>
                    <a:pt x="54030" y="14303"/>
                    <a:pt x="46411" y="14303"/>
                  </a:cubicBezTo>
                  <a:cubicBezTo>
                    <a:pt x="36252" y="19383"/>
                    <a:pt x="23552" y="21923"/>
                    <a:pt x="13391" y="27003"/>
                  </a:cubicBezTo>
                  <a:cubicBezTo>
                    <a:pt x="-14548" y="39703"/>
                    <a:pt x="8311" y="42243"/>
                    <a:pt x="18471" y="52403"/>
                  </a:cubicBezTo>
                  <a:cubicBezTo>
                    <a:pt x="38791" y="70183"/>
                    <a:pt x="76891" y="75263"/>
                    <a:pt x="89591" y="54943"/>
                  </a:cubicBezTo>
                  <a:cubicBezTo>
                    <a:pt x="99752" y="42243"/>
                    <a:pt x="104830" y="21923"/>
                    <a:pt x="99752" y="6683"/>
                  </a:cubicBezTo>
                  <a:cubicBezTo>
                    <a:pt x="94671" y="-8557"/>
                    <a:pt x="76891" y="6683"/>
                    <a:pt x="64191" y="9223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63AD32C-0F37-4582-8EC4-603B03258B4E}"/>
                </a:ext>
              </a:extLst>
            </p:cNvPr>
            <p:cNvSpPr/>
            <p:nvPr/>
          </p:nvSpPr>
          <p:spPr>
            <a:xfrm>
              <a:off x="15090139" y="9598659"/>
              <a:ext cx="15240" cy="17780"/>
            </a:xfrm>
            <a:custGeom>
              <a:avLst/>
              <a:gdLst>
                <a:gd name="connsiteX0" fmla="*/ 15241 w 15240"/>
                <a:gd name="connsiteY0" fmla="*/ 2540 h 17780"/>
                <a:gd name="connsiteX1" fmla="*/ 7621 w 15240"/>
                <a:gd name="connsiteY1" fmla="*/ 0 h 17780"/>
                <a:gd name="connsiteX2" fmla="*/ 0 w 15240"/>
                <a:gd name="connsiteY2" fmla="*/ 12700 h 17780"/>
                <a:gd name="connsiteX3" fmla="*/ 10161 w 15240"/>
                <a:gd name="connsiteY3" fmla="*/ 17780 h 17780"/>
                <a:gd name="connsiteX4" fmla="*/ 15241 w 15240"/>
                <a:gd name="connsiteY4" fmla="*/ 254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7780">
                  <a:moveTo>
                    <a:pt x="15241" y="2540"/>
                  </a:moveTo>
                  <a:cubicBezTo>
                    <a:pt x="15241" y="2540"/>
                    <a:pt x="10161" y="0"/>
                    <a:pt x="7621" y="0"/>
                  </a:cubicBezTo>
                  <a:cubicBezTo>
                    <a:pt x="5080" y="5080"/>
                    <a:pt x="2541" y="7620"/>
                    <a:pt x="0" y="12700"/>
                  </a:cubicBezTo>
                  <a:cubicBezTo>
                    <a:pt x="2541" y="15240"/>
                    <a:pt x="7621" y="15240"/>
                    <a:pt x="10161" y="17780"/>
                  </a:cubicBezTo>
                  <a:cubicBezTo>
                    <a:pt x="12700" y="10160"/>
                    <a:pt x="15241" y="7620"/>
                    <a:pt x="15241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494E83C-B96F-4280-A336-2513FADA961B}"/>
                </a:ext>
              </a:extLst>
            </p:cNvPr>
            <p:cNvSpPr/>
            <p:nvPr/>
          </p:nvSpPr>
          <p:spPr>
            <a:xfrm>
              <a:off x="16078200" y="9509759"/>
              <a:ext cx="17780" cy="7620"/>
            </a:xfrm>
            <a:custGeom>
              <a:avLst/>
              <a:gdLst>
                <a:gd name="connsiteX0" fmla="*/ 7620 w 17780"/>
                <a:gd name="connsiteY0" fmla="*/ 7620 h 7620"/>
                <a:gd name="connsiteX1" fmla="*/ 7620 w 17780"/>
                <a:gd name="connsiteY1" fmla="*/ 7620 h 7620"/>
                <a:gd name="connsiteX2" fmla="*/ 10161 w 17780"/>
                <a:gd name="connsiteY2" fmla="*/ 2540 h 7620"/>
                <a:gd name="connsiteX3" fmla="*/ 17780 w 17780"/>
                <a:gd name="connsiteY3" fmla="*/ 0 h 7620"/>
                <a:gd name="connsiteX4" fmla="*/ 0 w 17780"/>
                <a:gd name="connsiteY4" fmla="*/ 7620 h 7620"/>
                <a:gd name="connsiteX5" fmla="*/ 7620 w 17780"/>
                <a:gd name="connsiteY5" fmla="*/ 5080 h 7620"/>
                <a:gd name="connsiteX6" fmla="*/ 7620 w 17780"/>
                <a:gd name="connsiteY6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7620">
                  <a:moveTo>
                    <a:pt x="7620" y="7620"/>
                  </a:moveTo>
                  <a:cubicBezTo>
                    <a:pt x="10161" y="7620"/>
                    <a:pt x="10161" y="7620"/>
                    <a:pt x="7620" y="7620"/>
                  </a:cubicBezTo>
                  <a:cubicBezTo>
                    <a:pt x="10161" y="5080"/>
                    <a:pt x="10161" y="2540"/>
                    <a:pt x="10161" y="2540"/>
                  </a:cubicBezTo>
                  <a:cubicBezTo>
                    <a:pt x="10161" y="2540"/>
                    <a:pt x="17780" y="0"/>
                    <a:pt x="17780" y="0"/>
                  </a:cubicBezTo>
                  <a:cubicBezTo>
                    <a:pt x="12700" y="2540"/>
                    <a:pt x="5080" y="5080"/>
                    <a:pt x="0" y="7620"/>
                  </a:cubicBezTo>
                  <a:cubicBezTo>
                    <a:pt x="0" y="7620"/>
                    <a:pt x="7620" y="5080"/>
                    <a:pt x="7620" y="5080"/>
                  </a:cubicBezTo>
                  <a:cubicBezTo>
                    <a:pt x="7620" y="5080"/>
                    <a:pt x="7620" y="7620"/>
                    <a:pt x="762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76D22C00-CA1C-468C-BFE1-9C1F168879D4}"/>
                </a:ext>
              </a:extLst>
            </p:cNvPr>
            <p:cNvSpPr/>
            <p:nvPr/>
          </p:nvSpPr>
          <p:spPr>
            <a:xfrm>
              <a:off x="15675111" y="9677949"/>
              <a:ext cx="177027" cy="134265"/>
            </a:xfrm>
            <a:custGeom>
              <a:avLst/>
              <a:gdLst>
                <a:gd name="connsiteX0" fmla="*/ 80508 w 177027"/>
                <a:gd name="connsiteY0" fmla="*/ 35011 h 134265"/>
                <a:gd name="connsiteX1" fmla="*/ 62728 w 177027"/>
                <a:gd name="connsiteY1" fmla="*/ 29931 h 134265"/>
                <a:gd name="connsiteX2" fmla="*/ 37328 w 177027"/>
                <a:gd name="connsiteY2" fmla="*/ 19770 h 134265"/>
                <a:gd name="connsiteX3" fmla="*/ 6849 w 177027"/>
                <a:gd name="connsiteY3" fmla="*/ 88351 h 134265"/>
                <a:gd name="connsiteX4" fmla="*/ 24628 w 177027"/>
                <a:gd name="connsiteY4" fmla="*/ 93431 h 134265"/>
                <a:gd name="connsiteX5" fmla="*/ 11928 w 177027"/>
                <a:gd name="connsiteY5" fmla="*/ 103591 h 134265"/>
                <a:gd name="connsiteX6" fmla="*/ 37328 w 177027"/>
                <a:gd name="connsiteY6" fmla="*/ 134070 h 134265"/>
                <a:gd name="connsiteX7" fmla="*/ 80508 w 177027"/>
                <a:gd name="connsiteY7" fmla="*/ 128991 h 134265"/>
                <a:gd name="connsiteX8" fmla="*/ 146549 w 177027"/>
                <a:gd name="connsiteY8" fmla="*/ 50251 h 134265"/>
                <a:gd name="connsiteX9" fmla="*/ 177028 w 177027"/>
                <a:gd name="connsiteY9" fmla="*/ 24851 h 134265"/>
                <a:gd name="connsiteX10" fmla="*/ 149088 w 177027"/>
                <a:gd name="connsiteY10" fmla="*/ 17231 h 134265"/>
                <a:gd name="connsiteX11" fmla="*/ 80508 w 177027"/>
                <a:gd name="connsiteY11" fmla="*/ 35011 h 134265"/>
                <a:gd name="connsiteX12" fmla="*/ 113528 w 177027"/>
                <a:gd name="connsiteY12" fmla="*/ 85811 h 134265"/>
                <a:gd name="connsiteX13" fmla="*/ 88128 w 177027"/>
                <a:gd name="connsiteY13" fmla="*/ 88351 h 134265"/>
                <a:gd name="connsiteX14" fmla="*/ 90668 w 177027"/>
                <a:gd name="connsiteY14" fmla="*/ 75651 h 134265"/>
                <a:gd name="connsiteX15" fmla="*/ 116068 w 177027"/>
                <a:gd name="connsiteY15" fmla="*/ 68031 h 134265"/>
                <a:gd name="connsiteX16" fmla="*/ 113528 w 177027"/>
                <a:gd name="connsiteY16" fmla="*/ 85811 h 134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027" h="134265">
                  <a:moveTo>
                    <a:pt x="80508" y="35011"/>
                  </a:moveTo>
                  <a:cubicBezTo>
                    <a:pt x="75428" y="32470"/>
                    <a:pt x="67808" y="32470"/>
                    <a:pt x="62728" y="29931"/>
                  </a:cubicBezTo>
                  <a:cubicBezTo>
                    <a:pt x="52568" y="27391"/>
                    <a:pt x="37328" y="17231"/>
                    <a:pt x="37328" y="19770"/>
                  </a:cubicBezTo>
                  <a:cubicBezTo>
                    <a:pt x="24628" y="40091"/>
                    <a:pt x="-16012" y="52791"/>
                    <a:pt x="6849" y="88351"/>
                  </a:cubicBezTo>
                  <a:cubicBezTo>
                    <a:pt x="11928" y="90891"/>
                    <a:pt x="19549" y="93431"/>
                    <a:pt x="24628" y="93431"/>
                  </a:cubicBezTo>
                  <a:cubicBezTo>
                    <a:pt x="19549" y="95970"/>
                    <a:pt x="17008" y="101051"/>
                    <a:pt x="11928" y="103591"/>
                  </a:cubicBezTo>
                  <a:cubicBezTo>
                    <a:pt x="19549" y="113751"/>
                    <a:pt x="14468" y="136611"/>
                    <a:pt x="37328" y="134070"/>
                  </a:cubicBezTo>
                  <a:cubicBezTo>
                    <a:pt x="52568" y="131531"/>
                    <a:pt x="65268" y="128991"/>
                    <a:pt x="80508" y="128991"/>
                  </a:cubicBezTo>
                  <a:cubicBezTo>
                    <a:pt x="144008" y="126451"/>
                    <a:pt x="151628" y="118831"/>
                    <a:pt x="146549" y="50251"/>
                  </a:cubicBezTo>
                  <a:cubicBezTo>
                    <a:pt x="144008" y="27391"/>
                    <a:pt x="164328" y="29931"/>
                    <a:pt x="177028" y="24851"/>
                  </a:cubicBezTo>
                  <a:cubicBezTo>
                    <a:pt x="166869" y="22311"/>
                    <a:pt x="159249" y="17231"/>
                    <a:pt x="149088" y="17231"/>
                  </a:cubicBezTo>
                  <a:cubicBezTo>
                    <a:pt x="123688" y="9611"/>
                    <a:pt x="88128" y="-25949"/>
                    <a:pt x="80508" y="35011"/>
                  </a:cubicBezTo>
                  <a:close/>
                  <a:moveTo>
                    <a:pt x="113528" y="85811"/>
                  </a:moveTo>
                  <a:cubicBezTo>
                    <a:pt x="105908" y="88351"/>
                    <a:pt x="98288" y="88351"/>
                    <a:pt x="88128" y="88351"/>
                  </a:cubicBezTo>
                  <a:cubicBezTo>
                    <a:pt x="88128" y="83270"/>
                    <a:pt x="88128" y="75651"/>
                    <a:pt x="90668" y="75651"/>
                  </a:cubicBezTo>
                  <a:cubicBezTo>
                    <a:pt x="98288" y="73111"/>
                    <a:pt x="105908" y="70570"/>
                    <a:pt x="116068" y="68031"/>
                  </a:cubicBezTo>
                  <a:cubicBezTo>
                    <a:pt x="116068" y="78191"/>
                    <a:pt x="116068" y="85811"/>
                    <a:pt x="113528" y="858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7C99701-62C9-4066-9BF5-EC133BBE3C7A}"/>
                </a:ext>
              </a:extLst>
            </p:cNvPr>
            <p:cNvSpPr/>
            <p:nvPr/>
          </p:nvSpPr>
          <p:spPr>
            <a:xfrm>
              <a:off x="16100899" y="9339118"/>
              <a:ext cx="259750" cy="213821"/>
            </a:xfrm>
            <a:custGeom>
              <a:avLst/>
              <a:gdLst>
                <a:gd name="connsiteX0" fmla="*/ 190661 w 259750"/>
                <a:gd name="connsiteY0" fmla="*/ 18241 h 213821"/>
                <a:gd name="connsiteX1" fmla="*/ 106839 w 259750"/>
                <a:gd name="connsiteY1" fmla="*/ 10621 h 213821"/>
                <a:gd name="connsiteX2" fmla="*/ 43339 w 259750"/>
                <a:gd name="connsiteY2" fmla="*/ 41101 h 213821"/>
                <a:gd name="connsiteX3" fmla="*/ 86520 w 259750"/>
                <a:gd name="connsiteY3" fmla="*/ 91901 h 213821"/>
                <a:gd name="connsiteX4" fmla="*/ 99220 w 259750"/>
                <a:gd name="connsiteY4" fmla="*/ 107141 h 213821"/>
                <a:gd name="connsiteX5" fmla="*/ 66200 w 259750"/>
                <a:gd name="connsiteY5" fmla="*/ 122381 h 213821"/>
                <a:gd name="connsiteX6" fmla="*/ 48420 w 259750"/>
                <a:gd name="connsiteY6" fmla="*/ 109681 h 213821"/>
                <a:gd name="connsiteX7" fmla="*/ 33180 w 259750"/>
                <a:gd name="connsiteY7" fmla="*/ 76662 h 213821"/>
                <a:gd name="connsiteX8" fmla="*/ 17939 w 259750"/>
                <a:gd name="connsiteY8" fmla="*/ 69041 h 213821"/>
                <a:gd name="connsiteX9" fmla="*/ 28100 w 259750"/>
                <a:gd name="connsiteY9" fmla="*/ 155401 h 213821"/>
                <a:gd name="connsiteX10" fmla="*/ 104300 w 259750"/>
                <a:gd name="connsiteY10" fmla="*/ 185881 h 213821"/>
                <a:gd name="connsiteX11" fmla="*/ 111920 w 259750"/>
                <a:gd name="connsiteY11" fmla="*/ 173181 h 213821"/>
                <a:gd name="connsiteX12" fmla="*/ 144939 w 259750"/>
                <a:gd name="connsiteY12" fmla="*/ 152862 h 213821"/>
                <a:gd name="connsiteX13" fmla="*/ 167800 w 259750"/>
                <a:gd name="connsiteY13" fmla="*/ 211281 h 213821"/>
                <a:gd name="connsiteX14" fmla="*/ 180500 w 259750"/>
                <a:gd name="connsiteY14" fmla="*/ 213821 h 213821"/>
                <a:gd name="connsiteX15" fmla="*/ 183039 w 259750"/>
                <a:gd name="connsiteY15" fmla="*/ 206201 h 213821"/>
                <a:gd name="connsiteX16" fmla="*/ 177961 w 259750"/>
                <a:gd name="connsiteY16" fmla="*/ 188421 h 213821"/>
                <a:gd name="connsiteX17" fmla="*/ 218600 w 259750"/>
                <a:gd name="connsiteY17" fmla="*/ 66501 h 213821"/>
                <a:gd name="connsiteX18" fmla="*/ 236380 w 259750"/>
                <a:gd name="connsiteY18" fmla="*/ 81741 h 213821"/>
                <a:gd name="connsiteX19" fmla="*/ 251620 w 259750"/>
                <a:gd name="connsiteY19" fmla="*/ 84281 h 213821"/>
                <a:gd name="connsiteX20" fmla="*/ 259239 w 259750"/>
                <a:gd name="connsiteY20" fmla="*/ 56341 h 213821"/>
                <a:gd name="connsiteX21" fmla="*/ 190661 w 259750"/>
                <a:gd name="connsiteY21" fmla="*/ 18241 h 213821"/>
                <a:gd name="connsiteX22" fmla="*/ 152561 w 259750"/>
                <a:gd name="connsiteY22" fmla="*/ 150321 h 213821"/>
                <a:gd name="connsiteX23" fmla="*/ 142400 w 259750"/>
                <a:gd name="connsiteY23" fmla="*/ 145241 h 213821"/>
                <a:gd name="connsiteX24" fmla="*/ 150020 w 259750"/>
                <a:gd name="connsiteY24" fmla="*/ 132541 h 213821"/>
                <a:gd name="connsiteX25" fmla="*/ 157639 w 259750"/>
                <a:gd name="connsiteY25" fmla="*/ 135081 h 213821"/>
                <a:gd name="connsiteX26" fmla="*/ 152561 w 259750"/>
                <a:gd name="connsiteY26" fmla="*/ 150321 h 21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9750" h="213821">
                  <a:moveTo>
                    <a:pt x="190661" y="18241"/>
                  </a:moveTo>
                  <a:cubicBezTo>
                    <a:pt x="147480" y="-4619"/>
                    <a:pt x="147480" y="-4619"/>
                    <a:pt x="106839" y="10621"/>
                  </a:cubicBezTo>
                  <a:cubicBezTo>
                    <a:pt x="83980" y="18241"/>
                    <a:pt x="63661" y="30941"/>
                    <a:pt x="43339" y="41101"/>
                  </a:cubicBezTo>
                  <a:cubicBezTo>
                    <a:pt x="58580" y="58881"/>
                    <a:pt x="71280" y="74121"/>
                    <a:pt x="86520" y="91901"/>
                  </a:cubicBezTo>
                  <a:cubicBezTo>
                    <a:pt x="91600" y="96981"/>
                    <a:pt x="94139" y="102062"/>
                    <a:pt x="99220" y="107141"/>
                  </a:cubicBezTo>
                  <a:cubicBezTo>
                    <a:pt x="89061" y="112221"/>
                    <a:pt x="78900" y="119841"/>
                    <a:pt x="66200" y="122381"/>
                  </a:cubicBezTo>
                  <a:cubicBezTo>
                    <a:pt x="61120" y="122381"/>
                    <a:pt x="50961" y="114762"/>
                    <a:pt x="48420" y="109681"/>
                  </a:cubicBezTo>
                  <a:cubicBezTo>
                    <a:pt x="43339" y="99521"/>
                    <a:pt x="40800" y="86821"/>
                    <a:pt x="33180" y="76662"/>
                  </a:cubicBezTo>
                  <a:cubicBezTo>
                    <a:pt x="30639" y="71581"/>
                    <a:pt x="17939" y="69041"/>
                    <a:pt x="17939" y="69041"/>
                  </a:cubicBezTo>
                  <a:cubicBezTo>
                    <a:pt x="-7461" y="96981"/>
                    <a:pt x="-7461" y="135081"/>
                    <a:pt x="28100" y="155401"/>
                  </a:cubicBezTo>
                  <a:cubicBezTo>
                    <a:pt x="50961" y="170641"/>
                    <a:pt x="78900" y="175721"/>
                    <a:pt x="104300" y="185881"/>
                  </a:cubicBezTo>
                  <a:cubicBezTo>
                    <a:pt x="104300" y="185881"/>
                    <a:pt x="111920" y="175721"/>
                    <a:pt x="111920" y="173181"/>
                  </a:cubicBezTo>
                  <a:cubicBezTo>
                    <a:pt x="91600" y="117301"/>
                    <a:pt x="142400" y="173181"/>
                    <a:pt x="144939" y="152862"/>
                  </a:cubicBezTo>
                  <a:cubicBezTo>
                    <a:pt x="152561" y="173181"/>
                    <a:pt x="160180" y="193501"/>
                    <a:pt x="167800" y="211281"/>
                  </a:cubicBezTo>
                  <a:cubicBezTo>
                    <a:pt x="167800" y="213821"/>
                    <a:pt x="175420" y="213821"/>
                    <a:pt x="180500" y="213821"/>
                  </a:cubicBezTo>
                  <a:cubicBezTo>
                    <a:pt x="183039" y="213821"/>
                    <a:pt x="185580" y="208741"/>
                    <a:pt x="183039" y="206201"/>
                  </a:cubicBezTo>
                  <a:cubicBezTo>
                    <a:pt x="180500" y="201121"/>
                    <a:pt x="177961" y="196041"/>
                    <a:pt x="177961" y="188421"/>
                  </a:cubicBezTo>
                  <a:cubicBezTo>
                    <a:pt x="160180" y="137621"/>
                    <a:pt x="223680" y="112221"/>
                    <a:pt x="218600" y="66501"/>
                  </a:cubicBezTo>
                  <a:cubicBezTo>
                    <a:pt x="223680" y="71581"/>
                    <a:pt x="228761" y="79201"/>
                    <a:pt x="236380" y="81741"/>
                  </a:cubicBezTo>
                  <a:cubicBezTo>
                    <a:pt x="241461" y="84281"/>
                    <a:pt x="251620" y="86821"/>
                    <a:pt x="251620" y="84281"/>
                  </a:cubicBezTo>
                  <a:cubicBezTo>
                    <a:pt x="254161" y="74121"/>
                    <a:pt x="261780" y="56341"/>
                    <a:pt x="259239" y="56341"/>
                  </a:cubicBezTo>
                  <a:cubicBezTo>
                    <a:pt x="238920" y="43641"/>
                    <a:pt x="213520" y="30941"/>
                    <a:pt x="190661" y="18241"/>
                  </a:cubicBezTo>
                  <a:close/>
                  <a:moveTo>
                    <a:pt x="152561" y="150321"/>
                  </a:moveTo>
                  <a:cubicBezTo>
                    <a:pt x="150020" y="147781"/>
                    <a:pt x="144939" y="147781"/>
                    <a:pt x="142400" y="145241"/>
                  </a:cubicBezTo>
                  <a:cubicBezTo>
                    <a:pt x="144939" y="140162"/>
                    <a:pt x="147480" y="137621"/>
                    <a:pt x="150020" y="132541"/>
                  </a:cubicBezTo>
                  <a:cubicBezTo>
                    <a:pt x="152561" y="132541"/>
                    <a:pt x="157639" y="135081"/>
                    <a:pt x="157639" y="135081"/>
                  </a:cubicBezTo>
                  <a:cubicBezTo>
                    <a:pt x="155100" y="142701"/>
                    <a:pt x="152561" y="145241"/>
                    <a:pt x="152561" y="15032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486C9B0-C186-4FF0-9B2D-6E9711B2D250}"/>
                </a:ext>
              </a:extLst>
            </p:cNvPr>
            <p:cNvSpPr/>
            <p:nvPr/>
          </p:nvSpPr>
          <p:spPr>
            <a:xfrm>
              <a:off x="16243300" y="9474200"/>
              <a:ext cx="12700" cy="15240"/>
            </a:xfrm>
            <a:custGeom>
              <a:avLst/>
              <a:gdLst>
                <a:gd name="connsiteX0" fmla="*/ 0 w 12700"/>
                <a:gd name="connsiteY0" fmla="*/ 10160 h 15240"/>
                <a:gd name="connsiteX1" fmla="*/ 10161 w 12700"/>
                <a:gd name="connsiteY1" fmla="*/ 15240 h 15240"/>
                <a:gd name="connsiteX2" fmla="*/ 12700 w 12700"/>
                <a:gd name="connsiteY2" fmla="*/ 2540 h 15240"/>
                <a:gd name="connsiteX3" fmla="*/ 5080 w 12700"/>
                <a:gd name="connsiteY3" fmla="*/ 0 h 15240"/>
                <a:gd name="connsiteX4" fmla="*/ 0 w 12700"/>
                <a:gd name="connsiteY4" fmla="*/ 1016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10160"/>
                  </a:moveTo>
                  <a:cubicBezTo>
                    <a:pt x="2539" y="12700"/>
                    <a:pt x="7620" y="12700"/>
                    <a:pt x="10161" y="15240"/>
                  </a:cubicBezTo>
                  <a:cubicBezTo>
                    <a:pt x="12700" y="10160"/>
                    <a:pt x="12700" y="7620"/>
                    <a:pt x="12700" y="2540"/>
                  </a:cubicBezTo>
                  <a:cubicBezTo>
                    <a:pt x="12700" y="2540"/>
                    <a:pt x="7620" y="0"/>
                    <a:pt x="5080" y="0"/>
                  </a:cubicBezTo>
                  <a:cubicBezTo>
                    <a:pt x="2539" y="2540"/>
                    <a:pt x="2539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AC85577A-3E47-4AB6-A146-419BE0EFC327}"/>
                </a:ext>
              </a:extLst>
            </p:cNvPr>
            <p:cNvSpPr/>
            <p:nvPr/>
          </p:nvSpPr>
          <p:spPr>
            <a:xfrm>
              <a:off x="15003780" y="9822180"/>
              <a:ext cx="40639" cy="73758"/>
            </a:xfrm>
            <a:custGeom>
              <a:avLst/>
              <a:gdLst>
                <a:gd name="connsiteX0" fmla="*/ 0 w 40639"/>
                <a:gd name="connsiteY0" fmla="*/ 45720 h 73758"/>
                <a:gd name="connsiteX1" fmla="*/ 5080 w 40639"/>
                <a:gd name="connsiteY1" fmla="*/ 63500 h 73758"/>
                <a:gd name="connsiteX2" fmla="*/ 35559 w 40639"/>
                <a:gd name="connsiteY2" fmla="*/ 58420 h 73758"/>
                <a:gd name="connsiteX3" fmla="*/ 40639 w 40639"/>
                <a:gd name="connsiteY3" fmla="*/ 17780 h 73758"/>
                <a:gd name="connsiteX4" fmla="*/ 20320 w 40639"/>
                <a:gd name="connsiteY4" fmla="*/ 0 h 73758"/>
                <a:gd name="connsiteX5" fmla="*/ 0 w 40639"/>
                <a:gd name="connsiteY5" fmla="*/ 45720 h 7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39" h="73758">
                  <a:moveTo>
                    <a:pt x="0" y="45720"/>
                  </a:moveTo>
                  <a:cubicBezTo>
                    <a:pt x="2539" y="50800"/>
                    <a:pt x="2539" y="60960"/>
                    <a:pt x="5080" y="63500"/>
                  </a:cubicBezTo>
                  <a:cubicBezTo>
                    <a:pt x="15239" y="68580"/>
                    <a:pt x="30480" y="86360"/>
                    <a:pt x="35559" y="58420"/>
                  </a:cubicBezTo>
                  <a:cubicBezTo>
                    <a:pt x="38100" y="45720"/>
                    <a:pt x="38100" y="30480"/>
                    <a:pt x="40639" y="17780"/>
                  </a:cubicBezTo>
                  <a:cubicBezTo>
                    <a:pt x="33020" y="10160"/>
                    <a:pt x="20320" y="0"/>
                    <a:pt x="20320" y="0"/>
                  </a:cubicBezTo>
                  <a:cubicBezTo>
                    <a:pt x="7620" y="10160"/>
                    <a:pt x="35559" y="43180"/>
                    <a:pt x="0" y="457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B9B4BE46-0541-4B15-A1A0-AE2BE95497A1}"/>
                </a:ext>
              </a:extLst>
            </p:cNvPr>
            <p:cNvSpPr/>
            <p:nvPr/>
          </p:nvSpPr>
          <p:spPr>
            <a:xfrm>
              <a:off x="16129000" y="9552940"/>
              <a:ext cx="10160" cy="17779"/>
            </a:xfrm>
            <a:custGeom>
              <a:avLst/>
              <a:gdLst>
                <a:gd name="connsiteX0" fmla="*/ 0 w 10160"/>
                <a:gd name="connsiteY0" fmla="*/ 10160 h 17779"/>
                <a:gd name="connsiteX1" fmla="*/ 2539 w 10160"/>
                <a:gd name="connsiteY1" fmla="*/ 15240 h 17779"/>
                <a:gd name="connsiteX2" fmla="*/ 10161 w 10160"/>
                <a:gd name="connsiteY2" fmla="*/ 17780 h 17779"/>
                <a:gd name="connsiteX3" fmla="*/ 2539 w 10160"/>
                <a:gd name="connsiteY3" fmla="*/ 0 h 17779"/>
                <a:gd name="connsiteX4" fmla="*/ 0 w 10160"/>
                <a:gd name="connsiteY4" fmla="*/ 1016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0" h="17779">
                  <a:moveTo>
                    <a:pt x="0" y="10160"/>
                  </a:moveTo>
                  <a:cubicBezTo>
                    <a:pt x="0" y="12700"/>
                    <a:pt x="0" y="15240"/>
                    <a:pt x="2539" y="15240"/>
                  </a:cubicBezTo>
                  <a:cubicBezTo>
                    <a:pt x="5080" y="15240"/>
                    <a:pt x="7620" y="17780"/>
                    <a:pt x="10161" y="17780"/>
                  </a:cubicBezTo>
                  <a:cubicBezTo>
                    <a:pt x="7620" y="12700"/>
                    <a:pt x="5080" y="5080"/>
                    <a:pt x="2539" y="0"/>
                  </a:cubicBezTo>
                  <a:cubicBezTo>
                    <a:pt x="0" y="2540"/>
                    <a:pt x="0" y="508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043B5A3-3B19-4468-8093-3E732B21A07C}"/>
                </a:ext>
              </a:extLst>
            </p:cNvPr>
            <p:cNvSpPr/>
            <p:nvPr/>
          </p:nvSpPr>
          <p:spPr>
            <a:xfrm>
              <a:off x="16131539" y="9558019"/>
              <a:ext cx="7621" cy="17780"/>
            </a:xfrm>
            <a:custGeom>
              <a:avLst/>
              <a:gdLst>
                <a:gd name="connsiteX0" fmla="*/ 5080 w 7621"/>
                <a:gd name="connsiteY0" fmla="*/ 7620 h 17780"/>
                <a:gd name="connsiteX1" fmla="*/ 2541 w 7621"/>
                <a:gd name="connsiteY1" fmla="*/ 5080 h 17780"/>
                <a:gd name="connsiteX2" fmla="*/ 2541 w 7621"/>
                <a:gd name="connsiteY2" fmla="*/ 2540 h 17780"/>
                <a:gd name="connsiteX3" fmla="*/ 0 w 7621"/>
                <a:gd name="connsiteY3" fmla="*/ 0 h 17780"/>
                <a:gd name="connsiteX4" fmla="*/ 7621 w 7621"/>
                <a:gd name="connsiteY4" fmla="*/ 17780 h 17780"/>
                <a:gd name="connsiteX5" fmla="*/ 7621 w 7621"/>
                <a:gd name="connsiteY5" fmla="*/ 15240 h 17780"/>
                <a:gd name="connsiteX6" fmla="*/ 5080 w 7621"/>
                <a:gd name="connsiteY6" fmla="*/ 762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1" h="17780">
                  <a:moveTo>
                    <a:pt x="5080" y="7620"/>
                  </a:moveTo>
                  <a:lnTo>
                    <a:pt x="2541" y="5080"/>
                  </a:lnTo>
                  <a:cubicBezTo>
                    <a:pt x="2541" y="5080"/>
                    <a:pt x="2541" y="2540"/>
                    <a:pt x="2541" y="2540"/>
                  </a:cubicBezTo>
                  <a:lnTo>
                    <a:pt x="0" y="0"/>
                  </a:lnTo>
                  <a:cubicBezTo>
                    <a:pt x="2541" y="5080"/>
                    <a:pt x="5080" y="12700"/>
                    <a:pt x="7621" y="17780"/>
                  </a:cubicBezTo>
                  <a:lnTo>
                    <a:pt x="7621" y="15240"/>
                  </a:lnTo>
                  <a:lnTo>
                    <a:pt x="5080" y="762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E3429DA-69C6-49A1-8B61-2B424AD3084D}"/>
                </a:ext>
              </a:extLst>
            </p:cNvPr>
            <p:cNvSpPr/>
            <p:nvPr/>
          </p:nvSpPr>
          <p:spPr>
            <a:xfrm>
              <a:off x="15851738" y="9687559"/>
              <a:ext cx="47887" cy="81955"/>
            </a:xfrm>
            <a:custGeom>
              <a:avLst/>
              <a:gdLst>
                <a:gd name="connsiteX0" fmla="*/ 401 w 47887"/>
                <a:gd name="connsiteY0" fmla="*/ 12700 h 81955"/>
                <a:gd name="connsiteX1" fmla="*/ 401 w 47887"/>
                <a:gd name="connsiteY1" fmla="*/ 63500 h 81955"/>
                <a:gd name="connsiteX2" fmla="*/ 13101 w 47887"/>
                <a:gd name="connsiteY2" fmla="*/ 81280 h 81955"/>
                <a:gd name="connsiteX3" fmla="*/ 35961 w 47887"/>
                <a:gd name="connsiteY3" fmla="*/ 73660 h 81955"/>
                <a:gd name="connsiteX4" fmla="*/ 33422 w 47887"/>
                <a:gd name="connsiteY4" fmla="*/ 0 h 81955"/>
                <a:gd name="connsiteX5" fmla="*/ 401 w 47887"/>
                <a:gd name="connsiteY5" fmla="*/ 12700 h 8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887" h="81955">
                  <a:moveTo>
                    <a:pt x="401" y="12700"/>
                  </a:moveTo>
                  <a:cubicBezTo>
                    <a:pt x="10561" y="30480"/>
                    <a:pt x="10561" y="45720"/>
                    <a:pt x="401" y="63500"/>
                  </a:cubicBezTo>
                  <a:cubicBezTo>
                    <a:pt x="-2139" y="66040"/>
                    <a:pt x="8022" y="81280"/>
                    <a:pt x="13101" y="81280"/>
                  </a:cubicBezTo>
                  <a:cubicBezTo>
                    <a:pt x="18181" y="83820"/>
                    <a:pt x="30881" y="78740"/>
                    <a:pt x="35961" y="73660"/>
                  </a:cubicBezTo>
                  <a:cubicBezTo>
                    <a:pt x="58822" y="48260"/>
                    <a:pt x="43581" y="22860"/>
                    <a:pt x="33422" y="0"/>
                  </a:cubicBezTo>
                  <a:cubicBezTo>
                    <a:pt x="23261" y="5080"/>
                    <a:pt x="13101" y="10160"/>
                    <a:pt x="401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8491EF-B8DD-4D04-AECC-728F233B9E7E}"/>
                </a:ext>
              </a:extLst>
            </p:cNvPr>
            <p:cNvSpPr/>
            <p:nvPr/>
          </p:nvSpPr>
          <p:spPr>
            <a:xfrm>
              <a:off x="15171419" y="9606280"/>
              <a:ext cx="12700" cy="15239"/>
            </a:xfrm>
            <a:custGeom>
              <a:avLst/>
              <a:gdLst>
                <a:gd name="connsiteX0" fmla="*/ 0 w 12700"/>
                <a:gd name="connsiteY0" fmla="*/ 10160 h 15239"/>
                <a:gd name="connsiteX1" fmla="*/ 10161 w 12700"/>
                <a:gd name="connsiteY1" fmla="*/ 15239 h 15239"/>
                <a:gd name="connsiteX2" fmla="*/ 12700 w 12700"/>
                <a:gd name="connsiteY2" fmla="*/ 2539 h 15239"/>
                <a:gd name="connsiteX3" fmla="*/ 5080 w 12700"/>
                <a:gd name="connsiteY3" fmla="*/ 0 h 15239"/>
                <a:gd name="connsiteX4" fmla="*/ 0 w 12700"/>
                <a:gd name="connsiteY4" fmla="*/ 1016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39">
                  <a:moveTo>
                    <a:pt x="0" y="10160"/>
                  </a:moveTo>
                  <a:cubicBezTo>
                    <a:pt x="2541" y="12700"/>
                    <a:pt x="7620" y="12700"/>
                    <a:pt x="10161" y="15239"/>
                  </a:cubicBezTo>
                  <a:cubicBezTo>
                    <a:pt x="12700" y="10160"/>
                    <a:pt x="12700" y="7620"/>
                    <a:pt x="12700" y="2539"/>
                  </a:cubicBezTo>
                  <a:cubicBezTo>
                    <a:pt x="12700" y="2539"/>
                    <a:pt x="7620" y="0"/>
                    <a:pt x="5080" y="0"/>
                  </a:cubicBezTo>
                  <a:cubicBezTo>
                    <a:pt x="5080" y="2539"/>
                    <a:pt x="2541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33229D6E-A8DA-4568-A720-CDD2D35B7787}"/>
                </a:ext>
              </a:extLst>
            </p:cNvPr>
            <p:cNvSpPr/>
            <p:nvPr/>
          </p:nvSpPr>
          <p:spPr>
            <a:xfrm>
              <a:off x="15951200" y="9679940"/>
              <a:ext cx="30480" cy="22859"/>
            </a:xfrm>
            <a:custGeom>
              <a:avLst/>
              <a:gdLst>
                <a:gd name="connsiteX0" fmla="*/ 0 w 30480"/>
                <a:gd name="connsiteY0" fmla="*/ 10160 h 22859"/>
                <a:gd name="connsiteX1" fmla="*/ 12700 w 30480"/>
                <a:gd name="connsiteY1" fmla="*/ 22860 h 22859"/>
                <a:gd name="connsiteX2" fmla="*/ 30480 w 30480"/>
                <a:gd name="connsiteY2" fmla="*/ 5080 h 22859"/>
                <a:gd name="connsiteX3" fmla="*/ 12700 w 30480"/>
                <a:gd name="connsiteY3" fmla="*/ 0 h 22859"/>
                <a:gd name="connsiteX4" fmla="*/ 0 w 30480"/>
                <a:gd name="connsiteY4" fmla="*/ 1016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" h="22859">
                  <a:moveTo>
                    <a:pt x="0" y="10160"/>
                  </a:moveTo>
                  <a:cubicBezTo>
                    <a:pt x="5080" y="15240"/>
                    <a:pt x="10161" y="20320"/>
                    <a:pt x="12700" y="22860"/>
                  </a:cubicBezTo>
                  <a:cubicBezTo>
                    <a:pt x="22861" y="12700"/>
                    <a:pt x="27939" y="7620"/>
                    <a:pt x="30480" y="5080"/>
                  </a:cubicBezTo>
                  <a:cubicBezTo>
                    <a:pt x="22861" y="2540"/>
                    <a:pt x="17780" y="0"/>
                    <a:pt x="12700" y="0"/>
                  </a:cubicBezTo>
                  <a:cubicBezTo>
                    <a:pt x="7620" y="0"/>
                    <a:pt x="2539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6F7D289-54B1-4A0C-8E17-4768F1EE0D02}"/>
                </a:ext>
              </a:extLst>
            </p:cNvPr>
            <p:cNvSpPr/>
            <p:nvPr/>
          </p:nvSpPr>
          <p:spPr>
            <a:xfrm>
              <a:off x="16179800" y="9555480"/>
              <a:ext cx="13411" cy="15239"/>
            </a:xfrm>
            <a:custGeom>
              <a:avLst/>
              <a:gdLst>
                <a:gd name="connsiteX0" fmla="*/ 2539 w 13411"/>
                <a:gd name="connsiteY0" fmla="*/ 0 h 15239"/>
                <a:gd name="connsiteX1" fmla="*/ 0 w 13411"/>
                <a:gd name="connsiteY1" fmla="*/ 7620 h 15239"/>
                <a:gd name="connsiteX2" fmla="*/ 10161 w 13411"/>
                <a:gd name="connsiteY2" fmla="*/ 15239 h 15239"/>
                <a:gd name="connsiteX3" fmla="*/ 12700 w 13411"/>
                <a:gd name="connsiteY3" fmla="*/ 7620 h 15239"/>
                <a:gd name="connsiteX4" fmla="*/ 2539 w 13411"/>
                <a:gd name="connsiteY4" fmla="*/ 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39">
                  <a:moveTo>
                    <a:pt x="2539" y="0"/>
                  </a:moveTo>
                  <a:cubicBezTo>
                    <a:pt x="2539" y="2539"/>
                    <a:pt x="0" y="5080"/>
                    <a:pt x="0" y="7620"/>
                  </a:cubicBezTo>
                  <a:cubicBezTo>
                    <a:pt x="2539" y="10160"/>
                    <a:pt x="7620" y="12700"/>
                    <a:pt x="10161" y="15239"/>
                  </a:cubicBezTo>
                  <a:cubicBezTo>
                    <a:pt x="10161" y="12700"/>
                    <a:pt x="15239" y="7620"/>
                    <a:pt x="12700" y="7620"/>
                  </a:cubicBezTo>
                  <a:cubicBezTo>
                    <a:pt x="7620" y="7620"/>
                    <a:pt x="5080" y="508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57A5F82-30FA-4D46-B541-7007716F0FE4}"/>
                </a:ext>
              </a:extLst>
            </p:cNvPr>
            <p:cNvSpPr/>
            <p:nvPr/>
          </p:nvSpPr>
          <p:spPr>
            <a:xfrm>
              <a:off x="16134080" y="9552940"/>
              <a:ext cx="17780" cy="15240"/>
            </a:xfrm>
            <a:custGeom>
              <a:avLst/>
              <a:gdLst>
                <a:gd name="connsiteX0" fmla="*/ 0 w 17780"/>
                <a:gd name="connsiteY0" fmla="*/ 5080 h 15240"/>
                <a:gd name="connsiteX1" fmla="*/ 0 w 17780"/>
                <a:gd name="connsiteY1" fmla="*/ 7620 h 15240"/>
                <a:gd name="connsiteX2" fmla="*/ 2539 w 17780"/>
                <a:gd name="connsiteY2" fmla="*/ 10160 h 15240"/>
                <a:gd name="connsiteX3" fmla="*/ 5080 w 17780"/>
                <a:gd name="connsiteY3" fmla="*/ 12700 h 15240"/>
                <a:gd name="connsiteX4" fmla="*/ 5080 w 17780"/>
                <a:gd name="connsiteY4" fmla="*/ 15240 h 15240"/>
                <a:gd name="connsiteX5" fmla="*/ 17780 w 17780"/>
                <a:gd name="connsiteY5" fmla="*/ 5080 h 15240"/>
                <a:gd name="connsiteX6" fmla="*/ 0 w 17780"/>
                <a:gd name="connsiteY6" fmla="*/ 0 h 15240"/>
                <a:gd name="connsiteX7" fmla="*/ 0 w 17780"/>
                <a:gd name="connsiteY7" fmla="*/ 508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80" h="15240">
                  <a:moveTo>
                    <a:pt x="0" y="5080"/>
                  </a:moveTo>
                  <a:cubicBezTo>
                    <a:pt x="0" y="5080"/>
                    <a:pt x="0" y="7620"/>
                    <a:pt x="0" y="7620"/>
                  </a:cubicBezTo>
                  <a:lnTo>
                    <a:pt x="2539" y="10160"/>
                  </a:lnTo>
                  <a:lnTo>
                    <a:pt x="5080" y="12700"/>
                  </a:lnTo>
                  <a:lnTo>
                    <a:pt x="5080" y="15240"/>
                  </a:lnTo>
                  <a:cubicBezTo>
                    <a:pt x="10159" y="12700"/>
                    <a:pt x="12700" y="7620"/>
                    <a:pt x="17780" y="5080"/>
                  </a:cubicBezTo>
                  <a:cubicBezTo>
                    <a:pt x="12700" y="2540"/>
                    <a:pt x="5080" y="0"/>
                    <a:pt x="0" y="0"/>
                  </a:cubicBezTo>
                  <a:lnTo>
                    <a:pt x="0" y="508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B5D9625-213E-4153-8BA5-FE6D4F80D7BC}"/>
                </a:ext>
              </a:extLst>
            </p:cNvPr>
            <p:cNvSpPr/>
            <p:nvPr/>
          </p:nvSpPr>
          <p:spPr>
            <a:xfrm>
              <a:off x="15148560" y="9539111"/>
              <a:ext cx="15239" cy="11288"/>
            </a:xfrm>
            <a:custGeom>
              <a:avLst/>
              <a:gdLst>
                <a:gd name="connsiteX0" fmla="*/ 15239 w 15239"/>
                <a:gd name="connsiteY0" fmla="*/ 1129 h 11288"/>
                <a:gd name="connsiteX1" fmla="*/ 2539 w 15239"/>
                <a:gd name="connsiteY1" fmla="*/ 1129 h 11288"/>
                <a:gd name="connsiteX2" fmla="*/ 0 w 15239"/>
                <a:gd name="connsiteY2" fmla="*/ 8749 h 11288"/>
                <a:gd name="connsiteX3" fmla="*/ 12700 w 15239"/>
                <a:gd name="connsiteY3" fmla="*/ 11289 h 11288"/>
                <a:gd name="connsiteX4" fmla="*/ 15239 w 15239"/>
                <a:gd name="connsiteY4" fmla="*/ 1129 h 1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1288">
                  <a:moveTo>
                    <a:pt x="15239" y="1129"/>
                  </a:moveTo>
                  <a:cubicBezTo>
                    <a:pt x="10159" y="1129"/>
                    <a:pt x="5079" y="-1411"/>
                    <a:pt x="2539" y="1129"/>
                  </a:cubicBezTo>
                  <a:cubicBezTo>
                    <a:pt x="0" y="1129"/>
                    <a:pt x="0" y="6208"/>
                    <a:pt x="0" y="8749"/>
                  </a:cubicBezTo>
                  <a:cubicBezTo>
                    <a:pt x="5079" y="8749"/>
                    <a:pt x="10159" y="8749"/>
                    <a:pt x="12700" y="11289"/>
                  </a:cubicBezTo>
                  <a:cubicBezTo>
                    <a:pt x="12700" y="8749"/>
                    <a:pt x="12700" y="6208"/>
                    <a:pt x="15239" y="112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4C2B223-68A1-4683-BCC4-66D2DA8764D2}"/>
                </a:ext>
              </a:extLst>
            </p:cNvPr>
            <p:cNvSpPr/>
            <p:nvPr/>
          </p:nvSpPr>
          <p:spPr>
            <a:xfrm>
              <a:off x="15687039" y="9771380"/>
              <a:ext cx="5080" cy="2539"/>
            </a:xfrm>
            <a:custGeom>
              <a:avLst/>
              <a:gdLst>
                <a:gd name="connsiteX0" fmla="*/ 5080 w 5080"/>
                <a:gd name="connsiteY0" fmla="*/ 0 h 2539"/>
                <a:gd name="connsiteX1" fmla="*/ 0 w 5080"/>
                <a:gd name="connsiteY1" fmla="*/ 0 h 2539"/>
                <a:gd name="connsiteX2" fmla="*/ 0 w 5080"/>
                <a:gd name="connsiteY2" fmla="*/ 2539 h 2539"/>
                <a:gd name="connsiteX3" fmla="*/ 5080 w 5080"/>
                <a:gd name="connsiteY3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39">
                  <a:moveTo>
                    <a:pt x="5080" y="0"/>
                  </a:moveTo>
                  <a:cubicBezTo>
                    <a:pt x="5080" y="0"/>
                    <a:pt x="2541" y="0"/>
                    <a:pt x="0" y="0"/>
                  </a:cubicBezTo>
                  <a:cubicBezTo>
                    <a:pt x="0" y="0"/>
                    <a:pt x="0" y="0"/>
                    <a:pt x="0" y="2539"/>
                  </a:cubicBezTo>
                  <a:cubicBezTo>
                    <a:pt x="2541" y="2539"/>
                    <a:pt x="5080" y="0"/>
                    <a:pt x="50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658EF911-D237-4DDB-8AF9-8ADC3D6C063C}"/>
                </a:ext>
              </a:extLst>
            </p:cNvPr>
            <p:cNvSpPr/>
            <p:nvPr/>
          </p:nvSpPr>
          <p:spPr>
            <a:xfrm>
              <a:off x="15904427" y="9537700"/>
              <a:ext cx="39827" cy="58419"/>
            </a:xfrm>
            <a:custGeom>
              <a:avLst/>
              <a:gdLst>
                <a:gd name="connsiteX0" fmla="*/ 13753 w 39827"/>
                <a:gd name="connsiteY0" fmla="*/ 0 h 58419"/>
                <a:gd name="connsiteX1" fmla="*/ 3592 w 39827"/>
                <a:gd name="connsiteY1" fmla="*/ 25400 h 58419"/>
                <a:gd name="connsiteX2" fmla="*/ 1053 w 39827"/>
                <a:gd name="connsiteY2" fmla="*/ 40640 h 58419"/>
                <a:gd name="connsiteX3" fmla="*/ 18833 w 39827"/>
                <a:gd name="connsiteY3" fmla="*/ 58420 h 58419"/>
                <a:gd name="connsiteX4" fmla="*/ 39153 w 39827"/>
                <a:gd name="connsiteY4" fmla="*/ 35560 h 58419"/>
                <a:gd name="connsiteX5" fmla="*/ 31533 w 39827"/>
                <a:gd name="connsiteY5" fmla="*/ 15240 h 58419"/>
                <a:gd name="connsiteX6" fmla="*/ 13753 w 39827"/>
                <a:gd name="connsiteY6" fmla="*/ 0 h 58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27" h="58419">
                  <a:moveTo>
                    <a:pt x="13753" y="0"/>
                  </a:moveTo>
                  <a:cubicBezTo>
                    <a:pt x="11212" y="7620"/>
                    <a:pt x="6133" y="15240"/>
                    <a:pt x="3592" y="25400"/>
                  </a:cubicBezTo>
                  <a:cubicBezTo>
                    <a:pt x="1053" y="30480"/>
                    <a:pt x="-1488" y="38100"/>
                    <a:pt x="1053" y="40640"/>
                  </a:cubicBezTo>
                  <a:cubicBezTo>
                    <a:pt x="3592" y="48260"/>
                    <a:pt x="11212" y="53340"/>
                    <a:pt x="18833" y="58420"/>
                  </a:cubicBezTo>
                  <a:cubicBezTo>
                    <a:pt x="26453" y="50800"/>
                    <a:pt x="34072" y="43180"/>
                    <a:pt x="39153" y="35560"/>
                  </a:cubicBezTo>
                  <a:cubicBezTo>
                    <a:pt x="41692" y="33020"/>
                    <a:pt x="36612" y="25400"/>
                    <a:pt x="31533" y="15240"/>
                  </a:cubicBezTo>
                  <a:cubicBezTo>
                    <a:pt x="26453" y="12700"/>
                    <a:pt x="21372" y="7620"/>
                    <a:pt x="13753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8DB660A-CB64-448A-9385-1DC0808EA39E}"/>
                </a:ext>
              </a:extLst>
            </p:cNvPr>
            <p:cNvSpPr/>
            <p:nvPr/>
          </p:nvSpPr>
          <p:spPr>
            <a:xfrm>
              <a:off x="15882619" y="9669780"/>
              <a:ext cx="15240" cy="17779"/>
            </a:xfrm>
            <a:custGeom>
              <a:avLst/>
              <a:gdLst>
                <a:gd name="connsiteX0" fmla="*/ 15241 w 15240"/>
                <a:gd name="connsiteY0" fmla="*/ 2539 h 17779"/>
                <a:gd name="connsiteX1" fmla="*/ 7620 w 15240"/>
                <a:gd name="connsiteY1" fmla="*/ 0 h 17779"/>
                <a:gd name="connsiteX2" fmla="*/ 0 w 15240"/>
                <a:gd name="connsiteY2" fmla="*/ 12700 h 17779"/>
                <a:gd name="connsiteX3" fmla="*/ 10161 w 15240"/>
                <a:gd name="connsiteY3" fmla="*/ 17780 h 17779"/>
                <a:gd name="connsiteX4" fmla="*/ 15241 w 15240"/>
                <a:gd name="connsiteY4" fmla="*/ 2539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7779">
                  <a:moveTo>
                    <a:pt x="15241" y="2539"/>
                  </a:moveTo>
                  <a:cubicBezTo>
                    <a:pt x="15241" y="2539"/>
                    <a:pt x="10161" y="0"/>
                    <a:pt x="7620" y="0"/>
                  </a:cubicBezTo>
                  <a:cubicBezTo>
                    <a:pt x="5080" y="5080"/>
                    <a:pt x="2541" y="7620"/>
                    <a:pt x="0" y="12700"/>
                  </a:cubicBezTo>
                  <a:cubicBezTo>
                    <a:pt x="2541" y="15239"/>
                    <a:pt x="7620" y="15239"/>
                    <a:pt x="10161" y="17780"/>
                  </a:cubicBezTo>
                  <a:cubicBezTo>
                    <a:pt x="12700" y="10160"/>
                    <a:pt x="15241" y="7620"/>
                    <a:pt x="15241" y="25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F25046C-6366-4844-A04D-58701A6AFDB9}"/>
                </a:ext>
              </a:extLst>
            </p:cNvPr>
            <p:cNvSpPr/>
            <p:nvPr/>
          </p:nvSpPr>
          <p:spPr>
            <a:xfrm>
              <a:off x="15864839" y="9555480"/>
              <a:ext cx="15240" cy="20319"/>
            </a:xfrm>
            <a:custGeom>
              <a:avLst/>
              <a:gdLst>
                <a:gd name="connsiteX0" fmla="*/ 0 w 15240"/>
                <a:gd name="connsiteY0" fmla="*/ 10160 h 20319"/>
                <a:gd name="connsiteX1" fmla="*/ 7621 w 15240"/>
                <a:gd name="connsiteY1" fmla="*/ 20320 h 20319"/>
                <a:gd name="connsiteX2" fmla="*/ 15241 w 15240"/>
                <a:gd name="connsiteY2" fmla="*/ 7620 h 20319"/>
                <a:gd name="connsiteX3" fmla="*/ 12700 w 15240"/>
                <a:gd name="connsiteY3" fmla="*/ 0 h 20319"/>
                <a:gd name="connsiteX4" fmla="*/ 0 w 15240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20319">
                  <a:moveTo>
                    <a:pt x="0" y="10160"/>
                  </a:moveTo>
                  <a:cubicBezTo>
                    <a:pt x="0" y="10160"/>
                    <a:pt x="5080" y="15239"/>
                    <a:pt x="7621" y="20320"/>
                  </a:cubicBezTo>
                  <a:cubicBezTo>
                    <a:pt x="10161" y="15239"/>
                    <a:pt x="12700" y="12700"/>
                    <a:pt x="15241" y="7620"/>
                  </a:cubicBezTo>
                  <a:cubicBezTo>
                    <a:pt x="15241" y="5080"/>
                    <a:pt x="12700" y="2539"/>
                    <a:pt x="12700" y="0"/>
                  </a:cubicBezTo>
                  <a:cubicBezTo>
                    <a:pt x="7621" y="2539"/>
                    <a:pt x="2541" y="508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3A3294D1-3B67-4EB4-9EAE-EA6777B12FBF}"/>
                </a:ext>
              </a:extLst>
            </p:cNvPr>
            <p:cNvSpPr/>
            <p:nvPr/>
          </p:nvSpPr>
          <p:spPr>
            <a:xfrm>
              <a:off x="16113760" y="9558019"/>
              <a:ext cx="17778" cy="12700"/>
            </a:xfrm>
            <a:custGeom>
              <a:avLst/>
              <a:gdLst>
                <a:gd name="connsiteX0" fmla="*/ 17779 w 17778"/>
                <a:gd name="connsiteY0" fmla="*/ 12700 h 12700"/>
                <a:gd name="connsiteX1" fmla="*/ 15239 w 17778"/>
                <a:gd name="connsiteY1" fmla="*/ 7620 h 12700"/>
                <a:gd name="connsiteX2" fmla="*/ 17779 w 17778"/>
                <a:gd name="connsiteY2" fmla="*/ 0 h 12700"/>
                <a:gd name="connsiteX3" fmla="*/ 0 w 17778"/>
                <a:gd name="connsiteY3" fmla="*/ 7620 h 12700"/>
                <a:gd name="connsiteX4" fmla="*/ 17779 w 17778"/>
                <a:gd name="connsiteY4" fmla="*/ 1270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78" h="12700">
                  <a:moveTo>
                    <a:pt x="17779" y="12700"/>
                  </a:moveTo>
                  <a:cubicBezTo>
                    <a:pt x="15239" y="10161"/>
                    <a:pt x="15239" y="10161"/>
                    <a:pt x="15239" y="7620"/>
                  </a:cubicBezTo>
                  <a:cubicBezTo>
                    <a:pt x="15239" y="2540"/>
                    <a:pt x="17779" y="0"/>
                    <a:pt x="17779" y="0"/>
                  </a:cubicBezTo>
                  <a:cubicBezTo>
                    <a:pt x="12700" y="2540"/>
                    <a:pt x="5079" y="5080"/>
                    <a:pt x="0" y="7620"/>
                  </a:cubicBezTo>
                  <a:cubicBezTo>
                    <a:pt x="5079" y="7620"/>
                    <a:pt x="12700" y="10161"/>
                    <a:pt x="17779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5513AB2-A519-433F-A605-2AD048BDFCEB}"/>
                </a:ext>
              </a:extLst>
            </p:cNvPr>
            <p:cNvSpPr/>
            <p:nvPr/>
          </p:nvSpPr>
          <p:spPr>
            <a:xfrm>
              <a:off x="15669260" y="9763759"/>
              <a:ext cx="17778" cy="17780"/>
            </a:xfrm>
            <a:custGeom>
              <a:avLst/>
              <a:gdLst>
                <a:gd name="connsiteX0" fmla="*/ 0 w 17778"/>
                <a:gd name="connsiteY0" fmla="*/ 12700 h 17780"/>
                <a:gd name="connsiteX1" fmla="*/ 17779 w 17778"/>
                <a:gd name="connsiteY1" fmla="*/ 17780 h 17780"/>
                <a:gd name="connsiteX2" fmla="*/ 10159 w 17778"/>
                <a:gd name="connsiteY2" fmla="*/ 0 h 17780"/>
                <a:gd name="connsiteX3" fmla="*/ 0 w 17778"/>
                <a:gd name="connsiteY3" fmla="*/ 1270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78" h="17780">
                  <a:moveTo>
                    <a:pt x="0" y="12700"/>
                  </a:moveTo>
                  <a:cubicBezTo>
                    <a:pt x="5079" y="15240"/>
                    <a:pt x="12700" y="17780"/>
                    <a:pt x="17779" y="17780"/>
                  </a:cubicBezTo>
                  <a:cubicBezTo>
                    <a:pt x="15239" y="12700"/>
                    <a:pt x="12700" y="5080"/>
                    <a:pt x="10159" y="0"/>
                  </a:cubicBezTo>
                  <a:cubicBezTo>
                    <a:pt x="7620" y="7620"/>
                    <a:pt x="5079" y="1016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C15E8D3B-B203-4FB8-8DD5-7D1A3EA4AD30}"/>
                </a:ext>
              </a:extLst>
            </p:cNvPr>
            <p:cNvSpPr/>
            <p:nvPr/>
          </p:nvSpPr>
          <p:spPr>
            <a:xfrm>
              <a:off x="15872460" y="9537700"/>
              <a:ext cx="12700" cy="15240"/>
            </a:xfrm>
            <a:custGeom>
              <a:avLst/>
              <a:gdLst>
                <a:gd name="connsiteX0" fmla="*/ 0 w 12700"/>
                <a:gd name="connsiteY0" fmla="*/ 10160 h 15240"/>
                <a:gd name="connsiteX1" fmla="*/ 10159 w 12700"/>
                <a:gd name="connsiteY1" fmla="*/ 15240 h 15240"/>
                <a:gd name="connsiteX2" fmla="*/ 12700 w 12700"/>
                <a:gd name="connsiteY2" fmla="*/ 2540 h 15240"/>
                <a:gd name="connsiteX3" fmla="*/ 5079 w 12700"/>
                <a:gd name="connsiteY3" fmla="*/ 0 h 15240"/>
                <a:gd name="connsiteX4" fmla="*/ 0 w 12700"/>
                <a:gd name="connsiteY4" fmla="*/ 1016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10160"/>
                  </a:moveTo>
                  <a:cubicBezTo>
                    <a:pt x="2539" y="12700"/>
                    <a:pt x="7620" y="12700"/>
                    <a:pt x="10159" y="15240"/>
                  </a:cubicBezTo>
                  <a:cubicBezTo>
                    <a:pt x="12700" y="10160"/>
                    <a:pt x="12700" y="7620"/>
                    <a:pt x="12700" y="2540"/>
                  </a:cubicBezTo>
                  <a:cubicBezTo>
                    <a:pt x="12700" y="2540"/>
                    <a:pt x="7620" y="0"/>
                    <a:pt x="5079" y="0"/>
                  </a:cubicBezTo>
                  <a:cubicBezTo>
                    <a:pt x="5079" y="2540"/>
                    <a:pt x="2539" y="508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3EA1992-44E5-4BBE-BCB7-D267E7E755BB}"/>
                </a:ext>
              </a:extLst>
            </p:cNvPr>
            <p:cNvSpPr/>
            <p:nvPr/>
          </p:nvSpPr>
          <p:spPr>
            <a:xfrm>
              <a:off x="16093439" y="9550400"/>
              <a:ext cx="20321" cy="15240"/>
            </a:xfrm>
            <a:custGeom>
              <a:avLst/>
              <a:gdLst>
                <a:gd name="connsiteX0" fmla="*/ 10161 w 20321"/>
                <a:gd name="connsiteY0" fmla="*/ 0 h 15240"/>
                <a:gd name="connsiteX1" fmla="*/ 0 w 20321"/>
                <a:gd name="connsiteY1" fmla="*/ 7620 h 15240"/>
                <a:gd name="connsiteX2" fmla="*/ 12700 w 20321"/>
                <a:gd name="connsiteY2" fmla="*/ 15240 h 15240"/>
                <a:gd name="connsiteX3" fmla="*/ 20321 w 20321"/>
                <a:gd name="connsiteY3" fmla="*/ 12700 h 15240"/>
                <a:gd name="connsiteX4" fmla="*/ 10161 w 20321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21" h="15240">
                  <a:moveTo>
                    <a:pt x="10161" y="0"/>
                  </a:moveTo>
                  <a:cubicBezTo>
                    <a:pt x="10161" y="0"/>
                    <a:pt x="5080" y="5080"/>
                    <a:pt x="0" y="7620"/>
                  </a:cubicBezTo>
                  <a:cubicBezTo>
                    <a:pt x="5080" y="10160"/>
                    <a:pt x="7621" y="12700"/>
                    <a:pt x="12700" y="15240"/>
                  </a:cubicBezTo>
                  <a:cubicBezTo>
                    <a:pt x="15241" y="15240"/>
                    <a:pt x="17780" y="12700"/>
                    <a:pt x="20321" y="12700"/>
                  </a:cubicBezTo>
                  <a:cubicBezTo>
                    <a:pt x="17780" y="7620"/>
                    <a:pt x="15241" y="254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A79DB8-E672-4EC7-815D-A5F3A2DC0F36}"/>
                </a:ext>
              </a:extLst>
            </p:cNvPr>
            <p:cNvSpPr/>
            <p:nvPr/>
          </p:nvSpPr>
          <p:spPr>
            <a:xfrm>
              <a:off x="14972588" y="9644380"/>
              <a:ext cx="13411" cy="15239"/>
            </a:xfrm>
            <a:custGeom>
              <a:avLst/>
              <a:gdLst>
                <a:gd name="connsiteX0" fmla="*/ 10872 w 13411"/>
                <a:gd name="connsiteY0" fmla="*/ 15239 h 15239"/>
                <a:gd name="connsiteX1" fmla="*/ 13411 w 13411"/>
                <a:gd name="connsiteY1" fmla="*/ 7620 h 15239"/>
                <a:gd name="connsiteX2" fmla="*/ 3250 w 13411"/>
                <a:gd name="connsiteY2" fmla="*/ 0 h 15239"/>
                <a:gd name="connsiteX3" fmla="*/ 711 w 13411"/>
                <a:gd name="connsiteY3" fmla="*/ 7620 h 15239"/>
                <a:gd name="connsiteX4" fmla="*/ 10872 w 13411"/>
                <a:gd name="connsiteY4" fmla="*/ 15239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39">
                  <a:moveTo>
                    <a:pt x="10872" y="15239"/>
                  </a:moveTo>
                  <a:cubicBezTo>
                    <a:pt x="10872" y="12700"/>
                    <a:pt x="13411" y="10160"/>
                    <a:pt x="13411" y="7620"/>
                  </a:cubicBezTo>
                  <a:cubicBezTo>
                    <a:pt x="10872" y="5080"/>
                    <a:pt x="5791" y="2539"/>
                    <a:pt x="3250" y="0"/>
                  </a:cubicBezTo>
                  <a:cubicBezTo>
                    <a:pt x="3250" y="2539"/>
                    <a:pt x="-1828" y="7620"/>
                    <a:pt x="711" y="7620"/>
                  </a:cubicBezTo>
                  <a:cubicBezTo>
                    <a:pt x="3250" y="10160"/>
                    <a:pt x="5791" y="12700"/>
                    <a:pt x="10872" y="152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56CAB40-A9BE-4F77-ABBB-5E8E2B3455E7}"/>
                </a:ext>
              </a:extLst>
            </p:cNvPr>
            <p:cNvSpPr/>
            <p:nvPr/>
          </p:nvSpPr>
          <p:spPr>
            <a:xfrm>
              <a:off x="15966439" y="9582291"/>
              <a:ext cx="15240" cy="8749"/>
            </a:xfrm>
            <a:custGeom>
              <a:avLst/>
              <a:gdLst>
                <a:gd name="connsiteX0" fmla="*/ 0 w 15240"/>
                <a:gd name="connsiteY0" fmla="*/ 6209 h 8749"/>
                <a:gd name="connsiteX1" fmla="*/ 12700 w 15240"/>
                <a:gd name="connsiteY1" fmla="*/ 8749 h 8749"/>
                <a:gd name="connsiteX2" fmla="*/ 15241 w 15240"/>
                <a:gd name="connsiteY2" fmla="*/ 1129 h 8749"/>
                <a:gd name="connsiteX3" fmla="*/ 2541 w 15240"/>
                <a:gd name="connsiteY3" fmla="*/ 1129 h 8749"/>
                <a:gd name="connsiteX4" fmla="*/ 0 w 15240"/>
                <a:gd name="connsiteY4" fmla="*/ 6209 h 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8749">
                  <a:moveTo>
                    <a:pt x="0" y="6209"/>
                  </a:moveTo>
                  <a:cubicBezTo>
                    <a:pt x="5080" y="6209"/>
                    <a:pt x="10161" y="8749"/>
                    <a:pt x="12700" y="8749"/>
                  </a:cubicBezTo>
                  <a:cubicBezTo>
                    <a:pt x="15241" y="6209"/>
                    <a:pt x="15241" y="3669"/>
                    <a:pt x="15241" y="1129"/>
                  </a:cubicBezTo>
                  <a:cubicBezTo>
                    <a:pt x="10161" y="1129"/>
                    <a:pt x="5080" y="-1411"/>
                    <a:pt x="2541" y="1129"/>
                  </a:cubicBezTo>
                  <a:cubicBezTo>
                    <a:pt x="2541" y="-1411"/>
                    <a:pt x="2541" y="3669"/>
                    <a:pt x="0" y="620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972C3FB-6455-4845-AADB-40F7D9155380}"/>
                </a:ext>
              </a:extLst>
            </p:cNvPr>
            <p:cNvSpPr/>
            <p:nvPr/>
          </p:nvSpPr>
          <p:spPr>
            <a:xfrm>
              <a:off x="16024860" y="9669780"/>
              <a:ext cx="17778" cy="17779"/>
            </a:xfrm>
            <a:custGeom>
              <a:avLst/>
              <a:gdLst>
                <a:gd name="connsiteX0" fmla="*/ 0 w 17778"/>
                <a:gd name="connsiteY0" fmla="*/ 12700 h 17779"/>
                <a:gd name="connsiteX1" fmla="*/ 17779 w 17778"/>
                <a:gd name="connsiteY1" fmla="*/ 17780 h 17779"/>
                <a:gd name="connsiteX2" fmla="*/ 10159 w 17778"/>
                <a:gd name="connsiteY2" fmla="*/ 0 h 17779"/>
                <a:gd name="connsiteX3" fmla="*/ 0 w 17778"/>
                <a:gd name="connsiteY3" fmla="*/ 1270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78" h="17779">
                  <a:moveTo>
                    <a:pt x="0" y="12700"/>
                  </a:moveTo>
                  <a:cubicBezTo>
                    <a:pt x="5079" y="15239"/>
                    <a:pt x="12700" y="17780"/>
                    <a:pt x="17779" y="17780"/>
                  </a:cubicBezTo>
                  <a:cubicBezTo>
                    <a:pt x="15239" y="12700"/>
                    <a:pt x="12700" y="5080"/>
                    <a:pt x="10159" y="0"/>
                  </a:cubicBezTo>
                  <a:cubicBezTo>
                    <a:pt x="7620" y="5080"/>
                    <a:pt x="5079" y="762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8F5FD015-6382-453B-89F9-EC24C333ECA0}"/>
                </a:ext>
              </a:extLst>
            </p:cNvPr>
            <p:cNvSpPr/>
            <p:nvPr/>
          </p:nvSpPr>
          <p:spPr>
            <a:xfrm>
              <a:off x="15948660" y="9528951"/>
              <a:ext cx="15239" cy="11288"/>
            </a:xfrm>
            <a:custGeom>
              <a:avLst/>
              <a:gdLst>
                <a:gd name="connsiteX0" fmla="*/ 15239 w 15239"/>
                <a:gd name="connsiteY0" fmla="*/ 1129 h 11288"/>
                <a:gd name="connsiteX1" fmla="*/ 2539 w 15239"/>
                <a:gd name="connsiteY1" fmla="*/ 1129 h 11288"/>
                <a:gd name="connsiteX2" fmla="*/ 0 w 15239"/>
                <a:gd name="connsiteY2" fmla="*/ 8749 h 11288"/>
                <a:gd name="connsiteX3" fmla="*/ 12700 w 15239"/>
                <a:gd name="connsiteY3" fmla="*/ 11289 h 11288"/>
                <a:gd name="connsiteX4" fmla="*/ 15239 w 15239"/>
                <a:gd name="connsiteY4" fmla="*/ 1129 h 1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1288">
                  <a:moveTo>
                    <a:pt x="15239" y="1129"/>
                  </a:moveTo>
                  <a:cubicBezTo>
                    <a:pt x="10159" y="1129"/>
                    <a:pt x="5079" y="-1411"/>
                    <a:pt x="2539" y="1129"/>
                  </a:cubicBezTo>
                  <a:cubicBezTo>
                    <a:pt x="0" y="1129"/>
                    <a:pt x="0" y="6208"/>
                    <a:pt x="0" y="8749"/>
                  </a:cubicBezTo>
                  <a:cubicBezTo>
                    <a:pt x="5079" y="8749"/>
                    <a:pt x="10159" y="11289"/>
                    <a:pt x="12700" y="11289"/>
                  </a:cubicBezTo>
                  <a:cubicBezTo>
                    <a:pt x="15239" y="6208"/>
                    <a:pt x="15239" y="3668"/>
                    <a:pt x="15239" y="112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123515-4EDB-44C8-A418-BE6643158BAB}"/>
                </a:ext>
              </a:extLst>
            </p:cNvPr>
            <p:cNvSpPr/>
            <p:nvPr/>
          </p:nvSpPr>
          <p:spPr>
            <a:xfrm>
              <a:off x="15681960" y="9768840"/>
              <a:ext cx="7619" cy="7619"/>
            </a:xfrm>
            <a:custGeom>
              <a:avLst/>
              <a:gdLst>
                <a:gd name="connsiteX0" fmla="*/ 7620 w 7619"/>
                <a:gd name="connsiteY0" fmla="*/ 5080 h 7619"/>
                <a:gd name="connsiteX1" fmla="*/ 0 w 7619"/>
                <a:gd name="connsiteY1" fmla="*/ 0 h 7619"/>
                <a:gd name="connsiteX2" fmla="*/ 2539 w 7619"/>
                <a:gd name="connsiteY2" fmla="*/ 7620 h 7619"/>
                <a:gd name="connsiteX3" fmla="*/ 7620 w 7619"/>
                <a:gd name="connsiteY3" fmla="*/ 508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7620" y="5080"/>
                  </a:moveTo>
                  <a:cubicBezTo>
                    <a:pt x="7620" y="2540"/>
                    <a:pt x="5079" y="0"/>
                    <a:pt x="0" y="0"/>
                  </a:cubicBezTo>
                  <a:cubicBezTo>
                    <a:pt x="0" y="0"/>
                    <a:pt x="2539" y="7620"/>
                    <a:pt x="2539" y="7620"/>
                  </a:cubicBezTo>
                  <a:cubicBezTo>
                    <a:pt x="2539" y="5080"/>
                    <a:pt x="5079" y="5080"/>
                    <a:pt x="762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AA94687-F45A-45E4-AFC4-435BCE53BBDE}"/>
                </a:ext>
              </a:extLst>
            </p:cNvPr>
            <p:cNvSpPr/>
            <p:nvPr/>
          </p:nvSpPr>
          <p:spPr>
            <a:xfrm>
              <a:off x="16035019" y="9649459"/>
              <a:ext cx="13392" cy="17780"/>
            </a:xfrm>
            <a:custGeom>
              <a:avLst/>
              <a:gdLst>
                <a:gd name="connsiteX0" fmla="*/ 7620 w 13392"/>
                <a:gd name="connsiteY0" fmla="*/ 0 h 17780"/>
                <a:gd name="connsiteX1" fmla="*/ 0 w 13392"/>
                <a:gd name="connsiteY1" fmla="*/ 12700 h 17780"/>
                <a:gd name="connsiteX2" fmla="*/ 10161 w 13392"/>
                <a:gd name="connsiteY2" fmla="*/ 17780 h 17780"/>
                <a:gd name="connsiteX3" fmla="*/ 12700 w 13392"/>
                <a:gd name="connsiteY3" fmla="*/ 5080 h 17780"/>
                <a:gd name="connsiteX4" fmla="*/ 7620 w 13392"/>
                <a:gd name="connsiteY4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2" h="17780">
                  <a:moveTo>
                    <a:pt x="7620" y="0"/>
                  </a:moveTo>
                  <a:cubicBezTo>
                    <a:pt x="5080" y="5080"/>
                    <a:pt x="2541" y="7620"/>
                    <a:pt x="0" y="12700"/>
                  </a:cubicBezTo>
                  <a:cubicBezTo>
                    <a:pt x="2541" y="15240"/>
                    <a:pt x="7620" y="15240"/>
                    <a:pt x="10161" y="17780"/>
                  </a:cubicBezTo>
                  <a:cubicBezTo>
                    <a:pt x="12700" y="12700"/>
                    <a:pt x="12700" y="10160"/>
                    <a:pt x="12700" y="5080"/>
                  </a:cubicBezTo>
                  <a:cubicBezTo>
                    <a:pt x="15241" y="2540"/>
                    <a:pt x="10161" y="2540"/>
                    <a:pt x="76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76280F3-ACE6-4CC9-BC51-B97C2E3373FD}"/>
                </a:ext>
              </a:extLst>
            </p:cNvPr>
            <p:cNvSpPr/>
            <p:nvPr/>
          </p:nvSpPr>
          <p:spPr>
            <a:xfrm>
              <a:off x="15770860" y="9885680"/>
              <a:ext cx="15239" cy="15239"/>
            </a:xfrm>
            <a:custGeom>
              <a:avLst/>
              <a:gdLst>
                <a:gd name="connsiteX0" fmla="*/ 0 w 15239"/>
                <a:gd name="connsiteY0" fmla="*/ 12700 h 15239"/>
                <a:gd name="connsiteX1" fmla="*/ 12700 w 15239"/>
                <a:gd name="connsiteY1" fmla="*/ 15239 h 15239"/>
                <a:gd name="connsiteX2" fmla="*/ 15239 w 15239"/>
                <a:gd name="connsiteY2" fmla="*/ 7620 h 15239"/>
                <a:gd name="connsiteX3" fmla="*/ 2539 w 15239"/>
                <a:gd name="connsiteY3" fmla="*/ 0 h 15239"/>
                <a:gd name="connsiteX4" fmla="*/ 0 w 15239"/>
                <a:gd name="connsiteY4" fmla="*/ 1270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5239">
                  <a:moveTo>
                    <a:pt x="0" y="12700"/>
                  </a:moveTo>
                  <a:cubicBezTo>
                    <a:pt x="5079" y="15239"/>
                    <a:pt x="7620" y="15239"/>
                    <a:pt x="12700" y="15239"/>
                  </a:cubicBezTo>
                  <a:cubicBezTo>
                    <a:pt x="12700" y="15239"/>
                    <a:pt x="15239" y="10160"/>
                    <a:pt x="15239" y="7620"/>
                  </a:cubicBezTo>
                  <a:cubicBezTo>
                    <a:pt x="10159" y="5080"/>
                    <a:pt x="7620" y="2539"/>
                    <a:pt x="2539" y="0"/>
                  </a:cubicBezTo>
                  <a:cubicBezTo>
                    <a:pt x="2539" y="5080"/>
                    <a:pt x="2539" y="1016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F82D964-5399-440A-AC9F-56C0DF110A9D}"/>
                </a:ext>
              </a:extLst>
            </p:cNvPr>
            <p:cNvSpPr/>
            <p:nvPr/>
          </p:nvSpPr>
          <p:spPr>
            <a:xfrm>
              <a:off x="16047719" y="9679940"/>
              <a:ext cx="45719" cy="36670"/>
            </a:xfrm>
            <a:custGeom>
              <a:avLst/>
              <a:gdLst>
                <a:gd name="connsiteX0" fmla="*/ 0 w 45719"/>
                <a:gd name="connsiteY0" fmla="*/ 15240 h 36670"/>
                <a:gd name="connsiteX1" fmla="*/ 27941 w 45719"/>
                <a:gd name="connsiteY1" fmla="*/ 33020 h 36670"/>
                <a:gd name="connsiteX2" fmla="*/ 45720 w 45719"/>
                <a:gd name="connsiteY2" fmla="*/ 7620 h 36670"/>
                <a:gd name="connsiteX3" fmla="*/ 12700 w 45719"/>
                <a:gd name="connsiteY3" fmla="*/ 0 h 36670"/>
                <a:gd name="connsiteX4" fmla="*/ 0 w 45719"/>
                <a:gd name="connsiteY4" fmla="*/ 15240 h 3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19" h="36670">
                  <a:moveTo>
                    <a:pt x="0" y="15240"/>
                  </a:moveTo>
                  <a:cubicBezTo>
                    <a:pt x="2541" y="30480"/>
                    <a:pt x="10161" y="43180"/>
                    <a:pt x="27941" y="33020"/>
                  </a:cubicBezTo>
                  <a:cubicBezTo>
                    <a:pt x="33020" y="30480"/>
                    <a:pt x="35561" y="20320"/>
                    <a:pt x="45720" y="7620"/>
                  </a:cubicBezTo>
                  <a:cubicBezTo>
                    <a:pt x="30480" y="5080"/>
                    <a:pt x="22861" y="0"/>
                    <a:pt x="12700" y="0"/>
                  </a:cubicBezTo>
                  <a:cubicBezTo>
                    <a:pt x="7620" y="2540"/>
                    <a:pt x="0" y="12700"/>
                    <a:pt x="0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8A1AFC3-973A-41DA-B47D-043552536BD4}"/>
                </a:ext>
              </a:extLst>
            </p:cNvPr>
            <p:cNvSpPr/>
            <p:nvPr/>
          </p:nvSpPr>
          <p:spPr>
            <a:xfrm>
              <a:off x="16078200" y="9499600"/>
              <a:ext cx="17780" cy="17780"/>
            </a:xfrm>
            <a:custGeom>
              <a:avLst/>
              <a:gdLst>
                <a:gd name="connsiteX0" fmla="*/ 5080 w 17780"/>
                <a:gd name="connsiteY0" fmla="*/ 0 h 17780"/>
                <a:gd name="connsiteX1" fmla="*/ 0 w 17780"/>
                <a:gd name="connsiteY1" fmla="*/ 17780 h 17780"/>
                <a:gd name="connsiteX2" fmla="*/ 17780 w 17780"/>
                <a:gd name="connsiteY2" fmla="*/ 10160 h 17780"/>
                <a:gd name="connsiteX3" fmla="*/ 5080 w 17780"/>
                <a:gd name="connsiteY3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5080" y="0"/>
                  </a:moveTo>
                  <a:cubicBezTo>
                    <a:pt x="2539" y="5080"/>
                    <a:pt x="0" y="12700"/>
                    <a:pt x="0" y="17780"/>
                  </a:cubicBezTo>
                  <a:cubicBezTo>
                    <a:pt x="5080" y="15240"/>
                    <a:pt x="12700" y="12700"/>
                    <a:pt x="17780" y="10160"/>
                  </a:cubicBezTo>
                  <a:cubicBezTo>
                    <a:pt x="12700" y="7620"/>
                    <a:pt x="10161" y="2540"/>
                    <a:pt x="50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A2947653-70D7-4378-8D86-5DA577713964}"/>
                </a:ext>
              </a:extLst>
            </p:cNvPr>
            <p:cNvSpPr/>
            <p:nvPr/>
          </p:nvSpPr>
          <p:spPr>
            <a:xfrm>
              <a:off x="15516148" y="9829800"/>
              <a:ext cx="13411" cy="17780"/>
            </a:xfrm>
            <a:custGeom>
              <a:avLst/>
              <a:gdLst>
                <a:gd name="connsiteX0" fmla="*/ 3251 w 13411"/>
                <a:gd name="connsiteY0" fmla="*/ 0 h 17780"/>
                <a:gd name="connsiteX1" fmla="*/ 712 w 13411"/>
                <a:gd name="connsiteY1" fmla="*/ 7620 h 17780"/>
                <a:gd name="connsiteX2" fmla="*/ 10871 w 13411"/>
                <a:gd name="connsiteY2" fmla="*/ 17780 h 17780"/>
                <a:gd name="connsiteX3" fmla="*/ 13412 w 13411"/>
                <a:gd name="connsiteY3" fmla="*/ 10160 h 17780"/>
                <a:gd name="connsiteX4" fmla="*/ 3251 w 13411"/>
                <a:gd name="connsiteY4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7780">
                  <a:moveTo>
                    <a:pt x="3251" y="0"/>
                  </a:moveTo>
                  <a:cubicBezTo>
                    <a:pt x="3251" y="2540"/>
                    <a:pt x="-1829" y="7620"/>
                    <a:pt x="712" y="7620"/>
                  </a:cubicBezTo>
                  <a:cubicBezTo>
                    <a:pt x="3251" y="10160"/>
                    <a:pt x="8331" y="15240"/>
                    <a:pt x="10871" y="17780"/>
                  </a:cubicBezTo>
                  <a:cubicBezTo>
                    <a:pt x="10871" y="15240"/>
                    <a:pt x="13412" y="12700"/>
                    <a:pt x="13412" y="10160"/>
                  </a:cubicBezTo>
                  <a:cubicBezTo>
                    <a:pt x="8331" y="5080"/>
                    <a:pt x="5790" y="2540"/>
                    <a:pt x="325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AB16460-9FF3-453F-8A91-4AA215DB270B}"/>
                </a:ext>
              </a:extLst>
            </p:cNvPr>
            <p:cNvSpPr/>
            <p:nvPr/>
          </p:nvSpPr>
          <p:spPr>
            <a:xfrm>
              <a:off x="15466060" y="9966959"/>
              <a:ext cx="17778" cy="13411"/>
            </a:xfrm>
            <a:custGeom>
              <a:avLst/>
              <a:gdLst>
                <a:gd name="connsiteX0" fmla="*/ 0 w 17778"/>
                <a:gd name="connsiteY0" fmla="*/ 10160 h 13411"/>
                <a:gd name="connsiteX1" fmla="*/ 7620 w 17778"/>
                <a:gd name="connsiteY1" fmla="*/ 12700 h 13411"/>
                <a:gd name="connsiteX2" fmla="*/ 17779 w 17778"/>
                <a:gd name="connsiteY2" fmla="*/ 2540 h 13411"/>
                <a:gd name="connsiteX3" fmla="*/ 10159 w 17778"/>
                <a:gd name="connsiteY3" fmla="*/ 0 h 13411"/>
                <a:gd name="connsiteX4" fmla="*/ 0 w 17778"/>
                <a:gd name="connsiteY4" fmla="*/ 10160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78" h="13411">
                  <a:moveTo>
                    <a:pt x="0" y="10160"/>
                  </a:moveTo>
                  <a:cubicBezTo>
                    <a:pt x="2539" y="10160"/>
                    <a:pt x="7620" y="15240"/>
                    <a:pt x="7620" y="12700"/>
                  </a:cubicBezTo>
                  <a:cubicBezTo>
                    <a:pt x="10159" y="10160"/>
                    <a:pt x="15239" y="5080"/>
                    <a:pt x="17779" y="2540"/>
                  </a:cubicBezTo>
                  <a:cubicBezTo>
                    <a:pt x="15239" y="2540"/>
                    <a:pt x="12700" y="0"/>
                    <a:pt x="10159" y="0"/>
                  </a:cubicBezTo>
                  <a:cubicBezTo>
                    <a:pt x="7620" y="2540"/>
                    <a:pt x="2539" y="508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208920BB-150A-4F41-848F-004D283CC14A}"/>
                </a:ext>
              </a:extLst>
            </p:cNvPr>
            <p:cNvSpPr/>
            <p:nvPr/>
          </p:nvSpPr>
          <p:spPr>
            <a:xfrm>
              <a:off x="16085819" y="9509759"/>
              <a:ext cx="7619" cy="7620"/>
            </a:xfrm>
            <a:custGeom>
              <a:avLst/>
              <a:gdLst>
                <a:gd name="connsiteX0" fmla="*/ 2541 w 7619"/>
                <a:gd name="connsiteY0" fmla="*/ 7620 h 7620"/>
                <a:gd name="connsiteX1" fmla="*/ 7620 w 7619"/>
                <a:gd name="connsiteY1" fmla="*/ 0 h 7620"/>
                <a:gd name="connsiteX2" fmla="*/ 0 w 7619"/>
                <a:gd name="connsiteY2" fmla="*/ 2540 h 7620"/>
                <a:gd name="connsiteX3" fmla="*/ 2541 w 7619"/>
                <a:gd name="connsiteY3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20">
                  <a:moveTo>
                    <a:pt x="2541" y="7620"/>
                  </a:moveTo>
                  <a:cubicBezTo>
                    <a:pt x="5080" y="7620"/>
                    <a:pt x="7620" y="5080"/>
                    <a:pt x="7620" y="0"/>
                  </a:cubicBezTo>
                  <a:cubicBezTo>
                    <a:pt x="7620" y="0"/>
                    <a:pt x="0" y="2540"/>
                    <a:pt x="0" y="2540"/>
                  </a:cubicBezTo>
                  <a:cubicBezTo>
                    <a:pt x="2541" y="5080"/>
                    <a:pt x="2541" y="5080"/>
                    <a:pt x="2541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3574FC2A-E2D3-4B1D-981C-47B636327345}"/>
                </a:ext>
              </a:extLst>
            </p:cNvPr>
            <p:cNvSpPr/>
            <p:nvPr/>
          </p:nvSpPr>
          <p:spPr>
            <a:xfrm>
              <a:off x="15580360" y="9999980"/>
              <a:ext cx="13410" cy="15239"/>
            </a:xfrm>
            <a:custGeom>
              <a:avLst/>
              <a:gdLst>
                <a:gd name="connsiteX0" fmla="*/ 2539 w 13410"/>
                <a:gd name="connsiteY0" fmla="*/ 0 h 15239"/>
                <a:gd name="connsiteX1" fmla="*/ 0 w 13410"/>
                <a:gd name="connsiteY1" fmla="*/ 7620 h 15239"/>
                <a:gd name="connsiteX2" fmla="*/ 10159 w 13410"/>
                <a:gd name="connsiteY2" fmla="*/ 15239 h 15239"/>
                <a:gd name="connsiteX3" fmla="*/ 12700 w 13410"/>
                <a:gd name="connsiteY3" fmla="*/ 7620 h 15239"/>
                <a:gd name="connsiteX4" fmla="*/ 2539 w 13410"/>
                <a:gd name="connsiteY4" fmla="*/ 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0" h="15239">
                  <a:moveTo>
                    <a:pt x="2539" y="0"/>
                  </a:moveTo>
                  <a:cubicBezTo>
                    <a:pt x="2539" y="2539"/>
                    <a:pt x="0" y="5080"/>
                    <a:pt x="0" y="7620"/>
                  </a:cubicBezTo>
                  <a:cubicBezTo>
                    <a:pt x="2539" y="10160"/>
                    <a:pt x="7620" y="12700"/>
                    <a:pt x="10159" y="15239"/>
                  </a:cubicBezTo>
                  <a:cubicBezTo>
                    <a:pt x="10159" y="12700"/>
                    <a:pt x="15239" y="7620"/>
                    <a:pt x="12700" y="7620"/>
                  </a:cubicBezTo>
                  <a:cubicBezTo>
                    <a:pt x="10159" y="5080"/>
                    <a:pt x="7620" y="2539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FD8728E-FD13-480B-A62A-E93EB7ED41E0}"/>
                </a:ext>
              </a:extLst>
            </p:cNvPr>
            <p:cNvSpPr/>
            <p:nvPr/>
          </p:nvSpPr>
          <p:spPr>
            <a:xfrm>
              <a:off x="15433039" y="9916159"/>
              <a:ext cx="45721" cy="35559"/>
            </a:xfrm>
            <a:custGeom>
              <a:avLst/>
              <a:gdLst>
                <a:gd name="connsiteX0" fmla="*/ 20321 w 45721"/>
                <a:gd name="connsiteY0" fmla="*/ 35560 h 35559"/>
                <a:gd name="connsiteX1" fmla="*/ 45721 w 45721"/>
                <a:gd name="connsiteY1" fmla="*/ 12700 h 35559"/>
                <a:gd name="connsiteX2" fmla="*/ 15241 w 45721"/>
                <a:gd name="connsiteY2" fmla="*/ 0 h 35559"/>
                <a:gd name="connsiteX3" fmla="*/ 0 w 45721"/>
                <a:gd name="connsiteY3" fmla="*/ 25400 h 35559"/>
                <a:gd name="connsiteX4" fmla="*/ 20321 w 45721"/>
                <a:gd name="connsiteY4" fmla="*/ 3556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1" h="35559">
                  <a:moveTo>
                    <a:pt x="20321" y="35560"/>
                  </a:moveTo>
                  <a:cubicBezTo>
                    <a:pt x="27941" y="33020"/>
                    <a:pt x="33021" y="22860"/>
                    <a:pt x="45721" y="12700"/>
                  </a:cubicBezTo>
                  <a:cubicBezTo>
                    <a:pt x="30480" y="5080"/>
                    <a:pt x="17780" y="0"/>
                    <a:pt x="15241" y="0"/>
                  </a:cubicBezTo>
                  <a:cubicBezTo>
                    <a:pt x="7621" y="5080"/>
                    <a:pt x="2541" y="15240"/>
                    <a:pt x="0" y="25400"/>
                  </a:cubicBezTo>
                  <a:cubicBezTo>
                    <a:pt x="0" y="25400"/>
                    <a:pt x="15241" y="35560"/>
                    <a:pt x="20321" y="355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0344D2A-492A-4EE7-8130-AB9EE1A04825}"/>
                </a:ext>
              </a:extLst>
            </p:cNvPr>
            <p:cNvSpPr/>
            <p:nvPr/>
          </p:nvSpPr>
          <p:spPr>
            <a:xfrm>
              <a:off x="15399308" y="9989819"/>
              <a:ext cx="14122" cy="17780"/>
            </a:xfrm>
            <a:custGeom>
              <a:avLst/>
              <a:gdLst>
                <a:gd name="connsiteX0" fmla="*/ 3252 w 14122"/>
                <a:gd name="connsiteY0" fmla="*/ 0 h 17780"/>
                <a:gd name="connsiteX1" fmla="*/ 711 w 14122"/>
                <a:gd name="connsiteY1" fmla="*/ 7620 h 17780"/>
                <a:gd name="connsiteX2" fmla="*/ 10871 w 14122"/>
                <a:gd name="connsiteY2" fmla="*/ 17780 h 17780"/>
                <a:gd name="connsiteX3" fmla="*/ 13411 w 14122"/>
                <a:gd name="connsiteY3" fmla="*/ 10161 h 17780"/>
                <a:gd name="connsiteX4" fmla="*/ 3252 w 14122"/>
                <a:gd name="connsiteY4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80">
                  <a:moveTo>
                    <a:pt x="3252" y="0"/>
                  </a:moveTo>
                  <a:cubicBezTo>
                    <a:pt x="3252" y="2540"/>
                    <a:pt x="-1829" y="7620"/>
                    <a:pt x="711" y="7620"/>
                  </a:cubicBezTo>
                  <a:cubicBezTo>
                    <a:pt x="3252" y="10161"/>
                    <a:pt x="8331" y="15240"/>
                    <a:pt x="10871" y="17780"/>
                  </a:cubicBezTo>
                  <a:cubicBezTo>
                    <a:pt x="10871" y="15240"/>
                    <a:pt x="15952" y="10161"/>
                    <a:pt x="13411" y="10161"/>
                  </a:cubicBezTo>
                  <a:cubicBezTo>
                    <a:pt x="10871" y="7620"/>
                    <a:pt x="8331" y="2540"/>
                    <a:pt x="3252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FABF45-B13E-4F88-8736-89C262E13E5E}"/>
                </a:ext>
              </a:extLst>
            </p:cNvPr>
            <p:cNvSpPr/>
            <p:nvPr/>
          </p:nvSpPr>
          <p:spPr>
            <a:xfrm>
              <a:off x="15432347" y="10020300"/>
              <a:ext cx="38791" cy="27940"/>
            </a:xfrm>
            <a:custGeom>
              <a:avLst/>
              <a:gdLst>
                <a:gd name="connsiteX0" fmla="*/ 692 w 38791"/>
                <a:gd name="connsiteY0" fmla="*/ 17780 h 27940"/>
                <a:gd name="connsiteX1" fmla="*/ 28633 w 38791"/>
                <a:gd name="connsiteY1" fmla="*/ 27940 h 27940"/>
                <a:gd name="connsiteX2" fmla="*/ 38792 w 38791"/>
                <a:gd name="connsiteY2" fmla="*/ 12700 h 27940"/>
                <a:gd name="connsiteX3" fmla="*/ 5772 w 38791"/>
                <a:gd name="connsiteY3" fmla="*/ 0 h 27940"/>
                <a:gd name="connsiteX4" fmla="*/ 692 w 38791"/>
                <a:gd name="connsiteY4" fmla="*/ 17780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91" h="27940">
                  <a:moveTo>
                    <a:pt x="692" y="17780"/>
                  </a:moveTo>
                  <a:cubicBezTo>
                    <a:pt x="8313" y="22860"/>
                    <a:pt x="18472" y="25400"/>
                    <a:pt x="28633" y="27940"/>
                  </a:cubicBezTo>
                  <a:cubicBezTo>
                    <a:pt x="31172" y="27940"/>
                    <a:pt x="36253" y="20320"/>
                    <a:pt x="38792" y="12700"/>
                  </a:cubicBezTo>
                  <a:cubicBezTo>
                    <a:pt x="28633" y="7620"/>
                    <a:pt x="15933" y="5080"/>
                    <a:pt x="5772" y="0"/>
                  </a:cubicBezTo>
                  <a:cubicBezTo>
                    <a:pt x="3233" y="5080"/>
                    <a:pt x="-1847" y="17780"/>
                    <a:pt x="692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B4695052-E7BB-4EA3-AE58-245499A02DEA}"/>
                </a:ext>
              </a:extLst>
            </p:cNvPr>
            <p:cNvSpPr/>
            <p:nvPr/>
          </p:nvSpPr>
          <p:spPr>
            <a:xfrm>
              <a:off x="15384780" y="9895840"/>
              <a:ext cx="30480" cy="22859"/>
            </a:xfrm>
            <a:custGeom>
              <a:avLst/>
              <a:gdLst>
                <a:gd name="connsiteX0" fmla="*/ 0 w 30480"/>
                <a:gd name="connsiteY0" fmla="*/ 10160 h 22859"/>
                <a:gd name="connsiteX1" fmla="*/ 12700 w 30480"/>
                <a:gd name="connsiteY1" fmla="*/ 22860 h 22859"/>
                <a:gd name="connsiteX2" fmla="*/ 30480 w 30480"/>
                <a:gd name="connsiteY2" fmla="*/ 5080 h 22859"/>
                <a:gd name="connsiteX3" fmla="*/ 12700 w 30480"/>
                <a:gd name="connsiteY3" fmla="*/ 0 h 22859"/>
                <a:gd name="connsiteX4" fmla="*/ 0 w 30480"/>
                <a:gd name="connsiteY4" fmla="*/ 1016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" h="22859">
                  <a:moveTo>
                    <a:pt x="0" y="10160"/>
                  </a:moveTo>
                  <a:cubicBezTo>
                    <a:pt x="5080" y="15240"/>
                    <a:pt x="10159" y="20320"/>
                    <a:pt x="12700" y="22860"/>
                  </a:cubicBezTo>
                  <a:cubicBezTo>
                    <a:pt x="22859" y="12700"/>
                    <a:pt x="27939" y="7620"/>
                    <a:pt x="30480" y="5080"/>
                  </a:cubicBezTo>
                  <a:cubicBezTo>
                    <a:pt x="25400" y="2540"/>
                    <a:pt x="17780" y="0"/>
                    <a:pt x="12700" y="0"/>
                  </a:cubicBezTo>
                  <a:cubicBezTo>
                    <a:pt x="7620" y="0"/>
                    <a:pt x="2539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4F19702-15FE-4C2B-AD42-86B1871EB1B0}"/>
                </a:ext>
              </a:extLst>
            </p:cNvPr>
            <p:cNvSpPr/>
            <p:nvPr/>
          </p:nvSpPr>
          <p:spPr>
            <a:xfrm>
              <a:off x="15570200" y="9870440"/>
              <a:ext cx="15239" cy="13411"/>
            </a:xfrm>
            <a:custGeom>
              <a:avLst/>
              <a:gdLst>
                <a:gd name="connsiteX0" fmla="*/ 15239 w 15239"/>
                <a:gd name="connsiteY0" fmla="*/ 2540 h 13411"/>
                <a:gd name="connsiteX1" fmla="*/ 7620 w 15239"/>
                <a:gd name="connsiteY1" fmla="*/ 0 h 13411"/>
                <a:gd name="connsiteX2" fmla="*/ 0 w 15239"/>
                <a:gd name="connsiteY2" fmla="*/ 10160 h 13411"/>
                <a:gd name="connsiteX3" fmla="*/ 7620 w 15239"/>
                <a:gd name="connsiteY3" fmla="*/ 12700 h 13411"/>
                <a:gd name="connsiteX4" fmla="*/ 15239 w 15239"/>
                <a:gd name="connsiteY4" fmla="*/ 2540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3411">
                  <a:moveTo>
                    <a:pt x="15239" y="2540"/>
                  </a:moveTo>
                  <a:cubicBezTo>
                    <a:pt x="12700" y="2540"/>
                    <a:pt x="10161" y="0"/>
                    <a:pt x="7620" y="0"/>
                  </a:cubicBezTo>
                  <a:cubicBezTo>
                    <a:pt x="5080" y="2540"/>
                    <a:pt x="2539" y="7620"/>
                    <a:pt x="0" y="10160"/>
                  </a:cubicBezTo>
                  <a:cubicBezTo>
                    <a:pt x="2539" y="10160"/>
                    <a:pt x="7620" y="15240"/>
                    <a:pt x="7620" y="12700"/>
                  </a:cubicBezTo>
                  <a:cubicBezTo>
                    <a:pt x="7620" y="10160"/>
                    <a:pt x="10161" y="5080"/>
                    <a:pt x="15239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55296DA-8ACD-4581-8A9F-9AF1E3E2171C}"/>
                </a:ext>
              </a:extLst>
            </p:cNvPr>
            <p:cNvSpPr/>
            <p:nvPr/>
          </p:nvSpPr>
          <p:spPr>
            <a:xfrm>
              <a:off x="15666719" y="9870440"/>
              <a:ext cx="12700" cy="15240"/>
            </a:xfrm>
            <a:custGeom>
              <a:avLst/>
              <a:gdLst>
                <a:gd name="connsiteX0" fmla="*/ 0 w 12700"/>
                <a:gd name="connsiteY0" fmla="*/ 10160 h 15240"/>
                <a:gd name="connsiteX1" fmla="*/ 10161 w 12700"/>
                <a:gd name="connsiteY1" fmla="*/ 15240 h 15240"/>
                <a:gd name="connsiteX2" fmla="*/ 12700 w 12700"/>
                <a:gd name="connsiteY2" fmla="*/ 2540 h 15240"/>
                <a:gd name="connsiteX3" fmla="*/ 5080 w 12700"/>
                <a:gd name="connsiteY3" fmla="*/ 0 h 15240"/>
                <a:gd name="connsiteX4" fmla="*/ 0 w 12700"/>
                <a:gd name="connsiteY4" fmla="*/ 1016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10160"/>
                  </a:moveTo>
                  <a:cubicBezTo>
                    <a:pt x="2541" y="12700"/>
                    <a:pt x="7620" y="12700"/>
                    <a:pt x="10161" y="15240"/>
                  </a:cubicBezTo>
                  <a:cubicBezTo>
                    <a:pt x="12700" y="10160"/>
                    <a:pt x="12700" y="7620"/>
                    <a:pt x="12700" y="2540"/>
                  </a:cubicBezTo>
                  <a:cubicBezTo>
                    <a:pt x="12700" y="2540"/>
                    <a:pt x="7620" y="0"/>
                    <a:pt x="5080" y="0"/>
                  </a:cubicBezTo>
                  <a:cubicBezTo>
                    <a:pt x="5080" y="2540"/>
                    <a:pt x="2541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ED0607A-3B5C-4BED-BE3F-8AEDBCA7A100}"/>
                </a:ext>
              </a:extLst>
            </p:cNvPr>
            <p:cNvSpPr/>
            <p:nvPr/>
          </p:nvSpPr>
          <p:spPr>
            <a:xfrm>
              <a:off x="15659100" y="9888219"/>
              <a:ext cx="15239" cy="20320"/>
            </a:xfrm>
            <a:custGeom>
              <a:avLst/>
              <a:gdLst>
                <a:gd name="connsiteX0" fmla="*/ 0 w 15239"/>
                <a:gd name="connsiteY0" fmla="*/ 10161 h 20320"/>
                <a:gd name="connsiteX1" fmla="*/ 7620 w 15239"/>
                <a:gd name="connsiteY1" fmla="*/ 20320 h 20320"/>
                <a:gd name="connsiteX2" fmla="*/ 15239 w 15239"/>
                <a:gd name="connsiteY2" fmla="*/ 7620 h 20320"/>
                <a:gd name="connsiteX3" fmla="*/ 12700 w 15239"/>
                <a:gd name="connsiteY3" fmla="*/ 0 h 20320"/>
                <a:gd name="connsiteX4" fmla="*/ 0 w 15239"/>
                <a:gd name="connsiteY4" fmla="*/ 10161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20">
                  <a:moveTo>
                    <a:pt x="0" y="10161"/>
                  </a:moveTo>
                  <a:cubicBezTo>
                    <a:pt x="0" y="10161"/>
                    <a:pt x="5080" y="15240"/>
                    <a:pt x="7620" y="20320"/>
                  </a:cubicBezTo>
                  <a:cubicBezTo>
                    <a:pt x="10161" y="15240"/>
                    <a:pt x="12700" y="12700"/>
                    <a:pt x="15239" y="7620"/>
                  </a:cubicBezTo>
                  <a:cubicBezTo>
                    <a:pt x="15239" y="5080"/>
                    <a:pt x="12700" y="2540"/>
                    <a:pt x="12700" y="0"/>
                  </a:cubicBezTo>
                  <a:cubicBezTo>
                    <a:pt x="5080" y="5080"/>
                    <a:pt x="2539" y="7620"/>
                    <a:pt x="0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313520-1319-4A49-BAF7-92DFA73F68A4}"/>
                </a:ext>
              </a:extLst>
            </p:cNvPr>
            <p:cNvSpPr/>
            <p:nvPr/>
          </p:nvSpPr>
          <p:spPr>
            <a:xfrm>
              <a:off x="15729508" y="9827259"/>
              <a:ext cx="13410" cy="15240"/>
            </a:xfrm>
            <a:custGeom>
              <a:avLst/>
              <a:gdLst>
                <a:gd name="connsiteX0" fmla="*/ 10871 w 13410"/>
                <a:gd name="connsiteY0" fmla="*/ 15240 h 15240"/>
                <a:gd name="connsiteX1" fmla="*/ 13411 w 13410"/>
                <a:gd name="connsiteY1" fmla="*/ 7620 h 15240"/>
                <a:gd name="connsiteX2" fmla="*/ 3252 w 13410"/>
                <a:gd name="connsiteY2" fmla="*/ 0 h 15240"/>
                <a:gd name="connsiteX3" fmla="*/ 711 w 13410"/>
                <a:gd name="connsiteY3" fmla="*/ 7620 h 15240"/>
                <a:gd name="connsiteX4" fmla="*/ 10871 w 13410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0" h="15240">
                  <a:moveTo>
                    <a:pt x="10871" y="15240"/>
                  </a:moveTo>
                  <a:cubicBezTo>
                    <a:pt x="10871" y="12700"/>
                    <a:pt x="13411" y="10160"/>
                    <a:pt x="13411" y="7620"/>
                  </a:cubicBezTo>
                  <a:cubicBezTo>
                    <a:pt x="10871" y="5080"/>
                    <a:pt x="5791" y="2540"/>
                    <a:pt x="3252" y="0"/>
                  </a:cubicBezTo>
                  <a:cubicBezTo>
                    <a:pt x="3252" y="2540"/>
                    <a:pt x="-1829" y="7620"/>
                    <a:pt x="711" y="7620"/>
                  </a:cubicBezTo>
                  <a:cubicBezTo>
                    <a:pt x="3252" y="10160"/>
                    <a:pt x="5791" y="12700"/>
                    <a:pt x="10871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00A48752-F163-44F7-97EF-998369D9CD33}"/>
                </a:ext>
              </a:extLst>
            </p:cNvPr>
            <p:cNvSpPr/>
            <p:nvPr/>
          </p:nvSpPr>
          <p:spPr>
            <a:xfrm>
              <a:off x="15637727" y="9784080"/>
              <a:ext cx="11211" cy="15239"/>
            </a:xfrm>
            <a:custGeom>
              <a:avLst/>
              <a:gdLst>
                <a:gd name="connsiteX0" fmla="*/ 1053 w 11211"/>
                <a:gd name="connsiteY0" fmla="*/ 12700 h 15239"/>
                <a:gd name="connsiteX1" fmla="*/ 8672 w 11211"/>
                <a:gd name="connsiteY1" fmla="*/ 15239 h 15239"/>
                <a:gd name="connsiteX2" fmla="*/ 11212 w 11211"/>
                <a:gd name="connsiteY2" fmla="*/ 2539 h 15239"/>
                <a:gd name="connsiteX3" fmla="*/ 3592 w 11211"/>
                <a:gd name="connsiteY3" fmla="*/ 0 h 15239"/>
                <a:gd name="connsiteX4" fmla="*/ 1053 w 11211"/>
                <a:gd name="connsiteY4" fmla="*/ 1270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11" h="15239">
                  <a:moveTo>
                    <a:pt x="1053" y="12700"/>
                  </a:moveTo>
                  <a:cubicBezTo>
                    <a:pt x="1053" y="15239"/>
                    <a:pt x="6133" y="15239"/>
                    <a:pt x="8672" y="15239"/>
                  </a:cubicBezTo>
                  <a:cubicBezTo>
                    <a:pt x="8672" y="10160"/>
                    <a:pt x="8672" y="5080"/>
                    <a:pt x="11212" y="2539"/>
                  </a:cubicBezTo>
                  <a:cubicBezTo>
                    <a:pt x="8672" y="0"/>
                    <a:pt x="6133" y="0"/>
                    <a:pt x="3592" y="0"/>
                  </a:cubicBezTo>
                  <a:cubicBezTo>
                    <a:pt x="1053" y="2539"/>
                    <a:pt x="-1488" y="7620"/>
                    <a:pt x="1053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BDACFC7-1A35-4805-A390-B20F43B9BFD3}"/>
                </a:ext>
              </a:extLst>
            </p:cNvPr>
            <p:cNvSpPr/>
            <p:nvPr/>
          </p:nvSpPr>
          <p:spPr>
            <a:xfrm>
              <a:off x="15732760" y="9878059"/>
              <a:ext cx="33019" cy="22859"/>
            </a:xfrm>
            <a:custGeom>
              <a:avLst/>
              <a:gdLst>
                <a:gd name="connsiteX0" fmla="*/ 17779 w 33019"/>
                <a:gd name="connsiteY0" fmla="*/ 0 h 22859"/>
                <a:gd name="connsiteX1" fmla="*/ 0 w 33019"/>
                <a:gd name="connsiteY1" fmla="*/ 15240 h 22859"/>
                <a:gd name="connsiteX2" fmla="*/ 22859 w 33019"/>
                <a:gd name="connsiteY2" fmla="*/ 22860 h 22859"/>
                <a:gd name="connsiteX3" fmla="*/ 33020 w 33019"/>
                <a:gd name="connsiteY3" fmla="*/ 5080 h 22859"/>
                <a:gd name="connsiteX4" fmla="*/ 17779 w 33019"/>
                <a:gd name="connsiteY4" fmla="*/ 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9" h="22859">
                  <a:moveTo>
                    <a:pt x="17779" y="0"/>
                  </a:moveTo>
                  <a:cubicBezTo>
                    <a:pt x="10159" y="2540"/>
                    <a:pt x="5079" y="10160"/>
                    <a:pt x="0" y="15240"/>
                  </a:cubicBezTo>
                  <a:cubicBezTo>
                    <a:pt x="7620" y="17780"/>
                    <a:pt x="12700" y="20320"/>
                    <a:pt x="22859" y="22860"/>
                  </a:cubicBezTo>
                  <a:cubicBezTo>
                    <a:pt x="27939" y="15240"/>
                    <a:pt x="30479" y="10160"/>
                    <a:pt x="33020" y="5080"/>
                  </a:cubicBezTo>
                  <a:cubicBezTo>
                    <a:pt x="27939" y="2540"/>
                    <a:pt x="20320" y="0"/>
                    <a:pt x="1777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4A7FD6C-6062-46F2-80CE-5A9EAF18BFFE}"/>
                </a:ext>
              </a:extLst>
            </p:cNvPr>
            <p:cNvSpPr/>
            <p:nvPr/>
          </p:nvSpPr>
          <p:spPr>
            <a:xfrm>
              <a:off x="16085819" y="9519919"/>
              <a:ext cx="2540" cy="2540"/>
            </a:xfrm>
            <a:custGeom>
              <a:avLst/>
              <a:gdLst>
                <a:gd name="connsiteX0" fmla="*/ 2541 w 2540"/>
                <a:gd name="connsiteY0" fmla="*/ 2540 h 2540"/>
                <a:gd name="connsiteX1" fmla="*/ 2541 w 2540"/>
                <a:gd name="connsiteY1" fmla="*/ 0 h 2540"/>
                <a:gd name="connsiteX2" fmla="*/ 0 w 2540"/>
                <a:gd name="connsiteY2" fmla="*/ 0 h 2540"/>
                <a:gd name="connsiteX3" fmla="*/ 2541 w 2540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2540">
                  <a:moveTo>
                    <a:pt x="2541" y="2540"/>
                  </a:moveTo>
                  <a:cubicBezTo>
                    <a:pt x="2541" y="2540"/>
                    <a:pt x="2541" y="0"/>
                    <a:pt x="2541" y="0"/>
                  </a:cubicBezTo>
                  <a:cubicBezTo>
                    <a:pt x="2541" y="0"/>
                    <a:pt x="2541" y="0"/>
                    <a:pt x="0" y="0"/>
                  </a:cubicBezTo>
                  <a:cubicBezTo>
                    <a:pt x="2541" y="0"/>
                    <a:pt x="2541" y="2540"/>
                    <a:pt x="2541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4EE0CA5-665E-4A6D-A964-40A8CA05EB7C}"/>
                </a:ext>
              </a:extLst>
            </p:cNvPr>
            <p:cNvSpPr/>
            <p:nvPr/>
          </p:nvSpPr>
          <p:spPr>
            <a:xfrm>
              <a:off x="15526240" y="9938626"/>
              <a:ext cx="69359" cy="53733"/>
            </a:xfrm>
            <a:custGeom>
              <a:avLst/>
              <a:gdLst>
                <a:gd name="connsiteX0" fmla="*/ 3320 w 69359"/>
                <a:gd name="connsiteY0" fmla="*/ 48653 h 53733"/>
                <a:gd name="connsiteX1" fmla="*/ 43959 w 69359"/>
                <a:gd name="connsiteY1" fmla="*/ 53733 h 53733"/>
                <a:gd name="connsiteX2" fmla="*/ 69359 w 69359"/>
                <a:gd name="connsiteY2" fmla="*/ 25793 h 53733"/>
                <a:gd name="connsiteX3" fmla="*/ 21099 w 69359"/>
                <a:gd name="connsiteY3" fmla="*/ 393 h 53733"/>
                <a:gd name="connsiteX4" fmla="*/ 3320 w 69359"/>
                <a:gd name="connsiteY4" fmla="*/ 48653 h 5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359" h="53733">
                  <a:moveTo>
                    <a:pt x="3320" y="48653"/>
                  </a:moveTo>
                  <a:cubicBezTo>
                    <a:pt x="13479" y="53733"/>
                    <a:pt x="28720" y="51193"/>
                    <a:pt x="43959" y="53733"/>
                  </a:cubicBezTo>
                  <a:cubicBezTo>
                    <a:pt x="54120" y="43573"/>
                    <a:pt x="61740" y="35953"/>
                    <a:pt x="69359" y="25793"/>
                  </a:cubicBezTo>
                  <a:cubicBezTo>
                    <a:pt x="54120" y="15633"/>
                    <a:pt x="38879" y="2933"/>
                    <a:pt x="21099" y="393"/>
                  </a:cubicBezTo>
                  <a:cubicBezTo>
                    <a:pt x="8399" y="-4687"/>
                    <a:pt x="-6841" y="41033"/>
                    <a:pt x="3320" y="48653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1209A7E-3A66-4BB7-AE80-57E82BA88431}"/>
                </a:ext>
              </a:extLst>
            </p:cNvPr>
            <p:cNvSpPr/>
            <p:nvPr/>
          </p:nvSpPr>
          <p:spPr>
            <a:xfrm>
              <a:off x="14734539" y="9829800"/>
              <a:ext cx="7621" cy="7619"/>
            </a:xfrm>
            <a:custGeom>
              <a:avLst/>
              <a:gdLst>
                <a:gd name="connsiteX0" fmla="*/ 2541 w 7621"/>
                <a:gd name="connsiteY0" fmla="*/ 7620 h 7619"/>
                <a:gd name="connsiteX1" fmla="*/ 7621 w 7621"/>
                <a:gd name="connsiteY1" fmla="*/ 0 h 7619"/>
                <a:gd name="connsiteX2" fmla="*/ 0 w 7621"/>
                <a:gd name="connsiteY2" fmla="*/ 2540 h 7619"/>
                <a:gd name="connsiteX3" fmla="*/ 2541 w 7621"/>
                <a:gd name="connsiteY3" fmla="*/ 762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1" h="7619">
                  <a:moveTo>
                    <a:pt x="2541" y="7620"/>
                  </a:moveTo>
                  <a:cubicBezTo>
                    <a:pt x="5080" y="7620"/>
                    <a:pt x="7621" y="5080"/>
                    <a:pt x="7621" y="0"/>
                  </a:cubicBezTo>
                  <a:cubicBezTo>
                    <a:pt x="7621" y="0"/>
                    <a:pt x="0" y="2540"/>
                    <a:pt x="0" y="2540"/>
                  </a:cubicBezTo>
                  <a:cubicBezTo>
                    <a:pt x="2541" y="2540"/>
                    <a:pt x="2541" y="5080"/>
                    <a:pt x="2541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6A6981-EA70-460F-8628-F5DB9DC1C7EA}"/>
                </a:ext>
              </a:extLst>
            </p:cNvPr>
            <p:cNvSpPr/>
            <p:nvPr/>
          </p:nvSpPr>
          <p:spPr>
            <a:xfrm>
              <a:off x="14409419" y="9563100"/>
              <a:ext cx="15240" cy="17780"/>
            </a:xfrm>
            <a:custGeom>
              <a:avLst/>
              <a:gdLst>
                <a:gd name="connsiteX0" fmla="*/ 15241 w 15240"/>
                <a:gd name="connsiteY0" fmla="*/ 2540 h 17780"/>
                <a:gd name="connsiteX1" fmla="*/ 7620 w 15240"/>
                <a:gd name="connsiteY1" fmla="*/ 0 h 17780"/>
                <a:gd name="connsiteX2" fmla="*/ 0 w 15240"/>
                <a:gd name="connsiteY2" fmla="*/ 12700 h 17780"/>
                <a:gd name="connsiteX3" fmla="*/ 10161 w 15240"/>
                <a:gd name="connsiteY3" fmla="*/ 17780 h 17780"/>
                <a:gd name="connsiteX4" fmla="*/ 15241 w 15240"/>
                <a:gd name="connsiteY4" fmla="*/ 254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7780">
                  <a:moveTo>
                    <a:pt x="15241" y="2540"/>
                  </a:moveTo>
                  <a:cubicBezTo>
                    <a:pt x="15241" y="2540"/>
                    <a:pt x="10161" y="0"/>
                    <a:pt x="7620" y="0"/>
                  </a:cubicBezTo>
                  <a:cubicBezTo>
                    <a:pt x="5080" y="5080"/>
                    <a:pt x="2541" y="7620"/>
                    <a:pt x="0" y="12700"/>
                  </a:cubicBezTo>
                  <a:cubicBezTo>
                    <a:pt x="2541" y="15240"/>
                    <a:pt x="7620" y="15240"/>
                    <a:pt x="10161" y="17780"/>
                  </a:cubicBezTo>
                  <a:cubicBezTo>
                    <a:pt x="12700" y="12700"/>
                    <a:pt x="12700" y="7620"/>
                    <a:pt x="15241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D2FB954-1E13-4EA0-8727-44E745A73DDF}"/>
                </a:ext>
              </a:extLst>
            </p:cNvPr>
            <p:cNvSpPr/>
            <p:nvPr/>
          </p:nvSpPr>
          <p:spPr>
            <a:xfrm>
              <a:off x="14399260" y="9580880"/>
              <a:ext cx="25400" cy="35559"/>
            </a:xfrm>
            <a:custGeom>
              <a:avLst/>
              <a:gdLst>
                <a:gd name="connsiteX0" fmla="*/ 12700 w 25400"/>
                <a:gd name="connsiteY0" fmla="*/ 0 h 35559"/>
                <a:gd name="connsiteX1" fmla="*/ 0 w 25400"/>
                <a:gd name="connsiteY1" fmla="*/ 20320 h 35559"/>
                <a:gd name="connsiteX2" fmla="*/ 25400 w 25400"/>
                <a:gd name="connsiteY2" fmla="*/ 35560 h 35559"/>
                <a:gd name="connsiteX3" fmla="*/ 12700 w 25400"/>
                <a:gd name="connsiteY3" fmla="*/ 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35559">
                  <a:moveTo>
                    <a:pt x="12700" y="0"/>
                  </a:moveTo>
                  <a:cubicBezTo>
                    <a:pt x="7620" y="7620"/>
                    <a:pt x="5079" y="12700"/>
                    <a:pt x="0" y="20320"/>
                  </a:cubicBezTo>
                  <a:cubicBezTo>
                    <a:pt x="7620" y="25400"/>
                    <a:pt x="17779" y="30480"/>
                    <a:pt x="25400" y="35560"/>
                  </a:cubicBezTo>
                  <a:cubicBezTo>
                    <a:pt x="22859" y="22860"/>
                    <a:pt x="17779" y="12700"/>
                    <a:pt x="1270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475CBC6-0E39-4BD4-969B-E66B4C1FDBC8}"/>
                </a:ext>
              </a:extLst>
            </p:cNvPr>
            <p:cNvSpPr/>
            <p:nvPr/>
          </p:nvSpPr>
          <p:spPr>
            <a:xfrm>
              <a:off x="14394180" y="9466580"/>
              <a:ext cx="15239" cy="15239"/>
            </a:xfrm>
            <a:custGeom>
              <a:avLst/>
              <a:gdLst>
                <a:gd name="connsiteX0" fmla="*/ 0 w 15239"/>
                <a:gd name="connsiteY0" fmla="*/ 12700 h 15239"/>
                <a:gd name="connsiteX1" fmla="*/ 12700 w 15239"/>
                <a:gd name="connsiteY1" fmla="*/ 15239 h 15239"/>
                <a:gd name="connsiteX2" fmla="*/ 15239 w 15239"/>
                <a:gd name="connsiteY2" fmla="*/ 7620 h 15239"/>
                <a:gd name="connsiteX3" fmla="*/ 2539 w 15239"/>
                <a:gd name="connsiteY3" fmla="*/ 0 h 15239"/>
                <a:gd name="connsiteX4" fmla="*/ 0 w 15239"/>
                <a:gd name="connsiteY4" fmla="*/ 1270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5239">
                  <a:moveTo>
                    <a:pt x="0" y="12700"/>
                  </a:moveTo>
                  <a:cubicBezTo>
                    <a:pt x="5080" y="15239"/>
                    <a:pt x="7620" y="15239"/>
                    <a:pt x="12700" y="15239"/>
                  </a:cubicBezTo>
                  <a:cubicBezTo>
                    <a:pt x="12700" y="15239"/>
                    <a:pt x="15239" y="10160"/>
                    <a:pt x="15239" y="7620"/>
                  </a:cubicBezTo>
                  <a:cubicBezTo>
                    <a:pt x="10159" y="5080"/>
                    <a:pt x="7620" y="2539"/>
                    <a:pt x="2539" y="0"/>
                  </a:cubicBezTo>
                  <a:cubicBezTo>
                    <a:pt x="2539" y="7620"/>
                    <a:pt x="0" y="1016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456E865-099C-467B-8316-13A4A6C1B92C}"/>
                </a:ext>
              </a:extLst>
            </p:cNvPr>
            <p:cNvSpPr/>
            <p:nvPr/>
          </p:nvSpPr>
          <p:spPr>
            <a:xfrm>
              <a:off x="14726919" y="9817100"/>
              <a:ext cx="17780" cy="17780"/>
            </a:xfrm>
            <a:custGeom>
              <a:avLst/>
              <a:gdLst>
                <a:gd name="connsiteX0" fmla="*/ 5080 w 17780"/>
                <a:gd name="connsiteY0" fmla="*/ 0 h 17780"/>
                <a:gd name="connsiteX1" fmla="*/ 0 w 17780"/>
                <a:gd name="connsiteY1" fmla="*/ 17780 h 17780"/>
                <a:gd name="connsiteX2" fmla="*/ 17780 w 17780"/>
                <a:gd name="connsiteY2" fmla="*/ 10160 h 17780"/>
                <a:gd name="connsiteX3" fmla="*/ 5080 w 17780"/>
                <a:gd name="connsiteY3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5080" y="0"/>
                  </a:moveTo>
                  <a:cubicBezTo>
                    <a:pt x="2541" y="5080"/>
                    <a:pt x="0" y="12700"/>
                    <a:pt x="0" y="17780"/>
                  </a:cubicBezTo>
                  <a:cubicBezTo>
                    <a:pt x="5080" y="15240"/>
                    <a:pt x="12700" y="12700"/>
                    <a:pt x="17780" y="10160"/>
                  </a:cubicBezTo>
                  <a:cubicBezTo>
                    <a:pt x="12700" y="7620"/>
                    <a:pt x="7620" y="5080"/>
                    <a:pt x="50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DBB8E6-65B2-41AE-A6C9-354DA6352E84}"/>
                </a:ext>
              </a:extLst>
            </p:cNvPr>
            <p:cNvSpPr/>
            <p:nvPr/>
          </p:nvSpPr>
          <p:spPr>
            <a:xfrm>
              <a:off x="14968219" y="9946640"/>
              <a:ext cx="35560" cy="25400"/>
            </a:xfrm>
            <a:custGeom>
              <a:avLst/>
              <a:gdLst>
                <a:gd name="connsiteX0" fmla="*/ 20320 w 35560"/>
                <a:gd name="connsiteY0" fmla="*/ 25400 h 25400"/>
                <a:gd name="connsiteX1" fmla="*/ 35561 w 35560"/>
                <a:gd name="connsiteY1" fmla="*/ 0 h 25400"/>
                <a:gd name="connsiteX2" fmla="*/ 0 w 35560"/>
                <a:gd name="connsiteY2" fmla="*/ 12700 h 25400"/>
                <a:gd name="connsiteX3" fmla="*/ 20320 w 35560"/>
                <a:gd name="connsiteY3" fmla="*/ 2540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60" h="25400">
                  <a:moveTo>
                    <a:pt x="20320" y="25400"/>
                  </a:moveTo>
                  <a:cubicBezTo>
                    <a:pt x="25400" y="17780"/>
                    <a:pt x="30480" y="7620"/>
                    <a:pt x="35561" y="0"/>
                  </a:cubicBezTo>
                  <a:cubicBezTo>
                    <a:pt x="22861" y="5080"/>
                    <a:pt x="12700" y="7620"/>
                    <a:pt x="0" y="12700"/>
                  </a:cubicBezTo>
                  <a:cubicBezTo>
                    <a:pt x="7620" y="17780"/>
                    <a:pt x="12700" y="20320"/>
                    <a:pt x="20320" y="254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1A60EA6-A805-4B22-B461-5501E70CE396}"/>
                </a:ext>
              </a:extLst>
            </p:cNvPr>
            <p:cNvSpPr/>
            <p:nvPr/>
          </p:nvSpPr>
          <p:spPr>
            <a:xfrm>
              <a:off x="14175739" y="9573259"/>
              <a:ext cx="17780" cy="13411"/>
            </a:xfrm>
            <a:custGeom>
              <a:avLst/>
              <a:gdLst>
                <a:gd name="connsiteX0" fmla="*/ 10161 w 17780"/>
                <a:gd name="connsiteY0" fmla="*/ 0 h 13411"/>
                <a:gd name="connsiteX1" fmla="*/ 0 w 17780"/>
                <a:gd name="connsiteY1" fmla="*/ 10160 h 13411"/>
                <a:gd name="connsiteX2" fmla="*/ 7621 w 17780"/>
                <a:gd name="connsiteY2" fmla="*/ 12700 h 13411"/>
                <a:gd name="connsiteX3" fmla="*/ 17780 w 17780"/>
                <a:gd name="connsiteY3" fmla="*/ 2540 h 13411"/>
                <a:gd name="connsiteX4" fmla="*/ 10161 w 17780"/>
                <a:gd name="connsiteY4" fmla="*/ 0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10161" y="0"/>
                  </a:moveTo>
                  <a:cubicBezTo>
                    <a:pt x="7621" y="2540"/>
                    <a:pt x="2541" y="7620"/>
                    <a:pt x="0" y="10160"/>
                  </a:cubicBezTo>
                  <a:cubicBezTo>
                    <a:pt x="2541" y="10160"/>
                    <a:pt x="7621" y="15240"/>
                    <a:pt x="7621" y="12700"/>
                  </a:cubicBezTo>
                  <a:cubicBezTo>
                    <a:pt x="10161" y="10160"/>
                    <a:pt x="15241" y="5080"/>
                    <a:pt x="17780" y="2540"/>
                  </a:cubicBezTo>
                  <a:cubicBezTo>
                    <a:pt x="15241" y="2540"/>
                    <a:pt x="12700" y="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F6871B34-A245-4C26-A180-40F056BA2805}"/>
                </a:ext>
              </a:extLst>
            </p:cNvPr>
            <p:cNvSpPr/>
            <p:nvPr/>
          </p:nvSpPr>
          <p:spPr>
            <a:xfrm>
              <a:off x="14152880" y="9507219"/>
              <a:ext cx="17780" cy="25400"/>
            </a:xfrm>
            <a:custGeom>
              <a:avLst/>
              <a:gdLst>
                <a:gd name="connsiteX0" fmla="*/ 2539 w 17780"/>
                <a:gd name="connsiteY0" fmla="*/ 15240 h 25400"/>
                <a:gd name="connsiteX1" fmla="*/ 17780 w 17780"/>
                <a:gd name="connsiteY1" fmla="*/ 25400 h 25400"/>
                <a:gd name="connsiteX2" fmla="*/ 17780 w 17780"/>
                <a:gd name="connsiteY2" fmla="*/ 0 h 25400"/>
                <a:gd name="connsiteX3" fmla="*/ 0 w 17780"/>
                <a:gd name="connsiteY3" fmla="*/ 0 h 25400"/>
                <a:gd name="connsiteX4" fmla="*/ 2539 w 17780"/>
                <a:gd name="connsiteY4" fmla="*/ 1524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25400">
                  <a:moveTo>
                    <a:pt x="2539" y="15240"/>
                  </a:moveTo>
                  <a:cubicBezTo>
                    <a:pt x="5080" y="20320"/>
                    <a:pt x="12700" y="22861"/>
                    <a:pt x="17780" y="25400"/>
                  </a:cubicBezTo>
                  <a:cubicBezTo>
                    <a:pt x="17780" y="20320"/>
                    <a:pt x="17780" y="15240"/>
                    <a:pt x="17780" y="0"/>
                  </a:cubicBezTo>
                  <a:cubicBezTo>
                    <a:pt x="15239" y="0"/>
                    <a:pt x="7620" y="0"/>
                    <a:pt x="0" y="0"/>
                  </a:cubicBezTo>
                  <a:cubicBezTo>
                    <a:pt x="2539" y="5080"/>
                    <a:pt x="0" y="12700"/>
                    <a:pt x="253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7D0FA801-A41F-4585-BDC7-6A532E970DE0}"/>
                </a:ext>
              </a:extLst>
            </p:cNvPr>
            <p:cNvSpPr/>
            <p:nvPr/>
          </p:nvSpPr>
          <p:spPr>
            <a:xfrm>
              <a:off x="14229080" y="9710419"/>
              <a:ext cx="17780" cy="13411"/>
            </a:xfrm>
            <a:custGeom>
              <a:avLst/>
              <a:gdLst>
                <a:gd name="connsiteX0" fmla="*/ 10159 w 17780"/>
                <a:gd name="connsiteY0" fmla="*/ 0 h 13411"/>
                <a:gd name="connsiteX1" fmla="*/ 0 w 17780"/>
                <a:gd name="connsiteY1" fmla="*/ 10161 h 13411"/>
                <a:gd name="connsiteX2" fmla="*/ 7620 w 17780"/>
                <a:gd name="connsiteY2" fmla="*/ 12700 h 13411"/>
                <a:gd name="connsiteX3" fmla="*/ 17780 w 17780"/>
                <a:gd name="connsiteY3" fmla="*/ 2540 h 13411"/>
                <a:gd name="connsiteX4" fmla="*/ 10159 w 17780"/>
                <a:gd name="connsiteY4" fmla="*/ 0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10159" y="0"/>
                  </a:moveTo>
                  <a:cubicBezTo>
                    <a:pt x="7620" y="2540"/>
                    <a:pt x="2539" y="7620"/>
                    <a:pt x="0" y="10161"/>
                  </a:cubicBezTo>
                  <a:cubicBezTo>
                    <a:pt x="2539" y="10161"/>
                    <a:pt x="7620" y="15240"/>
                    <a:pt x="7620" y="12700"/>
                  </a:cubicBezTo>
                  <a:cubicBezTo>
                    <a:pt x="10159" y="10161"/>
                    <a:pt x="15239" y="5080"/>
                    <a:pt x="17780" y="2540"/>
                  </a:cubicBezTo>
                  <a:cubicBezTo>
                    <a:pt x="15239" y="2540"/>
                    <a:pt x="10159" y="0"/>
                    <a:pt x="1015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AB70DC8-6D2F-49FC-8129-C1727AAA1CFE}"/>
                </a:ext>
              </a:extLst>
            </p:cNvPr>
            <p:cNvSpPr/>
            <p:nvPr/>
          </p:nvSpPr>
          <p:spPr>
            <a:xfrm>
              <a:off x="14190980" y="9756140"/>
              <a:ext cx="39228" cy="27940"/>
            </a:xfrm>
            <a:custGeom>
              <a:avLst/>
              <a:gdLst>
                <a:gd name="connsiteX0" fmla="*/ 12700 w 39228"/>
                <a:gd name="connsiteY0" fmla="*/ 0 h 27940"/>
                <a:gd name="connsiteX1" fmla="*/ 0 w 39228"/>
                <a:gd name="connsiteY1" fmla="*/ 17780 h 27940"/>
                <a:gd name="connsiteX2" fmla="*/ 38100 w 39228"/>
                <a:gd name="connsiteY2" fmla="*/ 27940 h 27940"/>
                <a:gd name="connsiteX3" fmla="*/ 38100 w 39228"/>
                <a:gd name="connsiteY3" fmla="*/ 12700 h 27940"/>
                <a:gd name="connsiteX4" fmla="*/ 12700 w 39228"/>
                <a:gd name="connsiteY4" fmla="*/ 0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28" h="27940">
                  <a:moveTo>
                    <a:pt x="12700" y="0"/>
                  </a:moveTo>
                  <a:cubicBezTo>
                    <a:pt x="5080" y="10160"/>
                    <a:pt x="2539" y="15240"/>
                    <a:pt x="0" y="17780"/>
                  </a:cubicBezTo>
                  <a:cubicBezTo>
                    <a:pt x="12700" y="20320"/>
                    <a:pt x="25400" y="25400"/>
                    <a:pt x="38100" y="27940"/>
                  </a:cubicBezTo>
                  <a:cubicBezTo>
                    <a:pt x="38100" y="22860"/>
                    <a:pt x="40639" y="15240"/>
                    <a:pt x="38100" y="12700"/>
                  </a:cubicBezTo>
                  <a:cubicBezTo>
                    <a:pt x="30480" y="7620"/>
                    <a:pt x="20320" y="2540"/>
                    <a:pt x="1270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F33B7D-DECA-40E6-926E-3F46C1F621B5}"/>
                </a:ext>
              </a:extLst>
            </p:cNvPr>
            <p:cNvSpPr/>
            <p:nvPr/>
          </p:nvSpPr>
          <p:spPr>
            <a:xfrm>
              <a:off x="16187027" y="6681071"/>
              <a:ext cx="94372" cy="95648"/>
            </a:xfrm>
            <a:custGeom>
              <a:avLst/>
              <a:gdLst>
                <a:gd name="connsiteX0" fmla="*/ 2933 w 94372"/>
                <a:gd name="connsiteY0" fmla="*/ 85488 h 95648"/>
                <a:gd name="connsiteX1" fmla="*/ 15633 w 94372"/>
                <a:gd name="connsiteY1" fmla="*/ 95648 h 95648"/>
                <a:gd name="connsiteX2" fmla="*/ 43573 w 94372"/>
                <a:gd name="connsiteY2" fmla="*/ 88028 h 95648"/>
                <a:gd name="connsiteX3" fmla="*/ 94373 w 94372"/>
                <a:gd name="connsiteY3" fmla="*/ 14369 h 95648"/>
                <a:gd name="connsiteX4" fmla="*/ 86753 w 94372"/>
                <a:gd name="connsiteY4" fmla="*/ 1669 h 95648"/>
                <a:gd name="connsiteX5" fmla="*/ 61353 w 94372"/>
                <a:gd name="connsiteY5" fmla="*/ 4209 h 95648"/>
                <a:gd name="connsiteX6" fmla="*/ 2933 w 94372"/>
                <a:gd name="connsiteY6" fmla="*/ 70248 h 95648"/>
                <a:gd name="connsiteX7" fmla="*/ 2933 w 94372"/>
                <a:gd name="connsiteY7" fmla="*/ 85488 h 9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372" h="95648">
                  <a:moveTo>
                    <a:pt x="2933" y="85488"/>
                  </a:moveTo>
                  <a:cubicBezTo>
                    <a:pt x="5473" y="90569"/>
                    <a:pt x="10553" y="95648"/>
                    <a:pt x="15633" y="95648"/>
                  </a:cubicBezTo>
                  <a:cubicBezTo>
                    <a:pt x="23253" y="95648"/>
                    <a:pt x="33412" y="90569"/>
                    <a:pt x="43573" y="88028"/>
                  </a:cubicBezTo>
                  <a:cubicBezTo>
                    <a:pt x="84212" y="82948"/>
                    <a:pt x="68973" y="34688"/>
                    <a:pt x="94373" y="14369"/>
                  </a:cubicBezTo>
                  <a:cubicBezTo>
                    <a:pt x="94373" y="14369"/>
                    <a:pt x="89292" y="1669"/>
                    <a:pt x="86753" y="1669"/>
                  </a:cubicBezTo>
                  <a:cubicBezTo>
                    <a:pt x="79133" y="-872"/>
                    <a:pt x="66433" y="-872"/>
                    <a:pt x="61353" y="4209"/>
                  </a:cubicBezTo>
                  <a:cubicBezTo>
                    <a:pt x="41033" y="24528"/>
                    <a:pt x="20712" y="47388"/>
                    <a:pt x="2933" y="70248"/>
                  </a:cubicBezTo>
                  <a:cubicBezTo>
                    <a:pt x="-2147" y="70248"/>
                    <a:pt x="392" y="80409"/>
                    <a:pt x="2933" y="85488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92D3A3F-5D20-4BB7-8440-2732E2DDAFAE}"/>
                </a:ext>
              </a:extLst>
            </p:cNvPr>
            <p:cNvSpPr/>
            <p:nvPr/>
          </p:nvSpPr>
          <p:spPr>
            <a:xfrm>
              <a:off x="16276319" y="6926580"/>
              <a:ext cx="8748" cy="15239"/>
            </a:xfrm>
            <a:custGeom>
              <a:avLst/>
              <a:gdLst>
                <a:gd name="connsiteX0" fmla="*/ 0 w 8748"/>
                <a:gd name="connsiteY0" fmla="*/ 12700 h 15239"/>
                <a:gd name="connsiteX1" fmla="*/ 7620 w 8748"/>
                <a:gd name="connsiteY1" fmla="*/ 15239 h 15239"/>
                <a:gd name="connsiteX2" fmla="*/ 7620 w 8748"/>
                <a:gd name="connsiteY2" fmla="*/ 2539 h 15239"/>
                <a:gd name="connsiteX3" fmla="*/ 0 w 8748"/>
                <a:gd name="connsiteY3" fmla="*/ 0 h 15239"/>
                <a:gd name="connsiteX4" fmla="*/ 0 w 8748"/>
                <a:gd name="connsiteY4" fmla="*/ 1270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8" h="15239">
                  <a:moveTo>
                    <a:pt x="0" y="12700"/>
                  </a:moveTo>
                  <a:cubicBezTo>
                    <a:pt x="2541" y="15239"/>
                    <a:pt x="5080" y="15239"/>
                    <a:pt x="7620" y="15239"/>
                  </a:cubicBezTo>
                  <a:cubicBezTo>
                    <a:pt x="7620" y="10160"/>
                    <a:pt x="10161" y="5080"/>
                    <a:pt x="7620" y="2539"/>
                  </a:cubicBezTo>
                  <a:cubicBezTo>
                    <a:pt x="7620" y="0"/>
                    <a:pt x="2541" y="0"/>
                    <a:pt x="0" y="0"/>
                  </a:cubicBezTo>
                  <a:cubicBezTo>
                    <a:pt x="2541" y="2539"/>
                    <a:pt x="2541" y="762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916337D-5A23-4671-BCD9-21D7EB83D5E8}"/>
                </a:ext>
              </a:extLst>
            </p:cNvPr>
            <p:cNvSpPr/>
            <p:nvPr/>
          </p:nvSpPr>
          <p:spPr>
            <a:xfrm>
              <a:off x="16362680" y="7030719"/>
              <a:ext cx="33019" cy="50800"/>
            </a:xfrm>
            <a:custGeom>
              <a:avLst/>
              <a:gdLst>
                <a:gd name="connsiteX0" fmla="*/ 15239 w 33019"/>
                <a:gd name="connsiteY0" fmla="*/ 50800 h 50800"/>
                <a:gd name="connsiteX1" fmla="*/ 33020 w 33019"/>
                <a:gd name="connsiteY1" fmla="*/ 15240 h 50800"/>
                <a:gd name="connsiteX2" fmla="*/ 0 w 33019"/>
                <a:gd name="connsiteY2" fmla="*/ 0 h 50800"/>
                <a:gd name="connsiteX3" fmla="*/ 2539 w 33019"/>
                <a:gd name="connsiteY3" fmla="*/ 35561 h 50800"/>
                <a:gd name="connsiteX4" fmla="*/ 15239 w 33019"/>
                <a:gd name="connsiteY4" fmla="*/ 50800 h 5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9" h="50800">
                  <a:moveTo>
                    <a:pt x="15239" y="50800"/>
                  </a:moveTo>
                  <a:cubicBezTo>
                    <a:pt x="22859" y="38100"/>
                    <a:pt x="27939" y="25400"/>
                    <a:pt x="33020" y="15240"/>
                  </a:cubicBezTo>
                  <a:cubicBezTo>
                    <a:pt x="22859" y="10161"/>
                    <a:pt x="12700" y="5080"/>
                    <a:pt x="0" y="0"/>
                  </a:cubicBezTo>
                  <a:cubicBezTo>
                    <a:pt x="0" y="12700"/>
                    <a:pt x="0" y="25400"/>
                    <a:pt x="2539" y="35561"/>
                  </a:cubicBezTo>
                  <a:cubicBezTo>
                    <a:pt x="2539" y="43180"/>
                    <a:pt x="10159" y="48261"/>
                    <a:pt x="15239" y="508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11A9980C-B703-44F4-BE0A-D427E77A6962}"/>
                </a:ext>
              </a:extLst>
            </p:cNvPr>
            <p:cNvSpPr/>
            <p:nvPr/>
          </p:nvSpPr>
          <p:spPr>
            <a:xfrm>
              <a:off x="16441419" y="7101840"/>
              <a:ext cx="15240" cy="12700"/>
            </a:xfrm>
            <a:custGeom>
              <a:avLst/>
              <a:gdLst>
                <a:gd name="connsiteX0" fmla="*/ 5080 w 15240"/>
                <a:gd name="connsiteY0" fmla="*/ 12700 h 12700"/>
                <a:gd name="connsiteX1" fmla="*/ 15241 w 15240"/>
                <a:gd name="connsiteY1" fmla="*/ 2540 h 12700"/>
                <a:gd name="connsiteX2" fmla="*/ 7620 w 15240"/>
                <a:gd name="connsiteY2" fmla="*/ 0 h 12700"/>
                <a:gd name="connsiteX3" fmla="*/ 0 w 15240"/>
                <a:gd name="connsiteY3" fmla="*/ 10160 h 12700"/>
                <a:gd name="connsiteX4" fmla="*/ 5080 w 15240"/>
                <a:gd name="connsiteY4" fmla="*/ 1270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2700">
                  <a:moveTo>
                    <a:pt x="5080" y="12700"/>
                  </a:moveTo>
                  <a:cubicBezTo>
                    <a:pt x="7620" y="10160"/>
                    <a:pt x="12700" y="5080"/>
                    <a:pt x="15241" y="2540"/>
                  </a:cubicBezTo>
                  <a:cubicBezTo>
                    <a:pt x="12700" y="2540"/>
                    <a:pt x="10161" y="0"/>
                    <a:pt x="7620" y="0"/>
                  </a:cubicBezTo>
                  <a:cubicBezTo>
                    <a:pt x="5080" y="2540"/>
                    <a:pt x="2541" y="7620"/>
                    <a:pt x="0" y="10160"/>
                  </a:cubicBezTo>
                  <a:cubicBezTo>
                    <a:pt x="0" y="10160"/>
                    <a:pt x="2541" y="12700"/>
                    <a:pt x="508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09E41F3C-B40D-4967-9632-0625BDD35818}"/>
                </a:ext>
              </a:extLst>
            </p:cNvPr>
            <p:cNvSpPr/>
            <p:nvPr/>
          </p:nvSpPr>
          <p:spPr>
            <a:xfrm>
              <a:off x="16529267" y="7282180"/>
              <a:ext cx="13751" cy="15239"/>
            </a:xfrm>
            <a:custGeom>
              <a:avLst/>
              <a:gdLst>
                <a:gd name="connsiteX0" fmla="*/ 1052 w 13751"/>
                <a:gd name="connsiteY0" fmla="*/ 5080 h 15239"/>
                <a:gd name="connsiteX1" fmla="*/ 11212 w 13751"/>
                <a:gd name="connsiteY1" fmla="*/ 15239 h 15239"/>
                <a:gd name="connsiteX2" fmla="*/ 13752 w 13751"/>
                <a:gd name="connsiteY2" fmla="*/ 7620 h 15239"/>
                <a:gd name="connsiteX3" fmla="*/ 3593 w 13751"/>
                <a:gd name="connsiteY3" fmla="*/ 0 h 15239"/>
                <a:gd name="connsiteX4" fmla="*/ 1052 w 13751"/>
                <a:gd name="connsiteY4" fmla="*/ 508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51" h="15239">
                  <a:moveTo>
                    <a:pt x="1052" y="5080"/>
                  </a:moveTo>
                  <a:cubicBezTo>
                    <a:pt x="3593" y="7620"/>
                    <a:pt x="8671" y="12700"/>
                    <a:pt x="11212" y="15239"/>
                  </a:cubicBezTo>
                  <a:cubicBezTo>
                    <a:pt x="11212" y="12700"/>
                    <a:pt x="13752" y="10160"/>
                    <a:pt x="13752" y="7620"/>
                  </a:cubicBezTo>
                  <a:cubicBezTo>
                    <a:pt x="11212" y="5080"/>
                    <a:pt x="6132" y="2539"/>
                    <a:pt x="3593" y="0"/>
                  </a:cubicBezTo>
                  <a:cubicBezTo>
                    <a:pt x="1052" y="0"/>
                    <a:pt x="-1488" y="5080"/>
                    <a:pt x="1052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B921361-6B31-40AA-A5AD-C5A92B485D10}"/>
                </a:ext>
              </a:extLst>
            </p:cNvPr>
            <p:cNvSpPr/>
            <p:nvPr/>
          </p:nvSpPr>
          <p:spPr>
            <a:xfrm>
              <a:off x="14988539" y="9936480"/>
              <a:ext cx="7621" cy="5079"/>
            </a:xfrm>
            <a:custGeom>
              <a:avLst/>
              <a:gdLst>
                <a:gd name="connsiteX0" fmla="*/ 0 w 7621"/>
                <a:gd name="connsiteY0" fmla="*/ 5080 h 5079"/>
                <a:gd name="connsiteX1" fmla="*/ 5080 w 7621"/>
                <a:gd name="connsiteY1" fmla="*/ 5080 h 5079"/>
                <a:gd name="connsiteX2" fmla="*/ 7621 w 7621"/>
                <a:gd name="connsiteY2" fmla="*/ 5080 h 5079"/>
                <a:gd name="connsiteX3" fmla="*/ 5080 w 7621"/>
                <a:gd name="connsiteY3" fmla="*/ 0 h 5079"/>
                <a:gd name="connsiteX4" fmla="*/ 5080 w 7621"/>
                <a:gd name="connsiteY4" fmla="*/ 0 h 5079"/>
                <a:gd name="connsiteX5" fmla="*/ 0 w 7621"/>
                <a:gd name="connsiteY5" fmla="*/ 508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1" h="5079">
                  <a:moveTo>
                    <a:pt x="0" y="5080"/>
                  </a:moveTo>
                  <a:cubicBezTo>
                    <a:pt x="2541" y="5080"/>
                    <a:pt x="2541" y="5080"/>
                    <a:pt x="5080" y="5080"/>
                  </a:cubicBezTo>
                  <a:cubicBezTo>
                    <a:pt x="5080" y="5080"/>
                    <a:pt x="5080" y="5080"/>
                    <a:pt x="7621" y="5080"/>
                  </a:cubicBezTo>
                  <a:cubicBezTo>
                    <a:pt x="7621" y="5080"/>
                    <a:pt x="5080" y="2539"/>
                    <a:pt x="5080" y="0"/>
                  </a:cubicBezTo>
                  <a:cubicBezTo>
                    <a:pt x="5080" y="0"/>
                    <a:pt x="5080" y="0"/>
                    <a:pt x="5080" y="0"/>
                  </a:cubicBezTo>
                  <a:cubicBezTo>
                    <a:pt x="2541" y="5080"/>
                    <a:pt x="2541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121A7BD0-FB59-4F30-A348-05F22C6E2F4F}"/>
                </a:ext>
              </a:extLst>
            </p:cNvPr>
            <p:cNvSpPr/>
            <p:nvPr/>
          </p:nvSpPr>
          <p:spPr>
            <a:xfrm>
              <a:off x="14889480" y="9829800"/>
              <a:ext cx="15239" cy="20319"/>
            </a:xfrm>
            <a:custGeom>
              <a:avLst/>
              <a:gdLst>
                <a:gd name="connsiteX0" fmla="*/ 0 w 15239"/>
                <a:gd name="connsiteY0" fmla="*/ 10160 h 20319"/>
                <a:gd name="connsiteX1" fmla="*/ 7620 w 15239"/>
                <a:gd name="connsiteY1" fmla="*/ 20320 h 20319"/>
                <a:gd name="connsiteX2" fmla="*/ 15239 w 15239"/>
                <a:gd name="connsiteY2" fmla="*/ 7620 h 20319"/>
                <a:gd name="connsiteX3" fmla="*/ 12700 w 15239"/>
                <a:gd name="connsiteY3" fmla="*/ 0 h 20319"/>
                <a:gd name="connsiteX4" fmla="*/ 0 w 15239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19">
                  <a:moveTo>
                    <a:pt x="0" y="10160"/>
                  </a:moveTo>
                  <a:cubicBezTo>
                    <a:pt x="0" y="10160"/>
                    <a:pt x="5080" y="15240"/>
                    <a:pt x="7620" y="20320"/>
                  </a:cubicBezTo>
                  <a:cubicBezTo>
                    <a:pt x="10159" y="15240"/>
                    <a:pt x="12700" y="12700"/>
                    <a:pt x="15239" y="7620"/>
                  </a:cubicBezTo>
                  <a:cubicBezTo>
                    <a:pt x="15239" y="5080"/>
                    <a:pt x="12700" y="2540"/>
                    <a:pt x="12700" y="0"/>
                  </a:cubicBezTo>
                  <a:cubicBezTo>
                    <a:pt x="5080" y="2540"/>
                    <a:pt x="2539" y="508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A86FB0D-6228-4F23-BF0D-1E161241DFD5}"/>
                </a:ext>
              </a:extLst>
            </p:cNvPr>
            <p:cNvSpPr/>
            <p:nvPr/>
          </p:nvSpPr>
          <p:spPr>
            <a:xfrm>
              <a:off x="14058900" y="9634219"/>
              <a:ext cx="104139" cy="53481"/>
            </a:xfrm>
            <a:custGeom>
              <a:avLst/>
              <a:gdLst>
                <a:gd name="connsiteX0" fmla="*/ 30480 w 104139"/>
                <a:gd name="connsiteY0" fmla="*/ 10161 h 53481"/>
                <a:gd name="connsiteX1" fmla="*/ 7620 w 104139"/>
                <a:gd name="connsiteY1" fmla="*/ 2540 h 53481"/>
                <a:gd name="connsiteX2" fmla="*/ 0 w 104139"/>
                <a:gd name="connsiteY2" fmla="*/ 45720 h 53481"/>
                <a:gd name="connsiteX3" fmla="*/ 27939 w 104139"/>
                <a:gd name="connsiteY3" fmla="*/ 53340 h 53481"/>
                <a:gd name="connsiteX4" fmla="*/ 81280 w 104139"/>
                <a:gd name="connsiteY4" fmla="*/ 53340 h 53481"/>
                <a:gd name="connsiteX5" fmla="*/ 104139 w 104139"/>
                <a:gd name="connsiteY5" fmla="*/ 17780 h 53481"/>
                <a:gd name="connsiteX6" fmla="*/ 68580 w 104139"/>
                <a:gd name="connsiteY6" fmla="*/ 0 h 53481"/>
                <a:gd name="connsiteX7" fmla="*/ 30480 w 104139"/>
                <a:gd name="connsiteY7" fmla="*/ 10161 h 5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139" h="53481">
                  <a:moveTo>
                    <a:pt x="30480" y="10161"/>
                  </a:moveTo>
                  <a:cubicBezTo>
                    <a:pt x="22861" y="7620"/>
                    <a:pt x="15239" y="5080"/>
                    <a:pt x="7620" y="2540"/>
                  </a:cubicBezTo>
                  <a:cubicBezTo>
                    <a:pt x="5080" y="20320"/>
                    <a:pt x="0" y="33020"/>
                    <a:pt x="0" y="45720"/>
                  </a:cubicBezTo>
                  <a:cubicBezTo>
                    <a:pt x="0" y="48261"/>
                    <a:pt x="17780" y="53340"/>
                    <a:pt x="27939" y="53340"/>
                  </a:cubicBezTo>
                  <a:cubicBezTo>
                    <a:pt x="45720" y="55880"/>
                    <a:pt x="63500" y="22861"/>
                    <a:pt x="81280" y="53340"/>
                  </a:cubicBezTo>
                  <a:cubicBezTo>
                    <a:pt x="88900" y="40640"/>
                    <a:pt x="96520" y="30480"/>
                    <a:pt x="104139" y="17780"/>
                  </a:cubicBezTo>
                  <a:cubicBezTo>
                    <a:pt x="91439" y="12700"/>
                    <a:pt x="81280" y="7620"/>
                    <a:pt x="68580" y="0"/>
                  </a:cubicBezTo>
                  <a:cubicBezTo>
                    <a:pt x="60961" y="27940"/>
                    <a:pt x="45720" y="15240"/>
                    <a:pt x="30480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DF3EDCBA-D64D-4927-AFA4-9A2F69E04C1F}"/>
                </a:ext>
              </a:extLst>
            </p:cNvPr>
            <p:cNvSpPr/>
            <p:nvPr/>
          </p:nvSpPr>
          <p:spPr>
            <a:xfrm>
              <a:off x="14993619" y="9928859"/>
              <a:ext cx="2540" cy="10159"/>
            </a:xfrm>
            <a:custGeom>
              <a:avLst/>
              <a:gdLst>
                <a:gd name="connsiteX0" fmla="*/ 0 w 2540"/>
                <a:gd name="connsiteY0" fmla="*/ 10160 h 10159"/>
                <a:gd name="connsiteX1" fmla="*/ 2541 w 2540"/>
                <a:gd name="connsiteY1" fmla="*/ 0 h 10159"/>
                <a:gd name="connsiteX2" fmla="*/ 0 w 2540"/>
                <a:gd name="connsiteY2" fmla="*/ 10160 h 10159"/>
                <a:gd name="connsiteX3" fmla="*/ 0 w 2540"/>
                <a:gd name="connsiteY3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0159">
                  <a:moveTo>
                    <a:pt x="0" y="10160"/>
                  </a:moveTo>
                  <a:cubicBezTo>
                    <a:pt x="0" y="7620"/>
                    <a:pt x="2541" y="5080"/>
                    <a:pt x="2541" y="0"/>
                  </a:cubicBezTo>
                  <a:cubicBezTo>
                    <a:pt x="0" y="0"/>
                    <a:pt x="0" y="5080"/>
                    <a:pt x="0" y="10160"/>
                  </a:cubicBezTo>
                  <a:cubicBezTo>
                    <a:pt x="0" y="10160"/>
                    <a:pt x="0" y="1016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46993EEB-9CD1-44CE-A39D-7FD7B7AEABBA}"/>
                </a:ext>
              </a:extLst>
            </p:cNvPr>
            <p:cNvSpPr/>
            <p:nvPr/>
          </p:nvSpPr>
          <p:spPr>
            <a:xfrm>
              <a:off x="14734539" y="9834880"/>
              <a:ext cx="2540" cy="5079"/>
            </a:xfrm>
            <a:custGeom>
              <a:avLst/>
              <a:gdLst>
                <a:gd name="connsiteX0" fmla="*/ 2541 w 2540"/>
                <a:gd name="connsiteY0" fmla="*/ 5080 h 5079"/>
                <a:gd name="connsiteX1" fmla="*/ 2541 w 2540"/>
                <a:gd name="connsiteY1" fmla="*/ 0 h 5079"/>
                <a:gd name="connsiteX2" fmla="*/ 0 w 2540"/>
                <a:gd name="connsiteY2" fmla="*/ 0 h 5079"/>
                <a:gd name="connsiteX3" fmla="*/ 2541 w 2540"/>
                <a:gd name="connsiteY3" fmla="*/ 508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5079">
                  <a:moveTo>
                    <a:pt x="2541" y="5080"/>
                  </a:moveTo>
                  <a:cubicBezTo>
                    <a:pt x="2541" y="5080"/>
                    <a:pt x="2541" y="2539"/>
                    <a:pt x="2541" y="0"/>
                  </a:cubicBezTo>
                  <a:cubicBezTo>
                    <a:pt x="2541" y="0"/>
                    <a:pt x="2541" y="0"/>
                    <a:pt x="0" y="0"/>
                  </a:cubicBezTo>
                  <a:cubicBezTo>
                    <a:pt x="0" y="5080"/>
                    <a:pt x="2541" y="5080"/>
                    <a:pt x="2541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8A9286A4-2C42-4FCC-87BE-FFF13D644465}"/>
                </a:ext>
              </a:extLst>
            </p:cNvPr>
            <p:cNvSpPr/>
            <p:nvPr/>
          </p:nvSpPr>
          <p:spPr>
            <a:xfrm>
              <a:off x="13705839" y="9418319"/>
              <a:ext cx="17780" cy="13411"/>
            </a:xfrm>
            <a:custGeom>
              <a:avLst/>
              <a:gdLst>
                <a:gd name="connsiteX0" fmla="*/ 10161 w 17780"/>
                <a:gd name="connsiteY0" fmla="*/ 0 h 13411"/>
                <a:gd name="connsiteX1" fmla="*/ 0 w 17780"/>
                <a:gd name="connsiteY1" fmla="*/ 10161 h 13411"/>
                <a:gd name="connsiteX2" fmla="*/ 7621 w 17780"/>
                <a:gd name="connsiteY2" fmla="*/ 12700 h 13411"/>
                <a:gd name="connsiteX3" fmla="*/ 17780 w 17780"/>
                <a:gd name="connsiteY3" fmla="*/ 2540 h 13411"/>
                <a:gd name="connsiteX4" fmla="*/ 10161 w 17780"/>
                <a:gd name="connsiteY4" fmla="*/ 0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10161" y="0"/>
                  </a:moveTo>
                  <a:cubicBezTo>
                    <a:pt x="7621" y="2540"/>
                    <a:pt x="2541" y="7620"/>
                    <a:pt x="0" y="10161"/>
                  </a:cubicBezTo>
                  <a:cubicBezTo>
                    <a:pt x="2541" y="10161"/>
                    <a:pt x="7621" y="15240"/>
                    <a:pt x="7621" y="12700"/>
                  </a:cubicBezTo>
                  <a:cubicBezTo>
                    <a:pt x="10161" y="10161"/>
                    <a:pt x="15241" y="5080"/>
                    <a:pt x="17780" y="2540"/>
                  </a:cubicBezTo>
                  <a:cubicBezTo>
                    <a:pt x="15241" y="2540"/>
                    <a:pt x="10161" y="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ADCE29F4-E2FF-43C4-A086-A4631E5249A7}"/>
                </a:ext>
              </a:extLst>
            </p:cNvPr>
            <p:cNvSpPr/>
            <p:nvPr/>
          </p:nvSpPr>
          <p:spPr>
            <a:xfrm>
              <a:off x="13378149" y="6984507"/>
              <a:ext cx="59159" cy="87256"/>
            </a:xfrm>
            <a:custGeom>
              <a:avLst/>
              <a:gdLst>
                <a:gd name="connsiteX0" fmla="*/ 15270 w 59159"/>
                <a:gd name="connsiteY0" fmla="*/ 76692 h 87256"/>
                <a:gd name="connsiteX1" fmla="*/ 40670 w 59159"/>
                <a:gd name="connsiteY1" fmla="*/ 86852 h 87256"/>
                <a:gd name="connsiteX2" fmla="*/ 48290 w 59159"/>
                <a:gd name="connsiteY2" fmla="*/ 15732 h 87256"/>
                <a:gd name="connsiteX3" fmla="*/ 15270 w 59159"/>
                <a:gd name="connsiteY3" fmla="*/ 492 h 87256"/>
                <a:gd name="connsiteX4" fmla="*/ 7650 w 59159"/>
                <a:gd name="connsiteY4" fmla="*/ 58912 h 87256"/>
                <a:gd name="connsiteX5" fmla="*/ 15270 w 59159"/>
                <a:gd name="connsiteY5" fmla="*/ 76692 h 8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159" h="87256">
                  <a:moveTo>
                    <a:pt x="15270" y="76692"/>
                  </a:moveTo>
                  <a:cubicBezTo>
                    <a:pt x="20350" y="79232"/>
                    <a:pt x="35590" y="89392"/>
                    <a:pt x="40670" y="86852"/>
                  </a:cubicBezTo>
                  <a:cubicBezTo>
                    <a:pt x="60990" y="76692"/>
                    <a:pt x="66070" y="38592"/>
                    <a:pt x="48290" y="15732"/>
                  </a:cubicBezTo>
                  <a:cubicBezTo>
                    <a:pt x="40670" y="5573"/>
                    <a:pt x="15270" y="-2048"/>
                    <a:pt x="15270" y="492"/>
                  </a:cubicBezTo>
                  <a:cubicBezTo>
                    <a:pt x="2570" y="18273"/>
                    <a:pt x="-7589" y="36052"/>
                    <a:pt x="7650" y="58912"/>
                  </a:cubicBezTo>
                  <a:cubicBezTo>
                    <a:pt x="10190" y="61452"/>
                    <a:pt x="10190" y="63992"/>
                    <a:pt x="15270" y="76692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FC4893BE-6F37-4B0A-8209-18669D26E4A2}"/>
                </a:ext>
              </a:extLst>
            </p:cNvPr>
            <p:cNvSpPr/>
            <p:nvPr/>
          </p:nvSpPr>
          <p:spPr>
            <a:xfrm>
              <a:off x="13433008" y="6936740"/>
              <a:ext cx="36330" cy="38100"/>
            </a:xfrm>
            <a:custGeom>
              <a:avLst/>
              <a:gdLst>
                <a:gd name="connsiteX0" fmla="*/ 34072 w 36330"/>
                <a:gd name="connsiteY0" fmla="*/ 38100 h 38100"/>
                <a:gd name="connsiteX1" fmla="*/ 34072 w 36330"/>
                <a:gd name="connsiteY1" fmla="*/ 15240 h 38100"/>
                <a:gd name="connsiteX2" fmla="*/ 3592 w 36330"/>
                <a:gd name="connsiteY2" fmla="*/ 0 h 38100"/>
                <a:gd name="connsiteX3" fmla="*/ 1053 w 36330"/>
                <a:gd name="connsiteY3" fmla="*/ 27940 h 38100"/>
                <a:gd name="connsiteX4" fmla="*/ 34072 w 36330"/>
                <a:gd name="connsiteY4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30" h="38100">
                  <a:moveTo>
                    <a:pt x="34072" y="38100"/>
                  </a:moveTo>
                  <a:cubicBezTo>
                    <a:pt x="34072" y="30480"/>
                    <a:pt x="39153" y="20320"/>
                    <a:pt x="34072" y="15240"/>
                  </a:cubicBezTo>
                  <a:cubicBezTo>
                    <a:pt x="28992" y="7620"/>
                    <a:pt x="18831" y="7620"/>
                    <a:pt x="3592" y="0"/>
                  </a:cubicBezTo>
                  <a:cubicBezTo>
                    <a:pt x="1053" y="15240"/>
                    <a:pt x="-1488" y="27940"/>
                    <a:pt x="1053" y="27940"/>
                  </a:cubicBezTo>
                  <a:cubicBezTo>
                    <a:pt x="13753" y="33020"/>
                    <a:pt x="23912" y="35560"/>
                    <a:pt x="34072" y="381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AB6C9AD-5E67-4FBF-BF79-8C16F5475C64}"/>
                </a:ext>
              </a:extLst>
            </p:cNvPr>
            <p:cNvSpPr/>
            <p:nvPr/>
          </p:nvSpPr>
          <p:spPr>
            <a:xfrm>
              <a:off x="13349110" y="6924040"/>
              <a:ext cx="8749" cy="15240"/>
            </a:xfrm>
            <a:custGeom>
              <a:avLst/>
              <a:gdLst>
                <a:gd name="connsiteX0" fmla="*/ 6209 w 8749"/>
                <a:gd name="connsiteY0" fmla="*/ 15240 h 15240"/>
                <a:gd name="connsiteX1" fmla="*/ 8750 w 8749"/>
                <a:gd name="connsiteY1" fmla="*/ 2540 h 15240"/>
                <a:gd name="connsiteX2" fmla="*/ 1129 w 8749"/>
                <a:gd name="connsiteY2" fmla="*/ 0 h 15240"/>
                <a:gd name="connsiteX3" fmla="*/ 1129 w 8749"/>
                <a:gd name="connsiteY3" fmla="*/ 12700 h 15240"/>
                <a:gd name="connsiteX4" fmla="*/ 6209 w 8749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9" h="15240">
                  <a:moveTo>
                    <a:pt x="6209" y="15240"/>
                  </a:moveTo>
                  <a:cubicBezTo>
                    <a:pt x="6209" y="10160"/>
                    <a:pt x="8750" y="5080"/>
                    <a:pt x="8750" y="2540"/>
                  </a:cubicBezTo>
                  <a:cubicBezTo>
                    <a:pt x="6209" y="0"/>
                    <a:pt x="3670" y="0"/>
                    <a:pt x="1129" y="0"/>
                  </a:cubicBezTo>
                  <a:cubicBezTo>
                    <a:pt x="1129" y="5080"/>
                    <a:pt x="-1411" y="10160"/>
                    <a:pt x="1129" y="12700"/>
                  </a:cubicBezTo>
                  <a:cubicBezTo>
                    <a:pt x="-1411" y="12700"/>
                    <a:pt x="3670" y="12700"/>
                    <a:pt x="620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60A7CE9F-5778-4014-9B1B-1FCC55BA8879}"/>
                </a:ext>
              </a:extLst>
            </p:cNvPr>
            <p:cNvSpPr/>
            <p:nvPr/>
          </p:nvSpPr>
          <p:spPr>
            <a:xfrm>
              <a:off x="13388568" y="6809740"/>
              <a:ext cx="89672" cy="122621"/>
            </a:xfrm>
            <a:custGeom>
              <a:avLst/>
              <a:gdLst>
                <a:gd name="connsiteX0" fmla="*/ 58192 w 89672"/>
                <a:gd name="connsiteY0" fmla="*/ 114300 h 122621"/>
                <a:gd name="connsiteX1" fmla="*/ 83592 w 89672"/>
                <a:gd name="connsiteY1" fmla="*/ 86360 h 122621"/>
                <a:gd name="connsiteX2" fmla="*/ 86131 w 89672"/>
                <a:gd name="connsiteY2" fmla="*/ 12700 h 122621"/>
                <a:gd name="connsiteX3" fmla="*/ 45492 w 89672"/>
                <a:gd name="connsiteY3" fmla="*/ 0 h 122621"/>
                <a:gd name="connsiteX4" fmla="*/ 30251 w 89672"/>
                <a:gd name="connsiteY4" fmla="*/ 58420 h 122621"/>
                <a:gd name="connsiteX5" fmla="*/ 17551 w 89672"/>
                <a:gd name="connsiteY5" fmla="*/ 78740 h 122621"/>
                <a:gd name="connsiteX6" fmla="*/ 2312 w 89672"/>
                <a:gd name="connsiteY6" fmla="*/ 93980 h 122621"/>
                <a:gd name="connsiteX7" fmla="*/ 58192 w 89672"/>
                <a:gd name="connsiteY7" fmla="*/ 114300 h 1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672" h="122621">
                  <a:moveTo>
                    <a:pt x="58192" y="114300"/>
                  </a:moveTo>
                  <a:cubicBezTo>
                    <a:pt x="60731" y="111760"/>
                    <a:pt x="81051" y="101600"/>
                    <a:pt x="83592" y="86360"/>
                  </a:cubicBezTo>
                  <a:cubicBezTo>
                    <a:pt x="91212" y="63500"/>
                    <a:pt x="91212" y="35560"/>
                    <a:pt x="86131" y="12700"/>
                  </a:cubicBezTo>
                  <a:cubicBezTo>
                    <a:pt x="86131" y="7620"/>
                    <a:pt x="58192" y="0"/>
                    <a:pt x="45492" y="0"/>
                  </a:cubicBezTo>
                  <a:cubicBezTo>
                    <a:pt x="25171" y="2540"/>
                    <a:pt x="17551" y="35560"/>
                    <a:pt x="30251" y="58420"/>
                  </a:cubicBezTo>
                  <a:cubicBezTo>
                    <a:pt x="42951" y="78740"/>
                    <a:pt x="42951" y="81280"/>
                    <a:pt x="17551" y="78740"/>
                  </a:cubicBezTo>
                  <a:cubicBezTo>
                    <a:pt x="-229" y="76200"/>
                    <a:pt x="-2769" y="76200"/>
                    <a:pt x="2312" y="93980"/>
                  </a:cubicBezTo>
                  <a:cubicBezTo>
                    <a:pt x="9931" y="124460"/>
                    <a:pt x="17551" y="129540"/>
                    <a:pt x="58192" y="1143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194AC4ED-B750-47C0-82AC-9765DE1FB6BE}"/>
                </a:ext>
              </a:extLst>
            </p:cNvPr>
            <p:cNvSpPr/>
            <p:nvPr/>
          </p:nvSpPr>
          <p:spPr>
            <a:xfrm>
              <a:off x="16229888" y="6550659"/>
              <a:ext cx="13411" cy="15240"/>
            </a:xfrm>
            <a:custGeom>
              <a:avLst/>
              <a:gdLst>
                <a:gd name="connsiteX0" fmla="*/ 10872 w 13411"/>
                <a:gd name="connsiteY0" fmla="*/ 15240 h 15240"/>
                <a:gd name="connsiteX1" fmla="*/ 13411 w 13411"/>
                <a:gd name="connsiteY1" fmla="*/ 7620 h 15240"/>
                <a:gd name="connsiteX2" fmla="*/ 3250 w 13411"/>
                <a:gd name="connsiteY2" fmla="*/ 0 h 15240"/>
                <a:gd name="connsiteX3" fmla="*/ 711 w 13411"/>
                <a:gd name="connsiteY3" fmla="*/ 7620 h 15240"/>
                <a:gd name="connsiteX4" fmla="*/ 10872 w 13411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40">
                  <a:moveTo>
                    <a:pt x="10872" y="15240"/>
                  </a:moveTo>
                  <a:cubicBezTo>
                    <a:pt x="10872" y="12700"/>
                    <a:pt x="13411" y="10160"/>
                    <a:pt x="13411" y="7620"/>
                  </a:cubicBezTo>
                  <a:cubicBezTo>
                    <a:pt x="10872" y="5080"/>
                    <a:pt x="5791" y="2540"/>
                    <a:pt x="3250" y="0"/>
                  </a:cubicBezTo>
                  <a:cubicBezTo>
                    <a:pt x="3250" y="2540"/>
                    <a:pt x="-1828" y="7620"/>
                    <a:pt x="711" y="7620"/>
                  </a:cubicBezTo>
                  <a:cubicBezTo>
                    <a:pt x="3250" y="10160"/>
                    <a:pt x="8331" y="12700"/>
                    <a:pt x="10872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1FC6D47-8BC2-4D46-B0E1-F953F6874E54}"/>
                </a:ext>
              </a:extLst>
            </p:cNvPr>
            <p:cNvSpPr/>
            <p:nvPr/>
          </p:nvSpPr>
          <p:spPr>
            <a:xfrm>
              <a:off x="13985239" y="6380479"/>
              <a:ext cx="30480" cy="22860"/>
            </a:xfrm>
            <a:custGeom>
              <a:avLst/>
              <a:gdLst>
                <a:gd name="connsiteX0" fmla="*/ 30480 w 30480"/>
                <a:gd name="connsiteY0" fmla="*/ 5080 h 22860"/>
                <a:gd name="connsiteX1" fmla="*/ 12700 w 30480"/>
                <a:gd name="connsiteY1" fmla="*/ 0 h 22860"/>
                <a:gd name="connsiteX2" fmla="*/ 0 w 30480"/>
                <a:gd name="connsiteY2" fmla="*/ 10160 h 22860"/>
                <a:gd name="connsiteX3" fmla="*/ 12700 w 30480"/>
                <a:gd name="connsiteY3" fmla="*/ 22860 h 22860"/>
                <a:gd name="connsiteX4" fmla="*/ 30480 w 30480"/>
                <a:gd name="connsiteY4" fmla="*/ 5080 h 2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" h="22860">
                  <a:moveTo>
                    <a:pt x="30480" y="5080"/>
                  </a:moveTo>
                  <a:cubicBezTo>
                    <a:pt x="25400" y="2540"/>
                    <a:pt x="17780" y="0"/>
                    <a:pt x="12700" y="0"/>
                  </a:cubicBezTo>
                  <a:cubicBezTo>
                    <a:pt x="7621" y="0"/>
                    <a:pt x="5080" y="7620"/>
                    <a:pt x="0" y="10160"/>
                  </a:cubicBezTo>
                  <a:cubicBezTo>
                    <a:pt x="5080" y="15240"/>
                    <a:pt x="10161" y="20320"/>
                    <a:pt x="12700" y="22860"/>
                  </a:cubicBezTo>
                  <a:cubicBezTo>
                    <a:pt x="22861" y="12700"/>
                    <a:pt x="27941" y="7620"/>
                    <a:pt x="3048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3F02D86-DC34-4419-9EF3-FC5DDA09C7A7}"/>
                </a:ext>
              </a:extLst>
            </p:cNvPr>
            <p:cNvSpPr/>
            <p:nvPr/>
          </p:nvSpPr>
          <p:spPr>
            <a:xfrm>
              <a:off x="14131848" y="6309359"/>
              <a:ext cx="13411" cy="15240"/>
            </a:xfrm>
            <a:custGeom>
              <a:avLst/>
              <a:gdLst>
                <a:gd name="connsiteX0" fmla="*/ 10871 w 13411"/>
                <a:gd name="connsiteY0" fmla="*/ 15240 h 15240"/>
                <a:gd name="connsiteX1" fmla="*/ 13412 w 13411"/>
                <a:gd name="connsiteY1" fmla="*/ 7620 h 15240"/>
                <a:gd name="connsiteX2" fmla="*/ 3251 w 13411"/>
                <a:gd name="connsiteY2" fmla="*/ 0 h 15240"/>
                <a:gd name="connsiteX3" fmla="*/ 712 w 13411"/>
                <a:gd name="connsiteY3" fmla="*/ 7620 h 15240"/>
                <a:gd name="connsiteX4" fmla="*/ 10871 w 13411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40">
                  <a:moveTo>
                    <a:pt x="10871" y="15240"/>
                  </a:moveTo>
                  <a:cubicBezTo>
                    <a:pt x="10871" y="12700"/>
                    <a:pt x="13412" y="10160"/>
                    <a:pt x="13412" y="7620"/>
                  </a:cubicBezTo>
                  <a:cubicBezTo>
                    <a:pt x="10871" y="5080"/>
                    <a:pt x="5790" y="2540"/>
                    <a:pt x="3251" y="0"/>
                  </a:cubicBezTo>
                  <a:cubicBezTo>
                    <a:pt x="3251" y="2540"/>
                    <a:pt x="-1829" y="7620"/>
                    <a:pt x="712" y="7620"/>
                  </a:cubicBezTo>
                  <a:cubicBezTo>
                    <a:pt x="5790" y="7620"/>
                    <a:pt x="8331" y="10160"/>
                    <a:pt x="10871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81DEA62-0C16-4B12-B714-DB0256970F1E}"/>
                </a:ext>
              </a:extLst>
            </p:cNvPr>
            <p:cNvSpPr/>
            <p:nvPr/>
          </p:nvSpPr>
          <p:spPr>
            <a:xfrm>
              <a:off x="14940280" y="9613900"/>
              <a:ext cx="15239" cy="12700"/>
            </a:xfrm>
            <a:custGeom>
              <a:avLst/>
              <a:gdLst>
                <a:gd name="connsiteX0" fmla="*/ 5080 w 15239"/>
                <a:gd name="connsiteY0" fmla="*/ 0 h 12700"/>
                <a:gd name="connsiteX1" fmla="*/ 0 w 15239"/>
                <a:gd name="connsiteY1" fmla="*/ 10160 h 12700"/>
                <a:gd name="connsiteX2" fmla="*/ 12700 w 15239"/>
                <a:gd name="connsiteY2" fmla="*/ 12700 h 12700"/>
                <a:gd name="connsiteX3" fmla="*/ 15239 w 15239"/>
                <a:gd name="connsiteY3" fmla="*/ 5080 h 12700"/>
                <a:gd name="connsiteX4" fmla="*/ 5080 w 15239"/>
                <a:gd name="connsiteY4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2700">
                  <a:moveTo>
                    <a:pt x="5080" y="0"/>
                  </a:moveTo>
                  <a:cubicBezTo>
                    <a:pt x="2539" y="2540"/>
                    <a:pt x="2539" y="7620"/>
                    <a:pt x="0" y="10160"/>
                  </a:cubicBezTo>
                  <a:cubicBezTo>
                    <a:pt x="5080" y="12700"/>
                    <a:pt x="7620" y="12700"/>
                    <a:pt x="12700" y="12700"/>
                  </a:cubicBezTo>
                  <a:cubicBezTo>
                    <a:pt x="12700" y="12700"/>
                    <a:pt x="15239" y="7620"/>
                    <a:pt x="15239" y="5080"/>
                  </a:cubicBezTo>
                  <a:cubicBezTo>
                    <a:pt x="12700" y="5080"/>
                    <a:pt x="7620" y="2540"/>
                    <a:pt x="50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18E2C44F-BADB-439C-AEC9-24902B8B6085}"/>
                </a:ext>
              </a:extLst>
            </p:cNvPr>
            <p:cNvSpPr/>
            <p:nvPr/>
          </p:nvSpPr>
          <p:spPr>
            <a:xfrm>
              <a:off x="16258539" y="6776719"/>
              <a:ext cx="8749" cy="15240"/>
            </a:xfrm>
            <a:custGeom>
              <a:avLst/>
              <a:gdLst>
                <a:gd name="connsiteX0" fmla="*/ 0 w 8749"/>
                <a:gd name="connsiteY0" fmla="*/ 12700 h 15240"/>
                <a:gd name="connsiteX1" fmla="*/ 7621 w 8749"/>
                <a:gd name="connsiteY1" fmla="*/ 15240 h 15240"/>
                <a:gd name="connsiteX2" fmla="*/ 7621 w 8749"/>
                <a:gd name="connsiteY2" fmla="*/ 2540 h 15240"/>
                <a:gd name="connsiteX3" fmla="*/ 0 w 8749"/>
                <a:gd name="connsiteY3" fmla="*/ 0 h 15240"/>
                <a:gd name="connsiteX4" fmla="*/ 0 w 8749"/>
                <a:gd name="connsiteY4" fmla="*/ 1270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9" h="15240">
                  <a:moveTo>
                    <a:pt x="0" y="12700"/>
                  </a:moveTo>
                  <a:cubicBezTo>
                    <a:pt x="2541" y="15240"/>
                    <a:pt x="5080" y="15240"/>
                    <a:pt x="7621" y="15240"/>
                  </a:cubicBezTo>
                  <a:cubicBezTo>
                    <a:pt x="7621" y="10161"/>
                    <a:pt x="10161" y="5080"/>
                    <a:pt x="7621" y="2540"/>
                  </a:cubicBezTo>
                  <a:cubicBezTo>
                    <a:pt x="7621" y="0"/>
                    <a:pt x="2541" y="0"/>
                    <a:pt x="0" y="0"/>
                  </a:cubicBezTo>
                  <a:cubicBezTo>
                    <a:pt x="2541" y="2540"/>
                    <a:pt x="2541" y="762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C81B055-AF8E-4B54-AFB7-92284A998075}"/>
                </a:ext>
              </a:extLst>
            </p:cNvPr>
            <p:cNvSpPr/>
            <p:nvPr/>
          </p:nvSpPr>
          <p:spPr>
            <a:xfrm>
              <a:off x="14005560" y="9638588"/>
              <a:ext cx="17778" cy="14122"/>
            </a:xfrm>
            <a:custGeom>
              <a:avLst/>
              <a:gdLst>
                <a:gd name="connsiteX0" fmla="*/ 10159 w 17778"/>
                <a:gd name="connsiteY0" fmla="*/ 711 h 14122"/>
                <a:gd name="connsiteX1" fmla="*/ 0 w 17778"/>
                <a:gd name="connsiteY1" fmla="*/ 10871 h 14122"/>
                <a:gd name="connsiteX2" fmla="*/ 7620 w 17778"/>
                <a:gd name="connsiteY2" fmla="*/ 13411 h 14122"/>
                <a:gd name="connsiteX3" fmla="*/ 17779 w 17778"/>
                <a:gd name="connsiteY3" fmla="*/ 3251 h 14122"/>
                <a:gd name="connsiteX4" fmla="*/ 10159 w 17778"/>
                <a:gd name="connsiteY4" fmla="*/ 711 h 1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78" h="14122">
                  <a:moveTo>
                    <a:pt x="10159" y="711"/>
                  </a:moveTo>
                  <a:cubicBezTo>
                    <a:pt x="7620" y="3251"/>
                    <a:pt x="2539" y="8331"/>
                    <a:pt x="0" y="10871"/>
                  </a:cubicBezTo>
                  <a:cubicBezTo>
                    <a:pt x="2539" y="10871"/>
                    <a:pt x="7620" y="15951"/>
                    <a:pt x="7620" y="13411"/>
                  </a:cubicBezTo>
                  <a:cubicBezTo>
                    <a:pt x="10159" y="10871"/>
                    <a:pt x="15239" y="5792"/>
                    <a:pt x="17779" y="3251"/>
                  </a:cubicBezTo>
                  <a:cubicBezTo>
                    <a:pt x="15239" y="3251"/>
                    <a:pt x="10159" y="-1829"/>
                    <a:pt x="10159" y="7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A97D4A1-00A0-441D-B2C0-6A35A29F5DA9}"/>
                </a:ext>
              </a:extLst>
            </p:cNvPr>
            <p:cNvSpPr/>
            <p:nvPr/>
          </p:nvSpPr>
          <p:spPr>
            <a:xfrm>
              <a:off x="13172439" y="7343140"/>
              <a:ext cx="15240" cy="8748"/>
            </a:xfrm>
            <a:custGeom>
              <a:avLst/>
              <a:gdLst>
                <a:gd name="connsiteX0" fmla="*/ 15241 w 15240"/>
                <a:gd name="connsiteY0" fmla="*/ 2540 h 8748"/>
                <a:gd name="connsiteX1" fmla="*/ 2541 w 15240"/>
                <a:gd name="connsiteY1" fmla="*/ 0 h 8748"/>
                <a:gd name="connsiteX2" fmla="*/ 0 w 15240"/>
                <a:gd name="connsiteY2" fmla="*/ 7620 h 8748"/>
                <a:gd name="connsiteX3" fmla="*/ 12700 w 15240"/>
                <a:gd name="connsiteY3" fmla="*/ 7620 h 8748"/>
                <a:gd name="connsiteX4" fmla="*/ 15241 w 15240"/>
                <a:gd name="connsiteY4" fmla="*/ 2540 h 8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8748">
                  <a:moveTo>
                    <a:pt x="15241" y="2540"/>
                  </a:moveTo>
                  <a:cubicBezTo>
                    <a:pt x="10161" y="2540"/>
                    <a:pt x="5080" y="0"/>
                    <a:pt x="2541" y="0"/>
                  </a:cubicBezTo>
                  <a:cubicBezTo>
                    <a:pt x="0" y="2540"/>
                    <a:pt x="0" y="5080"/>
                    <a:pt x="0" y="7620"/>
                  </a:cubicBezTo>
                  <a:cubicBezTo>
                    <a:pt x="5080" y="7620"/>
                    <a:pt x="10161" y="10160"/>
                    <a:pt x="12700" y="7620"/>
                  </a:cubicBezTo>
                  <a:cubicBezTo>
                    <a:pt x="12700" y="10160"/>
                    <a:pt x="12700" y="5080"/>
                    <a:pt x="15241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72C21D18-4717-4C05-996D-ADA74DDEB2AA}"/>
                </a:ext>
              </a:extLst>
            </p:cNvPr>
            <p:cNvSpPr/>
            <p:nvPr/>
          </p:nvSpPr>
          <p:spPr>
            <a:xfrm>
              <a:off x="14107160" y="9689601"/>
              <a:ext cx="43178" cy="36058"/>
            </a:xfrm>
            <a:custGeom>
              <a:avLst/>
              <a:gdLst>
                <a:gd name="connsiteX0" fmla="*/ 0 w 43178"/>
                <a:gd name="connsiteY0" fmla="*/ 20818 h 36058"/>
                <a:gd name="connsiteX1" fmla="*/ 22859 w 43178"/>
                <a:gd name="connsiteY1" fmla="*/ 36058 h 36058"/>
                <a:gd name="connsiteX2" fmla="*/ 43179 w 43178"/>
                <a:gd name="connsiteY2" fmla="*/ 13198 h 36058"/>
                <a:gd name="connsiteX3" fmla="*/ 20320 w 43178"/>
                <a:gd name="connsiteY3" fmla="*/ 498 h 36058"/>
                <a:gd name="connsiteX4" fmla="*/ 0 w 43178"/>
                <a:gd name="connsiteY4" fmla="*/ 20818 h 3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78" h="36058">
                  <a:moveTo>
                    <a:pt x="0" y="20818"/>
                  </a:moveTo>
                  <a:cubicBezTo>
                    <a:pt x="7620" y="25898"/>
                    <a:pt x="15239" y="36058"/>
                    <a:pt x="22859" y="36058"/>
                  </a:cubicBezTo>
                  <a:cubicBezTo>
                    <a:pt x="27939" y="36058"/>
                    <a:pt x="35559" y="23358"/>
                    <a:pt x="43179" y="13198"/>
                  </a:cubicBezTo>
                  <a:cubicBezTo>
                    <a:pt x="30479" y="5579"/>
                    <a:pt x="22859" y="-2042"/>
                    <a:pt x="20320" y="498"/>
                  </a:cubicBezTo>
                  <a:cubicBezTo>
                    <a:pt x="15239" y="5579"/>
                    <a:pt x="7620" y="13198"/>
                    <a:pt x="0" y="20818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B1121821-8150-495D-87A0-CC4D647D47A1}"/>
                </a:ext>
              </a:extLst>
            </p:cNvPr>
            <p:cNvSpPr/>
            <p:nvPr/>
          </p:nvSpPr>
          <p:spPr>
            <a:xfrm>
              <a:off x="14030960" y="9455948"/>
              <a:ext cx="81764" cy="74131"/>
            </a:xfrm>
            <a:custGeom>
              <a:avLst/>
              <a:gdLst>
                <a:gd name="connsiteX0" fmla="*/ 40639 w 81764"/>
                <a:gd name="connsiteY0" fmla="*/ 53811 h 74131"/>
                <a:gd name="connsiteX1" fmla="*/ 58420 w 81764"/>
                <a:gd name="connsiteY1" fmla="*/ 74132 h 74131"/>
                <a:gd name="connsiteX2" fmla="*/ 76200 w 81764"/>
                <a:gd name="connsiteY2" fmla="*/ 25871 h 74131"/>
                <a:gd name="connsiteX3" fmla="*/ 17779 w 81764"/>
                <a:gd name="connsiteY3" fmla="*/ 471 h 74131"/>
                <a:gd name="connsiteX4" fmla="*/ 0 w 81764"/>
                <a:gd name="connsiteY4" fmla="*/ 8092 h 74131"/>
                <a:gd name="connsiteX5" fmla="*/ 15239 w 81764"/>
                <a:gd name="connsiteY5" fmla="*/ 28411 h 74131"/>
                <a:gd name="connsiteX6" fmla="*/ 40639 w 81764"/>
                <a:gd name="connsiteY6" fmla="*/ 53811 h 7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764" h="74131">
                  <a:moveTo>
                    <a:pt x="40639" y="53811"/>
                  </a:moveTo>
                  <a:cubicBezTo>
                    <a:pt x="40639" y="58892"/>
                    <a:pt x="53339" y="66511"/>
                    <a:pt x="58420" y="74132"/>
                  </a:cubicBezTo>
                  <a:cubicBezTo>
                    <a:pt x="83820" y="61432"/>
                    <a:pt x="86359" y="38571"/>
                    <a:pt x="76200" y="25871"/>
                  </a:cubicBezTo>
                  <a:cubicBezTo>
                    <a:pt x="60959" y="5552"/>
                    <a:pt x="43179" y="-2068"/>
                    <a:pt x="17779" y="471"/>
                  </a:cubicBezTo>
                  <a:cubicBezTo>
                    <a:pt x="12700" y="471"/>
                    <a:pt x="7620" y="5552"/>
                    <a:pt x="0" y="8092"/>
                  </a:cubicBezTo>
                  <a:cubicBezTo>
                    <a:pt x="5079" y="15711"/>
                    <a:pt x="12700" y="28411"/>
                    <a:pt x="15239" y="28411"/>
                  </a:cubicBezTo>
                  <a:cubicBezTo>
                    <a:pt x="53339" y="13171"/>
                    <a:pt x="43179" y="33492"/>
                    <a:pt x="40639" y="538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9D64AC8-C97B-4DF3-BB9E-A938A4062D02}"/>
                </a:ext>
              </a:extLst>
            </p:cNvPr>
            <p:cNvSpPr/>
            <p:nvPr/>
          </p:nvSpPr>
          <p:spPr>
            <a:xfrm>
              <a:off x="13225068" y="8618219"/>
              <a:ext cx="14122" cy="17780"/>
            </a:xfrm>
            <a:custGeom>
              <a:avLst/>
              <a:gdLst>
                <a:gd name="connsiteX0" fmla="*/ 10871 w 14122"/>
                <a:gd name="connsiteY0" fmla="*/ 17780 h 17780"/>
                <a:gd name="connsiteX1" fmla="*/ 13412 w 14122"/>
                <a:gd name="connsiteY1" fmla="*/ 10161 h 17780"/>
                <a:gd name="connsiteX2" fmla="*/ 3251 w 14122"/>
                <a:gd name="connsiteY2" fmla="*/ 0 h 17780"/>
                <a:gd name="connsiteX3" fmla="*/ 712 w 14122"/>
                <a:gd name="connsiteY3" fmla="*/ 7620 h 17780"/>
                <a:gd name="connsiteX4" fmla="*/ 10871 w 14122"/>
                <a:gd name="connsiteY4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80">
                  <a:moveTo>
                    <a:pt x="10871" y="17780"/>
                  </a:moveTo>
                  <a:cubicBezTo>
                    <a:pt x="10871" y="15240"/>
                    <a:pt x="15951" y="10161"/>
                    <a:pt x="13412" y="10161"/>
                  </a:cubicBezTo>
                  <a:cubicBezTo>
                    <a:pt x="10871" y="7620"/>
                    <a:pt x="5792" y="2540"/>
                    <a:pt x="3251" y="0"/>
                  </a:cubicBezTo>
                  <a:cubicBezTo>
                    <a:pt x="3251" y="2540"/>
                    <a:pt x="-1829" y="7620"/>
                    <a:pt x="712" y="7620"/>
                  </a:cubicBezTo>
                  <a:cubicBezTo>
                    <a:pt x="3251" y="10161"/>
                    <a:pt x="8331" y="12700"/>
                    <a:pt x="10871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92B4AFDF-65BE-402E-82A7-00F8EBAD606B}"/>
                </a:ext>
              </a:extLst>
            </p:cNvPr>
            <p:cNvSpPr/>
            <p:nvPr/>
          </p:nvSpPr>
          <p:spPr>
            <a:xfrm>
              <a:off x="16289019" y="9339580"/>
              <a:ext cx="15240" cy="17779"/>
            </a:xfrm>
            <a:custGeom>
              <a:avLst/>
              <a:gdLst>
                <a:gd name="connsiteX0" fmla="*/ 15241 w 15240"/>
                <a:gd name="connsiteY0" fmla="*/ 2539 h 17779"/>
                <a:gd name="connsiteX1" fmla="*/ 7620 w 15240"/>
                <a:gd name="connsiteY1" fmla="*/ 0 h 17779"/>
                <a:gd name="connsiteX2" fmla="*/ 0 w 15240"/>
                <a:gd name="connsiteY2" fmla="*/ 12700 h 17779"/>
                <a:gd name="connsiteX3" fmla="*/ 10161 w 15240"/>
                <a:gd name="connsiteY3" fmla="*/ 17780 h 17779"/>
                <a:gd name="connsiteX4" fmla="*/ 15241 w 15240"/>
                <a:gd name="connsiteY4" fmla="*/ 2539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7779">
                  <a:moveTo>
                    <a:pt x="15241" y="2539"/>
                  </a:moveTo>
                  <a:cubicBezTo>
                    <a:pt x="15241" y="2539"/>
                    <a:pt x="10161" y="0"/>
                    <a:pt x="7620" y="0"/>
                  </a:cubicBezTo>
                  <a:cubicBezTo>
                    <a:pt x="5080" y="5080"/>
                    <a:pt x="2541" y="7620"/>
                    <a:pt x="0" y="12700"/>
                  </a:cubicBezTo>
                  <a:cubicBezTo>
                    <a:pt x="2541" y="15239"/>
                    <a:pt x="7620" y="15239"/>
                    <a:pt x="10161" y="17780"/>
                  </a:cubicBezTo>
                  <a:cubicBezTo>
                    <a:pt x="12700" y="10160"/>
                    <a:pt x="12700" y="5080"/>
                    <a:pt x="15241" y="25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EBEF2980-3CFB-444E-8B9D-390A6B119DDB}"/>
                </a:ext>
              </a:extLst>
            </p:cNvPr>
            <p:cNvSpPr/>
            <p:nvPr/>
          </p:nvSpPr>
          <p:spPr>
            <a:xfrm>
              <a:off x="13065760" y="7673340"/>
              <a:ext cx="15239" cy="20319"/>
            </a:xfrm>
            <a:custGeom>
              <a:avLst/>
              <a:gdLst>
                <a:gd name="connsiteX0" fmla="*/ 0 w 15239"/>
                <a:gd name="connsiteY0" fmla="*/ 10160 h 20319"/>
                <a:gd name="connsiteX1" fmla="*/ 7620 w 15239"/>
                <a:gd name="connsiteY1" fmla="*/ 20320 h 20319"/>
                <a:gd name="connsiteX2" fmla="*/ 15239 w 15239"/>
                <a:gd name="connsiteY2" fmla="*/ 7620 h 20319"/>
                <a:gd name="connsiteX3" fmla="*/ 12700 w 15239"/>
                <a:gd name="connsiteY3" fmla="*/ 0 h 20319"/>
                <a:gd name="connsiteX4" fmla="*/ 0 w 15239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19">
                  <a:moveTo>
                    <a:pt x="0" y="10160"/>
                  </a:moveTo>
                  <a:cubicBezTo>
                    <a:pt x="0" y="10160"/>
                    <a:pt x="5079" y="15240"/>
                    <a:pt x="7620" y="20320"/>
                  </a:cubicBezTo>
                  <a:cubicBezTo>
                    <a:pt x="10159" y="15240"/>
                    <a:pt x="12700" y="12700"/>
                    <a:pt x="15239" y="7620"/>
                  </a:cubicBezTo>
                  <a:cubicBezTo>
                    <a:pt x="15239" y="5080"/>
                    <a:pt x="12700" y="2540"/>
                    <a:pt x="12700" y="0"/>
                  </a:cubicBezTo>
                  <a:cubicBezTo>
                    <a:pt x="7620" y="2540"/>
                    <a:pt x="2539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27F344A-3F58-4EA7-BB90-3F774FC81107}"/>
                </a:ext>
              </a:extLst>
            </p:cNvPr>
            <p:cNvSpPr/>
            <p:nvPr/>
          </p:nvSpPr>
          <p:spPr>
            <a:xfrm>
              <a:off x="13074867" y="7645400"/>
              <a:ext cx="33790" cy="35559"/>
            </a:xfrm>
            <a:custGeom>
              <a:avLst/>
              <a:gdLst>
                <a:gd name="connsiteX0" fmla="*/ 3593 w 33790"/>
                <a:gd name="connsiteY0" fmla="*/ 0 h 35559"/>
                <a:gd name="connsiteX1" fmla="*/ 1052 w 33790"/>
                <a:gd name="connsiteY1" fmla="*/ 27940 h 35559"/>
                <a:gd name="connsiteX2" fmla="*/ 31532 w 33790"/>
                <a:gd name="connsiteY2" fmla="*/ 35560 h 35559"/>
                <a:gd name="connsiteX3" fmla="*/ 31532 w 33790"/>
                <a:gd name="connsiteY3" fmla="*/ 12700 h 35559"/>
                <a:gd name="connsiteX4" fmla="*/ 3593 w 33790"/>
                <a:gd name="connsiteY4" fmla="*/ 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90" h="35559">
                  <a:moveTo>
                    <a:pt x="3593" y="0"/>
                  </a:moveTo>
                  <a:cubicBezTo>
                    <a:pt x="1052" y="15240"/>
                    <a:pt x="-1488" y="27940"/>
                    <a:pt x="1052" y="27940"/>
                  </a:cubicBezTo>
                  <a:cubicBezTo>
                    <a:pt x="11212" y="33020"/>
                    <a:pt x="21371" y="33020"/>
                    <a:pt x="31532" y="35560"/>
                  </a:cubicBezTo>
                  <a:cubicBezTo>
                    <a:pt x="31532" y="27940"/>
                    <a:pt x="36612" y="17780"/>
                    <a:pt x="31532" y="12700"/>
                  </a:cubicBezTo>
                  <a:cubicBezTo>
                    <a:pt x="28993" y="7620"/>
                    <a:pt x="18832" y="5080"/>
                    <a:pt x="3593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8BCBD20-49DB-43D5-A653-9D5F07B4264C}"/>
                </a:ext>
              </a:extLst>
            </p:cNvPr>
            <p:cNvSpPr/>
            <p:nvPr/>
          </p:nvSpPr>
          <p:spPr>
            <a:xfrm>
              <a:off x="13119100" y="7716519"/>
              <a:ext cx="15239" cy="13752"/>
            </a:xfrm>
            <a:custGeom>
              <a:avLst/>
              <a:gdLst>
                <a:gd name="connsiteX0" fmla="*/ 5080 w 15239"/>
                <a:gd name="connsiteY0" fmla="*/ 12700 h 13752"/>
                <a:gd name="connsiteX1" fmla="*/ 15239 w 15239"/>
                <a:gd name="connsiteY1" fmla="*/ 2540 h 13752"/>
                <a:gd name="connsiteX2" fmla="*/ 7620 w 15239"/>
                <a:gd name="connsiteY2" fmla="*/ 0 h 13752"/>
                <a:gd name="connsiteX3" fmla="*/ 0 w 15239"/>
                <a:gd name="connsiteY3" fmla="*/ 10161 h 13752"/>
                <a:gd name="connsiteX4" fmla="*/ 5080 w 15239"/>
                <a:gd name="connsiteY4" fmla="*/ 12700 h 13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3752">
                  <a:moveTo>
                    <a:pt x="5080" y="12700"/>
                  </a:moveTo>
                  <a:cubicBezTo>
                    <a:pt x="7620" y="10161"/>
                    <a:pt x="12700" y="5080"/>
                    <a:pt x="15239" y="2540"/>
                  </a:cubicBezTo>
                  <a:cubicBezTo>
                    <a:pt x="12700" y="2540"/>
                    <a:pt x="10161" y="0"/>
                    <a:pt x="7620" y="0"/>
                  </a:cubicBezTo>
                  <a:cubicBezTo>
                    <a:pt x="5080" y="2540"/>
                    <a:pt x="2539" y="7620"/>
                    <a:pt x="0" y="10161"/>
                  </a:cubicBezTo>
                  <a:cubicBezTo>
                    <a:pt x="0" y="12700"/>
                    <a:pt x="2539" y="15240"/>
                    <a:pt x="508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8366F61F-5837-429B-A5CA-1CBA67E6371D}"/>
                </a:ext>
              </a:extLst>
            </p:cNvPr>
            <p:cNvSpPr/>
            <p:nvPr/>
          </p:nvSpPr>
          <p:spPr>
            <a:xfrm>
              <a:off x="13078460" y="7772400"/>
              <a:ext cx="26110" cy="50800"/>
            </a:xfrm>
            <a:custGeom>
              <a:avLst/>
              <a:gdLst>
                <a:gd name="connsiteX0" fmla="*/ 2539 w 26110"/>
                <a:gd name="connsiteY0" fmla="*/ 0 h 50800"/>
                <a:gd name="connsiteX1" fmla="*/ 0 w 26110"/>
                <a:gd name="connsiteY1" fmla="*/ 27940 h 50800"/>
                <a:gd name="connsiteX2" fmla="*/ 22859 w 26110"/>
                <a:gd name="connsiteY2" fmla="*/ 50800 h 50800"/>
                <a:gd name="connsiteX3" fmla="*/ 25400 w 26110"/>
                <a:gd name="connsiteY3" fmla="*/ 30480 h 50800"/>
                <a:gd name="connsiteX4" fmla="*/ 2539 w 26110"/>
                <a:gd name="connsiteY4" fmla="*/ 0 h 5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10" h="50800">
                  <a:moveTo>
                    <a:pt x="2539" y="0"/>
                  </a:moveTo>
                  <a:cubicBezTo>
                    <a:pt x="2539" y="7620"/>
                    <a:pt x="2539" y="15240"/>
                    <a:pt x="0" y="27940"/>
                  </a:cubicBezTo>
                  <a:cubicBezTo>
                    <a:pt x="7620" y="35560"/>
                    <a:pt x="15239" y="43180"/>
                    <a:pt x="22859" y="50800"/>
                  </a:cubicBezTo>
                  <a:cubicBezTo>
                    <a:pt x="22859" y="43180"/>
                    <a:pt x="27939" y="35560"/>
                    <a:pt x="25400" y="30480"/>
                  </a:cubicBezTo>
                  <a:cubicBezTo>
                    <a:pt x="20320" y="17780"/>
                    <a:pt x="10159" y="762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8142415-4185-4EB4-AA09-0F03E93BC42B}"/>
                </a:ext>
              </a:extLst>
            </p:cNvPr>
            <p:cNvSpPr/>
            <p:nvPr/>
          </p:nvSpPr>
          <p:spPr>
            <a:xfrm>
              <a:off x="13228319" y="7104380"/>
              <a:ext cx="48260" cy="38100"/>
            </a:xfrm>
            <a:custGeom>
              <a:avLst/>
              <a:gdLst>
                <a:gd name="connsiteX0" fmla="*/ 20320 w 48260"/>
                <a:gd name="connsiteY0" fmla="*/ 38100 h 38100"/>
                <a:gd name="connsiteX1" fmla="*/ 48261 w 48260"/>
                <a:gd name="connsiteY1" fmla="*/ 12700 h 38100"/>
                <a:gd name="connsiteX2" fmla="*/ 15241 w 48260"/>
                <a:gd name="connsiteY2" fmla="*/ 0 h 38100"/>
                <a:gd name="connsiteX3" fmla="*/ 0 w 48260"/>
                <a:gd name="connsiteY3" fmla="*/ 25400 h 38100"/>
                <a:gd name="connsiteX4" fmla="*/ 20320 w 48260"/>
                <a:gd name="connsiteY4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60" h="38100">
                  <a:moveTo>
                    <a:pt x="20320" y="38100"/>
                  </a:moveTo>
                  <a:cubicBezTo>
                    <a:pt x="33020" y="27939"/>
                    <a:pt x="40641" y="20320"/>
                    <a:pt x="48261" y="12700"/>
                  </a:cubicBezTo>
                  <a:cubicBezTo>
                    <a:pt x="38100" y="7620"/>
                    <a:pt x="25400" y="0"/>
                    <a:pt x="15241" y="0"/>
                  </a:cubicBezTo>
                  <a:cubicBezTo>
                    <a:pt x="10161" y="0"/>
                    <a:pt x="2541" y="15239"/>
                    <a:pt x="0" y="25400"/>
                  </a:cubicBezTo>
                  <a:cubicBezTo>
                    <a:pt x="0" y="25400"/>
                    <a:pt x="12700" y="33020"/>
                    <a:pt x="20320" y="381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389BF684-C5B7-48E5-88F1-61C51F883EB0}"/>
                </a:ext>
              </a:extLst>
            </p:cNvPr>
            <p:cNvSpPr/>
            <p:nvPr/>
          </p:nvSpPr>
          <p:spPr>
            <a:xfrm>
              <a:off x="14566900" y="9672319"/>
              <a:ext cx="2539" cy="7620"/>
            </a:xfrm>
            <a:custGeom>
              <a:avLst/>
              <a:gdLst>
                <a:gd name="connsiteX0" fmla="*/ 2539 w 2539"/>
                <a:gd name="connsiteY0" fmla="*/ 0 h 7620"/>
                <a:gd name="connsiteX1" fmla="*/ 0 w 2539"/>
                <a:gd name="connsiteY1" fmla="*/ 7620 h 7620"/>
                <a:gd name="connsiteX2" fmla="*/ 2539 w 2539"/>
                <a:gd name="connsiteY2" fmla="*/ 0 h 7620"/>
                <a:gd name="connsiteX3" fmla="*/ 2539 w 2539"/>
                <a:gd name="connsiteY3" fmla="*/ 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7620">
                  <a:moveTo>
                    <a:pt x="2539" y="0"/>
                  </a:moveTo>
                  <a:lnTo>
                    <a:pt x="0" y="7620"/>
                  </a:lnTo>
                  <a:cubicBezTo>
                    <a:pt x="2539" y="5080"/>
                    <a:pt x="2539" y="2540"/>
                    <a:pt x="2539" y="0"/>
                  </a:cubicBezTo>
                  <a:cubicBezTo>
                    <a:pt x="2539" y="0"/>
                    <a:pt x="2539" y="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9517FE2-C175-45DB-8482-90210B2D02D0}"/>
                </a:ext>
              </a:extLst>
            </p:cNvPr>
            <p:cNvSpPr/>
            <p:nvPr/>
          </p:nvSpPr>
          <p:spPr>
            <a:xfrm>
              <a:off x="14556739" y="9664700"/>
              <a:ext cx="17780" cy="7619"/>
            </a:xfrm>
            <a:custGeom>
              <a:avLst/>
              <a:gdLst>
                <a:gd name="connsiteX0" fmla="*/ 12700 w 17780"/>
                <a:gd name="connsiteY0" fmla="*/ 7620 h 7619"/>
                <a:gd name="connsiteX1" fmla="*/ 17780 w 17780"/>
                <a:gd name="connsiteY1" fmla="*/ 5080 h 7619"/>
                <a:gd name="connsiteX2" fmla="*/ 15241 w 17780"/>
                <a:gd name="connsiteY2" fmla="*/ 0 h 7619"/>
                <a:gd name="connsiteX3" fmla="*/ 15241 w 17780"/>
                <a:gd name="connsiteY3" fmla="*/ 0 h 7619"/>
                <a:gd name="connsiteX4" fmla="*/ 12700 w 17780"/>
                <a:gd name="connsiteY4" fmla="*/ 5080 h 7619"/>
                <a:gd name="connsiteX5" fmla="*/ 0 w 17780"/>
                <a:gd name="connsiteY5" fmla="*/ 0 h 7619"/>
                <a:gd name="connsiteX6" fmla="*/ 12700 w 17780"/>
                <a:gd name="connsiteY6" fmla="*/ 7620 h 7619"/>
                <a:gd name="connsiteX7" fmla="*/ 12700 w 17780"/>
                <a:gd name="connsiteY7" fmla="*/ 762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80" h="7619">
                  <a:moveTo>
                    <a:pt x="12700" y="7620"/>
                  </a:moveTo>
                  <a:cubicBezTo>
                    <a:pt x="15241" y="7620"/>
                    <a:pt x="17780" y="5080"/>
                    <a:pt x="17780" y="5080"/>
                  </a:cubicBezTo>
                  <a:cubicBezTo>
                    <a:pt x="17780" y="2540"/>
                    <a:pt x="15241" y="2540"/>
                    <a:pt x="15241" y="0"/>
                  </a:cubicBezTo>
                  <a:cubicBezTo>
                    <a:pt x="15241" y="0"/>
                    <a:pt x="15241" y="0"/>
                    <a:pt x="15241" y="0"/>
                  </a:cubicBezTo>
                  <a:cubicBezTo>
                    <a:pt x="15241" y="2540"/>
                    <a:pt x="12700" y="2540"/>
                    <a:pt x="12700" y="5080"/>
                  </a:cubicBezTo>
                  <a:cubicBezTo>
                    <a:pt x="7621" y="2540"/>
                    <a:pt x="5080" y="2540"/>
                    <a:pt x="0" y="0"/>
                  </a:cubicBezTo>
                  <a:cubicBezTo>
                    <a:pt x="7621" y="0"/>
                    <a:pt x="10161" y="2540"/>
                    <a:pt x="12700" y="7620"/>
                  </a:cubicBezTo>
                  <a:cubicBezTo>
                    <a:pt x="15241" y="5080"/>
                    <a:pt x="15241" y="5080"/>
                    <a:pt x="1270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798FF929-9630-4E75-9361-A254F5CFA546}"/>
                </a:ext>
              </a:extLst>
            </p:cNvPr>
            <p:cNvSpPr/>
            <p:nvPr/>
          </p:nvSpPr>
          <p:spPr>
            <a:xfrm>
              <a:off x="14559280" y="9664700"/>
              <a:ext cx="12064" cy="17780"/>
            </a:xfrm>
            <a:custGeom>
              <a:avLst/>
              <a:gdLst>
                <a:gd name="connsiteX0" fmla="*/ 10159 w 12064"/>
                <a:gd name="connsiteY0" fmla="*/ 7620 h 17780"/>
                <a:gd name="connsiteX1" fmla="*/ 10159 w 12064"/>
                <a:gd name="connsiteY1" fmla="*/ 7620 h 17780"/>
                <a:gd name="connsiteX2" fmla="*/ 0 w 12064"/>
                <a:gd name="connsiteY2" fmla="*/ 0 h 17780"/>
                <a:gd name="connsiteX3" fmla="*/ 7620 w 12064"/>
                <a:gd name="connsiteY3" fmla="*/ 17780 h 17780"/>
                <a:gd name="connsiteX4" fmla="*/ 10159 w 12064"/>
                <a:gd name="connsiteY4" fmla="*/ 7620 h 17780"/>
                <a:gd name="connsiteX5" fmla="*/ 10159 w 12064"/>
                <a:gd name="connsiteY5" fmla="*/ 762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64" h="17780">
                  <a:moveTo>
                    <a:pt x="10159" y="7620"/>
                  </a:moveTo>
                  <a:cubicBezTo>
                    <a:pt x="12700" y="5080"/>
                    <a:pt x="12700" y="5080"/>
                    <a:pt x="10159" y="7620"/>
                  </a:cubicBezTo>
                  <a:cubicBezTo>
                    <a:pt x="7620" y="2540"/>
                    <a:pt x="5080" y="0"/>
                    <a:pt x="0" y="0"/>
                  </a:cubicBezTo>
                  <a:cubicBezTo>
                    <a:pt x="2539" y="5080"/>
                    <a:pt x="5080" y="12700"/>
                    <a:pt x="7620" y="17780"/>
                  </a:cubicBezTo>
                  <a:lnTo>
                    <a:pt x="10159" y="7620"/>
                  </a:lnTo>
                  <a:cubicBezTo>
                    <a:pt x="10159" y="7620"/>
                    <a:pt x="10159" y="7620"/>
                    <a:pt x="10159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CE662FB-8F9C-4FD5-BDE4-C5DE3966D0D6}"/>
                </a:ext>
              </a:extLst>
            </p:cNvPr>
            <p:cNvSpPr/>
            <p:nvPr/>
          </p:nvSpPr>
          <p:spPr>
            <a:xfrm>
              <a:off x="16517619" y="7207808"/>
              <a:ext cx="17780" cy="13410"/>
            </a:xfrm>
            <a:custGeom>
              <a:avLst/>
              <a:gdLst>
                <a:gd name="connsiteX0" fmla="*/ 7620 w 17780"/>
                <a:gd name="connsiteY0" fmla="*/ 13411 h 13410"/>
                <a:gd name="connsiteX1" fmla="*/ 17780 w 17780"/>
                <a:gd name="connsiteY1" fmla="*/ 3251 h 13410"/>
                <a:gd name="connsiteX2" fmla="*/ 10161 w 17780"/>
                <a:gd name="connsiteY2" fmla="*/ 711 h 13410"/>
                <a:gd name="connsiteX3" fmla="*/ 0 w 17780"/>
                <a:gd name="connsiteY3" fmla="*/ 10872 h 13410"/>
                <a:gd name="connsiteX4" fmla="*/ 7620 w 17780"/>
                <a:gd name="connsiteY4" fmla="*/ 13411 h 1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0">
                  <a:moveTo>
                    <a:pt x="7620" y="13411"/>
                  </a:moveTo>
                  <a:cubicBezTo>
                    <a:pt x="10161" y="10872"/>
                    <a:pt x="15241" y="5791"/>
                    <a:pt x="17780" y="3251"/>
                  </a:cubicBezTo>
                  <a:cubicBezTo>
                    <a:pt x="15241" y="3251"/>
                    <a:pt x="10161" y="-1828"/>
                    <a:pt x="10161" y="711"/>
                  </a:cubicBezTo>
                  <a:cubicBezTo>
                    <a:pt x="7620" y="3251"/>
                    <a:pt x="2541" y="8331"/>
                    <a:pt x="0" y="10872"/>
                  </a:cubicBezTo>
                  <a:cubicBezTo>
                    <a:pt x="2541" y="10872"/>
                    <a:pt x="7620" y="13411"/>
                    <a:pt x="7620" y="134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D2DE4F5-F0BE-4055-B748-8E41E6795D00}"/>
                </a:ext>
              </a:extLst>
            </p:cNvPr>
            <p:cNvSpPr/>
            <p:nvPr/>
          </p:nvSpPr>
          <p:spPr>
            <a:xfrm>
              <a:off x="14574519" y="9657080"/>
              <a:ext cx="2540" cy="7619"/>
            </a:xfrm>
            <a:custGeom>
              <a:avLst/>
              <a:gdLst>
                <a:gd name="connsiteX0" fmla="*/ 2541 w 2540"/>
                <a:gd name="connsiteY0" fmla="*/ 0 h 7619"/>
                <a:gd name="connsiteX1" fmla="*/ 0 w 2540"/>
                <a:gd name="connsiteY1" fmla="*/ 7620 h 7619"/>
                <a:gd name="connsiteX2" fmla="*/ 2541 w 2540"/>
                <a:gd name="connsiteY2" fmla="*/ 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" h="7619">
                  <a:moveTo>
                    <a:pt x="2541" y="0"/>
                  </a:moveTo>
                  <a:cubicBezTo>
                    <a:pt x="0" y="0"/>
                    <a:pt x="0" y="2539"/>
                    <a:pt x="0" y="7620"/>
                  </a:cubicBezTo>
                  <a:cubicBezTo>
                    <a:pt x="2541" y="5080"/>
                    <a:pt x="2541" y="2539"/>
                    <a:pt x="25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586ED69-958E-4956-AA20-A33861D2741C}"/>
                </a:ext>
              </a:extLst>
            </p:cNvPr>
            <p:cNvSpPr/>
            <p:nvPr/>
          </p:nvSpPr>
          <p:spPr>
            <a:xfrm>
              <a:off x="14561819" y="9644380"/>
              <a:ext cx="17780" cy="17779"/>
            </a:xfrm>
            <a:custGeom>
              <a:avLst/>
              <a:gdLst>
                <a:gd name="connsiteX0" fmla="*/ 5080 w 17780"/>
                <a:gd name="connsiteY0" fmla="*/ 0 h 17779"/>
                <a:gd name="connsiteX1" fmla="*/ 0 w 17780"/>
                <a:gd name="connsiteY1" fmla="*/ 17780 h 17779"/>
                <a:gd name="connsiteX2" fmla="*/ 17780 w 17780"/>
                <a:gd name="connsiteY2" fmla="*/ 10160 h 17779"/>
                <a:gd name="connsiteX3" fmla="*/ 5080 w 17780"/>
                <a:gd name="connsiteY3" fmla="*/ 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79">
                  <a:moveTo>
                    <a:pt x="5080" y="0"/>
                  </a:moveTo>
                  <a:cubicBezTo>
                    <a:pt x="2541" y="5080"/>
                    <a:pt x="0" y="12700"/>
                    <a:pt x="0" y="17780"/>
                  </a:cubicBezTo>
                  <a:cubicBezTo>
                    <a:pt x="5080" y="15239"/>
                    <a:pt x="12700" y="12700"/>
                    <a:pt x="17780" y="10160"/>
                  </a:cubicBezTo>
                  <a:cubicBezTo>
                    <a:pt x="12700" y="7620"/>
                    <a:pt x="10161" y="5080"/>
                    <a:pt x="50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389515F4-9843-4A9A-AE9F-29CC21766B5D}"/>
                </a:ext>
              </a:extLst>
            </p:cNvPr>
            <p:cNvSpPr/>
            <p:nvPr/>
          </p:nvSpPr>
          <p:spPr>
            <a:xfrm>
              <a:off x="14559280" y="9657080"/>
              <a:ext cx="17780" cy="12700"/>
            </a:xfrm>
            <a:custGeom>
              <a:avLst/>
              <a:gdLst>
                <a:gd name="connsiteX0" fmla="*/ 15239 w 17780"/>
                <a:gd name="connsiteY0" fmla="*/ 7620 h 12700"/>
                <a:gd name="connsiteX1" fmla="*/ 17780 w 17780"/>
                <a:gd name="connsiteY1" fmla="*/ 0 h 12700"/>
                <a:gd name="connsiteX2" fmla="*/ 0 w 17780"/>
                <a:gd name="connsiteY2" fmla="*/ 7620 h 12700"/>
                <a:gd name="connsiteX3" fmla="*/ 12700 w 17780"/>
                <a:gd name="connsiteY3" fmla="*/ 12700 h 12700"/>
                <a:gd name="connsiteX4" fmla="*/ 15239 w 17780"/>
                <a:gd name="connsiteY4" fmla="*/ 762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2700">
                  <a:moveTo>
                    <a:pt x="15239" y="7620"/>
                  </a:moveTo>
                  <a:cubicBezTo>
                    <a:pt x="15239" y="2539"/>
                    <a:pt x="17780" y="0"/>
                    <a:pt x="17780" y="0"/>
                  </a:cubicBezTo>
                  <a:cubicBezTo>
                    <a:pt x="12700" y="2539"/>
                    <a:pt x="5080" y="5080"/>
                    <a:pt x="0" y="7620"/>
                  </a:cubicBezTo>
                  <a:cubicBezTo>
                    <a:pt x="5080" y="10160"/>
                    <a:pt x="7620" y="10160"/>
                    <a:pt x="12700" y="12700"/>
                  </a:cubicBezTo>
                  <a:cubicBezTo>
                    <a:pt x="15239" y="10160"/>
                    <a:pt x="15239" y="7620"/>
                    <a:pt x="15239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6DEDDEB-E5E8-497B-AB23-82FF173A29A3}"/>
                </a:ext>
              </a:extLst>
            </p:cNvPr>
            <p:cNvSpPr/>
            <p:nvPr/>
          </p:nvSpPr>
          <p:spPr>
            <a:xfrm>
              <a:off x="14566900" y="9672319"/>
              <a:ext cx="40639" cy="35560"/>
            </a:xfrm>
            <a:custGeom>
              <a:avLst/>
              <a:gdLst>
                <a:gd name="connsiteX0" fmla="*/ 25400 w 40639"/>
                <a:gd name="connsiteY0" fmla="*/ 35561 h 35560"/>
                <a:gd name="connsiteX1" fmla="*/ 40639 w 40639"/>
                <a:gd name="connsiteY1" fmla="*/ 27940 h 35560"/>
                <a:gd name="connsiteX2" fmla="*/ 27939 w 40639"/>
                <a:gd name="connsiteY2" fmla="*/ 12700 h 35560"/>
                <a:gd name="connsiteX3" fmla="*/ 17780 w 40639"/>
                <a:gd name="connsiteY3" fmla="*/ 0 h 35560"/>
                <a:gd name="connsiteX4" fmla="*/ 0 w 40639"/>
                <a:gd name="connsiteY4" fmla="*/ 7620 h 35560"/>
                <a:gd name="connsiteX5" fmla="*/ 25400 w 40639"/>
                <a:gd name="connsiteY5" fmla="*/ 35561 h 3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39" h="35560">
                  <a:moveTo>
                    <a:pt x="25400" y="35561"/>
                  </a:moveTo>
                  <a:cubicBezTo>
                    <a:pt x="25400" y="35561"/>
                    <a:pt x="35561" y="30480"/>
                    <a:pt x="40639" y="27940"/>
                  </a:cubicBezTo>
                  <a:cubicBezTo>
                    <a:pt x="35561" y="22861"/>
                    <a:pt x="33020" y="17780"/>
                    <a:pt x="27939" y="12700"/>
                  </a:cubicBezTo>
                  <a:cubicBezTo>
                    <a:pt x="25400" y="7620"/>
                    <a:pt x="20320" y="5080"/>
                    <a:pt x="17780" y="0"/>
                  </a:cubicBezTo>
                  <a:cubicBezTo>
                    <a:pt x="12700" y="2540"/>
                    <a:pt x="5080" y="5080"/>
                    <a:pt x="0" y="7620"/>
                  </a:cubicBezTo>
                  <a:cubicBezTo>
                    <a:pt x="10161" y="17780"/>
                    <a:pt x="17780" y="27940"/>
                    <a:pt x="25400" y="355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1CD45D-2BBB-476B-9AEF-1020E63D7C12}"/>
                </a:ext>
              </a:extLst>
            </p:cNvPr>
            <p:cNvSpPr/>
            <p:nvPr/>
          </p:nvSpPr>
          <p:spPr>
            <a:xfrm>
              <a:off x="14569439" y="9669780"/>
              <a:ext cx="17780" cy="10159"/>
            </a:xfrm>
            <a:custGeom>
              <a:avLst/>
              <a:gdLst>
                <a:gd name="connsiteX0" fmla="*/ 7621 w 17780"/>
                <a:gd name="connsiteY0" fmla="*/ 0 h 10159"/>
                <a:gd name="connsiteX1" fmla="*/ 2541 w 17780"/>
                <a:gd name="connsiteY1" fmla="*/ 2539 h 10159"/>
                <a:gd name="connsiteX2" fmla="*/ 0 w 17780"/>
                <a:gd name="connsiteY2" fmla="*/ 10160 h 10159"/>
                <a:gd name="connsiteX3" fmla="*/ 17780 w 17780"/>
                <a:gd name="connsiteY3" fmla="*/ 2539 h 10159"/>
                <a:gd name="connsiteX4" fmla="*/ 7621 w 17780"/>
                <a:gd name="connsiteY4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0159">
                  <a:moveTo>
                    <a:pt x="7621" y="0"/>
                  </a:moveTo>
                  <a:cubicBezTo>
                    <a:pt x="5080" y="0"/>
                    <a:pt x="2541" y="2539"/>
                    <a:pt x="2541" y="2539"/>
                  </a:cubicBezTo>
                  <a:cubicBezTo>
                    <a:pt x="2541" y="5080"/>
                    <a:pt x="0" y="7620"/>
                    <a:pt x="0" y="10160"/>
                  </a:cubicBezTo>
                  <a:cubicBezTo>
                    <a:pt x="5080" y="7620"/>
                    <a:pt x="12700" y="5080"/>
                    <a:pt x="17780" y="2539"/>
                  </a:cubicBezTo>
                  <a:cubicBezTo>
                    <a:pt x="10161" y="2539"/>
                    <a:pt x="7621" y="0"/>
                    <a:pt x="762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DE86F82-A0A2-4B2C-B708-C6325EC176B4}"/>
                </a:ext>
              </a:extLst>
            </p:cNvPr>
            <p:cNvSpPr/>
            <p:nvPr/>
          </p:nvSpPr>
          <p:spPr>
            <a:xfrm>
              <a:off x="14531339" y="9662159"/>
              <a:ext cx="35560" cy="22859"/>
            </a:xfrm>
            <a:custGeom>
              <a:avLst/>
              <a:gdLst>
                <a:gd name="connsiteX0" fmla="*/ 12700 w 35560"/>
                <a:gd name="connsiteY0" fmla="*/ 7620 h 22859"/>
                <a:gd name="connsiteX1" fmla="*/ 0 w 35560"/>
                <a:gd name="connsiteY1" fmla="*/ 17780 h 22859"/>
                <a:gd name="connsiteX2" fmla="*/ 17780 w 35560"/>
                <a:gd name="connsiteY2" fmla="*/ 22860 h 22859"/>
                <a:gd name="connsiteX3" fmla="*/ 35561 w 35560"/>
                <a:gd name="connsiteY3" fmla="*/ 17780 h 22859"/>
                <a:gd name="connsiteX4" fmla="*/ 27941 w 35560"/>
                <a:gd name="connsiteY4" fmla="*/ 0 h 22859"/>
                <a:gd name="connsiteX5" fmla="*/ 12700 w 35560"/>
                <a:gd name="connsiteY5" fmla="*/ 762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60" h="22859">
                  <a:moveTo>
                    <a:pt x="12700" y="7620"/>
                  </a:moveTo>
                  <a:cubicBezTo>
                    <a:pt x="7621" y="10160"/>
                    <a:pt x="5080" y="15240"/>
                    <a:pt x="0" y="17780"/>
                  </a:cubicBezTo>
                  <a:cubicBezTo>
                    <a:pt x="5080" y="20320"/>
                    <a:pt x="12700" y="22860"/>
                    <a:pt x="17780" y="22860"/>
                  </a:cubicBezTo>
                  <a:cubicBezTo>
                    <a:pt x="22861" y="22860"/>
                    <a:pt x="27941" y="17780"/>
                    <a:pt x="35561" y="17780"/>
                  </a:cubicBezTo>
                  <a:cubicBezTo>
                    <a:pt x="33021" y="12700"/>
                    <a:pt x="30480" y="5080"/>
                    <a:pt x="27941" y="0"/>
                  </a:cubicBezTo>
                  <a:cubicBezTo>
                    <a:pt x="22861" y="2540"/>
                    <a:pt x="17780" y="5080"/>
                    <a:pt x="1270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161BDA3D-8BA5-47AE-AC5A-307CB88ED94F}"/>
                </a:ext>
              </a:extLst>
            </p:cNvPr>
            <p:cNvSpPr/>
            <p:nvPr/>
          </p:nvSpPr>
          <p:spPr>
            <a:xfrm>
              <a:off x="14719300" y="9695180"/>
              <a:ext cx="15239" cy="20319"/>
            </a:xfrm>
            <a:custGeom>
              <a:avLst/>
              <a:gdLst>
                <a:gd name="connsiteX0" fmla="*/ 0 w 15239"/>
                <a:gd name="connsiteY0" fmla="*/ 10160 h 20319"/>
                <a:gd name="connsiteX1" fmla="*/ 7620 w 15239"/>
                <a:gd name="connsiteY1" fmla="*/ 20320 h 20319"/>
                <a:gd name="connsiteX2" fmla="*/ 15239 w 15239"/>
                <a:gd name="connsiteY2" fmla="*/ 7620 h 20319"/>
                <a:gd name="connsiteX3" fmla="*/ 12700 w 15239"/>
                <a:gd name="connsiteY3" fmla="*/ 0 h 20319"/>
                <a:gd name="connsiteX4" fmla="*/ 0 w 15239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19">
                  <a:moveTo>
                    <a:pt x="0" y="10160"/>
                  </a:moveTo>
                  <a:cubicBezTo>
                    <a:pt x="0" y="10160"/>
                    <a:pt x="5080" y="15239"/>
                    <a:pt x="7620" y="20320"/>
                  </a:cubicBezTo>
                  <a:cubicBezTo>
                    <a:pt x="10161" y="15239"/>
                    <a:pt x="12700" y="12700"/>
                    <a:pt x="15239" y="7620"/>
                  </a:cubicBezTo>
                  <a:cubicBezTo>
                    <a:pt x="15239" y="5080"/>
                    <a:pt x="12700" y="2539"/>
                    <a:pt x="12700" y="0"/>
                  </a:cubicBezTo>
                  <a:cubicBezTo>
                    <a:pt x="7620" y="5080"/>
                    <a:pt x="2539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7C15E6E-A51D-4F7E-9B71-FF033B6D6D2E}"/>
                </a:ext>
              </a:extLst>
            </p:cNvPr>
            <p:cNvSpPr/>
            <p:nvPr/>
          </p:nvSpPr>
          <p:spPr>
            <a:xfrm>
              <a:off x="14734539" y="9735819"/>
              <a:ext cx="22860" cy="30480"/>
            </a:xfrm>
            <a:custGeom>
              <a:avLst/>
              <a:gdLst>
                <a:gd name="connsiteX0" fmla="*/ 10161 w 22860"/>
                <a:gd name="connsiteY0" fmla="*/ 30480 h 30480"/>
                <a:gd name="connsiteX1" fmla="*/ 22861 w 22860"/>
                <a:gd name="connsiteY1" fmla="*/ 17780 h 30480"/>
                <a:gd name="connsiteX2" fmla="*/ 5080 w 22860"/>
                <a:gd name="connsiteY2" fmla="*/ 0 h 30480"/>
                <a:gd name="connsiteX3" fmla="*/ 0 w 22860"/>
                <a:gd name="connsiteY3" fmla="*/ 17780 h 30480"/>
                <a:gd name="connsiteX4" fmla="*/ 10161 w 22860"/>
                <a:gd name="connsiteY4" fmla="*/ 30480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" h="30480">
                  <a:moveTo>
                    <a:pt x="10161" y="30480"/>
                  </a:moveTo>
                  <a:cubicBezTo>
                    <a:pt x="15241" y="25400"/>
                    <a:pt x="20321" y="20320"/>
                    <a:pt x="22861" y="17780"/>
                  </a:cubicBezTo>
                  <a:cubicBezTo>
                    <a:pt x="12700" y="7620"/>
                    <a:pt x="7621" y="2540"/>
                    <a:pt x="5080" y="0"/>
                  </a:cubicBezTo>
                  <a:cubicBezTo>
                    <a:pt x="2541" y="7620"/>
                    <a:pt x="0" y="12700"/>
                    <a:pt x="0" y="17780"/>
                  </a:cubicBezTo>
                  <a:cubicBezTo>
                    <a:pt x="0" y="22861"/>
                    <a:pt x="7621" y="27940"/>
                    <a:pt x="10161" y="304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DA6E3D78-5A42-4671-9D61-117E3C8F1A8A}"/>
                </a:ext>
              </a:extLst>
            </p:cNvPr>
            <p:cNvSpPr/>
            <p:nvPr/>
          </p:nvSpPr>
          <p:spPr>
            <a:xfrm>
              <a:off x="14577060" y="9668651"/>
              <a:ext cx="7619" cy="6208"/>
            </a:xfrm>
            <a:custGeom>
              <a:avLst/>
              <a:gdLst>
                <a:gd name="connsiteX0" fmla="*/ 0 w 7619"/>
                <a:gd name="connsiteY0" fmla="*/ 1129 h 6208"/>
                <a:gd name="connsiteX1" fmla="*/ 7620 w 7619"/>
                <a:gd name="connsiteY1" fmla="*/ 6208 h 6208"/>
                <a:gd name="connsiteX2" fmla="*/ 0 w 7619"/>
                <a:gd name="connsiteY2" fmla="*/ 1129 h 6208"/>
                <a:gd name="connsiteX3" fmla="*/ 0 w 7619"/>
                <a:gd name="connsiteY3" fmla="*/ 1129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6208">
                  <a:moveTo>
                    <a:pt x="0" y="1129"/>
                  </a:moveTo>
                  <a:cubicBezTo>
                    <a:pt x="2539" y="3668"/>
                    <a:pt x="5079" y="3668"/>
                    <a:pt x="7620" y="6208"/>
                  </a:cubicBezTo>
                  <a:lnTo>
                    <a:pt x="0" y="1129"/>
                  </a:lnTo>
                  <a:cubicBezTo>
                    <a:pt x="0" y="-1411"/>
                    <a:pt x="0" y="1129"/>
                    <a:pt x="0" y="112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3F4258F-E08C-4814-9016-86FDDC6D2C88}"/>
                </a:ext>
              </a:extLst>
            </p:cNvPr>
            <p:cNvSpPr/>
            <p:nvPr/>
          </p:nvSpPr>
          <p:spPr>
            <a:xfrm>
              <a:off x="14726919" y="9677400"/>
              <a:ext cx="12700" cy="15240"/>
            </a:xfrm>
            <a:custGeom>
              <a:avLst/>
              <a:gdLst>
                <a:gd name="connsiteX0" fmla="*/ 0 w 12700"/>
                <a:gd name="connsiteY0" fmla="*/ 10160 h 15240"/>
                <a:gd name="connsiteX1" fmla="*/ 10161 w 12700"/>
                <a:gd name="connsiteY1" fmla="*/ 15240 h 15240"/>
                <a:gd name="connsiteX2" fmla="*/ 12700 w 12700"/>
                <a:gd name="connsiteY2" fmla="*/ 2540 h 15240"/>
                <a:gd name="connsiteX3" fmla="*/ 5080 w 12700"/>
                <a:gd name="connsiteY3" fmla="*/ 0 h 15240"/>
                <a:gd name="connsiteX4" fmla="*/ 0 w 12700"/>
                <a:gd name="connsiteY4" fmla="*/ 1016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10160"/>
                  </a:moveTo>
                  <a:cubicBezTo>
                    <a:pt x="2541" y="12700"/>
                    <a:pt x="7620" y="12700"/>
                    <a:pt x="10161" y="15240"/>
                  </a:cubicBezTo>
                  <a:cubicBezTo>
                    <a:pt x="12700" y="10160"/>
                    <a:pt x="12700" y="7620"/>
                    <a:pt x="12700" y="2540"/>
                  </a:cubicBezTo>
                  <a:cubicBezTo>
                    <a:pt x="12700" y="2540"/>
                    <a:pt x="7620" y="0"/>
                    <a:pt x="5080" y="0"/>
                  </a:cubicBezTo>
                  <a:cubicBezTo>
                    <a:pt x="5080" y="2540"/>
                    <a:pt x="2541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1E613F1-B429-4C61-BA8C-4763BEC19E44}"/>
                </a:ext>
              </a:extLst>
            </p:cNvPr>
            <p:cNvSpPr/>
            <p:nvPr/>
          </p:nvSpPr>
          <p:spPr>
            <a:xfrm>
              <a:off x="14853919" y="9648748"/>
              <a:ext cx="17780" cy="13411"/>
            </a:xfrm>
            <a:custGeom>
              <a:avLst/>
              <a:gdLst>
                <a:gd name="connsiteX0" fmla="*/ 7620 w 17780"/>
                <a:gd name="connsiteY0" fmla="*/ 13411 h 13411"/>
                <a:gd name="connsiteX1" fmla="*/ 17780 w 17780"/>
                <a:gd name="connsiteY1" fmla="*/ 3251 h 13411"/>
                <a:gd name="connsiteX2" fmla="*/ 10161 w 17780"/>
                <a:gd name="connsiteY2" fmla="*/ 711 h 13411"/>
                <a:gd name="connsiteX3" fmla="*/ 0 w 17780"/>
                <a:gd name="connsiteY3" fmla="*/ 10871 h 13411"/>
                <a:gd name="connsiteX4" fmla="*/ 7620 w 17780"/>
                <a:gd name="connsiteY4" fmla="*/ 13411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7620" y="13411"/>
                  </a:moveTo>
                  <a:cubicBezTo>
                    <a:pt x="10161" y="10871"/>
                    <a:pt x="15241" y="5792"/>
                    <a:pt x="17780" y="3251"/>
                  </a:cubicBezTo>
                  <a:cubicBezTo>
                    <a:pt x="15241" y="3251"/>
                    <a:pt x="10161" y="-1829"/>
                    <a:pt x="10161" y="711"/>
                  </a:cubicBezTo>
                  <a:cubicBezTo>
                    <a:pt x="7620" y="3251"/>
                    <a:pt x="2541" y="8332"/>
                    <a:pt x="0" y="10871"/>
                  </a:cubicBezTo>
                  <a:cubicBezTo>
                    <a:pt x="2541" y="10871"/>
                    <a:pt x="7620" y="13411"/>
                    <a:pt x="7620" y="134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D538838C-1ACF-49C2-899D-B413E1F35ED3}"/>
                </a:ext>
              </a:extLst>
            </p:cNvPr>
            <p:cNvSpPr/>
            <p:nvPr/>
          </p:nvSpPr>
          <p:spPr>
            <a:xfrm>
              <a:off x="14577060" y="9657080"/>
              <a:ext cx="20319" cy="17779"/>
            </a:xfrm>
            <a:custGeom>
              <a:avLst/>
              <a:gdLst>
                <a:gd name="connsiteX0" fmla="*/ 0 w 20319"/>
                <a:gd name="connsiteY0" fmla="*/ 0 h 17779"/>
                <a:gd name="connsiteX1" fmla="*/ 7620 w 20319"/>
                <a:gd name="connsiteY1" fmla="*/ 17780 h 17779"/>
                <a:gd name="connsiteX2" fmla="*/ 20320 w 20319"/>
                <a:gd name="connsiteY2" fmla="*/ 7620 h 17779"/>
                <a:gd name="connsiteX3" fmla="*/ 0 w 20319"/>
                <a:gd name="connsiteY3" fmla="*/ 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9" h="17779">
                  <a:moveTo>
                    <a:pt x="0" y="0"/>
                  </a:moveTo>
                  <a:cubicBezTo>
                    <a:pt x="2539" y="5080"/>
                    <a:pt x="5079" y="12700"/>
                    <a:pt x="7620" y="17780"/>
                  </a:cubicBezTo>
                  <a:cubicBezTo>
                    <a:pt x="12700" y="15239"/>
                    <a:pt x="15239" y="10160"/>
                    <a:pt x="20320" y="7620"/>
                  </a:cubicBezTo>
                  <a:cubicBezTo>
                    <a:pt x="12700" y="2539"/>
                    <a:pt x="762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60EF170E-7113-4911-9848-2AD378DB7394}"/>
                </a:ext>
              </a:extLst>
            </p:cNvPr>
            <p:cNvSpPr/>
            <p:nvPr/>
          </p:nvSpPr>
          <p:spPr>
            <a:xfrm>
              <a:off x="14686280" y="9712959"/>
              <a:ext cx="12700" cy="15240"/>
            </a:xfrm>
            <a:custGeom>
              <a:avLst/>
              <a:gdLst>
                <a:gd name="connsiteX0" fmla="*/ 12700 w 12700"/>
                <a:gd name="connsiteY0" fmla="*/ 10160 h 15240"/>
                <a:gd name="connsiteX1" fmla="*/ 2539 w 12700"/>
                <a:gd name="connsiteY1" fmla="*/ 0 h 15240"/>
                <a:gd name="connsiteX2" fmla="*/ 0 w 12700"/>
                <a:gd name="connsiteY2" fmla="*/ 7620 h 15240"/>
                <a:gd name="connsiteX3" fmla="*/ 10159 w 12700"/>
                <a:gd name="connsiteY3" fmla="*/ 15240 h 15240"/>
                <a:gd name="connsiteX4" fmla="*/ 12700 w 12700"/>
                <a:gd name="connsiteY4" fmla="*/ 1016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12700" y="10160"/>
                  </a:moveTo>
                  <a:cubicBezTo>
                    <a:pt x="10159" y="7620"/>
                    <a:pt x="5080" y="2540"/>
                    <a:pt x="2539" y="0"/>
                  </a:cubicBezTo>
                  <a:cubicBezTo>
                    <a:pt x="2539" y="2540"/>
                    <a:pt x="0" y="5080"/>
                    <a:pt x="0" y="7620"/>
                  </a:cubicBezTo>
                  <a:cubicBezTo>
                    <a:pt x="2539" y="10160"/>
                    <a:pt x="7620" y="12700"/>
                    <a:pt x="10159" y="15240"/>
                  </a:cubicBezTo>
                  <a:cubicBezTo>
                    <a:pt x="10159" y="15240"/>
                    <a:pt x="12700" y="10160"/>
                    <a:pt x="1270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34318010-50AC-4ED3-A16D-460327BB78A6}"/>
                </a:ext>
              </a:extLst>
            </p:cNvPr>
            <p:cNvSpPr/>
            <p:nvPr/>
          </p:nvSpPr>
          <p:spPr>
            <a:xfrm>
              <a:off x="14574519" y="9657080"/>
              <a:ext cx="12700" cy="17779"/>
            </a:xfrm>
            <a:custGeom>
              <a:avLst/>
              <a:gdLst>
                <a:gd name="connsiteX0" fmla="*/ 0 w 12700"/>
                <a:gd name="connsiteY0" fmla="*/ 7620 h 17779"/>
                <a:gd name="connsiteX1" fmla="*/ 0 w 12700"/>
                <a:gd name="connsiteY1" fmla="*/ 7620 h 17779"/>
                <a:gd name="connsiteX2" fmla="*/ 2541 w 12700"/>
                <a:gd name="connsiteY2" fmla="*/ 12700 h 17779"/>
                <a:gd name="connsiteX3" fmla="*/ 5080 w 12700"/>
                <a:gd name="connsiteY3" fmla="*/ 12700 h 17779"/>
                <a:gd name="connsiteX4" fmla="*/ 12700 w 12700"/>
                <a:gd name="connsiteY4" fmla="*/ 17780 h 17779"/>
                <a:gd name="connsiteX5" fmla="*/ 5080 w 12700"/>
                <a:gd name="connsiteY5" fmla="*/ 0 h 17779"/>
                <a:gd name="connsiteX6" fmla="*/ 0 w 12700"/>
                <a:gd name="connsiteY6" fmla="*/ 762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0" h="17779">
                  <a:moveTo>
                    <a:pt x="0" y="7620"/>
                  </a:moveTo>
                  <a:cubicBezTo>
                    <a:pt x="0" y="7620"/>
                    <a:pt x="0" y="7620"/>
                    <a:pt x="0" y="7620"/>
                  </a:cubicBezTo>
                  <a:cubicBezTo>
                    <a:pt x="0" y="10160"/>
                    <a:pt x="0" y="12700"/>
                    <a:pt x="2541" y="12700"/>
                  </a:cubicBezTo>
                  <a:cubicBezTo>
                    <a:pt x="2541" y="12700"/>
                    <a:pt x="5080" y="12700"/>
                    <a:pt x="5080" y="12700"/>
                  </a:cubicBezTo>
                  <a:lnTo>
                    <a:pt x="12700" y="17780"/>
                  </a:lnTo>
                  <a:cubicBezTo>
                    <a:pt x="10161" y="12700"/>
                    <a:pt x="7620" y="5080"/>
                    <a:pt x="5080" y="0"/>
                  </a:cubicBezTo>
                  <a:cubicBezTo>
                    <a:pt x="2541" y="2539"/>
                    <a:pt x="2541" y="5080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1DC5B8A-EEBE-4E38-AD34-60503F9A73E0}"/>
                </a:ext>
              </a:extLst>
            </p:cNvPr>
            <p:cNvSpPr/>
            <p:nvPr/>
          </p:nvSpPr>
          <p:spPr>
            <a:xfrm>
              <a:off x="14632228" y="9730740"/>
              <a:ext cx="14122" cy="17779"/>
            </a:xfrm>
            <a:custGeom>
              <a:avLst/>
              <a:gdLst>
                <a:gd name="connsiteX0" fmla="*/ 10871 w 14122"/>
                <a:gd name="connsiteY0" fmla="*/ 17780 h 17779"/>
                <a:gd name="connsiteX1" fmla="*/ 13411 w 14122"/>
                <a:gd name="connsiteY1" fmla="*/ 10160 h 17779"/>
                <a:gd name="connsiteX2" fmla="*/ 3252 w 14122"/>
                <a:gd name="connsiteY2" fmla="*/ 0 h 17779"/>
                <a:gd name="connsiteX3" fmla="*/ 711 w 14122"/>
                <a:gd name="connsiteY3" fmla="*/ 7620 h 17779"/>
                <a:gd name="connsiteX4" fmla="*/ 10871 w 14122"/>
                <a:gd name="connsiteY4" fmla="*/ 177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79">
                  <a:moveTo>
                    <a:pt x="10871" y="17780"/>
                  </a:moveTo>
                  <a:cubicBezTo>
                    <a:pt x="10871" y="15240"/>
                    <a:pt x="15952" y="10160"/>
                    <a:pt x="13411" y="10160"/>
                  </a:cubicBezTo>
                  <a:cubicBezTo>
                    <a:pt x="10871" y="7620"/>
                    <a:pt x="5791" y="2540"/>
                    <a:pt x="3252" y="0"/>
                  </a:cubicBezTo>
                  <a:cubicBezTo>
                    <a:pt x="3252" y="2540"/>
                    <a:pt x="-1829" y="7620"/>
                    <a:pt x="711" y="7620"/>
                  </a:cubicBezTo>
                  <a:cubicBezTo>
                    <a:pt x="3252" y="12700"/>
                    <a:pt x="8332" y="15240"/>
                    <a:pt x="10871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8247E282-188A-43E1-8961-06525DFE1496}"/>
                </a:ext>
              </a:extLst>
            </p:cNvPr>
            <p:cNvSpPr/>
            <p:nvPr/>
          </p:nvSpPr>
          <p:spPr>
            <a:xfrm>
              <a:off x="14724380" y="9829800"/>
              <a:ext cx="17780" cy="7619"/>
            </a:xfrm>
            <a:custGeom>
              <a:avLst/>
              <a:gdLst>
                <a:gd name="connsiteX0" fmla="*/ 10159 w 17780"/>
                <a:gd name="connsiteY0" fmla="*/ 7620 h 7619"/>
                <a:gd name="connsiteX1" fmla="*/ 10159 w 17780"/>
                <a:gd name="connsiteY1" fmla="*/ 7620 h 7619"/>
                <a:gd name="connsiteX2" fmla="*/ 10159 w 17780"/>
                <a:gd name="connsiteY2" fmla="*/ 2540 h 7619"/>
                <a:gd name="connsiteX3" fmla="*/ 17780 w 17780"/>
                <a:gd name="connsiteY3" fmla="*/ 0 h 7619"/>
                <a:gd name="connsiteX4" fmla="*/ 0 w 17780"/>
                <a:gd name="connsiteY4" fmla="*/ 7620 h 7619"/>
                <a:gd name="connsiteX5" fmla="*/ 7620 w 17780"/>
                <a:gd name="connsiteY5" fmla="*/ 5080 h 7619"/>
                <a:gd name="connsiteX6" fmla="*/ 10159 w 17780"/>
                <a:gd name="connsiteY6" fmla="*/ 762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7619">
                  <a:moveTo>
                    <a:pt x="10159" y="7620"/>
                  </a:moveTo>
                  <a:cubicBezTo>
                    <a:pt x="10159" y="7620"/>
                    <a:pt x="10159" y="7620"/>
                    <a:pt x="10159" y="7620"/>
                  </a:cubicBezTo>
                  <a:cubicBezTo>
                    <a:pt x="12700" y="5080"/>
                    <a:pt x="10159" y="2540"/>
                    <a:pt x="10159" y="2540"/>
                  </a:cubicBezTo>
                  <a:cubicBezTo>
                    <a:pt x="10159" y="2540"/>
                    <a:pt x="17780" y="0"/>
                    <a:pt x="17780" y="0"/>
                  </a:cubicBezTo>
                  <a:cubicBezTo>
                    <a:pt x="12700" y="2540"/>
                    <a:pt x="5080" y="5080"/>
                    <a:pt x="0" y="7620"/>
                  </a:cubicBezTo>
                  <a:cubicBezTo>
                    <a:pt x="0" y="7620"/>
                    <a:pt x="7620" y="5080"/>
                    <a:pt x="7620" y="5080"/>
                  </a:cubicBezTo>
                  <a:cubicBezTo>
                    <a:pt x="7620" y="5080"/>
                    <a:pt x="10159" y="5080"/>
                    <a:pt x="10159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C47CDD6-5D56-432B-B793-A9F1125D2246}"/>
                </a:ext>
              </a:extLst>
            </p:cNvPr>
            <p:cNvSpPr/>
            <p:nvPr/>
          </p:nvSpPr>
          <p:spPr>
            <a:xfrm>
              <a:off x="14771928" y="9837419"/>
              <a:ext cx="14122" cy="17780"/>
            </a:xfrm>
            <a:custGeom>
              <a:avLst/>
              <a:gdLst>
                <a:gd name="connsiteX0" fmla="*/ 3252 w 14122"/>
                <a:gd name="connsiteY0" fmla="*/ 0 h 17780"/>
                <a:gd name="connsiteX1" fmla="*/ 711 w 14122"/>
                <a:gd name="connsiteY1" fmla="*/ 7620 h 17780"/>
                <a:gd name="connsiteX2" fmla="*/ 10871 w 14122"/>
                <a:gd name="connsiteY2" fmla="*/ 17780 h 17780"/>
                <a:gd name="connsiteX3" fmla="*/ 13411 w 14122"/>
                <a:gd name="connsiteY3" fmla="*/ 10161 h 17780"/>
                <a:gd name="connsiteX4" fmla="*/ 3252 w 14122"/>
                <a:gd name="connsiteY4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80">
                  <a:moveTo>
                    <a:pt x="3252" y="0"/>
                  </a:moveTo>
                  <a:cubicBezTo>
                    <a:pt x="3252" y="2540"/>
                    <a:pt x="-1829" y="7620"/>
                    <a:pt x="711" y="7620"/>
                  </a:cubicBezTo>
                  <a:cubicBezTo>
                    <a:pt x="3252" y="10161"/>
                    <a:pt x="8332" y="15240"/>
                    <a:pt x="10871" y="17780"/>
                  </a:cubicBezTo>
                  <a:cubicBezTo>
                    <a:pt x="10871" y="15240"/>
                    <a:pt x="15952" y="10161"/>
                    <a:pt x="13411" y="10161"/>
                  </a:cubicBezTo>
                  <a:cubicBezTo>
                    <a:pt x="10871" y="5080"/>
                    <a:pt x="5791" y="2540"/>
                    <a:pt x="3252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205171BA-4FA4-4FF5-A3B5-5521C611AF6E}"/>
                </a:ext>
              </a:extLst>
            </p:cNvPr>
            <p:cNvSpPr/>
            <p:nvPr/>
          </p:nvSpPr>
          <p:spPr>
            <a:xfrm>
              <a:off x="14703348" y="9862819"/>
              <a:ext cx="14122" cy="17780"/>
            </a:xfrm>
            <a:custGeom>
              <a:avLst/>
              <a:gdLst>
                <a:gd name="connsiteX0" fmla="*/ 3251 w 14122"/>
                <a:gd name="connsiteY0" fmla="*/ 0 h 17780"/>
                <a:gd name="connsiteX1" fmla="*/ 712 w 14122"/>
                <a:gd name="connsiteY1" fmla="*/ 7620 h 17780"/>
                <a:gd name="connsiteX2" fmla="*/ 10871 w 14122"/>
                <a:gd name="connsiteY2" fmla="*/ 17780 h 17780"/>
                <a:gd name="connsiteX3" fmla="*/ 13412 w 14122"/>
                <a:gd name="connsiteY3" fmla="*/ 10161 h 17780"/>
                <a:gd name="connsiteX4" fmla="*/ 3251 w 14122"/>
                <a:gd name="connsiteY4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80">
                  <a:moveTo>
                    <a:pt x="3251" y="0"/>
                  </a:moveTo>
                  <a:cubicBezTo>
                    <a:pt x="3251" y="2540"/>
                    <a:pt x="-1829" y="7620"/>
                    <a:pt x="712" y="7620"/>
                  </a:cubicBezTo>
                  <a:cubicBezTo>
                    <a:pt x="3251" y="10161"/>
                    <a:pt x="8331" y="15240"/>
                    <a:pt x="10871" y="17780"/>
                  </a:cubicBezTo>
                  <a:cubicBezTo>
                    <a:pt x="10871" y="15240"/>
                    <a:pt x="15951" y="10161"/>
                    <a:pt x="13412" y="10161"/>
                  </a:cubicBezTo>
                  <a:cubicBezTo>
                    <a:pt x="10871" y="5080"/>
                    <a:pt x="5790" y="2540"/>
                    <a:pt x="325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F4341EF-5038-4EFB-B7D3-7AE7588F7359}"/>
                </a:ext>
              </a:extLst>
            </p:cNvPr>
            <p:cNvSpPr/>
            <p:nvPr/>
          </p:nvSpPr>
          <p:spPr>
            <a:xfrm>
              <a:off x="14732000" y="9870440"/>
              <a:ext cx="31191" cy="38100"/>
            </a:xfrm>
            <a:custGeom>
              <a:avLst/>
              <a:gdLst>
                <a:gd name="connsiteX0" fmla="*/ 15239 w 31191"/>
                <a:gd name="connsiteY0" fmla="*/ 0 h 38100"/>
                <a:gd name="connsiteX1" fmla="*/ 0 w 31191"/>
                <a:gd name="connsiteY1" fmla="*/ 30480 h 38100"/>
                <a:gd name="connsiteX2" fmla="*/ 27939 w 31191"/>
                <a:gd name="connsiteY2" fmla="*/ 38100 h 38100"/>
                <a:gd name="connsiteX3" fmla="*/ 30480 w 31191"/>
                <a:gd name="connsiteY3" fmla="*/ 10160 h 38100"/>
                <a:gd name="connsiteX4" fmla="*/ 15239 w 31191"/>
                <a:gd name="connsiteY4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91" h="38100">
                  <a:moveTo>
                    <a:pt x="15239" y="0"/>
                  </a:moveTo>
                  <a:cubicBezTo>
                    <a:pt x="10161" y="10160"/>
                    <a:pt x="5080" y="20320"/>
                    <a:pt x="0" y="30480"/>
                  </a:cubicBezTo>
                  <a:cubicBezTo>
                    <a:pt x="7620" y="33020"/>
                    <a:pt x="12700" y="35560"/>
                    <a:pt x="27939" y="38100"/>
                  </a:cubicBezTo>
                  <a:cubicBezTo>
                    <a:pt x="27939" y="25400"/>
                    <a:pt x="33020" y="17780"/>
                    <a:pt x="30480" y="10160"/>
                  </a:cubicBezTo>
                  <a:cubicBezTo>
                    <a:pt x="27939" y="7620"/>
                    <a:pt x="20320" y="2540"/>
                    <a:pt x="152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3863C45-F0AD-4347-912F-48EE12B726AF}"/>
                </a:ext>
              </a:extLst>
            </p:cNvPr>
            <p:cNvSpPr/>
            <p:nvPr/>
          </p:nvSpPr>
          <p:spPr>
            <a:xfrm>
              <a:off x="14864080" y="9880600"/>
              <a:ext cx="15239" cy="11288"/>
            </a:xfrm>
            <a:custGeom>
              <a:avLst/>
              <a:gdLst>
                <a:gd name="connsiteX0" fmla="*/ 0 w 15239"/>
                <a:gd name="connsiteY0" fmla="*/ 10160 h 11288"/>
                <a:gd name="connsiteX1" fmla="*/ 12700 w 15239"/>
                <a:gd name="connsiteY1" fmla="*/ 10160 h 11288"/>
                <a:gd name="connsiteX2" fmla="*/ 15239 w 15239"/>
                <a:gd name="connsiteY2" fmla="*/ 2540 h 11288"/>
                <a:gd name="connsiteX3" fmla="*/ 2539 w 15239"/>
                <a:gd name="connsiteY3" fmla="*/ 0 h 11288"/>
                <a:gd name="connsiteX4" fmla="*/ 0 w 15239"/>
                <a:gd name="connsiteY4" fmla="*/ 10160 h 1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1288">
                  <a:moveTo>
                    <a:pt x="0" y="10160"/>
                  </a:moveTo>
                  <a:cubicBezTo>
                    <a:pt x="5080" y="10160"/>
                    <a:pt x="10159" y="12700"/>
                    <a:pt x="12700" y="10160"/>
                  </a:cubicBezTo>
                  <a:cubicBezTo>
                    <a:pt x="15239" y="10160"/>
                    <a:pt x="15239" y="5080"/>
                    <a:pt x="15239" y="2540"/>
                  </a:cubicBezTo>
                  <a:cubicBezTo>
                    <a:pt x="10159" y="2540"/>
                    <a:pt x="5080" y="2540"/>
                    <a:pt x="2539" y="0"/>
                  </a:cubicBezTo>
                  <a:cubicBezTo>
                    <a:pt x="2539" y="5080"/>
                    <a:pt x="2539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C97AF6D-3864-492A-8E74-5E49245CC8CA}"/>
                </a:ext>
              </a:extLst>
            </p:cNvPr>
            <p:cNvSpPr/>
            <p:nvPr/>
          </p:nvSpPr>
          <p:spPr>
            <a:xfrm>
              <a:off x="14724380" y="9834880"/>
              <a:ext cx="10159" cy="2539"/>
            </a:xfrm>
            <a:custGeom>
              <a:avLst/>
              <a:gdLst>
                <a:gd name="connsiteX0" fmla="*/ 10159 w 10159"/>
                <a:gd name="connsiteY0" fmla="*/ 2539 h 2539"/>
                <a:gd name="connsiteX1" fmla="*/ 7620 w 10159"/>
                <a:gd name="connsiteY1" fmla="*/ 0 h 2539"/>
                <a:gd name="connsiteX2" fmla="*/ 0 w 10159"/>
                <a:gd name="connsiteY2" fmla="*/ 2539 h 2539"/>
                <a:gd name="connsiteX3" fmla="*/ 10159 w 10159"/>
                <a:gd name="connsiteY3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9" h="2539">
                  <a:moveTo>
                    <a:pt x="10159" y="2539"/>
                  </a:moveTo>
                  <a:cubicBezTo>
                    <a:pt x="10159" y="0"/>
                    <a:pt x="7620" y="0"/>
                    <a:pt x="7620" y="0"/>
                  </a:cubicBezTo>
                  <a:cubicBezTo>
                    <a:pt x="7620" y="0"/>
                    <a:pt x="0" y="2539"/>
                    <a:pt x="0" y="2539"/>
                  </a:cubicBezTo>
                  <a:cubicBezTo>
                    <a:pt x="5080" y="2539"/>
                    <a:pt x="7620" y="2539"/>
                    <a:pt x="10159" y="25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29AB060-3C8A-4DED-B127-068A89649B73}"/>
                </a:ext>
              </a:extLst>
            </p:cNvPr>
            <p:cNvSpPr/>
            <p:nvPr/>
          </p:nvSpPr>
          <p:spPr>
            <a:xfrm>
              <a:off x="14928991" y="9878059"/>
              <a:ext cx="8748" cy="15240"/>
            </a:xfrm>
            <a:custGeom>
              <a:avLst/>
              <a:gdLst>
                <a:gd name="connsiteX0" fmla="*/ 6209 w 8748"/>
                <a:gd name="connsiteY0" fmla="*/ 15240 h 15240"/>
                <a:gd name="connsiteX1" fmla="*/ 8748 w 8748"/>
                <a:gd name="connsiteY1" fmla="*/ 2540 h 15240"/>
                <a:gd name="connsiteX2" fmla="*/ 1129 w 8748"/>
                <a:gd name="connsiteY2" fmla="*/ 0 h 15240"/>
                <a:gd name="connsiteX3" fmla="*/ 1129 w 8748"/>
                <a:gd name="connsiteY3" fmla="*/ 12700 h 15240"/>
                <a:gd name="connsiteX4" fmla="*/ 6209 w 8748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8" h="15240">
                  <a:moveTo>
                    <a:pt x="6209" y="15240"/>
                  </a:moveTo>
                  <a:cubicBezTo>
                    <a:pt x="6209" y="10160"/>
                    <a:pt x="8748" y="5080"/>
                    <a:pt x="8748" y="2540"/>
                  </a:cubicBezTo>
                  <a:cubicBezTo>
                    <a:pt x="6209" y="0"/>
                    <a:pt x="3670" y="0"/>
                    <a:pt x="1129" y="0"/>
                  </a:cubicBezTo>
                  <a:cubicBezTo>
                    <a:pt x="1129" y="5080"/>
                    <a:pt x="-1411" y="10160"/>
                    <a:pt x="1129" y="12700"/>
                  </a:cubicBezTo>
                  <a:cubicBezTo>
                    <a:pt x="-1411" y="12700"/>
                    <a:pt x="3670" y="15240"/>
                    <a:pt x="620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D4DE8DBF-D795-41BA-A3E8-D1D83D653F93}"/>
                </a:ext>
              </a:extLst>
            </p:cNvPr>
            <p:cNvSpPr/>
            <p:nvPr/>
          </p:nvSpPr>
          <p:spPr>
            <a:xfrm>
              <a:off x="14417039" y="6393179"/>
              <a:ext cx="22860" cy="39228"/>
            </a:xfrm>
            <a:custGeom>
              <a:avLst/>
              <a:gdLst>
                <a:gd name="connsiteX0" fmla="*/ 12700 w 22860"/>
                <a:gd name="connsiteY0" fmla="*/ 38100 h 39228"/>
                <a:gd name="connsiteX1" fmla="*/ 22861 w 22860"/>
                <a:gd name="connsiteY1" fmla="*/ 10160 h 39228"/>
                <a:gd name="connsiteX2" fmla="*/ 10161 w 22860"/>
                <a:gd name="connsiteY2" fmla="*/ 0 h 39228"/>
                <a:gd name="connsiteX3" fmla="*/ 0 w 22860"/>
                <a:gd name="connsiteY3" fmla="*/ 38100 h 39228"/>
                <a:gd name="connsiteX4" fmla="*/ 12700 w 22860"/>
                <a:gd name="connsiteY4" fmla="*/ 38100 h 39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" h="39228">
                  <a:moveTo>
                    <a:pt x="12700" y="38100"/>
                  </a:moveTo>
                  <a:cubicBezTo>
                    <a:pt x="17780" y="30480"/>
                    <a:pt x="20321" y="20320"/>
                    <a:pt x="22861" y="10160"/>
                  </a:cubicBezTo>
                  <a:cubicBezTo>
                    <a:pt x="22861" y="7620"/>
                    <a:pt x="15241" y="2540"/>
                    <a:pt x="10161" y="0"/>
                  </a:cubicBezTo>
                  <a:cubicBezTo>
                    <a:pt x="5080" y="12700"/>
                    <a:pt x="2541" y="25400"/>
                    <a:pt x="0" y="38100"/>
                  </a:cubicBezTo>
                  <a:cubicBezTo>
                    <a:pt x="2541" y="38100"/>
                    <a:pt x="10161" y="40640"/>
                    <a:pt x="12700" y="381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3E0CF032-04DF-4E9B-AA22-FFED23AFC6AF}"/>
                </a:ext>
              </a:extLst>
            </p:cNvPr>
            <p:cNvSpPr/>
            <p:nvPr/>
          </p:nvSpPr>
          <p:spPr>
            <a:xfrm>
              <a:off x="14724380" y="9829800"/>
              <a:ext cx="17780" cy="22859"/>
            </a:xfrm>
            <a:custGeom>
              <a:avLst/>
              <a:gdLst>
                <a:gd name="connsiteX0" fmla="*/ 17780 w 17780"/>
                <a:gd name="connsiteY0" fmla="*/ 0 h 22859"/>
                <a:gd name="connsiteX1" fmla="*/ 12700 w 17780"/>
                <a:gd name="connsiteY1" fmla="*/ 7620 h 22859"/>
                <a:gd name="connsiteX2" fmla="*/ 12700 w 17780"/>
                <a:gd name="connsiteY2" fmla="*/ 12700 h 22859"/>
                <a:gd name="connsiteX3" fmla="*/ 10159 w 17780"/>
                <a:gd name="connsiteY3" fmla="*/ 10160 h 22859"/>
                <a:gd name="connsiteX4" fmla="*/ 0 w 17780"/>
                <a:gd name="connsiteY4" fmla="*/ 10160 h 22859"/>
                <a:gd name="connsiteX5" fmla="*/ 10159 w 17780"/>
                <a:gd name="connsiteY5" fmla="*/ 22860 h 22859"/>
                <a:gd name="connsiteX6" fmla="*/ 17780 w 17780"/>
                <a:gd name="connsiteY6" fmla="*/ 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22859">
                  <a:moveTo>
                    <a:pt x="17780" y="0"/>
                  </a:moveTo>
                  <a:cubicBezTo>
                    <a:pt x="15239" y="2540"/>
                    <a:pt x="15239" y="5080"/>
                    <a:pt x="12700" y="7620"/>
                  </a:cubicBezTo>
                  <a:cubicBezTo>
                    <a:pt x="12700" y="10160"/>
                    <a:pt x="12700" y="12700"/>
                    <a:pt x="12700" y="12700"/>
                  </a:cubicBezTo>
                  <a:cubicBezTo>
                    <a:pt x="12700" y="12700"/>
                    <a:pt x="12700" y="10160"/>
                    <a:pt x="10159" y="10160"/>
                  </a:cubicBezTo>
                  <a:cubicBezTo>
                    <a:pt x="7620" y="10160"/>
                    <a:pt x="5080" y="10160"/>
                    <a:pt x="0" y="10160"/>
                  </a:cubicBezTo>
                  <a:cubicBezTo>
                    <a:pt x="2539" y="15240"/>
                    <a:pt x="7620" y="17780"/>
                    <a:pt x="10159" y="22860"/>
                  </a:cubicBezTo>
                  <a:cubicBezTo>
                    <a:pt x="15239" y="12700"/>
                    <a:pt x="15239" y="5080"/>
                    <a:pt x="177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DBA1FD6-E55C-4328-BEF3-0EC4E50D1A01}"/>
                </a:ext>
              </a:extLst>
            </p:cNvPr>
            <p:cNvSpPr/>
            <p:nvPr/>
          </p:nvSpPr>
          <p:spPr>
            <a:xfrm>
              <a:off x="14625319" y="9809480"/>
              <a:ext cx="15240" cy="20319"/>
            </a:xfrm>
            <a:custGeom>
              <a:avLst/>
              <a:gdLst>
                <a:gd name="connsiteX0" fmla="*/ 0 w 15240"/>
                <a:gd name="connsiteY0" fmla="*/ 10160 h 20319"/>
                <a:gd name="connsiteX1" fmla="*/ 7620 w 15240"/>
                <a:gd name="connsiteY1" fmla="*/ 20320 h 20319"/>
                <a:gd name="connsiteX2" fmla="*/ 15241 w 15240"/>
                <a:gd name="connsiteY2" fmla="*/ 7620 h 20319"/>
                <a:gd name="connsiteX3" fmla="*/ 12700 w 15240"/>
                <a:gd name="connsiteY3" fmla="*/ 0 h 20319"/>
                <a:gd name="connsiteX4" fmla="*/ 0 w 15240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20319">
                  <a:moveTo>
                    <a:pt x="0" y="10160"/>
                  </a:moveTo>
                  <a:cubicBezTo>
                    <a:pt x="0" y="10160"/>
                    <a:pt x="5080" y="15239"/>
                    <a:pt x="7620" y="20320"/>
                  </a:cubicBezTo>
                  <a:cubicBezTo>
                    <a:pt x="10161" y="15239"/>
                    <a:pt x="12700" y="12700"/>
                    <a:pt x="15241" y="7620"/>
                  </a:cubicBezTo>
                  <a:cubicBezTo>
                    <a:pt x="15241" y="5080"/>
                    <a:pt x="12700" y="2539"/>
                    <a:pt x="12700" y="0"/>
                  </a:cubicBezTo>
                  <a:cubicBezTo>
                    <a:pt x="7620" y="5080"/>
                    <a:pt x="2541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63ABE6B-C135-4882-A8D6-03011560AE17}"/>
                </a:ext>
              </a:extLst>
            </p:cNvPr>
            <p:cNvSpPr/>
            <p:nvPr/>
          </p:nvSpPr>
          <p:spPr>
            <a:xfrm>
              <a:off x="14907260" y="9936480"/>
              <a:ext cx="30478" cy="22859"/>
            </a:xfrm>
            <a:custGeom>
              <a:avLst/>
              <a:gdLst>
                <a:gd name="connsiteX0" fmla="*/ 0 w 30478"/>
                <a:gd name="connsiteY0" fmla="*/ 17780 h 22859"/>
                <a:gd name="connsiteX1" fmla="*/ 10159 w 30478"/>
                <a:gd name="connsiteY1" fmla="*/ 22860 h 22859"/>
                <a:gd name="connsiteX2" fmla="*/ 30479 w 30478"/>
                <a:gd name="connsiteY2" fmla="*/ 2539 h 22859"/>
                <a:gd name="connsiteX3" fmla="*/ 12700 w 30478"/>
                <a:gd name="connsiteY3" fmla="*/ 0 h 22859"/>
                <a:gd name="connsiteX4" fmla="*/ 0 w 30478"/>
                <a:gd name="connsiteY4" fmla="*/ 1778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78" h="22859">
                  <a:moveTo>
                    <a:pt x="0" y="17780"/>
                  </a:moveTo>
                  <a:cubicBezTo>
                    <a:pt x="2539" y="20320"/>
                    <a:pt x="10159" y="22860"/>
                    <a:pt x="10159" y="22860"/>
                  </a:cubicBezTo>
                  <a:cubicBezTo>
                    <a:pt x="17779" y="17780"/>
                    <a:pt x="25400" y="10160"/>
                    <a:pt x="30479" y="2539"/>
                  </a:cubicBezTo>
                  <a:cubicBezTo>
                    <a:pt x="25400" y="2539"/>
                    <a:pt x="20320" y="0"/>
                    <a:pt x="12700" y="0"/>
                  </a:cubicBezTo>
                  <a:cubicBezTo>
                    <a:pt x="10159" y="5080"/>
                    <a:pt x="5079" y="10160"/>
                    <a:pt x="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2A184AC0-6C62-4FCA-9F3F-0D9B18DF125E}"/>
                </a:ext>
              </a:extLst>
            </p:cNvPr>
            <p:cNvSpPr/>
            <p:nvPr/>
          </p:nvSpPr>
          <p:spPr>
            <a:xfrm>
              <a:off x="14993619" y="9931400"/>
              <a:ext cx="10160" cy="17780"/>
            </a:xfrm>
            <a:custGeom>
              <a:avLst/>
              <a:gdLst>
                <a:gd name="connsiteX0" fmla="*/ 0 w 10160"/>
                <a:gd name="connsiteY0" fmla="*/ 7620 h 17780"/>
                <a:gd name="connsiteX1" fmla="*/ 2541 w 10160"/>
                <a:gd name="connsiteY1" fmla="*/ 12700 h 17780"/>
                <a:gd name="connsiteX2" fmla="*/ 10161 w 10160"/>
                <a:gd name="connsiteY2" fmla="*/ 17780 h 17780"/>
                <a:gd name="connsiteX3" fmla="*/ 2541 w 10160"/>
                <a:gd name="connsiteY3" fmla="*/ 0 h 17780"/>
                <a:gd name="connsiteX4" fmla="*/ 0 w 10160"/>
                <a:gd name="connsiteY4" fmla="*/ 762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0" h="17780">
                  <a:moveTo>
                    <a:pt x="0" y="7620"/>
                  </a:moveTo>
                  <a:cubicBezTo>
                    <a:pt x="0" y="10160"/>
                    <a:pt x="0" y="10160"/>
                    <a:pt x="2541" y="12700"/>
                  </a:cubicBezTo>
                  <a:cubicBezTo>
                    <a:pt x="5080" y="12700"/>
                    <a:pt x="7620" y="15240"/>
                    <a:pt x="10161" y="17780"/>
                  </a:cubicBezTo>
                  <a:cubicBezTo>
                    <a:pt x="7620" y="12700"/>
                    <a:pt x="5080" y="5080"/>
                    <a:pt x="2541" y="0"/>
                  </a:cubicBezTo>
                  <a:cubicBezTo>
                    <a:pt x="2541" y="0"/>
                    <a:pt x="0" y="5080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C3651B6-6755-487F-B475-961616D633B4}"/>
                </a:ext>
              </a:extLst>
            </p:cNvPr>
            <p:cNvSpPr/>
            <p:nvPr/>
          </p:nvSpPr>
          <p:spPr>
            <a:xfrm>
              <a:off x="14996160" y="9941559"/>
              <a:ext cx="7619" cy="5080"/>
            </a:xfrm>
            <a:custGeom>
              <a:avLst/>
              <a:gdLst>
                <a:gd name="connsiteX0" fmla="*/ 7620 w 7619"/>
                <a:gd name="connsiteY0" fmla="*/ 5080 h 5080"/>
                <a:gd name="connsiteX1" fmla="*/ 0 w 7619"/>
                <a:gd name="connsiteY1" fmla="*/ 0 h 5080"/>
                <a:gd name="connsiteX2" fmla="*/ 7620 w 7619"/>
                <a:gd name="connsiteY2" fmla="*/ 5080 h 5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9" h="5080">
                  <a:moveTo>
                    <a:pt x="7620" y="5080"/>
                  </a:moveTo>
                  <a:cubicBezTo>
                    <a:pt x="5079" y="2540"/>
                    <a:pt x="2539" y="2540"/>
                    <a:pt x="0" y="0"/>
                  </a:cubicBezTo>
                  <a:cubicBezTo>
                    <a:pt x="0" y="2540"/>
                    <a:pt x="2539" y="5080"/>
                    <a:pt x="762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9B605AA1-2959-4D3F-8BB4-3D71068D1717}"/>
                </a:ext>
              </a:extLst>
            </p:cNvPr>
            <p:cNvSpPr/>
            <p:nvPr/>
          </p:nvSpPr>
          <p:spPr>
            <a:xfrm>
              <a:off x="14998700" y="9931400"/>
              <a:ext cx="17780" cy="15240"/>
            </a:xfrm>
            <a:custGeom>
              <a:avLst/>
              <a:gdLst>
                <a:gd name="connsiteX0" fmla="*/ 5080 w 17780"/>
                <a:gd name="connsiteY0" fmla="*/ 15240 h 15240"/>
                <a:gd name="connsiteX1" fmla="*/ 17780 w 17780"/>
                <a:gd name="connsiteY1" fmla="*/ 5080 h 15240"/>
                <a:gd name="connsiteX2" fmla="*/ 0 w 17780"/>
                <a:gd name="connsiteY2" fmla="*/ 0 h 15240"/>
                <a:gd name="connsiteX3" fmla="*/ 5080 w 17780"/>
                <a:gd name="connsiteY3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5240">
                  <a:moveTo>
                    <a:pt x="5080" y="15240"/>
                  </a:moveTo>
                  <a:cubicBezTo>
                    <a:pt x="10161" y="12700"/>
                    <a:pt x="12700" y="7620"/>
                    <a:pt x="17780" y="5080"/>
                  </a:cubicBezTo>
                  <a:cubicBezTo>
                    <a:pt x="12700" y="2540"/>
                    <a:pt x="5080" y="0"/>
                    <a:pt x="0" y="0"/>
                  </a:cubicBezTo>
                  <a:cubicBezTo>
                    <a:pt x="0" y="2540"/>
                    <a:pt x="2539" y="10160"/>
                    <a:pt x="5080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8B71BB9-5B31-44F1-9F4A-FF674FF91CDB}"/>
                </a:ext>
              </a:extLst>
            </p:cNvPr>
            <p:cNvSpPr/>
            <p:nvPr/>
          </p:nvSpPr>
          <p:spPr>
            <a:xfrm>
              <a:off x="14968219" y="9941559"/>
              <a:ext cx="35560" cy="17780"/>
            </a:xfrm>
            <a:custGeom>
              <a:avLst/>
              <a:gdLst>
                <a:gd name="connsiteX0" fmla="*/ 25400 w 35560"/>
                <a:gd name="connsiteY0" fmla="*/ 0 h 17780"/>
                <a:gd name="connsiteX1" fmla="*/ 25400 w 35560"/>
                <a:gd name="connsiteY1" fmla="*/ 0 h 17780"/>
                <a:gd name="connsiteX2" fmla="*/ 20320 w 35560"/>
                <a:gd name="connsiteY2" fmla="*/ 0 h 17780"/>
                <a:gd name="connsiteX3" fmla="*/ 10161 w 35560"/>
                <a:gd name="connsiteY3" fmla="*/ 12700 h 17780"/>
                <a:gd name="connsiteX4" fmla="*/ 0 w 35560"/>
                <a:gd name="connsiteY4" fmla="*/ 17780 h 17780"/>
                <a:gd name="connsiteX5" fmla="*/ 35561 w 35560"/>
                <a:gd name="connsiteY5" fmla="*/ 5080 h 17780"/>
                <a:gd name="connsiteX6" fmla="*/ 25400 w 35560"/>
                <a:gd name="connsiteY6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60" h="17780">
                  <a:moveTo>
                    <a:pt x="25400" y="0"/>
                  </a:moveTo>
                  <a:cubicBezTo>
                    <a:pt x="25400" y="0"/>
                    <a:pt x="25400" y="0"/>
                    <a:pt x="25400" y="0"/>
                  </a:cubicBezTo>
                  <a:cubicBezTo>
                    <a:pt x="22861" y="0"/>
                    <a:pt x="20320" y="0"/>
                    <a:pt x="20320" y="0"/>
                  </a:cubicBezTo>
                  <a:cubicBezTo>
                    <a:pt x="17780" y="5080"/>
                    <a:pt x="12700" y="7620"/>
                    <a:pt x="10161" y="12700"/>
                  </a:cubicBezTo>
                  <a:cubicBezTo>
                    <a:pt x="7620" y="15240"/>
                    <a:pt x="5080" y="15240"/>
                    <a:pt x="0" y="17780"/>
                  </a:cubicBezTo>
                  <a:cubicBezTo>
                    <a:pt x="12700" y="12700"/>
                    <a:pt x="22861" y="10160"/>
                    <a:pt x="35561" y="5080"/>
                  </a:cubicBezTo>
                  <a:cubicBezTo>
                    <a:pt x="30480" y="5080"/>
                    <a:pt x="27941" y="2540"/>
                    <a:pt x="2540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73BBC2F-B0DB-40CA-80B0-BCC945812A58}"/>
                </a:ext>
              </a:extLst>
            </p:cNvPr>
            <p:cNvSpPr/>
            <p:nvPr/>
          </p:nvSpPr>
          <p:spPr>
            <a:xfrm>
              <a:off x="14962478" y="9926455"/>
              <a:ext cx="33681" cy="32884"/>
            </a:xfrm>
            <a:custGeom>
              <a:avLst/>
              <a:gdLst>
                <a:gd name="connsiteX0" fmla="*/ 26061 w 33681"/>
                <a:gd name="connsiteY0" fmla="*/ 15104 h 32884"/>
                <a:gd name="connsiteX1" fmla="*/ 28602 w 33681"/>
                <a:gd name="connsiteY1" fmla="*/ 12564 h 32884"/>
                <a:gd name="connsiteX2" fmla="*/ 28602 w 33681"/>
                <a:gd name="connsiteY2" fmla="*/ 12564 h 32884"/>
                <a:gd name="connsiteX3" fmla="*/ 28602 w 33681"/>
                <a:gd name="connsiteY3" fmla="*/ 10025 h 32884"/>
                <a:gd name="connsiteX4" fmla="*/ 33682 w 33681"/>
                <a:gd name="connsiteY4" fmla="*/ 2404 h 32884"/>
                <a:gd name="connsiteX5" fmla="*/ 5741 w 33681"/>
                <a:gd name="connsiteY5" fmla="*/ 32885 h 32884"/>
                <a:gd name="connsiteX6" fmla="*/ 26061 w 33681"/>
                <a:gd name="connsiteY6" fmla="*/ 15104 h 3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81" h="32884">
                  <a:moveTo>
                    <a:pt x="26061" y="15104"/>
                  </a:moveTo>
                  <a:cubicBezTo>
                    <a:pt x="26061" y="12564"/>
                    <a:pt x="28602" y="12564"/>
                    <a:pt x="28602" y="12564"/>
                  </a:cubicBezTo>
                  <a:cubicBezTo>
                    <a:pt x="28602" y="12564"/>
                    <a:pt x="28602" y="12564"/>
                    <a:pt x="28602" y="12564"/>
                  </a:cubicBezTo>
                  <a:cubicBezTo>
                    <a:pt x="28602" y="12564"/>
                    <a:pt x="28602" y="12564"/>
                    <a:pt x="28602" y="10025"/>
                  </a:cubicBezTo>
                  <a:cubicBezTo>
                    <a:pt x="28602" y="4944"/>
                    <a:pt x="31141" y="2404"/>
                    <a:pt x="33682" y="2404"/>
                  </a:cubicBezTo>
                  <a:cubicBezTo>
                    <a:pt x="-4418" y="-2675"/>
                    <a:pt x="-4418" y="-2675"/>
                    <a:pt x="5741" y="32885"/>
                  </a:cubicBezTo>
                  <a:cubicBezTo>
                    <a:pt x="8282" y="22725"/>
                    <a:pt x="18441" y="17644"/>
                    <a:pt x="26061" y="15104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274A5602-E580-4F5B-968B-C0D8221B2511}"/>
                </a:ext>
              </a:extLst>
            </p:cNvPr>
            <p:cNvSpPr/>
            <p:nvPr/>
          </p:nvSpPr>
          <p:spPr>
            <a:xfrm>
              <a:off x="14419580" y="9742141"/>
              <a:ext cx="576580" cy="237518"/>
            </a:xfrm>
            <a:custGeom>
              <a:avLst/>
              <a:gdLst>
                <a:gd name="connsiteX0" fmla="*/ 576580 w 576580"/>
                <a:gd name="connsiteY0" fmla="*/ 186718 h 237518"/>
                <a:gd name="connsiteX1" fmla="*/ 568959 w 576580"/>
                <a:gd name="connsiteY1" fmla="*/ 168939 h 237518"/>
                <a:gd name="connsiteX2" fmla="*/ 558800 w 576580"/>
                <a:gd name="connsiteY2" fmla="*/ 105439 h 237518"/>
                <a:gd name="connsiteX3" fmla="*/ 535939 w 576580"/>
                <a:gd name="connsiteY3" fmla="*/ 80039 h 237518"/>
                <a:gd name="connsiteX4" fmla="*/ 477520 w 576580"/>
                <a:gd name="connsiteY4" fmla="*/ 82578 h 237518"/>
                <a:gd name="connsiteX5" fmla="*/ 480059 w 576580"/>
                <a:gd name="connsiteY5" fmla="*/ 90198 h 237518"/>
                <a:gd name="connsiteX6" fmla="*/ 472439 w 576580"/>
                <a:gd name="connsiteY6" fmla="*/ 102898 h 237518"/>
                <a:gd name="connsiteX7" fmla="*/ 464820 w 576580"/>
                <a:gd name="connsiteY7" fmla="*/ 92739 h 237518"/>
                <a:gd name="connsiteX8" fmla="*/ 474980 w 576580"/>
                <a:gd name="connsiteY8" fmla="*/ 82578 h 237518"/>
                <a:gd name="connsiteX9" fmla="*/ 416559 w 576580"/>
                <a:gd name="connsiteY9" fmla="*/ 69878 h 237518"/>
                <a:gd name="connsiteX10" fmla="*/ 368300 w 576580"/>
                <a:gd name="connsiteY10" fmla="*/ 62258 h 237518"/>
                <a:gd name="connsiteX11" fmla="*/ 317500 w 576580"/>
                <a:gd name="connsiteY11" fmla="*/ 82578 h 237518"/>
                <a:gd name="connsiteX12" fmla="*/ 312420 w 576580"/>
                <a:gd name="connsiteY12" fmla="*/ 100358 h 237518"/>
                <a:gd name="connsiteX13" fmla="*/ 302259 w 576580"/>
                <a:gd name="connsiteY13" fmla="*/ 87658 h 237518"/>
                <a:gd name="connsiteX14" fmla="*/ 213359 w 576580"/>
                <a:gd name="connsiteY14" fmla="*/ 62258 h 237518"/>
                <a:gd name="connsiteX15" fmla="*/ 215900 w 576580"/>
                <a:gd name="connsiteY15" fmla="*/ 69878 h 237518"/>
                <a:gd name="connsiteX16" fmla="*/ 208280 w 576580"/>
                <a:gd name="connsiteY16" fmla="*/ 82578 h 237518"/>
                <a:gd name="connsiteX17" fmla="*/ 200659 w 576580"/>
                <a:gd name="connsiteY17" fmla="*/ 72418 h 237518"/>
                <a:gd name="connsiteX18" fmla="*/ 210820 w 576580"/>
                <a:gd name="connsiteY18" fmla="*/ 62258 h 237518"/>
                <a:gd name="connsiteX19" fmla="*/ 157480 w 576580"/>
                <a:gd name="connsiteY19" fmla="*/ 74958 h 237518"/>
                <a:gd name="connsiteX20" fmla="*/ 160020 w 576580"/>
                <a:gd name="connsiteY20" fmla="*/ 100358 h 237518"/>
                <a:gd name="connsiteX21" fmla="*/ 139700 w 576580"/>
                <a:gd name="connsiteY21" fmla="*/ 77498 h 237518"/>
                <a:gd name="connsiteX22" fmla="*/ 91439 w 576580"/>
                <a:gd name="connsiteY22" fmla="*/ 41939 h 237518"/>
                <a:gd name="connsiteX23" fmla="*/ 58420 w 576580"/>
                <a:gd name="connsiteY23" fmla="*/ 19078 h 237518"/>
                <a:gd name="connsiteX24" fmla="*/ 2539 w 576580"/>
                <a:gd name="connsiteY24" fmla="*/ 6378 h 237518"/>
                <a:gd name="connsiteX25" fmla="*/ 0 w 576580"/>
                <a:gd name="connsiteY25" fmla="*/ 13998 h 237518"/>
                <a:gd name="connsiteX26" fmla="*/ 35559 w 576580"/>
                <a:gd name="connsiteY26" fmla="*/ 47018 h 237518"/>
                <a:gd name="connsiteX27" fmla="*/ 68580 w 576580"/>
                <a:gd name="connsiteY27" fmla="*/ 62258 h 237518"/>
                <a:gd name="connsiteX28" fmla="*/ 73659 w 576580"/>
                <a:gd name="connsiteY28" fmla="*/ 102898 h 237518"/>
                <a:gd name="connsiteX29" fmla="*/ 81280 w 576580"/>
                <a:gd name="connsiteY29" fmla="*/ 140998 h 237518"/>
                <a:gd name="connsiteX30" fmla="*/ 114300 w 576580"/>
                <a:gd name="connsiteY30" fmla="*/ 166398 h 237518"/>
                <a:gd name="connsiteX31" fmla="*/ 132080 w 576580"/>
                <a:gd name="connsiteY31" fmla="*/ 161318 h 237518"/>
                <a:gd name="connsiteX32" fmla="*/ 175259 w 576580"/>
                <a:gd name="connsiteY32" fmla="*/ 166398 h 237518"/>
                <a:gd name="connsiteX33" fmla="*/ 198120 w 576580"/>
                <a:gd name="connsiteY33" fmla="*/ 166398 h 237518"/>
                <a:gd name="connsiteX34" fmla="*/ 233680 w 576580"/>
                <a:gd name="connsiteY34" fmla="*/ 166398 h 237518"/>
                <a:gd name="connsiteX35" fmla="*/ 248920 w 576580"/>
                <a:gd name="connsiteY35" fmla="*/ 186718 h 237518"/>
                <a:gd name="connsiteX36" fmla="*/ 248920 w 576580"/>
                <a:gd name="connsiteY36" fmla="*/ 161318 h 237518"/>
                <a:gd name="connsiteX37" fmla="*/ 266700 w 576580"/>
                <a:gd name="connsiteY37" fmla="*/ 156239 h 237518"/>
                <a:gd name="connsiteX38" fmla="*/ 299720 w 576580"/>
                <a:gd name="connsiteY38" fmla="*/ 194339 h 237518"/>
                <a:gd name="connsiteX39" fmla="*/ 332739 w 576580"/>
                <a:gd name="connsiteY39" fmla="*/ 184178 h 237518"/>
                <a:gd name="connsiteX40" fmla="*/ 340359 w 576580"/>
                <a:gd name="connsiteY40" fmla="*/ 151158 h 237518"/>
                <a:gd name="connsiteX41" fmla="*/ 360680 w 576580"/>
                <a:gd name="connsiteY41" fmla="*/ 125758 h 237518"/>
                <a:gd name="connsiteX42" fmla="*/ 401320 w 576580"/>
                <a:gd name="connsiteY42" fmla="*/ 191798 h 237518"/>
                <a:gd name="connsiteX43" fmla="*/ 454659 w 576580"/>
                <a:gd name="connsiteY43" fmla="*/ 237518 h 237518"/>
                <a:gd name="connsiteX44" fmla="*/ 482600 w 576580"/>
                <a:gd name="connsiteY44" fmla="*/ 217198 h 237518"/>
                <a:gd name="connsiteX45" fmla="*/ 541020 w 576580"/>
                <a:gd name="connsiteY45" fmla="*/ 214658 h 237518"/>
                <a:gd name="connsiteX46" fmla="*/ 576580 w 576580"/>
                <a:gd name="connsiteY46" fmla="*/ 186718 h 237518"/>
                <a:gd name="connsiteX47" fmla="*/ 292100 w 576580"/>
                <a:gd name="connsiteY47" fmla="*/ 138458 h 237518"/>
                <a:gd name="connsiteX48" fmla="*/ 281939 w 576580"/>
                <a:gd name="connsiteY48" fmla="*/ 128298 h 237518"/>
                <a:gd name="connsiteX49" fmla="*/ 284480 w 576580"/>
                <a:gd name="connsiteY49" fmla="*/ 120678 h 237518"/>
                <a:gd name="connsiteX50" fmla="*/ 294639 w 576580"/>
                <a:gd name="connsiteY50" fmla="*/ 130839 h 237518"/>
                <a:gd name="connsiteX51" fmla="*/ 292100 w 576580"/>
                <a:gd name="connsiteY51" fmla="*/ 138458 h 237518"/>
                <a:gd name="connsiteX52" fmla="*/ 340359 w 576580"/>
                <a:gd name="connsiteY52" fmla="*/ 166398 h 237518"/>
                <a:gd name="connsiteX53" fmla="*/ 312420 w 576580"/>
                <a:gd name="connsiteY53" fmla="*/ 158778 h 237518"/>
                <a:gd name="connsiteX54" fmla="*/ 327659 w 576580"/>
                <a:gd name="connsiteY54" fmla="*/ 128298 h 237518"/>
                <a:gd name="connsiteX55" fmla="*/ 342900 w 576580"/>
                <a:gd name="connsiteY55" fmla="*/ 140998 h 237518"/>
                <a:gd name="connsiteX56" fmla="*/ 340359 w 576580"/>
                <a:gd name="connsiteY56" fmla="*/ 166398 h 237518"/>
                <a:gd name="connsiteX57" fmla="*/ 360680 w 576580"/>
                <a:gd name="connsiteY57" fmla="*/ 113058 h 237518"/>
                <a:gd name="connsiteX58" fmla="*/ 350520 w 576580"/>
                <a:gd name="connsiteY58" fmla="*/ 102898 h 237518"/>
                <a:gd name="connsiteX59" fmla="*/ 353059 w 576580"/>
                <a:gd name="connsiteY59" fmla="*/ 95278 h 237518"/>
                <a:gd name="connsiteX60" fmla="*/ 363220 w 576580"/>
                <a:gd name="connsiteY60" fmla="*/ 105439 h 237518"/>
                <a:gd name="connsiteX61" fmla="*/ 360680 w 576580"/>
                <a:gd name="connsiteY61" fmla="*/ 113058 h 237518"/>
                <a:gd name="connsiteX62" fmla="*/ 457200 w 576580"/>
                <a:gd name="connsiteY62" fmla="*/ 151158 h 237518"/>
                <a:gd name="connsiteX63" fmla="*/ 444500 w 576580"/>
                <a:gd name="connsiteY63" fmla="*/ 151158 h 237518"/>
                <a:gd name="connsiteX64" fmla="*/ 447039 w 576580"/>
                <a:gd name="connsiteY64" fmla="*/ 143539 h 237518"/>
                <a:gd name="connsiteX65" fmla="*/ 459739 w 576580"/>
                <a:gd name="connsiteY65" fmla="*/ 146078 h 237518"/>
                <a:gd name="connsiteX66" fmla="*/ 457200 w 576580"/>
                <a:gd name="connsiteY66" fmla="*/ 151158 h 237518"/>
                <a:gd name="connsiteX67" fmla="*/ 508000 w 576580"/>
                <a:gd name="connsiteY67" fmla="*/ 135918 h 237518"/>
                <a:gd name="connsiteX68" fmla="*/ 515620 w 576580"/>
                <a:gd name="connsiteY68" fmla="*/ 138458 h 237518"/>
                <a:gd name="connsiteX69" fmla="*/ 513080 w 576580"/>
                <a:gd name="connsiteY69" fmla="*/ 151158 h 237518"/>
                <a:gd name="connsiteX70" fmla="*/ 505459 w 576580"/>
                <a:gd name="connsiteY70" fmla="*/ 148618 h 237518"/>
                <a:gd name="connsiteX71" fmla="*/ 508000 w 576580"/>
                <a:gd name="connsiteY71" fmla="*/ 135918 h 237518"/>
                <a:gd name="connsiteX72" fmla="*/ 497839 w 576580"/>
                <a:gd name="connsiteY72" fmla="*/ 217198 h 237518"/>
                <a:gd name="connsiteX73" fmla="*/ 487680 w 576580"/>
                <a:gd name="connsiteY73" fmla="*/ 212118 h 237518"/>
                <a:gd name="connsiteX74" fmla="*/ 500380 w 576580"/>
                <a:gd name="connsiteY74" fmla="*/ 194339 h 237518"/>
                <a:gd name="connsiteX75" fmla="*/ 518159 w 576580"/>
                <a:gd name="connsiteY75" fmla="*/ 196878 h 237518"/>
                <a:gd name="connsiteX76" fmla="*/ 497839 w 576580"/>
                <a:gd name="connsiteY76" fmla="*/ 217198 h 23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576580" h="237518">
                  <a:moveTo>
                    <a:pt x="576580" y="186718"/>
                  </a:moveTo>
                  <a:cubicBezTo>
                    <a:pt x="574039" y="181639"/>
                    <a:pt x="574039" y="174018"/>
                    <a:pt x="568959" y="168939"/>
                  </a:cubicBezTo>
                  <a:cubicBezTo>
                    <a:pt x="553720" y="151158"/>
                    <a:pt x="510539" y="138458"/>
                    <a:pt x="558800" y="105439"/>
                  </a:cubicBezTo>
                  <a:cubicBezTo>
                    <a:pt x="566420" y="100358"/>
                    <a:pt x="558800" y="77498"/>
                    <a:pt x="535939" y="80039"/>
                  </a:cubicBezTo>
                  <a:cubicBezTo>
                    <a:pt x="515620" y="82578"/>
                    <a:pt x="495300" y="82578"/>
                    <a:pt x="477520" y="82578"/>
                  </a:cubicBezTo>
                  <a:cubicBezTo>
                    <a:pt x="477520" y="85118"/>
                    <a:pt x="480059" y="87658"/>
                    <a:pt x="480059" y="90198"/>
                  </a:cubicBezTo>
                  <a:cubicBezTo>
                    <a:pt x="477520" y="95278"/>
                    <a:pt x="474980" y="97818"/>
                    <a:pt x="472439" y="102898"/>
                  </a:cubicBezTo>
                  <a:cubicBezTo>
                    <a:pt x="469900" y="100358"/>
                    <a:pt x="464820" y="95278"/>
                    <a:pt x="464820" y="92739"/>
                  </a:cubicBezTo>
                  <a:cubicBezTo>
                    <a:pt x="467359" y="87658"/>
                    <a:pt x="472439" y="85118"/>
                    <a:pt x="474980" y="82578"/>
                  </a:cubicBezTo>
                  <a:cubicBezTo>
                    <a:pt x="459739" y="57178"/>
                    <a:pt x="434339" y="82578"/>
                    <a:pt x="416559" y="69878"/>
                  </a:cubicBezTo>
                  <a:cubicBezTo>
                    <a:pt x="393700" y="118139"/>
                    <a:pt x="391159" y="36858"/>
                    <a:pt x="368300" y="62258"/>
                  </a:cubicBezTo>
                  <a:cubicBezTo>
                    <a:pt x="358139" y="74958"/>
                    <a:pt x="335280" y="74958"/>
                    <a:pt x="317500" y="82578"/>
                  </a:cubicBezTo>
                  <a:cubicBezTo>
                    <a:pt x="314959" y="87658"/>
                    <a:pt x="312420" y="95278"/>
                    <a:pt x="312420" y="100358"/>
                  </a:cubicBezTo>
                  <a:cubicBezTo>
                    <a:pt x="309880" y="95278"/>
                    <a:pt x="304800" y="92739"/>
                    <a:pt x="302259" y="87658"/>
                  </a:cubicBezTo>
                  <a:cubicBezTo>
                    <a:pt x="271780" y="80039"/>
                    <a:pt x="243839" y="69878"/>
                    <a:pt x="213359" y="62258"/>
                  </a:cubicBezTo>
                  <a:cubicBezTo>
                    <a:pt x="213359" y="64798"/>
                    <a:pt x="215900" y="67339"/>
                    <a:pt x="215900" y="69878"/>
                  </a:cubicBezTo>
                  <a:cubicBezTo>
                    <a:pt x="213359" y="74958"/>
                    <a:pt x="210820" y="77498"/>
                    <a:pt x="208280" y="82578"/>
                  </a:cubicBezTo>
                  <a:cubicBezTo>
                    <a:pt x="205739" y="80039"/>
                    <a:pt x="200659" y="74958"/>
                    <a:pt x="200659" y="72418"/>
                  </a:cubicBezTo>
                  <a:cubicBezTo>
                    <a:pt x="203200" y="67339"/>
                    <a:pt x="208280" y="64798"/>
                    <a:pt x="210820" y="62258"/>
                  </a:cubicBezTo>
                  <a:cubicBezTo>
                    <a:pt x="185420" y="36858"/>
                    <a:pt x="170180" y="57178"/>
                    <a:pt x="157480" y="74958"/>
                  </a:cubicBezTo>
                  <a:cubicBezTo>
                    <a:pt x="154939" y="80039"/>
                    <a:pt x="157480" y="90198"/>
                    <a:pt x="160020" y="100358"/>
                  </a:cubicBezTo>
                  <a:cubicBezTo>
                    <a:pt x="152400" y="92739"/>
                    <a:pt x="142239" y="87658"/>
                    <a:pt x="139700" y="77498"/>
                  </a:cubicBezTo>
                  <a:cubicBezTo>
                    <a:pt x="132080" y="52098"/>
                    <a:pt x="121920" y="39398"/>
                    <a:pt x="91439" y="41939"/>
                  </a:cubicBezTo>
                  <a:cubicBezTo>
                    <a:pt x="81280" y="41939"/>
                    <a:pt x="68580" y="26698"/>
                    <a:pt x="58420" y="19078"/>
                  </a:cubicBezTo>
                  <a:cubicBezTo>
                    <a:pt x="43180" y="6378"/>
                    <a:pt x="25400" y="-8862"/>
                    <a:pt x="2539" y="6378"/>
                  </a:cubicBezTo>
                  <a:cubicBezTo>
                    <a:pt x="0" y="8918"/>
                    <a:pt x="0" y="11458"/>
                    <a:pt x="0" y="13998"/>
                  </a:cubicBezTo>
                  <a:cubicBezTo>
                    <a:pt x="0" y="39398"/>
                    <a:pt x="20320" y="39398"/>
                    <a:pt x="35559" y="47018"/>
                  </a:cubicBezTo>
                  <a:cubicBezTo>
                    <a:pt x="45720" y="52098"/>
                    <a:pt x="58420" y="59718"/>
                    <a:pt x="68580" y="62258"/>
                  </a:cubicBezTo>
                  <a:cubicBezTo>
                    <a:pt x="104139" y="72418"/>
                    <a:pt x="96520" y="82578"/>
                    <a:pt x="73659" y="102898"/>
                  </a:cubicBezTo>
                  <a:cubicBezTo>
                    <a:pt x="63500" y="113058"/>
                    <a:pt x="50800" y="130839"/>
                    <a:pt x="81280" y="140998"/>
                  </a:cubicBezTo>
                  <a:cubicBezTo>
                    <a:pt x="93980" y="143539"/>
                    <a:pt x="101600" y="158778"/>
                    <a:pt x="114300" y="166398"/>
                  </a:cubicBezTo>
                  <a:cubicBezTo>
                    <a:pt x="116839" y="168939"/>
                    <a:pt x="129539" y="166398"/>
                    <a:pt x="132080" y="161318"/>
                  </a:cubicBezTo>
                  <a:cubicBezTo>
                    <a:pt x="149859" y="133378"/>
                    <a:pt x="162559" y="140998"/>
                    <a:pt x="175259" y="166398"/>
                  </a:cubicBezTo>
                  <a:cubicBezTo>
                    <a:pt x="177800" y="168939"/>
                    <a:pt x="195580" y="168939"/>
                    <a:pt x="198120" y="166398"/>
                  </a:cubicBezTo>
                  <a:cubicBezTo>
                    <a:pt x="210820" y="146078"/>
                    <a:pt x="220980" y="130839"/>
                    <a:pt x="233680" y="166398"/>
                  </a:cubicBezTo>
                  <a:cubicBezTo>
                    <a:pt x="236220" y="174018"/>
                    <a:pt x="243839" y="179098"/>
                    <a:pt x="248920" y="186718"/>
                  </a:cubicBezTo>
                  <a:cubicBezTo>
                    <a:pt x="248920" y="179098"/>
                    <a:pt x="248920" y="171478"/>
                    <a:pt x="248920" y="161318"/>
                  </a:cubicBezTo>
                  <a:cubicBezTo>
                    <a:pt x="248920" y="140998"/>
                    <a:pt x="254000" y="140998"/>
                    <a:pt x="266700" y="156239"/>
                  </a:cubicBezTo>
                  <a:cubicBezTo>
                    <a:pt x="276859" y="168939"/>
                    <a:pt x="287020" y="181639"/>
                    <a:pt x="299720" y="194339"/>
                  </a:cubicBezTo>
                  <a:cubicBezTo>
                    <a:pt x="314959" y="207039"/>
                    <a:pt x="327659" y="201958"/>
                    <a:pt x="332739" y="184178"/>
                  </a:cubicBezTo>
                  <a:cubicBezTo>
                    <a:pt x="337820" y="174018"/>
                    <a:pt x="337820" y="161318"/>
                    <a:pt x="340359" y="151158"/>
                  </a:cubicBezTo>
                  <a:cubicBezTo>
                    <a:pt x="347980" y="143539"/>
                    <a:pt x="353059" y="133378"/>
                    <a:pt x="360680" y="125758"/>
                  </a:cubicBezTo>
                  <a:cubicBezTo>
                    <a:pt x="363220" y="153698"/>
                    <a:pt x="419100" y="146078"/>
                    <a:pt x="401320" y="191798"/>
                  </a:cubicBezTo>
                  <a:cubicBezTo>
                    <a:pt x="386080" y="234978"/>
                    <a:pt x="436880" y="222278"/>
                    <a:pt x="454659" y="237518"/>
                  </a:cubicBezTo>
                  <a:cubicBezTo>
                    <a:pt x="454659" y="237518"/>
                    <a:pt x="472439" y="222278"/>
                    <a:pt x="482600" y="217198"/>
                  </a:cubicBezTo>
                  <a:cubicBezTo>
                    <a:pt x="502920" y="247678"/>
                    <a:pt x="520700" y="214658"/>
                    <a:pt x="541020" y="214658"/>
                  </a:cubicBezTo>
                  <a:cubicBezTo>
                    <a:pt x="538480" y="184178"/>
                    <a:pt x="538480" y="181639"/>
                    <a:pt x="576580" y="186718"/>
                  </a:cubicBezTo>
                  <a:close/>
                  <a:moveTo>
                    <a:pt x="292100" y="138458"/>
                  </a:moveTo>
                  <a:cubicBezTo>
                    <a:pt x="289559" y="135918"/>
                    <a:pt x="284480" y="133378"/>
                    <a:pt x="281939" y="128298"/>
                  </a:cubicBezTo>
                  <a:cubicBezTo>
                    <a:pt x="281939" y="125758"/>
                    <a:pt x="284480" y="123218"/>
                    <a:pt x="284480" y="120678"/>
                  </a:cubicBezTo>
                  <a:cubicBezTo>
                    <a:pt x="287020" y="123218"/>
                    <a:pt x="292100" y="125758"/>
                    <a:pt x="294639" y="130839"/>
                  </a:cubicBezTo>
                  <a:cubicBezTo>
                    <a:pt x="297180" y="130839"/>
                    <a:pt x="294639" y="135918"/>
                    <a:pt x="292100" y="138458"/>
                  </a:cubicBezTo>
                  <a:close/>
                  <a:moveTo>
                    <a:pt x="340359" y="166398"/>
                  </a:moveTo>
                  <a:cubicBezTo>
                    <a:pt x="325120" y="161318"/>
                    <a:pt x="320039" y="158778"/>
                    <a:pt x="312420" y="158778"/>
                  </a:cubicBezTo>
                  <a:cubicBezTo>
                    <a:pt x="317500" y="148618"/>
                    <a:pt x="322580" y="138458"/>
                    <a:pt x="327659" y="128298"/>
                  </a:cubicBezTo>
                  <a:cubicBezTo>
                    <a:pt x="332739" y="133378"/>
                    <a:pt x="340359" y="135918"/>
                    <a:pt x="342900" y="140998"/>
                  </a:cubicBezTo>
                  <a:cubicBezTo>
                    <a:pt x="345439" y="146078"/>
                    <a:pt x="340359" y="156239"/>
                    <a:pt x="340359" y="166398"/>
                  </a:cubicBezTo>
                  <a:close/>
                  <a:moveTo>
                    <a:pt x="360680" y="113058"/>
                  </a:moveTo>
                  <a:cubicBezTo>
                    <a:pt x="358139" y="110518"/>
                    <a:pt x="353059" y="107978"/>
                    <a:pt x="350520" y="102898"/>
                  </a:cubicBezTo>
                  <a:cubicBezTo>
                    <a:pt x="350520" y="100358"/>
                    <a:pt x="353059" y="97818"/>
                    <a:pt x="353059" y="95278"/>
                  </a:cubicBezTo>
                  <a:cubicBezTo>
                    <a:pt x="355600" y="97818"/>
                    <a:pt x="360680" y="100358"/>
                    <a:pt x="363220" y="105439"/>
                  </a:cubicBezTo>
                  <a:cubicBezTo>
                    <a:pt x="365759" y="105439"/>
                    <a:pt x="363220" y="110518"/>
                    <a:pt x="360680" y="113058"/>
                  </a:cubicBezTo>
                  <a:close/>
                  <a:moveTo>
                    <a:pt x="457200" y="151158"/>
                  </a:moveTo>
                  <a:cubicBezTo>
                    <a:pt x="452120" y="151158"/>
                    <a:pt x="447039" y="151158"/>
                    <a:pt x="444500" y="151158"/>
                  </a:cubicBezTo>
                  <a:cubicBezTo>
                    <a:pt x="444500" y="148618"/>
                    <a:pt x="447039" y="146078"/>
                    <a:pt x="447039" y="143539"/>
                  </a:cubicBezTo>
                  <a:cubicBezTo>
                    <a:pt x="452120" y="143539"/>
                    <a:pt x="454659" y="143539"/>
                    <a:pt x="459739" y="146078"/>
                  </a:cubicBezTo>
                  <a:cubicBezTo>
                    <a:pt x="459739" y="146078"/>
                    <a:pt x="459739" y="148618"/>
                    <a:pt x="457200" y="151158"/>
                  </a:cubicBezTo>
                  <a:close/>
                  <a:moveTo>
                    <a:pt x="508000" y="135918"/>
                  </a:moveTo>
                  <a:cubicBezTo>
                    <a:pt x="510539" y="135918"/>
                    <a:pt x="513080" y="138458"/>
                    <a:pt x="515620" y="138458"/>
                  </a:cubicBezTo>
                  <a:cubicBezTo>
                    <a:pt x="515620" y="143539"/>
                    <a:pt x="515620" y="146078"/>
                    <a:pt x="513080" y="151158"/>
                  </a:cubicBezTo>
                  <a:cubicBezTo>
                    <a:pt x="510539" y="151158"/>
                    <a:pt x="505459" y="148618"/>
                    <a:pt x="505459" y="148618"/>
                  </a:cubicBezTo>
                  <a:cubicBezTo>
                    <a:pt x="505459" y="143539"/>
                    <a:pt x="508000" y="138458"/>
                    <a:pt x="508000" y="135918"/>
                  </a:cubicBezTo>
                  <a:close/>
                  <a:moveTo>
                    <a:pt x="497839" y="217198"/>
                  </a:moveTo>
                  <a:cubicBezTo>
                    <a:pt x="495300" y="217198"/>
                    <a:pt x="490220" y="214658"/>
                    <a:pt x="487680" y="212118"/>
                  </a:cubicBezTo>
                  <a:cubicBezTo>
                    <a:pt x="492759" y="207039"/>
                    <a:pt x="497839" y="199418"/>
                    <a:pt x="500380" y="194339"/>
                  </a:cubicBezTo>
                  <a:cubicBezTo>
                    <a:pt x="508000" y="194339"/>
                    <a:pt x="513080" y="196878"/>
                    <a:pt x="518159" y="196878"/>
                  </a:cubicBezTo>
                  <a:cubicBezTo>
                    <a:pt x="513080" y="204498"/>
                    <a:pt x="505459" y="209578"/>
                    <a:pt x="497839" y="217198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682F9769-81D4-4FC4-A69A-9F7197337941}"/>
                </a:ext>
              </a:extLst>
            </p:cNvPr>
            <p:cNvSpPr/>
            <p:nvPr/>
          </p:nvSpPr>
          <p:spPr>
            <a:xfrm>
              <a:off x="14968219" y="9941559"/>
              <a:ext cx="20319" cy="17780"/>
            </a:xfrm>
            <a:custGeom>
              <a:avLst/>
              <a:gdLst>
                <a:gd name="connsiteX0" fmla="*/ 20320 w 20319"/>
                <a:gd name="connsiteY0" fmla="*/ 0 h 17780"/>
                <a:gd name="connsiteX1" fmla="*/ 0 w 20319"/>
                <a:gd name="connsiteY1" fmla="*/ 17780 h 17780"/>
                <a:gd name="connsiteX2" fmla="*/ 10161 w 20319"/>
                <a:gd name="connsiteY2" fmla="*/ 12700 h 17780"/>
                <a:gd name="connsiteX3" fmla="*/ 20320 w 20319"/>
                <a:gd name="connsiteY3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9" h="17780">
                  <a:moveTo>
                    <a:pt x="20320" y="0"/>
                  </a:moveTo>
                  <a:cubicBezTo>
                    <a:pt x="10161" y="2540"/>
                    <a:pt x="2541" y="5080"/>
                    <a:pt x="0" y="17780"/>
                  </a:cubicBezTo>
                  <a:cubicBezTo>
                    <a:pt x="2541" y="15240"/>
                    <a:pt x="5080" y="15240"/>
                    <a:pt x="10161" y="12700"/>
                  </a:cubicBezTo>
                  <a:cubicBezTo>
                    <a:pt x="15241" y="10160"/>
                    <a:pt x="17780" y="5080"/>
                    <a:pt x="203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51355E83-3D8D-4396-A915-91D425564BFB}"/>
                </a:ext>
              </a:extLst>
            </p:cNvPr>
            <p:cNvSpPr/>
            <p:nvPr/>
          </p:nvSpPr>
          <p:spPr>
            <a:xfrm>
              <a:off x="14427200" y="9611359"/>
              <a:ext cx="78739" cy="68896"/>
            </a:xfrm>
            <a:custGeom>
              <a:avLst/>
              <a:gdLst>
                <a:gd name="connsiteX0" fmla="*/ 60961 w 78739"/>
                <a:gd name="connsiteY0" fmla="*/ 68580 h 68896"/>
                <a:gd name="connsiteX1" fmla="*/ 78739 w 78739"/>
                <a:gd name="connsiteY1" fmla="*/ 27940 h 68896"/>
                <a:gd name="connsiteX2" fmla="*/ 73661 w 78739"/>
                <a:gd name="connsiteY2" fmla="*/ 2540 h 68896"/>
                <a:gd name="connsiteX3" fmla="*/ 53339 w 78739"/>
                <a:gd name="connsiteY3" fmla="*/ 20320 h 68896"/>
                <a:gd name="connsiteX4" fmla="*/ 17780 w 78739"/>
                <a:gd name="connsiteY4" fmla="*/ 10160 h 68896"/>
                <a:gd name="connsiteX5" fmla="*/ 5080 w 78739"/>
                <a:gd name="connsiteY5" fmla="*/ 0 h 68896"/>
                <a:gd name="connsiteX6" fmla="*/ 0 w 78739"/>
                <a:gd name="connsiteY6" fmla="*/ 12700 h 68896"/>
                <a:gd name="connsiteX7" fmla="*/ 10161 w 78739"/>
                <a:gd name="connsiteY7" fmla="*/ 38100 h 68896"/>
                <a:gd name="connsiteX8" fmla="*/ 60961 w 78739"/>
                <a:gd name="connsiteY8" fmla="*/ 68580 h 68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739" h="68896">
                  <a:moveTo>
                    <a:pt x="60961" y="68580"/>
                  </a:moveTo>
                  <a:cubicBezTo>
                    <a:pt x="73661" y="71120"/>
                    <a:pt x="78739" y="58420"/>
                    <a:pt x="78739" y="27940"/>
                  </a:cubicBezTo>
                  <a:cubicBezTo>
                    <a:pt x="78739" y="20320"/>
                    <a:pt x="76200" y="12700"/>
                    <a:pt x="73661" y="2540"/>
                  </a:cubicBezTo>
                  <a:cubicBezTo>
                    <a:pt x="66039" y="7620"/>
                    <a:pt x="60961" y="15240"/>
                    <a:pt x="53339" y="20320"/>
                  </a:cubicBezTo>
                  <a:cubicBezTo>
                    <a:pt x="38100" y="30480"/>
                    <a:pt x="25400" y="30480"/>
                    <a:pt x="17780" y="10160"/>
                  </a:cubicBezTo>
                  <a:cubicBezTo>
                    <a:pt x="15239" y="5080"/>
                    <a:pt x="10161" y="2540"/>
                    <a:pt x="5080" y="0"/>
                  </a:cubicBezTo>
                  <a:cubicBezTo>
                    <a:pt x="2539" y="5080"/>
                    <a:pt x="0" y="7620"/>
                    <a:pt x="0" y="12700"/>
                  </a:cubicBezTo>
                  <a:cubicBezTo>
                    <a:pt x="0" y="17780"/>
                    <a:pt x="5080" y="22860"/>
                    <a:pt x="10161" y="38100"/>
                  </a:cubicBezTo>
                  <a:cubicBezTo>
                    <a:pt x="2539" y="76200"/>
                    <a:pt x="38100" y="66040"/>
                    <a:pt x="60961" y="685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BE2E4130-98A3-46AF-93E9-57506E5ACC70}"/>
                </a:ext>
              </a:extLst>
            </p:cNvPr>
            <p:cNvSpPr/>
            <p:nvPr/>
          </p:nvSpPr>
          <p:spPr>
            <a:xfrm>
              <a:off x="13274039" y="7338059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673E9A86-C809-42DA-B457-40F794688E7F}"/>
                </a:ext>
              </a:extLst>
            </p:cNvPr>
            <p:cNvSpPr/>
            <p:nvPr/>
          </p:nvSpPr>
          <p:spPr>
            <a:xfrm>
              <a:off x="13274039" y="7330440"/>
              <a:ext cx="25400" cy="5079"/>
            </a:xfrm>
            <a:custGeom>
              <a:avLst/>
              <a:gdLst>
                <a:gd name="connsiteX0" fmla="*/ 0 w 25400"/>
                <a:gd name="connsiteY0" fmla="*/ 5080 h 5079"/>
                <a:gd name="connsiteX1" fmla="*/ 0 w 25400"/>
                <a:gd name="connsiteY1" fmla="*/ 0 h 5079"/>
                <a:gd name="connsiteX2" fmla="*/ 0 w 25400"/>
                <a:gd name="connsiteY2" fmla="*/ 0 h 5079"/>
                <a:gd name="connsiteX3" fmla="*/ 0 w 25400"/>
                <a:gd name="connsiteY3" fmla="*/ 508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5079">
                  <a:moveTo>
                    <a:pt x="0" y="5080"/>
                  </a:moveTo>
                  <a:cubicBezTo>
                    <a:pt x="0" y="5080"/>
                    <a:pt x="0" y="2540"/>
                    <a:pt x="0" y="0"/>
                  </a:cubicBezTo>
                  <a:lnTo>
                    <a:pt x="0" y="0"/>
                  </a:lnTo>
                  <a:cubicBezTo>
                    <a:pt x="0" y="2540"/>
                    <a:pt x="0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FA42096-9412-4AA4-B18E-E74239EA7105}"/>
                </a:ext>
              </a:extLst>
            </p:cNvPr>
            <p:cNvSpPr/>
            <p:nvPr/>
          </p:nvSpPr>
          <p:spPr>
            <a:xfrm>
              <a:off x="13274039" y="7327900"/>
              <a:ext cx="25400" cy="1905"/>
            </a:xfrm>
            <a:custGeom>
              <a:avLst/>
              <a:gdLst>
                <a:gd name="connsiteX0" fmla="*/ 0 w 25400"/>
                <a:gd name="connsiteY0" fmla="*/ 0 h 1905"/>
                <a:gd name="connsiteX1" fmla="*/ 0 w 25400"/>
                <a:gd name="connsiteY1" fmla="*/ 0 h 1905"/>
                <a:gd name="connsiteX2" fmla="*/ 0 w 25400"/>
                <a:gd name="connsiteY2" fmla="*/ 0 h 1905"/>
                <a:gd name="connsiteX3" fmla="*/ 0 w 25400"/>
                <a:gd name="connsiteY3" fmla="*/ 0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190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2540"/>
                    <a:pt x="0" y="0"/>
                  </a:cubicBezTo>
                  <a:cubicBezTo>
                    <a:pt x="0" y="2540"/>
                    <a:pt x="0" y="254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6597AC1-E9BB-4B97-95E0-3E609EC63AE0}"/>
                </a:ext>
              </a:extLst>
            </p:cNvPr>
            <p:cNvSpPr/>
            <p:nvPr/>
          </p:nvSpPr>
          <p:spPr>
            <a:xfrm>
              <a:off x="13274039" y="733044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  <a:gd name="connsiteX4" fmla="*/ 0 w 25400"/>
                <a:gd name="connsiteY4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B6B0918-0D4B-4D3E-8012-2D2445A6747D}"/>
                </a:ext>
              </a:extLst>
            </p:cNvPr>
            <p:cNvSpPr/>
            <p:nvPr/>
          </p:nvSpPr>
          <p:spPr>
            <a:xfrm>
              <a:off x="13274039" y="733044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  <a:gd name="connsiteX4" fmla="*/ 0 w 25400"/>
                <a:gd name="connsiteY4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AC261ADE-A451-492F-AE97-8D5E84DB1881}"/>
                </a:ext>
              </a:extLst>
            </p:cNvPr>
            <p:cNvSpPr/>
            <p:nvPr/>
          </p:nvSpPr>
          <p:spPr>
            <a:xfrm>
              <a:off x="13274674" y="7330440"/>
              <a:ext cx="1905" cy="25400"/>
            </a:xfrm>
            <a:custGeom>
              <a:avLst/>
              <a:gdLst>
                <a:gd name="connsiteX0" fmla="*/ 1906 w 1905"/>
                <a:gd name="connsiteY0" fmla="*/ 0 h 25400"/>
                <a:gd name="connsiteX1" fmla="*/ 1906 w 1905"/>
                <a:gd name="connsiteY1" fmla="*/ 0 h 25400"/>
                <a:gd name="connsiteX2" fmla="*/ 1906 w 1905"/>
                <a:gd name="connsiteY2" fmla="*/ 0 h 25400"/>
                <a:gd name="connsiteX3" fmla="*/ 1906 w 1905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25400">
                  <a:moveTo>
                    <a:pt x="1906" y="0"/>
                  </a:moveTo>
                  <a:cubicBezTo>
                    <a:pt x="1906" y="0"/>
                    <a:pt x="-635" y="0"/>
                    <a:pt x="1906" y="0"/>
                  </a:cubicBezTo>
                  <a:cubicBezTo>
                    <a:pt x="-635" y="0"/>
                    <a:pt x="-635" y="0"/>
                    <a:pt x="1906" y="0"/>
                  </a:cubicBezTo>
                  <a:cubicBezTo>
                    <a:pt x="-635" y="0"/>
                    <a:pt x="-635" y="0"/>
                    <a:pt x="1906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91064E08-899C-49AB-BD8E-5330AECF406E}"/>
                </a:ext>
              </a:extLst>
            </p:cNvPr>
            <p:cNvSpPr/>
            <p:nvPr/>
          </p:nvSpPr>
          <p:spPr>
            <a:xfrm>
              <a:off x="13274039" y="7335519"/>
              <a:ext cx="25400" cy="1905"/>
            </a:xfrm>
            <a:custGeom>
              <a:avLst/>
              <a:gdLst>
                <a:gd name="connsiteX0" fmla="*/ 0 w 25400"/>
                <a:gd name="connsiteY0" fmla="*/ 0 h 1905"/>
                <a:gd name="connsiteX1" fmla="*/ 0 w 25400"/>
                <a:gd name="connsiteY1" fmla="*/ 0 h 1905"/>
                <a:gd name="connsiteX2" fmla="*/ 0 w 25400"/>
                <a:gd name="connsiteY2" fmla="*/ 0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1905">
                  <a:moveTo>
                    <a:pt x="0" y="0"/>
                  </a:moveTo>
                  <a:cubicBezTo>
                    <a:pt x="0" y="2540"/>
                    <a:pt x="0" y="2540"/>
                    <a:pt x="0" y="0"/>
                  </a:cubicBezTo>
                  <a:cubicBezTo>
                    <a:pt x="0" y="2540"/>
                    <a:pt x="0" y="254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AB4A476-BF92-4651-9071-9241373FB6EB}"/>
                </a:ext>
              </a:extLst>
            </p:cNvPr>
            <p:cNvSpPr/>
            <p:nvPr/>
          </p:nvSpPr>
          <p:spPr>
            <a:xfrm>
              <a:off x="13309600" y="7249159"/>
              <a:ext cx="25400" cy="1128"/>
            </a:xfrm>
            <a:custGeom>
              <a:avLst/>
              <a:gdLst>
                <a:gd name="connsiteX0" fmla="*/ 0 w 25400"/>
                <a:gd name="connsiteY0" fmla="*/ 0 h 1128"/>
                <a:gd name="connsiteX1" fmla="*/ 0 w 25400"/>
                <a:gd name="connsiteY1" fmla="*/ 0 h 1128"/>
                <a:gd name="connsiteX2" fmla="*/ 0 w 25400"/>
                <a:gd name="connsiteY2" fmla="*/ 0 h 1128"/>
                <a:gd name="connsiteX3" fmla="*/ 0 w 25400"/>
                <a:gd name="connsiteY3" fmla="*/ 0 h 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1128">
                  <a:moveTo>
                    <a:pt x="0" y="0"/>
                  </a:moveTo>
                  <a:cubicBezTo>
                    <a:pt x="0" y="0"/>
                    <a:pt x="0" y="254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DC92A413-C48C-4F57-ADA5-7EDCD951BC09}"/>
                </a:ext>
              </a:extLst>
            </p:cNvPr>
            <p:cNvSpPr/>
            <p:nvPr/>
          </p:nvSpPr>
          <p:spPr>
            <a:xfrm>
              <a:off x="13771880" y="9443719"/>
              <a:ext cx="2539" cy="10160"/>
            </a:xfrm>
            <a:custGeom>
              <a:avLst/>
              <a:gdLst>
                <a:gd name="connsiteX0" fmla="*/ 2539 w 2539"/>
                <a:gd name="connsiteY0" fmla="*/ 0 h 10160"/>
                <a:gd name="connsiteX1" fmla="*/ 0 w 2539"/>
                <a:gd name="connsiteY1" fmla="*/ 2540 h 10160"/>
                <a:gd name="connsiteX2" fmla="*/ 2539 w 2539"/>
                <a:gd name="connsiteY2" fmla="*/ 10161 h 10160"/>
                <a:gd name="connsiteX3" fmla="*/ 2539 w 2539"/>
                <a:gd name="connsiteY3" fmla="*/ 0 h 10160"/>
                <a:gd name="connsiteX4" fmla="*/ 2539 w 2539"/>
                <a:gd name="connsiteY4" fmla="*/ 0 h 1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160">
                  <a:moveTo>
                    <a:pt x="2539" y="0"/>
                  </a:moveTo>
                  <a:cubicBezTo>
                    <a:pt x="0" y="0"/>
                    <a:pt x="0" y="2540"/>
                    <a:pt x="0" y="2540"/>
                  </a:cubicBezTo>
                  <a:cubicBezTo>
                    <a:pt x="0" y="2540"/>
                    <a:pt x="2539" y="10161"/>
                    <a:pt x="2539" y="10161"/>
                  </a:cubicBezTo>
                  <a:cubicBezTo>
                    <a:pt x="2539" y="7620"/>
                    <a:pt x="2539" y="5080"/>
                    <a:pt x="2539" y="0"/>
                  </a:cubicBezTo>
                  <a:cubicBezTo>
                    <a:pt x="2539" y="0"/>
                    <a:pt x="2539" y="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D18734C7-5C23-4EE3-B795-B7814852D1C5}"/>
                </a:ext>
              </a:extLst>
            </p:cNvPr>
            <p:cNvSpPr/>
            <p:nvPr/>
          </p:nvSpPr>
          <p:spPr>
            <a:xfrm>
              <a:off x="13190219" y="8328659"/>
              <a:ext cx="2540" cy="10159"/>
            </a:xfrm>
            <a:custGeom>
              <a:avLst/>
              <a:gdLst>
                <a:gd name="connsiteX0" fmla="*/ 2541 w 2540"/>
                <a:gd name="connsiteY0" fmla="*/ 0 h 10159"/>
                <a:gd name="connsiteX1" fmla="*/ 0 w 2540"/>
                <a:gd name="connsiteY1" fmla="*/ 2540 h 10159"/>
                <a:gd name="connsiteX2" fmla="*/ 2541 w 2540"/>
                <a:gd name="connsiteY2" fmla="*/ 10160 h 10159"/>
                <a:gd name="connsiteX3" fmla="*/ 2541 w 2540"/>
                <a:gd name="connsiteY3" fmla="*/ 0 h 10159"/>
                <a:gd name="connsiteX4" fmla="*/ 2541 w 2540"/>
                <a:gd name="connsiteY4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" h="10159">
                  <a:moveTo>
                    <a:pt x="2541" y="0"/>
                  </a:moveTo>
                  <a:cubicBezTo>
                    <a:pt x="0" y="0"/>
                    <a:pt x="0" y="2540"/>
                    <a:pt x="0" y="2540"/>
                  </a:cubicBezTo>
                  <a:cubicBezTo>
                    <a:pt x="0" y="2540"/>
                    <a:pt x="2541" y="10160"/>
                    <a:pt x="2541" y="10160"/>
                  </a:cubicBezTo>
                  <a:cubicBezTo>
                    <a:pt x="2541" y="7620"/>
                    <a:pt x="2541" y="5080"/>
                    <a:pt x="2541" y="0"/>
                  </a:cubicBezTo>
                  <a:cubicBezTo>
                    <a:pt x="2541" y="0"/>
                    <a:pt x="2541" y="0"/>
                    <a:pt x="25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9747B4A-78F7-4BD0-B56A-B25CAD8775B6}"/>
                </a:ext>
              </a:extLst>
            </p:cNvPr>
            <p:cNvSpPr/>
            <p:nvPr/>
          </p:nvSpPr>
          <p:spPr>
            <a:xfrm>
              <a:off x="13771880" y="9441180"/>
              <a:ext cx="5080" cy="2539"/>
            </a:xfrm>
            <a:custGeom>
              <a:avLst/>
              <a:gdLst>
                <a:gd name="connsiteX0" fmla="*/ 5080 w 5080"/>
                <a:gd name="connsiteY0" fmla="*/ 0 h 2539"/>
                <a:gd name="connsiteX1" fmla="*/ 0 w 5080"/>
                <a:gd name="connsiteY1" fmla="*/ 0 h 2539"/>
                <a:gd name="connsiteX2" fmla="*/ 0 w 5080"/>
                <a:gd name="connsiteY2" fmla="*/ 2539 h 2539"/>
                <a:gd name="connsiteX3" fmla="*/ 5080 w 5080"/>
                <a:gd name="connsiteY3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39">
                  <a:moveTo>
                    <a:pt x="5080" y="0"/>
                  </a:moveTo>
                  <a:cubicBezTo>
                    <a:pt x="5080" y="0"/>
                    <a:pt x="2539" y="0"/>
                    <a:pt x="0" y="0"/>
                  </a:cubicBezTo>
                  <a:cubicBezTo>
                    <a:pt x="0" y="0"/>
                    <a:pt x="0" y="0"/>
                    <a:pt x="0" y="2539"/>
                  </a:cubicBezTo>
                  <a:cubicBezTo>
                    <a:pt x="5080" y="0"/>
                    <a:pt x="5080" y="0"/>
                    <a:pt x="50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E0C3834-B213-406F-AF8D-B7C180941292}"/>
                </a:ext>
              </a:extLst>
            </p:cNvPr>
            <p:cNvSpPr/>
            <p:nvPr/>
          </p:nvSpPr>
          <p:spPr>
            <a:xfrm>
              <a:off x="13766800" y="9436100"/>
              <a:ext cx="7619" cy="7619"/>
            </a:xfrm>
            <a:custGeom>
              <a:avLst/>
              <a:gdLst>
                <a:gd name="connsiteX0" fmla="*/ 7620 w 7619"/>
                <a:gd name="connsiteY0" fmla="*/ 5080 h 7619"/>
                <a:gd name="connsiteX1" fmla="*/ 0 w 7619"/>
                <a:gd name="connsiteY1" fmla="*/ 0 h 7619"/>
                <a:gd name="connsiteX2" fmla="*/ 2539 w 7619"/>
                <a:gd name="connsiteY2" fmla="*/ 7620 h 7619"/>
                <a:gd name="connsiteX3" fmla="*/ 7620 w 7619"/>
                <a:gd name="connsiteY3" fmla="*/ 508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7620" y="5080"/>
                  </a:moveTo>
                  <a:cubicBezTo>
                    <a:pt x="7620" y="2540"/>
                    <a:pt x="5080" y="0"/>
                    <a:pt x="0" y="0"/>
                  </a:cubicBezTo>
                  <a:cubicBezTo>
                    <a:pt x="0" y="0"/>
                    <a:pt x="2539" y="7620"/>
                    <a:pt x="2539" y="7620"/>
                  </a:cubicBezTo>
                  <a:cubicBezTo>
                    <a:pt x="2539" y="5080"/>
                    <a:pt x="5080" y="5080"/>
                    <a:pt x="762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33C79922-F796-459D-8296-3433BB7F2AA4}"/>
                </a:ext>
              </a:extLst>
            </p:cNvPr>
            <p:cNvSpPr/>
            <p:nvPr/>
          </p:nvSpPr>
          <p:spPr>
            <a:xfrm>
              <a:off x="13766800" y="9436100"/>
              <a:ext cx="7619" cy="17780"/>
            </a:xfrm>
            <a:custGeom>
              <a:avLst/>
              <a:gdLst>
                <a:gd name="connsiteX0" fmla="*/ 7620 w 7619"/>
                <a:gd name="connsiteY0" fmla="*/ 7620 h 17780"/>
                <a:gd name="connsiteX1" fmla="*/ 7620 w 7619"/>
                <a:gd name="connsiteY1" fmla="*/ 7620 h 17780"/>
                <a:gd name="connsiteX2" fmla="*/ 2539 w 7619"/>
                <a:gd name="connsiteY2" fmla="*/ 7620 h 17780"/>
                <a:gd name="connsiteX3" fmla="*/ 0 w 7619"/>
                <a:gd name="connsiteY3" fmla="*/ 0 h 17780"/>
                <a:gd name="connsiteX4" fmla="*/ 7620 w 7619"/>
                <a:gd name="connsiteY4" fmla="*/ 17780 h 17780"/>
                <a:gd name="connsiteX5" fmla="*/ 5080 w 7619"/>
                <a:gd name="connsiteY5" fmla="*/ 10160 h 17780"/>
                <a:gd name="connsiteX6" fmla="*/ 7620 w 7619"/>
                <a:gd name="connsiteY6" fmla="*/ 762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80">
                  <a:moveTo>
                    <a:pt x="7620" y="7620"/>
                  </a:moveTo>
                  <a:cubicBezTo>
                    <a:pt x="7620" y="5080"/>
                    <a:pt x="7620" y="5080"/>
                    <a:pt x="7620" y="7620"/>
                  </a:cubicBezTo>
                  <a:cubicBezTo>
                    <a:pt x="5080" y="5080"/>
                    <a:pt x="2539" y="7620"/>
                    <a:pt x="2539" y="7620"/>
                  </a:cubicBezTo>
                  <a:cubicBezTo>
                    <a:pt x="2539" y="7620"/>
                    <a:pt x="0" y="0"/>
                    <a:pt x="0" y="0"/>
                  </a:cubicBezTo>
                  <a:cubicBezTo>
                    <a:pt x="2539" y="5080"/>
                    <a:pt x="5080" y="12700"/>
                    <a:pt x="7620" y="17780"/>
                  </a:cubicBezTo>
                  <a:cubicBezTo>
                    <a:pt x="7620" y="17780"/>
                    <a:pt x="5080" y="10160"/>
                    <a:pt x="5080" y="10160"/>
                  </a:cubicBezTo>
                  <a:cubicBezTo>
                    <a:pt x="5080" y="7620"/>
                    <a:pt x="5080" y="7620"/>
                    <a:pt x="762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342CD6CB-C071-48B3-9C03-3E61D39983B7}"/>
                </a:ext>
              </a:extLst>
            </p:cNvPr>
            <p:cNvSpPr/>
            <p:nvPr/>
          </p:nvSpPr>
          <p:spPr>
            <a:xfrm>
              <a:off x="13558519" y="9220200"/>
              <a:ext cx="25400" cy="5080"/>
            </a:xfrm>
            <a:custGeom>
              <a:avLst/>
              <a:gdLst>
                <a:gd name="connsiteX0" fmla="*/ 0 w 25400"/>
                <a:gd name="connsiteY0" fmla="*/ 5080 h 5080"/>
                <a:gd name="connsiteX1" fmla="*/ 0 w 25400"/>
                <a:gd name="connsiteY1" fmla="*/ 0 h 5080"/>
                <a:gd name="connsiteX2" fmla="*/ 0 w 25400"/>
                <a:gd name="connsiteY2" fmla="*/ 5080 h 5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5080">
                  <a:moveTo>
                    <a:pt x="0" y="5080"/>
                  </a:moveTo>
                  <a:lnTo>
                    <a:pt x="0" y="0"/>
                  </a:lnTo>
                  <a:cubicBezTo>
                    <a:pt x="0" y="2540"/>
                    <a:pt x="0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5A5FC08A-DEE1-447B-9F36-B9AF6B421487}"/>
                </a:ext>
              </a:extLst>
            </p:cNvPr>
            <p:cNvSpPr/>
            <p:nvPr/>
          </p:nvSpPr>
          <p:spPr>
            <a:xfrm>
              <a:off x="13133704" y="7143891"/>
              <a:ext cx="427355" cy="2029742"/>
            </a:xfrm>
            <a:custGeom>
              <a:avLst/>
              <a:gdLst>
                <a:gd name="connsiteX0" fmla="*/ 401956 w 427355"/>
                <a:gd name="connsiteY0" fmla="*/ 16369 h 2029742"/>
                <a:gd name="connsiteX1" fmla="*/ 376556 w 427355"/>
                <a:gd name="connsiteY1" fmla="*/ 6209 h 2029742"/>
                <a:gd name="connsiteX2" fmla="*/ 358776 w 427355"/>
                <a:gd name="connsiteY2" fmla="*/ 21449 h 2029742"/>
                <a:gd name="connsiteX3" fmla="*/ 330835 w 427355"/>
                <a:gd name="connsiteY3" fmla="*/ 46849 h 2029742"/>
                <a:gd name="connsiteX4" fmla="*/ 318135 w 427355"/>
                <a:gd name="connsiteY4" fmla="*/ 57009 h 2029742"/>
                <a:gd name="connsiteX5" fmla="*/ 338456 w 427355"/>
                <a:gd name="connsiteY5" fmla="*/ 62089 h 2029742"/>
                <a:gd name="connsiteX6" fmla="*/ 363856 w 427355"/>
                <a:gd name="connsiteY6" fmla="*/ 79869 h 2029742"/>
                <a:gd name="connsiteX7" fmla="*/ 348615 w 427355"/>
                <a:gd name="connsiteY7" fmla="*/ 97649 h 2029742"/>
                <a:gd name="connsiteX8" fmla="*/ 318135 w 427355"/>
                <a:gd name="connsiteY8" fmla="*/ 95109 h 2029742"/>
                <a:gd name="connsiteX9" fmla="*/ 335915 w 427355"/>
                <a:gd name="connsiteY9" fmla="*/ 128129 h 2029742"/>
                <a:gd name="connsiteX10" fmla="*/ 358776 w 427355"/>
                <a:gd name="connsiteY10" fmla="*/ 163689 h 2029742"/>
                <a:gd name="connsiteX11" fmla="*/ 386715 w 427355"/>
                <a:gd name="connsiteY11" fmla="*/ 148449 h 2029742"/>
                <a:gd name="connsiteX12" fmla="*/ 396876 w 427355"/>
                <a:gd name="connsiteY12" fmla="*/ 171309 h 2029742"/>
                <a:gd name="connsiteX13" fmla="*/ 346076 w 427355"/>
                <a:gd name="connsiteY13" fmla="*/ 184009 h 2029742"/>
                <a:gd name="connsiteX14" fmla="*/ 313056 w 427355"/>
                <a:gd name="connsiteY14" fmla="*/ 145909 h 2029742"/>
                <a:gd name="connsiteX15" fmla="*/ 292735 w 427355"/>
                <a:gd name="connsiteY15" fmla="*/ 156069 h 2029742"/>
                <a:gd name="connsiteX16" fmla="*/ 274956 w 427355"/>
                <a:gd name="connsiteY16" fmla="*/ 184009 h 2029742"/>
                <a:gd name="connsiteX17" fmla="*/ 257176 w 427355"/>
                <a:gd name="connsiteY17" fmla="*/ 153529 h 2029742"/>
                <a:gd name="connsiteX18" fmla="*/ 269876 w 427355"/>
                <a:gd name="connsiteY18" fmla="*/ 90029 h 2029742"/>
                <a:gd name="connsiteX19" fmla="*/ 280035 w 427355"/>
                <a:gd name="connsiteY19" fmla="*/ 13829 h 2029742"/>
                <a:gd name="connsiteX20" fmla="*/ 211456 w 427355"/>
                <a:gd name="connsiteY20" fmla="*/ 13829 h 2029742"/>
                <a:gd name="connsiteX21" fmla="*/ 170815 w 427355"/>
                <a:gd name="connsiteY21" fmla="*/ 21449 h 2029742"/>
                <a:gd name="connsiteX22" fmla="*/ 135256 w 427355"/>
                <a:gd name="connsiteY22" fmla="*/ 26529 h 2029742"/>
                <a:gd name="connsiteX23" fmla="*/ 112395 w 427355"/>
                <a:gd name="connsiteY23" fmla="*/ 51929 h 2029742"/>
                <a:gd name="connsiteX24" fmla="*/ 120015 w 427355"/>
                <a:gd name="connsiteY24" fmla="*/ 87489 h 2029742"/>
                <a:gd name="connsiteX25" fmla="*/ 178435 w 427355"/>
                <a:gd name="connsiteY25" fmla="*/ 107809 h 2029742"/>
                <a:gd name="connsiteX26" fmla="*/ 178435 w 427355"/>
                <a:gd name="connsiteY26" fmla="*/ 105269 h 2029742"/>
                <a:gd name="connsiteX27" fmla="*/ 178435 w 427355"/>
                <a:gd name="connsiteY27" fmla="*/ 105269 h 2029742"/>
                <a:gd name="connsiteX28" fmla="*/ 188595 w 427355"/>
                <a:gd name="connsiteY28" fmla="*/ 82409 h 2029742"/>
                <a:gd name="connsiteX29" fmla="*/ 178435 w 427355"/>
                <a:gd name="connsiteY29" fmla="*/ 105269 h 2029742"/>
                <a:gd name="connsiteX30" fmla="*/ 178435 w 427355"/>
                <a:gd name="connsiteY30" fmla="*/ 105269 h 2029742"/>
                <a:gd name="connsiteX31" fmla="*/ 175895 w 427355"/>
                <a:gd name="connsiteY31" fmla="*/ 105269 h 2029742"/>
                <a:gd name="connsiteX32" fmla="*/ 170815 w 427355"/>
                <a:gd name="connsiteY32" fmla="*/ 135749 h 2029742"/>
                <a:gd name="connsiteX33" fmla="*/ 145415 w 427355"/>
                <a:gd name="connsiteY33" fmla="*/ 184009 h 2029742"/>
                <a:gd name="connsiteX34" fmla="*/ 155576 w 427355"/>
                <a:gd name="connsiteY34" fmla="*/ 191629 h 2029742"/>
                <a:gd name="connsiteX35" fmla="*/ 147956 w 427355"/>
                <a:gd name="connsiteY35" fmla="*/ 214489 h 2029742"/>
                <a:gd name="connsiteX36" fmla="*/ 132715 w 427355"/>
                <a:gd name="connsiteY36" fmla="*/ 196709 h 2029742"/>
                <a:gd name="connsiteX37" fmla="*/ 137795 w 427355"/>
                <a:gd name="connsiteY37" fmla="*/ 181469 h 2029742"/>
                <a:gd name="connsiteX38" fmla="*/ 142876 w 427355"/>
                <a:gd name="connsiteY38" fmla="*/ 184009 h 2029742"/>
                <a:gd name="connsiteX39" fmla="*/ 92076 w 427355"/>
                <a:gd name="connsiteY39" fmla="*/ 178929 h 2029742"/>
                <a:gd name="connsiteX40" fmla="*/ 79376 w 427355"/>
                <a:gd name="connsiteY40" fmla="*/ 204329 h 2029742"/>
                <a:gd name="connsiteX41" fmla="*/ 99695 w 427355"/>
                <a:gd name="connsiteY41" fmla="*/ 214489 h 2029742"/>
                <a:gd name="connsiteX42" fmla="*/ 120015 w 427355"/>
                <a:gd name="connsiteY42" fmla="*/ 219569 h 2029742"/>
                <a:gd name="connsiteX43" fmla="*/ 107315 w 427355"/>
                <a:gd name="connsiteY43" fmla="*/ 232269 h 2029742"/>
                <a:gd name="connsiteX44" fmla="*/ 81915 w 427355"/>
                <a:gd name="connsiteY44" fmla="*/ 242429 h 2029742"/>
                <a:gd name="connsiteX45" fmla="*/ 56515 w 427355"/>
                <a:gd name="connsiteY45" fmla="*/ 260209 h 2029742"/>
                <a:gd name="connsiteX46" fmla="*/ 36195 w 427355"/>
                <a:gd name="connsiteY46" fmla="*/ 308469 h 2029742"/>
                <a:gd name="connsiteX47" fmla="*/ 43815 w 427355"/>
                <a:gd name="connsiteY47" fmla="*/ 323709 h 2029742"/>
                <a:gd name="connsiteX48" fmla="*/ 79376 w 427355"/>
                <a:gd name="connsiteY48" fmla="*/ 316089 h 2029742"/>
                <a:gd name="connsiteX49" fmla="*/ 61595 w 427355"/>
                <a:gd name="connsiteY49" fmla="*/ 356729 h 2029742"/>
                <a:gd name="connsiteX50" fmla="*/ 69215 w 427355"/>
                <a:gd name="connsiteY50" fmla="*/ 366889 h 2029742"/>
                <a:gd name="connsiteX51" fmla="*/ 104776 w 427355"/>
                <a:gd name="connsiteY51" fmla="*/ 354189 h 2029742"/>
                <a:gd name="connsiteX52" fmla="*/ 145415 w 427355"/>
                <a:gd name="connsiteY52" fmla="*/ 382129 h 2029742"/>
                <a:gd name="connsiteX53" fmla="*/ 140335 w 427355"/>
                <a:gd name="connsiteY53" fmla="*/ 397369 h 2029742"/>
                <a:gd name="connsiteX54" fmla="*/ 127635 w 427355"/>
                <a:gd name="connsiteY54" fmla="*/ 387209 h 2029742"/>
                <a:gd name="connsiteX55" fmla="*/ 102235 w 427355"/>
                <a:gd name="connsiteY55" fmla="*/ 389749 h 2029742"/>
                <a:gd name="connsiteX56" fmla="*/ 97156 w 427355"/>
                <a:gd name="connsiteY56" fmla="*/ 415149 h 2029742"/>
                <a:gd name="connsiteX57" fmla="*/ 94615 w 427355"/>
                <a:gd name="connsiteY57" fmla="*/ 448169 h 2029742"/>
                <a:gd name="connsiteX58" fmla="*/ 99695 w 427355"/>
                <a:gd name="connsiteY58" fmla="*/ 471029 h 2029742"/>
                <a:gd name="connsiteX59" fmla="*/ 31115 w 427355"/>
                <a:gd name="connsiteY59" fmla="*/ 504049 h 2029742"/>
                <a:gd name="connsiteX60" fmla="*/ 38735 w 427355"/>
                <a:gd name="connsiteY60" fmla="*/ 567549 h 2029742"/>
                <a:gd name="connsiteX61" fmla="*/ 5715 w 427355"/>
                <a:gd name="connsiteY61" fmla="*/ 686929 h 2029742"/>
                <a:gd name="connsiteX62" fmla="*/ 635 w 427355"/>
                <a:gd name="connsiteY62" fmla="*/ 803769 h 2029742"/>
                <a:gd name="connsiteX63" fmla="*/ 15876 w 427355"/>
                <a:gd name="connsiteY63" fmla="*/ 826629 h 2029742"/>
                <a:gd name="connsiteX64" fmla="*/ 74295 w 427355"/>
                <a:gd name="connsiteY64" fmla="*/ 824089 h 2029742"/>
                <a:gd name="connsiteX65" fmla="*/ 31115 w 427355"/>
                <a:gd name="connsiteY65" fmla="*/ 867269 h 2029742"/>
                <a:gd name="connsiteX66" fmla="*/ 41276 w 427355"/>
                <a:gd name="connsiteY66" fmla="*/ 910449 h 2029742"/>
                <a:gd name="connsiteX67" fmla="*/ 51435 w 427355"/>
                <a:gd name="connsiteY67" fmla="*/ 946009 h 2029742"/>
                <a:gd name="connsiteX68" fmla="*/ 38735 w 427355"/>
                <a:gd name="connsiteY68" fmla="*/ 986649 h 2029742"/>
                <a:gd name="connsiteX69" fmla="*/ 10795 w 427355"/>
                <a:gd name="connsiteY69" fmla="*/ 1012049 h 2029742"/>
                <a:gd name="connsiteX70" fmla="*/ 53976 w 427355"/>
                <a:gd name="connsiteY70" fmla="*/ 1177149 h 2029742"/>
                <a:gd name="connsiteX71" fmla="*/ 71756 w 427355"/>
                <a:gd name="connsiteY71" fmla="*/ 1182229 h 2029742"/>
                <a:gd name="connsiteX72" fmla="*/ 59056 w 427355"/>
                <a:gd name="connsiteY72" fmla="*/ 1192389 h 2029742"/>
                <a:gd name="connsiteX73" fmla="*/ 64135 w 427355"/>
                <a:gd name="connsiteY73" fmla="*/ 1248269 h 2029742"/>
                <a:gd name="connsiteX74" fmla="*/ 84456 w 427355"/>
                <a:gd name="connsiteY74" fmla="*/ 1304149 h 2029742"/>
                <a:gd name="connsiteX75" fmla="*/ 109856 w 427355"/>
                <a:gd name="connsiteY75" fmla="*/ 1380349 h 2029742"/>
                <a:gd name="connsiteX76" fmla="*/ 160656 w 427355"/>
                <a:gd name="connsiteY76" fmla="*/ 1395589 h 2029742"/>
                <a:gd name="connsiteX77" fmla="*/ 183515 w 427355"/>
                <a:gd name="connsiteY77" fmla="*/ 1408289 h 2029742"/>
                <a:gd name="connsiteX78" fmla="*/ 241935 w 427355"/>
                <a:gd name="connsiteY78" fmla="*/ 1466709 h 2029742"/>
                <a:gd name="connsiteX79" fmla="*/ 244476 w 427355"/>
                <a:gd name="connsiteY79" fmla="*/ 1489569 h 2029742"/>
                <a:gd name="connsiteX80" fmla="*/ 221615 w 427355"/>
                <a:gd name="connsiteY80" fmla="*/ 1497189 h 2029742"/>
                <a:gd name="connsiteX81" fmla="*/ 186056 w 427355"/>
                <a:gd name="connsiteY81" fmla="*/ 1471789 h 2029742"/>
                <a:gd name="connsiteX82" fmla="*/ 147956 w 427355"/>
                <a:gd name="connsiteY82" fmla="*/ 1481949 h 2029742"/>
                <a:gd name="connsiteX83" fmla="*/ 137795 w 427355"/>
                <a:gd name="connsiteY83" fmla="*/ 1553069 h 2029742"/>
                <a:gd name="connsiteX84" fmla="*/ 137795 w 427355"/>
                <a:gd name="connsiteY84" fmla="*/ 1568309 h 2029742"/>
                <a:gd name="connsiteX85" fmla="*/ 140335 w 427355"/>
                <a:gd name="connsiteY85" fmla="*/ 1614029 h 2029742"/>
                <a:gd name="connsiteX86" fmla="*/ 173356 w 427355"/>
                <a:gd name="connsiteY86" fmla="*/ 1654669 h 2029742"/>
                <a:gd name="connsiteX87" fmla="*/ 196215 w 427355"/>
                <a:gd name="connsiteY87" fmla="*/ 1700389 h 2029742"/>
                <a:gd name="connsiteX88" fmla="*/ 221615 w 427355"/>
                <a:gd name="connsiteY88" fmla="*/ 1761349 h 2029742"/>
                <a:gd name="connsiteX89" fmla="*/ 239395 w 427355"/>
                <a:gd name="connsiteY89" fmla="*/ 1789289 h 2029742"/>
                <a:gd name="connsiteX90" fmla="*/ 272415 w 427355"/>
                <a:gd name="connsiteY90" fmla="*/ 1804529 h 2029742"/>
                <a:gd name="connsiteX91" fmla="*/ 272415 w 427355"/>
                <a:gd name="connsiteY91" fmla="*/ 1837549 h 2029742"/>
                <a:gd name="connsiteX92" fmla="*/ 254635 w 427355"/>
                <a:gd name="connsiteY92" fmla="*/ 1855329 h 2029742"/>
                <a:gd name="connsiteX93" fmla="*/ 290195 w 427355"/>
                <a:gd name="connsiteY93" fmla="*/ 1916289 h 2029742"/>
                <a:gd name="connsiteX94" fmla="*/ 371476 w 427355"/>
                <a:gd name="connsiteY94" fmla="*/ 2012809 h 2029742"/>
                <a:gd name="connsiteX95" fmla="*/ 374015 w 427355"/>
                <a:gd name="connsiteY95" fmla="*/ 2020429 h 2029742"/>
                <a:gd name="connsiteX96" fmla="*/ 394335 w 427355"/>
                <a:gd name="connsiteY96" fmla="*/ 2012809 h 2029742"/>
                <a:gd name="connsiteX97" fmla="*/ 412115 w 427355"/>
                <a:gd name="connsiteY97" fmla="*/ 1984869 h 2029742"/>
                <a:gd name="connsiteX98" fmla="*/ 424815 w 427355"/>
                <a:gd name="connsiteY98" fmla="*/ 2000109 h 2029742"/>
                <a:gd name="connsiteX99" fmla="*/ 424815 w 427355"/>
                <a:gd name="connsiteY99" fmla="*/ 1888349 h 2029742"/>
                <a:gd name="connsiteX100" fmla="*/ 422276 w 427355"/>
                <a:gd name="connsiteY100" fmla="*/ 1888349 h 2029742"/>
                <a:gd name="connsiteX101" fmla="*/ 424815 w 427355"/>
                <a:gd name="connsiteY101" fmla="*/ 1888349 h 2029742"/>
                <a:gd name="connsiteX102" fmla="*/ 424815 w 427355"/>
                <a:gd name="connsiteY102" fmla="*/ 1751189 h 2029742"/>
                <a:gd name="connsiteX103" fmla="*/ 379095 w 427355"/>
                <a:gd name="connsiteY103" fmla="*/ 1728329 h 2029742"/>
                <a:gd name="connsiteX104" fmla="*/ 333376 w 427355"/>
                <a:gd name="connsiteY104" fmla="*/ 1657209 h 2029742"/>
                <a:gd name="connsiteX105" fmla="*/ 353695 w 427355"/>
                <a:gd name="connsiteY105" fmla="*/ 1649589 h 2029742"/>
                <a:gd name="connsiteX106" fmla="*/ 386715 w 427355"/>
                <a:gd name="connsiteY106" fmla="*/ 1664829 h 2029742"/>
                <a:gd name="connsiteX107" fmla="*/ 407035 w 427355"/>
                <a:gd name="connsiteY107" fmla="*/ 1692769 h 2029742"/>
                <a:gd name="connsiteX108" fmla="*/ 427356 w 427355"/>
                <a:gd name="connsiteY108" fmla="*/ 1687689 h 2029742"/>
                <a:gd name="connsiteX109" fmla="*/ 427356 w 427355"/>
                <a:gd name="connsiteY109" fmla="*/ 13829 h 2029742"/>
                <a:gd name="connsiteX110" fmla="*/ 401956 w 427355"/>
                <a:gd name="connsiteY110" fmla="*/ 16369 h 2029742"/>
                <a:gd name="connsiteX111" fmla="*/ 53976 w 427355"/>
                <a:gd name="connsiteY111" fmla="*/ 996809 h 2029742"/>
                <a:gd name="connsiteX112" fmla="*/ 41276 w 427355"/>
                <a:gd name="connsiteY112" fmla="*/ 994269 h 2029742"/>
                <a:gd name="connsiteX113" fmla="*/ 46356 w 427355"/>
                <a:gd name="connsiteY113" fmla="*/ 984109 h 2029742"/>
                <a:gd name="connsiteX114" fmla="*/ 59056 w 427355"/>
                <a:gd name="connsiteY114" fmla="*/ 991729 h 2029742"/>
                <a:gd name="connsiteX115" fmla="*/ 53976 w 427355"/>
                <a:gd name="connsiteY115" fmla="*/ 996809 h 2029742"/>
                <a:gd name="connsiteX116" fmla="*/ 132715 w 427355"/>
                <a:gd name="connsiteY116" fmla="*/ 438009 h 2029742"/>
                <a:gd name="connsiteX117" fmla="*/ 140335 w 427355"/>
                <a:gd name="connsiteY117" fmla="*/ 440549 h 2029742"/>
                <a:gd name="connsiteX118" fmla="*/ 140335 w 427355"/>
                <a:gd name="connsiteY118" fmla="*/ 453249 h 2029742"/>
                <a:gd name="connsiteX119" fmla="*/ 132715 w 427355"/>
                <a:gd name="connsiteY119" fmla="*/ 450709 h 2029742"/>
                <a:gd name="connsiteX120" fmla="*/ 132715 w 427355"/>
                <a:gd name="connsiteY120" fmla="*/ 438009 h 2029742"/>
                <a:gd name="connsiteX121" fmla="*/ 97156 w 427355"/>
                <a:gd name="connsiteY121" fmla="*/ 420229 h 2029742"/>
                <a:gd name="connsiteX122" fmla="*/ 102235 w 427355"/>
                <a:gd name="connsiteY122" fmla="*/ 410069 h 2029742"/>
                <a:gd name="connsiteX123" fmla="*/ 114935 w 427355"/>
                <a:gd name="connsiteY123" fmla="*/ 417689 h 2029742"/>
                <a:gd name="connsiteX124" fmla="*/ 112395 w 427355"/>
                <a:gd name="connsiteY124" fmla="*/ 425309 h 2029742"/>
                <a:gd name="connsiteX125" fmla="*/ 97156 w 427355"/>
                <a:gd name="connsiteY125" fmla="*/ 420229 h 2029742"/>
                <a:gd name="connsiteX126" fmla="*/ 102235 w 427355"/>
                <a:gd name="connsiteY126" fmla="*/ 844409 h 2029742"/>
                <a:gd name="connsiteX127" fmla="*/ 102235 w 427355"/>
                <a:gd name="connsiteY127" fmla="*/ 813929 h 2029742"/>
                <a:gd name="connsiteX128" fmla="*/ 120015 w 427355"/>
                <a:gd name="connsiteY128" fmla="*/ 841869 h 2029742"/>
                <a:gd name="connsiteX129" fmla="*/ 107315 w 427355"/>
                <a:gd name="connsiteY129" fmla="*/ 859649 h 2029742"/>
                <a:gd name="connsiteX130" fmla="*/ 109856 w 427355"/>
                <a:gd name="connsiteY130" fmla="*/ 867269 h 2029742"/>
                <a:gd name="connsiteX131" fmla="*/ 102235 w 427355"/>
                <a:gd name="connsiteY131" fmla="*/ 879969 h 2029742"/>
                <a:gd name="connsiteX132" fmla="*/ 94615 w 427355"/>
                <a:gd name="connsiteY132" fmla="*/ 869809 h 2029742"/>
                <a:gd name="connsiteX133" fmla="*/ 104776 w 427355"/>
                <a:gd name="connsiteY133" fmla="*/ 859649 h 2029742"/>
                <a:gd name="connsiteX134" fmla="*/ 102235 w 427355"/>
                <a:gd name="connsiteY134" fmla="*/ 844409 h 2029742"/>
                <a:gd name="connsiteX135" fmla="*/ 114935 w 427355"/>
                <a:gd name="connsiteY135" fmla="*/ 1278749 h 2029742"/>
                <a:gd name="connsiteX136" fmla="*/ 99695 w 427355"/>
                <a:gd name="connsiteY136" fmla="*/ 1245729 h 2029742"/>
                <a:gd name="connsiteX137" fmla="*/ 109856 w 427355"/>
                <a:gd name="connsiteY137" fmla="*/ 1238109 h 2029742"/>
                <a:gd name="connsiteX138" fmla="*/ 122556 w 427355"/>
                <a:gd name="connsiteY138" fmla="*/ 1258429 h 2029742"/>
                <a:gd name="connsiteX139" fmla="*/ 114935 w 427355"/>
                <a:gd name="connsiteY139" fmla="*/ 1278749 h 2029742"/>
                <a:gd name="connsiteX140" fmla="*/ 127635 w 427355"/>
                <a:gd name="connsiteY140" fmla="*/ 1360029 h 2029742"/>
                <a:gd name="connsiteX141" fmla="*/ 120015 w 427355"/>
                <a:gd name="connsiteY141" fmla="*/ 1357489 h 2029742"/>
                <a:gd name="connsiteX142" fmla="*/ 130176 w 427355"/>
                <a:gd name="connsiteY142" fmla="*/ 1347329 h 2029742"/>
                <a:gd name="connsiteX143" fmla="*/ 137795 w 427355"/>
                <a:gd name="connsiteY143" fmla="*/ 1349869 h 2029742"/>
                <a:gd name="connsiteX144" fmla="*/ 127635 w 427355"/>
                <a:gd name="connsiteY144" fmla="*/ 1360029 h 2029742"/>
                <a:gd name="connsiteX145" fmla="*/ 130176 w 427355"/>
                <a:gd name="connsiteY145" fmla="*/ 1283829 h 2029742"/>
                <a:gd name="connsiteX146" fmla="*/ 132715 w 427355"/>
                <a:gd name="connsiteY146" fmla="*/ 1291449 h 2029742"/>
                <a:gd name="connsiteX147" fmla="*/ 125095 w 427355"/>
                <a:gd name="connsiteY147" fmla="*/ 1304149 h 2029742"/>
                <a:gd name="connsiteX148" fmla="*/ 117476 w 427355"/>
                <a:gd name="connsiteY148" fmla="*/ 1293989 h 2029742"/>
                <a:gd name="connsiteX149" fmla="*/ 130176 w 427355"/>
                <a:gd name="connsiteY149" fmla="*/ 1283829 h 2029742"/>
                <a:gd name="connsiteX150" fmla="*/ 122556 w 427355"/>
                <a:gd name="connsiteY150" fmla="*/ 1266049 h 2029742"/>
                <a:gd name="connsiteX151" fmla="*/ 140335 w 427355"/>
                <a:gd name="connsiteY151" fmla="*/ 1271129 h 2029742"/>
                <a:gd name="connsiteX152" fmla="*/ 130176 w 427355"/>
                <a:gd name="connsiteY152" fmla="*/ 1283829 h 2029742"/>
                <a:gd name="connsiteX153" fmla="*/ 155576 w 427355"/>
                <a:gd name="connsiteY153" fmla="*/ 346569 h 2029742"/>
                <a:gd name="connsiteX154" fmla="*/ 147956 w 427355"/>
                <a:gd name="connsiteY154" fmla="*/ 344029 h 2029742"/>
                <a:gd name="connsiteX155" fmla="*/ 158115 w 427355"/>
                <a:gd name="connsiteY155" fmla="*/ 333869 h 2029742"/>
                <a:gd name="connsiteX156" fmla="*/ 165735 w 427355"/>
                <a:gd name="connsiteY156" fmla="*/ 336409 h 2029742"/>
                <a:gd name="connsiteX157" fmla="*/ 155576 w 427355"/>
                <a:gd name="connsiteY157" fmla="*/ 346569 h 2029742"/>
                <a:gd name="connsiteX158" fmla="*/ 183515 w 427355"/>
                <a:gd name="connsiteY158" fmla="*/ 74789 h 2029742"/>
                <a:gd name="connsiteX159" fmla="*/ 191135 w 427355"/>
                <a:gd name="connsiteY159" fmla="*/ 62089 h 2029742"/>
                <a:gd name="connsiteX160" fmla="*/ 198756 w 427355"/>
                <a:gd name="connsiteY160" fmla="*/ 64629 h 2029742"/>
                <a:gd name="connsiteX161" fmla="*/ 196215 w 427355"/>
                <a:gd name="connsiteY161" fmla="*/ 77329 h 2029742"/>
                <a:gd name="connsiteX162" fmla="*/ 183515 w 427355"/>
                <a:gd name="connsiteY162" fmla="*/ 74789 h 2029742"/>
                <a:gd name="connsiteX163" fmla="*/ 201295 w 427355"/>
                <a:gd name="connsiteY163" fmla="*/ 349109 h 2029742"/>
                <a:gd name="connsiteX164" fmla="*/ 186056 w 427355"/>
                <a:gd name="connsiteY164" fmla="*/ 338949 h 2029742"/>
                <a:gd name="connsiteX165" fmla="*/ 186056 w 427355"/>
                <a:gd name="connsiteY165" fmla="*/ 323709 h 2029742"/>
                <a:gd name="connsiteX166" fmla="*/ 203835 w 427355"/>
                <a:gd name="connsiteY166" fmla="*/ 323709 h 2029742"/>
                <a:gd name="connsiteX167" fmla="*/ 201295 w 427355"/>
                <a:gd name="connsiteY167" fmla="*/ 349109 h 2029742"/>
                <a:gd name="connsiteX168" fmla="*/ 191135 w 427355"/>
                <a:gd name="connsiteY168" fmla="*/ 242429 h 2029742"/>
                <a:gd name="connsiteX169" fmla="*/ 168276 w 427355"/>
                <a:gd name="connsiteY169" fmla="*/ 239889 h 2029742"/>
                <a:gd name="connsiteX170" fmla="*/ 193676 w 427355"/>
                <a:gd name="connsiteY170" fmla="*/ 199249 h 2029742"/>
                <a:gd name="connsiteX171" fmla="*/ 208915 w 427355"/>
                <a:gd name="connsiteY171" fmla="*/ 201789 h 2029742"/>
                <a:gd name="connsiteX172" fmla="*/ 191135 w 427355"/>
                <a:gd name="connsiteY172" fmla="*/ 242429 h 2029742"/>
                <a:gd name="connsiteX173" fmla="*/ 221615 w 427355"/>
                <a:gd name="connsiteY173" fmla="*/ 305929 h 2029742"/>
                <a:gd name="connsiteX174" fmla="*/ 211456 w 427355"/>
                <a:gd name="connsiteY174" fmla="*/ 295769 h 2029742"/>
                <a:gd name="connsiteX175" fmla="*/ 213995 w 427355"/>
                <a:gd name="connsiteY175" fmla="*/ 288149 h 2029742"/>
                <a:gd name="connsiteX176" fmla="*/ 224156 w 427355"/>
                <a:gd name="connsiteY176" fmla="*/ 298309 h 2029742"/>
                <a:gd name="connsiteX177" fmla="*/ 221615 w 427355"/>
                <a:gd name="connsiteY177" fmla="*/ 305929 h 2029742"/>
                <a:gd name="connsiteX178" fmla="*/ 229235 w 427355"/>
                <a:gd name="connsiteY178" fmla="*/ 222109 h 2029742"/>
                <a:gd name="connsiteX179" fmla="*/ 216535 w 427355"/>
                <a:gd name="connsiteY179" fmla="*/ 219569 h 2029742"/>
                <a:gd name="connsiteX180" fmla="*/ 221615 w 427355"/>
                <a:gd name="connsiteY180" fmla="*/ 209409 h 2029742"/>
                <a:gd name="connsiteX181" fmla="*/ 234315 w 427355"/>
                <a:gd name="connsiteY181" fmla="*/ 217029 h 2029742"/>
                <a:gd name="connsiteX182" fmla="*/ 229235 w 427355"/>
                <a:gd name="connsiteY182" fmla="*/ 222109 h 2029742"/>
                <a:gd name="connsiteX183" fmla="*/ 412115 w 427355"/>
                <a:gd name="connsiteY183" fmla="*/ 1786749 h 2029742"/>
                <a:gd name="connsiteX184" fmla="*/ 422276 w 427355"/>
                <a:gd name="connsiteY184" fmla="*/ 1794369 h 2029742"/>
                <a:gd name="connsiteX185" fmla="*/ 419735 w 427355"/>
                <a:gd name="connsiteY185" fmla="*/ 1801989 h 2029742"/>
                <a:gd name="connsiteX186" fmla="*/ 409576 w 427355"/>
                <a:gd name="connsiteY186" fmla="*/ 1791829 h 2029742"/>
                <a:gd name="connsiteX187" fmla="*/ 412115 w 427355"/>
                <a:gd name="connsiteY187" fmla="*/ 1786749 h 2029742"/>
                <a:gd name="connsiteX188" fmla="*/ 264795 w 427355"/>
                <a:gd name="connsiteY188" fmla="*/ 1606409 h 2029742"/>
                <a:gd name="connsiteX189" fmla="*/ 254635 w 427355"/>
                <a:gd name="connsiteY189" fmla="*/ 1596249 h 2029742"/>
                <a:gd name="connsiteX190" fmla="*/ 257176 w 427355"/>
                <a:gd name="connsiteY190" fmla="*/ 1588629 h 2029742"/>
                <a:gd name="connsiteX191" fmla="*/ 267335 w 427355"/>
                <a:gd name="connsiteY191" fmla="*/ 1598789 h 2029742"/>
                <a:gd name="connsiteX192" fmla="*/ 264795 w 427355"/>
                <a:gd name="connsiteY192" fmla="*/ 1606409 h 2029742"/>
                <a:gd name="connsiteX193" fmla="*/ 262256 w 427355"/>
                <a:gd name="connsiteY193" fmla="*/ 232269 h 2029742"/>
                <a:gd name="connsiteX194" fmla="*/ 267335 w 427355"/>
                <a:gd name="connsiteY194" fmla="*/ 211949 h 2029742"/>
                <a:gd name="connsiteX195" fmla="*/ 290195 w 427355"/>
                <a:gd name="connsiteY195" fmla="*/ 211949 h 2029742"/>
                <a:gd name="connsiteX196" fmla="*/ 305435 w 427355"/>
                <a:gd name="connsiteY196" fmla="*/ 244969 h 2029742"/>
                <a:gd name="connsiteX197" fmla="*/ 310515 w 427355"/>
                <a:gd name="connsiteY197" fmla="*/ 267829 h 2029742"/>
                <a:gd name="connsiteX198" fmla="*/ 307976 w 427355"/>
                <a:gd name="connsiteY198" fmla="*/ 275449 h 2029742"/>
                <a:gd name="connsiteX199" fmla="*/ 297815 w 427355"/>
                <a:gd name="connsiteY199" fmla="*/ 270369 h 2029742"/>
                <a:gd name="connsiteX200" fmla="*/ 262256 w 427355"/>
                <a:gd name="connsiteY200" fmla="*/ 232269 h 2029742"/>
                <a:gd name="connsiteX201" fmla="*/ 285115 w 427355"/>
                <a:gd name="connsiteY201" fmla="*/ 295769 h 2029742"/>
                <a:gd name="connsiteX202" fmla="*/ 290195 w 427355"/>
                <a:gd name="connsiteY202" fmla="*/ 280529 h 2029742"/>
                <a:gd name="connsiteX203" fmla="*/ 307976 w 427355"/>
                <a:gd name="connsiteY203" fmla="*/ 290689 h 2029742"/>
                <a:gd name="connsiteX204" fmla="*/ 300356 w 427355"/>
                <a:gd name="connsiteY204" fmla="*/ 313549 h 2029742"/>
                <a:gd name="connsiteX205" fmla="*/ 285115 w 427355"/>
                <a:gd name="connsiteY205" fmla="*/ 295769 h 2029742"/>
                <a:gd name="connsiteX206" fmla="*/ 295276 w 427355"/>
                <a:gd name="connsiteY206" fmla="*/ 933309 h 2029742"/>
                <a:gd name="connsiteX207" fmla="*/ 297815 w 427355"/>
                <a:gd name="connsiteY207" fmla="*/ 925689 h 2029742"/>
                <a:gd name="connsiteX208" fmla="*/ 307976 w 427355"/>
                <a:gd name="connsiteY208" fmla="*/ 933309 h 2029742"/>
                <a:gd name="connsiteX209" fmla="*/ 305435 w 427355"/>
                <a:gd name="connsiteY209" fmla="*/ 940929 h 2029742"/>
                <a:gd name="connsiteX210" fmla="*/ 295276 w 427355"/>
                <a:gd name="connsiteY210" fmla="*/ 933309 h 2029742"/>
                <a:gd name="connsiteX211" fmla="*/ 315595 w 427355"/>
                <a:gd name="connsiteY211" fmla="*/ 1786749 h 2029742"/>
                <a:gd name="connsiteX212" fmla="*/ 323215 w 427355"/>
                <a:gd name="connsiteY212" fmla="*/ 1789289 h 2029742"/>
                <a:gd name="connsiteX213" fmla="*/ 313056 w 427355"/>
                <a:gd name="connsiteY213" fmla="*/ 1799449 h 2029742"/>
                <a:gd name="connsiteX214" fmla="*/ 305435 w 427355"/>
                <a:gd name="connsiteY214" fmla="*/ 1796909 h 2029742"/>
                <a:gd name="connsiteX215" fmla="*/ 315595 w 427355"/>
                <a:gd name="connsiteY215" fmla="*/ 1786749 h 2029742"/>
                <a:gd name="connsiteX216" fmla="*/ 346076 w 427355"/>
                <a:gd name="connsiteY216" fmla="*/ 1814689 h 2029742"/>
                <a:gd name="connsiteX217" fmla="*/ 361315 w 427355"/>
                <a:gd name="connsiteY217" fmla="*/ 1832469 h 2029742"/>
                <a:gd name="connsiteX218" fmla="*/ 338456 w 427355"/>
                <a:gd name="connsiteY218" fmla="*/ 1868029 h 2029742"/>
                <a:gd name="connsiteX219" fmla="*/ 307976 w 427355"/>
                <a:gd name="connsiteY219" fmla="*/ 1855329 h 2029742"/>
                <a:gd name="connsiteX220" fmla="*/ 346076 w 427355"/>
                <a:gd name="connsiteY220" fmla="*/ 1814689 h 2029742"/>
                <a:gd name="connsiteX221" fmla="*/ 346076 w 427355"/>
                <a:gd name="connsiteY221" fmla="*/ 1553069 h 2029742"/>
                <a:gd name="connsiteX222" fmla="*/ 333376 w 427355"/>
                <a:gd name="connsiteY222" fmla="*/ 1550529 h 2029742"/>
                <a:gd name="connsiteX223" fmla="*/ 335915 w 427355"/>
                <a:gd name="connsiteY223" fmla="*/ 1542909 h 2029742"/>
                <a:gd name="connsiteX224" fmla="*/ 348615 w 427355"/>
                <a:gd name="connsiteY224" fmla="*/ 1542909 h 2029742"/>
                <a:gd name="connsiteX225" fmla="*/ 346076 w 427355"/>
                <a:gd name="connsiteY225" fmla="*/ 1553069 h 2029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</a:cxnLst>
              <a:rect l="l" t="t" r="r" b="b"/>
              <a:pathLst>
                <a:path w="427355" h="2029742">
                  <a:moveTo>
                    <a:pt x="401956" y="16369"/>
                  </a:moveTo>
                  <a:cubicBezTo>
                    <a:pt x="394335" y="16369"/>
                    <a:pt x="384176" y="8749"/>
                    <a:pt x="376556" y="6209"/>
                  </a:cubicBezTo>
                  <a:cubicBezTo>
                    <a:pt x="353695" y="-6491"/>
                    <a:pt x="353695" y="1129"/>
                    <a:pt x="358776" y="21449"/>
                  </a:cubicBezTo>
                  <a:cubicBezTo>
                    <a:pt x="363856" y="44309"/>
                    <a:pt x="340995" y="41769"/>
                    <a:pt x="330835" y="46849"/>
                  </a:cubicBezTo>
                  <a:cubicBezTo>
                    <a:pt x="325756" y="49389"/>
                    <a:pt x="323215" y="54469"/>
                    <a:pt x="318135" y="57009"/>
                  </a:cubicBezTo>
                  <a:cubicBezTo>
                    <a:pt x="325756" y="59549"/>
                    <a:pt x="330835" y="59549"/>
                    <a:pt x="338456" y="62089"/>
                  </a:cubicBezTo>
                  <a:cubicBezTo>
                    <a:pt x="346076" y="67169"/>
                    <a:pt x="356235" y="72249"/>
                    <a:pt x="363856" y="79869"/>
                  </a:cubicBezTo>
                  <a:cubicBezTo>
                    <a:pt x="358776" y="84949"/>
                    <a:pt x="353695" y="97649"/>
                    <a:pt x="348615" y="97649"/>
                  </a:cubicBezTo>
                  <a:cubicBezTo>
                    <a:pt x="338456" y="100189"/>
                    <a:pt x="320676" y="90029"/>
                    <a:pt x="318135" y="95109"/>
                  </a:cubicBezTo>
                  <a:cubicBezTo>
                    <a:pt x="307976" y="112889"/>
                    <a:pt x="323215" y="117969"/>
                    <a:pt x="335915" y="128129"/>
                  </a:cubicBezTo>
                  <a:cubicBezTo>
                    <a:pt x="346076" y="135749"/>
                    <a:pt x="348615" y="153529"/>
                    <a:pt x="358776" y="163689"/>
                  </a:cubicBezTo>
                  <a:cubicBezTo>
                    <a:pt x="361315" y="166229"/>
                    <a:pt x="376556" y="153529"/>
                    <a:pt x="386715" y="148449"/>
                  </a:cubicBezTo>
                  <a:cubicBezTo>
                    <a:pt x="389256" y="156069"/>
                    <a:pt x="399415" y="166229"/>
                    <a:pt x="396876" y="171309"/>
                  </a:cubicBezTo>
                  <a:cubicBezTo>
                    <a:pt x="389256" y="189089"/>
                    <a:pt x="358776" y="196709"/>
                    <a:pt x="346076" y="184009"/>
                  </a:cubicBezTo>
                  <a:cubicBezTo>
                    <a:pt x="333376" y="173849"/>
                    <a:pt x="323215" y="158609"/>
                    <a:pt x="313056" y="145909"/>
                  </a:cubicBezTo>
                  <a:cubicBezTo>
                    <a:pt x="297815" y="128129"/>
                    <a:pt x="297815" y="148449"/>
                    <a:pt x="292735" y="156069"/>
                  </a:cubicBezTo>
                  <a:cubicBezTo>
                    <a:pt x="287656" y="166229"/>
                    <a:pt x="280035" y="173849"/>
                    <a:pt x="274956" y="184009"/>
                  </a:cubicBezTo>
                  <a:cubicBezTo>
                    <a:pt x="269876" y="173849"/>
                    <a:pt x="262256" y="163689"/>
                    <a:pt x="257176" y="153529"/>
                  </a:cubicBezTo>
                  <a:cubicBezTo>
                    <a:pt x="241935" y="128129"/>
                    <a:pt x="249556" y="105269"/>
                    <a:pt x="269876" y="90029"/>
                  </a:cubicBezTo>
                  <a:cubicBezTo>
                    <a:pt x="302895" y="67169"/>
                    <a:pt x="254635" y="36689"/>
                    <a:pt x="280035" y="13829"/>
                  </a:cubicBezTo>
                  <a:cubicBezTo>
                    <a:pt x="257176" y="13829"/>
                    <a:pt x="234315" y="11289"/>
                    <a:pt x="211456" y="13829"/>
                  </a:cubicBezTo>
                  <a:cubicBezTo>
                    <a:pt x="196215" y="13829"/>
                    <a:pt x="173356" y="23989"/>
                    <a:pt x="170815" y="21449"/>
                  </a:cubicBezTo>
                  <a:cubicBezTo>
                    <a:pt x="153035" y="-14111"/>
                    <a:pt x="145415" y="3669"/>
                    <a:pt x="135256" y="26529"/>
                  </a:cubicBezTo>
                  <a:cubicBezTo>
                    <a:pt x="130176" y="36689"/>
                    <a:pt x="120015" y="44309"/>
                    <a:pt x="112395" y="51929"/>
                  </a:cubicBezTo>
                  <a:cubicBezTo>
                    <a:pt x="97156" y="67169"/>
                    <a:pt x="102235" y="79869"/>
                    <a:pt x="120015" y="87489"/>
                  </a:cubicBezTo>
                  <a:cubicBezTo>
                    <a:pt x="137795" y="95109"/>
                    <a:pt x="158115" y="100189"/>
                    <a:pt x="178435" y="107809"/>
                  </a:cubicBezTo>
                  <a:lnTo>
                    <a:pt x="178435" y="105269"/>
                  </a:lnTo>
                  <a:cubicBezTo>
                    <a:pt x="178435" y="105269"/>
                    <a:pt x="178435" y="105269"/>
                    <a:pt x="178435" y="105269"/>
                  </a:cubicBezTo>
                  <a:cubicBezTo>
                    <a:pt x="180976" y="97649"/>
                    <a:pt x="186056" y="90029"/>
                    <a:pt x="188595" y="82409"/>
                  </a:cubicBezTo>
                  <a:cubicBezTo>
                    <a:pt x="186056" y="90029"/>
                    <a:pt x="180976" y="97649"/>
                    <a:pt x="178435" y="105269"/>
                  </a:cubicBezTo>
                  <a:cubicBezTo>
                    <a:pt x="178435" y="105269"/>
                    <a:pt x="178435" y="105269"/>
                    <a:pt x="178435" y="105269"/>
                  </a:cubicBezTo>
                  <a:lnTo>
                    <a:pt x="175895" y="105269"/>
                  </a:lnTo>
                  <a:cubicBezTo>
                    <a:pt x="173356" y="115429"/>
                    <a:pt x="165735" y="128129"/>
                    <a:pt x="170815" y="135749"/>
                  </a:cubicBezTo>
                  <a:cubicBezTo>
                    <a:pt x="183515" y="163689"/>
                    <a:pt x="163195" y="168769"/>
                    <a:pt x="145415" y="184009"/>
                  </a:cubicBezTo>
                  <a:cubicBezTo>
                    <a:pt x="147956" y="186549"/>
                    <a:pt x="153035" y="189089"/>
                    <a:pt x="155576" y="191629"/>
                  </a:cubicBezTo>
                  <a:cubicBezTo>
                    <a:pt x="153035" y="201789"/>
                    <a:pt x="150495" y="206869"/>
                    <a:pt x="147956" y="214489"/>
                  </a:cubicBezTo>
                  <a:cubicBezTo>
                    <a:pt x="142876" y="209409"/>
                    <a:pt x="135256" y="201789"/>
                    <a:pt x="132715" y="196709"/>
                  </a:cubicBezTo>
                  <a:cubicBezTo>
                    <a:pt x="130176" y="194169"/>
                    <a:pt x="135256" y="186549"/>
                    <a:pt x="137795" y="181469"/>
                  </a:cubicBezTo>
                  <a:cubicBezTo>
                    <a:pt x="140335" y="181469"/>
                    <a:pt x="140335" y="184009"/>
                    <a:pt x="142876" y="184009"/>
                  </a:cubicBezTo>
                  <a:cubicBezTo>
                    <a:pt x="125095" y="148449"/>
                    <a:pt x="107315" y="176389"/>
                    <a:pt x="92076" y="178929"/>
                  </a:cubicBezTo>
                  <a:cubicBezTo>
                    <a:pt x="86995" y="178929"/>
                    <a:pt x="81915" y="194169"/>
                    <a:pt x="79376" y="204329"/>
                  </a:cubicBezTo>
                  <a:cubicBezTo>
                    <a:pt x="86995" y="206869"/>
                    <a:pt x="92076" y="211949"/>
                    <a:pt x="99695" y="214489"/>
                  </a:cubicBezTo>
                  <a:cubicBezTo>
                    <a:pt x="107315" y="217029"/>
                    <a:pt x="114935" y="217029"/>
                    <a:pt x="120015" y="219569"/>
                  </a:cubicBezTo>
                  <a:cubicBezTo>
                    <a:pt x="114935" y="224649"/>
                    <a:pt x="112395" y="229729"/>
                    <a:pt x="107315" y="232269"/>
                  </a:cubicBezTo>
                  <a:cubicBezTo>
                    <a:pt x="99695" y="237349"/>
                    <a:pt x="89535" y="242429"/>
                    <a:pt x="81915" y="242429"/>
                  </a:cubicBezTo>
                  <a:cubicBezTo>
                    <a:pt x="66676" y="239889"/>
                    <a:pt x="43815" y="219569"/>
                    <a:pt x="56515" y="260209"/>
                  </a:cubicBezTo>
                  <a:cubicBezTo>
                    <a:pt x="64135" y="280529"/>
                    <a:pt x="13335" y="280529"/>
                    <a:pt x="36195" y="308469"/>
                  </a:cubicBezTo>
                  <a:cubicBezTo>
                    <a:pt x="38735" y="313549"/>
                    <a:pt x="41276" y="323709"/>
                    <a:pt x="43815" y="323709"/>
                  </a:cubicBezTo>
                  <a:cubicBezTo>
                    <a:pt x="56515" y="321169"/>
                    <a:pt x="74295" y="311009"/>
                    <a:pt x="79376" y="316089"/>
                  </a:cubicBezTo>
                  <a:cubicBezTo>
                    <a:pt x="99695" y="338949"/>
                    <a:pt x="69215" y="341489"/>
                    <a:pt x="61595" y="356729"/>
                  </a:cubicBezTo>
                  <a:cubicBezTo>
                    <a:pt x="61595" y="359269"/>
                    <a:pt x="66676" y="366889"/>
                    <a:pt x="69215" y="366889"/>
                  </a:cubicBezTo>
                  <a:cubicBezTo>
                    <a:pt x="81915" y="364349"/>
                    <a:pt x="92076" y="359269"/>
                    <a:pt x="104776" y="354189"/>
                  </a:cubicBezTo>
                  <a:cubicBezTo>
                    <a:pt x="137795" y="336409"/>
                    <a:pt x="137795" y="364349"/>
                    <a:pt x="145415" y="382129"/>
                  </a:cubicBezTo>
                  <a:cubicBezTo>
                    <a:pt x="147956" y="387209"/>
                    <a:pt x="142876" y="392289"/>
                    <a:pt x="140335" y="397369"/>
                  </a:cubicBezTo>
                  <a:cubicBezTo>
                    <a:pt x="135256" y="394829"/>
                    <a:pt x="130176" y="392289"/>
                    <a:pt x="127635" y="387209"/>
                  </a:cubicBezTo>
                  <a:cubicBezTo>
                    <a:pt x="117476" y="364349"/>
                    <a:pt x="109856" y="369429"/>
                    <a:pt x="102235" y="389749"/>
                  </a:cubicBezTo>
                  <a:cubicBezTo>
                    <a:pt x="99695" y="397369"/>
                    <a:pt x="99695" y="407529"/>
                    <a:pt x="97156" y="415149"/>
                  </a:cubicBezTo>
                  <a:cubicBezTo>
                    <a:pt x="76835" y="425309"/>
                    <a:pt x="81915" y="438009"/>
                    <a:pt x="94615" y="448169"/>
                  </a:cubicBezTo>
                  <a:cubicBezTo>
                    <a:pt x="107315" y="458329"/>
                    <a:pt x="122556" y="476109"/>
                    <a:pt x="99695" y="471029"/>
                  </a:cubicBezTo>
                  <a:cubicBezTo>
                    <a:pt x="61595" y="463409"/>
                    <a:pt x="48895" y="491349"/>
                    <a:pt x="31115" y="504049"/>
                  </a:cubicBezTo>
                  <a:cubicBezTo>
                    <a:pt x="3176" y="519289"/>
                    <a:pt x="-4444" y="552309"/>
                    <a:pt x="38735" y="567549"/>
                  </a:cubicBezTo>
                  <a:cubicBezTo>
                    <a:pt x="18415" y="605649"/>
                    <a:pt x="46356" y="653909"/>
                    <a:pt x="5715" y="686929"/>
                  </a:cubicBezTo>
                  <a:cubicBezTo>
                    <a:pt x="5715" y="725029"/>
                    <a:pt x="8256" y="765669"/>
                    <a:pt x="635" y="803769"/>
                  </a:cubicBezTo>
                  <a:cubicBezTo>
                    <a:pt x="-1905" y="821549"/>
                    <a:pt x="3176" y="824089"/>
                    <a:pt x="15876" y="826629"/>
                  </a:cubicBezTo>
                  <a:cubicBezTo>
                    <a:pt x="36195" y="829169"/>
                    <a:pt x="53976" y="826629"/>
                    <a:pt x="74295" y="824089"/>
                  </a:cubicBezTo>
                  <a:cubicBezTo>
                    <a:pt x="59056" y="839329"/>
                    <a:pt x="43815" y="852029"/>
                    <a:pt x="31115" y="867269"/>
                  </a:cubicBezTo>
                  <a:cubicBezTo>
                    <a:pt x="18415" y="882509"/>
                    <a:pt x="18415" y="900289"/>
                    <a:pt x="41276" y="910449"/>
                  </a:cubicBezTo>
                  <a:cubicBezTo>
                    <a:pt x="59056" y="918069"/>
                    <a:pt x="59056" y="930769"/>
                    <a:pt x="51435" y="946009"/>
                  </a:cubicBezTo>
                  <a:cubicBezTo>
                    <a:pt x="46356" y="958709"/>
                    <a:pt x="43815" y="973949"/>
                    <a:pt x="38735" y="986649"/>
                  </a:cubicBezTo>
                  <a:cubicBezTo>
                    <a:pt x="28576" y="994269"/>
                    <a:pt x="10795" y="1001889"/>
                    <a:pt x="10795" y="1012049"/>
                  </a:cubicBezTo>
                  <a:cubicBezTo>
                    <a:pt x="5715" y="1070469"/>
                    <a:pt x="33656" y="1123809"/>
                    <a:pt x="53976" y="1177149"/>
                  </a:cubicBezTo>
                  <a:cubicBezTo>
                    <a:pt x="59056" y="1179689"/>
                    <a:pt x="66676" y="1182229"/>
                    <a:pt x="71756" y="1182229"/>
                  </a:cubicBezTo>
                  <a:cubicBezTo>
                    <a:pt x="66676" y="1184769"/>
                    <a:pt x="64135" y="1189849"/>
                    <a:pt x="59056" y="1192389"/>
                  </a:cubicBezTo>
                  <a:cubicBezTo>
                    <a:pt x="59056" y="1212709"/>
                    <a:pt x="53976" y="1240649"/>
                    <a:pt x="64135" y="1248269"/>
                  </a:cubicBezTo>
                  <a:cubicBezTo>
                    <a:pt x="81915" y="1266049"/>
                    <a:pt x="81915" y="1281289"/>
                    <a:pt x="84456" y="1304149"/>
                  </a:cubicBezTo>
                  <a:cubicBezTo>
                    <a:pt x="86995" y="1329549"/>
                    <a:pt x="102235" y="1354949"/>
                    <a:pt x="109856" y="1380349"/>
                  </a:cubicBezTo>
                  <a:cubicBezTo>
                    <a:pt x="117476" y="1403209"/>
                    <a:pt x="137795" y="1410829"/>
                    <a:pt x="160656" y="1395589"/>
                  </a:cubicBezTo>
                  <a:cubicBezTo>
                    <a:pt x="175895" y="1385429"/>
                    <a:pt x="170815" y="1387969"/>
                    <a:pt x="183515" y="1408289"/>
                  </a:cubicBezTo>
                  <a:cubicBezTo>
                    <a:pt x="198756" y="1431149"/>
                    <a:pt x="224156" y="1446389"/>
                    <a:pt x="241935" y="1466709"/>
                  </a:cubicBezTo>
                  <a:cubicBezTo>
                    <a:pt x="247015" y="1471789"/>
                    <a:pt x="247015" y="1484489"/>
                    <a:pt x="244476" y="1489569"/>
                  </a:cubicBezTo>
                  <a:cubicBezTo>
                    <a:pt x="241935" y="1494649"/>
                    <a:pt x="229235" y="1499729"/>
                    <a:pt x="221615" y="1497189"/>
                  </a:cubicBezTo>
                  <a:cubicBezTo>
                    <a:pt x="208915" y="1492109"/>
                    <a:pt x="196215" y="1484489"/>
                    <a:pt x="186056" y="1471789"/>
                  </a:cubicBezTo>
                  <a:cubicBezTo>
                    <a:pt x="165735" y="1448929"/>
                    <a:pt x="160656" y="1469249"/>
                    <a:pt x="147956" y="1481949"/>
                  </a:cubicBezTo>
                  <a:cubicBezTo>
                    <a:pt x="122556" y="1504809"/>
                    <a:pt x="173356" y="1535289"/>
                    <a:pt x="137795" y="1553069"/>
                  </a:cubicBezTo>
                  <a:cubicBezTo>
                    <a:pt x="137795" y="1558149"/>
                    <a:pt x="140335" y="1568309"/>
                    <a:pt x="137795" y="1568309"/>
                  </a:cubicBezTo>
                  <a:cubicBezTo>
                    <a:pt x="109856" y="1586089"/>
                    <a:pt x="102235" y="1603869"/>
                    <a:pt x="140335" y="1614029"/>
                  </a:cubicBezTo>
                  <a:cubicBezTo>
                    <a:pt x="165735" y="1621649"/>
                    <a:pt x="160656" y="1657209"/>
                    <a:pt x="173356" y="1654669"/>
                  </a:cubicBezTo>
                  <a:cubicBezTo>
                    <a:pt x="236856" y="1641969"/>
                    <a:pt x="158115" y="1695309"/>
                    <a:pt x="196215" y="1700389"/>
                  </a:cubicBezTo>
                  <a:cubicBezTo>
                    <a:pt x="206376" y="1700389"/>
                    <a:pt x="234315" y="1730869"/>
                    <a:pt x="221615" y="1761349"/>
                  </a:cubicBezTo>
                  <a:cubicBezTo>
                    <a:pt x="219076" y="1766429"/>
                    <a:pt x="231776" y="1781669"/>
                    <a:pt x="239395" y="1789289"/>
                  </a:cubicBezTo>
                  <a:cubicBezTo>
                    <a:pt x="249556" y="1796909"/>
                    <a:pt x="262256" y="1799449"/>
                    <a:pt x="272415" y="1804529"/>
                  </a:cubicBezTo>
                  <a:cubicBezTo>
                    <a:pt x="300356" y="1814689"/>
                    <a:pt x="307976" y="1824849"/>
                    <a:pt x="272415" y="1837549"/>
                  </a:cubicBezTo>
                  <a:cubicBezTo>
                    <a:pt x="264795" y="1840089"/>
                    <a:pt x="257176" y="1847709"/>
                    <a:pt x="254635" y="1855329"/>
                  </a:cubicBezTo>
                  <a:cubicBezTo>
                    <a:pt x="249556" y="1862949"/>
                    <a:pt x="287656" y="1903589"/>
                    <a:pt x="290195" y="1916289"/>
                  </a:cubicBezTo>
                  <a:cubicBezTo>
                    <a:pt x="305435" y="1959469"/>
                    <a:pt x="376556" y="1954389"/>
                    <a:pt x="371476" y="2012809"/>
                  </a:cubicBezTo>
                  <a:cubicBezTo>
                    <a:pt x="371476" y="2015349"/>
                    <a:pt x="374015" y="2017889"/>
                    <a:pt x="374015" y="2020429"/>
                  </a:cubicBezTo>
                  <a:cubicBezTo>
                    <a:pt x="389256" y="2040749"/>
                    <a:pt x="389256" y="2022969"/>
                    <a:pt x="394335" y="2012809"/>
                  </a:cubicBezTo>
                  <a:cubicBezTo>
                    <a:pt x="399415" y="2002649"/>
                    <a:pt x="404495" y="1995029"/>
                    <a:pt x="412115" y="1984869"/>
                  </a:cubicBezTo>
                  <a:cubicBezTo>
                    <a:pt x="417195" y="1989949"/>
                    <a:pt x="419735" y="1995029"/>
                    <a:pt x="424815" y="2000109"/>
                  </a:cubicBezTo>
                  <a:lnTo>
                    <a:pt x="424815" y="1888349"/>
                  </a:lnTo>
                  <a:cubicBezTo>
                    <a:pt x="424815" y="1888349"/>
                    <a:pt x="424815" y="1888349"/>
                    <a:pt x="422276" y="1888349"/>
                  </a:cubicBezTo>
                  <a:cubicBezTo>
                    <a:pt x="422276" y="1888349"/>
                    <a:pt x="422276" y="1888349"/>
                    <a:pt x="424815" y="1888349"/>
                  </a:cubicBezTo>
                  <a:lnTo>
                    <a:pt x="424815" y="1751189"/>
                  </a:lnTo>
                  <a:cubicBezTo>
                    <a:pt x="396876" y="1741029"/>
                    <a:pt x="384176" y="1735949"/>
                    <a:pt x="379095" y="1728329"/>
                  </a:cubicBezTo>
                  <a:cubicBezTo>
                    <a:pt x="363856" y="1705469"/>
                    <a:pt x="335915" y="1687689"/>
                    <a:pt x="333376" y="1657209"/>
                  </a:cubicBezTo>
                  <a:cubicBezTo>
                    <a:pt x="330835" y="1634349"/>
                    <a:pt x="348615" y="1639429"/>
                    <a:pt x="353695" y="1649589"/>
                  </a:cubicBezTo>
                  <a:cubicBezTo>
                    <a:pt x="361315" y="1662289"/>
                    <a:pt x="394335" y="1621649"/>
                    <a:pt x="386715" y="1664829"/>
                  </a:cubicBezTo>
                  <a:cubicBezTo>
                    <a:pt x="384176" y="1672449"/>
                    <a:pt x="399415" y="1682609"/>
                    <a:pt x="407035" y="1692769"/>
                  </a:cubicBezTo>
                  <a:cubicBezTo>
                    <a:pt x="412115" y="1692769"/>
                    <a:pt x="419735" y="1690229"/>
                    <a:pt x="427356" y="1687689"/>
                  </a:cubicBezTo>
                  <a:lnTo>
                    <a:pt x="427356" y="13829"/>
                  </a:lnTo>
                  <a:cubicBezTo>
                    <a:pt x="419735" y="16369"/>
                    <a:pt x="412115" y="16369"/>
                    <a:pt x="401956" y="16369"/>
                  </a:cubicBezTo>
                  <a:close/>
                  <a:moveTo>
                    <a:pt x="53976" y="996809"/>
                  </a:moveTo>
                  <a:cubicBezTo>
                    <a:pt x="48895" y="996809"/>
                    <a:pt x="46356" y="994269"/>
                    <a:pt x="41276" y="994269"/>
                  </a:cubicBezTo>
                  <a:cubicBezTo>
                    <a:pt x="43815" y="991729"/>
                    <a:pt x="43815" y="986649"/>
                    <a:pt x="46356" y="984109"/>
                  </a:cubicBezTo>
                  <a:cubicBezTo>
                    <a:pt x="51435" y="986649"/>
                    <a:pt x="53976" y="989189"/>
                    <a:pt x="59056" y="991729"/>
                  </a:cubicBezTo>
                  <a:cubicBezTo>
                    <a:pt x="56515" y="991729"/>
                    <a:pt x="53976" y="996809"/>
                    <a:pt x="53976" y="996809"/>
                  </a:cubicBezTo>
                  <a:close/>
                  <a:moveTo>
                    <a:pt x="132715" y="438009"/>
                  </a:moveTo>
                  <a:cubicBezTo>
                    <a:pt x="135256" y="438009"/>
                    <a:pt x="140335" y="440549"/>
                    <a:pt x="140335" y="440549"/>
                  </a:cubicBezTo>
                  <a:cubicBezTo>
                    <a:pt x="140335" y="445629"/>
                    <a:pt x="140335" y="450709"/>
                    <a:pt x="140335" y="453249"/>
                  </a:cubicBezTo>
                  <a:cubicBezTo>
                    <a:pt x="137795" y="453249"/>
                    <a:pt x="135256" y="450709"/>
                    <a:pt x="132715" y="450709"/>
                  </a:cubicBezTo>
                  <a:cubicBezTo>
                    <a:pt x="132715" y="445629"/>
                    <a:pt x="132715" y="443089"/>
                    <a:pt x="132715" y="438009"/>
                  </a:cubicBezTo>
                  <a:close/>
                  <a:moveTo>
                    <a:pt x="97156" y="420229"/>
                  </a:moveTo>
                  <a:cubicBezTo>
                    <a:pt x="99695" y="417689"/>
                    <a:pt x="99695" y="412609"/>
                    <a:pt x="102235" y="410069"/>
                  </a:cubicBezTo>
                  <a:cubicBezTo>
                    <a:pt x="107315" y="412609"/>
                    <a:pt x="109856" y="415149"/>
                    <a:pt x="114935" y="417689"/>
                  </a:cubicBezTo>
                  <a:cubicBezTo>
                    <a:pt x="114935" y="420229"/>
                    <a:pt x="112395" y="425309"/>
                    <a:pt x="112395" y="425309"/>
                  </a:cubicBezTo>
                  <a:cubicBezTo>
                    <a:pt x="107315" y="422769"/>
                    <a:pt x="102235" y="422769"/>
                    <a:pt x="97156" y="420229"/>
                  </a:cubicBezTo>
                  <a:close/>
                  <a:moveTo>
                    <a:pt x="102235" y="844409"/>
                  </a:moveTo>
                  <a:cubicBezTo>
                    <a:pt x="102235" y="836789"/>
                    <a:pt x="102235" y="831709"/>
                    <a:pt x="102235" y="813929"/>
                  </a:cubicBezTo>
                  <a:cubicBezTo>
                    <a:pt x="112395" y="826629"/>
                    <a:pt x="120015" y="834249"/>
                    <a:pt x="120015" y="841869"/>
                  </a:cubicBezTo>
                  <a:cubicBezTo>
                    <a:pt x="120015" y="846949"/>
                    <a:pt x="112395" y="854569"/>
                    <a:pt x="107315" y="859649"/>
                  </a:cubicBezTo>
                  <a:cubicBezTo>
                    <a:pt x="107315" y="862189"/>
                    <a:pt x="109856" y="864729"/>
                    <a:pt x="109856" y="867269"/>
                  </a:cubicBezTo>
                  <a:cubicBezTo>
                    <a:pt x="107315" y="872349"/>
                    <a:pt x="104776" y="874889"/>
                    <a:pt x="102235" y="879969"/>
                  </a:cubicBezTo>
                  <a:cubicBezTo>
                    <a:pt x="99695" y="877429"/>
                    <a:pt x="94615" y="872349"/>
                    <a:pt x="94615" y="869809"/>
                  </a:cubicBezTo>
                  <a:cubicBezTo>
                    <a:pt x="97156" y="864729"/>
                    <a:pt x="102235" y="862189"/>
                    <a:pt x="104776" y="859649"/>
                  </a:cubicBezTo>
                  <a:cubicBezTo>
                    <a:pt x="104776" y="854569"/>
                    <a:pt x="102235" y="849489"/>
                    <a:pt x="102235" y="844409"/>
                  </a:cubicBezTo>
                  <a:close/>
                  <a:moveTo>
                    <a:pt x="114935" y="1278749"/>
                  </a:moveTo>
                  <a:cubicBezTo>
                    <a:pt x="107315" y="1263509"/>
                    <a:pt x="102235" y="1255889"/>
                    <a:pt x="99695" y="1245729"/>
                  </a:cubicBezTo>
                  <a:cubicBezTo>
                    <a:pt x="99695" y="1245729"/>
                    <a:pt x="104776" y="1240649"/>
                    <a:pt x="109856" y="1238109"/>
                  </a:cubicBezTo>
                  <a:cubicBezTo>
                    <a:pt x="114935" y="1245729"/>
                    <a:pt x="120015" y="1250809"/>
                    <a:pt x="122556" y="1258429"/>
                  </a:cubicBezTo>
                  <a:cubicBezTo>
                    <a:pt x="122556" y="1260969"/>
                    <a:pt x="120015" y="1266049"/>
                    <a:pt x="114935" y="1278749"/>
                  </a:cubicBezTo>
                  <a:close/>
                  <a:moveTo>
                    <a:pt x="127635" y="1360029"/>
                  </a:moveTo>
                  <a:cubicBezTo>
                    <a:pt x="125095" y="1360029"/>
                    <a:pt x="122556" y="1357489"/>
                    <a:pt x="120015" y="1357489"/>
                  </a:cubicBezTo>
                  <a:cubicBezTo>
                    <a:pt x="122556" y="1354949"/>
                    <a:pt x="125095" y="1349869"/>
                    <a:pt x="130176" y="1347329"/>
                  </a:cubicBezTo>
                  <a:cubicBezTo>
                    <a:pt x="132715" y="1347329"/>
                    <a:pt x="135256" y="1349869"/>
                    <a:pt x="137795" y="1349869"/>
                  </a:cubicBezTo>
                  <a:cubicBezTo>
                    <a:pt x="132715" y="1352409"/>
                    <a:pt x="130176" y="1357489"/>
                    <a:pt x="127635" y="1360029"/>
                  </a:cubicBezTo>
                  <a:close/>
                  <a:moveTo>
                    <a:pt x="130176" y="1283829"/>
                  </a:moveTo>
                  <a:cubicBezTo>
                    <a:pt x="130176" y="1286369"/>
                    <a:pt x="132715" y="1288909"/>
                    <a:pt x="132715" y="1291449"/>
                  </a:cubicBezTo>
                  <a:cubicBezTo>
                    <a:pt x="130176" y="1296529"/>
                    <a:pt x="127635" y="1299069"/>
                    <a:pt x="125095" y="1304149"/>
                  </a:cubicBezTo>
                  <a:cubicBezTo>
                    <a:pt x="122556" y="1301609"/>
                    <a:pt x="117476" y="1296529"/>
                    <a:pt x="117476" y="1293989"/>
                  </a:cubicBezTo>
                  <a:cubicBezTo>
                    <a:pt x="122556" y="1288909"/>
                    <a:pt x="127635" y="1286369"/>
                    <a:pt x="130176" y="1283829"/>
                  </a:cubicBezTo>
                  <a:cubicBezTo>
                    <a:pt x="127635" y="1278749"/>
                    <a:pt x="125095" y="1271129"/>
                    <a:pt x="122556" y="1266049"/>
                  </a:cubicBezTo>
                  <a:cubicBezTo>
                    <a:pt x="127635" y="1268589"/>
                    <a:pt x="135256" y="1271129"/>
                    <a:pt x="140335" y="1271129"/>
                  </a:cubicBezTo>
                  <a:cubicBezTo>
                    <a:pt x="140335" y="1276209"/>
                    <a:pt x="135256" y="1278749"/>
                    <a:pt x="130176" y="1283829"/>
                  </a:cubicBezTo>
                  <a:close/>
                  <a:moveTo>
                    <a:pt x="155576" y="346569"/>
                  </a:moveTo>
                  <a:cubicBezTo>
                    <a:pt x="153035" y="346569"/>
                    <a:pt x="150495" y="344029"/>
                    <a:pt x="147956" y="344029"/>
                  </a:cubicBezTo>
                  <a:cubicBezTo>
                    <a:pt x="150495" y="341489"/>
                    <a:pt x="153035" y="336409"/>
                    <a:pt x="158115" y="333869"/>
                  </a:cubicBezTo>
                  <a:cubicBezTo>
                    <a:pt x="160656" y="333869"/>
                    <a:pt x="163195" y="336409"/>
                    <a:pt x="165735" y="336409"/>
                  </a:cubicBezTo>
                  <a:cubicBezTo>
                    <a:pt x="160656" y="341489"/>
                    <a:pt x="158115" y="344029"/>
                    <a:pt x="155576" y="346569"/>
                  </a:cubicBezTo>
                  <a:close/>
                  <a:moveTo>
                    <a:pt x="183515" y="74789"/>
                  </a:moveTo>
                  <a:cubicBezTo>
                    <a:pt x="186056" y="69709"/>
                    <a:pt x="188595" y="67169"/>
                    <a:pt x="191135" y="62089"/>
                  </a:cubicBezTo>
                  <a:cubicBezTo>
                    <a:pt x="193676" y="62089"/>
                    <a:pt x="198756" y="64629"/>
                    <a:pt x="198756" y="64629"/>
                  </a:cubicBezTo>
                  <a:cubicBezTo>
                    <a:pt x="198756" y="69709"/>
                    <a:pt x="196215" y="72249"/>
                    <a:pt x="196215" y="77329"/>
                  </a:cubicBezTo>
                  <a:cubicBezTo>
                    <a:pt x="188595" y="79869"/>
                    <a:pt x="186056" y="77329"/>
                    <a:pt x="183515" y="74789"/>
                  </a:cubicBezTo>
                  <a:close/>
                  <a:moveTo>
                    <a:pt x="201295" y="349109"/>
                  </a:moveTo>
                  <a:cubicBezTo>
                    <a:pt x="196215" y="346569"/>
                    <a:pt x="188595" y="344029"/>
                    <a:pt x="186056" y="338949"/>
                  </a:cubicBezTo>
                  <a:cubicBezTo>
                    <a:pt x="183515" y="336409"/>
                    <a:pt x="186056" y="328789"/>
                    <a:pt x="186056" y="323709"/>
                  </a:cubicBezTo>
                  <a:cubicBezTo>
                    <a:pt x="193676" y="323709"/>
                    <a:pt x="201295" y="323709"/>
                    <a:pt x="203835" y="323709"/>
                  </a:cubicBezTo>
                  <a:cubicBezTo>
                    <a:pt x="201295" y="338949"/>
                    <a:pt x="201295" y="344029"/>
                    <a:pt x="201295" y="349109"/>
                  </a:cubicBezTo>
                  <a:close/>
                  <a:moveTo>
                    <a:pt x="191135" y="242429"/>
                  </a:moveTo>
                  <a:cubicBezTo>
                    <a:pt x="178435" y="242429"/>
                    <a:pt x="173356" y="239889"/>
                    <a:pt x="168276" y="239889"/>
                  </a:cubicBezTo>
                  <a:cubicBezTo>
                    <a:pt x="175895" y="227189"/>
                    <a:pt x="186056" y="211949"/>
                    <a:pt x="193676" y="199249"/>
                  </a:cubicBezTo>
                  <a:cubicBezTo>
                    <a:pt x="196215" y="196709"/>
                    <a:pt x="203835" y="201789"/>
                    <a:pt x="208915" y="201789"/>
                  </a:cubicBezTo>
                  <a:cubicBezTo>
                    <a:pt x="203835" y="217029"/>
                    <a:pt x="196215" y="229729"/>
                    <a:pt x="191135" y="242429"/>
                  </a:cubicBezTo>
                  <a:close/>
                  <a:moveTo>
                    <a:pt x="221615" y="305929"/>
                  </a:moveTo>
                  <a:cubicBezTo>
                    <a:pt x="219076" y="303389"/>
                    <a:pt x="213995" y="300849"/>
                    <a:pt x="211456" y="295769"/>
                  </a:cubicBezTo>
                  <a:cubicBezTo>
                    <a:pt x="211456" y="295769"/>
                    <a:pt x="213995" y="290689"/>
                    <a:pt x="213995" y="288149"/>
                  </a:cubicBezTo>
                  <a:cubicBezTo>
                    <a:pt x="216535" y="290689"/>
                    <a:pt x="221615" y="293229"/>
                    <a:pt x="224156" y="298309"/>
                  </a:cubicBezTo>
                  <a:cubicBezTo>
                    <a:pt x="224156" y="298309"/>
                    <a:pt x="221615" y="303389"/>
                    <a:pt x="221615" y="305929"/>
                  </a:cubicBezTo>
                  <a:close/>
                  <a:moveTo>
                    <a:pt x="229235" y="222109"/>
                  </a:moveTo>
                  <a:cubicBezTo>
                    <a:pt x="224156" y="222109"/>
                    <a:pt x="221615" y="219569"/>
                    <a:pt x="216535" y="219569"/>
                  </a:cubicBezTo>
                  <a:cubicBezTo>
                    <a:pt x="219076" y="217029"/>
                    <a:pt x="219076" y="211949"/>
                    <a:pt x="221615" y="209409"/>
                  </a:cubicBezTo>
                  <a:cubicBezTo>
                    <a:pt x="226695" y="211949"/>
                    <a:pt x="229235" y="214489"/>
                    <a:pt x="234315" y="217029"/>
                  </a:cubicBezTo>
                  <a:cubicBezTo>
                    <a:pt x="231776" y="217029"/>
                    <a:pt x="231776" y="222109"/>
                    <a:pt x="229235" y="222109"/>
                  </a:cubicBezTo>
                  <a:close/>
                  <a:moveTo>
                    <a:pt x="412115" y="1786749"/>
                  </a:moveTo>
                  <a:cubicBezTo>
                    <a:pt x="414656" y="1789289"/>
                    <a:pt x="419735" y="1791829"/>
                    <a:pt x="422276" y="1794369"/>
                  </a:cubicBezTo>
                  <a:cubicBezTo>
                    <a:pt x="419735" y="1796909"/>
                    <a:pt x="419735" y="1799449"/>
                    <a:pt x="419735" y="1801989"/>
                  </a:cubicBezTo>
                  <a:cubicBezTo>
                    <a:pt x="417195" y="1799449"/>
                    <a:pt x="412115" y="1796909"/>
                    <a:pt x="409576" y="1791829"/>
                  </a:cubicBezTo>
                  <a:cubicBezTo>
                    <a:pt x="407035" y="1791829"/>
                    <a:pt x="409576" y="1789289"/>
                    <a:pt x="412115" y="1786749"/>
                  </a:cubicBezTo>
                  <a:close/>
                  <a:moveTo>
                    <a:pt x="264795" y="1606409"/>
                  </a:moveTo>
                  <a:cubicBezTo>
                    <a:pt x="262256" y="1603869"/>
                    <a:pt x="257176" y="1601329"/>
                    <a:pt x="254635" y="1596249"/>
                  </a:cubicBezTo>
                  <a:cubicBezTo>
                    <a:pt x="254635" y="1593709"/>
                    <a:pt x="257176" y="1591169"/>
                    <a:pt x="257176" y="1588629"/>
                  </a:cubicBezTo>
                  <a:cubicBezTo>
                    <a:pt x="259715" y="1591169"/>
                    <a:pt x="264795" y="1593709"/>
                    <a:pt x="267335" y="1598789"/>
                  </a:cubicBezTo>
                  <a:cubicBezTo>
                    <a:pt x="267335" y="1598789"/>
                    <a:pt x="264795" y="1603869"/>
                    <a:pt x="264795" y="1606409"/>
                  </a:cubicBezTo>
                  <a:close/>
                  <a:moveTo>
                    <a:pt x="262256" y="232269"/>
                  </a:moveTo>
                  <a:cubicBezTo>
                    <a:pt x="259715" y="227189"/>
                    <a:pt x="262256" y="214489"/>
                    <a:pt x="267335" y="211949"/>
                  </a:cubicBezTo>
                  <a:cubicBezTo>
                    <a:pt x="272415" y="206869"/>
                    <a:pt x="287656" y="206869"/>
                    <a:pt x="290195" y="211949"/>
                  </a:cubicBezTo>
                  <a:cubicBezTo>
                    <a:pt x="297815" y="219569"/>
                    <a:pt x="300356" y="232269"/>
                    <a:pt x="305435" y="244969"/>
                  </a:cubicBezTo>
                  <a:cubicBezTo>
                    <a:pt x="305435" y="250049"/>
                    <a:pt x="307976" y="257669"/>
                    <a:pt x="310515" y="267829"/>
                  </a:cubicBezTo>
                  <a:cubicBezTo>
                    <a:pt x="310515" y="270369"/>
                    <a:pt x="307976" y="275449"/>
                    <a:pt x="307976" y="275449"/>
                  </a:cubicBezTo>
                  <a:cubicBezTo>
                    <a:pt x="302895" y="275449"/>
                    <a:pt x="300356" y="272909"/>
                    <a:pt x="297815" y="270369"/>
                  </a:cubicBezTo>
                  <a:cubicBezTo>
                    <a:pt x="282576" y="257669"/>
                    <a:pt x="272415" y="244969"/>
                    <a:pt x="262256" y="232269"/>
                  </a:cubicBezTo>
                  <a:close/>
                  <a:moveTo>
                    <a:pt x="285115" y="295769"/>
                  </a:moveTo>
                  <a:cubicBezTo>
                    <a:pt x="282576" y="293229"/>
                    <a:pt x="287656" y="285609"/>
                    <a:pt x="290195" y="280529"/>
                  </a:cubicBezTo>
                  <a:cubicBezTo>
                    <a:pt x="295276" y="283069"/>
                    <a:pt x="300356" y="288149"/>
                    <a:pt x="307976" y="290689"/>
                  </a:cubicBezTo>
                  <a:cubicBezTo>
                    <a:pt x="305435" y="300849"/>
                    <a:pt x="302895" y="305929"/>
                    <a:pt x="300356" y="313549"/>
                  </a:cubicBezTo>
                  <a:cubicBezTo>
                    <a:pt x="295276" y="305929"/>
                    <a:pt x="290195" y="300849"/>
                    <a:pt x="285115" y="295769"/>
                  </a:cubicBezTo>
                  <a:close/>
                  <a:moveTo>
                    <a:pt x="295276" y="933309"/>
                  </a:moveTo>
                  <a:cubicBezTo>
                    <a:pt x="295276" y="930769"/>
                    <a:pt x="297815" y="928229"/>
                    <a:pt x="297815" y="925689"/>
                  </a:cubicBezTo>
                  <a:cubicBezTo>
                    <a:pt x="300356" y="928229"/>
                    <a:pt x="305435" y="930769"/>
                    <a:pt x="307976" y="933309"/>
                  </a:cubicBezTo>
                  <a:cubicBezTo>
                    <a:pt x="305435" y="935849"/>
                    <a:pt x="305435" y="938389"/>
                    <a:pt x="305435" y="940929"/>
                  </a:cubicBezTo>
                  <a:cubicBezTo>
                    <a:pt x="302895" y="938389"/>
                    <a:pt x="297815" y="935849"/>
                    <a:pt x="295276" y="933309"/>
                  </a:cubicBezTo>
                  <a:close/>
                  <a:moveTo>
                    <a:pt x="315595" y="1786749"/>
                  </a:moveTo>
                  <a:cubicBezTo>
                    <a:pt x="318135" y="1786749"/>
                    <a:pt x="320676" y="1789289"/>
                    <a:pt x="323215" y="1789289"/>
                  </a:cubicBezTo>
                  <a:cubicBezTo>
                    <a:pt x="320676" y="1791829"/>
                    <a:pt x="318135" y="1796909"/>
                    <a:pt x="313056" y="1799449"/>
                  </a:cubicBezTo>
                  <a:cubicBezTo>
                    <a:pt x="310515" y="1799449"/>
                    <a:pt x="307976" y="1796909"/>
                    <a:pt x="305435" y="1796909"/>
                  </a:cubicBezTo>
                  <a:cubicBezTo>
                    <a:pt x="310515" y="1791829"/>
                    <a:pt x="313056" y="1789289"/>
                    <a:pt x="315595" y="1786749"/>
                  </a:cubicBezTo>
                  <a:close/>
                  <a:moveTo>
                    <a:pt x="346076" y="1814689"/>
                  </a:moveTo>
                  <a:cubicBezTo>
                    <a:pt x="348615" y="1819769"/>
                    <a:pt x="353695" y="1822309"/>
                    <a:pt x="361315" y="1832469"/>
                  </a:cubicBezTo>
                  <a:cubicBezTo>
                    <a:pt x="353695" y="1842629"/>
                    <a:pt x="348615" y="1857869"/>
                    <a:pt x="338456" y="1868029"/>
                  </a:cubicBezTo>
                  <a:cubicBezTo>
                    <a:pt x="335915" y="1870569"/>
                    <a:pt x="318135" y="1860409"/>
                    <a:pt x="307976" y="1855329"/>
                  </a:cubicBezTo>
                  <a:cubicBezTo>
                    <a:pt x="323215" y="1840089"/>
                    <a:pt x="333376" y="1827389"/>
                    <a:pt x="346076" y="1814689"/>
                  </a:cubicBezTo>
                  <a:close/>
                  <a:moveTo>
                    <a:pt x="346076" y="1553069"/>
                  </a:moveTo>
                  <a:cubicBezTo>
                    <a:pt x="340995" y="1553069"/>
                    <a:pt x="338456" y="1553069"/>
                    <a:pt x="333376" y="1550529"/>
                  </a:cubicBezTo>
                  <a:cubicBezTo>
                    <a:pt x="333376" y="1547989"/>
                    <a:pt x="335915" y="1542909"/>
                    <a:pt x="335915" y="1542909"/>
                  </a:cubicBezTo>
                  <a:cubicBezTo>
                    <a:pt x="340995" y="1542909"/>
                    <a:pt x="346076" y="1542909"/>
                    <a:pt x="348615" y="1542909"/>
                  </a:cubicBezTo>
                  <a:cubicBezTo>
                    <a:pt x="348615" y="1547989"/>
                    <a:pt x="346076" y="1550529"/>
                    <a:pt x="346076" y="155306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3B746633-3733-454C-979A-91AD39C995CD}"/>
                </a:ext>
              </a:extLst>
            </p:cNvPr>
            <p:cNvSpPr/>
            <p:nvPr/>
          </p:nvSpPr>
          <p:spPr>
            <a:xfrm>
              <a:off x="13552804" y="7063740"/>
              <a:ext cx="5714" cy="66040"/>
            </a:xfrm>
            <a:custGeom>
              <a:avLst/>
              <a:gdLst>
                <a:gd name="connsiteX0" fmla="*/ 5715 w 5714"/>
                <a:gd name="connsiteY0" fmla="*/ 66040 h 66040"/>
                <a:gd name="connsiteX1" fmla="*/ 5715 w 5714"/>
                <a:gd name="connsiteY1" fmla="*/ 0 h 66040"/>
                <a:gd name="connsiteX2" fmla="*/ 5715 w 5714"/>
                <a:gd name="connsiteY2" fmla="*/ 66040 h 66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4" h="66040">
                  <a:moveTo>
                    <a:pt x="5715" y="66040"/>
                  </a:moveTo>
                  <a:lnTo>
                    <a:pt x="5715" y="0"/>
                  </a:lnTo>
                  <a:cubicBezTo>
                    <a:pt x="-1905" y="20320"/>
                    <a:pt x="-1905" y="43180"/>
                    <a:pt x="5715" y="660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41AD5FD-74A9-4878-B560-C9819257ADDF}"/>
                </a:ext>
              </a:extLst>
            </p:cNvPr>
            <p:cNvSpPr/>
            <p:nvPr/>
          </p:nvSpPr>
          <p:spPr>
            <a:xfrm>
              <a:off x="13185139" y="8321040"/>
              <a:ext cx="7621" cy="17779"/>
            </a:xfrm>
            <a:custGeom>
              <a:avLst/>
              <a:gdLst>
                <a:gd name="connsiteX0" fmla="*/ 7621 w 7621"/>
                <a:gd name="connsiteY0" fmla="*/ 7620 h 17779"/>
                <a:gd name="connsiteX1" fmla="*/ 7621 w 7621"/>
                <a:gd name="connsiteY1" fmla="*/ 7620 h 17779"/>
                <a:gd name="connsiteX2" fmla="*/ 2541 w 7621"/>
                <a:gd name="connsiteY2" fmla="*/ 7620 h 17779"/>
                <a:gd name="connsiteX3" fmla="*/ 0 w 7621"/>
                <a:gd name="connsiteY3" fmla="*/ 0 h 17779"/>
                <a:gd name="connsiteX4" fmla="*/ 7621 w 7621"/>
                <a:gd name="connsiteY4" fmla="*/ 17780 h 17779"/>
                <a:gd name="connsiteX5" fmla="*/ 5080 w 7621"/>
                <a:gd name="connsiteY5" fmla="*/ 10160 h 17779"/>
                <a:gd name="connsiteX6" fmla="*/ 7621 w 7621"/>
                <a:gd name="connsiteY6" fmla="*/ 762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1" h="17779">
                  <a:moveTo>
                    <a:pt x="7621" y="7620"/>
                  </a:moveTo>
                  <a:cubicBezTo>
                    <a:pt x="7621" y="7620"/>
                    <a:pt x="7621" y="5080"/>
                    <a:pt x="7621" y="7620"/>
                  </a:cubicBezTo>
                  <a:cubicBezTo>
                    <a:pt x="5080" y="5080"/>
                    <a:pt x="2541" y="7620"/>
                    <a:pt x="2541" y="7620"/>
                  </a:cubicBezTo>
                  <a:cubicBezTo>
                    <a:pt x="2541" y="7620"/>
                    <a:pt x="0" y="0"/>
                    <a:pt x="0" y="0"/>
                  </a:cubicBezTo>
                  <a:cubicBezTo>
                    <a:pt x="2541" y="5080"/>
                    <a:pt x="5080" y="12700"/>
                    <a:pt x="7621" y="17780"/>
                  </a:cubicBezTo>
                  <a:cubicBezTo>
                    <a:pt x="7621" y="17780"/>
                    <a:pt x="5080" y="10160"/>
                    <a:pt x="5080" y="10160"/>
                  </a:cubicBezTo>
                  <a:cubicBezTo>
                    <a:pt x="5080" y="7620"/>
                    <a:pt x="5080" y="7620"/>
                    <a:pt x="7621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3246E27-F47A-449D-BC69-4B3AFC48F395}"/>
                </a:ext>
              </a:extLst>
            </p:cNvPr>
            <p:cNvSpPr/>
            <p:nvPr/>
          </p:nvSpPr>
          <p:spPr>
            <a:xfrm>
              <a:off x="13307060" y="7249159"/>
              <a:ext cx="1904" cy="1128"/>
            </a:xfrm>
            <a:custGeom>
              <a:avLst/>
              <a:gdLst>
                <a:gd name="connsiteX0" fmla="*/ 0 w 1904"/>
                <a:gd name="connsiteY0" fmla="*/ 0 h 1128"/>
                <a:gd name="connsiteX1" fmla="*/ 0 w 1904"/>
                <a:gd name="connsiteY1" fmla="*/ 0 h 1128"/>
                <a:gd name="connsiteX2" fmla="*/ 0 w 1904"/>
                <a:gd name="connsiteY2" fmla="*/ 0 h 1128"/>
                <a:gd name="connsiteX3" fmla="*/ 0 w 1904"/>
                <a:gd name="connsiteY3" fmla="*/ 0 h 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4" h="1128">
                  <a:moveTo>
                    <a:pt x="0" y="0"/>
                  </a:moveTo>
                  <a:lnTo>
                    <a:pt x="0" y="0"/>
                  </a:lnTo>
                  <a:cubicBezTo>
                    <a:pt x="2539" y="2540"/>
                    <a:pt x="2539" y="0"/>
                    <a:pt x="0" y="0"/>
                  </a:cubicBezTo>
                  <a:cubicBezTo>
                    <a:pt x="2539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2B4F926-80D7-4991-B8DD-3C24D31B464A}"/>
                </a:ext>
              </a:extLst>
            </p:cNvPr>
            <p:cNvSpPr/>
            <p:nvPr/>
          </p:nvSpPr>
          <p:spPr>
            <a:xfrm>
              <a:off x="13698219" y="9169400"/>
              <a:ext cx="7619" cy="7619"/>
            </a:xfrm>
            <a:custGeom>
              <a:avLst/>
              <a:gdLst>
                <a:gd name="connsiteX0" fmla="*/ 0 w 7619"/>
                <a:gd name="connsiteY0" fmla="*/ 0 h 7619"/>
                <a:gd name="connsiteX1" fmla="*/ 0 w 7619"/>
                <a:gd name="connsiteY1" fmla="*/ 0 h 7619"/>
                <a:gd name="connsiteX2" fmla="*/ 2541 w 7619"/>
                <a:gd name="connsiteY2" fmla="*/ 7620 h 7619"/>
                <a:gd name="connsiteX3" fmla="*/ 7620 w 7619"/>
                <a:gd name="connsiteY3" fmla="*/ 2540 h 7619"/>
                <a:gd name="connsiteX4" fmla="*/ 0 w 7619"/>
                <a:gd name="connsiteY4" fmla="*/ 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19" h="7619">
                  <a:moveTo>
                    <a:pt x="0" y="0"/>
                  </a:moveTo>
                  <a:cubicBezTo>
                    <a:pt x="0" y="0"/>
                    <a:pt x="0" y="2540"/>
                    <a:pt x="0" y="0"/>
                  </a:cubicBezTo>
                  <a:cubicBezTo>
                    <a:pt x="0" y="5080"/>
                    <a:pt x="2541" y="5080"/>
                    <a:pt x="2541" y="7620"/>
                  </a:cubicBezTo>
                  <a:cubicBezTo>
                    <a:pt x="5080" y="5080"/>
                    <a:pt x="5080" y="5080"/>
                    <a:pt x="7620" y="2540"/>
                  </a:cubicBezTo>
                  <a:cubicBezTo>
                    <a:pt x="5080" y="2540"/>
                    <a:pt x="2541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87B990B-1A9F-48EF-B237-140E9959C705}"/>
                </a:ext>
              </a:extLst>
            </p:cNvPr>
            <p:cNvSpPr/>
            <p:nvPr/>
          </p:nvSpPr>
          <p:spPr>
            <a:xfrm>
              <a:off x="13190219" y="8326119"/>
              <a:ext cx="5080" cy="2540"/>
            </a:xfrm>
            <a:custGeom>
              <a:avLst/>
              <a:gdLst>
                <a:gd name="connsiteX0" fmla="*/ 5080 w 5080"/>
                <a:gd name="connsiteY0" fmla="*/ 0 h 2540"/>
                <a:gd name="connsiteX1" fmla="*/ 0 w 5080"/>
                <a:gd name="connsiteY1" fmla="*/ 0 h 2540"/>
                <a:gd name="connsiteX2" fmla="*/ 0 w 5080"/>
                <a:gd name="connsiteY2" fmla="*/ 2540 h 2540"/>
                <a:gd name="connsiteX3" fmla="*/ 5080 w 5080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40">
                  <a:moveTo>
                    <a:pt x="5080" y="0"/>
                  </a:moveTo>
                  <a:cubicBezTo>
                    <a:pt x="5080" y="0"/>
                    <a:pt x="2541" y="0"/>
                    <a:pt x="0" y="0"/>
                  </a:cubicBezTo>
                  <a:cubicBezTo>
                    <a:pt x="0" y="0"/>
                    <a:pt x="0" y="0"/>
                    <a:pt x="0" y="2540"/>
                  </a:cubicBezTo>
                  <a:cubicBezTo>
                    <a:pt x="5080" y="0"/>
                    <a:pt x="5080" y="0"/>
                    <a:pt x="50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E67AD29-DAA2-480B-B7DF-D17991A4A2D4}"/>
                </a:ext>
              </a:extLst>
            </p:cNvPr>
            <p:cNvSpPr/>
            <p:nvPr/>
          </p:nvSpPr>
          <p:spPr>
            <a:xfrm>
              <a:off x="13274039" y="7330440"/>
              <a:ext cx="25400" cy="2932"/>
            </a:xfrm>
            <a:custGeom>
              <a:avLst/>
              <a:gdLst>
                <a:gd name="connsiteX0" fmla="*/ 0 w 25400"/>
                <a:gd name="connsiteY0" fmla="*/ 0 h 2932"/>
                <a:gd name="connsiteX1" fmla="*/ 0 w 25400"/>
                <a:gd name="connsiteY1" fmla="*/ 0 h 2932"/>
                <a:gd name="connsiteX2" fmla="*/ 0 w 25400"/>
                <a:gd name="connsiteY2" fmla="*/ 0 h 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293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40"/>
                    <a:pt x="0" y="508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A634782C-85F8-4B44-994F-DFAF0F51C73D}"/>
                </a:ext>
              </a:extLst>
            </p:cNvPr>
            <p:cNvSpPr/>
            <p:nvPr/>
          </p:nvSpPr>
          <p:spPr>
            <a:xfrm>
              <a:off x="13652500" y="9154159"/>
              <a:ext cx="5080" cy="5080"/>
            </a:xfrm>
            <a:custGeom>
              <a:avLst/>
              <a:gdLst>
                <a:gd name="connsiteX0" fmla="*/ 5080 w 5080"/>
                <a:gd name="connsiteY0" fmla="*/ 2540 h 5080"/>
                <a:gd name="connsiteX1" fmla="*/ 0 w 5080"/>
                <a:gd name="connsiteY1" fmla="*/ 0 h 5080"/>
                <a:gd name="connsiteX2" fmla="*/ 0 w 5080"/>
                <a:gd name="connsiteY2" fmla="*/ 5080 h 5080"/>
                <a:gd name="connsiteX3" fmla="*/ 5080 w 5080"/>
                <a:gd name="connsiteY3" fmla="*/ 2540 h 5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5080">
                  <a:moveTo>
                    <a:pt x="5080" y="2540"/>
                  </a:moveTo>
                  <a:cubicBezTo>
                    <a:pt x="2539" y="2540"/>
                    <a:pt x="2539" y="2540"/>
                    <a:pt x="0" y="0"/>
                  </a:cubicBezTo>
                  <a:lnTo>
                    <a:pt x="0" y="5080"/>
                  </a:lnTo>
                  <a:cubicBezTo>
                    <a:pt x="2539" y="5080"/>
                    <a:pt x="2539" y="2540"/>
                    <a:pt x="508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0C42AF9-2C67-4AC5-B8C7-B2CB54BA4A51}"/>
                </a:ext>
              </a:extLst>
            </p:cNvPr>
            <p:cNvSpPr/>
            <p:nvPr/>
          </p:nvSpPr>
          <p:spPr>
            <a:xfrm>
              <a:off x="13682980" y="9062719"/>
              <a:ext cx="68580" cy="121920"/>
            </a:xfrm>
            <a:custGeom>
              <a:avLst/>
              <a:gdLst>
                <a:gd name="connsiteX0" fmla="*/ 7620 w 68580"/>
                <a:gd name="connsiteY0" fmla="*/ 73661 h 121920"/>
                <a:gd name="connsiteX1" fmla="*/ 7620 w 68580"/>
                <a:gd name="connsiteY1" fmla="*/ 96520 h 121920"/>
                <a:gd name="connsiteX2" fmla="*/ 12700 w 68580"/>
                <a:gd name="connsiteY2" fmla="*/ 109220 h 121920"/>
                <a:gd name="connsiteX3" fmla="*/ 15239 w 68580"/>
                <a:gd name="connsiteY3" fmla="*/ 106680 h 121920"/>
                <a:gd name="connsiteX4" fmla="*/ 22859 w 68580"/>
                <a:gd name="connsiteY4" fmla="*/ 109220 h 121920"/>
                <a:gd name="connsiteX5" fmla="*/ 17780 w 68580"/>
                <a:gd name="connsiteY5" fmla="*/ 114300 h 121920"/>
                <a:gd name="connsiteX6" fmla="*/ 20320 w 68580"/>
                <a:gd name="connsiteY6" fmla="*/ 116840 h 121920"/>
                <a:gd name="connsiteX7" fmla="*/ 27939 w 68580"/>
                <a:gd name="connsiteY7" fmla="*/ 119380 h 121920"/>
                <a:gd name="connsiteX8" fmla="*/ 66039 w 68580"/>
                <a:gd name="connsiteY8" fmla="*/ 121920 h 121920"/>
                <a:gd name="connsiteX9" fmla="*/ 68580 w 68580"/>
                <a:gd name="connsiteY9" fmla="*/ 114300 h 121920"/>
                <a:gd name="connsiteX10" fmla="*/ 0 w 68580"/>
                <a:gd name="connsiteY10" fmla="*/ 0 h 121920"/>
                <a:gd name="connsiteX11" fmla="*/ 7620 w 68580"/>
                <a:gd name="connsiteY11" fmla="*/ 73661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80" h="121920">
                  <a:moveTo>
                    <a:pt x="7620" y="73661"/>
                  </a:moveTo>
                  <a:cubicBezTo>
                    <a:pt x="7620" y="81280"/>
                    <a:pt x="7620" y="88900"/>
                    <a:pt x="7620" y="96520"/>
                  </a:cubicBezTo>
                  <a:cubicBezTo>
                    <a:pt x="7620" y="101600"/>
                    <a:pt x="10159" y="106680"/>
                    <a:pt x="12700" y="109220"/>
                  </a:cubicBezTo>
                  <a:cubicBezTo>
                    <a:pt x="12700" y="109220"/>
                    <a:pt x="12700" y="109220"/>
                    <a:pt x="15239" y="106680"/>
                  </a:cubicBezTo>
                  <a:cubicBezTo>
                    <a:pt x="17780" y="106680"/>
                    <a:pt x="20320" y="109220"/>
                    <a:pt x="22859" y="109220"/>
                  </a:cubicBezTo>
                  <a:cubicBezTo>
                    <a:pt x="20320" y="111761"/>
                    <a:pt x="20320" y="111761"/>
                    <a:pt x="17780" y="114300"/>
                  </a:cubicBezTo>
                  <a:cubicBezTo>
                    <a:pt x="17780" y="114300"/>
                    <a:pt x="17780" y="116840"/>
                    <a:pt x="20320" y="116840"/>
                  </a:cubicBezTo>
                  <a:cubicBezTo>
                    <a:pt x="20320" y="116840"/>
                    <a:pt x="27939" y="119380"/>
                    <a:pt x="27939" y="119380"/>
                  </a:cubicBezTo>
                  <a:cubicBezTo>
                    <a:pt x="40639" y="116840"/>
                    <a:pt x="53339" y="116840"/>
                    <a:pt x="66039" y="121920"/>
                  </a:cubicBezTo>
                  <a:cubicBezTo>
                    <a:pt x="66039" y="119380"/>
                    <a:pt x="68580" y="116840"/>
                    <a:pt x="68580" y="114300"/>
                  </a:cubicBezTo>
                  <a:cubicBezTo>
                    <a:pt x="48259" y="76200"/>
                    <a:pt x="22859" y="38100"/>
                    <a:pt x="0" y="0"/>
                  </a:cubicBezTo>
                  <a:cubicBezTo>
                    <a:pt x="10159" y="20320"/>
                    <a:pt x="12700" y="45720"/>
                    <a:pt x="7620" y="736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10B5D857-733C-4942-AE8C-B6FE73DF38EF}"/>
                </a:ext>
              </a:extLst>
            </p:cNvPr>
            <p:cNvSpPr/>
            <p:nvPr/>
          </p:nvSpPr>
          <p:spPr>
            <a:xfrm>
              <a:off x="13751560" y="9182100"/>
              <a:ext cx="25400" cy="2540"/>
            </a:xfrm>
            <a:custGeom>
              <a:avLst/>
              <a:gdLst>
                <a:gd name="connsiteX0" fmla="*/ 0 w 25400"/>
                <a:gd name="connsiteY0" fmla="*/ 0 h 2540"/>
                <a:gd name="connsiteX1" fmla="*/ 0 w 25400"/>
                <a:gd name="connsiteY1" fmla="*/ 2540 h 2540"/>
                <a:gd name="connsiteX2" fmla="*/ 0 w 25400"/>
                <a:gd name="connsiteY2" fmla="*/ 0 h 2540"/>
                <a:gd name="connsiteX3" fmla="*/ 0 w 25400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">
                  <a:moveTo>
                    <a:pt x="0" y="0"/>
                  </a:moveTo>
                  <a:cubicBezTo>
                    <a:pt x="0" y="0"/>
                    <a:pt x="0" y="2540"/>
                    <a:pt x="0" y="2540"/>
                  </a:cubicBezTo>
                  <a:cubicBezTo>
                    <a:pt x="0" y="2540"/>
                    <a:pt x="0" y="254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534EC834-92B0-4EF9-9CC4-86E5DCB53E35}"/>
                </a:ext>
              </a:extLst>
            </p:cNvPr>
            <p:cNvSpPr/>
            <p:nvPr/>
          </p:nvSpPr>
          <p:spPr>
            <a:xfrm>
              <a:off x="13652500" y="8991600"/>
              <a:ext cx="33019" cy="68580"/>
            </a:xfrm>
            <a:custGeom>
              <a:avLst/>
              <a:gdLst>
                <a:gd name="connsiteX0" fmla="*/ 33020 w 33019"/>
                <a:gd name="connsiteY0" fmla="*/ 68580 h 68580"/>
                <a:gd name="connsiteX1" fmla="*/ 0 w 33019"/>
                <a:gd name="connsiteY1" fmla="*/ 0 h 68580"/>
                <a:gd name="connsiteX2" fmla="*/ 0 w 33019"/>
                <a:gd name="connsiteY2" fmla="*/ 12700 h 68580"/>
                <a:gd name="connsiteX3" fmla="*/ 33020 w 33019"/>
                <a:gd name="connsiteY3" fmla="*/ 68580 h 68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9" h="68580">
                  <a:moveTo>
                    <a:pt x="33020" y="68580"/>
                  </a:moveTo>
                  <a:cubicBezTo>
                    <a:pt x="25400" y="43180"/>
                    <a:pt x="15239" y="22860"/>
                    <a:pt x="0" y="0"/>
                  </a:cubicBezTo>
                  <a:lnTo>
                    <a:pt x="0" y="12700"/>
                  </a:lnTo>
                  <a:cubicBezTo>
                    <a:pt x="10161" y="30480"/>
                    <a:pt x="22861" y="50800"/>
                    <a:pt x="33020" y="685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649D8E10-83EF-4122-BB5B-17C8FB3B4E44}"/>
                </a:ext>
              </a:extLst>
            </p:cNvPr>
            <p:cNvSpPr/>
            <p:nvPr/>
          </p:nvSpPr>
          <p:spPr>
            <a:xfrm>
              <a:off x="13751560" y="9182100"/>
              <a:ext cx="2539" cy="2540"/>
            </a:xfrm>
            <a:custGeom>
              <a:avLst/>
              <a:gdLst>
                <a:gd name="connsiteX0" fmla="*/ 2539 w 2539"/>
                <a:gd name="connsiteY0" fmla="*/ 0 h 2540"/>
                <a:gd name="connsiteX1" fmla="*/ 2539 w 2539"/>
                <a:gd name="connsiteY1" fmla="*/ 0 h 2540"/>
                <a:gd name="connsiteX2" fmla="*/ 0 w 2539"/>
                <a:gd name="connsiteY2" fmla="*/ 2540 h 2540"/>
                <a:gd name="connsiteX3" fmla="*/ 2539 w 2539"/>
                <a:gd name="connsiteY3" fmla="*/ 0 h 2540"/>
                <a:gd name="connsiteX4" fmla="*/ 2539 w 2539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540">
                  <a:moveTo>
                    <a:pt x="2539" y="0"/>
                  </a:moveTo>
                  <a:cubicBezTo>
                    <a:pt x="0" y="0"/>
                    <a:pt x="0" y="0"/>
                    <a:pt x="2539" y="0"/>
                  </a:cubicBezTo>
                  <a:cubicBezTo>
                    <a:pt x="0" y="0"/>
                    <a:pt x="0" y="0"/>
                    <a:pt x="0" y="2540"/>
                  </a:cubicBezTo>
                  <a:cubicBezTo>
                    <a:pt x="0" y="2540"/>
                    <a:pt x="0" y="2540"/>
                    <a:pt x="2539" y="0"/>
                  </a:cubicBezTo>
                  <a:cubicBezTo>
                    <a:pt x="2539" y="2540"/>
                    <a:pt x="2539" y="254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50E0FA-2C78-4AED-8119-B2F8D1E06569}"/>
                </a:ext>
              </a:extLst>
            </p:cNvPr>
            <p:cNvSpPr/>
            <p:nvPr/>
          </p:nvSpPr>
          <p:spPr>
            <a:xfrm>
              <a:off x="13757274" y="9177019"/>
              <a:ext cx="9525" cy="2540"/>
            </a:xfrm>
            <a:custGeom>
              <a:avLst/>
              <a:gdLst>
                <a:gd name="connsiteX0" fmla="*/ 1906 w 9525"/>
                <a:gd name="connsiteY0" fmla="*/ 0 h 2540"/>
                <a:gd name="connsiteX1" fmla="*/ 1906 w 9525"/>
                <a:gd name="connsiteY1" fmla="*/ 0 h 2540"/>
                <a:gd name="connsiteX2" fmla="*/ 1906 w 9525"/>
                <a:gd name="connsiteY2" fmla="*/ 2540 h 2540"/>
                <a:gd name="connsiteX3" fmla="*/ 1906 w 9525"/>
                <a:gd name="connsiteY3" fmla="*/ 2540 h 2540"/>
                <a:gd name="connsiteX4" fmla="*/ 9525 w 9525"/>
                <a:gd name="connsiteY4" fmla="*/ 0 h 2540"/>
                <a:gd name="connsiteX5" fmla="*/ 1906 w 9525"/>
                <a:gd name="connsiteY5" fmla="*/ 2540 h 2540"/>
                <a:gd name="connsiteX6" fmla="*/ 1906 w 9525"/>
                <a:gd name="connsiteY6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" h="2540">
                  <a:moveTo>
                    <a:pt x="1906" y="0"/>
                  </a:moveTo>
                  <a:cubicBezTo>
                    <a:pt x="-635" y="0"/>
                    <a:pt x="-635" y="0"/>
                    <a:pt x="1906" y="0"/>
                  </a:cubicBezTo>
                  <a:cubicBezTo>
                    <a:pt x="1906" y="2540"/>
                    <a:pt x="1906" y="2540"/>
                    <a:pt x="1906" y="2540"/>
                  </a:cubicBezTo>
                  <a:cubicBezTo>
                    <a:pt x="1906" y="2540"/>
                    <a:pt x="1906" y="2540"/>
                    <a:pt x="1906" y="2540"/>
                  </a:cubicBezTo>
                  <a:cubicBezTo>
                    <a:pt x="4445" y="2540"/>
                    <a:pt x="6986" y="0"/>
                    <a:pt x="9525" y="0"/>
                  </a:cubicBezTo>
                  <a:cubicBezTo>
                    <a:pt x="9525" y="0"/>
                    <a:pt x="1906" y="2540"/>
                    <a:pt x="1906" y="2540"/>
                  </a:cubicBezTo>
                  <a:cubicBezTo>
                    <a:pt x="1906" y="2540"/>
                    <a:pt x="1906" y="2540"/>
                    <a:pt x="1906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7A26890-3EA1-4E91-B11D-FF38BB39EA41}"/>
                </a:ext>
              </a:extLst>
            </p:cNvPr>
            <p:cNvSpPr/>
            <p:nvPr/>
          </p:nvSpPr>
          <p:spPr>
            <a:xfrm>
              <a:off x="13759180" y="9177019"/>
              <a:ext cx="10159" cy="2540"/>
            </a:xfrm>
            <a:custGeom>
              <a:avLst/>
              <a:gdLst>
                <a:gd name="connsiteX0" fmla="*/ 0 w 10159"/>
                <a:gd name="connsiteY0" fmla="*/ 0 h 2540"/>
                <a:gd name="connsiteX1" fmla="*/ 2539 w 10159"/>
                <a:gd name="connsiteY1" fmla="*/ 2540 h 2540"/>
                <a:gd name="connsiteX2" fmla="*/ 10159 w 10159"/>
                <a:gd name="connsiteY2" fmla="*/ 0 h 2540"/>
                <a:gd name="connsiteX3" fmla="*/ 0 w 10159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9" h="2540">
                  <a:moveTo>
                    <a:pt x="0" y="0"/>
                  </a:moveTo>
                  <a:cubicBezTo>
                    <a:pt x="0" y="2540"/>
                    <a:pt x="2539" y="2540"/>
                    <a:pt x="2539" y="2540"/>
                  </a:cubicBezTo>
                  <a:cubicBezTo>
                    <a:pt x="2539" y="2540"/>
                    <a:pt x="10159" y="0"/>
                    <a:pt x="10159" y="0"/>
                  </a:cubicBezTo>
                  <a:cubicBezTo>
                    <a:pt x="5080" y="0"/>
                    <a:pt x="2539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0CEE889-558D-40D9-9868-70EB71429822}"/>
                </a:ext>
              </a:extLst>
            </p:cNvPr>
            <p:cNvSpPr/>
            <p:nvPr/>
          </p:nvSpPr>
          <p:spPr>
            <a:xfrm>
              <a:off x="13754100" y="9166859"/>
              <a:ext cx="15239" cy="12700"/>
            </a:xfrm>
            <a:custGeom>
              <a:avLst/>
              <a:gdLst>
                <a:gd name="connsiteX0" fmla="*/ 0 w 15239"/>
                <a:gd name="connsiteY0" fmla="*/ 7620 h 12700"/>
                <a:gd name="connsiteX1" fmla="*/ 2539 w 15239"/>
                <a:gd name="connsiteY1" fmla="*/ 12700 h 12700"/>
                <a:gd name="connsiteX2" fmla="*/ 0 w 15239"/>
                <a:gd name="connsiteY2" fmla="*/ 7620 h 12700"/>
                <a:gd name="connsiteX3" fmla="*/ 5080 w 15239"/>
                <a:gd name="connsiteY3" fmla="*/ 12700 h 12700"/>
                <a:gd name="connsiteX4" fmla="*/ 15239 w 15239"/>
                <a:gd name="connsiteY4" fmla="*/ 12700 h 12700"/>
                <a:gd name="connsiteX5" fmla="*/ 5080 w 15239"/>
                <a:gd name="connsiteY5" fmla="*/ 0 h 12700"/>
                <a:gd name="connsiteX6" fmla="*/ 0 w 15239"/>
                <a:gd name="connsiteY6" fmla="*/ 762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39" h="12700">
                  <a:moveTo>
                    <a:pt x="0" y="7620"/>
                  </a:moveTo>
                  <a:cubicBezTo>
                    <a:pt x="0" y="10160"/>
                    <a:pt x="2539" y="10160"/>
                    <a:pt x="2539" y="12700"/>
                  </a:cubicBezTo>
                  <a:cubicBezTo>
                    <a:pt x="2539" y="10160"/>
                    <a:pt x="2539" y="7620"/>
                    <a:pt x="0" y="7620"/>
                  </a:cubicBezTo>
                  <a:cubicBezTo>
                    <a:pt x="2539" y="7620"/>
                    <a:pt x="2539" y="10160"/>
                    <a:pt x="5080" y="12700"/>
                  </a:cubicBezTo>
                  <a:cubicBezTo>
                    <a:pt x="7620" y="12700"/>
                    <a:pt x="10161" y="12700"/>
                    <a:pt x="15239" y="12700"/>
                  </a:cubicBezTo>
                  <a:cubicBezTo>
                    <a:pt x="12700" y="7620"/>
                    <a:pt x="7620" y="5080"/>
                    <a:pt x="5080" y="0"/>
                  </a:cubicBezTo>
                  <a:cubicBezTo>
                    <a:pt x="2539" y="2540"/>
                    <a:pt x="0" y="5080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79E6A138-9116-42F7-890F-3B24264DDC54}"/>
                </a:ext>
              </a:extLst>
            </p:cNvPr>
            <p:cNvSpPr/>
            <p:nvPr/>
          </p:nvSpPr>
          <p:spPr>
            <a:xfrm>
              <a:off x="13769339" y="9202419"/>
              <a:ext cx="10160" cy="10160"/>
            </a:xfrm>
            <a:custGeom>
              <a:avLst/>
              <a:gdLst>
                <a:gd name="connsiteX0" fmla="*/ 0 w 10160"/>
                <a:gd name="connsiteY0" fmla="*/ 0 h 10160"/>
                <a:gd name="connsiteX1" fmla="*/ 10161 w 10160"/>
                <a:gd name="connsiteY1" fmla="*/ 10161 h 10160"/>
                <a:gd name="connsiteX2" fmla="*/ 10161 w 10160"/>
                <a:gd name="connsiteY2" fmla="*/ 10161 h 10160"/>
                <a:gd name="connsiteX3" fmla="*/ 10161 w 10160"/>
                <a:gd name="connsiteY3" fmla="*/ 10161 h 10160"/>
                <a:gd name="connsiteX4" fmla="*/ 0 w 10160"/>
                <a:gd name="connsiteY4" fmla="*/ 0 h 1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0" h="10160">
                  <a:moveTo>
                    <a:pt x="0" y="0"/>
                  </a:moveTo>
                  <a:cubicBezTo>
                    <a:pt x="2541" y="2540"/>
                    <a:pt x="5080" y="7620"/>
                    <a:pt x="10161" y="10161"/>
                  </a:cubicBezTo>
                  <a:cubicBezTo>
                    <a:pt x="10161" y="10161"/>
                    <a:pt x="10161" y="10161"/>
                    <a:pt x="10161" y="10161"/>
                  </a:cubicBezTo>
                  <a:cubicBezTo>
                    <a:pt x="10161" y="10161"/>
                    <a:pt x="10161" y="10161"/>
                    <a:pt x="10161" y="10161"/>
                  </a:cubicBezTo>
                  <a:cubicBezTo>
                    <a:pt x="5080" y="7620"/>
                    <a:pt x="2541" y="508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7CD651F-C433-47ED-9516-5EADA0D9E8B7}"/>
                </a:ext>
              </a:extLst>
            </p:cNvPr>
            <p:cNvSpPr/>
            <p:nvPr/>
          </p:nvSpPr>
          <p:spPr>
            <a:xfrm>
              <a:off x="13779500" y="921258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9D8B44BF-2AB9-46DE-A3CA-D513F43953FA}"/>
                </a:ext>
              </a:extLst>
            </p:cNvPr>
            <p:cNvSpPr/>
            <p:nvPr/>
          </p:nvSpPr>
          <p:spPr>
            <a:xfrm>
              <a:off x="13738148" y="9090659"/>
              <a:ext cx="13411" cy="15240"/>
            </a:xfrm>
            <a:custGeom>
              <a:avLst/>
              <a:gdLst>
                <a:gd name="connsiteX0" fmla="*/ 10871 w 13411"/>
                <a:gd name="connsiteY0" fmla="*/ 15240 h 15240"/>
                <a:gd name="connsiteX1" fmla="*/ 13412 w 13411"/>
                <a:gd name="connsiteY1" fmla="*/ 7620 h 15240"/>
                <a:gd name="connsiteX2" fmla="*/ 3251 w 13411"/>
                <a:gd name="connsiteY2" fmla="*/ 0 h 15240"/>
                <a:gd name="connsiteX3" fmla="*/ 712 w 13411"/>
                <a:gd name="connsiteY3" fmla="*/ 7620 h 15240"/>
                <a:gd name="connsiteX4" fmla="*/ 10871 w 13411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40">
                  <a:moveTo>
                    <a:pt x="10871" y="15240"/>
                  </a:moveTo>
                  <a:cubicBezTo>
                    <a:pt x="10871" y="12700"/>
                    <a:pt x="13412" y="10160"/>
                    <a:pt x="13412" y="7620"/>
                  </a:cubicBezTo>
                  <a:cubicBezTo>
                    <a:pt x="10871" y="5080"/>
                    <a:pt x="5790" y="2540"/>
                    <a:pt x="3251" y="0"/>
                  </a:cubicBezTo>
                  <a:cubicBezTo>
                    <a:pt x="3251" y="2540"/>
                    <a:pt x="-1829" y="7620"/>
                    <a:pt x="712" y="7620"/>
                  </a:cubicBezTo>
                  <a:cubicBezTo>
                    <a:pt x="3251" y="10160"/>
                    <a:pt x="8331" y="12700"/>
                    <a:pt x="10871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1AD500A-CD43-4E59-83F3-D7E74FF57FCD}"/>
                </a:ext>
              </a:extLst>
            </p:cNvPr>
            <p:cNvSpPr/>
            <p:nvPr/>
          </p:nvSpPr>
          <p:spPr>
            <a:xfrm>
              <a:off x="13751560" y="9184640"/>
              <a:ext cx="2539" cy="2540"/>
            </a:xfrm>
            <a:custGeom>
              <a:avLst/>
              <a:gdLst>
                <a:gd name="connsiteX0" fmla="*/ 2539 w 2539"/>
                <a:gd name="connsiteY0" fmla="*/ 0 h 2540"/>
                <a:gd name="connsiteX1" fmla="*/ 0 w 2539"/>
                <a:gd name="connsiteY1" fmla="*/ 2540 h 2540"/>
                <a:gd name="connsiteX2" fmla="*/ 2539 w 2539"/>
                <a:gd name="connsiteY2" fmla="*/ 0 h 2540"/>
                <a:gd name="connsiteX3" fmla="*/ 2539 w 2539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2540">
                  <a:moveTo>
                    <a:pt x="2539" y="0"/>
                  </a:moveTo>
                  <a:cubicBezTo>
                    <a:pt x="0" y="0"/>
                    <a:pt x="0" y="2540"/>
                    <a:pt x="0" y="2540"/>
                  </a:cubicBezTo>
                  <a:cubicBezTo>
                    <a:pt x="0" y="0"/>
                    <a:pt x="2539" y="0"/>
                    <a:pt x="2539" y="0"/>
                  </a:cubicBezTo>
                  <a:cubicBezTo>
                    <a:pt x="2539" y="0"/>
                    <a:pt x="2539" y="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746E940C-FE5D-4531-8B93-4BA528B31524}"/>
                </a:ext>
              </a:extLst>
            </p:cNvPr>
            <p:cNvSpPr/>
            <p:nvPr/>
          </p:nvSpPr>
          <p:spPr>
            <a:xfrm>
              <a:off x="13779500" y="9212580"/>
              <a:ext cx="1904" cy="25400"/>
            </a:xfrm>
            <a:custGeom>
              <a:avLst/>
              <a:gdLst>
                <a:gd name="connsiteX0" fmla="*/ 0 w 1904"/>
                <a:gd name="connsiteY0" fmla="*/ 0 h 25400"/>
                <a:gd name="connsiteX1" fmla="*/ 0 w 1904"/>
                <a:gd name="connsiteY1" fmla="*/ 0 h 25400"/>
                <a:gd name="connsiteX2" fmla="*/ 0 w 1904"/>
                <a:gd name="connsiteY2" fmla="*/ 0 h 25400"/>
                <a:gd name="connsiteX3" fmla="*/ 0 w 1904"/>
                <a:gd name="connsiteY3" fmla="*/ 0 h 25400"/>
                <a:gd name="connsiteX4" fmla="*/ 0 w 1904"/>
                <a:gd name="connsiteY4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25400">
                  <a:moveTo>
                    <a:pt x="0" y="0"/>
                  </a:moveTo>
                  <a:cubicBezTo>
                    <a:pt x="2539" y="0"/>
                    <a:pt x="2539" y="0"/>
                    <a:pt x="0" y="0"/>
                  </a:cubicBezTo>
                  <a:cubicBezTo>
                    <a:pt x="2539" y="0"/>
                    <a:pt x="2539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D123C252-168F-444E-BEE2-9ACB01D14A2D}"/>
                </a:ext>
              </a:extLst>
            </p:cNvPr>
            <p:cNvSpPr/>
            <p:nvPr/>
          </p:nvSpPr>
          <p:spPr>
            <a:xfrm>
              <a:off x="13185139" y="8321040"/>
              <a:ext cx="7621" cy="7619"/>
            </a:xfrm>
            <a:custGeom>
              <a:avLst/>
              <a:gdLst>
                <a:gd name="connsiteX0" fmla="*/ 7621 w 7621"/>
                <a:gd name="connsiteY0" fmla="*/ 5080 h 7619"/>
                <a:gd name="connsiteX1" fmla="*/ 0 w 7621"/>
                <a:gd name="connsiteY1" fmla="*/ 0 h 7619"/>
                <a:gd name="connsiteX2" fmla="*/ 2541 w 7621"/>
                <a:gd name="connsiteY2" fmla="*/ 7620 h 7619"/>
                <a:gd name="connsiteX3" fmla="*/ 7621 w 7621"/>
                <a:gd name="connsiteY3" fmla="*/ 508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1" h="7619">
                  <a:moveTo>
                    <a:pt x="7621" y="5080"/>
                  </a:moveTo>
                  <a:cubicBezTo>
                    <a:pt x="7621" y="2540"/>
                    <a:pt x="5080" y="0"/>
                    <a:pt x="0" y="0"/>
                  </a:cubicBezTo>
                  <a:cubicBezTo>
                    <a:pt x="0" y="0"/>
                    <a:pt x="2541" y="7620"/>
                    <a:pt x="2541" y="7620"/>
                  </a:cubicBezTo>
                  <a:cubicBezTo>
                    <a:pt x="2541" y="5080"/>
                    <a:pt x="5080" y="5080"/>
                    <a:pt x="7621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4B8578A0-85D8-4149-9DBF-0673C04689C6}"/>
                </a:ext>
              </a:extLst>
            </p:cNvPr>
            <p:cNvSpPr/>
            <p:nvPr/>
          </p:nvSpPr>
          <p:spPr>
            <a:xfrm>
              <a:off x="13649960" y="9177019"/>
              <a:ext cx="299719" cy="393700"/>
            </a:xfrm>
            <a:custGeom>
              <a:avLst/>
              <a:gdLst>
                <a:gd name="connsiteX0" fmla="*/ 177800 w 299719"/>
                <a:gd name="connsiteY0" fmla="*/ 58420 h 393700"/>
                <a:gd name="connsiteX1" fmla="*/ 154939 w 299719"/>
                <a:gd name="connsiteY1" fmla="*/ 63500 h 393700"/>
                <a:gd name="connsiteX2" fmla="*/ 132079 w 299719"/>
                <a:gd name="connsiteY2" fmla="*/ 35561 h 393700"/>
                <a:gd name="connsiteX3" fmla="*/ 101600 w 299719"/>
                <a:gd name="connsiteY3" fmla="*/ 7620 h 393700"/>
                <a:gd name="connsiteX4" fmla="*/ 88900 w 299719"/>
                <a:gd name="connsiteY4" fmla="*/ 17780 h 393700"/>
                <a:gd name="connsiteX5" fmla="*/ 63500 w 299719"/>
                <a:gd name="connsiteY5" fmla="*/ 40640 h 393700"/>
                <a:gd name="connsiteX6" fmla="*/ 38100 w 299719"/>
                <a:gd name="connsiteY6" fmla="*/ 48261 h 393700"/>
                <a:gd name="connsiteX7" fmla="*/ 40639 w 299719"/>
                <a:gd name="connsiteY7" fmla="*/ 55880 h 393700"/>
                <a:gd name="connsiteX8" fmla="*/ 33020 w 299719"/>
                <a:gd name="connsiteY8" fmla="*/ 68580 h 393700"/>
                <a:gd name="connsiteX9" fmla="*/ 25400 w 299719"/>
                <a:gd name="connsiteY9" fmla="*/ 58420 h 393700"/>
                <a:gd name="connsiteX10" fmla="*/ 35559 w 299719"/>
                <a:gd name="connsiteY10" fmla="*/ 48261 h 393700"/>
                <a:gd name="connsiteX11" fmla="*/ 10159 w 299719"/>
                <a:gd name="connsiteY11" fmla="*/ 15240 h 393700"/>
                <a:gd name="connsiteX12" fmla="*/ 0 w 299719"/>
                <a:gd name="connsiteY12" fmla="*/ 0 h 393700"/>
                <a:gd name="connsiteX13" fmla="*/ 0 w 299719"/>
                <a:gd name="connsiteY13" fmla="*/ 167640 h 393700"/>
                <a:gd name="connsiteX14" fmla="*/ 5079 w 299719"/>
                <a:gd name="connsiteY14" fmla="*/ 170180 h 393700"/>
                <a:gd name="connsiteX15" fmla="*/ 114300 w 299719"/>
                <a:gd name="connsiteY15" fmla="*/ 254000 h 393700"/>
                <a:gd name="connsiteX16" fmla="*/ 132079 w 299719"/>
                <a:gd name="connsiteY16" fmla="*/ 259080 h 393700"/>
                <a:gd name="connsiteX17" fmla="*/ 119379 w 299719"/>
                <a:gd name="connsiteY17" fmla="*/ 269240 h 393700"/>
                <a:gd name="connsiteX18" fmla="*/ 129539 w 299719"/>
                <a:gd name="connsiteY18" fmla="*/ 294640 h 393700"/>
                <a:gd name="connsiteX19" fmla="*/ 149859 w 299719"/>
                <a:gd name="connsiteY19" fmla="*/ 279400 h 393700"/>
                <a:gd name="connsiteX20" fmla="*/ 162559 w 299719"/>
                <a:gd name="connsiteY20" fmla="*/ 256540 h 393700"/>
                <a:gd name="connsiteX21" fmla="*/ 185420 w 299719"/>
                <a:gd name="connsiteY21" fmla="*/ 264161 h 393700"/>
                <a:gd name="connsiteX22" fmla="*/ 190500 w 299719"/>
                <a:gd name="connsiteY22" fmla="*/ 281940 h 393700"/>
                <a:gd name="connsiteX23" fmla="*/ 177800 w 299719"/>
                <a:gd name="connsiteY23" fmla="*/ 322580 h 393700"/>
                <a:gd name="connsiteX24" fmla="*/ 210820 w 299719"/>
                <a:gd name="connsiteY24" fmla="*/ 363220 h 393700"/>
                <a:gd name="connsiteX25" fmla="*/ 284479 w 299719"/>
                <a:gd name="connsiteY25" fmla="*/ 393700 h 393700"/>
                <a:gd name="connsiteX26" fmla="*/ 299720 w 299719"/>
                <a:gd name="connsiteY26" fmla="*/ 386080 h 393700"/>
                <a:gd name="connsiteX27" fmla="*/ 271779 w 299719"/>
                <a:gd name="connsiteY27" fmla="*/ 335280 h 393700"/>
                <a:gd name="connsiteX28" fmla="*/ 228600 w 299719"/>
                <a:gd name="connsiteY28" fmla="*/ 297180 h 393700"/>
                <a:gd name="connsiteX29" fmla="*/ 162559 w 299719"/>
                <a:gd name="connsiteY29" fmla="*/ 233680 h 393700"/>
                <a:gd name="connsiteX30" fmla="*/ 121920 w 299719"/>
                <a:gd name="connsiteY30" fmla="*/ 208280 h 393700"/>
                <a:gd name="connsiteX31" fmla="*/ 134620 w 299719"/>
                <a:gd name="connsiteY31" fmla="*/ 182880 h 393700"/>
                <a:gd name="connsiteX32" fmla="*/ 124459 w 299719"/>
                <a:gd name="connsiteY32" fmla="*/ 137161 h 393700"/>
                <a:gd name="connsiteX33" fmla="*/ 111759 w 299719"/>
                <a:gd name="connsiteY33" fmla="*/ 104140 h 393700"/>
                <a:gd name="connsiteX34" fmla="*/ 109220 w 299719"/>
                <a:gd name="connsiteY34" fmla="*/ 78740 h 393700"/>
                <a:gd name="connsiteX35" fmla="*/ 127000 w 299719"/>
                <a:gd name="connsiteY35" fmla="*/ 93980 h 393700"/>
                <a:gd name="connsiteX36" fmla="*/ 187959 w 299719"/>
                <a:gd name="connsiteY36" fmla="*/ 147320 h 393700"/>
                <a:gd name="connsiteX37" fmla="*/ 251459 w 299719"/>
                <a:gd name="connsiteY37" fmla="*/ 162561 h 393700"/>
                <a:gd name="connsiteX38" fmla="*/ 233679 w 299719"/>
                <a:gd name="connsiteY38" fmla="*/ 134620 h 393700"/>
                <a:gd name="connsiteX39" fmla="*/ 177800 w 299719"/>
                <a:gd name="connsiteY39" fmla="*/ 58420 h 393700"/>
                <a:gd name="connsiteX40" fmla="*/ 68579 w 299719"/>
                <a:gd name="connsiteY40" fmla="*/ 114300 h 393700"/>
                <a:gd name="connsiteX41" fmla="*/ 60959 w 299719"/>
                <a:gd name="connsiteY41" fmla="*/ 111761 h 393700"/>
                <a:gd name="connsiteX42" fmla="*/ 68579 w 299719"/>
                <a:gd name="connsiteY42" fmla="*/ 101600 h 393700"/>
                <a:gd name="connsiteX43" fmla="*/ 76200 w 299719"/>
                <a:gd name="connsiteY43" fmla="*/ 104140 h 393700"/>
                <a:gd name="connsiteX44" fmla="*/ 68579 w 299719"/>
                <a:gd name="connsiteY44" fmla="*/ 114300 h 393700"/>
                <a:gd name="connsiteX45" fmla="*/ 121920 w 299719"/>
                <a:gd name="connsiteY45" fmla="*/ 167640 h 393700"/>
                <a:gd name="connsiteX46" fmla="*/ 111759 w 299719"/>
                <a:gd name="connsiteY46" fmla="*/ 177800 h 393700"/>
                <a:gd name="connsiteX47" fmla="*/ 104139 w 299719"/>
                <a:gd name="connsiteY47" fmla="*/ 175261 h 393700"/>
                <a:gd name="connsiteX48" fmla="*/ 114300 w 299719"/>
                <a:gd name="connsiteY48" fmla="*/ 165100 h 393700"/>
                <a:gd name="connsiteX49" fmla="*/ 121920 w 299719"/>
                <a:gd name="connsiteY49" fmla="*/ 167640 h 393700"/>
                <a:gd name="connsiteX50" fmla="*/ 200659 w 299719"/>
                <a:gd name="connsiteY50" fmla="*/ 147320 h 393700"/>
                <a:gd name="connsiteX51" fmla="*/ 190500 w 299719"/>
                <a:gd name="connsiteY51" fmla="*/ 142240 h 393700"/>
                <a:gd name="connsiteX52" fmla="*/ 198120 w 299719"/>
                <a:gd name="connsiteY52" fmla="*/ 129540 h 393700"/>
                <a:gd name="connsiteX53" fmla="*/ 205739 w 299719"/>
                <a:gd name="connsiteY53" fmla="*/ 132080 h 393700"/>
                <a:gd name="connsiteX54" fmla="*/ 200659 w 299719"/>
                <a:gd name="connsiteY54" fmla="*/ 147320 h 3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99719" h="393700">
                  <a:moveTo>
                    <a:pt x="177800" y="58420"/>
                  </a:moveTo>
                  <a:cubicBezTo>
                    <a:pt x="167639" y="27940"/>
                    <a:pt x="160020" y="53340"/>
                    <a:pt x="154939" y="63500"/>
                  </a:cubicBezTo>
                  <a:cubicBezTo>
                    <a:pt x="147320" y="53340"/>
                    <a:pt x="139700" y="45720"/>
                    <a:pt x="132079" y="35561"/>
                  </a:cubicBezTo>
                  <a:cubicBezTo>
                    <a:pt x="106679" y="43180"/>
                    <a:pt x="109220" y="20320"/>
                    <a:pt x="101600" y="7620"/>
                  </a:cubicBezTo>
                  <a:cubicBezTo>
                    <a:pt x="96520" y="10161"/>
                    <a:pt x="88900" y="15240"/>
                    <a:pt x="88900" y="17780"/>
                  </a:cubicBezTo>
                  <a:cubicBezTo>
                    <a:pt x="93979" y="40640"/>
                    <a:pt x="96520" y="58420"/>
                    <a:pt x="63500" y="40640"/>
                  </a:cubicBezTo>
                  <a:cubicBezTo>
                    <a:pt x="58420" y="38100"/>
                    <a:pt x="48259" y="45720"/>
                    <a:pt x="38100" y="48261"/>
                  </a:cubicBezTo>
                  <a:cubicBezTo>
                    <a:pt x="38100" y="50800"/>
                    <a:pt x="40639" y="53340"/>
                    <a:pt x="40639" y="55880"/>
                  </a:cubicBezTo>
                  <a:cubicBezTo>
                    <a:pt x="38100" y="60961"/>
                    <a:pt x="35559" y="63500"/>
                    <a:pt x="33020" y="68580"/>
                  </a:cubicBezTo>
                  <a:cubicBezTo>
                    <a:pt x="30479" y="66040"/>
                    <a:pt x="25400" y="60961"/>
                    <a:pt x="25400" y="58420"/>
                  </a:cubicBezTo>
                  <a:cubicBezTo>
                    <a:pt x="27939" y="53340"/>
                    <a:pt x="33020" y="50800"/>
                    <a:pt x="35559" y="48261"/>
                  </a:cubicBezTo>
                  <a:cubicBezTo>
                    <a:pt x="27939" y="38100"/>
                    <a:pt x="17779" y="25400"/>
                    <a:pt x="10159" y="15240"/>
                  </a:cubicBezTo>
                  <a:cubicBezTo>
                    <a:pt x="7620" y="10161"/>
                    <a:pt x="2539" y="5080"/>
                    <a:pt x="0" y="0"/>
                  </a:cubicBezTo>
                  <a:lnTo>
                    <a:pt x="0" y="167640"/>
                  </a:lnTo>
                  <a:cubicBezTo>
                    <a:pt x="2539" y="167640"/>
                    <a:pt x="2539" y="170180"/>
                    <a:pt x="5079" y="170180"/>
                  </a:cubicBezTo>
                  <a:cubicBezTo>
                    <a:pt x="45720" y="190500"/>
                    <a:pt x="88900" y="210820"/>
                    <a:pt x="114300" y="254000"/>
                  </a:cubicBezTo>
                  <a:cubicBezTo>
                    <a:pt x="119379" y="256540"/>
                    <a:pt x="127000" y="259080"/>
                    <a:pt x="132079" y="259080"/>
                  </a:cubicBezTo>
                  <a:cubicBezTo>
                    <a:pt x="127000" y="261620"/>
                    <a:pt x="124459" y="266700"/>
                    <a:pt x="119379" y="269240"/>
                  </a:cubicBezTo>
                  <a:cubicBezTo>
                    <a:pt x="121920" y="276861"/>
                    <a:pt x="127000" y="287020"/>
                    <a:pt x="129539" y="294640"/>
                  </a:cubicBezTo>
                  <a:cubicBezTo>
                    <a:pt x="137159" y="289561"/>
                    <a:pt x="144779" y="284480"/>
                    <a:pt x="149859" y="279400"/>
                  </a:cubicBezTo>
                  <a:cubicBezTo>
                    <a:pt x="154939" y="271780"/>
                    <a:pt x="154939" y="259080"/>
                    <a:pt x="162559" y="256540"/>
                  </a:cubicBezTo>
                  <a:cubicBezTo>
                    <a:pt x="167639" y="254000"/>
                    <a:pt x="180339" y="259080"/>
                    <a:pt x="185420" y="264161"/>
                  </a:cubicBezTo>
                  <a:cubicBezTo>
                    <a:pt x="190500" y="266700"/>
                    <a:pt x="190500" y="274320"/>
                    <a:pt x="190500" y="281940"/>
                  </a:cubicBezTo>
                  <a:cubicBezTo>
                    <a:pt x="162559" y="287020"/>
                    <a:pt x="172720" y="304800"/>
                    <a:pt x="177800" y="322580"/>
                  </a:cubicBezTo>
                  <a:cubicBezTo>
                    <a:pt x="182879" y="340361"/>
                    <a:pt x="195579" y="350520"/>
                    <a:pt x="210820" y="363220"/>
                  </a:cubicBezTo>
                  <a:cubicBezTo>
                    <a:pt x="233679" y="383540"/>
                    <a:pt x="274320" y="355600"/>
                    <a:pt x="284479" y="393700"/>
                  </a:cubicBezTo>
                  <a:cubicBezTo>
                    <a:pt x="289559" y="391161"/>
                    <a:pt x="299720" y="386080"/>
                    <a:pt x="299720" y="386080"/>
                  </a:cubicBezTo>
                  <a:cubicBezTo>
                    <a:pt x="292100" y="368300"/>
                    <a:pt x="276859" y="332740"/>
                    <a:pt x="271779" y="335280"/>
                  </a:cubicBezTo>
                  <a:cubicBezTo>
                    <a:pt x="231139" y="347980"/>
                    <a:pt x="231139" y="317500"/>
                    <a:pt x="228600" y="297180"/>
                  </a:cubicBezTo>
                  <a:cubicBezTo>
                    <a:pt x="220979" y="238761"/>
                    <a:pt x="223520" y="238761"/>
                    <a:pt x="162559" y="233680"/>
                  </a:cubicBezTo>
                  <a:cubicBezTo>
                    <a:pt x="149859" y="233680"/>
                    <a:pt x="134620" y="218440"/>
                    <a:pt x="121920" y="208280"/>
                  </a:cubicBezTo>
                  <a:cubicBezTo>
                    <a:pt x="99059" y="187961"/>
                    <a:pt x="132079" y="193040"/>
                    <a:pt x="134620" y="182880"/>
                  </a:cubicBezTo>
                  <a:cubicBezTo>
                    <a:pt x="142239" y="165100"/>
                    <a:pt x="157479" y="147320"/>
                    <a:pt x="124459" y="137161"/>
                  </a:cubicBezTo>
                  <a:cubicBezTo>
                    <a:pt x="116839" y="134620"/>
                    <a:pt x="114300" y="116840"/>
                    <a:pt x="111759" y="104140"/>
                  </a:cubicBezTo>
                  <a:cubicBezTo>
                    <a:pt x="109220" y="96520"/>
                    <a:pt x="109220" y="86361"/>
                    <a:pt x="109220" y="78740"/>
                  </a:cubicBezTo>
                  <a:cubicBezTo>
                    <a:pt x="114300" y="83820"/>
                    <a:pt x="124459" y="86361"/>
                    <a:pt x="127000" y="93980"/>
                  </a:cubicBezTo>
                  <a:cubicBezTo>
                    <a:pt x="137159" y="121920"/>
                    <a:pt x="157479" y="139700"/>
                    <a:pt x="187959" y="147320"/>
                  </a:cubicBezTo>
                  <a:cubicBezTo>
                    <a:pt x="205739" y="172720"/>
                    <a:pt x="226059" y="175261"/>
                    <a:pt x="251459" y="162561"/>
                  </a:cubicBezTo>
                  <a:cubicBezTo>
                    <a:pt x="246379" y="152400"/>
                    <a:pt x="241300" y="139700"/>
                    <a:pt x="233679" y="134620"/>
                  </a:cubicBezTo>
                  <a:cubicBezTo>
                    <a:pt x="215900" y="114300"/>
                    <a:pt x="187959" y="93980"/>
                    <a:pt x="177800" y="58420"/>
                  </a:cubicBezTo>
                  <a:close/>
                  <a:moveTo>
                    <a:pt x="68579" y="114300"/>
                  </a:moveTo>
                  <a:cubicBezTo>
                    <a:pt x="66039" y="114300"/>
                    <a:pt x="63500" y="111761"/>
                    <a:pt x="60959" y="111761"/>
                  </a:cubicBezTo>
                  <a:cubicBezTo>
                    <a:pt x="63500" y="109220"/>
                    <a:pt x="66039" y="104140"/>
                    <a:pt x="68579" y="101600"/>
                  </a:cubicBezTo>
                  <a:cubicBezTo>
                    <a:pt x="71120" y="104140"/>
                    <a:pt x="73659" y="104140"/>
                    <a:pt x="76200" y="104140"/>
                  </a:cubicBezTo>
                  <a:cubicBezTo>
                    <a:pt x="76200" y="109220"/>
                    <a:pt x="73659" y="111761"/>
                    <a:pt x="68579" y="114300"/>
                  </a:cubicBezTo>
                  <a:close/>
                  <a:moveTo>
                    <a:pt x="121920" y="167640"/>
                  </a:moveTo>
                  <a:cubicBezTo>
                    <a:pt x="119379" y="170180"/>
                    <a:pt x="116839" y="175261"/>
                    <a:pt x="111759" y="177800"/>
                  </a:cubicBezTo>
                  <a:cubicBezTo>
                    <a:pt x="109220" y="177800"/>
                    <a:pt x="106679" y="175261"/>
                    <a:pt x="104139" y="175261"/>
                  </a:cubicBezTo>
                  <a:cubicBezTo>
                    <a:pt x="106679" y="172720"/>
                    <a:pt x="109220" y="167640"/>
                    <a:pt x="114300" y="165100"/>
                  </a:cubicBezTo>
                  <a:cubicBezTo>
                    <a:pt x="114300" y="162561"/>
                    <a:pt x="119379" y="165100"/>
                    <a:pt x="121920" y="167640"/>
                  </a:cubicBezTo>
                  <a:close/>
                  <a:moveTo>
                    <a:pt x="200659" y="147320"/>
                  </a:moveTo>
                  <a:cubicBezTo>
                    <a:pt x="198120" y="144780"/>
                    <a:pt x="193039" y="144780"/>
                    <a:pt x="190500" y="142240"/>
                  </a:cubicBezTo>
                  <a:cubicBezTo>
                    <a:pt x="193039" y="137161"/>
                    <a:pt x="195579" y="134620"/>
                    <a:pt x="198120" y="129540"/>
                  </a:cubicBezTo>
                  <a:cubicBezTo>
                    <a:pt x="200659" y="129540"/>
                    <a:pt x="205739" y="132080"/>
                    <a:pt x="205739" y="132080"/>
                  </a:cubicBezTo>
                  <a:cubicBezTo>
                    <a:pt x="203200" y="137161"/>
                    <a:pt x="203200" y="142240"/>
                    <a:pt x="200659" y="1473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0EC0A06-E462-4977-B8DC-441FF8C72114}"/>
                </a:ext>
              </a:extLst>
            </p:cNvPr>
            <p:cNvSpPr/>
            <p:nvPr/>
          </p:nvSpPr>
          <p:spPr>
            <a:xfrm>
              <a:off x="16377919" y="918210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E048137A-D61B-4748-8369-223EC611F777}"/>
                </a:ext>
              </a:extLst>
            </p:cNvPr>
            <p:cNvSpPr/>
            <p:nvPr/>
          </p:nvSpPr>
          <p:spPr>
            <a:xfrm>
              <a:off x="16659860" y="8890000"/>
              <a:ext cx="7619" cy="7619"/>
            </a:xfrm>
            <a:custGeom>
              <a:avLst/>
              <a:gdLst>
                <a:gd name="connsiteX0" fmla="*/ 0 w 7619"/>
                <a:gd name="connsiteY0" fmla="*/ 2540 h 7619"/>
                <a:gd name="connsiteX1" fmla="*/ 7620 w 7619"/>
                <a:gd name="connsiteY1" fmla="*/ 7620 h 7619"/>
                <a:gd name="connsiteX2" fmla="*/ 5079 w 7619"/>
                <a:gd name="connsiteY2" fmla="*/ 0 h 7619"/>
                <a:gd name="connsiteX3" fmla="*/ 0 w 7619"/>
                <a:gd name="connsiteY3" fmla="*/ 254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0" y="2540"/>
                  </a:moveTo>
                  <a:cubicBezTo>
                    <a:pt x="0" y="5080"/>
                    <a:pt x="2539" y="7620"/>
                    <a:pt x="7620" y="7620"/>
                  </a:cubicBezTo>
                  <a:cubicBezTo>
                    <a:pt x="7620" y="7620"/>
                    <a:pt x="5079" y="0"/>
                    <a:pt x="5079" y="0"/>
                  </a:cubicBezTo>
                  <a:cubicBezTo>
                    <a:pt x="5079" y="2540"/>
                    <a:pt x="2539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8DA2A87-E1C5-4D24-A6B3-E5EBAB38CEE2}"/>
                </a:ext>
              </a:extLst>
            </p:cNvPr>
            <p:cNvSpPr/>
            <p:nvPr/>
          </p:nvSpPr>
          <p:spPr>
            <a:xfrm>
              <a:off x="15654019" y="6405879"/>
              <a:ext cx="7619" cy="7620"/>
            </a:xfrm>
            <a:custGeom>
              <a:avLst/>
              <a:gdLst>
                <a:gd name="connsiteX0" fmla="*/ 0 w 7619"/>
                <a:gd name="connsiteY0" fmla="*/ 2540 h 7620"/>
                <a:gd name="connsiteX1" fmla="*/ 7620 w 7619"/>
                <a:gd name="connsiteY1" fmla="*/ 7620 h 7620"/>
                <a:gd name="connsiteX2" fmla="*/ 5080 w 7619"/>
                <a:gd name="connsiteY2" fmla="*/ 0 h 7620"/>
                <a:gd name="connsiteX3" fmla="*/ 0 w 7619"/>
                <a:gd name="connsiteY3" fmla="*/ 254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20">
                  <a:moveTo>
                    <a:pt x="0" y="2540"/>
                  </a:moveTo>
                  <a:cubicBezTo>
                    <a:pt x="0" y="5080"/>
                    <a:pt x="2541" y="7620"/>
                    <a:pt x="7620" y="7620"/>
                  </a:cubicBezTo>
                  <a:cubicBezTo>
                    <a:pt x="7620" y="7620"/>
                    <a:pt x="5080" y="0"/>
                    <a:pt x="5080" y="0"/>
                  </a:cubicBezTo>
                  <a:cubicBezTo>
                    <a:pt x="5080" y="0"/>
                    <a:pt x="2541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06B42FA0-0746-46C5-B064-CA854355BCD6}"/>
                </a:ext>
              </a:extLst>
            </p:cNvPr>
            <p:cNvSpPr/>
            <p:nvPr/>
          </p:nvSpPr>
          <p:spPr>
            <a:xfrm>
              <a:off x="16659860" y="8882380"/>
              <a:ext cx="7619" cy="17779"/>
            </a:xfrm>
            <a:custGeom>
              <a:avLst/>
              <a:gdLst>
                <a:gd name="connsiteX0" fmla="*/ 0 w 7619"/>
                <a:gd name="connsiteY0" fmla="*/ 10160 h 17779"/>
                <a:gd name="connsiteX1" fmla="*/ 0 w 7619"/>
                <a:gd name="connsiteY1" fmla="*/ 10160 h 17779"/>
                <a:gd name="connsiteX2" fmla="*/ 5079 w 7619"/>
                <a:gd name="connsiteY2" fmla="*/ 10160 h 17779"/>
                <a:gd name="connsiteX3" fmla="*/ 7620 w 7619"/>
                <a:gd name="connsiteY3" fmla="*/ 17780 h 17779"/>
                <a:gd name="connsiteX4" fmla="*/ 0 w 7619"/>
                <a:gd name="connsiteY4" fmla="*/ 0 h 17779"/>
                <a:gd name="connsiteX5" fmla="*/ 2539 w 7619"/>
                <a:gd name="connsiteY5" fmla="*/ 7620 h 17779"/>
                <a:gd name="connsiteX6" fmla="*/ 0 w 7619"/>
                <a:gd name="connsiteY6" fmla="*/ 1016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79">
                  <a:moveTo>
                    <a:pt x="0" y="10160"/>
                  </a:moveTo>
                  <a:cubicBezTo>
                    <a:pt x="0" y="10160"/>
                    <a:pt x="0" y="10160"/>
                    <a:pt x="0" y="10160"/>
                  </a:cubicBezTo>
                  <a:cubicBezTo>
                    <a:pt x="2539" y="12700"/>
                    <a:pt x="5079" y="10160"/>
                    <a:pt x="5079" y="10160"/>
                  </a:cubicBezTo>
                  <a:cubicBezTo>
                    <a:pt x="5079" y="10160"/>
                    <a:pt x="7620" y="17780"/>
                    <a:pt x="7620" y="17780"/>
                  </a:cubicBezTo>
                  <a:cubicBezTo>
                    <a:pt x="5079" y="12700"/>
                    <a:pt x="2539" y="7620"/>
                    <a:pt x="0" y="0"/>
                  </a:cubicBezTo>
                  <a:cubicBezTo>
                    <a:pt x="0" y="0"/>
                    <a:pt x="2539" y="7620"/>
                    <a:pt x="2539" y="7620"/>
                  </a:cubicBezTo>
                  <a:cubicBezTo>
                    <a:pt x="2539" y="7620"/>
                    <a:pt x="2539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DB69B098-1B5F-4826-A7A4-56A3F6F77707}"/>
                </a:ext>
              </a:extLst>
            </p:cNvPr>
            <p:cNvSpPr/>
            <p:nvPr/>
          </p:nvSpPr>
          <p:spPr>
            <a:xfrm>
              <a:off x="16378554" y="9179559"/>
              <a:ext cx="1905" cy="1905"/>
            </a:xfrm>
            <a:custGeom>
              <a:avLst/>
              <a:gdLst>
                <a:gd name="connsiteX0" fmla="*/ 1906 w 1905"/>
                <a:gd name="connsiteY0" fmla="*/ 0 h 1905"/>
                <a:gd name="connsiteX1" fmla="*/ 1906 w 1905"/>
                <a:gd name="connsiteY1" fmla="*/ 0 h 1905"/>
                <a:gd name="connsiteX2" fmla="*/ 1906 w 1905"/>
                <a:gd name="connsiteY2" fmla="*/ 0 h 1905"/>
                <a:gd name="connsiteX3" fmla="*/ 1906 w 1905"/>
                <a:gd name="connsiteY3" fmla="*/ 0 h 1905"/>
                <a:gd name="connsiteX4" fmla="*/ 1906 w 1905"/>
                <a:gd name="connsiteY4" fmla="*/ 0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" h="1905">
                  <a:moveTo>
                    <a:pt x="1906" y="0"/>
                  </a:moveTo>
                  <a:cubicBezTo>
                    <a:pt x="1906" y="0"/>
                    <a:pt x="-635" y="2540"/>
                    <a:pt x="1906" y="0"/>
                  </a:cubicBezTo>
                  <a:cubicBezTo>
                    <a:pt x="-635" y="2540"/>
                    <a:pt x="-635" y="2540"/>
                    <a:pt x="1906" y="0"/>
                  </a:cubicBezTo>
                  <a:cubicBezTo>
                    <a:pt x="-635" y="2540"/>
                    <a:pt x="1906" y="2540"/>
                    <a:pt x="1906" y="0"/>
                  </a:cubicBezTo>
                  <a:cubicBezTo>
                    <a:pt x="1906" y="2540"/>
                    <a:pt x="1906" y="0"/>
                    <a:pt x="1906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4C8173C-FAA5-4F83-93A3-2A97EA460D3C}"/>
                </a:ext>
              </a:extLst>
            </p:cNvPr>
            <p:cNvSpPr/>
            <p:nvPr/>
          </p:nvSpPr>
          <p:spPr>
            <a:xfrm>
              <a:off x="16380460" y="9182100"/>
              <a:ext cx="2539" cy="2540"/>
            </a:xfrm>
            <a:custGeom>
              <a:avLst/>
              <a:gdLst>
                <a:gd name="connsiteX0" fmla="*/ 0 w 2539"/>
                <a:gd name="connsiteY0" fmla="*/ 0 h 2540"/>
                <a:gd name="connsiteX1" fmla="*/ 0 w 2539"/>
                <a:gd name="connsiteY1" fmla="*/ 0 h 2540"/>
                <a:gd name="connsiteX2" fmla="*/ 2539 w 2539"/>
                <a:gd name="connsiteY2" fmla="*/ 2540 h 2540"/>
                <a:gd name="connsiteX3" fmla="*/ 0 w 2539"/>
                <a:gd name="connsiteY3" fmla="*/ 0 h 2540"/>
                <a:gd name="connsiteX4" fmla="*/ 0 w 2539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54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40"/>
                    <a:pt x="2539" y="2540"/>
                    <a:pt x="2539" y="2540"/>
                  </a:cubicBezTo>
                  <a:cubicBezTo>
                    <a:pt x="2539" y="2540"/>
                    <a:pt x="2539" y="0"/>
                    <a:pt x="0" y="0"/>
                  </a:cubicBezTo>
                  <a:cubicBezTo>
                    <a:pt x="2539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F2299894-940E-4C2E-A0E2-AFD8FC829B37}"/>
                </a:ext>
              </a:extLst>
            </p:cNvPr>
            <p:cNvSpPr/>
            <p:nvPr/>
          </p:nvSpPr>
          <p:spPr>
            <a:xfrm>
              <a:off x="16657319" y="8892540"/>
              <a:ext cx="5080" cy="2540"/>
            </a:xfrm>
            <a:custGeom>
              <a:avLst/>
              <a:gdLst>
                <a:gd name="connsiteX0" fmla="*/ 0 w 5080"/>
                <a:gd name="connsiteY0" fmla="*/ 2540 h 2540"/>
                <a:gd name="connsiteX1" fmla="*/ 5080 w 5080"/>
                <a:gd name="connsiteY1" fmla="*/ 2540 h 2540"/>
                <a:gd name="connsiteX2" fmla="*/ 5080 w 5080"/>
                <a:gd name="connsiteY2" fmla="*/ 0 h 2540"/>
                <a:gd name="connsiteX3" fmla="*/ 0 w 5080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40">
                  <a:moveTo>
                    <a:pt x="0" y="2540"/>
                  </a:moveTo>
                  <a:cubicBezTo>
                    <a:pt x="0" y="2540"/>
                    <a:pt x="2541" y="2540"/>
                    <a:pt x="5080" y="2540"/>
                  </a:cubicBezTo>
                  <a:cubicBezTo>
                    <a:pt x="5080" y="2540"/>
                    <a:pt x="5080" y="2540"/>
                    <a:pt x="5080" y="0"/>
                  </a:cubicBezTo>
                  <a:cubicBezTo>
                    <a:pt x="0" y="0"/>
                    <a:pt x="0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0001CA47-730E-4368-A4B1-057A9FEA74EF}"/>
                </a:ext>
              </a:extLst>
            </p:cNvPr>
            <p:cNvSpPr/>
            <p:nvPr/>
          </p:nvSpPr>
          <p:spPr>
            <a:xfrm>
              <a:off x="15654019" y="6395720"/>
              <a:ext cx="7619" cy="17779"/>
            </a:xfrm>
            <a:custGeom>
              <a:avLst/>
              <a:gdLst>
                <a:gd name="connsiteX0" fmla="*/ 0 w 7619"/>
                <a:gd name="connsiteY0" fmla="*/ 10160 h 17779"/>
                <a:gd name="connsiteX1" fmla="*/ 0 w 7619"/>
                <a:gd name="connsiteY1" fmla="*/ 10160 h 17779"/>
                <a:gd name="connsiteX2" fmla="*/ 5080 w 7619"/>
                <a:gd name="connsiteY2" fmla="*/ 10160 h 17779"/>
                <a:gd name="connsiteX3" fmla="*/ 7620 w 7619"/>
                <a:gd name="connsiteY3" fmla="*/ 17780 h 17779"/>
                <a:gd name="connsiteX4" fmla="*/ 0 w 7619"/>
                <a:gd name="connsiteY4" fmla="*/ 0 h 17779"/>
                <a:gd name="connsiteX5" fmla="*/ 2541 w 7619"/>
                <a:gd name="connsiteY5" fmla="*/ 7620 h 17779"/>
                <a:gd name="connsiteX6" fmla="*/ 0 w 7619"/>
                <a:gd name="connsiteY6" fmla="*/ 1016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79">
                  <a:moveTo>
                    <a:pt x="0" y="10160"/>
                  </a:moveTo>
                  <a:cubicBezTo>
                    <a:pt x="0" y="10160"/>
                    <a:pt x="0" y="10160"/>
                    <a:pt x="0" y="10160"/>
                  </a:cubicBezTo>
                  <a:cubicBezTo>
                    <a:pt x="2541" y="12700"/>
                    <a:pt x="5080" y="10160"/>
                    <a:pt x="5080" y="10160"/>
                  </a:cubicBezTo>
                  <a:cubicBezTo>
                    <a:pt x="5080" y="10160"/>
                    <a:pt x="7620" y="17780"/>
                    <a:pt x="7620" y="17780"/>
                  </a:cubicBezTo>
                  <a:cubicBezTo>
                    <a:pt x="5080" y="12700"/>
                    <a:pt x="2541" y="5080"/>
                    <a:pt x="0" y="0"/>
                  </a:cubicBezTo>
                  <a:cubicBezTo>
                    <a:pt x="0" y="0"/>
                    <a:pt x="2541" y="7620"/>
                    <a:pt x="2541" y="7620"/>
                  </a:cubicBezTo>
                  <a:cubicBezTo>
                    <a:pt x="2541" y="7620"/>
                    <a:pt x="2541" y="1016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86D1D07-4BC7-4378-93C8-E64547E12B4A}"/>
                </a:ext>
              </a:extLst>
            </p:cNvPr>
            <p:cNvSpPr/>
            <p:nvPr/>
          </p:nvSpPr>
          <p:spPr>
            <a:xfrm>
              <a:off x="13820139" y="6840219"/>
              <a:ext cx="17780" cy="17780"/>
            </a:xfrm>
            <a:custGeom>
              <a:avLst/>
              <a:gdLst>
                <a:gd name="connsiteX0" fmla="*/ 0 w 17780"/>
                <a:gd name="connsiteY0" fmla="*/ 0 h 17780"/>
                <a:gd name="connsiteX1" fmla="*/ 7621 w 17780"/>
                <a:gd name="connsiteY1" fmla="*/ 5080 h 17780"/>
                <a:gd name="connsiteX2" fmla="*/ 10161 w 17780"/>
                <a:gd name="connsiteY2" fmla="*/ 5080 h 17780"/>
                <a:gd name="connsiteX3" fmla="*/ 7621 w 17780"/>
                <a:gd name="connsiteY3" fmla="*/ 7620 h 17780"/>
                <a:gd name="connsiteX4" fmla="*/ 7621 w 17780"/>
                <a:gd name="connsiteY4" fmla="*/ 10161 h 17780"/>
                <a:gd name="connsiteX5" fmla="*/ 5080 w 17780"/>
                <a:gd name="connsiteY5" fmla="*/ 17780 h 17780"/>
                <a:gd name="connsiteX6" fmla="*/ 17780 w 17780"/>
                <a:gd name="connsiteY6" fmla="*/ 7620 h 17780"/>
                <a:gd name="connsiteX7" fmla="*/ 0 w 17780"/>
                <a:gd name="connsiteY7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80" h="17780">
                  <a:moveTo>
                    <a:pt x="0" y="0"/>
                  </a:moveTo>
                  <a:cubicBezTo>
                    <a:pt x="2541" y="2540"/>
                    <a:pt x="5080" y="2540"/>
                    <a:pt x="7621" y="5080"/>
                  </a:cubicBezTo>
                  <a:cubicBezTo>
                    <a:pt x="10161" y="5080"/>
                    <a:pt x="10161" y="5080"/>
                    <a:pt x="10161" y="5080"/>
                  </a:cubicBezTo>
                  <a:cubicBezTo>
                    <a:pt x="10161" y="5080"/>
                    <a:pt x="7621" y="5080"/>
                    <a:pt x="7621" y="7620"/>
                  </a:cubicBezTo>
                  <a:cubicBezTo>
                    <a:pt x="7621" y="7620"/>
                    <a:pt x="7621" y="7620"/>
                    <a:pt x="7621" y="10161"/>
                  </a:cubicBezTo>
                  <a:cubicBezTo>
                    <a:pt x="7621" y="15240"/>
                    <a:pt x="7621" y="17780"/>
                    <a:pt x="5080" y="17780"/>
                  </a:cubicBezTo>
                  <a:cubicBezTo>
                    <a:pt x="10161" y="15240"/>
                    <a:pt x="12700" y="10161"/>
                    <a:pt x="17780" y="7620"/>
                  </a:cubicBezTo>
                  <a:cubicBezTo>
                    <a:pt x="12700" y="5080"/>
                    <a:pt x="5080" y="254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70A38B1F-A075-4831-B86B-CF3F18505D80}"/>
                </a:ext>
              </a:extLst>
            </p:cNvPr>
            <p:cNvSpPr/>
            <p:nvPr/>
          </p:nvSpPr>
          <p:spPr>
            <a:xfrm>
              <a:off x="13825219" y="6847840"/>
              <a:ext cx="2540" cy="10159"/>
            </a:xfrm>
            <a:custGeom>
              <a:avLst/>
              <a:gdLst>
                <a:gd name="connsiteX0" fmla="*/ 2541 w 2540"/>
                <a:gd name="connsiteY0" fmla="*/ 0 h 10159"/>
                <a:gd name="connsiteX1" fmla="*/ 0 w 2540"/>
                <a:gd name="connsiteY1" fmla="*/ 2540 h 10159"/>
                <a:gd name="connsiteX2" fmla="*/ 2541 w 2540"/>
                <a:gd name="connsiteY2" fmla="*/ 10160 h 10159"/>
                <a:gd name="connsiteX3" fmla="*/ 2541 w 2540"/>
                <a:gd name="connsiteY3" fmla="*/ 0 h 10159"/>
                <a:gd name="connsiteX4" fmla="*/ 2541 w 2540"/>
                <a:gd name="connsiteY4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" h="10159">
                  <a:moveTo>
                    <a:pt x="2541" y="0"/>
                  </a:moveTo>
                  <a:cubicBezTo>
                    <a:pt x="0" y="0"/>
                    <a:pt x="0" y="2540"/>
                    <a:pt x="0" y="2540"/>
                  </a:cubicBezTo>
                  <a:cubicBezTo>
                    <a:pt x="0" y="2540"/>
                    <a:pt x="2541" y="10160"/>
                    <a:pt x="2541" y="10160"/>
                  </a:cubicBezTo>
                  <a:cubicBezTo>
                    <a:pt x="2541" y="10160"/>
                    <a:pt x="2541" y="7620"/>
                    <a:pt x="2541" y="0"/>
                  </a:cubicBezTo>
                  <a:cubicBezTo>
                    <a:pt x="2541" y="2540"/>
                    <a:pt x="2541" y="0"/>
                    <a:pt x="25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35ABE67-67F7-452B-B916-B444FB00D828}"/>
                </a:ext>
              </a:extLst>
            </p:cNvPr>
            <p:cNvSpPr/>
            <p:nvPr/>
          </p:nvSpPr>
          <p:spPr>
            <a:xfrm>
              <a:off x="13863319" y="6781800"/>
              <a:ext cx="13411" cy="15240"/>
            </a:xfrm>
            <a:custGeom>
              <a:avLst/>
              <a:gdLst>
                <a:gd name="connsiteX0" fmla="*/ 2541 w 13411"/>
                <a:gd name="connsiteY0" fmla="*/ 0 h 15240"/>
                <a:gd name="connsiteX1" fmla="*/ 0 w 13411"/>
                <a:gd name="connsiteY1" fmla="*/ 7620 h 15240"/>
                <a:gd name="connsiteX2" fmla="*/ 10161 w 13411"/>
                <a:gd name="connsiteY2" fmla="*/ 15240 h 15240"/>
                <a:gd name="connsiteX3" fmla="*/ 12700 w 13411"/>
                <a:gd name="connsiteY3" fmla="*/ 7620 h 15240"/>
                <a:gd name="connsiteX4" fmla="*/ 2541 w 13411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40">
                  <a:moveTo>
                    <a:pt x="2541" y="0"/>
                  </a:moveTo>
                  <a:cubicBezTo>
                    <a:pt x="2541" y="2540"/>
                    <a:pt x="0" y="5080"/>
                    <a:pt x="0" y="7620"/>
                  </a:cubicBezTo>
                  <a:cubicBezTo>
                    <a:pt x="2541" y="10160"/>
                    <a:pt x="7620" y="12700"/>
                    <a:pt x="10161" y="15240"/>
                  </a:cubicBezTo>
                  <a:cubicBezTo>
                    <a:pt x="10161" y="12700"/>
                    <a:pt x="15241" y="7620"/>
                    <a:pt x="12700" y="7620"/>
                  </a:cubicBezTo>
                  <a:cubicBezTo>
                    <a:pt x="10161" y="7620"/>
                    <a:pt x="7620" y="5080"/>
                    <a:pt x="25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B431CFEE-1723-4262-8FB9-4DB30BFB439E}"/>
                </a:ext>
              </a:extLst>
            </p:cNvPr>
            <p:cNvSpPr/>
            <p:nvPr/>
          </p:nvSpPr>
          <p:spPr>
            <a:xfrm>
              <a:off x="15654019" y="6395720"/>
              <a:ext cx="2540" cy="10159"/>
            </a:xfrm>
            <a:custGeom>
              <a:avLst/>
              <a:gdLst>
                <a:gd name="connsiteX0" fmla="*/ 0 w 2540"/>
                <a:gd name="connsiteY0" fmla="*/ 10160 h 10159"/>
                <a:gd name="connsiteX1" fmla="*/ 2541 w 2540"/>
                <a:gd name="connsiteY1" fmla="*/ 7620 h 10159"/>
                <a:gd name="connsiteX2" fmla="*/ 0 w 2540"/>
                <a:gd name="connsiteY2" fmla="*/ 0 h 10159"/>
                <a:gd name="connsiteX3" fmla="*/ 0 w 2540"/>
                <a:gd name="connsiteY3" fmla="*/ 10160 h 10159"/>
                <a:gd name="connsiteX4" fmla="*/ 0 w 2540"/>
                <a:gd name="connsiteY4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" h="10159">
                  <a:moveTo>
                    <a:pt x="0" y="10160"/>
                  </a:moveTo>
                  <a:cubicBezTo>
                    <a:pt x="2541" y="10160"/>
                    <a:pt x="2541" y="7620"/>
                    <a:pt x="2541" y="7620"/>
                  </a:cubicBezTo>
                  <a:cubicBezTo>
                    <a:pt x="2541" y="7620"/>
                    <a:pt x="0" y="0"/>
                    <a:pt x="0" y="0"/>
                  </a:cubicBezTo>
                  <a:cubicBezTo>
                    <a:pt x="0" y="0"/>
                    <a:pt x="0" y="2540"/>
                    <a:pt x="0" y="10160"/>
                  </a:cubicBezTo>
                  <a:cubicBezTo>
                    <a:pt x="0" y="7620"/>
                    <a:pt x="0" y="1016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B6687A5E-5052-4852-8A16-73780A038A66}"/>
                </a:ext>
              </a:extLst>
            </p:cNvPr>
            <p:cNvSpPr/>
            <p:nvPr/>
          </p:nvSpPr>
          <p:spPr>
            <a:xfrm>
              <a:off x="14475460" y="6685280"/>
              <a:ext cx="15239" cy="20319"/>
            </a:xfrm>
            <a:custGeom>
              <a:avLst/>
              <a:gdLst>
                <a:gd name="connsiteX0" fmla="*/ 0 w 15239"/>
                <a:gd name="connsiteY0" fmla="*/ 10160 h 20319"/>
                <a:gd name="connsiteX1" fmla="*/ 7620 w 15239"/>
                <a:gd name="connsiteY1" fmla="*/ 20320 h 20319"/>
                <a:gd name="connsiteX2" fmla="*/ 15239 w 15239"/>
                <a:gd name="connsiteY2" fmla="*/ 7620 h 20319"/>
                <a:gd name="connsiteX3" fmla="*/ 12700 w 15239"/>
                <a:gd name="connsiteY3" fmla="*/ 0 h 20319"/>
                <a:gd name="connsiteX4" fmla="*/ 0 w 15239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19">
                  <a:moveTo>
                    <a:pt x="0" y="10160"/>
                  </a:moveTo>
                  <a:cubicBezTo>
                    <a:pt x="0" y="10160"/>
                    <a:pt x="5079" y="15239"/>
                    <a:pt x="7620" y="20320"/>
                  </a:cubicBezTo>
                  <a:cubicBezTo>
                    <a:pt x="10159" y="15239"/>
                    <a:pt x="12700" y="12700"/>
                    <a:pt x="15239" y="7620"/>
                  </a:cubicBezTo>
                  <a:cubicBezTo>
                    <a:pt x="15239" y="5080"/>
                    <a:pt x="12700" y="2539"/>
                    <a:pt x="12700" y="0"/>
                  </a:cubicBezTo>
                  <a:cubicBezTo>
                    <a:pt x="7620" y="2539"/>
                    <a:pt x="2539" y="508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E152783-BE07-469E-B29F-9A0CDA98173E}"/>
                </a:ext>
              </a:extLst>
            </p:cNvPr>
            <p:cNvSpPr/>
            <p:nvPr/>
          </p:nvSpPr>
          <p:spPr>
            <a:xfrm>
              <a:off x="15641319" y="6395720"/>
              <a:ext cx="20319" cy="17779"/>
            </a:xfrm>
            <a:custGeom>
              <a:avLst/>
              <a:gdLst>
                <a:gd name="connsiteX0" fmla="*/ 20320 w 20319"/>
                <a:gd name="connsiteY0" fmla="*/ 17780 h 17779"/>
                <a:gd name="connsiteX1" fmla="*/ 12700 w 20319"/>
                <a:gd name="connsiteY1" fmla="*/ 12700 h 17779"/>
                <a:gd name="connsiteX2" fmla="*/ 7620 w 20319"/>
                <a:gd name="connsiteY2" fmla="*/ 12700 h 17779"/>
                <a:gd name="connsiteX3" fmla="*/ 10161 w 20319"/>
                <a:gd name="connsiteY3" fmla="*/ 10160 h 17779"/>
                <a:gd name="connsiteX4" fmla="*/ 10161 w 20319"/>
                <a:gd name="connsiteY4" fmla="*/ 7620 h 17779"/>
                <a:gd name="connsiteX5" fmla="*/ 12700 w 20319"/>
                <a:gd name="connsiteY5" fmla="*/ 0 h 17779"/>
                <a:gd name="connsiteX6" fmla="*/ 0 w 20319"/>
                <a:gd name="connsiteY6" fmla="*/ 10160 h 17779"/>
                <a:gd name="connsiteX7" fmla="*/ 20320 w 20319"/>
                <a:gd name="connsiteY7" fmla="*/ 177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319" h="17779">
                  <a:moveTo>
                    <a:pt x="20320" y="17780"/>
                  </a:moveTo>
                  <a:cubicBezTo>
                    <a:pt x="17780" y="15240"/>
                    <a:pt x="15241" y="15240"/>
                    <a:pt x="12700" y="12700"/>
                  </a:cubicBezTo>
                  <a:cubicBezTo>
                    <a:pt x="10161" y="12700"/>
                    <a:pt x="7620" y="12700"/>
                    <a:pt x="7620" y="12700"/>
                  </a:cubicBezTo>
                  <a:cubicBezTo>
                    <a:pt x="7620" y="12700"/>
                    <a:pt x="10161" y="12700"/>
                    <a:pt x="10161" y="10160"/>
                  </a:cubicBezTo>
                  <a:cubicBezTo>
                    <a:pt x="10161" y="10160"/>
                    <a:pt x="10161" y="10160"/>
                    <a:pt x="10161" y="7620"/>
                  </a:cubicBezTo>
                  <a:cubicBezTo>
                    <a:pt x="10161" y="2540"/>
                    <a:pt x="10161" y="0"/>
                    <a:pt x="12700" y="0"/>
                  </a:cubicBezTo>
                  <a:cubicBezTo>
                    <a:pt x="7620" y="2540"/>
                    <a:pt x="5080" y="7620"/>
                    <a:pt x="0" y="10160"/>
                  </a:cubicBezTo>
                  <a:cubicBezTo>
                    <a:pt x="7620" y="12700"/>
                    <a:pt x="15241" y="15240"/>
                    <a:pt x="2032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7781A350-2B7E-4BF3-BCFD-CCF12091772B}"/>
                </a:ext>
              </a:extLst>
            </p:cNvPr>
            <p:cNvSpPr/>
            <p:nvPr/>
          </p:nvSpPr>
          <p:spPr>
            <a:xfrm>
              <a:off x="13820139" y="6840219"/>
              <a:ext cx="7621" cy="17780"/>
            </a:xfrm>
            <a:custGeom>
              <a:avLst/>
              <a:gdLst>
                <a:gd name="connsiteX0" fmla="*/ 7621 w 7621"/>
                <a:gd name="connsiteY0" fmla="*/ 7620 h 17780"/>
                <a:gd name="connsiteX1" fmla="*/ 7621 w 7621"/>
                <a:gd name="connsiteY1" fmla="*/ 7620 h 17780"/>
                <a:gd name="connsiteX2" fmla="*/ 2541 w 7621"/>
                <a:gd name="connsiteY2" fmla="*/ 7620 h 17780"/>
                <a:gd name="connsiteX3" fmla="*/ 0 w 7621"/>
                <a:gd name="connsiteY3" fmla="*/ 0 h 17780"/>
                <a:gd name="connsiteX4" fmla="*/ 7621 w 7621"/>
                <a:gd name="connsiteY4" fmla="*/ 17780 h 17780"/>
                <a:gd name="connsiteX5" fmla="*/ 5080 w 7621"/>
                <a:gd name="connsiteY5" fmla="*/ 10161 h 17780"/>
                <a:gd name="connsiteX6" fmla="*/ 7621 w 7621"/>
                <a:gd name="connsiteY6" fmla="*/ 762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1" h="17780">
                  <a:moveTo>
                    <a:pt x="7621" y="7620"/>
                  </a:moveTo>
                  <a:cubicBezTo>
                    <a:pt x="7621" y="7620"/>
                    <a:pt x="7621" y="7620"/>
                    <a:pt x="7621" y="7620"/>
                  </a:cubicBezTo>
                  <a:cubicBezTo>
                    <a:pt x="5080" y="5080"/>
                    <a:pt x="2541" y="7620"/>
                    <a:pt x="2541" y="7620"/>
                  </a:cubicBezTo>
                  <a:cubicBezTo>
                    <a:pt x="2541" y="7620"/>
                    <a:pt x="0" y="0"/>
                    <a:pt x="0" y="0"/>
                  </a:cubicBezTo>
                  <a:cubicBezTo>
                    <a:pt x="2541" y="5080"/>
                    <a:pt x="5080" y="12700"/>
                    <a:pt x="7621" y="17780"/>
                  </a:cubicBezTo>
                  <a:cubicBezTo>
                    <a:pt x="7621" y="17780"/>
                    <a:pt x="5080" y="10161"/>
                    <a:pt x="5080" y="10161"/>
                  </a:cubicBezTo>
                  <a:cubicBezTo>
                    <a:pt x="5080" y="10161"/>
                    <a:pt x="5080" y="7620"/>
                    <a:pt x="7621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3AD34023-D15A-48D3-898C-6B1868CDBC78}"/>
                </a:ext>
              </a:extLst>
            </p:cNvPr>
            <p:cNvSpPr/>
            <p:nvPr/>
          </p:nvSpPr>
          <p:spPr>
            <a:xfrm>
              <a:off x="13820139" y="6840219"/>
              <a:ext cx="7621" cy="7620"/>
            </a:xfrm>
            <a:custGeom>
              <a:avLst/>
              <a:gdLst>
                <a:gd name="connsiteX0" fmla="*/ 7621 w 7621"/>
                <a:gd name="connsiteY0" fmla="*/ 5080 h 7620"/>
                <a:gd name="connsiteX1" fmla="*/ 0 w 7621"/>
                <a:gd name="connsiteY1" fmla="*/ 0 h 7620"/>
                <a:gd name="connsiteX2" fmla="*/ 2541 w 7621"/>
                <a:gd name="connsiteY2" fmla="*/ 7620 h 7620"/>
                <a:gd name="connsiteX3" fmla="*/ 7621 w 7621"/>
                <a:gd name="connsiteY3" fmla="*/ 508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1" h="7620">
                  <a:moveTo>
                    <a:pt x="7621" y="5080"/>
                  </a:moveTo>
                  <a:cubicBezTo>
                    <a:pt x="7621" y="2540"/>
                    <a:pt x="5080" y="0"/>
                    <a:pt x="0" y="0"/>
                  </a:cubicBezTo>
                  <a:cubicBezTo>
                    <a:pt x="0" y="0"/>
                    <a:pt x="2541" y="7620"/>
                    <a:pt x="2541" y="7620"/>
                  </a:cubicBezTo>
                  <a:cubicBezTo>
                    <a:pt x="2541" y="7620"/>
                    <a:pt x="5080" y="7620"/>
                    <a:pt x="7621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947AE2AE-A8AC-4CFB-8444-BF0063714274}"/>
                </a:ext>
              </a:extLst>
            </p:cNvPr>
            <p:cNvSpPr/>
            <p:nvPr/>
          </p:nvSpPr>
          <p:spPr>
            <a:xfrm>
              <a:off x="16659860" y="8882380"/>
              <a:ext cx="2539" cy="10159"/>
            </a:xfrm>
            <a:custGeom>
              <a:avLst/>
              <a:gdLst>
                <a:gd name="connsiteX0" fmla="*/ 0 w 2539"/>
                <a:gd name="connsiteY0" fmla="*/ 10160 h 10159"/>
                <a:gd name="connsiteX1" fmla="*/ 2539 w 2539"/>
                <a:gd name="connsiteY1" fmla="*/ 7620 h 10159"/>
                <a:gd name="connsiteX2" fmla="*/ 0 w 2539"/>
                <a:gd name="connsiteY2" fmla="*/ 0 h 10159"/>
                <a:gd name="connsiteX3" fmla="*/ 0 w 2539"/>
                <a:gd name="connsiteY3" fmla="*/ 10160 h 10159"/>
                <a:gd name="connsiteX4" fmla="*/ 0 w 2539"/>
                <a:gd name="connsiteY4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159">
                  <a:moveTo>
                    <a:pt x="0" y="10160"/>
                  </a:moveTo>
                  <a:cubicBezTo>
                    <a:pt x="2539" y="10160"/>
                    <a:pt x="2539" y="7620"/>
                    <a:pt x="2539" y="7620"/>
                  </a:cubicBezTo>
                  <a:cubicBezTo>
                    <a:pt x="2539" y="7620"/>
                    <a:pt x="0" y="0"/>
                    <a:pt x="0" y="0"/>
                  </a:cubicBezTo>
                  <a:cubicBezTo>
                    <a:pt x="0" y="0"/>
                    <a:pt x="0" y="2539"/>
                    <a:pt x="0" y="10160"/>
                  </a:cubicBezTo>
                  <a:cubicBezTo>
                    <a:pt x="0" y="7620"/>
                    <a:pt x="0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A90565F3-D43D-4096-8288-090952F6CDE8}"/>
                </a:ext>
              </a:extLst>
            </p:cNvPr>
            <p:cNvSpPr/>
            <p:nvPr/>
          </p:nvSpPr>
          <p:spPr>
            <a:xfrm>
              <a:off x="13944600" y="9357359"/>
              <a:ext cx="50800" cy="66040"/>
            </a:xfrm>
            <a:custGeom>
              <a:avLst/>
              <a:gdLst>
                <a:gd name="connsiteX0" fmla="*/ 0 w 50800"/>
                <a:gd name="connsiteY0" fmla="*/ 30480 h 66040"/>
                <a:gd name="connsiteX1" fmla="*/ 33020 w 50800"/>
                <a:gd name="connsiteY1" fmla="*/ 66040 h 66040"/>
                <a:gd name="connsiteX2" fmla="*/ 50800 w 50800"/>
                <a:gd name="connsiteY2" fmla="*/ 60960 h 66040"/>
                <a:gd name="connsiteX3" fmla="*/ 27939 w 50800"/>
                <a:gd name="connsiteY3" fmla="*/ 0 h 66040"/>
                <a:gd name="connsiteX4" fmla="*/ 10161 w 50800"/>
                <a:gd name="connsiteY4" fmla="*/ 7620 h 66040"/>
                <a:gd name="connsiteX5" fmla="*/ 0 w 50800"/>
                <a:gd name="connsiteY5" fmla="*/ 30480 h 66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00" h="66040">
                  <a:moveTo>
                    <a:pt x="0" y="30480"/>
                  </a:moveTo>
                  <a:cubicBezTo>
                    <a:pt x="5080" y="48260"/>
                    <a:pt x="12700" y="63500"/>
                    <a:pt x="33020" y="66040"/>
                  </a:cubicBezTo>
                  <a:cubicBezTo>
                    <a:pt x="38100" y="66040"/>
                    <a:pt x="45720" y="63500"/>
                    <a:pt x="50800" y="60960"/>
                  </a:cubicBezTo>
                  <a:cubicBezTo>
                    <a:pt x="38100" y="43180"/>
                    <a:pt x="63500" y="10160"/>
                    <a:pt x="27939" y="0"/>
                  </a:cubicBezTo>
                  <a:cubicBezTo>
                    <a:pt x="22861" y="2540"/>
                    <a:pt x="15239" y="5080"/>
                    <a:pt x="10161" y="7620"/>
                  </a:cubicBezTo>
                  <a:cubicBezTo>
                    <a:pt x="7620" y="12700"/>
                    <a:pt x="5080" y="20320"/>
                    <a:pt x="0" y="304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286BE718-EE0E-43CE-9555-966C15F51D93}"/>
                </a:ext>
              </a:extLst>
            </p:cNvPr>
            <p:cNvSpPr/>
            <p:nvPr/>
          </p:nvSpPr>
          <p:spPr>
            <a:xfrm>
              <a:off x="13944600" y="9364980"/>
              <a:ext cx="10160" cy="22859"/>
            </a:xfrm>
            <a:custGeom>
              <a:avLst/>
              <a:gdLst>
                <a:gd name="connsiteX0" fmla="*/ 0 w 10160"/>
                <a:gd name="connsiteY0" fmla="*/ 22860 h 22859"/>
                <a:gd name="connsiteX1" fmla="*/ 10161 w 10160"/>
                <a:gd name="connsiteY1" fmla="*/ 0 h 22859"/>
                <a:gd name="connsiteX2" fmla="*/ 0 w 10160"/>
                <a:gd name="connsiteY2" fmla="*/ 2286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" h="22859">
                  <a:moveTo>
                    <a:pt x="0" y="22860"/>
                  </a:moveTo>
                  <a:cubicBezTo>
                    <a:pt x="2539" y="15239"/>
                    <a:pt x="7620" y="7620"/>
                    <a:pt x="10161" y="0"/>
                  </a:cubicBezTo>
                  <a:cubicBezTo>
                    <a:pt x="7620" y="5080"/>
                    <a:pt x="2539" y="12700"/>
                    <a:pt x="0" y="228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8C8AE6C-5A84-456C-8A41-EB34CC228A26}"/>
                </a:ext>
              </a:extLst>
            </p:cNvPr>
            <p:cNvSpPr/>
            <p:nvPr/>
          </p:nvSpPr>
          <p:spPr>
            <a:xfrm>
              <a:off x="13942060" y="9359900"/>
              <a:ext cx="12700" cy="27940"/>
            </a:xfrm>
            <a:custGeom>
              <a:avLst/>
              <a:gdLst>
                <a:gd name="connsiteX0" fmla="*/ 5079 w 12700"/>
                <a:gd name="connsiteY0" fmla="*/ 0 h 27940"/>
                <a:gd name="connsiteX1" fmla="*/ 5079 w 12700"/>
                <a:gd name="connsiteY1" fmla="*/ 0 h 27940"/>
                <a:gd name="connsiteX2" fmla="*/ 0 w 12700"/>
                <a:gd name="connsiteY2" fmla="*/ 17780 h 27940"/>
                <a:gd name="connsiteX3" fmla="*/ 2539 w 12700"/>
                <a:gd name="connsiteY3" fmla="*/ 27940 h 27940"/>
                <a:gd name="connsiteX4" fmla="*/ 12700 w 12700"/>
                <a:gd name="connsiteY4" fmla="*/ 5080 h 27940"/>
                <a:gd name="connsiteX5" fmla="*/ 5079 w 12700"/>
                <a:gd name="connsiteY5" fmla="*/ 0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0" h="27940">
                  <a:moveTo>
                    <a:pt x="5079" y="0"/>
                  </a:moveTo>
                  <a:cubicBezTo>
                    <a:pt x="5079" y="0"/>
                    <a:pt x="5079" y="0"/>
                    <a:pt x="5079" y="0"/>
                  </a:cubicBezTo>
                  <a:cubicBezTo>
                    <a:pt x="0" y="5080"/>
                    <a:pt x="0" y="12700"/>
                    <a:pt x="0" y="17780"/>
                  </a:cubicBezTo>
                  <a:cubicBezTo>
                    <a:pt x="0" y="20320"/>
                    <a:pt x="2539" y="22860"/>
                    <a:pt x="2539" y="27940"/>
                  </a:cubicBezTo>
                  <a:cubicBezTo>
                    <a:pt x="5079" y="20320"/>
                    <a:pt x="10159" y="12700"/>
                    <a:pt x="12700" y="5080"/>
                  </a:cubicBezTo>
                  <a:cubicBezTo>
                    <a:pt x="10159" y="2540"/>
                    <a:pt x="7620" y="0"/>
                    <a:pt x="507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80A5A87D-9AD0-4D18-B163-3F39702F71BA}"/>
                </a:ext>
              </a:extLst>
            </p:cNvPr>
            <p:cNvSpPr/>
            <p:nvPr/>
          </p:nvSpPr>
          <p:spPr>
            <a:xfrm>
              <a:off x="13954249" y="9283700"/>
              <a:ext cx="26422" cy="73659"/>
            </a:xfrm>
            <a:custGeom>
              <a:avLst/>
              <a:gdLst>
                <a:gd name="connsiteX0" fmla="*/ 18290 w 26422"/>
                <a:gd name="connsiteY0" fmla="*/ 73660 h 73659"/>
                <a:gd name="connsiteX1" fmla="*/ 25912 w 26422"/>
                <a:gd name="connsiteY1" fmla="*/ 48260 h 73659"/>
                <a:gd name="connsiteX2" fmla="*/ 8131 w 26422"/>
                <a:gd name="connsiteY2" fmla="*/ 0 h 73659"/>
                <a:gd name="connsiteX3" fmla="*/ 512 w 26422"/>
                <a:gd name="connsiteY3" fmla="*/ 25400 h 73659"/>
                <a:gd name="connsiteX4" fmla="*/ 18290 w 26422"/>
                <a:gd name="connsiteY4" fmla="*/ 73660 h 7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2" h="73659">
                  <a:moveTo>
                    <a:pt x="18290" y="73660"/>
                  </a:moveTo>
                  <a:cubicBezTo>
                    <a:pt x="20831" y="63500"/>
                    <a:pt x="28451" y="55880"/>
                    <a:pt x="25912" y="48260"/>
                  </a:cubicBezTo>
                  <a:cubicBezTo>
                    <a:pt x="23371" y="30480"/>
                    <a:pt x="13212" y="15240"/>
                    <a:pt x="8131" y="0"/>
                  </a:cubicBezTo>
                  <a:cubicBezTo>
                    <a:pt x="5590" y="10160"/>
                    <a:pt x="-2029" y="17780"/>
                    <a:pt x="512" y="25400"/>
                  </a:cubicBezTo>
                  <a:cubicBezTo>
                    <a:pt x="3051" y="40640"/>
                    <a:pt x="13212" y="55880"/>
                    <a:pt x="18290" y="736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24FEC53-C229-4FC6-BAA7-68431C569294}"/>
                </a:ext>
              </a:extLst>
            </p:cNvPr>
            <p:cNvSpPr/>
            <p:nvPr/>
          </p:nvSpPr>
          <p:spPr>
            <a:xfrm>
              <a:off x="13954760" y="9349740"/>
              <a:ext cx="17778" cy="12700"/>
            </a:xfrm>
            <a:custGeom>
              <a:avLst/>
              <a:gdLst>
                <a:gd name="connsiteX0" fmla="*/ 0 w 17778"/>
                <a:gd name="connsiteY0" fmla="*/ 5080 h 12700"/>
                <a:gd name="connsiteX1" fmla="*/ 0 w 17778"/>
                <a:gd name="connsiteY1" fmla="*/ 5080 h 12700"/>
                <a:gd name="connsiteX2" fmla="*/ 0 w 17778"/>
                <a:gd name="connsiteY2" fmla="*/ 12700 h 12700"/>
                <a:gd name="connsiteX3" fmla="*/ 17779 w 17778"/>
                <a:gd name="connsiteY3" fmla="*/ 5080 h 12700"/>
                <a:gd name="connsiteX4" fmla="*/ 10159 w 17778"/>
                <a:gd name="connsiteY4" fmla="*/ 0 h 12700"/>
                <a:gd name="connsiteX5" fmla="*/ 0 w 17778"/>
                <a:gd name="connsiteY5" fmla="*/ 508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78" h="12700">
                  <a:moveTo>
                    <a:pt x="0" y="5080"/>
                  </a:moveTo>
                  <a:cubicBezTo>
                    <a:pt x="0" y="5080"/>
                    <a:pt x="0" y="5080"/>
                    <a:pt x="0" y="5080"/>
                  </a:cubicBezTo>
                  <a:cubicBezTo>
                    <a:pt x="0" y="7620"/>
                    <a:pt x="0" y="10160"/>
                    <a:pt x="0" y="12700"/>
                  </a:cubicBezTo>
                  <a:cubicBezTo>
                    <a:pt x="5079" y="10160"/>
                    <a:pt x="12700" y="7620"/>
                    <a:pt x="17779" y="5080"/>
                  </a:cubicBezTo>
                  <a:cubicBezTo>
                    <a:pt x="15239" y="2540"/>
                    <a:pt x="12700" y="2540"/>
                    <a:pt x="10159" y="0"/>
                  </a:cubicBezTo>
                  <a:cubicBezTo>
                    <a:pt x="5079" y="2540"/>
                    <a:pt x="2539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4A029307-5538-4CEE-A132-0BB660E0D5EB}"/>
                </a:ext>
              </a:extLst>
            </p:cNvPr>
            <p:cNvSpPr/>
            <p:nvPr/>
          </p:nvSpPr>
          <p:spPr>
            <a:xfrm>
              <a:off x="15542260" y="9636759"/>
              <a:ext cx="12064" cy="25400"/>
            </a:xfrm>
            <a:custGeom>
              <a:avLst/>
              <a:gdLst>
                <a:gd name="connsiteX0" fmla="*/ 10159 w 12064"/>
                <a:gd name="connsiteY0" fmla="*/ 0 h 25400"/>
                <a:gd name="connsiteX1" fmla="*/ 7620 w 12064"/>
                <a:gd name="connsiteY1" fmla="*/ 10160 h 25400"/>
                <a:gd name="connsiteX2" fmla="*/ 0 w 12064"/>
                <a:gd name="connsiteY2" fmla="*/ 25400 h 25400"/>
                <a:gd name="connsiteX3" fmla="*/ 10159 w 12064"/>
                <a:gd name="connsiteY3" fmla="*/ 0 h 25400"/>
                <a:gd name="connsiteX4" fmla="*/ 10159 w 12064"/>
                <a:gd name="connsiteY4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64" h="25400">
                  <a:moveTo>
                    <a:pt x="10159" y="0"/>
                  </a:moveTo>
                  <a:cubicBezTo>
                    <a:pt x="10159" y="2540"/>
                    <a:pt x="7620" y="5080"/>
                    <a:pt x="7620" y="10160"/>
                  </a:cubicBezTo>
                  <a:cubicBezTo>
                    <a:pt x="5079" y="15240"/>
                    <a:pt x="2539" y="20320"/>
                    <a:pt x="0" y="25400"/>
                  </a:cubicBezTo>
                  <a:cubicBezTo>
                    <a:pt x="5079" y="17780"/>
                    <a:pt x="7620" y="10160"/>
                    <a:pt x="10159" y="0"/>
                  </a:cubicBezTo>
                  <a:cubicBezTo>
                    <a:pt x="12700" y="0"/>
                    <a:pt x="12700" y="0"/>
                    <a:pt x="1015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C9C9F75E-38DB-4E25-8078-F66A0FC7CDD4}"/>
                </a:ext>
              </a:extLst>
            </p:cNvPr>
            <p:cNvSpPr/>
            <p:nvPr/>
          </p:nvSpPr>
          <p:spPr>
            <a:xfrm>
              <a:off x="13909039" y="9333408"/>
              <a:ext cx="45721" cy="26491"/>
            </a:xfrm>
            <a:custGeom>
              <a:avLst/>
              <a:gdLst>
                <a:gd name="connsiteX0" fmla="*/ 45721 w 45721"/>
                <a:gd name="connsiteY0" fmla="*/ 21411 h 26491"/>
                <a:gd name="connsiteX1" fmla="*/ 0 w 45721"/>
                <a:gd name="connsiteY1" fmla="*/ 8711 h 26491"/>
                <a:gd name="connsiteX2" fmla="*/ 40641 w 45721"/>
                <a:gd name="connsiteY2" fmla="*/ 26491 h 26491"/>
                <a:gd name="connsiteX3" fmla="*/ 45721 w 45721"/>
                <a:gd name="connsiteY3" fmla="*/ 21411 h 2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1" h="26491">
                  <a:moveTo>
                    <a:pt x="45721" y="21411"/>
                  </a:moveTo>
                  <a:cubicBezTo>
                    <a:pt x="38100" y="-1449"/>
                    <a:pt x="22861" y="-6528"/>
                    <a:pt x="0" y="8711"/>
                  </a:cubicBezTo>
                  <a:cubicBezTo>
                    <a:pt x="12700" y="13791"/>
                    <a:pt x="25400" y="21411"/>
                    <a:pt x="40641" y="26491"/>
                  </a:cubicBezTo>
                  <a:cubicBezTo>
                    <a:pt x="40641" y="23951"/>
                    <a:pt x="43180" y="23951"/>
                    <a:pt x="45721" y="214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CF6282AC-8D44-4B54-9CE7-016BD74F89C2}"/>
                </a:ext>
              </a:extLst>
            </p:cNvPr>
            <p:cNvSpPr/>
            <p:nvPr/>
          </p:nvSpPr>
          <p:spPr>
            <a:xfrm>
              <a:off x="13909039" y="9342119"/>
              <a:ext cx="38100" cy="53034"/>
            </a:xfrm>
            <a:custGeom>
              <a:avLst/>
              <a:gdLst>
                <a:gd name="connsiteX0" fmla="*/ 38100 w 38100"/>
                <a:gd name="connsiteY0" fmla="*/ 17780 h 53034"/>
                <a:gd name="connsiteX1" fmla="*/ 38100 w 38100"/>
                <a:gd name="connsiteY1" fmla="*/ 17780 h 53034"/>
                <a:gd name="connsiteX2" fmla="*/ 0 w 38100"/>
                <a:gd name="connsiteY2" fmla="*/ 0 h 53034"/>
                <a:gd name="connsiteX3" fmla="*/ 7621 w 38100"/>
                <a:gd name="connsiteY3" fmla="*/ 22861 h 53034"/>
                <a:gd name="connsiteX4" fmla="*/ 35561 w 38100"/>
                <a:gd name="connsiteY4" fmla="*/ 43180 h 53034"/>
                <a:gd name="connsiteX5" fmla="*/ 33021 w 38100"/>
                <a:gd name="connsiteY5" fmla="*/ 33020 h 53034"/>
                <a:gd name="connsiteX6" fmla="*/ 38100 w 38100"/>
                <a:gd name="connsiteY6" fmla="*/ 17780 h 5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53034">
                  <a:moveTo>
                    <a:pt x="38100" y="17780"/>
                  </a:moveTo>
                  <a:cubicBezTo>
                    <a:pt x="38100" y="17780"/>
                    <a:pt x="38100" y="17780"/>
                    <a:pt x="38100" y="17780"/>
                  </a:cubicBezTo>
                  <a:cubicBezTo>
                    <a:pt x="25400" y="10161"/>
                    <a:pt x="12700" y="5080"/>
                    <a:pt x="0" y="0"/>
                  </a:cubicBezTo>
                  <a:cubicBezTo>
                    <a:pt x="2541" y="7620"/>
                    <a:pt x="10161" y="17780"/>
                    <a:pt x="7621" y="22861"/>
                  </a:cubicBezTo>
                  <a:cubicBezTo>
                    <a:pt x="-10159" y="68580"/>
                    <a:pt x="15241" y="50800"/>
                    <a:pt x="35561" y="43180"/>
                  </a:cubicBezTo>
                  <a:cubicBezTo>
                    <a:pt x="35561" y="40640"/>
                    <a:pt x="33021" y="38100"/>
                    <a:pt x="33021" y="33020"/>
                  </a:cubicBezTo>
                  <a:cubicBezTo>
                    <a:pt x="33021" y="27940"/>
                    <a:pt x="35561" y="22861"/>
                    <a:pt x="3810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9FE9F47-F2D2-4704-9456-E2EB0881C3AC}"/>
                </a:ext>
              </a:extLst>
            </p:cNvPr>
            <p:cNvSpPr/>
            <p:nvPr/>
          </p:nvSpPr>
          <p:spPr>
            <a:xfrm>
              <a:off x="13947139" y="9354819"/>
              <a:ext cx="7621" cy="7620"/>
            </a:xfrm>
            <a:custGeom>
              <a:avLst/>
              <a:gdLst>
                <a:gd name="connsiteX0" fmla="*/ 7621 w 7621"/>
                <a:gd name="connsiteY0" fmla="*/ 7620 h 7620"/>
                <a:gd name="connsiteX1" fmla="*/ 5080 w 7621"/>
                <a:gd name="connsiteY1" fmla="*/ 0 h 7620"/>
                <a:gd name="connsiteX2" fmla="*/ 0 w 7621"/>
                <a:gd name="connsiteY2" fmla="*/ 5080 h 7620"/>
                <a:gd name="connsiteX3" fmla="*/ 7621 w 7621"/>
                <a:gd name="connsiteY3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1" h="7620">
                  <a:moveTo>
                    <a:pt x="7621" y="7620"/>
                  </a:moveTo>
                  <a:cubicBezTo>
                    <a:pt x="7621" y="5080"/>
                    <a:pt x="7621" y="2540"/>
                    <a:pt x="5080" y="0"/>
                  </a:cubicBezTo>
                  <a:cubicBezTo>
                    <a:pt x="2541" y="2540"/>
                    <a:pt x="0" y="2540"/>
                    <a:pt x="0" y="5080"/>
                  </a:cubicBezTo>
                  <a:cubicBezTo>
                    <a:pt x="2541" y="5080"/>
                    <a:pt x="5080" y="7620"/>
                    <a:pt x="7621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A3DD20E-3CBC-4BF0-92CD-8E6FEF4CD9C1}"/>
                </a:ext>
              </a:extLst>
            </p:cNvPr>
            <p:cNvSpPr/>
            <p:nvPr/>
          </p:nvSpPr>
          <p:spPr>
            <a:xfrm>
              <a:off x="15537180" y="957580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9C28C76A-CD8A-402F-8B23-264167529891}"/>
                </a:ext>
              </a:extLst>
            </p:cNvPr>
            <p:cNvSpPr/>
            <p:nvPr/>
          </p:nvSpPr>
          <p:spPr>
            <a:xfrm>
              <a:off x="15534639" y="9575800"/>
              <a:ext cx="63500" cy="48259"/>
            </a:xfrm>
            <a:custGeom>
              <a:avLst/>
              <a:gdLst>
                <a:gd name="connsiteX0" fmla="*/ 48261 w 63500"/>
                <a:gd name="connsiteY0" fmla="*/ 12700 h 48259"/>
                <a:gd name="connsiteX1" fmla="*/ 55880 w 63500"/>
                <a:gd name="connsiteY1" fmla="*/ 15240 h 48259"/>
                <a:gd name="connsiteX2" fmla="*/ 63500 w 63500"/>
                <a:gd name="connsiteY2" fmla="*/ 12700 h 48259"/>
                <a:gd name="connsiteX3" fmla="*/ 48261 w 63500"/>
                <a:gd name="connsiteY3" fmla="*/ 5080 h 48259"/>
                <a:gd name="connsiteX4" fmla="*/ 2541 w 63500"/>
                <a:gd name="connsiteY4" fmla="*/ 0 h 48259"/>
                <a:gd name="connsiteX5" fmla="*/ 0 w 63500"/>
                <a:gd name="connsiteY5" fmla="*/ 0 h 48259"/>
                <a:gd name="connsiteX6" fmla="*/ 2541 w 63500"/>
                <a:gd name="connsiteY6" fmla="*/ 2540 h 48259"/>
                <a:gd name="connsiteX7" fmla="*/ 7621 w 63500"/>
                <a:gd name="connsiteY7" fmla="*/ 5080 h 48259"/>
                <a:gd name="connsiteX8" fmla="*/ 20321 w 63500"/>
                <a:gd name="connsiteY8" fmla="*/ 48260 h 48259"/>
                <a:gd name="connsiteX9" fmla="*/ 48261 w 63500"/>
                <a:gd name="connsiteY9" fmla="*/ 12700 h 48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00" h="48259">
                  <a:moveTo>
                    <a:pt x="48261" y="12700"/>
                  </a:moveTo>
                  <a:cubicBezTo>
                    <a:pt x="48261" y="12700"/>
                    <a:pt x="55880" y="15240"/>
                    <a:pt x="55880" y="15240"/>
                  </a:cubicBezTo>
                  <a:cubicBezTo>
                    <a:pt x="55880" y="15240"/>
                    <a:pt x="63500" y="12700"/>
                    <a:pt x="63500" y="12700"/>
                  </a:cubicBezTo>
                  <a:cubicBezTo>
                    <a:pt x="58421" y="10160"/>
                    <a:pt x="53341" y="7620"/>
                    <a:pt x="48261" y="5080"/>
                  </a:cubicBezTo>
                  <a:cubicBezTo>
                    <a:pt x="33021" y="0"/>
                    <a:pt x="17780" y="2540"/>
                    <a:pt x="2541" y="0"/>
                  </a:cubicBezTo>
                  <a:cubicBezTo>
                    <a:pt x="2541" y="0"/>
                    <a:pt x="0" y="0"/>
                    <a:pt x="0" y="0"/>
                  </a:cubicBezTo>
                  <a:cubicBezTo>
                    <a:pt x="2541" y="0"/>
                    <a:pt x="2541" y="2540"/>
                    <a:pt x="2541" y="2540"/>
                  </a:cubicBezTo>
                  <a:cubicBezTo>
                    <a:pt x="5080" y="2540"/>
                    <a:pt x="7621" y="5080"/>
                    <a:pt x="7621" y="5080"/>
                  </a:cubicBezTo>
                  <a:cubicBezTo>
                    <a:pt x="17780" y="17780"/>
                    <a:pt x="17780" y="35560"/>
                    <a:pt x="20321" y="48260"/>
                  </a:cubicBezTo>
                  <a:cubicBezTo>
                    <a:pt x="20321" y="33020"/>
                    <a:pt x="12700" y="7620"/>
                    <a:pt x="48261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5986C559-E413-4B8A-89AB-AE9BC8933977}"/>
                </a:ext>
              </a:extLst>
            </p:cNvPr>
            <p:cNvSpPr/>
            <p:nvPr/>
          </p:nvSpPr>
          <p:spPr>
            <a:xfrm>
              <a:off x="13941704" y="9283700"/>
              <a:ext cx="30835" cy="73659"/>
            </a:xfrm>
            <a:custGeom>
              <a:avLst/>
              <a:gdLst>
                <a:gd name="connsiteX0" fmla="*/ 30835 w 30835"/>
                <a:gd name="connsiteY0" fmla="*/ 73660 h 73659"/>
                <a:gd name="connsiteX1" fmla="*/ 13056 w 30835"/>
                <a:gd name="connsiteY1" fmla="*/ 25400 h 73659"/>
                <a:gd name="connsiteX2" fmla="*/ 20676 w 30835"/>
                <a:gd name="connsiteY2" fmla="*/ 0 h 73659"/>
                <a:gd name="connsiteX3" fmla="*/ 30835 w 30835"/>
                <a:gd name="connsiteY3" fmla="*/ 73660 h 7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35" h="73659">
                  <a:moveTo>
                    <a:pt x="30835" y="73660"/>
                  </a:moveTo>
                  <a:cubicBezTo>
                    <a:pt x="25756" y="58420"/>
                    <a:pt x="15596" y="40640"/>
                    <a:pt x="13056" y="25400"/>
                  </a:cubicBezTo>
                  <a:cubicBezTo>
                    <a:pt x="10516" y="17780"/>
                    <a:pt x="18135" y="7620"/>
                    <a:pt x="20676" y="0"/>
                  </a:cubicBezTo>
                  <a:cubicBezTo>
                    <a:pt x="-19965" y="27940"/>
                    <a:pt x="7976" y="50800"/>
                    <a:pt x="30835" y="736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5BED8E6B-23BC-4BB3-A57A-24D9D9267FFA}"/>
                </a:ext>
              </a:extLst>
            </p:cNvPr>
            <p:cNvSpPr/>
            <p:nvPr/>
          </p:nvSpPr>
          <p:spPr>
            <a:xfrm>
              <a:off x="15549880" y="9636759"/>
              <a:ext cx="2539" cy="10159"/>
            </a:xfrm>
            <a:custGeom>
              <a:avLst/>
              <a:gdLst>
                <a:gd name="connsiteX0" fmla="*/ 2539 w 2539"/>
                <a:gd name="connsiteY0" fmla="*/ 0 h 10159"/>
                <a:gd name="connsiteX1" fmla="*/ 0 w 2539"/>
                <a:gd name="connsiteY1" fmla="*/ 10160 h 10159"/>
                <a:gd name="connsiteX2" fmla="*/ 2539 w 2539"/>
                <a:gd name="connsiteY2" fmla="*/ 0 h 10159"/>
                <a:gd name="connsiteX3" fmla="*/ 2539 w 2539"/>
                <a:gd name="connsiteY3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0159">
                  <a:moveTo>
                    <a:pt x="2539" y="0"/>
                  </a:moveTo>
                  <a:cubicBezTo>
                    <a:pt x="2539" y="2540"/>
                    <a:pt x="0" y="5080"/>
                    <a:pt x="0" y="10160"/>
                  </a:cubicBezTo>
                  <a:cubicBezTo>
                    <a:pt x="2539" y="7620"/>
                    <a:pt x="2539" y="2540"/>
                    <a:pt x="2539" y="0"/>
                  </a:cubicBezTo>
                  <a:lnTo>
                    <a:pt x="2539" y="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974D59C-98B6-43DB-AF44-03B7A9A3C04C}"/>
                </a:ext>
              </a:extLst>
            </p:cNvPr>
            <p:cNvSpPr/>
            <p:nvPr/>
          </p:nvSpPr>
          <p:spPr>
            <a:xfrm>
              <a:off x="15554960" y="9626600"/>
              <a:ext cx="2539" cy="10159"/>
            </a:xfrm>
            <a:custGeom>
              <a:avLst/>
              <a:gdLst>
                <a:gd name="connsiteX0" fmla="*/ 2539 w 2539"/>
                <a:gd name="connsiteY0" fmla="*/ 2540 h 10159"/>
                <a:gd name="connsiteX1" fmla="*/ 2539 w 2539"/>
                <a:gd name="connsiteY1" fmla="*/ 0 h 10159"/>
                <a:gd name="connsiteX2" fmla="*/ 2539 w 2539"/>
                <a:gd name="connsiteY2" fmla="*/ 2540 h 10159"/>
                <a:gd name="connsiteX3" fmla="*/ 0 w 2539"/>
                <a:gd name="connsiteY3" fmla="*/ 10160 h 10159"/>
                <a:gd name="connsiteX4" fmla="*/ 0 w 2539"/>
                <a:gd name="connsiteY4" fmla="*/ 10160 h 10159"/>
                <a:gd name="connsiteX5" fmla="*/ 2539 w 2539"/>
                <a:gd name="connsiteY5" fmla="*/ 254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0159">
                  <a:moveTo>
                    <a:pt x="2539" y="2540"/>
                  </a:moveTo>
                  <a:cubicBezTo>
                    <a:pt x="2539" y="2540"/>
                    <a:pt x="2539" y="0"/>
                    <a:pt x="2539" y="0"/>
                  </a:cubicBezTo>
                  <a:cubicBezTo>
                    <a:pt x="0" y="2540"/>
                    <a:pt x="2539" y="2540"/>
                    <a:pt x="2539" y="2540"/>
                  </a:cubicBezTo>
                  <a:cubicBezTo>
                    <a:pt x="2539" y="5080"/>
                    <a:pt x="0" y="7620"/>
                    <a:pt x="0" y="10160"/>
                  </a:cubicBezTo>
                  <a:lnTo>
                    <a:pt x="0" y="10160"/>
                  </a:lnTo>
                  <a:cubicBezTo>
                    <a:pt x="0" y="7620"/>
                    <a:pt x="0" y="5080"/>
                    <a:pt x="2539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F0CF9382-3A5B-4BA5-B951-25A166B3C774}"/>
                </a:ext>
              </a:extLst>
            </p:cNvPr>
            <p:cNvSpPr/>
            <p:nvPr/>
          </p:nvSpPr>
          <p:spPr>
            <a:xfrm>
              <a:off x="13896339" y="9276080"/>
              <a:ext cx="76200" cy="83819"/>
            </a:xfrm>
            <a:custGeom>
              <a:avLst/>
              <a:gdLst>
                <a:gd name="connsiteX0" fmla="*/ 0 w 76200"/>
                <a:gd name="connsiteY0" fmla="*/ 0 h 83819"/>
                <a:gd name="connsiteX1" fmla="*/ 20321 w 76200"/>
                <a:gd name="connsiteY1" fmla="*/ 55880 h 83819"/>
                <a:gd name="connsiteX2" fmla="*/ 12700 w 76200"/>
                <a:gd name="connsiteY2" fmla="*/ 68580 h 83819"/>
                <a:gd name="connsiteX3" fmla="*/ 58421 w 76200"/>
                <a:gd name="connsiteY3" fmla="*/ 81280 h 83819"/>
                <a:gd name="connsiteX4" fmla="*/ 58421 w 76200"/>
                <a:gd name="connsiteY4" fmla="*/ 81280 h 83819"/>
                <a:gd name="connsiteX5" fmla="*/ 68580 w 76200"/>
                <a:gd name="connsiteY5" fmla="*/ 78739 h 83819"/>
                <a:gd name="connsiteX6" fmla="*/ 76200 w 76200"/>
                <a:gd name="connsiteY6" fmla="*/ 83820 h 83819"/>
                <a:gd name="connsiteX7" fmla="*/ 66041 w 76200"/>
                <a:gd name="connsiteY7" fmla="*/ 7620 h 83819"/>
                <a:gd name="connsiteX8" fmla="*/ 53341 w 76200"/>
                <a:gd name="connsiteY8" fmla="*/ 12700 h 83819"/>
                <a:gd name="connsiteX9" fmla="*/ 0 w 76200"/>
                <a:gd name="connsiteY9" fmla="*/ 0 h 83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83819">
                  <a:moveTo>
                    <a:pt x="0" y="0"/>
                  </a:moveTo>
                  <a:cubicBezTo>
                    <a:pt x="7621" y="17780"/>
                    <a:pt x="12700" y="35560"/>
                    <a:pt x="20321" y="55880"/>
                  </a:cubicBezTo>
                  <a:cubicBezTo>
                    <a:pt x="17780" y="60960"/>
                    <a:pt x="15241" y="63500"/>
                    <a:pt x="12700" y="68580"/>
                  </a:cubicBezTo>
                  <a:cubicBezTo>
                    <a:pt x="35561" y="53339"/>
                    <a:pt x="50800" y="58420"/>
                    <a:pt x="58421" y="81280"/>
                  </a:cubicBezTo>
                  <a:cubicBezTo>
                    <a:pt x="58421" y="81280"/>
                    <a:pt x="58421" y="81280"/>
                    <a:pt x="58421" y="81280"/>
                  </a:cubicBezTo>
                  <a:cubicBezTo>
                    <a:pt x="60961" y="81280"/>
                    <a:pt x="63500" y="81280"/>
                    <a:pt x="68580" y="78739"/>
                  </a:cubicBezTo>
                  <a:cubicBezTo>
                    <a:pt x="71121" y="81280"/>
                    <a:pt x="73661" y="81280"/>
                    <a:pt x="76200" y="83820"/>
                  </a:cubicBezTo>
                  <a:cubicBezTo>
                    <a:pt x="53341" y="60960"/>
                    <a:pt x="25400" y="38100"/>
                    <a:pt x="66041" y="7620"/>
                  </a:cubicBezTo>
                  <a:cubicBezTo>
                    <a:pt x="60961" y="10160"/>
                    <a:pt x="58421" y="10160"/>
                    <a:pt x="53341" y="12700"/>
                  </a:cubicBezTo>
                  <a:cubicBezTo>
                    <a:pt x="33021" y="15239"/>
                    <a:pt x="12700" y="1270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18E8D500-BAC0-4E84-8AF3-6FDC0363B1B8}"/>
                </a:ext>
              </a:extLst>
            </p:cNvPr>
            <p:cNvSpPr/>
            <p:nvPr/>
          </p:nvSpPr>
          <p:spPr>
            <a:xfrm>
              <a:off x="15466060" y="9550400"/>
              <a:ext cx="15239" cy="15240"/>
            </a:xfrm>
            <a:custGeom>
              <a:avLst/>
              <a:gdLst>
                <a:gd name="connsiteX0" fmla="*/ 0 w 15239"/>
                <a:gd name="connsiteY0" fmla="*/ 12700 h 15240"/>
                <a:gd name="connsiteX1" fmla="*/ 12700 w 15239"/>
                <a:gd name="connsiteY1" fmla="*/ 15240 h 15240"/>
                <a:gd name="connsiteX2" fmla="*/ 15239 w 15239"/>
                <a:gd name="connsiteY2" fmla="*/ 7620 h 15240"/>
                <a:gd name="connsiteX3" fmla="*/ 2539 w 15239"/>
                <a:gd name="connsiteY3" fmla="*/ 0 h 15240"/>
                <a:gd name="connsiteX4" fmla="*/ 0 w 15239"/>
                <a:gd name="connsiteY4" fmla="*/ 1270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5240">
                  <a:moveTo>
                    <a:pt x="0" y="12700"/>
                  </a:moveTo>
                  <a:cubicBezTo>
                    <a:pt x="5079" y="15240"/>
                    <a:pt x="7620" y="15240"/>
                    <a:pt x="12700" y="15240"/>
                  </a:cubicBezTo>
                  <a:cubicBezTo>
                    <a:pt x="12700" y="15240"/>
                    <a:pt x="15239" y="10160"/>
                    <a:pt x="15239" y="7620"/>
                  </a:cubicBezTo>
                  <a:cubicBezTo>
                    <a:pt x="10159" y="5080"/>
                    <a:pt x="7620" y="2540"/>
                    <a:pt x="2539" y="0"/>
                  </a:cubicBezTo>
                  <a:cubicBezTo>
                    <a:pt x="2539" y="5080"/>
                    <a:pt x="2539" y="762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CEDDED33-52FE-4718-9F8A-3751950AB70A}"/>
                </a:ext>
              </a:extLst>
            </p:cNvPr>
            <p:cNvSpPr/>
            <p:nvPr/>
          </p:nvSpPr>
          <p:spPr>
            <a:xfrm>
              <a:off x="15267939" y="9766300"/>
              <a:ext cx="16201" cy="35559"/>
            </a:xfrm>
            <a:custGeom>
              <a:avLst/>
              <a:gdLst>
                <a:gd name="connsiteX0" fmla="*/ 0 w 16201"/>
                <a:gd name="connsiteY0" fmla="*/ 0 h 35559"/>
                <a:gd name="connsiteX1" fmla="*/ 12700 w 16201"/>
                <a:gd name="connsiteY1" fmla="*/ 35560 h 35559"/>
                <a:gd name="connsiteX2" fmla="*/ 0 w 16201"/>
                <a:gd name="connsiteY2" fmla="*/ 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1" h="35559">
                  <a:moveTo>
                    <a:pt x="0" y="0"/>
                  </a:moveTo>
                  <a:cubicBezTo>
                    <a:pt x="5080" y="12700"/>
                    <a:pt x="7621" y="22860"/>
                    <a:pt x="12700" y="35560"/>
                  </a:cubicBezTo>
                  <a:cubicBezTo>
                    <a:pt x="20321" y="20320"/>
                    <a:pt x="15241" y="762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6F5F4232-FD2E-481C-BFF8-447A201BB80F}"/>
                </a:ext>
              </a:extLst>
            </p:cNvPr>
            <p:cNvSpPr/>
            <p:nvPr/>
          </p:nvSpPr>
          <p:spPr>
            <a:xfrm>
              <a:off x="15572739" y="6545580"/>
              <a:ext cx="2540" cy="10159"/>
            </a:xfrm>
            <a:custGeom>
              <a:avLst/>
              <a:gdLst>
                <a:gd name="connsiteX0" fmla="*/ 0 w 2540"/>
                <a:gd name="connsiteY0" fmla="*/ 10160 h 10159"/>
                <a:gd name="connsiteX1" fmla="*/ 2541 w 2540"/>
                <a:gd name="connsiteY1" fmla="*/ 7620 h 10159"/>
                <a:gd name="connsiteX2" fmla="*/ 0 w 2540"/>
                <a:gd name="connsiteY2" fmla="*/ 0 h 10159"/>
                <a:gd name="connsiteX3" fmla="*/ 0 w 2540"/>
                <a:gd name="connsiteY3" fmla="*/ 10160 h 10159"/>
                <a:gd name="connsiteX4" fmla="*/ 0 w 2540"/>
                <a:gd name="connsiteY4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" h="10159">
                  <a:moveTo>
                    <a:pt x="0" y="10160"/>
                  </a:moveTo>
                  <a:cubicBezTo>
                    <a:pt x="2541" y="10160"/>
                    <a:pt x="2541" y="7620"/>
                    <a:pt x="2541" y="7620"/>
                  </a:cubicBezTo>
                  <a:cubicBezTo>
                    <a:pt x="2541" y="7620"/>
                    <a:pt x="0" y="0"/>
                    <a:pt x="0" y="0"/>
                  </a:cubicBezTo>
                  <a:cubicBezTo>
                    <a:pt x="0" y="0"/>
                    <a:pt x="0" y="2539"/>
                    <a:pt x="0" y="10160"/>
                  </a:cubicBezTo>
                  <a:cubicBezTo>
                    <a:pt x="0" y="7620"/>
                    <a:pt x="0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83C9D841-CEF0-4BFC-9E88-44FD4894E8D7}"/>
                </a:ext>
              </a:extLst>
            </p:cNvPr>
            <p:cNvSpPr/>
            <p:nvPr/>
          </p:nvSpPr>
          <p:spPr>
            <a:xfrm>
              <a:off x="15572739" y="6271259"/>
              <a:ext cx="20321" cy="15240"/>
            </a:xfrm>
            <a:custGeom>
              <a:avLst/>
              <a:gdLst>
                <a:gd name="connsiteX0" fmla="*/ 10161 w 20321"/>
                <a:gd name="connsiteY0" fmla="*/ 0 h 15240"/>
                <a:gd name="connsiteX1" fmla="*/ 0 w 20321"/>
                <a:gd name="connsiteY1" fmla="*/ 7620 h 15240"/>
                <a:gd name="connsiteX2" fmla="*/ 12700 w 20321"/>
                <a:gd name="connsiteY2" fmla="*/ 15240 h 15240"/>
                <a:gd name="connsiteX3" fmla="*/ 20321 w 20321"/>
                <a:gd name="connsiteY3" fmla="*/ 12700 h 15240"/>
                <a:gd name="connsiteX4" fmla="*/ 10161 w 20321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21" h="15240">
                  <a:moveTo>
                    <a:pt x="10161" y="0"/>
                  </a:moveTo>
                  <a:cubicBezTo>
                    <a:pt x="10161" y="0"/>
                    <a:pt x="5080" y="5080"/>
                    <a:pt x="0" y="7620"/>
                  </a:cubicBezTo>
                  <a:cubicBezTo>
                    <a:pt x="5080" y="10160"/>
                    <a:pt x="7621" y="12700"/>
                    <a:pt x="12700" y="15240"/>
                  </a:cubicBezTo>
                  <a:cubicBezTo>
                    <a:pt x="15241" y="15240"/>
                    <a:pt x="17780" y="12700"/>
                    <a:pt x="20321" y="12700"/>
                  </a:cubicBezTo>
                  <a:cubicBezTo>
                    <a:pt x="15241" y="7620"/>
                    <a:pt x="12700" y="254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B2E61DA2-160F-4269-9B74-60FBBDF991F9}"/>
                </a:ext>
              </a:extLst>
            </p:cNvPr>
            <p:cNvSpPr/>
            <p:nvPr/>
          </p:nvSpPr>
          <p:spPr>
            <a:xfrm>
              <a:off x="15702280" y="6550659"/>
              <a:ext cx="15239" cy="20320"/>
            </a:xfrm>
            <a:custGeom>
              <a:avLst/>
              <a:gdLst>
                <a:gd name="connsiteX0" fmla="*/ 0 w 15239"/>
                <a:gd name="connsiteY0" fmla="*/ 10160 h 20320"/>
                <a:gd name="connsiteX1" fmla="*/ 7620 w 15239"/>
                <a:gd name="connsiteY1" fmla="*/ 20320 h 20320"/>
                <a:gd name="connsiteX2" fmla="*/ 15239 w 15239"/>
                <a:gd name="connsiteY2" fmla="*/ 7620 h 20320"/>
                <a:gd name="connsiteX3" fmla="*/ 12700 w 15239"/>
                <a:gd name="connsiteY3" fmla="*/ 0 h 20320"/>
                <a:gd name="connsiteX4" fmla="*/ 0 w 15239"/>
                <a:gd name="connsiteY4" fmla="*/ 10160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20">
                  <a:moveTo>
                    <a:pt x="0" y="10160"/>
                  </a:moveTo>
                  <a:cubicBezTo>
                    <a:pt x="0" y="10160"/>
                    <a:pt x="5080" y="15240"/>
                    <a:pt x="7620" y="20320"/>
                  </a:cubicBezTo>
                  <a:cubicBezTo>
                    <a:pt x="10159" y="15240"/>
                    <a:pt x="12700" y="12700"/>
                    <a:pt x="15239" y="7620"/>
                  </a:cubicBezTo>
                  <a:cubicBezTo>
                    <a:pt x="15239" y="5080"/>
                    <a:pt x="12700" y="2540"/>
                    <a:pt x="12700" y="0"/>
                  </a:cubicBezTo>
                  <a:cubicBezTo>
                    <a:pt x="7620" y="2540"/>
                    <a:pt x="2539" y="508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68A9230-AE50-4E06-9FDB-A77EE8BF1A59}"/>
                </a:ext>
              </a:extLst>
            </p:cNvPr>
            <p:cNvSpPr/>
            <p:nvPr/>
          </p:nvSpPr>
          <p:spPr>
            <a:xfrm>
              <a:off x="15575280" y="6545580"/>
              <a:ext cx="17780" cy="17779"/>
            </a:xfrm>
            <a:custGeom>
              <a:avLst/>
              <a:gdLst>
                <a:gd name="connsiteX0" fmla="*/ 17780 w 17780"/>
                <a:gd name="connsiteY0" fmla="*/ 5080 h 17779"/>
                <a:gd name="connsiteX1" fmla="*/ 0 w 17780"/>
                <a:gd name="connsiteY1" fmla="*/ 0 h 17779"/>
                <a:gd name="connsiteX2" fmla="*/ 7620 w 17780"/>
                <a:gd name="connsiteY2" fmla="*/ 17780 h 17779"/>
                <a:gd name="connsiteX3" fmla="*/ 17780 w 17780"/>
                <a:gd name="connsiteY3" fmla="*/ 50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79">
                  <a:moveTo>
                    <a:pt x="17780" y="5080"/>
                  </a:moveTo>
                  <a:cubicBezTo>
                    <a:pt x="12700" y="2539"/>
                    <a:pt x="5080" y="0"/>
                    <a:pt x="0" y="0"/>
                  </a:cubicBezTo>
                  <a:cubicBezTo>
                    <a:pt x="2539" y="5080"/>
                    <a:pt x="5080" y="12700"/>
                    <a:pt x="7620" y="17780"/>
                  </a:cubicBezTo>
                  <a:cubicBezTo>
                    <a:pt x="10159" y="12700"/>
                    <a:pt x="12700" y="10160"/>
                    <a:pt x="1778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097FB56-29AC-4515-906B-6E422F4F9D8A}"/>
                </a:ext>
              </a:extLst>
            </p:cNvPr>
            <p:cNvSpPr/>
            <p:nvPr/>
          </p:nvSpPr>
          <p:spPr>
            <a:xfrm>
              <a:off x="15920719" y="6728459"/>
              <a:ext cx="17780" cy="17780"/>
            </a:xfrm>
            <a:custGeom>
              <a:avLst/>
              <a:gdLst>
                <a:gd name="connsiteX0" fmla="*/ 17780 w 17780"/>
                <a:gd name="connsiteY0" fmla="*/ 5080 h 17780"/>
                <a:gd name="connsiteX1" fmla="*/ 0 w 17780"/>
                <a:gd name="connsiteY1" fmla="*/ 0 h 17780"/>
                <a:gd name="connsiteX2" fmla="*/ 7620 w 17780"/>
                <a:gd name="connsiteY2" fmla="*/ 17780 h 17780"/>
                <a:gd name="connsiteX3" fmla="*/ 17780 w 17780"/>
                <a:gd name="connsiteY3" fmla="*/ 50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17780" y="5080"/>
                  </a:moveTo>
                  <a:cubicBezTo>
                    <a:pt x="12700" y="2540"/>
                    <a:pt x="5080" y="0"/>
                    <a:pt x="0" y="0"/>
                  </a:cubicBezTo>
                  <a:cubicBezTo>
                    <a:pt x="2541" y="5080"/>
                    <a:pt x="5080" y="12700"/>
                    <a:pt x="7620" y="17780"/>
                  </a:cubicBezTo>
                  <a:cubicBezTo>
                    <a:pt x="10161" y="12700"/>
                    <a:pt x="12700" y="10160"/>
                    <a:pt x="1778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296AADD-B872-424B-AD48-D896057E7788}"/>
                </a:ext>
              </a:extLst>
            </p:cNvPr>
            <p:cNvSpPr/>
            <p:nvPr/>
          </p:nvSpPr>
          <p:spPr>
            <a:xfrm>
              <a:off x="15918180" y="6728459"/>
              <a:ext cx="7619" cy="17780"/>
            </a:xfrm>
            <a:custGeom>
              <a:avLst/>
              <a:gdLst>
                <a:gd name="connsiteX0" fmla="*/ 0 w 7619"/>
                <a:gd name="connsiteY0" fmla="*/ 10160 h 17780"/>
                <a:gd name="connsiteX1" fmla="*/ 0 w 7619"/>
                <a:gd name="connsiteY1" fmla="*/ 10160 h 17780"/>
                <a:gd name="connsiteX2" fmla="*/ 5080 w 7619"/>
                <a:gd name="connsiteY2" fmla="*/ 10160 h 17780"/>
                <a:gd name="connsiteX3" fmla="*/ 7620 w 7619"/>
                <a:gd name="connsiteY3" fmla="*/ 17780 h 17780"/>
                <a:gd name="connsiteX4" fmla="*/ 0 w 7619"/>
                <a:gd name="connsiteY4" fmla="*/ 0 h 17780"/>
                <a:gd name="connsiteX5" fmla="*/ 2539 w 7619"/>
                <a:gd name="connsiteY5" fmla="*/ 7620 h 17780"/>
                <a:gd name="connsiteX6" fmla="*/ 0 w 7619"/>
                <a:gd name="connsiteY6" fmla="*/ 1016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80">
                  <a:moveTo>
                    <a:pt x="0" y="10160"/>
                  </a:moveTo>
                  <a:cubicBezTo>
                    <a:pt x="0" y="10160"/>
                    <a:pt x="0" y="10160"/>
                    <a:pt x="0" y="10160"/>
                  </a:cubicBezTo>
                  <a:cubicBezTo>
                    <a:pt x="2539" y="12700"/>
                    <a:pt x="5080" y="10160"/>
                    <a:pt x="5080" y="10160"/>
                  </a:cubicBezTo>
                  <a:cubicBezTo>
                    <a:pt x="5080" y="10160"/>
                    <a:pt x="7620" y="17780"/>
                    <a:pt x="7620" y="17780"/>
                  </a:cubicBezTo>
                  <a:cubicBezTo>
                    <a:pt x="5080" y="12700"/>
                    <a:pt x="2539" y="5080"/>
                    <a:pt x="0" y="0"/>
                  </a:cubicBezTo>
                  <a:cubicBezTo>
                    <a:pt x="0" y="0"/>
                    <a:pt x="2539" y="7620"/>
                    <a:pt x="2539" y="7620"/>
                  </a:cubicBezTo>
                  <a:cubicBezTo>
                    <a:pt x="2539" y="7620"/>
                    <a:pt x="2539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7FFCEB4B-F0D0-4CFD-B064-B4FF14A2D0B8}"/>
                </a:ext>
              </a:extLst>
            </p:cNvPr>
            <p:cNvSpPr/>
            <p:nvPr/>
          </p:nvSpPr>
          <p:spPr>
            <a:xfrm>
              <a:off x="16225519" y="6652259"/>
              <a:ext cx="17780" cy="17780"/>
            </a:xfrm>
            <a:custGeom>
              <a:avLst/>
              <a:gdLst>
                <a:gd name="connsiteX0" fmla="*/ 17780 w 17780"/>
                <a:gd name="connsiteY0" fmla="*/ 5080 h 17780"/>
                <a:gd name="connsiteX1" fmla="*/ 0 w 17780"/>
                <a:gd name="connsiteY1" fmla="*/ 0 h 17780"/>
                <a:gd name="connsiteX2" fmla="*/ 7620 w 17780"/>
                <a:gd name="connsiteY2" fmla="*/ 17780 h 17780"/>
                <a:gd name="connsiteX3" fmla="*/ 17780 w 17780"/>
                <a:gd name="connsiteY3" fmla="*/ 50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17780" y="5080"/>
                  </a:moveTo>
                  <a:cubicBezTo>
                    <a:pt x="12700" y="2540"/>
                    <a:pt x="5080" y="0"/>
                    <a:pt x="0" y="0"/>
                  </a:cubicBezTo>
                  <a:cubicBezTo>
                    <a:pt x="2541" y="5080"/>
                    <a:pt x="5080" y="12700"/>
                    <a:pt x="7620" y="17780"/>
                  </a:cubicBezTo>
                  <a:cubicBezTo>
                    <a:pt x="10161" y="12700"/>
                    <a:pt x="12700" y="10160"/>
                    <a:pt x="1778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ECF66E-3860-4CB2-967F-F1D73F9481F9}"/>
                </a:ext>
              </a:extLst>
            </p:cNvPr>
            <p:cNvSpPr/>
            <p:nvPr/>
          </p:nvSpPr>
          <p:spPr>
            <a:xfrm>
              <a:off x="15925800" y="6639559"/>
              <a:ext cx="22860" cy="35559"/>
            </a:xfrm>
            <a:custGeom>
              <a:avLst/>
              <a:gdLst>
                <a:gd name="connsiteX0" fmla="*/ 7620 w 22860"/>
                <a:gd name="connsiteY0" fmla="*/ 22860 h 35559"/>
                <a:gd name="connsiteX1" fmla="*/ 17780 w 22860"/>
                <a:gd name="connsiteY1" fmla="*/ 35560 h 35559"/>
                <a:gd name="connsiteX2" fmla="*/ 22861 w 22860"/>
                <a:gd name="connsiteY2" fmla="*/ 17780 h 35559"/>
                <a:gd name="connsiteX3" fmla="*/ 17780 w 22860"/>
                <a:gd name="connsiteY3" fmla="*/ 0 h 35559"/>
                <a:gd name="connsiteX4" fmla="*/ 0 w 22860"/>
                <a:gd name="connsiteY4" fmla="*/ 7620 h 35559"/>
                <a:gd name="connsiteX5" fmla="*/ 7620 w 22860"/>
                <a:gd name="connsiteY5" fmla="*/ 2286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860" h="35559">
                  <a:moveTo>
                    <a:pt x="7620" y="22860"/>
                  </a:moveTo>
                  <a:cubicBezTo>
                    <a:pt x="10161" y="27940"/>
                    <a:pt x="15239" y="30480"/>
                    <a:pt x="17780" y="35560"/>
                  </a:cubicBezTo>
                  <a:cubicBezTo>
                    <a:pt x="20320" y="30480"/>
                    <a:pt x="22861" y="22860"/>
                    <a:pt x="22861" y="17780"/>
                  </a:cubicBezTo>
                  <a:cubicBezTo>
                    <a:pt x="22861" y="12700"/>
                    <a:pt x="17780" y="7620"/>
                    <a:pt x="17780" y="0"/>
                  </a:cubicBezTo>
                  <a:cubicBezTo>
                    <a:pt x="12700" y="2540"/>
                    <a:pt x="5080" y="5080"/>
                    <a:pt x="0" y="7620"/>
                  </a:cubicBezTo>
                  <a:cubicBezTo>
                    <a:pt x="2539" y="12700"/>
                    <a:pt x="5080" y="17780"/>
                    <a:pt x="7620" y="228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5F451F4-F22B-4361-BE8D-AB173EFE1409}"/>
                </a:ext>
              </a:extLst>
            </p:cNvPr>
            <p:cNvSpPr/>
            <p:nvPr/>
          </p:nvSpPr>
          <p:spPr>
            <a:xfrm>
              <a:off x="16741139" y="8265159"/>
              <a:ext cx="17780" cy="17780"/>
            </a:xfrm>
            <a:custGeom>
              <a:avLst/>
              <a:gdLst>
                <a:gd name="connsiteX0" fmla="*/ 17780 w 17780"/>
                <a:gd name="connsiteY0" fmla="*/ 5080 h 17780"/>
                <a:gd name="connsiteX1" fmla="*/ 0 w 17780"/>
                <a:gd name="connsiteY1" fmla="*/ 0 h 17780"/>
                <a:gd name="connsiteX2" fmla="*/ 7621 w 17780"/>
                <a:gd name="connsiteY2" fmla="*/ 17780 h 17780"/>
                <a:gd name="connsiteX3" fmla="*/ 17780 w 17780"/>
                <a:gd name="connsiteY3" fmla="*/ 50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17780" y="5080"/>
                  </a:moveTo>
                  <a:cubicBezTo>
                    <a:pt x="12700" y="2540"/>
                    <a:pt x="5080" y="0"/>
                    <a:pt x="0" y="0"/>
                  </a:cubicBezTo>
                  <a:cubicBezTo>
                    <a:pt x="2541" y="5080"/>
                    <a:pt x="5080" y="12700"/>
                    <a:pt x="7621" y="17780"/>
                  </a:cubicBezTo>
                  <a:cubicBezTo>
                    <a:pt x="10161" y="10160"/>
                    <a:pt x="12700" y="7620"/>
                    <a:pt x="1778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10F3FAF-1053-43DE-92C4-F9EAAC457CDA}"/>
                </a:ext>
              </a:extLst>
            </p:cNvPr>
            <p:cNvSpPr/>
            <p:nvPr/>
          </p:nvSpPr>
          <p:spPr>
            <a:xfrm>
              <a:off x="16144239" y="6677659"/>
              <a:ext cx="15240" cy="20320"/>
            </a:xfrm>
            <a:custGeom>
              <a:avLst/>
              <a:gdLst>
                <a:gd name="connsiteX0" fmla="*/ 0 w 15240"/>
                <a:gd name="connsiteY0" fmla="*/ 10160 h 20320"/>
                <a:gd name="connsiteX1" fmla="*/ 7621 w 15240"/>
                <a:gd name="connsiteY1" fmla="*/ 20320 h 20320"/>
                <a:gd name="connsiteX2" fmla="*/ 15241 w 15240"/>
                <a:gd name="connsiteY2" fmla="*/ 7620 h 20320"/>
                <a:gd name="connsiteX3" fmla="*/ 12700 w 15240"/>
                <a:gd name="connsiteY3" fmla="*/ 0 h 20320"/>
                <a:gd name="connsiteX4" fmla="*/ 0 w 15240"/>
                <a:gd name="connsiteY4" fmla="*/ 10160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20320">
                  <a:moveTo>
                    <a:pt x="0" y="10160"/>
                  </a:moveTo>
                  <a:cubicBezTo>
                    <a:pt x="0" y="10160"/>
                    <a:pt x="5080" y="15240"/>
                    <a:pt x="7621" y="20320"/>
                  </a:cubicBezTo>
                  <a:cubicBezTo>
                    <a:pt x="10161" y="15240"/>
                    <a:pt x="12700" y="12700"/>
                    <a:pt x="15241" y="7620"/>
                  </a:cubicBezTo>
                  <a:cubicBezTo>
                    <a:pt x="15241" y="5080"/>
                    <a:pt x="12700" y="2540"/>
                    <a:pt x="12700" y="0"/>
                  </a:cubicBezTo>
                  <a:cubicBezTo>
                    <a:pt x="7621" y="2540"/>
                    <a:pt x="2541" y="508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EE9DC9A-8C5B-4B3D-8F1D-5CA0AEB86516}"/>
                </a:ext>
              </a:extLst>
            </p:cNvPr>
            <p:cNvSpPr/>
            <p:nvPr/>
          </p:nvSpPr>
          <p:spPr>
            <a:xfrm>
              <a:off x="15648939" y="6576059"/>
              <a:ext cx="20321" cy="15240"/>
            </a:xfrm>
            <a:custGeom>
              <a:avLst/>
              <a:gdLst>
                <a:gd name="connsiteX0" fmla="*/ 10161 w 20321"/>
                <a:gd name="connsiteY0" fmla="*/ 0 h 15240"/>
                <a:gd name="connsiteX1" fmla="*/ 0 w 20321"/>
                <a:gd name="connsiteY1" fmla="*/ 7620 h 15240"/>
                <a:gd name="connsiteX2" fmla="*/ 12700 w 20321"/>
                <a:gd name="connsiteY2" fmla="*/ 15240 h 15240"/>
                <a:gd name="connsiteX3" fmla="*/ 20321 w 20321"/>
                <a:gd name="connsiteY3" fmla="*/ 12700 h 15240"/>
                <a:gd name="connsiteX4" fmla="*/ 10161 w 20321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21" h="15240">
                  <a:moveTo>
                    <a:pt x="10161" y="0"/>
                  </a:moveTo>
                  <a:cubicBezTo>
                    <a:pt x="10161" y="0"/>
                    <a:pt x="5080" y="5080"/>
                    <a:pt x="0" y="7620"/>
                  </a:cubicBezTo>
                  <a:cubicBezTo>
                    <a:pt x="5080" y="10160"/>
                    <a:pt x="7621" y="12700"/>
                    <a:pt x="12700" y="15240"/>
                  </a:cubicBezTo>
                  <a:cubicBezTo>
                    <a:pt x="15241" y="15240"/>
                    <a:pt x="17780" y="12700"/>
                    <a:pt x="20321" y="12700"/>
                  </a:cubicBezTo>
                  <a:cubicBezTo>
                    <a:pt x="17780" y="7620"/>
                    <a:pt x="15241" y="254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726859A0-6113-43C1-A4F0-2B911A068845}"/>
                </a:ext>
              </a:extLst>
            </p:cNvPr>
            <p:cNvSpPr/>
            <p:nvPr/>
          </p:nvSpPr>
          <p:spPr>
            <a:xfrm>
              <a:off x="15915639" y="6736080"/>
              <a:ext cx="5080" cy="2539"/>
            </a:xfrm>
            <a:custGeom>
              <a:avLst/>
              <a:gdLst>
                <a:gd name="connsiteX0" fmla="*/ 0 w 5080"/>
                <a:gd name="connsiteY0" fmla="*/ 2539 h 2539"/>
                <a:gd name="connsiteX1" fmla="*/ 5080 w 5080"/>
                <a:gd name="connsiteY1" fmla="*/ 2539 h 2539"/>
                <a:gd name="connsiteX2" fmla="*/ 5080 w 5080"/>
                <a:gd name="connsiteY2" fmla="*/ 0 h 2539"/>
                <a:gd name="connsiteX3" fmla="*/ 0 w 5080"/>
                <a:gd name="connsiteY3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39">
                  <a:moveTo>
                    <a:pt x="0" y="2539"/>
                  </a:moveTo>
                  <a:cubicBezTo>
                    <a:pt x="0" y="2539"/>
                    <a:pt x="2541" y="2539"/>
                    <a:pt x="5080" y="2539"/>
                  </a:cubicBezTo>
                  <a:cubicBezTo>
                    <a:pt x="5080" y="2539"/>
                    <a:pt x="5080" y="2539"/>
                    <a:pt x="5080" y="0"/>
                  </a:cubicBezTo>
                  <a:cubicBezTo>
                    <a:pt x="0" y="2539"/>
                    <a:pt x="0" y="2539"/>
                    <a:pt x="0" y="25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FB403C8-9929-42F6-B5FB-BDBA9313C4F9}"/>
                </a:ext>
              </a:extLst>
            </p:cNvPr>
            <p:cNvSpPr/>
            <p:nvPr/>
          </p:nvSpPr>
          <p:spPr>
            <a:xfrm>
              <a:off x="15918180" y="6736080"/>
              <a:ext cx="7619" cy="7619"/>
            </a:xfrm>
            <a:custGeom>
              <a:avLst/>
              <a:gdLst>
                <a:gd name="connsiteX0" fmla="*/ 0 w 7619"/>
                <a:gd name="connsiteY0" fmla="*/ 2539 h 7619"/>
                <a:gd name="connsiteX1" fmla="*/ 7620 w 7619"/>
                <a:gd name="connsiteY1" fmla="*/ 7620 h 7619"/>
                <a:gd name="connsiteX2" fmla="*/ 5080 w 7619"/>
                <a:gd name="connsiteY2" fmla="*/ 0 h 7619"/>
                <a:gd name="connsiteX3" fmla="*/ 0 w 7619"/>
                <a:gd name="connsiteY3" fmla="*/ 2539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0" y="2539"/>
                  </a:moveTo>
                  <a:cubicBezTo>
                    <a:pt x="0" y="5080"/>
                    <a:pt x="2539" y="7620"/>
                    <a:pt x="7620" y="7620"/>
                  </a:cubicBezTo>
                  <a:cubicBezTo>
                    <a:pt x="7620" y="7620"/>
                    <a:pt x="5080" y="0"/>
                    <a:pt x="5080" y="0"/>
                  </a:cubicBezTo>
                  <a:cubicBezTo>
                    <a:pt x="5080" y="2539"/>
                    <a:pt x="2539" y="2539"/>
                    <a:pt x="0" y="25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BBED9F5-8450-4575-8C6E-22C4A43B5697}"/>
                </a:ext>
              </a:extLst>
            </p:cNvPr>
            <p:cNvSpPr/>
            <p:nvPr/>
          </p:nvSpPr>
          <p:spPr>
            <a:xfrm>
              <a:off x="16095980" y="6758940"/>
              <a:ext cx="8748" cy="15240"/>
            </a:xfrm>
            <a:custGeom>
              <a:avLst/>
              <a:gdLst>
                <a:gd name="connsiteX0" fmla="*/ 0 w 8748"/>
                <a:gd name="connsiteY0" fmla="*/ 12700 h 15240"/>
                <a:gd name="connsiteX1" fmla="*/ 7620 w 8748"/>
                <a:gd name="connsiteY1" fmla="*/ 15240 h 15240"/>
                <a:gd name="connsiteX2" fmla="*/ 7620 w 8748"/>
                <a:gd name="connsiteY2" fmla="*/ 2540 h 15240"/>
                <a:gd name="connsiteX3" fmla="*/ 0 w 8748"/>
                <a:gd name="connsiteY3" fmla="*/ 0 h 15240"/>
                <a:gd name="connsiteX4" fmla="*/ 0 w 8748"/>
                <a:gd name="connsiteY4" fmla="*/ 1270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8" h="15240">
                  <a:moveTo>
                    <a:pt x="0" y="12700"/>
                  </a:moveTo>
                  <a:cubicBezTo>
                    <a:pt x="2539" y="15240"/>
                    <a:pt x="5080" y="15240"/>
                    <a:pt x="7620" y="15240"/>
                  </a:cubicBezTo>
                  <a:cubicBezTo>
                    <a:pt x="7620" y="10160"/>
                    <a:pt x="10159" y="5080"/>
                    <a:pt x="7620" y="2540"/>
                  </a:cubicBezTo>
                  <a:cubicBezTo>
                    <a:pt x="7620" y="0"/>
                    <a:pt x="2539" y="0"/>
                    <a:pt x="0" y="0"/>
                  </a:cubicBezTo>
                  <a:cubicBezTo>
                    <a:pt x="0" y="5080"/>
                    <a:pt x="0" y="762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30D2AAA8-7C60-40AE-884D-A79B14F90FDB}"/>
                </a:ext>
              </a:extLst>
            </p:cNvPr>
            <p:cNvSpPr/>
            <p:nvPr/>
          </p:nvSpPr>
          <p:spPr>
            <a:xfrm>
              <a:off x="16738600" y="8262619"/>
              <a:ext cx="2539" cy="10160"/>
            </a:xfrm>
            <a:custGeom>
              <a:avLst/>
              <a:gdLst>
                <a:gd name="connsiteX0" fmla="*/ 0 w 2539"/>
                <a:gd name="connsiteY0" fmla="*/ 10161 h 10160"/>
                <a:gd name="connsiteX1" fmla="*/ 2539 w 2539"/>
                <a:gd name="connsiteY1" fmla="*/ 7620 h 10160"/>
                <a:gd name="connsiteX2" fmla="*/ 0 w 2539"/>
                <a:gd name="connsiteY2" fmla="*/ 0 h 10160"/>
                <a:gd name="connsiteX3" fmla="*/ 0 w 2539"/>
                <a:gd name="connsiteY3" fmla="*/ 10161 h 10160"/>
                <a:gd name="connsiteX4" fmla="*/ 0 w 2539"/>
                <a:gd name="connsiteY4" fmla="*/ 10161 h 1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160">
                  <a:moveTo>
                    <a:pt x="0" y="10161"/>
                  </a:moveTo>
                  <a:cubicBezTo>
                    <a:pt x="2539" y="10161"/>
                    <a:pt x="2539" y="7620"/>
                    <a:pt x="2539" y="7620"/>
                  </a:cubicBezTo>
                  <a:cubicBezTo>
                    <a:pt x="2539" y="7620"/>
                    <a:pt x="0" y="0"/>
                    <a:pt x="0" y="0"/>
                  </a:cubicBezTo>
                  <a:cubicBezTo>
                    <a:pt x="0" y="0"/>
                    <a:pt x="0" y="2540"/>
                    <a:pt x="0" y="10161"/>
                  </a:cubicBezTo>
                  <a:cubicBezTo>
                    <a:pt x="0" y="7620"/>
                    <a:pt x="0" y="10161"/>
                    <a:pt x="0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74F84CB8-B375-4E77-9E11-8C7F33DE51FA}"/>
                </a:ext>
              </a:extLst>
            </p:cNvPr>
            <p:cNvSpPr/>
            <p:nvPr/>
          </p:nvSpPr>
          <p:spPr>
            <a:xfrm>
              <a:off x="16738600" y="8270240"/>
              <a:ext cx="7619" cy="7619"/>
            </a:xfrm>
            <a:custGeom>
              <a:avLst/>
              <a:gdLst>
                <a:gd name="connsiteX0" fmla="*/ 0 w 7619"/>
                <a:gd name="connsiteY0" fmla="*/ 2540 h 7619"/>
                <a:gd name="connsiteX1" fmla="*/ 7620 w 7619"/>
                <a:gd name="connsiteY1" fmla="*/ 7620 h 7619"/>
                <a:gd name="connsiteX2" fmla="*/ 5080 w 7619"/>
                <a:gd name="connsiteY2" fmla="*/ 0 h 7619"/>
                <a:gd name="connsiteX3" fmla="*/ 0 w 7619"/>
                <a:gd name="connsiteY3" fmla="*/ 254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0" y="2540"/>
                  </a:moveTo>
                  <a:cubicBezTo>
                    <a:pt x="0" y="5080"/>
                    <a:pt x="2539" y="7620"/>
                    <a:pt x="7620" y="7620"/>
                  </a:cubicBezTo>
                  <a:cubicBezTo>
                    <a:pt x="7620" y="7620"/>
                    <a:pt x="5080" y="0"/>
                    <a:pt x="5080" y="0"/>
                  </a:cubicBezTo>
                  <a:cubicBezTo>
                    <a:pt x="5080" y="2540"/>
                    <a:pt x="2539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7E4D1BAF-E879-4E53-B19C-81FD094D19C8}"/>
                </a:ext>
              </a:extLst>
            </p:cNvPr>
            <p:cNvSpPr/>
            <p:nvPr/>
          </p:nvSpPr>
          <p:spPr>
            <a:xfrm>
              <a:off x="16736060" y="8272780"/>
              <a:ext cx="5078" cy="2539"/>
            </a:xfrm>
            <a:custGeom>
              <a:avLst/>
              <a:gdLst>
                <a:gd name="connsiteX0" fmla="*/ 0 w 5078"/>
                <a:gd name="connsiteY0" fmla="*/ 2539 h 2539"/>
                <a:gd name="connsiteX1" fmla="*/ 5079 w 5078"/>
                <a:gd name="connsiteY1" fmla="*/ 2539 h 2539"/>
                <a:gd name="connsiteX2" fmla="*/ 5079 w 5078"/>
                <a:gd name="connsiteY2" fmla="*/ 0 h 2539"/>
                <a:gd name="connsiteX3" fmla="*/ 0 w 5078"/>
                <a:gd name="connsiteY3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8" h="2539">
                  <a:moveTo>
                    <a:pt x="0" y="2539"/>
                  </a:moveTo>
                  <a:cubicBezTo>
                    <a:pt x="0" y="2539"/>
                    <a:pt x="2539" y="2539"/>
                    <a:pt x="5079" y="2539"/>
                  </a:cubicBezTo>
                  <a:cubicBezTo>
                    <a:pt x="5079" y="2539"/>
                    <a:pt x="5079" y="2539"/>
                    <a:pt x="5079" y="0"/>
                  </a:cubicBezTo>
                  <a:cubicBezTo>
                    <a:pt x="0" y="0"/>
                    <a:pt x="0" y="2539"/>
                    <a:pt x="0" y="25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9789155-179B-4C74-ACE7-49F5D9DDC246}"/>
                </a:ext>
              </a:extLst>
            </p:cNvPr>
            <p:cNvSpPr/>
            <p:nvPr/>
          </p:nvSpPr>
          <p:spPr>
            <a:xfrm>
              <a:off x="16738600" y="8262619"/>
              <a:ext cx="7619" cy="17780"/>
            </a:xfrm>
            <a:custGeom>
              <a:avLst/>
              <a:gdLst>
                <a:gd name="connsiteX0" fmla="*/ 0 w 7619"/>
                <a:gd name="connsiteY0" fmla="*/ 10161 h 17780"/>
                <a:gd name="connsiteX1" fmla="*/ 0 w 7619"/>
                <a:gd name="connsiteY1" fmla="*/ 10161 h 17780"/>
                <a:gd name="connsiteX2" fmla="*/ 5080 w 7619"/>
                <a:gd name="connsiteY2" fmla="*/ 10161 h 17780"/>
                <a:gd name="connsiteX3" fmla="*/ 7620 w 7619"/>
                <a:gd name="connsiteY3" fmla="*/ 17780 h 17780"/>
                <a:gd name="connsiteX4" fmla="*/ 0 w 7619"/>
                <a:gd name="connsiteY4" fmla="*/ 0 h 17780"/>
                <a:gd name="connsiteX5" fmla="*/ 2539 w 7619"/>
                <a:gd name="connsiteY5" fmla="*/ 7620 h 17780"/>
                <a:gd name="connsiteX6" fmla="*/ 0 w 7619"/>
                <a:gd name="connsiteY6" fmla="*/ 10161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80">
                  <a:moveTo>
                    <a:pt x="0" y="10161"/>
                  </a:moveTo>
                  <a:cubicBezTo>
                    <a:pt x="0" y="10161"/>
                    <a:pt x="0" y="10161"/>
                    <a:pt x="0" y="10161"/>
                  </a:cubicBezTo>
                  <a:cubicBezTo>
                    <a:pt x="2539" y="12700"/>
                    <a:pt x="5080" y="10161"/>
                    <a:pt x="5080" y="10161"/>
                  </a:cubicBezTo>
                  <a:cubicBezTo>
                    <a:pt x="5080" y="10161"/>
                    <a:pt x="7620" y="17780"/>
                    <a:pt x="7620" y="17780"/>
                  </a:cubicBezTo>
                  <a:cubicBezTo>
                    <a:pt x="5080" y="12700"/>
                    <a:pt x="2539" y="5080"/>
                    <a:pt x="0" y="0"/>
                  </a:cubicBezTo>
                  <a:cubicBezTo>
                    <a:pt x="0" y="0"/>
                    <a:pt x="2539" y="7620"/>
                    <a:pt x="2539" y="7620"/>
                  </a:cubicBezTo>
                  <a:cubicBezTo>
                    <a:pt x="2539" y="7620"/>
                    <a:pt x="2539" y="7620"/>
                    <a:pt x="0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04A9D2A-3618-419B-B71B-4A311C2CD2A4}"/>
                </a:ext>
              </a:extLst>
            </p:cNvPr>
            <p:cNvSpPr/>
            <p:nvPr/>
          </p:nvSpPr>
          <p:spPr>
            <a:xfrm>
              <a:off x="16212819" y="6667500"/>
              <a:ext cx="25400" cy="17780"/>
            </a:xfrm>
            <a:custGeom>
              <a:avLst/>
              <a:gdLst>
                <a:gd name="connsiteX0" fmla="*/ 25400 w 25400"/>
                <a:gd name="connsiteY0" fmla="*/ 17780 h 17780"/>
                <a:gd name="connsiteX1" fmla="*/ 17780 w 25400"/>
                <a:gd name="connsiteY1" fmla="*/ 0 h 17780"/>
                <a:gd name="connsiteX2" fmla="*/ 0 w 25400"/>
                <a:gd name="connsiteY2" fmla="*/ 7620 h 17780"/>
                <a:gd name="connsiteX3" fmla="*/ 25400 w 25400"/>
                <a:gd name="connsiteY3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17780">
                  <a:moveTo>
                    <a:pt x="25400" y="17780"/>
                  </a:moveTo>
                  <a:cubicBezTo>
                    <a:pt x="22861" y="12700"/>
                    <a:pt x="20320" y="5080"/>
                    <a:pt x="17780" y="0"/>
                  </a:cubicBezTo>
                  <a:cubicBezTo>
                    <a:pt x="12700" y="2540"/>
                    <a:pt x="5080" y="5080"/>
                    <a:pt x="0" y="7620"/>
                  </a:cubicBezTo>
                  <a:cubicBezTo>
                    <a:pt x="7620" y="10160"/>
                    <a:pt x="15241" y="15240"/>
                    <a:pt x="2540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767DFA04-70B2-408F-854B-63EE6A1B421A}"/>
                </a:ext>
              </a:extLst>
            </p:cNvPr>
            <p:cNvSpPr/>
            <p:nvPr/>
          </p:nvSpPr>
          <p:spPr>
            <a:xfrm>
              <a:off x="16723360" y="8679180"/>
              <a:ext cx="17778" cy="13392"/>
            </a:xfrm>
            <a:custGeom>
              <a:avLst/>
              <a:gdLst>
                <a:gd name="connsiteX0" fmla="*/ 17779 w 17778"/>
                <a:gd name="connsiteY0" fmla="*/ 7620 h 13392"/>
                <a:gd name="connsiteX1" fmla="*/ 5079 w 17778"/>
                <a:gd name="connsiteY1" fmla="*/ 0 h 13392"/>
                <a:gd name="connsiteX2" fmla="*/ 0 w 17778"/>
                <a:gd name="connsiteY2" fmla="*/ 10160 h 13392"/>
                <a:gd name="connsiteX3" fmla="*/ 12700 w 17778"/>
                <a:gd name="connsiteY3" fmla="*/ 12700 h 13392"/>
                <a:gd name="connsiteX4" fmla="*/ 17779 w 17778"/>
                <a:gd name="connsiteY4" fmla="*/ 7620 h 1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78" h="13392">
                  <a:moveTo>
                    <a:pt x="17779" y="7620"/>
                  </a:moveTo>
                  <a:cubicBezTo>
                    <a:pt x="12700" y="5080"/>
                    <a:pt x="10159" y="2539"/>
                    <a:pt x="5079" y="0"/>
                  </a:cubicBezTo>
                  <a:cubicBezTo>
                    <a:pt x="2539" y="2539"/>
                    <a:pt x="2539" y="7620"/>
                    <a:pt x="0" y="10160"/>
                  </a:cubicBezTo>
                  <a:cubicBezTo>
                    <a:pt x="5079" y="12700"/>
                    <a:pt x="7620" y="12700"/>
                    <a:pt x="12700" y="12700"/>
                  </a:cubicBezTo>
                  <a:cubicBezTo>
                    <a:pt x="15239" y="15239"/>
                    <a:pt x="17779" y="10160"/>
                    <a:pt x="17779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C4F2A789-F8A4-4A90-BBEF-5F13C9B3F239}"/>
                </a:ext>
              </a:extLst>
            </p:cNvPr>
            <p:cNvSpPr/>
            <p:nvPr/>
          </p:nvSpPr>
          <p:spPr>
            <a:xfrm>
              <a:off x="15312531" y="9644380"/>
              <a:ext cx="18908" cy="45719"/>
            </a:xfrm>
            <a:custGeom>
              <a:avLst/>
              <a:gdLst>
                <a:gd name="connsiteX0" fmla="*/ 1129 w 18908"/>
                <a:gd name="connsiteY0" fmla="*/ 0 h 45719"/>
                <a:gd name="connsiteX1" fmla="*/ 1129 w 18908"/>
                <a:gd name="connsiteY1" fmla="*/ 30480 h 45719"/>
                <a:gd name="connsiteX2" fmla="*/ 6208 w 18908"/>
                <a:gd name="connsiteY2" fmla="*/ 45720 h 45719"/>
                <a:gd name="connsiteX3" fmla="*/ 18908 w 18908"/>
                <a:gd name="connsiteY3" fmla="*/ 27939 h 45719"/>
                <a:gd name="connsiteX4" fmla="*/ 1129 w 18908"/>
                <a:gd name="connsiteY4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" h="45719">
                  <a:moveTo>
                    <a:pt x="1129" y="0"/>
                  </a:moveTo>
                  <a:cubicBezTo>
                    <a:pt x="1129" y="15239"/>
                    <a:pt x="-1412" y="22860"/>
                    <a:pt x="1129" y="30480"/>
                  </a:cubicBezTo>
                  <a:cubicBezTo>
                    <a:pt x="1129" y="35560"/>
                    <a:pt x="3669" y="40639"/>
                    <a:pt x="6208" y="45720"/>
                  </a:cubicBezTo>
                  <a:cubicBezTo>
                    <a:pt x="11288" y="40639"/>
                    <a:pt x="18908" y="33020"/>
                    <a:pt x="18908" y="27939"/>
                  </a:cubicBezTo>
                  <a:cubicBezTo>
                    <a:pt x="16369" y="20320"/>
                    <a:pt x="8749" y="12700"/>
                    <a:pt x="112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66BFEAEE-465B-45C3-871E-8F96B0CB9335}"/>
                </a:ext>
              </a:extLst>
            </p:cNvPr>
            <p:cNvSpPr/>
            <p:nvPr/>
          </p:nvSpPr>
          <p:spPr>
            <a:xfrm>
              <a:off x="16294100" y="9268459"/>
              <a:ext cx="33019" cy="41315"/>
            </a:xfrm>
            <a:custGeom>
              <a:avLst/>
              <a:gdLst>
                <a:gd name="connsiteX0" fmla="*/ 17780 w 33019"/>
                <a:gd name="connsiteY0" fmla="*/ 40640 h 41315"/>
                <a:gd name="connsiteX1" fmla="*/ 33020 w 33019"/>
                <a:gd name="connsiteY1" fmla="*/ 22860 h 41315"/>
                <a:gd name="connsiteX2" fmla="*/ 22861 w 33019"/>
                <a:gd name="connsiteY2" fmla="*/ 0 h 41315"/>
                <a:gd name="connsiteX3" fmla="*/ 0 w 33019"/>
                <a:gd name="connsiteY3" fmla="*/ 33020 h 41315"/>
                <a:gd name="connsiteX4" fmla="*/ 17780 w 33019"/>
                <a:gd name="connsiteY4" fmla="*/ 40640 h 4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9" h="41315">
                  <a:moveTo>
                    <a:pt x="17780" y="40640"/>
                  </a:moveTo>
                  <a:cubicBezTo>
                    <a:pt x="25400" y="35560"/>
                    <a:pt x="30480" y="27940"/>
                    <a:pt x="33020" y="22860"/>
                  </a:cubicBezTo>
                  <a:cubicBezTo>
                    <a:pt x="27939" y="10160"/>
                    <a:pt x="25400" y="5080"/>
                    <a:pt x="22861" y="0"/>
                  </a:cubicBezTo>
                  <a:cubicBezTo>
                    <a:pt x="15239" y="10160"/>
                    <a:pt x="7620" y="22860"/>
                    <a:pt x="0" y="33020"/>
                  </a:cubicBezTo>
                  <a:cubicBezTo>
                    <a:pt x="5080" y="38100"/>
                    <a:pt x="15239" y="43180"/>
                    <a:pt x="17780" y="406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E5EA5B52-9B6F-4DAA-A8E0-DCDAE35959CF}"/>
                </a:ext>
              </a:extLst>
            </p:cNvPr>
            <p:cNvSpPr/>
            <p:nvPr/>
          </p:nvSpPr>
          <p:spPr>
            <a:xfrm>
              <a:off x="15240000" y="9768840"/>
              <a:ext cx="43180" cy="66040"/>
            </a:xfrm>
            <a:custGeom>
              <a:avLst/>
              <a:gdLst>
                <a:gd name="connsiteX0" fmla="*/ 30480 w 43180"/>
                <a:gd name="connsiteY0" fmla="*/ 7620 h 66040"/>
                <a:gd name="connsiteX1" fmla="*/ 27939 w 43180"/>
                <a:gd name="connsiteY1" fmla="*/ 0 h 66040"/>
                <a:gd name="connsiteX2" fmla="*/ 10161 w 43180"/>
                <a:gd name="connsiteY2" fmla="*/ 7620 h 66040"/>
                <a:gd name="connsiteX3" fmla="*/ 0 w 43180"/>
                <a:gd name="connsiteY3" fmla="*/ 48260 h 66040"/>
                <a:gd name="connsiteX4" fmla="*/ 5080 w 43180"/>
                <a:gd name="connsiteY4" fmla="*/ 66040 h 66040"/>
                <a:gd name="connsiteX5" fmla="*/ 22861 w 43180"/>
                <a:gd name="connsiteY5" fmla="*/ 60960 h 66040"/>
                <a:gd name="connsiteX6" fmla="*/ 43180 w 43180"/>
                <a:gd name="connsiteY6" fmla="*/ 33020 h 66040"/>
                <a:gd name="connsiteX7" fmla="*/ 38100 w 43180"/>
                <a:gd name="connsiteY7" fmla="*/ 25400 h 66040"/>
                <a:gd name="connsiteX8" fmla="*/ 30480 w 43180"/>
                <a:gd name="connsiteY8" fmla="*/ 7620 h 66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80" h="66040">
                  <a:moveTo>
                    <a:pt x="30480" y="7620"/>
                  </a:moveTo>
                  <a:cubicBezTo>
                    <a:pt x="30480" y="5080"/>
                    <a:pt x="27939" y="2540"/>
                    <a:pt x="27939" y="0"/>
                  </a:cubicBezTo>
                  <a:cubicBezTo>
                    <a:pt x="22861" y="2540"/>
                    <a:pt x="15239" y="5080"/>
                    <a:pt x="10161" y="7620"/>
                  </a:cubicBezTo>
                  <a:cubicBezTo>
                    <a:pt x="5080" y="20320"/>
                    <a:pt x="2539" y="35560"/>
                    <a:pt x="0" y="48260"/>
                  </a:cubicBezTo>
                  <a:cubicBezTo>
                    <a:pt x="0" y="53340"/>
                    <a:pt x="2539" y="60960"/>
                    <a:pt x="5080" y="66040"/>
                  </a:cubicBezTo>
                  <a:cubicBezTo>
                    <a:pt x="10161" y="63500"/>
                    <a:pt x="17780" y="63500"/>
                    <a:pt x="22861" y="60960"/>
                  </a:cubicBezTo>
                  <a:cubicBezTo>
                    <a:pt x="30480" y="53340"/>
                    <a:pt x="35561" y="43180"/>
                    <a:pt x="43180" y="33020"/>
                  </a:cubicBezTo>
                  <a:cubicBezTo>
                    <a:pt x="43180" y="30480"/>
                    <a:pt x="40639" y="27940"/>
                    <a:pt x="38100" y="25400"/>
                  </a:cubicBezTo>
                  <a:cubicBezTo>
                    <a:pt x="35561" y="17780"/>
                    <a:pt x="33020" y="12700"/>
                    <a:pt x="3048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98584B0-4B5A-410D-AC7A-3168A477FCC3}"/>
                </a:ext>
              </a:extLst>
            </p:cNvPr>
            <p:cNvSpPr/>
            <p:nvPr/>
          </p:nvSpPr>
          <p:spPr>
            <a:xfrm>
              <a:off x="16662400" y="8882380"/>
              <a:ext cx="17780" cy="17779"/>
            </a:xfrm>
            <a:custGeom>
              <a:avLst/>
              <a:gdLst>
                <a:gd name="connsiteX0" fmla="*/ 17780 w 17780"/>
                <a:gd name="connsiteY0" fmla="*/ 5080 h 17779"/>
                <a:gd name="connsiteX1" fmla="*/ 0 w 17780"/>
                <a:gd name="connsiteY1" fmla="*/ 0 h 17779"/>
                <a:gd name="connsiteX2" fmla="*/ 7620 w 17780"/>
                <a:gd name="connsiteY2" fmla="*/ 17780 h 17779"/>
                <a:gd name="connsiteX3" fmla="*/ 17780 w 17780"/>
                <a:gd name="connsiteY3" fmla="*/ 50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79">
                  <a:moveTo>
                    <a:pt x="17780" y="5080"/>
                  </a:moveTo>
                  <a:cubicBezTo>
                    <a:pt x="12700" y="2539"/>
                    <a:pt x="5080" y="0"/>
                    <a:pt x="0" y="0"/>
                  </a:cubicBezTo>
                  <a:cubicBezTo>
                    <a:pt x="2539" y="5080"/>
                    <a:pt x="5080" y="12700"/>
                    <a:pt x="7620" y="17780"/>
                  </a:cubicBezTo>
                  <a:cubicBezTo>
                    <a:pt x="10161" y="12700"/>
                    <a:pt x="12700" y="10160"/>
                    <a:pt x="1778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1DB3D9B-42E8-431E-B14F-F4B37DB82728}"/>
                </a:ext>
              </a:extLst>
            </p:cNvPr>
            <p:cNvSpPr/>
            <p:nvPr/>
          </p:nvSpPr>
          <p:spPr>
            <a:xfrm>
              <a:off x="16725900" y="8840611"/>
              <a:ext cx="15239" cy="8748"/>
            </a:xfrm>
            <a:custGeom>
              <a:avLst/>
              <a:gdLst>
                <a:gd name="connsiteX0" fmla="*/ 0 w 15239"/>
                <a:gd name="connsiteY0" fmla="*/ 6208 h 8748"/>
                <a:gd name="connsiteX1" fmla="*/ 12700 w 15239"/>
                <a:gd name="connsiteY1" fmla="*/ 8749 h 8748"/>
                <a:gd name="connsiteX2" fmla="*/ 15239 w 15239"/>
                <a:gd name="connsiteY2" fmla="*/ 1129 h 8748"/>
                <a:gd name="connsiteX3" fmla="*/ 2539 w 15239"/>
                <a:gd name="connsiteY3" fmla="*/ 1129 h 8748"/>
                <a:gd name="connsiteX4" fmla="*/ 0 w 15239"/>
                <a:gd name="connsiteY4" fmla="*/ 6208 h 8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8748">
                  <a:moveTo>
                    <a:pt x="0" y="6208"/>
                  </a:moveTo>
                  <a:cubicBezTo>
                    <a:pt x="5080" y="6208"/>
                    <a:pt x="10161" y="8749"/>
                    <a:pt x="12700" y="8749"/>
                  </a:cubicBezTo>
                  <a:cubicBezTo>
                    <a:pt x="15239" y="6208"/>
                    <a:pt x="15239" y="3669"/>
                    <a:pt x="15239" y="1129"/>
                  </a:cubicBezTo>
                  <a:cubicBezTo>
                    <a:pt x="10161" y="1129"/>
                    <a:pt x="5080" y="-1411"/>
                    <a:pt x="2539" y="1129"/>
                  </a:cubicBezTo>
                  <a:cubicBezTo>
                    <a:pt x="2539" y="-1411"/>
                    <a:pt x="2539" y="3669"/>
                    <a:pt x="0" y="6208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3256D4C0-B9AD-495C-AF8B-36C540EF506F}"/>
                </a:ext>
              </a:extLst>
            </p:cNvPr>
            <p:cNvSpPr/>
            <p:nvPr/>
          </p:nvSpPr>
          <p:spPr>
            <a:xfrm>
              <a:off x="16426180" y="9283700"/>
              <a:ext cx="15239" cy="15240"/>
            </a:xfrm>
            <a:custGeom>
              <a:avLst/>
              <a:gdLst>
                <a:gd name="connsiteX0" fmla="*/ 0 w 15239"/>
                <a:gd name="connsiteY0" fmla="*/ 12700 h 15240"/>
                <a:gd name="connsiteX1" fmla="*/ 12700 w 15239"/>
                <a:gd name="connsiteY1" fmla="*/ 15240 h 15240"/>
                <a:gd name="connsiteX2" fmla="*/ 15239 w 15239"/>
                <a:gd name="connsiteY2" fmla="*/ 7620 h 15240"/>
                <a:gd name="connsiteX3" fmla="*/ 2539 w 15239"/>
                <a:gd name="connsiteY3" fmla="*/ 0 h 15240"/>
                <a:gd name="connsiteX4" fmla="*/ 0 w 15239"/>
                <a:gd name="connsiteY4" fmla="*/ 1270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5240">
                  <a:moveTo>
                    <a:pt x="0" y="12700"/>
                  </a:moveTo>
                  <a:cubicBezTo>
                    <a:pt x="5080" y="15240"/>
                    <a:pt x="7620" y="15240"/>
                    <a:pt x="12700" y="15240"/>
                  </a:cubicBezTo>
                  <a:cubicBezTo>
                    <a:pt x="12700" y="15240"/>
                    <a:pt x="15239" y="10160"/>
                    <a:pt x="15239" y="7620"/>
                  </a:cubicBezTo>
                  <a:cubicBezTo>
                    <a:pt x="10159" y="5080"/>
                    <a:pt x="7620" y="2540"/>
                    <a:pt x="2539" y="0"/>
                  </a:cubicBezTo>
                  <a:cubicBezTo>
                    <a:pt x="2539" y="5080"/>
                    <a:pt x="0" y="762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269390E1-2CEA-4E7D-9F85-99FCA9C4DC82}"/>
                </a:ext>
              </a:extLst>
            </p:cNvPr>
            <p:cNvSpPr/>
            <p:nvPr/>
          </p:nvSpPr>
          <p:spPr>
            <a:xfrm>
              <a:off x="16537939" y="9220200"/>
              <a:ext cx="15240" cy="15240"/>
            </a:xfrm>
            <a:custGeom>
              <a:avLst/>
              <a:gdLst>
                <a:gd name="connsiteX0" fmla="*/ 0 w 15240"/>
                <a:gd name="connsiteY0" fmla="*/ 12700 h 15240"/>
                <a:gd name="connsiteX1" fmla="*/ 12700 w 15240"/>
                <a:gd name="connsiteY1" fmla="*/ 15240 h 15240"/>
                <a:gd name="connsiteX2" fmla="*/ 15241 w 15240"/>
                <a:gd name="connsiteY2" fmla="*/ 7620 h 15240"/>
                <a:gd name="connsiteX3" fmla="*/ 2541 w 15240"/>
                <a:gd name="connsiteY3" fmla="*/ 0 h 15240"/>
                <a:gd name="connsiteX4" fmla="*/ 0 w 15240"/>
                <a:gd name="connsiteY4" fmla="*/ 1270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5240">
                  <a:moveTo>
                    <a:pt x="0" y="12700"/>
                  </a:moveTo>
                  <a:cubicBezTo>
                    <a:pt x="5080" y="15240"/>
                    <a:pt x="7621" y="15240"/>
                    <a:pt x="12700" y="15240"/>
                  </a:cubicBezTo>
                  <a:cubicBezTo>
                    <a:pt x="12700" y="15240"/>
                    <a:pt x="15241" y="10160"/>
                    <a:pt x="15241" y="7620"/>
                  </a:cubicBezTo>
                  <a:cubicBezTo>
                    <a:pt x="10161" y="5080"/>
                    <a:pt x="7621" y="2540"/>
                    <a:pt x="2541" y="0"/>
                  </a:cubicBezTo>
                  <a:cubicBezTo>
                    <a:pt x="5080" y="5080"/>
                    <a:pt x="2541" y="762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F98070C3-5D0F-462E-BF47-915C4EEDBAB4}"/>
                </a:ext>
              </a:extLst>
            </p:cNvPr>
            <p:cNvSpPr/>
            <p:nvPr/>
          </p:nvSpPr>
          <p:spPr>
            <a:xfrm>
              <a:off x="13655039" y="6489195"/>
              <a:ext cx="238640" cy="224024"/>
            </a:xfrm>
            <a:custGeom>
              <a:avLst/>
              <a:gdLst>
                <a:gd name="connsiteX0" fmla="*/ 43180 w 238640"/>
                <a:gd name="connsiteY0" fmla="*/ 191005 h 224024"/>
                <a:gd name="connsiteX1" fmla="*/ 127000 w 238640"/>
                <a:gd name="connsiteY1" fmla="*/ 183385 h 224024"/>
                <a:gd name="connsiteX2" fmla="*/ 208280 w 238640"/>
                <a:gd name="connsiteY2" fmla="*/ 145285 h 224024"/>
                <a:gd name="connsiteX3" fmla="*/ 233680 w 238640"/>
                <a:gd name="connsiteY3" fmla="*/ 10664 h 224024"/>
                <a:gd name="connsiteX4" fmla="*/ 208280 w 238640"/>
                <a:gd name="connsiteY4" fmla="*/ 505 h 224024"/>
                <a:gd name="connsiteX5" fmla="*/ 203200 w 238640"/>
                <a:gd name="connsiteY5" fmla="*/ 30985 h 224024"/>
                <a:gd name="connsiteX6" fmla="*/ 180341 w 238640"/>
                <a:gd name="connsiteY6" fmla="*/ 61464 h 224024"/>
                <a:gd name="connsiteX7" fmla="*/ 193041 w 238640"/>
                <a:gd name="connsiteY7" fmla="*/ 81785 h 224024"/>
                <a:gd name="connsiteX8" fmla="*/ 165100 w 238640"/>
                <a:gd name="connsiteY8" fmla="*/ 76705 h 224024"/>
                <a:gd name="connsiteX9" fmla="*/ 134621 w 238640"/>
                <a:gd name="connsiteY9" fmla="*/ 48764 h 224024"/>
                <a:gd name="connsiteX10" fmla="*/ 116841 w 238640"/>
                <a:gd name="connsiteY10" fmla="*/ 36064 h 224024"/>
                <a:gd name="connsiteX11" fmla="*/ 104141 w 238640"/>
                <a:gd name="connsiteY11" fmla="*/ 69085 h 224024"/>
                <a:gd name="connsiteX12" fmla="*/ 124461 w 238640"/>
                <a:gd name="connsiteY12" fmla="*/ 135124 h 224024"/>
                <a:gd name="connsiteX13" fmla="*/ 104141 w 238640"/>
                <a:gd name="connsiteY13" fmla="*/ 142745 h 224024"/>
                <a:gd name="connsiteX14" fmla="*/ 5080 w 238640"/>
                <a:gd name="connsiteY14" fmla="*/ 79245 h 224024"/>
                <a:gd name="connsiteX15" fmla="*/ 0 w 238640"/>
                <a:gd name="connsiteY15" fmla="*/ 69085 h 224024"/>
                <a:gd name="connsiteX16" fmla="*/ 0 w 238640"/>
                <a:gd name="connsiteY16" fmla="*/ 224024 h 224024"/>
                <a:gd name="connsiteX17" fmla="*/ 43180 w 238640"/>
                <a:gd name="connsiteY17" fmla="*/ 191005 h 22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8640" h="224024">
                  <a:moveTo>
                    <a:pt x="43180" y="191005"/>
                  </a:moveTo>
                  <a:cubicBezTo>
                    <a:pt x="68580" y="180845"/>
                    <a:pt x="99061" y="185924"/>
                    <a:pt x="127000" y="183385"/>
                  </a:cubicBezTo>
                  <a:lnTo>
                    <a:pt x="208280" y="145285"/>
                  </a:lnTo>
                  <a:cubicBezTo>
                    <a:pt x="248921" y="107185"/>
                    <a:pt x="238761" y="58924"/>
                    <a:pt x="233680" y="10664"/>
                  </a:cubicBezTo>
                  <a:cubicBezTo>
                    <a:pt x="233680" y="5584"/>
                    <a:pt x="215900" y="-2036"/>
                    <a:pt x="208280" y="505"/>
                  </a:cubicBezTo>
                  <a:cubicBezTo>
                    <a:pt x="182880" y="5584"/>
                    <a:pt x="170180" y="15745"/>
                    <a:pt x="203200" y="30985"/>
                  </a:cubicBezTo>
                  <a:cubicBezTo>
                    <a:pt x="195580" y="41145"/>
                    <a:pt x="185421" y="51305"/>
                    <a:pt x="180341" y="61464"/>
                  </a:cubicBezTo>
                  <a:cubicBezTo>
                    <a:pt x="180341" y="64005"/>
                    <a:pt x="208280" y="64005"/>
                    <a:pt x="193041" y="81785"/>
                  </a:cubicBezTo>
                  <a:cubicBezTo>
                    <a:pt x="190500" y="86864"/>
                    <a:pt x="172721" y="81785"/>
                    <a:pt x="165100" y="76705"/>
                  </a:cubicBezTo>
                  <a:cubicBezTo>
                    <a:pt x="152400" y="69085"/>
                    <a:pt x="144780" y="56385"/>
                    <a:pt x="134621" y="48764"/>
                  </a:cubicBezTo>
                  <a:cubicBezTo>
                    <a:pt x="129541" y="43685"/>
                    <a:pt x="124461" y="41145"/>
                    <a:pt x="116841" y="36064"/>
                  </a:cubicBezTo>
                  <a:cubicBezTo>
                    <a:pt x="111761" y="46224"/>
                    <a:pt x="109221" y="58924"/>
                    <a:pt x="104141" y="69085"/>
                  </a:cubicBezTo>
                  <a:cubicBezTo>
                    <a:pt x="139700" y="79245"/>
                    <a:pt x="109221" y="112264"/>
                    <a:pt x="124461" y="135124"/>
                  </a:cubicBezTo>
                  <a:cubicBezTo>
                    <a:pt x="137161" y="152905"/>
                    <a:pt x="114300" y="140205"/>
                    <a:pt x="104141" y="142745"/>
                  </a:cubicBezTo>
                  <a:cubicBezTo>
                    <a:pt x="25400" y="165605"/>
                    <a:pt x="20321" y="163064"/>
                    <a:pt x="5080" y="79245"/>
                  </a:cubicBezTo>
                  <a:cubicBezTo>
                    <a:pt x="5080" y="76705"/>
                    <a:pt x="2541" y="74164"/>
                    <a:pt x="0" y="69085"/>
                  </a:cubicBezTo>
                  <a:lnTo>
                    <a:pt x="0" y="224024"/>
                  </a:lnTo>
                  <a:cubicBezTo>
                    <a:pt x="5080" y="211324"/>
                    <a:pt x="25400" y="198624"/>
                    <a:pt x="43180" y="191005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01D4FF8-301F-477E-B8D3-FA5BB602885F}"/>
                </a:ext>
              </a:extLst>
            </p:cNvPr>
            <p:cNvSpPr/>
            <p:nvPr/>
          </p:nvSpPr>
          <p:spPr>
            <a:xfrm>
              <a:off x="13479750" y="6644640"/>
              <a:ext cx="76230" cy="142240"/>
            </a:xfrm>
            <a:custGeom>
              <a:avLst/>
              <a:gdLst>
                <a:gd name="connsiteX0" fmla="*/ 25430 w 76230"/>
                <a:gd name="connsiteY0" fmla="*/ 40640 h 142240"/>
                <a:gd name="connsiteX1" fmla="*/ 22889 w 76230"/>
                <a:gd name="connsiteY1" fmla="*/ 91440 h 142240"/>
                <a:gd name="connsiteX2" fmla="*/ 12730 w 76230"/>
                <a:gd name="connsiteY2" fmla="*/ 124460 h 142240"/>
                <a:gd name="connsiteX3" fmla="*/ 2570 w 76230"/>
                <a:gd name="connsiteY3" fmla="*/ 137160 h 142240"/>
                <a:gd name="connsiteX4" fmla="*/ 45750 w 76230"/>
                <a:gd name="connsiteY4" fmla="*/ 142240 h 142240"/>
                <a:gd name="connsiteX5" fmla="*/ 60989 w 76230"/>
                <a:gd name="connsiteY5" fmla="*/ 132080 h 142240"/>
                <a:gd name="connsiteX6" fmla="*/ 58450 w 76230"/>
                <a:gd name="connsiteY6" fmla="*/ 93980 h 142240"/>
                <a:gd name="connsiteX7" fmla="*/ 53370 w 76230"/>
                <a:gd name="connsiteY7" fmla="*/ 53340 h 142240"/>
                <a:gd name="connsiteX8" fmla="*/ 73689 w 76230"/>
                <a:gd name="connsiteY8" fmla="*/ 73660 h 142240"/>
                <a:gd name="connsiteX9" fmla="*/ 76230 w 76230"/>
                <a:gd name="connsiteY9" fmla="*/ 76200 h 142240"/>
                <a:gd name="connsiteX10" fmla="*/ 76230 w 76230"/>
                <a:gd name="connsiteY10" fmla="*/ 0 h 142240"/>
                <a:gd name="connsiteX11" fmla="*/ 25430 w 76230"/>
                <a:gd name="connsiteY11" fmla="*/ 40640 h 142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30" h="142240">
                  <a:moveTo>
                    <a:pt x="25430" y="40640"/>
                  </a:moveTo>
                  <a:cubicBezTo>
                    <a:pt x="7650" y="53340"/>
                    <a:pt x="-20289" y="68580"/>
                    <a:pt x="22889" y="91440"/>
                  </a:cubicBezTo>
                  <a:cubicBezTo>
                    <a:pt x="35589" y="99060"/>
                    <a:pt x="33050" y="116840"/>
                    <a:pt x="12730" y="124460"/>
                  </a:cubicBezTo>
                  <a:cubicBezTo>
                    <a:pt x="7650" y="127000"/>
                    <a:pt x="7650" y="132080"/>
                    <a:pt x="2570" y="137160"/>
                  </a:cubicBezTo>
                  <a:cubicBezTo>
                    <a:pt x="17811" y="139700"/>
                    <a:pt x="30511" y="142240"/>
                    <a:pt x="45750" y="142240"/>
                  </a:cubicBezTo>
                  <a:cubicBezTo>
                    <a:pt x="50830" y="142240"/>
                    <a:pt x="60989" y="137160"/>
                    <a:pt x="60989" y="132080"/>
                  </a:cubicBezTo>
                  <a:cubicBezTo>
                    <a:pt x="63530" y="119380"/>
                    <a:pt x="63530" y="96520"/>
                    <a:pt x="58450" y="93980"/>
                  </a:cubicBezTo>
                  <a:cubicBezTo>
                    <a:pt x="25430" y="81280"/>
                    <a:pt x="53370" y="66040"/>
                    <a:pt x="53370" y="53340"/>
                  </a:cubicBezTo>
                  <a:cubicBezTo>
                    <a:pt x="60989" y="58420"/>
                    <a:pt x="68611" y="66040"/>
                    <a:pt x="73689" y="73660"/>
                  </a:cubicBezTo>
                  <a:cubicBezTo>
                    <a:pt x="73689" y="73660"/>
                    <a:pt x="73689" y="73660"/>
                    <a:pt x="76230" y="76200"/>
                  </a:cubicBezTo>
                  <a:lnTo>
                    <a:pt x="76230" y="0"/>
                  </a:lnTo>
                  <a:cubicBezTo>
                    <a:pt x="66070" y="12700"/>
                    <a:pt x="55911" y="20320"/>
                    <a:pt x="25430" y="406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77011A5-20A4-4CA4-AEAF-7277D60AB111}"/>
                </a:ext>
              </a:extLst>
            </p:cNvPr>
            <p:cNvSpPr/>
            <p:nvPr/>
          </p:nvSpPr>
          <p:spPr>
            <a:xfrm>
              <a:off x="14342931" y="9412284"/>
              <a:ext cx="76648" cy="67241"/>
            </a:xfrm>
            <a:custGeom>
              <a:avLst/>
              <a:gdLst>
                <a:gd name="connsiteX0" fmla="*/ 25849 w 76648"/>
                <a:gd name="connsiteY0" fmla="*/ 8575 h 67241"/>
                <a:gd name="connsiteX1" fmla="*/ 2988 w 76648"/>
                <a:gd name="connsiteY1" fmla="*/ 44135 h 67241"/>
                <a:gd name="connsiteX2" fmla="*/ 48708 w 76648"/>
                <a:gd name="connsiteY2" fmla="*/ 59375 h 67241"/>
                <a:gd name="connsiteX3" fmla="*/ 76649 w 76648"/>
                <a:gd name="connsiteY3" fmla="*/ 28896 h 67241"/>
                <a:gd name="connsiteX4" fmla="*/ 25849 w 76648"/>
                <a:gd name="connsiteY4" fmla="*/ 8575 h 67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48" h="67241">
                  <a:moveTo>
                    <a:pt x="25849" y="8575"/>
                  </a:moveTo>
                  <a:cubicBezTo>
                    <a:pt x="10608" y="16196"/>
                    <a:pt x="-7171" y="16196"/>
                    <a:pt x="2988" y="44135"/>
                  </a:cubicBezTo>
                  <a:cubicBezTo>
                    <a:pt x="13149" y="74616"/>
                    <a:pt x="28388" y="69535"/>
                    <a:pt x="48708" y="59375"/>
                  </a:cubicBezTo>
                  <a:cubicBezTo>
                    <a:pt x="41088" y="33975"/>
                    <a:pt x="63949" y="36516"/>
                    <a:pt x="76649" y="28896"/>
                  </a:cubicBezTo>
                  <a:cubicBezTo>
                    <a:pt x="69029" y="-6665"/>
                    <a:pt x="51249" y="-4125"/>
                    <a:pt x="25849" y="8575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10BD5A52-6C32-4BDC-AF36-09FECD031DCE}"/>
                </a:ext>
              </a:extLst>
            </p:cNvPr>
            <p:cNvSpPr/>
            <p:nvPr/>
          </p:nvSpPr>
          <p:spPr>
            <a:xfrm>
              <a:off x="13172439" y="8318500"/>
              <a:ext cx="17780" cy="17780"/>
            </a:xfrm>
            <a:custGeom>
              <a:avLst/>
              <a:gdLst>
                <a:gd name="connsiteX0" fmla="*/ 0 w 17780"/>
                <a:gd name="connsiteY0" fmla="*/ 12700 h 17780"/>
                <a:gd name="connsiteX1" fmla="*/ 17780 w 17780"/>
                <a:gd name="connsiteY1" fmla="*/ 17780 h 17780"/>
                <a:gd name="connsiteX2" fmla="*/ 10161 w 17780"/>
                <a:gd name="connsiteY2" fmla="*/ 0 h 17780"/>
                <a:gd name="connsiteX3" fmla="*/ 0 w 17780"/>
                <a:gd name="connsiteY3" fmla="*/ 1270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0" y="12700"/>
                  </a:moveTo>
                  <a:cubicBezTo>
                    <a:pt x="5080" y="15240"/>
                    <a:pt x="12700" y="17780"/>
                    <a:pt x="17780" y="17780"/>
                  </a:cubicBezTo>
                  <a:cubicBezTo>
                    <a:pt x="15241" y="12700"/>
                    <a:pt x="12700" y="5080"/>
                    <a:pt x="10161" y="0"/>
                  </a:cubicBezTo>
                  <a:cubicBezTo>
                    <a:pt x="7621" y="5080"/>
                    <a:pt x="5080" y="1016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019E0FB1-EAB4-4F6D-B580-0FF653CF58B5}"/>
                </a:ext>
              </a:extLst>
            </p:cNvPr>
            <p:cNvSpPr/>
            <p:nvPr/>
          </p:nvSpPr>
          <p:spPr>
            <a:xfrm>
              <a:off x="15186660" y="6281420"/>
              <a:ext cx="17778" cy="17779"/>
            </a:xfrm>
            <a:custGeom>
              <a:avLst/>
              <a:gdLst>
                <a:gd name="connsiteX0" fmla="*/ 5079 w 17778"/>
                <a:gd name="connsiteY0" fmla="*/ 0 h 17779"/>
                <a:gd name="connsiteX1" fmla="*/ 0 w 17778"/>
                <a:gd name="connsiteY1" fmla="*/ 17780 h 17779"/>
                <a:gd name="connsiteX2" fmla="*/ 17779 w 17778"/>
                <a:gd name="connsiteY2" fmla="*/ 10160 h 17779"/>
                <a:gd name="connsiteX3" fmla="*/ 5079 w 17778"/>
                <a:gd name="connsiteY3" fmla="*/ 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78" h="17779">
                  <a:moveTo>
                    <a:pt x="5079" y="0"/>
                  </a:moveTo>
                  <a:cubicBezTo>
                    <a:pt x="2539" y="5080"/>
                    <a:pt x="0" y="12700"/>
                    <a:pt x="0" y="17780"/>
                  </a:cubicBezTo>
                  <a:cubicBezTo>
                    <a:pt x="5079" y="15240"/>
                    <a:pt x="12700" y="12700"/>
                    <a:pt x="17779" y="10160"/>
                  </a:cubicBezTo>
                  <a:cubicBezTo>
                    <a:pt x="12700" y="7620"/>
                    <a:pt x="10159" y="5080"/>
                    <a:pt x="507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9FB75CC0-AAEA-4886-9301-0AB8AA34DF8A}"/>
                </a:ext>
              </a:extLst>
            </p:cNvPr>
            <p:cNvSpPr/>
            <p:nvPr/>
          </p:nvSpPr>
          <p:spPr>
            <a:xfrm>
              <a:off x="13274039" y="7322819"/>
              <a:ext cx="2540" cy="7620"/>
            </a:xfrm>
            <a:custGeom>
              <a:avLst/>
              <a:gdLst>
                <a:gd name="connsiteX0" fmla="*/ 2541 w 2540"/>
                <a:gd name="connsiteY0" fmla="*/ 0 h 7620"/>
                <a:gd name="connsiteX1" fmla="*/ 0 w 2540"/>
                <a:gd name="connsiteY1" fmla="*/ 7620 h 7620"/>
                <a:gd name="connsiteX2" fmla="*/ 0 w 2540"/>
                <a:gd name="connsiteY2" fmla="*/ 7620 h 7620"/>
                <a:gd name="connsiteX3" fmla="*/ 2541 w 2540"/>
                <a:gd name="connsiteY3" fmla="*/ 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7620">
                  <a:moveTo>
                    <a:pt x="2541" y="0"/>
                  </a:moveTo>
                  <a:cubicBezTo>
                    <a:pt x="0" y="0"/>
                    <a:pt x="0" y="2540"/>
                    <a:pt x="0" y="7620"/>
                  </a:cubicBezTo>
                  <a:cubicBezTo>
                    <a:pt x="0" y="7620"/>
                    <a:pt x="0" y="7620"/>
                    <a:pt x="0" y="7620"/>
                  </a:cubicBezTo>
                  <a:cubicBezTo>
                    <a:pt x="2541" y="5080"/>
                    <a:pt x="2541" y="2540"/>
                    <a:pt x="25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C93D6B9-FBA7-4CF5-9623-F9803E6311F7}"/>
                </a:ext>
              </a:extLst>
            </p:cNvPr>
            <p:cNvSpPr/>
            <p:nvPr/>
          </p:nvSpPr>
          <p:spPr>
            <a:xfrm>
              <a:off x="14036039" y="9347200"/>
              <a:ext cx="15240" cy="20319"/>
            </a:xfrm>
            <a:custGeom>
              <a:avLst/>
              <a:gdLst>
                <a:gd name="connsiteX0" fmla="*/ 0 w 15240"/>
                <a:gd name="connsiteY0" fmla="*/ 10160 h 20319"/>
                <a:gd name="connsiteX1" fmla="*/ 7621 w 15240"/>
                <a:gd name="connsiteY1" fmla="*/ 20320 h 20319"/>
                <a:gd name="connsiteX2" fmla="*/ 15241 w 15240"/>
                <a:gd name="connsiteY2" fmla="*/ 7620 h 20319"/>
                <a:gd name="connsiteX3" fmla="*/ 12700 w 15240"/>
                <a:gd name="connsiteY3" fmla="*/ 0 h 20319"/>
                <a:gd name="connsiteX4" fmla="*/ 0 w 15240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20319">
                  <a:moveTo>
                    <a:pt x="0" y="10160"/>
                  </a:moveTo>
                  <a:cubicBezTo>
                    <a:pt x="0" y="10160"/>
                    <a:pt x="5080" y="15240"/>
                    <a:pt x="7621" y="20320"/>
                  </a:cubicBezTo>
                  <a:cubicBezTo>
                    <a:pt x="10161" y="15240"/>
                    <a:pt x="12700" y="12700"/>
                    <a:pt x="15241" y="7620"/>
                  </a:cubicBezTo>
                  <a:cubicBezTo>
                    <a:pt x="15241" y="5080"/>
                    <a:pt x="12700" y="2540"/>
                    <a:pt x="12700" y="0"/>
                  </a:cubicBezTo>
                  <a:cubicBezTo>
                    <a:pt x="7621" y="2540"/>
                    <a:pt x="2541" y="508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3B3B9CB7-AA5A-428D-A96D-C50162C9A28B}"/>
                </a:ext>
              </a:extLst>
            </p:cNvPr>
            <p:cNvSpPr/>
            <p:nvPr/>
          </p:nvSpPr>
          <p:spPr>
            <a:xfrm>
              <a:off x="13225780" y="8679180"/>
              <a:ext cx="20319" cy="15239"/>
            </a:xfrm>
            <a:custGeom>
              <a:avLst/>
              <a:gdLst>
                <a:gd name="connsiteX0" fmla="*/ 10159 w 20319"/>
                <a:gd name="connsiteY0" fmla="*/ 0 h 15239"/>
                <a:gd name="connsiteX1" fmla="*/ 0 w 20319"/>
                <a:gd name="connsiteY1" fmla="*/ 7620 h 15239"/>
                <a:gd name="connsiteX2" fmla="*/ 12700 w 20319"/>
                <a:gd name="connsiteY2" fmla="*/ 15239 h 15239"/>
                <a:gd name="connsiteX3" fmla="*/ 20320 w 20319"/>
                <a:gd name="connsiteY3" fmla="*/ 12700 h 15239"/>
                <a:gd name="connsiteX4" fmla="*/ 10159 w 20319"/>
                <a:gd name="connsiteY4" fmla="*/ 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19" h="15239">
                  <a:moveTo>
                    <a:pt x="10159" y="0"/>
                  </a:moveTo>
                  <a:cubicBezTo>
                    <a:pt x="10159" y="0"/>
                    <a:pt x="5080" y="5080"/>
                    <a:pt x="0" y="7620"/>
                  </a:cubicBezTo>
                  <a:cubicBezTo>
                    <a:pt x="5080" y="10160"/>
                    <a:pt x="7620" y="12700"/>
                    <a:pt x="12700" y="15239"/>
                  </a:cubicBezTo>
                  <a:cubicBezTo>
                    <a:pt x="15239" y="15239"/>
                    <a:pt x="17780" y="12700"/>
                    <a:pt x="20320" y="12700"/>
                  </a:cubicBezTo>
                  <a:cubicBezTo>
                    <a:pt x="17780" y="7620"/>
                    <a:pt x="15239" y="2539"/>
                    <a:pt x="1015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E1D2C128-538A-4581-BF82-3659730038AB}"/>
                </a:ext>
              </a:extLst>
            </p:cNvPr>
            <p:cNvSpPr/>
            <p:nvPr/>
          </p:nvSpPr>
          <p:spPr>
            <a:xfrm>
              <a:off x="13754100" y="9433559"/>
              <a:ext cx="17780" cy="17780"/>
            </a:xfrm>
            <a:custGeom>
              <a:avLst/>
              <a:gdLst>
                <a:gd name="connsiteX0" fmla="*/ 0 w 17780"/>
                <a:gd name="connsiteY0" fmla="*/ 12700 h 17780"/>
                <a:gd name="connsiteX1" fmla="*/ 17780 w 17780"/>
                <a:gd name="connsiteY1" fmla="*/ 17780 h 17780"/>
                <a:gd name="connsiteX2" fmla="*/ 10161 w 17780"/>
                <a:gd name="connsiteY2" fmla="*/ 0 h 17780"/>
                <a:gd name="connsiteX3" fmla="*/ 0 w 17780"/>
                <a:gd name="connsiteY3" fmla="*/ 1270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0" y="12700"/>
                  </a:moveTo>
                  <a:cubicBezTo>
                    <a:pt x="5080" y="15240"/>
                    <a:pt x="12700" y="17780"/>
                    <a:pt x="17780" y="17780"/>
                  </a:cubicBezTo>
                  <a:cubicBezTo>
                    <a:pt x="15239" y="12700"/>
                    <a:pt x="12700" y="5080"/>
                    <a:pt x="10161" y="0"/>
                  </a:cubicBezTo>
                  <a:cubicBezTo>
                    <a:pt x="7620" y="5080"/>
                    <a:pt x="5080" y="762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923B72A1-2254-4A17-8641-256E94C1A070}"/>
                </a:ext>
              </a:extLst>
            </p:cNvPr>
            <p:cNvSpPr/>
            <p:nvPr/>
          </p:nvSpPr>
          <p:spPr>
            <a:xfrm>
              <a:off x="14160500" y="6639559"/>
              <a:ext cx="4208" cy="4208"/>
            </a:xfrm>
            <a:custGeom>
              <a:avLst/>
              <a:gdLst>
                <a:gd name="connsiteX0" fmla="*/ 2539 w 4208"/>
                <a:gd name="connsiteY0" fmla="*/ 2540 h 4208"/>
                <a:gd name="connsiteX1" fmla="*/ 0 w 4208"/>
                <a:gd name="connsiteY1" fmla="*/ 0 h 4208"/>
                <a:gd name="connsiteX2" fmla="*/ 0 w 4208"/>
                <a:gd name="connsiteY2" fmla="*/ 0 h 4208"/>
                <a:gd name="connsiteX3" fmla="*/ 2539 w 4208"/>
                <a:gd name="connsiteY3" fmla="*/ 2540 h 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8" h="4208">
                  <a:moveTo>
                    <a:pt x="2539" y="2540"/>
                  </a:moveTo>
                  <a:cubicBezTo>
                    <a:pt x="2539" y="2540"/>
                    <a:pt x="0" y="254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080" y="5080"/>
                    <a:pt x="5080" y="5080"/>
                    <a:pt x="2539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36A0283-F0FB-431B-9DD2-9CB19F165442}"/>
                </a:ext>
              </a:extLst>
            </p:cNvPr>
            <p:cNvSpPr/>
            <p:nvPr/>
          </p:nvSpPr>
          <p:spPr>
            <a:xfrm>
              <a:off x="14160500" y="6639559"/>
              <a:ext cx="3591" cy="2540"/>
            </a:xfrm>
            <a:custGeom>
              <a:avLst/>
              <a:gdLst>
                <a:gd name="connsiteX0" fmla="*/ 0 w 3591"/>
                <a:gd name="connsiteY0" fmla="*/ 0 h 2540"/>
                <a:gd name="connsiteX1" fmla="*/ 0 w 3591"/>
                <a:gd name="connsiteY1" fmla="*/ 0 h 2540"/>
                <a:gd name="connsiteX2" fmla="*/ 2539 w 3591"/>
                <a:gd name="connsiteY2" fmla="*/ 2540 h 2540"/>
                <a:gd name="connsiteX3" fmla="*/ 0 w 3591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1" h="2540">
                  <a:moveTo>
                    <a:pt x="0" y="0"/>
                  </a:moveTo>
                  <a:lnTo>
                    <a:pt x="0" y="0"/>
                  </a:lnTo>
                  <a:cubicBezTo>
                    <a:pt x="0" y="2540"/>
                    <a:pt x="2539" y="2540"/>
                    <a:pt x="2539" y="2540"/>
                  </a:cubicBezTo>
                  <a:cubicBezTo>
                    <a:pt x="5080" y="2540"/>
                    <a:pt x="2539" y="254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19D520B1-44BA-4B21-8EDB-F347EDA768FB}"/>
                </a:ext>
              </a:extLst>
            </p:cNvPr>
            <p:cNvSpPr/>
            <p:nvPr/>
          </p:nvSpPr>
          <p:spPr>
            <a:xfrm>
              <a:off x="13782039" y="9210040"/>
              <a:ext cx="86360" cy="22859"/>
            </a:xfrm>
            <a:custGeom>
              <a:avLst/>
              <a:gdLst>
                <a:gd name="connsiteX0" fmla="*/ 0 w 86360"/>
                <a:gd name="connsiteY0" fmla="*/ 2540 h 22859"/>
                <a:gd name="connsiteX1" fmla="*/ 7621 w 86360"/>
                <a:gd name="connsiteY1" fmla="*/ 5080 h 22859"/>
                <a:gd name="connsiteX2" fmla="*/ 86361 w 86360"/>
                <a:gd name="connsiteY2" fmla="*/ 22860 h 22859"/>
                <a:gd name="connsiteX3" fmla="*/ 5080 w 86360"/>
                <a:gd name="connsiteY3" fmla="*/ 0 h 22859"/>
                <a:gd name="connsiteX4" fmla="*/ 0 w 86360"/>
                <a:gd name="connsiteY4" fmla="*/ 254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360" h="22859">
                  <a:moveTo>
                    <a:pt x="0" y="2540"/>
                  </a:moveTo>
                  <a:cubicBezTo>
                    <a:pt x="2541" y="2540"/>
                    <a:pt x="5080" y="5080"/>
                    <a:pt x="7621" y="5080"/>
                  </a:cubicBezTo>
                  <a:cubicBezTo>
                    <a:pt x="43180" y="0"/>
                    <a:pt x="68580" y="7620"/>
                    <a:pt x="86361" y="22860"/>
                  </a:cubicBezTo>
                  <a:cubicBezTo>
                    <a:pt x="66041" y="2540"/>
                    <a:pt x="35561" y="0"/>
                    <a:pt x="5080" y="0"/>
                  </a:cubicBezTo>
                  <a:cubicBezTo>
                    <a:pt x="2541" y="2540"/>
                    <a:pt x="2541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794C8217-3008-45E5-9DFC-40AAE068F332}"/>
                </a:ext>
              </a:extLst>
            </p:cNvPr>
            <p:cNvSpPr/>
            <p:nvPr/>
          </p:nvSpPr>
          <p:spPr>
            <a:xfrm>
              <a:off x="13868400" y="9235440"/>
              <a:ext cx="27939" cy="40640"/>
            </a:xfrm>
            <a:custGeom>
              <a:avLst/>
              <a:gdLst>
                <a:gd name="connsiteX0" fmla="*/ 27939 w 27939"/>
                <a:gd name="connsiteY0" fmla="*/ 40640 h 40640"/>
                <a:gd name="connsiteX1" fmla="*/ 0 w 27939"/>
                <a:gd name="connsiteY1" fmla="*/ 0 h 40640"/>
                <a:gd name="connsiteX2" fmla="*/ 17780 w 27939"/>
                <a:gd name="connsiteY2" fmla="*/ 22860 h 40640"/>
                <a:gd name="connsiteX3" fmla="*/ 27939 w 27939"/>
                <a:gd name="connsiteY3" fmla="*/ 40640 h 40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9" h="40640">
                  <a:moveTo>
                    <a:pt x="27939" y="40640"/>
                  </a:moveTo>
                  <a:cubicBezTo>
                    <a:pt x="20320" y="25400"/>
                    <a:pt x="10161" y="10160"/>
                    <a:pt x="0" y="0"/>
                  </a:cubicBezTo>
                  <a:cubicBezTo>
                    <a:pt x="5080" y="5080"/>
                    <a:pt x="12700" y="12700"/>
                    <a:pt x="17780" y="22860"/>
                  </a:cubicBezTo>
                  <a:cubicBezTo>
                    <a:pt x="17780" y="30480"/>
                    <a:pt x="22861" y="35560"/>
                    <a:pt x="27939" y="406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CF7BC68-9D27-483E-BB41-375556160533}"/>
                </a:ext>
              </a:extLst>
            </p:cNvPr>
            <p:cNvSpPr/>
            <p:nvPr/>
          </p:nvSpPr>
          <p:spPr>
            <a:xfrm>
              <a:off x="14160500" y="6637019"/>
              <a:ext cx="25400" cy="2540"/>
            </a:xfrm>
            <a:custGeom>
              <a:avLst/>
              <a:gdLst>
                <a:gd name="connsiteX0" fmla="*/ 0 w 25400"/>
                <a:gd name="connsiteY0" fmla="*/ 0 h 2540"/>
                <a:gd name="connsiteX1" fmla="*/ 0 w 25400"/>
                <a:gd name="connsiteY1" fmla="*/ 2540 h 2540"/>
                <a:gd name="connsiteX2" fmla="*/ 0 w 25400"/>
                <a:gd name="connsiteY2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2540">
                  <a:moveTo>
                    <a:pt x="0" y="0"/>
                  </a:moveTo>
                  <a:lnTo>
                    <a:pt x="0" y="2540"/>
                  </a:lnTo>
                  <a:lnTo>
                    <a:pt x="0" y="254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6E57E9AD-7482-498E-802C-9F5C7BE6A3CD}"/>
                </a:ext>
              </a:extLst>
            </p:cNvPr>
            <p:cNvSpPr/>
            <p:nvPr/>
          </p:nvSpPr>
          <p:spPr>
            <a:xfrm>
              <a:off x="13688060" y="9171940"/>
              <a:ext cx="12700" cy="10871"/>
            </a:xfrm>
            <a:custGeom>
              <a:avLst/>
              <a:gdLst>
                <a:gd name="connsiteX0" fmla="*/ 7620 w 12700"/>
                <a:gd name="connsiteY0" fmla="*/ 0 h 10871"/>
                <a:gd name="connsiteX1" fmla="*/ 0 w 12700"/>
                <a:gd name="connsiteY1" fmla="*/ 7620 h 10871"/>
                <a:gd name="connsiteX2" fmla="*/ 7620 w 12700"/>
                <a:gd name="connsiteY2" fmla="*/ 10160 h 10871"/>
                <a:gd name="connsiteX3" fmla="*/ 12700 w 12700"/>
                <a:gd name="connsiteY3" fmla="*/ 5080 h 10871"/>
                <a:gd name="connsiteX4" fmla="*/ 7620 w 12700"/>
                <a:gd name="connsiteY4" fmla="*/ 0 h 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0871">
                  <a:moveTo>
                    <a:pt x="7620" y="0"/>
                  </a:moveTo>
                  <a:cubicBezTo>
                    <a:pt x="5079" y="2540"/>
                    <a:pt x="2539" y="5080"/>
                    <a:pt x="0" y="7620"/>
                  </a:cubicBezTo>
                  <a:cubicBezTo>
                    <a:pt x="2539" y="7620"/>
                    <a:pt x="7620" y="12700"/>
                    <a:pt x="7620" y="10160"/>
                  </a:cubicBezTo>
                  <a:cubicBezTo>
                    <a:pt x="10159" y="7620"/>
                    <a:pt x="10159" y="7620"/>
                    <a:pt x="12700" y="5080"/>
                  </a:cubicBezTo>
                  <a:cubicBezTo>
                    <a:pt x="12700" y="5080"/>
                    <a:pt x="10159" y="2540"/>
                    <a:pt x="76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81371408-8556-4921-A4E1-D73A172519EA}"/>
                </a:ext>
              </a:extLst>
            </p:cNvPr>
            <p:cNvSpPr/>
            <p:nvPr/>
          </p:nvSpPr>
          <p:spPr>
            <a:xfrm>
              <a:off x="15184119" y="6299200"/>
              <a:ext cx="10160" cy="2540"/>
            </a:xfrm>
            <a:custGeom>
              <a:avLst/>
              <a:gdLst>
                <a:gd name="connsiteX0" fmla="*/ 10161 w 10160"/>
                <a:gd name="connsiteY0" fmla="*/ 2540 h 2540"/>
                <a:gd name="connsiteX1" fmla="*/ 7620 w 10160"/>
                <a:gd name="connsiteY1" fmla="*/ 0 h 2540"/>
                <a:gd name="connsiteX2" fmla="*/ 0 w 10160"/>
                <a:gd name="connsiteY2" fmla="*/ 2540 h 2540"/>
                <a:gd name="connsiteX3" fmla="*/ 10161 w 10160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0" h="2540">
                  <a:moveTo>
                    <a:pt x="10161" y="2540"/>
                  </a:moveTo>
                  <a:cubicBezTo>
                    <a:pt x="10161" y="0"/>
                    <a:pt x="7620" y="0"/>
                    <a:pt x="7620" y="0"/>
                  </a:cubicBezTo>
                  <a:cubicBezTo>
                    <a:pt x="7620" y="0"/>
                    <a:pt x="0" y="2540"/>
                    <a:pt x="0" y="2540"/>
                  </a:cubicBezTo>
                  <a:cubicBezTo>
                    <a:pt x="5080" y="2540"/>
                    <a:pt x="7620" y="2540"/>
                    <a:pt x="10161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3BAE907-70B3-4655-9968-D5EC902742FA}"/>
                </a:ext>
              </a:extLst>
            </p:cNvPr>
            <p:cNvSpPr/>
            <p:nvPr/>
          </p:nvSpPr>
          <p:spPr>
            <a:xfrm>
              <a:off x="15194280" y="6291579"/>
              <a:ext cx="7619" cy="7620"/>
            </a:xfrm>
            <a:custGeom>
              <a:avLst/>
              <a:gdLst>
                <a:gd name="connsiteX0" fmla="*/ 2539 w 7619"/>
                <a:gd name="connsiteY0" fmla="*/ 7620 h 7620"/>
                <a:gd name="connsiteX1" fmla="*/ 7620 w 7619"/>
                <a:gd name="connsiteY1" fmla="*/ 0 h 7620"/>
                <a:gd name="connsiteX2" fmla="*/ 0 w 7619"/>
                <a:gd name="connsiteY2" fmla="*/ 2540 h 7620"/>
                <a:gd name="connsiteX3" fmla="*/ 2539 w 7619"/>
                <a:gd name="connsiteY3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20">
                  <a:moveTo>
                    <a:pt x="2539" y="7620"/>
                  </a:moveTo>
                  <a:cubicBezTo>
                    <a:pt x="5080" y="7620"/>
                    <a:pt x="7620" y="5080"/>
                    <a:pt x="7620" y="0"/>
                  </a:cubicBezTo>
                  <a:cubicBezTo>
                    <a:pt x="7620" y="0"/>
                    <a:pt x="0" y="2540"/>
                    <a:pt x="0" y="2540"/>
                  </a:cubicBezTo>
                  <a:cubicBezTo>
                    <a:pt x="2539" y="5080"/>
                    <a:pt x="2539" y="7620"/>
                    <a:pt x="2539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470D8341-2FC9-441A-8B8C-C9B1787E7E2B}"/>
                </a:ext>
              </a:extLst>
            </p:cNvPr>
            <p:cNvSpPr/>
            <p:nvPr/>
          </p:nvSpPr>
          <p:spPr>
            <a:xfrm>
              <a:off x="15184119" y="6294120"/>
              <a:ext cx="17780" cy="7620"/>
            </a:xfrm>
            <a:custGeom>
              <a:avLst/>
              <a:gdLst>
                <a:gd name="connsiteX0" fmla="*/ 10161 w 17780"/>
                <a:gd name="connsiteY0" fmla="*/ 7620 h 7620"/>
                <a:gd name="connsiteX1" fmla="*/ 10161 w 17780"/>
                <a:gd name="connsiteY1" fmla="*/ 7620 h 7620"/>
                <a:gd name="connsiteX2" fmla="*/ 10161 w 17780"/>
                <a:gd name="connsiteY2" fmla="*/ 2540 h 7620"/>
                <a:gd name="connsiteX3" fmla="*/ 17780 w 17780"/>
                <a:gd name="connsiteY3" fmla="*/ 0 h 7620"/>
                <a:gd name="connsiteX4" fmla="*/ 0 w 17780"/>
                <a:gd name="connsiteY4" fmla="*/ 7620 h 7620"/>
                <a:gd name="connsiteX5" fmla="*/ 7620 w 17780"/>
                <a:gd name="connsiteY5" fmla="*/ 5080 h 7620"/>
                <a:gd name="connsiteX6" fmla="*/ 10161 w 17780"/>
                <a:gd name="connsiteY6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7620">
                  <a:moveTo>
                    <a:pt x="10161" y="7620"/>
                  </a:moveTo>
                  <a:cubicBezTo>
                    <a:pt x="12700" y="7620"/>
                    <a:pt x="12700" y="7620"/>
                    <a:pt x="10161" y="7620"/>
                  </a:cubicBezTo>
                  <a:cubicBezTo>
                    <a:pt x="12700" y="5080"/>
                    <a:pt x="10161" y="2540"/>
                    <a:pt x="10161" y="2540"/>
                  </a:cubicBezTo>
                  <a:cubicBezTo>
                    <a:pt x="10161" y="2540"/>
                    <a:pt x="17780" y="0"/>
                    <a:pt x="17780" y="0"/>
                  </a:cubicBezTo>
                  <a:cubicBezTo>
                    <a:pt x="12700" y="2540"/>
                    <a:pt x="5080" y="5080"/>
                    <a:pt x="0" y="7620"/>
                  </a:cubicBezTo>
                  <a:cubicBezTo>
                    <a:pt x="0" y="7620"/>
                    <a:pt x="7620" y="5080"/>
                    <a:pt x="7620" y="5080"/>
                  </a:cubicBezTo>
                  <a:cubicBezTo>
                    <a:pt x="10161" y="5080"/>
                    <a:pt x="10161" y="5080"/>
                    <a:pt x="10161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C47EC8-D3A8-404F-9BA1-340100C91CDD}"/>
                </a:ext>
              </a:extLst>
            </p:cNvPr>
            <p:cNvSpPr/>
            <p:nvPr/>
          </p:nvSpPr>
          <p:spPr>
            <a:xfrm>
              <a:off x="13751560" y="9171940"/>
              <a:ext cx="5078" cy="10159"/>
            </a:xfrm>
            <a:custGeom>
              <a:avLst/>
              <a:gdLst>
                <a:gd name="connsiteX0" fmla="*/ 0 w 5078"/>
                <a:gd name="connsiteY0" fmla="*/ 10160 h 10159"/>
                <a:gd name="connsiteX1" fmla="*/ 5079 w 5078"/>
                <a:gd name="connsiteY1" fmla="*/ 5080 h 10159"/>
                <a:gd name="connsiteX2" fmla="*/ 5079 w 5078"/>
                <a:gd name="connsiteY2" fmla="*/ 5080 h 10159"/>
                <a:gd name="connsiteX3" fmla="*/ 2539 w 5078"/>
                <a:gd name="connsiteY3" fmla="*/ 0 h 10159"/>
                <a:gd name="connsiteX4" fmla="*/ 0 w 5078"/>
                <a:gd name="connsiteY4" fmla="*/ 10160 h 10159"/>
                <a:gd name="connsiteX5" fmla="*/ 0 w 5078"/>
                <a:gd name="connsiteY5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8" h="10159">
                  <a:moveTo>
                    <a:pt x="0" y="10160"/>
                  </a:moveTo>
                  <a:cubicBezTo>
                    <a:pt x="2539" y="7620"/>
                    <a:pt x="2539" y="7620"/>
                    <a:pt x="5079" y="5080"/>
                  </a:cubicBezTo>
                  <a:cubicBezTo>
                    <a:pt x="5079" y="5080"/>
                    <a:pt x="5079" y="5080"/>
                    <a:pt x="5079" y="5080"/>
                  </a:cubicBezTo>
                  <a:cubicBezTo>
                    <a:pt x="5079" y="2540"/>
                    <a:pt x="2539" y="2540"/>
                    <a:pt x="2539" y="0"/>
                  </a:cubicBezTo>
                  <a:cubicBezTo>
                    <a:pt x="2539" y="5080"/>
                    <a:pt x="0" y="7620"/>
                    <a:pt x="0" y="10160"/>
                  </a:cubicBezTo>
                  <a:cubicBezTo>
                    <a:pt x="0" y="10160"/>
                    <a:pt x="0" y="1016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638DA3FB-2230-43F1-8BB5-EB1D7877DAC9}"/>
                </a:ext>
              </a:extLst>
            </p:cNvPr>
            <p:cNvSpPr/>
            <p:nvPr/>
          </p:nvSpPr>
          <p:spPr>
            <a:xfrm>
              <a:off x="13756639" y="9178430"/>
              <a:ext cx="25400" cy="1128"/>
            </a:xfrm>
            <a:custGeom>
              <a:avLst/>
              <a:gdLst>
                <a:gd name="connsiteX0" fmla="*/ 0 w 25400"/>
                <a:gd name="connsiteY0" fmla="*/ 1129 h 1128"/>
                <a:gd name="connsiteX1" fmla="*/ 0 w 25400"/>
                <a:gd name="connsiteY1" fmla="*/ 1129 h 1128"/>
                <a:gd name="connsiteX2" fmla="*/ 0 w 25400"/>
                <a:gd name="connsiteY2" fmla="*/ 1129 h 1128"/>
                <a:gd name="connsiteX3" fmla="*/ 0 w 25400"/>
                <a:gd name="connsiteY3" fmla="*/ 1129 h 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1128">
                  <a:moveTo>
                    <a:pt x="0" y="1129"/>
                  </a:moveTo>
                  <a:cubicBezTo>
                    <a:pt x="0" y="1129"/>
                    <a:pt x="0" y="-1411"/>
                    <a:pt x="0" y="1129"/>
                  </a:cubicBezTo>
                  <a:cubicBezTo>
                    <a:pt x="0" y="-1411"/>
                    <a:pt x="0" y="1129"/>
                    <a:pt x="0" y="1129"/>
                  </a:cubicBezTo>
                  <a:cubicBezTo>
                    <a:pt x="0" y="1129"/>
                    <a:pt x="0" y="1129"/>
                    <a:pt x="0" y="112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424504C3-BA77-4665-B730-0E5A9CD93EAB}"/>
                </a:ext>
              </a:extLst>
            </p:cNvPr>
            <p:cNvSpPr/>
            <p:nvPr/>
          </p:nvSpPr>
          <p:spPr>
            <a:xfrm>
              <a:off x="13754100" y="9179559"/>
              <a:ext cx="4445" cy="5080"/>
            </a:xfrm>
            <a:custGeom>
              <a:avLst/>
              <a:gdLst>
                <a:gd name="connsiteX0" fmla="*/ 2539 w 4445"/>
                <a:gd name="connsiteY0" fmla="*/ 2540 h 5080"/>
                <a:gd name="connsiteX1" fmla="*/ 0 w 4445"/>
                <a:gd name="connsiteY1" fmla="*/ 5080 h 5080"/>
                <a:gd name="connsiteX2" fmla="*/ 0 w 4445"/>
                <a:gd name="connsiteY2" fmla="*/ 5080 h 5080"/>
                <a:gd name="connsiteX3" fmla="*/ 2539 w 4445"/>
                <a:gd name="connsiteY3" fmla="*/ 2540 h 5080"/>
                <a:gd name="connsiteX4" fmla="*/ 2539 w 4445"/>
                <a:gd name="connsiteY4" fmla="*/ 2540 h 5080"/>
                <a:gd name="connsiteX5" fmla="*/ 2539 w 4445"/>
                <a:gd name="connsiteY5" fmla="*/ 0 h 5080"/>
                <a:gd name="connsiteX6" fmla="*/ 2539 w 4445"/>
                <a:gd name="connsiteY6" fmla="*/ 0 h 5080"/>
                <a:gd name="connsiteX7" fmla="*/ 2539 w 4445"/>
                <a:gd name="connsiteY7" fmla="*/ 2540 h 5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5" h="5080">
                  <a:moveTo>
                    <a:pt x="2539" y="2540"/>
                  </a:moveTo>
                  <a:cubicBezTo>
                    <a:pt x="2539" y="2540"/>
                    <a:pt x="0" y="2540"/>
                    <a:pt x="0" y="5080"/>
                  </a:cubicBezTo>
                  <a:cubicBezTo>
                    <a:pt x="0" y="5080"/>
                    <a:pt x="0" y="5080"/>
                    <a:pt x="0" y="5080"/>
                  </a:cubicBezTo>
                  <a:cubicBezTo>
                    <a:pt x="2539" y="5080"/>
                    <a:pt x="2539" y="2540"/>
                    <a:pt x="2539" y="2540"/>
                  </a:cubicBezTo>
                  <a:cubicBezTo>
                    <a:pt x="5080" y="2540"/>
                    <a:pt x="5080" y="2540"/>
                    <a:pt x="2539" y="2540"/>
                  </a:cubicBezTo>
                  <a:cubicBezTo>
                    <a:pt x="2539" y="0"/>
                    <a:pt x="2539" y="0"/>
                    <a:pt x="2539" y="0"/>
                  </a:cubicBezTo>
                  <a:cubicBezTo>
                    <a:pt x="2539" y="0"/>
                    <a:pt x="2539" y="0"/>
                    <a:pt x="2539" y="0"/>
                  </a:cubicBezTo>
                  <a:cubicBezTo>
                    <a:pt x="2539" y="0"/>
                    <a:pt x="2539" y="2540"/>
                    <a:pt x="2539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FC543A6-1441-4AA0-8CEB-640C4B43A6B0}"/>
                </a:ext>
              </a:extLst>
            </p:cNvPr>
            <p:cNvSpPr/>
            <p:nvPr/>
          </p:nvSpPr>
          <p:spPr>
            <a:xfrm>
              <a:off x="13751560" y="9179559"/>
              <a:ext cx="5078" cy="5080"/>
            </a:xfrm>
            <a:custGeom>
              <a:avLst/>
              <a:gdLst>
                <a:gd name="connsiteX0" fmla="*/ 5079 w 5078"/>
                <a:gd name="connsiteY0" fmla="*/ 0 h 5080"/>
                <a:gd name="connsiteX1" fmla="*/ 0 w 5078"/>
                <a:gd name="connsiteY1" fmla="*/ 5080 h 5080"/>
                <a:gd name="connsiteX2" fmla="*/ 0 w 5078"/>
                <a:gd name="connsiteY2" fmla="*/ 5080 h 5080"/>
                <a:gd name="connsiteX3" fmla="*/ 0 w 5078"/>
                <a:gd name="connsiteY3" fmla="*/ 5080 h 5080"/>
                <a:gd name="connsiteX4" fmla="*/ 2539 w 5078"/>
                <a:gd name="connsiteY4" fmla="*/ 2540 h 5080"/>
                <a:gd name="connsiteX5" fmla="*/ 5079 w 5078"/>
                <a:gd name="connsiteY5" fmla="*/ 0 h 5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8" h="5080">
                  <a:moveTo>
                    <a:pt x="5079" y="0"/>
                  </a:moveTo>
                  <a:cubicBezTo>
                    <a:pt x="2539" y="0"/>
                    <a:pt x="2539" y="2540"/>
                    <a:pt x="0" y="5080"/>
                  </a:cubicBezTo>
                  <a:cubicBezTo>
                    <a:pt x="0" y="5080"/>
                    <a:pt x="0" y="5080"/>
                    <a:pt x="0" y="5080"/>
                  </a:cubicBezTo>
                  <a:cubicBezTo>
                    <a:pt x="0" y="5080"/>
                    <a:pt x="0" y="5080"/>
                    <a:pt x="0" y="5080"/>
                  </a:cubicBezTo>
                  <a:cubicBezTo>
                    <a:pt x="2539" y="5080"/>
                    <a:pt x="2539" y="2540"/>
                    <a:pt x="2539" y="2540"/>
                  </a:cubicBezTo>
                  <a:cubicBezTo>
                    <a:pt x="5079" y="2540"/>
                    <a:pt x="5079" y="0"/>
                    <a:pt x="507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AE16152-01E8-42EC-9879-AB4AE0963422}"/>
                </a:ext>
              </a:extLst>
            </p:cNvPr>
            <p:cNvSpPr/>
            <p:nvPr/>
          </p:nvSpPr>
          <p:spPr>
            <a:xfrm>
              <a:off x="15194280" y="6299200"/>
              <a:ext cx="2539" cy="5079"/>
            </a:xfrm>
            <a:custGeom>
              <a:avLst/>
              <a:gdLst>
                <a:gd name="connsiteX0" fmla="*/ 2539 w 2539"/>
                <a:gd name="connsiteY0" fmla="*/ 5080 h 5079"/>
                <a:gd name="connsiteX1" fmla="*/ 2539 w 2539"/>
                <a:gd name="connsiteY1" fmla="*/ 0 h 5079"/>
                <a:gd name="connsiteX2" fmla="*/ 0 w 2539"/>
                <a:gd name="connsiteY2" fmla="*/ 0 h 5079"/>
                <a:gd name="connsiteX3" fmla="*/ 2539 w 2539"/>
                <a:gd name="connsiteY3" fmla="*/ 508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079">
                  <a:moveTo>
                    <a:pt x="2539" y="5080"/>
                  </a:moveTo>
                  <a:cubicBezTo>
                    <a:pt x="2539" y="5080"/>
                    <a:pt x="2539" y="2540"/>
                    <a:pt x="2539" y="0"/>
                  </a:cubicBezTo>
                  <a:cubicBezTo>
                    <a:pt x="2539" y="0"/>
                    <a:pt x="2539" y="0"/>
                    <a:pt x="0" y="0"/>
                  </a:cubicBezTo>
                  <a:cubicBezTo>
                    <a:pt x="2539" y="2540"/>
                    <a:pt x="2539" y="5080"/>
                    <a:pt x="2539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08A8E399-7BF1-4D79-946F-A19139688E14}"/>
                </a:ext>
              </a:extLst>
            </p:cNvPr>
            <p:cNvSpPr/>
            <p:nvPr/>
          </p:nvSpPr>
          <p:spPr>
            <a:xfrm>
              <a:off x="13555980" y="8874759"/>
              <a:ext cx="1128" cy="1128"/>
            </a:xfrm>
            <a:custGeom>
              <a:avLst/>
              <a:gdLst>
                <a:gd name="connsiteX0" fmla="*/ 0 w 1128"/>
                <a:gd name="connsiteY0" fmla="*/ 0 h 1128"/>
                <a:gd name="connsiteX1" fmla="*/ 0 w 1128"/>
                <a:gd name="connsiteY1" fmla="*/ 0 h 1128"/>
                <a:gd name="connsiteX2" fmla="*/ 0 w 1128"/>
                <a:gd name="connsiteY2" fmla="*/ 0 h 1128"/>
                <a:gd name="connsiteX3" fmla="*/ 0 w 1128"/>
                <a:gd name="connsiteY3" fmla="*/ 0 h 1128"/>
                <a:gd name="connsiteX4" fmla="*/ 0 w 1128"/>
                <a:gd name="connsiteY4" fmla="*/ 0 h 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8" h="1128">
                  <a:moveTo>
                    <a:pt x="0" y="0"/>
                  </a:moveTo>
                  <a:cubicBezTo>
                    <a:pt x="0" y="0"/>
                    <a:pt x="2539" y="254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2A14ACB5-D8A7-4CE5-BA4B-9A74016E1F00}"/>
                </a:ext>
              </a:extLst>
            </p:cNvPr>
            <p:cNvSpPr/>
            <p:nvPr/>
          </p:nvSpPr>
          <p:spPr>
            <a:xfrm>
              <a:off x="13558519" y="8874759"/>
              <a:ext cx="25400" cy="2540"/>
            </a:xfrm>
            <a:custGeom>
              <a:avLst/>
              <a:gdLst>
                <a:gd name="connsiteX0" fmla="*/ 0 w 25400"/>
                <a:gd name="connsiteY0" fmla="*/ 0 h 2540"/>
                <a:gd name="connsiteX1" fmla="*/ 0 w 25400"/>
                <a:gd name="connsiteY1" fmla="*/ 2540 h 2540"/>
                <a:gd name="connsiteX2" fmla="*/ 0 w 25400"/>
                <a:gd name="connsiteY2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2540">
                  <a:moveTo>
                    <a:pt x="0" y="0"/>
                  </a:moveTo>
                  <a:lnTo>
                    <a:pt x="0" y="2540"/>
                  </a:lnTo>
                  <a:lnTo>
                    <a:pt x="0" y="254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93835EA-C456-4ABE-B590-322DC8A60E14}"/>
                </a:ext>
              </a:extLst>
            </p:cNvPr>
            <p:cNvSpPr/>
            <p:nvPr/>
          </p:nvSpPr>
          <p:spPr>
            <a:xfrm>
              <a:off x="13754100" y="9182100"/>
              <a:ext cx="15239" cy="20319"/>
            </a:xfrm>
            <a:custGeom>
              <a:avLst/>
              <a:gdLst>
                <a:gd name="connsiteX0" fmla="*/ 15239 w 15239"/>
                <a:gd name="connsiteY0" fmla="*/ 20320 h 20319"/>
                <a:gd name="connsiteX1" fmla="*/ 5080 w 15239"/>
                <a:gd name="connsiteY1" fmla="*/ 0 h 20319"/>
                <a:gd name="connsiteX2" fmla="*/ 0 w 15239"/>
                <a:gd name="connsiteY2" fmla="*/ 2540 h 20319"/>
                <a:gd name="connsiteX3" fmla="*/ 15239 w 15239"/>
                <a:gd name="connsiteY3" fmla="*/ 2032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9" h="20319">
                  <a:moveTo>
                    <a:pt x="15239" y="20320"/>
                  </a:moveTo>
                  <a:cubicBezTo>
                    <a:pt x="10161" y="15240"/>
                    <a:pt x="7620" y="7620"/>
                    <a:pt x="5080" y="0"/>
                  </a:cubicBezTo>
                  <a:cubicBezTo>
                    <a:pt x="2539" y="0"/>
                    <a:pt x="2539" y="0"/>
                    <a:pt x="0" y="2540"/>
                  </a:cubicBezTo>
                  <a:cubicBezTo>
                    <a:pt x="5080" y="7620"/>
                    <a:pt x="10161" y="15240"/>
                    <a:pt x="15239" y="203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AC4E4EE-A908-49B9-946F-D2D67F614F44}"/>
                </a:ext>
              </a:extLst>
            </p:cNvPr>
            <p:cNvSpPr/>
            <p:nvPr/>
          </p:nvSpPr>
          <p:spPr>
            <a:xfrm>
              <a:off x="13528039" y="8834119"/>
              <a:ext cx="15240" cy="20320"/>
            </a:xfrm>
            <a:custGeom>
              <a:avLst/>
              <a:gdLst>
                <a:gd name="connsiteX0" fmla="*/ 0 w 15240"/>
                <a:gd name="connsiteY0" fmla="*/ 10161 h 20320"/>
                <a:gd name="connsiteX1" fmla="*/ 7621 w 15240"/>
                <a:gd name="connsiteY1" fmla="*/ 20320 h 20320"/>
                <a:gd name="connsiteX2" fmla="*/ 15241 w 15240"/>
                <a:gd name="connsiteY2" fmla="*/ 7620 h 20320"/>
                <a:gd name="connsiteX3" fmla="*/ 12700 w 15240"/>
                <a:gd name="connsiteY3" fmla="*/ 0 h 20320"/>
                <a:gd name="connsiteX4" fmla="*/ 0 w 15240"/>
                <a:gd name="connsiteY4" fmla="*/ 10161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20320">
                  <a:moveTo>
                    <a:pt x="0" y="10161"/>
                  </a:moveTo>
                  <a:cubicBezTo>
                    <a:pt x="0" y="10161"/>
                    <a:pt x="5080" y="15240"/>
                    <a:pt x="7621" y="20320"/>
                  </a:cubicBezTo>
                  <a:cubicBezTo>
                    <a:pt x="10161" y="15240"/>
                    <a:pt x="12700" y="12700"/>
                    <a:pt x="15241" y="7620"/>
                  </a:cubicBezTo>
                  <a:cubicBezTo>
                    <a:pt x="15241" y="5080"/>
                    <a:pt x="12700" y="2540"/>
                    <a:pt x="12700" y="0"/>
                  </a:cubicBezTo>
                  <a:cubicBezTo>
                    <a:pt x="5080" y="2540"/>
                    <a:pt x="2541" y="5080"/>
                    <a:pt x="0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EFD1906-FEA5-457D-977B-6DA1856789DA}"/>
                </a:ext>
              </a:extLst>
            </p:cNvPr>
            <p:cNvSpPr/>
            <p:nvPr/>
          </p:nvSpPr>
          <p:spPr>
            <a:xfrm>
              <a:off x="15572739" y="6553200"/>
              <a:ext cx="7621" cy="7619"/>
            </a:xfrm>
            <a:custGeom>
              <a:avLst/>
              <a:gdLst>
                <a:gd name="connsiteX0" fmla="*/ 0 w 7621"/>
                <a:gd name="connsiteY0" fmla="*/ 2540 h 7619"/>
                <a:gd name="connsiteX1" fmla="*/ 7621 w 7621"/>
                <a:gd name="connsiteY1" fmla="*/ 7620 h 7619"/>
                <a:gd name="connsiteX2" fmla="*/ 5080 w 7621"/>
                <a:gd name="connsiteY2" fmla="*/ 0 h 7619"/>
                <a:gd name="connsiteX3" fmla="*/ 0 w 7621"/>
                <a:gd name="connsiteY3" fmla="*/ 254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1" h="7619">
                  <a:moveTo>
                    <a:pt x="0" y="2540"/>
                  </a:moveTo>
                  <a:cubicBezTo>
                    <a:pt x="0" y="5080"/>
                    <a:pt x="2541" y="7620"/>
                    <a:pt x="7621" y="7620"/>
                  </a:cubicBezTo>
                  <a:cubicBezTo>
                    <a:pt x="7621" y="7620"/>
                    <a:pt x="5080" y="0"/>
                    <a:pt x="5080" y="0"/>
                  </a:cubicBezTo>
                  <a:cubicBezTo>
                    <a:pt x="5080" y="2540"/>
                    <a:pt x="2541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8B1948E9-5FAA-40EB-8447-7E2AEE9E952E}"/>
                </a:ext>
              </a:extLst>
            </p:cNvPr>
            <p:cNvSpPr/>
            <p:nvPr/>
          </p:nvSpPr>
          <p:spPr>
            <a:xfrm>
              <a:off x="15572739" y="6545580"/>
              <a:ext cx="7621" cy="17779"/>
            </a:xfrm>
            <a:custGeom>
              <a:avLst/>
              <a:gdLst>
                <a:gd name="connsiteX0" fmla="*/ 0 w 7621"/>
                <a:gd name="connsiteY0" fmla="*/ 10160 h 17779"/>
                <a:gd name="connsiteX1" fmla="*/ 0 w 7621"/>
                <a:gd name="connsiteY1" fmla="*/ 10160 h 17779"/>
                <a:gd name="connsiteX2" fmla="*/ 5080 w 7621"/>
                <a:gd name="connsiteY2" fmla="*/ 10160 h 17779"/>
                <a:gd name="connsiteX3" fmla="*/ 7621 w 7621"/>
                <a:gd name="connsiteY3" fmla="*/ 17780 h 17779"/>
                <a:gd name="connsiteX4" fmla="*/ 0 w 7621"/>
                <a:gd name="connsiteY4" fmla="*/ 0 h 17779"/>
                <a:gd name="connsiteX5" fmla="*/ 2541 w 7621"/>
                <a:gd name="connsiteY5" fmla="*/ 7620 h 17779"/>
                <a:gd name="connsiteX6" fmla="*/ 0 w 7621"/>
                <a:gd name="connsiteY6" fmla="*/ 1016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1" h="17779">
                  <a:moveTo>
                    <a:pt x="0" y="10160"/>
                  </a:moveTo>
                  <a:cubicBezTo>
                    <a:pt x="0" y="10160"/>
                    <a:pt x="0" y="10160"/>
                    <a:pt x="0" y="10160"/>
                  </a:cubicBezTo>
                  <a:cubicBezTo>
                    <a:pt x="2541" y="12700"/>
                    <a:pt x="5080" y="10160"/>
                    <a:pt x="5080" y="10160"/>
                  </a:cubicBezTo>
                  <a:cubicBezTo>
                    <a:pt x="5080" y="10160"/>
                    <a:pt x="7621" y="17780"/>
                    <a:pt x="7621" y="17780"/>
                  </a:cubicBezTo>
                  <a:cubicBezTo>
                    <a:pt x="5080" y="12700"/>
                    <a:pt x="2541" y="5080"/>
                    <a:pt x="0" y="0"/>
                  </a:cubicBezTo>
                  <a:cubicBezTo>
                    <a:pt x="0" y="0"/>
                    <a:pt x="2541" y="7620"/>
                    <a:pt x="2541" y="7620"/>
                  </a:cubicBezTo>
                  <a:cubicBezTo>
                    <a:pt x="2541" y="7620"/>
                    <a:pt x="2541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F9E76039-0C11-4E1B-89FB-1C87329218EB}"/>
                </a:ext>
              </a:extLst>
            </p:cNvPr>
            <p:cNvSpPr/>
            <p:nvPr/>
          </p:nvSpPr>
          <p:spPr>
            <a:xfrm>
              <a:off x="15044419" y="9418319"/>
              <a:ext cx="13411" cy="15240"/>
            </a:xfrm>
            <a:custGeom>
              <a:avLst/>
              <a:gdLst>
                <a:gd name="connsiteX0" fmla="*/ 2541 w 13411"/>
                <a:gd name="connsiteY0" fmla="*/ 0 h 15240"/>
                <a:gd name="connsiteX1" fmla="*/ 0 w 13411"/>
                <a:gd name="connsiteY1" fmla="*/ 7620 h 15240"/>
                <a:gd name="connsiteX2" fmla="*/ 10161 w 13411"/>
                <a:gd name="connsiteY2" fmla="*/ 15240 h 15240"/>
                <a:gd name="connsiteX3" fmla="*/ 12700 w 13411"/>
                <a:gd name="connsiteY3" fmla="*/ 7620 h 15240"/>
                <a:gd name="connsiteX4" fmla="*/ 2541 w 13411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40">
                  <a:moveTo>
                    <a:pt x="2541" y="0"/>
                  </a:moveTo>
                  <a:cubicBezTo>
                    <a:pt x="2541" y="2540"/>
                    <a:pt x="0" y="5080"/>
                    <a:pt x="0" y="7620"/>
                  </a:cubicBezTo>
                  <a:cubicBezTo>
                    <a:pt x="2541" y="10161"/>
                    <a:pt x="7620" y="12700"/>
                    <a:pt x="10161" y="15240"/>
                  </a:cubicBezTo>
                  <a:cubicBezTo>
                    <a:pt x="10161" y="12700"/>
                    <a:pt x="15241" y="7620"/>
                    <a:pt x="12700" y="7620"/>
                  </a:cubicBezTo>
                  <a:cubicBezTo>
                    <a:pt x="10161" y="5080"/>
                    <a:pt x="7620" y="2540"/>
                    <a:pt x="25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9AACE03-7C9D-4D67-BF30-CE0C774C1927}"/>
                </a:ext>
              </a:extLst>
            </p:cNvPr>
            <p:cNvSpPr/>
            <p:nvPr/>
          </p:nvSpPr>
          <p:spPr>
            <a:xfrm>
              <a:off x="16410939" y="9353691"/>
              <a:ext cx="15240" cy="8749"/>
            </a:xfrm>
            <a:custGeom>
              <a:avLst/>
              <a:gdLst>
                <a:gd name="connsiteX0" fmla="*/ 0 w 15240"/>
                <a:gd name="connsiteY0" fmla="*/ 6209 h 8749"/>
                <a:gd name="connsiteX1" fmla="*/ 12700 w 15240"/>
                <a:gd name="connsiteY1" fmla="*/ 8749 h 8749"/>
                <a:gd name="connsiteX2" fmla="*/ 15241 w 15240"/>
                <a:gd name="connsiteY2" fmla="*/ 1129 h 8749"/>
                <a:gd name="connsiteX3" fmla="*/ 2541 w 15240"/>
                <a:gd name="connsiteY3" fmla="*/ 1129 h 8749"/>
                <a:gd name="connsiteX4" fmla="*/ 0 w 15240"/>
                <a:gd name="connsiteY4" fmla="*/ 6209 h 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8749">
                  <a:moveTo>
                    <a:pt x="0" y="6209"/>
                  </a:moveTo>
                  <a:cubicBezTo>
                    <a:pt x="5080" y="6209"/>
                    <a:pt x="10161" y="8749"/>
                    <a:pt x="12700" y="8749"/>
                  </a:cubicBezTo>
                  <a:cubicBezTo>
                    <a:pt x="15241" y="6209"/>
                    <a:pt x="15241" y="3669"/>
                    <a:pt x="15241" y="1129"/>
                  </a:cubicBezTo>
                  <a:cubicBezTo>
                    <a:pt x="10161" y="1129"/>
                    <a:pt x="5080" y="-1411"/>
                    <a:pt x="2541" y="1129"/>
                  </a:cubicBezTo>
                  <a:cubicBezTo>
                    <a:pt x="2541" y="1129"/>
                    <a:pt x="2541" y="3669"/>
                    <a:pt x="0" y="620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CEABB0FA-5993-44F2-BCB3-BB1BAAE26F81}"/>
                </a:ext>
              </a:extLst>
            </p:cNvPr>
            <p:cNvSpPr/>
            <p:nvPr/>
          </p:nvSpPr>
          <p:spPr>
            <a:xfrm>
              <a:off x="15933419" y="6637019"/>
              <a:ext cx="2540" cy="2540"/>
            </a:xfrm>
            <a:custGeom>
              <a:avLst/>
              <a:gdLst>
                <a:gd name="connsiteX0" fmla="*/ 0 w 2540"/>
                <a:gd name="connsiteY0" fmla="*/ 0 h 2540"/>
                <a:gd name="connsiteX1" fmla="*/ 0 w 2540"/>
                <a:gd name="connsiteY1" fmla="*/ 2540 h 2540"/>
                <a:gd name="connsiteX2" fmla="*/ 2541 w 2540"/>
                <a:gd name="connsiteY2" fmla="*/ 2540 h 2540"/>
                <a:gd name="connsiteX3" fmla="*/ 0 w 2540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2540">
                  <a:moveTo>
                    <a:pt x="0" y="0"/>
                  </a:moveTo>
                  <a:cubicBezTo>
                    <a:pt x="0" y="0"/>
                    <a:pt x="0" y="2540"/>
                    <a:pt x="0" y="2540"/>
                  </a:cubicBezTo>
                  <a:cubicBezTo>
                    <a:pt x="0" y="2540"/>
                    <a:pt x="0" y="2540"/>
                    <a:pt x="2541" y="254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BFD15789-AA7B-4DB4-8224-45280C9FD1B7}"/>
                </a:ext>
              </a:extLst>
            </p:cNvPr>
            <p:cNvSpPr/>
            <p:nvPr/>
          </p:nvSpPr>
          <p:spPr>
            <a:xfrm>
              <a:off x="15928339" y="6639559"/>
              <a:ext cx="7621" cy="7620"/>
            </a:xfrm>
            <a:custGeom>
              <a:avLst/>
              <a:gdLst>
                <a:gd name="connsiteX0" fmla="*/ 5080 w 7621"/>
                <a:gd name="connsiteY0" fmla="*/ 0 h 7620"/>
                <a:gd name="connsiteX1" fmla="*/ 0 w 7621"/>
                <a:gd name="connsiteY1" fmla="*/ 7620 h 7620"/>
                <a:gd name="connsiteX2" fmla="*/ 7621 w 7621"/>
                <a:gd name="connsiteY2" fmla="*/ 5080 h 7620"/>
                <a:gd name="connsiteX3" fmla="*/ 5080 w 7621"/>
                <a:gd name="connsiteY3" fmla="*/ 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1" h="7620">
                  <a:moveTo>
                    <a:pt x="5080" y="0"/>
                  </a:moveTo>
                  <a:cubicBezTo>
                    <a:pt x="2541" y="0"/>
                    <a:pt x="0" y="2540"/>
                    <a:pt x="0" y="7620"/>
                  </a:cubicBezTo>
                  <a:cubicBezTo>
                    <a:pt x="0" y="7620"/>
                    <a:pt x="7621" y="5080"/>
                    <a:pt x="7621" y="5080"/>
                  </a:cubicBezTo>
                  <a:cubicBezTo>
                    <a:pt x="5080" y="2540"/>
                    <a:pt x="5080" y="2540"/>
                    <a:pt x="50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F0DD2A2-A663-4CD6-B60D-D5E24DF06B9F}"/>
                </a:ext>
              </a:extLst>
            </p:cNvPr>
            <p:cNvSpPr/>
            <p:nvPr/>
          </p:nvSpPr>
          <p:spPr>
            <a:xfrm>
              <a:off x="13180060" y="7576819"/>
              <a:ext cx="15239" cy="10160"/>
            </a:xfrm>
            <a:custGeom>
              <a:avLst/>
              <a:gdLst>
                <a:gd name="connsiteX0" fmla="*/ 2539 w 15239"/>
                <a:gd name="connsiteY0" fmla="*/ 0 h 10160"/>
                <a:gd name="connsiteX1" fmla="*/ 0 w 15239"/>
                <a:gd name="connsiteY1" fmla="*/ 7620 h 10160"/>
                <a:gd name="connsiteX2" fmla="*/ 12700 w 15239"/>
                <a:gd name="connsiteY2" fmla="*/ 10161 h 10160"/>
                <a:gd name="connsiteX3" fmla="*/ 15239 w 15239"/>
                <a:gd name="connsiteY3" fmla="*/ 2540 h 10160"/>
                <a:gd name="connsiteX4" fmla="*/ 2539 w 15239"/>
                <a:gd name="connsiteY4" fmla="*/ 0 h 1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0160">
                  <a:moveTo>
                    <a:pt x="2539" y="0"/>
                  </a:moveTo>
                  <a:cubicBezTo>
                    <a:pt x="0" y="0"/>
                    <a:pt x="0" y="5080"/>
                    <a:pt x="0" y="7620"/>
                  </a:cubicBezTo>
                  <a:cubicBezTo>
                    <a:pt x="5079" y="7620"/>
                    <a:pt x="10159" y="10161"/>
                    <a:pt x="12700" y="10161"/>
                  </a:cubicBezTo>
                  <a:cubicBezTo>
                    <a:pt x="15239" y="7620"/>
                    <a:pt x="15239" y="5080"/>
                    <a:pt x="15239" y="2540"/>
                  </a:cubicBezTo>
                  <a:cubicBezTo>
                    <a:pt x="12700" y="0"/>
                    <a:pt x="7620" y="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88EB6564-3B58-4EFC-BE13-268B554E1B86}"/>
                </a:ext>
              </a:extLst>
            </p:cNvPr>
            <p:cNvSpPr/>
            <p:nvPr/>
          </p:nvSpPr>
          <p:spPr>
            <a:xfrm>
              <a:off x="15570200" y="6553200"/>
              <a:ext cx="5080" cy="2540"/>
            </a:xfrm>
            <a:custGeom>
              <a:avLst/>
              <a:gdLst>
                <a:gd name="connsiteX0" fmla="*/ 0 w 5080"/>
                <a:gd name="connsiteY0" fmla="*/ 2540 h 2540"/>
                <a:gd name="connsiteX1" fmla="*/ 5080 w 5080"/>
                <a:gd name="connsiteY1" fmla="*/ 2540 h 2540"/>
                <a:gd name="connsiteX2" fmla="*/ 5080 w 5080"/>
                <a:gd name="connsiteY2" fmla="*/ 0 h 2540"/>
                <a:gd name="connsiteX3" fmla="*/ 0 w 5080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40">
                  <a:moveTo>
                    <a:pt x="0" y="2540"/>
                  </a:moveTo>
                  <a:cubicBezTo>
                    <a:pt x="0" y="2540"/>
                    <a:pt x="2539" y="2540"/>
                    <a:pt x="5080" y="2540"/>
                  </a:cubicBezTo>
                  <a:cubicBezTo>
                    <a:pt x="5080" y="2540"/>
                    <a:pt x="5080" y="2540"/>
                    <a:pt x="5080" y="0"/>
                  </a:cubicBezTo>
                  <a:cubicBezTo>
                    <a:pt x="2539" y="2540"/>
                    <a:pt x="0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FCF2D8F7-D7ED-429C-8111-D115982DAA20}"/>
                </a:ext>
              </a:extLst>
            </p:cNvPr>
            <p:cNvSpPr/>
            <p:nvPr/>
          </p:nvSpPr>
          <p:spPr>
            <a:xfrm>
              <a:off x="16220439" y="6649719"/>
              <a:ext cx="5080" cy="15240"/>
            </a:xfrm>
            <a:custGeom>
              <a:avLst/>
              <a:gdLst>
                <a:gd name="connsiteX0" fmla="*/ 0 w 5080"/>
                <a:gd name="connsiteY0" fmla="*/ 10161 h 15240"/>
                <a:gd name="connsiteX1" fmla="*/ 2541 w 5080"/>
                <a:gd name="connsiteY1" fmla="*/ 15240 h 15240"/>
                <a:gd name="connsiteX2" fmla="*/ 5080 w 5080"/>
                <a:gd name="connsiteY2" fmla="*/ 7620 h 15240"/>
                <a:gd name="connsiteX3" fmla="*/ 2541 w 5080"/>
                <a:gd name="connsiteY3" fmla="*/ 0 h 15240"/>
                <a:gd name="connsiteX4" fmla="*/ 0 w 5080"/>
                <a:gd name="connsiteY4" fmla="*/ 10161 h 15240"/>
                <a:gd name="connsiteX5" fmla="*/ 0 w 5080"/>
                <a:gd name="connsiteY5" fmla="*/ 10161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0" h="15240">
                  <a:moveTo>
                    <a:pt x="0" y="10161"/>
                  </a:moveTo>
                  <a:cubicBezTo>
                    <a:pt x="0" y="12700"/>
                    <a:pt x="0" y="15240"/>
                    <a:pt x="2541" y="15240"/>
                  </a:cubicBezTo>
                  <a:cubicBezTo>
                    <a:pt x="2541" y="12700"/>
                    <a:pt x="5080" y="10161"/>
                    <a:pt x="5080" y="7620"/>
                  </a:cubicBezTo>
                  <a:lnTo>
                    <a:pt x="2541" y="0"/>
                  </a:lnTo>
                  <a:cubicBezTo>
                    <a:pt x="2541" y="2540"/>
                    <a:pt x="2541" y="5080"/>
                    <a:pt x="0" y="10161"/>
                  </a:cubicBezTo>
                  <a:cubicBezTo>
                    <a:pt x="0" y="7620"/>
                    <a:pt x="0" y="7620"/>
                    <a:pt x="0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4F9690AA-18CF-461E-BDE5-32C27817CD41}"/>
                </a:ext>
              </a:extLst>
            </p:cNvPr>
            <p:cNvSpPr/>
            <p:nvPr/>
          </p:nvSpPr>
          <p:spPr>
            <a:xfrm>
              <a:off x="15918180" y="6728459"/>
              <a:ext cx="2539" cy="10159"/>
            </a:xfrm>
            <a:custGeom>
              <a:avLst/>
              <a:gdLst>
                <a:gd name="connsiteX0" fmla="*/ 0 w 2539"/>
                <a:gd name="connsiteY0" fmla="*/ 10160 h 10159"/>
                <a:gd name="connsiteX1" fmla="*/ 2539 w 2539"/>
                <a:gd name="connsiteY1" fmla="*/ 7620 h 10159"/>
                <a:gd name="connsiteX2" fmla="*/ 0 w 2539"/>
                <a:gd name="connsiteY2" fmla="*/ 0 h 10159"/>
                <a:gd name="connsiteX3" fmla="*/ 0 w 2539"/>
                <a:gd name="connsiteY3" fmla="*/ 10160 h 10159"/>
                <a:gd name="connsiteX4" fmla="*/ 0 w 2539"/>
                <a:gd name="connsiteY4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159">
                  <a:moveTo>
                    <a:pt x="0" y="10160"/>
                  </a:moveTo>
                  <a:cubicBezTo>
                    <a:pt x="2539" y="10160"/>
                    <a:pt x="2539" y="7620"/>
                    <a:pt x="2539" y="7620"/>
                  </a:cubicBezTo>
                  <a:cubicBezTo>
                    <a:pt x="2539" y="7620"/>
                    <a:pt x="0" y="0"/>
                    <a:pt x="0" y="0"/>
                  </a:cubicBezTo>
                  <a:cubicBezTo>
                    <a:pt x="0" y="0"/>
                    <a:pt x="0" y="2540"/>
                    <a:pt x="0" y="10160"/>
                  </a:cubicBezTo>
                  <a:cubicBezTo>
                    <a:pt x="0" y="7620"/>
                    <a:pt x="0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47C2D428-E569-4EFF-9A02-DE1E6411FC16}"/>
                </a:ext>
              </a:extLst>
            </p:cNvPr>
            <p:cNvSpPr/>
            <p:nvPr/>
          </p:nvSpPr>
          <p:spPr>
            <a:xfrm>
              <a:off x="16222980" y="6664959"/>
              <a:ext cx="7619" cy="2540"/>
            </a:xfrm>
            <a:custGeom>
              <a:avLst/>
              <a:gdLst>
                <a:gd name="connsiteX0" fmla="*/ 0 w 7619"/>
                <a:gd name="connsiteY0" fmla="*/ 0 h 2540"/>
                <a:gd name="connsiteX1" fmla="*/ 7620 w 7619"/>
                <a:gd name="connsiteY1" fmla="*/ 2540 h 2540"/>
                <a:gd name="connsiteX2" fmla="*/ 0 w 7619"/>
                <a:gd name="connsiteY2" fmla="*/ 0 h 2540"/>
                <a:gd name="connsiteX3" fmla="*/ 0 w 7619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2540">
                  <a:moveTo>
                    <a:pt x="0" y="0"/>
                  </a:moveTo>
                  <a:cubicBezTo>
                    <a:pt x="2539" y="0"/>
                    <a:pt x="5080" y="2540"/>
                    <a:pt x="7620" y="2540"/>
                  </a:cubicBezTo>
                  <a:cubicBezTo>
                    <a:pt x="5080" y="2540"/>
                    <a:pt x="2539" y="254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BE1D4A9F-71AB-4421-913A-FD68E868933A}"/>
                </a:ext>
              </a:extLst>
            </p:cNvPr>
            <p:cNvSpPr/>
            <p:nvPr/>
          </p:nvSpPr>
          <p:spPr>
            <a:xfrm>
              <a:off x="16212819" y="6662419"/>
              <a:ext cx="10160" cy="10160"/>
            </a:xfrm>
            <a:custGeom>
              <a:avLst/>
              <a:gdLst>
                <a:gd name="connsiteX0" fmla="*/ 10161 w 10160"/>
                <a:gd name="connsiteY0" fmla="*/ 2540 h 10160"/>
                <a:gd name="connsiteX1" fmla="*/ 5080 w 10160"/>
                <a:gd name="connsiteY1" fmla="*/ 0 h 10160"/>
                <a:gd name="connsiteX2" fmla="*/ 0 w 10160"/>
                <a:gd name="connsiteY2" fmla="*/ 10161 h 10160"/>
                <a:gd name="connsiteX3" fmla="*/ 7620 w 10160"/>
                <a:gd name="connsiteY3" fmla="*/ 7620 h 10160"/>
                <a:gd name="connsiteX4" fmla="*/ 10161 w 10160"/>
                <a:gd name="connsiteY4" fmla="*/ 2540 h 1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0" h="10160">
                  <a:moveTo>
                    <a:pt x="10161" y="2540"/>
                  </a:moveTo>
                  <a:cubicBezTo>
                    <a:pt x="7620" y="2540"/>
                    <a:pt x="7620" y="2540"/>
                    <a:pt x="5080" y="0"/>
                  </a:cubicBezTo>
                  <a:cubicBezTo>
                    <a:pt x="2541" y="2540"/>
                    <a:pt x="2541" y="7620"/>
                    <a:pt x="0" y="10161"/>
                  </a:cubicBezTo>
                  <a:lnTo>
                    <a:pt x="7620" y="7620"/>
                  </a:lnTo>
                  <a:cubicBezTo>
                    <a:pt x="7620" y="7620"/>
                    <a:pt x="10161" y="5080"/>
                    <a:pt x="10161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A7B89F7D-50E6-4A0B-8BEE-E1036E8830A1}"/>
                </a:ext>
              </a:extLst>
            </p:cNvPr>
            <p:cNvSpPr/>
            <p:nvPr/>
          </p:nvSpPr>
          <p:spPr>
            <a:xfrm>
              <a:off x="16212819" y="6664959"/>
              <a:ext cx="17780" cy="10159"/>
            </a:xfrm>
            <a:custGeom>
              <a:avLst/>
              <a:gdLst>
                <a:gd name="connsiteX0" fmla="*/ 7620 w 17780"/>
                <a:gd name="connsiteY0" fmla="*/ 7620 h 10159"/>
                <a:gd name="connsiteX1" fmla="*/ 0 w 17780"/>
                <a:gd name="connsiteY1" fmla="*/ 10160 h 10159"/>
                <a:gd name="connsiteX2" fmla="*/ 17780 w 17780"/>
                <a:gd name="connsiteY2" fmla="*/ 2540 h 10159"/>
                <a:gd name="connsiteX3" fmla="*/ 10161 w 17780"/>
                <a:gd name="connsiteY3" fmla="*/ 0 h 10159"/>
                <a:gd name="connsiteX4" fmla="*/ 7620 w 17780"/>
                <a:gd name="connsiteY4" fmla="*/ 762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0159">
                  <a:moveTo>
                    <a:pt x="7620" y="7620"/>
                  </a:moveTo>
                  <a:lnTo>
                    <a:pt x="0" y="10160"/>
                  </a:lnTo>
                  <a:cubicBezTo>
                    <a:pt x="5080" y="7620"/>
                    <a:pt x="12700" y="5080"/>
                    <a:pt x="17780" y="2540"/>
                  </a:cubicBezTo>
                  <a:cubicBezTo>
                    <a:pt x="15241" y="2540"/>
                    <a:pt x="12700" y="0"/>
                    <a:pt x="10161" y="0"/>
                  </a:cubicBezTo>
                  <a:cubicBezTo>
                    <a:pt x="10161" y="2540"/>
                    <a:pt x="7620" y="5080"/>
                    <a:pt x="762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A8D8D75-2639-488F-BF3C-2EC73AFEB4FF}"/>
                </a:ext>
              </a:extLst>
            </p:cNvPr>
            <p:cNvSpPr/>
            <p:nvPr/>
          </p:nvSpPr>
          <p:spPr>
            <a:xfrm>
              <a:off x="16222980" y="6649719"/>
              <a:ext cx="7619" cy="17780"/>
            </a:xfrm>
            <a:custGeom>
              <a:avLst/>
              <a:gdLst>
                <a:gd name="connsiteX0" fmla="*/ 2539 w 7619"/>
                <a:gd name="connsiteY0" fmla="*/ 15240 h 17780"/>
                <a:gd name="connsiteX1" fmla="*/ 7620 w 7619"/>
                <a:gd name="connsiteY1" fmla="*/ 17780 h 17780"/>
                <a:gd name="connsiteX2" fmla="*/ 0 w 7619"/>
                <a:gd name="connsiteY2" fmla="*/ 0 h 17780"/>
                <a:gd name="connsiteX3" fmla="*/ 2539 w 7619"/>
                <a:gd name="connsiteY3" fmla="*/ 7620 h 17780"/>
                <a:gd name="connsiteX4" fmla="*/ 2539 w 7619"/>
                <a:gd name="connsiteY4" fmla="*/ 1524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19" h="17780">
                  <a:moveTo>
                    <a:pt x="2539" y="15240"/>
                  </a:moveTo>
                  <a:cubicBezTo>
                    <a:pt x="5080" y="17780"/>
                    <a:pt x="5080" y="17780"/>
                    <a:pt x="7620" y="17780"/>
                  </a:cubicBezTo>
                  <a:cubicBezTo>
                    <a:pt x="5080" y="12700"/>
                    <a:pt x="2539" y="5080"/>
                    <a:pt x="0" y="0"/>
                  </a:cubicBezTo>
                  <a:lnTo>
                    <a:pt x="2539" y="7620"/>
                  </a:lnTo>
                  <a:cubicBezTo>
                    <a:pt x="2539" y="10161"/>
                    <a:pt x="2539" y="12700"/>
                    <a:pt x="253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10C06701-AF55-48F4-BE0B-21862D717EA2}"/>
                </a:ext>
              </a:extLst>
            </p:cNvPr>
            <p:cNvSpPr/>
            <p:nvPr/>
          </p:nvSpPr>
          <p:spPr>
            <a:xfrm>
              <a:off x="15186660" y="9384588"/>
              <a:ext cx="17778" cy="14122"/>
            </a:xfrm>
            <a:custGeom>
              <a:avLst/>
              <a:gdLst>
                <a:gd name="connsiteX0" fmla="*/ 17779 w 17778"/>
                <a:gd name="connsiteY0" fmla="*/ 3251 h 14122"/>
                <a:gd name="connsiteX1" fmla="*/ 10159 w 17778"/>
                <a:gd name="connsiteY1" fmla="*/ 711 h 14122"/>
                <a:gd name="connsiteX2" fmla="*/ 0 w 17778"/>
                <a:gd name="connsiteY2" fmla="*/ 10871 h 14122"/>
                <a:gd name="connsiteX3" fmla="*/ 7620 w 17778"/>
                <a:gd name="connsiteY3" fmla="*/ 13411 h 14122"/>
                <a:gd name="connsiteX4" fmla="*/ 17779 w 17778"/>
                <a:gd name="connsiteY4" fmla="*/ 3251 h 1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78" h="14122">
                  <a:moveTo>
                    <a:pt x="17779" y="3251"/>
                  </a:moveTo>
                  <a:cubicBezTo>
                    <a:pt x="15239" y="3251"/>
                    <a:pt x="10159" y="-1829"/>
                    <a:pt x="10159" y="711"/>
                  </a:cubicBezTo>
                  <a:cubicBezTo>
                    <a:pt x="7620" y="3251"/>
                    <a:pt x="2539" y="8331"/>
                    <a:pt x="0" y="10871"/>
                  </a:cubicBezTo>
                  <a:cubicBezTo>
                    <a:pt x="2539" y="10871"/>
                    <a:pt x="7620" y="15951"/>
                    <a:pt x="7620" y="13411"/>
                  </a:cubicBezTo>
                  <a:cubicBezTo>
                    <a:pt x="10159" y="10871"/>
                    <a:pt x="12700" y="8331"/>
                    <a:pt x="17779" y="325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D172DE2-A720-48DD-9D6D-797B7124D7F3}"/>
                </a:ext>
              </a:extLst>
            </p:cNvPr>
            <p:cNvSpPr/>
            <p:nvPr/>
          </p:nvSpPr>
          <p:spPr>
            <a:xfrm>
              <a:off x="13655039" y="6266179"/>
              <a:ext cx="3127792" cy="3555059"/>
            </a:xfrm>
            <a:custGeom>
              <a:avLst/>
              <a:gdLst>
                <a:gd name="connsiteX0" fmla="*/ 3114041 w 3127792"/>
                <a:gd name="connsiteY0" fmla="*/ 2260601 h 3555059"/>
                <a:gd name="connsiteX1" fmla="*/ 3083561 w 3127792"/>
                <a:gd name="connsiteY1" fmla="*/ 2237740 h 3555059"/>
                <a:gd name="connsiteX2" fmla="*/ 3055621 w 3127792"/>
                <a:gd name="connsiteY2" fmla="*/ 2120901 h 3555059"/>
                <a:gd name="connsiteX3" fmla="*/ 3073400 w 3127792"/>
                <a:gd name="connsiteY3" fmla="*/ 2110740 h 3555059"/>
                <a:gd name="connsiteX4" fmla="*/ 3088641 w 3127792"/>
                <a:gd name="connsiteY4" fmla="*/ 2098040 h 3555059"/>
                <a:gd name="connsiteX5" fmla="*/ 3091180 w 3127792"/>
                <a:gd name="connsiteY5" fmla="*/ 2014220 h 3555059"/>
                <a:gd name="connsiteX6" fmla="*/ 3073400 w 3127792"/>
                <a:gd name="connsiteY6" fmla="*/ 2009140 h 3555059"/>
                <a:gd name="connsiteX7" fmla="*/ 3086100 w 3127792"/>
                <a:gd name="connsiteY7" fmla="*/ 1998980 h 3555059"/>
                <a:gd name="connsiteX8" fmla="*/ 3106421 w 3127792"/>
                <a:gd name="connsiteY8" fmla="*/ 1899920 h 3555059"/>
                <a:gd name="connsiteX9" fmla="*/ 3096261 w 3127792"/>
                <a:gd name="connsiteY9" fmla="*/ 1828800 h 3555059"/>
                <a:gd name="connsiteX10" fmla="*/ 3078480 w 3127792"/>
                <a:gd name="connsiteY10" fmla="*/ 1651000 h 3555059"/>
                <a:gd name="connsiteX11" fmla="*/ 3053080 w 3127792"/>
                <a:gd name="connsiteY11" fmla="*/ 1605280 h 3555059"/>
                <a:gd name="connsiteX12" fmla="*/ 3042921 w 3127792"/>
                <a:gd name="connsiteY12" fmla="*/ 1529080 h 3555059"/>
                <a:gd name="connsiteX13" fmla="*/ 3004821 w 3127792"/>
                <a:gd name="connsiteY13" fmla="*/ 1465580 h 3555059"/>
                <a:gd name="connsiteX14" fmla="*/ 2976880 w 3127792"/>
                <a:gd name="connsiteY14" fmla="*/ 1313180 h 3555059"/>
                <a:gd name="connsiteX15" fmla="*/ 2966721 w 3127792"/>
                <a:gd name="connsiteY15" fmla="*/ 1267460 h 3555059"/>
                <a:gd name="connsiteX16" fmla="*/ 2882900 w 3127792"/>
                <a:gd name="connsiteY16" fmla="*/ 1160780 h 3555059"/>
                <a:gd name="connsiteX17" fmla="*/ 2870200 w 3127792"/>
                <a:gd name="connsiteY17" fmla="*/ 1102360 h 3555059"/>
                <a:gd name="connsiteX18" fmla="*/ 2857500 w 3127792"/>
                <a:gd name="connsiteY18" fmla="*/ 1071880 h 3555059"/>
                <a:gd name="connsiteX19" fmla="*/ 2829561 w 3127792"/>
                <a:gd name="connsiteY19" fmla="*/ 1051560 h 3555059"/>
                <a:gd name="connsiteX20" fmla="*/ 2821941 w 3127792"/>
                <a:gd name="connsiteY20" fmla="*/ 1054100 h 3555059"/>
                <a:gd name="connsiteX21" fmla="*/ 2809241 w 3127792"/>
                <a:gd name="connsiteY21" fmla="*/ 1046480 h 3555059"/>
                <a:gd name="connsiteX22" fmla="*/ 2819400 w 3127792"/>
                <a:gd name="connsiteY22" fmla="*/ 1038860 h 3555059"/>
                <a:gd name="connsiteX23" fmla="*/ 2829561 w 3127792"/>
                <a:gd name="connsiteY23" fmla="*/ 1049020 h 3555059"/>
                <a:gd name="connsiteX24" fmla="*/ 2847341 w 3127792"/>
                <a:gd name="connsiteY24" fmla="*/ 1021080 h 3555059"/>
                <a:gd name="connsiteX25" fmla="*/ 2834641 w 3127792"/>
                <a:gd name="connsiteY25" fmla="*/ 965200 h 3555059"/>
                <a:gd name="connsiteX26" fmla="*/ 2816861 w 3127792"/>
                <a:gd name="connsiteY26" fmla="*/ 955040 h 3555059"/>
                <a:gd name="connsiteX27" fmla="*/ 2786380 w 3127792"/>
                <a:gd name="connsiteY27" fmla="*/ 980440 h 3555059"/>
                <a:gd name="connsiteX28" fmla="*/ 2763521 w 3127792"/>
                <a:gd name="connsiteY28" fmla="*/ 942340 h 3555059"/>
                <a:gd name="connsiteX29" fmla="*/ 2644141 w 3127792"/>
                <a:gd name="connsiteY29" fmla="*/ 822960 h 3555059"/>
                <a:gd name="connsiteX30" fmla="*/ 2603500 w 3127792"/>
                <a:gd name="connsiteY30" fmla="*/ 769620 h 3555059"/>
                <a:gd name="connsiteX31" fmla="*/ 2575561 w 3127792"/>
                <a:gd name="connsiteY31" fmla="*/ 769620 h 3555059"/>
                <a:gd name="connsiteX32" fmla="*/ 2552700 w 3127792"/>
                <a:gd name="connsiteY32" fmla="*/ 759460 h 3555059"/>
                <a:gd name="connsiteX33" fmla="*/ 2562861 w 3127792"/>
                <a:gd name="connsiteY33" fmla="*/ 695960 h 3555059"/>
                <a:gd name="connsiteX34" fmla="*/ 2555241 w 3127792"/>
                <a:gd name="connsiteY34" fmla="*/ 675640 h 3555059"/>
                <a:gd name="connsiteX35" fmla="*/ 2547621 w 3127792"/>
                <a:gd name="connsiteY35" fmla="*/ 645160 h 3555059"/>
                <a:gd name="connsiteX36" fmla="*/ 2542541 w 3127792"/>
                <a:gd name="connsiteY36" fmla="*/ 627380 h 3555059"/>
                <a:gd name="connsiteX37" fmla="*/ 2517141 w 3127792"/>
                <a:gd name="connsiteY37" fmla="*/ 637540 h 3555059"/>
                <a:gd name="connsiteX38" fmla="*/ 2484121 w 3127792"/>
                <a:gd name="connsiteY38" fmla="*/ 599440 h 3555059"/>
                <a:gd name="connsiteX39" fmla="*/ 2435861 w 3127792"/>
                <a:gd name="connsiteY39" fmla="*/ 571500 h 3555059"/>
                <a:gd name="connsiteX40" fmla="*/ 2420621 w 3127792"/>
                <a:gd name="connsiteY40" fmla="*/ 530860 h 3555059"/>
                <a:gd name="connsiteX41" fmla="*/ 2362200 w 3127792"/>
                <a:gd name="connsiteY41" fmla="*/ 525780 h 3555059"/>
                <a:gd name="connsiteX42" fmla="*/ 2346961 w 3127792"/>
                <a:gd name="connsiteY42" fmla="*/ 535940 h 3555059"/>
                <a:gd name="connsiteX43" fmla="*/ 2339341 w 3127792"/>
                <a:gd name="connsiteY43" fmla="*/ 520700 h 3555059"/>
                <a:gd name="connsiteX44" fmla="*/ 2346961 w 3127792"/>
                <a:gd name="connsiteY44" fmla="*/ 495300 h 3555059"/>
                <a:gd name="connsiteX45" fmla="*/ 2334261 w 3127792"/>
                <a:gd name="connsiteY45" fmla="*/ 474980 h 3555059"/>
                <a:gd name="connsiteX46" fmla="*/ 2319021 w 3127792"/>
                <a:gd name="connsiteY46" fmla="*/ 492760 h 3555059"/>
                <a:gd name="connsiteX47" fmla="*/ 2278380 w 3127792"/>
                <a:gd name="connsiteY47" fmla="*/ 472440 h 3555059"/>
                <a:gd name="connsiteX48" fmla="*/ 2260600 w 3127792"/>
                <a:gd name="connsiteY48" fmla="*/ 467360 h 3555059"/>
                <a:gd name="connsiteX49" fmla="*/ 2273300 w 3127792"/>
                <a:gd name="connsiteY49" fmla="*/ 457200 h 3555059"/>
                <a:gd name="connsiteX50" fmla="*/ 2227580 w 3127792"/>
                <a:gd name="connsiteY50" fmla="*/ 447040 h 3555059"/>
                <a:gd name="connsiteX51" fmla="*/ 2214880 w 3127792"/>
                <a:gd name="connsiteY51" fmla="*/ 452120 h 3555059"/>
                <a:gd name="connsiteX52" fmla="*/ 2141221 w 3127792"/>
                <a:gd name="connsiteY52" fmla="*/ 419100 h 3555059"/>
                <a:gd name="connsiteX53" fmla="*/ 2115821 w 3127792"/>
                <a:gd name="connsiteY53" fmla="*/ 375920 h 3555059"/>
                <a:gd name="connsiteX54" fmla="*/ 2095500 w 3127792"/>
                <a:gd name="connsiteY54" fmla="*/ 345440 h 3555059"/>
                <a:gd name="connsiteX55" fmla="*/ 2021841 w 3127792"/>
                <a:gd name="connsiteY55" fmla="*/ 317500 h 3555059"/>
                <a:gd name="connsiteX56" fmla="*/ 1965961 w 3127792"/>
                <a:gd name="connsiteY56" fmla="*/ 330200 h 3555059"/>
                <a:gd name="connsiteX57" fmla="*/ 1932941 w 3127792"/>
                <a:gd name="connsiteY57" fmla="*/ 292100 h 3555059"/>
                <a:gd name="connsiteX58" fmla="*/ 1915161 w 3127792"/>
                <a:gd name="connsiteY58" fmla="*/ 287020 h 3555059"/>
                <a:gd name="connsiteX59" fmla="*/ 1927861 w 3127792"/>
                <a:gd name="connsiteY59" fmla="*/ 276860 h 3555059"/>
                <a:gd name="connsiteX60" fmla="*/ 1978661 w 3127792"/>
                <a:gd name="connsiteY60" fmla="*/ 256540 h 3555059"/>
                <a:gd name="connsiteX61" fmla="*/ 2049780 w 3127792"/>
                <a:gd name="connsiteY61" fmla="*/ 269240 h 3555059"/>
                <a:gd name="connsiteX62" fmla="*/ 2070100 w 3127792"/>
                <a:gd name="connsiteY62" fmla="*/ 279400 h 3555059"/>
                <a:gd name="connsiteX63" fmla="*/ 2194561 w 3127792"/>
                <a:gd name="connsiteY63" fmla="*/ 314960 h 3555059"/>
                <a:gd name="connsiteX64" fmla="*/ 2247900 w 3127792"/>
                <a:gd name="connsiteY64" fmla="*/ 312420 h 3555059"/>
                <a:gd name="connsiteX65" fmla="*/ 2270761 w 3127792"/>
                <a:gd name="connsiteY65" fmla="*/ 304800 h 3555059"/>
                <a:gd name="connsiteX66" fmla="*/ 2268221 w 3127792"/>
                <a:gd name="connsiteY66" fmla="*/ 325120 h 3555059"/>
                <a:gd name="connsiteX67" fmla="*/ 2258061 w 3127792"/>
                <a:gd name="connsiteY67" fmla="*/ 358140 h 3555059"/>
                <a:gd name="connsiteX68" fmla="*/ 2280921 w 3127792"/>
                <a:gd name="connsiteY68" fmla="*/ 373380 h 3555059"/>
                <a:gd name="connsiteX69" fmla="*/ 2286000 w 3127792"/>
                <a:gd name="connsiteY69" fmla="*/ 355600 h 3555059"/>
                <a:gd name="connsiteX70" fmla="*/ 2296161 w 3127792"/>
                <a:gd name="connsiteY70" fmla="*/ 368300 h 3555059"/>
                <a:gd name="connsiteX71" fmla="*/ 2362200 w 3127792"/>
                <a:gd name="connsiteY71" fmla="*/ 381000 h 3555059"/>
                <a:gd name="connsiteX72" fmla="*/ 2390141 w 3127792"/>
                <a:gd name="connsiteY72" fmla="*/ 406400 h 3555059"/>
                <a:gd name="connsiteX73" fmla="*/ 2425700 w 3127792"/>
                <a:gd name="connsiteY73" fmla="*/ 398780 h 3555059"/>
                <a:gd name="connsiteX74" fmla="*/ 2476500 w 3127792"/>
                <a:gd name="connsiteY74" fmla="*/ 396240 h 3555059"/>
                <a:gd name="connsiteX75" fmla="*/ 2489200 w 3127792"/>
                <a:gd name="connsiteY75" fmla="*/ 378460 h 3555059"/>
                <a:gd name="connsiteX76" fmla="*/ 2506980 w 3127792"/>
                <a:gd name="connsiteY76" fmla="*/ 406400 h 3555059"/>
                <a:gd name="connsiteX77" fmla="*/ 2565400 w 3127792"/>
                <a:gd name="connsiteY77" fmla="*/ 403860 h 3555059"/>
                <a:gd name="connsiteX78" fmla="*/ 2573021 w 3127792"/>
                <a:gd name="connsiteY78" fmla="*/ 386080 h 3555059"/>
                <a:gd name="connsiteX79" fmla="*/ 2575561 w 3127792"/>
                <a:gd name="connsiteY79" fmla="*/ 381000 h 3555059"/>
                <a:gd name="connsiteX80" fmla="*/ 2565400 w 3127792"/>
                <a:gd name="connsiteY80" fmla="*/ 340360 h 3555059"/>
                <a:gd name="connsiteX81" fmla="*/ 2524761 w 3127792"/>
                <a:gd name="connsiteY81" fmla="*/ 309880 h 3555059"/>
                <a:gd name="connsiteX82" fmla="*/ 2512061 w 3127792"/>
                <a:gd name="connsiteY82" fmla="*/ 287020 h 3555059"/>
                <a:gd name="connsiteX83" fmla="*/ 2479041 w 3127792"/>
                <a:gd name="connsiteY83" fmla="*/ 228600 h 3555059"/>
                <a:gd name="connsiteX84" fmla="*/ 2367280 w 3127792"/>
                <a:gd name="connsiteY84" fmla="*/ 152400 h 3555059"/>
                <a:gd name="connsiteX85" fmla="*/ 2275841 w 3127792"/>
                <a:gd name="connsiteY85" fmla="*/ 124460 h 3555059"/>
                <a:gd name="connsiteX86" fmla="*/ 2192021 w 3127792"/>
                <a:gd name="connsiteY86" fmla="*/ 106680 h 3555059"/>
                <a:gd name="connsiteX87" fmla="*/ 2143761 w 3127792"/>
                <a:gd name="connsiteY87" fmla="*/ 96520 h 3555059"/>
                <a:gd name="connsiteX88" fmla="*/ 2113280 w 3127792"/>
                <a:gd name="connsiteY88" fmla="*/ 73660 h 3555059"/>
                <a:gd name="connsiteX89" fmla="*/ 2103121 w 3127792"/>
                <a:gd name="connsiteY89" fmla="*/ 53340 h 3555059"/>
                <a:gd name="connsiteX90" fmla="*/ 1945641 w 3127792"/>
                <a:gd name="connsiteY90" fmla="*/ 15240 h 3555059"/>
                <a:gd name="connsiteX91" fmla="*/ 1930400 w 3127792"/>
                <a:gd name="connsiteY91" fmla="*/ 40640 h 3555059"/>
                <a:gd name="connsiteX92" fmla="*/ 1887221 w 3127792"/>
                <a:gd name="connsiteY92" fmla="*/ 71120 h 3555059"/>
                <a:gd name="connsiteX93" fmla="*/ 1879600 w 3127792"/>
                <a:gd name="connsiteY93" fmla="*/ 99060 h 3555059"/>
                <a:gd name="connsiteX94" fmla="*/ 1882141 w 3127792"/>
                <a:gd name="connsiteY94" fmla="*/ 106680 h 3555059"/>
                <a:gd name="connsiteX95" fmla="*/ 1874521 w 3127792"/>
                <a:gd name="connsiteY95" fmla="*/ 119380 h 3555059"/>
                <a:gd name="connsiteX96" fmla="*/ 1866900 w 3127792"/>
                <a:gd name="connsiteY96" fmla="*/ 109220 h 3555059"/>
                <a:gd name="connsiteX97" fmla="*/ 1877061 w 3127792"/>
                <a:gd name="connsiteY97" fmla="*/ 99060 h 3555059"/>
                <a:gd name="connsiteX98" fmla="*/ 1823721 w 3127792"/>
                <a:gd name="connsiteY98" fmla="*/ 68580 h 3555059"/>
                <a:gd name="connsiteX99" fmla="*/ 1823721 w 3127792"/>
                <a:gd name="connsiteY99" fmla="*/ 38100 h 3555059"/>
                <a:gd name="connsiteX100" fmla="*/ 1811021 w 3127792"/>
                <a:gd name="connsiteY100" fmla="*/ 5080 h 3555059"/>
                <a:gd name="connsiteX101" fmla="*/ 1767841 w 3127792"/>
                <a:gd name="connsiteY101" fmla="*/ 12700 h 3555059"/>
                <a:gd name="connsiteX102" fmla="*/ 1724661 w 3127792"/>
                <a:gd name="connsiteY102" fmla="*/ 7620 h 3555059"/>
                <a:gd name="connsiteX103" fmla="*/ 1673861 w 3127792"/>
                <a:gd name="connsiteY103" fmla="*/ 0 h 3555059"/>
                <a:gd name="connsiteX104" fmla="*/ 1645921 w 3127792"/>
                <a:gd name="connsiteY104" fmla="*/ 15240 h 3555059"/>
                <a:gd name="connsiteX105" fmla="*/ 1595121 w 3127792"/>
                <a:gd name="connsiteY105" fmla="*/ 7620 h 3555059"/>
                <a:gd name="connsiteX106" fmla="*/ 1551941 w 3127792"/>
                <a:gd name="connsiteY106" fmla="*/ 22860 h 3555059"/>
                <a:gd name="connsiteX107" fmla="*/ 1546861 w 3127792"/>
                <a:gd name="connsiteY107" fmla="*/ 40640 h 3555059"/>
                <a:gd name="connsiteX108" fmla="*/ 1536700 w 3127792"/>
                <a:gd name="connsiteY108" fmla="*/ 27940 h 3555059"/>
                <a:gd name="connsiteX109" fmla="*/ 1483361 w 3127792"/>
                <a:gd name="connsiteY109" fmla="*/ 35560 h 3555059"/>
                <a:gd name="connsiteX110" fmla="*/ 1463041 w 3127792"/>
                <a:gd name="connsiteY110" fmla="*/ 35560 h 3555059"/>
                <a:gd name="connsiteX111" fmla="*/ 1412241 w 3127792"/>
                <a:gd name="connsiteY111" fmla="*/ 15240 h 3555059"/>
                <a:gd name="connsiteX112" fmla="*/ 1366521 w 3127792"/>
                <a:gd name="connsiteY112" fmla="*/ 25400 h 3555059"/>
                <a:gd name="connsiteX113" fmla="*/ 1313180 w 3127792"/>
                <a:gd name="connsiteY113" fmla="*/ 38100 h 3555059"/>
                <a:gd name="connsiteX114" fmla="*/ 1275080 w 3127792"/>
                <a:gd name="connsiteY114" fmla="*/ 55880 h 3555059"/>
                <a:gd name="connsiteX115" fmla="*/ 1183641 w 3127792"/>
                <a:gd name="connsiteY115" fmla="*/ 43180 h 3555059"/>
                <a:gd name="connsiteX116" fmla="*/ 1089661 w 3127792"/>
                <a:gd name="connsiteY116" fmla="*/ 58420 h 3555059"/>
                <a:gd name="connsiteX117" fmla="*/ 1066800 w 3127792"/>
                <a:gd name="connsiteY117" fmla="*/ 78740 h 3555059"/>
                <a:gd name="connsiteX118" fmla="*/ 1049021 w 3127792"/>
                <a:gd name="connsiteY118" fmla="*/ 111760 h 3555059"/>
                <a:gd name="connsiteX119" fmla="*/ 1028700 w 3127792"/>
                <a:gd name="connsiteY119" fmla="*/ 144780 h 3555059"/>
                <a:gd name="connsiteX120" fmla="*/ 1008380 w 3127792"/>
                <a:gd name="connsiteY120" fmla="*/ 167640 h 3555059"/>
                <a:gd name="connsiteX121" fmla="*/ 993141 w 3127792"/>
                <a:gd name="connsiteY121" fmla="*/ 147320 h 3555059"/>
                <a:gd name="connsiteX122" fmla="*/ 947421 w 3127792"/>
                <a:gd name="connsiteY122" fmla="*/ 81280 h 3555059"/>
                <a:gd name="connsiteX123" fmla="*/ 909321 w 3127792"/>
                <a:gd name="connsiteY123" fmla="*/ 73660 h 3555059"/>
                <a:gd name="connsiteX124" fmla="*/ 881380 w 3127792"/>
                <a:gd name="connsiteY124" fmla="*/ 111760 h 3555059"/>
                <a:gd name="connsiteX125" fmla="*/ 878841 w 3127792"/>
                <a:gd name="connsiteY125" fmla="*/ 134620 h 3555059"/>
                <a:gd name="connsiteX126" fmla="*/ 713741 w 3127792"/>
                <a:gd name="connsiteY126" fmla="*/ 218440 h 3555059"/>
                <a:gd name="connsiteX127" fmla="*/ 657861 w 3127792"/>
                <a:gd name="connsiteY127" fmla="*/ 193040 h 3555059"/>
                <a:gd name="connsiteX128" fmla="*/ 617221 w 3127792"/>
                <a:gd name="connsiteY128" fmla="*/ 180340 h 3555059"/>
                <a:gd name="connsiteX129" fmla="*/ 563880 w 3127792"/>
                <a:gd name="connsiteY129" fmla="*/ 220980 h 3555059"/>
                <a:gd name="connsiteX130" fmla="*/ 581661 w 3127792"/>
                <a:gd name="connsiteY130" fmla="*/ 251460 h 3555059"/>
                <a:gd name="connsiteX131" fmla="*/ 596900 w 3127792"/>
                <a:gd name="connsiteY131" fmla="*/ 261620 h 3555059"/>
                <a:gd name="connsiteX132" fmla="*/ 543561 w 3127792"/>
                <a:gd name="connsiteY132" fmla="*/ 297180 h 3555059"/>
                <a:gd name="connsiteX133" fmla="*/ 500380 w 3127792"/>
                <a:gd name="connsiteY133" fmla="*/ 325120 h 3555059"/>
                <a:gd name="connsiteX134" fmla="*/ 513080 w 3127792"/>
                <a:gd name="connsiteY134" fmla="*/ 363220 h 3555059"/>
                <a:gd name="connsiteX135" fmla="*/ 513080 w 3127792"/>
                <a:gd name="connsiteY135" fmla="*/ 363220 h 3555059"/>
                <a:gd name="connsiteX136" fmla="*/ 513080 w 3127792"/>
                <a:gd name="connsiteY136" fmla="*/ 363220 h 3555059"/>
                <a:gd name="connsiteX137" fmla="*/ 513080 w 3127792"/>
                <a:gd name="connsiteY137" fmla="*/ 363220 h 3555059"/>
                <a:gd name="connsiteX138" fmla="*/ 513080 w 3127792"/>
                <a:gd name="connsiteY138" fmla="*/ 363220 h 3555059"/>
                <a:gd name="connsiteX139" fmla="*/ 515621 w 3127792"/>
                <a:gd name="connsiteY139" fmla="*/ 355600 h 3555059"/>
                <a:gd name="connsiteX140" fmla="*/ 538480 w 3127792"/>
                <a:gd name="connsiteY140" fmla="*/ 378460 h 3555059"/>
                <a:gd name="connsiteX141" fmla="*/ 535941 w 3127792"/>
                <a:gd name="connsiteY141" fmla="*/ 406400 h 3555059"/>
                <a:gd name="connsiteX142" fmla="*/ 513080 w 3127792"/>
                <a:gd name="connsiteY142" fmla="*/ 375920 h 3555059"/>
                <a:gd name="connsiteX143" fmla="*/ 513080 w 3127792"/>
                <a:gd name="connsiteY143" fmla="*/ 365760 h 3555059"/>
                <a:gd name="connsiteX144" fmla="*/ 513080 w 3127792"/>
                <a:gd name="connsiteY144" fmla="*/ 365760 h 3555059"/>
                <a:gd name="connsiteX145" fmla="*/ 462280 w 3127792"/>
                <a:gd name="connsiteY145" fmla="*/ 378460 h 3555059"/>
                <a:gd name="connsiteX146" fmla="*/ 414021 w 3127792"/>
                <a:gd name="connsiteY146" fmla="*/ 383540 h 3555059"/>
                <a:gd name="connsiteX147" fmla="*/ 368300 w 3127792"/>
                <a:gd name="connsiteY147" fmla="*/ 391160 h 3555059"/>
                <a:gd name="connsiteX148" fmla="*/ 342900 w 3127792"/>
                <a:gd name="connsiteY148" fmla="*/ 393700 h 3555059"/>
                <a:gd name="connsiteX149" fmla="*/ 350521 w 3127792"/>
                <a:gd name="connsiteY149" fmla="*/ 419100 h 3555059"/>
                <a:gd name="connsiteX150" fmla="*/ 307341 w 3127792"/>
                <a:gd name="connsiteY150" fmla="*/ 421640 h 3555059"/>
                <a:gd name="connsiteX151" fmla="*/ 137161 w 3127792"/>
                <a:gd name="connsiteY151" fmla="*/ 441960 h 3555059"/>
                <a:gd name="connsiteX152" fmla="*/ 86361 w 3127792"/>
                <a:gd name="connsiteY152" fmla="*/ 502920 h 3555059"/>
                <a:gd name="connsiteX153" fmla="*/ 68580 w 3127792"/>
                <a:gd name="connsiteY153" fmla="*/ 525780 h 3555059"/>
                <a:gd name="connsiteX154" fmla="*/ 2541 w 3127792"/>
                <a:gd name="connsiteY154" fmla="*/ 515620 h 3555059"/>
                <a:gd name="connsiteX155" fmla="*/ 2541 w 3127792"/>
                <a:gd name="connsiteY155" fmla="*/ 1526540 h 3555059"/>
                <a:gd name="connsiteX156" fmla="*/ 7621 w 3127792"/>
                <a:gd name="connsiteY156" fmla="*/ 1534160 h 3555059"/>
                <a:gd name="connsiteX157" fmla="*/ 5080 w 3127792"/>
                <a:gd name="connsiteY157" fmla="*/ 1554480 h 3555059"/>
                <a:gd name="connsiteX158" fmla="*/ 2541 w 3127792"/>
                <a:gd name="connsiteY158" fmla="*/ 1551940 h 3555059"/>
                <a:gd name="connsiteX159" fmla="*/ 2541 w 3127792"/>
                <a:gd name="connsiteY159" fmla="*/ 2669540 h 3555059"/>
                <a:gd name="connsiteX160" fmla="*/ 7621 w 3127792"/>
                <a:gd name="connsiteY160" fmla="*/ 2697480 h 3555059"/>
                <a:gd name="connsiteX161" fmla="*/ 40641 w 3127792"/>
                <a:gd name="connsiteY161" fmla="*/ 2725420 h 3555059"/>
                <a:gd name="connsiteX162" fmla="*/ 121921 w 3127792"/>
                <a:gd name="connsiteY162" fmla="*/ 2824480 h 3555059"/>
                <a:gd name="connsiteX163" fmla="*/ 116841 w 3127792"/>
                <a:gd name="connsiteY163" fmla="*/ 2910840 h 3555059"/>
                <a:gd name="connsiteX164" fmla="*/ 129541 w 3127792"/>
                <a:gd name="connsiteY164" fmla="*/ 2943860 h 3555059"/>
                <a:gd name="connsiteX165" fmla="*/ 129541 w 3127792"/>
                <a:gd name="connsiteY165" fmla="*/ 2943860 h 3555059"/>
                <a:gd name="connsiteX166" fmla="*/ 134621 w 3127792"/>
                <a:gd name="connsiteY166" fmla="*/ 2943860 h 3555059"/>
                <a:gd name="connsiteX167" fmla="*/ 167641 w 3127792"/>
                <a:gd name="connsiteY167" fmla="*/ 2926080 h 3555059"/>
                <a:gd name="connsiteX168" fmla="*/ 200661 w 3127792"/>
                <a:gd name="connsiteY168" fmla="*/ 2895601 h 3555059"/>
                <a:gd name="connsiteX169" fmla="*/ 231141 w 3127792"/>
                <a:gd name="connsiteY169" fmla="*/ 2895601 h 3555059"/>
                <a:gd name="connsiteX170" fmla="*/ 266700 w 3127792"/>
                <a:gd name="connsiteY170" fmla="*/ 2946401 h 3555059"/>
                <a:gd name="connsiteX171" fmla="*/ 312421 w 3127792"/>
                <a:gd name="connsiteY171" fmla="*/ 3012440 h 3555059"/>
                <a:gd name="connsiteX172" fmla="*/ 342900 w 3127792"/>
                <a:gd name="connsiteY172" fmla="*/ 3007360 h 3555059"/>
                <a:gd name="connsiteX173" fmla="*/ 396241 w 3127792"/>
                <a:gd name="connsiteY173" fmla="*/ 3078480 h 3555059"/>
                <a:gd name="connsiteX174" fmla="*/ 462280 w 3127792"/>
                <a:gd name="connsiteY174" fmla="*/ 3098801 h 3555059"/>
                <a:gd name="connsiteX175" fmla="*/ 474980 w 3127792"/>
                <a:gd name="connsiteY175" fmla="*/ 3121660 h 3555059"/>
                <a:gd name="connsiteX176" fmla="*/ 505461 w 3127792"/>
                <a:gd name="connsiteY176" fmla="*/ 3116580 h 3555059"/>
                <a:gd name="connsiteX177" fmla="*/ 541021 w 3127792"/>
                <a:gd name="connsiteY177" fmla="*/ 3154680 h 3555059"/>
                <a:gd name="connsiteX178" fmla="*/ 566421 w 3127792"/>
                <a:gd name="connsiteY178" fmla="*/ 3169920 h 3555059"/>
                <a:gd name="connsiteX179" fmla="*/ 683261 w 3127792"/>
                <a:gd name="connsiteY179" fmla="*/ 3121660 h 3555059"/>
                <a:gd name="connsiteX180" fmla="*/ 690880 w 3127792"/>
                <a:gd name="connsiteY180" fmla="*/ 3106420 h 3555059"/>
                <a:gd name="connsiteX181" fmla="*/ 762000 w 3127792"/>
                <a:gd name="connsiteY181" fmla="*/ 3111501 h 3555059"/>
                <a:gd name="connsiteX182" fmla="*/ 779780 w 3127792"/>
                <a:gd name="connsiteY182" fmla="*/ 3131820 h 3555059"/>
                <a:gd name="connsiteX183" fmla="*/ 767080 w 3127792"/>
                <a:gd name="connsiteY183" fmla="*/ 3177540 h 3555059"/>
                <a:gd name="connsiteX184" fmla="*/ 919480 w 3127792"/>
                <a:gd name="connsiteY184" fmla="*/ 3309620 h 3555059"/>
                <a:gd name="connsiteX185" fmla="*/ 934721 w 3127792"/>
                <a:gd name="connsiteY185" fmla="*/ 3296920 h 3555059"/>
                <a:gd name="connsiteX186" fmla="*/ 957580 w 3127792"/>
                <a:gd name="connsiteY186" fmla="*/ 3256280 h 3555059"/>
                <a:gd name="connsiteX187" fmla="*/ 990600 w 3127792"/>
                <a:gd name="connsiteY187" fmla="*/ 3225801 h 3555059"/>
                <a:gd name="connsiteX188" fmla="*/ 990600 w 3127792"/>
                <a:gd name="connsiteY188" fmla="*/ 3266440 h 3555059"/>
                <a:gd name="connsiteX189" fmla="*/ 1018541 w 3127792"/>
                <a:gd name="connsiteY189" fmla="*/ 3317240 h 3555059"/>
                <a:gd name="connsiteX190" fmla="*/ 1079500 w 3127792"/>
                <a:gd name="connsiteY190" fmla="*/ 3322320 h 3555059"/>
                <a:gd name="connsiteX191" fmla="*/ 1094741 w 3127792"/>
                <a:gd name="connsiteY191" fmla="*/ 3317240 h 3555059"/>
                <a:gd name="connsiteX192" fmla="*/ 1132841 w 3127792"/>
                <a:gd name="connsiteY192" fmla="*/ 3360420 h 3555059"/>
                <a:gd name="connsiteX193" fmla="*/ 1186180 w 3127792"/>
                <a:gd name="connsiteY193" fmla="*/ 3347720 h 3555059"/>
                <a:gd name="connsiteX194" fmla="*/ 1178561 w 3127792"/>
                <a:gd name="connsiteY194" fmla="*/ 3350260 h 3555059"/>
                <a:gd name="connsiteX195" fmla="*/ 1165861 w 3127792"/>
                <a:gd name="connsiteY195" fmla="*/ 3342640 h 3555059"/>
                <a:gd name="connsiteX196" fmla="*/ 1176021 w 3127792"/>
                <a:gd name="connsiteY196" fmla="*/ 3335020 h 3555059"/>
                <a:gd name="connsiteX197" fmla="*/ 1186180 w 3127792"/>
                <a:gd name="connsiteY197" fmla="*/ 3345180 h 3555059"/>
                <a:gd name="connsiteX198" fmla="*/ 1285241 w 3127792"/>
                <a:gd name="connsiteY198" fmla="*/ 3347720 h 3555059"/>
                <a:gd name="connsiteX199" fmla="*/ 1285241 w 3127792"/>
                <a:gd name="connsiteY199" fmla="*/ 3309620 h 3555059"/>
                <a:gd name="connsiteX200" fmla="*/ 1313180 w 3127792"/>
                <a:gd name="connsiteY200" fmla="*/ 3317240 h 3555059"/>
                <a:gd name="connsiteX201" fmla="*/ 1384300 w 3127792"/>
                <a:gd name="connsiteY201" fmla="*/ 3329940 h 3555059"/>
                <a:gd name="connsiteX202" fmla="*/ 1427480 w 3127792"/>
                <a:gd name="connsiteY202" fmla="*/ 3261360 h 3555059"/>
                <a:gd name="connsiteX203" fmla="*/ 1412241 w 3127792"/>
                <a:gd name="connsiteY203" fmla="*/ 3261360 h 3555059"/>
                <a:gd name="connsiteX204" fmla="*/ 1414780 w 3127792"/>
                <a:gd name="connsiteY204" fmla="*/ 3268980 h 3555059"/>
                <a:gd name="connsiteX205" fmla="*/ 1407161 w 3127792"/>
                <a:gd name="connsiteY205" fmla="*/ 3281680 h 3555059"/>
                <a:gd name="connsiteX206" fmla="*/ 1399541 w 3127792"/>
                <a:gd name="connsiteY206" fmla="*/ 3271520 h 3555059"/>
                <a:gd name="connsiteX207" fmla="*/ 1409700 w 3127792"/>
                <a:gd name="connsiteY207" fmla="*/ 3261360 h 3555059"/>
                <a:gd name="connsiteX208" fmla="*/ 1379221 w 3127792"/>
                <a:gd name="connsiteY208" fmla="*/ 3182620 h 3555059"/>
                <a:gd name="connsiteX209" fmla="*/ 1330961 w 3127792"/>
                <a:gd name="connsiteY209" fmla="*/ 3147060 h 3555059"/>
                <a:gd name="connsiteX210" fmla="*/ 1325880 w 3127792"/>
                <a:gd name="connsiteY210" fmla="*/ 3116580 h 3555059"/>
                <a:gd name="connsiteX211" fmla="*/ 1353821 w 3127792"/>
                <a:gd name="connsiteY211" fmla="*/ 3086101 h 3555059"/>
                <a:gd name="connsiteX212" fmla="*/ 1361441 w 3127792"/>
                <a:gd name="connsiteY212" fmla="*/ 3096260 h 3555059"/>
                <a:gd name="connsiteX213" fmla="*/ 1369061 w 3127792"/>
                <a:gd name="connsiteY213" fmla="*/ 3119120 h 3555059"/>
                <a:gd name="connsiteX214" fmla="*/ 1440180 w 3127792"/>
                <a:gd name="connsiteY214" fmla="*/ 3098801 h 3555059"/>
                <a:gd name="connsiteX215" fmla="*/ 1488441 w 3127792"/>
                <a:gd name="connsiteY215" fmla="*/ 3075940 h 3555059"/>
                <a:gd name="connsiteX216" fmla="*/ 1539241 w 3127792"/>
                <a:gd name="connsiteY216" fmla="*/ 3078480 h 3555059"/>
                <a:gd name="connsiteX217" fmla="*/ 1595121 w 3127792"/>
                <a:gd name="connsiteY217" fmla="*/ 3070860 h 3555059"/>
                <a:gd name="connsiteX218" fmla="*/ 1645921 w 3127792"/>
                <a:gd name="connsiteY218" fmla="*/ 3053080 h 3555059"/>
                <a:gd name="connsiteX219" fmla="*/ 1623061 w 3127792"/>
                <a:gd name="connsiteY219" fmla="*/ 3081020 h 3555059"/>
                <a:gd name="connsiteX220" fmla="*/ 1574800 w 3127792"/>
                <a:gd name="connsiteY220" fmla="*/ 3136901 h 3555059"/>
                <a:gd name="connsiteX221" fmla="*/ 1490980 w 3127792"/>
                <a:gd name="connsiteY221" fmla="*/ 3200401 h 3555059"/>
                <a:gd name="connsiteX222" fmla="*/ 1473200 w 3127792"/>
                <a:gd name="connsiteY222" fmla="*/ 3213101 h 3555059"/>
                <a:gd name="connsiteX223" fmla="*/ 1496061 w 3127792"/>
                <a:gd name="connsiteY223" fmla="*/ 3246120 h 3555059"/>
                <a:gd name="connsiteX224" fmla="*/ 1549400 w 3127792"/>
                <a:gd name="connsiteY224" fmla="*/ 3246120 h 3555059"/>
                <a:gd name="connsiteX225" fmla="*/ 1600200 w 3127792"/>
                <a:gd name="connsiteY225" fmla="*/ 3235960 h 3555059"/>
                <a:gd name="connsiteX226" fmla="*/ 1615441 w 3127792"/>
                <a:gd name="connsiteY226" fmla="*/ 3238501 h 3555059"/>
                <a:gd name="connsiteX227" fmla="*/ 1635761 w 3127792"/>
                <a:gd name="connsiteY227" fmla="*/ 3314701 h 3555059"/>
                <a:gd name="connsiteX228" fmla="*/ 1645921 w 3127792"/>
                <a:gd name="connsiteY228" fmla="*/ 3329940 h 3555059"/>
                <a:gd name="connsiteX229" fmla="*/ 1663700 w 3127792"/>
                <a:gd name="connsiteY229" fmla="*/ 3312160 h 3555059"/>
                <a:gd name="connsiteX230" fmla="*/ 1656080 w 3127792"/>
                <a:gd name="connsiteY230" fmla="*/ 3286760 h 3555059"/>
                <a:gd name="connsiteX231" fmla="*/ 1661161 w 3127792"/>
                <a:gd name="connsiteY231" fmla="*/ 3263901 h 3555059"/>
                <a:gd name="connsiteX232" fmla="*/ 1706880 w 3127792"/>
                <a:gd name="connsiteY232" fmla="*/ 3233420 h 3555059"/>
                <a:gd name="connsiteX233" fmla="*/ 1711961 w 3127792"/>
                <a:gd name="connsiteY233" fmla="*/ 3268980 h 3555059"/>
                <a:gd name="connsiteX234" fmla="*/ 1727200 w 3127792"/>
                <a:gd name="connsiteY234" fmla="*/ 3276601 h 3555059"/>
                <a:gd name="connsiteX235" fmla="*/ 1742441 w 3127792"/>
                <a:gd name="connsiteY235" fmla="*/ 3289301 h 3555059"/>
                <a:gd name="connsiteX236" fmla="*/ 1729741 w 3127792"/>
                <a:gd name="connsiteY236" fmla="*/ 3332480 h 3555059"/>
                <a:gd name="connsiteX237" fmla="*/ 1714500 w 3127792"/>
                <a:gd name="connsiteY237" fmla="*/ 3401060 h 3555059"/>
                <a:gd name="connsiteX238" fmla="*/ 1709421 w 3127792"/>
                <a:gd name="connsiteY238" fmla="*/ 3418840 h 3555059"/>
                <a:gd name="connsiteX239" fmla="*/ 1727200 w 3127792"/>
                <a:gd name="connsiteY239" fmla="*/ 3416301 h 3555059"/>
                <a:gd name="connsiteX240" fmla="*/ 1744980 w 3127792"/>
                <a:gd name="connsiteY240" fmla="*/ 3411220 h 3555059"/>
                <a:gd name="connsiteX241" fmla="*/ 1770380 w 3127792"/>
                <a:gd name="connsiteY241" fmla="*/ 3393440 h 3555059"/>
                <a:gd name="connsiteX242" fmla="*/ 1762761 w 3127792"/>
                <a:gd name="connsiteY242" fmla="*/ 3441701 h 3555059"/>
                <a:gd name="connsiteX243" fmla="*/ 1739900 w 3127792"/>
                <a:gd name="connsiteY243" fmla="*/ 3446780 h 3555059"/>
                <a:gd name="connsiteX244" fmla="*/ 1696721 w 3127792"/>
                <a:gd name="connsiteY244" fmla="*/ 3449320 h 3555059"/>
                <a:gd name="connsiteX245" fmla="*/ 1666241 w 3127792"/>
                <a:gd name="connsiteY245" fmla="*/ 3421380 h 3555059"/>
                <a:gd name="connsiteX246" fmla="*/ 1617980 w 3127792"/>
                <a:gd name="connsiteY246" fmla="*/ 3500120 h 3555059"/>
                <a:gd name="connsiteX247" fmla="*/ 1643380 w 3127792"/>
                <a:gd name="connsiteY247" fmla="*/ 3515360 h 3555059"/>
                <a:gd name="connsiteX248" fmla="*/ 1630680 w 3127792"/>
                <a:gd name="connsiteY248" fmla="*/ 3535680 h 3555059"/>
                <a:gd name="connsiteX249" fmla="*/ 1678941 w 3127792"/>
                <a:gd name="connsiteY249" fmla="*/ 3538220 h 3555059"/>
                <a:gd name="connsiteX250" fmla="*/ 1701800 w 3127792"/>
                <a:gd name="connsiteY250" fmla="*/ 3533140 h 3555059"/>
                <a:gd name="connsiteX251" fmla="*/ 1767841 w 3127792"/>
                <a:gd name="connsiteY251" fmla="*/ 3535680 h 3555059"/>
                <a:gd name="connsiteX252" fmla="*/ 1836421 w 3127792"/>
                <a:gd name="connsiteY252" fmla="*/ 3538220 h 3555059"/>
                <a:gd name="connsiteX253" fmla="*/ 1899921 w 3127792"/>
                <a:gd name="connsiteY253" fmla="*/ 3489960 h 3555059"/>
                <a:gd name="connsiteX254" fmla="*/ 1894841 w 3127792"/>
                <a:gd name="connsiteY254" fmla="*/ 3479801 h 3555059"/>
                <a:gd name="connsiteX255" fmla="*/ 1821180 w 3127792"/>
                <a:gd name="connsiteY255" fmla="*/ 3444240 h 3555059"/>
                <a:gd name="connsiteX256" fmla="*/ 1805941 w 3127792"/>
                <a:gd name="connsiteY256" fmla="*/ 3429001 h 3555059"/>
                <a:gd name="connsiteX257" fmla="*/ 1816100 w 3127792"/>
                <a:gd name="connsiteY257" fmla="*/ 3408680 h 3555059"/>
                <a:gd name="connsiteX258" fmla="*/ 1892300 w 3127792"/>
                <a:gd name="connsiteY258" fmla="*/ 3398520 h 3555059"/>
                <a:gd name="connsiteX259" fmla="*/ 1899921 w 3127792"/>
                <a:gd name="connsiteY259" fmla="*/ 3383280 h 3555059"/>
                <a:gd name="connsiteX260" fmla="*/ 1902461 w 3127792"/>
                <a:gd name="connsiteY260" fmla="*/ 3373120 h 3555059"/>
                <a:gd name="connsiteX261" fmla="*/ 1859280 w 3127792"/>
                <a:gd name="connsiteY261" fmla="*/ 3312160 h 3555059"/>
                <a:gd name="connsiteX262" fmla="*/ 1844041 w 3127792"/>
                <a:gd name="connsiteY262" fmla="*/ 3317240 h 3555059"/>
                <a:gd name="connsiteX263" fmla="*/ 1800861 w 3127792"/>
                <a:gd name="connsiteY263" fmla="*/ 3335020 h 3555059"/>
                <a:gd name="connsiteX264" fmla="*/ 1813561 w 3127792"/>
                <a:gd name="connsiteY264" fmla="*/ 3291840 h 3555059"/>
                <a:gd name="connsiteX265" fmla="*/ 1816100 w 3127792"/>
                <a:gd name="connsiteY265" fmla="*/ 3251201 h 3555059"/>
                <a:gd name="connsiteX266" fmla="*/ 1826261 w 3127792"/>
                <a:gd name="connsiteY266" fmla="*/ 3210560 h 3555059"/>
                <a:gd name="connsiteX267" fmla="*/ 1854200 w 3127792"/>
                <a:gd name="connsiteY267" fmla="*/ 3248660 h 3555059"/>
                <a:gd name="connsiteX268" fmla="*/ 1861821 w 3127792"/>
                <a:gd name="connsiteY268" fmla="*/ 3314701 h 3555059"/>
                <a:gd name="connsiteX269" fmla="*/ 1882141 w 3127792"/>
                <a:gd name="connsiteY269" fmla="*/ 3289301 h 3555059"/>
                <a:gd name="connsiteX270" fmla="*/ 1948180 w 3127792"/>
                <a:gd name="connsiteY270" fmla="*/ 3291840 h 3555059"/>
                <a:gd name="connsiteX271" fmla="*/ 1948180 w 3127792"/>
                <a:gd name="connsiteY271" fmla="*/ 3340101 h 3555059"/>
                <a:gd name="connsiteX272" fmla="*/ 1983741 w 3127792"/>
                <a:gd name="connsiteY272" fmla="*/ 3385820 h 3555059"/>
                <a:gd name="connsiteX273" fmla="*/ 1948180 w 3127792"/>
                <a:gd name="connsiteY273" fmla="*/ 3340101 h 3555059"/>
                <a:gd name="connsiteX274" fmla="*/ 1915161 w 3127792"/>
                <a:gd name="connsiteY274" fmla="*/ 3365501 h 3555059"/>
                <a:gd name="connsiteX275" fmla="*/ 1902461 w 3127792"/>
                <a:gd name="connsiteY275" fmla="*/ 3375660 h 3555059"/>
                <a:gd name="connsiteX276" fmla="*/ 1892300 w 3127792"/>
                <a:gd name="connsiteY276" fmla="*/ 3398520 h 3555059"/>
                <a:gd name="connsiteX277" fmla="*/ 1948180 w 3127792"/>
                <a:gd name="connsiteY277" fmla="*/ 3439160 h 3555059"/>
                <a:gd name="connsiteX278" fmla="*/ 1968500 w 3127792"/>
                <a:gd name="connsiteY278" fmla="*/ 3446780 h 3555059"/>
                <a:gd name="connsiteX279" fmla="*/ 2044700 w 3127792"/>
                <a:gd name="connsiteY279" fmla="*/ 3418840 h 3555059"/>
                <a:gd name="connsiteX280" fmla="*/ 2128521 w 3127792"/>
                <a:gd name="connsiteY280" fmla="*/ 3368040 h 3555059"/>
                <a:gd name="connsiteX281" fmla="*/ 2141221 w 3127792"/>
                <a:gd name="connsiteY281" fmla="*/ 3332480 h 3555059"/>
                <a:gd name="connsiteX282" fmla="*/ 2174241 w 3127792"/>
                <a:gd name="connsiteY282" fmla="*/ 3271520 h 3555059"/>
                <a:gd name="connsiteX283" fmla="*/ 2250441 w 3127792"/>
                <a:gd name="connsiteY283" fmla="*/ 3253740 h 3555059"/>
                <a:gd name="connsiteX284" fmla="*/ 2263141 w 3127792"/>
                <a:gd name="connsiteY284" fmla="*/ 3243580 h 3555059"/>
                <a:gd name="connsiteX285" fmla="*/ 2334261 w 3127792"/>
                <a:gd name="connsiteY285" fmla="*/ 3190240 h 3555059"/>
                <a:gd name="connsiteX286" fmla="*/ 2387600 w 3127792"/>
                <a:gd name="connsiteY286" fmla="*/ 3175001 h 3555059"/>
                <a:gd name="connsiteX287" fmla="*/ 2415541 w 3127792"/>
                <a:gd name="connsiteY287" fmla="*/ 3159760 h 3555059"/>
                <a:gd name="connsiteX288" fmla="*/ 2390141 w 3127792"/>
                <a:gd name="connsiteY288" fmla="*/ 3147060 h 3555059"/>
                <a:gd name="connsiteX289" fmla="*/ 2359661 w 3127792"/>
                <a:gd name="connsiteY289" fmla="*/ 3124201 h 3555059"/>
                <a:gd name="connsiteX290" fmla="*/ 2410461 w 3127792"/>
                <a:gd name="connsiteY290" fmla="*/ 3096260 h 3555059"/>
                <a:gd name="connsiteX291" fmla="*/ 2451100 w 3127792"/>
                <a:gd name="connsiteY291" fmla="*/ 3116580 h 3555059"/>
                <a:gd name="connsiteX292" fmla="*/ 2466341 w 3127792"/>
                <a:gd name="connsiteY292" fmla="*/ 3078480 h 3555059"/>
                <a:gd name="connsiteX293" fmla="*/ 2481580 w 3127792"/>
                <a:gd name="connsiteY293" fmla="*/ 3073401 h 3555059"/>
                <a:gd name="connsiteX294" fmla="*/ 2506980 w 3127792"/>
                <a:gd name="connsiteY294" fmla="*/ 3070860 h 3555059"/>
                <a:gd name="connsiteX295" fmla="*/ 2583180 w 3127792"/>
                <a:gd name="connsiteY295" fmla="*/ 2992120 h 3555059"/>
                <a:gd name="connsiteX296" fmla="*/ 2621280 w 3127792"/>
                <a:gd name="connsiteY296" fmla="*/ 2979420 h 3555059"/>
                <a:gd name="connsiteX297" fmla="*/ 2656841 w 3127792"/>
                <a:gd name="connsiteY297" fmla="*/ 3002280 h 3555059"/>
                <a:gd name="connsiteX298" fmla="*/ 2725421 w 3127792"/>
                <a:gd name="connsiteY298" fmla="*/ 3030220 h 3555059"/>
                <a:gd name="connsiteX299" fmla="*/ 2763521 w 3127792"/>
                <a:gd name="connsiteY299" fmla="*/ 3020060 h 3555059"/>
                <a:gd name="connsiteX300" fmla="*/ 2740661 w 3127792"/>
                <a:gd name="connsiteY300" fmla="*/ 2961640 h 3555059"/>
                <a:gd name="connsiteX301" fmla="*/ 2722880 w 3127792"/>
                <a:gd name="connsiteY301" fmla="*/ 2918460 h 3555059"/>
                <a:gd name="connsiteX302" fmla="*/ 2720341 w 3127792"/>
                <a:gd name="connsiteY302" fmla="*/ 2918460 h 3555059"/>
                <a:gd name="connsiteX303" fmla="*/ 2720341 w 3127792"/>
                <a:gd name="connsiteY303" fmla="*/ 2918460 h 3555059"/>
                <a:gd name="connsiteX304" fmla="*/ 2720341 w 3127792"/>
                <a:gd name="connsiteY304" fmla="*/ 2918460 h 3555059"/>
                <a:gd name="connsiteX305" fmla="*/ 2720341 w 3127792"/>
                <a:gd name="connsiteY305" fmla="*/ 2918460 h 3555059"/>
                <a:gd name="connsiteX306" fmla="*/ 2720341 w 3127792"/>
                <a:gd name="connsiteY306" fmla="*/ 2918460 h 3555059"/>
                <a:gd name="connsiteX307" fmla="*/ 2702561 w 3127792"/>
                <a:gd name="connsiteY307" fmla="*/ 2910840 h 3555059"/>
                <a:gd name="connsiteX308" fmla="*/ 2720341 w 3127792"/>
                <a:gd name="connsiteY308" fmla="*/ 2903220 h 3555059"/>
                <a:gd name="connsiteX309" fmla="*/ 2727961 w 3127792"/>
                <a:gd name="connsiteY309" fmla="*/ 2921001 h 3555059"/>
                <a:gd name="connsiteX310" fmla="*/ 2755900 w 3127792"/>
                <a:gd name="connsiteY310" fmla="*/ 2936240 h 3555059"/>
                <a:gd name="connsiteX311" fmla="*/ 2758441 w 3127792"/>
                <a:gd name="connsiteY311" fmla="*/ 2941320 h 3555059"/>
                <a:gd name="connsiteX312" fmla="*/ 2827021 w 3127792"/>
                <a:gd name="connsiteY312" fmla="*/ 2987040 h 3555059"/>
                <a:gd name="connsiteX313" fmla="*/ 2852421 w 3127792"/>
                <a:gd name="connsiteY313" fmla="*/ 2976880 h 3555059"/>
                <a:gd name="connsiteX314" fmla="*/ 2880361 w 3127792"/>
                <a:gd name="connsiteY314" fmla="*/ 2959101 h 3555059"/>
                <a:gd name="connsiteX315" fmla="*/ 2887980 w 3127792"/>
                <a:gd name="connsiteY315" fmla="*/ 2936240 h 3555059"/>
                <a:gd name="connsiteX316" fmla="*/ 2905761 w 3127792"/>
                <a:gd name="connsiteY316" fmla="*/ 2857501 h 3555059"/>
                <a:gd name="connsiteX317" fmla="*/ 2921000 w 3127792"/>
                <a:gd name="connsiteY317" fmla="*/ 2791460 h 3555059"/>
                <a:gd name="connsiteX318" fmla="*/ 2946400 w 3127792"/>
                <a:gd name="connsiteY318" fmla="*/ 2791460 h 3555059"/>
                <a:gd name="connsiteX319" fmla="*/ 2969261 w 3127792"/>
                <a:gd name="connsiteY319" fmla="*/ 2766060 h 3555059"/>
                <a:gd name="connsiteX320" fmla="*/ 2964180 w 3127792"/>
                <a:gd name="connsiteY320" fmla="*/ 2743201 h 3555059"/>
                <a:gd name="connsiteX321" fmla="*/ 2946400 w 3127792"/>
                <a:gd name="connsiteY321" fmla="*/ 2715260 h 3555059"/>
                <a:gd name="connsiteX322" fmla="*/ 2938780 w 3127792"/>
                <a:gd name="connsiteY322" fmla="*/ 2717801 h 3555059"/>
                <a:gd name="connsiteX323" fmla="*/ 2926080 w 3127792"/>
                <a:gd name="connsiteY323" fmla="*/ 2710180 h 3555059"/>
                <a:gd name="connsiteX324" fmla="*/ 2936241 w 3127792"/>
                <a:gd name="connsiteY324" fmla="*/ 2702560 h 3555059"/>
                <a:gd name="connsiteX325" fmla="*/ 2946400 w 3127792"/>
                <a:gd name="connsiteY325" fmla="*/ 2712720 h 3555059"/>
                <a:gd name="connsiteX326" fmla="*/ 2997200 w 3127792"/>
                <a:gd name="connsiteY326" fmla="*/ 2712720 h 3555059"/>
                <a:gd name="connsiteX327" fmla="*/ 3012441 w 3127792"/>
                <a:gd name="connsiteY327" fmla="*/ 2628901 h 3555059"/>
                <a:gd name="connsiteX328" fmla="*/ 2994661 w 3127792"/>
                <a:gd name="connsiteY328" fmla="*/ 2623820 h 3555059"/>
                <a:gd name="connsiteX329" fmla="*/ 3007361 w 3127792"/>
                <a:gd name="connsiteY329" fmla="*/ 2613660 h 3555059"/>
                <a:gd name="connsiteX330" fmla="*/ 3017521 w 3127792"/>
                <a:gd name="connsiteY330" fmla="*/ 2580640 h 3555059"/>
                <a:gd name="connsiteX331" fmla="*/ 3042921 w 3127792"/>
                <a:gd name="connsiteY331" fmla="*/ 2578101 h 3555059"/>
                <a:gd name="connsiteX332" fmla="*/ 3050541 w 3127792"/>
                <a:gd name="connsiteY332" fmla="*/ 2537460 h 3555059"/>
                <a:gd name="connsiteX333" fmla="*/ 3058161 w 3127792"/>
                <a:gd name="connsiteY333" fmla="*/ 2489201 h 3555059"/>
                <a:gd name="connsiteX334" fmla="*/ 3040380 w 3127792"/>
                <a:gd name="connsiteY334" fmla="*/ 2433320 h 3555059"/>
                <a:gd name="connsiteX335" fmla="*/ 3017521 w 3127792"/>
                <a:gd name="connsiteY335" fmla="*/ 2397760 h 3555059"/>
                <a:gd name="connsiteX336" fmla="*/ 3063241 w 3127792"/>
                <a:gd name="connsiteY336" fmla="*/ 2415540 h 3555059"/>
                <a:gd name="connsiteX337" fmla="*/ 3070861 w 3127792"/>
                <a:gd name="connsiteY337" fmla="*/ 2413001 h 3555059"/>
                <a:gd name="connsiteX338" fmla="*/ 3060700 w 3127792"/>
                <a:gd name="connsiteY338" fmla="*/ 2352040 h 3555059"/>
                <a:gd name="connsiteX339" fmla="*/ 3101341 w 3127792"/>
                <a:gd name="connsiteY339" fmla="*/ 2341880 h 3555059"/>
                <a:gd name="connsiteX340" fmla="*/ 3108961 w 3127792"/>
                <a:gd name="connsiteY340" fmla="*/ 2339340 h 3555059"/>
                <a:gd name="connsiteX341" fmla="*/ 3124200 w 3127792"/>
                <a:gd name="connsiteY341" fmla="*/ 2273301 h 3555059"/>
                <a:gd name="connsiteX342" fmla="*/ 3126741 w 3127792"/>
                <a:gd name="connsiteY342" fmla="*/ 2265680 h 3555059"/>
                <a:gd name="connsiteX343" fmla="*/ 3114041 w 3127792"/>
                <a:gd name="connsiteY343" fmla="*/ 2260601 h 3555059"/>
                <a:gd name="connsiteX344" fmla="*/ 2423161 w 3127792"/>
                <a:gd name="connsiteY344" fmla="*/ 383540 h 3555059"/>
                <a:gd name="connsiteX345" fmla="*/ 2430780 w 3127792"/>
                <a:gd name="connsiteY345" fmla="*/ 386080 h 3555059"/>
                <a:gd name="connsiteX346" fmla="*/ 2428241 w 3127792"/>
                <a:gd name="connsiteY346" fmla="*/ 398780 h 3555059"/>
                <a:gd name="connsiteX347" fmla="*/ 2418080 w 3127792"/>
                <a:gd name="connsiteY347" fmla="*/ 393700 h 3555059"/>
                <a:gd name="connsiteX348" fmla="*/ 2423161 w 3127792"/>
                <a:gd name="connsiteY348" fmla="*/ 383540 h 3555059"/>
                <a:gd name="connsiteX349" fmla="*/ 2324100 w 3127792"/>
                <a:gd name="connsiteY349" fmla="*/ 281940 h 3555059"/>
                <a:gd name="connsiteX350" fmla="*/ 2334261 w 3127792"/>
                <a:gd name="connsiteY350" fmla="*/ 289560 h 3555059"/>
                <a:gd name="connsiteX351" fmla="*/ 2321561 w 3127792"/>
                <a:gd name="connsiteY351" fmla="*/ 322580 h 3555059"/>
                <a:gd name="connsiteX352" fmla="*/ 2306321 w 3127792"/>
                <a:gd name="connsiteY352" fmla="*/ 304800 h 3555059"/>
                <a:gd name="connsiteX353" fmla="*/ 2324100 w 3127792"/>
                <a:gd name="connsiteY353" fmla="*/ 281940 h 3555059"/>
                <a:gd name="connsiteX354" fmla="*/ 1973580 w 3127792"/>
                <a:gd name="connsiteY354" fmla="*/ 121920 h 3555059"/>
                <a:gd name="connsiteX355" fmla="*/ 2001521 w 3127792"/>
                <a:gd name="connsiteY355" fmla="*/ 132080 h 3555059"/>
                <a:gd name="connsiteX356" fmla="*/ 2019300 w 3127792"/>
                <a:gd name="connsiteY356" fmla="*/ 127000 h 3555059"/>
                <a:gd name="connsiteX357" fmla="*/ 2037080 w 3127792"/>
                <a:gd name="connsiteY357" fmla="*/ 132080 h 3555059"/>
                <a:gd name="connsiteX358" fmla="*/ 2024380 w 3127792"/>
                <a:gd name="connsiteY358" fmla="*/ 142240 h 3555059"/>
                <a:gd name="connsiteX359" fmla="*/ 2006600 w 3127792"/>
                <a:gd name="connsiteY359" fmla="*/ 149860 h 3555059"/>
                <a:gd name="connsiteX360" fmla="*/ 2037080 w 3127792"/>
                <a:gd name="connsiteY360" fmla="*/ 213360 h 3555059"/>
                <a:gd name="connsiteX361" fmla="*/ 2049780 w 3127792"/>
                <a:gd name="connsiteY361" fmla="*/ 228600 h 3555059"/>
                <a:gd name="connsiteX362" fmla="*/ 2009141 w 3127792"/>
                <a:gd name="connsiteY362" fmla="*/ 243840 h 3555059"/>
                <a:gd name="connsiteX363" fmla="*/ 2009141 w 3127792"/>
                <a:gd name="connsiteY363" fmla="*/ 223520 h 3555059"/>
                <a:gd name="connsiteX364" fmla="*/ 1968500 w 3127792"/>
                <a:gd name="connsiteY364" fmla="*/ 152400 h 3555059"/>
                <a:gd name="connsiteX365" fmla="*/ 1973580 w 3127792"/>
                <a:gd name="connsiteY365" fmla="*/ 121920 h 3555059"/>
                <a:gd name="connsiteX366" fmla="*/ 45721 w 3127792"/>
                <a:gd name="connsiteY366" fmla="*/ 642620 h 3555059"/>
                <a:gd name="connsiteX367" fmla="*/ 53341 w 3127792"/>
                <a:gd name="connsiteY367" fmla="*/ 645160 h 3555059"/>
                <a:gd name="connsiteX368" fmla="*/ 43180 w 3127792"/>
                <a:gd name="connsiteY368" fmla="*/ 655320 h 3555059"/>
                <a:gd name="connsiteX369" fmla="*/ 35561 w 3127792"/>
                <a:gd name="connsiteY369" fmla="*/ 652780 h 3555059"/>
                <a:gd name="connsiteX370" fmla="*/ 45721 w 3127792"/>
                <a:gd name="connsiteY370" fmla="*/ 642620 h 3555059"/>
                <a:gd name="connsiteX371" fmla="*/ 0 w 3127792"/>
                <a:gd name="connsiteY371" fmla="*/ 957580 h 3555059"/>
                <a:gd name="connsiteX372" fmla="*/ 12700 w 3127792"/>
                <a:gd name="connsiteY372" fmla="*/ 947420 h 3555059"/>
                <a:gd name="connsiteX373" fmla="*/ 30480 w 3127792"/>
                <a:gd name="connsiteY373" fmla="*/ 952500 h 3555059"/>
                <a:gd name="connsiteX374" fmla="*/ 12700 w 3127792"/>
                <a:gd name="connsiteY374" fmla="*/ 970280 h 3555059"/>
                <a:gd name="connsiteX375" fmla="*/ 0 w 3127792"/>
                <a:gd name="connsiteY375" fmla="*/ 957580 h 3555059"/>
                <a:gd name="connsiteX376" fmla="*/ 2541 w 3127792"/>
                <a:gd name="connsiteY376" fmla="*/ 1587500 h 3555059"/>
                <a:gd name="connsiteX377" fmla="*/ 10161 w 3127792"/>
                <a:gd name="connsiteY377" fmla="*/ 1557020 h 3555059"/>
                <a:gd name="connsiteX378" fmla="*/ 38100 w 3127792"/>
                <a:gd name="connsiteY378" fmla="*/ 1559560 h 3555059"/>
                <a:gd name="connsiteX379" fmla="*/ 22861 w 3127792"/>
                <a:gd name="connsiteY379" fmla="*/ 1590040 h 3555059"/>
                <a:gd name="connsiteX380" fmla="*/ 2541 w 3127792"/>
                <a:gd name="connsiteY380" fmla="*/ 1587500 h 3555059"/>
                <a:gd name="connsiteX381" fmla="*/ 30480 w 3127792"/>
                <a:gd name="connsiteY381" fmla="*/ 2214880 h 3555059"/>
                <a:gd name="connsiteX382" fmla="*/ 22861 w 3127792"/>
                <a:gd name="connsiteY382" fmla="*/ 2204720 h 3555059"/>
                <a:gd name="connsiteX383" fmla="*/ 33021 w 3127792"/>
                <a:gd name="connsiteY383" fmla="*/ 2194560 h 3555059"/>
                <a:gd name="connsiteX384" fmla="*/ 35561 w 3127792"/>
                <a:gd name="connsiteY384" fmla="*/ 2202180 h 3555059"/>
                <a:gd name="connsiteX385" fmla="*/ 30480 w 3127792"/>
                <a:gd name="connsiteY385" fmla="*/ 2214880 h 3555059"/>
                <a:gd name="connsiteX386" fmla="*/ 43180 w 3127792"/>
                <a:gd name="connsiteY386" fmla="*/ 2192020 h 3555059"/>
                <a:gd name="connsiteX387" fmla="*/ 33021 w 3127792"/>
                <a:gd name="connsiteY387" fmla="*/ 2186940 h 3555059"/>
                <a:gd name="connsiteX388" fmla="*/ 40641 w 3127792"/>
                <a:gd name="connsiteY388" fmla="*/ 2174240 h 3555059"/>
                <a:gd name="connsiteX389" fmla="*/ 48261 w 3127792"/>
                <a:gd name="connsiteY389" fmla="*/ 2176780 h 3555059"/>
                <a:gd name="connsiteX390" fmla="*/ 43180 w 3127792"/>
                <a:gd name="connsiteY390" fmla="*/ 2192020 h 3555059"/>
                <a:gd name="connsiteX391" fmla="*/ 50800 w 3127792"/>
                <a:gd name="connsiteY391" fmla="*/ 1183640 h 3555059"/>
                <a:gd name="connsiteX392" fmla="*/ 40641 w 3127792"/>
                <a:gd name="connsiteY392" fmla="*/ 1170940 h 3555059"/>
                <a:gd name="connsiteX393" fmla="*/ 45721 w 3127792"/>
                <a:gd name="connsiteY393" fmla="*/ 1153160 h 3555059"/>
                <a:gd name="connsiteX394" fmla="*/ 63500 w 3127792"/>
                <a:gd name="connsiteY394" fmla="*/ 1170940 h 3555059"/>
                <a:gd name="connsiteX395" fmla="*/ 50800 w 3127792"/>
                <a:gd name="connsiteY395" fmla="*/ 1183640 h 3555059"/>
                <a:gd name="connsiteX396" fmla="*/ 124461 w 3127792"/>
                <a:gd name="connsiteY396" fmla="*/ 492760 h 3555059"/>
                <a:gd name="connsiteX397" fmla="*/ 147321 w 3127792"/>
                <a:gd name="connsiteY397" fmla="*/ 502920 h 3555059"/>
                <a:gd name="connsiteX398" fmla="*/ 134621 w 3127792"/>
                <a:gd name="connsiteY398" fmla="*/ 568960 h 3555059"/>
                <a:gd name="connsiteX399" fmla="*/ 121921 w 3127792"/>
                <a:gd name="connsiteY399" fmla="*/ 563880 h 3555059"/>
                <a:gd name="connsiteX400" fmla="*/ 124461 w 3127792"/>
                <a:gd name="connsiteY400" fmla="*/ 492760 h 3555059"/>
                <a:gd name="connsiteX401" fmla="*/ 78741 w 3127792"/>
                <a:gd name="connsiteY401" fmla="*/ 1003300 h 3555059"/>
                <a:gd name="connsiteX402" fmla="*/ 91441 w 3127792"/>
                <a:gd name="connsiteY402" fmla="*/ 1003300 h 3555059"/>
                <a:gd name="connsiteX403" fmla="*/ 88900 w 3127792"/>
                <a:gd name="connsiteY403" fmla="*/ 1010920 h 3555059"/>
                <a:gd name="connsiteX404" fmla="*/ 76200 w 3127792"/>
                <a:gd name="connsiteY404" fmla="*/ 1008380 h 3555059"/>
                <a:gd name="connsiteX405" fmla="*/ 78741 w 3127792"/>
                <a:gd name="connsiteY405" fmla="*/ 1003300 h 3555059"/>
                <a:gd name="connsiteX406" fmla="*/ 81280 w 3127792"/>
                <a:gd name="connsiteY406" fmla="*/ 1369060 h 3555059"/>
                <a:gd name="connsiteX407" fmla="*/ 73661 w 3127792"/>
                <a:gd name="connsiteY407" fmla="*/ 1366520 h 3555059"/>
                <a:gd name="connsiteX408" fmla="*/ 83821 w 3127792"/>
                <a:gd name="connsiteY408" fmla="*/ 1356360 h 3555059"/>
                <a:gd name="connsiteX409" fmla="*/ 91441 w 3127792"/>
                <a:gd name="connsiteY409" fmla="*/ 1358900 h 3555059"/>
                <a:gd name="connsiteX410" fmla="*/ 81280 w 3127792"/>
                <a:gd name="connsiteY410" fmla="*/ 1369060 h 3555059"/>
                <a:gd name="connsiteX411" fmla="*/ 109221 w 3127792"/>
                <a:gd name="connsiteY411" fmla="*/ 1132840 h 3555059"/>
                <a:gd name="connsiteX412" fmla="*/ 93980 w 3127792"/>
                <a:gd name="connsiteY412" fmla="*/ 1099820 h 3555059"/>
                <a:gd name="connsiteX413" fmla="*/ 104141 w 3127792"/>
                <a:gd name="connsiteY413" fmla="*/ 1092200 h 3555059"/>
                <a:gd name="connsiteX414" fmla="*/ 116841 w 3127792"/>
                <a:gd name="connsiteY414" fmla="*/ 1112520 h 3555059"/>
                <a:gd name="connsiteX415" fmla="*/ 109221 w 3127792"/>
                <a:gd name="connsiteY415" fmla="*/ 1132840 h 3555059"/>
                <a:gd name="connsiteX416" fmla="*/ 134621 w 3127792"/>
                <a:gd name="connsiteY416" fmla="*/ 1132840 h 3555059"/>
                <a:gd name="connsiteX417" fmla="*/ 121921 w 3127792"/>
                <a:gd name="connsiteY417" fmla="*/ 1130300 h 3555059"/>
                <a:gd name="connsiteX418" fmla="*/ 127000 w 3127792"/>
                <a:gd name="connsiteY418" fmla="*/ 1120140 h 3555059"/>
                <a:gd name="connsiteX419" fmla="*/ 139700 w 3127792"/>
                <a:gd name="connsiteY419" fmla="*/ 1127760 h 3555059"/>
                <a:gd name="connsiteX420" fmla="*/ 134621 w 3127792"/>
                <a:gd name="connsiteY420" fmla="*/ 1132840 h 3555059"/>
                <a:gd name="connsiteX421" fmla="*/ 144780 w 3127792"/>
                <a:gd name="connsiteY421" fmla="*/ 1069340 h 3555059"/>
                <a:gd name="connsiteX422" fmla="*/ 139700 w 3127792"/>
                <a:gd name="connsiteY422" fmla="*/ 1059180 h 3555059"/>
                <a:gd name="connsiteX423" fmla="*/ 162561 w 3127792"/>
                <a:gd name="connsiteY423" fmla="*/ 1051560 h 3555059"/>
                <a:gd name="connsiteX424" fmla="*/ 170180 w 3127792"/>
                <a:gd name="connsiteY424" fmla="*/ 1064260 h 3555059"/>
                <a:gd name="connsiteX425" fmla="*/ 144780 w 3127792"/>
                <a:gd name="connsiteY425" fmla="*/ 1069340 h 3555059"/>
                <a:gd name="connsiteX426" fmla="*/ 170180 w 3127792"/>
                <a:gd name="connsiteY426" fmla="*/ 840740 h 3555059"/>
                <a:gd name="connsiteX427" fmla="*/ 172721 w 3127792"/>
                <a:gd name="connsiteY427" fmla="*/ 828040 h 3555059"/>
                <a:gd name="connsiteX428" fmla="*/ 198121 w 3127792"/>
                <a:gd name="connsiteY428" fmla="*/ 820420 h 3555059"/>
                <a:gd name="connsiteX429" fmla="*/ 195580 w 3127792"/>
                <a:gd name="connsiteY429" fmla="*/ 835660 h 3555059"/>
                <a:gd name="connsiteX430" fmla="*/ 170180 w 3127792"/>
                <a:gd name="connsiteY430" fmla="*/ 840740 h 3555059"/>
                <a:gd name="connsiteX431" fmla="*/ 213361 w 3127792"/>
                <a:gd name="connsiteY431" fmla="*/ 2402840 h 3555059"/>
                <a:gd name="connsiteX432" fmla="*/ 198121 w 3127792"/>
                <a:gd name="connsiteY432" fmla="*/ 2402840 h 3555059"/>
                <a:gd name="connsiteX433" fmla="*/ 198121 w 3127792"/>
                <a:gd name="connsiteY433" fmla="*/ 2385060 h 3555059"/>
                <a:gd name="connsiteX434" fmla="*/ 223521 w 3127792"/>
                <a:gd name="connsiteY434" fmla="*/ 2385060 h 3555059"/>
                <a:gd name="connsiteX435" fmla="*/ 213361 w 3127792"/>
                <a:gd name="connsiteY435" fmla="*/ 2402840 h 3555059"/>
                <a:gd name="connsiteX436" fmla="*/ 228600 w 3127792"/>
                <a:gd name="connsiteY436" fmla="*/ 883920 h 3555059"/>
                <a:gd name="connsiteX437" fmla="*/ 203200 w 3127792"/>
                <a:gd name="connsiteY437" fmla="*/ 883920 h 3555059"/>
                <a:gd name="connsiteX438" fmla="*/ 213361 w 3127792"/>
                <a:gd name="connsiteY438" fmla="*/ 868680 h 3555059"/>
                <a:gd name="connsiteX439" fmla="*/ 236221 w 3127792"/>
                <a:gd name="connsiteY439" fmla="*/ 871220 h 3555059"/>
                <a:gd name="connsiteX440" fmla="*/ 228600 w 3127792"/>
                <a:gd name="connsiteY440" fmla="*/ 883920 h 3555059"/>
                <a:gd name="connsiteX441" fmla="*/ 269241 w 3127792"/>
                <a:gd name="connsiteY441" fmla="*/ 2164080 h 3555059"/>
                <a:gd name="connsiteX442" fmla="*/ 259080 w 3127792"/>
                <a:gd name="connsiteY442" fmla="*/ 2153920 h 3555059"/>
                <a:gd name="connsiteX443" fmla="*/ 261621 w 3127792"/>
                <a:gd name="connsiteY443" fmla="*/ 2146301 h 3555059"/>
                <a:gd name="connsiteX444" fmla="*/ 271780 w 3127792"/>
                <a:gd name="connsiteY444" fmla="*/ 2153920 h 3555059"/>
                <a:gd name="connsiteX445" fmla="*/ 269241 w 3127792"/>
                <a:gd name="connsiteY445" fmla="*/ 2164080 h 3555059"/>
                <a:gd name="connsiteX446" fmla="*/ 259080 w 3127792"/>
                <a:gd name="connsiteY446" fmla="*/ 866140 h 3555059"/>
                <a:gd name="connsiteX447" fmla="*/ 259080 w 3127792"/>
                <a:gd name="connsiteY447" fmla="*/ 853440 h 3555059"/>
                <a:gd name="connsiteX448" fmla="*/ 266700 w 3127792"/>
                <a:gd name="connsiteY448" fmla="*/ 855980 h 3555059"/>
                <a:gd name="connsiteX449" fmla="*/ 264161 w 3127792"/>
                <a:gd name="connsiteY449" fmla="*/ 868680 h 3555059"/>
                <a:gd name="connsiteX450" fmla="*/ 259080 w 3127792"/>
                <a:gd name="connsiteY450" fmla="*/ 866140 h 3555059"/>
                <a:gd name="connsiteX451" fmla="*/ 238761 w 3127792"/>
                <a:gd name="connsiteY451" fmla="*/ 546100 h 3555059"/>
                <a:gd name="connsiteX452" fmla="*/ 203200 w 3127792"/>
                <a:gd name="connsiteY452" fmla="*/ 594360 h 3555059"/>
                <a:gd name="connsiteX453" fmla="*/ 170180 w 3127792"/>
                <a:gd name="connsiteY453" fmla="*/ 591820 h 3555059"/>
                <a:gd name="connsiteX454" fmla="*/ 99061 w 3127792"/>
                <a:gd name="connsiteY454" fmla="*/ 604520 h 3555059"/>
                <a:gd name="connsiteX455" fmla="*/ 162561 w 3127792"/>
                <a:gd name="connsiteY455" fmla="*/ 574040 h 3555059"/>
                <a:gd name="connsiteX456" fmla="*/ 149861 w 3127792"/>
                <a:gd name="connsiteY456" fmla="*/ 538480 h 3555059"/>
                <a:gd name="connsiteX457" fmla="*/ 180341 w 3127792"/>
                <a:gd name="connsiteY457" fmla="*/ 513080 h 3555059"/>
                <a:gd name="connsiteX458" fmla="*/ 228600 w 3127792"/>
                <a:gd name="connsiteY458" fmla="*/ 497840 h 3555059"/>
                <a:gd name="connsiteX459" fmla="*/ 274321 w 3127792"/>
                <a:gd name="connsiteY459" fmla="*/ 518160 h 3555059"/>
                <a:gd name="connsiteX460" fmla="*/ 238761 w 3127792"/>
                <a:gd name="connsiteY460" fmla="*/ 546100 h 3555059"/>
                <a:gd name="connsiteX461" fmla="*/ 289561 w 3127792"/>
                <a:gd name="connsiteY461" fmla="*/ 820420 h 3555059"/>
                <a:gd name="connsiteX462" fmla="*/ 281941 w 3127792"/>
                <a:gd name="connsiteY462" fmla="*/ 817880 h 3555059"/>
                <a:gd name="connsiteX463" fmla="*/ 281941 w 3127792"/>
                <a:gd name="connsiteY463" fmla="*/ 805180 h 3555059"/>
                <a:gd name="connsiteX464" fmla="*/ 289561 w 3127792"/>
                <a:gd name="connsiteY464" fmla="*/ 807720 h 3555059"/>
                <a:gd name="connsiteX465" fmla="*/ 289561 w 3127792"/>
                <a:gd name="connsiteY465" fmla="*/ 820420 h 3555059"/>
                <a:gd name="connsiteX466" fmla="*/ 292100 w 3127792"/>
                <a:gd name="connsiteY466" fmla="*/ 490220 h 3555059"/>
                <a:gd name="connsiteX467" fmla="*/ 289561 w 3127792"/>
                <a:gd name="connsiteY467" fmla="*/ 474980 h 3555059"/>
                <a:gd name="connsiteX468" fmla="*/ 327661 w 3127792"/>
                <a:gd name="connsiteY468" fmla="*/ 454660 h 3555059"/>
                <a:gd name="connsiteX469" fmla="*/ 337821 w 3127792"/>
                <a:gd name="connsiteY469" fmla="*/ 462280 h 3555059"/>
                <a:gd name="connsiteX470" fmla="*/ 307341 w 3127792"/>
                <a:gd name="connsiteY470" fmla="*/ 502920 h 3555059"/>
                <a:gd name="connsiteX471" fmla="*/ 292100 w 3127792"/>
                <a:gd name="connsiteY471" fmla="*/ 490220 h 3555059"/>
                <a:gd name="connsiteX472" fmla="*/ 312421 w 3127792"/>
                <a:gd name="connsiteY472" fmla="*/ 2895601 h 3555059"/>
                <a:gd name="connsiteX473" fmla="*/ 302261 w 3127792"/>
                <a:gd name="connsiteY473" fmla="*/ 2885440 h 3555059"/>
                <a:gd name="connsiteX474" fmla="*/ 304800 w 3127792"/>
                <a:gd name="connsiteY474" fmla="*/ 2877820 h 3555059"/>
                <a:gd name="connsiteX475" fmla="*/ 314961 w 3127792"/>
                <a:gd name="connsiteY475" fmla="*/ 2887980 h 3555059"/>
                <a:gd name="connsiteX476" fmla="*/ 312421 w 3127792"/>
                <a:gd name="connsiteY476" fmla="*/ 2895601 h 3555059"/>
                <a:gd name="connsiteX477" fmla="*/ 330200 w 3127792"/>
                <a:gd name="connsiteY477" fmla="*/ 782320 h 3555059"/>
                <a:gd name="connsiteX478" fmla="*/ 322580 w 3127792"/>
                <a:gd name="connsiteY478" fmla="*/ 779780 h 3555059"/>
                <a:gd name="connsiteX479" fmla="*/ 330200 w 3127792"/>
                <a:gd name="connsiteY479" fmla="*/ 769620 h 3555059"/>
                <a:gd name="connsiteX480" fmla="*/ 337821 w 3127792"/>
                <a:gd name="connsiteY480" fmla="*/ 772160 h 3555059"/>
                <a:gd name="connsiteX481" fmla="*/ 330200 w 3127792"/>
                <a:gd name="connsiteY481" fmla="*/ 782320 h 3555059"/>
                <a:gd name="connsiteX482" fmla="*/ 353061 w 3127792"/>
                <a:gd name="connsiteY482" fmla="*/ 2486660 h 3555059"/>
                <a:gd name="connsiteX483" fmla="*/ 337821 w 3127792"/>
                <a:gd name="connsiteY483" fmla="*/ 2468880 h 3555059"/>
                <a:gd name="connsiteX484" fmla="*/ 340361 w 3127792"/>
                <a:gd name="connsiteY484" fmla="*/ 2451101 h 3555059"/>
                <a:gd name="connsiteX485" fmla="*/ 355600 w 3127792"/>
                <a:gd name="connsiteY485" fmla="*/ 2471420 h 3555059"/>
                <a:gd name="connsiteX486" fmla="*/ 353061 w 3127792"/>
                <a:gd name="connsiteY486" fmla="*/ 2486660 h 3555059"/>
                <a:gd name="connsiteX487" fmla="*/ 370841 w 3127792"/>
                <a:gd name="connsiteY487" fmla="*/ 843280 h 3555059"/>
                <a:gd name="connsiteX488" fmla="*/ 345441 w 3127792"/>
                <a:gd name="connsiteY488" fmla="*/ 828040 h 3555059"/>
                <a:gd name="connsiteX489" fmla="*/ 358141 w 3127792"/>
                <a:gd name="connsiteY489" fmla="*/ 795020 h 3555059"/>
                <a:gd name="connsiteX490" fmla="*/ 383541 w 3127792"/>
                <a:gd name="connsiteY490" fmla="*/ 822960 h 3555059"/>
                <a:gd name="connsiteX491" fmla="*/ 370841 w 3127792"/>
                <a:gd name="connsiteY491" fmla="*/ 843280 h 3555059"/>
                <a:gd name="connsiteX492" fmla="*/ 375921 w 3127792"/>
                <a:gd name="connsiteY492" fmla="*/ 469900 h 3555059"/>
                <a:gd name="connsiteX493" fmla="*/ 358141 w 3127792"/>
                <a:gd name="connsiteY493" fmla="*/ 459740 h 3555059"/>
                <a:gd name="connsiteX494" fmla="*/ 347980 w 3127792"/>
                <a:gd name="connsiteY494" fmla="*/ 436880 h 3555059"/>
                <a:gd name="connsiteX495" fmla="*/ 353061 w 3127792"/>
                <a:gd name="connsiteY495" fmla="*/ 421640 h 3555059"/>
                <a:gd name="connsiteX496" fmla="*/ 386080 w 3127792"/>
                <a:gd name="connsiteY496" fmla="*/ 436880 h 3555059"/>
                <a:gd name="connsiteX497" fmla="*/ 375921 w 3127792"/>
                <a:gd name="connsiteY497" fmla="*/ 469900 h 3555059"/>
                <a:gd name="connsiteX498" fmla="*/ 406400 w 3127792"/>
                <a:gd name="connsiteY498" fmla="*/ 746760 h 3555059"/>
                <a:gd name="connsiteX499" fmla="*/ 416561 w 3127792"/>
                <a:gd name="connsiteY499" fmla="*/ 734060 h 3555059"/>
                <a:gd name="connsiteX500" fmla="*/ 441961 w 3127792"/>
                <a:gd name="connsiteY500" fmla="*/ 734060 h 3555059"/>
                <a:gd name="connsiteX501" fmla="*/ 431800 w 3127792"/>
                <a:gd name="connsiteY501" fmla="*/ 749300 h 3555059"/>
                <a:gd name="connsiteX502" fmla="*/ 406400 w 3127792"/>
                <a:gd name="connsiteY502" fmla="*/ 746760 h 3555059"/>
                <a:gd name="connsiteX503" fmla="*/ 441961 w 3127792"/>
                <a:gd name="connsiteY503" fmla="*/ 2783840 h 3555059"/>
                <a:gd name="connsiteX504" fmla="*/ 434341 w 3127792"/>
                <a:gd name="connsiteY504" fmla="*/ 2781301 h 3555059"/>
                <a:gd name="connsiteX505" fmla="*/ 444500 w 3127792"/>
                <a:gd name="connsiteY505" fmla="*/ 2771140 h 3555059"/>
                <a:gd name="connsiteX506" fmla="*/ 452121 w 3127792"/>
                <a:gd name="connsiteY506" fmla="*/ 2773680 h 3555059"/>
                <a:gd name="connsiteX507" fmla="*/ 441961 w 3127792"/>
                <a:gd name="connsiteY507" fmla="*/ 2783840 h 3555059"/>
                <a:gd name="connsiteX508" fmla="*/ 589280 w 3127792"/>
                <a:gd name="connsiteY508" fmla="*/ 657860 h 3555059"/>
                <a:gd name="connsiteX509" fmla="*/ 591821 w 3127792"/>
                <a:gd name="connsiteY509" fmla="*/ 650240 h 3555059"/>
                <a:gd name="connsiteX510" fmla="*/ 604521 w 3127792"/>
                <a:gd name="connsiteY510" fmla="*/ 652780 h 3555059"/>
                <a:gd name="connsiteX511" fmla="*/ 601980 w 3127792"/>
                <a:gd name="connsiteY511" fmla="*/ 660400 h 3555059"/>
                <a:gd name="connsiteX512" fmla="*/ 589280 w 3127792"/>
                <a:gd name="connsiteY512" fmla="*/ 657860 h 3555059"/>
                <a:gd name="connsiteX513" fmla="*/ 591821 w 3127792"/>
                <a:gd name="connsiteY513" fmla="*/ 2735580 h 3555059"/>
                <a:gd name="connsiteX514" fmla="*/ 589280 w 3127792"/>
                <a:gd name="connsiteY514" fmla="*/ 2748280 h 3555059"/>
                <a:gd name="connsiteX515" fmla="*/ 581661 w 3127792"/>
                <a:gd name="connsiteY515" fmla="*/ 2745740 h 3555059"/>
                <a:gd name="connsiteX516" fmla="*/ 581661 w 3127792"/>
                <a:gd name="connsiteY516" fmla="*/ 2733040 h 3555059"/>
                <a:gd name="connsiteX517" fmla="*/ 591821 w 3127792"/>
                <a:gd name="connsiteY517" fmla="*/ 2735580 h 3555059"/>
                <a:gd name="connsiteX518" fmla="*/ 581661 w 3127792"/>
                <a:gd name="connsiteY518" fmla="*/ 360680 h 3555059"/>
                <a:gd name="connsiteX519" fmla="*/ 594361 w 3127792"/>
                <a:gd name="connsiteY519" fmla="*/ 360680 h 3555059"/>
                <a:gd name="connsiteX520" fmla="*/ 591821 w 3127792"/>
                <a:gd name="connsiteY520" fmla="*/ 368300 h 3555059"/>
                <a:gd name="connsiteX521" fmla="*/ 579121 w 3127792"/>
                <a:gd name="connsiteY521" fmla="*/ 365760 h 3555059"/>
                <a:gd name="connsiteX522" fmla="*/ 581661 w 3127792"/>
                <a:gd name="connsiteY522" fmla="*/ 360680 h 3555059"/>
                <a:gd name="connsiteX523" fmla="*/ 546100 w 3127792"/>
                <a:gd name="connsiteY523" fmla="*/ 566420 h 3555059"/>
                <a:gd name="connsiteX524" fmla="*/ 553721 w 3127792"/>
                <a:gd name="connsiteY524" fmla="*/ 568960 h 3555059"/>
                <a:gd name="connsiteX525" fmla="*/ 553721 w 3127792"/>
                <a:gd name="connsiteY525" fmla="*/ 581660 h 3555059"/>
                <a:gd name="connsiteX526" fmla="*/ 546100 w 3127792"/>
                <a:gd name="connsiteY526" fmla="*/ 579120 h 3555059"/>
                <a:gd name="connsiteX527" fmla="*/ 546100 w 3127792"/>
                <a:gd name="connsiteY527" fmla="*/ 566420 h 3555059"/>
                <a:gd name="connsiteX528" fmla="*/ 485141 w 3127792"/>
                <a:gd name="connsiteY528" fmla="*/ 668020 h 3555059"/>
                <a:gd name="connsiteX529" fmla="*/ 495300 w 3127792"/>
                <a:gd name="connsiteY529" fmla="*/ 675640 h 3555059"/>
                <a:gd name="connsiteX530" fmla="*/ 492761 w 3127792"/>
                <a:gd name="connsiteY530" fmla="*/ 683260 h 3555059"/>
                <a:gd name="connsiteX531" fmla="*/ 482600 w 3127792"/>
                <a:gd name="connsiteY531" fmla="*/ 673100 h 3555059"/>
                <a:gd name="connsiteX532" fmla="*/ 485141 w 3127792"/>
                <a:gd name="connsiteY532" fmla="*/ 668020 h 3555059"/>
                <a:gd name="connsiteX533" fmla="*/ 474980 w 3127792"/>
                <a:gd name="connsiteY533" fmla="*/ 756920 h 3555059"/>
                <a:gd name="connsiteX534" fmla="*/ 477521 w 3127792"/>
                <a:gd name="connsiteY534" fmla="*/ 749300 h 3555059"/>
                <a:gd name="connsiteX535" fmla="*/ 487680 w 3127792"/>
                <a:gd name="connsiteY535" fmla="*/ 756920 h 3555059"/>
                <a:gd name="connsiteX536" fmla="*/ 485141 w 3127792"/>
                <a:gd name="connsiteY536" fmla="*/ 764540 h 3555059"/>
                <a:gd name="connsiteX537" fmla="*/ 474980 w 3127792"/>
                <a:gd name="connsiteY537" fmla="*/ 756920 h 3555059"/>
                <a:gd name="connsiteX538" fmla="*/ 500380 w 3127792"/>
                <a:gd name="connsiteY538" fmla="*/ 2903220 h 3555059"/>
                <a:gd name="connsiteX539" fmla="*/ 492761 w 3127792"/>
                <a:gd name="connsiteY539" fmla="*/ 2905760 h 3555059"/>
                <a:gd name="connsiteX540" fmla="*/ 480061 w 3127792"/>
                <a:gd name="connsiteY540" fmla="*/ 2898140 h 3555059"/>
                <a:gd name="connsiteX541" fmla="*/ 490221 w 3127792"/>
                <a:gd name="connsiteY541" fmla="*/ 2890520 h 3555059"/>
                <a:gd name="connsiteX542" fmla="*/ 500380 w 3127792"/>
                <a:gd name="connsiteY542" fmla="*/ 2903220 h 3555059"/>
                <a:gd name="connsiteX543" fmla="*/ 523241 w 3127792"/>
                <a:gd name="connsiteY543" fmla="*/ 2913380 h 3555059"/>
                <a:gd name="connsiteX544" fmla="*/ 500380 w 3127792"/>
                <a:gd name="connsiteY544" fmla="*/ 2903220 h 3555059"/>
                <a:gd name="connsiteX545" fmla="*/ 525780 w 3127792"/>
                <a:gd name="connsiteY545" fmla="*/ 695960 h 3555059"/>
                <a:gd name="connsiteX546" fmla="*/ 525780 w 3127792"/>
                <a:gd name="connsiteY546" fmla="*/ 670560 h 3555059"/>
                <a:gd name="connsiteX547" fmla="*/ 541021 w 3127792"/>
                <a:gd name="connsiteY547" fmla="*/ 680720 h 3555059"/>
                <a:gd name="connsiteX548" fmla="*/ 538480 w 3127792"/>
                <a:gd name="connsiteY548" fmla="*/ 703580 h 3555059"/>
                <a:gd name="connsiteX549" fmla="*/ 525780 w 3127792"/>
                <a:gd name="connsiteY549" fmla="*/ 695960 h 3555059"/>
                <a:gd name="connsiteX550" fmla="*/ 558800 w 3127792"/>
                <a:gd name="connsiteY550" fmla="*/ 2938780 h 3555059"/>
                <a:gd name="connsiteX551" fmla="*/ 530861 w 3127792"/>
                <a:gd name="connsiteY551" fmla="*/ 2921001 h 3555059"/>
                <a:gd name="connsiteX552" fmla="*/ 543561 w 3127792"/>
                <a:gd name="connsiteY552" fmla="*/ 2908301 h 3555059"/>
                <a:gd name="connsiteX553" fmla="*/ 576580 w 3127792"/>
                <a:gd name="connsiteY553" fmla="*/ 2915920 h 3555059"/>
                <a:gd name="connsiteX554" fmla="*/ 558800 w 3127792"/>
                <a:gd name="connsiteY554" fmla="*/ 2938780 h 3555059"/>
                <a:gd name="connsiteX555" fmla="*/ 589280 w 3127792"/>
                <a:gd name="connsiteY555" fmla="*/ 2887980 h 3555059"/>
                <a:gd name="connsiteX556" fmla="*/ 574041 w 3127792"/>
                <a:gd name="connsiteY556" fmla="*/ 2885440 h 3555059"/>
                <a:gd name="connsiteX557" fmla="*/ 591821 w 3127792"/>
                <a:gd name="connsiteY557" fmla="*/ 2870201 h 3555059"/>
                <a:gd name="connsiteX558" fmla="*/ 609600 w 3127792"/>
                <a:gd name="connsiteY558" fmla="*/ 2872740 h 3555059"/>
                <a:gd name="connsiteX559" fmla="*/ 589280 w 3127792"/>
                <a:gd name="connsiteY559" fmla="*/ 2887980 h 3555059"/>
                <a:gd name="connsiteX560" fmla="*/ 637541 w 3127792"/>
                <a:gd name="connsiteY560" fmla="*/ 665480 h 3555059"/>
                <a:gd name="connsiteX561" fmla="*/ 624841 w 3127792"/>
                <a:gd name="connsiteY561" fmla="*/ 645160 h 3555059"/>
                <a:gd name="connsiteX562" fmla="*/ 627380 w 3127792"/>
                <a:gd name="connsiteY562" fmla="*/ 617220 h 3555059"/>
                <a:gd name="connsiteX563" fmla="*/ 647700 w 3127792"/>
                <a:gd name="connsiteY563" fmla="*/ 640080 h 3555059"/>
                <a:gd name="connsiteX564" fmla="*/ 637541 w 3127792"/>
                <a:gd name="connsiteY564" fmla="*/ 665480 h 3555059"/>
                <a:gd name="connsiteX565" fmla="*/ 668021 w 3127792"/>
                <a:gd name="connsiteY565" fmla="*/ 579120 h 3555059"/>
                <a:gd name="connsiteX566" fmla="*/ 685800 w 3127792"/>
                <a:gd name="connsiteY566" fmla="*/ 591820 h 3555059"/>
                <a:gd name="connsiteX567" fmla="*/ 670561 w 3127792"/>
                <a:gd name="connsiteY567" fmla="*/ 614680 h 3555059"/>
                <a:gd name="connsiteX568" fmla="*/ 655321 w 3127792"/>
                <a:gd name="connsiteY568" fmla="*/ 614680 h 3555059"/>
                <a:gd name="connsiteX569" fmla="*/ 668021 w 3127792"/>
                <a:gd name="connsiteY569" fmla="*/ 579120 h 3555059"/>
                <a:gd name="connsiteX570" fmla="*/ 680721 w 3127792"/>
                <a:gd name="connsiteY570" fmla="*/ 2913380 h 3555059"/>
                <a:gd name="connsiteX571" fmla="*/ 662941 w 3127792"/>
                <a:gd name="connsiteY571" fmla="*/ 2908301 h 3555059"/>
                <a:gd name="connsiteX572" fmla="*/ 680721 w 3127792"/>
                <a:gd name="connsiteY572" fmla="*/ 2893060 h 3555059"/>
                <a:gd name="connsiteX573" fmla="*/ 695961 w 3127792"/>
                <a:gd name="connsiteY573" fmla="*/ 2895601 h 3555059"/>
                <a:gd name="connsiteX574" fmla="*/ 680721 w 3127792"/>
                <a:gd name="connsiteY574" fmla="*/ 2913380 h 3555059"/>
                <a:gd name="connsiteX575" fmla="*/ 685800 w 3127792"/>
                <a:gd name="connsiteY575" fmla="*/ 2750820 h 3555059"/>
                <a:gd name="connsiteX576" fmla="*/ 675641 w 3127792"/>
                <a:gd name="connsiteY576" fmla="*/ 2738120 h 3555059"/>
                <a:gd name="connsiteX577" fmla="*/ 680721 w 3127792"/>
                <a:gd name="connsiteY577" fmla="*/ 2720340 h 3555059"/>
                <a:gd name="connsiteX578" fmla="*/ 698500 w 3127792"/>
                <a:gd name="connsiteY578" fmla="*/ 2738120 h 3555059"/>
                <a:gd name="connsiteX579" fmla="*/ 685800 w 3127792"/>
                <a:gd name="connsiteY579" fmla="*/ 2750820 h 3555059"/>
                <a:gd name="connsiteX580" fmla="*/ 756921 w 3127792"/>
                <a:gd name="connsiteY580" fmla="*/ 2786380 h 3555059"/>
                <a:gd name="connsiteX581" fmla="*/ 741680 w 3127792"/>
                <a:gd name="connsiteY581" fmla="*/ 2788920 h 3555059"/>
                <a:gd name="connsiteX582" fmla="*/ 721361 w 3127792"/>
                <a:gd name="connsiteY582" fmla="*/ 2750820 h 3555059"/>
                <a:gd name="connsiteX583" fmla="*/ 728980 w 3127792"/>
                <a:gd name="connsiteY583" fmla="*/ 2740660 h 3555059"/>
                <a:gd name="connsiteX584" fmla="*/ 769621 w 3127792"/>
                <a:gd name="connsiteY584" fmla="*/ 2771140 h 3555059"/>
                <a:gd name="connsiteX585" fmla="*/ 756921 w 3127792"/>
                <a:gd name="connsiteY585" fmla="*/ 2786380 h 3555059"/>
                <a:gd name="connsiteX586" fmla="*/ 1158241 w 3127792"/>
                <a:gd name="connsiteY586" fmla="*/ 373380 h 3555059"/>
                <a:gd name="connsiteX587" fmla="*/ 1165861 w 3127792"/>
                <a:gd name="connsiteY587" fmla="*/ 375920 h 3555059"/>
                <a:gd name="connsiteX588" fmla="*/ 1165861 w 3127792"/>
                <a:gd name="connsiteY588" fmla="*/ 388620 h 3555059"/>
                <a:gd name="connsiteX589" fmla="*/ 1158241 w 3127792"/>
                <a:gd name="connsiteY589" fmla="*/ 386080 h 3555059"/>
                <a:gd name="connsiteX590" fmla="*/ 1158241 w 3127792"/>
                <a:gd name="connsiteY590" fmla="*/ 373380 h 3555059"/>
                <a:gd name="connsiteX591" fmla="*/ 1094741 w 3127792"/>
                <a:gd name="connsiteY591" fmla="*/ 220980 h 3555059"/>
                <a:gd name="connsiteX592" fmla="*/ 1109980 w 3127792"/>
                <a:gd name="connsiteY592" fmla="*/ 223520 h 3555059"/>
                <a:gd name="connsiteX593" fmla="*/ 1094741 w 3127792"/>
                <a:gd name="connsiteY593" fmla="*/ 241300 h 3555059"/>
                <a:gd name="connsiteX594" fmla="*/ 1076961 w 3127792"/>
                <a:gd name="connsiteY594" fmla="*/ 236220 h 3555059"/>
                <a:gd name="connsiteX595" fmla="*/ 1094741 w 3127792"/>
                <a:gd name="connsiteY595" fmla="*/ 220980 h 3555059"/>
                <a:gd name="connsiteX596" fmla="*/ 1064261 w 3127792"/>
                <a:gd name="connsiteY596" fmla="*/ 172720 h 3555059"/>
                <a:gd name="connsiteX597" fmla="*/ 1074421 w 3127792"/>
                <a:gd name="connsiteY597" fmla="*/ 180340 h 3555059"/>
                <a:gd name="connsiteX598" fmla="*/ 1071880 w 3127792"/>
                <a:gd name="connsiteY598" fmla="*/ 187960 h 3555059"/>
                <a:gd name="connsiteX599" fmla="*/ 1061721 w 3127792"/>
                <a:gd name="connsiteY599" fmla="*/ 177800 h 3555059"/>
                <a:gd name="connsiteX600" fmla="*/ 1064261 w 3127792"/>
                <a:gd name="connsiteY600" fmla="*/ 172720 h 3555059"/>
                <a:gd name="connsiteX601" fmla="*/ 1005841 w 3127792"/>
                <a:gd name="connsiteY601" fmla="*/ 274320 h 3555059"/>
                <a:gd name="connsiteX602" fmla="*/ 1013461 w 3127792"/>
                <a:gd name="connsiteY602" fmla="*/ 276860 h 3555059"/>
                <a:gd name="connsiteX603" fmla="*/ 1010921 w 3127792"/>
                <a:gd name="connsiteY603" fmla="*/ 289560 h 3555059"/>
                <a:gd name="connsiteX604" fmla="*/ 1000761 w 3127792"/>
                <a:gd name="connsiteY604" fmla="*/ 284480 h 3555059"/>
                <a:gd name="connsiteX605" fmla="*/ 1005841 w 3127792"/>
                <a:gd name="connsiteY605" fmla="*/ 274320 h 3555059"/>
                <a:gd name="connsiteX606" fmla="*/ 949961 w 3127792"/>
                <a:gd name="connsiteY606" fmla="*/ 434340 h 3555059"/>
                <a:gd name="connsiteX607" fmla="*/ 957580 w 3127792"/>
                <a:gd name="connsiteY607" fmla="*/ 436880 h 3555059"/>
                <a:gd name="connsiteX608" fmla="*/ 947421 w 3127792"/>
                <a:gd name="connsiteY608" fmla="*/ 447040 h 3555059"/>
                <a:gd name="connsiteX609" fmla="*/ 939800 w 3127792"/>
                <a:gd name="connsiteY609" fmla="*/ 444500 h 3555059"/>
                <a:gd name="connsiteX610" fmla="*/ 949961 w 3127792"/>
                <a:gd name="connsiteY610" fmla="*/ 434340 h 3555059"/>
                <a:gd name="connsiteX611" fmla="*/ 815341 w 3127792"/>
                <a:gd name="connsiteY611" fmla="*/ 2821940 h 3555059"/>
                <a:gd name="connsiteX612" fmla="*/ 797561 w 3127792"/>
                <a:gd name="connsiteY612" fmla="*/ 2806701 h 3555059"/>
                <a:gd name="connsiteX613" fmla="*/ 802641 w 3127792"/>
                <a:gd name="connsiteY613" fmla="*/ 2788920 h 3555059"/>
                <a:gd name="connsiteX614" fmla="*/ 817880 w 3127792"/>
                <a:gd name="connsiteY614" fmla="*/ 2806701 h 3555059"/>
                <a:gd name="connsiteX615" fmla="*/ 815341 w 3127792"/>
                <a:gd name="connsiteY615" fmla="*/ 2821940 h 3555059"/>
                <a:gd name="connsiteX616" fmla="*/ 802641 w 3127792"/>
                <a:gd name="connsiteY616" fmla="*/ 454660 h 3555059"/>
                <a:gd name="connsiteX617" fmla="*/ 792480 w 3127792"/>
                <a:gd name="connsiteY617" fmla="*/ 459740 h 3555059"/>
                <a:gd name="connsiteX618" fmla="*/ 769621 w 3127792"/>
                <a:gd name="connsiteY618" fmla="*/ 452120 h 3555059"/>
                <a:gd name="connsiteX619" fmla="*/ 820421 w 3127792"/>
                <a:gd name="connsiteY619" fmla="*/ 403860 h 3555059"/>
                <a:gd name="connsiteX620" fmla="*/ 899161 w 3127792"/>
                <a:gd name="connsiteY620" fmla="*/ 408940 h 3555059"/>
                <a:gd name="connsiteX621" fmla="*/ 914400 w 3127792"/>
                <a:gd name="connsiteY621" fmla="*/ 426720 h 3555059"/>
                <a:gd name="connsiteX622" fmla="*/ 901700 w 3127792"/>
                <a:gd name="connsiteY622" fmla="*/ 444500 h 3555059"/>
                <a:gd name="connsiteX623" fmla="*/ 868680 w 3127792"/>
                <a:gd name="connsiteY623" fmla="*/ 457200 h 3555059"/>
                <a:gd name="connsiteX624" fmla="*/ 802641 w 3127792"/>
                <a:gd name="connsiteY624" fmla="*/ 454660 h 3555059"/>
                <a:gd name="connsiteX625" fmla="*/ 848361 w 3127792"/>
                <a:gd name="connsiteY625" fmla="*/ 2895601 h 3555059"/>
                <a:gd name="connsiteX626" fmla="*/ 845821 w 3127792"/>
                <a:gd name="connsiteY626" fmla="*/ 2908301 h 3555059"/>
                <a:gd name="connsiteX627" fmla="*/ 838200 w 3127792"/>
                <a:gd name="connsiteY627" fmla="*/ 2905760 h 3555059"/>
                <a:gd name="connsiteX628" fmla="*/ 838200 w 3127792"/>
                <a:gd name="connsiteY628" fmla="*/ 2893060 h 3555059"/>
                <a:gd name="connsiteX629" fmla="*/ 848361 w 3127792"/>
                <a:gd name="connsiteY629" fmla="*/ 2895601 h 3555059"/>
                <a:gd name="connsiteX630" fmla="*/ 850900 w 3127792"/>
                <a:gd name="connsiteY630" fmla="*/ 3162301 h 3555059"/>
                <a:gd name="connsiteX631" fmla="*/ 835661 w 3127792"/>
                <a:gd name="connsiteY631" fmla="*/ 3159760 h 3555059"/>
                <a:gd name="connsiteX632" fmla="*/ 853441 w 3127792"/>
                <a:gd name="connsiteY632" fmla="*/ 3144520 h 3555059"/>
                <a:gd name="connsiteX633" fmla="*/ 871221 w 3127792"/>
                <a:gd name="connsiteY633" fmla="*/ 3147060 h 3555059"/>
                <a:gd name="connsiteX634" fmla="*/ 850900 w 3127792"/>
                <a:gd name="connsiteY634" fmla="*/ 3162301 h 3555059"/>
                <a:gd name="connsiteX635" fmla="*/ 876300 w 3127792"/>
                <a:gd name="connsiteY635" fmla="*/ 2847340 h 3555059"/>
                <a:gd name="connsiteX636" fmla="*/ 886461 w 3127792"/>
                <a:gd name="connsiteY636" fmla="*/ 2839720 h 3555059"/>
                <a:gd name="connsiteX637" fmla="*/ 896621 w 3127792"/>
                <a:gd name="connsiteY637" fmla="*/ 2849880 h 3555059"/>
                <a:gd name="connsiteX638" fmla="*/ 889000 w 3127792"/>
                <a:gd name="connsiteY638" fmla="*/ 2852420 h 3555059"/>
                <a:gd name="connsiteX639" fmla="*/ 876300 w 3127792"/>
                <a:gd name="connsiteY639" fmla="*/ 2847340 h 3555059"/>
                <a:gd name="connsiteX640" fmla="*/ 904241 w 3127792"/>
                <a:gd name="connsiteY640" fmla="*/ 2943860 h 3555059"/>
                <a:gd name="connsiteX641" fmla="*/ 891541 w 3127792"/>
                <a:gd name="connsiteY641" fmla="*/ 2941320 h 3555059"/>
                <a:gd name="connsiteX642" fmla="*/ 894080 w 3127792"/>
                <a:gd name="connsiteY642" fmla="*/ 2933701 h 3555059"/>
                <a:gd name="connsiteX643" fmla="*/ 906780 w 3127792"/>
                <a:gd name="connsiteY643" fmla="*/ 2933701 h 3555059"/>
                <a:gd name="connsiteX644" fmla="*/ 904241 w 3127792"/>
                <a:gd name="connsiteY644" fmla="*/ 2943860 h 3555059"/>
                <a:gd name="connsiteX645" fmla="*/ 909321 w 3127792"/>
                <a:gd name="connsiteY645" fmla="*/ 2882901 h 3555059"/>
                <a:gd name="connsiteX646" fmla="*/ 886461 w 3127792"/>
                <a:gd name="connsiteY646" fmla="*/ 2882901 h 3555059"/>
                <a:gd name="connsiteX647" fmla="*/ 894080 w 3127792"/>
                <a:gd name="connsiteY647" fmla="*/ 2852420 h 3555059"/>
                <a:gd name="connsiteX648" fmla="*/ 922021 w 3127792"/>
                <a:gd name="connsiteY648" fmla="*/ 2854960 h 3555059"/>
                <a:gd name="connsiteX649" fmla="*/ 909321 w 3127792"/>
                <a:gd name="connsiteY649" fmla="*/ 2882901 h 3555059"/>
                <a:gd name="connsiteX650" fmla="*/ 942341 w 3127792"/>
                <a:gd name="connsiteY650" fmla="*/ 3202940 h 3555059"/>
                <a:gd name="connsiteX651" fmla="*/ 929641 w 3127792"/>
                <a:gd name="connsiteY651" fmla="*/ 3200401 h 3555059"/>
                <a:gd name="connsiteX652" fmla="*/ 932180 w 3127792"/>
                <a:gd name="connsiteY652" fmla="*/ 3192780 h 3555059"/>
                <a:gd name="connsiteX653" fmla="*/ 944880 w 3127792"/>
                <a:gd name="connsiteY653" fmla="*/ 3192780 h 3555059"/>
                <a:gd name="connsiteX654" fmla="*/ 942341 w 3127792"/>
                <a:gd name="connsiteY654" fmla="*/ 3202940 h 3555059"/>
                <a:gd name="connsiteX655" fmla="*/ 947421 w 3127792"/>
                <a:gd name="connsiteY655" fmla="*/ 2928620 h 3555059"/>
                <a:gd name="connsiteX656" fmla="*/ 922021 w 3127792"/>
                <a:gd name="connsiteY656" fmla="*/ 2928620 h 3555059"/>
                <a:gd name="connsiteX657" fmla="*/ 949961 w 3127792"/>
                <a:gd name="connsiteY657" fmla="*/ 2880360 h 3555059"/>
                <a:gd name="connsiteX658" fmla="*/ 970280 w 3127792"/>
                <a:gd name="connsiteY658" fmla="*/ 2900680 h 3555059"/>
                <a:gd name="connsiteX659" fmla="*/ 947421 w 3127792"/>
                <a:gd name="connsiteY659" fmla="*/ 2928620 h 3555059"/>
                <a:gd name="connsiteX660" fmla="*/ 982980 w 3127792"/>
                <a:gd name="connsiteY660" fmla="*/ 421640 h 3555059"/>
                <a:gd name="connsiteX661" fmla="*/ 967741 w 3127792"/>
                <a:gd name="connsiteY661" fmla="*/ 408940 h 3555059"/>
                <a:gd name="connsiteX662" fmla="*/ 988061 w 3127792"/>
                <a:gd name="connsiteY662" fmla="*/ 358140 h 3555059"/>
                <a:gd name="connsiteX663" fmla="*/ 1003300 w 3127792"/>
                <a:gd name="connsiteY663" fmla="*/ 358140 h 3555059"/>
                <a:gd name="connsiteX664" fmla="*/ 982980 w 3127792"/>
                <a:gd name="connsiteY664" fmla="*/ 421640 h 3555059"/>
                <a:gd name="connsiteX665" fmla="*/ 1008380 w 3127792"/>
                <a:gd name="connsiteY665" fmla="*/ 3065780 h 3555059"/>
                <a:gd name="connsiteX666" fmla="*/ 1016000 w 3127792"/>
                <a:gd name="connsiteY666" fmla="*/ 3068320 h 3555059"/>
                <a:gd name="connsiteX667" fmla="*/ 1013461 w 3127792"/>
                <a:gd name="connsiteY667" fmla="*/ 3081020 h 3555059"/>
                <a:gd name="connsiteX668" fmla="*/ 1003300 w 3127792"/>
                <a:gd name="connsiteY668" fmla="*/ 3075940 h 3555059"/>
                <a:gd name="connsiteX669" fmla="*/ 1008380 w 3127792"/>
                <a:gd name="connsiteY669" fmla="*/ 3065780 h 3555059"/>
                <a:gd name="connsiteX670" fmla="*/ 998221 w 3127792"/>
                <a:gd name="connsiteY670" fmla="*/ 3103880 h 3555059"/>
                <a:gd name="connsiteX671" fmla="*/ 990600 w 3127792"/>
                <a:gd name="connsiteY671" fmla="*/ 3093720 h 3555059"/>
                <a:gd name="connsiteX672" fmla="*/ 1000761 w 3127792"/>
                <a:gd name="connsiteY672" fmla="*/ 3083560 h 3555059"/>
                <a:gd name="connsiteX673" fmla="*/ 1003300 w 3127792"/>
                <a:gd name="connsiteY673" fmla="*/ 3091180 h 3555059"/>
                <a:gd name="connsiteX674" fmla="*/ 998221 w 3127792"/>
                <a:gd name="connsiteY674" fmla="*/ 3103880 h 3555059"/>
                <a:gd name="connsiteX675" fmla="*/ 1021080 w 3127792"/>
                <a:gd name="connsiteY675" fmla="*/ 3314701 h 3555059"/>
                <a:gd name="connsiteX676" fmla="*/ 1010921 w 3127792"/>
                <a:gd name="connsiteY676" fmla="*/ 3309620 h 3555059"/>
                <a:gd name="connsiteX677" fmla="*/ 1018541 w 3127792"/>
                <a:gd name="connsiteY677" fmla="*/ 3296920 h 3555059"/>
                <a:gd name="connsiteX678" fmla="*/ 1026161 w 3127792"/>
                <a:gd name="connsiteY678" fmla="*/ 3299460 h 3555059"/>
                <a:gd name="connsiteX679" fmla="*/ 1021080 w 3127792"/>
                <a:gd name="connsiteY679" fmla="*/ 3314701 h 3555059"/>
                <a:gd name="connsiteX680" fmla="*/ 1031241 w 3127792"/>
                <a:gd name="connsiteY680" fmla="*/ 322580 h 3555059"/>
                <a:gd name="connsiteX681" fmla="*/ 1008380 w 3127792"/>
                <a:gd name="connsiteY681" fmla="*/ 312420 h 3555059"/>
                <a:gd name="connsiteX682" fmla="*/ 965200 w 3127792"/>
                <a:gd name="connsiteY682" fmla="*/ 327660 h 3555059"/>
                <a:gd name="connsiteX683" fmla="*/ 955041 w 3127792"/>
                <a:gd name="connsiteY683" fmla="*/ 317500 h 3555059"/>
                <a:gd name="connsiteX684" fmla="*/ 957580 w 3127792"/>
                <a:gd name="connsiteY684" fmla="*/ 309880 h 3555059"/>
                <a:gd name="connsiteX685" fmla="*/ 1000761 w 3127792"/>
                <a:gd name="connsiteY685" fmla="*/ 294640 h 3555059"/>
                <a:gd name="connsiteX686" fmla="*/ 1008380 w 3127792"/>
                <a:gd name="connsiteY686" fmla="*/ 312420 h 3555059"/>
                <a:gd name="connsiteX687" fmla="*/ 1031241 w 3127792"/>
                <a:gd name="connsiteY687" fmla="*/ 322580 h 3555059"/>
                <a:gd name="connsiteX688" fmla="*/ 1079500 w 3127792"/>
                <a:gd name="connsiteY688" fmla="*/ 342900 h 3555059"/>
                <a:gd name="connsiteX689" fmla="*/ 1031241 w 3127792"/>
                <a:gd name="connsiteY689" fmla="*/ 322580 h 3555059"/>
                <a:gd name="connsiteX690" fmla="*/ 1082041 w 3127792"/>
                <a:gd name="connsiteY690" fmla="*/ 350520 h 3555059"/>
                <a:gd name="connsiteX691" fmla="*/ 1087121 w 3127792"/>
                <a:gd name="connsiteY691" fmla="*/ 340360 h 3555059"/>
                <a:gd name="connsiteX692" fmla="*/ 1104900 w 3127792"/>
                <a:gd name="connsiteY692" fmla="*/ 353060 h 3555059"/>
                <a:gd name="connsiteX693" fmla="*/ 1102361 w 3127792"/>
                <a:gd name="connsiteY693" fmla="*/ 370840 h 3555059"/>
                <a:gd name="connsiteX694" fmla="*/ 1082041 w 3127792"/>
                <a:gd name="connsiteY694" fmla="*/ 350520 h 3555059"/>
                <a:gd name="connsiteX695" fmla="*/ 1127761 w 3127792"/>
                <a:gd name="connsiteY695" fmla="*/ 2976880 h 3555059"/>
                <a:gd name="connsiteX696" fmla="*/ 1102361 w 3127792"/>
                <a:gd name="connsiteY696" fmla="*/ 2979420 h 3555059"/>
                <a:gd name="connsiteX697" fmla="*/ 1104900 w 3127792"/>
                <a:gd name="connsiteY697" fmla="*/ 2966720 h 3555059"/>
                <a:gd name="connsiteX698" fmla="*/ 1130300 w 3127792"/>
                <a:gd name="connsiteY698" fmla="*/ 2959101 h 3555059"/>
                <a:gd name="connsiteX699" fmla="*/ 1127761 w 3127792"/>
                <a:gd name="connsiteY699" fmla="*/ 2976880 h 3555059"/>
                <a:gd name="connsiteX700" fmla="*/ 1132841 w 3127792"/>
                <a:gd name="connsiteY700" fmla="*/ 421640 h 3555059"/>
                <a:gd name="connsiteX701" fmla="*/ 1104900 w 3127792"/>
                <a:gd name="connsiteY701" fmla="*/ 411480 h 3555059"/>
                <a:gd name="connsiteX702" fmla="*/ 1104900 w 3127792"/>
                <a:gd name="connsiteY702" fmla="*/ 396240 h 3555059"/>
                <a:gd name="connsiteX703" fmla="*/ 1143000 w 3127792"/>
                <a:gd name="connsiteY703" fmla="*/ 406400 h 3555059"/>
                <a:gd name="connsiteX704" fmla="*/ 1132841 w 3127792"/>
                <a:gd name="connsiteY704" fmla="*/ 421640 h 3555059"/>
                <a:gd name="connsiteX705" fmla="*/ 1176021 w 3127792"/>
                <a:gd name="connsiteY705" fmla="*/ 3253740 h 3555059"/>
                <a:gd name="connsiteX706" fmla="*/ 1135380 w 3127792"/>
                <a:gd name="connsiteY706" fmla="*/ 3223260 h 3555059"/>
                <a:gd name="connsiteX707" fmla="*/ 1137921 w 3127792"/>
                <a:gd name="connsiteY707" fmla="*/ 3208020 h 3555059"/>
                <a:gd name="connsiteX708" fmla="*/ 1188721 w 3127792"/>
                <a:gd name="connsiteY708" fmla="*/ 3220720 h 3555059"/>
                <a:gd name="connsiteX709" fmla="*/ 1176021 w 3127792"/>
                <a:gd name="connsiteY709" fmla="*/ 3253740 h 3555059"/>
                <a:gd name="connsiteX710" fmla="*/ 1297941 w 3127792"/>
                <a:gd name="connsiteY710" fmla="*/ 789940 h 3555059"/>
                <a:gd name="connsiteX711" fmla="*/ 1290321 w 3127792"/>
                <a:gd name="connsiteY711" fmla="*/ 787400 h 3555059"/>
                <a:gd name="connsiteX712" fmla="*/ 1290321 w 3127792"/>
                <a:gd name="connsiteY712" fmla="*/ 774700 h 3555059"/>
                <a:gd name="connsiteX713" fmla="*/ 1297941 w 3127792"/>
                <a:gd name="connsiteY713" fmla="*/ 777240 h 3555059"/>
                <a:gd name="connsiteX714" fmla="*/ 1297941 w 3127792"/>
                <a:gd name="connsiteY714" fmla="*/ 789940 h 3555059"/>
                <a:gd name="connsiteX715" fmla="*/ 1313180 w 3127792"/>
                <a:gd name="connsiteY715" fmla="*/ 2946401 h 3555059"/>
                <a:gd name="connsiteX716" fmla="*/ 1303021 w 3127792"/>
                <a:gd name="connsiteY716" fmla="*/ 2938780 h 3555059"/>
                <a:gd name="connsiteX717" fmla="*/ 1305561 w 3127792"/>
                <a:gd name="connsiteY717" fmla="*/ 2931160 h 3555059"/>
                <a:gd name="connsiteX718" fmla="*/ 1315721 w 3127792"/>
                <a:gd name="connsiteY718" fmla="*/ 2941320 h 3555059"/>
                <a:gd name="connsiteX719" fmla="*/ 1313180 w 3127792"/>
                <a:gd name="connsiteY719" fmla="*/ 2946401 h 3555059"/>
                <a:gd name="connsiteX720" fmla="*/ 1330961 w 3127792"/>
                <a:gd name="connsiteY720" fmla="*/ 2877820 h 3555059"/>
                <a:gd name="connsiteX721" fmla="*/ 1318261 w 3127792"/>
                <a:gd name="connsiteY721" fmla="*/ 2875280 h 3555059"/>
                <a:gd name="connsiteX722" fmla="*/ 1320800 w 3127792"/>
                <a:gd name="connsiteY722" fmla="*/ 2867660 h 3555059"/>
                <a:gd name="connsiteX723" fmla="*/ 1333500 w 3127792"/>
                <a:gd name="connsiteY723" fmla="*/ 2867660 h 3555059"/>
                <a:gd name="connsiteX724" fmla="*/ 1330961 w 3127792"/>
                <a:gd name="connsiteY724" fmla="*/ 2877820 h 3555059"/>
                <a:gd name="connsiteX725" fmla="*/ 1338580 w 3127792"/>
                <a:gd name="connsiteY725" fmla="*/ 386080 h 3555059"/>
                <a:gd name="connsiteX726" fmla="*/ 1315721 w 3127792"/>
                <a:gd name="connsiteY726" fmla="*/ 386080 h 3555059"/>
                <a:gd name="connsiteX727" fmla="*/ 1336041 w 3127792"/>
                <a:gd name="connsiteY727" fmla="*/ 345440 h 3555059"/>
                <a:gd name="connsiteX728" fmla="*/ 1351280 w 3127792"/>
                <a:gd name="connsiteY728" fmla="*/ 345440 h 3555059"/>
                <a:gd name="connsiteX729" fmla="*/ 1338580 w 3127792"/>
                <a:gd name="connsiteY729" fmla="*/ 386080 h 3555059"/>
                <a:gd name="connsiteX730" fmla="*/ 1516380 w 3127792"/>
                <a:gd name="connsiteY730" fmla="*/ 63500 h 3555059"/>
                <a:gd name="connsiteX731" fmla="*/ 1524000 w 3127792"/>
                <a:gd name="connsiteY731" fmla="*/ 66040 h 3555059"/>
                <a:gd name="connsiteX732" fmla="*/ 1516380 w 3127792"/>
                <a:gd name="connsiteY732" fmla="*/ 76200 h 3555059"/>
                <a:gd name="connsiteX733" fmla="*/ 1508761 w 3127792"/>
                <a:gd name="connsiteY733" fmla="*/ 73660 h 3555059"/>
                <a:gd name="connsiteX734" fmla="*/ 1516380 w 3127792"/>
                <a:gd name="connsiteY734" fmla="*/ 63500 h 3555059"/>
                <a:gd name="connsiteX735" fmla="*/ 1427480 w 3127792"/>
                <a:gd name="connsiteY735" fmla="*/ 365760 h 3555059"/>
                <a:gd name="connsiteX736" fmla="*/ 1386841 w 3127792"/>
                <a:gd name="connsiteY736" fmla="*/ 373380 h 3555059"/>
                <a:gd name="connsiteX737" fmla="*/ 1384300 w 3127792"/>
                <a:gd name="connsiteY737" fmla="*/ 347980 h 3555059"/>
                <a:gd name="connsiteX738" fmla="*/ 1407161 w 3127792"/>
                <a:gd name="connsiteY738" fmla="*/ 322580 h 3555059"/>
                <a:gd name="connsiteX739" fmla="*/ 1407161 w 3127792"/>
                <a:gd name="connsiteY739" fmla="*/ 297180 h 3555059"/>
                <a:gd name="connsiteX740" fmla="*/ 1424941 w 3127792"/>
                <a:gd name="connsiteY740" fmla="*/ 314960 h 3555059"/>
                <a:gd name="connsiteX741" fmla="*/ 1450341 w 3127792"/>
                <a:gd name="connsiteY741" fmla="*/ 330200 h 3555059"/>
                <a:gd name="connsiteX742" fmla="*/ 1427480 w 3127792"/>
                <a:gd name="connsiteY742" fmla="*/ 365760 h 3555059"/>
                <a:gd name="connsiteX743" fmla="*/ 1399541 w 3127792"/>
                <a:gd name="connsiteY743" fmla="*/ 213360 h 3555059"/>
                <a:gd name="connsiteX744" fmla="*/ 1371600 w 3127792"/>
                <a:gd name="connsiteY744" fmla="*/ 210820 h 3555059"/>
                <a:gd name="connsiteX745" fmla="*/ 1376680 w 3127792"/>
                <a:gd name="connsiteY745" fmla="*/ 190500 h 3555059"/>
                <a:gd name="connsiteX746" fmla="*/ 1399541 w 3127792"/>
                <a:gd name="connsiteY746" fmla="*/ 152400 h 3555059"/>
                <a:gd name="connsiteX747" fmla="*/ 1409700 w 3127792"/>
                <a:gd name="connsiteY747" fmla="*/ 139700 h 3555059"/>
                <a:gd name="connsiteX748" fmla="*/ 1468121 w 3127792"/>
                <a:gd name="connsiteY748" fmla="*/ 185420 h 3555059"/>
                <a:gd name="connsiteX749" fmla="*/ 1447800 w 3127792"/>
                <a:gd name="connsiteY749" fmla="*/ 200660 h 3555059"/>
                <a:gd name="connsiteX750" fmla="*/ 1399541 w 3127792"/>
                <a:gd name="connsiteY750" fmla="*/ 213360 h 3555059"/>
                <a:gd name="connsiteX751" fmla="*/ 1463041 w 3127792"/>
                <a:gd name="connsiteY751" fmla="*/ 393700 h 3555059"/>
                <a:gd name="connsiteX752" fmla="*/ 1452880 w 3127792"/>
                <a:gd name="connsiteY752" fmla="*/ 386080 h 3555059"/>
                <a:gd name="connsiteX753" fmla="*/ 1455421 w 3127792"/>
                <a:gd name="connsiteY753" fmla="*/ 378460 h 3555059"/>
                <a:gd name="connsiteX754" fmla="*/ 1465580 w 3127792"/>
                <a:gd name="connsiteY754" fmla="*/ 388620 h 3555059"/>
                <a:gd name="connsiteX755" fmla="*/ 1463041 w 3127792"/>
                <a:gd name="connsiteY755" fmla="*/ 393700 h 3555059"/>
                <a:gd name="connsiteX756" fmla="*/ 1480821 w 3127792"/>
                <a:gd name="connsiteY756" fmla="*/ 345440 h 3555059"/>
                <a:gd name="connsiteX757" fmla="*/ 1470661 w 3127792"/>
                <a:gd name="connsiteY757" fmla="*/ 335280 h 3555059"/>
                <a:gd name="connsiteX758" fmla="*/ 1488441 w 3127792"/>
                <a:gd name="connsiteY758" fmla="*/ 307340 h 3555059"/>
                <a:gd name="connsiteX759" fmla="*/ 1501141 w 3127792"/>
                <a:gd name="connsiteY759" fmla="*/ 312420 h 3555059"/>
                <a:gd name="connsiteX760" fmla="*/ 1480821 w 3127792"/>
                <a:gd name="connsiteY760" fmla="*/ 345440 h 3555059"/>
                <a:gd name="connsiteX761" fmla="*/ 1503680 w 3127792"/>
                <a:gd name="connsiteY761" fmla="*/ 299720 h 3555059"/>
                <a:gd name="connsiteX762" fmla="*/ 1493521 w 3127792"/>
                <a:gd name="connsiteY762" fmla="*/ 294640 h 3555059"/>
                <a:gd name="connsiteX763" fmla="*/ 1501141 w 3127792"/>
                <a:gd name="connsiteY763" fmla="*/ 281940 h 3555059"/>
                <a:gd name="connsiteX764" fmla="*/ 1508761 w 3127792"/>
                <a:gd name="connsiteY764" fmla="*/ 284480 h 3555059"/>
                <a:gd name="connsiteX765" fmla="*/ 1503680 w 3127792"/>
                <a:gd name="connsiteY765" fmla="*/ 299720 h 3555059"/>
                <a:gd name="connsiteX766" fmla="*/ 1546861 w 3127792"/>
                <a:gd name="connsiteY766" fmla="*/ 774700 h 3555059"/>
                <a:gd name="connsiteX767" fmla="*/ 1521461 w 3127792"/>
                <a:gd name="connsiteY767" fmla="*/ 777240 h 3555059"/>
                <a:gd name="connsiteX768" fmla="*/ 1524000 w 3127792"/>
                <a:gd name="connsiteY768" fmla="*/ 764540 h 3555059"/>
                <a:gd name="connsiteX769" fmla="*/ 1549400 w 3127792"/>
                <a:gd name="connsiteY769" fmla="*/ 756920 h 3555059"/>
                <a:gd name="connsiteX770" fmla="*/ 1546861 w 3127792"/>
                <a:gd name="connsiteY770" fmla="*/ 774700 h 3555059"/>
                <a:gd name="connsiteX771" fmla="*/ 1524000 w 3127792"/>
                <a:gd name="connsiteY771" fmla="*/ 264160 h 3555059"/>
                <a:gd name="connsiteX772" fmla="*/ 1526541 w 3127792"/>
                <a:gd name="connsiteY772" fmla="*/ 251460 h 3555059"/>
                <a:gd name="connsiteX773" fmla="*/ 1534161 w 3127792"/>
                <a:gd name="connsiteY773" fmla="*/ 254000 h 3555059"/>
                <a:gd name="connsiteX774" fmla="*/ 1534161 w 3127792"/>
                <a:gd name="connsiteY774" fmla="*/ 266700 h 3555059"/>
                <a:gd name="connsiteX775" fmla="*/ 1524000 w 3127792"/>
                <a:gd name="connsiteY775" fmla="*/ 264160 h 3555059"/>
                <a:gd name="connsiteX776" fmla="*/ 1524000 w 3127792"/>
                <a:gd name="connsiteY776" fmla="*/ 193040 h 3555059"/>
                <a:gd name="connsiteX777" fmla="*/ 1503680 w 3127792"/>
                <a:gd name="connsiteY777" fmla="*/ 177800 h 3555059"/>
                <a:gd name="connsiteX778" fmla="*/ 1529080 w 3127792"/>
                <a:gd name="connsiteY778" fmla="*/ 152400 h 3555059"/>
                <a:gd name="connsiteX779" fmla="*/ 1554480 w 3127792"/>
                <a:gd name="connsiteY779" fmla="*/ 147320 h 3555059"/>
                <a:gd name="connsiteX780" fmla="*/ 1524000 w 3127792"/>
                <a:gd name="connsiteY780" fmla="*/ 193040 h 3555059"/>
                <a:gd name="connsiteX781" fmla="*/ 1579880 w 3127792"/>
                <a:gd name="connsiteY781" fmla="*/ 289560 h 3555059"/>
                <a:gd name="connsiteX782" fmla="*/ 1592580 w 3127792"/>
                <a:gd name="connsiteY782" fmla="*/ 299720 h 3555059"/>
                <a:gd name="connsiteX783" fmla="*/ 1592580 w 3127792"/>
                <a:gd name="connsiteY783" fmla="*/ 327660 h 3555059"/>
                <a:gd name="connsiteX784" fmla="*/ 1569721 w 3127792"/>
                <a:gd name="connsiteY784" fmla="*/ 327660 h 3555059"/>
                <a:gd name="connsiteX785" fmla="*/ 1579880 w 3127792"/>
                <a:gd name="connsiteY785" fmla="*/ 289560 h 3555059"/>
                <a:gd name="connsiteX786" fmla="*/ 1592580 w 3127792"/>
                <a:gd name="connsiteY786" fmla="*/ 795020 h 3555059"/>
                <a:gd name="connsiteX787" fmla="*/ 1584961 w 3127792"/>
                <a:gd name="connsiteY787" fmla="*/ 792480 h 3555059"/>
                <a:gd name="connsiteX788" fmla="*/ 1595121 w 3127792"/>
                <a:gd name="connsiteY788" fmla="*/ 782320 h 3555059"/>
                <a:gd name="connsiteX789" fmla="*/ 1602741 w 3127792"/>
                <a:gd name="connsiteY789" fmla="*/ 784860 h 3555059"/>
                <a:gd name="connsiteX790" fmla="*/ 1592580 w 3127792"/>
                <a:gd name="connsiteY790" fmla="*/ 795020 h 3555059"/>
                <a:gd name="connsiteX791" fmla="*/ 1635761 w 3127792"/>
                <a:gd name="connsiteY791" fmla="*/ 3119120 h 3555059"/>
                <a:gd name="connsiteX792" fmla="*/ 1625600 w 3127792"/>
                <a:gd name="connsiteY792" fmla="*/ 3108960 h 3555059"/>
                <a:gd name="connsiteX793" fmla="*/ 1628141 w 3127792"/>
                <a:gd name="connsiteY793" fmla="*/ 3101340 h 3555059"/>
                <a:gd name="connsiteX794" fmla="*/ 1638300 w 3127792"/>
                <a:gd name="connsiteY794" fmla="*/ 3108960 h 3555059"/>
                <a:gd name="connsiteX795" fmla="*/ 1635761 w 3127792"/>
                <a:gd name="connsiteY795" fmla="*/ 3119120 h 3555059"/>
                <a:gd name="connsiteX796" fmla="*/ 1732280 w 3127792"/>
                <a:gd name="connsiteY796" fmla="*/ 3004820 h 3555059"/>
                <a:gd name="connsiteX797" fmla="*/ 1739900 w 3127792"/>
                <a:gd name="connsiteY797" fmla="*/ 3007360 h 3555059"/>
                <a:gd name="connsiteX798" fmla="*/ 1737361 w 3127792"/>
                <a:gd name="connsiteY798" fmla="*/ 3020060 h 3555059"/>
                <a:gd name="connsiteX799" fmla="*/ 1727200 w 3127792"/>
                <a:gd name="connsiteY799" fmla="*/ 3014980 h 3555059"/>
                <a:gd name="connsiteX800" fmla="*/ 1732280 w 3127792"/>
                <a:gd name="connsiteY800" fmla="*/ 3004820 h 3555059"/>
                <a:gd name="connsiteX801" fmla="*/ 1717041 w 3127792"/>
                <a:gd name="connsiteY801" fmla="*/ 124460 h 3555059"/>
                <a:gd name="connsiteX802" fmla="*/ 1724661 w 3127792"/>
                <a:gd name="connsiteY802" fmla="*/ 127000 h 3555059"/>
                <a:gd name="connsiteX803" fmla="*/ 1714500 w 3127792"/>
                <a:gd name="connsiteY803" fmla="*/ 137160 h 3555059"/>
                <a:gd name="connsiteX804" fmla="*/ 1706880 w 3127792"/>
                <a:gd name="connsiteY804" fmla="*/ 134620 h 3555059"/>
                <a:gd name="connsiteX805" fmla="*/ 1717041 w 3127792"/>
                <a:gd name="connsiteY805" fmla="*/ 124460 h 3555059"/>
                <a:gd name="connsiteX806" fmla="*/ 1706880 w 3127792"/>
                <a:gd name="connsiteY806" fmla="*/ 162560 h 3555059"/>
                <a:gd name="connsiteX807" fmla="*/ 1714500 w 3127792"/>
                <a:gd name="connsiteY807" fmla="*/ 165100 h 3555059"/>
                <a:gd name="connsiteX808" fmla="*/ 1714500 w 3127792"/>
                <a:gd name="connsiteY808" fmla="*/ 177800 h 3555059"/>
                <a:gd name="connsiteX809" fmla="*/ 1706880 w 3127792"/>
                <a:gd name="connsiteY809" fmla="*/ 175260 h 3555059"/>
                <a:gd name="connsiteX810" fmla="*/ 1706880 w 3127792"/>
                <a:gd name="connsiteY810" fmla="*/ 162560 h 3555059"/>
                <a:gd name="connsiteX811" fmla="*/ 1694180 w 3127792"/>
                <a:gd name="connsiteY811" fmla="*/ 228600 h 3555059"/>
                <a:gd name="connsiteX812" fmla="*/ 1701800 w 3127792"/>
                <a:gd name="connsiteY812" fmla="*/ 231140 h 3555059"/>
                <a:gd name="connsiteX813" fmla="*/ 1699261 w 3127792"/>
                <a:gd name="connsiteY813" fmla="*/ 243840 h 3555059"/>
                <a:gd name="connsiteX814" fmla="*/ 1691641 w 3127792"/>
                <a:gd name="connsiteY814" fmla="*/ 241300 h 3555059"/>
                <a:gd name="connsiteX815" fmla="*/ 1694180 w 3127792"/>
                <a:gd name="connsiteY815" fmla="*/ 228600 h 3555059"/>
                <a:gd name="connsiteX816" fmla="*/ 1678941 w 3127792"/>
                <a:gd name="connsiteY816" fmla="*/ 134620 h 3555059"/>
                <a:gd name="connsiteX817" fmla="*/ 1686561 w 3127792"/>
                <a:gd name="connsiteY817" fmla="*/ 137160 h 3555059"/>
                <a:gd name="connsiteX818" fmla="*/ 1684021 w 3127792"/>
                <a:gd name="connsiteY818" fmla="*/ 149860 h 3555059"/>
                <a:gd name="connsiteX819" fmla="*/ 1676400 w 3127792"/>
                <a:gd name="connsiteY819" fmla="*/ 147320 h 3555059"/>
                <a:gd name="connsiteX820" fmla="*/ 1678941 w 3127792"/>
                <a:gd name="connsiteY820" fmla="*/ 134620 h 3555059"/>
                <a:gd name="connsiteX821" fmla="*/ 1620521 w 3127792"/>
                <a:gd name="connsiteY821" fmla="*/ 137160 h 3555059"/>
                <a:gd name="connsiteX822" fmla="*/ 1612900 w 3127792"/>
                <a:gd name="connsiteY822" fmla="*/ 134620 h 3555059"/>
                <a:gd name="connsiteX823" fmla="*/ 1612900 w 3127792"/>
                <a:gd name="connsiteY823" fmla="*/ 121920 h 3555059"/>
                <a:gd name="connsiteX824" fmla="*/ 1620521 w 3127792"/>
                <a:gd name="connsiteY824" fmla="*/ 124460 h 3555059"/>
                <a:gd name="connsiteX825" fmla="*/ 1620521 w 3127792"/>
                <a:gd name="connsiteY825" fmla="*/ 137160 h 3555059"/>
                <a:gd name="connsiteX826" fmla="*/ 1623061 w 3127792"/>
                <a:gd name="connsiteY826" fmla="*/ 274320 h 3555059"/>
                <a:gd name="connsiteX827" fmla="*/ 1623061 w 3127792"/>
                <a:gd name="connsiteY827" fmla="*/ 259080 h 3555059"/>
                <a:gd name="connsiteX828" fmla="*/ 1640841 w 3127792"/>
                <a:gd name="connsiteY828" fmla="*/ 259080 h 3555059"/>
                <a:gd name="connsiteX829" fmla="*/ 1640841 w 3127792"/>
                <a:gd name="connsiteY829" fmla="*/ 284480 h 3555059"/>
                <a:gd name="connsiteX830" fmla="*/ 1623061 w 3127792"/>
                <a:gd name="connsiteY830" fmla="*/ 274320 h 3555059"/>
                <a:gd name="connsiteX831" fmla="*/ 1648461 w 3127792"/>
                <a:gd name="connsiteY831" fmla="*/ 3055620 h 3555059"/>
                <a:gd name="connsiteX832" fmla="*/ 1638300 w 3127792"/>
                <a:gd name="connsiteY832" fmla="*/ 3050540 h 3555059"/>
                <a:gd name="connsiteX833" fmla="*/ 1645921 w 3127792"/>
                <a:gd name="connsiteY833" fmla="*/ 3037840 h 3555059"/>
                <a:gd name="connsiteX834" fmla="*/ 1653541 w 3127792"/>
                <a:gd name="connsiteY834" fmla="*/ 3040380 h 3555059"/>
                <a:gd name="connsiteX835" fmla="*/ 1648461 w 3127792"/>
                <a:gd name="connsiteY835" fmla="*/ 3055620 h 3555059"/>
                <a:gd name="connsiteX836" fmla="*/ 1673861 w 3127792"/>
                <a:gd name="connsiteY836" fmla="*/ 332740 h 3555059"/>
                <a:gd name="connsiteX837" fmla="*/ 1648461 w 3127792"/>
                <a:gd name="connsiteY837" fmla="*/ 335280 h 3555059"/>
                <a:gd name="connsiteX838" fmla="*/ 1663700 w 3127792"/>
                <a:gd name="connsiteY838" fmla="*/ 312420 h 3555059"/>
                <a:gd name="connsiteX839" fmla="*/ 1694180 w 3127792"/>
                <a:gd name="connsiteY839" fmla="*/ 312420 h 3555059"/>
                <a:gd name="connsiteX840" fmla="*/ 1673861 w 3127792"/>
                <a:gd name="connsiteY840" fmla="*/ 332740 h 3555059"/>
                <a:gd name="connsiteX841" fmla="*/ 1686561 w 3127792"/>
                <a:gd name="connsiteY841" fmla="*/ 622300 h 3555059"/>
                <a:gd name="connsiteX842" fmla="*/ 1711961 w 3127792"/>
                <a:gd name="connsiteY842" fmla="*/ 614680 h 3555059"/>
                <a:gd name="connsiteX843" fmla="*/ 1709421 w 3127792"/>
                <a:gd name="connsiteY843" fmla="*/ 629920 h 3555059"/>
                <a:gd name="connsiteX844" fmla="*/ 1684021 w 3127792"/>
                <a:gd name="connsiteY844" fmla="*/ 632460 h 3555059"/>
                <a:gd name="connsiteX845" fmla="*/ 1686561 w 3127792"/>
                <a:gd name="connsiteY845" fmla="*/ 622300 h 3555059"/>
                <a:gd name="connsiteX846" fmla="*/ 1727200 w 3127792"/>
                <a:gd name="connsiteY846" fmla="*/ 3103880 h 3555059"/>
                <a:gd name="connsiteX847" fmla="*/ 1717041 w 3127792"/>
                <a:gd name="connsiteY847" fmla="*/ 3093720 h 3555059"/>
                <a:gd name="connsiteX848" fmla="*/ 1719580 w 3127792"/>
                <a:gd name="connsiteY848" fmla="*/ 3086101 h 3555059"/>
                <a:gd name="connsiteX849" fmla="*/ 1729741 w 3127792"/>
                <a:gd name="connsiteY849" fmla="*/ 3096260 h 3555059"/>
                <a:gd name="connsiteX850" fmla="*/ 1727200 w 3127792"/>
                <a:gd name="connsiteY850" fmla="*/ 3103880 h 3555059"/>
                <a:gd name="connsiteX851" fmla="*/ 1706880 w 3127792"/>
                <a:gd name="connsiteY851" fmla="*/ 3050540 h 3555059"/>
                <a:gd name="connsiteX852" fmla="*/ 1699261 w 3127792"/>
                <a:gd name="connsiteY852" fmla="*/ 3040380 h 3555059"/>
                <a:gd name="connsiteX853" fmla="*/ 1719580 w 3127792"/>
                <a:gd name="connsiteY853" fmla="*/ 3027680 h 3555059"/>
                <a:gd name="connsiteX854" fmla="*/ 1739900 w 3127792"/>
                <a:gd name="connsiteY854" fmla="*/ 3032760 h 3555059"/>
                <a:gd name="connsiteX855" fmla="*/ 1706880 w 3127792"/>
                <a:gd name="connsiteY855" fmla="*/ 3050540 h 3555059"/>
                <a:gd name="connsiteX856" fmla="*/ 1750061 w 3127792"/>
                <a:gd name="connsiteY856" fmla="*/ 3327401 h 3555059"/>
                <a:gd name="connsiteX857" fmla="*/ 1742441 w 3127792"/>
                <a:gd name="connsiteY857" fmla="*/ 3324860 h 3555059"/>
                <a:gd name="connsiteX858" fmla="*/ 1752600 w 3127792"/>
                <a:gd name="connsiteY858" fmla="*/ 3314701 h 3555059"/>
                <a:gd name="connsiteX859" fmla="*/ 1760221 w 3127792"/>
                <a:gd name="connsiteY859" fmla="*/ 3317240 h 3555059"/>
                <a:gd name="connsiteX860" fmla="*/ 1750061 w 3127792"/>
                <a:gd name="connsiteY860" fmla="*/ 3327401 h 3555059"/>
                <a:gd name="connsiteX861" fmla="*/ 1752600 w 3127792"/>
                <a:gd name="connsiteY861" fmla="*/ 96520 h 3555059"/>
                <a:gd name="connsiteX862" fmla="*/ 1750061 w 3127792"/>
                <a:gd name="connsiteY862" fmla="*/ 71120 h 3555059"/>
                <a:gd name="connsiteX863" fmla="*/ 1762761 w 3127792"/>
                <a:gd name="connsiteY863" fmla="*/ 73660 h 3555059"/>
                <a:gd name="connsiteX864" fmla="*/ 1770380 w 3127792"/>
                <a:gd name="connsiteY864" fmla="*/ 99060 h 3555059"/>
                <a:gd name="connsiteX865" fmla="*/ 1752600 w 3127792"/>
                <a:gd name="connsiteY865" fmla="*/ 96520 h 3555059"/>
                <a:gd name="connsiteX866" fmla="*/ 1694180 w 3127792"/>
                <a:gd name="connsiteY866" fmla="*/ 3487420 h 3555059"/>
                <a:gd name="connsiteX867" fmla="*/ 1663700 w 3127792"/>
                <a:gd name="connsiteY867" fmla="*/ 3472180 h 3555059"/>
                <a:gd name="connsiteX868" fmla="*/ 1676400 w 3127792"/>
                <a:gd name="connsiteY868" fmla="*/ 3456940 h 3555059"/>
                <a:gd name="connsiteX869" fmla="*/ 1704341 w 3127792"/>
                <a:gd name="connsiteY869" fmla="*/ 3459480 h 3555059"/>
                <a:gd name="connsiteX870" fmla="*/ 1694180 w 3127792"/>
                <a:gd name="connsiteY870" fmla="*/ 3487420 h 3555059"/>
                <a:gd name="connsiteX871" fmla="*/ 1813561 w 3127792"/>
                <a:gd name="connsiteY871" fmla="*/ 259080 h 3555059"/>
                <a:gd name="connsiteX872" fmla="*/ 1816100 w 3127792"/>
                <a:gd name="connsiteY872" fmla="*/ 266700 h 3555059"/>
                <a:gd name="connsiteX873" fmla="*/ 1808480 w 3127792"/>
                <a:gd name="connsiteY873" fmla="*/ 279400 h 3555059"/>
                <a:gd name="connsiteX874" fmla="*/ 1800861 w 3127792"/>
                <a:gd name="connsiteY874" fmla="*/ 269240 h 3555059"/>
                <a:gd name="connsiteX875" fmla="*/ 1813561 w 3127792"/>
                <a:gd name="connsiteY875" fmla="*/ 259080 h 3555059"/>
                <a:gd name="connsiteX876" fmla="*/ 1811021 w 3127792"/>
                <a:gd name="connsiteY876" fmla="*/ 251460 h 3555059"/>
                <a:gd name="connsiteX877" fmla="*/ 1818641 w 3127792"/>
                <a:gd name="connsiteY877" fmla="*/ 238760 h 3555059"/>
                <a:gd name="connsiteX878" fmla="*/ 1826261 w 3127792"/>
                <a:gd name="connsiteY878" fmla="*/ 241300 h 3555059"/>
                <a:gd name="connsiteX879" fmla="*/ 1823721 w 3127792"/>
                <a:gd name="connsiteY879" fmla="*/ 254000 h 3555059"/>
                <a:gd name="connsiteX880" fmla="*/ 1811021 w 3127792"/>
                <a:gd name="connsiteY880" fmla="*/ 251460 h 3555059"/>
                <a:gd name="connsiteX881" fmla="*/ 1793241 w 3127792"/>
                <a:gd name="connsiteY881" fmla="*/ 411480 h 3555059"/>
                <a:gd name="connsiteX882" fmla="*/ 1793241 w 3127792"/>
                <a:gd name="connsiteY882" fmla="*/ 386080 h 3555059"/>
                <a:gd name="connsiteX883" fmla="*/ 1816100 w 3127792"/>
                <a:gd name="connsiteY883" fmla="*/ 411480 h 3555059"/>
                <a:gd name="connsiteX884" fmla="*/ 1813561 w 3127792"/>
                <a:gd name="connsiteY884" fmla="*/ 439420 h 3555059"/>
                <a:gd name="connsiteX885" fmla="*/ 1793241 w 3127792"/>
                <a:gd name="connsiteY885" fmla="*/ 411480 h 3555059"/>
                <a:gd name="connsiteX886" fmla="*/ 1818641 w 3127792"/>
                <a:gd name="connsiteY886" fmla="*/ 2573020 h 3555059"/>
                <a:gd name="connsiteX887" fmla="*/ 1811021 w 3127792"/>
                <a:gd name="connsiteY887" fmla="*/ 2570480 h 3555059"/>
                <a:gd name="connsiteX888" fmla="*/ 1821180 w 3127792"/>
                <a:gd name="connsiteY888" fmla="*/ 2560320 h 3555059"/>
                <a:gd name="connsiteX889" fmla="*/ 1828800 w 3127792"/>
                <a:gd name="connsiteY889" fmla="*/ 2562860 h 3555059"/>
                <a:gd name="connsiteX890" fmla="*/ 1818641 w 3127792"/>
                <a:gd name="connsiteY890" fmla="*/ 2573020 h 3555059"/>
                <a:gd name="connsiteX891" fmla="*/ 1821180 w 3127792"/>
                <a:gd name="connsiteY891" fmla="*/ 213360 h 3555059"/>
                <a:gd name="connsiteX892" fmla="*/ 1813561 w 3127792"/>
                <a:gd name="connsiteY892" fmla="*/ 210820 h 3555059"/>
                <a:gd name="connsiteX893" fmla="*/ 1823721 w 3127792"/>
                <a:gd name="connsiteY893" fmla="*/ 200660 h 3555059"/>
                <a:gd name="connsiteX894" fmla="*/ 1831341 w 3127792"/>
                <a:gd name="connsiteY894" fmla="*/ 203200 h 3555059"/>
                <a:gd name="connsiteX895" fmla="*/ 1821180 w 3127792"/>
                <a:gd name="connsiteY895" fmla="*/ 213360 h 3555059"/>
                <a:gd name="connsiteX896" fmla="*/ 1889761 w 3127792"/>
                <a:gd name="connsiteY896" fmla="*/ 2847340 h 3555059"/>
                <a:gd name="connsiteX897" fmla="*/ 1897380 w 3127792"/>
                <a:gd name="connsiteY897" fmla="*/ 2849880 h 3555059"/>
                <a:gd name="connsiteX898" fmla="*/ 1887221 w 3127792"/>
                <a:gd name="connsiteY898" fmla="*/ 2860040 h 3555059"/>
                <a:gd name="connsiteX899" fmla="*/ 1879600 w 3127792"/>
                <a:gd name="connsiteY899" fmla="*/ 2857501 h 3555059"/>
                <a:gd name="connsiteX900" fmla="*/ 1889761 w 3127792"/>
                <a:gd name="connsiteY900" fmla="*/ 2847340 h 3555059"/>
                <a:gd name="connsiteX901" fmla="*/ 1869441 w 3127792"/>
                <a:gd name="connsiteY901" fmla="*/ 3223260 h 3555059"/>
                <a:gd name="connsiteX902" fmla="*/ 1861821 w 3127792"/>
                <a:gd name="connsiteY902" fmla="*/ 3213101 h 3555059"/>
                <a:gd name="connsiteX903" fmla="*/ 1871980 w 3127792"/>
                <a:gd name="connsiteY903" fmla="*/ 3202940 h 3555059"/>
                <a:gd name="connsiteX904" fmla="*/ 1874521 w 3127792"/>
                <a:gd name="connsiteY904" fmla="*/ 3210560 h 3555059"/>
                <a:gd name="connsiteX905" fmla="*/ 1869441 w 3127792"/>
                <a:gd name="connsiteY905" fmla="*/ 3223260 h 3555059"/>
                <a:gd name="connsiteX906" fmla="*/ 1882141 w 3127792"/>
                <a:gd name="connsiteY906" fmla="*/ 3202940 h 3555059"/>
                <a:gd name="connsiteX907" fmla="*/ 1871980 w 3127792"/>
                <a:gd name="connsiteY907" fmla="*/ 3197860 h 3555059"/>
                <a:gd name="connsiteX908" fmla="*/ 1879600 w 3127792"/>
                <a:gd name="connsiteY908" fmla="*/ 3185160 h 3555059"/>
                <a:gd name="connsiteX909" fmla="*/ 1887221 w 3127792"/>
                <a:gd name="connsiteY909" fmla="*/ 3187701 h 3555059"/>
                <a:gd name="connsiteX910" fmla="*/ 1882141 w 3127792"/>
                <a:gd name="connsiteY910" fmla="*/ 3202940 h 3555059"/>
                <a:gd name="connsiteX911" fmla="*/ 1894841 w 3127792"/>
                <a:gd name="connsiteY911" fmla="*/ 3017520 h 3555059"/>
                <a:gd name="connsiteX912" fmla="*/ 1882141 w 3127792"/>
                <a:gd name="connsiteY912" fmla="*/ 3014980 h 3555059"/>
                <a:gd name="connsiteX913" fmla="*/ 1884680 w 3127792"/>
                <a:gd name="connsiteY913" fmla="*/ 3007360 h 3555059"/>
                <a:gd name="connsiteX914" fmla="*/ 1897380 w 3127792"/>
                <a:gd name="connsiteY914" fmla="*/ 3007360 h 3555059"/>
                <a:gd name="connsiteX915" fmla="*/ 1894841 w 3127792"/>
                <a:gd name="connsiteY915" fmla="*/ 3017520 h 3555059"/>
                <a:gd name="connsiteX916" fmla="*/ 2766061 w 3127792"/>
                <a:gd name="connsiteY916" fmla="*/ 1732280 h 3555059"/>
                <a:gd name="connsiteX917" fmla="*/ 2763521 w 3127792"/>
                <a:gd name="connsiteY917" fmla="*/ 1744980 h 3555059"/>
                <a:gd name="connsiteX918" fmla="*/ 2753361 w 3127792"/>
                <a:gd name="connsiteY918" fmla="*/ 1739900 h 3555059"/>
                <a:gd name="connsiteX919" fmla="*/ 2760980 w 3127792"/>
                <a:gd name="connsiteY919" fmla="*/ 1727200 h 3555059"/>
                <a:gd name="connsiteX920" fmla="*/ 2766061 w 3127792"/>
                <a:gd name="connsiteY920" fmla="*/ 1732280 h 3555059"/>
                <a:gd name="connsiteX921" fmla="*/ 2712721 w 3127792"/>
                <a:gd name="connsiteY921" fmla="*/ 1257300 h 3555059"/>
                <a:gd name="connsiteX922" fmla="*/ 2725421 w 3127792"/>
                <a:gd name="connsiteY922" fmla="*/ 1257300 h 3555059"/>
                <a:gd name="connsiteX923" fmla="*/ 2722880 w 3127792"/>
                <a:gd name="connsiteY923" fmla="*/ 1264920 h 3555059"/>
                <a:gd name="connsiteX924" fmla="*/ 2710180 w 3127792"/>
                <a:gd name="connsiteY924" fmla="*/ 1262380 h 3555059"/>
                <a:gd name="connsiteX925" fmla="*/ 2712721 w 3127792"/>
                <a:gd name="connsiteY925" fmla="*/ 1257300 h 3555059"/>
                <a:gd name="connsiteX926" fmla="*/ 2702561 w 3127792"/>
                <a:gd name="connsiteY926" fmla="*/ 1587500 h 3555059"/>
                <a:gd name="connsiteX927" fmla="*/ 2733041 w 3127792"/>
                <a:gd name="connsiteY927" fmla="*/ 1590040 h 3555059"/>
                <a:gd name="connsiteX928" fmla="*/ 2715261 w 3127792"/>
                <a:gd name="connsiteY928" fmla="*/ 1607820 h 3555059"/>
                <a:gd name="connsiteX929" fmla="*/ 2710180 w 3127792"/>
                <a:gd name="connsiteY929" fmla="*/ 1612900 h 3555059"/>
                <a:gd name="connsiteX930" fmla="*/ 2702561 w 3127792"/>
                <a:gd name="connsiteY930" fmla="*/ 1648460 h 3555059"/>
                <a:gd name="connsiteX931" fmla="*/ 2687321 w 3127792"/>
                <a:gd name="connsiteY931" fmla="*/ 1620520 h 3555059"/>
                <a:gd name="connsiteX932" fmla="*/ 2702561 w 3127792"/>
                <a:gd name="connsiteY932" fmla="*/ 1587500 h 3555059"/>
                <a:gd name="connsiteX933" fmla="*/ 2679700 w 3127792"/>
                <a:gd name="connsiteY933" fmla="*/ 1328420 h 3555059"/>
                <a:gd name="connsiteX934" fmla="*/ 2692400 w 3127792"/>
                <a:gd name="connsiteY934" fmla="*/ 1328420 h 3555059"/>
                <a:gd name="connsiteX935" fmla="*/ 2689861 w 3127792"/>
                <a:gd name="connsiteY935" fmla="*/ 1336040 h 3555059"/>
                <a:gd name="connsiteX936" fmla="*/ 2677161 w 3127792"/>
                <a:gd name="connsiteY936" fmla="*/ 1333500 h 3555059"/>
                <a:gd name="connsiteX937" fmla="*/ 2679700 w 3127792"/>
                <a:gd name="connsiteY937" fmla="*/ 1328420 h 3555059"/>
                <a:gd name="connsiteX938" fmla="*/ 2679700 w 3127792"/>
                <a:gd name="connsiteY938" fmla="*/ 1722120 h 3555059"/>
                <a:gd name="connsiteX939" fmla="*/ 2687321 w 3127792"/>
                <a:gd name="connsiteY939" fmla="*/ 1724660 h 3555059"/>
                <a:gd name="connsiteX940" fmla="*/ 2677161 w 3127792"/>
                <a:gd name="connsiteY940" fmla="*/ 1734820 h 3555059"/>
                <a:gd name="connsiteX941" fmla="*/ 2669541 w 3127792"/>
                <a:gd name="connsiteY941" fmla="*/ 1732280 h 3555059"/>
                <a:gd name="connsiteX942" fmla="*/ 2679700 w 3127792"/>
                <a:gd name="connsiteY942" fmla="*/ 1722120 h 3555059"/>
                <a:gd name="connsiteX943" fmla="*/ 2664461 w 3127792"/>
                <a:gd name="connsiteY943" fmla="*/ 1117600 h 3555059"/>
                <a:gd name="connsiteX944" fmla="*/ 2672080 w 3127792"/>
                <a:gd name="connsiteY944" fmla="*/ 1120140 h 3555059"/>
                <a:gd name="connsiteX945" fmla="*/ 2661921 w 3127792"/>
                <a:gd name="connsiteY945" fmla="*/ 1130300 h 3555059"/>
                <a:gd name="connsiteX946" fmla="*/ 2654300 w 3127792"/>
                <a:gd name="connsiteY946" fmla="*/ 1127760 h 3555059"/>
                <a:gd name="connsiteX947" fmla="*/ 2664461 w 3127792"/>
                <a:gd name="connsiteY947" fmla="*/ 1117600 h 3555059"/>
                <a:gd name="connsiteX948" fmla="*/ 2633980 w 3127792"/>
                <a:gd name="connsiteY948" fmla="*/ 1049020 h 3555059"/>
                <a:gd name="connsiteX949" fmla="*/ 2646680 w 3127792"/>
                <a:gd name="connsiteY949" fmla="*/ 1056640 h 3555059"/>
                <a:gd name="connsiteX950" fmla="*/ 2644141 w 3127792"/>
                <a:gd name="connsiteY950" fmla="*/ 1064260 h 3555059"/>
                <a:gd name="connsiteX951" fmla="*/ 2631441 w 3127792"/>
                <a:gd name="connsiteY951" fmla="*/ 1061720 h 3555059"/>
                <a:gd name="connsiteX952" fmla="*/ 2633980 w 3127792"/>
                <a:gd name="connsiteY952" fmla="*/ 1049020 h 3555059"/>
                <a:gd name="connsiteX953" fmla="*/ 2595880 w 3127792"/>
                <a:gd name="connsiteY953" fmla="*/ 1910080 h 3555059"/>
                <a:gd name="connsiteX954" fmla="*/ 2608580 w 3127792"/>
                <a:gd name="connsiteY954" fmla="*/ 1932940 h 3555059"/>
                <a:gd name="connsiteX955" fmla="*/ 2600961 w 3127792"/>
                <a:gd name="connsiteY955" fmla="*/ 1943100 h 3555059"/>
                <a:gd name="connsiteX956" fmla="*/ 2588261 w 3127792"/>
                <a:gd name="connsiteY956" fmla="*/ 1922780 h 3555059"/>
                <a:gd name="connsiteX957" fmla="*/ 2595880 w 3127792"/>
                <a:gd name="connsiteY957" fmla="*/ 1910080 h 3555059"/>
                <a:gd name="connsiteX958" fmla="*/ 2588261 w 3127792"/>
                <a:gd name="connsiteY958" fmla="*/ 1153160 h 3555059"/>
                <a:gd name="connsiteX959" fmla="*/ 2598421 w 3127792"/>
                <a:gd name="connsiteY959" fmla="*/ 1145540 h 3555059"/>
                <a:gd name="connsiteX960" fmla="*/ 2611121 w 3127792"/>
                <a:gd name="connsiteY960" fmla="*/ 1165860 h 3555059"/>
                <a:gd name="connsiteX961" fmla="*/ 2606041 w 3127792"/>
                <a:gd name="connsiteY961" fmla="*/ 1186180 h 3555059"/>
                <a:gd name="connsiteX962" fmla="*/ 2588261 w 3127792"/>
                <a:gd name="connsiteY962" fmla="*/ 1153160 h 3555059"/>
                <a:gd name="connsiteX963" fmla="*/ 2603500 w 3127792"/>
                <a:gd name="connsiteY963" fmla="*/ 1986280 h 3555059"/>
                <a:gd name="connsiteX964" fmla="*/ 2611121 w 3127792"/>
                <a:gd name="connsiteY964" fmla="*/ 1988820 h 3555059"/>
                <a:gd name="connsiteX965" fmla="*/ 2600961 w 3127792"/>
                <a:gd name="connsiteY965" fmla="*/ 1998980 h 3555059"/>
                <a:gd name="connsiteX966" fmla="*/ 2593341 w 3127792"/>
                <a:gd name="connsiteY966" fmla="*/ 1996440 h 3555059"/>
                <a:gd name="connsiteX967" fmla="*/ 2603500 w 3127792"/>
                <a:gd name="connsiteY967" fmla="*/ 1986280 h 3555059"/>
                <a:gd name="connsiteX968" fmla="*/ 2603500 w 3127792"/>
                <a:gd name="connsiteY968" fmla="*/ 1656080 h 3555059"/>
                <a:gd name="connsiteX969" fmla="*/ 2606041 w 3127792"/>
                <a:gd name="connsiteY969" fmla="*/ 1648460 h 3555059"/>
                <a:gd name="connsiteX970" fmla="*/ 2616200 w 3127792"/>
                <a:gd name="connsiteY970" fmla="*/ 1656080 h 3555059"/>
                <a:gd name="connsiteX971" fmla="*/ 2613661 w 3127792"/>
                <a:gd name="connsiteY971" fmla="*/ 1663700 h 3555059"/>
                <a:gd name="connsiteX972" fmla="*/ 2603500 w 3127792"/>
                <a:gd name="connsiteY972" fmla="*/ 1656080 h 3555059"/>
                <a:gd name="connsiteX973" fmla="*/ 2613661 w 3127792"/>
                <a:gd name="connsiteY973" fmla="*/ 1173480 h 3555059"/>
                <a:gd name="connsiteX974" fmla="*/ 2636521 w 3127792"/>
                <a:gd name="connsiteY974" fmla="*/ 1183640 h 3555059"/>
                <a:gd name="connsiteX975" fmla="*/ 2613661 w 3127792"/>
                <a:gd name="connsiteY975" fmla="*/ 1173480 h 3555059"/>
                <a:gd name="connsiteX976" fmla="*/ 2613661 w 3127792"/>
                <a:gd name="connsiteY976" fmla="*/ 1125220 h 3555059"/>
                <a:gd name="connsiteX977" fmla="*/ 2621280 w 3127792"/>
                <a:gd name="connsiteY977" fmla="*/ 1115060 h 3555059"/>
                <a:gd name="connsiteX978" fmla="*/ 2628900 w 3127792"/>
                <a:gd name="connsiteY978" fmla="*/ 1117600 h 3555059"/>
                <a:gd name="connsiteX979" fmla="*/ 2618741 w 3127792"/>
                <a:gd name="connsiteY979" fmla="*/ 1127760 h 3555059"/>
                <a:gd name="connsiteX980" fmla="*/ 2613661 w 3127792"/>
                <a:gd name="connsiteY980" fmla="*/ 1125220 h 3555059"/>
                <a:gd name="connsiteX981" fmla="*/ 2580641 w 3127792"/>
                <a:gd name="connsiteY981" fmla="*/ 853440 h 3555059"/>
                <a:gd name="connsiteX982" fmla="*/ 2590800 w 3127792"/>
                <a:gd name="connsiteY982" fmla="*/ 863600 h 3555059"/>
                <a:gd name="connsiteX983" fmla="*/ 2588261 w 3127792"/>
                <a:gd name="connsiteY983" fmla="*/ 871220 h 3555059"/>
                <a:gd name="connsiteX984" fmla="*/ 2578100 w 3127792"/>
                <a:gd name="connsiteY984" fmla="*/ 863600 h 3555059"/>
                <a:gd name="connsiteX985" fmla="*/ 2580641 w 3127792"/>
                <a:gd name="connsiteY985" fmla="*/ 853440 h 3555059"/>
                <a:gd name="connsiteX986" fmla="*/ 2524761 w 3127792"/>
                <a:gd name="connsiteY986" fmla="*/ 955040 h 3555059"/>
                <a:gd name="connsiteX987" fmla="*/ 2542541 w 3127792"/>
                <a:gd name="connsiteY987" fmla="*/ 972820 h 3555059"/>
                <a:gd name="connsiteX988" fmla="*/ 2529841 w 3127792"/>
                <a:gd name="connsiteY988" fmla="*/ 985520 h 3555059"/>
                <a:gd name="connsiteX989" fmla="*/ 2519680 w 3127792"/>
                <a:gd name="connsiteY989" fmla="*/ 972820 h 3555059"/>
                <a:gd name="connsiteX990" fmla="*/ 2524761 w 3127792"/>
                <a:gd name="connsiteY990" fmla="*/ 955040 h 3555059"/>
                <a:gd name="connsiteX991" fmla="*/ 2486661 w 3127792"/>
                <a:gd name="connsiteY991" fmla="*/ 640080 h 3555059"/>
                <a:gd name="connsiteX992" fmla="*/ 2517141 w 3127792"/>
                <a:gd name="connsiteY992" fmla="*/ 652780 h 3555059"/>
                <a:gd name="connsiteX993" fmla="*/ 2499361 w 3127792"/>
                <a:gd name="connsiteY993" fmla="*/ 668020 h 3555059"/>
                <a:gd name="connsiteX994" fmla="*/ 2476500 w 3127792"/>
                <a:gd name="connsiteY994" fmla="*/ 652780 h 3555059"/>
                <a:gd name="connsiteX995" fmla="*/ 2486661 w 3127792"/>
                <a:gd name="connsiteY995" fmla="*/ 640080 h 3555059"/>
                <a:gd name="connsiteX996" fmla="*/ 2410461 w 3127792"/>
                <a:gd name="connsiteY996" fmla="*/ 962660 h 3555059"/>
                <a:gd name="connsiteX997" fmla="*/ 2420621 w 3127792"/>
                <a:gd name="connsiteY997" fmla="*/ 972820 h 3555059"/>
                <a:gd name="connsiteX998" fmla="*/ 2433321 w 3127792"/>
                <a:gd name="connsiteY998" fmla="*/ 952500 h 3555059"/>
                <a:gd name="connsiteX999" fmla="*/ 2435861 w 3127792"/>
                <a:gd name="connsiteY999" fmla="*/ 929640 h 3555059"/>
                <a:gd name="connsiteX1000" fmla="*/ 2494280 w 3127792"/>
                <a:gd name="connsiteY1000" fmla="*/ 955040 h 3555059"/>
                <a:gd name="connsiteX1001" fmla="*/ 2468880 w 3127792"/>
                <a:gd name="connsiteY1001" fmla="*/ 985520 h 3555059"/>
                <a:gd name="connsiteX1002" fmla="*/ 2524761 w 3127792"/>
                <a:gd name="connsiteY1002" fmla="*/ 1031240 h 3555059"/>
                <a:gd name="connsiteX1003" fmla="*/ 2529841 w 3127792"/>
                <a:gd name="connsiteY1003" fmla="*/ 1013460 h 3555059"/>
                <a:gd name="connsiteX1004" fmla="*/ 2540000 w 3127792"/>
                <a:gd name="connsiteY1004" fmla="*/ 1026160 h 3555059"/>
                <a:gd name="connsiteX1005" fmla="*/ 2578100 w 3127792"/>
                <a:gd name="connsiteY1005" fmla="*/ 1026160 h 3555059"/>
                <a:gd name="connsiteX1006" fmla="*/ 2606041 w 3127792"/>
                <a:gd name="connsiteY1006" fmla="*/ 1023620 h 3555059"/>
                <a:gd name="connsiteX1007" fmla="*/ 2628900 w 3127792"/>
                <a:gd name="connsiteY1007" fmla="*/ 1051560 h 3555059"/>
                <a:gd name="connsiteX1008" fmla="*/ 2600961 w 3127792"/>
                <a:gd name="connsiteY1008" fmla="*/ 1069340 h 3555059"/>
                <a:gd name="connsiteX1009" fmla="*/ 2573021 w 3127792"/>
                <a:gd name="connsiteY1009" fmla="*/ 1104900 h 3555059"/>
                <a:gd name="connsiteX1010" fmla="*/ 2547621 w 3127792"/>
                <a:gd name="connsiteY1010" fmla="*/ 1043940 h 3555059"/>
                <a:gd name="connsiteX1011" fmla="*/ 2542541 w 3127792"/>
                <a:gd name="connsiteY1011" fmla="*/ 1026160 h 3555059"/>
                <a:gd name="connsiteX1012" fmla="*/ 2524761 w 3127792"/>
                <a:gd name="connsiteY1012" fmla="*/ 1033780 h 3555059"/>
                <a:gd name="connsiteX1013" fmla="*/ 2509521 w 3127792"/>
                <a:gd name="connsiteY1013" fmla="*/ 1056640 h 3555059"/>
                <a:gd name="connsiteX1014" fmla="*/ 2446021 w 3127792"/>
                <a:gd name="connsiteY1014" fmla="*/ 1033780 h 3555059"/>
                <a:gd name="connsiteX1015" fmla="*/ 2423161 w 3127792"/>
                <a:gd name="connsiteY1015" fmla="*/ 972820 h 3555059"/>
                <a:gd name="connsiteX1016" fmla="*/ 2415541 w 3127792"/>
                <a:gd name="connsiteY1016" fmla="*/ 975360 h 3555059"/>
                <a:gd name="connsiteX1017" fmla="*/ 2402841 w 3127792"/>
                <a:gd name="connsiteY1017" fmla="*/ 967740 h 3555059"/>
                <a:gd name="connsiteX1018" fmla="*/ 2410461 w 3127792"/>
                <a:gd name="connsiteY1018" fmla="*/ 962660 h 3555059"/>
                <a:gd name="connsiteX1019" fmla="*/ 2590800 w 3127792"/>
                <a:gd name="connsiteY1019" fmla="*/ 2512060 h 3555059"/>
                <a:gd name="connsiteX1020" fmla="*/ 2588261 w 3127792"/>
                <a:gd name="connsiteY1020" fmla="*/ 2519680 h 3555059"/>
                <a:gd name="connsiteX1021" fmla="*/ 2578100 w 3127792"/>
                <a:gd name="connsiteY1021" fmla="*/ 2512060 h 3555059"/>
                <a:gd name="connsiteX1022" fmla="*/ 2580641 w 3127792"/>
                <a:gd name="connsiteY1022" fmla="*/ 2504440 h 3555059"/>
                <a:gd name="connsiteX1023" fmla="*/ 2590800 w 3127792"/>
                <a:gd name="connsiteY1023" fmla="*/ 2512060 h 3555059"/>
                <a:gd name="connsiteX1024" fmla="*/ 2527300 w 3127792"/>
                <a:gd name="connsiteY1024" fmla="*/ 1826260 h 3555059"/>
                <a:gd name="connsiteX1025" fmla="*/ 2517141 w 3127792"/>
                <a:gd name="connsiteY1025" fmla="*/ 1836420 h 3555059"/>
                <a:gd name="connsiteX1026" fmla="*/ 2509521 w 3127792"/>
                <a:gd name="connsiteY1026" fmla="*/ 1833880 h 3555059"/>
                <a:gd name="connsiteX1027" fmla="*/ 2519680 w 3127792"/>
                <a:gd name="connsiteY1027" fmla="*/ 1823720 h 3555059"/>
                <a:gd name="connsiteX1028" fmla="*/ 2527300 w 3127792"/>
                <a:gd name="connsiteY1028" fmla="*/ 1826260 h 3555059"/>
                <a:gd name="connsiteX1029" fmla="*/ 2471421 w 3127792"/>
                <a:gd name="connsiteY1029" fmla="*/ 1315720 h 3555059"/>
                <a:gd name="connsiteX1030" fmla="*/ 2461261 w 3127792"/>
                <a:gd name="connsiteY1030" fmla="*/ 1325880 h 3555059"/>
                <a:gd name="connsiteX1031" fmla="*/ 2453641 w 3127792"/>
                <a:gd name="connsiteY1031" fmla="*/ 1323340 h 3555059"/>
                <a:gd name="connsiteX1032" fmla="*/ 2461261 w 3127792"/>
                <a:gd name="connsiteY1032" fmla="*/ 1313180 h 3555059"/>
                <a:gd name="connsiteX1033" fmla="*/ 2471421 w 3127792"/>
                <a:gd name="connsiteY1033" fmla="*/ 1315720 h 3555059"/>
                <a:gd name="connsiteX1034" fmla="*/ 2379980 w 3127792"/>
                <a:gd name="connsiteY1034" fmla="*/ 1290320 h 3555059"/>
                <a:gd name="connsiteX1035" fmla="*/ 2379980 w 3127792"/>
                <a:gd name="connsiteY1035" fmla="*/ 1303020 h 3555059"/>
                <a:gd name="connsiteX1036" fmla="*/ 2372361 w 3127792"/>
                <a:gd name="connsiteY1036" fmla="*/ 1300480 h 3555059"/>
                <a:gd name="connsiteX1037" fmla="*/ 2374900 w 3127792"/>
                <a:gd name="connsiteY1037" fmla="*/ 1287780 h 3555059"/>
                <a:gd name="connsiteX1038" fmla="*/ 2379980 w 3127792"/>
                <a:gd name="connsiteY1038" fmla="*/ 1290320 h 3555059"/>
                <a:gd name="connsiteX1039" fmla="*/ 2369821 w 3127792"/>
                <a:gd name="connsiteY1039" fmla="*/ 972820 h 3555059"/>
                <a:gd name="connsiteX1040" fmla="*/ 2359661 w 3127792"/>
                <a:gd name="connsiteY1040" fmla="*/ 962660 h 3555059"/>
                <a:gd name="connsiteX1041" fmla="*/ 2362200 w 3127792"/>
                <a:gd name="connsiteY1041" fmla="*/ 955040 h 3555059"/>
                <a:gd name="connsiteX1042" fmla="*/ 2372361 w 3127792"/>
                <a:gd name="connsiteY1042" fmla="*/ 962660 h 3555059"/>
                <a:gd name="connsiteX1043" fmla="*/ 2369821 w 3127792"/>
                <a:gd name="connsiteY1043" fmla="*/ 972820 h 3555059"/>
                <a:gd name="connsiteX1044" fmla="*/ 2349500 w 3127792"/>
                <a:gd name="connsiteY1044" fmla="*/ 825500 h 3555059"/>
                <a:gd name="connsiteX1045" fmla="*/ 2362200 w 3127792"/>
                <a:gd name="connsiteY1045" fmla="*/ 825500 h 3555059"/>
                <a:gd name="connsiteX1046" fmla="*/ 2359661 w 3127792"/>
                <a:gd name="connsiteY1046" fmla="*/ 833120 h 3555059"/>
                <a:gd name="connsiteX1047" fmla="*/ 2346961 w 3127792"/>
                <a:gd name="connsiteY1047" fmla="*/ 830580 h 3555059"/>
                <a:gd name="connsiteX1048" fmla="*/ 2349500 w 3127792"/>
                <a:gd name="connsiteY1048" fmla="*/ 825500 h 3555059"/>
                <a:gd name="connsiteX1049" fmla="*/ 2346961 w 3127792"/>
                <a:gd name="connsiteY1049" fmla="*/ 2357120 h 3555059"/>
                <a:gd name="connsiteX1050" fmla="*/ 2369821 w 3127792"/>
                <a:gd name="connsiteY1050" fmla="*/ 2382520 h 3555059"/>
                <a:gd name="connsiteX1051" fmla="*/ 2367280 w 3127792"/>
                <a:gd name="connsiteY1051" fmla="*/ 2410460 h 3555059"/>
                <a:gd name="connsiteX1052" fmla="*/ 2346961 w 3127792"/>
                <a:gd name="connsiteY1052" fmla="*/ 2382520 h 3555059"/>
                <a:gd name="connsiteX1053" fmla="*/ 2346961 w 3127792"/>
                <a:gd name="connsiteY1053" fmla="*/ 2357120 h 3555059"/>
                <a:gd name="connsiteX1054" fmla="*/ 2336800 w 3127792"/>
                <a:gd name="connsiteY1054" fmla="*/ 728980 h 3555059"/>
                <a:gd name="connsiteX1055" fmla="*/ 2344421 w 3127792"/>
                <a:gd name="connsiteY1055" fmla="*/ 731520 h 3555059"/>
                <a:gd name="connsiteX1056" fmla="*/ 2344421 w 3127792"/>
                <a:gd name="connsiteY1056" fmla="*/ 744220 h 3555059"/>
                <a:gd name="connsiteX1057" fmla="*/ 2336800 w 3127792"/>
                <a:gd name="connsiteY1057" fmla="*/ 741680 h 3555059"/>
                <a:gd name="connsiteX1058" fmla="*/ 2336800 w 3127792"/>
                <a:gd name="connsiteY1058" fmla="*/ 728980 h 3555059"/>
                <a:gd name="connsiteX1059" fmla="*/ 2306321 w 3127792"/>
                <a:gd name="connsiteY1059" fmla="*/ 1983740 h 3555059"/>
                <a:gd name="connsiteX1060" fmla="*/ 2313941 w 3127792"/>
                <a:gd name="connsiteY1060" fmla="*/ 1986280 h 3555059"/>
                <a:gd name="connsiteX1061" fmla="*/ 2303780 w 3127792"/>
                <a:gd name="connsiteY1061" fmla="*/ 1996440 h 3555059"/>
                <a:gd name="connsiteX1062" fmla="*/ 2296161 w 3127792"/>
                <a:gd name="connsiteY1062" fmla="*/ 1993900 h 3555059"/>
                <a:gd name="connsiteX1063" fmla="*/ 2306321 w 3127792"/>
                <a:gd name="connsiteY1063" fmla="*/ 1983740 h 3555059"/>
                <a:gd name="connsiteX1064" fmla="*/ 2296161 w 3127792"/>
                <a:gd name="connsiteY1064" fmla="*/ 2456180 h 3555059"/>
                <a:gd name="connsiteX1065" fmla="*/ 2313941 w 3127792"/>
                <a:gd name="connsiteY1065" fmla="*/ 2461260 h 3555059"/>
                <a:gd name="connsiteX1066" fmla="*/ 2296161 w 3127792"/>
                <a:gd name="connsiteY1066" fmla="*/ 2479040 h 3555059"/>
                <a:gd name="connsiteX1067" fmla="*/ 2283461 w 3127792"/>
                <a:gd name="connsiteY1067" fmla="*/ 2466340 h 3555059"/>
                <a:gd name="connsiteX1068" fmla="*/ 2296161 w 3127792"/>
                <a:gd name="connsiteY1068" fmla="*/ 2456180 h 3555059"/>
                <a:gd name="connsiteX1069" fmla="*/ 2151380 w 3127792"/>
                <a:gd name="connsiteY1069" fmla="*/ 2595880 h 3555059"/>
                <a:gd name="connsiteX1070" fmla="*/ 2131061 w 3127792"/>
                <a:gd name="connsiteY1070" fmla="*/ 2616201 h 3555059"/>
                <a:gd name="connsiteX1071" fmla="*/ 2105661 w 3127792"/>
                <a:gd name="connsiteY1071" fmla="*/ 2618740 h 3555059"/>
                <a:gd name="connsiteX1072" fmla="*/ 2120900 w 3127792"/>
                <a:gd name="connsiteY1072" fmla="*/ 2595880 h 3555059"/>
                <a:gd name="connsiteX1073" fmla="*/ 2151380 w 3127792"/>
                <a:gd name="connsiteY1073" fmla="*/ 2595880 h 3555059"/>
                <a:gd name="connsiteX1074" fmla="*/ 2103121 w 3127792"/>
                <a:gd name="connsiteY1074" fmla="*/ 995680 h 3555059"/>
                <a:gd name="connsiteX1075" fmla="*/ 2115821 w 3127792"/>
                <a:gd name="connsiteY1075" fmla="*/ 1003300 h 3555059"/>
                <a:gd name="connsiteX1076" fmla="*/ 2113280 w 3127792"/>
                <a:gd name="connsiteY1076" fmla="*/ 1010920 h 3555059"/>
                <a:gd name="connsiteX1077" fmla="*/ 2100580 w 3127792"/>
                <a:gd name="connsiteY1077" fmla="*/ 1008380 h 3555059"/>
                <a:gd name="connsiteX1078" fmla="*/ 2103121 w 3127792"/>
                <a:gd name="connsiteY1078" fmla="*/ 995680 h 3555059"/>
                <a:gd name="connsiteX1079" fmla="*/ 2098041 w 3127792"/>
                <a:gd name="connsiteY1079" fmla="*/ 1038860 h 3555059"/>
                <a:gd name="connsiteX1080" fmla="*/ 2110741 w 3127792"/>
                <a:gd name="connsiteY1080" fmla="*/ 1038860 h 3555059"/>
                <a:gd name="connsiteX1081" fmla="*/ 2108200 w 3127792"/>
                <a:gd name="connsiteY1081" fmla="*/ 1046480 h 3555059"/>
                <a:gd name="connsiteX1082" fmla="*/ 2095500 w 3127792"/>
                <a:gd name="connsiteY1082" fmla="*/ 1043940 h 3555059"/>
                <a:gd name="connsiteX1083" fmla="*/ 2098041 w 3127792"/>
                <a:gd name="connsiteY1083" fmla="*/ 1038860 h 3555059"/>
                <a:gd name="connsiteX1084" fmla="*/ 2082800 w 3127792"/>
                <a:gd name="connsiteY1084" fmla="*/ 947420 h 3555059"/>
                <a:gd name="connsiteX1085" fmla="*/ 2095500 w 3127792"/>
                <a:gd name="connsiteY1085" fmla="*/ 947420 h 3555059"/>
                <a:gd name="connsiteX1086" fmla="*/ 2092961 w 3127792"/>
                <a:gd name="connsiteY1086" fmla="*/ 955040 h 3555059"/>
                <a:gd name="connsiteX1087" fmla="*/ 2080261 w 3127792"/>
                <a:gd name="connsiteY1087" fmla="*/ 952500 h 3555059"/>
                <a:gd name="connsiteX1088" fmla="*/ 2082800 w 3127792"/>
                <a:gd name="connsiteY1088" fmla="*/ 947420 h 3555059"/>
                <a:gd name="connsiteX1089" fmla="*/ 2085341 w 3127792"/>
                <a:gd name="connsiteY1089" fmla="*/ 988060 h 3555059"/>
                <a:gd name="connsiteX1090" fmla="*/ 2095500 w 3127792"/>
                <a:gd name="connsiteY1090" fmla="*/ 998220 h 3555059"/>
                <a:gd name="connsiteX1091" fmla="*/ 2087880 w 3127792"/>
                <a:gd name="connsiteY1091" fmla="*/ 1000760 h 3555059"/>
                <a:gd name="connsiteX1092" fmla="*/ 2075180 w 3127792"/>
                <a:gd name="connsiteY1092" fmla="*/ 993140 h 3555059"/>
                <a:gd name="connsiteX1093" fmla="*/ 2085341 w 3127792"/>
                <a:gd name="connsiteY1093" fmla="*/ 988060 h 3555059"/>
                <a:gd name="connsiteX1094" fmla="*/ 2085341 w 3127792"/>
                <a:gd name="connsiteY1094" fmla="*/ 3248660 h 3555059"/>
                <a:gd name="connsiteX1095" fmla="*/ 2082800 w 3127792"/>
                <a:gd name="connsiteY1095" fmla="*/ 3261360 h 3555059"/>
                <a:gd name="connsiteX1096" fmla="*/ 2072641 w 3127792"/>
                <a:gd name="connsiteY1096" fmla="*/ 3256280 h 3555059"/>
                <a:gd name="connsiteX1097" fmla="*/ 2080261 w 3127792"/>
                <a:gd name="connsiteY1097" fmla="*/ 3243580 h 3555059"/>
                <a:gd name="connsiteX1098" fmla="*/ 2085341 w 3127792"/>
                <a:gd name="connsiteY1098" fmla="*/ 3248660 h 3555059"/>
                <a:gd name="connsiteX1099" fmla="*/ 1973580 w 3127792"/>
                <a:gd name="connsiteY1099" fmla="*/ 2758440 h 3555059"/>
                <a:gd name="connsiteX1100" fmla="*/ 1981200 w 3127792"/>
                <a:gd name="connsiteY1100" fmla="*/ 2760980 h 3555059"/>
                <a:gd name="connsiteX1101" fmla="*/ 1971041 w 3127792"/>
                <a:gd name="connsiteY1101" fmla="*/ 2771140 h 3555059"/>
                <a:gd name="connsiteX1102" fmla="*/ 1963421 w 3127792"/>
                <a:gd name="connsiteY1102" fmla="*/ 2768601 h 3555059"/>
                <a:gd name="connsiteX1103" fmla="*/ 1973580 w 3127792"/>
                <a:gd name="connsiteY1103" fmla="*/ 2758440 h 3555059"/>
                <a:gd name="connsiteX1104" fmla="*/ 1950721 w 3127792"/>
                <a:gd name="connsiteY1104" fmla="*/ 2804160 h 3555059"/>
                <a:gd name="connsiteX1105" fmla="*/ 1958341 w 3127792"/>
                <a:gd name="connsiteY1105" fmla="*/ 2806701 h 3555059"/>
                <a:gd name="connsiteX1106" fmla="*/ 1955800 w 3127792"/>
                <a:gd name="connsiteY1106" fmla="*/ 2819401 h 3555059"/>
                <a:gd name="connsiteX1107" fmla="*/ 1945641 w 3127792"/>
                <a:gd name="connsiteY1107" fmla="*/ 2814320 h 3555059"/>
                <a:gd name="connsiteX1108" fmla="*/ 1950721 w 3127792"/>
                <a:gd name="connsiteY1108" fmla="*/ 2804160 h 3555059"/>
                <a:gd name="connsiteX1109" fmla="*/ 1920241 w 3127792"/>
                <a:gd name="connsiteY1109" fmla="*/ 2832101 h 3555059"/>
                <a:gd name="connsiteX1110" fmla="*/ 1907541 w 3127792"/>
                <a:gd name="connsiteY1110" fmla="*/ 2824480 h 3555059"/>
                <a:gd name="connsiteX1111" fmla="*/ 1917700 w 3127792"/>
                <a:gd name="connsiteY1111" fmla="*/ 2816860 h 3555059"/>
                <a:gd name="connsiteX1112" fmla="*/ 1927861 w 3127792"/>
                <a:gd name="connsiteY1112" fmla="*/ 2827020 h 3555059"/>
                <a:gd name="connsiteX1113" fmla="*/ 1945641 w 3127792"/>
                <a:gd name="connsiteY1113" fmla="*/ 2819401 h 3555059"/>
                <a:gd name="connsiteX1114" fmla="*/ 1940561 w 3127792"/>
                <a:gd name="connsiteY1114" fmla="*/ 2837180 h 3555059"/>
                <a:gd name="connsiteX1115" fmla="*/ 1930400 w 3127792"/>
                <a:gd name="connsiteY1115" fmla="*/ 2824480 h 3555059"/>
                <a:gd name="connsiteX1116" fmla="*/ 1920241 w 3127792"/>
                <a:gd name="connsiteY1116" fmla="*/ 2832101 h 3555059"/>
                <a:gd name="connsiteX1117" fmla="*/ 1940561 w 3127792"/>
                <a:gd name="connsiteY1117" fmla="*/ 3157220 h 3555059"/>
                <a:gd name="connsiteX1118" fmla="*/ 1932941 w 3127792"/>
                <a:gd name="connsiteY1118" fmla="*/ 3154680 h 3555059"/>
                <a:gd name="connsiteX1119" fmla="*/ 1943100 w 3127792"/>
                <a:gd name="connsiteY1119" fmla="*/ 3144520 h 3555059"/>
                <a:gd name="connsiteX1120" fmla="*/ 1950721 w 3127792"/>
                <a:gd name="connsiteY1120" fmla="*/ 3147060 h 3555059"/>
                <a:gd name="connsiteX1121" fmla="*/ 1940561 w 3127792"/>
                <a:gd name="connsiteY1121" fmla="*/ 3157220 h 3555059"/>
                <a:gd name="connsiteX1122" fmla="*/ 1965961 w 3127792"/>
                <a:gd name="connsiteY1122" fmla="*/ 3050540 h 3555059"/>
                <a:gd name="connsiteX1123" fmla="*/ 1948180 w 3127792"/>
                <a:gd name="connsiteY1123" fmla="*/ 3037840 h 3555059"/>
                <a:gd name="connsiteX1124" fmla="*/ 1940561 w 3127792"/>
                <a:gd name="connsiteY1124" fmla="*/ 3040380 h 3555059"/>
                <a:gd name="connsiteX1125" fmla="*/ 1927861 w 3127792"/>
                <a:gd name="connsiteY1125" fmla="*/ 3032760 h 3555059"/>
                <a:gd name="connsiteX1126" fmla="*/ 1938021 w 3127792"/>
                <a:gd name="connsiteY1126" fmla="*/ 3025140 h 3555059"/>
                <a:gd name="connsiteX1127" fmla="*/ 1948180 w 3127792"/>
                <a:gd name="connsiteY1127" fmla="*/ 3035301 h 3555059"/>
                <a:gd name="connsiteX1128" fmla="*/ 1963421 w 3127792"/>
                <a:gd name="connsiteY1128" fmla="*/ 3030220 h 3555059"/>
                <a:gd name="connsiteX1129" fmla="*/ 1993900 w 3127792"/>
                <a:gd name="connsiteY1129" fmla="*/ 3030220 h 3555059"/>
                <a:gd name="connsiteX1130" fmla="*/ 1965961 w 3127792"/>
                <a:gd name="connsiteY1130" fmla="*/ 3050540 h 3555059"/>
                <a:gd name="connsiteX1131" fmla="*/ 1996441 w 3127792"/>
                <a:gd name="connsiteY1131" fmla="*/ 3390901 h 3555059"/>
                <a:gd name="connsiteX1132" fmla="*/ 1983741 w 3127792"/>
                <a:gd name="connsiteY1132" fmla="*/ 3388360 h 3555059"/>
                <a:gd name="connsiteX1133" fmla="*/ 1988821 w 3127792"/>
                <a:gd name="connsiteY1133" fmla="*/ 3378201 h 3555059"/>
                <a:gd name="connsiteX1134" fmla="*/ 2001521 w 3127792"/>
                <a:gd name="connsiteY1134" fmla="*/ 3385820 h 3555059"/>
                <a:gd name="connsiteX1135" fmla="*/ 1996441 w 3127792"/>
                <a:gd name="connsiteY1135" fmla="*/ 3390901 h 3555059"/>
                <a:gd name="connsiteX1136" fmla="*/ 2006600 w 3127792"/>
                <a:gd name="connsiteY1136" fmla="*/ 2608580 h 3555059"/>
                <a:gd name="connsiteX1137" fmla="*/ 2019300 w 3127792"/>
                <a:gd name="connsiteY1137" fmla="*/ 2608580 h 3555059"/>
                <a:gd name="connsiteX1138" fmla="*/ 2016761 w 3127792"/>
                <a:gd name="connsiteY1138" fmla="*/ 2616201 h 3555059"/>
                <a:gd name="connsiteX1139" fmla="*/ 2004061 w 3127792"/>
                <a:gd name="connsiteY1139" fmla="*/ 2613660 h 3555059"/>
                <a:gd name="connsiteX1140" fmla="*/ 2006600 w 3127792"/>
                <a:gd name="connsiteY1140" fmla="*/ 2608580 h 3555059"/>
                <a:gd name="connsiteX1141" fmla="*/ 2011680 w 3127792"/>
                <a:gd name="connsiteY1141" fmla="*/ 3108960 h 3555059"/>
                <a:gd name="connsiteX1142" fmla="*/ 2037080 w 3127792"/>
                <a:gd name="connsiteY1142" fmla="*/ 3114040 h 3555059"/>
                <a:gd name="connsiteX1143" fmla="*/ 2024380 w 3127792"/>
                <a:gd name="connsiteY1143" fmla="*/ 3164840 h 3555059"/>
                <a:gd name="connsiteX1144" fmla="*/ 2011680 w 3127792"/>
                <a:gd name="connsiteY1144" fmla="*/ 3144520 h 3555059"/>
                <a:gd name="connsiteX1145" fmla="*/ 2011680 w 3127792"/>
                <a:gd name="connsiteY1145" fmla="*/ 3108960 h 3555059"/>
                <a:gd name="connsiteX1146" fmla="*/ 2026921 w 3127792"/>
                <a:gd name="connsiteY1146" fmla="*/ 3279140 h 3555059"/>
                <a:gd name="connsiteX1147" fmla="*/ 2019300 w 3127792"/>
                <a:gd name="connsiteY1147" fmla="*/ 3276601 h 3555059"/>
                <a:gd name="connsiteX1148" fmla="*/ 2029461 w 3127792"/>
                <a:gd name="connsiteY1148" fmla="*/ 3266440 h 3555059"/>
                <a:gd name="connsiteX1149" fmla="*/ 2037080 w 3127792"/>
                <a:gd name="connsiteY1149" fmla="*/ 3268980 h 3555059"/>
                <a:gd name="connsiteX1150" fmla="*/ 2026921 w 3127792"/>
                <a:gd name="connsiteY1150" fmla="*/ 3279140 h 3555059"/>
                <a:gd name="connsiteX1151" fmla="*/ 2034541 w 3127792"/>
                <a:gd name="connsiteY1151" fmla="*/ 3220720 h 3555059"/>
                <a:gd name="connsiteX1152" fmla="*/ 2019300 w 3127792"/>
                <a:gd name="connsiteY1152" fmla="*/ 3218180 h 3555059"/>
                <a:gd name="connsiteX1153" fmla="*/ 2034541 w 3127792"/>
                <a:gd name="connsiteY1153" fmla="*/ 3200401 h 3555059"/>
                <a:gd name="connsiteX1154" fmla="*/ 2052321 w 3127792"/>
                <a:gd name="connsiteY1154" fmla="*/ 3205480 h 3555059"/>
                <a:gd name="connsiteX1155" fmla="*/ 2034541 w 3127792"/>
                <a:gd name="connsiteY1155" fmla="*/ 3220720 h 3555059"/>
                <a:gd name="connsiteX1156" fmla="*/ 2052321 w 3127792"/>
                <a:gd name="connsiteY1156" fmla="*/ 2623820 h 3555059"/>
                <a:gd name="connsiteX1157" fmla="*/ 2042161 w 3127792"/>
                <a:gd name="connsiteY1157" fmla="*/ 2611120 h 3555059"/>
                <a:gd name="connsiteX1158" fmla="*/ 2047241 w 3127792"/>
                <a:gd name="connsiteY1158" fmla="*/ 2593340 h 3555059"/>
                <a:gd name="connsiteX1159" fmla="*/ 2065021 w 3127792"/>
                <a:gd name="connsiteY1159" fmla="*/ 2611120 h 3555059"/>
                <a:gd name="connsiteX1160" fmla="*/ 2052321 w 3127792"/>
                <a:gd name="connsiteY1160" fmla="*/ 2623820 h 3555059"/>
                <a:gd name="connsiteX1161" fmla="*/ 2062480 w 3127792"/>
                <a:gd name="connsiteY1161" fmla="*/ 2898140 h 3555059"/>
                <a:gd name="connsiteX1162" fmla="*/ 2072641 w 3127792"/>
                <a:gd name="connsiteY1162" fmla="*/ 2908301 h 3555059"/>
                <a:gd name="connsiteX1163" fmla="*/ 2070100 w 3127792"/>
                <a:gd name="connsiteY1163" fmla="*/ 2915920 h 3555059"/>
                <a:gd name="connsiteX1164" fmla="*/ 2059941 w 3127792"/>
                <a:gd name="connsiteY1164" fmla="*/ 2908301 h 3555059"/>
                <a:gd name="connsiteX1165" fmla="*/ 2062480 w 3127792"/>
                <a:gd name="connsiteY1165" fmla="*/ 2898140 h 3555059"/>
                <a:gd name="connsiteX1166" fmla="*/ 2085341 w 3127792"/>
                <a:gd name="connsiteY1166" fmla="*/ 3299460 h 3555059"/>
                <a:gd name="connsiteX1167" fmla="*/ 2062480 w 3127792"/>
                <a:gd name="connsiteY1167" fmla="*/ 3284220 h 3555059"/>
                <a:gd name="connsiteX1168" fmla="*/ 2067561 w 3127792"/>
                <a:gd name="connsiteY1168" fmla="*/ 3268980 h 3555059"/>
                <a:gd name="connsiteX1169" fmla="*/ 2105661 w 3127792"/>
                <a:gd name="connsiteY1169" fmla="*/ 3286760 h 3555059"/>
                <a:gd name="connsiteX1170" fmla="*/ 2085341 w 3127792"/>
                <a:gd name="connsiteY1170" fmla="*/ 3299460 h 3555059"/>
                <a:gd name="connsiteX1171" fmla="*/ 2110741 w 3127792"/>
                <a:gd name="connsiteY1171" fmla="*/ 3139440 h 3555059"/>
                <a:gd name="connsiteX1172" fmla="*/ 2120900 w 3127792"/>
                <a:gd name="connsiteY1172" fmla="*/ 3129280 h 3555059"/>
                <a:gd name="connsiteX1173" fmla="*/ 2113280 w 3127792"/>
                <a:gd name="connsiteY1173" fmla="*/ 3111501 h 3555059"/>
                <a:gd name="connsiteX1174" fmla="*/ 2105661 w 3127792"/>
                <a:gd name="connsiteY1174" fmla="*/ 3114040 h 3555059"/>
                <a:gd name="connsiteX1175" fmla="*/ 2092961 w 3127792"/>
                <a:gd name="connsiteY1175" fmla="*/ 3106420 h 3555059"/>
                <a:gd name="connsiteX1176" fmla="*/ 2103121 w 3127792"/>
                <a:gd name="connsiteY1176" fmla="*/ 3098801 h 3555059"/>
                <a:gd name="connsiteX1177" fmla="*/ 2113280 w 3127792"/>
                <a:gd name="connsiteY1177" fmla="*/ 3108960 h 3555059"/>
                <a:gd name="connsiteX1178" fmla="*/ 2131061 w 3127792"/>
                <a:gd name="connsiteY1178" fmla="*/ 3114040 h 3555059"/>
                <a:gd name="connsiteX1179" fmla="*/ 2118361 w 3127792"/>
                <a:gd name="connsiteY1179" fmla="*/ 3124201 h 3555059"/>
                <a:gd name="connsiteX1180" fmla="*/ 2120900 w 3127792"/>
                <a:gd name="connsiteY1180" fmla="*/ 3131820 h 3555059"/>
                <a:gd name="connsiteX1181" fmla="*/ 2113280 w 3127792"/>
                <a:gd name="connsiteY1181" fmla="*/ 3144520 h 3555059"/>
                <a:gd name="connsiteX1182" fmla="*/ 2110741 w 3127792"/>
                <a:gd name="connsiteY1182" fmla="*/ 3139440 h 3555059"/>
                <a:gd name="connsiteX1183" fmla="*/ 2123441 w 3127792"/>
                <a:gd name="connsiteY1183" fmla="*/ 3235960 h 3555059"/>
                <a:gd name="connsiteX1184" fmla="*/ 2120900 w 3127792"/>
                <a:gd name="connsiteY1184" fmla="*/ 3210560 h 3555059"/>
                <a:gd name="connsiteX1185" fmla="*/ 2133600 w 3127792"/>
                <a:gd name="connsiteY1185" fmla="*/ 3213101 h 3555059"/>
                <a:gd name="connsiteX1186" fmla="*/ 2141221 w 3127792"/>
                <a:gd name="connsiteY1186" fmla="*/ 3238501 h 3555059"/>
                <a:gd name="connsiteX1187" fmla="*/ 2123441 w 3127792"/>
                <a:gd name="connsiteY1187" fmla="*/ 3235960 h 3555059"/>
                <a:gd name="connsiteX1188" fmla="*/ 2166621 w 3127792"/>
                <a:gd name="connsiteY1188" fmla="*/ 2659380 h 3555059"/>
                <a:gd name="connsiteX1189" fmla="*/ 2141221 w 3127792"/>
                <a:gd name="connsiteY1189" fmla="*/ 2661920 h 3555059"/>
                <a:gd name="connsiteX1190" fmla="*/ 2143761 w 3127792"/>
                <a:gd name="connsiteY1190" fmla="*/ 2649220 h 3555059"/>
                <a:gd name="connsiteX1191" fmla="*/ 2169161 w 3127792"/>
                <a:gd name="connsiteY1191" fmla="*/ 2641601 h 3555059"/>
                <a:gd name="connsiteX1192" fmla="*/ 2166621 w 3127792"/>
                <a:gd name="connsiteY1192" fmla="*/ 2659380 h 3555059"/>
                <a:gd name="connsiteX1193" fmla="*/ 2227580 w 3127792"/>
                <a:gd name="connsiteY1193" fmla="*/ 2560320 h 3555059"/>
                <a:gd name="connsiteX1194" fmla="*/ 2247900 w 3127792"/>
                <a:gd name="connsiteY1194" fmla="*/ 2575560 h 3555059"/>
                <a:gd name="connsiteX1195" fmla="*/ 2247900 w 3127792"/>
                <a:gd name="connsiteY1195" fmla="*/ 2608580 h 3555059"/>
                <a:gd name="connsiteX1196" fmla="*/ 2237741 w 3127792"/>
                <a:gd name="connsiteY1196" fmla="*/ 2633980 h 3555059"/>
                <a:gd name="connsiteX1197" fmla="*/ 2219961 w 3127792"/>
                <a:gd name="connsiteY1197" fmla="*/ 2616201 h 3555059"/>
                <a:gd name="connsiteX1198" fmla="*/ 2199641 w 3127792"/>
                <a:gd name="connsiteY1198" fmla="*/ 2590801 h 3555059"/>
                <a:gd name="connsiteX1199" fmla="*/ 2171700 w 3127792"/>
                <a:gd name="connsiteY1199" fmla="*/ 2588260 h 3555059"/>
                <a:gd name="connsiteX1200" fmla="*/ 2227580 w 3127792"/>
                <a:gd name="connsiteY1200" fmla="*/ 2560320 h 3555059"/>
                <a:gd name="connsiteX1201" fmla="*/ 2197100 w 3127792"/>
                <a:gd name="connsiteY1201" fmla="*/ 2692401 h 3555059"/>
                <a:gd name="connsiteX1202" fmla="*/ 2209800 w 3127792"/>
                <a:gd name="connsiteY1202" fmla="*/ 2692401 h 3555059"/>
                <a:gd name="connsiteX1203" fmla="*/ 2207261 w 3127792"/>
                <a:gd name="connsiteY1203" fmla="*/ 2700020 h 3555059"/>
                <a:gd name="connsiteX1204" fmla="*/ 2194561 w 3127792"/>
                <a:gd name="connsiteY1204" fmla="*/ 2697480 h 3555059"/>
                <a:gd name="connsiteX1205" fmla="*/ 2197100 w 3127792"/>
                <a:gd name="connsiteY1205" fmla="*/ 2692401 h 3555059"/>
                <a:gd name="connsiteX1206" fmla="*/ 2237741 w 3127792"/>
                <a:gd name="connsiteY1206" fmla="*/ 3103880 h 3555059"/>
                <a:gd name="connsiteX1207" fmla="*/ 2230121 w 3127792"/>
                <a:gd name="connsiteY1207" fmla="*/ 3106420 h 3555059"/>
                <a:gd name="connsiteX1208" fmla="*/ 2202180 w 3127792"/>
                <a:gd name="connsiteY1208" fmla="*/ 3083560 h 3555059"/>
                <a:gd name="connsiteX1209" fmla="*/ 2194561 w 3127792"/>
                <a:gd name="connsiteY1209" fmla="*/ 3065780 h 3555059"/>
                <a:gd name="connsiteX1210" fmla="*/ 2194561 w 3127792"/>
                <a:gd name="connsiteY1210" fmla="*/ 3040380 h 3555059"/>
                <a:gd name="connsiteX1211" fmla="*/ 2217421 w 3127792"/>
                <a:gd name="connsiteY1211" fmla="*/ 3065780 h 3555059"/>
                <a:gd name="connsiteX1212" fmla="*/ 2225041 w 3127792"/>
                <a:gd name="connsiteY1212" fmla="*/ 3068320 h 3555059"/>
                <a:gd name="connsiteX1213" fmla="*/ 2237741 w 3127792"/>
                <a:gd name="connsiteY1213" fmla="*/ 3103880 h 3555059"/>
                <a:gd name="connsiteX1214" fmla="*/ 2225041 w 3127792"/>
                <a:gd name="connsiteY1214" fmla="*/ 2677160 h 3555059"/>
                <a:gd name="connsiteX1215" fmla="*/ 2227580 w 3127792"/>
                <a:gd name="connsiteY1215" fmla="*/ 2646680 h 3555059"/>
                <a:gd name="connsiteX1216" fmla="*/ 2258061 w 3127792"/>
                <a:gd name="connsiteY1216" fmla="*/ 2664460 h 3555059"/>
                <a:gd name="connsiteX1217" fmla="*/ 2265680 w 3127792"/>
                <a:gd name="connsiteY1217" fmla="*/ 2697480 h 3555059"/>
                <a:gd name="connsiteX1218" fmla="*/ 2225041 w 3127792"/>
                <a:gd name="connsiteY1218" fmla="*/ 2677160 h 3555059"/>
                <a:gd name="connsiteX1219" fmla="*/ 2268221 w 3127792"/>
                <a:gd name="connsiteY1219" fmla="*/ 2562860 h 3555059"/>
                <a:gd name="connsiteX1220" fmla="*/ 2252980 w 3127792"/>
                <a:gd name="connsiteY1220" fmla="*/ 2545080 h 3555059"/>
                <a:gd name="connsiteX1221" fmla="*/ 2255521 w 3127792"/>
                <a:gd name="connsiteY1221" fmla="*/ 2529840 h 3555059"/>
                <a:gd name="connsiteX1222" fmla="*/ 2273300 w 3127792"/>
                <a:gd name="connsiteY1222" fmla="*/ 2545080 h 3555059"/>
                <a:gd name="connsiteX1223" fmla="*/ 2268221 w 3127792"/>
                <a:gd name="connsiteY1223" fmla="*/ 2562860 h 3555059"/>
                <a:gd name="connsiteX1224" fmla="*/ 2291080 w 3127792"/>
                <a:gd name="connsiteY1224" fmla="*/ 2618740 h 3555059"/>
                <a:gd name="connsiteX1225" fmla="*/ 2278380 w 3127792"/>
                <a:gd name="connsiteY1225" fmla="*/ 2606040 h 3555059"/>
                <a:gd name="connsiteX1226" fmla="*/ 2291080 w 3127792"/>
                <a:gd name="connsiteY1226" fmla="*/ 2595880 h 3555059"/>
                <a:gd name="connsiteX1227" fmla="*/ 2308861 w 3127792"/>
                <a:gd name="connsiteY1227" fmla="*/ 2600960 h 3555059"/>
                <a:gd name="connsiteX1228" fmla="*/ 2291080 w 3127792"/>
                <a:gd name="connsiteY1228" fmla="*/ 2618740 h 3555059"/>
                <a:gd name="connsiteX1229" fmla="*/ 2319021 w 3127792"/>
                <a:gd name="connsiteY1229" fmla="*/ 2956560 h 3555059"/>
                <a:gd name="connsiteX1230" fmla="*/ 2308861 w 3127792"/>
                <a:gd name="connsiteY1230" fmla="*/ 2948940 h 3555059"/>
                <a:gd name="connsiteX1231" fmla="*/ 2311400 w 3127792"/>
                <a:gd name="connsiteY1231" fmla="*/ 2941320 h 3555059"/>
                <a:gd name="connsiteX1232" fmla="*/ 2321561 w 3127792"/>
                <a:gd name="connsiteY1232" fmla="*/ 2951480 h 3555059"/>
                <a:gd name="connsiteX1233" fmla="*/ 2319021 w 3127792"/>
                <a:gd name="connsiteY1233" fmla="*/ 2956560 h 3555059"/>
                <a:gd name="connsiteX1234" fmla="*/ 2331721 w 3127792"/>
                <a:gd name="connsiteY1234" fmla="*/ 2633980 h 3555059"/>
                <a:gd name="connsiteX1235" fmla="*/ 2324100 w 3127792"/>
                <a:gd name="connsiteY1235" fmla="*/ 2631440 h 3555059"/>
                <a:gd name="connsiteX1236" fmla="*/ 2334261 w 3127792"/>
                <a:gd name="connsiteY1236" fmla="*/ 2621280 h 3555059"/>
                <a:gd name="connsiteX1237" fmla="*/ 2341880 w 3127792"/>
                <a:gd name="connsiteY1237" fmla="*/ 2623820 h 3555059"/>
                <a:gd name="connsiteX1238" fmla="*/ 2331721 w 3127792"/>
                <a:gd name="connsiteY1238" fmla="*/ 2633980 h 3555059"/>
                <a:gd name="connsiteX1239" fmla="*/ 2331721 w 3127792"/>
                <a:gd name="connsiteY1239" fmla="*/ 2486660 h 3555059"/>
                <a:gd name="connsiteX1240" fmla="*/ 2334261 w 3127792"/>
                <a:gd name="connsiteY1240" fmla="*/ 2479040 h 3555059"/>
                <a:gd name="connsiteX1241" fmla="*/ 2344421 w 3127792"/>
                <a:gd name="connsiteY1241" fmla="*/ 2486660 h 3555059"/>
                <a:gd name="connsiteX1242" fmla="*/ 2341880 w 3127792"/>
                <a:gd name="connsiteY1242" fmla="*/ 2494280 h 3555059"/>
                <a:gd name="connsiteX1243" fmla="*/ 2331721 w 3127792"/>
                <a:gd name="connsiteY1243" fmla="*/ 2486660 h 3555059"/>
                <a:gd name="connsiteX1244" fmla="*/ 2359661 w 3127792"/>
                <a:gd name="connsiteY1244" fmla="*/ 2979420 h 3555059"/>
                <a:gd name="connsiteX1245" fmla="*/ 2344421 w 3127792"/>
                <a:gd name="connsiteY1245" fmla="*/ 2979420 h 3555059"/>
                <a:gd name="connsiteX1246" fmla="*/ 2354580 w 3127792"/>
                <a:gd name="connsiteY1246" fmla="*/ 2941320 h 3555059"/>
                <a:gd name="connsiteX1247" fmla="*/ 2372361 w 3127792"/>
                <a:gd name="connsiteY1247" fmla="*/ 2954020 h 3555059"/>
                <a:gd name="connsiteX1248" fmla="*/ 2359661 w 3127792"/>
                <a:gd name="connsiteY1248" fmla="*/ 2979420 h 3555059"/>
                <a:gd name="connsiteX1249" fmla="*/ 2377441 w 3127792"/>
                <a:gd name="connsiteY1249" fmla="*/ 1737360 h 3555059"/>
                <a:gd name="connsiteX1250" fmla="*/ 2385061 w 3127792"/>
                <a:gd name="connsiteY1250" fmla="*/ 1704340 h 3555059"/>
                <a:gd name="connsiteX1251" fmla="*/ 2407921 w 3127792"/>
                <a:gd name="connsiteY1251" fmla="*/ 1724660 h 3555059"/>
                <a:gd name="connsiteX1252" fmla="*/ 2395221 w 3127792"/>
                <a:gd name="connsiteY1252" fmla="*/ 1750060 h 3555059"/>
                <a:gd name="connsiteX1253" fmla="*/ 2377441 w 3127792"/>
                <a:gd name="connsiteY1253" fmla="*/ 1737360 h 3555059"/>
                <a:gd name="connsiteX1254" fmla="*/ 2418080 w 3127792"/>
                <a:gd name="connsiteY1254" fmla="*/ 2545080 h 3555059"/>
                <a:gd name="connsiteX1255" fmla="*/ 2407921 w 3127792"/>
                <a:gd name="connsiteY1255" fmla="*/ 2537460 h 3555059"/>
                <a:gd name="connsiteX1256" fmla="*/ 2410461 w 3127792"/>
                <a:gd name="connsiteY1256" fmla="*/ 2529840 h 3555059"/>
                <a:gd name="connsiteX1257" fmla="*/ 2420621 w 3127792"/>
                <a:gd name="connsiteY1257" fmla="*/ 2540001 h 3555059"/>
                <a:gd name="connsiteX1258" fmla="*/ 2418080 w 3127792"/>
                <a:gd name="connsiteY1258" fmla="*/ 2545080 h 3555059"/>
                <a:gd name="connsiteX1259" fmla="*/ 2433321 w 3127792"/>
                <a:gd name="connsiteY1259" fmla="*/ 1711960 h 3555059"/>
                <a:gd name="connsiteX1260" fmla="*/ 2425700 w 3127792"/>
                <a:gd name="connsiteY1260" fmla="*/ 1701800 h 3555059"/>
                <a:gd name="connsiteX1261" fmla="*/ 2435861 w 3127792"/>
                <a:gd name="connsiteY1261" fmla="*/ 1691640 h 3555059"/>
                <a:gd name="connsiteX1262" fmla="*/ 2438400 w 3127792"/>
                <a:gd name="connsiteY1262" fmla="*/ 1699260 h 3555059"/>
                <a:gd name="connsiteX1263" fmla="*/ 2433321 w 3127792"/>
                <a:gd name="connsiteY1263" fmla="*/ 1711960 h 3555059"/>
                <a:gd name="connsiteX1264" fmla="*/ 2446021 w 3127792"/>
                <a:gd name="connsiteY1264" fmla="*/ 1689100 h 3555059"/>
                <a:gd name="connsiteX1265" fmla="*/ 2433321 w 3127792"/>
                <a:gd name="connsiteY1265" fmla="*/ 1684020 h 3555059"/>
                <a:gd name="connsiteX1266" fmla="*/ 2395221 w 3127792"/>
                <a:gd name="connsiteY1266" fmla="*/ 1610360 h 3555059"/>
                <a:gd name="connsiteX1267" fmla="*/ 2402841 w 3127792"/>
                <a:gd name="connsiteY1267" fmla="*/ 1605280 h 3555059"/>
                <a:gd name="connsiteX1268" fmla="*/ 2471421 w 3127792"/>
                <a:gd name="connsiteY1268" fmla="*/ 1633220 h 3555059"/>
                <a:gd name="connsiteX1269" fmla="*/ 2461261 w 3127792"/>
                <a:gd name="connsiteY1269" fmla="*/ 1681480 h 3555059"/>
                <a:gd name="connsiteX1270" fmla="*/ 2446021 w 3127792"/>
                <a:gd name="connsiteY1270" fmla="*/ 1689100 h 3555059"/>
                <a:gd name="connsiteX1271" fmla="*/ 2473961 w 3127792"/>
                <a:gd name="connsiteY1271" fmla="*/ 2484120 h 3555059"/>
                <a:gd name="connsiteX1272" fmla="*/ 2461261 w 3127792"/>
                <a:gd name="connsiteY1272" fmla="*/ 2473960 h 3555059"/>
                <a:gd name="connsiteX1273" fmla="*/ 2461261 w 3127792"/>
                <a:gd name="connsiteY1273" fmla="*/ 2448560 h 3555059"/>
                <a:gd name="connsiteX1274" fmla="*/ 2476500 w 3127792"/>
                <a:gd name="connsiteY1274" fmla="*/ 2458720 h 3555059"/>
                <a:gd name="connsiteX1275" fmla="*/ 2473961 w 3127792"/>
                <a:gd name="connsiteY1275" fmla="*/ 2484120 h 3555059"/>
                <a:gd name="connsiteX1276" fmla="*/ 2534921 w 3127792"/>
                <a:gd name="connsiteY1276" fmla="*/ 2382520 h 3555059"/>
                <a:gd name="connsiteX1277" fmla="*/ 2524761 w 3127792"/>
                <a:gd name="connsiteY1277" fmla="*/ 2372360 h 3555059"/>
                <a:gd name="connsiteX1278" fmla="*/ 2527300 w 3127792"/>
                <a:gd name="connsiteY1278" fmla="*/ 2364740 h 3555059"/>
                <a:gd name="connsiteX1279" fmla="*/ 2537461 w 3127792"/>
                <a:gd name="connsiteY1279" fmla="*/ 2372360 h 3555059"/>
                <a:gd name="connsiteX1280" fmla="*/ 2534921 w 3127792"/>
                <a:gd name="connsiteY1280" fmla="*/ 2382520 h 3555059"/>
                <a:gd name="connsiteX1281" fmla="*/ 2519680 w 3127792"/>
                <a:gd name="connsiteY1281" fmla="*/ 2100580 h 3555059"/>
                <a:gd name="connsiteX1282" fmla="*/ 2529841 w 3127792"/>
                <a:gd name="connsiteY1282" fmla="*/ 2090420 h 3555059"/>
                <a:gd name="connsiteX1283" fmla="*/ 2532380 w 3127792"/>
                <a:gd name="connsiteY1283" fmla="*/ 2098040 h 3555059"/>
                <a:gd name="connsiteX1284" fmla="*/ 2524761 w 3127792"/>
                <a:gd name="connsiteY1284" fmla="*/ 2110740 h 3555059"/>
                <a:gd name="connsiteX1285" fmla="*/ 2519680 w 3127792"/>
                <a:gd name="connsiteY1285" fmla="*/ 2100580 h 3555059"/>
                <a:gd name="connsiteX1286" fmla="*/ 2529841 w 3127792"/>
                <a:gd name="connsiteY1286" fmla="*/ 2087880 h 3555059"/>
                <a:gd name="connsiteX1287" fmla="*/ 2486661 w 3127792"/>
                <a:gd name="connsiteY1287" fmla="*/ 2075180 h 3555059"/>
                <a:gd name="connsiteX1288" fmla="*/ 2524761 w 3127792"/>
                <a:gd name="connsiteY1288" fmla="*/ 2034540 h 3555059"/>
                <a:gd name="connsiteX1289" fmla="*/ 2542541 w 3127792"/>
                <a:gd name="connsiteY1289" fmla="*/ 2070100 h 3555059"/>
                <a:gd name="connsiteX1290" fmla="*/ 2529841 w 3127792"/>
                <a:gd name="connsiteY1290" fmla="*/ 2087880 h 3555059"/>
                <a:gd name="connsiteX1291" fmla="*/ 2537461 w 3127792"/>
                <a:gd name="connsiteY1291" fmla="*/ 1897380 h 3555059"/>
                <a:gd name="connsiteX1292" fmla="*/ 2512061 w 3127792"/>
                <a:gd name="connsiteY1292" fmla="*/ 1955800 h 3555059"/>
                <a:gd name="connsiteX1293" fmla="*/ 2499361 w 3127792"/>
                <a:gd name="connsiteY1293" fmla="*/ 1965960 h 3555059"/>
                <a:gd name="connsiteX1294" fmla="*/ 2484121 w 3127792"/>
                <a:gd name="connsiteY1294" fmla="*/ 1963420 h 3555059"/>
                <a:gd name="connsiteX1295" fmla="*/ 2519680 w 3127792"/>
                <a:gd name="connsiteY1295" fmla="*/ 1882140 h 3555059"/>
                <a:gd name="connsiteX1296" fmla="*/ 2545080 w 3127792"/>
                <a:gd name="connsiteY1296" fmla="*/ 1877060 h 3555059"/>
                <a:gd name="connsiteX1297" fmla="*/ 2537461 w 3127792"/>
                <a:gd name="connsiteY1297" fmla="*/ 1897380 h 3555059"/>
                <a:gd name="connsiteX1298" fmla="*/ 2573021 w 3127792"/>
                <a:gd name="connsiteY1298" fmla="*/ 1346200 h 3555059"/>
                <a:gd name="connsiteX1299" fmla="*/ 2583180 w 3127792"/>
                <a:gd name="connsiteY1299" fmla="*/ 1353820 h 3555059"/>
                <a:gd name="connsiteX1300" fmla="*/ 2580641 w 3127792"/>
                <a:gd name="connsiteY1300" fmla="*/ 1361440 h 3555059"/>
                <a:gd name="connsiteX1301" fmla="*/ 2570480 w 3127792"/>
                <a:gd name="connsiteY1301" fmla="*/ 1351280 h 3555059"/>
                <a:gd name="connsiteX1302" fmla="*/ 2573021 w 3127792"/>
                <a:gd name="connsiteY1302" fmla="*/ 1346200 h 3555059"/>
                <a:gd name="connsiteX1303" fmla="*/ 2580641 w 3127792"/>
                <a:gd name="connsiteY1303" fmla="*/ 2915920 h 3555059"/>
                <a:gd name="connsiteX1304" fmla="*/ 2573021 w 3127792"/>
                <a:gd name="connsiteY1304" fmla="*/ 2913380 h 3555059"/>
                <a:gd name="connsiteX1305" fmla="*/ 2573021 w 3127792"/>
                <a:gd name="connsiteY1305" fmla="*/ 2900680 h 3555059"/>
                <a:gd name="connsiteX1306" fmla="*/ 2580641 w 3127792"/>
                <a:gd name="connsiteY1306" fmla="*/ 2903220 h 3555059"/>
                <a:gd name="connsiteX1307" fmla="*/ 2580641 w 3127792"/>
                <a:gd name="connsiteY1307" fmla="*/ 2915920 h 3555059"/>
                <a:gd name="connsiteX1308" fmla="*/ 2583180 w 3127792"/>
                <a:gd name="connsiteY1308" fmla="*/ 2684780 h 3555059"/>
                <a:gd name="connsiteX1309" fmla="*/ 2600961 w 3127792"/>
                <a:gd name="connsiteY1309" fmla="*/ 2669540 h 3555059"/>
                <a:gd name="connsiteX1310" fmla="*/ 2618741 w 3127792"/>
                <a:gd name="connsiteY1310" fmla="*/ 2689860 h 3555059"/>
                <a:gd name="connsiteX1311" fmla="*/ 2616200 w 3127792"/>
                <a:gd name="connsiteY1311" fmla="*/ 2705101 h 3555059"/>
                <a:gd name="connsiteX1312" fmla="*/ 2583180 w 3127792"/>
                <a:gd name="connsiteY1312" fmla="*/ 2684780 h 3555059"/>
                <a:gd name="connsiteX1313" fmla="*/ 2613661 w 3127792"/>
                <a:gd name="connsiteY1313" fmla="*/ 2176780 h 3555059"/>
                <a:gd name="connsiteX1314" fmla="*/ 2603500 w 3127792"/>
                <a:gd name="connsiteY1314" fmla="*/ 2166620 h 3555059"/>
                <a:gd name="connsiteX1315" fmla="*/ 2606041 w 3127792"/>
                <a:gd name="connsiteY1315" fmla="*/ 2159001 h 3555059"/>
                <a:gd name="connsiteX1316" fmla="*/ 2616200 w 3127792"/>
                <a:gd name="connsiteY1316" fmla="*/ 2169160 h 3555059"/>
                <a:gd name="connsiteX1317" fmla="*/ 2613661 w 3127792"/>
                <a:gd name="connsiteY1317" fmla="*/ 2176780 h 3555059"/>
                <a:gd name="connsiteX1318" fmla="*/ 2618741 w 3127792"/>
                <a:gd name="connsiteY1318" fmla="*/ 2448560 h 3555059"/>
                <a:gd name="connsiteX1319" fmla="*/ 2628900 w 3127792"/>
                <a:gd name="connsiteY1319" fmla="*/ 2456180 h 3555059"/>
                <a:gd name="connsiteX1320" fmla="*/ 2626361 w 3127792"/>
                <a:gd name="connsiteY1320" fmla="*/ 2463801 h 3555059"/>
                <a:gd name="connsiteX1321" fmla="*/ 2616200 w 3127792"/>
                <a:gd name="connsiteY1321" fmla="*/ 2453640 h 3555059"/>
                <a:gd name="connsiteX1322" fmla="*/ 2618741 w 3127792"/>
                <a:gd name="connsiteY1322" fmla="*/ 2448560 h 3555059"/>
                <a:gd name="connsiteX1323" fmla="*/ 2628900 w 3127792"/>
                <a:gd name="connsiteY1323" fmla="*/ 2758440 h 3555059"/>
                <a:gd name="connsiteX1324" fmla="*/ 2613661 w 3127792"/>
                <a:gd name="connsiteY1324" fmla="*/ 2758440 h 3555059"/>
                <a:gd name="connsiteX1325" fmla="*/ 2613661 w 3127792"/>
                <a:gd name="connsiteY1325" fmla="*/ 2740660 h 3555059"/>
                <a:gd name="connsiteX1326" fmla="*/ 2639061 w 3127792"/>
                <a:gd name="connsiteY1326" fmla="*/ 2740660 h 3555059"/>
                <a:gd name="connsiteX1327" fmla="*/ 2628900 w 3127792"/>
                <a:gd name="connsiteY1327" fmla="*/ 2758440 h 3555059"/>
                <a:gd name="connsiteX1328" fmla="*/ 2618741 w 3127792"/>
                <a:gd name="connsiteY1328" fmla="*/ 2131060 h 3555059"/>
                <a:gd name="connsiteX1329" fmla="*/ 2600961 w 3127792"/>
                <a:gd name="connsiteY1329" fmla="*/ 2120901 h 3555059"/>
                <a:gd name="connsiteX1330" fmla="*/ 2585721 w 3127792"/>
                <a:gd name="connsiteY1330" fmla="*/ 2075180 h 3555059"/>
                <a:gd name="connsiteX1331" fmla="*/ 2603500 w 3127792"/>
                <a:gd name="connsiteY1331" fmla="*/ 2057400 h 3555059"/>
                <a:gd name="connsiteX1332" fmla="*/ 2644141 w 3127792"/>
                <a:gd name="connsiteY1332" fmla="*/ 2080260 h 3555059"/>
                <a:gd name="connsiteX1333" fmla="*/ 2618741 w 3127792"/>
                <a:gd name="connsiteY1333" fmla="*/ 2131060 h 3555059"/>
                <a:gd name="connsiteX1334" fmla="*/ 2641600 w 3127792"/>
                <a:gd name="connsiteY1334" fmla="*/ 1849120 h 3555059"/>
                <a:gd name="connsiteX1335" fmla="*/ 2628900 w 3127792"/>
                <a:gd name="connsiteY1335" fmla="*/ 1828800 h 3555059"/>
                <a:gd name="connsiteX1336" fmla="*/ 2639061 w 3127792"/>
                <a:gd name="connsiteY1336" fmla="*/ 1816100 h 3555059"/>
                <a:gd name="connsiteX1337" fmla="*/ 2651761 w 3127792"/>
                <a:gd name="connsiteY1337" fmla="*/ 1838960 h 3555059"/>
                <a:gd name="connsiteX1338" fmla="*/ 2641600 w 3127792"/>
                <a:gd name="connsiteY1338" fmla="*/ 1849120 h 3555059"/>
                <a:gd name="connsiteX1339" fmla="*/ 2641600 w 3127792"/>
                <a:gd name="connsiteY1339" fmla="*/ 1191260 h 3555059"/>
                <a:gd name="connsiteX1340" fmla="*/ 2646680 w 3127792"/>
                <a:gd name="connsiteY1340" fmla="*/ 1181100 h 3555059"/>
                <a:gd name="connsiteX1341" fmla="*/ 2664461 w 3127792"/>
                <a:gd name="connsiteY1341" fmla="*/ 1193800 h 3555059"/>
                <a:gd name="connsiteX1342" fmla="*/ 2661921 w 3127792"/>
                <a:gd name="connsiteY1342" fmla="*/ 1211580 h 3555059"/>
                <a:gd name="connsiteX1343" fmla="*/ 2641600 w 3127792"/>
                <a:gd name="connsiteY1343" fmla="*/ 1191260 h 3555059"/>
                <a:gd name="connsiteX1344" fmla="*/ 2661921 w 3127792"/>
                <a:gd name="connsiteY1344" fmla="*/ 2735580 h 3555059"/>
                <a:gd name="connsiteX1345" fmla="*/ 2664461 w 3127792"/>
                <a:gd name="connsiteY1345" fmla="*/ 2727960 h 3555059"/>
                <a:gd name="connsiteX1346" fmla="*/ 2674621 w 3127792"/>
                <a:gd name="connsiteY1346" fmla="*/ 2738120 h 3555059"/>
                <a:gd name="connsiteX1347" fmla="*/ 2672080 w 3127792"/>
                <a:gd name="connsiteY1347" fmla="*/ 2745740 h 3555059"/>
                <a:gd name="connsiteX1348" fmla="*/ 2661921 w 3127792"/>
                <a:gd name="connsiteY1348" fmla="*/ 2735580 h 3555059"/>
                <a:gd name="connsiteX1349" fmla="*/ 2694941 w 3127792"/>
                <a:gd name="connsiteY1349" fmla="*/ 2918460 h 3555059"/>
                <a:gd name="connsiteX1350" fmla="*/ 2667000 w 3127792"/>
                <a:gd name="connsiteY1350" fmla="*/ 2910840 h 3555059"/>
                <a:gd name="connsiteX1351" fmla="*/ 2682241 w 3127792"/>
                <a:gd name="connsiteY1351" fmla="*/ 2880360 h 3555059"/>
                <a:gd name="connsiteX1352" fmla="*/ 2697480 w 3127792"/>
                <a:gd name="connsiteY1352" fmla="*/ 2893060 h 3555059"/>
                <a:gd name="connsiteX1353" fmla="*/ 2694941 w 3127792"/>
                <a:gd name="connsiteY1353" fmla="*/ 2918460 h 3555059"/>
                <a:gd name="connsiteX1354" fmla="*/ 2720341 w 3127792"/>
                <a:gd name="connsiteY1354" fmla="*/ 1684020 h 3555059"/>
                <a:gd name="connsiteX1355" fmla="*/ 2733041 w 3127792"/>
                <a:gd name="connsiteY1355" fmla="*/ 1694180 h 3555059"/>
                <a:gd name="connsiteX1356" fmla="*/ 2710180 w 3127792"/>
                <a:gd name="connsiteY1356" fmla="*/ 1706880 h 3555059"/>
                <a:gd name="connsiteX1357" fmla="*/ 2700021 w 3127792"/>
                <a:gd name="connsiteY1357" fmla="*/ 1699260 h 3555059"/>
                <a:gd name="connsiteX1358" fmla="*/ 2720341 w 3127792"/>
                <a:gd name="connsiteY1358" fmla="*/ 1684020 h 3555059"/>
                <a:gd name="connsiteX1359" fmla="*/ 2707641 w 3127792"/>
                <a:gd name="connsiteY1359" fmla="*/ 1762760 h 3555059"/>
                <a:gd name="connsiteX1360" fmla="*/ 2700021 w 3127792"/>
                <a:gd name="connsiteY1360" fmla="*/ 1760220 h 3555059"/>
                <a:gd name="connsiteX1361" fmla="*/ 2710180 w 3127792"/>
                <a:gd name="connsiteY1361" fmla="*/ 1750060 h 3555059"/>
                <a:gd name="connsiteX1362" fmla="*/ 2717800 w 3127792"/>
                <a:gd name="connsiteY1362" fmla="*/ 1752600 h 3555059"/>
                <a:gd name="connsiteX1363" fmla="*/ 2707641 w 3127792"/>
                <a:gd name="connsiteY1363" fmla="*/ 1762760 h 3555059"/>
                <a:gd name="connsiteX1364" fmla="*/ 2730500 w 3127792"/>
                <a:gd name="connsiteY1364" fmla="*/ 2898140 h 3555059"/>
                <a:gd name="connsiteX1365" fmla="*/ 2720341 w 3127792"/>
                <a:gd name="connsiteY1365" fmla="*/ 2893060 h 3555059"/>
                <a:gd name="connsiteX1366" fmla="*/ 2727961 w 3127792"/>
                <a:gd name="connsiteY1366" fmla="*/ 2880360 h 3555059"/>
                <a:gd name="connsiteX1367" fmla="*/ 2735580 w 3127792"/>
                <a:gd name="connsiteY1367" fmla="*/ 2882901 h 3555059"/>
                <a:gd name="connsiteX1368" fmla="*/ 2730500 w 3127792"/>
                <a:gd name="connsiteY1368" fmla="*/ 2898140 h 3555059"/>
                <a:gd name="connsiteX1369" fmla="*/ 2730500 w 3127792"/>
                <a:gd name="connsiteY1369" fmla="*/ 1376680 h 3555059"/>
                <a:gd name="connsiteX1370" fmla="*/ 2725421 w 3127792"/>
                <a:gd name="connsiteY1370" fmla="*/ 1389380 h 3555059"/>
                <a:gd name="connsiteX1371" fmla="*/ 2712721 w 3127792"/>
                <a:gd name="connsiteY1371" fmla="*/ 1379220 h 3555059"/>
                <a:gd name="connsiteX1372" fmla="*/ 2717800 w 3127792"/>
                <a:gd name="connsiteY1372" fmla="*/ 1313180 h 3555059"/>
                <a:gd name="connsiteX1373" fmla="*/ 2730500 w 3127792"/>
                <a:gd name="connsiteY1373" fmla="*/ 1292860 h 3555059"/>
                <a:gd name="connsiteX1374" fmla="*/ 2745741 w 3127792"/>
                <a:gd name="connsiteY1374" fmla="*/ 1313180 h 3555059"/>
                <a:gd name="connsiteX1375" fmla="*/ 2748280 w 3127792"/>
                <a:gd name="connsiteY1375" fmla="*/ 1323340 h 3555059"/>
                <a:gd name="connsiteX1376" fmla="*/ 2730500 w 3127792"/>
                <a:gd name="connsiteY1376" fmla="*/ 1376680 h 3555059"/>
                <a:gd name="connsiteX1377" fmla="*/ 2740661 w 3127792"/>
                <a:gd name="connsiteY1377" fmla="*/ 1381760 h 3555059"/>
                <a:gd name="connsiteX1378" fmla="*/ 2753361 w 3127792"/>
                <a:gd name="connsiteY1378" fmla="*/ 1389380 h 3555059"/>
                <a:gd name="connsiteX1379" fmla="*/ 2750821 w 3127792"/>
                <a:gd name="connsiteY1379" fmla="*/ 1397000 h 3555059"/>
                <a:gd name="connsiteX1380" fmla="*/ 2738121 w 3127792"/>
                <a:gd name="connsiteY1380" fmla="*/ 1394460 h 3555059"/>
                <a:gd name="connsiteX1381" fmla="*/ 2740661 w 3127792"/>
                <a:gd name="connsiteY1381" fmla="*/ 1381760 h 3555059"/>
                <a:gd name="connsiteX1382" fmla="*/ 2743200 w 3127792"/>
                <a:gd name="connsiteY1382" fmla="*/ 1767840 h 3555059"/>
                <a:gd name="connsiteX1383" fmla="*/ 2748280 w 3127792"/>
                <a:gd name="connsiteY1383" fmla="*/ 1752600 h 3555059"/>
                <a:gd name="connsiteX1384" fmla="*/ 2766061 w 3127792"/>
                <a:gd name="connsiteY1384" fmla="*/ 1762760 h 3555059"/>
                <a:gd name="connsiteX1385" fmla="*/ 2758441 w 3127792"/>
                <a:gd name="connsiteY1385" fmla="*/ 1785620 h 3555059"/>
                <a:gd name="connsiteX1386" fmla="*/ 2743200 w 3127792"/>
                <a:gd name="connsiteY1386" fmla="*/ 1767840 h 3555059"/>
                <a:gd name="connsiteX1387" fmla="*/ 2766061 w 3127792"/>
                <a:gd name="connsiteY1387" fmla="*/ 2786380 h 3555059"/>
                <a:gd name="connsiteX1388" fmla="*/ 2755900 w 3127792"/>
                <a:gd name="connsiteY1388" fmla="*/ 2776220 h 3555059"/>
                <a:gd name="connsiteX1389" fmla="*/ 2758441 w 3127792"/>
                <a:gd name="connsiteY1389" fmla="*/ 2768601 h 3555059"/>
                <a:gd name="connsiteX1390" fmla="*/ 2768600 w 3127792"/>
                <a:gd name="connsiteY1390" fmla="*/ 2776220 h 3555059"/>
                <a:gd name="connsiteX1391" fmla="*/ 2766061 w 3127792"/>
                <a:gd name="connsiteY1391" fmla="*/ 2786380 h 3555059"/>
                <a:gd name="connsiteX1392" fmla="*/ 2816861 w 3127792"/>
                <a:gd name="connsiteY1392" fmla="*/ 1722120 h 3555059"/>
                <a:gd name="connsiteX1393" fmla="*/ 2801621 w 3127792"/>
                <a:gd name="connsiteY1393" fmla="*/ 1711960 h 3555059"/>
                <a:gd name="connsiteX1394" fmla="*/ 2801621 w 3127792"/>
                <a:gd name="connsiteY1394" fmla="*/ 1696720 h 3555059"/>
                <a:gd name="connsiteX1395" fmla="*/ 2819400 w 3127792"/>
                <a:gd name="connsiteY1395" fmla="*/ 1696720 h 3555059"/>
                <a:gd name="connsiteX1396" fmla="*/ 2816861 w 3127792"/>
                <a:gd name="connsiteY1396" fmla="*/ 1722120 h 3555059"/>
                <a:gd name="connsiteX1397" fmla="*/ 2867661 w 3127792"/>
                <a:gd name="connsiteY1397" fmla="*/ 1765300 h 3555059"/>
                <a:gd name="connsiteX1398" fmla="*/ 2860041 w 3127792"/>
                <a:gd name="connsiteY1398" fmla="*/ 1762760 h 3555059"/>
                <a:gd name="connsiteX1399" fmla="*/ 2860041 w 3127792"/>
                <a:gd name="connsiteY1399" fmla="*/ 1750060 h 3555059"/>
                <a:gd name="connsiteX1400" fmla="*/ 2867661 w 3127792"/>
                <a:gd name="connsiteY1400" fmla="*/ 1752600 h 3555059"/>
                <a:gd name="connsiteX1401" fmla="*/ 2867661 w 3127792"/>
                <a:gd name="connsiteY1401" fmla="*/ 1765300 h 3555059"/>
                <a:gd name="connsiteX1402" fmla="*/ 2885441 w 3127792"/>
                <a:gd name="connsiteY1402" fmla="*/ 2740660 h 3555059"/>
                <a:gd name="connsiteX1403" fmla="*/ 2875280 w 3127792"/>
                <a:gd name="connsiteY1403" fmla="*/ 2730501 h 3555059"/>
                <a:gd name="connsiteX1404" fmla="*/ 2877821 w 3127792"/>
                <a:gd name="connsiteY1404" fmla="*/ 2722880 h 3555059"/>
                <a:gd name="connsiteX1405" fmla="*/ 2887980 w 3127792"/>
                <a:gd name="connsiteY1405" fmla="*/ 2730501 h 3555059"/>
                <a:gd name="connsiteX1406" fmla="*/ 2885441 w 3127792"/>
                <a:gd name="connsiteY1406" fmla="*/ 2740660 h 3555059"/>
                <a:gd name="connsiteX1407" fmla="*/ 2931161 w 3127792"/>
                <a:gd name="connsiteY1407" fmla="*/ 2745740 h 3555059"/>
                <a:gd name="connsiteX1408" fmla="*/ 2938780 w 3127792"/>
                <a:gd name="connsiteY1408" fmla="*/ 2758440 h 3555059"/>
                <a:gd name="connsiteX1409" fmla="*/ 2913380 w 3127792"/>
                <a:gd name="connsiteY1409" fmla="*/ 2766060 h 3555059"/>
                <a:gd name="connsiteX1410" fmla="*/ 2908300 w 3127792"/>
                <a:gd name="connsiteY1410" fmla="*/ 2755901 h 3555059"/>
                <a:gd name="connsiteX1411" fmla="*/ 2931161 w 3127792"/>
                <a:gd name="connsiteY1411" fmla="*/ 2745740 h 3555059"/>
                <a:gd name="connsiteX1412" fmla="*/ 3007361 w 3127792"/>
                <a:gd name="connsiteY1412" fmla="*/ 2471420 h 3555059"/>
                <a:gd name="connsiteX1413" fmla="*/ 2987041 w 3127792"/>
                <a:gd name="connsiteY1413" fmla="*/ 2486660 h 3555059"/>
                <a:gd name="connsiteX1414" fmla="*/ 2979421 w 3127792"/>
                <a:gd name="connsiteY1414" fmla="*/ 2468880 h 3555059"/>
                <a:gd name="connsiteX1415" fmla="*/ 2981961 w 3127792"/>
                <a:gd name="connsiteY1415" fmla="*/ 2453640 h 3555059"/>
                <a:gd name="connsiteX1416" fmla="*/ 2981961 w 3127792"/>
                <a:gd name="connsiteY1416" fmla="*/ 2428240 h 3555059"/>
                <a:gd name="connsiteX1417" fmla="*/ 2999741 w 3127792"/>
                <a:gd name="connsiteY1417" fmla="*/ 2443480 h 3555059"/>
                <a:gd name="connsiteX1418" fmla="*/ 3007361 w 3127792"/>
                <a:gd name="connsiteY1418" fmla="*/ 2471420 h 3555059"/>
                <a:gd name="connsiteX1419" fmla="*/ 2999741 w 3127792"/>
                <a:gd name="connsiteY1419" fmla="*/ 2385060 h 3555059"/>
                <a:gd name="connsiteX1420" fmla="*/ 2976880 w 3127792"/>
                <a:gd name="connsiteY1420" fmla="*/ 2382520 h 3555059"/>
                <a:gd name="connsiteX1421" fmla="*/ 2987041 w 3127792"/>
                <a:gd name="connsiteY1421" fmla="*/ 2369820 h 3555059"/>
                <a:gd name="connsiteX1422" fmla="*/ 3012441 w 3127792"/>
                <a:gd name="connsiteY1422" fmla="*/ 2369820 h 3555059"/>
                <a:gd name="connsiteX1423" fmla="*/ 2999741 w 3127792"/>
                <a:gd name="connsiteY1423" fmla="*/ 2385060 h 3555059"/>
                <a:gd name="connsiteX1424" fmla="*/ 3025141 w 3127792"/>
                <a:gd name="connsiteY1424" fmla="*/ 2270760 h 3555059"/>
                <a:gd name="connsiteX1425" fmla="*/ 3009900 w 3127792"/>
                <a:gd name="connsiteY1425" fmla="*/ 2260601 h 3555059"/>
                <a:gd name="connsiteX1426" fmla="*/ 3009900 w 3127792"/>
                <a:gd name="connsiteY1426" fmla="*/ 2245360 h 3555059"/>
                <a:gd name="connsiteX1427" fmla="*/ 3027680 w 3127792"/>
                <a:gd name="connsiteY1427" fmla="*/ 2245360 h 3555059"/>
                <a:gd name="connsiteX1428" fmla="*/ 3025141 w 3127792"/>
                <a:gd name="connsiteY1428" fmla="*/ 2270760 h 3555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</a:cxnLst>
              <a:rect l="l" t="t" r="r" b="b"/>
              <a:pathLst>
                <a:path w="3127792" h="3555059">
                  <a:moveTo>
                    <a:pt x="3114041" y="2260601"/>
                  </a:moveTo>
                  <a:cubicBezTo>
                    <a:pt x="3088641" y="2268220"/>
                    <a:pt x="3078480" y="2260601"/>
                    <a:pt x="3083561" y="2237740"/>
                  </a:cubicBezTo>
                  <a:cubicBezTo>
                    <a:pt x="3093721" y="2194560"/>
                    <a:pt x="3101341" y="2153920"/>
                    <a:pt x="3055621" y="2120901"/>
                  </a:cubicBezTo>
                  <a:cubicBezTo>
                    <a:pt x="3042921" y="2110740"/>
                    <a:pt x="3060700" y="2108201"/>
                    <a:pt x="3073400" y="2110740"/>
                  </a:cubicBezTo>
                  <a:cubicBezTo>
                    <a:pt x="3075941" y="2110740"/>
                    <a:pt x="3086100" y="2103120"/>
                    <a:pt x="3088641" y="2098040"/>
                  </a:cubicBezTo>
                  <a:cubicBezTo>
                    <a:pt x="3093721" y="2070100"/>
                    <a:pt x="3103880" y="2042160"/>
                    <a:pt x="3091180" y="2014220"/>
                  </a:cubicBezTo>
                  <a:cubicBezTo>
                    <a:pt x="3086100" y="2011680"/>
                    <a:pt x="3078480" y="2009140"/>
                    <a:pt x="3073400" y="2009140"/>
                  </a:cubicBezTo>
                  <a:cubicBezTo>
                    <a:pt x="3078480" y="2006600"/>
                    <a:pt x="3081021" y="2001520"/>
                    <a:pt x="3086100" y="1998980"/>
                  </a:cubicBezTo>
                  <a:cubicBezTo>
                    <a:pt x="3096261" y="1965960"/>
                    <a:pt x="3126741" y="1935480"/>
                    <a:pt x="3106421" y="1899920"/>
                  </a:cubicBezTo>
                  <a:cubicBezTo>
                    <a:pt x="3091180" y="1874520"/>
                    <a:pt x="3096261" y="1854200"/>
                    <a:pt x="3096261" y="1828800"/>
                  </a:cubicBezTo>
                  <a:cubicBezTo>
                    <a:pt x="3091180" y="1770380"/>
                    <a:pt x="3098800" y="1709420"/>
                    <a:pt x="3078480" y="1651000"/>
                  </a:cubicBezTo>
                  <a:cubicBezTo>
                    <a:pt x="3096261" y="1623060"/>
                    <a:pt x="3050541" y="1630680"/>
                    <a:pt x="3053080" y="1605280"/>
                  </a:cubicBezTo>
                  <a:cubicBezTo>
                    <a:pt x="3055621" y="1579880"/>
                    <a:pt x="3037841" y="1557020"/>
                    <a:pt x="3042921" y="1529080"/>
                  </a:cubicBezTo>
                  <a:cubicBezTo>
                    <a:pt x="3045461" y="1511300"/>
                    <a:pt x="3009900" y="1488440"/>
                    <a:pt x="3004821" y="1465580"/>
                  </a:cubicBezTo>
                  <a:cubicBezTo>
                    <a:pt x="2992121" y="1414780"/>
                    <a:pt x="2981961" y="1363980"/>
                    <a:pt x="2976880" y="1313180"/>
                  </a:cubicBezTo>
                  <a:cubicBezTo>
                    <a:pt x="2974341" y="1297940"/>
                    <a:pt x="2941321" y="1287780"/>
                    <a:pt x="2966721" y="1267460"/>
                  </a:cubicBezTo>
                  <a:cubicBezTo>
                    <a:pt x="2918461" y="1247140"/>
                    <a:pt x="2910841" y="1196340"/>
                    <a:pt x="2882900" y="1160780"/>
                  </a:cubicBezTo>
                  <a:cubicBezTo>
                    <a:pt x="2862580" y="1137920"/>
                    <a:pt x="2854961" y="1125220"/>
                    <a:pt x="2870200" y="1102360"/>
                  </a:cubicBezTo>
                  <a:cubicBezTo>
                    <a:pt x="2882900" y="1082040"/>
                    <a:pt x="2870200" y="1079500"/>
                    <a:pt x="2857500" y="1071880"/>
                  </a:cubicBezTo>
                  <a:cubicBezTo>
                    <a:pt x="2847341" y="1066800"/>
                    <a:pt x="2839721" y="1059180"/>
                    <a:pt x="2829561" y="1051560"/>
                  </a:cubicBezTo>
                  <a:cubicBezTo>
                    <a:pt x="2827021" y="1051560"/>
                    <a:pt x="2824480" y="1054100"/>
                    <a:pt x="2821941" y="1054100"/>
                  </a:cubicBezTo>
                  <a:cubicBezTo>
                    <a:pt x="2816861" y="1051560"/>
                    <a:pt x="2814321" y="1049020"/>
                    <a:pt x="2809241" y="1046480"/>
                  </a:cubicBezTo>
                  <a:cubicBezTo>
                    <a:pt x="2811780" y="1043940"/>
                    <a:pt x="2816861" y="1038860"/>
                    <a:pt x="2819400" y="1038860"/>
                  </a:cubicBezTo>
                  <a:cubicBezTo>
                    <a:pt x="2824480" y="1041400"/>
                    <a:pt x="2827021" y="1046480"/>
                    <a:pt x="2829561" y="1049020"/>
                  </a:cubicBezTo>
                  <a:cubicBezTo>
                    <a:pt x="2837180" y="1038860"/>
                    <a:pt x="2849880" y="1026160"/>
                    <a:pt x="2847341" y="1021080"/>
                  </a:cubicBezTo>
                  <a:cubicBezTo>
                    <a:pt x="2837180" y="1003300"/>
                    <a:pt x="2834641" y="985520"/>
                    <a:pt x="2834641" y="965200"/>
                  </a:cubicBezTo>
                  <a:cubicBezTo>
                    <a:pt x="2834641" y="962660"/>
                    <a:pt x="2819400" y="952500"/>
                    <a:pt x="2816861" y="955040"/>
                  </a:cubicBezTo>
                  <a:cubicBezTo>
                    <a:pt x="2806700" y="960120"/>
                    <a:pt x="2796541" y="970280"/>
                    <a:pt x="2786380" y="980440"/>
                  </a:cubicBezTo>
                  <a:cubicBezTo>
                    <a:pt x="2778761" y="967740"/>
                    <a:pt x="2773680" y="952500"/>
                    <a:pt x="2763521" y="942340"/>
                  </a:cubicBezTo>
                  <a:cubicBezTo>
                    <a:pt x="2727961" y="899160"/>
                    <a:pt x="2702561" y="843280"/>
                    <a:pt x="2644141" y="822960"/>
                  </a:cubicBezTo>
                  <a:cubicBezTo>
                    <a:pt x="2623821" y="815340"/>
                    <a:pt x="2608580" y="795020"/>
                    <a:pt x="2603500" y="769620"/>
                  </a:cubicBezTo>
                  <a:cubicBezTo>
                    <a:pt x="2595880" y="736600"/>
                    <a:pt x="2588261" y="749300"/>
                    <a:pt x="2575561" y="769620"/>
                  </a:cubicBezTo>
                  <a:cubicBezTo>
                    <a:pt x="2567941" y="782320"/>
                    <a:pt x="2557780" y="774700"/>
                    <a:pt x="2552700" y="759460"/>
                  </a:cubicBezTo>
                  <a:cubicBezTo>
                    <a:pt x="2542541" y="736600"/>
                    <a:pt x="2527300" y="713740"/>
                    <a:pt x="2562861" y="695960"/>
                  </a:cubicBezTo>
                  <a:cubicBezTo>
                    <a:pt x="2583180" y="685800"/>
                    <a:pt x="2560321" y="683260"/>
                    <a:pt x="2555241" y="675640"/>
                  </a:cubicBezTo>
                  <a:cubicBezTo>
                    <a:pt x="2550161" y="668020"/>
                    <a:pt x="2550161" y="655320"/>
                    <a:pt x="2547621" y="645160"/>
                  </a:cubicBezTo>
                  <a:cubicBezTo>
                    <a:pt x="2545080" y="640080"/>
                    <a:pt x="2542541" y="632460"/>
                    <a:pt x="2542541" y="627380"/>
                  </a:cubicBezTo>
                  <a:cubicBezTo>
                    <a:pt x="2534921" y="629920"/>
                    <a:pt x="2524761" y="635000"/>
                    <a:pt x="2517141" y="637540"/>
                  </a:cubicBezTo>
                  <a:cubicBezTo>
                    <a:pt x="2512061" y="619760"/>
                    <a:pt x="2501900" y="607060"/>
                    <a:pt x="2484121" y="599440"/>
                  </a:cubicBezTo>
                  <a:cubicBezTo>
                    <a:pt x="2466341" y="591820"/>
                    <a:pt x="2451100" y="571500"/>
                    <a:pt x="2435861" y="571500"/>
                  </a:cubicBezTo>
                  <a:cubicBezTo>
                    <a:pt x="2382521" y="576580"/>
                    <a:pt x="2443480" y="541020"/>
                    <a:pt x="2420621" y="530860"/>
                  </a:cubicBezTo>
                  <a:cubicBezTo>
                    <a:pt x="2402841" y="523240"/>
                    <a:pt x="2382521" y="513080"/>
                    <a:pt x="2362200" y="525780"/>
                  </a:cubicBezTo>
                  <a:cubicBezTo>
                    <a:pt x="2357121" y="528320"/>
                    <a:pt x="2352041" y="533400"/>
                    <a:pt x="2346961" y="535940"/>
                  </a:cubicBezTo>
                  <a:cubicBezTo>
                    <a:pt x="2344421" y="530860"/>
                    <a:pt x="2339341" y="525780"/>
                    <a:pt x="2339341" y="520700"/>
                  </a:cubicBezTo>
                  <a:cubicBezTo>
                    <a:pt x="2339341" y="513080"/>
                    <a:pt x="2346961" y="502920"/>
                    <a:pt x="2346961" y="495300"/>
                  </a:cubicBezTo>
                  <a:cubicBezTo>
                    <a:pt x="2346961" y="487680"/>
                    <a:pt x="2339341" y="480060"/>
                    <a:pt x="2334261" y="474980"/>
                  </a:cubicBezTo>
                  <a:cubicBezTo>
                    <a:pt x="2329180" y="480060"/>
                    <a:pt x="2326641" y="487680"/>
                    <a:pt x="2319021" y="492760"/>
                  </a:cubicBezTo>
                  <a:cubicBezTo>
                    <a:pt x="2291080" y="518160"/>
                    <a:pt x="2286000" y="490220"/>
                    <a:pt x="2278380" y="472440"/>
                  </a:cubicBezTo>
                  <a:cubicBezTo>
                    <a:pt x="2273300" y="469900"/>
                    <a:pt x="2265680" y="467360"/>
                    <a:pt x="2260600" y="467360"/>
                  </a:cubicBezTo>
                  <a:cubicBezTo>
                    <a:pt x="2265680" y="464820"/>
                    <a:pt x="2268221" y="459740"/>
                    <a:pt x="2273300" y="457200"/>
                  </a:cubicBezTo>
                  <a:cubicBezTo>
                    <a:pt x="2260600" y="444500"/>
                    <a:pt x="2247900" y="424180"/>
                    <a:pt x="2227580" y="447040"/>
                  </a:cubicBezTo>
                  <a:cubicBezTo>
                    <a:pt x="2225041" y="449580"/>
                    <a:pt x="2219961" y="452120"/>
                    <a:pt x="2214880" y="452120"/>
                  </a:cubicBezTo>
                  <a:cubicBezTo>
                    <a:pt x="2199641" y="419100"/>
                    <a:pt x="2169161" y="424180"/>
                    <a:pt x="2141221" y="419100"/>
                  </a:cubicBezTo>
                  <a:cubicBezTo>
                    <a:pt x="2120900" y="414020"/>
                    <a:pt x="2100580" y="403860"/>
                    <a:pt x="2115821" y="375920"/>
                  </a:cubicBezTo>
                  <a:cubicBezTo>
                    <a:pt x="2125980" y="358140"/>
                    <a:pt x="2110741" y="345440"/>
                    <a:pt x="2095500" y="345440"/>
                  </a:cubicBezTo>
                  <a:cubicBezTo>
                    <a:pt x="2067561" y="342900"/>
                    <a:pt x="2047241" y="320040"/>
                    <a:pt x="2021841" y="317500"/>
                  </a:cubicBezTo>
                  <a:cubicBezTo>
                    <a:pt x="1993900" y="358140"/>
                    <a:pt x="1988821" y="358140"/>
                    <a:pt x="1965961" y="330200"/>
                  </a:cubicBezTo>
                  <a:cubicBezTo>
                    <a:pt x="1955800" y="317500"/>
                    <a:pt x="1943100" y="304800"/>
                    <a:pt x="1932941" y="292100"/>
                  </a:cubicBezTo>
                  <a:cubicBezTo>
                    <a:pt x="1927861" y="289560"/>
                    <a:pt x="1920241" y="287020"/>
                    <a:pt x="1915161" y="287020"/>
                  </a:cubicBezTo>
                  <a:cubicBezTo>
                    <a:pt x="1920241" y="284480"/>
                    <a:pt x="1922780" y="279400"/>
                    <a:pt x="1927861" y="276860"/>
                  </a:cubicBezTo>
                  <a:cubicBezTo>
                    <a:pt x="1932941" y="241300"/>
                    <a:pt x="1953261" y="231140"/>
                    <a:pt x="1978661" y="256540"/>
                  </a:cubicBezTo>
                  <a:cubicBezTo>
                    <a:pt x="2001521" y="279400"/>
                    <a:pt x="2021841" y="281940"/>
                    <a:pt x="2049780" y="269240"/>
                  </a:cubicBezTo>
                  <a:cubicBezTo>
                    <a:pt x="2054861" y="266700"/>
                    <a:pt x="2062480" y="276860"/>
                    <a:pt x="2070100" y="279400"/>
                  </a:cubicBezTo>
                  <a:cubicBezTo>
                    <a:pt x="2110741" y="292100"/>
                    <a:pt x="2156461" y="297180"/>
                    <a:pt x="2194561" y="314960"/>
                  </a:cubicBezTo>
                  <a:cubicBezTo>
                    <a:pt x="2217421" y="325120"/>
                    <a:pt x="2232661" y="355600"/>
                    <a:pt x="2247900" y="312420"/>
                  </a:cubicBezTo>
                  <a:cubicBezTo>
                    <a:pt x="2250441" y="307340"/>
                    <a:pt x="2263141" y="307340"/>
                    <a:pt x="2270761" y="304800"/>
                  </a:cubicBezTo>
                  <a:cubicBezTo>
                    <a:pt x="2270761" y="312420"/>
                    <a:pt x="2270761" y="320040"/>
                    <a:pt x="2268221" y="325120"/>
                  </a:cubicBezTo>
                  <a:cubicBezTo>
                    <a:pt x="2265680" y="335280"/>
                    <a:pt x="2258061" y="347980"/>
                    <a:pt x="2258061" y="358140"/>
                  </a:cubicBezTo>
                  <a:cubicBezTo>
                    <a:pt x="2258061" y="363220"/>
                    <a:pt x="2273300" y="368300"/>
                    <a:pt x="2280921" y="373380"/>
                  </a:cubicBezTo>
                  <a:cubicBezTo>
                    <a:pt x="2283461" y="368300"/>
                    <a:pt x="2286000" y="360680"/>
                    <a:pt x="2286000" y="355600"/>
                  </a:cubicBezTo>
                  <a:cubicBezTo>
                    <a:pt x="2288541" y="360680"/>
                    <a:pt x="2293621" y="363220"/>
                    <a:pt x="2296161" y="368300"/>
                  </a:cubicBezTo>
                  <a:cubicBezTo>
                    <a:pt x="2319021" y="373380"/>
                    <a:pt x="2339341" y="383540"/>
                    <a:pt x="2362200" y="381000"/>
                  </a:cubicBezTo>
                  <a:cubicBezTo>
                    <a:pt x="2385061" y="378460"/>
                    <a:pt x="2385061" y="393700"/>
                    <a:pt x="2390141" y="406400"/>
                  </a:cubicBezTo>
                  <a:cubicBezTo>
                    <a:pt x="2415541" y="459740"/>
                    <a:pt x="2410461" y="383540"/>
                    <a:pt x="2425700" y="398780"/>
                  </a:cubicBezTo>
                  <a:cubicBezTo>
                    <a:pt x="2443480" y="426720"/>
                    <a:pt x="2461261" y="403860"/>
                    <a:pt x="2476500" y="396240"/>
                  </a:cubicBezTo>
                  <a:cubicBezTo>
                    <a:pt x="2481580" y="393700"/>
                    <a:pt x="2486661" y="383540"/>
                    <a:pt x="2489200" y="378460"/>
                  </a:cubicBezTo>
                  <a:cubicBezTo>
                    <a:pt x="2494280" y="388620"/>
                    <a:pt x="2501900" y="398780"/>
                    <a:pt x="2506980" y="406400"/>
                  </a:cubicBezTo>
                  <a:cubicBezTo>
                    <a:pt x="2527300" y="406400"/>
                    <a:pt x="2545080" y="403860"/>
                    <a:pt x="2565400" y="403860"/>
                  </a:cubicBezTo>
                  <a:cubicBezTo>
                    <a:pt x="2567941" y="398780"/>
                    <a:pt x="2570480" y="391160"/>
                    <a:pt x="2573021" y="386080"/>
                  </a:cubicBezTo>
                  <a:cubicBezTo>
                    <a:pt x="2573021" y="383540"/>
                    <a:pt x="2573021" y="381000"/>
                    <a:pt x="2575561" y="381000"/>
                  </a:cubicBezTo>
                  <a:cubicBezTo>
                    <a:pt x="2562861" y="370840"/>
                    <a:pt x="2598421" y="347980"/>
                    <a:pt x="2565400" y="340360"/>
                  </a:cubicBezTo>
                  <a:cubicBezTo>
                    <a:pt x="2550161" y="335280"/>
                    <a:pt x="2540000" y="320040"/>
                    <a:pt x="2524761" y="309880"/>
                  </a:cubicBezTo>
                  <a:cubicBezTo>
                    <a:pt x="2517141" y="304800"/>
                    <a:pt x="2499361" y="304800"/>
                    <a:pt x="2512061" y="287020"/>
                  </a:cubicBezTo>
                  <a:cubicBezTo>
                    <a:pt x="2540000" y="246380"/>
                    <a:pt x="2517141" y="243840"/>
                    <a:pt x="2479041" y="228600"/>
                  </a:cubicBezTo>
                  <a:cubicBezTo>
                    <a:pt x="2440941" y="210820"/>
                    <a:pt x="2390141" y="200660"/>
                    <a:pt x="2367280" y="152400"/>
                  </a:cubicBezTo>
                  <a:cubicBezTo>
                    <a:pt x="2352041" y="119380"/>
                    <a:pt x="2313941" y="106680"/>
                    <a:pt x="2275841" y="124460"/>
                  </a:cubicBezTo>
                  <a:cubicBezTo>
                    <a:pt x="2242821" y="139700"/>
                    <a:pt x="2214880" y="144780"/>
                    <a:pt x="2192021" y="106680"/>
                  </a:cubicBezTo>
                  <a:cubicBezTo>
                    <a:pt x="2186941" y="96520"/>
                    <a:pt x="2159000" y="101600"/>
                    <a:pt x="2143761" y="96520"/>
                  </a:cubicBezTo>
                  <a:cubicBezTo>
                    <a:pt x="2131061" y="91440"/>
                    <a:pt x="2118361" y="83820"/>
                    <a:pt x="2113280" y="73660"/>
                  </a:cubicBezTo>
                  <a:cubicBezTo>
                    <a:pt x="2110741" y="68580"/>
                    <a:pt x="2128521" y="53340"/>
                    <a:pt x="2103121" y="53340"/>
                  </a:cubicBezTo>
                  <a:cubicBezTo>
                    <a:pt x="2080261" y="55880"/>
                    <a:pt x="1971041" y="27940"/>
                    <a:pt x="1945641" y="15240"/>
                  </a:cubicBezTo>
                  <a:cubicBezTo>
                    <a:pt x="1940561" y="22860"/>
                    <a:pt x="1932941" y="40640"/>
                    <a:pt x="1930400" y="40640"/>
                  </a:cubicBezTo>
                  <a:cubicBezTo>
                    <a:pt x="1899921" y="27940"/>
                    <a:pt x="1892300" y="48260"/>
                    <a:pt x="1887221" y="71120"/>
                  </a:cubicBezTo>
                  <a:cubicBezTo>
                    <a:pt x="1884680" y="81280"/>
                    <a:pt x="1882141" y="88900"/>
                    <a:pt x="1879600" y="99060"/>
                  </a:cubicBezTo>
                  <a:cubicBezTo>
                    <a:pt x="1879600" y="101600"/>
                    <a:pt x="1882141" y="104140"/>
                    <a:pt x="1882141" y="106680"/>
                  </a:cubicBezTo>
                  <a:cubicBezTo>
                    <a:pt x="1879600" y="111760"/>
                    <a:pt x="1877061" y="114300"/>
                    <a:pt x="1874521" y="119380"/>
                  </a:cubicBezTo>
                  <a:cubicBezTo>
                    <a:pt x="1871980" y="116840"/>
                    <a:pt x="1866900" y="111760"/>
                    <a:pt x="1866900" y="109220"/>
                  </a:cubicBezTo>
                  <a:cubicBezTo>
                    <a:pt x="1869441" y="104140"/>
                    <a:pt x="1874521" y="101600"/>
                    <a:pt x="1877061" y="99060"/>
                  </a:cubicBezTo>
                  <a:cubicBezTo>
                    <a:pt x="1859280" y="88900"/>
                    <a:pt x="1841500" y="76200"/>
                    <a:pt x="1823721" y="68580"/>
                  </a:cubicBezTo>
                  <a:cubicBezTo>
                    <a:pt x="1795780" y="55880"/>
                    <a:pt x="1803400" y="50800"/>
                    <a:pt x="1823721" y="38100"/>
                  </a:cubicBezTo>
                  <a:cubicBezTo>
                    <a:pt x="1836421" y="30480"/>
                    <a:pt x="1826261" y="5080"/>
                    <a:pt x="1811021" y="5080"/>
                  </a:cubicBezTo>
                  <a:cubicBezTo>
                    <a:pt x="1795780" y="5080"/>
                    <a:pt x="1783080" y="12700"/>
                    <a:pt x="1767841" y="12700"/>
                  </a:cubicBezTo>
                  <a:cubicBezTo>
                    <a:pt x="1755141" y="12700"/>
                    <a:pt x="1739900" y="10160"/>
                    <a:pt x="1724661" y="7620"/>
                  </a:cubicBezTo>
                  <a:cubicBezTo>
                    <a:pt x="1706880" y="5080"/>
                    <a:pt x="1691641" y="0"/>
                    <a:pt x="1673861" y="0"/>
                  </a:cubicBezTo>
                  <a:cubicBezTo>
                    <a:pt x="1663700" y="0"/>
                    <a:pt x="1666241" y="27940"/>
                    <a:pt x="1645921" y="15240"/>
                  </a:cubicBezTo>
                  <a:cubicBezTo>
                    <a:pt x="1630680" y="7620"/>
                    <a:pt x="1612900" y="5080"/>
                    <a:pt x="1595121" y="7620"/>
                  </a:cubicBezTo>
                  <a:cubicBezTo>
                    <a:pt x="1579880" y="7620"/>
                    <a:pt x="1567180" y="17780"/>
                    <a:pt x="1551941" y="22860"/>
                  </a:cubicBezTo>
                  <a:cubicBezTo>
                    <a:pt x="1549400" y="27940"/>
                    <a:pt x="1546861" y="35560"/>
                    <a:pt x="1546861" y="40640"/>
                  </a:cubicBezTo>
                  <a:cubicBezTo>
                    <a:pt x="1544321" y="35560"/>
                    <a:pt x="1539241" y="33020"/>
                    <a:pt x="1536700" y="27940"/>
                  </a:cubicBezTo>
                  <a:cubicBezTo>
                    <a:pt x="1518921" y="38100"/>
                    <a:pt x="1496061" y="0"/>
                    <a:pt x="1483361" y="35560"/>
                  </a:cubicBezTo>
                  <a:cubicBezTo>
                    <a:pt x="1478280" y="50800"/>
                    <a:pt x="1465580" y="53340"/>
                    <a:pt x="1463041" y="35560"/>
                  </a:cubicBezTo>
                  <a:cubicBezTo>
                    <a:pt x="1455421" y="0"/>
                    <a:pt x="1432561" y="-2540"/>
                    <a:pt x="1412241" y="15240"/>
                  </a:cubicBezTo>
                  <a:cubicBezTo>
                    <a:pt x="1397000" y="30480"/>
                    <a:pt x="1386841" y="40640"/>
                    <a:pt x="1366521" y="25400"/>
                  </a:cubicBezTo>
                  <a:cubicBezTo>
                    <a:pt x="1346200" y="10160"/>
                    <a:pt x="1313180" y="22860"/>
                    <a:pt x="1313180" y="38100"/>
                  </a:cubicBezTo>
                  <a:cubicBezTo>
                    <a:pt x="1318261" y="88900"/>
                    <a:pt x="1295400" y="60960"/>
                    <a:pt x="1275080" y="55880"/>
                  </a:cubicBezTo>
                  <a:cubicBezTo>
                    <a:pt x="1244600" y="50800"/>
                    <a:pt x="1209041" y="68580"/>
                    <a:pt x="1183641" y="43180"/>
                  </a:cubicBezTo>
                  <a:cubicBezTo>
                    <a:pt x="1153161" y="58420"/>
                    <a:pt x="1122680" y="55880"/>
                    <a:pt x="1089661" y="58420"/>
                  </a:cubicBezTo>
                  <a:cubicBezTo>
                    <a:pt x="1082041" y="58420"/>
                    <a:pt x="1066800" y="73660"/>
                    <a:pt x="1066800" y="78740"/>
                  </a:cubicBezTo>
                  <a:cubicBezTo>
                    <a:pt x="1071880" y="99060"/>
                    <a:pt x="1066800" y="106680"/>
                    <a:pt x="1049021" y="111760"/>
                  </a:cubicBezTo>
                  <a:cubicBezTo>
                    <a:pt x="1031241" y="116840"/>
                    <a:pt x="1023621" y="121920"/>
                    <a:pt x="1028700" y="144780"/>
                  </a:cubicBezTo>
                  <a:cubicBezTo>
                    <a:pt x="1031241" y="149860"/>
                    <a:pt x="1016000" y="160020"/>
                    <a:pt x="1008380" y="167640"/>
                  </a:cubicBezTo>
                  <a:cubicBezTo>
                    <a:pt x="1003300" y="160020"/>
                    <a:pt x="993141" y="154940"/>
                    <a:pt x="993141" y="147320"/>
                  </a:cubicBezTo>
                  <a:cubicBezTo>
                    <a:pt x="998221" y="111760"/>
                    <a:pt x="982980" y="88900"/>
                    <a:pt x="947421" y="81280"/>
                  </a:cubicBezTo>
                  <a:cubicBezTo>
                    <a:pt x="934721" y="78740"/>
                    <a:pt x="919480" y="68580"/>
                    <a:pt x="909321" y="73660"/>
                  </a:cubicBezTo>
                  <a:cubicBezTo>
                    <a:pt x="896621" y="81280"/>
                    <a:pt x="889000" y="99060"/>
                    <a:pt x="881380" y="111760"/>
                  </a:cubicBezTo>
                  <a:cubicBezTo>
                    <a:pt x="878841" y="119380"/>
                    <a:pt x="881380" y="132080"/>
                    <a:pt x="878841" y="134620"/>
                  </a:cubicBezTo>
                  <a:cubicBezTo>
                    <a:pt x="822961" y="162560"/>
                    <a:pt x="769621" y="193040"/>
                    <a:pt x="713741" y="218440"/>
                  </a:cubicBezTo>
                  <a:cubicBezTo>
                    <a:pt x="690880" y="228600"/>
                    <a:pt x="665480" y="220980"/>
                    <a:pt x="657861" y="193040"/>
                  </a:cubicBezTo>
                  <a:cubicBezTo>
                    <a:pt x="650241" y="165100"/>
                    <a:pt x="635000" y="167640"/>
                    <a:pt x="617221" y="180340"/>
                  </a:cubicBezTo>
                  <a:cubicBezTo>
                    <a:pt x="596900" y="193040"/>
                    <a:pt x="579121" y="205740"/>
                    <a:pt x="563880" y="220980"/>
                  </a:cubicBezTo>
                  <a:cubicBezTo>
                    <a:pt x="548641" y="236220"/>
                    <a:pt x="553721" y="248920"/>
                    <a:pt x="581661" y="251460"/>
                  </a:cubicBezTo>
                  <a:cubicBezTo>
                    <a:pt x="591821" y="254000"/>
                    <a:pt x="607061" y="261620"/>
                    <a:pt x="596900" y="261620"/>
                  </a:cubicBezTo>
                  <a:cubicBezTo>
                    <a:pt x="568961" y="264160"/>
                    <a:pt x="581661" y="317500"/>
                    <a:pt x="543561" y="297180"/>
                  </a:cubicBezTo>
                  <a:cubicBezTo>
                    <a:pt x="515621" y="281940"/>
                    <a:pt x="523241" y="327660"/>
                    <a:pt x="500380" y="325120"/>
                  </a:cubicBezTo>
                  <a:cubicBezTo>
                    <a:pt x="502921" y="335280"/>
                    <a:pt x="505461" y="347980"/>
                    <a:pt x="513080" y="363220"/>
                  </a:cubicBezTo>
                  <a:cubicBezTo>
                    <a:pt x="513080" y="363220"/>
                    <a:pt x="513080" y="363220"/>
                    <a:pt x="513080" y="363220"/>
                  </a:cubicBezTo>
                  <a:cubicBezTo>
                    <a:pt x="513080" y="363220"/>
                    <a:pt x="513080" y="363220"/>
                    <a:pt x="513080" y="363220"/>
                  </a:cubicBezTo>
                  <a:cubicBezTo>
                    <a:pt x="513080" y="363220"/>
                    <a:pt x="513080" y="363220"/>
                    <a:pt x="513080" y="363220"/>
                  </a:cubicBezTo>
                  <a:cubicBezTo>
                    <a:pt x="513080" y="363220"/>
                    <a:pt x="513080" y="363220"/>
                    <a:pt x="513080" y="363220"/>
                  </a:cubicBezTo>
                  <a:cubicBezTo>
                    <a:pt x="513080" y="360680"/>
                    <a:pt x="513080" y="358140"/>
                    <a:pt x="515621" y="355600"/>
                  </a:cubicBezTo>
                  <a:cubicBezTo>
                    <a:pt x="523241" y="363220"/>
                    <a:pt x="530861" y="370840"/>
                    <a:pt x="538480" y="378460"/>
                  </a:cubicBezTo>
                  <a:cubicBezTo>
                    <a:pt x="538480" y="388620"/>
                    <a:pt x="538480" y="396240"/>
                    <a:pt x="535941" y="406400"/>
                  </a:cubicBezTo>
                  <a:cubicBezTo>
                    <a:pt x="528321" y="396240"/>
                    <a:pt x="520700" y="386080"/>
                    <a:pt x="513080" y="375920"/>
                  </a:cubicBezTo>
                  <a:cubicBezTo>
                    <a:pt x="510541" y="373380"/>
                    <a:pt x="513080" y="368300"/>
                    <a:pt x="513080" y="365760"/>
                  </a:cubicBezTo>
                  <a:cubicBezTo>
                    <a:pt x="513080" y="365760"/>
                    <a:pt x="513080" y="365760"/>
                    <a:pt x="513080" y="365760"/>
                  </a:cubicBezTo>
                  <a:cubicBezTo>
                    <a:pt x="492761" y="368300"/>
                    <a:pt x="490221" y="396240"/>
                    <a:pt x="462280" y="378460"/>
                  </a:cubicBezTo>
                  <a:cubicBezTo>
                    <a:pt x="452121" y="370840"/>
                    <a:pt x="429261" y="378460"/>
                    <a:pt x="414021" y="383540"/>
                  </a:cubicBezTo>
                  <a:cubicBezTo>
                    <a:pt x="398780" y="388620"/>
                    <a:pt x="388621" y="408940"/>
                    <a:pt x="368300" y="391160"/>
                  </a:cubicBezTo>
                  <a:cubicBezTo>
                    <a:pt x="363221" y="386080"/>
                    <a:pt x="347980" y="373380"/>
                    <a:pt x="342900" y="393700"/>
                  </a:cubicBezTo>
                  <a:cubicBezTo>
                    <a:pt x="340361" y="401320"/>
                    <a:pt x="347980" y="411480"/>
                    <a:pt x="350521" y="419100"/>
                  </a:cubicBezTo>
                  <a:cubicBezTo>
                    <a:pt x="335280" y="419100"/>
                    <a:pt x="322580" y="421640"/>
                    <a:pt x="307341" y="421640"/>
                  </a:cubicBezTo>
                  <a:cubicBezTo>
                    <a:pt x="248921" y="414020"/>
                    <a:pt x="193041" y="414020"/>
                    <a:pt x="137161" y="441960"/>
                  </a:cubicBezTo>
                  <a:cubicBezTo>
                    <a:pt x="109221" y="457200"/>
                    <a:pt x="78741" y="462280"/>
                    <a:pt x="86361" y="502920"/>
                  </a:cubicBezTo>
                  <a:cubicBezTo>
                    <a:pt x="86361" y="510540"/>
                    <a:pt x="76200" y="520700"/>
                    <a:pt x="68580" y="525780"/>
                  </a:cubicBezTo>
                  <a:cubicBezTo>
                    <a:pt x="43180" y="551180"/>
                    <a:pt x="25400" y="523240"/>
                    <a:pt x="2541" y="515620"/>
                  </a:cubicBezTo>
                  <a:lnTo>
                    <a:pt x="2541" y="1526540"/>
                  </a:lnTo>
                  <a:cubicBezTo>
                    <a:pt x="5080" y="1529080"/>
                    <a:pt x="5080" y="1531620"/>
                    <a:pt x="7621" y="1534160"/>
                  </a:cubicBezTo>
                  <a:cubicBezTo>
                    <a:pt x="10161" y="1539240"/>
                    <a:pt x="7621" y="1546860"/>
                    <a:pt x="5080" y="1554480"/>
                  </a:cubicBezTo>
                  <a:cubicBezTo>
                    <a:pt x="5080" y="1554480"/>
                    <a:pt x="2541" y="1551940"/>
                    <a:pt x="2541" y="1551940"/>
                  </a:cubicBezTo>
                  <a:lnTo>
                    <a:pt x="2541" y="2669540"/>
                  </a:lnTo>
                  <a:cubicBezTo>
                    <a:pt x="10161" y="2674620"/>
                    <a:pt x="12700" y="2682240"/>
                    <a:pt x="7621" y="2697480"/>
                  </a:cubicBezTo>
                  <a:cubicBezTo>
                    <a:pt x="-2539" y="2720340"/>
                    <a:pt x="27941" y="2720340"/>
                    <a:pt x="40641" y="2725420"/>
                  </a:cubicBezTo>
                  <a:cubicBezTo>
                    <a:pt x="86361" y="2743201"/>
                    <a:pt x="93980" y="2791460"/>
                    <a:pt x="121921" y="2824480"/>
                  </a:cubicBezTo>
                  <a:cubicBezTo>
                    <a:pt x="142241" y="2847340"/>
                    <a:pt x="139700" y="2882901"/>
                    <a:pt x="116841" y="2910840"/>
                  </a:cubicBezTo>
                  <a:cubicBezTo>
                    <a:pt x="121921" y="2921001"/>
                    <a:pt x="124461" y="2933701"/>
                    <a:pt x="129541" y="2943860"/>
                  </a:cubicBezTo>
                  <a:cubicBezTo>
                    <a:pt x="129541" y="2943860"/>
                    <a:pt x="129541" y="2943860"/>
                    <a:pt x="129541" y="2943860"/>
                  </a:cubicBezTo>
                  <a:cubicBezTo>
                    <a:pt x="132080" y="2943860"/>
                    <a:pt x="134621" y="2943860"/>
                    <a:pt x="134621" y="2943860"/>
                  </a:cubicBezTo>
                  <a:cubicBezTo>
                    <a:pt x="144780" y="2936240"/>
                    <a:pt x="139700" y="2910840"/>
                    <a:pt x="167641" y="2926080"/>
                  </a:cubicBezTo>
                  <a:cubicBezTo>
                    <a:pt x="190500" y="2938780"/>
                    <a:pt x="195580" y="2910840"/>
                    <a:pt x="200661" y="2895601"/>
                  </a:cubicBezTo>
                  <a:cubicBezTo>
                    <a:pt x="213361" y="2862580"/>
                    <a:pt x="215900" y="2890520"/>
                    <a:pt x="231141" y="2895601"/>
                  </a:cubicBezTo>
                  <a:cubicBezTo>
                    <a:pt x="254000" y="2908301"/>
                    <a:pt x="241300" y="2941320"/>
                    <a:pt x="266700" y="2946401"/>
                  </a:cubicBezTo>
                  <a:cubicBezTo>
                    <a:pt x="251461" y="2989580"/>
                    <a:pt x="294641" y="2992120"/>
                    <a:pt x="312421" y="3012440"/>
                  </a:cubicBezTo>
                  <a:cubicBezTo>
                    <a:pt x="322580" y="3009901"/>
                    <a:pt x="340361" y="3002280"/>
                    <a:pt x="342900" y="3007360"/>
                  </a:cubicBezTo>
                  <a:cubicBezTo>
                    <a:pt x="363221" y="3030220"/>
                    <a:pt x="378461" y="3055620"/>
                    <a:pt x="396241" y="3078480"/>
                  </a:cubicBezTo>
                  <a:cubicBezTo>
                    <a:pt x="426721" y="3063240"/>
                    <a:pt x="447041" y="3073401"/>
                    <a:pt x="462280" y="3098801"/>
                  </a:cubicBezTo>
                  <a:cubicBezTo>
                    <a:pt x="467361" y="3106420"/>
                    <a:pt x="469900" y="3116580"/>
                    <a:pt x="474980" y="3121660"/>
                  </a:cubicBezTo>
                  <a:cubicBezTo>
                    <a:pt x="487680" y="3131820"/>
                    <a:pt x="490221" y="3078480"/>
                    <a:pt x="505461" y="3116580"/>
                  </a:cubicBezTo>
                  <a:cubicBezTo>
                    <a:pt x="513080" y="3134360"/>
                    <a:pt x="523241" y="3147060"/>
                    <a:pt x="541021" y="3154680"/>
                  </a:cubicBezTo>
                  <a:cubicBezTo>
                    <a:pt x="551180" y="3159760"/>
                    <a:pt x="561341" y="3172460"/>
                    <a:pt x="566421" y="3169920"/>
                  </a:cubicBezTo>
                  <a:cubicBezTo>
                    <a:pt x="607061" y="3154680"/>
                    <a:pt x="645161" y="3136901"/>
                    <a:pt x="683261" y="3121660"/>
                  </a:cubicBezTo>
                  <a:cubicBezTo>
                    <a:pt x="688341" y="3119120"/>
                    <a:pt x="688341" y="3111501"/>
                    <a:pt x="690880" y="3106420"/>
                  </a:cubicBezTo>
                  <a:cubicBezTo>
                    <a:pt x="713741" y="3121660"/>
                    <a:pt x="736600" y="3121660"/>
                    <a:pt x="762000" y="3111501"/>
                  </a:cubicBezTo>
                  <a:cubicBezTo>
                    <a:pt x="764541" y="3111501"/>
                    <a:pt x="779780" y="3124201"/>
                    <a:pt x="779780" y="3131820"/>
                  </a:cubicBezTo>
                  <a:cubicBezTo>
                    <a:pt x="779780" y="3147060"/>
                    <a:pt x="772161" y="3162301"/>
                    <a:pt x="767080" y="3177540"/>
                  </a:cubicBezTo>
                  <a:cubicBezTo>
                    <a:pt x="807721" y="3233420"/>
                    <a:pt x="871221" y="3261360"/>
                    <a:pt x="919480" y="3309620"/>
                  </a:cubicBezTo>
                  <a:cubicBezTo>
                    <a:pt x="919480" y="3309620"/>
                    <a:pt x="932180" y="3302001"/>
                    <a:pt x="934721" y="3296920"/>
                  </a:cubicBezTo>
                  <a:cubicBezTo>
                    <a:pt x="942341" y="3284220"/>
                    <a:pt x="970280" y="3284220"/>
                    <a:pt x="957580" y="3256280"/>
                  </a:cubicBezTo>
                  <a:cubicBezTo>
                    <a:pt x="955041" y="3251201"/>
                    <a:pt x="952500" y="3210560"/>
                    <a:pt x="990600" y="3225801"/>
                  </a:cubicBezTo>
                  <a:cubicBezTo>
                    <a:pt x="1023621" y="3241040"/>
                    <a:pt x="995680" y="3253740"/>
                    <a:pt x="990600" y="3266440"/>
                  </a:cubicBezTo>
                  <a:cubicBezTo>
                    <a:pt x="977900" y="3304540"/>
                    <a:pt x="975361" y="3304540"/>
                    <a:pt x="1018541" y="3317240"/>
                  </a:cubicBezTo>
                  <a:cubicBezTo>
                    <a:pt x="1038861" y="3329940"/>
                    <a:pt x="1056641" y="3360420"/>
                    <a:pt x="1079500" y="3322320"/>
                  </a:cubicBezTo>
                  <a:cubicBezTo>
                    <a:pt x="1082041" y="3319780"/>
                    <a:pt x="1094741" y="3314701"/>
                    <a:pt x="1094741" y="3317240"/>
                  </a:cubicBezTo>
                  <a:cubicBezTo>
                    <a:pt x="1107441" y="3329940"/>
                    <a:pt x="1120141" y="3345180"/>
                    <a:pt x="1132841" y="3360420"/>
                  </a:cubicBezTo>
                  <a:cubicBezTo>
                    <a:pt x="1155700" y="3388360"/>
                    <a:pt x="1158241" y="3388360"/>
                    <a:pt x="1186180" y="3347720"/>
                  </a:cubicBezTo>
                  <a:cubicBezTo>
                    <a:pt x="1183641" y="3347720"/>
                    <a:pt x="1181100" y="3350260"/>
                    <a:pt x="1178561" y="3350260"/>
                  </a:cubicBezTo>
                  <a:cubicBezTo>
                    <a:pt x="1173480" y="3347720"/>
                    <a:pt x="1170941" y="3345180"/>
                    <a:pt x="1165861" y="3342640"/>
                  </a:cubicBezTo>
                  <a:cubicBezTo>
                    <a:pt x="1168400" y="3340101"/>
                    <a:pt x="1173480" y="3335020"/>
                    <a:pt x="1176021" y="3335020"/>
                  </a:cubicBezTo>
                  <a:cubicBezTo>
                    <a:pt x="1181100" y="3337560"/>
                    <a:pt x="1183641" y="3342640"/>
                    <a:pt x="1186180" y="3345180"/>
                  </a:cubicBezTo>
                  <a:cubicBezTo>
                    <a:pt x="1219200" y="3342640"/>
                    <a:pt x="1252221" y="3362960"/>
                    <a:pt x="1285241" y="3347720"/>
                  </a:cubicBezTo>
                  <a:cubicBezTo>
                    <a:pt x="1282700" y="3335020"/>
                    <a:pt x="1264921" y="3319780"/>
                    <a:pt x="1285241" y="3309620"/>
                  </a:cubicBezTo>
                  <a:cubicBezTo>
                    <a:pt x="1290321" y="3307080"/>
                    <a:pt x="1308100" y="3312160"/>
                    <a:pt x="1313180" y="3317240"/>
                  </a:cubicBezTo>
                  <a:cubicBezTo>
                    <a:pt x="1333500" y="3342640"/>
                    <a:pt x="1356361" y="3337560"/>
                    <a:pt x="1384300" y="3329940"/>
                  </a:cubicBezTo>
                  <a:cubicBezTo>
                    <a:pt x="1424941" y="3322320"/>
                    <a:pt x="1442721" y="3296920"/>
                    <a:pt x="1427480" y="3261360"/>
                  </a:cubicBezTo>
                  <a:cubicBezTo>
                    <a:pt x="1427480" y="3258820"/>
                    <a:pt x="1417321" y="3261360"/>
                    <a:pt x="1412241" y="3261360"/>
                  </a:cubicBezTo>
                  <a:cubicBezTo>
                    <a:pt x="1412241" y="3263901"/>
                    <a:pt x="1414780" y="3266440"/>
                    <a:pt x="1414780" y="3268980"/>
                  </a:cubicBezTo>
                  <a:cubicBezTo>
                    <a:pt x="1412241" y="3274060"/>
                    <a:pt x="1409700" y="3276601"/>
                    <a:pt x="1407161" y="3281680"/>
                  </a:cubicBezTo>
                  <a:cubicBezTo>
                    <a:pt x="1404621" y="3279140"/>
                    <a:pt x="1399541" y="3274060"/>
                    <a:pt x="1399541" y="3271520"/>
                  </a:cubicBezTo>
                  <a:cubicBezTo>
                    <a:pt x="1402080" y="3266440"/>
                    <a:pt x="1407161" y="3263901"/>
                    <a:pt x="1409700" y="3261360"/>
                  </a:cubicBezTo>
                  <a:cubicBezTo>
                    <a:pt x="1417321" y="3228340"/>
                    <a:pt x="1417321" y="3197860"/>
                    <a:pt x="1379221" y="3182620"/>
                  </a:cubicBezTo>
                  <a:cubicBezTo>
                    <a:pt x="1361441" y="3175001"/>
                    <a:pt x="1343661" y="3162301"/>
                    <a:pt x="1330961" y="3147060"/>
                  </a:cubicBezTo>
                  <a:cubicBezTo>
                    <a:pt x="1325880" y="3141980"/>
                    <a:pt x="1323341" y="3124201"/>
                    <a:pt x="1325880" y="3116580"/>
                  </a:cubicBezTo>
                  <a:cubicBezTo>
                    <a:pt x="1330961" y="3103880"/>
                    <a:pt x="1343661" y="3096260"/>
                    <a:pt x="1353821" y="3086101"/>
                  </a:cubicBezTo>
                  <a:cubicBezTo>
                    <a:pt x="1356361" y="3088640"/>
                    <a:pt x="1361441" y="3093720"/>
                    <a:pt x="1361441" y="3096260"/>
                  </a:cubicBezTo>
                  <a:cubicBezTo>
                    <a:pt x="1358900" y="3106420"/>
                    <a:pt x="1346200" y="3114040"/>
                    <a:pt x="1369061" y="3119120"/>
                  </a:cubicBezTo>
                  <a:cubicBezTo>
                    <a:pt x="1399541" y="3126740"/>
                    <a:pt x="1417321" y="3091180"/>
                    <a:pt x="1440180" y="3098801"/>
                  </a:cubicBezTo>
                  <a:cubicBezTo>
                    <a:pt x="1470661" y="3108960"/>
                    <a:pt x="1473200" y="3093720"/>
                    <a:pt x="1488441" y="3075940"/>
                  </a:cubicBezTo>
                  <a:cubicBezTo>
                    <a:pt x="1496061" y="3068320"/>
                    <a:pt x="1518921" y="3045460"/>
                    <a:pt x="1539241" y="3078480"/>
                  </a:cubicBezTo>
                  <a:cubicBezTo>
                    <a:pt x="1554480" y="3103880"/>
                    <a:pt x="1574800" y="3075940"/>
                    <a:pt x="1595121" y="3070860"/>
                  </a:cubicBezTo>
                  <a:cubicBezTo>
                    <a:pt x="1612900" y="3068320"/>
                    <a:pt x="1628141" y="3058160"/>
                    <a:pt x="1645921" y="3053080"/>
                  </a:cubicBezTo>
                  <a:cubicBezTo>
                    <a:pt x="1653541" y="3075940"/>
                    <a:pt x="1633221" y="3075940"/>
                    <a:pt x="1623061" y="3081020"/>
                  </a:cubicBezTo>
                  <a:cubicBezTo>
                    <a:pt x="1597661" y="3093720"/>
                    <a:pt x="1562100" y="3093720"/>
                    <a:pt x="1574800" y="3136901"/>
                  </a:cubicBezTo>
                  <a:cubicBezTo>
                    <a:pt x="1546861" y="3159760"/>
                    <a:pt x="1521461" y="3182620"/>
                    <a:pt x="1490980" y="3200401"/>
                  </a:cubicBezTo>
                  <a:cubicBezTo>
                    <a:pt x="1485900" y="3202940"/>
                    <a:pt x="1468121" y="3192780"/>
                    <a:pt x="1473200" y="3213101"/>
                  </a:cubicBezTo>
                  <a:cubicBezTo>
                    <a:pt x="1478280" y="3225801"/>
                    <a:pt x="1488441" y="3233420"/>
                    <a:pt x="1496061" y="3246120"/>
                  </a:cubicBezTo>
                  <a:cubicBezTo>
                    <a:pt x="1513841" y="3200401"/>
                    <a:pt x="1534161" y="3243580"/>
                    <a:pt x="1549400" y="3246120"/>
                  </a:cubicBezTo>
                  <a:cubicBezTo>
                    <a:pt x="1569721" y="3251201"/>
                    <a:pt x="1590041" y="3266440"/>
                    <a:pt x="1600200" y="3235960"/>
                  </a:cubicBezTo>
                  <a:cubicBezTo>
                    <a:pt x="1600200" y="3235960"/>
                    <a:pt x="1615441" y="3235960"/>
                    <a:pt x="1615441" y="3238501"/>
                  </a:cubicBezTo>
                  <a:cubicBezTo>
                    <a:pt x="1623061" y="3263901"/>
                    <a:pt x="1628141" y="3289301"/>
                    <a:pt x="1635761" y="3314701"/>
                  </a:cubicBezTo>
                  <a:cubicBezTo>
                    <a:pt x="1638300" y="3319780"/>
                    <a:pt x="1640841" y="3324860"/>
                    <a:pt x="1645921" y="3329940"/>
                  </a:cubicBezTo>
                  <a:cubicBezTo>
                    <a:pt x="1653541" y="3324860"/>
                    <a:pt x="1663700" y="3319780"/>
                    <a:pt x="1663700" y="3312160"/>
                  </a:cubicBezTo>
                  <a:cubicBezTo>
                    <a:pt x="1666241" y="3304540"/>
                    <a:pt x="1656080" y="3294380"/>
                    <a:pt x="1656080" y="3286760"/>
                  </a:cubicBezTo>
                  <a:cubicBezTo>
                    <a:pt x="1656080" y="3279140"/>
                    <a:pt x="1656080" y="3268980"/>
                    <a:pt x="1661161" y="3263901"/>
                  </a:cubicBezTo>
                  <a:cubicBezTo>
                    <a:pt x="1673861" y="3251201"/>
                    <a:pt x="1691641" y="3230880"/>
                    <a:pt x="1706880" y="3233420"/>
                  </a:cubicBezTo>
                  <a:cubicBezTo>
                    <a:pt x="1724661" y="3233420"/>
                    <a:pt x="1719580" y="3256280"/>
                    <a:pt x="1711961" y="3268980"/>
                  </a:cubicBezTo>
                  <a:cubicBezTo>
                    <a:pt x="1717041" y="3271520"/>
                    <a:pt x="1724661" y="3276601"/>
                    <a:pt x="1727200" y="3276601"/>
                  </a:cubicBezTo>
                  <a:cubicBezTo>
                    <a:pt x="1739900" y="3274060"/>
                    <a:pt x="1757680" y="3279140"/>
                    <a:pt x="1742441" y="3289301"/>
                  </a:cubicBezTo>
                  <a:cubicBezTo>
                    <a:pt x="1719580" y="3302001"/>
                    <a:pt x="1722121" y="3314701"/>
                    <a:pt x="1729741" y="3332480"/>
                  </a:cubicBezTo>
                  <a:cubicBezTo>
                    <a:pt x="1742441" y="3360420"/>
                    <a:pt x="1744980" y="3383280"/>
                    <a:pt x="1714500" y="3401060"/>
                  </a:cubicBezTo>
                  <a:cubicBezTo>
                    <a:pt x="1711961" y="3403601"/>
                    <a:pt x="1711961" y="3411220"/>
                    <a:pt x="1709421" y="3418840"/>
                  </a:cubicBezTo>
                  <a:cubicBezTo>
                    <a:pt x="1714500" y="3418840"/>
                    <a:pt x="1722121" y="3418840"/>
                    <a:pt x="1727200" y="3416301"/>
                  </a:cubicBezTo>
                  <a:cubicBezTo>
                    <a:pt x="1732280" y="3413760"/>
                    <a:pt x="1737361" y="3411220"/>
                    <a:pt x="1744980" y="3411220"/>
                  </a:cubicBezTo>
                  <a:cubicBezTo>
                    <a:pt x="1757680" y="3411220"/>
                    <a:pt x="1752600" y="3373120"/>
                    <a:pt x="1770380" y="3393440"/>
                  </a:cubicBezTo>
                  <a:cubicBezTo>
                    <a:pt x="1778000" y="3401060"/>
                    <a:pt x="1767841" y="3426460"/>
                    <a:pt x="1762761" y="3441701"/>
                  </a:cubicBezTo>
                  <a:cubicBezTo>
                    <a:pt x="1760221" y="3446780"/>
                    <a:pt x="1747521" y="3446780"/>
                    <a:pt x="1739900" y="3446780"/>
                  </a:cubicBezTo>
                  <a:cubicBezTo>
                    <a:pt x="1724661" y="3449320"/>
                    <a:pt x="1711961" y="3449320"/>
                    <a:pt x="1696721" y="3449320"/>
                  </a:cubicBezTo>
                  <a:cubicBezTo>
                    <a:pt x="1686561" y="3439160"/>
                    <a:pt x="1676400" y="3431540"/>
                    <a:pt x="1666241" y="3421380"/>
                  </a:cubicBezTo>
                  <a:cubicBezTo>
                    <a:pt x="1610361" y="3444240"/>
                    <a:pt x="1605280" y="3449320"/>
                    <a:pt x="1617980" y="3500120"/>
                  </a:cubicBezTo>
                  <a:cubicBezTo>
                    <a:pt x="1625600" y="3505201"/>
                    <a:pt x="1635761" y="3510280"/>
                    <a:pt x="1643380" y="3515360"/>
                  </a:cubicBezTo>
                  <a:cubicBezTo>
                    <a:pt x="1638300" y="3522980"/>
                    <a:pt x="1635761" y="3528060"/>
                    <a:pt x="1630680" y="3535680"/>
                  </a:cubicBezTo>
                  <a:cubicBezTo>
                    <a:pt x="1648461" y="3561080"/>
                    <a:pt x="1648461" y="3561080"/>
                    <a:pt x="1678941" y="3538220"/>
                  </a:cubicBezTo>
                  <a:cubicBezTo>
                    <a:pt x="1684021" y="3533140"/>
                    <a:pt x="1694180" y="3533140"/>
                    <a:pt x="1701800" y="3533140"/>
                  </a:cubicBezTo>
                  <a:cubicBezTo>
                    <a:pt x="1724661" y="3533140"/>
                    <a:pt x="1750061" y="3528060"/>
                    <a:pt x="1767841" y="3535680"/>
                  </a:cubicBezTo>
                  <a:cubicBezTo>
                    <a:pt x="1793241" y="3545840"/>
                    <a:pt x="1811021" y="3540760"/>
                    <a:pt x="1836421" y="3538220"/>
                  </a:cubicBezTo>
                  <a:cubicBezTo>
                    <a:pt x="1869441" y="3530601"/>
                    <a:pt x="1897380" y="3515360"/>
                    <a:pt x="1899921" y="3489960"/>
                  </a:cubicBezTo>
                  <a:cubicBezTo>
                    <a:pt x="1899921" y="3487420"/>
                    <a:pt x="1897380" y="3479801"/>
                    <a:pt x="1894841" y="3479801"/>
                  </a:cubicBezTo>
                  <a:cubicBezTo>
                    <a:pt x="1864361" y="3479801"/>
                    <a:pt x="1856741" y="3434080"/>
                    <a:pt x="1821180" y="3444240"/>
                  </a:cubicBezTo>
                  <a:cubicBezTo>
                    <a:pt x="1816100" y="3444240"/>
                    <a:pt x="1805941" y="3434080"/>
                    <a:pt x="1805941" y="3429001"/>
                  </a:cubicBezTo>
                  <a:cubicBezTo>
                    <a:pt x="1805941" y="3423920"/>
                    <a:pt x="1811021" y="3413760"/>
                    <a:pt x="1816100" y="3408680"/>
                  </a:cubicBezTo>
                  <a:cubicBezTo>
                    <a:pt x="1838961" y="3395980"/>
                    <a:pt x="1864361" y="3390901"/>
                    <a:pt x="1892300" y="3398520"/>
                  </a:cubicBezTo>
                  <a:cubicBezTo>
                    <a:pt x="1894841" y="3393440"/>
                    <a:pt x="1897380" y="3388360"/>
                    <a:pt x="1899921" y="3383280"/>
                  </a:cubicBezTo>
                  <a:cubicBezTo>
                    <a:pt x="1899921" y="3380740"/>
                    <a:pt x="1902461" y="3378201"/>
                    <a:pt x="1902461" y="3373120"/>
                  </a:cubicBezTo>
                  <a:cubicBezTo>
                    <a:pt x="1894841" y="3347720"/>
                    <a:pt x="1882141" y="3324860"/>
                    <a:pt x="1859280" y="3312160"/>
                  </a:cubicBezTo>
                  <a:cubicBezTo>
                    <a:pt x="1854200" y="3314701"/>
                    <a:pt x="1849121" y="3317240"/>
                    <a:pt x="1844041" y="3317240"/>
                  </a:cubicBezTo>
                  <a:cubicBezTo>
                    <a:pt x="1828800" y="3319780"/>
                    <a:pt x="1826261" y="3360420"/>
                    <a:pt x="1800861" y="3335020"/>
                  </a:cubicBezTo>
                  <a:cubicBezTo>
                    <a:pt x="1783080" y="3314701"/>
                    <a:pt x="1798321" y="3302001"/>
                    <a:pt x="1813561" y="3291840"/>
                  </a:cubicBezTo>
                  <a:cubicBezTo>
                    <a:pt x="1816100" y="3279140"/>
                    <a:pt x="1818641" y="3263901"/>
                    <a:pt x="1816100" y="3251201"/>
                  </a:cubicBezTo>
                  <a:cubicBezTo>
                    <a:pt x="1813561" y="3235960"/>
                    <a:pt x="1795780" y="3215640"/>
                    <a:pt x="1826261" y="3210560"/>
                  </a:cubicBezTo>
                  <a:cubicBezTo>
                    <a:pt x="1851661" y="3205480"/>
                    <a:pt x="1849121" y="3233420"/>
                    <a:pt x="1854200" y="3248660"/>
                  </a:cubicBezTo>
                  <a:cubicBezTo>
                    <a:pt x="1859280" y="3268980"/>
                    <a:pt x="1859280" y="3291840"/>
                    <a:pt x="1861821" y="3314701"/>
                  </a:cubicBezTo>
                  <a:cubicBezTo>
                    <a:pt x="1869441" y="3307080"/>
                    <a:pt x="1874521" y="3291840"/>
                    <a:pt x="1882141" y="3289301"/>
                  </a:cubicBezTo>
                  <a:cubicBezTo>
                    <a:pt x="1905000" y="3286760"/>
                    <a:pt x="1927861" y="3286760"/>
                    <a:pt x="1948180" y="3291840"/>
                  </a:cubicBezTo>
                  <a:cubicBezTo>
                    <a:pt x="1953261" y="3291840"/>
                    <a:pt x="1948180" y="3322320"/>
                    <a:pt x="1948180" y="3340101"/>
                  </a:cubicBezTo>
                  <a:cubicBezTo>
                    <a:pt x="1983741" y="3335020"/>
                    <a:pt x="1971041" y="3370580"/>
                    <a:pt x="1983741" y="3385820"/>
                  </a:cubicBezTo>
                  <a:cubicBezTo>
                    <a:pt x="1948180" y="3388360"/>
                    <a:pt x="1938021" y="3373120"/>
                    <a:pt x="1948180" y="3340101"/>
                  </a:cubicBezTo>
                  <a:cubicBezTo>
                    <a:pt x="1932941" y="3342640"/>
                    <a:pt x="1899921" y="3322320"/>
                    <a:pt x="1915161" y="3365501"/>
                  </a:cubicBezTo>
                  <a:cubicBezTo>
                    <a:pt x="1915161" y="3368040"/>
                    <a:pt x="1907541" y="3373120"/>
                    <a:pt x="1902461" y="3375660"/>
                  </a:cubicBezTo>
                  <a:cubicBezTo>
                    <a:pt x="1899921" y="3383280"/>
                    <a:pt x="1894841" y="3390901"/>
                    <a:pt x="1892300" y="3398520"/>
                  </a:cubicBezTo>
                  <a:cubicBezTo>
                    <a:pt x="1910080" y="3411220"/>
                    <a:pt x="1927861" y="3426460"/>
                    <a:pt x="1948180" y="3439160"/>
                  </a:cubicBezTo>
                  <a:cubicBezTo>
                    <a:pt x="1953261" y="3444240"/>
                    <a:pt x="1963421" y="3449320"/>
                    <a:pt x="1968500" y="3446780"/>
                  </a:cubicBezTo>
                  <a:cubicBezTo>
                    <a:pt x="1993900" y="3439160"/>
                    <a:pt x="2019300" y="3429001"/>
                    <a:pt x="2044700" y="3418840"/>
                  </a:cubicBezTo>
                  <a:cubicBezTo>
                    <a:pt x="2049780" y="3362960"/>
                    <a:pt x="2098041" y="3380740"/>
                    <a:pt x="2128521" y="3368040"/>
                  </a:cubicBezTo>
                  <a:cubicBezTo>
                    <a:pt x="2146300" y="3360420"/>
                    <a:pt x="2148841" y="3350260"/>
                    <a:pt x="2141221" y="3332480"/>
                  </a:cubicBezTo>
                  <a:cubicBezTo>
                    <a:pt x="2131061" y="3302001"/>
                    <a:pt x="2141221" y="3279140"/>
                    <a:pt x="2174241" y="3271520"/>
                  </a:cubicBezTo>
                  <a:cubicBezTo>
                    <a:pt x="2199641" y="3263901"/>
                    <a:pt x="2225041" y="3258820"/>
                    <a:pt x="2250441" y="3253740"/>
                  </a:cubicBezTo>
                  <a:cubicBezTo>
                    <a:pt x="2255521" y="3251201"/>
                    <a:pt x="2260600" y="3248660"/>
                    <a:pt x="2263141" y="3243580"/>
                  </a:cubicBezTo>
                  <a:cubicBezTo>
                    <a:pt x="2278380" y="3210560"/>
                    <a:pt x="2306321" y="3192780"/>
                    <a:pt x="2334261" y="3190240"/>
                  </a:cubicBezTo>
                  <a:cubicBezTo>
                    <a:pt x="2352041" y="3187701"/>
                    <a:pt x="2379980" y="3208020"/>
                    <a:pt x="2387600" y="3175001"/>
                  </a:cubicBezTo>
                  <a:cubicBezTo>
                    <a:pt x="2407921" y="3190240"/>
                    <a:pt x="2413000" y="3172460"/>
                    <a:pt x="2415541" y="3159760"/>
                  </a:cubicBezTo>
                  <a:cubicBezTo>
                    <a:pt x="2423161" y="3126740"/>
                    <a:pt x="2400300" y="3152140"/>
                    <a:pt x="2390141" y="3147060"/>
                  </a:cubicBezTo>
                  <a:cubicBezTo>
                    <a:pt x="2379980" y="3139440"/>
                    <a:pt x="2359661" y="3131820"/>
                    <a:pt x="2359661" y="3124201"/>
                  </a:cubicBezTo>
                  <a:cubicBezTo>
                    <a:pt x="2357121" y="3098801"/>
                    <a:pt x="2385061" y="3098801"/>
                    <a:pt x="2410461" y="3096260"/>
                  </a:cubicBezTo>
                  <a:cubicBezTo>
                    <a:pt x="2435861" y="3093720"/>
                    <a:pt x="2440941" y="3103880"/>
                    <a:pt x="2451100" y="3116580"/>
                  </a:cubicBezTo>
                  <a:cubicBezTo>
                    <a:pt x="2456180" y="3103880"/>
                    <a:pt x="2458721" y="3091180"/>
                    <a:pt x="2466341" y="3078480"/>
                  </a:cubicBezTo>
                  <a:cubicBezTo>
                    <a:pt x="2468880" y="3075940"/>
                    <a:pt x="2476500" y="3073401"/>
                    <a:pt x="2481580" y="3073401"/>
                  </a:cubicBezTo>
                  <a:cubicBezTo>
                    <a:pt x="2489200" y="3070860"/>
                    <a:pt x="2506980" y="3073401"/>
                    <a:pt x="2506980" y="3070860"/>
                  </a:cubicBezTo>
                  <a:cubicBezTo>
                    <a:pt x="2519680" y="3030220"/>
                    <a:pt x="2565400" y="3022601"/>
                    <a:pt x="2583180" y="2992120"/>
                  </a:cubicBezTo>
                  <a:cubicBezTo>
                    <a:pt x="2595880" y="2969260"/>
                    <a:pt x="2603500" y="2969260"/>
                    <a:pt x="2621280" y="2979420"/>
                  </a:cubicBezTo>
                  <a:cubicBezTo>
                    <a:pt x="2633980" y="2987040"/>
                    <a:pt x="2646680" y="2994660"/>
                    <a:pt x="2656841" y="3002280"/>
                  </a:cubicBezTo>
                  <a:cubicBezTo>
                    <a:pt x="2679700" y="3012440"/>
                    <a:pt x="2712721" y="3014980"/>
                    <a:pt x="2725421" y="3030220"/>
                  </a:cubicBezTo>
                  <a:cubicBezTo>
                    <a:pt x="2755900" y="3078480"/>
                    <a:pt x="2745741" y="3004820"/>
                    <a:pt x="2763521" y="3020060"/>
                  </a:cubicBezTo>
                  <a:cubicBezTo>
                    <a:pt x="2763521" y="2997201"/>
                    <a:pt x="2783841" y="2966720"/>
                    <a:pt x="2740661" y="2961640"/>
                  </a:cubicBezTo>
                  <a:cubicBezTo>
                    <a:pt x="2705100" y="2956560"/>
                    <a:pt x="2730500" y="2931160"/>
                    <a:pt x="2722880" y="2918460"/>
                  </a:cubicBezTo>
                  <a:cubicBezTo>
                    <a:pt x="2722880" y="2918460"/>
                    <a:pt x="2720341" y="2918460"/>
                    <a:pt x="2720341" y="2918460"/>
                  </a:cubicBezTo>
                  <a:cubicBezTo>
                    <a:pt x="2720341" y="2918460"/>
                    <a:pt x="2720341" y="2918460"/>
                    <a:pt x="2720341" y="2918460"/>
                  </a:cubicBezTo>
                  <a:cubicBezTo>
                    <a:pt x="2720341" y="2918460"/>
                    <a:pt x="2720341" y="2918460"/>
                    <a:pt x="2720341" y="2918460"/>
                  </a:cubicBezTo>
                  <a:cubicBezTo>
                    <a:pt x="2720341" y="2918460"/>
                    <a:pt x="2720341" y="2918460"/>
                    <a:pt x="2720341" y="2918460"/>
                  </a:cubicBezTo>
                  <a:cubicBezTo>
                    <a:pt x="2720341" y="2918460"/>
                    <a:pt x="2720341" y="2918460"/>
                    <a:pt x="2720341" y="2918460"/>
                  </a:cubicBezTo>
                  <a:cubicBezTo>
                    <a:pt x="2715261" y="2915920"/>
                    <a:pt x="2707641" y="2913380"/>
                    <a:pt x="2702561" y="2910840"/>
                  </a:cubicBezTo>
                  <a:cubicBezTo>
                    <a:pt x="2707641" y="2908301"/>
                    <a:pt x="2715261" y="2905760"/>
                    <a:pt x="2720341" y="2903220"/>
                  </a:cubicBezTo>
                  <a:cubicBezTo>
                    <a:pt x="2722880" y="2908301"/>
                    <a:pt x="2725421" y="2915920"/>
                    <a:pt x="2727961" y="2921001"/>
                  </a:cubicBezTo>
                  <a:cubicBezTo>
                    <a:pt x="2753361" y="2913380"/>
                    <a:pt x="2753361" y="2913380"/>
                    <a:pt x="2755900" y="2936240"/>
                  </a:cubicBezTo>
                  <a:cubicBezTo>
                    <a:pt x="2755900" y="2938780"/>
                    <a:pt x="2755900" y="2941320"/>
                    <a:pt x="2758441" y="2941320"/>
                  </a:cubicBezTo>
                  <a:cubicBezTo>
                    <a:pt x="2801621" y="2926080"/>
                    <a:pt x="2799080" y="2979420"/>
                    <a:pt x="2827021" y="2987040"/>
                  </a:cubicBezTo>
                  <a:cubicBezTo>
                    <a:pt x="2842261" y="2992120"/>
                    <a:pt x="2844800" y="2992120"/>
                    <a:pt x="2852421" y="2976880"/>
                  </a:cubicBezTo>
                  <a:cubicBezTo>
                    <a:pt x="2857500" y="2969260"/>
                    <a:pt x="2870200" y="2964180"/>
                    <a:pt x="2880361" y="2959101"/>
                  </a:cubicBezTo>
                  <a:cubicBezTo>
                    <a:pt x="2882900" y="2951480"/>
                    <a:pt x="2882900" y="2943860"/>
                    <a:pt x="2887980" y="2936240"/>
                  </a:cubicBezTo>
                  <a:cubicBezTo>
                    <a:pt x="2908300" y="2910840"/>
                    <a:pt x="2905761" y="2910840"/>
                    <a:pt x="2905761" y="2857501"/>
                  </a:cubicBezTo>
                  <a:cubicBezTo>
                    <a:pt x="2905761" y="2834640"/>
                    <a:pt x="2913380" y="2814320"/>
                    <a:pt x="2921000" y="2791460"/>
                  </a:cubicBezTo>
                  <a:cubicBezTo>
                    <a:pt x="2921000" y="2788920"/>
                    <a:pt x="2941321" y="2796540"/>
                    <a:pt x="2946400" y="2791460"/>
                  </a:cubicBezTo>
                  <a:cubicBezTo>
                    <a:pt x="2956561" y="2786380"/>
                    <a:pt x="2959100" y="2773680"/>
                    <a:pt x="2969261" y="2766060"/>
                  </a:cubicBezTo>
                  <a:cubicBezTo>
                    <a:pt x="2987041" y="2753360"/>
                    <a:pt x="2974341" y="2750820"/>
                    <a:pt x="2964180" y="2743201"/>
                  </a:cubicBezTo>
                  <a:cubicBezTo>
                    <a:pt x="2956561" y="2735580"/>
                    <a:pt x="2951480" y="2725420"/>
                    <a:pt x="2946400" y="2715260"/>
                  </a:cubicBezTo>
                  <a:cubicBezTo>
                    <a:pt x="2943861" y="2715260"/>
                    <a:pt x="2941321" y="2717801"/>
                    <a:pt x="2938780" y="2717801"/>
                  </a:cubicBezTo>
                  <a:cubicBezTo>
                    <a:pt x="2933700" y="2715260"/>
                    <a:pt x="2931161" y="2712720"/>
                    <a:pt x="2926080" y="2710180"/>
                  </a:cubicBezTo>
                  <a:cubicBezTo>
                    <a:pt x="2928621" y="2707640"/>
                    <a:pt x="2933700" y="2702560"/>
                    <a:pt x="2936241" y="2702560"/>
                  </a:cubicBezTo>
                  <a:cubicBezTo>
                    <a:pt x="2941321" y="2705101"/>
                    <a:pt x="2943861" y="2710180"/>
                    <a:pt x="2946400" y="2712720"/>
                  </a:cubicBezTo>
                  <a:cubicBezTo>
                    <a:pt x="2964180" y="2702560"/>
                    <a:pt x="2979421" y="2702560"/>
                    <a:pt x="2997200" y="2712720"/>
                  </a:cubicBezTo>
                  <a:cubicBezTo>
                    <a:pt x="3004821" y="2684780"/>
                    <a:pt x="3035300" y="2661920"/>
                    <a:pt x="3012441" y="2628901"/>
                  </a:cubicBezTo>
                  <a:cubicBezTo>
                    <a:pt x="3007361" y="2626360"/>
                    <a:pt x="2999741" y="2623820"/>
                    <a:pt x="2994661" y="2623820"/>
                  </a:cubicBezTo>
                  <a:cubicBezTo>
                    <a:pt x="2999741" y="2621280"/>
                    <a:pt x="3002280" y="2616201"/>
                    <a:pt x="3007361" y="2613660"/>
                  </a:cubicBezTo>
                  <a:cubicBezTo>
                    <a:pt x="3009900" y="2603501"/>
                    <a:pt x="3009900" y="2588260"/>
                    <a:pt x="3017521" y="2580640"/>
                  </a:cubicBezTo>
                  <a:cubicBezTo>
                    <a:pt x="3020061" y="2575560"/>
                    <a:pt x="3040380" y="2583180"/>
                    <a:pt x="3042921" y="2578101"/>
                  </a:cubicBezTo>
                  <a:cubicBezTo>
                    <a:pt x="3048000" y="2565401"/>
                    <a:pt x="3048000" y="2552701"/>
                    <a:pt x="3050541" y="2537460"/>
                  </a:cubicBezTo>
                  <a:cubicBezTo>
                    <a:pt x="3053080" y="2519680"/>
                    <a:pt x="3063241" y="2494280"/>
                    <a:pt x="3058161" y="2489201"/>
                  </a:cubicBezTo>
                  <a:cubicBezTo>
                    <a:pt x="3037841" y="2473960"/>
                    <a:pt x="3022600" y="2461260"/>
                    <a:pt x="3040380" y="2433320"/>
                  </a:cubicBezTo>
                  <a:cubicBezTo>
                    <a:pt x="3025141" y="2425701"/>
                    <a:pt x="3002280" y="2420620"/>
                    <a:pt x="3017521" y="2397760"/>
                  </a:cubicBezTo>
                  <a:cubicBezTo>
                    <a:pt x="3017521" y="2395220"/>
                    <a:pt x="3048000" y="2410460"/>
                    <a:pt x="3063241" y="2415540"/>
                  </a:cubicBezTo>
                  <a:cubicBezTo>
                    <a:pt x="3065780" y="2415540"/>
                    <a:pt x="3068321" y="2413001"/>
                    <a:pt x="3070861" y="2413001"/>
                  </a:cubicBezTo>
                  <a:cubicBezTo>
                    <a:pt x="3065780" y="2392680"/>
                    <a:pt x="3053080" y="2377440"/>
                    <a:pt x="3060700" y="2352040"/>
                  </a:cubicBezTo>
                  <a:cubicBezTo>
                    <a:pt x="3070861" y="2319020"/>
                    <a:pt x="3091180" y="2352040"/>
                    <a:pt x="3101341" y="2341880"/>
                  </a:cubicBezTo>
                  <a:cubicBezTo>
                    <a:pt x="3103880" y="2339340"/>
                    <a:pt x="3106421" y="2339340"/>
                    <a:pt x="3108961" y="2339340"/>
                  </a:cubicBezTo>
                  <a:cubicBezTo>
                    <a:pt x="3129280" y="2321560"/>
                    <a:pt x="3075941" y="2286001"/>
                    <a:pt x="3124200" y="2273301"/>
                  </a:cubicBezTo>
                  <a:cubicBezTo>
                    <a:pt x="3126741" y="2273301"/>
                    <a:pt x="3129280" y="2265680"/>
                    <a:pt x="3126741" y="2265680"/>
                  </a:cubicBezTo>
                  <a:cubicBezTo>
                    <a:pt x="3121661" y="2265680"/>
                    <a:pt x="3116580" y="2260601"/>
                    <a:pt x="3114041" y="2260601"/>
                  </a:cubicBezTo>
                  <a:close/>
                  <a:moveTo>
                    <a:pt x="2423161" y="383540"/>
                  </a:moveTo>
                  <a:cubicBezTo>
                    <a:pt x="2425700" y="383540"/>
                    <a:pt x="2430780" y="386080"/>
                    <a:pt x="2430780" y="386080"/>
                  </a:cubicBezTo>
                  <a:cubicBezTo>
                    <a:pt x="2430780" y="391160"/>
                    <a:pt x="2428241" y="393700"/>
                    <a:pt x="2428241" y="398780"/>
                  </a:cubicBezTo>
                  <a:cubicBezTo>
                    <a:pt x="2425700" y="396240"/>
                    <a:pt x="2420621" y="396240"/>
                    <a:pt x="2418080" y="393700"/>
                  </a:cubicBezTo>
                  <a:cubicBezTo>
                    <a:pt x="2418080" y="391160"/>
                    <a:pt x="2420621" y="388620"/>
                    <a:pt x="2423161" y="383540"/>
                  </a:cubicBezTo>
                  <a:close/>
                  <a:moveTo>
                    <a:pt x="2324100" y="281940"/>
                  </a:moveTo>
                  <a:cubicBezTo>
                    <a:pt x="2324100" y="281940"/>
                    <a:pt x="2331721" y="287020"/>
                    <a:pt x="2334261" y="289560"/>
                  </a:cubicBezTo>
                  <a:cubicBezTo>
                    <a:pt x="2329180" y="302260"/>
                    <a:pt x="2324100" y="312420"/>
                    <a:pt x="2321561" y="322580"/>
                  </a:cubicBezTo>
                  <a:cubicBezTo>
                    <a:pt x="2316480" y="317500"/>
                    <a:pt x="2303780" y="307340"/>
                    <a:pt x="2306321" y="304800"/>
                  </a:cubicBezTo>
                  <a:cubicBezTo>
                    <a:pt x="2306321" y="297180"/>
                    <a:pt x="2316480" y="289560"/>
                    <a:pt x="2324100" y="281940"/>
                  </a:cubicBezTo>
                  <a:close/>
                  <a:moveTo>
                    <a:pt x="1973580" y="121920"/>
                  </a:moveTo>
                  <a:cubicBezTo>
                    <a:pt x="1983741" y="124460"/>
                    <a:pt x="1991361" y="127000"/>
                    <a:pt x="2001521" y="132080"/>
                  </a:cubicBezTo>
                  <a:cubicBezTo>
                    <a:pt x="2006600" y="129540"/>
                    <a:pt x="2011680" y="127000"/>
                    <a:pt x="2019300" y="127000"/>
                  </a:cubicBezTo>
                  <a:cubicBezTo>
                    <a:pt x="2024380" y="127000"/>
                    <a:pt x="2032000" y="129540"/>
                    <a:pt x="2037080" y="132080"/>
                  </a:cubicBezTo>
                  <a:cubicBezTo>
                    <a:pt x="2032000" y="134620"/>
                    <a:pt x="2029461" y="139700"/>
                    <a:pt x="2024380" y="142240"/>
                  </a:cubicBezTo>
                  <a:cubicBezTo>
                    <a:pt x="2019300" y="144780"/>
                    <a:pt x="2014221" y="147320"/>
                    <a:pt x="2006600" y="149860"/>
                  </a:cubicBezTo>
                  <a:cubicBezTo>
                    <a:pt x="2016761" y="170180"/>
                    <a:pt x="2026921" y="193040"/>
                    <a:pt x="2037080" y="213360"/>
                  </a:cubicBezTo>
                  <a:cubicBezTo>
                    <a:pt x="2039621" y="218440"/>
                    <a:pt x="2044700" y="223520"/>
                    <a:pt x="2049780" y="228600"/>
                  </a:cubicBezTo>
                  <a:cubicBezTo>
                    <a:pt x="2037080" y="233680"/>
                    <a:pt x="2024380" y="238760"/>
                    <a:pt x="2009141" y="243840"/>
                  </a:cubicBezTo>
                  <a:cubicBezTo>
                    <a:pt x="2009141" y="236220"/>
                    <a:pt x="2006600" y="231140"/>
                    <a:pt x="2009141" y="223520"/>
                  </a:cubicBezTo>
                  <a:cubicBezTo>
                    <a:pt x="2021841" y="185420"/>
                    <a:pt x="1973580" y="180340"/>
                    <a:pt x="1968500" y="152400"/>
                  </a:cubicBezTo>
                  <a:cubicBezTo>
                    <a:pt x="1968500" y="142240"/>
                    <a:pt x="1971041" y="132080"/>
                    <a:pt x="1973580" y="121920"/>
                  </a:cubicBezTo>
                  <a:close/>
                  <a:moveTo>
                    <a:pt x="45721" y="642620"/>
                  </a:moveTo>
                  <a:cubicBezTo>
                    <a:pt x="48261" y="642620"/>
                    <a:pt x="50800" y="645160"/>
                    <a:pt x="53341" y="645160"/>
                  </a:cubicBezTo>
                  <a:cubicBezTo>
                    <a:pt x="50800" y="647700"/>
                    <a:pt x="48261" y="652780"/>
                    <a:pt x="43180" y="655320"/>
                  </a:cubicBezTo>
                  <a:cubicBezTo>
                    <a:pt x="40641" y="655320"/>
                    <a:pt x="38100" y="652780"/>
                    <a:pt x="35561" y="652780"/>
                  </a:cubicBezTo>
                  <a:cubicBezTo>
                    <a:pt x="40641" y="647700"/>
                    <a:pt x="43180" y="645160"/>
                    <a:pt x="45721" y="642620"/>
                  </a:cubicBezTo>
                  <a:close/>
                  <a:moveTo>
                    <a:pt x="0" y="957580"/>
                  </a:moveTo>
                  <a:cubicBezTo>
                    <a:pt x="5080" y="955040"/>
                    <a:pt x="7621" y="947420"/>
                    <a:pt x="12700" y="947420"/>
                  </a:cubicBezTo>
                  <a:cubicBezTo>
                    <a:pt x="17780" y="947420"/>
                    <a:pt x="25400" y="949960"/>
                    <a:pt x="30480" y="952500"/>
                  </a:cubicBezTo>
                  <a:cubicBezTo>
                    <a:pt x="25400" y="955040"/>
                    <a:pt x="22861" y="960120"/>
                    <a:pt x="12700" y="970280"/>
                  </a:cubicBezTo>
                  <a:cubicBezTo>
                    <a:pt x="10161" y="967740"/>
                    <a:pt x="5080" y="962660"/>
                    <a:pt x="0" y="957580"/>
                  </a:cubicBezTo>
                  <a:close/>
                  <a:moveTo>
                    <a:pt x="2541" y="1587500"/>
                  </a:moveTo>
                  <a:cubicBezTo>
                    <a:pt x="5080" y="1577340"/>
                    <a:pt x="5080" y="1567180"/>
                    <a:pt x="10161" y="1557020"/>
                  </a:cubicBezTo>
                  <a:cubicBezTo>
                    <a:pt x="10161" y="1554480"/>
                    <a:pt x="22861" y="1557020"/>
                    <a:pt x="38100" y="1559560"/>
                  </a:cubicBezTo>
                  <a:cubicBezTo>
                    <a:pt x="33021" y="1572260"/>
                    <a:pt x="30480" y="1582420"/>
                    <a:pt x="22861" y="1590040"/>
                  </a:cubicBezTo>
                  <a:cubicBezTo>
                    <a:pt x="20321" y="1592580"/>
                    <a:pt x="10161" y="1590040"/>
                    <a:pt x="2541" y="1587500"/>
                  </a:cubicBezTo>
                  <a:close/>
                  <a:moveTo>
                    <a:pt x="30480" y="2214880"/>
                  </a:moveTo>
                  <a:cubicBezTo>
                    <a:pt x="27941" y="2212340"/>
                    <a:pt x="22861" y="2207260"/>
                    <a:pt x="22861" y="2204720"/>
                  </a:cubicBezTo>
                  <a:cubicBezTo>
                    <a:pt x="25400" y="2199640"/>
                    <a:pt x="30480" y="2197101"/>
                    <a:pt x="33021" y="2194560"/>
                  </a:cubicBezTo>
                  <a:cubicBezTo>
                    <a:pt x="33021" y="2197101"/>
                    <a:pt x="35561" y="2199640"/>
                    <a:pt x="35561" y="2202180"/>
                  </a:cubicBezTo>
                  <a:cubicBezTo>
                    <a:pt x="35561" y="2207260"/>
                    <a:pt x="33021" y="2209801"/>
                    <a:pt x="30480" y="2214880"/>
                  </a:cubicBezTo>
                  <a:close/>
                  <a:moveTo>
                    <a:pt x="43180" y="2192020"/>
                  </a:moveTo>
                  <a:cubicBezTo>
                    <a:pt x="40641" y="2189480"/>
                    <a:pt x="35561" y="2189480"/>
                    <a:pt x="33021" y="2186940"/>
                  </a:cubicBezTo>
                  <a:cubicBezTo>
                    <a:pt x="35561" y="2181860"/>
                    <a:pt x="38100" y="2179320"/>
                    <a:pt x="40641" y="2174240"/>
                  </a:cubicBezTo>
                  <a:cubicBezTo>
                    <a:pt x="43180" y="2174240"/>
                    <a:pt x="48261" y="2176780"/>
                    <a:pt x="48261" y="2176780"/>
                  </a:cubicBezTo>
                  <a:cubicBezTo>
                    <a:pt x="45721" y="2184401"/>
                    <a:pt x="45721" y="2186940"/>
                    <a:pt x="43180" y="2192020"/>
                  </a:cubicBezTo>
                  <a:close/>
                  <a:moveTo>
                    <a:pt x="50800" y="1183640"/>
                  </a:moveTo>
                  <a:cubicBezTo>
                    <a:pt x="48261" y="1178560"/>
                    <a:pt x="40641" y="1176020"/>
                    <a:pt x="40641" y="1170940"/>
                  </a:cubicBezTo>
                  <a:cubicBezTo>
                    <a:pt x="40641" y="1165860"/>
                    <a:pt x="43180" y="1158240"/>
                    <a:pt x="45721" y="1153160"/>
                  </a:cubicBezTo>
                  <a:cubicBezTo>
                    <a:pt x="48261" y="1158240"/>
                    <a:pt x="53341" y="1160780"/>
                    <a:pt x="63500" y="1170940"/>
                  </a:cubicBezTo>
                  <a:cubicBezTo>
                    <a:pt x="60961" y="1173480"/>
                    <a:pt x="55880" y="1178560"/>
                    <a:pt x="50800" y="1183640"/>
                  </a:cubicBezTo>
                  <a:close/>
                  <a:moveTo>
                    <a:pt x="124461" y="492760"/>
                  </a:moveTo>
                  <a:cubicBezTo>
                    <a:pt x="132080" y="495300"/>
                    <a:pt x="147321" y="500380"/>
                    <a:pt x="147321" y="502920"/>
                  </a:cubicBezTo>
                  <a:cubicBezTo>
                    <a:pt x="144780" y="523240"/>
                    <a:pt x="139700" y="546100"/>
                    <a:pt x="134621" y="568960"/>
                  </a:cubicBezTo>
                  <a:cubicBezTo>
                    <a:pt x="127000" y="566420"/>
                    <a:pt x="121921" y="563880"/>
                    <a:pt x="121921" y="563880"/>
                  </a:cubicBezTo>
                  <a:cubicBezTo>
                    <a:pt x="124461" y="538480"/>
                    <a:pt x="124461" y="515620"/>
                    <a:pt x="124461" y="492760"/>
                  </a:cubicBezTo>
                  <a:close/>
                  <a:moveTo>
                    <a:pt x="78741" y="1003300"/>
                  </a:moveTo>
                  <a:cubicBezTo>
                    <a:pt x="83821" y="1003300"/>
                    <a:pt x="88900" y="1003300"/>
                    <a:pt x="91441" y="1003300"/>
                  </a:cubicBezTo>
                  <a:cubicBezTo>
                    <a:pt x="91441" y="1005840"/>
                    <a:pt x="88900" y="1008380"/>
                    <a:pt x="88900" y="1010920"/>
                  </a:cubicBezTo>
                  <a:cubicBezTo>
                    <a:pt x="83821" y="1010920"/>
                    <a:pt x="81280" y="1010920"/>
                    <a:pt x="76200" y="1008380"/>
                  </a:cubicBezTo>
                  <a:cubicBezTo>
                    <a:pt x="76200" y="1008380"/>
                    <a:pt x="78741" y="1003300"/>
                    <a:pt x="78741" y="1003300"/>
                  </a:cubicBezTo>
                  <a:close/>
                  <a:moveTo>
                    <a:pt x="81280" y="1369060"/>
                  </a:moveTo>
                  <a:cubicBezTo>
                    <a:pt x="78741" y="1366520"/>
                    <a:pt x="76200" y="1366520"/>
                    <a:pt x="73661" y="1366520"/>
                  </a:cubicBezTo>
                  <a:cubicBezTo>
                    <a:pt x="76200" y="1363980"/>
                    <a:pt x="78741" y="1358900"/>
                    <a:pt x="83821" y="1356360"/>
                  </a:cubicBezTo>
                  <a:cubicBezTo>
                    <a:pt x="86361" y="1356360"/>
                    <a:pt x="88900" y="1358900"/>
                    <a:pt x="91441" y="1358900"/>
                  </a:cubicBezTo>
                  <a:cubicBezTo>
                    <a:pt x="86361" y="1361440"/>
                    <a:pt x="83821" y="1366520"/>
                    <a:pt x="81280" y="1369060"/>
                  </a:cubicBezTo>
                  <a:close/>
                  <a:moveTo>
                    <a:pt x="109221" y="1132840"/>
                  </a:moveTo>
                  <a:cubicBezTo>
                    <a:pt x="101600" y="1117600"/>
                    <a:pt x="96521" y="1109980"/>
                    <a:pt x="93980" y="1099820"/>
                  </a:cubicBezTo>
                  <a:cubicBezTo>
                    <a:pt x="93980" y="1099820"/>
                    <a:pt x="99061" y="1094740"/>
                    <a:pt x="104141" y="1092200"/>
                  </a:cubicBezTo>
                  <a:cubicBezTo>
                    <a:pt x="109221" y="1099820"/>
                    <a:pt x="114300" y="1104900"/>
                    <a:pt x="116841" y="1112520"/>
                  </a:cubicBezTo>
                  <a:cubicBezTo>
                    <a:pt x="116841" y="1117600"/>
                    <a:pt x="111761" y="1122680"/>
                    <a:pt x="109221" y="1132840"/>
                  </a:cubicBezTo>
                  <a:close/>
                  <a:moveTo>
                    <a:pt x="134621" y="1132840"/>
                  </a:moveTo>
                  <a:cubicBezTo>
                    <a:pt x="129541" y="1132840"/>
                    <a:pt x="127000" y="1130300"/>
                    <a:pt x="121921" y="1130300"/>
                  </a:cubicBezTo>
                  <a:cubicBezTo>
                    <a:pt x="124461" y="1127760"/>
                    <a:pt x="124461" y="1122680"/>
                    <a:pt x="127000" y="1120140"/>
                  </a:cubicBezTo>
                  <a:cubicBezTo>
                    <a:pt x="132080" y="1122680"/>
                    <a:pt x="134621" y="1125220"/>
                    <a:pt x="139700" y="1127760"/>
                  </a:cubicBezTo>
                  <a:cubicBezTo>
                    <a:pt x="137161" y="1130300"/>
                    <a:pt x="134621" y="1132840"/>
                    <a:pt x="134621" y="1132840"/>
                  </a:cubicBezTo>
                  <a:close/>
                  <a:moveTo>
                    <a:pt x="144780" y="1069340"/>
                  </a:moveTo>
                  <a:cubicBezTo>
                    <a:pt x="144780" y="1069340"/>
                    <a:pt x="139700" y="1059180"/>
                    <a:pt x="139700" y="1059180"/>
                  </a:cubicBezTo>
                  <a:cubicBezTo>
                    <a:pt x="147321" y="1056640"/>
                    <a:pt x="154941" y="1051560"/>
                    <a:pt x="162561" y="1051560"/>
                  </a:cubicBezTo>
                  <a:cubicBezTo>
                    <a:pt x="162561" y="1051560"/>
                    <a:pt x="165100" y="1059180"/>
                    <a:pt x="170180" y="1064260"/>
                  </a:cubicBezTo>
                  <a:cubicBezTo>
                    <a:pt x="160021" y="1064260"/>
                    <a:pt x="152400" y="1069340"/>
                    <a:pt x="144780" y="1069340"/>
                  </a:cubicBezTo>
                  <a:close/>
                  <a:moveTo>
                    <a:pt x="170180" y="840740"/>
                  </a:moveTo>
                  <a:cubicBezTo>
                    <a:pt x="170180" y="835660"/>
                    <a:pt x="170180" y="828040"/>
                    <a:pt x="172721" y="828040"/>
                  </a:cubicBezTo>
                  <a:cubicBezTo>
                    <a:pt x="180341" y="825500"/>
                    <a:pt x="187961" y="822960"/>
                    <a:pt x="198121" y="820420"/>
                  </a:cubicBezTo>
                  <a:cubicBezTo>
                    <a:pt x="195580" y="828040"/>
                    <a:pt x="195580" y="835660"/>
                    <a:pt x="195580" y="835660"/>
                  </a:cubicBezTo>
                  <a:cubicBezTo>
                    <a:pt x="187961" y="838200"/>
                    <a:pt x="180341" y="838200"/>
                    <a:pt x="170180" y="840740"/>
                  </a:cubicBezTo>
                  <a:close/>
                  <a:moveTo>
                    <a:pt x="213361" y="2402840"/>
                  </a:moveTo>
                  <a:cubicBezTo>
                    <a:pt x="210821" y="2405380"/>
                    <a:pt x="203200" y="2402840"/>
                    <a:pt x="198121" y="2402840"/>
                  </a:cubicBezTo>
                  <a:cubicBezTo>
                    <a:pt x="198121" y="2395220"/>
                    <a:pt x="198121" y="2387601"/>
                    <a:pt x="198121" y="2385060"/>
                  </a:cubicBezTo>
                  <a:cubicBezTo>
                    <a:pt x="213361" y="2385060"/>
                    <a:pt x="218441" y="2385060"/>
                    <a:pt x="223521" y="2385060"/>
                  </a:cubicBezTo>
                  <a:cubicBezTo>
                    <a:pt x="218441" y="2392680"/>
                    <a:pt x="218441" y="2397760"/>
                    <a:pt x="213361" y="2402840"/>
                  </a:cubicBezTo>
                  <a:close/>
                  <a:moveTo>
                    <a:pt x="228600" y="883920"/>
                  </a:moveTo>
                  <a:cubicBezTo>
                    <a:pt x="220980" y="886460"/>
                    <a:pt x="213361" y="883920"/>
                    <a:pt x="203200" y="883920"/>
                  </a:cubicBezTo>
                  <a:cubicBezTo>
                    <a:pt x="205741" y="878840"/>
                    <a:pt x="210821" y="873760"/>
                    <a:pt x="213361" y="868680"/>
                  </a:cubicBezTo>
                  <a:cubicBezTo>
                    <a:pt x="220980" y="868680"/>
                    <a:pt x="228600" y="871220"/>
                    <a:pt x="236221" y="871220"/>
                  </a:cubicBezTo>
                  <a:cubicBezTo>
                    <a:pt x="236221" y="873760"/>
                    <a:pt x="233680" y="881380"/>
                    <a:pt x="228600" y="883920"/>
                  </a:cubicBezTo>
                  <a:close/>
                  <a:moveTo>
                    <a:pt x="269241" y="2164080"/>
                  </a:moveTo>
                  <a:cubicBezTo>
                    <a:pt x="266700" y="2161540"/>
                    <a:pt x="261621" y="2159001"/>
                    <a:pt x="259080" y="2153920"/>
                  </a:cubicBezTo>
                  <a:cubicBezTo>
                    <a:pt x="259080" y="2151380"/>
                    <a:pt x="261621" y="2148840"/>
                    <a:pt x="261621" y="2146301"/>
                  </a:cubicBezTo>
                  <a:cubicBezTo>
                    <a:pt x="264161" y="2148840"/>
                    <a:pt x="269241" y="2151380"/>
                    <a:pt x="271780" y="2153920"/>
                  </a:cubicBezTo>
                  <a:cubicBezTo>
                    <a:pt x="271780" y="2159001"/>
                    <a:pt x="271780" y="2161540"/>
                    <a:pt x="269241" y="2164080"/>
                  </a:cubicBezTo>
                  <a:close/>
                  <a:moveTo>
                    <a:pt x="259080" y="866140"/>
                  </a:moveTo>
                  <a:cubicBezTo>
                    <a:pt x="259080" y="861060"/>
                    <a:pt x="259080" y="855980"/>
                    <a:pt x="259080" y="853440"/>
                  </a:cubicBezTo>
                  <a:cubicBezTo>
                    <a:pt x="261621" y="853440"/>
                    <a:pt x="264161" y="855980"/>
                    <a:pt x="266700" y="855980"/>
                  </a:cubicBezTo>
                  <a:cubicBezTo>
                    <a:pt x="266700" y="861060"/>
                    <a:pt x="266700" y="863600"/>
                    <a:pt x="264161" y="868680"/>
                  </a:cubicBezTo>
                  <a:cubicBezTo>
                    <a:pt x="264161" y="868680"/>
                    <a:pt x="259080" y="866140"/>
                    <a:pt x="259080" y="866140"/>
                  </a:cubicBezTo>
                  <a:close/>
                  <a:moveTo>
                    <a:pt x="238761" y="546100"/>
                  </a:moveTo>
                  <a:cubicBezTo>
                    <a:pt x="226061" y="561340"/>
                    <a:pt x="215900" y="579120"/>
                    <a:pt x="203200" y="594360"/>
                  </a:cubicBezTo>
                  <a:cubicBezTo>
                    <a:pt x="193041" y="607060"/>
                    <a:pt x="177800" y="612140"/>
                    <a:pt x="170180" y="591820"/>
                  </a:cubicBezTo>
                  <a:cubicBezTo>
                    <a:pt x="147321" y="594360"/>
                    <a:pt x="127000" y="624840"/>
                    <a:pt x="99061" y="604520"/>
                  </a:cubicBezTo>
                  <a:cubicBezTo>
                    <a:pt x="119380" y="594360"/>
                    <a:pt x="142241" y="584200"/>
                    <a:pt x="162561" y="574040"/>
                  </a:cubicBezTo>
                  <a:cubicBezTo>
                    <a:pt x="157480" y="561340"/>
                    <a:pt x="154941" y="551180"/>
                    <a:pt x="149861" y="538480"/>
                  </a:cubicBezTo>
                  <a:cubicBezTo>
                    <a:pt x="160021" y="530860"/>
                    <a:pt x="177800" y="523240"/>
                    <a:pt x="180341" y="513080"/>
                  </a:cubicBezTo>
                  <a:cubicBezTo>
                    <a:pt x="190500" y="477520"/>
                    <a:pt x="208280" y="482600"/>
                    <a:pt x="228600" y="497840"/>
                  </a:cubicBezTo>
                  <a:cubicBezTo>
                    <a:pt x="243841" y="508000"/>
                    <a:pt x="276861" y="482600"/>
                    <a:pt x="274321" y="518160"/>
                  </a:cubicBezTo>
                  <a:cubicBezTo>
                    <a:pt x="279400" y="528320"/>
                    <a:pt x="251461" y="533400"/>
                    <a:pt x="238761" y="546100"/>
                  </a:cubicBezTo>
                  <a:close/>
                  <a:moveTo>
                    <a:pt x="289561" y="820420"/>
                  </a:moveTo>
                  <a:cubicBezTo>
                    <a:pt x="287021" y="820420"/>
                    <a:pt x="281941" y="817880"/>
                    <a:pt x="281941" y="817880"/>
                  </a:cubicBezTo>
                  <a:cubicBezTo>
                    <a:pt x="281941" y="812800"/>
                    <a:pt x="281941" y="807720"/>
                    <a:pt x="281941" y="805180"/>
                  </a:cubicBezTo>
                  <a:cubicBezTo>
                    <a:pt x="284480" y="805180"/>
                    <a:pt x="287021" y="807720"/>
                    <a:pt x="289561" y="807720"/>
                  </a:cubicBezTo>
                  <a:cubicBezTo>
                    <a:pt x="289561" y="812800"/>
                    <a:pt x="289561" y="817880"/>
                    <a:pt x="289561" y="820420"/>
                  </a:cubicBezTo>
                  <a:close/>
                  <a:moveTo>
                    <a:pt x="292100" y="490220"/>
                  </a:moveTo>
                  <a:cubicBezTo>
                    <a:pt x="289561" y="485140"/>
                    <a:pt x="287021" y="474980"/>
                    <a:pt x="289561" y="474980"/>
                  </a:cubicBezTo>
                  <a:cubicBezTo>
                    <a:pt x="302261" y="467360"/>
                    <a:pt x="314961" y="459740"/>
                    <a:pt x="327661" y="454660"/>
                  </a:cubicBezTo>
                  <a:cubicBezTo>
                    <a:pt x="330200" y="454660"/>
                    <a:pt x="335280" y="459740"/>
                    <a:pt x="337821" y="462280"/>
                  </a:cubicBezTo>
                  <a:cubicBezTo>
                    <a:pt x="327661" y="474980"/>
                    <a:pt x="317500" y="490220"/>
                    <a:pt x="307341" y="502920"/>
                  </a:cubicBezTo>
                  <a:cubicBezTo>
                    <a:pt x="302261" y="500380"/>
                    <a:pt x="294641" y="495300"/>
                    <a:pt x="292100" y="490220"/>
                  </a:cubicBezTo>
                  <a:close/>
                  <a:moveTo>
                    <a:pt x="312421" y="2895601"/>
                  </a:moveTo>
                  <a:cubicBezTo>
                    <a:pt x="309880" y="2893060"/>
                    <a:pt x="304800" y="2890520"/>
                    <a:pt x="302261" y="2885440"/>
                  </a:cubicBezTo>
                  <a:cubicBezTo>
                    <a:pt x="302261" y="2882901"/>
                    <a:pt x="304800" y="2880360"/>
                    <a:pt x="304800" y="2877820"/>
                  </a:cubicBezTo>
                  <a:cubicBezTo>
                    <a:pt x="307341" y="2880360"/>
                    <a:pt x="312421" y="2882901"/>
                    <a:pt x="314961" y="2887980"/>
                  </a:cubicBezTo>
                  <a:cubicBezTo>
                    <a:pt x="317500" y="2890520"/>
                    <a:pt x="312421" y="2893060"/>
                    <a:pt x="312421" y="2895601"/>
                  </a:cubicBezTo>
                  <a:close/>
                  <a:moveTo>
                    <a:pt x="330200" y="782320"/>
                  </a:moveTo>
                  <a:cubicBezTo>
                    <a:pt x="327661" y="782320"/>
                    <a:pt x="325121" y="779780"/>
                    <a:pt x="322580" y="779780"/>
                  </a:cubicBezTo>
                  <a:cubicBezTo>
                    <a:pt x="325121" y="777240"/>
                    <a:pt x="327661" y="772160"/>
                    <a:pt x="330200" y="769620"/>
                  </a:cubicBezTo>
                  <a:cubicBezTo>
                    <a:pt x="332741" y="772160"/>
                    <a:pt x="335280" y="772160"/>
                    <a:pt x="337821" y="772160"/>
                  </a:cubicBezTo>
                  <a:cubicBezTo>
                    <a:pt x="335280" y="777240"/>
                    <a:pt x="332741" y="779780"/>
                    <a:pt x="330200" y="782320"/>
                  </a:cubicBezTo>
                  <a:close/>
                  <a:moveTo>
                    <a:pt x="353061" y="2486660"/>
                  </a:moveTo>
                  <a:cubicBezTo>
                    <a:pt x="347980" y="2481580"/>
                    <a:pt x="340361" y="2476501"/>
                    <a:pt x="337821" y="2468880"/>
                  </a:cubicBezTo>
                  <a:cubicBezTo>
                    <a:pt x="335280" y="2463801"/>
                    <a:pt x="340361" y="2458720"/>
                    <a:pt x="340361" y="2451101"/>
                  </a:cubicBezTo>
                  <a:cubicBezTo>
                    <a:pt x="345441" y="2458720"/>
                    <a:pt x="353061" y="2463801"/>
                    <a:pt x="355600" y="2471420"/>
                  </a:cubicBezTo>
                  <a:cubicBezTo>
                    <a:pt x="358141" y="2476501"/>
                    <a:pt x="355600" y="2481580"/>
                    <a:pt x="353061" y="2486660"/>
                  </a:cubicBezTo>
                  <a:close/>
                  <a:moveTo>
                    <a:pt x="370841" y="843280"/>
                  </a:moveTo>
                  <a:cubicBezTo>
                    <a:pt x="360680" y="840740"/>
                    <a:pt x="345441" y="833120"/>
                    <a:pt x="345441" y="828040"/>
                  </a:cubicBezTo>
                  <a:cubicBezTo>
                    <a:pt x="345441" y="817880"/>
                    <a:pt x="353061" y="807720"/>
                    <a:pt x="358141" y="795020"/>
                  </a:cubicBezTo>
                  <a:cubicBezTo>
                    <a:pt x="365761" y="802640"/>
                    <a:pt x="373380" y="810260"/>
                    <a:pt x="383541" y="822960"/>
                  </a:cubicBezTo>
                  <a:cubicBezTo>
                    <a:pt x="378461" y="830580"/>
                    <a:pt x="370841" y="843280"/>
                    <a:pt x="370841" y="843280"/>
                  </a:cubicBezTo>
                  <a:close/>
                  <a:moveTo>
                    <a:pt x="375921" y="469900"/>
                  </a:moveTo>
                  <a:cubicBezTo>
                    <a:pt x="370841" y="467360"/>
                    <a:pt x="363221" y="464820"/>
                    <a:pt x="358141" y="459740"/>
                  </a:cubicBezTo>
                  <a:cubicBezTo>
                    <a:pt x="353061" y="454660"/>
                    <a:pt x="353061" y="449580"/>
                    <a:pt x="347980" y="436880"/>
                  </a:cubicBezTo>
                  <a:cubicBezTo>
                    <a:pt x="347980" y="434340"/>
                    <a:pt x="350521" y="429260"/>
                    <a:pt x="353061" y="421640"/>
                  </a:cubicBezTo>
                  <a:cubicBezTo>
                    <a:pt x="363221" y="426720"/>
                    <a:pt x="378461" y="429260"/>
                    <a:pt x="386080" y="436880"/>
                  </a:cubicBezTo>
                  <a:cubicBezTo>
                    <a:pt x="388621" y="444500"/>
                    <a:pt x="378461" y="459740"/>
                    <a:pt x="375921" y="469900"/>
                  </a:cubicBezTo>
                  <a:close/>
                  <a:moveTo>
                    <a:pt x="406400" y="746760"/>
                  </a:moveTo>
                  <a:cubicBezTo>
                    <a:pt x="408941" y="741680"/>
                    <a:pt x="411480" y="734060"/>
                    <a:pt x="416561" y="734060"/>
                  </a:cubicBezTo>
                  <a:cubicBezTo>
                    <a:pt x="424180" y="731520"/>
                    <a:pt x="431800" y="734060"/>
                    <a:pt x="441961" y="734060"/>
                  </a:cubicBezTo>
                  <a:cubicBezTo>
                    <a:pt x="439421" y="739140"/>
                    <a:pt x="434341" y="744220"/>
                    <a:pt x="431800" y="749300"/>
                  </a:cubicBezTo>
                  <a:cubicBezTo>
                    <a:pt x="424180" y="749300"/>
                    <a:pt x="416561" y="746760"/>
                    <a:pt x="406400" y="746760"/>
                  </a:cubicBezTo>
                  <a:close/>
                  <a:moveTo>
                    <a:pt x="441961" y="2783840"/>
                  </a:moveTo>
                  <a:cubicBezTo>
                    <a:pt x="439421" y="2783840"/>
                    <a:pt x="436880" y="2781301"/>
                    <a:pt x="434341" y="2781301"/>
                  </a:cubicBezTo>
                  <a:cubicBezTo>
                    <a:pt x="436880" y="2778760"/>
                    <a:pt x="439421" y="2773680"/>
                    <a:pt x="444500" y="2771140"/>
                  </a:cubicBezTo>
                  <a:cubicBezTo>
                    <a:pt x="447041" y="2771140"/>
                    <a:pt x="449580" y="2773680"/>
                    <a:pt x="452121" y="2773680"/>
                  </a:cubicBezTo>
                  <a:cubicBezTo>
                    <a:pt x="449580" y="2776220"/>
                    <a:pt x="447041" y="2781301"/>
                    <a:pt x="441961" y="2783840"/>
                  </a:cubicBezTo>
                  <a:close/>
                  <a:moveTo>
                    <a:pt x="589280" y="657860"/>
                  </a:moveTo>
                  <a:cubicBezTo>
                    <a:pt x="589280" y="655320"/>
                    <a:pt x="591821" y="652780"/>
                    <a:pt x="591821" y="650240"/>
                  </a:cubicBezTo>
                  <a:cubicBezTo>
                    <a:pt x="596900" y="650240"/>
                    <a:pt x="599441" y="650240"/>
                    <a:pt x="604521" y="652780"/>
                  </a:cubicBezTo>
                  <a:cubicBezTo>
                    <a:pt x="604521" y="655320"/>
                    <a:pt x="601980" y="660400"/>
                    <a:pt x="601980" y="660400"/>
                  </a:cubicBezTo>
                  <a:cubicBezTo>
                    <a:pt x="599441" y="660400"/>
                    <a:pt x="594361" y="657860"/>
                    <a:pt x="589280" y="657860"/>
                  </a:cubicBezTo>
                  <a:close/>
                  <a:moveTo>
                    <a:pt x="591821" y="2735580"/>
                  </a:moveTo>
                  <a:cubicBezTo>
                    <a:pt x="591821" y="2740660"/>
                    <a:pt x="591821" y="2743201"/>
                    <a:pt x="589280" y="2748280"/>
                  </a:cubicBezTo>
                  <a:cubicBezTo>
                    <a:pt x="586741" y="2748280"/>
                    <a:pt x="581661" y="2745740"/>
                    <a:pt x="581661" y="2745740"/>
                  </a:cubicBezTo>
                  <a:cubicBezTo>
                    <a:pt x="581661" y="2740660"/>
                    <a:pt x="581661" y="2735580"/>
                    <a:pt x="581661" y="2733040"/>
                  </a:cubicBezTo>
                  <a:cubicBezTo>
                    <a:pt x="586741" y="2733040"/>
                    <a:pt x="589280" y="2735580"/>
                    <a:pt x="591821" y="2735580"/>
                  </a:cubicBezTo>
                  <a:close/>
                  <a:moveTo>
                    <a:pt x="581661" y="360680"/>
                  </a:moveTo>
                  <a:cubicBezTo>
                    <a:pt x="586741" y="360680"/>
                    <a:pt x="591821" y="360680"/>
                    <a:pt x="594361" y="360680"/>
                  </a:cubicBezTo>
                  <a:cubicBezTo>
                    <a:pt x="594361" y="363220"/>
                    <a:pt x="591821" y="365760"/>
                    <a:pt x="591821" y="368300"/>
                  </a:cubicBezTo>
                  <a:cubicBezTo>
                    <a:pt x="586741" y="368300"/>
                    <a:pt x="584200" y="368300"/>
                    <a:pt x="579121" y="365760"/>
                  </a:cubicBezTo>
                  <a:cubicBezTo>
                    <a:pt x="579121" y="365760"/>
                    <a:pt x="579121" y="360680"/>
                    <a:pt x="581661" y="360680"/>
                  </a:cubicBezTo>
                  <a:close/>
                  <a:moveTo>
                    <a:pt x="546100" y="566420"/>
                  </a:moveTo>
                  <a:cubicBezTo>
                    <a:pt x="548641" y="566420"/>
                    <a:pt x="553721" y="568960"/>
                    <a:pt x="553721" y="568960"/>
                  </a:cubicBezTo>
                  <a:cubicBezTo>
                    <a:pt x="553721" y="574040"/>
                    <a:pt x="553721" y="579120"/>
                    <a:pt x="553721" y="581660"/>
                  </a:cubicBezTo>
                  <a:cubicBezTo>
                    <a:pt x="551180" y="581660"/>
                    <a:pt x="548641" y="579120"/>
                    <a:pt x="546100" y="579120"/>
                  </a:cubicBezTo>
                  <a:cubicBezTo>
                    <a:pt x="543561" y="576580"/>
                    <a:pt x="543561" y="571500"/>
                    <a:pt x="546100" y="566420"/>
                  </a:cubicBezTo>
                  <a:close/>
                  <a:moveTo>
                    <a:pt x="485141" y="668020"/>
                  </a:moveTo>
                  <a:cubicBezTo>
                    <a:pt x="487680" y="670560"/>
                    <a:pt x="492761" y="673100"/>
                    <a:pt x="495300" y="675640"/>
                  </a:cubicBezTo>
                  <a:cubicBezTo>
                    <a:pt x="492761" y="678180"/>
                    <a:pt x="492761" y="680720"/>
                    <a:pt x="492761" y="683260"/>
                  </a:cubicBezTo>
                  <a:cubicBezTo>
                    <a:pt x="490221" y="680720"/>
                    <a:pt x="485141" y="678180"/>
                    <a:pt x="482600" y="673100"/>
                  </a:cubicBezTo>
                  <a:cubicBezTo>
                    <a:pt x="482600" y="675640"/>
                    <a:pt x="485141" y="670560"/>
                    <a:pt x="485141" y="668020"/>
                  </a:cubicBezTo>
                  <a:close/>
                  <a:moveTo>
                    <a:pt x="474980" y="756920"/>
                  </a:moveTo>
                  <a:cubicBezTo>
                    <a:pt x="474980" y="754380"/>
                    <a:pt x="477521" y="751840"/>
                    <a:pt x="477521" y="749300"/>
                  </a:cubicBezTo>
                  <a:cubicBezTo>
                    <a:pt x="480061" y="751840"/>
                    <a:pt x="485141" y="754380"/>
                    <a:pt x="487680" y="756920"/>
                  </a:cubicBezTo>
                  <a:cubicBezTo>
                    <a:pt x="485141" y="759460"/>
                    <a:pt x="485141" y="762000"/>
                    <a:pt x="485141" y="764540"/>
                  </a:cubicBezTo>
                  <a:cubicBezTo>
                    <a:pt x="480061" y="764540"/>
                    <a:pt x="477521" y="762000"/>
                    <a:pt x="474980" y="756920"/>
                  </a:cubicBezTo>
                  <a:close/>
                  <a:moveTo>
                    <a:pt x="500380" y="2903220"/>
                  </a:moveTo>
                  <a:cubicBezTo>
                    <a:pt x="497841" y="2903220"/>
                    <a:pt x="495300" y="2905760"/>
                    <a:pt x="492761" y="2905760"/>
                  </a:cubicBezTo>
                  <a:cubicBezTo>
                    <a:pt x="487680" y="2903220"/>
                    <a:pt x="485141" y="2900680"/>
                    <a:pt x="480061" y="2898140"/>
                  </a:cubicBezTo>
                  <a:cubicBezTo>
                    <a:pt x="482600" y="2895601"/>
                    <a:pt x="487680" y="2890520"/>
                    <a:pt x="490221" y="2890520"/>
                  </a:cubicBezTo>
                  <a:cubicBezTo>
                    <a:pt x="495300" y="2893060"/>
                    <a:pt x="497841" y="2898140"/>
                    <a:pt x="500380" y="2903220"/>
                  </a:cubicBezTo>
                  <a:cubicBezTo>
                    <a:pt x="508000" y="2905760"/>
                    <a:pt x="515621" y="2910840"/>
                    <a:pt x="523241" y="2913380"/>
                  </a:cubicBezTo>
                  <a:cubicBezTo>
                    <a:pt x="518161" y="2908301"/>
                    <a:pt x="510541" y="2905760"/>
                    <a:pt x="500380" y="2903220"/>
                  </a:cubicBezTo>
                  <a:close/>
                  <a:moveTo>
                    <a:pt x="525780" y="695960"/>
                  </a:moveTo>
                  <a:cubicBezTo>
                    <a:pt x="523241" y="688340"/>
                    <a:pt x="525780" y="680720"/>
                    <a:pt x="525780" y="670560"/>
                  </a:cubicBezTo>
                  <a:cubicBezTo>
                    <a:pt x="530861" y="673100"/>
                    <a:pt x="535941" y="678180"/>
                    <a:pt x="541021" y="680720"/>
                  </a:cubicBezTo>
                  <a:cubicBezTo>
                    <a:pt x="541021" y="688340"/>
                    <a:pt x="538480" y="695960"/>
                    <a:pt x="538480" y="703580"/>
                  </a:cubicBezTo>
                  <a:cubicBezTo>
                    <a:pt x="535941" y="703580"/>
                    <a:pt x="528321" y="701040"/>
                    <a:pt x="525780" y="695960"/>
                  </a:cubicBezTo>
                  <a:close/>
                  <a:moveTo>
                    <a:pt x="558800" y="2938780"/>
                  </a:moveTo>
                  <a:cubicBezTo>
                    <a:pt x="541021" y="2948940"/>
                    <a:pt x="533400" y="2936240"/>
                    <a:pt x="530861" y="2921001"/>
                  </a:cubicBezTo>
                  <a:cubicBezTo>
                    <a:pt x="530861" y="2915920"/>
                    <a:pt x="538480" y="2908301"/>
                    <a:pt x="543561" y="2908301"/>
                  </a:cubicBezTo>
                  <a:cubicBezTo>
                    <a:pt x="551180" y="2908301"/>
                    <a:pt x="561341" y="2910840"/>
                    <a:pt x="576580" y="2915920"/>
                  </a:cubicBezTo>
                  <a:cubicBezTo>
                    <a:pt x="566421" y="2926080"/>
                    <a:pt x="563880" y="2936240"/>
                    <a:pt x="558800" y="2938780"/>
                  </a:cubicBezTo>
                  <a:close/>
                  <a:moveTo>
                    <a:pt x="589280" y="2887980"/>
                  </a:moveTo>
                  <a:cubicBezTo>
                    <a:pt x="584200" y="2890520"/>
                    <a:pt x="579121" y="2885440"/>
                    <a:pt x="574041" y="2885440"/>
                  </a:cubicBezTo>
                  <a:cubicBezTo>
                    <a:pt x="579121" y="2880360"/>
                    <a:pt x="584200" y="2872740"/>
                    <a:pt x="591821" y="2870201"/>
                  </a:cubicBezTo>
                  <a:cubicBezTo>
                    <a:pt x="596900" y="2867660"/>
                    <a:pt x="601980" y="2872740"/>
                    <a:pt x="609600" y="2872740"/>
                  </a:cubicBezTo>
                  <a:cubicBezTo>
                    <a:pt x="601980" y="2877820"/>
                    <a:pt x="596900" y="2885440"/>
                    <a:pt x="589280" y="2887980"/>
                  </a:cubicBezTo>
                  <a:close/>
                  <a:moveTo>
                    <a:pt x="637541" y="665480"/>
                  </a:moveTo>
                  <a:cubicBezTo>
                    <a:pt x="632461" y="657860"/>
                    <a:pt x="624841" y="652780"/>
                    <a:pt x="624841" y="645160"/>
                  </a:cubicBezTo>
                  <a:cubicBezTo>
                    <a:pt x="622300" y="637540"/>
                    <a:pt x="624841" y="627380"/>
                    <a:pt x="627380" y="617220"/>
                  </a:cubicBezTo>
                  <a:cubicBezTo>
                    <a:pt x="632461" y="624840"/>
                    <a:pt x="637541" y="629920"/>
                    <a:pt x="647700" y="640080"/>
                  </a:cubicBezTo>
                  <a:cubicBezTo>
                    <a:pt x="642621" y="647700"/>
                    <a:pt x="640080" y="657860"/>
                    <a:pt x="637541" y="665480"/>
                  </a:cubicBezTo>
                  <a:close/>
                  <a:moveTo>
                    <a:pt x="668021" y="579120"/>
                  </a:moveTo>
                  <a:cubicBezTo>
                    <a:pt x="673100" y="581660"/>
                    <a:pt x="678180" y="586740"/>
                    <a:pt x="685800" y="591820"/>
                  </a:cubicBezTo>
                  <a:cubicBezTo>
                    <a:pt x="680721" y="599440"/>
                    <a:pt x="678180" y="609600"/>
                    <a:pt x="670561" y="614680"/>
                  </a:cubicBezTo>
                  <a:cubicBezTo>
                    <a:pt x="668021" y="617220"/>
                    <a:pt x="660400" y="614680"/>
                    <a:pt x="655321" y="614680"/>
                  </a:cubicBezTo>
                  <a:cubicBezTo>
                    <a:pt x="660400" y="604520"/>
                    <a:pt x="662941" y="591820"/>
                    <a:pt x="668021" y="579120"/>
                  </a:cubicBezTo>
                  <a:close/>
                  <a:moveTo>
                    <a:pt x="680721" y="2913380"/>
                  </a:moveTo>
                  <a:cubicBezTo>
                    <a:pt x="673100" y="2910840"/>
                    <a:pt x="668021" y="2910840"/>
                    <a:pt x="662941" y="2908301"/>
                  </a:cubicBezTo>
                  <a:cubicBezTo>
                    <a:pt x="668021" y="2903220"/>
                    <a:pt x="673100" y="2895601"/>
                    <a:pt x="680721" y="2893060"/>
                  </a:cubicBezTo>
                  <a:cubicBezTo>
                    <a:pt x="685800" y="2890520"/>
                    <a:pt x="690880" y="2895601"/>
                    <a:pt x="695961" y="2895601"/>
                  </a:cubicBezTo>
                  <a:cubicBezTo>
                    <a:pt x="690880" y="2903220"/>
                    <a:pt x="685800" y="2908301"/>
                    <a:pt x="680721" y="2913380"/>
                  </a:cubicBezTo>
                  <a:close/>
                  <a:moveTo>
                    <a:pt x="685800" y="2750820"/>
                  </a:moveTo>
                  <a:cubicBezTo>
                    <a:pt x="683261" y="2745740"/>
                    <a:pt x="675641" y="2743201"/>
                    <a:pt x="675641" y="2738120"/>
                  </a:cubicBezTo>
                  <a:cubicBezTo>
                    <a:pt x="675641" y="2733040"/>
                    <a:pt x="678180" y="2725420"/>
                    <a:pt x="680721" y="2720340"/>
                  </a:cubicBezTo>
                  <a:cubicBezTo>
                    <a:pt x="683261" y="2725420"/>
                    <a:pt x="688341" y="2727960"/>
                    <a:pt x="698500" y="2738120"/>
                  </a:cubicBezTo>
                  <a:cubicBezTo>
                    <a:pt x="695961" y="2740660"/>
                    <a:pt x="690880" y="2745740"/>
                    <a:pt x="685800" y="2750820"/>
                  </a:cubicBezTo>
                  <a:close/>
                  <a:moveTo>
                    <a:pt x="756921" y="2786380"/>
                  </a:moveTo>
                  <a:cubicBezTo>
                    <a:pt x="751841" y="2788920"/>
                    <a:pt x="741680" y="2791460"/>
                    <a:pt x="741680" y="2788920"/>
                  </a:cubicBezTo>
                  <a:cubicBezTo>
                    <a:pt x="734061" y="2776220"/>
                    <a:pt x="726441" y="2763520"/>
                    <a:pt x="721361" y="2750820"/>
                  </a:cubicBezTo>
                  <a:cubicBezTo>
                    <a:pt x="721361" y="2748280"/>
                    <a:pt x="726441" y="2743201"/>
                    <a:pt x="728980" y="2740660"/>
                  </a:cubicBezTo>
                  <a:cubicBezTo>
                    <a:pt x="741680" y="2750820"/>
                    <a:pt x="756921" y="2760980"/>
                    <a:pt x="769621" y="2771140"/>
                  </a:cubicBezTo>
                  <a:cubicBezTo>
                    <a:pt x="767080" y="2773680"/>
                    <a:pt x="759461" y="2781301"/>
                    <a:pt x="756921" y="2786380"/>
                  </a:cubicBezTo>
                  <a:close/>
                  <a:moveTo>
                    <a:pt x="1158241" y="373380"/>
                  </a:moveTo>
                  <a:cubicBezTo>
                    <a:pt x="1160780" y="373380"/>
                    <a:pt x="1165861" y="375920"/>
                    <a:pt x="1165861" y="375920"/>
                  </a:cubicBezTo>
                  <a:cubicBezTo>
                    <a:pt x="1165861" y="381000"/>
                    <a:pt x="1165861" y="386080"/>
                    <a:pt x="1165861" y="388620"/>
                  </a:cubicBezTo>
                  <a:cubicBezTo>
                    <a:pt x="1163321" y="388620"/>
                    <a:pt x="1160780" y="386080"/>
                    <a:pt x="1158241" y="386080"/>
                  </a:cubicBezTo>
                  <a:cubicBezTo>
                    <a:pt x="1158241" y="381000"/>
                    <a:pt x="1158241" y="375920"/>
                    <a:pt x="1158241" y="373380"/>
                  </a:cubicBezTo>
                  <a:close/>
                  <a:moveTo>
                    <a:pt x="1094741" y="220980"/>
                  </a:moveTo>
                  <a:cubicBezTo>
                    <a:pt x="1097280" y="218440"/>
                    <a:pt x="1104900" y="223520"/>
                    <a:pt x="1109980" y="223520"/>
                  </a:cubicBezTo>
                  <a:cubicBezTo>
                    <a:pt x="1104900" y="228600"/>
                    <a:pt x="1099821" y="236220"/>
                    <a:pt x="1094741" y="241300"/>
                  </a:cubicBezTo>
                  <a:cubicBezTo>
                    <a:pt x="1087121" y="238760"/>
                    <a:pt x="1082041" y="238760"/>
                    <a:pt x="1076961" y="236220"/>
                  </a:cubicBezTo>
                  <a:cubicBezTo>
                    <a:pt x="1084580" y="231140"/>
                    <a:pt x="1089661" y="223520"/>
                    <a:pt x="1094741" y="220980"/>
                  </a:cubicBezTo>
                  <a:close/>
                  <a:moveTo>
                    <a:pt x="1064261" y="172720"/>
                  </a:moveTo>
                  <a:cubicBezTo>
                    <a:pt x="1066800" y="175260"/>
                    <a:pt x="1071880" y="177800"/>
                    <a:pt x="1074421" y="180340"/>
                  </a:cubicBezTo>
                  <a:cubicBezTo>
                    <a:pt x="1071880" y="182880"/>
                    <a:pt x="1071880" y="185420"/>
                    <a:pt x="1071880" y="187960"/>
                  </a:cubicBezTo>
                  <a:cubicBezTo>
                    <a:pt x="1069341" y="185420"/>
                    <a:pt x="1064261" y="182880"/>
                    <a:pt x="1061721" y="177800"/>
                  </a:cubicBezTo>
                  <a:cubicBezTo>
                    <a:pt x="1059180" y="180340"/>
                    <a:pt x="1061721" y="175260"/>
                    <a:pt x="1064261" y="172720"/>
                  </a:cubicBezTo>
                  <a:close/>
                  <a:moveTo>
                    <a:pt x="1005841" y="274320"/>
                  </a:moveTo>
                  <a:cubicBezTo>
                    <a:pt x="1008380" y="274320"/>
                    <a:pt x="1013461" y="276860"/>
                    <a:pt x="1013461" y="276860"/>
                  </a:cubicBezTo>
                  <a:cubicBezTo>
                    <a:pt x="1013461" y="281940"/>
                    <a:pt x="1010921" y="284480"/>
                    <a:pt x="1010921" y="289560"/>
                  </a:cubicBezTo>
                  <a:cubicBezTo>
                    <a:pt x="1008380" y="287020"/>
                    <a:pt x="1003300" y="287020"/>
                    <a:pt x="1000761" y="284480"/>
                  </a:cubicBezTo>
                  <a:cubicBezTo>
                    <a:pt x="1000761" y="281940"/>
                    <a:pt x="1003300" y="279400"/>
                    <a:pt x="1005841" y="274320"/>
                  </a:cubicBezTo>
                  <a:close/>
                  <a:moveTo>
                    <a:pt x="949961" y="434340"/>
                  </a:moveTo>
                  <a:cubicBezTo>
                    <a:pt x="952500" y="434340"/>
                    <a:pt x="955041" y="436880"/>
                    <a:pt x="957580" y="436880"/>
                  </a:cubicBezTo>
                  <a:cubicBezTo>
                    <a:pt x="955041" y="439420"/>
                    <a:pt x="952500" y="444500"/>
                    <a:pt x="947421" y="447040"/>
                  </a:cubicBezTo>
                  <a:cubicBezTo>
                    <a:pt x="944880" y="447040"/>
                    <a:pt x="942341" y="444500"/>
                    <a:pt x="939800" y="444500"/>
                  </a:cubicBezTo>
                  <a:cubicBezTo>
                    <a:pt x="944880" y="441960"/>
                    <a:pt x="947421" y="436880"/>
                    <a:pt x="949961" y="434340"/>
                  </a:cubicBezTo>
                  <a:close/>
                  <a:moveTo>
                    <a:pt x="815341" y="2821940"/>
                  </a:moveTo>
                  <a:cubicBezTo>
                    <a:pt x="810261" y="2816860"/>
                    <a:pt x="802641" y="2811780"/>
                    <a:pt x="797561" y="2806701"/>
                  </a:cubicBezTo>
                  <a:cubicBezTo>
                    <a:pt x="800100" y="2799080"/>
                    <a:pt x="800100" y="2794001"/>
                    <a:pt x="802641" y="2788920"/>
                  </a:cubicBezTo>
                  <a:cubicBezTo>
                    <a:pt x="807721" y="2794001"/>
                    <a:pt x="815341" y="2799080"/>
                    <a:pt x="817880" y="2806701"/>
                  </a:cubicBezTo>
                  <a:cubicBezTo>
                    <a:pt x="820421" y="2809240"/>
                    <a:pt x="815341" y="2816860"/>
                    <a:pt x="815341" y="2821940"/>
                  </a:cubicBezTo>
                  <a:close/>
                  <a:moveTo>
                    <a:pt x="802641" y="454660"/>
                  </a:moveTo>
                  <a:cubicBezTo>
                    <a:pt x="800100" y="457200"/>
                    <a:pt x="792480" y="457200"/>
                    <a:pt x="792480" y="459740"/>
                  </a:cubicBezTo>
                  <a:cubicBezTo>
                    <a:pt x="774700" y="490220"/>
                    <a:pt x="769621" y="462280"/>
                    <a:pt x="769621" y="452120"/>
                  </a:cubicBezTo>
                  <a:cubicBezTo>
                    <a:pt x="772161" y="421640"/>
                    <a:pt x="795021" y="398780"/>
                    <a:pt x="820421" y="403860"/>
                  </a:cubicBezTo>
                  <a:cubicBezTo>
                    <a:pt x="848361" y="408940"/>
                    <a:pt x="873761" y="411480"/>
                    <a:pt x="899161" y="408940"/>
                  </a:cubicBezTo>
                  <a:cubicBezTo>
                    <a:pt x="904241" y="408940"/>
                    <a:pt x="914400" y="419100"/>
                    <a:pt x="914400" y="426720"/>
                  </a:cubicBezTo>
                  <a:cubicBezTo>
                    <a:pt x="914400" y="431800"/>
                    <a:pt x="906780" y="441960"/>
                    <a:pt x="901700" y="444500"/>
                  </a:cubicBezTo>
                  <a:cubicBezTo>
                    <a:pt x="891541" y="449580"/>
                    <a:pt x="878841" y="454660"/>
                    <a:pt x="868680" y="457200"/>
                  </a:cubicBezTo>
                  <a:cubicBezTo>
                    <a:pt x="845821" y="469900"/>
                    <a:pt x="820421" y="492760"/>
                    <a:pt x="802641" y="454660"/>
                  </a:cubicBezTo>
                  <a:close/>
                  <a:moveTo>
                    <a:pt x="848361" y="2895601"/>
                  </a:moveTo>
                  <a:cubicBezTo>
                    <a:pt x="848361" y="2900680"/>
                    <a:pt x="848361" y="2903220"/>
                    <a:pt x="845821" y="2908301"/>
                  </a:cubicBezTo>
                  <a:cubicBezTo>
                    <a:pt x="843280" y="2908301"/>
                    <a:pt x="838200" y="2905760"/>
                    <a:pt x="838200" y="2905760"/>
                  </a:cubicBezTo>
                  <a:cubicBezTo>
                    <a:pt x="838200" y="2900680"/>
                    <a:pt x="838200" y="2895601"/>
                    <a:pt x="838200" y="2893060"/>
                  </a:cubicBezTo>
                  <a:cubicBezTo>
                    <a:pt x="843280" y="2893060"/>
                    <a:pt x="845821" y="2893060"/>
                    <a:pt x="848361" y="2895601"/>
                  </a:cubicBezTo>
                  <a:close/>
                  <a:moveTo>
                    <a:pt x="850900" y="3162301"/>
                  </a:moveTo>
                  <a:cubicBezTo>
                    <a:pt x="845821" y="3164840"/>
                    <a:pt x="840741" y="3159760"/>
                    <a:pt x="835661" y="3159760"/>
                  </a:cubicBezTo>
                  <a:cubicBezTo>
                    <a:pt x="840741" y="3154680"/>
                    <a:pt x="845821" y="3147060"/>
                    <a:pt x="853441" y="3144520"/>
                  </a:cubicBezTo>
                  <a:cubicBezTo>
                    <a:pt x="858521" y="3141980"/>
                    <a:pt x="863600" y="3147060"/>
                    <a:pt x="871221" y="3147060"/>
                  </a:cubicBezTo>
                  <a:cubicBezTo>
                    <a:pt x="863600" y="3152140"/>
                    <a:pt x="858521" y="3157220"/>
                    <a:pt x="850900" y="3162301"/>
                  </a:cubicBezTo>
                  <a:close/>
                  <a:moveTo>
                    <a:pt x="876300" y="2847340"/>
                  </a:moveTo>
                  <a:cubicBezTo>
                    <a:pt x="878841" y="2844801"/>
                    <a:pt x="883921" y="2839720"/>
                    <a:pt x="886461" y="2839720"/>
                  </a:cubicBezTo>
                  <a:cubicBezTo>
                    <a:pt x="891541" y="2842260"/>
                    <a:pt x="894080" y="2847340"/>
                    <a:pt x="896621" y="2849880"/>
                  </a:cubicBezTo>
                  <a:cubicBezTo>
                    <a:pt x="894080" y="2849880"/>
                    <a:pt x="891541" y="2852420"/>
                    <a:pt x="889000" y="2852420"/>
                  </a:cubicBezTo>
                  <a:cubicBezTo>
                    <a:pt x="883921" y="2852420"/>
                    <a:pt x="878841" y="2849880"/>
                    <a:pt x="876300" y="2847340"/>
                  </a:cubicBezTo>
                  <a:close/>
                  <a:moveTo>
                    <a:pt x="904241" y="2943860"/>
                  </a:moveTo>
                  <a:cubicBezTo>
                    <a:pt x="899161" y="2943860"/>
                    <a:pt x="896621" y="2943860"/>
                    <a:pt x="891541" y="2941320"/>
                  </a:cubicBezTo>
                  <a:cubicBezTo>
                    <a:pt x="891541" y="2938780"/>
                    <a:pt x="894080" y="2933701"/>
                    <a:pt x="894080" y="2933701"/>
                  </a:cubicBezTo>
                  <a:cubicBezTo>
                    <a:pt x="899161" y="2933701"/>
                    <a:pt x="904241" y="2933701"/>
                    <a:pt x="906780" y="2933701"/>
                  </a:cubicBezTo>
                  <a:cubicBezTo>
                    <a:pt x="906780" y="2936240"/>
                    <a:pt x="904241" y="2938780"/>
                    <a:pt x="904241" y="2943860"/>
                  </a:cubicBezTo>
                  <a:close/>
                  <a:moveTo>
                    <a:pt x="909321" y="2882901"/>
                  </a:moveTo>
                  <a:cubicBezTo>
                    <a:pt x="906780" y="2885440"/>
                    <a:pt x="894080" y="2882901"/>
                    <a:pt x="886461" y="2882901"/>
                  </a:cubicBezTo>
                  <a:cubicBezTo>
                    <a:pt x="889000" y="2872740"/>
                    <a:pt x="889000" y="2860040"/>
                    <a:pt x="894080" y="2852420"/>
                  </a:cubicBezTo>
                  <a:cubicBezTo>
                    <a:pt x="894080" y="2849880"/>
                    <a:pt x="906780" y="2852420"/>
                    <a:pt x="922021" y="2854960"/>
                  </a:cubicBezTo>
                  <a:cubicBezTo>
                    <a:pt x="916941" y="2867660"/>
                    <a:pt x="916941" y="2877820"/>
                    <a:pt x="909321" y="2882901"/>
                  </a:cubicBezTo>
                  <a:close/>
                  <a:moveTo>
                    <a:pt x="942341" y="3202940"/>
                  </a:moveTo>
                  <a:cubicBezTo>
                    <a:pt x="937261" y="3202940"/>
                    <a:pt x="934721" y="3202940"/>
                    <a:pt x="929641" y="3200401"/>
                  </a:cubicBezTo>
                  <a:cubicBezTo>
                    <a:pt x="929641" y="3197860"/>
                    <a:pt x="932180" y="3192780"/>
                    <a:pt x="932180" y="3192780"/>
                  </a:cubicBezTo>
                  <a:cubicBezTo>
                    <a:pt x="937261" y="3192780"/>
                    <a:pt x="942341" y="3192780"/>
                    <a:pt x="944880" y="3192780"/>
                  </a:cubicBezTo>
                  <a:cubicBezTo>
                    <a:pt x="944880" y="3197860"/>
                    <a:pt x="944880" y="3200401"/>
                    <a:pt x="942341" y="3202940"/>
                  </a:cubicBezTo>
                  <a:close/>
                  <a:moveTo>
                    <a:pt x="947421" y="2928620"/>
                  </a:moveTo>
                  <a:cubicBezTo>
                    <a:pt x="939800" y="2931160"/>
                    <a:pt x="932180" y="2928620"/>
                    <a:pt x="922021" y="2928620"/>
                  </a:cubicBezTo>
                  <a:cubicBezTo>
                    <a:pt x="929641" y="2913380"/>
                    <a:pt x="937261" y="2900680"/>
                    <a:pt x="949961" y="2880360"/>
                  </a:cubicBezTo>
                  <a:cubicBezTo>
                    <a:pt x="960121" y="2890520"/>
                    <a:pt x="967741" y="2893060"/>
                    <a:pt x="970280" y="2900680"/>
                  </a:cubicBezTo>
                  <a:cubicBezTo>
                    <a:pt x="980441" y="2923540"/>
                    <a:pt x="960121" y="2923540"/>
                    <a:pt x="947421" y="2928620"/>
                  </a:cubicBezTo>
                  <a:close/>
                  <a:moveTo>
                    <a:pt x="982980" y="421640"/>
                  </a:moveTo>
                  <a:cubicBezTo>
                    <a:pt x="975361" y="416560"/>
                    <a:pt x="970280" y="414020"/>
                    <a:pt x="967741" y="408940"/>
                  </a:cubicBezTo>
                  <a:cubicBezTo>
                    <a:pt x="949961" y="381000"/>
                    <a:pt x="955041" y="368300"/>
                    <a:pt x="988061" y="358140"/>
                  </a:cubicBezTo>
                  <a:cubicBezTo>
                    <a:pt x="993141" y="355600"/>
                    <a:pt x="998221" y="358140"/>
                    <a:pt x="1003300" y="358140"/>
                  </a:cubicBezTo>
                  <a:cubicBezTo>
                    <a:pt x="995680" y="378460"/>
                    <a:pt x="988061" y="401320"/>
                    <a:pt x="982980" y="421640"/>
                  </a:cubicBezTo>
                  <a:close/>
                  <a:moveTo>
                    <a:pt x="1008380" y="3065780"/>
                  </a:moveTo>
                  <a:cubicBezTo>
                    <a:pt x="1010921" y="3065780"/>
                    <a:pt x="1016000" y="3068320"/>
                    <a:pt x="1016000" y="3068320"/>
                  </a:cubicBezTo>
                  <a:cubicBezTo>
                    <a:pt x="1016000" y="3073401"/>
                    <a:pt x="1013461" y="3075940"/>
                    <a:pt x="1013461" y="3081020"/>
                  </a:cubicBezTo>
                  <a:cubicBezTo>
                    <a:pt x="1010921" y="3078480"/>
                    <a:pt x="1005841" y="3078480"/>
                    <a:pt x="1003300" y="3075940"/>
                  </a:cubicBezTo>
                  <a:cubicBezTo>
                    <a:pt x="1003300" y="3073401"/>
                    <a:pt x="1005841" y="3068320"/>
                    <a:pt x="1008380" y="3065780"/>
                  </a:cubicBezTo>
                  <a:close/>
                  <a:moveTo>
                    <a:pt x="998221" y="3103880"/>
                  </a:moveTo>
                  <a:cubicBezTo>
                    <a:pt x="995680" y="3101340"/>
                    <a:pt x="990600" y="3096260"/>
                    <a:pt x="990600" y="3093720"/>
                  </a:cubicBezTo>
                  <a:cubicBezTo>
                    <a:pt x="993141" y="3088640"/>
                    <a:pt x="998221" y="3086101"/>
                    <a:pt x="1000761" y="3083560"/>
                  </a:cubicBezTo>
                  <a:cubicBezTo>
                    <a:pt x="1000761" y="3086101"/>
                    <a:pt x="1003300" y="3088640"/>
                    <a:pt x="1003300" y="3091180"/>
                  </a:cubicBezTo>
                  <a:cubicBezTo>
                    <a:pt x="1003300" y="3096260"/>
                    <a:pt x="1000761" y="3098801"/>
                    <a:pt x="998221" y="3103880"/>
                  </a:cubicBezTo>
                  <a:close/>
                  <a:moveTo>
                    <a:pt x="1021080" y="3314701"/>
                  </a:moveTo>
                  <a:cubicBezTo>
                    <a:pt x="1018541" y="3312160"/>
                    <a:pt x="1013461" y="3312160"/>
                    <a:pt x="1010921" y="3309620"/>
                  </a:cubicBezTo>
                  <a:cubicBezTo>
                    <a:pt x="1013461" y="3304540"/>
                    <a:pt x="1016000" y="3302001"/>
                    <a:pt x="1018541" y="3296920"/>
                  </a:cubicBezTo>
                  <a:cubicBezTo>
                    <a:pt x="1021080" y="3296920"/>
                    <a:pt x="1026161" y="3299460"/>
                    <a:pt x="1026161" y="3299460"/>
                  </a:cubicBezTo>
                  <a:cubicBezTo>
                    <a:pt x="1023621" y="3304540"/>
                    <a:pt x="1021080" y="3309620"/>
                    <a:pt x="1021080" y="3314701"/>
                  </a:cubicBezTo>
                  <a:close/>
                  <a:moveTo>
                    <a:pt x="1031241" y="322580"/>
                  </a:moveTo>
                  <a:cubicBezTo>
                    <a:pt x="1023621" y="320040"/>
                    <a:pt x="1016000" y="314960"/>
                    <a:pt x="1008380" y="312420"/>
                  </a:cubicBezTo>
                  <a:cubicBezTo>
                    <a:pt x="993141" y="317500"/>
                    <a:pt x="980441" y="322580"/>
                    <a:pt x="965200" y="327660"/>
                  </a:cubicBezTo>
                  <a:cubicBezTo>
                    <a:pt x="962661" y="327660"/>
                    <a:pt x="957580" y="322580"/>
                    <a:pt x="955041" y="317500"/>
                  </a:cubicBezTo>
                  <a:cubicBezTo>
                    <a:pt x="955041" y="317500"/>
                    <a:pt x="957580" y="309880"/>
                    <a:pt x="957580" y="309880"/>
                  </a:cubicBezTo>
                  <a:cubicBezTo>
                    <a:pt x="970280" y="304800"/>
                    <a:pt x="985521" y="299720"/>
                    <a:pt x="1000761" y="294640"/>
                  </a:cubicBezTo>
                  <a:cubicBezTo>
                    <a:pt x="1003300" y="299720"/>
                    <a:pt x="1005841" y="307340"/>
                    <a:pt x="1008380" y="312420"/>
                  </a:cubicBezTo>
                  <a:cubicBezTo>
                    <a:pt x="1016000" y="314960"/>
                    <a:pt x="1023621" y="320040"/>
                    <a:pt x="1031241" y="322580"/>
                  </a:cubicBezTo>
                  <a:cubicBezTo>
                    <a:pt x="1056641" y="307340"/>
                    <a:pt x="1071880" y="314960"/>
                    <a:pt x="1079500" y="342900"/>
                  </a:cubicBezTo>
                  <a:cubicBezTo>
                    <a:pt x="1054100" y="360680"/>
                    <a:pt x="1036321" y="353060"/>
                    <a:pt x="1031241" y="322580"/>
                  </a:cubicBezTo>
                  <a:close/>
                  <a:moveTo>
                    <a:pt x="1082041" y="350520"/>
                  </a:moveTo>
                  <a:cubicBezTo>
                    <a:pt x="1082041" y="347980"/>
                    <a:pt x="1084580" y="342900"/>
                    <a:pt x="1087121" y="340360"/>
                  </a:cubicBezTo>
                  <a:cubicBezTo>
                    <a:pt x="1092200" y="345440"/>
                    <a:pt x="1099821" y="350520"/>
                    <a:pt x="1104900" y="353060"/>
                  </a:cubicBezTo>
                  <a:cubicBezTo>
                    <a:pt x="1104900" y="360680"/>
                    <a:pt x="1102361" y="365760"/>
                    <a:pt x="1102361" y="370840"/>
                  </a:cubicBezTo>
                  <a:cubicBezTo>
                    <a:pt x="1094741" y="365760"/>
                    <a:pt x="1087121" y="358140"/>
                    <a:pt x="1082041" y="350520"/>
                  </a:cubicBezTo>
                  <a:close/>
                  <a:moveTo>
                    <a:pt x="1127761" y="2976880"/>
                  </a:moveTo>
                  <a:cubicBezTo>
                    <a:pt x="1120141" y="2979420"/>
                    <a:pt x="1112521" y="2979420"/>
                    <a:pt x="1102361" y="2979420"/>
                  </a:cubicBezTo>
                  <a:cubicBezTo>
                    <a:pt x="1102361" y="2974340"/>
                    <a:pt x="1102361" y="2966720"/>
                    <a:pt x="1104900" y="2966720"/>
                  </a:cubicBezTo>
                  <a:cubicBezTo>
                    <a:pt x="1112521" y="2964180"/>
                    <a:pt x="1120141" y="2961640"/>
                    <a:pt x="1130300" y="2959101"/>
                  </a:cubicBezTo>
                  <a:cubicBezTo>
                    <a:pt x="1130300" y="2969260"/>
                    <a:pt x="1130300" y="2976880"/>
                    <a:pt x="1127761" y="2976880"/>
                  </a:cubicBezTo>
                  <a:close/>
                  <a:moveTo>
                    <a:pt x="1132841" y="421640"/>
                  </a:moveTo>
                  <a:cubicBezTo>
                    <a:pt x="1122680" y="419100"/>
                    <a:pt x="1115061" y="416560"/>
                    <a:pt x="1104900" y="411480"/>
                  </a:cubicBezTo>
                  <a:cubicBezTo>
                    <a:pt x="1102361" y="408940"/>
                    <a:pt x="1104900" y="401320"/>
                    <a:pt x="1104900" y="396240"/>
                  </a:cubicBezTo>
                  <a:cubicBezTo>
                    <a:pt x="1117600" y="398780"/>
                    <a:pt x="1130300" y="403860"/>
                    <a:pt x="1143000" y="406400"/>
                  </a:cubicBezTo>
                  <a:cubicBezTo>
                    <a:pt x="1140461" y="414020"/>
                    <a:pt x="1135380" y="421640"/>
                    <a:pt x="1132841" y="421640"/>
                  </a:cubicBezTo>
                  <a:close/>
                  <a:moveTo>
                    <a:pt x="1176021" y="3253740"/>
                  </a:moveTo>
                  <a:cubicBezTo>
                    <a:pt x="1163321" y="3243580"/>
                    <a:pt x="1148080" y="3235960"/>
                    <a:pt x="1135380" y="3223260"/>
                  </a:cubicBezTo>
                  <a:cubicBezTo>
                    <a:pt x="1132841" y="3220720"/>
                    <a:pt x="1137921" y="3213101"/>
                    <a:pt x="1137921" y="3208020"/>
                  </a:cubicBezTo>
                  <a:cubicBezTo>
                    <a:pt x="1155700" y="3213101"/>
                    <a:pt x="1170941" y="3215640"/>
                    <a:pt x="1188721" y="3220720"/>
                  </a:cubicBezTo>
                  <a:cubicBezTo>
                    <a:pt x="1186180" y="3233420"/>
                    <a:pt x="1181100" y="3243580"/>
                    <a:pt x="1176021" y="3253740"/>
                  </a:cubicBezTo>
                  <a:close/>
                  <a:moveTo>
                    <a:pt x="1297941" y="789940"/>
                  </a:moveTo>
                  <a:cubicBezTo>
                    <a:pt x="1295400" y="789940"/>
                    <a:pt x="1290321" y="787400"/>
                    <a:pt x="1290321" y="787400"/>
                  </a:cubicBezTo>
                  <a:cubicBezTo>
                    <a:pt x="1290321" y="782320"/>
                    <a:pt x="1290321" y="777240"/>
                    <a:pt x="1290321" y="774700"/>
                  </a:cubicBezTo>
                  <a:cubicBezTo>
                    <a:pt x="1292861" y="774700"/>
                    <a:pt x="1295400" y="777240"/>
                    <a:pt x="1297941" y="777240"/>
                  </a:cubicBezTo>
                  <a:cubicBezTo>
                    <a:pt x="1300480" y="782320"/>
                    <a:pt x="1300480" y="784860"/>
                    <a:pt x="1297941" y="789940"/>
                  </a:cubicBezTo>
                  <a:close/>
                  <a:moveTo>
                    <a:pt x="1313180" y="2946401"/>
                  </a:moveTo>
                  <a:cubicBezTo>
                    <a:pt x="1310641" y="2943860"/>
                    <a:pt x="1305561" y="2941320"/>
                    <a:pt x="1303021" y="2938780"/>
                  </a:cubicBezTo>
                  <a:cubicBezTo>
                    <a:pt x="1305561" y="2936240"/>
                    <a:pt x="1305561" y="2933701"/>
                    <a:pt x="1305561" y="2931160"/>
                  </a:cubicBezTo>
                  <a:cubicBezTo>
                    <a:pt x="1308100" y="2933701"/>
                    <a:pt x="1313180" y="2936240"/>
                    <a:pt x="1315721" y="2941320"/>
                  </a:cubicBezTo>
                  <a:cubicBezTo>
                    <a:pt x="1318261" y="2938780"/>
                    <a:pt x="1315721" y="2943860"/>
                    <a:pt x="1313180" y="2946401"/>
                  </a:cubicBezTo>
                  <a:close/>
                  <a:moveTo>
                    <a:pt x="1330961" y="2877820"/>
                  </a:moveTo>
                  <a:cubicBezTo>
                    <a:pt x="1325880" y="2877820"/>
                    <a:pt x="1323341" y="2877820"/>
                    <a:pt x="1318261" y="2875280"/>
                  </a:cubicBezTo>
                  <a:cubicBezTo>
                    <a:pt x="1318261" y="2872740"/>
                    <a:pt x="1320800" y="2867660"/>
                    <a:pt x="1320800" y="2867660"/>
                  </a:cubicBezTo>
                  <a:cubicBezTo>
                    <a:pt x="1325880" y="2867660"/>
                    <a:pt x="1330961" y="2867660"/>
                    <a:pt x="1333500" y="2867660"/>
                  </a:cubicBezTo>
                  <a:cubicBezTo>
                    <a:pt x="1333500" y="2872740"/>
                    <a:pt x="1330961" y="2875280"/>
                    <a:pt x="1330961" y="2877820"/>
                  </a:cubicBezTo>
                  <a:close/>
                  <a:moveTo>
                    <a:pt x="1338580" y="386080"/>
                  </a:moveTo>
                  <a:cubicBezTo>
                    <a:pt x="1325880" y="386080"/>
                    <a:pt x="1320800" y="386080"/>
                    <a:pt x="1315721" y="386080"/>
                  </a:cubicBezTo>
                  <a:cubicBezTo>
                    <a:pt x="1323341" y="373380"/>
                    <a:pt x="1328421" y="358140"/>
                    <a:pt x="1336041" y="345440"/>
                  </a:cubicBezTo>
                  <a:cubicBezTo>
                    <a:pt x="1338580" y="342900"/>
                    <a:pt x="1346200" y="345440"/>
                    <a:pt x="1351280" y="345440"/>
                  </a:cubicBezTo>
                  <a:cubicBezTo>
                    <a:pt x="1346200" y="358140"/>
                    <a:pt x="1343661" y="373380"/>
                    <a:pt x="1338580" y="386080"/>
                  </a:cubicBezTo>
                  <a:close/>
                  <a:moveTo>
                    <a:pt x="1516380" y="63500"/>
                  </a:moveTo>
                  <a:cubicBezTo>
                    <a:pt x="1518921" y="63500"/>
                    <a:pt x="1521461" y="66040"/>
                    <a:pt x="1524000" y="66040"/>
                  </a:cubicBezTo>
                  <a:cubicBezTo>
                    <a:pt x="1521461" y="68580"/>
                    <a:pt x="1518921" y="73660"/>
                    <a:pt x="1516380" y="76200"/>
                  </a:cubicBezTo>
                  <a:cubicBezTo>
                    <a:pt x="1513841" y="73660"/>
                    <a:pt x="1511300" y="73660"/>
                    <a:pt x="1508761" y="73660"/>
                  </a:cubicBezTo>
                  <a:cubicBezTo>
                    <a:pt x="1508761" y="68580"/>
                    <a:pt x="1511300" y="66040"/>
                    <a:pt x="1516380" y="63500"/>
                  </a:cubicBezTo>
                  <a:close/>
                  <a:moveTo>
                    <a:pt x="1427480" y="365760"/>
                  </a:moveTo>
                  <a:cubicBezTo>
                    <a:pt x="1417321" y="373380"/>
                    <a:pt x="1399541" y="370840"/>
                    <a:pt x="1386841" y="373380"/>
                  </a:cubicBezTo>
                  <a:cubicBezTo>
                    <a:pt x="1386841" y="365760"/>
                    <a:pt x="1384300" y="355600"/>
                    <a:pt x="1384300" y="347980"/>
                  </a:cubicBezTo>
                  <a:cubicBezTo>
                    <a:pt x="1412241" y="358140"/>
                    <a:pt x="1419861" y="353060"/>
                    <a:pt x="1407161" y="322580"/>
                  </a:cubicBezTo>
                  <a:cubicBezTo>
                    <a:pt x="1404621" y="314960"/>
                    <a:pt x="1407161" y="304800"/>
                    <a:pt x="1407161" y="297180"/>
                  </a:cubicBezTo>
                  <a:cubicBezTo>
                    <a:pt x="1412241" y="302260"/>
                    <a:pt x="1417321" y="309880"/>
                    <a:pt x="1424941" y="314960"/>
                  </a:cubicBezTo>
                  <a:cubicBezTo>
                    <a:pt x="1432561" y="320040"/>
                    <a:pt x="1440180" y="325120"/>
                    <a:pt x="1450341" y="330200"/>
                  </a:cubicBezTo>
                  <a:cubicBezTo>
                    <a:pt x="1440180" y="342900"/>
                    <a:pt x="1437641" y="360680"/>
                    <a:pt x="1427480" y="365760"/>
                  </a:cubicBezTo>
                  <a:close/>
                  <a:moveTo>
                    <a:pt x="1399541" y="213360"/>
                  </a:moveTo>
                  <a:cubicBezTo>
                    <a:pt x="1399541" y="215900"/>
                    <a:pt x="1379221" y="213360"/>
                    <a:pt x="1371600" y="210820"/>
                  </a:cubicBezTo>
                  <a:cubicBezTo>
                    <a:pt x="1351280" y="200660"/>
                    <a:pt x="1369061" y="198120"/>
                    <a:pt x="1376680" y="190500"/>
                  </a:cubicBezTo>
                  <a:cubicBezTo>
                    <a:pt x="1386841" y="180340"/>
                    <a:pt x="1391921" y="165100"/>
                    <a:pt x="1399541" y="152400"/>
                  </a:cubicBezTo>
                  <a:cubicBezTo>
                    <a:pt x="1402080" y="147320"/>
                    <a:pt x="1404621" y="144780"/>
                    <a:pt x="1409700" y="139700"/>
                  </a:cubicBezTo>
                  <a:cubicBezTo>
                    <a:pt x="1430021" y="154940"/>
                    <a:pt x="1450341" y="170180"/>
                    <a:pt x="1468121" y="185420"/>
                  </a:cubicBezTo>
                  <a:cubicBezTo>
                    <a:pt x="1460500" y="190500"/>
                    <a:pt x="1452880" y="200660"/>
                    <a:pt x="1447800" y="200660"/>
                  </a:cubicBezTo>
                  <a:cubicBezTo>
                    <a:pt x="1430021" y="198120"/>
                    <a:pt x="1409700" y="182880"/>
                    <a:pt x="1399541" y="213360"/>
                  </a:cubicBezTo>
                  <a:close/>
                  <a:moveTo>
                    <a:pt x="1463041" y="393700"/>
                  </a:moveTo>
                  <a:cubicBezTo>
                    <a:pt x="1460500" y="391160"/>
                    <a:pt x="1455421" y="388620"/>
                    <a:pt x="1452880" y="386080"/>
                  </a:cubicBezTo>
                  <a:cubicBezTo>
                    <a:pt x="1455421" y="383540"/>
                    <a:pt x="1455421" y="381000"/>
                    <a:pt x="1455421" y="378460"/>
                  </a:cubicBezTo>
                  <a:cubicBezTo>
                    <a:pt x="1457961" y="381000"/>
                    <a:pt x="1463041" y="383540"/>
                    <a:pt x="1465580" y="388620"/>
                  </a:cubicBezTo>
                  <a:cubicBezTo>
                    <a:pt x="1465580" y="388620"/>
                    <a:pt x="1463041" y="391160"/>
                    <a:pt x="1463041" y="393700"/>
                  </a:cubicBezTo>
                  <a:close/>
                  <a:moveTo>
                    <a:pt x="1480821" y="345440"/>
                  </a:moveTo>
                  <a:cubicBezTo>
                    <a:pt x="1475741" y="342900"/>
                    <a:pt x="1470661" y="337820"/>
                    <a:pt x="1470661" y="335280"/>
                  </a:cubicBezTo>
                  <a:cubicBezTo>
                    <a:pt x="1460500" y="314960"/>
                    <a:pt x="1475741" y="309880"/>
                    <a:pt x="1488441" y="307340"/>
                  </a:cubicBezTo>
                  <a:cubicBezTo>
                    <a:pt x="1490980" y="307340"/>
                    <a:pt x="1496061" y="309880"/>
                    <a:pt x="1501141" y="312420"/>
                  </a:cubicBezTo>
                  <a:cubicBezTo>
                    <a:pt x="1493521" y="322580"/>
                    <a:pt x="1485900" y="335280"/>
                    <a:pt x="1480821" y="345440"/>
                  </a:cubicBezTo>
                  <a:close/>
                  <a:moveTo>
                    <a:pt x="1503680" y="299720"/>
                  </a:moveTo>
                  <a:cubicBezTo>
                    <a:pt x="1501141" y="297180"/>
                    <a:pt x="1496061" y="297180"/>
                    <a:pt x="1493521" y="294640"/>
                  </a:cubicBezTo>
                  <a:cubicBezTo>
                    <a:pt x="1496061" y="289560"/>
                    <a:pt x="1498600" y="287020"/>
                    <a:pt x="1501141" y="281940"/>
                  </a:cubicBezTo>
                  <a:cubicBezTo>
                    <a:pt x="1503680" y="281940"/>
                    <a:pt x="1508761" y="284480"/>
                    <a:pt x="1508761" y="284480"/>
                  </a:cubicBezTo>
                  <a:cubicBezTo>
                    <a:pt x="1506221" y="292100"/>
                    <a:pt x="1506221" y="294640"/>
                    <a:pt x="1503680" y="299720"/>
                  </a:cubicBezTo>
                  <a:close/>
                  <a:moveTo>
                    <a:pt x="1546861" y="774700"/>
                  </a:moveTo>
                  <a:cubicBezTo>
                    <a:pt x="1539241" y="777240"/>
                    <a:pt x="1531621" y="777240"/>
                    <a:pt x="1521461" y="777240"/>
                  </a:cubicBezTo>
                  <a:cubicBezTo>
                    <a:pt x="1521461" y="772160"/>
                    <a:pt x="1521461" y="764540"/>
                    <a:pt x="1524000" y="764540"/>
                  </a:cubicBezTo>
                  <a:cubicBezTo>
                    <a:pt x="1531621" y="762000"/>
                    <a:pt x="1539241" y="759460"/>
                    <a:pt x="1549400" y="756920"/>
                  </a:cubicBezTo>
                  <a:cubicBezTo>
                    <a:pt x="1549400" y="764540"/>
                    <a:pt x="1549400" y="772160"/>
                    <a:pt x="1546861" y="774700"/>
                  </a:cubicBezTo>
                  <a:close/>
                  <a:moveTo>
                    <a:pt x="1524000" y="264160"/>
                  </a:moveTo>
                  <a:cubicBezTo>
                    <a:pt x="1524000" y="259080"/>
                    <a:pt x="1524000" y="256540"/>
                    <a:pt x="1526541" y="251460"/>
                  </a:cubicBezTo>
                  <a:cubicBezTo>
                    <a:pt x="1529080" y="251460"/>
                    <a:pt x="1534161" y="254000"/>
                    <a:pt x="1534161" y="254000"/>
                  </a:cubicBezTo>
                  <a:cubicBezTo>
                    <a:pt x="1534161" y="259080"/>
                    <a:pt x="1534161" y="264160"/>
                    <a:pt x="1534161" y="266700"/>
                  </a:cubicBezTo>
                  <a:cubicBezTo>
                    <a:pt x="1529080" y="269240"/>
                    <a:pt x="1526541" y="266700"/>
                    <a:pt x="1524000" y="264160"/>
                  </a:cubicBezTo>
                  <a:close/>
                  <a:moveTo>
                    <a:pt x="1524000" y="193040"/>
                  </a:moveTo>
                  <a:cubicBezTo>
                    <a:pt x="1518921" y="190500"/>
                    <a:pt x="1513841" y="185420"/>
                    <a:pt x="1503680" y="177800"/>
                  </a:cubicBezTo>
                  <a:cubicBezTo>
                    <a:pt x="1511300" y="167640"/>
                    <a:pt x="1518921" y="157480"/>
                    <a:pt x="1529080" y="152400"/>
                  </a:cubicBezTo>
                  <a:cubicBezTo>
                    <a:pt x="1534161" y="147320"/>
                    <a:pt x="1544321" y="149860"/>
                    <a:pt x="1554480" y="147320"/>
                  </a:cubicBezTo>
                  <a:cubicBezTo>
                    <a:pt x="1541780" y="165100"/>
                    <a:pt x="1534161" y="180340"/>
                    <a:pt x="1524000" y="193040"/>
                  </a:cubicBezTo>
                  <a:close/>
                  <a:moveTo>
                    <a:pt x="1579880" y="289560"/>
                  </a:moveTo>
                  <a:cubicBezTo>
                    <a:pt x="1584961" y="292100"/>
                    <a:pt x="1592580" y="294640"/>
                    <a:pt x="1592580" y="299720"/>
                  </a:cubicBezTo>
                  <a:cubicBezTo>
                    <a:pt x="1595121" y="309880"/>
                    <a:pt x="1592580" y="317500"/>
                    <a:pt x="1592580" y="327660"/>
                  </a:cubicBezTo>
                  <a:cubicBezTo>
                    <a:pt x="1579880" y="327660"/>
                    <a:pt x="1574800" y="327660"/>
                    <a:pt x="1569721" y="327660"/>
                  </a:cubicBezTo>
                  <a:cubicBezTo>
                    <a:pt x="1572261" y="314960"/>
                    <a:pt x="1577341" y="302260"/>
                    <a:pt x="1579880" y="289560"/>
                  </a:cubicBezTo>
                  <a:close/>
                  <a:moveTo>
                    <a:pt x="1592580" y="795020"/>
                  </a:moveTo>
                  <a:cubicBezTo>
                    <a:pt x="1590041" y="792480"/>
                    <a:pt x="1587500" y="792480"/>
                    <a:pt x="1584961" y="792480"/>
                  </a:cubicBezTo>
                  <a:cubicBezTo>
                    <a:pt x="1587500" y="789940"/>
                    <a:pt x="1590041" y="784860"/>
                    <a:pt x="1595121" y="782320"/>
                  </a:cubicBezTo>
                  <a:cubicBezTo>
                    <a:pt x="1597661" y="782320"/>
                    <a:pt x="1600200" y="784860"/>
                    <a:pt x="1602741" y="784860"/>
                  </a:cubicBezTo>
                  <a:cubicBezTo>
                    <a:pt x="1597661" y="787400"/>
                    <a:pt x="1595121" y="789940"/>
                    <a:pt x="1592580" y="795020"/>
                  </a:cubicBezTo>
                  <a:close/>
                  <a:moveTo>
                    <a:pt x="1635761" y="3119120"/>
                  </a:moveTo>
                  <a:cubicBezTo>
                    <a:pt x="1633221" y="3116580"/>
                    <a:pt x="1628141" y="3114040"/>
                    <a:pt x="1625600" y="3108960"/>
                  </a:cubicBezTo>
                  <a:cubicBezTo>
                    <a:pt x="1625600" y="3106420"/>
                    <a:pt x="1628141" y="3103880"/>
                    <a:pt x="1628141" y="3101340"/>
                  </a:cubicBezTo>
                  <a:cubicBezTo>
                    <a:pt x="1630680" y="3103880"/>
                    <a:pt x="1635761" y="3106420"/>
                    <a:pt x="1638300" y="3108960"/>
                  </a:cubicBezTo>
                  <a:cubicBezTo>
                    <a:pt x="1638300" y="3114040"/>
                    <a:pt x="1635761" y="3116580"/>
                    <a:pt x="1635761" y="3119120"/>
                  </a:cubicBezTo>
                  <a:close/>
                  <a:moveTo>
                    <a:pt x="1732280" y="3004820"/>
                  </a:moveTo>
                  <a:cubicBezTo>
                    <a:pt x="1734821" y="3004820"/>
                    <a:pt x="1739900" y="3007360"/>
                    <a:pt x="1739900" y="3007360"/>
                  </a:cubicBezTo>
                  <a:cubicBezTo>
                    <a:pt x="1739900" y="3012440"/>
                    <a:pt x="1737361" y="3014980"/>
                    <a:pt x="1737361" y="3020060"/>
                  </a:cubicBezTo>
                  <a:cubicBezTo>
                    <a:pt x="1734821" y="3017520"/>
                    <a:pt x="1729741" y="3017520"/>
                    <a:pt x="1727200" y="3014980"/>
                  </a:cubicBezTo>
                  <a:cubicBezTo>
                    <a:pt x="1727200" y="3012440"/>
                    <a:pt x="1729741" y="3009901"/>
                    <a:pt x="1732280" y="3004820"/>
                  </a:cubicBezTo>
                  <a:close/>
                  <a:moveTo>
                    <a:pt x="1717041" y="124460"/>
                  </a:moveTo>
                  <a:cubicBezTo>
                    <a:pt x="1719580" y="124460"/>
                    <a:pt x="1722121" y="127000"/>
                    <a:pt x="1724661" y="127000"/>
                  </a:cubicBezTo>
                  <a:cubicBezTo>
                    <a:pt x="1722121" y="129540"/>
                    <a:pt x="1719580" y="134620"/>
                    <a:pt x="1714500" y="137160"/>
                  </a:cubicBezTo>
                  <a:cubicBezTo>
                    <a:pt x="1711961" y="137160"/>
                    <a:pt x="1709421" y="134620"/>
                    <a:pt x="1706880" y="134620"/>
                  </a:cubicBezTo>
                  <a:cubicBezTo>
                    <a:pt x="1709421" y="129540"/>
                    <a:pt x="1711961" y="127000"/>
                    <a:pt x="1717041" y="124460"/>
                  </a:cubicBezTo>
                  <a:close/>
                  <a:moveTo>
                    <a:pt x="1706880" y="162560"/>
                  </a:moveTo>
                  <a:cubicBezTo>
                    <a:pt x="1709421" y="162560"/>
                    <a:pt x="1714500" y="165100"/>
                    <a:pt x="1714500" y="165100"/>
                  </a:cubicBezTo>
                  <a:cubicBezTo>
                    <a:pt x="1714500" y="170180"/>
                    <a:pt x="1714500" y="175260"/>
                    <a:pt x="1714500" y="177800"/>
                  </a:cubicBezTo>
                  <a:cubicBezTo>
                    <a:pt x="1711961" y="177800"/>
                    <a:pt x="1709421" y="175260"/>
                    <a:pt x="1706880" y="175260"/>
                  </a:cubicBezTo>
                  <a:cubicBezTo>
                    <a:pt x="1706880" y="172720"/>
                    <a:pt x="1706880" y="167640"/>
                    <a:pt x="1706880" y="162560"/>
                  </a:cubicBezTo>
                  <a:close/>
                  <a:moveTo>
                    <a:pt x="1694180" y="228600"/>
                  </a:moveTo>
                  <a:cubicBezTo>
                    <a:pt x="1696721" y="228600"/>
                    <a:pt x="1699261" y="231140"/>
                    <a:pt x="1701800" y="231140"/>
                  </a:cubicBezTo>
                  <a:cubicBezTo>
                    <a:pt x="1701800" y="236220"/>
                    <a:pt x="1701800" y="238760"/>
                    <a:pt x="1699261" y="243840"/>
                  </a:cubicBezTo>
                  <a:cubicBezTo>
                    <a:pt x="1696721" y="243840"/>
                    <a:pt x="1691641" y="241300"/>
                    <a:pt x="1691641" y="241300"/>
                  </a:cubicBezTo>
                  <a:cubicBezTo>
                    <a:pt x="1691641" y="236220"/>
                    <a:pt x="1694180" y="231140"/>
                    <a:pt x="1694180" y="228600"/>
                  </a:cubicBezTo>
                  <a:close/>
                  <a:moveTo>
                    <a:pt x="1678941" y="134620"/>
                  </a:moveTo>
                  <a:cubicBezTo>
                    <a:pt x="1681480" y="134620"/>
                    <a:pt x="1684021" y="137160"/>
                    <a:pt x="1686561" y="137160"/>
                  </a:cubicBezTo>
                  <a:cubicBezTo>
                    <a:pt x="1686561" y="142240"/>
                    <a:pt x="1686561" y="144780"/>
                    <a:pt x="1684021" y="149860"/>
                  </a:cubicBezTo>
                  <a:cubicBezTo>
                    <a:pt x="1681480" y="149860"/>
                    <a:pt x="1676400" y="147320"/>
                    <a:pt x="1676400" y="147320"/>
                  </a:cubicBezTo>
                  <a:cubicBezTo>
                    <a:pt x="1676400" y="144780"/>
                    <a:pt x="1676400" y="139700"/>
                    <a:pt x="1678941" y="134620"/>
                  </a:cubicBezTo>
                  <a:close/>
                  <a:moveTo>
                    <a:pt x="1620521" y="137160"/>
                  </a:moveTo>
                  <a:cubicBezTo>
                    <a:pt x="1617980" y="137160"/>
                    <a:pt x="1612900" y="134620"/>
                    <a:pt x="1612900" y="134620"/>
                  </a:cubicBezTo>
                  <a:cubicBezTo>
                    <a:pt x="1612900" y="129540"/>
                    <a:pt x="1612900" y="124460"/>
                    <a:pt x="1612900" y="121920"/>
                  </a:cubicBezTo>
                  <a:cubicBezTo>
                    <a:pt x="1615441" y="121920"/>
                    <a:pt x="1617980" y="124460"/>
                    <a:pt x="1620521" y="124460"/>
                  </a:cubicBezTo>
                  <a:cubicBezTo>
                    <a:pt x="1620521" y="129540"/>
                    <a:pt x="1620521" y="132080"/>
                    <a:pt x="1620521" y="137160"/>
                  </a:cubicBezTo>
                  <a:close/>
                  <a:moveTo>
                    <a:pt x="1623061" y="274320"/>
                  </a:moveTo>
                  <a:cubicBezTo>
                    <a:pt x="1620521" y="271780"/>
                    <a:pt x="1623061" y="264160"/>
                    <a:pt x="1623061" y="259080"/>
                  </a:cubicBezTo>
                  <a:cubicBezTo>
                    <a:pt x="1630680" y="259080"/>
                    <a:pt x="1638300" y="259080"/>
                    <a:pt x="1640841" y="259080"/>
                  </a:cubicBezTo>
                  <a:cubicBezTo>
                    <a:pt x="1640841" y="274320"/>
                    <a:pt x="1640841" y="279400"/>
                    <a:pt x="1640841" y="284480"/>
                  </a:cubicBezTo>
                  <a:cubicBezTo>
                    <a:pt x="1633221" y="281940"/>
                    <a:pt x="1625600" y="279400"/>
                    <a:pt x="1623061" y="274320"/>
                  </a:cubicBezTo>
                  <a:close/>
                  <a:moveTo>
                    <a:pt x="1648461" y="3055620"/>
                  </a:moveTo>
                  <a:cubicBezTo>
                    <a:pt x="1645921" y="3053080"/>
                    <a:pt x="1640841" y="3053080"/>
                    <a:pt x="1638300" y="3050540"/>
                  </a:cubicBezTo>
                  <a:cubicBezTo>
                    <a:pt x="1640841" y="3045460"/>
                    <a:pt x="1643380" y="3042920"/>
                    <a:pt x="1645921" y="3037840"/>
                  </a:cubicBezTo>
                  <a:cubicBezTo>
                    <a:pt x="1648461" y="3037840"/>
                    <a:pt x="1653541" y="3040380"/>
                    <a:pt x="1653541" y="3040380"/>
                  </a:cubicBezTo>
                  <a:cubicBezTo>
                    <a:pt x="1651000" y="3045460"/>
                    <a:pt x="1651000" y="3050540"/>
                    <a:pt x="1648461" y="3055620"/>
                  </a:cubicBezTo>
                  <a:close/>
                  <a:moveTo>
                    <a:pt x="1673861" y="332740"/>
                  </a:moveTo>
                  <a:cubicBezTo>
                    <a:pt x="1666241" y="335280"/>
                    <a:pt x="1658621" y="335280"/>
                    <a:pt x="1648461" y="335280"/>
                  </a:cubicBezTo>
                  <a:cubicBezTo>
                    <a:pt x="1653541" y="327660"/>
                    <a:pt x="1658621" y="320040"/>
                    <a:pt x="1663700" y="312420"/>
                  </a:cubicBezTo>
                  <a:cubicBezTo>
                    <a:pt x="1676400" y="312420"/>
                    <a:pt x="1684021" y="312420"/>
                    <a:pt x="1694180" y="312420"/>
                  </a:cubicBezTo>
                  <a:cubicBezTo>
                    <a:pt x="1686561" y="320040"/>
                    <a:pt x="1681480" y="327660"/>
                    <a:pt x="1673861" y="332740"/>
                  </a:cubicBezTo>
                  <a:close/>
                  <a:moveTo>
                    <a:pt x="1686561" y="622300"/>
                  </a:moveTo>
                  <a:cubicBezTo>
                    <a:pt x="1694180" y="619760"/>
                    <a:pt x="1701800" y="617220"/>
                    <a:pt x="1711961" y="614680"/>
                  </a:cubicBezTo>
                  <a:cubicBezTo>
                    <a:pt x="1709421" y="622300"/>
                    <a:pt x="1709421" y="629920"/>
                    <a:pt x="1709421" y="629920"/>
                  </a:cubicBezTo>
                  <a:cubicBezTo>
                    <a:pt x="1701800" y="632460"/>
                    <a:pt x="1694180" y="632460"/>
                    <a:pt x="1684021" y="632460"/>
                  </a:cubicBezTo>
                  <a:cubicBezTo>
                    <a:pt x="1686561" y="632460"/>
                    <a:pt x="1686561" y="624840"/>
                    <a:pt x="1686561" y="622300"/>
                  </a:cubicBezTo>
                  <a:close/>
                  <a:moveTo>
                    <a:pt x="1727200" y="3103880"/>
                  </a:moveTo>
                  <a:cubicBezTo>
                    <a:pt x="1724661" y="3101340"/>
                    <a:pt x="1719580" y="3098801"/>
                    <a:pt x="1717041" y="3093720"/>
                  </a:cubicBezTo>
                  <a:cubicBezTo>
                    <a:pt x="1717041" y="3091180"/>
                    <a:pt x="1719580" y="3088640"/>
                    <a:pt x="1719580" y="3086101"/>
                  </a:cubicBezTo>
                  <a:cubicBezTo>
                    <a:pt x="1722121" y="3088640"/>
                    <a:pt x="1727200" y="3091180"/>
                    <a:pt x="1729741" y="3096260"/>
                  </a:cubicBezTo>
                  <a:cubicBezTo>
                    <a:pt x="1732280" y="3096260"/>
                    <a:pt x="1729741" y="3101340"/>
                    <a:pt x="1727200" y="3103880"/>
                  </a:cubicBezTo>
                  <a:close/>
                  <a:moveTo>
                    <a:pt x="1706880" y="3050540"/>
                  </a:moveTo>
                  <a:cubicBezTo>
                    <a:pt x="1706880" y="3050540"/>
                    <a:pt x="1701800" y="3045460"/>
                    <a:pt x="1699261" y="3040380"/>
                  </a:cubicBezTo>
                  <a:cubicBezTo>
                    <a:pt x="1706880" y="3035301"/>
                    <a:pt x="1711961" y="3030220"/>
                    <a:pt x="1719580" y="3027680"/>
                  </a:cubicBezTo>
                  <a:cubicBezTo>
                    <a:pt x="1722121" y="3027680"/>
                    <a:pt x="1727200" y="3030220"/>
                    <a:pt x="1739900" y="3032760"/>
                  </a:cubicBezTo>
                  <a:cubicBezTo>
                    <a:pt x="1724661" y="3042920"/>
                    <a:pt x="1714500" y="3048001"/>
                    <a:pt x="1706880" y="3050540"/>
                  </a:cubicBezTo>
                  <a:close/>
                  <a:moveTo>
                    <a:pt x="1750061" y="3327401"/>
                  </a:moveTo>
                  <a:cubicBezTo>
                    <a:pt x="1747521" y="3327401"/>
                    <a:pt x="1744980" y="3324860"/>
                    <a:pt x="1742441" y="3324860"/>
                  </a:cubicBezTo>
                  <a:cubicBezTo>
                    <a:pt x="1744980" y="3322320"/>
                    <a:pt x="1747521" y="3317240"/>
                    <a:pt x="1752600" y="3314701"/>
                  </a:cubicBezTo>
                  <a:cubicBezTo>
                    <a:pt x="1755141" y="3314701"/>
                    <a:pt x="1757680" y="3317240"/>
                    <a:pt x="1760221" y="3317240"/>
                  </a:cubicBezTo>
                  <a:cubicBezTo>
                    <a:pt x="1757680" y="3319780"/>
                    <a:pt x="1755141" y="3324860"/>
                    <a:pt x="1750061" y="3327401"/>
                  </a:cubicBezTo>
                  <a:close/>
                  <a:moveTo>
                    <a:pt x="1752600" y="96520"/>
                  </a:moveTo>
                  <a:cubicBezTo>
                    <a:pt x="1750061" y="88900"/>
                    <a:pt x="1750061" y="81280"/>
                    <a:pt x="1750061" y="71120"/>
                  </a:cubicBezTo>
                  <a:cubicBezTo>
                    <a:pt x="1755141" y="71120"/>
                    <a:pt x="1762761" y="71120"/>
                    <a:pt x="1762761" y="73660"/>
                  </a:cubicBezTo>
                  <a:cubicBezTo>
                    <a:pt x="1765300" y="81280"/>
                    <a:pt x="1767841" y="88900"/>
                    <a:pt x="1770380" y="99060"/>
                  </a:cubicBezTo>
                  <a:cubicBezTo>
                    <a:pt x="1760221" y="99060"/>
                    <a:pt x="1752600" y="99060"/>
                    <a:pt x="1752600" y="96520"/>
                  </a:cubicBezTo>
                  <a:close/>
                  <a:moveTo>
                    <a:pt x="1694180" y="3487420"/>
                  </a:moveTo>
                  <a:cubicBezTo>
                    <a:pt x="1684021" y="3482340"/>
                    <a:pt x="1673861" y="3477260"/>
                    <a:pt x="1663700" y="3472180"/>
                  </a:cubicBezTo>
                  <a:cubicBezTo>
                    <a:pt x="1668780" y="3467101"/>
                    <a:pt x="1671321" y="3459480"/>
                    <a:pt x="1676400" y="3456940"/>
                  </a:cubicBezTo>
                  <a:cubicBezTo>
                    <a:pt x="1684021" y="3454401"/>
                    <a:pt x="1691641" y="3456940"/>
                    <a:pt x="1704341" y="3459480"/>
                  </a:cubicBezTo>
                  <a:cubicBezTo>
                    <a:pt x="1699261" y="3474720"/>
                    <a:pt x="1696721" y="3479801"/>
                    <a:pt x="1694180" y="3487420"/>
                  </a:cubicBezTo>
                  <a:close/>
                  <a:moveTo>
                    <a:pt x="1813561" y="259080"/>
                  </a:moveTo>
                  <a:cubicBezTo>
                    <a:pt x="1813561" y="261620"/>
                    <a:pt x="1816100" y="264160"/>
                    <a:pt x="1816100" y="266700"/>
                  </a:cubicBezTo>
                  <a:cubicBezTo>
                    <a:pt x="1813561" y="271780"/>
                    <a:pt x="1811021" y="274320"/>
                    <a:pt x="1808480" y="279400"/>
                  </a:cubicBezTo>
                  <a:cubicBezTo>
                    <a:pt x="1805941" y="276860"/>
                    <a:pt x="1800861" y="271780"/>
                    <a:pt x="1800861" y="269240"/>
                  </a:cubicBezTo>
                  <a:cubicBezTo>
                    <a:pt x="1805941" y="266700"/>
                    <a:pt x="1811021" y="264160"/>
                    <a:pt x="1813561" y="259080"/>
                  </a:cubicBezTo>
                  <a:close/>
                  <a:moveTo>
                    <a:pt x="1811021" y="251460"/>
                  </a:moveTo>
                  <a:cubicBezTo>
                    <a:pt x="1813561" y="246380"/>
                    <a:pt x="1816100" y="243840"/>
                    <a:pt x="1818641" y="238760"/>
                  </a:cubicBezTo>
                  <a:cubicBezTo>
                    <a:pt x="1821180" y="238760"/>
                    <a:pt x="1826261" y="241300"/>
                    <a:pt x="1826261" y="241300"/>
                  </a:cubicBezTo>
                  <a:cubicBezTo>
                    <a:pt x="1826261" y="246380"/>
                    <a:pt x="1823721" y="248920"/>
                    <a:pt x="1823721" y="254000"/>
                  </a:cubicBezTo>
                  <a:cubicBezTo>
                    <a:pt x="1818641" y="256540"/>
                    <a:pt x="1813561" y="254000"/>
                    <a:pt x="1811021" y="251460"/>
                  </a:cubicBezTo>
                  <a:close/>
                  <a:moveTo>
                    <a:pt x="1793241" y="411480"/>
                  </a:moveTo>
                  <a:cubicBezTo>
                    <a:pt x="1790700" y="403860"/>
                    <a:pt x="1793241" y="396240"/>
                    <a:pt x="1793241" y="386080"/>
                  </a:cubicBezTo>
                  <a:cubicBezTo>
                    <a:pt x="1800861" y="393700"/>
                    <a:pt x="1808480" y="401320"/>
                    <a:pt x="1816100" y="411480"/>
                  </a:cubicBezTo>
                  <a:cubicBezTo>
                    <a:pt x="1816100" y="421640"/>
                    <a:pt x="1813561" y="429260"/>
                    <a:pt x="1813561" y="439420"/>
                  </a:cubicBezTo>
                  <a:cubicBezTo>
                    <a:pt x="1805941" y="429260"/>
                    <a:pt x="1798321" y="421640"/>
                    <a:pt x="1793241" y="411480"/>
                  </a:cubicBezTo>
                  <a:close/>
                  <a:moveTo>
                    <a:pt x="1818641" y="2573020"/>
                  </a:moveTo>
                  <a:cubicBezTo>
                    <a:pt x="1816100" y="2573020"/>
                    <a:pt x="1813561" y="2570480"/>
                    <a:pt x="1811021" y="2570480"/>
                  </a:cubicBezTo>
                  <a:cubicBezTo>
                    <a:pt x="1813561" y="2567940"/>
                    <a:pt x="1816100" y="2562860"/>
                    <a:pt x="1821180" y="2560320"/>
                  </a:cubicBezTo>
                  <a:cubicBezTo>
                    <a:pt x="1823721" y="2560320"/>
                    <a:pt x="1826261" y="2562860"/>
                    <a:pt x="1828800" y="2562860"/>
                  </a:cubicBezTo>
                  <a:cubicBezTo>
                    <a:pt x="1823721" y="2567940"/>
                    <a:pt x="1821180" y="2570480"/>
                    <a:pt x="1818641" y="2573020"/>
                  </a:cubicBezTo>
                  <a:close/>
                  <a:moveTo>
                    <a:pt x="1821180" y="213360"/>
                  </a:moveTo>
                  <a:cubicBezTo>
                    <a:pt x="1818641" y="213360"/>
                    <a:pt x="1816100" y="210820"/>
                    <a:pt x="1813561" y="210820"/>
                  </a:cubicBezTo>
                  <a:cubicBezTo>
                    <a:pt x="1816100" y="208280"/>
                    <a:pt x="1818641" y="203200"/>
                    <a:pt x="1823721" y="200660"/>
                  </a:cubicBezTo>
                  <a:cubicBezTo>
                    <a:pt x="1826261" y="200660"/>
                    <a:pt x="1828800" y="203200"/>
                    <a:pt x="1831341" y="203200"/>
                  </a:cubicBezTo>
                  <a:cubicBezTo>
                    <a:pt x="1828800" y="208280"/>
                    <a:pt x="1826261" y="210820"/>
                    <a:pt x="1821180" y="213360"/>
                  </a:cubicBezTo>
                  <a:close/>
                  <a:moveTo>
                    <a:pt x="1889761" y="2847340"/>
                  </a:moveTo>
                  <a:cubicBezTo>
                    <a:pt x="1892300" y="2849880"/>
                    <a:pt x="1894841" y="2849880"/>
                    <a:pt x="1897380" y="2849880"/>
                  </a:cubicBezTo>
                  <a:cubicBezTo>
                    <a:pt x="1894841" y="2852420"/>
                    <a:pt x="1892300" y="2857501"/>
                    <a:pt x="1887221" y="2860040"/>
                  </a:cubicBezTo>
                  <a:cubicBezTo>
                    <a:pt x="1884680" y="2860040"/>
                    <a:pt x="1882141" y="2857501"/>
                    <a:pt x="1879600" y="2857501"/>
                  </a:cubicBezTo>
                  <a:cubicBezTo>
                    <a:pt x="1882141" y="2854960"/>
                    <a:pt x="1887221" y="2852420"/>
                    <a:pt x="1889761" y="2847340"/>
                  </a:cubicBezTo>
                  <a:close/>
                  <a:moveTo>
                    <a:pt x="1869441" y="3223260"/>
                  </a:moveTo>
                  <a:cubicBezTo>
                    <a:pt x="1866900" y="3220720"/>
                    <a:pt x="1861821" y="3215640"/>
                    <a:pt x="1861821" y="3213101"/>
                  </a:cubicBezTo>
                  <a:cubicBezTo>
                    <a:pt x="1864361" y="3208020"/>
                    <a:pt x="1869441" y="3205480"/>
                    <a:pt x="1871980" y="3202940"/>
                  </a:cubicBezTo>
                  <a:cubicBezTo>
                    <a:pt x="1871980" y="3205480"/>
                    <a:pt x="1874521" y="3208020"/>
                    <a:pt x="1874521" y="3210560"/>
                  </a:cubicBezTo>
                  <a:cubicBezTo>
                    <a:pt x="1874521" y="3215640"/>
                    <a:pt x="1871980" y="3220720"/>
                    <a:pt x="1869441" y="3223260"/>
                  </a:cubicBezTo>
                  <a:close/>
                  <a:moveTo>
                    <a:pt x="1882141" y="3202940"/>
                  </a:moveTo>
                  <a:cubicBezTo>
                    <a:pt x="1879600" y="3200401"/>
                    <a:pt x="1874521" y="3200401"/>
                    <a:pt x="1871980" y="3197860"/>
                  </a:cubicBezTo>
                  <a:cubicBezTo>
                    <a:pt x="1874521" y="3192780"/>
                    <a:pt x="1877061" y="3190240"/>
                    <a:pt x="1879600" y="3185160"/>
                  </a:cubicBezTo>
                  <a:cubicBezTo>
                    <a:pt x="1882141" y="3185160"/>
                    <a:pt x="1887221" y="3187701"/>
                    <a:pt x="1887221" y="3187701"/>
                  </a:cubicBezTo>
                  <a:cubicBezTo>
                    <a:pt x="1884680" y="3192780"/>
                    <a:pt x="1884680" y="3197860"/>
                    <a:pt x="1882141" y="3202940"/>
                  </a:cubicBezTo>
                  <a:close/>
                  <a:moveTo>
                    <a:pt x="1894841" y="3017520"/>
                  </a:moveTo>
                  <a:cubicBezTo>
                    <a:pt x="1889761" y="3017520"/>
                    <a:pt x="1887221" y="3017520"/>
                    <a:pt x="1882141" y="3014980"/>
                  </a:cubicBezTo>
                  <a:cubicBezTo>
                    <a:pt x="1882141" y="3012440"/>
                    <a:pt x="1884680" y="3007360"/>
                    <a:pt x="1884680" y="3007360"/>
                  </a:cubicBezTo>
                  <a:cubicBezTo>
                    <a:pt x="1889761" y="3007360"/>
                    <a:pt x="1894841" y="3007360"/>
                    <a:pt x="1897380" y="3007360"/>
                  </a:cubicBezTo>
                  <a:cubicBezTo>
                    <a:pt x="1897380" y="3012440"/>
                    <a:pt x="1894841" y="3014980"/>
                    <a:pt x="1894841" y="3017520"/>
                  </a:cubicBezTo>
                  <a:close/>
                  <a:moveTo>
                    <a:pt x="2766061" y="1732280"/>
                  </a:moveTo>
                  <a:cubicBezTo>
                    <a:pt x="2766061" y="1737360"/>
                    <a:pt x="2763521" y="1739900"/>
                    <a:pt x="2763521" y="1744980"/>
                  </a:cubicBezTo>
                  <a:cubicBezTo>
                    <a:pt x="2760980" y="1742440"/>
                    <a:pt x="2755900" y="1742440"/>
                    <a:pt x="2753361" y="1739900"/>
                  </a:cubicBezTo>
                  <a:cubicBezTo>
                    <a:pt x="2755900" y="1734820"/>
                    <a:pt x="2758441" y="1732280"/>
                    <a:pt x="2760980" y="1727200"/>
                  </a:cubicBezTo>
                  <a:cubicBezTo>
                    <a:pt x="2760980" y="1729740"/>
                    <a:pt x="2766061" y="1732280"/>
                    <a:pt x="2766061" y="1732280"/>
                  </a:cubicBezTo>
                  <a:close/>
                  <a:moveTo>
                    <a:pt x="2712721" y="1257300"/>
                  </a:moveTo>
                  <a:cubicBezTo>
                    <a:pt x="2717800" y="1257300"/>
                    <a:pt x="2722880" y="1257300"/>
                    <a:pt x="2725421" y="1257300"/>
                  </a:cubicBezTo>
                  <a:cubicBezTo>
                    <a:pt x="2725421" y="1259840"/>
                    <a:pt x="2722880" y="1262380"/>
                    <a:pt x="2722880" y="1264920"/>
                  </a:cubicBezTo>
                  <a:cubicBezTo>
                    <a:pt x="2717800" y="1264920"/>
                    <a:pt x="2715261" y="1264920"/>
                    <a:pt x="2710180" y="1262380"/>
                  </a:cubicBezTo>
                  <a:cubicBezTo>
                    <a:pt x="2710180" y="1262380"/>
                    <a:pt x="2710180" y="1257300"/>
                    <a:pt x="2712721" y="1257300"/>
                  </a:cubicBezTo>
                  <a:close/>
                  <a:moveTo>
                    <a:pt x="2702561" y="1587500"/>
                  </a:moveTo>
                  <a:cubicBezTo>
                    <a:pt x="2715261" y="1587500"/>
                    <a:pt x="2725421" y="1590040"/>
                    <a:pt x="2733041" y="1590040"/>
                  </a:cubicBezTo>
                  <a:cubicBezTo>
                    <a:pt x="2727961" y="1595120"/>
                    <a:pt x="2722880" y="1600200"/>
                    <a:pt x="2715261" y="1607820"/>
                  </a:cubicBezTo>
                  <a:cubicBezTo>
                    <a:pt x="2712721" y="1610360"/>
                    <a:pt x="2710180" y="1610360"/>
                    <a:pt x="2710180" y="1612900"/>
                  </a:cubicBezTo>
                  <a:cubicBezTo>
                    <a:pt x="2707641" y="1625600"/>
                    <a:pt x="2705100" y="1635760"/>
                    <a:pt x="2702561" y="1648460"/>
                  </a:cubicBezTo>
                  <a:cubicBezTo>
                    <a:pt x="2697480" y="1638300"/>
                    <a:pt x="2684780" y="1628140"/>
                    <a:pt x="2687321" y="1620520"/>
                  </a:cubicBezTo>
                  <a:cubicBezTo>
                    <a:pt x="2687321" y="1607820"/>
                    <a:pt x="2697480" y="1597660"/>
                    <a:pt x="2702561" y="1587500"/>
                  </a:cubicBezTo>
                  <a:close/>
                  <a:moveTo>
                    <a:pt x="2679700" y="1328420"/>
                  </a:moveTo>
                  <a:cubicBezTo>
                    <a:pt x="2684780" y="1328420"/>
                    <a:pt x="2689861" y="1328420"/>
                    <a:pt x="2692400" y="1328420"/>
                  </a:cubicBezTo>
                  <a:cubicBezTo>
                    <a:pt x="2692400" y="1330960"/>
                    <a:pt x="2689861" y="1333500"/>
                    <a:pt x="2689861" y="1336040"/>
                  </a:cubicBezTo>
                  <a:cubicBezTo>
                    <a:pt x="2684780" y="1336040"/>
                    <a:pt x="2682241" y="1336040"/>
                    <a:pt x="2677161" y="1333500"/>
                  </a:cubicBezTo>
                  <a:cubicBezTo>
                    <a:pt x="2677161" y="1333500"/>
                    <a:pt x="2677161" y="1328420"/>
                    <a:pt x="2679700" y="1328420"/>
                  </a:cubicBezTo>
                  <a:close/>
                  <a:moveTo>
                    <a:pt x="2679700" y="1722120"/>
                  </a:moveTo>
                  <a:cubicBezTo>
                    <a:pt x="2682241" y="1722120"/>
                    <a:pt x="2684780" y="1724660"/>
                    <a:pt x="2687321" y="1724660"/>
                  </a:cubicBezTo>
                  <a:cubicBezTo>
                    <a:pt x="2684780" y="1727200"/>
                    <a:pt x="2682241" y="1732280"/>
                    <a:pt x="2677161" y="1734820"/>
                  </a:cubicBezTo>
                  <a:cubicBezTo>
                    <a:pt x="2674621" y="1734820"/>
                    <a:pt x="2672080" y="1732280"/>
                    <a:pt x="2669541" y="1732280"/>
                  </a:cubicBezTo>
                  <a:cubicBezTo>
                    <a:pt x="2672080" y="1729740"/>
                    <a:pt x="2674621" y="1724660"/>
                    <a:pt x="2679700" y="1722120"/>
                  </a:cubicBezTo>
                  <a:close/>
                  <a:moveTo>
                    <a:pt x="2664461" y="1117600"/>
                  </a:moveTo>
                  <a:cubicBezTo>
                    <a:pt x="2667000" y="1120140"/>
                    <a:pt x="2669541" y="1120140"/>
                    <a:pt x="2672080" y="1120140"/>
                  </a:cubicBezTo>
                  <a:cubicBezTo>
                    <a:pt x="2669541" y="1122680"/>
                    <a:pt x="2667000" y="1127760"/>
                    <a:pt x="2661921" y="1130300"/>
                  </a:cubicBezTo>
                  <a:cubicBezTo>
                    <a:pt x="2659380" y="1130300"/>
                    <a:pt x="2656841" y="1127760"/>
                    <a:pt x="2654300" y="1127760"/>
                  </a:cubicBezTo>
                  <a:cubicBezTo>
                    <a:pt x="2659380" y="1125220"/>
                    <a:pt x="2661921" y="1122680"/>
                    <a:pt x="2664461" y="1117600"/>
                  </a:cubicBezTo>
                  <a:close/>
                  <a:moveTo>
                    <a:pt x="2633980" y="1049020"/>
                  </a:moveTo>
                  <a:cubicBezTo>
                    <a:pt x="2639061" y="1051560"/>
                    <a:pt x="2641600" y="1054100"/>
                    <a:pt x="2646680" y="1056640"/>
                  </a:cubicBezTo>
                  <a:cubicBezTo>
                    <a:pt x="2646680" y="1059180"/>
                    <a:pt x="2644141" y="1064260"/>
                    <a:pt x="2644141" y="1064260"/>
                  </a:cubicBezTo>
                  <a:cubicBezTo>
                    <a:pt x="2639061" y="1064260"/>
                    <a:pt x="2636521" y="1061720"/>
                    <a:pt x="2631441" y="1061720"/>
                  </a:cubicBezTo>
                  <a:cubicBezTo>
                    <a:pt x="2631441" y="1056640"/>
                    <a:pt x="2631441" y="1051560"/>
                    <a:pt x="2633980" y="1049020"/>
                  </a:cubicBezTo>
                  <a:close/>
                  <a:moveTo>
                    <a:pt x="2595880" y="1910080"/>
                  </a:moveTo>
                  <a:cubicBezTo>
                    <a:pt x="2600961" y="1917700"/>
                    <a:pt x="2606041" y="1925320"/>
                    <a:pt x="2608580" y="1932940"/>
                  </a:cubicBezTo>
                  <a:cubicBezTo>
                    <a:pt x="2608580" y="1935480"/>
                    <a:pt x="2603500" y="1940560"/>
                    <a:pt x="2600961" y="1943100"/>
                  </a:cubicBezTo>
                  <a:cubicBezTo>
                    <a:pt x="2595880" y="1935480"/>
                    <a:pt x="2590800" y="1930400"/>
                    <a:pt x="2588261" y="1922780"/>
                  </a:cubicBezTo>
                  <a:cubicBezTo>
                    <a:pt x="2583180" y="1920240"/>
                    <a:pt x="2590800" y="1915160"/>
                    <a:pt x="2595880" y="1910080"/>
                  </a:cubicBezTo>
                  <a:close/>
                  <a:moveTo>
                    <a:pt x="2588261" y="1153160"/>
                  </a:moveTo>
                  <a:cubicBezTo>
                    <a:pt x="2588261" y="1153160"/>
                    <a:pt x="2593341" y="1148080"/>
                    <a:pt x="2598421" y="1145540"/>
                  </a:cubicBezTo>
                  <a:cubicBezTo>
                    <a:pt x="2603500" y="1153160"/>
                    <a:pt x="2608580" y="1158240"/>
                    <a:pt x="2611121" y="1165860"/>
                  </a:cubicBezTo>
                  <a:cubicBezTo>
                    <a:pt x="2611121" y="1168400"/>
                    <a:pt x="2608580" y="1173480"/>
                    <a:pt x="2606041" y="1186180"/>
                  </a:cubicBezTo>
                  <a:cubicBezTo>
                    <a:pt x="2595880" y="1170940"/>
                    <a:pt x="2590800" y="1160780"/>
                    <a:pt x="2588261" y="1153160"/>
                  </a:cubicBezTo>
                  <a:close/>
                  <a:moveTo>
                    <a:pt x="2603500" y="1986280"/>
                  </a:moveTo>
                  <a:cubicBezTo>
                    <a:pt x="2606041" y="1988820"/>
                    <a:pt x="2608580" y="1988820"/>
                    <a:pt x="2611121" y="1988820"/>
                  </a:cubicBezTo>
                  <a:cubicBezTo>
                    <a:pt x="2608580" y="1991360"/>
                    <a:pt x="2606041" y="1996440"/>
                    <a:pt x="2600961" y="1998980"/>
                  </a:cubicBezTo>
                  <a:cubicBezTo>
                    <a:pt x="2598421" y="1998980"/>
                    <a:pt x="2595880" y="1996440"/>
                    <a:pt x="2593341" y="1996440"/>
                  </a:cubicBezTo>
                  <a:cubicBezTo>
                    <a:pt x="2595880" y="1993900"/>
                    <a:pt x="2598421" y="1991360"/>
                    <a:pt x="2603500" y="1986280"/>
                  </a:cubicBezTo>
                  <a:close/>
                  <a:moveTo>
                    <a:pt x="2603500" y="1656080"/>
                  </a:moveTo>
                  <a:cubicBezTo>
                    <a:pt x="2603500" y="1653540"/>
                    <a:pt x="2606041" y="1651000"/>
                    <a:pt x="2606041" y="1648460"/>
                  </a:cubicBezTo>
                  <a:cubicBezTo>
                    <a:pt x="2608580" y="1651000"/>
                    <a:pt x="2613661" y="1653540"/>
                    <a:pt x="2616200" y="1656080"/>
                  </a:cubicBezTo>
                  <a:cubicBezTo>
                    <a:pt x="2613661" y="1658620"/>
                    <a:pt x="2613661" y="1661160"/>
                    <a:pt x="2613661" y="1663700"/>
                  </a:cubicBezTo>
                  <a:cubicBezTo>
                    <a:pt x="2611121" y="1661160"/>
                    <a:pt x="2606041" y="1658620"/>
                    <a:pt x="2603500" y="1656080"/>
                  </a:cubicBezTo>
                  <a:close/>
                  <a:moveTo>
                    <a:pt x="2613661" y="1173480"/>
                  </a:moveTo>
                  <a:cubicBezTo>
                    <a:pt x="2621280" y="1176020"/>
                    <a:pt x="2628900" y="1181100"/>
                    <a:pt x="2636521" y="1183640"/>
                  </a:cubicBezTo>
                  <a:cubicBezTo>
                    <a:pt x="2628900" y="1181100"/>
                    <a:pt x="2621280" y="1178560"/>
                    <a:pt x="2613661" y="1173480"/>
                  </a:cubicBezTo>
                  <a:close/>
                  <a:moveTo>
                    <a:pt x="2613661" y="1125220"/>
                  </a:moveTo>
                  <a:cubicBezTo>
                    <a:pt x="2616200" y="1122680"/>
                    <a:pt x="2618741" y="1117600"/>
                    <a:pt x="2621280" y="1115060"/>
                  </a:cubicBezTo>
                  <a:cubicBezTo>
                    <a:pt x="2623821" y="1117600"/>
                    <a:pt x="2626361" y="1117600"/>
                    <a:pt x="2628900" y="1117600"/>
                  </a:cubicBezTo>
                  <a:cubicBezTo>
                    <a:pt x="2626361" y="1120140"/>
                    <a:pt x="2623821" y="1125220"/>
                    <a:pt x="2618741" y="1127760"/>
                  </a:cubicBezTo>
                  <a:cubicBezTo>
                    <a:pt x="2621280" y="1127760"/>
                    <a:pt x="2616200" y="1125220"/>
                    <a:pt x="2613661" y="1125220"/>
                  </a:cubicBezTo>
                  <a:close/>
                  <a:moveTo>
                    <a:pt x="2580641" y="853440"/>
                  </a:moveTo>
                  <a:cubicBezTo>
                    <a:pt x="2583180" y="855980"/>
                    <a:pt x="2588261" y="858520"/>
                    <a:pt x="2590800" y="863600"/>
                  </a:cubicBezTo>
                  <a:cubicBezTo>
                    <a:pt x="2590800" y="866140"/>
                    <a:pt x="2588261" y="868680"/>
                    <a:pt x="2588261" y="871220"/>
                  </a:cubicBezTo>
                  <a:cubicBezTo>
                    <a:pt x="2585721" y="868680"/>
                    <a:pt x="2580641" y="866140"/>
                    <a:pt x="2578100" y="863600"/>
                  </a:cubicBezTo>
                  <a:cubicBezTo>
                    <a:pt x="2578100" y="858520"/>
                    <a:pt x="2578100" y="855980"/>
                    <a:pt x="2580641" y="853440"/>
                  </a:cubicBezTo>
                  <a:close/>
                  <a:moveTo>
                    <a:pt x="2524761" y="955040"/>
                  </a:moveTo>
                  <a:cubicBezTo>
                    <a:pt x="2527300" y="960120"/>
                    <a:pt x="2532380" y="962660"/>
                    <a:pt x="2542541" y="972820"/>
                  </a:cubicBezTo>
                  <a:cubicBezTo>
                    <a:pt x="2540000" y="975360"/>
                    <a:pt x="2534921" y="980440"/>
                    <a:pt x="2529841" y="985520"/>
                  </a:cubicBezTo>
                  <a:cubicBezTo>
                    <a:pt x="2527300" y="980440"/>
                    <a:pt x="2519680" y="977900"/>
                    <a:pt x="2519680" y="972820"/>
                  </a:cubicBezTo>
                  <a:cubicBezTo>
                    <a:pt x="2519680" y="967740"/>
                    <a:pt x="2522221" y="962660"/>
                    <a:pt x="2524761" y="955040"/>
                  </a:cubicBezTo>
                  <a:close/>
                  <a:moveTo>
                    <a:pt x="2486661" y="640080"/>
                  </a:moveTo>
                  <a:cubicBezTo>
                    <a:pt x="2496821" y="642620"/>
                    <a:pt x="2504441" y="647700"/>
                    <a:pt x="2517141" y="652780"/>
                  </a:cubicBezTo>
                  <a:cubicBezTo>
                    <a:pt x="2509521" y="657860"/>
                    <a:pt x="2501900" y="668020"/>
                    <a:pt x="2499361" y="668020"/>
                  </a:cubicBezTo>
                  <a:cubicBezTo>
                    <a:pt x="2491741" y="665480"/>
                    <a:pt x="2484121" y="657860"/>
                    <a:pt x="2476500" y="652780"/>
                  </a:cubicBezTo>
                  <a:cubicBezTo>
                    <a:pt x="2479041" y="647700"/>
                    <a:pt x="2484121" y="640080"/>
                    <a:pt x="2486661" y="640080"/>
                  </a:cubicBezTo>
                  <a:close/>
                  <a:moveTo>
                    <a:pt x="2410461" y="962660"/>
                  </a:moveTo>
                  <a:cubicBezTo>
                    <a:pt x="2415541" y="965200"/>
                    <a:pt x="2418080" y="970280"/>
                    <a:pt x="2420621" y="972820"/>
                  </a:cubicBezTo>
                  <a:cubicBezTo>
                    <a:pt x="2425700" y="965200"/>
                    <a:pt x="2430780" y="960120"/>
                    <a:pt x="2433321" y="952500"/>
                  </a:cubicBezTo>
                  <a:cubicBezTo>
                    <a:pt x="2435861" y="944880"/>
                    <a:pt x="2435861" y="937260"/>
                    <a:pt x="2435861" y="929640"/>
                  </a:cubicBezTo>
                  <a:cubicBezTo>
                    <a:pt x="2456180" y="939800"/>
                    <a:pt x="2473961" y="947420"/>
                    <a:pt x="2494280" y="955040"/>
                  </a:cubicBezTo>
                  <a:cubicBezTo>
                    <a:pt x="2486661" y="965200"/>
                    <a:pt x="2476500" y="975360"/>
                    <a:pt x="2468880" y="985520"/>
                  </a:cubicBezTo>
                  <a:cubicBezTo>
                    <a:pt x="2504441" y="980440"/>
                    <a:pt x="2484121" y="1041400"/>
                    <a:pt x="2524761" y="1031240"/>
                  </a:cubicBezTo>
                  <a:cubicBezTo>
                    <a:pt x="2527300" y="1026160"/>
                    <a:pt x="2529841" y="1018540"/>
                    <a:pt x="2529841" y="1013460"/>
                  </a:cubicBezTo>
                  <a:cubicBezTo>
                    <a:pt x="2532380" y="1018540"/>
                    <a:pt x="2537461" y="1021080"/>
                    <a:pt x="2540000" y="1026160"/>
                  </a:cubicBezTo>
                  <a:cubicBezTo>
                    <a:pt x="2552700" y="1026160"/>
                    <a:pt x="2575561" y="1021080"/>
                    <a:pt x="2578100" y="1026160"/>
                  </a:cubicBezTo>
                  <a:cubicBezTo>
                    <a:pt x="2590800" y="1054100"/>
                    <a:pt x="2598421" y="1046480"/>
                    <a:pt x="2606041" y="1023620"/>
                  </a:cubicBezTo>
                  <a:cubicBezTo>
                    <a:pt x="2613661" y="1033780"/>
                    <a:pt x="2621280" y="1043940"/>
                    <a:pt x="2628900" y="1051560"/>
                  </a:cubicBezTo>
                  <a:cubicBezTo>
                    <a:pt x="2618741" y="1056640"/>
                    <a:pt x="2608580" y="1061720"/>
                    <a:pt x="2600961" y="1069340"/>
                  </a:cubicBezTo>
                  <a:cubicBezTo>
                    <a:pt x="2590800" y="1079500"/>
                    <a:pt x="2583180" y="1092200"/>
                    <a:pt x="2573021" y="1104900"/>
                  </a:cubicBezTo>
                  <a:cubicBezTo>
                    <a:pt x="2565400" y="1084580"/>
                    <a:pt x="2529841" y="1074420"/>
                    <a:pt x="2547621" y="1043940"/>
                  </a:cubicBezTo>
                  <a:cubicBezTo>
                    <a:pt x="2550161" y="1041400"/>
                    <a:pt x="2545080" y="1033780"/>
                    <a:pt x="2542541" y="1026160"/>
                  </a:cubicBezTo>
                  <a:cubicBezTo>
                    <a:pt x="2537461" y="1028700"/>
                    <a:pt x="2529841" y="1031240"/>
                    <a:pt x="2524761" y="1033780"/>
                  </a:cubicBezTo>
                  <a:cubicBezTo>
                    <a:pt x="2519680" y="1041400"/>
                    <a:pt x="2514600" y="1059180"/>
                    <a:pt x="2509521" y="1056640"/>
                  </a:cubicBezTo>
                  <a:cubicBezTo>
                    <a:pt x="2486661" y="1051560"/>
                    <a:pt x="2473961" y="1021080"/>
                    <a:pt x="2446021" y="1033780"/>
                  </a:cubicBezTo>
                  <a:cubicBezTo>
                    <a:pt x="2471421" y="1000760"/>
                    <a:pt x="2418080" y="998220"/>
                    <a:pt x="2423161" y="972820"/>
                  </a:cubicBezTo>
                  <a:cubicBezTo>
                    <a:pt x="2420621" y="972820"/>
                    <a:pt x="2418080" y="975360"/>
                    <a:pt x="2415541" y="975360"/>
                  </a:cubicBezTo>
                  <a:cubicBezTo>
                    <a:pt x="2410461" y="972820"/>
                    <a:pt x="2407921" y="970280"/>
                    <a:pt x="2402841" y="967740"/>
                  </a:cubicBezTo>
                  <a:cubicBezTo>
                    <a:pt x="2402841" y="965200"/>
                    <a:pt x="2407921" y="960120"/>
                    <a:pt x="2410461" y="962660"/>
                  </a:cubicBezTo>
                  <a:close/>
                  <a:moveTo>
                    <a:pt x="2590800" y="2512060"/>
                  </a:moveTo>
                  <a:cubicBezTo>
                    <a:pt x="2590800" y="2514601"/>
                    <a:pt x="2588261" y="2517140"/>
                    <a:pt x="2588261" y="2519680"/>
                  </a:cubicBezTo>
                  <a:cubicBezTo>
                    <a:pt x="2585721" y="2517140"/>
                    <a:pt x="2580641" y="2514601"/>
                    <a:pt x="2578100" y="2512060"/>
                  </a:cubicBezTo>
                  <a:cubicBezTo>
                    <a:pt x="2580641" y="2509520"/>
                    <a:pt x="2580641" y="2506980"/>
                    <a:pt x="2580641" y="2504440"/>
                  </a:cubicBezTo>
                  <a:cubicBezTo>
                    <a:pt x="2583180" y="2506980"/>
                    <a:pt x="2588261" y="2509520"/>
                    <a:pt x="2590800" y="2512060"/>
                  </a:cubicBezTo>
                  <a:close/>
                  <a:moveTo>
                    <a:pt x="2527300" y="1826260"/>
                  </a:moveTo>
                  <a:cubicBezTo>
                    <a:pt x="2524761" y="1828800"/>
                    <a:pt x="2522221" y="1833880"/>
                    <a:pt x="2517141" y="1836420"/>
                  </a:cubicBezTo>
                  <a:cubicBezTo>
                    <a:pt x="2514600" y="1836420"/>
                    <a:pt x="2512061" y="1833880"/>
                    <a:pt x="2509521" y="1833880"/>
                  </a:cubicBezTo>
                  <a:cubicBezTo>
                    <a:pt x="2512061" y="1831340"/>
                    <a:pt x="2514600" y="1826260"/>
                    <a:pt x="2519680" y="1823720"/>
                  </a:cubicBezTo>
                  <a:cubicBezTo>
                    <a:pt x="2522221" y="1821180"/>
                    <a:pt x="2524761" y="1823720"/>
                    <a:pt x="2527300" y="1826260"/>
                  </a:cubicBezTo>
                  <a:close/>
                  <a:moveTo>
                    <a:pt x="2471421" y="1315720"/>
                  </a:moveTo>
                  <a:cubicBezTo>
                    <a:pt x="2468880" y="1318260"/>
                    <a:pt x="2466341" y="1323340"/>
                    <a:pt x="2461261" y="1325880"/>
                  </a:cubicBezTo>
                  <a:cubicBezTo>
                    <a:pt x="2458721" y="1325880"/>
                    <a:pt x="2456180" y="1323340"/>
                    <a:pt x="2453641" y="1323340"/>
                  </a:cubicBezTo>
                  <a:cubicBezTo>
                    <a:pt x="2456180" y="1320800"/>
                    <a:pt x="2458721" y="1315720"/>
                    <a:pt x="2461261" y="1313180"/>
                  </a:cubicBezTo>
                  <a:cubicBezTo>
                    <a:pt x="2466341" y="1313180"/>
                    <a:pt x="2468880" y="1315720"/>
                    <a:pt x="2471421" y="1315720"/>
                  </a:cubicBezTo>
                  <a:close/>
                  <a:moveTo>
                    <a:pt x="2379980" y="1290320"/>
                  </a:moveTo>
                  <a:cubicBezTo>
                    <a:pt x="2379980" y="1295400"/>
                    <a:pt x="2379980" y="1300480"/>
                    <a:pt x="2379980" y="1303020"/>
                  </a:cubicBezTo>
                  <a:cubicBezTo>
                    <a:pt x="2377441" y="1303020"/>
                    <a:pt x="2374900" y="1300480"/>
                    <a:pt x="2372361" y="1300480"/>
                  </a:cubicBezTo>
                  <a:cubicBezTo>
                    <a:pt x="2372361" y="1295400"/>
                    <a:pt x="2372361" y="1292860"/>
                    <a:pt x="2374900" y="1287780"/>
                  </a:cubicBezTo>
                  <a:cubicBezTo>
                    <a:pt x="2374900" y="1287780"/>
                    <a:pt x="2379980" y="1287780"/>
                    <a:pt x="2379980" y="1290320"/>
                  </a:cubicBezTo>
                  <a:close/>
                  <a:moveTo>
                    <a:pt x="2369821" y="972820"/>
                  </a:moveTo>
                  <a:cubicBezTo>
                    <a:pt x="2367280" y="970280"/>
                    <a:pt x="2362200" y="967740"/>
                    <a:pt x="2359661" y="962660"/>
                  </a:cubicBezTo>
                  <a:cubicBezTo>
                    <a:pt x="2359661" y="960120"/>
                    <a:pt x="2362200" y="957580"/>
                    <a:pt x="2362200" y="955040"/>
                  </a:cubicBezTo>
                  <a:cubicBezTo>
                    <a:pt x="2364741" y="957580"/>
                    <a:pt x="2369821" y="960120"/>
                    <a:pt x="2372361" y="962660"/>
                  </a:cubicBezTo>
                  <a:cubicBezTo>
                    <a:pt x="2372361" y="967740"/>
                    <a:pt x="2372361" y="970280"/>
                    <a:pt x="2369821" y="972820"/>
                  </a:cubicBezTo>
                  <a:close/>
                  <a:moveTo>
                    <a:pt x="2349500" y="825500"/>
                  </a:moveTo>
                  <a:cubicBezTo>
                    <a:pt x="2354580" y="825500"/>
                    <a:pt x="2359661" y="825500"/>
                    <a:pt x="2362200" y="825500"/>
                  </a:cubicBezTo>
                  <a:cubicBezTo>
                    <a:pt x="2362200" y="828040"/>
                    <a:pt x="2359661" y="830580"/>
                    <a:pt x="2359661" y="833120"/>
                  </a:cubicBezTo>
                  <a:cubicBezTo>
                    <a:pt x="2354580" y="833120"/>
                    <a:pt x="2352041" y="833120"/>
                    <a:pt x="2346961" y="830580"/>
                  </a:cubicBezTo>
                  <a:cubicBezTo>
                    <a:pt x="2346961" y="830580"/>
                    <a:pt x="2349500" y="825500"/>
                    <a:pt x="2349500" y="825500"/>
                  </a:cubicBezTo>
                  <a:close/>
                  <a:moveTo>
                    <a:pt x="2346961" y="2357120"/>
                  </a:moveTo>
                  <a:cubicBezTo>
                    <a:pt x="2354580" y="2364740"/>
                    <a:pt x="2362200" y="2372360"/>
                    <a:pt x="2369821" y="2382520"/>
                  </a:cubicBezTo>
                  <a:cubicBezTo>
                    <a:pt x="2369821" y="2392680"/>
                    <a:pt x="2367280" y="2400301"/>
                    <a:pt x="2367280" y="2410460"/>
                  </a:cubicBezTo>
                  <a:cubicBezTo>
                    <a:pt x="2359661" y="2402840"/>
                    <a:pt x="2352041" y="2392680"/>
                    <a:pt x="2346961" y="2382520"/>
                  </a:cubicBezTo>
                  <a:cubicBezTo>
                    <a:pt x="2344421" y="2374901"/>
                    <a:pt x="2346961" y="2364740"/>
                    <a:pt x="2346961" y="2357120"/>
                  </a:cubicBezTo>
                  <a:close/>
                  <a:moveTo>
                    <a:pt x="2336800" y="728980"/>
                  </a:moveTo>
                  <a:cubicBezTo>
                    <a:pt x="2339341" y="728980"/>
                    <a:pt x="2344421" y="731520"/>
                    <a:pt x="2344421" y="731520"/>
                  </a:cubicBezTo>
                  <a:cubicBezTo>
                    <a:pt x="2344421" y="736600"/>
                    <a:pt x="2344421" y="741680"/>
                    <a:pt x="2344421" y="744220"/>
                  </a:cubicBezTo>
                  <a:cubicBezTo>
                    <a:pt x="2341880" y="744220"/>
                    <a:pt x="2339341" y="741680"/>
                    <a:pt x="2336800" y="741680"/>
                  </a:cubicBezTo>
                  <a:cubicBezTo>
                    <a:pt x="2334261" y="739140"/>
                    <a:pt x="2336800" y="734060"/>
                    <a:pt x="2336800" y="728980"/>
                  </a:cubicBezTo>
                  <a:close/>
                  <a:moveTo>
                    <a:pt x="2306321" y="1983740"/>
                  </a:moveTo>
                  <a:cubicBezTo>
                    <a:pt x="2308861" y="1983740"/>
                    <a:pt x="2311400" y="1986280"/>
                    <a:pt x="2313941" y="1986280"/>
                  </a:cubicBezTo>
                  <a:cubicBezTo>
                    <a:pt x="2311400" y="1988820"/>
                    <a:pt x="2308861" y="1993900"/>
                    <a:pt x="2303780" y="1996440"/>
                  </a:cubicBezTo>
                  <a:cubicBezTo>
                    <a:pt x="2301241" y="1996440"/>
                    <a:pt x="2298700" y="1993900"/>
                    <a:pt x="2296161" y="1993900"/>
                  </a:cubicBezTo>
                  <a:cubicBezTo>
                    <a:pt x="2301241" y="1988820"/>
                    <a:pt x="2303780" y="1983740"/>
                    <a:pt x="2306321" y="1983740"/>
                  </a:cubicBezTo>
                  <a:close/>
                  <a:moveTo>
                    <a:pt x="2296161" y="2456180"/>
                  </a:moveTo>
                  <a:cubicBezTo>
                    <a:pt x="2301241" y="2456180"/>
                    <a:pt x="2308861" y="2458720"/>
                    <a:pt x="2313941" y="2461260"/>
                  </a:cubicBezTo>
                  <a:cubicBezTo>
                    <a:pt x="2308861" y="2463801"/>
                    <a:pt x="2306321" y="2468880"/>
                    <a:pt x="2296161" y="2479040"/>
                  </a:cubicBezTo>
                  <a:cubicBezTo>
                    <a:pt x="2293621" y="2476501"/>
                    <a:pt x="2288541" y="2471420"/>
                    <a:pt x="2283461" y="2466340"/>
                  </a:cubicBezTo>
                  <a:cubicBezTo>
                    <a:pt x="2288541" y="2461260"/>
                    <a:pt x="2291080" y="2456180"/>
                    <a:pt x="2296161" y="2456180"/>
                  </a:cubicBezTo>
                  <a:close/>
                  <a:moveTo>
                    <a:pt x="2151380" y="2595880"/>
                  </a:moveTo>
                  <a:cubicBezTo>
                    <a:pt x="2143761" y="2603501"/>
                    <a:pt x="2138680" y="2611120"/>
                    <a:pt x="2131061" y="2616201"/>
                  </a:cubicBezTo>
                  <a:cubicBezTo>
                    <a:pt x="2123441" y="2618740"/>
                    <a:pt x="2115821" y="2618740"/>
                    <a:pt x="2105661" y="2618740"/>
                  </a:cubicBezTo>
                  <a:cubicBezTo>
                    <a:pt x="2110741" y="2611120"/>
                    <a:pt x="2115821" y="2603501"/>
                    <a:pt x="2120900" y="2595880"/>
                  </a:cubicBezTo>
                  <a:cubicBezTo>
                    <a:pt x="2133600" y="2595880"/>
                    <a:pt x="2141221" y="2595880"/>
                    <a:pt x="2151380" y="2595880"/>
                  </a:cubicBezTo>
                  <a:close/>
                  <a:moveTo>
                    <a:pt x="2103121" y="995680"/>
                  </a:moveTo>
                  <a:cubicBezTo>
                    <a:pt x="2108200" y="998220"/>
                    <a:pt x="2110741" y="1000760"/>
                    <a:pt x="2115821" y="1003300"/>
                  </a:cubicBezTo>
                  <a:cubicBezTo>
                    <a:pt x="2115821" y="1005840"/>
                    <a:pt x="2113280" y="1010920"/>
                    <a:pt x="2113280" y="1010920"/>
                  </a:cubicBezTo>
                  <a:cubicBezTo>
                    <a:pt x="2108200" y="1010920"/>
                    <a:pt x="2105661" y="1008380"/>
                    <a:pt x="2100580" y="1008380"/>
                  </a:cubicBezTo>
                  <a:cubicBezTo>
                    <a:pt x="2100580" y="1003300"/>
                    <a:pt x="2100580" y="998220"/>
                    <a:pt x="2103121" y="995680"/>
                  </a:cubicBezTo>
                  <a:close/>
                  <a:moveTo>
                    <a:pt x="2098041" y="1038860"/>
                  </a:moveTo>
                  <a:cubicBezTo>
                    <a:pt x="2103121" y="1038860"/>
                    <a:pt x="2108200" y="1038860"/>
                    <a:pt x="2110741" y="1038860"/>
                  </a:cubicBezTo>
                  <a:cubicBezTo>
                    <a:pt x="2110741" y="1041400"/>
                    <a:pt x="2108200" y="1043940"/>
                    <a:pt x="2108200" y="1046480"/>
                  </a:cubicBezTo>
                  <a:cubicBezTo>
                    <a:pt x="2103121" y="1046480"/>
                    <a:pt x="2100580" y="1046480"/>
                    <a:pt x="2095500" y="1043940"/>
                  </a:cubicBezTo>
                  <a:cubicBezTo>
                    <a:pt x="2095500" y="1043940"/>
                    <a:pt x="2095500" y="1041400"/>
                    <a:pt x="2098041" y="1038860"/>
                  </a:cubicBezTo>
                  <a:close/>
                  <a:moveTo>
                    <a:pt x="2082800" y="947420"/>
                  </a:moveTo>
                  <a:cubicBezTo>
                    <a:pt x="2087880" y="947420"/>
                    <a:pt x="2092961" y="947420"/>
                    <a:pt x="2095500" y="947420"/>
                  </a:cubicBezTo>
                  <a:cubicBezTo>
                    <a:pt x="2095500" y="949960"/>
                    <a:pt x="2092961" y="952500"/>
                    <a:pt x="2092961" y="955040"/>
                  </a:cubicBezTo>
                  <a:cubicBezTo>
                    <a:pt x="2087880" y="955040"/>
                    <a:pt x="2085341" y="955040"/>
                    <a:pt x="2080261" y="952500"/>
                  </a:cubicBezTo>
                  <a:cubicBezTo>
                    <a:pt x="2080261" y="952500"/>
                    <a:pt x="2080261" y="947420"/>
                    <a:pt x="2082800" y="947420"/>
                  </a:cubicBezTo>
                  <a:close/>
                  <a:moveTo>
                    <a:pt x="2085341" y="988060"/>
                  </a:moveTo>
                  <a:cubicBezTo>
                    <a:pt x="2090421" y="990600"/>
                    <a:pt x="2092961" y="995680"/>
                    <a:pt x="2095500" y="998220"/>
                  </a:cubicBezTo>
                  <a:cubicBezTo>
                    <a:pt x="2092961" y="998220"/>
                    <a:pt x="2090421" y="1000760"/>
                    <a:pt x="2087880" y="1000760"/>
                  </a:cubicBezTo>
                  <a:cubicBezTo>
                    <a:pt x="2082800" y="998220"/>
                    <a:pt x="2080261" y="995680"/>
                    <a:pt x="2075180" y="993140"/>
                  </a:cubicBezTo>
                  <a:cubicBezTo>
                    <a:pt x="2077721" y="990600"/>
                    <a:pt x="2082800" y="985520"/>
                    <a:pt x="2085341" y="988060"/>
                  </a:cubicBezTo>
                  <a:close/>
                  <a:moveTo>
                    <a:pt x="2085341" y="3248660"/>
                  </a:moveTo>
                  <a:cubicBezTo>
                    <a:pt x="2085341" y="3253740"/>
                    <a:pt x="2082800" y="3256280"/>
                    <a:pt x="2082800" y="3261360"/>
                  </a:cubicBezTo>
                  <a:cubicBezTo>
                    <a:pt x="2080261" y="3258820"/>
                    <a:pt x="2075180" y="3258820"/>
                    <a:pt x="2072641" y="3256280"/>
                  </a:cubicBezTo>
                  <a:cubicBezTo>
                    <a:pt x="2075180" y="3251201"/>
                    <a:pt x="2077721" y="3248660"/>
                    <a:pt x="2080261" y="3243580"/>
                  </a:cubicBezTo>
                  <a:cubicBezTo>
                    <a:pt x="2080261" y="3248660"/>
                    <a:pt x="2085341" y="3248660"/>
                    <a:pt x="2085341" y="3248660"/>
                  </a:cubicBezTo>
                  <a:close/>
                  <a:moveTo>
                    <a:pt x="1973580" y="2758440"/>
                  </a:moveTo>
                  <a:cubicBezTo>
                    <a:pt x="1976121" y="2758440"/>
                    <a:pt x="1978661" y="2760980"/>
                    <a:pt x="1981200" y="2760980"/>
                  </a:cubicBezTo>
                  <a:cubicBezTo>
                    <a:pt x="1978661" y="2763520"/>
                    <a:pt x="1976121" y="2768601"/>
                    <a:pt x="1971041" y="2771140"/>
                  </a:cubicBezTo>
                  <a:cubicBezTo>
                    <a:pt x="1968500" y="2771140"/>
                    <a:pt x="1965961" y="2768601"/>
                    <a:pt x="1963421" y="2768601"/>
                  </a:cubicBezTo>
                  <a:cubicBezTo>
                    <a:pt x="1965961" y="2763520"/>
                    <a:pt x="1968500" y="2760980"/>
                    <a:pt x="1973580" y="2758440"/>
                  </a:cubicBezTo>
                  <a:close/>
                  <a:moveTo>
                    <a:pt x="1950721" y="2804160"/>
                  </a:moveTo>
                  <a:cubicBezTo>
                    <a:pt x="1953261" y="2804160"/>
                    <a:pt x="1958341" y="2806701"/>
                    <a:pt x="1958341" y="2806701"/>
                  </a:cubicBezTo>
                  <a:cubicBezTo>
                    <a:pt x="1958341" y="2811780"/>
                    <a:pt x="1955800" y="2814320"/>
                    <a:pt x="1955800" y="2819401"/>
                  </a:cubicBezTo>
                  <a:cubicBezTo>
                    <a:pt x="1953261" y="2816860"/>
                    <a:pt x="1948180" y="2816860"/>
                    <a:pt x="1945641" y="2814320"/>
                  </a:cubicBezTo>
                  <a:cubicBezTo>
                    <a:pt x="1945641" y="2811780"/>
                    <a:pt x="1948180" y="2809240"/>
                    <a:pt x="1950721" y="2804160"/>
                  </a:cubicBezTo>
                  <a:close/>
                  <a:moveTo>
                    <a:pt x="1920241" y="2832101"/>
                  </a:moveTo>
                  <a:cubicBezTo>
                    <a:pt x="1915161" y="2829560"/>
                    <a:pt x="1912621" y="2827020"/>
                    <a:pt x="1907541" y="2824480"/>
                  </a:cubicBezTo>
                  <a:cubicBezTo>
                    <a:pt x="1910080" y="2821940"/>
                    <a:pt x="1915161" y="2816860"/>
                    <a:pt x="1917700" y="2816860"/>
                  </a:cubicBezTo>
                  <a:cubicBezTo>
                    <a:pt x="1922780" y="2819401"/>
                    <a:pt x="1925321" y="2824480"/>
                    <a:pt x="1927861" y="2827020"/>
                  </a:cubicBezTo>
                  <a:cubicBezTo>
                    <a:pt x="1932941" y="2824480"/>
                    <a:pt x="1940561" y="2821940"/>
                    <a:pt x="1945641" y="2819401"/>
                  </a:cubicBezTo>
                  <a:cubicBezTo>
                    <a:pt x="1943100" y="2824480"/>
                    <a:pt x="1940561" y="2832101"/>
                    <a:pt x="1940561" y="2837180"/>
                  </a:cubicBezTo>
                  <a:cubicBezTo>
                    <a:pt x="1938021" y="2832101"/>
                    <a:pt x="1932941" y="2829560"/>
                    <a:pt x="1930400" y="2824480"/>
                  </a:cubicBezTo>
                  <a:cubicBezTo>
                    <a:pt x="1925321" y="2832101"/>
                    <a:pt x="1922780" y="2832101"/>
                    <a:pt x="1920241" y="2832101"/>
                  </a:cubicBezTo>
                  <a:close/>
                  <a:moveTo>
                    <a:pt x="1940561" y="3157220"/>
                  </a:moveTo>
                  <a:cubicBezTo>
                    <a:pt x="1938021" y="3154680"/>
                    <a:pt x="1935480" y="3154680"/>
                    <a:pt x="1932941" y="3154680"/>
                  </a:cubicBezTo>
                  <a:cubicBezTo>
                    <a:pt x="1935480" y="3152140"/>
                    <a:pt x="1938021" y="3147060"/>
                    <a:pt x="1943100" y="3144520"/>
                  </a:cubicBezTo>
                  <a:cubicBezTo>
                    <a:pt x="1945641" y="3144520"/>
                    <a:pt x="1948180" y="3147060"/>
                    <a:pt x="1950721" y="3147060"/>
                  </a:cubicBezTo>
                  <a:cubicBezTo>
                    <a:pt x="1948180" y="3149601"/>
                    <a:pt x="1945641" y="3152140"/>
                    <a:pt x="1940561" y="3157220"/>
                  </a:cubicBezTo>
                  <a:close/>
                  <a:moveTo>
                    <a:pt x="1965961" y="3050540"/>
                  </a:moveTo>
                  <a:cubicBezTo>
                    <a:pt x="1960880" y="3050540"/>
                    <a:pt x="1953261" y="3042920"/>
                    <a:pt x="1948180" y="3037840"/>
                  </a:cubicBezTo>
                  <a:cubicBezTo>
                    <a:pt x="1945641" y="3037840"/>
                    <a:pt x="1943100" y="3040380"/>
                    <a:pt x="1940561" y="3040380"/>
                  </a:cubicBezTo>
                  <a:cubicBezTo>
                    <a:pt x="1935480" y="3037840"/>
                    <a:pt x="1932941" y="3035301"/>
                    <a:pt x="1927861" y="3032760"/>
                  </a:cubicBezTo>
                  <a:cubicBezTo>
                    <a:pt x="1930400" y="3030220"/>
                    <a:pt x="1935480" y="3025140"/>
                    <a:pt x="1938021" y="3025140"/>
                  </a:cubicBezTo>
                  <a:cubicBezTo>
                    <a:pt x="1943100" y="3027680"/>
                    <a:pt x="1945641" y="3032760"/>
                    <a:pt x="1948180" y="3035301"/>
                  </a:cubicBezTo>
                  <a:cubicBezTo>
                    <a:pt x="1953261" y="3032760"/>
                    <a:pt x="1958341" y="3030220"/>
                    <a:pt x="1963421" y="3030220"/>
                  </a:cubicBezTo>
                  <a:cubicBezTo>
                    <a:pt x="1971041" y="3030220"/>
                    <a:pt x="1976121" y="3030220"/>
                    <a:pt x="1993900" y="3030220"/>
                  </a:cubicBezTo>
                  <a:cubicBezTo>
                    <a:pt x="1981200" y="3042920"/>
                    <a:pt x="1973580" y="3050540"/>
                    <a:pt x="1965961" y="3050540"/>
                  </a:cubicBezTo>
                  <a:close/>
                  <a:moveTo>
                    <a:pt x="1996441" y="3390901"/>
                  </a:moveTo>
                  <a:cubicBezTo>
                    <a:pt x="1991361" y="3390901"/>
                    <a:pt x="1988821" y="3388360"/>
                    <a:pt x="1983741" y="3388360"/>
                  </a:cubicBezTo>
                  <a:cubicBezTo>
                    <a:pt x="1986280" y="3385820"/>
                    <a:pt x="1986280" y="3380740"/>
                    <a:pt x="1988821" y="3378201"/>
                  </a:cubicBezTo>
                  <a:cubicBezTo>
                    <a:pt x="1993900" y="3380740"/>
                    <a:pt x="1996441" y="3383280"/>
                    <a:pt x="2001521" y="3385820"/>
                  </a:cubicBezTo>
                  <a:cubicBezTo>
                    <a:pt x="1998980" y="3385820"/>
                    <a:pt x="1996441" y="3390901"/>
                    <a:pt x="1996441" y="3390901"/>
                  </a:cubicBezTo>
                  <a:close/>
                  <a:moveTo>
                    <a:pt x="2006600" y="2608580"/>
                  </a:moveTo>
                  <a:cubicBezTo>
                    <a:pt x="2011680" y="2608580"/>
                    <a:pt x="2016761" y="2608580"/>
                    <a:pt x="2019300" y="2608580"/>
                  </a:cubicBezTo>
                  <a:cubicBezTo>
                    <a:pt x="2019300" y="2611120"/>
                    <a:pt x="2016761" y="2613660"/>
                    <a:pt x="2016761" y="2616201"/>
                  </a:cubicBezTo>
                  <a:cubicBezTo>
                    <a:pt x="2011680" y="2616201"/>
                    <a:pt x="2009141" y="2616201"/>
                    <a:pt x="2004061" y="2613660"/>
                  </a:cubicBezTo>
                  <a:cubicBezTo>
                    <a:pt x="2004061" y="2611120"/>
                    <a:pt x="2006600" y="2608580"/>
                    <a:pt x="2006600" y="2608580"/>
                  </a:cubicBezTo>
                  <a:close/>
                  <a:moveTo>
                    <a:pt x="2011680" y="3108960"/>
                  </a:moveTo>
                  <a:cubicBezTo>
                    <a:pt x="2024380" y="3111501"/>
                    <a:pt x="2029461" y="3111501"/>
                    <a:pt x="2037080" y="3114040"/>
                  </a:cubicBezTo>
                  <a:cubicBezTo>
                    <a:pt x="2032000" y="3131820"/>
                    <a:pt x="2029461" y="3147060"/>
                    <a:pt x="2024380" y="3164840"/>
                  </a:cubicBezTo>
                  <a:cubicBezTo>
                    <a:pt x="2019300" y="3157220"/>
                    <a:pt x="2011680" y="3152140"/>
                    <a:pt x="2011680" y="3144520"/>
                  </a:cubicBezTo>
                  <a:cubicBezTo>
                    <a:pt x="2006600" y="3131820"/>
                    <a:pt x="2009141" y="3121660"/>
                    <a:pt x="2011680" y="3108960"/>
                  </a:cubicBezTo>
                  <a:close/>
                  <a:moveTo>
                    <a:pt x="2026921" y="3279140"/>
                  </a:moveTo>
                  <a:cubicBezTo>
                    <a:pt x="2024380" y="3279140"/>
                    <a:pt x="2021841" y="3276601"/>
                    <a:pt x="2019300" y="3276601"/>
                  </a:cubicBezTo>
                  <a:cubicBezTo>
                    <a:pt x="2021841" y="3274060"/>
                    <a:pt x="2024380" y="3268980"/>
                    <a:pt x="2029461" y="3266440"/>
                  </a:cubicBezTo>
                  <a:cubicBezTo>
                    <a:pt x="2032000" y="3266440"/>
                    <a:pt x="2034541" y="3268980"/>
                    <a:pt x="2037080" y="3268980"/>
                  </a:cubicBezTo>
                  <a:cubicBezTo>
                    <a:pt x="2034541" y="3274060"/>
                    <a:pt x="2032000" y="3276601"/>
                    <a:pt x="2026921" y="3279140"/>
                  </a:cubicBezTo>
                  <a:close/>
                  <a:moveTo>
                    <a:pt x="2034541" y="3220720"/>
                  </a:moveTo>
                  <a:cubicBezTo>
                    <a:pt x="2032000" y="3223260"/>
                    <a:pt x="2024380" y="3218180"/>
                    <a:pt x="2019300" y="3218180"/>
                  </a:cubicBezTo>
                  <a:cubicBezTo>
                    <a:pt x="2024380" y="3213101"/>
                    <a:pt x="2029461" y="3205480"/>
                    <a:pt x="2034541" y="3200401"/>
                  </a:cubicBezTo>
                  <a:cubicBezTo>
                    <a:pt x="2042161" y="3202940"/>
                    <a:pt x="2047241" y="3202940"/>
                    <a:pt x="2052321" y="3205480"/>
                  </a:cubicBezTo>
                  <a:cubicBezTo>
                    <a:pt x="2044700" y="3210560"/>
                    <a:pt x="2039621" y="3218180"/>
                    <a:pt x="2034541" y="3220720"/>
                  </a:cubicBezTo>
                  <a:close/>
                  <a:moveTo>
                    <a:pt x="2052321" y="2623820"/>
                  </a:moveTo>
                  <a:cubicBezTo>
                    <a:pt x="2049780" y="2618740"/>
                    <a:pt x="2042161" y="2616201"/>
                    <a:pt x="2042161" y="2611120"/>
                  </a:cubicBezTo>
                  <a:cubicBezTo>
                    <a:pt x="2042161" y="2606040"/>
                    <a:pt x="2044700" y="2598420"/>
                    <a:pt x="2047241" y="2593340"/>
                  </a:cubicBezTo>
                  <a:cubicBezTo>
                    <a:pt x="2049780" y="2598420"/>
                    <a:pt x="2054861" y="2600960"/>
                    <a:pt x="2065021" y="2611120"/>
                  </a:cubicBezTo>
                  <a:cubicBezTo>
                    <a:pt x="2062480" y="2613660"/>
                    <a:pt x="2057400" y="2618740"/>
                    <a:pt x="2052321" y="2623820"/>
                  </a:cubicBezTo>
                  <a:close/>
                  <a:moveTo>
                    <a:pt x="2062480" y="2898140"/>
                  </a:moveTo>
                  <a:cubicBezTo>
                    <a:pt x="2065021" y="2900680"/>
                    <a:pt x="2070100" y="2903220"/>
                    <a:pt x="2072641" y="2908301"/>
                  </a:cubicBezTo>
                  <a:cubicBezTo>
                    <a:pt x="2072641" y="2910840"/>
                    <a:pt x="2070100" y="2913380"/>
                    <a:pt x="2070100" y="2915920"/>
                  </a:cubicBezTo>
                  <a:cubicBezTo>
                    <a:pt x="2067561" y="2913380"/>
                    <a:pt x="2062480" y="2910840"/>
                    <a:pt x="2059941" y="2908301"/>
                  </a:cubicBezTo>
                  <a:cubicBezTo>
                    <a:pt x="2059941" y="2903220"/>
                    <a:pt x="2059941" y="2900680"/>
                    <a:pt x="2062480" y="2898140"/>
                  </a:cubicBezTo>
                  <a:close/>
                  <a:moveTo>
                    <a:pt x="2085341" y="3299460"/>
                  </a:moveTo>
                  <a:cubicBezTo>
                    <a:pt x="2077721" y="3296920"/>
                    <a:pt x="2067561" y="3289301"/>
                    <a:pt x="2062480" y="3284220"/>
                  </a:cubicBezTo>
                  <a:cubicBezTo>
                    <a:pt x="2059941" y="3281680"/>
                    <a:pt x="2065021" y="3274060"/>
                    <a:pt x="2067561" y="3268980"/>
                  </a:cubicBezTo>
                  <a:cubicBezTo>
                    <a:pt x="2080261" y="3274060"/>
                    <a:pt x="2090421" y="3279140"/>
                    <a:pt x="2105661" y="3286760"/>
                  </a:cubicBezTo>
                  <a:cubicBezTo>
                    <a:pt x="2095500" y="3291840"/>
                    <a:pt x="2090421" y="3302001"/>
                    <a:pt x="2085341" y="3299460"/>
                  </a:cubicBezTo>
                  <a:close/>
                  <a:moveTo>
                    <a:pt x="2110741" y="3139440"/>
                  </a:moveTo>
                  <a:cubicBezTo>
                    <a:pt x="2113280" y="3134360"/>
                    <a:pt x="2118361" y="3131820"/>
                    <a:pt x="2120900" y="3129280"/>
                  </a:cubicBezTo>
                  <a:cubicBezTo>
                    <a:pt x="2118361" y="3124201"/>
                    <a:pt x="2115821" y="3116580"/>
                    <a:pt x="2113280" y="3111501"/>
                  </a:cubicBezTo>
                  <a:cubicBezTo>
                    <a:pt x="2110741" y="3111501"/>
                    <a:pt x="2108200" y="3114040"/>
                    <a:pt x="2105661" y="3114040"/>
                  </a:cubicBezTo>
                  <a:cubicBezTo>
                    <a:pt x="2100580" y="3111501"/>
                    <a:pt x="2098041" y="3108960"/>
                    <a:pt x="2092961" y="3106420"/>
                  </a:cubicBezTo>
                  <a:cubicBezTo>
                    <a:pt x="2095500" y="3103880"/>
                    <a:pt x="2100580" y="3098801"/>
                    <a:pt x="2103121" y="3098801"/>
                  </a:cubicBezTo>
                  <a:cubicBezTo>
                    <a:pt x="2108200" y="3101340"/>
                    <a:pt x="2110741" y="3106420"/>
                    <a:pt x="2113280" y="3108960"/>
                  </a:cubicBezTo>
                  <a:cubicBezTo>
                    <a:pt x="2118361" y="3111501"/>
                    <a:pt x="2125980" y="3114040"/>
                    <a:pt x="2131061" y="3114040"/>
                  </a:cubicBezTo>
                  <a:cubicBezTo>
                    <a:pt x="2125980" y="3116580"/>
                    <a:pt x="2123441" y="3121660"/>
                    <a:pt x="2118361" y="3124201"/>
                  </a:cubicBezTo>
                  <a:cubicBezTo>
                    <a:pt x="2118361" y="3126740"/>
                    <a:pt x="2120900" y="3129280"/>
                    <a:pt x="2120900" y="3131820"/>
                  </a:cubicBezTo>
                  <a:cubicBezTo>
                    <a:pt x="2118361" y="3136901"/>
                    <a:pt x="2115821" y="3139440"/>
                    <a:pt x="2113280" y="3144520"/>
                  </a:cubicBezTo>
                  <a:cubicBezTo>
                    <a:pt x="2113280" y="3147060"/>
                    <a:pt x="2108200" y="3141980"/>
                    <a:pt x="2110741" y="3139440"/>
                  </a:cubicBezTo>
                  <a:close/>
                  <a:moveTo>
                    <a:pt x="2123441" y="3235960"/>
                  </a:moveTo>
                  <a:cubicBezTo>
                    <a:pt x="2120900" y="3228340"/>
                    <a:pt x="2120900" y="3220720"/>
                    <a:pt x="2120900" y="3210560"/>
                  </a:cubicBezTo>
                  <a:cubicBezTo>
                    <a:pt x="2125980" y="3210560"/>
                    <a:pt x="2133600" y="3210560"/>
                    <a:pt x="2133600" y="3213101"/>
                  </a:cubicBezTo>
                  <a:cubicBezTo>
                    <a:pt x="2136141" y="3220720"/>
                    <a:pt x="2138680" y="3228340"/>
                    <a:pt x="2141221" y="3238501"/>
                  </a:cubicBezTo>
                  <a:cubicBezTo>
                    <a:pt x="2131061" y="3238501"/>
                    <a:pt x="2123441" y="3238501"/>
                    <a:pt x="2123441" y="3235960"/>
                  </a:cubicBezTo>
                  <a:close/>
                  <a:moveTo>
                    <a:pt x="2166621" y="2659380"/>
                  </a:moveTo>
                  <a:cubicBezTo>
                    <a:pt x="2159000" y="2661920"/>
                    <a:pt x="2151380" y="2661920"/>
                    <a:pt x="2141221" y="2661920"/>
                  </a:cubicBezTo>
                  <a:cubicBezTo>
                    <a:pt x="2141221" y="2656840"/>
                    <a:pt x="2141221" y="2649220"/>
                    <a:pt x="2143761" y="2649220"/>
                  </a:cubicBezTo>
                  <a:cubicBezTo>
                    <a:pt x="2151380" y="2646680"/>
                    <a:pt x="2159000" y="2644140"/>
                    <a:pt x="2169161" y="2641601"/>
                  </a:cubicBezTo>
                  <a:cubicBezTo>
                    <a:pt x="2169161" y="2651760"/>
                    <a:pt x="2169161" y="2659380"/>
                    <a:pt x="2166621" y="2659380"/>
                  </a:cubicBezTo>
                  <a:close/>
                  <a:moveTo>
                    <a:pt x="2227580" y="2560320"/>
                  </a:moveTo>
                  <a:cubicBezTo>
                    <a:pt x="2232661" y="2557780"/>
                    <a:pt x="2240280" y="2570480"/>
                    <a:pt x="2247900" y="2575560"/>
                  </a:cubicBezTo>
                  <a:cubicBezTo>
                    <a:pt x="2247900" y="2588260"/>
                    <a:pt x="2250441" y="2598420"/>
                    <a:pt x="2247900" y="2608580"/>
                  </a:cubicBezTo>
                  <a:cubicBezTo>
                    <a:pt x="2245361" y="2616201"/>
                    <a:pt x="2240280" y="2623820"/>
                    <a:pt x="2237741" y="2633980"/>
                  </a:cubicBezTo>
                  <a:cubicBezTo>
                    <a:pt x="2232661" y="2628901"/>
                    <a:pt x="2225041" y="2621280"/>
                    <a:pt x="2219961" y="2616201"/>
                  </a:cubicBezTo>
                  <a:cubicBezTo>
                    <a:pt x="2212341" y="2608580"/>
                    <a:pt x="2207261" y="2595880"/>
                    <a:pt x="2199641" y="2590801"/>
                  </a:cubicBezTo>
                  <a:cubicBezTo>
                    <a:pt x="2192021" y="2585720"/>
                    <a:pt x="2181861" y="2588260"/>
                    <a:pt x="2171700" y="2588260"/>
                  </a:cubicBezTo>
                  <a:cubicBezTo>
                    <a:pt x="2192021" y="2578101"/>
                    <a:pt x="2209800" y="2567940"/>
                    <a:pt x="2227580" y="2560320"/>
                  </a:cubicBezTo>
                  <a:close/>
                  <a:moveTo>
                    <a:pt x="2197100" y="2692401"/>
                  </a:moveTo>
                  <a:cubicBezTo>
                    <a:pt x="2202180" y="2692401"/>
                    <a:pt x="2207261" y="2692401"/>
                    <a:pt x="2209800" y="2692401"/>
                  </a:cubicBezTo>
                  <a:cubicBezTo>
                    <a:pt x="2209800" y="2694940"/>
                    <a:pt x="2207261" y="2697480"/>
                    <a:pt x="2207261" y="2700020"/>
                  </a:cubicBezTo>
                  <a:cubicBezTo>
                    <a:pt x="2202180" y="2700020"/>
                    <a:pt x="2199641" y="2700020"/>
                    <a:pt x="2194561" y="2697480"/>
                  </a:cubicBezTo>
                  <a:cubicBezTo>
                    <a:pt x="2194561" y="2697480"/>
                    <a:pt x="2194561" y="2692401"/>
                    <a:pt x="2197100" y="2692401"/>
                  </a:cubicBezTo>
                  <a:close/>
                  <a:moveTo>
                    <a:pt x="2237741" y="3103880"/>
                  </a:moveTo>
                  <a:cubicBezTo>
                    <a:pt x="2237741" y="3106420"/>
                    <a:pt x="2232661" y="3106420"/>
                    <a:pt x="2230121" y="3106420"/>
                  </a:cubicBezTo>
                  <a:cubicBezTo>
                    <a:pt x="2207261" y="3114040"/>
                    <a:pt x="2207261" y="3093720"/>
                    <a:pt x="2202180" y="3083560"/>
                  </a:cubicBezTo>
                  <a:cubicBezTo>
                    <a:pt x="2199641" y="3081020"/>
                    <a:pt x="2199641" y="3078480"/>
                    <a:pt x="2194561" y="3065780"/>
                  </a:cubicBezTo>
                  <a:cubicBezTo>
                    <a:pt x="2194561" y="3063240"/>
                    <a:pt x="2194561" y="3053080"/>
                    <a:pt x="2194561" y="3040380"/>
                  </a:cubicBezTo>
                  <a:cubicBezTo>
                    <a:pt x="2202180" y="3048001"/>
                    <a:pt x="2209800" y="3055620"/>
                    <a:pt x="2217421" y="3065780"/>
                  </a:cubicBezTo>
                  <a:cubicBezTo>
                    <a:pt x="2219961" y="3068320"/>
                    <a:pt x="2222500" y="3068320"/>
                    <a:pt x="2225041" y="3068320"/>
                  </a:cubicBezTo>
                  <a:cubicBezTo>
                    <a:pt x="2242821" y="3078480"/>
                    <a:pt x="2247900" y="3088640"/>
                    <a:pt x="2237741" y="3103880"/>
                  </a:cubicBezTo>
                  <a:close/>
                  <a:moveTo>
                    <a:pt x="2225041" y="2677160"/>
                  </a:moveTo>
                  <a:cubicBezTo>
                    <a:pt x="2222500" y="2674620"/>
                    <a:pt x="2225041" y="2661920"/>
                    <a:pt x="2227580" y="2646680"/>
                  </a:cubicBezTo>
                  <a:cubicBezTo>
                    <a:pt x="2240280" y="2654301"/>
                    <a:pt x="2252980" y="2656840"/>
                    <a:pt x="2258061" y="2664460"/>
                  </a:cubicBezTo>
                  <a:cubicBezTo>
                    <a:pt x="2263141" y="2674620"/>
                    <a:pt x="2263141" y="2687320"/>
                    <a:pt x="2265680" y="2697480"/>
                  </a:cubicBezTo>
                  <a:cubicBezTo>
                    <a:pt x="2250441" y="2692401"/>
                    <a:pt x="2237741" y="2687320"/>
                    <a:pt x="2225041" y="2677160"/>
                  </a:cubicBezTo>
                  <a:close/>
                  <a:moveTo>
                    <a:pt x="2268221" y="2562860"/>
                  </a:moveTo>
                  <a:cubicBezTo>
                    <a:pt x="2263141" y="2557780"/>
                    <a:pt x="2255521" y="2552701"/>
                    <a:pt x="2252980" y="2545080"/>
                  </a:cubicBezTo>
                  <a:cubicBezTo>
                    <a:pt x="2250441" y="2540001"/>
                    <a:pt x="2255521" y="2534920"/>
                    <a:pt x="2255521" y="2529840"/>
                  </a:cubicBezTo>
                  <a:cubicBezTo>
                    <a:pt x="2260600" y="2534920"/>
                    <a:pt x="2268221" y="2540001"/>
                    <a:pt x="2273300" y="2545080"/>
                  </a:cubicBezTo>
                  <a:cubicBezTo>
                    <a:pt x="2270761" y="2552701"/>
                    <a:pt x="2270761" y="2557780"/>
                    <a:pt x="2268221" y="2562860"/>
                  </a:cubicBezTo>
                  <a:close/>
                  <a:moveTo>
                    <a:pt x="2291080" y="2618740"/>
                  </a:moveTo>
                  <a:cubicBezTo>
                    <a:pt x="2288541" y="2616201"/>
                    <a:pt x="2283461" y="2611120"/>
                    <a:pt x="2278380" y="2606040"/>
                  </a:cubicBezTo>
                  <a:cubicBezTo>
                    <a:pt x="2283461" y="2603501"/>
                    <a:pt x="2286000" y="2595880"/>
                    <a:pt x="2291080" y="2595880"/>
                  </a:cubicBezTo>
                  <a:cubicBezTo>
                    <a:pt x="2296161" y="2595880"/>
                    <a:pt x="2303780" y="2598420"/>
                    <a:pt x="2308861" y="2600960"/>
                  </a:cubicBezTo>
                  <a:cubicBezTo>
                    <a:pt x="2306321" y="2603501"/>
                    <a:pt x="2301241" y="2608580"/>
                    <a:pt x="2291080" y="2618740"/>
                  </a:cubicBezTo>
                  <a:close/>
                  <a:moveTo>
                    <a:pt x="2319021" y="2956560"/>
                  </a:moveTo>
                  <a:cubicBezTo>
                    <a:pt x="2316480" y="2954020"/>
                    <a:pt x="2311400" y="2951480"/>
                    <a:pt x="2308861" y="2948940"/>
                  </a:cubicBezTo>
                  <a:cubicBezTo>
                    <a:pt x="2311400" y="2946401"/>
                    <a:pt x="2311400" y="2943860"/>
                    <a:pt x="2311400" y="2941320"/>
                  </a:cubicBezTo>
                  <a:cubicBezTo>
                    <a:pt x="2313941" y="2943860"/>
                    <a:pt x="2319021" y="2946401"/>
                    <a:pt x="2321561" y="2951480"/>
                  </a:cubicBezTo>
                  <a:cubicBezTo>
                    <a:pt x="2324100" y="2948940"/>
                    <a:pt x="2321561" y="2954020"/>
                    <a:pt x="2319021" y="2956560"/>
                  </a:cubicBezTo>
                  <a:close/>
                  <a:moveTo>
                    <a:pt x="2331721" y="2633980"/>
                  </a:moveTo>
                  <a:cubicBezTo>
                    <a:pt x="2329180" y="2631440"/>
                    <a:pt x="2326641" y="2631440"/>
                    <a:pt x="2324100" y="2631440"/>
                  </a:cubicBezTo>
                  <a:cubicBezTo>
                    <a:pt x="2326641" y="2628901"/>
                    <a:pt x="2329180" y="2623820"/>
                    <a:pt x="2334261" y="2621280"/>
                  </a:cubicBezTo>
                  <a:cubicBezTo>
                    <a:pt x="2336800" y="2621280"/>
                    <a:pt x="2339341" y="2623820"/>
                    <a:pt x="2341880" y="2623820"/>
                  </a:cubicBezTo>
                  <a:cubicBezTo>
                    <a:pt x="2339341" y="2626360"/>
                    <a:pt x="2334261" y="2631440"/>
                    <a:pt x="2331721" y="2633980"/>
                  </a:cubicBezTo>
                  <a:close/>
                  <a:moveTo>
                    <a:pt x="2331721" y="2486660"/>
                  </a:moveTo>
                  <a:cubicBezTo>
                    <a:pt x="2331721" y="2484120"/>
                    <a:pt x="2334261" y="2481580"/>
                    <a:pt x="2334261" y="2479040"/>
                  </a:cubicBezTo>
                  <a:cubicBezTo>
                    <a:pt x="2336800" y="2481580"/>
                    <a:pt x="2341880" y="2484120"/>
                    <a:pt x="2344421" y="2486660"/>
                  </a:cubicBezTo>
                  <a:cubicBezTo>
                    <a:pt x="2341880" y="2489201"/>
                    <a:pt x="2341880" y="2491740"/>
                    <a:pt x="2341880" y="2494280"/>
                  </a:cubicBezTo>
                  <a:cubicBezTo>
                    <a:pt x="2339341" y="2491740"/>
                    <a:pt x="2334261" y="2489201"/>
                    <a:pt x="2331721" y="2486660"/>
                  </a:cubicBezTo>
                  <a:close/>
                  <a:moveTo>
                    <a:pt x="2359661" y="2979420"/>
                  </a:moveTo>
                  <a:cubicBezTo>
                    <a:pt x="2357121" y="2981960"/>
                    <a:pt x="2349500" y="2979420"/>
                    <a:pt x="2344421" y="2979420"/>
                  </a:cubicBezTo>
                  <a:cubicBezTo>
                    <a:pt x="2346961" y="2966720"/>
                    <a:pt x="2352041" y="2954020"/>
                    <a:pt x="2354580" y="2941320"/>
                  </a:cubicBezTo>
                  <a:cubicBezTo>
                    <a:pt x="2359661" y="2943860"/>
                    <a:pt x="2364741" y="2948940"/>
                    <a:pt x="2372361" y="2954020"/>
                  </a:cubicBezTo>
                  <a:cubicBezTo>
                    <a:pt x="2369821" y="2964180"/>
                    <a:pt x="2364741" y="2974340"/>
                    <a:pt x="2359661" y="2979420"/>
                  </a:cubicBezTo>
                  <a:close/>
                  <a:moveTo>
                    <a:pt x="2377441" y="1737360"/>
                  </a:moveTo>
                  <a:cubicBezTo>
                    <a:pt x="2377441" y="1729740"/>
                    <a:pt x="2382521" y="1719580"/>
                    <a:pt x="2385061" y="1704340"/>
                  </a:cubicBezTo>
                  <a:cubicBezTo>
                    <a:pt x="2397761" y="1714500"/>
                    <a:pt x="2407921" y="1719580"/>
                    <a:pt x="2407921" y="1724660"/>
                  </a:cubicBezTo>
                  <a:cubicBezTo>
                    <a:pt x="2405380" y="1734820"/>
                    <a:pt x="2400300" y="1742440"/>
                    <a:pt x="2395221" y="1750060"/>
                  </a:cubicBezTo>
                  <a:cubicBezTo>
                    <a:pt x="2390141" y="1744980"/>
                    <a:pt x="2377441" y="1739900"/>
                    <a:pt x="2377441" y="1737360"/>
                  </a:cubicBezTo>
                  <a:close/>
                  <a:moveTo>
                    <a:pt x="2418080" y="2545080"/>
                  </a:moveTo>
                  <a:cubicBezTo>
                    <a:pt x="2415541" y="2542540"/>
                    <a:pt x="2410461" y="2540001"/>
                    <a:pt x="2407921" y="2537460"/>
                  </a:cubicBezTo>
                  <a:cubicBezTo>
                    <a:pt x="2410461" y="2534920"/>
                    <a:pt x="2410461" y="2532380"/>
                    <a:pt x="2410461" y="2529840"/>
                  </a:cubicBezTo>
                  <a:cubicBezTo>
                    <a:pt x="2413000" y="2532380"/>
                    <a:pt x="2418080" y="2534920"/>
                    <a:pt x="2420621" y="2540001"/>
                  </a:cubicBezTo>
                  <a:cubicBezTo>
                    <a:pt x="2423161" y="2537460"/>
                    <a:pt x="2420621" y="2542540"/>
                    <a:pt x="2418080" y="2545080"/>
                  </a:cubicBezTo>
                  <a:close/>
                  <a:moveTo>
                    <a:pt x="2433321" y="1711960"/>
                  </a:moveTo>
                  <a:cubicBezTo>
                    <a:pt x="2430780" y="1709420"/>
                    <a:pt x="2425700" y="1704340"/>
                    <a:pt x="2425700" y="1701800"/>
                  </a:cubicBezTo>
                  <a:cubicBezTo>
                    <a:pt x="2428241" y="1696720"/>
                    <a:pt x="2433321" y="1694180"/>
                    <a:pt x="2435861" y="1691640"/>
                  </a:cubicBezTo>
                  <a:cubicBezTo>
                    <a:pt x="2435861" y="1694180"/>
                    <a:pt x="2438400" y="1696720"/>
                    <a:pt x="2438400" y="1699260"/>
                  </a:cubicBezTo>
                  <a:cubicBezTo>
                    <a:pt x="2438400" y="1704340"/>
                    <a:pt x="2435861" y="1709420"/>
                    <a:pt x="2433321" y="1711960"/>
                  </a:cubicBezTo>
                  <a:close/>
                  <a:moveTo>
                    <a:pt x="2446021" y="1689100"/>
                  </a:moveTo>
                  <a:cubicBezTo>
                    <a:pt x="2443480" y="1689100"/>
                    <a:pt x="2438400" y="1686560"/>
                    <a:pt x="2433321" y="1684020"/>
                  </a:cubicBezTo>
                  <a:cubicBezTo>
                    <a:pt x="2456180" y="1640840"/>
                    <a:pt x="2392680" y="1643380"/>
                    <a:pt x="2395221" y="1610360"/>
                  </a:cubicBezTo>
                  <a:cubicBezTo>
                    <a:pt x="2395221" y="1607820"/>
                    <a:pt x="2400300" y="1607820"/>
                    <a:pt x="2402841" y="1605280"/>
                  </a:cubicBezTo>
                  <a:cubicBezTo>
                    <a:pt x="2425700" y="1612900"/>
                    <a:pt x="2451100" y="1620520"/>
                    <a:pt x="2471421" y="1633220"/>
                  </a:cubicBezTo>
                  <a:cubicBezTo>
                    <a:pt x="2476500" y="1635760"/>
                    <a:pt x="2466341" y="1663700"/>
                    <a:pt x="2461261" y="1681480"/>
                  </a:cubicBezTo>
                  <a:cubicBezTo>
                    <a:pt x="2461261" y="1686560"/>
                    <a:pt x="2453641" y="1689100"/>
                    <a:pt x="2446021" y="1689100"/>
                  </a:cubicBezTo>
                  <a:close/>
                  <a:moveTo>
                    <a:pt x="2473961" y="2484120"/>
                  </a:moveTo>
                  <a:cubicBezTo>
                    <a:pt x="2468880" y="2481580"/>
                    <a:pt x="2461261" y="2479040"/>
                    <a:pt x="2461261" y="2473960"/>
                  </a:cubicBezTo>
                  <a:cubicBezTo>
                    <a:pt x="2458721" y="2466340"/>
                    <a:pt x="2461261" y="2458720"/>
                    <a:pt x="2461261" y="2448560"/>
                  </a:cubicBezTo>
                  <a:cubicBezTo>
                    <a:pt x="2466341" y="2451101"/>
                    <a:pt x="2471421" y="2456180"/>
                    <a:pt x="2476500" y="2458720"/>
                  </a:cubicBezTo>
                  <a:cubicBezTo>
                    <a:pt x="2476500" y="2468880"/>
                    <a:pt x="2476500" y="2476501"/>
                    <a:pt x="2473961" y="2484120"/>
                  </a:cubicBezTo>
                  <a:close/>
                  <a:moveTo>
                    <a:pt x="2534921" y="2382520"/>
                  </a:moveTo>
                  <a:cubicBezTo>
                    <a:pt x="2532380" y="2379980"/>
                    <a:pt x="2527300" y="2377440"/>
                    <a:pt x="2524761" y="2372360"/>
                  </a:cubicBezTo>
                  <a:cubicBezTo>
                    <a:pt x="2524761" y="2369820"/>
                    <a:pt x="2527300" y="2367280"/>
                    <a:pt x="2527300" y="2364740"/>
                  </a:cubicBezTo>
                  <a:cubicBezTo>
                    <a:pt x="2529841" y="2367280"/>
                    <a:pt x="2534921" y="2369820"/>
                    <a:pt x="2537461" y="2372360"/>
                  </a:cubicBezTo>
                  <a:cubicBezTo>
                    <a:pt x="2537461" y="2377440"/>
                    <a:pt x="2534921" y="2379980"/>
                    <a:pt x="2534921" y="2382520"/>
                  </a:cubicBezTo>
                  <a:close/>
                  <a:moveTo>
                    <a:pt x="2519680" y="2100580"/>
                  </a:moveTo>
                  <a:cubicBezTo>
                    <a:pt x="2522221" y="2095500"/>
                    <a:pt x="2527300" y="2092960"/>
                    <a:pt x="2529841" y="2090420"/>
                  </a:cubicBezTo>
                  <a:cubicBezTo>
                    <a:pt x="2529841" y="2092960"/>
                    <a:pt x="2532380" y="2095500"/>
                    <a:pt x="2532380" y="2098040"/>
                  </a:cubicBezTo>
                  <a:cubicBezTo>
                    <a:pt x="2529841" y="2103120"/>
                    <a:pt x="2527300" y="2105660"/>
                    <a:pt x="2524761" y="2110740"/>
                  </a:cubicBezTo>
                  <a:cubicBezTo>
                    <a:pt x="2524761" y="2105660"/>
                    <a:pt x="2519680" y="2100580"/>
                    <a:pt x="2519680" y="2100580"/>
                  </a:cubicBezTo>
                  <a:close/>
                  <a:moveTo>
                    <a:pt x="2529841" y="2087880"/>
                  </a:moveTo>
                  <a:cubicBezTo>
                    <a:pt x="2514600" y="2085340"/>
                    <a:pt x="2499361" y="2080260"/>
                    <a:pt x="2486661" y="2075180"/>
                  </a:cubicBezTo>
                  <a:cubicBezTo>
                    <a:pt x="2496821" y="2062480"/>
                    <a:pt x="2509521" y="2049780"/>
                    <a:pt x="2524761" y="2034540"/>
                  </a:cubicBezTo>
                  <a:cubicBezTo>
                    <a:pt x="2529841" y="2047240"/>
                    <a:pt x="2537461" y="2057400"/>
                    <a:pt x="2542541" y="2070100"/>
                  </a:cubicBezTo>
                  <a:cubicBezTo>
                    <a:pt x="2542541" y="2075180"/>
                    <a:pt x="2532380" y="2090420"/>
                    <a:pt x="2529841" y="2087880"/>
                  </a:cubicBezTo>
                  <a:close/>
                  <a:moveTo>
                    <a:pt x="2537461" y="1897380"/>
                  </a:moveTo>
                  <a:cubicBezTo>
                    <a:pt x="2527300" y="1915160"/>
                    <a:pt x="2501900" y="1927860"/>
                    <a:pt x="2512061" y="1955800"/>
                  </a:cubicBezTo>
                  <a:cubicBezTo>
                    <a:pt x="2512061" y="1958340"/>
                    <a:pt x="2504441" y="1963420"/>
                    <a:pt x="2499361" y="1965960"/>
                  </a:cubicBezTo>
                  <a:cubicBezTo>
                    <a:pt x="2494280" y="1965960"/>
                    <a:pt x="2484121" y="1965960"/>
                    <a:pt x="2484121" y="1963420"/>
                  </a:cubicBezTo>
                  <a:cubicBezTo>
                    <a:pt x="2476500" y="1945640"/>
                    <a:pt x="2499361" y="1889760"/>
                    <a:pt x="2519680" y="1882140"/>
                  </a:cubicBezTo>
                  <a:cubicBezTo>
                    <a:pt x="2527300" y="1877060"/>
                    <a:pt x="2537461" y="1879600"/>
                    <a:pt x="2545080" y="1877060"/>
                  </a:cubicBezTo>
                  <a:cubicBezTo>
                    <a:pt x="2542541" y="1882140"/>
                    <a:pt x="2542541" y="1889760"/>
                    <a:pt x="2537461" y="1897380"/>
                  </a:cubicBezTo>
                  <a:close/>
                  <a:moveTo>
                    <a:pt x="2573021" y="1346200"/>
                  </a:moveTo>
                  <a:cubicBezTo>
                    <a:pt x="2575561" y="1348740"/>
                    <a:pt x="2580641" y="1351280"/>
                    <a:pt x="2583180" y="1353820"/>
                  </a:cubicBezTo>
                  <a:cubicBezTo>
                    <a:pt x="2580641" y="1356360"/>
                    <a:pt x="2580641" y="1358900"/>
                    <a:pt x="2580641" y="1361440"/>
                  </a:cubicBezTo>
                  <a:cubicBezTo>
                    <a:pt x="2578100" y="1358900"/>
                    <a:pt x="2573021" y="1356360"/>
                    <a:pt x="2570480" y="1351280"/>
                  </a:cubicBezTo>
                  <a:cubicBezTo>
                    <a:pt x="2567941" y="1353820"/>
                    <a:pt x="2570480" y="1348740"/>
                    <a:pt x="2573021" y="1346200"/>
                  </a:cubicBezTo>
                  <a:close/>
                  <a:moveTo>
                    <a:pt x="2580641" y="2915920"/>
                  </a:moveTo>
                  <a:cubicBezTo>
                    <a:pt x="2578100" y="2915920"/>
                    <a:pt x="2573021" y="2913380"/>
                    <a:pt x="2573021" y="2913380"/>
                  </a:cubicBezTo>
                  <a:cubicBezTo>
                    <a:pt x="2573021" y="2908301"/>
                    <a:pt x="2573021" y="2903220"/>
                    <a:pt x="2573021" y="2900680"/>
                  </a:cubicBezTo>
                  <a:cubicBezTo>
                    <a:pt x="2575561" y="2900680"/>
                    <a:pt x="2578100" y="2903220"/>
                    <a:pt x="2580641" y="2903220"/>
                  </a:cubicBezTo>
                  <a:cubicBezTo>
                    <a:pt x="2580641" y="2908301"/>
                    <a:pt x="2580641" y="2910840"/>
                    <a:pt x="2580641" y="2915920"/>
                  </a:cubicBezTo>
                  <a:close/>
                  <a:moveTo>
                    <a:pt x="2583180" y="2684780"/>
                  </a:moveTo>
                  <a:cubicBezTo>
                    <a:pt x="2588261" y="2682240"/>
                    <a:pt x="2590800" y="2677160"/>
                    <a:pt x="2600961" y="2669540"/>
                  </a:cubicBezTo>
                  <a:cubicBezTo>
                    <a:pt x="2606041" y="2677160"/>
                    <a:pt x="2613661" y="2682240"/>
                    <a:pt x="2618741" y="2689860"/>
                  </a:cubicBezTo>
                  <a:cubicBezTo>
                    <a:pt x="2621280" y="2692401"/>
                    <a:pt x="2616200" y="2700020"/>
                    <a:pt x="2616200" y="2705101"/>
                  </a:cubicBezTo>
                  <a:cubicBezTo>
                    <a:pt x="2606041" y="2697480"/>
                    <a:pt x="2595880" y="2692401"/>
                    <a:pt x="2583180" y="2684780"/>
                  </a:cubicBezTo>
                  <a:close/>
                  <a:moveTo>
                    <a:pt x="2613661" y="2176780"/>
                  </a:moveTo>
                  <a:cubicBezTo>
                    <a:pt x="2611121" y="2174240"/>
                    <a:pt x="2606041" y="2171701"/>
                    <a:pt x="2603500" y="2166620"/>
                  </a:cubicBezTo>
                  <a:cubicBezTo>
                    <a:pt x="2603500" y="2164080"/>
                    <a:pt x="2606041" y="2161540"/>
                    <a:pt x="2606041" y="2159001"/>
                  </a:cubicBezTo>
                  <a:cubicBezTo>
                    <a:pt x="2608580" y="2161540"/>
                    <a:pt x="2613661" y="2164080"/>
                    <a:pt x="2616200" y="2169160"/>
                  </a:cubicBezTo>
                  <a:cubicBezTo>
                    <a:pt x="2616200" y="2169160"/>
                    <a:pt x="2613661" y="2174240"/>
                    <a:pt x="2613661" y="2176780"/>
                  </a:cubicBezTo>
                  <a:close/>
                  <a:moveTo>
                    <a:pt x="2618741" y="2448560"/>
                  </a:moveTo>
                  <a:cubicBezTo>
                    <a:pt x="2621280" y="2451101"/>
                    <a:pt x="2626361" y="2453640"/>
                    <a:pt x="2628900" y="2456180"/>
                  </a:cubicBezTo>
                  <a:cubicBezTo>
                    <a:pt x="2626361" y="2458720"/>
                    <a:pt x="2626361" y="2461260"/>
                    <a:pt x="2626361" y="2463801"/>
                  </a:cubicBezTo>
                  <a:cubicBezTo>
                    <a:pt x="2623821" y="2461260"/>
                    <a:pt x="2618741" y="2458720"/>
                    <a:pt x="2616200" y="2453640"/>
                  </a:cubicBezTo>
                  <a:cubicBezTo>
                    <a:pt x="2613661" y="2456180"/>
                    <a:pt x="2616200" y="2451101"/>
                    <a:pt x="2618741" y="2448560"/>
                  </a:cubicBezTo>
                  <a:close/>
                  <a:moveTo>
                    <a:pt x="2628900" y="2758440"/>
                  </a:moveTo>
                  <a:cubicBezTo>
                    <a:pt x="2626361" y="2760980"/>
                    <a:pt x="2618741" y="2758440"/>
                    <a:pt x="2613661" y="2758440"/>
                  </a:cubicBezTo>
                  <a:cubicBezTo>
                    <a:pt x="2613661" y="2750820"/>
                    <a:pt x="2613661" y="2743201"/>
                    <a:pt x="2613661" y="2740660"/>
                  </a:cubicBezTo>
                  <a:cubicBezTo>
                    <a:pt x="2628900" y="2740660"/>
                    <a:pt x="2633980" y="2740660"/>
                    <a:pt x="2639061" y="2740660"/>
                  </a:cubicBezTo>
                  <a:cubicBezTo>
                    <a:pt x="2636521" y="2748280"/>
                    <a:pt x="2633980" y="2755901"/>
                    <a:pt x="2628900" y="2758440"/>
                  </a:cubicBezTo>
                  <a:close/>
                  <a:moveTo>
                    <a:pt x="2618741" y="2131060"/>
                  </a:moveTo>
                  <a:cubicBezTo>
                    <a:pt x="2613661" y="2128520"/>
                    <a:pt x="2603500" y="2125980"/>
                    <a:pt x="2600961" y="2120901"/>
                  </a:cubicBezTo>
                  <a:cubicBezTo>
                    <a:pt x="2595880" y="2105660"/>
                    <a:pt x="2613661" y="2082800"/>
                    <a:pt x="2585721" y="2075180"/>
                  </a:cubicBezTo>
                  <a:cubicBezTo>
                    <a:pt x="2590800" y="2070100"/>
                    <a:pt x="2593341" y="2067560"/>
                    <a:pt x="2603500" y="2057400"/>
                  </a:cubicBezTo>
                  <a:cubicBezTo>
                    <a:pt x="2616200" y="2065020"/>
                    <a:pt x="2636521" y="2070100"/>
                    <a:pt x="2644141" y="2080260"/>
                  </a:cubicBezTo>
                  <a:cubicBezTo>
                    <a:pt x="2664461" y="2110740"/>
                    <a:pt x="2613661" y="2108201"/>
                    <a:pt x="2618741" y="2131060"/>
                  </a:cubicBezTo>
                  <a:close/>
                  <a:moveTo>
                    <a:pt x="2641600" y="1849120"/>
                  </a:moveTo>
                  <a:cubicBezTo>
                    <a:pt x="2636521" y="1841500"/>
                    <a:pt x="2631441" y="1836420"/>
                    <a:pt x="2628900" y="1828800"/>
                  </a:cubicBezTo>
                  <a:cubicBezTo>
                    <a:pt x="2628900" y="1826260"/>
                    <a:pt x="2633980" y="1821180"/>
                    <a:pt x="2639061" y="1816100"/>
                  </a:cubicBezTo>
                  <a:cubicBezTo>
                    <a:pt x="2644141" y="1823720"/>
                    <a:pt x="2649221" y="1831340"/>
                    <a:pt x="2651761" y="1838960"/>
                  </a:cubicBezTo>
                  <a:cubicBezTo>
                    <a:pt x="2651761" y="1838960"/>
                    <a:pt x="2644141" y="1844040"/>
                    <a:pt x="2641600" y="1849120"/>
                  </a:cubicBezTo>
                  <a:close/>
                  <a:moveTo>
                    <a:pt x="2641600" y="1191260"/>
                  </a:moveTo>
                  <a:cubicBezTo>
                    <a:pt x="2641600" y="1188720"/>
                    <a:pt x="2644141" y="1183640"/>
                    <a:pt x="2646680" y="1181100"/>
                  </a:cubicBezTo>
                  <a:cubicBezTo>
                    <a:pt x="2651761" y="1186180"/>
                    <a:pt x="2659380" y="1191260"/>
                    <a:pt x="2664461" y="1193800"/>
                  </a:cubicBezTo>
                  <a:cubicBezTo>
                    <a:pt x="2664461" y="1201420"/>
                    <a:pt x="2661921" y="1206500"/>
                    <a:pt x="2661921" y="1211580"/>
                  </a:cubicBezTo>
                  <a:cubicBezTo>
                    <a:pt x="2654300" y="1206500"/>
                    <a:pt x="2646680" y="1198880"/>
                    <a:pt x="2641600" y="1191260"/>
                  </a:cubicBezTo>
                  <a:close/>
                  <a:moveTo>
                    <a:pt x="2661921" y="2735580"/>
                  </a:moveTo>
                  <a:cubicBezTo>
                    <a:pt x="2664461" y="2733040"/>
                    <a:pt x="2664461" y="2730501"/>
                    <a:pt x="2664461" y="2727960"/>
                  </a:cubicBezTo>
                  <a:cubicBezTo>
                    <a:pt x="2667000" y="2730501"/>
                    <a:pt x="2672080" y="2733040"/>
                    <a:pt x="2674621" y="2738120"/>
                  </a:cubicBezTo>
                  <a:cubicBezTo>
                    <a:pt x="2674621" y="2740660"/>
                    <a:pt x="2672080" y="2743201"/>
                    <a:pt x="2672080" y="2745740"/>
                  </a:cubicBezTo>
                  <a:cubicBezTo>
                    <a:pt x="2667000" y="2740660"/>
                    <a:pt x="2664461" y="2738120"/>
                    <a:pt x="2661921" y="2735580"/>
                  </a:cubicBezTo>
                  <a:close/>
                  <a:moveTo>
                    <a:pt x="2694941" y="2918460"/>
                  </a:moveTo>
                  <a:cubicBezTo>
                    <a:pt x="2679700" y="2913380"/>
                    <a:pt x="2674621" y="2910840"/>
                    <a:pt x="2667000" y="2910840"/>
                  </a:cubicBezTo>
                  <a:cubicBezTo>
                    <a:pt x="2672080" y="2900680"/>
                    <a:pt x="2677161" y="2890520"/>
                    <a:pt x="2682241" y="2880360"/>
                  </a:cubicBezTo>
                  <a:cubicBezTo>
                    <a:pt x="2687321" y="2885440"/>
                    <a:pt x="2694941" y="2887980"/>
                    <a:pt x="2697480" y="2893060"/>
                  </a:cubicBezTo>
                  <a:cubicBezTo>
                    <a:pt x="2700021" y="2898140"/>
                    <a:pt x="2697480" y="2905760"/>
                    <a:pt x="2694941" y="2918460"/>
                  </a:cubicBezTo>
                  <a:close/>
                  <a:moveTo>
                    <a:pt x="2720341" y="1684020"/>
                  </a:moveTo>
                  <a:cubicBezTo>
                    <a:pt x="2722880" y="1684020"/>
                    <a:pt x="2727961" y="1689100"/>
                    <a:pt x="2733041" y="1694180"/>
                  </a:cubicBezTo>
                  <a:cubicBezTo>
                    <a:pt x="2725421" y="1699260"/>
                    <a:pt x="2717800" y="1704340"/>
                    <a:pt x="2710180" y="1706880"/>
                  </a:cubicBezTo>
                  <a:cubicBezTo>
                    <a:pt x="2707641" y="1706880"/>
                    <a:pt x="2702561" y="1701800"/>
                    <a:pt x="2700021" y="1699260"/>
                  </a:cubicBezTo>
                  <a:cubicBezTo>
                    <a:pt x="2705100" y="1694180"/>
                    <a:pt x="2712721" y="1689100"/>
                    <a:pt x="2720341" y="1684020"/>
                  </a:cubicBezTo>
                  <a:close/>
                  <a:moveTo>
                    <a:pt x="2707641" y="1762760"/>
                  </a:moveTo>
                  <a:cubicBezTo>
                    <a:pt x="2705100" y="1762760"/>
                    <a:pt x="2702561" y="1760220"/>
                    <a:pt x="2700021" y="1760220"/>
                  </a:cubicBezTo>
                  <a:cubicBezTo>
                    <a:pt x="2702561" y="1757680"/>
                    <a:pt x="2705100" y="1752600"/>
                    <a:pt x="2710180" y="1750060"/>
                  </a:cubicBezTo>
                  <a:cubicBezTo>
                    <a:pt x="2712721" y="1750060"/>
                    <a:pt x="2715261" y="1752600"/>
                    <a:pt x="2717800" y="1752600"/>
                  </a:cubicBezTo>
                  <a:cubicBezTo>
                    <a:pt x="2712721" y="1757680"/>
                    <a:pt x="2710180" y="1760220"/>
                    <a:pt x="2707641" y="1762760"/>
                  </a:cubicBezTo>
                  <a:close/>
                  <a:moveTo>
                    <a:pt x="2730500" y="2898140"/>
                  </a:moveTo>
                  <a:cubicBezTo>
                    <a:pt x="2727961" y="2895601"/>
                    <a:pt x="2722880" y="2895601"/>
                    <a:pt x="2720341" y="2893060"/>
                  </a:cubicBezTo>
                  <a:cubicBezTo>
                    <a:pt x="2722880" y="2887980"/>
                    <a:pt x="2725421" y="2885440"/>
                    <a:pt x="2727961" y="2880360"/>
                  </a:cubicBezTo>
                  <a:cubicBezTo>
                    <a:pt x="2730500" y="2880360"/>
                    <a:pt x="2735580" y="2882901"/>
                    <a:pt x="2735580" y="2882901"/>
                  </a:cubicBezTo>
                  <a:cubicBezTo>
                    <a:pt x="2733041" y="2890520"/>
                    <a:pt x="2730500" y="2893060"/>
                    <a:pt x="2730500" y="2898140"/>
                  </a:cubicBezTo>
                  <a:close/>
                  <a:moveTo>
                    <a:pt x="2730500" y="1376680"/>
                  </a:moveTo>
                  <a:cubicBezTo>
                    <a:pt x="2727961" y="1379220"/>
                    <a:pt x="2727961" y="1384300"/>
                    <a:pt x="2725421" y="1389380"/>
                  </a:cubicBezTo>
                  <a:cubicBezTo>
                    <a:pt x="2720341" y="1386840"/>
                    <a:pt x="2712721" y="1381760"/>
                    <a:pt x="2712721" y="1379220"/>
                  </a:cubicBezTo>
                  <a:cubicBezTo>
                    <a:pt x="2712721" y="1356360"/>
                    <a:pt x="2715261" y="1333500"/>
                    <a:pt x="2717800" y="1313180"/>
                  </a:cubicBezTo>
                  <a:cubicBezTo>
                    <a:pt x="2717800" y="1305560"/>
                    <a:pt x="2725421" y="1300480"/>
                    <a:pt x="2730500" y="1292860"/>
                  </a:cubicBezTo>
                  <a:cubicBezTo>
                    <a:pt x="2735580" y="1300480"/>
                    <a:pt x="2740661" y="1305560"/>
                    <a:pt x="2745741" y="1313180"/>
                  </a:cubicBezTo>
                  <a:cubicBezTo>
                    <a:pt x="2748280" y="1315720"/>
                    <a:pt x="2748280" y="1318260"/>
                    <a:pt x="2748280" y="1323340"/>
                  </a:cubicBezTo>
                  <a:cubicBezTo>
                    <a:pt x="2773680" y="1346200"/>
                    <a:pt x="2743200" y="1358900"/>
                    <a:pt x="2730500" y="1376680"/>
                  </a:cubicBezTo>
                  <a:close/>
                  <a:moveTo>
                    <a:pt x="2740661" y="1381760"/>
                  </a:moveTo>
                  <a:cubicBezTo>
                    <a:pt x="2745741" y="1384300"/>
                    <a:pt x="2748280" y="1386840"/>
                    <a:pt x="2753361" y="1389380"/>
                  </a:cubicBezTo>
                  <a:cubicBezTo>
                    <a:pt x="2753361" y="1391920"/>
                    <a:pt x="2750821" y="1397000"/>
                    <a:pt x="2750821" y="1397000"/>
                  </a:cubicBezTo>
                  <a:cubicBezTo>
                    <a:pt x="2745741" y="1397000"/>
                    <a:pt x="2743200" y="1394460"/>
                    <a:pt x="2738121" y="1394460"/>
                  </a:cubicBezTo>
                  <a:cubicBezTo>
                    <a:pt x="2738121" y="1386840"/>
                    <a:pt x="2738121" y="1384300"/>
                    <a:pt x="2740661" y="1381760"/>
                  </a:cubicBezTo>
                  <a:close/>
                  <a:moveTo>
                    <a:pt x="2743200" y="1767840"/>
                  </a:moveTo>
                  <a:cubicBezTo>
                    <a:pt x="2740661" y="1765300"/>
                    <a:pt x="2745741" y="1757680"/>
                    <a:pt x="2748280" y="1752600"/>
                  </a:cubicBezTo>
                  <a:cubicBezTo>
                    <a:pt x="2753361" y="1755140"/>
                    <a:pt x="2758441" y="1760220"/>
                    <a:pt x="2766061" y="1762760"/>
                  </a:cubicBezTo>
                  <a:cubicBezTo>
                    <a:pt x="2763521" y="1772920"/>
                    <a:pt x="2760980" y="1778000"/>
                    <a:pt x="2758441" y="1785620"/>
                  </a:cubicBezTo>
                  <a:cubicBezTo>
                    <a:pt x="2750821" y="1780540"/>
                    <a:pt x="2745741" y="1775460"/>
                    <a:pt x="2743200" y="1767840"/>
                  </a:cubicBezTo>
                  <a:close/>
                  <a:moveTo>
                    <a:pt x="2766061" y="2786380"/>
                  </a:moveTo>
                  <a:cubicBezTo>
                    <a:pt x="2763521" y="2783840"/>
                    <a:pt x="2758441" y="2781301"/>
                    <a:pt x="2755900" y="2776220"/>
                  </a:cubicBezTo>
                  <a:cubicBezTo>
                    <a:pt x="2755900" y="2773680"/>
                    <a:pt x="2758441" y="2771140"/>
                    <a:pt x="2758441" y="2768601"/>
                  </a:cubicBezTo>
                  <a:cubicBezTo>
                    <a:pt x="2760980" y="2771140"/>
                    <a:pt x="2766061" y="2773680"/>
                    <a:pt x="2768600" y="2776220"/>
                  </a:cubicBezTo>
                  <a:cubicBezTo>
                    <a:pt x="2768600" y="2781301"/>
                    <a:pt x="2768600" y="2783840"/>
                    <a:pt x="2766061" y="2786380"/>
                  </a:cubicBezTo>
                  <a:close/>
                  <a:moveTo>
                    <a:pt x="2816861" y="1722120"/>
                  </a:moveTo>
                  <a:cubicBezTo>
                    <a:pt x="2811780" y="1719580"/>
                    <a:pt x="2804161" y="1717040"/>
                    <a:pt x="2801621" y="1711960"/>
                  </a:cubicBezTo>
                  <a:cubicBezTo>
                    <a:pt x="2799080" y="1709420"/>
                    <a:pt x="2801621" y="1696720"/>
                    <a:pt x="2801621" y="1696720"/>
                  </a:cubicBezTo>
                  <a:cubicBezTo>
                    <a:pt x="2809241" y="1694180"/>
                    <a:pt x="2816861" y="1696720"/>
                    <a:pt x="2819400" y="1696720"/>
                  </a:cubicBezTo>
                  <a:cubicBezTo>
                    <a:pt x="2816861" y="1711960"/>
                    <a:pt x="2816861" y="1717040"/>
                    <a:pt x="2816861" y="1722120"/>
                  </a:cubicBezTo>
                  <a:close/>
                  <a:moveTo>
                    <a:pt x="2867661" y="1765300"/>
                  </a:moveTo>
                  <a:cubicBezTo>
                    <a:pt x="2865121" y="1765300"/>
                    <a:pt x="2860041" y="1762760"/>
                    <a:pt x="2860041" y="1762760"/>
                  </a:cubicBezTo>
                  <a:cubicBezTo>
                    <a:pt x="2860041" y="1757680"/>
                    <a:pt x="2860041" y="1752600"/>
                    <a:pt x="2860041" y="1750060"/>
                  </a:cubicBezTo>
                  <a:cubicBezTo>
                    <a:pt x="2862580" y="1750060"/>
                    <a:pt x="2865121" y="1752600"/>
                    <a:pt x="2867661" y="1752600"/>
                  </a:cubicBezTo>
                  <a:cubicBezTo>
                    <a:pt x="2870200" y="1755140"/>
                    <a:pt x="2870200" y="1760220"/>
                    <a:pt x="2867661" y="1765300"/>
                  </a:cubicBezTo>
                  <a:close/>
                  <a:moveTo>
                    <a:pt x="2885441" y="2740660"/>
                  </a:moveTo>
                  <a:cubicBezTo>
                    <a:pt x="2882900" y="2738120"/>
                    <a:pt x="2877821" y="2735580"/>
                    <a:pt x="2875280" y="2730501"/>
                  </a:cubicBezTo>
                  <a:cubicBezTo>
                    <a:pt x="2875280" y="2727960"/>
                    <a:pt x="2877821" y="2725420"/>
                    <a:pt x="2877821" y="2722880"/>
                  </a:cubicBezTo>
                  <a:cubicBezTo>
                    <a:pt x="2880361" y="2725420"/>
                    <a:pt x="2885441" y="2727960"/>
                    <a:pt x="2887980" y="2730501"/>
                  </a:cubicBezTo>
                  <a:cubicBezTo>
                    <a:pt x="2887980" y="2735580"/>
                    <a:pt x="2887980" y="2738120"/>
                    <a:pt x="2885441" y="2740660"/>
                  </a:cubicBezTo>
                  <a:close/>
                  <a:moveTo>
                    <a:pt x="2931161" y="2745740"/>
                  </a:moveTo>
                  <a:cubicBezTo>
                    <a:pt x="2931161" y="2745740"/>
                    <a:pt x="2933700" y="2753360"/>
                    <a:pt x="2938780" y="2758440"/>
                  </a:cubicBezTo>
                  <a:cubicBezTo>
                    <a:pt x="2928621" y="2760980"/>
                    <a:pt x="2921000" y="2763520"/>
                    <a:pt x="2913380" y="2766060"/>
                  </a:cubicBezTo>
                  <a:cubicBezTo>
                    <a:pt x="2913380" y="2766060"/>
                    <a:pt x="2908300" y="2755901"/>
                    <a:pt x="2908300" y="2755901"/>
                  </a:cubicBezTo>
                  <a:cubicBezTo>
                    <a:pt x="2915921" y="2750820"/>
                    <a:pt x="2923541" y="2748280"/>
                    <a:pt x="2931161" y="2745740"/>
                  </a:cubicBezTo>
                  <a:close/>
                  <a:moveTo>
                    <a:pt x="3007361" y="2471420"/>
                  </a:moveTo>
                  <a:cubicBezTo>
                    <a:pt x="3004821" y="2479040"/>
                    <a:pt x="2994661" y="2481580"/>
                    <a:pt x="2987041" y="2486660"/>
                  </a:cubicBezTo>
                  <a:cubicBezTo>
                    <a:pt x="2984500" y="2481580"/>
                    <a:pt x="2979421" y="2476501"/>
                    <a:pt x="2979421" y="2468880"/>
                  </a:cubicBezTo>
                  <a:cubicBezTo>
                    <a:pt x="2979421" y="2463801"/>
                    <a:pt x="2981961" y="2458720"/>
                    <a:pt x="2981961" y="2453640"/>
                  </a:cubicBezTo>
                  <a:cubicBezTo>
                    <a:pt x="2981961" y="2446020"/>
                    <a:pt x="2981961" y="2438401"/>
                    <a:pt x="2981961" y="2428240"/>
                  </a:cubicBezTo>
                  <a:cubicBezTo>
                    <a:pt x="2987041" y="2433320"/>
                    <a:pt x="2994661" y="2438401"/>
                    <a:pt x="2999741" y="2443480"/>
                  </a:cubicBezTo>
                  <a:cubicBezTo>
                    <a:pt x="3002280" y="2453640"/>
                    <a:pt x="3007361" y="2463801"/>
                    <a:pt x="3007361" y="2471420"/>
                  </a:cubicBezTo>
                  <a:close/>
                  <a:moveTo>
                    <a:pt x="2999741" y="2385060"/>
                  </a:moveTo>
                  <a:cubicBezTo>
                    <a:pt x="2992121" y="2385060"/>
                    <a:pt x="2984500" y="2382520"/>
                    <a:pt x="2976880" y="2382520"/>
                  </a:cubicBezTo>
                  <a:cubicBezTo>
                    <a:pt x="2979421" y="2377440"/>
                    <a:pt x="2981961" y="2369820"/>
                    <a:pt x="2987041" y="2369820"/>
                  </a:cubicBezTo>
                  <a:cubicBezTo>
                    <a:pt x="2994661" y="2367280"/>
                    <a:pt x="3002280" y="2369820"/>
                    <a:pt x="3012441" y="2369820"/>
                  </a:cubicBezTo>
                  <a:cubicBezTo>
                    <a:pt x="3007361" y="2372360"/>
                    <a:pt x="3004821" y="2377440"/>
                    <a:pt x="2999741" y="2385060"/>
                  </a:cubicBezTo>
                  <a:close/>
                  <a:moveTo>
                    <a:pt x="3025141" y="2270760"/>
                  </a:moveTo>
                  <a:cubicBezTo>
                    <a:pt x="3020061" y="2268220"/>
                    <a:pt x="3012441" y="2265680"/>
                    <a:pt x="3009900" y="2260601"/>
                  </a:cubicBezTo>
                  <a:cubicBezTo>
                    <a:pt x="3007361" y="2258060"/>
                    <a:pt x="3009900" y="2245360"/>
                    <a:pt x="3009900" y="2245360"/>
                  </a:cubicBezTo>
                  <a:cubicBezTo>
                    <a:pt x="3017521" y="2242820"/>
                    <a:pt x="3025141" y="2245360"/>
                    <a:pt x="3027680" y="2245360"/>
                  </a:cubicBezTo>
                  <a:cubicBezTo>
                    <a:pt x="3025141" y="2260601"/>
                    <a:pt x="3025141" y="2265680"/>
                    <a:pt x="3025141" y="22707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0DC09821-1F92-426D-AAAE-27B8BAF756A0}"/>
                </a:ext>
              </a:extLst>
            </p:cNvPr>
            <p:cNvSpPr/>
            <p:nvPr/>
          </p:nvSpPr>
          <p:spPr>
            <a:xfrm>
              <a:off x="15935960" y="6638430"/>
              <a:ext cx="10159" cy="3669"/>
            </a:xfrm>
            <a:custGeom>
              <a:avLst/>
              <a:gdLst>
                <a:gd name="connsiteX0" fmla="*/ 0 w 10159"/>
                <a:gd name="connsiteY0" fmla="*/ 1129 h 3669"/>
                <a:gd name="connsiteX1" fmla="*/ 2539 w 10159"/>
                <a:gd name="connsiteY1" fmla="*/ 3669 h 3669"/>
                <a:gd name="connsiteX2" fmla="*/ 10159 w 10159"/>
                <a:gd name="connsiteY2" fmla="*/ 1129 h 3669"/>
                <a:gd name="connsiteX3" fmla="*/ 0 w 10159"/>
                <a:gd name="connsiteY3" fmla="*/ 1129 h 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9" h="3669">
                  <a:moveTo>
                    <a:pt x="0" y="1129"/>
                  </a:moveTo>
                  <a:cubicBezTo>
                    <a:pt x="0" y="3669"/>
                    <a:pt x="2539" y="3669"/>
                    <a:pt x="2539" y="3669"/>
                  </a:cubicBezTo>
                  <a:cubicBezTo>
                    <a:pt x="2539" y="3669"/>
                    <a:pt x="10159" y="1129"/>
                    <a:pt x="10159" y="1129"/>
                  </a:cubicBezTo>
                  <a:cubicBezTo>
                    <a:pt x="5079" y="1129"/>
                    <a:pt x="2539" y="-1411"/>
                    <a:pt x="0" y="112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75FF20D1-AE18-4EC8-8281-AACB7473A05C}"/>
                </a:ext>
              </a:extLst>
            </p:cNvPr>
            <p:cNvSpPr/>
            <p:nvPr/>
          </p:nvSpPr>
          <p:spPr>
            <a:xfrm>
              <a:off x="15925800" y="6639559"/>
              <a:ext cx="17780" cy="7620"/>
            </a:xfrm>
            <a:custGeom>
              <a:avLst/>
              <a:gdLst>
                <a:gd name="connsiteX0" fmla="*/ 10161 w 17780"/>
                <a:gd name="connsiteY0" fmla="*/ 0 h 7620"/>
                <a:gd name="connsiteX1" fmla="*/ 10161 w 17780"/>
                <a:gd name="connsiteY1" fmla="*/ 0 h 7620"/>
                <a:gd name="connsiteX2" fmla="*/ 7620 w 17780"/>
                <a:gd name="connsiteY2" fmla="*/ 5080 h 7620"/>
                <a:gd name="connsiteX3" fmla="*/ 0 w 17780"/>
                <a:gd name="connsiteY3" fmla="*/ 7620 h 7620"/>
                <a:gd name="connsiteX4" fmla="*/ 17780 w 17780"/>
                <a:gd name="connsiteY4" fmla="*/ 0 h 7620"/>
                <a:gd name="connsiteX5" fmla="*/ 10161 w 17780"/>
                <a:gd name="connsiteY5" fmla="*/ 2540 h 7620"/>
                <a:gd name="connsiteX6" fmla="*/ 10161 w 17780"/>
                <a:gd name="connsiteY6" fmla="*/ 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7620">
                  <a:moveTo>
                    <a:pt x="10161" y="0"/>
                  </a:moveTo>
                  <a:cubicBezTo>
                    <a:pt x="10161" y="0"/>
                    <a:pt x="7620" y="0"/>
                    <a:pt x="10161" y="0"/>
                  </a:cubicBezTo>
                  <a:cubicBezTo>
                    <a:pt x="7620" y="2540"/>
                    <a:pt x="7620" y="5080"/>
                    <a:pt x="7620" y="5080"/>
                  </a:cubicBezTo>
                  <a:cubicBezTo>
                    <a:pt x="7620" y="5080"/>
                    <a:pt x="0" y="7620"/>
                    <a:pt x="0" y="7620"/>
                  </a:cubicBezTo>
                  <a:cubicBezTo>
                    <a:pt x="5080" y="5080"/>
                    <a:pt x="12700" y="2540"/>
                    <a:pt x="17780" y="0"/>
                  </a:cubicBezTo>
                  <a:cubicBezTo>
                    <a:pt x="17780" y="0"/>
                    <a:pt x="10161" y="2540"/>
                    <a:pt x="10161" y="2540"/>
                  </a:cubicBezTo>
                  <a:cubicBezTo>
                    <a:pt x="12700" y="2540"/>
                    <a:pt x="10161" y="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352" name="Graphic 3">
            <a:extLst>
              <a:ext uri="{FF2B5EF4-FFF2-40B4-BE49-F238E27FC236}">
                <a16:creationId xmlns:a16="http://schemas.microsoft.com/office/drawing/2014/main" id="{9465FBCD-6160-4584-B531-2E408C73EE27}"/>
              </a:ext>
            </a:extLst>
          </p:cNvPr>
          <p:cNvGrpSpPr/>
          <p:nvPr/>
        </p:nvGrpSpPr>
        <p:grpSpPr>
          <a:xfrm>
            <a:off x="14668554" y="4062134"/>
            <a:ext cx="559396" cy="876287"/>
            <a:chOff x="14757071" y="3561079"/>
            <a:chExt cx="559404" cy="876300"/>
          </a:xfrm>
          <a:solidFill>
            <a:srgbClr val="D9D9D9"/>
          </a:solidFill>
        </p:grpSpPr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DBF8CCE-998C-4103-AF35-E320CDC1E44C}"/>
                </a:ext>
              </a:extLst>
            </p:cNvPr>
            <p:cNvSpPr/>
            <p:nvPr/>
          </p:nvSpPr>
          <p:spPr>
            <a:xfrm>
              <a:off x="14757071" y="3561079"/>
              <a:ext cx="559404" cy="711200"/>
            </a:xfrm>
            <a:custGeom>
              <a:avLst/>
              <a:gdLst>
                <a:gd name="connsiteX0" fmla="*/ 381328 w 559404"/>
                <a:gd name="connsiteY0" fmla="*/ 662940 h 711200"/>
                <a:gd name="connsiteX1" fmla="*/ 378789 w 559404"/>
                <a:gd name="connsiteY1" fmla="*/ 660400 h 711200"/>
                <a:gd name="connsiteX2" fmla="*/ 373709 w 559404"/>
                <a:gd name="connsiteY2" fmla="*/ 660400 h 711200"/>
                <a:gd name="connsiteX3" fmla="*/ 559128 w 559404"/>
                <a:gd name="connsiteY3" fmla="*/ 276860 h 711200"/>
                <a:gd name="connsiteX4" fmla="*/ 279728 w 559404"/>
                <a:gd name="connsiteY4" fmla="*/ 0 h 711200"/>
                <a:gd name="connsiteX5" fmla="*/ 328 w 559404"/>
                <a:gd name="connsiteY5" fmla="*/ 276860 h 711200"/>
                <a:gd name="connsiteX6" fmla="*/ 173048 w 559404"/>
                <a:gd name="connsiteY6" fmla="*/ 622300 h 711200"/>
                <a:gd name="connsiteX7" fmla="*/ 185748 w 559404"/>
                <a:gd name="connsiteY7" fmla="*/ 660400 h 711200"/>
                <a:gd name="connsiteX8" fmla="*/ 180668 w 559404"/>
                <a:gd name="connsiteY8" fmla="*/ 660400 h 711200"/>
                <a:gd name="connsiteX9" fmla="*/ 178128 w 559404"/>
                <a:gd name="connsiteY9" fmla="*/ 662940 h 711200"/>
                <a:gd name="connsiteX10" fmla="*/ 178128 w 559404"/>
                <a:gd name="connsiteY10" fmla="*/ 711200 h 711200"/>
                <a:gd name="connsiteX11" fmla="*/ 381328 w 559404"/>
                <a:gd name="connsiteY11" fmla="*/ 711200 h 711200"/>
                <a:gd name="connsiteX12" fmla="*/ 381328 w 559404"/>
                <a:gd name="connsiteY12" fmla="*/ 662940 h 711200"/>
                <a:gd name="connsiteX13" fmla="*/ 325448 w 559404"/>
                <a:gd name="connsiteY13" fmla="*/ 624840 h 711200"/>
                <a:gd name="connsiteX14" fmla="*/ 325448 w 559404"/>
                <a:gd name="connsiteY14" fmla="*/ 497840 h 711200"/>
                <a:gd name="connsiteX15" fmla="*/ 322909 w 559404"/>
                <a:gd name="connsiteY15" fmla="*/ 487680 h 711200"/>
                <a:gd name="connsiteX16" fmla="*/ 383868 w 559404"/>
                <a:gd name="connsiteY16" fmla="*/ 281940 h 711200"/>
                <a:gd name="connsiteX17" fmla="*/ 470228 w 559404"/>
                <a:gd name="connsiteY17" fmla="*/ 259080 h 711200"/>
                <a:gd name="connsiteX18" fmla="*/ 404189 w 559404"/>
                <a:gd name="connsiteY18" fmla="*/ 195580 h 711200"/>
                <a:gd name="connsiteX19" fmla="*/ 368628 w 559404"/>
                <a:gd name="connsiteY19" fmla="*/ 264160 h 711200"/>
                <a:gd name="connsiteX20" fmla="*/ 188289 w 559404"/>
                <a:gd name="connsiteY20" fmla="*/ 264160 h 711200"/>
                <a:gd name="connsiteX21" fmla="*/ 117168 w 559404"/>
                <a:gd name="connsiteY21" fmla="*/ 195580 h 711200"/>
                <a:gd name="connsiteX22" fmla="*/ 86689 w 559404"/>
                <a:gd name="connsiteY22" fmla="*/ 259080 h 711200"/>
                <a:gd name="connsiteX23" fmla="*/ 173048 w 559404"/>
                <a:gd name="connsiteY23" fmla="*/ 281940 h 711200"/>
                <a:gd name="connsiteX24" fmla="*/ 234009 w 559404"/>
                <a:gd name="connsiteY24" fmla="*/ 487680 h 711200"/>
                <a:gd name="connsiteX25" fmla="*/ 231468 w 559404"/>
                <a:gd name="connsiteY25" fmla="*/ 497840 h 711200"/>
                <a:gd name="connsiteX26" fmla="*/ 231468 w 559404"/>
                <a:gd name="connsiteY26" fmla="*/ 624840 h 711200"/>
                <a:gd name="connsiteX27" fmla="*/ 208609 w 559404"/>
                <a:gd name="connsiteY27" fmla="*/ 624840 h 711200"/>
                <a:gd name="connsiteX28" fmla="*/ 117168 w 559404"/>
                <a:gd name="connsiteY28" fmla="*/ 474980 h 711200"/>
                <a:gd name="connsiteX29" fmla="*/ 33348 w 559404"/>
                <a:gd name="connsiteY29" fmla="*/ 276860 h 711200"/>
                <a:gd name="connsiteX30" fmla="*/ 107009 w 559404"/>
                <a:gd name="connsiteY30" fmla="*/ 104140 h 711200"/>
                <a:gd name="connsiteX31" fmla="*/ 279728 w 559404"/>
                <a:gd name="connsiteY31" fmla="*/ 33020 h 711200"/>
                <a:gd name="connsiteX32" fmla="*/ 419428 w 559404"/>
                <a:gd name="connsiteY32" fmla="*/ 76200 h 711200"/>
                <a:gd name="connsiteX33" fmla="*/ 526109 w 559404"/>
                <a:gd name="connsiteY33" fmla="*/ 276860 h 711200"/>
                <a:gd name="connsiteX34" fmla="*/ 442289 w 559404"/>
                <a:gd name="connsiteY34" fmla="*/ 477520 h 711200"/>
                <a:gd name="connsiteX35" fmla="*/ 350848 w 559404"/>
                <a:gd name="connsiteY35" fmla="*/ 627380 h 711200"/>
                <a:gd name="connsiteX36" fmla="*/ 325448 w 559404"/>
                <a:gd name="connsiteY36" fmla="*/ 627380 h 711200"/>
                <a:gd name="connsiteX37" fmla="*/ 264489 w 559404"/>
                <a:gd name="connsiteY37" fmla="*/ 347980 h 711200"/>
                <a:gd name="connsiteX38" fmla="*/ 269568 w 559404"/>
                <a:gd name="connsiteY38" fmla="*/ 360680 h 711200"/>
                <a:gd name="connsiteX39" fmla="*/ 269568 w 559404"/>
                <a:gd name="connsiteY39" fmla="*/ 480060 h 711200"/>
                <a:gd name="connsiteX40" fmla="*/ 254328 w 559404"/>
                <a:gd name="connsiteY40" fmla="*/ 480060 h 711200"/>
                <a:gd name="connsiteX41" fmla="*/ 251789 w 559404"/>
                <a:gd name="connsiteY41" fmla="*/ 480060 h 711200"/>
                <a:gd name="connsiteX42" fmla="*/ 193368 w 559404"/>
                <a:gd name="connsiteY42" fmla="*/ 287020 h 711200"/>
                <a:gd name="connsiteX43" fmla="*/ 361009 w 559404"/>
                <a:gd name="connsiteY43" fmla="*/ 287020 h 711200"/>
                <a:gd name="connsiteX44" fmla="*/ 302589 w 559404"/>
                <a:gd name="connsiteY44" fmla="*/ 480060 h 711200"/>
                <a:gd name="connsiteX45" fmla="*/ 300048 w 559404"/>
                <a:gd name="connsiteY45" fmla="*/ 480060 h 711200"/>
                <a:gd name="connsiteX46" fmla="*/ 284809 w 559404"/>
                <a:gd name="connsiteY46" fmla="*/ 480060 h 711200"/>
                <a:gd name="connsiteX47" fmla="*/ 284809 w 559404"/>
                <a:gd name="connsiteY47" fmla="*/ 360680 h 711200"/>
                <a:gd name="connsiteX48" fmla="*/ 289889 w 559404"/>
                <a:gd name="connsiteY48" fmla="*/ 347980 h 711200"/>
                <a:gd name="connsiteX49" fmla="*/ 274648 w 559404"/>
                <a:gd name="connsiteY49" fmla="*/ 332740 h 711200"/>
                <a:gd name="connsiteX50" fmla="*/ 264489 w 559404"/>
                <a:gd name="connsiteY50" fmla="*/ 347980 h 711200"/>
                <a:gd name="connsiteX51" fmla="*/ 388948 w 559404"/>
                <a:gd name="connsiteY51" fmla="*/ 264160 h 711200"/>
                <a:gd name="connsiteX52" fmla="*/ 419428 w 559404"/>
                <a:gd name="connsiteY52" fmla="*/ 213360 h 711200"/>
                <a:gd name="connsiteX53" fmla="*/ 452448 w 559404"/>
                <a:gd name="connsiteY53" fmla="*/ 248920 h 711200"/>
                <a:gd name="connsiteX54" fmla="*/ 388948 w 559404"/>
                <a:gd name="connsiteY54" fmla="*/ 264160 h 711200"/>
                <a:gd name="connsiteX55" fmla="*/ 388948 w 559404"/>
                <a:gd name="connsiteY55" fmla="*/ 264160 h 711200"/>
                <a:gd name="connsiteX56" fmla="*/ 104468 w 559404"/>
                <a:gd name="connsiteY56" fmla="*/ 251460 h 711200"/>
                <a:gd name="connsiteX57" fmla="*/ 145109 w 559404"/>
                <a:gd name="connsiteY57" fmla="*/ 215900 h 711200"/>
                <a:gd name="connsiteX58" fmla="*/ 167968 w 559404"/>
                <a:gd name="connsiteY58" fmla="*/ 264160 h 711200"/>
                <a:gd name="connsiteX59" fmla="*/ 104468 w 559404"/>
                <a:gd name="connsiteY59" fmla="*/ 251460 h 7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59404" h="711200">
                  <a:moveTo>
                    <a:pt x="381328" y="662940"/>
                  </a:moveTo>
                  <a:cubicBezTo>
                    <a:pt x="381328" y="660400"/>
                    <a:pt x="378789" y="660400"/>
                    <a:pt x="378789" y="660400"/>
                  </a:cubicBezTo>
                  <a:lnTo>
                    <a:pt x="373709" y="660400"/>
                  </a:lnTo>
                  <a:cubicBezTo>
                    <a:pt x="414348" y="505460"/>
                    <a:pt x="566748" y="452120"/>
                    <a:pt x="559128" y="276860"/>
                  </a:cubicBezTo>
                  <a:cubicBezTo>
                    <a:pt x="551509" y="129540"/>
                    <a:pt x="439748" y="0"/>
                    <a:pt x="279728" y="0"/>
                  </a:cubicBezTo>
                  <a:cubicBezTo>
                    <a:pt x="119709" y="0"/>
                    <a:pt x="7948" y="127000"/>
                    <a:pt x="328" y="276860"/>
                  </a:cubicBezTo>
                  <a:cubicBezTo>
                    <a:pt x="-7291" y="439420"/>
                    <a:pt x="119709" y="492760"/>
                    <a:pt x="173048" y="622300"/>
                  </a:cubicBezTo>
                  <a:cubicBezTo>
                    <a:pt x="178128" y="635000"/>
                    <a:pt x="183209" y="647700"/>
                    <a:pt x="185748" y="660400"/>
                  </a:cubicBezTo>
                  <a:lnTo>
                    <a:pt x="180668" y="660400"/>
                  </a:lnTo>
                  <a:cubicBezTo>
                    <a:pt x="178128" y="660400"/>
                    <a:pt x="178128" y="662940"/>
                    <a:pt x="178128" y="662940"/>
                  </a:cubicBezTo>
                  <a:lnTo>
                    <a:pt x="178128" y="711200"/>
                  </a:lnTo>
                  <a:lnTo>
                    <a:pt x="381328" y="711200"/>
                  </a:lnTo>
                  <a:lnTo>
                    <a:pt x="381328" y="662940"/>
                  </a:lnTo>
                  <a:close/>
                  <a:moveTo>
                    <a:pt x="325448" y="624840"/>
                  </a:moveTo>
                  <a:lnTo>
                    <a:pt x="325448" y="497840"/>
                  </a:lnTo>
                  <a:cubicBezTo>
                    <a:pt x="325448" y="495300"/>
                    <a:pt x="325448" y="490220"/>
                    <a:pt x="322909" y="487680"/>
                  </a:cubicBezTo>
                  <a:cubicBezTo>
                    <a:pt x="340689" y="426720"/>
                    <a:pt x="373709" y="312420"/>
                    <a:pt x="383868" y="281940"/>
                  </a:cubicBezTo>
                  <a:cubicBezTo>
                    <a:pt x="416889" y="281940"/>
                    <a:pt x="454989" y="279400"/>
                    <a:pt x="470228" y="259080"/>
                  </a:cubicBezTo>
                  <a:cubicBezTo>
                    <a:pt x="493089" y="226060"/>
                    <a:pt x="439748" y="177800"/>
                    <a:pt x="404189" y="195580"/>
                  </a:cubicBezTo>
                  <a:cubicBezTo>
                    <a:pt x="381328" y="208280"/>
                    <a:pt x="376248" y="238760"/>
                    <a:pt x="368628" y="264160"/>
                  </a:cubicBezTo>
                  <a:cubicBezTo>
                    <a:pt x="327989" y="264160"/>
                    <a:pt x="228928" y="264160"/>
                    <a:pt x="188289" y="264160"/>
                  </a:cubicBezTo>
                  <a:cubicBezTo>
                    <a:pt x="180668" y="238760"/>
                    <a:pt x="170509" y="175260"/>
                    <a:pt x="117168" y="195580"/>
                  </a:cubicBezTo>
                  <a:cubicBezTo>
                    <a:pt x="84148" y="208280"/>
                    <a:pt x="76528" y="241300"/>
                    <a:pt x="86689" y="259080"/>
                  </a:cubicBezTo>
                  <a:cubicBezTo>
                    <a:pt x="101928" y="281940"/>
                    <a:pt x="140028" y="281940"/>
                    <a:pt x="173048" y="281940"/>
                  </a:cubicBezTo>
                  <a:cubicBezTo>
                    <a:pt x="195909" y="360680"/>
                    <a:pt x="208609" y="403860"/>
                    <a:pt x="234009" y="487680"/>
                  </a:cubicBezTo>
                  <a:cubicBezTo>
                    <a:pt x="231468" y="490220"/>
                    <a:pt x="231468" y="492760"/>
                    <a:pt x="231468" y="497840"/>
                  </a:cubicBezTo>
                  <a:lnTo>
                    <a:pt x="231468" y="624840"/>
                  </a:lnTo>
                  <a:lnTo>
                    <a:pt x="208609" y="624840"/>
                  </a:lnTo>
                  <a:cubicBezTo>
                    <a:pt x="188289" y="563880"/>
                    <a:pt x="152728" y="518160"/>
                    <a:pt x="117168" y="474980"/>
                  </a:cubicBezTo>
                  <a:cubicBezTo>
                    <a:pt x="66368" y="408940"/>
                    <a:pt x="28268" y="360680"/>
                    <a:pt x="33348" y="276860"/>
                  </a:cubicBezTo>
                  <a:cubicBezTo>
                    <a:pt x="35889" y="210820"/>
                    <a:pt x="61289" y="149860"/>
                    <a:pt x="107009" y="104140"/>
                  </a:cubicBezTo>
                  <a:cubicBezTo>
                    <a:pt x="152728" y="55880"/>
                    <a:pt x="211148" y="33020"/>
                    <a:pt x="279728" y="33020"/>
                  </a:cubicBezTo>
                  <a:cubicBezTo>
                    <a:pt x="330528" y="33020"/>
                    <a:pt x="378789" y="48260"/>
                    <a:pt x="419428" y="76200"/>
                  </a:cubicBezTo>
                  <a:cubicBezTo>
                    <a:pt x="485468" y="121920"/>
                    <a:pt x="523568" y="198120"/>
                    <a:pt x="526109" y="276860"/>
                  </a:cubicBezTo>
                  <a:cubicBezTo>
                    <a:pt x="531189" y="363220"/>
                    <a:pt x="488009" y="416560"/>
                    <a:pt x="442289" y="477520"/>
                  </a:cubicBezTo>
                  <a:cubicBezTo>
                    <a:pt x="409268" y="518160"/>
                    <a:pt x="373709" y="566420"/>
                    <a:pt x="350848" y="627380"/>
                  </a:cubicBezTo>
                  <a:lnTo>
                    <a:pt x="325448" y="627380"/>
                  </a:lnTo>
                  <a:close/>
                  <a:moveTo>
                    <a:pt x="264489" y="347980"/>
                  </a:moveTo>
                  <a:cubicBezTo>
                    <a:pt x="264489" y="353060"/>
                    <a:pt x="267028" y="358140"/>
                    <a:pt x="269568" y="360680"/>
                  </a:cubicBezTo>
                  <a:lnTo>
                    <a:pt x="269568" y="480060"/>
                  </a:lnTo>
                  <a:lnTo>
                    <a:pt x="254328" y="480060"/>
                  </a:lnTo>
                  <a:cubicBezTo>
                    <a:pt x="254328" y="480060"/>
                    <a:pt x="251789" y="480060"/>
                    <a:pt x="251789" y="480060"/>
                  </a:cubicBezTo>
                  <a:cubicBezTo>
                    <a:pt x="239089" y="434340"/>
                    <a:pt x="200989" y="314960"/>
                    <a:pt x="193368" y="287020"/>
                  </a:cubicBezTo>
                  <a:cubicBezTo>
                    <a:pt x="223848" y="287020"/>
                    <a:pt x="330528" y="287020"/>
                    <a:pt x="361009" y="287020"/>
                  </a:cubicBezTo>
                  <a:cubicBezTo>
                    <a:pt x="350848" y="320040"/>
                    <a:pt x="320368" y="421640"/>
                    <a:pt x="302589" y="480060"/>
                  </a:cubicBezTo>
                  <a:cubicBezTo>
                    <a:pt x="302589" y="480060"/>
                    <a:pt x="302589" y="480060"/>
                    <a:pt x="300048" y="480060"/>
                  </a:cubicBezTo>
                  <a:lnTo>
                    <a:pt x="284809" y="480060"/>
                  </a:lnTo>
                  <a:lnTo>
                    <a:pt x="284809" y="360680"/>
                  </a:lnTo>
                  <a:cubicBezTo>
                    <a:pt x="287348" y="358140"/>
                    <a:pt x="289889" y="353060"/>
                    <a:pt x="289889" y="347980"/>
                  </a:cubicBezTo>
                  <a:cubicBezTo>
                    <a:pt x="289889" y="340360"/>
                    <a:pt x="282268" y="332740"/>
                    <a:pt x="274648" y="332740"/>
                  </a:cubicBezTo>
                  <a:cubicBezTo>
                    <a:pt x="272109" y="332740"/>
                    <a:pt x="264489" y="340360"/>
                    <a:pt x="264489" y="347980"/>
                  </a:cubicBezTo>
                  <a:close/>
                  <a:moveTo>
                    <a:pt x="388948" y="264160"/>
                  </a:moveTo>
                  <a:cubicBezTo>
                    <a:pt x="394028" y="238760"/>
                    <a:pt x="401648" y="213360"/>
                    <a:pt x="419428" y="213360"/>
                  </a:cubicBezTo>
                  <a:cubicBezTo>
                    <a:pt x="442289" y="213360"/>
                    <a:pt x="460068" y="238760"/>
                    <a:pt x="452448" y="248920"/>
                  </a:cubicBezTo>
                  <a:cubicBezTo>
                    <a:pt x="444828" y="264160"/>
                    <a:pt x="406728" y="264160"/>
                    <a:pt x="388948" y="264160"/>
                  </a:cubicBezTo>
                  <a:cubicBezTo>
                    <a:pt x="388948" y="264160"/>
                    <a:pt x="388948" y="264160"/>
                    <a:pt x="388948" y="264160"/>
                  </a:cubicBezTo>
                  <a:close/>
                  <a:moveTo>
                    <a:pt x="104468" y="251460"/>
                  </a:moveTo>
                  <a:cubicBezTo>
                    <a:pt x="94309" y="233680"/>
                    <a:pt x="127328" y="208280"/>
                    <a:pt x="145109" y="215900"/>
                  </a:cubicBezTo>
                  <a:cubicBezTo>
                    <a:pt x="157809" y="223520"/>
                    <a:pt x="162889" y="246380"/>
                    <a:pt x="167968" y="264160"/>
                  </a:cubicBezTo>
                  <a:cubicBezTo>
                    <a:pt x="170509" y="269240"/>
                    <a:pt x="114628" y="264160"/>
                    <a:pt x="104468" y="2514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CD0F9799-4BBE-4149-9040-84D7789D067F}"/>
                </a:ext>
              </a:extLst>
            </p:cNvPr>
            <p:cNvSpPr/>
            <p:nvPr/>
          </p:nvSpPr>
          <p:spPr>
            <a:xfrm>
              <a:off x="14935200" y="4292600"/>
              <a:ext cx="203200" cy="25400"/>
            </a:xfrm>
            <a:custGeom>
              <a:avLst/>
              <a:gdLst>
                <a:gd name="connsiteX0" fmla="*/ 0 w 203200"/>
                <a:gd name="connsiteY0" fmla="*/ 0 h 25400"/>
                <a:gd name="connsiteX1" fmla="*/ 203200 w 203200"/>
                <a:gd name="connsiteY1" fmla="*/ 0 h 25400"/>
                <a:gd name="connsiteX2" fmla="*/ 203200 w 203200"/>
                <a:gd name="connsiteY2" fmla="*/ 25400 h 25400"/>
                <a:gd name="connsiteX3" fmla="*/ 0 w 203200"/>
                <a:gd name="connsiteY3" fmla="*/ 2540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00" h="25400">
                  <a:moveTo>
                    <a:pt x="0" y="0"/>
                  </a:moveTo>
                  <a:lnTo>
                    <a:pt x="203200" y="0"/>
                  </a:lnTo>
                  <a:lnTo>
                    <a:pt x="203200" y="25400"/>
                  </a:lnTo>
                  <a:lnTo>
                    <a:pt x="0" y="2540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FBCB20C-D0E1-47B1-96C5-F788AF480C64}"/>
                </a:ext>
              </a:extLst>
            </p:cNvPr>
            <p:cNvSpPr/>
            <p:nvPr/>
          </p:nvSpPr>
          <p:spPr>
            <a:xfrm>
              <a:off x="14937739" y="4335779"/>
              <a:ext cx="203200" cy="101600"/>
            </a:xfrm>
            <a:custGeom>
              <a:avLst/>
              <a:gdLst>
                <a:gd name="connsiteX0" fmla="*/ 187961 w 203200"/>
                <a:gd name="connsiteY0" fmla="*/ 25400 h 101600"/>
                <a:gd name="connsiteX1" fmla="*/ 195580 w 203200"/>
                <a:gd name="connsiteY1" fmla="*/ 25400 h 101600"/>
                <a:gd name="connsiteX2" fmla="*/ 203200 w 203200"/>
                <a:gd name="connsiteY2" fmla="*/ 17780 h 101600"/>
                <a:gd name="connsiteX3" fmla="*/ 203200 w 203200"/>
                <a:gd name="connsiteY3" fmla="*/ 0 h 101600"/>
                <a:gd name="connsiteX4" fmla="*/ 0 w 203200"/>
                <a:gd name="connsiteY4" fmla="*/ 0 h 101600"/>
                <a:gd name="connsiteX5" fmla="*/ 0 w 203200"/>
                <a:gd name="connsiteY5" fmla="*/ 17780 h 101600"/>
                <a:gd name="connsiteX6" fmla="*/ 7621 w 203200"/>
                <a:gd name="connsiteY6" fmla="*/ 25400 h 101600"/>
                <a:gd name="connsiteX7" fmla="*/ 15241 w 203200"/>
                <a:gd name="connsiteY7" fmla="*/ 25400 h 101600"/>
                <a:gd name="connsiteX8" fmla="*/ 88900 w 203200"/>
                <a:gd name="connsiteY8" fmla="*/ 101600 h 101600"/>
                <a:gd name="connsiteX9" fmla="*/ 119380 w 203200"/>
                <a:gd name="connsiteY9" fmla="*/ 101600 h 101600"/>
                <a:gd name="connsiteX10" fmla="*/ 187961 w 203200"/>
                <a:gd name="connsiteY10" fmla="*/ 254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00" h="101600">
                  <a:moveTo>
                    <a:pt x="187961" y="25400"/>
                  </a:moveTo>
                  <a:lnTo>
                    <a:pt x="195580" y="25400"/>
                  </a:lnTo>
                  <a:cubicBezTo>
                    <a:pt x="200661" y="25400"/>
                    <a:pt x="203200" y="22860"/>
                    <a:pt x="203200" y="17780"/>
                  </a:cubicBezTo>
                  <a:lnTo>
                    <a:pt x="203200" y="0"/>
                  </a:lnTo>
                  <a:lnTo>
                    <a:pt x="0" y="0"/>
                  </a:lnTo>
                  <a:lnTo>
                    <a:pt x="0" y="17780"/>
                  </a:lnTo>
                  <a:cubicBezTo>
                    <a:pt x="0" y="20320"/>
                    <a:pt x="2541" y="25400"/>
                    <a:pt x="7621" y="25400"/>
                  </a:cubicBezTo>
                  <a:lnTo>
                    <a:pt x="15241" y="25400"/>
                  </a:lnTo>
                  <a:cubicBezTo>
                    <a:pt x="33021" y="60960"/>
                    <a:pt x="48261" y="101600"/>
                    <a:pt x="88900" y="101600"/>
                  </a:cubicBezTo>
                  <a:lnTo>
                    <a:pt x="119380" y="101600"/>
                  </a:lnTo>
                  <a:cubicBezTo>
                    <a:pt x="154941" y="101600"/>
                    <a:pt x="167641" y="63500"/>
                    <a:pt x="187961" y="254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676" name="Graphic 3">
            <a:extLst>
              <a:ext uri="{FF2B5EF4-FFF2-40B4-BE49-F238E27FC236}">
                <a16:creationId xmlns:a16="http://schemas.microsoft.com/office/drawing/2014/main" id="{9465FBCD-6160-4584-B531-2E408C73EE27}"/>
              </a:ext>
            </a:extLst>
          </p:cNvPr>
          <p:cNvGrpSpPr/>
          <p:nvPr/>
        </p:nvGrpSpPr>
        <p:grpSpPr>
          <a:xfrm>
            <a:off x="18425481" y="3386508"/>
            <a:ext cx="2753319" cy="6908699"/>
            <a:chOff x="18514060" y="2885439"/>
            <a:chExt cx="2753359" cy="6908800"/>
          </a:xfrm>
          <a:solidFill>
            <a:srgbClr val="000000"/>
          </a:solidFill>
        </p:grpSpPr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541B701A-34BC-421D-A3AC-7FC1B370503C}"/>
                </a:ext>
              </a:extLst>
            </p:cNvPr>
            <p:cNvSpPr/>
            <p:nvPr/>
          </p:nvSpPr>
          <p:spPr>
            <a:xfrm>
              <a:off x="18610442" y="2979420"/>
              <a:ext cx="2565537" cy="6720839"/>
            </a:xfrm>
            <a:custGeom>
              <a:avLst/>
              <a:gdLst>
                <a:gd name="connsiteX0" fmla="*/ 71257 w 2565537"/>
                <a:gd name="connsiteY0" fmla="*/ 0 h 6720839"/>
                <a:gd name="connsiteX1" fmla="*/ 2494418 w 2565537"/>
                <a:gd name="connsiteY1" fmla="*/ 0 h 6720839"/>
                <a:gd name="connsiteX2" fmla="*/ 2565538 w 2565537"/>
                <a:gd name="connsiteY2" fmla="*/ 71120 h 6720839"/>
                <a:gd name="connsiteX3" fmla="*/ 2565538 w 2565537"/>
                <a:gd name="connsiteY3" fmla="*/ 6649720 h 6720839"/>
                <a:gd name="connsiteX4" fmla="*/ 2494418 w 2565537"/>
                <a:gd name="connsiteY4" fmla="*/ 6720840 h 6720839"/>
                <a:gd name="connsiteX5" fmla="*/ 71257 w 2565537"/>
                <a:gd name="connsiteY5" fmla="*/ 6720840 h 6720839"/>
                <a:gd name="connsiteX6" fmla="*/ 137 w 2565537"/>
                <a:gd name="connsiteY6" fmla="*/ 6649720 h 6720839"/>
                <a:gd name="connsiteX7" fmla="*/ 137 w 2565537"/>
                <a:gd name="connsiteY7" fmla="*/ 71120 h 6720839"/>
                <a:gd name="connsiteX8" fmla="*/ 71257 w 2565537"/>
                <a:gd name="connsiteY8" fmla="*/ 0 h 672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5537" h="6720839">
                  <a:moveTo>
                    <a:pt x="71257" y="0"/>
                  </a:moveTo>
                  <a:lnTo>
                    <a:pt x="2494418" y="0"/>
                  </a:lnTo>
                  <a:cubicBezTo>
                    <a:pt x="2532518" y="0"/>
                    <a:pt x="2565538" y="33020"/>
                    <a:pt x="2565538" y="71120"/>
                  </a:cubicBezTo>
                  <a:lnTo>
                    <a:pt x="2565538" y="6649720"/>
                  </a:lnTo>
                  <a:cubicBezTo>
                    <a:pt x="2565538" y="6687820"/>
                    <a:pt x="2532518" y="6720840"/>
                    <a:pt x="2494418" y="6720840"/>
                  </a:cubicBezTo>
                  <a:lnTo>
                    <a:pt x="71257" y="6720840"/>
                  </a:lnTo>
                  <a:cubicBezTo>
                    <a:pt x="33157" y="6720840"/>
                    <a:pt x="137" y="6687820"/>
                    <a:pt x="137" y="6649720"/>
                  </a:cubicBezTo>
                  <a:lnTo>
                    <a:pt x="137" y="71120"/>
                  </a:lnTo>
                  <a:cubicBezTo>
                    <a:pt x="-2403" y="33020"/>
                    <a:pt x="30618" y="0"/>
                    <a:pt x="71257" y="0"/>
                  </a:cubicBezTo>
                  <a:close/>
                </a:path>
              </a:pathLst>
            </a:custGeom>
            <a:no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58EA197-DF82-4B87-BB04-BFC82DB0DC97}"/>
                </a:ext>
              </a:extLst>
            </p:cNvPr>
            <p:cNvSpPr/>
            <p:nvPr/>
          </p:nvSpPr>
          <p:spPr>
            <a:xfrm>
              <a:off x="18514060" y="2885439"/>
              <a:ext cx="2753359" cy="6908800"/>
            </a:xfrm>
            <a:custGeom>
              <a:avLst/>
              <a:gdLst>
                <a:gd name="connsiteX0" fmla="*/ 0 w 2753359"/>
                <a:gd name="connsiteY0" fmla="*/ 165100 h 6908800"/>
                <a:gd name="connsiteX1" fmla="*/ 0 w 2753359"/>
                <a:gd name="connsiteY1" fmla="*/ 6743700 h 6908800"/>
                <a:gd name="connsiteX2" fmla="*/ 165100 w 2753359"/>
                <a:gd name="connsiteY2" fmla="*/ 6908800 h 6908800"/>
                <a:gd name="connsiteX3" fmla="*/ 2588259 w 2753359"/>
                <a:gd name="connsiteY3" fmla="*/ 6908800 h 6908800"/>
                <a:gd name="connsiteX4" fmla="*/ 2753359 w 2753359"/>
                <a:gd name="connsiteY4" fmla="*/ 6743700 h 6908800"/>
                <a:gd name="connsiteX5" fmla="*/ 2753359 w 2753359"/>
                <a:gd name="connsiteY5" fmla="*/ 165100 h 6908800"/>
                <a:gd name="connsiteX6" fmla="*/ 2588259 w 2753359"/>
                <a:gd name="connsiteY6" fmla="*/ 0 h 6908800"/>
                <a:gd name="connsiteX7" fmla="*/ 165100 w 2753359"/>
                <a:gd name="connsiteY7" fmla="*/ 0 h 6908800"/>
                <a:gd name="connsiteX8" fmla="*/ 0 w 2753359"/>
                <a:gd name="connsiteY8" fmla="*/ 165100 h 6908800"/>
                <a:gd name="connsiteX9" fmla="*/ 93979 w 2753359"/>
                <a:gd name="connsiteY9" fmla="*/ 165100 h 6908800"/>
                <a:gd name="connsiteX10" fmla="*/ 165100 w 2753359"/>
                <a:gd name="connsiteY10" fmla="*/ 93980 h 6908800"/>
                <a:gd name="connsiteX11" fmla="*/ 2588259 w 2753359"/>
                <a:gd name="connsiteY11" fmla="*/ 93980 h 6908800"/>
                <a:gd name="connsiteX12" fmla="*/ 2659379 w 2753359"/>
                <a:gd name="connsiteY12" fmla="*/ 165100 h 6908800"/>
                <a:gd name="connsiteX13" fmla="*/ 2659379 w 2753359"/>
                <a:gd name="connsiteY13" fmla="*/ 6743700 h 6908800"/>
                <a:gd name="connsiteX14" fmla="*/ 2588259 w 2753359"/>
                <a:gd name="connsiteY14" fmla="*/ 6814820 h 6908800"/>
                <a:gd name="connsiteX15" fmla="*/ 165100 w 2753359"/>
                <a:gd name="connsiteY15" fmla="*/ 6814820 h 6908800"/>
                <a:gd name="connsiteX16" fmla="*/ 93979 w 2753359"/>
                <a:gd name="connsiteY16" fmla="*/ 6743700 h 6908800"/>
                <a:gd name="connsiteX17" fmla="*/ 93979 w 2753359"/>
                <a:gd name="connsiteY17" fmla="*/ 165100 h 690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3359" h="6908800">
                  <a:moveTo>
                    <a:pt x="0" y="165100"/>
                  </a:moveTo>
                  <a:lnTo>
                    <a:pt x="0" y="6743700"/>
                  </a:lnTo>
                  <a:cubicBezTo>
                    <a:pt x="0" y="6835141"/>
                    <a:pt x="73659" y="6908800"/>
                    <a:pt x="165100" y="6908800"/>
                  </a:cubicBezTo>
                  <a:lnTo>
                    <a:pt x="2588259" y="6908800"/>
                  </a:lnTo>
                  <a:cubicBezTo>
                    <a:pt x="2679700" y="6908800"/>
                    <a:pt x="2753359" y="6835141"/>
                    <a:pt x="2753359" y="6743700"/>
                  </a:cubicBezTo>
                  <a:lnTo>
                    <a:pt x="2753359" y="165100"/>
                  </a:lnTo>
                  <a:cubicBezTo>
                    <a:pt x="2753359" y="73660"/>
                    <a:pt x="2679700" y="0"/>
                    <a:pt x="2588259" y="0"/>
                  </a:cubicBezTo>
                  <a:lnTo>
                    <a:pt x="165100" y="0"/>
                  </a:lnTo>
                  <a:cubicBezTo>
                    <a:pt x="73659" y="0"/>
                    <a:pt x="0" y="73660"/>
                    <a:pt x="0" y="165100"/>
                  </a:cubicBezTo>
                  <a:close/>
                  <a:moveTo>
                    <a:pt x="93979" y="165100"/>
                  </a:moveTo>
                  <a:cubicBezTo>
                    <a:pt x="93979" y="127000"/>
                    <a:pt x="127000" y="93980"/>
                    <a:pt x="165100" y="93980"/>
                  </a:cubicBezTo>
                  <a:lnTo>
                    <a:pt x="2588259" y="93980"/>
                  </a:lnTo>
                  <a:cubicBezTo>
                    <a:pt x="2626359" y="93980"/>
                    <a:pt x="2659379" y="127000"/>
                    <a:pt x="2659379" y="165100"/>
                  </a:cubicBezTo>
                  <a:lnTo>
                    <a:pt x="2659379" y="6743700"/>
                  </a:lnTo>
                  <a:cubicBezTo>
                    <a:pt x="2659379" y="6781800"/>
                    <a:pt x="2626359" y="6814820"/>
                    <a:pt x="2588259" y="6814820"/>
                  </a:cubicBezTo>
                  <a:lnTo>
                    <a:pt x="165100" y="6814820"/>
                  </a:lnTo>
                  <a:cubicBezTo>
                    <a:pt x="127000" y="6814820"/>
                    <a:pt x="93979" y="6781800"/>
                    <a:pt x="93979" y="6743700"/>
                  </a:cubicBezTo>
                  <a:lnTo>
                    <a:pt x="93979" y="165100"/>
                  </a:lnTo>
                  <a:close/>
                </a:path>
              </a:pathLst>
            </a:custGeom>
            <a:solidFill>
              <a:srgbClr val="CCCCCC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680" name="Graphic 3">
            <a:extLst>
              <a:ext uri="{FF2B5EF4-FFF2-40B4-BE49-F238E27FC236}">
                <a16:creationId xmlns:a16="http://schemas.microsoft.com/office/drawing/2014/main" id="{9465FBCD-6160-4584-B531-2E408C73EE27}"/>
              </a:ext>
            </a:extLst>
          </p:cNvPr>
          <p:cNvGrpSpPr/>
          <p:nvPr/>
        </p:nvGrpSpPr>
        <p:grpSpPr>
          <a:xfrm>
            <a:off x="17932727" y="6769739"/>
            <a:ext cx="3715965" cy="3782157"/>
            <a:chOff x="18021300" y="6268720"/>
            <a:chExt cx="3716019" cy="3782211"/>
          </a:xfrm>
          <a:solidFill>
            <a:schemeClr val="accent5"/>
          </a:solidFill>
        </p:grpSpPr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58547303-ED35-45ED-B690-CDACDA5D6473}"/>
                </a:ext>
              </a:extLst>
            </p:cNvPr>
            <p:cNvSpPr/>
            <p:nvPr/>
          </p:nvSpPr>
          <p:spPr>
            <a:xfrm>
              <a:off x="20162519" y="6664959"/>
              <a:ext cx="12700" cy="22859"/>
            </a:xfrm>
            <a:custGeom>
              <a:avLst/>
              <a:gdLst>
                <a:gd name="connsiteX0" fmla="*/ 12700 w 12700"/>
                <a:gd name="connsiteY0" fmla="*/ 15240 h 22859"/>
                <a:gd name="connsiteX1" fmla="*/ 10161 w 12700"/>
                <a:gd name="connsiteY1" fmla="*/ 22860 h 22859"/>
                <a:gd name="connsiteX2" fmla="*/ 0 w 12700"/>
                <a:gd name="connsiteY2" fmla="*/ 0 h 22859"/>
                <a:gd name="connsiteX3" fmla="*/ 7620 w 12700"/>
                <a:gd name="connsiteY3" fmla="*/ 2540 h 22859"/>
                <a:gd name="connsiteX4" fmla="*/ 12700 w 12700"/>
                <a:gd name="connsiteY4" fmla="*/ 1524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22859">
                  <a:moveTo>
                    <a:pt x="12700" y="15240"/>
                  </a:moveTo>
                  <a:lnTo>
                    <a:pt x="10161" y="22860"/>
                  </a:lnTo>
                  <a:cubicBezTo>
                    <a:pt x="7620" y="15240"/>
                    <a:pt x="5080" y="7620"/>
                    <a:pt x="0" y="0"/>
                  </a:cubicBezTo>
                  <a:lnTo>
                    <a:pt x="7620" y="2540"/>
                  </a:lnTo>
                  <a:cubicBezTo>
                    <a:pt x="10161" y="5080"/>
                    <a:pt x="12700" y="10160"/>
                    <a:pt x="12700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E2821751-8220-4E94-8F45-5B5ADA338B03}"/>
                </a:ext>
              </a:extLst>
            </p:cNvPr>
            <p:cNvSpPr/>
            <p:nvPr/>
          </p:nvSpPr>
          <p:spPr>
            <a:xfrm>
              <a:off x="20642580" y="6532880"/>
              <a:ext cx="3668" cy="10159"/>
            </a:xfrm>
            <a:custGeom>
              <a:avLst/>
              <a:gdLst>
                <a:gd name="connsiteX0" fmla="*/ 2539 w 3668"/>
                <a:gd name="connsiteY0" fmla="*/ 10160 h 10159"/>
                <a:gd name="connsiteX1" fmla="*/ 0 w 3668"/>
                <a:gd name="connsiteY1" fmla="*/ 7620 h 10159"/>
                <a:gd name="connsiteX2" fmla="*/ 2539 w 3668"/>
                <a:gd name="connsiteY2" fmla="*/ 0 h 10159"/>
                <a:gd name="connsiteX3" fmla="*/ 2539 w 3668"/>
                <a:gd name="connsiteY3" fmla="*/ 10160 h 10159"/>
                <a:gd name="connsiteX4" fmla="*/ 2539 w 3668"/>
                <a:gd name="connsiteY4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8" h="10159">
                  <a:moveTo>
                    <a:pt x="2539" y="10160"/>
                  </a:moveTo>
                  <a:cubicBezTo>
                    <a:pt x="0" y="10160"/>
                    <a:pt x="0" y="7620"/>
                    <a:pt x="0" y="7620"/>
                  </a:cubicBezTo>
                  <a:cubicBezTo>
                    <a:pt x="0" y="7620"/>
                    <a:pt x="2539" y="0"/>
                    <a:pt x="2539" y="0"/>
                  </a:cubicBezTo>
                  <a:cubicBezTo>
                    <a:pt x="2539" y="2539"/>
                    <a:pt x="5080" y="2539"/>
                    <a:pt x="2539" y="10160"/>
                  </a:cubicBezTo>
                  <a:cubicBezTo>
                    <a:pt x="2539" y="7620"/>
                    <a:pt x="2539" y="10160"/>
                    <a:pt x="2539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C30F60B1-E8EF-47D9-AD5B-4078F89BDE31}"/>
                </a:ext>
              </a:extLst>
            </p:cNvPr>
            <p:cNvSpPr/>
            <p:nvPr/>
          </p:nvSpPr>
          <p:spPr>
            <a:xfrm>
              <a:off x="21087080" y="6743700"/>
              <a:ext cx="7619" cy="2540"/>
            </a:xfrm>
            <a:custGeom>
              <a:avLst/>
              <a:gdLst>
                <a:gd name="connsiteX0" fmla="*/ 7620 w 7619"/>
                <a:gd name="connsiteY0" fmla="*/ 0 h 2540"/>
                <a:gd name="connsiteX1" fmla="*/ 0 w 7619"/>
                <a:gd name="connsiteY1" fmla="*/ 2540 h 2540"/>
                <a:gd name="connsiteX2" fmla="*/ 7620 w 7619"/>
                <a:gd name="connsiteY2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9" h="2540">
                  <a:moveTo>
                    <a:pt x="7620" y="0"/>
                  </a:moveTo>
                  <a:cubicBezTo>
                    <a:pt x="5080" y="0"/>
                    <a:pt x="2539" y="2540"/>
                    <a:pt x="0" y="2540"/>
                  </a:cubicBezTo>
                  <a:cubicBezTo>
                    <a:pt x="2539" y="2540"/>
                    <a:pt x="5080" y="2540"/>
                    <a:pt x="76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BAD26ACC-3720-4D71-9B93-9E9BFADBD49F}"/>
                </a:ext>
              </a:extLst>
            </p:cNvPr>
            <p:cNvSpPr/>
            <p:nvPr/>
          </p:nvSpPr>
          <p:spPr>
            <a:xfrm>
              <a:off x="20721319" y="6550659"/>
              <a:ext cx="27940" cy="17780"/>
            </a:xfrm>
            <a:custGeom>
              <a:avLst/>
              <a:gdLst>
                <a:gd name="connsiteX0" fmla="*/ 0 w 27940"/>
                <a:gd name="connsiteY0" fmla="*/ 0 h 17780"/>
                <a:gd name="connsiteX1" fmla="*/ 25400 w 27940"/>
                <a:gd name="connsiteY1" fmla="*/ 2540 h 17780"/>
                <a:gd name="connsiteX2" fmla="*/ 27941 w 27940"/>
                <a:gd name="connsiteY2" fmla="*/ 17780 h 17780"/>
                <a:gd name="connsiteX3" fmla="*/ 2541 w 27940"/>
                <a:gd name="connsiteY3" fmla="*/ 10160 h 17780"/>
                <a:gd name="connsiteX4" fmla="*/ 0 w 27940"/>
                <a:gd name="connsiteY4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40" h="17780">
                  <a:moveTo>
                    <a:pt x="0" y="0"/>
                  </a:moveTo>
                  <a:cubicBezTo>
                    <a:pt x="7620" y="0"/>
                    <a:pt x="17780" y="0"/>
                    <a:pt x="25400" y="2540"/>
                  </a:cubicBezTo>
                  <a:cubicBezTo>
                    <a:pt x="27941" y="2540"/>
                    <a:pt x="27941" y="10160"/>
                    <a:pt x="27941" y="17780"/>
                  </a:cubicBezTo>
                  <a:cubicBezTo>
                    <a:pt x="17780" y="15240"/>
                    <a:pt x="10161" y="15240"/>
                    <a:pt x="2541" y="10160"/>
                  </a:cubicBezTo>
                  <a:cubicBezTo>
                    <a:pt x="0" y="10160"/>
                    <a:pt x="0" y="254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CE696A3A-0189-4254-B201-B386AAE9499A}"/>
                </a:ext>
              </a:extLst>
            </p:cNvPr>
            <p:cNvSpPr/>
            <p:nvPr/>
          </p:nvSpPr>
          <p:spPr>
            <a:xfrm>
              <a:off x="20162519" y="6664959"/>
              <a:ext cx="10160" cy="22859"/>
            </a:xfrm>
            <a:custGeom>
              <a:avLst/>
              <a:gdLst>
                <a:gd name="connsiteX0" fmla="*/ 0 w 10160"/>
                <a:gd name="connsiteY0" fmla="*/ 0 h 22859"/>
                <a:gd name="connsiteX1" fmla="*/ 10161 w 10160"/>
                <a:gd name="connsiteY1" fmla="*/ 22860 h 22859"/>
                <a:gd name="connsiteX2" fmla="*/ 0 w 10160"/>
                <a:gd name="connsiteY2" fmla="*/ 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" h="22859">
                  <a:moveTo>
                    <a:pt x="0" y="0"/>
                  </a:moveTo>
                  <a:cubicBezTo>
                    <a:pt x="5080" y="7620"/>
                    <a:pt x="7620" y="15240"/>
                    <a:pt x="10161" y="22860"/>
                  </a:cubicBezTo>
                  <a:cubicBezTo>
                    <a:pt x="7620" y="15240"/>
                    <a:pt x="2541" y="762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67B1D3EB-48DA-4173-AC4C-ABC1E01478EE}"/>
                </a:ext>
              </a:extLst>
            </p:cNvPr>
            <p:cNvSpPr/>
            <p:nvPr/>
          </p:nvSpPr>
          <p:spPr>
            <a:xfrm>
              <a:off x="20159980" y="6650831"/>
              <a:ext cx="53339" cy="59849"/>
            </a:xfrm>
            <a:custGeom>
              <a:avLst/>
              <a:gdLst>
                <a:gd name="connsiteX0" fmla="*/ 53339 w 53339"/>
                <a:gd name="connsiteY0" fmla="*/ 14129 h 59849"/>
                <a:gd name="connsiteX1" fmla="*/ 40639 w 53339"/>
                <a:gd name="connsiteY1" fmla="*/ 59849 h 59849"/>
                <a:gd name="connsiteX2" fmla="*/ 12700 w 53339"/>
                <a:gd name="connsiteY2" fmla="*/ 36989 h 59849"/>
                <a:gd name="connsiteX3" fmla="*/ 15239 w 53339"/>
                <a:gd name="connsiteY3" fmla="*/ 29369 h 59849"/>
                <a:gd name="connsiteX4" fmla="*/ 7620 w 53339"/>
                <a:gd name="connsiteY4" fmla="*/ 16669 h 59849"/>
                <a:gd name="connsiteX5" fmla="*/ 0 w 53339"/>
                <a:gd name="connsiteY5" fmla="*/ 14129 h 59849"/>
                <a:gd name="connsiteX6" fmla="*/ 53339 w 53339"/>
                <a:gd name="connsiteY6" fmla="*/ 14129 h 5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39" h="59849">
                  <a:moveTo>
                    <a:pt x="53339" y="14129"/>
                  </a:moveTo>
                  <a:cubicBezTo>
                    <a:pt x="48259" y="29369"/>
                    <a:pt x="45720" y="44609"/>
                    <a:pt x="40639" y="59849"/>
                  </a:cubicBezTo>
                  <a:cubicBezTo>
                    <a:pt x="30480" y="52229"/>
                    <a:pt x="22859" y="44609"/>
                    <a:pt x="12700" y="36989"/>
                  </a:cubicBezTo>
                  <a:lnTo>
                    <a:pt x="15239" y="29369"/>
                  </a:lnTo>
                  <a:cubicBezTo>
                    <a:pt x="15239" y="24289"/>
                    <a:pt x="12700" y="19209"/>
                    <a:pt x="7620" y="16669"/>
                  </a:cubicBezTo>
                  <a:lnTo>
                    <a:pt x="0" y="14129"/>
                  </a:lnTo>
                  <a:cubicBezTo>
                    <a:pt x="20320" y="-16351"/>
                    <a:pt x="35559" y="11589"/>
                    <a:pt x="53339" y="1412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53393192-6D23-4442-9C63-4F2A7997F6C7}"/>
                </a:ext>
              </a:extLst>
            </p:cNvPr>
            <p:cNvSpPr/>
            <p:nvPr/>
          </p:nvSpPr>
          <p:spPr>
            <a:xfrm>
              <a:off x="20637500" y="6532880"/>
              <a:ext cx="20319" cy="17779"/>
            </a:xfrm>
            <a:custGeom>
              <a:avLst/>
              <a:gdLst>
                <a:gd name="connsiteX0" fmla="*/ 0 w 20319"/>
                <a:gd name="connsiteY0" fmla="*/ 17780 h 17779"/>
                <a:gd name="connsiteX1" fmla="*/ 7620 w 20319"/>
                <a:gd name="connsiteY1" fmla="*/ 12700 h 17779"/>
                <a:gd name="connsiteX2" fmla="*/ 12700 w 20319"/>
                <a:gd name="connsiteY2" fmla="*/ 12700 h 17779"/>
                <a:gd name="connsiteX3" fmla="*/ 10161 w 20319"/>
                <a:gd name="connsiteY3" fmla="*/ 10160 h 17779"/>
                <a:gd name="connsiteX4" fmla="*/ 10161 w 20319"/>
                <a:gd name="connsiteY4" fmla="*/ 7620 h 17779"/>
                <a:gd name="connsiteX5" fmla="*/ 7620 w 20319"/>
                <a:gd name="connsiteY5" fmla="*/ 0 h 17779"/>
                <a:gd name="connsiteX6" fmla="*/ 20320 w 20319"/>
                <a:gd name="connsiteY6" fmla="*/ 10160 h 17779"/>
                <a:gd name="connsiteX7" fmla="*/ 0 w 20319"/>
                <a:gd name="connsiteY7" fmla="*/ 177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319" h="17779">
                  <a:moveTo>
                    <a:pt x="0" y="17780"/>
                  </a:moveTo>
                  <a:cubicBezTo>
                    <a:pt x="2539" y="15239"/>
                    <a:pt x="5080" y="15239"/>
                    <a:pt x="7620" y="12700"/>
                  </a:cubicBezTo>
                  <a:cubicBezTo>
                    <a:pt x="10161" y="12700"/>
                    <a:pt x="12700" y="12700"/>
                    <a:pt x="12700" y="12700"/>
                  </a:cubicBezTo>
                  <a:cubicBezTo>
                    <a:pt x="12700" y="12700"/>
                    <a:pt x="10161" y="12700"/>
                    <a:pt x="10161" y="10160"/>
                  </a:cubicBezTo>
                  <a:cubicBezTo>
                    <a:pt x="10161" y="10160"/>
                    <a:pt x="10161" y="10160"/>
                    <a:pt x="10161" y="7620"/>
                  </a:cubicBezTo>
                  <a:cubicBezTo>
                    <a:pt x="10161" y="2539"/>
                    <a:pt x="10161" y="0"/>
                    <a:pt x="7620" y="0"/>
                  </a:cubicBezTo>
                  <a:cubicBezTo>
                    <a:pt x="12700" y="2539"/>
                    <a:pt x="15239" y="7620"/>
                    <a:pt x="20320" y="10160"/>
                  </a:cubicBezTo>
                  <a:cubicBezTo>
                    <a:pt x="12700" y="12700"/>
                    <a:pt x="7620" y="15239"/>
                    <a:pt x="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17520D9-A2F9-404B-A221-D0E79B30F132}"/>
                </a:ext>
              </a:extLst>
            </p:cNvPr>
            <p:cNvSpPr/>
            <p:nvPr/>
          </p:nvSpPr>
          <p:spPr>
            <a:xfrm>
              <a:off x="20103388" y="6663439"/>
              <a:ext cx="69291" cy="78331"/>
            </a:xfrm>
            <a:custGeom>
              <a:avLst/>
              <a:gdLst>
                <a:gd name="connsiteX0" fmla="*/ 69291 w 69291"/>
                <a:gd name="connsiteY0" fmla="*/ 24380 h 78331"/>
                <a:gd name="connsiteX1" fmla="*/ 59131 w 69291"/>
                <a:gd name="connsiteY1" fmla="*/ 1520 h 78331"/>
                <a:gd name="connsiteX2" fmla="*/ 28650 w 69291"/>
                <a:gd name="connsiteY2" fmla="*/ 29460 h 78331"/>
                <a:gd name="connsiteX3" fmla="*/ 3250 w 69291"/>
                <a:gd name="connsiteY3" fmla="*/ 19300 h 78331"/>
                <a:gd name="connsiteX4" fmla="*/ 711 w 69291"/>
                <a:gd name="connsiteY4" fmla="*/ 44700 h 78331"/>
                <a:gd name="connsiteX5" fmla="*/ 28650 w 69291"/>
                <a:gd name="connsiteY5" fmla="*/ 77720 h 78331"/>
                <a:gd name="connsiteX6" fmla="*/ 61672 w 69291"/>
                <a:gd name="connsiteY6" fmla="*/ 42160 h 78331"/>
                <a:gd name="connsiteX7" fmla="*/ 64211 w 69291"/>
                <a:gd name="connsiteY7" fmla="*/ 34540 h 78331"/>
                <a:gd name="connsiteX8" fmla="*/ 69291 w 69291"/>
                <a:gd name="connsiteY8" fmla="*/ 24380 h 78331"/>
                <a:gd name="connsiteX9" fmla="*/ 38811 w 69291"/>
                <a:gd name="connsiteY9" fmla="*/ 44700 h 78331"/>
                <a:gd name="connsiteX10" fmla="*/ 31191 w 69291"/>
                <a:gd name="connsiteY10" fmla="*/ 47240 h 78331"/>
                <a:gd name="connsiteX11" fmla="*/ 23572 w 69291"/>
                <a:gd name="connsiteY11" fmla="*/ 34540 h 78331"/>
                <a:gd name="connsiteX12" fmla="*/ 33731 w 69291"/>
                <a:gd name="connsiteY12" fmla="*/ 29460 h 78331"/>
                <a:gd name="connsiteX13" fmla="*/ 38811 w 69291"/>
                <a:gd name="connsiteY13" fmla="*/ 44700 h 78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9291" h="78331">
                  <a:moveTo>
                    <a:pt x="69291" y="24380"/>
                  </a:moveTo>
                  <a:cubicBezTo>
                    <a:pt x="66750" y="16760"/>
                    <a:pt x="61672" y="9140"/>
                    <a:pt x="59131" y="1520"/>
                  </a:cubicBezTo>
                  <a:cubicBezTo>
                    <a:pt x="33731" y="-6100"/>
                    <a:pt x="36272" y="16760"/>
                    <a:pt x="28650" y="29460"/>
                  </a:cubicBezTo>
                  <a:cubicBezTo>
                    <a:pt x="21031" y="26920"/>
                    <a:pt x="10872" y="21840"/>
                    <a:pt x="3250" y="19300"/>
                  </a:cubicBezTo>
                  <a:cubicBezTo>
                    <a:pt x="3250" y="26920"/>
                    <a:pt x="-1828" y="39620"/>
                    <a:pt x="711" y="44700"/>
                  </a:cubicBezTo>
                  <a:cubicBezTo>
                    <a:pt x="8331" y="54860"/>
                    <a:pt x="711" y="82800"/>
                    <a:pt x="28650" y="77720"/>
                  </a:cubicBezTo>
                  <a:cubicBezTo>
                    <a:pt x="48972" y="75180"/>
                    <a:pt x="59131" y="59940"/>
                    <a:pt x="61672" y="42160"/>
                  </a:cubicBezTo>
                  <a:cubicBezTo>
                    <a:pt x="61672" y="39620"/>
                    <a:pt x="64211" y="37080"/>
                    <a:pt x="64211" y="34540"/>
                  </a:cubicBezTo>
                  <a:cubicBezTo>
                    <a:pt x="66750" y="29460"/>
                    <a:pt x="69291" y="26920"/>
                    <a:pt x="69291" y="24380"/>
                  </a:cubicBezTo>
                  <a:close/>
                  <a:moveTo>
                    <a:pt x="38811" y="44700"/>
                  </a:moveTo>
                  <a:cubicBezTo>
                    <a:pt x="38811" y="44700"/>
                    <a:pt x="33731" y="47240"/>
                    <a:pt x="31191" y="47240"/>
                  </a:cubicBezTo>
                  <a:cubicBezTo>
                    <a:pt x="28650" y="42160"/>
                    <a:pt x="26111" y="39620"/>
                    <a:pt x="23572" y="34540"/>
                  </a:cubicBezTo>
                  <a:cubicBezTo>
                    <a:pt x="26111" y="32000"/>
                    <a:pt x="31191" y="32000"/>
                    <a:pt x="33731" y="29460"/>
                  </a:cubicBezTo>
                  <a:cubicBezTo>
                    <a:pt x="38811" y="37080"/>
                    <a:pt x="38811" y="39620"/>
                    <a:pt x="38811" y="44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E4C943C1-C99D-405E-93D1-1BD907F66CD2}"/>
                </a:ext>
              </a:extLst>
            </p:cNvPr>
            <p:cNvSpPr/>
            <p:nvPr/>
          </p:nvSpPr>
          <p:spPr>
            <a:xfrm>
              <a:off x="20203160" y="6333769"/>
              <a:ext cx="111975" cy="83681"/>
            </a:xfrm>
            <a:custGeom>
              <a:avLst/>
              <a:gdLst>
                <a:gd name="connsiteX0" fmla="*/ 71120 w 111975"/>
                <a:gd name="connsiteY0" fmla="*/ 61951 h 83681"/>
                <a:gd name="connsiteX1" fmla="*/ 0 w 111975"/>
                <a:gd name="connsiteY1" fmla="*/ 26390 h 83681"/>
                <a:gd name="connsiteX2" fmla="*/ 76200 w 111975"/>
                <a:gd name="connsiteY2" fmla="*/ 990 h 83681"/>
                <a:gd name="connsiteX3" fmla="*/ 111759 w 111975"/>
                <a:gd name="connsiteY3" fmla="*/ 28931 h 83681"/>
                <a:gd name="connsiteX4" fmla="*/ 101600 w 111975"/>
                <a:gd name="connsiteY4" fmla="*/ 54331 h 83681"/>
                <a:gd name="connsiteX5" fmla="*/ 71120 w 111975"/>
                <a:gd name="connsiteY5" fmla="*/ 61951 h 8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975" h="83681">
                  <a:moveTo>
                    <a:pt x="71120" y="61951"/>
                  </a:moveTo>
                  <a:cubicBezTo>
                    <a:pt x="60959" y="44171"/>
                    <a:pt x="25400" y="39090"/>
                    <a:pt x="0" y="26390"/>
                  </a:cubicBezTo>
                  <a:cubicBezTo>
                    <a:pt x="25400" y="18771"/>
                    <a:pt x="50800" y="8610"/>
                    <a:pt x="76200" y="990"/>
                  </a:cubicBezTo>
                  <a:cubicBezTo>
                    <a:pt x="93979" y="-4090"/>
                    <a:pt x="114300" y="11151"/>
                    <a:pt x="111759" y="28931"/>
                  </a:cubicBezTo>
                  <a:cubicBezTo>
                    <a:pt x="109220" y="36551"/>
                    <a:pt x="106679" y="46710"/>
                    <a:pt x="101600" y="54331"/>
                  </a:cubicBezTo>
                  <a:cubicBezTo>
                    <a:pt x="96520" y="64490"/>
                    <a:pt x="99059" y="110210"/>
                    <a:pt x="71120" y="6195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C3473AD-F2F9-4387-AD4F-F24369509D20}"/>
                </a:ext>
              </a:extLst>
            </p:cNvPr>
            <p:cNvSpPr/>
            <p:nvPr/>
          </p:nvSpPr>
          <p:spPr>
            <a:xfrm>
              <a:off x="20337780" y="6365240"/>
              <a:ext cx="30480" cy="17779"/>
            </a:xfrm>
            <a:custGeom>
              <a:avLst/>
              <a:gdLst>
                <a:gd name="connsiteX0" fmla="*/ 22859 w 30480"/>
                <a:gd name="connsiteY0" fmla="*/ 17780 h 17779"/>
                <a:gd name="connsiteX1" fmla="*/ 0 w 30480"/>
                <a:gd name="connsiteY1" fmla="*/ 10160 h 17779"/>
                <a:gd name="connsiteX2" fmla="*/ 5080 w 30480"/>
                <a:gd name="connsiteY2" fmla="*/ 0 h 17779"/>
                <a:gd name="connsiteX3" fmla="*/ 30480 w 30480"/>
                <a:gd name="connsiteY3" fmla="*/ 7620 h 17779"/>
                <a:gd name="connsiteX4" fmla="*/ 22859 w 30480"/>
                <a:gd name="connsiteY4" fmla="*/ 177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" h="17779">
                  <a:moveTo>
                    <a:pt x="22859" y="17780"/>
                  </a:moveTo>
                  <a:cubicBezTo>
                    <a:pt x="15239" y="15240"/>
                    <a:pt x="7620" y="12700"/>
                    <a:pt x="0" y="10160"/>
                  </a:cubicBezTo>
                  <a:cubicBezTo>
                    <a:pt x="0" y="10160"/>
                    <a:pt x="2539" y="0"/>
                    <a:pt x="5080" y="0"/>
                  </a:cubicBezTo>
                  <a:cubicBezTo>
                    <a:pt x="12700" y="2540"/>
                    <a:pt x="20320" y="5080"/>
                    <a:pt x="30480" y="7620"/>
                  </a:cubicBezTo>
                  <a:cubicBezTo>
                    <a:pt x="27939" y="10160"/>
                    <a:pt x="25400" y="17780"/>
                    <a:pt x="22859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10881C91-5BD4-41AC-9F9A-8967472702AF}"/>
                </a:ext>
              </a:extLst>
            </p:cNvPr>
            <p:cNvSpPr/>
            <p:nvPr/>
          </p:nvSpPr>
          <p:spPr>
            <a:xfrm>
              <a:off x="21033739" y="6798451"/>
              <a:ext cx="10160" cy="3668"/>
            </a:xfrm>
            <a:custGeom>
              <a:avLst/>
              <a:gdLst>
                <a:gd name="connsiteX0" fmla="*/ 10161 w 10160"/>
                <a:gd name="connsiteY0" fmla="*/ 1129 h 3668"/>
                <a:gd name="connsiteX1" fmla="*/ 7621 w 10160"/>
                <a:gd name="connsiteY1" fmla="*/ 3668 h 3668"/>
                <a:gd name="connsiteX2" fmla="*/ 0 w 10160"/>
                <a:gd name="connsiteY2" fmla="*/ 1129 h 3668"/>
                <a:gd name="connsiteX3" fmla="*/ 10161 w 10160"/>
                <a:gd name="connsiteY3" fmla="*/ 1129 h 3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0" h="3668">
                  <a:moveTo>
                    <a:pt x="10161" y="1129"/>
                  </a:moveTo>
                  <a:cubicBezTo>
                    <a:pt x="10161" y="3668"/>
                    <a:pt x="7621" y="3668"/>
                    <a:pt x="7621" y="3668"/>
                  </a:cubicBezTo>
                  <a:cubicBezTo>
                    <a:pt x="7621" y="3668"/>
                    <a:pt x="0" y="1129"/>
                    <a:pt x="0" y="1129"/>
                  </a:cubicBezTo>
                  <a:cubicBezTo>
                    <a:pt x="5080" y="1129"/>
                    <a:pt x="7621" y="-1411"/>
                    <a:pt x="10161" y="112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FE87DFF2-7B48-4C28-B319-13E1BB238E13}"/>
                </a:ext>
              </a:extLst>
            </p:cNvPr>
            <p:cNvSpPr/>
            <p:nvPr/>
          </p:nvSpPr>
          <p:spPr>
            <a:xfrm>
              <a:off x="20170139" y="6535419"/>
              <a:ext cx="31532" cy="38100"/>
            </a:xfrm>
            <a:custGeom>
              <a:avLst/>
              <a:gdLst>
                <a:gd name="connsiteX0" fmla="*/ 30480 w 31532"/>
                <a:gd name="connsiteY0" fmla="*/ 25400 h 38100"/>
                <a:gd name="connsiteX1" fmla="*/ 15241 w 31532"/>
                <a:gd name="connsiteY1" fmla="*/ 38100 h 38100"/>
                <a:gd name="connsiteX2" fmla="*/ 0 w 31532"/>
                <a:gd name="connsiteY2" fmla="*/ 7620 h 38100"/>
                <a:gd name="connsiteX3" fmla="*/ 27941 w 31532"/>
                <a:gd name="connsiteY3" fmla="*/ 0 h 38100"/>
                <a:gd name="connsiteX4" fmla="*/ 30480 w 31532"/>
                <a:gd name="connsiteY4" fmla="*/ 254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32" h="38100">
                  <a:moveTo>
                    <a:pt x="30480" y="25400"/>
                  </a:moveTo>
                  <a:cubicBezTo>
                    <a:pt x="27941" y="30480"/>
                    <a:pt x="20321" y="33020"/>
                    <a:pt x="15241" y="38100"/>
                  </a:cubicBezTo>
                  <a:cubicBezTo>
                    <a:pt x="10161" y="27940"/>
                    <a:pt x="5080" y="17780"/>
                    <a:pt x="0" y="7620"/>
                  </a:cubicBezTo>
                  <a:cubicBezTo>
                    <a:pt x="7621" y="5080"/>
                    <a:pt x="12700" y="2540"/>
                    <a:pt x="27941" y="0"/>
                  </a:cubicBezTo>
                  <a:cubicBezTo>
                    <a:pt x="30480" y="10161"/>
                    <a:pt x="33021" y="17780"/>
                    <a:pt x="30480" y="254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998BC5DA-00E6-4CBC-A7CD-8CD2AD19EB91}"/>
                </a:ext>
              </a:extLst>
            </p:cNvPr>
            <p:cNvSpPr/>
            <p:nvPr/>
          </p:nvSpPr>
          <p:spPr>
            <a:xfrm>
              <a:off x="20637500" y="6532880"/>
              <a:ext cx="7619" cy="17779"/>
            </a:xfrm>
            <a:custGeom>
              <a:avLst/>
              <a:gdLst>
                <a:gd name="connsiteX0" fmla="*/ 7620 w 7619"/>
                <a:gd name="connsiteY0" fmla="*/ 10160 h 17779"/>
                <a:gd name="connsiteX1" fmla="*/ 7620 w 7619"/>
                <a:gd name="connsiteY1" fmla="*/ 10160 h 17779"/>
                <a:gd name="connsiteX2" fmla="*/ 2539 w 7619"/>
                <a:gd name="connsiteY2" fmla="*/ 10160 h 17779"/>
                <a:gd name="connsiteX3" fmla="*/ 0 w 7619"/>
                <a:gd name="connsiteY3" fmla="*/ 17780 h 17779"/>
                <a:gd name="connsiteX4" fmla="*/ 7620 w 7619"/>
                <a:gd name="connsiteY4" fmla="*/ 0 h 17779"/>
                <a:gd name="connsiteX5" fmla="*/ 5080 w 7619"/>
                <a:gd name="connsiteY5" fmla="*/ 7620 h 17779"/>
                <a:gd name="connsiteX6" fmla="*/ 7620 w 7619"/>
                <a:gd name="connsiteY6" fmla="*/ 1016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79">
                  <a:moveTo>
                    <a:pt x="7620" y="10160"/>
                  </a:moveTo>
                  <a:cubicBezTo>
                    <a:pt x="7620" y="10160"/>
                    <a:pt x="7620" y="10160"/>
                    <a:pt x="7620" y="10160"/>
                  </a:cubicBezTo>
                  <a:cubicBezTo>
                    <a:pt x="5080" y="12700"/>
                    <a:pt x="2539" y="10160"/>
                    <a:pt x="2539" y="10160"/>
                  </a:cubicBezTo>
                  <a:cubicBezTo>
                    <a:pt x="2539" y="10160"/>
                    <a:pt x="0" y="17780"/>
                    <a:pt x="0" y="17780"/>
                  </a:cubicBezTo>
                  <a:cubicBezTo>
                    <a:pt x="2539" y="12700"/>
                    <a:pt x="5080" y="5080"/>
                    <a:pt x="7620" y="0"/>
                  </a:cubicBezTo>
                  <a:cubicBezTo>
                    <a:pt x="7620" y="0"/>
                    <a:pt x="5080" y="7620"/>
                    <a:pt x="5080" y="7620"/>
                  </a:cubicBezTo>
                  <a:cubicBezTo>
                    <a:pt x="5080" y="7620"/>
                    <a:pt x="7620" y="10160"/>
                    <a:pt x="762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1862C910-6838-4948-8FF5-37623580AD86}"/>
                </a:ext>
              </a:extLst>
            </p:cNvPr>
            <p:cNvSpPr/>
            <p:nvPr/>
          </p:nvSpPr>
          <p:spPr>
            <a:xfrm>
              <a:off x="20982278" y="6708544"/>
              <a:ext cx="117501" cy="134215"/>
            </a:xfrm>
            <a:custGeom>
              <a:avLst/>
              <a:gdLst>
                <a:gd name="connsiteX0" fmla="*/ 89561 w 117501"/>
                <a:gd name="connsiteY0" fmla="*/ 45316 h 134215"/>
                <a:gd name="connsiteX1" fmla="*/ 81941 w 117501"/>
                <a:gd name="connsiteY1" fmla="*/ 42776 h 134215"/>
                <a:gd name="connsiteX2" fmla="*/ 69241 w 117501"/>
                <a:gd name="connsiteY2" fmla="*/ 50396 h 134215"/>
                <a:gd name="connsiteX3" fmla="*/ 79402 w 117501"/>
                <a:gd name="connsiteY3" fmla="*/ 58016 h 134215"/>
                <a:gd name="connsiteX4" fmla="*/ 89561 w 117501"/>
                <a:gd name="connsiteY4" fmla="*/ 45316 h 134215"/>
                <a:gd name="connsiteX5" fmla="*/ 107341 w 117501"/>
                <a:gd name="connsiteY5" fmla="*/ 52936 h 134215"/>
                <a:gd name="connsiteX6" fmla="*/ 71782 w 117501"/>
                <a:gd name="connsiteY6" fmla="*/ 98656 h 134215"/>
                <a:gd name="connsiteX7" fmla="*/ 66702 w 117501"/>
                <a:gd name="connsiteY7" fmla="*/ 80876 h 134215"/>
                <a:gd name="connsiteX8" fmla="*/ 56541 w 117501"/>
                <a:gd name="connsiteY8" fmla="*/ 93576 h 134215"/>
                <a:gd name="connsiteX9" fmla="*/ 28602 w 117501"/>
                <a:gd name="connsiteY9" fmla="*/ 116436 h 134215"/>
                <a:gd name="connsiteX10" fmla="*/ 10821 w 117501"/>
                <a:gd name="connsiteY10" fmla="*/ 134216 h 134215"/>
                <a:gd name="connsiteX11" fmla="*/ 8282 w 117501"/>
                <a:gd name="connsiteY11" fmla="*/ 116436 h 134215"/>
                <a:gd name="connsiteX12" fmla="*/ 5741 w 117501"/>
                <a:gd name="connsiteY12" fmla="*/ 91036 h 134215"/>
                <a:gd name="connsiteX13" fmla="*/ 33682 w 117501"/>
                <a:gd name="connsiteY13" fmla="*/ 45316 h 134215"/>
                <a:gd name="connsiteX14" fmla="*/ 51461 w 117501"/>
                <a:gd name="connsiteY14" fmla="*/ 32616 h 134215"/>
                <a:gd name="connsiteX15" fmla="*/ 89561 w 117501"/>
                <a:gd name="connsiteY15" fmla="*/ 2136 h 134215"/>
                <a:gd name="connsiteX16" fmla="*/ 117502 w 117501"/>
                <a:gd name="connsiteY16" fmla="*/ 40236 h 134215"/>
                <a:gd name="connsiteX17" fmla="*/ 109882 w 117501"/>
                <a:gd name="connsiteY17" fmla="*/ 42776 h 134215"/>
                <a:gd name="connsiteX18" fmla="*/ 89561 w 117501"/>
                <a:gd name="connsiteY18" fmla="*/ 45316 h 13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501" h="134215">
                  <a:moveTo>
                    <a:pt x="89561" y="45316"/>
                  </a:moveTo>
                  <a:cubicBezTo>
                    <a:pt x="87021" y="45316"/>
                    <a:pt x="84482" y="42776"/>
                    <a:pt x="81941" y="42776"/>
                  </a:cubicBezTo>
                  <a:cubicBezTo>
                    <a:pt x="76861" y="45316"/>
                    <a:pt x="74321" y="47856"/>
                    <a:pt x="69241" y="50396"/>
                  </a:cubicBezTo>
                  <a:cubicBezTo>
                    <a:pt x="71782" y="52936"/>
                    <a:pt x="76861" y="58016"/>
                    <a:pt x="79402" y="58016"/>
                  </a:cubicBezTo>
                  <a:cubicBezTo>
                    <a:pt x="81941" y="55476"/>
                    <a:pt x="84482" y="50396"/>
                    <a:pt x="89561" y="45316"/>
                  </a:cubicBezTo>
                  <a:cubicBezTo>
                    <a:pt x="94641" y="47856"/>
                    <a:pt x="102261" y="50396"/>
                    <a:pt x="107341" y="52936"/>
                  </a:cubicBezTo>
                  <a:cubicBezTo>
                    <a:pt x="94641" y="68176"/>
                    <a:pt x="107341" y="101196"/>
                    <a:pt x="71782" y="98656"/>
                  </a:cubicBezTo>
                  <a:cubicBezTo>
                    <a:pt x="69241" y="93576"/>
                    <a:pt x="66702" y="85956"/>
                    <a:pt x="66702" y="80876"/>
                  </a:cubicBezTo>
                  <a:cubicBezTo>
                    <a:pt x="64161" y="85956"/>
                    <a:pt x="59082" y="88496"/>
                    <a:pt x="56541" y="93576"/>
                  </a:cubicBezTo>
                  <a:cubicBezTo>
                    <a:pt x="33682" y="85956"/>
                    <a:pt x="36221" y="106276"/>
                    <a:pt x="28602" y="116436"/>
                  </a:cubicBezTo>
                  <a:cubicBezTo>
                    <a:pt x="23521" y="124056"/>
                    <a:pt x="18441" y="126596"/>
                    <a:pt x="10821" y="134216"/>
                  </a:cubicBezTo>
                  <a:cubicBezTo>
                    <a:pt x="10821" y="129136"/>
                    <a:pt x="8282" y="124056"/>
                    <a:pt x="8282" y="116436"/>
                  </a:cubicBezTo>
                  <a:cubicBezTo>
                    <a:pt x="8282" y="108816"/>
                    <a:pt x="8282" y="98656"/>
                    <a:pt x="5741" y="91036"/>
                  </a:cubicBezTo>
                  <a:cubicBezTo>
                    <a:pt x="-4418" y="52936"/>
                    <a:pt x="-4418" y="50396"/>
                    <a:pt x="33682" y="45316"/>
                  </a:cubicBezTo>
                  <a:cubicBezTo>
                    <a:pt x="43841" y="42776"/>
                    <a:pt x="59082" y="52936"/>
                    <a:pt x="51461" y="32616"/>
                  </a:cubicBezTo>
                  <a:cubicBezTo>
                    <a:pt x="33682" y="-15644"/>
                    <a:pt x="74321" y="4676"/>
                    <a:pt x="89561" y="2136"/>
                  </a:cubicBezTo>
                  <a:cubicBezTo>
                    <a:pt x="120041" y="-2944"/>
                    <a:pt x="114961" y="19916"/>
                    <a:pt x="117502" y="40236"/>
                  </a:cubicBezTo>
                  <a:cubicBezTo>
                    <a:pt x="114961" y="40236"/>
                    <a:pt x="112421" y="42776"/>
                    <a:pt x="109882" y="42776"/>
                  </a:cubicBezTo>
                  <a:cubicBezTo>
                    <a:pt x="99721" y="42776"/>
                    <a:pt x="94641" y="45316"/>
                    <a:pt x="89561" y="45316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4723A2A5-D653-463A-927C-B0E50C5B1D13}"/>
                </a:ext>
              </a:extLst>
            </p:cNvPr>
            <p:cNvSpPr/>
            <p:nvPr/>
          </p:nvSpPr>
          <p:spPr>
            <a:xfrm>
              <a:off x="20165060" y="6593840"/>
              <a:ext cx="22859" cy="30479"/>
            </a:xfrm>
            <a:custGeom>
              <a:avLst/>
              <a:gdLst>
                <a:gd name="connsiteX0" fmla="*/ 22859 w 22859"/>
                <a:gd name="connsiteY0" fmla="*/ 12700 h 30479"/>
                <a:gd name="connsiteX1" fmla="*/ 5079 w 22859"/>
                <a:gd name="connsiteY1" fmla="*/ 30480 h 30479"/>
                <a:gd name="connsiteX2" fmla="*/ 0 w 22859"/>
                <a:gd name="connsiteY2" fmla="*/ 12700 h 30479"/>
                <a:gd name="connsiteX3" fmla="*/ 10159 w 22859"/>
                <a:gd name="connsiteY3" fmla="*/ 0 h 30479"/>
                <a:gd name="connsiteX4" fmla="*/ 22859 w 22859"/>
                <a:gd name="connsiteY4" fmla="*/ 12700 h 30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9" h="30479">
                  <a:moveTo>
                    <a:pt x="22859" y="12700"/>
                  </a:moveTo>
                  <a:cubicBezTo>
                    <a:pt x="12700" y="22860"/>
                    <a:pt x="7620" y="27940"/>
                    <a:pt x="5079" y="30480"/>
                  </a:cubicBezTo>
                  <a:cubicBezTo>
                    <a:pt x="2539" y="22860"/>
                    <a:pt x="0" y="17780"/>
                    <a:pt x="0" y="12700"/>
                  </a:cubicBezTo>
                  <a:cubicBezTo>
                    <a:pt x="0" y="7620"/>
                    <a:pt x="7620" y="5080"/>
                    <a:pt x="10159" y="0"/>
                  </a:cubicBezTo>
                  <a:cubicBezTo>
                    <a:pt x="15239" y="5080"/>
                    <a:pt x="20320" y="10160"/>
                    <a:pt x="22859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F49F50A-E748-410A-B2C6-76FF5C659982}"/>
                </a:ext>
              </a:extLst>
            </p:cNvPr>
            <p:cNvSpPr/>
            <p:nvPr/>
          </p:nvSpPr>
          <p:spPr>
            <a:xfrm>
              <a:off x="21033739" y="6786880"/>
              <a:ext cx="17780" cy="20319"/>
            </a:xfrm>
            <a:custGeom>
              <a:avLst/>
              <a:gdLst>
                <a:gd name="connsiteX0" fmla="*/ 17780 w 17780"/>
                <a:gd name="connsiteY0" fmla="*/ 20320 h 20319"/>
                <a:gd name="connsiteX1" fmla="*/ 12700 w 17780"/>
                <a:gd name="connsiteY1" fmla="*/ 12700 h 20319"/>
                <a:gd name="connsiteX2" fmla="*/ 12700 w 17780"/>
                <a:gd name="connsiteY2" fmla="*/ 10160 h 20319"/>
                <a:gd name="connsiteX3" fmla="*/ 10161 w 17780"/>
                <a:gd name="connsiteY3" fmla="*/ 12700 h 20319"/>
                <a:gd name="connsiteX4" fmla="*/ 0 w 17780"/>
                <a:gd name="connsiteY4" fmla="*/ 12700 h 20319"/>
                <a:gd name="connsiteX5" fmla="*/ 10161 w 17780"/>
                <a:gd name="connsiteY5" fmla="*/ 0 h 20319"/>
                <a:gd name="connsiteX6" fmla="*/ 17780 w 17780"/>
                <a:gd name="connsiteY6" fmla="*/ 2032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20319">
                  <a:moveTo>
                    <a:pt x="17780" y="20320"/>
                  </a:moveTo>
                  <a:cubicBezTo>
                    <a:pt x="15241" y="17780"/>
                    <a:pt x="15241" y="15239"/>
                    <a:pt x="12700" y="12700"/>
                  </a:cubicBezTo>
                  <a:cubicBezTo>
                    <a:pt x="12700" y="10160"/>
                    <a:pt x="12700" y="10160"/>
                    <a:pt x="12700" y="10160"/>
                  </a:cubicBezTo>
                  <a:cubicBezTo>
                    <a:pt x="12700" y="10160"/>
                    <a:pt x="12700" y="12700"/>
                    <a:pt x="10161" y="12700"/>
                  </a:cubicBezTo>
                  <a:cubicBezTo>
                    <a:pt x="7621" y="12700"/>
                    <a:pt x="5080" y="12700"/>
                    <a:pt x="0" y="12700"/>
                  </a:cubicBezTo>
                  <a:cubicBezTo>
                    <a:pt x="2541" y="7620"/>
                    <a:pt x="7621" y="5080"/>
                    <a:pt x="10161" y="0"/>
                  </a:cubicBezTo>
                  <a:cubicBezTo>
                    <a:pt x="12700" y="7620"/>
                    <a:pt x="15241" y="12700"/>
                    <a:pt x="17780" y="203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E8DA4D98-9033-4953-B579-49BA16ADC7A9}"/>
                </a:ext>
              </a:extLst>
            </p:cNvPr>
            <p:cNvSpPr/>
            <p:nvPr/>
          </p:nvSpPr>
          <p:spPr>
            <a:xfrm>
              <a:off x="20001713" y="6624319"/>
              <a:ext cx="51586" cy="73660"/>
            </a:xfrm>
            <a:custGeom>
              <a:avLst/>
              <a:gdLst>
                <a:gd name="connsiteX0" fmla="*/ 21107 w 51586"/>
                <a:gd name="connsiteY0" fmla="*/ 38100 h 73660"/>
                <a:gd name="connsiteX1" fmla="*/ 49047 w 51586"/>
                <a:gd name="connsiteY1" fmla="*/ 0 h 73660"/>
                <a:gd name="connsiteX2" fmla="*/ 51587 w 51586"/>
                <a:gd name="connsiteY2" fmla="*/ 68580 h 73660"/>
                <a:gd name="connsiteX3" fmla="*/ 33807 w 51586"/>
                <a:gd name="connsiteY3" fmla="*/ 73661 h 73660"/>
                <a:gd name="connsiteX4" fmla="*/ 21107 w 51586"/>
                <a:gd name="connsiteY4" fmla="*/ 38100 h 7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86" h="73660">
                  <a:moveTo>
                    <a:pt x="21107" y="38100"/>
                  </a:moveTo>
                  <a:cubicBezTo>
                    <a:pt x="33807" y="30480"/>
                    <a:pt x="41426" y="12700"/>
                    <a:pt x="49047" y="0"/>
                  </a:cubicBezTo>
                  <a:cubicBezTo>
                    <a:pt x="59207" y="22861"/>
                    <a:pt x="26187" y="45720"/>
                    <a:pt x="51587" y="68580"/>
                  </a:cubicBezTo>
                  <a:cubicBezTo>
                    <a:pt x="43967" y="71120"/>
                    <a:pt x="38887" y="71120"/>
                    <a:pt x="33807" y="73661"/>
                  </a:cubicBezTo>
                  <a:cubicBezTo>
                    <a:pt x="26187" y="58420"/>
                    <a:pt x="-29693" y="66040"/>
                    <a:pt x="21107" y="381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DF2CF7B7-B825-442F-898A-93E36991B4F8}"/>
                </a:ext>
              </a:extLst>
            </p:cNvPr>
            <p:cNvSpPr/>
            <p:nvPr/>
          </p:nvSpPr>
          <p:spPr>
            <a:xfrm>
              <a:off x="20772119" y="6662419"/>
              <a:ext cx="38100" cy="27940"/>
            </a:xfrm>
            <a:custGeom>
              <a:avLst/>
              <a:gdLst>
                <a:gd name="connsiteX0" fmla="*/ 35561 w 38100"/>
                <a:gd name="connsiteY0" fmla="*/ 12700 h 27940"/>
                <a:gd name="connsiteX1" fmla="*/ 12700 w 38100"/>
                <a:gd name="connsiteY1" fmla="*/ 27940 h 27940"/>
                <a:gd name="connsiteX2" fmla="*/ 0 w 38100"/>
                <a:gd name="connsiteY2" fmla="*/ 10161 h 27940"/>
                <a:gd name="connsiteX3" fmla="*/ 38100 w 38100"/>
                <a:gd name="connsiteY3" fmla="*/ 0 h 27940"/>
                <a:gd name="connsiteX4" fmla="*/ 35561 w 38100"/>
                <a:gd name="connsiteY4" fmla="*/ 12700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7940">
                  <a:moveTo>
                    <a:pt x="35561" y="12700"/>
                  </a:moveTo>
                  <a:cubicBezTo>
                    <a:pt x="27941" y="17780"/>
                    <a:pt x="20320" y="22861"/>
                    <a:pt x="12700" y="27940"/>
                  </a:cubicBezTo>
                  <a:cubicBezTo>
                    <a:pt x="5080" y="17780"/>
                    <a:pt x="2541" y="12700"/>
                    <a:pt x="0" y="10161"/>
                  </a:cubicBezTo>
                  <a:cubicBezTo>
                    <a:pt x="12700" y="7620"/>
                    <a:pt x="25400" y="2540"/>
                    <a:pt x="38100" y="0"/>
                  </a:cubicBezTo>
                  <a:cubicBezTo>
                    <a:pt x="35561" y="2540"/>
                    <a:pt x="38100" y="10161"/>
                    <a:pt x="35561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D61A2A62-B8FE-4EEF-96D7-340912B5DAB6}"/>
                </a:ext>
              </a:extLst>
            </p:cNvPr>
            <p:cNvSpPr/>
            <p:nvPr/>
          </p:nvSpPr>
          <p:spPr>
            <a:xfrm>
              <a:off x="21282660" y="6819900"/>
              <a:ext cx="12700" cy="15240"/>
            </a:xfrm>
            <a:custGeom>
              <a:avLst/>
              <a:gdLst>
                <a:gd name="connsiteX0" fmla="*/ 0 w 12700"/>
                <a:gd name="connsiteY0" fmla="*/ 10160 h 15240"/>
                <a:gd name="connsiteX1" fmla="*/ 10159 w 12700"/>
                <a:gd name="connsiteY1" fmla="*/ 0 h 15240"/>
                <a:gd name="connsiteX2" fmla="*/ 12700 w 12700"/>
                <a:gd name="connsiteY2" fmla="*/ 7620 h 15240"/>
                <a:gd name="connsiteX3" fmla="*/ 2539 w 12700"/>
                <a:gd name="connsiteY3" fmla="*/ 15240 h 15240"/>
                <a:gd name="connsiteX4" fmla="*/ 0 w 12700"/>
                <a:gd name="connsiteY4" fmla="*/ 1016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10160"/>
                  </a:moveTo>
                  <a:cubicBezTo>
                    <a:pt x="2539" y="7620"/>
                    <a:pt x="7620" y="2540"/>
                    <a:pt x="10159" y="0"/>
                  </a:cubicBezTo>
                  <a:cubicBezTo>
                    <a:pt x="10159" y="2540"/>
                    <a:pt x="12700" y="5080"/>
                    <a:pt x="12700" y="7620"/>
                  </a:cubicBezTo>
                  <a:cubicBezTo>
                    <a:pt x="10159" y="10160"/>
                    <a:pt x="5079" y="12700"/>
                    <a:pt x="2539" y="15240"/>
                  </a:cubicBezTo>
                  <a:cubicBezTo>
                    <a:pt x="2539" y="15240"/>
                    <a:pt x="0" y="1016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74F012C0-ECD1-4A9E-B637-13FD3C6EFA0A}"/>
                </a:ext>
              </a:extLst>
            </p:cNvPr>
            <p:cNvSpPr/>
            <p:nvPr/>
          </p:nvSpPr>
          <p:spPr>
            <a:xfrm>
              <a:off x="20004348" y="6491781"/>
              <a:ext cx="101744" cy="69230"/>
            </a:xfrm>
            <a:custGeom>
              <a:avLst/>
              <a:gdLst>
                <a:gd name="connsiteX0" fmla="*/ 64191 w 101744"/>
                <a:gd name="connsiteY0" fmla="*/ 58879 h 69230"/>
                <a:gd name="connsiteX1" fmla="*/ 46412 w 101744"/>
                <a:gd name="connsiteY1" fmla="*/ 53799 h 69230"/>
                <a:gd name="connsiteX2" fmla="*/ 13391 w 101744"/>
                <a:gd name="connsiteY2" fmla="*/ 41099 h 69230"/>
                <a:gd name="connsiteX3" fmla="*/ 18471 w 101744"/>
                <a:gd name="connsiteY3" fmla="*/ 15699 h 69230"/>
                <a:gd name="connsiteX4" fmla="*/ 89591 w 101744"/>
                <a:gd name="connsiteY4" fmla="*/ 13159 h 69230"/>
                <a:gd name="connsiteX5" fmla="*/ 99751 w 101744"/>
                <a:gd name="connsiteY5" fmla="*/ 61419 h 69230"/>
                <a:gd name="connsiteX6" fmla="*/ 64191 w 101744"/>
                <a:gd name="connsiteY6" fmla="*/ 58879 h 6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44" h="69230">
                  <a:moveTo>
                    <a:pt x="64191" y="58879"/>
                  </a:moveTo>
                  <a:cubicBezTo>
                    <a:pt x="59112" y="58879"/>
                    <a:pt x="54032" y="53799"/>
                    <a:pt x="46412" y="53799"/>
                  </a:cubicBezTo>
                  <a:cubicBezTo>
                    <a:pt x="36251" y="48719"/>
                    <a:pt x="23551" y="46179"/>
                    <a:pt x="13391" y="41099"/>
                  </a:cubicBezTo>
                  <a:cubicBezTo>
                    <a:pt x="-14549" y="28399"/>
                    <a:pt x="8312" y="25859"/>
                    <a:pt x="18471" y="15699"/>
                  </a:cubicBezTo>
                  <a:cubicBezTo>
                    <a:pt x="38791" y="-2081"/>
                    <a:pt x="76891" y="-7161"/>
                    <a:pt x="89591" y="13159"/>
                  </a:cubicBezTo>
                  <a:cubicBezTo>
                    <a:pt x="99751" y="25859"/>
                    <a:pt x="104832" y="46179"/>
                    <a:pt x="99751" y="61419"/>
                  </a:cubicBezTo>
                  <a:cubicBezTo>
                    <a:pt x="94671" y="79199"/>
                    <a:pt x="76891" y="61419"/>
                    <a:pt x="64191" y="5887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BA0E67-BBF9-447B-BF68-98BAA332653B}"/>
                </a:ext>
              </a:extLst>
            </p:cNvPr>
            <p:cNvSpPr/>
            <p:nvPr/>
          </p:nvSpPr>
          <p:spPr>
            <a:xfrm>
              <a:off x="20045680" y="6700519"/>
              <a:ext cx="15239" cy="17780"/>
            </a:xfrm>
            <a:custGeom>
              <a:avLst/>
              <a:gdLst>
                <a:gd name="connsiteX0" fmla="*/ 15239 w 15239"/>
                <a:gd name="connsiteY0" fmla="*/ 15240 h 17780"/>
                <a:gd name="connsiteX1" fmla="*/ 7620 w 15239"/>
                <a:gd name="connsiteY1" fmla="*/ 17780 h 17780"/>
                <a:gd name="connsiteX2" fmla="*/ 0 w 15239"/>
                <a:gd name="connsiteY2" fmla="*/ 5080 h 17780"/>
                <a:gd name="connsiteX3" fmla="*/ 10159 w 15239"/>
                <a:gd name="connsiteY3" fmla="*/ 0 h 17780"/>
                <a:gd name="connsiteX4" fmla="*/ 15239 w 15239"/>
                <a:gd name="connsiteY4" fmla="*/ 1524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7780">
                  <a:moveTo>
                    <a:pt x="15239" y="15240"/>
                  </a:moveTo>
                  <a:cubicBezTo>
                    <a:pt x="15239" y="15240"/>
                    <a:pt x="10159" y="17780"/>
                    <a:pt x="7620" y="17780"/>
                  </a:cubicBezTo>
                  <a:cubicBezTo>
                    <a:pt x="5080" y="12700"/>
                    <a:pt x="2539" y="10161"/>
                    <a:pt x="0" y="5080"/>
                  </a:cubicBezTo>
                  <a:cubicBezTo>
                    <a:pt x="2539" y="2540"/>
                    <a:pt x="7620" y="2540"/>
                    <a:pt x="10159" y="0"/>
                  </a:cubicBezTo>
                  <a:cubicBezTo>
                    <a:pt x="12700" y="7620"/>
                    <a:pt x="15239" y="12700"/>
                    <a:pt x="1523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0ECE694A-021E-4414-9F13-767C7C55DCCD}"/>
                </a:ext>
              </a:extLst>
            </p:cNvPr>
            <p:cNvSpPr/>
            <p:nvPr/>
          </p:nvSpPr>
          <p:spPr>
            <a:xfrm>
              <a:off x="21036280" y="6799580"/>
              <a:ext cx="17780" cy="7619"/>
            </a:xfrm>
            <a:custGeom>
              <a:avLst/>
              <a:gdLst>
                <a:gd name="connsiteX0" fmla="*/ 7620 w 17780"/>
                <a:gd name="connsiteY0" fmla="*/ 0 h 7619"/>
                <a:gd name="connsiteX1" fmla="*/ 7620 w 17780"/>
                <a:gd name="connsiteY1" fmla="*/ 0 h 7619"/>
                <a:gd name="connsiteX2" fmla="*/ 10159 w 17780"/>
                <a:gd name="connsiteY2" fmla="*/ 5080 h 7619"/>
                <a:gd name="connsiteX3" fmla="*/ 17780 w 17780"/>
                <a:gd name="connsiteY3" fmla="*/ 7620 h 7619"/>
                <a:gd name="connsiteX4" fmla="*/ 0 w 17780"/>
                <a:gd name="connsiteY4" fmla="*/ 0 h 7619"/>
                <a:gd name="connsiteX5" fmla="*/ 7620 w 17780"/>
                <a:gd name="connsiteY5" fmla="*/ 2539 h 7619"/>
                <a:gd name="connsiteX6" fmla="*/ 7620 w 17780"/>
                <a:gd name="connsiteY6" fmla="*/ 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7619">
                  <a:moveTo>
                    <a:pt x="7620" y="0"/>
                  </a:moveTo>
                  <a:cubicBezTo>
                    <a:pt x="7620" y="0"/>
                    <a:pt x="7620" y="0"/>
                    <a:pt x="7620" y="0"/>
                  </a:cubicBezTo>
                  <a:cubicBezTo>
                    <a:pt x="10159" y="2539"/>
                    <a:pt x="10159" y="5080"/>
                    <a:pt x="10159" y="5080"/>
                  </a:cubicBezTo>
                  <a:cubicBezTo>
                    <a:pt x="10159" y="5080"/>
                    <a:pt x="17780" y="7620"/>
                    <a:pt x="17780" y="7620"/>
                  </a:cubicBezTo>
                  <a:cubicBezTo>
                    <a:pt x="12700" y="5080"/>
                    <a:pt x="5080" y="2539"/>
                    <a:pt x="0" y="0"/>
                  </a:cubicBezTo>
                  <a:cubicBezTo>
                    <a:pt x="0" y="0"/>
                    <a:pt x="7620" y="2539"/>
                    <a:pt x="7620" y="2539"/>
                  </a:cubicBezTo>
                  <a:cubicBezTo>
                    <a:pt x="5080" y="2539"/>
                    <a:pt x="5080" y="0"/>
                    <a:pt x="76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3161A979-FE12-4F51-951C-D4227B444C76}"/>
                </a:ext>
              </a:extLst>
            </p:cNvPr>
            <p:cNvSpPr/>
            <p:nvPr/>
          </p:nvSpPr>
          <p:spPr>
            <a:xfrm>
              <a:off x="20632910" y="6507263"/>
              <a:ext cx="177308" cy="132410"/>
            </a:xfrm>
            <a:custGeom>
              <a:avLst/>
              <a:gdLst>
                <a:gd name="connsiteX0" fmla="*/ 149369 w 177308"/>
                <a:gd name="connsiteY0" fmla="*/ 117057 h 132410"/>
                <a:gd name="connsiteX1" fmla="*/ 177309 w 177308"/>
                <a:gd name="connsiteY1" fmla="*/ 109437 h 132410"/>
                <a:gd name="connsiteX2" fmla="*/ 146828 w 177308"/>
                <a:gd name="connsiteY2" fmla="*/ 84037 h 132410"/>
                <a:gd name="connsiteX3" fmla="*/ 80789 w 177308"/>
                <a:gd name="connsiteY3" fmla="*/ 5297 h 132410"/>
                <a:gd name="connsiteX4" fmla="*/ 37609 w 177308"/>
                <a:gd name="connsiteY4" fmla="*/ 217 h 132410"/>
                <a:gd name="connsiteX5" fmla="*/ 12209 w 177308"/>
                <a:gd name="connsiteY5" fmla="*/ 30697 h 132410"/>
                <a:gd name="connsiteX6" fmla="*/ 24909 w 177308"/>
                <a:gd name="connsiteY6" fmla="*/ 40857 h 132410"/>
                <a:gd name="connsiteX7" fmla="*/ 7128 w 177308"/>
                <a:gd name="connsiteY7" fmla="*/ 45937 h 132410"/>
                <a:gd name="connsiteX8" fmla="*/ 37609 w 177308"/>
                <a:gd name="connsiteY8" fmla="*/ 114517 h 132410"/>
                <a:gd name="connsiteX9" fmla="*/ 63009 w 177308"/>
                <a:gd name="connsiteY9" fmla="*/ 104357 h 132410"/>
                <a:gd name="connsiteX10" fmla="*/ 80789 w 177308"/>
                <a:gd name="connsiteY10" fmla="*/ 99277 h 132410"/>
                <a:gd name="connsiteX11" fmla="*/ 149369 w 177308"/>
                <a:gd name="connsiteY11" fmla="*/ 117057 h 132410"/>
                <a:gd name="connsiteX12" fmla="*/ 116350 w 177308"/>
                <a:gd name="connsiteY12" fmla="*/ 61177 h 132410"/>
                <a:gd name="connsiteX13" fmla="*/ 90950 w 177308"/>
                <a:gd name="connsiteY13" fmla="*/ 53557 h 132410"/>
                <a:gd name="connsiteX14" fmla="*/ 88409 w 177308"/>
                <a:gd name="connsiteY14" fmla="*/ 40857 h 132410"/>
                <a:gd name="connsiteX15" fmla="*/ 113809 w 177308"/>
                <a:gd name="connsiteY15" fmla="*/ 43397 h 132410"/>
                <a:gd name="connsiteX16" fmla="*/ 116350 w 177308"/>
                <a:gd name="connsiteY16" fmla="*/ 61177 h 132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308" h="132410">
                  <a:moveTo>
                    <a:pt x="149369" y="117057"/>
                  </a:moveTo>
                  <a:cubicBezTo>
                    <a:pt x="159528" y="114517"/>
                    <a:pt x="169689" y="111977"/>
                    <a:pt x="177309" y="109437"/>
                  </a:cubicBezTo>
                  <a:cubicBezTo>
                    <a:pt x="167150" y="101817"/>
                    <a:pt x="146828" y="106897"/>
                    <a:pt x="146828" y="84037"/>
                  </a:cubicBezTo>
                  <a:cubicBezTo>
                    <a:pt x="149369" y="15457"/>
                    <a:pt x="144289" y="7837"/>
                    <a:pt x="80789" y="5297"/>
                  </a:cubicBezTo>
                  <a:cubicBezTo>
                    <a:pt x="65550" y="5297"/>
                    <a:pt x="52850" y="2757"/>
                    <a:pt x="37609" y="217"/>
                  </a:cubicBezTo>
                  <a:cubicBezTo>
                    <a:pt x="14750" y="-2323"/>
                    <a:pt x="17289" y="17997"/>
                    <a:pt x="12209" y="30697"/>
                  </a:cubicBezTo>
                  <a:cubicBezTo>
                    <a:pt x="17289" y="33237"/>
                    <a:pt x="19828" y="38317"/>
                    <a:pt x="24909" y="40857"/>
                  </a:cubicBezTo>
                  <a:cubicBezTo>
                    <a:pt x="19828" y="43397"/>
                    <a:pt x="12209" y="45937"/>
                    <a:pt x="7128" y="45937"/>
                  </a:cubicBezTo>
                  <a:cubicBezTo>
                    <a:pt x="-15731" y="84037"/>
                    <a:pt x="22369" y="94197"/>
                    <a:pt x="37609" y="114517"/>
                  </a:cubicBezTo>
                  <a:cubicBezTo>
                    <a:pt x="37609" y="117057"/>
                    <a:pt x="55389" y="106897"/>
                    <a:pt x="63009" y="104357"/>
                  </a:cubicBezTo>
                  <a:cubicBezTo>
                    <a:pt x="68089" y="101817"/>
                    <a:pt x="75709" y="101817"/>
                    <a:pt x="80789" y="99277"/>
                  </a:cubicBezTo>
                  <a:cubicBezTo>
                    <a:pt x="85869" y="157697"/>
                    <a:pt x="121428" y="122137"/>
                    <a:pt x="149369" y="117057"/>
                  </a:cubicBezTo>
                  <a:close/>
                  <a:moveTo>
                    <a:pt x="116350" y="61177"/>
                  </a:moveTo>
                  <a:cubicBezTo>
                    <a:pt x="106189" y="58637"/>
                    <a:pt x="98569" y="58637"/>
                    <a:pt x="90950" y="53557"/>
                  </a:cubicBezTo>
                  <a:cubicBezTo>
                    <a:pt x="88409" y="53557"/>
                    <a:pt x="88409" y="45937"/>
                    <a:pt x="88409" y="40857"/>
                  </a:cubicBezTo>
                  <a:cubicBezTo>
                    <a:pt x="96028" y="40857"/>
                    <a:pt x="106189" y="40857"/>
                    <a:pt x="113809" y="43397"/>
                  </a:cubicBezTo>
                  <a:cubicBezTo>
                    <a:pt x="113809" y="45937"/>
                    <a:pt x="113809" y="53557"/>
                    <a:pt x="116350" y="61177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1929E03D-893E-49EC-98BD-25E1D7381502}"/>
                </a:ext>
              </a:extLst>
            </p:cNvPr>
            <p:cNvSpPr/>
            <p:nvPr/>
          </p:nvSpPr>
          <p:spPr>
            <a:xfrm>
              <a:off x="21057293" y="6764019"/>
              <a:ext cx="259062" cy="213821"/>
            </a:xfrm>
            <a:custGeom>
              <a:avLst/>
              <a:gdLst>
                <a:gd name="connsiteX0" fmla="*/ 258387 w 259062"/>
                <a:gd name="connsiteY0" fmla="*/ 157480 h 213821"/>
                <a:gd name="connsiteX1" fmla="*/ 250767 w 259062"/>
                <a:gd name="connsiteY1" fmla="*/ 129540 h 213821"/>
                <a:gd name="connsiteX2" fmla="*/ 235526 w 259062"/>
                <a:gd name="connsiteY2" fmla="*/ 132080 h 213821"/>
                <a:gd name="connsiteX3" fmla="*/ 217746 w 259062"/>
                <a:gd name="connsiteY3" fmla="*/ 147320 h 213821"/>
                <a:gd name="connsiteX4" fmla="*/ 177107 w 259062"/>
                <a:gd name="connsiteY4" fmla="*/ 25400 h 213821"/>
                <a:gd name="connsiteX5" fmla="*/ 182187 w 259062"/>
                <a:gd name="connsiteY5" fmla="*/ 7620 h 213821"/>
                <a:gd name="connsiteX6" fmla="*/ 179646 w 259062"/>
                <a:gd name="connsiteY6" fmla="*/ 0 h 213821"/>
                <a:gd name="connsiteX7" fmla="*/ 166946 w 259062"/>
                <a:gd name="connsiteY7" fmla="*/ 2540 h 213821"/>
                <a:gd name="connsiteX8" fmla="*/ 144087 w 259062"/>
                <a:gd name="connsiteY8" fmla="*/ 60961 h 213821"/>
                <a:gd name="connsiteX9" fmla="*/ 111067 w 259062"/>
                <a:gd name="connsiteY9" fmla="*/ 40640 h 213821"/>
                <a:gd name="connsiteX10" fmla="*/ 103446 w 259062"/>
                <a:gd name="connsiteY10" fmla="*/ 27940 h 213821"/>
                <a:gd name="connsiteX11" fmla="*/ 27246 w 259062"/>
                <a:gd name="connsiteY11" fmla="*/ 58420 h 213821"/>
                <a:gd name="connsiteX12" fmla="*/ 17087 w 259062"/>
                <a:gd name="connsiteY12" fmla="*/ 144780 h 213821"/>
                <a:gd name="connsiteX13" fmla="*/ 32326 w 259062"/>
                <a:gd name="connsiteY13" fmla="*/ 137161 h 213821"/>
                <a:gd name="connsiteX14" fmla="*/ 47567 w 259062"/>
                <a:gd name="connsiteY14" fmla="*/ 104140 h 213821"/>
                <a:gd name="connsiteX15" fmla="*/ 65346 w 259062"/>
                <a:gd name="connsiteY15" fmla="*/ 91440 h 213821"/>
                <a:gd name="connsiteX16" fmla="*/ 98367 w 259062"/>
                <a:gd name="connsiteY16" fmla="*/ 106680 h 213821"/>
                <a:gd name="connsiteX17" fmla="*/ 85667 w 259062"/>
                <a:gd name="connsiteY17" fmla="*/ 121920 h 213821"/>
                <a:gd name="connsiteX18" fmla="*/ 42487 w 259062"/>
                <a:gd name="connsiteY18" fmla="*/ 172720 h 213821"/>
                <a:gd name="connsiteX19" fmla="*/ 105987 w 259062"/>
                <a:gd name="connsiteY19" fmla="*/ 203200 h 213821"/>
                <a:gd name="connsiteX20" fmla="*/ 189807 w 259062"/>
                <a:gd name="connsiteY20" fmla="*/ 195580 h 213821"/>
                <a:gd name="connsiteX21" fmla="*/ 258387 w 259062"/>
                <a:gd name="connsiteY21" fmla="*/ 157480 h 213821"/>
                <a:gd name="connsiteX22" fmla="*/ 156787 w 259062"/>
                <a:gd name="connsiteY22" fmla="*/ 76200 h 213821"/>
                <a:gd name="connsiteX23" fmla="*/ 149167 w 259062"/>
                <a:gd name="connsiteY23" fmla="*/ 78740 h 213821"/>
                <a:gd name="connsiteX24" fmla="*/ 141546 w 259062"/>
                <a:gd name="connsiteY24" fmla="*/ 66040 h 213821"/>
                <a:gd name="connsiteX25" fmla="*/ 151707 w 259062"/>
                <a:gd name="connsiteY25" fmla="*/ 60961 h 213821"/>
                <a:gd name="connsiteX26" fmla="*/ 156787 w 259062"/>
                <a:gd name="connsiteY26" fmla="*/ 76200 h 21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9062" h="213821">
                  <a:moveTo>
                    <a:pt x="258387" y="157480"/>
                  </a:moveTo>
                  <a:cubicBezTo>
                    <a:pt x="260926" y="154940"/>
                    <a:pt x="255846" y="137161"/>
                    <a:pt x="250767" y="129540"/>
                  </a:cubicBezTo>
                  <a:cubicBezTo>
                    <a:pt x="250767" y="129540"/>
                    <a:pt x="238067" y="129540"/>
                    <a:pt x="235526" y="132080"/>
                  </a:cubicBezTo>
                  <a:cubicBezTo>
                    <a:pt x="227907" y="137161"/>
                    <a:pt x="222826" y="142240"/>
                    <a:pt x="217746" y="147320"/>
                  </a:cubicBezTo>
                  <a:cubicBezTo>
                    <a:pt x="222826" y="99061"/>
                    <a:pt x="159326" y="76200"/>
                    <a:pt x="177107" y="25400"/>
                  </a:cubicBezTo>
                  <a:cubicBezTo>
                    <a:pt x="179646" y="20320"/>
                    <a:pt x="182187" y="15240"/>
                    <a:pt x="182187" y="7620"/>
                  </a:cubicBezTo>
                  <a:cubicBezTo>
                    <a:pt x="182187" y="5080"/>
                    <a:pt x="179646" y="0"/>
                    <a:pt x="179646" y="0"/>
                  </a:cubicBezTo>
                  <a:cubicBezTo>
                    <a:pt x="174567" y="0"/>
                    <a:pt x="166946" y="0"/>
                    <a:pt x="166946" y="2540"/>
                  </a:cubicBezTo>
                  <a:cubicBezTo>
                    <a:pt x="159326" y="22861"/>
                    <a:pt x="151707" y="40640"/>
                    <a:pt x="144087" y="60961"/>
                  </a:cubicBezTo>
                  <a:cubicBezTo>
                    <a:pt x="141546" y="40640"/>
                    <a:pt x="93287" y="99061"/>
                    <a:pt x="111067" y="40640"/>
                  </a:cubicBezTo>
                  <a:cubicBezTo>
                    <a:pt x="111067" y="38100"/>
                    <a:pt x="105987" y="27940"/>
                    <a:pt x="103446" y="27940"/>
                  </a:cubicBezTo>
                  <a:cubicBezTo>
                    <a:pt x="78046" y="38100"/>
                    <a:pt x="50107" y="43180"/>
                    <a:pt x="27246" y="58420"/>
                  </a:cubicBezTo>
                  <a:cubicBezTo>
                    <a:pt x="-5774" y="78740"/>
                    <a:pt x="-8313" y="116840"/>
                    <a:pt x="17087" y="144780"/>
                  </a:cubicBezTo>
                  <a:cubicBezTo>
                    <a:pt x="19626" y="147320"/>
                    <a:pt x="29787" y="142240"/>
                    <a:pt x="32326" y="137161"/>
                  </a:cubicBezTo>
                  <a:cubicBezTo>
                    <a:pt x="37407" y="127000"/>
                    <a:pt x="39946" y="114300"/>
                    <a:pt x="47567" y="104140"/>
                  </a:cubicBezTo>
                  <a:cubicBezTo>
                    <a:pt x="50107" y="99061"/>
                    <a:pt x="60267" y="88900"/>
                    <a:pt x="65346" y="91440"/>
                  </a:cubicBezTo>
                  <a:cubicBezTo>
                    <a:pt x="75507" y="93980"/>
                    <a:pt x="88207" y="101600"/>
                    <a:pt x="98367" y="106680"/>
                  </a:cubicBezTo>
                  <a:cubicBezTo>
                    <a:pt x="93287" y="111761"/>
                    <a:pt x="90746" y="116840"/>
                    <a:pt x="85667" y="121920"/>
                  </a:cubicBezTo>
                  <a:cubicBezTo>
                    <a:pt x="70426" y="139700"/>
                    <a:pt x="57726" y="154940"/>
                    <a:pt x="42487" y="172720"/>
                  </a:cubicBezTo>
                  <a:cubicBezTo>
                    <a:pt x="62807" y="182880"/>
                    <a:pt x="83126" y="195580"/>
                    <a:pt x="105987" y="203200"/>
                  </a:cubicBezTo>
                  <a:cubicBezTo>
                    <a:pt x="146626" y="218440"/>
                    <a:pt x="146626" y="218440"/>
                    <a:pt x="189807" y="195580"/>
                  </a:cubicBezTo>
                  <a:cubicBezTo>
                    <a:pt x="215207" y="182880"/>
                    <a:pt x="238067" y="172720"/>
                    <a:pt x="258387" y="157480"/>
                  </a:cubicBezTo>
                  <a:close/>
                  <a:moveTo>
                    <a:pt x="156787" y="76200"/>
                  </a:moveTo>
                  <a:cubicBezTo>
                    <a:pt x="156787" y="76200"/>
                    <a:pt x="151707" y="78740"/>
                    <a:pt x="149167" y="78740"/>
                  </a:cubicBezTo>
                  <a:cubicBezTo>
                    <a:pt x="146626" y="73661"/>
                    <a:pt x="144087" y="71120"/>
                    <a:pt x="141546" y="66040"/>
                  </a:cubicBezTo>
                  <a:cubicBezTo>
                    <a:pt x="144087" y="63500"/>
                    <a:pt x="149167" y="63500"/>
                    <a:pt x="151707" y="60961"/>
                  </a:cubicBezTo>
                  <a:cubicBezTo>
                    <a:pt x="154246" y="68580"/>
                    <a:pt x="154246" y="71120"/>
                    <a:pt x="156787" y="762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23114F1B-7C9B-48CE-B40B-35FFC0501F55}"/>
                </a:ext>
              </a:extLst>
            </p:cNvPr>
            <p:cNvSpPr/>
            <p:nvPr/>
          </p:nvSpPr>
          <p:spPr>
            <a:xfrm>
              <a:off x="21198839" y="6827519"/>
              <a:ext cx="12700" cy="15240"/>
            </a:xfrm>
            <a:custGeom>
              <a:avLst/>
              <a:gdLst>
                <a:gd name="connsiteX0" fmla="*/ 0 w 12700"/>
                <a:gd name="connsiteY0" fmla="*/ 5080 h 15240"/>
                <a:gd name="connsiteX1" fmla="*/ 10161 w 12700"/>
                <a:gd name="connsiteY1" fmla="*/ 0 h 15240"/>
                <a:gd name="connsiteX2" fmla="*/ 12700 w 12700"/>
                <a:gd name="connsiteY2" fmla="*/ 12700 h 15240"/>
                <a:gd name="connsiteX3" fmla="*/ 5080 w 12700"/>
                <a:gd name="connsiteY3" fmla="*/ 15240 h 15240"/>
                <a:gd name="connsiteX4" fmla="*/ 0 w 12700"/>
                <a:gd name="connsiteY4" fmla="*/ 508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5080"/>
                  </a:moveTo>
                  <a:cubicBezTo>
                    <a:pt x="2541" y="2540"/>
                    <a:pt x="7621" y="2540"/>
                    <a:pt x="10161" y="0"/>
                  </a:cubicBezTo>
                  <a:cubicBezTo>
                    <a:pt x="12700" y="5080"/>
                    <a:pt x="12700" y="7620"/>
                    <a:pt x="12700" y="12700"/>
                  </a:cubicBezTo>
                  <a:cubicBezTo>
                    <a:pt x="12700" y="12700"/>
                    <a:pt x="7621" y="15240"/>
                    <a:pt x="5080" y="15240"/>
                  </a:cubicBezTo>
                  <a:cubicBezTo>
                    <a:pt x="5080" y="12700"/>
                    <a:pt x="2541" y="762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21738D00-3D9C-42FC-8C51-87D5329A2118}"/>
                </a:ext>
              </a:extLst>
            </p:cNvPr>
            <p:cNvSpPr/>
            <p:nvPr/>
          </p:nvSpPr>
          <p:spPr>
            <a:xfrm>
              <a:off x="19959319" y="6421021"/>
              <a:ext cx="40640" cy="73758"/>
            </a:xfrm>
            <a:custGeom>
              <a:avLst/>
              <a:gdLst>
                <a:gd name="connsiteX0" fmla="*/ 0 w 40640"/>
                <a:gd name="connsiteY0" fmla="*/ 28038 h 73758"/>
                <a:gd name="connsiteX1" fmla="*/ 5080 w 40640"/>
                <a:gd name="connsiteY1" fmla="*/ 10258 h 73758"/>
                <a:gd name="connsiteX2" fmla="*/ 35561 w 40640"/>
                <a:gd name="connsiteY2" fmla="*/ 15338 h 73758"/>
                <a:gd name="connsiteX3" fmla="*/ 40641 w 40640"/>
                <a:gd name="connsiteY3" fmla="*/ 55979 h 73758"/>
                <a:gd name="connsiteX4" fmla="*/ 20320 w 40640"/>
                <a:gd name="connsiteY4" fmla="*/ 73758 h 73758"/>
                <a:gd name="connsiteX5" fmla="*/ 0 w 40640"/>
                <a:gd name="connsiteY5" fmla="*/ 28038 h 7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40" h="73758">
                  <a:moveTo>
                    <a:pt x="0" y="28038"/>
                  </a:moveTo>
                  <a:cubicBezTo>
                    <a:pt x="2541" y="22958"/>
                    <a:pt x="2541" y="12799"/>
                    <a:pt x="5080" y="10258"/>
                  </a:cubicBezTo>
                  <a:cubicBezTo>
                    <a:pt x="15241" y="5178"/>
                    <a:pt x="30480" y="-12601"/>
                    <a:pt x="35561" y="15338"/>
                  </a:cubicBezTo>
                  <a:cubicBezTo>
                    <a:pt x="38100" y="28038"/>
                    <a:pt x="38100" y="43279"/>
                    <a:pt x="40641" y="55979"/>
                  </a:cubicBezTo>
                  <a:cubicBezTo>
                    <a:pt x="33020" y="63599"/>
                    <a:pt x="20320" y="73758"/>
                    <a:pt x="20320" y="73758"/>
                  </a:cubicBezTo>
                  <a:cubicBezTo>
                    <a:pt x="7620" y="63599"/>
                    <a:pt x="38100" y="30578"/>
                    <a:pt x="0" y="28038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5EB8B891-A343-4065-B278-2CBA9502BD67}"/>
                </a:ext>
              </a:extLst>
            </p:cNvPr>
            <p:cNvSpPr/>
            <p:nvPr/>
          </p:nvSpPr>
          <p:spPr>
            <a:xfrm>
              <a:off x="21084539" y="6746240"/>
              <a:ext cx="10160" cy="17779"/>
            </a:xfrm>
            <a:custGeom>
              <a:avLst/>
              <a:gdLst>
                <a:gd name="connsiteX0" fmla="*/ 0 w 10160"/>
                <a:gd name="connsiteY0" fmla="*/ 7620 h 17779"/>
                <a:gd name="connsiteX1" fmla="*/ 2541 w 10160"/>
                <a:gd name="connsiteY1" fmla="*/ 2540 h 17779"/>
                <a:gd name="connsiteX2" fmla="*/ 10161 w 10160"/>
                <a:gd name="connsiteY2" fmla="*/ 0 h 17779"/>
                <a:gd name="connsiteX3" fmla="*/ 2541 w 10160"/>
                <a:gd name="connsiteY3" fmla="*/ 17780 h 17779"/>
                <a:gd name="connsiteX4" fmla="*/ 0 w 10160"/>
                <a:gd name="connsiteY4" fmla="*/ 762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0" h="17779">
                  <a:moveTo>
                    <a:pt x="0" y="7620"/>
                  </a:moveTo>
                  <a:cubicBezTo>
                    <a:pt x="0" y="5080"/>
                    <a:pt x="0" y="2540"/>
                    <a:pt x="2541" y="2540"/>
                  </a:cubicBezTo>
                  <a:cubicBezTo>
                    <a:pt x="5080" y="2540"/>
                    <a:pt x="7621" y="0"/>
                    <a:pt x="10161" y="0"/>
                  </a:cubicBezTo>
                  <a:cubicBezTo>
                    <a:pt x="7621" y="5080"/>
                    <a:pt x="5080" y="12700"/>
                    <a:pt x="2541" y="17780"/>
                  </a:cubicBezTo>
                  <a:cubicBezTo>
                    <a:pt x="2541" y="15240"/>
                    <a:pt x="0" y="12700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8A85A31B-89D4-4224-89E8-AE99AB3CEC1C}"/>
                </a:ext>
              </a:extLst>
            </p:cNvPr>
            <p:cNvSpPr/>
            <p:nvPr/>
          </p:nvSpPr>
          <p:spPr>
            <a:xfrm>
              <a:off x="21087080" y="6741159"/>
              <a:ext cx="7619" cy="17780"/>
            </a:xfrm>
            <a:custGeom>
              <a:avLst/>
              <a:gdLst>
                <a:gd name="connsiteX0" fmla="*/ 5080 w 7619"/>
                <a:gd name="connsiteY0" fmla="*/ 10160 h 17780"/>
                <a:gd name="connsiteX1" fmla="*/ 2539 w 7619"/>
                <a:gd name="connsiteY1" fmla="*/ 12700 h 17780"/>
                <a:gd name="connsiteX2" fmla="*/ 2539 w 7619"/>
                <a:gd name="connsiteY2" fmla="*/ 15240 h 17780"/>
                <a:gd name="connsiteX3" fmla="*/ 0 w 7619"/>
                <a:gd name="connsiteY3" fmla="*/ 17780 h 17780"/>
                <a:gd name="connsiteX4" fmla="*/ 7620 w 7619"/>
                <a:gd name="connsiteY4" fmla="*/ 0 h 17780"/>
                <a:gd name="connsiteX5" fmla="*/ 7620 w 7619"/>
                <a:gd name="connsiteY5" fmla="*/ 2540 h 17780"/>
                <a:gd name="connsiteX6" fmla="*/ 5080 w 7619"/>
                <a:gd name="connsiteY6" fmla="*/ 1016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80">
                  <a:moveTo>
                    <a:pt x="5080" y="10160"/>
                  </a:moveTo>
                  <a:lnTo>
                    <a:pt x="2539" y="12700"/>
                  </a:lnTo>
                  <a:cubicBezTo>
                    <a:pt x="2539" y="12700"/>
                    <a:pt x="2539" y="15240"/>
                    <a:pt x="2539" y="15240"/>
                  </a:cubicBezTo>
                  <a:lnTo>
                    <a:pt x="0" y="17780"/>
                  </a:lnTo>
                  <a:cubicBezTo>
                    <a:pt x="2539" y="12700"/>
                    <a:pt x="5080" y="5080"/>
                    <a:pt x="7620" y="0"/>
                  </a:cubicBezTo>
                  <a:lnTo>
                    <a:pt x="7620" y="2540"/>
                  </a:lnTo>
                  <a:lnTo>
                    <a:pt x="5080" y="1016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23D0B12B-6707-478A-910A-DD88F82789D5}"/>
                </a:ext>
              </a:extLst>
            </p:cNvPr>
            <p:cNvSpPr/>
            <p:nvPr/>
          </p:nvSpPr>
          <p:spPr>
            <a:xfrm>
              <a:off x="20809818" y="6547444"/>
              <a:ext cx="47886" cy="81955"/>
            </a:xfrm>
            <a:custGeom>
              <a:avLst/>
              <a:gdLst>
                <a:gd name="connsiteX0" fmla="*/ 401 w 47886"/>
                <a:gd name="connsiteY0" fmla="*/ 69256 h 81955"/>
                <a:gd name="connsiteX1" fmla="*/ 401 w 47886"/>
                <a:gd name="connsiteY1" fmla="*/ 18456 h 81955"/>
                <a:gd name="connsiteX2" fmla="*/ 13101 w 47886"/>
                <a:gd name="connsiteY2" fmla="*/ 675 h 81955"/>
                <a:gd name="connsiteX3" fmla="*/ 35961 w 47886"/>
                <a:gd name="connsiteY3" fmla="*/ 8296 h 81955"/>
                <a:gd name="connsiteX4" fmla="*/ 33421 w 47886"/>
                <a:gd name="connsiteY4" fmla="*/ 81956 h 81955"/>
                <a:gd name="connsiteX5" fmla="*/ 401 w 47886"/>
                <a:gd name="connsiteY5" fmla="*/ 69256 h 8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886" h="81955">
                  <a:moveTo>
                    <a:pt x="401" y="69256"/>
                  </a:moveTo>
                  <a:cubicBezTo>
                    <a:pt x="10561" y="51475"/>
                    <a:pt x="10561" y="36236"/>
                    <a:pt x="401" y="18456"/>
                  </a:cubicBezTo>
                  <a:cubicBezTo>
                    <a:pt x="-2139" y="15916"/>
                    <a:pt x="8021" y="675"/>
                    <a:pt x="13101" y="675"/>
                  </a:cubicBezTo>
                  <a:cubicBezTo>
                    <a:pt x="18181" y="-1864"/>
                    <a:pt x="30881" y="3216"/>
                    <a:pt x="35961" y="8296"/>
                  </a:cubicBezTo>
                  <a:cubicBezTo>
                    <a:pt x="58821" y="33696"/>
                    <a:pt x="43581" y="59096"/>
                    <a:pt x="33421" y="81956"/>
                  </a:cubicBezTo>
                  <a:cubicBezTo>
                    <a:pt x="23261" y="76875"/>
                    <a:pt x="10561" y="74336"/>
                    <a:pt x="401" y="69256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66C3F8F-A15A-4236-ADF0-73912C293B7B}"/>
                </a:ext>
              </a:extLst>
            </p:cNvPr>
            <p:cNvSpPr/>
            <p:nvPr/>
          </p:nvSpPr>
          <p:spPr>
            <a:xfrm>
              <a:off x="20129500" y="6695440"/>
              <a:ext cx="12700" cy="15240"/>
            </a:xfrm>
            <a:custGeom>
              <a:avLst/>
              <a:gdLst>
                <a:gd name="connsiteX0" fmla="*/ 0 w 12700"/>
                <a:gd name="connsiteY0" fmla="*/ 5080 h 15240"/>
                <a:gd name="connsiteX1" fmla="*/ 10161 w 12700"/>
                <a:gd name="connsiteY1" fmla="*/ 0 h 15240"/>
                <a:gd name="connsiteX2" fmla="*/ 12700 w 12700"/>
                <a:gd name="connsiteY2" fmla="*/ 12700 h 15240"/>
                <a:gd name="connsiteX3" fmla="*/ 5080 w 12700"/>
                <a:gd name="connsiteY3" fmla="*/ 15240 h 15240"/>
                <a:gd name="connsiteX4" fmla="*/ 0 w 12700"/>
                <a:gd name="connsiteY4" fmla="*/ 508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5080"/>
                  </a:moveTo>
                  <a:cubicBezTo>
                    <a:pt x="2539" y="2540"/>
                    <a:pt x="7620" y="2540"/>
                    <a:pt x="10161" y="0"/>
                  </a:cubicBezTo>
                  <a:cubicBezTo>
                    <a:pt x="12700" y="5080"/>
                    <a:pt x="12700" y="7620"/>
                    <a:pt x="12700" y="12700"/>
                  </a:cubicBezTo>
                  <a:cubicBezTo>
                    <a:pt x="12700" y="12700"/>
                    <a:pt x="7620" y="15240"/>
                    <a:pt x="5080" y="15240"/>
                  </a:cubicBezTo>
                  <a:cubicBezTo>
                    <a:pt x="5080" y="12700"/>
                    <a:pt x="2539" y="762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028A1758-EE05-4793-B6ED-761CC7344584}"/>
                </a:ext>
              </a:extLst>
            </p:cNvPr>
            <p:cNvSpPr/>
            <p:nvPr/>
          </p:nvSpPr>
          <p:spPr>
            <a:xfrm>
              <a:off x="20906739" y="6614159"/>
              <a:ext cx="30480" cy="22859"/>
            </a:xfrm>
            <a:custGeom>
              <a:avLst/>
              <a:gdLst>
                <a:gd name="connsiteX0" fmla="*/ 0 w 30480"/>
                <a:gd name="connsiteY0" fmla="*/ 12700 h 22859"/>
                <a:gd name="connsiteX1" fmla="*/ 12700 w 30480"/>
                <a:gd name="connsiteY1" fmla="*/ 0 h 22859"/>
                <a:gd name="connsiteX2" fmla="*/ 30480 w 30480"/>
                <a:gd name="connsiteY2" fmla="*/ 17780 h 22859"/>
                <a:gd name="connsiteX3" fmla="*/ 12700 w 30480"/>
                <a:gd name="connsiteY3" fmla="*/ 22860 h 22859"/>
                <a:gd name="connsiteX4" fmla="*/ 0 w 30480"/>
                <a:gd name="connsiteY4" fmla="*/ 1270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" h="22859">
                  <a:moveTo>
                    <a:pt x="0" y="12700"/>
                  </a:moveTo>
                  <a:cubicBezTo>
                    <a:pt x="5080" y="7620"/>
                    <a:pt x="10161" y="2540"/>
                    <a:pt x="12700" y="0"/>
                  </a:cubicBezTo>
                  <a:cubicBezTo>
                    <a:pt x="22861" y="10160"/>
                    <a:pt x="27941" y="15240"/>
                    <a:pt x="30480" y="17780"/>
                  </a:cubicBezTo>
                  <a:cubicBezTo>
                    <a:pt x="22861" y="20320"/>
                    <a:pt x="17780" y="22860"/>
                    <a:pt x="12700" y="22860"/>
                  </a:cubicBezTo>
                  <a:cubicBezTo>
                    <a:pt x="7621" y="22860"/>
                    <a:pt x="5080" y="1524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C1E2E1A1-9420-43F3-8DD3-720D044763C5}"/>
                </a:ext>
              </a:extLst>
            </p:cNvPr>
            <p:cNvSpPr/>
            <p:nvPr/>
          </p:nvSpPr>
          <p:spPr>
            <a:xfrm>
              <a:off x="21135339" y="6746240"/>
              <a:ext cx="13411" cy="15240"/>
            </a:xfrm>
            <a:custGeom>
              <a:avLst/>
              <a:gdLst>
                <a:gd name="connsiteX0" fmla="*/ 2541 w 13411"/>
                <a:gd name="connsiteY0" fmla="*/ 15240 h 15240"/>
                <a:gd name="connsiteX1" fmla="*/ 0 w 13411"/>
                <a:gd name="connsiteY1" fmla="*/ 7620 h 15240"/>
                <a:gd name="connsiteX2" fmla="*/ 10161 w 13411"/>
                <a:gd name="connsiteY2" fmla="*/ 0 h 15240"/>
                <a:gd name="connsiteX3" fmla="*/ 12700 w 13411"/>
                <a:gd name="connsiteY3" fmla="*/ 7620 h 15240"/>
                <a:gd name="connsiteX4" fmla="*/ 2541 w 13411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40">
                  <a:moveTo>
                    <a:pt x="2541" y="15240"/>
                  </a:moveTo>
                  <a:cubicBezTo>
                    <a:pt x="2541" y="12700"/>
                    <a:pt x="0" y="10160"/>
                    <a:pt x="0" y="7620"/>
                  </a:cubicBezTo>
                  <a:cubicBezTo>
                    <a:pt x="2541" y="5080"/>
                    <a:pt x="7621" y="2540"/>
                    <a:pt x="10161" y="0"/>
                  </a:cubicBezTo>
                  <a:cubicBezTo>
                    <a:pt x="10161" y="2540"/>
                    <a:pt x="15241" y="7620"/>
                    <a:pt x="12700" y="7620"/>
                  </a:cubicBezTo>
                  <a:cubicBezTo>
                    <a:pt x="10161" y="7620"/>
                    <a:pt x="5080" y="12700"/>
                    <a:pt x="2541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CDDCD2BD-F484-4FCB-A485-4EB5BAE7F4EE}"/>
                </a:ext>
              </a:extLst>
            </p:cNvPr>
            <p:cNvSpPr/>
            <p:nvPr/>
          </p:nvSpPr>
          <p:spPr>
            <a:xfrm>
              <a:off x="21089619" y="6748780"/>
              <a:ext cx="17780" cy="15239"/>
            </a:xfrm>
            <a:custGeom>
              <a:avLst/>
              <a:gdLst>
                <a:gd name="connsiteX0" fmla="*/ 0 w 17780"/>
                <a:gd name="connsiteY0" fmla="*/ 10160 h 15239"/>
                <a:gd name="connsiteX1" fmla="*/ 0 w 17780"/>
                <a:gd name="connsiteY1" fmla="*/ 7620 h 15239"/>
                <a:gd name="connsiteX2" fmla="*/ 2541 w 17780"/>
                <a:gd name="connsiteY2" fmla="*/ 5080 h 15239"/>
                <a:gd name="connsiteX3" fmla="*/ 5080 w 17780"/>
                <a:gd name="connsiteY3" fmla="*/ 2539 h 15239"/>
                <a:gd name="connsiteX4" fmla="*/ 5080 w 17780"/>
                <a:gd name="connsiteY4" fmla="*/ 0 h 15239"/>
                <a:gd name="connsiteX5" fmla="*/ 17780 w 17780"/>
                <a:gd name="connsiteY5" fmla="*/ 10160 h 15239"/>
                <a:gd name="connsiteX6" fmla="*/ 0 w 17780"/>
                <a:gd name="connsiteY6" fmla="*/ 15239 h 15239"/>
                <a:gd name="connsiteX7" fmla="*/ 0 w 17780"/>
                <a:gd name="connsiteY7" fmla="*/ 1016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80" h="15239">
                  <a:moveTo>
                    <a:pt x="0" y="10160"/>
                  </a:moveTo>
                  <a:cubicBezTo>
                    <a:pt x="0" y="10160"/>
                    <a:pt x="0" y="7620"/>
                    <a:pt x="0" y="7620"/>
                  </a:cubicBezTo>
                  <a:lnTo>
                    <a:pt x="2541" y="5080"/>
                  </a:lnTo>
                  <a:lnTo>
                    <a:pt x="5080" y="2539"/>
                  </a:lnTo>
                  <a:cubicBezTo>
                    <a:pt x="5080" y="2539"/>
                    <a:pt x="5080" y="0"/>
                    <a:pt x="5080" y="0"/>
                  </a:cubicBezTo>
                  <a:cubicBezTo>
                    <a:pt x="10161" y="2539"/>
                    <a:pt x="12700" y="7620"/>
                    <a:pt x="17780" y="10160"/>
                  </a:cubicBezTo>
                  <a:cubicBezTo>
                    <a:pt x="12700" y="12700"/>
                    <a:pt x="5080" y="15239"/>
                    <a:pt x="0" y="15239"/>
                  </a:cubicBezTo>
                  <a:lnTo>
                    <a:pt x="0" y="1016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8214CEAB-7C76-4DC4-8977-545677F92F17}"/>
                </a:ext>
              </a:extLst>
            </p:cNvPr>
            <p:cNvSpPr/>
            <p:nvPr/>
          </p:nvSpPr>
          <p:spPr>
            <a:xfrm>
              <a:off x="20104100" y="6766559"/>
              <a:ext cx="15239" cy="11288"/>
            </a:xfrm>
            <a:custGeom>
              <a:avLst/>
              <a:gdLst>
                <a:gd name="connsiteX0" fmla="*/ 15239 w 15239"/>
                <a:gd name="connsiteY0" fmla="*/ 10160 h 11288"/>
                <a:gd name="connsiteX1" fmla="*/ 2539 w 15239"/>
                <a:gd name="connsiteY1" fmla="*/ 10160 h 11288"/>
                <a:gd name="connsiteX2" fmla="*/ 0 w 15239"/>
                <a:gd name="connsiteY2" fmla="*/ 2540 h 11288"/>
                <a:gd name="connsiteX3" fmla="*/ 12700 w 15239"/>
                <a:gd name="connsiteY3" fmla="*/ 0 h 11288"/>
                <a:gd name="connsiteX4" fmla="*/ 15239 w 15239"/>
                <a:gd name="connsiteY4" fmla="*/ 10160 h 1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1288">
                  <a:moveTo>
                    <a:pt x="15239" y="10160"/>
                  </a:moveTo>
                  <a:cubicBezTo>
                    <a:pt x="10161" y="10160"/>
                    <a:pt x="5080" y="12700"/>
                    <a:pt x="2539" y="10160"/>
                  </a:cubicBezTo>
                  <a:cubicBezTo>
                    <a:pt x="0" y="10160"/>
                    <a:pt x="0" y="5080"/>
                    <a:pt x="0" y="2540"/>
                  </a:cubicBezTo>
                  <a:cubicBezTo>
                    <a:pt x="5080" y="2540"/>
                    <a:pt x="10161" y="0"/>
                    <a:pt x="12700" y="0"/>
                  </a:cubicBezTo>
                  <a:cubicBezTo>
                    <a:pt x="12700" y="5080"/>
                    <a:pt x="15239" y="7620"/>
                    <a:pt x="15239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417A2995-84D5-4545-A328-7AC204A1FA69}"/>
                </a:ext>
              </a:extLst>
            </p:cNvPr>
            <p:cNvSpPr/>
            <p:nvPr/>
          </p:nvSpPr>
          <p:spPr>
            <a:xfrm>
              <a:off x="20645119" y="6543040"/>
              <a:ext cx="5080" cy="2540"/>
            </a:xfrm>
            <a:custGeom>
              <a:avLst/>
              <a:gdLst>
                <a:gd name="connsiteX0" fmla="*/ 5080 w 5080"/>
                <a:gd name="connsiteY0" fmla="*/ 2540 h 2540"/>
                <a:gd name="connsiteX1" fmla="*/ 0 w 5080"/>
                <a:gd name="connsiteY1" fmla="*/ 2540 h 2540"/>
                <a:gd name="connsiteX2" fmla="*/ 0 w 5080"/>
                <a:gd name="connsiteY2" fmla="*/ 0 h 2540"/>
                <a:gd name="connsiteX3" fmla="*/ 5080 w 5080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40">
                  <a:moveTo>
                    <a:pt x="5080" y="2540"/>
                  </a:moveTo>
                  <a:cubicBezTo>
                    <a:pt x="5080" y="2540"/>
                    <a:pt x="2541" y="2540"/>
                    <a:pt x="0" y="2540"/>
                  </a:cubicBezTo>
                  <a:cubicBezTo>
                    <a:pt x="0" y="2540"/>
                    <a:pt x="0" y="2540"/>
                    <a:pt x="0" y="0"/>
                  </a:cubicBezTo>
                  <a:cubicBezTo>
                    <a:pt x="2541" y="0"/>
                    <a:pt x="5080" y="2540"/>
                    <a:pt x="508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E8FFCECB-CF59-45D5-9D93-276AA7FC3A64}"/>
                </a:ext>
              </a:extLst>
            </p:cNvPr>
            <p:cNvSpPr/>
            <p:nvPr/>
          </p:nvSpPr>
          <p:spPr>
            <a:xfrm>
              <a:off x="20862508" y="6720840"/>
              <a:ext cx="39827" cy="58419"/>
            </a:xfrm>
            <a:custGeom>
              <a:avLst/>
              <a:gdLst>
                <a:gd name="connsiteX0" fmla="*/ 13753 w 39827"/>
                <a:gd name="connsiteY0" fmla="*/ 58420 h 58419"/>
                <a:gd name="connsiteX1" fmla="*/ 3592 w 39827"/>
                <a:gd name="connsiteY1" fmla="*/ 33020 h 58419"/>
                <a:gd name="connsiteX2" fmla="*/ 1053 w 39827"/>
                <a:gd name="connsiteY2" fmla="*/ 17780 h 58419"/>
                <a:gd name="connsiteX3" fmla="*/ 18831 w 39827"/>
                <a:gd name="connsiteY3" fmla="*/ 0 h 58419"/>
                <a:gd name="connsiteX4" fmla="*/ 39153 w 39827"/>
                <a:gd name="connsiteY4" fmla="*/ 22860 h 58419"/>
                <a:gd name="connsiteX5" fmla="*/ 31531 w 39827"/>
                <a:gd name="connsiteY5" fmla="*/ 43180 h 58419"/>
                <a:gd name="connsiteX6" fmla="*/ 13753 w 39827"/>
                <a:gd name="connsiteY6" fmla="*/ 58420 h 58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27" h="58419">
                  <a:moveTo>
                    <a:pt x="13753" y="58420"/>
                  </a:moveTo>
                  <a:cubicBezTo>
                    <a:pt x="11212" y="50800"/>
                    <a:pt x="6131" y="43180"/>
                    <a:pt x="3592" y="33020"/>
                  </a:cubicBezTo>
                  <a:cubicBezTo>
                    <a:pt x="1053" y="27940"/>
                    <a:pt x="-1488" y="20320"/>
                    <a:pt x="1053" y="17780"/>
                  </a:cubicBezTo>
                  <a:cubicBezTo>
                    <a:pt x="6131" y="10160"/>
                    <a:pt x="11212" y="5080"/>
                    <a:pt x="18831" y="0"/>
                  </a:cubicBezTo>
                  <a:cubicBezTo>
                    <a:pt x="26453" y="7620"/>
                    <a:pt x="34072" y="15240"/>
                    <a:pt x="39153" y="22860"/>
                  </a:cubicBezTo>
                  <a:cubicBezTo>
                    <a:pt x="41692" y="25400"/>
                    <a:pt x="36612" y="33020"/>
                    <a:pt x="31531" y="43180"/>
                  </a:cubicBezTo>
                  <a:cubicBezTo>
                    <a:pt x="23912" y="48260"/>
                    <a:pt x="18831" y="53340"/>
                    <a:pt x="13753" y="584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573728F3-D12C-49BE-9E29-69A60D1347AA}"/>
                </a:ext>
              </a:extLst>
            </p:cNvPr>
            <p:cNvSpPr/>
            <p:nvPr/>
          </p:nvSpPr>
          <p:spPr>
            <a:xfrm>
              <a:off x="20840700" y="6629400"/>
              <a:ext cx="15239" cy="17780"/>
            </a:xfrm>
            <a:custGeom>
              <a:avLst/>
              <a:gdLst>
                <a:gd name="connsiteX0" fmla="*/ 15239 w 15239"/>
                <a:gd name="connsiteY0" fmla="*/ 15240 h 17780"/>
                <a:gd name="connsiteX1" fmla="*/ 7620 w 15239"/>
                <a:gd name="connsiteY1" fmla="*/ 17780 h 17780"/>
                <a:gd name="connsiteX2" fmla="*/ 0 w 15239"/>
                <a:gd name="connsiteY2" fmla="*/ 5080 h 17780"/>
                <a:gd name="connsiteX3" fmla="*/ 10161 w 15239"/>
                <a:gd name="connsiteY3" fmla="*/ 0 h 17780"/>
                <a:gd name="connsiteX4" fmla="*/ 15239 w 15239"/>
                <a:gd name="connsiteY4" fmla="*/ 1524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7780">
                  <a:moveTo>
                    <a:pt x="15239" y="15240"/>
                  </a:moveTo>
                  <a:cubicBezTo>
                    <a:pt x="15239" y="15240"/>
                    <a:pt x="10161" y="17780"/>
                    <a:pt x="7620" y="17780"/>
                  </a:cubicBezTo>
                  <a:cubicBezTo>
                    <a:pt x="5080" y="12700"/>
                    <a:pt x="2539" y="10160"/>
                    <a:pt x="0" y="5080"/>
                  </a:cubicBezTo>
                  <a:cubicBezTo>
                    <a:pt x="2539" y="2540"/>
                    <a:pt x="7620" y="2540"/>
                    <a:pt x="10161" y="0"/>
                  </a:cubicBezTo>
                  <a:cubicBezTo>
                    <a:pt x="12700" y="7620"/>
                    <a:pt x="12700" y="12700"/>
                    <a:pt x="1523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9D04902A-93B0-4D4C-9549-140B4CB7DA58}"/>
                </a:ext>
              </a:extLst>
            </p:cNvPr>
            <p:cNvSpPr/>
            <p:nvPr/>
          </p:nvSpPr>
          <p:spPr>
            <a:xfrm>
              <a:off x="20820380" y="6741159"/>
              <a:ext cx="15239" cy="20320"/>
            </a:xfrm>
            <a:custGeom>
              <a:avLst/>
              <a:gdLst>
                <a:gd name="connsiteX0" fmla="*/ 0 w 15239"/>
                <a:gd name="connsiteY0" fmla="*/ 10160 h 20320"/>
                <a:gd name="connsiteX1" fmla="*/ 7620 w 15239"/>
                <a:gd name="connsiteY1" fmla="*/ 0 h 20320"/>
                <a:gd name="connsiteX2" fmla="*/ 15239 w 15239"/>
                <a:gd name="connsiteY2" fmla="*/ 12700 h 20320"/>
                <a:gd name="connsiteX3" fmla="*/ 12700 w 15239"/>
                <a:gd name="connsiteY3" fmla="*/ 20320 h 20320"/>
                <a:gd name="connsiteX4" fmla="*/ 0 w 15239"/>
                <a:gd name="connsiteY4" fmla="*/ 10160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20">
                  <a:moveTo>
                    <a:pt x="0" y="10160"/>
                  </a:moveTo>
                  <a:cubicBezTo>
                    <a:pt x="0" y="10160"/>
                    <a:pt x="5080" y="5080"/>
                    <a:pt x="7620" y="0"/>
                  </a:cubicBezTo>
                  <a:cubicBezTo>
                    <a:pt x="10159" y="5080"/>
                    <a:pt x="12700" y="7620"/>
                    <a:pt x="15239" y="12700"/>
                  </a:cubicBezTo>
                  <a:cubicBezTo>
                    <a:pt x="15239" y="15240"/>
                    <a:pt x="12700" y="17780"/>
                    <a:pt x="12700" y="20320"/>
                  </a:cubicBezTo>
                  <a:cubicBezTo>
                    <a:pt x="7620" y="17780"/>
                    <a:pt x="2539" y="1524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AEA1D186-96A7-4735-BFF1-046B085D66F6}"/>
                </a:ext>
              </a:extLst>
            </p:cNvPr>
            <p:cNvSpPr/>
            <p:nvPr/>
          </p:nvSpPr>
          <p:spPr>
            <a:xfrm>
              <a:off x="21069300" y="6748780"/>
              <a:ext cx="17780" cy="12700"/>
            </a:xfrm>
            <a:custGeom>
              <a:avLst/>
              <a:gdLst>
                <a:gd name="connsiteX0" fmla="*/ 17780 w 17780"/>
                <a:gd name="connsiteY0" fmla="*/ 0 h 12700"/>
                <a:gd name="connsiteX1" fmla="*/ 15239 w 17780"/>
                <a:gd name="connsiteY1" fmla="*/ 5080 h 12700"/>
                <a:gd name="connsiteX2" fmla="*/ 17780 w 17780"/>
                <a:gd name="connsiteY2" fmla="*/ 12700 h 12700"/>
                <a:gd name="connsiteX3" fmla="*/ 0 w 17780"/>
                <a:gd name="connsiteY3" fmla="*/ 5080 h 12700"/>
                <a:gd name="connsiteX4" fmla="*/ 17780 w 17780"/>
                <a:gd name="connsiteY4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2700">
                  <a:moveTo>
                    <a:pt x="17780" y="0"/>
                  </a:moveTo>
                  <a:cubicBezTo>
                    <a:pt x="15239" y="2539"/>
                    <a:pt x="15239" y="2539"/>
                    <a:pt x="15239" y="5080"/>
                  </a:cubicBezTo>
                  <a:cubicBezTo>
                    <a:pt x="15239" y="10160"/>
                    <a:pt x="17780" y="12700"/>
                    <a:pt x="17780" y="12700"/>
                  </a:cubicBezTo>
                  <a:cubicBezTo>
                    <a:pt x="12700" y="10160"/>
                    <a:pt x="5080" y="7620"/>
                    <a:pt x="0" y="5080"/>
                  </a:cubicBezTo>
                  <a:cubicBezTo>
                    <a:pt x="7620" y="5080"/>
                    <a:pt x="12700" y="2539"/>
                    <a:pt x="177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2058EE76-B20C-404C-8C7B-FEE30ECFAC64}"/>
                </a:ext>
              </a:extLst>
            </p:cNvPr>
            <p:cNvSpPr/>
            <p:nvPr/>
          </p:nvSpPr>
          <p:spPr>
            <a:xfrm>
              <a:off x="20624800" y="6535419"/>
              <a:ext cx="17780" cy="17780"/>
            </a:xfrm>
            <a:custGeom>
              <a:avLst/>
              <a:gdLst>
                <a:gd name="connsiteX0" fmla="*/ 0 w 17780"/>
                <a:gd name="connsiteY0" fmla="*/ 5080 h 17780"/>
                <a:gd name="connsiteX1" fmla="*/ 17780 w 17780"/>
                <a:gd name="connsiteY1" fmla="*/ 0 h 17780"/>
                <a:gd name="connsiteX2" fmla="*/ 10161 w 17780"/>
                <a:gd name="connsiteY2" fmla="*/ 17780 h 17780"/>
                <a:gd name="connsiteX3" fmla="*/ 0 w 17780"/>
                <a:gd name="connsiteY3" fmla="*/ 50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0" y="5080"/>
                  </a:moveTo>
                  <a:cubicBezTo>
                    <a:pt x="5080" y="2540"/>
                    <a:pt x="12700" y="0"/>
                    <a:pt x="17780" y="0"/>
                  </a:cubicBezTo>
                  <a:cubicBezTo>
                    <a:pt x="15239" y="5080"/>
                    <a:pt x="12700" y="12700"/>
                    <a:pt x="10161" y="17780"/>
                  </a:cubicBezTo>
                  <a:cubicBezTo>
                    <a:pt x="10161" y="12700"/>
                    <a:pt x="5080" y="762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BF8A45AA-8AAB-4BA0-9E77-F51B00288941}"/>
                </a:ext>
              </a:extLst>
            </p:cNvPr>
            <p:cNvSpPr/>
            <p:nvPr/>
          </p:nvSpPr>
          <p:spPr>
            <a:xfrm>
              <a:off x="20830539" y="6764019"/>
              <a:ext cx="12700" cy="15240"/>
            </a:xfrm>
            <a:custGeom>
              <a:avLst/>
              <a:gdLst>
                <a:gd name="connsiteX0" fmla="*/ 0 w 12700"/>
                <a:gd name="connsiteY0" fmla="*/ 5080 h 15240"/>
                <a:gd name="connsiteX1" fmla="*/ 10161 w 12700"/>
                <a:gd name="connsiteY1" fmla="*/ 0 h 15240"/>
                <a:gd name="connsiteX2" fmla="*/ 12700 w 12700"/>
                <a:gd name="connsiteY2" fmla="*/ 12700 h 15240"/>
                <a:gd name="connsiteX3" fmla="*/ 5080 w 12700"/>
                <a:gd name="connsiteY3" fmla="*/ 15240 h 15240"/>
                <a:gd name="connsiteX4" fmla="*/ 0 w 12700"/>
                <a:gd name="connsiteY4" fmla="*/ 508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5080"/>
                  </a:moveTo>
                  <a:cubicBezTo>
                    <a:pt x="2541" y="2540"/>
                    <a:pt x="7621" y="2540"/>
                    <a:pt x="10161" y="0"/>
                  </a:cubicBezTo>
                  <a:cubicBezTo>
                    <a:pt x="12700" y="5080"/>
                    <a:pt x="12700" y="7620"/>
                    <a:pt x="12700" y="12700"/>
                  </a:cubicBezTo>
                  <a:cubicBezTo>
                    <a:pt x="12700" y="12700"/>
                    <a:pt x="7621" y="15240"/>
                    <a:pt x="5080" y="15240"/>
                  </a:cubicBezTo>
                  <a:cubicBezTo>
                    <a:pt x="2541" y="15240"/>
                    <a:pt x="2541" y="10161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632BB1B0-3D28-452B-94E9-71C94EE93DEE}"/>
                </a:ext>
              </a:extLst>
            </p:cNvPr>
            <p:cNvSpPr/>
            <p:nvPr/>
          </p:nvSpPr>
          <p:spPr>
            <a:xfrm>
              <a:off x="21051519" y="6751319"/>
              <a:ext cx="20319" cy="15240"/>
            </a:xfrm>
            <a:custGeom>
              <a:avLst/>
              <a:gdLst>
                <a:gd name="connsiteX0" fmla="*/ 10161 w 20319"/>
                <a:gd name="connsiteY0" fmla="*/ 15240 h 15240"/>
                <a:gd name="connsiteX1" fmla="*/ 0 w 20319"/>
                <a:gd name="connsiteY1" fmla="*/ 7620 h 15240"/>
                <a:gd name="connsiteX2" fmla="*/ 12700 w 20319"/>
                <a:gd name="connsiteY2" fmla="*/ 0 h 15240"/>
                <a:gd name="connsiteX3" fmla="*/ 20320 w 20319"/>
                <a:gd name="connsiteY3" fmla="*/ 2540 h 15240"/>
                <a:gd name="connsiteX4" fmla="*/ 10161 w 20319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19" h="15240">
                  <a:moveTo>
                    <a:pt x="10161" y="15240"/>
                  </a:moveTo>
                  <a:cubicBezTo>
                    <a:pt x="10161" y="15240"/>
                    <a:pt x="5080" y="10161"/>
                    <a:pt x="0" y="7620"/>
                  </a:cubicBezTo>
                  <a:cubicBezTo>
                    <a:pt x="5080" y="5080"/>
                    <a:pt x="7620" y="2540"/>
                    <a:pt x="12700" y="0"/>
                  </a:cubicBezTo>
                  <a:cubicBezTo>
                    <a:pt x="15241" y="0"/>
                    <a:pt x="17780" y="2540"/>
                    <a:pt x="20320" y="2540"/>
                  </a:cubicBezTo>
                  <a:cubicBezTo>
                    <a:pt x="15241" y="7620"/>
                    <a:pt x="12700" y="12700"/>
                    <a:pt x="10161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636964B-BF28-4E4B-A788-0E4D86C10559}"/>
                </a:ext>
              </a:extLst>
            </p:cNvPr>
            <p:cNvSpPr/>
            <p:nvPr/>
          </p:nvSpPr>
          <p:spPr>
            <a:xfrm>
              <a:off x="19928128" y="6657340"/>
              <a:ext cx="13410" cy="15240"/>
            </a:xfrm>
            <a:custGeom>
              <a:avLst/>
              <a:gdLst>
                <a:gd name="connsiteX0" fmla="*/ 10871 w 13410"/>
                <a:gd name="connsiteY0" fmla="*/ 0 h 15240"/>
                <a:gd name="connsiteX1" fmla="*/ 13411 w 13410"/>
                <a:gd name="connsiteY1" fmla="*/ 7620 h 15240"/>
                <a:gd name="connsiteX2" fmla="*/ 3252 w 13410"/>
                <a:gd name="connsiteY2" fmla="*/ 15240 h 15240"/>
                <a:gd name="connsiteX3" fmla="*/ 711 w 13410"/>
                <a:gd name="connsiteY3" fmla="*/ 7620 h 15240"/>
                <a:gd name="connsiteX4" fmla="*/ 10871 w 13410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0" h="15240">
                  <a:moveTo>
                    <a:pt x="10871" y="0"/>
                  </a:moveTo>
                  <a:cubicBezTo>
                    <a:pt x="10871" y="2540"/>
                    <a:pt x="13411" y="5080"/>
                    <a:pt x="13411" y="7620"/>
                  </a:cubicBezTo>
                  <a:cubicBezTo>
                    <a:pt x="10871" y="10160"/>
                    <a:pt x="5791" y="12700"/>
                    <a:pt x="3252" y="15240"/>
                  </a:cubicBezTo>
                  <a:cubicBezTo>
                    <a:pt x="3252" y="12700"/>
                    <a:pt x="-1829" y="7620"/>
                    <a:pt x="711" y="7620"/>
                  </a:cubicBezTo>
                  <a:cubicBezTo>
                    <a:pt x="3252" y="5080"/>
                    <a:pt x="8332" y="2540"/>
                    <a:pt x="1087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EFC74550-11B8-4CA8-95E5-90EC18CCD2F9}"/>
                </a:ext>
              </a:extLst>
            </p:cNvPr>
            <p:cNvSpPr/>
            <p:nvPr/>
          </p:nvSpPr>
          <p:spPr>
            <a:xfrm>
              <a:off x="20924519" y="6725919"/>
              <a:ext cx="15240" cy="8749"/>
            </a:xfrm>
            <a:custGeom>
              <a:avLst/>
              <a:gdLst>
                <a:gd name="connsiteX0" fmla="*/ 0 w 15240"/>
                <a:gd name="connsiteY0" fmla="*/ 2540 h 8749"/>
                <a:gd name="connsiteX1" fmla="*/ 12700 w 15240"/>
                <a:gd name="connsiteY1" fmla="*/ 0 h 8749"/>
                <a:gd name="connsiteX2" fmla="*/ 15241 w 15240"/>
                <a:gd name="connsiteY2" fmla="*/ 7620 h 8749"/>
                <a:gd name="connsiteX3" fmla="*/ 2541 w 15240"/>
                <a:gd name="connsiteY3" fmla="*/ 7620 h 8749"/>
                <a:gd name="connsiteX4" fmla="*/ 0 w 15240"/>
                <a:gd name="connsiteY4" fmla="*/ 2540 h 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8749">
                  <a:moveTo>
                    <a:pt x="0" y="2540"/>
                  </a:moveTo>
                  <a:cubicBezTo>
                    <a:pt x="5080" y="2540"/>
                    <a:pt x="10161" y="0"/>
                    <a:pt x="12700" y="0"/>
                  </a:cubicBezTo>
                  <a:cubicBezTo>
                    <a:pt x="15241" y="2540"/>
                    <a:pt x="15241" y="5080"/>
                    <a:pt x="15241" y="7620"/>
                  </a:cubicBezTo>
                  <a:cubicBezTo>
                    <a:pt x="10161" y="7620"/>
                    <a:pt x="5080" y="10161"/>
                    <a:pt x="2541" y="7620"/>
                  </a:cubicBezTo>
                  <a:cubicBezTo>
                    <a:pt x="2541" y="10161"/>
                    <a:pt x="0" y="508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B272C48B-C046-48A6-9A72-D0F765A48F23}"/>
                </a:ext>
              </a:extLst>
            </p:cNvPr>
            <p:cNvSpPr/>
            <p:nvPr/>
          </p:nvSpPr>
          <p:spPr>
            <a:xfrm>
              <a:off x="20982939" y="6631940"/>
              <a:ext cx="17780" cy="17779"/>
            </a:xfrm>
            <a:custGeom>
              <a:avLst/>
              <a:gdLst>
                <a:gd name="connsiteX0" fmla="*/ 0 w 17780"/>
                <a:gd name="connsiteY0" fmla="*/ 5080 h 17779"/>
                <a:gd name="connsiteX1" fmla="*/ 17780 w 17780"/>
                <a:gd name="connsiteY1" fmla="*/ 0 h 17779"/>
                <a:gd name="connsiteX2" fmla="*/ 10161 w 17780"/>
                <a:gd name="connsiteY2" fmla="*/ 17780 h 17779"/>
                <a:gd name="connsiteX3" fmla="*/ 0 w 17780"/>
                <a:gd name="connsiteY3" fmla="*/ 50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79">
                  <a:moveTo>
                    <a:pt x="0" y="5080"/>
                  </a:moveTo>
                  <a:cubicBezTo>
                    <a:pt x="5080" y="2540"/>
                    <a:pt x="12700" y="0"/>
                    <a:pt x="17780" y="0"/>
                  </a:cubicBezTo>
                  <a:cubicBezTo>
                    <a:pt x="15241" y="5080"/>
                    <a:pt x="12700" y="12700"/>
                    <a:pt x="10161" y="17780"/>
                  </a:cubicBezTo>
                  <a:cubicBezTo>
                    <a:pt x="7621" y="12700"/>
                    <a:pt x="2541" y="762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FC5765D2-12BB-40C8-B283-375A1DFD3483}"/>
                </a:ext>
              </a:extLst>
            </p:cNvPr>
            <p:cNvSpPr/>
            <p:nvPr/>
          </p:nvSpPr>
          <p:spPr>
            <a:xfrm>
              <a:off x="20906739" y="6776719"/>
              <a:ext cx="15240" cy="11289"/>
            </a:xfrm>
            <a:custGeom>
              <a:avLst/>
              <a:gdLst>
                <a:gd name="connsiteX0" fmla="*/ 15241 w 15240"/>
                <a:gd name="connsiteY0" fmla="*/ 10161 h 11289"/>
                <a:gd name="connsiteX1" fmla="*/ 2541 w 15240"/>
                <a:gd name="connsiteY1" fmla="*/ 10161 h 11289"/>
                <a:gd name="connsiteX2" fmla="*/ 0 w 15240"/>
                <a:gd name="connsiteY2" fmla="*/ 2540 h 11289"/>
                <a:gd name="connsiteX3" fmla="*/ 12700 w 15240"/>
                <a:gd name="connsiteY3" fmla="*/ 0 h 11289"/>
                <a:gd name="connsiteX4" fmla="*/ 15241 w 15240"/>
                <a:gd name="connsiteY4" fmla="*/ 10161 h 1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1289">
                  <a:moveTo>
                    <a:pt x="15241" y="10161"/>
                  </a:moveTo>
                  <a:cubicBezTo>
                    <a:pt x="10161" y="10161"/>
                    <a:pt x="5080" y="12700"/>
                    <a:pt x="2541" y="10161"/>
                  </a:cubicBezTo>
                  <a:cubicBezTo>
                    <a:pt x="0" y="10161"/>
                    <a:pt x="0" y="5080"/>
                    <a:pt x="0" y="2540"/>
                  </a:cubicBezTo>
                  <a:cubicBezTo>
                    <a:pt x="5080" y="2540"/>
                    <a:pt x="10161" y="2540"/>
                    <a:pt x="12700" y="0"/>
                  </a:cubicBezTo>
                  <a:cubicBezTo>
                    <a:pt x="12700" y="5080"/>
                    <a:pt x="12700" y="7620"/>
                    <a:pt x="15241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21FD2F2-6553-4D2C-86E1-C121026655C8}"/>
                </a:ext>
              </a:extLst>
            </p:cNvPr>
            <p:cNvSpPr/>
            <p:nvPr/>
          </p:nvSpPr>
          <p:spPr>
            <a:xfrm>
              <a:off x="20637500" y="6543040"/>
              <a:ext cx="7619" cy="7619"/>
            </a:xfrm>
            <a:custGeom>
              <a:avLst/>
              <a:gdLst>
                <a:gd name="connsiteX0" fmla="*/ 7620 w 7619"/>
                <a:gd name="connsiteY0" fmla="*/ 2540 h 7619"/>
                <a:gd name="connsiteX1" fmla="*/ 0 w 7619"/>
                <a:gd name="connsiteY1" fmla="*/ 7620 h 7619"/>
                <a:gd name="connsiteX2" fmla="*/ 2539 w 7619"/>
                <a:gd name="connsiteY2" fmla="*/ 0 h 7619"/>
                <a:gd name="connsiteX3" fmla="*/ 7620 w 7619"/>
                <a:gd name="connsiteY3" fmla="*/ 254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7620" y="2540"/>
                  </a:moveTo>
                  <a:cubicBezTo>
                    <a:pt x="7620" y="5080"/>
                    <a:pt x="5080" y="7620"/>
                    <a:pt x="0" y="7620"/>
                  </a:cubicBezTo>
                  <a:cubicBezTo>
                    <a:pt x="0" y="7620"/>
                    <a:pt x="2539" y="0"/>
                    <a:pt x="2539" y="0"/>
                  </a:cubicBezTo>
                  <a:cubicBezTo>
                    <a:pt x="5080" y="0"/>
                    <a:pt x="5080" y="2540"/>
                    <a:pt x="762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C2A16F44-3E83-4130-86F7-BC33A008EC27}"/>
                </a:ext>
              </a:extLst>
            </p:cNvPr>
            <p:cNvSpPr/>
            <p:nvPr/>
          </p:nvSpPr>
          <p:spPr>
            <a:xfrm>
              <a:off x="20990560" y="6649719"/>
              <a:ext cx="13391" cy="17780"/>
            </a:xfrm>
            <a:custGeom>
              <a:avLst/>
              <a:gdLst>
                <a:gd name="connsiteX0" fmla="*/ 7620 w 13391"/>
                <a:gd name="connsiteY0" fmla="*/ 17780 h 17780"/>
                <a:gd name="connsiteX1" fmla="*/ 0 w 13391"/>
                <a:gd name="connsiteY1" fmla="*/ 5080 h 17780"/>
                <a:gd name="connsiteX2" fmla="*/ 10159 w 13391"/>
                <a:gd name="connsiteY2" fmla="*/ 0 h 17780"/>
                <a:gd name="connsiteX3" fmla="*/ 12700 w 13391"/>
                <a:gd name="connsiteY3" fmla="*/ 12700 h 17780"/>
                <a:gd name="connsiteX4" fmla="*/ 7620 w 13391"/>
                <a:gd name="connsiteY4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1" h="17780">
                  <a:moveTo>
                    <a:pt x="7620" y="17780"/>
                  </a:moveTo>
                  <a:cubicBezTo>
                    <a:pt x="5079" y="12700"/>
                    <a:pt x="2539" y="10161"/>
                    <a:pt x="0" y="5080"/>
                  </a:cubicBezTo>
                  <a:cubicBezTo>
                    <a:pt x="2539" y="2540"/>
                    <a:pt x="7620" y="2540"/>
                    <a:pt x="10159" y="0"/>
                  </a:cubicBezTo>
                  <a:cubicBezTo>
                    <a:pt x="12700" y="5080"/>
                    <a:pt x="12700" y="7620"/>
                    <a:pt x="12700" y="12700"/>
                  </a:cubicBezTo>
                  <a:cubicBezTo>
                    <a:pt x="15239" y="15240"/>
                    <a:pt x="10159" y="15240"/>
                    <a:pt x="762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0F954173-3D38-453A-B744-3B96BE0E0090}"/>
                </a:ext>
              </a:extLst>
            </p:cNvPr>
            <p:cNvSpPr/>
            <p:nvPr/>
          </p:nvSpPr>
          <p:spPr>
            <a:xfrm>
              <a:off x="20726400" y="6416040"/>
              <a:ext cx="15239" cy="15239"/>
            </a:xfrm>
            <a:custGeom>
              <a:avLst/>
              <a:gdLst>
                <a:gd name="connsiteX0" fmla="*/ 0 w 15239"/>
                <a:gd name="connsiteY0" fmla="*/ 2540 h 15239"/>
                <a:gd name="connsiteX1" fmla="*/ 12700 w 15239"/>
                <a:gd name="connsiteY1" fmla="*/ 0 h 15239"/>
                <a:gd name="connsiteX2" fmla="*/ 15239 w 15239"/>
                <a:gd name="connsiteY2" fmla="*/ 7620 h 15239"/>
                <a:gd name="connsiteX3" fmla="*/ 2539 w 15239"/>
                <a:gd name="connsiteY3" fmla="*/ 15240 h 15239"/>
                <a:gd name="connsiteX4" fmla="*/ 0 w 15239"/>
                <a:gd name="connsiteY4" fmla="*/ 254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5239">
                  <a:moveTo>
                    <a:pt x="0" y="2540"/>
                  </a:moveTo>
                  <a:cubicBezTo>
                    <a:pt x="5080" y="0"/>
                    <a:pt x="7620" y="0"/>
                    <a:pt x="12700" y="0"/>
                  </a:cubicBezTo>
                  <a:cubicBezTo>
                    <a:pt x="12700" y="0"/>
                    <a:pt x="15239" y="5080"/>
                    <a:pt x="15239" y="7620"/>
                  </a:cubicBezTo>
                  <a:cubicBezTo>
                    <a:pt x="10161" y="10160"/>
                    <a:pt x="7620" y="12700"/>
                    <a:pt x="2539" y="15240"/>
                  </a:cubicBezTo>
                  <a:cubicBezTo>
                    <a:pt x="5080" y="10160"/>
                    <a:pt x="2539" y="762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50B60431-EA1D-4D70-99BE-8A4634141423}"/>
                </a:ext>
              </a:extLst>
            </p:cNvPr>
            <p:cNvSpPr/>
            <p:nvPr/>
          </p:nvSpPr>
          <p:spPr>
            <a:xfrm>
              <a:off x="21005399" y="6600348"/>
              <a:ext cx="46120" cy="36670"/>
            </a:xfrm>
            <a:custGeom>
              <a:avLst/>
              <a:gdLst>
                <a:gd name="connsiteX0" fmla="*/ 401 w 46120"/>
                <a:gd name="connsiteY0" fmla="*/ 21431 h 36670"/>
                <a:gd name="connsiteX1" fmla="*/ 28340 w 46120"/>
                <a:gd name="connsiteY1" fmla="*/ 3651 h 36670"/>
                <a:gd name="connsiteX2" fmla="*/ 46121 w 46120"/>
                <a:gd name="connsiteY2" fmla="*/ 29051 h 36670"/>
                <a:gd name="connsiteX3" fmla="*/ 13101 w 46120"/>
                <a:gd name="connsiteY3" fmla="*/ 36671 h 36670"/>
                <a:gd name="connsiteX4" fmla="*/ 401 w 46120"/>
                <a:gd name="connsiteY4" fmla="*/ 21431 h 3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20" h="36670">
                  <a:moveTo>
                    <a:pt x="401" y="21431"/>
                  </a:moveTo>
                  <a:cubicBezTo>
                    <a:pt x="2940" y="6191"/>
                    <a:pt x="10561" y="-6509"/>
                    <a:pt x="28340" y="3651"/>
                  </a:cubicBezTo>
                  <a:cubicBezTo>
                    <a:pt x="33421" y="6191"/>
                    <a:pt x="35961" y="16351"/>
                    <a:pt x="46121" y="29051"/>
                  </a:cubicBezTo>
                  <a:cubicBezTo>
                    <a:pt x="30881" y="31591"/>
                    <a:pt x="23261" y="36671"/>
                    <a:pt x="13101" y="36671"/>
                  </a:cubicBezTo>
                  <a:cubicBezTo>
                    <a:pt x="8021" y="34131"/>
                    <a:pt x="-2139" y="26511"/>
                    <a:pt x="401" y="2143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7DD7A42A-233E-46C8-8CC0-AC7DD4CBB569}"/>
                </a:ext>
              </a:extLst>
            </p:cNvPr>
            <p:cNvSpPr/>
            <p:nvPr/>
          </p:nvSpPr>
          <p:spPr>
            <a:xfrm>
              <a:off x="21036280" y="6802119"/>
              <a:ext cx="17780" cy="17780"/>
            </a:xfrm>
            <a:custGeom>
              <a:avLst/>
              <a:gdLst>
                <a:gd name="connsiteX0" fmla="*/ 5080 w 17780"/>
                <a:gd name="connsiteY0" fmla="*/ 17780 h 17780"/>
                <a:gd name="connsiteX1" fmla="*/ 0 w 17780"/>
                <a:gd name="connsiteY1" fmla="*/ 0 h 17780"/>
                <a:gd name="connsiteX2" fmla="*/ 17780 w 17780"/>
                <a:gd name="connsiteY2" fmla="*/ 7620 h 17780"/>
                <a:gd name="connsiteX3" fmla="*/ 5080 w 17780"/>
                <a:gd name="connsiteY3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5080" y="17780"/>
                  </a:moveTo>
                  <a:cubicBezTo>
                    <a:pt x="2539" y="12700"/>
                    <a:pt x="0" y="5080"/>
                    <a:pt x="0" y="0"/>
                  </a:cubicBezTo>
                  <a:cubicBezTo>
                    <a:pt x="5080" y="2540"/>
                    <a:pt x="12700" y="5080"/>
                    <a:pt x="17780" y="7620"/>
                  </a:cubicBezTo>
                  <a:cubicBezTo>
                    <a:pt x="12700" y="7620"/>
                    <a:pt x="7620" y="12700"/>
                    <a:pt x="508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838AEEBF-F0B1-4B90-8B23-8992B9DA39DD}"/>
                </a:ext>
              </a:extLst>
            </p:cNvPr>
            <p:cNvSpPr/>
            <p:nvPr/>
          </p:nvSpPr>
          <p:spPr>
            <a:xfrm>
              <a:off x="20471688" y="6471920"/>
              <a:ext cx="13411" cy="17779"/>
            </a:xfrm>
            <a:custGeom>
              <a:avLst/>
              <a:gdLst>
                <a:gd name="connsiteX0" fmla="*/ 3250 w 13411"/>
                <a:gd name="connsiteY0" fmla="*/ 17780 h 17779"/>
                <a:gd name="connsiteX1" fmla="*/ 711 w 13411"/>
                <a:gd name="connsiteY1" fmla="*/ 10160 h 17779"/>
                <a:gd name="connsiteX2" fmla="*/ 10872 w 13411"/>
                <a:gd name="connsiteY2" fmla="*/ 0 h 17779"/>
                <a:gd name="connsiteX3" fmla="*/ 13411 w 13411"/>
                <a:gd name="connsiteY3" fmla="*/ 7620 h 17779"/>
                <a:gd name="connsiteX4" fmla="*/ 3250 w 13411"/>
                <a:gd name="connsiteY4" fmla="*/ 177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7779">
                  <a:moveTo>
                    <a:pt x="3250" y="17780"/>
                  </a:moveTo>
                  <a:cubicBezTo>
                    <a:pt x="3250" y="15240"/>
                    <a:pt x="-1828" y="10160"/>
                    <a:pt x="711" y="10160"/>
                  </a:cubicBezTo>
                  <a:cubicBezTo>
                    <a:pt x="3250" y="7620"/>
                    <a:pt x="8331" y="2540"/>
                    <a:pt x="10872" y="0"/>
                  </a:cubicBezTo>
                  <a:cubicBezTo>
                    <a:pt x="10872" y="2540"/>
                    <a:pt x="13411" y="5080"/>
                    <a:pt x="13411" y="7620"/>
                  </a:cubicBezTo>
                  <a:cubicBezTo>
                    <a:pt x="10872" y="10160"/>
                    <a:pt x="5791" y="12700"/>
                    <a:pt x="325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B8D3F486-1354-4567-8594-1C021729F761}"/>
                </a:ext>
              </a:extLst>
            </p:cNvPr>
            <p:cNvSpPr/>
            <p:nvPr/>
          </p:nvSpPr>
          <p:spPr>
            <a:xfrm>
              <a:off x="20424139" y="6339128"/>
              <a:ext cx="17780" cy="13411"/>
            </a:xfrm>
            <a:custGeom>
              <a:avLst/>
              <a:gdLst>
                <a:gd name="connsiteX0" fmla="*/ 0 w 17780"/>
                <a:gd name="connsiteY0" fmla="*/ 3251 h 13411"/>
                <a:gd name="connsiteX1" fmla="*/ 7621 w 17780"/>
                <a:gd name="connsiteY1" fmla="*/ 711 h 13411"/>
                <a:gd name="connsiteX2" fmla="*/ 17780 w 17780"/>
                <a:gd name="connsiteY2" fmla="*/ 10871 h 13411"/>
                <a:gd name="connsiteX3" fmla="*/ 10161 w 17780"/>
                <a:gd name="connsiteY3" fmla="*/ 13411 h 13411"/>
                <a:gd name="connsiteX4" fmla="*/ 0 w 17780"/>
                <a:gd name="connsiteY4" fmla="*/ 3251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0" y="3251"/>
                  </a:moveTo>
                  <a:cubicBezTo>
                    <a:pt x="2541" y="3251"/>
                    <a:pt x="7621" y="-1829"/>
                    <a:pt x="7621" y="711"/>
                  </a:cubicBezTo>
                  <a:cubicBezTo>
                    <a:pt x="10161" y="3251"/>
                    <a:pt x="15241" y="8331"/>
                    <a:pt x="17780" y="10871"/>
                  </a:cubicBezTo>
                  <a:cubicBezTo>
                    <a:pt x="15241" y="10871"/>
                    <a:pt x="12700" y="13411"/>
                    <a:pt x="10161" y="13411"/>
                  </a:cubicBezTo>
                  <a:cubicBezTo>
                    <a:pt x="5080" y="8331"/>
                    <a:pt x="2541" y="5791"/>
                    <a:pt x="0" y="325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05F8B360-30B0-414B-9D14-E8FAC55A063E}"/>
                </a:ext>
              </a:extLst>
            </p:cNvPr>
            <p:cNvSpPr/>
            <p:nvPr/>
          </p:nvSpPr>
          <p:spPr>
            <a:xfrm>
              <a:off x="21043900" y="6799580"/>
              <a:ext cx="7619" cy="7619"/>
            </a:xfrm>
            <a:custGeom>
              <a:avLst/>
              <a:gdLst>
                <a:gd name="connsiteX0" fmla="*/ 2539 w 7619"/>
                <a:gd name="connsiteY0" fmla="*/ 0 h 7619"/>
                <a:gd name="connsiteX1" fmla="*/ 7620 w 7619"/>
                <a:gd name="connsiteY1" fmla="*/ 7620 h 7619"/>
                <a:gd name="connsiteX2" fmla="*/ 0 w 7619"/>
                <a:gd name="connsiteY2" fmla="*/ 5080 h 7619"/>
                <a:gd name="connsiteX3" fmla="*/ 2539 w 7619"/>
                <a:gd name="connsiteY3" fmla="*/ 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2539" y="0"/>
                  </a:moveTo>
                  <a:cubicBezTo>
                    <a:pt x="5080" y="0"/>
                    <a:pt x="7620" y="2539"/>
                    <a:pt x="7620" y="7620"/>
                  </a:cubicBezTo>
                  <a:cubicBezTo>
                    <a:pt x="7620" y="7620"/>
                    <a:pt x="0" y="5080"/>
                    <a:pt x="0" y="5080"/>
                  </a:cubicBezTo>
                  <a:cubicBezTo>
                    <a:pt x="0" y="2539"/>
                    <a:pt x="0" y="2539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BA66C313-F1E7-41D3-A8AF-38659FA39661}"/>
                </a:ext>
              </a:extLst>
            </p:cNvPr>
            <p:cNvSpPr/>
            <p:nvPr/>
          </p:nvSpPr>
          <p:spPr>
            <a:xfrm>
              <a:off x="20538439" y="6301740"/>
              <a:ext cx="13411" cy="15239"/>
            </a:xfrm>
            <a:custGeom>
              <a:avLst/>
              <a:gdLst>
                <a:gd name="connsiteX0" fmla="*/ 2541 w 13411"/>
                <a:gd name="connsiteY0" fmla="*/ 15240 h 15239"/>
                <a:gd name="connsiteX1" fmla="*/ 0 w 13411"/>
                <a:gd name="connsiteY1" fmla="*/ 7620 h 15239"/>
                <a:gd name="connsiteX2" fmla="*/ 10161 w 13411"/>
                <a:gd name="connsiteY2" fmla="*/ 0 h 15239"/>
                <a:gd name="connsiteX3" fmla="*/ 12700 w 13411"/>
                <a:gd name="connsiteY3" fmla="*/ 7620 h 15239"/>
                <a:gd name="connsiteX4" fmla="*/ 2541 w 13411"/>
                <a:gd name="connsiteY4" fmla="*/ 1524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39">
                  <a:moveTo>
                    <a:pt x="2541" y="15240"/>
                  </a:moveTo>
                  <a:cubicBezTo>
                    <a:pt x="2541" y="12700"/>
                    <a:pt x="0" y="10160"/>
                    <a:pt x="0" y="7620"/>
                  </a:cubicBezTo>
                  <a:cubicBezTo>
                    <a:pt x="2541" y="5080"/>
                    <a:pt x="7621" y="2540"/>
                    <a:pt x="10161" y="0"/>
                  </a:cubicBezTo>
                  <a:cubicBezTo>
                    <a:pt x="10161" y="2540"/>
                    <a:pt x="15241" y="7620"/>
                    <a:pt x="12700" y="7620"/>
                  </a:cubicBezTo>
                  <a:cubicBezTo>
                    <a:pt x="10161" y="10160"/>
                    <a:pt x="5080" y="12700"/>
                    <a:pt x="2541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A5ED28AB-C0DD-4286-89C8-BA6603EF240E}"/>
                </a:ext>
              </a:extLst>
            </p:cNvPr>
            <p:cNvSpPr/>
            <p:nvPr/>
          </p:nvSpPr>
          <p:spPr>
            <a:xfrm>
              <a:off x="20388580" y="6365240"/>
              <a:ext cx="45719" cy="35559"/>
            </a:xfrm>
            <a:custGeom>
              <a:avLst/>
              <a:gdLst>
                <a:gd name="connsiteX0" fmla="*/ 20320 w 45719"/>
                <a:gd name="connsiteY0" fmla="*/ 0 h 35559"/>
                <a:gd name="connsiteX1" fmla="*/ 45720 w 45719"/>
                <a:gd name="connsiteY1" fmla="*/ 22860 h 35559"/>
                <a:gd name="connsiteX2" fmla="*/ 15239 w 45719"/>
                <a:gd name="connsiteY2" fmla="*/ 35560 h 35559"/>
                <a:gd name="connsiteX3" fmla="*/ 0 w 45719"/>
                <a:gd name="connsiteY3" fmla="*/ 10160 h 35559"/>
                <a:gd name="connsiteX4" fmla="*/ 20320 w 45719"/>
                <a:gd name="connsiteY4" fmla="*/ 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19" h="35559">
                  <a:moveTo>
                    <a:pt x="20320" y="0"/>
                  </a:moveTo>
                  <a:cubicBezTo>
                    <a:pt x="27939" y="2540"/>
                    <a:pt x="33020" y="12700"/>
                    <a:pt x="45720" y="22860"/>
                  </a:cubicBezTo>
                  <a:cubicBezTo>
                    <a:pt x="30480" y="30480"/>
                    <a:pt x="17780" y="35560"/>
                    <a:pt x="15239" y="35560"/>
                  </a:cubicBezTo>
                  <a:cubicBezTo>
                    <a:pt x="7620" y="30480"/>
                    <a:pt x="2539" y="20320"/>
                    <a:pt x="0" y="10160"/>
                  </a:cubicBezTo>
                  <a:cubicBezTo>
                    <a:pt x="2539" y="10160"/>
                    <a:pt x="15239" y="0"/>
                    <a:pt x="203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2770476-9448-449D-8FD0-FEFBA75BA912}"/>
                </a:ext>
              </a:extLst>
            </p:cNvPr>
            <p:cNvSpPr/>
            <p:nvPr/>
          </p:nvSpPr>
          <p:spPr>
            <a:xfrm>
              <a:off x="20357388" y="6309359"/>
              <a:ext cx="14122" cy="17780"/>
            </a:xfrm>
            <a:custGeom>
              <a:avLst/>
              <a:gdLst>
                <a:gd name="connsiteX0" fmla="*/ 3250 w 14122"/>
                <a:gd name="connsiteY0" fmla="*/ 17780 h 17780"/>
                <a:gd name="connsiteX1" fmla="*/ 711 w 14122"/>
                <a:gd name="connsiteY1" fmla="*/ 10160 h 17780"/>
                <a:gd name="connsiteX2" fmla="*/ 10872 w 14122"/>
                <a:gd name="connsiteY2" fmla="*/ 0 h 17780"/>
                <a:gd name="connsiteX3" fmla="*/ 13411 w 14122"/>
                <a:gd name="connsiteY3" fmla="*/ 7620 h 17780"/>
                <a:gd name="connsiteX4" fmla="*/ 3250 w 14122"/>
                <a:gd name="connsiteY4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80">
                  <a:moveTo>
                    <a:pt x="3250" y="17780"/>
                  </a:moveTo>
                  <a:cubicBezTo>
                    <a:pt x="3250" y="15240"/>
                    <a:pt x="-1828" y="10160"/>
                    <a:pt x="711" y="10160"/>
                  </a:cubicBezTo>
                  <a:cubicBezTo>
                    <a:pt x="3250" y="7620"/>
                    <a:pt x="8331" y="2540"/>
                    <a:pt x="10872" y="0"/>
                  </a:cubicBezTo>
                  <a:cubicBezTo>
                    <a:pt x="10872" y="2540"/>
                    <a:pt x="15950" y="7620"/>
                    <a:pt x="13411" y="7620"/>
                  </a:cubicBezTo>
                  <a:cubicBezTo>
                    <a:pt x="10872" y="12700"/>
                    <a:pt x="5791" y="15240"/>
                    <a:pt x="325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A5F737F5-87F2-427B-94B9-D6E295E66A0A}"/>
                </a:ext>
              </a:extLst>
            </p:cNvPr>
            <p:cNvSpPr/>
            <p:nvPr/>
          </p:nvSpPr>
          <p:spPr>
            <a:xfrm>
              <a:off x="20387887" y="6268720"/>
              <a:ext cx="38792" cy="27939"/>
            </a:xfrm>
            <a:custGeom>
              <a:avLst/>
              <a:gdLst>
                <a:gd name="connsiteX0" fmla="*/ 693 w 38792"/>
                <a:gd name="connsiteY0" fmla="*/ 10160 h 27939"/>
                <a:gd name="connsiteX1" fmla="*/ 28632 w 38792"/>
                <a:gd name="connsiteY1" fmla="*/ 0 h 27939"/>
                <a:gd name="connsiteX2" fmla="*/ 38793 w 38792"/>
                <a:gd name="connsiteY2" fmla="*/ 15240 h 27939"/>
                <a:gd name="connsiteX3" fmla="*/ 5773 w 38792"/>
                <a:gd name="connsiteY3" fmla="*/ 27940 h 27939"/>
                <a:gd name="connsiteX4" fmla="*/ 693 w 38792"/>
                <a:gd name="connsiteY4" fmla="*/ 10160 h 27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92" h="27939">
                  <a:moveTo>
                    <a:pt x="693" y="10160"/>
                  </a:moveTo>
                  <a:cubicBezTo>
                    <a:pt x="8312" y="5080"/>
                    <a:pt x="18473" y="2540"/>
                    <a:pt x="28632" y="0"/>
                  </a:cubicBezTo>
                  <a:cubicBezTo>
                    <a:pt x="31173" y="0"/>
                    <a:pt x="36252" y="7620"/>
                    <a:pt x="38793" y="15240"/>
                  </a:cubicBezTo>
                  <a:cubicBezTo>
                    <a:pt x="28632" y="20320"/>
                    <a:pt x="15932" y="22860"/>
                    <a:pt x="5773" y="27940"/>
                  </a:cubicBezTo>
                  <a:cubicBezTo>
                    <a:pt x="3232" y="22860"/>
                    <a:pt x="-1848" y="10160"/>
                    <a:pt x="693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715BF03B-49C7-4F09-A878-A96D3D01F906}"/>
                </a:ext>
              </a:extLst>
            </p:cNvPr>
            <p:cNvSpPr/>
            <p:nvPr/>
          </p:nvSpPr>
          <p:spPr>
            <a:xfrm>
              <a:off x="20340319" y="6398259"/>
              <a:ext cx="30480" cy="22860"/>
            </a:xfrm>
            <a:custGeom>
              <a:avLst/>
              <a:gdLst>
                <a:gd name="connsiteX0" fmla="*/ 0 w 30480"/>
                <a:gd name="connsiteY0" fmla="*/ 12700 h 22860"/>
                <a:gd name="connsiteX1" fmla="*/ 12700 w 30480"/>
                <a:gd name="connsiteY1" fmla="*/ 0 h 22860"/>
                <a:gd name="connsiteX2" fmla="*/ 30480 w 30480"/>
                <a:gd name="connsiteY2" fmla="*/ 17780 h 22860"/>
                <a:gd name="connsiteX3" fmla="*/ 12700 w 30480"/>
                <a:gd name="connsiteY3" fmla="*/ 22860 h 22860"/>
                <a:gd name="connsiteX4" fmla="*/ 0 w 30480"/>
                <a:gd name="connsiteY4" fmla="*/ 12700 h 2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" h="22860">
                  <a:moveTo>
                    <a:pt x="0" y="12700"/>
                  </a:moveTo>
                  <a:cubicBezTo>
                    <a:pt x="5080" y="7620"/>
                    <a:pt x="10161" y="2540"/>
                    <a:pt x="12700" y="0"/>
                  </a:cubicBezTo>
                  <a:cubicBezTo>
                    <a:pt x="22861" y="10160"/>
                    <a:pt x="27941" y="15240"/>
                    <a:pt x="30480" y="17780"/>
                  </a:cubicBezTo>
                  <a:cubicBezTo>
                    <a:pt x="22861" y="20320"/>
                    <a:pt x="17780" y="22860"/>
                    <a:pt x="12700" y="22860"/>
                  </a:cubicBezTo>
                  <a:cubicBezTo>
                    <a:pt x="7620" y="22860"/>
                    <a:pt x="5080" y="17780"/>
                    <a:pt x="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EA826B0A-1773-40F1-BD9D-B147BAAA0EA8}"/>
                </a:ext>
              </a:extLst>
            </p:cNvPr>
            <p:cNvSpPr/>
            <p:nvPr/>
          </p:nvSpPr>
          <p:spPr>
            <a:xfrm>
              <a:off x="20525739" y="6433108"/>
              <a:ext cx="15240" cy="13411"/>
            </a:xfrm>
            <a:custGeom>
              <a:avLst/>
              <a:gdLst>
                <a:gd name="connsiteX0" fmla="*/ 15241 w 15240"/>
                <a:gd name="connsiteY0" fmla="*/ 10871 h 13411"/>
                <a:gd name="connsiteX1" fmla="*/ 7621 w 15240"/>
                <a:gd name="connsiteY1" fmla="*/ 13411 h 13411"/>
                <a:gd name="connsiteX2" fmla="*/ 0 w 15240"/>
                <a:gd name="connsiteY2" fmla="*/ 3251 h 13411"/>
                <a:gd name="connsiteX3" fmla="*/ 7621 w 15240"/>
                <a:gd name="connsiteY3" fmla="*/ 711 h 13411"/>
                <a:gd name="connsiteX4" fmla="*/ 15241 w 15240"/>
                <a:gd name="connsiteY4" fmla="*/ 10871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3411">
                  <a:moveTo>
                    <a:pt x="15241" y="10871"/>
                  </a:moveTo>
                  <a:cubicBezTo>
                    <a:pt x="12700" y="10871"/>
                    <a:pt x="10161" y="13411"/>
                    <a:pt x="7621" y="13411"/>
                  </a:cubicBezTo>
                  <a:cubicBezTo>
                    <a:pt x="5080" y="10871"/>
                    <a:pt x="2541" y="5791"/>
                    <a:pt x="0" y="3251"/>
                  </a:cubicBezTo>
                  <a:cubicBezTo>
                    <a:pt x="2541" y="3251"/>
                    <a:pt x="7621" y="-1829"/>
                    <a:pt x="7621" y="711"/>
                  </a:cubicBezTo>
                  <a:cubicBezTo>
                    <a:pt x="10161" y="5791"/>
                    <a:pt x="12700" y="8331"/>
                    <a:pt x="15241" y="1087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5E875706-F4C3-4951-AEFB-64BAC04DE4EF}"/>
                </a:ext>
              </a:extLst>
            </p:cNvPr>
            <p:cNvSpPr/>
            <p:nvPr/>
          </p:nvSpPr>
          <p:spPr>
            <a:xfrm>
              <a:off x="20622260" y="6431279"/>
              <a:ext cx="12700" cy="15240"/>
            </a:xfrm>
            <a:custGeom>
              <a:avLst/>
              <a:gdLst>
                <a:gd name="connsiteX0" fmla="*/ 0 w 12700"/>
                <a:gd name="connsiteY0" fmla="*/ 5080 h 15240"/>
                <a:gd name="connsiteX1" fmla="*/ 10159 w 12700"/>
                <a:gd name="connsiteY1" fmla="*/ 0 h 15240"/>
                <a:gd name="connsiteX2" fmla="*/ 12700 w 12700"/>
                <a:gd name="connsiteY2" fmla="*/ 12700 h 15240"/>
                <a:gd name="connsiteX3" fmla="*/ 5079 w 12700"/>
                <a:gd name="connsiteY3" fmla="*/ 15240 h 15240"/>
                <a:gd name="connsiteX4" fmla="*/ 0 w 12700"/>
                <a:gd name="connsiteY4" fmla="*/ 508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5080"/>
                  </a:moveTo>
                  <a:cubicBezTo>
                    <a:pt x="2539" y="2540"/>
                    <a:pt x="7620" y="2540"/>
                    <a:pt x="10159" y="0"/>
                  </a:cubicBezTo>
                  <a:cubicBezTo>
                    <a:pt x="12700" y="5080"/>
                    <a:pt x="12700" y="7620"/>
                    <a:pt x="12700" y="12700"/>
                  </a:cubicBezTo>
                  <a:cubicBezTo>
                    <a:pt x="12700" y="12700"/>
                    <a:pt x="7620" y="15240"/>
                    <a:pt x="5079" y="15240"/>
                  </a:cubicBezTo>
                  <a:cubicBezTo>
                    <a:pt x="5079" y="12700"/>
                    <a:pt x="2539" y="762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8B96E7E5-3B80-4046-95EE-26B4E07F6391}"/>
                </a:ext>
              </a:extLst>
            </p:cNvPr>
            <p:cNvSpPr/>
            <p:nvPr/>
          </p:nvSpPr>
          <p:spPr>
            <a:xfrm>
              <a:off x="20614639" y="6408420"/>
              <a:ext cx="15240" cy="20320"/>
            </a:xfrm>
            <a:custGeom>
              <a:avLst/>
              <a:gdLst>
                <a:gd name="connsiteX0" fmla="*/ 0 w 15240"/>
                <a:gd name="connsiteY0" fmla="*/ 10160 h 20320"/>
                <a:gd name="connsiteX1" fmla="*/ 7621 w 15240"/>
                <a:gd name="connsiteY1" fmla="*/ 0 h 20320"/>
                <a:gd name="connsiteX2" fmla="*/ 15241 w 15240"/>
                <a:gd name="connsiteY2" fmla="*/ 12700 h 20320"/>
                <a:gd name="connsiteX3" fmla="*/ 12700 w 15240"/>
                <a:gd name="connsiteY3" fmla="*/ 20320 h 20320"/>
                <a:gd name="connsiteX4" fmla="*/ 0 w 15240"/>
                <a:gd name="connsiteY4" fmla="*/ 10160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20320">
                  <a:moveTo>
                    <a:pt x="0" y="10160"/>
                  </a:moveTo>
                  <a:cubicBezTo>
                    <a:pt x="0" y="10160"/>
                    <a:pt x="5080" y="5080"/>
                    <a:pt x="7621" y="0"/>
                  </a:cubicBezTo>
                  <a:cubicBezTo>
                    <a:pt x="10161" y="5080"/>
                    <a:pt x="12700" y="7620"/>
                    <a:pt x="15241" y="12700"/>
                  </a:cubicBezTo>
                  <a:cubicBezTo>
                    <a:pt x="15241" y="15240"/>
                    <a:pt x="12700" y="17780"/>
                    <a:pt x="12700" y="20320"/>
                  </a:cubicBezTo>
                  <a:cubicBezTo>
                    <a:pt x="7621" y="17780"/>
                    <a:pt x="2541" y="1270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5CC463D-1E03-4513-927C-896C322BF975}"/>
                </a:ext>
              </a:extLst>
            </p:cNvPr>
            <p:cNvSpPr/>
            <p:nvPr/>
          </p:nvSpPr>
          <p:spPr>
            <a:xfrm>
              <a:off x="20685048" y="6474459"/>
              <a:ext cx="13411" cy="15240"/>
            </a:xfrm>
            <a:custGeom>
              <a:avLst/>
              <a:gdLst>
                <a:gd name="connsiteX0" fmla="*/ 10871 w 13411"/>
                <a:gd name="connsiteY0" fmla="*/ 0 h 15240"/>
                <a:gd name="connsiteX1" fmla="*/ 13412 w 13411"/>
                <a:gd name="connsiteY1" fmla="*/ 7620 h 15240"/>
                <a:gd name="connsiteX2" fmla="*/ 3251 w 13411"/>
                <a:gd name="connsiteY2" fmla="*/ 15240 h 15240"/>
                <a:gd name="connsiteX3" fmla="*/ 712 w 13411"/>
                <a:gd name="connsiteY3" fmla="*/ 7620 h 15240"/>
                <a:gd name="connsiteX4" fmla="*/ 10871 w 13411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40">
                  <a:moveTo>
                    <a:pt x="10871" y="0"/>
                  </a:moveTo>
                  <a:cubicBezTo>
                    <a:pt x="10871" y="2540"/>
                    <a:pt x="13412" y="5080"/>
                    <a:pt x="13412" y="7620"/>
                  </a:cubicBezTo>
                  <a:cubicBezTo>
                    <a:pt x="10871" y="10160"/>
                    <a:pt x="5790" y="12700"/>
                    <a:pt x="3251" y="15240"/>
                  </a:cubicBezTo>
                  <a:cubicBezTo>
                    <a:pt x="3251" y="12700"/>
                    <a:pt x="-1829" y="7620"/>
                    <a:pt x="712" y="7620"/>
                  </a:cubicBezTo>
                  <a:cubicBezTo>
                    <a:pt x="3251" y="5080"/>
                    <a:pt x="8331" y="2540"/>
                    <a:pt x="1087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9D862A4F-0AE2-4EF8-8E26-2B320B93643A}"/>
                </a:ext>
              </a:extLst>
            </p:cNvPr>
            <p:cNvSpPr/>
            <p:nvPr/>
          </p:nvSpPr>
          <p:spPr>
            <a:xfrm>
              <a:off x="20594319" y="6517640"/>
              <a:ext cx="10160" cy="15240"/>
            </a:xfrm>
            <a:custGeom>
              <a:avLst/>
              <a:gdLst>
                <a:gd name="connsiteX0" fmla="*/ 0 w 10160"/>
                <a:gd name="connsiteY0" fmla="*/ 2540 h 15240"/>
                <a:gd name="connsiteX1" fmla="*/ 7620 w 10160"/>
                <a:gd name="connsiteY1" fmla="*/ 0 h 15240"/>
                <a:gd name="connsiteX2" fmla="*/ 10161 w 10160"/>
                <a:gd name="connsiteY2" fmla="*/ 12700 h 15240"/>
                <a:gd name="connsiteX3" fmla="*/ 2541 w 10160"/>
                <a:gd name="connsiteY3" fmla="*/ 15240 h 15240"/>
                <a:gd name="connsiteX4" fmla="*/ 0 w 10160"/>
                <a:gd name="connsiteY4" fmla="*/ 25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0" h="15240">
                  <a:moveTo>
                    <a:pt x="0" y="2540"/>
                  </a:moveTo>
                  <a:cubicBezTo>
                    <a:pt x="0" y="0"/>
                    <a:pt x="5080" y="0"/>
                    <a:pt x="7620" y="0"/>
                  </a:cubicBezTo>
                  <a:cubicBezTo>
                    <a:pt x="7620" y="5080"/>
                    <a:pt x="7620" y="10160"/>
                    <a:pt x="10161" y="12700"/>
                  </a:cubicBezTo>
                  <a:cubicBezTo>
                    <a:pt x="7620" y="15240"/>
                    <a:pt x="5080" y="15240"/>
                    <a:pt x="2541" y="15240"/>
                  </a:cubicBezTo>
                  <a:cubicBezTo>
                    <a:pt x="0" y="12700"/>
                    <a:pt x="0" y="762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FBD2AC17-51EF-4B68-A246-4750BA87B363}"/>
                </a:ext>
              </a:extLst>
            </p:cNvPr>
            <p:cNvSpPr/>
            <p:nvPr/>
          </p:nvSpPr>
          <p:spPr>
            <a:xfrm>
              <a:off x="20688300" y="6416040"/>
              <a:ext cx="33019" cy="23552"/>
            </a:xfrm>
            <a:custGeom>
              <a:avLst/>
              <a:gdLst>
                <a:gd name="connsiteX0" fmla="*/ 17780 w 33019"/>
                <a:gd name="connsiteY0" fmla="*/ 22860 h 23552"/>
                <a:gd name="connsiteX1" fmla="*/ 0 w 33019"/>
                <a:gd name="connsiteY1" fmla="*/ 7620 h 23552"/>
                <a:gd name="connsiteX2" fmla="*/ 22861 w 33019"/>
                <a:gd name="connsiteY2" fmla="*/ 0 h 23552"/>
                <a:gd name="connsiteX3" fmla="*/ 33020 w 33019"/>
                <a:gd name="connsiteY3" fmla="*/ 17780 h 23552"/>
                <a:gd name="connsiteX4" fmla="*/ 17780 w 33019"/>
                <a:gd name="connsiteY4" fmla="*/ 22860 h 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9" h="23552">
                  <a:moveTo>
                    <a:pt x="17780" y="22860"/>
                  </a:moveTo>
                  <a:cubicBezTo>
                    <a:pt x="10161" y="20320"/>
                    <a:pt x="5080" y="12700"/>
                    <a:pt x="0" y="7620"/>
                  </a:cubicBezTo>
                  <a:cubicBezTo>
                    <a:pt x="7620" y="5080"/>
                    <a:pt x="12700" y="2540"/>
                    <a:pt x="22861" y="0"/>
                  </a:cubicBezTo>
                  <a:cubicBezTo>
                    <a:pt x="27939" y="7620"/>
                    <a:pt x="30480" y="12700"/>
                    <a:pt x="33020" y="17780"/>
                  </a:cubicBezTo>
                  <a:cubicBezTo>
                    <a:pt x="27939" y="20320"/>
                    <a:pt x="22861" y="25400"/>
                    <a:pt x="17780" y="228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26B4CA45-3563-43FF-BC09-DDC94A531D16}"/>
                </a:ext>
              </a:extLst>
            </p:cNvPr>
            <p:cNvSpPr/>
            <p:nvPr/>
          </p:nvSpPr>
          <p:spPr>
            <a:xfrm>
              <a:off x="21043900" y="6797040"/>
              <a:ext cx="2539" cy="2540"/>
            </a:xfrm>
            <a:custGeom>
              <a:avLst/>
              <a:gdLst>
                <a:gd name="connsiteX0" fmla="*/ 2539 w 2539"/>
                <a:gd name="connsiteY0" fmla="*/ 0 h 2540"/>
                <a:gd name="connsiteX1" fmla="*/ 2539 w 2539"/>
                <a:gd name="connsiteY1" fmla="*/ 2540 h 2540"/>
                <a:gd name="connsiteX2" fmla="*/ 0 w 2539"/>
                <a:gd name="connsiteY2" fmla="*/ 2540 h 2540"/>
                <a:gd name="connsiteX3" fmla="*/ 2539 w 2539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2540">
                  <a:moveTo>
                    <a:pt x="2539" y="0"/>
                  </a:moveTo>
                  <a:cubicBezTo>
                    <a:pt x="2539" y="0"/>
                    <a:pt x="2539" y="2540"/>
                    <a:pt x="2539" y="2540"/>
                  </a:cubicBezTo>
                  <a:cubicBezTo>
                    <a:pt x="2539" y="2540"/>
                    <a:pt x="2539" y="2540"/>
                    <a:pt x="0" y="2540"/>
                  </a:cubicBezTo>
                  <a:cubicBezTo>
                    <a:pt x="0" y="0"/>
                    <a:pt x="2539" y="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38772303-F9D8-47CF-96DA-1A1F3C4D609D}"/>
                </a:ext>
              </a:extLst>
            </p:cNvPr>
            <p:cNvSpPr/>
            <p:nvPr/>
          </p:nvSpPr>
          <p:spPr>
            <a:xfrm>
              <a:off x="20483270" y="6327140"/>
              <a:ext cx="70409" cy="53441"/>
            </a:xfrm>
            <a:custGeom>
              <a:avLst/>
              <a:gdLst>
                <a:gd name="connsiteX0" fmla="*/ 4369 w 70409"/>
                <a:gd name="connsiteY0" fmla="*/ 5080 h 53441"/>
                <a:gd name="connsiteX1" fmla="*/ 45010 w 70409"/>
                <a:gd name="connsiteY1" fmla="*/ 0 h 53441"/>
                <a:gd name="connsiteX2" fmla="*/ 70410 w 70409"/>
                <a:gd name="connsiteY2" fmla="*/ 27940 h 53441"/>
                <a:gd name="connsiteX3" fmla="*/ 22149 w 70409"/>
                <a:gd name="connsiteY3" fmla="*/ 53340 h 53441"/>
                <a:gd name="connsiteX4" fmla="*/ 4369 w 70409"/>
                <a:gd name="connsiteY4" fmla="*/ 5080 h 5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09" h="53441">
                  <a:moveTo>
                    <a:pt x="4369" y="5080"/>
                  </a:moveTo>
                  <a:cubicBezTo>
                    <a:pt x="14530" y="0"/>
                    <a:pt x="29769" y="2540"/>
                    <a:pt x="45010" y="0"/>
                  </a:cubicBezTo>
                  <a:cubicBezTo>
                    <a:pt x="55169" y="10160"/>
                    <a:pt x="62790" y="17780"/>
                    <a:pt x="70410" y="27940"/>
                  </a:cubicBezTo>
                  <a:cubicBezTo>
                    <a:pt x="55169" y="38100"/>
                    <a:pt x="39930" y="50800"/>
                    <a:pt x="22149" y="53340"/>
                  </a:cubicBezTo>
                  <a:cubicBezTo>
                    <a:pt x="9449" y="55880"/>
                    <a:pt x="-8331" y="10160"/>
                    <a:pt x="4369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47271EC2-7CA2-4C11-A457-5E70E7DF6556}"/>
                </a:ext>
              </a:extLst>
            </p:cNvPr>
            <p:cNvSpPr/>
            <p:nvPr/>
          </p:nvSpPr>
          <p:spPr>
            <a:xfrm>
              <a:off x="19690080" y="6482079"/>
              <a:ext cx="7619" cy="7620"/>
            </a:xfrm>
            <a:custGeom>
              <a:avLst/>
              <a:gdLst>
                <a:gd name="connsiteX0" fmla="*/ 2539 w 7619"/>
                <a:gd name="connsiteY0" fmla="*/ 0 h 7620"/>
                <a:gd name="connsiteX1" fmla="*/ 7620 w 7619"/>
                <a:gd name="connsiteY1" fmla="*/ 7620 h 7620"/>
                <a:gd name="connsiteX2" fmla="*/ 0 w 7619"/>
                <a:gd name="connsiteY2" fmla="*/ 5080 h 7620"/>
                <a:gd name="connsiteX3" fmla="*/ 2539 w 7619"/>
                <a:gd name="connsiteY3" fmla="*/ 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20">
                  <a:moveTo>
                    <a:pt x="2539" y="0"/>
                  </a:moveTo>
                  <a:cubicBezTo>
                    <a:pt x="5080" y="0"/>
                    <a:pt x="7620" y="2540"/>
                    <a:pt x="7620" y="7620"/>
                  </a:cubicBezTo>
                  <a:cubicBezTo>
                    <a:pt x="7620" y="7620"/>
                    <a:pt x="0" y="5080"/>
                    <a:pt x="0" y="5080"/>
                  </a:cubicBezTo>
                  <a:cubicBezTo>
                    <a:pt x="2539" y="2540"/>
                    <a:pt x="2539" y="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A1C20363-E3C8-4DEA-9506-6B854053536B}"/>
                </a:ext>
              </a:extLst>
            </p:cNvPr>
            <p:cNvSpPr/>
            <p:nvPr/>
          </p:nvSpPr>
          <p:spPr>
            <a:xfrm>
              <a:off x="19364960" y="6736080"/>
              <a:ext cx="15239" cy="17779"/>
            </a:xfrm>
            <a:custGeom>
              <a:avLst/>
              <a:gdLst>
                <a:gd name="connsiteX0" fmla="*/ 15239 w 15239"/>
                <a:gd name="connsiteY0" fmla="*/ 15239 h 17779"/>
                <a:gd name="connsiteX1" fmla="*/ 7620 w 15239"/>
                <a:gd name="connsiteY1" fmla="*/ 17780 h 17779"/>
                <a:gd name="connsiteX2" fmla="*/ 0 w 15239"/>
                <a:gd name="connsiteY2" fmla="*/ 5080 h 17779"/>
                <a:gd name="connsiteX3" fmla="*/ 10159 w 15239"/>
                <a:gd name="connsiteY3" fmla="*/ 0 h 17779"/>
                <a:gd name="connsiteX4" fmla="*/ 15239 w 15239"/>
                <a:gd name="connsiteY4" fmla="*/ 15239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7779">
                  <a:moveTo>
                    <a:pt x="15239" y="15239"/>
                  </a:moveTo>
                  <a:cubicBezTo>
                    <a:pt x="15239" y="15239"/>
                    <a:pt x="10159" y="17780"/>
                    <a:pt x="7620" y="17780"/>
                  </a:cubicBezTo>
                  <a:cubicBezTo>
                    <a:pt x="5079" y="12700"/>
                    <a:pt x="2539" y="10160"/>
                    <a:pt x="0" y="5080"/>
                  </a:cubicBezTo>
                  <a:cubicBezTo>
                    <a:pt x="2539" y="2539"/>
                    <a:pt x="7620" y="2539"/>
                    <a:pt x="10159" y="0"/>
                  </a:cubicBezTo>
                  <a:cubicBezTo>
                    <a:pt x="12700" y="7620"/>
                    <a:pt x="15239" y="10160"/>
                    <a:pt x="15239" y="152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18A61ABE-5363-4F54-B1CE-7AD01BE1557C}"/>
                </a:ext>
              </a:extLst>
            </p:cNvPr>
            <p:cNvSpPr/>
            <p:nvPr/>
          </p:nvSpPr>
          <p:spPr>
            <a:xfrm>
              <a:off x="19357339" y="6700519"/>
              <a:ext cx="25400" cy="35560"/>
            </a:xfrm>
            <a:custGeom>
              <a:avLst/>
              <a:gdLst>
                <a:gd name="connsiteX0" fmla="*/ 12700 w 25400"/>
                <a:gd name="connsiteY0" fmla="*/ 35561 h 35560"/>
                <a:gd name="connsiteX1" fmla="*/ 0 w 25400"/>
                <a:gd name="connsiteY1" fmla="*/ 15240 h 35560"/>
                <a:gd name="connsiteX2" fmla="*/ 25400 w 25400"/>
                <a:gd name="connsiteY2" fmla="*/ 0 h 35560"/>
                <a:gd name="connsiteX3" fmla="*/ 12700 w 25400"/>
                <a:gd name="connsiteY3" fmla="*/ 35561 h 3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35560">
                  <a:moveTo>
                    <a:pt x="12700" y="35561"/>
                  </a:moveTo>
                  <a:cubicBezTo>
                    <a:pt x="7621" y="27940"/>
                    <a:pt x="5080" y="22861"/>
                    <a:pt x="0" y="15240"/>
                  </a:cubicBezTo>
                  <a:cubicBezTo>
                    <a:pt x="7621" y="10161"/>
                    <a:pt x="17780" y="5080"/>
                    <a:pt x="25400" y="0"/>
                  </a:cubicBezTo>
                  <a:cubicBezTo>
                    <a:pt x="20321" y="12700"/>
                    <a:pt x="15241" y="22861"/>
                    <a:pt x="12700" y="355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2AF3A9-7225-4838-B741-50272E6A9C93}"/>
                </a:ext>
              </a:extLst>
            </p:cNvPr>
            <p:cNvSpPr/>
            <p:nvPr/>
          </p:nvSpPr>
          <p:spPr>
            <a:xfrm>
              <a:off x="19349719" y="6835140"/>
              <a:ext cx="15240" cy="15240"/>
            </a:xfrm>
            <a:custGeom>
              <a:avLst/>
              <a:gdLst>
                <a:gd name="connsiteX0" fmla="*/ 0 w 15240"/>
                <a:gd name="connsiteY0" fmla="*/ 2540 h 15240"/>
                <a:gd name="connsiteX1" fmla="*/ 12700 w 15240"/>
                <a:gd name="connsiteY1" fmla="*/ 0 h 15240"/>
                <a:gd name="connsiteX2" fmla="*/ 15241 w 15240"/>
                <a:gd name="connsiteY2" fmla="*/ 7620 h 15240"/>
                <a:gd name="connsiteX3" fmla="*/ 2541 w 15240"/>
                <a:gd name="connsiteY3" fmla="*/ 15240 h 15240"/>
                <a:gd name="connsiteX4" fmla="*/ 0 w 15240"/>
                <a:gd name="connsiteY4" fmla="*/ 25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5240">
                  <a:moveTo>
                    <a:pt x="0" y="2540"/>
                  </a:moveTo>
                  <a:cubicBezTo>
                    <a:pt x="5080" y="0"/>
                    <a:pt x="7620" y="0"/>
                    <a:pt x="12700" y="0"/>
                  </a:cubicBezTo>
                  <a:cubicBezTo>
                    <a:pt x="12700" y="0"/>
                    <a:pt x="15241" y="5080"/>
                    <a:pt x="15241" y="7620"/>
                  </a:cubicBezTo>
                  <a:cubicBezTo>
                    <a:pt x="10161" y="10160"/>
                    <a:pt x="7620" y="12700"/>
                    <a:pt x="2541" y="15240"/>
                  </a:cubicBezTo>
                  <a:cubicBezTo>
                    <a:pt x="2541" y="10160"/>
                    <a:pt x="2541" y="508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D145166C-BEAA-461D-B7C4-E99DAEB7E412}"/>
                </a:ext>
              </a:extLst>
            </p:cNvPr>
            <p:cNvSpPr/>
            <p:nvPr/>
          </p:nvSpPr>
          <p:spPr>
            <a:xfrm>
              <a:off x="19682460" y="6482079"/>
              <a:ext cx="17778" cy="17779"/>
            </a:xfrm>
            <a:custGeom>
              <a:avLst/>
              <a:gdLst>
                <a:gd name="connsiteX0" fmla="*/ 5079 w 17778"/>
                <a:gd name="connsiteY0" fmla="*/ 17780 h 17779"/>
                <a:gd name="connsiteX1" fmla="*/ 0 w 17778"/>
                <a:gd name="connsiteY1" fmla="*/ 0 h 17779"/>
                <a:gd name="connsiteX2" fmla="*/ 17779 w 17778"/>
                <a:gd name="connsiteY2" fmla="*/ 7620 h 17779"/>
                <a:gd name="connsiteX3" fmla="*/ 5079 w 17778"/>
                <a:gd name="connsiteY3" fmla="*/ 177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78" h="17779">
                  <a:moveTo>
                    <a:pt x="5079" y="17780"/>
                  </a:moveTo>
                  <a:cubicBezTo>
                    <a:pt x="2539" y="12700"/>
                    <a:pt x="0" y="5080"/>
                    <a:pt x="0" y="0"/>
                  </a:cubicBezTo>
                  <a:cubicBezTo>
                    <a:pt x="5079" y="2540"/>
                    <a:pt x="12700" y="5080"/>
                    <a:pt x="17779" y="7620"/>
                  </a:cubicBezTo>
                  <a:cubicBezTo>
                    <a:pt x="12700" y="10160"/>
                    <a:pt x="10159" y="12700"/>
                    <a:pt x="5079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9F849A27-C481-40C6-AC1E-A6DB08485DE1}"/>
                </a:ext>
              </a:extLst>
            </p:cNvPr>
            <p:cNvSpPr/>
            <p:nvPr/>
          </p:nvSpPr>
          <p:spPr>
            <a:xfrm>
              <a:off x="19923760" y="6344920"/>
              <a:ext cx="35559" cy="25400"/>
            </a:xfrm>
            <a:custGeom>
              <a:avLst/>
              <a:gdLst>
                <a:gd name="connsiteX0" fmla="*/ 20320 w 35559"/>
                <a:gd name="connsiteY0" fmla="*/ 0 h 25400"/>
                <a:gd name="connsiteX1" fmla="*/ 35559 w 35559"/>
                <a:gd name="connsiteY1" fmla="*/ 25400 h 25400"/>
                <a:gd name="connsiteX2" fmla="*/ 0 w 35559"/>
                <a:gd name="connsiteY2" fmla="*/ 12700 h 25400"/>
                <a:gd name="connsiteX3" fmla="*/ 20320 w 35559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9" h="25400">
                  <a:moveTo>
                    <a:pt x="20320" y="0"/>
                  </a:moveTo>
                  <a:cubicBezTo>
                    <a:pt x="25400" y="7620"/>
                    <a:pt x="30479" y="17780"/>
                    <a:pt x="35559" y="25400"/>
                  </a:cubicBezTo>
                  <a:cubicBezTo>
                    <a:pt x="22859" y="20320"/>
                    <a:pt x="12700" y="17780"/>
                    <a:pt x="0" y="12700"/>
                  </a:cubicBezTo>
                  <a:cubicBezTo>
                    <a:pt x="7620" y="10160"/>
                    <a:pt x="15239" y="5080"/>
                    <a:pt x="203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87330A9D-43EC-4D02-9E9A-9F7B62EEBD2B}"/>
                </a:ext>
              </a:extLst>
            </p:cNvPr>
            <p:cNvSpPr/>
            <p:nvPr/>
          </p:nvSpPr>
          <p:spPr>
            <a:xfrm>
              <a:off x="19133819" y="6730288"/>
              <a:ext cx="17780" cy="13411"/>
            </a:xfrm>
            <a:custGeom>
              <a:avLst/>
              <a:gdLst>
                <a:gd name="connsiteX0" fmla="*/ 10161 w 17780"/>
                <a:gd name="connsiteY0" fmla="*/ 13411 h 13411"/>
                <a:gd name="connsiteX1" fmla="*/ 0 w 17780"/>
                <a:gd name="connsiteY1" fmla="*/ 3251 h 13411"/>
                <a:gd name="connsiteX2" fmla="*/ 7620 w 17780"/>
                <a:gd name="connsiteY2" fmla="*/ 711 h 13411"/>
                <a:gd name="connsiteX3" fmla="*/ 17780 w 17780"/>
                <a:gd name="connsiteY3" fmla="*/ 10871 h 13411"/>
                <a:gd name="connsiteX4" fmla="*/ 10161 w 17780"/>
                <a:gd name="connsiteY4" fmla="*/ 13411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10161" y="13411"/>
                  </a:moveTo>
                  <a:cubicBezTo>
                    <a:pt x="7620" y="10871"/>
                    <a:pt x="2541" y="5792"/>
                    <a:pt x="0" y="3251"/>
                  </a:cubicBezTo>
                  <a:cubicBezTo>
                    <a:pt x="2541" y="3251"/>
                    <a:pt x="7620" y="-1829"/>
                    <a:pt x="7620" y="711"/>
                  </a:cubicBezTo>
                  <a:cubicBezTo>
                    <a:pt x="10161" y="3251"/>
                    <a:pt x="15241" y="8331"/>
                    <a:pt x="17780" y="10871"/>
                  </a:cubicBezTo>
                  <a:cubicBezTo>
                    <a:pt x="15241" y="10871"/>
                    <a:pt x="10161" y="13411"/>
                    <a:pt x="10161" y="134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D3C94361-373C-4D23-A40F-C68C586C0F5D}"/>
                </a:ext>
              </a:extLst>
            </p:cNvPr>
            <p:cNvSpPr/>
            <p:nvPr/>
          </p:nvSpPr>
          <p:spPr>
            <a:xfrm>
              <a:off x="19108419" y="6784340"/>
              <a:ext cx="17780" cy="25400"/>
            </a:xfrm>
            <a:custGeom>
              <a:avLst/>
              <a:gdLst>
                <a:gd name="connsiteX0" fmla="*/ 2541 w 17780"/>
                <a:gd name="connsiteY0" fmla="*/ 10160 h 25400"/>
                <a:gd name="connsiteX1" fmla="*/ 17780 w 17780"/>
                <a:gd name="connsiteY1" fmla="*/ 0 h 25400"/>
                <a:gd name="connsiteX2" fmla="*/ 17780 w 17780"/>
                <a:gd name="connsiteY2" fmla="*/ 25400 h 25400"/>
                <a:gd name="connsiteX3" fmla="*/ 0 w 17780"/>
                <a:gd name="connsiteY3" fmla="*/ 25400 h 25400"/>
                <a:gd name="connsiteX4" fmla="*/ 2541 w 17780"/>
                <a:gd name="connsiteY4" fmla="*/ 1016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25400">
                  <a:moveTo>
                    <a:pt x="2541" y="10160"/>
                  </a:moveTo>
                  <a:cubicBezTo>
                    <a:pt x="5080" y="5080"/>
                    <a:pt x="12700" y="2540"/>
                    <a:pt x="17780" y="0"/>
                  </a:cubicBezTo>
                  <a:cubicBezTo>
                    <a:pt x="17780" y="5080"/>
                    <a:pt x="17780" y="10160"/>
                    <a:pt x="17780" y="25400"/>
                  </a:cubicBezTo>
                  <a:cubicBezTo>
                    <a:pt x="15241" y="25400"/>
                    <a:pt x="7620" y="25400"/>
                    <a:pt x="0" y="25400"/>
                  </a:cubicBezTo>
                  <a:cubicBezTo>
                    <a:pt x="2541" y="20320"/>
                    <a:pt x="0" y="15240"/>
                    <a:pt x="2541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B4191DED-337E-4D38-8A3F-0700C76C8F49}"/>
                </a:ext>
              </a:extLst>
            </p:cNvPr>
            <p:cNvSpPr/>
            <p:nvPr/>
          </p:nvSpPr>
          <p:spPr>
            <a:xfrm>
              <a:off x="19184619" y="6593128"/>
              <a:ext cx="17780" cy="13411"/>
            </a:xfrm>
            <a:custGeom>
              <a:avLst/>
              <a:gdLst>
                <a:gd name="connsiteX0" fmla="*/ 10161 w 17780"/>
                <a:gd name="connsiteY0" fmla="*/ 13411 h 13411"/>
                <a:gd name="connsiteX1" fmla="*/ 0 w 17780"/>
                <a:gd name="connsiteY1" fmla="*/ 3251 h 13411"/>
                <a:gd name="connsiteX2" fmla="*/ 7620 w 17780"/>
                <a:gd name="connsiteY2" fmla="*/ 711 h 13411"/>
                <a:gd name="connsiteX3" fmla="*/ 17780 w 17780"/>
                <a:gd name="connsiteY3" fmla="*/ 10871 h 13411"/>
                <a:gd name="connsiteX4" fmla="*/ 10161 w 17780"/>
                <a:gd name="connsiteY4" fmla="*/ 13411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10161" y="13411"/>
                  </a:moveTo>
                  <a:cubicBezTo>
                    <a:pt x="7620" y="10871"/>
                    <a:pt x="2541" y="5791"/>
                    <a:pt x="0" y="3251"/>
                  </a:cubicBezTo>
                  <a:cubicBezTo>
                    <a:pt x="2541" y="3251"/>
                    <a:pt x="7620" y="-1829"/>
                    <a:pt x="7620" y="711"/>
                  </a:cubicBezTo>
                  <a:cubicBezTo>
                    <a:pt x="10161" y="3251"/>
                    <a:pt x="15241" y="8331"/>
                    <a:pt x="17780" y="10871"/>
                  </a:cubicBezTo>
                  <a:cubicBezTo>
                    <a:pt x="15241" y="10871"/>
                    <a:pt x="12700" y="13411"/>
                    <a:pt x="10161" y="134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6CFF7740-A485-4F78-B24D-DA742B97FCDD}"/>
                </a:ext>
              </a:extLst>
            </p:cNvPr>
            <p:cNvSpPr/>
            <p:nvPr/>
          </p:nvSpPr>
          <p:spPr>
            <a:xfrm>
              <a:off x="19149060" y="6532880"/>
              <a:ext cx="39228" cy="27939"/>
            </a:xfrm>
            <a:custGeom>
              <a:avLst/>
              <a:gdLst>
                <a:gd name="connsiteX0" fmla="*/ 12700 w 39228"/>
                <a:gd name="connsiteY0" fmla="*/ 27939 h 27939"/>
                <a:gd name="connsiteX1" fmla="*/ 0 w 39228"/>
                <a:gd name="connsiteY1" fmla="*/ 10160 h 27939"/>
                <a:gd name="connsiteX2" fmla="*/ 38100 w 39228"/>
                <a:gd name="connsiteY2" fmla="*/ 0 h 27939"/>
                <a:gd name="connsiteX3" fmla="*/ 38100 w 39228"/>
                <a:gd name="connsiteY3" fmla="*/ 15239 h 27939"/>
                <a:gd name="connsiteX4" fmla="*/ 12700 w 39228"/>
                <a:gd name="connsiteY4" fmla="*/ 27939 h 27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28" h="27939">
                  <a:moveTo>
                    <a:pt x="12700" y="27939"/>
                  </a:moveTo>
                  <a:cubicBezTo>
                    <a:pt x="5079" y="17780"/>
                    <a:pt x="2539" y="12700"/>
                    <a:pt x="0" y="10160"/>
                  </a:cubicBezTo>
                  <a:cubicBezTo>
                    <a:pt x="12700" y="7620"/>
                    <a:pt x="25400" y="2539"/>
                    <a:pt x="38100" y="0"/>
                  </a:cubicBezTo>
                  <a:cubicBezTo>
                    <a:pt x="38100" y="5080"/>
                    <a:pt x="40639" y="12700"/>
                    <a:pt x="38100" y="15239"/>
                  </a:cubicBezTo>
                  <a:cubicBezTo>
                    <a:pt x="27939" y="20320"/>
                    <a:pt x="20320" y="25400"/>
                    <a:pt x="12700" y="279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2BA6824D-4C6E-4032-906F-108208F8DBBF}"/>
                </a:ext>
              </a:extLst>
            </p:cNvPr>
            <p:cNvSpPr/>
            <p:nvPr/>
          </p:nvSpPr>
          <p:spPr>
            <a:xfrm>
              <a:off x="21143595" y="9542780"/>
              <a:ext cx="93343" cy="95648"/>
            </a:xfrm>
            <a:custGeom>
              <a:avLst/>
              <a:gdLst>
                <a:gd name="connsiteX0" fmla="*/ 1905 w 93343"/>
                <a:gd name="connsiteY0" fmla="*/ 10160 h 95648"/>
                <a:gd name="connsiteX1" fmla="*/ 14605 w 93343"/>
                <a:gd name="connsiteY1" fmla="*/ 0 h 95648"/>
                <a:gd name="connsiteX2" fmla="*/ 42544 w 93343"/>
                <a:gd name="connsiteY2" fmla="*/ 7620 h 95648"/>
                <a:gd name="connsiteX3" fmla="*/ 93344 w 93343"/>
                <a:gd name="connsiteY3" fmla="*/ 81280 h 95648"/>
                <a:gd name="connsiteX4" fmla="*/ 85724 w 93343"/>
                <a:gd name="connsiteY4" fmla="*/ 93980 h 95648"/>
                <a:gd name="connsiteX5" fmla="*/ 60324 w 93343"/>
                <a:gd name="connsiteY5" fmla="*/ 91439 h 95648"/>
                <a:gd name="connsiteX6" fmla="*/ 1905 w 93343"/>
                <a:gd name="connsiteY6" fmla="*/ 25400 h 95648"/>
                <a:gd name="connsiteX7" fmla="*/ 1905 w 93343"/>
                <a:gd name="connsiteY7" fmla="*/ 10160 h 9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343" h="95648">
                  <a:moveTo>
                    <a:pt x="1905" y="10160"/>
                  </a:moveTo>
                  <a:cubicBezTo>
                    <a:pt x="4444" y="5080"/>
                    <a:pt x="9524" y="0"/>
                    <a:pt x="14605" y="0"/>
                  </a:cubicBezTo>
                  <a:cubicBezTo>
                    <a:pt x="22224" y="0"/>
                    <a:pt x="32385" y="5080"/>
                    <a:pt x="42544" y="7620"/>
                  </a:cubicBezTo>
                  <a:cubicBezTo>
                    <a:pt x="83185" y="12700"/>
                    <a:pt x="67944" y="60960"/>
                    <a:pt x="93344" y="81280"/>
                  </a:cubicBezTo>
                  <a:cubicBezTo>
                    <a:pt x="93344" y="81280"/>
                    <a:pt x="88265" y="93980"/>
                    <a:pt x="85724" y="93980"/>
                  </a:cubicBezTo>
                  <a:cubicBezTo>
                    <a:pt x="78105" y="96520"/>
                    <a:pt x="65405" y="96520"/>
                    <a:pt x="60324" y="91439"/>
                  </a:cubicBezTo>
                  <a:cubicBezTo>
                    <a:pt x="40005" y="71120"/>
                    <a:pt x="19685" y="48260"/>
                    <a:pt x="1905" y="25400"/>
                  </a:cubicBezTo>
                  <a:cubicBezTo>
                    <a:pt x="-635" y="22860"/>
                    <a:pt x="-635" y="15239"/>
                    <a:pt x="1905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893DB6C1-D57F-4D24-BA8D-B9FEBE449CD5}"/>
                </a:ext>
              </a:extLst>
            </p:cNvPr>
            <p:cNvSpPr/>
            <p:nvPr/>
          </p:nvSpPr>
          <p:spPr>
            <a:xfrm>
              <a:off x="21234400" y="9375140"/>
              <a:ext cx="8748" cy="15240"/>
            </a:xfrm>
            <a:custGeom>
              <a:avLst/>
              <a:gdLst>
                <a:gd name="connsiteX0" fmla="*/ 0 w 8748"/>
                <a:gd name="connsiteY0" fmla="*/ 2540 h 15240"/>
                <a:gd name="connsiteX1" fmla="*/ 7620 w 8748"/>
                <a:gd name="connsiteY1" fmla="*/ 0 h 15240"/>
                <a:gd name="connsiteX2" fmla="*/ 7620 w 8748"/>
                <a:gd name="connsiteY2" fmla="*/ 12700 h 15240"/>
                <a:gd name="connsiteX3" fmla="*/ 0 w 8748"/>
                <a:gd name="connsiteY3" fmla="*/ 15240 h 15240"/>
                <a:gd name="connsiteX4" fmla="*/ 0 w 8748"/>
                <a:gd name="connsiteY4" fmla="*/ 25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8" h="15240">
                  <a:moveTo>
                    <a:pt x="0" y="2540"/>
                  </a:moveTo>
                  <a:cubicBezTo>
                    <a:pt x="2539" y="0"/>
                    <a:pt x="5080" y="0"/>
                    <a:pt x="7620" y="0"/>
                  </a:cubicBezTo>
                  <a:cubicBezTo>
                    <a:pt x="7620" y="5080"/>
                    <a:pt x="10161" y="10160"/>
                    <a:pt x="7620" y="12700"/>
                  </a:cubicBezTo>
                  <a:cubicBezTo>
                    <a:pt x="7620" y="15240"/>
                    <a:pt x="2539" y="15240"/>
                    <a:pt x="0" y="15240"/>
                  </a:cubicBezTo>
                  <a:cubicBezTo>
                    <a:pt x="0" y="12700"/>
                    <a:pt x="0" y="762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7DE6B00-F3EB-4AA0-BA43-663370D87E44}"/>
                </a:ext>
              </a:extLst>
            </p:cNvPr>
            <p:cNvSpPr/>
            <p:nvPr/>
          </p:nvSpPr>
          <p:spPr>
            <a:xfrm>
              <a:off x="21318219" y="9235440"/>
              <a:ext cx="33019" cy="50800"/>
            </a:xfrm>
            <a:custGeom>
              <a:avLst/>
              <a:gdLst>
                <a:gd name="connsiteX0" fmla="*/ 15241 w 33019"/>
                <a:gd name="connsiteY0" fmla="*/ 0 h 50800"/>
                <a:gd name="connsiteX1" fmla="*/ 33020 w 33019"/>
                <a:gd name="connsiteY1" fmla="*/ 35560 h 50800"/>
                <a:gd name="connsiteX2" fmla="*/ 0 w 33019"/>
                <a:gd name="connsiteY2" fmla="*/ 50800 h 50800"/>
                <a:gd name="connsiteX3" fmla="*/ 2541 w 33019"/>
                <a:gd name="connsiteY3" fmla="*/ 15240 h 50800"/>
                <a:gd name="connsiteX4" fmla="*/ 15241 w 33019"/>
                <a:gd name="connsiteY4" fmla="*/ 0 h 5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9" h="50800">
                  <a:moveTo>
                    <a:pt x="15241" y="0"/>
                  </a:moveTo>
                  <a:cubicBezTo>
                    <a:pt x="22861" y="12700"/>
                    <a:pt x="27941" y="25400"/>
                    <a:pt x="33020" y="35560"/>
                  </a:cubicBezTo>
                  <a:cubicBezTo>
                    <a:pt x="22861" y="40640"/>
                    <a:pt x="12700" y="45720"/>
                    <a:pt x="0" y="50800"/>
                  </a:cubicBezTo>
                  <a:cubicBezTo>
                    <a:pt x="0" y="38100"/>
                    <a:pt x="0" y="25400"/>
                    <a:pt x="2541" y="15240"/>
                  </a:cubicBezTo>
                  <a:cubicBezTo>
                    <a:pt x="2541" y="7620"/>
                    <a:pt x="12700" y="2540"/>
                    <a:pt x="152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828C39F6-E384-4266-9611-A5BBE03E712D}"/>
                </a:ext>
              </a:extLst>
            </p:cNvPr>
            <p:cNvSpPr/>
            <p:nvPr/>
          </p:nvSpPr>
          <p:spPr>
            <a:xfrm>
              <a:off x="21396960" y="9203907"/>
              <a:ext cx="15239" cy="13752"/>
            </a:xfrm>
            <a:custGeom>
              <a:avLst/>
              <a:gdLst>
                <a:gd name="connsiteX0" fmla="*/ 5079 w 15239"/>
                <a:gd name="connsiteY0" fmla="*/ 1052 h 13752"/>
                <a:gd name="connsiteX1" fmla="*/ 15239 w 15239"/>
                <a:gd name="connsiteY1" fmla="*/ 11212 h 13752"/>
                <a:gd name="connsiteX2" fmla="*/ 7620 w 15239"/>
                <a:gd name="connsiteY2" fmla="*/ 13752 h 13752"/>
                <a:gd name="connsiteX3" fmla="*/ 0 w 15239"/>
                <a:gd name="connsiteY3" fmla="*/ 3592 h 13752"/>
                <a:gd name="connsiteX4" fmla="*/ 5079 w 15239"/>
                <a:gd name="connsiteY4" fmla="*/ 1052 h 13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3752">
                  <a:moveTo>
                    <a:pt x="5079" y="1052"/>
                  </a:moveTo>
                  <a:cubicBezTo>
                    <a:pt x="7620" y="3592"/>
                    <a:pt x="12700" y="8673"/>
                    <a:pt x="15239" y="11212"/>
                  </a:cubicBezTo>
                  <a:cubicBezTo>
                    <a:pt x="12700" y="11212"/>
                    <a:pt x="10159" y="13752"/>
                    <a:pt x="7620" y="13752"/>
                  </a:cubicBezTo>
                  <a:cubicBezTo>
                    <a:pt x="5079" y="11212"/>
                    <a:pt x="2539" y="6132"/>
                    <a:pt x="0" y="3592"/>
                  </a:cubicBezTo>
                  <a:cubicBezTo>
                    <a:pt x="0" y="1052"/>
                    <a:pt x="5079" y="-1488"/>
                    <a:pt x="5079" y="1052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E438589D-14E8-4FFB-94AF-926DF728B970}"/>
                </a:ext>
              </a:extLst>
            </p:cNvPr>
            <p:cNvSpPr/>
            <p:nvPr/>
          </p:nvSpPr>
          <p:spPr>
            <a:xfrm>
              <a:off x="21485860" y="9019540"/>
              <a:ext cx="12700" cy="15240"/>
            </a:xfrm>
            <a:custGeom>
              <a:avLst/>
              <a:gdLst>
                <a:gd name="connsiteX0" fmla="*/ 0 w 12700"/>
                <a:gd name="connsiteY0" fmla="*/ 10160 h 15240"/>
                <a:gd name="connsiteX1" fmla="*/ 10159 w 12700"/>
                <a:gd name="connsiteY1" fmla="*/ 0 h 15240"/>
                <a:gd name="connsiteX2" fmla="*/ 12700 w 12700"/>
                <a:gd name="connsiteY2" fmla="*/ 7620 h 15240"/>
                <a:gd name="connsiteX3" fmla="*/ 2539 w 12700"/>
                <a:gd name="connsiteY3" fmla="*/ 15240 h 15240"/>
                <a:gd name="connsiteX4" fmla="*/ 0 w 12700"/>
                <a:gd name="connsiteY4" fmla="*/ 1016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10160"/>
                  </a:moveTo>
                  <a:cubicBezTo>
                    <a:pt x="2539" y="7620"/>
                    <a:pt x="7620" y="2540"/>
                    <a:pt x="10159" y="0"/>
                  </a:cubicBezTo>
                  <a:cubicBezTo>
                    <a:pt x="10159" y="2540"/>
                    <a:pt x="12700" y="5080"/>
                    <a:pt x="12700" y="7620"/>
                  </a:cubicBezTo>
                  <a:cubicBezTo>
                    <a:pt x="10159" y="10160"/>
                    <a:pt x="5079" y="12700"/>
                    <a:pt x="2539" y="15240"/>
                  </a:cubicBezTo>
                  <a:cubicBezTo>
                    <a:pt x="2539" y="15240"/>
                    <a:pt x="0" y="1016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C99F901D-6679-4407-8FD0-75F96F6BFC66}"/>
                </a:ext>
              </a:extLst>
            </p:cNvPr>
            <p:cNvSpPr/>
            <p:nvPr/>
          </p:nvSpPr>
          <p:spPr>
            <a:xfrm>
              <a:off x="19946619" y="6375400"/>
              <a:ext cx="7619" cy="5079"/>
            </a:xfrm>
            <a:custGeom>
              <a:avLst/>
              <a:gdLst>
                <a:gd name="connsiteX0" fmla="*/ 0 w 7619"/>
                <a:gd name="connsiteY0" fmla="*/ 0 h 5079"/>
                <a:gd name="connsiteX1" fmla="*/ 5080 w 7619"/>
                <a:gd name="connsiteY1" fmla="*/ 0 h 5079"/>
                <a:gd name="connsiteX2" fmla="*/ 7620 w 7619"/>
                <a:gd name="connsiteY2" fmla="*/ 0 h 5079"/>
                <a:gd name="connsiteX3" fmla="*/ 5080 w 7619"/>
                <a:gd name="connsiteY3" fmla="*/ 5080 h 5079"/>
                <a:gd name="connsiteX4" fmla="*/ 5080 w 7619"/>
                <a:gd name="connsiteY4" fmla="*/ 5080 h 5079"/>
                <a:gd name="connsiteX5" fmla="*/ 0 w 7619"/>
                <a:gd name="connsiteY5" fmla="*/ 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9" h="5079">
                  <a:moveTo>
                    <a:pt x="0" y="0"/>
                  </a:moveTo>
                  <a:cubicBezTo>
                    <a:pt x="2541" y="0"/>
                    <a:pt x="2541" y="0"/>
                    <a:pt x="5080" y="0"/>
                  </a:cubicBezTo>
                  <a:cubicBezTo>
                    <a:pt x="5080" y="0"/>
                    <a:pt x="5080" y="0"/>
                    <a:pt x="7620" y="0"/>
                  </a:cubicBezTo>
                  <a:cubicBezTo>
                    <a:pt x="7620" y="0"/>
                    <a:pt x="5080" y="2540"/>
                    <a:pt x="5080" y="5080"/>
                  </a:cubicBezTo>
                  <a:cubicBezTo>
                    <a:pt x="5080" y="5080"/>
                    <a:pt x="5080" y="5080"/>
                    <a:pt x="5080" y="5080"/>
                  </a:cubicBezTo>
                  <a:cubicBezTo>
                    <a:pt x="2541" y="254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279404A2-6AB7-468D-A55F-6CC803CB8798}"/>
                </a:ext>
              </a:extLst>
            </p:cNvPr>
            <p:cNvSpPr/>
            <p:nvPr/>
          </p:nvSpPr>
          <p:spPr>
            <a:xfrm>
              <a:off x="19845019" y="6469379"/>
              <a:ext cx="15240" cy="20320"/>
            </a:xfrm>
            <a:custGeom>
              <a:avLst/>
              <a:gdLst>
                <a:gd name="connsiteX0" fmla="*/ 0 w 15240"/>
                <a:gd name="connsiteY0" fmla="*/ 10160 h 20320"/>
                <a:gd name="connsiteX1" fmla="*/ 7620 w 15240"/>
                <a:gd name="connsiteY1" fmla="*/ 0 h 20320"/>
                <a:gd name="connsiteX2" fmla="*/ 15241 w 15240"/>
                <a:gd name="connsiteY2" fmla="*/ 12700 h 20320"/>
                <a:gd name="connsiteX3" fmla="*/ 12700 w 15240"/>
                <a:gd name="connsiteY3" fmla="*/ 20320 h 20320"/>
                <a:gd name="connsiteX4" fmla="*/ 0 w 15240"/>
                <a:gd name="connsiteY4" fmla="*/ 10160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20320">
                  <a:moveTo>
                    <a:pt x="0" y="10160"/>
                  </a:moveTo>
                  <a:cubicBezTo>
                    <a:pt x="0" y="10160"/>
                    <a:pt x="5080" y="5080"/>
                    <a:pt x="7620" y="0"/>
                  </a:cubicBezTo>
                  <a:cubicBezTo>
                    <a:pt x="10161" y="5080"/>
                    <a:pt x="12700" y="7620"/>
                    <a:pt x="15241" y="12700"/>
                  </a:cubicBezTo>
                  <a:cubicBezTo>
                    <a:pt x="15241" y="15240"/>
                    <a:pt x="12700" y="17780"/>
                    <a:pt x="12700" y="20320"/>
                  </a:cubicBezTo>
                  <a:cubicBezTo>
                    <a:pt x="7620" y="15240"/>
                    <a:pt x="2541" y="1270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6F5BC891-EB4E-473C-8E45-EF762EA8C9AE}"/>
                </a:ext>
              </a:extLst>
            </p:cNvPr>
            <p:cNvSpPr/>
            <p:nvPr/>
          </p:nvSpPr>
          <p:spPr>
            <a:xfrm>
              <a:off x="19014439" y="6631799"/>
              <a:ext cx="104140" cy="53481"/>
            </a:xfrm>
            <a:custGeom>
              <a:avLst/>
              <a:gdLst>
                <a:gd name="connsiteX0" fmla="*/ 30480 w 104140"/>
                <a:gd name="connsiteY0" fmla="*/ 43321 h 53481"/>
                <a:gd name="connsiteX1" fmla="*/ 7621 w 104140"/>
                <a:gd name="connsiteY1" fmla="*/ 50941 h 53481"/>
                <a:gd name="connsiteX2" fmla="*/ 0 w 104140"/>
                <a:gd name="connsiteY2" fmla="*/ 7761 h 53481"/>
                <a:gd name="connsiteX3" fmla="*/ 27941 w 104140"/>
                <a:gd name="connsiteY3" fmla="*/ 141 h 53481"/>
                <a:gd name="connsiteX4" fmla="*/ 81280 w 104140"/>
                <a:gd name="connsiteY4" fmla="*/ 141 h 53481"/>
                <a:gd name="connsiteX5" fmla="*/ 104141 w 104140"/>
                <a:gd name="connsiteY5" fmla="*/ 35701 h 53481"/>
                <a:gd name="connsiteX6" fmla="*/ 68580 w 104140"/>
                <a:gd name="connsiteY6" fmla="*/ 53481 h 53481"/>
                <a:gd name="connsiteX7" fmla="*/ 30480 w 104140"/>
                <a:gd name="connsiteY7" fmla="*/ 43321 h 5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140" h="53481">
                  <a:moveTo>
                    <a:pt x="30480" y="43321"/>
                  </a:moveTo>
                  <a:cubicBezTo>
                    <a:pt x="22861" y="45861"/>
                    <a:pt x="15241" y="48401"/>
                    <a:pt x="7621" y="50941"/>
                  </a:cubicBezTo>
                  <a:cubicBezTo>
                    <a:pt x="5080" y="33161"/>
                    <a:pt x="0" y="20461"/>
                    <a:pt x="0" y="7761"/>
                  </a:cubicBezTo>
                  <a:cubicBezTo>
                    <a:pt x="0" y="5221"/>
                    <a:pt x="17780" y="141"/>
                    <a:pt x="27941" y="141"/>
                  </a:cubicBezTo>
                  <a:cubicBezTo>
                    <a:pt x="45721" y="-2399"/>
                    <a:pt x="63500" y="30621"/>
                    <a:pt x="81280" y="141"/>
                  </a:cubicBezTo>
                  <a:cubicBezTo>
                    <a:pt x="88900" y="12841"/>
                    <a:pt x="96521" y="23001"/>
                    <a:pt x="104141" y="35701"/>
                  </a:cubicBezTo>
                  <a:cubicBezTo>
                    <a:pt x="91441" y="40781"/>
                    <a:pt x="81280" y="45861"/>
                    <a:pt x="68580" y="53481"/>
                  </a:cubicBezTo>
                  <a:cubicBezTo>
                    <a:pt x="63500" y="23001"/>
                    <a:pt x="45721" y="35701"/>
                    <a:pt x="30480" y="4332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7501092-34BF-4AF6-A40C-73F4D1135405}"/>
                </a:ext>
              </a:extLst>
            </p:cNvPr>
            <p:cNvSpPr/>
            <p:nvPr/>
          </p:nvSpPr>
          <p:spPr>
            <a:xfrm>
              <a:off x="19949160" y="6377940"/>
              <a:ext cx="2539" cy="10159"/>
            </a:xfrm>
            <a:custGeom>
              <a:avLst/>
              <a:gdLst>
                <a:gd name="connsiteX0" fmla="*/ 0 w 2539"/>
                <a:gd name="connsiteY0" fmla="*/ 0 h 10159"/>
                <a:gd name="connsiteX1" fmla="*/ 2539 w 2539"/>
                <a:gd name="connsiteY1" fmla="*/ 10160 h 10159"/>
                <a:gd name="connsiteX2" fmla="*/ 0 w 2539"/>
                <a:gd name="connsiteY2" fmla="*/ 0 h 10159"/>
                <a:gd name="connsiteX3" fmla="*/ 0 w 2539"/>
                <a:gd name="connsiteY3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0159">
                  <a:moveTo>
                    <a:pt x="0" y="0"/>
                  </a:moveTo>
                  <a:cubicBezTo>
                    <a:pt x="0" y="2540"/>
                    <a:pt x="2539" y="5080"/>
                    <a:pt x="2539" y="10160"/>
                  </a:cubicBezTo>
                  <a:cubicBezTo>
                    <a:pt x="2539" y="10160"/>
                    <a:pt x="0" y="7620"/>
                    <a:pt x="0" y="0"/>
                  </a:cubicBezTo>
                  <a:cubicBezTo>
                    <a:pt x="0" y="2540"/>
                    <a:pt x="0" y="254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5F0F5CCE-FE3D-445F-99A6-6CB50A52E127}"/>
                </a:ext>
              </a:extLst>
            </p:cNvPr>
            <p:cNvSpPr/>
            <p:nvPr/>
          </p:nvSpPr>
          <p:spPr>
            <a:xfrm>
              <a:off x="19690080" y="6477000"/>
              <a:ext cx="2539" cy="5079"/>
            </a:xfrm>
            <a:custGeom>
              <a:avLst/>
              <a:gdLst>
                <a:gd name="connsiteX0" fmla="*/ 2539 w 2539"/>
                <a:gd name="connsiteY0" fmla="*/ 0 h 5079"/>
                <a:gd name="connsiteX1" fmla="*/ 2539 w 2539"/>
                <a:gd name="connsiteY1" fmla="*/ 5080 h 5079"/>
                <a:gd name="connsiteX2" fmla="*/ 0 w 2539"/>
                <a:gd name="connsiteY2" fmla="*/ 5080 h 5079"/>
                <a:gd name="connsiteX3" fmla="*/ 2539 w 2539"/>
                <a:gd name="connsiteY3" fmla="*/ 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079">
                  <a:moveTo>
                    <a:pt x="2539" y="0"/>
                  </a:moveTo>
                  <a:cubicBezTo>
                    <a:pt x="2539" y="0"/>
                    <a:pt x="2539" y="2540"/>
                    <a:pt x="2539" y="5080"/>
                  </a:cubicBezTo>
                  <a:cubicBezTo>
                    <a:pt x="2539" y="5080"/>
                    <a:pt x="2539" y="5080"/>
                    <a:pt x="0" y="5080"/>
                  </a:cubicBezTo>
                  <a:cubicBezTo>
                    <a:pt x="2539" y="2540"/>
                    <a:pt x="2539" y="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9D76277-FFB0-49B6-B2CE-32EBEC3A9E2F}"/>
                </a:ext>
              </a:extLst>
            </p:cNvPr>
            <p:cNvSpPr/>
            <p:nvPr/>
          </p:nvSpPr>
          <p:spPr>
            <a:xfrm>
              <a:off x="18661380" y="6885228"/>
              <a:ext cx="17780" cy="13411"/>
            </a:xfrm>
            <a:custGeom>
              <a:avLst/>
              <a:gdLst>
                <a:gd name="connsiteX0" fmla="*/ 10159 w 17780"/>
                <a:gd name="connsiteY0" fmla="*/ 13411 h 13411"/>
                <a:gd name="connsiteX1" fmla="*/ 0 w 17780"/>
                <a:gd name="connsiteY1" fmla="*/ 3251 h 13411"/>
                <a:gd name="connsiteX2" fmla="*/ 7620 w 17780"/>
                <a:gd name="connsiteY2" fmla="*/ 711 h 13411"/>
                <a:gd name="connsiteX3" fmla="*/ 17780 w 17780"/>
                <a:gd name="connsiteY3" fmla="*/ 10871 h 13411"/>
                <a:gd name="connsiteX4" fmla="*/ 10159 w 17780"/>
                <a:gd name="connsiteY4" fmla="*/ 13411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10159" y="13411"/>
                  </a:moveTo>
                  <a:cubicBezTo>
                    <a:pt x="7620" y="10871"/>
                    <a:pt x="2539" y="5791"/>
                    <a:pt x="0" y="3251"/>
                  </a:cubicBezTo>
                  <a:cubicBezTo>
                    <a:pt x="2539" y="3251"/>
                    <a:pt x="7620" y="-1829"/>
                    <a:pt x="7620" y="711"/>
                  </a:cubicBezTo>
                  <a:cubicBezTo>
                    <a:pt x="10159" y="3251"/>
                    <a:pt x="15239" y="8331"/>
                    <a:pt x="17780" y="10871"/>
                  </a:cubicBezTo>
                  <a:cubicBezTo>
                    <a:pt x="15239" y="10871"/>
                    <a:pt x="10159" y="13411"/>
                    <a:pt x="10159" y="134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FE312EE-B6DB-4524-B72B-DBB718D48CE2}"/>
                </a:ext>
              </a:extLst>
            </p:cNvPr>
            <p:cNvSpPr/>
            <p:nvPr/>
          </p:nvSpPr>
          <p:spPr>
            <a:xfrm>
              <a:off x="18333689" y="9247735"/>
              <a:ext cx="59161" cy="87256"/>
            </a:xfrm>
            <a:custGeom>
              <a:avLst/>
              <a:gdLst>
                <a:gd name="connsiteX0" fmla="*/ 15271 w 59161"/>
                <a:gd name="connsiteY0" fmla="*/ 10564 h 87256"/>
                <a:gd name="connsiteX1" fmla="*/ 40671 w 59161"/>
                <a:gd name="connsiteY1" fmla="*/ 404 h 87256"/>
                <a:gd name="connsiteX2" fmla="*/ 48291 w 59161"/>
                <a:gd name="connsiteY2" fmla="*/ 71524 h 87256"/>
                <a:gd name="connsiteX3" fmla="*/ 15271 w 59161"/>
                <a:gd name="connsiteY3" fmla="*/ 86764 h 87256"/>
                <a:gd name="connsiteX4" fmla="*/ 7650 w 59161"/>
                <a:gd name="connsiteY4" fmla="*/ 28344 h 87256"/>
                <a:gd name="connsiteX5" fmla="*/ 15271 w 59161"/>
                <a:gd name="connsiteY5" fmla="*/ 10564 h 8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161" h="87256">
                  <a:moveTo>
                    <a:pt x="15271" y="10564"/>
                  </a:moveTo>
                  <a:cubicBezTo>
                    <a:pt x="20350" y="8024"/>
                    <a:pt x="35591" y="-2136"/>
                    <a:pt x="40671" y="404"/>
                  </a:cubicBezTo>
                  <a:cubicBezTo>
                    <a:pt x="60991" y="10564"/>
                    <a:pt x="66071" y="48664"/>
                    <a:pt x="48291" y="71524"/>
                  </a:cubicBezTo>
                  <a:cubicBezTo>
                    <a:pt x="40671" y="81684"/>
                    <a:pt x="15271" y="89304"/>
                    <a:pt x="15271" y="86764"/>
                  </a:cubicBezTo>
                  <a:cubicBezTo>
                    <a:pt x="2571" y="68984"/>
                    <a:pt x="-7589" y="51204"/>
                    <a:pt x="7650" y="28344"/>
                  </a:cubicBezTo>
                  <a:cubicBezTo>
                    <a:pt x="10191" y="23264"/>
                    <a:pt x="10191" y="20724"/>
                    <a:pt x="15271" y="10564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59E0D3E3-9495-40F6-9497-417F0D3CCC66}"/>
                </a:ext>
              </a:extLst>
            </p:cNvPr>
            <p:cNvSpPr/>
            <p:nvPr/>
          </p:nvSpPr>
          <p:spPr>
            <a:xfrm>
              <a:off x="18388548" y="9344659"/>
              <a:ext cx="36329" cy="38100"/>
            </a:xfrm>
            <a:custGeom>
              <a:avLst/>
              <a:gdLst>
                <a:gd name="connsiteX0" fmla="*/ 34072 w 36329"/>
                <a:gd name="connsiteY0" fmla="*/ 0 h 38100"/>
                <a:gd name="connsiteX1" fmla="*/ 34072 w 36329"/>
                <a:gd name="connsiteY1" fmla="*/ 22860 h 38100"/>
                <a:gd name="connsiteX2" fmla="*/ 3591 w 36329"/>
                <a:gd name="connsiteY2" fmla="*/ 38100 h 38100"/>
                <a:gd name="connsiteX3" fmla="*/ 1052 w 36329"/>
                <a:gd name="connsiteY3" fmla="*/ 10160 h 38100"/>
                <a:gd name="connsiteX4" fmla="*/ 34072 w 36329"/>
                <a:gd name="connsiteY4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29" h="38100">
                  <a:moveTo>
                    <a:pt x="34072" y="0"/>
                  </a:moveTo>
                  <a:cubicBezTo>
                    <a:pt x="34072" y="7620"/>
                    <a:pt x="39152" y="17780"/>
                    <a:pt x="34072" y="22860"/>
                  </a:cubicBezTo>
                  <a:cubicBezTo>
                    <a:pt x="28991" y="27940"/>
                    <a:pt x="18832" y="30480"/>
                    <a:pt x="3591" y="38100"/>
                  </a:cubicBezTo>
                  <a:cubicBezTo>
                    <a:pt x="1052" y="22860"/>
                    <a:pt x="-1488" y="10160"/>
                    <a:pt x="1052" y="10160"/>
                  </a:cubicBezTo>
                  <a:cubicBezTo>
                    <a:pt x="13752" y="2540"/>
                    <a:pt x="23912" y="0"/>
                    <a:pt x="34072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118384C-F2BF-44F3-886E-73597806C5FE}"/>
                </a:ext>
              </a:extLst>
            </p:cNvPr>
            <p:cNvSpPr/>
            <p:nvPr/>
          </p:nvSpPr>
          <p:spPr>
            <a:xfrm>
              <a:off x="18307191" y="9380219"/>
              <a:ext cx="8748" cy="15240"/>
            </a:xfrm>
            <a:custGeom>
              <a:avLst/>
              <a:gdLst>
                <a:gd name="connsiteX0" fmla="*/ 6209 w 8748"/>
                <a:gd name="connsiteY0" fmla="*/ 0 h 15240"/>
                <a:gd name="connsiteX1" fmla="*/ 8748 w 8748"/>
                <a:gd name="connsiteY1" fmla="*/ 12700 h 15240"/>
                <a:gd name="connsiteX2" fmla="*/ 1129 w 8748"/>
                <a:gd name="connsiteY2" fmla="*/ 15240 h 15240"/>
                <a:gd name="connsiteX3" fmla="*/ 1129 w 8748"/>
                <a:gd name="connsiteY3" fmla="*/ 2540 h 15240"/>
                <a:gd name="connsiteX4" fmla="*/ 6209 w 8748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8" h="15240">
                  <a:moveTo>
                    <a:pt x="6209" y="0"/>
                  </a:moveTo>
                  <a:cubicBezTo>
                    <a:pt x="6209" y="5080"/>
                    <a:pt x="6209" y="10161"/>
                    <a:pt x="8748" y="12700"/>
                  </a:cubicBezTo>
                  <a:cubicBezTo>
                    <a:pt x="6209" y="15240"/>
                    <a:pt x="3670" y="15240"/>
                    <a:pt x="1129" y="15240"/>
                  </a:cubicBezTo>
                  <a:cubicBezTo>
                    <a:pt x="1129" y="10161"/>
                    <a:pt x="-1411" y="5080"/>
                    <a:pt x="1129" y="2540"/>
                  </a:cubicBezTo>
                  <a:cubicBezTo>
                    <a:pt x="-1411" y="0"/>
                    <a:pt x="3670" y="0"/>
                    <a:pt x="620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70DDBA90-42DB-4D0E-920F-CEF854E2C132}"/>
                </a:ext>
              </a:extLst>
            </p:cNvPr>
            <p:cNvSpPr/>
            <p:nvPr/>
          </p:nvSpPr>
          <p:spPr>
            <a:xfrm>
              <a:off x="18346649" y="9385369"/>
              <a:ext cx="89671" cy="124390"/>
            </a:xfrm>
            <a:custGeom>
              <a:avLst/>
              <a:gdLst>
                <a:gd name="connsiteX0" fmla="*/ 58190 w 89671"/>
                <a:gd name="connsiteY0" fmla="*/ 10091 h 124390"/>
                <a:gd name="connsiteX1" fmla="*/ 83590 w 89671"/>
                <a:gd name="connsiteY1" fmla="*/ 38031 h 124390"/>
                <a:gd name="connsiteX2" fmla="*/ 86131 w 89671"/>
                <a:gd name="connsiteY2" fmla="*/ 111691 h 124390"/>
                <a:gd name="connsiteX3" fmla="*/ 45490 w 89671"/>
                <a:gd name="connsiteY3" fmla="*/ 124391 h 124390"/>
                <a:gd name="connsiteX4" fmla="*/ 30251 w 89671"/>
                <a:gd name="connsiteY4" fmla="*/ 65971 h 124390"/>
                <a:gd name="connsiteX5" fmla="*/ 17551 w 89671"/>
                <a:gd name="connsiteY5" fmla="*/ 45650 h 124390"/>
                <a:gd name="connsiteX6" fmla="*/ 2312 w 89671"/>
                <a:gd name="connsiteY6" fmla="*/ 30411 h 124390"/>
                <a:gd name="connsiteX7" fmla="*/ 58190 w 89671"/>
                <a:gd name="connsiteY7" fmla="*/ 10091 h 1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671" h="124390">
                  <a:moveTo>
                    <a:pt x="58190" y="10091"/>
                  </a:moveTo>
                  <a:cubicBezTo>
                    <a:pt x="60731" y="12631"/>
                    <a:pt x="81051" y="22791"/>
                    <a:pt x="83590" y="38031"/>
                  </a:cubicBezTo>
                  <a:cubicBezTo>
                    <a:pt x="91212" y="60891"/>
                    <a:pt x="91212" y="88831"/>
                    <a:pt x="86131" y="111691"/>
                  </a:cubicBezTo>
                  <a:cubicBezTo>
                    <a:pt x="86131" y="116771"/>
                    <a:pt x="58190" y="124391"/>
                    <a:pt x="45490" y="124391"/>
                  </a:cubicBezTo>
                  <a:cubicBezTo>
                    <a:pt x="25171" y="121850"/>
                    <a:pt x="17551" y="88831"/>
                    <a:pt x="30251" y="65971"/>
                  </a:cubicBezTo>
                  <a:cubicBezTo>
                    <a:pt x="42951" y="45650"/>
                    <a:pt x="42951" y="43111"/>
                    <a:pt x="17551" y="45650"/>
                  </a:cubicBezTo>
                  <a:cubicBezTo>
                    <a:pt x="-229" y="48191"/>
                    <a:pt x="-2769" y="48191"/>
                    <a:pt x="2312" y="30411"/>
                  </a:cubicBezTo>
                  <a:cubicBezTo>
                    <a:pt x="9931" y="-2609"/>
                    <a:pt x="17551" y="-7689"/>
                    <a:pt x="58190" y="1009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615D2D64-AB6E-47A6-AB04-0D09DFA61914}"/>
                </a:ext>
              </a:extLst>
            </p:cNvPr>
            <p:cNvSpPr/>
            <p:nvPr/>
          </p:nvSpPr>
          <p:spPr>
            <a:xfrm>
              <a:off x="21185428" y="9751059"/>
              <a:ext cx="13410" cy="15240"/>
            </a:xfrm>
            <a:custGeom>
              <a:avLst/>
              <a:gdLst>
                <a:gd name="connsiteX0" fmla="*/ 10871 w 13410"/>
                <a:gd name="connsiteY0" fmla="*/ 0 h 15240"/>
                <a:gd name="connsiteX1" fmla="*/ 13411 w 13410"/>
                <a:gd name="connsiteY1" fmla="*/ 7620 h 15240"/>
                <a:gd name="connsiteX2" fmla="*/ 3252 w 13410"/>
                <a:gd name="connsiteY2" fmla="*/ 15240 h 15240"/>
                <a:gd name="connsiteX3" fmla="*/ 711 w 13410"/>
                <a:gd name="connsiteY3" fmla="*/ 7620 h 15240"/>
                <a:gd name="connsiteX4" fmla="*/ 10871 w 13410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0" h="15240">
                  <a:moveTo>
                    <a:pt x="10871" y="0"/>
                  </a:moveTo>
                  <a:cubicBezTo>
                    <a:pt x="10871" y="2540"/>
                    <a:pt x="13411" y="5080"/>
                    <a:pt x="13411" y="7620"/>
                  </a:cubicBezTo>
                  <a:cubicBezTo>
                    <a:pt x="10871" y="10160"/>
                    <a:pt x="5791" y="12700"/>
                    <a:pt x="3252" y="15240"/>
                  </a:cubicBezTo>
                  <a:cubicBezTo>
                    <a:pt x="3252" y="12700"/>
                    <a:pt x="-1829" y="7620"/>
                    <a:pt x="711" y="7620"/>
                  </a:cubicBezTo>
                  <a:cubicBezTo>
                    <a:pt x="5791" y="5080"/>
                    <a:pt x="8332" y="2540"/>
                    <a:pt x="1087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93DFAAED-1F1B-42D3-B32C-9C638C238C93}"/>
                </a:ext>
              </a:extLst>
            </p:cNvPr>
            <p:cNvSpPr/>
            <p:nvPr/>
          </p:nvSpPr>
          <p:spPr>
            <a:xfrm>
              <a:off x="18943319" y="9913619"/>
              <a:ext cx="30480" cy="22860"/>
            </a:xfrm>
            <a:custGeom>
              <a:avLst/>
              <a:gdLst>
                <a:gd name="connsiteX0" fmla="*/ 30480 w 30480"/>
                <a:gd name="connsiteY0" fmla="*/ 17780 h 22860"/>
                <a:gd name="connsiteX1" fmla="*/ 12700 w 30480"/>
                <a:gd name="connsiteY1" fmla="*/ 22861 h 22860"/>
                <a:gd name="connsiteX2" fmla="*/ 0 w 30480"/>
                <a:gd name="connsiteY2" fmla="*/ 12700 h 22860"/>
                <a:gd name="connsiteX3" fmla="*/ 12700 w 30480"/>
                <a:gd name="connsiteY3" fmla="*/ 0 h 22860"/>
                <a:gd name="connsiteX4" fmla="*/ 30480 w 30480"/>
                <a:gd name="connsiteY4" fmla="*/ 17780 h 2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" h="22860">
                  <a:moveTo>
                    <a:pt x="30480" y="17780"/>
                  </a:moveTo>
                  <a:cubicBezTo>
                    <a:pt x="22861" y="20320"/>
                    <a:pt x="17780" y="22861"/>
                    <a:pt x="12700" y="22861"/>
                  </a:cubicBezTo>
                  <a:cubicBezTo>
                    <a:pt x="7620" y="22861"/>
                    <a:pt x="5080" y="15240"/>
                    <a:pt x="0" y="12700"/>
                  </a:cubicBezTo>
                  <a:cubicBezTo>
                    <a:pt x="5080" y="7620"/>
                    <a:pt x="10161" y="2540"/>
                    <a:pt x="12700" y="0"/>
                  </a:cubicBezTo>
                  <a:cubicBezTo>
                    <a:pt x="22861" y="10161"/>
                    <a:pt x="25400" y="15240"/>
                    <a:pt x="3048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453A12D7-3D2E-4E20-871A-258D303D66F4}"/>
                </a:ext>
              </a:extLst>
            </p:cNvPr>
            <p:cNvSpPr/>
            <p:nvPr/>
          </p:nvSpPr>
          <p:spPr>
            <a:xfrm>
              <a:off x="19089928" y="9994900"/>
              <a:ext cx="13410" cy="15240"/>
            </a:xfrm>
            <a:custGeom>
              <a:avLst/>
              <a:gdLst>
                <a:gd name="connsiteX0" fmla="*/ 10871 w 13410"/>
                <a:gd name="connsiteY0" fmla="*/ 0 h 15240"/>
                <a:gd name="connsiteX1" fmla="*/ 13411 w 13410"/>
                <a:gd name="connsiteY1" fmla="*/ 7620 h 15240"/>
                <a:gd name="connsiteX2" fmla="*/ 3252 w 13410"/>
                <a:gd name="connsiteY2" fmla="*/ 15240 h 15240"/>
                <a:gd name="connsiteX3" fmla="*/ 711 w 13410"/>
                <a:gd name="connsiteY3" fmla="*/ 7620 h 15240"/>
                <a:gd name="connsiteX4" fmla="*/ 10871 w 13410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0" h="15240">
                  <a:moveTo>
                    <a:pt x="10871" y="0"/>
                  </a:moveTo>
                  <a:cubicBezTo>
                    <a:pt x="10871" y="2540"/>
                    <a:pt x="13411" y="5080"/>
                    <a:pt x="13411" y="7620"/>
                  </a:cubicBezTo>
                  <a:cubicBezTo>
                    <a:pt x="10871" y="10160"/>
                    <a:pt x="5791" y="12700"/>
                    <a:pt x="3252" y="15240"/>
                  </a:cubicBezTo>
                  <a:cubicBezTo>
                    <a:pt x="3252" y="12700"/>
                    <a:pt x="-1829" y="7620"/>
                    <a:pt x="711" y="7620"/>
                  </a:cubicBezTo>
                  <a:cubicBezTo>
                    <a:pt x="3252" y="5080"/>
                    <a:pt x="8332" y="2540"/>
                    <a:pt x="1087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E184C405-10CF-43D6-96C3-384D04E39198}"/>
                </a:ext>
              </a:extLst>
            </p:cNvPr>
            <p:cNvSpPr/>
            <p:nvPr/>
          </p:nvSpPr>
          <p:spPr>
            <a:xfrm>
              <a:off x="19895819" y="6690359"/>
              <a:ext cx="15240" cy="12700"/>
            </a:xfrm>
            <a:custGeom>
              <a:avLst/>
              <a:gdLst>
                <a:gd name="connsiteX0" fmla="*/ 5080 w 15240"/>
                <a:gd name="connsiteY0" fmla="*/ 12700 h 12700"/>
                <a:gd name="connsiteX1" fmla="*/ 0 w 15240"/>
                <a:gd name="connsiteY1" fmla="*/ 2540 h 12700"/>
                <a:gd name="connsiteX2" fmla="*/ 12700 w 15240"/>
                <a:gd name="connsiteY2" fmla="*/ 0 h 12700"/>
                <a:gd name="connsiteX3" fmla="*/ 15241 w 15240"/>
                <a:gd name="connsiteY3" fmla="*/ 7620 h 12700"/>
                <a:gd name="connsiteX4" fmla="*/ 5080 w 15240"/>
                <a:gd name="connsiteY4" fmla="*/ 1270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2700">
                  <a:moveTo>
                    <a:pt x="5080" y="12700"/>
                  </a:moveTo>
                  <a:cubicBezTo>
                    <a:pt x="2541" y="10160"/>
                    <a:pt x="2541" y="5080"/>
                    <a:pt x="0" y="2540"/>
                  </a:cubicBezTo>
                  <a:cubicBezTo>
                    <a:pt x="5080" y="0"/>
                    <a:pt x="7620" y="0"/>
                    <a:pt x="12700" y="0"/>
                  </a:cubicBezTo>
                  <a:cubicBezTo>
                    <a:pt x="12700" y="0"/>
                    <a:pt x="15241" y="5080"/>
                    <a:pt x="15241" y="7620"/>
                  </a:cubicBezTo>
                  <a:cubicBezTo>
                    <a:pt x="12700" y="7620"/>
                    <a:pt x="10161" y="10160"/>
                    <a:pt x="508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35BD1D30-E5E1-4E71-A1FC-2DC6E693CF58}"/>
                </a:ext>
              </a:extLst>
            </p:cNvPr>
            <p:cNvSpPr/>
            <p:nvPr/>
          </p:nvSpPr>
          <p:spPr>
            <a:xfrm>
              <a:off x="21216619" y="9527540"/>
              <a:ext cx="8748" cy="15240"/>
            </a:xfrm>
            <a:custGeom>
              <a:avLst/>
              <a:gdLst>
                <a:gd name="connsiteX0" fmla="*/ 0 w 8748"/>
                <a:gd name="connsiteY0" fmla="*/ 2540 h 15240"/>
                <a:gd name="connsiteX1" fmla="*/ 7620 w 8748"/>
                <a:gd name="connsiteY1" fmla="*/ 0 h 15240"/>
                <a:gd name="connsiteX2" fmla="*/ 7620 w 8748"/>
                <a:gd name="connsiteY2" fmla="*/ 12700 h 15240"/>
                <a:gd name="connsiteX3" fmla="*/ 0 w 8748"/>
                <a:gd name="connsiteY3" fmla="*/ 15240 h 15240"/>
                <a:gd name="connsiteX4" fmla="*/ 0 w 8748"/>
                <a:gd name="connsiteY4" fmla="*/ 25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8" h="15240">
                  <a:moveTo>
                    <a:pt x="0" y="2540"/>
                  </a:moveTo>
                  <a:cubicBezTo>
                    <a:pt x="2541" y="0"/>
                    <a:pt x="5080" y="0"/>
                    <a:pt x="7620" y="0"/>
                  </a:cubicBezTo>
                  <a:cubicBezTo>
                    <a:pt x="7620" y="5080"/>
                    <a:pt x="10161" y="10160"/>
                    <a:pt x="7620" y="12700"/>
                  </a:cubicBezTo>
                  <a:cubicBezTo>
                    <a:pt x="7620" y="15240"/>
                    <a:pt x="2541" y="15240"/>
                    <a:pt x="0" y="15240"/>
                  </a:cubicBezTo>
                  <a:cubicBezTo>
                    <a:pt x="0" y="10160"/>
                    <a:pt x="0" y="508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5326FA-0273-4D7B-BE04-25675B3B5732}"/>
                </a:ext>
              </a:extLst>
            </p:cNvPr>
            <p:cNvSpPr/>
            <p:nvPr/>
          </p:nvSpPr>
          <p:spPr>
            <a:xfrm>
              <a:off x="18961100" y="6664248"/>
              <a:ext cx="17780" cy="14463"/>
            </a:xfrm>
            <a:custGeom>
              <a:avLst/>
              <a:gdLst>
                <a:gd name="connsiteX0" fmla="*/ 10161 w 17780"/>
                <a:gd name="connsiteY0" fmla="*/ 13411 h 14463"/>
                <a:gd name="connsiteX1" fmla="*/ 0 w 17780"/>
                <a:gd name="connsiteY1" fmla="*/ 3251 h 14463"/>
                <a:gd name="connsiteX2" fmla="*/ 7620 w 17780"/>
                <a:gd name="connsiteY2" fmla="*/ 711 h 14463"/>
                <a:gd name="connsiteX3" fmla="*/ 17780 w 17780"/>
                <a:gd name="connsiteY3" fmla="*/ 10871 h 14463"/>
                <a:gd name="connsiteX4" fmla="*/ 10161 w 17780"/>
                <a:gd name="connsiteY4" fmla="*/ 13411 h 14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4463">
                  <a:moveTo>
                    <a:pt x="10161" y="13411"/>
                  </a:moveTo>
                  <a:cubicBezTo>
                    <a:pt x="7620" y="10871"/>
                    <a:pt x="2539" y="5792"/>
                    <a:pt x="0" y="3251"/>
                  </a:cubicBezTo>
                  <a:cubicBezTo>
                    <a:pt x="2539" y="3251"/>
                    <a:pt x="7620" y="-1829"/>
                    <a:pt x="7620" y="711"/>
                  </a:cubicBezTo>
                  <a:cubicBezTo>
                    <a:pt x="10161" y="3251"/>
                    <a:pt x="15239" y="8332"/>
                    <a:pt x="17780" y="10871"/>
                  </a:cubicBezTo>
                  <a:cubicBezTo>
                    <a:pt x="15239" y="13411"/>
                    <a:pt x="12700" y="15951"/>
                    <a:pt x="10161" y="134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13099963-4E21-434D-9051-9115998DE739}"/>
                </a:ext>
              </a:extLst>
            </p:cNvPr>
            <p:cNvSpPr/>
            <p:nvPr/>
          </p:nvSpPr>
          <p:spPr>
            <a:xfrm>
              <a:off x="18127980" y="8965071"/>
              <a:ext cx="15239" cy="8748"/>
            </a:xfrm>
            <a:custGeom>
              <a:avLst/>
              <a:gdLst>
                <a:gd name="connsiteX0" fmla="*/ 15239 w 15239"/>
                <a:gd name="connsiteY0" fmla="*/ 6209 h 8748"/>
                <a:gd name="connsiteX1" fmla="*/ 2539 w 15239"/>
                <a:gd name="connsiteY1" fmla="*/ 8749 h 8748"/>
                <a:gd name="connsiteX2" fmla="*/ 0 w 15239"/>
                <a:gd name="connsiteY2" fmla="*/ 1129 h 8748"/>
                <a:gd name="connsiteX3" fmla="*/ 12700 w 15239"/>
                <a:gd name="connsiteY3" fmla="*/ 1129 h 8748"/>
                <a:gd name="connsiteX4" fmla="*/ 15239 w 15239"/>
                <a:gd name="connsiteY4" fmla="*/ 6209 h 8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8748">
                  <a:moveTo>
                    <a:pt x="15239" y="6209"/>
                  </a:moveTo>
                  <a:cubicBezTo>
                    <a:pt x="10159" y="6209"/>
                    <a:pt x="5080" y="6209"/>
                    <a:pt x="2539" y="8749"/>
                  </a:cubicBezTo>
                  <a:cubicBezTo>
                    <a:pt x="0" y="6209"/>
                    <a:pt x="0" y="3669"/>
                    <a:pt x="0" y="1129"/>
                  </a:cubicBezTo>
                  <a:cubicBezTo>
                    <a:pt x="5080" y="1129"/>
                    <a:pt x="10159" y="-1411"/>
                    <a:pt x="12700" y="1129"/>
                  </a:cubicBezTo>
                  <a:cubicBezTo>
                    <a:pt x="12700" y="-1411"/>
                    <a:pt x="15239" y="3669"/>
                    <a:pt x="15239" y="620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90A0D434-5554-47D2-8A32-1604FE92AF02}"/>
                </a:ext>
              </a:extLst>
            </p:cNvPr>
            <p:cNvSpPr/>
            <p:nvPr/>
          </p:nvSpPr>
          <p:spPr>
            <a:xfrm>
              <a:off x="19065239" y="6591300"/>
              <a:ext cx="43180" cy="36058"/>
            </a:xfrm>
            <a:custGeom>
              <a:avLst/>
              <a:gdLst>
                <a:gd name="connsiteX0" fmla="*/ 0 w 43180"/>
                <a:gd name="connsiteY0" fmla="*/ 15240 h 36058"/>
                <a:gd name="connsiteX1" fmla="*/ 22861 w 43180"/>
                <a:gd name="connsiteY1" fmla="*/ 0 h 36058"/>
                <a:gd name="connsiteX2" fmla="*/ 43180 w 43180"/>
                <a:gd name="connsiteY2" fmla="*/ 22860 h 36058"/>
                <a:gd name="connsiteX3" fmla="*/ 20321 w 43180"/>
                <a:gd name="connsiteY3" fmla="*/ 35560 h 36058"/>
                <a:gd name="connsiteX4" fmla="*/ 0 w 43180"/>
                <a:gd name="connsiteY4" fmla="*/ 15240 h 3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80" h="36058">
                  <a:moveTo>
                    <a:pt x="0" y="15240"/>
                  </a:moveTo>
                  <a:cubicBezTo>
                    <a:pt x="7621" y="10160"/>
                    <a:pt x="15241" y="0"/>
                    <a:pt x="22861" y="0"/>
                  </a:cubicBezTo>
                  <a:cubicBezTo>
                    <a:pt x="27941" y="0"/>
                    <a:pt x="35561" y="12700"/>
                    <a:pt x="43180" y="22860"/>
                  </a:cubicBezTo>
                  <a:cubicBezTo>
                    <a:pt x="30480" y="30480"/>
                    <a:pt x="22861" y="38100"/>
                    <a:pt x="20321" y="35560"/>
                  </a:cubicBezTo>
                  <a:cubicBezTo>
                    <a:pt x="12700" y="30480"/>
                    <a:pt x="5080" y="22860"/>
                    <a:pt x="0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9593A45A-11D1-45A7-B27A-57847572A6D5}"/>
                </a:ext>
              </a:extLst>
            </p:cNvPr>
            <p:cNvSpPr/>
            <p:nvPr/>
          </p:nvSpPr>
          <p:spPr>
            <a:xfrm>
              <a:off x="18986500" y="6786880"/>
              <a:ext cx="81765" cy="74131"/>
            </a:xfrm>
            <a:custGeom>
              <a:avLst/>
              <a:gdLst>
                <a:gd name="connsiteX0" fmla="*/ 40639 w 81765"/>
                <a:gd name="connsiteY0" fmla="*/ 20320 h 74131"/>
                <a:gd name="connsiteX1" fmla="*/ 58420 w 81765"/>
                <a:gd name="connsiteY1" fmla="*/ 0 h 74131"/>
                <a:gd name="connsiteX2" fmla="*/ 76200 w 81765"/>
                <a:gd name="connsiteY2" fmla="*/ 48260 h 74131"/>
                <a:gd name="connsiteX3" fmla="*/ 17780 w 81765"/>
                <a:gd name="connsiteY3" fmla="*/ 73660 h 74131"/>
                <a:gd name="connsiteX4" fmla="*/ 0 w 81765"/>
                <a:gd name="connsiteY4" fmla="*/ 66039 h 74131"/>
                <a:gd name="connsiteX5" fmla="*/ 15239 w 81765"/>
                <a:gd name="connsiteY5" fmla="*/ 45720 h 74131"/>
                <a:gd name="connsiteX6" fmla="*/ 40639 w 81765"/>
                <a:gd name="connsiteY6" fmla="*/ 20320 h 7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765" h="74131">
                  <a:moveTo>
                    <a:pt x="40639" y="20320"/>
                  </a:moveTo>
                  <a:cubicBezTo>
                    <a:pt x="40639" y="15239"/>
                    <a:pt x="53339" y="7620"/>
                    <a:pt x="58420" y="0"/>
                  </a:cubicBezTo>
                  <a:cubicBezTo>
                    <a:pt x="83820" y="12700"/>
                    <a:pt x="86361" y="35560"/>
                    <a:pt x="76200" y="48260"/>
                  </a:cubicBezTo>
                  <a:cubicBezTo>
                    <a:pt x="60961" y="68580"/>
                    <a:pt x="43180" y="76200"/>
                    <a:pt x="17780" y="73660"/>
                  </a:cubicBezTo>
                  <a:cubicBezTo>
                    <a:pt x="12700" y="73660"/>
                    <a:pt x="7620" y="68580"/>
                    <a:pt x="0" y="66039"/>
                  </a:cubicBezTo>
                  <a:cubicBezTo>
                    <a:pt x="5080" y="58420"/>
                    <a:pt x="12700" y="45720"/>
                    <a:pt x="15239" y="45720"/>
                  </a:cubicBezTo>
                  <a:cubicBezTo>
                    <a:pt x="55880" y="60960"/>
                    <a:pt x="43180" y="40639"/>
                    <a:pt x="40639" y="203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9DE6FF8A-478A-4FBC-B5AB-9EC3F4B85622}"/>
                </a:ext>
              </a:extLst>
            </p:cNvPr>
            <p:cNvSpPr/>
            <p:nvPr/>
          </p:nvSpPr>
          <p:spPr>
            <a:xfrm>
              <a:off x="18180608" y="7683500"/>
              <a:ext cx="14122" cy="17780"/>
            </a:xfrm>
            <a:custGeom>
              <a:avLst/>
              <a:gdLst>
                <a:gd name="connsiteX0" fmla="*/ 10871 w 14122"/>
                <a:gd name="connsiteY0" fmla="*/ 0 h 17780"/>
                <a:gd name="connsiteX1" fmla="*/ 13411 w 14122"/>
                <a:gd name="connsiteY1" fmla="*/ 7620 h 17780"/>
                <a:gd name="connsiteX2" fmla="*/ 3252 w 14122"/>
                <a:gd name="connsiteY2" fmla="*/ 17780 h 17780"/>
                <a:gd name="connsiteX3" fmla="*/ 711 w 14122"/>
                <a:gd name="connsiteY3" fmla="*/ 10160 h 17780"/>
                <a:gd name="connsiteX4" fmla="*/ 10871 w 14122"/>
                <a:gd name="connsiteY4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80">
                  <a:moveTo>
                    <a:pt x="10871" y="0"/>
                  </a:moveTo>
                  <a:cubicBezTo>
                    <a:pt x="10871" y="2540"/>
                    <a:pt x="15952" y="7620"/>
                    <a:pt x="13411" y="7620"/>
                  </a:cubicBezTo>
                  <a:cubicBezTo>
                    <a:pt x="10871" y="10160"/>
                    <a:pt x="5791" y="15240"/>
                    <a:pt x="3252" y="17780"/>
                  </a:cubicBezTo>
                  <a:cubicBezTo>
                    <a:pt x="3252" y="15240"/>
                    <a:pt x="-1829" y="10160"/>
                    <a:pt x="711" y="10160"/>
                  </a:cubicBezTo>
                  <a:cubicBezTo>
                    <a:pt x="5791" y="5080"/>
                    <a:pt x="8331" y="2540"/>
                    <a:pt x="1087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2A8CF2FA-2C3F-49E9-8834-1394E1227AB7}"/>
                </a:ext>
              </a:extLst>
            </p:cNvPr>
            <p:cNvSpPr/>
            <p:nvPr/>
          </p:nvSpPr>
          <p:spPr>
            <a:xfrm>
              <a:off x="21244560" y="6962140"/>
              <a:ext cx="15239" cy="17779"/>
            </a:xfrm>
            <a:custGeom>
              <a:avLst/>
              <a:gdLst>
                <a:gd name="connsiteX0" fmla="*/ 15239 w 15239"/>
                <a:gd name="connsiteY0" fmla="*/ 15240 h 17779"/>
                <a:gd name="connsiteX1" fmla="*/ 7620 w 15239"/>
                <a:gd name="connsiteY1" fmla="*/ 17780 h 17779"/>
                <a:gd name="connsiteX2" fmla="*/ 0 w 15239"/>
                <a:gd name="connsiteY2" fmla="*/ 5080 h 17779"/>
                <a:gd name="connsiteX3" fmla="*/ 10159 w 15239"/>
                <a:gd name="connsiteY3" fmla="*/ 0 h 17779"/>
                <a:gd name="connsiteX4" fmla="*/ 15239 w 15239"/>
                <a:gd name="connsiteY4" fmla="*/ 1524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7779">
                  <a:moveTo>
                    <a:pt x="15239" y="15240"/>
                  </a:moveTo>
                  <a:cubicBezTo>
                    <a:pt x="15239" y="15240"/>
                    <a:pt x="10159" y="17780"/>
                    <a:pt x="7620" y="17780"/>
                  </a:cubicBezTo>
                  <a:cubicBezTo>
                    <a:pt x="5079" y="12700"/>
                    <a:pt x="2539" y="10160"/>
                    <a:pt x="0" y="5080"/>
                  </a:cubicBezTo>
                  <a:cubicBezTo>
                    <a:pt x="2539" y="2540"/>
                    <a:pt x="7620" y="2540"/>
                    <a:pt x="10159" y="0"/>
                  </a:cubicBezTo>
                  <a:cubicBezTo>
                    <a:pt x="12700" y="5080"/>
                    <a:pt x="15239" y="10160"/>
                    <a:pt x="1523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5279BA89-88E0-476A-BFE3-A0D238FE2BB8}"/>
                </a:ext>
              </a:extLst>
            </p:cNvPr>
            <p:cNvSpPr/>
            <p:nvPr/>
          </p:nvSpPr>
          <p:spPr>
            <a:xfrm>
              <a:off x="18021300" y="8623300"/>
              <a:ext cx="15239" cy="20319"/>
            </a:xfrm>
            <a:custGeom>
              <a:avLst/>
              <a:gdLst>
                <a:gd name="connsiteX0" fmla="*/ 0 w 15239"/>
                <a:gd name="connsiteY0" fmla="*/ 10160 h 20319"/>
                <a:gd name="connsiteX1" fmla="*/ 7620 w 15239"/>
                <a:gd name="connsiteY1" fmla="*/ 0 h 20319"/>
                <a:gd name="connsiteX2" fmla="*/ 15239 w 15239"/>
                <a:gd name="connsiteY2" fmla="*/ 12700 h 20319"/>
                <a:gd name="connsiteX3" fmla="*/ 12700 w 15239"/>
                <a:gd name="connsiteY3" fmla="*/ 20320 h 20319"/>
                <a:gd name="connsiteX4" fmla="*/ 0 w 15239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19">
                  <a:moveTo>
                    <a:pt x="0" y="10160"/>
                  </a:moveTo>
                  <a:cubicBezTo>
                    <a:pt x="0" y="10160"/>
                    <a:pt x="5080" y="5080"/>
                    <a:pt x="7620" y="0"/>
                  </a:cubicBezTo>
                  <a:cubicBezTo>
                    <a:pt x="10161" y="5080"/>
                    <a:pt x="12700" y="7620"/>
                    <a:pt x="15239" y="12700"/>
                  </a:cubicBezTo>
                  <a:cubicBezTo>
                    <a:pt x="15239" y="15240"/>
                    <a:pt x="12700" y="17780"/>
                    <a:pt x="12700" y="20320"/>
                  </a:cubicBezTo>
                  <a:cubicBezTo>
                    <a:pt x="7620" y="17780"/>
                    <a:pt x="2539" y="1524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58D3855F-31B0-4C90-B28B-0CD5A52C9938}"/>
                </a:ext>
              </a:extLst>
            </p:cNvPr>
            <p:cNvSpPr/>
            <p:nvPr/>
          </p:nvSpPr>
          <p:spPr>
            <a:xfrm>
              <a:off x="18032948" y="8636000"/>
              <a:ext cx="33790" cy="35559"/>
            </a:xfrm>
            <a:custGeom>
              <a:avLst/>
              <a:gdLst>
                <a:gd name="connsiteX0" fmla="*/ 3591 w 33790"/>
                <a:gd name="connsiteY0" fmla="*/ 35560 h 35559"/>
                <a:gd name="connsiteX1" fmla="*/ 1052 w 33790"/>
                <a:gd name="connsiteY1" fmla="*/ 7620 h 35559"/>
                <a:gd name="connsiteX2" fmla="*/ 31532 w 33790"/>
                <a:gd name="connsiteY2" fmla="*/ 0 h 35559"/>
                <a:gd name="connsiteX3" fmla="*/ 31532 w 33790"/>
                <a:gd name="connsiteY3" fmla="*/ 22860 h 35559"/>
                <a:gd name="connsiteX4" fmla="*/ 3591 w 33790"/>
                <a:gd name="connsiteY4" fmla="*/ 3556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90" h="35559">
                  <a:moveTo>
                    <a:pt x="3591" y="35560"/>
                  </a:moveTo>
                  <a:cubicBezTo>
                    <a:pt x="1052" y="20320"/>
                    <a:pt x="-1488" y="7620"/>
                    <a:pt x="1052" y="7620"/>
                  </a:cubicBezTo>
                  <a:cubicBezTo>
                    <a:pt x="11212" y="2540"/>
                    <a:pt x="21372" y="2540"/>
                    <a:pt x="31532" y="0"/>
                  </a:cubicBezTo>
                  <a:cubicBezTo>
                    <a:pt x="31532" y="7620"/>
                    <a:pt x="36612" y="17780"/>
                    <a:pt x="31532" y="22860"/>
                  </a:cubicBezTo>
                  <a:cubicBezTo>
                    <a:pt x="26452" y="27940"/>
                    <a:pt x="16291" y="30480"/>
                    <a:pt x="3591" y="355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50CDF265-E41D-45E0-A02A-DEEDA1135197}"/>
                </a:ext>
              </a:extLst>
            </p:cNvPr>
            <p:cNvSpPr/>
            <p:nvPr/>
          </p:nvSpPr>
          <p:spPr>
            <a:xfrm>
              <a:off x="18074639" y="8586687"/>
              <a:ext cx="15240" cy="13752"/>
            </a:xfrm>
            <a:custGeom>
              <a:avLst/>
              <a:gdLst>
                <a:gd name="connsiteX0" fmla="*/ 5080 w 15240"/>
                <a:gd name="connsiteY0" fmla="*/ 1052 h 13752"/>
                <a:gd name="connsiteX1" fmla="*/ 15241 w 15240"/>
                <a:gd name="connsiteY1" fmla="*/ 11212 h 13752"/>
                <a:gd name="connsiteX2" fmla="*/ 7621 w 15240"/>
                <a:gd name="connsiteY2" fmla="*/ 13752 h 13752"/>
                <a:gd name="connsiteX3" fmla="*/ 0 w 15240"/>
                <a:gd name="connsiteY3" fmla="*/ 3592 h 13752"/>
                <a:gd name="connsiteX4" fmla="*/ 5080 w 15240"/>
                <a:gd name="connsiteY4" fmla="*/ 1052 h 13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3752">
                  <a:moveTo>
                    <a:pt x="5080" y="1052"/>
                  </a:moveTo>
                  <a:cubicBezTo>
                    <a:pt x="7621" y="3592"/>
                    <a:pt x="12700" y="8672"/>
                    <a:pt x="15241" y="11212"/>
                  </a:cubicBezTo>
                  <a:cubicBezTo>
                    <a:pt x="12700" y="11212"/>
                    <a:pt x="10161" y="13752"/>
                    <a:pt x="7621" y="13752"/>
                  </a:cubicBezTo>
                  <a:cubicBezTo>
                    <a:pt x="5080" y="11212"/>
                    <a:pt x="2541" y="6132"/>
                    <a:pt x="0" y="3592"/>
                  </a:cubicBezTo>
                  <a:cubicBezTo>
                    <a:pt x="0" y="1052"/>
                    <a:pt x="5080" y="-1488"/>
                    <a:pt x="5080" y="1052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82491DCD-3AD4-40EC-95C5-8D1D66FA4FF4}"/>
                </a:ext>
              </a:extLst>
            </p:cNvPr>
            <p:cNvSpPr/>
            <p:nvPr/>
          </p:nvSpPr>
          <p:spPr>
            <a:xfrm>
              <a:off x="18036539" y="8496300"/>
              <a:ext cx="26111" cy="50800"/>
            </a:xfrm>
            <a:custGeom>
              <a:avLst/>
              <a:gdLst>
                <a:gd name="connsiteX0" fmla="*/ 2541 w 26111"/>
                <a:gd name="connsiteY0" fmla="*/ 50800 h 50800"/>
                <a:gd name="connsiteX1" fmla="*/ 0 w 26111"/>
                <a:gd name="connsiteY1" fmla="*/ 22860 h 50800"/>
                <a:gd name="connsiteX2" fmla="*/ 22861 w 26111"/>
                <a:gd name="connsiteY2" fmla="*/ 0 h 50800"/>
                <a:gd name="connsiteX3" fmla="*/ 25400 w 26111"/>
                <a:gd name="connsiteY3" fmla="*/ 20320 h 50800"/>
                <a:gd name="connsiteX4" fmla="*/ 2541 w 26111"/>
                <a:gd name="connsiteY4" fmla="*/ 50800 h 5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11" h="50800">
                  <a:moveTo>
                    <a:pt x="2541" y="50800"/>
                  </a:moveTo>
                  <a:cubicBezTo>
                    <a:pt x="2541" y="43180"/>
                    <a:pt x="2541" y="35560"/>
                    <a:pt x="0" y="22860"/>
                  </a:cubicBezTo>
                  <a:cubicBezTo>
                    <a:pt x="7621" y="15240"/>
                    <a:pt x="15241" y="7620"/>
                    <a:pt x="22861" y="0"/>
                  </a:cubicBezTo>
                  <a:cubicBezTo>
                    <a:pt x="22861" y="7620"/>
                    <a:pt x="27941" y="15240"/>
                    <a:pt x="25400" y="20320"/>
                  </a:cubicBezTo>
                  <a:cubicBezTo>
                    <a:pt x="17780" y="30480"/>
                    <a:pt x="10161" y="40640"/>
                    <a:pt x="2541" y="508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EF28ED8E-A118-4C64-8968-1766B0F7B530}"/>
                </a:ext>
              </a:extLst>
            </p:cNvPr>
            <p:cNvSpPr/>
            <p:nvPr/>
          </p:nvSpPr>
          <p:spPr>
            <a:xfrm>
              <a:off x="18183860" y="9174480"/>
              <a:ext cx="48259" cy="38100"/>
            </a:xfrm>
            <a:custGeom>
              <a:avLst/>
              <a:gdLst>
                <a:gd name="connsiteX0" fmla="*/ 20320 w 48259"/>
                <a:gd name="connsiteY0" fmla="*/ 0 h 38100"/>
                <a:gd name="connsiteX1" fmla="*/ 48259 w 48259"/>
                <a:gd name="connsiteY1" fmla="*/ 25400 h 38100"/>
                <a:gd name="connsiteX2" fmla="*/ 15239 w 48259"/>
                <a:gd name="connsiteY2" fmla="*/ 38100 h 38100"/>
                <a:gd name="connsiteX3" fmla="*/ 0 w 48259"/>
                <a:gd name="connsiteY3" fmla="*/ 12700 h 38100"/>
                <a:gd name="connsiteX4" fmla="*/ 20320 w 48259"/>
                <a:gd name="connsiteY4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59" h="38100">
                  <a:moveTo>
                    <a:pt x="20320" y="0"/>
                  </a:moveTo>
                  <a:cubicBezTo>
                    <a:pt x="33020" y="10160"/>
                    <a:pt x="40639" y="17780"/>
                    <a:pt x="48259" y="25400"/>
                  </a:cubicBezTo>
                  <a:cubicBezTo>
                    <a:pt x="38100" y="30480"/>
                    <a:pt x="25400" y="38100"/>
                    <a:pt x="15239" y="38100"/>
                  </a:cubicBezTo>
                  <a:cubicBezTo>
                    <a:pt x="10159" y="38100"/>
                    <a:pt x="2539" y="22860"/>
                    <a:pt x="0" y="12700"/>
                  </a:cubicBezTo>
                  <a:cubicBezTo>
                    <a:pt x="0" y="12700"/>
                    <a:pt x="12700" y="5080"/>
                    <a:pt x="203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BD4C2AF2-D40D-4507-966A-4AD08A1A48B1}"/>
                </a:ext>
              </a:extLst>
            </p:cNvPr>
            <p:cNvSpPr/>
            <p:nvPr/>
          </p:nvSpPr>
          <p:spPr>
            <a:xfrm>
              <a:off x="19522439" y="6637019"/>
              <a:ext cx="3669" cy="8749"/>
            </a:xfrm>
            <a:custGeom>
              <a:avLst/>
              <a:gdLst>
                <a:gd name="connsiteX0" fmla="*/ 2541 w 3669"/>
                <a:gd name="connsiteY0" fmla="*/ 7620 h 8749"/>
                <a:gd name="connsiteX1" fmla="*/ 0 w 3669"/>
                <a:gd name="connsiteY1" fmla="*/ 0 h 8749"/>
                <a:gd name="connsiteX2" fmla="*/ 2541 w 3669"/>
                <a:gd name="connsiteY2" fmla="*/ 7620 h 8749"/>
                <a:gd name="connsiteX3" fmla="*/ 2541 w 3669"/>
                <a:gd name="connsiteY3" fmla="*/ 7620 h 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9" h="8749">
                  <a:moveTo>
                    <a:pt x="2541" y="7620"/>
                  </a:moveTo>
                  <a:lnTo>
                    <a:pt x="0" y="0"/>
                  </a:lnTo>
                  <a:cubicBezTo>
                    <a:pt x="2541" y="2540"/>
                    <a:pt x="2541" y="5080"/>
                    <a:pt x="2541" y="7620"/>
                  </a:cubicBezTo>
                  <a:cubicBezTo>
                    <a:pt x="5080" y="10161"/>
                    <a:pt x="2541" y="7620"/>
                    <a:pt x="2541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D632CA2F-652A-4239-8E76-AB1B04F8EC5C}"/>
                </a:ext>
              </a:extLst>
            </p:cNvPr>
            <p:cNvSpPr/>
            <p:nvPr/>
          </p:nvSpPr>
          <p:spPr>
            <a:xfrm>
              <a:off x="19514819" y="6647180"/>
              <a:ext cx="17780" cy="7619"/>
            </a:xfrm>
            <a:custGeom>
              <a:avLst/>
              <a:gdLst>
                <a:gd name="connsiteX0" fmla="*/ 12700 w 17780"/>
                <a:gd name="connsiteY0" fmla="*/ 0 h 7619"/>
                <a:gd name="connsiteX1" fmla="*/ 17780 w 17780"/>
                <a:gd name="connsiteY1" fmla="*/ 2539 h 7619"/>
                <a:gd name="connsiteX2" fmla="*/ 15241 w 17780"/>
                <a:gd name="connsiteY2" fmla="*/ 7620 h 7619"/>
                <a:gd name="connsiteX3" fmla="*/ 15241 w 17780"/>
                <a:gd name="connsiteY3" fmla="*/ 7620 h 7619"/>
                <a:gd name="connsiteX4" fmla="*/ 12700 w 17780"/>
                <a:gd name="connsiteY4" fmla="*/ 2539 h 7619"/>
                <a:gd name="connsiteX5" fmla="*/ 0 w 17780"/>
                <a:gd name="connsiteY5" fmla="*/ 7620 h 7619"/>
                <a:gd name="connsiteX6" fmla="*/ 12700 w 17780"/>
                <a:gd name="connsiteY6" fmla="*/ 0 h 7619"/>
                <a:gd name="connsiteX7" fmla="*/ 12700 w 17780"/>
                <a:gd name="connsiteY7" fmla="*/ 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80" h="7619">
                  <a:moveTo>
                    <a:pt x="12700" y="0"/>
                  </a:moveTo>
                  <a:cubicBezTo>
                    <a:pt x="15241" y="0"/>
                    <a:pt x="17780" y="2539"/>
                    <a:pt x="17780" y="2539"/>
                  </a:cubicBezTo>
                  <a:cubicBezTo>
                    <a:pt x="17780" y="5080"/>
                    <a:pt x="15241" y="5080"/>
                    <a:pt x="15241" y="7620"/>
                  </a:cubicBezTo>
                  <a:cubicBezTo>
                    <a:pt x="15241" y="7620"/>
                    <a:pt x="15241" y="7620"/>
                    <a:pt x="15241" y="7620"/>
                  </a:cubicBezTo>
                  <a:cubicBezTo>
                    <a:pt x="15241" y="5080"/>
                    <a:pt x="12700" y="5080"/>
                    <a:pt x="12700" y="2539"/>
                  </a:cubicBezTo>
                  <a:cubicBezTo>
                    <a:pt x="7620" y="5080"/>
                    <a:pt x="5080" y="5080"/>
                    <a:pt x="0" y="7620"/>
                  </a:cubicBezTo>
                  <a:cubicBezTo>
                    <a:pt x="5080" y="5080"/>
                    <a:pt x="10161" y="2539"/>
                    <a:pt x="12700" y="0"/>
                  </a:cubicBezTo>
                  <a:cubicBezTo>
                    <a:pt x="12700" y="0"/>
                    <a:pt x="12700" y="0"/>
                    <a:pt x="1270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6D32C278-E4E9-4C13-BEB8-BC3697F4E6AB}"/>
                </a:ext>
              </a:extLst>
            </p:cNvPr>
            <p:cNvSpPr/>
            <p:nvPr/>
          </p:nvSpPr>
          <p:spPr>
            <a:xfrm>
              <a:off x="19517360" y="6637019"/>
              <a:ext cx="10159" cy="17780"/>
            </a:xfrm>
            <a:custGeom>
              <a:avLst/>
              <a:gdLst>
                <a:gd name="connsiteX0" fmla="*/ 10159 w 10159"/>
                <a:gd name="connsiteY0" fmla="*/ 10161 h 17780"/>
                <a:gd name="connsiteX1" fmla="*/ 10159 w 10159"/>
                <a:gd name="connsiteY1" fmla="*/ 10161 h 17780"/>
                <a:gd name="connsiteX2" fmla="*/ 0 w 10159"/>
                <a:gd name="connsiteY2" fmla="*/ 17780 h 17780"/>
                <a:gd name="connsiteX3" fmla="*/ 7620 w 10159"/>
                <a:gd name="connsiteY3" fmla="*/ 0 h 17780"/>
                <a:gd name="connsiteX4" fmla="*/ 10159 w 10159"/>
                <a:gd name="connsiteY4" fmla="*/ 10161 h 17780"/>
                <a:gd name="connsiteX5" fmla="*/ 10159 w 10159"/>
                <a:gd name="connsiteY5" fmla="*/ 10161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9" h="17780">
                  <a:moveTo>
                    <a:pt x="10159" y="10161"/>
                  </a:moveTo>
                  <a:cubicBezTo>
                    <a:pt x="10159" y="10161"/>
                    <a:pt x="10159" y="10161"/>
                    <a:pt x="10159" y="10161"/>
                  </a:cubicBezTo>
                  <a:cubicBezTo>
                    <a:pt x="7620" y="15240"/>
                    <a:pt x="5079" y="17780"/>
                    <a:pt x="0" y="17780"/>
                  </a:cubicBezTo>
                  <a:cubicBezTo>
                    <a:pt x="2539" y="12700"/>
                    <a:pt x="5079" y="5080"/>
                    <a:pt x="7620" y="0"/>
                  </a:cubicBezTo>
                  <a:lnTo>
                    <a:pt x="10159" y="10161"/>
                  </a:lnTo>
                  <a:cubicBezTo>
                    <a:pt x="7620" y="7620"/>
                    <a:pt x="10159" y="10161"/>
                    <a:pt x="10159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5FCBEFD1-85F3-4516-BE74-4566751B12C3}"/>
                </a:ext>
              </a:extLst>
            </p:cNvPr>
            <p:cNvSpPr/>
            <p:nvPr/>
          </p:nvSpPr>
          <p:spPr>
            <a:xfrm>
              <a:off x="21475700" y="9095740"/>
              <a:ext cx="17780" cy="13411"/>
            </a:xfrm>
            <a:custGeom>
              <a:avLst/>
              <a:gdLst>
                <a:gd name="connsiteX0" fmla="*/ 7620 w 17780"/>
                <a:gd name="connsiteY0" fmla="*/ 0 h 13411"/>
                <a:gd name="connsiteX1" fmla="*/ 17780 w 17780"/>
                <a:gd name="connsiteY1" fmla="*/ 10160 h 13411"/>
                <a:gd name="connsiteX2" fmla="*/ 10161 w 17780"/>
                <a:gd name="connsiteY2" fmla="*/ 12700 h 13411"/>
                <a:gd name="connsiteX3" fmla="*/ 0 w 17780"/>
                <a:gd name="connsiteY3" fmla="*/ 2540 h 13411"/>
                <a:gd name="connsiteX4" fmla="*/ 7620 w 17780"/>
                <a:gd name="connsiteY4" fmla="*/ 0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7620" y="0"/>
                  </a:moveTo>
                  <a:cubicBezTo>
                    <a:pt x="10161" y="2540"/>
                    <a:pt x="15239" y="7620"/>
                    <a:pt x="17780" y="10160"/>
                  </a:cubicBezTo>
                  <a:cubicBezTo>
                    <a:pt x="15239" y="10160"/>
                    <a:pt x="10161" y="15240"/>
                    <a:pt x="10161" y="12700"/>
                  </a:cubicBezTo>
                  <a:cubicBezTo>
                    <a:pt x="7620" y="10160"/>
                    <a:pt x="2539" y="5080"/>
                    <a:pt x="0" y="2540"/>
                  </a:cubicBezTo>
                  <a:cubicBezTo>
                    <a:pt x="2539" y="2540"/>
                    <a:pt x="5080" y="0"/>
                    <a:pt x="76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B0AACD71-9B04-4C53-8790-F93B7DF50384}"/>
                </a:ext>
              </a:extLst>
            </p:cNvPr>
            <p:cNvSpPr/>
            <p:nvPr/>
          </p:nvSpPr>
          <p:spPr>
            <a:xfrm>
              <a:off x="19532600" y="6652259"/>
              <a:ext cx="2539" cy="7620"/>
            </a:xfrm>
            <a:custGeom>
              <a:avLst/>
              <a:gdLst>
                <a:gd name="connsiteX0" fmla="*/ 2539 w 2539"/>
                <a:gd name="connsiteY0" fmla="*/ 7620 h 7620"/>
                <a:gd name="connsiteX1" fmla="*/ 0 w 2539"/>
                <a:gd name="connsiteY1" fmla="*/ 0 h 7620"/>
                <a:gd name="connsiteX2" fmla="*/ 2539 w 2539"/>
                <a:gd name="connsiteY2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7620">
                  <a:moveTo>
                    <a:pt x="2539" y="7620"/>
                  </a:moveTo>
                  <a:cubicBezTo>
                    <a:pt x="0" y="7620"/>
                    <a:pt x="0" y="5080"/>
                    <a:pt x="0" y="0"/>
                  </a:cubicBezTo>
                  <a:cubicBezTo>
                    <a:pt x="0" y="5080"/>
                    <a:pt x="0" y="7620"/>
                    <a:pt x="2539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97677913-0A81-4548-A5B3-4A02DEBFA068}"/>
                </a:ext>
              </a:extLst>
            </p:cNvPr>
            <p:cNvSpPr/>
            <p:nvPr/>
          </p:nvSpPr>
          <p:spPr>
            <a:xfrm>
              <a:off x="19517360" y="6654800"/>
              <a:ext cx="17778" cy="17780"/>
            </a:xfrm>
            <a:custGeom>
              <a:avLst/>
              <a:gdLst>
                <a:gd name="connsiteX0" fmla="*/ 5079 w 17778"/>
                <a:gd name="connsiteY0" fmla="*/ 17780 h 17780"/>
                <a:gd name="connsiteX1" fmla="*/ 0 w 17778"/>
                <a:gd name="connsiteY1" fmla="*/ 0 h 17780"/>
                <a:gd name="connsiteX2" fmla="*/ 17779 w 17778"/>
                <a:gd name="connsiteY2" fmla="*/ 7620 h 17780"/>
                <a:gd name="connsiteX3" fmla="*/ 5079 w 17778"/>
                <a:gd name="connsiteY3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78" h="17780">
                  <a:moveTo>
                    <a:pt x="5079" y="17780"/>
                  </a:moveTo>
                  <a:cubicBezTo>
                    <a:pt x="2539" y="12700"/>
                    <a:pt x="0" y="5080"/>
                    <a:pt x="0" y="0"/>
                  </a:cubicBezTo>
                  <a:cubicBezTo>
                    <a:pt x="5079" y="2540"/>
                    <a:pt x="12700" y="5080"/>
                    <a:pt x="17779" y="7620"/>
                  </a:cubicBezTo>
                  <a:cubicBezTo>
                    <a:pt x="12700" y="10160"/>
                    <a:pt x="10159" y="15240"/>
                    <a:pt x="5079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4FA49BF8-5428-4019-AAD7-49C1B5A550B9}"/>
                </a:ext>
              </a:extLst>
            </p:cNvPr>
            <p:cNvSpPr/>
            <p:nvPr/>
          </p:nvSpPr>
          <p:spPr>
            <a:xfrm>
              <a:off x="19517360" y="6649719"/>
              <a:ext cx="17778" cy="12700"/>
            </a:xfrm>
            <a:custGeom>
              <a:avLst/>
              <a:gdLst>
                <a:gd name="connsiteX0" fmla="*/ 15239 w 17778"/>
                <a:gd name="connsiteY0" fmla="*/ 5080 h 12700"/>
                <a:gd name="connsiteX1" fmla="*/ 17779 w 17778"/>
                <a:gd name="connsiteY1" fmla="*/ 12700 h 12700"/>
                <a:gd name="connsiteX2" fmla="*/ 0 w 17778"/>
                <a:gd name="connsiteY2" fmla="*/ 5080 h 12700"/>
                <a:gd name="connsiteX3" fmla="*/ 12700 w 17778"/>
                <a:gd name="connsiteY3" fmla="*/ 0 h 12700"/>
                <a:gd name="connsiteX4" fmla="*/ 15239 w 17778"/>
                <a:gd name="connsiteY4" fmla="*/ 508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78" h="12700">
                  <a:moveTo>
                    <a:pt x="15239" y="5080"/>
                  </a:moveTo>
                  <a:cubicBezTo>
                    <a:pt x="15239" y="10161"/>
                    <a:pt x="17779" y="12700"/>
                    <a:pt x="17779" y="12700"/>
                  </a:cubicBezTo>
                  <a:cubicBezTo>
                    <a:pt x="12700" y="10161"/>
                    <a:pt x="5079" y="7620"/>
                    <a:pt x="0" y="5080"/>
                  </a:cubicBezTo>
                  <a:cubicBezTo>
                    <a:pt x="5079" y="2540"/>
                    <a:pt x="7620" y="2540"/>
                    <a:pt x="12700" y="0"/>
                  </a:cubicBezTo>
                  <a:cubicBezTo>
                    <a:pt x="12700" y="0"/>
                    <a:pt x="12700" y="2540"/>
                    <a:pt x="15239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3701CF48-1D16-4740-B8B0-6274EEC30D1B}"/>
                </a:ext>
              </a:extLst>
            </p:cNvPr>
            <p:cNvSpPr/>
            <p:nvPr/>
          </p:nvSpPr>
          <p:spPr>
            <a:xfrm>
              <a:off x="19524980" y="6609080"/>
              <a:ext cx="40639" cy="35559"/>
            </a:xfrm>
            <a:custGeom>
              <a:avLst/>
              <a:gdLst>
                <a:gd name="connsiteX0" fmla="*/ 25400 w 40639"/>
                <a:gd name="connsiteY0" fmla="*/ 0 h 35559"/>
                <a:gd name="connsiteX1" fmla="*/ 40639 w 40639"/>
                <a:gd name="connsiteY1" fmla="*/ 7620 h 35559"/>
                <a:gd name="connsiteX2" fmla="*/ 27939 w 40639"/>
                <a:gd name="connsiteY2" fmla="*/ 22860 h 35559"/>
                <a:gd name="connsiteX3" fmla="*/ 17780 w 40639"/>
                <a:gd name="connsiteY3" fmla="*/ 35560 h 35559"/>
                <a:gd name="connsiteX4" fmla="*/ 0 w 40639"/>
                <a:gd name="connsiteY4" fmla="*/ 27939 h 35559"/>
                <a:gd name="connsiteX5" fmla="*/ 25400 w 40639"/>
                <a:gd name="connsiteY5" fmla="*/ 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39" h="35559">
                  <a:moveTo>
                    <a:pt x="25400" y="0"/>
                  </a:moveTo>
                  <a:cubicBezTo>
                    <a:pt x="25400" y="0"/>
                    <a:pt x="35559" y="5080"/>
                    <a:pt x="40639" y="7620"/>
                  </a:cubicBezTo>
                  <a:cubicBezTo>
                    <a:pt x="35559" y="12700"/>
                    <a:pt x="33020" y="17780"/>
                    <a:pt x="27939" y="22860"/>
                  </a:cubicBezTo>
                  <a:cubicBezTo>
                    <a:pt x="25400" y="27939"/>
                    <a:pt x="20320" y="30480"/>
                    <a:pt x="17780" y="35560"/>
                  </a:cubicBezTo>
                  <a:cubicBezTo>
                    <a:pt x="12700" y="33020"/>
                    <a:pt x="5080" y="30480"/>
                    <a:pt x="0" y="27939"/>
                  </a:cubicBezTo>
                  <a:cubicBezTo>
                    <a:pt x="7620" y="17780"/>
                    <a:pt x="15239" y="7620"/>
                    <a:pt x="2540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6C530403-EAFC-4EEC-8B93-DD63763D8363}"/>
                </a:ext>
              </a:extLst>
            </p:cNvPr>
            <p:cNvSpPr/>
            <p:nvPr/>
          </p:nvSpPr>
          <p:spPr>
            <a:xfrm>
              <a:off x="19524980" y="6637019"/>
              <a:ext cx="17780" cy="10160"/>
            </a:xfrm>
            <a:custGeom>
              <a:avLst/>
              <a:gdLst>
                <a:gd name="connsiteX0" fmla="*/ 7620 w 17780"/>
                <a:gd name="connsiteY0" fmla="*/ 10161 h 10160"/>
                <a:gd name="connsiteX1" fmla="*/ 2539 w 17780"/>
                <a:gd name="connsiteY1" fmla="*/ 7620 h 10160"/>
                <a:gd name="connsiteX2" fmla="*/ 0 w 17780"/>
                <a:gd name="connsiteY2" fmla="*/ 0 h 10160"/>
                <a:gd name="connsiteX3" fmla="*/ 17780 w 17780"/>
                <a:gd name="connsiteY3" fmla="*/ 7620 h 10160"/>
                <a:gd name="connsiteX4" fmla="*/ 7620 w 17780"/>
                <a:gd name="connsiteY4" fmla="*/ 10161 h 1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0160">
                  <a:moveTo>
                    <a:pt x="7620" y="10161"/>
                  </a:moveTo>
                  <a:cubicBezTo>
                    <a:pt x="5080" y="10161"/>
                    <a:pt x="2539" y="7620"/>
                    <a:pt x="2539" y="7620"/>
                  </a:cubicBezTo>
                  <a:cubicBezTo>
                    <a:pt x="2539" y="5080"/>
                    <a:pt x="0" y="2540"/>
                    <a:pt x="0" y="0"/>
                  </a:cubicBezTo>
                  <a:cubicBezTo>
                    <a:pt x="5080" y="2540"/>
                    <a:pt x="12700" y="5080"/>
                    <a:pt x="17780" y="7620"/>
                  </a:cubicBezTo>
                  <a:cubicBezTo>
                    <a:pt x="12700" y="7620"/>
                    <a:pt x="10159" y="10161"/>
                    <a:pt x="7620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887D0C40-F191-4A14-8D57-D5A4A8A9E340}"/>
                </a:ext>
              </a:extLst>
            </p:cNvPr>
            <p:cNvSpPr/>
            <p:nvPr/>
          </p:nvSpPr>
          <p:spPr>
            <a:xfrm>
              <a:off x="19489419" y="6631940"/>
              <a:ext cx="35560" cy="22859"/>
            </a:xfrm>
            <a:custGeom>
              <a:avLst/>
              <a:gdLst>
                <a:gd name="connsiteX0" fmla="*/ 12700 w 35560"/>
                <a:gd name="connsiteY0" fmla="*/ 15240 h 22859"/>
                <a:gd name="connsiteX1" fmla="*/ 0 w 35560"/>
                <a:gd name="connsiteY1" fmla="*/ 5080 h 22859"/>
                <a:gd name="connsiteX2" fmla="*/ 17780 w 35560"/>
                <a:gd name="connsiteY2" fmla="*/ 0 h 22859"/>
                <a:gd name="connsiteX3" fmla="*/ 35561 w 35560"/>
                <a:gd name="connsiteY3" fmla="*/ 5080 h 22859"/>
                <a:gd name="connsiteX4" fmla="*/ 27941 w 35560"/>
                <a:gd name="connsiteY4" fmla="*/ 22860 h 22859"/>
                <a:gd name="connsiteX5" fmla="*/ 12700 w 35560"/>
                <a:gd name="connsiteY5" fmla="*/ 1524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60" h="22859">
                  <a:moveTo>
                    <a:pt x="12700" y="15240"/>
                  </a:moveTo>
                  <a:cubicBezTo>
                    <a:pt x="7620" y="12700"/>
                    <a:pt x="5080" y="7620"/>
                    <a:pt x="0" y="5080"/>
                  </a:cubicBezTo>
                  <a:cubicBezTo>
                    <a:pt x="5080" y="2540"/>
                    <a:pt x="12700" y="0"/>
                    <a:pt x="17780" y="0"/>
                  </a:cubicBezTo>
                  <a:cubicBezTo>
                    <a:pt x="22861" y="0"/>
                    <a:pt x="27941" y="5080"/>
                    <a:pt x="35561" y="5080"/>
                  </a:cubicBezTo>
                  <a:cubicBezTo>
                    <a:pt x="33020" y="10160"/>
                    <a:pt x="30480" y="17780"/>
                    <a:pt x="27941" y="22860"/>
                  </a:cubicBezTo>
                  <a:cubicBezTo>
                    <a:pt x="22861" y="20320"/>
                    <a:pt x="17780" y="17780"/>
                    <a:pt x="12700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B120A738-04B3-4681-80DE-EC5C1891ACD3}"/>
                </a:ext>
              </a:extLst>
            </p:cNvPr>
            <p:cNvSpPr/>
            <p:nvPr/>
          </p:nvSpPr>
          <p:spPr>
            <a:xfrm>
              <a:off x="19677380" y="6601459"/>
              <a:ext cx="15239" cy="20320"/>
            </a:xfrm>
            <a:custGeom>
              <a:avLst/>
              <a:gdLst>
                <a:gd name="connsiteX0" fmla="*/ 0 w 15239"/>
                <a:gd name="connsiteY0" fmla="*/ 10160 h 20320"/>
                <a:gd name="connsiteX1" fmla="*/ 7620 w 15239"/>
                <a:gd name="connsiteY1" fmla="*/ 0 h 20320"/>
                <a:gd name="connsiteX2" fmla="*/ 15239 w 15239"/>
                <a:gd name="connsiteY2" fmla="*/ 12700 h 20320"/>
                <a:gd name="connsiteX3" fmla="*/ 12700 w 15239"/>
                <a:gd name="connsiteY3" fmla="*/ 20320 h 20320"/>
                <a:gd name="connsiteX4" fmla="*/ 0 w 15239"/>
                <a:gd name="connsiteY4" fmla="*/ 10160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20">
                  <a:moveTo>
                    <a:pt x="0" y="10160"/>
                  </a:moveTo>
                  <a:cubicBezTo>
                    <a:pt x="0" y="10160"/>
                    <a:pt x="5080" y="5080"/>
                    <a:pt x="7620" y="0"/>
                  </a:cubicBezTo>
                  <a:cubicBezTo>
                    <a:pt x="10159" y="5080"/>
                    <a:pt x="12700" y="7620"/>
                    <a:pt x="15239" y="12700"/>
                  </a:cubicBezTo>
                  <a:cubicBezTo>
                    <a:pt x="15239" y="15240"/>
                    <a:pt x="12700" y="17780"/>
                    <a:pt x="12700" y="20320"/>
                  </a:cubicBezTo>
                  <a:cubicBezTo>
                    <a:pt x="5080" y="15240"/>
                    <a:pt x="2539" y="1270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485CB567-E8C1-4B26-9629-37B8A1E2F235}"/>
                </a:ext>
              </a:extLst>
            </p:cNvPr>
            <p:cNvSpPr/>
            <p:nvPr/>
          </p:nvSpPr>
          <p:spPr>
            <a:xfrm>
              <a:off x="19690080" y="6550659"/>
              <a:ext cx="22859" cy="30480"/>
            </a:xfrm>
            <a:custGeom>
              <a:avLst/>
              <a:gdLst>
                <a:gd name="connsiteX0" fmla="*/ 10159 w 22859"/>
                <a:gd name="connsiteY0" fmla="*/ 0 h 30480"/>
                <a:gd name="connsiteX1" fmla="*/ 22859 w 22859"/>
                <a:gd name="connsiteY1" fmla="*/ 12700 h 30480"/>
                <a:gd name="connsiteX2" fmla="*/ 5080 w 22859"/>
                <a:gd name="connsiteY2" fmla="*/ 30480 h 30480"/>
                <a:gd name="connsiteX3" fmla="*/ 0 w 22859"/>
                <a:gd name="connsiteY3" fmla="*/ 12700 h 30480"/>
                <a:gd name="connsiteX4" fmla="*/ 10159 w 22859"/>
                <a:gd name="connsiteY4" fmla="*/ 0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9" h="30480">
                  <a:moveTo>
                    <a:pt x="10159" y="0"/>
                  </a:moveTo>
                  <a:cubicBezTo>
                    <a:pt x="15239" y="5080"/>
                    <a:pt x="20320" y="10160"/>
                    <a:pt x="22859" y="12700"/>
                  </a:cubicBezTo>
                  <a:cubicBezTo>
                    <a:pt x="12700" y="22860"/>
                    <a:pt x="7620" y="27940"/>
                    <a:pt x="5080" y="30480"/>
                  </a:cubicBezTo>
                  <a:cubicBezTo>
                    <a:pt x="2539" y="22860"/>
                    <a:pt x="0" y="17780"/>
                    <a:pt x="0" y="12700"/>
                  </a:cubicBezTo>
                  <a:cubicBezTo>
                    <a:pt x="0" y="7620"/>
                    <a:pt x="7620" y="5080"/>
                    <a:pt x="1015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83FEF451-1F64-417F-9B6F-C5290A5A8964}"/>
                </a:ext>
              </a:extLst>
            </p:cNvPr>
            <p:cNvSpPr/>
            <p:nvPr/>
          </p:nvSpPr>
          <p:spPr>
            <a:xfrm>
              <a:off x="19532600" y="6642100"/>
              <a:ext cx="7619" cy="6984"/>
            </a:xfrm>
            <a:custGeom>
              <a:avLst/>
              <a:gdLst>
                <a:gd name="connsiteX0" fmla="*/ 0 w 7619"/>
                <a:gd name="connsiteY0" fmla="*/ 5080 h 6984"/>
                <a:gd name="connsiteX1" fmla="*/ 7620 w 7619"/>
                <a:gd name="connsiteY1" fmla="*/ 0 h 6984"/>
                <a:gd name="connsiteX2" fmla="*/ 0 w 7619"/>
                <a:gd name="connsiteY2" fmla="*/ 5080 h 6984"/>
                <a:gd name="connsiteX3" fmla="*/ 0 w 7619"/>
                <a:gd name="connsiteY3" fmla="*/ 5080 h 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6984">
                  <a:moveTo>
                    <a:pt x="0" y="5080"/>
                  </a:moveTo>
                  <a:cubicBezTo>
                    <a:pt x="2539" y="2540"/>
                    <a:pt x="5080" y="2540"/>
                    <a:pt x="7620" y="0"/>
                  </a:cubicBezTo>
                  <a:lnTo>
                    <a:pt x="0" y="5080"/>
                  </a:lnTo>
                  <a:cubicBezTo>
                    <a:pt x="2539" y="7620"/>
                    <a:pt x="0" y="762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3190CAD8-4EA1-4651-8156-80C5E832A986}"/>
                </a:ext>
              </a:extLst>
            </p:cNvPr>
            <p:cNvSpPr/>
            <p:nvPr/>
          </p:nvSpPr>
          <p:spPr>
            <a:xfrm>
              <a:off x="19685000" y="6624319"/>
              <a:ext cx="12700" cy="15240"/>
            </a:xfrm>
            <a:custGeom>
              <a:avLst/>
              <a:gdLst>
                <a:gd name="connsiteX0" fmla="*/ 0 w 12700"/>
                <a:gd name="connsiteY0" fmla="*/ 5080 h 15240"/>
                <a:gd name="connsiteX1" fmla="*/ 10161 w 12700"/>
                <a:gd name="connsiteY1" fmla="*/ 0 h 15240"/>
                <a:gd name="connsiteX2" fmla="*/ 12700 w 12700"/>
                <a:gd name="connsiteY2" fmla="*/ 12700 h 15240"/>
                <a:gd name="connsiteX3" fmla="*/ 5080 w 12700"/>
                <a:gd name="connsiteY3" fmla="*/ 15240 h 15240"/>
                <a:gd name="connsiteX4" fmla="*/ 0 w 12700"/>
                <a:gd name="connsiteY4" fmla="*/ 508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0" y="5080"/>
                  </a:moveTo>
                  <a:cubicBezTo>
                    <a:pt x="2539" y="2540"/>
                    <a:pt x="7620" y="2540"/>
                    <a:pt x="10161" y="0"/>
                  </a:cubicBezTo>
                  <a:cubicBezTo>
                    <a:pt x="12700" y="5080"/>
                    <a:pt x="12700" y="7620"/>
                    <a:pt x="12700" y="12700"/>
                  </a:cubicBezTo>
                  <a:cubicBezTo>
                    <a:pt x="12700" y="12700"/>
                    <a:pt x="7620" y="15240"/>
                    <a:pt x="5080" y="15240"/>
                  </a:cubicBezTo>
                  <a:cubicBezTo>
                    <a:pt x="5080" y="12700"/>
                    <a:pt x="2539" y="762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4441C48D-7A9E-4F9C-A306-43D9A1EC71B5}"/>
                </a:ext>
              </a:extLst>
            </p:cNvPr>
            <p:cNvSpPr/>
            <p:nvPr/>
          </p:nvSpPr>
          <p:spPr>
            <a:xfrm>
              <a:off x="19812000" y="6654800"/>
              <a:ext cx="17780" cy="13411"/>
            </a:xfrm>
            <a:custGeom>
              <a:avLst/>
              <a:gdLst>
                <a:gd name="connsiteX0" fmla="*/ 7620 w 17780"/>
                <a:gd name="connsiteY0" fmla="*/ 0 h 13411"/>
                <a:gd name="connsiteX1" fmla="*/ 17780 w 17780"/>
                <a:gd name="connsiteY1" fmla="*/ 10160 h 13411"/>
                <a:gd name="connsiteX2" fmla="*/ 10161 w 17780"/>
                <a:gd name="connsiteY2" fmla="*/ 12700 h 13411"/>
                <a:gd name="connsiteX3" fmla="*/ 0 w 17780"/>
                <a:gd name="connsiteY3" fmla="*/ 2540 h 13411"/>
                <a:gd name="connsiteX4" fmla="*/ 7620 w 17780"/>
                <a:gd name="connsiteY4" fmla="*/ 0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411">
                  <a:moveTo>
                    <a:pt x="7620" y="0"/>
                  </a:moveTo>
                  <a:cubicBezTo>
                    <a:pt x="10161" y="2540"/>
                    <a:pt x="15239" y="7620"/>
                    <a:pt x="17780" y="10160"/>
                  </a:cubicBezTo>
                  <a:cubicBezTo>
                    <a:pt x="15239" y="10160"/>
                    <a:pt x="10161" y="15240"/>
                    <a:pt x="10161" y="12700"/>
                  </a:cubicBezTo>
                  <a:cubicBezTo>
                    <a:pt x="7620" y="10160"/>
                    <a:pt x="2539" y="5080"/>
                    <a:pt x="0" y="2540"/>
                  </a:cubicBezTo>
                  <a:cubicBezTo>
                    <a:pt x="2539" y="2540"/>
                    <a:pt x="5080" y="0"/>
                    <a:pt x="76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1CF8EA5-70DD-45F0-B93F-D2B7DB395EA4}"/>
                </a:ext>
              </a:extLst>
            </p:cNvPr>
            <p:cNvSpPr/>
            <p:nvPr/>
          </p:nvSpPr>
          <p:spPr>
            <a:xfrm>
              <a:off x="19535139" y="6642100"/>
              <a:ext cx="20321" cy="17780"/>
            </a:xfrm>
            <a:custGeom>
              <a:avLst/>
              <a:gdLst>
                <a:gd name="connsiteX0" fmla="*/ 0 w 20321"/>
                <a:gd name="connsiteY0" fmla="*/ 17780 h 17780"/>
                <a:gd name="connsiteX1" fmla="*/ 7621 w 20321"/>
                <a:gd name="connsiteY1" fmla="*/ 0 h 17780"/>
                <a:gd name="connsiteX2" fmla="*/ 20321 w 20321"/>
                <a:gd name="connsiteY2" fmla="*/ 10160 h 17780"/>
                <a:gd name="connsiteX3" fmla="*/ 0 w 20321"/>
                <a:gd name="connsiteY3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1" h="17780">
                  <a:moveTo>
                    <a:pt x="0" y="17780"/>
                  </a:moveTo>
                  <a:cubicBezTo>
                    <a:pt x="2541" y="12700"/>
                    <a:pt x="5080" y="5080"/>
                    <a:pt x="7621" y="0"/>
                  </a:cubicBezTo>
                  <a:cubicBezTo>
                    <a:pt x="12700" y="2540"/>
                    <a:pt x="15241" y="7620"/>
                    <a:pt x="20321" y="10160"/>
                  </a:cubicBezTo>
                  <a:cubicBezTo>
                    <a:pt x="12700" y="15240"/>
                    <a:pt x="5080" y="17780"/>
                    <a:pt x="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ADAE3F54-26CD-451D-A7BB-30ACF4793CD0}"/>
                </a:ext>
              </a:extLst>
            </p:cNvPr>
            <p:cNvSpPr/>
            <p:nvPr/>
          </p:nvSpPr>
          <p:spPr>
            <a:xfrm>
              <a:off x="19641819" y="6591300"/>
              <a:ext cx="12700" cy="15240"/>
            </a:xfrm>
            <a:custGeom>
              <a:avLst/>
              <a:gdLst>
                <a:gd name="connsiteX0" fmla="*/ 12700 w 12700"/>
                <a:gd name="connsiteY0" fmla="*/ 5080 h 15240"/>
                <a:gd name="connsiteX1" fmla="*/ 2541 w 12700"/>
                <a:gd name="connsiteY1" fmla="*/ 15240 h 15240"/>
                <a:gd name="connsiteX2" fmla="*/ 0 w 12700"/>
                <a:gd name="connsiteY2" fmla="*/ 7620 h 15240"/>
                <a:gd name="connsiteX3" fmla="*/ 10161 w 12700"/>
                <a:gd name="connsiteY3" fmla="*/ 0 h 15240"/>
                <a:gd name="connsiteX4" fmla="*/ 12700 w 12700"/>
                <a:gd name="connsiteY4" fmla="*/ 508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5240">
                  <a:moveTo>
                    <a:pt x="12700" y="5080"/>
                  </a:moveTo>
                  <a:cubicBezTo>
                    <a:pt x="10161" y="7620"/>
                    <a:pt x="5080" y="12700"/>
                    <a:pt x="2541" y="15240"/>
                  </a:cubicBezTo>
                  <a:cubicBezTo>
                    <a:pt x="2541" y="12700"/>
                    <a:pt x="0" y="10160"/>
                    <a:pt x="0" y="7620"/>
                  </a:cubicBezTo>
                  <a:cubicBezTo>
                    <a:pt x="2541" y="5080"/>
                    <a:pt x="7620" y="2540"/>
                    <a:pt x="10161" y="0"/>
                  </a:cubicBezTo>
                  <a:cubicBezTo>
                    <a:pt x="10161" y="0"/>
                    <a:pt x="12700" y="2540"/>
                    <a:pt x="1270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518DBCF9-24D1-40C9-914D-6DD6EF2E8814}"/>
                </a:ext>
              </a:extLst>
            </p:cNvPr>
            <p:cNvSpPr/>
            <p:nvPr/>
          </p:nvSpPr>
          <p:spPr>
            <a:xfrm>
              <a:off x="19531471" y="6644640"/>
              <a:ext cx="13828" cy="17779"/>
            </a:xfrm>
            <a:custGeom>
              <a:avLst/>
              <a:gdLst>
                <a:gd name="connsiteX0" fmla="*/ 1129 w 13828"/>
                <a:gd name="connsiteY0" fmla="*/ 10160 h 17779"/>
                <a:gd name="connsiteX1" fmla="*/ 1129 w 13828"/>
                <a:gd name="connsiteY1" fmla="*/ 10160 h 17779"/>
                <a:gd name="connsiteX2" fmla="*/ 3668 w 13828"/>
                <a:gd name="connsiteY2" fmla="*/ 5080 h 17779"/>
                <a:gd name="connsiteX3" fmla="*/ 6209 w 13828"/>
                <a:gd name="connsiteY3" fmla="*/ 5080 h 17779"/>
                <a:gd name="connsiteX4" fmla="*/ 13829 w 13828"/>
                <a:gd name="connsiteY4" fmla="*/ 0 h 17779"/>
                <a:gd name="connsiteX5" fmla="*/ 6209 w 13828"/>
                <a:gd name="connsiteY5" fmla="*/ 17780 h 17779"/>
                <a:gd name="connsiteX6" fmla="*/ 1129 w 13828"/>
                <a:gd name="connsiteY6" fmla="*/ 1016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28" h="17779">
                  <a:moveTo>
                    <a:pt x="1129" y="10160"/>
                  </a:moveTo>
                  <a:cubicBezTo>
                    <a:pt x="1129" y="10160"/>
                    <a:pt x="-1411" y="7620"/>
                    <a:pt x="1129" y="10160"/>
                  </a:cubicBezTo>
                  <a:cubicBezTo>
                    <a:pt x="1129" y="7620"/>
                    <a:pt x="1129" y="5080"/>
                    <a:pt x="3668" y="5080"/>
                  </a:cubicBezTo>
                  <a:cubicBezTo>
                    <a:pt x="3668" y="5080"/>
                    <a:pt x="6209" y="5080"/>
                    <a:pt x="6209" y="5080"/>
                  </a:cubicBezTo>
                  <a:lnTo>
                    <a:pt x="13829" y="0"/>
                  </a:lnTo>
                  <a:cubicBezTo>
                    <a:pt x="11289" y="5080"/>
                    <a:pt x="8748" y="12700"/>
                    <a:pt x="6209" y="17780"/>
                  </a:cubicBezTo>
                  <a:cubicBezTo>
                    <a:pt x="1129" y="15240"/>
                    <a:pt x="1129" y="12700"/>
                    <a:pt x="1129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59DF98D1-6DAC-43EF-84B1-6A1CDFE57025}"/>
                </a:ext>
              </a:extLst>
            </p:cNvPr>
            <p:cNvSpPr/>
            <p:nvPr/>
          </p:nvSpPr>
          <p:spPr>
            <a:xfrm>
              <a:off x="19587768" y="6568440"/>
              <a:ext cx="14122" cy="17779"/>
            </a:xfrm>
            <a:custGeom>
              <a:avLst/>
              <a:gdLst>
                <a:gd name="connsiteX0" fmla="*/ 10871 w 14122"/>
                <a:gd name="connsiteY0" fmla="*/ 0 h 17779"/>
                <a:gd name="connsiteX1" fmla="*/ 13412 w 14122"/>
                <a:gd name="connsiteY1" fmla="*/ 7620 h 17779"/>
                <a:gd name="connsiteX2" fmla="*/ 3251 w 14122"/>
                <a:gd name="connsiteY2" fmla="*/ 17780 h 17779"/>
                <a:gd name="connsiteX3" fmla="*/ 712 w 14122"/>
                <a:gd name="connsiteY3" fmla="*/ 10160 h 17779"/>
                <a:gd name="connsiteX4" fmla="*/ 10871 w 14122"/>
                <a:gd name="connsiteY4" fmla="*/ 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79">
                  <a:moveTo>
                    <a:pt x="10871" y="0"/>
                  </a:moveTo>
                  <a:cubicBezTo>
                    <a:pt x="10871" y="2540"/>
                    <a:pt x="15951" y="7620"/>
                    <a:pt x="13412" y="7620"/>
                  </a:cubicBezTo>
                  <a:cubicBezTo>
                    <a:pt x="10871" y="10160"/>
                    <a:pt x="5792" y="15240"/>
                    <a:pt x="3251" y="17780"/>
                  </a:cubicBezTo>
                  <a:cubicBezTo>
                    <a:pt x="3251" y="15240"/>
                    <a:pt x="-1829" y="10160"/>
                    <a:pt x="712" y="10160"/>
                  </a:cubicBezTo>
                  <a:cubicBezTo>
                    <a:pt x="5792" y="5080"/>
                    <a:pt x="8331" y="2540"/>
                    <a:pt x="1087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3903AA02-9416-442D-8330-10597A4035DB}"/>
                </a:ext>
              </a:extLst>
            </p:cNvPr>
            <p:cNvSpPr/>
            <p:nvPr/>
          </p:nvSpPr>
          <p:spPr>
            <a:xfrm>
              <a:off x="19679919" y="6479540"/>
              <a:ext cx="17780" cy="7619"/>
            </a:xfrm>
            <a:custGeom>
              <a:avLst/>
              <a:gdLst>
                <a:gd name="connsiteX0" fmla="*/ 10161 w 17780"/>
                <a:gd name="connsiteY0" fmla="*/ 0 h 7619"/>
                <a:gd name="connsiteX1" fmla="*/ 10161 w 17780"/>
                <a:gd name="connsiteY1" fmla="*/ 0 h 7619"/>
                <a:gd name="connsiteX2" fmla="*/ 10161 w 17780"/>
                <a:gd name="connsiteY2" fmla="*/ 5080 h 7619"/>
                <a:gd name="connsiteX3" fmla="*/ 17780 w 17780"/>
                <a:gd name="connsiteY3" fmla="*/ 7620 h 7619"/>
                <a:gd name="connsiteX4" fmla="*/ 0 w 17780"/>
                <a:gd name="connsiteY4" fmla="*/ 0 h 7619"/>
                <a:gd name="connsiteX5" fmla="*/ 7620 w 17780"/>
                <a:gd name="connsiteY5" fmla="*/ 2540 h 7619"/>
                <a:gd name="connsiteX6" fmla="*/ 10161 w 17780"/>
                <a:gd name="connsiteY6" fmla="*/ 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7619">
                  <a:moveTo>
                    <a:pt x="10161" y="0"/>
                  </a:moveTo>
                  <a:cubicBezTo>
                    <a:pt x="12700" y="0"/>
                    <a:pt x="12700" y="0"/>
                    <a:pt x="10161" y="0"/>
                  </a:cubicBezTo>
                  <a:cubicBezTo>
                    <a:pt x="12700" y="2540"/>
                    <a:pt x="10161" y="5080"/>
                    <a:pt x="10161" y="5080"/>
                  </a:cubicBezTo>
                  <a:cubicBezTo>
                    <a:pt x="10161" y="5080"/>
                    <a:pt x="17780" y="7620"/>
                    <a:pt x="17780" y="7620"/>
                  </a:cubicBezTo>
                  <a:cubicBezTo>
                    <a:pt x="12700" y="5080"/>
                    <a:pt x="5080" y="2540"/>
                    <a:pt x="0" y="0"/>
                  </a:cubicBezTo>
                  <a:cubicBezTo>
                    <a:pt x="0" y="0"/>
                    <a:pt x="7620" y="2540"/>
                    <a:pt x="7620" y="2540"/>
                  </a:cubicBezTo>
                  <a:cubicBezTo>
                    <a:pt x="10161" y="2540"/>
                    <a:pt x="10161" y="254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B907F0D7-5792-4403-851D-3587CA41D1C6}"/>
                </a:ext>
              </a:extLst>
            </p:cNvPr>
            <p:cNvSpPr/>
            <p:nvPr/>
          </p:nvSpPr>
          <p:spPr>
            <a:xfrm>
              <a:off x="19727468" y="6461759"/>
              <a:ext cx="14122" cy="17780"/>
            </a:xfrm>
            <a:custGeom>
              <a:avLst/>
              <a:gdLst>
                <a:gd name="connsiteX0" fmla="*/ 3251 w 14122"/>
                <a:gd name="connsiteY0" fmla="*/ 17780 h 17780"/>
                <a:gd name="connsiteX1" fmla="*/ 712 w 14122"/>
                <a:gd name="connsiteY1" fmla="*/ 10160 h 17780"/>
                <a:gd name="connsiteX2" fmla="*/ 10871 w 14122"/>
                <a:gd name="connsiteY2" fmla="*/ 0 h 17780"/>
                <a:gd name="connsiteX3" fmla="*/ 13412 w 14122"/>
                <a:gd name="connsiteY3" fmla="*/ 7620 h 17780"/>
                <a:gd name="connsiteX4" fmla="*/ 3251 w 14122"/>
                <a:gd name="connsiteY4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80">
                  <a:moveTo>
                    <a:pt x="3251" y="17780"/>
                  </a:moveTo>
                  <a:cubicBezTo>
                    <a:pt x="3251" y="15240"/>
                    <a:pt x="-1829" y="10160"/>
                    <a:pt x="712" y="10160"/>
                  </a:cubicBezTo>
                  <a:cubicBezTo>
                    <a:pt x="3251" y="7620"/>
                    <a:pt x="8331" y="2540"/>
                    <a:pt x="10871" y="0"/>
                  </a:cubicBezTo>
                  <a:cubicBezTo>
                    <a:pt x="10871" y="2540"/>
                    <a:pt x="15951" y="7620"/>
                    <a:pt x="13412" y="7620"/>
                  </a:cubicBezTo>
                  <a:cubicBezTo>
                    <a:pt x="10871" y="12700"/>
                    <a:pt x="8331" y="15240"/>
                    <a:pt x="3251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320EC289-CB0F-40A4-9540-2340F3D8C756}"/>
                </a:ext>
              </a:extLst>
            </p:cNvPr>
            <p:cNvSpPr/>
            <p:nvPr/>
          </p:nvSpPr>
          <p:spPr>
            <a:xfrm>
              <a:off x="19658888" y="6436359"/>
              <a:ext cx="14122" cy="17780"/>
            </a:xfrm>
            <a:custGeom>
              <a:avLst/>
              <a:gdLst>
                <a:gd name="connsiteX0" fmla="*/ 3250 w 14122"/>
                <a:gd name="connsiteY0" fmla="*/ 17780 h 17780"/>
                <a:gd name="connsiteX1" fmla="*/ 711 w 14122"/>
                <a:gd name="connsiteY1" fmla="*/ 10160 h 17780"/>
                <a:gd name="connsiteX2" fmla="*/ 10872 w 14122"/>
                <a:gd name="connsiteY2" fmla="*/ 0 h 17780"/>
                <a:gd name="connsiteX3" fmla="*/ 13411 w 14122"/>
                <a:gd name="connsiteY3" fmla="*/ 7620 h 17780"/>
                <a:gd name="connsiteX4" fmla="*/ 3250 w 14122"/>
                <a:gd name="connsiteY4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22" h="17780">
                  <a:moveTo>
                    <a:pt x="3250" y="17780"/>
                  </a:moveTo>
                  <a:cubicBezTo>
                    <a:pt x="3250" y="15240"/>
                    <a:pt x="-1828" y="10160"/>
                    <a:pt x="711" y="10160"/>
                  </a:cubicBezTo>
                  <a:cubicBezTo>
                    <a:pt x="3250" y="7620"/>
                    <a:pt x="8331" y="2540"/>
                    <a:pt x="10872" y="0"/>
                  </a:cubicBezTo>
                  <a:cubicBezTo>
                    <a:pt x="10872" y="2540"/>
                    <a:pt x="15950" y="7620"/>
                    <a:pt x="13411" y="7620"/>
                  </a:cubicBezTo>
                  <a:cubicBezTo>
                    <a:pt x="10872" y="12700"/>
                    <a:pt x="8331" y="15240"/>
                    <a:pt x="325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11D0B15D-3EB0-4110-A722-B9DEA644C32D}"/>
                </a:ext>
              </a:extLst>
            </p:cNvPr>
            <p:cNvSpPr/>
            <p:nvPr/>
          </p:nvSpPr>
          <p:spPr>
            <a:xfrm>
              <a:off x="19687539" y="6410959"/>
              <a:ext cx="31191" cy="38100"/>
            </a:xfrm>
            <a:custGeom>
              <a:avLst/>
              <a:gdLst>
                <a:gd name="connsiteX0" fmla="*/ 15241 w 31191"/>
                <a:gd name="connsiteY0" fmla="*/ 38100 h 38100"/>
                <a:gd name="connsiteX1" fmla="*/ 0 w 31191"/>
                <a:gd name="connsiteY1" fmla="*/ 7620 h 38100"/>
                <a:gd name="connsiteX2" fmla="*/ 27941 w 31191"/>
                <a:gd name="connsiteY2" fmla="*/ 0 h 38100"/>
                <a:gd name="connsiteX3" fmla="*/ 30480 w 31191"/>
                <a:gd name="connsiteY3" fmla="*/ 27940 h 38100"/>
                <a:gd name="connsiteX4" fmla="*/ 15241 w 31191"/>
                <a:gd name="connsiteY4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91" h="38100">
                  <a:moveTo>
                    <a:pt x="15241" y="38100"/>
                  </a:moveTo>
                  <a:cubicBezTo>
                    <a:pt x="10161" y="27940"/>
                    <a:pt x="5080" y="17780"/>
                    <a:pt x="0" y="7620"/>
                  </a:cubicBezTo>
                  <a:cubicBezTo>
                    <a:pt x="7621" y="5080"/>
                    <a:pt x="12700" y="2540"/>
                    <a:pt x="27941" y="0"/>
                  </a:cubicBezTo>
                  <a:cubicBezTo>
                    <a:pt x="27941" y="12700"/>
                    <a:pt x="33021" y="20320"/>
                    <a:pt x="30480" y="27940"/>
                  </a:cubicBezTo>
                  <a:cubicBezTo>
                    <a:pt x="27941" y="30480"/>
                    <a:pt x="20321" y="33020"/>
                    <a:pt x="15241" y="381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8AD4120-FB7F-48B9-A750-33796DD9C721}"/>
                </a:ext>
              </a:extLst>
            </p:cNvPr>
            <p:cNvSpPr/>
            <p:nvPr/>
          </p:nvSpPr>
          <p:spPr>
            <a:xfrm>
              <a:off x="19819619" y="6425071"/>
              <a:ext cx="15240" cy="11288"/>
            </a:xfrm>
            <a:custGeom>
              <a:avLst/>
              <a:gdLst>
                <a:gd name="connsiteX0" fmla="*/ 0 w 15240"/>
                <a:gd name="connsiteY0" fmla="*/ 1129 h 11288"/>
                <a:gd name="connsiteX1" fmla="*/ 12700 w 15240"/>
                <a:gd name="connsiteY1" fmla="*/ 1129 h 11288"/>
                <a:gd name="connsiteX2" fmla="*/ 15241 w 15240"/>
                <a:gd name="connsiteY2" fmla="*/ 8749 h 11288"/>
                <a:gd name="connsiteX3" fmla="*/ 2541 w 15240"/>
                <a:gd name="connsiteY3" fmla="*/ 11289 h 11288"/>
                <a:gd name="connsiteX4" fmla="*/ 0 w 15240"/>
                <a:gd name="connsiteY4" fmla="*/ 1129 h 1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1288">
                  <a:moveTo>
                    <a:pt x="0" y="1129"/>
                  </a:moveTo>
                  <a:cubicBezTo>
                    <a:pt x="5080" y="1129"/>
                    <a:pt x="10161" y="-1411"/>
                    <a:pt x="12700" y="1129"/>
                  </a:cubicBezTo>
                  <a:cubicBezTo>
                    <a:pt x="15241" y="1129"/>
                    <a:pt x="15241" y="6209"/>
                    <a:pt x="15241" y="8749"/>
                  </a:cubicBezTo>
                  <a:cubicBezTo>
                    <a:pt x="10161" y="8749"/>
                    <a:pt x="5080" y="11289"/>
                    <a:pt x="2541" y="11289"/>
                  </a:cubicBezTo>
                  <a:cubicBezTo>
                    <a:pt x="2541" y="6209"/>
                    <a:pt x="2541" y="3669"/>
                    <a:pt x="0" y="112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FBA3599E-DC8A-4638-82FC-5C41660705D1}"/>
                </a:ext>
              </a:extLst>
            </p:cNvPr>
            <p:cNvSpPr/>
            <p:nvPr/>
          </p:nvSpPr>
          <p:spPr>
            <a:xfrm>
              <a:off x="19679919" y="6479540"/>
              <a:ext cx="10160" cy="2539"/>
            </a:xfrm>
            <a:custGeom>
              <a:avLst/>
              <a:gdLst>
                <a:gd name="connsiteX0" fmla="*/ 10161 w 10160"/>
                <a:gd name="connsiteY0" fmla="*/ 0 h 2539"/>
                <a:gd name="connsiteX1" fmla="*/ 7620 w 10160"/>
                <a:gd name="connsiteY1" fmla="*/ 2540 h 2539"/>
                <a:gd name="connsiteX2" fmla="*/ 0 w 10160"/>
                <a:gd name="connsiteY2" fmla="*/ 0 h 2539"/>
                <a:gd name="connsiteX3" fmla="*/ 10161 w 10160"/>
                <a:gd name="connsiteY3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0" h="2539">
                  <a:moveTo>
                    <a:pt x="10161" y="0"/>
                  </a:moveTo>
                  <a:cubicBezTo>
                    <a:pt x="10161" y="2540"/>
                    <a:pt x="7620" y="2540"/>
                    <a:pt x="7620" y="2540"/>
                  </a:cubicBezTo>
                  <a:cubicBezTo>
                    <a:pt x="7620" y="2540"/>
                    <a:pt x="0" y="0"/>
                    <a:pt x="0" y="0"/>
                  </a:cubicBezTo>
                  <a:cubicBezTo>
                    <a:pt x="5080" y="0"/>
                    <a:pt x="7620" y="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04CEB9AD-01A3-406D-B588-9AEBA15B0B83}"/>
                </a:ext>
              </a:extLst>
            </p:cNvPr>
            <p:cNvSpPr/>
            <p:nvPr/>
          </p:nvSpPr>
          <p:spPr>
            <a:xfrm>
              <a:off x="19884531" y="6423659"/>
              <a:ext cx="8748" cy="15240"/>
            </a:xfrm>
            <a:custGeom>
              <a:avLst/>
              <a:gdLst>
                <a:gd name="connsiteX0" fmla="*/ 6208 w 8748"/>
                <a:gd name="connsiteY0" fmla="*/ 0 h 15240"/>
                <a:gd name="connsiteX1" fmla="*/ 8749 w 8748"/>
                <a:gd name="connsiteY1" fmla="*/ 12700 h 15240"/>
                <a:gd name="connsiteX2" fmla="*/ 1129 w 8748"/>
                <a:gd name="connsiteY2" fmla="*/ 15240 h 15240"/>
                <a:gd name="connsiteX3" fmla="*/ 1129 w 8748"/>
                <a:gd name="connsiteY3" fmla="*/ 2540 h 15240"/>
                <a:gd name="connsiteX4" fmla="*/ 6208 w 8748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8" h="15240">
                  <a:moveTo>
                    <a:pt x="6208" y="0"/>
                  </a:moveTo>
                  <a:cubicBezTo>
                    <a:pt x="6208" y="5080"/>
                    <a:pt x="6208" y="10160"/>
                    <a:pt x="8749" y="12700"/>
                  </a:cubicBezTo>
                  <a:cubicBezTo>
                    <a:pt x="6208" y="15240"/>
                    <a:pt x="3669" y="15240"/>
                    <a:pt x="1129" y="15240"/>
                  </a:cubicBezTo>
                  <a:cubicBezTo>
                    <a:pt x="1129" y="10160"/>
                    <a:pt x="-1412" y="5080"/>
                    <a:pt x="1129" y="2540"/>
                  </a:cubicBezTo>
                  <a:cubicBezTo>
                    <a:pt x="-1412" y="2540"/>
                    <a:pt x="3669" y="0"/>
                    <a:pt x="6208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25757A3-564E-4425-90BF-C0EDE4D22941}"/>
                </a:ext>
              </a:extLst>
            </p:cNvPr>
            <p:cNvSpPr/>
            <p:nvPr/>
          </p:nvSpPr>
          <p:spPr>
            <a:xfrm>
              <a:off x="19372580" y="9885680"/>
              <a:ext cx="22859" cy="38100"/>
            </a:xfrm>
            <a:custGeom>
              <a:avLst/>
              <a:gdLst>
                <a:gd name="connsiteX0" fmla="*/ 12700 w 22859"/>
                <a:gd name="connsiteY0" fmla="*/ 0 h 38100"/>
                <a:gd name="connsiteX1" fmla="*/ 22859 w 22859"/>
                <a:gd name="connsiteY1" fmla="*/ 27939 h 38100"/>
                <a:gd name="connsiteX2" fmla="*/ 10159 w 22859"/>
                <a:gd name="connsiteY2" fmla="*/ 38100 h 38100"/>
                <a:gd name="connsiteX3" fmla="*/ 0 w 22859"/>
                <a:gd name="connsiteY3" fmla="*/ 0 h 38100"/>
                <a:gd name="connsiteX4" fmla="*/ 12700 w 22859"/>
                <a:gd name="connsiteY4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9" h="38100">
                  <a:moveTo>
                    <a:pt x="12700" y="0"/>
                  </a:moveTo>
                  <a:cubicBezTo>
                    <a:pt x="17780" y="7620"/>
                    <a:pt x="20320" y="17780"/>
                    <a:pt x="22859" y="27939"/>
                  </a:cubicBezTo>
                  <a:cubicBezTo>
                    <a:pt x="22859" y="30480"/>
                    <a:pt x="15239" y="35560"/>
                    <a:pt x="10159" y="38100"/>
                  </a:cubicBezTo>
                  <a:cubicBezTo>
                    <a:pt x="5080" y="25400"/>
                    <a:pt x="2539" y="12700"/>
                    <a:pt x="0" y="0"/>
                  </a:cubicBezTo>
                  <a:cubicBezTo>
                    <a:pt x="2539" y="0"/>
                    <a:pt x="12700" y="0"/>
                    <a:pt x="1270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1DF5DB07-3D23-4484-942A-4DB0F55E4A88}"/>
                </a:ext>
              </a:extLst>
            </p:cNvPr>
            <p:cNvSpPr/>
            <p:nvPr/>
          </p:nvSpPr>
          <p:spPr>
            <a:xfrm>
              <a:off x="19682460" y="6464300"/>
              <a:ext cx="17778" cy="22859"/>
            </a:xfrm>
            <a:custGeom>
              <a:avLst/>
              <a:gdLst>
                <a:gd name="connsiteX0" fmla="*/ 17779 w 17778"/>
                <a:gd name="connsiteY0" fmla="*/ 22860 h 22859"/>
                <a:gd name="connsiteX1" fmla="*/ 12700 w 17778"/>
                <a:gd name="connsiteY1" fmla="*/ 15240 h 22859"/>
                <a:gd name="connsiteX2" fmla="*/ 12700 w 17778"/>
                <a:gd name="connsiteY2" fmla="*/ 10160 h 22859"/>
                <a:gd name="connsiteX3" fmla="*/ 10159 w 17778"/>
                <a:gd name="connsiteY3" fmla="*/ 12700 h 22859"/>
                <a:gd name="connsiteX4" fmla="*/ 0 w 17778"/>
                <a:gd name="connsiteY4" fmla="*/ 12700 h 22859"/>
                <a:gd name="connsiteX5" fmla="*/ 10159 w 17778"/>
                <a:gd name="connsiteY5" fmla="*/ 0 h 22859"/>
                <a:gd name="connsiteX6" fmla="*/ 17779 w 17778"/>
                <a:gd name="connsiteY6" fmla="*/ 2286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8" h="22859">
                  <a:moveTo>
                    <a:pt x="17779" y="22860"/>
                  </a:moveTo>
                  <a:cubicBezTo>
                    <a:pt x="15239" y="20320"/>
                    <a:pt x="15239" y="17780"/>
                    <a:pt x="12700" y="15240"/>
                  </a:cubicBezTo>
                  <a:cubicBezTo>
                    <a:pt x="12700" y="12700"/>
                    <a:pt x="12700" y="10160"/>
                    <a:pt x="12700" y="10160"/>
                  </a:cubicBezTo>
                  <a:cubicBezTo>
                    <a:pt x="12700" y="10160"/>
                    <a:pt x="12700" y="12700"/>
                    <a:pt x="10159" y="12700"/>
                  </a:cubicBezTo>
                  <a:cubicBezTo>
                    <a:pt x="7620" y="12700"/>
                    <a:pt x="5079" y="12700"/>
                    <a:pt x="0" y="12700"/>
                  </a:cubicBezTo>
                  <a:cubicBezTo>
                    <a:pt x="2539" y="7620"/>
                    <a:pt x="7620" y="5080"/>
                    <a:pt x="10159" y="0"/>
                  </a:cubicBezTo>
                  <a:cubicBezTo>
                    <a:pt x="12700" y="10160"/>
                    <a:pt x="15239" y="17780"/>
                    <a:pt x="17779" y="228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CC40BC63-506E-4E21-8E1D-A66DAAFFDC6D}"/>
                </a:ext>
              </a:extLst>
            </p:cNvPr>
            <p:cNvSpPr/>
            <p:nvPr/>
          </p:nvSpPr>
          <p:spPr>
            <a:xfrm>
              <a:off x="19583400" y="6487159"/>
              <a:ext cx="15239" cy="20320"/>
            </a:xfrm>
            <a:custGeom>
              <a:avLst/>
              <a:gdLst>
                <a:gd name="connsiteX0" fmla="*/ 0 w 15239"/>
                <a:gd name="connsiteY0" fmla="*/ 10160 h 20320"/>
                <a:gd name="connsiteX1" fmla="*/ 7620 w 15239"/>
                <a:gd name="connsiteY1" fmla="*/ 0 h 20320"/>
                <a:gd name="connsiteX2" fmla="*/ 15239 w 15239"/>
                <a:gd name="connsiteY2" fmla="*/ 12700 h 20320"/>
                <a:gd name="connsiteX3" fmla="*/ 12700 w 15239"/>
                <a:gd name="connsiteY3" fmla="*/ 20320 h 20320"/>
                <a:gd name="connsiteX4" fmla="*/ 0 w 15239"/>
                <a:gd name="connsiteY4" fmla="*/ 10160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20">
                  <a:moveTo>
                    <a:pt x="0" y="10160"/>
                  </a:moveTo>
                  <a:cubicBezTo>
                    <a:pt x="0" y="10160"/>
                    <a:pt x="5080" y="5080"/>
                    <a:pt x="7620" y="0"/>
                  </a:cubicBezTo>
                  <a:cubicBezTo>
                    <a:pt x="10161" y="5080"/>
                    <a:pt x="12700" y="7620"/>
                    <a:pt x="15239" y="12700"/>
                  </a:cubicBezTo>
                  <a:cubicBezTo>
                    <a:pt x="15239" y="15240"/>
                    <a:pt x="12700" y="17780"/>
                    <a:pt x="12700" y="20320"/>
                  </a:cubicBezTo>
                  <a:cubicBezTo>
                    <a:pt x="5080" y="15240"/>
                    <a:pt x="2539" y="1270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DFB3C4D1-9CC1-4AB6-A0D7-7EC94EAE3710}"/>
                </a:ext>
              </a:extLst>
            </p:cNvPr>
            <p:cNvSpPr/>
            <p:nvPr/>
          </p:nvSpPr>
          <p:spPr>
            <a:xfrm>
              <a:off x="19865339" y="6357620"/>
              <a:ext cx="30480" cy="22859"/>
            </a:xfrm>
            <a:custGeom>
              <a:avLst/>
              <a:gdLst>
                <a:gd name="connsiteX0" fmla="*/ 0 w 30480"/>
                <a:gd name="connsiteY0" fmla="*/ 5080 h 22859"/>
                <a:gd name="connsiteX1" fmla="*/ 10161 w 30480"/>
                <a:gd name="connsiteY1" fmla="*/ 0 h 22859"/>
                <a:gd name="connsiteX2" fmla="*/ 30480 w 30480"/>
                <a:gd name="connsiteY2" fmla="*/ 20320 h 22859"/>
                <a:gd name="connsiteX3" fmla="*/ 12700 w 30480"/>
                <a:gd name="connsiteY3" fmla="*/ 22860 h 22859"/>
                <a:gd name="connsiteX4" fmla="*/ 0 w 30480"/>
                <a:gd name="connsiteY4" fmla="*/ 508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" h="22859">
                  <a:moveTo>
                    <a:pt x="0" y="5080"/>
                  </a:moveTo>
                  <a:cubicBezTo>
                    <a:pt x="2541" y="2540"/>
                    <a:pt x="10161" y="0"/>
                    <a:pt x="10161" y="0"/>
                  </a:cubicBezTo>
                  <a:cubicBezTo>
                    <a:pt x="17780" y="5080"/>
                    <a:pt x="25400" y="12700"/>
                    <a:pt x="30480" y="20320"/>
                  </a:cubicBezTo>
                  <a:cubicBezTo>
                    <a:pt x="25400" y="20320"/>
                    <a:pt x="20321" y="22860"/>
                    <a:pt x="12700" y="22860"/>
                  </a:cubicBezTo>
                  <a:cubicBezTo>
                    <a:pt x="7621" y="17780"/>
                    <a:pt x="2541" y="1270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857A6AB6-8A7B-4797-8342-99706B607D68}"/>
                </a:ext>
              </a:extLst>
            </p:cNvPr>
            <p:cNvSpPr/>
            <p:nvPr/>
          </p:nvSpPr>
          <p:spPr>
            <a:xfrm>
              <a:off x="19949160" y="6367779"/>
              <a:ext cx="10159" cy="17779"/>
            </a:xfrm>
            <a:custGeom>
              <a:avLst/>
              <a:gdLst>
                <a:gd name="connsiteX0" fmla="*/ 0 w 10159"/>
                <a:gd name="connsiteY0" fmla="*/ 10160 h 17779"/>
                <a:gd name="connsiteX1" fmla="*/ 2539 w 10159"/>
                <a:gd name="connsiteY1" fmla="*/ 5080 h 17779"/>
                <a:gd name="connsiteX2" fmla="*/ 10159 w 10159"/>
                <a:gd name="connsiteY2" fmla="*/ 0 h 17779"/>
                <a:gd name="connsiteX3" fmla="*/ 2539 w 10159"/>
                <a:gd name="connsiteY3" fmla="*/ 17780 h 17779"/>
                <a:gd name="connsiteX4" fmla="*/ 0 w 10159"/>
                <a:gd name="connsiteY4" fmla="*/ 1016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9" h="17779">
                  <a:moveTo>
                    <a:pt x="0" y="10160"/>
                  </a:moveTo>
                  <a:cubicBezTo>
                    <a:pt x="0" y="7620"/>
                    <a:pt x="0" y="7620"/>
                    <a:pt x="2539" y="5080"/>
                  </a:cubicBezTo>
                  <a:cubicBezTo>
                    <a:pt x="5079" y="2540"/>
                    <a:pt x="7620" y="2540"/>
                    <a:pt x="10159" y="0"/>
                  </a:cubicBezTo>
                  <a:cubicBezTo>
                    <a:pt x="7620" y="5080"/>
                    <a:pt x="5079" y="12700"/>
                    <a:pt x="2539" y="17780"/>
                  </a:cubicBezTo>
                  <a:cubicBezTo>
                    <a:pt x="2539" y="17780"/>
                    <a:pt x="2539" y="1524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C9D783B9-5842-49C6-984E-A9A66574CF2E}"/>
                </a:ext>
              </a:extLst>
            </p:cNvPr>
            <p:cNvSpPr/>
            <p:nvPr/>
          </p:nvSpPr>
          <p:spPr>
            <a:xfrm>
              <a:off x="19951700" y="6370320"/>
              <a:ext cx="7619" cy="5079"/>
            </a:xfrm>
            <a:custGeom>
              <a:avLst/>
              <a:gdLst>
                <a:gd name="connsiteX0" fmla="*/ 7620 w 7619"/>
                <a:gd name="connsiteY0" fmla="*/ 0 h 5079"/>
                <a:gd name="connsiteX1" fmla="*/ 0 w 7619"/>
                <a:gd name="connsiteY1" fmla="*/ 5080 h 5079"/>
                <a:gd name="connsiteX2" fmla="*/ 7620 w 7619"/>
                <a:gd name="connsiteY2" fmla="*/ 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9" h="5079">
                  <a:moveTo>
                    <a:pt x="7620" y="0"/>
                  </a:moveTo>
                  <a:cubicBezTo>
                    <a:pt x="5080" y="2540"/>
                    <a:pt x="2539" y="2540"/>
                    <a:pt x="0" y="5080"/>
                  </a:cubicBezTo>
                  <a:cubicBezTo>
                    <a:pt x="0" y="2540"/>
                    <a:pt x="5080" y="2540"/>
                    <a:pt x="76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55518E39-8F8D-42F8-A78B-23CEFC4D1F4C}"/>
                </a:ext>
              </a:extLst>
            </p:cNvPr>
            <p:cNvSpPr/>
            <p:nvPr/>
          </p:nvSpPr>
          <p:spPr>
            <a:xfrm>
              <a:off x="19954239" y="6370320"/>
              <a:ext cx="17780" cy="15239"/>
            </a:xfrm>
            <a:custGeom>
              <a:avLst/>
              <a:gdLst>
                <a:gd name="connsiteX0" fmla="*/ 5080 w 17780"/>
                <a:gd name="connsiteY0" fmla="*/ 0 h 15239"/>
                <a:gd name="connsiteX1" fmla="*/ 17780 w 17780"/>
                <a:gd name="connsiteY1" fmla="*/ 10160 h 15239"/>
                <a:gd name="connsiteX2" fmla="*/ 0 w 17780"/>
                <a:gd name="connsiteY2" fmla="*/ 15240 h 15239"/>
                <a:gd name="connsiteX3" fmla="*/ 5080 w 17780"/>
                <a:gd name="connsiteY3" fmla="*/ 0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5239">
                  <a:moveTo>
                    <a:pt x="5080" y="0"/>
                  </a:moveTo>
                  <a:cubicBezTo>
                    <a:pt x="10161" y="2540"/>
                    <a:pt x="12700" y="7620"/>
                    <a:pt x="17780" y="10160"/>
                  </a:cubicBezTo>
                  <a:cubicBezTo>
                    <a:pt x="12700" y="12700"/>
                    <a:pt x="5080" y="15240"/>
                    <a:pt x="0" y="15240"/>
                  </a:cubicBezTo>
                  <a:cubicBezTo>
                    <a:pt x="0" y="12700"/>
                    <a:pt x="2541" y="7620"/>
                    <a:pt x="508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4A0EF7BD-9866-4B05-AB6D-66CCF1232514}"/>
                </a:ext>
              </a:extLst>
            </p:cNvPr>
            <p:cNvSpPr/>
            <p:nvPr/>
          </p:nvSpPr>
          <p:spPr>
            <a:xfrm>
              <a:off x="19926300" y="6357620"/>
              <a:ext cx="35560" cy="17779"/>
            </a:xfrm>
            <a:custGeom>
              <a:avLst/>
              <a:gdLst>
                <a:gd name="connsiteX0" fmla="*/ 25400 w 35560"/>
                <a:gd name="connsiteY0" fmla="*/ 17780 h 17779"/>
                <a:gd name="connsiteX1" fmla="*/ 25400 w 35560"/>
                <a:gd name="connsiteY1" fmla="*/ 17780 h 17779"/>
                <a:gd name="connsiteX2" fmla="*/ 20320 w 35560"/>
                <a:gd name="connsiteY2" fmla="*/ 17780 h 17779"/>
                <a:gd name="connsiteX3" fmla="*/ 10161 w 35560"/>
                <a:gd name="connsiteY3" fmla="*/ 5080 h 17779"/>
                <a:gd name="connsiteX4" fmla="*/ 0 w 35560"/>
                <a:gd name="connsiteY4" fmla="*/ 0 h 17779"/>
                <a:gd name="connsiteX5" fmla="*/ 35561 w 35560"/>
                <a:gd name="connsiteY5" fmla="*/ 12700 h 17779"/>
                <a:gd name="connsiteX6" fmla="*/ 25400 w 35560"/>
                <a:gd name="connsiteY6" fmla="*/ 177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60" h="17779">
                  <a:moveTo>
                    <a:pt x="25400" y="17780"/>
                  </a:moveTo>
                  <a:cubicBezTo>
                    <a:pt x="25400" y="17780"/>
                    <a:pt x="22861" y="17780"/>
                    <a:pt x="25400" y="17780"/>
                  </a:cubicBezTo>
                  <a:cubicBezTo>
                    <a:pt x="22861" y="17780"/>
                    <a:pt x="20320" y="17780"/>
                    <a:pt x="20320" y="17780"/>
                  </a:cubicBezTo>
                  <a:cubicBezTo>
                    <a:pt x="17780" y="12700"/>
                    <a:pt x="12700" y="10160"/>
                    <a:pt x="10161" y="5080"/>
                  </a:cubicBezTo>
                  <a:cubicBezTo>
                    <a:pt x="7620" y="2540"/>
                    <a:pt x="5080" y="2540"/>
                    <a:pt x="0" y="0"/>
                  </a:cubicBezTo>
                  <a:cubicBezTo>
                    <a:pt x="12700" y="5080"/>
                    <a:pt x="22861" y="7620"/>
                    <a:pt x="35561" y="12700"/>
                  </a:cubicBezTo>
                  <a:cubicBezTo>
                    <a:pt x="30480" y="15240"/>
                    <a:pt x="25400" y="15240"/>
                    <a:pt x="2540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0AF815F8-875F-4580-AD0A-7FD2DD550931}"/>
                </a:ext>
              </a:extLst>
            </p:cNvPr>
            <p:cNvSpPr/>
            <p:nvPr/>
          </p:nvSpPr>
          <p:spPr>
            <a:xfrm>
              <a:off x="19920557" y="6357620"/>
              <a:ext cx="33681" cy="32884"/>
            </a:xfrm>
            <a:custGeom>
              <a:avLst/>
              <a:gdLst>
                <a:gd name="connsiteX0" fmla="*/ 26062 w 33681"/>
                <a:gd name="connsiteY0" fmla="*/ 17780 h 32884"/>
                <a:gd name="connsiteX1" fmla="*/ 28603 w 33681"/>
                <a:gd name="connsiteY1" fmla="*/ 20320 h 32884"/>
                <a:gd name="connsiteX2" fmla="*/ 28603 w 33681"/>
                <a:gd name="connsiteY2" fmla="*/ 20320 h 32884"/>
                <a:gd name="connsiteX3" fmla="*/ 28603 w 33681"/>
                <a:gd name="connsiteY3" fmla="*/ 22860 h 32884"/>
                <a:gd name="connsiteX4" fmla="*/ 33681 w 33681"/>
                <a:gd name="connsiteY4" fmla="*/ 30480 h 32884"/>
                <a:gd name="connsiteX5" fmla="*/ 5742 w 33681"/>
                <a:gd name="connsiteY5" fmla="*/ 0 h 32884"/>
                <a:gd name="connsiteX6" fmla="*/ 26062 w 33681"/>
                <a:gd name="connsiteY6" fmla="*/ 17780 h 3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81" h="32884">
                  <a:moveTo>
                    <a:pt x="26062" y="17780"/>
                  </a:moveTo>
                  <a:cubicBezTo>
                    <a:pt x="26062" y="20320"/>
                    <a:pt x="28603" y="20320"/>
                    <a:pt x="28603" y="20320"/>
                  </a:cubicBezTo>
                  <a:cubicBezTo>
                    <a:pt x="28603" y="20320"/>
                    <a:pt x="28603" y="20320"/>
                    <a:pt x="28603" y="20320"/>
                  </a:cubicBezTo>
                  <a:cubicBezTo>
                    <a:pt x="28603" y="20320"/>
                    <a:pt x="28603" y="20320"/>
                    <a:pt x="28603" y="22860"/>
                  </a:cubicBezTo>
                  <a:cubicBezTo>
                    <a:pt x="28603" y="27940"/>
                    <a:pt x="31142" y="30480"/>
                    <a:pt x="33681" y="30480"/>
                  </a:cubicBezTo>
                  <a:cubicBezTo>
                    <a:pt x="-4419" y="35560"/>
                    <a:pt x="-4419" y="35560"/>
                    <a:pt x="5742" y="0"/>
                  </a:cubicBezTo>
                  <a:cubicBezTo>
                    <a:pt x="8281" y="10160"/>
                    <a:pt x="15903" y="15240"/>
                    <a:pt x="26062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599D1D27-2DD1-4D48-BD75-FE3D8A3FAF3C}"/>
                </a:ext>
              </a:extLst>
            </p:cNvPr>
            <p:cNvSpPr/>
            <p:nvPr/>
          </p:nvSpPr>
          <p:spPr>
            <a:xfrm>
              <a:off x="19385085" y="6332220"/>
              <a:ext cx="576775" cy="237517"/>
            </a:xfrm>
            <a:custGeom>
              <a:avLst/>
              <a:gdLst>
                <a:gd name="connsiteX0" fmla="*/ 541215 w 576775"/>
                <a:gd name="connsiteY0" fmla="*/ 25400 h 237517"/>
                <a:gd name="connsiteX1" fmla="*/ 482795 w 576775"/>
                <a:gd name="connsiteY1" fmla="*/ 22860 h 237517"/>
                <a:gd name="connsiteX2" fmla="*/ 454854 w 576775"/>
                <a:gd name="connsiteY2" fmla="*/ 0 h 237517"/>
                <a:gd name="connsiteX3" fmla="*/ 401515 w 576775"/>
                <a:gd name="connsiteY3" fmla="*/ 45720 h 237517"/>
                <a:gd name="connsiteX4" fmla="*/ 360875 w 576775"/>
                <a:gd name="connsiteY4" fmla="*/ 111760 h 237517"/>
                <a:gd name="connsiteX5" fmla="*/ 340554 w 576775"/>
                <a:gd name="connsiteY5" fmla="*/ 86360 h 237517"/>
                <a:gd name="connsiteX6" fmla="*/ 332934 w 576775"/>
                <a:gd name="connsiteY6" fmla="*/ 53340 h 237517"/>
                <a:gd name="connsiteX7" fmla="*/ 299915 w 576775"/>
                <a:gd name="connsiteY7" fmla="*/ 43180 h 237517"/>
                <a:gd name="connsiteX8" fmla="*/ 266895 w 576775"/>
                <a:gd name="connsiteY8" fmla="*/ 81280 h 237517"/>
                <a:gd name="connsiteX9" fmla="*/ 249115 w 576775"/>
                <a:gd name="connsiteY9" fmla="*/ 76200 h 237517"/>
                <a:gd name="connsiteX10" fmla="*/ 249115 w 576775"/>
                <a:gd name="connsiteY10" fmla="*/ 50800 h 237517"/>
                <a:gd name="connsiteX11" fmla="*/ 233875 w 576775"/>
                <a:gd name="connsiteY11" fmla="*/ 71120 h 237517"/>
                <a:gd name="connsiteX12" fmla="*/ 198315 w 576775"/>
                <a:gd name="connsiteY12" fmla="*/ 71120 h 237517"/>
                <a:gd name="connsiteX13" fmla="*/ 175454 w 576775"/>
                <a:gd name="connsiteY13" fmla="*/ 71120 h 237517"/>
                <a:gd name="connsiteX14" fmla="*/ 132275 w 576775"/>
                <a:gd name="connsiteY14" fmla="*/ 76200 h 237517"/>
                <a:gd name="connsiteX15" fmla="*/ 114495 w 576775"/>
                <a:gd name="connsiteY15" fmla="*/ 71120 h 237517"/>
                <a:gd name="connsiteX16" fmla="*/ 81475 w 576775"/>
                <a:gd name="connsiteY16" fmla="*/ 96520 h 237517"/>
                <a:gd name="connsiteX17" fmla="*/ 73854 w 576775"/>
                <a:gd name="connsiteY17" fmla="*/ 134620 h 237517"/>
                <a:gd name="connsiteX18" fmla="*/ 68775 w 576775"/>
                <a:gd name="connsiteY18" fmla="*/ 175260 h 237517"/>
                <a:gd name="connsiteX19" fmla="*/ 35754 w 576775"/>
                <a:gd name="connsiteY19" fmla="*/ 190500 h 237517"/>
                <a:gd name="connsiteX20" fmla="*/ 195 w 576775"/>
                <a:gd name="connsiteY20" fmla="*/ 223520 h 237517"/>
                <a:gd name="connsiteX21" fmla="*/ 2734 w 576775"/>
                <a:gd name="connsiteY21" fmla="*/ 231140 h 237517"/>
                <a:gd name="connsiteX22" fmla="*/ 58615 w 576775"/>
                <a:gd name="connsiteY22" fmla="*/ 218440 h 237517"/>
                <a:gd name="connsiteX23" fmla="*/ 91634 w 576775"/>
                <a:gd name="connsiteY23" fmla="*/ 195580 h 237517"/>
                <a:gd name="connsiteX24" fmla="*/ 139895 w 576775"/>
                <a:gd name="connsiteY24" fmla="*/ 160020 h 237517"/>
                <a:gd name="connsiteX25" fmla="*/ 160215 w 576775"/>
                <a:gd name="connsiteY25" fmla="*/ 137160 h 237517"/>
                <a:gd name="connsiteX26" fmla="*/ 157675 w 576775"/>
                <a:gd name="connsiteY26" fmla="*/ 162560 h 237517"/>
                <a:gd name="connsiteX27" fmla="*/ 211015 w 576775"/>
                <a:gd name="connsiteY27" fmla="*/ 175260 h 237517"/>
                <a:gd name="connsiteX28" fmla="*/ 200854 w 576775"/>
                <a:gd name="connsiteY28" fmla="*/ 165100 h 237517"/>
                <a:gd name="connsiteX29" fmla="*/ 208475 w 576775"/>
                <a:gd name="connsiteY29" fmla="*/ 154940 h 237517"/>
                <a:gd name="connsiteX30" fmla="*/ 216095 w 576775"/>
                <a:gd name="connsiteY30" fmla="*/ 167640 h 237517"/>
                <a:gd name="connsiteX31" fmla="*/ 213554 w 576775"/>
                <a:gd name="connsiteY31" fmla="*/ 175260 h 237517"/>
                <a:gd name="connsiteX32" fmla="*/ 302454 w 576775"/>
                <a:gd name="connsiteY32" fmla="*/ 149860 h 237517"/>
                <a:gd name="connsiteX33" fmla="*/ 312615 w 576775"/>
                <a:gd name="connsiteY33" fmla="*/ 137160 h 237517"/>
                <a:gd name="connsiteX34" fmla="*/ 317695 w 576775"/>
                <a:gd name="connsiteY34" fmla="*/ 154940 h 237517"/>
                <a:gd name="connsiteX35" fmla="*/ 368495 w 576775"/>
                <a:gd name="connsiteY35" fmla="*/ 175260 h 237517"/>
                <a:gd name="connsiteX36" fmla="*/ 416754 w 576775"/>
                <a:gd name="connsiteY36" fmla="*/ 167640 h 237517"/>
                <a:gd name="connsiteX37" fmla="*/ 475175 w 576775"/>
                <a:gd name="connsiteY37" fmla="*/ 154940 h 237517"/>
                <a:gd name="connsiteX38" fmla="*/ 465015 w 576775"/>
                <a:gd name="connsiteY38" fmla="*/ 144780 h 237517"/>
                <a:gd name="connsiteX39" fmla="*/ 472634 w 576775"/>
                <a:gd name="connsiteY39" fmla="*/ 134620 h 237517"/>
                <a:gd name="connsiteX40" fmla="*/ 480254 w 576775"/>
                <a:gd name="connsiteY40" fmla="*/ 147320 h 237517"/>
                <a:gd name="connsiteX41" fmla="*/ 477715 w 576775"/>
                <a:gd name="connsiteY41" fmla="*/ 154940 h 237517"/>
                <a:gd name="connsiteX42" fmla="*/ 536134 w 576775"/>
                <a:gd name="connsiteY42" fmla="*/ 157480 h 237517"/>
                <a:gd name="connsiteX43" fmla="*/ 558995 w 576775"/>
                <a:gd name="connsiteY43" fmla="*/ 132080 h 237517"/>
                <a:gd name="connsiteX44" fmla="*/ 569154 w 576775"/>
                <a:gd name="connsiteY44" fmla="*/ 68580 h 237517"/>
                <a:gd name="connsiteX45" fmla="*/ 576775 w 576775"/>
                <a:gd name="connsiteY45" fmla="*/ 50800 h 237517"/>
                <a:gd name="connsiteX46" fmla="*/ 541215 w 576775"/>
                <a:gd name="connsiteY46" fmla="*/ 25400 h 237517"/>
                <a:gd name="connsiteX47" fmla="*/ 287215 w 576775"/>
                <a:gd name="connsiteY47" fmla="*/ 111760 h 237517"/>
                <a:gd name="connsiteX48" fmla="*/ 277054 w 576775"/>
                <a:gd name="connsiteY48" fmla="*/ 121920 h 237517"/>
                <a:gd name="connsiteX49" fmla="*/ 274515 w 576775"/>
                <a:gd name="connsiteY49" fmla="*/ 114300 h 237517"/>
                <a:gd name="connsiteX50" fmla="*/ 284675 w 576775"/>
                <a:gd name="connsiteY50" fmla="*/ 104140 h 237517"/>
                <a:gd name="connsiteX51" fmla="*/ 287215 w 576775"/>
                <a:gd name="connsiteY51" fmla="*/ 111760 h 237517"/>
                <a:gd name="connsiteX52" fmla="*/ 332934 w 576775"/>
                <a:gd name="connsiteY52" fmla="*/ 101600 h 237517"/>
                <a:gd name="connsiteX53" fmla="*/ 317695 w 576775"/>
                <a:gd name="connsiteY53" fmla="*/ 114300 h 237517"/>
                <a:gd name="connsiteX54" fmla="*/ 302454 w 576775"/>
                <a:gd name="connsiteY54" fmla="*/ 83820 h 237517"/>
                <a:gd name="connsiteX55" fmla="*/ 330395 w 576775"/>
                <a:gd name="connsiteY55" fmla="*/ 76200 h 237517"/>
                <a:gd name="connsiteX56" fmla="*/ 332934 w 576775"/>
                <a:gd name="connsiteY56" fmla="*/ 101600 h 237517"/>
                <a:gd name="connsiteX57" fmla="*/ 355795 w 576775"/>
                <a:gd name="connsiteY57" fmla="*/ 139700 h 237517"/>
                <a:gd name="connsiteX58" fmla="*/ 345634 w 576775"/>
                <a:gd name="connsiteY58" fmla="*/ 149860 h 237517"/>
                <a:gd name="connsiteX59" fmla="*/ 343095 w 576775"/>
                <a:gd name="connsiteY59" fmla="*/ 142240 h 237517"/>
                <a:gd name="connsiteX60" fmla="*/ 353254 w 576775"/>
                <a:gd name="connsiteY60" fmla="*/ 132080 h 237517"/>
                <a:gd name="connsiteX61" fmla="*/ 355795 w 576775"/>
                <a:gd name="connsiteY61" fmla="*/ 139700 h 237517"/>
                <a:gd name="connsiteX62" fmla="*/ 452315 w 576775"/>
                <a:gd name="connsiteY62" fmla="*/ 101600 h 237517"/>
                <a:gd name="connsiteX63" fmla="*/ 439615 w 576775"/>
                <a:gd name="connsiteY63" fmla="*/ 104140 h 237517"/>
                <a:gd name="connsiteX64" fmla="*/ 437075 w 576775"/>
                <a:gd name="connsiteY64" fmla="*/ 96520 h 237517"/>
                <a:gd name="connsiteX65" fmla="*/ 449775 w 576775"/>
                <a:gd name="connsiteY65" fmla="*/ 96520 h 237517"/>
                <a:gd name="connsiteX66" fmla="*/ 452315 w 576775"/>
                <a:gd name="connsiteY66" fmla="*/ 101600 h 237517"/>
                <a:gd name="connsiteX67" fmla="*/ 498034 w 576775"/>
                <a:gd name="connsiteY67" fmla="*/ 93980 h 237517"/>
                <a:gd name="connsiteX68" fmla="*/ 505654 w 576775"/>
                <a:gd name="connsiteY68" fmla="*/ 91440 h 237517"/>
                <a:gd name="connsiteX69" fmla="*/ 508195 w 576775"/>
                <a:gd name="connsiteY69" fmla="*/ 104140 h 237517"/>
                <a:gd name="connsiteX70" fmla="*/ 500575 w 576775"/>
                <a:gd name="connsiteY70" fmla="*/ 106680 h 237517"/>
                <a:gd name="connsiteX71" fmla="*/ 498034 w 576775"/>
                <a:gd name="connsiteY71" fmla="*/ 93980 h 237517"/>
                <a:gd name="connsiteX72" fmla="*/ 510734 w 576775"/>
                <a:gd name="connsiteY72" fmla="*/ 45720 h 237517"/>
                <a:gd name="connsiteX73" fmla="*/ 492954 w 576775"/>
                <a:gd name="connsiteY73" fmla="*/ 48260 h 237517"/>
                <a:gd name="connsiteX74" fmla="*/ 480254 w 576775"/>
                <a:gd name="connsiteY74" fmla="*/ 30480 h 237517"/>
                <a:gd name="connsiteX75" fmla="*/ 490415 w 576775"/>
                <a:gd name="connsiteY75" fmla="*/ 25400 h 237517"/>
                <a:gd name="connsiteX76" fmla="*/ 510734 w 576775"/>
                <a:gd name="connsiteY76" fmla="*/ 45720 h 237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576775" h="237517">
                  <a:moveTo>
                    <a:pt x="541215" y="25400"/>
                  </a:moveTo>
                  <a:cubicBezTo>
                    <a:pt x="520895" y="25400"/>
                    <a:pt x="503115" y="-7620"/>
                    <a:pt x="482795" y="22860"/>
                  </a:cubicBezTo>
                  <a:cubicBezTo>
                    <a:pt x="472634" y="15240"/>
                    <a:pt x="457395" y="0"/>
                    <a:pt x="454854" y="0"/>
                  </a:cubicBezTo>
                  <a:cubicBezTo>
                    <a:pt x="437075" y="17780"/>
                    <a:pt x="386275" y="2540"/>
                    <a:pt x="401515" y="45720"/>
                  </a:cubicBezTo>
                  <a:cubicBezTo>
                    <a:pt x="416754" y="91440"/>
                    <a:pt x="363415" y="83820"/>
                    <a:pt x="360875" y="111760"/>
                  </a:cubicBezTo>
                  <a:cubicBezTo>
                    <a:pt x="353254" y="104140"/>
                    <a:pt x="348175" y="93980"/>
                    <a:pt x="340554" y="86360"/>
                  </a:cubicBezTo>
                  <a:cubicBezTo>
                    <a:pt x="338015" y="76200"/>
                    <a:pt x="335475" y="63500"/>
                    <a:pt x="332934" y="53340"/>
                  </a:cubicBezTo>
                  <a:cubicBezTo>
                    <a:pt x="325315" y="35560"/>
                    <a:pt x="312615" y="30480"/>
                    <a:pt x="299915" y="43180"/>
                  </a:cubicBezTo>
                  <a:cubicBezTo>
                    <a:pt x="287215" y="53340"/>
                    <a:pt x="277054" y="68580"/>
                    <a:pt x="266895" y="81280"/>
                  </a:cubicBezTo>
                  <a:cubicBezTo>
                    <a:pt x="254195" y="96520"/>
                    <a:pt x="249115" y="93980"/>
                    <a:pt x="249115" y="76200"/>
                  </a:cubicBezTo>
                  <a:cubicBezTo>
                    <a:pt x="249115" y="68580"/>
                    <a:pt x="249115" y="60960"/>
                    <a:pt x="249115" y="50800"/>
                  </a:cubicBezTo>
                  <a:cubicBezTo>
                    <a:pt x="244034" y="58420"/>
                    <a:pt x="236415" y="63500"/>
                    <a:pt x="233875" y="71120"/>
                  </a:cubicBezTo>
                  <a:cubicBezTo>
                    <a:pt x="223715" y="109220"/>
                    <a:pt x="213554" y="91440"/>
                    <a:pt x="198315" y="71120"/>
                  </a:cubicBezTo>
                  <a:cubicBezTo>
                    <a:pt x="195775" y="66040"/>
                    <a:pt x="175454" y="66040"/>
                    <a:pt x="175454" y="71120"/>
                  </a:cubicBezTo>
                  <a:cubicBezTo>
                    <a:pt x="162754" y="96520"/>
                    <a:pt x="150054" y="104140"/>
                    <a:pt x="132275" y="76200"/>
                  </a:cubicBezTo>
                  <a:cubicBezTo>
                    <a:pt x="129734" y="71120"/>
                    <a:pt x="119575" y="68580"/>
                    <a:pt x="114495" y="71120"/>
                  </a:cubicBezTo>
                  <a:cubicBezTo>
                    <a:pt x="101795" y="78740"/>
                    <a:pt x="94175" y="93980"/>
                    <a:pt x="81475" y="96520"/>
                  </a:cubicBezTo>
                  <a:cubicBezTo>
                    <a:pt x="50995" y="106680"/>
                    <a:pt x="63695" y="124460"/>
                    <a:pt x="73854" y="134620"/>
                  </a:cubicBezTo>
                  <a:cubicBezTo>
                    <a:pt x="96715" y="154940"/>
                    <a:pt x="104334" y="165100"/>
                    <a:pt x="68775" y="175260"/>
                  </a:cubicBezTo>
                  <a:cubicBezTo>
                    <a:pt x="56075" y="177800"/>
                    <a:pt x="45915" y="185420"/>
                    <a:pt x="35754" y="190500"/>
                  </a:cubicBezTo>
                  <a:cubicBezTo>
                    <a:pt x="20515" y="198120"/>
                    <a:pt x="-2346" y="198120"/>
                    <a:pt x="195" y="223520"/>
                  </a:cubicBezTo>
                  <a:cubicBezTo>
                    <a:pt x="195" y="226060"/>
                    <a:pt x="2734" y="231140"/>
                    <a:pt x="2734" y="231140"/>
                  </a:cubicBezTo>
                  <a:cubicBezTo>
                    <a:pt x="25595" y="246380"/>
                    <a:pt x="40834" y="231140"/>
                    <a:pt x="58615" y="218440"/>
                  </a:cubicBezTo>
                  <a:cubicBezTo>
                    <a:pt x="71315" y="210820"/>
                    <a:pt x="81475" y="193040"/>
                    <a:pt x="91634" y="195580"/>
                  </a:cubicBezTo>
                  <a:cubicBezTo>
                    <a:pt x="122115" y="200660"/>
                    <a:pt x="132275" y="185420"/>
                    <a:pt x="139895" y="160020"/>
                  </a:cubicBezTo>
                  <a:cubicBezTo>
                    <a:pt x="142434" y="152400"/>
                    <a:pt x="152595" y="144780"/>
                    <a:pt x="160215" y="137160"/>
                  </a:cubicBezTo>
                  <a:cubicBezTo>
                    <a:pt x="160215" y="144780"/>
                    <a:pt x="155134" y="157480"/>
                    <a:pt x="157675" y="162560"/>
                  </a:cubicBezTo>
                  <a:cubicBezTo>
                    <a:pt x="170375" y="180340"/>
                    <a:pt x="185615" y="200660"/>
                    <a:pt x="211015" y="175260"/>
                  </a:cubicBezTo>
                  <a:cubicBezTo>
                    <a:pt x="205934" y="172720"/>
                    <a:pt x="203395" y="170180"/>
                    <a:pt x="200854" y="165100"/>
                  </a:cubicBezTo>
                  <a:cubicBezTo>
                    <a:pt x="200854" y="165100"/>
                    <a:pt x="205934" y="160020"/>
                    <a:pt x="208475" y="154940"/>
                  </a:cubicBezTo>
                  <a:cubicBezTo>
                    <a:pt x="211015" y="160020"/>
                    <a:pt x="213554" y="162560"/>
                    <a:pt x="216095" y="167640"/>
                  </a:cubicBezTo>
                  <a:cubicBezTo>
                    <a:pt x="216095" y="170180"/>
                    <a:pt x="213554" y="172720"/>
                    <a:pt x="213554" y="175260"/>
                  </a:cubicBezTo>
                  <a:cubicBezTo>
                    <a:pt x="244034" y="167640"/>
                    <a:pt x="271975" y="157480"/>
                    <a:pt x="302454" y="149860"/>
                  </a:cubicBezTo>
                  <a:cubicBezTo>
                    <a:pt x="304995" y="144780"/>
                    <a:pt x="310075" y="142240"/>
                    <a:pt x="312615" y="137160"/>
                  </a:cubicBezTo>
                  <a:cubicBezTo>
                    <a:pt x="315154" y="142240"/>
                    <a:pt x="317695" y="149860"/>
                    <a:pt x="317695" y="154940"/>
                  </a:cubicBezTo>
                  <a:cubicBezTo>
                    <a:pt x="335475" y="162560"/>
                    <a:pt x="355795" y="162560"/>
                    <a:pt x="368495" y="175260"/>
                  </a:cubicBezTo>
                  <a:cubicBezTo>
                    <a:pt x="391354" y="200660"/>
                    <a:pt x="393895" y="119380"/>
                    <a:pt x="416754" y="167640"/>
                  </a:cubicBezTo>
                  <a:cubicBezTo>
                    <a:pt x="434534" y="157480"/>
                    <a:pt x="459934" y="180340"/>
                    <a:pt x="475175" y="154940"/>
                  </a:cubicBezTo>
                  <a:cubicBezTo>
                    <a:pt x="470095" y="152400"/>
                    <a:pt x="467554" y="149860"/>
                    <a:pt x="465015" y="144780"/>
                  </a:cubicBezTo>
                  <a:cubicBezTo>
                    <a:pt x="465015" y="144780"/>
                    <a:pt x="470095" y="139700"/>
                    <a:pt x="472634" y="134620"/>
                  </a:cubicBezTo>
                  <a:cubicBezTo>
                    <a:pt x="475175" y="139700"/>
                    <a:pt x="477715" y="142240"/>
                    <a:pt x="480254" y="147320"/>
                  </a:cubicBezTo>
                  <a:cubicBezTo>
                    <a:pt x="480254" y="149860"/>
                    <a:pt x="477715" y="152400"/>
                    <a:pt x="477715" y="154940"/>
                  </a:cubicBezTo>
                  <a:cubicBezTo>
                    <a:pt x="498034" y="154940"/>
                    <a:pt x="518354" y="154940"/>
                    <a:pt x="536134" y="157480"/>
                  </a:cubicBezTo>
                  <a:cubicBezTo>
                    <a:pt x="558995" y="160020"/>
                    <a:pt x="566615" y="139700"/>
                    <a:pt x="558995" y="132080"/>
                  </a:cubicBezTo>
                  <a:cubicBezTo>
                    <a:pt x="510734" y="101600"/>
                    <a:pt x="551375" y="88900"/>
                    <a:pt x="569154" y="68580"/>
                  </a:cubicBezTo>
                  <a:cubicBezTo>
                    <a:pt x="571695" y="63500"/>
                    <a:pt x="574234" y="58420"/>
                    <a:pt x="576775" y="50800"/>
                  </a:cubicBezTo>
                  <a:cubicBezTo>
                    <a:pt x="531054" y="60960"/>
                    <a:pt x="528515" y="60960"/>
                    <a:pt x="541215" y="25400"/>
                  </a:cubicBezTo>
                  <a:close/>
                  <a:moveTo>
                    <a:pt x="287215" y="111760"/>
                  </a:moveTo>
                  <a:cubicBezTo>
                    <a:pt x="284675" y="114300"/>
                    <a:pt x="279595" y="119380"/>
                    <a:pt x="277054" y="121920"/>
                  </a:cubicBezTo>
                  <a:cubicBezTo>
                    <a:pt x="277054" y="119380"/>
                    <a:pt x="271975" y="114300"/>
                    <a:pt x="274515" y="114300"/>
                  </a:cubicBezTo>
                  <a:cubicBezTo>
                    <a:pt x="277054" y="111760"/>
                    <a:pt x="282134" y="106680"/>
                    <a:pt x="284675" y="104140"/>
                  </a:cubicBezTo>
                  <a:cubicBezTo>
                    <a:pt x="284675" y="106680"/>
                    <a:pt x="287215" y="111760"/>
                    <a:pt x="287215" y="111760"/>
                  </a:cubicBezTo>
                  <a:close/>
                  <a:moveTo>
                    <a:pt x="332934" y="101600"/>
                  </a:moveTo>
                  <a:cubicBezTo>
                    <a:pt x="330395" y="106680"/>
                    <a:pt x="322775" y="109220"/>
                    <a:pt x="317695" y="114300"/>
                  </a:cubicBezTo>
                  <a:cubicBezTo>
                    <a:pt x="312615" y="104140"/>
                    <a:pt x="307534" y="93980"/>
                    <a:pt x="302454" y="83820"/>
                  </a:cubicBezTo>
                  <a:cubicBezTo>
                    <a:pt x="310075" y="81280"/>
                    <a:pt x="315154" y="78740"/>
                    <a:pt x="330395" y="76200"/>
                  </a:cubicBezTo>
                  <a:cubicBezTo>
                    <a:pt x="332934" y="88900"/>
                    <a:pt x="335475" y="96520"/>
                    <a:pt x="332934" y="101600"/>
                  </a:cubicBezTo>
                  <a:close/>
                  <a:moveTo>
                    <a:pt x="355795" y="139700"/>
                  </a:moveTo>
                  <a:cubicBezTo>
                    <a:pt x="353254" y="142240"/>
                    <a:pt x="348175" y="147320"/>
                    <a:pt x="345634" y="149860"/>
                  </a:cubicBezTo>
                  <a:cubicBezTo>
                    <a:pt x="345634" y="147320"/>
                    <a:pt x="340554" y="142240"/>
                    <a:pt x="343095" y="142240"/>
                  </a:cubicBezTo>
                  <a:cubicBezTo>
                    <a:pt x="345634" y="139700"/>
                    <a:pt x="350715" y="134620"/>
                    <a:pt x="353254" y="132080"/>
                  </a:cubicBezTo>
                  <a:cubicBezTo>
                    <a:pt x="353254" y="134620"/>
                    <a:pt x="355795" y="137160"/>
                    <a:pt x="355795" y="139700"/>
                  </a:cubicBezTo>
                  <a:close/>
                  <a:moveTo>
                    <a:pt x="452315" y="101600"/>
                  </a:moveTo>
                  <a:cubicBezTo>
                    <a:pt x="447234" y="101600"/>
                    <a:pt x="442154" y="104140"/>
                    <a:pt x="439615" y="104140"/>
                  </a:cubicBezTo>
                  <a:cubicBezTo>
                    <a:pt x="437075" y="101600"/>
                    <a:pt x="437075" y="99060"/>
                    <a:pt x="437075" y="96520"/>
                  </a:cubicBezTo>
                  <a:cubicBezTo>
                    <a:pt x="442154" y="96520"/>
                    <a:pt x="447234" y="93980"/>
                    <a:pt x="449775" y="96520"/>
                  </a:cubicBezTo>
                  <a:cubicBezTo>
                    <a:pt x="449775" y="93980"/>
                    <a:pt x="452315" y="99060"/>
                    <a:pt x="452315" y="101600"/>
                  </a:cubicBezTo>
                  <a:close/>
                  <a:moveTo>
                    <a:pt x="498034" y="93980"/>
                  </a:moveTo>
                  <a:cubicBezTo>
                    <a:pt x="498034" y="91440"/>
                    <a:pt x="503115" y="91440"/>
                    <a:pt x="505654" y="91440"/>
                  </a:cubicBezTo>
                  <a:cubicBezTo>
                    <a:pt x="505654" y="96520"/>
                    <a:pt x="505654" y="101600"/>
                    <a:pt x="508195" y="104140"/>
                  </a:cubicBezTo>
                  <a:cubicBezTo>
                    <a:pt x="505654" y="106680"/>
                    <a:pt x="503115" y="106680"/>
                    <a:pt x="500575" y="106680"/>
                  </a:cubicBezTo>
                  <a:cubicBezTo>
                    <a:pt x="498034" y="104140"/>
                    <a:pt x="498034" y="99060"/>
                    <a:pt x="498034" y="93980"/>
                  </a:cubicBezTo>
                  <a:close/>
                  <a:moveTo>
                    <a:pt x="510734" y="45720"/>
                  </a:moveTo>
                  <a:cubicBezTo>
                    <a:pt x="505654" y="45720"/>
                    <a:pt x="500575" y="48260"/>
                    <a:pt x="492954" y="48260"/>
                  </a:cubicBezTo>
                  <a:cubicBezTo>
                    <a:pt x="487875" y="43180"/>
                    <a:pt x="485334" y="38100"/>
                    <a:pt x="480254" y="30480"/>
                  </a:cubicBezTo>
                  <a:cubicBezTo>
                    <a:pt x="482795" y="27940"/>
                    <a:pt x="490415" y="25400"/>
                    <a:pt x="490415" y="25400"/>
                  </a:cubicBezTo>
                  <a:cubicBezTo>
                    <a:pt x="498034" y="33020"/>
                    <a:pt x="503115" y="38100"/>
                    <a:pt x="510734" y="457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4B41A062-0E05-4B6F-B2CF-B9904D7E7498}"/>
                </a:ext>
              </a:extLst>
            </p:cNvPr>
            <p:cNvSpPr/>
            <p:nvPr/>
          </p:nvSpPr>
          <p:spPr>
            <a:xfrm>
              <a:off x="19926300" y="6357620"/>
              <a:ext cx="20319" cy="17779"/>
            </a:xfrm>
            <a:custGeom>
              <a:avLst/>
              <a:gdLst>
                <a:gd name="connsiteX0" fmla="*/ 20320 w 20319"/>
                <a:gd name="connsiteY0" fmla="*/ 17780 h 17779"/>
                <a:gd name="connsiteX1" fmla="*/ 0 w 20319"/>
                <a:gd name="connsiteY1" fmla="*/ 0 h 17779"/>
                <a:gd name="connsiteX2" fmla="*/ 10161 w 20319"/>
                <a:gd name="connsiteY2" fmla="*/ 5080 h 17779"/>
                <a:gd name="connsiteX3" fmla="*/ 20320 w 20319"/>
                <a:gd name="connsiteY3" fmla="*/ 177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9" h="17779">
                  <a:moveTo>
                    <a:pt x="20320" y="17780"/>
                  </a:moveTo>
                  <a:cubicBezTo>
                    <a:pt x="10161" y="15240"/>
                    <a:pt x="2539" y="12700"/>
                    <a:pt x="0" y="0"/>
                  </a:cubicBezTo>
                  <a:cubicBezTo>
                    <a:pt x="2539" y="2540"/>
                    <a:pt x="5080" y="2540"/>
                    <a:pt x="10161" y="5080"/>
                  </a:cubicBezTo>
                  <a:cubicBezTo>
                    <a:pt x="12700" y="7620"/>
                    <a:pt x="15239" y="12700"/>
                    <a:pt x="2032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EB26A41D-3B61-40BC-8BC4-93B836EA3E11}"/>
                </a:ext>
              </a:extLst>
            </p:cNvPr>
            <p:cNvSpPr/>
            <p:nvPr/>
          </p:nvSpPr>
          <p:spPr>
            <a:xfrm>
              <a:off x="19385280" y="6636703"/>
              <a:ext cx="78739" cy="68896"/>
            </a:xfrm>
            <a:custGeom>
              <a:avLst/>
              <a:gdLst>
                <a:gd name="connsiteX0" fmla="*/ 60959 w 78739"/>
                <a:gd name="connsiteY0" fmla="*/ 316 h 68896"/>
                <a:gd name="connsiteX1" fmla="*/ 78739 w 78739"/>
                <a:gd name="connsiteY1" fmla="*/ 40956 h 68896"/>
                <a:gd name="connsiteX2" fmla="*/ 73659 w 78739"/>
                <a:gd name="connsiteY2" fmla="*/ 66356 h 68896"/>
                <a:gd name="connsiteX3" fmla="*/ 53339 w 78739"/>
                <a:gd name="connsiteY3" fmla="*/ 48577 h 68896"/>
                <a:gd name="connsiteX4" fmla="*/ 17780 w 78739"/>
                <a:gd name="connsiteY4" fmla="*/ 58736 h 68896"/>
                <a:gd name="connsiteX5" fmla="*/ 5080 w 78739"/>
                <a:gd name="connsiteY5" fmla="*/ 68896 h 68896"/>
                <a:gd name="connsiteX6" fmla="*/ 0 w 78739"/>
                <a:gd name="connsiteY6" fmla="*/ 56196 h 68896"/>
                <a:gd name="connsiteX7" fmla="*/ 10159 w 78739"/>
                <a:gd name="connsiteY7" fmla="*/ 30796 h 68896"/>
                <a:gd name="connsiteX8" fmla="*/ 60959 w 78739"/>
                <a:gd name="connsiteY8" fmla="*/ 316 h 68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739" h="68896">
                  <a:moveTo>
                    <a:pt x="60959" y="316"/>
                  </a:moveTo>
                  <a:cubicBezTo>
                    <a:pt x="73659" y="-2223"/>
                    <a:pt x="78739" y="10477"/>
                    <a:pt x="78739" y="40956"/>
                  </a:cubicBezTo>
                  <a:cubicBezTo>
                    <a:pt x="78739" y="48577"/>
                    <a:pt x="76200" y="56196"/>
                    <a:pt x="73659" y="66356"/>
                  </a:cubicBezTo>
                  <a:cubicBezTo>
                    <a:pt x="66039" y="61277"/>
                    <a:pt x="60959" y="53656"/>
                    <a:pt x="53339" y="48577"/>
                  </a:cubicBezTo>
                  <a:cubicBezTo>
                    <a:pt x="38100" y="38416"/>
                    <a:pt x="25400" y="38416"/>
                    <a:pt x="17780" y="58736"/>
                  </a:cubicBezTo>
                  <a:cubicBezTo>
                    <a:pt x="15239" y="63816"/>
                    <a:pt x="10159" y="66356"/>
                    <a:pt x="5080" y="68896"/>
                  </a:cubicBezTo>
                  <a:cubicBezTo>
                    <a:pt x="2539" y="63816"/>
                    <a:pt x="0" y="61277"/>
                    <a:pt x="0" y="56196"/>
                  </a:cubicBezTo>
                  <a:cubicBezTo>
                    <a:pt x="0" y="51116"/>
                    <a:pt x="5080" y="46036"/>
                    <a:pt x="10159" y="30796"/>
                  </a:cubicBezTo>
                  <a:cubicBezTo>
                    <a:pt x="0" y="-7304"/>
                    <a:pt x="35559" y="5396"/>
                    <a:pt x="60959" y="316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DBE9DA93-67BE-4E7C-A41F-22F830A35702}"/>
                </a:ext>
              </a:extLst>
            </p:cNvPr>
            <p:cNvSpPr/>
            <p:nvPr/>
          </p:nvSpPr>
          <p:spPr>
            <a:xfrm>
              <a:off x="18229580" y="897890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DDAFEFB1-342B-420D-ACD0-9DB23C708735}"/>
                </a:ext>
              </a:extLst>
            </p:cNvPr>
            <p:cNvSpPr/>
            <p:nvPr/>
          </p:nvSpPr>
          <p:spPr>
            <a:xfrm>
              <a:off x="18229580" y="8981440"/>
              <a:ext cx="25400" cy="5079"/>
            </a:xfrm>
            <a:custGeom>
              <a:avLst/>
              <a:gdLst>
                <a:gd name="connsiteX0" fmla="*/ 0 w 25400"/>
                <a:gd name="connsiteY0" fmla="*/ 0 h 5079"/>
                <a:gd name="connsiteX1" fmla="*/ 0 w 25400"/>
                <a:gd name="connsiteY1" fmla="*/ 5080 h 5079"/>
                <a:gd name="connsiteX2" fmla="*/ 0 w 25400"/>
                <a:gd name="connsiteY2" fmla="*/ 5080 h 5079"/>
                <a:gd name="connsiteX3" fmla="*/ 0 w 25400"/>
                <a:gd name="connsiteY3" fmla="*/ 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5079">
                  <a:moveTo>
                    <a:pt x="0" y="0"/>
                  </a:moveTo>
                  <a:cubicBezTo>
                    <a:pt x="0" y="0"/>
                    <a:pt x="0" y="2540"/>
                    <a:pt x="0" y="5080"/>
                  </a:cubicBezTo>
                  <a:lnTo>
                    <a:pt x="0" y="5080"/>
                  </a:lnTo>
                  <a:cubicBezTo>
                    <a:pt x="0" y="254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64459197-A37C-47B3-AE2C-DAD3AB140279}"/>
                </a:ext>
              </a:extLst>
            </p:cNvPr>
            <p:cNvSpPr/>
            <p:nvPr/>
          </p:nvSpPr>
          <p:spPr>
            <a:xfrm>
              <a:off x="18229580" y="8989059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98CAA973-6780-44FC-AD6D-90E6D71BB7D0}"/>
                </a:ext>
              </a:extLst>
            </p:cNvPr>
            <p:cNvSpPr/>
            <p:nvPr/>
          </p:nvSpPr>
          <p:spPr>
            <a:xfrm>
              <a:off x="18230215" y="8986519"/>
              <a:ext cx="1904" cy="1905"/>
            </a:xfrm>
            <a:custGeom>
              <a:avLst/>
              <a:gdLst>
                <a:gd name="connsiteX0" fmla="*/ 1905 w 1904"/>
                <a:gd name="connsiteY0" fmla="*/ 0 h 1905"/>
                <a:gd name="connsiteX1" fmla="*/ 1905 w 1904"/>
                <a:gd name="connsiteY1" fmla="*/ 0 h 1905"/>
                <a:gd name="connsiteX2" fmla="*/ 1905 w 1904"/>
                <a:gd name="connsiteY2" fmla="*/ 0 h 1905"/>
                <a:gd name="connsiteX3" fmla="*/ 1905 w 1904"/>
                <a:gd name="connsiteY3" fmla="*/ 0 h 1905"/>
                <a:gd name="connsiteX4" fmla="*/ 1905 w 1904"/>
                <a:gd name="connsiteY4" fmla="*/ 0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1905">
                  <a:moveTo>
                    <a:pt x="1905" y="0"/>
                  </a:moveTo>
                  <a:cubicBezTo>
                    <a:pt x="1905" y="0"/>
                    <a:pt x="1905" y="0"/>
                    <a:pt x="1905" y="0"/>
                  </a:cubicBezTo>
                  <a:cubicBezTo>
                    <a:pt x="1905" y="2540"/>
                    <a:pt x="1905" y="2540"/>
                    <a:pt x="1905" y="0"/>
                  </a:cubicBezTo>
                  <a:cubicBezTo>
                    <a:pt x="-635" y="2540"/>
                    <a:pt x="-635" y="2540"/>
                    <a:pt x="1905" y="0"/>
                  </a:cubicBezTo>
                  <a:cubicBezTo>
                    <a:pt x="1905" y="0"/>
                    <a:pt x="1905" y="0"/>
                    <a:pt x="1905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19830950-13BB-4BE7-8C97-7A467EEC6620}"/>
                </a:ext>
              </a:extLst>
            </p:cNvPr>
            <p:cNvSpPr/>
            <p:nvPr/>
          </p:nvSpPr>
          <p:spPr>
            <a:xfrm>
              <a:off x="18229580" y="8986519"/>
              <a:ext cx="1904" cy="25400"/>
            </a:xfrm>
            <a:custGeom>
              <a:avLst/>
              <a:gdLst>
                <a:gd name="connsiteX0" fmla="*/ 0 w 1904"/>
                <a:gd name="connsiteY0" fmla="*/ 0 h 25400"/>
                <a:gd name="connsiteX1" fmla="*/ 0 w 1904"/>
                <a:gd name="connsiteY1" fmla="*/ 0 h 25400"/>
                <a:gd name="connsiteX2" fmla="*/ 0 w 1904"/>
                <a:gd name="connsiteY2" fmla="*/ 0 h 25400"/>
                <a:gd name="connsiteX3" fmla="*/ 0 w 1904"/>
                <a:gd name="connsiteY3" fmla="*/ 0 h 25400"/>
                <a:gd name="connsiteX4" fmla="*/ 0 w 1904"/>
                <a:gd name="connsiteY4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25400">
                  <a:moveTo>
                    <a:pt x="0" y="0"/>
                  </a:moveTo>
                  <a:cubicBezTo>
                    <a:pt x="2539" y="0"/>
                    <a:pt x="2539" y="0"/>
                    <a:pt x="0" y="0"/>
                  </a:cubicBezTo>
                  <a:cubicBezTo>
                    <a:pt x="2539" y="0"/>
                    <a:pt x="2539" y="0"/>
                    <a:pt x="0" y="0"/>
                  </a:cubicBezTo>
                  <a:cubicBezTo>
                    <a:pt x="2539" y="0"/>
                    <a:pt x="2539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5CA84F51-38AC-4F49-8D44-EE5CC3702870}"/>
                </a:ext>
              </a:extLst>
            </p:cNvPr>
            <p:cNvSpPr/>
            <p:nvPr/>
          </p:nvSpPr>
          <p:spPr>
            <a:xfrm>
              <a:off x="18232119" y="8986519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B07544C-BFE4-4C06-B67E-4CB79CFB3519}"/>
                </a:ext>
              </a:extLst>
            </p:cNvPr>
            <p:cNvSpPr/>
            <p:nvPr/>
          </p:nvSpPr>
          <p:spPr>
            <a:xfrm>
              <a:off x="18229580" y="8980311"/>
              <a:ext cx="25400" cy="1128"/>
            </a:xfrm>
            <a:custGeom>
              <a:avLst/>
              <a:gdLst>
                <a:gd name="connsiteX0" fmla="*/ 0 w 25400"/>
                <a:gd name="connsiteY0" fmla="*/ 1129 h 1128"/>
                <a:gd name="connsiteX1" fmla="*/ 0 w 25400"/>
                <a:gd name="connsiteY1" fmla="*/ 1129 h 1128"/>
                <a:gd name="connsiteX2" fmla="*/ 0 w 25400"/>
                <a:gd name="connsiteY2" fmla="*/ 1129 h 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1128">
                  <a:moveTo>
                    <a:pt x="0" y="1129"/>
                  </a:moveTo>
                  <a:cubicBezTo>
                    <a:pt x="0" y="1129"/>
                    <a:pt x="0" y="-1411"/>
                    <a:pt x="0" y="1129"/>
                  </a:cubicBezTo>
                  <a:cubicBezTo>
                    <a:pt x="0" y="-1411"/>
                    <a:pt x="0" y="1129"/>
                    <a:pt x="0" y="112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0F04EA4F-E0D4-439C-927D-402A2D62EB31}"/>
                </a:ext>
              </a:extLst>
            </p:cNvPr>
            <p:cNvSpPr/>
            <p:nvPr/>
          </p:nvSpPr>
          <p:spPr>
            <a:xfrm>
              <a:off x="18265139" y="9067800"/>
              <a:ext cx="1129" cy="25400"/>
            </a:xfrm>
            <a:custGeom>
              <a:avLst/>
              <a:gdLst>
                <a:gd name="connsiteX0" fmla="*/ 0 w 1129"/>
                <a:gd name="connsiteY0" fmla="*/ 0 h 25400"/>
                <a:gd name="connsiteX1" fmla="*/ 0 w 1129"/>
                <a:gd name="connsiteY1" fmla="*/ 0 h 25400"/>
                <a:gd name="connsiteX2" fmla="*/ 0 w 1129"/>
                <a:gd name="connsiteY2" fmla="*/ 0 h 25400"/>
                <a:gd name="connsiteX3" fmla="*/ 0 w 1129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9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2541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3B8CBB14-BDCB-4208-A815-2AC3BF200E02}"/>
                </a:ext>
              </a:extLst>
            </p:cNvPr>
            <p:cNvSpPr/>
            <p:nvPr/>
          </p:nvSpPr>
          <p:spPr>
            <a:xfrm>
              <a:off x="18727419" y="6865619"/>
              <a:ext cx="3669" cy="10160"/>
            </a:xfrm>
            <a:custGeom>
              <a:avLst/>
              <a:gdLst>
                <a:gd name="connsiteX0" fmla="*/ 2541 w 3669"/>
                <a:gd name="connsiteY0" fmla="*/ 10161 h 10160"/>
                <a:gd name="connsiteX1" fmla="*/ 0 w 3669"/>
                <a:gd name="connsiteY1" fmla="*/ 7620 h 10160"/>
                <a:gd name="connsiteX2" fmla="*/ 2541 w 3669"/>
                <a:gd name="connsiteY2" fmla="*/ 0 h 10160"/>
                <a:gd name="connsiteX3" fmla="*/ 2541 w 3669"/>
                <a:gd name="connsiteY3" fmla="*/ 10161 h 10160"/>
                <a:gd name="connsiteX4" fmla="*/ 2541 w 3669"/>
                <a:gd name="connsiteY4" fmla="*/ 10161 h 1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9" h="10160">
                  <a:moveTo>
                    <a:pt x="2541" y="10161"/>
                  </a:moveTo>
                  <a:cubicBezTo>
                    <a:pt x="0" y="10161"/>
                    <a:pt x="0" y="7620"/>
                    <a:pt x="0" y="7620"/>
                  </a:cubicBezTo>
                  <a:cubicBezTo>
                    <a:pt x="0" y="7620"/>
                    <a:pt x="2541" y="0"/>
                    <a:pt x="2541" y="0"/>
                  </a:cubicBezTo>
                  <a:cubicBezTo>
                    <a:pt x="2541" y="0"/>
                    <a:pt x="5080" y="2540"/>
                    <a:pt x="2541" y="10161"/>
                  </a:cubicBezTo>
                  <a:cubicBezTo>
                    <a:pt x="5080" y="7620"/>
                    <a:pt x="2541" y="7620"/>
                    <a:pt x="2541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314EED3E-CC1F-448F-8273-C2F233F1339B}"/>
                </a:ext>
              </a:extLst>
            </p:cNvPr>
            <p:cNvSpPr/>
            <p:nvPr/>
          </p:nvSpPr>
          <p:spPr>
            <a:xfrm>
              <a:off x="18145760" y="7978140"/>
              <a:ext cx="3667" cy="10159"/>
            </a:xfrm>
            <a:custGeom>
              <a:avLst/>
              <a:gdLst>
                <a:gd name="connsiteX0" fmla="*/ 2539 w 3667"/>
                <a:gd name="connsiteY0" fmla="*/ 10160 h 10159"/>
                <a:gd name="connsiteX1" fmla="*/ 0 w 3667"/>
                <a:gd name="connsiteY1" fmla="*/ 7620 h 10159"/>
                <a:gd name="connsiteX2" fmla="*/ 2539 w 3667"/>
                <a:gd name="connsiteY2" fmla="*/ 0 h 10159"/>
                <a:gd name="connsiteX3" fmla="*/ 2539 w 3667"/>
                <a:gd name="connsiteY3" fmla="*/ 10160 h 10159"/>
                <a:gd name="connsiteX4" fmla="*/ 2539 w 3667"/>
                <a:gd name="connsiteY4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7" h="10159">
                  <a:moveTo>
                    <a:pt x="2539" y="10160"/>
                  </a:moveTo>
                  <a:cubicBezTo>
                    <a:pt x="0" y="10160"/>
                    <a:pt x="0" y="7620"/>
                    <a:pt x="0" y="7620"/>
                  </a:cubicBezTo>
                  <a:cubicBezTo>
                    <a:pt x="0" y="7620"/>
                    <a:pt x="2539" y="0"/>
                    <a:pt x="2539" y="0"/>
                  </a:cubicBezTo>
                  <a:cubicBezTo>
                    <a:pt x="2539" y="2540"/>
                    <a:pt x="5079" y="5080"/>
                    <a:pt x="2539" y="10160"/>
                  </a:cubicBezTo>
                  <a:cubicBezTo>
                    <a:pt x="5079" y="10160"/>
                    <a:pt x="2539" y="10160"/>
                    <a:pt x="2539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8B859742-B9B0-48E1-B99A-BD155B3A06E2}"/>
                </a:ext>
              </a:extLst>
            </p:cNvPr>
            <p:cNvSpPr/>
            <p:nvPr/>
          </p:nvSpPr>
          <p:spPr>
            <a:xfrm>
              <a:off x="18729960" y="6873240"/>
              <a:ext cx="5078" cy="2540"/>
            </a:xfrm>
            <a:custGeom>
              <a:avLst/>
              <a:gdLst>
                <a:gd name="connsiteX0" fmla="*/ 5079 w 5078"/>
                <a:gd name="connsiteY0" fmla="*/ 2540 h 2540"/>
                <a:gd name="connsiteX1" fmla="*/ 0 w 5078"/>
                <a:gd name="connsiteY1" fmla="*/ 2540 h 2540"/>
                <a:gd name="connsiteX2" fmla="*/ 0 w 5078"/>
                <a:gd name="connsiteY2" fmla="*/ 0 h 2540"/>
                <a:gd name="connsiteX3" fmla="*/ 5079 w 5078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8" h="2540">
                  <a:moveTo>
                    <a:pt x="5079" y="2540"/>
                  </a:moveTo>
                  <a:cubicBezTo>
                    <a:pt x="5079" y="2540"/>
                    <a:pt x="2539" y="2540"/>
                    <a:pt x="0" y="2540"/>
                  </a:cubicBezTo>
                  <a:cubicBezTo>
                    <a:pt x="0" y="2540"/>
                    <a:pt x="0" y="2540"/>
                    <a:pt x="0" y="0"/>
                  </a:cubicBezTo>
                  <a:cubicBezTo>
                    <a:pt x="2539" y="2540"/>
                    <a:pt x="5079" y="2540"/>
                    <a:pt x="5079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BAA1269-0ED1-4245-A073-0966E37002D5}"/>
                </a:ext>
              </a:extLst>
            </p:cNvPr>
            <p:cNvSpPr/>
            <p:nvPr/>
          </p:nvSpPr>
          <p:spPr>
            <a:xfrm>
              <a:off x="18722339" y="6873240"/>
              <a:ext cx="7621" cy="7619"/>
            </a:xfrm>
            <a:custGeom>
              <a:avLst/>
              <a:gdLst>
                <a:gd name="connsiteX0" fmla="*/ 7621 w 7621"/>
                <a:gd name="connsiteY0" fmla="*/ 2540 h 7619"/>
                <a:gd name="connsiteX1" fmla="*/ 0 w 7621"/>
                <a:gd name="connsiteY1" fmla="*/ 7620 h 7619"/>
                <a:gd name="connsiteX2" fmla="*/ 2541 w 7621"/>
                <a:gd name="connsiteY2" fmla="*/ 0 h 7619"/>
                <a:gd name="connsiteX3" fmla="*/ 7621 w 7621"/>
                <a:gd name="connsiteY3" fmla="*/ 254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1" h="7619">
                  <a:moveTo>
                    <a:pt x="7621" y="2540"/>
                  </a:moveTo>
                  <a:cubicBezTo>
                    <a:pt x="7621" y="5080"/>
                    <a:pt x="5080" y="7620"/>
                    <a:pt x="0" y="7620"/>
                  </a:cubicBezTo>
                  <a:cubicBezTo>
                    <a:pt x="0" y="7620"/>
                    <a:pt x="2541" y="0"/>
                    <a:pt x="2541" y="0"/>
                  </a:cubicBezTo>
                  <a:cubicBezTo>
                    <a:pt x="5080" y="2540"/>
                    <a:pt x="5080" y="2540"/>
                    <a:pt x="7621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8D712EE5-86A9-49CC-A5F5-BF4F0B3282C5}"/>
                </a:ext>
              </a:extLst>
            </p:cNvPr>
            <p:cNvSpPr/>
            <p:nvPr/>
          </p:nvSpPr>
          <p:spPr>
            <a:xfrm>
              <a:off x="18722339" y="6865619"/>
              <a:ext cx="7621" cy="17780"/>
            </a:xfrm>
            <a:custGeom>
              <a:avLst/>
              <a:gdLst>
                <a:gd name="connsiteX0" fmla="*/ 7621 w 7621"/>
                <a:gd name="connsiteY0" fmla="*/ 10161 h 17780"/>
                <a:gd name="connsiteX1" fmla="*/ 7621 w 7621"/>
                <a:gd name="connsiteY1" fmla="*/ 10161 h 17780"/>
                <a:gd name="connsiteX2" fmla="*/ 2541 w 7621"/>
                <a:gd name="connsiteY2" fmla="*/ 10161 h 17780"/>
                <a:gd name="connsiteX3" fmla="*/ 0 w 7621"/>
                <a:gd name="connsiteY3" fmla="*/ 17780 h 17780"/>
                <a:gd name="connsiteX4" fmla="*/ 7621 w 7621"/>
                <a:gd name="connsiteY4" fmla="*/ 0 h 17780"/>
                <a:gd name="connsiteX5" fmla="*/ 5080 w 7621"/>
                <a:gd name="connsiteY5" fmla="*/ 7620 h 17780"/>
                <a:gd name="connsiteX6" fmla="*/ 7621 w 7621"/>
                <a:gd name="connsiteY6" fmla="*/ 10161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1" h="17780">
                  <a:moveTo>
                    <a:pt x="7621" y="10161"/>
                  </a:moveTo>
                  <a:cubicBezTo>
                    <a:pt x="7621" y="10161"/>
                    <a:pt x="7621" y="10161"/>
                    <a:pt x="7621" y="10161"/>
                  </a:cubicBezTo>
                  <a:cubicBezTo>
                    <a:pt x="5080" y="12700"/>
                    <a:pt x="2541" y="10161"/>
                    <a:pt x="2541" y="10161"/>
                  </a:cubicBezTo>
                  <a:cubicBezTo>
                    <a:pt x="2541" y="10161"/>
                    <a:pt x="0" y="17780"/>
                    <a:pt x="0" y="17780"/>
                  </a:cubicBezTo>
                  <a:cubicBezTo>
                    <a:pt x="2541" y="12700"/>
                    <a:pt x="5080" y="5080"/>
                    <a:pt x="7621" y="0"/>
                  </a:cubicBezTo>
                  <a:cubicBezTo>
                    <a:pt x="7621" y="0"/>
                    <a:pt x="5080" y="7620"/>
                    <a:pt x="5080" y="7620"/>
                  </a:cubicBezTo>
                  <a:cubicBezTo>
                    <a:pt x="5080" y="7620"/>
                    <a:pt x="7621" y="7620"/>
                    <a:pt x="7621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C7C74B6B-0F2D-4BF6-9379-02C0B363B541}"/>
                </a:ext>
              </a:extLst>
            </p:cNvPr>
            <p:cNvSpPr/>
            <p:nvPr/>
          </p:nvSpPr>
          <p:spPr>
            <a:xfrm>
              <a:off x="18514060" y="7091680"/>
              <a:ext cx="25400" cy="5079"/>
            </a:xfrm>
            <a:custGeom>
              <a:avLst/>
              <a:gdLst>
                <a:gd name="connsiteX0" fmla="*/ 0 w 25400"/>
                <a:gd name="connsiteY0" fmla="*/ 0 h 5079"/>
                <a:gd name="connsiteX1" fmla="*/ 0 w 25400"/>
                <a:gd name="connsiteY1" fmla="*/ 5080 h 5079"/>
                <a:gd name="connsiteX2" fmla="*/ 0 w 25400"/>
                <a:gd name="connsiteY2" fmla="*/ 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5079">
                  <a:moveTo>
                    <a:pt x="0" y="0"/>
                  </a:moveTo>
                  <a:lnTo>
                    <a:pt x="0" y="5080"/>
                  </a:lnTo>
                  <a:cubicBezTo>
                    <a:pt x="0" y="2539"/>
                    <a:pt x="0" y="2539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0471C59F-E936-40C9-A9CC-E891F8F98D1B}"/>
                </a:ext>
              </a:extLst>
            </p:cNvPr>
            <p:cNvSpPr/>
            <p:nvPr/>
          </p:nvSpPr>
          <p:spPr>
            <a:xfrm>
              <a:off x="18086847" y="7145866"/>
              <a:ext cx="427213" cy="2032282"/>
            </a:xfrm>
            <a:custGeom>
              <a:avLst/>
              <a:gdLst>
                <a:gd name="connsiteX0" fmla="*/ 427213 w 427213"/>
                <a:gd name="connsiteY0" fmla="*/ 2015914 h 2032282"/>
                <a:gd name="connsiteX1" fmla="*/ 427213 w 427213"/>
                <a:gd name="connsiteY1" fmla="*/ 342053 h 2032282"/>
                <a:gd name="connsiteX2" fmla="*/ 406892 w 427213"/>
                <a:gd name="connsiteY2" fmla="*/ 336973 h 2032282"/>
                <a:gd name="connsiteX3" fmla="*/ 386572 w 427213"/>
                <a:gd name="connsiteY3" fmla="*/ 364914 h 2032282"/>
                <a:gd name="connsiteX4" fmla="*/ 353553 w 427213"/>
                <a:gd name="connsiteY4" fmla="*/ 380153 h 2032282"/>
                <a:gd name="connsiteX5" fmla="*/ 333233 w 427213"/>
                <a:gd name="connsiteY5" fmla="*/ 372533 h 2032282"/>
                <a:gd name="connsiteX6" fmla="*/ 378953 w 427213"/>
                <a:gd name="connsiteY6" fmla="*/ 301414 h 2032282"/>
                <a:gd name="connsiteX7" fmla="*/ 424672 w 427213"/>
                <a:gd name="connsiteY7" fmla="*/ 278553 h 2032282"/>
                <a:gd name="connsiteX8" fmla="*/ 424672 w 427213"/>
                <a:gd name="connsiteY8" fmla="*/ 141393 h 2032282"/>
                <a:gd name="connsiteX9" fmla="*/ 422133 w 427213"/>
                <a:gd name="connsiteY9" fmla="*/ 141393 h 2032282"/>
                <a:gd name="connsiteX10" fmla="*/ 424672 w 427213"/>
                <a:gd name="connsiteY10" fmla="*/ 141393 h 2032282"/>
                <a:gd name="connsiteX11" fmla="*/ 424672 w 427213"/>
                <a:gd name="connsiteY11" fmla="*/ 29633 h 2032282"/>
                <a:gd name="connsiteX12" fmla="*/ 411972 w 427213"/>
                <a:gd name="connsiteY12" fmla="*/ 44873 h 2032282"/>
                <a:gd name="connsiteX13" fmla="*/ 394192 w 427213"/>
                <a:gd name="connsiteY13" fmla="*/ 16933 h 2032282"/>
                <a:gd name="connsiteX14" fmla="*/ 373872 w 427213"/>
                <a:gd name="connsiteY14" fmla="*/ 9314 h 2032282"/>
                <a:gd name="connsiteX15" fmla="*/ 371333 w 427213"/>
                <a:gd name="connsiteY15" fmla="*/ 16933 h 2032282"/>
                <a:gd name="connsiteX16" fmla="*/ 290053 w 427213"/>
                <a:gd name="connsiteY16" fmla="*/ 113453 h 2032282"/>
                <a:gd name="connsiteX17" fmla="*/ 254492 w 427213"/>
                <a:gd name="connsiteY17" fmla="*/ 174414 h 2032282"/>
                <a:gd name="connsiteX18" fmla="*/ 272272 w 427213"/>
                <a:gd name="connsiteY18" fmla="*/ 192193 h 2032282"/>
                <a:gd name="connsiteX19" fmla="*/ 272272 w 427213"/>
                <a:gd name="connsiteY19" fmla="*/ 225214 h 2032282"/>
                <a:gd name="connsiteX20" fmla="*/ 239253 w 427213"/>
                <a:gd name="connsiteY20" fmla="*/ 240453 h 2032282"/>
                <a:gd name="connsiteX21" fmla="*/ 221472 w 427213"/>
                <a:gd name="connsiteY21" fmla="*/ 268393 h 2032282"/>
                <a:gd name="connsiteX22" fmla="*/ 196072 w 427213"/>
                <a:gd name="connsiteY22" fmla="*/ 329353 h 2032282"/>
                <a:gd name="connsiteX23" fmla="*/ 173213 w 427213"/>
                <a:gd name="connsiteY23" fmla="*/ 375073 h 2032282"/>
                <a:gd name="connsiteX24" fmla="*/ 140192 w 427213"/>
                <a:gd name="connsiteY24" fmla="*/ 415714 h 2032282"/>
                <a:gd name="connsiteX25" fmla="*/ 137653 w 427213"/>
                <a:gd name="connsiteY25" fmla="*/ 461433 h 2032282"/>
                <a:gd name="connsiteX26" fmla="*/ 137653 w 427213"/>
                <a:gd name="connsiteY26" fmla="*/ 476673 h 2032282"/>
                <a:gd name="connsiteX27" fmla="*/ 147813 w 427213"/>
                <a:gd name="connsiteY27" fmla="*/ 547793 h 2032282"/>
                <a:gd name="connsiteX28" fmla="*/ 185913 w 427213"/>
                <a:gd name="connsiteY28" fmla="*/ 557953 h 2032282"/>
                <a:gd name="connsiteX29" fmla="*/ 221472 w 427213"/>
                <a:gd name="connsiteY29" fmla="*/ 535093 h 2032282"/>
                <a:gd name="connsiteX30" fmla="*/ 244333 w 427213"/>
                <a:gd name="connsiteY30" fmla="*/ 542714 h 2032282"/>
                <a:gd name="connsiteX31" fmla="*/ 241792 w 427213"/>
                <a:gd name="connsiteY31" fmla="*/ 568114 h 2032282"/>
                <a:gd name="connsiteX32" fmla="*/ 183372 w 427213"/>
                <a:gd name="connsiteY32" fmla="*/ 626533 h 2032282"/>
                <a:gd name="connsiteX33" fmla="*/ 160513 w 427213"/>
                <a:gd name="connsiteY33" fmla="*/ 639233 h 2032282"/>
                <a:gd name="connsiteX34" fmla="*/ 109713 w 427213"/>
                <a:gd name="connsiteY34" fmla="*/ 654473 h 2032282"/>
                <a:gd name="connsiteX35" fmla="*/ 84313 w 427213"/>
                <a:gd name="connsiteY35" fmla="*/ 730673 h 2032282"/>
                <a:gd name="connsiteX36" fmla="*/ 63992 w 427213"/>
                <a:gd name="connsiteY36" fmla="*/ 786553 h 2032282"/>
                <a:gd name="connsiteX37" fmla="*/ 58913 w 427213"/>
                <a:gd name="connsiteY37" fmla="*/ 842433 h 2032282"/>
                <a:gd name="connsiteX38" fmla="*/ 71613 w 427213"/>
                <a:gd name="connsiteY38" fmla="*/ 852593 h 2032282"/>
                <a:gd name="connsiteX39" fmla="*/ 53833 w 427213"/>
                <a:gd name="connsiteY39" fmla="*/ 857673 h 2032282"/>
                <a:gd name="connsiteX40" fmla="*/ 10653 w 427213"/>
                <a:gd name="connsiteY40" fmla="*/ 1022773 h 2032282"/>
                <a:gd name="connsiteX41" fmla="*/ 38592 w 427213"/>
                <a:gd name="connsiteY41" fmla="*/ 1048173 h 2032282"/>
                <a:gd name="connsiteX42" fmla="*/ 51292 w 427213"/>
                <a:gd name="connsiteY42" fmla="*/ 1088814 h 2032282"/>
                <a:gd name="connsiteX43" fmla="*/ 41133 w 427213"/>
                <a:gd name="connsiteY43" fmla="*/ 1124373 h 2032282"/>
                <a:gd name="connsiteX44" fmla="*/ 30972 w 427213"/>
                <a:gd name="connsiteY44" fmla="*/ 1167553 h 2032282"/>
                <a:gd name="connsiteX45" fmla="*/ 74153 w 427213"/>
                <a:gd name="connsiteY45" fmla="*/ 1210733 h 2032282"/>
                <a:gd name="connsiteX46" fmla="*/ 15733 w 427213"/>
                <a:gd name="connsiteY46" fmla="*/ 1208193 h 2032282"/>
                <a:gd name="connsiteX47" fmla="*/ 492 w 427213"/>
                <a:gd name="connsiteY47" fmla="*/ 1231053 h 2032282"/>
                <a:gd name="connsiteX48" fmla="*/ 5572 w 427213"/>
                <a:gd name="connsiteY48" fmla="*/ 1347893 h 2032282"/>
                <a:gd name="connsiteX49" fmla="*/ 38592 w 427213"/>
                <a:gd name="connsiteY49" fmla="*/ 1467273 h 2032282"/>
                <a:gd name="connsiteX50" fmla="*/ 30972 w 427213"/>
                <a:gd name="connsiteY50" fmla="*/ 1530773 h 2032282"/>
                <a:gd name="connsiteX51" fmla="*/ 99553 w 427213"/>
                <a:gd name="connsiteY51" fmla="*/ 1563793 h 2032282"/>
                <a:gd name="connsiteX52" fmla="*/ 94472 w 427213"/>
                <a:gd name="connsiteY52" fmla="*/ 1586653 h 2032282"/>
                <a:gd name="connsiteX53" fmla="*/ 97013 w 427213"/>
                <a:gd name="connsiteY53" fmla="*/ 1619673 h 2032282"/>
                <a:gd name="connsiteX54" fmla="*/ 102092 w 427213"/>
                <a:gd name="connsiteY54" fmla="*/ 1645073 h 2032282"/>
                <a:gd name="connsiteX55" fmla="*/ 127492 w 427213"/>
                <a:gd name="connsiteY55" fmla="*/ 1647614 h 2032282"/>
                <a:gd name="connsiteX56" fmla="*/ 140192 w 427213"/>
                <a:gd name="connsiteY56" fmla="*/ 1637453 h 2032282"/>
                <a:gd name="connsiteX57" fmla="*/ 145272 w 427213"/>
                <a:gd name="connsiteY57" fmla="*/ 1652693 h 2032282"/>
                <a:gd name="connsiteX58" fmla="*/ 104633 w 427213"/>
                <a:gd name="connsiteY58" fmla="*/ 1680633 h 2032282"/>
                <a:gd name="connsiteX59" fmla="*/ 69072 w 427213"/>
                <a:gd name="connsiteY59" fmla="*/ 1667933 h 2032282"/>
                <a:gd name="connsiteX60" fmla="*/ 61453 w 427213"/>
                <a:gd name="connsiteY60" fmla="*/ 1678093 h 2032282"/>
                <a:gd name="connsiteX61" fmla="*/ 79233 w 427213"/>
                <a:gd name="connsiteY61" fmla="*/ 1718733 h 2032282"/>
                <a:gd name="connsiteX62" fmla="*/ 43672 w 427213"/>
                <a:gd name="connsiteY62" fmla="*/ 1711114 h 2032282"/>
                <a:gd name="connsiteX63" fmla="*/ 36053 w 427213"/>
                <a:gd name="connsiteY63" fmla="*/ 1726353 h 2032282"/>
                <a:gd name="connsiteX64" fmla="*/ 56372 w 427213"/>
                <a:gd name="connsiteY64" fmla="*/ 1774614 h 2032282"/>
                <a:gd name="connsiteX65" fmla="*/ 81772 w 427213"/>
                <a:gd name="connsiteY65" fmla="*/ 1792393 h 2032282"/>
                <a:gd name="connsiteX66" fmla="*/ 107172 w 427213"/>
                <a:gd name="connsiteY66" fmla="*/ 1802553 h 2032282"/>
                <a:gd name="connsiteX67" fmla="*/ 119872 w 427213"/>
                <a:gd name="connsiteY67" fmla="*/ 1815253 h 2032282"/>
                <a:gd name="connsiteX68" fmla="*/ 99553 w 427213"/>
                <a:gd name="connsiteY68" fmla="*/ 1820333 h 2032282"/>
                <a:gd name="connsiteX69" fmla="*/ 79233 w 427213"/>
                <a:gd name="connsiteY69" fmla="*/ 1830493 h 2032282"/>
                <a:gd name="connsiteX70" fmla="*/ 91933 w 427213"/>
                <a:gd name="connsiteY70" fmla="*/ 1855893 h 2032282"/>
                <a:gd name="connsiteX71" fmla="*/ 142733 w 427213"/>
                <a:gd name="connsiteY71" fmla="*/ 1850814 h 2032282"/>
                <a:gd name="connsiteX72" fmla="*/ 137653 w 427213"/>
                <a:gd name="connsiteY72" fmla="*/ 1853353 h 2032282"/>
                <a:gd name="connsiteX73" fmla="*/ 132572 w 427213"/>
                <a:gd name="connsiteY73" fmla="*/ 1838114 h 2032282"/>
                <a:gd name="connsiteX74" fmla="*/ 147813 w 427213"/>
                <a:gd name="connsiteY74" fmla="*/ 1820333 h 2032282"/>
                <a:gd name="connsiteX75" fmla="*/ 155433 w 427213"/>
                <a:gd name="connsiteY75" fmla="*/ 1843193 h 2032282"/>
                <a:gd name="connsiteX76" fmla="*/ 145272 w 427213"/>
                <a:gd name="connsiteY76" fmla="*/ 1850814 h 2032282"/>
                <a:gd name="connsiteX77" fmla="*/ 170672 w 427213"/>
                <a:gd name="connsiteY77" fmla="*/ 1899073 h 2032282"/>
                <a:gd name="connsiteX78" fmla="*/ 175753 w 427213"/>
                <a:gd name="connsiteY78" fmla="*/ 1929553 h 2032282"/>
                <a:gd name="connsiteX79" fmla="*/ 178292 w 427213"/>
                <a:gd name="connsiteY79" fmla="*/ 1929553 h 2032282"/>
                <a:gd name="connsiteX80" fmla="*/ 178292 w 427213"/>
                <a:gd name="connsiteY80" fmla="*/ 1929553 h 2032282"/>
                <a:gd name="connsiteX81" fmla="*/ 188453 w 427213"/>
                <a:gd name="connsiteY81" fmla="*/ 1952414 h 2032282"/>
                <a:gd name="connsiteX82" fmla="*/ 178292 w 427213"/>
                <a:gd name="connsiteY82" fmla="*/ 1929553 h 2032282"/>
                <a:gd name="connsiteX83" fmla="*/ 178292 w 427213"/>
                <a:gd name="connsiteY83" fmla="*/ 1929553 h 2032282"/>
                <a:gd name="connsiteX84" fmla="*/ 178292 w 427213"/>
                <a:gd name="connsiteY84" fmla="*/ 1927014 h 2032282"/>
                <a:gd name="connsiteX85" fmla="*/ 119872 w 427213"/>
                <a:gd name="connsiteY85" fmla="*/ 1947333 h 2032282"/>
                <a:gd name="connsiteX86" fmla="*/ 112253 w 427213"/>
                <a:gd name="connsiteY86" fmla="*/ 1980353 h 2032282"/>
                <a:gd name="connsiteX87" fmla="*/ 135113 w 427213"/>
                <a:gd name="connsiteY87" fmla="*/ 2005753 h 2032282"/>
                <a:gd name="connsiteX88" fmla="*/ 170672 w 427213"/>
                <a:gd name="connsiteY88" fmla="*/ 2010833 h 2032282"/>
                <a:gd name="connsiteX89" fmla="*/ 211313 w 427213"/>
                <a:gd name="connsiteY89" fmla="*/ 2018453 h 2032282"/>
                <a:gd name="connsiteX90" fmla="*/ 279892 w 427213"/>
                <a:gd name="connsiteY90" fmla="*/ 2018453 h 2032282"/>
                <a:gd name="connsiteX91" fmla="*/ 269733 w 427213"/>
                <a:gd name="connsiteY91" fmla="*/ 1942253 h 2032282"/>
                <a:gd name="connsiteX92" fmla="*/ 257033 w 427213"/>
                <a:gd name="connsiteY92" fmla="*/ 1878753 h 2032282"/>
                <a:gd name="connsiteX93" fmla="*/ 274813 w 427213"/>
                <a:gd name="connsiteY93" fmla="*/ 1848273 h 2032282"/>
                <a:gd name="connsiteX94" fmla="*/ 292592 w 427213"/>
                <a:gd name="connsiteY94" fmla="*/ 1876214 h 2032282"/>
                <a:gd name="connsiteX95" fmla="*/ 312913 w 427213"/>
                <a:gd name="connsiteY95" fmla="*/ 1886373 h 2032282"/>
                <a:gd name="connsiteX96" fmla="*/ 345933 w 427213"/>
                <a:gd name="connsiteY96" fmla="*/ 1848273 h 2032282"/>
                <a:gd name="connsiteX97" fmla="*/ 396733 w 427213"/>
                <a:gd name="connsiteY97" fmla="*/ 1860973 h 2032282"/>
                <a:gd name="connsiteX98" fmla="*/ 386572 w 427213"/>
                <a:gd name="connsiteY98" fmla="*/ 1883833 h 2032282"/>
                <a:gd name="connsiteX99" fmla="*/ 358633 w 427213"/>
                <a:gd name="connsiteY99" fmla="*/ 1868593 h 2032282"/>
                <a:gd name="connsiteX100" fmla="*/ 335772 w 427213"/>
                <a:gd name="connsiteY100" fmla="*/ 1904153 h 2032282"/>
                <a:gd name="connsiteX101" fmla="*/ 317992 w 427213"/>
                <a:gd name="connsiteY101" fmla="*/ 1937173 h 2032282"/>
                <a:gd name="connsiteX102" fmla="*/ 348472 w 427213"/>
                <a:gd name="connsiteY102" fmla="*/ 1934633 h 2032282"/>
                <a:gd name="connsiteX103" fmla="*/ 363713 w 427213"/>
                <a:gd name="connsiteY103" fmla="*/ 1952414 h 2032282"/>
                <a:gd name="connsiteX104" fmla="*/ 338313 w 427213"/>
                <a:gd name="connsiteY104" fmla="*/ 1970193 h 2032282"/>
                <a:gd name="connsiteX105" fmla="*/ 317992 w 427213"/>
                <a:gd name="connsiteY105" fmla="*/ 1975273 h 2032282"/>
                <a:gd name="connsiteX106" fmla="*/ 330692 w 427213"/>
                <a:gd name="connsiteY106" fmla="*/ 1985433 h 2032282"/>
                <a:gd name="connsiteX107" fmla="*/ 358633 w 427213"/>
                <a:gd name="connsiteY107" fmla="*/ 2010833 h 2032282"/>
                <a:gd name="connsiteX108" fmla="*/ 376413 w 427213"/>
                <a:gd name="connsiteY108" fmla="*/ 2026073 h 2032282"/>
                <a:gd name="connsiteX109" fmla="*/ 401813 w 427213"/>
                <a:gd name="connsiteY109" fmla="*/ 2015914 h 2032282"/>
                <a:gd name="connsiteX110" fmla="*/ 427213 w 427213"/>
                <a:gd name="connsiteY110" fmla="*/ 2015914 h 2032282"/>
                <a:gd name="connsiteX111" fmla="*/ 61453 w 427213"/>
                <a:gd name="connsiteY111" fmla="*/ 1038014 h 2032282"/>
                <a:gd name="connsiteX112" fmla="*/ 48753 w 427213"/>
                <a:gd name="connsiteY112" fmla="*/ 1045633 h 2032282"/>
                <a:gd name="connsiteX113" fmla="*/ 43672 w 427213"/>
                <a:gd name="connsiteY113" fmla="*/ 1035473 h 2032282"/>
                <a:gd name="connsiteX114" fmla="*/ 56372 w 427213"/>
                <a:gd name="connsiteY114" fmla="*/ 1032933 h 2032282"/>
                <a:gd name="connsiteX115" fmla="*/ 61453 w 427213"/>
                <a:gd name="connsiteY115" fmla="*/ 1038014 h 2032282"/>
                <a:gd name="connsiteX116" fmla="*/ 135113 w 427213"/>
                <a:gd name="connsiteY116" fmla="*/ 1576493 h 2032282"/>
                <a:gd name="connsiteX117" fmla="*/ 142733 w 427213"/>
                <a:gd name="connsiteY117" fmla="*/ 1573953 h 2032282"/>
                <a:gd name="connsiteX118" fmla="*/ 142733 w 427213"/>
                <a:gd name="connsiteY118" fmla="*/ 1586653 h 2032282"/>
                <a:gd name="connsiteX119" fmla="*/ 135113 w 427213"/>
                <a:gd name="connsiteY119" fmla="*/ 1589193 h 2032282"/>
                <a:gd name="connsiteX120" fmla="*/ 135113 w 427213"/>
                <a:gd name="connsiteY120" fmla="*/ 1576493 h 2032282"/>
                <a:gd name="connsiteX121" fmla="*/ 114792 w 427213"/>
                <a:gd name="connsiteY121" fmla="*/ 1604433 h 2032282"/>
                <a:gd name="connsiteX122" fmla="*/ 117333 w 427213"/>
                <a:gd name="connsiteY122" fmla="*/ 1612053 h 2032282"/>
                <a:gd name="connsiteX123" fmla="*/ 104633 w 427213"/>
                <a:gd name="connsiteY123" fmla="*/ 1619673 h 2032282"/>
                <a:gd name="connsiteX124" fmla="*/ 99553 w 427213"/>
                <a:gd name="connsiteY124" fmla="*/ 1609514 h 2032282"/>
                <a:gd name="connsiteX125" fmla="*/ 114792 w 427213"/>
                <a:gd name="connsiteY125" fmla="*/ 1604433 h 2032282"/>
                <a:gd name="connsiteX126" fmla="*/ 109713 w 427213"/>
                <a:gd name="connsiteY126" fmla="*/ 1167553 h 2032282"/>
                <a:gd name="connsiteX127" fmla="*/ 99553 w 427213"/>
                <a:gd name="connsiteY127" fmla="*/ 1157393 h 2032282"/>
                <a:gd name="connsiteX128" fmla="*/ 107172 w 427213"/>
                <a:gd name="connsiteY128" fmla="*/ 1147233 h 2032282"/>
                <a:gd name="connsiteX129" fmla="*/ 114792 w 427213"/>
                <a:gd name="connsiteY129" fmla="*/ 1159933 h 2032282"/>
                <a:gd name="connsiteX130" fmla="*/ 109713 w 427213"/>
                <a:gd name="connsiteY130" fmla="*/ 1167553 h 2032282"/>
                <a:gd name="connsiteX131" fmla="*/ 122413 w 427213"/>
                <a:gd name="connsiteY131" fmla="*/ 1185333 h 2032282"/>
                <a:gd name="connsiteX132" fmla="*/ 104633 w 427213"/>
                <a:gd name="connsiteY132" fmla="*/ 1213273 h 2032282"/>
                <a:gd name="connsiteX133" fmla="*/ 104633 w 427213"/>
                <a:gd name="connsiteY133" fmla="*/ 1182793 h 2032282"/>
                <a:gd name="connsiteX134" fmla="*/ 109713 w 427213"/>
                <a:gd name="connsiteY134" fmla="*/ 1167553 h 2032282"/>
                <a:gd name="connsiteX135" fmla="*/ 124953 w 427213"/>
                <a:gd name="connsiteY135" fmla="*/ 768773 h 2032282"/>
                <a:gd name="connsiteX136" fmla="*/ 112253 w 427213"/>
                <a:gd name="connsiteY136" fmla="*/ 789093 h 2032282"/>
                <a:gd name="connsiteX137" fmla="*/ 102092 w 427213"/>
                <a:gd name="connsiteY137" fmla="*/ 781473 h 2032282"/>
                <a:gd name="connsiteX138" fmla="*/ 117333 w 427213"/>
                <a:gd name="connsiteY138" fmla="*/ 748453 h 2032282"/>
                <a:gd name="connsiteX139" fmla="*/ 124953 w 427213"/>
                <a:gd name="connsiteY139" fmla="*/ 768773 h 2032282"/>
                <a:gd name="connsiteX140" fmla="*/ 140192 w 427213"/>
                <a:gd name="connsiteY140" fmla="*/ 677333 h 2032282"/>
                <a:gd name="connsiteX141" fmla="*/ 132572 w 427213"/>
                <a:gd name="connsiteY141" fmla="*/ 679873 h 2032282"/>
                <a:gd name="connsiteX142" fmla="*/ 122413 w 427213"/>
                <a:gd name="connsiteY142" fmla="*/ 669714 h 2032282"/>
                <a:gd name="connsiteX143" fmla="*/ 130033 w 427213"/>
                <a:gd name="connsiteY143" fmla="*/ 667173 h 2032282"/>
                <a:gd name="connsiteX144" fmla="*/ 140192 w 427213"/>
                <a:gd name="connsiteY144" fmla="*/ 677333 h 2032282"/>
                <a:gd name="connsiteX145" fmla="*/ 147813 w 427213"/>
                <a:gd name="connsiteY145" fmla="*/ 756073 h 2032282"/>
                <a:gd name="connsiteX146" fmla="*/ 130033 w 427213"/>
                <a:gd name="connsiteY146" fmla="*/ 761153 h 2032282"/>
                <a:gd name="connsiteX147" fmla="*/ 137653 w 427213"/>
                <a:gd name="connsiteY147" fmla="*/ 743373 h 2032282"/>
                <a:gd name="connsiteX148" fmla="*/ 127492 w 427213"/>
                <a:gd name="connsiteY148" fmla="*/ 733214 h 2032282"/>
                <a:gd name="connsiteX149" fmla="*/ 135113 w 427213"/>
                <a:gd name="connsiteY149" fmla="*/ 723053 h 2032282"/>
                <a:gd name="connsiteX150" fmla="*/ 142733 w 427213"/>
                <a:gd name="connsiteY150" fmla="*/ 735753 h 2032282"/>
                <a:gd name="connsiteX151" fmla="*/ 140192 w 427213"/>
                <a:gd name="connsiteY151" fmla="*/ 743373 h 2032282"/>
                <a:gd name="connsiteX152" fmla="*/ 147813 w 427213"/>
                <a:gd name="connsiteY152" fmla="*/ 756073 h 2032282"/>
                <a:gd name="connsiteX153" fmla="*/ 168133 w 427213"/>
                <a:gd name="connsiteY153" fmla="*/ 1690793 h 2032282"/>
                <a:gd name="connsiteX154" fmla="*/ 160513 w 427213"/>
                <a:gd name="connsiteY154" fmla="*/ 1693333 h 2032282"/>
                <a:gd name="connsiteX155" fmla="*/ 150353 w 427213"/>
                <a:gd name="connsiteY155" fmla="*/ 1683173 h 2032282"/>
                <a:gd name="connsiteX156" fmla="*/ 157972 w 427213"/>
                <a:gd name="connsiteY156" fmla="*/ 1680633 h 2032282"/>
                <a:gd name="connsiteX157" fmla="*/ 168133 w 427213"/>
                <a:gd name="connsiteY157" fmla="*/ 1690793 h 2032282"/>
                <a:gd name="connsiteX158" fmla="*/ 196072 w 427213"/>
                <a:gd name="connsiteY158" fmla="*/ 1947333 h 2032282"/>
                <a:gd name="connsiteX159" fmla="*/ 198613 w 427213"/>
                <a:gd name="connsiteY159" fmla="*/ 1960033 h 2032282"/>
                <a:gd name="connsiteX160" fmla="*/ 190992 w 427213"/>
                <a:gd name="connsiteY160" fmla="*/ 1962573 h 2032282"/>
                <a:gd name="connsiteX161" fmla="*/ 183372 w 427213"/>
                <a:gd name="connsiteY161" fmla="*/ 1949873 h 2032282"/>
                <a:gd name="connsiteX162" fmla="*/ 196072 w 427213"/>
                <a:gd name="connsiteY162" fmla="*/ 1947333 h 2032282"/>
                <a:gd name="connsiteX163" fmla="*/ 206233 w 427213"/>
                <a:gd name="connsiteY163" fmla="*/ 1703493 h 2032282"/>
                <a:gd name="connsiteX164" fmla="*/ 188453 w 427213"/>
                <a:gd name="connsiteY164" fmla="*/ 1703493 h 2032282"/>
                <a:gd name="connsiteX165" fmla="*/ 188453 w 427213"/>
                <a:gd name="connsiteY165" fmla="*/ 1688253 h 2032282"/>
                <a:gd name="connsiteX166" fmla="*/ 203692 w 427213"/>
                <a:gd name="connsiteY166" fmla="*/ 1678093 h 2032282"/>
                <a:gd name="connsiteX167" fmla="*/ 206233 w 427213"/>
                <a:gd name="connsiteY167" fmla="*/ 1703493 h 2032282"/>
                <a:gd name="connsiteX168" fmla="*/ 213853 w 427213"/>
                <a:gd name="connsiteY168" fmla="*/ 1825414 h 2032282"/>
                <a:gd name="connsiteX169" fmla="*/ 198613 w 427213"/>
                <a:gd name="connsiteY169" fmla="*/ 1827953 h 2032282"/>
                <a:gd name="connsiteX170" fmla="*/ 173213 w 427213"/>
                <a:gd name="connsiteY170" fmla="*/ 1787314 h 2032282"/>
                <a:gd name="connsiteX171" fmla="*/ 196072 w 427213"/>
                <a:gd name="connsiteY171" fmla="*/ 1784773 h 2032282"/>
                <a:gd name="connsiteX172" fmla="*/ 213853 w 427213"/>
                <a:gd name="connsiteY172" fmla="*/ 1825414 h 2032282"/>
                <a:gd name="connsiteX173" fmla="*/ 226553 w 427213"/>
                <a:gd name="connsiteY173" fmla="*/ 1728893 h 2032282"/>
                <a:gd name="connsiteX174" fmla="*/ 216392 w 427213"/>
                <a:gd name="connsiteY174" fmla="*/ 1739053 h 2032282"/>
                <a:gd name="connsiteX175" fmla="*/ 213853 w 427213"/>
                <a:gd name="connsiteY175" fmla="*/ 1731433 h 2032282"/>
                <a:gd name="connsiteX176" fmla="*/ 224013 w 427213"/>
                <a:gd name="connsiteY176" fmla="*/ 1721273 h 2032282"/>
                <a:gd name="connsiteX177" fmla="*/ 226553 w 427213"/>
                <a:gd name="connsiteY177" fmla="*/ 1728893 h 2032282"/>
                <a:gd name="connsiteX178" fmla="*/ 236713 w 427213"/>
                <a:gd name="connsiteY178" fmla="*/ 1812714 h 2032282"/>
                <a:gd name="connsiteX179" fmla="*/ 224013 w 427213"/>
                <a:gd name="connsiteY179" fmla="*/ 1820333 h 2032282"/>
                <a:gd name="connsiteX180" fmla="*/ 218933 w 427213"/>
                <a:gd name="connsiteY180" fmla="*/ 1810173 h 2032282"/>
                <a:gd name="connsiteX181" fmla="*/ 231633 w 427213"/>
                <a:gd name="connsiteY181" fmla="*/ 1807633 h 2032282"/>
                <a:gd name="connsiteX182" fmla="*/ 236713 w 427213"/>
                <a:gd name="connsiteY182" fmla="*/ 1812714 h 2032282"/>
                <a:gd name="connsiteX183" fmla="*/ 411972 w 427213"/>
                <a:gd name="connsiteY183" fmla="*/ 232833 h 2032282"/>
                <a:gd name="connsiteX184" fmla="*/ 422133 w 427213"/>
                <a:gd name="connsiteY184" fmla="*/ 222673 h 2032282"/>
                <a:gd name="connsiteX185" fmla="*/ 424672 w 427213"/>
                <a:gd name="connsiteY185" fmla="*/ 230293 h 2032282"/>
                <a:gd name="connsiteX186" fmla="*/ 414513 w 427213"/>
                <a:gd name="connsiteY186" fmla="*/ 237914 h 2032282"/>
                <a:gd name="connsiteX187" fmla="*/ 411972 w 427213"/>
                <a:gd name="connsiteY187" fmla="*/ 232833 h 2032282"/>
                <a:gd name="connsiteX188" fmla="*/ 269733 w 427213"/>
                <a:gd name="connsiteY188" fmla="*/ 428414 h 2032282"/>
                <a:gd name="connsiteX189" fmla="*/ 259572 w 427213"/>
                <a:gd name="connsiteY189" fmla="*/ 438573 h 2032282"/>
                <a:gd name="connsiteX190" fmla="*/ 257033 w 427213"/>
                <a:gd name="connsiteY190" fmla="*/ 430953 h 2032282"/>
                <a:gd name="connsiteX191" fmla="*/ 267192 w 427213"/>
                <a:gd name="connsiteY191" fmla="*/ 420793 h 2032282"/>
                <a:gd name="connsiteX192" fmla="*/ 269733 w 427213"/>
                <a:gd name="connsiteY192" fmla="*/ 428414 h 2032282"/>
                <a:gd name="connsiteX193" fmla="*/ 297672 w 427213"/>
                <a:gd name="connsiteY193" fmla="*/ 1759373 h 2032282"/>
                <a:gd name="connsiteX194" fmla="*/ 307833 w 427213"/>
                <a:gd name="connsiteY194" fmla="*/ 1754293 h 2032282"/>
                <a:gd name="connsiteX195" fmla="*/ 310372 w 427213"/>
                <a:gd name="connsiteY195" fmla="*/ 1761914 h 2032282"/>
                <a:gd name="connsiteX196" fmla="*/ 305292 w 427213"/>
                <a:gd name="connsiteY196" fmla="*/ 1784773 h 2032282"/>
                <a:gd name="connsiteX197" fmla="*/ 290053 w 427213"/>
                <a:gd name="connsiteY197" fmla="*/ 1817793 h 2032282"/>
                <a:gd name="connsiteX198" fmla="*/ 267192 w 427213"/>
                <a:gd name="connsiteY198" fmla="*/ 1817793 h 2032282"/>
                <a:gd name="connsiteX199" fmla="*/ 262113 w 427213"/>
                <a:gd name="connsiteY199" fmla="*/ 1797473 h 2032282"/>
                <a:gd name="connsiteX200" fmla="*/ 297672 w 427213"/>
                <a:gd name="connsiteY200" fmla="*/ 1759373 h 2032282"/>
                <a:gd name="connsiteX201" fmla="*/ 302753 w 427213"/>
                <a:gd name="connsiteY201" fmla="*/ 1713653 h 2032282"/>
                <a:gd name="connsiteX202" fmla="*/ 310372 w 427213"/>
                <a:gd name="connsiteY202" fmla="*/ 1736514 h 2032282"/>
                <a:gd name="connsiteX203" fmla="*/ 292592 w 427213"/>
                <a:gd name="connsiteY203" fmla="*/ 1746673 h 2032282"/>
                <a:gd name="connsiteX204" fmla="*/ 287513 w 427213"/>
                <a:gd name="connsiteY204" fmla="*/ 1731433 h 2032282"/>
                <a:gd name="connsiteX205" fmla="*/ 302753 w 427213"/>
                <a:gd name="connsiteY205" fmla="*/ 1713653 h 2032282"/>
                <a:gd name="connsiteX206" fmla="*/ 310372 w 427213"/>
                <a:gd name="connsiteY206" fmla="*/ 1086273 h 2032282"/>
                <a:gd name="connsiteX207" fmla="*/ 312913 w 427213"/>
                <a:gd name="connsiteY207" fmla="*/ 1093893 h 2032282"/>
                <a:gd name="connsiteX208" fmla="*/ 302753 w 427213"/>
                <a:gd name="connsiteY208" fmla="*/ 1101514 h 2032282"/>
                <a:gd name="connsiteX209" fmla="*/ 300213 w 427213"/>
                <a:gd name="connsiteY209" fmla="*/ 1093893 h 2032282"/>
                <a:gd name="connsiteX210" fmla="*/ 310372 w 427213"/>
                <a:gd name="connsiteY210" fmla="*/ 1086273 h 2032282"/>
                <a:gd name="connsiteX211" fmla="*/ 310372 w 427213"/>
                <a:gd name="connsiteY211" fmla="*/ 230293 h 2032282"/>
                <a:gd name="connsiteX212" fmla="*/ 317992 w 427213"/>
                <a:gd name="connsiteY212" fmla="*/ 227753 h 2032282"/>
                <a:gd name="connsiteX213" fmla="*/ 328153 w 427213"/>
                <a:gd name="connsiteY213" fmla="*/ 237914 h 2032282"/>
                <a:gd name="connsiteX214" fmla="*/ 320533 w 427213"/>
                <a:gd name="connsiteY214" fmla="*/ 240453 h 2032282"/>
                <a:gd name="connsiteX215" fmla="*/ 310372 w 427213"/>
                <a:gd name="connsiteY215" fmla="*/ 230293 h 2032282"/>
                <a:gd name="connsiteX216" fmla="*/ 312913 w 427213"/>
                <a:gd name="connsiteY216" fmla="*/ 174414 h 2032282"/>
                <a:gd name="connsiteX217" fmla="*/ 343392 w 427213"/>
                <a:gd name="connsiteY217" fmla="*/ 161714 h 2032282"/>
                <a:gd name="connsiteX218" fmla="*/ 366253 w 427213"/>
                <a:gd name="connsiteY218" fmla="*/ 197273 h 2032282"/>
                <a:gd name="connsiteX219" fmla="*/ 351013 w 427213"/>
                <a:gd name="connsiteY219" fmla="*/ 215053 h 2032282"/>
                <a:gd name="connsiteX220" fmla="*/ 312913 w 427213"/>
                <a:gd name="connsiteY220" fmla="*/ 174414 h 2032282"/>
                <a:gd name="connsiteX221" fmla="*/ 351013 w 427213"/>
                <a:gd name="connsiteY221" fmla="*/ 484293 h 2032282"/>
                <a:gd name="connsiteX222" fmla="*/ 338313 w 427213"/>
                <a:gd name="connsiteY222" fmla="*/ 484293 h 2032282"/>
                <a:gd name="connsiteX223" fmla="*/ 335772 w 427213"/>
                <a:gd name="connsiteY223" fmla="*/ 476673 h 2032282"/>
                <a:gd name="connsiteX224" fmla="*/ 348472 w 427213"/>
                <a:gd name="connsiteY224" fmla="*/ 474133 h 2032282"/>
                <a:gd name="connsiteX225" fmla="*/ 351013 w 427213"/>
                <a:gd name="connsiteY225" fmla="*/ 484293 h 203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</a:cxnLst>
              <a:rect l="l" t="t" r="r" b="b"/>
              <a:pathLst>
                <a:path w="427213" h="2032282">
                  <a:moveTo>
                    <a:pt x="427213" y="2015914"/>
                  </a:moveTo>
                  <a:lnTo>
                    <a:pt x="427213" y="342053"/>
                  </a:lnTo>
                  <a:cubicBezTo>
                    <a:pt x="419592" y="339514"/>
                    <a:pt x="411972" y="334433"/>
                    <a:pt x="406892" y="336973"/>
                  </a:cubicBezTo>
                  <a:cubicBezTo>
                    <a:pt x="399272" y="347133"/>
                    <a:pt x="384033" y="357293"/>
                    <a:pt x="386572" y="364914"/>
                  </a:cubicBezTo>
                  <a:cubicBezTo>
                    <a:pt x="394192" y="408093"/>
                    <a:pt x="363713" y="367453"/>
                    <a:pt x="353553" y="380153"/>
                  </a:cubicBezTo>
                  <a:cubicBezTo>
                    <a:pt x="348472" y="387773"/>
                    <a:pt x="330692" y="395393"/>
                    <a:pt x="333233" y="372533"/>
                  </a:cubicBezTo>
                  <a:cubicBezTo>
                    <a:pt x="335772" y="339514"/>
                    <a:pt x="363713" y="324273"/>
                    <a:pt x="378953" y="301414"/>
                  </a:cubicBezTo>
                  <a:cubicBezTo>
                    <a:pt x="384033" y="293793"/>
                    <a:pt x="396733" y="286173"/>
                    <a:pt x="424672" y="278553"/>
                  </a:cubicBezTo>
                  <a:lnTo>
                    <a:pt x="424672" y="141393"/>
                  </a:lnTo>
                  <a:cubicBezTo>
                    <a:pt x="424672" y="141393"/>
                    <a:pt x="424672" y="141393"/>
                    <a:pt x="422133" y="141393"/>
                  </a:cubicBezTo>
                  <a:cubicBezTo>
                    <a:pt x="422133" y="141393"/>
                    <a:pt x="422133" y="141393"/>
                    <a:pt x="424672" y="141393"/>
                  </a:cubicBezTo>
                  <a:lnTo>
                    <a:pt x="424672" y="29633"/>
                  </a:lnTo>
                  <a:cubicBezTo>
                    <a:pt x="419592" y="34714"/>
                    <a:pt x="417053" y="39793"/>
                    <a:pt x="411972" y="44873"/>
                  </a:cubicBezTo>
                  <a:cubicBezTo>
                    <a:pt x="406892" y="34714"/>
                    <a:pt x="399272" y="27093"/>
                    <a:pt x="394192" y="16933"/>
                  </a:cubicBezTo>
                  <a:cubicBezTo>
                    <a:pt x="389113" y="6773"/>
                    <a:pt x="386572" y="-11007"/>
                    <a:pt x="373872" y="9314"/>
                  </a:cubicBezTo>
                  <a:cubicBezTo>
                    <a:pt x="371333" y="11853"/>
                    <a:pt x="371333" y="14393"/>
                    <a:pt x="371333" y="16933"/>
                  </a:cubicBezTo>
                  <a:cubicBezTo>
                    <a:pt x="376413" y="75353"/>
                    <a:pt x="302753" y="67733"/>
                    <a:pt x="290053" y="113453"/>
                  </a:cubicBezTo>
                  <a:cubicBezTo>
                    <a:pt x="287513" y="126153"/>
                    <a:pt x="249413" y="166793"/>
                    <a:pt x="254492" y="174414"/>
                  </a:cubicBezTo>
                  <a:cubicBezTo>
                    <a:pt x="259572" y="182033"/>
                    <a:pt x="264653" y="189653"/>
                    <a:pt x="272272" y="192193"/>
                  </a:cubicBezTo>
                  <a:cubicBezTo>
                    <a:pt x="307833" y="204893"/>
                    <a:pt x="300213" y="215053"/>
                    <a:pt x="272272" y="225214"/>
                  </a:cubicBezTo>
                  <a:cubicBezTo>
                    <a:pt x="262113" y="230293"/>
                    <a:pt x="249413" y="232833"/>
                    <a:pt x="239253" y="240453"/>
                  </a:cubicBezTo>
                  <a:cubicBezTo>
                    <a:pt x="231633" y="248073"/>
                    <a:pt x="218933" y="260773"/>
                    <a:pt x="221472" y="268393"/>
                  </a:cubicBezTo>
                  <a:cubicBezTo>
                    <a:pt x="234172" y="298873"/>
                    <a:pt x="206233" y="326814"/>
                    <a:pt x="196072" y="329353"/>
                  </a:cubicBezTo>
                  <a:cubicBezTo>
                    <a:pt x="157972" y="334433"/>
                    <a:pt x="236713" y="387773"/>
                    <a:pt x="173213" y="375073"/>
                  </a:cubicBezTo>
                  <a:cubicBezTo>
                    <a:pt x="160513" y="372533"/>
                    <a:pt x="168133" y="408093"/>
                    <a:pt x="140192" y="415714"/>
                  </a:cubicBezTo>
                  <a:cubicBezTo>
                    <a:pt x="102092" y="425873"/>
                    <a:pt x="109713" y="446193"/>
                    <a:pt x="137653" y="461433"/>
                  </a:cubicBezTo>
                  <a:cubicBezTo>
                    <a:pt x="140192" y="463973"/>
                    <a:pt x="137653" y="471593"/>
                    <a:pt x="137653" y="476673"/>
                  </a:cubicBezTo>
                  <a:cubicBezTo>
                    <a:pt x="173213" y="494453"/>
                    <a:pt x="119872" y="524933"/>
                    <a:pt x="147813" y="547793"/>
                  </a:cubicBezTo>
                  <a:cubicBezTo>
                    <a:pt x="160513" y="560493"/>
                    <a:pt x="165592" y="578273"/>
                    <a:pt x="185913" y="557953"/>
                  </a:cubicBezTo>
                  <a:cubicBezTo>
                    <a:pt x="196072" y="547793"/>
                    <a:pt x="208772" y="540173"/>
                    <a:pt x="221472" y="535093"/>
                  </a:cubicBezTo>
                  <a:cubicBezTo>
                    <a:pt x="226553" y="532553"/>
                    <a:pt x="239253" y="537633"/>
                    <a:pt x="244333" y="542714"/>
                  </a:cubicBezTo>
                  <a:cubicBezTo>
                    <a:pt x="246872" y="547793"/>
                    <a:pt x="246872" y="563033"/>
                    <a:pt x="241792" y="568114"/>
                  </a:cubicBezTo>
                  <a:cubicBezTo>
                    <a:pt x="224013" y="588433"/>
                    <a:pt x="198613" y="603673"/>
                    <a:pt x="183372" y="626533"/>
                  </a:cubicBezTo>
                  <a:cubicBezTo>
                    <a:pt x="170672" y="646853"/>
                    <a:pt x="173213" y="649393"/>
                    <a:pt x="160513" y="639233"/>
                  </a:cubicBezTo>
                  <a:cubicBezTo>
                    <a:pt x="137653" y="623993"/>
                    <a:pt x="117333" y="631614"/>
                    <a:pt x="109713" y="654473"/>
                  </a:cubicBezTo>
                  <a:cubicBezTo>
                    <a:pt x="102092" y="679873"/>
                    <a:pt x="86853" y="705273"/>
                    <a:pt x="84313" y="730673"/>
                  </a:cubicBezTo>
                  <a:cubicBezTo>
                    <a:pt x="81772" y="750993"/>
                    <a:pt x="81772" y="768773"/>
                    <a:pt x="63992" y="786553"/>
                  </a:cubicBezTo>
                  <a:cubicBezTo>
                    <a:pt x="53833" y="796714"/>
                    <a:pt x="61453" y="824653"/>
                    <a:pt x="58913" y="842433"/>
                  </a:cubicBezTo>
                  <a:cubicBezTo>
                    <a:pt x="63992" y="844973"/>
                    <a:pt x="66533" y="850053"/>
                    <a:pt x="71613" y="852593"/>
                  </a:cubicBezTo>
                  <a:cubicBezTo>
                    <a:pt x="66533" y="855133"/>
                    <a:pt x="58913" y="857673"/>
                    <a:pt x="53833" y="857673"/>
                  </a:cubicBezTo>
                  <a:cubicBezTo>
                    <a:pt x="33513" y="911014"/>
                    <a:pt x="5572" y="964353"/>
                    <a:pt x="10653" y="1022773"/>
                  </a:cubicBezTo>
                  <a:cubicBezTo>
                    <a:pt x="10653" y="1032933"/>
                    <a:pt x="28433" y="1040553"/>
                    <a:pt x="38592" y="1048173"/>
                  </a:cubicBezTo>
                  <a:cubicBezTo>
                    <a:pt x="43672" y="1060873"/>
                    <a:pt x="46213" y="1076114"/>
                    <a:pt x="51292" y="1088814"/>
                  </a:cubicBezTo>
                  <a:cubicBezTo>
                    <a:pt x="58913" y="1104053"/>
                    <a:pt x="58913" y="1116753"/>
                    <a:pt x="41133" y="1124373"/>
                  </a:cubicBezTo>
                  <a:cubicBezTo>
                    <a:pt x="18272" y="1134533"/>
                    <a:pt x="18272" y="1149773"/>
                    <a:pt x="30972" y="1167553"/>
                  </a:cubicBezTo>
                  <a:cubicBezTo>
                    <a:pt x="43672" y="1182793"/>
                    <a:pt x="58913" y="1198033"/>
                    <a:pt x="74153" y="1210733"/>
                  </a:cubicBezTo>
                  <a:cubicBezTo>
                    <a:pt x="53833" y="1210733"/>
                    <a:pt x="36053" y="1208193"/>
                    <a:pt x="15733" y="1208193"/>
                  </a:cubicBezTo>
                  <a:cubicBezTo>
                    <a:pt x="5572" y="1208193"/>
                    <a:pt x="-2047" y="1213273"/>
                    <a:pt x="492" y="1231053"/>
                  </a:cubicBezTo>
                  <a:cubicBezTo>
                    <a:pt x="5572" y="1269153"/>
                    <a:pt x="3033" y="1309793"/>
                    <a:pt x="5572" y="1347893"/>
                  </a:cubicBezTo>
                  <a:cubicBezTo>
                    <a:pt x="46213" y="1380914"/>
                    <a:pt x="18272" y="1429173"/>
                    <a:pt x="38592" y="1467273"/>
                  </a:cubicBezTo>
                  <a:cubicBezTo>
                    <a:pt x="-4587" y="1485053"/>
                    <a:pt x="3033" y="1515533"/>
                    <a:pt x="30972" y="1530773"/>
                  </a:cubicBezTo>
                  <a:cubicBezTo>
                    <a:pt x="51292" y="1543473"/>
                    <a:pt x="63992" y="1571414"/>
                    <a:pt x="99553" y="1563793"/>
                  </a:cubicBezTo>
                  <a:cubicBezTo>
                    <a:pt x="122413" y="1558714"/>
                    <a:pt x="107172" y="1576493"/>
                    <a:pt x="94472" y="1586653"/>
                  </a:cubicBezTo>
                  <a:cubicBezTo>
                    <a:pt x="81772" y="1596814"/>
                    <a:pt x="76692" y="1609514"/>
                    <a:pt x="97013" y="1619673"/>
                  </a:cubicBezTo>
                  <a:cubicBezTo>
                    <a:pt x="99553" y="1627293"/>
                    <a:pt x="99553" y="1637453"/>
                    <a:pt x="102092" y="1645073"/>
                  </a:cubicBezTo>
                  <a:cubicBezTo>
                    <a:pt x="107172" y="1665393"/>
                    <a:pt x="114792" y="1670473"/>
                    <a:pt x="127492" y="1647614"/>
                  </a:cubicBezTo>
                  <a:cubicBezTo>
                    <a:pt x="130033" y="1642533"/>
                    <a:pt x="135113" y="1639993"/>
                    <a:pt x="140192" y="1637453"/>
                  </a:cubicBezTo>
                  <a:cubicBezTo>
                    <a:pt x="142733" y="1642533"/>
                    <a:pt x="145272" y="1650153"/>
                    <a:pt x="145272" y="1652693"/>
                  </a:cubicBezTo>
                  <a:cubicBezTo>
                    <a:pt x="137653" y="1670473"/>
                    <a:pt x="137653" y="1698414"/>
                    <a:pt x="104633" y="1680633"/>
                  </a:cubicBezTo>
                  <a:cubicBezTo>
                    <a:pt x="94472" y="1675553"/>
                    <a:pt x="81772" y="1670473"/>
                    <a:pt x="69072" y="1667933"/>
                  </a:cubicBezTo>
                  <a:cubicBezTo>
                    <a:pt x="66533" y="1667933"/>
                    <a:pt x="61453" y="1675553"/>
                    <a:pt x="61453" y="1678093"/>
                  </a:cubicBezTo>
                  <a:cubicBezTo>
                    <a:pt x="69072" y="1690793"/>
                    <a:pt x="99553" y="1695873"/>
                    <a:pt x="79233" y="1718733"/>
                  </a:cubicBezTo>
                  <a:cubicBezTo>
                    <a:pt x="76692" y="1723814"/>
                    <a:pt x="56372" y="1713653"/>
                    <a:pt x="43672" y="1711114"/>
                  </a:cubicBezTo>
                  <a:cubicBezTo>
                    <a:pt x="43672" y="1711114"/>
                    <a:pt x="41133" y="1723814"/>
                    <a:pt x="36053" y="1726353"/>
                  </a:cubicBezTo>
                  <a:cubicBezTo>
                    <a:pt x="15733" y="1754293"/>
                    <a:pt x="63992" y="1754293"/>
                    <a:pt x="56372" y="1774614"/>
                  </a:cubicBezTo>
                  <a:cubicBezTo>
                    <a:pt x="43672" y="1815253"/>
                    <a:pt x="66533" y="1792393"/>
                    <a:pt x="81772" y="1792393"/>
                  </a:cubicBezTo>
                  <a:cubicBezTo>
                    <a:pt x="89392" y="1792393"/>
                    <a:pt x="99553" y="1797473"/>
                    <a:pt x="107172" y="1802553"/>
                  </a:cubicBezTo>
                  <a:cubicBezTo>
                    <a:pt x="112253" y="1805093"/>
                    <a:pt x="114792" y="1810173"/>
                    <a:pt x="119872" y="1815253"/>
                  </a:cubicBezTo>
                  <a:cubicBezTo>
                    <a:pt x="112253" y="1817793"/>
                    <a:pt x="104633" y="1817793"/>
                    <a:pt x="99553" y="1820333"/>
                  </a:cubicBezTo>
                  <a:cubicBezTo>
                    <a:pt x="91933" y="1822873"/>
                    <a:pt x="84313" y="1827953"/>
                    <a:pt x="79233" y="1830493"/>
                  </a:cubicBezTo>
                  <a:cubicBezTo>
                    <a:pt x="84313" y="1838114"/>
                    <a:pt x="86853" y="1855893"/>
                    <a:pt x="91933" y="1855893"/>
                  </a:cubicBezTo>
                  <a:cubicBezTo>
                    <a:pt x="109713" y="1858433"/>
                    <a:pt x="127492" y="1888914"/>
                    <a:pt x="142733" y="1850814"/>
                  </a:cubicBezTo>
                  <a:cubicBezTo>
                    <a:pt x="140192" y="1850814"/>
                    <a:pt x="140192" y="1853353"/>
                    <a:pt x="137653" y="1853353"/>
                  </a:cubicBezTo>
                  <a:cubicBezTo>
                    <a:pt x="135113" y="1848273"/>
                    <a:pt x="132572" y="1843193"/>
                    <a:pt x="132572" y="1838114"/>
                  </a:cubicBezTo>
                  <a:cubicBezTo>
                    <a:pt x="135113" y="1830493"/>
                    <a:pt x="142733" y="1825414"/>
                    <a:pt x="147813" y="1820333"/>
                  </a:cubicBezTo>
                  <a:cubicBezTo>
                    <a:pt x="150353" y="1827953"/>
                    <a:pt x="152892" y="1833033"/>
                    <a:pt x="155433" y="1843193"/>
                  </a:cubicBezTo>
                  <a:cubicBezTo>
                    <a:pt x="152892" y="1845733"/>
                    <a:pt x="147813" y="1848273"/>
                    <a:pt x="145272" y="1850814"/>
                  </a:cubicBezTo>
                  <a:cubicBezTo>
                    <a:pt x="165592" y="1866053"/>
                    <a:pt x="185913" y="1868593"/>
                    <a:pt x="170672" y="1899073"/>
                  </a:cubicBezTo>
                  <a:cubicBezTo>
                    <a:pt x="168133" y="1906693"/>
                    <a:pt x="173213" y="1919393"/>
                    <a:pt x="175753" y="1929553"/>
                  </a:cubicBezTo>
                  <a:lnTo>
                    <a:pt x="178292" y="1929553"/>
                  </a:lnTo>
                  <a:cubicBezTo>
                    <a:pt x="178292" y="1929553"/>
                    <a:pt x="178292" y="1929553"/>
                    <a:pt x="178292" y="1929553"/>
                  </a:cubicBezTo>
                  <a:cubicBezTo>
                    <a:pt x="180833" y="1937173"/>
                    <a:pt x="185913" y="1944793"/>
                    <a:pt x="188453" y="1952414"/>
                  </a:cubicBezTo>
                  <a:cubicBezTo>
                    <a:pt x="185913" y="1944793"/>
                    <a:pt x="180833" y="1937173"/>
                    <a:pt x="178292" y="1929553"/>
                  </a:cubicBezTo>
                  <a:cubicBezTo>
                    <a:pt x="178292" y="1929553"/>
                    <a:pt x="178292" y="1929553"/>
                    <a:pt x="178292" y="1929553"/>
                  </a:cubicBezTo>
                  <a:lnTo>
                    <a:pt x="178292" y="1927014"/>
                  </a:lnTo>
                  <a:cubicBezTo>
                    <a:pt x="157972" y="1934633"/>
                    <a:pt x="137653" y="1939714"/>
                    <a:pt x="119872" y="1947333"/>
                  </a:cubicBezTo>
                  <a:cubicBezTo>
                    <a:pt x="102092" y="1954953"/>
                    <a:pt x="99553" y="1967653"/>
                    <a:pt x="112253" y="1980353"/>
                  </a:cubicBezTo>
                  <a:cubicBezTo>
                    <a:pt x="119872" y="1987973"/>
                    <a:pt x="130033" y="1995593"/>
                    <a:pt x="135113" y="2005753"/>
                  </a:cubicBezTo>
                  <a:cubicBezTo>
                    <a:pt x="145272" y="2028614"/>
                    <a:pt x="152892" y="2043853"/>
                    <a:pt x="170672" y="2010833"/>
                  </a:cubicBezTo>
                  <a:cubicBezTo>
                    <a:pt x="173213" y="2008293"/>
                    <a:pt x="196072" y="2018453"/>
                    <a:pt x="211313" y="2018453"/>
                  </a:cubicBezTo>
                  <a:cubicBezTo>
                    <a:pt x="234172" y="2018453"/>
                    <a:pt x="257033" y="2018453"/>
                    <a:pt x="279892" y="2018453"/>
                  </a:cubicBezTo>
                  <a:cubicBezTo>
                    <a:pt x="257033" y="1995593"/>
                    <a:pt x="305292" y="1965114"/>
                    <a:pt x="269733" y="1942253"/>
                  </a:cubicBezTo>
                  <a:cubicBezTo>
                    <a:pt x="249413" y="1927014"/>
                    <a:pt x="241792" y="1904153"/>
                    <a:pt x="257033" y="1878753"/>
                  </a:cubicBezTo>
                  <a:cubicBezTo>
                    <a:pt x="262113" y="1868593"/>
                    <a:pt x="269733" y="1858433"/>
                    <a:pt x="274813" y="1848273"/>
                  </a:cubicBezTo>
                  <a:cubicBezTo>
                    <a:pt x="279892" y="1858433"/>
                    <a:pt x="287513" y="1866053"/>
                    <a:pt x="292592" y="1876214"/>
                  </a:cubicBezTo>
                  <a:cubicBezTo>
                    <a:pt x="297672" y="1883833"/>
                    <a:pt x="297672" y="1904153"/>
                    <a:pt x="312913" y="1886373"/>
                  </a:cubicBezTo>
                  <a:cubicBezTo>
                    <a:pt x="325613" y="1873673"/>
                    <a:pt x="335772" y="1860973"/>
                    <a:pt x="345933" y="1848273"/>
                  </a:cubicBezTo>
                  <a:cubicBezTo>
                    <a:pt x="358633" y="1835573"/>
                    <a:pt x="389113" y="1843193"/>
                    <a:pt x="396733" y="1860973"/>
                  </a:cubicBezTo>
                  <a:cubicBezTo>
                    <a:pt x="399272" y="1866053"/>
                    <a:pt x="391653" y="1876214"/>
                    <a:pt x="386572" y="1883833"/>
                  </a:cubicBezTo>
                  <a:cubicBezTo>
                    <a:pt x="376413" y="1878753"/>
                    <a:pt x="361172" y="1868593"/>
                    <a:pt x="358633" y="1868593"/>
                  </a:cubicBezTo>
                  <a:cubicBezTo>
                    <a:pt x="348472" y="1878753"/>
                    <a:pt x="345933" y="1896533"/>
                    <a:pt x="335772" y="1904153"/>
                  </a:cubicBezTo>
                  <a:cubicBezTo>
                    <a:pt x="323072" y="1914314"/>
                    <a:pt x="307833" y="1919393"/>
                    <a:pt x="317992" y="1937173"/>
                  </a:cubicBezTo>
                  <a:cubicBezTo>
                    <a:pt x="320533" y="1939714"/>
                    <a:pt x="338313" y="1932093"/>
                    <a:pt x="348472" y="1934633"/>
                  </a:cubicBezTo>
                  <a:cubicBezTo>
                    <a:pt x="353553" y="1934633"/>
                    <a:pt x="358633" y="1947333"/>
                    <a:pt x="363713" y="1952414"/>
                  </a:cubicBezTo>
                  <a:cubicBezTo>
                    <a:pt x="356092" y="1957493"/>
                    <a:pt x="348472" y="1965114"/>
                    <a:pt x="338313" y="1970193"/>
                  </a:cubicBezTo>
                  <a:cubicBezTo>
                    <a:pt x="333233" y="1972733"/>
                    <a:pt x="325613" y="1975273"/>
                    <a:pt x="317992" y="1975273"/>
                  </a:cubicBezTo>
                  <a:cubicBezTo>
                    <a:pt x="323072" y="1980353"/>
                    <a:pt x="325613" y="1982893"/>
                    <a:pt x="330692" y="1985433"/>
                  </a:cubicBezTo>
                  <a:cubicBezTo>
                    <a:pt x="340853" y="1993053"/>
                    <a:pt x="363713" y="1987973"/>
                    <a:pt x="358633" y="2010833"/>
                  </a:cubicBezTo>
                  <a:cubicBezTo>
                    <a:pt x="353553" y="2031153"/>
                    <a:pt x="356092" y="2038773"/>
                    <a:pt x="376413" y="2026073"/>
                  </a:cubicBezTo>
                  <a:cubicBezTo>
                    <a:pt x="384033" y="2020993"/>
                    <a:pt x="391653" y="2015914"/>
                    <a:pt x="401813" y="2015914"/>
                  </a:cubicBezTo>
                  <a:cubicBezTo>
                    <a:pt x="414513" y="2010833"/>
                    <a:pt x="422133" y="2010833"/>
                    <a:pt x="427213" y="2015914"/>
                  </a:cubicBezTo>
                  <a:close/>
                  <a:moveTo>
                    <a:pt x="61453" y="1038014"/>
                  </a:moveTo>
                  <a:cubicBezTo>
                    <a:pt x="56372" y="1040553"/>
                    <a:pt x="53833" y="1043093"/>
                    <a:pt x="48753" y="1045633"/>
                  </a:cubicBezTo>
                  <a:cubicBezTo>
                    <a:pt x="46213" y="1043093"/>
                    <a:pt x="46213" y="1038014"/>
                    <a:pt x="43672" y="1035473"/>
                  </a:cubicBezTo>
                  <a:cubicBezTo>
                    <a:pt x="48753" y="1032933"/>
                    <a:pt x="51292" y="1032933"/>
                    <a:pt x="56372" y="1032933"/>
                  </a:cubicBezTo>
                  <a:cubicBezTo>
                    <a:pt x="56372" y="1030393"/>
                    <a:pt x="58913" y="1035473"/>
                    <a:pt x="61453" y="1038014"/>
                  </a:cubicBezTo>
                  <a:close/>
                  <a:moveTo>
                    <a:pt x="135113" y="1576493"/>
                  </a:moveTo>
                  <a:cubicBezTo>
                    <a:pt x="137653" y="1573953"/>
                    <a:pt x="140192" y="1573953"/>
                    <a:pt x="142733" y="1573953"/>
                  </a:cubicBezTo>
                  <a:cubicBezTo>
                    <a:pt x="142733" y="1579033"/>
                    <a:pt x="145272" y="1584114"/>
                    <a:pt x="142733" y="1586653"/>
                  </a:cubicBezTo>
                  <a:cubicBezTo>
                    <a:pt x="142733" y="1589193"/>
                    <a:pt x="137653" y="1589193"/>
                    <a:pt x="135113" y="1589193"/>
                  </a:cubicBezTo>
                  <a:cubicBezTo>
                    <a:pt x="135113" y="1586653"/>
                    <a:pt x="135113" y="1581573"/>
                    <a:pt x="135113" y="1576493"/>
                  </a:cubicBezTo>
                  <a:close/>
                  <a:moveTo>
                    <a:pt x="114792" y="1604433"/>
                  </a:moveTo>
                  <a:cubicBezTo>
                    <a:pt x="114792" y="1604433"/>
                    <a:pt x="117333" y="1609514"/>
                    <a:pt x="117333" y="1612053"/>
                  </a:cubicBezTo>
                  <a:cubicBezTo>
                    <a:pt x="112253" y="1614593"/>
                    <a:pt x="109713" y="1617133"/>
                    <a:pt x="104633" y="1619673"/>
                  </a:cubicBezTo>
                  <a:cubicBezTo>
                    <a:pt x="102092" y="1617133"/>
                    <a:pt x="102092" y="1612053"/>
                    <a:pt x="99553" y="1609514"/>
                  </a:cubicBezTo>
                  <a:cubicBezTo>
                    <a:pt x="104633" y="1604433"/>
                    <a:pt x="109713" y="1604433"/>
                    <a:pt x="114792" y="1604433"/>
                  </a:cubicBezTo>
                  <a:close/>
                  <a:moveTo>
                    <a:pt x="109713" y="1167553"/>
                  </a:moveTo>
                  <a:cubicBezTo>
                    <a:pt x="104633" y="1165014"/>
                    <a:pt x="102092" y="1162473"/>
                    <a:pt x="99553" y="1157393"/>
                  </a:cubicBezTo>
                  <a:cubicBezTo>
                    <a:pt x="99553" y="1157393"/>
                    <a:pt x="104633" y="1152314"/>
                    <a:pt x="107172" y="1147233"/>
                  </a:cubicBezTo>
                  <a:cubicBezTo>
                    <a:pt x="109713" y="1152314"/>
                    <a:pt x="112253" y="1154853"/>
                    <a:pt x="114792" y="1159933"/>
                  </a:cubicBezTo>
                  <a:cubicBezTo>
                    <a:pt x="112253" y="1162473"/>
                    <a:pt x="112253" y="1165014"/>
                    <a:pt x="109713" y="1167553"/>
                  </a:cubicBezTo>
                  <a:cubicBezTo>
                    <a:pt x="114792" y="1172633"/>
                    <a:pt x="122413" y="1180253"/>
                    <a:pt x="122413" y="1185333"/>
                  </a:cubicBezTo>
                  <a:cubicBezTo>
                    <a:pt x="122413" y="1192953"/>
                    <a:pt x="114792" y="1198033"/>
                    <a:pt x="104633" y="1213273"/>
                  </a:cubicBezTo>
                  <a:cubicBezTo>
                    <a:pt x="104633" y="1198033"/>
                    <a:pt x="102092" y="1190414"/>
                    <a:pt x="104633" y="1182793"/>
                  </a:cubicBezTo>
                  <a:cubicBezTo>
                    <a:pt x="104633" y="1177714"/>
                    <a:pt x="109713" y="1172633"/>
                    <a:pt x="109713" y="1167553"/>
                  </a:cubicBezTo>
                  <a:close/>
                  <a:moveTo>
                    <a:pt x="124953" y="768773"/>
                  </a:moveTo>
                  <a:cubicBezTo>
                    <a:pt x="122413" y="776393"/>
                    <a:pt x="117333" y="781473"/>
                    <a:pt x="112253" y="789093"/>
                  </a:cubicBezTo>
                  <a:cubicBezTo>
                    <a:pt x="109713" y="786553"/>
                    <a:pt x="102092" y="784014"/>
                    <a:pt x="102092" y="781473"/>
                  </a:cubicBezTo>
                  <a:cubicBezTo>
                    <a:pt x="104633" y="771314"/>
                    <a:pt x="109713" y="763693"/>
                    <a:pt x="117333" y="748453"/>
                  </a:cubicBezTo>
                  <a:cubicBezTo>
                    <a:pt x="122413" y="761153"/>
                    <a:pt x="124953" y="766233"/>
                    <a:pt x="124953" y="768773"/>
                  </a:cubicBezTo>
                  <a:close/>
                  <a:moveTo>
                    <a:pt x="140192" y="677333"/>
                  </a:moveTo>
                  <a:cubicBezTo>
                    <a:pt x="137653" y="677333"/>
                    <a:pt x="132572" y="682414"/>
                    <a:pt x="132572" y="679873"/>
                  </a:cubicBezTo>
                  <a:cubicBezTo>
                    <a:pt x="130033" y="677333"/>
                    <a:pt x="124953" y="672253"/>
                    <a:pt x="122413" y="669714"/>
                  </a:cubicBezTo>
                  <a:cubicBezTo>
                    <a:pt x="124953" y="669714"/>
                    <a:pt x="130033" y="664633"/>
                    <a:pt x="130033" y="667173"/>
                  </a:cubicBezTo>
                  <a:cubicBezTo>
                    <a:pt x="135113" y="669714"/>
                    <a:pt x="137653" y="674793"/>
                    <a:pt x="140192" y="677333"/>
                  </a:cubicBezTo>
                  <a:close/>
                  <a:moveTo>
                    <a:pt x="147813" y="756073"/>
                  </a:moveTo>
                  <a:cubicBezTo>
                    <a:pt x="142733" y="758614"/>
                    <a:pt x="135113" y="761153"/>
                    <a:pt x="130033" y="761153"/>
                  </a:cubicBezTo>
                  <a:cubicBezTo>
                    <a:pt x="132572" y="756073"/>
                    <a:pt x="135113" y="748453"/>
                    <a:pt x="137653" y="743373"/>
                  </a:cubicBezTo>
                  <a:cubicBezTo>
                    <a:pt x="132572" y="740833"/>
                    <a:pt x="130033" y="738293"/>
                    <a:pt x="127492" y="733214"/>
                  </a:cubicBezTo>
                  <a:cubicBezTo>
                    <a:pt x="127492" y="733214"/>
                    <a:pt x="132572" y="728133"/>
                    <a:pt x="135113" y="723053"/>
                  </a:cubicBezTo>
                  <a:cubicBezTo>
                    <a:pt x="137653" y="728133"/>
                    <a:pt x="140192" y="730673"/>
                    <a:pt x="142733" y="735753"/>
                  </a:cubicBezTo>
                  <a:cubicBezTo>
                    <a:pt x="142733" y="738293"/>
                    <a:pt x="140192" y="740833"/>
                    <a:pt x="140192" y="743373"/>
                  </a:cubicBezTo>
                  <a:cubicBezTo>
                    <a:pt x="137653" y="748453"/>
                    <a:pt x="142733" y="750993"/>
                    <a:pt x="147813" y="756073"/>
                  </a:cubicBezTo>
                  <a:close/>
                  <a:moveTo>
                    <a:pt x="168133" y="1690793"/>
                  </a:moveTo>
                  <a:cubicBezTo>
                    <a:pt x="165592" y="1690793"/>
                    <a:pt x="160513" y="1695873"/>
                    <a:pt x="160513" y="1693333"/>
                  </a:cubicBezTo>
                  <a:cubicBezTo>
                    <a:pt x="157972" y="1690793"/>
                    <a:pt x="152892" y="1685714"/>
                    <a:pt x="150353" y="1683173"/>
                  </a:cubicBezTo>
                  <a:cubicBezTo>
                    <a:pt x="152892" y="1683173"/>
                    <a:pt x="157972" y="1678093"/>
                    <a:pt x="157972" y="1680633"/>
                  </a:cubicBezTo>
                  <a:cubicBezTo>
                    <a:pt x="160513" y="1683173"/>
                    <a:pt x="163053" y="1685714"/>
                    <a:pt x="168133" y="1690793"/>
                  </a:cubicBezTo>
                  <a:close/>
                  <a:moveTo>
                    <a:pt x="196072" y="1947333"/>
                  </a:moveTo>
                  <a:cubicBezTo>
                    <a:pt x="198613" y="1952414"/>
                    <a:pt x="198613" y="1954953"/>
                    <a:pt x="198613" y="1960033"/>
                  </a:cubicBezTo>
                  <a:cubicBezTo>
                    <a:pt x="198613" y="1960033"/>
                    <a:pt x="193533" y="1962573"/>
                    <a:pt x="190992" y="1962573"/>
                  </a:cubicBezTo>
                  <a:cubicBezTo>
                    <a:pt x="188453" y="1957493"/>
                    <a:pt x="185913" y="1954953"/>
                    <a:pt x="183372" y="1949873"/>
                  </a:cubicBezTo>
                  <a:cubicBezTo>
                    <a:pt x="188453" y="1949873"/>
                    <a:pt x="193533" y="1947333"/>
                    <a:pt x="196072" y="1947333"/>
                  </a:cubicBezTo>
                  <a:close/>
                  <a:moveTo>
                    <a:pt x="206233" y="1703493"/>
                  </a:moveTo>
                  <a:cubicBezTo>
                    <a:pt x="203692" y="1703493"/>
                    <a:pt x="196072" y="1703493"/>
                    <a:pt x="188453" y="1703493"/>
                  </a:cubicBezTo>
                  <a:cubicBezTo>
                    <a:pt x="188453" y="1698414"/>
                    <a:pt x="185913" y="1690793"/>
                    <a:pt x="188453" y="1688253"/>
                  </a:cubicBezTo>
                  <a:cubicBezTo>
                    <a:pt x="190992" y="1683173"/>
                    <a:pt x="198613" y="1680633"/>
                    <a:pt x="203692" y="1678093"/>
                  </a:cubicBezTo>
                  <a:cubicBezTo>
                    <a:pt x="203692" y="1683173"/>
                    <a:pt x="203692" y="1688253"/>
                    <a:pt x="206233" y="1703493"/>
                  </a:cubicBezTo>
                  <a:close/>
                  <a:moveTo>
                    <a:pt x="213853" y="1825414"/>
                  </a:moveTo>
                  <a:cubicBezTo>
                    <a:pt x="208772" y="1825414"/>
                    <a:pt x="198613" y="1830493"/>
                    <a:pt x="198613" y="1827953"/>
                  </a:cubicBezTo>
                  <a:cubicBezTo>
                    <a:pt x="188453" y="1815253"/>
                    <a:pt x="180833" y="1800014"/>
                    <a:pt x="173213" y="1787314"/>
                  </a:cubicBezTo>
                  <a:cubicBezTo>
                    <a:pt x="178292" y="1787314"/>
                    <a:pt x="183372" y="1787314"/>
                    <a:pt x="196072" y="1784773"/>
                  </a:cubicBezTo>
                  <a:cubicBezTo>
                    <a:pt x="201153" y="1797473"/>
                    <a:pt x="206233" y="1812714"/>
                    <a:pt x="213853" y="1825414"/>
                  </a:cubicBezTo>
                  <a:close/>
                  <a:moveTo>
                    <a:pt x="226553" y="1728893"/>
                  </a:moveTo>
                  <a:cubicBezTo>
                    <a:pt x="224013" y="1731433"/>
                    <a:pt x="218933" y="1736514"/>
                    <a:pt x="216392" y="1739053"/>
                  </a:cubicBezTo>
                  <a:cubicBezTo>
                    <a:pt x="216392" y="1736514"/>
                    <a:pt x="211313" y="1731433"/>
                    <a:pt x="213853" y="1731433"/>
                  </a:cubicBezTo>
                  <a:cubicBezTo>
                    <a:pt x="216392" y="1728893"/>
                    <a:pt x="221472" y="1723814"/>
                    <a:pt x="224013" y="1721273"/>
                  </a:cubicBezTo>
                  <a:cubicBezTo>
                    <a:pt x="226553" y="1723814"/>
                    <a:pt x="229092" y="1728893"/>
                    <a:pt x="226553" y="1728893"/>
                  </a:cubicBezTo>
                  <a:close/>
                  <a:moveTo>
                    <a:pt x="236713" y="1812714"/>
                  </a:moveTo>
                  <a:cubicBezTo>
                    <a:pt x="231633" y="1815253"/>
                    <a:pt x="229092" y="1817793"/>
                    <a:pt x="224013" y="1820333"/>
                  </a:cubicBezTo>
                  <a:cubicBezTo>
                    <a:pt x="221472" y="1817793"/>
                    <a:pt x="221472" y="1812714"/>
                    <a:pt x="218933" y="1810173"/>
                  </a:cubicBezTo>
                  <a:cubicBezTo>
                    <a:pt x="224013" y="1807633"/>
                    <a:pt x="226553" y="1807633"/>
                    <a:pt x="231633" y="1807633"/>
                  </a:cubicBezTo>
                  <a:cubicBezTo>
                    <a:pt x="234172" y="1805093"/>
                    <a:pt x="236713" y="1810173"/>
                    <a:pt x="236713" y="1812714"/>
                  </a:cubicBezTo>
                  <a:close/>
                  <a:moveTo>
                    <a:pt x="411972" y="232833"/>
                  </a:moveTo>
                  <a:cubicBezTo>
                    <a:pt x="414513" y="230293"/>
                    <a:pt x="419592" y="225214"/>
                    <a:pt x="422133" y="222673"/>
                  </a:cubicBezTo>
                  <a:cubicBezTo>
                    <a:pt x="422133" y="225214"/>
                    <a:pt x="424672" y="227753"/>
                    <a:pt x="424672" y="230293"/>
                  </a:cubicBezTo>
                  <a:cubicBezTo>
                    <a:pt x="422133" y="232833"/>
                    <a:pt x="417053" y="235373"/>
                    <a:pt x="414513" y="237914"/>
                  </a:cubicBezTo>
                  <a:cubicBezTo>
                    <a:pt x="414513" y="237914"/>
                    <a:pt x="409433" y="235373"/>
                    <a:pt x="411972" y="232833"/>
                  </a:cubicBezTo>
                  <a:close/>
                  <a:moveTo>
                    <a:pt x="269733" y="428414"/>
                  </a:moveTo>
                  <a:cubicBezTo>
                    <a:pt x="267192" y="430953"/>
                    <a:pt x="262113" y="436033"/>
                    <a:pt x="259572" y="438573"/>
                  </a:cubicBezTo>
                  <a:cubicBezTo>
                    <a:pt x="259572" y="436033"/>
                    <a:pt x="254492" y="430953"/>
                    <a:pt x="257033" y="430953"/>
                  </a:cubicBezTo>
                  <a:cubicBezTo>
                    <a:pt x="259572" y="428414"/>
                    <a:pt x="264653" y="423333"/>
                    <a:pt x="267192" y="420793"/>
                  </a:cubicBezTo>
                  <a:cubicBezTo>
                    <a:pt x="269733" y="423333"/>
                    <a:pt x="272272" y="428414"/>
                    <a:pt x="269733" y="428414"/>
                  </a:cubicBezTo>
                  <a:close/>
                  <a:moveTo>
                    <a:pt x="297672" y="1759373"/>
                  </a:moveTo>
                  <a:cubicBezTo>
                    <a:pt x="300213" y="1756833"/>
                    <a:pt x="305292" y="1754293"/>
                    <a:pt x="307833" y="1754293"/>
                  </a:cubicBezTo>
                  <a:cubicBezTo>
                    <a:pt x="307833" y="1754293"/>
                    <a:pt x="310372" y="1759373"/>
                    <a:pt x="310372" y="1761914"/>
                  </a:cubicBezTo>
                  <a:cubicBezTo>
                    <a:pt x="310372" y="1769533"/>
                    <a:pt x="307833" y="1779693"/>
                    <a:pt x="305292" y="1784773"/>
                  </a:cubicBezTo>
                  <a:cubicBezTo>
                    <a:pt x="300213" y="1797473"/>
                    <a:pt x="297672" y="1810173"/>
                    <a:pt x="290053" y="1817793"/>
                  </a:cubicBezTo>
                  <a:cubicBezTo>
                    <a:pt x="287513" y="1822873"/>
                    <a:pt x="272272" y="1820333"/>
                    <a:pt x="267192" y="1817793"/>
                  </a:cubicBezTo>
                  <a:cubicBezTo>
                    <a:pt x="262113" y="1815253"/>
                    <a:pt x="259572" y="1800014"/>
                    <a:pt x="262113" y="1797473"/>
                  </a:cubicBezTo>
                  <a:cubicBezTo>
                    <a:pt x="274813" y="1782233"/>
                    <a:pt x="287513" y="1772073"/>
                    <a:pt x="297672" y="1759373"/>
                  </a:cubicBezTo>
                  <a:close/>
                  <a:moveTo>
                    <a:pt x="302753" y="1713653"/>
                  </a:moveTo>
                  <a:cubicBezTo>
                    <a:pt x="305292" y="1721273"/>
                    <a:pt x="307833" y="1726353"/>
                    <a:pt x="310372" y="1736514"/>
                  </a:cubicBezTo>
                  <a:cubicBezTo>
                    <a:pt x="302753" y="1741593"/>
                    <a:pt x="297672" y="1744133"/>
                    <a:pt x="292592" y="1746673"/>
                  </a:cubicBezTo>
                  <a:cubicBezTo>
                    <a:pt x="290053" y="1741593"/>
                    <a:pt x="287513" y="1736514"/>
                    <a:pt x="287513" y="1731433"/>
                  </a:cubicBezTo>
                  <a:cubicBezTo>
                    <a:pt x="292592" y="1726353"/>
                    <a:pt x="297672" y="1721273"/>
                    <a:pt x="302753" y="1713653"/>
                  </a:cubicBezTo>
                  <a:close/>
                  <a:moveTo>
                    <a:pt x="310372" y="1086273"/>
                  </a:moveTo>
                  <a:cubicBezTo>
                    <a:pt x="310372" y="1088814"/>
                    <a:pt x="312913" y="1091353"/>
                    <a:pt x="312913" y="1093893"/>
                  </a:cubicBezTo>
                  <a:cubicBezTo>
                    <a:pt x="310372" y="1096433"/>
                    <a:pt x="305292" y="1098973"/>
                    <a:pt x="302753" y="1101514"/>
                  </a:cubicBezTo>
                  <a:cubicBezTo>
                    <a:pt x="302753" y="1098973"/>
                    <a:pt x="297672" y="1093893"/>
                    <a:pt x="300213" y="1093893"/>
                  </a:cubicBezTo>
                  <a:cubicBezTo>
                    <a:pt x="302753" y="1091353"/>
                    <a:pt x="305292" y="1088814"/>
                    <a:pt x="310372" y="1086273"/>
                  </a:cubicBezTo>
                  <a:close/>
                  <a:moveTo>
                    <a:pt x="310372" y="230293"/>
                  </a:moveTo>
                  <a:cubicBezTo>
                    <a:pt x="312913" y="230293"/>
                    <a:pt x="317992" y="225214"/>
                    <a:pt x="317992" y="227753"/>
                  </a:cubicBezTo>
                  <a:cubicBezTo>
                    <a:pt x="320533" y="230293"/>
                    <a:pt x="325613" y="235373"/>
                    <a:pt x="328153" y="237914"/>
                  </a:cubicBezTo>
                  <a:cubicBezTo>
                    <a:pt x="325613" y="237914"/>
                    <a:pt x="320533" y="242993"/>
                    <a:pt x="320533" y="240453"/>
                  </a:cubicBezTo>
                  <a:cubicBezTo>
                    <a:pt x="315453" y="237914"/>
                    <a:pt x="312913" y="235373"/>
                    <a:pt x="310372" y="230293"/>
                  </a:cubicBezTo>
                  <a:close/>
                  <a:moveTo>
                    <a:pt x="312913" y="174414"/>
                  </a:moveTo>
                  <a:cubicBezTo>
                    <a:pt x="323072" y="169333"/>
                    <a:pt x="340853" y="159173"/>
                    <a:pt x="343392" y="161714"/>
                  </a:cubicBezTo>
                  <a:cubicBezTo>
                    <a:pt x="353553" y="171873"/>
                    <a:pt x="358633" y="187114"/>
                    <a:pt x="366253" y="197273"/>
                  </a:cubicBezTo>
                  <a:cubicBezTo>
                    <a:pt x="358633" y="207433"/>
                    <a:pt x="353553" y="209973"/>
                    <a:pt x="351013" y="215053"/>
                  </a:cubicBezTo>
                  <a:cubicBezTo>
                    <a:pt x="338313" y="199814"/>
                    <a:pt x="325613" y="187114"/>
                    <a:pt x="312913" y="174414"/>
                  </a:cubicBezTo>
                  <a:close/>
                  <a:moveTo>
                    <a:pt x="351013" y="484293"/>
                  </a:moveTo>
                  <a:cubicBezTo>
                    <a:pt x="345933" y="484293"/>
                    <a:pt x="340853" y="486833"/>
                    <a:pt x="338313" y="484293"/>
                  </a:cubicBezTo>
                  <a:cubicBezTo>
                    <a:pt x="335772" y="484293"/>
                    <a:pt x="335772" y="479214"/>
                    <a:pt x="335772" y="476673"/>
                  </a:cubicBezTo>
                  <a:cubicBezTo>
                    <a:pt x="340853" y="476673"/>
                    <a:pt x="345933" y="474133"/>
                    <a:pt x="348472" y="474133"/>
                  </a:cubicBezTo>
                  <a:cubicBezTo>
                    <a:pt x="348472" y="479214"/>
                    <a:pt x="351013" y="481753"/>
                    <a:pt x="351013" y="484293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F5C2E3-FF76-483D-8D48-3C58538A9F40}"/>
                </a:ext>
              </a:extLst>
            </p:cNvPr>
            <p:cNvSpPr/>
            <p:nvPr/>
          </p:nvSpPr>
          <p:spPr>
            <a:xfrm>
              <a:off x="18510250" y="9187180"/>
              <a:ext cx="3810" cy="66039"/>
            </a:xfrm>
            <a:custGeom>
              <a:avLst/>
              <a:gdLst>
                <a:gd name="connsiteX0" fmla="*/ 3810 w 3810"/>
                <a:gd name="connsiteY0" fmla="*/ 0 h 66039"/>
                <a:gd name="connsiteX1" fmla="*/ 3810 w 3810"/>
                <a:gd name="connsiteY1" fmla="*/ 66039 h 66039"/>
                <a:gd name="connsiteX2" fmla="*/ 3810 w 3810"/>
                <a:gd name="connsiteY2" fmla="*/ 0 h 66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66039">
                  <a:moveTo>
                    <a:pt x="3810" y="0"/>
                  </a:moveTo>
                  <a:lnTo>
                    <a:pt x="3810" y="66039"/>
                  </a:lnTo>
                  <a:cubicBezTo>
                    <a:pt x="-1270" y="45720"/>
                    <a:pt x="-1270" y="25400"/>
                    <a:pt x="381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2A4A2FC0-B3C7-4948-83FC-2CBC5174071C}"/>
                </a:ext>
              </a:extLst>
            </p:cNvPr>
            <p:cNvSpPr/>
            <p:nvPr/>
          </p:nvSpPr>
          <p:spPr>
            <a:xfrm>
              <a:off x="18140680" y="7978140"/>
              <a:ext cx="7619" cy="17779"/>
            </a:xfrm>
            <a:custGeom>
              <a:avLst/>
              <a:gdLst>
                <a:gd name="connsiteX0" fmla="*/ 7620 w 7619"/>
                <a:gd name="connsiteY0" fmla="*/ 10160 h 17779"/>
                <a:gd name="connsiteX1" fmla="*/ 7620 w 7619"/>
                <a:gd name="connsiteY1" fmla="*/ 10160 h 17779"/>
                <a:gd name="connsiteX2" fmla="*/ 2539 w 7619"/>
                <a:gd name="connsiteY2" fmla="*/ 10160 h 17779"/>
                <a:gd name="connsiteX3" fmla="*/ 0 w 7619"/>
                <a:gd name="connsiteY3" fmla="*/ 17780 h 17779"/>
                <a:gd name="connsiteX4" fmla="*/ 7620 w 7619"/>
                <a:gd name="connsiteY4" fmla="*/ 0 h 17779"/>
                <a:gd name="connsiteX5" fmla="*/ 5080 w 7619"/>
                <a:gd name="connsiteY5" fmla="*/ 7620 h 17779"/>
                <a:gd name="connsiteX6" fmla="*/ 7620 w 7619"/>
                <a:gd name="connsiteY6" fmla="*/ 1016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79">
                  <a:moveTo>
                    <a:pt x="7620" y="10160"/>
                  </a:moveTo>
                  <a:cubicBezTo>
                    <a:pt x="7620" y="12700"/>
                    <a:pt x="7620" y="12700"/>
                    <a:pt x="7620" y="10160"/>
                  </a:cubicBezTo>
                  <a:cubicBezTo>
                    <a:pt x="5080" y="12700"/>
                    <a:pt x="2539" y="10160"/>
                    <a:pt x="2539" y="10160"/>
                  </a:cubicBezTo>
                  <a:cubicBezTo>
                    <a:pt x="2539" y="10160"/>
                    <a:pt x="0" y="17780"/>
                    <a:pt x="0" y="17780"/>
                  </a:cubicBezTo>
                  <a:cubicBezTo>
                    <a:pt x="2539" y="12700"/>
                    <a:pt x="5080" y="5080"/>
                    <a:pt x="7620" y="0"/>
                  </a:cubicBezTo>
                  <a:cubicBezTo>
                    <a:pt x="7620" y="0"/>
                    <a:pt x="5080" y="7620"/>
                    <a:pt x="5080" y="7620"/>
                  </a:cubicBezTo>
                  <a:cubicBezTo>
                    <a:pt x="5080" y="10160"/>
                    <a:pt x="7620" y="10160"/>
                    <a:pt x="762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C7921B84-43BD-4EE4-A4B0-63A810B74005}"/>
                </a:ext>
              </a:extLst>
            </p:cNvPr>
            <p:cNvSpPr/>
            <p:nvPr/>
          </p:nvSpPr>
          <p:spPr>
            <a:xfrm>
              <a:off x="18265139" y="906780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95A8F28-2E4A-4ED0-8CDE-7ED415852596}"/>
                </a:ext>
              </a:extLst>
            </p:cNvPr>
            <p:cNvSpPr/>
            <p:nvPr/>
          </p:nvSpPr>
          <p:spPr>
            <a:xfrm>
              <a:off x="18654395" y="7139940"/>
              <a:ext cx="9524" cy="7619"/>
            </a:xfrm>
            <a:custGeom>
              <a:avLst/>
              <a:gdLst>
                <a:gd name="connsiteX0" fmla="*/ 1905 w 9524"/>
                <a:gd name="connsiteY0" fmla="*/ 7620 h 7619"/>
                <a:gd name="connsiteX1" fmla="*/ 1905 w 9524"/>
                <a:gd name="connsiteY1" fmla="*/ 7620 h 7619"/>
                <a:gd name="connsiteX2" fmla="*/ 4444 w 9524"/>
                <a:gd name="connsiteY2" fmla="*/ 0 h 7619"/>
                <a:gd name="connsiteX3" fmla="*/ 9524 w 9524"/>
                <a:gd name="connsiteY3" fmla="*/ 5080 h 7619"/>
                <a:gd name="connsiteX4" fmla="*/ 1905 w 9524"/>
                <a:gd name="connsiteY4" fmla="*/ 762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4" h="7619">
                  <a:moveTo>
                    <a:pt x="1905" y="7620"/>
                  </a:moveTo>
                  <a:cubicBezTo>
                    <a:pt x="-635" y="7620"/>
                    <a:pt x="-635" y="7620"/>
                    <a:pt x="1905" y="7620"/>
                  </a:cubicBezTo>
                  <a:cubicBezTo>
                    <a:pt x="1905" y="2540"/>
                    <a:pt x="4444" y="2540"/>
                    <a:pt x="4444" y="0"/>
                  </a:cubicBezTo>
                  <a:cubicBezTo>
                    <a:pt x="6985" y="2540"/>
                    <a:pt x="6985" y="2540"/>
                    <a:pt x="9524" y="5080"/>
                  </a:cubicBezTo>
                  <a:cubicBezTo>
                    <a:pt x="6985" y="5080"/>
                    <a:pt x="1905" y="7620"/>
                    <a:pt x="1905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5FB296AD-7009-4271-98C5-947FA65AAC83}"/>
                </a:ext>
              </a:extLst>
            </p:cNvPr>
            <p:cNvSpPr/>
            <p:nvPr/>
          </p:nvSpPr>
          <p:spPr>
            <a:xfrm>
              <a:off x="18148300" y="7988300"/>
              <a:ext cx="5080" cy="2540"/>
            </a:xfrm>
            <a:custGeom>
              <a:avLst/>
              <a:gdLst>
                <a:gd name="connsiteX0" fmla="*/ 5080 w 5080"/>
                <a:gd name="connsiteY0" fmla="*/ 2540 h 2540"/>
                <a:gd name="connsiteX1" fmla="*/ 0 w 5080"/>
                <a:gd name="connsiteY1" fmla="*/ 2540 h 2540"/>
                <a:gd name="connsiteX2" fmla="*/ 0 w 5080"/>
                <a:gd name="connsiteY2" fmla="*/ 0 h 2540"/>
                <a:gd name="connsiteX3" fmla="*/ 5080 w 5080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40">
                  <a:moveTo>
                    <a:pt x="5080" y="2540"/>
                  </a:moveTo>
                  <a:cubicBezTo>
                    <a:pt x="5080" y="2540"/>
                    <a:pt x="2539" y="2540"/>
                    <a:pt x="0" y="2540"/>
                  </a:cubicBezTo>
                  <a:cubicBezTo>
                    <a:pt x="0" y="2540"/>
                    <a:pt x="0" y="2540"/>
                    <a:pt x="0" y="0"/>
                  </a:cubicBezTo>
                  <a:cubicBezTo>
                    <a:pt x="2539" y="2540"/>
                    <a:pt x="5080" y="2540"/>
                    <a:pt x="508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8099B32D-E904-4454-9317-58949CD0BEA9}"/>
                </a:ext>
              </a:extLst>
            </p:cNvPr>
            <p:cNvSpPr/>
            <p:nvPr/>
          </p:nvSpPr>
          <p:spPr>
            <a:xfrm>
              <a:off x="18230991" y="8983587"/>
              <a:ext cx="1128" cy="2932"/>
            </a:xfrm>
            <a:custGeom>
              <a:avLst/>
              <a:gdLst>
                <a:gd name="connsiteX0" fmla="*/ 1129 w 1128"/>
                <a:gd name="connsiteY0" fmla="*/ 2933 h 2932"/>
                <a:gd name="connsiteX1" fmla="*/ 1129 w 1128"/>
                <a:gd name="connsiteY1" fmla="*/ 2933 h 2932"/>
                <a:gd name="connsiteX2" fmla="*/ 1129 w 1128"/>
                <a:gd name="connsiteY2" fmla="*/ 2933 h 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8" h="2932">
                  <a:moveTo>
                    <a:pt x="1129" y="2933"/>
                  </a:moveTo>
                  <a:cubicBezTo>
                    <a:pt x="1129" y="2933"/>
                    <a:pt x="1129" y="2933"/>
                    <a:pt x="1129" y="2933"/>
                  </a:cubicBezTo>
                  <a:cubicBezTo>
                    <a:pt x="1129" y="393"/>
                    <a:pt x="-1411" y="-2147"/>
                    <a:pt x="1129" y="2933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DC46FE1C-8FB7-4A75-A525-9EC563D2DA33}"/>
                </a:ext>
              </a:extLst>
            </p:cNvPr>
            <p:cNvSpPr/>
            <p:nvPr/>
          </p:nvSpPr>
          <p:spPr>
            <a:xfrm>
              <a:off x="18608039" y="7159207"/>
              <a:ext cx="5080" cy="6132"/>
            </a:xfrm>
            <a:custGeom>
              <a:avLst/>
              <a:gdLst>
                <a:gd name="connsiteX0" fmla="*/ 5080 w 5080"/>
                <a:gd name="connsiteY0" fmla="*/ 3592 h 6132"/>
                <a:gd name="connsiteX1" fmla="*/ 0 w 5080"/>
                <a:gd name="connsiteY1" fmla="*/ 6132 h 6132"/>
                <a:gd name="connsiteX2" fmla="*/ 0 w 5080"/>
                <a:gd name="connsiteY2" fmla="*/ 1052 h 6132"/>
                <a:gd name="connsiteX3" fmla="*/ 5080 w 5080"/>
                <a:gd name="connsiteY3" fmla="*/ 3592 h 6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6132">
                  <a:moveTo>
                    <a:pt x="5080" y="3592"/>
                  </a:moveTo>
                  <a:cubicBezTo>
                    <a:pt x="2541" y="3592"/>
                    <a:pt x="2541" y="3592"/>
                    <a:pt x="0" y="6132"/>
                  </a:cubicBezTo>
                  <a:lnTo>
                    <a:pt x="0" y="1052"/>
                  </a:lnTo>
                  <a:cubicBezTo>
                    <a:pt x="2541" y="-1488"/>
                    <a:pt x="5080" y="1052"/>
                    <a:pt x="5080" y="3592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EEB54CE-5F24-4EF2-95F9-9FD17C6C3626}"/>
                </a:ext>
              </a:extLst>
            </p:cNvPr>
            <p:cNvSpPr/>
            <p:nvPr/>
          </p:nvSpPr>
          <p:spPr>
            <a:xfrm>
              <a:off x="18641060" y="7132319"/>
              <a:ext cx="68578" cy="121920"/>
            </a:xfrm>
            <a:custGeom>
              <a:avLst/>
              <a:gdLst>
                <a:gd name="connsiteX0" fmla="*/ 7620 w 68578"/>
                <a:gd name="connsiteY0" fmla="*/ 48261 h 121920"/>
                <a:gd name="connsiteX1" fmla="*/ 7620 w 68578"/>
                <a:gd name="connsiteY1" fmla="*/ 25400 h 121920"/>
                <a:gd name="connsiteX2" fmla="*/ 12700 w 68578"/>
                <a:gd name="connsiteY2" fmla="*/ 12700 h 121920"/>
                <a:gd name="connsiteX3" fmla="*/ 15239 w 68578"/>
                <a:gd name="connsiteY3" fmla="*/ 15240 h 121920"/>
                <a:gd name="connsiteX4" fmla="*/ 22859 w 68578"/>
                <a:gd name="connsiteY4" fmla="*/ 12700 h 121920"/>
                <a:gd name="connsiteX5" fmla="*/ 17779 w 68578"/>
                <a:gd name="connsiteY5" fmla="*/ 7620 h 121920"/>
                <a:gd name="connsiteX6" fmla="*/ 20320 w 68578"/>
                <a:gd name="connsiteY6" fmla="*/ 5080 h 121920"/>
                <a:gd name="connsiteX7" fmla="*/ 27939 w 68578"/>
                <a:gd name="connsiteY7" fmla="*/ 2540 h 121920"/>
                <a:gd name="connsiteX8" fmla="*/ 66039 w 68578"/>
                <a:gd name="connsiteY8" fmla="*/ 0 h 121920"/>
                <a:gd name="connsiteX9" fmla="*/ 68579 w 68578"/>
                <a:gd name="connsiteY9" fmla="*/ 7620 h 121920"/>
                <a:gd name="connsiteX10" fmla="*/ 0 w 68578"/>
                <a:gd name="connsiteY10" fmla="*/ 121920 h 121920"/>
                <a:gd name="connsiteX11" fmla="*/ 7620 w 68578"/>
                <a:gd name="connsiteY11" fmla="*/ 48261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78" h="121920">
                  <a:moveTo>
                    <a:pt x="7620" y="48261"/>
                  </a:moveTo>
                  <a:cubicBezTo>
                    <a:pt x="7620" y="40640"/>
                    <a:pt x="7620" y="33020"/>
                    <a:pt x="7620" y="25400"/>
                  </a:cubicBezTo>
                  <a:cubicBezTo>
                    <a:pt x="7620" y="20320"/>
                    <a:pt x="10159" y="15240"/>
                    <a:pt x="12700" y="12700"/>
                  </a:cubicBezTo>
                  <a:cubicBezTo>
                    <a:pt x="12700" y="12700"/>
                    <a:pt x="12700" y="12700"/>
                    <a:pt x="15239" y="15240"/>
                  </a:cubicBezTo>
                  <a:cubicBezTo>
                    <a:pt x="17779" y="15240"/>
                    <a:pt x="20320" y="12700"/>
                    <a:pt x="22859" y="12700"/>
                  </a:cubicBezTo>
                  <a:cubicBezTo>
                    <a:pt x="20320" y="10161"/>
                    <a:pt x="20320" y="10161"/>
                    <a:pt x="17779" y="7620"/>
                  </a:cubicBezTo>
                  <a:cubicBezTo>
                    <a:pt x="17779" y="7620"/>
                    <a:pt x="17779" y="5080"/>
                    <a:pt x="20320" y="5080"/>
                  </a:cubicBezTo>
                  <a:cubicBezTo>
                    <a:pt x="20320" y="5080"/>
                    <a:pt x="27939" y="2540"/>
                    <a:pt x="27939" y="2540"/>
                  </a:cubicBezTo>
                  <a:cubicBezTo>
                    <a:pt x="40639" y="5080"/>
                    <a:pt x="53339" y="5080"/>
                    <a:pt x="66039" y="0"/>
                  </a:cubicBezTo>
                  <a:cubicBezTo>
                    <a:pt x="66039" y="2540"/>
                    <a:pt x="68579" y="5080"/>
                    <a:pt x="68579" y="7620"/>
                  </a:cubicBezTo>
                  <a:cubicBezTo>
                    <a:pt x="48259" y="45720"/>
                    <a:pt x="22859" y="83820"/>
                    <a:pt x="0" y="121920"/>
                  </a:cubicBezTo>
                  <a:cubicBezTo>
                    <a:pt x="7620" y="101600"/>
                    <a:pt x="10159" y="78740"/>
                    <a:pt x="7620" y="482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1AE4E2E1-CE63-4D7E-BA7D-8DAD3E1A483A}"/>
                </a:ext>
              </a:extLst>
            </p:cNvPr>
            <p:cNvSpPr/>
            <p:nvPr/>
          </p:nvSpPr>
          <p:spPr>
            <a:xfrm>
              <a:off x="18707100" y="7132319"/>
              <a:ext cx="25400" cy="2540"/>
            </a:xfrm>
            <a:custGeom>
              <a:avLst/>
              <a:gdLst>
                <a:gd name="connsiteX0" fmla="*/ 0 w 25400"/>
                <a:gd name="connsiteY0" fmla="*/ 2540 h 2540"/>
                <a:gd name="connsiteX1" fmla="*/ 0 w 25400"/>
                <a:gd name="connsiteY1" fmla="*/ 0 h 2540"/>
                <a:gd name="connsiteX2" fmla="*/ 0 w 25400"/>
                <a:gd name="connsiteY2" fmla="*/ 2540 h 2540"/>
                <a:gd name="connsiteX3" fmla="*/ 0 w 25400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">
                  <a:moveTo>
                    <a:pt x="0" y="2540"/>
                  </a:moveTo>
                  <a:cubicBezTo>
                    <a:pt x="0" y="2540"/>
                    <a:pt x="0" y="0"/>
                    <a:pt x="0" y="0"/>
                  </a:cubicBezTo>
                  <a:cubicBezTo>
                    <a:pt x="0" y="0"/>
                    <a:pt x="0" y="2540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41B39F18-5B71-4AB1-BAB2-6A318821EBF7}"/>
                </a:ext>
              </a:extLst>
            </p:cNvPr>
            <p:cNvSpPr/>
            <p:nvPr/>
          </p:nvSpPr>
          <p:spPr>
            <a:xfrm>
              <a:off x="18608039" y="7256780"/>
              <a:ext cx="33021" cy="68579"/>
            </a:xfrm>
            <a:custGeom>
              <a:avLst/>
              <a:gdLst>
                <a:gd name="connsiteX0" fmla="*/ 33021 w 33021"/>
                <a:gd name="connsiteY0" fmla="*/ 0 h 68579"/>
                <a:gd name="connsiteX1" fmla="*/ 0 w 33021"/>
                <a:gd name="connsiteY1" fmla="*/ 68580 h 68579"/>
                <a:gd name="connsiteX2" fmla="*/ 0 w 33021"/>
                <a:gd name="connsiteY2" fmla="*/ 55880 h 68579"/>
                <a:gd name="connsiteX3" fmla="*/ 33021 w 33021"/>
                <a:gd name="connsiteY3" fmla="*/ 0 h 6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1" h="68579">
                  <a:moveTo>
                    <a:pt x="33021" y="0"/>
                  </a:moveTo>
                  <a:cubicBezTo>
                    <a:pt x="25400" y="25400"/>
                    <a:pt x="15241" y="45720"/>
                    <a:pt x="0" y="68580"/>
                  </a:cubicBezTo>
                  <a:lnTo>
                    <a:pt x="0" y="55880"/>
                  </a:lnTo>
                  <a:cubicBezTo>
                    <a:pt x="12700" y="38100"/>
                    <a:pt x="22861" y="20320"/>
                    <a:pt x="3302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3FD4AA37-62E2-4ADF-B8EA-4A13D9BF7FC0}"/>
                </a:ext>
              </a:extLst>
            </p:cNvPr>
            <p:cNvSpPr/>
            <p:nvPr/>
          </p:nvSpPr>
          <p:spPr>
            <a:xfrm>
              <a:off x="18707100" y="7132319"/>
              <a:ext cx="2539" cy="2540"/>
            </a:xfrm>
            <a:custGeom>
              <a:avLst/>
              <a:gdLst>
                <a:gd name="connsiteX0" fmla="*/ 2539 w 2539"/>
                <a:gd name="connsiteY0" fmla="*/ 2540 h 2540"/>
                <a:gd name="connsiteX1" fmla="*/ 2539 w 2539"/>
                <a:gd name="connsiteY1" fmla="*/ 2540 h 2540"/>
                <a:gd name="connsiteX2" fmla="*/ 0 w 2539"/>
                <a:gd name="connsiteY2" fmla="*/ 0 h 2540"/>
                <a:gd name="connsiteX3" fmla="*/ 2539 w 2539"/>
                <a:gd name="connsiteY3" fmla="*/ 2540 h 2540"/>
                <a:gd name="connsiteX4" fmla="*/ 2539 w 2539"/>
                <a:gd name="connsiteY4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540">
                  <a:moveTo>
                    <a:pt x="2539" y="2540"/>
                  </a:moveTo>
                  <a:cubicBezTo>
                    <a:pt x="2539" y="2540"/>
                    <a:pt x="2539" y="2540"/>
                    <a:pt x="2539" y="2540"/>
                  </a:cubicBezTo>
                  <a:cubicBezTo>
                    <a:pt x="0" y="2540"/>
                    <a:pt x="0" y="2540"/>
                    <a:pt x="0" y="0"/>
                  </a:cubicBezTo>
                  <a:cubicBezTo>
                    <a:pt x="0" y="0"/>
                    <a:pt x="2539" y="0"/>
                    <a:pt x="2539" y="2540"/>
                  </a:cubicBezTo>
                  <a:cubicBezTo>
                    <a:pt x="2539" y="2540"/>
                    <a:pt x="2539" y="2540"/>
                    <a:pt x="2539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413790AD-080E-4DC8-89B7-C550A654E85F}"/>
                </a:ext>
              </a:extLst>
            </p:cNvPr>
            <p:cNvSpPr/>
            <p:nvPr/>
          </p:nvSpPr>
          <p:spPr>
            <a:xfrm>
              <a:off x="18714719" y="7137400"/>
              <a:ext cx="7619" cy="2540"/>
            </a:xfrm>
            <a:custGeom>
              <a:avLst/>
              <a:gdLst>
                <a:gd name="connsiteX0" fmla="*/ 0 w 7619"/>
                <a:gd name="connsiteY0" fmla="*/ 2540 h 2540"/>
                <a:gd name="connsiteX1" fmla="*/ 0 w 7619"/>
                <a:gd name="connsiteY1" fmla="*/ 2540 h 2540"/>
                <a:gd name="connsiteX2" fmla="*/ 0 w 7619"/>
                <a:gd name="connsiteY2" fmla="*/ 0 h 2540"/>
                <a:gd name="connsiteX3" fmla="*/ 0 w 7619"/>
                <a:gd name="connsiteY3" fmla="*/ 0 h 2540"/>
                <a:gd name="connsiteX4" fmla="*/ 7620 w 7619"/>
                <a:gd name="connsiteY4" fmla="*/ 2540 h 2540"/>
                <a:gd name="connsiteX5" fmla="*/ 0 w 7619"/>
                <a:gd name="connsiteY5" fmla="*/ 0 h 2540"/>
                <a:gd name="connsiteX6" fmla="*/ 0 w 7619"/>
                <a:gd name="connsiteY6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2540">
                  <a:moveTo>
                    <a:pt x="0" y="2540"/>
                  </a:moveTo>
                  <a:cubicBezTo>
                    <a:pt x="0" y="2540"/>
                    <a:pt x="0" y="2540"/>
                    <a:pt x="0" y="25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541" y="0"/>
                    <a:pt x="5080" y="2540"/>
                    <a:pt x="7620" y="2540"/>
                  </a:cubicBezTo>
                  <a:cubicBezTo>
                    <a:pt x="7620" y="2540"/>
                    <a:pt x="0" y="0"/>
                    <a:pt x="0" y="0"/>
                  </a:cubicBezTo>
                  <a:cubicBezTo>
                    <a:pt x="2541" y="0"/>
                    <a:pt x="0" y="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D402171-3558-434F-B7A6-D60A01BF7F50}"/>
                </a:ext>
              </a:extLst>
            </p:cNvPr>
            <p:cNvSpPr/>
            <p:nvPr/>
          </p:nvSpPr>
          <p:spPr>
            <a:xfrm>
              <a:off x="18714719" y="7137400"/>
              <a:ext cx="10160" cy="2540"/>
            </a:xfrm>
            <a:custGeom>
              <a:avLst/>
              <a:gdLst>
                <a:gd name="connsiteX0" fmla="*/ 0 w 10160"/>
                <a:gd name="connsiteY0" fmla="*/ 2540 h 2540"/>
                <a:gd name="connsiteX1" fmla="*/ 2541 w 10160"/>
                <a:gd name="connsiteY1" fmla="*/ 0 h 2540"/>
                <a:gd name="connsiteX2" fmla="*/ 10161 w 10160"/>
                <a:gd name="connsiteY2" fmla="*/ 2540 h 2540"/>
                <a:gd name="connsiteX3" fmla="*/ 0 w 10160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0" h="2540">
                  <a:moveTo>
                    <a:pt x="0" y="2540"/>
                  </a:moveTo>
                  <a:cubicBezTo>
                    <a:pt x="0" y="0"/>
                    <a:pt x="2541" y="0"/>
                    <a:pt x="2541" y="0"/>
                  </a:cubicBezTo>
                  <a:cubicBezTo>
                    <a:pt x="2541" y="0"/>
                    <a:pt x="10161" y="2540"/>
                    <a:pt x="10161" y="2540"/>
                  </a:cubicBezTo>
                  <a:cubicBezTo>
                    <a:pt x="5080" y="2540"/>
                    <a:pt x="2541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AD74CC97-7DD2-40D9-A624-8642370C5CD8}"/>
                </a:ext>
              </a:extLst>
            </p:cNvPr>
            <p:cNvSpPr/>
            <p:nvPr/>
          </p:nvSpPr>
          <p:spPr>
            <a:xfrm>
              <a:off x="18709639" y="7137400"/>
              <a:ext cx="15240" cy="12700"/>
            </a:xfrm>
            <a:custGeom>
              <a:avLst/>
              <a:gdLst>
                <a:gd name="connsiteX0" fmla="*/ 0 w 15240"/>
                <a:gd name="connsiteY0" fmla="*/ 5080 h 12700"/>
                <a:gd name="connsiteX1" fmla="*/ 2541 w 15240"/>
                <a:gd name="connsiteY1" fmla="*/ 0 h 12700"/>
                <a:gd name="connsiteX2" fmla="*/ 0 w 15240"/>
                <a:gd name="connsiteY2" fmla="*/ 5080 h 12700"/>
                <a:gd name="connsiteX3" fmla="*/ 5080 w 15240"/>
                <a:gd name="connsiteY3" fmla="*/ 0 h 12700"/>
                <a:gd name="connsiteX4" fmla="*/ 15241 w 15240"/>
                <a:gd name="connsiteY4" fmla="*/ 0 h 12700"/>
                <a:gd name="connsiteX5" fmla="*/ 5080 w 15240"/>
                <a:gd name="connsiteY5" fmla="*/ 12700 h 12700"/>
                <a:gd name="connsiteX6" fmla="*/ 0 w 15240"/>
                <a:gd name="connsiteY6" fmla="*/ 508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40" h="12700">
                  <a:moveTo>
                    <a:pt x="0" y="5080"/>
                  </a:moveTo>
                  <a:cubicBezTo>
                    <a:pt x="0" y="2540"/>
                    <a:pt x="2541" y="2540"/>
                    <a:pt x="2541" y="0"/>
                  </a:cubicBezTo>
                  <a:cubicBezTo>
                    <a:pt x="2541" y="2540"/>
                    <a:pt x="2541" y="5080"/>
                    <a:pt x="0" y="5080"/>
                  </a:cubicBezTo>
                  <a:cubicBezTo>
                    <a:pt x="2541" y="5080"/>
                    <a:pt x="2541" y="2540"/>
                    <a:pt x="5080" y="0"/>
                  </a:cubicBezTo>
                  <a:cubicBezTo>
                    <a:pt x="7621" y="0"/>
                    <a:pt x="10161" y="0"/>
                    <a:pt x="15241" y="0"/>
                  </a:cubicBezTo>
                  <a:cubicBezTo>
                    <a:pt x="12700" y="5080"/>
                    <a:pt x="7621" y="7620"/>
                    <a:pt x="5080" y="12700"/>
                  </a:cubicBezTo>
                  <a:cubicBezTo>
                    <a:pt x="2541" y="10160"/>
                    <a:pt x="2541" y="762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B607C841-0C5C-4A27-9AF4-4ADD16DDD7D6}"/>
                </a:ext>
              </a:extLst>
            </p:cNvPr>
            <p:cNvSpPr/>
            <p:nvPr/>
          </p:nvSpPr>
          <p:spPr>
            <a:xfrm>
              <a:off x="18724880" y="7104380"/>
              <a:ext cx="10159" cy="10159"/>
            </a:xfrm>
            <a:custGeom>
              <a:avLst/>
              <a:gdLst>
                <a:gd name="connsiteX0" fmla="*/ 0 w 10159"/>
                <a:gd name="connsiteY0" fmla="*/ 10160 h 10159"/>
                <a:gd name="connsiteX1" fmla="*/ 10159 w 10159"/>
                <a:gd name="connsiteY1" fmla="*/ 0 h 10159"/>
                <a:gd name="connsiteX2" fmla="*/ 10159 w 10159"/>
                <a:gd name="connsiteY2" fmla="*/ 0 h 10159"/>
                <a:gd name="connsiteX3" fmla="*/ 10159 w 10159"/>
                <a:gd name="connsiteY3" fmla="*/ 0 h 10159"/>
                <a:gd name="connsiteX4" fmla="*/ 0 w 10159"/>
                <a:gd name="connsiteY4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9" h="10159">
                  <a:moveTo>
                    <a:pt x="0" y="10160"/>
                  </a:moveTo>
                  <a:cubicBezTo>
                    <a:pt x="2539" y="7620"/>
                    <a:pt x="5080" y="2539"/>
                    <a:pt x="10159" y="0"/>
                  </a:cubicBezTo>
                  <a:cubicBezTo>
                    <a:pt x="10159" y="0"/>
                    <a:pt x="10159" y="0"/>
                    <a:pt x="10159" y="0"/>
                  </a:cubicBezTo>
                  <a:cubicBezTo>
                    <a:pt x="10159" y="0"/>
                    <a:pt x="10159" y="0"/>
                    <a:pt x="10159" y="0"/>
                  </a:cubicBezTo>
                  <a:cubicBezTo>
                    <a:pt x="7620" y="2539"/>
                    <a:pt x="2539" y="762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4EB5CACF-4183-41A3-B2D2-ED76D4CFD1A1}"/>
                </a:ext>
              </a:extLst>
            </p:cNvPr>
            <p:cNvSpPr/>
            <p:nvPr/>
          </p:nvSpPr>
          <p:spPr>
            <a:xfrm>
              <a:off x="18737580" y="710438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01015819-37A0-456D-926C-4C990E1E55EE}"/>
                </a:ext>
              </a:extLst>
            </p:cNvPr>
            <p:cNvSpPr/>
            <p:nvPr/>
          </p:nvSpPr>
          <p:spPr>
            <a:xfrm>
              <a:off x="18696228" y="7211059"/>
              <a:ext cx="13410" cy="15240"/>
            </a:xfrm>
            <a:custGeom>
              <a:avLst/>
              <a:gdLst>
                <a:gd name="connsiteX0" fmla="*/ 10871 w 13410"/>
                <a:gd name="connsiteY0" fmla="*/ 0 h 15240"/>
                <a:gd name="connsiteX1" fmla="*/ 13411 w 13410"/>
                <a:gd name="connsiteY1" fmla="*/ 7620 h 15240"/>
                <a:gd name="connsiteX2" fmla="*/ 3252 w 13410"/>
                <a:gd name="connsiteY2" fmla="*/ 15240 h 15240"/>
                <a:gd name="connsiteX3" fmla="*/ 711 w 13410"/>
                <a:gd name="connsiteY3" fmla="*/ 7620 h 15240"/>
                <a:gd name="connsiteX4" fmla="*/ 10871 w 13410"/>
                <a:gd name="connsiteY4" fmla="*/ 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0" h="15240">
                  <a:moveTo>
                    <a:pt x="10871" y="0"/>
                  </a:moveTo>
                  <a:cubicBezTo>
                    <a:pt x="10871" y="2540"/>
                    <a:pt x="13411" y="5080"/>
                    <a:pt x="13411" y="7620"/>
                  </a:cubicBezTo>
                  <a:cubicBezTo>
                    <a:pt x="10871" y="10160"/>
                    <a:pt x="5791" y="12700"/>
                    <a:pt x="3252" y="15240"/>
                  </a:cubicBezTo>
                  <a:cubicBezTo>
                    <a:pt x="3252" y="12700"/>
                    <a:pt x="-1829" y="7620"/>
                    <a:pt x="711" y="7620"/>
                  </a:cubicBezTo>
                  <a:cubicBezTo>
                    <a:pt x="3252" y="5080"/>
                    <a:pt x="5791" y="2540"/>
                    <a:pt x="1087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72789D8A-88F2-4BEA-AC12-6B71AE18512C}"/>
                </a:ext>
              </a:extLst>
            </p:cNvPr>
            <p:cNvSpPr/>
            <p:nvPr/>
          </p:nvSpPr>
          <p:spPr>
            <a:xfrm>
              <a:off x="18707100" y="7129780"/>
              <a:ext cx="2539" cy="2539"/>
            </a:xfrm>
            <a:custGeom>
              <a:avLst/>
              <a:gdLst>
                <a:gd name="connsiteX0" fmla="*/ 2539 w 2539"/>
                <a:gd name="connsiteY0" fmla="*/ 2539 h 2539"/>
                <a:gd name="connsiteX1" fmla="*/ 0 w 2539"/>
                <a:gd name="connsiteY1" fmla="*/ 0 h 2539"/>
                <a:gd name="connsiteX2" fmla="*/ 2539 w 2539"/>
                <a:gd name="connsiteY2" fmla="*/ 2539 h 2539"/>
                <a:gd name="connsiteX3" fmla="*/ 2539 w 2539"/>
                <a:gd name="connsiteY3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2539">
                  <a:moveTo>
                    <a:pt x="2539" y="2539"/>
                  </a:moveTo>
                  <a:cubicBezTo>
                    <a:pt x="0" y="2539"/>
                    <a:pt x="0" y="0"/>
                    <a:pt x="0" y="0"/>
                  </a:cubicBezTo>
                  <a:cubicBezTo>
                    <a:pt x="0" y="2539"/>
                    <a:pt x="2539" y="2539"/>
                    <a:pt x="2539" y="2539"/>
                  </a:cubicBezTo>
                  <a:cubicBezTo>
                    <a:pt x="2539" y="2539"/>
                    <a:pt x="2539" y="2539"/>
                    <a:pt x="2539" y="25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1386237-4FF4-4831-919F-900497588031}"/>
                </a:ext>
              </a:extLst>
            </p:cNvPr>
            <p:cNvSpPr/>
            <p:nvPr/>
          </p:nvSpPr>
          <p:spPr>
            <a:xfrm>
              <a:off x="18737580" y="710438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  <a:gd name="connsiteX4" fmla="*/ 0 w 25400"/>
                <a:gd name="connsiteY4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4316E625-4FE0-4157-B50F-5D0BB6AE92F5}"/>
                </a:ext>
              </a:extLst>
            </p:cNvPr>
            <p:cNvSpPr/>
            <p:nvPr/>
          </p:nvSpPr>
          <p:spPr>
            <a:xfrm>
              <a:off x="18140680" y="7988300"/>
              <a:ext cx="7619" cy="7619"/>
            </a:xfrm>
            <a:custGeom>
              <a:avLst/>
              <a:gdLst>
                <a:gd name="connsiteX0" fmla="*/ 7620 w 7619"/>
                <a:gd name="connsiteY0" fmla="*/ 2540 h 7619"/>
                <a:gd name="connsiteX1" fmla="*/ 0 w 7619"/>
                <a:gd name="connsiteY1" fmla="*/ 7620 h 7619"/>
                <a:gd name="connsiteX2" fmla="*/ 2539 w 7619"/>
                <a:gd name="connsiteY2" fmla="*/ 0 h 7619"/>
                <a:gd name="connsiteX3" fmla="*/ 7620 w 7619"/>
                <a:gd name="connsiteY3" fmla="*/ 254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7620" y="2540"/>
                  </a:moveTo>
                  <a:cubicBezTo>
                    <a:pt x="7620" y="5080"/>
                    <a:pt x="5080" y="7620"/>
                    <a:pt x="0" y="7620"/>
                  </a:cubicBezTo>
                  <a:cubicBezTo>
                    <a:pt x="0" y="7620"/>
                    <a:pt x="2539" y="0"/>
                    <a:pt x="2539" y="0"/>
                  </a:cubicBezTo>
                  <a:cubicBezTo>
                    <a:pt x="5080" y="2540"/>
                    <a:pt x="5080" y="2540"/>
                    <a:pt x="762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0AD186F-45DE-4A4C-921C-39A6D023C943}"/>
                </a:ext>
              </a:extLst>
            </p:cNvPr>
            <p:cNvSpPr/>
            <p:nvPr/>
          </p:nvSpPr>
          <p:spPr>
            <a:xfrm>
              <a:off x="18613119" y="6746240"/>
              <a:ext cx="299719" cy="393700"/>
            </a:xfrm>
            <a:custGeom>
              <a:avLst/>
              <a:gdLst>
                <a:gd name="connsiteX0" fmla="*/ 233680 w 299719"/>
                <a:gd name="connsiteY0" fmla="*/ 259080 h 393700"/>
                <a:gd name="connsiteX1" fmla="*/ 251461 w 299719"/>
                <a:gd name="connsiteY1" fmla="*/ 231140 h 393700"/>
                <a:gd name="connsiteX2" fmla="*/ 187961 w 299719"/>
                <a:gd name="connsiteY2" fmla="*/ 246380 h 393700"/>
                <a:gd name="connsiteX3" fmla="*/ 127000 w 299719"/>
                <a:gd name="connsiteY3" fmla="*/ 299720 h 393700"/>
                <a:gd name="connsiteX4" fmla="*/ 109220 w 299719"/>
                <a:gd name="connsiteY4" fmla="*/ 314960 h 393700"/>
                <a:gd name="connsiteX5" fmla="*/ 111761 w 299719"/>
                <a:gd name="connsiteY5" fmla="*/ 289560 h 393700"/>
                <a:gd name="connsiteX6" fmla="*/ 124461 w 299719"/>
                <a:gd name="connsiteY6" fmla="*/ 256540 h 393700"/>
                <a:gd name="connsiteX7" fmla="*/ 134620 w 299719"/>
                <a:gd name="connsiteY7" fmla="*/ 210820 h 393700"/>
                <a:gd name="connsiteX8" fmla="*/ 121920 w 299719"/>
                <a:gd name="connsiteY8" fmla="*/ 185420 h 393700"/>
                <a:gd name="connsiteX9" fmla="*/ 162561 w 299719"/>
                <a:gd name="connsiteY9" fmla="*/ 160020 h 393700"/>
                <a:gd name="connsiteX10" fmla="*/ 228600 w 299719"/>
                <a:gd name="connsiteY10" fmla="*/ 96520 h 393700"/>
                <a:gd name="connsiteX11" fmla="*/ 271780 w 299719"/>
                <a:gd name="connsiteY11" fmla="*/ 58420 h 393700"/>
                <a:gd name="connsiteX12" fmla="*/ 299720 w 299719"/>
                <a:gd name="connsiteY12" fmla="*/ 7620 h 393700"/>
                <a:gd name="connsiteX13" fmla="*/ 284480 w 299719"/>
                <a:gd name="connsiteY13" fmla="*/ 0 h 393700"/>
                <a:gd name="connsiteX14" fmla="*/ 210820 w 299719"/>
                <a:gd name="connsiteY14" fmla="*/ 30480 h 393700"/>
                <a:gd name="connsiteX15" fmla="*/ 177800 w 299719"/>
                <a:gd name="connsiteY15" fmla="*/ 71120 h 393700"/>
                <a:gd name="connsiteX16" fmla="*/ 190500 w 299719"/>
                <a:gd name="connsiteY16" fmla="*/ 111760 h 393700"/>
                <a:gd name="connsiteX17" fmla="*/ 185420 w 299719"/>
                <a:gd name="connsiteY17" fmla="*/ 129540 h 393700"/>
                <a:gd name="connsiteX18" fmla="*/ 162561 w 299719"/>
                <a:gd name="connsiteY18" fmla="*/ 137160 h 393700"/>
                <a:gd name="connsiteX19" fmla="*/ 149861 w 299719"/>
                <a:gd name="connsiteY19" fmla="*/ 114300 h 393700"/>
                <a:gd name="connsiteX20" fmla="*/ 129541 w 299719"/>
                <a:gd name="connsiteY20" fmla="*/ 99060 h 393700"/>
                <a:gd name="connsiteX21" fmla="*/ 119380 w 299719"/>
                <a:gd name="connsiteY21" fmla="*/ 124460 h 393700"/>
                <a:gd name="connsiteX22" fmla="*/ 132080 w 299719"/>
                <a:gd name="connsiteY22" fmla="*/ 134620 h 393700"/>
                <a:gd name="connsiteX23" fmla="*/ 114300 w 299719"/>
                <a:gd name="connsiteY23" fmla="*/ 139700 h 393700"/>
                <a:gd name="connsiteX24" fmla="*/ 5080 w 299719"/>
                <a:gd name="connsiteY24" fmla="*/ 223520 h 393700"/>
                <a:gd name="connsiteX25" fmla="*/ 0 w 299719"/>
                <a:gd name="connsiteY25" fmla="*/ 226060 h 393700"/>
                <a:gd name="connsiteX26" fmla="*/ 0 w 299719"/>
                <a:gd name="connsiteY26" fmla="*/ 393700 h 393700"/>
                <a:gd name="connsiteX27" fmla="*/ 10161 w 299719"/>
                <a:gd name="connsiteY27" fmla="*/ 378460 h 393700"/>
                <a:gd name="connsiteX28" fmla="*/ 35561 w 299719"/>
                <a:gd name="connsiteY28" fmla="*/ 345440 h 393700"/>
                <a:gd name="connsiteX29" fmla="*/ 25400 w 299719"/>
                <a:gd name="connsiteY29" fmla="*/ 335280 h 393700"/>
                <a:gd name="connsiteX30" fmla="*/ 33020 w 299719"/>
                <a:gd name="connsiteY30" fmla="*/ 325120 h 393700"/>
                <a:gd name="connsiteX31" fmla="*/ 40641 w 299719"/>
                <a:gd name="connsiteY31" fmla="*/ 337820 h 393700"/>
                <a:gd name="connsiteX32" fmla="*/ 38100 w 299719"/>
                <a:gd name="connsiteY32" fmla="*/ 345440 h 393700"/>
                <a:gd name="connsiteX33" fmla="*/ 63500 w 299719"/>
                <a:gd name="connsiteY33" fmla="*/ 353060 h 393700"/>
                <a:gd name="connsiteX34" fmla="*/ 88900 w 299719"/>
                <a:gd name="connsiteY34" fmla="*/ 375920 h 393700"/>
                <a:gd name="connsiteX35" fmla="*/ 101600 w 299719"/>
                <a:gd name="connsiteY35" fmla="*/ 386080 h 393700"/>
                <a:gd name="connsiteX36" fmla="*/ 132080 w 299719"/>
                <a:gd name="connsiteY36" fmla="*/ 358140 h 393700"/>
                <a:gd name="connsiteX37" fmla="*/ 154941 w 299719"/>
                <a:gd name="connsiteY37" fmla="*/ 330200 h 393700"/>
                <a:gd name="connsiteX38" fmla="*/ 177800 w 299719"/>
                <a:gd name="connsiteY38" fmla="*/ 335280 h 393700"/>
                <a:gd name="connsiteX39" fmla="*/ 233680 w 299719"/>
                <a:gd name="connsiteY39" fmla="*/ 259080 h 393700"/>
                <a:gd name="connsiteX40" fmla="*/ 71120 w 299719"/>
                <a:gd name="connsiteY40" fmla="*/ 289560 h 393700"/>
                <a:gd name="connsiteX41" fmla="*/ 63500 w 299719"/>
                <a:gd name="connsiteY41" fmla="*/ 292100 h 393700"/>
                <a:gd name="connsiteX42" fmla="*/ 55880 w 299719"/>
                <a:gd name="connsiteY42" fmla="*/ 281940 h 393700"/>
                <a:gd name="connsiteX43" fmla="*/ 63500 w 299719"/>
                <a:gd name="connsiteY43" fmla="*/ 279400 h 393700"/>
                <a:gd name="connsiteX44" fmla="*/ 71120 w 299719"/>
                <a:gd name="connsiteY44" fmla="*/ 289560 h 393700"/>
                <a:gd name="connsiteX45" fmla="*/ 106680 w 299719"/>
                <a:gd name="connsiteY45" fmla="*/ 228600 h 393700"/>
                <a:gd name="connsiteX46" fmla="*/ 96520 w 299719"/>
                <a:gd name="connsiteY46" fmla="*/ 218440 h 393700"/>
                <a:gd name="connsiteX47" fmla="*/ 104141 w 299719"/>
                <a:gd name="connsiteY47" fmla="*/ 215900 h 393700"/>
                <a:gd name="connsiteX48" fmla="*/ 114300 w 299719"/>
                <a:gd name="connsiteY48" fmla="*/ 226060 h 393700"/>
                <a:gd name="connsiteX49" fmla="*/ 106680 w 299719"/>
                <a:gd name="connsiteY49" fmla="*/ 228600 h 393700"/>
                <a:gd name="connsiteX50" fmla="*/ 198120 w 299719"/>
                <a:gd name="connsiteY50" fmla="*/ 259080 h 393700"/>
                <a:gd name="connsiteX51" fmla="*/ 190500 w 299719"/>
                <a:gd name="connsiteY51" fmla="*/ 261620 h 393700"/>
                <a:gd name="connsiteX52" fmla="*/ 182880 w 299719"/>
                <a:gd name="connsiteY52" fmla="*/ 248920 h 393700"/>
                <a:gd name="connsiteX53" fmla="*/ 193041 w 299719"/>
                <a:gd name="connsiteY53" fmla="*/ 243840 h 393700"/>
                <a:gd name="connsiteX54" fmla="*/ 198120 w 299719"/>
                <a:gd name="connsiteY54" fmla="*/ 259080 h 3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99719" h="393700">
                  <a:moveTo>
                    <a:pt x="233680" y="259080"/>
                  </a:moveTo>
                  <a:cubicBezTo>
                    <a:pt x="241300" y="251460"/>
                    <a:pt x="246380" y="241300"/>
                    <a:pt x="251461" y="231140"/>
                  </a:cubicBezTo>
                  <a:cubicBezTo>
                    <a:pt x="226061" y="218440"/>
                    <a:pt x="203200" y="220980"/>
                    <a:pt x="187961" y="246380"/>
                  </a:cubicBezTo>
                  <a:cubicBezTo>
                    <a:pt x="157480" y="251460"/>
                    <a:pt x="139700" y="271780"/>
                    <a:pt x="127000" y="299720"/>
                  </a:cubicBezTo>
                  <a:cubicBezTo>
                    <a:pt x="124461" y="304800"/>
                    <a:pt x="116841" y="309880"/>
                    <a:pt x="109220" y="314960"/>
                  </a:cubicBezTo>
                  <a:cubicBezTo>
                    <a:pt x="109220" y="307340"/>
                    <a:pt x="109220" y="297180"/>
                    <a:pt x="111761" y="289560"/>
                  </a:cubicBezTo>
                  <a:cubicBezTo>
                    <a:pt x="114300" y="276860"/>
                    <a:pt x="116841" y="259080"/>
                    <a:pt x="124461" y="256540"/>
                  </a:cubicBezTo>
                  <a:cubicBezTo>
                    <a:pt x="157480" y="243840"/>
                    <a:pt x="142241" y="228600"/>
                    <a:pt x="134620" y="210820"/>
                  </a:cubicBezTo>
                  <a:cubicBezTo>
                    <a:pt x="129541" y="200660"/>
                    <a:pt x="99061" y="205740"/>
                    <a:pt x="121920" y="185420"/>
                  </a:cubicBezTo>
                  <a:cubicBezTo>
                    <a:pt x="132080" y="175260"/>
                    <a:pt x="147320" y="162560"/>
                    <a:pt x="162561" y="160020"/>
                  </a:cubicBezTo>
                  <a:cubicBezTo>
                    <a:pt x="223520" y="154940"/>
                    <a:pt x="223520" y="154940"/>
                    <a:pt x="228600" y="96520"/>
                  </a:cubicBezTo>
                  <a:cubicBezTo>
                    <a:pt x="231141" y="76200"/>
                    <a:pt x="231141" y="45720"/>
                    <a:pt x="271780" y="58420"/>
                  </a:cubicBezTo>
                  <a:cubicBezTo>
                    <a:pt x="274320" y="58420"/>
                    <a:pt x="289561" y="25400"/>
                    <a:pt x="299720" y="7620"/>
                  </a:cubicBezTo>
                  <a:cubicBezTo>
                    <a:pt x="299720" y="7620"/>
                    <a:pt x="289561" y="2540"/>
                    <a:pt x="284480" y="0"/>
                  </a:cubicBezTo>
                  <a:cubicBezTo>
                    <a:pt x="271780" y="38100"/>
                    <a:pt x="233680" y="12700"/>
                    <a:pt x="210820" y="30480"/>
                  </a:cubicBezTo>
                  <a:cubicBezTo>
                    <a:pt x="195580" y="43180"/>
                    <a:pt x="185420" y="53340"/>
                    <a:pt x="177800" y="71120"/>
                  </a:cubicBezTo>
                  <a:cubicBezTo>
                    <a:pt x="172720" y="88900"/>
                    <a:pt x="162561" y="106680"/>
                    <a:pt x="190500" y="111760"/>
                  </a:cubicBezTo>
                  <a:cubicBezTo>
                    <a:pt x="187961" y="116840"/>
                    <a:pt x="187961" y="127000"/>
                    <a:pt x="185420" y="129540"/>
                  </a:cubicBezTo>
                  <a:cubicBezTo>
                    <a:pt x="177800" y="134620"/>
                    <a:pt x="167641" y="142240"/>
                    <a:pt x="162561" y="137160"/>
                  </a:cubicBezTo>
                  <a:cubicBezTo>
                    <a:pt x="154941" y="134620"/>
                    <a:pt x="154941" y="119380"/>
                    <a:pt x="149861" y="114300"/>
                  </a:cubicBezTo>
                  <a:cubicBezTo>
                    <a:pt x="144780" y="106680"/>
                    <a:pt x="137161" y="104140"/>
                    <a:pt x="129541" y="99060"/>
                  </a:cubicBezTo>
                  <a:cubicBezTo>
                    <a:pt x="127000" y="106680"/>
                    <a:pt x="121920" y="116840"/>
                    <a:pt x="119380" y="124460"/>
                  </a:cubicBezTo>
                  <a:cubicBezTo>
                    <a:pt x="124461" y="127000"/>
                    <a:pt x="127000" y="132080"/>
                    <a:pt x="132080" y="134620"/>
                  </a:cubicBezTo>
                  <a:cubicBezTo>
                    <a:pt x="127000" y="137160"/>
                    <a:pt x="119380" y="139700"/>
                    <a:pt x="114300" y="139700"/>
                  </a:cubicBezTo>
                  <a:cubicBezTo>
                    <a:pt x="88900" y="182880"/>
                    <a:pt x="48261" y="203200"/>
                    <a:pt x="5080" y="223520"/>
                  </a:cubicBezTo>
                  <a:cubicBezTo>
                    <a:pt x="2541" y="223520"/>
                    <a:pt x="2541" y="226060"/>
                    <a:pt x="0" y="226060"/>
                  </a:cubicBezTo>
                  <a:lnTo>
                    <a:pt x="0" y="393700"/>
                  </a:lnTo>
                  <a:cubicBezTo>
                    <a:pt x="2541" y="388620"/>
                    <a:pt x="7620" y="383540"/>
                    <a:pt x="10161" y="378460"/>
                  </a:cubicBezTo>
                  <a:cubicBezTo>
                    <a:pt x="17780" y="368300"/>
                    <a:pt x="27941" y="355600"/>
                    <a:pt x="35561" y="345440"/>
                  </a:cubicBezTo>
                  <a:cubicBezTo>
                    <a:pt x="30480" y="342900"/>
                    <a:pt x="27941" y="340360"/>
                    <a:pt x="25400" y="335280"/>
                  </a:cubicBezTo>
                  <a:cubicBezTo>
                    <a:pt x="25400" y="335280"/>
                    <a:pt x="30480" y="330200"/>
                    <a:pt x="33020" y="325120"/>
                  </a:cubicBezTo>
                  <a:cubicBezTo>
                    <a:pt x="35561" y="330200"/>
                    <a:pt x="38100" y="332740"/>
                    <a:pt x="40641" y="337820"/>
                  </a:cubicBezTo>
                  <a:cubicBezTo>
                    <a:pt x="40641" y="340360"/>
                    <a:pt x="38100" y="342900"/>
                    <a:pt x="38100" y="345440"/>
                  </a:cubicBezTo>
                  <a:cubicBezTo>
                    <a:pt x="45720" y="347980"/>
                    <a:pt x="58420" y="358140"/>
                    <a:pt x="63500" y="353060"/>
                  </a:cubicBezTo>
                  <a:cubicBezTo>
                    <a:pt x="96520" y="335280"/>
                    <a:pt x="93980" y="353060"/>
                    <a:pt x="88900" y="375920"/>
                  </a:cubicBezTo>
                  <a:cubicBezTo>
                    <a:pt x="88900" y="378460"/>
                    <a:pt x="96520" y="383540"/>
                    <a:pt x="101600" y="386080"/>
                  </a:cubicBezTo>
                  <a:cubicBezTo>
                    <a:pt x="109220" y="373380"/>
                    <a:pt x="106680" y="350520"/>
                    <a:pt x="132080" y="358140"/>
                  </a:cubicBezTo>
                  <a:cubicBezTo>
                    <a:pt x="139700" y="347980"/>
                    <a:pt x="147320" y="340360"/>
                    <a:pt x="154941" y="330200"/>
                  </a:cubicBezTo>
                  <a:cubicBezTo>
                    <a:pt x="160020" y="340360"/>
                    <a:pt x="167641" y="365760"/>
                    <a:pt x="177800" y="335280"/>
                  </a:cubicBezTo>
                  <a:cubicBezTo>
                    <a:pt x="182880" y="299720"/>
                    <a:pt x="208280" y="279400"/>
                    <a:pt x="233680" y="259080"/>
                  </a:cubicBezTo>
                  <a:close/>
                  <a:moveTo>
                    <a:pt x="71120" y="289560"/>
                  </a:moveTo>
                  <a:cubicBezTo>
                    <a:pt x="68580" y="289560"/>
                    <a:pt x="66041" y="292100"/>
                    <a:pt x="63500" y="292100"/>
                  </a:cubicBezTo>
                  <a:cubicBezTo>
                    <a:pt x="60961" y="289560"/>
                    <a:pt x="58420" y="284480"/>
                    <a:pt x="55880" y="281940"/>
                  </a:cubicBezTo>
                  <a:cubicBezTo>
                    <a:pt x="58420" y="281940"/>
                    <a:pt x="63500" y="276860"/>
                    <a:pt x="63500" y="279400"/>
                  </a:cubicBezTo>
                  <a:cubicBezTo>
                    <a:pt x="66041" y="281940"/>
                    <a:pt x="68580" y="284480"/>
                    <a:pt x="71120" y="289560"/>
                  </a:cubicBezTo>
                  <a:close/>
                  <a:moveTo>
                    <a:pt x="106680" y="228600"/>
                  </a:moveTo>
                  <a:cubicBezTo>
                    <a:pt x="104141" y="226060"/>
                    <a:pt x="99061" y="220980"/>
                    <a:pt x="96520" y="218440"/>
                  </a:cubicBezTo>
                  <a:cubicBezTo>
                    <a:pt x="99061" y="218440"/>
                    <a:pt x="104141" y="213360"/>
                    <a:pt x="104141" y="215900"/>
                  </a:cubicBezTo>
                  <a:cubicBezTo>
                    <a:pt x="106680" y="218440"/>
                    <a:pt x="111761" y="223520"/>
                    <a:pt x="114300" y="226060"/>
                  </a:cubicBezTo>
                  <a:cubicBezTo>
                    <a:pt x="111761" y="228600"/>
                    <a:pt x="109220" y="231140"/>
                    <a:pt x="106680" y="228600"/>
                  </a:cubicBezTo>
                  <a:close/>
                  <a:moveTo>
                    <a:pt x="198120" y="259080"/>
                  </a:moveTo>
                  <a:cubicBezTo>
                    <a:pt x="198120" y="259080"/>
                    <a:pt x="193041" y="261620"/>
                    <a:pt x="190500" y="261620"/>
                  </a:cubicBezTo>
                  <a:cubicBezTo>
                    <a:pt x="187961" y="256540"/>
                    <a:pt x="185420" y="254000"/>
                    <a:pt x="182880" y="248920"/>
                  </a:cubicBezTo>
                  <a:cubicBezTo>
                    <a:pt x="185420" y="246380"/>
                    <a:pt x="190500" y="246380"/>
                    <a:pt x="193041" y="243840"/>
                  </a:cubicBezTo>
                  <a:cubicBezTo>
                    <a:pt x="195580" y="251460"/>
                    <a:pt x="198120" y="256540"/>
                    <a:pt x="198120" y="259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E07E6284-6FD0-40ED-83A3-A02648E05D21}"/>
                </a:ext>
              </a:extLst>
            </p:cNvPr>
            <p:cNvSpPr/>
            <p:nvPr/>
          </p:nvSpPr>
          <p:spPr>
            <a:xfrm>
              <a:off x="21336000" y="7134859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3C04C1C9-FA3F-4922-9101-D0B6A896FD3D}"/>
                </a:ext>
              </a:extLst>
            </p:cNvPr>
            <p:cNvSpPr/>
            <p:nvPr/>
          </p:nvSpPr>
          <p:spPr>
            <a:xfrm>
              <a:off x="21617939" y="7419340"/>
              <a:ext cx="7621" cy="7619"/>
            </a:xfrm>
            <a:custGeom>
              <a:avLst/>
              <a:gdLst>
                <a:gd name="connsiteX0" fmla="*/ 0 w 7621"/>
                <a:gd name="connsiteY0" fmla="*/ 5080 h 7619"/>
                <a:gd name="connsiteX1" fmla="*/ 7621 w 7621"/>
                <a:gd name="connsiteY1" fmla="*/ 0 h 7619"/>
                <a:gd name="connsiteX2" fmla="*/ 5080 w 7621"/>
                <a:gd name="connsiteY2" fmla="*/ 7620 h 7619"/>
                <a:gd name="connsiteX3" fmla="*/ 0 w 7621"/>
                <a:gd name="connsiteY3" fmla="*/ 508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1" h="7619">
                  <a:moveTo>
                    <a:pt x="0" y="5080"/>
                  </a:moveTo>
                  <a:cubicBezTo>
                    <a:pt x="0" y="2540"/>
                    <a:pt x="2541" y="0"/>
                    <a:pt x="7621" y="0"/>
                  </a:cubicBezTo>
                  <a:cubicBezTo>
                    <a:pt x="7621" y="0"/>
                    <a:pt x="5080" y="7620"/>
                    <a:pt x="5080" y="7620"/>
                  </a:cubicBezTo>
                  <a:cubicBezTo>
                    <a:pt x="2541" y="5080"/>
                    <a:pt x="0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8ADFD468-27B0-479A-BD49-94A9BE834B8B}"/>
                </a:ext>
              </a:extLst>
            </p:cNvPr>
            <p:cNvSpPr/>
            <p:nvPr/>
          </p:nvSpPr>
          <p:spPr>
            <a:xfrm>
              <a:off x="20612100" y="9906000"/>
              <a:ext cx="7619" cy="7619"/>
            </a:xfrm>
            <a:custGeom>
              <a:avLst/>
              <a:gdLst>
                <a:gd name="connsiteX0" fmla="*/ 0 w 7619"/>
                <a:gd name="connsiteY0" fmla="*/ 5080 h 7619"/>
                <a:gd name="connsiteX1" fmla="*/ 7620 w 7619"/>
                <a:gd name="connsiteY1" fmla="*/ 0 h 7619"/>
                <a:gd name="connsiteX2" fmla="*/ 5080 w 7619"/>
                <a:gd name="connsiteY2" fmla="*/ 7620 h 7619"/>
                <a:gd name="connsiteX3" fmla="*/ 0 w 7619"/>
                <a:gd name="connsiteY3" fmla="*/ 508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0" y="5080"/>
                  </a:moveTo>
                  <a:cubicBezTo>
                    <a:pt x="0" y="2540"/>
                    <a:pt x="2539" y="0"/>
                    <a:pt x="7620" y="0"/>
                  </a:cubicBezTo>
                  <a:cubicBezTo>
                    <a:pt x="7620" y="0"/>
                    <a:pt x="5080" y="7620"/>
                    <a:pt x="5080" y="7620"/>
                  </a:cubicBezTo>
                  <a:cubicBezTo>
                    <a:pt x="2539" y="5080"/>
                    <a:pt x="0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8B38BF9-08E6-4716-BB2E-45A6AA2C3B73}"/>
                </a:ext>
              </a:extLst>
            </p:cNvPr>
            <p:cNvSpPr/>
            <p:nvPr/>
          </p:nvSpPr>
          <p:spPr>
            <a:xfrm>
              <a:off x="21615400" y="7419340"/>
              <a:ext cx="7619" cy="17779"/>
            </a:xfrm>
            <a:custGeom>
              <a:avLst/>
              <a:gdLst>
                <a:gd name="connsiteX0" fmla="*/ 0 w 7619"/>
                <a:gd name="connsiteY0" fmla="*/ 7620 h 17779"/>
                <a:gd name="connsiteX1" fmla="*/ 0 w 7619"/>
                <a:gd name="connsiteY1" fmla="*/ 7620 h 17779"/>
                <a:gd name="connsiteX2" fmla="*/ 5080 w 7619"/>
                <a:gd name="connsiteY2" fmla="*/ 7620 h 17779"/>
                <a:gd name="connsiteX3" fmla="*/ 7620 w 7619"/>
                <a:gd name="connsiteY3" fmla="*/ 0 h 17779"/>
                <a:gd name="connsiteX4" fmla="*/ 0 w 7619"/>
                <a:gd name="connsiteY4" fmla="*/ 17780 h 17779"/>
                <a:gd name="connsiteX5" fmla="*/ 2539 w 7619"/>
                <a:gd name="connsiteY5" fmla="*/ 10160 h 17779"/>
                <a:gd name="connsiteX6" fmla="*/ 0 w 7619"/>
                <a:gd name="connsiteY6" fmla="*/ 762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79">
                  <a:moveTo>
                    <a:pt x="0" y="7620"/>
                  </a:moveTo>
                  <a:cubicBezTo>
                    <a:pt x="2539" y="5080"/>
                    <a:pt x="2539" y="5080"/>
                    <a:pt x="0" y="7620"/>
                  </a:cubicBezTo>
                  <a:cubicBezTo>
                    <a:pt x="2539" y="5080"/>
                    <a:pt x="5080" y="7620"/>
                    <a:pt x="5080" y="7620"/>
                  </a:cubicBezTo>
                  <a:cubicBezTo>
                    <a:pt x="5080" y="7620"/>
                    <a:pt x="7620" y="0"/>
                    <a:pt x="7620" y="0"/>
                  </a:cubicBezTo>
                  <a:cubicBezTo>
                    <a:pt x="5080" y="5080"/>
                    <a:pt x="2539" y="12700"/>
                    <a:pt x="0" y="17780"/>
                  </a:cubicBezTo>
                  <a:cubicBezTo>
                    <a:pt x="0" y="17780"/>
                    <a:pt x="2539" y="10160"/>
                    <a:pt x="2539" y="10160"/>
                  </a:cubicBezTo>
                  <a:cubicBezTo>
                    <a:pt x="5080" y="7620"/>
                    <a:pt x="2539" y="7620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DD0CA828-A8FC-43A1-8580-5F319C313F13}"/>
                </a:ext>
              </a:extLst>
            </p:cNvPr>
            <p:cNvSpPr/>
            <p:nvPr/>
          </p:nvSpPr>
          <p:spPr>
            <a:xfrm>
              <a:off x="21336634" y="7135494"/>
              <a:ext cx="1904" cy="1905"/>
            </a:xfrm>
            <a:custGeom>
              <a:avLst/>
              <a:gdLst>
                <a:gd name="connsiteX0" fmla="*/ 1905 w 1904"/>
                <a:gd name="connsiteY0" fmla="*/ 1905 h 1905"/>
                <a:gd name="connsiteX1" fmla="*/ 1905 w 1904"/>
                <a:gd name="connsiteY1" fmla="*/ 1905 h 1905"/>
                <a:gd name="connsiteX2" fmla="*/ 1905 w 1904"/>
                <a:gd name="connsiteY2" fmla="*/ 1905 h 1905"/>
                <a:gd name="connsiteX3" fmla="*/ 1905 w 1904"/>
                <a:gd name="connsiteY3" fmla="*/ 1905 h 1905"/>
                <a:gd name="connsiteX4" fmla="*/ 1905 w 1904"/>
                <a:gd name="connsiteY4" fmla="*/ 1905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1905">
                  <a:moveTo>
                    <a:pt x="1905" y="1905"/>
                  </a:moveTo>
                  <a:cubicBezTo>
                    <a:pt x="1905" y="1905"/>
                    <a:pt x="-635" y="-635"/>
                    <a:pt x="1905" y="1905"/>
                  </a:cubicBezTo>
                  <a:cubicBezTo>
                    <a:pt x="-635" y="-635"/>
                    <a:pt x="-635" y="-635"/>
                    <a:pt x="1905" y="1905"/>
                  </a:cubicBezTo>
                  <a:cubicBezTo>
                    <a:pt x="-635" y="-635"/>
                    <a:pt x="-635" y="-635"/>
                    <a:pt x="1905" y="1905"/>
                  </a:cubicBezTo>
                  <a:cubicBezTo>
                    <a:pt x="-635" y="1905"/>
                    <a:pt x="1905" y="1905"/>
                    <a:pt x="1905" y="1905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AF50A2A-F619-483D-A77E-BE9AB4A19244}"/>
                </a:ext>
              </a:extLst>
            </p:cNvPr>
            <p:cNvSpPr/>
            <p:nvPr/>
          </p:nvSpPr>
          <p:spPr>
            <a:xfrm>
              <a:off x="21336000" y="7132319"/>
              <a:ext cx="3591" cy="3669"/>
            </a:xfrm>
            <a:custGeom>
              <a:avLst/>
              <a:gdLst>
                <a:gd name="connsiteX0" fmla="*/ 0 w 3591"/>
                <a:gd name="connsiteY0" fmla="*/ 2540 h 3669"/>
                <a:gd name="connsiteX1" fmla="*/ 0 w 3591"/>
                <a:gd name="connsiteY1" fmla="*/ 2540 h 3669"/>
                <a:gd name="connsiteX2" fmla="*/ 2539 w 3591"/>
                <a:gd name="connsiteY2" fmla="*/ 0 h 3669"/>
                <a:gd name="connsiteX3" fmla="*/ 0 w 3591"/>
                <a:gd name="connsiteY3" fmla="*/ 2540 h 3669"/>
                <a:gd name="connsiteX4" fmla="*/ 0 w 3591"/>
                <a:gd name="connsiteY4" fmla="*/ 2540 h 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91" h="3669">
                  <a:moveTo>
                    <a:pt x="0" y="2540"/>
                  </a:moveTo>
                  <a:cubicBezTo>
                    <a:pt x="0" y="2540"/>
                    <a:pt x="0" y="2540"/>
                    <a:pt x="0" y="2540"/>
                  </a:cubicBezTo>
                  <a:cubicBezTo>
                    <a:pt x="0" y="0"/>
                    <a:pt x="2539" y="0"/>
                    <a:pt x="2539" y="0"/>
                  </a:cubicBezTo>
                  <a:cubicBezTo>
                    <a:pt x="5080" y="0"/>
                    <a:pt x="2539" y="5080"/>
                    <a:pt x="0" y="2540"/>
                  </a:cubicBezTo>
                  <a:cubicBezTo>
                    <a:pt x="2539" y="5080"/>
                    <a:pt x="2539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A57DEB7B-9669-45B7-A4F0-8E1E6C448FE1}"/>
                </a:ext>
              </a:extLst>
            </p:cNvPr>
            <p:cNvSpPr/>
            <p:nvPr/>
          </p:nvSpPr>
          <p:spPr>
            <a:xfrm>
              <a:off x="21612860" y="7424419"/>
              <a:ext cx="5078" cy="2540"/>
            </a:xfrm>
            <a:custGeom>
              <a:avLst/>
              <a:gdLst>
                <a:gd name="connsiteX0" fmla="*/ 0 w 5078"/>
                <a:gd name="connsiteY0" fmla="*/ 0 h 2540"/>
                <a:gd name="connsiteX1" fmla="*/ 5079 w 5078"/>
                <a:gd name="connsiteY1" fmla="*/ 0 h 2540"/>
                <a:gd name="connsiteX2" fmla="*/ 5079 w 5078"/>
                <a:gd name="connsiteY2" fmla="*/ 2540 h 2540"/>
                <a:gd name="connsiteX3" fmla="*/ 0 w 5078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8" h="2540">
                  <a:moveTo>
                    <a:pt x="0" y="0"/>
                  </a:moveTo>
                  <a:cubicBezTo>
                    <a:pt x="0" y="0"/>
                    <a:pt x="2539" y="0"/>
                    <a:pt x="5079" y="0"/>
                  </a:cubicBezTo>
                  <a:cubicBezTo>
                    <a:pt x="5079" y="0"/>
                    <a:pt x="5079" y="0"/>
                    <a:pt x="5079" y="2540"/>
                  </a:cubicBezTo>
                  <a:cubicBezTo>
                    <a:pt x="2539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DCACF6-52C6-47AB-BC0C-4B51EFC962F4}"/>
                </a:ext>
              </a:extLst>
            </p:cNvPr>
            <p:cNvSpPr/>
            <p:nvPr/>
          </p:nvSpPr>
          <p:spPr>
            <a:xfrm>
              <a:off x="20609560" y="9903459"/>
              <a:ext cx="7619" cy="17780"/>
            </a:xfrm>
            <a:custGeom>
              <a:avLst/>
              <a:gdLst>
                <a:gd name="connsiteX0" fmla="*/ 0 w 7619"/>
                <a:gd name="connsiteY0" fmla="*/ 7620 h 17780"/>
                <a:gd name="connsiteX1" fmla="*/ 0 w 7619"/>
                <a:gd name="connsiteY1" fmla="*/ 7620 h 17780"/>
                <a:gd name="connsiteX2" fmla="*/ 5079 w 7619"/>
                <a:gd name="connsiteY2" fmla="*/ 7620 h 17780"/>
                <a:gd name="connsiteX3" fmla="*/ 7620 w 7619"/>
                <a:gd name="connsiteY3" fmla="*/ 0 h 17780"/>
                <a:gd name="connsiteX4" fmla="*/ 0 w 7619"/>
                <a:gd name="connsiteY4" fmla="*/ 17780 h 17780"/>
                <a:gd name="connsiteX5" fmla="*/ 2539 w 7619"/>
                <a:gd name="connsiteY5" fmla="*/ 10160 h 17780"/>
                <a:gd name="connsiteX6" fmla="*/ 0 w 7619"/>
                <a:gd name="connsiteY6" fmla="*/ 762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80">
                  <a:moveTo>
                    <a:pt x="0" y="7620"/>
                  </a:moveTo>
                  <a:cubicBezTo>
                    <a:pt x="0" y="7620"/>
                    <a:pt x="2539" y="7620"/>
                    <a:pt x="0" y="7620"/>
                  </a:cubicBezTo>
                  <a:cubicBezTo>
                    <a:pt x="2539" y="5080"/>
                    <a:pt x="5079" y="7620"/>
                    <a:pt x="5079" y="7620"/>
                  </a:cubicBezTo>
                  <a:cubicBezTo>
                    <a:pt x="5079" y="7620"/>
                    <a:pt x="7620" y="0"/>
                    <a:pt x="7620" y="0"/>
                  </a:cubicBezTo>
                  <a:cubicBezTo>
                    <a:pt x="5079" y="5080"/>
                    <a:pt x="2539" y="12700"/>
                    <a:pt x="0" y="17780"/>
                  </a:cubicBezTo>
                  <a:cubicBezTo>
                    <a:pt x="0" y="17780"/>
                    <a:pt x="2539" y="10160"/>
                    <a:pt x="2539" y="10160"/>
                  </a:cubicBezTo>
                  <a:cubicBezTo>
                    <a:pt x="5079" y="10160"/>
                    <a:pt x="2539" y="10160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A76E805-E0D1-4E65-BDFC-EB5AF52D7FF8}"/>
                </a:ext>
              </a:extLst>
            </p:cNvPr>
            <p:cNvSpPr/>
            <p:nvPr/>
          </p:nvSpPr>
          <p:spPr>
            <a:xfrm>
              <a:off x="18775680" y="9458959"/>
              <a:ext cx="17780" cy="17780"/>
            </a:xfrm>
            <a:custGeom>
              <a:avLst/>
              <a:gdLst>
                <a:gd name="connsiteX0" fmla="*/ 0 w 17780"/>
                <a:gd name="connsiteY0" fmla="*/ 17780 h 17780"/>
                <a:gd name="connsiteX1" fmla="*/ 7620 w 17780"/>
                <a:gd name="connsiteY1" fmla="*/ 12700 h 17780"/>
                <a:gd name="connsiteX2" fmla="*/ 10159 w 17780"/>
                <a:gd name="connsiteY2" fmla="*/ 12700 h 17780"/>
                <a:gd name="connsiteX3" fmla="*/ 7620 w 17780"/>
                <a:gd name="connsiteY3" fmla="*/ 10160 h 17780"/>
                <a:gd name="connsiteX4" fmla="*/ 7620 w 17780"/>
                <a:gd name="connsiteY4" fmla="*/ 7620 h 17780"/>
                <a:gd name="connsiteX5" fmla="*/ 5080 w 17780"/>
                <a:gd name="connsiteY5" fmla="*/ 0 h 17780"/>
                <a:gd name="connsiteX6" fmla="*/ 17780 w 17780"/>
                <a:gd name="connsiteY6" fmla="*/ 10160 h 17780"/>
                <a:gd name="connsiteX7" fmla="*/ 0 w 17780"/>
                <a:gd name="connsiteY7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80" h="17780">
                  <a:moveTo>
                    <a:pt x="0" y="17780"/>
                  </a:moveTo>
                  <a:cubicBezTo>
                    <a:pt x="2539" y="15240"/>
                    <a:pt x="5080" y="15240"/>
                    <a:pt x="7620" y="12700"/>
                  </a:cubicBezTo>
                  <a:cubicBezTo>
                    <a:pt x="10159" y="12700"/>
                    <a:pt x="10159" y="12700"/>
                    <a:pt x="10159" y="12700"/>
                  </a:cubicBezTo>
                  <a:cubicBezTo>
                    <a:pt x="10159" y="12700"/>
                    <a:pt x="7620" y="12700"/>
                    <a:pt x="7620" y="10160"/>
                  </a:cubicBezTo>
                  <a:cubicBezTo>
                    <a:pt x="7620" y="10160"/>
                    <a:pt x="7620" y="10160"/>
                    <a:pt x="7620" y="7620"/>
                  </a:cubicBezTo>
                  <a:cubicBezTo>
                    <a:pt x="7620" y="2540"/>
                    <a:pt x="7620" y="0"/>
                    <a:pt x="5080" y="0"/>
                  </a:cubicBezTo>
                  <a:cubicBezTo>
                    <a:pt x="10159" y="2540"/>
                    <a:pt x="12700" y="7620"/>
                    <a:pt x="17780" y="10160"/>
                  </a:cubicBezTo>
                  <a:cubicBezTo>
                    <a:pt x="12700" y="15240"/>
                    <a:pt x="7620" y="15240"/>
                    <a:pt x="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32A8AF68-89C9-4A45-A97F-746B20C550DE}"/>
                </a:ext>
              </a:extLst>
            </p:cNvPr>
            <p:cNvSpPr/>
            <p:nvPr/>
          </p:nvSpPr>
          <p:spPr>
            <a:xfrm>
              <a:off x="18780760" y="9458959"/>
              <a:ext cx="3667" cy="10159"/>
            </a:xfrm>
            <a:custGeom>
              <a:avLst/>
              <a:gdLst>
                <a:gd name="connsiteX0" fmla="*/ 2539 w 3667"/>
                <a:gd name="connsiteY0" fmla="*/ 10160 h 10159"/>
                <a:gd name="connsiteX1" fmla="*/ 0 w 3667"/>
                <a:gd name="connsiteY1" fmla="*/ 7620 h 10159"/>
                <a:gd name="connsiteX2" fmla="*/ 2539 w 3667"/>
                <a:gd name="connsiteY2" fmla="*/ 0 h 10159"/>
                <a:gd name="connsiteX3" fmla="*/ 2539 w 3667"/>
                <a:gd name="connsiteY3" fmla="*/ 10160 h 10159"/>
                <a:gd name="connsiteX4" fmla="*/ 2539 w 3667"/>
                <a:gd name="connsiteY4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7" h="10159">
                  <a:moveTo>
                    <a:pt x="2539" y="10160"/>
                  </a:moveTo>
                  <a:cubicBezTo>
                    <a:pt x="0" y="10160"/>
                    <a:pt x="0" y="7620"/>
                    <a:pt x="0" y="7620"/>
                  </a:cubicBezTo>
                  <a:cubicBezTo>
                    <a:pt x="0" y="7620"/>
                    <a:pt x="2539" y="0"/>
                    <a:pt x="2539" y="0"/>
                  </a:cubicBezTo>
                  <a:cubicBezTo>
                    <a:pt x="2539" y="2540"/>
                    <a:pt x="5079" y="5080"/>
                    <a:pt x="2539" y="10160"/>
                  </a:cubicBezTo>
                  <a:cubicBezTo>
                    <a:pt x="5079" y="10160"/>
                    <a:pt x="2539" y="10160"/>
                    <a:pt x="2539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5D5C72E7-CED6-427E-B5F8-4A55BA58235A}"/>
                </a:ext>
              </a:extLst>
            </p:cNvPr>
            <p:cNvSpPr/>
            <p:nvPr/>
          </p:nvSpPr>
          <p:spPr>
            <a:xfrm>
              <a:off x="18821400" y="9519919"/>
              <a:ext cx="13411" cy="15240"/>
            </a:xfrm>
            <a:custGeom>
              <a:avLst/>
              <a:gdLst>
                <a:gd name="connsiteX0" fmla="*/ 2539 w 13411"/>
                <a:gd name="connsiteY0" fmla="*/ 15240 h 15240"/>
                <a:gd name="connsiteX1" fmla="*/ 0 w 13411"/>
                <a:gd name="connsiteY1" fmla="*/ 7620 h 15240"/>
                <a:gd name="connsiteX2" fmla="*/ 10161 w 13411"/>
                <a:gd name="connsiteY2" fmla="*/ 0 h 15240"/>
                <a:gd name="connsiteX3" fmla="*/ 12700 w 13411"/>
                <a:gd name="connsiteY3" fmla="*/ 7620 h 15240"/>
                <a:gd name="connsiteX4" fmla="*/ 2539 w 13411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40">
                  <a:moveTo>
                    <a:pt x="2539" y="15240"/>
                  </a:moveTo>
                  <a:cubicBezTo>
                    <a:pt x="2539" y="12700"/>
                    <a:pt x="0" y="10161"/>
                    <a:pt x="0" y="7620"/>
                  </a:cubicBezTo>
                  <a:cubicBezTo>
                    <a:pt x="2539" y="5080"/>
                    <a:pt x="7620" y="2540"/>
                    <a:pt x="10161" y="0"/>
                  </a:cubicBezTo>
                  <a:cubicBezTo>
                    <a:pt x="10161" y="2540"/>
                    <a:pt x="15239" y="7620"/>
                    <a:pt x="12700" y="7620"/>
                  </a:cubicBezTo>
                  <a:cubicBezTo>
                    <a:pt x="10161" y="7620"/>
                    <a:pt x="5080" y="10161"/>
                    <a:pt x="253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87A26E63-2AE7-4FF8-A87E-8F5F37BF5866}"/>
                </a:ext>
              </a:extLst>
            </p:cNvPr>
            <p:cNvSpPr/>
            <p:nvPr/>
          </p:nvSpPr>
          <p:spPr>
            <a:xfrm>
              <a:off x="20609560" y="9911080"/>
              <a:ext cx="2539" cy="10159"/>
            </a:xfrm>
            <a:custGeom>
              <a:avLst/>
              <a:gdLst>
                <a:gd name="connsiteX0" fmla="*/ 0 w 2539"/>
                <a:gd name="connsiteY0" fmla="*/ 0 h 10159"/>
                <a:gd name="connsiteX1" fmla="*/ 2539 w 2539"/>
                <a:gd name="connsiteY1" fmla="*/ 2539 h 10159"/>
                <a:gd name="connsiteX2" fmla="*/ 0 w 2539"/>
                <a:gd name="connsiteY2" fmla="*/ 10160 h 10159"/>
                <a:gd name="connsiteX3" fmla="*/ 0 w 2539"/>
                <a:gd name="connsiteY3" fmla="*/ 0 h 10159"/>
                <a:gd name="connsiteX4" fmla="*/ 0 w 2539"/>
                <a:gd name="connsiteY4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159">
                  <a:moveTo>
                    <a:pt x="0" y="0"/>
                  </a:moveTo>
                  <a:cubicBezTo>
                    <a:pt x="2539" y="0"/>
                    <a:pt x="2539" y="2539"/>
                    <a:pt x="2539" y="2539"/>
                  </a:cubicBezTo>
                  <a:cubicBezTo>
                    <a:pt x="2539" y="2539"/>
                    <a:pt x="0" y="10160"/>
                    <a:pt x="0" y="10160"/>
                  </a:cubicBezTo>
                  <a:cubicBezTo>
                    <a:pt x="0" y="10160"/>
                    <a:pt x="0" y="7620"/>
                    <a:pt x="0" y="0"/>
                  </a:cubicBezTo>
                  <a:cubicBezTo>
                    <a:pt x="0" y="2539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145869CF-B3EF-4801-90FA-D92F108B0B2E}"/>
                </a:ext>
              </a:extLst>
            </p:cNvPr>
            <p:cNvSpPr/>
            <p:nvPr/>
          </p:nvSpPr>
          <p:spPr>
            <a:xfrm>
              <a:off x="19433539" y="9613900"/>
              <a:ext cx="15240" cy="20319"/>
            </a:xfrm>
            <a:custGeom>
              <a:avLst/>
              <a:gdLst>
                <a:gd name="connsiteX0" fmla="*/ 0 w 15240"/>
                <a:gd name="connsiteY0" fmla="*/ 10160 h 20319"/>
                <a:gd name="connsiteX1" fmla="*/ 7621 w 15240"/>
                <a:gd name="connsiteY1" fmla="*/ 0 h 20319"/>
                <a:gd name="connsiteX2" fmla="*/ 15241 w 15240"/>
                <a:gd name="connsiteY2" fmla="*/ 12700 h 20319"/>
                <a:gd name="connsiteX3" fmla="*/ 12700 w 15240"/>
                <a:gd name="connsiteY3" fmla="*/ 20320 h 20319"/>
                <a:gd name="connsiteX4" fmla="*/ 0 w 15240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20319">
                  <a:moveTo>
                    <a:pt x="0" y="10160"/>
                  </a:moveTo>
                  <a:cubicBezTo>
                    <a:pt x="0" y="10160"/>
                    <a:pt x="5080" y="5080"/>
                    <a:pt x="7621" y="0"/>
                  </a:cubicBezTo>
                  <a:cubicBezTo>
                    <a:pt x="10161" y="5080"/>
                    <a:pt x="12700" y="7620"/>
                    <a:pt x="15241" y="12700"/>
                  </a:cubicBezTo>
                  <a:cubicBezTo>
                    <a:pt x="15241" y="15240"/>
                    <a:pt x="12700" y="17780"/>
                    <a:pt x="12700" y="20320"/>
                  </a:cubicBezTo>
                  <a:cubicBezTo>
                    <a:pt x="7621" y="15240"/>
                    <a:pt x="2541" y="1270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11FEC1D2-9483-4ED1-93FE-19B8C20B7F02}"/>
                </a:ext>
              </a:extLst>
            </p:cNvPr>
            <p:cNvSpPr/>
            <p:nvPr/>
          </p:nvSpPr>
          <p:spPr>
            <a:xfrm>
              <a:off x="20596860" y="9903459"/>
              <a:ext cx="20319" cy="17780"/>
            </a:xfrm>
            <a:custGeom>
              <a:avLst/>
              <a:gdLst>
                <a:gd name="connsiteX0" fmla="*/ 20320 w 20319"/>
                <a:gd name="connsiteY0" fmla="*/ 0 h 17780"/>
                <a:gd name="connsiteX1" fmla="*/ 12700 w 20319"/>
                <a:gd name="connsiteY1" fmla="*/ 5080 h 17780"/>
                <a:gd name="connsiteX2" fmla="*/ 7620 w 20319"/>
                <a:gd name="connsiteY2" fmla="*/ 5080 h 17780"/>
                <a:gd name="connsiteX3" fmla="*/ 10159 w 20319"/>
                <a:gd name="connsiteY3" fmla="*/ 7620 h 17780"/>
                <a:gd name="connsiteX4" fmla="*/ 10159 w 20319"/>
                <a:gd name="connsiteY4" fmla="*/ 10160 h 17780"/>
                <a:gd name="connsiteX5" fmla="*/ 12700 w 20319"/>
                <a:gd name="connsiteY5" fmla="*/ 17780 h 17780"/>
                <a:gd name="connsiteX6" fmla="*/ 0 w 20319"/>
                <a:gd name="connsiteY6" fmla="*/ 7620 h 17780"/>
                <a:gd name="connsiteX7" fmla="*/ 20320 w 20319"/>
                <a:gd name="connsiteY7" fmla="*/ 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319" h="17780">
                  <a:moveTo>
                    <a:pt x="20320" y="0"/>
                  </a:moveTo>
                  <a:cubicBezTo>
                    <a:pt x="17779" y="2540"/>
                    <a:pt x="15239" y="2540"/>
                    <a:pt x="12700" y="5080"/>
                  </a:cubicBezTo>
                  <a:cubicBezTo>
                    <a:pt x="10159" y="5080"/>
                    <a:pt x="7620" y="5080"/>
                    <a:pt x="7620" y="5080"/>
                  </a:cubicBezTo>
                  <a:cubicBezTo>
                    <a:pt x="7620" y="5080"/>
                    <a:pt x="10159" y="5080"/>
                    <a:pt x="10159" y="7620"/>
                  </a:cubicBezTo>
                  <a:cubicBezTo>
                    <a:pt x="10159" y="7620"/>
                    <a:pt x="10159" y="10160"/>
                    <a:pt x="10159" y="10160"/>
                  </a:cubicBezTo>
                  <a:cubicBezTo>
                    <a:pt x="10159" y="15240"/>
                    <a:pt x="10159" y="17780"/>
                    <a:pt x="12700" y="17780"/>
                  </a:cubicBezTo>
                  <a:cubicBezTo>
                    <a:pt x="7620" y="15240"/>
                    <a:pt x="5079" y="10160"/>
                    <a:pt x="0" y="7620"/>
                  </a:cubicBezTo>
                  <a:cubicBezTo>
                    <a:pt x="10159" y="5080"/>
                    <a:pt x="15239" y="2540"/>
                    <a:pt x="203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913DC210-68E5-4C74-BE05-5EF8679524A5}"/>
                </a:ext>
              </a:extLst>
            </p:cNvPr>
            <p:cNvSpPr/>
            <p:nvPr/>
          </p:nvSpPr>
          <p:spPr>
            <a:xfrm>
              <a:off x="18775680" y="9458959"/>
              <a:ext cx="7619" cy="17780"/>
            </a:xfrm>
            <a:custGeom>
              <a:avLst/>
              <a:gdLst>
                <a:gd name="connsiteX0" fmla="*/ 7620 w 7619"/>
                <a:gd name="connsiteY0" fmla="*/ 10160 h 17780"/>
                <a:gd name="connsiteX1" fmla="*/ 7620 w 7619"/>
                <a:gd name="connsiteY1" fmla="*/ 10160 h 17780"/>
                <a:gd name="connsiteX2" fmla="*/ 2539 w 7619"/>
                <a:gd name="connsiteY2" fmla="*/ 10160 h 17780"/>
                <a:gd name="connsiteX3" fmla="*/ 0 w 7619"/>
                <a:gd name="connsiteY3" fmla="*/ 17780 h 17780"/>
                <a:gd name="connsiteX4" fmla="*/ 7620 w 7619"/>
                <a:gd name="connsiteY4" fmla="*/ 0 h 17780"/>
                <a:gd name="connsiteX5" fmla="*/ 5080 w 7619"/>
                <a:gd name="connsiteY5" fmla="*/ 7620 h 17780"/>
                <a:gd name="connsiteX6" fmla="*/ 7620 w 7619"/>
                <a:gd name="connsiteY6" fmla="*/ 1016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80">
                  <a:moveTo>
                    <a:pt x="7620" y="10160"/>
                  </a:moveTo>
                  <a:cubicBezTo>
                    <a:pt x="7620" y="10160"/>
                    <a:pt x="7620" y="12700"/>
                    <a:pt x="7620" y="10160"/>
                  </a:cubicBezTo>
                  <a:cubicBezTo>
                    <a:pt x="5080" y="12700"/>
                    <a:pt x="2539" y="10160"/>
                    <a:pt x="2539" y="10160"/>
                  </a:cubicBezTo>
                  <a:cubicBezTo>
                    <a:pt x="2539" y="10160"/>
                    <a:pt x="0" y="17780"/>
                    <a:pt x="0" y="17780"/>
                  </a:cubicBezTo>
                  <a:cubicBezTo>
                    <a:pt x="2539" y="12700"/>
                    <a:pt x="5080" y="7620"/>
                    <a:pt x="7620" y="0"/>
                  </a:cubicBezTo>
                  <a:cubicBezTo>
                    <a:pt x="7620" y="0"/>
                    <a:pt x="5080" y="7620"/>
                    <a:pt x="5080" y="7620"/>
                  </a:cubicBezTo>
                  <a:cubicBezTo>
                    <a:pt x="5080" y="7620"/>
                    <a:pt x="7620" y="10160"/>
                    <a:pt x="762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5D117181-CC1F-4E32-A3B5-4460520C35DE}"/>
                </a:ext>
              </a:extLst>
            </p:cNvPr>
            <p:cNvSpPr/>
            <p:nvPr/>
          </p:nvSpPr>
          <p:spPr>
            <a:xfrm>
              <a:off x="18775680" y="9469119"/>
              <a:ext cx="7619" cy="7620"/>
            </a:xfrm>
            <a:custGeom>
              <a:avLst/>
              <a:gdLst>
                <a:gd name="connsiteX0" fmla="*/ 7620 w 7619"/>
                <a:gd name="connsiteY0" fmla="*/ 2540 h 7620"/>
                <a:gd name="connsiteX1" fmla="*/ 0 w 7619"/>
                <a:gd name="connsiteY1" fmla="*/ 7620 h 7620"/>
                <a:gd name="connsiteX2" fmla="*/ 2539 w 7619"/>
                <a:gd name="connsiteY2" fmla="*/ 0 h 7620"/>
                <a:gd name="connsiteX3" fmla="*/ 7620 w 7619"/>
                <a:gd name="connsiteY3" fmla="*/ 254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20">
                  <a:moveTo>
                    <a:pt x="7620" y="2540"/>
                  </a:moveTo>
                  <a:cubicBezTo>
                    <a:pt x="7620" y="5080"/>
                    <a:pt x="5080" y="7620"/>
                    <a:pt x="0" y="7620"/>
                  </a:cubicBezTo>
                  <a:cubicBezTo>
                    <a:pt x="0" y="7620"/>
                    <a:pt x="2539" y="0"/>
                    <a:pt x="2539" y="0"/>
                  </a:cubicBezTo>
                  <a:cubicBezTo>
                    <a:pt x="5080" y="2540"/>
                    <a:pt x="5080" y="2540"/>
                    <a:pt x="762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33269798-0C94-4A21-A4CE-C646EF84A457}"/>
                </a:ext>
              </a:extLst>
            </p:cNvPr>
            <p:cNvSpPr/>
            <p:nvPr/>
          </p:nvSpPr>
          <p:spPr>
            <a:xfrm>
              <a:off x="21615400" y="7426959"/>
              <a:ext cx="2539" cy="10159"/>
            </a:xfrm>
            <a:custGeom>
              <a:avLst/>
              <a:gdLst>
                <a:gd name="connsiteX0" fmla="*/ 0 w 2539"/>
                <a:gd name="connsiteY0" fmla="*/ 0 h 10159"/>
                <a:gd name="connsiteX1" fmla="*/ 2539 w 2539"/>
                <a:gd name="connsiteY1" fmla="*/ 2540 h 10159"/>
                <a:gd name="connsiteX2" fmla="*/ 0 w 2539"/>
                <a:gd name="connsiteY2" fmla="*/ 10160 h 10159"/>
                <a:gd name="connsiteX3" fmla="*/ 0 w 2539"/>
                <a:gd name="connsiteY3" fmla="*/ 0 h 10159"/>
                <a:gd name="connsiteX4" fmla="*/ 0 w 2539"/>
                <a:gd name="connsiteY4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159">
                  <a:moveTo>
                    <a:pt x="0" y="0"/>
                  </a:moveTo>
                  <a:cubicBezTo>
                    <a:pt x="2539" y="0"/>
                    <a:pt x="2539" y="2540"/>
                    <a:pt x="2539" y="2540"/>
                  </a:cubicBezTo>
                  <a:cubicBezTo>
                    <a:pt x="2539" y="2540"/>
                    <a:pt x="0" y="10160"/>
                    <a:pt x="0" y="10160"/>
                  </a:cubicBezTo>
                  <a:cubicBezTo>
                    <a:pt x="0" y="7620"/>
                    <a:pt x="0" y="508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9DDCF637-1853-4037-9572-52973712B998}"/>
                </a:ext>
              </a:extLst>
            </p:cNvPr>
            <p:cNvSpPr/>
            <p:nvPr/>
          </p:nvSpPr>
          <p:spPr>
            <a:xfrm>
              <a:off x="18900139" y="6896100"/>
              <a:ext cx="50800" cy="66040"/>
            </a:xfrm>
            <a:custGeom>
              <a:avLst/>
              <a:gdLst>
                <a:gd name="connsiteX0" fmla="*/ 0 w 50800"/>
                <a:gd name="connsiteY0" fmla="*/ 35560 h 66040"/>
                <a:gd name="connsiteX1" fmla="*/ 33021 w 50800"/>
                <a:gd name="connsiteY1" fmla="*/ 0 h 66040"/>
                <a:gd name="connsiteX2" fmla="*/ 50800 w 50800"/>
                <a:gd name="connsiteY2" fmla="*/ 5080 h 66040"/>
                <a:gd name="connsiteX3" fmla="*/ 27941 w 50800"/>
                <a:gd name="connsiteY3" fmla="*/ 66040 h 66040"/>
                <a:gd name="connsiteX4" fmla="*/ 10161 w 50800"/>
                <a:gd name="connsiteY4" fmla="*/ 58420 h 66040"/>
                <a:gd name="connsiteX5" fmla="*/ 0 w 50800"/>
                <a:gd name="connsiteY5" fmla="*/ 35560 h 66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00" h="66040">
                  <a:moveTo>
                    <a:pt x="0" y="35560"/>
                  </a:moveTo>
                  <a:cubicBezTo>
                    <a:pt x="5080" y="17780"/>
                    <a:pt x="12700" y="2540"/>
                    <a:pt x="33021" y="0"/>
                  </a:cubicBezTo>
                  <a:cubicBezTo>
                    <a:pt x="38100" y="0"/>
                    <a:pt x="45721" y="2540"/>
                    <a:pt x="50800" y="5080"/>
                  </a:cubicBezTo>
                  <a:cubicBezTo>
                    <a:pt x="38100" y="22860"/>
                    <a:pt x="63500" y="55880"/>
                    <a:pt x="27941" y="66040"/>
                  </a:cubicBezTo>
                  <a:cubicBezTo>
                    <a:pt x="22861" y="63500"/>
                    <a:pt x="15241" y="60960"/>
                    <a:pt x="10161" y="58420"/>
                  </a:cubicBezTo>
                  <a:cubicBezTo>
                    <a:pt x="7621" y="50800"/>
                    <a:pt x="5080" y="43180"/>
                    <a:pt x="0" y="355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682A55DC-361D-48B0-A6CF-4918C8937EB5}"/>
                </a:ext>
              </a:extLst>
            </p:cNvPr>
            <p:cNvSpPr/>
            <p:nvPr/>
          </p:nvSpPr>
          <p:spPr>
            <a:xfrm>
              <a:off x="18900139" y="6931659"/>
              <a:ext cx="10160" cy="22859"/>
            </a:xfrm>
            <a:custGeom>
              <a:avLst/>
              <a:gdLst>
                <a:gd name="connsiteX0" fmla="*/ 0 w 10160"/>
                <a:gd name="connsiteY0" fmla="*/ 0 h 22859"/>
                <a:gd name="connsiteX1" fmla="*/ 10161 w 10160"/>
                <a:gd name="connsiteY1" fmla="*/ 22860 h 22859"/>
                <a:gd name="connsiteX2" fmla="*/ 0 w 10160"/>
                <a:gd name="connsiteY2" fmla="*/ 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" h="22859">
                  <a:moveTo>
                    <a:pt x="0" y="0"/>
                  </a:moveTo>
                  <a:cubicBezTo>
                    <a:pt x="2541" y="7620"/>
                    <a:pt x="7621" y="15240"/>
                    <a:pt x="10161" y="22860"/>
                  </a:cubicBezTo>
                  <a:cubicBezTo>
                    <a:pt x="7621" y="15240"/>
                    <a:pt x="5080" y="762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523802D-D830-4569-ACCD-94EDCFE352BC}"/>
                </a:ext>
              </a:extLst>
            </p:cNvPr>
            <p:cNvSpPr/>
            <p:nvPr/>
          </p:nvSpPr>
          <p:spPr>
            <a:xfrm>
              <a:off x="18900139" y="6929119"/>
              <a:ext cx="12700" cy="27940"/>
            </a:xfrm>
            <a:custGeom>
              <a:avLst/>
              <a:gdLst>
                <a:gd name="connsiteX0" fmla="*/ 5080 w 12700"/>
                <a:gd name="connsiteY0" fmla="*/ 27940 h 27940"/>
                <a:gd name="connsiteX1" fmla="*/ 5080 w 12700"/>
                <a:gd name="connsiteY1" fmla="*/ 27940 h 27940"/>
                <a:gd name="connsiteX2" fmla="*/ 0 w 12700"/>
                <a:gd name="connsiteY2" fmla="*/ 10161 h 27940"/>
                <a:gd name="connsiteX3" fmla="*/ 2541 w 12700"/>
                <a:gd name="connsiteY3" fmla="*/ 0 h 27940"/>
                <a:gd name="connsiteX4" fmla="*/ 12700 w 12700"/>
                <a:gd name="connsiteY4" fmla="*/ 22861 h 27940"/>
                <a:gd name="connsiteX5" fmla="*/ 5080 w 12700"/>
                <a:gd name="connsiteY5" fmla="*/ 27940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0" h="27940">
                  <a:moveTo>
                    <a:pt x="5080" y="27940"/>
                  </a:moveTo>
                  <a:cubicBezTo>
                    <a:pt x="5080" y="27940"/>
                    <a:pt x="5080" y="27940"/>
                    <a:pt x="5080" y="27940"/>
                  </a:cubicBezTo>
                  <a:cubicBezTo>
                    <a:pt x="0" y="22861"/>
                    <a:pt x="0" y="15240"/>
                    <a:pt x="0" y="10161"/>
                  </a:cubicBezTo>
                  <a:cubicBezTo>
                    <a:pt x="0" y="7620"/>
                    <a:pt x="2541" y="5080"/>
                    <a:pt x="2541" y="0"/>
                  </a:cubicBezTo>
                  <a:cubicBezTo>
                    <a:pt x="5080" y="7620"/>
                    <a:pt x="10161" y="15240"/>
                    <a:pt x="12700" y="22861"/>
                  </a:cubicBezTo>
                  <a:cubicBezTo>
                    <a:pt x="10161" y="25400"/>
                    <a:pt x="7621" y="27940"/>
                    <a:pt x="5080" y="279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372A97AB-077E-4BD6-BE51-925476BD7FB6}"/>
                </a:ext>
              </a:extLst>
            </p:cNvPr>
            <p:cNvSpPr/>
            <p:nvPr/>
          </p:nvSpPr>
          <p:spPr>
            <a:xfrm>
              <a:off x="18909788" y="6962140"/>
              <a:ext cx="26422" cy="73659"/>
            </a:xfrm>
            <a:custGeom>
              <a:avLst/>
              <a:gdLst>
                <a:gd name="connsiteX0" fmla="*/ 18291 w 26422"/>
                <a:gd name="connsiteY0" fmla="*/ 0 h 73659"/>
                <a:gd name="connsiteX1" fmla="*/ 25911 w 26422"/>
                <a:gd name="connsiteY1" fmla="*/ 25400 h 73659"/>
                <a:gd name="connsiteX2" fmla="*/ 8131 w 26422"/>
                <a:gd name="connsiteY2" fmla="*/ 73660 h 73659"/>
                <a:gd name="connsiteX3" fmla="*/ 511 w 26422"/>
                <a:gd name="connsiteY3" fmla="*/ 48260 h 73659"/>
                <a:gd name="connsiteX4" fmla="*/ 18291 w 26422"/>
                <a:gd name="connsiteY4" fmla="*/ 0 h 7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22" h="73659">
                  <a:moveTo>
                    <a:pt x="18291" y="0"/>
                  </a:moveTo>
                  <a:cubicBezTo>
                    <a:pt x="20831" y="10160"/>
                    <a:pt x="28450" y="17780"/>
                    <a:pt x="25911" y="25400"/>
                  </a:cubicBezTo>
                  <a:cubicBezTo>
                    <a:pt x="23372" y="43180"/>
                    <a:pt x="13211" y="58420"/>
                    <a:pt x="8131" y="73660"/>
                  </a:cubicBezTo>
                  <a:cubicBezTo>
                    <a:pt x="5591" y="66040"/>
                    <a:pt x="-2028" y="55880"/>
                    <a:pt x="511" y="48260"/>
                  </a:cubicBezTo>
                  <a:cubicBezTo>
                    <a:pt x="5591" y="30480"/>
                    <a:pt x="13211" y="15240"/>
                    <a:pt x="1829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2AC7976E-99E0-4192-89BA-6583E1DEF2CE}"/>
                </a:ext>
              </a:extLst>
            </p:cNvPr>
            <p:cNvSpPr/>
            <p:nvPr/>
          </p:nvSpPr>
          <p:spPr>
            <a:xfrm>
              <a:off x="18910300" y="6954519"/>
              <a:ext cx="17780" cy="12700"/>
            </a:xfrm>
            <a:custGeom>
              <a:avLst/>
              <a:gdLst>
                <a:gd name="connsiteX0" fmla="*/ 0 w 17780"/>
                <a:gd name="connsiteY0" fmla="*/ 7620 h 12700"/>
                <a:gd name="connsiteX1" fmla="*/ 0 w 17780"/>
                <a:gd name="connsiteY1" fmla="*/ 7620 h 12700"/>
                <a:gd name="connsiteX2" fmla="*/ 0 w 17780"/>
                <a:gd name="connsiteY2" fmla="*/ 0 h 12700"/>
                <a:gd name="connsiteX3" fmla="*/ 17780 w 17780"/>
                <a:gd name="connsiteY3" fmla="*/ 7620 h 12700"/>
                <a:gd name="connsiteX4" fmla="*/ 10161 w 17780"/>
                <a:gd name="connsiteY4" fmla="*/ 12700 h 12700"/>
                <a:gd name="connsiteX5" fmla="*/ 0 w 17780"/>
                <a:gd name="connsiteY5" fmla="*/ 762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80" h="12700">
                  <a:moveTo>
                    <a:pt x="0" y="7620"/>
                  </a:moveTo>
                  <a:cubicBezTo>
                    <a:pt x="0" y="7620"/>
                    <a:pt x="0" y="7620"/>
                    <a:pt x="0" y="7620"/>
                  </a:cubicBezTo>
                  <a:cubicBezTo>
                    <a:pt x="0" y="5080"/>
                    <a:pt x="0" y="2540"/>
                    <a:pt x="0" y="0"/>
                  </a:cubicBezTo>
                  <a:cubicBezTo>
                    <a:pt x="5080" y="2540"/>
                    <a:pt x="12700" y="5080"/>
                    <a:pt x="17780" y="7620"/>
                  </a:cubicBezTo>
                  <a:cubicBezTo>
                    <a:pt x="15239" y="10161"/>
                    <a:pt x="12700" y="10161"/>
                    <a:pt x="10161" y="12700"/>
                  </a:cubicBezTo>
                  <a:cubicBezTo>
                    <a:pt x="7620" y="10161"/>
                    <a:pt x="5080" y="10161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6C7ED14A-02E6-4229-90E8-9582EE57B7F1}"/>
                </a:ext>
              </a:extLst>
            </p:cNvPr>
            <p:cNvSpPr/>
            <p:nvPr/>
          </p:nvSpPr>
          <p:spPr>
            <a:xfrm>
              <a:off x="20500339" y="6654800"/>
              <a:ext cx="10160" cy="25400"/>
            </a:xfrm>
            <a:custGeom>
              <a:avLst/>
              <a:gdLst>
                <a:gd name="connsiteX0" fmla="*/ 10161 w 10160"/>
                <a:gd name="connsiteY0" fmla="*/ 25400 h 25400"/>
                <a:gd name="connsiteX1" fmla="*/ 7621 w 10160"/>
                <a:gd name="connsiteY1" fmla="*/ 15240 h 25400"/>
                <a:gd name="connsiteX2" fmla="*/ 0 w 10160"/>
                <a:gd name="connsiteY2" fmla="*/ 0 h 25400"/>
                <a:gd name="connsiteX3" fmla="*/ 10161 w 10160"/>
                <a:gd name="connsiteY3" fmla="*/ 25400 h 25400"/>
                <a:gd name="connsiteX4" fmla="*/ 10161 w 10160"/>
                <a:gd name="connsiteY4" fmla="*/ 2540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0" h="25400">
                  <a:moveTo>
                    <a:pt x="10161" y="25400"/>
                  </a:moveTo>
                  <a:cubicBezTo>
                    <a:pt x="10161" y="22860"/>
                    <a:pt x="7621" y="20320"/>
                    <a:pt x="7621" y="15240"/>
                  </a:cubicBezTo>
                  <a:cubicBezTo>
                    <a:pt x="5080" y="10160"/>
                    <a:pt x="2541" y="5080"/>
                    <a:pt x="0" y="0"/>
                  </a:cubicBezTo>
                  <a:cubicBezTo>
                    <a:pt x="2541" y="7620"/>
                    <a:pt x="7621" y="15240"/>
                    <a:pt x="10161" y="25400"/>
                  </a:cubicBezTo>
                  <a:cubicBezTo>
                    <a:pt x="10161" y="25400"/>
                    <a:pt x="10161" y="25400"/>
                    <a:pt x="10161" y="254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008763C9-700C-4561-83F6-3BC228128339}"/>
                </a:ext>
              </a:extLst>
            </p:cNvPr>
            <p:cNvSpPr/>
            <p:nvPr/>
          </p:nvSpPr>
          <p:spPr>
            <a:xfrm>
              <a:off x="18864580" y="6957059"/>
              <a:ext cx="45719" cy="26491"/>
            </a:xfrm>
            <a:custGeom>
              <a:avLst/>
              <a:gdLst>
                <a:gd name="connsiteX0" fmla="*/ 45720 w 45719"/>
                <a:gd name="connsiteY0" fmla="*/ 5080 h 26491"/>
                <a:gd name="connsiteX1" fmla="*/ 0 w 45719"/>
                <a:gd name="connsiteY1" fmla="*/ 17780 h 26491"/>
                <a:gd name="connsiteX2" fmla="*/ 40639 w 45719"/>
                <a:gd name="connsiteY2" fmla="*/ 0 h 26491"/>
                <a:gd name="connsiteX3" fmla="*/ 45720 w 45719"/>
                <a:gd name="connsiteY3" fmla="*/ 5080 h 2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19" h="26491">
                  <a:moveTo>
                    <a:pt x="45720" y="5080"/>
                  </a:moveTo>
                  <a:cubicBezTo>
                    <a:pt x="38100" y="27940"/>
                    <a:pt x="22859" y="33020"/>
                    <a:pt x="0" y="17780"/>
                  </a:cubicBezTo>
                  <a:cubicBezTo>
                    <a:pt x="12700" y="12700"/>
                    <a:pt x="25400" y="5080"/>
                    <a:pt x="40639" y="0"/>
                  </a:cubicBezTo>
                  <a:cubicBezTo>
                    <a:pt x="40639" y="2540"/>
                    <a:pt x="43180" y="2540"/>
                    <a:pt x="4572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9D5339D9-608F-4D23-A851-682573566BBA}"/>
                </a:ext>
              </a:extLst>
            </p:cNvPr>
            <p:cNvSpPr/>
            <p:nvPr/>
          </p:nvSpPr>
          <p:spPr>
            <a:xfrm>
              <a:off x="18864580" y="6921806"/>
              <a:ext cx="40004" cy="53034"/>
            </a:xfrm>
            <a:custGeom>
              <a:avLst/>
              <a:gdLst>
                <a:gd name="connsiteX0" fmla="*/ 38100 w 40004"/>
                <a:gd name="connsiteY0" fmla="*/ 35254 h 53034"/>
                <a:gd name="connsiteX1" fmla="*/ 38100 w 40004"/>
                <a:gd name="connsiteY1" fmla="*/ 35254 h 53034"/>
                <a:gd name="connsiteX2" fmla="*/ 0 w 40004"/>
                <a:gd name="connsiteY2" fmla="*/ 53034 h 53034"/>
                <a:gd name="connsiteX3" fmla="*/ 7620 w 40004"/>
                <a:gd name="connsiteY3" fmla="*/ 30174 h 53034"/>
                <a:gd name="connsiteX4" fmla="*/ 35559 w 40004"/>
                <a:gd name="connsiteY4" fmla="*/ 9854 h 53034"/>
                <a:gd name="connsiteX5" fmla="*/ 33020 w 40004"/>
                <a:gd name="connsiteY5" fmla="*/ 20014 h 53034"/>
                <a:gd name="connsiteX6" fmla="*/ 38100 w 40004"/>
                <a:gd name="connsiteY6" fmla="*/ 35254 h 5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04" h="53034">
                  <a:moveTo>
                    <a:pt x="38100" y="35254"/>
                  </a:moveTo>
                  <a:cubicBezTo>
                    <a:pt x="40639" y="35254"/>
                    <a:pt x="40639" y="35254"/>
                    <a:pt x="38100" y="35254"/>
                  </a:cubicBezTo>
                  <a:cubicBezTo>
                    <a:pt x="25400" y="42874"/>
                    <a:pt x="12700" y="47954"/>
                    <a:pt x="0" y="53034"/>
                  </a:cubicBezTo>
                  <a:cubicBezTo>
                    <a:pt x="2539" y="45414"/>
                    <a:pt x="10159" y="35254"/>
                    <a:pt x="7620" y="30174"/>
                  </a:cubicBezTo>
                  <a:cubicBezTo>
                    <a:pt x="-10161" y="-15546"/>
                    <a:pt x="15239" y="2234"/>
                    <a:pt x="35559" y="9854"/>
                  </a:cubicBezTo>
                  <a:cubicBezTo>
                    <a:pt x="35559" y="12394"/>
                    <a:pt x="33020" y="14934"/>
                    <a:pt x="33020" y="20014"/>
                  </a:cubicBezTo>
                  <a:cubicBezTo>
                    <a:pt x="33020" y="25094"/>
                    <a:pt x="35559" y="30174"/>
                    <a:pt x="38100" y="35254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F078163E-D737-49D4-A346-A5E7BC7ED0BE}"/>
                </a:ext>
              </a:extLst>
            </p:cNvPr>
            <p:cNvSpPr/>
            <p:nvPr/>
          </p:nvSpPr>
          <p:spPr>
            <a:xfrm>
              <a:off x="18905219" y="6954519"/>
              <a:ext cx="7619" cy="7620"/>
            </a:xfrm>
            <a:custGeom>
              <a:avLst/>
              <a:gdLst>
                <a:gd name="connsiteX0" fmla="*/ 7620 w 7619"/>
                <a:gd name="connsiteY0" fmla="*/ 0 h 7620"/>
                <a:gd name="connsiteX1" fmla="*/ 5080 w 7619"/>
                <a:gd name="connsiteY1" fmla="*/ 7620 h 7620"/>
                <a:gd name="connsiteX2" fmla="*/ 0 w 7619"/>
                <a:gd name="connsiteY2" fmla="*/ 2540 h 7620"/>
                <a:gd name="connsiteX3" fmla="*/ 7620 w 7619"/>
                <a:gd name="connsiteY3" fmla="*/ 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20">
                  <a:moveTo>
                    <a:pt x="7620" y="0"/>
                  </a:moveTo>
                  <a:cubicBezTo>
                    <a:pt x="7620" y="2540"/>
                    <a:pt x="7620" y="5080"/>
                    <a:pt x="5080" y="7620"/>
                  </a:cubicBezTo>
                  <a:cubicBezTo>
                    <a:pt x="2541" y="5080"/>
                    <a:pt x="0" y="5080"/>
                    <a:pt x="0" y="2540"/>
                  </a:cubicBezTo>
                  <a:cubicBezTo>
                    <a:pt x="2541" y="2540"/>
                    <a:pt x="5080" y="0"/>
                    <a:pt x="762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8F13ADFB-5645-4518-A3BD-D1893F1E119C}"/>
                </a:ext>
              </a:extLst>
            </p:cNvPr>
            <p:cNvSpPr/>
            <p:nvPr/>
          </p:nvSpPr>
          <p:spPr>
            <a:xfrm>
              <a:off x="20492719" y="6741159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6DBC284F-CB93-4E96-AB7C-C1A33F4F73D2}"/>
                </a:ext>
              </a:extLst>
            </p:cNvPr>
            <p:cNvSpPr/>
            <p:nvPr/>
          </p:nvSpPr>
          <p:spPr>
            <a:xfrm>
              <a:off x="20490180" y="6692900"/>
              <a:ext cx="63500" cy="48259"/>
            </a:xfrm>
            <a:custGeom>
              <a:avLst/>
              <a:gdLst>
                <a:gd name="connsiteX0" fmla="*/ 48259 w 63500"/>
                <a:gd name="connsiteY0" fmla="*/ 35560 h 48259"/>
                <a:gd name="connsiteX1" fmla="*/ 55880 w 63500"/>
                <a:gd name="connsiteY1" fmla="*/ 33020 h 48259"/>
                <a:gd name="connsiteX2" fmla="*/ 63500 w 63500"/>
                <a:gd name="connsiteY2" fmla="*/ 35560 h 48259"/>
                <a:gd name="connsiteX3" fmla="*/ 48259 w 63500"/>
                <a:gd name="connsiteY3" fmla="*/ 43180 h 48259"/>
                <a:gd name="connsiteX4" fmla="*/ 2539 w 63500"/>
                <a:gd name="connsiteY4" fmla="*/ 48260 h 48259"/>
                <a:gd name="connsiteX5" fmla="*/ 0 w 63500"/>
                <a:gd name="connsiteY5" fmla="*/ 48260 h 48259"/>
                <a:gd name="connsiteX6" fmla="*/ 2539 w 63500"/>
                <a:gd name="connsiteY6" fmla="*/ 45720 h 48259"/>
                <a:gd name="connsiteX7" fmla="*/ 7620 w 63500"/>
                <a:gd name="connsiteY7" fmla="*/ 43180 h 48259"/>
                <a:gd name="connsiteX8" fmla="*/ 20320 w 63500"/>
                <a:gd name="connsiteY8" fmla="*/ 0 h 48259"/>
                <a:gd name="connsiteX9" fmla="*/ 48259 w 63500"/>
                <a:gd name="connsiteY9" fmla="*/ 35560 h 48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00" h="48259">
                  <a:moveTo>
                    <a:pt x="48259" y="35560"/>
                  </a:moveTo>
                  <a:cubicBezTo>
                    <a:pt x="48259" y="35560"/>
                    <a:pt x="55880" y="33020"/>
                    <a:pt x="55880" y="33020"/>
                  </a:cubicBezTo>
                  <a:cubicBezTo>
                    <a:pt x="55880" y="33020"/>
                    <a:pt x="63500" y="35560"/>
                    <a:pt x="63500" y="35560"/>
                  </a:cubicBezTo>
                  <a:cubicBezTo>
                    <a:pt x="58420" y="38100"/>
                    <a:pt x="53339" y="40640"/>
                    <a:pt x="48259" y="43180"/>
                  </a:cubicBezTo>
                  <a:cubicBezTo>
                    <a:pt x="33020" y="48260"/>
                    <a:pt x="17780" y="45720"/>
                    <a:pt x="2539" y="48260"/>
                  </a:cubicBezTo>
                  <a:cubicBezTo>
                    <a:pt x="2539" y="48260"/>
                    <a:pt x="0" y="48260"/>
                    <a:pt x="0" y="48260"/>
                  </a:cubicBezTo>
                  <a:cubicBezTo>
                    <a:pt x="2539" y="48260"/>
                    <a:pt x="2539" y="45720"/>
                    <a:pt x="2539" y="45720"/>
                  </a:cubicBezTo>
                  <a:cubicBezTo>
                    <a:pt x="5080" y="45720"/>
                    <a:pt x="7620" y="43180"/>
                    <a:pt x="7620" y="43180"/>
                  </a:cubicBezTo>
                  <a:cubicBezTo>
                    <a:pt x="17780" y="30480"/>
                    <a:pt x="17780" y="12700"/>
                    <a:pt x="20320" y="0"/>
                  </a:cubicBezTo>
                  <a:cubicBezTo>
                    <a:pt x="22859" y="15240"/>
                    <a:pt x="15239" y="40640"/>
                    <a:pt x="48259" y="355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47D825D3-423F-45C6-BD0B-1CAFF6AB4923}"/>
                </a:ext>
              </a:extLst>
            </p:cNvPr>
            <p:cNvSpPr/>
            <p:nvPr/>
          </p:nvSpPr>
          <p:spPr>
            <a:xfrm>
              <a:off x="18897244" y="6962140"/>
              <a:ext cx="30836" cy="73659"/>
            </a:xfrm>
            <a:custGeom>
              <a:avLst/>
              <a:gdLst>
                <a:gd name="connsiteX0" fmla="*/ 30836 w 30836"/>
                <a:gd name="connsiteY0" fmla="*/ 0 h 73659"/>
                <a:gd name="connsiteX1" fmla="*/ 13056 w 30836"/>
                <a:gd name="connsiteY1" fmla="*/ 48260 h 73659"/>
                <a:gd name="connsiteX2" fmla="*/ 20675 w 30836"/>
                <a:gd name="connsiteY2" fmla="*/ 73660 h 73659"/>
                <a:gd name="connsiteX3" fmla="*/ 30836 w 30836"/>
                <a:gd name="connsiteY3" fmla="*/ 0 h 7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36" h="73659">
                  <a:moveTo>
                    <a:pt x="30836" y="0"/>
                  </a:moveTo>
                  <a:cubicBezTo>
                    <a:pt x="25756" y="15240"/>
                    <a:pt x="15595" y="33020"/>
                    <a:pt x="13056" y="48260"/>
                  </a:cubicBezTo>
                  <a:cubicBezTo>
                    <a:pt x="10516" y="55880"/>
                    <a:pt x="18136" y="66040"/>
                    <a:pt x="20675" y="73660"/>
                  </a:cubicBezTo>
                  <a:cubicBezTo>
                    <a:pt x="-19964" y="43180"/>
                    <a:pt x="7975" y="20320"/>
                    <a:pt x="30836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45DED8CC-5CEC-48CD-8B78-C0FEAED0C801}"/>
                </a:ext>
              </a:extLst>
            </p:cNvPr>
            <p:cNvSpPr/>
            <p:nvPr/>
          </p:nvSpPr>
          <p:spPr>
            <a:xfrm>
              <a:off x="20507960" y="6670040"/>
              <a:ext cx="2539" cy="10159"/>
            </a:xfrm>
            <a:custGeom>
              <a:avLst/>
              <a:gdLst>
                <a:gd name="connsiteX0" fmla="*/ 2539 w 2539"/>
                <a:gd name="connsiteY0" fmla="*/ 10160 h 10159"/>
                <a:gd name="connsiteX1" fmla="*/ 0 w 2539"/>
                <a:gd name="connsiteY1" fmla="*/ 0 h 10159"/>
                <a:gd name="connsiteX2" fmla="*/ 2539 w 2539"/>
                <a:gd name="connsiteY2" fmla="*/ 10160 h 10159"/>
                <a:gd name="connsiteX3" fmla="*/ 2539 w 2539"/>
                <a:gd name="connsiteY3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0159">
                  <a:moveTo>
                    <a:pt x="2539" y="10160"/>
                  </a:moveTo>
                  <a:cubicBezTo>
                    <a:pt x="2539" y="7620"/>
                    <a:pt x="0" y="5080"/>
                    <a:pt x="0" y="0"/>
                  </a:cubicBezTo>
                  <a:cubicBezTo>
                    <a:pt x="0" y="5080"/>
                    <a:pt x="0" y="7620"/>
                    <a:pt x="2539" y="10160"/>
                  </a:cubicBezTo>
                  <a:lnTo>
                    <a:pt x="2539" y="1016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621ED096-CA38-47EF-B79B-3C727B02FDBC}"/>
                </a:ext>
              </a:extLst>
            </p:cNvPr>
            <p:cNvSpPr/>
            <p:nvPr/>
          </p:nvSpPr>
          <p:spPr>
            <a:xfrm>
              <a:off x="20510500" y="6680200"/>
              <a:ext cx="2539" cy="10159"/>
            </a:xfrm>
            <a:custGeom>
              <a:avLst/>
              <a:gdLst>
                <a:gd name="connsiteX0" fmla="*/ 2539 w 2539"/>
                <a:gd name="connsiteY0" fmla="*/ 7620 h 10159"/>
                <a:gd name="connsiteX1" fmla="*/ 2539 w 2539"/>
                <a:gd name="connsiteY1" fmla="*/ 10160 h 10159"/>
                <a:gd name="connsiteX2" fmla="*/ 2539 w 2539"/>
                <a:gd name="connsiteY2" fmla="*/ 7620 h 10159"/>
                <a:gd name="connsiteX3" fmla="*/ 0 w 2539"/>
                <a:gd name="connsiteY3" fmla="*/ 0 h 10159"/>
                <a:gd name="connsiteX4" fmla="*/ 0 w 2539"/>
                <a:gd name="connsiteY4" fmla="*/ 0 h 10159"/>
                <a:gd name="connsiteX5" fmla="*/ 2539 w 2539"/>
                <a:gd name="connsiteY5" fmla="*/ 762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0159">
                  <a:moveTo>
                    <a:pt x="2539" y="7620"/>
                  </a:moveTo>
                  <a:cubicBezTo>
                    <a:pt x="2539" y="7620"/>
                    <a:pt x="2539" y="10160"/>
                    <a:pt x="2539" y="10160"/>
                  </a:cubicBezTo>
                  <a:cubicBezTo>
                    <a:pt x="2539" y="10160"/>
                    <a:pt x="2539" y="7620"/>
                    <a:pt x="2539" y="7620"/>
                  </a:cubicBezTo>
                  <a:cubicBezTo>
                    <a:pt x="2539" y="5080"/>
                    <a:pt x="0" y="2540"/>
                    <a:pt x="0" y="0"/>
                  </a:cubicBezTo>
                  <a:lnTo>
                    <a:pt x="0" y="0"/>
                  </a:lnTo>
                  <a:cubicBezTo>
                    <a:pt x="0" y="2540"/>
                    <a:pt x="2539" y="5080"/>
                    <a:pt x="2539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9C11170E-F15C-4AD5-9F98-716D44F6AA07}"/>
                </a:ext>
              </a:extLst>
            </p:cNvPr>
            <p:cNvSpPr/>
            <p:nvPr/>
          </p:nvSpPr>
          <p:spPr>
            <a:xfrm>
              <a:off x="18851880" y="6959600"/>
              <a:ext cx="76200" cy="83819"/>
            </a:xfrm>
            <a:custGeom>
              <a:avLst/>
              <a:gdLst>
                <a:gd name="connsiteX0" fmla="*/ 0 w 76200"/>
                <a:gd name="connsiteY0" fmla="*/ 83820 h 83819"/>
                <a:gd name="connsiteX1" fmla="*/ 20320 w 76200"/>
                <a:gd name="connsiteY1" fmla="*/ 27940 h 83819"/>
                <a:gd name="connsiteX2" fmla="*/ 12700 w 76200"/>
                <a:gd name="connsiteY2" fmla="*/ 15240 h 83819"/>
                <a:gd name="connsiteX3" fmla="*/ 58420 w 76200"/>
                <a:gd name="connsiteY3" fmla="*/ 2540 h 83819"/>
                <a:gd name="connsiteX4" fmla="*/ 58420 w 76200"/>
                <a:gd name="connsiteY4" fmla="*/ 2540 h 83819"/>
                <a:gd name="connsiteX5" fmla="*/ 68580 w 76200"/>
                <a:gd name="connsiteY5" fmla="*/ 5080 h 83819"/>
                <a:gd name="connsiteX6" fmla="*/ 76200 w 76200"/>
                <a:gd name="connsiteY6" fmla="*/ 0 h 83819"/>
                <a:gd name="connsiteX7" fmla="*/ 66039 w 76200"/>
                <a:gd name="connsiteY7" fmla="*/ 76200 h 83819"/>
                <a:gd name="connsiteX8" fmla="*/ 53339 w 76200"/>
                <a:gd name="connsiteY8" fmla="*/ 71120 h 83819"/>
                <a:gd name="connsiteX9" fmla="*/ 0 w 76200"/>
                <a:gd name="connsiteY9" fmla="*/ 83820 h 83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83819">
                  <a:moveTo>
                    <a:pt x="0" y="83820"/>
                  </a:moveTo>
                  <a:cubicBezTo>
                    <a:pt x="7620" y="66040"/>
                    <a:pt x="12700" y="48260"/>
                    <a:pt x="20320" y="27940"/>
                  </a:cubicBezTo>
                  <a:cubicBezTo>
                    <a:pt x="17780" y="22860"/>
                    <a:pt x="15239" y="20320"/>
                    <a:pt x="12700" y="15240"/>
                  </a:cubicBezTo>
                  <a:cubicBezTo>
                    <a:pt x="35559" y="30480"/>
                    <a:pt x="50800" y="25400"/>
                    <a:pt x="58420" y="2540"/>
                  </a:cubicBezTo>
                  <a:cubicBezTo>
                    <a:pt x="58420" y="2540"/>
                    <a:pt x="58420" y="2540"/>
                    <a:pt x="58420" y="2540"/>
                  </a:cubicBezTo>
                  <a:cubicBezTo>
                    <a:pt x="60959" y="2540"/>
                    <a:pt x="63500" y="2540"/>
                    <a:pt x="68580" y="5080"/>
                  </a:cubicBezTo>
                  <a:cubicBezTo>
                    <a:pt x="71120" y="2540"/>
                    <a:pt x="73659" y="2540"/>
                    <a:pt x="76200" y="0"/>
                  </a:cubicBezTo>
                  <a:cubicBezTo>
                    <a:pt x="53339" y="22860"/>
                    <a:pt x="25400" y="45720"/>
                    <a:pt x="66039" y="76200"/>
                  </a:cubicBezTo>
                  <a:cubicBezTo>
                    <a:pt x="60959" y="73660"/>
                    <a:pt x="58420" y="73660"/>
                    <a:pt x="53339" y="71120"/>
                  </a:cubicBezTo>
                  <a:cubicBezTo>
                    <a:pt x="35559" y="66040"/>
                    <a:pt x="15239" y="71120"/>
                    <a:pt x="0" y="838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526897AE-9675-4AA5-8DFD-5B598F874AC7}"/>
                </a:ext>
              </a:extLst>
            </p:cNvPr>
            <p:cNvSpPr/>
            <p:nvPr/>
          </p:nvSpPr>
          <p:spPr>
            <a:xfrm>
              <a:off x="20421600" y="6751319"/>
              <a:ext cx="15239" cy="15240"/>
            </a:xfrm>
            <a:custGeom>
              <a:avLst/>
              <a:gdLst>
                <a:gd name="connsiteX0" fmla="*/ 0 w 15239"/>
                <a:gd name="connsiteY0" fmla="*/ 2540 h 15240"/>
                <a:gd name="connsiteX1" fmla="*/ 12700 w 15239"/>
                <a:gd name="connsiteY1" fmla="*/ 0 h 15240"/>
                <a:gd name="connsiteX2" fmla="*/ 15239 w 15239"/>
                <a:gd name="connsiteY2" fmla="*/ 7620 h 15240"/>
                <a:gd name="connsiteX3" fmla="*/ 2539 w 15239"/>
                <a:gd name="connsiteY3" fmla="*/ 15240 h 15240"/>
                <a:gd name="connsiteX4" fmla="*/ 0 w 15239"/>
                <a:gd name="connsiteY4" fmla="*/ 25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15240">
                  <a:moveTo>
                    <a:pt x="0" y="2540"/>
                  </a:moveTo>
                  <a:cubicBezTo>
                    <a:pt x="5080" y="0"/>
                    <a:pt x="7620" y="0"/>
                    <a:pt x="12700" y="0"/>
                  </a:cubicBezTo>
                  <a:cubicBezTo>
                    <a:pt x="12700" y="0"/>
                    <a:pt x="15239" y="5080"/>
                    <a:pt x="15239" y="7620"/>
                  </a:cubicBezTo>
                  <a:cubicBezTo>
                    <a:pt x="10161" y="10161"/>
                    <a:pt x="7620" y="12700"/>
                    <a:pt x="2539" y="15240"/>
                  </a:cubicBezTo>
                  <a:cubicBezTo>
                    <a:pt x="5080" y="10161"/>
                    <a:pt x="2539" y="762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2CE1A370-6839-45B8-8AA0-CA1C1CF9A731}"/>
                </a:ext>
              </a:extLst>
            </p:cNvPr>
            <p:cNvSpPr/>
            <p:nvPr/>
          </p:nvSpPr>
          <p:spPr>
            <a:xfrm>
              <a:off x="20226019" y="6515100"/>
              <a:ext cx="14646" cy="35559"/>
            </a:xfrm>
            <a:custGeom>
              <a:avLst/>
              <a:gdLst>
                <a:gd name="connsiteX0" fmla="*/ 0 w 14646"/>
                <a:gd name="connsiteY0" fmla="*/ 35560 h 35559"/>
                <a:gd name="connsiteX1" fmla="*/ 12700 w 14646"/>
                <a:gd name="connsiteY1" fmla="*/ 0 h 35559"/>
                <a:gd name="connsiteX2" fmla="*/ 0 w 14646"/>
                <a:gd name="connsiteY2" fmla="*/ 3556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46" h="35559">
                  <a:moveTo>
                    <a:pt x="0" y="35560"/>
                  </a:moveTo>
                  <a:cubicBezTo>
                    <a:pt x="5080" y="22860"/>
                    <a:pt x="7620" y="12700"/>
                    <a:pt x="12700" y="0"/>
                  </a:cubicBezTo>
                  <a:cubicBezTo>
                    <a:pt x="17780" y="17780"/>
                    <a:pt x="12700" y="27940"/>
                    <a:pt x="0" y="355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5D3F1496-5755-4550-A186-A664F58372DC}"/>
                </a:ext>
              </a:extLst>
            </p:cNvPr>
            <p:cNvSpPr/>
            <p:nvPr/>
          </p:nvSpPr>
          <p:spPr>
            <a:xfrm>
              <a:off x="20528915" y="9763759"/>
              <a:ext cx="4445" cy="10159"/>
            </a:xfrm>
            <a:custGeom>
              <a:avLst/>
              <a:gdLst>
                <a:gd name="connsiteX0" fmla="*/ 1905 w 4445"/>
                <a:gd name="connsiteY0" fmla="*/ 0 h 10159"/>
                <a:gd name="connsiteX1" fmla="*/ 4445 w 4445"/>
                <a:gd name="connsiteY1" fmla="*/ 2540 h 10159"/>
                <a:gd name="connsiteX2" fmla="*/ 1905 w 4445"/>
                <a:gd name="connsiteY2" fmla="*/ 10160 h 10159"/>
                <a:gd name="connsiteX3" fmla="*/ 1905 w 4445"/>
                <a:gd name="connsiteY3" fmla="*/ 0 h 10159"/>
                <a:gd name="connsiteX4" fmla="*/ 1905 w 4445"/>
                <a:gd name="connsiteY4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5" h="10159">
                  <a:moveTo>
                    <a:pt x="1905" y="0"/>
                  </a:moveTo>
                  <a:cubicBezTo>
                    <a:pt x="4445" y="0"/>
                    <a:pt x="4445" y="2540"/>
                    <a:pt x="4445" y="2540"/>
                  </a:cubicBezTo>
                  <a:cubicBezTo>
                    <a:pt x="4445" y="2540"/>
                    <a:pt x="1905" y="10160"/>
                    <a:pt x="1905" y="10160"/>
                  </a:cubicBezTo>
                  <a:cubicBezTo>
                    <a:pt x="-635" y="7620"/>
                    <a:pt x="-635" y="5080"/>
                    <a:pt x="1905" y="0"/>
                  </a:cubicBezTo>
                  <a:cubicBezTo>
                    <a:pt x="-635" y="0"/>
                    <a:pt x="1905" y="0"/>
                    <a:pt x="1905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92BED96B-E133-4140-8603-27F1AE353FD3}"/>
                </a:ext>
              </a:extLst>
            </p:cNvPr>
            <p:cNvSpPr/>
            <p:nvPr/>
          </p:nvSpPr>
          <p:spPr>
            <a:xfrm>
              <a:off x="20528280" y="10030459"/>
              <a:ext cx="20319" cy="15240"/>
            </a:xfrm>
            <a:custGeom>
              <a:avLst/>
              <a:gdLst>
                <a:gd name="connsiteX0" fmla="*/ 10159 w 20319"/>
                <a:gd name="connsiteY0" fmla="*/ 15240 h 15240"/>
                <a:gd name="connsiteX1" fmla="*/ 0 w 20319"/>
                <a:gd name="connsiteY1" fmla="*/ 7620 h 15240"/>
                <a:gd name="connsiteX2" fmla="*/ 12700 w 20319"/>
                <a:gd name="connsiteY2" fmla="*/ 0 h 15240"/>
                <a:gd name="connsiteX3" fmla="*/ 20320 w 20319"/>
                <a:gd name="connsiteY3" fmla="*/ 2540 h 15240"/>
                <a:gd name="connsiteX4" fmla="*/ 10159 w 20319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19" h="15240">
                  <a:moveTo>
                    <a:pt x="10159" y="15240"/>
                  </a:moveTo>
                  <a:cubicBezTo>
                    <a:pt x="10159" y="15240"/>
                    <a:pt x="5080" y="10160"/>
                    <a:pt x="0" y="7620"/>
                  </a:cubicBezTo>
                  <a:cubicBezTo>
                    <a:pt x="5080" y="5080"/>
                    <a:pt x="7620" y="2540"/>
                    <a:pt x="12700" y="0"/>
                  </a:cubicBezTo>
                  <a:cubicBezTo>
                    <a:pt x="15239" y="0"/>
                    <a:pt x="17780" y="2540"/>
                    <a:pt x="20320" y="2540"/>
                  </a:cubicBezTo>
                  <a:cubicBezTo>
                    <a:pt x="17780" y="7620"/>
                    <a:pt x="15239" y="12700"/>
                    <a:pt x="1015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2F7259A2-052E-443D-A03F-FCACC1D12CCA}"/>
                </a:ext>
              </a:extLst>
            </p:cNvPr>
            <p:cNvSpPr/>
            <p:nvPr/>
          </p:nvSpPr>
          <p:spPr>
            <a:xfrm>
              <a:off x="20660360" y="9745980"/>
              <a:ext cx="15239" cy="20319"/>
            </a:xfrm>
            <a:custGeom>
              <a:avLst/>
              <a:gdLst>
                <a:gd name="connsiteX0" fmla="*/ 0 w 15239"/>
                <a:gd name="connsiteY0" fmla="*/ 10160 h 20319"/>
                <a:gd name="connsiteX1" fmla="*/ 7620 w 15239"/>
                <a:gd name="connsiteY1" fmla="*/ 0 h 20319"/>
                <a:gd name="connsiteX2" fmla="*/ 15239 w 15239"/>
                <a:gd name="connsiteY2" fmla="*/ 12700 h 20319"/>
                <a:gd name="connsiteX3" fmla="*/ 12700 w 15239"/>
                <a:gd name="connsiteY3" fmla="*/ 20320 h 20319"/>
                <a:gd name="connsiteX4" fmla="*/ 0 w 15239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19">
                  <a:moveTo>
                    <a:pt x="0" y="10160"/>
                  </a:moveTo>
                  <a:cubicBezTo>
                    <a:pt x="0" y="10160"/>
                    <a:pt x="5079" y="5080"/>
                    <a:pt x="7620" y="0"/>
                  </a:cubicBezTo>
                  <a:cubicBezTo>
                    <a:pt x="10159" y="5080"/>
                    <a:pt x="12700" y="7620"/>
                    <a:pt x="15239" y="12700"/>
                  </a:cubicBezTo>
                  <a:cubicBezTo>
                    <a:pt x="15239" y="15239"/>
                    <a:pt x="12700" y="17780"/>
                    <a:pt x="12700" y="20320"/>
                  </a:cubicBezTo>
                  <a:cubicBezTo>
                    <a:pt x="7620" y="17780"/>
                    <a:pt x="2539" y="15239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FB5E698C-631A-4848-BBAE-9B5ABD880DCA}"/>
                </a:ext>
              </a:extLst>
            </p:cNvPr>
            <p:cNvSpPr/>
            <p:nvPr/>
          </p:nvSpPr>
          <p:spPr>
            <a:xfrm>
              <a:off x="20530819" y="9753600"/>
              <a:ext cx="17780" cy="17780"/>
            </a:xfrm>
            <a:custGeom>
              <a:avLst/>
              <a:gdLst>
                <a:gd name="connsiteX0" fmla="*/ 17780 w 17780"/>
                <a:gd name="connsiteY0" fmla="*/ 12700 h 17780"/>
                <a:gd name="connsiteX1" fmla="*/ 0 w 17780"/>
                <a:gd name="connsiteY1" fmla="*/ 17780 h 17780"/>
                <a:gd name="connsiteX2" fmla="*/ 7620 w 17780"/>
                <a:gd name="connsiteY2" fmla="*/ 0 h 17780"/>
                <a:gd name="connsiteX3" fmla="*/ 17780 w 17780"/>
                <a:gd name="connsiteY3" fmla="*/ 1270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17780" y="12700"/>
                  </a:moveTo>
                  <a:cubicBezTo>
                    <a:pt x="12700" y="15240"/>
                    <a:pt x="5080" y="17780"/>
                    <a:pt x="0" y="17780"/>
                  </a:cubicBezTo>
                  <a:cubicBezTo>
                    <a:pt x="2541" y="12700"/>
                    <a:pt x="5080" y="5080"/>
                    <a:pt x="7620" y="0"/>
                  </a:cubicBezTo>
                  <a:cubicBezTo>
                    <a:pt x="10161" y="5080"/>
                    <a:pt x="15241" y="7620"/>
                    <a:pt x="1778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75F847-956C-4B55-9750-F5F0FA846910}"/>
                </a:ext>
              </a:extLst>
            </p:cNvPr>
            <p:cNvSpPr/>
            <p:nvPr/>
          </p:nvSpPr>
          <p:spPr>
            <a:xfrm>
              <a:off x="20876260" y="9570719"/>
              <a:ext cx="17778" cy="17780"/>
            </a:xfrm>
            <a:custGeom>
              <a:avLst/>
              <a:gdLst>
                <a:gd name="connsiteX0" fmla="*/ 17779 w 17778"/>
                <a:gd name="connsiteY0" fmla="*/ 12700 h 17780"/>
                <a:gd name="connsiteX1" fmla="*/ 0 w 17778"/>
                <a:gd name="connsiteY1" fmla="*/ 17780 h 17780"/>
                <a:gd name="connsiteX2" fmla="*/ 7620 w 17778"/>
                <a:gd name="connsiteY2" fmla="*/ 0 h 17780"/>
                <a:gd name="connsiteX3" fmla="*/ 17779 w 17778"/>
                <a:gd name="connsiteY3" fmla="*/ 1270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78" h="17780">
                  <a:moveTo>
                    <a:pt x="17779" y="12700"/>
                  </a:moveTo>
                  <a:cubicBezTo>
                    <a:pt x="12700" y="15240"/>
                    <a:pt x="5079" y="17780"/>
                    <a:pt x="0" y="17780"/>
                  </a:cubicBezTo>
                  <a:cubicBezTo>
                    <a:pt x="2539" y="12700"/>
                    <a:pt x="5079" y="5080"/>
                    <a:pt x="7620" y="0"/>
                  </a:cubicBezTo>
                  <a:cubicBezTo>
                    <a:pt x="10159" y="5080"/>
                    <a:pt x="15239" y="7620"/>
                    <a:pt x="17779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4EDB792-4792-493A-8F5D-4C58CD63B65A}"/>
                </a:ext>
              </a:extLst>
            </p:cNvPr>
            <p:cNvSpPr/>
            <p:nvPr/>
          </p:nvSpPr>
          <p:spPr>
            <a:xfrm>
              <a:off x="20873719" y="9573259"/>
              <a:ext cx="7619" cy="17780"/>
            </a:xfrm>
            <a:custGeom>
              <a:avLst/>
              <a:gdLst>
                <a:gd name="connsiteX0" fmla="*/ 0 w 7619"/>
                <a:gd name="connsiteY0" fmla="*/ 7620 h 17780"/>
                <a:gd name="connsiteX1" fmla="*/ 0 w 7619"/>
                <a:gd name="connsiteY1" fmla="*/ 7620 h 17780"/>
                <a:gd name="connsiteX2" fmla="*/ 5080 w 7619"/>
                <a:gd name="connsiteY2" fmla="*/ 7620 h 17780"/>
                <a:gd name="connsiteX3" fmla="*/ 7620 w 7619"/>
                <a:gd name="connsiteY3" fmla="*/ 0 h 17780"/>
                <a:gd name="connsiteX4" fmla="*/ 0 w 7619"/>
                <a:gd name="connsiteY4" fmla="*/ 17780 h 17780"/>
                <a:gd name="connsiteX5" fmla="*/ 2541 w 7619"/>
                <a:gd name="connsiteY5" fmla="*/ 10160 h 17780"/>
                <a:gd name="connsiteX6" fmla="*/ 0 w 7619"/>
                <a:gd name="connsiteY6" fmla="*/ 762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80">
                  <a:moveTo>
                    <a:pt x="0" y="7620"/>
                  </a:moveTo>
                  <a:cubicBezTo>
                    <a:pt x="0" y="5080"/>
                    <a:pt x="0" y="5080"/>
                    <a:pt x="0" y="7620"/>
                  </a:cubicBezTo>
                  <a:cubicBezTo>
                    <a:pt x="2541" y="5080"/>
                    <a:pt x="5080" y="7620"/>
                    <a:pt x="5080" y="7620"/>
                  </a:cubicBezTo>
                  <a:cubicBezTo>
                    <a:pt x="5080" y="7620"/>
                    <a:pt x="7620" y="0"/>
                    <a:pt x="7620" y="0"/>
                  </a:cubicBezTo>
                  <a:cubicBezTo>
                    <a:pt x="5080" y="5080"/>
                    <a:pt x="2541" y="12700"/>
                    <a:pt x="0" y="17780"/>
                  </a:cubicBezTo>
                  <a:cubicBezTo>
                    <a:pt x="0" y="17780"/>
                    <a:pt x="2541" y="10160"/>
                    <a:pt x="2541" y="10160"/>
                  </a:cubicBezTo>
                  <a:cubicBezTo>
                    <a:pt x="2541" y="7620"/>
                    <a:pt x="2541" y="7620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464C9A1D-F5EA-41C1-B017-455002229352}"/>
                </a:ext>
              </a:extLst>
            </p:cNvPr>
            <p:cNvSpPr/>
            <p:nvPr/>
          </p:nvSpPr>
          <p:spPr>
            <a:xfrm>
              <a:off x="21181060" y="9646919"/>
              <a:ext cx="17778" cy="17780"/>
            </a:xfrm>
            <a:custGeom>
              <a:avLst/>
              <a:gdLst>
                <a:gd name="connsiteX0" fmla="*/ 17779 w 17778"/>
                <a:gd name="connsiteY0" fmla="*/ 12700 h 17780"/>
                <a:gd name="connsiteX1" fmla="*/ 0 w 17778"/>
                <a:gd name="connsiteY1" fmla="*/ 17780 h 17780"/>
                <a:gd name="connsiteX2" fmla="*/ 7620 w 17778"/>
                <a:gd name="connsiteY2" fmla="*/ 0 h 17780"/>
                <a:gd name="connsiteX3" fmla="*/ 17779 w 17778"/>
                <a:gd name="connsiteY3" fmla="*/ 1270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78" h="17780">
                  <a:moveTo>
                    <a:pt x="17779" y="12700"/>
                  </a:moveTo>
                  <a:cubicBezTo>
                    <a:pt x="12700" y="15240"/>
                    <a:pt x="5079" y="17780"/>
                    <a:pt x="0" y="17780"/>
                  </a:cubicBezTo>
                  <a:cubicBezTo>
                    <a:pt x="2539" y="12700"/>
                    <a:pt x="5079" y="5080"/>
                    <a:pt x="7620" y="0"/>
                  </a:cubicBezTo>
                  <a:cubicBezTo>
                    <a:pt x="10159" y="5080"/>
                    <a:pt x="15239" y="10161"/>
                    <a:pt x="17779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033DC986-D630-45E3-B7C6-5EC8CCADA116}"/>
                </a:ext>
              </a:extLst>
            </p:cNvPr>
            <p:cNvSpPr/>
            <p:nvPr/>
          </p:nvSpPr>
          <p:spPr>
            <a:xfrm>
              <a:off x="20883880" y="9641840"/>
              <a:ext cx="22859" cy="35559"/>
            </a:xfrm>
            <a:custGeom>
              <a:avLst/>
              <a:gdLst>
                <a:gd name="connsiteX0" fmla="*/ 7620 w 22859"/>
                <a:gd name="connsiteY0" fmla="*/ 12700 h 35559"/>
                <a:gd name="connsiteX1" fmla="*/ 17780 w 22859"/>
                <a:gd name="connsiteY1" fmla="*/ 0 h 35559"/>
                <a:gd name="connsiteX2" fmla="*/ 22859 w 22859"/>
                <a:gd name="connsiteY2" fmla="*/ 17780 h 35559"/>
                <a:gd name="connsiteX3" fmla="*/ 17780 w 22859"/>
                <a:gd name="connsiteY3" fmla="*/ 35560 h 35559"/>
                <a:gd name="connsiteX4" fmla="*/ 0 w 22859"/>
                <a:gd name="connsiteY4" fmla="*/ 27940 h 35559"/>
                <a:gd name="connsiteX5" fmla="*/ 7620 w 22859"/>
                <a:gd name="connsiteY5" fmla="*/ 12700 h 3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859" h="35559">
                  <a:moveTo>
                    <a:pt x="7620" y="12700"/>
                  </a:moveTo>
                  <a:cubicBezTo>
                    <a:pt x="10159" y="7620"/>
                    <a:pt x="15239" y="5080"/>
                    <a:pt x="17780" y="0"/>
                  </a:cubicBezTo>
                  <a:cubicBezTo>
                    <a:pt x="20320" y="5080"/>
                    <a:pt x="22859" y="12700"/>
                    <a:pt x="22859" y="17780"/>
                  </a:cubicBezTo>
                  <a:cubicBezTo>
                    <a:pt x="22859" y="22860"/>
                    <a:pt x="20320" y="27940"/>
                    <a:pt x="17780" y="35560"/>
                  </a:cubicBezTo>
                  <a:cubicBezTo>
                    <a:pt x="12700" y="33020"/>
                    <a:pt x="5080" y="30480"/>
                    <a:pt x="0" y="27940"/>
                  </a:cubicBezTo>
                  <a:cubicBezTo>
                    <a:pt x="2539" y="22860"/>
                    <a:pt x="2539" y="17780"/>
                    <a:pt x="762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AF1E3AFD-8809-4146-865F-88106DD23964}"/>
                </a:ext>
              </a:extLst>
            </p:cNvPr>
            <p:cNvSpPr/>
            <p:nvPr/>
          </p:nvSpPr>
          <p:spPr>
            <a:xfrm>
              <a:off x="21696680" y="8036559"/>
              <a:ext cx="17780" cy="17780"/>
            </a:xfrm>
            <a:custGeom>
              <a:avLst/>
              <a:gdLst>
                <a:gd name="connsiteX0" fmla="*/ 17780 w 17780"/>
                <a:gd name="connsiteY0" fmla="*/ 12700 h 17780"/>
                <a:gd name="connsiteX1" fmla="*/ 0 w 17780"/>
                <a:gd name="connsiteY1" fmla="*/ 17780 h 17780"/>
                <a:gd name="connsiteX2" fmla="*/ 7620 w 17780"/>
                <a:gd name="connsiteY2" fmla="*/ 0 h 17780"/>
                <a:gd name="connsiteX3" fmla="*/ 17780 w 17780"/>
                <a:gd name="connsiteY3" fmla="*/ 1270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17780" y="12700"/>
                  </a:moveTo>
                  <a:cubicBezTo>
                    <a:pt x="12700" y="15240"/>
                    <a:pt x="5080" y="17780"/>
                    <a:pt x="0" y="17780"/>
                  </a:cubicBezTo>
                  <a:cubicBezTo>
                    <a:pt x="2539" y="12700"/>
                    <a:pt x="5080" y="5080"/>
                    <a:pt x="7620" y="0"/>
                  </a:cubicBezTo>
                  <a:cubicBezTo>
                    <a:pt x="10159" y="5080"/>
                    <a:pt x="15239" y="7620"/>
                    <a:pt x="1778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B20869D2-842D-4DA0-9032-0A3039F16AF3}"/>
                </a:ext>
              </a:extLst>
            </p:cNvPr>
            <p:cNvSpPr/>
            <p:nvPr/>
          </p:nvSpPr>
          <p:spPr>
            <a:xfrm>
              <a:off x="21099780" y="9618980"/>
              <a:ext cx="15239" cy="20319"/>
            </a:xfrm>
            <a:custGeom>
              <a:avLst/>
              <a:gdLst>
                <a:gd name="connsiteX0" fmla="*/ 0 w 15239"/>
                <a:gd name="connsiteY0" fmla="*/ 10160 h 20319"/>
                <a:gd name="connsiteX1" fmla="*/ 7620 w 15239"/>
                <a:gd name="connsiteY1" fmla="*/ 0 h 20319"/>
                <a:gd name="connsiteX2" fmla="*/ 15239 w 15239"/>
                <a:gd name="connsiteY2" fmla="*/ 12700 h 20319"/>
                <a:gd name="connsiteX3" fmla="*/ 12700 w 15239"/>
                <a:gd name="connsiteY3" fmla="*/ 20320 h 20319"/>
                <a:gd name="connsiteX4" fmla="*/ 0 w 15239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19">
                  <a:moveTo>
                    <a:pt x="0" y="10160"/>
                  </a:moveTo>
                  <a:cubicBezTo>
                    <a:pt x="0" y="10160"/>
                    <a:pt x="5080" y="5080"/>
                    <a:pt x="7620" y="0"/>
                  </a:cubicBezTo>
                  <a:cubicBezTo>
                    <a:pt x="10159" y="5080"/>
                    <a:pt x="12700" y="7620"/>
                    <a:pt x="15239" y="12700"/>
                  </a:cubicBezTo>
                  <a:cubicBezTo>
                    <a:pt x="15239" y="15239"/>
                    <a:pt x="12700" y="17780"/>
                    <a:pt x="12700" y="20320"/>
                  </a:cubicBezTo>
                  <a:cubicBezTo>
                    <a:pt x="7620" y="17780"/>
                    <a:pt x="2539" y="15239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D5F2332B-0F87-4A78-98F1-6C469C08E81E}"/>
                </a:ext>
              </a:extLst>
            </p:cNvPr>
            <p:cNvSpPr/>
            <p:nvPr/>
          </p:nvSpPr>
          <p:spPr>
            <a:xfrm>
              <a:off x="20604480" y="9725659"/>
              <a:ext cx="20319" cy="15240"/>
            </a:xfrm>
            <a:custGeom>
              <a:avLst/>
              <a:gdLst>
                <a:gd name="connsiteX0" fmla="*/ 10159 w 20319"/>
                <a:gd name="connsiteY0" fmla="*/ 15240 h 15240"/>
                <a:gd name="connsiteX1" fmla="*/ 0 w 20319"/>
                <a:gd name="connsiteY1" fmla="*/ 7620 h 15240"/>
                <a:gd name="connsiteX2" fmla="*/ 12700 w 20319"/>
                <a:gd name="connsiteY2" fmla="*/ 0 h 15240"/>
                <a:gd name="connsiteX3" fmla="*/ 20320 w 20319"/>
                <a:gd name="connsiteY3" fmla="*/ 2540 h 15240"/>
                <a:gd name="connsiteX4" fmla="*/ 10159 w 20319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19" h="15240">
                  <a:moveTo>
                    <a:pt x="10159" y="15240"/>
                  </a:moveTo>
                  <a:cubicBezTo>
                    <a:pt x="10159" y="15240"/>
                    <a:pt x="5080" y="10160"/>
                    <a:pt x="0" y="7620"/>
                  </a:cubicBezTo>
                  <a:cubicBezTo>
                    <a:pt x="5080" y="5080"/>
                    <a:pt x="7620" y="2540"/>
                    <a:pt x="12700" y="0"/>
                  </a:cubicBezTo>
                  <a:cubicBezTo>
                    <a:pt x="15239" y="0"/>
                    <a:pt x="17780" y="2540"/>
                    <a:pt x="20320" y="2540"/>
                  </a:cubicBezTo>
                  <a:cubicBezTo>
                    <a:pt x="17780" y="7620"/>
                    <a:pt x="15239" y="12700"/>
                    <a:pt x="1015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927871C5-F0BB-43CC-890F-268F70C7D01E}"/>
                </a:ext>
              </a:extLst>
            </p:cNvPr>
            <p:cNvSpPr/>
            <p:nvPr/>
          </p:nvSpPr>
          <p:spPr>
            <a:xfrm>
              <a:off x="20871180" y="9578340"/>
              <a:ext cx="5080" cy="2540"/>
            </a:xfrm>
            <a:custGeom>
              <a:avLst/>
              <a:gdLst>
                <a:gd name="connsiteX0" fmla="*/ 0 w 5080"/>
                <a:gd name="connsiteY0" fmla="*/ 0 h 2540"/>
                <a:gd name="connsiteX1" fmla="*/ 5080 w 5080"/>
                <a:gd name="connsiteY1" fmla="*/ 0 h 2540"/>
                <a:gd name="connsiteX2" fmla="*/ 5080 w 5080"/>
                <a:gd name="connsiteY2" fmla="*/ 2540 h 2540"/>
                <a:gd name="connsiteX3" fmla="*/ 0 w 5080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40">
                  <a:moveTo>
                    <a:pt x="0" y="0"/>
                  </a:moveTo>
                  <a:cubicBezTo>
                    <a:pt x="0" y="0"/>
                    <a:pt x="2539" y="0"/>
                    <a:pt x="5080" y="0"/>
                  </a:cubicBezTo>
                  <a:cubicBezTo>
                    <a:pt x="5080" y="0"/>
                    <a:pt x="5080" y="0"/>
                    <a:pt x="5080" y="2540"/>
                  </a:cubicBezTo>
                  <a:cubicBezTo>
                    <a:pt x="2539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7A3F0B04-4458-4E17-BFE3-3561B09DED9A}"/>
                </a:ext>
              </a:extLst>
            </p:cNvPr>
            <p:cNvSpPr/>
            <p:nvPr/>
          </p:nvSpPr>
          <p:spPr>
            <a:xfrm>
              <a:off x="20876260" y="9573259"/>
              <a:ext cx="7619" cy="7620"/>
            </a:xfrm>
            <a:custGeom>
              <a:avLst/>
              <a:gdLst>
                <a:gd name="connsiteX0" fmla="*/ 0 w 7619"/>
                <a:gd name="connsiteY0" fmla="*/ 5080 h 7620"/>
                <a:gd name="connsiteX1" fmla="*/ 7620 w 7619"/>
                <a:gd name="connsiteY1" fmla="*/ 0 h 7620"/>
                <a:gd name="connsiteX2" fmla="*/ 5079 w 7619"/>
                <a:gd name="connsiteY2" fmla="*/ 7620 h 7620"/>
                <a:gd name="connsiteX3" fmla="*/ 0 w 7619"/>
                <a:gd name="connsiteY3" fmla="*/ 508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20">
                  <a:moveTo>
                    <a:pt x="0" y="5080"/>
                  </a:moveTo>
                  <a:cubicBezTo>
                    <a:pt x="0" y="2540"/>
                    <a:pt x="2539" y="0"/>
                    <a:pt x="7620" y="0"/>
                  </a:cubicBezTo>
                  <a:cubicBezTo>
                    <a:pt x="7620" y="0"/>
                    <a:pt x="5079" y="7620"/>
                    <a:pt x="5079" y="7620"/>
                  </a:cubicBezTo>
                  <a:cubicBezTo>
                    <a:pt x="2539" y="5080"/>
                    <a:pt x="0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88FF0F96-7255-43E8-859B-09CDCE8F0781}"/>
                </a:ext>
              </a:extLst>
            </p:cNvPr>
            <p:cNvSpPr/>
            <p:nvPr/>
          </p:nvSpPr>
          <p:spPr>
            <a:xfrm>
              <a:off x="21051519" y="9542780"/>
              <a:ext cx="8748" cy="15239"/>
            </a:xfrm>
            <a:custGeom>
              <a:avLst/>
              <a:gdLst>
                <a:gd name="connsiteX0" fmla="*/ 0 w 8748"/>
                <a:gd name="connsiteY0" fmla="*/ 2539 h 15239"/>
                <a:gd name="connsiteX1" fmla="*/ 7620 w 8748"/>
                <a:gd name="connsiteY1" fmla="*/ 0 h 15239"/>
                <a:gd name="connsiteX2" fmla="*/ 7620 w 8748"/>
                <a:gd name="connsiteY2" fmla="*/ 12700 h 15239"/>
                <a:gd name="connsiteX3" fmla="*/ 0 w 8748"/>
                <a:gd name="connsiteY3" fmla="*/ 15239 h 15239"/>
                <a:gd name="connsiteX4" fmla="*/ 0 w 8748"/>
                <a:gd name="connsiteY4" fmla="*/ 2539 h 1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8" h="15239">
                  <a:moveTo>
                    <a:pt x="0" y="2539"/>
                  </a:moveTo>
                  <a:cubicBezTo>
                    <a:pt x="2541" y="0"/>
                    <a:pt x="5080" y="0"/>
                    <a:pt x="7620" y="0"/>
                  </a:cubicBezTo>
                  <a:cubicBezTo>
                    <a:pt x="7620" y="5080"/>
                    <a:pt x="10161" y="10160"/>
                    <a:pt x="7620" y="12700"/>
                  </a:cubicBezTo>
                  <a:cubicBezTo>
                    <a:pt x="7620" y="15239"/>
                    <a:pt x="2541" y="15239"/>
                    <a:pt x="0" y="15239"/>
                  </a:cubicBezTo>
                  <a:cubicBezTo>
                    <a:pt x="2541" y="12700"/>
                    <a:pt x="2541" y="7620"/>
                    <a:pt x="0" y="25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2625969-9429-435F-9936-C0D13177CC76}"/>
                </a:ext>
              </a:extLst>
            </p:cNvPr>
            <p:cNvSpPr/>
            <p:nvPr/>
          </p:nvSpPr>
          <p:spPr>
            <a:xfrm>
              <a:off x="21694139" y="8044180"/>
              <a:ext cx="2540" cy="10159"/>
            </a:xfrm>
            <a:custGeom>
              <a:avLst/>
              <a:gdLst>
                <a:gd name="connsiteX0" fmla="*/ 0 w 2540"/>
                <a:gd name="connsiteY0" fmla="*/ 0 h 10159"/>
                <a:gd name="connsiteX1" fmla="*/ 2541 w 2540"/>
                <a:gd name="connsiteY1" fmla="*/ 2539 h 10159"/>
                <a:gd name="connsiteX2" fmla="*/ 0 w 2540"/>
                <a:gd name="connsiteY2" fmla="*/ 10160 h 10159"/>
                <a:gd name="connsiteX3" fmla="*/ 0 w 2540"/>
                <a:gd name="connsiteY3" fmla="*/ 0 h 10159"/>
                <a:gd name="connsiteX4" fmla="*/ 0 w 2540"/>
                <a:gd name="connsiteY4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" h="10159">
                  <a:moveTo>
                    <a:pt x="0" y="0"/>
                  </a:moveTo>
                  <a:cubicBezTo>
                    <a:pt x="2541" y="0"/>
                    <a:pt x="2541" y="2539"/>
                    <a:pt x="2541" y="2539"/>
                  </a:cubicBezTo>
                  <a:cubicBezTo>
                    <a:pt x="2541" y="2539"/>
                    <a:pt x="0" y="10160"/>
                    <a:pt x="0" y="10160"/>
                  </a:cubicBezTo>
                  <a:cubicBezTo>
                    <a:pt x="0" y="10160"/>
                    <a:pt x="0" y="7620"/>
                    <a:pt x="0" y="0"/>
                  </a:cubicBezTo>
                  <a:cubicBezTo>
                    <a:pt x="0" y="2539"/>
                    <a:pt x="0" y="2539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000FDE43-B387-421A-BA32-75791557DD55}"/>
                </a:ext>
              </a:extLst>
            </p:cNvPr>
            <p:cNvSpPr/>
            <p:nvPr/>
          </p:nvSpPr>
          <p:spPr>
            <a:xfrm>
              <a:off x="21696680" y="8039100"/>
              <a:ext cx="7619" cy="7619"/>
            </a:xfrm>
            <a:custGeom>
              <a:avLst/>
              <a:gdLst>
                <a:gd name="connsiteX0" fmla="*/ 0 w 7619"/>
                <a:gd name="connsiteY0" fmla="*/ 5080 h 7619"/>
                <a:gd name="connsiteX1" fmla="*/ 7620 w 7619"/>
                <a:gd name="connsiteY1" fmla="*/ 0 h 7619"/>
                <a:gd name="connsiteX2" fmla="*/ 5080 w 7619"/>
                <a:gd name="connsiteY2" fmla="*/ 7620 h 7619"/>
                <a:gd name="connsiteX3" fmla="*/ 0 w 7619"/>
                <a:gd name="connsiteY3" fmla="*/ 508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0" y="5080"/>
                  </a:moveTo>
                  <a:cubicBezTo>
                    <a:pt x="0" y="2540"/>
                    <a:pt x="2539" y="0"/>
                    <a:pt x="7620" y="0"/>
                  </a:cubicBezTo>
                  <a:cubicBezTo>
                    <a:pt x="7620" y="0"/>
                    <a:pt x="5080" y="7620"/>
                    <a:pt x="5080" y="7620"/>
                  </a:cubicBezTo>
                  <a:cubicBezTo>
                    <a:pt x="2539" y="5080"/>
                    <a:pt x="0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8CAF38B9-8ACD-474C-88E3-53139AC6127D}"/>
                </a:ext>
              </a:extLst>
            </p:cNvPr>
            <p:cNvSpPr/>
            <p:nvPr/>
          </p:nvSpPr>
          <p:spPr>
            <a:xfrm>
              <a:off x="21691600" y="8041640"/>
              <a:ext cx="5080" cy="2540"/>
            </a:xfrm>
            <a:custGeom>
              <a:avLst/>
              <a:gdLst>
                <a:gd name="connsiteX0" fmla="*/ 0 w 5080"/>
                <a:gd name="connsiteY0" fmla="*/ 0 h 2540"/>
                <a:gd name="connsiteX1" fmla="*/ 5080 w 5080"/>
                <a:gd name="connsiteY1" fmla="*/ 0 h 2540"/>
                <a:gd name="connsiteX2" fmla="*/ 5080 w 5080"/>
                <a:gd name="connsiteY2" fmla="*/ 2540 h 2540"/>
                <a:gd name="connsiteX3" fmla="*/ 0 w 5080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40">
                  <a:moveTo>
                    <a:pt x="0" y="0"/>
                  </a:moveTo>
                  <a:cubicBezTo>
                    <a:pt x="0" y="0"/>
                    <a:pt x="2539" y="0"/>
                    <a:pt x="5080" y="0"/>
                  </a:cubicBezTo>
                  <a:cubicBezTo>
                    <a:pt x="5080" y="0"/>
                    <a:pt x="5080" y="0"/>
                    <a:pt x="5080" y="2540"/>
                  </a:cubicBezTo>
                  <a:cubicBezTo>
                    <a:pt x="2539" y="254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95C21A54-63AC-4444-B35A-CED85C925826}"/>
                </a:ext>
              </a:extLst>
            </p:cNvPr>
            <p:cNvSpPr/>
            <p:nvPr/>
          </p:nvSpPr>
          <p:spPr>
            <a:xfrm>
              <a:off x="21694139" y="8036559"/>
              <a:ext cx="7621" cy="17780"/>
            </a:xfrm>
            <a:custGeom>
              <a:avLst/>
              <a:gdLst>
                <a:gd name="connsiteX0" fmla="*/ 0 w 7621"/>
                <a:gd name="connsiteY0" fmla="*/ 7620 h 17780"/>
                <a:gd name="connsiteX1" fmla="*/ 0 w 7621"/>
                <a:gd name="connsiteY1" fmla="*/ 7620 h 17780"/>
                <a:gd name="connsiteX2" fmla="*/ 5080 w 7621"/>
                <a:gd name="connsiteY2" fmla="*/ 7620 h 17780"/>
                <a:gd name="connsiteX3" fmla="*/ 7621 w 7621"/>
                <a:gd name="connsiteY3" fmla="*/ 0 h 17780"/>
                <a:gd name="connsiteX4" fmla="*/ 0 w 7621"/>
                <a:gd name="connsiteY4" fmla="*/ 17780 h 17780"/>
                <a:gd name="connsiteX5" fmla="*/ 2541 w 7621"/>
                <a:gd name="connsiteY5" fmla="*/ 10160 h 17780"/>
                <a:gd name="connsiteX6" fmla="*/ 0 w 7621"/>
                <a:gd name="connsiteY6" fmla="*/ 762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1" h="17780">
                  <a:moveTo>
                    <a:pt x="0" y="7620"/>
                  </a:moveTo>
                  <a:cubicBezTo>
                    <a:pt x="0" y="7620"/>
                    <a:pt x="2541" y="7620"/>
                    <a:pt x="0" y="7620"/>
                  </a:cubicBezTo>
                  <a:cubicBezTo>
                    <a:pt x="2541" y="5080"/>
                    <a:pt x="5080" y="7620"/>
                    <a:pt x="5080" y="7620"/>
                  </a:cubicBezTo>
                  <a:cubicBezTo>
                    <a:pt x="5080" y="7620"/>
                    <a:pt x="7621" y="0"/>
                    <a:pt x="7621" y="0"/>
                  </a:cubicBezTo>
                  <a:cubicBezTo>
                    <a:pt x="5080" y="5080"/>
                    <a:pt x="2541" y="12700"/>
                    <a:pt x="0" y="17780"/>
                  </a:cubicBezTo>
                  <a:cubicBezTo>
                    <a:pt x="0" y="17780"/>
                    <a:pt x="2541" y="10160"/>
                    <a:pt x="2541" y="10160"/>
                  </a:cubicBezTo>
                  <a:cubicBezTo>
                    <a:pt x="2541" y="10160"/>
                    <a:pt x="2541" y="10160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3AD95CAC-E324-439F-BDFB-73A7DD0EBFDA}"/>
                </a:ext>
              </a:extLst>
            </p:cNvPr>
            <p:cNvSpPr/>
            <p:nvPr/>
          </p:nvSpPr>
          <p:spPr>
            <a:xfrm>
              <a:off x="21168360" y="9631680"/>
              <a:ext cx="25400" cy="17779"/>
            </a:xfrm>
            <a:custGeom>
              <a:avLst/>
              <a:gdLst>
                <a:gd name="connsiteX0" fmla="*/ 25400 w 25400"/>
                <a:gd name="connsiteY0" fmla="*/ 0 h 17779"/>
                <a:gd name="connsiteX1" fmla="*/ 17779 w 25400"/>
                <a:gd name="connsiteY1" fmla="*/ 17780 h 17779"/>
                <a:gd name="connsiteX2" fmla="*/ 0 w 25400"/>
                <a:gd name="connsiteY2" fmla="*/ 10160 h 17779"/>
                <a:gd name="connsiteX3" fmla="*/ 25400 w 25400"/>
                <a:gd name="connsiteY3" fmla="*/ 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17779">
                  <a:moveTo>
                    <a:pt x="25400" y="0"/>
                  </a:moveTo>
                  <a:cubicBezTo>
                    <a:pt x="22859" y="5080"/>
                    <a:pt x="20320" y="12700"/>
                    <a:pt x="17779" y="17780"/>
                  </a:cubicBezTo>
                  <a:cubicBezTo>
                    <a:pt x="12700" y="15239"/>
                    <a:pt x="5079" y="12700"/>
                    <a:pt x="0" y="10160"/>
                  </a:cubicBezTo>
                  <a:cubicBezTo>
                    <a:pt x="10159" y="7620"/>
                    <a:pt x="17779" y="2539"/>
                    <a:pt x="2540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0622A8E-CB8B-4FCA-8912-785B3D12AC3D}"/>
                </a:ext>
              </a:extLst>
            </p:cNvPr>
            <p:cNvSpPr/>
            <p:nvPr/>
          </p:nvSpPr>
          <p:spPr>
            <a:xfrm>
              <a:off x="21681439" y="7624387"/>
              <a:ext cx="17780" cy="13392"/>
            </a:xfrm>
            <a:custGeom>
              <a:avLst/>
              <a:gdLst>
                <a:gd name="connsiteX0" fmla="*/ 17780 w 17780"/>
                <a:gd name="connsiteY0" fmla="*/ 5772 h 13392"/>
                <a:gd name="connsiteX1" fmla="*/ 5080 w 17780"/>
                <a:gd name="connsiteY1" fmla="*/ 13392 h 13392"/>
                <a:gd name="connsiteX2" fmla="*/ 0 w 17780"/>
                <a:gd name="connsiteY2" fmla="*/ 3232 h 13392"/>
                <a:gd name="connsiteX3" fmla="*/ 12700 w 17780"/>
                <a:gd name="connsiteY3" fmla="*/ 692 h 13392"/>
                <a:gd name="connsiteX4" fmla="*/ 17780 w 17780"/>
                <a:gd name="connsiteY4" fmla="*/ 5772 h 1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3392">
                  <a:moveTo>
                    <a:pt x="17780" y="5772"/>
                  </a:moveTo>
                  <a:cubicBezTo>
                    <a:pt x="12700" y="8312"/>
                    <a:pt x="10161" y="10852"/>
                    <a:pt x="5080" y="13392"/>
                  </a:cubicBezTo>
                  <a:cubicBezTo>
                    <a:pt x="2541" y="10852"/>
                    <a:pt x="2541" y="5772"/>
                    <a:pt x="0" y="3232"/>
                  </a:cubicBezTo>
                  <a:cubicBezTo>
                    <a:pt x="5080" y="692"/>
                    <a:pt x="7621" y="692"/>
                    <a:pt x="12700" y="692"/>
                  </a:cubicBezTo>
                  <a:cubicBezTo>
                    <a:pt x="15241" y="-1848"/>
                    <a:pt x="15241" y="3232"/>
                    <a:pt x="17780" y="5772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83548B06-BADF-4BB6-B03D-CBA7F364AA7C}"/>
                </a:ext>
              </a:extLst>
            </p:cNvPr>
            <p:cNvSpPr/>
            <p:nvPr/>
          </p:nvSpPr>
          <p:spPr>
            <a:xfrm>
              <a:off x="20268071" y="6626859"/>
              <a:ext cx="18908" cy="45720"/>
            </a:xfrm>
            <a:custGeom>
              <a:avLst/>
              <a:gdLst>
                <a:gd name="connsiteX0" fmla="*/ 1129 w 18908"/>
                <a:gd name="connsiteY0" fmla="*/ 45720 h 45720"/>
                <a:gd name="connsiteX1" fmla="*/ 1129 w 18908"/>
                <a:gd name="connsiteY1" fmla="*/ 15240 h 45720"/>
                <a:gd name="connsiteX2" fmla="*/ 6209 w 18908"/>
                <a:gd name="connsiteY2" fmla="*/ 0 h 45720"/>
                <a:gd name="connsiteX3" fmla="*/ 18909 w 18908"/>
                <a:gd name="connsiteY3" fmla="*/ 17780 h 45720"/>
                <a:gd name="connsiteX4" fmla="*/ 1129 w 18908"/>
                <a:gd name="connsiteY4" fmla="*/ 45720 h 45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" h="45720">
                  <a:moveTo>
                    <a:pt x="1129" y="45720"/>
                  </a:moveTo>
                  <a:cubicBezTo>
                    <a:pt x="1129" y="30480"/>
                    <a:pt x="-1411" y="22860"/>
                    <a:pt x="1129" y="15240"/>
                  </a:cubicBezTo>
                  <a:cubicBezTo>
                    <a:pt x="1129" y="10160"/>
                    <a:pt x="6209" y="5080"/>
                    <a:pt x="6209" y="0"/>
                  </a:cubicBezTo>
                  <a:cubicBezTo>
                    <a:pt x="11289" y="5080"/>
                    <a:pt x="18909" y="12700"/>
                    <a:pt x="18909" y="17780"/>
                  </a:cubicBezTo>
                  <a:cubicBezTo>
                    <a:pt x="16368" y="25400"/>
                    <a:pt x="11289" y="33020"/>
                    <a:pt x="1129" y="457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69F0A631-1CCA-47DB-AFEA-AAD069496AB4}"/>
                </a:ext>
              </a:extLst>
            </p:cNvPr>
            <p:cNvSpPr/>
            <p:nvPr/>
          </p:nvSpPr>
          <p:spPr>
            <a:xfrm>
              <a:off x="21249639" y="7007348"/>
              <a:ext cx="33021" cy="41151"/>
            </a:xfrm>
            <a:custGeom>
              <a:avLst/>
              <a:gdLst>
                <a:gd name="connsiteX0" fmla="*/ 17780 w 33021"/>
                <a:gd name="connsiteY0" fmla="*/ 511 h 41151"/>
                <a:gd name="connsiteX1" fmla="*/ 33021 w 33021"/>
                <a:gd name="connsiteY1" fmla="*/ 18292 h 41151"/>
                <a:gd name="connsiteX2" fmla="*/ 22861 w 33021"/>
                <a:gd name="connsiteY2" fmla="*/ 41151 h 41151"/>
                <a:gd name="connsiteX3" fmla="*/ 0 w 33021"/>
                <a:gd name="connsiteY3" fmla="*/ 8132 h 41151"/>
                <a:gd name="connsiteX4" fmla="*/ 17780 w 33021"/>
                <a:gd name="connsiteY4" fmla="*/ 511 h 4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21" h="41151">
                  <a:moveTo>
                    <a:pt x="17780" y="511"/>
                  </a:moveTo>
                  <a:cubicBezTo>
                    <a:pt x="25400" y="5592"/>
                    <a:pt x="30480" y="13211"/>
                    <a:pt x="33021" y="18292"/>
                  </a:cubicBezTo>
                  <a:cubicBezTo>
                    <a:pt x="27941" y="30992"/>
                    <a:pt x="25400" y="36071"/>
                    <a:pt x="22861" y="41151"/>
                  </a:cubicBezTo>
                  <a:cubicBezTo>
                    <a:pt x="15241" y="30992"/>
                    <a:pt x="7621" y="18292"/>
                    <a:pt x="0" y="8132"/>
                  </a:cubicBezTo>
                  <a:cubicBezTo>
                    <a:pt x="7621" y="5592"/>
                    <a:pt x="15241" y="-2029"/>
                    <a:pt x="17780" y="51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CFB9F2C9-AD02-4059-9561-5920EBAA5DA4}"/>
                </a:ext>
              </a:extLst>
            </p:cNvPr>
            <p:cNvSpPr/>
            <p:nvPr/>
          </p:nvSpPr>
          <p:spPr>
            <a:xfrm>
              <a:off x="20198080" y="6484620"/>
              <a:ext cx="43180" cy="66039"/>
            </a:xfrm>
            <a:custGeom>
              <a:avLst/>
              <a:gdLst>
                <a:gd name="connsiteX0" fmla="*/ 30480 w 43180"/>
                <a:gd name="connsiteY0" fmla="*/ 58420 h 66039"/>
                <a:gd name="connsiteX1" fmla="*/ 27939 w 43180"/>
                <a:gd name="connsiteY1" fmla="*/ 66040 h 66039"/>
                <a:gd name="connsiteX2" fmla="*/ 10159 w 43180"/>
                <a:gd name="connsiteY2" fmla="*/ 58420 h 66039"/>
                <a:gd name="connsiteX3" fmla="*/ 0 w 43180"/>
                <a:gd name="connsiteY3" fmla="*/ 17780 h 66039"/>
                <a:gd name="connsiteX4" fmla="*/ 5080 w 43180"/>
                <a:gd name="connsiteY4" fmla="*/ 0 h 66039"/>
                <a:gd name="connsiteX5" fmla="*/ 22859 w 43180"/>
                <a:gd name="connsiteY5" fmla="*/ 5080 h 66039"/>
                <a:gd name="connsiteX6" fmla="*/ 43180 w 43180"/>
                <a:gd name="connsiteY6" fmla="*/ 33020 h 66039"/>
                <a:gd name="connsiteX7" fmla="*/ 38100 w 43180"/>
                <a:gd name="connsiteY7" fmla="*/ 40640 h 66039"/>
                <a:gd name="connsiteX8" fmla="*/ 30480 w 43180"/>
                <a:gd name="connsiteY8" fmla="*/ 58420 h 66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80" h="66039">
                  <a:moveTo>
                    <a:pt x="30480" y="58420"/>
                  </a:moveTo>
                  <a:cubicBezTo>
                    <a:pt x="30480" y="60960"/>
                    <a:pt x="27939" y="63500"/>
                    <a:pt x="27939" y="66040"/>
                  </a:cubicBezTo>
                  <a:cubicBezTo>
                    <a:pt x="22859" y="63500"/>
                    <a:pt x="15239" y="60960"/>
                    <a:pt x="10159" y="58420"/>
                  </a:cubicBezTo>
                  <a:cubicBezTo>
                    <a:pt x="5080" y="45720"/>
                    <a:pt x="2539" y="30480"/>
                    <a:pt x="0" y="17780"/>
                  </a:cubicBezTo>
                  <a:cubicBezTo>
                    <a:pt x="0" y="12700"/>
                    <a:pt x="2539" y="5080"/>
                    <a:pt x="5080" y="0"/>
                  </a:cubicBezTo>
                  <a:cubicBezTo>
                    <a:pt x="10159" y="2540"/>
                    <a:pt x="17780" y="2540"/>
                    <a:pt x="22859" y="5080"/>
                  </a:cubicBezTo>
                  <a:cubicBezTo>
                    <a:pt x="30480" y="12700"/>
                    <a:pt x="35559" y="22860"/>
                    <a:pt x="43180" y="33020"/>
                  </a:cubicBezTo>
                  <a:cubicBezTo>
                    <a:pt x="40639" y="35560"/>
                    <a:pt x="40639" y="38100"/>
                    <a:pt x="38100" y="40640"/>
                  </a:cubicBezTo>
                  <a:cubicBezTo>
                    <a:pt x="33020" y="45720"/>
                    <a:pt x="33020" y="50800"/>
                    <a:pt x="30480" y="584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4728D062-3BB0-4358-A0C7-6A7578EFFE7F}"/>
                </a:ext>
              </a:extLst>
            </p:cNvPr>
            <p:cNvSpPr/>
            <p:nvPr/>
          </p:nvSpPr>
          <p:spPr>
            <a:xfrm>
              <a:off x="21617939" y="7416800"/>
              <a:ext cx="17780" cy="17780"/>
            </a:xfrm>
            <a:custGeom>
              <a:avLst/>
              <a:gdLst>
                <a:gd name="connsiteX0" fmla="*/ 17780 w 17780"/>
                <a:gd name="connsiteY0" fmla="*/ 12700 h 17780"/>
                <a:gd name="connsiteX1" fmla="*/ 0 w 17780"/>
                <a:gd name="connsiteY1" fmla="*/ 17780 h 17780"/>
                <a:gd name="connsiteX2" fmla="*/ 7621 w 17780"/>
                <a:gd name="connsiteY2" fmla="*/ 0 h 17780"/>
                <a:gd name="connsiteX3" fmla="*/ 17780 w 17780"/>
                <a:gd name="connsiteY3" fmla="*/ 1270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17780" y="12700"/>
                  </a:moveTo>
                  <a:cubicBezTo>
                    <a:pt x="12700" y="15240"/>
                    <a:pt x="5080" y="17780"/>
                    <a:pt x="0" y="17780"/>
                  </a:cubicBezTo>
                  <a:cubicBezTo>
                    <a:pt x="2541" y="12700"/>
                    <a:pt x="5080" y="5080"/>
                    <a:pt x="7621" y="0"/>
                  </a:cubicBezTo>
                  <a:cubicBezTo>
                    <a:pt x="10161" y="5080"/>
                    <a:pt x="15241" y="7620"/>
                    <a:pt x="17780" y="12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6061DAF1-B2D1-473E-B8A5-786940CA09B3}"/>
                </a:ext>
              </a:extLst>
            </p:cNvPr>
            <p:cNvSpPr/>
            <p:nvPr/>
          </p:nvSpPr>
          <p:spPr>
            <a:xfrm>
              <a:off x="21683980" y="7467600"/>
              <a:ext cx="15239" cy="8748"/>
            </a:xfrm>
            <a:custGeom>
              <a:avLst/>
              <a:gdLst>
                <a:gd name="connsiteX0" fmla="*/ 0 w 15239"/>
                <a:gd name="connsiteY0" fmla="*/ 2540 h 8748"/>
                <a:gd name="connsiteX1" fmla="*/ 12700 w 15239"/>
                <a:gd name="connsiteY1" fmla="*/ 0 h 8748"/>
                <a:gd name="connsiteX2" fmla="*/ 15239 w 15239"/>
                <a:gd name="connsiteY2" fmla="*/ 7620 h 8748"/>
                <a:gd name="connsiteX3" fmla="*/ 2539 w 15239"/>
                <a:gd name="connsiteY3" fmla="*/ 7620 h 8748"/>
                <a:gd name="connsiteX4" fmla="*/ 0 w 15239"/>
                <a:gd name="connsiteY4" fmla="*/ 2540 h 8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8748">
                  <a:moveTo>
                    <a:pt x="0" y="2540"/>
                  </a:moveTo>
                  <a:cubicBezTo>
                    <a:pt x="5080" y="2540"/>
                    <a:pt x="10159" y="0"/>
                    <a:pt x="12700" y="0"/>
                  </a:cubicBezTo>
                  <a:cubicBezTo>
                    <a:pt x="15239" y="2540"/>
                    <a:pt x="15239" y="5080"/>
                    <a:pt x="15239" y="7620"/>
                  </a:cubicBezTo>
                  <a:cubicBezTo>
                    <a:pt x="10159" y="7620"/>
                    <a:pt x="5080" y="10160"/>
                    <a:pt x="2539" y="7620"/>
                  </a:cubicBezTo>
                  <a:cubicBezTo>
                    <a:pt x="0" y="10160"/>
                    <a:pt x="0" y="508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0354F572-7FCA-4056-B4A2-6D6E6BF12039}"/>
                </a:ext>
              </a:extLst>
            </p:cNvPr>
            <p:cNvSpPr/>
            <p:nvPr/>
          </p:nvSpPr>
          <p:spPr>
            <a:xfrm>
              <a:off x="21381719" y="7020559"/>
              <a:ext cx="15240" cy="15240"/>
            </a:xfrm>
            <a:custGeom>
              <a:avLst/>
              <a:gdLst>
                <a:gd name="connsiteX0" fmla="*/ 0 w 15240"/>
                <a:gd name="connsiteY0" fmla="*/ 2540 h 15240"/>
                <a:gd name="connsiteX1" fmla="*/ 12700 w 15240"/>
                <a:gd name="connsiteY1" fmla="*/ 0 h 15240"/>
                <a:gd name="connsiteX2" fmla="*/ 15241 w 15240"/>
                <a:gd name="connsiteY2" fmla="*/ 7620 h 15240"/>
                <a:gd name="connsiteX3" fmla="*/ 2541 w 15240"/>
                <a:gd name="connsiteY3" fmla="*/ 15240 h 15240"/>
                <a:gd name="connsiteX4" fmla="*/ 0 w 15240"/>
                <a:gd name="connsiteY4" fmla="*/ 25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5240">
                  <a:moveTo>
                    <a:pt x="0" y="2540"/>
                  </a:moveTo>
                  <a:cubicBezTo>
                    <a:pt x="5080" y="0"/>
                    <a:pt x="7620" y="0"/>
                    <a:pt x="12700" y="0"/>
                  </a:cubicBezTo>
                  <a:cubicBezTo>
                    <a:pt x="12700" y="0"/>
                    <a:pt x="15241" y="5080"/>
                    <a:pt x="15241" y="7620"/>
                  </a:cubicBezTo>
                  <a:cubicBezTo>
                    <a:pt x="10161" y="10160"/>
                    <a:pt x="7620" y="12700"/>
                    <a:pt x="2541" y="15240"/>
                  </a:cubicBezTo>
                  <a:cubicBezTo>
                    <a:pt x="2541" y="7620"/>
                    <a:pt x="2541" y="508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7C46BD2D-2D4E-4F1F-94A3-A501E89A8486}"/>
                </a:ext>
              </a:extLst>
            </p:cNvPr>
            <p:cNvSpPr/>
            <p:nvPr/>
          </p:nvSpPr>
          <p:spPr>
            <a:xfrm>
              <a:off x="21496019" y="7081519"/>
              <a:ext cx="15240" cy="15240"/>
            </a:xfrm>
            <a:custGeom>
              <a:avLst/>
              <a:gdLst>
                <a:gd name="connsiteX0" fmla="*/ 0 w 15240"/>
                <a:gd name="connsiteY0" fmla="*/ 2540 h 15240"/>
                <a:gd name="connsiteX1" fmla="*/ 12700 w 15240"/>
                <a:gd name="connsiteY1" fmla="*/ 0 h 15240"/>
                <a:gd name="connsiteX2" fmla="*/ 15241 w 15240"/>
                <a:gd name="connsiteY2" fmla="*/ 7620 h 15240"/>
                <a:gd name="connsiteX3" fmla="*/ 2541 w 15240"/>
                <a:gd name="connsiteY3" fmla="*/ 15240 h 15240"/>
                <a:gd name="connsiteX4" fmla="*/ 0 w 15240"/>
                <a:gd name="connsiteY4" fmla="*/ 25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5240">
                  <a:moveTo>
                    <a:pt x="0" y="2540"/>
                  </a:moveTo>
                  <a:cubicBezTo>
                    <a:pt x="5080" y="0"/>
                    <a:pt x="7620" y="0"/>
                    <a:pt x="12700" y="0"/>
                  </a:cubicBezTo>
                  <a:cubicBezTo>
                    <a:pt x="12700" y="0"/>
                    <a:pt x="15241" y="5080"/>
                    <a:pt x="15241" y="7620"/>
                  </a:cubicBezTo>
                  <a:cubicBezTo>
                    <a:pt x="10161" y="10161"/>
                    <a:pt x="7620" y="12700"/>
                    <a:pt x="2541" y="15240"/>
                  </a:cubicBezTo>
                  <a:cubicBezTo>
                    <a:pt x="2541" y="10161"/>
                    <a:pt x="0" y="762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9B406690-4FB0-4CB1-8EDB-1706F57FE7EF}"/>
                </a:ext>
              </a:extLst>
            </p:cNvPr>
            <p:cNvSpPr/>
            <p:nvPr/>
          </p:nvSpPr>
          <p:spPr>
            <a:xfrm>
              <a:off x="18610580" y="9603740"/>
              <a:ext cx="238639" cy="224024"/>
            </a:xfrm>
            <a:custGeom>
              <a:avLst/>
              <a:gdLst>
                <a:gd name="connsiteX0" fmla="*/ 43180 w 238639"/>
                <a:gd name="connsiteY0" fmla="*/ 33020 h 224024"/>
                <a:gd name="connsiteX1" fmla="*/ 127000 w 238639"/>
                <a:gd name="connsiteY1" fmla="*/ 40640 h 224024"/>
                <a:gd name="connsiteX2" fmla="*/ 208280 w 238639"/>
                <a:gd name="connsiteY2" fmla="*/ 78740 h 224024"/>
                <a:gd name="connsiteX3" fmla="*/ 233680 w 238639"/>
                <a:gd name="connsiteY3" fmla="*/ 213360 h 224024"/>
                <a:gd name="connsiteX4" fmla="*/ 208280 w 238639"/>
                <a:gd name="connsiteY4" fmla="*/ 223520 h 224024"/>
                <a:gd name="connsiteX5" fmla="*/ 203200 w 238639"/>
                <a:gd name="connsiteY5" fmla="*/ 193040 h 224024"/>
                <a:gd name="connsiteX6" fmla="*/ 180339 w 238639"/>
                <a:gd name="connsiteY6" fmla="*/ 162560 h 224024"/>
                <a:gd name="connsiteX7" fmla="*/ 193039 w 238639"/>
                <a:gd name="connsiteY7" fmla="*/ 142240 h 224024"/>
                <a:gd name="connsiteX8" fmla="*/ 165100 w 238639"/>
                <a:gd name="connsiteY8" fmla="*/ 147320 h 224024"/>
                <a:gd name="connsiteX9" fmla="*/ 134620 w 238639"/>
                <a:gd name="connsiteY9" fmla="*/ 175260 h 224024"/>
                <a:gd name="connsiteX10" fmla="*/ 116839 w 238639"/>
                <a:gd name="connsiteY10" fmla="*/ 187960 h 224024"/>
                <a:gd name="connsiteX11" fmla="*/ 104139 w 238639"/>
                <a:gd name="connsiteY11" fmla="*/ 154940 h 224024"/>
                <a:gd name="connsiteX12" fmla="*/ 124459 w 238639"/>
                <a:gd name="connsiteY12" fmla="*/ 88900 h 224024"/>
                <a:gd name="connsiteX13" fmla="*/ 104139 w 238639"/>
                <a:gd name="connsiteY13" fmla="*/ 81280 h 224024"/>
                <a:gd name="connsiteX14" fmla="*/ 5080 w 238639"/>
                <a:gd name="connsiteY14" fmla="*/ 144780 h 224024"/>
                <a:gd name="connsiteX15" fmla="*/ 0 w 238639"/>
                <a:gd name="connsiteY15" fmla="*/ 154940 h 224024"/>
                <a:gd name="connsiteX16" fmla="*/ 0 w 238639"/>
                <a:gd name="connsiteY16" fmla="*/ 0 h 224024"/>
                <a:gd name="connsiteX17" fmla="*/ 43180 w 238639"/>
                <a:gd name="connsiteY17" fmla="*/ 33020 h 22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8639" h="224024">
                  <a:moveTo>
                    <a:pt x="43180" y="33020"/>
                  </a:moveTo>
                  <a:cubicBezTo>
                    <a:pt x="68580" y="43180"/>
                    <a:pt x="99059" y="38100"/>
                    <a:pt x="127000" y="40640"/>
                  </a:cubicBezTo>
                  <a:lnTo>
                    <a:pt x="208280" y="78740"/>
                  </a:lnTo>
                  <a:cubicBezTo>
                    <a:pt x="248920" y="116840"/>
                    <a:pt x="238759" y="165100"/>
                    <a:pt x="233680" y="213360"/>
                  </a:cubicBezTo>
                  <a:cubicBezTo>
                    <a:pt x="233680" y="218440"/>
                    <a:pt x="215900" y="226060"/>
                    <a:pt x="208280" y="223520"/>
                  </a:cubicBezTo>
                  <a:cubicBezTo>
                    <a:pt x="182880" y="218440"/>
                    <a:pt x="170180" y="208280"/>
                    <a:pt x="203200" y="193040"/>
                  </a:cubicBezTo>
                  <a:cubicBezTo>
                    <a:pt x="195580" y="182880"/>
                    <a:pt x="185420" y="172720"/>
                    <a:pt x="180339" y="162560"/>
                  </a:cubicBezTo>
                  <a:cubicBezTo>
                    <a:pt x="180339" y="160020"/>
                    <a:pt x="208280" y="160020"/>
                    <a:pt x="193039" y="142240"/>
                  </a:cubicBezTo>
                  <a:cubicBezTo>
                    <a:pt x="190500" y="137160"/>
                    <a:pt x="172720" y="142240"/>
                    <a:pt x="165100" y="147320"/>
                  </a:cubicBezTo>
                  <a:cubicBezTo>
                    <a:pt x="152400" y="154940"/>
                    <a:pt x="144780" y="167640"/>
                    <a:pt x="134620" y="175260"/>
                  </a:cubicBezTo>
                  <a:cubicBezTo>
                    <a:pt x="129539" y="180340"/>
                    <a:pt x="124459" y="182880"/>
                    <a:pt x="116839" y="187960"/>
                  </a:cubicBezTo>
                  <a:cubicBezTo>
                    <a:pt x="111759" y="177800"/>
                    <a:pt x="109220" y="165100"/>
                    <a:pt x="104139" y="154940"/>
                  </a:cubicBezTo>
                  <a:cubicBezTo>
                    <a:pt x="139700" y="144780"/>
                    <a:pt x="109220" y="111760"/>
                    <a:pt x="124459" y="88900"/>
                  </a:cubicBezTo>
                  <a:cubicBezTo>
                    <a:pt x="137159" y="71120"/>
                    <a:pt x="114300" y="83820"/>
                    <a:pt x="104139" y="81280"/>
                  </a:cubicBezTo>
                  <a:cubicBezTo>
                    <a:pt x="25400" y="58420"/>
                    <a:pt x="20320" y="60960"/>
                    <a:pt x="5080" y="144780"/>
                  </a:cubicBezTo>
                  <a:cubicBezTo>
                    <a:pt x="5080" y="147320"/>
                    <a:pt x="2539" y="149860"/>
                    <a:pt x="0" y="154940"/>
                  </a:cubicBezTo>
                  <a:lnTo>
                    <a:pt x="0" y="0"/>
                  </a:lnTo>
                  <a:cubicBezTo>
                    <a:pt x="7620" y="15240"/>
                    <a:pt x="25400" y="25400"/>
                    <a:pt x="43180" y="330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0C9725C-C05C-4BBD-9340-B41ADAA412A8}"/>
                </a:ext>
              </a:extLst>
            </p:cNvPr>
            <p:cNvSpPr/>
            <p:nvPr/>
          </p:nvSpPr>
          <p:spPr>
            <a:xfrm>
              <a:off x="18437829" y="9530080"/>
              <a:ext cx="76230" cy="142239"/>
            </a:xfrm>
            <a:custGeom>
              <a:avLst/>
              <a:gdLst>
                <a:gd name="connsiteX0" fmla="*/ 25431 w 76230"/>
                <a:gd name="connsiteY0" fmla="*/ 101600 h 142239"/>
                <a:gd name="connsiteX1" fmla="*/ 22890 w 76230"/>
                <a:gd name="connsiteY1" fmla="*/ 50800 h 142239"/>
                <a:gd name="connsiteX2" fmla="*/ 12731 w 76230"/>
                <a:gd name="connsiteY2" fmla="*/ 17780 h 142239"/>
                <a:gd name="connsiteX3" fmla="*/ 2570 w 76230"/>
                <a:gd name="connsiteY3" fmla="*/ 5080 h 142239"/>
                <a:gd name="connsiteX4" fmla="*/ 45751 w 76230"/>
                <a:gd name="connsiteY4" fmla="*/ 0 h 142239"/>
                <a:gd name="connsiteX5" fmla="*/ 60990 w 76230"/>
                <a:gd name="connsiteY5" fmla="*/ 10160 h 142239"/>
                <a:gd name="connsiteX6" fmla="*/ 58451 w 76230"/>
                <a:gd name="connsiteY6" fmla="*/ 48260 h 142239"/>
                <a:gd name="connsiteX7" fmla="*/ 53370 w 76230"/>
                <a:gd name="connsiteY7" fmla="*/ 88900 h 142239"/>
                <a:gd name="connsiteX8" fmla="*/ 73690 w 76230"/>
                <a:gd name="connsiteY8" fmla="*/ 68580 h 142239"/>
                <a:gd name="connsiteX9" fmla="*/ 76231 w 76230"/>
                <a:gd name="connsiteY9" fmla="*/ 66039 h 142239"/>
                <a:gd name="connsiteX10" fmla="*/ 76231 w 76230"/>
                <a:gd name="connsiteY10" fmla="*/ 142239 h 142239"/>
                <a:gd name="connsiteX11" fmla="*/ 25431 w 76230"/>
                <a:gd name="connsiteY11" fmla="*/ 101600 h 14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30" h="142239">
                  <a:moveTo>
                    <a:pt x="25431" y="101600"/>
                  </a:moveTo>
                  <a:cubicBezTo>
                    <a:pt x="7651" y="88900"/>
                    <a:pt x="-20290" y="73660"/>
                    <a:pt x="22890" y="50800"/>
                  </a:cubicBezTo>
                  <a:cubicBezTo>
                    <a:pt x="35590" y="43180"/>
                    <a:pt x="33051" y="25400"/>
                    <a:pt x="12731" y="17780"/>
                  </a:cubicBezTo>
                  <a:cubicBezTo>
                    <a:pt x="7651" y="15239"/>
                    <a:pt x="7651" y="10160"/>
                    <a:pt x="2570" y="5080"/>
                  </a:cubicBezTo>
                  <a:cubicBezTo>
                    <a:pt x="17810" y="2539"/>
                    <a:pt x="30510" y="0"/>
                    <a:pt x="45751" y="0"/>
                  </a:cubicBezTo>
                  <a:cubicBezTo>
                    <a:pt x="50831" y="0"/>
                    <a:pt x="60990" y="5080"/>
                    <a:pt x="60990" y="10160"/>
                  </a:cubicBezTo>
                  <a:cubicBezTo>
                    <a:pt x="63531" y="22860"/>
                    <a:pt x="63531" y="45720"/>
                    <a:pt x="58451" y="48260"/>
                  </a:cubicBezTo>
                  <a:cubicBezTo>
                    <a:pt x="25431" y="60960"/>
                    <a:pt x="53370" y="76200"/>
                    <a:pt x="53370" y="88900"/>
                  </a:cubicBezTo>
                  <a:cubicBezTo>
                    <a:pt x="60990" y="83820"/>
                    <a:pt x="68610" y="76200"/>
                    <a:pt x="73690" y="68580"/>
                  </a:cubicBezTo>
                  <a:cubicBezTo>
                    <a:pt x="73690" y="68580"/>
                    <a:pt x="73690" y="68580"/>
                    <a:pt x="76231" y="66039"/>
                  </a:cubicBezTo>
                  <a:lnTo>
                    <a:pt x="76231" y="142239"/>
                  </a:lnTo>
                  <a:cubicBezTo>
                    <a:pt x="66070" y="129539"/>
                    <a:pt x="53370" y="121920"/>
                    <a:pt x="25431" y="1016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63DF4DB4-508C-4F27-8EAA-5C3EE7301D6C}"/>
                </a:ext>
              </a:extLst>
            </p:cNvPr>
            <p:cNvSpPr/>
            <p:nvPr/>
          </p:nvSpPr>
          <p:spPr>
            <a:xfrm>
              <a:off x="19298471" y="6837433"/>
              <a:ext cx="76647" cy="67241"/>
            </a:xfrm>
            <a:custGeom>
              <a:avLst/>
              <a:gdLst>
                <a:gd name="connsiteX0" fmla="*/ 25848 w 76647"/>
                <a:gd name="connsiteY0" fmla="*/ 58666 h 67241"/>
                <a:gd name="connsiteX1" fmla="*/ 2989 w 76647"/>
                <a:gd name="connsiteY1" fmla="*/ 23106 h 67241"/>
                <a:gd name="connsiteX2" fmla="*/ 48708 w 76647"/>
                <a:gd name="connsiteY2" fmla="*/ 7866 h 67241"/>
                <a:gd name="connsiteX3" fmla="*/ 76648 w 76647"/>
                <a:gd name="connsiteY3" fmla="*/ 38346 h 67241"/>
                <a:gd name="connsiteX4" fmla="*/ 25848 w 76647"/>
                <a:gd name="connsiteY4" fmla="*/ 58666 h 67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47" h="67241">
                  <a:moveTo>
                    <a:pt x="25848" y="58666"/>
                  </a:moveTo>
                  <a:cubicBezTo>
                    <a:pt x="10608" y="51046"/>
                    <a:pt x="-7172" y="51046"/>
                    <a:pt x="2989" y="23106"/>
                  </a:cubicBezTo>
                  <a:cubicBezTo>
                    <a:pt x="13148" y="-7374"/>
                    <a:pt x="28389" y="-2294"/>
                    <a:pt x="48708" y="7866"/>
                  </a:cubicBezTo>
                  <a:cubicBezTo>
                    <a:pt x="41089" y="33266"/>
                    <a:pt x="63948" y="30726"/>
                    <a:pt x="76648" y="38346"/>
                  </a:cubicBezTo>
                  <a:cubicBezTo>
                    <a:pt x="71568" y="73906"/>
                    <a:pt x="51248" y="71366"/>
                    <a:pt x="25848" y="58666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DFC6D2A7-CE9C-42DF-A089-313EB3AB9E5A}"/>
                </a:ext>
              </a:extLst>
            </p:cNvPr>
            <p:cNvSpPr/>
            <p:nvPr/>
          </p:nvSpPr>
          <p:spPr>
            <a:xfrm>
              <a:off x="18130519" y="7980680"/>
              <a:ext cx="17780" cy="17779"/>
            </a:xfrm>
            <a:custGeom>
              <a:avLst/>
              <a:gdLst>
                <a:gd name="connsiteX0" fmla="*/ 0 w 17780"/>
                <a:gd name="connsiteY0" fmla="*/ 5080 h 17779"/>
                <a:gd name="connsiteX1" fmla="*/ 17780 w 17780"/>
                <a:gd name="connsiteY1" fmla="*/ 0 h 17779"/>
                <a:gd name="connsiteX2" fmla="*/ 10161 w 17780"/>
                <a:gd name="connsiteY2" fmla="*/ 17780 h 17779"/>
                <a:gd name="connsiteX3" fmla="*/ 0 w 17780"/>
                <a:gd name="connsiteY3" fmla="*/ 508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79">
                  <a:moveTo>
                    <a:pt x="0" y="5080"/>
                  </a:moveTo>
                  <a:cubicBezTo>
                    <a:pt x="5080" y="2539"/>
                    <a:pt x="12700" y="0"/>
                    <a:pt x="17780" y="0"/>
                  </a:cubicBezTo>
                  <a:cubicBezTo>
                    <a:pt x="15241" y="5080"/>
                    <a:pt x="12700" y="12700"/>
                    <a:pt x="10161" y="17780"/>
                  </a:cubicBezTo>
                  <a:cubicBezTo>
                    <a:pt x="7620" y="12700"/>
                    <a:pt x="2541" y="1016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752275F9-0DBB-4C8E-AE01-258F965CF990}"/>
                </a:ext>
              </a:extLst>
            </p:cNvPr>
            <p:cNvSpPr/>
            <p:nvPr/>
          </p:nvSpPr>
          <p:spPr>
            <a:xfrm>
              <a:off x="20144739" y="10017759"/>
              <a:ext cx="17780" cy="17780"/>
            </a:xfrm>
            <a:custGeom>
              <a:avLst/>
              <a:gdLst>
                <a:gd name="connsiteX0" fmla="*/ 5080 w 17780"/>
                <a:gd name="connsiteY0" fmla="*/ 17780 h 17780"/>
                <a:gd name="connsiteX1" fmla="*/ 0 w 17780"/>
                <a:gd name="connsiteY1" fmla="*/ 0 h 17780"/>
                <a:gd name="connsiteX2" fmla="*/ 17780 w 17780"/>
                <a:gd name="connsiteY2" fmla="*/ 7620 h 17780"/>
                <a:gd name="connsiteX3" fmla="*/ 5080 w 17780"/>
                <a:gd name="connsiteY3" fmla="*/ 177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5080" y="17780"/>
                  </a:moveTo>
                  <a:cubicBezTo>
                    <a:pt x="2541" y="12700"/>
                    <a:pt x="0" y="5080"/>
                    <a:pt x="0" y="0"/>
                  </a:cubicBezTo>
                  <a:cubicBezTo>
                    <a:pt x="5080" y="2540"/>
                    <a:pt x="12700" y="5080"/>
                    <a:pt x="17780" y="7620"/>
                  </a:cubicBezTo>
                  <a:cubicBezTo>
                    <a:pt x="12700" y="10160"/>
                    <a:pt x="7621" y="15240"/>
                    <a:pt x="5080" y="177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ABFD67BF-4790-4806-A0CF-D7B3D6DD9675}"/>
                </a:ext>
              </a:extLst>
            </p:cNvPr>
            <p:cNvSpPr/>
            <p:nvPr/>
          </p:nvSpPr>
          <p:spPr>
            <a:xfrm>
              <a:off x="18229580" y="8986519"/>
              <a:ext cx="2539" cy="7620"/>
            </a:xfrm>
            <a:custGeom>
              <a:avLst/>
              <a:gdLst>
                <a:gd name="connsiteX0" fmla="*/ 2539 w 2539"/>
                <a:gd name="connsiteY0" fmla="*/ 7620 h 7620"/>
                <a:gd name="connsiteX1" fmla="*/ 0 w 2539"/>
                <a:gd name="connsiteY1" fmla="*/ 0 h 7620"/>
                <a:gd name="connsiteX2" fmla="*/ 0 w 2539"/>
                <a:gd name="connsiteY2" fmla="*/ 0 h 7620"/>
                <a:gd name="connsiteX3" fmla="*/ 2539 w 2539"/>
                <a:gd name="connsiteY3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7620">
                  <a:moveTo>
                    <a:pt x="2539" y="7620"/>
                  </a:moveTo>
                  <a:cubicBezTo>
                    <a:pt x="0" y="7620"/>
                    <a:pt x="0" y="508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539" y="2540"/>
                    <a:pt x="2539" y="5080"/>
                    <a:pt x="2539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FE4A5BE6-1EB7-48D5-90D5-813818228BAE}"/>
                </a:ext>
              </a:extLst>
            </p:cNvPr>
            <p:cNvSpPr/>
            <p:nvPr/>
          </p:nvSpPr>
          <p:spPr>
            <a:xfrm>
              <a:off x="18994119" y="6949440"/>
              <a:ext cx="15240" cy="20319"/>
            </a:xfrm>
            <a:custGeom>
              <a:avLst/>
              <a:gdLst>
                <a:gd name="connsiteX0" fmla="*/ 0 w 15240"/>
                <a:gd name="connsiteY0" fmla="*/ 10160 h 20319"/>
                <a:gd name="connsiteX1" fmla="*/ 7620 w 15240"/>
                <a:gd name="connsiteY1" fmla="*/ 0 h 20319"/>
                <a:gd name="connsiteX2" fmla="*/ 15241 w 15240"/>
                <a:gd name="connsiteY2" fmla="*/ 12700 h 20319"/>
                <a:gd name="connsiteX3" fmla="*/ 12700 w 15240"/>
                <a:gd name="connsiteY3" fmla="*/ 20320 h 20319"/>
                <a:gd name="connsiteX4" fmla="*/ 0 w 15240"/>
                <a:gd name="connsiteY4" fmla="*/ 1016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20319">
                  <a:moveTo>
                    <a:pt x="0" y="10160"/>
                  </a:moveTo>
                  <a:cubicBezTo>
                    <a:pt x="0" y="10160"/>
                    <a:pt x="5080" y="5080"/>
                    <a:pt x="7620" y="0"/>
                  </a:cubicBezTo>
                  <a:cubicBezTo>
                    <a:pt x="10161" y="5080"/>
                    <a:pt x="12700" y="7620"/>
                    <a:pt x="15241" y="12700"/>
                  </a:cubicBezTo>
                  <a:cubicBezTo>
                    <a:pt x="15241" y="15240"/>
                    <a:pt x="12700" y="17780"/>
                    <a:pt x="12700" y="20320"/>
                  </a:cubicBezTo>
                  <a:cubicBezTo>
                    <a:pt x="7620" y="17780"/>
                    <a:pt x="2541" y="15240"/>
                    <a:pt x="0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DD60D071-1C7C-47F7-B316-C022A7D28F94}"/>
                </a:ext>
              </a:extLst>
            </p:cNvPr>
            <p:cNvSpPr/>
            <p:nvPr/>
          </p:nvSpPr>
          <p:spPr>
            <a:xfrm>
              <a:off x="18183860" y="7622540"/>
              <a:ext cx="20319" cy="15240"/>
            </a:xfrm>
            <a:custGeom>
              <a:avLst/>
              <a:gdLst>
                <a:gd name="connsiteX0" fmla="*/ 10159 w 20319"/>
                <a:gd name="connsiteY0" fmla="*/ 15240 h 15240"/>
                <a:gd name="connsiteX1" fmla="*/ 0 w 20319"/>
                <a:gd name="connsiteY1" fmla="*/ 7620 h 15240"/>
                <a:gd name="connsiteX2" fmla="*/ 12700 w 20319"/>
                <a:gd name="connsiteY2" fmla="*/ 0 h 15240"/>
                <a:gd name="connsiteX3" fmla="*/ 20320 w 20319"/>
                <a:gd name="connsiteY3" fmla="*/ 2540 h 15240"/>
                <a:gd name="connsiteX4" fmla="*/ 10159 w 20319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19" h="15240">
                  <a:moveTo>
                    <a:pt x="10159" y="15240"/>
                  </a:moveTo>
                  <a:cubicBezTo>
                    <a:pt x="10159" y="15240"/>
                    <a:pt x="5079" y="10160"/>
                    <a:pt x="0" y="7620"/>
                  </a:cubicBezTo>
                  <a:cubicBezTo>
                    <a:pt x="5079" y="5080"/>
                    <a:pt x="7620" y="2540"/>
                    <a:pt x="12700" y="0"/>
                  </a:cubicBezTo>
                  <a:cubicBezTo>
                    <a:pt x="15239" y="0"/>
                    <a:pt x="17779" y="2540"/>
                    <a:pt x="20320" y="2540"/>
                  </a:cubicBezTo>
                  <a:cubicBezTo>
                    <a:pt x="15239" y="10160"/>
                    <a:pt x="12700" y="12700"/>
                    <a:pt x="1015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39FC095-4372-4225-96DB-3A05E77F25CF}"/>
                </a:ext>
              </a:extLst>
            </p:cNvPr>
            <p:cNvSpPr/>
            <p:nvPr/>
          </p:nvSpPr>
          <p:spPr>
            <a:xfrm>
              <a:off x="18712180" y="6865619"/>
              <a:ext cx="17780" cy="17780"/>
            </a:xfrm>
            <a:custGeom>
              <a:avLst/>
              <a:gdLst>
                <a:gd name="connsiteX0" fmla="*/ 0 w 17780"/>
                <a:gd name="connsiteY0" fmla="*/ 5080 h 17780"/>
                <a:gd name="connsiteX1" fmla="*/ 17780 w 17780"/>
                <a:gd name="connsiteY1" fmla="*/ 0 h 17780"/>
                <a:gd name="connsiteX2" fmla="*/ 10159 w 17780"/>
                <a:gd name="connsiteY2" fmla="*/ 17780 h 17780"/>
                <a:gd name="connsiteX3" fmla="*/ 0 w 17780"/>
                <a:gd name="connsiteY3" fmla="*/ 508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" h="17780">
                  <a:moveTo>
                    <a:pt x="0" y="5080"/>
                  </a:moveTo>
                  <a:cubicBezTo>
                    <a:pt x="5080" y="2540"/>
                    <a:pt x="12700" y="0"/>
                    <a:pt x="17780" y="0"/>
                  </a:cubicBezTo>
                  <a:cubicBezTo>
                    <a:pt x="15239" y="5080"/>
                    <a:pt x="12700" y="12700"/>
                    <a:pt x="10159" y="17780"/>
                  </a:cubicBezTo>
                  <a:cubicBezTo>
                    <a:pt x="7620" y="12700"/>
                    <a:pt x="2539" y="10161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CF1431EA-1D85-4C79-B51F-3528288E62F5}"/>
                </a:ext>
              </a:extLst>
            </p:cNvPr>
            <p:cNvSpPr/>
            <p:nvPr/>
          </p:nvSpPr>
          <p:spPr>
            <a:xfrm>
              <a:off x="19118580" y="9673191"/>
              <a:ext cx="3591" cy="4208"/>
            </a:xfrm>
            <a:custGeom>
              <a:avLst/>
              <a:gdLst>
                <a:gd name="connsiteX0" fmla="*/ 2539 w 3591"/>
                <a:gd name="connsiteY0" fmla="*/ 1669 h 4208"/>
                <a:gd name="connsiteX1" fmla="*/ 0 w 3591"/>
                <a:gd name="connsiteY1" fmla="*/ 4209 h 4208"/>
                <a:gd name="connsiteX2" fmla="*/ 0 w 3591"/>
                <a:gd name="connsiteY2" fmla="*/ 4209 h 4208"/>
                <a:gd name="connsiteX3" fmla="*/ 2539 w 3591"/>
                <a:gd name="connsiteY3" fmla="*/ 1669 h 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1" h="4208">
                  <a:moveTo>
                    <a:pt x="2539" y="1669"/>
                  </a:moveTo>
                  <a:cubicBezTo>
                    <a:pt x="2539" y="1669"/>
                    <a:pt x="0" y="1669"/>
                    <a:pt x="0" y="4209"/>
                  </a:cubicBezTo>
                  <a:cubicBezTo>
                    <a:pt x="0" y="4209"/>
                    <a:pt x="0" y="4209"/>
                    <a:pt x="0" y="4209"/>
                  </a:cubicBezTo>
                  <a:cubicBezTo>
                    <a:pt x="2539" y="-872"/>
                    <a:pt x="5080" y="-872"/>
                    <a:pt x="2539" y="166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C3B32A72-3E94-43D4-81CE-9A8B61218A03}"/>
                </a:ext>
              </a:extLst>
            </p:cNvPr>
            <p:cNvSpPr/>
            <p:nvPr/>
          </p:nvSpPr>
          <p:spPr>
            <a:xfrm>
              <a:off x="19118580" y="9676347"/>
              <a:ext cx="2539" cy="3592"/>
            </a:xfrm>
            <a:custGeom>
              <a:avLst/>
              <a:gdLst>
                <a:gd name="connsiteX0" fmla="*/ 0 w 2539"/>
                <a:gd name="connsiteY0" fmla="*/ 3592 h 3592"/>
                <a:gd name="connsiteX1" fmla="*/ 0 w 2539"/>
                <a:gd name="connsiteY1" fmla="*/ 3592 h 3592"/>
                <a:gd name="connsiteX2" fmla="*/ 2539 w 2539"/>
                <a:gd name="connsiteY2" fmla="*/ 1052 h 3592"/>
                <a:gd name="connsiteX3" fmla="*/ 0 w 2539"/>
                <a:gd name="connsiteY3" fmla="*/ 3592 h 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3592">
                  <a:moveTo>
                    <a:pt x="0" y="3592"/>
                  </a:moveTo>
                  <a:lnTo>
                    <a:pt x="0" y="3592"/>
                  </a:lnTo>
                  <a:cubicBezTo>
                    <a:pt x="0" y="1052"/>
                    <a:pt x="2539" y="1052"/>
                    <a:pt x="2539" y="1052"/>
                  </a:cubicBezTo>
                  <a:cubicBezTo>
                    <a:pt x="2539" y="-1488"/>
                    <a:pt x="2539" y="1052"/>
                    <a:pt x="0" y="3592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D5F84CE3-A7F5-44BE-B4D5-6ED2A2967F4F}"/>
                </a:ext>
              </a:extLst>
            </p:cNvPr>
            <p:cNvSpPr/>
            <p:nvPr/>
          </p:nvSpPr>
          <p:spPr>
            <a:xfrm>
              <a:off x="18740119" y="7084059"/>
              <a:ext cx="86360" cy="22859"/>
            </a:xfrm>
            <a:custGeom>
              <a:avLst/>
              <a:gdLst>
                <a:gd name="connsiteX0" fmla="*/ 0 w 86360"/>
                <a:gd name="connsiteY0" fmla="*/ 20320 h 22859"/>
                <a:gd name="connsiteX1" fmla="*/ 7620 w 86360"/>
                <a:gd name="connsiteY1" fmla="*/ 17780 h 22859"/>
                <a:gd name="connsiteX2" fmla="*/ 86361 w 86360"/>
                <a:gd name="connsiteY2" fmla="*/ 0 h 22859"/>
                <a:gd name="connsiteX3" fmla="*/ 5080 w 86360"/>
                <a:gd name="connsiteY3" fmla="*/ 22860 h 22859"/>
                <a:gd name="connsiteX4" fmla="*/ 0 w 86360"/>
                <a:gd name="connsiteY4" fmla="*/ 2032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360" h="22859">
                  <a:moveTo>
                    <a:pt x="0" y="20320"/>
                  </a:moveTo>
                  <a:cubicBezTo>
                    <a:pt x="2541" y="20320"/>
                    <a:pt x="5080" y="17780"/>
                    <a:pt x="7620" y="17780"/>
                  </a:cubicBezTo>
                  <a:cubicBezTo>
                    <a:pt x="43180" y="22860"/>
                    <a:pt x="68580" y="15240"/>
                    <a:pt x="86361" y="0"/>
                  </a:cubicBezTo>
                  <a:cubicBezTo>
                    <a:pt x="66041" y="20320"/>
                    <a:pt x="35561" y="22860"/>
                    <a:pt x="5080" y="22860"/>
                  </a:cubicBezTo>
                  <a:cubicBezTo>
                    <a:pt x="2541" y="20320"/>
                    <a:pt x="0" y="20320"/>
                    <a:pt x="0" y="203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6F21A41-E277-4366-BC97-8BDF83FBFA97}"/>
                </a:ext>
              </a:extLst>
            </p:cNvPr>
            <p:cNvSpPr/>
            <p:nvPr/>
          </p:nvSpPr>
          <p:spPr>
            <a:xfrm>
              <a:off x="18823939" y="7043419"/>
              <a:ext cx="27940" cy="40640"/>
            </a:xfrm>
            <a:custGeom>
              <a:avLst/>
              <a:gdLst>
                <a:gd name="connsiteX0" fmla="*/ 27941 w 27940"/>
                <a:gd name="connsiteY0" fmla="*/ 0 h 40640"/>
                <a:gd name="connsiteX1" fmla="*/ 0 w 27940"/>
                <a:gd name="connsiteY1" fmla="*/ 40640 h 40640"/>
                <a:gd name="connsiteX2" fmla="*/ 17780 w 27940"/>
                <a:gd name="connsiteY2" fmla="*/ 17780 h 40640"/>
                <a:gd name="connsiteX3" fmla="*/ 27941 w 27940"/>
                <a:gd name="connsiteY3" fmla="*/ 0 h 40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40" h="40640">
                  <a:moveTo>
                    <a:pt x="27941" y="0"/>
                  </a:moveTo>
                  <a:cubicBezTo>
                    <a:pt x="20321" y="15240"/>
                    <a:pt x="10161" y="30480"/>
                    <a:pt x="0" y="40640"/>
                  </a:cubicBezTo>
                  <a:cubicBezTo>
                    <a:pt x="5080" y="35561"/>
                    <a:pt x="12700" y="27940"/>
                    <a:pt x="17780" y="17780"/>
                  </a:cubicBezTo>
                  <a:cubicBezTo>
                    <a:pt x="20321" y="10161"/>
                    <a:pt x="22861" y="2540"/>
                    <a:pt x="279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487B664A-376B-447C-825A-0CB17439C51D}"/>
                </a:ext>
              </a:extLst>
            </p:cNvPr>
            <p:cNvSpPr/>
            <p:nvPr/>
          </p:nvSpPr>
          <p:spPr>
            <a:xfrm>
              <a:off x="19118580" y="967994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97397CE8-B491-4280-8753-6A68CD1E2724}"/>
                </a:ext>
              </a:extLst>
            </p:cNvPr>
            <p:cNvSpPr/>
            <p:nvPr/>
          </p:nvSpPr>
          <p:spPr>
            <a:xfrm>
              <a:off x="18646139" y="7134148"/>
              <a:ext cx="12700" cy="10871"/>
            </a:xfrm>
            <a:custGeom>
              <a:avLst/>
              <a:gdLst>
                <a:gd name="connsiteX0" fmla="*/ 7621 w 12700"/>
                <a:gd name="connsiteY0" fmla="*/ 10871 h 10871"/>
                <a:gd name="connsiteX1" fmla="*/ 0 w 12700"/>
                <a:gd name="connsiteY1" fmla="*/ 3251 h 10871"/>
                <a:gd name="connsiteX2" fmla="*/ 7621 w 12700"/>
                <a:gd name="connsiteY2" fmla="*/ 711 h 10871"/>
                <a:gd name="connsiteX3" fmla="*/ 12700 w 12700"/>
                <a:gd name="connsiteY3" fmla="*/ 5792 h 10871"/>
                <a:gd name="connsiteX4" fmla="*/ 7621 w 12700"/>
                <a:gd name="connsiteY4" fmla="*/ 10871 h 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" h="10871">
                  <a:moveTo>
                    <a:pt x="7621" y="10871"/>
                  </a:moveTo>
                  <a:cubicBezTo>
                    <a:pt x="5080" y="8332"/>
                    <a:pt x="2541" y="5792"/>
                    <a:pt x="0" y="3251"/>
                  </a:cubicBezTo>
                  <a:cubicBezTo>
                    <a:pt x="2541" y="3251"/>
                    <a:pt x="7621" y="-1829"/>
                    <a:pt x="7621" y="711"/>
                  </a:cubicBezTo>
                  <a:cubicBezTo>
                    <a:pt x="10161" y="3251"/>
                    <a:pt x="10161" y="3251"/>
                    <a:pt x="12700" y="5792"/>
                  </a:cubicBezTo>
                  <a:cubicBezTo>
                    <a:pt x="10161" y="8332"/>
                    <a:pt x="7621" y="10871"/>
                    <a:pt x="7621" y="1087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E09CAEC1-6B7D-4309-957D-8430F52904D0}"/>
                </a:ext>
              </a:extLst>
            </p:cNvPr>
            <p:cNvSpPr/>
            <p:nvPr/>
          </p:nvSpPr>
          <p:spPr>
            <a:xfrm>
              <a:off x="20142200" y="10015219"/>
              <a:ext cx="10160" cy="2540"/>
            </a:xfrm>
            <a:custGeom>
              <a:avLst/>
              <a:gdLst>
                <a:gd name="connsiteX0" fmla="*/ 10161 w 10160"/>
                <a:gd name="connsiteY0" fmla="*/ 0 h 2540"/>
                <a:gd name="connsiteX1" fmla="*/ 7620 w 10160"/>
                <a:gd name="connsiteY1" fmla="*/ 2540 h 2540"/>
                <a:gd name="connsiteX2" fmla="*/ 0 w 10160"/>
                <a:gd name="connsiteY2" fmla="*/ 0 h 2540"/>
                <a:gd name="connsiteX3" fmla="*/ 10161 w 10160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0" h="2540">
                  <a:moveTo>
                    <a:pt x="10161" y="0"/>
                  </a:moveTo>
                  <a:cubicBezTo>
                    <a:pt x="10161" y="2540"/>
                    <a:pt x="7620" y="2540"/>
                    <a:pt x="7620" y="2540"/>
                  </a:cubicBezTo>
                  <a:cubicBezTo>
                    <a:pt x="7620" y="2540"/>
                    <a:pt x="0" y="0"/>
                    <a:pt x="0" y="0"/>
                  </a:cubicBezTo>
                  <a:cubicBezTo>
                    <a:pt x="5080" y="0"/>
                    <a:pt x="7620" y="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C58E4420-4C97-40EF-B734-0680865EFE95}"/>
                </a:ext>
              </a:extLst>
            </p:cNvPr>
            <p:cNvSpPr/>
            <p:nvPr/>
          </p:nvSpPr>
          <p:spPr>
            <a:xfrm>
              <a:off x="20152360" y="10017759"/>
              <a:ext cx="7619" cy="7620"/>
            </a:xfrm>
            <a:custGeom>
              <a:avLst/>
              <a:gdLst>
                <a:gd name="connsiteX0" fmla="*/ 2539 w 7619"/>
                <a:gd name="connsiteY0" fmla="*/ 0 h 7620"/>
                <a:gd name="connsiteX1" fmla="*/ 7620 w 7619"/>
                <a:gd name="connsiteY1" fmla="*/ 7620 h 7620"/>
                <a:gd name="connsiteX2" fmla="*/ 0 w 7619"/>
                <a:gd name="connsiteY2" fmla="*/ 5080 h 7620"/>
                <a:gd name="connsiteX3" fmla="*/ 2539 w 7619"/>
                <a:gd name="connsiteY3" fmla="*/ 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20">
                  <a:moveTo>
                    <a:pt x="2539" y="0"/>
                  </a:moveTo>
                  <a:cubicBezTo>
                    <a:pt x="5079" y="0"/>
                    <a:pt x="7620" y="2540"/>
                    <a:pt x="7620" y="7620"/>
                  </a:cubicBezTo>
                  <a:cubicBezTo>
                    <a:pt x="7620" y="7620"/>
                    <a:pt x="0" y="5080"/>
                    <a:pt x="0" y="5080"/>
                  </a:cubicBezTo>
                  <a:cubicBezTo>
                    <a:pt x="0" y="2540"/>
                    <a:pt x="0" y="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C0DDBFB8-816C-4C17-9AA6-6F11163E1458}"/>
                </a:ext>
              </a:extLst>
            </p:cNvPr>
            <p:cNvSpPr/>
            <p:nvPr/>
          </p:nvSpPr>
          <p:spPr>
            <a:xfrm>
              <a:off x="20142200" y="10015219"/>
              <a:ext cx="17780" cy="7620"/>
            </a:xfrm>
            <a:custGeom>
              <a:avLst/>
              <a:gdLst>
                <a:gd name="connsiteX0" fmla="*/ 10161 w 17780"/>
                <a:gd name="connsiteY0" fmla="*/ 0 h 7620"/>
                <a:gd name="connsiteX1" fmla="*/ 10161 w 17780"/>
                <a:gd name="connsiteY1" fmla="*/ 0 h 7620"/>
                <a:gd name="connsiteX2" fmla="*/ 10161 w 17780"/>
                <a:gd name="connsiteY2" fmla="*/ 5080 h 7620"/>
                <a:gd name="connsiteX3" fmla="*/ 17780 w 17780"/>
                <a:gd name="connsiteY3" fmla="*/ 7620 h 7620"/>
                <a:gd name="connsiteX4" fmla="*/ 0 w 17780"/>
                <a:gd name="connsiteY4" fmla="*/ 0 h 7620"/>
                <a:gd name="connsiteX5" fmla="*/ 7620 w 17780"/>
                <a:gd name="connsiteY5" fmla="*/ 2540 h 7620"/>
                <a:gd name="connsiteX6" fmla="*/ 10161 w 17780"/>
                <a:gd name="connsiteY6" fmla="*/ 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7620">
                  <a:moveTo>
                    <a:pt x="10161" y="0"/>
                  </a:moveTo>
                  <a:cubicBezTo>
                    <a:pt x="10161" y="0"/>
                    <a:pt x="10161" y="2540"/>
                    <a:pt x="10161" y="0"/>
                  </a:cubicBezTo>
                  <a:cubicBezTo>
                    <a:pt x="12700" y="2540"/>
                    <a:pt x="10161" y="5080"/>
                    <a:pt x="10161" y="5080"/>
                  </a:cubicBezTo>
                  <a:cubicBezTo>
                    <a:pt x="10161" y="5080"/>
                    <a:pt x="17780" y="7620"/>
                    <a:pt x="17780" y="7620"/>
                  </a:cubicBezTo>
                  <a:cubicBezTo>
                    <a:pt x="12700" y="5080"/>
                    <a:pt x="5080" y="2540"/>
                    <a:pt x="0" y="0"/>
                  </a:cubicBezTo>
                  <a:cubicBezTo>
                    <a:pt x="0" y="0"/>
                    <a:pt x="7620" y="2540"/>
                    <a:pt x="7620" y="2540"/>
                  </a:cubicBezTo>
                  <a:cubicBezTo>
                    <a:pt x="7620" y="2540"/>
                    <a:pt x="7620" y="2540"/>
                    <a:pt x="1016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7AE17DD6-96E2-4459-AE02-85D6E2AFAD0C}"/>
                </a:ext>
              </a:extLst>
            </p:cNvPr>
            <p:cNvSpPr/>
            <p:nvPr/>
          </p:nvSpPr>
          <p:spPr>
            <a:xfrm>
              <a:off x="18707734" y="7134859"/>
              <a:ext cx="6984" cy="10159"/>
            </a:xfrm>
            <a:custGeom>
              <a:avLst/>
              <a:gdLst>
                <a:gd name="connsiteX0" fmla="*/ 1905 w 6984"/>
                <a:gd name="connsiteY0" fmla="*/ 0 h 10159"/>
                <a:gd name="connsiteX1" fmla="*/ 6985 w 6984"/>
                <a:gd name="connsiteY1" fmla="*/ 5080 h 10159"/>
                <a:gd name="connsiteX2" fmla="*/ 6985 w 6984"/>
                <a:gd name="connsiteY2" fmla="*/ 5080 h 10159"/>
                <a:gd name="connsiteX3" fmla="*/ 4445 w 6984"/>
                <a:gd name="connsiteY3" fmla="*/ 10160 h 10159"/>
                <a:gd name="connsiteX4" fmla="*/ 1905 w 6984"/>
                <a:gd name="connsiteY4" fmla="*/ 0 h 10159"/>
                <a:gd name="connsiteX5" fmla="*/ 1905 w 6984"/>
                <a:gd name="connsiteY5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" h="10159">
                  <a:moveTo>
                    <a:pt x="1905" y="0"/>
                  </a:moveTo>
                  <a:cubicBezTo>
                    <a:pt x="4445" y="2540"/>
                    <a:pt x="4445" y="2540"/>
                    <a:pt x="6985" y="5080"/>
                  </a:cubicBezTo>
                  <a:cubicBezTo>
                    <a:pt x="6985" y="5080"/>
                    <a:pt x="6985" y="5080"/>
                    <a:pt x="6985" y="5080"/>
                  </a:cubicBezTo>
                  <a:cubicBezTo>
                    <a:pt x="6985" y="7620"/>
                    <a:pt x="4445" y="7620"/>
                    <a:pt x="4445" y="10160"/>
                  </a:cubicBezTo>
                  <a:cubicBezTo>
                    <a:pt x="1905" y="5080"/>
                    <a:pt x="1905" y="2540"/>
                    <a:pt x="1905" y="0"/>
                  </a:cubicBezTo>
                  <a:cubicBezTo>
                    <a:pt x="-635" y="0"/>
                    <a:pt x="-635" y="0"/>
                    <a:pt x="1905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209E60B-2C6F-41C7-8AB9-8400EFE7A04A}"/>
                </a:ext>
              </a:extLst>
            </p:cNvPr>
            <p:cNvSpPr/>
            <p:nvPr/>
          </p:nvSpPr>
          <p:spPr>
            <a:xfrm>
              <a:off x="18712180" y="713994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  <a:gd name="connsiteX3" fmla="*/ 0 w 25400"/>
                <a:gd name="connsiteY3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7FECD4A1-AF6B-4ADF-8F86-AAE27FAE7CBE}"/>
                </a:ext>
              </a:extLst>
            </p:cNvPr>
            <p:cNvSpPr/>
            <p:nvPr/>
          </p:nvSpPr>
          <p:spPr>
            <a:xfrm>
              <a:off x="18712180" y="7132319"/>
              <a:ext cx="2539" cy="5080"/>
            </a:xfrm>
            <a:custGeom>
              <a:avLst/>
              <a:gdLst>
                <a:gd name="connsiteX0" fmla="*/ 2539 w 2539"/>
                <a:gd name="connsiteY0" fmla="*/ 2540 h 5080"/>
                <a:gd name="connsiteX1" fmla="*/ 0 w 2539"/>
                <a:gd name="connsiteY1" fmla="*/ 0 h 5080"/>
                <a:gd name="connsiteX2" fmla="*/ 0 w 2539"/>
                <a:gd name="connsiteY2" fmla="*/ 0 h 5080"/>
                <a:gd name="connsiteX3" fmla="*/ 2539 w 2539"/>
                <a:gd name="connsiteY3" fmla="*/ 2540 h 5080"/>
                <a:gd name="connsiteX4" fmla="*/ 2539 w 2539"/>
                <a:gd name="connsiteY4" fmla="*/ 2540 h 5080"/>
                <a:gd name="connsiteX5" fmla="*/ 2539 w 2539"/>
                <a:gd name="connsiteY5" fmla="*/ 5080 h 5080"/>
                <a:gd name="connsiteX6" fmla="*/ 2539 w 2539"/>
                <a:gd name="connsiteY6" fmla="*/ 5080 h 5080"/>
                <a:gd name="connsiteX7" fmla="*/ 2539 w 2539"/>
                <a:gd name="connsiteY7" fmla="*/ 2540 h 5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9" h="5080">
                  <a:moveTo>
                    <a:pt x="2539" y="2540"/>
                  </a:moveTo>
                  <a:cubicBezTo>
                    <a:pt x="2539" y="2540"/>
                    <a:pt x="0" y="254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40"/>
                    <a:pt x="2539" y="2540"/>
                    <a:pt x="2539" y="2540"/>
                  </a:cubicBezTo>
                  <a:cubicBezTo>
                    <a:pt x="2539" y="2540"/>
                    <a:pt x="2539" y="2540"/>
                    <a:pt x="2539" y="2540"/>
                  </a:cubicBezTo>
                  <a:cubicBezTo>
                    <a:pt x="2539" y="5080"/>
                    <a:pt x="2539" y="5080"/>
                    <a:pt x="2539" y="5080"/>
                  </a:cubicBezTo>
                  <a:cubicBezTo>
                    <a:pt x="2539" y="5080"/>
                    <a:pt x="2539" y="5080"/>
                    <a:pt x="2539" y="5080"/>
                  </a:cubicBezTo>
                  <a:cubicBezTo>
                    <a:pt x="0" y="5080"/>
                    <a:pt x="2539" y="2540"/>
                    <a:pt x="2539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EAB1E3C-038D-4B40-AFFA-3E36F273A9E6}"/>
                </a:ext>
              </a:extLst>
            </p:cNvPr>
            <p:cNvSpPr/>
            <p:nvPr/>
          </p:nvSpPr>
          <p:spPr>
            <a:xfrm>
              <a:off x="18707100" y="7134859"/>
              <a:ext cx="5714" cy="5080"/>
            </a:xfrm>
            <a:custGeom>
              <a:avLst/>
              <a:gdLst>
                <a:gd name="connsiteX0" fmla="*/ 5080 w 5714"/>
                <a:gd name="connsiteY0" fmla="*/ 5080 h 5080"/>
                <a:gd name="connsiteX1" fmla="*/ 0 w 5714"/>
                <a:gd name="connsiteY1" fmla="*/ 0 h 5080"/>
                <a:gd name="connsiteX2" fmla="*/ 0 w 5714"/>
                <a:gd name="connsiteY2" fmla="*/ 0 h 5080"/>
                <a:gd name="connsiteX3" fmla="*/ 0 w 5714"/>
                <a:gd name="connsiteY3" fmla="*/ 0 h 5080"/>
                <a:gd name="connsiteX4" fmla="*/ 2539 w 5714"/>
                <a:gd name="connsiteY4" fmla="*/ 2540 h 5080"/>
                <a:gd name="connsiteX5" fmla="*/ 5080 w 5714"/>
                <a:gd name="connsiteY5" fmla="*/ 5080 h 5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4" h="5080">
                  <a:moveTo>
                    <a:pt x="5080" y="5080"/>
                  </a:moveTo>
                  <a:cubicBezTo>
                    <a:pt x="2539" y="5080"/>
                    <a:pt x="2539" y="254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539" y="0"/>
                    <a:pt x="2539" y="2540"/>
                    <a:pt x="2539" y="2540"/>
                  </a:cubicBezTo>
                  <a:cubicBezTo>
                    <a:pt x="7620" y="0"/>
                    <a:pt x="5080" y="2540"/>
                    <a:pt x="508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95B86954-1317-403A-A670-F07A8908F02C}"/>
                </a:ext>
              </a:extLst>
            </p:cNvPr>
            <p:cNvSpPr/>
            <p:nvPr/>
          </p:nvSpPr>
          <p:spPr>
            <a:xfrm>
              <a:off x="20152360" y="10012680"/>
              <a:ext cx="2539" cy="5079"/>
            </a:xfrm>
            <a:custGeom>
              <a:avLst/>
              <a:gdLst>
                <a:gd name="connsiteX0" fmla="*/ 2539 w 2539"/>
                <a:gd name="connsiteY0" fmla="*/ 0 h 5079"/>
                <a:gd name="connsiteX1" fmla="*/ 2539 w 2539"/>
                <a:gd name="connsiteY1" fmla="*/ 5080 h 5079"/>
                <a:gd name="connsiteX2" fmla="*/ 0 w 2539"/>
                <a:gd name="connsiteY2" fmla="*/ 5080 h 5079"/>
                <a:gd name="connsiteX3" fmla="*/ 2539 w 2539"/>
                <a:gd name="connsiteY3" fmla="*/ 0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079">
                  <a:moveTo>
                    <a:pt x="2539" y="0"/>
                  </a:moveTo>
                  <a:cubicBezTo>
                    <a:pt x="2539" y="0"/>
                    <a:pt x="2539" y="2539"/>
                    <a:pt x="2539" y="5080"/>
                  </a:cubicBezTo>
                  <a:cubicBezTo>
                    <a:pt x="2539" y="5080"/>
                    <a:pt x="2539" y="5080"/>
                    <a:pt x="0" y="5080"/>
                  </a:cubicBezTo>
                  <a:cubicBezTo>
                    <a:pt x="0" y="2539"/>
                    <a:pt x="2539" y="0"/>
                    <a:pt x="2539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666760D6-2C4D-4F05-9587-74F74CAC8DDC}"/>
                </a:ext>
              </a:extLst>
            </p:cNvPr>
            <p:cNvSpPr/>
            <p:nvPr/>
          </p:nvSpPr>
          <p:spPr>
            <a:xfrm>
              <a:off x="18511519" y="7442200"/>
              <a:ext cx="1905" cy="1128"/>
            </a:xfrm>
            <a:custGeom>
              <a:avLst/>
              <a:gdLst>
                <a:gd name="connsiteX0" fmla="*/ 0 w 1905"/>
                <a:gd name="connsiteY0" fmla="*/ 0 h 1128"/>
                <a:gd name="connsiteX1" fmla="*/ 0 w 1905"/>
                <a:gd name="connsiteY1" fmla="*/ 0 h 1128"/>
                <a:gd name="connsiteX2" fmla="*/ 0 w 1905"/>
                <a:gd name="connsiteY2" fmla="*/ 0 h 1128"/>
                <a:gd name="connsiteX3" fmla="*/ 0 w 1905"/>
                <a:gd name="connsiteY3" fmla="*/ 0 h 1128"/>
                <a:gd name="connsiteX4" fmla="*/ 0 w 1905"/>
                <a:gd name="connsiteY4" fmla="*/ 0 h 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" h="1128">
                  <a:moveTo>
                    <a:pt x="0" y="0"/>
                  </a:moveTo>
                  <a:cubicBezTo>
                    <a:pt x="0" y="2540"/>
                    <a:pt x="2541" y="0"/>
                    <a:pt x="0" y="0"/>
                  </a:cubicBezTo>
                  <a:cubicBezTo>
                    <a:pt x="2541" y="0"/>
                    <a:pt x="2541" y="0"/>
                    <a:pt x="0" y="0"/>
                  </a:cubicBezTo>
                  <a:lnTo>
                    <a:pt x="0" y="0"/>
                  </a:lnTo>
                  <a:cubicBezTo>
                    <a:pt x="2541" y="0"/>
                    <a:pt x="2541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229225E7-0F1D-422E-9F51-1AC6DB4491C9}"/>
                </a:ext>
              </a:extLst>
            </p:cNvPr>
            <p:cNvSpPr/>
            <p:nvPr/>
          </p:nvSpPr>
          <p:spPr>
            <a:xfrm>
              <a:off x="18514060" y="7442200"/>
              <a:ext cx="25400" cy="25400"/>
            </a:xfrm>
            <a:custGeom>
              <a:avLst/>
              <a:gdLst>
                <a:gd name="connsiteX0" fmla="*/ 0 w 25400"/>
                <a:gd name="connsiteY0" fmla="*/ 0 h 25400"/>
                <a:gd name="connsiteX1" fmla="*/ 0 w 25400"/>
                <a:gd name="connsiteY1" fmla="*/ 0 h 25400"/>
                <a:gd name="connsiteX2" fmla="*/ 0 w 25400"/>
                <a:gd name="connsiteY2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00" h="254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023D5CF0-3F17-403D-85CB-820EA230091E}"/>
                </a:ext>
              </a:extLst>
            </p:cNvPr>
            <p:cNvSpPr/>
            <p:nvPr/>
          </p:nvSpPr>
          <p:spPr>
            <a:xfrm>
              <a:off x="18709639" y="7114540"/>
              <a:ext cx="15240" cy="20319"/>
            </a:xfrm>
            <a:custGeom>
              <a:avLst/>
              <a:gdLst>
                <a:gd name="connsiteX0" fmla="*/ 15241 w 15240"/>
                <a:gd name="connsiteY0" fmla="*/ 0 h 20319"/>
                <a:gd name="connsiteX1" fmla="*/ 5080 w 15240"/>
                <a:gd name="connsiteY1" fmla="*/ 20320 h 20319"/>
                <a:gd name="connsiteX2" fmla="*/ 0 w 15240"/>
                <a:gd name="connsiteY2" fmla="*/ 17780 h 20319"/>
                <a:gd name="connsiteX3" fmla="*/ 15241 w 15240"/>
                <a:gd name="connsiteY3" fmla="*/ 0 h 2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" h="20319">
                  <a:moveTo>
                    <a:pt x="15241" y="0"/>
                  </a:moveTo>
                  <a:cubicBezTo>
                    <a:pt x="10161" y="5080"/>
                    <a:pt x="7621" y="12700"/>
                    <a:pt x="5080" y="20320"/>
                  </a:cubicBezTo>
                  <a:cubicBezTo>
                    <a:pt x="2541" y="20320"/>
                    <a:pt x="2541" y="20320"/>
                    <a:pt x="0" y="17780"/>
                  </a:cubicBezTo>
                  <a:cubicBezTo>
                    <a:pt x="7621" y="12700"/>
                    <a:pt x="10161" y="5080"/>
                    <a:pt x="15241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93D0C53B-CB5A-4DF6-8E5C-3F924F8FDD89}"/>
                </a:ext>
              </a:extLst>
            </p:cNvPr>
            <p:cNvSpPr/>
            <p:nvPr/>
          </p:nvSpPr>
          <p:spPr>
            <a:xfrm>
              <a:off x="18483580" y="7462519"/>
              <a:ext cx="15239" cy="20320"/>
            </a:xfrm>
            <a:custGeom>
              <a:avLst/>
              <a:gdLst>
                <a:gd name="connsiteX0" fmla="*/ 0 w 15239"/>
                <a:gd name="connsiteY0" fmla="*/ 10161 h 20320"/>
                <a:gd name="connsiteX1" fmla="*/ 7620 w 15239"/>
                <a:gd name="connsiteY1" fmla="*/ 0 h 20320"/>
                <a:gd name="connsiteX2" fmla="*/ 15239 w 15239"/>
                <a:gd name="connsiteY2" fmla="*/ 12700 h 20320"/>
                <a:gd name="connsiteX3" fmla="*/ 12700 w 15239"/>
                <a:gd name="connsiteY3" fmla="*/ 20320 h 20320"/>
                <a:gd name="connsiteX4" fmla="*/ 0 w 15239"/>
                <a:gd name="connsiteY4" fmla="*/ 10161 h 2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20320">
                  <a:moveTo>
                    <a:pt x="0" y="10161"/>
                  </a:moveTo>
                  <a:cubicBezTo>
                    <a:pt x="0" y="10161"/>
                    <a:pt x="5080" y="5080"/>
                    <a:pt x="7620" y="0"/>
                  </a:cubicBezTo>
                  <a:cubicBezTo>
                    <a:pt x="10159" y="5080"/>
                    <a:pt x="12700" y="7620"/>
                    <a:pt x="15239" y="12700"/>
                  </a:cubicBezTo>
                  <a:cubicBezTo>
                    <a:pt x="15239" y="15240"/>
                    <a:pt x="12700" y="17780"/>
                    <a:pt x="12700" y="20320"/>
                  </a:cubicBezTo>
                  <a:cubicBezTo>
                    <a:pt x="7620" y="17780"/>
                    <a:pt x="2539" y="15240"/>
                    <a:pt x="0" y="1016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39B5F2E3-5867-4E6E-9543-433C63FCE95D}"/>
                </a:ext>
              </a:extLst>
            </p:cNvPr>
            <p:cNvSpPr/>
            <p:nvPr/>
          </p:nvSpPr>
          <p:spPr>
            <a:xfrm>
              <a:off x="20530819" y="9756140"/>
              <a:ext cx="7619" cy="7619"/>
            </a:xfrm>
            <a:custGeom>
              <a:avLst/>
              <a:gdLst>
                <a:gd name="connsiteX0" fmla="*/ 0 w 7619"/>
                <a:gd name="connsiteY0" fmla="*/ 5080 h 7619"/>
                <a:gd name="connsiteX1" fmla="*/ 7620 w 7619"/>
                <a:gd name="connsiteY1" fmla="*/ 0 h 7619"/>
                <a:gd name="connsiteX2" fmla="*/ 5080 w 7619"/>
                <a:gd name="connsiteY2" fmla="*/ 7620 h 7619"/>
                <a:gd name="connsiteX3" fmla="*/ 0 w 7619"/>
                <a:gd name="connsiteY3" fmla="*/ 508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0" y="5080"/>
                  </a:moveTo>
                  <a:cubicBezTo>
                    <a:pt x="0" y="2540"/>
                    <a:pt x="2541" y="0"/>
                    <a:pt x="7620" y="0"/>
                  </a:cubicBezTo>
                  <a:cubicBezTo>
                    <a:pt x="7620" y="0"/>
                    <a:pt x="5080" y="7620"/>
                    <a:pt x="5080" y="7620"/>
                  </a:cubicBezTo>
                  <a:cubicBezTo>
                    <a:pt x="2541" y="5080"/>
                    <a:pt x="2541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508A153F-2180-4E1A-90FE-69FEB595866E}"/>
                </a:ext>
              </a:extLst>
            </p:cNvPr>
            <p:cNvSpPr/>
            <p:nvPr/>
          </p:nvSpPr>
          <p:spPr>
            <a:xfrm>
              <a:off x="20530819" y="9756140"/>
              <a:ext cx="7619" cy="17779"/>
            </a:xfrm>
            <a:custGeom>
              <a:avLst/>
              <a:gdLst>
                <a:gd name="connsiteX0" fmla="*/ 0 w 7619"/>
                <a:gd name="connsiteY0" fmla="*/ 7620 h 17779"/>
                <a:gd name="connsiteX1" fmla="*/ 0 w 7619"/>
                <a:gd name="connsiteY1" fmla="*/ 7620 h 17779"/>
                <a:gd name="connsiteX2" fmla="*/ 5080 w 7619"/>
                <a:gd name="connsiteY2" fmla="*/ 7620 h 17779"/>
                <a:gd name="connsiteX3" fmla="*/ 7620 w 7619"/>
                <a:gd name="connsiteY3" fmla="*/ 0 h 17779"/>
                <a:gd name="connsiteX4" fmla="*/ 0 w 7619"/>
                <a:gd name="connsiteY4" fmla="*/ 17780 h 17779"/>
                <a:gd name="connsiteX5" fmla="*/ 2541 w 7619"/>
                <a:gd name="connsiteY5" fmla="*/ 10160 h 17779"/>
                <a:gd name="connsiteX6" fmla="*/ 0 w 7619"/>
                <a:gd name="connsiteY6" fmla="*/ 7620 h 1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19" h="17779">
                  <a:moveTo>
                    <a:pt x="0" y="7620"/>
                  </a:moveTo>
                  <a:cubicBezTo>
                    <a:pt x="0" y="5080"/>
                    <a:pt x="0" y="5080"/>
                    <a:pt x="0" y="7620"/>
                  </a:cubicBezTo>
                  <a:cubicBezTo>
                    <a:pt x="2541" y="5080"/>
                    <a:pt x="5080" y="7620"/>
                    <a:pt x="5080" y="7620"/>
                  </a:cubicBezTo>
                  <a:cubicBezTo>
                    <a:pt x="5080" y="7620"/>
                    <a:pt x="7620" y="0"/>
                    <a:pt x="7620" y="0"/>
                  </a:cubicBezTo>
                  <a:cubicBezTo>
                    <a:pt x="5080" y="5080"/>
                    <a:pt x="2541" y="12700"/>
                    <a:pt x="0" y="17780"/>
                  </a:cubicBezTo>
                  <a:cubicBezTo>
                    <a:pt x="0" y="17780"/>
                    <a:pt x="2541" y="10160"/>
                    <a:pt x="2541" y="10160"/>
                  </a:cubicBezTo>
                  <a:cubicBezTo>
                    <a:pt x="2541" y="7620"/>
                    <a:pt x="0" y="7620"/>
                    <a:pt x="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76B4CEDF-1C57-4A82-84D3-8F8154AF2387}"/>
                </a:ext>
              </a:extLst>
            </p:cNvPr>
            <p:cNvSpPr/>
            <p:nvPr/>
          </p:nvSpPr>
          <p:spPr>
            <a:xfrm>
              <a:off x="20002500" y="6883400"/>
              <a:ext cx="13411" cy="15240"/>
            </a:xfrm>
            <a:custGeom>
              <a:avLst/>
              <a:gdLst>
                <a:gd name="connsiteX0" fmla="*/ 2539 w 13411"/>
                <a:gd name="connsiteY0" fmla="*/ 15240 h 15240"/>
                <a:gd name="connsiteX1" fmla="*/ 0 w 13411"/>
                <a:gd name="connsiteY1" fmla="*/ 7620 h 15240"/>
                <a:gd name="connsiteX2" fmla="*/ 10161 w 13411"/>
                <a:gd name="connsiteY2" fmla="*/ 0 h 15240"/>
                <a:gd name="connsiteX3" fmla="*/ 12700 w 13411"/>
                <a:gd name="connsiteY3" fmla="*/ 7620 h 15240"/>
                <a:gd name="connsiteX4" fmla="*/ 2539 w 13411"/>
                <a:gd name="connsiteY4" fmla="*/ 1524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" h="15240">
                  <a:moveTo>
                    <a:pt x="2539" y="15240"/>
                  </a:moveTo>
                  <a:cubicBezTo>
                    <a:pt x="2539" y="12700"/>
                    <a:pt x="0" y="10160"/>
                    <a:pt x="0" y="7620"/>
                  </a:cubicBezTo>
                  <a:cubicBezTo>
                    <a:pt x="2539" y="5080"/>
                    <a:pt x="7620" y="2540"/>
                    <a:pt x="10161" y="0"/>
                  </a:cubicBezTo>
                  <a:cubicBezTo>
                    <a:pt x="10161" y="2540"/>
                    <a:pt x="15239" y="7620"/>
                    <a:pt x="12700" y="7620"/>
                  </a:cubicBezTo>
                  <a:cubicBezTo>
                    <a:pt x="10161" y="10160"/>
                    <a:pt x="5080" y="12700"/>
                    <a:pt x="2539" y="152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49DF11CE-A989-4EA4-B693-8A00FF5A1D04}"/>
                </a:ext>
              </a:extLst>
            </p:cNvPr>
            <p:cNvSpPr/>
            <p:nvPr/>
          </p:nvSpPr>
          <p:spPr>
            <a:xfrm>
              <a:off x="21366480" y="6954519"/>
              <a:ext cx="15239" cy="8749"/>
            </a:xfrm>
            <a:custGeom>
              <a:avLst/>
              <a:gdLst>
                <a:gd name="connsiteX0" fmla="*/ 0 w 15239"/>
                <a:gd name="connsiteY0" fmla="*/ 2540 h 8749"/>
                <a:gd name="connsiteX1" fmla="*/ 12700 w 15239"/>
                <a:gd name="connsiteY1" fmla="*/ 0 h 8749"/>
                <a:gd name="connsiteX2" fmla="*/ 15239 w 15239"/>
                <a:gd name="connsiteY2" fmla="*/ 7620 h 8749"/>
                <a:gd name="connsiteX3" fmla="*/ 2539 w 15239"/>
                <a:gd name="connsiteY3" fmla="*/ 7620 h 8749"/>
                <a:gd name="connsiteX4" fmla="*/ 0 w 15239"/>
                <a:gd name="connsiteY4" fmla="*/ 2540 h 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39" h="8749">
                  <a:moveTo>
                    <a:pt x="0" y="2540"/>
                  </a:moveTo>
                  <a:cubicBezTo>
                    <a:pt x="5080" y="2540"/>
                    <a:pt x="10159" y="2540"/>
                    <a:pt x="12700" y="0"/>
                  </a:cubicBezTo>
                  <a:cubicBezTo>
                    <a:pt x="15239" y="2540"/>
                    <a:pt x="15239" y="5080"/>
                    <a:pt x="15239" y="7620"/>
                  </a:cubicBezTo>
                  <a:cubicBezTo>
                    <a:pt x="10159" y="7620"/>
                    <a:pt x="5080" y="10161"/>
                    <a:pt x="2539" y="7620"/>
                  </a:cubicBezTo>
                  <a:cubicBezTo>
                    <a:pt x="2539" y="10161"/>
                    <a:pt x="2539" y="508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466F9F3F-9735-4234-B0D3-3A8A2649736A}"/>
                </a:ext>
              </a:extLst>
            </p:cNvPr>
            <p:cNvSpPr/>
            <p:nvPr/>
          </p:nvSpPr>
          <p:spPr>
            <a:xfrm>
              <a:off x="20888960" y="9679940"/>
              <a:ext cx="2539" cy="2540"/>
            </a:xfrm>
            <a:custGeom>
              <a:avLst/>
              <a:gdLst>
                <a:gd name="connsiteX0" fmla="*/ 0 w 2539"/>
                <a:gd name="connsiteY0" fmla="*/ 2540 h 2540"/>
                <a:gd name="connsiteX1" fmla="*/ 0 w 2539"/>
                <a:gd name="connsiteY1" fmla="*/ 0 h 2540"/>
                <a:gd name="connsiteX2" fmla="*/ 2539 w 2539"/>
                <a:gd name="connsiteY2" fmla="*/ 0 h 2540"/>
                <a:gd name="connsiteX3" fmla="*/ 0 w 2539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2540">
                  <a:moveTo>
                    <a:pt x="0" y="2540"/>
                  </a:moveTo>
                  <a:cubicBezTo>
                    <a:pt x="0" y="2540"/>
                    <a:pt x="0" y="0"/>
                    <a:pt x="0" y="0"/>
                  </a:cubicBezTo>
                  <a:cubicBezTo>
                    <a:pt x="0" y="0"/>
                    <a:pt x="0" y="0"/>
                    <a:pt x="2539" y="0"/>
                  </a:cubicBezTo>
                  <a:cubicBezTo>
                    <a:pt x="2539" y="0"/>
                    <a:pt x="0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9811737A-E29E-44E7-B557-61042DE449FA}"/>
                </a:ext>
              </a:extLst>
            </p:cNvPr>
            <p:cNvSpPr/>
            <p:nvPr/>
          </p:nvSpPr>
          <p:spPr>
            <a:xfrm>
              <a:off x="20883880" y="9669780"/>
              <a:ext cx="7619" cy="7619"/>
            </a:xfrm>
            <a:custGeom>
              <a:avLst/>
              <a:gdLst>
                <a:gd name="connsiteX0" fmla="*/ 5080 w 7619"/>
                <a:gd name="connsiteY0" fmla="*/ 7620 h 7619"/>
                <a:gd name="connsiteX1" fmla="*/ 0 w 7619"/>
                <a:gd name="connsiteY1" fmla="*/ 0 h 7619"/>
                <a:gd name="connsiteX2" fmla="*/ 7620 w 7619"/>
                <a:gd name="connsiteY2" fmla="*/ 2539 h 7619"/>
                <a:gd name="connsiteX3" fmla="*/ 5080 w 7619"/>
                <a:gd name="connsiteY3" fmla="*/ 762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7619">
                  <a:moveTo>
                    <a:pt x="5080" y="7620"/>
                  </a:moveTo>
                  <a:cubicBezTo>
                    <a:pt x="2539" y="7620"/>
                    <a:pt x="0" y="5080"/>
                    <a:pt x="0" y="0"/>
                  </a:cubicBezTo>
                  <a:cubicBezTo>
                    <a:pt x="0" y="0"/>
                    <a:pt x="7620" y="2539"/>
                    <a:pt x="7620" y="2539"/>
                  </a:cubicBezTo>
                  <a:cubicBezTo>
                    <a:pt x="7620" y="5080"/>
                    <a:pt x="7620" y="5080"/>
                    <a:pt x="5080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0959EFEC-9C21-4555-86FC-43CB9FD4EA03}"/>
                </a:ext>
              </a:extLst>
            </p:cNvPr>
            <p:cNvSpPr/>
            <p:nvPr/>
          </p:nvSpPr>
          <p:spPr>
            <a:xfrm>
              <a:off x="18138139" y="8729980"/>
              <a:ext cx="15240" cy="10159"/>
            </a:xfrm>
            <a:custGeom>
              <a:avLst/>
              <a:gdLst>
                <a:gd name="connsiteX0" fmla="*/ 2541 w 15240"/>
                <a:gd name="connsiteY0" fmla="*/ 10160 h 10159"/>
                <a:gd name="connsiteX1" fmla="*/ 0 w 15240"/>
                <a:gd name="connsiteY1" fmla="*/ 2539 h 10159"/>
                <a:gd name="connsiteX2" fmla="*/ 12700 w 15240"/>
                <a:gd name="connsiteY2" fmla="*/ 0 h 10159"/>
                <a:gd name="connsiteX3" fmla="*/ 15241 w 15240"/>
                <a:gd name="connsiteY3" fmla="*/ 7620 h 10159"/>
                <a:gd name="connsiteX4" fmla="*/ 2541 w 15240"/>
                <a:gd name="connsiteY4" fmla="*/ 1016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" h="10159">
                  <a:moveTo>
                    <a:pt x="2541" y="10160"/>
                  </a:moveTo>
                  <a:cubicBezTo>
                    <a:pt x="0" y="10160"/>
                    <a:pt x="0" y="5080"/>
                    <a:pt x="0" y="2539"/>
                  </a:cubicBezTo>
                  <a:cubicBezTo>
                    <a:pt x="5080" y="2539"/>
                    <a:pt x="10161" y="2539"/>
                    <a:pt x="12700" y="0"/>
                  </a:cubicBezTo>
                  <a:cubicBezTo>
                    <a:pt x="15241" y="2539"/>
                    <a:pt x="15241" y="5080"/>
                    <a:pt x="15241" y="7620"/>
                  </a:cubicBezTo>
                  <a:cubicBezTo>
                    <a:pt x="10161" y="10160"/>
                    <a:pt x="5080" y="10160"/>
                    <a:pt x="2541" y="1016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7C44D61C-9B88-4D45-B585-FDD3F94B4DF6}"/>
                </a:ext>
              </a:extLst>
            </p:cNvPr>
            <p:cNvSpPr/>
            <p:nvPr/>
          </p:nvSpPr>
          <p:spPr>
            <a:xfrm>
              <a:off x="20525739" y="9761219"/>
              <a:ext cx="5080" cy="2540"/>
            </a:xfrm>
            <a:custGeom>
              <a:avLst/>
              <a:gdLst>
                <a:gd name="connsiteX0" fmla="*/ 0 w 5080"/>
                <a:gd name="connsiteY0" fmla="*/ 0 h 2540"/>
                <a:gd name="connsiteX1" fmla="*/ 5080 w 5080"/>
                <a:gd name="connsiteY1" fmla="*/ 0 h 2540"/>
                <a:gd name="connsiteX2" fmla="*/ 5080 w 5080"/>
                <a:gd name="connsiteY2" fmla="*/ 2540 h 2540"/>
                <a:gd name="connsiteX3" fmla="*/ 0 w 5080"/>
                <a:gd name="connsiteY3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" h="2540">
                  <a:moveTo>
                    <a:pt x="0" y="0"/>
                  </a:moveTo>
                  <a:cubicBezTo>
                    <a:pt x="0" y="0"/>
                    <a:pt x="2541" y="0"/>
                    <a:pt x="5080" y="0"/>
                  </a:cubicBezTo>
                  <a:cubicBezTo>
                    <a:pt x="5080" y="0"/>
                    <a:pt x="5080" y="0"/>
                    <a:pt x="5080" y="2540"/>
                  </a:cubicBezTo>
                  <a:cubicBezTo>
                    <a:pt x="2541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FDAF2BD6-1DDF-4B63-95E2-DC2E073A670C}"/>
                </a:ext>
              </a:extLst>
            </p:cNvPr>
            <p:cNvSpPr/>
            <p:nvPr/>
          </p:nvSpPr>
          <p:spPr>
            <a:xfrm>
              <a:off x="21178519" y="9654540"/>
              <a:ext cx="5080" cy="15240"/>
            </a:xfrm>
            <a:custGeom>
              <a:avLst/>
              <a:gdLst>
                <a:gd name="connsiteX0" fmla="*/ 0 w 5080"/>
                <a:gd name="connsiteY0" fmla="*/ 5080 h 15240"/>
                <a:gd name="connsiteX1" fmla="*/ 2541 w 5080"/>
                <a:gd name="connsiteY1" fmla="*/ 0 h 15240"/>
                <a:gd name="connsiteX2" fmla="*/ 5080 w 5080"/>
                <a:gd name="connsiteY2" fmla="*/ 7620 h 15240"/>
                <a:gd name="connsiteX3" fmla="*/ 2541 w 5080"/>
                <a:gd name="connsiteY3" fmla="*/ 15240 h 15240"/>
                <a:gd name="connsiteX4" fmla="*/ 0 w 5080"/>
                <a:gd name="connsiteY4" fmla="*/ 5080 h 15240"/>
                <a:gd name="connsiteX5" fmla="*/ 0 w 5080"/>
                <a:gd name="connsiteY5" fmla="*/ 5080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0" h="15240">
                  <a:moveTo>
                    <a:pt x="0" y="5080"/>
                  </a:moveTo>
                  <a:cubicBezTo>
                    <a:pt x="0" y="2540"/>
                    <a:pt x="0" y="0"/>
                    <a:pt x="2541" y="0"/>
                  </a:cubicBezTo>
                  <a:cubicBezTo>
                    <a:pt x="2541" y="2540"/>
                    <a:pt x="5080" y="5080"/>
                    <a:pt x="5080" y="7620"/>
                  </a:cubicBezTo>
                  <a:lnTo>
                    <a:pt x="2541" y="15240"/>
                  </a:lnTo>
                  <a:cubicBezTo>
                    <a:pt x="0" y="10160"/>
                    <a:pt x="0" y="7620"/>
                    <a:pt x="0" y="5080"/>
                  </a:cubicBezTo>
                  <a:cubicBezTo>
                    <a:pt x="0" y="5080"/>
                    <a:pt x="0" y="5080"/>
                    <a:pt x="0" y="508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F115D762-85D1-486E-A58F-5E8B9CBD8592}"/>
                </a:ext>
              </a:extLst>
            </p:cNvPr>
            <p:cNvSpPr/>
            <p:nvPr/>
          </p:nvSpPr>
          <p:spPr>
            <a:xfrm>
              <a:off x="20873719" y="9580880"/>
              <a:ext cx="2540" cy="10159"/>
            </a:xfrm>
            <a:custGeom>
              <a:avLst/>
              <a:gdLst>
                <a:gd name="connsiteX0" fmla="*/ 0 w 2540"/>
                <a:gd name="connsiteY0" fmla="*/ 0 h 10159"/>
                <a:gd name="connsiteX1" fmla="*/ 2541 w 2540"/>
                <a:gd name="connsiteY1" fmla="*/ 2539 h 10159"/>
                <a:gd name="connsiteX2" fmla="*/ 0 w 2540"/>
                <a:gd name="connsiteY2" fmla="*/ 10160 h 10159"/>
                <a:gd name="connsiteX3" fmla="*/ 0 w 2540"/>
                <a:gd name="connsiteY3" fmla="*/ 0 h 10159"/>
                <a:gd name="connsiteX4" fmla="*/ 0 w 2540"/>
                <a:gd name="connsiteY4" fmla="*/ 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0" h="10159">
                  <a:moveTo>
                    <a:pt x="0" y="0"/>
                  </a:moveTo>
                  <a:cubicBezTo>
                    <a:pt x="2541" y="0"/>
                    <a:pt x="2541" y="2539"/>
                    <a:pt x="2541" y="2539"/>
                  </a:cubicBezTo>
                  <a:cubicBezTo>
                    <a:pt x="2541" y="2539"/>
                    <a:pt x="0" y="10160"/>
                    <a:pt x="0" y="10160"/>
                  </a:cubicBezTo>
                  <a:cubicBezTo>
                    <a:pt x="0" y="7620"/>
                    <a:pt x="0" y="508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BA539864-B227-4DE7-B027-8675E49AF226}"/>
                </a:ext>
              </a:extLst>
            </p:cNvPr>
            <p:cNvSpPr/>
            <p:nvPr/>
          </p:nvSpPr>
          <p:spPr>
            <a:xfrm>
              <a:off x="21181060" y="9649459"/>
              <a:ext cx="7619" cy="2540"/>
            </a:xfrm>
            <a:custGeom>
              <a:avLst/>
              <a:gdLst>
                <a:gd name="connsiteX0" fmla="*/ 0 w 7619"/>
                <a:gd name="connsiteY0" fmla="*/ 2540 h 2540"/>
                <a:gd name="connsiteX1" fmla="*/ 7620 w 7619"/>
                <a:gd name="connsiteY1" fmla="*/ 0 h 2540"/>
                <a:gd name="connsiteX2" fmla="*/ 0 w 7619"/>
                <a:gd name="connsiteY2" fmla="*/ 2540 h 2540"/>
                <a:gd name="connsiteX3" fmla="*/ 0 w 7619"/>
                <a:gd name="connsiteY3" fmla="*/ 254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9" h="2540">
                  <a:moveTo>
                    <a:pt x="0" y="2540"/>
                  </a:moveTo>
                  <a:cubicBezTo>
                    <a:pt x="2539" y="2540"/>
                    <a:pt x="5079" y="0"/>
                    <a:pt x="7620" y="0"/>
                  </a:cubicBezTo>
                  <a:cubicBezTo>
                    <a:pt x="2539" y="0"/>
                    <a:pt x="0" y="2540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631D2838-0925-406C-B6AA-08691FF3EFF9}"/>
                </a:ext>
              </a:extLst>
            </p:cNvPr>
            <p:cNvSpPr/>
            <p:nvPr/>
          </p:nvSpPr>
          <p:spPr>
            <a:xfrm>
              <a:off x="21170900" y="9644380"/>
              <a:ext cx="10160" cy="10159"/>
            </a:xfrm>
            <a:custGeom>
              <a:avLst/>
              <a:gdLst>
                <a:gd name="connsiteX0" fmla="*/ 10161 w 10160"/>
                <a:gd name="connsiteY0" fmla="*/ 7620 h 10159"/>
                <a:gd name="connsiteX1" fmla="*/ 5080 w 10160"/>
                <a:gd name="connsiteY1" fmla="*/ 10160 h 10159"/>
                <a:gd name="connsiteX2" fmla="*/ 0 w 10160"/>
                <a:gd name="connsiteY2" fmla="*/ 0 h 10159"/>
                <a:gd name="connsiteX3" fmla="*/ 7620 w 10160"/>
                <a:gd name="connsiteY3" fmla="*/ 2539 h 10159"/>
                <a:gd name="connsiteX4" fmla="*/ 10161 w 10160"/>
                <a:gd name="connsiteY4" fmla="*/ 7620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0" h="10159">
                  <a:moveTo>
                    <a:pt x="10161" y="7620"/>
                  </a:moveTo>
                  <a:cubicBezTo>
                    <a:pt x="7620" y="7620"/>
                    <a:pt x="7620" y="7620"/>
                    <a:pt x="5080" y="10160"/>
                  </a:cubicBezTo>
                  <a:cubicBezTo>
                    <a:pt x="2539" y="7620"/>
                    <a:pt x="2539" y="2539"/>
                    <a:pt x="0" y="0"/>
                  </a:cubicBezTo>
                  <a:lnTo>
                    <a:pt x="7620" y="2539"/>
                  </a:lnTo>
                  <a:cubicBezTo>
                    <a:pt x="7620" y="2539"/>
                    <a:pt x="7620" y="5080"/>
                    <a:pt x="10161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04F502-F4FC-4AB1-AB63-692495BD6BD0}"/>
                </a:ext>
              </a:extLst>
            </p:cNvPr>
            <p:cNvSpPr/>
            <p:nvPr/>
          </p:nvSpPr>
          <p:spPr>
            <a:xfrm>
              <a:off x="21168360" y="9644380"/>
              <a:ext cx="17778" cy="10159"/>
            </a:xfrm>
            <a:custGeom>
              <a:avLst/>
              <a:gdLst>
                <a:gd name="connsiteX0" fmla="*/ 7620 w 17778"/>
                <a:gd name="connsiteY0" fmla="*/ 2539 h 10159"/>
                <a:gd name="connsiteX1" fmla="*/ 0 w 17778"/>
                <a:gd name="connsiteY1" fmla="*/ 0 h 10159"/>
                <a:gd name="connsiteX2" fmla="*/ 17779 w 17778"/>
                <a:gd name="connsiteY2" fmla="*/ 7620 h 10159"/>
                <a:gd name="connsiteX3" fmla="*/ 10159 w 17778"/>
                <a:gd name="connsiteY3" fmla="*/ 10160 h 10159"/>
                <a:gd name="connsiteX4" fmla="*/ 7620 w 17778"/>
                <a:gd name="connsiteY4" fmla="*/ 2539 h 1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78" h="10159">
                  <a:moveTo>
                    <a:pt x="7620" y="2539"/>
                  </a:moveTo>
                  <a:lnTo>
                    <a:pt x="0" y="0"/>
                  </a:lnTo>
                  <a:cubicBezTo>
                    <a:pt x="5079" y="2539"/>
                    <a:pt x="12700" y="5080"/>
                    <a:pt x="17779" y="7620"/>
                  </a:cubicBezTo>
                  <a:cubicBezTo>
                    <a:pt x="15239" y="7620"/>
                    <a:pt x="12700" y="10160"/>
                    <a:pt x="10159" y="10160"/>
                  </a:cubicBezTo>
                  <a:cubicBezTo>
                    <a:pt x="10159" y="5080"/>
                    <a:pt x="10159" y="2539"/>
                    <a:pt x="7620" y="2539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0DB5F202-6249-4AB0-8E89-9798E9E2C3DB}"/>
                </a:ext>
              </a:extLst>
            </p:cNvPr>
            <p:cNvSpPr/>
            <p:nvPr/>
          </p:nvSpPr>
          <p:spPr>
            <a:xfrm>
              <a:off x="21178519" y="9649459"/>
              <a:ext cx="7619" cy="17780"/>
            </a:xfrm>
            <a:custGeom>
              <a:avLst/>
              <a:gdLst>
                <a:gd name="connsiteX0" fmla="*/ 2541 w 7619"/>
                <a:gd name="connsiteY0" fmla="*/ 2540 h 17780"/>
                <a:gd name="connsiteX1" fmla="*/ 7620 w 7619"/>
                <a:gd name="connsiteY1" fmla="*/ 0 h 17780"/>
                <a:gd name="connsiteX2" fmla="*/ 0 w 7619"/>
                <a:gd name="connsiteY2" fmla="*/ 17780 h 17780"/>
                <a:gd name="connsiteX3" fmla="*/ 2541 w 7619"/>
                <a:gd name="connsiteY3" fmla="*/ 10160 h 17780"/>
                <a:gd name="connsiteX4" fmla="*/ 2541 w 7619"/>
                <a:gd name="connsiteY4" fmla="*/ 2540 h 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19" h="17780">
                  <a:moveTo>
                    <a:pt x="2541" y="2540"/>
                  </a:moveTo>
                  <a:cubicBezTo>
                    <a:pt x="5080" y="0"/>
                    <a:pt x="5080" y="0"/>
                    <a:pt x="7620" y="0"/>
                  </a:cubicBezTo>
                  <a:cubicBezTo>
                    <a:pt x="5080" y="5080"/>
                    <a:pt x="2541" y="12700"/>
                    <a:pt x="0" y="17780"/>
                  </a:cubicBezTo>
                  <a:lnTo>
                    <a:pt x="2541" y="10160"/>
                  </a:lnTo>
                  <a:cubicBezTo>
                    <a:pt x="2541" y="7620"/>
                    <a:pt x="2541" y="5080"/>
                    <a:pt x="2541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57B0E98D-3369-49E8-BDD1-D2175942FD5C}"/>
                </a:ext>
              </a:extLst>
            </p:cNvPr>
            <p:cNvSpPr/>
            <p:nvPr/>
          </p:nvSpPr>
          <p:spPr>
            <a:xfrm>
              <a:off x="20142200" y="6918248"/>
              <a:ext cx="17780" cy="14122"/>
            </a:xfrm>
            <a:custGeom>
              <a:avLst/>
              <a:gdLst>
                <a:gd name="connsiteX0" fmla="*/ 17780 w 17780"/>
                <a:gd name="connsiteY0" fmla="*/ 10871 h 14122"/>
                <a:gd name="connsiteX1" fmla="*/ 10161 w 17780"/>
                <a:gd name="connsiteY1" fmla="*/ 13411 h 14122"/>
                <a:gd name="connsiteX2" fmla="*/ 0 w 17780"/>
                <a:gd name="connsiteY2" fmla="*/ 3251 h 14122"/>
                <a:gd name="connsiteX3" fmla="*/ 7620 w 17780"/>
                <a:gd name="connsiteY3" fmla="*/ 711 h 14122"/>
                <a:gd name="connsiteX4" fmla="*/ 17780 w 17780"/>
                <a:gd name="connsiteY4" fmla="*/ 10871 h 1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" h="14122">
                  <a:moveTo>
                    <a:pt x="17780" y="10871"/>
                  </a:moveTo>
                  <a:cubicBezTo>
                    <a:pt x="15239" y="10871"/>
                    <a:pt x="10161" y="15951"/>
                    <a:pt x="10161" y="13411"/>
                  </a:cubicBezTo>
                  <a:cubicBezTo>
                    <a:pt x="7620" y="10871"/>
                    <a:pt x="2539" y="5792"/>
                    <a:pt x="0" y="3251"/>
                  </a:cubicBezTo>
                  <a:cubicBezTo>
                    <a:pt x="2539" y="3251"/>
                    <a:pt x="7620" y="-1829"/>
                    <a:pt x="7620" y="711"/>
                  </a:cubicBezTo>
                  <a:cubicBezTo>
                    <a:pt x="12700" y="3251"/>
                    <a:pt x="15239" y="8332"/>
                    <a:pt x="17780" y="10871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65D8E7D-F30F-4D94-B807-11A8B51FD797}"/>
                </a:ext>
              </a:extLst>
            </p:cNvPr>
            <p:cNvSpPr/>
            <p:nvPr/>
          </p:nvSpPr>
          <p:spPr>
            <a:xfrm>
              <a:off x="18610580" y="6495719"/>
              <a:ext cx="3126739" cy="3555211"/>
            </a:xfrm>
            <a:custGeom>
              <a:avLst/>
              <a:gdLst>
                <a:gd name="connsiteX0" fmla="*/ 3126740 w 3126739"/>
                <a:gd name="connsiteY0" fmla="*/ 1286840 h 3555211"/>
                <a:gd name="connsiteX1" fmla="*/ 3124200 w 3126739"/>
                <a:gd name="connsiteY1" fmla="*/ 1279220 h 3555211"/>
                <a:gd name="connsiteX2" fmla="*/ 3108959 w 3126739"/>
                <a:gd name="connsiteY2" fmla="*/ 1213180 h 3555211"/>
                <a:gd name="connsiteX3" fmla="*/ 3101340 w 3126739"/>
                <a:gd name="connsiteY3" fmla="*/ 1210640 h 3555211"/>
                <a:gd name="connsiteX4" fmla="*/ 3060700 w 3126739"/>
                <a:gd name="connsiteY4" fmla="*/ 1200480 h 3555211"/>
                <a:gd name="connsiteX5" fmla="*/ 3070859 w 3126739"/>
                <a:gd name="connsiteY5" fmla="*/ 1139520 h 3555211"/>
                <a:gd name="connsiteX6" fmla="*/ 3063240 w 3126739"/>
                <a:gd name="connsiteY6" fmla="*/ 1136980 h 3555211"/>
                <a:gd name="connsiteX7" fmla="*/ 3017520 w 3126739"/>
                <a:gd name="connsiteY7" fmla="*/ 1154760 h 3555211"/>
                <a:gd name="connsiteX8" fmla="*/ 3040380 w 3126739"/>
                <a:gd name="connsiteY8" fmla="*/ 1119200 h 3555211"/>
                <a:gd name="connsiteX9" fmla="*/ 3058159 w 3126739"/>
                <a:gd name="connsiteY9" fmla="*/ 1063320 h 3555211"/>
                <a:gd name="connsiteX10" fmla="*/ 3050540 w 3126739"/>
                <a:gd name="connsiteY10" fmla="*/ 1015060 h 3555211"/>
                <a:gd name="connsiteX11" fmla="*/ 3042920 w 3126739"/>
                <a:gd name="connsiteY11" fmla="*/ 974420 h 3555211"/>
                <a:gd name="connsiteX12" fmla="*/ 3017520 w 3126739"/>
                <a:gd name="connsiteY12" fmla="*/ 971880 h 3555211"/>
                <a:gd name="connsiteX13" fmla="*/ 3007359 w 3126739"/>
                <a:gd name="connsiteY13" fmla="*/ 938860 h 3555211"/>
                <a:gd name="connsiteX14" fmla="*/ 2994659 w 3126739"/>
                <a:gd name="connsiteY14" fmla="*/ 928700 h 3555211"/>
                <a:gd name="connsiteX15" fmla="*/ 3012440 w 3126739"/>
                <a:gd name="connsiteY15" fmla="*/ 923620 h 3555211"/>
                <a:gd name="connsiteX16" fmla="*/ 2997200 w 3126739"/>
                <a:gd name="connsiteY16" fmla="*/ 839800 h 3555211"/>
                <a:gd name="connsiteX17" fmla="*/ 2946400 w 3126739"/>
                <a:gd name="connsiteY17" fmla="*/ 839800 h 3555211"/>
                <a:gd name="connsiteX18" fmla="*/ 2936240 w 3126739"/>
                <a:gd name="connsiteY18" fmla="*/ 849960 h 3555211"/>
                <a:gd name="connsiteX19" fmla="*/ 2926080 w 3126739"/>
                <a:gd name="connsiteY19" fmla="*/ 842340 h 3555211"/>
                <a:gd name="connsiteX20" fmla="*/ 2938780 w 3126739"/>
                <a:gd name="connsiteY20" fmla="*/ 834720 h 3555211"/>
                <a:gd name="connsiteX21" fmla="*/ 2946400 w 3126739"/>
                <a:gd name="connsiteY21" fmla="*/ 837260 h 3555211"/>
                <a:gd name="connsiteX22" fmla="*/ 2964180 w 3126739"/>
                <a:gd name="connsiteY22" fmla="*/ 809320 h 3555211"/>
                <a:gd name="connsiteX23" fmla="*/ 2969259 w 3126739"/>
                <a:gd name="connsiteY23" fmla="*/ 786460 h 3555211"/>
                <a:gd name="connsiteX24" fmla="*/ 2946400 w 3126739"/>
                <a:gd name="connsiteY24" fmla="*/ 761060 h 3555211"/>
                <a:gd name="connsiteX25" fmla="*/ 2921000 w 3126739"/>
                <a:gd name="connsiteY25" fmla="*/ 761060 h 3555211"/>
                <a:gd name="connsiteX26" fmla="*/ 2905759 w 3126739"/>
                <a:gd name="connsiteY26" fmla="*/ 695020 h 3555211"/>
                <a:gd name="connsiteX27" fmla="*/ 2887980 w 3126739"/>
                <a:gd name="connsiteY27" fmla="*/ 616280 h 3555211"/>
                <a:gd name="connsiteX28" fmla="*/ 2880359 w 3126739"/>
                <a:gd name="connsiteY28" fmla="*/ 593420 h 3555211"/>
                <a:gd name="connsiteX29" fmla="*/ 2852420 w 3126739"/>
                <a:gd name="connsiteY29" fmla="*/ 575640 h 3555211"/>
                <a:gd name="connsiteX30" fmla="*/ 2827020 w 3126739"/>
                <a:gd name="connsiteY30" fmla="*/ 565480 h 3555211"/>
                <a:gd name="connsiteX31" fmla="*/ 2758440 w 3126739"/>
                <a:gd name="connsiteY31" fmla="*/ 611200 h 3555211"/>
                <a:gd name="connsiteX32" fmla="*/ 2755900 w 3126739"/>
                <a:gd name="connsiteY32" fmla="*/ 616280 h 3555211"/>
                <a:gd name="connsiteX33" fmla="*/ 2727959 w 3126739"/>
                <a:gd name="connsiteY33" fmla="*/ 631520 h 3555211"/>
                <a:gd name="connsiteX34" fmla="*/ 2720340 w 3126739"/>
                <a:gd name="connsiteY34" fmla="*/ 649300 h 3555211"/>
                <a:gd name="connsiteX35" fmla="*/ 2702559 w 3126739"/>
                <a:gd name="connsiteY35" fmla="*/ 641680 h 3555211"/>
                <a:gd name="connsiteX36" fmla="*/ 2720340 w 3126739"/>
                <a:gd name="connsiteY36" fmla="*/ 634060 h 3555211"/>
                <a:gd name="connsiteX37" fmla="*/ 2720340 w 3126739"/>
                <a:gd name="connsiteY37" fmla="*/ 634060 h 3555211"/>
                <a:gd name="connsiteX38" fmla="*/ 2720340 w 3126739"/>
                <a:gd name="connsiteY38" fmla="*/ 634060 h 3555211"/>
                <a:gd name="connsiteX39" fmla="*/ 2720340 w 3126739"/>
                <a:gd name="connsiteY39" fmla="*/ 634060 h 3555211"/>
                <a:gd name="connsiteX40" fmla="*/ 2720340 w 3126739"/>
                <a:gd name="connsiteY40" fmla="*/ 634060 h 3555211"/>
                <a:gd name="connsiteX41" fmla="*/ 2722880 w 3126739"/>
                <a:gd name="connsiteY41" fmla="*/ 634060 h 3555211"/>
                <a:gd name="connsiteX42" fmla="*/ 2740659 w 3126739"/>
                <a:gd name="connsiteY42" fmla="*/ 590880 h 3555211"/>
                <a:gd name="connsiteX43" fmla="*/ 2763520 w 3126739"/>
                <a:gd name="connsiteY43" fmla="*/ 532460 h 3555211"/>
                <a:gd name="connsiteX44" fmla="*/ 2725420 w 3126739"/>
                <a:gd name="connsiteY44" fmla="*/ 522300 h 3555211"/>
                <a:gd name="connsiteX45" fmla="*/ 2656840 w 3126739"/>
                <a:gd name="connsiteY45" fmla="*/ 552780 h 3555211"/>
                <a:gd name="connsiteX46" fmla="*/ 2621280 w 3126739"/>
                <a:gd name="connsiteY46" fmla="*/ 575640 h 3555211"/>
                <a:gd name="connsiteX47" fmla="*/ 2583180 w 3126739"/>
                <a:gd name="connsiteY47" fmla="*/ 562940 h 3555211"/>
                <a:gd name="connsiteX48" fmla="*/ 2506980 w 3126739"/>
                <a:gd name="connsiteY48" fmla="*/ 484200 h 3555211"/>
                <a:gd name="connsiteX49" fmla="*/ 2481580 w 3126739"/>
                <a:gd name="connsiteY49" fmla="*/ 481660 h 3555211"/>
                <a:gd name="connsiteX50" fmla="*/ 2466340 w 3126739"/>
                <a:gd name="connsiteY50" fmla="*/ 476580 h 3555211"/>
                <a:gd name="connsiteX51" fmla="*/ 2451100 w 3126739"/>
                <a:gd name="connsiteY51" fmla="*/ 438480 h 3555211"/>
                <a:gd name="connsiteX52" fmla="*/ 2410459 w 3126739"/>
                <a:gd name="connsiteY52" fmla="*/ 458800 h 3555211"/>
                <a:gd name="connsiteX53" fmla="*/ 2359659 w 3126739"/>
                <a:gd name="connsiteY53" fmla="*/ 430860 h 3555211"/>
                <a:gd name="connsiteX54" fmla="*/ 2390140 w 3126739"/>
                <a:gd name="connsiteY54" fmla="*/ 408000 h 3555211"/>
                <a:gd name="connsiteX55" fmla="*/ 2415540 w 3126739"/>
                <a:gd name="connsiteY55" fmla="*/ 395300 h 3555211"/>
                <a:gd name="connsiteX56" fmla="*/ 2387600 w 3126739"/>
                <a:gd name="connsiteY56" fmla="*/ 380060 h 3555211"/>
                <a:gd name="connsiteX57" fmla="*/ 2334259 w 3126739"/>
                <a:gd name="connsiteY57" fmla="*/ 364820 h 3555211"/>
                <a:gd name="connsiteX58" fmla="*/ 2263140 w 3126739"/>
                <a:gd name="connsiteY58" fmla="*/ 311480 h 3555211"/>
                <a:gd name="connsiteX59" fmla="*/ 2250440 w 3126739"/>
                <a:gd name="connsiteY59" fmla="*/ 301320 h 3555211"/>
                <a:gd name="connsiteX60" fmla="*/ 2174240 w 3126739"/>
                <a:gd name="connsiteY60" fmla="*/ 283540 h 3555211"/>
                <a:gd name="connsiteX61" fmla="*/ 2141220 w 3126739"/>
                <a:gd name="connsiteY61" fmla="*/ 222580 h 3555211"/>
                <a:gd name="connsiteX62" fmla="*/ 2128520 w 3126739"/>
                <a:gd name="connsiteY62" fmla="*/ 187020 h 3555211"/>
                <a:gd name="connsiteX63" fmla="*/ 2044700 w 3126739"/>
                <a:gd name="connsiteY63" fmla="*/ 136220 h 3555211"/>
                <a:gd name="connsiteX64" fmla="*/ 1968500 w 3126739"/>
                <a:gd name="connsiteY64" fmla="*/ 108280 h 3555211"/>
                <a:gd name="connsiteX65" fmla="*/ 1948180 w 3126739"/>
                <a:gd name="connsiteY65" fmla="*/ 115900 h 3555211"/>
                <a:gd name="connsiteX66" fmla="*/ 1892300 w 3126739"/>
                <a:gd name="connsiteY66" fmla="*/ 156540 h 3555211"/>
                <a:gd name="connsiteX67" fmla="*/ 1902459 w 3126739"/>
                <a:gd name="connsiteY67" fmla="*/ 179400 h 3555211"/>
                <a:gd name="connsiteX68" fmla="*/ 1915159 w 3126739"/>
                <a:gd name="connsiteY68" fmla="*/ 189560 h 3555211"/>
                <a:gd name="connsiteX69" fmla="*/ 1948180 w 3126739"/>
                <a:gd name="connsiteY69" fmla="*/ 214960 h 3555211"/>
                <a:gd name="connsiteX70" fmla="*/ 1983739 w 3126739"/>
                <a:gd name="connsiteY70" fmla="*/ 169240 h 3555211"/>
                <a:gd name="connsiteX71" fmla="*/ 1948180 w 3126739"/>
                <a:gd name="connsiteY71" fmla="*/ 214960 h 3555211"/>
                <a:gd name="connsiteX72" fmla="*/ 1948180 w 3126739"/>
                <a:gd name="connsiteY72" fmla="*/ 263220 h 3555211"/>
                <a:gd name="connsiteX73" fmla="*/ 1882139 w 3126739"/>
                <a:gd name="connsiteY73" fmla="*/ 265760 h 3555211"/>
                <a:gd name="connsiteX74" fmla="*/ 1861820 w 3126739"/>
                <a:gd name="connsiteY74" fmla="*/ 240360 h 3555211"/>
                <a:gd name="connsiteX75" fmla="*/ 1854200 w 3126739"/>
                <a:gd name="connsiteY75" fmla="*/ 306400 h 3555211"/>
                <a:gd name="connsiteX76" fmla="*/ 1826259 w 3126739"/>
                <a:gd name="connsiteY76" fmla="*/ 344500 h 3555211"/>
                <a:gd name="connsiteX77" fmla="*/ 1816100 w 3126739"/>
                <a:gd name="connsiteY77" fmla="*/ 303860 h 3555211"/>
                <a:gd name="connsiteX78" fmla="*/ 1813559 w 3126739"/>
                <a:gd name="connsiteY78" fmla="*/ 263220 h 3555211"/>
                <a:gd name="connsiteX79" fmla="*/ 1800859 w 3126739"/>
                <a:gd name="connsiteY79" fmla="*/ 220040 h 3555211"/>
                <a:gd name="connsiteX80" fmla="*/ 1844039 w 3126739"/>
                <a:gd name="connsiteY80" fmla="*/ 237820 h 3555211"/>
                <a:gd name="connsiteX81" fmla="*/ 1859280 w 3126739"/>
                <a:gd name="connsiteY81" fmla="*/ 242900 h 3555211"/>
                <a:gd name="connsiteX82" fmla="*/ 1902459 w 3126739"/>
                <a:gd name="connsiteY82" fmla="*/ 181940 h 3555211"/>
                <a:gd name="connsiteX83" fmla="*/ 1899920 w 3126739"/>
                <a:gd name="connsiteY83" fmla="*/ 171780 h 3555211"/>
                <a:gd name="connsiteX84" fmla="*/ 1892300 w 3126739"/>
                <a:gd name="connsiteY84" fmla="*/ 156540 h 3555211"/>
                <a:gd name="connsiteX85" fmla="*/ 1816100 w 3126739"/>
                <a:gd name="connsiteY85" fmla="*/ 146380 h 3555211"/>
                <a:gd name="connsiteX86" fmla="*/ 1805939 w 3126739"/>
                <a:gd name="connsiteY86" fmla="*/ 126060 h 3555211"/>
                <a:gd name="connsiteX87" fmla="*/ 1821180 w 3126739"/>
                <a:gd name="connsiteY87" fmla="*/ 110820 h 3555211"/>
                <a:gd name="connsiteX88" fmla="*/ 1894839 w 3126739"/>
                <a:gd name="connsiteY88" fmla="*/ 75260 h 3555211"/>
                <a:gd name="connsiteX89" fmla="*/ 1899920 w 3126739"/>
                <a:gd name="connsiteY89" fmla="*/ 65100 h 3555211"/>
                <a:gd name="connsiteX90" fmla="*/ 1836420 w 3126739"/>
                <a:gd name="connsiteY90" fmla="*/ 16840 h 3555211"/>
                <a:gd name="connsiteX91" fmla="*/ 1767839 w 3126739"/>
                <a:gd name="connsiteY91" fmla="*/ 19380 h 3555211"/>
                <a:gd name="connsiteX92" fmla="*/ 1701800 w 3126739"/>
                <a:gd name="connsiteY92" fmla="*/ 21920 h 3555211"/>
                <a:gd name="connsiteX93" fmla="*/ 1678939 w 3126739"/>
                <a:gd name="connsiteY93" fmla="*/ 16840 h 3555211"/>
                <a:gd name="connsiteX94" fmla="*/ 1630680 w 3126739"/>
                <a:gd name="connsiteY94" fmla="*/ 19380 h 3555211"/>
                <a:gd name="connsiteX95" fmla="*/ 1643380 w 3126739"/>
                <a:gd name="connsiteY95" fmla="*/ 39700 h 3555211"/>
                <a:gd name="connsiteX96" fmla="*/ 1617980 w 3126739"/>
                <a:gd name="connsiteY96" fmla="*/ 54940 h 3555211"/>
                <a:gd name="connsiteX97" fmla="*/ 1666239 w 3126739"/>
                <a:gd name="connsiteY97" fmla="*/ 133680 h 3555211"/>
                <a:gd name="connsiteX98" fmla="*/ 1696720 w 3126739"/>
                <a:gd name="connsiteY98" fmla="*/ 105740 h 3555211"/>
                <a:gd name="connsiteX99" fmla="*/ 1739900 w 3126739"/>
                <a:gd name="connsiteY99" fmla="*/ 108280 h 3555211"/>
                <a:gd name="connsiteX100" fmla="*/ 1762759 w 3126739"/>
                <a:gd name="connsiteY100" fmla="*/ 113360 h 3555211"/>
                <a:gd name="connsiteX101" fmla="*/ 1770380 w 3126739"/>
                <a:gd name="connsiteY101" fmla="*/ 161620 h 3555211"/>
                <a:gd name="connsiteX102" fmla="*/ 1744980 w 3126739"/>
                <a:gd name="connsiteY102" fmla="*/ 143840 h 3555211"/>
                <a:gd name="connsiteX103" fmla="*/ 1727200 w 3126739"/>
                <a:gd name="connsiteY103" fmla="*/ 138760 h 3555211"/>
                <a:gd name="connsiteX104" fmla="*/ 1709420 w 3126739"/>
                <a:gd name="connsiteY104" fmla="*/ 136220 h 3555211"/>
                <a:gd name="connsiteX105" fmla="*/ 1714500 w 3126739"/>
                <a:gd name="connsiteY105" fmla="*/ 154000 h 3555211"/>
                <a:gd name="connsiteX106" fmla="*/ 1729739 w 3126739"/>
                <a:gd name="connsiteY106" fmla="*/ 222580 h 3555211"/>
                <a:gd name="connsiteX107" fmla="*/ 1742439 w 3126739"/>
                <a:gd name="connsiteY107" fmla="*/ 265760 h 3555211"/>
                <a:gd name="connsiteX108" fmla="*/ 1727200 w 3126739"/>
                <a:gd name="connsiteY108" fmla="*/ 278460 h 3555211"/>
                <a:gd name="connsiteX109" fmla="*/ 1711959 w 3126739"/>
                <a:gd name="connsiteY109" fmla="*/ 286080 h 3555211"/>
                <a:gd name="connsiteX110" fmla="*/ 1706880 w 3126739"/>
                <a:gd name="connsiteY110" fmla="*/ 321640 h 3555211"/>
                <a:gd name="connsiteX111" fmla="*/ 1661159 w 3126739"/>
                <a:gd name="connsiteY111" fmla="*/ 291160 h 3555211"/>
                <a:gd name="connsiteX112" fmla="*/ 1656080 w 3126739"/>
                <a:gd name="connsiteY112" fmla="*/ 268300 h 3555211"/>
                <a:gd name="connsiteX113" fmla="*/ 1663700 w 3126739"/>
                <a:gd name="connsiteY113" fmla="*/ 242900 h 3555211"/>
                <a:gd name="connsiteX114" fmla="*/ 1645920 w 3126739"/>
                <a:gd name="connsiteY114" fmla="*/ 225120 h 3555211"/>
                <a:gd name="connsiteX115" fmla="*/ 1635759 w 3126739"/>
                <a:gd name="connsiteY115" fmla="*/ 240360 h 3555211"/>
                <a:gd name="connsiteX116" fmla="*/ 1615439 w 3126739"/>
                <a:gd name="connsiteY116" fmla="*/ 316560 h 3555211"/>
                <a:gd name="connsiteX117" fmla="*/ 1600200 w 3126739"/>
                <a:gd name="connsiteY117" fmla="*/ 319100 h 3555211"/>
                <a:gd name="connsiteX118" fmla="*/ 1549400 w 3126739"/>
                <a:gd name="connsiteY118" fmla="*/ 308940 h 3555211"/>
                <a:gd name="connsiteX119" fmla="*/ 1496059 w 3126739"/>
                <a:gd name="connsiteY119" fmla="*/ 308940 h 3555211"/>
                <a:gd name="connsiteX120" fmla="*/ 1473200 w 3126739"/>
                <a:gd name="connsiteY120" fmla="*/ 341960 h 3555211"/>
                <a:gd name="connsiteX121" fmla="*/ 1490980 w 3126739"/>
                <a:gd name="connsiteY121" fmla="*/ 354660 h 3555211"/>
                <a:gd name="connsiteX122" fmla="*/ 1574800 w 3126739"/>
                <a:gd name="connsiteY122" fmla="*/ 418160 h 3555211"/>
                <a:gd name="connsiteX123" fmla="*/ 1623059 w 3126739"/>
                <a:gd name="connsiteY123" fmla="*/ 474040 h 3555211"/>
                <a:gd name="connsiteX124" fmla="*/ 1645920 w 3126739"/>
                <a:gd name="connsiteY124" fmla="*/ 501980 h 3555211"/>
                <a:gd name="connsiteX125" fmla="*/ 1595120 w 3126739"/>
                <a:gd name="connsiteY125" fmla="*/ 484200 h 3555211"/>
                <a:gd name="connsiteX126" fmla="*/ 1539239 w 3126739"/>
                <a:gd name="connsiteY126" fmla="*/ 476580 h 3555211"/>
                <a:gd name="connsiteX127" fmla="*/ 1488439 w 3126739"/>
                <a:gd name="connsiteY127" fmla="*/ 479120 h 3555211"/>
                <a:gd name="connsiteX128" fmla="*/ 1440180 w 3126739"/>
                <a:gd name="connsiteY128" fmla="*/ 456260 h 3555211"/>
                <a:gd name="connsiteX129" fmla="*/ 1369059 w 3126739"/>
                <a:gd name="connsiteY129" fmla="*/ 435940 h 3555211"/>
                <a:gd name="connsiteX130" fmla="*/ 1361439 w 3126739"/>
                <a:gd name="connsiteY130" fmla="*/ 458800 h 3555211"/>
                <a:gd name="connsiteX131" fmla="*/ 1353820 w 3126739"/>
                <a:gd name="connsiteY131" fmla="*/ 468960 h 3555211"/>
                <a:gd name="connsiteX132" fmla="*/ 1325880 w 3126739"/>
                <a:gd name="connsiteY132" fmla="*/ 438480 h 3555211"/>
                <a:gd name="connsiteX133" fmla="*/ 1330959 w 3126739"/>
                <a:gd name="connsiteY133" fmla="*/ 408000 h 3555211"/>
                <a:gd name="connsiteX134" fmla="*/ 1379220 w 3126739"/>
                <a:gd name="connsiteY134" fmla="*/ 372440 h 3555211"/>
                <a:gd name="connsiteX135" fmla="*/ 1409700 w 3126739"/>
                <a:gd name="connsiteY135" fmla="*/ 293700 h 3555211"/>
                <a:gd name="connsiteX136" fmla="*/ 1399539 w 3126739"/>
                <a:gd name="connsiteY136" fmla="*/ 283540 h 3555211"/>
                <a:gd name="connsiteX137" fmla="*/ 1407159 w 3126739"/>
                <a:gd name="connsiteY137" fmla="*/ 273380 h 3555211"/>
                <a:gd name="connsiteX138" fmla="*/ 1414780 w 3126739"/>
                <a:gd name="connsiteY138" fmla="*/ 286080 h 3555211"/>
                <a:gd name="connsiteX139" fmla="*/ 1412239 w 3126739"/>
                <a:gd name="connsiteY139" fmla="*/ 293700 h 3555211"/>
                <a:gd name="connsiteX140" fmla="*/ 1427480 w 3126739"/>
                <a:gd name="connsiteY140" fmla="*/ 293700 h 3555211"/>
                <a:gd name="connsiteX141" fmla="*/ 1384300 w 3126739"/>
                <a:gd name="connsiteY141" fmla="*/ 225120 h 3555211"/>
                <a:gd name="connsiteX142" fmla="*/ 1313180 w 3126739"/>
                <a:gd name="connsiteY142" fmla="*/ 237820 h 3555211"/>
                <a:gd name="connsiteX143" fmla="*/ 1285239 w 3126739"/>
                <a:gd name="connsiteY143" fmla="*/ 245440 h 3555211"/>
                <a:gd name="connsiteX144" fmla="*/ 1285239 w 3126739"/>
                <a:gd name="connsiteY144" fmla="*/ 207340 h 3555211"/>
                <a:gd name="connsiteX145" fmla="*/ 1186180 w 3126739"/>
                <a:gd name="connsiteY145" fmla="*/ 209880 h 3555211"/>
                <a:gd name="connsiteX146" fmla="*/ 1176020 w 3126739"/>
                <a:gd name="connsiteY146" fmla="*/ 220040 h 3555211"/>
                <a:gd name="connsiteX147" fmla="*/ 1165859 w 3126739"/>
                <a:gd name="connsiteY147" fmla="*/ 212420 h 3555211"/>
                <a:gd name="connsiteX148" fmla="*/ 1178559 w 3126739"/>
                <a:gd name="connsiteY148" fmla="*/ 204800 h 3555211"/>
                <a:gd name="connsiteX149" fmla="*/ 1186180 w 3126739"/>
                <a:gd name="connsiteY149" fmla="*/ 207340 h 3555211"/>
                <a:gd name="connsiteX150" fmla="*/ 1132839 w 3126739"/>
                <a:gd name="connsiteY150" fmla="*/ 194640 h 3555211"/>
                <a:gd name="connsiteX151" fmla="*/ 1094739 w 3126739"/>
                <a:gd name="connsiteY151" fmla="*/ 237820 h 3555211"/>
                <a:gd name="connsiteX152" fmla="*/ 1079500 w 3126739"/>
                <a:gd name="connsiteY152" fmla="*/ 232740 h 3555211"/>
                <a:gd name="connsiteX153" fmla="*/ 1018539 w 3126739"/>
                <a:gd name="connsiteY153" fmla="*/ 237820 h 3555211"/>
                <a:gd name="connsiteX154" fmla="*/ 990600 w 3126739"/>
                <a:gd name="connsiteY154" fmla="*/ 288620 h 3555211"/>
                <a:gd name="connsiteX155" fmla="*/ 990600 w 3126739"/>
                <a:gd name="connsiteY155" fmla="*/ 329260 h 3555211"/>
                <a:gd name="connsiteX156" fmla="*/ 957580 w 3126739"/>
                <a:gd name="connsiteY156" fmla="*/ 298780 h 3555211"/>
                <a:gd name="connsiteX157" fmla="*/ 934720 w 3126739"/>
                <a:gd name="connsiteY157" fmla="*/ 258140 h 3555211"/>
                <a:gd name="connsiteX158" fmla="*/ 919480 w 3126739"/>
                <a:gd name="connsiteY158" fmla="*/ 245440 h 3555211"/>
                <a:gd name="connsiteX159" fmla="*/ 767080 w 3126739"/>
                <a:gd name="connsiteY159" fmla="*/ 377520 h 3555211"/>
                <a:gd name="connsiteX160" fmla="*/ 779780 w 3126739"/>
                <a:gd name="connsiteY160" fmla="*/ 423240 h 3555211"/>
                <a:gd name="connsiteX161" fmla="*/ 762000 w 3126739"/>
                <a:gd name="connsiteY161" fmla="*/ 443560 h 3555211"/>
                <a:gd name="connsiteX162" fmla="*/ 690880 w 3126739"/>
                <a:gd name="connsiteY162" fmla="*/ 448640 h 3555211"/>
                <a:gd name="connsiteX163" fmla="*/ 683259 w 3126739"/>
                <a:gd name="connsiteY163" fmla="*/ 433400 h 3555211"/>
                <a:gd name="connsiteX164" fmla="*/ 566420 w 3126739"/>
                <a:gd name="connsiteY164" fmla="*/ 385140 h 3555211"/>
                <a:gd name="connsiteX165" fmla="*/ 541020 w 3126739"/>
                <a:gd name="connsiteY165" fmla="*/ 400380 h 3555211"/>
                <a:gd name="connsiteX166" fmla="*/ 505459 w 3126739"/>
                <a:gd name="connsiteY166" fmla="*/ 438480 h 3555211"/>
                <a:gd name="connsiteX167" fmla="*/ 474980 w 3126739"/>
                <a:gd name="connsiteY167" fmla="*/ 433400 h 3555211"/>
                <a:gd name="connsiteX168" fmla="*/ 462280 w 3126739"/>
                <a:gd name="connsiteY168" fmla="*/ 456260 h 3555211"/>
                <a:gd name="connsiteX169" fmla="*/ 396239 w 3126739"/>
                <a:gd name="connsiteY169" fmla="*/ 476580 h 3555211"/>
                <a:gd name="connsiteX170" fmla="*/ 342900 w 3126739"/>
                <a:gd name="connsiteY170" fmla="*/ 547700 h 3555211"/>
                <a:gd name="connsiteX171" fmla="*/ 312420 w 3126739"/>
                <a:gd name="connsiteY171" fmla="*/ 542620 h 3555211"/>
                <a:gd name="connsiteX172" fmla="*/ 266700 w 3126739"/>
                <a:gd name="connsiteY172" fmla="*/ 608660 h 3555211"/>
                <a:gd name="connsiteX173" fmla="*/ 231139 w 3126739"/>
                <a:gd name="connsiteY173" fmla="*/ 659460 h 3555211"/>
                <a:gd name="connsiteX174" fmla="*/ 200659 w 3126739"/>
                <a:gd name="connsiteY174" fmla="*/ 659460 h 3555211"/>
                <a:gd name="connsiteX175" fmla="*/ 167639 w 3126739"/>
                <a:gd name="connsiteY175" fmla="*/ 628980 h 3555211"/>
                <a:gd name="connsiteX176" fmla="*/ 134620 w 3126739"/>
                <a:gd name="connsiteY176" fmla="*/ 611200 h 3555211"/>
                <a:gd name="connsiteX177" fmla="*/ 129539 w 3126739"/>
                <a:gd name="connsiteY177" fmla="*/ 611200 h 3555211"/>
                <a:gd name="connsiteX178" fmla="*/ 129539 w 3126739"/>
                <a:gd name="connsiteY178" fmla="*/ 611200 h 3555211"/>
                <a:gd name="connsiteX179" fmla="*/ 116839 w 3126739"/>
                <a:gd name="connsiteY179" fmla="*/ 644220 h 3555211"/>
                <a:gd name="connsiteX180" fmla="*/ 121920 w 3126739"/>
                <a:gd name="connsiteY180" fmla="*/ 730580 h 3555211"/>
                <a:gd name="connsiteX181" fmla="*/ 40639 w 3126739"/>
                <a:gd name="connsiteY181" fmla="*/ 829640 h 3555211"/>
                <a:gd name="connsiteX182" fmla="*/ 7620 w 3126739"/>
                <a:gd name="connsiteY182" fmla="*/ 857580 h 3555211"/>
                <a:gd name="connsiteX183" fmla="*/ 2539 w 3126739"/>
                <a:gd name="connsiteY183" fmla="*/ 885520 h 3555211"/>
                <a:gd name="connsiteX184" fmla="*/ 2539 w 3126739"/>
                <a:gd name="connsiteY184" fmla="*/ 2003120 h 3555211"/>
                <a:gd name="connsiteX185" fmla="*/ 5080 w 3126739"/>
                <a:gd name="connsiteY185" fmla="*/ 2000580 h 3555211"/>
                <a:gd name="connsiteX186" fmla="*/ 7620 w 3126739"/>
                <a:gd name="connsiteY186" fmla="*/ 2020900 h 3555211"/>
                <a:gd name="connsiteX187" fmla="*/ 2539 w 3126739"/>
                <a:gd name="connsiteY187" fmla="*/ 2028520 h 3555211"/>
                <a:gd name="connsiteX188" fmla="*/ 2539 w 3126739"/>
                <a:gd name="connsiteY188" fmla="*/ 3039440 h 3555211"/>
                <a:gd name="connsiteX189" fmla="*/ 68580 w 3126739"/>
                <a:gd name="connsiteY189" fmla="*/ 3029280 h 3555211"/>
                <a:gd name="connsiteX190" fmla="*/ 86359 w 3126739"/>
                <a:gd name="connsiteY190" fmla="*/ 3052140 h 3555211"/>
                <a:gd name="connsiteX191" fmla="*/ 137159 w 3126739"/>
                <a:gd name="connsiteY191" fmla="*/ 3113100 h 3555211"/>
                <a:gd name="connsiteX192" fmla="*/ 307339 w 3126739"/>
                <a:gd name="connsiteY192" fmla="*/ 3133420 h 3555211"/>
                <a:gd name="connsiteX193" fmla="*/ 350520 w 3126739"/>
                <a:gd name="connsiteY193" fmla="*/ 3135960 h 3555211"/>
                <a:gd name="connsiteX194" fmla="*/ 342900 w 3126739"/>
                <a:gd name="connsiteY194" fmla="*/ 3161360 h 3555211"/>
                <a:gd name="connsiteX195" fmla="*/ 368300 w 3126739"/>
                <a:gd name="connsiteY195" fmla="*/ 3163900 h 3555211"/>
                <a:gd name="connsiteX196" fmla="*/ 414020 w 3126739"/>
                <a:gd name="connsiteY196" fmla="*/ 3171520 h 3555211"/>
                <a:gd name="connsiteX197" fmla="*/ 462280 w 3126739"/>
                <a:gd name="connsiteY197" fmla="*/ 3176600 h 3555211"/>
                <a:gd name="connsiteX198" fmla="*/ 513080 w 3126739"/>
                <a:gd name="connsiteY198" fmla="*/ 3189300 h 3555211"/>
                <a:gd name="connsiteX199" fmla="*/ 513080 w 3126739"/>
                <a:gd name="connsiteY199" fmla="*/ 3189300 h 3555211"/>
                <a:gd name="connsiteX200" fmla="*/ 513080 w 3126739"/>
                <a:gd name="connsiteY200" fmla="*/ 3179140 h 3555211"/>
                <a:gd name="connsiteX201" fmla="*/ 535939 w 3126739"/>
                <a:gd name="connsiteY201" fmla="*/ 3148660 h 3555211"/>
                <a:gd name="connsiteX202" fmla="*/ 538480 w 3126739"/>
                <a:gd name="connsiteY202" fmla="*/ 3176600 h 3555211"/>
                <a:gd name="connsiteX203" fmla="*/ 515620 w 3126739"/>
                <a:gd name="connsiteY203" fmla="*/ 3199460 h 3555211"/>
                <a:gd name="connsiteX204" fmla="*/ 515620 w 3126739"/>
                <a:gd name="connsiteY204" fmla="*/ 3191840 h 3555211"/>
                <a:gd name="connsiteX205" fmla="*/ 515620 w 3126739"/>
                <a:gd name="connsiteY205" fmla="*/ 3191840 h 3555211"/>
                <a:gd name="connsiteX206" fmla="*/ 515620 w 3126739"/>
                <a:gd name="connsiteY206" fmla="*/ 3191840 h 3555211"/>
                <a:gd name="connsiteX207" fmla="*/ 515620 w 3126739"/>
                <a:gd name="connsiteY207" fmla="*/ 3191840 h 3555211"/>
                <a:gd name="connsiteX208" fmla="*/ 515620 w 3126739"/>
                <a:gd name="connsiteY208" fmla="*/ 3191840 h 3555211"/>
                <a:gd name="connsiteX209" fmla="*/ 502920 w 3126739"/>
                <a:gd name="connsiteY209" fmla="*/ 3229940 h 3555211"/>
                <a:gd name="connsiteX210" fmla="*/ 546100 w 3126739"/>
                <a:gd name="connsiteY210" fmla="*/ 3257880 h 3555211"/>
                <a:gd name="connsiteX211" fmla="*/ 599439 w 3126739"/>
                <a:gd name="connsiteY211" fmla="*/ 3293440 h 3555211"/>
                <a:gd name="connsiteX212" fmla="*/ 584200 w 3126739"/>
                <a:gd name="connsiteY212" fmla="*/ 3303600 h 3555211"/>
                <a:gd name="connsiteX213" fmla="*/ 566420 w 3126739"/>
                <a:gd name="connsiteY213" fmla="*/ 3334080 h 3555211"/>
                <a:gd name="connsiteX214" fmla="*/ 619759 w 3126739"/>
                <a:gd name="connsiteY214" fmla="*/ 3374720 h 3555211"/>
                <a:gd name="connsiteX215" fmla="*/ 660400 w 3126739"/>
                <a:gd name="connsiteY215" fmla="*/ 3362020 h 3555211"/>
                <a:gd name="connsiteX216" fmla="*/ 716280 w 3126739"/>
                <a:gd name="connsiteY216" fmla="*/ 3336620 h 3555211"/>
                <a:gd name="connsiteX217" fmla="*/ 881380 w 3126739"/>
                <a:gd name="connsiteY217" fmla="*/ 3420440 h 3555211"/>
                <a:gd name="connsiteX218" fmla="*/ 883920 w 3126739"/>
                <a:gd name="connsiteY218" fmla="*/ 3443300 h 3555211"/>
                <a:gd name="connsiteX219" fmla="*/ 911859 w 3126739"/>
                <a:gd name="connsiteY219" fmla="*/ 3481400 h 3555211"/>
                <a:gd name="connsiteX220" fmla="*/ 949959 w 3126739"/>
                <a:gd name="connsiteY220" fmla="*/ 3473780 h 3555211"/>
                <a:gd name="connsiteX221" fmla="*/ 995680 w 3126739"/>
                <a:gd name="connsiteY221" fmla="*/ 3407740 h 3555211"/>
                <a:gd name="connsiteX222" fmla="*/ 1010920 w 3126739"/>
                <a:gd name="connsiteY222" fmla="*/ 3387420 h 3555211"/>
                <a:gd name="connsiteX223" fmla="*/ 1031239 w 3126739"/>
                <a:gd name="connsiteY223" fmla="*/ 3410280 h 3555211"/>
                <a:gd name="connsiteX224" fmla="*/ 1051559 w 3126739"/>
                <a:gd name="connsiteY224" fmla="*/ 3443300 h 3555211"/>
                <a:gd name="connsiteX225" fmla="*/ 1069339 w 3126739"/>
                <a:gd name="connsiteY225" fmla="*/ 3476320 h 3555211"/>
                <a:gd name="connsiteX226" fmla="*/ 1092200 w 3126739"/>
                <a:gd name="connsiteY226" fmla="*/ 3496640 h 3555211"/>
                <a:gd name="connsiteX227" fmla="*/ 1186180 w 3126739"/>
                <a:gd name="connsiteY227" fmla="*/ 3511880 h 3555211"/>
                <a:gd name="connsiteX228" fmla="*/ 1277620 w 3126739"/>
                <a:gd name="connsiteY228" fmla="*/ 3499180 h 3555211"/>
                <a:gd name="connsiteX229" fmla="*/ 1315720 w 3126739"/>
                <a:gd name="connsiteY229" fmla="*/ 3516960 h 3555211"/>
                <a:gd name="connsiteX230" fmla="*/ 1369059 w 3126739"/>
                <a:gd name="connsiteY230" fmla="*/ 3529660 h 3555211"/>
                <a:gd name="connsiteX231" fmla="*/ 1414780 w 3126739"/>
                <a:gd name="connsiteY231" fmla="*/ 3539820 h 3555211"/>
                <a:gd name="connsiteX232" fmla="*/ 1465580 w 3126739"/>
                <a:gd name="connsiteY232" fmla="*/ 3519500 h 3555211"/>
                <a:gd name="connsiteX233" fmla="*/ 1485900 w 3126739"/>
                <a:gd name="connsiteY233" fmla="*/ 3519500 h 3555211"/>
                <a:gd name="connsiteX234" fmla="*/ 1539239 w 3126739"/>
                <a:gd name="connsiteY234" fmla="*/ 3527120 h 3555211"/>
                <a:gd name="connsiteX235" fmla="*/ 1549400 w 3126739"/>
                <a:gd name="connsiteY235" fmla="*/ 3514420 h 3555211"/>
                <a:gd name="connsiteX236" fmla="*/ 1554480 w 3126739"/>
                <a:gd name="connsiteY236" fmla="*/ 3532200 h 3555211"/>
                <a:gd name="connsiteX237" fmla="*/ 1597659 w 3126739"/>
                <a:gd name="connsiteY237" fmla="*/ 3547440 h 3555211"/>
                <a:gd name="connsiteX238" fmla="*/ 1648459 w 3126739"/>
                <a:gd name="connsiteY238" fmla="*/ 3539820 h 3555211"/>
                <a:gd name="connsiteX239" fmla="*/ 1676400 w 3126739"/>
                <a:gd name="connsiteY239" fmla="*/ 3555060 h 3555211"/>
                <a:gd name="connsiteX240" fmla="*/ 1727200 w 3126739"/>
                <a:gd name="connsiteY240" fmla="*/ 3547440 h 3555211"/>
                <a:gd name="connsiteX241" fmla="*/ 1770380 w 3126739"/>
                <a:gd name="connsiteY241" fmla="*/ 3542360 h 3555211"/>
                <a:gd name="connsiteX242" fmla="*/ 1813559 w 3126739"/>
                <a:gd name="connsiteY242" fmla="*/ 3549980 h 3555211"/>
                <a:gd name="connsiteX243" fmla="*/ 1826259 w 3126739"/>
                <a:gd name="connsiteY243" fmla="*/ 3516960 h 3555211"/>
                <a:gd name="connsiteX244" fmla="*/ 1826259 w 3126739"/>
                <a:gd name="connsiteY244" fmla="*/ 3486480 h 3555211"/>
                <a:gd name="connsiteX245" fmla="*/ 1879600 w 3126739"/>
                <a:gd name="connsiteY245" fmla="*/ 3456000 h 3555211"/>
                <a:gd name="connsiteX246" fmla="*/ 1869439 w 3126739"/>
                <a:gd name="connsiteY246" fmla="*/ 3445840 h 3555211"/>
                <a:gd name="connsiteX247" fmla="*/ 1877059 w 3126739"/>
                <a:gd name="connsiteY247" fmla="*/ 3435680 h 3555211"/>
                <a:gd name="connsiteX248" fmla="*/ 1884680 w 3126739"/>
                <a:gd name="connsiteY248" fmla="*/ 3448380 h 3555211"/>
                <a:gd name="connsiteX249" fmla="*/ 1882139 w 3126739"/>
                <a:gd name="connsiteY249" fmla="*/ 3456000 h 3555211"/>
                <a:gd name="connsiteX250" fmla="*/ 1889759 w 3126739"/>
                <a:gd name="connsiteY250" fmla="*/ 3483940 h 3555211"/>
                <a:gd name="connsiteX251" fmla="*/ 1932939 w 3126739"/>
                <a:gd name="connsiteY251" fmla="*/ 3514420 h 3555211"/>
                <a:gd name="connsiteX252" fmla="*/ 1948180 w 3126739"/>
                <a:gd name="connsiteY252" fmla="*/ 3539820 h 3555211"/>
                <a:gd name="connsiteX253" fmla="*/ 2105659 w 3126739"/>
                <a:gd name="connsiteY253" fmla="*/ 3501720 h 3555211"/>
                <a:gd name="connsiteX254" fmla="*/ 2115820 w 3126739"/>
                <a:gd name="connsiteY254" fmla="*/ 3481400 h 3555211"/>
                <a:gd name="connsiteX255" fmla="*/ 2146300 w 3126739"/>
                <a:gd name="connsiteY255" fmla="*/ 3458540 h 3555211"/>
                <a:gd name="connsiteX256" fmla="*/ 2194559 w 3126739"/>
                <a:gd name="connsiteY256" fmla="*/ 3448380 h 3555211"/>
                <a:gd name="connsiteX257" fmla="*/ 2278380 w 3126739"/>
                <a:gd name="connsiteY257" fmla="*/ 3430600 h 3555211"/>
                <a:gd name="connsiteX258" fmla="*/ 2369820 w 3126739"/>
                <a:gd name="connsiteY258" fmla="*/ 3402660 h 3555211"/>
                <a:gd name="connsiteX259" fmla="*/ 2481580 w 3126739"/>
                <a:gd name="connsiteY259" fmla="*/ 3326460 h 3555211"/>
                <a:gd name="connsiteX260" fmla="*/ 2514600 w 3126739"/>
                <a:gd name="connsiteY260" fmla="*/ 3268040 h 3555211"/>
                <a:gd name="connsiteX261" fmla="*/ 2527300 w 3126739"/>
                <a:gd name="connsiteY261" fmla="*/ 3245180 h 3555211"/>
                <a:gd name="connsiteX262" fmla="*/ 2567940 w 3126739"/>
                <a:gd name="connsiteY262" fmla="*/ 3214700 h 3555211"/>
                <a:gd name="connsiteX263" fmla="*/ 2578100 w 3126739"/>
                <a:gd name="connsiteY263" fmla="*/ 3174060 h 3555211"/>
                <a:gd name="connsiteX264" fmla="*/ 2575559 w 3126739"/>
                <a:gd name="connsiteY264" fmla="*/ 3168980 h 3555211"/>
                <a:gd name="connsiteX265" fmla="*/ 2567940 w 3126739"/>
                <a:gd name="connsiteY265" fmla="*/ 3151200 h 3555211"/>
                <a:gd name="connsiteX266" fmla="*/ 2509520 w 3126739"/>
                <a:gd name="connsiteY266" fmla="*/ 3148660 h 3555211"/>
                <a:gd name="connsiteX267" fmla="*/ 2491740 w 3126739"/>
                <a:gd name="connsiteY267" fmla="*/ 3176600 h 3555211"/>
                <a:gd name="connsiteX268" fmla="*/ 2479040 w 3126739"/>
                <a:gd name="connsiteY268" fmla="*/ 3158820 h 3555211"/>
                <a:gd name="connsiteX269" fmla="*/ 2428240 w 3126739"/>
                <a:gd name="connsiteY269" fmla="*/ 3156280 h 3555211"/>
                <a:gd name="connsiteX270" fmla="*/ 2392680 w 3126739"/>
                <a:gd name="connsiteY270" fmla="*/ 3148660 h 3555211"/>
                <a:gd name="connsiteX271" fmla="*/ 2364740 w 3126739"/>
                <a:gd name="connsiteY271" fmla="*/ 3174060 h 3555211"/>
                <a:gd name="connsiteX272" fmla="*/ 2298700 w 3126739"/>
                <a:gd name="connsiteY272" fmla="*/ 3186760 h 3555211"/>
                <a:gd name="connsiteX273" fmla="*/ 2288540 w 3126739"/>
                <a:gd name="connsiteY273" fmla="*/ 3199460 h 3555211"/>
                <a:gd name="connsiteX274" fmla="*/ 2283459 w 3126739"/>
                <a:gd name="connsiteY274" fmla="*/ 3181680 h 3555211"/>
                <a:gd name="connsiteX275" fmla="*/ 2260600 w 3126739"/>
                <a:gd name="connsiteY275" fmla="*/ 3196920 h 3555211"/>
                <a:gd name="connsiteX276" fmla="*/ 2270759 w 3126739"/>
                <a:gd name="connsiteY276" fmla="*/ 3229940 h 3555211"/>
                <a:gd name="connsiteX277" fmla="*/ 2273300 w 3126739"/>
                <a:gd name="connsiteY277" fmla="*/ 3250260 h 3555211"/>
                <a:gd name="connsiteX278" fmla="*/ 2250440 w 3126739"/>
                <a:gd name="connsiteY278" fmla="*/ 3242640 h 3555211"/>
                <a:gd name="connsiteX279" fmla="*/ 2197100 w 3126739"/>
                <a:gd name="connsiteY279" fmla="*/ 3240100 h 3555211"/>
                <a:gd name="connsiteX280" fmla="*/ 2072639 w 3126739"/>
                <a:gd name="connsiteY280" fmla="*/ 3275660 h 3555211"/>
                <a:gd name="connsiteX281" fmla="*/ 2052320 w 3126739"/>
                <a:gd name="connsiteY281" fmla="*/ 3285820 h 3555211"/>
                <a:gd name="connsiteX282" fmla="*/ 1981200 w 3126739"/>
                <a:gd name="connsiteY282" fmla="*/ 3298520 h 3555211"/>
                <a:gd name="connsiteX283" fmla="*/ 1930400 w 3126739"/>
                <a:gd name="connsiteY283" fmla="*/ 3278200 h 3555211"/>
                <a:gd name="connsiteX284" fmla="*/ 1917700 w 3126739"/>
                <a:gd name="connsiteY284" fmla="*/ 3268040 h 3555211"/>
                <a:gd name="connsiteX285" fmla="*/ 1935480 w 3126739"/>
                <a:gd name="connsiteY285" fmla="*/ 3262960 h 3555211"/>
                <a:gd name="connsiteX286" fmla="*/ 1968500 w 3126739"/>
                <a:gd name="connsiteY286" fmla="*/ 3224860 h 3555211"/>
                <a:gd name="connsiteX287" fmla="*/ 2024380 w 3126739"/>
                <a:gd name="connsiteY287" fmla="*/ 3237560 h 3555211"/>
                <a:gd name="connsiteX288" fmla="*/ 2098040 w 3126739"/>
                <a:gd name="connsiteY288" fmla="*/ 3209620 h 3555211"/>
                <a:gd name="connsiteX289" fmla="*/ 2118359 w 3126739"/>
                <a:gd name="connsiteY289" fmla="*/ 3179140 h 3555211"/>
                <a:gd name="connsiteX290" fmla="*/ 2143759 w 3126739"/>
                <a:gd name="connsiteY290" fmla="*/ 3135960 h 3555211"/>
                <a:gd name="connsiteX291" fmla="*/ 2217420 w 3126739"/>
                <a:gd name="connsiteY291" fmla="*/ 3102940 h 3555211"/>
                <a:gd name="connsiteX292" fmla="*/ 2230120 w 3126739"/>
                <a:gd name="connsiteY292" fmla="*/ 3108020 h 3555211"/>
                <a:gd name="connsiteX293" fmla="*/ 2275840 w 3126739"/>
                <a:gd name="connsiteY293" fmla="*/ 3097860 h 3555211"/>
                <a:gd name="connsiteX294" fmla="*/ 2263140 w 3126739"/>
                <a:gd name="connsiteY294" fmla="*/ 3087700 h 3555211"/>
                <a:gd name="connsiteX295" fmla="*/ 2280920 w 3126739"/>
                <a:gd name="connsiteY295" fmla="*/ 3082620 h 3555211"/>
                <a:gd name="connsiteX296" fmla="*/ 2321559 w 3126739"/>
                <a:gd name="connsiteY296" fmla="*/ 3062300 h 3555211"/>
                <a:gd name="connsiteX297" fmla="*/ 2336800 w 3126739"/>
                <a:gd name="connsiteY297" fmla="*/ 3080080 h 3555211"/>
                <a:gd name="connsiteX298" fmla="*/ 2349500 w 3126739"/>
                <a:gd name="connsiteY298" fmla="*/ 3059760 h 3555211"/>
                <a:gd name="connsiteX299" fmla="*/ 2341880 w 3126739"/>
                <a:gd name="connsiteY299" fmla="*/ 3034360 h 3555211"/>
                <a:gd name="connsiteX300" fmla="*/ 2349500 w 3126739"/>
                <a:gd name="connsiteY300" fmla="*/ 3019120 h 3555211"/>
                <a:gd name="connsiteX301" fmla="*/ 2364740 w 3126739"/>
                <a:gd name="connsiteY301" fmla="*/ 3029280 h 3555211"/>
                <a:gd name="connsiteX302" fmla="*/ 2423159 w 3126739"/>
                <a:gd name="connsiteY302" fmla="*/ 3024200 h 3555211"/>
                <a:gd name="connsiteX303" fmla="*/ 2438400 w 3126739"/>
                <a:gd name="connsiteY303" fmla="*/ 2983560 h 3555211"/>
                <a:gd name="connsiteX304" fmla="*/ 2486659 w 3126739"/>
                <a:gd name="connsiteY304" fmla="*/ 2955620 h 3555211"/>
                <a:gd name="connsiteX305" fmla="*/ 2519680 w 3126739"/>
                <a:gd name="connsiteY305" fmla="*/ 2917520 h 3555211"/>
                <a:gd name="connsiteX306" fmla="*/ 2545080 w 3126739"/>
                <a:gd name="connsiteY306" fmla="*/ 2927680 h 3555211"/>
                <a:gd name="connsiteX307" fmla="*/ 2550159 w 3126739"/>
                <a:gd name="connsiteY307" fmla="*/ 2909900 h 3555211"/>
                <a:gd name="connsiteX308" fmla="*/ 2557780 w 3126739"/>
                <a:gd name="connsiteY308" fmla="*/ 2879420 h 3555211"/>
                <a:gd name="connsiteX309" fmla="*/ 2565400 w 3126739"/>
                <a:gd name="connsiteY309" fmla="*/ 2859100 h 3555211"/>
                <a:gd name="connsiteX310" fmla="*/ 2555240 w 3126739"/>
                <a:gd name="connsiteY310" fmla="*/ 2795600 h 3555211"/>
                <a:gd name="connsiteX311" fmla="*/ 2578100 w 3126739"/>
                <a:gd name="connsiteY311" fmla="*/ 2785440 h 3555211"/>
                <a:gd name="connsiteX312" fmla="*/ 2606040 w 3126739"/>
                <a:gd name="connsiteY312" fmla="*/ 2785440 h 3555211"/>
                <a:gd name="connsiteX313" fmla="*/ 2646680 w 3126739"/>
                <a:gd name="connsiteY313" fmla="*/ 2732100 h 3555211"/>
                <a:gd name="connsiteX314" fmla="*/ 2766059 w 3126739"/>
                <a:gd name="connsiteY314" fmla="*/ 2612720 h 3555211"/>
                <a:gd name="connsiteX315" fmla="*/ 2788920 w 3126739"/>
                <a:gd name="connsiteY315" fmla="*/ 2574620 h 3555211"/>
                <a:gd name="connsiteX316" fmla="*/ 2819400 w 3126739"/>
                <a:gd name="connsiteY316" fmla="*/ 2600020 h 3555211"/>
                <a:gd name="connsiteX317" fmla="*/ 2837180 w 3126739"/>
                <a:gd name="connsiteY317" fmla="*/ 2589860 h 3555211"/>
                <a:gd name="connsiteX318" fmla="*/ 2849880 w 3126739"/>
                <a:gd name="connsiteY318" fmla="*/ 2533980 h 3555211"/>
                <a:gd name="connsiteX319" fmla="*/ 2832100 w 3126739"/>
                <a:gd name="connsiteY319" fmla="*/ 2506040 h 3555211"/>
                <a:gd name="connsiteX320" fmla="*/ 2821940 w 3126739"/>
                <a:gd name="connsiteY320" fmla="*/ 2516200 h 3555211"/>
                <a:gd name="connsiteX321" fmla="*/ 2811780 w 3126739"/>
                <a:gd name="connsiteY321" fmla="*/ 2508580 h 3555211"/>
                <a:gd name="connsiteX322" fmla="*/ 2824480 w 3126739"/>
                <a:gd name="connsiteY322" fmla="*/ 2500960 h 3555211"/>
                <a:gd name="connsiteX323" fmla="*/ 2832100 w 3126739"/>
                <a:gd name="connsiteY323" fmla="*/ 2503500 h 3555211"/>
                <a:gd name="connsiteX324" fmla="*/ 2860040 w 3126739"/>
                <a:gd name="connsiteY324" fmla="*/ 2483180 h 3555211"/>
                <a:gd name="connsiteX325" fmla="*/ 2872740 w 3126739"/>
                <a:gd name="connsiteY325" fmla="*/ 2452700 h 3555211"/>
                <a:gd name="connsiteX326" fmla="*/ 2885440 w 3126739"/>
                <a:gd name="connsiteY326" fmla="*/ 2394280 h 3555211"/>
                <a:gd name="connsiteX327" fmla="*/ 2969259 w 3126739"/>
                <a:gd name="connsiteY327" fmla="*/ 2287600 h 3555211"/>
                <a:gd name="connsiteX328" fmla="*/ 2979420 w 3126739"/>
                <a:gd name="connsiteY328" fmla="*/ 2241880 h 3555211"/>
                <a:gd name="connsiteX329" fmla="*/ 3007359 w 3126739"/>
                <a:gd name="connsiteY329" fmla="*/ 2089480 h 3555211"/>
                <a:gd name="connsiteX330" fmla="*/ 3045459 w 3126739"/>
                <a:gd name="connsiteY330" fmla="*/ 2025980 h 3555211"/>
                <a:gd name="connsiteX331" fmla="*/ 3055620 w 3126739"/>
                <a:gd name="connsiteY331" fmla="*/ 1949780 h 3555211"/>
                <a:gd name="connsiteX332" fmla="*/ 3081020 w 3126739"/>
                <a:gd name="connsiteY332" fmla="*/ 1904060 h 3555211"/>
                <a:gd name="connsiteX333" fmla="*/ 3098800 w 3126739"/>
                <a:gd name="connsiteY333" fmla="*/ 1726260 h 3555211"/>
                <a:gd name="connsiteX334" fmla="*/ 3108959 w 3126739"/>
                <a:gd name="connsiteY334" fmla="*/ 1655140 h 3555211"/>
                <a:gd name="connsiteX335" fmla="*/ 3088640 w 3126739"/>
                <a:gd name="connsiteY335" fmla="*/ 1556080 h 3555211"/>
                <a:gd name="connsiteX336" fmla="*/ 3075940 w 3126739"/>
                <a:gd name="connsiteY336" fmla="*/ 1545920 h 3555211"/>
                <a:gd name="connsiteX337" fmla="*/ 3093720 w 3126739"/>
                <a:gd name="connsiteY337" fmla="*/ 1540840 h 3555211"/>
                <a:gd name="connsiteX338" fmla="*/ 3091180 w 3126739"/>
                <a:gd name="connsiteY338" fmla="*/ 1457020 h 3555211"/>
                <a:gd name="connsiteX339" fmla="*/ 3075940 w 3126739"/>
                <a:gd name="connsiteY339" fmla="*/ 1444320 h 3555211"/>
                <a:gd name="connsiteX340" fmla="*/ 3058159 w 3126739"/>
                <a:gd name="connsiteY340" fmla="*/ 1434160 h 3555211"/>
                <a:gd name="connsiteX341" fmla="*/ 3086100 w 3126739"/>
                <a:gd name="connsiteY341" fmla="*/ 1317320 h 3555211"/>
                <a:gd name="connsiteX342" fmla="*/ 3116580 w 3126739"/>
                <a:gd name="connsiteY342" fmla="*/ 1294460 h 3555211"/>
                <a:gd name="connsiteX343" fmla="*/ 3126740 w 3126739"/>
                <a:gd name="connsiteY343" fmla="*/ 1286840 h 3555211"/>
                <a:gd name="connsiteX344" fmla="*/ 2415540 w 3126739"/>
                <a:gd name="connsiteY344" fmla="*/ 3158820 h 3555211"/>
                <a:gd name="connsiteX345" fmla="*/ 2425700 w 3126739"/>
                <a:gd name="connsiteY345" fmla="*/ 3153740 h 3555211"/>
                <a:gd name="connsiteX346" fmla="*/ 2428240 w 3126739"/>
                <a:gd name="connsiteY346" fmla="*/ 3166440 h 3555211"/>
                <a:gd name="connsiteX347" fmla="*/ 2420620 w 3126739"/>
                <a:gd name="connsiteY347" fmla="*/ 3168980 h 3555211"/>
                <a:gd name="connsiteX348" fmla="*/ 2415540 w 3126739"/>
                <a:gd name="connsiteY348" fmla="*/ 3158820 h 3555211"/>
                <a:gd name="connsiteX349" fmla="*/ 2303780 w 3126739"/>
                <a:gd name="connsiteY349" fmla="*/ 3250260 h 3555211"/>
                <a:gd name="connsiteX350" fmla="*/ 2319020 w 3126739"/>
                <a:gd name="connsiteY350" fmla="*/ 3232480 h 3555211"/>
                <a:gd name="connsiteX351" fmla="*/ 2331720 w 3126739"/>
                <a:gd name="connsiteY351" fmla="*/ 3265500 h 3555211"/>
                <a:gd name="connsiteX352" fmla="*/ 2321559 w 3126739"/>
                <a:gd name="connsiteY352" fmla="*/ 3273120 h 3555211"/>
                <a:gd name="connsiteX353" fmla="*/ 2303780 w 3126739"/>
                <a:gd name="connsiteY353" fmla="*/ 3250260 h 3555211"/>
                <a:gd name="connsiteX354" fmla="*/ 1971039 w 3126739"/>
                <a:gd name="connsiteY354" fmla="*/ 3402660 h 3555211"/>
                <a:gd name="connsiteX355" fmla="*/ 2011680 w 3126739"/>
                <a:gd name="connsiteY355" fmla="*/ 3331540 h 3555211"/>
                <a:gd name="connsiteX356" fmla="*/ 2011680 w 3126739"/>
                <a:gd name="connsiteY356" fmla="*/ 3311220 h 3555211"/>
                <a:gd name="connsiteX357" fmla="*/ 2052320 w 3126739"/>
                <a:gd name="connsiteY357" fmla="*/ 3326460 h 3555211"/>
                <a:gd name="connsiteX358" fmla="*/ 2039620 w 3126739"/>
                <a:gd name="connsiteY358" fmla="*/ 3341700 h 3555211"/>
                <a:gd name="connsiteX359" fmla="*/ 2009139 w 3126739"/>
                <a:gd name="connsiteY359" fmla="*/ 3405200 h 3555211"/>
                <a:gd name="connsiteX360" fmla="*/ 2026920 w 3126739"/>
                <a:gd name="connsiteY360" fmla="*/ 3412820 h 3555211"/>
                <a:gd name="connsiteX361" fmla="*/ 2039620 w 3126739"/>
                <a:gd name="connsiteY361" fmla="*/ 3422980 h 3555211"/>
                <a:gd name="connsiteX362" fmla="*/ 2021839 w 3126739"/>
                <a:gd name="connsiteY362" fmla="*/ 3428060 h 3555211"/>
                <a:gd name="connsiteX363" fmla="*/ 2004059 w 3126739"/>
                <a:gd name="connsiteY363" fmla="*/ 3422980 h 3555211"/>
                <a:gd name="connsiteX364" fmla="*/ 1976120 w 3126739"/>
                <a:gd name="connsiteY364" fmla="*/ 3433140 h 3555211"/>
                <a:gd name="connsiteX365" fmla="*/ 1971039 w 3126739"/>
                <a:gd name="connsiteY365" fmla="*/ 3402660 h 3555211"/>
                <a:gd name="connsiteX366" fmla="*/ 38100 w 3126739"/>
                <a:gd name="connsiteY366" fmla="*/ 2902280 h 3555211"/>
                <a:gd name="connsiteX367" fmla="*/ 45720 w 3126739"/>
                <a:gd name="connsiteY367" fmla="*/ 2899740 h 3555211"/>
                <a:gd name="connsiteX368" fmla="*/ 55880 w 3126739"/>
                <a:gd name="connsiteY368" fmla="*/ 2909900 h 3555211"/>
                <a:gd name="connsiteX369" fmla="*/ 48259 w 3126739"/>
                <a:gd name="connsiteY369" fmla="*/ 2912440 h 3555211"/>
                <a:gd name="connsiteX370" fmla="*/ 38100 w 3126739"/>
                <a:gd name="connsiteY370" fmla="*/ 2902280 h 3555211"/>
                <a:gd name="connsiteX371" fmla="*/ 12700 w 3126739"/>
                <a:gd name="connsiteY371" fmla="*/ 2584780 h 3555211"/>
                <a:gd name="connsiteX372" fmla="*/ 30480 w 3126739"/>
                <a:gd name="connsiteY372" fmla="*/ 2602560 h 3555211"/>
                <a:gd name="connsiteX373" fmla="*/ 12700 w 3126739"/>
                <a:gd name="connsiteY373" fmla="*/ 2607640 h 3555211"/>
                <a:gd name="connsiteX374" fmla="*/ 0 w 3126739"/>
                <a:gd name="connsiteY374" fmla="*/ 2597480 h 3555211"/>
                <a:gd name="connsiteX375" fmla="*/ 12700 w 3126739"/>
                <a:gd name="connsiteY375" fmla="*/ 2584780 h 3555211"/>
                <a:gd name="connsiteX376" fmla="*/ 25400 w 3126739"/>
                <a:gd name="connsiteY376" fmla="*/ 1965020 h 3555211"/>
                <a:gd name="connsiteX377" fmla="*/ 40639 w 3126739"/>
                <a:gd name="connsiteY377" fmla="*/ 1995500 h 3555211"/>
                <a:gd name="connsiteX378" fmla="*/ 12700 w 3126739"/>
                <a:gd name="connsiteY378" fmla="*/ 1998040 h 3555211"/>
                <a:gd name="connsiteX379" fmla="*/ 5080 w 3126739"/>
                <a:gd name="connsiteY379" fmla="*/ 1967560 h 3555211"/>
                <a:gd name="connsiteX380" fmla="*/ 25400 w 3126739"/>
                <a:gd name="connsiteY380" fmla="*/ 1965020 h 3555211"/>
                <a:gd name="connsiteX381" fmla="*/ 40639 w 3126739"/>
                <a:gd name="connsiteY381" fmla="*/ 1352880 h 3555211"/>
                <a:gd name="connsiteX382" fmla="*/ 38100 w 3126739"/>
                <a:gd name="connsiteY382" fmla="*/ 1360500 h 3555211"/>
                <a:gd name="connsiteX383" fmla="*/ 27939 w 3126739"/>
                <a:gd name="connsiteY383" fmla="*/ 1350340 h 3555211"/>
                <a:gd name="connsiteX384" fmla="*/ 35559 w 3126739"/>
                <a:gd name="connsiteY384" fmla="*/ 1340180 h 3555211"/>
                <a:gd name="connsiteX385" fmla="*/ 40639 w 3126739"/>
                <a:gd name="connsiteY385" fmla="*/ 1352880 h 3555211"/>
                <a:gd name="connsiteX386" fmla="*/ 48259 w 3126739"/>
                <a:gd name="connsiteY386" fmla="*/ 1375740 h 3555211"/>
                <a:gd name="connsiteX387" fmla="*/ 40639 w 3126739"/>
                <a:gd name="connsiteY387" fmla="*/ 1378280 h 3555211"/>
                <a:gd name="connsiteX388" fmla="*/ 33020 w 3126739"/>
                <a:gd name="connsiteY388" fmla="*/ 1365580 h 3555211"/>
                <a:gd name="connsiteX389" fmla="*/ 43180 w 3126739"/>
                <a:gd name="connsiteY389" fmla="*/ 1360500 h 3555211"/>
                <a:gd name="connsiteX390" fmla="*/ 48259 w 3126739"/>
                <a:gd name="connsiteY390" fmla="*/ 1375740 h 3555211"/>
                <a:gd name="connsiteX391" fmla="*/ 63500 w 3126739"/>
                <a:gd name="connsiteY391" fmla="*/ 2384120 h 3555211"/>
                <a:gd name="connsiteX392" fmla="*/ 45720 w 3126739"/>
                <a:gd name="connsiteY392" fmla="*/ 2401900 h 3555211"/>
                <a:gd name="connsiteX393" fmla="*/ 40639 w 3126739"/>
                <a:gd name="connsiteY393" fmla="*/ 2384120 h 3555211"/>
                <a:gd name="connsiteX394" fmla="*/ 50800 w 3126739"/>
                <a:gd name="connsiteY394" fmla="*/ 2371420 h 3555211"/>
                <a:gd name="connsiteX395" fmla="*/ 63500 w 3126739"/>
                <a:gd name="connsiteY395" fmla="*/ 2384120 h 3555211"/>
                <a:gd name="connsiteX396" fmla="*/ 124459 w 3126739"/>
                <a:gd name="connsiteY396" fmla="*/ 2993720 h 3555211"/>
                <a:gd name="connsiteX397" fmla="*/ 137159 w 3126739"/>
                <a:gd name="connsiteY397" fmla="*/ 2988640 h 3555211"/>
                <a:gd name="connsiteX398" fmla="*/ 149859 w 3126739"/>
                <a:gd name="connsiteY398" fmla="*/ 3054680 h 3555211"/>
                <a:gd name="connsiteX399" fmla="*/ 127000 w 3126739"/>
                <a:gd name="connsiteY399" fmla="*/ 3064840 h 3555211"/>
                <a:gd name="connsiteX400" fmla="*/ 124459 w 3126739"/>
                <a:gd name="connsiteY400" fmla="*/ 2993720 h 3555211"/>
                <a:gd name="connsiteX401" fmla="*/ 76200 w 3126739"/>
                <a:gd name="connsiteY401" fmla="*/ 2544140 h 3555211"/>
                <a:gd name="connsiteX402" fmla="*/ 88900 w 3126739"/>
                <a:gd name="connsiteY402" fmla="*/ 2541600 h 3555211"/>
                <a:gd name="connsiteX403" fmla="*/ 91439 w 3126739"/>
                <a:gd name="connsiteY403" fmla="*/ 2549220 h 3555211"/>
                <a:gd name="connsiteX404" fmla="*/ 78739 w 3126739"/>
                <a:gd name="connsiteY404" fmla="*/ 2549220 h 3555211"/>
                <a:gd name="connsiteX405" fmla="*/ 76200 w 3126739"/>
                <a:gd name="connsiteY405" fmla="*/ 2544140 h 3555211"/>
                <a:gd name="connsiteX406" fmla="*/ 91439 w 3126739"/>
                <a:gd name="connsiteY406" fmla="*/ 2196160 h 3555211"/>
                <a:gd name="connsiteX407" fmla="*/ 83820 w 3126739"/>
                <a:gd name="connsiteY407" fmla="*/ 2198700 h 3555211"/>
                <a:gd name="connsiteX408" fmla="*/ 73659 w 3126739"/>
                <a:gd name="connsiteY408" fmla="*/ 2188540 h 3555211"/>
                <a:gd name="connsiteX409" fmla="*/ 81280 w 3126739"/>
                <a:gd name="connsiteY409" fmla="*/ 2186000 h 3555211"/>
                <a:gd name="connsiteX410" fmla="*/ 91439 w 3126739"/>
                <a:gd name="connsiteY410" fmla="*/ 2196160 h 3555211"/>
                <a:gd name="connsiteX411" fmla="*/ 116839 w 3126739"/>
                <a:gd name="connsiteY411" fmla="*/ 2440000 h 3555211"/>
                <a:gd name="connsiteX412" fmla="*/ 104139 w 3126739"/>
                <a:gd name="connsiteY412" fmla="*/ 2460320 h 3555211"/>
                <a:gd name="connsiteX413" fmla="*/ 93980 w 3126739"/>
                <a:gd name="connsiteY413" fmla="*/ 2452700 h 3555211"/>
                <a:gd name="connsiteX414" fmla="*/ 109220 w 3126739"/>
                <a:gd name="connsiteY414" fmla="*/ 2419680 h 3555211"/>
                <a:gd name="connsiteX415" fmla="*/ 116839 w 3126739"/>
                <a:gd name="connsiteY415" fmla="*/ 2440000 h 3555211"/>
                <a:gd name="connsiteX416" fmla="*/ 139700 w 3126739"/>
                <a:gd name="connsiteY416" fmla="*/ 2429840 h 3555211"/>
                <a:gd name="connsiteX417" fmla="*/ 127000 w 3126739"/>
                <a:gd name="connsiteY417" fmla="*/ 2437460 h 3555211"/>
                <a:gd name="connsiteX418" fmla="*/ 121920 w 3126739"/>
                <a:gd name="connsiteY418" fmla="*/ 2427300 h 3555211"/>
                <a:gd name="connsiteX419" fmla="*/ 134620 w 3126739"/>
                <a:gd name="connsiteY419" fmla="*/ 2424760 h 3555211"/>
                <a:gd name="connsiteX420" fmla="*/ 139700 w 3126739"/>
                <a:gd name="connsiteY420" fmla="*/ 2429840 h 3555211"/>
                <a:gd name="connsiteX421" fmla="*/ 170180 w 3126739"/>
                <a:gd name="connsiteY421" fmla="*/ 2493340 h 3555211"/>
                <a:gd name="connsiteX422" fmla="*/ 162559 w 3126739"/>
                <a:gd name="connsiteY422" fmla="*/ 2506040 h 3555211"/>
                <a:gd name="connsiteX423" fmla="*/ 139700 w 3126739"/>
                <a:gd name="connsiteY423" fmla="*/ 2498420 h 3555211"/>
                <a:gd name="connsiteX424" fmla="*/ 144780 w 3126739"/>
                <a:gd name="connsiteY424" fmla="*/ 2488260 h 3555211"/>
                <a:gd name="connsiteX425" fmla="*/ 170180 w 3126739"/>
                <a:gd name="connsiteY425" fmla="*/ 2493340 h 3555211"/>
                <a:gd name="connsiteX426" fmla="*/ 195580 w 3126739"/>
                <a:gd name="connsiteY426" fmla="*/ 2719400 h 3555211"/>
                <a:gd name="connsiteX427" fmla="*/ 198120 w 3126739"/>
                <a:gd name="connsiteY427" fmla="*/ 2734640 h 3555211"/>
                <a:gd name="connsiteX428" fmla="*/ 172720 w 3126739"/>
                <a:gd name="connsiteY428" fmla="*/ 2727020 h 3555211"/>
                <a:gd name="connsiteX429" fmla="*/ 170180 w 3126739"/>
                <a:gd name="connsiteY429" fmla="*/ 2714320 h 3555211"/>
                <a:gd name="connsiteX430" fmla="*/ 195580 w 3126739"/>
                <a:gd name="connsiteY430" fmla="*/ 2719400 h 3555211"/>
                <a:gd name="connsiteX431" fmla="*/ 223520 w 3126739"/>
                <a:gd name="connsiteY431" fmla="*/ 1170000 h 3555211"/>
                <a:gd name="connsiteX432" fmla="*/ 198120 w 3126739"/>
                <a:gd name="connsiteY432" fmla="*/ 1170000 h 3555211"/>
                <a:gd name="connsiteX433" fmla="*/ 198120 w 3126739"/>
                <a:gd name="connsiteY433" fmla="*/ 1152220 h 3555211"/>
                <a:gd name="connsiteX434" fmla="*/ 213359 w 3126739"/>
                <a:gd name="connsiteY434" fmla="*/ 1152220 h 3555211"/>
                <a:gd name="connsiteX435" fmla="*/ 223520 w 3126739"/>
                <a:gd name="connsiteY435" fmla="*/ 1170000 h 3555211"/>
                <a:gd name="connsiteX436" fmla="*/ 238759 w 3126739"/>
                <a:gd name="connsiteY436" fmla="*/ 2686380 h 3555211"/>
                <a:gd name="connsiteX437" fmla="*/ 215900 w 3126739"/>
                <a:gd name="connsiteY437" fmla="*/ 2688920 h 3555211"/>
                <a:gd name="connsiteX438" fmla="*/ 205739 w 3126739"/>
                <a:gd name="connsiteY438" fmla="*/ 2673680 h 3555211"/>
                <a:gd name="connsiteX439" fmla="*/ 231139 w 3126739"/>
                <a:gd name="connsiteY439" fmla="*/ 2673680 h 3555211"/>
                <a:gd name="connsiteX440" fmla="*/ 238759 w 3126739"/>
                <a:gd name="connsiteY440" fmla="*/ 2686380 h 3555211"/>
                <a:gd name="connsiteX441" fmla="*/ 274320 w 3126739"/>
                <a:gd name="connsiteY441" fmla="*/ 1398600 h 3555211"/>
                <a:gd name="connsiteX442" fmla="*/ 264159 w 3126739"/>
                <a:gd name="connsiteY442" fmla="*/ 1406220 h 3555211"/>
                <a:gd name="connsiteX443" fmla="*/ 261620 w 3126739"/>
                <a:gd name="connsiteY443" fmla="*/ 1398600 h 3555211"/>
                <a:gd name="connsiteX444" fmla="*/ 271780 w 3126739"/>
                <a:gd name="connsiteY444" fmla="*/ 1388440 h 3555211"/>
                <a:gd name="connsiteX445" fmla="*/ 274320 w 3126739"/>
                <a:gd name="connsiteY445" fmla="*/ 1398600 h 3555211"/>
                <a:gd name="connsiteX446" fmla="*/ 269239 w 3126739"/>
                <a:gd name="connsiteY446" fmla="*/ 2686380 h 3555211"/>
                <a:gd name="connsiteX447" fmla="*/ 271780 w 3126739"/>
                <a:gd name="connsiteY447" fmla="*/ 2699080 h 3555211"/>
                <a:gd name="connsiteX448" fmla="*/ 264159 w 3126739"/>
                <a:gd name="connsiteY448" fmla="*/ 2701620 h 3555211"/>
                <a:gd name="connsiteX449" fmla="*/ 264159 w 3126739"/>
                <a:gd name="connsiteY449" fmla="*/ 2688920 h 3555211"/>
                <a:gd name="connsiteX450" fmla="*/ 269239 w 3126739"/>
                <a:gd name="connsiteY450" fmla="*/ 2686380 h 3555211"/>
                <a:gd name="connsiteX451" fmla="*/ 279400 w 3126739"/>
                <a:gd name="connsiteY451" fmla="*/ 3036900 h 3555211"/>
                <a:gd name="connsiteX452" fmla="*/ 233680 w 3126739"/>
                <a:gd name="connsiteY452" fmla="*/ 3057220 h 3555211"/>
                <a:gd name="connsiteX453" fmla="*/ 185420 w 3126739"/>
                <a:gd name="connsiteY453" fmla="*/ 3041980 h 3555211"/>
                <a:gd name="connsiteX454" fmla="*/ 154939 w 3126739"/>
                <a:gd name="connsiteY454" fmla="*/ 3016580 h 3555211"/>
                <a:gd name="connsiteX455" fmla="*/ 167639 w 3126739"/>
                <a:gd name="connsiteY455" fmla="*/ 2981020 h 3555211"/>
                <a:gd name="connsiteX456" fmla="*/ 104139 w 3126739"/>
                <a:gd name="connsiteY456" fmla="*/ 2950540 h 3555211"/>
                <a:gd name="connsiteX457" fmla="*/ 175259 w 3126739"/>
                <a:gd name="connsiteY457" fmla="*/ 2963240 h 3555211"/>
                <a:gd name="connsiteX458" fmla="*/ 208280 w 3126739"/>
                <a:gd name="connsiteY458" fmla="*/ 2960700 h 3555211"/>
                <a:gd name="connsiteX459" fmla="*/ 243839 w 3126739"/>
                <a:gd name="connsiteY459" fmla="*/ 3008960 h 3555211"/>
                <a:gd name="connsiteX460" fmla="*/ 279400 w 3126739"/>
                <a:gd name="connsiteY460" fmla="*/ 3036900 h 3555211"/>
                <a:gd name="connsiteX461" fmla="*/ 292100 w 3126739"/>
                <a:gd name="connsiteY461" fmla="*/ 2747340 h 3555211"/>
                <a:gd name="connsiteX462" fmla="*/ 284480 w 3126739"/>
                <a:gd name="connsiteY462" fmla="*/ 2749880 h 3555211"/>
                <a:gd name="connsiteX463" fmla="*/ 284480 w 3126739"/>
                <a:gd name="connsiteY463" fmla="*/ 2737180 h 3555211"/>
                <a:gd name="connsiteX464" fmla="*/ 292100 w 3126739"/>
                <a:gd name="connsiteY464" fmla="*/ 2734640 h 3555211"/>
                <a:gd name="connsiteX465" fmla="*/ 292100 w 3126739"/>
                <a:gd name="connsiteY465" fmla="*/ 2747340 h 3555211"/>
                <a:gd name="connsiteX466" fmla="*/ 304800 w 3126739"/>
                <a:gd name="connsiteY466" fmla="*/ 3054680 h 3555211"/>
                <a:gd name="connsiteX467" fmla="*/ 335280 w 3126739"/>
                <a:gd name="connsiteY467" fmla="*/ 3092780 h 3555211"/>
                <a:gd name="connsiteX468" fmla="*/ 325120 w 3126739"/>
                <a:gd name="connsiteY468" fmla="*/ 3100400 h 3555211"/>
                <a:gd name="connsiteX469" fmla="*/ 287020 w 3126739"/>
                <a:gd name="connsiteY469" fmla="*/ 3080080 h 3555211"/>
                <a:gd name="connsiteX470" fmla="*/ 289559 w 3126739"/>
                <a:gd name="connsiteY470" fmla="*/ 3064840 h 3555211"/>
                <a:gd name="connsiteX471" fmla="*/ 304800 w 3126739"/>
                <a:gd name="connsiteY471" fmla="*/ 3054680 h 3555211"/>
                <a:gd name="connsiteX472" fmla="*/ 317500 w 3126739"/>
                <a:gd name="connsiteY472" fmla="*/ 667080 h 3555211"/>
                <a:gd name="connsiteX473" fmla="*/ 307339 w 3126739"/>
                <a:gd name="connsiteY473" fmla="*/ 677240 h 3555211"/>
                <a:gd name="connsiteX474" fmla="*/ 304800 w 3126739"/>
                <a:gd name="connsiteY474" fmla="*/ 669620 h 3555211"/>
                <a:gd name="connsiteX475" fmla="*/ 314959 w 3126739"/>
                <a:gd name="connsiteY475" fmla="*/ 659460 h 3555211"/>
                <a:gd name="connsiteX476" fmla="*/ 317500 w 3126739"/>
                <a:gd name="connsiteY476" fmla="*/ 667080 h 3555211"/>
                <a:gd name="connsiteX477" fmla="*/ 340359 w 3126739"/>
                <a:gd name="connsiteY477" fmla="*/ 2782900 h 3555211"/>
                <a:gd name="connsiteX478" fmla="*/ 332739 w 3126739"/>
                <a:gd name="connsiteY478" fmla="*/ 2785440 h 3555211"/>
                <a:gd name="connsiteX479" fmla="*/ 325120 w 3126739"/>
                <a:gd name="connsiteY479" fmla="*/ 2775280 h 3555211"/>
                <a:gd name="connsiteX480" fmla="*/ 332739 w 3126739"/>
                <a:gd name="connsiteY480" fmla="*/ 2772740 h 3555211"/>
                <a:gd name="connsiteX481" fmla="*/ 340359 w 3126739"/>
                <a:gd name="connsiteY481" fmla="*/ 2782900 h 3555211"/>
                <a:gd name="connsiteX482" fmla="*/ 358139 w 3126739"/>
                <a:gd name="connsiteY482" fmla="*/ 1083640 h 3555211"/>
                <a:gd name="connsiteX483" fmla="*/ 342900 w 3126739"/>
                <a:gd name="connsiteY483" fmla="*/ 1103960 h 3555211"/>
                <a:gd name="connsiteX484" fmla="*/ 340359 w 3126739"/>
                <a:gd name="connsiteY484" fmla="*/ 1086180 h 3555211"/>
                <a:gd name="connsiteX485" fmla="*/ 355600 w 3126739"/>
                <a:gd name="connsiteY485" fmla="*/ 1068400 h 3555211"/>
                <a:gd name="connsiteX486" fmla="*/ 358139 w 3126739"/>
                <a:gd name="connsiteY486" fmla="*/ 1083640 h 3555211"/>
                <a:gd name="connsiteX487" fmla="*/ 383539 w 3126739"/>
                <a:gd name="connsiteY487" fmla="*/ 2732100 h 3555211"/>
                <a:gd name="connsiteX488" fmla="*/ 358139 w 3126739"/>
                <a:gd name="connsiteY488" fmla="*/ 2760040 h 3555211"/>
                <a:gd name="connsiteX489" fmla="*/ 345439 w 3126739"/>
                <a:gd name="connsiteY489" fmla="*/ 2727020 h 3555211"/>
                <a:gd name="connsiteX490" fmla="*/ 370839 w 3126739"/>
                <a:gd name="connsiteY490" fmla="*/ 2711780 h 3555211"/>
                <a:gd name="connsiteX491" fmla="*/ 383539 w 3126739"/>
                <a:gd name="connsiteY491" fmla="*/ 2732100 h 3555211"/>
                <a:gd name="connsiteX492" fmla="*/ 386080 w 3126739"/>
                <a:gd name="connsiteY492" fmla="*/ 3115640 h 3555211"/>
                <a:gd name="connsiteX493" fmla="*/ 353059 w 3126739"/>
                <a:gd name="connsiteY493" fmla="*/ 3130880 h 3555211"/>
                <a:gd name="connsiteX494" fmla="*/ 347980 w 3126739"/>
                <a:gd name="connsiteY494" fmla="*/ 3115640 h 3555211"/>
                <a:gd name="connsiteX495" fmla="*/ 358139 w 3126739"/>
                <a:gd name="connsiteY495" fmla="*/ 3092780 h 3555211"/>
                <a:gd name="connsiteX496" fmla="*/ 375920 w 3126739"/>
                <a:gd name="connsiteY496" fmla="*/ 3082620 h 3555211"/>
                <a:gd name="connsiteX497" fmla="*/ 386080 w 3126739"/>
                <a:gd name="connsiteY497" fmla="*/ 3115640 h 3555211"/>
                <a:gd name="connsiteX498" fmla="*/ 431800 w 3126739"/>
                <a:gd name="connsiteY498" fmla="*/ 2805760 h 3555211"/>
                <a:gd name="connsiteX499" fmla="*/ 441959 w 3126739"/>
                <a:gd name="connsiteY499" fmla="*/ 2821000 h 3555211"/>
                <a:gd name="connsiteX500" fmla="*/ 416559 w 3126739"/>
                <a:gd name="connsiteY500" fmla="*/ 2821000 h 3555211"/>
                <a:gd name="connsiteX501" fmla="*/ 406400 w 3126739"/>
                <a:gd name="connsiteY501" fmla="*/ 2808300 h 3555211"/>
                <a:gd name="connsiteX502" fmla="*/ 431800 w 3126739"/>
                <a:gd name="connsiteY502" fmla="*/ 2805760 h 3555211"/>
                <a:gd name="connsiteX503" fmla="*/ 454659 w 3126739"/>
                <a:gd name="connsiteY503" fmla="*/ 781380 h 3555211"/>
                <a:gd name="connsiteX504" fmla="*/ 447039 w 3126739"/>
                <a:gd name="connsiteY504" fmla="*/ 783920 h 3555211"/>
                <a:gd name="connsiteX505" fmla="*/ 436880 w 3126739"/>
                <a:gd name="connsiteY505" fmla="*/ 773760 h 3555211"/>
                <a:gd name="connsiteX506" fmla="*/ 444500 w 3126739"/>
                <a:gd name="connsiteY506" fmla="*/ 771220 h 3555211"/>
                <a:gd name="connsiteX507" fmla="*/ 454659 w 3126739"/>
                <a:gd name="connsiteY507" fmla="*/ 781380 h 3555211"/>
                <a:gd name="connsiteX508" fmla="*/ 604520 w 3126739"/>
                <a:gd name="connsiteY508" fmla="*/ 2897200 h 3555211"/>
                <a:gd name="connsiteX509" fmla="*/ 607059 w 3126739"/>
                <a:gd name="connsiteY509" fmla="*/ 2904820 h 3555211"/>
                <a:gd name="connsiteX510" fmla="*/ 594359 w 3126739"/>
                <a:gd name="connsiteY510" fmla="*/ 2907360 h 3555211"/>
                <a:gd name="connsiteX511" fmla="*/ 591820 w 3126739"/>
                <a:gd name="connsiteY511" fmla="*/ 2899740 h 3555211"/>
                <a:gd name="connsiteX512" fmla="*/ 604520 w 3126739"/>
                <a:gd name="connsiteY512" fmla="*/ 2897200 h 3555211"/>
                <a:gd name="connsiteX513" fmla="*/ 584200 w 3126739"/>
                <a:gd name="connsiteY513" fmla="*/ 822020 h 3555211"/>
                <a:gd name="connsiteX514" fmla="*/ 584200 w 3126739"/>
                <a:gd name="connsiteY514" fmla="*/ 809320 h 3555211"/>
                <a:gd name="connsiteX515" fmla="*/ 591820 w 3126739"/>
                <a:gd name="connsiteY515" fmla="*/ 806780 h 3555211"/>
                <a:gd name="connsiteX516" fmla="*/ 594359 w 3126739"/>
                <a:gd name="connsiteY516" fmla="*/ 819480 h 3555211"/>
                <a:gd name="connsiteX517" fmla="*/ 584200 w 3126739"/>
                <a:gd name="connsiteY517" fmla="*/ 822020 h 3555211"/>
                <a:gd name="connsiteX518" fmla="*/ 579120 w 3126739"/>
                <a:gd name="connsiteY518" fmla="*/ 3186760 h 3555211"/>
                <a:gd name="connsiteX519" fmla="*/ 591820 w 3126739"/>
                <a:gd name="connsiteY519" fmla="*/ 3184220 h 3555211"/>
                <a:gd name="connsiteX520" fmla="*/ 594359 w 3126739"/>
                <a:gd name="connsiteY520" fmla="*/ 3191840 h 3555211"/>
                <a:gd name="connsiteX521" fmla="*/ 581659 w 3126739"/>
                <a:gd name="connsiteY521" fmla="*/ 3191840 h 3555211"/>
                <a:gd name="connsiteX522" fmla="*/ 579120 w 3126739"/>
                <a:gd name="connsiteY522" fmla="*/ 3186760 h 3555211"/>
                <a:gd name="connsiteX523" fmla="*/ 543559 w 3126739"/>
                <a:gd name="connsiteY523" fmla="*/ 2975940 h 3555211"/>
                <a:gd name="connsiteX524" fmla="*/ 551180 w 3126739"/>
                <a:gd name="connsiteY524" fmla="*/ 2973400 h 3555211"/>
                <a:gd name="connsiteX525" fmla="*/ 551180 w 3126739"/>
                <a:gd name="connsiteY525" fmla="*/ 2986100 h 3555211"/>
                <a:gd name="connsiteX526" fmla="*/ 543559 w 3126739"/>
                <a:gd name="connsiteY526" fmla="*/ 2988640 h 3555211"/>
                <a:gd name="connsiteX527" fmla="*/ 543559 w 3126739"/>
                <a:gd name="connsiteY527" fmla="*/ 2975940 h 3555211"/>
                <a:gd name="connsiteX528" fmla="*/ 482600 w 3126739"/>
                <a:gd name="connsiteY528" fmla="*/ 2879420 h 3555211"/>
                <a:gd name="connsiteX529" fmla="*/ 492759 w 3126739"/>
                <a:gd name="connsiteY529" fmla="*/ 2869260 h 3555211"/>
                <a:gd name="connsiteX530" fmla="*/ 495300 w 3126739"/>
                <a:gd name="connsiteY530" fmla="*/ 2876880 h 3555211"/>
                <a:gd name="connsiteX531" fmla="*/ 485139 w 3126739"/>
                <a:gd name="connsiteY531" fmla="*/ 2884500 h 3555211"/>
                <a:gd name="connsiteX532" fmla="*/ 482600 w 3126739"/>
                <a:gd name="connsiteY532" fmla="*/ 2879420 h 3555211"/>
                <a:gd name="connsiteX533" fmla="*/ 485139 w 3126739"/>
                <a:gd name="connsiteY533" fmla="*/ 2787980 h 3555211"/>
                <a:gd name="connsiteX534" fmla="*/ 487680 w 3126739"/>
                <a:gd name="connsiteY534" fmla="*/ 2795600 h 3555211"/>
                <a:gd name="connsiteX535" fmla="*/ 477520 w 3126739"/>
                <a:gd name="connsiteY535" fmla="*/ 2803220 h 3555211"/>
                <a:gd name="connsiteX536" fmla="*/ 474980 w 3126739"/>
                <a:gd name="connsiteY536" fmla="*/ 2795600 h 3555211"/>
                <a:gd name="connsiteX537" fmla="*/ 485139 w 3126739"/>
                <a:gd name="connsiteY537" fmla="*/ 2787980 h 3555211"/>
                <a:gd name="connsiteX538" fmla="*/ 525780 w 3126739"/>
                <a:gd name="connsiteY538" fmla="*/ 641680 h 3555211"/>
                <a:gd name="connsiteX539" fmla="*/ 502920 w 3126739"/>
                <a:gd name="connsiteY539" fmla="*/ 651840 h 3555211"/>
                <a:gd name="connsiteX540" fmla="*/ 492759 w 3126739"/>
                <a:gd name="connsiteY540" fmla="*/ 662000 h 3555211"/>
                <a:gd name="connsiteX541" fmla="*/ 482600 w 3126739"/>
                <a:gd name="connsiteY541" fmla="*/ 654380 h 3555211"/>
                <a:gd name="connsiteX542" fmla="*/ 495300 w 3126739"/>
                <a:gd name="connsiteY542" fmla="*/ 646760 h 3555211"/>
                <a:gd name="connsiteX543" fmla="*/ 502920 w 3126739"/>
                <a:gd name="connsiteY543" fmla="*/ 649300 h 3555211"/>
                <a:gd name="connsiteX544" fmla="*/ 525780 w 3126739"/>
                <a:gd name="connsiteY544" fmla="*/ 641680 h 3555211"/>
                <a:gd name="connsiteX545" fmla="*/ 541020 w 3126739"/>
                <a:gd name="connsiteY545" fmla="*/ 2848940 h 3555211"/>
                <a:gd name="connsiteX546" fmla="*/ 543559 w 3126739"/>
                <a:gd name="connsiteY546" fmla="*/ 2871800 h 3555211"/>
                <a:gd name="connsiteX547" fmla="*/ 528320 w 3126739"/>
                <a:gd name="connsiteY547" fmla="*/ 2881960 h 3555211"/>
                <a:gd name="connsiteX548" fmla="*/ 528320 w 3126739"/>
                <a:gd name="connsiteY548" fmla="*/ 2856560 h 3555211"/>
                <a:gd name="connsiteX549" fmla="*/ 541020 w 3126739"/>
                <a:gd name="connsiteY549" fmla="*/ 2848940 h 3555211"/>
                <a:gd name="connsiteX550" fmla="*/ 576580 w 3126739"/>
                <a:gd name="connsiteY550" fmla="*/ 641680 h 3555211"/>
                <a:gd name="connsiteX551" fmla="*/ 543559 w 3126739"/>
                <a:gd name="connsiteY551" fmla="*/ 649300 h 3555211"/>
                <a:gd name="connsiteX552" fmla="*/ 530859 w 3126739"/>
                <a:gd name="connsiteY552" fmla="*/ 636600 h 3555211"/>
                <a:gd name="connsiteX553" fmla="*/ 558800 w 3126739"/>
                <a:gd name="connsiteY553" fmla="*/ 618820 h 3555211"/>
                <a:gd name="connsiteX554" fmla="*/ 576580 w 3126739"/>
                <a:gd name="connsiteY554" fmla="*/ 641680 h 3555211"/>
                <a:gd name="connsiteX555" fmla="*/ 612139 w 3126739"/>
                <a:gd name="connsiteY555" fmla="*/ 682320 h 3555211"/>
                <a:gd name="connsiteX556" fmla="*/ 594359 w 3126739"/>
                <a:gd name="connsiteY556" fmla="*/ 684860 h 3555211"/>
                <a:gd name="connsiteX557" fmla="*/ 576580 w 3126739"/>
                <a:gd name="connsiteY557" fmla="*/ 669620 h 3555211"/>
                <a:gd name="connsiteX558" fmla="*/ 591820 w 3126739"/>
                <a:gd name="connsiteY558" fmla="*/ 667080 h 3555211"/>
                <a:gd name="connsiteX559" fmla="*/ 612139 w 3126739"/>
                <a:gd name="connsiteY559" fmla="*/ 682320 h 3555211"/>
                <a:gd name="connsiteX560" fmla="*/ 647700 w 3126739"/>
                <a:gd name="connsiteY560" fmla="*/ 2914980 h 3555211"/>
                <a:gd name="connsiteX561" fmla="*/ 627380 w 3126739"/>
                <a:gd name="connsiteY561" fmla="*/ 2937840 h 3555211"/>
                <a:gd name="connsiteX562" fmla="*/ 624839 w 3126739"/>
                <a:gd name="connsiteY562" fmla="*/ 2909900 h 3555211"/>
                <a:gd name="connsiteX563" fmla="*/ 637539 w 3126739"/>
                <a:gd name="connsiteY563" fmla="*/ 2889580 h 3555211"/>
                <a:gd name="connsiteX564" fmla="*/ 647700 w 3126739"/>
                <a:gd name="connsiteY564" fmla="*/ 2914980 h 3555211"/>
                <a:gd name="connsiteX565" fmla="*/ 657859 w 3126739"/>
                <a:gd name="connsiteY565" fmla="*/ 2937840 h 3555211"/>
                <a:gd name="connsiteX566" fmla="*/ 673100 w 3126739"/>
                <a:gd name="connsiteY566" fmla="*/ 2937840 h 3555211"/>
                <a:gd name="connsiteX567" fmla="*/ 688339 w 3126739"/>
                <a:gd name="connsiteY567" fmla="*/ 2960700 h 3555211"/>
                <a:gd name="connsiteX568" fmla="*/ 670559 w 3126739"/>
                <a:gd name="connsiteY568" fmla="*/ 2973400 h 3555211"/>
                <a:gd name="connsiteX569" fmla="*/ 657859 w 3126739"/>
                <a:gd name="connsiteY569" fmla="*/ 2937840 h 3555211"/>
                <a:gd name="connsiteX570" fmla="*/ 695959 w 3126739"/>
                <a:gd name="connsiteY570" fmla="*/ 659460 h 3555211"/>
                <a:gd name="connsiteX571" fmla="*/ 680720 w 3126739"/>
                <a:gd name="connsiteY571" fmla="*/ 662000 h 3555211"/>
                <a:gd name="connsiteX572" fmla="*/ 662939 w 3126739"/>
                <a:gd name="connsiteY572" fmla="*/ 646760 h 3555211"/>
                <a:gd name="connsiteX573" fmla="*/ 680720 w 3126739"/>
                <a:gd name="connsiteY573" fmla="*/ 641680 h 3555211"/>
                <a:gd name="connsiteX574" fmla="*/ 695959 w 3126739"/>
                <a:gd name="connsiteY574" fmla="*/ 659460 h 3555211"/>
                <a:gd name="connsiteX575" fmla="*/ 698500 w 3126739"/>
                <a:gd name="connsiteY575" fmla="*/ 816940 h 3555211"/>
                <a:gd name="connsiteX576" fmla="*/ 680720 w 3126739"/>
                <a:gd name="connsiteY576" fmla="*/ 834720 h 3555211"/>
                <a:gd name="connsiteX577" fmla="*/ 675639 w 3126739"/>
                <a:gd name="connsiteY577" fmla="*/ 816940 h 3555211"/>
                <a:gd name="connsiteX578" fmla="*/ 685800 w 3126739"/>
                <a:gd name="connsiteY578" fmla="*/ 804240 h 3555211"/>
                <a:gd name="connsiteX579" fmla="*/ 698500 w 3126739"/>
                <a:gd name="connsiteY579" fmla="*/ 816940 h 3555211"/>
                <a:gd name="connsiteX580" fmla="*/ 767080 w 3126739"/>
                <a:gd name="connsiteY580" fmla="*/ 783920 h 3555211"/>
                <a:gd name="connsiteX581" fmla="*/ 726439 w 3126739"/>
                <a:gd name="connsiteY581" fmla="*/ 814400 h 3555211"/>
                <a:gd name="connsiteX582" fmla="*/ 718820 w 3126739"/>
                <a:gd name="connsiteY582" fmla="*/ 804240 h 3555211"/>
                <a:gd name="connsiteX583" fmla="*/ 739139 w 3126739"/>
                <a:gd name="connsiteY583" fmla="*/ 766140 h 3555211"/>
                <a:gd name="connsiteX584" fmla="*/ 754380 w 3126739"/>
                <a:gd name="connsiteY584" fmla="*/ 768680 h 3555211"/>
                <a:gd name="connsiteX585" fmla="*/ 767080 w 3126739"/>
                <a:gd name="connsiteY585" fmla="*/ 783920 h 3555211"/>
                <a:gd name="connsiteX586" fmla="*/ 1158239 w 3126739"/>
                <a:gd name="connsiteY586" fmla="*/ 3168980 h 3555211"/>
                <a:gd name="connsiteX587" fmla="*/ 1165859 w 3126739"/>
                <a:gd name="connsiteY587" fmla="*/ 3166440 h 3555211"/>
                <a:gd name="connsiteX588" fmla="*/ 1165859 w 3126739"/>
                <a:gd name="connsiteY588" fmla="*/ 3179140 h 3555211"/>
                <a:gd name="connsiteX589" fmla="*/ 1158239 w 3126739"/>
                <a:gd name="connsiteY589" fmla="*/ 3181680 h 3555211"/>
                <a:gd name="connsiteX590" fmla="*/ 1158239 w 3126739"/>
                <a:gd name="connsiteY590" fmla="*/ 3168980 h 3555211"/>
                <a:gd name="connsiteX591" fmla="*/ 1079500 w 3126739"/>
                <a:gd name="connsiteY591" fmla="*/ 3318840 h 3555211"/>
                <a:gd name="connsiteX592" fmla="*/ 1097280 w 3126739"/>
                <a:gd name="connsiteY592" fmla="*/ 3313760 h 3555211"/>
                <a:gd name="connsiteX593" fmla="*/ 1112520 w 3126739"/>
                <a:gd name="connsiteY593" fmla="*/ 3331540 h 3555211"/>
                <a:gd name="connsiteX594" fmla="*/ 1097280 w 3126739"/>
                <a:gd name="connsiteY594" fmla="*/ 3334080 h 3555211"/>
                <a:gd name="connsiteX595" fmla="*/ 1079500 w 3126739"/>
                <a:gd name="connsiteY595" fmla="*/ 3318840 h 3555211"/>
                <a:gd name="connsiteX596" fmla="*/ 1061720 w 3126739"/>
                <a:gd name="connsiteY596" fmla="*/ 3374720 h 3555211"/>
                <a:gd name="connsiteX597" fmla="*/ 1071880 w 3126739"/>
                <a:gd name="connsiteY597" fmla="*/ 3364560 h 3555211"/>
                <a:gd name="connsiteX598" fmla="*/ 1074420 w 3126739"/>
                <a:gd name="connsiteY598" fmla="*/ 3372180 h 3555211"/>
                <a:gd name="connsiteX599" fmla="*/ 1064259 w 3126739"/>
                <a:gd name="connsiteY599" fmla="*/ 3379800 h 3555211"/>
                <a:gd name="connsiteX600" fmla="*/ 1061720 w 3126739"/>
                <a:gd name="connsiteY600" fmla="*/ 3374720 h 3555211"/>
                <a:gd name="connsiteX601" fmla="*/ 1000759 w 3126739"/>
                <a:gd name="connsiteY601" fmla="*/ 3268040 h 3555211"/>
                <a:gd name="connsiteX602" fmla="*/ 1010920 w 3126739"/>
                <a:gd name="connsiteY602" fmla="*/ 3262960 h 3555211"/>
                <a:gd name="connsiteX603" fmla="*/ 1013459 w 3126739"/>
                <a:gd name="connsiteY603" fmla="*/ 3275660 h 3555211"/>
                <a:gd name="connsiteX604" fmla="*/ 1005839 w 3126739"/>
                <a:gd name="connsiteY604" fmla="*/ 3278200 h 3555211"/>
                <a:gd name="connsiteX605" fmla="*/ 1000759 w 3126739"/>
                <a:gd name="connsiteY605" fmla="*/ 3268040 h 3555211"/>
                <a:gd name="connsiteX606" fmla="*/ 942339 w 3126739"/>
                <a:gd name="connsiteY606" fmla="*/ 3110560 h 3555211"/>
                <a:gd name="connsiteX607" fmla="*/ 949959 w 3126739"/>
                <a:gd name="connsiteY607" fmla="*/ 3108020 h 3555211"/>
                <a:gd name="connsiteX608" fmla="*/ 960120 w 3126739"/>
                <a:gd name="connsiteY608" fmla="*/ 3118180 h 3555211"/>
                <a:gd name="connsiteX609" fmla="*/ 952500 w 3126739"/>
                <a:gd name="connsiteY609" fmla="*/ 3120720 h 3555211"/>
                <a:gd name="connsiteX610" fmla="*/ 942339 w 3126739"/>
                <a:gd name="connsiteY610" fmla="*/ 3110560 h 3555211"/>
                <a:gd name="connsiteX611" fmla="*/ 817880 w 3126739"/>
                <a:gd name="connsiteY611" fmla="*/ 748360 h 3555211"/>
                <a:gd name="connsiteX612" fmla="*/ 802639 w 3126739"/>
                <a:gd name="connsiteY612" fmla="*/ 766140 h 3555211"/>
                <a:gd name="connsiteX613" fmla="*/ 797559 w 3126739"/>
                <a:gd name="connsiteY613" fmla="*/ 748360 h 3555211"/>
                <a:gd name="connsiteX614" fmla="*/ 815339 w 3126739"/>
                <a:gd name="connsiteY614" fmla="*/ 733120 h 3555211"/>
                <a:gd name="connsiteX615" fmla="*/ 817880 w 3126739"/>
                <a:gd name="connsiteY615" fmla="*/ 748360 h 3555211"/>
                <a:gd name="connsiteX616" fmla="*/ 868680 w 3126739"/>
                <a:gd name="connsiteY616" fmla="*/ 3092780 h 3555211"/>
                <a:gd name="connsiteX617" fmla="*/ 901700 w 3126739"/>
                <a:gd name="connsiteY617" fmla="*/ 3105480 h 3555211"/>
                <a:gd name="connsiteX618" fmla="*/ 914400 w 3126739"/>
                <a:gd name="connsiteY618" fmla="*/ 3123260 h 3555211"/>
                <a:gd name="connsiteX619" fmla="*/ 899159 w 3126739"/>
                <a:gd name="connsiteY619" fmla="*/ 3141040 h 3555211"/>
                <a:gd name="connsiteX620" fmla="*/ 820420 w 3126739"/>
                <a:gd name="connsiteY620" fmla="*/ 3146120 h 3555211"/>
                <a:gd name="connsiteX621" fmla="*/ 769620 w 3126739"/>
                <a:gd name="connsiteY621" fmla="*/ 3097860 h 3555211"/>
                <a:gd name="connsiteX622" fmla="*/ 792480 w 3126739"/>
                <a:gd name="connsiteY622" fmla="*/ 3090240 h 3555211"/>
                <a:gd name="connsiteX623" fmla="*/ 802639 w 3126739"/>
                <a:gd name="connsiteY623" fmla="*/ 3095320 h 3555211"/>
                <a:gd name="connsiteX624" fmla="*/ 868680 w 3126739"/>
                <a:gd name="connsiteY624" fmla="*/ 3092780 h 3555211"/>
                <a:gd name="connsiteX625" fmla="*/ 840739 w 3126739"/>
                <a:gd name="connsiteY625" fmla="*/ 664540 h 3555211"/>
                <a:gd name="connsiteX626" fmla="*/ 840739 w 3126739"/>
                <a:gd name="connsiteY626" fmla="*/ 651840 h 3555211"/>
                <a:gd name="connsiteX627" fmla="*/ 848359 w 3126739"/>
                <a:gd name="connsiteY627" fmla="*/ 649300 h 3555211"/>
                <a:gd name="connsiteX628" fmla="*/ 850900 w 3126739"/>
                <a:gd name="connsiteY628" fmla="*/ 662000 h 3555211"/>
                <a:gd name="connsiteX629" fmla="*/ 840739 w 3126739"/>
                <a:gd name="connsiteY629" fmla="*/ 664540 h 3555211"/>
                <a:gd name="connsiteX630" fmla="*/ 873759 w 3126739"/>
                <a:gd name="connsiteY630" fmla="*/ 410540 h 3555211"/>
                <a:gd name="connsiteX631" fmla="*/ 855980 w 3126739"/>
                <a:gd name="connsiteY631" fmla="*/ 413080 h 3555211"/>
                <a:gd name="connsiteX632" fmla="*/ 838200 w 3126739"/>
                <a:gd name="connsiteY632" fmla="*/ 397840 h 3555211"/>
                <a:gd name="connsiteX633" fmla="*/ 853439 w 3126739"/>
                <a:gd name="connsiteY633" fmla="*/ 395300 h 3555211"/>
                <a:gd name="connsiteX634" fmla="*/ 873759 w 3126739"/>
                <a:gd name="connsiteY634" fmla="*/ 410540 h 3555211"/>
                <a:gd name="connsiteX635" fmla="*/ 889000 w 3126739"/>
                <a:gd name="connsiteY635" fmla="*/ 702640 h 3555211"/>
                <a:gd name="connsiteX636" fmla="*/ 896620 w 3126739"/>
                <a:gd name="connsiteY636" fmla="*/ 705180 h 3555211"/>
                <a:gd name="connsiteX637" fmla="*/ 886459 w 3126739"/>
                <a:gd name="connsiteY637" fmla="*/ 715340 h 3555211"/>
                <a:gd name="connsiteX638" fmla="*/ 876300 w 3126739"/>
                <a:gd name="connsiteY638" fmla="*/ 707720 h 3555211"/>
                <a:gd name="connsiteX639" fmla="*/ 889000 w 3126739"/>
                <a:gd name="connsiteY639" fmla="*/ 702640 h 3555211"/>
                <a:gd name="connsiteX640" fmla="*/ 906780 w 3126739"/>
                <a:gd name="connsiteY640" fmla="*/ 621360 h 3555211"/>
                <a:gd name="connsiteX641" fmla="*/ 894080 w 3126739"/>
                <a:gd name="connsiteY641" fmla="*/ 621360 h 3555211"/>
                <a:gd name="connsiteX642" fmla="*/ 891539 w 3126739"/>
                <a:gd name="connsiteY642" fmla="*/ 613740 h 3555211"/>
                <a:gd name="connsiteX643" fmla="*/ 904239 w 3126739"/>
                <a:gd name="connsiteY643" fmla="*/ 611200 h 3555211"/>
                <a:gd name="connsiteX644" fmla="*/ 906780 w 3126739"/>
                <a:gd name="connsiteY644" fmla="*/ 621360 h 3555211"/>
                <a:gd name="connsiteX645" fmla="*/ 924559 w 3126739"/>
                <a:gd name="connsiteY645" fmla="*/ 702640 h 3555211"/>
                <a:gd name="connsiteX646" fmla="*/ 896620 w 3126739"/>
                <a:gd name="connsiteY646" fmla="*/ 705180 h 3555211"/>
                <a:gd name="connsiteX647" fmla="*/ 889000 w 3126739"/>
                <a:gd name="connsiteY647" fmla="*/ 674700 h 3555211"/>
                <a:gd name="connsiteX648" fmla="*/ 911859 w 3126739"/>
                <a:gd name="connsiteY648" fmla="*/ 674700 h 3555211"/>
                <a:gd name="connsiteX649" fmla="*/ 924559 w 3126739"/>
                <a:gd name="connsiteY649" fmla="*/ 702640 h 3555211"/>
                <a:gd name="connsiteX650" fmla="*/ 947420 w 3126739"/>
                <a:gd name="connsiteY650" fmla="*/ 362280 h 3555211"/>
                <a:gd name="connsiteX651" fmla="*/ 934720 w 3126739"/>
                <a:gd name="connsiteY651" fmla="*/ 362280 h 3555211"/>
                <a:gd name="connsiteX652" fmla="*/ 932180 w 3126739"/>
                <a:gd name="connsiteY652" fmla="*/ 354660 h 3555211"/>
                <a:gd name="connsiteX653" fmla="*/ 944880 w 3126739"/>
                <a:gd name="connsiteY653" fmla="*/ 352120 h 3555211"/>
                <a:gd name="connsiteX654" fmla="*/ 947420 w 3126739"/>
                <a:gd name="connsiteY654" fmla="*/ 362280 h 3555211"/>
                <a:gd name="connsiteX655" fmla="*/ 972820 w 3126739"/>
                <a:gd name="connsiteY655" fmla="*/ 654380 h 3555211"/>
                <a:gd name="connsiteX656" fmla="*/ 952500 w 3126739"/>
                <a:gd name="connsiteY656" fmla="*/ 674700 h 3555211"/>
                <a:gd name="connsiteX657" fmla="*/ 924559 w 3126739"/>
                <a:gd name="connsiteY657" fmla="*/ 626440 h 3555211"/>
                <a:gd name="connsiteX658" fmla="*/ 949959 w 3126739"/>
                <a:gd name="connsiteY658" fmla="*/ 626440 h 3555211"/>
                <a:gd name="connsiteX659" fmla="*/ 972820 w 3126739"/>
                <a:gd name="connsiteY659" fmla="*/ 654380 h 3555211"/>
                <a:gd name="connsiteX660" fmla="*/ 1003300 w 3126739"/>
                <a:gd name="connsiteY660" fmla="*/ 3196920 h 3555211"/>
                <a:gd name="connsiteX661" fmla="*/ 988059 w 3126739"/>
                <a:gd name="connsiteY661" fmla="*/ 3196920 h 3555211"/>
                <a:gd name="connsiteX662" fmla="*/ 967739 w 3126739"/>
                <a:gd name="connsiteY662" fmla="*/ 3146120 h 3555211"/>
                <a:gd name="connsiteX663" fmla="*/ 982980 w 3126739"/>
                <a:gd name="connsiteY663" fmla="*/ 3133420 h 3555211"/>
                <a:gd name="connsiteX664" fmla="*/ 1003300 w 3126739"/>
                <a:gd name="connsiteY664" fmla="*/ 3196920 h 3555211"/>
                <a:gd name="connsiteX665" fmla="*/ 1000759 w 3126739"/>
                <a:gd name="connsiteY665" fmla="*/ 479120 h 3555211"/>
                <a:gd name="connsiteX666" fmla="*/ 1010920 w 3126739"/>
                <a:gd name="connsiteY666" fmla="*/ 474040 h 3555211"/>
                <a:gd name="connsiteX667" fmla="*/ 1013459 w 3126739"/>
                <a:gd name="connsiteY667" fmla="*/ 486740 h 3555211"/>
                <a:gd name="connsiteX668" fmla="*/ 1005839 w 3126739"/>
                <a:gd name="connsiteY668" fmla="*/ 489280 h 3555211"/>
                <a:gd name="connsiteX669" fmla="*/ 1000759 w 3126739"/>
                <a:gd name="connsiteY669" fmla="*/ 479120 h 3555211"/>
                <a:gd name="connsiteX670" fmla="*/ 1008380 w 3126739"/>
                <a:gd name="connsiteY670" fmla="*/ 463880 h 3555211"/>
                <a:gd name="connsiteX671" fmla="*/ 1005839 w 3126739"/>
                <a:gd name="connsiteY671" fmla="*/ 471500 h 3555211"/>
                <a:gd name="connsiteX672" fmla="*/ 995680 w 3126739"/>
                <a:gd name="connsiteY672" fmla="*/ 461340 h 3555211"/>
                <a:gd name="connsiteX673" fmla="*/ 1003300 w 3126739"/>
                <a:gd name="connsiteY673" fmla="*/ 451180 h 3555211"/>
                <a:gd name="connsiteX674" fmla="*/ 1008380 w 3126739"/>
                <a:gd name="connsiteY674" fmla="*/ 463880 h 3555211"/>
                <a:gd name="connsiteX675" fmla="*/ 1026159 w 3126739"/>
                <a:gd name="connsiteY675" fmla="*/ 255600 h 3555211"/>
                <a:gd name="connsiteX676" fmla="*/ 1018539 w 3126739"/>
                <a:gd name="connsiteY676" fmla="*/ 258140 h 3555211"/>
                <a:gd name="connsiteX677" fmla="*/ 1010920 w 3126739"/>
                <a:gd name="connsiteY677" fmla="*/ 245440 h 3555211"/>
                <a:gd name="connsiteX678" fmla="*/ 1021080 w 3126739"/>
                <a:gd name="connsiteY678" fmla="*/ 240360 h 3555211"/>
                <a:gd name="connsiteX679" fmla="*/ 1026159 w 3126739"/>
                <a:gd name="connsiteY679" fmla="*/ 255600 h 3555211"/>
                <a:gd name="connsiteX680" fmla="*/ 1079500 w 3126739"/>
                <a:gd name="connsiteY680" fmla="*/ 3212160 h 3555211"/>
                <a:gd name="connsiteX681" fmla="*/ 1031239 w 3126739"/>
                <a:gd name="connsiteY681" fmla="*/ 3232480 h 3555211"/>
                <a:gd name="connsiteX682" fmla="*/ 1008380 w 3126739"/>
                <a:gd name="connsiteY682" fmla="*/ 3242640 h 3555211"/>
                <a:gd name="connsiteX683" fmla="*/ 1000759 w 3126739"/>
                <a:gd name="connsiteY683" fmla="*/ 3260420 h 3555211"/>
                <a:gd name="connsiteX684" fmla="*/ 957580 w 3126739"/>
                <a:gd name="connsiteY684" fmla="*/ 3245180 h 3555211"/>
                <a:gd name="connsiteX685" fmla="*/ 955039 w 3126739"/>
                <a:gd name="connsiteY685" fmla="*/ 3237560 h 3555211"/>
                <a:gd name="connsiteX686" fmla="*/ 965200 w 3126739"/>
                <a:gd name="connsiteY686" fmla="*/ 3227400 h 3555211"/>
                <a:gd name="connsiteX687" fmla="*/ 1008380 w 3126739"/>
                <a:gd name="connsiteY687" fmla="*/ 3242640 h 3555211"/>
                <a:gd name="connsiteX688" fmla="*/ 1031239 w 3126739"/>
                <a:gd name="connsiteY688" fmla="*/ 3232480 h 3555211"/>
                <a:gd name="connsiteX689" fmla="*/ 1079500 w 3126739"/>
                <a:gd name="connsiteY689" fmla="*/ 3212160 h 3555211"/>
                <a:gd name="connsiteX690" fmla="*/ 1102359 w 3126739"/>
                <a:gd name="connsiteY690" fmla="*/ 3181680 h 3555211"/>
                <a:gd name="connsiteX691" fmla="*/ 1104900 w 3126739"/>
                <a:gd name="connsiteY691" fmla="*/ 3199460 h 3555211"/>
                <a:gd name="connsiteX692" fmla="*/ 1087120 w 3126739"/>
                <a:gd name="connsiteY692" fmla="*/ 3212160 h 3555211"/>
                <a:gd name="connsiteX693" fmla="*/ 1082039 w 3126739"/>
                <a:gd name="connsiteY693" fmla="*/ 3202000 h 3555211"/>
                <a:gd name="connsiteX694" fmla="*/ 1102359 w 3126739"/>
                <a:gd name="connsiteY694" fmla="*/ 3181680 h 3555211"/>
                <a:gd name="connsiteX695" fmla="*/ 1132839 w 3126739"/>
                <a:gd name="connsiteY695" fmla="*/ 595960 h 3555211"/>
                <a:gd name="connsiteX696" fmla="*/ 1107439 w 3126739"/>
                <a:gd name="connsiteY696" fmla="*/ 588340 h 3555211"/>
                <a:gd name="connsiteX697" fmla="*/ 1104900 w 3126739"/>
                <a:gd name="connsiteY697" fmla="*/ 575640 h 3555211"/>
                <a:gd name="connsiteX698" fmla="*/ 1130300 w 3126739"/>
                <a:gd name="connsiteY698" fmla="*/ 578180 h 3555211"/>
                <a:gd name="connsiteX699" fmla="*/ 1132839 w 3126739"/>
                <a:gd name="connsiteY699" fmla="*/ 595960 h 3555211"/>
                <a:gd name="connsiteX700" fmla="*/ 1145539 w 3126739"/>
                <a:gd name="connsiteY700" fmla="*/ 3148660 h 3555211"/>
                <a:gd name="connsiteX701" fmla="*/ 1107439 w 3126739"/>
                <a:gd name="connsiteY701" fmla="*/ 3158820 h 3555211"/>
                <a:gd name="connsiteX702" fmla="*/ 1107439 w 3126739"/>
                <a:gd name="connsiteY702" fmla="*/ 3143580 h 3555211"/>
                <a:gd name="connsiteX703" fmla="*/ 1135380 w 3126739"/>
                <a:gd name="connsiteY703" fmla="*/ 3133420 h 3555211"/>
                <a:gd name="connsiteX704" fmla="*/ 1145539 w 3126739"/>
                <a:gd name="connsiteY704" fmla="*/ 3148660 h 3555211"/>
                <a:gd name="connsiteX705" fmla="*/ 1191259 w 3126739"/>
                <a:gd name="connsiteY705" fmla="*/ 334340 h 3555211"/>
                <a:gd name="connsiteX706" fmla="*/ 1140459 w 3126739"/>
                <a:gd name="connsiteY706" fmla="*/ 347040 h 3555211"/>
                <a:gd name="connsiteX707" fmla="*/ 1137920 w 3126739"/>
                <a:gd name="connsiteY707" fmla="*/ 331800 h 3555211"/>
                <a:gd name="connsiteX708" fmla="*/ 1178559 w 3126739"/>
                <a:gd name="connsiteY708" fmla="*/ 301320 h 3555211"/>
                <a:gd name="connsiteX709" fmla="*/ 1191259 w 3126739"/>
                <a:gd name="connsiteY709" fmla="*/ 334340 h 3555211"/>
                <a:gd name="connsiteX710" fmla="*/ 1300480 w 3126739"/>
                <a:gd name="connsiteY710" fmla="*/ 2777820 h 3555211"/>
                <a:gd name="connsiteX711" fmla="*/ 1292859 w 3126739"/>
                <a:gd name="connsiteY711" fmla="*/ 2780360 h 3555211"/>
                <a:gd name="connsiteX712" fmla="*/ 1292859 w 3126739"/>
                <a:gd name="connsiteY712" fmla="*/ 2767660 h 3555211"/>
                <a:gd name="connsiteX713" fmla="*/ 1300480 w 3126739"/>
                <a:gd name="connsiteY713" fmla="*/ 2765120 h 3555211"/>
                <a:gd name="connsiteX714" fmla="*/ 1300480 w 3126739"/>
                <a:gd name="connsiteY714" fmla="*/ 2777820 h 3555211"/>
                <a:gd name="connsiteX715" fmla="*/ 1318259 w 3126739"/>
                <a:gd name="connsiteY715" fmla="*/ 616280 h 3555211"/>
                <a:gd name="connsiteX716" fmla="*/ 1308100 w 3126739"/>
                <a:gd name="connsiteY716" fmla="*/ 626440 h 3555211"/>
                <a:gd name="connsiteX717" fmla="*/ 1305559 w 3126739"/>
                <a:gd name="connsiteY717" fmla="*/ 618820 h 3555211"/>
                <a:gd name="connsiteX718" fmla="*/ 1315720 w 3126739"/>
                <a:gd name="connsiteY718" fmla="*/ 611200 h 3555211"/>
                <a:gd name="connsiteX719" fmla="*/ 1318259 w 3126739"/>
                <a:gd name="connsiteY719" fmla="*/ 616280 h 3555211"/>
                <a:gd name="connsiteX720" fmla="*/ 1336039 w 3126739"/>
                <a:gd name="connsiteY720" fmla="*/ 684860 h 3555211"/>
                <a:gd name="connsiteX721" fmla="*/ 1323339 w 3126739"/>
                <a:gd name="connsiteY721" fmla="*/ 684860 h 3555211"/>
                <a:gd name="connsiteX722" fmla="*/ 1320800 w 3126739"/>
                <a:gd name="connsiteY722" fmla="*/ 677240 h 3555211"/>
                <a:gd name="connsiteX723" fmla="*/ 1333500 w 3126739"/>
                <a:gd name="connsiteY723" fmla="*/ 674700 h 3555211"/>
                <a:gd name="connsiteX724" fmla="*/ 1336039 w 3126739"/>
                <a:gd name="connsiteY724" fmla="*/ 684860 h 3555211"/>
                <a:gd name="connsiteX725" fmla="*/ 1351280 w 3126739"/>
                <a:gd name="connsiteY725" fmla="*/ 3212160 h 3555211"/>
                <a:gd name="connsiteX726" fmla="*/ 1336039 w 3126739"/>
                <a:gd name="connsiteY726" fmla="*/ 3212160 h 3555211"/>
                <a:gd name="connsiteX727" fmla="*/ 1315720 w 3126739"/>
                <a:gd name="connsiteY727" fmla="*/ 3171520 h 3555211"/>
                <a:gd name="connsiteX728" fmla="*/ 1338580 w 3126739"/>
                <a:gd name="connsiteY728" fmla="*/ 3171520 h 3555211"/>
                <a:gd name="connsiteX729" fmla="*/ 1351280 w 3126739"/>
                <a:gd name="connsiteY729" fmla="*/ 3212160 h 3555211"/>
                <a:gd name="connsiteX730" fmla="*/ 1508759 w 3126739"/>
                <a:gd name="connsiteY730" fmla="*/ 3483940 h 3555211"/>
                <a:gd name="connsiteX731" fmla="*/ 1516380 w 3126739"/>
                <a:gd name="connsiteY731" fmla="*/ 3481400 h 3555211"/>
                <a:gd name="connsiteX732" fmla="*/ 1524000 w 3126739"/>
                <a:gd name="connsiteY732" fmla="*/ 3491560 h 3555211"/>
                <a:gd name="connsiteX733" fmla="*/ 1516380 w 3126739"/>
                <a:gd name="connsiteY733" fmla="*/ 3494100 h 3555211"/>
                <a:gd name="connsiteX734" fmla="*/ 1508759 w 3126739"/>
                <a:gd name="connsiteY734" fmla="*/ 3483940 h 3555211"/>
                <a:gd name="connsiteX735" fmla="*/ 1447800 w 3126739"/>
                <a:gd name="connsiteY735" fmla="*/ 3222320 h 3555211"/>
                <a:gd name="connsiteX736" fmla="*/ 1422400 w 3126739"/>
                <a:gd name="connsiteY736" fmla="*/ 3237560 h 3555211"/>
                <a:gd name="connsiteX737" fmla="*/ 1404620 w 3126739"/>
                <a:gd name="connsiteY737" fmla="*/ 3255340 h 3555211"/>
                <a:gd name="connsiteX738" fmla="*/ 1404620 w 3126739"/>
                <a:gd name="connsiteY738" fmla="*/ 3229940 h 3555211"/>
                <a:gd name="connsiteX739" fmla="*/ 1381759 w 3126739"/>
                <a:gd name="connsiteY739" fmla="*/ 3204540 h 3555211"/>
                <a:gd name="connsiteX740" fmla="*/ 1384300 w 3126739"/>
                <a:gd name="connsiteY740" fmla="*/ 3179140 h 3555211"/>
                <a:gd name="connsiteX741" fmla="*/ 1424939 w 3126739"/>
                <a:gd name="connsiteY741" fmla="*/ 3186760 h 3555211"/>
                <a:gd name="connsiteX742" fmla="*/ 1447800 w 3126739"/>
                <a:gd name="connsiteY742" fmla="*/ 3222320 h 3555211"/>
                <a:gd name="connsiteX743" fmla="*/ 1450339 w 3126739"/>
                <a:gd name="connsiteY743" fmla="*/ 3354400 h 3555211"/>
                <a:gd name="connsiteX744" fmla="*/ 1470659 w 3126739"/>
                <a:gd name="connsiteY744" fmla="*/ 3369640 h 3555211"/>
                <a:gd name="connsiteX745" fmla="*/ 1412239 w 3126739"/>
                <a:gd name="connsiteY745" fmla="*/ 3415360 h 3555211"/>
                <a:gd name="connsiteX746" fmla="*/ 1402080 w 3126739"/>
                <a:gd name="connsiteY746" fmla="*/ 3402660 h 3555211"/>
                <a:gd name="connsiteX747" fmla="*/ 1379220 w 3126739"/>
                <a:gd name="connsiteY747" fmla="*/ 3364560 h 3555211"/>
                <a:gd name="connsiteX748" fmla="*/ 1374139 w 3126739"/>
                <a:gd name="connsiteY748" fmla="*/ 3344240 h 3555211"/>
                <a:gd name="connsiteX749" fmla="*/ 1402080 w 3126739"/>
                <a:gd name="connsiteY749" fmla="*/ 3341700 h 3555211"/>
                <a:gd name="connsiteX750" fmla="*/ 1450339 w 3126739"/>
                <a:gd name="connsiteY750" fmla="*/ 3354400 h 3555211"/>
                <a:gd name="connsiteX751" fmla="*/ 1465580 w 3126739"/>
                <a:gd name="connsiteY751" fmla="*/ 3168980 h 3555211"/>
                <a:gd name="connsiteX752" fmla="*/ 1455420 w 3126739"/>
                <a:gd name="connsiteY752" fmla="*/ 3179140 h 3555211"/>
                <a:gd name="connsiteX753" fmla="*/ 1452880 w 3126739"/>
                <a:gd name="connsiteY753" fmla="*/ 3171520 h 3555211"/>
                <a:gd name="connsiteX754" fmla="*/ 1463039 w 3126739"/>
                <a:gd name="connsiteY754" fmla="*/ 3163900 h 3555211"/>
                <a:gd name="connsiteX755" fmla="*/ 1465580 w 3126739"/>
                <a:gd name="connsiteY755" fmla="*/ 3168980 h 3555211"/>
                <a:gd name="connsiteX756" fmla="*/ 1501139 w 3126739"/>
                <a:gd name="connsiteY756" fmla="*/ 3245180 h 3555211"/>
                <a:gd name="connsiteX757" fmla="*/ 1488439 w 3126739"/>
                <a:gd name="connsiteY757" fmla="*/ 3250260 h 3555211"/>
                <a:gd name="connsiteX758" fmla="*/ 1470659 w 3126739"/>
                <a:gd name="connsiteY758" fmla="*/ 3222320 h 3555211"/>
                <a:gd name="connsiteX759" fmla="*/ 1480820 w 3126739"/>
                <a:gd name="connsiteY759" fmla="*/ 3212160 h 3555211"/>
                <a:gd name="connsiteX760" fmla="*/ 1501139 w 3126739"/>
                <a:gd name="connsiteY760" fmla="*/ 3245180 h 3555211"/>
                <a:gd name="connsiteX761" fmla="*/ 1508759 w 3126739"/>
                <a:gd name="connsiteY761" fmla="*/ 3268040 h 3555211"/>
                <a:gd name="connsiteX762" fmla="*/ 1501139 w 3126739"/>
                <a:gd name="connsiteY762" fmla="*/ 3270580 h 3555211"/>
                <a:gd name="connsiteX763" fmla="*/ 1493520 w 3126739"/>
                <a:gd name="connsiteY763" fmla="*/ 3257880 h 3555211"/>
                <a:gd name="connsiteX764" fmla="*/ 1503680 w 3126739"/>
                <a:gd name="connsiteY764" fmla="*/ 3252800 h 3555211"/>
                <a:gd name="connsiteX765" fmla="*/ 1508759 w 3126739"/>
                <a:gd name="connsiteY765" fmla="*/ 3268040 h 3555211"/>
                <a:gd name="connsiteX766" fmla="*/ 1551939 w 3126739"/>
                <a:gd name="connsiteY766" fmla="*/ 2798140 h 3555211"/>
                <a:gd name="connsiteX767" fmla="*/ 1526539 w 3126739"/>
                <a:gd name="connsiteY767" fmla="*/ 2790520 h 3555211"/>
                <a:gd name="connsiteX768" fmla="*/ 1524000 w 3126739"/>
                <a:gd name="connsiteY768" fmla="*/ 2777820 h 3555211"/>
                <a:gd name="connsiteX769" fmla="*/ 1549400 w 3126739"/>
                <a:gd name="connsiteY769" fmla="*/ 2780360 h 3555211"/>
                <a:gd name="connsiteX770" fmla="*/ 1551939 w 3126739"/>
                <a:gd name="connsiteY770" fmla="*/ 2798140 h 3555211"/>
                <a:gd name="connsiteX771" fmla="*/ 1534159 w 3126739"/>
                <a:gd name="connsiteY771" fmla="*/ 3285820 h 3555211"/>
                <a:gd name="connsiteX772" fmla="*/ 1534159 w 3126739"/>
                <a:gd name="connsiteY772" fmla="*/ 3298520 h 3555211"/>
                <a:gd name="connsiteX773" fmla="*/ 1526539 w 3126739"/>
                <a:gd name="connsiteY773" fmla="*/ 3301060 h 3555211"/>
                <a:gd name="connsiteX774" fmla="*/ 1524000 w 3126739"/>
                <a:gd name="connsiteY774" fmla="*/ 3288360 h 3555211"/>
                <a:gd name="connsiteX775" fmla="*/ 1534159 w 3126739"/>
                <a:gd name="connsiteY775" fmla="*/ 3285820 h 3555211"/>
                <a:gd name="connsiteX776" fmla="*/ 1551939 w 3126739"/>
                <a:gd name="connsiteY776" fmla="*/ 3405200 h 3555211"/>
                <a:gd name="connsiteX777" fmla="*/ 1526539 w 3126739"/>
                <a:gd name="connsiteY777" fmla="*/ 3400120 h 3555211"/>
                <a:gd name="connsiteX778" fmla="*/ 1501139 w 3126739"/>
                <a:gd name="connsiteY778" fmla="*/ 3374720 h 3555211"/>
                <a:gd name="connsiteX779" fmla="*/ 1521459 w 3126739"/>
                <a:gd name="connsiteY779" fmla="*/ 3359480 h 3555211"/>
                <a:gd name="connsiteX780" fmla="*/ 1551939 w 3126739"/>
                <a:gd name="connsiteY780" fmla="*/ 3405200 h 3555211"/>
                <a:gd name="connsiteX781" fmla="*/ 1569720 w 3126739"/>
                <a:gd name="connsiteY781" fmla="*/ 3227400 h 3555211"/>
                <a:gd name="connsiteX782" fmla="*/ 1592580 w 3126739"/>
                <a:gd name="connsiteY782" fmla="*/ 3227400 h 3555211"/>
                <a:gd name="connsiteX783" fmla="*/ 1592580 w 3126739"/>
                <a:gd name="connsiteY783" fmla="*/ 3255340 h 3555211"/>
                <a:gd name="connsiteX784" fmla="*/ 1579880 w 3126739"/>
                <a:gd name="connsiteY784" fmla="*/ 3265500 h 3555211"/>
                <a:gd name="connsiteX785" fmla="*/ 1569720 w 3126739"/>
                <a:gd name="connsiteY785" fmla="*/ 3227400 h 3555211"/>
                <a:gd name="connsiteX786" fmla="*/ 1602739 w 3126739"/>
                <a:gd name="connsiteY786" fmla="*/ 2772740 h 3555211"/>
                <a:gd name="connsiteX787" fmla="*/ 1595120 w 3126739"/>
                <a:gd name="connsiteY787" fmla="*/ 2775280 h 3555211"/>
                <a:gd name="connsiteX788" fmla="*/ 1584959 w 3126739"/>
                <a:gd name="connsiteY788" fmla="*/ 2765120 h 3555211"/>
                <a:gd name="connsiteX789" fmla="*/ 1592580 w 3126739"/>
                <a:gd name="connsiteY789" fmla="*/ 2762580 h 3555211"/>
                <a:gd name="connsiteX790" fmla="*/ 1602739 w 3126739"/>
                <a:gd name="connsiteY790" fmla="*/ 2772740 h 3555211"/>
                <a:gd name="connsiteX791" fmla="*/ 1640839 w 3126739"/>
                <a:gd name="connsiteY791" fmla="*/ 446100 h 3555211"/>
                <a:gd name="connsiteX792" fmla="*/ 1630680 w 3126739"/>
                <a:gd name="connsiteY792" fmla="*/ 453720 h 3555211"/>
                <a:gd name="connsiteX793" fmla="*/ 1628139 w 3126739"/>
                <a:gd name="connsiteY793" fmla="*/ 446100 h 3555211"/>
                <a:gd name="connsiteX794" fmla="*/ 1638300 w 3126739"/>
                <a:gd name="connsiteY794" fmla="*/ 435940 h 3555211"/>
                <a:gd name="connsiteX795" fmla="*/ 1640839 w 3126739"/>
                <a:gd name="connsiteY795" fmla="*/ 446100 h 3555211"/>
                <a:gd name="connsiteX796" fmla="*/ 1724659 w 3126739"/>
                <a:gd name="connsiteY796" fmla="*/ 537540 h 3555211"/>
                <a:gd name="connsiteX797" fmla="*/ 1734820 w 3126739"/>
                <a:gd name="connsiteY797" fmla="*/ 532460 h 3555211"/>
                <a:gd name="connsiteX798" fmla="*/ 1737359 w 3126739"/>
                <a:gd name="connsiteY798" fmla="*/ 545160 h 3555211"/>
                <a:gd name="connsiteX799" fmla="*/ 1729739 w 3126739"/>
                <a:gd name="connsiteY799" fmla="*/ 547700 h 3555211"/>
                <a:gd name="connsiteX800" fmla="*/ 1724659 w 3126739"/>
                <a:gd name="connsiteY800" fmla="*/ 537540 h 3555211"/>
                <a:gd name="connsiteX801" fmla="*/ 1706880 w 3126739"/>
                <a:gd name="connsiteY801" fmla="*/ 3420440 h 3555211"/>
                <a:gd name="connsiteX802" fmla="*/ 1714500 w 3126739"/>
                <a:gd name="connsiteY802" fmla="*/ 3417900 h 3555211"/>
                <a:gd name="connsiteX803" fmla="*/ 1724659 w 3126739"/>
                <a:gd name="connsiteY803" fmla="*/ 3428060 h 3555211"/>
                <a:gd name="connsiteX804" fmla="*/ 1717039 w 3126739"/>
                <a:gd name="connsiteY804" fmla="*/ 3430600 h 3555211"/>
                <a:gd name="connsiteX805" fmla="*/ 1706880 w 3126739"/>
                <a:gd name="connsiteY805" fmla="*/ 3420440 h 3555211"/>
                <a:gd name="connsiteX806" fmla="*/ 1706880 w 3126739"/>
                <a:gd name="connsiteY806" fmla="*/ 3379800 h 3555211"/>
                <a:gd name="connsiteX807" fmla="*/ 1714500 w 3126739"/>
                <a:gd name="connsiteY807" fmla="*/ 3377260 h 3555211"/>
                <a:gd name="connsiteX808" fmla="*/ 1714500 w 3126739"/>
                <a:gd name="connsiteY808" fmla="*/ 3389960 h 3555211"/>
                <a:gd name="connsiteX809" fmla="*/ 1706880 w 3126739"/>
                <a:gd name="connsiteY809" fmla="*/ 3392500 h 3555211"/>
                <a:gd name="connsiteX810" fmla="*/ 1706880 w 3126739"/>
                <a:gd name="connsiteY810" fmla="*/ 3379800 h 3555211"/>
                <a:gd name="connsiteX811" fmla="*/ 1694180 w 3126739"/>
                <a:gd name="connsiteY811" fmla="*/ 3313760 h 3555211"/>
                <a:gd name="connsiteX812" fmla="*/ 1701800 w 3126739"/>
                <a:gd name="connsiteY812" fmla="*/ 3311220 h 3555211"/>
                <a:gd name="connsiteX813" fmla="*/ 1704339 w 3126739"/>
                <a:gd name="connsiteY813" fmla="*/ 3323920 h 3555211"/>
                <a:gd name="connsiteX814" fmla="*/ 1696720 w 3126739"/>
                <a:gd name="connsiteY814" fmla="*/ 3326460 h 3555211"/>
                <a:gd name="connsiteX815" fmla="*/ 1694180 w 3126739"/>
                <a:gd name="connsiteY815" fmla="*/ 3313760 h 3555211"/>
                <a:gd name="connsiteX816" fmla="*/ 1678939 w 3126739"/>
                <a:gd name="connsiteY816" fmla="*/ 3407740 h 3555211"/>
                <a:gd name="connsiteX817" fmla="*/ 1686559 w 3126739"/>
                <a:gd name="connsiteY817" fmla="*/ 3405200 h 3555211"/>
                <a:gd name="connsiteX818" fmla="*/ 1689100 w 3126739"/>
                <a:gd name="connsiteY818" fmla="*/ 3417900 h 3555211"/>
                <a:gd name="connsiteX819" fmla="*/ 1681480 w 3126739"/>
                <a:gd name="connsiteY819" fmla="*/ 3420440 h 3555211"/>
                <a:gd name="connsiteX820" fmla="*/ 1678939 w 3126739"/>
                <a:gd name="connsiteY820" fmla="*/ 3407740 h 3555211"/>
                <a:gd name="connsiteX821" fmla="*/ 1623059 w 3126739"/>
                <a:gd name="connsiteY821" fmla="*/ 3430600 h 3555211"/>
                <a:gd name="connsiteX822" fmla="*/ 1615439 w 3126739"/>
                <a:gd name="connsiteY822" fmla="*/ 3433140 h 3555211"/>
                <a:gd name="connsiteX823" fmla="*/ 1615439 w 3126739"/>
                <a:gd name="connsiteY823" fmla="*/ 3420440 h 3555211"/>
                <a:gd name="connsiteX824" fmla="*/ 1623059 w 3126739"/>
                <a:gd name="connsiteY824" fmla="*/ 3417900 h 3555211"/>
                <a:gd name="connsiteX825" fmla="*/ 1623059 w 3126739"/>
                <a:gd name="connsiteY825" fmla="*/ 3430600 h 3555211"/>
                <a:gd name="connsiteX826" fmla="*/ 1640839 w 3126739"/>
                <a:gd name="connsiteY826" fmla="*/ 3270580 h 3555211"/>
                <a:gd name="connsiteX827" fmla="*/ 1640839 w 3126739"/>
                <a:gd name="connsiteY827" fmla="*/ 3295980 h 3555211"/>
                <a:gd name="connsiteX828" fmla="*/ 1623059 w 3126739"/>
                <a:gd name="connsiteY828" fmla="*/ 3295980 h 3555211"/>
                <a:gd name="connsiteX829" fmla="*/ 1623059 w 3126739"/>
                <a:gd name="connsiteY829" fmla="*/ 3280740 h 3555211"/>
                <a:gd name="connsiteX830" fmla="*/ 1640839 w 3126739"/>
                <a:gd name="connsiteY830" fmla="*/ 3270580 h 3555211"/>
                <a:gd name="connsiteX831" fmla="*/ 1653539 w 3126739"/>
                <a:gd name="connsiteY831" fmla="*/ 514680 h 3555211"/>
                <a:gd name="connsiteX832" fmla="*/ 1645920 w 3126739"/>
                <a:gd name="connsiteY832" fmla="*/ 517220 h 3555211"/>
                <a:gd name="connsiteX833" fmla="*/ 1638300 w 3126739"/>
                <a:gd name="connsiteY833" fmla="*/ 504520 h 3555211"/>
                <a:gd name="connsiteX834" fmla="*/ 1648459 w 3126739"/>
                <a:gd name="connsiteY834" fmla="*/ 499440 h 3555211"/>
                <a:gd name="connsiteX835" fmla="*/ 1653539 w 3126739"/>
                <a:gd name="connsiteY835" fmla="*/ 514680 h 3555211"/>
                <a:gd name="connsiteX836" fmla="*/ 1694180 w 3126739"/>
                <a:gd name="connsiteY836" fmla="*/ 3242640 h 3555211"/>
                <a:gd name="connsiteX837" fmla="*/ 1663700 w 3126739"/>
                <a:gd name="connsiteY837" fmla="*/ 3242640 h 3555211"/>
                <a:gd name="connsiteX838" fmla="*/ 1648459 w 3126739"/>
                <a:gd name="connsiteY838" fmla="*/ 3219780 h 3555211"/>
                <a:gd name="connsiteX839" fmla="*/ 1673859 w 3126739"/>
                <a:gd name="connsiteY839" fmla="*/ 3222320 h 3555211"/>
                <a:gd name="connsiteX840" fmla="*/ 1694180 w 3126739"/>
                <a:gd name="connsiteY840" fmla="*/ 3242640 h 3555211"/>
                <a:gd name="connsiteX841" fmla="*/ 1686559 w 3126739"/>
                <a:gd name="connsiteY841" fmla="*/ 2920060 h 3555211"/>
                <a:gd name="connsiteX842" fmla="*/ 1711959 w 3126739"/>
                <a:gd name="connsiteY842" fmla="*/ 2922600 h 3555211"/>
                <a:gd name="connsiteX843" fmla="*/ 1714500 w 3126739"/>
                <a:gd name="connsiteY843" fmla="*/ 2937840 h 3555211"/>
                <a:gd name="connsiteX844" fmla="*/ 1689100 w 3126739"/>
                <a:gd name="connsiteY844" fmla="*/ 2930220 h 3555211"/>
                <a:gd name="connsiteX845" fmla="*/ 1686559 w 3126739"/>
                <a:gd name="connsiteY845" fmla="*/ 2920060 h 3555211"/>
                <a:gd name="connsiteX846" fmla="*/ 1732280 w 3126739"/>
                <a:gd name="connsiteY846" fmla="*/ 458800 h 3555211"/>
                <a:gd name="connsiteX847" fmla="*/ 1722120 w 3126739"/>
                <a:gd name="connsiteY847" fmla="*/ 468960 h 3555211"/>
                <a:gd name="connsiteX848" fmla="*/ 1719580 w 3126739"/>
                <a:gd name="connsiteY848" fmla="*/ 461340 h 3555211"/>
                <a:gd name="connsiteX849" fmla="*/ 1729739 w 3126739"/>
                <a:gd name="connsiteY849" fmla="*/ 451180 h 3555211"/>
                <a:gd name="connsiteX850" fmla="*/ 1732280 w 3126739"/>
                <a:gd name="connsiteY850" fmla="*/ 458800 h 3555211"/>
                <a:gd name="connsiteX851" fmla="*/ 1739900 w 3126739"/>
                <a:gd name="connsiteY851" fmla="*/ 522300 h 3555211"/>
                <a:gd name="connsiteX852" fmla="*/ 1719580 w 3126739"/>
                <a:gd name="connsiteY852" fmla="*/ 527380 h 3555211"/>
                <a:gd name="connsiteX853" fmla="*/ 1699259 w 3126739"/>
                <a:gd name="connsiteY853" fmla="*/ 514680 h 3555211"/>
                <a:gd name="connsiteX854" fmla="*/ 1706880 w 3126739"/>
                <a:gd name="connsiteY854" fmla="*/ 504520 h 3555211"/>
                <a:gd name="connsiteX855" fmla="*/ 1739900 w 3126739"/>
                <a:gd name="connsiteY855" fmla="*/ 522300 h 3555211"/>
                <a:gd name="connsiteX856" fmla="*/ 1760220 w 3126739"/>
                <a:gd name="connsiteY856" fmla="*/ 237820 h 3555211"/>
                <a:gd name="connsiteX857" fmla="*/ 1752600 w 3126739"/>
                <a:gd name="connsiteY857" fmla="*/ 240360 h 3555211"/>
                <a:gd name="connsiteX858" fmla="*/ 1742439 w 3126739"/>
                <a:gd name="connsiteY858" fmla="*/ 230200 h 3555211"/>
                <a:gd name="connsiteX859" fmla="*/ 1750059 w 3126739"/>
                <a:gd name="connsiteY859" fmla="*/ 227660 h 3555211"/>
                <a:gd name="connsiteX860" fmla="*/ 1760220 w 3126739"/>
                <a:gd name="connsiteY860" fmla="*/ 237820 h 3555211"/>
                <a:gd name="connsiteX861" fmla="*/ 1770380 w 3126739"/>
                <a:gd name="connsiteY861" fmla="*/ 3456000 h 3555211"/>
                <a:gd name="connsiteX862" fmla="*/ 1762759 w 3126739"/>
                <a:gd name="connsiteY862" fmla="*/ 3481400 h 3555211"/>
                <a:gd name="connsiteX863" fmla="*/ 1750059 w 3126739"/>
                <a:gd name="connsiteY863" fmla="*/ 3483940 h 3555211"/>
                <a:gd name="connsiteX864" fmla="*/ 1752600 w 3126739"/>
                <a:gd name="connsiteY864" fmla="*/ 3458540 h 3555211"/>
                <a:gd name="connsiteX865" fmla="*/ 1770380 w 3126739"/>
                <a:gd name="connsiteY865" fmla="*/ 3456000 h 3555211"/>
                <a:gd name="connsiteX866" fmla="*/ 1704339 w 3126739"/>
                <a:gd name="connsiteY866" fmla="*/ 95580 h 3555211"/>
                <a:gd name="connsiteX867" fmla="*/ 1676400 w 3126739"/>
                <a:gd name="connsiteY867" fmla="*/ 98120 h 3555211"/>
                <a:gd name="connsiteX868" fmla="*/ 1663700 w 3126739"/>
                <a:gd name="connsiteY868" fmla="*/ 82880 h 3555211"/>
                <a:gd name="connsiteX869" fmla="*/ 1694180 w 3126739"/>
                <a:gd name="connsiteY869" fmla="*/ 67640 h 3555211"/>
                <a:gd name="connsiteX870" fmla="*/ 1704339 w 3126739"/>
                <a:gd name="connsiteY870" fmla="*/ 95580 h 3555211"/>
                <a:gd name="connsiteX871" fmla="*/ 1803400 w 3126739"/>
                <a:gd name="connsiteY871" fmla="*/ 3285820 h 3555211"/>
                <a:gd name="connsiteX872" fmla="*/ 1811020 w 3126739"/>
                <a:gd name="connsiteY872" fmla="*/ 3275660 h 3555211"/>
                <a:gd name="connsiteX873" fmla="*/ 1818639 w 3126739"/>
                <a:gd name="connsiteY873" fmla="*/ 3288360 h 3555211"/>
                <a:gd name="connsiteX874" fmla="*/ 1816100 w 3126739"/>
                <a:gd name="connsiteY874" fmla="*/ 3295980 h 3555211"/>
                <a:gd name="connsiteX875" fmla="*/ 1803400 w 3126739"/>
                <a:gd name="connsiteY875" fmla="*/ 3285820 h 3555211"/>
                <a:gd name="connsiteX876" fmla="*/ 1823720 w 3126739"/>
                <a:gd name="connsiteY876" fmla="*/ 3298520 h 3555211"/>
                <a:gd name="connsiteX877" fmla="*/ 1826259 w 3126739"/>
                <a:gd name="connsiteY877" fmla="*/ 3311220 h 3555211"/>
                <a:gd name="connsiteX878" fmla="*/ 1818639 w 3126739"/>
                <a:gd name="connsiteY878" fmla="*/ 3313760 h 3555211"/>
                <a:gd name="connsiteX879" fmla="*/ 1811020 w 3126739"/>
                <a:gd name="connsiteY879" fmla="*/ 3301060 h 3555211"/>
                <a:gd name="connsiteX880" fmla="*/ 1823720 w 3126739"/>
                <a:gd name="connsiteY880" fmla="*/ 3298520 h 3555211"/>
                <a:gd name="connsiteX881" fmla="*/ 1813559 w 3126739"/>
                <a:gd name="connsiteY881" fmla="*/ 3118180 h 3555211"/>
                <a:gd name="connsiteX882" fmla="*/ 1816100 w 3126739"/>
                <a:gd name="connsiteY882" fmla="*/ 3146120 h 3555211"/>
                <a:gd name="connsiteX883" fmla="*/ 1793239 w 3126739"/>
                <a:gd name="connsiteY883" fmla="*/ 3171520 h 3555211"/>
                <a:gd name="connsiteX884" fmla="*/ 1793239 w 3126739"/>
                <a:gd name="connsiteY884" fmla="*/ 3146120 h 3555211"/>
                <a:gd name="connsiteX885" fmla="*/ 1813559 w 3126739"/>
                <a:gd name="connsiteY885" fmla="*/ 3118180 h 3555211"/>
                <a:gd name="connsiteX886" fmla="*/ 1828800 w 3126739"/>
                <a:gd name="connsiteY886" fmla="*/ 992200 h 3555211"/>
                <a:gd name="connsiteX887" fmla="*/ 1821180 w 3126739"/>
                <a:gd name="connsiteY887" fmla="*/ 994740 h 3555211"/>
                <a:gd name="connsiteX888" fmla="*/ 1811020 w 3126739"/>
                <a:gd name="connsiteY888" fmla="*/ 984580 h 3555211"/>
                <a:gd name="connsiteX889" fmla="*/ 1818639 w 3126739"/>
                <a:gd name="connsiteY889" fmla="*/ 982040 h 3555211"/>
                <a:gd name="connsiteX890" fmla="*/ 1828800 w 3126739"/>
                <a:gd name="connsiteY890" fmla="*/ 992200 h 3555211"/>
                <a:gd name="connsiteX891" fmla="*/ 1833880 w 3126739"/>
                <a:gd name="connsiteY891" fmla="*/ 3351860 h 3555211"/>
                <a:gd name="connsiteX892" fmla="*/ 1826259 w 3126739"/>
                <a:gd name="connsiteY892" fmla="*/ 3354400 h 3555211"/>
                <a:gd name="connsiteX893" fmla="*/ 1816100 w 3126739"/>
                <a:gd name="connsiteY893" fmla="*/ 3344240 h 3555211"/>
                <a:gd name="connsiteX894" fmla="*/ 1823720 w 3126739"/>
                <a:gd name="connsiteY894" fmla="*/ 3341700 h 3555211"/>
                <a:gd name="connsiteX895" fmla="*/ 1833880 w 3126739"/>
                <a:gd name="connsiteY895" fmla="*/ 3351860 h 3555211"/>
                <a:gd name="connsiteX896" fmla="*/ 1882139 w 3126739"/>
                <a:gd name="connsiteY896" fmla="*/ 697560 h 3555211"/>
                <a:gd name="connsiteX897" fmla="*/ 1889759 w 3126739"/>
                <a:gd name="connsiteY897" fmla="*/ 695020 h 3555211"/>
                <a:gd name="connsiteX898" fmla="*/ 1899920 w 3126739"/>
                <a:gd name="connsiteY898" fmla="*/ 705180 h 3555211"/>
                <a:gd name="connsiteX899" fmla="*/ 1892300 w 3126739"/>
                <a:gd name="connsiteY899" fmla="*/ 707720 h 3555211"/>
                <a:gd name="connsiteX900" fmla="*/ 1882139 w 3126739"/>
                <a:gd name="connsiteY900" fmla="*/ 697560 h 3555211"/>
                <a:gd name="connsiteX901" fmla="*/ 1877059 w 3126739"/>
                <a:gd name="connsiteY901" fmla="*/ 344500 h 3555211"/>
                <a:gd name="connsiteX902" fmla="*/ 1874520 w 3126739"/>
                <a:gd name="connsiteY902" fmla="*/ 352120 h 3555211"/>
                <a:gd name="connsiteX903" fmla="*/ 1864359 w 3126739"/>
                <a:gd name="connsiteY903" fmla="*/ 341960 h 3555211"/>
                <a:gd name="connsiteX904" fmla="*/ 1871980 w 3126739"/>
                <a:gd name="connsiteY904" fmla="*/ 331800 h 3555211"/>
                <a:gd name="connsiteX905" fmla="*/ 1877059 w 3126739"/>
                <a:gd name="connsiteY905" fmla="*/ 344500 h 3555211"/>
                <a:gd name="connsiteX906" fmla="*/ 1887220 w 3126739"/>
                <a:gd name="connsiteY906" fmla="*/ 367360 h 3555211"/>
                <a:gd name="connsiteX907" fmla="*/ 1879600 w 3126739"/>
                <a:gd name="connsiteY907" fmla="*/ 369900 h 3555211"/>
                <a:gd name="connsiteX908" fmla="*/ 1871980 w 3126739"/>
                <a:gd name="connsiteY908" fmla="*/ 357200 h 3555211"/>
                <a:gd name="connsiteX909" fmla="*/ 1882139 w 3126739"/>
                <a:gd name="connsiteY909" fmla="*/ 352120 h 3555211"/>
                <a:gd name="connsiteX910" fmla="*/ 1887220 w 3126739"/>
                <a:gd name="connsiteY910" fmla="*/ 367360 h 3555211"/>
                <a:gd name="connsiteX911" fmla="*/ 1899920 w 3126739"/>
                <a:gd name="connsiteY911" fmla="*/ 547700 h 3555211"/>
                <a:gd name="connsiteX912" fmla="*/ 1887220 w 3126739"/>
                <a:gd name="connsiteY912" fmla="*/ 547700 h 3555211"/>
                <a:gd name="connsiteX913" fmla="*/ 1884680 w 3126739"/>
                <a:gd name="connsiteY913" fmla="*/ 540080 h 3555211"/>
                <a:gd name="connsiteX914" fmla="*/ 1897380 w 3126739"/>
                <a:gd name="connsiteY914" fmla="*/ 537540 h 3555211"/>
                <a:gd name="connsiteX915" fmla="*/ 1899920 w 3126739"/>
                <a:gd name="connsiteY915" fmla="*/ 547700 h 3555211"/>
                <a:gd name="connsiteX916" fmla="*/ 2758440 w 3126739"/>
                <a:gd name="connsiteY916" fmla="*/ 1825320 h 3555211"/>
                <a:gd name="connsiteX917" fmla="*/ 2750820 w 3126739"/>
                <a:gd name="connsiteY917" fmla="*/ 1812620 h 3555211"/>
                <a:gd name="connsiteX918" fmla="*/ 2760980 w 3126739"/>
                <a:gd name="connsiteY918" fmla="*/ 1807540 h 3555211"/>
                <a:gd name="connsiteX919" fmla="*/ 2763520 w 3126739"/>
                <a:gd name="connsiteY919" fmla="*/ 1820240 h 3555211"/>
                <a:gd name="connsiteX920" fmla="*/ 2758440 w 3126739"/>
                <a:gd name="connsiteY920" fmla="*/ 1825320 h 3555211"/>
                <a:gd name="connsiteX921" fmla="*/ 2707640 w 3126739"/>
                <a:gd name="connsiteY921" fmla="*/ 2290140 h 3555211"/>
                <a:gd name="connsiteX922" fmla="*/ 2720340 w 3126739"/>
                <a:gd name="connsiteY922" fmla="*/ 2287600 h 3555211"/>
                <a:gd name="connsiteX923" fmla="*/ 2722880 w 3126739"/>
                <a:gd name="connsiteY923" fmla="*/ 2295220 h 3555211"/>
                <a:gd name="connsiteX924" fmla="*/ 2710180 w 3126739"/>
                <a:gd name="connsiteY924" fmla="*/ 2295220 h 3555211"/>
                <a:gd name="connsiteX925" fmla="*/ 2707640 w 3126739"/>
                <a:gd name="connsiteY925" fmla="*/ 2290140 h 3555211"/>
                <a:gd name="connsiteX926" fmla="*/ 2687320 w 3126739"/>
                <a:gd name="connsiteY926" fmla="*/ 1937080 h 3555211"/>
                <a:gd name="connsiteX927" fmla="*/ 2702559 w 3126739"/>
                <a:gd name="connsiteY927" fmla="*/ 1909140 h 3555211"/>
                <a:gd name="connsiteX928" fmla="*/ 2710180 w 3126739"/>
                <a:gd name="connsiteY928" fmla="*/ 1944700 h 3555211"/>
                <a:gd name="connsiteX929" fmla="*/ 2715259 w 3126739"/>
                <a:gd name="connsiteY929" fmla="*/ 1949780 h 3555211"/>
                <a:gd name="connsiteX930" fmla="*/ 2733040 w 3126739"/>
                <a:gd name="connsiteY930" fmla="*/ 1967560 h 3555211"/>
                <a:gd name="connsiteX931" fmla="*/ 2702559 w 3126739"/>
                <a:gd name="connsiteY931" fmla="*/ 1970100 h 3555211"/>
                <a:gd name="connsiteX932" fmla="*/ 2687320 w 3126739"/>
                <a:gd name="connsiteY932" fmla="*/ 1937080 h 3555211"/>
                <a:gd name="connsiteX933" fmla="*/ 2677159 w 3126739"/>
                <a:gd name="connsiteY933" fmla="*/ 2219020 h 3555211"/>
                <a:gd name="connsiteX934" fmla="*/ 2689859 w 3126739"/>
                <a:gd name="connsiteY934" fmla="*/ 2216480 h 3555211"/>
                <a:gd name="connsiteX935" fmla="*/ 2692400 w 3126739"/>
                <a:gd name="connsiteY935" fmla="*/ 2224100 h 3555211"/>
                <a:gd name="connsiteX936" fmla="*/ 2679700 w 3126739"/>
                <a:gd name="connsiteY936" fmla="*/ 2224100 h 3555211"/>
                <a:gd name="connsiteX937" fmla="*/ 2677159 w 3126739"/>
                <a:gd name="connsiteY937" fmla="*/ 2219020 h 3555211"/>
                <a:gd name="connsiteX938" fmla="*/ 2669540 w 3126739"/>
                <a:gd name="connsiteY938" fmla="*/ 1822780 h 3555211"/>
                <a:gd name="connsiteX939" fmla="*/ 2677159 w 3126739"/>
                <a:gd name="connsiteY939" fmla="*/ 1820240 h 3555211"/>
                <a:gd name="connsiteX940" fmla="*/ 2687320 w 3126739"/>
                <a:gd name="connsiteY940" fmla="*/ 1830400 h 3555211"/>
                <a:gd name="connsiteX941" fmla="*/ 2679700 w 3126739"/>
                <a:gd name="connsiteY941" fmla="*/ 1832940 h 3555211"/>
                <a:gd name="connsiteX942" fmla="*/ 2669540 w 3126739"/>
                <a:gd name="connsiteY942" fmla="*/ 1822780 h 3555211"/>
                <a:gd name="connsiteX943" fmla="*/ 2656840 w 3126739"/>
                <a:gd name="connsiteY943" fmla="*/ 2427300 h 3555211"/>
                <a:gd name="connsiteX944" fmla="*/ 2664459 w 3126739"/>
                <a:gd name="connsiteY944" fmla="*/ 2424760 h 3555211"/>
                <a:gd name="connsiteX945" fmla="*/ 2674620 w 3126739"/>
                <a:gd name="connsiteY945" fmla="*/ 2434920 h 3555211"/>
                <a:gd name="connsiteX946" fmla="*/ 2667000 w 3126739"/>
                <a:gd name="connsiteY946" fmla="*/ 2437460 h 3555211"/>
                <a:gd name="connsiteX947" fmla="*/ 2656840 w 3126739"/>
                <a:gd name="connsiteY947" fmla="*/ 2427300 h 3555211"/>
                <a:gd name="connsiteX948" fmla="*/ 2628900 w 3126739"/>
                <a:gd name="connsiteY948" fmla="*/ 2495880 h 3555211"/>
                <a:gd name="connsiteX949" fmla="*/ 2641600 w 3126739"/>
                <a:gd name="connsiteY949" fmla="*/ 2493340 h 3555211"/>
                <a:gd name="connsiteX950" fmla="*/ 2644140 w 3126739"/>
                <a:gd name="connsiteY950" fmla="*/ 2500960 h 3555211"/>
                <a:gd name="connsiteX951" fmla="*/ 2631440 w 3126739"/>
                <a:gd name="connsiteY951" fmla="*/ 2508580 h 3555211"/>
                <a:gd name="connsiteX952" fmla="*/ 2628900 w 3126739"/>
                <a:gd name="connsiteY952" fmla="*/ 2495880 h 3555211"/>
                <a:gd name="connsiteX953" fmla="*/ 2585720 w 3126739"/>
                <a:gd name="connsiteY953" fmla="*/ 1632280 h 3555211"/>
                <a:gd name="connsiteX954" fmla="*/ 2598420 w 3126739"/>
                <a:gd name="connsiteY954" fmla="*/ 1611960 h 3555211"/>
                <a:gd name="connsiteX955" fmla="*/ 2606040 w 3126739"/>
                <a:gd name="connsiteY955" fmla="*/ 1622120 h 3555211"/>
                <a:gd name="connsiteX956" fmla="*/ 2593340 w 3126739"/>
                <a:gd name="connsiteY956" fmla="*/ 1644980 h 3555211"/>
                <a:gd name="connsiteX957" fmla="*/ 2585720 w 3126739"/>
                <a:gd name="connsiteY957" fmla="*/ 1632280 h 3555211"/>
                <a:gd name="connsiteX958" fmla="*/ 2606040 w 3126739"/>
                <a:gd name="connsiteY958" fmla="*/ 2371420 h 3555211"/>
                <a:gd name="connsiteX959" fmla="*/ 2611120 w 3126739"/>
                <a:gd name="connsiteY959" fmla="*/ 2391740 h 3555211"/>
                <a:gd name="connsiteX960" fmla="*/ 2598420 w 3126739"/>
                <a:gd name="connsiteY960" fmla="*/ 2412060 h 3555211"/>
                <a:gd name="connsiteX961" fmla="*/ 2588259 w 3126739"/>
                <a:gd name="connsiteY961" fmla="*/ 2404440 h 3555211"/>
                <a:gd name="connsiteX962" fmla="*/ 2606040 w 3126739"/>
                <a:gd name="connsiteY962" fmla="*/ 2371420 h 3555211"/>
                <a:gd name="connsiteX963" fmla="*/ 2593340 w 3126739"/>
                <a:gd name="connsiteY963" fmla="*/ 1558620 h 3555211"/>
                <a:gd name="connsiteX964" fmla="*/ 2600959 w 3126739"/>
                <a:gd name="connsiteY964" fmla="*/ 1556080 h 3555211"/>
                <a:gd name="connsiteX965" fmla="*/ 2611120 w 3126739"/>
                <a:gd name="connsiteY965" fmla="*/ 1566240 h 3555211"/>
                <a:gd name="connsiteX966" fmla="*/ 2603500 w 3126739"/>
                <a:gd name="connsiteY966" fmla="*/ 1568780 h 3555211"/>
                <a:gd name="connsiteX967" fmla="*/ 2593340 w 3126739"/>
                <a:gd name="connsiteY967" fmla="*/ 1558620 h 3555211"/>
                <a:gd name="connsiteX968" fmla="*/ 2616200 w 3126739"/>
                <a:gd name="connsiteY968" fmla="*/ 1891360 h 3555211"/>
                <a:gd name="connsiteX969" fmla="*/ 2618740 w 3126739"/>
                <a:gd name="connsiteY969" fmla="*/ 1898980 h 3555211"/>
                <a:gd name="connsiteX970" fmla="*/ 2608580 w 3126739"/>
                <a:gd name="connsiteY970" fmla="*/ 1906600 h 3555211"/>
                <a:gd name="connsiteX971" fmla="*/ 2606040 w 3126739"/>
                <a:gd name="connsiteY971" fmla="*/ 1898980 h 3555211"/>
                <a:gd name="connsiteX972" fmla="*/ 2616200 w 3126739"/>
                <a:gd name="connsiteY972" fmla="*/ 1891360 h 3555211"/>
                <a:gd name="connsiteX973" fmla="*/ 2639059 w 3126739"/>
                <a:gd name="connsiteY973" fmla="*/ 2371420 h 3555211"/>
                <a:gd name="connsiteX974" fmla="*/ 2616200 w 3126739"/>
                <a:gd name="connsiteY974" fmla="*/ 2381580 h 3555211"/>
                <a:gd name="connsiteX975" fmla="*/ 2639059 w 3126739"/>
                <a:gd name="connsiteY975" fmla="*/ 2371420 h 3555211"/>
                <a:gd name="connsiteX976" fmla="*/ 2623820 w 3126739"/>
                <a:gd name="connsiteY976" fmla="*/ 2427300 h 3555211"/>
                <a:gd name="connsiteX977" fmla="*/ 2633980 w 3126739"/>
                <a:gd name="connsiteY977" fmla="*/ 2437460 h 3555211"/>
                <a:gd name="connsiteX978" fmla="*/ 2626359 w 3126739"/>
                <a:gd name="connsiteY978" fmla="*/ 2440000 h 3555211"/>
                <a:gd name="connsiteX979" fmla="*/ 2618740 w 3126739"/>
                <a:gd name="connsiteY979" fmla="*/ 2429840 h 3555211"/>
                <a:gd name="connsiteX980" fmla="*/ 2623820 w 3126739"/>
                <a:gd name="connsiteY980" fmla="*/ 2427300 h 3555211"/>
                <a:gd name="connsiteX981" fmla="*/ 2578100 w 3126739"/>
                <a:gd name="connsiteY981" fmla="*/ 2694000 h 3555211"/>
                <a:gd name="connsiteX982" fmla="*/ 2588259 w 3126739"/>
                <a:gd name="connsiteY982" fmla="*/ 2686380 h 3555211"/>
                <a:gd name="connsiteX983" fmla="*/ 2590800 w 3126739"/>
                <a:gd name="connsiteY983" fmla="*/ 2694000 h 3555211"/>
                <a:gd name="connsiteX984" fmla="*/ 2580640 w 3126739"/>
                <a:gd name="connsiteY984" fmla="*/ 2704160 h 3555211"/>
                <a:gd name="connsiteX985" fmla="*/ 2578100 w 3126739"/>
                <a:gd name="connsiteY985" fmla="*/ 2694000 h 3555211"/>
                <a:gd name="connsiteX986" fmla="*/ 2519680 w 3126739"/>
                <a:gd name="connsiteY986" fmla="*/ 2579700 h 3555211"/>
                <a:gd name="connsiteX987" fmla="*/ 2529840 w 3126739"/>
                <a:gd name="connsiteY987" fmla="*/ 2567000 h 3555211"/>
                <a:gd name="connsiteX988" fmla="*/ 2542540 w 3126739"/>
                <a:gd name="connsiteY988" fmla="*/ 2579700 h 3555211"/>
                <a:gd name="connsiteX989" fmla="*/ 2524759 w 3126739"/>
                <a:gd name="connsiteY989" fmla="*/ 2597480 h 3555211"/>
                <a:gd name="connsiteX990" fmla="*/ 2519680 w 3126739"/>
                <a:gd name="connsiteY990" fmla="*/ 2579700 h 3555211"/>
                <a:gd name="connsiteX991" fmla="*/ 2473959 w 3126739"/>
                <a:gd name="connsiteY991" fmla="*/ 2904820 h 3555211"/>
                <a:gd name="connsiteX992" fmla="*/ 2496820 w 3126739"/>
                <a:gd name="connsiteY992" fmla="*/ 2889580 h 3555211"/>
                <a:gd name="connsiteX993" fmla="*/ 2514600 w 3126739"/>
                <a:gd name="connsiteY993" fmla="*/ 2904820 h 3555211"/>
                <a:gd name="connsiteX994" fmla="*/ 2484120 w 3126739"/>
                <a:gd name="connsiteY994" fmla="*/ 2917520 h 3555211"/>
                <a:gd name="connsiteX995" fmla="*/ 2473959 w 3126739"/>
                <a:gd name="connsiteY995" fmla="*/ 2904820 h 3555211"/>
                <a:gd name="connsiteX996" fmla="*/ 2400300 w 3126739"/>
                <a:gd name="connsiteY996" fmla="*/ 2587320 h 3555211"/>
                <a:gd name="connsiteX997" fmla="*/ 2413000 w 3126739"/>
                <a:gd name="connsiteY997" fmla="*/ 2579700 h 3555211"/>
                <a:gd name="connsiteX998" fmla="*/ 2420620 w 3126739"/>
                <a:gd name="connsiteY998" fmla="*/ 2582240 h 3555211"/>
                <a:gd name="connsiteX999" fmla="*/ 2443480 w 3126739"/>
                <a:gd name="connsiteY999" fmla="*/ 2521280 h 3555211"/>
                <a:gd name="connsiteX1000" fmla="*/ 2506980 w 3126739"/>
                <a:gd name="connsiteY1000" fmla="*/ 2498420 h 3555211"/>
                <a:gd name="connsiteX1001" fmla="*/ 2522220 w 3126739"/>
                <a:gd name="connsiteY1001" fmla="*/ 2521280 h 3555211"/>
                <a:gd name="connsiteX1002" fmla="*/ 2540000 w 3126739"/>
                <a:gd name="connsiteY1002" fmla="*/ 2528900 h 3555211"/>
                <a:gd name="connsiteX1003" fmla="*/ 2545080 w 3126739"/>
                <a:gd name="connsiteY1003" fmla="*/ 2511120 h 3555211"/>
                <a:gd name="connsiteX1004" fmla="*/ 2570480 w 3126739"/>
                <a:gd name="connsiteY1004" fmla="*/ 2450160 h 3555211"/>
                <a:gd name="connsiteX1005" fmla="*/ 2598420 w 3126739"/>
                <a:gd name="connsiteY1005" fmla="*/ 2485720 h 3555211"/>
                <a:gd name="connsiteX1006" fmla="*/ 2626359 w 3126739"/>
                <a:gd name="connsiteY1006" fmla="*/ 2503500 h 3555211"/>
                <a:gd name="connsiteX1007" fmla="*/ 2603500 w 3126739"/>
                <a:gd name="connsiteY1007" fmla="*/ 2531440 h 3555211"/>
                <a:gd name="connsiteX1008" fmla="*/ 2575559 w 3126739"/>
                <a:gd name="connsiteY1008" fmla="*/ 2528900 h 3555211"/>
                <a:gd name="connsiteX1009" fmla="*/ 2537459 w 3126739"/>
                <a:gd name="connsiteY1009" fmla="*/ 2528900 h 3555211"/>
                <a:gd name="connsiteX1010" fmla="*/ 2527300 w 3126739"/>
                <a:gd name="connsiteY1010" fmla="*/ 2541600 h 3555211"/>
                <a:gd name="connsiteX1011" fmla="*/ 2522220 w 3126739"/>
                <a:gd name="connsiteY1011" fmla="*/ 2523820 h 3555211"/>
                <a:gd name="connsiteX1012" fmla="*/ 2466340 w 3126739"/>
                <a:gd name="connsiteY1012" fmla="*/ 2569540 h 3555211"/>
                <a:gd name="connsiteX1013" fmla="*/ 2491740 w 3126739"/>
                <a:gd name="connsiteY1013" fmla="*/ 2600020 h 3555211"/>
                <a:gd name="connsiteX1014" fmla="*/ 2433320 w 3126739"/>
                <a:gd name="connsiteY1014" fmla="*/ 2627960 h 3555211"/>
                <a:gd name="connsiteX1015" fmla="*/ 2430780 w 3126739"/>
                <a:gd name="connsiteY1015" fmla="*/ 2605100 h 3555211"/>
                <a:gd name="connsiteX1016" fmla="*/ 2418080 w 3126739"/>
                <a:gd name="connsiteY1016" fmla="*/ 2584780 h 3555211"/>
                <a:gd name="connsiteX1017" fmla="*/ 2407920 w 3126739"/>
                <a:gd name="connsiteY1017" fmla="*/ 2594940 h 3555211"/>
                <a:gd name="connsiteX1018" fmla="*/ 2400300 w 3126739"/>
                <a:gd name="connsiteY1018" fmla="*/ 2587320 h 3555211"/>
                <a:gd name="connsiteX1019" fmla="*/ 2580640 w 3126739"/>
                <a:gd name="connsiteY1019" fmla="*/ 1053160 h 3555211"/>
                <a:gd name="connsiteX1020" fmla="*/ 2578100 w 3126739"/>
                <a:gd name="connsiteY1020" fmla="*/ 1045540 h 3555211"/>
                <a:gd name="connsiteX1021" fmla="*/ 2588259 w 3126739"/>
                <a:gd name="connsiteY1021" fmla="*/ 1037920 h 3555211"/>
                <a:gd name="connsiteX1022" fmla="*/ 2590800 w 3126739"/>
                <a:gd name="connsiteY1022" fmla="*/ 1045540 h 3555211"/>
                <a:gd name="connsiteX1023" fmla="*/ 2580640 w 3126739"/>
                <a:gd name="connsiteY1023" fmla="*/ 1053160 h 3555211"/>
                <a:gd name="connsiteX1024" fmla="*/ 2522220 w 3126739"/>
                <a:gd name="connsiteY1024" fmla="*/ 1733880 h 3555211"/>
                <a:gd name="connsiteX1025" fmla="*/ 2512059 w 3126739"/>
                <a:gd name="connsiteY1025" fmla="*/ 1723720 h 3555211"/>
                <a:gd name="connsiteX1026" fmla="*/ 2519680 w 3126739"/>
                <a:gd name="connsiteY1026" fmla="*/ 1721180 h 3555211"/>
                <a:gd name="connsiteX1027" fmla="*/ 2529840 w 3126739"/>
                <a:gd name="connsiteY1027" fmla="*/ 1731340 h 3555211"/>
                <a:gd name="connsiteX1028" fmla="*/ 2522220 w 3126739"/>
                <a:gd name="connsiteY1028" fmla="*/ 1733880 h 3555211"/>
                <a:gd name="connsiteX1029" fmla="*/ 2463800 w 3126739"/>
                <a:gd name="connsiteY1029" fmla="*/ 2241880 h 3555211"/>
                <a:gd name="connsiteX1030" fmla="*/ 2456180 w 3126739"/>
                <a:gd name="connsiteY1030" fmla="*/ 2231720 h 3555211"/>
                <a:gd name="connsiteX1031" fmla="*/ 2463800 w 3126739"/>
                <a:gd name="connsiteY1031" fmla="*/ 2229180 h 3555211"/>
                <a:gd name="connsiteX1032" fmla="*/ 2473959 w 3126739"/>
                <a:gd name="connsiteY1032" fmla="*/ 2239340 h 3555211"/>
                <a:gd name="connsiteX1033" fmla="*/ 2463800 w 3126739"/>
                <a:gd name="connsiteY1033" fmla="*/ 2241880 h 3555211"/>
                <a:gd name="connsiteX1034" fmla="*/ 2372359 w 3126739"/>
                <a:gd name="connsiteY1034" fmla="*/ 2269820 h 3555211"/>
                <a:gd name="connsiteX1035" fmla="*/ 2369820 w 3126739"/>
                <a:gd name="connsiteY1035" fmla="*/ 2257120 h 3555211"/>
                <a:gd name="connsiteX1036" fmla="*/ 2377440 w 3126739"/>
                <a:gd name="connsiteY1036" fmla="*/ 2254580 h 3555211"/>
                <a:gd name="connsiteX1037" fmla="*/ 2377440 w 3126739"/>
                <a:gd name="connsiteY1037" fmla="*/ 2267280 h 3555211"/>
                <a:gd name="connsiteX1038" fmla="*/ 2372359 w 3126739"/>
                <a:gd name="connsiteY1038" fmla="*/ 2269820 h 3555211"/>
                <a:gd name="connsiteX1039" fmla="*/ 2374900 w 3126739"/>
                <a:gd name="connsiteY1039" fmla="*/ 2592400 h 3555211"/>
                <a:gd name="connsiteX1040" fmla="*/ 2364740 w 3126739"/>
                <a:gd name="connsiteY1040" fmla="*/ 2600020 h 3555211"/>
                <a:gd name="connsiteX1041" fmla="*/ 2362200 w 3126739"/>
                <a:gd name="connsiteY1041" fmla="*/ 2592400 h 3555211"/>
                <a:gd name="connsiteX1042" fmla="*/ 2372359 w 3126739"/>
                <a:gd name="connsiteY1042" fmla="*/ 2582240 h 3555211"/>
                <a:gd name="connsiteX1043" fmla="*/ 2374900 w 3126739"/>
                <a:gd name="connsiteY1043" fmla="*/ 2592400 h 3555211"/>
                <a:gd name="connsiteX1044" fmla="*/ 2346959 w 3126739"/>
                <a:gd name="connsiteY1044" fmla="*/ 2721940 h 3555211"/>
                <a:gd name="connsiteX1045" fmla="*/ 2359659 w 3126739"/>
                <a:gd name="connsiteY1045" fmla="*/ 2719400 h 3555211"/>
                <a:gd name="connsiteX1046" fmla="*/ 2362200 w 3126739"/>
                <a:gd name="connsiteY1046" fmla="*/ 2727020 h 3555211"/>
                <a:gd name="connsiteX1047" fmla="*/ 2349500 w 3126739"/>
                <a:gd name="connsiteY1047" fmla="*/ 2727020 h 3555211"/>
                <a:gd name="connsiteX1048" fmla="*/ 2346959 w 3126739"/>
                <a:gd name="connsiteY1048" fmla="*/ 2721940 h 3555211"/>
                <a:gd name="connsiteX1049" fmla="*/ 2349500 w 3126739"/>
                <a:gd name="connsiteY1049" fmla="*/ 1175080 h 3555211"/>
                <a:gd name="connsiteX1050" fmla="*/ 2369820 w 3126739"/>
                <a:gd name="connsiteY1050" fmla="*/ 1147140 h 3555211"/>
                <a:gd name="connsiteX1051" fmla="*/ 2372359 w 3126739"/>
                <a:gd name="connsiteY1051" fmla="*/ 1175080 h 3555211"/>
                <a:gd name="connsiteX1052" fmla="*/ 2349500 w 3126739"/>
                <a:gd name="connsiteY1052" fmla="*/ 1200480 h 3555211"/>
                <a:gd name="connsiteX1053" fmla="*/ 2349500 w 3126739"/>
                <a:gd name="connsiteY1053" fmla="*/ 1175080 h 3555211"/>
                <a:gd name="connsiteX1054" fmla="*/ 2336800 w 3126739"/>
                <a:gd name="connsiteY1054" fmla="*/ 2813380 h 3555211"/>
                <a:gd name="connsiteX1055" fmla="*/ 2344420 w 3126739"/>
                <a:gd name="connsiteY1055" fmla="*/ 2810840 h 3555211"/>
                <a:gd name="connsiteX1056" fmla="*/ 2344420 w 3126739"/>
                <a:gd name="connsiteY1056" fmla="*/ 2823540 h 3555211"/>
                <a:gd name="connsiteX1057" fmla="*/ 2336800 w 3126739"/>
                <a:gd name="connsiteY1057" fmla="*/ 2826080 h 3555211"/>
                <a:gd name="connsiteX1058" fmla="*/ 2336800 w 3126739"/>
                <a:gd name="connsiteY1058" fmla="*/ 2813380 h 3555211"/>
                <a:gd name="connsiteX1059" fmla="*/ 2298700 w 3126739"/>
                <a:gd name="connsiteY1059" fmla="*/ 1563700 h 3555211"/>
                <a:gd name="connsiteX1060" fmla="*/ 2306320 w 3126739"/>
                <a:gd name="connsiteY1060" fmla="*/ 1561160 h 3555211"/>
                <a:gd name="connsiteX1061" fmla="*/ 2316480 w 3126739"/>
                <a:gd name="connsiteY1061" fmla="*/ 1571320 h 3555211"/>
                <a:gd name="connsiteX1062" fmla="*/ 2308859 w 3126739"/>
                <a:gd name="connsiteY1062" fmla="*/ 1573860 h 3555211"/>
                <a:gd name="connsiteX1063" fmla="*/ 2298700 w 3126739"/>
                <a:gd name="connsiteY1063" fmla="*/ 1563700 h 3555211"/>
                <a:gd name="connsiteX1064" fmla="*/ 2286000 w 3126739"/>
                <a:gd name="connsiteY1064" fmla="*/ 1088720 h 3555211"/>
                <a:gd name="connsiteX1065" fmla="*/ 2298700 w 3126739"/>
                <a:gd name="connsiteY1065" fmla="*/ 1076020 h 3555211"/>
                <a:gd name="connsiteX1066" fmla="*/ 2316480 w 3126739"/>
                <a:gd name="connsiteY1066" fmla="*/ 1093800 h 3555211"/>
                <a:gd name="connsiteX1067" fmla="*/ 2298700 w 3126739"/>
                <a:gd name="connsiteY1067" fmla="*/ 1098880 h 3555211"/>
                <a:gd name="connsiteX1068" fmla="*/ 2286000 w 3126739"/>
                <a:gd name="connsiteY1068" fmla="*/ 1088720 h 3555211"/>
                <a:gd name="connsiteX1069" fmla="*/ 2120900 w 3126739"/>
                <a:gd name="connsiteY1069" fmla="*/ 959180 h 3555211"/>
                <a:gd name="connsiteX1070" fmla="*/ 2105659 w 3126739"/>
                <a:gd name="connsiteY1070" fmla="*/ 936320 h 3555211"/>
                <a:gd name="connsiteX1071" fmla="*/ 2131059 w 3126739"/>
                <a:gd name="connsiteY1071" fmla="*/ 938860 h 3555211"/>
                <a:gd name="connsiteX1072" fmla="*/ 2151380 w 3126739"/>
                <a:gd name="connsiteY1072" fmla="*/ 959180 h 3555211"/>
                <a:gd name="connsiteX1073" fmla="*/ 2120900 w 3126739"/>
                <a:gd name="connsiteY1073" fmla="*/ 959180 h 3555211"/>
                <a:gd name="connsiteX1074" fmla="*/ 2098040 w 3126739"/>
                <a:gd name="connsiteY1074" fmla="*/ 2549220 h 3555211"/>
                <a:gd name="connsiteX1075" fmla="*/ 2110740 w 3126739"/>
                <a:gd name="connsiteY1075" fmla="*/ 2546680 h 3555211"/>
                <a:gd name="connsiteX1076" fmla="*/ 2113280 w 3126739"/>
                <a:gd name="connsiteY1076" fmla="*/ 2554300 h 3555211"/>
                <a:gd name="connsiteX1077" fmla="*/ 2100580 w 3126739"/>
                <a:gd name="connsiteY1077" fmla="*/ 2561920 h 3555211"/>
                <a:gd name="connsiteX1078" fmla="*/ 2098040 w 3126739"/>
                <a:gd name="connsiteY1078" fmla="*/ 2549220 h 3555211"/>
                <a:gd name="connsiteX1079" fmla="*/ 2095500 w 3126739"/>
                <a:gd name="connsiteY1079" fmla="*/ 2508580 h 3555211"/>
                <a:gd name="connsiteX1080" fmla="*/ 2108200 w 3126739"/>
                <a:gd name="connsiteY1080" fmla="*/ 2506040 h 3555211"/>
                <a:gd name="connsiteX1081" fmla="*/ 2110740 w 3126739"/>
                <a:gd name="connsiteY1081" fmla="*/ 2513660 h 3555211"/>
                <a:gd name="connsiteX1082" fmla="*/ 2098040 w 3126739"/>
                <a:gd name="connsiteY1082" fmla="*/ 2513660 h 3555211"/>
                <a:gd name="connsiteX1083" fmla="*/ 2095500 w 3126739"/>
                <a:gd name="connsiteY1083" fmla="*/ 2508580 h 3555211"/>
                <a:gd name="connsiteX1084" fmla="*/ 2080259 w 3126739"/>
                <a:gd name="connsiteY1084" fmla="*/ 2600020 h 3555211"/>
                <a:gd name="connsiteX1085" fmla="*/ 2092959 w 3126739"/>
                <a:gd name="connsiteY1085" fmla="*/ 2597480 h 3555211"/>
                <a:gd name="connsiteX1086" fmla="*/ 2095500 w 3126739"/>
                <a:gd name="connsiteY1086" fmla="*/ 2605100 h 3555211"/>
                <a:gd name="connsiteX1087" fmla="*/ 2082800 w 3126739"/>
                <a:gd name="connsiteY1087" fmla="*/ 2605100 h 3555211"/>
                <a:gd name="connsiteX1088" fmla="*/ 2080259 w 3126739"/>
                <a:gd name="connsiteY1088" fmla="*/ 2600020 h 3555211"/>
                <a:gd name="connsiteX1089" fmla="*/ 2077720 w 3126739"/>
                <a:gd name="connsiteY1089" fmla="*/ 2561920 h 3555211"/>
                <a:gd name="connsiteX1090" fmla="*/ 2090420 w 3126739"/>
                <a:gd name="connsiteY1090" fmla="*/ 2554300 h 3555211"/>
                <a:gd name="connsiteX1091" fmla="*/ 2098040 w 3126739"/>
                <a:gd name="connsiteY1091" fmla="*/ 2556840 h 3555211"/>
                <a:gd name="connsiteX1092" fmla="*/ 2087880 w 3126739"/>
                <a:gd name="connsiteY1092" fmla="*/ 2567000 h 3555211"/>
                <a:gd name="connsiteX1093" fmla="*/ 2077720 w 3126739"/>
                <a:gd name="connsiteY1093" fmla="*/ 2561920 h 3555211"/>
                <a:gd name="connsiteX1094" fmla="*/ 2080259 w 3126739"/>
                <a:gd name="connsiteY1094" fmla="*/ 308940 h 3555211"/>
                <a:gd name="connsiteX1095" fmla="*/ 2072639 w 3126739"/>
                <a:gd name="connsiteY1095" fmla="*/ 296240 h 3555211"/>
                <a:gd name="connsiteX1096" fmla="*/ 2082800 w 3126739"/>
                <a:gd name="connsiteY1096" fmla="*/ 291160 h 3555211"/>
                <a:gd name="connsiteX1097" fmla="*/ 2085339 w 3126739"/>
                <a:gd name="connsiteY1097" fmla="*/ 303860 h 3555211"/>
                <a:gd name="connsiteX1098" fmla="*/ 2080259 w 3126739"/>
                <a:gd name="connsiteY1098" fmla="*/ 308940 h 3555211"/>
                <a:gd name="connsiteX1099" fmla="*/ 1963420 w 3126739"/>
                <a:gd name="connsiteY1099" fmla="*/ 786460 h 3555211"/>
                <a:gd name="connsiteX1100" fmla="*/ 1971039 w 3126739"/>
                <a:gd name="connsiteY1100" fmla="*/ 783920 h 3555211"/>
                <a:gd name="connsiteX1101" fmla="*/ 1981200 w 3126739"/>
                <a:gd name="connsiteY1101" fmla="*/ 794080 h 3555211"/>
                <a:gd name="connsiteX1102" fmla="*/ 1973580 w 3126739"/>
                <a:gd name="connsiteY1102" fmla="*/ 796620 h 3555211"/>
                <a:gd name="connsiteX1103" fmla="*/ 1963420 w 3126739"/>
                <a:gd name="connsiteY1103" fmla="*/ 786460 h 3555211"/>
                <a:gd name="connsiteX1104" fmla="*/ 1943100 w 3126739"/>
                <a:gd name="connsiteY1104" fmla="*/ 738200 h 3555211"/>
                <a:gd name="connsiteX1105" fmla="*/ 1953259 w 3126739"/>
                <a:gd name="connsiteY1105" fmla="*/ 733120 h 3555211"/>
                <a:gd name="connsiteX1106" fmla="*/ 1955800 w 3126739"/>
                <a:gd name="connsiteY1106" fmla="*/ 745820 h 3555211"/>
                <a:gd name="connsiteX1107" fmla="*/ 1948180 w 3126739"/>
                <a:gd name="connsiteY1107" fmla="*/ 748360 h 3555211"/>
                <a:gd name="connsiteX1108" fmla="*/ 1943100 w 3126739"/>
                <a:gd name="connsiteY1108" fmla="*/ 738200 h 3555211"/>
                <a:gd name="connsiteX1109" fmla="*/ 1930400 w 3126739"/>
                <a:gd name="connsiteY1109" fmla="*/ 725500 h 3555211"/>
                <a:gd name="connsiteX1110" fmla="*/ 1940559 w 3126739"/>
                <a:gd name="connsiteY1110" fmla="*/ 712800 h 3555211"/>
                <a:gd name="connsiteX1111" fmla="*/ 1945639 w 3126739"/>
                <a:gd name="connsiteY1111" fmla="*/ 730580 h 3555211"/>
                <a:gd name="connsiteX1112" fmla="*/ 1930400 w 3126739"/>
                <a:gd name="connsiteY1112" fmla="*/ 725500 h 3555211"/>
                <a:gd name="connsiteX1113" fmla="*/ 1920239 w 3126739"/>
                <a:gd name="connsiteY1113" fmla="*/ 735660 h 3555211"/>
                <a:gd name="connsiteX1114" fmla="*/ 1910080 w 3126739"/>
                <a:gd name="connsiteY1114" fmla="*/ 728040 h 3555211"/>
                <a:gd name="connsiteX1115" fmla="*/ 1922780 w 3126739"/>
                <a:gd name="connsiteY1115" fmla="*/ 720420 h 3555211"/>
                <a:gd name="connsiteX1116" fmla="*/ 1930400 w 3126739"/>
                <a:gd name="connsiteY1116" fmla="*/ 725500 h 3555211"/>
                <a:gd name="connsiteX1117" fmla="*/ 1950720 w 3126739"/>
                <a:gd name="connsiteY1117" fmla="*/ 410540 h 3555211"/>
                <a:gd name="connsiteX1118" fmla="*/ 1943100 w 3126739"/>
                <a:gd name="connsiteY1118" fmla="*/ 413080 h 3555211"/>
                <a:gd name="connsiteX1119" fmla="*/ 1932939 w 3126739"/>
                <a:gd name="connsiteY1119" fmla="*/ 402920 h 3555211"/>
                <a:gd name="connsiteX1120" fmla="*/ 1940559 w 3126739"/>
                <a:gd name="connsiteY1120" fmla="*/ 400380 h 3555211"/>
                <a:gd name="connsiteX1121" fmla="*/ 1950720 w 3126739"/>
                <a:gd name="connsiteY1121" fmla="*/ 410540 h 3555211"/>
                <a:gd name="connsiteX1122" fmla="*/ 1993900 w 3126739"/>
                <a:gd name="connsiteY1122" fmla="*/ 522300 h 3555211"/>
                <a:gd name="connsiteX1123" fmla="*/ 1963420 w 3126739"/>
                <a:gd name="connsiteY1123" fmla="*/ 522300 h 3555211"/>
                <a:gd name="connsiteX1124" fmla="*/ 1948180 w 3126739"/>
                <a:gd name="connsiteY1124" fmla="*/ 517220 h 3555211"/>
                <a:gd name="connsiteX1125" fmla="*/ 1938020 w 3126739"/>
                <a:gd name="connsiteY1125" fmla="*/ 527380 h 3555211"/>
                <a:gd name="connsiteX1126" fmla="*/ 1927859 w 3126739"/>
                <a:gd name="connsiteY1126" fmla="*/ 519760 h 3555211"/>
                <a:gd name="connsiteX1127" fmla="*/ 1940559 w 3126739"/>
                <a:gd name="connsiteY1127" fmla="*/ 512140 h 3555211"/>
                <a:gd name="connsiteX1128" fmla="*/ 1948180 w 3126739"/>
                <a:gd name="connsiteY1128" fmla="*/ 514680 h 3555211"/>
                <a:gd name="connsiteX1129" fmla="*/ 1965959 w 3126739"/>
                <a:gd name="connsiteY1129" fmla="*/ 501980 h 3555211"/>
                <a:gd name="connsiteX1130" fmla="*/ 1993900 w 3126739"/>
                <a:gd name="connsiteY1130" fmla="*/ 522300 h 3555211"/>
                <a:gd name="connsiteX1131" fmla="*/ 2001520 w 3126739"/>
                <a:gd name="connsiteY1131" fmla="*/ 171780 h 3555211"/>
                <a:gd name="connsiteX1132" fmla="*/ 1988820 w 3126739"/>
                <a:gd name="connsiteY1132" fmla="*/ 179400 h 3555211"/>
                <a:gd name="connsiteX1133" fmla="*/ 1983739 w 3126739"/>
                <a:gd name="connsiteY1133" fmla="*/ 169240 h 3555211"/>
                <a:gd name="connsiteX1134" fmla="*/ 1996439 w 3126739"/>
                <a:gd name="connsiteY1134" fmla="*/ 166700 h 3555211"/>
                <a:gd name="connsiteX1135" fmla="*/ 2001520 w 3126739"/>
                <a:gd name="connsiteY1135" fmla="*/ 171780 h 3555211"/>
                <a:gd name="connsiteX1136" fmla="*/ 2004059 w 3126739"/>
                <a:gd name="connsiteY1136" fmla="*/ 941400 h 3555211"/>
                <a:gd name="connsiteX1137" fmla="*/ 2016759 w 3126739"/>
                <a:gd name="connsiteY1137" fmla="*/ 938860 h 3555211"/>
                <a:gd name="connsiteX1138" fmla="*/ 2019300 w 3126739"/>
                <a:gd name="connsiteY1138" fmla="*/ 946480 h 3555211"/>
                <a:gd name="connsiteX1139" fmla="*/ 2006600 w 3126739"/>
                <a:gd name="connsiteY1139" fmla="*/ 946480 h 3555211"/>
                <a:gd name="connsiteX1140" fmla="*/ 2004059 w 3126739"/>
                <a:gd name="connsiteY1140" fmla="*/ 941400 h 3555211"/>
                <a:gd name="connsiteX1141" fmla="*/ 2009139 w 3126739"/>
                <a:gd name="connsiteY1141" fmla="*/ 410540 h 3555211"/>
                <a:gd name="connsiteX1142" fmla="*/ 2021839 w 3126739"/>
                <a:gd name="connsiteY1142" fmla="*/ 390220 h 3555211"/>
                <a:gd name="connsiteX1143" fmla="*/ 2034539 w 3126739"/>
                <a:gd name="connsiteY1143" fmla="*/ 441020 h 3555211"/>
                <a:gd name="connsiteX1144" fmla="*/ 2009139 w 3126739"/>
                <a:gd name="connsiteY1144" fmla="*/ 446100 h 3555211"/>
                <a:gd name="connsiteX1145" fmla="*/ 2009139 w 3126739"/>
                <a:gd name="connsiteY1145" fmla="*/ 410540 h 3555211"/>
                <a:gd name="connsiteX1146" fmla="*/ 2037080 w 3126739"/>
                <a:gd name="connsiteY1146" fmla="*/ 286080 h 3555211"/>
                <a:gd name="connsiteX1147" fmla="*/ 2029459 w 3126739"/>
                <a:gd name="connsiteY1147" fmla="*/ 288620 h 3555211"/>
                <a:gd name="connsiteX1148" fmla="*/ 2019300 w 3126739"/>
                <a:gd name="connsiteY1148" fmla="*/ 278460 h 3555211"/>
                <a:gd name="connsiteX1149" fmla="*/ 2026920 w 3126739"/>
                <a:gd name="connsiteY1149" fmla="*/ 275920 h 3555211"/>
                <a:gd name="connsiteX1150" fmla="*/ 2037080 w 3126739"/>
                <a:gd name="connsiteY1150" fmla="*/ 286080 h 3555211"/>
                <a:gd name="connsiteX1151" fmla="*/ 2052320 w 3126739"/>
                <a:gd name="connsiteY1151" fmla="*/ 349580 h 3555211"/>
                <a:gd name="connsiteX1152" fmla="*/ 2034539 w 3126739"/>
                <a:gd name="connsiteY1152" fmla="*/ 354660 h 3555211"/>
                <a:gd name="connsiteX1153" fmla="*/ 2019300 w 3126739"/>
                <a:gd name="connsiteY1153" fmla="*/ 336880 h 3555211"/>
                <a:gd name="connsiteX1154" fmla="*/ 2034539 w 3126739"/>
                <a:gd name="connsiteY1154" fmla="*/ 334340 h 3555211"/>
                <a:gd name="connsiteX1155" fmla="*/ 2052320 w 3126739"/>
                <a:gd name="connsiteY1155" fmla="*/ 349580 h 3555211"/>
                <a:gd name="connsiteX1156" fmla="*/ 2065020 w 3126739"/>
                <a:gd name="connsiteY1156" fmla="*/ 943940 h 3555211"/>
                <a:gd name="connsiteX1157" fmla="*/ 2047239 w 3126739"/>
                <a:gd name="connsiteY1157" fmla="*/ 961720 h 3555211"/>
                <a:gd name="connsiteX1158" fmla="*/ 2042159 w 3126739"/>
                <a:gd name="connsiteY1158" fmla="*/ 943940 h 3555211"/>
                <a:gd name="connsiteX1159" fmla="*/ 2052320 w 3126739"/>
                <a:gd name="connsiteY1159" fmla="*/ 931240 h 3555211"/>
                <a:gd name="connsiteX1160" fmla="*/ 2065020 w 3126739"/>
                <a:gd name="connsiteY1160" fmla="*/ 943940 h 3555211"/>
                <a:gd name="connsiteX1161" fmla="*/ 2059939 w 3126739"/>
                <a:gd name="connsiteY1161" fmla="*/ 649300 h 3555211"/>
                <a:gd name="connsiteX1162" fmla="*/ 2070100 w 3126739"/>
                <a:gd name="connsiteY1162" fmla="*/ 641680 h 3555211"/>
                <a:gd name="connsiteX1163" fmla="*/ 2072639 w 3126739"/>
                <a:gd name="connsiteY1163" fmla="*/ 649300 h 3555211"/>
                <a:gd name="connsiteX1164" fmla="*/ 2062480 w 3126739"/>
                <a:gd name="connsiteY1164" fmla="*/ 659460 h 3555211"/>
                <a:gd name="connsiteX1165" fmla="*/ 2059939 w 3126739"/>
                <a:gd name="connsiteY1165" fmla="*/ 649300 h 3555211"/>
                <a:gd name="connsiteX1166" fmla="*/ 2105659 w 3126739"/>
                <a:gd name="connsiteY1166" fmla="*/ 270840 h 3555211"/>
                <a:gd name="connsiteX1167" fmla="*/ 2067559 w 3126739"/>
                <a:gd name="connsiteY1167" fmla="*/ 288620 h 3555211"/>
                <a:gd name="connsiteX1168" fmla="*/ 2062480 w 3126739"/>
                <a:gd name="connsiteY1168" fmla="*/ 273380 h 3555211"/>
                <a:gd name="connsiteX1169" fmla="*/ 2085339 w 3126739"/>
                <a:gd name="connsiteY1169" fmla="*/ 258140 h 3555211"/>
                <a:gd name="connsiteX1170" fmla="*/ 2105659 w 3126739"/>
                <a:gd name="connsiteY1170" fmla="*/ 270840 h 3555211"/>
                <a:gd name="connsiteX1171" fmla="*/ 2118359 w 3126739"/>
                <a:gd name="connsiteY1171" fmla="*/ 405460 h 3555211"/>
                <a:gd name="connsiteX1172" fmla="*/ 2125980 w 3126739"/>
                <a:gd name="connsiteY1172" fmla="*/ 418160 h 3555211"/>
                <a:gd name="connsiteX1173" fmla="*/ 2123440 w 3126739"/>
                <a:gd name="connsiteY1173" fmla="*/ 425780 h 3555211"/>
                <a:gd name="connsiteX1174" fmla="*/ 2136140 w 3126739"/>
                <a:gd name="connsiteY1174" fmla="*/ 435940 h 3555211"/>
                <a:gd name="connsiteX1175" fmla="*/ 2118359 w 3126739"/>
                <a:gd name="connsiteY1175" fmla="*/ 441020 h 3555211"/>
                <a:gd name="connsiteX1176" fmla="*/ 2108200 w 3126739"/>
                <a:gd name="connsiteY1176" fmla="*/ 451180 h 3555211"/>
                <a:gd name="connsiteX1177" fmla="*/ 2098040 w 3126739"/>
                <a:gd name="connsiteY1177" fmla="*/ 443560 h 3555211"/>
                <a:gd name="connsiteX1178" fmla="*/ 2110740 w 3126739"/>
                <a:gd name="connsiteY1178" fmla="*/ 435940 h 3555211"/>
                <a:gd name="connsiteX1179" fmla="*/ 2118359 w 3126739"/>
                <a:gd name="connsiteY1179" fmla="*/ 438480 h 3555211"/>
                <a:gd name="connsiteX1180" fmla="*/ 2125980 w 3126739"/>
                <a:gd name="connsiteY1180" fmla="*/ 420700 h 3555211"/>
                <a:gd name="connsiteX1181" fmla="*/ 2115820 w 3126739"/>
                <a:gd name="connsiteY1181" fmla="*/ 410540 h 3555211"/>
                <a:gd name="connsiteX1182" fmla="*/ 2118359 w 3126739"/>
                <a:gd name="connsiteY1182" fmla="*/ 405460 h 3555211"/>
                <a:gd name="connsiteX1183" fmla="*/ 2141220 w 3126739"/>
                <a:gd name="connsiteY1183" fmla="*/ 314020 h 3555211"/>
                <a:gd name="connsiteX1184" fmla="*/ 2133600 w 3126739"/>
                <a:gd name="connsiteY1184" fmla="*/ 339420 h 3555211"/>
                <a:gd name="connsiteX1185" fmla="*/ 2120900 w 3126739"/>
                <a:gd name="connsiteY1185" fmla="*/ 341960 h 3555211"/>
                <a:gd name="connsiteX1186" fmla="*/ 2123440 w 3126739"/>
                <a:gd name="connsiteY1186" fmla="*/ 316560 h 3555211"/>
                <a:gd name="connsiteX1187" fmla="*/ 2141220 w 3126739"/>
                <a:gd name="connsiteY1187" fmla="*/ 314020 h 3555211"/>
                <a:gd name="connsiteX1188" fmla="*/ 2171700 w 3126739"/>
                <a:gd name="connsiteY1188" fmla="*/ 910920 h 3555211"/>
                <a:gd name="connsiteX1189" fmla="*/ 2146300 w 3126739"/>
                <a:gd name="connsiteY1189" fmla="*/ 903300 h 3555211"/>
                <a:gd name="connsiteX1190" fmla="*/ 2143759 w 3126739"/>
                <a:gd name="connsiteY1190" fmla="*/ 890600 h 3555211"/>
                <a:gd name="connsiteX1191" fmla="*/ 2169159 w 3126739"/>
                <a:gd name="connsiteY1191" fmla="*/ 893140 h 3555211"/>
                <a:gd name="connsiteX1192" fmla="*/ 2171700 w 3126739"/>
                <a:gd name="connsiteY1192" fmla="*/ 910920 h 3555211"/>
                <a:gd name="connsiteX1193" fmla="*/ 2174240 w 3126739"/>
                <a:gd name="connsiteY1193" fmla="*/ 969340 h 3555211"/>
                <a:gd name="connsiteX1194" fmla="*/ 2202180 w 3126739"/>
                <a:gd name="connsiteY1194" fmla="*/ 966800 h 3555211"/>
                <a:gd name="connsiteX1195" fmla="*/ 2222500 w 3126739"/>
                <a:gd name="connsiteY1195" fmla="*/ 941400 h 3555211"/>
                <a:gd name="connsiteX1196" fmla="*/ 2240280 w 3126739"/>
                <a:gd name="connsiteY1196" fmla="*/ 923620 h 3555211"/>
                <a:gd name="connsiteX1197" fmla="*/ 2250440 w 3126739"/>
                <a:gd name="connsiteY1197" fmla="*/ 949020 h 3555211"/>
                <a:gd name="connsiteX1198" fmla="*/ 2250440 w 3126739"/>
                <a:gd name="connsiteY1198" fmla="*/ 982040 h 3555211"/>
                <a:gd name="connsiteX1199" fmla="*/ 2230120 w 3126739"/>
                <a:gd name="connsiteY1199" fmla="*/ 997280 h 3555211"/>
                <a:gd name="connsiteX1200" fmla="*/ 2174240 w 3126739"/>
                <a:gd name="connsiteY1200" fmla="*/ 969340 h 3555211"/>
                <a:gd name="connsiteX1201" fmla="*/ 2194559 w 3126739"/>
                <a:gd name="connsiteY1201" fmla="*/ 855040 h 3555211"/>
                <a:gd name="connsiteX1202" fmla="*/ 2207259 w 3126739"/>
                <a:gd name="connsiteY1202" fmla="*/ 852500 h 3555211"/>
                <a:gd name="connsiteX1203" fmla="*/ 2209800 w 3126739"/>
                <a:gd name="connsiteY1203" fmla="*/ 860120 h 3555211"/>
                <a:gd name="connsiteX1204" fmla="*/ 2197100 w 3126739"/>
                <a:gd name="connsiteY1204" fmla="*/ 860120 h 3555211"/>
                <a:gd name="connsiteX1205" fmla="*/ 2194559 w 3126739"/>
                <a:gd name="connsiteY1205" fmla="*/ 855040 h 3555211"/>
                <a:gd name="connsiteX1206" fmla="*/ 2227580 w 3126739"/>
                <a:gd name="connsiteY1206" fmla="*/ 484200 h 3555211"/>
                <a:gd name="connsiteX1207" fmla="*/ 2219959 w 3126739"/>
                <a:gd name="connsiteY1207" fmla="*/ 486740 h 3555211"/>
                <a:gd name="connsiteX1208" fmla="*/ 2197100 w 3126739"/>
                <a:gd name="connsiteY1208" fmla="*/ 512140 h 3555211"/>
                <a:gd name="connsiteX1209" fmla="*/ 2197100 w 3126739"/>
                <a:gd name="connsiteY1209" fmla="*/ 486740 h 3555211"/>
                <a:gd name="connsiteX1210" fmla="*/ 2204720 w 3126739"/>
                <a:gd name="connsiteY1210" fmla="*/ 468960 h 3555211"/>
                <a:gd name="connsiteX1211" fmla="*/ 2232659 w 3126739"/>
                <a:gd name="connsiteY1211" fmla="*/ 446100 h 3555211"/>
                <a:gd name="connsiteX1212" fmla="*/ 2240280 w 3126739"/>
                <a:gd name="connsiteY1212" fmla="*/ 448640 h 3555211"/>
                <a:gd name="connsiteX1213" fmla="*/ 2227580 w 3126739"/>
                <a:gd name="connsiteY1213" fmla="*/ 484200 h 3555211"/>
                <a:gd name="connsiteX1214" fmla="*/ 2265680 w 3126739"/>
                <a:gd name="connsiteY1214" fmla="*/ 857580 h 3555211"/>
                <a:gd name="connsiteX1215" fmla="*/ 2258059 w 3126739"/>
                <a:gd name="connsiteY1215" fmla="*/ 890600 h 3555211"/>
                <a:gd name="connsiteX1216" fmla="*/ 2227580 w 3126739"/>
                <a:gd name="connsiteY1216" fmla="*/ 908380 h 3555211"/>
                <a:gd name="connsiteX1217" fmla="*/ 2225040 w 3126739"/>
                <a:gd name="connsiteY1217" fmla="*/ 877900 h 3555211"/>
                <a:gd name="connsiteX1218" fmla="*/ 2265680 w 3126739"/>
                <a:gd name="connsiteY1218" fmla="*/ 857580 h 3555211"/>
                <a:gd name="connsiteX1219" fmla="*/ 2273300 w 3126739"/>
                <a:gd name="connsiteY1219" fmla="*/ 1009980 h 3555211"/>
                <a:gd name="connsiteX1220" fmla="*/ 2255520 w 3126739"/>
                <a:gd name="connsiteY1220" fmla="*/ 1025220 h 3555211"/>
                <a:gd name="connsiteX1221" fmla="*/ 2252980 w 3126739"/>
                <a:gd name="connsiteY1221" fmla="*/ 1009980 h 3555211"/>
                <a:gd name="connsiteX1222" fmla="*/ 2268220 w 3126739"/>
                <a:gd name="connsiteY1222" fmla="*/ 992200 h 3555211"/>
                <a:gd name="connsiteX1223" fmla="*/ 2273300 w 3126739"/>
                <a:gd name="connsiteY1223" fmla="*/ 1009980 h 3555211"/>
                <a:gd name="connsiteX1224" fmla="*/ 2308859 w 3126739"/>
                <a:gd name="connsiteY1224" fmla="*/ 956640 h 3555211"/>
                <a:gd name="connsiteX1225" fmla="*/ 2291080 w 3126739"/>
                <a:gd name="connsiteY1225" fmla="*/ 961720 h 3555211"/>
                <a:gd name="connsiteX1226" fmla="*/ 2278380 w 3126739"/>
                <a:gd name="connsiteY1226" fmla="*/ 951560 h 3555211"/>
                <a:gd name="connsiteX1227" fmla="*/ 2291080 w 3126739"/>
                <a:gd name="connsiteY1227" fmla="*/ 938860 h 3555211"/>
                <a:gd name="connsiteX1228" fmla="*/ 2308859 w 3126739"/>
                <a:gd name="connsiteY1228" fmla="*/ 956640 h 3555211"/>
                <a:gd name="connsiteX1229" fmla="*/ 2324100 w 3126739"/>
                <a:gd name="connsiteY1229" fmla="*/ 606120 h 3555211"/>
                <a:gd name="connsiteX1230" fmla="*/ 2313940 w 3126739"/>
                <a:gd name="connsiteY1230" fmla="*/ 616280 h 3555211"/>
                <a:gd name="connsiteX1231" fmla="*/ 2311400 w 3126739"/>
                <a:gd name="connsiteY1231" fmla="*/ 608660 h 3555211"/>
                <a:gd name="connsiteX1232" fmla="*/ 2321559 w 3126739"/>
                <a:gd name="connsiteY1232" fmla="*/ 601040 h 3555211"/>
                <a:gd name="connsiteX1233" fmla="*/ 2324100 w 3126739"/>
                <a:gd name="connsiteY1233" fmla="*/ 606120 h 3555211"/>
                <a:gd name="connsiteX1234" fmla="*/ 2341880 w 3126739"/>
                <a:gd name="connsiteY1234" fmla="*/ 931240 h 3555211"/>
                <a:gd name="connsiteX1235" fmla="*/ 2334259 w 3126739"/>
                <a:gd name="connsiteY1235" fmla="*/ 933780 h 3555211"/>
                <a:gd name="connsiteX1236" fmla="*/ 2324100 w 3126739"/>
                <a:gd name="connsiteY1236" fmla="*/ 923620 h 3555211"/>
                <a:gd name="connsiteX1237" fmla="*/ 2331720 w 3126739"/>
                <a:gd name="connsiteY1237" fmla="*/ 921080 h 3555211"/>
                <a:gd name="connsiteX1238" fmla="*/ 2341880 w 3126739"/>
                <a:gd name="connsiteY1238" fmla="*/ 931240 h 3555211"/>
                <a:gd name="connsiteX1239" fmla="*/ 2341880 w 3126739"/>
                <a:gd name="connsiteY1239" fmla="*/ 1058240 h 3555211"/>
                <a:gd name="connsiteX1240" fmla="*/ 2344420 w 3126739"/>
                <a:gd name="connsiteY1240" fmla="*/ 1065860 h 3555211"/>
                <a:gd name="connsiteX1241" fmla="*/ 2334259 w 3126739"/>
                <a:gd name="connsiteY1241" fmla="*/ 1073480 h 3555211"/>
                <a:gd name="connsiteX1242" fmla="*/ 2331720 w 3126739"/>
                <a:gd name="connsiteY1242" fmla="*/ 1065860 h 3555211"/>
                <a:gd name="connsiteX1243" fmla="*/ 2341880 w 3126739"/>
                <a:gd name="connsiteY1243" fmla="*/ 1058240 h 3555211"/>
                <a:gd name="connsiteX1244" fmla="*/ 2374900 w 3126739"/>
                <a:gd name="connsiteY1244" fmla="*/ 598500 h 3555211"/>
                <a:gd name="connsiteX1245" fmla="*/ 2357120 w 3126739"/>
                <a:gd name="connsiteY1245" fmla="*/ 611200 h 3555211"/>
                <a:gd name="connsiteX1246" fmla="*/ 2346959 w 3126739"/>
                <a:gd name="connsiteY1246" fmla="*/ 573100 h 3555211"/>
                <a:gd name="connsiteX1247" fmla="*/ 2362200 w 3126739"/>
                <a:gd name="connsiteY1247" fmla="*/ 573100 h 3555211"/>
                <a:gd name="connsiteX1248" fmla="*/ 2374900 w 3126739"/>
                <a:gd name="connsiteY1248" fmla="*/ 598500 h 3555211"/>
                <a:gd name="connsiteX1249" fmla="*/ 2397759 w 3126739"/>
                <a:gd name="connsiteY1249" fmla="*/ 1807540 h 3555211"/>
                <a:gd name="connsiteX1250" fmla="*/ 2410459 w 3126739"/>
                <a:gd name="connsiteY1250" fmla="*/ 1832940 h 3555211"/>
                <a:gd name="connsiteX1251" fmla="*/ 2387600 w 3126739"/>
                <a:gd name="connsiteY1251" fmla="*/ 1853260 h 3555211"/>
                <a:gd name="connsiteX1252" fmla="*/ 2379980 w 3126739"/>
                <a:gd name="connsiteY1252" fmla="*/ 1820240 h 3555211"/>
                <a:gd name="connsiteX1253" fmla="*/ 2397759 w 3126739"/>
                <a:gd name="connsiteY1253" fmla="*/ 1807540 h 3555211"/>
                <a:gd name="connsiteX1254" fmla="*/ 2423159 w 3126739"/>
                <a:gd name="connsiteY1254" fmla="*/ 1017600 h 3555211"/>
                <a:gd name="connsiteX1255" fmla="*/ 2413000 w 3126739"/>
                <a:gd name="connsiteY1255" fmla="*/ 1027760 h 3555211"/>
                <a:gd name="connsiteX1256" fmla="*/ 2410459 w 3126739"/>
                <a:gd name="connsiteY1256" fmla="*/ 1020140 h 3555211"/>
                <a:gd name="connsiteX1257" fmla="*/ 2420620 w 3126739"/>
                <a:gd name="connsiteY1257" fmla="*/ 1012520 h 3555211"/>
                <a:gd name="connsiteX1258" fmla="*/ 2423159 w 3126739"/>
                <a:gd name="connsiteY1258" fmla="*/ 1017600 h 3555211"/>
                <a:gd name="connsiteX1259" fmla="*/ 2440940 w 3126739"/>
                <a:gd name="connsiteY1259" fmla="*/ 1855800 h 3555211"/>
                <a:gd name="connsiteX1260" fmla="*/ 2438400 w 3126739"/>
                <a:gd name="connsiteY1260" fmla="*/ 1863420 h 3555211"/>
                <a:gd name="connsiteX1261" fmla="*/ 2428240 w 3126739"/>
                <a:gd name="connsiteY1261" fmla="*/ 1853260 h 3555211"/>
                <a:gd name="connsiteX1262" fmla="*/ 2435859 w 3126739"/>
                <a:gd name="connsiteY1262" fmla="*/ 1843100 h 3555211"/>
                <a:gd name="connsiteX1263" fmla="*/ 2440940 w 3126739"/>
                <a:gd name="connsiteY1263" fmla="*/ 1855800 h 3555211"/>
                <a:gd name="connsiteX1264" fmla="*/ 2463800 w 3126739"/>
                <a:gd name="connsiteY1264" fmla="*/ 1873580 h 3555211"/>
                <a:gd name="connsiteX1265" fmla="*/ 2473959 w 3126739"/>
                <a:gd name="connsiteY1265" fmla="*/ 1921840 h 3555211"/>
                <a:gd name="connsiteX1266" fmla="*/ 2405380 w 3126739"/>
                <a:gd name="connsiteY1266" fmla="*/ 1949780 h 3555211"/>
                <a:gd name="connsiteX1267" fmla="*/ 2397759 w 3126739"/>
                <a:gd name="connsiteY1267" fmla="*/ 1944700 h 3555211"/>
                <a:gd name="connsiteX1268" fmla="*/ 2435859 w 3126739"/>
                <a:gd name="connsiteY1268" fmla="*/ 1871040 h 3555211"/>
                <a:gd name="connsiteX1269" fmla="*/ 2448559 w 3126739"/>
                <a:gd name="connsiteY1269" fmla="*/ 1865960 h 3555211"/>
                <a:gd name="connsiteX1270" fmla="*/ 2463800 w 3126739"/>
                <a:gd name="connsiteY1270" fmla="*/ 1873580 h 3555211"/>
                <a:gd name="connsiteX1271" fmla="*/ 2479040 w 3126739"/>
                <a:gd name="connsiteY1271" fmla="*/ 1093800 h 3555211"/>
                <a:gd name="connsiteX1272" fmla="*/ 2463800 w 3126739"/>
                <a:gd name="connsiteY1272" fmla="*/ 1103960 h 3555211"/>
                <a:gd name="connsiteX1273" fmla="*/ 2463800 w 3126739"/>
                <a:gd name="connsiteY1273" fmla="*/ 1078560 h 3555211"/>
                <a:gd name="connsiteX1274" fmla="*/ 2476500 w 3126739"/>
                <a:gd name="connsiteY1274" fmla="*/ 1068400 h 3555211"/>
                <a:gd name="connsiteX1275" fmla="*/ 2479040 w 3126739"/>
                <a:gd name="connsiteY1275" fmla="*/ 1093800 h 3555211"/>
                <a:gd name="connsiteX1276" fmla="*/ 2540000 w 3126739"/>
                <a:gd name="connsiteY1276" fmla="*/ 1180160 h 3555211"/>
                <a:gd name="connsiteX1277" fmla="*/ 2529840 w 3126739"/>
                <a:gd name="connsiteY1277" fmla="*/ 1187780 h 3555211"/>
                <a:gd name="connsiteX1278" fmla="*/ 2527300 w 3126739"/>
                <a:gd name="connsiteY1278" fmla="*/ 1180160 h 3555211"/>
                <a:gd name="connsiteX1279" fmla="*/ 2537459 w 3126739"/>
                <a:gd name="connsiteY1279" fmla="*/ 1170000 h 3555211"/>
                <a:gd name="connsiteX1280" fmla="*/ 2540000 w 3126739"/>
                <a:gd name="connsiteY1280" fmla="*/ 1180160 h 3555211"/>
                <a:gd name="connsiteX1281" fmla="*/ 2527300 w 3126739"/>
                <a:gd name="connsiteY1281" fmla="*/ 1446860 h 3555211"/>
                <a:gd name="connsiteX1282" fmla="*/ 2534920 w 3126739"/>
                <a:gd name="connsiteY1282" fmla="*/ 1459560 h 3555211"/>
                <a:gd name="connsiteX1283" fmla="*/ 2532380 w 3126739"/>
                <a:gd name="connsiteY1283" fmla="*/ 1467180 h 3555211"/>
                <a:gd name="connsiteX1284" fmla="*/ 2522220 w 3126739"/>
                <a:gd name="connsiteY1284" fmla="*/ 1457020 h 3555211"/>
                <a:gd name="connsiteX1285" fmla="*/ 2527300 w 3126739"/>
                <a:gd name="connsiteY1285" fmla="*/ 1446860 h 3555211"/>
                <a:gd name="connsiteX1286" fmla="*/ 2542540 w 3126739"/>
                <a:gd name="connsiteY1286" fmla="*/ 1484960 h 3555211"/>
                <a:gd name="connsiteX1287" fmla="*/ 2524759 w 3126739"/>
                <a:gd name="connsiteY1287" fmla="*/ 1520520 h 3555211"/>
                <a:gd name="connsiteX1288" fmla="*/ 2486659 w 3126739"/>
                <a:gd name="connsiteY1288" fmla="*/ 1479880 h 3555211"/>
                <a:gd name="connsiteX1289" fmla="*/ 2529840 w 3126739"/>
                <a:gd name="connsiteY1289" fmla="*/ 1467180 h 3555211"/>
                <a:gd name="connsiteX1290" fmla="*/ 2542540 w 3126739"/>
                <a:gd name="connsiteY1290" fmla="*/ 1484960 h 3555211"/>
                <a:gd name="connsiteX1291" fmla="*/ 2545080 w 3126739"/>
                <a:gd name="connsiteY1291" fmla="*/ 1680540 h 3555211"/>
                <a:gd name="connsiteX1292" fmla="*/ 2519680 w 3126739"/>
                <a:gd name="connsiteY1292" fmla="*/ 1675460 h 3555211"/>
                <a:gd name="connsiteX1293" fmla="*/ 2484120 w 3126739"/>
                <a:gd name="connsiteY1293" fmla="*/ 1594180 h 3555211"/>
                <a:gd name="connsiteX1294" fmla="*/ 2499359 w 3126739"/>
                <a:gd name="connsiteY1294" fmla="*/ 1591640 h 3555211"/>
                <a:gd name="connsiteX1295" fmla="*/ 2512059 w 3126739"/>
                <a:gd name="connsiteY1295" fmla="*/ 1601800 h 3555211"/>
                <a:gd name="connsiteX1296" fmla="*/ 2537459 w 3126739"/>
                <a:gd name="connsiteY1296" fmla="*/ 1660220 h 3555211"/>
                <a:gd name="connsiteX1297" fmla="*/ 2545080 w 3126739"/>
                <a:gd name="connsiteY1297" fmla="*/ 1680540 h 3555211"/>
                <a:gd name="connsiteX1298" fmla="*/ 2570480 w 3126739"/>
                <a:gd name="connsiteY1298" fmla="*/ 2201240 h 3555211"/>
                <a:gd name="connsiteX1299" fmla="*/ 2580640 w 3126739"/>
                <a:gd name="connsiteY1299" fmla="*/ 2191080 h 3555211"/>
                <a:gd name="connsiteX1300" fmla="*/ 2583180 w 3126739"/>
                <a:gd name="connsiteY1300" fmla="*/ 2198700 h 3555211"/>
                <a:gd name="connsiteX1301" fmla="*/ 2573020 w 3126739"/>
                <a:gd name="connsiteY1301" fmla="*/ 2206320 h 3555211"/>
                <a:gd name="connsiteX1302" fmla="*/ 2570480 w 3126739"/>
                <a:gd name="connsiteY1302" fmla="*/ 2201240 h 3555211"/>
                <a:gd name="connsiteX1303" fmla="*/ 2583180 w 3126739"/>
                <a:gd name="connsiteY1303" fmla="*/ 651840 h 3555211"/>
                <a:gd name="connsiteX1304" fmla="*/ 2575559 w 3126739"/>
                <a:gd name="connsiteY1304" fmla="*/ 654380 h 3555211"/>
                <a:gd name="connsiteX1305" fmla="*/ 2575559 w 3126739"/>
                <a:gd name="connsiteY1305" fmla="*/ 641680 h 3555211"/>
                <a:gd name="connsiteX1306" fmla="*/ 2583180 w 3126739"/>
                <a:gd name="connsiteY1306" fmla="*/ 639140 h 3555211"/>
                <a:gd name="connsiteX1307" fmla="*/ 2583180 w 3126739"/>
                <a:gd name="connsiteY1307" fmla="*/ 651840 h 3555211"/>
                <a:gd name="connsiteX1308" fmla="*/ 2618740 w 3126739"/>
                <a:gd name="connsiteY1308" fmla="*/ 849960 h 3555211"/>
                <a:gd name="connsiteX1309" fmla="*/ 2621280 w 3126739"/>
                <a:gd name="connsiteY1309" fmla="*/ 865200 h 3555211"/>
                <a:gd name="connsiteX1310" fmla="*/ 2603500 w 3126739"/>
                <a:gd name="connsiteY1310" fmla="*/ 885520 h 3555211"/>
                <a:gd name="connsiteX1311" fmla="*/ 2585720 w 3126739"/>
                <a:gd name="connsiteY1311" fmla="*/ 870280 h 3555211"/>
                <a:gd name="connsiteX1312" fmla="*/ 2618740 w 3126739"/>
                <a:gd name="connsiteY1312" fmla="*/ 849960 h 3555211"/>
                <a:gd name="connsiteX1313" fmla="*/ 2616200 w 3126739"/>
                <a:gd name="connsiteY1313" fmla="*/ 1385900 h 3555211"/>
                <a:gd name="connsiteX1314" fmla="*/ 2606040 w 3126739"/>
                <a:gd name="connsiteY1314" fmla="*/ 1396060 h 3555211"/>
                <a:gd name="connsiteX1315" fmla="*/ 2603500 w 3126739"/>
                <a:gd name="connsiteY1315" fmla="*/ 1388440 h 3555211"/>
                <a:gd name="connsiteX1316" fmla="*/ 2613659 w 3126739"/>
                <a:gd name="connsiteY1316" fmla="*/ 1378280 h 3555211"/>
                <a:gd name="connsiteX1317" fmla="*/ 2616200 w 3126739"/>
                <a:gd name="connsiteY1317" fmla="*/ 1385900 h 3555211"/>
                <a:gd name="connsiteX1318" fmla="*/ 2616200 w 3126739"/>
                <a:gd name="connsiteY1318" fmla="*/ 1098880 h 3555211"/>
                <a:gd name="connsiteX1319" fmla="*/ 2626359 w 3126739"/>
                <a:gd name="connsiteY1319" fmla="*/ 1088720 h 3555211"/>
                <a:gd name="connsiteX1320" fmla="*/ 2628900 w 3126739"/>
                <a:gd name="connsiteY1320" fmla="*/ 1096340 h 3555211"/>
                <a:gd name="connsiteX1321" fmla="*/ 2618740 w 3126739"/>
                <a:gd name="connsiteY1321" fmla="*/ 1103960 h 3555211"/>
                <a:gd name="connsiteX1322" fmla="*/ 2616200 w 3126739"/>
                <a:gd name="connsiteY1322" fmla="*/ 1098880 h 3555211"/>
                <a:gd name="connsiteX1323" fmla="*/ 2639059 w 3126739"/>
                <a:gd name="connsiteY1323" fmla="*/ 811860 h 3555211"/>
                <a:gd name="connsiteX1324" fmla="*/ 2613659 w 3126739"/>
                <a:gd name="connsiteY1324" fmla="*/ 811860 h 3555211"/>
                <a:gd name="connsiteX1325" fmla="*/ 2613659 w 3126739"/>
                <a:gd name="connsiteY1325" fmla="*/ 794080 h 3555211"/>
                <a:gd name="connsiteX1326" fmla="*/ 2628900 w 3126739"/>
                <a:gd name="connsiteY1326" fmla="*/ 794080 h 3555211"/>
                <a:gd name="connsiteX1327" fmla="*/ 2639059 w 3126739"/>
                <a:gd name="connsiteY1327" fmla="*/ 811860 h 3555211"/>
                <a:gd name="connsiteX1328" fmla="*/ 2646680 w 3126739"/>
                <a:gd name="connsiteY1328" fmla="*/ 1472260 h 3555211"/>
                <a:gd name="connsiteX1329" fmla="*/ 2606040 w 3126739"/>
                <a:gd name="connsiteY1329" fmla="*/ 1495120 h 3555211"/>
                <a:gd name="connsiteX1330" fmla="*/ 2588259 w 3126739"/>
                <a:gd name="connsiteY1330" fmla="*/ 1477340 h 3555211"/>
                <a:gd name="connsiteX1331" fmla="*/ 2603500 w 3126739"/>
                <a:gd name="connsiteY1331" fmla="*/ 1431620 h 3555211"/>
                <a:gd name="connsiteX1332" fmla="*/ 2621280 w 3126739"/>
                <a:gd name="connsiteY1332" fmla="*/ 1421460 h 3555211"/>
                <a:gd name="connsiteX1333" fmla="*/ 2646680 w 3126739"/>
                <a:gd name="connsiteY1333" fmla="*/ 1472260 h 3555211"/>
                <a:gd name="connsiteX1334" fmla="*/ 2651759 w 3126739"/>
                <a:gd name="connsiteY1334" fmla="*/ 1718640 h 3555211"/>
                <a:gd name="connsiteX1335" fmla="*/ 2639059 w 3126739"/>
                <a:gd name="connsiteY1335" fmla="*/ 1741500 h 3555211"/>
                <a:gd name="connsiteX1336" fmla="*/ 2628900 w 3126739"/>
                <a:gd name="connsiteY1336" fmla="*/ 1728800 h 3555211"/>
                <a:gd name="connsiteX1337" fmla="*/ 2641600 w 3126739"/>
                <a:gd name="connsiteY1337" fmla="*/ 1708480 h 3555211"/>
                <a:gd name="connsiteX1338" fmla="*/ 2651759 w 3126739"/>
                <a:gd name="connsiteY1338" fmla="*/ 1718640 h 3555211"/>
                <a:gd name="connsiteX1339" fmla="*/ 2661920 w 3126739"/>
                <a:gd name="connsiteY1339" fmla="*/ 2340940 h 3555211"/>
                <a:gd name="connsiteX1340" fmla="*/ 2664459 w 3126739"/>
                <a:gd name="connsiteY1340" fmla="*/ 2358720 h 3555211"/>
                <a:gd name="connsiteX1341" fmla="*/ 2646680 w 3126739"/>
                <a:gd name="connsiteY1341" fmla="*/ 2371420 h 3555211"/>
                <a:gd name="connsiteX1342" fmla="*/ 2641600 w 3126739"/>
                <a:gd name="connsiteY1342" fmla="*/ 2361260 h 3555211"/>
                <a:gd name="connsiteX1343" fmla="*/ 2661920 w 3126739"/>
                <a:gd name="connsiteY1343" fmla="*/ 2340940 h 3555211"/>
                <a:gd name="connsiteX1344" fmla="*/ 2672080 w 3126739"/>
                <a:gd name="connsiteY1344" fmla="*/ 811860 h 3555211"/>
                <a:gd name="connsiteX1345" fmla="*/ 2674620 w 3126739"/>
                <a:gd name="connsiteY1345" fmla="*/ 819480 h 3555211"/>
                <a:gd name="connsiteX1346" fmla="*/ 2664459 w 3126739"/>
                <a:gd name="connsiteY1346" fmla="*/ 829640 h 3555211"/>
                <a:gd name="connsiteX1347" fmla="*/ 2661920 w 3126739"/>
                <a:gd name="connsiteY1347" fmla="*/ 822020 h 3555211"/>
                <a:gd name="connsiteX1348" fmla="*/ 2672080 w 3126739"/>
                <a:gd name="connsiteY1348" fmla="*/ 811860 h 3555211"/>
                <a:gd name="connsiteX1349" fmla="*/ 2700020 w 3126739"/>
                <a:gd name="connsiteY1349" fmla="*/ 664540 h 3555211"/>
                <a:gd name="connsiteX1350" fmla="*/ 2684780 w 3126739"/>
                <a:gd name="connsiteY1350" fmla="*/ 677240 h 3555211"/>
                <a:gd name="connsiteX1351" fmla="*/ 2669540 w 3126739"/>
                <a:gd name="connsiteY1351" fmla="*/ 646760 h 3555211"/>
                <a:gd name="connsiteX1352" fmla="*/ 2697480 w 3126739"/>
                <a:gd name="connsiteY1352" fmla="*/ 639140 h 3555211"/>
                <a:gd name="connsiteX1353" fmla="*/ 2700020 w 3126739"/>
                <a:gd name="connsiteY1353" fmla="*/ 664540 h 3555211"/>
                <a:gd name="connsiteX1354" fmla="*/ 2700020 w 3126739"/>
                <a:gd name="connsiteY1354" fmla="*/ 1858340 h 3555211"/>
                <a:gd name="connsiteX1355" fmla="*/ 2710180 w 3126739"/>
                <a:gd name="connsiteY1355" fmla="*/ 1850720 h 3555211"/>
                <a:gd name="connsiteX1356" fmla="*/ 2733040 w 3126739"/>
                <a:gd name="connsiteY1356" fmla="*/ 1863420 h 3555211"/>
                <a:gd name="connsiteX1357" fmla="*/ 2720340 w 3126739"/>
                <a:gd name="connsiteY1357" fmla="*/ 1873580 h 3555211"/>
                <a:gd name="connsiteX1358" fmla="*/ 2700020 w 3126739"/>
                <a:gd name="connsiteY1358" fmla="*/ 1858340 h 3555211"/>
                <a:gd name="connsiteX1359" fmla="*/ 2717800 w 3126739"/>
                <a:gd name="connsiteY1359" fmla="*/ 1802460 h 3555211"/>
                <a:gd name="connsiteX1360" fmla="*/ 2710180 w 3126739"/>
                <a:gd name="connsiteY1360" fmla="*/ 1805000 h 3555211"/>
                <a:gd name="connsiteX1361" fmla="*/ 2700020 w 3126739"/>
                <a:gd name="connsiteY1361" fmla="*/ 1794840 h 3555211"/>
                <a:gd name="connsiteX1362" fmla="*/ 2707640 w 3126739"/>
                <a:gd name="connsiteY1362" fmla="*/ 1792300 h 3555211"/>
                <a:gd name="connsiteX1363" fmla="*/ 2717800 w 3126739"/>
                <a:gd name="connsiteY1363" fmla="*/ 1802460 h 3555211"/>
                <a:gd name="connsiteX1364" fmla="*/ 2733040 w 3126739"/>
                <a:gd name="connsiteY1364" fmla="*/ 669620 h 3555211"/>
                <a:gd name="connsiteX1365" fmla="*/ 2725420 w 3126739"/>
                <a:gd name="connsiteY1365" fmla="*/ 672160 h 3555211"/>
                <a:gd name="connsiteX1366" fmla="*/ 2717800 w 3126739"/>
                <a:gd name="connsiteY1366" fmla="*/ 659460 h 3555211"/>
                <a:gd name="connsiteX1367" fmla="*/ 2727959 w 3126739"/>
                <a:gd name="connsiteY1367" fmla="*/ 654380 h 3555211"/>
                <a:gd name="connsiteX1368" fmla="*/ 2733040 w 3126739"/>
                <a:gd name="connsiteY1368" fmla="*/ 669620 h 3555211"/>
                <a:gd name="connsiteX1369" fmla="*/ 2748280 w 3126739"/>
                <a:gd name="connsiteY1369" fmla="*/ 2236800 h 3555211"/>
                <a:gd name="connsiteX1370" fmla="*/ 2745740 w 3126739"/>
                <a:gd name="connsiteY1370" fmla="*/ 2246960 h 3555211"/>
                <a:gd name="connsiteX1371" fmla="*/ 2730500 w 3126739"/>
                <a:gd name="connsiteY1371" fmla="*/ 2267280 h 3555211"/>
                <a:gd name="connsiteX1372" fmla="*/ 2717800 w 3126739"/>
                <a:gd name="connsiteY1372" fmla="*/ 2246960 h 3555211"/>
                <a:gd name="connsiteX1373" fmla="*/ 2712720 w 3126739"/>
                <a:gd name="connsiteY1373" fmla="*/ 2180920 h 3555211"/>
                <a:gd name="connsiteX1374" fmla="*/ 2725420 w 3126739"/>
                <a:gd name="connsiteY1374" fmla="*/ 2170760 h 3555211"/>
                <a:gd name="connsiteX1375" fmla="*/ 2730500 w 3126739"/>
                <a:gd name="connsiteY1375" fmla="*/ 2183460 h 3555211"/>
                <a:gd name="connsiteX1376" fmla="*/ 2748280 w 3126739"/>
                <a:gd name="connsiteY1376" fmla="*/ 2236800 h 3555211"/>
                <a:gd name="connsiteX1377" fmla="*/ 2738120 w 3126739"/>
                <a:gd name="connsiteY1377" fmla="*/ 2163140 h 3555211"/>
                <a:gd name="connsiteX1378" fmla="*/ 2750820 w 3126739"/>
                <a:gd name="connsiteY1378" fmla="*/ 2160600 h 3555211"/>
                <a:gd name="connsiteX1379" fmla="*/ 2753359 w 3126739"/>
                <a:gd name="connsiteY1379" fmla="*/ 2168220 h 3555211"/>
                <a:gd name="connsiteX1380" fmla="*/ 2740659 w 3126739"/>
                <a:gd name="connsiteY1380" fmla="*/ 2175840 h 3555211"/>
                <a:gd name="connsiteX1381" fmla="*/ 2738120 w 3126739"/>
                <a:gd name="connsiteY1381" fmla="*/ 2163140 h 3555211"/>
                <a:gd name="connsiteX1382" fmla="*/ 2758440 w 3126739"/>
                <a:gd name="connsiteY1382" fmla="*/ 1769440 h 3555211"/>
                <a:gd name="connsiteX1383" fmla="*/ 2766059 w 3126739"/>
                <a:gd name="connsiteY1383" fmla="*/ 1792300 h 3555211"/>
                <a:gd name="connsiteX1384" fmla="*/ 2748280 w 3126739"/>
                <a:gd name="connsiteY1384" fmla="*/ 1802460 h 3555211"/>
                <a:gd name="connsiteX1385" fmla="*/ 2743200 w 3126739"/>
                <a:gd name="connsiteY1385" fmla="*/ 1787220 h 3555211"/>
                <a:gd name="connsiteX1386" fmla="*/ 2758440 w 3126739"/>
                <a:gd name="connsiteY1386" fmla="*/ 1769440 h 3555211"/>
                <a:gd name="connsiteX1387" fmla="*/ 2771140 w 3126739"/>
                <a:gd name="connsiteY1387" fmla="*/ 778840 h 3555211"/>
                <a:gd name="connsiteX1388" fmla="*/ 2760980 w 3126739"/>
                <a:gd name="connsiteY1388" fmla="*/ 786460 h 3555211"/>
                <a:gd name="connsiteX1389" fmla="*/ 2758440 w 3126739"/>
                <a:gd name="connsiteY1389" fmla="*/ 778840 h 3555211"/>
                <a:gd name="connsiteX1390" fmla="*/ 2768600 w 3126739"/>
                <a:gd name="connsiteY1390" fmla="*/ 768680 h 3555211"/>
                <a:gd name="connsiteX1391" fmla="*/ 2771140 w 3126739"/>
                <a:gd name="connsiteY1391" fmla="*/ 778840 h 3555211"/>
                <a:gd name="connsiteX1392" fmla="*/ 2816859 w 3126739"/>
                <a:gd name="connsiteY1392" fmla="*/ 1858340 h 3555211"/>
                <a:gd name="connsiteX1393" fmla="*/ 2799080 w 3126739"/>
                <a:gd name="connsiteY1393" fmla="*/ 1858340 h 3555211"/>
                <a:gd name="connsiteX1394" fmla="*/ 2799080 w 3126739"/>
                <a:gd name="connsiteY1394" fmla="*/ 1843100 h 3555211"/>
                <a:gd name="connsiteX1395" fmla="*/ 2814320 w 3126739"/>
                <a:gd name="connsiteY1395" fmla="*/ 1832940 h 3555211"/>
                <a:gd name="connsiteX1396" fmla="*/ 2816859 w 3126739"/>
                <a:gd name="connsiteY1396" fmla="*/ 1858340 h 3555211"/>
                <a:gd name="connsiteX1397" fmla="*/ 2870200 w 3126739"/>
                <a:gd name="connsiteY1397" fmla="*/ 1805000 h 3555211"/>
                <a:gd name="connsiteX1398" fmla="*/ 2862580 w 3126739"/>
                <a:gd name="connsiteY1398" fmla="*/ 1807540 h 3555211"/>
                <a:gd name="connsiteX1399" fmla="*/ 2862580 w 3126739"/>
                <a:gd name="connsiteY1399" fmla="*/ 1794840 h 3555211"/>
                <a:gd name="connsiteX1400" fmla="*/ 2870200 w 3126739"/>
                <a:gd name="connsiteY1400" fmla="*/ 1792300 h 3555211"/>
                <a:gd name="connsiteX1401" fmla="*/ 2870200 w 3126739"/>
                <a:gd name="connsiteY1401" fmla="*/ 1805000 h 3555211"/>
                <a:gd name="connsiteX1402" fmla="*/ 2890520 w 3126739"/>
                <a:gd name="connsiteY1402" fmla="*/ 824560 h 3555211"/>
                <a:gd name="connsiteX1403" fmla="*/ 2880359 w 3126739"/>
                <a:gd name="connsiteY1403" fmla="*/ 832180 h 3555211"/>
                <a:gd name="connsiteX1404" fmla="*/ 2877820 w 3126739"/>
                <a:gd name="connsiteY1404" fmla="*/ 824560 h 3555211"/>
                <a:gd name="connsiteX1405" fmla="*/ 2887980 w 3126739"/>
                <a:gd name="connsiteY1405" fmla="*/ 814400 h 3555211"/>
                <a:gd name="connsiteX1406" fmla="*/ 2890520 w 3126739"/>
                <a:gd name="connsiteY1406" fmla="*/ 824560 h 3555211"/>
                <a:gd name="connsiteX1407" fmla="*/ 2910840 w 3126739"/>
                <a:gd name="connsiteY1407" fmla="*/ 799160 h 3555211"/>
                <a:gd name="connsiteX1408" fmla="*/ 2915920 w 3126739"/>
                <a:gd name="connsiteY1408" fmla="*/ 789000 h 3555211"/>
                <a:gd name="connsiteX1409" fmla="*/ 2941320 w 3126739"/>
                <a:gd name="connsiteY1409" fmla="*/ 796620 h 3555211"/>
                <a:gd name="connsiteX1410" fmla="*/ 2933700 w 3126739"/>
                <a:gd name="connsiteY1410" fmla="*/ 809320 h 3555211"/>
                <a:gd name="connsiteX1411" fmla="*/ 2910840 w 3126739"/>
                <a:gd name="connsiteY1411" fmla="*/ 799160 h 3555211"/>
                <a:gd name="connsiteX1412" fmla="*/ 3002280 w 3126739"/>
                <a:gd name="connsiteY1412" fmla="*/ 1111580 h 3555211"/>
                <a:gd name="connsiteX1413" fmla="*/ 2984500 w 3126739"/>
                <a:gd name="connsiteY1413" fmla="*/ 1126820 h 3555211"/>
                <a:gd name="connsiteX1414" fmla="*/ 2984500 w 3126739"/>
                <a:gd name="connsiteY1414" fmla="*/ 1101420 h 3555211"/>
                <a:gd name="connsiteX1415" fmla="*/ 2981959 w 3126739"/>
                <a:gd name="connsiteY1415" fmla="*/ 1086180 h 3555211"/>
                <a:gd name="connsiteX1416" fmla="*/ 2989580 w 3126739"/>
                <a:gd name="connsiteY1416" fmla="*/ 1068400 h 3555211"/>
                <a:gd name="connsiteX1417" fmla="*/ 3009900 w 3126739"/>
                <a:gd name="connsiteY1417" fmla="*/ 1083640 h 3555211"/>
                <a:gd name="connsiteX1418" fmla="*/ 3002280 w 3126739"/>
                <a:gd name="connsiteY1418" fmla="*/ 1111580 h 3555211"/>
                <a:gd name="connsiteX1419" fmla="*/ 3012440 w 3126739"/>
                <a:gd name="connsiteY1419" fmla="*/ 1185240 h 3555211"/>
                <a:gd name="connsiteX1420" fmla="*/ 2987040 w 3126739"/>
                <a:gd name="connsiteY1420" fmla="*/ 1185240 h 3555211"/>
                <a:gd name="connsiteX1421" fmla="*/ 2976880 w 3126739"/>
                <a:gd name="connsiteY1421" fmla="*/ 1172540 h 3555211"/>
                <a:gd name="connsiteX1422" fmla="*/ 2999740 w 3126739"/>
                <a:gd name="connsiteY1422" fmla="*/ 1170000 h 3555211"/>
                <a:gd name="connsiteX1423" fmla="*/ 3012440 w 3126739"/>
                <a:gd name="connsiteY1423" fmla="*/ 1185240 h 3555211"/>
                <a:gd name="connsiteX1424" fmla="*/ 3027680 w 3126739"/>
                <a:gd name="connsiteY1424" fmla="*/ 1309700 h 3555211"/>
                <a:gd name="connsiteX1425" fmla="*/ 3009900 w 3126739"/>
                <a:gd name="connsiteY1425" fmla="*/ 1309700 h 3555211"/>
                <a:gd name="connsiteX1426" fmla="*/ 3009900 w 3126739"/>
                <a:gd name="connsiteY1426" fmla="*/ 1294460 h 3555211"/>
                <a:gd name="connsiteX1427" fmla="*/ 3025140 w 3126739"/>
                <a:gd name="connsiteY1427" fmla="*/ 1284300 h 3555211"/>
                <a:gd name="connsiteX1428" fmla="*/ 3027680 w 3126739"/>
                <a:gd name="connsiteY1428" fmla="*/ 1309700 h 355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</a:cxnLst>
              <a:rect l="l" t="t" r="r" b="b"/>
              <a:pathLst>
                <a:path w="3126739" h="3555211">
                  <a:moveTo>
                    <a:pt x="3126740" y="1286840"/>
                  </a:moveTo>
                  <a:cubicBezTo>
                    <a:pt x="3126740" y="1286840"/>
                    <a:pt x="3124200" y="1279220"/>
                    <a:pt x="3124200" y="1279220"/>
                  </a:cubicBezTo>
                  <a:cubicBezTo>
                    <a:pt x="3075940" y="1266520"/>
                    <a:pt x="3129280" y="1230960"/>
                    <a:pt x="3108959" y="1213180"/>
                  </a:cubicBezTo>
                  <a:cubicBezTo>
                    <a:pt x="3106420" y="1210640"/>
                    <a:pt x="3103880" y="1210640"/>
                    <a:pt x="3101340" y="1210640"/>
                  </a:cubicBezTo>
                  <a:cubicBezTo>
                    <a:pt x="3088640" y="1200480"/>
                    <a:pt x="3070859" y="1233500"/>
                    <a:pt x="3060700" y="1200480"/>
                  </a:cubicBezTo>
                  <a:cubicBezTo>
                    <a:pt x="3053080" y="1175080"/>
                    <a:pt x="3065780" y="1159840"/>
                    <a:pt x="3070859" y="1139520"/>
                  </a:cubicBezTo>
                  <a:cubicBezTo>
                    <a:pt x="3068320" y="1139520"/>
                    <a:pt x="3065780" y="1136980"/>
                    <a:pt x="3063240" y="1136980"/>
                  </a:cubicBezTo>
                  <a:cubicBezTo>
                    <a:pt x="3048000" y="1142060"/>
                    <a:pt x="3017520" y="1157300"/>
                    <a:pt x="3017520" y="1154760"/>
                  </a:cubicBezTo>
                  <a:cubicBezTo>
                    <a:pt x="3004820" y="1131900"/>
                    <a:pt x="3025140" y="1126820"/>
                    <a:pt x="3040380" y="1119200"/>
                  </a:cubicBezTo>
                  <a:cubicBezTo>
                    <a:pt x="3020059" y="1091260"/>
                    <a:pt x="3037840" y="1081100"/>
                    <a:pt x="3058159" y="1063320"/>
                  </a:cubicBezTo>
                  <a:cubicBezTo>
                    <a:pt x="3065780" y="1058240"/>
                    <a:pt x="3053080" y="1032840"/>
                    <a:pt x="3050540" y="1015060"/>
                  </a:cubicBezTo>
                  <a:cubicBezTo>
                    <a:pt x="3048000" y="1002360"/>
                    <a:pt x="3048000" y="987120"/>
                    <a:pt x="3042920" y="974420"/>
                  </a:cubicBezTo>
                  <a:cubicBezTo>
                    <a:pt x="3042920" y="971880"/>
                    <a:pt x="3020059" y="976960"/>
                    <a:pt x="3017520" y="971880"/>
                  </a:cubicBezTo>
                  <a:cubicBezTo>
                    <a:pt x="3012440" y="964260"/>
                    <a:pt x="3012440" y="951560"/>
                    <a:pt x="3007359" y="938860"/>
                  </a:cubicBezTo>
                  <a:cubicBezTo>
                    <a:pt x="3002280" y="936320"/>
                    <a:pt x="2999740" y="931240"/>
                    <a:pt x="2994659" y="928700"/>
                  </a:cubicBezTo>
                  <a:cubicBezTo>
                    <a:pt x="2999740" y="926160"/>
                    <a:pt x="3007359" y="923620"/>
                    <a:pt x="3012440" y="923620"/>
                  </a:cubicBezTo>
                  <a:cubicBezTo>
                    <a:pt x="3032759" y="890600"/>
                    <a:pt x="3004820" y="867740"/>
                    <a:pt x="2997200" y="839800"/>
                  </a:cubicBezTo>
                  <a:cubicBezTo>
                    <a:pt x="2979420" y="849960"/>
                    <a:pt x="2964180" y="849960"/>
                    <a:pt x="2946400" y="839800"/>
                  </a:cubicBezTo>
                  <a:cubicBezTo>
                    <a:pt x="2943859" y="844880"/>
                    <a:pt x="2941320" y="847420"/>
                    <a:pt x="2936240" y="849960"/>
                  </a:cubicBezTo>
                  <a:cubicBezTo>
                    <a:pt x="2936240" y="849960"/>
                    <a:pt x="2931159" y="844880"/>
                    <a:pt x="2926080" y="842340"/>
                  </a:cubicBezTo>
                  <a:cubicBezTo>
                    <a:pt x="2931159" y="839800"/>
                    <a:pt x="2933700" y="837260"/>
                    <a:pt x="2938780" y="834720"/>
                  </a:cubicBezTo>
                  <a:cubicBezTo>
                    <a:pt x="2941320" y="834720"/>
                    <a:pt x="2943859" y="837260"/>
                    <a:pt x="2946400" y="837260"/>
                  </a:cubicBezTo>
                  <a:cubicBezTo>
                    <a:pt x="2951480" y="827100"/>
                    <a:pt x="2956559" y="814400"/>
                    <a:pt x="2964180" y="809320"/>
                  </a:cubicBezTo>
                  <a:cubicBezTo>
                    <a:pt x="2974340" y="801700"/>
                    <a:pt x="2987040" y="801700"/>
                    <a:pt x="2969259" y="786460"/>
                  </a:cubicBezTo>
                  <a:cubicBezTo>
                    <a:pt x="2961640" y="778840"/>
                    <a:pt x="2956559" y="766140"/>
                    <a:pt x="2946400" y="761060"/>
                  </a:cubicBezTo>
                  <a:cubicBezTo>
                    <a:pt x="2938780" y="755980"/>
                    <a:pt x="2921000" y="763600"/>
                    <a:pt x="2921000" y="761060"/>
                  </a:cubicBezTo>
                  <a:cubicBezTo>
                    <a:pt x="2913380" y="740740"/>
                    <a:pt x="2905759" y="717880"/>
                    <a:pt x="2905759" y="695020"/>
                  </a:cubicBezTo>
                  <a:cubicBezTo>
                    <a:pt x="2905759" y="641680"/>
                    <a:pt x="2908300" y="641680"/>
                    <a:pt x="2887980" y="616280"/>
                  </a:cubicBezTo>
                  <a:cubicBezTo>
                    <a:pt x="2882900" y="611200"/>
                    <a:pt x="2882900" y="601040"/>
                    <a:pt x="2880359" y="593420"/>
                  </a:cubicBezTo>
                  <a:cubicBezTo>
                    <a:pt x="2870200" y="588340"/>
                    <a:pt x="2857500" y="583260"/>
                    <a:pt x="2852420" y="575640"/>
                  </a:cubicBezTo>
                  <a:cubicBezTo>
                    <a:pt x="2844800" y="562940"/>
                    <a:pt x="2842259" y="562940"/>
                    <a:pt x="2827020" y="565480"/>
                  </a:cubicBezTo>
                  <a:cubicBezTo>
                    <a:pt x="2799080" y="573100"/>
                    <a:pt x="2801620" y="628980"/>
                    <a:pt x="2758440" y="611200"/>
                  </a:cubicBezTo>
                  <a:cubicBezTo>
                    <a:pt x="2758440" y="613740"/>
                    <a:pt x="2758440" y="616280"/>
                    <a:pt x="2755900" y="616280"/>
                  </a:cubicBezTo>
                  <a:cubicBezTo>
                    <a:pt x="2753359" y="639140"/>
                    <a:pt x="2753359" y="639140"/>
                    <a:pt x="2727959" y="631520"/>
                  </a:cubicBezTo>
                  <a:cubicBezTo>
                    <a:pt x="2725420" y="636600"/>
                    <a:pt x="2722880" y="644220"/>
                    <a:pt x="2720340" y="649300"/>
                  </a:cubicBezTo>
                  <a:cubicBezTo>
                    <a:pt x="2715259" y="646760"/>
                    <a:pt x="2707640" y="644220"/>
                    <a:pt x="2702559" y="641680"/>
                  </a:cubicBezTo>
                  <a:cubicBezTo>
                    <a:pt x="2707640" y="639140"/>
                    <a:pt x="2715259" y="636600"/>
                    <a:pt x="2720340" y="634060"/>
                  </a:cubicBezTo>
                  <a:cubicBezTo>
                    <a:pt x="2720340" y="634060"/>
                    <a:pt x="2720340" y="634060"/>
                    <a:pt x="2720340" y="634060"/>
                  </a:cubicBezTo>
                  <a:cubicBezTo>
                    <a:pt x="2720340" y="634060"/>
                    <a:pt x="2720340" y="634060"/>
                    <a:pt x="2720340" y="634060"/>
                  </a:cubicBezTo>
                  <a:cubicBezTo>
                    <a:pt x="2720340" y="634060"/>
                    <a:pt x="2720340" y="634060"/>
                    <a:pt x="2720340" y="634060"/>
                  </a:cubicBezTo>
                  <a:cubicBezTo>
                    <a:pt x="2720340" y="634060"/>
                    <a:pt x="2720340" y="634060"/>
                    <a:pt x="2720340" y="634060"/>
                  </a:cubicBezTo>
                  <a:cubicBezTo>
                    <a:pt x="2720340" y="634060"/>
                    <a:pt x="2722880" y="634060"/>
                    <a:pt x="2722880" y="634060"/>
                  </a:cubicBezTo>
                  <a:cubicBezTo>
                    <a:pt x="2730500" y="621360"/>
                    <a:pt x="2702559" y="595960"/>
                    <a:pt x="2740659" y="590880"/>
                  </a:cubicBezTo>
                  <a:cubicBezTo>
                    <a:pt x="2783840" y="585800"/>
                    <a:pt x="2763520" y="552780"/>
                    <a:pt x="2763520" y="532460"/>
                  </a:cubicBezTo>
                  <a:cubicBezTo>
                    <a:pt x="2745740" y="547700"/>
                    <a:pt x="2758440" y="474040"/>
                    <a:pt x="2725420" y="522300"/>
                  </a:cubicBezTo>
                  <a:cubicBezTo>
                    <a:pt x="2715259" y="540080"/>
                    <a:pt x="2679700" y="542620"/>
                    <a:pt x="2656840" y="552780"/>
                  </a:cubicBezTo>
                  <a:cubicBezTo>
                    <a:pt x="2644140" y="560400"/>
                    <a:pt x="2631440" y="568020"/>
                    <a:pt x="2621280" y="575640"/>
                  </a:cubicBezTo>
                  <a:cubicBezTo>
                    <a:pt x="2603500" y="588340"/>
                    <a:pt x="2595880" y="585800"/>
                    <a:pt x="2583180" y="562940"/>
                  </a:cubicBezTo>
                  <a:cubicBezTo>
                    <a:pt x="2565400" y="532460"/>
                    <a:pt x="2519680" y="522300"/>
                    <a:pt x="2506980" y="484200"/>
                  </a:cubicBezTo>
                  <a:cubicBezTo>
                    <a:pt x="2506980" y="481660"/>
                    <a:pt x="2489200" y="481660"/>
                    <a:pt x="2481580" y="481660"/>
                  </a:cubicBezTo>
                  <a:cubicBezTo>
                    <a:pt x="2476500" y="481660"/>
                    <a:pt x="2466340" y="481660"/>
                    <a:pt x="2466340" y="476580"/>
                  </a:cubicBezTo>
                  <a:cubicBezTo>
                    <a:pt x="2461259" y="463880"/>
                    <a:pt x="2456180" y="451180"/>
                    <a:pt x="2451100" y="438480"/>
                  </a:cubicBezTo>
                  <a:cubicBezTo>
                    <a:pt x="2440940" y="451180"/>
                    <a:pt x="2435859" y="461340"/>
                    <a:pt x="2410459" y="458800"/>
                  </a:cubicBezTo>
                  <a:cubicBezTo>
                    <a:pt x="2382520" y="456260"/>
                    <a:pt x="2357120" y="456260"/>
                    <a:pt x="2359659" y="430860"/>
                  </a:cubicBezTo>
                  <a:cubicBezTo>
                    <a:pt x="2359659" y="423240"/>
                    <a:pt x="2377440" y="415620"/>
                    <a:pt x="2390140" y="408000"/>
                  </a:cubicBezTo>
                  <a:cubicBezTo>
                    <a:pt x="2397759" y="402920"/>
                    <a:pt x="2420620" y="430860"/>
                    <a:pt x="2415540" y="395300"/>
                  </a:cubicBezTo>
                  <a:cubicBezTo>
                    <a:pt x="2413000" y="382600"/>
                    <a:pt x="2407920" y="364820"/>
                    <a:pt x="2387600" y="380060"/>
                  </a:cubicBezTo>
                  <a:cubicBezTo>
                    <a:pt x="2377440" y="347040"/>
                    <a:pt x="2352040" y="367360"/>
                    <a:pt x="2334259" y="364820"/>
                  </a:cubicBezTo>
                  <a:cubicBezTo>
                    <a:pt x="2306320" y="359740"/>
                    <a:pt x="2278380" y="344500"/>
                    <a:pt x="2263140" y="311480"/>
                  </a:cubicBezTo>
                  <a:cubicBezTo>
                    <a:pt x="2260600" y="306400"/>
                    <a:pt x="2255520" y="301320"/>
                    <a:pt x="2250440" y="301320"/>
                  </a:cubicBezTo>
                  <a:cubicBezTo>
                    <a:pt x="2225040" y="293700"/>
                    <a:pt x="2199640" y="291160"/>
                    <a:pt x="2174240" y="283540"/>
                  </a:cubicBezTo>
                  <a:cubicBezTo>
                    <a:pt x="2143759" y="273380"/>
                    <a:pt x="2131059" y="253060"/>
                    <a:pt x="2141220" y="222580"/>
                  </a:cubicBezTo>
                  <a:cubicBezTo>
                    <a:pt x="2148840" y="204800"/>
                    <a:pt x="2146300" y="197180"/>
                    <a:pt x="2128520" y="187020"/>
                  </a:cubicBezTo>
                  <a:cubicBezTo>
                    <a:pt x="2098040" y="174320"/>
                    <a:pt x="2049780" y="189560"/>
                    <a:pt x="2044700" y="136220"/>
                  </a:cubicBezTo>
                  <a:cubicBezTo>
                    <a:pt x="2019300" y="126060"/>
                    <a:pt x="1993900" y="115900"/>
                    <a:pt x="1968500" y="108280"/>
                  </a:cubicBezTo>
                  <a:cubicBezTo>
                    <a:pt x="1963420" y="105740"/>
                    <a:pt x="1953259" y="110820"/>
                    <a:pt x="1948180" y="115900"/>
                  </a:cubicBezTo>
                  <a:cubicBezTo>
                    <a:pt x="1930400" y="128600"/>
                    <a:pt x="1910080" y="143840"/>
                    <a:pt x="1892300" y="156540"/>
                  </a:cubicBezTo>
                  <a:cubicBezTo>
                    <a:pt x="1894839" y="164160"/>
                    <a:pt x="1899920" y="171780"/>
                    <a:pt x="1902459" y="179400"/>
                  </a:cubicBezTo>
                  <a:cubicBezTo>
                    <a:pt x="1907539" y="181940"/>
                    <a:pt x="1915159" y="187020"/>
                    <a:pt x="1915159" y="189560"/>
                  </a:cubicBezTo>
                  <a:cubicBezTo>
                    <a:pt x="1899920" y="232740"/>
                    <a:pt x="1932939" y="212420"/>
                    <a:pt x="1948180" y="214960"/>
                  </a:cubicBezTo>
                  <a:cubicBezTo>
                    <a:pt x="1938020" y="181940"/>
                    <a:pt x="1950720" y="166700"/>
                    <a:pt x="1983739" y="169240"/>
                  </a:cubicBezTo>
                  <a:cubicBezTo>
                    <a:pt x="1971039" y="184480"/>
                    <a:pt x="1983739" y="217500"/>
                    <a:pt x="1948180" y="214960"/>
                  </a:cubicBezTo>
                  <a:cubicBezTo>
                    <a:pt x="1948180" y="232740"/>
                    <a:pt x="1950720" y="260680"/>
                    <a:pt x="1948180" y="263220"/>
                  </a:cubicBezTo>
                  <a:cubicBezTo>
                    <a:pt x="1927859" y="268300"/>
                    <a:pt x="1902459" y="268300"/>
                    <a:pt x="1882139" y="265760"/>
                  </a:cubicBezTo>
                  <a:cubicBezTo>
                    <a:pt x="1874520" y="265760"/>
                    <a:pt x="1869439" y="250520"/>
                    <a:pt x="1861820" y="240360"/>
                  </a:cubicBezTo>
                  <a:cubicBezTo>
                    <a:pt x="1859280" y="263220"/>
                    <a:pt x="1861820" y="286080"/>
                    <a:pt x="1854200" y="306400"/>
                  </a:cubicBezTo>
                  <a:cubicBezTo>
                    <a:pt x="1849120" y="321640"/>
                    <a:pt x="1851659" y="347040"/>
                    <a:pt x="1826259" y="344500"/>
                  </a:cubicBezTo>
                  <a:cubicBezTo>
                    <a:pt x="1795780" y="339420"/>
                    <a:pt x="1813559" y="319100"/>
                    <a:pt x="1816100" y="303860"/>
                  </a:cubicBezTo>
                  <a:cubicBezTo>
                    <a:pt x="1818639" y="291160"/>
                    <a:pt x="1813559" y="275920"/>
                    <a:pt x="1813559" y="263220"/>
                  </a:cubicBezTo>
                  <a:cubicBezTo>
                    <a:pt x="1798320" y="250520"/>
                    <a:pt x="1783080" y="237820"/>
                    <a:pt x="1800859" y="220040"/>
                  </a:cubicBezTo>
                  <a:cubicBezTo>
                    <a:pt x="1826259" y="194640"/>
                    <a:pt x="1828800" y="232740"/>
                    <a:pt x="1844039" y="237820"/>
                  </a:cubicBezTo>
                  <a:cubicBezTo>
                    <a:pt x="1849120" y="237820"/>
                    <a:pt x="1854200" y="242900"/>
                    <a:pt x="1859280" y="242900"/>
                  </a:cubicBezTo>
                  <a:cubicBezTo>
                    <a:pt x="1882139" y="230200"/>
                    <a:pt x="1894839" y="207340"/>
                    <a:pt x="1902459" y="181940"/>
                  </a:cubicBezTo>
                  <a:cubicBezTo>
                    <a:pt x="1902459" y="179400"/>
                    <a:pt x="1899920" y="176860"/>
                    <a:pt x="1899920" y="171780"/>
                  </a:cubicBezTo>
                  <a:cubicBezTo>
                    <a:pt x="1897380" y="166700"/>
                    <a:pt x="1894839" y="161620"/>
                    <a:pt x="1892300" y="156540"/>
                  </a:cubicBezTo>
                  <a:cubicBezTo>
                    <a:pt x="1864359" y="166700"/>
                    <a:pt x="1841500" y="159080"/>
                    <a:pt x="1816100" y="146380"/>
                  </a:cubicBezTo>
                  <a:cubicBezTo>
                    <a:pt x="1811020" y="143840"/>
                    <a:pt x="1803400" y="133680"/>
                    <a:pt x="1805939" y="126060"/>
                  </a:cubicBezTo>
                  <a:cubicBezTo>
                    <a:pt x="1808480" y="118440"/>
                    <a:pt x="1818639" y="108280"/>
                    <a:pt x="1821180" y="110820"/>
                  </a:cubicBezTo>
                  <a:cubicBezTo>
                    <a:pt x="1856739" y="120980"/>
                    <a:pt x="1864359" y="75260"/>
                    <a:pt x="1894839" y="75260"/>
                  </a:cubicBezTo>
                  <a:cubicBezTo>
                    <a:pt x="1897380" y="75260"/>
                    <a:pt x="1899920" y="67640"/>
                    <a:pt x="1899920" y="65100"/>
                  </a:cubicBezTo>
                  <a:cubicBezTo>
                    <a:pt x="1897380" y="39700"/>
                    <a:pt x="1869439" y="21920"/>
                    <a:pt x="1836420" y="16840"/>
                  </a:cubicBezTo>
                  <a:cubicBezTo>
                    <a:pt x="1813559" y="11760"/>
                    <a:pt x="1793239" y="6680"/>
                    <a:pt x="1767839" y="19380"/>
                  </a:cubicBezTo>
                  <a:cubicBezTo>
                    <a:pt x="1750059" y="27000"/>
                    <a:pt x="1724659" y="21920"/>
                    <a:pt x="1701800" y="21920"/>
                  </a:cubicBezTo>
                  <a:cubicBezTo>
                    <a:pt x="1694180" y="21920"/>
                    <a:pt x="1684020" y="21920"/>
                    <a:pt x="1678939" y="16840"/>
                  </a:cubicBezTo>
                  <a:cubicBezTo>
                    <a:pt x="1648459" y="-6020"/>
                    <a:pt x="1648459" y="-6020"/>
                    <a:pt x="1630680" y="19380"/>
                  </a:cubicBezTo>
                  <a:cubicBezTo>
                    <a:pt x="1635759" y="27000"/>
                    <a:pt x="1638300" y="32080"/>
                    <a:pt x="1643380" y="39700"/>
                  </a:cubicBezTo>
                  <a:cubicBezTo>
                    <a:pt x="1635759" y="44780"/>
                    <a:pt x="1625600" y="49860"/>
                    <a:pt x="1617980" y="54940"/>
                  </a:cubicBezTo>
                  <a:cubicBezTo>
                    <a:pt x="1607820" y="105740"/>
                    <a:pt x="1610359" y="110820"/>
                    <a:pt x="1666239" y="133680"/>
                  </a:cubicBezTo>
                  <a:cubicBezTo>
                    <a:pt x="1676400" y="123520"/>
                    <a:pt x="1686559" y="115900"/>
                    <a:pt x="1696720" y="105740"/>
                  </a:cubicBezTo>
                  <a:cubicBezTo>
                    <a:pt x="1711959" y="105740"/>
                    <a:pt x="1724659" y="105740"/>
                    <a:pt x="1739900" y="108280"/>
                  </a:cubicBezTo>
                  <a:cubicBezTo>
                    <a:pt x="1747520" y="108280"/>
                    <a:pt x="1762759" y="108280"/>
                    <a:pt x="1762759" y="113360"/>
                  </a:cubicBezTo>
                  <a:cubicBezTo>
                    <a:pt x="1767839" y="128600"/>
                    <a:pt x="1778000" y="154000"/>
                    <a:pt x="1770380" y="161620"/>
                  </a:cubicBezTo>
                  <a:cubicBezTo>
                    <a:pt x="1752600" y="181940"/>
                    <a:pt x="1757680" y="146380"/>
                    <a:pt x="1744980" y="143840"/>
                  </a:cubicBezTo>
                  <a:cubicBezTo>
                    <a:pt x="1739900" y="143840"/>
                    <a:pt x="1734820" y="138760"/>
                    <a:pt x="1727200" y="138760"/>
                  </a:cubicBezTo>
                  <a:cubicBezTo>
                    <a:pt x="1722120" y="136220"/>
                    <a:pt x="1717039" y="136220"/>
                    <a:pt x="1709420" y="136220"/>
                  </a:cubicBezTo>
                  <a:cubicBezTo>
                    <a:pt x="1711959" y="141300"/>
                    <a:pt x="1709420" y="151460"/>
                    <a:pt x="1714500" y="154000"/>
                  </a:cubicBezTo>
                  <a:cubicBezTo>
                    <a:pt x="1744980" y="171780"/>
                    <a:pt x="1742439" y="197180"/>
                    <a:pt x="1729739" y="222580"/>
                  </a:cubicBezTo>
                  <a:cubicBezTo>
                    <a:pt x="1722120" y="240360"/>
                    <a:pt x="1719580" y="250520"/>
                    <a:pt x="1742439" y="265760"/>
                  </a:cubicBezTo>
                  <a:cubicBezTo>
                    <a:pt x="1757680" y="273380"/>
                    <a:pt x="1739900" y="278460"/>
                    <a:pt x="1727200" y="278460"/>
                  </a:cubicBezTo>
                  <a:cubicBezTo>
                    <a:pt x="1722120" y="278460"/>
                    <a:pt x="1717039" y="283540"/>
                    <a:pt x="1711959" y="286080"/>
                  </a:cubicBezTo>
                  <a:cubicBezTo>
                    <a:pt x="1719580" y="301320"/>
                    <a:pt x="1724659" y="321640"/>
                    <a:pt x="1706880" y="321640"/>
                  </a:cubicBezTo>
                  <a:cubicBezTo>
                    <a:pt x="1691639" y="321640"/>
                    <a:pt x="1676400" y="303860"/>
                    <a:pt x="1661159" y="291160"/>
                  </a:cubicBezTo>
                  <a:cubicBezTo>
                    <a:pt x="1656080" y="286080"/>
                    <a:pt x="1656080" y="275920"/>
                    <a:pt x="1656080" y="268300"/>
                  </a:cubicBezTo>
                  <a:cubicBezTo>
                    <a:pt x="1656080" y="260680"/>
                    <a:pt x="1663700" y="250520"/>
                    <a:pt x="1663700" y="242900"/>
                  </a:cubicBezTo>
                  <a:cubicBezTo>
                    <a:pt x="1661159" y="235280"/>
                    <a:pt x="1651000" y="232740"/>
                    <a:pt x="1645920" y="225120"/>
                  </a:cubicBezTo>
                  <a:cubicBezTo>
                    <a:pt x="1643380" y="230200"/>
                    <a:pt x="1638300" y="235280"/>
                    <a:pt x="1635759" y="240360"/>
                  </a:cubicBezTo>
                  <a:cubicBezTo>
                    <a:pt x="1628139" y="265760"/>
                    <a:pt x="1623059" y="291160"/>
                    <a:pt x="1615439" y="316560"/>
                  </a:cubicBezTo>
                  <a:cubicBezTo>
                    <a:pt x="1615439" y="319100"/>
                    <a:pt x="1600200" y="319100"/>
                    <a:pt x="1600200" y="319100"/>
                  </a:cubicBezTo>
                  <a:cubicBezTo>
                    <a:pt x="1587500" y="286080"/>
                    <a:pt x="1569720" y="303860"/>
                    <a:pt x="1549400" y="308940"/>
                  </a:cubicBezTo>
                  <a:cubicBezTo>
                    <a:pt x="1531620" y="311480"/>
                    <a:pt x="1511300" y="354660"/>
                    <a:pt x="1496059" y="308940"/>
                  </a:cubicBezTo>
                  <a:cubicBezTo>
                    <a:pt x="1488439" y="319100"/>
                    <a:pt x="1475739" y="329260"/>
                    <a:pt x="1473200" y="341960"/>
                  </a:cubicBezTo>
                  <a:cubicBezTo>
                    <a:pt x="1465580" y="362280"/>
                    <a:pt x="1485900" y="349580"/>
                    <a:pt x="1490980" y="354660"/>
                  </a:cubicBezTo>
                  <a:cubicBezTo>
                    <a:pt x="1521459" y="374980"/>
                    <a:pt x="1546859" y="397840"/>
                    <a:pt x="1574800" y="418160"/>
                  </a:cubicBezTo>
                  <a:cubicBezTo>
                    <a:pt x="1562100" y="461340"/>
                    <a:pt x="1600200" y="463880"/>
                    <a:pt x="1623059" y="474040"/>
                  </a:cubicBezTo>
                  <a:cubicBezTo>
                    <a:pt x="1635759" y="479120"/>
                    <a:pt x="1656080" y="479120"/>
                    <a:pt x="1645920" y="501980"/>
                  </a:cubicBezTo>
                  <a:cubicBezTo>
                    <a:pt x="1628139" y="494360"/>
                    <a:pt x="1612900" y="486740"/>
                    <a:pt x="1595120" y="484200"/>
                  </a:cubicBezTo>
                  <a:cubicBezTo>
                    <a:pt x="1577339" y="479120"/>
                    <a:pt x="1554480" y="451180"/>
                    <a:pt x="1539239" y="476580"/>
                  </a:cubicBezTo>
                  <a:cubicBezTo>
                    <a:pt x="1518920" y="509600"/>
                    <a:pt x="1496059" y="489280"/>
                    <a:pt x="1488439" y="479120"/>
                  </a:cubicBezTo>
                  <a:cubicBezTo>
                    <a:pt x="1473200" y="461340"/>
                    <a:pt x="1470659" y="446100"/>
                    <a:pt x="1440180" y="456260"/>
                  </a:cubicBezTo>
                  <a:cubicBezTo>
                    <a:pt x="1417320" y="463880"/>
                    <a:pt x="1399539" y="428320"/>
                    <a:pt x="1369059" y="435940"/>
                  </a:cubicBezTo>
                  <a:cubicBezTo>
                    <a:pt x="1346200" y="441020"/>
                    <a:pt x="1358900" y="448640"/>
                    <a:pt x="1361439" y="458800"/>
                  </a:cubicBezTo>
                  <a:cubicBezTo>
                    <a:pt x="1361439" y="461340"/>
                    <a:pt x="1356359" y="466420"/>
                    <a:pt x="1353820" y="468960"/>
                  </a:cubicBezTo>
                  <a:cubicBezTo>
                    <a:pt x="1343659" y="458800"/>
                    <a:pt x="1330959" y="451180"/>
                    <a:pt x="1325880" y="438480"/>
                  </a:cubicBezTo>
                  <a:cubicBezTo>
                    <a:pt x="1320800" y="430860"/>
                    <a:pt x="1323339" y="413080"/>
                    <a:pt x="1330959" y="408000"/>
                  </a:cubicBezTo>
                  <a:cubicBezTo>
                    <a:pt x="1346200" y="395300"/>
                    <a:pt x="1361439" y="380060"/>
                    <a:pt x="1379220" y="372440"/>
                  </a:cubicBezTo>
                  <a:cubicBezTo>
                    <a:pt x="1417320" y="354660"/>
                    <a:pt x="1417320" y="326720"/>
                    <a:pt x="1409700" y="293700"/>
                  </a:cubicBezTo>
                  <a:cubicBezTo>
                    <a:pt x="1404620" y="291160"/>
                    <a:pt x="1402080" y="288620"/>
                    <a:pt x="1399539" y="283540"/>
                  </a:cubicBezTo>
                  <a:cubicBezTo>
                    <a:pt x="1399539" y="283540"/>
                    <a:pt x="1404620" y="278460"/>
                    <a:pt x="1407159" y="273380"/>
                  </a:cubicBezTo>
                  <a:cubicBezTo>
                    <a:pt x="1409700" y="278460"/>
                    <a:pt x="1412239" y="281000"/>
                    <a:pt x="1414780" y="286080"/>
                  </a:cubicBezTo>
                  <a:cubicBezTo>
                    <a:pt x="1414780" y="288620"/>
                    <a:pt x="1412239" y="291160"/>
                    <a:pt x="1412239" y="293700"/>
                  </a:cubicBezTo>
                  <a:cubicBezTo>
                    <a:pt x="1417320" y="293700"/>
                    <a:pt x="1427480" y="296240"/>
                    <a:pt x="1427480" y="293700"/>
                  </a:cubicBezTo>
                  <a:cubicBezTo>
                    <a:pt x="1442720" y="255600"/>
                    <a:pt x="1424939" y="232740"/>
                    <a:pt x="1384300" y="225120"/>
                  </a:cubicBezTo>
                  <a:cubicBezTo>
                    <a:pt x="1356359" y="220040"/>
                    <a:pt x="1333500" y="212420"/>
                    <a:pt x="1313180" y="237820"/>
                  </a:cubicBezTo>
                  <a:cubicBezTo>
                    <a:pt x="1308100" y="245440"/>
                    <a:pt x="1292859" y="250520"/>
                    <a:pt x="1285239" y="245440"/>
                  </a:cubicBezTo>
                  <a:cubicBezTo>
                    <a:pt x="1264920" y="235280"/>
                    <a:pt x="1282700" y="220040"/>
                    <a:pt x="1285239" y="207340"/>
                  </a:cubicBezTo>
                  <a:cubicBezTo>
                    <a:pt x="1252220" y="192100"/>
                    <a:pt x="1219200" y="212420"/>
                    <a:pt x="1186180" y="209880"/>
                  </a:cubicBezTo>
                  <a:cubicBezTo>
                    <a:pt x="1183639" y="214960"/>
                    <a:pt x="1181100" y="217500"/>
                    <a:pt x="1176020" y="220040"/>
                  </a:cubicBezTo>
                  <a:cubicBezTo>
                    <a:pt x="1176020" y="220040"/>
                    <a:pt x="1170939" y="214960"/>
                    <a:pt x="1165859" y="212420"/>
                  </a:cubicBezTo>
                  <a:cubicBezTo>
                    <a:pt x="1170939" y="209880"/>
                    <a:pt x="1173480" y="207340"/>
                    <a:pt x="1178559" y="204800"/>
                  </a:cubicBezTo>
                  <a:cubicBezTo>
                    <a:pt x="1181100" y="204800"/>
                    <a:pt x="1183639" y="207340"/>
                    <a:pt x="1186180" y="207340"/>
                  </a:cubicBezTo>
                  <a:cubicBezTo>
                    <a:pt x="1155700" y="166700"/>
                    <a:pt x="1153159" y="166700"/>
                    <a:pt x="1132839" y="194640"/>
                  </a:cubicBezTo>
                  <a:cubicBezTo>
                    <a:pt x="1120139" y="209880"/>
                    <a:pt x="1109980" y="225120"/>
                    <a:pt x="1094739" y="237820"/>
                  </a:cubicBezTo>
                  <a:cubicBezTo>
                    <a:pt x="1092200" y="240360"/>
                    <a:pt x="1082039" y="237820"/>
                    <a:pt x="1079500" y="232740"/>
                  </a:cubicBezTo>
                  <a:cubicBezTo>
                    <a:pt x="1054100" y="194640"/>
                    <a:pt x="1036320" y="225120"/>
                    <a:pt x="1018539" y="237820"/>
                  </a:cubicBezTo>
                  <a:cubicBezTo>
                    <a:pt x="975359" y="250520"/>
                    <a:pt x="977900" y="250520"/>
                    <a:pt x="990600" y="288620"/>
                  </a:cubicBezTo>
                  <a:cubicBezTo>
                    <a:pt x="995680" y="298780"/>
                    <a:pt x="1021080" y="314020"/>
                    <a:pt x="990600" y="329260"/>
                  </a:cubicBezTo>
                  <a:cubicBezTo>
                    <a:pt x="952500" y="344500"/>
                    <a:pt x="955039" y="303860"/>
                    <a:pt x="957580" y="298780"/>
                  </a:cubicBezTo>
                  <a:cubicBezTo>
                    <a:pt x="970280" y="270840"/>
                    <a:pt x="942339" y="270840"/>
                    <a:pt x="934720" y="258140"/>
                  </a:cubicBezTo>
                  <a:cubicBezTo>
                    <a:pt x="932180" y="253060"/>
                    <a:pt x="919480" y="245440"/>
                    <a:pt x="919480" y="245440"/>
                  </a:cubicBezTo>
                  <a:cubicBezTo>
                    <a:pt x="873759" y="293700"/>
                    <a:pt x="807720" y="321640"/>
                    <a:pt x="767080" y="377520"/>
                  </a:cubicBezTo>
                  <a:cubicBezTo>
                    <a:pt x="772159" y="392760"/>
                    <a:pt x="777239" y="408000"/>
                    <a:pt x="779780" y="423240"/>
                  </a:cubicBezTo>
                  <a:cubicBezTo>
                    <a:pt x="779780" y="430860"/>
                    <a:pt x="764539" y="443560"/>
                    <a:pt x="762000" y="443560"/>
                  </a:cubicBezTo>
                  <a:cubicBezTo>
                    <a:pt x="736600" y="433400"/>
                    <a:pt x="713739" y="430860"/>
                    <a:pt x="690880" y="448640"/>
                  </a:cubicBezTo>
                  <a:cubicBezTo>
                    <a:pt x="688339" y="443560"/>
                    <a:pt x="688339" y="433400"/>
                    <a:pt x="683259" y="433400"/>
                  </a:cubicBezTo>
                  <a:cubicBezTo>
                    <a:pt x="645159" y="415620"/>
                    <a:pt x="607059" y="397840"/>
                    <a:pt x="566420" y="385140"/>
                  </a:cubicBezTo>
                  <a:cubicBezTo>
                    <a:pt x="561339" y="382600"/>
                    <a:pt x="551180" y="397840"/>
                    <a:pt x="541020" y="400380"/>
                  </a:cubicBezTo>
                  <a:cubicBezTo>
                    <a:pt x="523239" y="408000"/>
                    <a:pt x="513080" y="420700"/>
                    <a:pt x="505459" y="438480"/>
                  </a:cubicBezTo>
                  <a:cubicBezTo>
                    <a:pt x="490220" y="476580"/>
                    <a:pt x="487680" y="423240"/>
                    <a:pt x="474980" y="433400"/>
                  </a:cubicBezTo>
                  <a:cubicBezTo>
                    <a:pt x="469900" y="438480"/>
                    <a:pt x="464820" y="448640"/>
                    <a:pt x="462280" y="456260"/>
                  </a:cubicBezTo>
                  <a:cubicBezTo>
                    <a:pt x="447039" y="484200"/>
                    <a:pt x="424180" y="491820"/>
                    <a:pt x="396239" y="476580"/>
                  </a:cubicBezTo>
                  <a:cubicBezTo>
                    <a:pt x="378459" y="501980"/>
                    <a:pt x="363220" y="527380"/>
                    <a:pt x="342900" y="547700"/>
                  </a:cubicBezTo>
                  <a:cubicBezTo>
                    <a:pt x="340359" y="552780"/>
                    <a:pt x="322580" y="545160"/>
                    <a:pt x="312420" y="542620"/>
                  </a:cubicBezTo>
                  <a:cubicBezTo>
                    <a:pt x="294639" y="562940"/>
                    <a:pt x="251459" y="565480"/>
                    <a:pt x="266700" y="608660"/>
                  </a:cubicBezTo>
                  <a:cubicBezTo>
                    <a:pt x="241300" y="613740"/>
                    <a:pt x="254000" y="646760"/>
                    <a:pt x="231139" y="659460"/>
                  </a:cubicBezTo>
                  <a:cubicBezTo>
                    <a:pt x="218439" y="667080"/>
                    <a:pt x="215900" y="695020"/>
                    <a:pt x="200659" y="659460"/>
                  </a:cubicBezTo>
                  <a:cubicBezTo>
                    <a:pt x="195580" y="644220"/>
                    <a:pt x="187959" y="616280"/>
                    <a:pt x="167639" y="628980"/>
                  </a:cubicBezTo>
                  <a:cubicBezTo>
                    <a:pt x="142239" y="644220"/>
                    <a:pt x="144780" y="616280"/>
                    <a:pt x="134620" y="611200"/>
                  </a:cubicBezTo>
                  <a:cubicBezTo>
                    <a:pt x="132080" y="611200"/>
                    <a:pt x="129539" y="611200"/>
                    <a:pt x="129539" y="611200"/>
                  </a:cubicBezTo>
                  <a:cubicBezTo>
                    <a:pt x="129539" y="611200"/>
                    <a:pt x="129539" y="611200"/>
                    <a:pt x="129539" y="611200"/>
                  </a:cubicBezTo>
                  <a:cubicBezTo>
                    <a:pt x="124459" y="621360"/>
                    <a:pt x="121920" y="634060"/>
                    <a:pt x="116839" y="644220"/>
                  </a:cubicBezTo>
                  <a:cubicBezTo>
                    <a:pt x="137159" y="672160"/>
                    <a:pt x="142239" y="707720"/>
                    <a:pt x="121920" y="730580"/>
                  </a:cubicBezTo>
                  <a:cubicBezTo>
                    <a:pt x="93980" y="763600"/>
                    <a:pt x="86359" y="811860"/>
                    <a:pt x="40639" y="829640"/>
                  </a:cubicBezTo>
                  <a:cubicBezTo>
                    <a:pt x="27939" y="834720"/>
                    <a:pt x="-2541" y="832180"/>
                    <a:pt x="7620" y="857580"/>
                  </a:cubicBezTo>
                  <a:cubicBezTo>
                    <a:pt x="12700" y="870280"/>
                    <a:pt x="7620" y="877900"/>
                    <a:pt x="2539" y="885520"/>
                  </a:cubicBezTo>
                  <a:lnTo>
                    <a:pt x="2539" y="2003120"/>
                  </a:lnTo>
                  <a:cubicBezTo>
                    <a:pt x="2539" y="2003120"/>
                    <a:pt x="5080" y="2000580"/>
                    <a:pt x="5080" y="2000580"/>
                  </a:cubicBezTo>
                  <a:cubicBezTo>
                    <a:pt x="5080" y="2008200"/>
                    <a:pt x="10159" y="2015820"/>
                    <a:pt x="7620" y="2020900"/>
                  </a:cubicBezTo>
                  <a:cubicBezTo>
                    <a:pt x="7620" y="2023440"/>
                    <a:pt x="5080" y="2025980"/>
                    <a:pt x="2539" y="2028520"/>
                  </a:cubicBezTo>
                  <a:lnTo>
                    <a:pt x="2539" y="3039440"/>
                  </a:lnTo>
                  <a:cubicBezTo>
                    <a:pt x="22859" y="3034360"/>
                    <a:pt x="43180" y="3003880"/>
                    <a:pt x="68580" y="3029280"/>
                  </a:cubicBezTo>
                  <a:cubicBezTo>
                    <a:pt x="76200" y="3036900"/>
                    <a:pt x="86359" y="3047060"/>
                    <a:pt x="86359" y="3052140"/>
                  </a:cubicBezTo>
                  <a:cubicBezTo>
                    <a:pt x="81280" y="3092780"/>
                    <a:pt x="109220" y="3100400"/>
                    <a:pt x="137159" y="3113100"/>
                  </a:cubicBezTo>
                  <a:cubicBezTo>
                    <a:pt x="193039" y="3141040"/>
                    <a:pt x="248920" y="3141040"/>
                    <a:pt x="307339" y="3133420"/>
                  </a:cubicBezTo>
                  <a:cubicBezTo>
                    <a:pt x="320039" y="3130880"/>
                    <a:pt x="335280" y="3133420"/>
                    <a:pt x="350520" y="3135960"/>
                  </a:cubicBezTo>
                  <a:cubicBezTo>
                    <a:pt x="347980" y="3143580"/>
                    <a:pt x="340359" y="3153740"/>
                    <a:pt x="342900" y="3161360"/>
                  </a:cubicBezTo>
                  <a:cubicBezTo>
                    <a:pt x="347980" y="3181680"/>
                    <a:pt x="360680" y="3168980"/>
                    <a:pt x="368300" y="3163900"/>
                  </a:cubicBezTo>
                  <a:cubicBezTo>
                    <a:pt x="388620" y="3146120"/>
                    <a:pt x="398780" y="3168980"/>
                    <a:pt x="414020" y="3171520"/>
                  </a:cubicBezTo>
                  <a:cubicBezTo>
                    <a:pt x="429259" y="3176600"/>
                    <a:pt x="452120" y="3181680"/>
                    <a:pt x="462280" y="3176600"/>
                  </a:cubicBezTo>
                  <a:cubicBezTo>
                    <a:pt x="490220" y="3158820"/>
                    <a:pt x="492759" y="3189300"/>
                    <a:pt x="513080" y="3189300"/>
                  </a:cubicBezTo>
                  <a:cubicBezTo>
                    <a:pt x="513080" y="3189300"/>
                    <a:pt x="513080" y="3189300"/>
                    <a:pt x="513080" y="3189300"/>
                  </a:cubicBezTo>
                  <a:cubicBezTo>
                    <a:pt x="513080" y="3184220"/>
                    <a:pt x="510539" y="3181680"/>
                    <a:pt x="513080" y="3179140"/>
                  </a:cubicBezTo>
                  <a:cubicBezTo>
                    <a:pt x="518159" y="3168980"/>
                    <a:pt x="528320" y="3158820"/>
                    <a:pt x="535939" y="3148660"/>
                  </a:cubicBezTo>
                  <a:cubicBezTo>
                    <a:pt x="535939" y="3156280"/>
                    <a:pt x="535939" y="3163900"/>
                    <a:pt x="538480" y="3176600"/>
                  </a:cubicBezTo>
                  <a:cubicBezTo>
                    <a:pt x="530859" y="3184220"/>
                    <a:pt x="523239" y="3191840"/>
                    <a:pt x="515620" y="3199460"/>
                  </a:cubicBezTo>
                  <a:cubicBezTo>
                    <a:pt x="515620" y="3196920"/>
                    <a:pt x="515620" y="3194380"/>
                    <a:pt x="515620" y="3191840"/>
                  </a:cubicBezTo>
                  <a:cubicBezTo>
                    <a:pt x="515620" y="3191840"/>
                    <a:pt x="515620" y="3191840"/>
                    <a:pt x="515620" y="3191840"/>
                  </a:cubicBezTo>
                  <a:cubicBezTo>
                    <a:pt x="515620" y="3191840"/>
                    <a:pt x="515620" y="3191840"/>
                    <a:pt x="515620" y="3191840"/>
                  </a:cubicBezTo>
                  <a:cubicBezTo>
                    <a:pt x="515620" y="3191840"/>
                    <a:pt x="515620" y="3191840"/>
                    <a:pt x="515620" y="3191840"/>
                  </a:cubicBezTo>
                  <a:cubicBezTo>
                    <a:pt x="515620" y="3191840"/>
                    <a:pt x="515620" y="3191840"/>
                    <a:pt x="515620" y="3191840"/>
                  </a:cubicBezTo>
                  <a:cubicBezTo>
                    <a:pt x="508000" y="3207080"/>
                    <a:pt x="505459" y="3219780"/>
                    <a:pt x="502920" y="3229940"/>
                  </a:cubicBezTo>
                  <a:cubicBezTo>
                    <a:pt x="525780" y="3227400"/>
                    <a:pt x="518159" y="3270580"/>
                    <a:pt x="546100" y="3257880"/>
                  </a:cubicBezTo>
                  <a:cubicBezTo>
                    <a:pt x="584200" y="3237560"/>
                    <a:pt x="571500" y="3290900"/>
                    <a:pt x="599439" y="3293440"/>
                  </a:cubicBezTo>
                  <a:cubicBezTo>
                    <a:pt x="609600" y="3293440"/>
                    <a:pt x="594359" y="3303600"/>
                    <a:pt x="584200" y="3303600"/>
                  </a:cubicBezTo>
                  <a:cubicBezTo>
                    <a:pt x="558800" y="3308680"/>
                    <a:pt x="551180" y="3321380"/>
                    <a:pt x="566420" y="3334080"/>
                  </a:cubicBezTo>
                  <a:cubicBezTo>
                    <a:pt x="581659" y="3349320"/>
                    <a:pt x="601980" y="3362020"/>
                    <a:pt x="619759" y="3374720"/>
                  </a:cubicBezTo>
                  <a:cubicBezTo>
                    <a:pt x="637539" y="3384880"/>
                    <a:pt x="652780" y="3387420"/>
                    <a:pt x="660400" y="3362020"/>
                  </a:cubicBezTo>
                  <a:cubicBezTo>
                    <a:pt x="668020" y="3334080"/>
                    <a:pt x="693420" y="3323920"/>
                    <a:pt x="716280" y="3336620"/>
                  </a:cubicBezTo>
                  <a:cubicBezTo>
                    <a:pt x="772159" y="3362020"/>
                    <a:pt x="828039" y="3389960"/>
                    <a:pt x="881380" y="3420440"/>
                  </a:cubicBezTo>
                  <a:cubicBezTo>
                    <a:pt x="886459" y="3422980"/>
                    <a:pt x="881380" y="3438220"/>
                    <a:pt x="883920" y="3443300"/>
                  </a:cubicBezTo>
                  <a:cubicBezTo>
                    <a:pt x="891539" y="3458540"/>
                    <a:pt x="899159" y="3473780"/>
                    <a:pt x="911859" y="3481400"/>
                  </a:cubicBezTo>
                  <a:cubicBezTo>
                    <a:pt x="919480" y="3486480"/>
                    <a:pt x="937259" y="3476320"/>
                    <a:pt x="949959" y="3473780"/>
                  </a:cubicBezTo>
                  <a:cubicBezTo>
                    <a:pt x="988059" y="3466160"/>
                    <a:pt x="1000759" y="3445840"/>
                    <a:pt x="995680" y="3407740"/>
                  </a:cubicBezTo>
                  <a:cubicBezTo>
                    <a:pt x="995680" y="3402660"/>
                    <a:pt x="1005839" y="3395040"/>
                    <a:pt x="1010920" y="3387420"/>
                  </a:cubicBezTo>
                  <a:cubicBezTo>
                    <a:pt x="1018539" y="3395040"/>
                    <a:pt x="1033780" y="3405200"/>
                    <a:pt x="1031239" y="3410280"/>
                  </a:cubicBezTo>
                  <a:cubicBezTo>
                    <a:pt x="1023620" y="3430600"/>
                    <a:pt x="1033780" y="3438220"/>
                    <a:pt x="1051559" y="3443300"/>
                  </a:cubicBezTo>
                  <a:cubicBezTo>
                    <a:pt x="1069339" y="3448380"/>
                    <a:pt x="1076959" y="3456000"/>
                    <a:pt x="1069339" y="3476320"/>
                  </a:cubicBezTo>
                  <a:cubicBezTo>
                    <a:pt x="1066800" y="3481400"/>
                    <a:pt x="1082039" y="3496640"/>
                    <a:pt x="1092200" y="3496640"/>
                  </a:cubicBezTo>
                  <a:cubicBezTo>
                    <a:pt x="1122680" y="3499180"/>
                    <a:pt x="1155700" y="3496640"/>
                    <a:pt x="1186180" y="3511880"/>
                  </a:cubicBezTo>
                  <a:cubicBezTo>
                    <a:pt x="1214120" y="3486480"/>
                    <a:pt x="1247139" y="3504260"/>
                    <a:pt x="1277620" y="3499180"/>
                  </a:cubicBezTo>
                  <a:cubicBezTo>
                    <a:pt x="1295400" y="3496640"/>
                    <a:pt x="1320800" y="3466160"/>
                    <a:pt x="1315720" y="3516960"/>
                  </a:cubicBezTo>
                  <a:cubicBezTo>
                    <a:pt x="1313180" y="3532200"/>
                    <a:pt x="1346200" y="3542360"/>
                    <a:pt x="1369059" y="3529660"/>
                  </a:cubicBezTo>
                  <a:cubicBezTo>
                    <a:pt x="1389380" y="3514420"/>
                    <a:pt x="1399539" y="3527120"/>
                    <a:pt x="1414780" y="3539820"/>
                  </a:cubicBezTo>
                  <a:cubicBezTo>
                    <a:pt x="1435100" y="3560140"/>
                    <a:pt x="1457959" y="3557600"/>
                    <a:pt x="1465580" y="3519500"/>
                  </a:cubicBezTo>
                  <a:cubicBezTo>
                    <a:pt x="1468120" y="3501720"/>
                    <a:pt x="1480820" y="3504260"/>
                    <a:pt x="1485900" y="3519500"/>
                  </a:cubicBezTo>
                  <a:cubicBezTo>
                    <a:pt x="1498600" y="3555060"/>
                    <a:pt x="1524000" y="3516960"/>
                    <a:pt x="1539239" y="3527120"/>
                  </a:cubicBezTo>
                  <a:cubicBezTo>
                    <a:pt x="1541780" y="3522040"/>
                    <a:pt x="1546859" y="3519500"/>
                    <a:pt x="1549400" y="3514420"/>
                  </a:cubicBezTo>
                  <a:cubicBezTo>
                    <a:pt x="1551939" y="3519500"/>
                    <a:pt x="1554480" y="3527120"/>
                    <a:pt x="1554480" y="3532200"/>
                  </a:cubicBezTo>
                  <a:cubicBezTo>
                    <a:pt x="1569720" y="3537280"/>
                    <a:pt x="1582420" y="3547440"/>
                    <a:pt x="1597659" y="3547440"/>
                  </a:cubicBezTo>
                  <a:cubicBezTo>
                    <a:pt x="1612900" y="3547440"/>
                    <a:pt x="1633220" y="3547440"/>
                    <a:pt x="1648459" y="3539820"/>
                  </a:cubicBezTo>
                  <a:cubicBezTo>
                    <a:pt x="1671320" y="3527120"/>
                    <a:pt x="1666239" y="3557600"/>
                    <a:pt x="1676400" y="3555060"/>
                  </a:cubicBezTo>
                  <a:cubicBezTo>
                    <a:pt x="1694180" y="3555060"/>
                    <a:pt x="1709420" y="3549980"/>
                    <a:pt x="1727200" y="3547440"/>
                  </a:cubicBezTo>
                  <a:cubicBezTo>
                    <a:pt x="1739900" y="3544900"/>
                    <a:pt x="1755139" y="3542360"/>
                    <a:pt x="1770380" y="3542360"/>
                  </a:cubicBezTo>
                  <a:cubicBezTo>
                    <a:pt x="1785620" y="3542360"/>
                    <a:pt x="1798320" y="3549980"/>
                    <a:pt x="1813559" y="3549980"/>
                  </a:cubicBezTo>
                  <a:cubicBezTo>
                    <a:pt x="1828800" y="3549980"/>
                    <a:pt x="1838959" y="3527120"/>
                    <a:pt x="1826259" y="3516960"/>
                  </a:cubicBezTo>
                  <a:cubicBezTo>
                    <a:pt x="1805939" y="3504260"/>
                    <a:pt x="1795780" y="3499180"/>
                    <a:pt x="1826259" y="3486480"/>
                  </a:cubicBezTo>
                  <a:cubicBezTo>
                    <a:pt x="1844039" y="3478860"/>
                    <a:pt x="1861820" y="3466160"/>
                    <a:pt x="1879600" y="3456000"/>
                  </a:cubicBezTo>
                  <a:cubicBezTo>
                    <a:pt x="1874520" y="3453460"/>
                    <a:pt x="1871980" y="3450920"/>
                    <a:pt x="1869439" y="3445840"/>
                  </a:cubicBezTo>
                  <a:cubicBezTo>
                    <a:pt x="1869439" y="3445840"/>
                    <a:pt x="1874520" y="3440760"/>
                    <a:pt x="1877059" y="3435680"/>
                  </a:cubicBezTo>
                  <a:cubicBezTo>
                    <a:pt x="1879600" y="3440760"/>
                    <a:pt x="1882139" y="3443300"/>
                    <a:pt x="1884680" y="3448380"/>
                  </a:cubicBezTo>
                  <a:cubicBezTo>
                    <a:pt x="1884680" y="3450920"/>
                    <a:pt x="1882139" y="3453460"/>
                    <a:pt x="1882139" y="3456000"/>
                  </a:cubicBezTo>
                  <a:cubicBezTo>
                    <a:pt x="1884680" y="3466160"/>
                    <a:pt x="1889759" y="3473780"/>
                    <a:pt x="1889759" y="3483940"/>
                  </a:cubicBezTo>
                  <a:cubicBezTo>
                    <a:pt x="1894839" y="3509340"/>
                    <a:pt x="1899920" y="3527120"/>
                    <a:pt x="1932939" y="3514420"/>
                  </a:cubicBezTo>
                  <a:cubicBezTo>
                    <a:pt x="1935480" y="3514420"/>
                    <a:pt x="1943100" y="3529660"/>
                    <a:pt x="1948180" y="3539820"/>
                  </a:cubicBezTo>
                  <a:cubicBezTo>
                    <a:pt x="1973580" y="3527120"/>
                    <a:pt x="2080259" y="3499180"/>
                    <a:pt x="2105659" y="3501720"/>
                  </a:cubicBezTo>
                  <a:cubicBezTo>
                    <a:pt x="2131059" y="3504260"/>
                    <a:pt x="2113280" y="3486480"/>
                    <a:pt x="2115820" y="3481400"/>
                  </a:cubicBezTo>
                  <a:cubicBezTo>
                    <a:pt x="2123440" y="3471240"/>
                    <a:pt x="2136140" y="3463620"/>
                    <a:pt x="2146300" y="3458540"/>
                  </a:cubicBezTo>
                  <a:cubicBezTo>
                    <a:pt x="2161540" y="3453460"/>
                    <a:pt x="2189480" y="3458540"/>
                    <a:pt x="2194559" y="3448380"/>
                  </a:cubicBezTo>
                  <a:cubicBezTo>
                    <a:pt x="2217420" y="3410280"/>
                    <a:pt x="2245359" y="3412820"/>
                    <a:pt x="2278380" y="3430600"/>
                  </a:cubicBezTo>
                  <a:cubicBezTo>
                    <a:pt x="2319020" y="3450920"/>
                    <a:pt x="2354580" y="3435680"/>
                    <a:pt x="2369820" y="3402660"/>
                  </a:cubicBezTo>
                  <a:cubicBezTo>
                    <a:pt x="2392680" y="3351860"/>
                    <a:pt x="2443480" y="3341700"/>
                    <a:pt x="2481580" y="3326460"/>
                  </a:cubicBezTo>
                  <a:cubicBezTo>
                    <a:pt x="2519680" y="3311220"/>
                    <a:pt x="2540000" y="3308680"/>
                    <a:pt x="2514600" y="3268040"/>
                  </a:cubicBezTo>
                  <a:cubicBezTo>
                    <a:pt x="2504440" y="3250260"/>
                    <a:pt x="2519680" y="3250260"/>
                    <a:pt x="2527300" y="3245180"/>
                  </a:cubicBezTo>
                  <a:cubicBezTo>
                    <a:pt x="2540000" y="3235020"/>
                    <a:pt x="2552700" y="3217240"/>
                    <a:pt x="2567940" y="3214700"/>
                  </a:cubicBezTo>
                  <a:cubicBezTo>
                    <a:pt x="2600959" y="3207080"/>
                    <a:pt x="2565400" y="3184220"/>
                    <a:pt x="2578100" y="3174060"/>
                  </a:cubicBezTo>
                  <a:cubicBezTo>
                    <a:pt x="2578100" y="3174060"/>
                    <a:pt x="2575559" y="3171520"/>
                    <a:pt x="2575559" y="3168980"/>
                  </a:cubicBezTo>
                  <a:cubicBezTo>
                    <a:pt x="2573020" y="3163900"/>
                    <a:pt x="2570480" y="3156280"/>
                    <a:pt x="2567940" y="3151200"/>
                  </a:cubicBezTo>
                  <a:cubicBezTo>
                    <a:pt x="2547620" y="3151200"/>
                    <a:pt x="2529840" y="3148660"/>
                    <a:pt x="2509520" y="3148660"/>
                  </a:cubicBezTo>
                  <a:cubicBezTo>
                    <a:pt x="2504440" y="3158820"/>
                    <a:pt x="2496820" y="3168980"/>
                    <a:pt x="2491740" y="3176600"/>
                  </a:cubicBezTo>
                  <a:cubicBezTo>
                    <a:pt x="2486659" y="3171520"/>
                    <a:pt x="2484120" y="3161360"/>
                    <a:pt x="2479040" y="3158820"/>
                  </a:cubicBezTo>
                  <a:cubicBezTo>
                    <a:pt x="2463800" y="3151200"/>
                    <a:pt x="2446020" y="3125800"/>
                    <a:pt x="2428240" y="3156280"/>
                  </a:cubicBezTo>
                  <a:cubicBezTo>
                    <a:pt x="2413000" y="3171520"/>
                    <a:pt x="2418080" y="3095320"/>
                    <a:pt x="2392680" y="3148660"/>
                  </a:cubicBezTo>
                  <a:cubicBezTo>
                    <a:pt x="2387600" y="3161360"/>
                    <a:pt x="2387600" y="3176600"/>
                    <a:pt x="2364740" y="3174060"/>
                  </a:cubicBezTo>
                  <a:cubicBezTo>
                    <a:pt x="2344420" y="3171520"/>
                    <a:pt x="2321559" y="3181680"/>
                    <a:pt x="2298700" y="3186760"/>
                  </a:cubicBezTo>
                  <a:cubicBezTo>
                    <a:pt x="2296159" y="3191840"/>
                    <a:pt x="2291080" y="3194380"/>
                    <a:pt x="2288540" y="3199460"/>
                  </a:cubicBezTo>
                  <a:cubicBezTo>
                    <a:pt x="2286000" y="3194380"/>
                    <a:pt x="2283459" y="3186760"/>
                    <a:pt x="2283459" y="3181680"/>
                  </a:cubicBezTo>
                  <a:cubicBezTo>
                    <a:pt x="2275840" y="3186760"/>
                    <a:pt x="2260600" y="3191840"/>
                    <a:pt x="2260600" y="3196920"/>
                  </a:cubicBezTo>
                  <a:cubicBezTo>
                    <a:pt x="2260600" y="3207080"/>
                    <a:pt x="2268220" y="3219780"/>
                    <a:pt x="2270759" y="3229940"/>
                  </a:cubicBezTo>
                  <a:cubicBezTo>
                    <a:pt x="2273300" y="3237560"/>
                    <a:pt x="2273300" y="3245180"/>
                    <a:pt x="2273300" y="3250260"/>
                  </a:cubicBezTo>
                  <a:cubicBezTo>
                    <a:pt x="2265680" y="3247720"/>
                    <a:pt x="2252980" y="3247720"/>
                    <a:pt x="2250440" y="3242640"/>
                  </a:cubicBezTo>
                  <a:cubicBezTo>
                    <a:pt x="2232659" y="3196920"/>
                    <a:pt x="2219959" y="3229940"/>
                    <a:pt x="2197100" y="3240100"/>
                  </a:cubicBezTo>
                  <a:cubicBezTo>
                    <a:pt x="2159000" y="3257880"/>
                    <a:pt x="2115820" y="3265500"/>
                    <a:pt x="2072639" y="3275660"/>
                  </a:cubicBezTo>
                  <a:cubicBezTo>
                    <a:pt x="2065020" y="3280740"/>
                    <a:pt x="2057400" y="3288360"/>
                    <a:pt x="2052320" y="3285820"/>
                  </a:cubicBezTo>
                  <a:cubicBezTo>
                    <a:pt x="2024380" y="3275660"/>
                    <a:pt x="2004059" y="3275660"/>
                    <a:pt x="1981200" y="3298520"/>
                  </a:cubicBezTo>
                  <a:cubicBezTo>
                    <a:pt x="1955800" y="3323920"/>
                    <a:pt x="1935480" y="3316300"/>
                    <a:pt x="1930400" y="3278200"/>
                  </a:cubicBezTo>
                  <a:cubicBezTo>
                    <a:pt x="1925320" y="3275660"/>
                    <a:pt x="1922780" y="3270580"/>
                    <a:pt x="1917700" y="3268040"/>
                  </a:cubicBezTo>
                  <a:cubicBezTo>
                    <a:pt x="1922780" y="3265500"/>
                    <a:pt x="1930400" y="3262960"/>
                    <a:pt x="1935480" y="3262960"/>
                  </a:cubicBezTo>
                  <a:cubicBezTo>
                    <a:pt x="1945639" y="3250260"/>
                    <a:pt x="1958339" y="3240100"/>
                    <a:pt x="1968500" y="3224860"/>
                  </a:cubicBezTo>
                  <a:cubicBezTo>
                    <a:pt x="1988820" y="3196920"/>
                    <a:pt x="1996439" y="3196920"/>
                    <a:pt x="2024380" y="3237560"/>
                  </a:cubicBezTo>
                  <a:cubicBezTo>
                    <a:pt x="2052320" y="3235020"/>
                    <a:pt x="2070100" y="3212160"/>
                    <a:pt x="2098040" y="3209620"/>
                  </a:cubicBezTo>
                  <a:cubicBezTo>
                    <a:pt x="2113280" y="3209620"/>
                    <a:pt x="2128520" y="3196920"/>
                    <a:pt x="2118359" y="3179140"/>
                  </a:cubicBezTo>
                  <a:cubicBezTo>
                    <a:pt x="2103120" y="3148660"/>
                    <a:pt x="2123440" y="3138500"/>
                    <a:pt x="2143759" y="3135960"/>
                  </a:cubicBezTo>
                  <a:cubicBezTo>
                    <a:pt x="2171700" y="3130880"/>
                    <a:pt x="2202180" y="3135960"/>
                    <a:pt x="2217420" y="3102940"/>
                  </a:cubicBezTo>
                  <a:cubicBezTo>
                    <a:pt x="2222500" y="3105480"/>
                    <a:pt x="2225040" y="3105480"/>
                    <a:pt x="2230120" y="3108020"/>
                  </a:cubicBezTo>
                  <a:cubicBezTo>
                    <a:pt x="2250440" y="3130880"/>
                    <a:pt x="2263140" y="3110560"/>
                    <a:pt x="2275840" y="3097860"/>
                  </a:cubicBezTo>
                  <a:cubicBezTo>
                    <a:pt x="2270759" y="3095320"/>
                    <a:pt x="2268220" y="3090240"/>
                    <a:pt x="2263140" y="3087700"/>
                  </a:cubicBezTo>
                  <a:cubicBezTo>
                    <a:pt x="2268220" y="3085160"/>
                    <a:pt x="2275840" y="3082620"/>
                    <a:pt x="2280920" y="3082620"/>
                  </a:cubicBezTo>
                  <a:cubicBezTo>
                    <a:pt x="2288540" y="3064840"/>
                    <a:pt x="2293620" y="3036900"/>
                    <a:pt x="2321559" y="3062300"/>
                  </a:cubicBezTo>
                  <a:cubicBezTo>
                    <a:pt x="2326640" y="3067380"/>
                    <a:pt x="2331720" y="3075000"/>
                    <a:pt x="2336800" y="3080080"/>
                  </a:cubicBezTo>
                  <a:cubicBezTo>
                    <a:pt x="2341880" y="3072460"/>
                    <a:pt x="2349500" y="3064840"/>
                    <a:pt x="2349500" y="3059760"/>
                  </a:cubicBezTo>
                  <a:cubicBezTo>
                    <a:pt x="2349500" y="3052140"/>
                    <a:pt x="2341880" y="3044520"/>
                    <a:pt x="2341880" y="3034360"/>
                  </a:cubicBezTo>
                  <a:cubicBezTo>
                    <a:pt x="2341880" y="3029280"/>
                    <a:pt x="2346959" y="3024200"/>
                    <a:pt x="2349500" y="3019120"/>
                  </a:cubicBezTo>
                  <a:cubicBezTo>
                    <a:pt x="2354580" y="3021660"/>
                    <a:pt x="2359659" y="3026740"/>
                    <a:pt x="2364740" y="3029280"/>
                  </a:cubicBezTo>
                  <a:cubicBezTo>
                    <a:pt x="2385059" y="3044520"/>
                    <a:pt x="2405380" y="3034360"/>
                    <a:pt x="2423159" y="3024200"/>
                  </a:cubicBezTo>
                  <a:cubicBezTo>
                    <a:pt x="2446020" y="3014040"/>
                    <a:pt x="2387600" y="2978480"/>
                    <a:pt x="2438400" y="2983560"/>
                  </a:cubicBezTo>
                  <a:cubicBezTo>
                    <a:pt x="2453640" y="2983560"/>
                    <a:pt x="2468880" y="2963240"/>
                    <a:pt x="2486659" y="2955620"/>
                  </a:cubicBezTo>
                  <a:cubicBezTo>
                    <a:pt x="2506980" y="2948000"/>
                    <a:pt x="2517140" y="2937840"/>
                    <a:pt x="2519680" y="2917520"/>
                  </a:cubicBezTo>
                  <a:cubicBezTo>
                    <a:pt x="2527300" y="2920060"/>
                    <a:pt x="2537459" y="2925140"/>
                    <a:pt x="2545080" y="2927680"/>
                  </a:cubicBezTo>
                  <a:cubicBezTo>
                    <a:pt x="2547620" y="2922600"/>
                    <a:pt x="2550159" y="2914980"/>
                    <a:pt x="2550159" y="2909900"/>
                  </a:cubicBezTo>
                  <a:cubicBezTo>
                    <a:pt x="2552700" y="2899740"/>
                    <a:pt x="2552700" y="2887040"/>
                    <a:pt x="2557780" y="2879420"/>
                  </a:cubicBezTo>
                  <a:cubicBezTo>
                    <a:pt x="2562859" y="2871800"/>
                    <a:pt x="2585720" y="2869260"/>
                    <a:pt x="2565400" y="2859100"/>
                  </a:cubicBezTo>
                  <a:cubicBezTo>
                    <a:pt x="2529840" y="2841320"/>
                    <a:pt x="2545080" y="2818460"/>
                    <a:pt x="2555240" y="2795600"/>
                  </a:cubicBezTo>
                  <a:cubicBezTo>
                    <a:pt x="2560320" y="2780360"/>
                    <a:pt x="2570480" y="2775280"/>
                    <a:pt x="2578100" y="2785440"/>
                  </a:cubicBezTo>
                  <a:cubicBezTo>
                    <a:pt x="2590800" y="2805760"/>
                    <a:pt x="2598420" y="2821000"/>
                    <a:pt x="2606040" y="2785440"/>
                  </a:cubicBezTo>
                  <a:cubicBezTo>
                    <a:pt x="2611120" y="2760040"/>
                    <a:pt x="2628900" y="2739720"/>
                    <a:pt x="2646680" y="2732100"/>
                  </a:cubicBezTo>
                  <a:cubicBezTo>
                    <a:pt x="2707640" y="2709240"/>
                    <a:pt x="2730500" y="2655900"/>
                    <a:pt x="2766059" y="2612720"/>
                  </a:cubicBezTo>
                  <a:cubicBezTo>
                    <a:pt x="2776220" y="2602560"/>
                    <a:pt x="2781300" y="2587320"/>
                    <a:pt x="2788920" y="2574620"/>
                  </a:cubicBezTo>
                  <a:cubicBezTo>
                    <a:pt x="2799080" y="2582240"/>
                    <a:pt x="2806700" y="2592400"/>
                    <a:pt x="2819400" y="2600020"/>
                  </a:cubicBezTo>
                  <a:cubicBezTo>
                    <a:pt x="2821940" y="2602560"/>
                    <a:pt x="2837180" y="2592400"/>
                    <a:pt x="2837180" y="2589860"/>
                  </a:cubicBezTo>
                  <a:cubicBezTo>
                    <a:pt x="2837180" y="2569540"/>
                    <a:pt x="2837180" y="2551760"/>
                    <a:pt x="2849880" y="2533980"/>
                  </a:cubicBezTo>
                  <a:cubicBezTo>
                    <a:pt x="2852420" y="2528900"/>
                    <a:pt x="2837180" y="2516200"/>
                    <a:pt x="2832100" y="2506040"/>
                  </a:cubicBezTo>
                  <a:cubicBezTo>
                    <a:pt x="2829559" y="2511120"/>
                    <a:pt x="2827020" y="2513660"/>
                    <a:pt x="2821940" y="2516200"/>
                  </a:cubicBezTo>
                  <a:cubicBezTo>
                    <a:pt x="2821940" y="2516200"/>
                    <a:pt x="2816859" y="2511120"/>
                    <a:pt x="2811780" y="2508580"/>
                  </a:cubicBezTo>
                  <a:cubicBezTo>
                    <a:pt x="2816859" y="2506040"/>
                    <a:pt x="2819400" y="2503500"/>
                    <a:pt x="2824480" y="2500960"/>
                  </a:cubicBezTo>
                  <a:cubicBezTo>
                    <a:pt x="2827020" y="2500960"/>
                    <a:pt x="2829559" y="2503500"/>
                    <a:pt x="2832100" y="2503500"/>
                  </a:cubicBezTo>
                  <a:cubicBezTo>
                    <a:pt x="2842259" y="2495880"/>
                    <a:pt x="2849880" y="2488260"/>
                    <a:pt x="2860040" y="2483180"/>
                  </a:cubicBezTo>
                  <a:cubicBezTo>
                    <a:pt x="2875280" y="2475560"/>
                    <a:pt x="2887980" y="2473020"/>
                    <a:pt x="2872740" y="2452700"/>
                  </a:cubicBezTo>
                  <a:cubicBezTo>
                    <a:pt x="2857500" y="2429840"/>
                    <a:pt x="2865120" y="2417140"/>
                    <a:pt x="2885440" y="2394280"/>
                  </a:cubicBezTo>
                  <a:cubicBezTo>
                    <a:pt x="2913380" y="2361260"/>
                    <a:pt x="2921000" y="2307920"/>
                    <a:pt x="2969259" y="2287600"/>
                  </a:cubicBezTo>
                  <a:cubicBezTo>
                    <a:pt x="2943859" y="2267280"/>
                    <a:pt x="2976880" y="2259660"/>
                    <a:pt x="2979420" y="2241880"/>
                  </a:cubicBezTo>
                  <a:cubicBezTo>
                    <a:pt x="2984500" y="2191080"/>
                    <a:pt x="2994659" y="2140280"/>
                    <a:pt x="3007359" y="2089480"/>
                  </a:cubicBezTo>
                  <a:cubicBezTo>
                    <a:pt x="3014980" y="2066620"/>
                    <a:pt x="3048000" y="2046300"/>
                    <a:pt x="3045459" y="2025980"/>
                  </a:cubicBezTo>
                  <a:cubicBezTo>
                    <a:pt x="3042920" y="1995500"/>
                    <a:pt x="3058159" y="1972640"/>
                    <a:pt x="3055620" y="1949780"/>
                  </a:cubicBezTo>
                  <a:cubicBezTo>
                    <a:pt x="3053080" y="1924380"/>
                    <a:pt x="3101340" y="1932000"/>
                    <a:pt x="3081020" y="1904060"/>
                  </a:cubicBezTo>
                  <a:cubicBezTo>
                    <a:pt x="3101340" y="1845640"/>
                    <a:pt x="3093720" y="1784680"/>
                    <a:pt x="3098800" y="1726260"/>
                  </a:cubicBezTo>
                  <a:cubicBezTo>
                    <a:pt x="3101340" y="1700860"/>
                    <a:pt x="3093720" y="1680540"/>
                    <a:pt x="3108959" y="1655140"/>
                  </a:cubicBezTo>
                  <a:cubicBezTo>
                    <a:pt x="3129280" y="1622120"/>
                    <a:pt x="3101340" y="1589100"/>
                    <a:pt x="3088640" y="1556080"/>
                  </a:cubicBezTo>
                  <a:cubicBezTo>
                    <a:pt x="3083559" y="1553540"/>
                    <a:pt x="3081020" y="1548460"/>
                    <a:pt x="3075940" y="1545920"/>
                  </a:cubicBezTo>
                  <a:cubicBezTo>
                    <a:pt x="3081020" y="1543380"/>
                    <a:pt x="3088640" y="1540840"/>
                    <a:pt x="3093720" y="1540840"/>
                  </a:cubicBezTo>
                  <a:cubicBezTo>
                    <a:pt x="3106420" y="1512900"/>
                    <a:pt x="3096259" y="1484960"/>
                    <a:pt x="3091180" y="1457020"/>
                  </a:cubicBezTo>
                  <a:cubicBezTo>
                    <a:pt x="3091180" y="1451940"/>
                    <a:pt x="3081020" y="1441780"/>
                    <a:pt x="3075940" y="1444320"/>
                  </a:cubicBezTo>
                  <a:cubicBezTo>
                    <a:pt x="3063240" y="1446860"/>
                    <a:pt x="3045459" y="1444320"/>
                    <a:pt x="3058159" y="1434160"/>
                  </a:cubicBezTo>
                  <a:cubicBezTo>
                    <a:pt x="3103880" y="1401140"/>
                    <a:pt x="3096259" y="1363040"/>
                    <a:pt x="3086100" y="1317320"/>
                  </a:cubicBezTo>
                  <a:cubicBezTo>
                    <a:pt x="3081020" y="1291920"/>
                    <a:pt x="3091180" y="1284300"/>
                    <a:pt x="3116580" y="1294460"/>
                  </a:cubicBezTo>
                  <a:cubicBezTo>
                    <a:pt x="3119120" y="1294460"/>
                    <a:pt x="3124200" y="1289380"/>
                    <a:pt x="3126740" y="1286840"/>
                  </a:cubicBezTo>
                  <a:close/>
                  <a:moveTo>
                    <a:pt x="2415540" y="3158820"/>
                  </a:moveTo>
                  <a:cubicBezTo>
                    <a:pt x="2418080" y="3156280"/>
                    <a:pt x="2423159" y="3156280"/>
                    <a:pt x="2425700" y="3153740"/>
                  </a:cubicBezTo>
                  <a:cubicBezTo>
                    <a:pt x="2428240" y="3158820"/>
                    <a:pt x="2428240" y="3161360"/>
                    <a:pt x="2428240" y="3166440"/>
                  </a:cubicBezTo>
                  <a:cubicBezTo>
                    <a:pt x="2428240" y="3166440"/>
                    <a:pt x="2423159" y="3168980"/>
                    <a:pt x="2420620" y="3168980"/>
                  </a:cubicBezTo>
                  <a:cubicBezTo>
                    <a:pt x="2420620" y="3168980"/>
                    <a:pt x="2418080" y="3163900"/>
                    <a:pt x="2415540" y="3158820"/>
                  </a:cubicBezTo>
                  <a:close/>
                  <a:moveTo>
                    <a:pt x="2303780" y="3250260"/>
                  </a:moveTo>
                  <a:cubicBezTo>
                    <a:pt x="2301240" y="3247720"/>
                    <a:pt x="2313940" y="3237560"/>
                    <a:pt x="2319020" y="3232480"/>
                  </a:cubicBezTo>
                  <a:cubicBezTo>
                    <a:pt x="2324100" y="3242640"/>
                    <a:pt x="2329180" y="3252800"/>
                    <a:pt x="2331720" y="3265500"/>
                  </a:cubicBezTo>
                  <a:cubicBezTo>
                    <a:pt x="2329180" y="3268040"/>
                    <a:pt x="2321559" y="3273120"/>
                    <a:pt x="2321559" y="3273120"/>
                  </a:cubicBezTo>
                  <a:cubicBezTo>
                    <a:pt x="2316480" y="3265500"/>
                    <a:pt x="2308859" y="3257880"/>
                    <a:pt x="2303780" y="3250260"/>
                  </a:cubicBezTo>
                  <a:close/>
                  <a:moveTo>
                    <a:pt x="1971039" y="3402660"/>
                  </a:moveTo>
                  <a:cubicBezTo>
                    <a:pt x="1976120" y="3374720"/>
                    <a:pt x="2024380" y="3372180"/>
                    <a:pt x="2011680" y="3331540"/>
                  </a:cubicBezTo>
                  <a:cubicBezTo>
                    <a:pt x="2009139" y="3326460"/>
                    <a:pt x="2011680" y="3318840"/>
                    <a:pt x="2011680" y="3311220"/>
                  </a:cubicBezTo>
                  <a:cubicBezTo>
                    <a:pt x="2024380" y="3316300"/>
                    <a:pt x="2037080" y="3321380"/>
                    <a:pt x="2052320" y="3326460"/>
                  </a:cubicBezTo>
                  <a:cubicBezTo>
                    <a:pt x="2047239" y="3331540"/>
                    <a:pt x="2042159" y="3336620"/>
                    <a:pt x="2039620" y="3341700"/>
                  </a:cubicBezTo>
                  <a:cubicBezTo>
                    <a:pt x="2029459" y="3362020"/>
                    <a:pt x="2019300" y="3384880"/>
                    <a:pt x="2009139" y="3405200"/>
                  </a:cubicBezTo>
                  <a:cubicBezTo>
                    <a:pt x="2014220" y="3407740"/>
                    <a:pt x="2021839" y="3407740"/>
                    <a:pt x="2026920" y="3412820"/>
                  </a:cubicBezTo>
                  <a:cubicBezTo>
                    <a:pt x="2032000" y="3415360"/>
                    <a:pt x="2034539" y="3420440"/>
                    <a:pt x="2039620" y="3422980"/>
                  </a:cubicBezTo>
                  <a:cubicBezTo>
                    <a:pt x="2034539" y="3425520"/>
                    <a:pt x="2026920" y="3428060"/>
                    <a:pt x="2021839" y="3428060"/>
                  </a:cubicBezTo>
                  <a:cubicBezTo>
                    <a:pt x="2016759" y="3428060"/>
                    <a:pt x="2011680" y="3422980"/>
                    <a:pt x="2004059" y="3422980"/>
                  </a:cubicBezTo>
                  <a:cubicBezTo>
                    <a:pt x="1993900" y="3425520"/>
                    <a:pt x="1986280" y="3428060"/>
                    <a:pt x="1976120" y="3433140"/>
                  </a:cubicBezTo>
                  <a:cubicBezTo>
                    <a:pt x="1971039" y="3422980"/>
                    <a:pt x="1968500" y="3412820"/>
                    <a:pt x="1971039" y="3402660"/>
                  </a:cubicBezTo>
                  <a:close/>
                  <a:moveTo>
                    <a:pt x="38100" y="2902280"/>
                  </a:moveTo>
                  <a:cubicBezTo>
                    <a:pt x="40639" y="2902280"/>
                    <a:pt x="45720" y="2897200"/>
                    <a:pt x="45720" y="2899740"/>
                  </a:cubicBezTo>
                  <a:cubicBezTo>
                    <a:pt x="48259" y="2902280"/>
                    <a:pt x="53339" y="2907360"/>
                    <a:pt x="55880" y="2909900"/>
                  </a:cubicBezTo>
                  <a:cubicBezTo>
                    <a:pt x="53339" y="2909900"/>
                    <a:pt x="48259" y="2914980"/>
                    <a:pt x="48259" y="2912440"/>
                  </a:cubicBezTo>
                  <a:cubicBezTo>
                    <a:pt x="43180" y="2909900"/>
                    <a:pt x="40639" y="2907360"/>
                    <a:pt x="38100" y="2902280"/>
                  </a:cubicBezTo>
                  <a:close/>
                  <a:moveTo>
                    <a:pt x="12700" y="2584780"/>
                  </a:moveTo>
                  <a:cubicBezTo>
                    <a:pt x="22859" y="2594940"/>
                    <a:pt x="27939" y="2600020"/>
                    <a:pt x="30480" y="2602560"/>
                  </a:cubicBezTo>
                  <a:cubicBezTo>
                    <a:pt x="22859" y="2605100"/>
                    <a:pt x="17780" y="2607640"/>
                    <a:pt x="12700" y="2607640"/>
                  </a:cubicBezTo>
                  <a:cubicBezTo>
                    <a:pt x="7620" y="2607640"/>
                    <a:pt x="5080" y="2600020"/>
                    <a:pt x="0" y="2597480"/>
                  </a:cubicBezTo>
                  <a:cubicBezTo>
                    <a:pt x="5080" y="2592400"/>
                    <a:pt x="10159" y="2587320"/>
                    <a:pt x="12700" y="2584780"/>
                  </a:cubicBezTo>
                  <a:close/>
                  <a:moveTo>
                    <a:pt x="25400" y="1965020"/>
                  </a:moveTo>
                  <a:cubicBezTo>
                    <a:pt x="33020" y="1970100"/>
                    <a:pt x="33020" y="1980260"/>
                    <a:pt x="40639" y="1995500"/>
                  </a:cubicBezTo>
                  <a:cubicBezTo>
                    <a:pt x="25400" y="1998040"/>
                    <a:pt x="12700" y="2000580"/>
                    <a:pt x="12700" y="1998040"/>
                  </a:cubicBezTo>
                  <a:cubicBezTo>
                    <a:pt x="7620" y="1987880"/>
                    <a:pt x="7620" y="1977720"/>
                    <a:pt x="5080" y="1967560"/>
                  </a:cubicBezTo>
                  <a:cubicBezTo>
                    <a:pt x="10159" y="1965020"/>
                    <a:pt x="20320" y="1962480"/>
                    <a:pt x="25400" y="1965020"/>
                  </a:cubicBezTo>
                  <a:close/>
                  <a:moveTo>
                    <a:pt x="40639" y="1352880"/>
                  </a:moveTo>
                  <a:cubicBezTo>
                    <a:pt x="40639" y="1355420"/>
                    <a:pt x="38100" y="1357960"/>
                    <a:pt x="38100" y="1360500"/>
                  </a:cubicBezTo>
                  <a:cubicBezTo>
                    <a:pt x="33020" y="1357960"/>
                    <a:pt x="30480" y="1355420"/>
                    <a:pt x="27939" y="1350340"/>
                  </a:cubicBezTo>
                  <a:cubicBezTo>
                    <a:pt x="27939" y="1350340"/>
                    <a:pt x="33020" y="1345260"/>
                    <a:pt x="35559" y="1340180"/>
                  </a:cubicBezTo>
                  <a:cubicBezTo>
                    <a:pt x="35559" y="1345260"/>
                    <a:pt x="38100" y="1347800"/>
                    <a:pt x="40639" y="1352880"/>
                  </a:cubicBezTo>
                  <a:close/>
                  <a:moveTo>
                    <a:pt x="48259" y="1375740"/>
                  </a:moveTo>
                  <a:cubicBezTo>
                    <a:pt x="48259" y="1375740"/>
                    <a:pt x="43180" y="1378280"/>
                    <a:pt x="40639" y="1378280"/>
                  </a:cubicBezTo>
                  <a:cubicBezTo>
                    <a:pt x="38100" y="1373200"/>
                    <a:pt x="35559" y="1370660"/>
                    <a:pt x="33020" y="1365580"/>
                  </a:cubicBezTo>
                  <a:cubicBezTo>
                    <a:pt x="35559" y="1363040"/>
                    <a:pt x="40639" y="1363040"/>
                    <a:pt x="43180" y="1360500"/>
                  </a:cubicBezTo>
                  <a:cubicBezTo>
                    <a:pt x="45720" y="1368120"/>
                    <a:pt x="48259" y="1370660"/>
                    <a:pt x="48259" y="1375740"/>
                  </a:cubicBezTo>
                  <a:close/>
                  <a:moveTo>
                    <a:pt x="63500" y="2384120"/>
                  </a:moveTo>
                  <a:cubicBezTo>
                    <a:pt x="53339" y="2394280"/>
                    <a:pt x="48259" y="2399360"/>
                    <a:pt x="45720" y="2401900"/>
                  </a:cubicBezTo>
                  <a:cubicBezTo>
                    <a:pt x="43180" y="2394280"/>
                    <a:pt x="40639" y="2389200"/>
                    <a:pt x="40639" y="2384120"/>
                  </a:cubicBezTo>
                  <a:cubicBezTo>
                    <a:pt x="40639" y="2379040"/>
                    <a:pt x="48259" y="2376500"/>
                    <a:pt x="50800" y="2371420"/>
                  </a:cubicBezTo>
                  <a:cubicBezTo>
                    <a:pt x="55880" y="2376500"/>
                    <a:pt x="60959" y="2381580"/>
                    <a:pt x="63500" y="2384120"/>
                  </a:cubicBezTo>
                  <a:close/>
                  <a:moveTo>
                    <a:pt x="124459" y="2993720"/>
                  </a:moveTo>
                  <a:cubicBezTo>
                    <a:pt x="124459" y="2993720"/>
                    <a:pt x="129539" y="2991180"/>
                    <a:pt x="137159" y="2988640"/>
                  </a:cubicBezTo>
                  <a:cubicBezTo>
                    <a:pt x="142239" y="3011500"/>
                    <a:pt x="147320" y="3031820"/>
                    <a:pt x="149859" y="3054680"/>
                  </a:cubicBezTo>
                  <a:cubicBezTo>
                    <a:pt x="149859" y="3057220"/>
                    <a:pt x="134620" y="3062300"/>
                    <a:pt x="127000" y="3064840"/>
                  </a:cubicBezTo>
                  <a:cubicBezTo>
                    <a:pt x="127000" y="3039440"/>
                    <a:pt x="124459" y="3016580"/>
                    <a:pt x="124459" y="2993720"/>
                  </a:cubicBezTo>
                  <a:close/>
                  <a:moveTo>
                    <a:pt x="76200" y="2544140"/>
                  </a:moveTo>
                  <a:cubicBezTo>
                    <a:pt x="81280" y="2544140"/>
                    <a:pt x="86359" y="2544140"/>
                    <a:pt x="88900" y="2541600"/>
                  </a:cubicBezTo>
                  <a:cubicBezTo>
                    <a:pt x="91439" y="2544140"/>
                    <a:pt x="91439" y="2546680"/>
                    <a:pt x="91439" y="2549220"/>
                  </a:cubicBezTo>
                  <a:cubicBezTo>
                    <a:pt x="86359" y="2549220"/>
                    <a:pt x="81280" y="2551760"/>
                    <a:pt x="78739" y="2549220"/>
                  </a:cubicBezTo>
                  <a:cubicBezTo>
                    <a:pt x="78739" y="2551760"/>
                    <a:pt x="78739" y="2546680"/>
                    <a:pt x="76200" y="2544140"/>
                  </a:cubicBezTo>
                  <a:close/>
                  <a:moveTo>
                    <a:pt x="91439" y="2196160"/>
                  </a:moveTo>
                  <a:cubicBezTo>
                    <a:pt x="88900" y="2196160"/>
                    <a:pt x="83820" y="2201240"/>
                    <a:pt x="83820" y="2198700"/>
                  </a:cubicBezTo>
                  <a:cubicBezTo>
                    <a:pt x="81280" y="2196160"/>
                    <a:pt x="76200" y="2191080"/>
                    <a:pt x="73659" y="2188540"/>
                  </a:cubicBezTo>
                  <a:cubicBezTo>
                    <a:pt x="76200" y="2188540"/>
                    <a:pt x="78739" y="2186000"/>
                    <a:pt x="81280" y="2186000"/>
                  </a:cubicBezTo>
                  <a:cubicBezTo>
                    <a:pt x="86359" y="2188540"/>
                    <a:pt x="88900" y="2193620"/>
                    <a:pt x="91439" y="2196160"/>
                  </a:cubicBezTo>
                  <a:close/>
                  <a:moveTo>
                    <a:pt x="116839" y="2440000"/>
                  </a:moveTo>
                  <a:cubicBezTo>
                    <a:pt x="114300" y="2447620"/>
                    <a:pt x="109220" y="2452700"/>
                    <a:pt x="104139" y="2460320"/>
                  </a:cubicBezTo>
                  <a:cubicBezTo>
                    <a:pt x="101600" y="2457780"/>
                    <a:pt x="93980" y="2455240"/>
                    <a:pt x="93980" y="2452700"/>
                  </a:cubicBezTo>
                  <a:cubicBezTo>
                    <a:pt x="96520" y="2442540"/>
                    <a:pt x="101600" y="2434920"/>
                    <a:pt x="109220" y="2419680"/>
                  </a:cubicBezTo>
                  <a:cubicBezTo>
                    <a:pt x="114300" y="2432380"/>
                    <a:pt x="116839" y="2437460"/>
                    <a:pt x="116839" y="2440000"/>
                  </a:cubicBezTo>
                  <a:close/>
                  <a:moveTo>
                    <a:pt x="139700" y="2429840"/>
                  </a:moveTo>
                  <a:cubicBezTo>
                    <a:pt x="134620" y="2432380"/>
                    <a:pt x="132080" y="2434920"/>
                    <a:pt x="127000" y="2437460"/>
                  </a:cubicBezTo>
                  <a:cubicBezTo>
                    <a:pt x="124459" y="2434920"/>
                    <a:pt x="124459" y="2429840"/>
                    <a:pt x="121920" y="2427300"/>
                  </a:cubicBezTo>
                  <a:cubicBezTo>
                    <a:pt x="127000" y="2424760"/>
                    <a:pt x="129539" y="2424760"/>
                    <a:pt x="134620" y="2424760"/>
                  </a:cubicBezTo>
                  <a:cubicBezTo>
                    <a:pt x="137159" y="2422220"/>
                    <a:pt x="137159" y="2427300"/>
                    <a:pt x="139700" y="2429840"/>
                  </a:cubicBezTo>
                  <a:close/>
                  <a:moveTo>
                    <a:pt x="170180" y="2493340"/>
                  </a:moveTo>
                  <a:cubicBezTo>
                    <a:pt x="167639" y="2498420"/>
                    <a:pt x="165100" y="2506040"/>
                    <a:pt x="162559" y="2506040"/>
                  </a:cubicBezTo>
                  <a:cubicBezTo>
                    <a:pt x="154939" y="2503500"/>
                    <a:pt x="147320" y="2500960"/>
                    <a:pt x="139700" y="2498420"/>
                  </a:cubicBezTo>
                  <a:cubicBezTo>
                    <a:pt x="139700" y="2498420"/>
                    <a:pt x="142239" y="2488260"/>
                    <a:pt x="144780" y="2488260"/>
                  </a:cubicBezTo>
                  <a:cubicBezTo>
                    <a:pt x="152400" y="2488260"/>
                    <a:pt x="160020" y="2490800"/>
                    <a:pt x="170180" y="2493340"/>
                  </a:cubicBezTo>
                  <a:close/>
                  <a:moveTo>
                    <a:pt x="195580" y="2719400"/>
                  </a:moveTo>
                  <a:cubicBezTo>
                    <a:pt x="198120" y="2719400"/>
                    <a:pt x="198120" y="2727020"/>
                    <a:pt x="198120" y="2734640"/>
                  </a:cubicBezTo>
                  <a:cubicBezTo>
                    <a:pt x="187959" y="2732100"/>
                    <a:pt x="180339" y="2732100"/>
                    <a:pt x="172720" y="2727020"/>
                  </a:cubicBezTo>
                  <a:cubicBezTo>
                    <a:pt x="170180" y="2727020"/>
                    <a:pt x="170180" y="2719400"/>
                    <a:pt x="170180" y="2714320"/>
                  </a:cubicBezTo>
                  <a:cubicBezTo>
                    <a:pt x="180339" y="2716860"/>
                    <a:pt x="187959" y="2716860"/>
                    <a:pt x="195580" y="2719400"/>
                  </a:cubicBezTo>
                  <a:close/>
                  <a:moveTo>
                    <a:pt x="223520" y="1170000"/>
                  </a:moveTo>
                  <a:cubicBezTo>
                    <a:pt x="218439" y="1170000"/>
                    <a:pt x="213359" y="1170000"/>
                    <a:pt x="198120" y="1170000"/>
                  </a:cubicBezTo>
                  <a:cubicBezTo>
                    <a:pt x="198120" y="1167460"/>
                    <a:pt x="198120" y="1159840"/>
                    <a:pt x="198120" y="1152220"/>
                  </a:cubicBezTo>
                  <a:cubicBezTo>
                    <a:pt x="203200" y="1152220"/>
                    <a:pt x="210820" y="1149680"/>
                    <a:pt x="213359" y="1152220"/>
                  </a:cubicBezTo>
                  <a:cubicBezTo>
                    <a:pt x="218439" y="1157300"/>
                    <a:pt x="220980" y="1164920"/>
                    <a:pt x="223520" y="1170000"/>
                  </a:cubicBezTo>
                  <a:close/>
                  <a:moveTo>
                    <a:pt x="238759" y="2686380"/>
                  </a:moveTo>
                  <a:cubicBezTo>
                    <a:pt x="231139" y="2686380"/>
                    <a:pt x="223520" y="2688920"/>
                    <a:pt x="215900" y="2688920"/>
                  </a:cubicBezTo>
                  <a:cubicBezTo>
                    <a:pt x="210820" y="2681300"/>
                    <a:pt x="208280" y="2678760"/>
                    <a:pt x="205739" y="2673680"/>
                  </a:cubicBezTo>
                  <a:cubicBezTo>
                    <a:pt x="213359" y="2673680"/>
                    <a:pt x="223520" y="2671140"/>
                    <a:pt x="231139" y="2673680"/>
                  </a:cubicBezTo>
                  <a:cubicBezTo>
                    <a:pt x="233680" y="2673680"/>
                    <a:pt x="236220" y="2681300"/>
                    <a:pt x="238759" y="2686380"/>
                  </a:cubicBezTo>
                  <a:close/>
                  <a:moveTo>
                    <a:pt x="274320" y="1398600"/>
                  </a:moveTo>
                  <a:cubicBezTo>
                    <a:pt x="271780" y="1401140"/>
                    <a:pt x="266700" y="1403680"/>
                    <a:pt x="264159" y="1406220"/>
                  </a:cubicBezTo>
                  <a:cubicBezTo>
                    <a:pt x="264159" y="1403680"/>
                    <a:pt x="259080" y="1398600"/>
                    <a:pt x="261620" y="1398600"/>
                  </a:cubicBezTo>
                  <a:cubicBezTo>
                    <a:pt x="264159" y="1396060"/>
                    <a:pt x="269239" y="1390980"/>
                    <a:pt x="271780" y="1388440"/>
                  </a:cubicBezTo>
                  <a:cubicBezTo>
                    <a:pt x="271780" y="1393520"/>
                    <a:pt x="274320" y="1396060"/>
                    <a:pt x="274320" y="1398600"/>
                  </a:cubicBezTo>
                  <a:close/>
                  <a:moveTo>
                    <a:pt x="269239" y="2686380"/>
                  </a:moveTo>
                  <a:cubicBezTo>
                    <a:pt x="269239" y="2691460"/>
                    <a:pt x="269239" y="2696540"/>
                    <a:pt x="271780" y="2699080"/>
                  </a:cubicBezTo>
                  <a:cubicBezTo>
                    <a:pt x="269239" y="2701620"/>
                    <a:pt x="266700" y="2701620"/>
                    <a:pt x="264159" y="2701620"/>
                  </a:cubicBezTo>
                  <a:cubicBezTo>
                    <a:pt x="264159" y="2696540"/>
                    <a:pt x="261620" y="2691460"/>
                    <a:pt x="264159" y="2688920"/>
                  </a:cubicBezTo>
                  <a:cubicBezTo>
                    <a:pt x="261620" y="2688920"/>
                    <a:pt x="266700" y="2686380"/>
                    <a:pt x="269239" y="2686380"/>
                  </a:cubicBezTo>
                  <a:close/>
                  <a:moveTo>
                    <a:pt x="279400" y="3036900"/>
                  </a:moveTo>
                  <a:cubicBezTo>
                    <a:pt x="281939" y="3072460"/>
                    <a:pt x="248920" y="3047060"/>
                    <a:pt x="233680" y="3057220"/>
                  </a:cubicBezTo>
                  <a:cubicBezTo>
                    <a:pt x="213359" y="3072460"/>
                    <a:pt x="193039" y="3077540"/>
                    <a:pt x="185420" y="3041980"/>
                  </a:cubicBezTo>
                  <a:cubicBezTo>
                    <a:pt x="182880" y="3031820"/>
                    <a:pt x="165100" y="3024200"/>
                    <a:pt x="154939" y="3016580"/>
                  </a:cubicBezTo>
                  <a:cubicBezTo>
                    <a:pt x="160020" y="3003880"/>
                    <a:pt x="162559" y="2993720"/>
                    <a:pt x="167639" y="2981020"/>
                  </a:cubicBezTo>
                  <a:cubicBezTo>
                    <a:pt x="147320" y="2970860"/>
                    <a:pt x="124459" y="2960700"/>
                    <a:pt x="104139" y="2950540"/>
                  </a:cubicBezTo>
                  <a:cubicBezTo>
                    <a:pt x="132080" y="2932760"/>
                    <a:pt x="149859" y="2963240"/>
                    <a:pt x="175259" y="2963240"/>
                  </a:cubicBezTo>
                  <a:cubicBezTo>
                    <a:pt x="185420" y="2942920"/>
                    <a:pt x="198120" y="2948000"/>
                    <a:pt x="208280" y="2960700"/>
                  </a:cubicBezTo>
                  <a:cubicBezTo>
                    <a:pt x="220980" y="2975940"/>
                    <a:pt x="228600" y="2993720"/>
                    <a:pt x="243839" y="3008960"/>
                  </a:cubicBezTo>
                  <a:cubicBezTo>
                    <a:pt x="251459" y="3021660"/>
                    <a:pt x="279400" y="3026740"/>
                    <a:pt x="279400" y="3036900"/>
                  </a:cubicBezTo>
                  <a:close/>
                  <a:moveTo>
                    <a:pt x="292100" y="2747340"/>
                  </a:moveTo>
                  <a:cubicBezTo>
                    <a:pt x="289559" y="2749880"/>
                    <a:pt x="287020" y="2749880"/>
                    <a:pt x="284480" y="2749880"/>
                  </a:cubicBezTo>
                  <a:cubicBezTo>
                    <a:pt x="284480" y="2744800"/>
                    <a:pt x="281939" y="2739720"/>
                    <a:pt x="284480" y="2737180"/>
                  </a:cubicBezTo>
                  <a:cubicBezTo>
                    <a:pt x="284480" y="2734640"/>
                    <a:pt x="289559" y="2734640"/>
                    <a:pt x="292100" y="2734640"/>
                  </a:cubicBezTo>
                  <a:cubicBezTo>
                    <a:pt x="289559" y="2737180"/>
                    <a:pt x="292100" y="2742260"/>
                    <a:pt x="292100" y="2747340"/>
                  </a:cubicBezTo>
                  <a:close/>
                  <a:moveTo>
                    <a:pt x="304800" y="3054680"/>
                  </a:moveTo>
                  <a:cubicBezTo>
                    <a:pt x="314959" y="3067380"/>
                    <a:pt x="325120" y="3080080"/>
                    <a:pt x="335280" y="3092780"/>
                  </a:cubicBezTo>
                  <a:cubicBezTo>
                    <a:pt x="332739" y="3095320"/>
                    <a:pt x="327659" y="3100400"/>
                    <a:pt x="325120" y="3100400"/>
                  </a:cubicBezTo>
                  <a:cubicBezTo>
                    <a:pt x="312420" y="3095320"/>
                    <a:pt x="299720" y="3087700"/>
                    <a:pt x="287020" y="3080080"/>
                  </a:cubicBezTo>
                  <a:cubicBezTo>
                    <a:pt x="284480" y="3077540"/>
                    <a:pt x="287020" y="3069920"/>
                    <a:pt x="289559" y="3064840"/>
                  </a:cubicBezTo>
                  <a:cubicBezTo>
                    <a:pt x="294639" y="3059760"/>
                    <a:pt x="304800" y="3054680"/>
                    <a:pt x="304800" y="3054680"/>
                  </a:cubicBezTo>
                  <a:close/>
                  <a:moveTo>
                    <a:pt x="317500" y="667080"/>
                  </a:moveTo>
                  <a:cubicBezTo>
                    <a:pt x="314959" y="669620"/>
                    <a:pt x="309880" y="674700"/>
                    <a:pt x="307339" y="677240"/>
                  </a:cubicBezTo>
                  <a:cubicBezTo>
                    <a:pt x="307339" y="674700"/>
                    <a:pt x="302259" y="669620"/>
                    <a:pt x="304800" y="669620"/>
                  </a:cubicBezTo>
                  <a:cubicBezTo>
                    <a:pt x="307339" y="667080"/>
                    <a:pt x="312420" y="662000"/>
                    <a:pt x="314959" y="659460"/>
                  </a:cubicBezTo>
                  <a:cubicBezTo>
                    <a:pt x="314959" y="662000"/>
                    <a:pt x="317500" y="667080"/>
                    <a:pt x="317500" y="667080"/>
                  </a:cubicBezTo>
                  <a:close/>
                  <a:moveTo>
                    <a:pt x="340359" y="2782900"/>
                  </a:moveTo>
                  <a:cubicBezTo>
                    <a:pt x="337820" y="2782900"/>
                    <a:pt x="335280" y="2785440"/>
                    <a:pt x="332739" y="2785440"/>
                  </a:cubicBezTo>
                  <a:cubicBezTo>
                    <a:pt x="330200" y="2782900"/>
                    <a:pt x="327659" y="2777820"/>
                    <a:pt x="325120" y="2775280"/>
                  </a:cubicBezTo>
                  <a:cubicBezTo>
                    <a:pt x="327659" y="2775280"/>
                    <a:pt x="332739" y="2770200"/>
                    <a:pt x="332739" y="2772740"/>
                  </a:cubicBezTo>
                  <a:cubicBezTo>
                    <a:pt x="335280" y="2775280"/>
                    <a:pt x="337820" y="2780360"/>
                    <a:pt x="340359" y="2782900"/>
                  </a:cubicBezTo>
                  <a:close/>
                  <a:moveTo>
                    <a:pt x="358139" y="1083640"/>
                  </a:moveTo>
                  <a:cubicBezTo>
                    <a:pt x="355600" y="1091260"/>
                    <a:pt x="347980" y="1096340"/>
                    <a:pt x="342900" y="1103960"/>
                  </a:cubicBezTo>
                  <a:cubicBezTo>
                    <a:pt x="340359" y="1096340"/>
                    <a:pt x="337820" y="1088720"/>
                    <a:pt x="340359" y="1086180"/>
                  </a:cubicBezTo>
                  <a:cubicBezTo>
                    <a:pt x="342900" y="1078560"/>
                    <a:pt x="350520" y="1073480"/>
                    <a:pt x="355600" y="1068400"/>
                  </a:cubicBezTo>
                  <a:cubicBezTo>
                    <a:pt x="355600" y="1073480"/>
                    <a:pt x="358139" y="1081100"/>
                    <a:pt x="358139" y="1083640"/>
                  </a:cubicBezTo>
                  <a:close/>
                  <a:moveTo>
                    <a:pt x="383539" y="2732100"/>
                  </a:moveTo>
                  <a:cubicBezTo>
                    <a:pt x="373380" y="2744800"/>
                    <a:pt x="365759" y="2752420"/>
                    <a:pt x="358139" y="2760040"/>
                  </a:cubicBezTo>
                  <a:cubicBezTo>
                    <a:pt x="353059" y="2749880"/>
                    <a:pt x="345439" y="2737180"/>
                    <a:pt x="345439" y="2727020"/>
                  </a:cubicBezTo>
                  <a:cubicBezTo>
                    <a:pt x="345439" y="2721940"/>
                    <a:pt x="360680" y="2714320"/>
                    <a:pt x="370839" y="2711780"/>
                  </a:cubicBezTo>
                  <a:cubicBezTo>
                    <a:pt x="373380" y="2711780"/>
                    <a:pt x="378459" y="2724480"/>
                    <a:pt x="383539" y="2732100"/>
                  </a:cubicBezTo>
                  <a:close/>
                  <a:moveTo>
                    <a:pt x="386080" y="3115640"/>
                  </a:moveTo>
                  <a:cubicBezTo>
                    <a:pt x="381000" y="3123260"/>
                    <a:pt x="365759" y="3125800"/>
                    <a:pt x="353059" y="3130880"/>
                  </a:cubicBezTo>
                  <a:cubicBezTo>
                    <a:pt x="350520" y="3123260"/>
                    <a:pt x="350520" y="3118180"/>
                    <a:pt x="347980" y="3115640"/>
                  </a:cubicBezTo>
                  <a:cubicBezTo>
                    <a:pt x="353059" y="3105480"/>
                    <a:pt x="353059" y="3097860"/>
                    <a:pt x="358139" y="3092780"/>
                  </a:cubicBezTo>
                  <a:cubicBezTo>
                    <a:pt x="363220" y="3087700"/>
                    <a:pt x="368300" y="3085160"/>
                    <a:pt x="375920" y="3082620"/>
                  </a:cubicBezTo>
                  <a:cubicBezTo>
                    <a:pt x="378459" y="3095320"/>
                    <a:pt x="388620" y="3110560"/>
                    <a:pt x="386080" y="3115640"/>
                  </a:cubicBezTo>
                  <a:close/>
                  <a:moveTo>
                    <a:pt x="431800" y="2805760"/>
                  </a:moveTo>
                  <a:cubicBezTo>
                    <a:pt x="436880" y="2813380"/>
                    <a:pt x="439420" y="2815920"/>
                    <a:pt x="441959" y="2821000"/>
                  </a:cubicBezTo>
                  <a:cubicBezTo>
                    <a:pt x="434339" y="2821000"/>
                    <a:pt x="424180" y="2823540"/>
                    <a:pt x="416559" y="2821000"/>
                  </a:cubicBezTo>
                  <a:cubicBezTo>
                    <a:pt x="411480" y="2821000"/>
                    <a:pt x="408939" y="2813380"/>
                    <a:pt x="406400" y="2808300"/>
                  </a:cubicBezTo>
                  <a:cubicBezTo>
                    <a:pt x="416559" y="2808300"/>
                    <a:pt x="424180" y="2805760"/>
                    <a:pt x="431800" y="2805760"/>
                  </a:cubicBezTo>
                  <a:close/>
                  <a:moveTo>
                    <a:pt x="454659" y="781380"/>
                  </a:moveTo>
                  <a:cubicBezTo>
                    <a:pt x="452120" y="781380"/>
                    <a:pt x="447039" y="786460"/>
                    <a:pt x="447039" y="783920"/>
                  </a:cubicBezTo>
                  <a:cubicBezTo>
                    <a:pt x="444500" y="781380"/>
                    <a:pt x="439420" y="776300"/>
                    <a:pt x="436880" y="773760"/>
                  </a:cubicBezTo>
                  <a:cubicBezTo>
                    <a:pt x="439420" y="773760"/>
                    <a:pt x="444500" y="768680"/>
                    <a:pt x="444500" y="771220"/>
                  </a:cubicBezTo>
                  <a:cubicBezTo>
                    <a:pt x="447039" y="773760"/>
                    <a:pt x="449580" y="778840"/>
                    <a:pt x="454659" y="781380"/>
                  </a:cubicBezTo>
                  <a:close/>
                  <a:moveTo>
                    <a:pt x="604520" y="2897200"/>
                  </a:moveTo>
                  <a:cubicBezTo>
                    <a:pt x="607059" y="2897200"/>
                    <a:pt x="607059" y="2902280"/>
                    <a:pt x="607059" y="2904820"/>
                  </a:cubicBezTo>
                  <a:cubicBezTo>
                    <a:pt x="601980" y="2904820"/>
                    <a:pt x="596900" y="2904820"/>
                    <a:pt x="594359" y="2907360"/>
                  </a:cubicBezTo>
                  <a:cubicBezTo>
                    <a:pt x="591820" y="2904820"/>
                    <a:pt x="591820" y="2902280"/>
                    <a:pt x="591820" y="2899740"/>
                  </a:cubicBezTo>
                  <a:cubicBezTo>
                    <a:pt x="594359" y="2897200"/>
                    <a:pt x="599439" y="2897200"/>
                    <a:pt x="604520" y="2897200"/>
                  </a:cubicBezTo>
                  <a:close/>
                  <a:moveTo>
                    <a:pt x="584200" y="822020"/>
                  </a:moveTo>
                  <a:cubicBezTo>
                    <a:pt x="584200" y="816940"/>
                    <a:pt x="581659" y="811860"/>
                    <a:pt x="584200" y="809320"/>
                  </a:cubicBezTo>
                  <a:cubicBezTo>
                    <a:pt x="584200" y="806780"/>
                    <a:pt x="589280" y="806780"/>
                    <a:pt x="591820" y="806780"/>
                  </a:cubicBezTo>
                  <a:cubicBezTo>
                    <a:pt x="591820" y="811860"/>
                    <a:pt x="594359" y="816940"/>
                    <a:pt x="594359" y="819480"/>
                  </a:cubicBezTo>
                  <a:cubicBezTo>
                    <a:pt x="591820" y="819480"/>
                    <a:pt x="589280" y="822020"/>
                    <a:pt x="584200" y="822020"/>
                  </a:cubicBezTo>
                  <a:close/>
                  <a:moveTo>
                    <a:pt x="579120" y="3186760"/>
                  </a:moveTo>
                  <a:cubicBezTo>
                    <a:pt x="584200" y="3186760"/>
                    <a:pt x="589280" y="3186760"/>
                    <a:pt x="591820" y="3184220"/>
                  </a:cubicBezTo>
                  <a:cubicBezTo>
                    <a:pt x="594359" y="3186760"/>
                    <a:pt x="594359" y="3189300"/>
                    <a:pt x="594359" y="3191840"/>
                  </a:cubicBezTo>
                  <a:cubicBezTo>
                    <a:pt x="589280" y="3191840"/>
                    <a:pt x="584200" y="3194380"/>
                    <a:pt x="581659" y="3191840"/>
                  </a:cubicBezTo>
                  <a:cubicBezTo>
                    <a:pt x="581659" y="3194380"/>
                    <a:pt x="579120" y="3189300"/>
                    <a:pt x="579120" y="3186760"/>
                  </a:cubicBezTo>
                  <a:close/>
                  <a:moveTo>
                    <a:pt x="543559" y="2975940"/>
                  </a:moveTo>
                  <a:cubicBezTo>
                    <a:pt x="546100" y="2973400"/>
                    <a:pt x="548639" y="2973400"/>
                    <a:pt x="551180" y="2973400"/>
                  </a:cubicBezTo>
                  <a:cubicBezTo>
                    <a:pt x="551180" y="2978480"/>
                    <a:pt x="553720" y="2983560"/>
                    <a:pt x="551180" y="2986100"/>
                  </a:cubicBezTo>
                  <a:cubicBezTo>
                    <a:pt x="551180" y="2988640"/>
                    <a:pt x="546100" y="2988640"/>
                    <a:pt x="543559" y="2988640"/>
                  </a:cubicBezTo>
                  <a:cubicBezTo>
                    <a:pt x="546100" y="2983560"/>
                    <a:pt x="546100" y="2981020"/>
                    <a:pt x="543559" y="2975940"/>
                  </a:cubicBezTo>
                  <a:close/>
                  <a:moveTo>
                    <a:pt x="482600" y="2879420"/>
                  </a:moveTo>
                  <a:cubicBezTo>
                    <a:pt x="485139" y="2876880"/>
                    <a:pt x="490220" y="2871800"/>
                    <a:pt x="492759" y="2869260"/>
                  </a:cubicBezTo>
                  <a:cubicBezTo>
                    <a:pt x="492759" y="2871800"/>
                    <a:pt x="495300" y="2874340"/>
                    <a:pt x="495300" y="2876880"/>
                  </a:cubicBezTo>
                  <a:cubicBezTo>
                    <a:pt x="492759" y="2879420"/>
                    <a:pt x="487680" y="2881960"/>
                    <a:pt x="485139" y="2884500"/>
                  </a:cubicBezTo>
                  <a:cubicBezTo>
                    <a:pt x="485139" y="2884500"/>
                    <a:pt x="482600" y="2881960"/>
                    <a:pt x="482600" y="2879420"/>
                  </a:cubicBezTo>
                  <a:close/>
                  <a:moveTo>
                    <a:pt x="485139" y="2787980"/>
                  </a:moveTo>
                  <a:cubicBezTo>
                    <a:pt x="485139" y="2790520"/>
                    <a:pt x="487680" y="2793060"/>
                    <a:pt x="487680" y="2795600"/>
                  </a:cubicBezTo>
                  <a:cubicBezTo>
                    <a:pt x="485139" y="2798140"/>
                    <a:pt x="480059" y="2800680"/>
                    <a:pt x="477520" y="2803220"/>
                  </a:cubicBezTo>
                  <a:cubicBezTo>
                    <a:pt x="477520" y="2800680"/>
                    <a:pt x="472439" y="2795600"/>
                    <a:pt x="474980" y="2795600"/>
                  </a:cubicBezTo>
                  <a:cubicBezTo>
                    <a:pt x="477520" y="2795600"/>
                    <a:pt x="482600" y="2790520"/>
                    <a:pt x="485139" y="2787980"/>
                  </a:cubicBezTo>
                  <a:close/>
                  <a:moveTo>
                    <a:pt x="525780" y="641680"/>
                  </a:moveTo>
                  <a:cubicBezTo>
                    <a:pt x="518159" y="644220"/>
                    <a:pt x="510539" y="649300"/>
                    <a:pt x="502920" y="651840"/>
                  </a:cubicBezTo>
                  <a:cubicBezTo>
                    <a:pt x="500380" y="656920"/>
                    <a:pt x="497839" y="659460"/>
                    <a:pt x="492759" y="662000"/>
                  </a:cubicBezTo>
                  <a:cubicBezTo>
                    <a:pt x="492759" y="662000"/>
                    <a:pt x="487680" y="656920"/>
                    <a:pt x="482600" y="654380"/>
                  </a:cubicBezTo>
                  <a:cubicBezTo>
                    <a:pt x="487680" y="651840"/>
                    <a:pt x="490220" y="649300"/>
                    <a:pt x="495300" y="646760"/>
                  </a:cubicBezTo>
                  <a:cubicBezTo>
                    <a:pt x="497839" y="646760"/>
                    <a:pt x="500380" y="649300"/>
                    <a:pt x="502920" y="649300"/>
                  </a:cubicBezTo>
                  <a:cubicBezTo>
                    <a:pt x="510539" y="649300"/>
                    <a:pt x="518159" y="646760"/>
                    <a:pt x="525780" y="641680"/>
                  </a:cubicBezTo>
                  <a:close/>
                  <a:moveTo>
                    <a:pt x="541020" y="2848940"/>
                  </a:moveTo>
                  <a:cubicBezTo>
                    <a:pt x="541020" y="2856560"/>
                    <a:pt x="543559" y="2864180"/>
                    <a:pt x="543559" y="2871800"/>
                  </a:cubicBezTo>
                  <a:cubicBezTo>
                    <a:pt x="535939" y="2876880"/>
                    <a:pt x="533400" y="2879420"/>
                    <a:pt x="528320" y="2881960"/>
                  </a:cubicBezTo>
                  <a:cubicBezTo>
                    <a:pt x="528320" y="2874340"/>
                    <a:pt x="525780" y="2864180"/>
                    <a:pt x="528320" y="2856560"/>
                  </a:cubicBezTo>
                  <a:cubicBezTo>
                    <a:pt x="528320" y="2854020"/>
                    <a:pt x="535939" y="2851480"/>
                    <a:pt x="541020" y="2848940"/>
                  </a:cubicBezTo>
                  <a:close/>
                  <a:moveTo>
                    <a:pt x="576580" y="641680"/>
                  </a:moveTo>
                  <a:cubicBezTo>
                    <a:pt x="561339" y="644220"/>
                    <a:pt x="553720" y="649300"/>
                    <a:pt x="543559" y="649300"/>
                  </a:cubicBezTo>
                  <a:cubicBezTo>
                    <a:pt x="538480" y="649300"/>
                    <a:pt x="530859" y="639140"/>
                    <a:pt x="530859" y="636600"/>
                  </a:cubicBezTo>
                  <a:cubicBezTo>
                    <a:pt x="533400" y="621360"/>
                    <a:pt x="541020" y="608660"/>
                    <a:pt x="558800" y="618820"/>
                  </a:cubicBezTo>
                  <a:cubicBezTo>
                    <a:pt x="563880" y="618820"/>
                    <a:pt x="566420" y="628980"/>
                    <a:pt x="576580" y="641680"/>
                  </a:cubicBezTo>
                  <a:close/>
                  <a:moveTo>
                    <a:pt x="612139" y="682320"/>
                  </a:moveTo>
                  <a:cubicBezTo>
                    <a:pt x="604520" y="684860"/>
                    <a:pt x="596900" y="687400"/>
                    <a:pt x="594359" y="684860"/>
                  </a:cubicBezTo>
                  <a:cubicBezTo>
                    <a:pt x="586739" y="682320"/>
                    <a:pt x="581659" y="674700"/>
                    <a:pt x="576580" y="669620"/>
                  </a:cubicBezTo>
                  <a:cubicBezTo>
                    <a:pt x="581659" y="669620"/>
                    <a:pt x="589280" y="664540"/>
                    <a:pt x="591820" y="667080"/>
                  </a:cubicBezTo>
                  <a:cubicBezTo>
                    <a:pt x="596900" y="669620"/>
                    <a:pt x="604520" y="677240"/>
                    <a:pt x="612139" y="682320"/>
                  </a:cubicBezTo>
                  <a:close/>
                  <a:moveTo>
                    <a:pt x="647700" y="2914980"/>
                  </a:moveTo>
                  <a:cubicBezTo>
                    <a:pt x="640080" y="2925140"/>
                    <a:pt x="635000" y="2932760"/>
                    <a:pt x="627380" y="2937840"/>
                  </a:cubicBezTo>
                  <a:cubicBezTo>
                    <a:pt x="627380" y="2927680"/>
                    <a:pt x="622300" y="2920060"/>
                    <a:pt x="624839" y="2909900"/>
                  </a:cubicBezTo>
                  <a:cubicBezTo>
                    <a:pt x="627380" y="2902280"/>
                    <a:pt x="632459" y="2897200"/>
                    <a:pt x="637539" y="2889580"/>
                  </a:cubicBezTo>
                  <a:cubicBezTo>
                    <a:pt x="642620" y="2899740"/>
                    <a:pt x="645159" y="2907360"/>
                    <a:pt x="647700" y="2914980"/>
                  </a:cubicBezTo>
                  <a:close/>
                  <a:moveTo>
                    <a:pt x="657859" y="2937840"/>
                  </a:moveTo>
                  <a:cubicBezTo>
                    <a:pt x="662939" y="2937840"/>
                    <a:pt x="670559" y="2935300"/>
                    <a:pt x="673100" y="2937840"/>
                  </a:cubicBezTo>
                  <a:cubicBezTo>
                    <a:pt x="678180" y="2945460"/>
                    <a:pt x="683259" y="2953080"/>
                    <a:pt x="688339" y="2960700"/>
                  </a:cubicBezTo>
                  <a:cubicBezTo>
                    <a:pt x="678180" y="2968320"/>
                    <a:pt x="673100" y="2970860"/>
                    <a:pt x="670559" y="2973400"/>
                  </a:cubicBezTo>
                  <a:cubicBezTo>
                    <a:pt x="665480" y="2963240"/>
                    <a:pt x="660400" y="2950540"/>
                    <a:pt x="657859" y="2937840"/>
                  </a:cubicBezTo>
                  <a:close/>
                  <a:moveTo>
                    <a:pt x="695959" y="659460"/>
                  </a:moveTo>
                  <a:cubicBezTo>
                    <a:pt x="690880" y="659460"/>
                    <a:pt x="683259" y="664540"/>
                    <a:pt x="680720" y="662000"/>
                  </a:cubicBezTo>
                  <a:cubicBezTo>
                    <a:pt x="673100" y="659460"/>
                    <a:pt x="668020" y="651840"/>
                    <a:pt x="662939" y="646760"/>
                  </a:cubicBezTo>
                  <a:cubicBezTo>
                    <a:pt x="668020" y="646760"/>
                    <a:pt x="673100" y="644220"/>
                    <a:pt x="680720" y="641680"/>
                  </a:cubicBezTo>
                  <a:cubicBezTo>
                    <a:pt x="685800" y="646760"/>
                    <a:pt x="690880" y="651840"/>
                    <a:pt x="695959" y="659460"/>
                  </a:cubicBezTo>
                  <a:close/>
                  <a:moveTo>
                    <a:pt x="698500" y="816940"/>
                  </a:moveTo>
                  <a:cubicBezTo>
                    <a:pt x="688339" y="827100"/>
                    <a:pt x="683259" y="832180"/>
                    <a:pt x="680720" y="834720"/>
                  </a:cubicBezTo>
                  <a:cubicBezTo>
                    <a:pt x="678180" y="827100"/>
                    <a:pt x="675639" y="822020"/>
                    <a:pt x="675639" y="816940"/>
                  </a:cubicBezTo>
                  <a:cubicBezTo>
                    <a:pt x="675639" y="811860"/>
                    <a:pt x="683259" y="809320"/>
                    <a:pt x="685800" y="804240"/>
                  </a:cubicBezTo>
                  <a:cubicBezTo>
                    <a:pt x="693420" y="809320"/>
                    <a:pt x="698500" y="814400"/>
                    <a:pt x="698500" y="816940"/>
                  </a:cubicBezTo>
                  <a:close/>
                  <a:moveTo>
                    <a:pt x="767080" y="783920"/>
                  </a:moveTo>
                  <a:cubicBezTo>
                    <a:pt x="754380" y="794080"/>
                    <a:pt x="741680" y="804240"/>
                    <a:pt x="726439" y="814400"/>
                  </a:cubicBezTo>
                  <a:cubicBezTo>
                    <a:pt x="723900" y="811860"/>
                    <a:pt x="718820" y="806780"/>
                    <a:pt x="718820" y="804240"/>
                  </a:cubicBezTo>
                  <a:cubicBezTo>
                    <a:pt x="723900" y="791540"/>
                    <a:pt x="731520" y="778840"/>
                    <a:pt x="739139" y="766140"/>
                  </a:cubicBezTo>
                  <a:cubicBezTo>
                    <a:pt x="741680" y="763600"/>
                    <a:pt x="749300" y="766140"/>
                    <a:pt x="754380" y="768680"/>
                  </a:cubicBezTo>
                  <a:cubicBezTo>
                    <a:pt x="762000" y="773760"/>
                    <a:pt x="767080" y="781380"/>
                    <a:pt x="767080" y="783920"/>
                  </a:cubicBezTo>
                  <a:close/>
                  <a:moveTo>
                    <a:pt x="1158239" y="3168980"/>
                  </a:moveTo>
                  <a:cubicBezTo>
                    <a:pt x="1160780" y="3166440"/>
                    <a:pt x="1163320" y="3166440"/>
                    <a:pt x="1165859" y="3166440"/>
                  </a:cubicBezTo>
                  <a:cubicBezTo>
                    <a:pt x="1165859" y="3171520"/>
                    <a:pt x="1168400" y="3176600"/>
                    <a:pt x="1165859" y="3179140"/>
                  </a:cubicBezTo>
                  <a:cubicBezTo>
                    <a:pt x="1165859" y="3181680"/>
                    <a:pt x="1160780" y="3181680"/>
                    <a:pt x="1158239" y="3181680"/>
                  </a:cubicBezTo>
                  <a:cubicBezTo>
                    <a:pt x="1158239" y="3179140"/>
                    <a:pt x="1158239" y="3174060"/>
                    <a:pt x="1158239" y="3168980"/>
                  </a:cubicBezTo>
                  <a:close/>
                  <a:moveTo>
                    <a:pt x="1079500" y="3318840"/>
                  </a:moveTo>
                  <a:cubicBezTo>
                    <a:pt x="1084580" y="3318840"/>
                    <a:pt x="1089659" y="3316300"/>
                    <a:pt x="1097280" y="3313760"/>
                  </a:cubicBezTo>
                  <a:cubicBezTo>
                    <a:pt x="1102359" y="3318840"/>
                    <a:pt x="1107439" y="3323920"/>
                    <a:pt x="1112520" y="3331540"/>
                  </a:cubicBezTo>
                  <a:cubicBezTo>
                    <a:pt x="1107439" y="3331540"/>
                    <a:pt x="1099820" y="3336620"/>
                    <a:pt x="1097280" y="3334080"/>
                  </a:cubicBezTo>
                  <a:cubicBezTo>
                    <a:pt x="1089659" y="3331540"/>
                    <a:pt x="1084580" y="3323920"/>
                    <a:pt x="1079500" y="3318840"/>
                  </a:cubicBezTo>
                  <a:close/>
                  <a:moveTo>
                    <a:pt x="1061720" y="3374720"/>
                  </a:moveTo>
                  <a:cubicBezTo>
                    <a:pt x="1064259" y="3372180"/>
                    <a:pt x="1069339" y="3367100"/>
                    <a:pt x="1071880" y="3364560"/>
                  </a:cubicBezTo>
                  <a:cubicBezTo>
                    <a:pt x="1071880" y="3367100"/>
                    <a:pt x="1074420" y="3369640"/>
                    <a:pt x="1074420" y="3372180"/>
                  </a:cubicBezTo>
                  <a:cubicBezTo>
                    <a:pt x="1071880" y="3374720"/>
                    <a:pt x="1066800" y="3377260"/>
                    <a:pt x="1064259" y="3379800"/>
                  </a:cubicBezTo>
                  <a:cubicBezTo>
                    <a:pt x="1064259" y="3379800"/>
                    <a:pt x="1059180" y="3377260"/>
                    <a:pt x="1061720" y="3374720"/>
                  </a:cubicBezTo>
                  <a:close/>
                  <a:moveTo>
                    <a:pt x="1000759" y="3268040"/>
                  </a:moveTo>
                  <a:cubicBezTo>
                    <a:pt x="1003300" y="3265500"/>
                    <a:pt x="1008380" y="3265500"/>
                    <a:pt x="1010920" y="3262960"/>
                  </a:cubicBezTo>
                  <a:cubicBezTo>
                    <a:pt x="1013459" y="3268040"/>
                    <a:pt x="1013459" y="3270580"/>
                    <a:pt x="1013459" y="3275660"/>
                  </a:cubicBezTo>
                  <a:cubicBezTo>
                    <a:pt x="1013459" y="3275660"/>
                    <a:pt x="1008380" y="3278200"/>
                    <a:pt x="1005839" y="3278200"/>
                  </a:cubicBezTo>
                  <a:cubicBezTo>
                    <a:pt x="1003300" y="3275660"/>
                    <a:pt x="1000759" y="3273120"/>
                    <a:pt x="1000759" y="3268040"/>
                  </a:cubicBezTo>
                  <a:close/>
                  <a:moveTo>
                    <a:pt x="942339" y="3110560"/>
                  </a:moveTo>
                  <a:cubicBezTo>
                    <a:pt x="944880" y="3110560"/>
                    <a:pt x="949959" y="3105480"/>
                    <a:pt x="949959" y="3108020"/>
                  </a:cubicBezTo>
                  <a:cubicBezTo>
                    <a:pt x="952500" y="3110560"/>
                    <a:pt x="957580" y="3115640"/>
                    <a:pt x="960120" y="3118180"/>
                  </a:cubicBezTo>
                  <a:cubicBezTo>
                    <a:pt x="957580" y="3118180"/>
                    <a:pt x="952500" y="3123260"/>
                    <a:pt x="952500" y="3120720"/>
                  </a:cubicBezTo>
                  <a:cubicBezTo>
                    <a:pt x="947420" y="3118180"/>
                    <a:pt x="944880" y="3113100"/>
                    <a:pt x="942339" y="3110560"/>
                  </a:cubicBezTo>
                  <a:close/>
                  <a:moveTo>
                    <a:pt x="817880" y="748360"/>
                  </a:moveTo>
                  <a:cubicBezTo>
                    <a:pt x="815339" y="755980"/>
                    <a:pt x="807720" y="761060"/>
                    <a:pt x="802639" y="766140"/>
                  </a:cubicBezTo>
                  <a:cubicBezTo>
                    <a:pt x="802639" y="761060"/>
                    <a:pt x="800100" y="755980"/>
                    <a:pt x="797559" y="748360"/>
                  </a:cubicBezTo>
                  <a:cubicBezTo>
                    <a:pt x="802639" y="743280"/>
                    <a:pt x="807720" y="738200"/>
                    <a:pt x="815339" y="733120"/>
                  </a:cubicBezTo>
                  <a:cubicBezTo>
                    <a:pt x="817880" y="738200"/>
                    <a:pt x="820420" y="745820"/>
                    <a:pt x="817880" y="748360"/>
                  </a:cubicBezTo>
                  <a:close/>
                  <a:moveTo>
                    <a:pt x="868680" y="3092780"/>
                  </a:moveTo>
                  <a:cubicBezTo>
                    <a:pt x="878839" y="3097860"/>
                    <a:pt x="891539" y="3100400"/>
                    <a:pt x="901700" y="3105480"/>
                  </a:cubicBezTo>
                  <a:cubicBezTo>
                    <a:pt x="906780" y="3108020"/>
                    <a:pt x="914400" y="3118180"/>
                    <a:pt x="914400" y="3123260"/>
                  </a:cubicBezTo>
                  <a:cubicBezTo>
                    <a:pt x="914400" y="3130880"/>
                    <a:pt x="904239" y="3141040"/>
                    <a:pt x="899159" y="3141040"/>
                  </a:cubicBezTo>
                  <a:cubicBezTo>
                    <a:pt x="871220" y="3138500"/>
                    <a:pt x="845820" y="3141040"/>
                    <a:pt x="820420" y="3146120"/>
                  </a:cubicBezTo>
                  <a:cubicBezTo>
                    <a:pt x="795020" y="3151200"/>
                    <a:pt x="772159" y="3128340"/>
                    <a:pt x="769620" y="3097860"/>
                  </a:cubicBezTo>
                  <a:cubicBezTo>
                    <a:pt x="769620" y="3090240"/>
                    <a:pt x="774700" y="3062300"/>
                    <a:pt x="792480" y="3090240"/>
                  </a:cubicBezTo>
                  <a:cubicBezTo>
                    <a:pt x="795020" y="3092780"/>
                    <a:pt x="800100" y="3095320"/>
                    <a:pt x="802639" y="3095320"/>
                  </a:cubicBezTo>
                  <a:cubicBezTo>
                    <a:pt x="820420" y="3062300"/>
                    <a:pt x="845820" y="3085160"/>
                    <a:pt x="868680" y="3092780"/>
                  </a:cubicBezTo>
                  <a:close/>
                  <a:moveTo>
                    <a:pt x="840739" y="664540"/>
                  </a:moveTo>
                  <a:cubicBezTo>
                    <a:pt x="840739" y="659460"/>
                    <a:pt x="838200" y="654380"/>
                    <a:pt x="840739" y="651840"/>
                  </a:cubicBezTo>
                  <a:cubicBezTo>
                    <a:pt x="840739" y="649300"/>
                    <a:pt x="845820" y="649300"/>
                    <a:pt x="848359" y="649300"/>
                  </a:cubicBezTo>
                  <a:cubicBezTo>
                    <a:pt x="848359" y="654380"/>
                    <a:pt x="850900" y="659460"/>
                    <a:pt x="850900" y="662000"/>
                  </a:cubicBezTo>
                  <a:cubicBezTo>
                    <a:pt x="848359" y="662000"/>
                    <a:pt x="845820" y="664540"/>
                    <a:pt x="840739" y="664540"/>
                  </a:cubicBezTo>
                  <a:close/>
                  <a:moveTo>
                    <a:pt x="873759" y="410540"/>
                  </a:moveTo>
                  <a:cubicBezTo>
                    <a:pt x="866139" y="413080"/>
                    <a:pt x="858520" y="415620"/>
                    <a:pt x="855980" y="413080"/>
                  </a:cubicBezTo>
                  <a:cubicBezTo>
                    <a:pt x="848359" y="410540"/>
                    <a:pt x="843280" y="402920"/>
                    <a:pt x="838200" y="397840"/>
                  </a:cubicBezTo>
                  <a:cubicBezTo>
                    <a:pt x="843280" y="397840"/>
                    <a:pt x="850900" y="392760"/>
                    <a:pt x="853439" y="395300"/>
                  </a:cubicBezTo>
                  <a:cubicBezTo>
                    <a:pt x="858520" y="397840"/>
                    <a:pt x="866139" y="402920"/>
                    <a:pt x="873759" y="410540"/>
                  </a:cubicBezTo>
                  <a:close/>
                  <a:moveTo>
                    <a:pt x="889000" y="702640"/>
                  </a:moveTo>
                  <a:cubicBezTo>
                    <a:pt x="891539" y="702640"/>
                    <a:pt x="894080" y="705180"/>
                    <a:pt x="896620" y="705180"/>
                  </a:cubicBezTo>
                  <a:cubicBezTo>
                    <a:pt x="894080" y="710260"/>
                    <a:pt x="891539" y="712800"/>
                    <a:pt x="886459" y="715340"/>
                  </a:cubicBezTo>
                  <a:cubicBezTo>
                    <a:pt x="886459" y="715340"/>
                    <a:pt x="881380" y="710260"/>
                    <a:pt x="876300" y="707720"/>
                  </a:cubicBezTo>
                  <a:cubicBezTo>
                    <a:pt x="878839" y="707720"/>
                    <a:pt x="883920" y="705180"/>
                    <a:pt x="889000" y="702640"/>
                  </a:cubicBezTo>
                  <a:close/>
                  <a:moveTo>
                    <a:pt x="906780" y="621360"/>
                  </a:moveTo>
                  <a:cubicBezTo>
                    <a:pt x="901700" y="621360"/>
                    <a:pt x="896620" y="623900"/>
                    <a:pt x="894080" y="621360"/>
                  </a:cubicBezTo>
                  <a:cubicBezTo>
                    <a:pt x="891539" y="621360"/>
                    <a:pt x="891539" y="616280"/>
                    <a:pt x="891539" y="613740"/>
                  </a:cubicBezTo>
                  <a:cubicBezTo>
                    <a:pt x="896620" y="613740"/>
                    <a:pt x="901700" y="611200"/>
                    <a:pt x="904239" y="611200"/>
                  </a:cubicBezTo>
                  <a:cubicBezTo>
                    <a:pt x="904239" y="616280"/>
                    <a:pt x="906780" y="618820"/>
                    <a:pt x="906780" y="621360"/>
                  </a:cubicBezTo>
                  <a:close/>
                  <a:moveTo>
                    <a:pt x="924559" y="702640"/>
                  </a:moveTo>
                  <a:cubicBezTo>
                    <a:pt x="909320" y="705180"/>
                    <a:pt x="896620" y="707720"/>
                    <a:pt x="896620" y="705180"/>
                  </a:cubicBezTo>
                  <a:cubicBezTo>
                    <a:pt x="891539" y="695020"/>
                    <a:pt x="891539" y="684860"/>
                    <a:pt x="889000" y="674700"/>
                  </a:cubicBezTo>
                  <a:cubicBezTo>
                    <a:pt x="896620" y="674700"/>
                    <a:pt x="906780" y="669620"/>
                    <a:pt x="911859" y="674700"/>
                  </a:cubicBezTo>
                  <a:cubicBezTo>
                    <a:pt x="916939" y="677240"/>
                    <a:pt x="919480" y="687400"/>
                    <a:pt x="924559" y="702640"/>
                  </a:cubicBezTo>
                  <a:close/>
                  <a:moveTo>
                    <a:pt x="947420" y="362280"/>
                  </a:moveTo>
                  <a:cubicBezTo>
                    <a:pt x="942339" y="362280"/>
                    <a:pt x="937259" y="364820"/>
                    <a:pt x="934720" y="362280"/>
                  </a:cubicBezTo>
                  <a:cubicBezTo>
                    <a:pt x="932180" y="362280"/>
                    <a:pt x="932180" y="357200"/>
                    <a:pt x="932180" y="354660"/>
                  </a:cubicBezTo>
                  <a:cubicBezTo>
                    <a:pt x="937259" y="354660"/>
                    <a:pt x="942339" y="354660"/>
                    <a:pt x="944880" y="352120"/>
                  </a:cubicBezTo>
                  <a:cubicBezTo>
                    <a:pt x="944880" y="354660"/>
                    <a:pt x="947420" y="359740"/>
                    <a:pt x="947420" y="362280"/>
                  </a:cubicBezTo>
                  <a:close/>
                  <a:moveTo>
                    <a:pt x="972820" y="654380"/>
                  </a:moveTo>
                  <a:cubicBezTo>
                    <a:pt x="970280" y="662000"/>
                    <a:pt x="962659" y="664540"/>
                    <a:pt x="952500" y="674700"/>
                  </a:cubicBezTo>
                  <a:cubicBezTo>
                    <a:pt x="942339" y="656920"/>
                    <a:pt x="934720" y="641680"/>
                    <a:pt x="924559" y="626440"/>
                  </a:cubicBezTo>
                  <a:cubicBezTo>
                    <a:pt x="932180" y="626440"/>
                    <a:pt x="942339" y="623900"/>
                    <a:pt x="949959" y="626440"/>
                  </a:cubicBezTo>
                  <a:cubicBezTo>
                    <a:pt x="962659" y="631520"/>
                    <a:pt x="982980" y="631520"/>
                    <a:pt x="972820" y="654380"/>
                  </a:cubicBezTo>
                  <a:close/>
                  <a:moveTo>
                    <a:pt x="1003300" y="3196920"/>
                  </a:moveTo>
                  <a:cubicBezTo>
                    <a:pt x="998220" y="3196920"/>
                    <a:pt x="993139" y="3196920"/>
                    <a:pt x="988059" y="3196920"/>
                  </a:cubicBezTo>
                  <a:cubicBezTo>
                    <a:pt x="957580" y="3189300"/>
                    <a:pt x="949959" y="3174060"/>
                    <a:pt x="967739" y="3146120"/>
                  </a:cubicBezTo>
                  <a:cubicBezTo>
                    <a:pt x="970280" y="3141040"/>
                    <a:pt x="975359" y="3138500"/>
                    <a:pt x="982980" y="3133420"/>
                  </a:cubicBezTo>
                  <a:cubicBezTo>
                    <a:pt x="990600" y="3156280"/>
                    <a:pt x="998220" y="3176600"/>
                    <a:pt x="1003300" y="3196920"/>
                  </a:cubicBezTo>
                  <a:close/>
                  <a:moveTo>
                    <a:pt x="1000759" y="479120"/>
                  </a:moveTo>
                  <a:cubicBezTo>
                    <a:pt x="1003300" y="476580"/>
                    <a:pt x="1008380" y="476580"/>
                    <a:pt x="1010920" y="474040"/>
                  </a:cubicBezTo>
                  <a:cubicBezTo>
                    <a:pt x="1013459" y="479120"/>
                    <a:pt x="1013459" y="481660"/>
                    <a:pt x="1013459" y="486740"/>
                  </a:cubicBezTo>
                  <a:cubicBezTo>
                    <a:pt x="1013459" y="486740"/>
                    <a:pt x="1008380" y="489280"/>
                    <a:pt x="1005839" y="489280"/>
                  </a:cubicBezTo>
                  <a:cubicBezTo>
                    <a:pt x="1005839" y="486740"/>
                    <a:pt x="1003300" y="481660"/>
                    <a:pt x="1000759" y="479120"/>
                  </a:cubicBezTo>
                  <a:close/>
                  <a:moveTo>
                    <a:pt x="1008380" y="463880"/>
                  </a:moveTo>
                  <a:cubicBezTo>
                    <a:pt x="1008380" y="466420"/>
                    <a:pt x="1005839" y="468960"/>
                    <a:pt x="1005839" y="471500"/>
                  </a:cubicBezTo>
                  <a:cubicBezTo>
                    <a:pt x="1000759" y="468960"/>
                    <a:pt x="998220" y="466420"/>
                    <a:pt x="995680" y="461340"/>
                  </a:cubicBezTo>
                  <a:cubicBezTo>
                    <a:pt x="995680" y="461340"/>
                    <a:pt x="1000759" y="456260"/>
                    <a:pt x="1003300" y="451180"/>
                  </a:cubicBezTo>
                  <a:cubicBezTo>
                    <a:pt x="1003300" y="456260"/>
                    <a:pt x="1005839" y="458800"/>
                    <a:pt x="1008380" y="463880"/>
                  </a:cubicBezTo>
                  <a:close/>
                  <a:moveTo>
                    <a:pt x="1026159" y="255600"/>
                  </a:moveTo>
                  <a:cubicBezTo>
                    <a:pt x="1026159" y="255600"/>
                    <a:pt x="1021080" y="258140"/>
                    <a:pt x="1018539" y="258140"/>
                  </a:cubicBezTo>
                  <a:cubicBezTo>
                    <a:pt x="1016000" y="253060"/>
                    <a:pt x="1013459" y="250520"/>
                    <a:pt x="1010920" y="245440"/>
                  </a:cubicBezTo>
                  <a:cubicBezTo>
                    <a:pt x="1013459" y="242900"/>
                    <a:pt x="1018539" y="242900"/>
                    <a:pt x="1021080" y="240360"/>
                  </a:cubicBezTo>
                  <a:cubicBezTo>
                    <a:pt x="1023620" y="245440"/>
                    <a:pt x="1023620" y="250520"/>
                    <a:pt x="1026159" y="255600"/>
                  </a:cubicBezTo>
                  <a:close/>
                  <a:moveTo>
                    <a:pt x="1079500" y="3212160"/>
                  </a:moveTo>
                  <a:cubicBezTo>
                    <a:pt x="1074420" y="3242640"/>
                    <a:pt x="1059180" y="3250260"/>
                    <a:pt x="1031239" y="3232480"/>
                  </a:cubicBezTo>
                  <a:cubicBezTo>
                    <a:pt x="1023620" y="3235020"/>
                    <a:pt x="1016000" y="3240100"/>
                    <a:pt x="1008380" y="3242640"/>
                  </a:cubicBezTo>
                  <a:cubicBezTo>
                    <a:pt x="1005839" y="3247720"/>
                    <a:pt x="1003300" y="3255340"/>
                    <a:pt x="1000759" y="3260420"/>
                  </a:cubicBezTo>
                  <a:cubicBezTo>
                    <a:pt x="985520" y="3255340"/>
                    <a:pt x="972820" y="3250260"/>
                    <a:pt x="957580" y="3245180"/>
                  </a:cubicBezTo>
                  <a:cubicBezTo>
                    <a:pt x="955039" y="3245180"/>
                    <a:pt x="952500" y="3237560"/>
                    <a:pt x="955039" y="3237560"/>
                  </a:cubicBezTo>
                  <a:cubicBezTo>
                    <a:pt x="957580" y="3235020"/>
                    <a:pt x="962659" y="3227400"/>
                    <a:pt x="965200" y="3227400"/>
                  </a:cubicBezTo>
                  <a:cubicBezTo>
                    <a:pt x="980439" y="3232480"/>
                    <a:pt x="993139" y="3237560"/>
                    <a:pt x="1008380" y="3242640"/>
                  </a:cubicBezTo>
                  <a:cubicBezTo>
                    <a:pt x="1016000" y="3240100"/>
                    <a:pt x="1023620" y="3235020"/>
                    <a:pt x="1031239" y="3232480"/>
                  </a:cubicBezTo>
                  <a:cubicBezTo>
                    <a:pt x="1038859" y="3202000"/>
                    <a:pt x="1054100" y="3196920"/>
                    <a:pt x="1079500" y="3212160"/>
                  </a:cubicBezTo>
                  <a:close/>
                  <a:moveTo>
                    <a:pt x="1102359" y="3181680"/>
                  </a:moveTo>
                  <a:cubicBezTo>
                    <a:pt x="1102359" y="3186760"/>
                    <a:pt x="1104900" y="3191840"/>
                    <a:pt x="1104900" y="3199460"/>
                  </a:cubicBezTo>
                  <a:cubicBezTo>
                    <a:pt x="1099820" y="3204540"/>
                    <a:pt x="1094739" y="3207080"/>
                    <a:pt x="1087120" y="3212160"/>
                  </a:cubicBezTo>
                  <a:cubicBezTo>
                    <a:pt x="1084580" y="3209620"/>
                    <a:pt x="1082039" y="3202000"/>
                    <a:pt x="1082039" y="3202000"/>
                  </a:cubicBezTo>
                  <a:cubicBezTo>
                    <a:pt x="1089659" y="3196920"/>
                    <a:pt x="1097280" y="3189300"/>
                    <a:pt x="1102359" y="3181680"/>
                  </a:cubicBezTo>
                  <a:close/>
                  <a:moveTo>
                    <a:pt x="1132839" y="595960"/>
                  </a:moveTo>
                  <a:cubicBezTo>
                    <a:pt x="1122680" y="593420"/>
                    <a:pt x="1115059" y="593420"/>
                    <a:pt x="1107439" y="588340"/>
                  </a:cubicBezTo>
                  <a:cubicBezTo>
                    <a:pt x="1104900" y="588340"/>
                    <a:pt x="1104900" y="580720"/>
                    <a:pt x="1104900" y="575640"/>
                  </a:cubicBezTo>
                  <a:cubicBezTo>
                    <a:pt x="1112520" y="575640"/>
                    <a:pt x="1122680" y="575640"/>
                    <a:pt x="1130300" y="578180"/>
                  </a:cubicBezTo>
                  <a:cubicBezTo>
                    <a:pt x="1132839" y="578180"/>
                    <a:pt x="1132839" y="585800"/>
                    <a:pt x="1132839" y="595960"/>
                  </a:cubicBezTo>
                  <a:close/>
                  <a:moveTo>
                    <a:pt x="1145539" y="3148660"/>
                  </a:moveTo>
                  <a:cubicBezTo>
                    <a:pt x="1132839" y="3153740"/>
                    <a:pt x="1120139" y="3156280"/>
                    <a:pt x="1107439" y="3158820"/>
                  </a:cubicBezTo>
                  <a:cubicBezTo>
                    <a:pt x="1107439" y="3153740"/>
                    <a:pt x="1104900" y="3143580"/>
                    <a:pt x="1107439" y="3143580"/>
                  </a:cubicBezTo>
                  <a:cubicBezTo>
                    <a:pt x="1115059" y="3138500"/>
                    <a:pt x="1125220" y="3135960"/>
                    <a:pt x="1135380" y="3133420"/>
                  </a:cubicBezTo>
                  <a:cubicBezTo>
                    <a:pt x="1135380" y="3133420"/>
                    <a:pt x="1140459" y="3143580"/>
                    <a:pt x="1145539" y="3148660"/>
                  </a:cubicBezTo>
                  <a:close/>
                  <a:moveTo>
                    <a:pt x="1191259" y="334340"/>
                  </a:moveTo>
                  <a:cubicBezTo>
                    <a:pt x="1173480" y="339420"/>
                    <a:pt x="1158239" y="341960"/>
                    <a:pt x="1140459" y="347040"/>
                  </a:cubicBezTo>
                  <a:cubicBezTo>
                    <a:pt x="1140459" y="341960"/>
                    <a:pt x="1135380" y="334340"/>
                    <a:pt x="1137920" y="331800"/>
                  </a:cubicBezTo>
                  <a:cubicBezTo>
                    <a:pt x="1150620" y="321640"/>
                    <a:pt x="1163320" y="311480"/>
                    <a:pt x="1178559" y="301320"/>
                  </a:cubicBezTo>
                  <a:cubicBezTo>
                    <a:pt x="1181100" y="311480"/>
                    <a:pt x="1186180" y="321640"/>
                    <a:pt x="1191259" y="334340"/>
                  </a:cubicBezTo>
                  <a:close/>
                  <a:moveTo>
                    <a:pt x="1300480" y="2777820"/>
                  </a:moveTo>
                  <a:cubicBezTo>
                    <a:pt x="1297939" y="2780360"/>
                    <a:pt x="1295400" y="2780360"/>
                    <a:pt x="1292859" y="2780360"/>
                  </a:cubicBezTo>
                  <a:cubicBezTo>
                    <a:pt x="1292859" y="2775280"/>
                    <a:pt x="1290320" y="2770200"/>
                    <a:pt x="1292859" y="2767660"/>
                  </a:cubicBezTo>
                  <a:cubicBezTo>
                    <a:pt x="1292859" y="2765120"/>
                    <a:pt x="1297939" y="2765120"/>
                    <a:pt x="1300480" y="2765120"/>
                  </a:cubicBezTo>
                  <a:cubicBezTo>
                    <a:pt x="1300480" y="2770200"/>
                    <a:pt x="1300480" y="2772740"/>
                    <a:pt x="1300480" y="2777820"/>
                  </a:cubicBezTo>
                  <a:close/>
                  <a:moveTo>
                    <a:pt x="1318259" y="616280"/>
                  </a:moveTo>
                  <a:cubicBezTo>
                    <a:pt x="1315720" y="618820"/>
                    <a:pt x="1310639" y="623900"/>
                    <a:pt x="1308100" y="626440"/>
                  </a:cubicBezTo>
                  <a:cubicBezTo>
                    <a:pt x="1308100" y="623900"/>
                    <a:pt x="1305559" y="621360"/>
                    <a:pt x="1305559" y="618820"/>
                  </a:cubicBezTo>
                  <a:cubicBezTo>
                    <a:pt x="1308100" y="616280"/>
                    <a:pt x="1313180" y="613740"/>
                    <a:pt x="1315720" y="611200"/>
                  </a:cubicBezTo>
                  <a:cubicBezTo>
                    <a:pt x="1315720" y="611200"/>
                    <a:pt x="1318259" y="616280"/>
                    <a:pt x="1318259" y="616280"/>
                  </a:cubicBezTo>
                  <a:close/>
                  <a:moveTo>
                    <a:pt x="1336039" y="684860"/>
                  </a:moveTo>
                  <a:cubicBezTo>
                    <a:pt x="1330959" y="684860"/>
                    <a:pt x="1325880" y="687400"/>
                    <a:pt x="1323339" y="684860"/>
                  </a:cubicBezTo>
                  <a:cubicBezTo>
                    <a:pt x="1320800" y="684860"/>
                    <a:pt x="1320800" y="679780"/>
                    <a:pt x="1320800" y="677240"/>
                  </a:cubicBezTo>
                  <a:cubicBezTo>
                    <a:pt x="1325880" y="677240"/>
                    <a:pt x="1330959" y="674700"/>
                    <a:pt x="1333500" y="674700"/>
                  </a:cubicBezTo>
                  <a:cubicBezTo>
                    <a:pt x="1333500" y="679780"/>
                    <a:pt x="1333500" y="682320"/>
                    <a:pt x="1336039" y="684860"/>
                  </a:cubicBezTo>
                  <a:close/>
                  <a:moveTo>
                    <a:pt x="1351280" y="3212160"/>
                  </a:moveTo>
                  <a:cubicBezTo>
                    <a:pt x="1346200" y="3212160"/>
                    <a:pt x="1336039" y="3214700"/>
                    <a:pt x="1336039" y="3212160"/>
                  </a:cubicBezTo>
                  <a:cubicBezTo>
                    <a:pt x="1328420" y="3199460"/>
                    <a:pt x="1323339" y="3184220"/>
                    <a:pt x="1315720" y="3171520"/>
                  </a:cubicBezTo>
                  <a:cubicBezTo>
                    <a:pt x="1320800" y="3171520"/>
                    <a:pt x="1325880" y="3171520"/>
                    <a:pt x="1338580" y="3171520"/>
                  </a:cubicBezTo>
                  <a:cubicBezTo>
                    <a:pt x="1343659" y="3181680"/>
                    <a:pt x="1348739" y="3196920"/>
                    <a:pt x="1351280" y="3212160"/>
                  </a:cubicBezTo>
                  <a:close/>
                  <a:moveTo>
                    <a:pt x="1508759" y="3483940"/>
                  </a:moveTo>
                  <a:cubicBezTo>
                    <a:pt x="1511300" y="3483940"/>
                    <a:pt x="1513839" y="3481400"/>
                    <a:pt x="1516380" y="3481400"/>
                  </a:cubicBezTo>
                  <a:cubicBezTo>
                    <a:pt x="1518920" y="3483940"/>
                    <a:pt x="1521459" y="3489020"/>
                    <a:pt x="1524000" y="3491560"/>
                  </a:cubicBezTo>
                  <a:cubicBezTo>
                    <a:pt x="1521459" y="3491560"/>
                    <a:pt x="1516380" y="3496640"/>
                    <a:pt x="1516380" y="3494100"/>
                  </a:cubicBezTo>
                  <a:cubicBezTo>
                    <a:pt x="1513839" y="3489020"/>
                    <a:pt x="1511300" y="3486480"/>
                    <a:pt x="1508759" y="3483940"/>
                  </a:cubicBezTo>
                  <a:close/>
                  <a:moveTo>
                    <a:pt x="1447800" y="3222320"/>
                  </a:moveTo>
                  <a:cubicBezTo>
                    <a:pt x="1437639" y="3227400"/>
                    <a:pt x="1430020" y="3232480"/>
                    <a:pt x="1422400" y="3237560"/>
                  </a:cubicBezTo>
                  <a:cubicBezTo>
                    <a:pt x="1414780" y="3242640"/>
                    <a:pt x="1409700" y="3250260"/>
                    <a:pt x="1404620" y="3255340"/>
                  </a:cubicBezTo>
                  <a:cubicBezTo>
                    <a:pt x="1404620" y="3247720"/>
                    <a:pt x="1402080" y="3237560"/>
                    <a:pt x="1404620" y="3229940"/>
                  </a:cubicBezTo>
                  <a:cubicBezTo>
                    <a:pt x="1417320" y="3202000"/>
                    <a:pt x="1409700" y="3194380"/>
                    <a:pt x="1381759" y="3204540"/>
                  </a:cubicBezTo>
                  <a:cubicBezTo>
                    <a:pt x="1381759" y="3196920"/>
                    <a:pt x="1384300" y="3186760"/>
                    <a:pt x="1384300" y="3179140"/>
                  </a:cubicBezTo>
                  <a:cubicBezTo>
                    <a:pt x="1399539" y="3181680"/>
                    <a:pt x="1414780" y="3179140"/>
                    <a:pt x="1424939" y="3186760"/>
                  </a:cubicBezTo>
                  <a:cubicBezTo>
                    <a:pt x="1437639" y="3194380"/>
                    <a:pt x="1442720" y="3212160"/>
                    <a:pt x="1447800" y="3222320"/>
                  </a:cubicBezTo>
                  <a:close/>
                  <a:moveTo>
                    <a:pt x="1450339" y="3354400"/>
                  </a:moveTo>
                  <a:cubicBezTo>
                    <a:pt x="1455420" y="3354400"/>
                    <a:pt x="1463039" y="3364560"/>
                    <a:pt x="1470659" y="3369640"/>
                  </a:cubicBezTo>
                  <a:cubicBezTo>
                    <a:pt x="1450339" y="3384880"/>
                    <a:pt x="1430020" y="3400120"/>
                    <a:pt x="1412239" y="3415360"/>
                  </a:cubicBezTo>
                  <a:cubicBezTo>
                    <a:pt x="1407159" y="3410280"/>
                    <a:pt x="1404620" y="3405200"/>
                    <a:pt x="1402080" y="3402660"/>
                  </a:cubicBezTo>
                  <a:cubicBezTo>
                    <a:pt x="1394459" y="3389960"/>
                    <a:pt x="1389380" y="3377260"/>
                    <a:pt x="1379220" y="3364560"/>
                  </a:cubicBezTo>
                  <a:cubicBezTo>
                    <a:pt x="1374139" y="3356940"/>
                    <a:pt x="1353820" y="3354400"/>
                    <a:pt x="1374139" y="3344240"/>
                  </a:cubicBezTo>
                  <a:cubicBezTo>
                    <a:pt x="1381759" y="3339160"/>
                    <a:pt x="1399539" y="3339160"/>
                    <a:pt x="1402080" y="3341700"/>
                  </a:cubicBezTo>
                  <a:cubicBezTo>
                    <a:pt x="1412239" y="3374720"/>
                    <a:pt x="1432559" y="3356940"/>
                    <a:pt x="1450339" y="3354400"/>
                  </a:cubicBezTo>
                  <a:close/>
                  <a:moveTo>
                    <a:pt x="1465580" y="3168980"/>
                  </a:moveTo>
                  <a:cubicBezTo>
                    <a:pt x="1463039" y="3171520"/>
                    <a:pt x="1457959" y="3176600"/>
                    <a:pt x="1455420" y="3179140"/>
                  </a:cubicBezTo>
                  <a:cubicBezTo>
                    <a:pt x="1455420" y="3176600"/>
                    <a:pt x="1452880" y="3174060"/>
                    <a:pt x="1452880" y="3171520"/>
                  </a:cubicBezTo>
                  <a:cubicBezTo>
                    <a:pt x="1455420" y="3168980"/>
                    <a:pt x="1460500" y="3166440"/>
                    <a:pt x="1463039" y="3163900"/>
                  </a:cubicBezTo>
                  <a:cubicBezTo>
                    <a:pt x="1463039" y="3163900"/>
                    <a:pt x="1468120" y="3166440"/>
                    <a:pt x="1465580" y="3168980"/>
                  </a:cubicBezTo>
                  <a:close/>
                  <a:moveTo>
                    <a:pt x="1501139" y="3245180"/>
                  </a:moveTo>
                  <a:cubicBezTo>
                    <a:pt x="1496059" y="3247720"/>
                    <a:pt x="1490980" y="3250260"/>
                    <a:pt x="1488439" y="3250260"/>
                  </a:cubicBezTo>
                  <a:cubicBezTo>
                    <a:pt x="1473200" y="3245180"/>
                    <a:pt x="1460500" y="3240100"/>
                    <a:pt x="1470659" y="3222320"/>
                  </a:cubicBezTo>
                  <a:cubicBezTo>
                    <a:pt x="1473200" y="3217240"/>
                    <a:pt x="1478280" y="3214700"/>
                    <a:pt x="1480820" y="3212160"/>
                  </a:cubicBezTo>
                  <a:cubicBezTo>
                    <a:pt x="1488439" y="3222320"/>
                    <a:pt x="1493520" y="3232480"/>
                    <a:pt x="1501139" y="3245180"/>
                  </a:cubicBezTo>
                  <a:close/>
                  <a:moveTo>
                    <a:pt x="1508759" y="3268040"/>
                  </a:moveTo>
                  <a:cubicBezTo>
                    <a:pt x="1508759" y="3268040"/>
                    <a:pt x="1503680" y="3270580"/>
                    <a:pt x="1501139" y="3270580"/>
                  </a:cubicBezTo>
                  <a:cubicBezTo>
                    <a:pt x="1498600" y="3265500"/>
                    <a:pt x="1496059" y="3262960"/>
                    <a:pt x="1493520" y="3257880"/>
                  </a:cubicBezTo>
                  <a:cubicBezTo>
                    <a:pt x="1496059" y="3255340"/>
                    <a:pt x="1501139" y="3255340"/>
                    <a:pt x="1503680" y="3252800"/>
                  </a:cubicBezTo>
                  <a:cubicBezTo>
                    <a:pt x="1506220" y="3260420"/>
                    <a:pt x="1508759" y="3265500"/>
                    <a:pt x="1508759" y="3268040"/>
                  </a:cubicBezTo>
                  <a:close/>
                  <a:moveTo>
                    <a:pt x="1551939" y="2798140"/>
                  </a:moveTo>
                  <a:cubicBezTo>
                    <a:pt x="1541780" y="2795600"/>
                    <a:pt x="1534159" y="2795600"/>
                    <a:pt x="1526539" y="2790520"/>
                  </a:cubicBezTo>
                  <a:cubicBezTo>
                    <a:pt x="1524000" y="2790520"/>
                    <a:pt x="1524000" y="2782900"/>
                    <a:pt x="1524000" y="2777820"/>
                  </a:cubicBezTo>
                  <a:cubicBezTo>
                    <a:pt x="1531620" y="2777820"/>
                    <a:pt x="1541780" y="2777820"/>
                    <a:pt x="1549400" y="2780360"/>
                  </a:cubicBezTo>
                  <a:cubicBezTo>
                    <a:pt x="1549400" y="2782900"/>
                    <a:pt x="1549400" y="2790520"/>
                    <a:pt x="1551939" y="2798140"/>
                  </a:cubicBezTo>
                  <a:close/>
                  <a:moveTo>
                    <a:pt x="1534159" y="3285820"/>
                  </a:moveTo>
                  <a:cubicBezTo>
                    <a:pt x="1534159" y="3290900"/>
                    <a:pt x="1536700" y="3295980"/>
                    <a:pt x="1534159" y="3298520"/>
                  </a:cubicBezTo>
                  <a:cubicBezTo>
                    <a:pt x="1534159" y="3301060"/>
                    <a:pt x="1529080" y="3301060"/>
                    <a:pt x="1526539" y="3301060"/>
                  </a:cubicBezTo>
                  <a:cubicBezTo>
                    <a:pt x="1526539" y="3295980"/>
                    <a:pt x="1524000" y="3290900"/>
                    <a:pt x="1524000" y="3288360"/>
                  </a:cubicBezTo>
                  <a:cubicBezTo>
                    <a:pt x="1529080" y="3288360"/>
                    <a:pt x="1531620" y="3288360"/>
                    <a:pt x="1534159" y="3285820"/>
                  </a:cubicBezTo>
                  <a:close/>
                  <a:moveTo>
                    <a:pt x="1551939" y="3405200"/>
                  </a:moveTo>
                  <a:cubicBezTo>
                    <a:pt x="1544320" y="3405200"/>
                    <a:pt x="1534159" y="3405200"/>
                    <a:pt x="1526539" y="3400120"/>
                  </a:cubicBezTo>
                  <a:cubicBezTo>
                    <a:pt x="1516380" y="3395040"/>
                    <a:pt x="1511300" y="3384880"/>
                    <a:pt x="1501139" y="3374720"/>
                  </a:cubicBezTo>
                  <a:cubicBezTo>
                    <a:pt x="1511300" y="3367100"/>
                    <a:pt x="1516380" y="3364560"/>
                    <a:pt x="1521459" y="3359480"/>
                  </a:cubicBezTo>
                  <a:cubicBezTo>
                    <a:pt x="1534159" y="3377260"/>
                    <a:pt x="1544320" y="3389960"/>
                    <a:pt x="1551939" y="3405200"/>
                  </a:cubicBezTo>
                  <a:close/>
                  <a:moveTo>
                    <a:pt x="1569720" y="3227400"/>
                  </a:moveTo>
                  <a:cubicBezTo>
                    <a:pt x="1574800" y="3227400"/>
                    <a:pt x="1579880" y="3227400"/>
                    <a:pt x="1592580" y="3227400"/>
                  </a:cubicBezTo>
                  <a:cubicBezTo>
                    <a:pt x="1592580" y="3237560"/>
                    <a:pt x="1595120" y="3245180"/>
                    <a:pt x="1592580" y="3255340"/>
                  </a:cubicBezTo>
                  <a:cubicBezTo>
                    <a:pt x="1592580" y="3260420"/>
                    <a:pt x="1584959" y="3262960"/>
                    <a:pt x="1579880" y="3265500"/>
                  </a:cubicBezTo>
                  <a:cubicBezTo>
                    <a:pt x="1577339" y="3252800"/>
                    <a:pt x="1572259" y="3240100"/>
                    <a:pt x="1569720" y="3227400"/>
                  </a:cubicBezTo>
                  <a:close/>
                  <a:moveTo>
                    <a:pt x="1602739" y="2772740"/>
                  </a:moveTo>
                  <a:cubicBezTo>
                    <a:pt x="1600200" y="2772740"/>
                    <a:pt x="1595120" y="2777820"/>
                    <a:pt x="1595120" y="2775280"/>
                  </a:cubicBezTo>
                  <a:cubicBezTo>
                    <a:pt x="1592580" y="2772740"/>
                    <a:pt x="1587500" y="2767660"/>
                    <a:pt x="1584959" y="2765120"/>
                  </a:cubicBezTo>
                  <a:cubicBezTo>
                    <a:pt x="1587500" y="2765120"/>
                    <a:pt x="1590039" y="2762580"/>
                    <a:pt x="1592580" y="2762580"/>
                  </a:cubicBezTo>
                  <a:cubicBezTo>
                    <a:pt x="1595120" y="2765120"/>
                    <a:pt x="1597659" y="2767660"/>
                    <a:pt x="1602739" y="2772740"/>
                  </a:cubicBezTo>
                  <a:close/>
                  <a:moveTo>
                    <a:pt x="1640839" y="446100"/>
                  </a:moveTo>
                  <a:cubicBezTo>
                    <a:pt x="1638300" y="448640"/>
                    <a:pt x="1633220" y="451180"/>
                    <a:pt x="1630680" y="453720"/>
                  </a:cubicBezTo>
                  <a:cubicBezTo>
                    <a:pt x="1630680" y="451180"/>
                    <a:pt x="1625600" y="446100"/>
                    <a:pt x="1628139" y="446100"/>
                  </a:cubicBezTo>
                  <a:cubicBezTo>
                    <a:pt x="1630680" y="443560"/>
                    <a:pt x="1635759" y="438480"/>
                    <a:pt x="1638300" y="435940"/>
                  </a:cubicBezTo>
                  <a:cubicBezTo>
                    <a:pt x="1638300" y="438480"/>
                    <a:pt x="1638300" y="441020"/>
                    <a:pt x="1640839" y="446100"/>
                  </a:cubicBezTo>
                  <a:close/>
                  <a:moveTo>
                    <a:pt x="1724659" y="537540"/>
                  </a:moveTo>
                  <a:cubicBezTo>
                    <a:pt x="1727200" y="535000"/>
                    <a:pt x="1732280" y="535000"/>
                    <a:pt x="1734820" y="532460"/>
                  </a:cubicBezTo>
                  <a:cubicBezTo>
                    <a:pt x="1737359" y="537540"/>
                    <a:pt x="1737359" y="540080"/>
                    <a:pt x="1737359" y="545160"/>
                  </a:cubicBezTo>
                  <a:cubicBezTo>
                    <a:pt x="1737359" y="545160"/>
                    <a:pt x="1732280" y="547700"/>
                    <a:pt x="1729739" y="547700"/>
                  </a:cubicBezTo>
                  <a:cubicBezTo>
                    <a:pt x="1729739" y="545160"/>
                    <a:pt x="1727200" y="542620"/>
                    <a:pt x="1724659" y="537540"/>
                  </a:cubicBezTo>
                  <a:close/>
                  <a:moveTo>
                    <a:pt x="1706880" y="3420440"/>
                  </a:moveTo>
                  <a:cubicBezTo>
                    <a:pt x="1709420" y="3420440"/>
                    <a:pt x="1714500" y="3415360"/>
                    <a:pt x="1714500" y="3417900"/>
                  </a:cubicBezTo>
                  <a:cubicBezTo>
                    <a:pt x="1717039" y="3420440"/>
                    <a:pt x="1722120" y="3425520"/>
                    <a:pt x="1724659" y="3428060"/>
                  </a:cubicBezTo>
                  <a:cubicBezTo>
                    <a:pt x="1722120" y="3428060"/>
                    <a:pt x="1717039" y="3433140"/>
                    <a:pt x="1717039" y="3430600"/>
                  </a:cubicBezTo>
                  <a:cubicBezTo>
                    <a:pt x="1714500" y="3428060"/>
                    <a:pt x="1711959" y="3425520"/>
                    <a:pt x="1706880" y="3420440"/>
                  </a:cubicBezTo>
                  <a:close/>
                  <a:moveTo>
                    <a:pt x="1706880" y="3379800"/>
                  </a:moveTo>
                  <a:cubicBezTo>
                    <a:pt x="1709420" y="3377260"/>
                    <a:pt x="1711959" y="3377260"/>
                    <a:pt x="1714500" y="3377260"/>
                  </a:cubicBezTo>
                  <a:cubicBezTo>
                    <a:pt x="1714500" y="3382340"/>
                    <a:pt x="1717039" y="3387420"/>
                    <a:pt x="1714500" y="3389960"/>
                  </a:cubicBezTo>
                  <a:cubicBezTo>
                    <a:pt x="1714500" y="3392500"/>
                    <a:pt x="1709420" y="3392500"/>
                    <a:pt x="1706880" y="3392500"/>
                  </a:cubicBezTo>
                  <a:cubicBezTo>
                    <a:pt x="1709420" y="3387420"/>
                    <a:pt x="1706880" y="3382340"/>
                    <a:pt x="1706880" y="3379800"/>
                  </a:cubicBezTo>
                  <a:close/>
                  <a:moveTo>
                    <a:pt x="1694180" y="3313760"/>
                  </a:moveTo>
                  <a:cubicBezTo>
                    <a:pt x="1694180" y="3311220"/>
                    <a:pt x="1699259" y="3311220"/>
                    <a:pt x="1701800" y="3311220"/>
                  </a:cubicBezTo>
                  <a:cubicBezTo>
                    <a:pt x="1701800" y="3316300"/>
                    <a:pt x="1704339" y="3321380"/>
                    <a:pt x="1704339" y="3323920"/>
                  </a:cubicBezTo>
                  <a:cubicBezTo>
                    <a:pt x="1701800" y="3326460"/>
                    <a:pt x="1699259" y="3326460"/>
                    <a:pt x="1696720" y="3326460"/>
                  </a:cubicBezTo>
                  <a:cubicBezTo>
                    <a:pt x="1694180" y="3323920"/>
                    <a:pt x="1691639" y="3318840"/>
                    <a:pt x="1694180" y="3313760"/>
                  </a:cubicBezTo>
                  <a:close/>
                  <a:moveTo>
                    <a:pt x="1678939" y="3407740"/>
                  </a:moveTo>
                  <a:cubicBezTo>
                    <a:pt x="1678939" y="3405200"/>
                    <a:pt x="1684020" y="3405200"/>
                    <a:pt x="1686559" y="3405200"/>
                  </a:cubicBezTo>
                  <a:cubicBezTo>
                    <a:pt x="1686559" y="3410280"/>
                    <a:pt x="1689100" y="3415360"/>
                    <a:pt x="1689100" y="3417900"/>
                  </a:cubicBezTo>
                  <a:cubicBezTo>
                    <a:pt x="1686559" y="3420440"/>
                    <a:pt x="1684020" y="3420440"/>
                    <a:pt x="1681480" y="3420440"/>
                  </a:cubicBezTo>
                  <a:cubicBezTo>
                    <a:pt x="1678939" y="3415360"/>
                    <a:pt x="1676400" y="3410280"/>
                    <a:pt x="1678939" y="3407740"/>
                  </a:cubicBezTo>
                  <a:close/>
                  <a:moveTo>
                    <a:pt x="1623059" y="3430600"/>
                  </a:moveTo>
                  <a:cubicBezTo>
                    <a:pt x="1620520" y="3433140"/>
                    <a:pt x="1617980" y="3433140"/>
                    <a:pt x="1615439" y="3433140"/>
                  </a:cubicBezTo>
                  <a:cubicBezTo>
                    <a:pt x="1615439" y="3428060"/>
                    <a:pt x="1612900" y="3422980"/>
                    <a:pt x="1615439" y="3420440"/>
                  </a:cubicBezTo>
                  <a:cubicBezTo>
                    <a:pt x="1615439" y="3417900"/>
                    <a:pt x="1620520" y="3417900"/>
                    <a:pt x="1623059" y="3417900"/>
                  </a:cubicBezTo>
                  <a:cubicBezTo>
                    <a:pt x="1620520" y="3422980"/>
                    <a:pt x="1623059" y="3428060"/>
                    <a:pt x="1623059" y="3430600"/>
                  </a:cubicBezTo>
                  <a:close/>
                  <a:moveTo>
                    <a:pt x="1640839" y="3270580"/>
                  </a:moveTo>
                  <a:cubicBezTo>
                    <a:pt x="1640839" y="3275660"/>
                    <a:pt x="1640839" y="3280740"/>
                    <a:pt x="1640839" y="3295980"/>
                  </a:cubicBezTo>
                  <a:cubicBezTo>
                    <a:pt x="1638300" y="3295980"/>
                    <a:pt x="1630680" y="3295980"/>
                    <a:pt x="1623059" y="3295980"/>
                  </a:cubicBezTo>
                  <a:cubicBezTo>
                    <a:pt x="1623059" y="3290900"/>
                    <a:pt x="1620520" y="3283280"/>
                    <a:pt x="1623059" y="3280740"/>
                  </a:cubicBezTo>
                  <a:cubicBezTo>
                    <a:pt x="1628139" y="3278200"/>
                    <a:pt x="1635759" y="3275660"/>
                    <a:pt x="1640839" y="3270580"/>
                  </a:cubicBezTo>
                  <a:close/>
                  <a:moveTo>
                    <a:pt x="1653539" y="514680"/>
                  </a:moveTo>
                  <a:cubicBezTo>
                    <a:pt x="1653539" y="514680"/>
                    <a:pt x="1648459" y="517220"/>
                    <a:pt x="1645920" y="517220"/>
                  </a:cubicBezTo>
                  <a:cubicBezTo>
                    <a:pt x="1643380" y="512140"/>
                    <a:pt x="1640839" y="509600"/>
                    <a:pt x="1638300" y="504520"/>
                  </a:cubicBezTo>
                  <a:cubicBezTo>
                    <a:pt x="1640839" y="501980"/>
                    <a:pt x="1645920" y="501980"/>
                    <a:pt x="1648459" y="499440"/>
                  </a:cubicBezTo>
                  <a:cubicBezTo>
                    <a:pt x="1651000" y="504520"/>
                    <a:pt x="1653539" y="509600"/>
                    <a:pt x="1653539" y="514680"/>
                  </a:cubicBezTo>
                  <a:close/>
                  <a:moveTo>
                    <a:pt x="1694180" y="3242640"/>
                  </a:moveTo>
                  <a:cubicBezTo>
                    <a:pt x="1686559" y="3242640"/>
                    <a:pt x="1676400" y="3242640"/>
                    <a:pt x="1663700" y="3242640"/>
                  </a:cubicBezTo>
                  <a:cubicBezTo>
                    <a:pt x="1658620" y="3235020"/>
                    <a:pt x="1653539" y="3227400"/>
                    <a:pt x="1648459" y="3219780"/>
                  </a:cubicBezTo>
                  <a:cubicBezTo>
                    <a:pt x="1656080" y="3219780"/>
                    <a:pt x="1666239" y="3219780"/>
                    <a:pt x="1673859" y="3222320"/>
                  </a:cubicBezTo>
                  <a:cubicBezTo>
                    <a:pt x="1681480" y="3227400"/>
                    <a:pt x="1689100" y="3235020"/>
                    <a:pt x="1694180" y="3242640"/>
                  </a:cubicBezTo>
                  <a:close/>
                  <a:moveTo>
                    <a:pt x="1686559" y="2920060"/>
                  </a:moveTo>
                  <a:cubicBezTo>
                    <a:pt x="1694180" y="2920060"/>
                    <a:pt x="1704339" y="2920060"/>
                    <a:pt x="1711959" y="2922600"/>
                  </a:cubicBezTo>
                  <a:cubicBezTo>
                    <a:pt x="1714500" y="2922600"/>
                    <a:pt x="1714500" y="2930220"/>
                    <a:pt x="1714500" y="2937840"/>
                  </a:cubicBezTo>
                  <a:cubicBezTo>
                    <a:pt x="1704339" y="2935300"/>
                    <a:pt x="1696720" y="2935300"/>
                    <a:pt x="1689100" y="2930220"/>
                  </a:cubicBezTo>
                  <a:cubicBezTo>
                    <a:pt x="1686559" y="2930220"/>
                    <a:pt x="1686559" y="2922600"/>
                    <a:pt x="1686559" y="2920060"/>
                  </a:cubicBezTo>
                  <a:close/>
                  <a:moveTo>
                    <a:pt x="1732280" y="458800"/>
                  </a:moveTo>
                  <a:cubicBezTo>
                    <a:pt x="1729739" y="461340"/>
                    <a:pt x="1724659" y="466420"/>
                    <a:pt x="1722120" y="468960"/>
                  </a:cubicBezTo>
                  <a:cubicBezTo>
                    <a:pt x="1722120" y="466420"/>
                    <a:pt x="1717039" y="461340"/>
                    <a:pt x="1719580" y="461340"/>
                  </a:cubicBezTo>
                  <a:cubicBezTo>
                    <a:pt x="1722120" y="458800"/>
                    <a:pt x="1727200" y="453720"/>
                    <a:pt x="1729739" y="451180"/>
                  </a:cubicBezTo>
                  <a:cubicBezTo>
                    <a:pt x="1729739" y="453720"/>
                    <a:pt x="1732280" y="458800"/>
                    <a:pt x="1732280" y="458800"/>
                  </a:cubicBezTo>
                  <a:close/>
                  <a:moveTo>
                    <a:pt x="1739900" y="522300"/>
                  </a:moveTo>
                  <a:cubicBezTo>
                    <a:pt x="1727200" y="527380"/>
                    <a:pt x="1722120" y="529920"/>
                    <a:pt x="1719580" y="527380"/>
                  </a:cubicBezTo>
                  <a:cubicBezTo>
                    <a:pt x="1711959" y="524840"/>
                    <a:pt x="1706880" y="519760"/>
                    <a:pt x="1699259" y="514680"/>
                  </a:cubicBezTo>
                  <a:cubicBezTo>
                    <a:pt x="1701800" y="512140"/>
                    <a:pt x="1704339" y="504520"/>
                    <a:pt x="1706880" y="504520"/>
                  </a:cubicBezTo>
                  <a:cubicBezTo>
                    <a:pt x="1717039" y="509600"/>
                    <a:pt x="1724659" y="514680"/>
                    <a:pt x="1739900" y="522300"/>
                  </a:cubicBezTo>
                  <a:close/>
                  <a:moveTo>
                    <a:pt x="1760220" y="237820"/>
                  </a:moveTo>
                  <a:cubicBezTo>
                    <a:pt x="1757680" y="237820"/>
                    <a:pt x="1752600" y="242900"/>
                    <a:pt x="1752600" y="240360"/>
                  </a:cubicBezTo>
                  <a:cubicBezTo>
                    <a:pt x="1750059" y="237820"/>
                    <a:pt x="1744980" y="232740"/>
                    <a:pt x="1742439" y="230200"/>
                  </a:cubicBezTo>
                  <a:cubicBezTo>
                    <a:pt x="1744980" y="230200"/>
                    <a:pt x="1750059" y="225120"/>
                    <a:pt x="1750059" y="227660"/>
                  </a:cubicBezTo>
                  <a:cubicBezTo>
                    <a:pt x="1755139" y="230200"/>
                    <a:pt x="1757680" y="235280"/>
                    <a:pt x="1760220" y="237820"/>
                  </a:cubicBezTo>
                  <a:close/>
                  <a:moveTo>
                    <a:pt x="1770380" y="3456000"/>
                  </a:moveTo>
                  <a:cubicBezTo>
                    <a:pt x="1767839" y="3466160"/>
                    <a:pt x="1767839" y="3473780"/>
                    <a:pt x="1762759" y="3481400"/>
                  </a:cubicBezTo>
                  <a:cubicBezTo>
                    <a:pt x="1762759" y="3483940"/>
                    <a:pt x="1755139" y="3483940"/>
                    <a:pt x="1750059" y="3483940"/>
                  </a:cubicBezTo>
                  <a:cubicBezTo>
                    <a:pt x="1750059" y="3476320"/>
                    <a:pt x="1750059" y="3466160"/>
                    <a:pt x="1752600" y="3458540"/>
                  </a:cubicBezTo>
                  <a:cubicBezTo>
                    <a:pt x="1752600" y="3456000"/>
                    <a:pt x="1762759" y="3456000"/>
                    <a:pt x="1770380" y="3456000"/>
                  </a:cubicBezTo>
                  <a:close/>
                  <a:moveTo>
                    <a:pt x="1704339" y="95580"/>
                  </a:moveTo>
                  <a:cubicBezTo>
                    <a:pt x="1691639" y="95580"/>
                    <a:pt x="1684020" y="100660"/>
                    <a:pt x="1676400" y="98120"/>
                  </a:cubicBezTo>
                  <a:cubicBezTo>
                    <a:pt x="1671320" y="95580"/>
                    <a:pt x="1668780" y="87960"/>
                    <a:pt x="1663700" y="82880"/>
                  </a:cubicBezTo>
                  <a:cubicBezTo>
                    <a:pt x="1673859" y="77800"/>
                    <a:pt x="1684020" y="72720"/>
                    <a:pt x="1694180" y="67640"/>
                  </a:cubicBezTo>
                  <a:cubicBezTo>
                    <a:pt x="1699259" y="75260"/>
                    <a:pt x="1699259" y="80340"/>
                    <a:pt x="1704339" y="95580"/>
                  </a:cubicBezTo>
                  <a:close/>
                  <a:moveTo>
                    <a:pt x="1803400" y="3285820"/>
                  </a:moveTo>
                  <a:cubicBezTo>
                    <a:pt x="1803400" y="3285820"/>
                    <a:pt x="1808480" y="3280740"/>
                    <a:pt x="1811020" y="3275660"/>
                  </a:cubicBezTo>
                  <a:cubicBezTo>
                    <a:pt x="1813559" y="3280740"/>
                    <a:pt x="1816100" y="3283280"/>
                    <a:pt x="1818639" y="3288360"/>
                  </a:cubicBezTo>
                  <a:cubicBezTo>
                    <a:pt x="1818639" y="3290900"/>
                    <a:pt x="1816100" y="3293440"/>
                    <a:pt x="1816100" y="3295980"/>
                  </a:cubicBezTo>
                  <a:cubicBezTo>
                    <a:pt x="1811020" y="3290900"/>
                    <a:pt x="1805939" y="3288360"/>
                    <a:pt x="1803400" y="3285820"/>
                  </a:cubicBezTo>
                  <a:close/>
                  <a:moveTo>
                    <a:pt x="1823720" y="3298520"/>
                  </a:moveTo>
                  <a:cubicBezTo>
                    <a:pt x="1826259" y="3303600"/>
                    <a:pt x="1826259" y="3306140"/>
                    <a:pt x="1826259" y="3311220"/>
                  </a:cubicBezTo>
                  <a:cubicBezTo>
                    <a:pt x="1826259" y="3311220"/>
                    <a:pt x="1821180" y="3313760"/>
                    <a:pt x="1818639" y="3313760"/>
                  </a:cubicBezTo>
                  <a:cubicBezTo>
                    <a:pt x="1816100" y="3308680"/>
                    <a:pt x="1813559" y="3306140"/>
                    <a:pt x="1811020" y="3301060"/>
                  </a:cubicBezTo>
                  <a:cubicBezTo>
                    <a:pt x="1816100" y="3301060"/>
                    <a:pt x="1818639" y="3298520"/>
                    <a:pt x="1823720" y="3298520"/>
                  </a:cubicBezTo>
                  <a:close/>
                  <a:moveTo>
                    <a:pt x="1813559" y="3118180"/>
                  </a:moveTo>
                  <a:cubicBezTo>
                    <a:pt x="1813559" y="3125800"/>
                    <a:pt x="1816100" y="3133420"/>
                    <a:pt x="1816100" y="3146120"/>
                  </a:cubicBezTo>
                  <a:cubicBezTo>
                    <a:pt x="1808480" y="3153740"/>
                    <a:pt x="1800859" y="3161360"/>
                    <a:pt x="1793239" y="3171520"/>
                  </a:cubicBezTo>
                  <a:cubicBezTo>
                    <a:pt x="1793239" y="3163900"/>
                    <a:pt x="1790700" y="3153740"/>
                    <a:pt x="1793239" y="3146120"/>
                  </a:cubicBezTo>
                  <a:cubicBezTo>
                    <a:pt x="1798320" y="3135960"/>
                    <a:pt x="1805939" y="3125800"/>
                    <a:pt x="1813559" y="3118180"/>
                  </a:cubicBezTo>
                  <a:close/>
                  <a:moveTo>
                    <a:pt x="1828800" y="992200"/>
                  </a:moveTo>
                  <a:cubicBezTo>
                    <a:pt x="1826259" y="992200"/>
                    <a:pt x="1821180" y="997280"/>
                    <a:pt x="1821180" y="994740"/>
                  </a:cubicBezTo>
                  <a:cubicBezTo>
                    <a:pt x="1818639" y="992200"/>
                    <a:pt x="1813559" y="987120"/>
                    <a:pt x="1811020" y="984580"/>
                  </a:cubicBezTo>
                  <a:cubicBezTo>
                    <a:pt x="1813559" y="984580"/>
                    <a:pt x="1818639" y="979500"/>
                    <a:pt x="1818639" y="982040"/>
                  </a:cubicBezTo>
                  <a:cubicBezTo>
                    <a:pt x="1821180" y="984580"/>
                    <a:pt x="1823720" y="987120"/>
                    <a:pt x="1828800" y="992200"/>
                  </a:cubicBezTo>
                  <a:close/>
                  <a:moveTo>
                    <a:pt x="1833880" y="3351860"/>
                  </a:moveTo>
                  <a:cubicBezTo>
                    <a:pt x="1831339" y="3351860"/>
                    <a:pt x="1826259" y="3356940"/>
                    <a:pt x="1826259" y="3354400"/>
                  </a:cubicBezTo>
                  <a:cubicBezTo>
                    <a:pt x="1823720" y="3351860"/>
                    <a:pt x="1818639" y="3346780"/>
                    <a:pt x="1816100" y="3344240"/>
                  </a:cubicBezTo>
                  <a:cubicBezTo>
                    <a:pt x="1818639" y="3344240"/>
                    <a:pt x="1823720" y="3339160"/>
                    <a:pt x="1823720" y="3341700"/>
                  </a:cubicBezTo>
                  <a:cubicBezTo>
                    <a:pt x="1826259" y="3344240"/>
                    <a:pt x="1828800" y="3346780"/>
                    <a:pt x="1833880" y="3351860"/>
                  </a:cubicBezTo>
                  <a:close/>
                  <a:moveTo>
                    <a:pt x="1882139" y="697560"/>
                  </a:moveTo>
                  <a:cubicBezTo>
                    <a:pt x="1884680" y="697560"/>
                    <a:pt x="1889759" y="692480"/>
                    <a:pt x="1889759" y="695020"/>
                  </a:cubicBezTo>
                  <a:cubicBezTo>
                    <a:pt x="1892300" y="697560"/>
                    <a:pt x="1897380" y="702640"/>
                    <a:pt x="1899920" y="705180"/>
                  </a:cubicBezTo>
                  <a:cubicBezTo>
                    <a:pt x="1897380" y="705180"/>
                    <a:pt x="1894839" y="707720"/>
                    <a:pt x="1892300" y="707720"/>
                  </a:cubicBezTo>
                  <a:cubicBezTo>
                    <a:pt x="1887220" y="705180"/>
                    <a:pt x="1884680" y="700100"/>
                    <a:pt x="1882139" y="697560"/>
                  </a:cubicBezTo>
                  <a:close/>
                  <a:moveTo>
                    <a:pt x="1877059" y="344500"/>
                  </a:moveTo>
                  <a:cubicBezTo>
                    <a:pt x="1877059" y="347040"/>
                    <a:pt x="1874520" y="349580"/>
                    <a:pt x="1874520" y="352120"/>
                  </a:cubicBezTo>
                  <a:cubicBezTo>
                    <a:pt x="1869439" y="349580"/>
                    <a:pt x="1866900" y="347040"/>
                    <a:pt x="1864359" y="341960"/>
                  </a:cubicBezTo>
                  <a:cubicBezTo>
                    <a:pt x="1864359" y="341960"/>
                    <a:pt x="1869439" y="336880"/>
                    <a:pt x="1871980" y="331800"/>
                  </a:cubicBezTo>
                  <a:cubicBezTo>
                    <a:pt x="1874520" y="334340"/>
                    <a:pt x="1877059" y="339420"/>
                    <a:pt x="1877059" y="344500"/>
                  </a:cubicBezTo>
                  <a:close/>
                  <a:moveTo>
                    <a:pt x="1887220" y="367360"/>
                  </a:moveTo>
                  <a:cubicBezTo>
                    <a:pt x="1887220" y="367360"/>
                    <a:pt x="1882139" y="369900"/>
                    <a:pt x="1879600" y="369900"/>
                  </a:cubicBezTo>
                  <a:cubicBezTo>
                    <a:pt x="1877059" y="364820"/>
                    <a:pt x="1874520" y="362280"/>
                    <a:pt x="1871980" y="357200"/>
                  </a:cubicBezTo>
                  <a:cubicBezTo>
                    <a:pt x="1874520" y="354660"/>
                    <a:pt x="1879600" y="354660"/>
                    <a:pt x="1882139" y="352120"/>
                  </a:cubicBezTo>
                  <a:cubicBezTo>
                    <a:pt x="1884680" y="357200"/>
                    <a:pt x="1887220" y="362280"/>
                    <a:pt x="1887220" y="367360"/>
                  </a:cubicBezTo>
                  <a:close/>
                  <a:moveTo>
                    <a:pt x="1899920" y="547700"/>
                  </a:moveTo>
                  <a:cubicBezTo>
                    <a:pt x="1894839" y="547700"/>
                    <a:pt x="1889759" y="550240"/>
                    <a:pt x="1887220" y="547700"/>
                  </a:cubicBezTo>
                  <a:cubicBezTo>
                    <a:pt x="1884680" y="547700"/>
                    <a:pt x="1884680" y="542620"/>
                    <a:pt x="1884680" y="540080"/>
                  </a:cubicBezTo>
                  <a:cubicBezTo>
                    <a:pt x="1889759" y="540080"/>
                    <a:pt x="1894839" y="537540"/>
                    <a:pt x="1897380" y="537540"/>
                  </a:cubicBezTo>
                  <a:cubicBezTo>
                    <a:pt x="1897380" y="540080"/>
                    <a:pt x="1897380" y="545160"/>
                    <a:pt x="1899920" y="547700"/>
                  </a:cubicBezTo>
                  <a:close/>
                  <a:moveTo>
                    <a:pt x="2758440" y="1825320"/>
                  </a:moveTo>
                  <a:cubicBezTo>
                    <a:pt x="2755900" y="1820240"/>
                    <a:pt x="2753359" y="1817700"/>
                    <a:pt x="2750820" y="1812620"/>
                  </a:cubicBezTo>
                  <a:cubicBezTo>
                    <a:pt x="2753359" y="1810080"/>
                    <a:pt x="2758440" y="1810080"/>
                    <a:pt x="2760980" y="1807540"/>
                  </a:cubicBezTo>
                  <a:cubicBezTo>
                    <a:pt x="2763520" y="1812620"/>
                    <a:pt x="2763520" y="1815160"/>
                    <a:pt x="2763520" y="1820240"/>
                  </a:cubicBezTo>
                  <a:cubicBezTo>
                    <a:pt x="2766059" y="1822780"/>
                    <a:pt x="2760980" y="1825320"/>
                    <a:pt x="2758440" y="1825320"/>
                  </a:cubicBezTo>
                  <a:close/>
                  <a:moveTo>
                    <a:pt x="2707640" y="2290140"/>
                  </a:moveTo>
                  <a:cubicBezTo>
                    <a:pt x="2712720" y="2290140"/>
                    <a:pt x="2717800" y="2290140"/>
                    <a:pt x="2720340" y="2287600"/>
                  </a:cubicBezTo>
                  <a:cubicBezTo>
                    <a:pt x="2722880" y="2290140"/>
                    <a:pt x="2722880" y="2292680"/>
                    <a:pt x="2722880" y="2295220"/>
                  </a:cubicBezTo>
                  <a:cubicBezTo>
                    <a:pt x="2717800" y="2295220"/>
                    <a:pt x="2712720" y="2297760"/>
                    <a:pt x="2710180" y="2295220"/>
                  </a:cubicBezTo>
                  <a:cubicBezTo>
                    <a:pt x="2710180" y="2297760"/>
                    <a:pt x="2710180" y="2292680"/>
                    <a:pt x="2707640" y="2290140"/>
                  </a:cubicBezTo>
                  <a:close/>
                  <a:moveTo>
                    <a:pt x="2687320" y="1937080"/>
                  </a:moveTo>
                  <a:cubicBezTo>
                    <a:pt x="2687320" y="1926920"/>
                    <a:pt x="2697480" y="1916760"/>
                    <a:pt x="2702559" y="1909140"/>
                  </a:cubicBezTo>
                  <a:cubicBezTo>
                    <a:pt x="2705100" y="1921840"/>
                    <a:pt x="2707640" y="1932000"/>
                    <a:pt x="2710180" y="1944700"/>
                  </a:cubicBezTo>
                  <a:cubicBezTo>
                    <a:pt x="2710180" y="1947240"/>
                    <a:pt x="2715259" y="1947240"/>
                    <a:pt x="2715259" y="1949780"/>
                  </a:cubicBezTo>
                  <a:cubicBezTo>
                    <a:pt x="2720340" y="1954860"/>
                    <a:pt x="2725420" y="1959940"/>
                    <a:pt x="2733040" y="1967560"/>
                  </a:cubicBezTo>
                  <a:cubicBezTo>
                    <a:pt x="2725420" y="1967560"/>
                    <a:pt x="2717800" y="1970100"/>
                    <a:pt x="2702559" y="1970100"/>
                  </a:cubicBezTo>
                  <a:cubicBezTo>
                    <a:pt x="2697480" y="1957400"/>
                    <a:pt x="2687320" y="1947240"/>
                    <a:pt x="2687320" y="1937080"/>
                  </a:cubicBezTo>
                  <a:close/>
                  <a:moveTo>
                    <a:pt x="2677159" y="2219020"/>
                  </a:moveTo>
                  <a:cubicBezTo>
                    <a:pt x="2682240" y="2219020"/>
                    <a:pt x="2687320" y="2216480"/>
                    <a:pt x="2689859" y="2216480"/>
                  </a:cubicBezTo>
                  <a:cubicBezTo>
                    <a:pt x="2692400" y="2219020"/>
                    <a:pt x="2692400" y="2221560"/>
                    <a:pt x="2692400" y="2224100"/>
                  </a:cubicBezTo>
                  <a:cubicBezTo>
                    <a:pt x="2687320" y="2224100"/>
                    <a:pt x="2682240" y="2226640"/>
                    <a:pt x="2679700" y="2224100"/>
                  </a:cubicBezTo>
                  <a:cubicBezTo>
                    <a:pt x="2679700" y="2226640"/>
                    <a:pt x="2677159" y="2221560"/>
                    <a:pt x="2677159" y="2219020"/>
                  </a:cubicBezTo>
                  <a:close/>
                  <a:moveTo>
                    <a:pt x="2669540" y="1822780"/>
                  </a:moveTo>
                  <a:cubicBezTo>
                    <a:pt x="2672080" y="1822780"/>
                    <a:pt x="2677159" y="1817700"/>
                    <a:pt x="2677159" y="1820240"/>
                  </a:cubicBezTo>
                  <a:cubicBezTo>
                    <a:pt x="2679700" y="1822780"/>
                    <a:pt x="2684780" y="1827860"/>
                    <a:pt x="2687320" y="1830400"/>
                  </a:cubicBezTo>
                  <a:cubicBezTo>
                    <a:pt x="2684780" y="1830400"/>
                    <a:pt x="2679700" y="1835480"/>
                    <a:pt x="2679700" y="1832940"/>
                  </a:cubicBezTo>
                  <a:cubicBezTo>
                    <a:pt x="2677159" y="1830400"/>
                    <a:pt x="2674620" y="1825320"/>
                    <a:pt x="2669540" y="1822780"/>
                  </a:cubicBezTo>
                  <a:close/>
                  <a:moveTo>
                    <a:pt x="2656840" y="2427300"/>
                  </a:moveTo>
                  <a:cubicBezTo>
                    <a:pt x="2659380" y="2427300"/>
                    <a:pt x="2664459" y="2422220"/>
                    <a:pt x="2664459" y="2424760"/>
                  </a:cubicBezTo>
                  <a:cubicBezTo>
                    <a:pt x="2667000" y="2427300"/>
                    <a:pt x="2672080" y="2432380"/>
                    <a:pt x="2674620" y="2434920"/>
                  </a:cubicBezTo>
                  <a:cubicBezTo>
                    <a:pt x="2672080" y="2434920"/>
                    <a:pt x="2669540" y="2437460"/>
                    <a:pt x="2667000" y="2437460"/>
                  </a:cubicBezTo>
                  <a:cubicBezTo>
                    <a:pt x="2661920" y="2434920"/>
                    <a:pt x="2659380" y="2429840"/>
                    <a:pt x="2656840" y="2427300"/>
                  </a:cubicBezTo>
                  <a:close/>
                  <a:moveTo>
                    <a:pt x="2628900" y="2495880"/>
                  </a:moveTo>
                  <a:cubicBezTo>
                    <a:pt x="2633980" y="2493340"/>
                    <a:pt x="2636520" y="2493340"/>
                    <a:pt x="2641600" y="2493340"/>
                  </a:cubicBezTo>
                  <a:cubicBezTo>
                    <a:pt x="2641600" y="2493340"/>
                    <a:pt x="2644140" y="2498420"/>
                    <a:pt x="2644140" y="2500960"/>
                  </a:cubicBezTo>
                  <a:cubicBezTo>
                    <a:pt x="2639059" y="2503500"/>
                    <a:pt x="2636520" y="2506040"/>
                    <a:pt x="2631440" y="2508580"/>
                  </a:cubicBezTo>
                  <a:cubicBezTo>
                    <a:pt x="2633980" y="2503500"/>
                    <a:pt x="2631440" y="2500960"/>
                    <a:pt x="2628900" y="2495880"/>
                  </a:cubicBezTo>
                  <a:close/>
                  <a:moveTo>
                    <a:pt x="2585720" y="1632280"/>
                  </a:moveTo>
                  <a:cubicBezTo>
                    <a:pt x="2588259" y="1624660"/>
                    <a:pt x="2595880" y="1619580"/>
                    <a:pt x="2598420" y="1611960"/>
                  </a:cubicBezTo>
                  <a:cubicBezTo>
                    <a:pt x="2600959" y="1614500"/>
                    <a:pt x="2608580" y="1619580"/>
                    <a:pt x="2606040" y="1622120"/>
                  </a:cubicBezTo>
                  <a:cubicBezTo>
                    <a:pt x="2603500" y="1629740"/>
                    <a:pt x="2598420" y="1637360"/>
                    <a:pt x="2593340" y="1644980"/>
                  </a:cubicBezTo>
                  <a:cubicBezTo>
                    <a:pt x="2590800" y="1639900"/>
                    <a:pt x="2585720" y="1634820"/>
                    <a:pt x="2585720" y="1632280"/>
                  </a:cubicBezTo>
                  <a:close/>
                  <a:moveTo>
                    <a:pt x="2606040" y="2371420"/>
                  </a:moveTo>
                  <a:cubicBezTo>
                    <a:pt x="2611120" y="2384120"/>
                    <a:pt x="2613659" y="2389200"/>
                    <a:pt x="2611120" y="2391740"/>
                  </a:cubicBezTo>
                  <a:cubicBezTo>
                    <a:pt x="2608580" y="2399360"/>
                    <a:pt x="2603500" y="2404440"/>
                    <a:pt x="2598420" y="2412060"/>
                  </a:cubicBezTo>
                  <a:cubicBezTo>
                    <a:pt x="2595880" y="2409520"/>
                    <a:pt x="2588259" y="2406980"/>
                    <a:pt x="2588259" y="2404440"/>
                  </a:cubicBezTo>
                  <a:cubicBezTo>
                    <a:pt x="2593340" y="2394280"/>
                    <a:pt x="2598420" y="2384120"/>
                    <a:pt x="2606040" y="2371420"/>
                  </a:cubicBezTo>
                  <a:close/>
                  <a:moveTo>
                    <a:pt x="2593340" y="1558620"/>
                  </a:moveTo>
                  <a:cubicBezTo>
                    <a:pt x="2595880" y="1558620"/>
                    <a:pt x="2600959" y="1553540"/>
                    <a:pt x="2600959" y="1556080"/>
                  </a:cubicBezTo>
                  <a:cubicBezTo>
                    <a:pt x="2603500" y="1558620"/>
                    <a:pt x="2608580" y="1563700"/>
                    <a:pt x="2611120" y="1566240"/>
                  </a:cubicBezTo>
                  <a:cubicBezTo>
                    <a:pt x="2608580" y="1566240"/>
                    <a:pt x="2606040" y="1568780"/>
                    <a:pt x="2603500" y="1568780"/>
                  </a:cubicBezTo>
                  <a:cubicBezTo>
                    <a:pt x="2600959" y="1566240"/>
                    <a:pt x="2598420" y="1561160"/>
                    <a:pt x="2593340" y="1558620"/>
                  </a:cubicBezTo>
                  <a:close/>
                  <a:moveTo>
                    <a:pt x="2616200" y="1891360"/>
                  </a:moveTo>
                  <a:cubicBezTo>
                    <a:pt x="2616200" y="1893900"/>
                    <a:pt x="2618740" y="1896440"/>
                    <a:pt x="2618740" y="1898980"/>
                  </a:cubicBezTo>
                  <a:cubicBezTo>
                    <a:pt x="2616200" y="1901520"/>
                    <a:pt x="2611120" y="1904060"/>
                    <a:pt x="2608580" y="1906600"/>
                  </a:cubicBezTo>
                  <a:cubicBezTo>
                    <a:pt x="2608580" y="1904060"/>
                    <a:pt x="2603500" y="1898980"/>
                    <a:pt x="2606040" y="1898980"/>
                  </a:cubicBezTo>
                  <a:cubicBezTo>
                    <a:pt x="2608580" y="1896440"/>
                    <a:pt x="2611120" y="1893900"/>
                    <a:pt x="2616200" y="1891360"/>
                  </a:cubicBezTo>
                  <a:close/>
                  <a:moveTo>
                    <a:pt x="2639059" y="2371420"/>
                  </a:moveTo>
                  <a:cubicBezTo>
                    <a:pt x="2631440" y="2373960"/>
                    <a:pt x="2623820" y="2379040"/>
                    <a:pt x="2616200" y="2381580"/>
                  </a:cubicBezTo>
                  <a:cubicBezTo>
                    <a:pt x="2623820" y="2379040"/>
                    <a:pt x="2631440" y="2373960"/>
                    <a:pt x="2639059" y="2371420"/>
                  </a:cubicBezTo>
                  <a:close/>
                  <a:moveTo>
                    <a:pt x="2623820" y="2427300"/>
                  </a:moveTo>
                  <a:cubicBezTo>
                    <a:pt x="2626359" y="2429840"/>
                    <a:pt x="2631440" y="2434920"/>
                    <a:pt x="2633980" y="2437460"/>
                  </a:cubicBezTo>
                  <a:cubicBezTo>
                    <a:pt x="2631440" y="2437460"/>
                    <a:pt x="2628900" y="2440000"/>
                    <a:pt x="2626359" y="2440000"/>
                  </a:cubicBezTo>
                  <a:cubicBezTo>
                    <a:pt x="2623820" y="2437460"/>
                    <a:pt x="2621280" y="2432380"/>
                    <a:pt x="2618740" y="2429840"/>
                  </a:cubicBezTo>
                  <a:cubicBezTo>
                    <a:pt x="2618740" y="2429840"/>
                    <a:pt x="2621280" y="2427300"/>
                    <a:pt x="2623820" y="2427300"/>
                  </a:cubicBezTo>
                  <a:close/>
                  <a:moveTo>
                    <a:pt x="2578100" y="2694000"/>
                  </a:moveTo>
                  <a:cubicBezTo>
                    <a:pt x="2580640" y="2691460"/>
                    <a:pt x="2585720" y="2688920"/>
                    <a:pt x="2588259" y="2686380"/>
                  </a:cubicBezTo>
                  <a:cubicBezTo>
                    <a:pt x="2588259" y="2688920"/>
                    <a:pt x="2593340" y="2694000"/>
                    <a:pt x="2590800" y="2694000"/>
                  </a:cubicBezTo>
                  <a:cubicBezTo>
                    <a:pt x="2588259" y="2696540"/>
                    <a:pt x="2583180" y="2701620"/>
                    <a:pt x="2580640" y="2704160"/>
                  </a:cubicBezTo>
                  <a:cubicBezTo>
                    <a:pt x="2580640" y="2699080"/>
                    <a:pt x="2578100" y="2696540"/>
                    <a:pt x="2578100" y="2694000"/>
                  </a:cubicBezTo>
                  <a:close/>
                  <a:moveTo>
                    <a:pt x="2519680" y="2579700"/>
                  </a:moveTo>
                  <a:cubicBezTo>
                    <a:pt x="2519680" y="2574620"/>
                    <a:pt x="2527300" y="2572080"/>
                    <a:pt x="2529840" y="2567000"/>
                  </a:cubicBezTo>
                  <a:cubicBezTo>
                    <a:pt x="2534920" y="2572080"/>
                    <a:pt x="2540000" y="2577160"/>
                    <a:pt x="2542540" y="2579700"/>
                  </a:cubicBezTo>
                  <a:cubicBezTo>
                    <a:pt x="2532380" y="2589860"/>
                    <a:pt x="2527300" y="2594940"/>
                    <a:pt x="2524759" y="2597480"/>
                  </a:cubicBezTo>
                  <a:cubicBezTo>
                    <a:pt x="2522220" y="2592400"/>
                    <a:pt x="2519680" y="2587320"/>
                    <a:pt x="2519680" y="2579700"/>
                  </a:cubicBezTo>
                  <a:close/>
                  <a:moveTo>
                    <a:pt x="2473959" y="2904820"/>
                  </a:moveTo>
                  <a:cubicBezTo>
                    <a:pt x="2481580" y="2899740"/>
                    <a:pt x="2489200" y="2889580"/>
                    <a:pt x="2496820" y="2889580"/>
                  </a:cubicBezTo>
                  <a:cubicBezTo>
                    <a:pt x="2501900" y="2889580"/>
                    <a:pt x="2509520" y="2897200"/>
                    <a:pt x="2514600" y="2904820"/>
                  </a:cubicBezTo>
                  <a:cubicBezTo>
                    <a:pt x="2501900" y="2909900"/>
                    <a:pt x="2494280" y="2914980"/>
                    <a:pt x="2484120" y="2917520"/>
                  </a:cubicBezTo>
                  <a:cubicBezTo>
                    <a:pt x="2484120" y="2914980"/>
                    <a:pt x="2479040" y="2907360"/>
                    <a:pt x="2473959" y="2904820"/>
                  </a:cubicBezTo>
                  <a:close/>
                  <a:moveTo>
                    <a:pt x="2400300" y="2587320"/>
                  </a:moveTo>
                  <a:cubicBezTo>
                    <a:pt x="2405380" y="2584780"/>
                    <a:pt x="2407920" y="2582240"/>
                    <a:pt x="2413000" y="2579700"/>
                  </a:cubicBezTo>
                  <a:cubicBezTo>
                    <a:pt x="2415540" y="2579700"/>
                    <a:pt x="2418080" y="2582240"/>
                    <a:pt x="2420620" y="2582240"/>
                  </a:cubicBezTo>
                  <a:cubicBezTo>
                    <a:pt x="2415540" y="2556840"/>
                    <a:pt x="2468880" y="2554300"/>
                    <a:pt x="2443480" y="2521280"/>
                  </a:cubicBezTo>
                  <a:cubicBezTo>
                    <a:pt x="2471420" y="2531440"/>
                    <a:pt x="2484120" y="2500960"/>
                    <a:pt x="2506980" y="2498420"/>
                  </a:cubicBezTo>
                  <a:cubicBezTo>
                    <a:pt x="2509520" y="2498420"/>
                    <a:pt x="2517140" y="2513660"/>
                    <a:pt x="2522220" y="2521280"/>
                  </a:cubicBezTo>
                  <a:cubicBezTo>
                    <a:pt x="2527300" y="2523820"/>
                    <a:pt x="2534920" y="2526360"/>
                    <a:pt x="2540000" y="2528900"/>
                  </a:cubicBezTo>
                  <a:cubicBezTo>
                    <a:pt x="2542540" y="2523820"/>
                    <a:pt x="2547620" y="2516200"/>
                    <a:pt x="2545080" y="2511120"/>
                  </a:cubicBezTo>
                  <a:cubicBezTo>
                    <a:pt x="2527300" y="2480640"/>
                    <a:pt x="2562859" y="2470480"/>
                    <a:pt x="2570480" y="2450160"/>
                  </a:cubicBezTo>
                  <a:cubicBezTo>
                    <a:pt x="2580640" y="2462860"/>
                    <a:pt x="2588259" y="2475560"/>
                    <a:pt x="2598420" y="2485720"/>
                  </a:cubicBezTo>
                  <a:cubicBezTo>
                    <a:pt x="2606040" y="2493340"/>
                    <a:pt x="2618740" y="2498420"/>
                    <a:pt x="2626359" y="2503500"/>
                  </a:cubicBezTo>
                  <a:cubicBezTo>
                    <a:pt x="2618740" y="2513660"/>
                    <a:pt x="2611120" y="2523820"/>
                    <a:pt x="2603500" y="2531440"/>
                  </a:cubicBezTo>
                  <a:cubicBezTo>
                    <a:pt x="2595880" y="2508580"/>
                    <a:pt x="2588259" y="2500960"/>
                    <a:pt x="2575559" y="2528900"/>
                  </a:cubicBezTo>
                  <a:cubicBezTo>
                    <a:pt x="2573020" y="2533980"/>
                    <a:pt x="2550159" y="2528900"/>
                    <a:pt x="2537459" y="2528900"/>
                  </a:cubicBezTo>
                  <a:cubicBezTo>
                    <a:pt x="2534920" y="2533980"/>
                    <a:pt x="2529840" y="2536520"/>
                    <a:pt x="2527300" y="2541600"/>
                  </a:cubicBezTo>
                  <a:cubicBezTo>
                    <a:pt x="2524759" y="2536520"/>
                    <a:pt x="2522220" y="2528900"/>
                    <a:pt x="2522220" y="2523820"/>
                  </a:cubicBezTo>
                  <a:cubicBezTo>
                    <a:pt x="2484120" y="2513660"/>
                    <a:pt x="2501900" y="2574620"/>
                    <a:pt x="2466340" y="2569540"/>
                  </a:cubicBezTo>
                  <a:cubicBezTo>
                    <a:pt x="2473959" y="2579700"/>
                    <a:pt x="2484120" y="2589860"/>
                    <a:pt x="2491740" y="2600020"/>
                  </a:cubicBezTo>
                  <a:cubicBezTo>
                    <a:pt x="2471420" y="2610180"/>
                    <a:pt x="2453640" y="2617800"/>
                    <a:pt x="2433320" y="2627960"/>
                  </a:cubicBezTo>
                  <a:cubicBezTo>
                    <a:pt x="2433320" y="2620340"/>
                    <a:pt x="2433320" y="2612720"/>
                    <a:pt x="2430780" y="2605100"/>
                  </a:cubicBezTo>
                  <a:cubicBezTo>
                    <a:pt x="2428240" y="2597480"/>
                    <a:pt x="2423159" y="2592400"/>
                    <a:pt x="2418080" y="2584780"/>
                  </a:cubicBezTo>
                  <a:cubicBezTo>
                    <a:pt x="2415540" y="2589860"/>
                    <a:pt x="2413000" y="2592400"/>
                    <a:pt x="2407920" y="2594940"/>
                  </a:cubicBezTo>
                  <a:cubicBezTo>
                    <a:pt x="2407920" y="2594940"/>
                    <a:pt x="2405380" y="2589860"/>
                    <a:pt x="2400300" y="2587320"/>
                  </a:cubicBezTo>
                  <a:close/>
                  <a:moveTo>
                    <a:pt x="2580640" y="1053160"/>
                  </a:moveTo>
                  <a:cubicBezTo>
                    <a:pt x="2580640" y="1050620"/>
                    <a:pt x="2578100" y="1048080"/>
                    <a:pt x="2578100" y="1045540"/>
                  </a:cubicBezTo>
                  <a:cubicBezTo>
                    <a:pt x="2580640" y="1043000"/>
                    <a:pt x="2585720" y="1040460"/>
                    <a:pt x="2588259" y="1037920"/>
                  </a:cubicBezTo>
                  <a:cubicBezTo>
                    <a:pt x="2588259" y="1040460"/>
                    <a:pt x="2593340" y="1045540"/>
                    <a:pt x="2590800" y="1045540"/>
                  </a:cubicBezTo>
                  <a:cubicBezTo>
                    <a:pt x="2588259" y="1045540"/>
                    <a:pt x="2583180" y="1048080"/>
                    <a:pt x="2580640" y="1053160"/>
                  </a:cubicBezTo>
                  <a:close/>
                  <a:moveTo>
                    <a:pt x="2522220" y="1733880"/>
                  </a:moveTo>
                  <a:cubicBezTo>
                    <a:pt x="2519680" y="1731340"/>
                    <a:pt x="2514600" y="1726260"/>
                    <a:pt x="2512059" y="1723720"/>
                  </a:cubicBezTo>
                  <a:cubicBezTo>
                    <a:pt x="2514600" y="1723720"/>
                    <a:pt x="2519680" y="1718640"/>
                    <a:pt x="2519680" y="1721180"/>
                  </a:cubicBezTo>
                  <a:cubicBezTo>
                    <a:pt x="2522220" y="1723720"/>
                    <a:pt x="2527300" y="1728800"/>
                    <a:pt x="2529840" y="1731340"/>
                  </a:cubicBezTo>
                  <a:cubicBezTo>
                    <a:pt x="2527300" y="1731340"/>
                    <a:pt x="2522220" y="1733880"/>
                    <a:pt x="2522220" y="1733880"/>
                  </a:cubicBezTo>
                  <a:close/>
                  <a:moveTo>
                    <a:pt x="2463800" y="2241880"/>
                  </a:moveTo>
                  <a:cubicBezTo>
                    <a:pt x="2461259" y="2239340"/>
                    <a:pt x="2458720" y="2234260"/>
                    <a:pt x="2456180" y="2231720"/>
                  </a:cubicBezTo>
                  <a:cubicBezTo>
                    <a:pt x="2458720" y="2231720"/>
                    <a:pt x="2463800" y="2226640"/>
                    <a:pt x="2463800" y="2229180"/>
                  </a:cubicBezTo>
                  <a:cubicBezTo>
                    <a:pt x="2466340" y="2231720"/>
                    <a:pt x="2471420" y="2236800"/>
                    <a:pt x="2473959" y="2239340"/>
                  </a:cubicBezTo>
                  <a:cubicBezTo>
                    <a:pt x="2468880" y="2239340"/>
                    <a:pt x="2466340" y="2241880"/>
                    <a:pt x="2463800" y="2241880"/>
                  </a:cubicBezTo>
                  <a:close/>
                  <a:moveTo>
                    <a:pt x="2372359" y="2269820"/>
                  </a:moveTo>
                  <a:cubicBezTo>
                    <a:pt x="2372359" y="2264740"/>
                    <a:pt x="2372359" y="2259660"/>
                    <a:pt x="2369820" y="2257120"/>
                  </a:cubicBezTo>
                  <a:cubicBezTo>
                    <a:pt x="2372359" y="2254580"/>
                    <a:pt x="2374900" y="2254580"/>
                    <a:pt x="2377440" y="2254580"/>
                  </a:cubicBezTo>
                  <a:cubicBezTo>
                    <a:pt x="2377440" y="2259660"/>
                    <a:pt x="2379980" y="2264740"/>
                    <a:pt x="2377440" y="2267280"/>
                  </a:cubicBezTo>
                  <a:cubicBezTo>
                    <a:pt x="2379980" y="2267280"/>
                    <a:pt x="2374900" y="2267280"/>
                    <a:pt x="2372359" y="2269820"/>
                  </a:cubicBezTo>
                  <a:close/>
                  <a:moveTo>
                    <a:pt x="2374900" y="2592400"/>
                  </a:moveTo>
                  <a:cubicBezTo>
                    <a:pt x="2372359" y="2594940"/>
                    <a:pt x="2367280" y="2597480"/>
                    <a:pt x="2364740" y="2600020"/>
                  </a:cubicBezTo>
                  <a:cubicBezTo>
                    <a:pt x="2364740" y="2597480"/>
                    <a:pt x="2359659" y="2592400"/>
                    <a:pt x="2362200" y="2592400"/>
                  </a:cubicBezTo>
                  <a:cubicBezTo>
                    <a:pt x="2364740" y="2589860"/>
                    <a:pt x="2369820" y="2584780"/>
                    <a:pt x="2372359" y="2582240"/>
                  </a:cubicBezTo>
                  <a:cubicBezTo>
                    <a:pt x="2372359" y="2587320"/>
                    <a:pt x="2372359" y="2589860"/>
                    <a:pt x="2374900" y="2592400"/>
                  </a:cubicBezTo>
                  <a:close/>
                  <a:moveTo>
                    <a:pt x="2346959" y="2721940"/>
                  </a:moveTo>
                  <a:cubicBezTo>
                    <a:pt x="2352040" y="2721940"/>
                    <a:pt x="2357120" y="2721940"/>
                    <a:pt x="2359659" y="2719400"/>
                  </a:cubicBezTo>
                  <a:cubicBezTo>
                    <a:pt x="2362200" y="2721940"/>
                    <a:pt x="2362200" y="2724480"/>
                    <a:pt x="2362200" y="2727020"/>
                  </a:cubicBezTo>
                  <a:cubicBezTo>
                    <a:pt x="2357120" y="2727020"/>
                    <a:pt x="2352040" y="2729560"/>
                    <a:pt x="2349500" y="2727020"/>
                  </a:cubicBezTo>
                  <a:cubicBezTo>
                    <a:pt x="2349500" y="2729560"/>
                    <a:pt x="2349500" y="2724480"/>
                    <a:pt x="2346959" y="2721940"/>
                  </a:cubicBezTo>
                  <a:close/>
                  <a:moveTo>
                    <a:pt x="2349500" y="1175080"/>
                  </a:moveTo>
                  <a:cubicBezTo>
                    <a:pt x="2354580" y="1164920"/>
                    <a:pt x="2362200" y="1157300"/>
                    <a:pt x="2369820" y="1147140"/>
                  </a:cubicBezTo>
                  <a:cubicBezTo>
                    <a:pt x="2369820" y="1154760"/>
                    <a:pt x="2372359" y="1162380"/>
                    <a:pt x="2372359" y="1175080"/>
                  </a:cubicBezTo>
                  <a:cubicBezTo>
                    <a:pt x="2364740" y="1182700"/>
                    <a:pt x="2357120" y="1190320"/>
                    <a:pt x="2349500" y="1200480"/>
                  </a:cubicBezTo>
                  <a:cubicBezTo>
                    <a:pt x="2346959" y="1190320"/>
                    <a:pt x="2344420" y="1182700"/>
                    <a:pt x="2349500" y="1175080"/>
                  </a:cubicBezTo>
                  <a:close/>
                  <a:moveTo>
                    <a:pt x="2336800" y="2813380"/>
                  </a:moveTo>
                  <a:cubicBezTo>
                    <a:pt x="2339340" y="2810840"/>
                    <a:pt x="2341880" y="2810840"/>
                    <a:pt x="2344420" y="2810840"/>
                  </a:cubicBezTo>
                  <a:cubicBezTo>
                    <a:pt x="2344420" y="2815920"/>
                    <a:pt x="2346959" y="2821000"/>
                    <a:pt x="2344420" y="2823540"/>
                  </a:cubicBezTo>
                  <a:cubicBezTo>
                    <a:pt x="2344420" y="2826080"/>
                    <a:pt x="2339340" y="2826080"/>
                    <a:pt x="2336800" y="2826080"/>
                  </a:cubicBezTo>
                  <a:cubicBezTo>
                    <a:pt x="2336800" y="2821000"/>
                    <a:pt x="2336800" y="2815920"/>
                    <a:pt x="2336800" y="2813380"/>
                  </a:cubicBezTo>
                  <a:close/>
                  <a:moveTo>
                    <a:pt x="2298700" y="1563700"/>
                  </a:moveTo>
                  <a:cubicBezTo>
                    <a:pt x="2301240" y="1563700"/>
                    <a:pt x="2306320" y="1558620"/>
                    <a:pt x="2306320" y="1561160"/>
                  </a:cubicBezTo>
                  <a:cubicBezTo>
                    <a:pt x="2308859" y="1563700"/>
                    <a:pt x="2313940" y="1568780"/>
                    <a:pt x="2316480" y="1571320"/>
                  </a:cubicBezTo>
                  <a:cubicBezTo>
                    <a:pt x="2313940" y="1571320"/>
                    <a:pt x="2308859" y="1576400"/>
                    <a:pt x="2308859" y="1573860"/>
                  </a:cubicBezTo>
                  <a:cubicBezTo>
                    <a:pt x="2303780" y="1571320"/>
                    <a:pt x="2301240" y="1566240"/>
                    <a:pt x="2298700" y="1563700"/>
                  </a:cubicBezTo>
                  <a:close/>
                  <a:moveTo>
                    <a:pt x="2286000" y="1088720"/>
                  </a:moveTo>
                  <a:cubicBezTo>
                    <a:pt x="2291080" y="1083640"/>
                    <a:pt x="2296159" y="1078560"/>
                    <a:pt x="2298700" y="1076020"/>
                  </a:cubicBezTo>
                  <a:cubicBezTo>
                    <a:pt x="2308859" y="1086180"/>
                    <a:pt x="2313940" y="1091260"/>
                    <a:pt x="2316480" y="1093800"/>
                  </a:cubicBezTo>
                  <a:cubicBezTo>
                    <a:pt x="2308859" y="1096340"/>
                    <a:pt x="2303780" y="1098880"/>
                    <a:pt x="2298700" y="1098880"/>
                  </a:cubicBezTo>
                  <a:cubicBezTo>
                    <a:pt x="2293620" y="1098880"/>
                    <a:pt x="2288540" y="1093800"/>
                    <a:pt x="2286000" y="1088720"/>
                  </a:cubicBezTo>
                  <a:close/>
                  <a:moveTo>
                    <a:pt x="2120900" y="959180"/>
                  </a:moveTo>
                  <a:cubicBezTo>
                    <a:pt x="2115820" y="951560"/>
                    <a:pt x="2110740" y="943940"/>
                    <a:pt x="2105659" y="936320"/>
                  </a:cubicBezTo>
                  <a:cubicBezTo>
                    <a:pt x="2113280" y="936320"/>
                    <a:pt x="2123440" y="936320"/>
                    <a:pt x="2131059" y="938860"/>
                  </a:cubicBezTo>
                  <a:cubicBezTo>
                    <a:pt x="2138680" y="943940"/>
                    <a:pt x="2143759" y="951560"/>
                    <a:pt x="2151380" y="959180"/>
                  </a:cubicBezTo>
                  <a:cubicBezTo>
                    <a:pt x="2143759" y="959180"/>
                    <a:pt x="2133600" y="959180"/>
                    <a:pt x="2120900" y="959180"/>
                  </a:cubicBezTo>
                  <a:close/>
                  <a:moveTo>
                    <a:pt x="2098040" y="2549220"/>
                  </a:moveTo>
                  <a:cubicBezTo>
                    <a:pt x="2103120" y="2546680"/>
                    <a:pt x="2105659" y="2546680"/>
                    <a:pt x="2110740" y="2546680"/>
                  </a:cubicBezTo>
                  <a:cubicBezTo>
                    <a:pt x="2110740" y="2546680"/>
                    <a:pt x="2113280" y="2551760"/>
                    <a:pt x="2113280" y="2554300"/>
                  </a:cubicBezTo>
                  <a:cubicBezTo>
                    <a:pt x="2108200" y="2556840"/>
                    <a:pt x="2105659" y="2559380"/>
                    <a:pt x="2100580" y="2561920"/>
                  </a:cubicBezTo>
                  <a:cubicBezTo>
                    <a:pt x="2103120" y="2556840"/>
                    <a:pt x="2100580" y="2554300"/>
                    <a:pt x="2098040" y="2549220"/>
                  </a:cubicBezTo>
                  <a:close/>
                  <a:moveTo>
                    <a:pt x="2095500" y="2508580"/>
                  </a:moveTo>
                  <a:cubicBezTo>
                    <a:pt x="2100580" y="2508580"/>
                    <a:pt x="2105659" y="2506040"/>
                    <a:pt x="2108200" y="2506040"/>
                  </a:cubicBezTo>
                  <a:cubicBezTo>
                    <a:pt x="2110740" y="2508580"/>
                    <a:pt x="2110740" y="2511120"/>
                    <a:pt x="2110740" y="2513660"/>
                  </a:cubicBezTo>
                  <a:cubicBezTo>
                    <a:pt x="2105659" y="2513660"/>
                    <a:pt x="2100580" y="2516200"/>
                    <a:pt x="2098040" y="2513660"/>
                  </a:cubicBezTo>
                  <a:cubicBezTo>
                    <a:pt x="2098040" y="2516200"/>
                    <a:pt x="2095500" y="2511120"/>
                    <a:pt x="2095500" y="2508580"/>
                  </a:cubicBezTo>
                  <a:close/>
                  <a:moveTo>
                    <a:pt x="2080259" y="2600020"/>
                  </a:moveTo>
                  <a:cubicBezTo>
                    <a:pt x="2085339" y="2600020"/>
                    <a:pt x="2090420" y="2597480"/>
                    <a:pt x="2092959" y="2597480"/>
                  </a:cubicBezTo>
                  <a:cubicBezTo>
                    <a:pt x="2095500" y="2600020"/>
                    <a:pt x="2095500" y="2602560"/>
                    <a:pt x="2095500" y="2605100"/>
                  </a:cubicBezTo>
                  <a:cubicBezTo>
                    <a:pt x="2090420" y="2605100"/>
                    <a:pt x="2085339" y="2607640"/>
                    <a:pt x="2082800" y="2605100"/>
                  </a:cubicBezTo>
                  <a:cubicBezTo>
                    <a:pt x="2082800" y="2607640"/>
                    <a:pt x="2080259" y="2602560"/>
                    <a:pt x="2080259" y="2600020"/>
                  </a:cubicBezTo>
                  <a:close/>
                  <a:moveTo>
                    <a:pt x="2077720" y="2561920"/>
                  </a:moveTo>
                  <a:cubicBezTo>
                    <a:pt x="2082800" y="2559380"/>
                    <a:pt x="2085339" y="2556840"/>
                    <a:pt x="2090420" y="2554300"/>
                  </a:cubicBezTo>
                  <a:cubicBezTo>
                    <a:pt x="2092959" y="2554300"/>
                    <a:pt x="2095500" y="2556840"/>
                    <a:pt x="2098040" y="2556840"/>
                  </a:cubicBezTo>
                  <a:cubicBezTo>
                    <a:pt x="2095500" y="2561920"/>
                    <a:pt x="2092959" y="2564460"/>
                    <a:pt x="2087880" y="2567000"/>
                  </a:cubicBezTo>
                  <a:cubicBezTo>
                    <a:pt x="2085339" y="2569540"/>
                    <a:pt x="2080259" y="2564460"/>
                    <a:pt x="2077720" y="2561920"/>
                  </a:cubicBezTo>
                  <a:close/>
                  <a:moveTo>
                    <a:pt x="2080259" y="308940"/>
                  </a:moveTo>
                  <a:cubicBezTo>
                    <a:pt x="2077720" y="303860"/>
                    <a:pt x="2075180" y="301320"/>
                    <a:pt x="2072639" y="296240"/>
                  </a:cubicBezTo>
                  <a:cubicBezTo>
                    <a:pt x="2075180" y="293700"/>
                    <a:pt x="2080259" y="293700"/>
                    <a:pt x="2082800" y="291160"/>
                  </a:cubicBezTo>
                  <a:cubicBezTo>
                    <a:pt x="2085339" y="296240"/>
                    <a:pt x="2085339" y="298780"/>
                    <a:pt x="2085339" y="303860"/>
                  </a:cubicBezTo>
                  <a:cubicBezTo>
                    <a:pt x="2087880" y="306400"/>
                    <a:pt x="2082800" y="308940"/>
                    <a:pt x="2080259" y="308940"/>
                  </a:cubicBezTo>
                  <a:close/>
                  <a:moveTo>
                    <a:pt x="1963420" y="786460"/>
                  </a:moveTo>
                  <a:cubicBezTo>
                    <a:pt x="1965959" y="786460"/>
                    <a:pt x="1971039" y="781380"/>
                    <a:pt x="1971039" y="783920"/>
                  </a:cubicBezTo>
                  <a:cubicBezTo>
                    <a:pt x="1973580" y="786460"/>
                    <a:pt x="1978659" y="791540"/>
                    <a:pt x="1981200" y="794080"/>
                  </a:cubicBezTo>
                  <a:cubicBezTo>
                    <a:pt x="1978659" y="794080"/>
                    <a:pt x="1973580" y="799160"/>
                    <a:pt x="1973580" y="796620"/>
                  </a:cubicBezTo>
                  <a:cubicBezTo>
                    <a:pt x="1971039" y="794080"/>
                    <a:pt x="1968500" y="791540"/>
                    <a:pt x="1963420" y="786460"/>
                  </a:cubicBezTo>
                  <a:close/>
                  <a:moveTo>
                    <a:pt x="1943100" y="738200"/>
                  </a:moveTo>
                  <a:cubicBezTo>
                    <a:pt x="1945639" y="735660"/>
                    <a:pt x="1950720" y="735660"/>
                    <a:pt x="1953259" y="733120"/>
                  </a:cubicBezTo>
                  <a:cubicBezTo>
                    <a:pt x="1955800" y="738200"/>
                    <a:pt x="1955800" y="740740"/>
                    <a:pt x="1955800" y="745820"/>
                  </a:cubicBezTo>
                  <a:cubicBezTo>
                    <a:pt x="1955800" y="745820"/>
                    <a:pt x="1950720" y="748360"/>
                    <a:pt x="1948180" y="748360"/>
                  </a:cubicBezTo>
                  <a:cubicBezTo>
                    <a:pt x="1948180" y="748360"/>
                    <a:pt x="1945639" y="743280"/>
                    <a:pt x="1943100" y="738200"/>
                  </a:cubicBezTo>
                  <a:close/>
                  <a:moveTo>
                    <a:pt x="1930400" y="725500"/>
                  </a:moveTo>
                  <a:cubicBezTo>
                    <a:pt x="1932939" y="720420"/>
                    <a:pt x="1938020" y="717880"/>
                    <a:pt x="1940559" y="712800"/>
                  </a:cubicBezTo>
                  <a:cubicBezTo>
                    <a:pt x="1943100" y="717880"/>
                    <a:pt x="1945639" y="725500"/>
                    <a:pt x="1945639" y="730580"/>
                  </a:cubicBezTo>
                  <a:cubicBezTo>
                    <a:pt x="1940559" y="730580"/>
                    <a:pt x="1935480" y="728040"/>
                    <a:pt x="1930400" y="725500"/>
                  </a:cubicBezTo>
                  <a:cubicBezTo>
                    <a:pt x="1927859" y="730580"/>
                    <a:pt x="1925320" y="733120"/>
                    <a:pt x="1920239" y="735660"/>
                  </a:cubicBezTo>
                  <a:cubicBezTo>
                    <a:pt x="1920239" y="735660"/>
                    <a:pt x="1915159" y="730580"/>
                    <a:pt x="1910080" y="728040"/>
                  </a:cubicBezTo>
                  <a:cubicBezTo>
                    <a:pt x="1915159" y="725500"/>
                    <a:pt x="1917700" y="722960"/>
                    <a:pt x="1922780" y="720420"/>
                  </a:cubicBezTo>
                  <a:cubicBezTo>
                    <a:pt x="1925320" y="722960"/>
                    <a:pt x="1927859" y="722960"/>
                    <a:pt x="1930400" y="725500"/>
                  </a:cubicBezTo>
                  <a:close/>
                  <a:moveTo>
                    <a:pt x="1950720" y="410540"/>
                  </a:moveTo>
                  <a:cubicBezTo>
                    <a:pt x="1948180" y="410540"/>
                    <a:pt x="1943100" y="415620"/>
                    <a:pt x="1943100" y="413080"/>
                  </a:cubicBezTo>
                  <a:cubicBezTo>
                    <a:pt x="1940559" y="410540"/>
                    <a:pt x="1935480" y="405460"/>
                    <a:pt x="1932939" y="402920"/>
                  </a:cubicBezTo>
                  <a:cubicBezTo>
                    <a:pt x="1935480" y="402920"/>
                    <a:pt x="1938020" y="400380"/>
                    <a:pt x="1940559" y="400380"/>
                  </a:cubicBezTo>
                  <a:cubicBezTo>
                    <a:pt x="1945639" y="402920"/>
                    <a:pt x="1948180" y="405460"/>
                    <a:pt x="1950720" y="410540"/>
                  </a:cubicBezTo>
                  <a:close/>
                  <a:moveTo>
                    <a:pt x="1993900" y="522300"/>
                  </a:moveTo>
                  <a:cubicBezTo>
                    <a:pt x="1978659" y="522300"/>
                    <a:pt x="1971039" y="524840"/>
                    <a:pt x="1963420" y="522300"/>
                  </a:cubicBezTo>
                  <a:cubicBezTo>
                    <a:pt x="1958339" y="522300"/>
                    <a:pt x="1953259" y="519760"/>
                    <a:pt x="1948180" y="517220"/>
                  </a:cubicBezTo>
                  <a:cubicBezTo>
                    <a:pt x="1945639" y="522300"/>
                    <a:pt x="1943100" y="524840"/>
                    <a:pt x="1938020" y="527380"/>
                  </a:cubicBezTo>
                  <a:cubicBezTo>
                    <a:pt x="1938020" y="527380"/>
                    <a:pt x="1932939" y="522300"/>
                    <a:pt x="1927859" y="519760"/>
                  </a:cubicBezTo>
                  <a:cubicBezTo>
                    <a:pt x="1932939" y="517220"/>
                    <a:pt x="1935480" y="514680"/>
                    <a:pt x="1940559" y="512140"/>
                  </a:cubicBezTo>
                  <a:cubicBezTo>
                    <a:pt x="1943100" y="512140"/>
                    <a:pt x="1945639" y="514680"/>
                    <a:pt x="1948180" y="514680"/>
                  </a:cubicBezTo>
                  <a:cubicBezTo>
                    <a:pt x="1953259" y="509600"/>
                    <a:pt x="1960880" y="501980"/>
                    <a:pt x="1965959" y="501980"/>
                  </a:cubicBezTo>
                  <a:cubicBezTo>
                    <a:pt x="1973580" y="504520"/>
                    <a:pt x="1981200" y="512140"/>
                    <a:pt x="1993900" y="522300"/>
                  </a:cubicBezTo>
                  <a:close/>
                  <a:moveTo>
                    <a:pt x="2001520" y="171780"/>
                  </a:moveTo>
                  <a:cubicBezTo>
                    <a:pt x="1996439" y="174320"/>
                    <a:pt x="1993900" y="176860"/>
                    <a:pt x="1988820" y="179400"/>
                  </a:cubicBezTo>
                  <a:cubicBezTo>
                    <a:pt x="1986280" y="176860"/>
                    <a:pt x="1986280" y="171780"/>
                    <a:pt x="1983739" y="169240"/>
                  </a:cubicBezTo>
                  <a:cubicBezTo>
                    <a:pt x="1988820" y="166700"/>
                    <a:pt x="1991359" y="166700"/>
                    <a:pt x="1996439" y="166700"/>
                  </a:cubicBezTo>
                  <a:cubicBezTo>
                    <a:pt x="1998980" y="164160"/>
                    <a:pt x="1998980" y="169240"/>
                    <a:pt x="2001520" y="171780"/>
                  </a:cubicBezTo>
                  <a:close/>
                  <a:moveTo>
                    <a:pt x="2004059" y="941400"/>
                  </a:moveTo>
                  <a:cubicBezTo>
                    <a:pt x="2009139" y="941400"/>
                    <a:pt x="2014220" y="941400"/>
                    <a:pt x="2016759" y="938860"/>
                  </a:cubicBezTo>
                  <a:cubicBezTo>
                    <a:pt x="2019300" y="941400"/>
                    <a:pt x="2019300" y="943940"/>
                    <a:pt x="2019300" y="946480"/>
                  </a:cubicBezTo>
                  <a:cubicBezTo>
                    <a:pt x="2014220" y="946480"/>
                    <a:pt x="2009139" y="949020"/>
                    <a:pt x="2006600" y="946480"/>
                  </a:cubicBezTo>
                  <a:cubicBezTo>
                    <a:pt x="2006600" y="949020"/>
                    <a:pt x="2006600" y="943940"/>
                    <a:pt x="2004059" y="941400"/>
                  </a:cubicBezTo>
                  <a:close/>
                  <a:moveTo>
                    <a:pt x="2009139" y="410540"/>
                  </a:moveTo>
                  <a:cubicBezTo>
                    <a:pt x="2009139" y="402920"/>
                    <a:pt x="2019300" y="397840"/>
                    <a:pt x="2021839" y="390220"/>
                  </a:cubicBezTo>
                  <a:cubicBezTo>
                    <a:pt x="2026920" y="408000"/>
                    <a:pt x="2029459" y="423240"/>
                    <a:pt x="2034539" y="441020"/>
                  </a:cubicBezTo>
                  <a:cubicBezTo>
                    <a:pt x="2029459" y="441020"/>
                    <a:pt x="2024380" y="443560"/>
                    <a:pt x="2009139" y="446100"/>
                  </a:cubicBezTo>
                  <a:cubicBezTo>
                    <a:pt x="2011680" y="433400"/>
                    <a:pt x="2009139" y="423240"/>
                    <a:pt x="2009139" y="410540"/>
                  </a:cubicBezTo>
                  <a:close/>
                  <a:moveTo>
                    <a:pt x="2037080" y="286080"/>
                  </a:moveTo>
                  <a:cubicBezTo>
                    <a:pt x="2034539" y="286080"/>
                    <a:pt x="2029459" y="291160"/>
                    <a:pt x="2029459" y="288620"/>
                  </a:cubicBezTo>
                  <a:cubicBezTo>
                    <a:pt x="2026920" y="286080"/>
                    <a:pt x="2021839" y="281000"/>
                    <a:pt x="2019300" y="278460"/>
                  </a:cubicBezTo>
                  <a:cubicBezTo>
                    <a:pt x="2021839" y="278460"/>
                    <a:pt x="2026920" y="273380"/>
                    <a:pt x="2026920" y="275920"/>
                  </a:cubicBezTo>
                  <a:cubicBezTo>
                    <a:pt x="2032000" y="278460"/>
                    <a:pt x="2034539" y="281000"/>
                    <a:pt x="2037080" y="286080"/>
                  </a:cubicBezTo>
                  <a:close/>
                  <a:moveTo>
                    <a:pt x="2052320" y="349580"/>
                  </a:moveTo>
                  <a:cubicBezTo>
                    <a:pt x="2047239" y="349580"/>
                    <a:pt x="2042159" y="352120"/>
                    <a:pt x="2034539" y="354660"/>
                  </a:cubicBezTo>
                  <a:cubicBezTo>
                    <a:pt x="2029459" y="349580"/>
                    <a:pt x="2024380" y="344500"/>
                    <a:pt x="2019300" y="336880"/>
                  </a:cubicBezTo>
                  <a:cubicBezTo>
                    <a:pt x="2024380" y="336880"/>
                    <a:pt x="2032000" y="331800"/>
                    <a:pt x="2034539" y="334340"/>
                  </a:cubicBezTo>
                  <a:cubicBezTo>
                    <a:pt x="2042159" y="336880"/>
                    <a:pt x="2047239" y="344500"/>
                    <a:pt x="2052320" y="349580"/>
                  </a:cubicBezTo>
                  <a:close/>
                  <a:moveTo>
                    <a:pt x="2065020" y="943940"/>
                  </a:moveTo>
                  <a:cubicBezTo>
                    <a:pt x="2054859" y="954100"/>
                    <a:pt x="2049780" y="959180"/>
                    <a:pt x="2047239" y="961720"/>
                  </a:cubicBezTo>
                  <a:cubicBezTo>
                    <a:pt x="2044700" y="954100"/>
                    <a:pt x="2042159" y="949020"/>
                    <a:pt x="2042159" y="943940"/>
                  </a:cubicBezTo>
                  <a:cubicBezTo>
                    <a:pt x="2042159" y="938860"/>
                    <a:pt x="2049780" y="936320"/>
                    <a:pt x="2052320" y="931240"/>
                  </a:cubicBezTo>
                  <a:cubicBezTo>
                    <a:pt x="2057400" y="938860"/>
                    <a:pt x="2062480" y="941400"/>
                    <a:pt x="2065020" y="943940"/>
                  </a:cubicBezTo>
                  <a:close/>
                  <a:moveTo>
                    <a:pt x="2059939" y="649300"/>
                  </a:moveTo>
                  <a:cubicBezTo>
                    <a:pt x="2062480" y="646760"/>
                    <a:pt x="2067559" y="644220"/>
                    <a:pt x="2070100" y="641680"/>
                  </a:cubicBezTo>
                  <a:cubicBezTo>
                    <a:pt x="2070100" y="644220"/>
                    <a:pt x="2075180" y="649300"/>
                    <a:pt x="2072639" y="649300"/>
                  </a:cubicBezTo>
                  <a:cubicBezTo>
                    <a:pt x="2070100" y="651840"/>
                    <a:pt x="2065020" y="656920"/>
                    <a:pt x="2062480" y="659460"/>
                  </a:cubicBezTo>
                  <a:cubicBezTo>
                    <a:pt x="2062480" y="654380"/>
                    <a:pt x="2059939" y="651840"/>
                    <a:pt x="2059939" y="649300"/>
                  </a:cubicBezTo>
                  <a:close/>
                  <a:moveTo>
                    <a:pt x="2105659" y="270840"/>
                  </a:moveTo>
                  <a:cubicBezTo>
                    <a:pt x="2090420" y="278460"/>
                    <a:pt x="2080259" y="283540"/>
                    <a:pt x="2067559" y="288620"/>
                  </a:cubicBezTo>
                  <a:cubicBezTo>
                    <a:pt x="2065020" y="283540"/>
                    <a:pt x="2062480" y="275920"/>
                    <a:pt x="2062480" y="273380"/>
                  </a:cubicBezTo>
                  <a:cubicBezTo>
                    <a:pt x="2070100" y="265760"/>
                    <a:pt x="2077720" y="258140"/>
                    <a:pt x="2085339" y="258140"/>
                  </a:cubicBezTo>
                  <a:cubicBezTo>
                    <a:pt x="2090420" y="253060"/>
                    <a:pt x="2098040" y="263220"/>
                    <a:pt x="2105659" y="270840"/>
                  </a:cubicBezTo>
                  <a:close/>
                  <a:moveTo>
                    <a:pt x="2118359" y="405460"/>
                  </a:moveTo>
                  <a:cubicBezTo>
                    <a:pt x="2120900" y="410540"/>
                    <a:pt x="2123440" y="413080"/>
                    <a:pt x="2125980" y="418160"/>
                  </a:cubicBezTo>
                  <a:cubicBezTo>
                    <a:pt x="2125980" y="420700"/>
                    <a:pt x="2123440" y="423240"/>
                    <a:pt x="2123440" y="425780"/>
                  </a:cubicBezTo>
                  <a:cubicBezTo>
                    <a:pt x="2128520" y="428320"/>
                    <a:pt x="2131059" y="433400"/>
                    <a:pt x="2136140" y="435940"/>
                  </a:cubicBezTo>
                  <a:cubicBezTo>
                    <a:pt x="2131059" y="438480"/>
                    <a:pt x="2123440" y="441020"/>
                    <a:pt x="2118359" y="441020"/>
                  </a:cubicBezTo>
                  <a:cubicBezTo>
                    <a:pt x="2115820" y="446100"/>
                    <a:pt x="2113280" y="448640"/>
                    <a:pt x="2108200" y="451180"/>
                  </a:cubicBezTo>
                  <a:cubicBezTo>
                    <a:pt x="2108200" y="451180"/>
                    <a:pt x="2103120" y="446100"/>
                    <a:pt x="2098040" y="443560"/>
                  </a:cubicBezTo>
                  <a:cubicBezTo>
                    <a:pt x="2103120" y="441020"/>
                    <a:pt x="2105659" y="438480"/>
                    <a:pt x="2110740" y="435940"/>
                  </a:cubicBezTo>
                  <a:cubicBezTo>
                    <a:pt x="2113280" y="435940"/>
                    <a:pt x="2115820" y="438480"/>
                    <a:pt x="2118359" y="438480"/>
                  </a:cubicBezTo>
                  <a:cubicBezTo>
                    <a:pt x="2120900" y="433400"/>
                    <a:pt x="2123440" y="425780"/>
                    <a:pt x="2125980" y="420700"/>
                  </a:cubicBezTo>
                  <a:cubicBezTo>
                    <a:pt x="2120900" y="418160"/>
                    <a:pt x="2118359" y="415620"/>
                    <a:pt x="2115820" y="410540"/>
                  </a:cubicBezTo>
                  <a:cubicBezTo>
                    <a:pt x="2110740" y="413080"/>
                    <a:pt x="2115820" y="408000"/>
                    <a:pt x="2118359" y="405460"/>
                  </a:cubicBezTo>
                  <a:close/>
                  <a:moveTo>
                    <a:pt x="2141220" y="314020"/>
                  </a:moveTo>
                  <a:cubicBezTo>
                    <a:pt x="2138680" y="324180"/>
                    <a:pt x="2138680" y="331800"/>
                    <a:pt x="2133600" y="339420"/>
                  </a:cubicBezTo>
                  <a:cubicBezTo>
                    <a:pt x="2133600" y="341960"/>
                    <a:pt x="2125980" y="341960"/>
                    <a:pt x="2120900" y="341960"/>
                  </a:cubicBezTo>
                  <a:cubicBezTo>
                    <a:pt x="2120900" y="334340"/>
                    <a:pt x="2120900" y="324180"/>
                    <a:pt x="2123440" y="316560"/>
                  </a:cubicBezTo>
                  <a:cubicBezTo>
                    <a:pt x="2125980" y="316560"/>
                    <a:pt x="2133600" y="316560"/>
                    <a:pt x="2141220" y="314020"/>
                  </a:cubicBezTo>
                  <a:close/>
                  <a:moveTo>
                    <a:pt x="2171700" y="910920"/>
                  </a:moveTo>
                  <a:cubicBezTo>
                    <a:pt x="2161540" y="908380"/>
                    <a:pt x="2153920" y="908380"/>
                    <a:pt x="2146300" y="903300"/>
                  </a:cubicBezTo>
                  <a:cubicBezTo>
                    <a:pt x="2143759" y="903300"/>
                    <a:pt x="2143759" y="895680"/>
                    <a:pt x="2143759" y="890600"/>
                  </a:cubicBezTo>
                  <a:cubicBezTo>
                    <a:pt x="2151380" y="890600"/>
                    <a:pt x="2161540" y="890600"/>
                    <a:pt x="2169159" y="893140"/>
                  </a:cubicBezTo>
                  <a:cubicBezTo>
                    <a:pt x="2171700" y="895680"/>
                    <a:pt x="2169159" y="903300"/>
                    <a:pt x="2171700" y="910920"/>
                  </a:cubicBezTo>
                  <a:close/>
                  <a:moveTo>
                    <a:pt x="2174240" y="969340"/>
                  </a:moveTo>
                  <a:cubicBezTo>
                    <a:pt x="2184400" y="969340"/>
                    <a:pt x="2194559" y="969340"/>
                    <a:pt x="2202180" y="966800"/>
                  </a:cubicBezTo>
                  <a:cubicBezTo>
                    <a:pt x="2209800" y="961720"/>
                    <a:pt x="2214880" y="949020"/>
                    <a:pt x="2222500" y="941400"/>
                  </a:cubicBezTo>
                  <a:cubicBezTo>
                    <a:pt x="2227580" y="933780"/>
                    <a:pt x="2232659" y="928700"/>
                    <a:pt x="2240280" y="923620"/>
                  </a:cubicBezTo>
                  <a:cubicBezTo>
                    <a:pt x="2242820" y="931240"/>
                    <a:pt x="2250440" y="938860"/>
                    <a:pt x="2250440" y="949020"/>
                  </a:cubicBezTo>
                  <a:cubicBezTo>
                    <a:pt x="2252980" y="959180"/>
                    <a:pt x="2250440" y="971880"/>
                    <a:pt x="2250440" y="982040"/>
                  </a:cubicBezTo>
                  <a:cubicBezTo>
                    <a:pt x="2242820" y="987120"/>
                    <a:pt x="2235200" y="999820"/>
                    <a:pt x="2230120" y="997280"/>
                  </a:cubicBezTo>
                  <a:cubicBezTo>
                    <a:pt x="2209800" y="987120"/>
                    <a:pt x="2192020" y="976960"/>
                    <a:pt x="2174240" y="969340"/>
                  </a:cubicBezTo>
                  <a:close/>
                  <a:moveTo>
                    <a:pt x="2194559" y="855040"/>
                  </a:moveTo>
                  <a:cubicBezTo>
                    <a:pt x="2199640" y="855040"/>
                    <a:pt x="2204720" y="852500"/>
                    <a:pt x="2207259" y="852500"/>
                  </a:cubicBezTo>
                  <a:cubicBezTo>
                    <a:pt x="2209800" y="855040"/>
                    <a:pt x="2209800" y="857580"/>
                    <a:pt x="2209800" y="860120"/>
                  </a:cubicBezTo>
                  <a:cubicBezTo>
                    <a:pt x="2204720" y="860120"/>
                    <a:pt x="2199640" y="862660"/>
                    <a:pt x="2197100" y="860120"/>
                  </a:cubicBezTo>
                  <a:cubicBezTo>
                    <a:pt x="2197100" y="862660"/>
                    <a:pt x="2194559" y="857580"/>
                    <a:pt x="2194559" y="855040"/>
                  </a:cubicBezTo>
                  <a:close/>
                  <a:moveTo>
                    <a:pt x="2227580" y="484200"/>
                  </a:moveTo>
                  <a:cubicBezTo>
                    <a:pt x="2225040" y="484200"/>
                    <a:pt x="2222500" y="486740"/>
                    <a:pt x="2219959" y="486740"/>
                  </a:cubicBezTo>
                  <a:cubicBezTo>
                    <a:pt x="2212340" y="494360"/>
                    <a:pt x="2204720" y="501980"/>
                    <a:pt x="2197100" y="512140"/>
                  </a:cubicBezTo>
                  <a:cubicBezTo>
                    <a:pt x="2197100" y="501980"/>
                    <a:pt x="2197100" y="489280"/>
                    <a:pt x="2197100" y="486740"/>
                  </a:cubicBezTo>
                  <a:cubicBezTo>
                    <a:pt x="2202180" y="476580"/>
                    <a:pt x="2202180" y="471500"/>
                    <a:pt x="2204720" y="468960"/>
                  </a:cubicBezTo>
                  <a:cubicBezTo>
                    <a:pt x="2209800" y="456260"/>
                    <a:pt x="2209800" y="435940"/>
                    <a:pt x="2232659" y="446100"/>
                  </a:cubicBezTo>
                  <a:cubicBezTo>
                    <a:pt x="2235200" y="446100"/>
                    <a:pt x="2240280" y="448640"/>
                    <a:pt x="2240280" y="448640"/>
                  </a:cubicBezTo>
                  <a:cubicBezTo>
                    <a:pt x="2247900" y="466420"/>
                    <a:pt x="2245359" y="476580"/>
                    <a:pt x="2227580" y="484200"/>
                  </a:cubicBezTo>
                  <a:close/>
                  <a:moveTo>
                    <a:pt x="2265680" y="857580"/>
                  </a:moveTo>
                  <a:cubicBezTo>
                    <a:pt x="2263140" y="867740"/>
                    <a:pt x="2263140" y="880440"/>
                    <a:pt x="2258059" y="890600"/>
                  </a:cubicBezTo>
                  <a:cubicBezTo>
                    <a:pt x="2252980" y="898220"/>
                    <a:pt x="2242820" y="900760"/>
                    <a:pt x="2227580" y="908380"/>
                  </a:cubicBezTo>
                  <a:cubicBezTo>
                    <a:pt x="2225040" y="893140"/>
                    <a:pt x="2222500" y="880440"/>
                    <a:pt x="2225040" y="877900"/>
                  </a:cubicBezTo>
                  <a:cubicBezTo>
                    <a:pt x="2237740" y="870280"/>
                    <a:pt x="2252980" y="865200"/>
                    <a:pt x="2265680" y="857580"/>
                  </a:cubicBezTo>
                  <a:close/>
                  <a:moveTo>
                    <a:pt x="2273300" y="1009980"/>
                  </a:moveTo>
                  <a:cubicBezTo>
                    <a:pt x="2268220" y="1015060"/>
                    <a:pt x="2263140" y="1020140"/>
                    <a:pt x="2255520" y="1025220"/>
                  </a:cubicBezTo>
                  <a:cubicBezTo>
                    <a:pt x="2255520" y="1020140"/>
                    <a:pt x="2250440" y="1012520"/>
                    <a:pt x="2252980" y="1009980"/>
                  </a:cubicBezTo>
                  <a:cubicBezTo>
                    <a:pt x="2255520" y="1002360"/>
                    <a:pt x="2263140" y="997280"/>
                    <a:pt x="2268220" y="992200"/>
                  </a:cubicBezTo>
                  <a:cubicBezTo>
                    <a:pt x="2270759" y="997280"/>
                    <a:pt x="2273300" y="1002360"/>
                    <a:pt x="2273300" y="1009980"/>
                  </a:cubicBezTo>
                  <a:close/>
                  <a:moveTo>
                    <a:pt x="2308859" y="956640"/>
                  </a:moveTo>
                  <a:cubicBezTo>
                    <a:pt x="2301240" y="959180"/>
                    <a:pt x="2296159" y="961720"/>
                    <a:pt x="2291080" y="961720"/>
                  </a:cubicBezTo>
                  <a:cubicBezTo>
                    <a:pt x="2286000" y="961720"/>
                    <a:pt x="2283459" y="954100"/>
                    <a:pt x="2278380" y="951560"/>
                  </a:cubicBezTo>
                  <a:cubicBezTo>
                    <a:pt x="2283459" y="946480"/>
                    <a:pt x="2288540" y="941400"/>
                    <a:pt x="2291080" y="938860"/>
                  </a:cubicBezTo>
                  <a:cubicBezTo>
                    <a:pt x="2301240" y="949020"/>
                    <a:pt x="2306320" y="951560"/>
                    <a:pt x="2308859" y="956640"/>
                  </a:cubicBezTo>
                  <a:close/>
                  <a:moveTo>
                    <a:pt x="2324100" y="606120"/>
                  </a:moveTo>
                  <a:cubicBezTo>
                    <a:pt x="2321559" y="608660"/>
                    <a:pt x="2316480" y="613740"/>
                    <a:pt x="2313940" y="616280"/>
                  </a:cubicBezTo>
                  <a:cubicBezTo>
                    <a:pt x="2313940" y="613740"/>
                    <a:pt x="2311400" y="611200"/>
                    <a:pt x="2311400" y="608660"/>
                  </a:cubicBezTo>
                  <a:cubicBezTo>
                    <a:pt x="2313940" y="606120"/>
                    <a:pt x="2319020" y="603580"/>
                    <a:pt x="2321559" y="601040"/>
                  </a:cubicBezTo>
                  <a:cubicBezTo>
                    <a:pt x="2321559" y="601040"/>
                    <a:pt x="2324100" y="606120"/>
                    <a:pt x="2324100" y="606120"/>
                  </a:cubicBezTo>
                  <a:close/>
                  <a:moveTo>
                    <a:pt x="2341880" y="931240"/>
                  </a:moveTo>
                  <a:cubicBezTo>
                    <a:pt x="2339340" y="931240"/>
                    <a:pt x="2334259" y="936320"/>
                    <a:pt x="2334259" y="933780"/>
                  </a:cubicBezTo>
                  <a:cubicBezTo>
                    <a:pt x="2331720" y="931240"/>
                    <a:pt x="2326640" y="926160"/>
                    <a:pt x="2324100" y="923620"/>
                  </a:cubicBezTo>
                  <a:cubicBezTo>
                    <a:pt x="2326640" y="923620"/>
                    <a:pt x="2329180" y="921080"/>
                    <a:pt x="2331720" y="921080"/>
                  </a:cubicBezTo>
                  <a:cubicBezTo>
                    <a:pt x="2336800" y="923620"/>
                    <a:pt x="2339340" y="928700"/>
                    <a:pt x="2341880" y="931240"/>
                  </a:cubicBezTo>
                  <a:close/>
                  <a:moveTo>
                    <a:pt x="2341880" y="1058240"/>
                  </a:moveTo>
                  <a:cubicBezTo>
                    <a:pt x="2341880" y="1060780"/>
                    <a:pt x="2344420" y="1063320"/>
                    <a:pt x="2344420" y="1065860"/>
                  </a:cubicBezTo>
                  <a:cubicBezTo>
                    <a:pt x="2341880" y="1068400"/>
                    <a:pt x="2336800" y="1070940"/>
                    <a:pt x="2334259" y="1073480"/>
                  </a:cubicBezTo>
                  <a:cubicBezTo>
                    <a:pt x="2334259" y="1070940"/>
                    <a:pt x="2329180" y="1065860"/>
                    <a:pt x="2331720" y="1065860"/>
                  </a:cubicBezTo>
                  <a:cubicBezTo>
                    <a:pt x="2334259" y="1065860"/>
                    <a:pt x="2339340" y="1063320"/>
                    <a:pt x="2341880" y="1058240"/>
                  </a:cubicBezTo>
                  <a:close/>
                  <a:moveTo>
                    <a:pt x="2374900" y="598500"/>
                  </a:moveTo>
                  <a:cubicBezTo>
                    <a:pt x="2364740" y="606120"/>
                    <a:pt x="2359659" y="608660"/>
                    <a:pt x="2357120" y="611200"/>
                  </a:cubicBezTo>
                  <a:cubicBezTo>
                    <a:pt x="2354580" y="598500"/>
                    <a:pt x="2349500" y="585800"/>
                    <a:pt x="2346959" y="573100"/>
                  </a:cubicBezTo>
                  <a:cubicBezTo>
                    <a:pt x="2352040" y="573100"/>
                    <a:pt x="2359659" y="570560"/>
                    <a:pt x="2362200" y="573100"/>
                  </a:cubicBezTo>
                  <a:cubicBezTo>
                    <a:pt x="2367280" y="583260"/>
                    <a:pt x="2369820" y="590880"/>
                    <a:pt x="2374900" y="598500"/>
                  </a:cubicBezTo>
                  <a:close/>
                  <a:moveTo>
                    <a:pt x="2397759" y="1807540"/>
                  </a:moveTo>
                  <a:cubicBezTo>
                    <a:pt x="2402840" y="1815160"/>
                    <a:pt x="2410459" y="1825320"/>
                    <a:pt x="2410459" y="1832940"/>
                  </a:cubicBezTo>
                  <a:cubicBezTo>
                    <a:pt x="2410459" y="1835480"/>
                    <a:pt x="2400300" y="1843100"/>
                    <a:pt x="2387600" y="1853260"/>
                  </a:cubicBezTo>
                  <a:cubicBezTo>
                    <a:pt x="2382520" y="1838020"/>
                    <a:pt x="2377440" y="1827860"/>
                    <a:pt x="2379980" y="1820240"/>
                  </a:cubicBezTo>
                  <a:cubicBezTo>
                    <a:pt x="2379980" y="1815160"/>
                    <a:pt x="2390140" y="1810080"/>
                    <a:pt x="2397759" y="1807540"/>
                  </a:cubicBezTo>
                  <a:close/>
                  <a:moveTo>
                    <a:pt x="2423159" y="1017600"/>
                  </a:moveTo>
                  <a:cubicBezTo>
                    <a:pt x="2420620" y="1020140"/>
                    <a:pt x="2415540" y="1025220"/>
                    <a:pt x="2413000" y="1027760"/>
                  </a:cubicBezTo>
                  <a:cubicBezTo>
                    <a:pt x="2413000" y="1025220"/>
                    <a:pt x="2410459" y="1022680"/>
                    <a:pt x="2410459" y="1020140"/>
                  </a:cubicBezTo>
                  <a:cubicBezTo>
                    <a:pt x="2413000" y="1017600"/>
                    <a:pt x="2418080" y="1015060"/>
                    <a:pt x="2420620" y="1012520"/>
                  </a:cubicBezTo>
                  <a:cubicBezTo>
                    <a:pt x="2420620" y="1012520"/>
                    <a:pt x="2423159" y="1017600"/>
                    <a:pt x="2423159" y="1017600"/>
                  </a:cubicBezTo>
                  <a:close/>
                  <a:moveTo>
                    <a:pt x="2440940" y="1855800"/>
                  </a:moveTo>
                  <a:cubicBezTo>
                    <a:pt x="2440940" y="1858340"/>
                    <a:pt x="2438400" y="1860880"/>
                    <a:pt x="2438400" y="1863420"/>
                  </a:cubicBezTo>
                  <a:cubicBezTo>
                    <a:pt x="2433320" y="1860880"/>
                    <a:pt x="2430780" y="1858340"/>
                    <a:pt x="2428240" y="1853260"/>
                  </a:cubicBezTo>
                  <a:cubicBezTo>
                    <a:pt x="2428240" y="1853260"/>
                    <a:pt x="2433320" y="1848180"/>
                    <a:pt x="2435859" y="1843100"/>
                  </a:cubicBezTo>
                  <a:cubicBezTo>
                    <a:pt x="2438400" y="1848180"/>
                    <a:pt x="2440940" y="1850720"/>
                    <a:pt x="2440940" y="1855800"/>
                  </a:cubicBezTo>
                  <a:close/>
                  <a:moveTo>
                    <a:pt x="2463800" y="1873580"/>
                  </a:moveTo>
                  <a:cubicBezTo>
                    <a:pt x="2468880" y="1888820"/>
                    <a:pt x="2479040" y="1916760"/>
                    <a:pt x="2473959" y="1921840"/>
                  </a:cubicBezTo>
                  <a:cubicBezTo>
                    <a:pt x="2453640" y="1934540"/>
                    <a:pt x="2428240" y="1942160"/>
                    <a:pt x="2405380" y="1949780"/>
                  </a:cubicBezTo>
                  <a:cubicBezTo>
                    <a:pt x="2402840" y="1947240"/>
                    <a:pt x="2397759" y="1947240"/>
                    <a:pt x="2397759" y="1944700"/>
                  </a:cubicBezTo>
                  <a:cubicBezTo>
                    <a:pt x="2395220" y="1911680"/>
                    <a:pt x="2458720" y="1914220"/>
                    <a:pt x="2435859" y="1871040"/>
                  </a:cubicBezTo>
                  <a:cubicBezTo>
                    <a:pt x="2440940" y="1868500"/>
                    <a:pt x="2443480" y="1865960"/>
                    <a:pt x="2448559" y="1865960"/>
                  </a:cubicBezTo>
                  <a:cubicBezTo>
                    <a:pt x="2453640" y="1865960"/>
                    <a:pt x="2463800" y="1868500"/>
                    <a:pt x="2463800" y="1873580"/>
                  </a:cubicBezTo>
                  <a:close/>
                  <a:moveTo>
                    <a:pt x="2479040" y="1093800"/>
                  </a:moveTo>
                  <a:cubicBezTo>
                    <a:pt x="2471420" y="1098880"/>
                    <a:pt x="2468880" y="1101420"/>
                    <a:pt x="2463800" y="1103960"/>
                  </a:cubicBezTo>
                  <a:cubicBezTo>
                    <a:pt x="2463800" y="1096340"/>
                    <a:pt x="2461259" y="1086180"/>
                    <a:pt x="2463800" y="1078560"/>
                  </a:cubicBezTo>
                  <a:cubicBezTo>
                    <a:pt x="2463800" y="1073480"/>
                    <a:pt x="2471420" y="1070940"/>
                    <a:pt x="2476500" y="1068400"/>
                  </a:cubicBezTo>
                  <a:cubicBezTo>
                    <a:pt x="2476500" y="1078560"/>
                    <a:pt x="2476500" y="1086180"/>
                    <a:pt x="2479040" y="1093800"/>
                  </a:cubicBezTo>
                  <a:close/>
                  <a:moveTo>
                    <a:pt x="2540000" y="1180160"/>
                  </a:moveTo>
                  <a:cubicBezTo>
                    <a:pt x="2537459" y="1182700"/>
                    <a:pt x="2532380" y="1185240"/>
                    <a:pt x="2529840" y="1187780"/>
                  </a:cubicBezTo>
                  <a:cubicBezTo>
                    <a:pt x="2529840" y="1185240"/>
                    <a:pt x="2524759" y="1180160"/>
                    <a:pt x="2527300" y="1180160"/>
                  </a:cubicBezTo>
                  <a:cubicBezTo>
                    <a:pt x="2529840" y="1177620"/>
                    <a:pt x="2534920" y="1172540"/>
                    <a:pt x="2537459" y="1170000"/>
                  </a:cubicBezTo>
                  <a:cubicBezTo>
                    <a:pt x="2537459" y="1175080"/>
                    <a:pt x="2537459" y="1177620"/>
                    <a:pt x="2540000" y="1180160"/>
                  </a:cubicBezTo>
                  <a:close/>
                  <a:moveTo>
                    <a:pt x="2527300" y="1446860"/>
                  </a:moveTo>
                  <a:cubicBezTo>
                    <a:pt x="2529840" y="1451940"/>
                    <a:pt x="2532380" y="1454480"/>
                    <a:pt x="2534920" y="1459560"/>
                  </a:cubicBezTo>
                  <a:cubicBezTo>
                    <a:pt x="2534920" y="1462100"/>
                    <a:pt x="2532380" y="1464640"/>
                    <a:pt x="2532380" y="1467180"/>
                  </a:cubicBezTo>
                  <a:cubicBezTo>
                    <a:pt x="2527300" y="1464640"/>
                    <a:pt x="2524759" y="1462100"/>
                    <a:pt x="2522220" y="1457020"/>
                  </a:cubicBezTo>
                  <a:cubicBezTo>
                    <a:pt x="2519680" y="1454480"/>
                    <a:pt x="2524759" y="1449400"/>
                    <a:pt x="2527300" y="1446860"/>
                  </a:cubicBezTo>
                  <a:close/>
                  <a:moveTo>
                    <a:pt x="2542540" y="1484960"/>
                  </a:moveTo>
                  <a:cubicBezTo>
                    <a:pt x="2540000" y="1497660"/>
                    <a:pt x="2532380" y="1510360"/>
                    <a:pt x="2524759" y="1520520"/>
                  </a:cubicBezTo>
                  <a:cubicBezTo>
                    <a:pt x="2509520" y="1502740"/>
                    <a:pt x="2499359" y="1490040"/>
                    <a:pt x="2486659" y="1479880"/>
                  </a:cubicBezTo>
                  <a:cubicBezTo>
                    <a:pt x="2501900" y="1474800"/>
                    <a:pt x="2514600" y="1469720"/>
                    <a:pt x="2529840" y="1467180"/>
                  </a:cubicBezTo>
                  <a:cubicBezTo>
                    <a:pt x="2534920" y="1467180"/>
                    <a:pt x="2545080" y="1479880"/>
                    <a:pt x="2542540" y="1484960"/>
                  </a:cubicBezTo>
                  <a:close/>
                  <a:moveTo>
                    <a:pt x="2545080" y="1680540"/>
                  </a:moveTo>
                  <a:cubicBezTo>
                    <a:pt x="2537459" y="1678000"/>
                    <a:pt x="2527300" y="1680540"/>
                    <a:pt x="2519680" y="1675460"/>
                  </a:cubicBezTo>
                  <a:cubicBezTo>
                    <a:pt x="2501900" y="1665300"/>
                    <a:pt x="2479040" y="1611960"/>
                    <a:pt x="2484120" y="1594180"/>
                  </a:cubicBezTo>
                  <a:cubicBezTo>
                    <a:pt x="2484120" y="1591640"/>
                    <a:pt x="2494280" y="1591640"/>
                    <a:pt x="2499359" y="1591640"/>
                  </a:cubicBezTo>
                  <a:cubicBezTo>
                    <a:pt x="2504440" y="1594180"/>
                    <a:pt x="2512059" y="1599260"/>
                    <a:pt x="2512059" y="1601800"/>
                  </a:cubicBezTo>
                  <a:cubicBezTo>
                    <a:pt x="2501900" y="1629740"/>
                    <a:pt x="2527300" y="1642440"/>
                    <a:pt x="2537459" y="1660220"/>
                  </a:cubicBezTo>
                  <a:cubicBezTo>
                    <a:pt x="2542540" y="1665300"/>
                    <a:pt x="2542540" y="1672920"/>
                    <a:pt x="2545080" y="1680540"/>
                  </a:cubicBezTo>
                  <a:close/>
                  <a:moveTo>
                    <a:pt x="2570480" y="2201240"/>
                  </a:moveTo>
                  <a:cubicBezTo>
                    <a:pt x="2573020" y="2198700"/>
                    <a:pt x="2578100" y="2193620"/>
                    <a:pt x="2580640" y="2191080"/>
                  </a:cubicBezTo>
                  <a:cubicBezTo>
                    <a:pt x="2580640" y="2193620"/>
                    <a:pt x="2583180" y="2196160"/>
                    <a:pt x="2583180" y="2198700"/>
                  </a:cubicBezTo>
                  <a:cubicBezTo>
                    <a:pt x="2580640" y="2201240"/>
                    <a:pt x="2575559" y="2203780"/>
                    <a:pt x="2573020" y="2206320"/>
                  </a:cubicBezTo>
                  <a:cubicBezTo>
                    <a:pt x="2570480" y="2206320"/>
                    <a:pt x="2567940" y="2201240"/>
                    <a:pt x="2570480" y="2201240"/>
                  </a:cubicBezTo>
                  <a:close/>
                  <a:moveTo>
                    <a:pt x="2583180" y="651840"/>
                  </a:moveTo>
                  <a:cubicBezTo>
                    <a:pt x="2580640" y="654380"/>
                    <a:pt x="2578100" y="654380"/>
                    <a:pt x="2575559" y="654380"/>
                  </a:cubicBezTo>
                  <a:cubicBezTo>
                    <a:pt x="2575559" y="649300"/>
                    <a:pt x="2573020" y="644220"/>
                    <a:pt x="2575559" y="641680"/>
                  </a:cubicBezTo>
                  <a:cubicBezTo>
                    <a:pt x="2575559" y="639140"/>
                    <a:pt x="2580640" y="639140"/>
                    <a:pt x="2583180" y="639140"/>
                  </a:cubicBezTo>
                  <a:cubicBezTo>
                    <a:pt x="2580640" y="644220"/>
                    <a:pt x="2583180" y="649300"/>
                    <a:pt x="2583180" y="651840"/>
                  </a:cubicBezTo>
                  <a:close/>
                  <a:moveTo>
                    <a:pt x="2618740" y="849960"/>
                  </a:moveTo>
                  <a:cubicBezTo>
                    <a:pt x="2618740" y="855040"/>
                    <a:pt x="2623820" y="862660"/>
                    <a:pt x="2621280" y="865200"/>
                  </a:cubicBezTo>
                  <a:cubicBezTo>
                    <a:pt x="2616200" y="872820"/>
                    <a:pt x="2608580" y="877900"/>
                    <a:pt x="2603500" y="885520"/>
                  </a:cubicBezTo>
                  <a:cubicBezTo>
                    <a:pt x="2593340" y="877900"/>
                    <a:pt x="2590800" y="872820"/>
                    <a:pt x="2585720" y="870280"/>
                  </a:cubicBezTo>
                  <a:cubicBezTo>
                    <a:pt x="2595880" y="865200"/>
                    <a:pt x="2608580" y="857580"/>
                    <a:pt x="2618740" y="849960"/>
                  </a:cubicBezTo>
                  <a:close/>
                  <a:moveTo>
                    <a:pt x="2616200" y="1385900"/>
                  </a:moveTo>
                  <a:cubicBezTo>
                    <a:pt x="2613659" y="1388440"/>
                    <a:pt x="2608580" y="1393520"/>
                    <a:pt x="2606040" y="1396060"/>
                  </a:cubicBezTo>
                  <a:cubicBezTo>
                    <a:pt x="2606040" y="1393520"/>
                    <a:pt x="2600959" y="1388440"/>
                    <a:pt x="2603500" y="1388440"/>
                  </a:cubicBezTo>
                  <a:cubicBezTo>
                    <a:pt x="2606040" y="1385900"/>
                    <a:pt x="2611120" y="1380820"/>
                    <a:pt x="2613659" y="1378280"/>
                  </a:cubicBezTo>
                  <a:cubicBezTo>
                    <a:pt x="2613659" y="1380820"/>
                    <a:pt x="2618740" y="1385900"/>
                    <a:pt x="2616200" y="1385900"/>
                  </a:cubicBezTo>
                  <a:close/>
                  <a:moveTo>
                    <a:pt x="2616200" y="1098880"/>
                  </a:moveTo>
                  <a:cubicBezTo>
                    <a:pt x="2618740" y="1096340"/>
                    <a:pt x="2623820" y="1091260"/>
                    <a:pt x="2626359" y="1088720"/>
                  </a:cubicBezTo>
                  <a:cubicBezTo>
                    <a:pt x="2626359" y="1091260"/>
                    <a:pt x="2628900" y="1093800"/>
                    <a:pt x="2628900" y="1096340"/>
                  </a:cubicBezTo>
                  <a:cubicBezTo>
                    <a:pt x="2626359" y="1098880"/>
                    <a:pt x="2621280" y="1101420"/>
                    <a:pt x="2618740" y="1103960"/>
                  </a:cubicBezTo>
                  <a:cubicBezTo>
                    <a:pt x="2618740" y="1103960"/>
                    <a:pt x="2616200" y="1098880"/>
                    <a:pt x="2616200" y="1098880"/>
                  </a:cubicBezTo>
                  <a:close/>
                  <a:moveTo>
                    <a:pt x="2639059" y="811860"/>
                  </a:moveTo>
                  <a:cubicBezTo>
                    <a:pt x="2633980" y="811860"/>
                    <a:pt x="2628900" y="811860"/>
                    <a:pt x="2613659" y="811860"/>
                  </a:cubicBezTo>
                  <a:cubicBezTo>
                    <a:pt x="2613659" y="809320"/>
                    <a:pt x="2613659" y="801700"/>
                    <a:pt x="2613659" y="794080"/>
                  </a:cubicBezTo>
                  <a:cubicBezTo>
                    <a:pt x="2618740" y="794080"/>
                    <a:pt x="2626359" y="791540"/>
                    <a:pt x="2628900" y="794080"/>
                  </a:cubicBezTo>
                  <a:cubicBezTo>
                    <a:pt x="2633980" y="799160"/>
                    <a:pt x="2636520" y="806780"/>
                    <a:pt x="2639059" y="811860"/>
                  </a:cubicBezTo>
                  <a:close/>
                  <a:moveTo>
                    <a:pt x="2646680" y="1472260"/>
                  </a:moveTo>
                  <a:cubicBezTo>
                    <a:pt x="2639059" y="1484960"/>
                    <a:pt x="2618740" y="1490040"/>
                    <a:pt x="2606040" y="1495120"/>
                  </a:cubicBezTo>
                  <a:cubicBezTo>
                    <a:pt x="2595880" y="1484960"/>
                    <a:pt x="2593340" y="1482420"/>
                    <a:pt x="2588259" y="1477340"/>
                  </a:cubicBezTo>
                  <a:cubicBezTo>
                    <a:pt x="2616200" y="1469720"/>
                    <a:pt x="2598420" y="1446860"/>
                    <a:pt x="2603500" y="1431620"/>
                  </a:cubicBezTo>
                  <a:cubicBezTo>
                    <a:pt x="2606040" y="1426540"/>
                    <a:pt x="2613659" y="1426540"/>
                    <a:pt x="2621280" y="1421460"/>
                  </a:cubicBezTo>
                  <a:cubicBezTo>
                    <a:pt x="2616200" y="1449400"/>
                    <a:pt x="2664459" y="1444320"/>
                    <a:pt x="2646680" y="1472260"/>
                  </a:cubicBezTo>
                  <a:close/>
                  <a:moveTo>
                    <a:pt x="2651759" y="1718640"/>
                  </a:moveTo>
                  <a:cubicBezTo>
                    <a:pt x="2649220" y="1726260"/>
                    <a:pt x="2644140" y="1733880"/>
                    <a:pt x="2639059" y="1741500"/>
                  </a:cubicBezTo>
                  <a:cubicBezTo>
                    <a:pt x="2633980" y="1736420"/>
                    <a:pt x="2628900" y="1728800"/>
                    <a:pt x="2628900" y="1728800"/>
                  </a:cubicBezTo>
                  <a:cubicBezTo>
                    <a:pt x="2631440" y="1721180"/>
                    <a:pt x="2639059" y="1716100"/>
                    <a:pt x="2641600" y="1708480"/>
                  </a:cubicBezTo>
                  <a:cubicBezTo>
                    <a:pt x="2646680" y="1711020"/>
                    <a:pt x="2651759" y="1716100"/>
                    <a:pt x="2651759" y="1718640"/>
                  </a:cubicBezTo>
                  <a:close/>
                  <a:moveTo>
                    <a:pt x="2661920" y="2340940"/>
                  </a:moveTo>
                  <a:cubicBezTo>
                    <a:pt x="2661920" y="2346020"/>
                    <a:pt x="2664459" y="2351100"/>
                    <a:pt x="2664459" y="2358720"/>
                  </a:cubicBezTo>
                  <a:cubicBezTo>
                    <a:pt x="2659380" y="2363800"/>
                    <a:pt x="2654300" y="2366340"/>
                    <a:pt x="2646680" y="2371420"/>
                  </a:cubicBezTo>
                  <a:cubicBezTo>
                    <a:pt x="2644140" y="2368880"/>
                    <a:pt x="2641600" y="2361260"/>
                    <a:pt x="2641600" y="2361260"/>
                  </a:cubicBezTo>
                  <a:cubicBezTo>
                    <a:pt x="2646680" y="2356180"/>
                    <a:pt x="2654300" y="2348560"/>
                    <a:pt x="2661920" y="2340940"/>
                  </a:cubicBezTo>
                  <a:close/>
                  <a:moveTo>
                    <a:pt x="2672080" y="811860"/>
                  </a:moveTo>
                  <a:cubicBezTo>
                    <a:pt x="2672080" y="814400"/>
                    <a:pt x="2677159" y="819480"/>
                    <a:pt x="2674620" y="819480"/>
                  </a:cubicBezTo>
                  <a:cubicBezTo>
                    <a:pt x="2672080" y="822020"/>
                    <a:pt x="2667000" y="827100"/>
                    <a:pt x="2664459" y="829640"/>
                  </a:cubicBezTo>
                  <a:cubicBezTo>
                    <a:pt x="2664459" y="827100"/>
                    <a:pt x="2661920" y="824560"/>
                    <a:pt x="2661920" y="822020"/>
                  </a:cubicBezTo>
                  <a:cubicBezTo>
                    <a:pt x="2664459" y="816940"/>
                    <a:pt x="2669540" y="814400"/>
                    <a:pt x="2672080" y="811860"/>
                  </a:cubicBezTo>
                  <a:close/>
                  <a:moveTo>
                    <a:pt x="2700020" y="664540"/>
                  </a:moveTo>
                  <a:cubicBezTo>
                    <a:pt x="2697480" y="669620"/>
                    <a:pt x="2689859" y="672160"/>
                    <a:pt x="2684780" y="677240"/>
                  </a:cubicBezTo>
                  <a:cubicBezTo>
                    <a:pt x="2679700" y="667080"/>
                    <a:pt x="2674620" y="656920"/>
                    <a:pt x="2669540" y="646760"/>
                  </a:cubicBezTo>
                  <a:cubicBezTo>
                    <a:pt x="2677159" y="644220"/>
                    <a:pt x="2682240" y="641680"/>
                    <a:pt x="2697480" y="639140"/>
                  </a:cubicBezTo>
                  <a:cubicBezTo>
                    <a:pt x="2697480" y="649300"/>
                    <a:pt x="2700020" y="656920"/>
                    <a:pt x="2700020" y="664540"/>
                  </a:cubicBezTo>
                  <a:close/>
                  <a:moveTo>
                    <a:pt x="2700020" y="1858340"/>
                  </a:moveTo>
                  <a:cubicBezTo>
                    <a:pt x="2702559" y="1855800"/>
                    <a:pt x="2707640" y="1848180"/>
                    <a:pt x="2710180" y="1850720"/>
                  </a:cubicBezTo>
                  <a:cubicBezTo>
                    <a:pt x="2717800" y="1853260"/>
                    <a:pt x="2725420" y="1858340"/>
                    <a:pt x="2733040" y="1863420"/>
                  </a:cubicBezTo>
                  <a:cubicBezTo>
                    <a:pt x="2727959" y="1868500"/>
                    <a:pt x="2720340" y="1873580"/>
                    <a:pt x="2720340" y="1873580"/>
                  </a:cubicBezTo>
                  <a:cubicBezTo>
                    <a:pt x="2712720" y="1868500"/>
                    <a:pt x="2707640" y="1860880"/>
                    <a:pt x="2700020" y="1858340"/>
                  </a:cubicBezTo>
                  <a:close/>
                  <a:moveTo>
                    <a:pt x="2717800" y="1802460"/>
                  </a:moveTo>
                  <a:cubicBezTo>
                    <a:pt x="2715259" y="1802460"/>
                    <a:pt x="2710180" y="1807540"/>
                    <a:pt x="2710180" y="1805000"/>
                  </a:cubicBezTo>
                  <a:cubicBezTo>
                    <a:pt x="2707640" y="1802460"/>
                    <a:pt x="2702559" y="1797380"/>
                    <a:pt x="2700020" y="1794840"/>
                  </a:cubicBezTo>
                  <a:cubicBezTo>
                    <a:pt x="2702559" y="1794840"/>
                    <a:pt x="2707640" y="1789760"/>
                    <a:pt x="2707640" y="1792300"/>
                  </a:cubicBezTo>
                  <a:cubicBezTo>
                    <a:pt x="2712720" y="1794840"/>
                    <a:pt x="2715259" y="1797380"/>
                    <a:pt x="2717800" y="1802460"/>
                  </a:cubicBezTo>
                  <a:close/>
                  <a:moveTo>
                    <a:pt x="2733040" y="669620"/>
                  </a:moveTo>
                  <a:cubicBezTo>
                    <a:pt x="2733040" y="669620"/>
                    <a:pt x="2727959" y="672160"/>
                    <a:pt x="2725420" y="672160"/>
                  </a:cubicBezTo>
                  <a:cubicBezTo>
                    <a:pt x="2722880" y="667080"/>
                    <a:pt x="2720340" y="664540"/>
                    <a:pt x="2717800" y="659460"/>
                  </a:cubicBezTo>
                  <a:cubicBezTo>
                    <a:pt x="2720340" y="656920"/>
                    <a:pt x="2725420" y="656920"/>
                    <a:pt x="2727959" y="654380"/>
                  </a:cubicBezTo>
                  <a:cubicBezTo>
                    <a:pt x="2733040" y="662000"/>
                    <a:pt x="2733040" y="664540"/>
                    <a:pt x="2733040" y="669620"/>
                  </a:cubicBezTo>
                  <a:close/>
                  <a:moveTo>
                    <a:pt x="2748280" y="2236800"/>
                  </a:moveTo>
                  <a:cubicBezTo>
                    <a:pt x="2745740" y="2239340"/>
                    <a:pt x="2745740" y="2244420"/>
                    <a:pt x="2745740" y="2246960"/>
                  </a:cubicBezTo>
                  <a:cubicBezTo>
                    <a:pt x="2740659" y="2254580"/>
                    <a:pt x="2735580" y="2259660"/>
                    <a:pt x="2730500" y="2267280"/>
                  </a:cubicBezTo>
                  <a:cubicBezTo>
                    <a:pt x="2725420" y="2259660"/>
                    <a:pt x="2720340" y="2254580"/>
                    <a:pt x="2717800" y="2246960"/>
                  </a:cubicBezTo>
                  <a:cubicBezTo>
                    <a:pt x="2715259" y="2224100"/>
                    <a:pt x="2712720" y="2201240"/>
                    <a:pt x="2712720" y="2180920"/>
                  </a:cubicBezTo>
                  <a:cubicBezTo>
                    <a:pt x="2712720" y="2178380"/>
                    <a:pt x="2720340" y="2173300"/>
                    <a:pt x="2725420" y="2170760"/>
                  </a:cubicBezTo>
                  <a:cubicBezTo>
                    <a:pt x="2727959" y="2175840"/>
                    <a:pt x="2727959" y="2178380"/>
                    <a:pt x="2730500" y="2183460"/>
                  </a:cubicBezTo>
                  <a:cubicBezTo>
                    <a:pt x="2743200" y="2196160"/>
                    <a:pt x="2773680" y="2208860"/>
                    <a:pt x="2748280" y="2236800"/>
                  </a:cubicBezTo>
                  <a:close/>
                  <a:moveTo>
                    <a:pt x="2738120" y="2163140"/>
                  </a:moveTo>
                  <a:cubicBezTo>
                    <a:pt x="2743200" y="2160600"/>
                    <a:pt x="2745740" y="2160600"/>
                    <a:pt x="2750820" y="2160600"/>
                  </a:cubicBezTo>
                  <a:cubicBezTo>
                    <a:pt x="2750820" y="2160600"/>
                    <a:pt x="2753359" y="2165680"/>
                    <a:pt x="2753359" y="2168220"/>
                  </a:cubicBezTo>
                  <a:cubicBezTo>
                    <a:pt x="2748280" y="2170760"/>
                    <a:pt x="2745740" y="2173300"/>
                    <a:pt x="2740659" y="2175840"/>
                  </a:cubicBezTo>
                  <a:cubicBezTo>
                    <a:pt x="2740659" y="2170760"/>
                    <a:pt x="2738120" y="2168220"/>
                    <a:pt x="2738120" y="2163140"/>
                  </a:cubicBezTo>
                  <a:close/>
                  <a:moveTo>
                    <a:pt x="2758440" y="1769440"/>
                  </a:moveTo>
                  <a:cubicBezTo>
                    <a:pt x="2760980" y="1777060"/>
                    <a:pt x="2763520" y="1782140"/>
                    <a:pt x="2766059" y="1792300"/>
                  </a:cubicBezTo>
                  <a:cubicBezTo>
                    <a:pt x="2758440" y="1797380"/>
                    <a:pt x="2753359" y="1799920"/>
                    <a:pt x="2748280" y="1802460"/>
                  </a:cubicBezTo>
                  <a:cubicBezTo>
                    <a:pt x="2745740" y="1797380"/>
                    <a:pt x="2743200" y="1792300"/>
                    <a:pt x="2743200" y="1787220"/>
                  </a:cubicBezTo>
                  <a:cubicBezTo>
                    <a:pt x="2745740" y="1782140"/>
                    <a:pt x="2753359" y="1774520"/>
                    <a:pt x="2758440" y="1769440"/>
                  </a:cubicBezTo>
                  <a:close/>
                  <a:moveTo>
                    <a:pt x="2771140" y="778840"/>
                  </a:moveTo>
                  <a:cubicBezTo>
                    <a:pt x="2768600" y="781380"/>
                    <a:pt x="2763520" y="783920"/>
                    <a:pt x="2760980" y="786460"/>
                  </a:cubicBezTo>
                  <a:cubicBezTo>
                    <a:pt x="2760980" y="783920"/>
                    <a:pt x="2755900" y="778840"/>
                    <a:pt x="2758440" y="778840"/>
                  </a:cubicBezTo>
                  <a:cubicBezTo>
                    <a:pt x="2760980" y="776300"/>
                    <a:pt x="2766059" y="771220"/>
                    <a:pt x="2768600" y="768680"/>
                  </a:cubicBezTo>
                  <a:cubicBezTo>
                    <a:pt x="2768600" y="771220"/>
                    <a:pt x="2768600" y="773760"/>
                    <a:pt x="2771140" y="778840"/>
                  </a:cubicBezTo>
                  <a:close/>
                  <a:moveTo>
                    <a:pt x="2816859" y="1858340"/>
                  </a:moveTo>
                  <a:cubicBezTo>
                    <a:pt x="2814320" y="1858340"/>
                    <a:pt x="2806700" y="1858340"/>
                    <a:pt x="2799080" y="1858340"/>
                  </a:cubicBezTo>
                  <a:cubicBezTo>
                    <a:pt x="2799080" y="1858340"/>
                    <a:pt x="2796540" y="1845640"/>
                    <a:pt x="2799080" y="1843100"/>
                  </a:cubicBezTo>
                  <a:cubicBezTo>
                    <a:pt x="2801620" y="1838020"/>
                    <a:pt x="2809240" y="1835480"/>
                    <a:pt x="2814320" y="1832940"/>
                  </a:cubicBezTo>
                  <a:cubicBezTo>
                    <a:pt x="2816859" y="1838020"/>
                    <a:pt x="2816859" y="1843100"/>
                    <a:pt x="2816859" y="1858340"/>
                  </a:cubicBezTo>
                  <a:close/>
                  <a:moveTo>
                    <a:pt x="2870200" y="1805000"/>
                  </a:moveTo>
                  <a:cubicBezTo>
                    <a:pt x="2867659" y="1807540"/>
                    <a:pt x="2865120" y="1807540"/>
                    <a:pt x="2862580" y="1807540"/>
                  </a:cubicBezTo>
                  <a:cubicBezTo>
                    <a:pt x="2862580" y="1802460"/>
                    <a:pt x="2860040" y="1797380"/>
                    <a:pt x="2862580" y="1794840"/>
                  </a:cubicBezTo>
                  <a:cubicBezTo>
                    <a:pt x="2862580" y="1792300"/>
                    <a:pt x="2867659" y="1792300"/>
                    <a:pt x="2870200" y="1792300"/>
                  </a:cubicBezTo>
                  <a:cubicBezTo>
                    <a:pt x="2870200" y="1794840"/>
                    <a:pt x="2870200" y="1799920"/>
                    <a:pt x="2870200" y="1805000"/>
                  </a:cubicBezTo>
                  <a:close/>
                  <a:moveTo>
                    <a:pt x="2890520" y="824560"/>
                  </a:moveTo>
                  <a:cubicBezTo>
                    <a:pt x="2887980" y="827100"/>
                    <a:pt x="2882900" y="829640"/>
                    <a:pt x="2880359" y="832180"/>
                  </a:cubicBezTo>
                  <a:cubicBezTo>
                    <a:pt x="2880359" y="829640"/>
                    <a:pt x="2875280" y="824560"/>
                    <a:pt x="2877820" y="824560"/>
                  </a:cubicBezTo>
                  <a:cubicBezTo>
                    <a:pt x="2880359" y="822020"/>
                    <a:pt x="2885440" y="816940"/>
                    <a:pt x="2887980" y="814400"/>
                  </a:cubicBezTo>
                  <a:cubicBezTo>
                    <a:pt x="2887980" y="816940"/>
                    <a:pt x="2890520" y="819480"/>
                    <a:pt x="2890520" y="824560"/>
                  </a:cubicBezTo>
                  <a:close/>
                  <a:moveTo>
                    <a:pt x="2910840" y="799160"/>
                  </a:moveTo>
                  <a:cubicBezTo>
                    <a:pt x="2910840" y="799160"/>
                    <a:pt x="2913380" y="789000"/>
                    <a:pt x="2915920" y="789000"/>
                  </a:cubicBezTo>
                  <a:cubicBezTo>
                    <a:pt x="2923540" y="791540"/>
                    <a:pt x="2931159" y="794080"/>
                    <a:pt x="2941320" y="796620"/>
                  </a:cubicBezTo>
                  <a:cubicBezTo>
                    <a:pt x="2938780" y="801700"/>
                    <a:pt x="2936240" y="809320"/>
                    <a:pt x="2933700" y="809320"/>
                  </a:cubicBezTo>
                  <a:cubicBezTo>
                    <a:pt x="2923540" y="806780"/>
                    <a:pt x="2915920" y="804240"/>
                    <a:pt x="2910840" y="799160"/>
                  </a:cubicBezTo>
                  <a:close/>
                  <a:moveTo>
                    <a:pt x="3002280" y="1111580"/>
                  </a:moveTo>
                  <a:cubicBezTo>
                    <a:pt x="2997200" y="1116660"/>
                    <a:pt x="2992120" y="1121740"/>
                    <a:pt x="2984500" y="1126820"/>
                  </a:cubicBezTo>
                  <a:cubicBezTo>
                    <a:pt x="2984500" y="1119200"/>
                    <a:pt x="2984500" y="1109040"/>
                    <a:pt x="2984500" y="1101420"/>
                  </a:cubicBezTo>
                  <a:cubicBezTo>
                    <a:pt x="2984500" y="1096340"/>
                    <a:pt x="2979420" y="1091260"/>
                    <a:pt x="2981959" y="1086180"/>
                  </a:cubicBezTo>
                  <a:cubicBezTo>
                    <a:pt x="2981959" y="1081100"/>
                    <a:pt x="2987040" y="1076020"/>
                    <a:pt x="2989580" y="1068400"/>
                  </a:cubicBezTo>
                  <a:cubicBezTo>
                    <a:pt x="2997200" y="1073480"/>
                    <a:pt x="3007359" y="1076020"/>
                    <a:pt x="3009900" y="1083640"/>
                  </a:cubicBezTo>
                  <a:cubicBezTo>
                    <a:pt x="3009900" y="1091260"/>
                    <a:pt x="3004820" y="1101420"/>
                    <a:pt x="3002280" y="1111580"/>
                  </a:cubicBezTo>
                  <a:close/>
                  <a:moveTo>
                    <a:pt x="3012440" y="1185240"/>
                  </a:moveTo>
                  <a:cubicBezTo>
                    <a:pt x="3004820" y="1185240"/>
                    <a:pt x="2994659" y="1187780"/>
                    <a:pt x="2987040" y="1185240"/>
                  </a:cubicBezTo>
                  <a:cubicBezTo>
                    <a:pt x="2981959" y="1185240"/>
                    <a:pt x="2979420" y="1177620"/>
                    <a:pt x="2976880" y="1172540"/>
                  </a:cubicBezTo>
                  <a:cubicBezTo>
                    <a:pt x="2984500" y="1172540"/>
                    <a:pt x="2992120" y="1170000"/>
                    <a:pt x="2999740" y="1170000"/>
                  </a:cubicBezTo>
                  <a:cubicBezTo>
                    <a:pt x="3004820" y="1177620"/>
                    <a:pt x="3007359" y="1182700"/>
                    <a:pt x="3012440" y="1185240"/>
                  </a:cubicBezTo>
                  <a:close/>
                  <a:moveTo>
                    <a:pt x="3027680" y="1309700"/>
                  </a:moveTo>
                  <a:cubicBezTo>
                    <a:pt x="3025140" y="1309700"/>
                    <a:pt x="3017520" y="1309700"/>
                    <a:pt x="3009900" y="1309700"/>
                  </a:cubicBezTo>
                  <a:cubicBezTo>
                    <a:pt x="3009900" y="1309700"/>
                    <a:pt x="3007359" y="1297000"/>
                    <a:pt x="3009900" y="1294460"/>
                  </a:cubicBezTo>
                  <a:cubicBezTo>
                    <a:pt x="3012440" y="1289380"/>
                    <a:pt x="3020059" y="1286840"/>
                    <a:pt x="3025140" y="1284300"/>
                  </a:cubicBezTo>
                  <a:cubicBezTo>
                    <a:pt x="3027680" y="1289380"/>
                    <a:pt x="3027680" y="1294460"/>
                    <a:pt x="3027680" y="130970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F596B8A4-8896-4AA9-B362-36CF9B6BE857}"/>
                </a:ext>
              </a:extLst>
            </p:cNvPr>
            <p:cNvSpPr/>
            <p:nvPr/>
          </p:nvSpPr>
          <p:spPr>
            <a:xfrm>
              <a:off x="20891500" y="9674859"/>
              <a:ext cx="10160" cy="4445"/>
            </a:xfrm>
            <a:custGeom>
              <a:avLst/>
              <a:gdLst>
                <a:gd name="connsiteX0" fmla="*/ 0 w 10160"/>
                <a:gd name="connsiteY0" fmla="*/ 2540 h 4445"/>
                <a:gd name="connsiteX1" fmla="*/ 2539 w 10160"/>
                <a:gd name="connsiteY1" fmla="*/ 0 h 4445"/>
                <a:gd name="connsiteX2" fmla="*/ 10161 w 10160"/>
                <a:gd name="connsiteY2" fmla="*/ 2540 h 4445"/>
                <a:gd name="connsiteX3" fmla="*/ 0 w 10160"/>
                <a:gd name="connsiteY3" fmla="*/ 2540 h 4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0" h="4445">
                  <a:moveTo>
                    <a:pt x="0" y="2540"/>
                  </a:moveTo>
                  <a:cubicBezTo>
                    <a:pt x="0" y="0"/>
                    <a:pt x="2539" y="0"/>
                    <a:pt x="2539" y="0"/>
                  </a:cubicBezTo>
                  <a:cubicBezTo>
                    <a:pt x="2539" y="0"/>
                    <a:pt x="10161" y="2540"/>
                    <a:pt x="10161" y="2540"/>
                  </a:cubicBezTo>
                  <a:cubicBezTo>
                    <a:pt x="5080" y="5080"/>
                    <a:pt x="2539" y="5080"/>
                    <a:pt x="0" y="254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391A4EEA-4DB5-4DEE-9332-32F9C20A9E95}"/>
                </a:ext>
              </a:extLst>
            </p:cNvPr>
            <p:cNvSpPr/>
            <p:nvPr/>
          </p:nvSpPr>
          <p:spPr>
            <a:xfrm>
              <a:off x="20881339" y="9669780"/>
              <a:ext cx="17780" cy="7619"/>
            </a:xfrm>
            <a:custGeom>
              <a:avLst/>
              <a:gdLst>
                <a:gd name="connsiteX0" fmla="*/ 10161 w 17780"/>
                <a:gd name="connsiteY0" fmla="*/ 7620 h 7619"/>
                <a:gd name="connsiteX1" fmla="*/ 10161 w 17780"/>
                <a:gd name="connsiteY1" fmla="*/ 7620 h 7619"/>
                <a:gd name="connsiteX2" fmla="*/ 7621 w 17780"/>
                <a:gd name="connsiteY2" fmla="*/ 2539 h 7619"/>
                <a:gd name="connsiteX3" fmla="*/ 0 w 17780"/>
                <a:gd name="connsiteY3" fmla="*/ 0 h 7619"/>
                <a:gd name="connsiteX4" fmla="*/ 17780 w 17780"/>
                <a:gd name="connsiteY4" fmla="*/ 7620 h 7619"/>
                <a:gd name="connsiteX5" fmla="*/ 10161 w 17780"/>
                <a:gd name="connsiteY5" fmla="*/ 5080 h 7619"/>
                <a:gd name="connsiteX6" fmla="*/ 10161 w 17780"/>
                <a:gd name="connsiteY6" fmla="*/ 7620 h 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0" h="7619">
                  <a:moveTo>
                    <a:pt x="10161" y="7620"/>
                  </a:moveTo>
                  <a:cubicBezTo>
                    <a:pt x="10161" y="7620"/>
                    <a:pt x="10161" y="7620"/>
                    <a:pt x="10161" y="7620"/>
                  </a:cubicBezTo>
                  <a:cubicBezTo>
                    <a:pt x="7621" y="5080"/>
                    <a:pt x="7621" y="2539"/>
                    <a:pt x="7621" y="2539"/>
                  </a:cubicBezTo>
                  <a:cubicBezTo>
                    <a:pt x="7621" y="2539"/>
                    <a:pt x="0" y="0"/>
                    <a:pt x="0" y="0"/>
                  </a:cubicBezTo>
                  <a:cubicBezTo>
                    <a:pt x="5080" y="2539"/>
                    <a:pt x="12700" y="5080"/>
                    <a:pt x="17780" y="7620"/>
                  </a:cubicBezTo>
                  <a:cubicBezTo>
                    <a:pt x="17780" y="7620"/>
                    <a:pt x="10161" y="5080"/>
                    <a:pt x="10161" y="5080"/>
                  </a:cubicBezTo>
                  <a:cubicBezTo>
                    <a:pt x="12700" y="5080"/>
                    <a:pt x="12700" y="7620"/>
                    <a:pt x="10161" y="7620"/>
                  </a:cubicBez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973" name="Graphic 3">
            <a:extLst>
              <a:ext uri="{FF2B5EF4-FFF2-40B4-BE49-F238E27FC236}">
                <a16:creationId xmlns:a16="http://schemas.microsoft.com/office/drawing/2014/main" id="{9465FBCD-6160-4584-B531-2E408C73EE27}"/>
              </a:ext>
            </a:extLst>
          </p:cNvPr>
          <p:cNvGrpSpPr/>
          <p:nvPr/>
        </p:nvGrpSpPr>
        <p:grpSpPr>
          <a:xfrm>
            <a:off x="19479554" y="4153579"/>
            <a:ext cx="833107" cy="551171"/>
            <a:chOff x="19568160" y="3652520"/>
            <a:chExt cx="833119" cy="551179"/>
          </a:xfrm>
          <a:solidFill>
            <a:srgbClr val="D9D9D9"/>
          </a:solidFill>
        </p:grpSpPr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15157CB5-0E2E-451B-97D4-1DFE9A6FED75}"/>
                </a:ext>
              </a:extLst>
            </p:cNvPr>
            <p:cNvSpPr/>
            <p:nvPr/>
          </p:nvSpPr>
          <p:spPr>
            <a:xfrm>
              <a:off x="19606260" y="4168140"/>
              <a:ext cx="762000" cy="35560"/>
            </a:xfrm>
            <a:custGeom>
              <a:avLst/>
              <a:gdLst>
                <a:gd name="connsiteX0" fmla="*/ 1 w 762000"/>
                <a:gd name="connsiteY0" fmla="*/ 0 h 35560"/>
                <a:gd name="connsiteX1" fmla="*/ 762001 w 762000"/>
                <a:gd name="connsiteY1" fmla="*/ 0 h 35560"/>
                <a:gd name="connsiteX2" fmla="*/ 762001 w 762000"/>
                <a:gd name="connsiteY2" fmla="*/ 35560 h 35560"/>
                <a:gd name="connsiteX3" fmla="*/ 1 w 762000"/>
                <a:gd name="connsiteY3" fmla="*/ 35560 h 3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0" h="35560">
                  <a:moveTo>
                    <a:pt x="1" y="0"/>
                  </a:moveTo>
                  <a:lnTo>
                    <a:pt x="762001" y="0"/>
                  </a:lnTo>
                  <a:lnTo>
                    <a:pt x="762001" y="35560"/>
                  </a:lnTo>
                  <a:lnTo>
                    <a:pt x="1" y="3556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BBF9149-A246-40C2-8CA6-11B7FE4F1E47}"/>
                </a:ext>
              </a:extLst>
            </p:cNvPr>
            <p:cNvSpPr/>
            <p:nvPr/>
          </p:nvSpPr>
          <p:spPr>
            <a:xfrm>
              <a:off x="19568160" y="3652520"/>
              <a:ext cx="833119" cy="281939"/>
            </a:xfrm>
            <a:custGeom>
              <a:avLst/>
              <a:gdLst>
                <a:gd name="connsiteX0" fmla="*/ 744220 w 833119"/>
                <a:gd name="connsiteY0" fmla="*/ 20320 h 281939"/>
                <a:gd name="connsiteX1" fmla="*/ 756920 w 833119"/>
                <a:gd name="connsiteY1" fmla="*/ 40640 h 281939"/>
                <a:gd name="connsiteX2" fmla="*/ 500379 w 833119"/>
                <a:gd name="connsiteY2" fmla="*/ 215900 h 281939"/>
                <a:gd name="connsiteX3" fmla="*/ 347979 w 833119"/>
                <a:gd name="connsiteY3" fmla="*/ 0 h 281939"/>
                <a:gd name="connsiteX4" fmla="*/ 0 w 833119"/>
                <a:gd name="connsiteY4" fmla="*/ 241300 h 281939"/>
                <a:gd name="connsiteX5" fmla="*/ 0 w 833119"/>
                <a:gd name="connsiteY5" fmla="*/ 281940 h 281939"/>
                <a:gd name="connsiteX6" fmla="*/ 340359 w 833119"/>
                <a:gd name="connsiteY6" fmla="*/ 43180 h 281939"/>
                <a:gd name="connsiteX7" fmla="*/ 492759 w 833119"/>
                <a:gd name="connsiteY7" fmla="*/ 259080 h 281939"/>
                <a:gd name="connsiteX8" fmla="*/ 774700 w 833119"/>
                <a:gd name="connsiteY8" fmla="*/ 66040 h 281939"/>
                <a:gd name="connsiteX9" fmla="*/ 787400 w 833119"/>
                <a:gd name="connsiteY9" fmla="*/ 83820 h 281939"/>
                <a:gd name="connsiteX10" fmla="*/ 833120 w 833119"/>
                <a:gd name="connsiteY10" fmla="*/ 5080 h 28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3119" h="281939">
                  <a:moveTo>
                    <a:pt x="744220" y="20320"/>
                  </a:moveTo>
                  <a:lnTo>
                    <a:pt x="756920" y="40640"/>
                  </a:lnTo>
                  <a:lnTo>
                    <a:pt x="500379" y="215900"/>
                  </a:lnTo>
                  <a:lnTo>
                    <a:pt x="347979" y="0"/>
                  </a:lnTo>
                  <a:lnTo>
                    <a:pt x="0" y="241300"/>
                  </a:lnTo>
                  <a:lnTo>
                    <a:pt x="0" y="281940"/>
                  </a:lnTo>
                  <a:lnTo>
                    <a:pt x="340359" y="43180"/>
                  </a:lnTo>
                  <a:lnTo>
                    <a:pt x="492759" y="259080"/>
                  </a:lnTo>
                  <a:lnTo>
                    <a:pt x="774700" y="66040"/>
                  </a:lnTo>
                  <a:lnTo>
                    <a:pt x="787400" y="83820"/>
                  </a:lnTo>
                  <a:lnTo>
                    <a:pt x="833120" y="508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81A801EF-9C35-4093-A443-B155CA2BAA6E}"/>
                </a:ext>
              </a:extLst>
            </p:cNvPr>
            <p:cNvSpPr/>
            <p:nvPr/>
          </p:nvSpPr>
          <p:spPr>
            <a:xfrm>
              <a:off x="19613880" y="3840479"/>
              <a:ext cx="127000" cy="297179"/>
            </a:xfrm>
            <a:custGeom>
              <a:avLst/>
              <a:gdLst>
                <a:gd name="connsiteX0" fmla="*/ 0 w 127000"/>
                <a:gd name="connsiteY0" fmla="*/ 297180 h 297179"/>
                <a:gd name="connsiteX1" fmla="*/ 127000 w 127000"/>
                <a:gd name="connsiteY1" fmla="*/ 297180 h 297179"/>
                <a:gd name="connsiteX2" fmla="*/ 127000 w 127000"/>
                <a:gd name="connsiteY2" fmla="*/ 0 h 297179"/>
                <a:gd name="connsiteX3" fmla="*/ 0 w 127000"/>
                <a:gd name="connsiteY3" fmla="*/ 88900 h 29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297179">
                  <a:moveTo>
                    <a:pt x="0" y="297180"/>
                  </a:moveTo>
                  <a:lnTo>
                    <a:pt x="127000" y="297180"/>
                  </a:lnTo>
                  <a:lnTo>
                    <a:pt x="127000" y="0"/>
                  </a:lnTo>
                  <a:lnTo>
                    <a:pt x="0" y="8890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B91A514-61A7-41A4-B83C-57F95BCC6D50}"/>
                </a:ext>
              </a:extLst>
            </p:cNvPr>
            <p:cNvSpPr/>
            <p:nvPr/>
          </p:nvSpPr>
          <p:spPr>
            <a:xfrm>
              <a:off x="20223480" y="3759200"/>
              <a:ext cx="127000" cy="378459"/>
            </a:xfrm>
            <a:custGeom>
              <a:avLst/>
              <a:gdLst>
                <a:gd name="connsiteX0" fmla="*/ 114300 w 127000"/>
                <a:gd name="connsiteY0" fmla="*/ 0 h 378459"/>
                <a:gd name="connsiteX1" fmla="*/ 0 w 127000"/>
                <a:gd name="connsiteY1" fmla="*/ 81280 h 378459"/>
                <a:gd name="connsiteX2" fmla="*/ 0 w 127000"/>
                <a:gd name="connsiteY2" fmla="*/ 378460 h 378459"/>
                <a:gd name="connsiteX3" fmla="*/ 127000 w 127000"/>
                <a:gd name="connsiteY3" fmla="*/ 378460 h 378459"/>
                <a:gd name="connsiteX4" fmla="*/ 127000 w 127000"/>
                <a:gd name="connsiteY4" fmla="*/ 20320 h 378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0" h="378459">
                  <a:moveTo>
                    <a:pt x="114300" y="0"/>
                  </a:moveTo>
                  <a:lnTo>
                    <a:pt x="0" y="81280"/>
                  </a:lnTo>
                  <a:lnTo>
                    <a:pt x="0" y="378460"/>
                  </a:lnTo>
                  <a:lnTo>
                    <a:pt x="127000" y="378460"/>
                  </a:lnTo>
                  <a:lnTo>
                    <a:pt x="127000" y="2032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B121302A-FA16-4B64-8026-C6782FE3E1E9}"/>
                </a:ext>
              </a:extLst>
            </p:cNvPr>
            <p:cNvSpPr/>
            <p:nvPr/>
          </p:nvSpPr>
          <p:spPr>
            <a:xfrm>
              <a:off x="20071080" y="3850640"/>
              <a:ext cx="127000" cy="287019"/>
            </a:xfrm>
            <a:custGeom>
              <a:avLst/>
              <a:gdLst>
                <a:gd name="connsiteX0" fmla="*/ 0 w 127000"/>
                <a:gd name="connsiteY0" fmla="*/ 88900 h 287019"/>
                <a:gd name="connsiteX1" fmla="*/ 0 w 127000"/>
                <a:gd name="connsiteY1" fmla="*/ 287020 h 287019"/>
                <a:gd name="connsiteX2" fmla="*/ 127000 w 127000"/>
                <a:gd name="connsiteY2" fmla="*/ 287020 h 287019"/>
                <a:gd name="connsiteX3" fmla="*/ 127000 w 127000"/>
                <a:gd name="connsiteY3" fmla="*/ 0 h 287019"/>
                <a:gd name="connsiteX4" fmla="*/ 0 w 127000"/>
                <a:gd name="connsiteY4" fmla="*/ 88900 h 28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00" h="287019">
                  <a:moveTo>
                    <a:pt x="0" y="88900"/>
                  </a:moveTo>
                  <a:lnTo>
                    <a:pt x="0" y="287020"/>
                  </a:lnTo>
                  <a:lnTo>
                    <a:pt x="127000" y="287020"/>
                  </a:lnTo>
                  <a:lnTo>
                    <a:pt x="127000" y="0"/>
                  </a:lnTo>
                  <a:lnTo>
                    <a:pt x="0" y="8890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643D450F-A22C-4649-AE2F-E9A0526388F7}"/>
                </a:ext>
              </a:extLst>
            </p:cNvPr>
            <p:cNvSpPr/>
            <p:nvPr/>
          </p:nvSpPr>
          <p:spPr>
            <a:xfrm>
              <a:off x="19766280" y="3738879"/>
              <a:ext cx="127000" cy="398779"/>
            </a:xfrm>
            <a:custGeom>
              <a:avLst/>
              <a:gdLst>
                <a:gd name="connsiteX0" fmla="*/ 0 w 127000"/>
                <a:gd name="connsiteY0" fmla="*/ 91440 h 398779"/>
                <a:gd name="connsiteX1" fmla="*/ 0 w 127000"/>
                <a:gd name="connsiteY1" fmla="*/ 398780 h 398779"/>
                <a:gd name="connsiteX2" fmla="*/ 127000 w 127000"/>
                <a:gd name="connsiteY2" fmla="*/ 398780 h 398779"/>
                <a:gd name="connsiteX3" fmla="*/ 127000 w 127000"/>
                <a:gd name="connsiteY3" fmla="*/ 0 h 398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98779">
                  <a:moveTo>
                    <a:pt x="0" y="91440"/>
                  </a:moveTo>
                  <a:lnTo>
                    <a:pt x="0" y="398780"/>
                  </a:lnTo>
                  <a:lnTo>
                    <a:pt x="127000" y="398780"/>
                  </a:lnTo>
                  <a:lnTo>
                    <a:pt x="127000" y="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A8E4C50E-BBA3-44B4-AA6D-82A1B4C5F5A2}"/>
                </a:ext>
              </a:extLst>
            </p:cNvPr>
            <p:cNvSpPr/>
            <p:nvPr/>
          </p:nvSpPr>
          <p:spPr>
            <a:xfrm>
              <a:off x="19918680" y="3756659"/>
              <a:ext cx="127000" cy="381000"/>
            </a:xfrm>
            <a:custGeom>
              <a:avLst/>
              <a:gdLst>
                <a:gd name="connsiteX0" fmla="*/ 0 w 127000"/>
                <a:gd name="connsiteY0" fmla="*/ 0 h 381000"/>
                <a:gd name="connsiteX1" fmla="*/ 0 w 127000"/>
                <a:gd name="connsiteY1" fmla="*/ 381000 h 381000"/>
                <a:gd name="connsiteX2" fmla="*/ 127000 w 127000"/>
                <a:gd name="connsiteY2" fmla="*/ 381000 h 381000"/>
                <a:gd name="connsiteX3" fmla="*/ 127000 w 127000"/>
                <a:gd name="connsiteY3" fmla="*/ 18542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0" y="0"/>
                  </a:moveTo>
                  <a:lnTo>
                    <a:pt x="0" y="381000"/>
                  </a:lnTo>
                  <a:lnTo>
                    <a:pt x="127000" y="381000"/>
                  </a:lnTo>
                  <a:lnTo>
                    <a:pt x="127000" y="185420"/>
                  </a:lnTo>
                  <a:close/>
                </a:path>
              </a:pathLst>
            </a:custGeom>
            <a:grpFill/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7FF96D-26BD-4596-8439-1FF446EDA99F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Title Here </a:t>
            </a:r>
          </a:p>
        </p:txBody>
      </p:sp>
      <p:sp>
        <p:nvSpPr>
          <p:cNvPr id="981" name="Rectangle 980">
            <a:extLst>
              <a:ext uri="{FF2B5EF4-FFF2-40B4-BE49-F238E27FC236}">
                <a16:creationId xmlns:a16="http://schemas.microsoft.com/office/drawing/2014/main" id="{E4547EBC-E734-439D-B1A4-948496E805F5}"/>
              </a:ext>
            </a:extLst>
          </p:cNvPr>
          <p:cNvSpPr/>
          <p:nvPr/>
        </p:nvSpPr>
        <p:spPr>
          <a:xfrm>
            <a:off x="3464399" y="1166087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982" name="Rectangle 981">
            <a:extLst>
              <a:ext uri="{FF2B5EF4-FFF2-40B4-BE49-F238E27FC236}">
                <a16:creationId xmlns:a16="http://schemas.microsoft.com/office/drawing/2014/main" id="{D7F98F8F-29BA-4FD2-B977-65771C6C27B2}"/>
              </a:ext>
            </a:extLst>
          </p:cNvPr>
          <p:cNvSpPr/>
          <p:nvPr/>
        </p:nvSpPr>
        <p:spPr>
          <a:xfrm>
            <a:off x="3831259" y="10874061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7DE314"/>
                </a:solidFill>
                <a:latin typeface="Montserrat Light"/>
              </a:rPr>
              <a:t>Title Here </a:t>
            </a:r>
            <a:endParaRPr lang="en-US" sz="3600">
              <a:solidFill>
                <a:srgbClr val="7DE314"/>
              </a:solidFill>
              <a:latin typeface="Montserrat Light"/>
            </a:endParaRPr>
          </a:p>
        </p:txBody>
      </p:sp>
      <p:sp>
        <p:nvSpPr>
          <p:cNvPr id="983" name="Rectangle 982">
            <a:extLst>
              <a:ext uri="{FF2B5EF4-FFF2-40B4-BE49-F238E27FC236}">
                <a16:creationId xmlns:a16="http://schemas.microsoft.com/office/drawing/2014/main" id="{DA242B12-50F3-4CF0-864B-4CBFEC511357}"/>
              </a:ext>
            </a:extLst>
          </p:cNvPr>
          <p:cNvSpPr/>
          <p:nvPr/>
        </p:nvSpPr>
        <p:spPr>
          <a:xfrm>
            <a:off x="7977582" y="1166087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984" name="Rectangle 983">
            <a:extLst>
              <a:ext uri="{FF2B5EF4-FFF2-40B4-BE49-F238E27FC236}">
                <a16:creationId xmlns:a16="http://schemas.microsoft.com/office/drawing/2014/main" id="{5919D120-14CF-4FC0-B7CD-4B22A55ED955}"/>
              </a:ext>
            </a:extLst>
          </p:cNvPr>
          <p:cNvSpPr/>
          <p:nvPr/>
        </p:nvSpPr>
        <p:spPr>
          <a:xfrm>
            <a:off x="8344442" y="10874061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01CC9B"/>
                </a:solidFill>
                <a:latin typeface="Montserrat Light"/>
              </a:rPr>
              <a:t>Title Here </a:t>
            </a:r>
            <a:endParaRPr lang="en-US" sz="3600">
              <a:solidFill>
                <a:srgbClr val="01CC9B"/>
              </a:solidFill>
              <a:latin typeface="Montserrat Light"/>
            </a:endParaRPr>
          </a:p>
        </p:txBody>
      </p:sp>
      <p:sp>
        <p:nvSpPr>
          <p:cNvPr id="985" name="Rectangle 984">
            <a:extLst>
              <a:ext uri="{FF2B5EF4-FFF2-40B4-BE49-F238E27FC236}">
                <a16:creationId xmlns:a16="http://schemas.microsoft.com/office/drawing/2014/main" id="{6F5D2DBB-9A39-48D0-9FD4-D1D14592B45D}"/>
              </a:ext>
            </a:extLst>
          </p:cNvPr>
          <p:cNvSpPr/>
          <p:nvPr/>
        </p:nvSpPr>
        <p:spPr>
          <a:xfrm>
            <a:off x="13167633" y="1166087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986" name="Rectangle 985">
            <a:extLst>
              <a:ext uri="{FF2B5EF4-FFF2-40B4-BE49-F238E27FC236}">
                <a16:creationId xmlns:a16="http://schemas.microsoft.com/office/drawing/2014/main" id="{F2CD55B5-D7CF-466B-A5F9-445B8F02D4D5}"/>
              </a:ext>
            </a:extLst>
          </p:cNvPr>
          <p:cNvSpPr/>
          <p:nvPr/>
        </p:nvSpPr>
        <p:spPr>
          <a:xfrm>
            <a:off x="13534494" y="10874061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01CC9B"/>
                </a:solidFill>
                <a:latin typeface="Montserrat Light"/>
              </a:rPr>
              <a:t>Title Here </a:t>
            </a:r>
            <a:endParaRPr lang="en-US" sz="3600">
              <a:solidFill>
                <a:srgbClr val="01CC9B"/>
              </a:solidFill>
              <a:latin typeface="Montserrat Light"/>
            </a:endParaRPr>
          </a:p>
        </p:txBody>
      </p:sp>
      <p:sp>
        <p:nvSpPr>
          <p:cNvPr id="987" name="Rectangle 986">
            <a:extLst>
              <a:ext uri="{FF2B5EF4-FFF2-40B4-BE49-F238E27FC236}">
                <a16:creationId xmlns:a16="http://schemas.microsoft.com/office/drawing/2014/main" id="{E17E0FC5-A701-47B9-8D04-21F6F402F0D0}"/>
              </a:ext>
            </a:extLst>
          </p:cNvPr>
          <p:cNvSpPr/>
          <p:nvPr/>
        </p:nvSpPr>
        <p:spPr>
          <a:xfrm>
            <a:off x="18003227" y="1166087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988" name="Rectangle 987">
            <a:extLst>
              <a:ext uri="{FF2B5EF4-FFF2-40B4-BE49-F238E27FC236}">
                <a16:creationId xmlns:a16="http://schemas.microsoft.com/office/drawing/2014/main" id="{08E12473-1C48-4266-9F36-5301F49CB00F}"/>
              </a:ext>
            </a:extLst>
          </p:cNvPr>
          <p:cNvSpPr/>
          <p:nvPr/>
        </p:nvSpPr>
        <p:spPr>
          <a:xfrm>
            <a:off x="18370087" y="10874061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01CC9B"/>
                </a:solidFill>
                <a:latin typeface="Montserrat Light"/>
              </a:rPr>
              <a:t>Title Here </a:t>
            </a:r>
            <a:endParaRPr lang="en-US" sz="3600">
              <a:solidFill>
                <a:srgbClr val="01CC9B"/>
              </a:solidFill>
              <a:latin typeface="Montserrat Light"/>
            </a:endParaRPr>
          </a:p>
        </p:txBody>
      </p:sp>
      <p:sp>
        <p:nvSpPr>
          <p:cNvPr id="663" name="TextBox 662">
            <a:extLst>
              <a:ext uri="{FF2B5EF4-FFF2-40B4-BE49-F238E27FC236}">
                <a16:creationId xmlns:a16="http://schemas.microsoft.com/office/drawing/2014/main" id="{8A9930BA-3ABF-4E5C-922A-741910D4CA43}"/>
              </a:ext>
            </a:extLst>
          </p:cNvPr>
          <p:cNvSpPr txBox="1"/>
          <p:nvPr/>
        </p:nvSpPr>
        <p:spPr>
          <a:xfrm>
            <a:off x="4127803" y="8149696"/>
            <a:ext cx="2263959" cy="1107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6599" b="1">
                <a:solidFill>
                  <a:srgbClr val="FFFFFF"/>
                </a:solidFill>
                <a:latin typeface="Montserrat Light"/>
              </a:rPr>
              <a:t>30%</a:t>
            </a:r>
          </a:p>
        </p:txBody>
      </p:sp>
      <p:sp>
        <p:nvSpPr>
          <p:cNvPr id="664" name="TextBox 663">
            <a:extLst>
              <a:ext uri="{FF2B5EF4-FFF2-40B4-BE49-F238E27FC236}">
                <a16:creationId xmlns:a16="http://schemas.microsoft.com/office/drawing/2014/main" id="{CF4B5414-83A2-4DA2-AD84-7D580249A1F8}"/>
              </a:ext>
            </a:extLst>
          </p:cNvPr>
          <p:cNvSpPr txBox="1"/>
          <p:nvPr/>
        </p:nvSpPr>
        <p:spPr>
          <a:xfrm>
            <a:off x="8875563" y="8149696"/>
            <a:ext cx="2263959" cy="1107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6599" b="1">
                <a:solidFill>
                  <a:srgbClr val="FFFFFF"/>
                </a:solidFill>
                <a:latin typeface="Montserrat Light"/>
              </a:rPr>
              <a:t>30%</a:t>
            </a:r>
          </a:p>
        </p:txBody>
      </p:sp>
      <p:sp>
        <p:nvSpPr>
          <p:cNvPr id="665" name="TextBox 664">
            <a:extLst>
              <a:ext uri="{FF2B5EF4-FFF2-40B4-BE49-F238E27FC236}">
                <a16:creationId xmlns:a16="http://schemas.microsoft.com/office/drawing/2014/main" id="{628901A5-26F7-49FF-A4FA-A5FE164069FD}"/>
              </a:ext>
            </a:extLst>
          </p:cNvPr>
          <p:cNvSpPr txBox="1"/>
          <p:nvPr/>
        </p:nvSpPr>
        <p:spPr>
          <a:xfrm>
            <a:off x="13918018" y="8149696"/>
            <a:ext cx="2263959" cy="1107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6599" b="1">
                <a:solidFill>
                  <a:srgbClr val="FFFFFF"/>
                </a:solidFill>
                <a:latin typeface="Montserrat Light"/>
              </a:rPr>
              <a:t>30%</a:t>
            </a:r>
          </a:p>
        </p:txBody>
      </p:sp>
      <p:sp>
        <p:nvSpPr>
          <p:cNvPr id="666" name="TextBox 665">
            <a:extLst>
              <a:ext uri="{FF2B5EF4-FFF2-40B4-BE49-F238E27FC236}">
                <a16:creationId xmlns:a16="http://schemas.microsoft.com/office/drawing/2014/main" id="{DCB2B9EE-ADA9-4FEB-9D0F-CCDCBA178C67}"/>
              </a:ext>
            </a:extLst>
          </p:cNvPr>
          <p:cNvSpPr txBox="1"/>
          <p:nvPr/>
        </p:nvSpPr>
        <p:spPr>
          <a:xfrm>
            <a:off x="18725052" y="8149696"/>
            <a:ext cx="2263959" cy="1107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6599" b="1">
                <a:solidFill>
                  <a:srgbClr val="FFFFFF"/>
                </a:solidFill>
                <a:latin typeface="Montserrat Light"/>
              </a:rPr>
              <a:t>30%</a:t>
            </a:r>
          </a:p>
        </p:txBody>
      </p:sp>
    </p:spTree>
    <p:extLst>
      <p:ext uri="{BB962C8B-B14F-4D97-AF65-F5344CB8AC3E}">
        <p14:creationId xmlns:p14="http://schemas.microsoft.com/office/powerpoint/2010/main" val="274298483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Awesome Title Here </a:t>
            </a:r>
          </a:p>
        </p:txBody>
      </p:sp>
      <p:graphicFrame>
        <p:nvGraphicFramePr>
          <p:cNvPr id="10" name="Content Placeholder 3"/>
          <p:cNvGraphicFramePr>
            <a:graphicFrameLocks/>
          </p:cNvGraphicFramePr>
          <p:nvPr/>
        </p:nvGraphicFramePr>
        <p:xfrm>
          <a:off x="1630826" y="3592090"/>
          <a:ext cx="20726400" cy="8162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76833023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Few things are more wonderful than bar charts that go up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4935751" y="4745770"/>
            <a:ext cx="919546" cy="5477944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4935751" y="8499543"/>
            <a:ext cx="919546" cy="17241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243840" bIns="243840" rtlCol="0" anchor="b" anchorCtr="0"/>
          <a:lstStyle/>
          <a:p>
            <a:pPr algn="ctr" defTabSz="2438340"/>
            <a:r>
              <a:rPr lang="en-US" sz="2666" dirty="0">
                <a:solidFill>
                  <a:srgbClr val="FFFFFF"/>
                </a:solidFill>
                <a:latin typeface="Open Sans Light"/>
              </a:rPr>
              <a:t>18%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6904207" y="4745770"/>
            <a:ext cx="919546" cy="5477944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6904207" y="7542331"/>
            <a:ext cx="919546" cy="26813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243840" bIns="243840" rtlCol="0" anchor="b" anchorCtr="0"/>
          <a:lstStyle/>
          <a:p>
            <a:pPr algn="ctr" defTabSz="2438340"/>
            <a:r>
              <a:rPr lang="en-US" sz="2666" dirty="0">
                <a:solidFill>
                  <a:srgbClr val="FFFFFF"/>
                </a:solidFill>
                <a:latin typeface="Open Sans Light"/>
              </a:rPr>
              <a:t>45%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8872663" y="4745770"/>
            <a:ext cx="919546" cy="5477944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8872663" y="7833707"/>
            <a:ext cx="919546" cy="239000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243840" bIns="243840" rtlCol="0" anchor="b" anchorCtr="0"/>
          <a:lstStyle/>
          <a:p>
            <a:pPr algn="ctr" defTabSz="2438340"/>
            <a:r>
              <a:rPr lang="en-US" sz="2666" dirty="0">
                <a:solidFill>
                  <a:srgbClr val="FFFFFF"/>
                </a:solidFill>
                <a:latin typeface="Open Sans Light"/>
              </a:rPr>
              <a:t>40%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10841119" y="4745770"/>
            <a:ext cx="919546" cy="5477944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10841119" y="6506842"/>
            <a:ext cx="919546" cy="371687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243840" bIns="243840" rtlCol="0" anchor="b" anchorCtr="0"/>
          <a:lstStyle/>
          <a:p>
            <a:pPr algn="ctr" defTabSz="2438340"/>
            <a:r>
              <a:rPr lang="en-US" sz="2666" dirty="0">
                <a:solidFill>
                  <a:srgbClr val="FFFFFF"/>
                </a:solidFill>
                <a:latin typeface="Open Sans Light"/>
              </a:rPr>
              <a:t>68%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12809575" y="4745770"/>
            <a:ext cx="919546" cy="5477944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12809575" y="6905857"/>
            <a:ext cx="919546" cy="331785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243840" bIns="243840" rtlCol="0" anchor="b" anchorCtr="0"/>
          <a:lstStyle/>
          <a:p>
            <a:pPr algn="ctr" defTabSz="2438340"/>
            <a:r>
              <a:rPr lang="en-US" sz="2666" dirty="0">
                <a:solidFill>
                  <a:srgbClr val="FFFFFF"/>
                </a:solidFill>
                <a:latin typeface="Open Sans Light"/>
              </a:rPr>
              <a:t>62%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14778031" y="4745770"/>
            <a:ext cx="919546" cy="5477944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14778031" y="6045697"/>
            <a:ext cx="919546" cy="4178018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243840" bIns="243840" rtlCol="0" anchor="b" anchorCtr="0"/>
          <a:lstStyle/>
          <a:p>
            <a:pPr algn="ctr" defTabSz="2438340"/>
            <a:r>
              <a:rPr lang="en-US" sz="2666" dirty="0">
                <a:solidFill>
                  <a:srgbClr val="FFFFFF"/>
                </a:solidFill>
                <a:latin typeface="Open Sans Light"/>
              </a:rPr>
              <a:t>80%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16746487" y="4745770"/>
            <a:ext cx="919546" cy="5477944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16746487" y="6905857"/>
            <a:ext cx="919546" cy="3317858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243840" bIns="243840" rtlCol="0" anchor="b" anchorCtr="0"/>
          <a:lstStyle/>
          <a:p>
            <a:pPr algn="ctr" defTabSz="2438340"/>
            <a:r>
              <a:rPr lang="en-US" sz="2666" dirty="0">
                <a:solidFill>
                  <a:srgbClr val="FFFFFF"/>
                </a:solidFill>
                <a:latin typeface="Open Sans Light"/>
              </a:rPr>
              <a:t>64%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18714951" y="4745770"/>
            <a:ext cx="919546" cy="5477944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18714951" y="5063872"/>
            <a:ext cx="919546" cy="515984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243840" bIns="243840" rtlCol="0" anchor="b" anchorCtr="0"/>
          <a:lstStyle/>
          <a:p>
            <a:pPr algn="ctr" defTabSz="2438340"/>
            <a:r>
              <a:rPr lang="en-US" sz="2666" dirty="0">
                <a:solidFill>
                  <a:srgbClr val="FFFFFF"/>
                </a:solidFill>
                <a:latin typeface="Open Sans Light"/>
              </a:rPr>
              <a:t>94%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7187815" y="3065812"/>
            <a:ext cx="4003786" cy="950260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 dirty="0">
                <a:solidFill>
                  <a:prstClr val="white"/>
                </a:solidFill>
                <a:latin typeface="Open Sans Light"/>
              </a:rPr>
              <a:t>Lorem ipsum dolor sit amet, </a:t>
            </a:r>
            <a:r>
              <a:rPr lang="en-US" sz="2934" dirty="0" err="1">
                <a:solidFill>
                  <a:prstClr val="white"/>
                </a:solidFill>
                <a:latin typeface="Open Sans Light"/>
              </a:rPr>
              <a:t>consectetur</a:t>
            </a:r>
            <a:endParaRPr lang="en-US" sz="2934" dirty="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18997687" y="5372637"/>
            <a:ext cx="384042" cy="384042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cxnSp>
        <p:nvCxnSpPr>
          <p:cNvPr id="57" name="Straight Connector 56"/>
          <p:cNvCxnSpPr>
            <a:stCxn id="55" idx="0"/>
            <a:endCxn id="54" idx="2"/>
          </p:cNvCxnSpPr>
          <p:nvPr/>
        </p:nvCxnSpPr>
        <p:spPr>
          <a:xfrm flipV="1">
            <a:off x="19189708" y="4016072"/>
            <a:ext cx="0" cy="1356565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18714951" y="10506406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 dirty="0"/>
              <a:t>2018</a:t>
            </a:r>
          </a:p>
        </p:txBody>
      </p:sp>
      <p:sp>
        <p:nvSpPr>
          <p:cNvPr id="60" name="Rectangle 59"/>
          <p:cNvSpPr/>
          <p:nvPr/>
        </p:nvSpPr>
        <p:spPr>
          <a:xfrm>
            <a:off x="16746487" y="10506406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 dirty="0"/>
              <a:t>2017</a:t>
            </a:r>
          </a:p>
        </p:txBody>
      </p:sp>
      <p:sp>
        <p:nvSpPr>
          <p:cNvPr id="61" name="Rectangle 60"/>
          <p:cNvSpPr/>
          <p:nvPr/>
        </p:nvSpPr>
        <p:spPr>
          <a:xfrm>
            <a:off x="14788117" y="10486165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 dirty="0"/>
              <a:t>2016</a:t>
            </a:r>
          </a:p>
        </p:txBody>
      </p:sp>
      <p:sp>
        <p:nvSpPr>
          <p:cNvPr id="62" name="Rectangle 61"/>
          <p:cNvSpPr/>
          <p:nvPr/>
        </p:nvSpPr>
        <p:spPr>
          <a:xfrm>
            <a:off x="12809573" y="10486165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 dirty="0"/>
              <a:t>2015</a:t>
            </a:r>
          </a:p>
        </p:txBody>
      </p:sp>
      <p:sp>
        <p:nvSpPr>
          <p:cNvPr id="63" name="Rectangle 62"/>
          <p:cNvSpPr/>
          <p:nvPr/>
        </p:nvSpPr>
        <p:spPr>
          <a:xfrm>
            <a:off x="10831029" y="10486165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 dirty="0"/>
              <a:t>2014</a:t>
            </a:r>
          </a:p>
        </p:txBody>
      </p:sp>
      <p:sp>
        <p:nvSpPr>
          <p:cNvPr id="64" name="Rectangle 63"/>
          <p:cNvSpPr/>
          <p:nvPr/>
        </p:nvSpPr>
        <p:spPr>
          <a:xfrm>
            <a:off x="8852485" y="10486165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 dirty="0"/>
              <a:t>2013</a:t>
            </a:r>
          </a:p>
        </p:txBody>
      </p:sp>
      <p:sp>
        <p:nvSpPr>
          <p:cNvPr id="65" name="Rectangle 64"/>
          <p:cNvSpPr/>
          <p:nvPr/>
        </p:nvSpPr>
        <p:spPr>
          <a:xfrm>
            <a:off x="6873941" y="10486165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 dirty="0"/>
              <a:t>2012</a:t>
            </a:r>
          </a:p>
        </p:txBody>
      </p:sp>
      <p:sp>
        <p:nvSpPr>
          <p:cNvPr id="66" name="Rectangle 65"/>
          <p:cNvSpPr/>
          <p:nvPr/>
        </p:nvSpPr>
        <p:spPr>
          <a:xfrm>
            <a:off x="4965119" y="10486165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 dirty="0"/>
              <a:t>2011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228260" y="4487345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 dirty="0"/>
              <a:t>100%</a:t>
            </a:r>
          </a:p>
        </p:txBody>
      </p:sp>
      <p:sp>
        <p:nvSpPr>
          <p:cNvPr id="68" name="Rectangle 67"/>
          <p:cNvSpPr/>
          <p:nvPr/>
        </p:nvSpPr>
        <p:spPr>
          <a:xfrm>
            <a:off x="2228260" y="5751049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 dirty="0"/>
              <a:t>75%</a:t>
            </a:r>
          </a:p>
        </p:txBody>
      </p:sp>
      <p:sp>
        <p:nvSpPr>
          <p:cNvPr id="69" name="Rectangle 68"/>
          <p:cNvSpPr/>
          <p:nvPr/>
        </p:nvSpPr>
        <p:spPr>
          <a:xfrm>
            <a:off x="2228260" y="7014753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 dirty="0"/>
              <a:t>50%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228260" y="9542166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 dirty="0"/>
              <a:t>0%</a:t>
            </a:r>
          </a:p>
        </p:txBody>
      </p:sp>
      <p:sp>
        <p:nvSpPr>
          <p:cNvPr id="71" name="Rectangle 70"/>
          <p:cNvSpPr/>
          <p:nvPr/>
        </p:nvSpPr>
        <p:spPr>
          <a:xfrm>
            <a:off x="2228260" y="8278459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 dirty="0"/>
              <a:t>25%</a:t>
            </a:r>
          </a:p>
        </p:txBody>
      </p:sp>
      <p:sp>
        <p:nvSpPr>
          <p:cNvPr id="73" name="Rectangle 72"/>
          <p:cNvSpPr/>
          <p:nvPr/>
        </p:nvSpPr>
        <p:spPr>
          <a:xfrm>
            <a:off x="2590935" y="3381377"/>
            <a:ext cx="4675946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ct val="95000"/>
              </a:lnSpc>
            </a:pPr>
            <a:r>
              <a:rPr lang="en-US" sz="2934" dirty="0"/>
              <a:t>Axis title goes here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717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3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1" grpId="0" animBg="1"/>
      <p:bldP spid="43" grpId="0" animBg="1"/>
      <p:bldP spid="45" grpId="0" animBg="1"/>
      <p:bldP spid="47" grpId="0" animBg="1"/>
      <p:bldP spid="49" grpId="0" animBg="1"/>
      <p:bldP spid="51" grpId="0" animBg="1"/>
      <p:bldP spid="53" grpId="0" animBg="1"/>
      <p:bldP spid="54" grpId="0" animBg="1"/>
      <p:bldP spid="55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Awesome Title Here </a:t>
            </a:r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27A059BB-6854-4656-B671-69835BDB31D9}"/>
              </a:ext>
            </a:extLst>
          </p:cNvPr>
          <p:cNvGrpSpPr/>
          <p:nvPr/>
        </p:nvGrpSpPr>
        <p:grpSpPr>
          <a:xfrm>
            <a:off x="2746657" y="4539282"/>
            <a:ext cx="8376839" cy="6360636"/>
            <a:chOff x="2806291" y="5493438"/>
            <a:chExt cx="8376839" cy="6360636"/>
          </a:xfrm>
        </p:grpSpPr>
        <p:grpSp>
          <p:nvGrpSpPr>
            <p:cNvPr id="4" name="Group 3"/>
            <p:cNvGrpSpPr/>
            <p:nvPr/>
          </p:nvGrpSpPr>
          <p:grpSpPr>
            <a:xfrm>
              <a:off x="2865220" y="6367672"/>
              <a:ext cx="8251146" cy="5486402"/>
              <a:chOff x="1096820" y="1657350"/>
              <a:chExt cx="3094180" cy="2057401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1096820" y="228490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096820" y="238950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096820" y="207572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1096820" y="218031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1096820" y="186653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1096820" y="197112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096820" y="165735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096820" y="176194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096820" y="249409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1096820" y="259868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1096820" y="333084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096820" y="343543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096820" y="3121654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1096820" y="322624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096820" y="291246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1096820" y="301706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1096820" y="270328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1096820" y="280787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1096820" y="354002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1096820" y="364461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1766315" y="228490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1766315" y="238950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1766315" y="207572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1766315" y="218031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1766315" y="186653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1766315" y="197112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1766315" y="165735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1766315" y="176194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1766315" y="249409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1766315" y="259868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1766315" y="333084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1766315" y="343543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1766315" y="3121654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1766315" y="322624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1766315" y="291246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1766315" y="301706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1766315" y="270328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1766315" y="280787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766315" y="354002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766315" y="364461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2435809" y="228490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2435809" y="238950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2435809" y="207572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2435809" y="218031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2435809" y="186653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2435809" y="197112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2435809" y="165735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2435809" y="176194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2435809" y="249409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2435809" y="259868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2435809" y="333084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2435809" y="343543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2435809" y="3121654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2435809" y="322624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2435809" y="291246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2435809" y="301706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2435809" y="270328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435809" y="280787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2435809" y="354002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2435809" y="364461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3105304" y="228490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3105304" y="238950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3105304" y="207572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3105304" y="218031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3105304" y="186653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3105304" y="197112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3105304" y="165735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3105304" y="176194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3105304" y="249409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3105304" y="259868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3105304" y="333084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3105304" y="343543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05304" y="3121654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3105304" y="322624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3105304" y="291246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05304" y="301706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3105304" y="270328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3105304" y="280787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3105304" y="354002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3105304" y="364461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3774799" y="228490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3774799" y="238950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3774799" y="207572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3774799" y="218031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3774799" y="1866536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3774799" y="1971129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3774799" y="165735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3774799" y="176194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3774799" y="249409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3774799" y="259868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3774799" y="3330840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6" name="Rectangle 95"/>
              <p:cNvSpPr/>
              <p:nvPr/>
            </p:nvSpPr>
            <p:spPr>
              <a:xfrm>
                <a:off x="3774799" y="3435433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3774799" y="3121654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3774799" y="322624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3774799" y="2912468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3774799" y="301706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3774799" y="2703281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3774799" y="2807875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3774799" y="3540027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3774799" y="3644612"/>
                <a:ext cx="416201" cy="70139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438340"/>
                <a:endParaRPr lang="en-US" sz="6400">
                  <a:solidFill>
                    <a:prstClr val="white"/>
                  </a:solidFill>
                  <a:latin typeface="Open Sans Light"/>
                </a:endParaRPr>
              </a:p>
            </p:txBody>
          </p:sp>
        </p:grpSp>
        <p:sp>
          <p:nvSpPr>
            <p:cNvPr id="106" name="Rectangle 105"/>
            <p:cNvSpPr/>
            <p:nvPr/>
          </p:nvSpPr>
          <p:spPr>
            <a:xfrm>
              <a:off x="2865220" y="10830312"/>
              <a:ext cx="1109870" cy="187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2865220" y="11109226"/>
              <a:ext cx="1109870" cy="187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2865220" y="10272482"/>
              <a:ext cx="1109870" cy="187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2865220" y="10551396"/>
              <a:ext cx="1109870" cy="187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2865220" y="9993568"/>
              <a:ext cx="1109870" cy="187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2865220" y="11388144"/>
              <a:ext cx="1109870" cy="187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2865220" y="11667036"/>
              <a:ext cx="1109870" cy="187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4650540" y="10830312"/>
              <a:ext cx="1109870" cy="187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4650540" y="11109226"/>
              <a:ext cx="1109870" cy="187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4650540" y="10551396"/>
              <a:ext cx="1109870" cy="187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4650540" y="11388144"/>
              <a:ext cx="1109870" cy="187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4650540" y="11667036"/>
              <a:ext cx="1109870" cy="187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6435858" y="8041162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6435858" y="8320076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6435858" y="8598992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6435858" y="8877906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6435858" y="10830312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6435858" y="11109226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6435858" y="10272482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6435858" y="10551396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6435858" y="9714652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6435858" y="9993568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6435858" y="9156820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6435858" y="9435738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6435858" y="11388144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6435858" y="11667036"/>
              <a:ext cx="1109870" cy="18703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221178" y="10830312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221178" y="11109226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8221178" y="10272482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8221178" y="10551396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8221178" y="9714652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8221178" y="9993568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8221178" y="9435738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8221178" y="11388144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8221178" y="11667036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0006498" y="8041162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10006498" y="8320076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10006498" y="7483332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0006498" y="7762248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10006498" y="8598992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10006498" y="8877906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10006498" y="10830312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10006498" y="11109226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10006498" y="10272482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10006498" y="10551396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10006498" y="9714652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10006498" y="9993568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10006498" y="9156820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10006498" y="9435738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10006498" y="11388144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10006498" y="11667036"/>
              <a:ext cx="1109870" cy="187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2806291" y="5493438"/>
              <a:ext cx="1250663" cy="7487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4266" dirty="0">
                  <a:solidFill>
                    <a:srgbClr val="57565A"/>
                  </a:solidFill>
                  <a:latin typeface="Open Sans Light"/>
                </a:rPr>
                <a:t>40%</a:t>
              </a: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4554755" y="5493438"/>
              <a:ext cx="1250663" cy="7487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4266" dirty="0">
                  <a:solidFill>
                    <a:srgbClr val="57565A"/>
                  </a:solidFill>
                  <a:latin typeface="Open Sans Light"/>
                </a:rPr>
                <a:t>20%</a:t>
              </a:r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6350475" y="5493438"/>
              <a:ext cx="1250663" cy="7487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4266" dirty="0">
                  <a:solidFill>
                    <a:srgbClr val="57565A"/>
                  </a:solidFill>
                  <a:latin typeface="Open Sans Light"/>
                </a:rPr>
                <a:t>72%</a:t>
              </a:r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8161949" y="5493438"/>
              <a:ext cx="1250663" cy="7487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4266" dirty="0">
                  <a:solidFill>
                    <a:srgbClr val="57565A"/>
                  </a:solidFill>
                  <a:latin typeface="Open Sans Light"/>
                </a:rPr>
                <a:t>40%</a:t>
              </a: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9932467" y="5493438"/>
              <a:ext cx="1250663" cy="7487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4266" dirty="0">
                  <a:solidFill>
                    <a:srgbClr val="57565A"/>
                  </a:solidFill>
                  <a:latin typeface="Open Sans Light"/>
                </a:rPr>
                <a:t>85%</a:t>
              </a:r>
            </a:p>
          </p:txBody>
        </p:sp>
      </p:grpSp>
      <p:sp>
        <p:nvSpPr>
          <p:cNvPr id="168" name="Rectangle 167">
            <a:extLst>
              <a:ext uri="{FF2B5EF4-FFF2-40B4-BE49-F238E27FC236}">
                <a16:creationId xmlns:a16="http://schemas.microsoft.com/office/drawing/2014/main" id="{D94F02B9-6586-4E78-8D08-4B3BA21261D1}"/>
              </a:ext>
            </a:extLst>
          </p:cNvPr>
          <p:cNvSpPr/>
          <p:nvPr/>
        </p:nvSpPr>
        <p:spPr>
          <a:xfrm>
            <a:off x="12635948" y="5232283"/>
            <a:ext cx="10661374" cy="5012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/>
              <a:t>popularised</a:t>
            </a:r>
            <a:r>
              <a:rPr lang="en-US" sz="2400" dirty="0"/>
              <a:t> in the 1960s with the release of </a:t>
            </a:r>
            <a:r>
              <a:rPr lang="en-US" sz="2400" dirty="0" err="1"/>
              <a:t>Letraset</a:t>
            </a:r>
            <a:r>
              <a:rPr lang="en-US" sz="2400" dirty="0"/>
              <a:t> sheets containing Lorem Ipsum passages, and more recently with desktop publishing software like Aldus PageMaker including versions of Lorem Ipsum.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270729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ame Side Corner Rectangle 4"/>
          <p:cNvSpPr/>
          <p:nvPr/>
        </p:nvSpPr>
        <p:spPr>
          <a:xfrm>
            <a:off x="13604705" y="9358031"/>
            <a:ext cx="1051738" cy="364465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>
            <a:off x="15176879" y="8983135"/>
            <a:ext cx="1051738" cy="401954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7" name="Round Same Side Corner Rectangle 6"/>
          <p:cNvSpPr/>
          <p:nvPr/>
        </p:nvSpPr>
        <p:spPr>
          <a:xfrm>
            <a:off x="16749049" y="8247517"/>
            <a:ext cx="1051738" cy="475516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8" name="Round Same Side Corner Rectangle 7"/>
          <p:cNvSpPr/>
          <p:nvPr/>
        </p:nvSpPr>
        <p:spPr>
          <a:xfrm>
            <a:off x="18321223" y="6802673"/>
            <a:ext cx="1051738" cy="620001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9" name="Round Same Side Corner Rectangle 8"/>
          <p:cNvSpPr/>
          <p:nvPr/>
        </p:nvSpPr>
        <p:spPr>
          <a:xfrm>
            <a:off x="19893381" y="4035057"/>
            <a:ext cx="1051738" cy="896762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57565A"/>
              </a:solidFill>
              <a:latin typeface="Open Sans Light"/>
            </a:endParaRPr>
          </a:p>
        </p:txBody>
      </p:sp>
      <p:sp useBgFill="1">
        <p:nvSpPr>
          <p:cNvPr id="10" name="Rectangle 9"/>
          <p:cNvSpPr/>
          <p:nvPr/>
        </p:nvSpPr>
        <p:spPr>
          <a:xfrm>
            <a:off x="13440139" y="10986459"/>
            <a:ext cx="7680854" cy="272954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12959456" y="2946603"/>
          <a:ext cx="8737600" cy="90508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Rectangle 10"/>
          <p:cNvSpPr/>
          <p:nvPr/>
        </p:nvSpPr>
        <p:spPr>
          <a:xfrm>
            <a:off x="2398912" y="4106333"/>
            <a:ext cx="8737600" cy="7065249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7680" tIns="243840" rIns="487680" bIns="243840" rtlCol="0" anchor="t" anchorCtr="0"/>
          <a:lstStyle/>
          <a:p>
            <a:pPr defTabSz="2438340">
              <a:spcAft>
                <a:spcPts val="2400"/>
              </a:spcAft>
            </a:pPr>
            <a:r>
              <a:rPr lang="en-US" sz="5400" dirty="0">
                <a:solidFill>
                  <a:schemeClr val="tx1"/>
                </a:solidFill>
                <a:latin typeface="Open Sans Light"/>
              </a:rPr>
              <a:t>What our customers say</a:t>
            </a:r>
          </a:p>
          <a:p>
            <a:pPr defTabSz="2438340">
              <a:spcAft>
                <a:spcPts val="2400"/>
              </a:spcAft>
            </a:pPr>
            <a:r>
              <a:rPr lang="en-US" sz="2400" dirty="0">
                <a:solidFill>
                  <a:schemeClr val="tx1"/>
                </a:solidFill>
                <a:latin typeface="Open Sans Light"/>
              </a:rPr>
              <a:t>Lorem ipsum mi, non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num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sum re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audaepe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reriore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perupient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400" dirty="0">
                <a:solidFill>
                  <a:schemeClr val="tx1"/>
                </a:solidFill>
                <a:latin typeface="Open Sans Light"/>
              </a:rPr>
              <a:t>Am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quatest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officium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fuga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.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Escient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repudaepero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est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quaspelis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sus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as is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ipicati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oremporem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. Et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pari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alit,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que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nonet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sinumq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Aborum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eum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sunt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enist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, con ex et,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necta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corectiur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? Qui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volupti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consequam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estempero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eum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et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ea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nihitendis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eius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 quid </a:t>
            </a:r>
            <a:r>
              <a:rPr lang="en-US" sz="2400" dirty="0" err="1">
                <a:solidFill>
                  <a:schemeClr val="tx1"/>
                </a:solidFill>
                <a:latin typeface="Open Sans Light"/>
              </a:rPr>
              <a:t>quati</a:t>
            </a:r>
            <a:r>
              <a:rPr lang="en-US" sz="2400" dirty="0">
                <a:solidFill>
                  <a:schemeClr val="tx1"/>
                </a:solidFill>
                <a:latin typeface="Open Sans Light"/>
              </a:rPr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Your Awesome 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8738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4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 p14:presetBounceEnd="61111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10" dur="9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11" dur="9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 p14:presetBounceEnd="61111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1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1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 p14:presetBounceEnd="61111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18" dur="11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19" dur="11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 p14:presetBounceEnd="61111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22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23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61111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26" dur="1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27" dur="1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1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animBg="1"/>
          <p:bldP spid="7" grpId="0" animBg="1"/>
          <p:bldP spid="8" grpId="0" animBg="1"/>
          <p:bldP spid="9" grpId="0" animBg="1"/>
          <p:bldGraphic spid="4" grpId="0">
            <p:bldAsOne/>
          </p:bldGraphic>
          <p:bldP spid="1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4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9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1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1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1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animBg="1"/>
          <p:bldP spid="7" grpId="0" animBg="1"/>
          <p:bldP spid="8" grpId="0" animBg="1"/>
          <p:bldP spid="9" grpId="0" animBg="1"/>
          <p:bldGraphic spid="4" grpId="0">
            <p:bldAsOne/>
          </p:bldGraphic>
          <p:bldP spid="11" grpId="0" animBg="1"/>
        </p:bldLst>
      </p:timing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Awesome Title Here </a:t>
            </a:r>
          </a:p>
        </p:txBody>
      </p:sp>
      <p:graphicFrame>
        <p:nvGraphicFramePr>
          <p:cNvPr id="6" name="Chart 5"/>
          <p:cNvGraphicFramePr/>
          <p:nvPr/>
        </p:nvGraphicFramePr>
        <p:xfrm>
          <a:off x="1828800" y="3606801"/>
          <a:ext cx="13411200" cy="7044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/>
          <p:cNvSpPr/>
          <p:nvPr/>
        </p:nvSpPr>
        <p:spPr>
          <a:xfrm>
            <a:off x="16032426" y="3606801"/>
            <a:ext cx="6912768" cy="6899605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7680" tIns="243840" rIns="487680" bIns="243840" rtlCol="0" anchor="t" anchorCtr="0"/>
          <a:lstStyle/>
          <a:p>
            <a:pPr defTabSz="2438340">
              <a:spcAft>
                <a:spcPts val="2400"/>
              </a:spcAft>
            </a:pPr>
            <a:r>
              <a:rPr lang="en-US" sz="4266" dirty="0">
                <a:solidFill>
                  <a:srgbClr val="57565A"/>
                </a:solidFill>
                <a:latin typeface="Open Sans Light"/>
              </a:rPr>
              <a:t>What our customers say</a:t>
            </a:r>
          </a:p>
          <a:p>
            <a:pPr defTabSz="2438340">
              <a:spcAft>
                <a:spcPts val="2400"/>
              </a:spcAft>
            </a:pPr>
            <a:r>
              <a:rPr lang="en-US" sz="2934" dirty="0">
                <a:solidFill>
                  <a:srgbClr val="57565A"/>
                </a:solidFill>
                <a:latin typeface="Open Sans Light"/>
              </a:rPr>
              <a:t>Lorem ipsum mi, non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num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sum re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audaepe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reriore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perupient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934" dirty="0">
                <a:solidFill>
                  <a:srgbClr val="57565A"/>
                </a:solidFill>
                <a:latin typeface="Open Sans Light"/>
              </a:rPr>
              <a:t>Am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quatest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officium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fuga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Escient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repudaepero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est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quaspelis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sus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as is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ipicati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oremporem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. Et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pari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alit,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que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nonet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sinumq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Aborum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eum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sunt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enist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, con ex et,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necta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corectiur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? Qui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volupti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ese</a:t>
            </a:r>
            <a:endParaRPr lang="en-US" sz="2934" dirty="0">
              <a:solidFill>
                <a:srgbClr val="57565A"/>
              </a:solidFill>
              <a:latin typeface="Open Sans Ligh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038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Awesome Title Here </a:t>
            </a:r>
          </a:p>
        </p:txBody>
      </p:sp>
      <p:graphicFrame>
        <p:nvGraphicFramePr>
          <p:cNvPr id="4" name="Chart 3"/>
          <p:cNvGraphicFramePr/>
          <p:nvPr/>
        </p:nvGraphicFramePr>
        <p:xfrm>
          <a:off x="1828800" y="3403601"/>
          <a:ext cx="9347200" cy="8060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31E4A4AB-57A4-4CA5-9AF1-410132A9D857}"/>
              </a:ext>
            </a:extLst>
          </p:cNvPr>
          <p:cNvSpPr/>
          <p:nvPr/>
        </p:nvSpPr>
        <p:spPr>
          <a:xfrm>
            <a:off x="14024721" y="4564262"/>
            <a:ext cx="6912768" cy="6899605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7680" tIns="243840" rIns="487680" bIns="243840" rtlCol="0" anchor="t" anchorCtr="0"/>
          <a:lstStyle/>
          <a:p>
            <a:pPr defTabSz="2438340">
              <a:spcAft>
                <a:spcPts val="2400"/>
              </a:spcAft>
            </a:pPr>
            <a:r>
              <a:rPr lang="en-US" sz="4266" dirty="0">
                <a:solidFill>
                  <a:srgbClr val="57565A"/>
                </a:solidFill>
                <a:latin typeface="Open Sans Light"/>
              </a:rPr>
              <a:t>What our customers say</a:t>
            </a:r>
          </a:p>
          <a:p>
            <a:pPr defTabSz="2438340">
              <a:spcAft>
                <a:spcPts val="2400"/>
              </a:spcAft>
            </a:pPr>
            <a:r>
              <a:rPr lang="en-US" sz="2934" dirty="0">
                <a:solidFill>
                  <a:srgbClr val="57565A"/>
                </a:solidFill>
                <a:latin typeface="Open Sans Light"/>
              </a:rPr>
              <a:t>Lorem ipsum mi, non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num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sum re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audaepe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reriore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perupient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934" dirty="0">
                <a:solidFill>
                  <a:srgbClr val="57565A"/>
                </a:solidFill>
                <a:latin typeface="Open Sans Light"/>
              </a:rPr>
              <a:t>Am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quatest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officium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fuga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Escient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repudaepero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est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quaspelis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sus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as is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ipicati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oremporem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. Et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pari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alit,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que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nonet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sinumq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Aborum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eum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sunt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enist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, con ex et,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necta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corectiur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? Qui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volupti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ese</a:t>
            </a:r>
            <a:endParaRPr lang="en-US" sz="2934" dirty="0">
              <a:solidFill>
                <a:srgbClr val="57565A"/>
              </a:solidFill>
              <a:latin typeface="Open Sans Ligh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897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Your Awesome Title Here </a:t>
            </a:r>
            <a:endParaRPr lang="en-US" sz="6600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2073694" y="5133918"/>
            <a:ext cx="6003998" cy="6003994"/>
          </a:xfrm>
          <a:prstGeom prst="ellipse">
            <a:avLst/>
          </a:prstGeom>
          <a:ln w="381000" cap="rnd" cmpd="sng">
            <a:solidFill>
              <a:schemeClr val="tx1">
                <a:alpha val="2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2803254" y="5863480"/>
            <a:ext cx="4544878" cy="4544878"/>
          </a:xfrm>
          <a:prstGeom prst="ellipse">
            <a:avLst/>
          </a:prstGeom>
          <a:ln w="381000" cap="rnd" cmpd="sng">
            <a:solidFill>
              <a:schemeClr val="tx1">
                <a:alpha val="2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3474742" y="6595656"/>
            <a:ext cx="3080518" cy="3080518"/>
          </a:xfrm>
          <a:prstGeom prst="ellipse">
            <a:avLst/>
          </a:prstGeom>
          <a:ln w="381000" cap="rnd" cmpd="sng">
            <a:solidFill>
              <a:schemeClr val="tx1">
                <a:alpha val="2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1346008" y="4406234"/>
            <a:ext cx="7459370" cy="7459370"/>
          </a:xfrm>
          <a:prstGeom prst="ellipse">
            <a:avLst/>
          </a:prstGeom>
          <a:ln w="381000" cap="rnd" cmpd="sng">
            <a:solidFill>
              <a:schemeClr val="tx1">
                <a:alpha val="2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6" name="Arc 5"/>
          <p:cNvSpPr/>
          <p:nvPr/>
        </p:nvSpPr>
        <p:spPr>
          <a:xfrm>
            <a:off x="2073694" y="5133918"/>
            <a:ext cx="6003998" cy="6003994"/>
          </a:xfrm>
          <a:prstGeom prst="arc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7" name="Arc 6"/>
          <p:cNvSpPr/>
          <p:nvPr/>
        </p:nvSpPr>
        <p:spPr>
          <a:xfrm>
            <a:off x="2803254" y="5863480"/>
            <a:ext cx="4544878" cy="4544878"/>
          </a:xfrm>
          <a:prstGeom prst="arc">
            <a:avLst>
              <a:gd name="adj1" fmla="val 16200000"/>
              <a:gd name="adj2" fmla="val 4074945"/>
            </a:avLst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8" name="Arc 7"/>
          <p:cNvSpPr/>
          <p:nvPr/>
        </p:nvSpPr>
        <p:spPr>
          <a:xfrm>
            <a:off x="3535436" y="6595660"/>
            <a:ext cx="3080518" cy="3080518"/>
          </a:xfrm>
          <a:prstGeom prst="arc">
            <a:avLst>
              <a:gd name="adj1" fmla="val 16200000"/>
              <a:gd name="adj2" fmla="val 9376870"/>
            </a:avLst>
          </a:prstGeom>
          <a:ln w="381000" cap="rnd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2" name="Arc 11"/>
          <p:cNvSpPr/>
          <p:nvPr/>
        </p:nvSpPr>
        <p:spPr>
          <a:xfrm>
            <a:off x="1346008" y="4406234"/>
            <a:ext cx="7459370" cy="7459370"/>
          </a:xfrm>
          <a:prstGeom prst="arc">
            <a:avLst>
              <a:gd name="adj1" fmla="val 16200000"/>
              <a:gd name="adj2" fmla="val 19195557"/>
            </a:avLst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075691" y="9675253"/>
            <a:ext cx="5606224" cy="212206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 flipH="1">
            <a:off x="6823623" y="9555347"/>
            <a:ext cx="3697856" cy="0"/>
          </a:xfrm>
          <a:prstGeom prst="line">
            <a:avLst/>
          </a:prstGeom>
          <a:ln w="6350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8162332" y="7260123"/>
            <a:ext cx="2359150" cy="0"/>
          </a:xfrm>
          <a:prstGeom prst="line">
            <a:avLst/>
          </a:prstGeom>
          <a:ln w="635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7390671" y="4940071"/>
            <a:ext cx="3130808" cy="0"/>
          </a:xfrm>
          <a:prstGeom prst="line">
            <a:avLst/>
          </a:prstGeom>
          <a:ln w="635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12"/>
          <p:cNvSpPr>
            <a:spLocks noChangeArrowheads="1"/>
          </p:cNvSpPr>
          <p:nvPr/>
        </p:nvSpPr>
        <p:spPr bwMode="auto">
          <a:xfrm>
            <a:off x="10521480" y="4140806"/>
            <a:ext cx="1502806" cy="150280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0" name="Oval 12"/>
          <p:cNvSpPr>
            <a:spLocks noChangeArrowheads="1"/>
          </p:cNvSpPr>
          <p:nvPr/>
        </p:nvSpPr>
        <p:spPr bwMode="auto">
          <a:xfrm>
            <a:off x="10521480" y="6508718"/>
            <a:ext cx="1502806" cy="1502806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1" name="Oval 12"/>
          <p:cNvSpPr>
            <a:spLocks noChangeArrowheads="1"/>
          </p:cNvSpPr>
          <p:nvPr/>
        </p:nvSpPr>
        <p:spPr bwMode="auto">
          <a:xfrm>
            <a:off x="10521480" y="8803944"/>
            <a:ext cx="1502806" cy="1502806"/>
          </a:xfrm>
          <a:prstGeom prst="ellipse">
            <a:avLst/>
          </a:pr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2" name="Oval 12"/>
          <p:cNvSpPr>
            <a:spLocks noChangeArrowheads="1"/>
          </p:cNvSpPr>
          <p:nvPr/>
        </p:nvSpPr>
        <p:spPr bwMode="auto">
          <a:xfrm>
            <a:off x="10521479" y="11019205"/>
            <a:ext cx="1502806" cy="1502806"/>
          </a:xfrm>
          <a:prstGeom prst="ellipse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5B7640-D6F5-469A-A1A6-9B0FE57A7982}"/>
              </a:ext>
            </a:extLst>
          </p:cNvPr>
          <p:cNvSpPr txBox="1"/>
          <p:nvPr/>
        </p:nvSpPr>
        <p:spPr>
          <a:xfrm>
            <a:off x="10675066" y="4549143"/>
            <a:ext cx="13423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20%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5831185-8F11-4E9F-87B1-C644EB23B7AB}"/>
              </a:ext>
            </a:extLst>
          </p:cNvPr>
          <p:cNvSpPr txBox="1"/>
          <p:nvPr/>
        </p:nvSpPr>
        <p:spPr>
          <a:xfrm>
            <a:off x="10601699" y="6961236"/>
            <a:ext cx="13423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40%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0FBB71-8E37-4CBF-8AE1-86835E853B30}"/>
              </a:ext>
            </a:extLst>
          </p:cNvPr>
          <p:cNvSpPr txBox="1"/>
          <p:nvPr/>
        </p:nvSpPr>
        <p:spPr>
          <a:xfrm>
            <a:off x="10601699" y="9217668"/>
            <a:ext cx="13423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60%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E1D572E-B38B-499F-87AC-530A01645AF1}"/>
              </a:ext>
            </a:extLst>
          </p:cNvPr>
          <p:cNvSpPr txBox="1"/>
          <p:nvPr/>
        </p:nvSpPr>
        <p:spPr>
          <a:xfrm>
            <a:off x="10601699" y="11357784"/>
            <a:ext cx="13423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70%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20DF28-84C0-4EAA-873D-22525CE14862}"/>
              </a:ext>
            </a:extLst>
          </p:cNvPr>
          <p:cNvSpPr/>
          <p:nvPr/>
        </p:nvSpPr>
        <p:spPr>
          <a:xfrm>
            <a:off x="12808085" y="4140806"/>
            <a:ext cx="90986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Lorem Ipsum has been the industry's standard dummy</a:t>
            </a:r>
            <a:endParaRPr lang="en-US" sz="24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05E524B-6C86-471D-B0AD-9C8D78C5FD1B}"/>
              </a:ext>
            </a:extLst>
          </p:cNvPr>
          <p:cNvSpPr/>
          <p:nvPr/>
        </p:nvSpPr>
        <p:spPr>
          <a:xfrm>
            <a:off x="12808085" y="6612091"/>
            <a:ext cx="90986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Lorem Ipsum has been the industry's standard dummy</a:t>
            </a:r>
            <a:endParaRPr lang="en-US" sz="24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66EE69D-6E0B-42CB-96AB-305E9379A288}"/>
              </a:ext>
            </a:extLst>
          </p:cNvPr>
          <p:cNvSpPr/>
          <p:nvPr/>
        </p:nvSpPr>
        <p:spPr>
          <a:xfrm>
            <a:off x="12808085" y="8955182"/>
            <a:ext cx="90986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Lorem Ipsum has been the industry's standard dummy</a:t>
            </a:r>
            <a:endParaRPr lang="en-US" sz="24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B12250E-5643-4F79-BB43-590E2C382D2D}"/>
              </a:ext>
            </a:extLst>
          </p:cNvPr>
          <p:cNvSpPr/>
          <p:nvPr/>
        </p:nvSpPr>
        <p:spPr>
          <a:xfrm>
            <a:off x="12808085" y="11197152"/>
            <a:ext cx="90986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Lorem Ipsum</a:t>
            </a:r>
            <a:r>
              <a:rPr lang="en-US" sz="2400" dirty="0">
                <a:solidFill>
                  <a:srgbClr val="000000"/>
                </a:solidFill>
              </a:rPr>
              <a:t> is simply dummy text of the printing and typesetting industry. Lorem Ipsum has been the industry's standard dummy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2533931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Awesome Title Here </a:t>
            </a:r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6096000" y="4515932"/>
            <a:ext cx="5274528" cy="5274522"/>
            <a:chOff x="3447877" y="1720938"/>
            <a:chExt cx="2251499" cy="2251498"/>
          </a:xfrm>
        </p:grpSpPr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3447877" y="1720938"/>
              <a:ext cx="2251499" cy="2251498"/>
            </a:xfrm>
            <a:prstGeom prst="ellipse">
              <a:avLst/>
            </a:prstGeom>
            <a:ln w="266700" cap="rnd" cmpd="sng">
              <a:solidFill>
                <a:schemeClr val="tx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3666805" y="1939867"/>
              <a:ext cx="1813644" cy="1813642"/>
            </a:xfrm>
            <a:prstGeom prst="ellipse">
              <a:avLst/>
            </a:prstGeom>
            <a:ln w="266700" cap="rnd" cmpd="sng">
              <a:solidFill>
                <a:schemeClr val="tx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 dirty="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3883020" y="2156080"/>
              <a:ext cx="1381216" cy="1381216"/>
            </a:xfrm>
            <a:prstGeom prst="ellipse">
              <a:avLst/>
            </a:prstGeom>
            <a:ln w="266700" cap="rnd" cmpd="sng">
              <a:solidFill>
                <a:schemeClr val="tx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6" name="Arc 5"/>
            <p:cNvSpPr>
              <a:spLocks noChangeAspect="1"/>
            </p:cNvSpPr>
            <p:nvPr/>
          </p:nvSpPr>
          <p:spPr>
            <a:xfrm>
              <a:off x="3447877" y="1720938"/>
              <a:ext cx="2251499" cy="2251498"/>
            </a:xfrm>
            <a:prstGeom prst="arc">
              <a:avLst/>
            </a:prstGeom>
            <a:ln w="266700" cap="rnd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7" name="Arc 6"/>
            <p:cNvSpPr>
              <a:spLocks noChangeAspect="1"/>
            </p:cNvSpPr>
            <p:nvPr/>
          </p:nvSpPr>
          <p:spPr>
            <a:xfrm>
              <a:off x="3666805" y="1939867"/>
              <a:ext cx="1813644" cy="1813642"/>
            </a:xfrm>
            <a:prstGeom prst="arc">
              <a:avLst>
                <a:gd name="adj1" fmla="val 16200000"/>
                <a:gd name="adj2" fmla="val 4074945"/>
              </a:avLst>
            </a:prstGeom>
            <a:ln w="266700" cap="rnd" cmpd="sng"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8" name="Arc 7"/>
            <p:cNvSpPr>
              <a:spLocks noChangeAspect="1"/>
            </p:cNvSpPr>
            <p:nvPr/>
          </p:nvSpPr>
          <p:spPr>
            <a:xfrm>
              <a:off x="3883020" y="2156080"/>
              <a:ext cx="1381216" cy="1381216"/>
            </a:xfrm>
            <a:prstGeom prst="arc">
              <a:avLst>
                <a:gd name="adj1" fmla="val 16200000"/>
                <a:gd name="adj2" fmla="val 9376870"/>
              </a:avLst>
            </a:prstGeom>
            <a:ln w="266700" cap="rnd" cmpd="sng">
              <a:solidFill>
                <a:schemeClr val="accent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13004800" y="4515932"/>
            <a:ext cx="5274528" cy="5274522"/>
            <a:chOff x="3447877" y="1720938"/>
            <a:chExt cx="2251499" cy="2251498"/>
          </a:xfrm>
        </p:grpSpPr>
        <p:sp>
          <p:nvSpPr>
            <p:cNvPr id="36" name="Oval 35"/>
            <p:cNvSpPr>
              <a:spLocks noChangeAspect="1"/>
            </p:cNvSpPr>
            <p:nvPr/>
          </p:nvSpPr>
          <p:spPr>
            <a:xfrm>
              <a:off x="3447877" y="1720938"/>
              <a:ext cx="2251499" cy="2251498"/>
            </a:xfrm>
            <a:prstGeom prst="ellipse">
              <a:avLst/>
            </a:prstGeom>
            <a:ln w="266700" cap="rnd" cmpd="sng">
              <a:solidFill>
                <a:schemeClr val="tx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>
              <a:off x="3666805" y="1939867"/>
              <a:ext cx="1813644" cy="1813642"/>
            </a:xfrm>
            <a:prstGeom prst="ellipse">
              <a:avLst/>
            </a:prstGeom>
            <a:ln w="266700" cap="rnd" cmpd="sng">
              <a:solidFill>
                <a:schemeClr val="tx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 dirty="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>
              <a:off x="3883020" y="2156080"/>
              <a:ext cx="1381216" cy="1381216"/>
            </a:xfrm>
            <a:prstGeom prst="ellipse">
              <a:avLst/>
            </a:prstGeom>
            <a:ln w="266700" cap="rnd" cmpd="sng">
              <a:solidFill>
                <a:schemeClr val="tx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40" name="Arc 39"/>
            <p:cNvSpPr>
              <a:spLocks noChangeAspect="1"/>
            </p:cNvSpPr>
            <p:nvPr/>
          </p:nvSpPr>
          <p:spPr>
            <a:xfrm>
              <a:off x="3447877" y="1720938"/>
              <a:ext cx="2251499" cy="2251498"/>
            </a:xfrm>
            <a:prstGeom prst="arc">
              <a:avLst>
                <a:gd name="adj1" fmla="val 16200000"/>
                <a:gd name="adj2" fmla="val 2582671"/>
              </a:avLst>
            </a:prstGeom>
            <a:ln w="266700" cap="rnd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41" name="Arc 40"/>
            <p:cNvSpPr>
              <a:spLocks noChangeAspect="1"/>
            </p:cNvSpPr>
            <p:nvPr/>
          </p:nvSpPr>
          <p:spPr>
            <a:xfrm>
              <a:off x="3666805" y="1939867"/>
              <a:ext cx="1813644" cy="1813642"/>
            </a:xfrm>
            <a:prstGeom prst="arc">
              <a:avLst>
                <a:gd name="adj1" fmla="val 16200000"/>
                <a:gd name="adj2" fmla="val 8081272"/>
              </a:avLst>
            </a:prstGeom>
            <a:ln w="266700" cap="rnd" cmpd="sng"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44" name="Arc 43"/>
            <p:cNvSpPr>
              <a:spLocks noChangeAspect="1"/>
            </p:cNvSpPr>
            <p:nvPr/>
          </p:nvSpPr>
          <p:spPr>
            <a:xfrm>
              <a:off x="3883020" y="2156079"/>
              <a:ext cx="1381216" cy="1381216"/>
            </a:xfrm>
            <a:prstGeom prst="arc">
              <a:avLst>
                <a:gd name="adj1" fmla="val 16200000"/>
                <a:gd name="adj2" fmla="val 3960138"/>
              </a:avLst>
            </a:prstGeom>
            <a:ln w="266700" cap="rnd" cmpd="sng">
              <a:solidFill>
                <a:schemeClr val="accent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58" name="Rectangle 57"/>
          <p:cNvSpPr/>
          <p:nvPr/>
        </p:nvSpPr>
        <p:spPr>
          <a:xfrm>
            <a:off x="12353351" y="10515603"/>
            <a:ext cx="6463398" cy="982770"/>
          </a:xfrm>
          <a:prstGeom prst="rect">
            <a:avLst/>
          </a:prstGeom>
        </p:spPr>
        <p:txBody>
          <a:bodyPr wrap="square" lIns="487680" rIns="487680" bIns="195072">
            <a:spAutoFit/>
          </a:bodyPr>
          <a:lstStyle/>
          <a:p>
            <a:pPr algn="ctr" defTabSz="2438340">
              <a:lnSpc>
                <a:spcPct val="89000"/>
              </a:lnSpc>
            </a:pPr>
            <a:r>
              <a:rPr lang="en-US" b="1" dirty="0"/>
              <a:t>Lorem Ipsum</a:t>
            </a:r>
            <a:r>
              <a:rPr lang="en-US" dirty="0"/>
              <a:t> is simply dummy text of the printing and typesetting industry. Lorem Ipsum has been the industry's standard dummy</a:t>
            </a:r>
            <a:endParaRPr lang="en-US" sz="2934" dirty="0">
              <a:latin typeface="Open Sans Light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339225" y="10515603"/>
            <a:ext cx="6463398" cy="982770"/>
          </a:xfrm>
          <a:prstGeom prst="rect">
            <a:avLst/>
          </a:prstGeom>
        </p:spPr>
        <p:txBody>
          <a:bodyPr wrap="square" lIns="487680" rIns="487680" bIns="195072">
            <a:spAutoFit/>
          </a:bodyPr>
          <a:lstStyle/>
          <a:p>
            <a:pPr algn="ctr" defTabSz="2438340">
              <a:lnSpc>
                <a:spcPct val="89000"/>
              </a:lnSpc>
            </a:pPr>
            <a:r>
              <a:rPr lang="en-US" b="1" dirty="0"/>
              <a:t>Lorem Ipsum</a:t>
            </a:r>
            <a:r>
              <a:rPr lang="en-US" dirty="0"/>
              <a:t> is simply dummy text of the printing and typesetting industry. Lorem Ipsum has been the industry's standard dummy</a:t>
            </a:r>
            <a:endParaRPr lang="en-US" sz="2934" dirty="0">
              <a:latin typeface="Open Sans Light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 flipH="1">
            <a:off x="16896525" y="8300784"/>
            <a:ext cx="2541530" cy="0"/>
          </a:xfrm>
          <a:prstGeom prst="line">
            <a:avLst/>
          </a:prstGeom>
          <a:ln w="6350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17766457" y="6420110"/>
            <a:ext cx="1671602" cy="0"/>
          </a:xfrm>
          <a:prstGeom prst="line">
            <a:avLst/>
          </a:prstGeom>
          <a:ln w="635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16307247" y="4584926"/>
            <a:ext cx="3130814" cy="0"/>
          </a:xfrm>
          <a:prstGeom prst="line">
            <a:avLst/>
          </a:prstGeom>
          <a:ln w="635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12"/>
          <p:cNvSpPr>
            <a:spLocks noChangeArrowheads="1"/>
          </p:cNvSpPr>
          <p:nvPr/>
        </p:nvSpPr>
        <p:spPr bwMode="auto">
          <a:xfrm>
            <a:off x="19438057" y="3785659"/>
            <a:ext cx="1502806" cy="150280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none" lIns="243840" tIns="121920" rIns="243840" bIns="121920" numCol="1" anchor="ctr" anchorCtr="0" compatLnSpc="1">
            <a:prstTxWarp prst="textNoShape">
              <a:avLst/>
            </a:prstTxWarp>
          </a:bodyPr>
          <a:lstStyle/>
          <a:p>
            <a:pPr algn="ctr" defTabSz="2438340"/>
            <a:r>
              <a:rPr lang="en-US" sz="4266" dirty="0">
                <a:solidFill>
                  <a:srgbClr val="FFFFFF"/>
                </a:solidFill>
                <a:latin typeface="Open Sans Light"/>
              </a:rPr>
              <a:t>40%</a:t>
            </a:r>
          </a:p>
        </p:txBody>
      </p:sp>
      <p:sp>
        <p:nvSpPr>
          <p:cNvPr id="30" name="Oval 12"/>
          <p:cNvSpPr>
            <a:spLocks noChangeArrowheads="1"/>
          </p:cNvSpPr>
          <p:nvPr/>
        </p:nvSpPr>
        <p:spPr bwMode="auto">
          <a:xfrm>
            <a:off x="19438055" y="5668705"/>
            <a:ext cx="1502806" cy="1502806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none" lIns="243840" tIns="121920" rIns="243840" bIns="121920" numCol="1" anchor="ctr" anchorCtr="0" compatLnSpc="1">
            <a:prstTxWarp prst="textNoShape">
              <a:avLst/>
            </a:prstTxWarp>
          </a:bodyPr>
          <a:lstStyle/>
          <a:p>
            <a:pPr algn="ctr" defTabSz="2438340"/>
            <a:r>
              <a:rPr lang="en-US" sz="4266" dirty="0">
                <a:solidFill>
                  <a:srgbClr val="FFFFFF"/>
                </a:solidFill>
                <a:latin typeface="Open Sans Light"/>
              </a:rPr>
              <a:t>69%</a:t>
            </a:r>
          </a:p>
        </p:txBody>
      </p:sp>
      <p:sp>
        <p:nvSpPr>
          <p:cNvPr id="31" name="Oval 12"/>
          <p:cNvSpPr>
            <a:spLocks noChangeArrowheads="1"/>
          </p:cNvSpPr>
          <p:nvPr/>
        </p:nvSpPr>
        <p:spPr bwMode="auto">
          <a:xfrm>
            <a:off x="19438055" y="7549383"/>
            <a:ext cx="1502806" cy="1502806"/>
          </a:xfrm>
          <a:prstGeom prst="ellipse">
            <a:avLst/>
          </a:pr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none" lIns="243840" tIns="121920" rIns="243840" bIns="121920" numCol="1" anchor="ctr" anchorCtr="0" compatLnSpc="1">
            <a:prstTxWarp prst="textNoShape">
              <a:avLst/>
            </a:prstTxWarp>
          </a:bodyPr>
          <a:lstStyle/>
          <a:p>
            <a:pPr algn="ctr" defTabSz="2438340"/>
            <a:r>
              <a:rPr lang="en-US" sz="4266" dirty="0">
                <a:solidFill>
                  <a:srgbClr val="FFFFFF"/>
                </a:solidFill>
                <a:latin typeface="Open Sans Light"/>
              </a:rPr>
              <a:t>48%</a:t>
            </a:r>
          </a:p>
        </p:txBody>
      </p:sp>
      <p:cxnSp>
        <p:nvCxnSpPr>
          <p:cNvPr id="37" name="Straight Connector 36"/>
          <p:cNvCxnSpPr>
            <a:stCxn id="49" idx="6"/>
            <a:endCxn id="17" idx="0"/>
          </p:cNvCxnSpPr>
          <p:nvPr/>
        </p:nvCxnSpPr>
        <p:spPr>
          <a:xfrm flipV="1">
            <a:off x="3900887" y="5535329"/>
            <a:ext cx="4832382" cy="2765458"/>
          </a:xfrm>
          <a:prstGeom prst="line">
            <a:avLst/>
          </a:prstGeom>
          <a:ln w="6350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48" idx="6"/>
            <a:endCxn id="16" idx="0"/>
          </p:cNvCxnSpPr>
          <p:nvPr/>
        </p:nvCxnSpPr>
        <p:spPr>
          <a:xfrm flipV="1">
            <a:off x="3900887" y="5028810"/>
            <a:ext cx="4832382" cy="1391296"/>
          </a:xfrm>
          <a:prstGeom prst="line">
            <a:avLst/>
          </a:prstGeom>
          <a:ln w="635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5" idx="0"/>
            <a:endCxn id="47" idx="6"/>
          </p:cNvCxnSpPr>
          <p:nvPr/>
        </p:nvCxnSpPr>
        <p:spPr>
          <a:xfrm flipH="1" flipV="1">
            <a:off x="3900890" y="4511658"/>
            <a:ext cx="4832376" cy="4272"/>
          </a:xfrm>
          <a:prstGeom prst="line">
            <a:avLst/>
          </a:prstGeom>
          <a:ln w="635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12"/>
          <p:cNvSpPr>
            <a:spLocks noChangeArrowheads="1"/>
          </p:cNvSpPr>
          <p:nvPr/>
        </p:nvSpPr>
        <p:spPr bwMode="auto">
          <a:xfrm>
            <a:off x="2398083" y="3760257"/>
            <a:ext cx="1502806" cy="1502806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none" lIns="243840" tIns="121920" rIns="243840" bIns="121920" numCol="1" anchor="ctr" anchorCtr="0" compatLnSpc="1">
            <a:prstTxWarp prst="textNoShape">
              <a:avLst/>
            </a:prstTxWarp>
          </a:bodyPr>
          <a:lstStyle/>
          <a:p>
            <a:pPr algn="ctr" defTabSz="2438340"/>
            <a:r>
              <a:rPr lang="en-US" sz="4266" dirty="0">
                <a:solidFill>
                  <a:srgbClr val="FFFFFF"/>
                </a:solidFill>
                <a:latin typeface="Open Sans Light"/>
              </a:rPr>
              <a:t>39%</a:t>
            </a:r>
          </a:p>
        </p:txBody>
      </p:sp>
      <p:sp>
        <p:nvSpPr>
          <p:cNvPr id="48" name="Oval 12"/>
          <p:cNvSpPr>
            <a:spLocks noChangeArrowheads="1"/>
          </p:cNvSpPr>
          <p:nvPr/>
        </p:nvSpPr>
        <p:spPr bwMode="auto">
          <a:xfrm>
            <a:off x="2398081" y="5668705"/>
            <a:ext cx="1502806" cy="1502806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none" lIns="243840" tIns="121920" rIns="243840" bIns="121920" numCol="1" anchor="ctr" anchorCtr="0" compatLnSpc="1">
            <a:prstTxWarp prst="textNoShape">
              <a:avLst/>
            </a:prstTxWarp>
          </a:bodyPr>
          <a:lstStyle/>
          <a:p>
            <a:pPr algn="ctr" defTabSz="2438340"/>
            <a:r>
              <a:rPr lang="en-US" sz="4266" dirty="0">
                <a:solidFill>
                  <a:srgbClr val="FFFFFF"/>
                </a:solidFill>
                <a:latin typeface="Open Sans Light"/>
              </a:rPr>
              <a:t>66%</a:t>
            </a:r>
          </a:p>
        </p:txBody>
      </p:sp>
      <p:sp>
        <p:nvSpPr>
          <p:cNvPr id="49" name="Oval 12"/>
          <p:cNvSpPr>
            <a:spLocks noChangeArrowheads="1"/>
          </p:cNvSpPr>
          <p:nvPr/>
        </p:nvSpPr>
        <p:spPr bwMode="auto">
          <a:xfrm>
            <a:off x="2398081" y="7549383"/>
            <a:ext cx="1502806" cy="1502806"/>
          </a:xfrm>
          <a:prstGeom prst="ellipse">
            <a:avLst/>
          </a:pr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none" lIns="243840" tIns="121920" rIns="243840" bIns="121920" numCol="1" anchor="ctr" anchorCtr="0" compatLnSpc="1">
            <a:prstTxWarp prst="textNoShape">
              <a:avLst/>
            </a:prstTxWarp>
          </a:bodyPr>
          <a:lstStyle/>
          <a:p>
            <a:pPr algn="ctr" defTabSz="2438340"/>
            <a:r>
              <a:rPr lang="en-US" sz="4266" dirty="0">
                <a:solidFill>
                  <a:srgbClr val="FFFFFF"/>
                </a:solidFill>
                <a:latin typeface="Open Sans Light"/>
              </a:rPr>
              <a:t>48%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8168923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4BFCDF-C848-4852-8D66-CBBF0F001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Pyramid Sample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108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4" name="Freeform 43"/>
          <p:cNvSpPr>
            <a:spLocks/>
          </p:cNvSpPr>
          <p:nvPr/>
        </p:nvSpPr>
        <p:spPr bwMode="auto">
          <a:xfrm>
            <a:off x="5126037" y="5003801"/>
            <a:ext cx="2152650" cy="1758950"/>
          </a:xfrm>
          <a:custGeom>
            <a:avLst/>
            <a:gdLst>
              <a:gd name="T0" fmla="*/ 182 w 678"/>
              <a:gd name="T1" fmla="*/ 554 h 554"/>
              <a:gd name="T2" fmla="*/ 678 w 678"/>
              <a:gd name="T3" fmla="*/ 218 h 554"/>
              <a:gd name="T4" fmla="*/ 541 w 678"/>
              <a:gd name="T5" fmla="*/ 0 h 554"/>
              <a:gd name="T6" fmla="*/ 0 w 678"/>
              <a:gd name="T7" fmla="*/ 365 h 554"/>
              <a:gd name="T8" fmla="*/ 182 w 678"/>
              <a:gd name="T9" fmla="*/ 554 h 5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8" h="554">
                <a:moveTo>
                  <a:pt x="182" y="554"/>
                </a:moveTo>
                <a:lnTo>
                  <a:pt x="678" y="218"/>
                </a:lnTo>
                <a:lnTo>
                  <a:pt x="541" y="0"/>
                </a:lnTo>
                <a:lnTo>
                  <a:pt x="0" y="365"/>
                </a:lnTo>
                <a:lnTo>
                  <a:pt x="182" y="554"/>
                </a:lnTo>
                <a:close/>
              </a:path>
            </a:pathLst>
          </a:custGeom>
          <a:solidFill>
            <a:srgbClr val="D7EAC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5" name="Freeform 44"/>
          <p:cNvSpPr>
            <a:spLocks/>
          </p:cNvSpPr>
          <p:nvPr/>
        </p:nvSpPr>
        <p:spPr bwMode="auto">
          <a:xfrm>
            <a:off x="2125663" y="8048626"/>
            <a:ext cx="7305674" cy="3063876"/>
          </a:xfrm>
          <a:custGeom>
            <a:avLst/>
            <a:gdLst>
              <a:gd name="T0" fmla="*/ 2075 w 2301"/>
              <a:gd name="T1" fmla="*/ 0 h 965"/>
              <a:gd name="T2" fmla="*/ 226 w 2301"/>
              <a:gd name="T3" fmla="*/ 593 h 965"/>
              <a:gd name="T4" fmla="*/ 0 w 2301"/>
              <a:gd name="T5" fmla="*/ 965 h 965"/>
              <a:gd name="T6" fmla="*/ 2301 w 2301"/>
              <a:gd name="T7" fmla="*/ 375 h 965"/>
              <a:gd name="T8" fmla="*/ 2075 w 2301"/>
              <a:gd name="T9" fmla="*/ 0 h 9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01" h="965">
                <a:moveTo>
                  <a:pt x="2075" y="0"/>
                </a:moveTo>
                <a:lnTo>
                  <a:pt x="226" y="593"/>
                </a:lnTo>
                <a:lnTo>
                  <a:pt x="0" y="965"/>
                </a:lnTo>
                <a:lnTo>
                  <a:pt x="2301" y="375"/>
                </a:lnTo>
                <a:lnTo>
                  <a:pt x="2075" y="0"/>
                </a:lnTo>
                <a:close/>
              </a:path>
            </a:pathLst>
          </a:custGeom>
          <a:solidFill>
            <a:srgbClr val="85BF3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6" name="Freeform 45"/>
          <p:cNvSpPr>
            <a:spLocks/>
          </p:cNvSpPr>
          <p:nvPr/>
        </p:nvSpPr>
        <p:spPr bwMode="auto">
          <a:xfrm>
            <a:off x="3268663" y="6162676"/>
            <a:ext cx="5022850" cy="3076576"/>
          </a:xfrm>
          <a:custGeom>
            <a:avLst/>
            <a:gdLst>
              <a:gd name="T0" fmla="*/ 1352 w 1582"/>
              <a:gd name="T1" fmla="*/ 0 h 969"/>
              <a:gd name="T2" fmla="*/ 226 w 1582"/>
              <a:gd name="T3" fmla="*/ 594 h 969"/>
              <a:gd name="T4" fmla="*/ 0 w 1582"/>
              <a:gd name="T5" fmla="*/ 969 h 969"/>
              <a:gd name="T6" fmla="*/ 1582 w 1582"/>
              <a:gd name="T7" fmla="*/ 379 h 969"/>
              <a:gd name="T8" fmla="*/ 1352 w 1582"/>
              <a:gd name="T9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82" h="969">
                <a:moveTo>
                  <a:pt x="1352" y="0"/>
                </a:moveTo>
                <a:lnTo>
                  <a:pt x="226" y="594"/>
                </a:lnTo>
                <a:lnTo>
                  <a:pt x="0" y="969"/>
                </a:lnTo>
                <a:lnTo>
                  <a:pt x="1582" y="379"/>
                </a:lnTo>
                <a:lnTo>
                  <a:pt x="1352" y="0"/>
                </a:lnTo>
                <a:close/>
              </a:path>
            </a:pathLst>
          </a:custGeom>
          <a:solidFill>
            <a:srgbClr val="B2D78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7" name="Freeform 46"/>
          <p:cNvSpPr>
            <a:spLocks/>
          </p:cNvSpPr>
          <p:nvPr/>
        </p:nvSpPr>
        <p:spPr bwMode="auto">
          <a:xfrm>
            <a:off x="2125663" y="9931400"/>
            <a:ext cx="8435974" cy="1181100"/>
          </a:xfrm>
          <a:custGeom>
            <a:avLst/>
            <a:gdLst>
              <a:gd name="T0" fmla="*/ 226 w 2657"/>
              <a:gd name="T1" fmla="*/ 0 h 372"/>
              <a:gd name="T2" fmla="*/ 0 w 2657"/>
              <a:gd name="T3" fmla="*/ 372 h 372"/>
              <a:gd name="T4" fmla="*/ 2657 w 2657"/>
              <a:gd name="T5" fmla="*/ 372 h 372"/>
              <a:gd name="T6" fmla="*/ 2431 w 2657"/>
              <a:gd name="T7" fmla="*/ 0 h 372"/>
              <a:gd name="T8" fmla="*/ 226 w 2657"/>
              <a:gd name="T9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57" h="372">
                <a:moveTo>
                  <a:pt x="226" y="0"/>
                </a:moveTo>
                <a:lnTo>
                  <a:pt x="0" y="372"/>
                </a:lnTo>
                <a:lnTo>
                  <a:pt x="2657" y="372"/>
                </a:lnTo>
                <a:lnTo>
                  <a:pt x="2431" y="0"/>
                </a:lnTo>
                <a:lnTo>
                  <a:pt x="226" y="0"/>
                </a:lnTo>
                <a:close/>
              </a:path>
            </a:pathLst>
          </a:custGeom>
          <a:solidFill>
            <a:srgbClr val="70A13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8" name="Freeform 47"/>
          <p:cNvSpPr>
            <a:spLocks/>
          </p:cNvSpPr>
          <p:nvPr/>
        </p:nvSpPr>
        <p:spPr bwMode="auto">
          <a:xfrm>
            <a:off x="4395786" y="6162677"/>
            <a:ext cx="3895724" cy="1203326"/>
          </a:xfrm>
          <a:custGeom>
            <a:avLst/>
            <a:gdLst>
              <a:gd name="T0" fmla="*/ 1227 w 1227"/>
              <a:gd name="T1" fmla="*/ 379 h 379"/>
              <a:gd name="T2" fmla="*/ 997 w 1227"/>
              <a:gd name="T3" fmla="*/ 0 h 379"/>
              <a:gd name="T4" fmla="*/ 230 w 1227"/>
              <a:gd name="T5" fmla="*/ 0 h 379"/>
              <a:gd name="T6" fmla="*/ 0 w 1227"/>
              <a:gd name="T7" fmla="*/ 379 h 379"/>
              <a:gd name="T8" fmla="*/ 1227 w 1227"/>
              <a:gd name="T9" fmla="*/ 379 h 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7" h="379">
                <a:moveTo>
                  <a:pt x="1227" y="379"/>
                </a:moveTo>
                <a:lnTo>
                  <a:pt x="997" y="0"/>
                </a:lnTo>
                <a:lnTo>
                  <a:pt x="230" y="0"/>
                </a:lnTo>
                <a:lnTo>
                  <a:pt x="0" y="379"/>
                </a:lnTo>
                <a:lnTo>
                  <a:pt x="1227" y="379"/>
                </a:lnTo>
                <a:close/>
              </a:path>
            </a:pathLst>
          </a:custGeom>
          <a:solidFill>
            <a:srgbClr val="CAE3AB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9" name="Freeform 48"/>
          <p:cNvSpPr>
            <a:spLocks/>
          </p:cNvSpPr>
          <p:nvPr/>
        </p:nvSpPr>
        <p:spPr bwMode="auto">
          <a:xfrm>
            <a:off x="3268663" y="8048627"/>
            <a:ext cx="6153150" cy="1190626"/>
          </a:xfrm>
          <a:custGeom>
            <a:avLst/>
            <a:gdLst>
              <a:gd name="T0" fmla="*/ 226 w 1938"/>
              <a:gd name="T1" fmla="*/ 0 h 375"/>
              <a:gd name="T2" fmla="*/ 0 w 1938"/>
              <a:gd name="T3" fmla="*/ 375 h 375"/>
              <a:gd name="T4" fmla="*/ 1938 w 1938"/>
              <a:gd name="T5" fmla="*/ 375 h 375"/>
              <a:gd name="T6" fmla="*/ 1712 w 1938"/>
              <a:gd name="T7" fmla="*/ 0 h 375"/>
              <a:gd name="T8" fmla="*/ 226 w 1938"/>
              <a:gd name="T9" fmla="*/ 0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38" h="375">
                <a:moveTo>
                  <a:pt x="226" y="0"/>
                </a:moveTo>
                <a:lnTo>
                  <a:pt x="0" y="375"/>
                </a:lnTo>
                <a:lnTo>
                  <a:pt x="1938" y="375"/>
                </a:lnTo>
                <a:lnTo>
                  <a:pt x="1712" y="0"/>
                </a:lnTo>
                <a:lnTo>
                  <a:pt x="226" y="0"/>
                </a:lnTo>
                <a:close/>
              </a:path>
            </a:pathLst>
          </a:custGeom>
          <a:solidFill>
            <a:srgbClr val="A0CE6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0" name="Freeform 49"/>
          <p:cNvSpPr>
            <a:spLocks/>
          </p:cNvSpPr>
          <p:nvPr/>
        </p:nvSpPr>
        <p:spPr bwMode="auto">
          <a:xfrm>
            <a:off x="5408613" y="4235450"/>
            <a:ext cx="1870074" cy="1460500"/>
          </a:xfrm>
          <a:custGeom>
            <a:avLst/>
            <a:gdLst>
              <a:gd name="T0" fmla="*/ 0 w 589"/>
              <a:gd name="T1" fmla="*/ 460 h 460"/>
              <a:gd name="T2" fmla="*/ 589 w 589"/>
              <a:gd name="T3" fmla="*/ 460 h 460"/>
              <a:gd name="T4" fmla="*/ 300 w 589"/>
              <a:gd name="T5" fmla="*/ 0 h 460"/>
              <a:gd name="T6" fmla="*/ 0 w 589"/>
              <a:gd name="T7" fmla="*/ 460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89" h="460">
                <a:moveTo>
                  <a:pt x="0" y="460"/>
                </a:moveTo>
                <a:lnTo>
                  <a:pt x="589" y="460"/>
                </a:lnTo>
                <a:lnTo>
                  <a:pt x="300" y="0"/>
                </a:lnTo>
                <a:lnTo>
                  <a:pt x="0" y="460"/>
                </a:lnTo>
                <a:close/>
              </a:path>
            </a:pathLst>
          </a:custGeom>
          <a:solidFill>
            <a:srgbClr val="E2F0D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cxnSp>
        <p:nvCxnSpPr>
          <p:cNvPr id="91" name="Straight Connector 90"/>
          <p:cNvCxnSpPr/>
          <p:nvPr/>
        </p:nvCxnSpPr>
        <p:spPr>
          <a:xfrm>
            <a:off x="8356716" y="6682330"/>
            <a:ext cx="5040000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9436716" y="8608980"/>
            <a:ext cx="3960000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7132716" y="4849916"/>
            <a:ext cx="6264000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10516716" y="10471478"/>
            <a:ext cx="2880000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9C436C7F-53AB-480A-B43A-33E3F7925398}"/>
              </a:ext>
            </a:extLst>
          </p:cNvPr>
          <p:cNvSpPr/>
          <p:nvPr/>
        </p:nvSpPr>
        <p:spPr>
          <a:xfrm>
            <a:off x="14076878" y="4849916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5C79D89-A3F1-44AC-907D-1536335B0EC4}"/>
              </a:ext>
            </a:extLst>
          </p:cNvPr>
          <p:cNvSpPr/>
          <p:nvPr/>
        </p:nvSpPr>
        <p:spPr>
          <a:xfrm>
            <a:off x="14009091" y="4332420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48D0921-E71A-4D4C-998D-6420FBD07651}"/>
              </a:ext>
            </a:extLst>
          </p:cNvPr>
          <p:cNvSpPr/>
          <p:nvPr/>
        </p:nvSpPr>
        <p:spPr>
          <a:xfrm>
            <a:off x="14076878" y="6762722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9ECBBF9-3382-41D4-A5E0-0BAABF4F8DDB}"/>
              </a:ext>
            </a:extLst>
          </p:cNvPr>
          <p:cNvSpPr/>
          <p:nvPr/>
        </p:nvSpPr>
        <p:spPr>
          <a:xfrm>
            <a:off x="14009091" y="6245226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157DE6C-90EC-4773-9EE5-AF491A661432}"/>
              </a:ext>
            </a:extLst>
          </p:cNvPr>
          <p:cNvSpPr/>
          <p:nvPr/>
        </p:nvSpPr>
        <p:spPr>
          <a:xfrm>
            <a:off x="14076878" y="8608980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85CE366A-4C03-4CE2-A365-979B4964DBEB}"/>
              </a:ext>
            </a:extLst>
          </p:cNvPr>
          <p:cNvSpPr/>
          <p:nvPr/>
        </p:nvSpPr>
        <p:spPr>
          <a:xfrm>
            <a:off x="14009091" y="8091484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D4433107-EC8D-40F0-B736-1E434AEB77D1}"/>
              </a:ext>
            </a:extLst>
          </p:cNvPr>
          <p:cNvSpPr/>
          <p:nvPr/>
        </p:nvSpPr>
        <p:spPr>
          <a:xfrm>
            <a:off x="14076878" y="10455238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43A8589A-409A-4AA0-B6F7-8106E61B0FCA}"/>
              </a:ext>
            </a:extLst>
          </p:cNvPr>
          <p:cNvSpPr/>
          <p:nvPr/>
        </p:nvSpPr>
        <p:spPr>
          <a:xfrm>
            <a:off x="14009091" y="9937742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781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1164D86-602C-42E1-AB44-2E1EAE4CC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Pyramid Sample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109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79731" y="7285128"/>
            <a:ext cx="8830962" cy="4051804"/>
            <a:chOff x="3888259" y="3642564"/>
            <a:chExt cx="4415481" cy="2025902"/>
          </a:xfrm>
        </p:grpSpPr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588624" y="3642564"/>
              <a:ext cx="3014751" cy="1002461"/>
            </a:xfrm>
            <a:custGeom>
              <a:avLst/>
              <a:gdLst>
                <a:gd name="T0" fmla="*/ 0 w 947"/>
                <a:gd name="T1" fmla="*/ 198 h 430"/>
                <a:gd name="T2" fmla="*/ 473 w 947"/>
                <a:gd name="T3" fmla="*/ 0 h 430"/>
                <a:gd name="T4" fmla="*/ 947 w 947"/>
                <a:gd name="T5" fmla="*/ 198 h 430"/>
                <a:gd name="T6" fmla="*/ 473 w 947"/>
                <a:gd name="T7" fmla="*/ 430 h 430"/>
                <a:gd name="T8" fmla="*/ 0 w 947"/>
                <a:gd name="T9" fmla="*/ 198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7" h="430">
                  <a:moveTo>
                    <a:pt x="0" y="198"/>
                  </a:moveTo>
                  <a:lnTo>
                    <a:pt x="473" y="0"/>
                  </a:lnTo>
                  <a:lnTo>
                    <a:pt x="947" y="198"/>
                  </a:lnTo>
                  <a:lnTo>
                    <a:pt x="473" y="430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6094407" y="4104162"/>
              <a:ext cx="2209333" cy="1564304"/>
            </a:xfrm>
            <a:custGeom>
              <a:avLst/>
              <a:gdLst>
                <a:gd name="T0" fmla="*/ 0 w 694"/>
                <a:gd name="T1" fmla="*/ 671 h 671"/>
                <a:gd name="T2" fmla="*/ 694 w 694"/>
                <a:gd name="T3" fmla="*/ 329 h 671"/>
                <a:gd name="T4" fmla="*/ 474 w 694"/>
                <a:gd name="T5" fmla="*/ 0 h 671"/>
                <a:gd name="T6" fmla="*/ 0 w 694"/>
                <a:gd name="T7" fmla="*/ 232 h 671"/>
                <a:gd name="T8" fmla="*/ 0 w 694"/>
                <a:gd name="T9" fmla="*/ 671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671">
                  <a:moveTo>
                    <a:pt x="0" y="671"/>
                  </a:moveTo>
                  <a:lnTo>
                    <a:pt x="694" y="329"/>
                  </a:lnTo>
                  <a:lnTo>
                    <a:pt x="474" y="0"/>
                  </a:lnTo>
                  <a:lnTo>
                    <a:pt x="0" y="232"/>
                  </a:lnTo>
                  <a:lnTo>
                    <a:pt x="0" y="671"/>
                  </a:lnTo>
                  <a:close/>
                </a:path>
              </a:pathLst>
            </a:custGeom>
            <a:solidFill>
              <a:srgbClr val="70A13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3888259" y="4104162"/>
              <a:ext cx="2206148" cy="1564304"/>
            </a:xfrm>
            <a:custGeom>
              <a:avLst/>
              <a:gdLst>
                <a:gd name="T0" fmla="*/ 693 w 693"/>
                <a:gd name="T1" fmla="*/ 232 h 671"/>
                <a:gd name="T2" fmla="*/ 220 w 693"/>
                <a:gd name="T3" fmla="*/ 0 h 671"/>
                <a:gd name="T4" fmla="*/ 0 w 693"/>
                <a:gd name="T5" fmla="*/ 329 h 671"/>
                <a:gd name="T6" fmla="*/ 693 w 693"/>
                <a:gd name="T7" fmla="*/ 671 h 671"/>
                <a:gd name="T8" fmla="*/ 693 w 693"/>
                <a:gd name="T9" fmla="*/ 232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3" h="671">
                  <a:moveTo>
                    <a:pt x="693" y="232"/>
                  </a:moveTo>
                  <a:lnTo>
                    <a:pt x="220" y="0"/>
                  </a:lnTo>
                  <a:lnTo>
                    <a:pt x="0" y="329"/>
                  </a:lnTo>
                  <a:lnTo>
                    <a:pt x="693" y="671"/>
                  </a:lnTo>
                  <a:lnTo>
                    <a:pt x="693" y="232"/>
                  </a:lnTo>
                  <a:close/>
                </a:path>
              </a:pathLst>
            </a:custGeom>
            <a:solidFill>
              <a:srgbClr val="A0CE68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588697" y="5675915"/>
            <a:ext cx="5813026" cy="3049342"/>
            <a:chOff x="4642742" y="2837957"/>
            <a:chExt cx="2906513" cy="1524671"/>
          </a:xfrm>
        </p:grpSpPr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5343107" y="2837957"/>
              <a:ext cx="1505783" cy="501230"/>
            </a:xfrm>
            <a:custGeom>
              <a:avLst/>
              <a:gdLst>
                <a:gd name="T0" fmla="*/ 0 w 473"/>
                <a:gd name="T1" fmla="*/ 97 h 215"/>
                <a:gd name="T2" fmla="*/ 236 w 473"/>
                <a:gd name="T3" fmla="*/ 0 h 215"/>
                <a:gd name="T4" fmla="*/ 473 w 473"/>
                <a:gd name="T5" fmla="*/ 97 h 215"/>
                <a:gd name="T6" fmla="*/ 236 w 473"/>
                <a:gd name="T7" fmla="*/ 215 h 215"/>
                <a:gd name="T8" fmla="*/ 0 w 473"/>
                <a:gd name="T9" fmla="*/ 97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15">
                  <a:moveTo>
                    <a:pt x="0" y="97"/>
                  </a:moveTo>
                  <a:lnTo>
                    <a:pt x="236" y="0"/>
                  </a:lnTo>
                  <a:lnTo>
                    <a:pt x="473" y="97"/>
                  </a:lnTo>
                  <a:lnTo>
                    <a:pt x="236" y="215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6094407" y="3064093"/>
              <a:ext cx="1454848" cy="1298535"/>
            </a:xfrm>
            <a:custGeom>
              <a:avLst/>
              <a:gdLst>
                <a:gd name="T0" fmla="*/ 0 w 457"/>
                <a:gd name="T1" fmla="*/ 557 h 557"/>
                <a:gd name="T2" fmla="*/ 457 w 457"/>
                <a:gd name="T3" fmla="*/ 333 h 557"/>
                <a:gd name="T4" fmla="*/ 237 w 457"/>
                <a:gd name="T5" fmla="*/ 0 h 557"/>
                <a:gd name="T6" fmla="*/ 0 w 457"/>
                <a:gd name="T7" fmla="*/ 118 h 557"/>
                <a:gd name="T8" fmla="*/ 0 w 457"/>
                <a:gd name="T9" fmla="*/ 557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7" h="557">
                  <a:moveTo>
                    <a:pt x="0" y="557"/>
                  </a:moveTo>
                  <a:lnTo>
                    <a:pt x="457" y="333"/>
                  </a:lnTo>
                  <a:lnTo>
                    <a:pt x="237" y="0"/>
                  </a:lnTo>
                  <a:lnTo>
                    <a:pt x="0" y="118"/>
                  </a:lnTo>
                  <a:lnTo>
                    <a:pt x="0" y="557"/>
                  </a:lnTo>
                  <a:close/>
                </a:path>
              </a:pathLst>
            </a:custGeom>
            <a:solidFill>
              <a:srgbClr val="EC383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4642742" y="3064093"/>
              <a:ext cx="1451665" cy="1298535"/>
            </a:xfrm>
            <a:custGeom>
              <a:avLst/>
              <a:gdLst>
                <a:gd name="T0" fmla="*/ 456 w 456"/>
                <a:gd name="T1" fmla="*/ 118 h 557"/>
                <a:gd name="T2" fmla="*/ 220 w 456"/>
                <a:gd name="T3" fmla="*/ 0 h 557"/>
                <a:gd name="T4" fmla="*/ 0 w 456"/>
                <a:gd name="T5" fmla="*/ 333 h 557"/>
                <a:gd name="T6" fmla="*/ 456 w 456"/>
                <a:gd name="T7" fmla="*/ 557 h 557"/>
                <a:gd name="T8" fmla="*/ 456 w 456"/>
                <a:gd name="T9" fmla="*/ 118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6" h="557">
                  <a:moveTo>
                    <a:pt x="456" y="118"/>
                  </a:moveTo>
                  <a:lnTo>
                    <a:pt x="220" y="0"/>
                  </a:lnTo>
                  <a:lnTo>
                    <a:pt x="0" y="333"/>
                  </a:lnTo>
                  <a:lnTo>
                    <a:pt x="456" y="557"/>
                  </a:lnTo>
                  <a:lnTo>
                    <a:pt x="456" y="118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097667" y="4106515"/>
            <a:ext cx="2795090" cy="2065534"/>
            <a:chOff x="5397227" y="2053257"/>
            <a:chExt cx="1397545" cy="1032767"/>
          </a:xfrm>
        </p:grpSpPr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6094407" y="2053257"/>
              <a:ext cx="700365" cy="1032767"/>
            </a:xfrm>
            <a:custGeom>
              <a:avLst/>
              <a:gdLst>
                <a:gd name="T0" fmla="*/ 0 w 220"/>
                <a:gd name="T1" fmla="*/ 443 h 443"/>
                <a:gd name="T2" fmla="*/ 220 w 220"/>
                <a:gd name="T3" fmla="*/ 333 h 443"/>
                <a:gd name="T4" fmla="*/ 0 w 220"/>
                <a:gd name="T5" fmla="*/ 0 h 443"/>
                <a:gd name="T6" fmla="*/ 0 w 220"/>
                <a:gd name="T7" fmla="*/ 4 h 443"/>
                <a:gd name="T8" fmla="*/ 0 w 220"/>
                <a:gd name="T9" fmla="*/ 44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443">
                  <a:moveTo>
                    <a:pt x="0" y="443"/>
                  </a:moveTo>
                  <a:lnTo>
                    <a:pt x="220" y="333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43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5397227" y="2053257"/>
              <a:ext cx="697180" cy="1032767"/>
            </a:xfrm>
            <a:custGeom>
              <a:avLst/>
              <a:gdLst>
                <a:gd name="T0" fmla="*/ 219 w 219"/>
                <a:gd name="T1" fmla="*/ 4 h 443"/>
                <a:gd name="T2" fmla="*/ 219 w 219"/>
                <a:gd name="T3" fmla="*/ 0 h 443"/>
                <a:gd name="T4" fmla="*/ 0 w 219"/>
                <a:gd name="T5" fmla="*/ 333 h 443"/>
                <a:gd name="T6" fmla="*/ 219 w 219"/>
                <a:gd name="T7" fmla="*/ 443 h 443"/>
                <a:gd name="T8" fmla="*/ 219 w 219"/>
                <a:gd name="T9" fmla="*/ 4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443">
                  <a:moveTo>
                    <a:pt x="219" y="4"/>
                  </a:moveTo>
                  <a:lnTo>
                    <a:pt x="219" y="0"/>
                  </a:lnTo>
                  <a:lnTo>
                    <a:pt x="0" y="333"/>
                  </a:lnTo>
                  <a:lnTo>
                    <a:pt x="219" y="443"/>
                  </a:lnTo>
                  <a:lnTo>
                    <a:pt x="219" y="4"/>
                  </a:lnTo>
                  <a:close/>
                </a:path>
              </a:pathLst>
            </a:custGeom>
            <a:solidFill>
              <a:srgbClr val="EF9527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cxnSp>
        <p:nvCxnSpPr>
          <p:cNvPr id="120" name="Straight Connector 119"/>
          <p:cNvCxnSpPr/>
          <p:nvPr/>
        </p:nvCxnSpPr>
        <p:spPr>
          <a:xfrm>
            <a:off x="8153544" y="4996034"/>
            <a:ext cx="5400000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9449544" y="7065184"/>
            <a:ext cx="4104000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/>
          <p:nvPr/>
        </p:nvCxnSpPr>
        <p:spPr>
          <a:xfrm>
            <a:off x="10629005" y="9172590"/>
            <a:ext cx="2701486" cy="732640"/>
          </a:xfrm>
          <a:prstGeom prst="bentConnector3">
            <a:avLst/>
          </a:prstGeom>
          <a:ln w="19050">
            <a:solidFill>
              <a:schemeClr val="tx2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E246FD5A-847C-4DDA-B0C3-ED3C2CC1489D}"/>
              </a:ext>
            </a:extLst>
          </p:cNvPr>
          <p:cNvSpPr/>
          <p:nvPr/>
        </p:nvSpPr>
        <p:spPr>
          <a:xfrm>
            <a:off x="14508678" y="4968029"/>
            <a:ext cx="72337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4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4C4CA4D-FE3E-4BCC-952F-589FE08C78BB}"/>
              </a:ext>
            </a:extLst>
          </p:cNvPr>
          <p:cNvSpPr/>
          <p:nvPr/>
        </p:nvSpPr>
        <p:spPr>
          <a:xfrm>
            <a:off x="14440890" y="4450533"/>
            <a:ext cx="54164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800" dirty="0">
              <a:latin typeface="+mj-lt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2179542-27B1-4FB7-BCDA-2BCEC6959E16}"/>
              </a:ext>
            </a:extLst>
          </p:cNvPr>
          <p:cNvSpPr/>
          <p:nvPr/>
        </p:nvSpPr>
        <p:spPr>
          <a:xfrm>
            <a:off x="14508678" y="7065184"/>
            <a:ext cx="72337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4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22A15FD-DC39-41AB-9F33-E2AF35D681CE}"/>
              </a:ext>
            </a:extLst>
          </p:cNvPr>
          <p:cNvSpPr/>
          <p:nvPr/>
        </p:nvSpPr>
        <p:spPr>
          <a:xfrm>
            <a:off x="14440890" y="6547688"/>
            <a:ext cx="54164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800" dirty="0">
              <a:latin typeface="+mj-lt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2893C94-76C6-4197-A5CB-F74C7AD234E1}"/>
              </a:ext>
            </a:extLst>
          </p:cNvPr>
          <p:cNvSpPr/>
          <p:nvPr/>
        </p:nvSpPr>
        <p:spPr>
          <a:xfrm>
            <a:off x="14508678" y="9748921"/>
            <a:ext cx="72337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4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F5FD207-51BD-47FD-934D-6A72AC88BECB}"/>
              </a:ext>
            </a:extLst>
          </p:cNvPr>
          <p:cNvSpPr/>
          <p:nvPr/>
        </p:nvSpPr>
        <p:spPr>
          <a:xfrm>
            <a:off x="14440890" y="9231425"/>
            <a:ext cx="54164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800" dirty="0"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8370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Freeform: Shape 157">
            <a:extLst>
              <a:ext uri="{FF2B5EF4-FFF2-40B4-BE49-F238E27FC236}">
                <a16:creationId xmlns:a16="http://schemas.microsoft.com/office/drawing/2014/main" id="{4B716CAF-E819-49C3-BC88-1970078B86B4}"/>
              </a:ext>
            </a:extLst>
          </p:cNvPr>
          <p:cNvSpPr/>
          <p:nvPr/>
        </p:nvSpPr>
        <p:spPr>
          <a:xfrm>
            <a:off x="4946582" y="6770493"/>
            <a:ext cx="1872183" cy="1000226"/>
          </a:xfrm>
          <a:custGeom>
            <a:avLst/>
            <a:gdLst>
              <a:gd name="connsiteX0" fmla="*/ 1072578 w 1872210"/>
              <a:gd name="connsiteY0" fmla="*/ 999609 h 1000240"/>
              <a:gd name="connsiteX1" fmla="*/ 1872211 w 1872210"/>
              <a:gd name="connsiteY1" fmla="*/ 695118 h 1000240"/>
              <a:gd name="connsiteX2" fmla="*/ 1760015 w 1872210"/>
              <a:gd name="connsiteY2" fmla="*/ 573047 h 1000240"/>
              <a:gd name="connsiteX3" fmla="*/ 1027316 w 1872210"/>
              <a:gd name="connsiteY3" fmla="*/ 831179 h 1000240"/>
              <a:gd name="connsiteX4" fmla="*/ 1027316 w 1872210"/>
              <a:gd name="connsiteY4" fmla="*/ 831453 h 1000240"/>
              <a:gd name="connsiteX5" fmla="*/ 161573 w 1872210"/>
              <a:gd name="connsiteY5" fmla="*/ 0 h 1000240"/>
              <a:gd name="connsiteX6" fmla="*/ 0 w 1872210"/>
              <a:gd name="connsiteY6" fmla="*/ 42519 h 1000240"/>
              <a:gd name="connsiteX7" fmla="*/ 1072578 w 1872210"/>
              <a:gd name="connsiteY7" fmla="*/ 999609 h 100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2210" h="1000240">
                <a:moveTo>
                  <a:pt x="1072578" y="999609"/>
                </a:moveTo>
                <a:cubicBezTo>
                  <a:pt x="1352929" y="1009210"/>
                  <a:pt x="1646174" y="909359"/>
                  <a:pt x="1872211" y="695118"/>
                </a:cubicBezTo>
                <a:lnTo>
                  <a:pt x="1760015" y="573047"/>
                </a:lnTo>
                <a:cubicBezTo>
                  <a:pt x="1578967" y="745318"/>
                  <a:pt x="1305473" y="854770"/>
                  <a:pt x="1027316" y="831179"/>
                </a:cubicBezTo>
                <a:lnTo>
                  <a:pt x="1027316" y="831453"/>
                </a:lnTo>
                <a:cubicBezTo>
                  <a:pt x="577162" y="796067"/>
                  <a:pt x="214516" y="444941"/>
                  <a:pt x="161573" y="0"/>
                </a:cubicBezTo>
                <a:lnTo>
                  <a:pt x="0" y="42519"/>
                </a:lnTo>
                <a:cubicBezTo>
                  <a:pt x="74614" y="573322"/>
                  <a:pt x="524768" y="985345"/>
                  <a:pt x="1072578" y="999609"/>
                </a:cubicBezTo>
                <a:close/>
              </a:path>
            </a:pathLst>
          </a:custGeom>
          <a:solidFill>
            <a:srgbClr val="264653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30BFAE72-4610-4F77-9657-74C198B40E44}"/>
              </a:ext>
            </a:extLst>
          </p:cNvPr>
          <p:cNvSpPr/>
          <p:nvPr/>
        </p:nvSpPr>
        <p:spPr>
          <a:xfrm>
            <a:off x="3892124" y="5345715"/>
            <a:ext cx="3535615" cy="3468683"/>
          </a:xfrm>
          <a:custGeom>
            <a:avLst/>
            <a:gdLst>
              <a:gd name="connsiteX0" fmla="*/ 2156677 w 3535666"/>
              <a:gd name="connsiteY0" fmla="*/ 3468733 h 3468733"/>
              <a:gd name="connsiteX1" fmla="*/ 3535666 w 3535666"/>
              <a:gd name="connsiteY1" fmla="*/ 2973318 h 3468733"/>
              <a:gd name="connsiteX2" fmla="*/ 3444319 w 3535666"/>
              <a:gd name="connsiteY2" fmla="*/ 2807082 h 3468733"/>
              <a:gd name="connsiteX3" fmla="*/ 2156677 w 3535666"/>
              <a:gd name="connsiteY3" fmla="*/ 3286861 h 3468733"/>
              <a:gd name="connsiteX4" fmla="*/ 600204 w 3535666"/>
              <a:gd name="connsiteY4" fmla="*/ 107807 h 3468733"/>
              <a:gd name="connsiteX5" fmla="*/ 447410 w 3535666"/>
              <a:gd name="connsiteY5" fmla="*/ 0 h 3468733"/>
              <a:gd name="connsiteX6" fmla="*/ 0 w 3535666"/>
              <a:gd name="connsiteY6" fmla="*/ 1312605 h 3468733"/>
              <a:gd name="connsiteX7" fmla="*/ 2156677 w 3535666"/>
              <a:gd name="connsiteY7" fmla="*/ 3468733 h 3468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5666" h="3468733">
                <a:moveTo>
                  <a:pt x="2156677" y="3468733"/>
                </a:moveTo>
                <a:cubicBezTo>
                  <a:pt x="2647704" y="3468733"/>
                  <a:pt x="3134615" y="3305515"/>
                  <a:pt x="3535666" y="2973318"/>
                </a:cubicBezTo>
                <a:lnTo>
                  <a:pt x="3444319" y="2807082"/>
                </a:lnTo>
                <a:cubicBezTo>
                  <a:pt x="3098406" y="3105538"/>
                  <a:pt x="2648527" y="3286861"/>
                  <a:pt x="2156677" y="3286861"/>
                </a:cubicBezTo>
                <a:cubicBezTo>
                  <a:pt x="524767" y="3286861"/>
                  <a:pt x="-407635" y="1413005"/>
                  <a:pt x="600204" y="107807"/>
                </a:cubicBezTo>
                <a:lnTo>
                  <a:pt x="447410" y="0"/>
                </a:lnTo>
                <a:cubicBezTo>
                  <a:pt x="167059" y="363744"/>
                  <a:pt x="0" y="818835"/>
                  <a:pt x="0" y="1312605"/>
                </a:cubicBezTo>
                <a:cubicBezTo>
                  <a:pt x="274" y="2501219"/>
                  <a:pt x="967514" y="3468733"/>
                  <a:pt x="2156677" y="3468733"/>
                </a:cubicBezTo>
                <a:close/>
              </a:path>
            </a:pathLst>
          </a:custGeom>
          <a:solidFill>
            <a:srgbClr val="2A9D8F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0" name="Freeform: Shape 159">
            <a:extLst>
              <a:ext uri="{FF2B5EF4-FFF2-40B4-BE49-F238E27FC236}">
                <a16:creationId xmlns:a16="http://schemas.microsoft.com/office/drawing/2014/main" id="{43DBFAF7-6B0D-4A0C-8B03-69B71C3A34ED}"/>
              </a:ext>
            </a:extLst>
          </p:cNvPr>
          <p:cNvSpPr/>
          <p:nvPr/>
        </p:nvSpPr>
        <p:spPr>
          <a:xfrm>
            <a:off x="3337191" y="3946506"/>
            <a:ext cx="4605433" cy="5246990"/>
          </a:xfrm>
          <a:custGeom>
            <a:avLst/>
            <a:gdLst>
              <a:gd name="connsiteX0" fmla="*/ 2665260 w 4605500"/>
              <a:gd name="connsiteY0" fmla="*/ 487 h 5247065"/>
              <a:gd name="connsiteX1" fmla="*/ 0 w 4605500"/>
              <a:gd name="connsiteY1" fmla="*/ 2711558 h 5247065"/>
              <a:gd name="connsiteX2" fmla="*/ 1750688 w 4605500"/>
              <a:gd name="connsiteY2" fmla="*/ 5247066 h 5247065"/>
              <a:gd name="connsiteX3" fmla="*/ 1804180 w 4605500"/>
              <a:gd name="connsiteY3" fmla="*/ 5076716 h 5247065"/>
              <a:gd name="connsiteX4" fmla="*/ 178032 w 4605500"/>
              <a:gd name="connsiteY4" fmla="*/ 2711832 h 5247065"/>
              <a:gd name="connsiteX5" fmla="*/ 2670472 w 4605500"/>
              <a:gd name="connsiteY5" fmla="*/ 178793 h 5247065"/>
              <a:gd name="connsiteX6" fmla="*/ 4470263 w 4605500"/>
              <a:gd name="connsiteY6" fmla="*/ 884061 h 5247065"/>
              <a:gd name="connsiteX7" fmla="*/ 4605501 w 4605500"/>
              <a:gd name="connsiteY7" fmla="*/ 767477 h 5247065"/>
              <a:gd name="connsiteX8" fmla="*/ 2665260 w 4605500"/>
              <a:gd name="connsiteY8" fmla="*/ 487 h 5247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05500" h="5247065">
                <a:moveTo>
                  <a:pt x="2665260" y="487"/>
                </a:moveTo>
                <a:cubicBezTo>
                  <a:pt x="1191357" y="25450"/>
                  <a:pt x="0" y="1231894"/>
                  <a:pt x="0" y="2711558"/>
                </a:cubicBezTo>
                <a:cubicBezTo>
                  <a:pt x="0" y="3868351"/>
                  <a:pt x="728311" y="4858360"/>
                  <a:pt x="1750688" y="5247066"/>
                </a:cubicBezTo>
                <a:lnTo>
                  <a:pt x="1804180" y="5076716"/>
                </a:lnTo>
                <a:cubicBezTo>
                  <a:pt x="854222" y="4710777"/>
                  <a:pt x="178032" y="3789073"/>
                  <a:pt x="178032" y="2711832"/>
                </a:cubicBezTo>
                <a:cubicBezTo>
                  <a:pt x="178032" y="1341621"/>
                  <a:pt x="1289014" y="204579"/>
                  <a:pt x="2670472" y="178793"/>
                </a:cubicBezTo>
                <a:cubicBezTo>
                  <a:pt x="3344742" y="167821"/>
                  <a:pt x="3984997" y="419094"/>
                  <a:pt x="4470263" y="884061"/>
                </a:cubicBezTo>
                <a:lnTo>
                  <a:pt x="4605501" y="767477"/>
                </a:lnTo>
                <a:cubicBezTo>
                  <a:pt x="4085945" y="263008"/>
                  <a:pt x="3392473" y="-13228"/>
                  <a:pt x="2665260" y="487"/>
                </a:cubicBezTo>
                <a:close/>
              </a:path>
            </a:pathLst>
          </a:custGeom>
          <a:solidFill>
            <a:srgbClr val="E9C46A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8F8A758E-FAA0-4ECD-AD4A-BF943996A362}"/>
              </a:ext>
            </a:extLst>
          </p:cNvPr>
          <p:cNvSpPr/>
          <p:nvPr/>
        </p:nvSpPr>
        <p:spPr>
          <a:xfrm>
            <a:off x="2820111" y="3429640"/>
            <a:ext cx="3231402" cy="6451009"/>
          </a:xfrm>
          <a:custGeom>
            <a:avLst/>
            <a:gdLst>
              <a:gd name="connsiteX0" fmla="*/ 0 w 3231449"/>
              <a:gd name="connsiteY0" fmla="*/ 3228432 h 6451102"/>
              <a:gd name="connsiteX1" fmla="*/ 3038331 w 3231449"/>
              <a:gd name="connsiteY1" fmla="*/ 6451103 h 6451102"/>
              <a:gd name="connsiteX2" fmla="*/ 3038331 w 3231449"/>
              <a:gd name="connsiteY2" fmla="*/ 6272797 h 6451102"/>
              <a:gd name="connsiteX3" fmla="*/ 177757 w 3231449"/>
              <a:gd name="connsiteY3" fmla="*/ 3228158 h 6451102"/>
              <a:gd name="connsiteX4" fmla="*/ 3231449 w 3231449"/>
              <a:gd name="connsiteY4" fmla="*/ 177757 h 6451102"/>
              <a:gd name="connsiteX5" fmla="*/ 3231449 w 3231449"/>
              <a:gd name="connsiteY5" fmla="*/ 0 h 6451102"/>
              <a:gd name="connsiteX6" fmla="*/ 0 w 3231449"/>
              <a:gd name="connsiteY6" fmla="*/ 3228432 h 6451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1449" h="6451102">
                <a:moveTo>
                  <a:pt x="0" y="3228432"/>
                </a:moveTo>
                <a:cubicBezTo>
                  <a:pt x="0" y="4944831"/>
                  <a:pt x="1346346" y="6352349"/>
                  <a:pt x="3038331" y="6451103"/>
                </a:cubicBezTo>
                <a:lnTo>
                  <a:pt x="3038331" y="6272797"/>
                </a:lnTo>
                <a:cubicBezTo>
                  <a:pt x="1444551" y="6174043"/>
                  <a:pt x="177757" y="4846351"/>
                  <a:pt x="177757" y="3228158"/>
                </a:cubicBezTo>
                <a:cubicBezTo>
                  <a:pt x="177757" y="1533155"/>
                  <a:pt x="1561410" y="179677"/>
                  <a:pt x="3231449" y="177757"/>
                </a:cubicBezTo>
                <a:lnTo>
                  <a:pt x="3231449" y="0"/>
                </a:lnTo>
                <a:cubicBezTo>
                  <a:pt x="1446197" y="2195"/>
                  <a:pt x="0" y="1448940"/>
                  <a:pt x="0" y="3228432"/>
                </a:cubicBezTo>
                <a:close/>
              </a:path>
            </a:pathLst>
          </a:custGeom>
          <a:solidFill>
            <a:srgbClr val="F4A261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2" name="Freeform: Shape 161">
            <a:extLst>
              <a:ext uri="{FF2B5EF4-FFF2-40B4-BE49-F238E27FC236}">
                <a16:creationId xmlns:a16="http://schemas.microsoft.com/office/drawing/2014/main" id="{4EDE0A70-F020-4F2B-ACCC-30A838BD2D02}"/>
              </a:ext>
            </a:extLst>
          </p:cNvPr>
          <p:cNvSpPr/>
          <p:nvPr/>
        </p:nvSpPr>
        <p:spPr>
          <a:xfrm>
            <a:off x="4409478" y="5079905"/>
            <a:ext cx="3284229" cy="3217412"/>
          </a:xfrm>
          <a:custGeom>
            <a:avLst/>
            <a:gdLst>
              <a:gd name="connsiteX0" fmla="*/ 0 w 3284277"/>
              <a:gd name="connsiteY0" fmla="*/ 1578143 h 3217458"/>
              <a:gd name="connsiteX1" fmla="*/ 1639316 w 3284277"/>
              <a:gd name="connsiteY1" fmla="*/ 3217459 h 3217458"/>
              <a:gd name="connsiteX2" fmla="*/ 2383262 w 3284277"/>
              <a:gd name="connsiteY2" fmla="*/ 3038605 h 3217458"/>
              <a:gd name="connsiteX3" fmla="*/ 2384634 w 3284277"/>
              <a:gd name="connsiteY3" fmla="*/ 3040799 h 3217458"/>
              <a:gd name="connsiteX4" fmla="*/ 3283569 w 3284277"/>
              <a:gd name="connsiteY4" fmla="*/ 1530687 h 3217458"/>
              <a:gd name="connsiteX5" fmla="*/ 3105538 w 3284277"/>
              <a:gd name="connsiteY5" fmla="*/ 1530687 h 3217458"/>
              <a:gd name="connsiteX6" fmla="*/ 1639316 w 3284277"/>
              <a:gd name="connsiteY6" fmla="*/ 3039428 h 3217458"/>
              <a:gd name="connsiteX7" fmla="*/ 177757 w 3284277"/>
              <a:gd name="connsiteY7" fmla="*/ 1578143 h 3217458"/>
              <a:gd name="connsiteX8" fmla="*/ 1247866 w 3284277"/>
              <a:gd name="connsiteY8" fmla="*/ 171996 h 3217458"/>
              <a:gd name="connsiteX9" fmla="*/ 1203976 w 3284277"/>
              <a:gd name="connsiteY9" fmla="*/ 0 h 3217458"/>
              <a:gd name="connsiteX10" fmla="*/ 0 w 3284277"/>
              <a:gd name="connsiteY10" fmla="*/ 1578143 h 3217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84277" h="3217458">
                <a:moveTo>
                  <a:pt x="0" y="1578143"/>
                </a:moveTo>
                <a:cubicBezTo>
                  <a:pt x="0" y="2482017"/>
                  <a:pt x="735443" y="3217459"/>
                  <a:pt x="1639316" y="3217459"/>
                </a:cubicBezTo>
                <a:cubicBezTo>
                  <a:pt x="1907049" y="3217459"/>
                  <a:pt x="2159694" y="3152995"/>
                  <a:pt x="2383262" y="3038605"/>
                </a:cubicBezTo>
                <a:lnTo>
                  <a:pt x="2384634" y="3040799"/>
                </a:lnTo>
                <a:cubicBezTo>
                  <a:pt x="2929701" y="2764288"/>
                  <a:pt x="3302771" y="2190143"/>
                  <a:pt x="3283569" y="1530687"/>
                </a:cubicBezTo>
                <a:lnTo>
                  <a:pt x="3105538" y="1530687"/>
                </a:lnTo>
                <a:cubicBezTo>
                  <a:pt x="3131323" y="2335257"/>
                  <a:pt x="2475707" y="3039428"/>
                  <a:pt x="1639316" y="3039428"/>
                </a:cubicBezTo>
                <a:cubicBezTo>
                  <a:pt x="833374" y="3039428"/>
                  <a:pt x="177757" y="2383811"/>
                  <a:pt x="177757" y="1578143"/>
                </a:cubicBezTo>
                <a:cubicBezTo>
                  <a:pt x="177757" y="958736"/>
                  <a:pt x="599107" y="355240"/>
                  <a:pt x="1247866" y="171996"/>
                </a:cubicBezTo>
                <a:lnTo>
                  <a:pt x="1203976" y="0"/>
                </a:lnTo>
                <a:cubicBezTo>
                  <a:pt x="470727" y="205463"/>
                  <a:pt x="0" y="859159"/>
                  <a:pt x="0" y="1578143"/>
                </a:cubicBezTo>
                <a:close/>
              </a:path>
            </a:pathLst>
          </a:custGeom>
          <a:solidFill>
            <a:srgbClr val="287271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3C7618B1-528F-4D9A-86CB-99F60E265E47}"/>
              </a:ext>
            </a:extLst>
          </p:cNvPr>
          <p:cNvSpPr/>
          <p:nvPr/>
        </p:nvSpPr>
        <p:spPr>
          <a:xfrm>
            <a:off x="2295075" y="4407564"/>
            <a:ext cx="1216028" cy="4850944"/>
          </a:xfrm>
          <a:custGeom>
            <a:avLst/>
            <a:gdLst>
              <a:gd name="connsiteX0" fmla="*/ 1050358 w 1216045"/>
              <a:gd name="connsiteY0" fmla="*/ 4851015 h 4851014"/>
              <a:gd name="connsiteX1" fmla="*/ 1216046 w 1216045"/>
              <a:gd name="connsiteY1" fmla="*/ 4765702 h 4851014"/>
              <a:gd name="connsiteX2" fmla="*/ 184341 w 1216045"/>
              <a:gd name="connsiteY2" fmla="*/ 2310569 h 4851014"/>
              <a:gd name="connsiteX3" fmla="*/ 904696 w 1216045"/>
              <a:gd name="connsiteY3" fmla="*/ 100126 h 4851014"/>
              <a:gd name="connsiteX4" fmla="*/ 751627 w 1216045"/>
              <a:gd name="connsiteY4" fmla="*/ 0 h 4851014"/>
              <a:gd name="connsiteX5" fmla="*/ 0 w 1216045"/>
              <a:gd name="connsiteY5" fmla="*/ 2250219 h 4851014"/>
              <a:gd name="connsiteX6" fmla="*/ 1050358 w 1216045"/>
              <a:gd name="connsiteY6" fmla="*/ 4851015 h 4851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6045" h="4851014">
                <a:moveTo>
                  <a:pt x="1050358" y="4851015"/>
                </a:moveTo>
                <a:lnTo>
                  <a:pt x="1216046" y="4765702"/>
                </a:lnTo>
                <a:cubicBezTo>
                  <a:pt x="579905" y="4124076"/>
                  <a:pt x="200526" y="3271225"/>
                  <a:pt x="184341" y="2310569"/>
                </a:cubicBezTo>
                <a:cubicBezTo>
                  <a:pt x="170351" y="1482681"/>
                  <a:pt x="440553" y="714869"/>
                  <a:pt x="904696" y="100126"/>
                </a:cubicBezTo>
                <a:lnTo>
                  <a:pt x="751627" y="0"/>
                </a:lnTo>
                <a:cubicBezTo>
                  <a:pt x="280077" y="627362"/>
                  <a:pt x="0" y="1406696"/>
                  <a:pt x="0" y="2250219"/>
                </a:cubicBezTo>
                <a:cubicBezTo>
                  <a:pt x="274" y="3259156"/>
                  <a:pt x="400502" y="4176196"/>
                  <a:pt x="1050358" y="4851015"/>
                </a:cubicBezTo>
                <a:close/>
              </a:path>
            </a:pathLst>
          </a:custGeom>
          <a:solidFill>
            <a:srgbClr val="E76F51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5" name="Freeform: Shape 164">
            <a:extLst>
              <a:ext uri="{FF2B5EF4-FFF2-40B4-BE49-F238E27FC236}">
                <a16:creationId xmlns:a16="http://schemas.microsoft.com/office/drawing/2014/main" id="{199D1826-3A3C-4127-9931-AA101F5CD14B}"/>
              </a:ext>
            </a:extLst>
          </p:cNvPr>
          <p:cNvSpPr/>
          <p:nvPr/>
        </p:nvSpPr>
        <p:spPr>
          <a:xfrm>
            <a:off x="11801659" y="6013400"/>
            <a:ext cx="9978303" cy="3594461"/>
          </a:xfrm>
          <a:custGeom>
            <a:avLst/>
            <a:gdLst>
              <a:gd name="connsiteX0" fmla="*/ 22762 w 9978447"/>
              <a:gd name="connsiteY0" fmla="*/ 3592440 h 3594513"/>
              <a:gd name="connsiteX1" fmla="*/ 506382 w 9978447"/>
              <a:gd name="connsiteY1" fmla="*/ 3042983 h 3594513"/>
              <a:gd name="connsiteX2" fmla="*/ 754091 w 9978447"/>
              <a:gd name="connsiteY2" fmla="*/ 2401632 h 3594513"/>
              <a:gd name="connsiteX3" fmla="*/ 1208907 w 9978447"/>
              <a:gd name="connsiteY3" fmla="*/ 1077505 h 3594513"/>
              <a:gd name="connsiteX4" fmla="*/ 1413822 w 9978447"/>
              <a:gd name="connsiteY4" fmla="*/ 798251 h 3594513"/>
              <a:gd name="connsiteX5" fmla="*/ 1769062 w 9978447"/>
              <a:gd name="connsiteY5" fmla="*/ 585656 h 3594513"/>
              <a:gd name="connsiteX6" fmla="*/ 2073553 w 9978447"/>
              <a:gd name="connsiteY6" fmla="*/ 852840 h 3594513"/>
              <a:gd name="connsiteX7" fmla="*/ 2210986 w 9978447"/>
              <a:gd name="connsiteY7" fmla="*/ 1206160 h 3594513"/>
              <a:gd name="connsiteX8" fmla="*/ 2350613 w 9978447"/>
              <a:gd name="connsiteY8" fmla="*/ 1955318 h 3594513"/>
              <a:gd name="connsiteX9" fmla="*/ 2457322 w 9978447"/>
              <a:gd name="connsiteY9" fmla="*/ 2317142 h 3594513"/>
              <a:gd name="connsiteX10" fmla="*/ 2651538 w 9978447"/>
              <a:gd name="connsiteY10" fmla="*/ 2590636 h 3594513"/>
              <a:gd name="connsiteX11" fmla="*/ 2937101 w 9978447"/>
              <a:gd name="connsiteY11" fmla="*/ 2573354 h 3594513"/>
              <a:gd name="connsiteX12" fmla="*/ 3147777 w 9978447"/>
              <a:gd name="connsiteY12" fmla="*/ 2311656 h 3594513"/>
              <a:gd name="connsiteX13" fmla="*/ 3244336 w 9978447"/>
              <a:gd name="connsiteY13" fmla="*/ 1890305 h 3594513"/>
              <a:gd name="connsiteX14" fmla="*/ 3346382 w 9978447"/>
              <a:gd name="connsiteY14" fmla="*/ 1420950 h 3594513"/>
              <a:gd name="connsiteX15" fmla="*/ 3603965 w 9978447"/>
              <a:gd name="connsiteY15" fmla="*/ 495405 h 3594513"/>
              <a:gd name="connsiteX16" fmla="*/ 3772121 w 9978447"/>
              <a:gd name="connsiteY16" fmla="*/ 135777 h 3594513"/>
              <a:gd name="connsiteX17" fmla="*/ 4091426 w 9978447"/>
              <a:gd name="connsiteY17" fmla="*/ 81462 h 3594513"/>
              <a:gd name="connsiteX18" fmla="*/ 4264519 w 9978447"/>
              <a:gd name="connsiteY18" fmla="*/ 436702 h 3594513"/>
              <a:gd name="connsiteX19" fmla="*/ 4383299 w 9978447"/>
              <a:gd name="connsiteY19" fmla="*/ 831443 h 3594513"/>
              <a:gd name="connsiteX20" fmla="*/ 4606867 w 9978447"/>
              <a:gd name="connsiteY20" fmla="*/ 1625041 h 3594513"/>
              <a:gd name="connsiteX21" fmla="*/ 4931658 w 9978447"/>
              <a:gd name="connsiteY21" fmla="*/ 2351706 h 3594513"/>
              <a:gd name="connsiteX22" fmla="*/ 5169491 w 9978447"/>
              <a:gd name="connsiteY22" fmla="*/ 2635623 h 3594513"/>
              <a:gd name="connsiteX23" fmla="*/ 5475079 w 9978447"/>
              <a:gd name="connsiteY23" fmla="*/ 2652632 h 3594513"/>
              <a:gd name="connsiteX24" fmla="*/ 5886005 w 9978447"/>
              <a:gd name="connsiteY24" fmla="*/ 2069434 h 3594513"/>
              <a:gd name="connsiteX25" fmla="*/ 6096406 w 9978447"/>
              <a:gd name="connsiteY25" fmla="*/ 1728458 h 3594513"/>
              <a:gd name="connsiteX26" fmla="*/ 6456035 w 9978447"/>
              <a:gd name="connsiteY26" fmla="*/ 1824195 h 3594513"/>
              <a:gd name="connsiteX27" fmla="*/ 6575636 w 9978447"/>
              <a:gd name="connsiteY27" fmla="*/ 2239510 h 3594513"/>
              <a:gd name="connsiteX28" fmla="*/ 6700450 w 9978447"/>
              <a:gd name="connsiteY28" fmla="*/ 2620536 h 3594513"/>
              <a:gd name="connsiteX29" fmla="*/ 7275693 w 9978447"/>
              <a:gd name="connsiteY29" fmla="*/ 2897047 h 3594513"/>
              <a:gd name="connsiteX30" fmla="*/ 7652329 w 9978447"/>
              <a:gd name="connsiteY30" fmla="*/ 2529463 h 3594513"/>
              <a:gd name="connsiteX31" fmla="*/ 8134578 w 9978447"/>
              <a:gd name="connsiteY31" fmla="*/ 2276269 h 3594513"/>
              <a:gd name="connsiteX32" fmla="*/ 8411912 w 9978447"/>
              <a:gd name="connsiteY32" fmla="*/ 2520410 h 3594513"/>
              <a:gd name="connsiteX33" fmla="*/ 8611340 w 9978447"/>
              <a:gd name="connsiteY33" fmla="*/ 2819415 h 3594513"/>
              <a:gd name="connsiteX34" fmla="*/ 8884010 w 9978447"/>
              <a:gd name="connsiteY34" fmla="*/ 3031737 h 3594513"/>
              <a:gd name="connsiteX35" fmla="*/ 9195909 w 9978447"/>
              <a:gd name="connsiteY35" fmla="*/ 2974953 h 3594513"/>
              <a:gd name="connsiteX36" fmla="*/ 9494639 w 9978447"/>
              <a:gd name="connsiteY36" fmla="*/ 2940664 h 3594513"/>
              <a:gd name="connsiteX37" fmla="*/ 9708331 w 9978447"/>
              <a:gd name="connsiteY37" fmla="*/ 3156276 h 3594513"/>
              <a:gd name="connsiteX38" fmla="*/ 9952200 w 9978447"/>
              <a:gd name="connsiteY38" fmla="*/ 3589971 h 3594513"/>
              <a:gd name="connsiteX39" fmla="*/ 9973596 w 9978447"/>
              <a:gd name="connsiteY39" fmla="*/ 3568574 h 3594513"/>
              <a:gd name="connsiteX40" fmla="*/ 9798583 w 9978447"/>
              <a:gd name="connsiteY40" fmla="*/ 3274781 h 3594513"/>
              <a:gd name="connsiteX41" fmla="*/ 9614790 w 9978447"/>
              <a:gd name="connsiteY41" fmla="*/ 2989218 h 3594513"/>
              <a:gd name="connsiteX42" fmla="*/ 9309475 w 9978447"/>
              <a:gd name="connsiteY42" fmla="*/ 2887446 h 3594513"/>
              <a:gd name="connsiteX43" fmla="*/ 9153664 w 9978447"/>
              <a:gd name="connsiteY43" fmla="*/ 2965352 h 3594513"/>
              <a:gd name="connsiteX44" fmla="*/ 8944634 w 9978447"/>
              <a:gd name="connsiteY44" fmla="*/ 3016101 h 3594513"/>
              <a:gd name="connsiteX45" fmla="*/ 8632737 w 9978447"/>
              <a:gd name="connsiteY45" fmla="*/ 2798293 h 3594513"/>
              <a:gd name="connsiteX46" fmla="*/ 8420964 w 9978447"/>
              <a:gd name="connsiteY46" fmla="*/ 2481732 h 3594513"/>
              <a:gd name="connsiteX47" fmla="*/ 7913204 w 9978447"/>
              <a:gd name="connsiteY47" fmla="*/ 2249935 h 3594513"/>
              <a:gd name="connsiteX48" fmla="*/ 7552203 w 9978447"/>
              <a:gd name="connsiteY48" fmla="*/ 2616970 h 3594513"/>
              <a:gd name="connsiteX49" fmla="*/ 7350307 w 9978447"/>
              <a:gd name="connsiteY49" fmla="*/ 2826548 h 3594513"/>
              <a:gd name="connsiteX50" fmla="*/ 7008509 w 9978447"/>
              <a:gd name="connsiteY50" fmla="*/ 2859466 h 3594513"/>
              <a:gd name="connsiteX51" fmla="*/ 6593467 w 9978447"/>
              <a:gd name="connsiteY51" fmla="*/ 2164896 h 3594513"/>
              <a:gd name="connsiteX52" fmla="*/ 6471396 w 9978447"/>
              <a:gd name="connsiteY52" fmla="*/ 1794294 h 3594513"/>
              <a:gd name="connsiteX53" fmla="*/ 6198726 w 9978447"/>
              <a:gd name="connsiteY53" fmla="*/ 1658234 h 3594513"/>
              <a:gd name="connsiteX54" fmla="*/ 5805081 w 9978447"/>
              <a:gd name="connsiteY54" fmla="*/ 2203301 h 3594513"/>
              <a:gd name="connsiteX55" fmla="*/ 5583709 w 9978447"/>
              <a:gd name="connsiteY55" fmla="*/ 2553603 h 3594513"/>
              <a:gd name="connsiteX56" fmla="*/ 5211735 w 9978447"/>
              <a:gd name="connsiteY56" fmla="*/ 2624925 h 3594513"/>
              <a:gd name="connsiteX57" fmla="*/ 4940710 w 9978447"/>
              <a:gd name="connsiteY57" fmla="*/ 2309187 h 3594513"/>
              <a:gd name="connsiteX58" fmla="*/ 4753352 w 9978447"/>
              <a:gd name="connsiteY58" fmla="*/ 1937762 h 3594513"/>
              <a:gd name="connsiteX59" fmla="*/ 4502901 w 9978447"/>
              <a:gd name="connsiteY59" fmla="*/ 1158978 h 3594513"/>
              <a:gd name="connsiteX60" fmla="*/ 4272475 w 9978447"/>
              <a:gd name="connsiteY60" fmla="*/ 366477 h 3594513"/>
              <a:gd name="connsiteX61" fmla="*/ 4112823 w 9978447"/>
              <a:gd name="connsiteY61" fmla="*/ 60065 h 3594513"/>
              <a:gd name="connsiteX62" fmla="*/ 3860451 w 9978447"/>
              <a:gd name="connsiteY62" fmla="*/ 23307 h 3594513"/>
              <a:gd name="connsiteX63" fmla="*/ 3658829 w 9978447"/>
              <a:gd name="connsiteY63" fmla="*/ 258945 h 3594513"/>
              <a:gd name="connsiteX64" fmla="*/ 3523317 w 9978447"/>
              <a:gd name="connsiteY64" fmla="*/ 652314 h 3594513"/>
              <a:gd name="connsiteX65" fmla="*/ 3278351 w 9978447"/>
              <a:gd name="connsiteY65" fmla="*/ 1581151 h 3594513"/>
              <a:gd name="connsiteX66" fmla="*/ 3183712 w 9978447"/>
              <a:gd name="connsiteY66" fmla="*/ 2046666 h 3594513"/>
              <a:gd name="connsiteX67" fmla="*/ 3043537 w 9978447"/>
              <a:gd name="connsiteY67" fmla="*/ 2443053 h 3594513"/>
              <a:gd name="connsiteX68" fmla="*/ 2699543 w 9978447"/>
              <a:gd name="connsiteY68" fmla="*/ 2577194 h 3594513"/>
              <a:gd name="connsiteX69" fmla="*/ 2464455 w 9978447"/>
              <a:gd name="connsiteY69" fmla="*/ 2252678 h 3594513"/>
              <a:gd name="connsiteX70" fmla="*/ 2084526 w 9978447"/>
              <a:gd name="connsiteY70" fmla="*/ 811967 h 3594513"/>
              <a:gd name="connsiteX71" fmla="*/ 1848888 w 9978447"/>
              <a:gd name="connsiteY71" fmla="*/ 571666 h 3594513"/>
              <a:gd name="connsiteX72" fmla="*/ 1519982 w 9978447"/>
              <a:gd name="connsiteY72" fmla="*/ 655332 h 3594513"/>
              <a:gd name="connsiteX73" fmla="*/ 1112074 w 9978447"/>
              <a:gd name="connsiteY73" fmla="*/ 1192993 h 3594513"/>
              <a:gd name="connsiteX74" fmla="*/ 687431 w 9978447"/>
              <a:gd name="connsiteY74" fmla="*/ 2515199 h 3594513"/>
              <a:gd name="connsiteX75" fmla="*/ 460297 w 9978447"/>
              <a:gd name="connsiteY75" fmla="*/ 3064106 h 3594513"/>
              <a:gd name="connsiteX76" fmla="*/ 7400 w 9978447"/>
              <a:gd name="connsiteY76" fmla="*/ 3566380 h 3594513"/>
              <a:gd name="connsiteX77" fmla="*/ 22762 w 9978447"/>
              <a:gd name="connsiteY77" fmla="*/ 3592440 h 3594513"/>
              <a:gd name="connsiteX78" fmla="*/ 22762 w 9978447"/>
              <a:gd name="connsiteY78" fmla="*/ 3592440 h 3594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9978447" h="3594513">
                <a:moveTo>
                  <a:pt x="22762" y="3592440"/>
                </a:moveTo>
                <a:cubicBezTo>
                  <a:pt x="239198" y="3470095"/>
                  <a:pt x="391169" y="3258597"/>
                  <a:pt x="506382" y="3042983"/>
                </a:cubicBezTo>
                <a:cubicBezTo>
                  <a:pt x="614737" y="2840538"/>
                  <a:pt x="689077" y="2621359"/>
                  <a:pt x="754091" y="2401632"/>
                </a:cubicBezTo>
                <a:cubicBezTo>
                  <a:pt x="886037" y="1955318"/>
                  <a:pt x="972172" y="1484591"/>
                  <a:pt x="1208907" y="1077505"/>
                </a:cubicBezTo>
                <a:cubicBezTo>
                  <a:pt x="1267063" y="977380"/>
                  <a:pt x="1335642" y="883838"/>
                  <a:pt x="1413822" y="798251"/>
                </a:cubicBezTo>
                <a:cubicBezTo>
                  <a:pt x="1505993" y="697303"/>
                  <a:pt x="1623674" y="585381"/>
                  <a:pt x="1769062" y="585656"/>
                </a:cubicBezTo>
                <a:cubicBezTo>
                  <a:pt x="1912529" y="585656"/>
                  <a:pt x="2011008" y="743662"/>
                  <a:pt x="2073553" y="852840"/>
                </a:cubicBezTo>
                <a:cubicBezTo>
                  <a:pt x="2136646" y="962841"/>
                  <a:pt x="2178616" y="1083815"/>
                  <a:pt x="2210986" y="1206160"/>
                </a:cubicBezTo>
                <a:cubicBezTo>
                  <a:pt x="2276273" y="1451947"/>
                  <a:pt x="2299315" y="1706513"/>
                  <a:pt x="2350613" y="1955318"/>
                </a:cubicBezTo>
                <a:cubicBezTo>
                  <a:pt x="2376124" y="2078761"/>
                  <a:pt x="2409591" y="2200283"/>
                  <a:pt x="2457322" y="2317142"/>
                </a:cubicBezTo>
                <a:cubicBezTo>
                  <a:pt x="2499019" y="2419462"/>
                  <a:pt x="2550041" y="2535498"/>
                  <a:pt x="2651538" y="2590636"/>
                </a:cubicBezTo>
                <a:cubicBezTo>
                  <a:pt x="2740965" y="2639190"/>
                  <a:pt x="2851241" y="2617519"/>
                  <a:pt x="2937101" y="2573354"/>
                </a:cubicBezTo>
                <a:cubicBezTo>
                  <a:pt x="3041891" y="2519588"/>
                  <a:pt x="3105806" y="2418091"/>
                  <a:pt x="3147777" y="2311656"/>
                </a:cubicBezTo>
                <a:cubicBezTo>
                  <a:pt x="3200171" y="2178064"/>
                  <a:pt x="3216630" y="2030207"/>
                  <a:pt x="3244336" y="1890305"/>
                </a:cubicBezTo>
                <a:cubicBezTo>
                  <a:pt x="3275335" y="1733122"/>
                  <a:pt x="3309350" y="1576761"/>
                  <a:pt x="3346382" y="1420950"/>
                </a:cubicBezTo>
                <a:cubicBezTo>
                  <a:pt x="3420173" y="1109326"/>
                  <a:pt x="3506583" y="800720"/>
                  <a:pt x="3603965" y="495405"/>
                </a:cubicBezTo>
                <a:cubicBezTo>
                  <a:pt x="3644838" y="367848"/>
                  <a:pt x="3685986" y="240839"/>
                  <a:pt x="3772121" y="135777"/>
                </a:cubicBezTo>
                <a:cubicBezTo>
                  <a:pt x="3854416" y="35377"/>
                  <a:pt x="3983345" y="-11257"/>
                  <a:pt x="4091426" y="81462"/>
                </a:cubicBezTo>
                <a:cubicBezTo>
                  <a:pt x="4189082" y="165402"/>
                  <a:pt x="4225292" y="319569"/>
                  <a:pt x="4264519" y="436702"/>
                </a:cubicBezTo>
                <a:cubicBezTo>
                  <a:pt x="4308410" y="567002"/>
                  <a:pt x="4346541" y="698948"/>
                  <a:pt x="4383299" y="831443"/>
                </a:cubicBezTo>
                <a:cubicBezTo>
                  <a:pt x="4456541" y="1096433"/>
                  <a:pt x="4522377" y="1363344"/>
                  <a:pt x="4606867" y="1625041"/>
                </a:cubicBezTo>
                <a:cubicBezTo>
                  <a:pt x="4688613" y="1878236"/>
                  <a:pt x="4790659" y="2125669"/>
                  <a:pt x="4931658" y="2351706"/>
                </a:cubicBezTo>
                <a:cubicBezTo>
                  <a:pt x="4995847" y="2454574"/>
                  <a:pt x="5067170" y="2566770"/>
                  <a:pt x="5169491" y="2635623"/>
                </a:cubicBezTo>
                <a:cubicBezTo>
                  <a:pt x="5260838" y="2696796"/>
                  <a:pt x="5376600" y="2691310"/>
                  <a:pt x="5475079" y="2652632"/>
                </a:cubicBezTo>
                <a:cubicBezTo>
                  <a:pt x="5719495" y="2556895"/>
                  <a:pt x="5803710" y="2294374"/>
                  <a:pt x="5886005" y="2069434"/>
                </a:cubicBezTo>
                <a:cubicBezTo>
                  <a:pt x="5931816" y="1944620"/>
                  <a:pt x="5984211" y="1808833"/>
                  <a:pt x="6096406" y="1728458"/>
                </a:cubicBezTo>
                <a:cubicBezTo>
                  <a:pt x="6223689" y="1637386"/>
                  <a:pt x="6374014" y="1710354"/>
                  <a:pt x="6456035" y="1824195"/>
                </a:cubicBezTo>
                <a:cubicBezTo>
                  <a:pt x="6540799" y="1942151"/>
                  <a:pt x="6550675" y="2101255"/>
                  <a:pt x="6575636" y="2239510"/>
                </a:cubicBezTo>
                <a:cubicBezTo>
                  <a:pt x="6599502" y="2371731"/>
                  <a:pt x="6635713" y="2502031"/>
                  <a:pt x="6700450" y="2620536"/>
                </a:cubicBezTo>
                <a:cubicBezTo>
                  <a:pt x="6809355" y="2819142"/>
                  <a:pt x="7045267" y="2974130"/>
                  <a:pt x="7275693" y="2897047"/>
                </a:cubicBezTo>
                <a:cubicBezTo>
                  <a:pt x="7447141" y="2839441"/>
                  <a:pt x="7551930" y="2668267"/>
                  <a:pt x="7652329" y="2529463"/>
                </a:cubicBezTo>
                <a:cubicBezTo>
                  <a:pt x="7767269" y="2371182"/>
                  <a:pt x="7918416" y="2205495"/>
                  <a:pt x="8134578" y="2276269"/>
                </a:cubicBezTo>
                <a:cubicBezTo>
                  <a:pt x="8253082" y="2315222"/>
                  <a:pt x="8341962" y="2422754"/>
                  <a:pt x="8411912" y="2520410"/>
                </a:cubicBezTo>
                <a:cubicBezTo>
                  <a:pt x="8481863" y="2618067"/>
                  <a:pt x="8536452" y="2725051"/>
                  <a:pt x="8611340" y="2819415"/>
                </a:cubicBezTo>
                <a:cubicBezTo>
                  <a:pt x="8683486" y="2910215"/>
                  <a:pt x="8773736" y="2991686"/>
                  <a:pt x="8884010" y="3031737"/>
                </a:cubicBezTo>
                <a:cubicBezTo>
                  <a:pt x="8996480" y="3072610"/>
                  <a:pt x="9099075" y="3033932"/>
                  <a:pt x="9195909" y="2974953"/>
                </a:cubicBezTo>
                <a:cubicBezTo>
                  <a:pt x="9294113" y="2914878"/>
                  <a:pt x="9385736" y="2888544"/>
                  <a:pt x="9494639" y="2940664"/>
                </a:cubicBezTo>
                <a:cubicBezTo>
                  <a:pt x="9586260" y="2984555"/>
                  <a:pt x="9659229" y="3069318"/>
                  <a:pt x="9708331" y="3156276"/>
                </a:cubicBezTo>
                <a:cubicBezTo>
                  <a:pt x="9788707" y="3298098"/>
                  <a:pt x="9826287" y="3478324"/>
                  <a:pt x="9952200" y="3589971"/>
                </a:cubicBezTo>
                <a:cubicBezTo>
                  <a:pt x="9966738" y="3602864"/>
                  <a:pt x="9988134" y="3581467"/>
                  <a:pt x="9973596" y="3568574"/>
                </a:cubicBezTo>
                <a:cubicBezTo>
                  <a:pt x="9887735" y="3492589"/>
                  <a:pt x="9844118" y="3376827"/>
                  <a:pt x="9798583" y="3274781"/>
                </a:cubicBezTo>
                <a:cubicBezTo>
                  <a:pt x="9751125" y="3168347"/>
                  <a:pt x="9700376" y="3070141"/>
                  <a:pt x="9614790" y="2989218"/>
                </a:cubicBezTo>
                <a:cubicBezTo>
                  <a:pt x="9532495" y="2911312"/>
                  <a:pt x="9423042" y="2862484"/>
                  <a:pt x="9309475" y="2887446"/>
                </a:cubicBezTo>
                <a:cubicBezTo>
                  <a:pt x="9252966" y="2899790"/>
                  <a:pt x="9202492" y="2936000"/>
                  <a:pt x="9153664" y="2965352"/>
                </a:cubicBezTo>
                <a:cubicBezTo>
                  <a:pt x="9088650" y="3004579"/>
                  <a:pt x="9020895" y="3026799"/>
                  <a:pt x="8944634" y="3016101"/>
                </a:cubicBezTo>
                <a:cubicBezTo>
                  <a:pt x="8815705" y="2998270"/>
                  <a:pt x="8711191" y="2894304"/>
                  <a:pt x="8632737" y="2798293"/>
                </a:cubicBezTo>
                <a:cubicBezTo>
                  <a:pt x="8552362" y="2699814"/>
                  <a:pt x="8495852" y="2584326"/>
                  <a:pt x="8420964" y="2481732"/>
                </a:cubicBezTo>
                <a:cubicBezTo>
                  <a:pt x="8302734" y="2320434"/>
                  <a:pt x="8123880" y="2173949"/>
                  <a:pt x="7913204" y="2249935"/>
                </a:cubicBezTo>
                <a:cubicBezTo>
                  <a:pt x="7748614" y="2309187"/>
                  <a:pt x="7650135" y="2483652"/>
                  <a:pt x="7552203" y="2616970"/>
                </a:cubicBezTo>
                <a:cubicBezTo>
                  <a:pt x="7494597" y="2695151"/>
                  <a:pt x="7431779" y="2771959"/>
                  <a:pt x="7350307" y="2826548"/>
                </a:cubicBezTo>
                <a:cubicBezTo>
                  <a:pt x="7246890" y="2895676"/>
                  <a:pt x="7123722" y="2900888"/>
                  <a:pt x="7008509" y="2859466"/>
                </a:cubicBezTo>
                <a:cubicBezTo>
                  <a:pt x="6723767" y="2757146"/>
                  <a:pt x="6637632" y="2431257"/>
                  <a:pt x="6593467" y="2164896"/>
                </a:cubicBezTo>
                <a:cubicBezTo>
                  <a:pt x="6572345" y="2038162"/>
                  <a:pt x="6552594" y="1898809"/>
                  <a:pt x="6471396" y="1794294"/>
                </a:cubicBezTo>
                <a:cubicBezTo>
                  <a:pt x="6407755" y="1712274"/>
                  <a:pt x="6307630" y="1643420"/>
                  <a:pt x="6198726" y="1658234"/>
                </a:cubicBezTo>
                <a:cubicBezTo>
                  <a:pt x="5950469" y="1691974"/>
                  <a:pt x="5878324" y="2009908"/>
                  <a:pt x="5805081" y="2203301"/>
                </a:cubicBezTo>
                <a:cubicBezTo>
                  <a:pt x="5755704" y="2334424"/>
                  <a:pt x="5693435" y="2462255"/>
                  <a:pt x="5583709" y="2553603"/>
                </a:cubicBezTo>
                <a:cubicBezTo>
                  <a:pt x="5481937" y="2638367"/>
                  <a:pt x="5336549" y="2683355"/>
                  <a:pt x="5211735" y="2624925"/>
                </a:cubicBezTo>
                <a:cubicBezTo>
                  <a:pt x="5089390" y="2567867"/>
                  <a:pt x="5008466" y="2419462"/>
                  <a:pt x="4940710" y="2309187"/>
                </a:cubicBezTo>
                <a:cubicBezTo>
                  <a:pt x="4868016" y="2190957"/>
                  <a:pt x="4807118" y="2065594"/>
                  <a:pt x="4753352" y="1937762"/>
                </a:cubicBezTo>
                <a:cubicBezTo>
                  <a:pt x="4647740" y="1685939"/>
                  <a:pt x="4573675" y="1422047"/>
                  <a:pt x="4502901" y="1158978"/>
                </a:cubicBezTo>
                <a:cubicBezTo>
                  <a:pt x="4431304" y="893439"/>
                  <a:pt x="4363000" y="626529"/>
                  <a:pt x="4272475" y="366477"/>
                </a:cubicBezTo>
                <a:cubicBezTo>
                  <a:pt x="4234894" y="258396"/>
                  <a:pt x="4197586" y="140989"/>
                  <a:pt x="4112823" y="60065"/>
                </a:cubicBezTo>
                <a:cubicBezTo>
                  <a:pt x="4043694" y="-6045"/>
                  <a:pt x="3944940" y="-16469"/>
                  <a:pt x="3860451" y="23307"/>
                </a:cubicBezTo>
                <a:cubicBezTo>
                  <a:pt x="3766361" y="67746"/>
                  <a:pt x="3703268" y="169517"/>
                  <a:pt x="3658829" y="258945"/>
                </a:cubicBezTo>
                <a:cubicBezTo>
                  <a:pt x="3597382" y="382387"/>
                  <a:pt x="3563367" y="521192"/>
                  <a:pt x="3523317" y="652314"/>
                </a:cubicBezTo>
                <a:cubicBezTo>
                  <a:pt x="3429500" y="958727"/>
                  <a:pt x="3348302" y="1268704"/>
                  <a:pt x="3278351" y="1581151"/>
                </a:cubicBezTo>
                <a:cubicBezTo>
                  <a:pt x="3243788" y="1735591"/>
                  <a:pt x="3212790" y="1891128"/>
                  <a:pt x="3183712" y="2046666"/>
                </a:cubicBezTo>
                <a:cubicBezTo>
                  <a:pt x="3157652" y="2185744"/>
                  <a:pt x="3127477" y="2326195"/>
                  <a:pt x="3043537" y="2443053"/>
                </a:cubicBezTo>
                <a:cubicBezTo>
                  <a:pt x="2968648" y="2547294"/>
                  <a:pt x="2826003" y="2612033"/>
                  <a:pt x="2699543" y="2577194"/>
                </a:cubicBezTo>
                <a:cubicBezTo>
                  <a:pt x="2567598" y="2540984"/>
                  <a:pt x="2507248" y="2367068"/>
                  <a:pt x="2464455" y="2252678"/>
                </a:cubicBezTo>
                <a:cubicBezTo>
                  <a:pt x="2289989" y="1785516"/>
                  <a:pt x="2344030" y="1250051"/>
                  <a:pt x="2084526" y="811967"/>
                </a:cubicBezTo>
                <a:cubicBezTo>
                  <a:pt x="2029937" y="719797"/>
                  <a:pt x="1954226" y="609247"/>
                  <a:pt x="1848888" y="571666"/>
                </a:cubicBezTo>
                <a:cubicBezTo>
                  <a:pt x="1731205" y="529421"/>
                  <a:pt x="1612702" y="580992"/>
                  <a:pt x="1519982" y="655332"/>
                </a:cubicBezTo>
                <a:cubicBezTo>
                  <a:pt x="1343597" y="797154"/>
                  <a:pt x="1211925" y="991918"/>
                  <a:pt x="1112074" y="1192993"/>
                </a:cubicBezTo>
                <a:cubicBezTo>
                  <a:pt x="905239" y="1609131"/>
                  <a:pt x="826235" y="2074920"/>
                  <a:pt x="687431" y="2515199"/>
                </a:cubicBezTo>
                <a:cubicBezTo>
                  <a:pt x="627630" y="2704202"/>
                  <a:pt x="556034" y="2890189"/>
                  <a:pt x="460297" y="3064106"/>
                </a:cubicBezTo>
                <a:cubicBezTo>
                  <a:pt x="351393" y="3261614"/>
                  <a:pt x="206829" y="3453636"/>
                  <a:pt x="7400" y="3566380"/>
                </a:cubicBezTo>
                <a:cubicBezTo>
                  <a:pt x="-9606" y="3575707"/>
                  <a:pt x="5754" y="3602041"/>
                  <a:pt x="22762" y="3592440"/>
                </a:cubicBezTo>
                <a:lnTo>
                  <a:pt x="22762" y="3592440"/>
                </a:lnTo>
                <a:close/>
              </a:path>
            </a:pathLst>
          </a:custGeom>
          <a:solidFill>
            <a:srgbClr val="E9C46A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6" name="Freeform: Shape 165">
            <a:extLst>
              <a:ext uri="{FF2B5EF4-FFF2-40B4-BE49-F238E27FC236}">
                <a16:creationId xmlns:a16="http://schemas.microsoft.com/office/drawing/2014/main" id="{34E1A937-8E29-4DE7-A8E6-1C6CAD40EB08}"/>
              </a:ext>
            </a:extLst>
          </p:cNvPr>
          <p:cNvSpPr/>
          <p:nvPr/>
        </p:nvSpPr>
        <p:spPr>
          <a:xfrm>
            <a:off x="11801756" y="8015334"/>
            <a:ext cx="9977401" cy="1592578"/>
          </a:xfrm>
          <a:custGeom>
            <a:avLst/>
            <a:gdLst>
              <a:gd name="connsiteX0" fmla="*/ 19099 w 9977545"/>
              <a:gd name="connsiteY0" fmla="*/ 1591850 h 1592601"/>
              <a:gd name="connsiteX1" fmla="*/ 964120 w 9977545"/>
              <a:gd name="connsiteY1" fmla="*/ 1425615 h 1592601"/>
              <a:gd name="connsiteX2" fmla="*/ 1845499 w 9977545"/>
              <a:gd name="connsiteY2" fmla="*/ 1146634 h 1592601"/>
              <a:gd name="connsiteX3" fmla="*/ 3499627 w 9977545"/>
              <a:gd name="connsiteY3" fmla="*/ 410917 h 1592601"/>
              <a:gd name="connsiteX4" fmla="*/ 6843272 w 9977545"/>
              <a:gd name="connsiteY4" fmla="*/ 174182 h 1592601"/>
              <a:gd name="connsiteX5" fmla="*/ 8418673 w 9977545"/>
              <a:gd name="connsiteY5" fmla="*/ 789474 h 1592601"/>
              <a:gd name="connsiteX6" fmla="*/ 9958960 w 9977545"/>
              <a:gd name="connsiteY6" fmla="*/ 1591850 h 1592601"/>
              <a:gd name="connsiteX7" fmla="*/ 9966915 w 9977545"/>
              <a:gd name="connsiteY7" fmla="*/ 1562773 h 1592601"/>
              <a:gd name="connsiteX8" fmla="*/ 8403858 w 9977545"/>
              <a:gd name="connsiteY8" fmla="*/ 746407 h 1592601"/>
              <a:gd name="connsiteX9" fmla="*/ 6851227 w 9977545"/>
              <a:gd name="connsiteY9" fmla="*/ 145105 h 1592601"/>
              <a:gd name="connsiteX10" fmla="*/ 3559155 w 9977545"/>
              <a:gd name="connsiteY10" fmla="*/ 356328 h 1592601"/>
              <a:gd name="connsiteX11" fmla="*/ 1904202 w 9977545"/>
              <a:gd name="connsiteY11" fmla="*/ 1090125 h 1592601"/>
              <a:gd name="connsiteX12" fmla="*/ 1030778 w 9977545"/>
              <a:gd name="connsiteY12" fmla="*/ 1378981 h 1592601"/>
              <a:gd name="connsiteX13" fmla="*/ 87129 w 9977545"/>
              <a:gd name="connsiteY13" fmla="*/ 1551251 h 1592601"/>
              <a:gd name="connsiteX14" fmla="*/ 11143 w 9977545"/>
              <a:gd name="connsiteY14" fmla="*/ 1562773 h 1592601"/>
              <a:gd name="connsiteX15" fmla="*/ 19099 w 9977545"/>
              <a:gd name="connsiteY15" fmla="*/ 1591850 h 1592601"/>
              <a:gd name="connsiteX16" fmla="*/ 19099 w 9977545"/>
              <a:gd name="connsiteY16" fmla="*/ 1591850 h 159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977545" h="1592601">
                <a:moveTo>
                  <a:pt x="19099" y="1591850"/>
                </a:moveTo>
                <a:cubicBezTo>
                  <a:pt x="335386" y="1544119"/>
                  <a:pt x="651672" y="1495839"/>
                  <a:pt x="964120" y="1425615"/>
                </a:cubicBezTo>
                <a:cubicBezTo>
                  <a:pt x="1265868" y="1357858"/>
                  <a:pt x="1558838" y="1262396"/>
                  <a:pt x="1845499" y="1146634"/>
                </a:cubicBezTo>
                <a:cubicBezTo>
                  <a:pt x="2405379" y="920598"/>
                  <a:pt x="2936456" y="629273"/>
                  <a:pt x="3499627" y="410917"/>
                </a:cubicBezTo>
                <a:cubicBezTo>
                  <a:pt x="4560410" y="-283"/>
                  <a:pt x="5735033" y="-75446"/>
                  <a:pt x="6843272" y="174182"/>
                </a:cubicBezTo>
                <a:cubicBezTo>
                  <a:pt x="7396844" y="298722"/>
                  <a:pt x="7926275" y="508574"/>
                  <a:pt x="8418673" y="789474"/>
                </a:cubicBezTo>
                <a:cubicBezTo>
                  <a:pt x="8920672" y="1075861"/>
                  <a:pt x="9401548" y="1419031"/>
                  <a:pt x="9958960" y="1591850"/>
                </a:cubicBezTo>
                <a:cubicBezTo>
                  <a:pt x="9977613" y="1597611"/>
                  <a:pt x="9985568" y="1568533"/>
                  <a:pt x="9966915" y="1562773"/>
                </a:cubicBezTo>
                <a:cubicBezTo>
                  <a:pt x="9401274" y="1387484"/>
                  <a:pt x="8913814" y="1035811"/>
                  <a:pt x="8403858" y="746407"/>
                </a:cubicBezTo>
                <a:cubicBezTo>
                  <a:pt x="7918593" y="470993"/>
                  <a:pt x="7395198" y="269096"/>
                  <a:pt x="6851227" y="145105"/>
                </a:cubicBezTo>
                <a:cubicBezTo>
                  <a:pt x="5762739" y="-103152"/>
                  <a:pt x="4605673" y="-32927"/>
                  <a:pt x="3559155" y="356328"/>
                </a:cubicBezTo>
                <a:cubicBezTo>
                  <a:pt x="2992964" y="566729"/>
                  <a:pt x="2461339" y="857779"/>
                  <a:pt x="1904202" y="1090125"/>
                </a:cubicBezTo>
                <a:cubicBezTo>
                  <a:pt x="1620284" y="1208630"/>
                  <a:pt x="1329783" y="1307109"/>
                  <a:pt x="1030778" y="1378981"/>
                </a:cubicBezTo>
                <a:cubicBezTo>
                  <a:pt x="719704" y="1453869"/>
                  <a:pt x="403142" y="1503246"/>
                  <a:pt x="87129" y="1551251"/>
                </a:cubicBezTo>
                <a:cubicBezTo>
                  <a:pt x="61892" y="1555092"/>
                  <a:pt x="36655" y="1558932"/>
                  <a:pt x="11143" y="1562773"/>
                </a:cubicBezTo>
                <a:cubicBezTo>
                  <a:pt x="-8332" y="1565516"/>
                  <a:pt x="-103" y="1594868"/>
                  <a:pt x="19099" y="1591850"/>
                </a:cubicBezTo>
                <a:lnTo>
                  <a:pt x="19099" y="1591850"/>
                </a:lnTo>
                <a:close/>
              </a:path>
            </a:pathLst>
          </a:custGeom>
          <a:solidFill>
            <a:srgbClr val="264653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7" name="Freeform: Shape 166">
            <a:extLst>
              <a:ext uri="{FF2B5EF4-FFF2-40B4-BE49-F238E27FC236}">
                <a16:creationId xmlns:a16="http://schemas.microsoft.com/office/drawing/2014/main" id="{30049AD3-9005-40D7-BB20-82C43FEB38DB}"/>
              </a:ext>
            </a:extLst>
          </p:cNvPr>
          <p:cNvSpPr/>
          <p:nvPr/>
        </p:nvSpPr>
        <p:spPr>
          <a:xfrm>
            <a:off x="11801305" y="6251324"/>
            <a:ext cx="9978515" cy="3356076"/>
          </a:xfrm>
          <a:custGeom>
            <a:avLst/>
            <a:gdLst>
              <a:gd name="connsiteX0" fmla="*/ 23117 w 9978659"/>
              <a:gd name="connsiteY0" fmla="*/ 3354514 h 3356125"/>
              <a:gd name="connsiteX1" fmla="*/ 770629 w 9978659"/>
              <a:gd name="connsiteY1" fmla="*/ 2926031 h 3356125"/>
              <a:gd name="connsiteX2" fmla="*/ 1393603 w 9978659"/>
              <a:gd name="connsiteY2" fmla="*/ 2371363 h 3356125"/>
              <a:gd name="connsiteX3" fmla="*/ 2043458 w 9978659"/>
              <a:gd name="connsiteY3" fmla="*/ 1860037 h 3356125"/>
              <a:gd name="connsiteX4" fmla="*/ 2801944 w 9978659"/>
              <a:gd name="connsiteY4" fmla="*/ 1757443 h 3356125"/>
              <a:gd name="connsiteX5" fmla="*/ 3479780 w 9978659"/>
              <a:gd name="connsiteY5" fmla="*/ 2080588 h 3356125"/>
              <a:gd name="connsiteX6" fmla="*/ 3943101 w 9978659"/>
              <a:gd name="connsiteY6" fmla="*/ 2592188 h 3356125"/>
              <a:gd name="connsiteX7" fmla="*/ 4475000 w 9978659"/>
              <a:gd name="connsiteY7" fmla="*/ 2897776 h 3356125"/>
              <a:gd name="connsiteX8" fmla="*/ 5112786 w 9978659"/>
              <a:gd name="connsiteY8" fmla="*/ 2663784 h 3356125"/>
              <a:gd name="connsiteX9" fmla="*/ 5599424 w 9978659"/>
              <a:gd name="connsiteY9" fmla="*/ 2059739 h 3356125"/>
              <a:gd name="connsiteX10" fmla="*/ 6037233 w 9978659"/>
              <a:gd name="connsiteY10" fmla="*/ 1347065 h 3356125"/>
              <a:gd name="connsiteX11" fmla="*/ 6509607 w 9978659"/>
              <a:gd name="connsiteY11" fmla="*/ 648107 h 3356125"/>
              <a:gd name="connsiteX12" fmla="*/ 6779259 w 9978659"/>
              <a:gd name="connsiteY12" fmla="*/ 335386 h 3356125"/>
              <a:gd name="connsiteX13" fmla="*/ 7104874 w 9978659"/>
              <a:gd name="connsiteY13" fmla="*/ 63263 h 3356125"/>
              <a:gd name="connsiteX14" fmla="*/ 7649940 w 9978659"/>
              <a:gd name="connsiteY14" fmla="*/ 466783 h 3356125"/>
              <a:gd name="connsiteX15" fmla="*/ 7861988 w 9978659"/>
              <a:gd name="connsiteY15" fmla="*/ 1288910 h 3356125"/>
              <a:gd name="connsiteX16" fmla="*/ 8069097 w 9978659"/>
              <a:gd name="connsiteY16" fmla="*/ 2108842 h 3356125"/>
              <a:gd name="connsiteX17" fmla="*/ 8461369 w 9978659"/>
              <a:gd name="connsiteY17" fmla="*/ 2786130 h 3356125"/>
              <a:gd name="connsiteX18" fmla="*/ 8888206 w 9978659"/>
              <a:gd name="connsiteY18" fmla="*/ 2790793 h 3356125"/>
              <a:gd name="connsiteX19" fmla="*/ 9047583 w 9978659"/>
              <a:gd name="connsiteY19" fmla="*/ 2593011 h 3356125"/>
              <a:gd name="connsiteX20" fmla="*/ 9287062 w 9978659"/>
              <a:gd name="connsiteY20" fmla="*/ 2449543 h 3356125"/>
              <a:gd name="connsiteX21" fmla="*/ 9759983 w 9978659"/>
              <a:gd name="connsiteY21" fmla="*/ 2699995 h 3356125"/>
              <a:gd name="connsiteX22" fmla="*/ 9948439 w 9978659"/>
              <a:gd name="connsiteY22" fmla="*/ 3341621 h 3356125"/>
              <a:gd name="connsiteX23" fmla="*/ 9978614 w 9978659"/>
              <a:gd name="connsiteY23" fmla="*/ 3341621 h 3356125"/>
              <a:gd name="connsiteX24" fmla="*/ 9732277 w 9978659"/>
              <a:gd name="connsiteY24" fmla="*/ 2611116 h 3356125"/>
              <a:gd name="connsiteX25" fmla="*/ 9181725 w 9978659"/>
              <a:gd name="connsiteY25" fmla="*/ 2446252 h 3356125"/>
              <a:gd name="connsiteX26" fmla="*/ 8958430 w 9978659"/>
              <a:gd name="connsiteY26" fmla="*/ 2660767 h 3356125"/>
              <a:gd name="connsiteX27" fmla="*/ 8645436 w 9978659"/>
              <a:gd name="connsiteY27" fmla="*/ 2841816 h 3356125"/>
              <a:gd name="connsiteX28" fmla="*/ 8326954 w 9978659"/>
              <a:gd name="connsiteY28" fmla="*/ 2593285 h 3356125"/>
              <a:gd name="connsiteX29" fmla="*/ 8138498 w 9978659"/>
              <a:gd name="connsiteY29" fmla="*/ 2210888 h 3356125"/>
              <a:gd name="connsiteX30" fmla="*/ 7716874 w 9978659"/>
              <a:gd name="connsiteY30" fmla="*/ 571023 h 3356125"/>
              <a:gd name="connsiteX31" fmla="*/ 7357793 w 9978659"/>
              <a:gd name="connsiteY31" fmla="*/ 21842 h 3356125"/>
              <a:gd name="connsiteX32" fmla="*/ 6735094 w 9978659"/>
              <a:gd name="connsiteY32" fmla="*/ 337854 h 3356125"/>
              <a:gd name="connsiteX33" fmla="*/ 5794188 w 9978659"/>
              <a:gd name="connsiteY33" fmla="*/ 1689412 h 3356125"/>
              <a:gd name="connsiteX34" fmla="*/ 5337726 w 9978659"/>
              <a:gd name="connsiteY34" fmla="*/ 2382884 h 3356125"/>
              <a:gd name="connsiteX35" fmla="*/ 4728743 w 9978659"/>
              <a:gd name="connsiteY35" fmla="*/ 2847851 h 3356125"/>
              <a:gd name="connsiteX36" fmla="*/ 3607612 w 9978659"/>
              <a:gd name="connsiteY36" fmla="*/ 2165900 h 3356125"/>
              <a:gd name="connsiteX37" fmla="*/ 3027158 w 9978659"/>
              <a:gd name="connsiteY37" fmla="*/ 1781308 h 3356125"/>
              <a:gd name="connsiteX38" fmla="*/ 2313660 w 9978659"/>
              <a:gd name="connsiteY38" fmla="*/ 1738789 h 3356125"/>
              <a:gd name="connsiteX39" fmla="*/ 1232030 w 9978659"/>
              <a:gd name="connsiteY39" fmla="*/ 2490691 h 3356125"/>
              <a:gd name="connsiteX40" fmla="*/ 8304 w 9978659"/>
              <a:gd name="connsiteY40" fmla="*/ 3328454 h 3356125"/>
              <a:gd name="connsiteX41" fmla="*/ 23117 w 9978659"/>
              <a:gd name="connsiteY41" fmla="*/ 3354514 h 3356125"/>
              <a:gd name="connsiteX42" fmla="*/ 23117 w 9978659"/>
              <a:gd name="connsiteY42" fmla="*/ 3354514 h 3356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978659" h="3356125">
                <a:moveTo>
                  <a:pt x="23117" y="3354514"/>
                </a:moveTo>
                <a:cubicBezTo>
                  <a:pt x="287558" y="3239849"/>
                  <a:pt x="537735" y="3095833"/>
                  <a:pt x="770629" y="2926031"/>
                </a:cubicBezTo>
                <a:cubicBezTo>
                  <a:pt x="996666" y="2761167"/>
                  <a:pt x="1196369" y="2569145"/>
                  <a:pt x="1393603" y="2371363"/>
                </a:cubicBezTo>
                <a:cubicBezTo>
                  <a:pt x="1588915" y="2175501"/>
                  <a:pt x="1791636" y="1981285"/>
                  <a:pt x="2043458" y="1860037"/>
                </a:cubicBezTo>
                <a:cubicBezTo>
                  <a:pt x="2277177" y="1747567"/>
                  <a:pt x="2547104" y="1718215"/>
                  <a:pt x="2801944" y="1757443"/>
                </a:cubicBezTo>
                <a:cubicBezTo>
                  <a:pt x="3054040" y="1796121"/>
                  <a:pt x="3291599" y="1908591"/>
                  <a:pt x="3479780" y="2080588"/>
                </a:cubicBezTo>
                <a:cubicBezTo>
                  <a:pt x="3649856" y="2236125"/>
                  <a:pt x="3783722" y="2426500"/>
                  <a:pt x="3943101" y="2592188"/>
                </a:cubicBezTo>
                <a:cubicBezTo>
                  <a:pt x="4086568" y="2741416"/>
                  <a:pt x="4262954" y="2874186"/>
                  <a:pt x="4475000" y="2897776"/>
                </a:cubicBezTo>
                <a:cubicBezTo>
                  <a:pt x="4715576" y="2924660"/>
                  <a:pt x="4933109" y="2815481"/>
                  <a:pt x="5112786" y="2663784"/>
                </a:cubicBezTo>
                <a:cubicBezTo>
                  <a:pt x="5311666" y="2495354"/>
                  <a:pt x="5459249" y="2276724"/>
                  <a:pt x="5599424" y="2059739"/>
                </a:cubicBezTo>
                <a:cubicBezTo>
                  <a:pt x="5750572" y="1825473"/>
                  <a:pt x="5891571" y="1584623"/>
                  <a:pt x="6037233" y="1347065"/>
                </a:cubicBezTo>
                <a:cubicBezTo>
                  <a:pt x="6184267" y="1107312"/>
                  <a:pt x="6337062" y="870577"/>
                  <a:pt x="6509607" y="648107"/>
                </a:cubicBezTo>
                <a:cubicBezTo>
                  <a:pt x="6594096" y="539202"/>
                  <a:pt x="6683798" y="434688"/>
                  <a:pt x="6779259" y="335386"/>
                </a:cubicBezTo>
                <a:cubicBezTo>
                  <a:pt x="6875819" y="234437"/>
                  <a:pt x="6978963" y="126630"/>
                  <a:pt x="7104874" y="63263"/>
                </a:cubicBezTo>
                <a:cubicBezTo>
                  <a:pt x="7391809" y="-80753"/>
                  <a:pt x="7571212" y="245410"/>
                  <a:pt x="7649940" y="466783"/>
                </a:cubicBezTo>
                <a:cubicBezTo>
                  <a:pt x="7745128" y="733693"/>
                  <a:pt x="7803557" y="1012124"/>
                  <a:pt x="7861988" y="1288910"/>
                </a:cubicBezTo>
                <a:cubicBezTo>
                  <a:pt x="7920142" y="1564872"/>
                  <a:pt x="7978023" y="1841384"/>
                  <a:pt x="8069097" y="2108842"/>
                </a:cubicBezTo>
                <a:cubicBezTo>
                  <a:pt x="8150842" y="2349418"/>
                  <a:pt x="8257551" y="2622911"/>
                  <a:pt x="8461369" y="2786130"/>
                </a:cubicBezTo>
                <a:cubicBezTo>
                  <a:pt x="8593041" y="2891742"/>
                  <a:pt x="8759277" y="2907926"/>
                  <a:pt x="8888206" y="2790793"/>
                </a:cubicBezTo>
                <a:cubicBezTo>
                  <a:pt x="8950749" y="2734010"/>
                  <a:pt x="8994915" y="2658298"/>
                  <a:pt x="9047583" y="2593011"/>
                </a:cubicBezTo>
                <a:cubicBezTo>
                  <a:pt x="9109579" y="2516203"/>
                  <a:pt x="9187484" y="2462436"/>
                  <a:pt x="9287062" y="2449543"/>
                </a:cubicBezTo>
                <a:cubicBezTo>
                  <a:pt x="9476888" y="2425129"/>
                  <a:pt x="9660132" y="2547200"/>
                  <a:pt x="9759983" y="2699995"/>
                </a:cubicBezTo>
                <a:cubicBezTo>
                  <a:pt x="9884248" y="2890095"/>
                  <a:pt x="9932254" y="3118327"/>
                  <a:pt x="9948439" y="3341621"/>
                </a:cubicBezTo>
                <a:cubicBezTo>
                  <a:pt x="9949811" y="3360823"/>
                  <a:pt x="9979986" y="3361098"/>
                  <a:pt x="9978614" y="3341621"/>
                </a:cubicBezTo>
                <a:cubicBezTo>
                  <a:pt x="9959960" y="3086232"/>
                  <a:pt x="9900707" y="2812464"/>
                  <a:pt x="9732277" y="2611116"/>
                </a:cubicBezTo>
                <a:cubicBezTo>
                  <a:pt x="9607189" y="2461888"/>
                  <a:pt x="9369631" y="2362036"/>
                  <a:pt x="9181725" y="2446252"/>
                </a:cubicBezTo>
                <a:cubicBezTo>
                  <a:pt x="9082971" y="2490416"/>
                  <a:pt x="9020700" y="2576003"/>
                  <a:pt x="8958430" y="2660767"/>
                </a:cubicBezTo>
                <a:cubicBezTo>
                  <a:pt x="8881073" y="2765556"/>
                  <a:pt x="8787806" y="2863487"/>
                  <a:pt x="8645436" y="2841816"/>
                </a:cubicBezTo>
                <a:cubicBezTo>
                  <a:pt x="8509374" y="2821242"/>
                  <a:pt x="8400470" y="2700543"/>
                  <a:pt x="8326954" y="2593285"/>
                </a:cubicBezTo>
                <a:cubicBezTo>
                  <a:pt x="8247402" y="2476701"/>
                  <a:pt x="8189521" y="2341737"/>
                  <a:pt x="8138498" y="2210888"/>
                </a:cubicBezTo>
                <a:cubicBezTo>
                  <a:pt x="7932761" y="1682829"/>
                  <a:pt x="7885579" y="1110055"/>
                  <a:pt x="7716874" y="571023"/>
                </a:cubicBezTo>
                <a:cubicBezTo>
                  <a:pt x="7655426" y="374887"/>
                  <a:pt x="7569566" y="104410"/>
                  <a:pt x="7357793" y="21842"/>
                </a:cubicBezTo>
                <a:cubicBezTo>
                  <a:pt x="7107617" y="-75815"/>
                  <a:pt x="6888438" y="176282"/>
                  <a:pt x="6735094" y="337854"/>
                </a:cubicBezTo>
                <a:cubicBezTo>
                  <a:pt x="6355440" y="737808"/>
                  <a:pt x="6078381" y="1220879"/>
                  <a:pt x="5794188" y="1689412"/>
                </a:cubicBezTo>
                <a:cubicBezTo>
                  <a:pt x="5650996" y="1925324"/>
                  <a:pt x="5509174" y="2166174"/>
                  <a:pt x="5337726" y="2382884"/>
                </a:cubicBezTo>
                <a:cubicBezTo>
                  <a:pt x="5179446" y="2583135"/>
                  <a:pt x="4979468" y="2775157"/>
                  <a:pt x="4728743" y="2847851"/>
                </a:cubicBezTo>
                <a:cubicBezTo>
                  <a:pt x="4217417" y="2996257"/>
                  <a:pt x="3901679" y="2483285"/>
                  <a:pt x="3607612" y="2165900"/>
                </a:cubicBezTo>
                <a:cubicBezTo>
                  <a:pt x="3445491" y="1990886"/>
                  <a:pt x="3254291" y="1858117"/>
                  <a:pt x="3027158" y="1781308"/>
                </a:cubicBezTo>
                <a:cubicBezTo>
                  <a:pt x="2798651" y="1703951"/>
                  <a:pt x="2549572" y="1691332"/>
                  <a:pt x="2313660" y="1738789"/>
                </a:cubicBezTo>
                <a:cubicBezTo>
                  <a:pt x="1860215" y="1829862"/>
                  <a:pt x="1546123" y="2180165"/>
                  <a:pt x="1232030" y="2490691"/>
                </a:cubicBezTo>
                <a:cubicBezTo>
                  <a:pt x="877064" y="2841816"/>
                  <a:pt x="466960" y="3129574"/>
                  <a:pt x="8304" y="3328454"/>
                </a:cubicBezTo>
                <a:cubicBezTo>
                  <a:pt x="-10076" y="3336135"/>
                  <a:pt x="5286" y="3362195"/>
                  <a:pt x="23117" y="3354514"/>
                </a:cubicBezTo>
                <a:lnTo>
                  <a:pt x="23117" y="3354514"/>
                </a:lnTo>
                <a:close/>
              </a:path>
            </a:pathLst>
          </a:custGeom>
          <a:solidFill>
            <a:srgbClr val="E76F51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8" name="Freeform: Shape 167">
            <a:extLst>
              <a:ext uri="{FF2B5EF4-FFF2-40B4-BE49-F238E27FC236}">
                <a16:creationId xmlns:a16="http://schemas.microsoft.com/office/drawing/2014/main" id="{64E8B8C8-6283-4547-82DA-E3451104A53B}"/>
              </a:ext>
            </a:extLst>
          </p:cNvPr>
          <p:cNvSpPr/>
          <p:nvPr/>
        </p:nvSpPr>
        <p:spPr>
          <a:xfrm>
            <a:off x="11804953" y="7218916"/>
            <a:ext cx="9973603" cy="2389451"/>
          </a:xfrm>
          <a:custGeom>
            <a:avLst/>
            <a:gdLst>
              <a:gd name="connsiteX0" fmla="*/ 22761 w 9973748"/>
              <a:gd name="connsiteY0" fmla="*/ 2372916 h 2389486"/>
              <a:gd name="connsiteX1" fmla="*/ 984514 w 9973748"/>
              <a:gd name="connsiteY1" fmla="*/ 1318991 h 2389486"/>
              <a:gd name="connsiteX2" fmla="*/ 1175713 w 9973748"/>
              <a:gd name="connsiteY2" fmla="*/ 996121 h 2389486"/>
              <a:gd name="connsiteX3" fmla="*/ 1403121 w 9973748"/>
              <a:gd name="connsiteY3" fmla="*/ 687241 h 2389486"/>
              <a:gd name="connsiteX4" fmla="*/ 1768511 w 9973748"/>
              <a:gd name="connsiteY4" fmla="*/ 583000 h 2389486"/>
              <a:gd name="connsiteX5" fmla="*/ 2070534 w 9973748"/>
              <a:gd name="connsiteY5" fmla="*/ 840583 h 2389486"/>
              <a:gd name="connsiteX6" fmla="*/ 2442233 w 9973748"/>
              <a:gd name="connsiteY6" fmla="*/ 1614979 h 2389486"/>
              <a:gd name="connsiteX7" fmla="*/ 3002936 w 9973748"/>
              <a:gd name="connsiteY7" fmla="*/ 2006977 h 2389486"/>
              <a:gd name="connsiteX8" fmla="*/ 3554860 w 9973748"/>
              <a:gd name="connsiteY8" fmla="*/ 1700566 h 2389486"/>
              <a:gd name="connsiteX9" fmla="*/ 3984166 w 9973748"/>
              <a:gd name="connsiteY9" fmla="*/ 966769 h 2389486"/>
              <a:gd name="connsiteX10" fmla="*/ 4497138 w 9973748"/>
              <a:gd name="connsiteY10" fmla="*/ 311976 h 2389486"/>
              <a:gd name="connsiteX11" fmla="*/ 5231758 w 9973748"/>
              <a:gd name="connsiteY11" fmla="*/ 463124 h 2389486"/>
              <a:gd name="connsiteX12" fmla="*/ 5679717 w 9973748"/>
              <a:gd name="connsiteY12" fmla="*/ 1145075 h 2389486"/>
              <a:gd name="connsiteX13" fmla="*/ 6112040 w 9973748"/>
              <a:gd name="connsiteY13" fmla="*/ 1738147 h 2389486"/>
              <a:gd name="connsiteX14" fmla="*/ 6769577 w 9973748"/>
              <a:gd name="connsiteY14" fmla="*/ 1661065 h 2389486"/>
              <a:gd name="connsiteX15" fmla="*/ 7306963 w 9973748"/>
              <a:gd name="connsiteY15" fmla="*/ 1092132 h 2389486"/>
              <a:gd name="connsiteX16" fmla="*/ 7865745 w 9973748"/>
              <a:gd name="connsiteY16" fmla="*/ 437063 h 2389486"/>
              <a:gd name="connsiteX17" fmla="*/ 8216048 w 9973748"/>
              <a:gd name="connsiteY17" fmla="*/ 167685 h 2389486"/>
              <a:gd name="connsiteX18" fmla="*/ 8658520 w 9973748"/>
              <a:gd name="connsiteY18" fmla="*/ 43145 h 2389486"/>
              <a:gd name="connsiteX19" fmla="*/ 8936678 w 9973748"/>
              <a:gd name="connsiteY19" fmla="*/ 280703 h 2389486"/>
              <a:gd name="connsiteX20" fmla="*/ 9111691 w 9973748"/>
              <a:gd name="connsiteY20" fmla="*/ 608786 h 2389486"/>
              <a:gd name="connsiteX21" fmla="*/ 9321818 w 9973748"/>
              <a:gd name="connsiteY21" fmla="*/ 1308293 h 2389486"/>
              <a:gd name="connsiteX22" fmla="*/ 9951922 w 9973748"/>
              <a:gd name="connsiteY22" fmla="*/ 2386632 h 2389486"/>
              <a:gd name="connsiteX23" fmla="*/ 9967284 w 9973748"/>
              <a:gd name="connsiteY23" fmla="*/ 2360572 h 2389486"/>
              <a:gd name="connsiteX24" fmla="*/ 9269973 w 9973748"/>
              <a:gd name="connsiteY24" fmla="*/ 994475 h 2389486"/>
              <a:gd name="connsiteX25" fmla="*/ 8953685 w 9973748"/>
              <a:gd name="connsiteY25" fmla="*/ 251900 h 2389486"/>
              <a:gd name="connsiteX26" fmla="*/ 8682111 w 9973748"/>
              <a:gd name="connsiteY26" fmla="*/ 18457 h 2389486"/>
              <a:gd name="connsiteX27" fmla="*/ 8307395 w 9973748"/>
              <a:gd name="connsiteY27" fmla="*/ 77983 h 2389486"/>
              <a:gd name="connsiteX28" fmla="*/ 7962580 w 9973748"/>
              <a:gd name="connsiteY28" fmla="*/ 315816 h 2389486"/>
              <a:gd name="connsiteX29" fmla="*/ 7648487 w 9973748"/>
              <a:gd name="connsiteY29" fmla="*/ 607414 h 2389486"/>
              <a:gd name="connsiteX30" fmla="*/ 7135790 w 9973748"/>
              <a:gd name="connsiteY30" fmla="*/ 1275924 h 2389486"/>
              <a:gd name="connsiteX31" fmla="*/ 6495534 w 9973748"/>
              <a:gd name="connsiteY31" fmla="*/ 1735679 h 2389486"/>
              <a:gd name="connsiteX32" fmla="*/ 6115058 w 9973748"/>
              <a:gd name="connsiteY32" fmla="*/ 1706327 h 2389486"/>
              <a:gd name="connsiteX33" fmla="*/ 5839644 w 9973748"/>
              <a:gd name="connsiteY33" fmla="*/ 1422683 h 2389486"/>
              <a:gd name="connsiteX34" fmla="*/ 5672859 w 9973748"/>
              <a:gd name="connsiteY34" fmla="*/ 1054825 h 2389486"/>
              <a:gd name="connsiteX35" fmla="*/ 5477546 w 9973748"/>
              <a:gd name="connsiteY35" fmla="*/ 696293 h 2389486"/>
              <a:gd name="connsiteX36" fmla="*/ 4905047 w 9973748"/>
              <a:gd name="connsiteY36" fmla="*/ 260952 h 2389486"/>
              <a:gd name="connsiteX37" fmla="*/ 4272198 w 9973748"/>
              <a:gd name="connsiteY37" fmla="*/ 443647 h 2389486"/>
              <a:gd name="connsiteX38" fmla="*/ 4061798 w 9973748"/>
              <a:gd name="connsiteY38" fmla="*/ 764049 h 2389486"/>
              <a:gd name="connsiteX39" fmla="*/ 3827257 w 9973748"/>
              <a:gd name="connsiteY39" fmla="*/ 1190337 h 2389486"/>
              <a:gd name="connsiteX40" fmla="*/ 3385882 w 9973748"/>
              <a:gd name="connsiteY40" fmla="*/ 1838273 h 2389486"/>
              <a:gd name="connsiteX41" fmla="*/ 3047924 w 9973748"/>
              <a:gd name="connsiteY41" fmla="*/ 1977900 h 2389486"/>
              <a:gd name="connsiteX42" fmla="*/ 2677596 w 9973748"/>
              <a:gd name="connsiteY42" fmla="*/ 1837999 h 2389486"/>
              <a:gd name="connsiteX43" fmla="*/ 2247194 w 9973748"/>
              <a:gd name="connsiteY43" fmla="*/ 1125050 h 2389486"/>
              <a:gd name="connsiteX44" fmla="*/ 1790731 w 9973748"/>
              <a:gd name="connsiteY44" fmla="*/ 558312 h 2389486"/>
              <a:gd name="connsiteX45" fmla="*/ 1280776 w 9973748"/>
              <a:gd name="connsiteY45" fmla="*/ 781057 h 2389486"/>
              <a:gd name="connsiteX46" fmla="*/ 920324 w 9973748"/>
              <a:gd name="connsiteY46" fmla="*/ 1368643 h 2389486"/>
              <a:gd name="connsiteX47" fmla="*/ 7947 w 9973748"/>
              <a:gd name="connsiteY47" fmla="*/ 2346856 h 2389486"/>
              <a:gd name="connsiteX48" fmla="*/ 22761 w 9973748"/>
              <a:gd name="connsiteY48" fmla="*/ 2372916 h 2389486"/>
              <a:gd name="connsiteX49" fmla="*/ 22761 w 9973748"/>
              <a:gd name="connsiteY49" fmla="*/ 2372916 h 2389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973748" h="2389486">
                <a:moveTo>
                  <a:pt x="22761" y="2372916"/>
                </a:moveTo>
                <a:cubicBezTo>
                  <a:pt x="465508" y="2155657"/>
                  <a:pt x="740372" y="1729644"/>
                  <a:pt x="984514" y="1318991"/>
                </a:cubicBezTo>
                <a:cubicBezTo>
                  <a:pt x="1048430" y="1211459"/>
                  <a:pt x="1111249" y="1103104"/>
                  <a:pt x="1175713" y="996121"/>
                </a:cubicBezTo>
                <a:cubicBezTo>
                  <a:pt x="1242098" y="886120"/>
                  <a:pt x="1309854" y="776394"/>
                  <a:pt x="1403121" y="687241"/>
                </a:cubicBezTo>
                <a:cubicBezTo>
                  <a:pt x="1502699" y="592327"/>
                  <a:pt x="1633272" y="544322"/>
                  <a:pt x="1768511" y="583000"/>
                </a:cubicBezTo>
                <a:cubicBezTo>
                  <a:pt x="1898263" y="620033"/>
                  <a:pt x="1998388" y="732228"/>
                  <a:pt x="2070534" y="840583"/>
                </a:cubicBezTo>
                <a:cubicBezTo>
                  <a:pt x="2229638" y="1079513"/>
                  <a:pt x="2292456" y="1370014"/>
                  <a:pt x="2442233" y="1614979"/>
                </a:cubicBezTo>
                <a:cubicBezTo>
                  <a:pt x="2563755" y="1813310"/>
                  <a:pt x="2763457" y="1986678"/>
                  <a:pt x="3002936" y="2006977"/>
                </a:cubicBezTo>
                <a:cubicBezTo>
                  <a:pt x="3231716" y="2026454"/>
                  <a:pt x="3423737" y="1871739"/>
                  <a:pt x="3554860" y="1700566"/>
                </a:cubicBezTo>
                <a:cubicBezTo>
                  <a:pt x="3726308" y="1476449"/>
                  <a:pt x="3848653" y="1213106"/>
                  <a:pt x="3984166" y="966769"/>
                </a:cubicBezTo>
                <a:cubicBezTo>
                  <a:pt x="4114193" y="730308"/>
                  <a:pt x="4236264" y="431029"/>
                  <a:pt x="4497138" y="311976"/>
                </a:cubicBezTo>
                <a:cubicBezTo>
                  <a:pt x="4740732" y="200877"/>
                  <a:pt x="5036444" y="302648"/>
                  <a:pt x="5231758" y="463124"/>
                </a:cubicBezTo>
                <a:cubicBezTo>
                  <a:pt x="5444628" y="637864"/>
                  <a:pt x="5570539" y="898465"/>
                  <a:pt x="5679717" y="1145075"/>
                </a:cubicBezTo>
                <a:cubicBezTo>
                  <a:pt x="5779842" y="1371111"/>
                  <a:pt x="5867349" y="1632261"/>
                  <a:pt x="6112040" y="1738147"/>
                </a:cubicBezTo>
                <a:cubicBezTo>
                  <a:pt x="6324635" y="1830043"/>
                  <a:pt x="6575909" y="1771065"/>
                  <a:pt x="6769577" y="1661065"/>
                </a:cubicBezTo>
                <a:cubicBezTo>
                  <a:pt x="6998632" y="1530764"/>
                  <a:pt x="7158283" y="1303081"/>
                  <a:pt x="7306963" y="1092132"/>
                </a:cubicBezTo>
                <a:cubicBezTo>
                  <a:pt x="7474022" y="855122"/>
                  <a:pt x="7649310" y="631554"/>
                  <a:pt x="7865745" y="437063"/>
                </a:cubicBezTo>
                <a:cubicBezTo>
                  <a:pt x="7975472" y="338584"/>
                  <a:pt x="8093155" y="249157"/>
                  <a:pt x="8216048" y="167685"/>
                </a:cubicBezTo>
                <a:cubicBezTo>
                  <a:pt x="8345526" y="82098"/>
                  <a:pt x="8499691" y="2546"/>
                  <a:pt x="8658520" y="43145"/>
                </a:cubicBezTo>
                <a:cubicBezTo>
                  <a:pt x="8779494" y="73869"/>
                  <a:pt x="8867824" y="183870"/>
                  <a:pt x="8936678" y="280703"/>
                </a:cubicBezTo>
                <a:cubicBezTo>
                  <a:pt x="9008548" y="382200"/>
                  <a:pt x="9064508" y="494121"/>
                  <a:pt x="9111691" y="608786"/>
                </a:cubicBezTo>
                <a:cubicBezTo>
                  <a:pt x="9204137" y="834274"/>
                  <a:pt x="9258725" y="1073478"/>
                  <a:pt x="9321818" y="1308293"/>
                </a:cubicBezTo>
                <a:cubicBezTo>
                  <a:pt x="9429076" y="1707424"/>
                  <a:pt x="9607655" y="2135358"/>
                  <a:pt x="9951922" y="2386632"/>
                </a:cubicBezTo>
                <a:cubicBezTo>
                  <a:pt x="9967834" y="2398153"/>
                  <a:pt x="9982646" y="2371819"/>
                  <a:pt x="9967284" y="2360572"/>
                </a:cubicBezTo>
                <a:cubicBezTo>
                  <a:pt x="9531670" y="2042365"/>
                  <a:pt x="9404113" y="1484679"/>
                  <a:pt x="9269973" y="994475"/>
                </a:cubicBezTo>
                <a:cubicBezTo>
                  <a:pt x="9198650" y="734148"/>
                  <a:pt x="9111142" y="473822"/>
                  <a:pt x="8953685" y="251900"/>
                </a:cubicBezTo>
                <a:cubicBezTo>
                  <a:pt x="8883459" y="152872"/>
                  <a:pt x="8798421" y="60976"/>
                  <a:pt x="8682111" y="18457"/>
                </a:cubicBezTo>
                <a:cubicBezTo>
                  <a:pt x="8556749" y="-27354"/>
                  <a:pt x="8419591" y="19554"/>
                  <a:pt x="8307395" y="77983"/>
                </a:cubicBezTo>
                <a:cubicBezTo>
                  <a:pt x="8184227" y="141899"/>
                  <a:pt x="8070660" y="229132"/>
                  <a:pt x="7962580" y="315816"/>
                </a:cubicBezTo>
                <a:cubicBezTo>
                  <a:pt x="7850932" y="405243"/>
                  <a:pt x="7746417" y="503449"/>
                  <a:pt x="7648487" y="607414"/>
                </a:cubicBezTo>
                <a:cubicBezTo>
                  <a:pt x="7454819" y="813426"/>
                  <a:pt x="7308060" y="1053179"/>
                  <a:pt x="7135790" y="1275924"/>
                </a:cubicBezTo>
                <a:cubicBezTo>
                  <a:pt x="6969554" y="1490988"/>
                  <a:pt x="6767382" y="1674780"/>
                  <a:pt x="6495534" y="1735679"/>
                </a:cubicBezTo>
                <a:cubicBezTo>
                  <a:pt x="6369348" y="1763933"/>
                  <a:pt x="6234111" y="1757898"/>
                  <a:pt x="6115058" y="1706327"/>
                </a:cubicBezTo>
                <a:cubicBezTo>
                  <a:pt x="5988323" y="1651464"/>
                  <a:pt x="5903285" y="1540914"/>
                  <a:pt x="5839644" y="1422683"/>
                </a:cubicBezTo>
                <a:cubicBezTo>
                  <a:pt x="5775727" y="1304453"/>
                  <a:pt x="5728546" y="1176896"/>
                  <a:pt x="5672859" y="1054825"/>
                </a:cubicBezTo>
                <a:cubicBezTo>
                  <a:pt x="5616349" y="930833"/>
                  <a:pt x="5553531" y="809586"/>
                  <a:pt x="5477546" y="696293"/>
                </a:cubicBezTo>
                <a:cubicBezTo>
                  <a:pt x="5339016" y="490007"/>
                  <a:pt x="5148092" y="325965"/>
                  <a:pt x="4905047" y="260952"/>
                </a:cubicBezTo>
                <a:cubicBezTo>
                  <a:pt x="4669409" y="198134"/>
                  <a:pt x="4436788" y="263696"/>
                  <a:pt x="4272198" y="443647"/>
                </a:cubicBezTo>
                <a:cubicBezTo>
                  <a:pt x="4185788" y="538287"/>
                  <a:pt x="4123245" y="652402"/>
                  <a:pt x="4061798" y="764049"/>
                </a:cubicBezTo>
                <a:cubicBezTo>
                  <a:pt x="3983618" y="906145"/>
                  <a:pt x="3905438" y="1048241"/>
                  <a:pt x="3827257" y="1190337"/>
                </a:cubicBezTo>
                <a:cubicBezTo>
                  <a:pt x="3702169" y="1417745"/>
                  <a:pt x="3585035" y="1665179"/>
                  <a:pt x="3385882" y="1838273"/>
                </a:cubicBezTo>
                <a:cubicBezTo>
                  <a:pt x="3290968" y="1920842"/>
                  <a:pt x="3174109" y="1972962"/>
                  <a:pt x="3047924" y="1977900"/>
                </a:cubicBezTo>
                <a:cubicBezTo>
                  <a:pt x="2911588" y="1983112"/>
                  <a:pt x="2782111" y="1920842"/>
                  <a:pt x="2677596" y="1837999"/>
                </a:cubicBezTo>
                <a:cubicBezTo>
                  <a:pt x="2452108" y="1659693"/>
                  <a:pt x="2355549" y="1380439"/>
                  <a:pt x="2247194" y="1125050"/>
                </a:cubicBezTo>
                <a:cubicBezTo>
                  <a:pt x="2153102" y="903128"/>
                  <a:pt x="2033501" y="647739"/>
                  <a:pt x="1790731" y="558312"/>
                </a:cubicBezTo>
                <a:cubicBezTo>
                  <a:pt x="1583073" y="481777"/>
                  <a:pt x="1400378" y="625245"/>
                  <a:pt x="1280776" y="781057"/>
                </a:cubicBezTo>
                <a:cubicBezTo>
                  <a:pt x="1141973" y="962380"/>
                  <a:pt x="1037458" y="1173330"/>
                  <a:pt x="920324" y="1368643"/>
                </a:cubicBezTo>
                <a:cubicBezTo>
                  <a:pt x="689350" y="1753509"/>
                  <a:pt x="422714" y="2143587"/>
                  <a:pt x="7947" y="2346856"/>
                </a:cubicBezTo>
                <a:cubicBezTo>
                  <a:pt x="-9884" y="2355360"/>
                  <a:pt x="5478" y="2381420"/>
                  <a:pt x="22761" y="2372916"/>
                </a:cubicBezTo>
                <a:lnTo>
                  <a:pt x="22761" y="2372916"/>
                </a:lnTo>
                <a:close/>
              </a:path>
            </a:pathLst>
          </a:custGeom>
          <a:solidFill>
            <a:srgbClr val="2A9D8F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69" name="Freeform: Shape 168">
            <a:extLst>
              <a:ext uri="{FF2B5EF4-FFF2-40B4-BE49-F238E27FC236}">
                <a16:creationId xmlns:a16="http://schemas.microsoft.com/office/drawing/2014/main" id="{62353D5C-591B-4FD2-ABC9-6C80A116ABCD}"/>
              </a:ext>
            </a:extLst>
          </p:cNvPr>
          <p:cNvSpPr/>
          <p:nvPr/>
        </p:nvSpPr>
        <p:spPr>
          <a:xfrm>
            <a:off x="11802475" y="6736710"/>
            <a:ext cx="9977077" cy="2871690"/>
          </a:xfrm>
          <a:custGeom>
            <a:avLst/>
            <a:gdLst>
              <a:gd name="connsiteX0" fmla="*/ 14266 w 9977221"/>
              <a:gd name="connsiteY0" fmla="*/ 2871589 h 2871732"/>
              <a:gd name="connsiteX1" fmla="*/ 843524 w 9977221"/>
              <a:gd name="connsiteY1" fmla="*/ 2631013 h 2871732"/>
              <a:gd name="connsiteX2" fmla="*/ 1559216 w 9977221"/>
              <a:gd name="connsiteY2" fmla="*/ 2161383 h 2871732"/>
              <a:gd name="connsiteX3" fmla="*/ 2788429 w 9977221"/>
              <a:gd name="connsiteY3" fmla="*/ 929428 h 2871732"/>
              <a:gd name="connsiteX4" fmla="*/ 4263155 w 9977221"/>
              <a:gd name="connsiteY4" fmla="*/ 65056 h 2871732"/>
              <a:gd name="connsiteX5" fmla="*/ 5104210 w 9977221"/>
              <a:gd name="connsiteY5" fmla="*/ 111141 h 2871732"/>
              <a:gd name="connsiteX6" fmla="*/ 5716484 w 9977221"/>
              <a:gd name="connsiteY6" fmla="*/ 486955 h 2871732"/>
              <a:gd name="connsiteX7" fmla="*/ 6690582 w 9977221"/>
              <a:gd name="connsiteY7" fmla="*/ 1565568 h 2871732"/>
              <a:gd name="connsiteX8" fmla="*/ 7957650 w 9977221"/>
              <a:gd name="connsiteY8" fmla="*/ 2376996 h 2871732"/>
              <a:gd name="connsiteX9" fmla="*/ 9958241 w 9977221"/>
              <a:gd name="connsiteY9" fmla="*/ 2870492 h 2871732"/>
              <a:gd name="connsiteX10" fmla="*/ 9966196 w 9977221"/>
              <a:gd name="connsiteY10" fmla="*/ 2841415 h 2871732"/>
              <a:gd name="connsiteX11" fmla="*/ 7000560 w 9977221"/>
              <a:gd name="connsiteY11" fmla="*/ 1805046 h 2871732"/>
              <a:gd name="connsiteX12" fmla="*/ 4802462 w 9977221"/>
              <a:gd name="connsiteY12" fmla="*/ 12387 h 2871732"/>
              <a:gd name="connsiteX13" fmla="*/ 3258333 w 9977221"/>
              <a:gd name="connsiteY13" fmla="*/ 490795 h 2871732"/>
              <a:gd name="connsiteX14" fmla="*/ 2017874 w 9977221"/>
              <a:gd name="connsiteY14" fmla="*/ 1685719 h 2871732"/>
              <a:gd name="connsiteX15" fmla="*/ 1137592 w 9977221"/>
              <a:gd name="connsiteY15" fmla="*/ 2435700 h 2871732"/>
              <a:gd name="connsiteX16" fmla="*/ 14539 w 9977221"/>
              <a:gd name="connsiteY16" fmla="*/ 2841415 h 2871732"/>
              <a:gd name="connsiteX17" fmla="*/ 14266 w 9977221"/>
              <a:gd name="connsiteY17" fmla="*/ 2871589 h 2871732"/>
              <a:gd name="connsiteX18" fmla="*/ 14266 w 9977221"/>
              <a:gd name="connsiteY18" fmla="*/ 2871589 h 2871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977221" h="2871732">
                <a:moveTo>
                  <a:pt x="14266" y="2871589"/>
                </a:moveTo>
                <a:cubicBezTo>
                  <a:pt x="301749" y="2833734"/>
                  <a:pt x="580455" y="2752810"/>
                  <a:pt x="843524" y="2631013"/>
                </a:cubicBezTo>
                <a:cubicBezTo>
                  <a:pt x="1103576" y="2510588"/>
                  <a:pt x="1340312" y="2345450"/>
                  <a:pt x="1559216" y="2161383"/>
                </a:cubicBezTo>
                <a:cubicBezTo>
                  <a:pt x="2004158" y="1787490"/>
                  <a:pt x="2370918" y="1332124"/>
                  <a:pt x="2788429" y="929428"/>
                </a:cubicBezTo>
                <a:cubicBezTo>
                  <a:pt x="3204293" y="528376"/>
                  <a:pt x="3685719" y="179172"/>
                  <a:pt x="4263155" y="65056"/>
                </a:cubicBezTo>
                <a:cubicBezTo>
                  <a:pt x="4542409" y="9918"/>
                  <a:pt x="4833734" y="19794"/>
                  <a:pt x="5104210" y="111141"/>
                </a:cubicBezTo>
                <a:cubicBezTo>
                  <a:pt x="5333538" y="188773"/>
                  <a:pt x="5536806" y="327028"/>
                  <a:pt x="5716484" y="486955"/>
                </a:cubicBezTo>
                <a:cubicBezTo>
                  <a:pt x="6079405" y="810100"/>
                  <a:pt x="6351801" y="1219380"/>
                  <a:pt x="6690582" y="1565568"/>
                </a:cubicBezTo>
                <a:cubicBezTo>
                  <a:pt x="7046645" y="1929586"/>
                  <a:pt x="7487472" y="2188541"/>
                  <a:pt x="7957650" y="2376996"/>
                </a:cubicBezTo>
                <a:cubicBezTo>
                  <a:pt x="8597082" y="2633208"/>
                  <a:pt x="9280953" y="2760765"/>
                  <a:pt x="9958241" y="2870492"/>
                </a:cubicBezTo>
                <a:cubicBezTo>
                  <a:pt x="9977444" y="2873509"/>
                  <a:pt x="9985398" y="2844432"/>
                  <a:pt x="9966196" y="2841415"/>
                </a:cubicBezTo>
                <a:cubicBezTo>
                  <a:pt x="8938881" y="2675178"/>
                  <a:pt x="7838322" y="2465601"/>
                  <a:pt x="7000560" y="1805046"/>
                </a:cubicBezTo>
                <a:cubicBezTo>
                  <a:pt x="6263471" y="1224044"/>
                  <a:pt x="5831149" y="140493"/>
                  <a:pt x="4802462" y="12387"/>
                </a:cubicBezTo>
                <a:cubicBezTo>
                  <a:pt x="4248615" y="-56740"/>
                  <a:pt x="3699160" y="171765"/>
                  <a:pt x="3258333" y="490795"/>
                </a:cubicBezTo>
                <a:cubicBezTo>
                  <a:pt x="2791172" y="829028"/>
                  <a:pt x="2416730" y="1273969"/>
                  <a:pt x="2017874" y="1685719"/>
                </a:cubicBezTo>
                <a:cubicBezTo>
                  <a:pt x="1749044" y="1963052"/>
                  <a:pt x="1464851" y="2228317"/>
                  <a:pt x="1137592" y="2435700"/>
                </a:cubicBezTo>
                <a:cubicBezTo>
                  <a:pt x="798262" y="2651038"/>
                  <a:pt x="412573" y="2789020"/>
                  <a:pt x="14539" y="2841415"/>
                </a:cubicBezTo>
                <a:cubicBezTo>
                  <a:pt x="-4663" y="2843883"/>
                  <a:pt x="-4936" y="2874058"/>
                  <a:pt x="14266" y="2871589"/>
                </a:cubicBezTo>
                <a:lnTo>
                  <a:pt x="14266" y="2871589"/>
                </a:lnTo>
                <a:close/>
              </a:path>
            </a:pathLst>
          </a:custGeom>
          <a:solidFill>
            <a:srgbClr val="287271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70" name="Freeform: Shape 169">
            <a:extLst>
              <a:ext uri="{FF2B5EF4-FFF2-40B4-BE49-F238E27FC236}">
                <a16:creationId xmlns:a16="http://schemas.microsoft.com/office/drawing/2014/main" id="{23C64691-9919-4B36-8381-E2C87C4D5E10}"/>
              </a:ext>
            </a:extLst>
          </p:cNvPr>
          <p:cNvSpPr/>
          <p:nvPr/>
        </p:nvSpPr>
        <p:spPr>
          <a:xfrm>
            <a:off x="11802586" y="6326632"/>
            <a:ext cx="9976623" cy="3282130"/>
          </a:xfrm>
          <a:custGeom>
            <a:avLst/>
            <a:gdLst>
              <a:gd name="connsiteX0" fmla="*/ 18270 w 9976767"/>
              <a:gd name="connsiteY0" fmla="*/ 3280576 h 3282177"/>
              <a:gd name="connsiteX1" fmla="*/ 580070 w 9976767"/>
              <a:gd name="connsiteY1" fmla="*/ 2812043 h 3282177"/>
              <a:gd name="connsiteX2" fmla="*/ 1147905 w 9976767"/>
              <a:gd name="connsiteY2" fmla="*/ 2043956 h 3282177"/>
              <a:gd name="connsiteX3" fmla="*/ 1736863 w 9976767"/>
              <a:gd name="connsiteY3" fmla="*/ 1245421 h 3282177"/>
              <a:gd name="connsiteX4" fmla="*/ 2308539 w 9976767"/>
              <a:gd name="connsiteY4" fmla="*/ 505040 h 3282177"/>
              <a:gd name="connsiteX5" fmla="*/ 3032460 w 9976767"/>
              <a:gd name="connsiteY5" fmla="*/ 49401 h 3282177"/>
              <a:gd name="connsiteX6" fmla="*/ 3838402 w 9976767"/>
              <a:gd name="connsiteY6" fmla="*/ 245537 h 3282177"/>
              <a:gd name="connsiteX7" fmla="*/ 4493471 w 9976767"/>
              <a:gd name="connsiteY7" fmla="*/ 831203 h 3282177"/>
              <a:gd name="connsiteX8" fmla="*/ 5079684 w 9976767"/>
              <a:gd name="connsiteY8" fmla="*/ 1505473 h 3282177"/>
              <a:gd name="connsiteX9" fmla="*/ 5643954 w 9976767"/>
              <a:gd name="connsiteY9" fmla="*/ 2199220 h 3282177"/>
              <a:gd name="connsiteX10" fmla="*/ 6263909 w 9976767"/>
              <a:gd name="connsiteY10" fmla="*/ 2776382 h 3282177"/>
              <a:gd name="connsiteX11" fmla="*/ 7025412 w 9976767"/>
              <a:gd name="connsiteY11" fmla="*/ 2908603 h 3282177"/>
              <a:gd name="connsiteX12" fmla="*/ 7657438 w 9976767"/>
              <a:gd name="connsiteY12" fmla="*/ 2538001 h 3282177"/>
              <a:gd name="connsiteX13" fmla="*/ 8235149 w 9976767"/>
              <a:gd name="connsiteY13" fmla="*/ 2362713 h 3282177"/>
              <a:gd name="connsiteX14" fmla="*/ 8885826 w 9976767"/>
              <a:gd name="connsiteY14" fmla="*/ 2547876 h 3282177"/>
              <a:gd name="connsiteX15" fmla="*/ 9955113 w 9976767"/>
              <a:gd name="connsiteY15" fmla="*/ 3279204 h 3282177"/>
              <a:gd name="connsiteX16" fmla="*/ 9970475 w 9976767"/>
              <a:gd name="connsiteY16" fmla="*/ 3253144 h 3282177"/>
              <a:gd name="connsiteX17" fmla="*/ 8480112 w 9976767"/>
              <a:gd name="connsiteY17" fmla="*/ 2367650 h 3282177"/>
              <a:gd name="connsiteX18" fmla="*/ 7718884 w 9976767"/>
              <a:gd name="connsiteY18" fmla="*/ 2465032 h 3282177"/>
              <a:gd name="connsiteX19" fmla="*/ 7074515 w 9976767"/>
              <a:gd name="connsiteY19" fmla="*/ 2861694 h 3282177"/>
              <a:gd name="connsiteX20" fmla="*/ 6251016 w 9976767"/>
              <a:gd name="connsiteY20" fmla="*/ 2733040 h 3282177"/>
              <a:gd name="connsiteX21" fmla="*/ 5620912 w 9976767"/>
              <a:gd name="connsiteY21" fmla="*/ 2123783 h 3282177"/>
              <a:gd name="connsiteX22" fmla="*/ 4466039 w 9976767"/>
              <a:gd name="connsiteY22" fmla="*/ 758509 h 3282177"/>
              <a:gd name="connsiteX23" fmla="*/ 3089517 w 9976767"/>
              <a:gd name="connsiteY23" fmla="*/ 8527 h 3282177"/>
              <a:gd name="connsiteX24" fmla="*/ 1829033 w 9976767"/>
              <a:gd name="connsiteY24" fmla="*/ 1070682 h 3282177"/>
              <a:gd name="connsiteX25" fmla="*/ 922143 w 9976767"/>
              <a:gd name="connsiteY25" fmla="*/ 2300442 h 3282177"/>
              <a:gd name="connsiteX26" fmla="*/ 498049 w 9976767"/>
              <a:gd name="connsiteY26" fmla="*/ 2868278 h 3282177"/>
              <a:gd name="connsiteX27" fmla="*/ 10863 w 9976767"/>
              <a:gd name="connsiteY27" fmla="*/ 3251498 h 3282177"/>
              <a:gd name="connsiteX28" fmla="*/ 18270 w 9976767"/>
              <a:gd name="connsiteY28" fmla="*/ 3280576 h 3282177"/>
              <a:gd name="connsiteX29" fmla="*/ 18270 w 9976767"/>
              <a:gd name="connsiteY29" fmla="*/ 3280576 h 3282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976767" h="3282177">
                <a:moveTo>
                  <a:pt x="18270" y="3280576"/>
                </a:moveTo>
                <a:cubicBezTo>
                  <a:pt x="257199" y="3196361"/>
                  <a:pt x="429196" y="3007631"/>
                  <a:pt x="580070" y="2812043"/>
                </a:cubicBezTo>
                <a:cubicBezTo>
                  <a:pt x="774560" y="2560221"/>
                  <a:pt x="958901" y="2300168"/>
                  <a:pt x="1147905" y="2043956"/>
                </a:cubicBezTo>
                <a:cubicBezTo>
                  <a:pt x="1344316" y="1777869"/>
                  <a:pt x="1540452" y="1511508"/>
                  <a:pt x="1736863" y="1245421"/>
                </a:cubicBezTo>
                <a:cubicBezTo>
                  <a:pt x="1921478" y="995245"/>
                  <a:pt x="2097863" y="734369"/>
                  <a:pt x="2308539" y="505040"/>
                </a:cubicBezTo>
                <a:cubicBezTo>
                  <a:pt x="2504401" y="291622"/>
                  <a:pt x="2745799" y="113865"/>
                  <a:pt x="3032460" y="49401"/>
                </a:cubicBezTo>
                <a:cubicBezTo>
                  <a:pt x="3321589" y="-15612"/>
                  <a:pt x="3599473" y="85885"/>
                  <a:pt x="3838402" y="245537"/>
                </a:cubicBezTo>
                <a:cubicBezTo>
                  <a:pt x="4080899" y="407932"/>
                  <a:pt x="4292670" y="620802"/>
                  <a:pt x="4493471" y="831203"/>
                </a:cubicBezTo>
                <a:cubicBezTo>
                  <a:pt x="4698933" y="1046815"/>
                  <a:pt x="4891230" y="1275047"/>
                  <a:pt x="5079684" y="1505473"/>
                </a:cubicBezTo>
                <a:cubicBezTo>
                  <a:pt x="5268415" y="1736173"/>
                  <a:pt x="5453029" y="1970165"/>
                  <a:pt x="5643954" y="2199220"/>
                </a:cubicBezTo>
                <a:cubicBezTo>
                  <a:pt x="5825003" y="2416478"/>
                  <a:pt x="6018396" y="2630171"/>
                  <a:pt x="6263909" y="2776382"/>
                </a:cubicBezTo>
                <a:cubicBezTo>
                  <a:pt x="6490495" y="2911071"/>
                  <a:pt x="6766731" y="2976359"/>
                  <a:pt x="7025412" y="2908603"/>
                </a:cubicBezTo>
                <a:cubicBezTo>
                  <a:pt x="7264616" y="2846058"/>
                  <a:pt x="7454992" y="2670221"/>
                  <a:pt x="7657438" y="2538001"/>
                </a:cubicBezTo>
                <a:cubicBezTo>
                  <a:pt x="7834097" y="2422788"/>
                  <a:pt x="8022279" y="2356129"/>
                  <a:pt x="8235149" y="2362713"/>
                </a:cubicBezTo>
                <a:cubicBezTo>
                  <a:pt x="8462007" y="2369845"/>
                  <a:pt x="8682559" y="2452963"/>
                  <a:pt x="8885826" y="2547876"/>
                </a:cubicBezTo>
                <a:cubicBezTo>
                  <a:pt x="9280294" y="2731669"/>
                  <a:pt x="9611668" y="3017506"/>
                  <a:pt x="9955113" y="3279204"/>
                </a:cubicBezTo>
                <a:cubicBezTo>
                  <a:pt x="9970748" y="3291000"/>
                  <a:pt x="9985563" y="3264665"/>
                  <a:pt x="9970475" y="3253144"/>
                </a:cubicBezTo>
                <a:cubicBezTo>
                  <a:pt x="9509623" y="2902019"/>
                  <a:pt x="9057001" y="2509198"/>
                  <a:pt x="8480112" y="2367650"/>
                </a:cubicBezTo>
                <a:cubicBezTo>
                  <a:pt x="8215672" y="2302912"/>
                  <a:pt x="7955893" y="2330069"/>
                  <a:pt x="7718884" y="2465032"/>
                </a:cubicBezTo>
                <a:cubicBezTo>
                  <a:pt x="7499431" y="2590121"/>
                  <a:pt x="7315091" y="2774188"/>
                  <a:pt x="7074515" y="2861694"/>
                </a:cubicBezTo>
                <a:cubicBezTo>
                  <a:pt x="6798278" y="2962368"/>
                  <a:pt x="6493513" y="2881720"/>
                  <a:pt x="6251016" y="2733040"/>
                </a:cubicBezTo>
                <a:cubicBezTo>
                  <a:pt x="6000016" y="2579423"/>
                  <a:pt x="5806350" y="2347899"/>
                  <a:pt x="5620912" y="2123783"/>
                </a:cubicBezTo>
                <a:cubicBezTo>
                  <a:pt x="5240983" y="1664577"/>
                  <a:pt x="4881079" y="1187540"/>
                  <a:pt x="4466039" y="758509"/>
                </a:cubicBezTo>
                <a:cubicBezTo>
                  <a:pt x="4108878" y="389279"/>
                  <a:pt x="3650495" y="-68281"/>
                  <a:pt x="3089517" y="8527"/>
                </a:cubicBezTo>
                <a:cubicBezTo>
                  <a:pt x="2507144" y="88354"/>
                  <a:pt x="2148886" y="636712"/>
                  <a:pt x="1829033" y="1070682"/>
                </a:cubicBezTo>
                <a:cubicBezTo>
                  <a:pt x="1526737" y="1480510"/>
                  <a:pt x="1224439" y="1890614"/>
                  <a:pt x="922143" y="2300442"/>
                </a:cubicBezTo>
                <a:cubicBezTo>
                  <a:pt x="782242" y="2490270"/>
                  <a:pt x="646728" y="2685035"/>
                  <a:pt x="498049" y="2868278"/>
                </a:cubicBezTo>
                <a:cubicBezTo>
                  <a:pt x="366652" y="3030399"/>
                  <a:pt x="211389" y="3180725"/>
                  <a:pt x="10863" y="3251498"/>
                </a:cubicBezTo>
                <a:cubicBezTo>
                  <a:pt x="-8065" y="3257807"/>
                  <a:pt x="-110" y="3287160"/>
                  <a:pt x="18270" y="3280576"/>
                </a:cubicBezTo>
                <a:lnTo>
                  <a:pt x="18270" y="3280576"/>
                </a:lnTo>
                <a:close/>
              </a:path>
            </a:pathLst>
          </a:custGeom>
          <a:solidFill>
            <a:srgbClr val="F4A261"/>
          </a:solidFill>
          <a:ln w="274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172" name="Graphic 3">
            <a:extLst>
              <a:ext uri="{FF2B5EF4-FFF2-40B4-BE49-F238E27FC236}">
                <a16:creationId xmlns:a16="http://schemas.microsoft.com/office/drawing/2014/main" id="{61E9F698-CE4F-49BA-9AEA-6FD0D76B4071}"/>
              </a:ext>
            </a:extLst>
          </p:cNvPr>
          <p:cNvGrpSpPr/>
          <p:nvPr/>
        </p:nvGrpSpPr>
        <p:grpSpPr>
          <a:xfrm>
            <a:off x="11810431" y="6007905"/>
            <a:ext cx="9960290" cy="3591024"/>
            <a:chOff x="11810425" y="6007892"/>
            <a:chExt cx="9960434" cy="3591077"/>
          </a:xfrm>
          <a:solidFill>
            <a:srgbClr val="A5A7A8"/>
          </a:solidFill>
        </p:grpSpPr>
        <p:grpSp>
          <p:nvGrpSpPr>
            <p:cNvPr id="173" name="Graphic 3">
              <a:extLst>
                <a:ext uri="{FF2B5EF4-FFF2-40B4-BE49-F238E27FC236}">
                  <a16:creationId xmlns:a16="http://schemas.microsoft.com/office/drawing/2014/main" id="{61E9F698-CE4F-49BA-9AEA-6FD0D76B4071}"/>
                </a:ext>
              </a:extLst>
            </p:cNvPr>
            <p:cNvGrpSpPr/>
            <p:nvPr/>
          </p:nvGrpSpPr>
          <p:grpSpPr>
            <a:xfrm>
              <a:off x="11810425" y="6007892"/>
              <a:ext cx="9960434" cy="3591077"/>
              <a:chOff x="11810425" y="6007892"/>
              <a:chExt cx="9960434" cy="3591077"/>
            </a:xfrm>
            <a:solidFill>
              <a:srgbClr val="A5A7A8"/>
            </a:solidFill>
          </p:grpSpPr>
          <p:grpSp>
            <p:nvGrpSpPr>
              <p:cNvPr id="174" name="Graphic 3">
                <a:extLst>
                  <a:ext uri="{FF2B5EF4-FFF2-40B4-BE49-F238E27FC236}">
                    <a16:creationId xmlns:a16="http://schemas.microsoft.com/office/drawing/2014/main" id="{61E9F698-CE4F-49BA-9AEA-6FD0D76B4071}"/>
                  </a:ext>
                </a:extLst>
              </p:cNvPr>
              <p:cNvGrpSpPr/>
              <p:nvPr/>
            </p:nvGrpSpPr>
            <p:grpSpPr>
              <a:xfrm>
                <a:off x="11810425" y="6007892"/>
                <a:ext cx="9960434" cy="3591077"/>
                <a:chOff x="11810425" y="6007892"/>
                <a:chExt cx="9960434" cy="3591077"/>
              </a:xfrm>
              <a:solidFill>
                <a:srgbClr val="A5A7A8"/>
              </a:solidFill>
            </p:grpSpPr>
            <p:grpSp>
              <p:nvGrpSpPr>
                <p:cNvPr id="175" name="Graphic 3">
                  <a:extLst>
                    <a:ext uri="{FF2B5EF4-FFF2-40B4-BE49-F238E27FC236}">
                      <a16:creationId xmlns:a16="http://schemas.microsoft.com/office/drawing/2014/main" id="{61E9F698-CE4F-49BA-9AEA-6FD0D76B4071}"/>
                    </a:ext>
                  </a:extLst>
                </p:cNvPr>
                <p:cNvGrpSpPr/>
                <p:nvPr/>
              </p:nvGrpSpPr>
              <p:grpSpPr>
                <a:xfrm>
                  <a:off x="11810425" y="6007892"/>
                  <a:ext cx="9960434" cy="3591077"/>
                  <a:chOff x="11810425" y="6007892"/>
                  <a:chExt cx="9960434" cy="3591077"/>
                </a:xfrm>
                <a:solidFill>
                  <a:srgbClr val="A5A7A8"/>
                </a:solidFill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705C32D8-1FCE-475B-9B90-A479C8B89DA7}"/>
                      </a:ext>
                    </a:extLst>
                  </p:cNvPr>
                  <p:cNvSpPr/>
                  <p:nvPr/>
                </p:nvSpPr>
                <p:spPr>
                  <a:xfrm>
                    <a:off x="11810425" y="9522985"/>
                    <a:ext cx="13441" cy="75985"/>
                  </a:xfrm>
                  <a:custGeom>
                    <a:avLst/>
                    <a:gdLst>
                      <a:gd name="connsiteX0" fmla="*/ 6310 w 13441"/>
                      <a:gd name="connsiteY0" fmla="*/ 75986 h 75985"/>
                      <a:gd name="connsiteX1" fmla="*/ 6310 w 13441"/>
                      <a:gd name="connsiteY1" fmla="*/ 75986 h 75985"/>
                      <a:gd name="connsiteX2" fmla="*/ 0 w 13441"/>
                      <a:gd name="connsiteY2" fmla="*/ 69676 h 75985"/>
                      <a:gd name="connsiteX3" fmla="*/ 824 w 13441"/>
                      <a:gd name="connsiteY3" fmla="*/ 6309 h 75985"/>
                      <a:gd name="connsiteX4" fmla="*/ 7132 w 13441"/>
                      <a:gd name="connsiteY4" fmla="*/ 0 h 75985"/>
                      <a:gd name="connsiteX5" fmla="*/ 13441 w 13441"/>
                      <a:gd name="connsiteY5" fmla="*/ 6309 h 75985"/>
                      <a:gd name="connsiteX6" fmla="*/ 12619 w 13441"/>
                      <a:gd name="connsiteY6" fmla="*/ 69676 h 75985"/>
                      <a:gd name="connsiteX7" fmla="*/ 6310 w 13441"/>
                      <a:gd name="connsiteY7" fmla="*/ 75986 h 75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441" h="75985">
                        <a:moveTo>
                          <a:pt x="6310" y="75986"/>
                        </a:moveTo>
                        <a:cubicBezTo>
                          <a:pt x="6310" y="75986"/>
                          <a:pt x="6310" y="75986"/>
                          <a:pt x="6310" y="75986"/>
                        </a:cubicBezTo>
                        <a:cubicBezTo>
                          <a:pt x="2743" y="75986"/>
                          <a:pt x="0" y="72968"/>
                          <a:pt x="0" y="69676"/>
                        </a:cubicBezTo>
                        <a:lnTo>
                          <a:pt x="824" y="6309"/>
                        </a:lnTo>
                        <a:cubicBezTo>
                          <a:pt x="824" y="2743"/>
                          <a:pt x="3567" y="0"/>
                          <a:pt x="7132" y="0"/>
                        </a:cubicBezTo>
                        <a:cubicBezTo>
                          <a:pt x="10698" y="0"/>
                          <a:pt x="13441" y="3018"/>
                          <a:pt x="13441" y="6309"/>
                        </a:cubicBezTo>
                        <a:lnTo>
                          <a:pt x="12619" y="69676"/>
                        </a:lnTo>
                        <a:cubicBezTo>
                          <a:pt x="12619" y="73242"/>
                          <a:pt x="9876" y="75986"/>
                          <a:pt x="6310" y="75986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E8FE2A2B-6B9C-433E-BB72-865881B415DE}"/>
                      </a:ext>
                    </a:extLst>
                  </p:cNvPr>
                  <p:cNvSpPr/>
                  <p:nvPr/>
                </p:nvSpPr>
                <p:spPr>
                  <a:xfrm>
                    <a:off x="11812620" y="9046771"/>
                    <a:ext cx="16732" cy="369778"/>
                  </a:xfrm>
                  <a:custGeom>
                    <a:avLst/>
                    <a:gdLst>
                      <a:gd name="connsiteX0" fmla="*/ 6309 w 16732"/>
                      <a:gd name="connsiteY0" fmla="*/ 369779 h 369778"/>
                      <a:gd name="connsiteX1" fmla="*/ 6309 w 16732"/>
                      <a:gd name="connsiteY1" fmla="*/ 369779 h 369778"/>
                      <a:gd name="connsiteX2" fmla="*/ 0 w 16732"/>
                      <a:gd name="connsiteY2" fmla="*/ 363469 h 369778"/>
                      <a:gd name="connsiteX3" fmla="*/ 1372 w 16732"/>
                      <a:gd name="connsiteY3" fmla="*/ 244416 h 369778"/>
                      <a:gd name="connsiteX4" fmla="*/ 7680 w 16732"/>
                      <a:gd name="connsiteY4" fmla="*/ 238107 h 369778"/>
                      <a:gd name="connsiteX5" fmla="*/ 13989 w 16732"/>
                      <a:gd name="connsiteY5" fmla="*/ 244416 h 369778"/>
                      <a:gd name="connsiteX6" fmla="*/ 12617 w 16732"/>
                      <a:gd name="connsiteY6" fmla="*/ 363469 h 369778"/>
                      <a:gd name="connsiteX7" fmla="*/ 6309 w 16732"/>
                      <a:gd name="connsiteY7" fmla="*/ 369779 h 369778"/>
                      <a:gd name="connsiteX8" fmla="*/ 9052 w 16732"/>
                      <a:gd name="connsiteY8" fmla="*/ 131672 h 369778"/>
                      <a:gd name="connsiteX9" fmla="*/ 9052 w 16732"/>
                      <a:gd name="connsiteY9" fmla="*/ 131672 h 369778"/>
                      <a:gd name="connsiteX10" fmla="*/ 2743 w 16732"/>
                      <a:gd name="connsiteY10" fmla="*/ 125363 h 369778"/>
                      <a:gd name="connsiteX11" fmla="*/ 4115 w 16732"/>
                      <a:gd name="connsiteY11" fmla="*/ 6309 h 369778"/>
                      <a:gd name="connsiteX12" fmla="*/ 10423 w 16732"/>
                      <a:gd name="connsiteY12" fmla="*/ 0 h 369778"/>
                      <a:gd name="connsiteX13" fmla="*/ 10423 w 16732"/>
                      <a:gd name="connsiteY13" fmla="*/ 0 h 369778"/>
                      <a:gd name="connsiteX14" fmla="*/ 16732 w 16732"/>
                      <a:gd name="connsiteY14" fmla="*/ 6309 h 369778"/>
                      <a:gd name="connsiteX15" fmla="*/ 15361 w 16732"/>
                      <a:gd name="connsiteY15" fmla="*/ 125363 h 369778"/>
                      <a:gd name="connsiteX16" fmla="*/ 9052 w 16732"/>
                      <a:gd name="connsiteY16" fmla="*/ 131672 h 369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6732" h="369778">
                        <a:moveTo>
                          <a:pt x="6309" y="369779"/>
                        </a:moveTo>
                        <a:cubicBezTo>
                          <a:pt x="6309" y="369779"/>
                          <a:pt x="6309" y="369779"/>
                          <a:pt x="6309" y="369779"/>
                        </a:cubicBezTo>
                        <a:cubicBezTo>
                          <a:pt x="2743" y="369779"/>
                          <a:pt x="0" y="366762"/>
                          <a:pt x="0" y="363469"/>
                        </a:cubicBezTo>
                        <a:lnTo>
                          <a:pt x="1372" y="244416"/>
                        </a:lnTo>
                        <a:cubicBezTo>
                          <a:pt x="1372" y="240850"/>
                          <a:pt x="4115" y="238107"/>
                          <a:pt x="7680" y="238107"/>
                        </a:cubicBezTo>
                        <a:cubicBezTo>
                          <a:pt x="11246" y="238107"/>
                          <a:pt x="13989" y="241125"/>
                          <a:pt x="13989" y="244416"/>
                        </a:cubicBezTo>
                        <a:lnTo>
                          <a:pt x="12617" y="363469"/>
                        </a:lnTo>
                        <a:cubicBezTo>
                          <a:pt x="12617" y="367036"/>
                          <a:pt x="9601" y="369779"/>
                          <a:pt x="6309" y="369779"/>
                        </a:cubicBezTo>
                        <a:close/>
                        <a:moveTo>
                          <a:pt x="9052" y="131672"/>
                        </a:moveTo>
                        <a:cubicBezTo>
                          <a:pt x="9052" y="131672"/>
                          <a:pt x="9052" y="131672"/>
                          <a:pt x="9052" y="131672"/>
                        </a:cubicBezTo>
                        <a:cubicBezTo>
                          <a:pt x="5486" y="131672"/>
                          <a:pt x="2743" y="128655"/>
                          <a:pt x="2743" y="125363"/>
                        </a:cubicBezTo>
                        <a:lnTo>
                          <a:pt x="4115" y="6309"/>
                        </a:lnTo>
                        <a:cubicBezTo>
                          <a:pt x="4115" y="2743"/>
                          <a:pt x="6858" y="0"/>
                          <a:pt x="10423" y="0"/>
                        </a:cubicBezTo>
                        <a:cubicBezTo>
                          <a:pt x="10423" y="0"/>
                          <a:pt x="10423" y="0"/>
                          <a:pt x="10423" y="0"/>
                        </a:cubicBezTo>
                        <a:cubicBezTo>
                          <a:pt x="13989" y="0"/>
                          <a:pt x="16732" y="3018"/>
                          <a:pt x="16732" y="6309"/>
                        </a:cubicBezTo>
                        <a:lnTo>
                          <a:pt x="15361" y="125363"/>
                        </a:lnTo>
                        <a:cubicBezTo>
                          <a:pt x="15361" y="128929"/>
                          <a:pt x="12344" y="131672"/>
                          <a:pt x="9052" y="131672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78" name="Freeform: Shape 177">
                    <a:extLst>
                      <a:ext uri="{FF2B5EF4-FFF2-40B4-BE49-F238E27FC236}">
                        <a16:creationId xmlns:a16="http://schemas.microsoft.com/office/drawing/2014/main" id="{71C501B5-4E65-4FE2-9845-B79E829644D1}"/>
                      </a:ext>
                    </a:extLst>
                  </p:cNvPr>
                  <p:cNvSpPr/>
                  <p:nvPr/>
                </p:nvSpPr>
                <p:spPr>
                  <a:xfrm>
                    <a:off x="11818107" y="6190313"/>
                    <a:ext cx="43890" cy="2750023"/>
                  </a:xfrm>
                  <a:custGeom>
                    <a:avLst/>
                    <a:gdLst>
                      <a:gd name="connsiteX0" fmla="*/ 6309 w 43890"/>
                      <a:gd name="connsiteY0" fmla="*/ 2750024 h 2750023"/>
                      <a:gd name="connsiteX1" fmla="*/ 6309 w 43890"/>
                      <a:gd name="connsiteY1" fmla="*/ 2750024 h 2750023"/>
                      <a:gd name="connsiteX2" fmla="*/ 0 w 43890"/>
                      <a:gd name="connsiteY2" fmla="*/ 2743714 h 2750023"/>
                      <a:gd name="connsiteX3" fmla="*/ 1372 w 43890"/>
                      <a:gd name="connsiteY3" fmla="*/ 2624661 h 2750023"/>
                      <a:gd name="connsiteX4" fmla="*/ 7680 w 43890"/>
                      <a:gd name="connsiteY4" fmla="*/ 2618352 h 2750023"/>
                      <a:gd name="connsiteX5" fmla="*/ 7680 w 43890"/>
                      <a:gd name="connsiteY5" fmla="*/ 2618352 h 2750023"/>
                      <a:gd name="connsiteX6" fmla="*/ 13989 w 43890"/>
                      <a:gd name="connsiteY6" fmla="*/ 2624661 h 2750023"/>
                      <a:gd name="connsiteX7" fmla="*/ 12617 w 43890"/>
                      <a:gd name="connsiteY7" fmla="*/ 2743714 h 2750023"/>
                      <a:gd name="connsiteX8" fmla="*/ 6309 w 43890"/>
                      <a:gd name="connsiteY8" fmla="*/ 2750024 h 2750023"/>
                      <a:gd name="connsiteX9" fmla="*/ 9052 w 43890"/>
                      <a:gd name="connsiteY9" fmla="*/ 2512191 h 2750023"/>
                      <a:gd name="connsiteX10" fmla="*/ 9052 w 43890"/>
                      <a:gd name="connsiteY10" fmla="*/ 2512191 h 2750023"/>
                      <a:gd name="connsiteX11" fmla="*/ 2743 w 43890"/>
                      <a:gd name="connsiteY11" fmla="*/ 2505882 h 2750023"/>
                      <a:gd name="connsiteX12" fmla="*/ 4115 w 43890"/>
                      <a:gd name="connsiteY12" fmla="*/ 2386828 h 2750023"/>
                      <a:gd name="connsiteX13" fmla="*/ 10423 w 43890"/>
                      <a:gd name="connsiteY13" fmla="*/ 2380519 h 2750023"/>
                      <a:gd name="connsiteX14" fmla="*/ 10423 w 43890"/>
                      <a:gd name="connsiteY14" fmla="*/ 2380519 h 2750023"/>
                      <a:gd name="connsiteX15" fmla="*/ 16732 w 43890"/>
                      <a:gd name="connsiteY15" fmla="*/ 2386828 h 2750023"/>
                      <a:gd name="connsiteX16" fmla="*/ 15361 w 43890"/>
                      <a:gd name="connsiteY16" fmla="*/ 2505882 h 2750023"/>
                      <a:gd name="connsiteX17" fmla="*/ 9052 w 43890"/>
                      <a:gd name="connsiteY17" fmla="*/ 2512191 h 2750023"/>
                      <a:gd name="connsiteX18" fmla="*/ 11795 w 43890"/>
                      <a:gd name="connsiteY18" fmla="*/ 2274085 h 2750023"/>
                      <a:gd name="connsiteX19" fmla="*/ 11795 w 43890"/>
                      <a:gd name="connsiteY19" fmla="*/ 2274085 h 2750023"/>
                      <a:gd name="connsiteX20" fmla="*/ 5486 w 43890"/>
                      <a:gd name="connsiteY20" fmla="*/ 2267775 h 2750023"/>
                      <a:gd name="connsiteX21" fmla="*/ 6858 w 43890"/>
                      <a:gd name="connsiteY21" fmla="*/ 2148721 h 2750023"/>
                      <a:gd name="connsiteX22" fmla="*/ 13167 w 43890"/>
                      <a:gd name="connsiteY22" fmla="*/ 2142413 h 2750023"/>
                      <a:gd name="connsiteX23" fmla="*/ 13167 w 43890"/>
                      <a:gd name="connsiteY23" fmla="*/ 2142413 h 2750023"/>
                      <a:gd name="connsiteX24" fmla="*/ 19475 w 43890"/>
                      <a:gd name="connsiteY24" fmla="*/ 2148721 h 2750023"/>
                      <a:gd name="connsiteX25" fmla="*/ 18104 w 43890"/>
                      <a:gd name="connsiteY25" fmla="*/ 2267775 h 2750023"/>
                      <a:gd name="connsiteX26" fmla="*/ 11795 w 43890"/>
                      <a:gd name="connsiteY26" fmla="*/ 2274085 h 2750023"/>
                      <a:gd name="connsiteX27" fmla="*/ 14538 w 43890"/>
                      <a:gd name="connsiteY27" fmla="*/ 2035978 h 2750023"/>
                      <a:gd name="connsiteX28" fmla="*/ 14538 w 43890"/>
                      <a:gd name="connsiteY28" fmla="*/ 2035978 h 2750023"/>
                      <a:gd name="connsiteX29" fmla="*/ 8229 w 43890"/>
                      <a:gd name="connsiteY29" fmla="*/ 2029668 h 2750023"/>
                      <a:gd name="connsiteX30" fmla="*/ 9601 w 43890"/>
                      <a:gd name="connsiteY30" fmla="*/ 1910615 h 2750023"/>
                      <a:gd name="connsiteX31" fmla="*/ 15910 w 43890"/>
                      <a:gd name="connsiteY31" fmla="*/ 1904306 h 2750023"/>
                      <a:gd name="connsiteX32" fmla="*/ 15910 w 43890"/>
                      <a:gd name="connsiteY32" fmla="*/ 1904306 h 2750023"/>
                      <a:gd name="connsiteX33" fmla="*/ 22219 w 43890"/>
                      <a:gd name="connsiteY33" fmla="*/ 1910615 h 2750023"/>
                      <a:gd name="connsiteX34" fmla="*/ 20847 w 43890"/>
                      <a:gd name="connsiteY34" fmla="*/ 2029668 h 2750023"/>
                      <a:gd name="connsiteX35" fmla="*/ 14538 w 43890"/>
                      <a:gd name="connsiteY35" fmla="*/ 2035978 h 2750023"/>
                      <a:gd name="connsiteX36" fmla="*/ 17281 w 43890"/>
                      <a:gd name="connsiteY36" fmla="*/ 1797871 h 2750023"/>
                      <a:gd name="connsiteX37" fmla="*/ 17281 w 43890"/>
                      <a:gd name="connsiteY37" fmla="*/ 1797871 h 2750023"/>
                      <a:gd name="connsiteX38" fmla="*/ 10973 w 43890"/>
                      <a:gd name="connsiteY38" fmla="*/ 1791561 h 2750023"/>
                      <a:gd name="connsiteX39" fmla="*/ 12344 w 43890"/>
                      <a:gd name="connsiteY39" fmla="*/ 1672508 h 2750023"/>
                      <a:gd name="connsiteX40" fmla="*/ 18653 w 43890"/>
                      <a:gd name="connsiteY40" fmla="*/ 1666199 h 2750023"/>
                      <a:gd name="connsiteX41" fmla="*/ 24962 w 43890"/>
                      <a:gd name="connsiteY41" fmla="*/ 1672508 h 2750023"/>
                      <a:gd name="connsiteX42" fmla="*/ 23590 w 43890"/>
                      <a:gd name="connsiteY42" fmla="*/ 1791561 h 2750023"/>
                      <a:gd name="connsiteX43" fmla="*/ 17281 w 43890"/>
                      <a:gd name="connsiteY43" fmla="*/ 1797871 h 2750023"/>
                      <a:gd name="connsiteX44" fmla="*/ 20025 w 43890"/>
                      <a:gd name="connsiteY44" fmla="*/ 1559764 h 2750023"/>
                      <a:gd name="connsiteX45" fmla="*/ 20025 w 43890"/>
                      <a:gd name="connsiteY45" fmla="*/ 1559764 h 2750023"/>
                      <a:gd name="connsiteX46" fmla="*/ 13716 w 43890"/>
                      <a:gd name="connsiteY46" fmla="*/ 1553454 h 2750023"/>
                      <a:gd name="connsiteX47" fmla="*/ 15087 w 43890"/>
                      <a:gd name="connsiteY47" fmla="*/ 1434401 h 2750023"/>
                      <a:gd name="connsiteX48" fmla="*/ 21396 w 43890"/>
                      <a:gd name="connsiteY48" fmla="*/ 1428092 h 2750023"/>
                      <a:gd name="connsiteX49" fmla="*/ 21396 w 43890"/>
                      <a:gd name="connsiteY49" fmla="*/ 1428092 h 2750023"/>
                      <a:gd name="connsiteX50" fmla="*/ 27705 w 43890"/>
                      <a:gd name="connsiteY50" fmla="*/ 1434401 h 2750023"/>
                      <a:gd name="connsiteX51" fmla="*/ 26333 w 43890"/>
                      <a:gd name="connsiteY51" fmla="*/ 1553454 h 2750023"/>
                      <a:gd name="connsiteX52" fmla="*/ 20025 w 43890"/>
                      <a:gd name="connsiteY52" fmla="*/ 1559764 h 2750023"/>
                      <a:gd name="connsiteX53" fmla="*/ 22768 w 43890"/>
                      <a:gd name="connsiteY53" fmla="*/ 1321931 h 2750023"/>
                      <a:gd name="connsiteX54" fmla="*/ 22768 w 43890"/>
                      <a:gd name="connsiteY54" fmla="*/ 1321931 h 2750023"/>
                      <a:gd name="connsiteX55" fmla="*/ 16459 w 43890"/>
                      <a:gd name="connsiteY55" fmla="*/ 1315622 h 2750023"/>
                      <a:gd name="connsiteX56" fmla="*/ 17831 w 43890"/>
                      <a:gd name="connsiteY56" fmla="*/ 1196569 h 2750023"/>
                      <a:gd name="connsiteX57" fmla="*/ 24139 w 43890"/>
                      <a:gd name="connsiteY57" fmla="*/ 1190259 h 2750023"/>
                      <a:gd name="connsiteX58" fmla="*/ 24139 w 43890"/>
                      <a:gd name="connsiteY58" fmla="*/ 1190259 h 2750023"/>
                      <a:gd name="connsiteX59" fmla="*/ 30448 w 43890"/>
                      <a:gd name="connsiteY59" fmla="*/ 1196569 h 2750023"/>
                      <a:gd name="connsiteX60" fmla="*/ 29076 w 43890"/>
                      <a:gd name="connsiteY60" fmla="*/ 1315622 h 2750023"/>
                      <a:gd name="connsiteX61" fmla="*/ 22768 w 43890"/>
                      <a:gd name="connsiteY61" fmla="*/ 1321931 h 2750023"/>
                      <a:gd name="connsiteX62" fmla="*/ 25511 w 43890"/>
                      <a:gd name="connsiteY62" fmla="*/ 1083824 h 2750023"/>
                      <a:gd name="connsiteX63" fmla="*/ 25511 w 43890"/>
                      <a:gd name="connsiteY63" fmla="*/ 1083824 h 2750023"/>
                      <a:gd name="connsiteX64" fmla="*/ 19202 w 43890"/>
                      <a:gd name="connsiteY64" fmla="*/ 1077515 h 2750023"/>
                      <a:gd name="connsiteX65" fmla="*/ 20574 w 43890"/>
                      <a:gd name="connsiteY65" fmla="*/ 958462 h 2750023"/>
                      <a:gd name="connsiteX66" fmla="*/ 26882 w 43890"/>
                      <a:gd name="connsiteY66" fmla="*/ 952152 h 2750023"/>
                      <a:gd name="connsiteX67" fmla="*/ 33191 w 43890"/>
                      <a:gd name="connsiteY67" fmla="*/ 958462 h 2750023"/>
                      <a:gd name="connsiteX68" fmla="*/ 31820 w 43890"/>
                      <a:gd name="connsiteY68" fmla="*/ 1077515 h 2750023"/>
                      <a:gd name="connsiteX69" fmla="*/ 25511 w 43890"/>
                      <a:gd name="connsiteY69" fmla="*/ 1083824 h 2750023"/>
                      <a:gd name="connsiteX70" fmla="*/ 28254 w 43890"/>
                      <a:gd name="connsiteY70" fmla="*/ 845718 h 2750023"/>
                      <a:gd name="connsiteX71" fmla="*/ 28254 w 43890"/>
                      <a:gd name="connsiteY71" fmla="*/ 845718 h 2750023"/>
                      <a:gd name="connsiteX72" fmla="*/ 21945 w 43890"/>
                      <a:gd name="connsiteY72" fmla="*/ 839409 h 2750023"/>
                      <a:gd name="connsiteX73" fmla="*/ 23317 w 43890"/>
                      <a:gd name="connsiteY73" fmla="*/ 720355 h 2750023"/>
                      <a:gd name="connsiteX74" fmla="*/ 29626 w 43890"/>
                      <a:gd name="connsiteY74" fmla="*/ 714046 h 2750023"/>
                      <a:gd name="connsiteX75" fmla="*/ 35934 w 43890"/>
                      <a:gd name="connsiteY75" fmla="*/ 720355 h 2750023"/>
                      <a:gd name="connsiteX76" fmla="*/ 34563 w 43890"/>
                      <a:gd name="connsiteY76" fmla="*/ 839409 h 2750023"/>
                      <a:gd name="connsiteX77" fmla="*/ 28254 w 43890"/>
                      <a:gd name="connsiteY77" fmla="*/ 845718 h 2750023"/>
                      <a:gd name="connsiteX78" fmla="*/ 30723 w 43890"/>
                      <a:gd name="connsiteY78" fmla="*/ 607611 h 2750023"/>
                      <a:gd name="connsiteX79" fmla="*/ 30723 w 43890"/>
                      <a:gd name="connsiteY79" fmla="*/ 607611 h 2750023"/>
                      <a:gd name="connsiteX80" fmla="*/ 24414 w 43890"/>
                      <a:gd name="connsiteY80" fmla="*/ 601302 h 2750023"/>
                      <a:gd name="connsiteX81" fmla="*/ 25785 w 43890"/>
                      <a:gd name="connsiteY81" fmla="*/ 482248 h 2750023"/>
                      <a:gd name="connsiteX82" fmla="*/ 32094 w 43890"/>
                      <a:gd name="connsiteY82" fmla="*/ 475939 h 2750023"/>
                      <a:gd name="connsiteX83" fmla="*/ 38404 w 43890"/>
                      <a:gd name="connsiteY83" fmla="*/ 482248 h 2750023"/>
                      <a:gd name="connsiteX84" fmla="*/ 37033 w 43890"/>
                      <a:gd name="connsiteY84" fmla="*/ 601302 h 2750023"/>
                      <a:gd name="connsiteX85" fmla="*/ 30723 w 43890"/>
                      <a:gd name="connsiteY85" fmla="*/ 607611 h 2750023"/>
                      <a:gd name="connsiteX86" fmla="*/ 33466 w 43890"/>
                      <a:gd name="connsiteY86" fmla="*/ 369778 h 2750023"/>
                      <a:gd name="connsiteX87" fmla="*/ 33466 w 43890"/>
                      <a:gd name="connsiteY87" fmla="*/ 369778 h 2750023"/>
                      <a:gd name="connsiteX88" fmla="*/ 27157 w 43890"/>
                      <a:gd name="connsiteY88" fmla="*/ 363469 h 2750023"/>
                      <a:gd name="connsiteX89" fmla="*/ 28529 w 43890"/>
                      <a:gd name="connsiteY89" fmla="*/ 244416 h 2750023"/>
                      <a:gd name="connsiteX90" fmla="*/ 34837 w 43890"/>
                      <a:gd name="connsiteY90" fmla="*/ 238106 h 2750023"/>
                      <a:gd name="connsiteX91" fmla="*/ 41147 w 43890"/>
                      <a:gd name="connsiteY91" fmla="*/ 244416 h 2750023"/>
                      <a:gd name="connsiteX92" fmla="*/ 39776 w 43890"/>
                      <a:gd name="connsiteY92" fmla="*/ 363469 h 2750023"/>
                      <a:gd name="connsiteX93" fmla="*/ 33466 w 43890"/>
                      <a:gd name="connsiteY93" fmla="*/ 369778 h 2750023"/>
                      <a:gd name="connsiteX94" fmla="*/ 36209 w 43890"/>
                      <a:gd name="connsiteY94" fmla="*/ 131672 h 2750023"/>
                      <a:gd name="connsiteX95" fmla="*/ 36209 w 43890"/>
                      <a:gd name="connsiteY95" fmla="*/ 131672 h 2750023"/>
                      <a:gd name="connsiteX96" fmla="*/ 29900 w 43890"/>
                      <a:gd name="connsiteY96" fmla="*/ 125363 h 2750023"/>
                      <a:gd name="connsiteX97" fmla="*/ 31272 w 43890"/>
                      <a:gd name="connsiteY97" fmla="*/ 6309 h 2750023"/>
                      <a:gd name="connsiteX98" fmla="*/ 37581 w 43890"/>
                      <a:gd name="connsiteY98" fmla="*/ 0 h 2750023"/>
                      <a:gd name="connsiteX99" fmla="*/ 43891 w 43890"/>
                      <a:gd name="connsiteY99" fmla="*/ 6309 h 2750023"/>
                      <a:gd name="connsiteX100" fmla="*/ 42519 w 43890"/>
                      <a:gd name="connsiteY100" fmla="*/ 125363 h 2750023"/>
                      <a:gd name="connsiteX101" fmla="*/ 36209 w 43890"/>
                      <a:gd name="connsiteY101" fmla="*/ 131672 h 2750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</a:cxnLst>
                    <a:rect l="l" t="t" r="r" b="b"/>
                    <a:pathLst>
                      <a:path w="43890" h="2750023">
                        <a:moveTo>
                          <a:pt x="6309" y="2750024"/>
                        </a:moveTo>
                        <a:cubicBezTo>
                          <a:pt x="6309" y="2750024"/>
                          <a:pt x="6309" y="2750024"/>
                          <a:pt x="6309" y="2750024"/>
                        </a:cubicBezTo>
                        <a:cubicBezTo>
                          <a:pt x="2743" y="2750024"/>
                          <a:pt x="0" y="2747006"/>
                          <a:pt x="0" y="2743714"/>
                        </a:cubicBezTo>
                        <a:lnTo>
                          <a:pt x="1372" y="2624661"/>
                        </a:lnTo>
                        <a:cubicBezTo>
                          <a:pt x="1372" y="2621095"/>
                          <a:pt x="4115" y="2618352"/>
                          <a:pt x="7680" y="2618352"/>
                        </a:cubicBezTo>
                        <a:cubicBezTo>
                          <a:pt x="7680" y="2618352"/>
                          <a:pt x="7680" y="2618352"/>
                          <a:pt x="7680" y="2618352"/>
                        </a:cubicBezTo>
                        <a:cubicBezTo>
                          <a:pt x="11246" y="2618352"/>
                          <a:pt x="13989" y="2621369"/>
                          <a:pt x="13989" y="2624661"/>
                        </a:cubicBezTo>
                        <a:lnTo>
                          <a:pt x="12617" y="2743714"/>
                        </a:lnTo>
                        <a:cubicBezTo>
                          <a:pt x="12617" y="2747281"/>
                          <a:pt x="9601" y="2750024"/>
                          <a:pt x="6309" y="2750024"/>
                        </a:cubicBezTo>
                        <a:close/>
                        <a:moveTo>
                          <a:pt x="9052" y="2512191"/>
                        </a:moveTo>
                        <a:cubicBezTo>
                          <a:pt x="9052" y="2512191"/>
                          <a:pt x="8777" y="2512191"/>
                          <a:pt x="9052" y="2512191"/>
                        </a:cubicBezTo>
                        <a:cubicBezTo>
                          <a:pt x="5486" y="2512191"/>
                          <a:pt x="2743" y="2509174"/>
                          <a:pt x="2743" y="2505882"/>
                        </a:cubicBezTo>
                        <a:lnTo>
                          <a:pt x="4115" y="2386828"/>
                        </a:lnTo>
                        <a:cubicBezTo>
                          <a:pt x="4115" y="2383262"/>
                          <a:pt x="6858" y="2380519"/>
                          <a:pt x="10423" y="2380519"/>
                        </a:cubicBezTo>
                        <a:cubicBezTo>
                          <a:pt x="10423" y="2380519"/>
                          <a:pt x="10423" y="2380519"/>
                          <a:pt x="10423" y="2380519"/>
                        </a:cubicBezTo>
                        <a:cubicBezTo>
                          <a:pt x="13989" y="2380519"/>
                          <a:pt x="16732" y="2383537"/>
                          <a:pt x="16732" y="2386828"/>
                        </a:cubicBezTo>
                        <a:lnTo>
                          <a:pt x="15361" y="2505882"/>
                        </a:lnTo>
                        <a:cubicBezTo>
                          <a:pt x="15361" y="2509174"/>
                          <a:pt x="12344" y="2512191"/>
                          <a:pt x="9052" y="2512191"/>
                        </a:cubicBezTo>
                        <a:close/>
                        <a:moveTo>
                          <a:pt x="11795" y="2274085"/>
                        </a:moveTo>
                        <a:cubicBezTo>
                          <a:pt x="11795" y="2274085"/>
                          <a:pt x="11520" y="2274085"/>
                          <a:pt x="11795" y="2274085"/>
                        </a:cubicBezTo>
                        <a:cubicBezTo>
                          <a:pt x="8229" y="2274085"/>
                          <a:pt x="5486" y="2271067"/>
                          <a:pt x="5486" y="2267775"/>
                        </a:cubicBezTo>
                        <a:lnTo>
                          <a:pt x="6858" y="2148721"/>
                        </a:lnTo>
                        <a:cubicBezTo>
                          <a:pt x="6858" y="2145156"/>
                          <a:pt x="9601" y="2142413"/>
                          <a:pt x="13167" y="2142413"/>
                        </a:cubicBezTo>
                        <a:cubicBezTo>
                          <a:pt x="13167" y="2142413"/>
                          <a:pt x="13167" y="2142413"/>
                          <a:pt x="13167" y="2142413"/>
                        </a:cubicBezTo>
                        <a:cubicBezTo>
                          <a:pt x="16732" y="2142413"/>
                          <a:pt x="19475" y="2145430"/>
                          <a:pt x="19475" y="2148721"/>
                        </a:cubicBezTo>
                        <a:lnTo>
                          <a:pt x="18104" y="2267775"/>
                        </a:lnTo>
                        <a:cubicBezTo>
                          <a:pt x="18104" y="2271341"/>
                          <a:pt x="15087" y="2274085"/>
                          <a:pt x="11795" y="2274085"/>
                        </a:cubicBezTo>
                        <a:close/>
                        <a:moveTo>
                          <a:pt x="14538" y="2035978"/>
                        </a:moveTo>
                        <a:cubicBezTo>
                          <a:pt x="14538" y="2035978"/>
                          <a:pt x="14264" y="2035978"/>
                          <a:pt x="14538" y="2035978"/>
                        </a:cubicBezTo>
                        <a:cubicBezTo>
                          <a:pt x="10973" y="2035978"/>
                          <a:pt x="8229" y="2032960"/>
                          <a:pt x="8229" y="2029668"/>
                        </a:cubicBezTo>
                        <a:lnTo>
                          <a:pt x="9601" y="1910615"/>
                        </a:lnTo>
                        <a:cubicBezTo>
                          <a:pt x="9601" y="1907049"/>
                          <a:pt x="12344" y="1904306"/>
                          <a:pt x="15910" y="1904306"/>
                        </a:cubicBezTo>
                        <a:cubicBezTo>
                          <a:pt x="15910" y="1904306"/>
                          <a:pt x="15910" y="1904306"/>
                          <a:pt x="15910" y="1904306"/>
                        </a:cubicBezTo>
                        <a:cubicBezTo>
                          <a:pt x="19475" y="1904306"/>
                          <a:pt x="22219" y="1907323"/>
                          <a:pt x="22219" y="1910615"/>
                        </a:cubicBezTo>
                        <a:lnTo>
                          <a:pt x="20847" y="2029668"/>
                        </a:lnTo>
                        <a:cubicBezTo>
                          <a:pt x="20847" y="2033234"/>
                          <a:pt x="17831" y="2035978"/>
                          <a:pt x="14538" y="2035978"/>
                        </a:cubicBezTo>
                        <a:close/>
                        <a:moveTo>
                          <a:pt x="17281" y="1797871"/>
                        </a:moveTo>
                        <a:cubicBezTo>
                          <a:pt x="17281" y="1797871"/>
                          <a:pt x="17007" y="1797871"/>
                          <a:pt x="17281" y="1797871"/>
                        </a:cubicBezTo>
                        <a:cubicBezTo>
                          <a:pt x="13716" y="1797871"/>
                          <a:pt x="10973" y="1794853"/>
                          <a:pt x="10973" y="1791561"/>
                        </a:cubicBezTo>
                        <a:lnTo>
                          <a:pt x="12344" y="1672508"/>
                        </a:lnTo>
                        <a:cubicBezTo>
                          <a:pt x="12344" y="1668942"/>
                          <a:pt x="15361" y="1666199"/>
                          <a:pt x="18653" y="1666199"/>
                        </a:cubicBezTo>
                        <a:cubicBezTo>
                          <a:pt x="22219" y="1666199"/>
                          <a:pt x="24962" y="1669216"/>
                          <a:pt x="24962" y="1672508"/>
                        </a:cubicBezTo>
                        <a:lnTo>
                          <a:pt x="23590" y="1791561"/>
                        </a:lnTo>
                        <a:cubicBezTo>
                          <a:pt x="23590" y="1795127"/>
                          <a:pt x="20574" y="1797871"/>
                          <a:pt x="17281" y="1797871"/>
                        </a:cubicBezTo>
                        <a:close/>
                        <a:moveTo>
                          <a:pt x="20025" y="1559764"/>
                        </a:moveTo>
                        <a:cubicBezTo>
                          <a:pt x="19750" y="1559764"/>
                          <a:pt x="19750" y="1559764"/>
                          <a:pt x="20025" y="1559764"/>
                        </a:cubicBezTo>
                        <a:cubicBezTo>
                          <a:pt x="16459" y="1559764"/>
                          <a:pt x="13716" y="1556747"/>
                          <a:pt x="13716" y="1553454"/>
                        </a:cubicBezTo>
                        <a:lnTo>
                          <a:pt x="15087" y="1434401"/>
                        </a:lnTo>
                        <a:cubicBezTo>
                          <a:pt x="15087" y="1430835"/>
                          <a:pt x="17831" y="1428092"/>
                          <a:pt x="21396" y="1428092"/>
                        </a:cubicBezTo>
                        <a:cubicBezTo>
                          <a:pt x="21396" y="1428092"/>
                          <a:pt x="21396" y="1428092"/>
                          <a:pt x="21396" y="1428092"/>
                        </a:cubicBezTo>
                        <a:cubicBezTo>
                          <a:pt x="24962" y="1428092"/>
                          <a:pt x="27705" y="1431110"/>
                          <a:pt x="27705" y="1434401"/>
                        </a:cubicBezTo>
                        <a:lnTo>
                          <a:pt x="26333" y="1553454"/>
                        </a:lnTo>
                        <a:cubicBezTo>
                          <a:pt x="26333" y="1557021"/>
                          <a:pt x="23317" y="1559764"/>
                          <a:pt x="20025" y="1559764"/>
                        </a:cubicBezTo>
                        <a:close/>
                        <a:moveTo>
                          <a:pt x="22768" y="1321931"/>
                        </a:moveTo>
                        <a:cubicBezTo>
                          <a:pt x="22493" y="1321931"/>
                          <a:pt x="22493" y="1321931"/>
                          <a:pt x="22768" y="1321931"/>
                        </a:cubicBezTo>
                        <a:cubicBezTo>
                          <a:pt x="19202" y="1321931"/>
                          <a:pt x="16459" y="1318914"/>
                          <a:pt x="16459" y="1315622"/>
                        </a:cubicBezTo>
                        <a:lnTo>
                          <a:pt x="17831" y="1196569"/>
                        </a:lnTo>
                        <a:cubicBezTo>
                          <a:pt x="17831" y="1193003"/>
                          <a:pt x="20574" y="1190259"/>
                          <a:pt x="24139" y="1190259"/>
                        </a:cubicBezTo>
                        <a:cubicBezTo>
                          <a:pt x="24139" y="1190259"/>
                          <a:pt x="24139" y="1190259"/>
                          <a:pt x="24139" y="1190259"/>
                        </a:cubicBezTo>
                        <a:cubicBezTo>
                          <a:pt x="27705" y="1190259"/>
                          <a:pt x="30448" y="1193277"/>
                          <a:pt x="30448" y="1196569"/>
                        </a:cubicBezTo>
                        <a:lnTo>
                          <a:pt x="29076" y="1315622"/>
                        </a:lnTo>
                        <a:cubicBezTo>
                          <a:pt x="29076" y="1318914"/>
                          <a:pt x="26060" y="1321931"/>
                          <a:pt x="22768" y="1321931"/>
                        </a:cubicBezTo>
                        <a:close/>
                        <a:moveTo>
                          <a:pt x="25511" y="1083824"/>
                        </a:moveTo>
                        <a:cubicBezTo>
                          <a:pt x="25236" y="1083824"/>
                          <a:pt x="25236" y="1083824"/>
                          <a:pt x="25511" y="1083824"/>
                        </a:cubicBezTo>
                        <a:cubicBezTo>
                          <a:pt x="21945" y="1083824"/>
                          <a:pt x="19202" y="1080807"/>
                          <a:pt x="19202" y="1077515"/>
                        </a:cubicBezTo>
                        <a:lnTo>
                          <a:pt x="20574" y="958462"/>
                        </a:lnTo>
                        <a:cubicBezTo>
                          <a:pt x="20574" y="954896"/>
                          <a:pt x="23590" y="952152"/>
                          <a:pt x="26882" y="952152"/>
                        </a:cubicBezTo>
                        <a:cubicBezTo>
                          <a:pt x="30448" y="952152"/>
                          <a:pt x="33191" y="955170"/>
                          <a:pt x="33191" y="958462"/>
                        </a:cubicBezTo>
                        <a:lnTo>
                          <a:pt x="31820" y="1077515"/>
                        </a:lnTo>
                        <a:cubicBezTo>
                          <a:pt x="31820" y="1081081"/>
                          <a:pt x="28803" y="1083824"/>
                          <a:pt x="25511" y="1083824"/>
                        </a:cubicBezTo>
                        <a:close/>
                        <a:moveTo>
                          <a:pt x="28254" y="845718"/>
                        </a:moveTo>
                        <a:cubicBezTo>
                          <a:pt x="27979" y="845718"/>
                          <a:pt x="27979" y="845718"/>
                          <a:pt x="28254" y="845718"/>
                        </a:cubicBezTo>
                        <a:cubicBezTo>
                          <a:pt x="24688" y="845718"/>
                          <a:pt x="21945" y="842700"/>
                          <a:pt x="21945" y="839409"/>
                        </a:cubicBezTo>
                        <a:lnTo>
                          <a:pt x="23317" y="720355"/>
                        </a:lnTo>
                        <a:cubicBezTo>
                          <a:pt x="23317" y="716789"/>
                          <a:pt x="26333" y="714046"/>
                          <a:pt x="29626" y="714046"/>
                        </a:cubicBezTo>
                        <a:cubicBezTo>
                          <a:pt x="33191" y="714046"/>
                          <a:pt x="35934" y="717063"/>
                          <a:pt x="35934" y="720355"/>
                        </a:cubicBezTo>
                        <a:lnTo>
                          <a:pt x="34563" y="839409"/>
                        </a:lnTo>
                        <a:cubicBezTo>
                          <a:pt x="34563" y="842974"/>
                          <a:pt x="31546" y="845718"/>
                          <a:pt x="28254" y="845718"/>
                        </a:cubicBezTo>
                        <a:close/>
                        <a:moveTo>
                          <a:pt x="30723" y="607611"/>
                        </a:moveTo>
                        <a:cubicBezTo>
                          <a:pt x="30723" y="607611"/>
                          <a:pt x="30723" y="607611"/>
                          <a:pt x="30723" y="607611"/>
                        </a:cubicBezTo>
                        <a:cubicBezTo>
                          <a:pt x="27157" y="607611"/>
                          <a:pt x="24414" y="604594"/>
                          <a:pt x="24414" y="601302"/>
                        </a:cubicBezTo>
                        <a:lnTo>
                          <a:pt x="25785" y="482248"/>
                        </a:lnTo>
                        <a:cubicBezTo>
                          <a:pt x="25785" y="478682"/>
                          <a:pt x="28803" y="475939"/>
                          <a:pt x="32094" y="475939"/>
                        </a:cubicBezTo>
                        <a:cubicBezTo>
                          <a:pt x="35661" y="475939"/>
                          <a:pt x="38404" y="478956"/>
                          <a:pt x="38404" y="482248"/>
                        </a:cubicBezTo>
                        <a:lnTo>
                          <a:pt x="37033" y="601302"/>
                        </a:lnTo>
                        <a:cubicBezTo>
                          <a:pt x="37033" y="604868"/>
                          <a:pt x="34290" y="607611"/>
                          <a:pt x="30723" y="607611"/>
                        </a:cubicBezTo>
                        <a:close/>
                        <a:moveTo>
                          <a:pt x="33466" y="369778"/>
                        </a:moveTo>
                        <a:cubicBezTo>
                          <a:pt x="33466" y="369778"/>
                          <a:pt x="33466" y="369778"/>
                          <a:pt x="33466" y="369778"/>
                        </a:cubicBezTo>
                        <a:cubicBezTo>
                          <a:pt x="29900" y="369778"/>
                          <a:pt x="27157" y="366761"/>
                          <a:pt x="27157" y="363469"/>
                        </a:cubicBezTo>
                        <a:lnTo>
                          <a:pt x="28529" y="244416"/>
                        </a:lnTo>
                        <a:cubicBezTo>
                          <a:pt x="28529" y="240849"/>
                          <a:pt x="31272" y="238106"/>
                          <a:pt x="34837" y="238106"/>
                        </a:cubicBezTo>
                        <a:cubicBezTo>
                          <a:pt x="38404" y="238106"/>
                          <a:pt x="41147" y="241124"/>
                          <a:pt x="41147" y="244416"/>
                        </a:cubicBezTo>
                        <a:lnTo>
                          <a:pt x="39776" y="363469"/>
                        </a:lnTo>
                        <a:cubicBezTo>
                          <a:pt x="39776" y="366761"/>
                          <a:pt x="37033" y="369778"/>
                          <a:pt x="33466" y="369778"/>
                        </a:cubicBezTo>
                        <a:close/>
                        <a:moveTo>
                          <a:pt x="36209" y="131672"/>
                        </a:moveTo>
                        <a:cubicBezTo>
                          <a:pt x="36209" y="131672"/>
                          <a:pt x="36209" y="131672"/>
                          <a:pt x="36209" y="131672"/>
                        </a:cubicBezTo>
                        <a:cubicBezTo>
                          <a:pt x="32643" y="131672"/>
                          <a:pt x="29900" y="128654"/>
                          <a:pt x="29900" y="125363"/>
                        </a:cubicBezTo>
                        <a:lnTo>
                          <a:pt x="31272" y="6309"/>
                        </a:lnTo>
                        <a:cubicBezTo>
                          <a:pt x="31272" y="2743"/>
                          <a:pt x="34290" y="0"/>
                          <a:pt x="37581" y="0"/>
                        </a:cubicBezTo>
                        <a:cubicBezTo>
                          <a:pt x="41147" y="0"/>
                          <a:pt x="43891" y="3017"/>
                          <a:pt x="43891" y="6309"/>
                        </a:cubicBezTo>
                        <a:lnTo>
                          <a:pt x="42519" y="125363"/>
                        </a:lnTo>
                        <a:cubicBezTo>
                          <a:pt x="42519" y="128929"/>
                          <a:pt x="39776" y="131672"/>
                          <a:pt x="36209" y="131672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E20A3596-3BBA-4671-B29A-8FFA1C71C3A7}"/>
                      </a:ext>
                    </a:extLst>
                  </p:cNvPr>
                  <p:cNvSpPr/>
                  <p:nvPr/>
                </p:nvSpPr>
                <p:spPr>
                  <a:xfrm>
                    <a:off x="11850750" y="6007892"/>
                    <a:ext cx="76808" cy="75985"/>
                  </a:xfrm>
                  <a:custGeom>
                    <a:avLst/>
                    <a:gdLst>
                      <a:gd name="connsiteX0" fmla="*/ 6309 w 76808"/>
                      <a:gd name="connsiteY0" fmla="*/ 75986 h 75985"/>
                      <a:gd name="connsiteX1" fmla="*/ 6309 w 76808"/>
                      <a:gd name="connsiteY1" fmla="*/ 75986 h 75985"/>
                      <a:gd name="connsiteX2" fmla="*/ 0 w 76808"/>
                      <a:gd name="connsiteY2" fmla="*/ 69676 h 75985"/>
                      <a:gd name="connsiteX3" fmla="*/ 822 w 76808"/>
                      <a:gd name="connsiteY3" fmla="*/ 6309 h 75985"/>
                      <a:gd name="connsiteX4" fmla="*/ 7132 w 76808"/>
                      <a:gd name="connsiteY4" fmla="*/ 0 h 75985"/>
                      <a:gd name="connsiteX5" fmla="*/ 70499 w 76808"/>
                      <a:gd name="connsiteY5" fmla="*/ 0 h 75985"/>
                      <a:gd name="connsiteX6" fmla="*/ 76809 w 76808"/>
                      <a:gd name="connsiteY6" fmla="*/ 6309 h 75985"/>
                      <a:gd name="connsiteX7" fmla="*/ 70499 w 76808"/>
                      <a:gd name="connsiteY7" fmla="*/ 12618 h 75985"/>
                      <a:gd name="connsiteX8" fmla="*/ 13441 w 76808"/>
                      <a:gd name="connsiteY8" fmla="*/ 12618 h 75985"/>
                      <a:gd name="connsiteX9" fmla="*/ 12892 w 76808"/>
                      <a:gd name="connsiteY9" fmla="*/ 69951 h 75985"/>
                      <a:gd name="connsiteX10" fmla="*/ 6309 w 76808"/>
                      <a:gd name="connsiteY10" fmla="*/ 75986 h 75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6808" h="75985">
                        <a:moveTo>
                          <a:pt x="6309" y="75986"/>
                        </a:moveTo>
                        <a:cubicBezTo>
                          <a:pt x="6309" y="75986"/>
                          <a:pt x="6309" y="75986"/>
                          <a:pt x="6309" y="75986"/>
                        </a:cubicBezTo>
                        <a:cubicBezTo>
                          <a:pt x="2743" y="75986"/>
                          <a:pt x="0" y="72968"/>
                          <a:pt x="0" y="69676"/>
                        </a:cubicBezTo>
                        <a:lnTo>
                          <a:pt x="822" y="6309"/>
                        </a:lnTo>
                        <a:cubicBezTo>
                          <a:pt x="822" y="2743"/>
                          <a:pt x="3566" y="0"/>
                          <a:pt x="7132" y="0"/>
                        </a:cubicBezTo>
                        <a:lnTo>
                          <a:pt x="70499" y="0"/>
                        </a:lnTo>
                        <a:cubicBezTo>
                          <a:pt x="74065" y="0"/>
                          <a:pt x="76809" y="2743"/>
                          <a:pt x="76809" y="6309"/>
                        </a:cubicBezTo>
                        <a:cubicBezTo>
                          <a:pt x="76809" y="9875"/>
                          <a:pt x="74065" y="12618"/>
                          <a:pt x="70499" y="12618"/>
                        </a:cubicBezTo>
                        <a:lnTo>
                          <a:pt x="13441" y="12618"/>
                        </a:lnTo>
                        <a:lnTo>
                          <a:pt x="12892" y="69951"/>
                        </a:lnTo>
                        <a:cubicBezTo>
                          <a:pt x="12619" y="73242"/>
                          <a:pt x="9876" y="75986"/>
                          <a:pt x="6309" y="75986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80" name="Freeform: Shape 179">
                    <a:extLst>
                      <a:ext uri="{FF2B5EF4-FFF2-40B4-BE49-F238E27FC236}">
                        <a16:creationId xmlns:a16="http://schemas.microsoft.com/office/drawing/2014/main" id="{F218D3BB-A21D-4097-A01C-92417A51775C}"/>
                      </a:ext>
                    </a:extLst>
                  </p:cNvPr>
                  <p:cNvSpPr/>
                  <p:nvPr/>
                </p:nvSpPr>
                <p:spPr>
                  <a:xfrm>
                    <a:off x="12042222" y="6007892"/>
                    <a:ext cx="393369" cy="12618"/>
                  </a:xfrm>
                  <a:custGeom>
                    <a:avLst/>
                    <a:gdLst>
                      <a:gd name="connsiteX0" fmla="*/ 387061 w 393369"/>
                      <a:gd name="connsiteY0" fmla="*/ 12618 h 12618"/>
                      <a:gd name="connsiteX1" fmla="*/ 260053 w 393369"/>
                      <a:gd name="connsiteY1" fmla="*/ 12618 h 12618"/>
                      <a:gd name="connsiteX2" fmla="*/ 253743 w 393369"/>
                      <a:gd name="connsiteY2" fmla="*/ 6309 h 12618"/>
                      <a:gd name="connsiteX3" fmla="*/ 260053 w 393369"/>
                      <a:gd name="connsiteY3" fmla="*/ 0 h 12618"/>
                      <a:gd name="connsiteX4" fmla="*/ 387061 w 393369"/>
                      <a:gd name="connsiteY4" fmla="*/ 0 h 12618"/>
                      <a:gd name="connsiteX5" fmla="*/ 393370 w 393369"/>
                      <a:gd name="connsiteY5" fmla="*/ 6309 h 12618"/>
                      <a:gd name="connsiteX6" fmla="*/ 387061 w 393369"/>
                      <a:gd name="connsiteY6" fmla="*/ 12618 h 12618"/>
                      <a:gd name="connsiteX7" fmla="*/ 133318 w 393369"/>
                      <a:gd name="connsiteY7" fmla="*/ 12618 h 12618"/>
                      <a:gd name="connsiteX8" fmla="*/ 6310 w 393369"/>
                      <a:gd name="connsiteY8" fmla="*/ 12618 h 12618"/>
                      <a:gd name="connsiteX9" fmla="*/ 0 w 393369"/>
                      <a:gd name="connsiteY9" fmla="*/ 6309 h 12618"/>
                      <a:gd name="connsiteX10" fmla="*/ 6310 w 393369"/>
                      <a:gd name="connsiteY10" fmla="*/ 0 h 12618"/>
                      <a:gd name="connsiteX11" fmla="*/ 133318 w 393369"/>
                      <a:gd name="connsiteY11" fmla="*/ 0 h 12618"/>
                      <a:gd name="connsiteX12" fmla="*/ 139627 w 393369"/>
                      <a:gd name="connsiteY12" fmla="*/ 6309 h 12618"/>
                      <a:gd name="connsiteX13" fmla="*/ 133318 w 393369"/>
                      <a:gd name="connsiteY13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93369" h="12618">
                        <a:moveTo>
                          <a:pt x="387061" y="12618"/>
                        </a:moveTo>
                        <a:lnTo>
                          <a:pt x="260053" y="12618"/>
                        </a:lnTo>
                        <a:cubicBezTo>
                          <a:pt x="256486" y="12618"/>
                          <a:pt x="253743" y="9875"/>
                          <a:pt x="253743" y="6309"/>
                        </a:cubicBezTo>
                        <a:cubicBezTo>
                          <a:pt x="253743" y="2743"/>
                          <a:pt x="256486" y="0"/>
                          <a:pt x="260053" y="0"/>
                        </a:cubicBezTo>
                        <a:lnTo>
                          <a:pt x="387061" y="0"/>
                        </a:lnTo>
                        <a:cubicBezTo>
                          <a:pt x="390627" y="0"/>
                          <a:pt x="393370" y="2743"/>
                          <a:pt x="393370" y="6309"/>
                        </a:cubicBezTo>
                        <a:cubicBezTo>
                          <a:pt x="393370" y="9875"/>
                          <a:pt x="390627" y="12618"/>
                          <a:pt x="387061" y="12618"/>
                        </a:cubicBezTo>
                        <a:close/>
                        <a:moveTo>
                          <a:pt x="133318" y="12618"/>
                        </a:moveTo>
                        <a:lnTo>
                          <a:pt x="6310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10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5"/>
                          <a:pt x="136610" y="12618"/>
                          <a:pt x="133318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81" name="Freeform: Shape 180">
                    <a:extLst>
                      <a:ext uri="{FF2B5EF4-FFF2-40B4-BE49-F238E27FC236}">
                        <a16:creationId xmlns:a16="http://schemas.microsoft.com/office/drawing/2014/main" id="{B48EB690-11AF-4E67-80D3-DA5468715065}"/>
                      </a:ext>
                    </a:extLst>
                  </p:cNvPr>
                  <p:cNvSpPr/>
                  <p:nvPr/>
                </p:nvSpPr>
                <p:spPr>
                  <a:xfrm>
                    <a:off x="12550257" y="6007892"/>
                    <a:ext cx="9029677" cy="12618"/>
                  </a:xfrm>
                  <a:custGeom>
                    <a:avLst/>
                    <a:gdLst>
                      <a:gd name="connsiteX0" fmla="*/ 9023369 w 9029677"/>
                      <a:gd name="connsiteY0" fmla="*/ 12618 h 12618"/>
                      <a:gd name="connsiteX1" fmla="*/ 8896361 w 9029677"/>
                      <a:gd name="connsiteY1" fmla="*/ 12618 h 12618"/>
                      <a:gd name="connsiteX2" fmla="*/ 8890051 w 9029677"/>
                      <a:gd name="connsiteY2" fmla="*/ 6309 h 12618"/>
                      <a:gd name="connsiteX3" fmla="*/ 8896361 w 9029677"/>
                      <a:gd name="connsiteY3" fmla="*/ 0 h 12618"/>
                      <a:gd name="connsiteX4" fmla="*/ 9023369 w 9029677"/>
                      <a:gd name="connsiteY4" fmla="*/ 0 h 12618"/>
                      <a:gd name="connsiteX5" fmla="*/ 9029678 w 9029677"/>
                      <a:gd name="connsiteY5" fmla="*/ 6309 h 12618"/>
                      <a:gd name="connsiteX6" fmla="*/ 9023369 w 9029677"/>
                      <a:gd name="connsiteY6" fmla="*/ 12618 h 12618"/>
                      <a:gd name="connsiteX7" fmla="*/ 8769352 w 9029677"/>
                      <a:gd name="connsiteY7" fmla="*/ 12618 h 12618"/>
                      <a:gd name="connsiteX8" fmla="*/ 8642344 w 9029677"/>
                      <a:gd name="connsiteY8" fmla="*/ 12618 h 12618"/>
                      <a:gd name="connsiteX9" fmla="*/ 8636033 w 9029677"/>
                      <a:gd name="connsiteY9" fmla="*/ 6309 h 12618"/>
                      <a:gd name="connsiteX10" fmla="*/ 8642344 w 9029677"/>
                      <a:gd name="connsiteY10" fmla="*/ 0 h 12618"/>
                      <a:gd name="connsiteX11" fmla="*/ 8769352 w 9029677"/>
                      <a:gd name="connsiteY11" fmla="*/ 0 h 12618"/>
                      <a:gd name="connsiteX12" fmla="*/ 8775662 w 9029677"/>
                      <a:gd name="connsiteY12" fmla="*/ 6309 h 12618"/>
                      <a:gd name="connsiteX13" fmla="*/ 8769352 w 9029677"/>
                      <a:gd name="connsiteY13" fmla="*/ 12618 h 12618"/>
                      <a:gd name="connsiteX14" fmla="*/ 8515334 w 9029677"/>
                      <a:gd name="connsiteY14" fmla="*/ 12618 h 12618"/>
                      <a:gd name="connsiteX15" fmla="*/ 8388326 w 9029677"/>
                      <a:gd name="connsiteY15" fmla="*/ 12618 h 12618"/>
                      <a:gd name="connsiteX16" fmla="*/ 8382018 w 9029677"/>
                      <a:gd name="connsiteY16" fmla="*/ 6309 h 12618"/>
                      <a:gd name="connsiteX17" fmla="*/ 8388326 w 9029677"/>
                      <a:gd name="connsiteY17" fmla="*/ 0 h 12618"/>
                      <a:gd name="connsiteX18" fmla="*/ 8515334 w 9029677"/>
                      <a:gd name="connsiteY18" fmla="*/ 0 h 12618"/>
                      <a:gd name="connsiteX19" fmla="*/ 8521644 w 9029677"/>
                      <a:gd name="connsiteY19" fmla="*/ 6309 h 12618"/>
                      <a:gd name="connsiteX20" fmla="*/ 8515334 w 9029677"/>
                      <a:gd name="connsiteY20" fmla="*/ 12618 h 12618"/>
                      <a:gd name="connsiteX21" fmla="*/ 8261318 w 9029677"/>
                      <a:gd name="connsiteY21" fmla="*/ 12618 h 12618"/>
                      <a:gd name="connsiteX22" fmla="*/ 8134309 w 9029677"/>
                      <a:gd name="connsiteY22" fmla="*/ 12618 h 12618"/>
                      <a:gd name="connsiteX23" fmla="*/ 8128000 w 9029677"/>
                      <a:gd name="connsiteY23" fmla="*/ 6309 h 12618"/>
                      <a:gd name="connsiteX24" fmla="*/ 8134309 w 9029677"/>
                      <a:gd name="connsiteY24" fmla="*/ 0 h 12618"/>
                      <a:gd name="connsiteX25" fmla="*/ 8261318 w 9029677"/>
                      <a:gd name="connsiteY25" fmla="*/ 0 h 12618"/>
                      <a:gd name="connsiteX26" fmla="*/ 8267627 w 9029677"/>
                      <a:gd name="connsiteY26" fmla="*/ 6309 h 12618"/>
                      <a:gd name="connsiteX27" fmla="*/ 8261318 w 9029677"/>
                      <a:gd name="connsiteY27" fmla="*/ 12618 h 12618"/>
                      <a:gd name="connsiteX28" fmla="*/ 8007301 w 9029677"/>
                      <a:gd name="connsiteY28" fmla="*/ 12618 h 12618"/>
                      <a:gd name="connsiteX29" fmla="*/ 7880292 w 9029677"/>
                      <a:gd name="connsiteY29" fmla="*/ 12618 h 12618"/>
                      <a:gd name="connsiteX30" fmla="*/ 7873983 w 9029677"/>
                      <a:gd name="connsiteY30" fmla="*/ 6309 h 12618"/>
                      <a:gd name="connsiteX31" fmla="*/ 7880292 w 9029677"/>
                      <a:gd name="connsiteY31" fmla="*/ 0 h 12618"/>
                      <a:gd name="connsiteX32" fmla="*/ 8007301 w 9029677"/>
                      <a:gd name="connsiteY32" fmla="*/ 0 h 12618"/>
                      <a:gd name="connsiteX33" fmla="*/ 8013610 w 9029677"/>
                      <a:gd name="connsiteY33" fmla="*/ 6309 h 12618"/>
                      <a:gd name="connsiteX34" fmla="*/ 8007301 w 9029677"/>
                      <a:gd name="connsiteY34" fmla="*/ 12618 h 12618"/>
                      <a:gd name="connsiteX35" fmla="*/ 7753284 w 9029677"/>
                      <a:gd name="connsiteY35" fmla="*/ 12618 h 12618"/>
                      <a:gd name="connsiteX36" fmla="*/ 7626276 w 9029677"/>
                      <a:gd name="connsiteY36" fmla="*/ 12618 h 12618"/>
                      <a:gd name="connsiteX37" fmla="*/ 7619965 w 9029677"/>
                      <a:gd name="connsiteY37" fmla="*/ 6309 h 12618"/>
                      <a:gd name="connsiteX38" fmla="*/ 7626276 w 9029677"/>
                      <a:gd name="connsiteY38" fmla="*/ 0 h 12618"/>
                      <a:gd name="connsiteX39" fmla="*/ 7753284 w 9029677"/>
                      <a:gd name="connsiteY39" fmla="*/ 0 h 12618"/>
                      <a:gd name="connsiteX40" fmla="*/ 7759592 w 9029677"/>
                      <a:gd name="connsiteY40" fmla="*/ 6309 h 12618"/>
                      <a:gd name="connsiteX41" fmla="*/ 7753284 w 9029677"/>
                      <a:gd name="connsiteY41" fmla="*/ 12618 h 12618"/>
                      <a:gd name="connsiteX42" fmla="*/ 7499266 w 9029677"/>
                      <a:gd name="connsiteY42" fmla="*/ 12618 h 12618"/>
                      <a:gd name="connsiteX43" fmla="*/ 7372258 w 9029677"/>
                      <a:gd name="connsiteY43" fmla="*/ 12618 h 12618"/>
                      <a:gd name="connsiteX44" fmla="*/ 7365948 w 9029677"/>
                      <a:gd name="connsiteY44" fmla="*/ 6309 h 12618"/>
                      <a:gd name="connsiteX45" fmla="*/ 7372258 w 9029677"/>
                      <a:gd name="connsiteY45" fmla="*/ 0 h 12618"/>
                      <a:gd name="connsiteX46" fmla="*/ 7499266 w 9029677"/>
                      <a:gd name="connsiteY46" fmla="*/ 0 h 12618"/>
                      <a:gd name="connsiteX47" fmla="*/ 7505576 w 9029677"/>
                      <a:gd name="connsiteY47" fmla="*/ 6309 h 12618"/>
                      <a:gd name="connsiteX48" fmla="*/ 7499266 w 9029677"/>
                      <a:gd name="connsiteY48" fmla="*/ 12618 h 12618"/>
                      <a:gd name="connsiteX49" fmla="*/ 7245249 w 9029677"/>
                      <a:gd name="connsiteY49" fmla="*/ 12618 h 12618"/>
                      <a:gd name="connsiteX50" fmla="*/ 7118241 w 9029677"/>
                      <a:gd name="connsiteY50" fmla="*/ 12618 h 12618"/>
                      <a:gd name="connsiteX51" fmla="*/ 7111932 w 9029677"/>
                      <a:gd name="connsiteY51" fmla="*/ 6309 h 12618"/>
                      <a:gd name="connsiteX52" fmla="*/ 7118241 w 9029677"/>
                      <a:gd name="connsiteY52" fmla="*/ 0 h 12618"/>
                      <a:gd name="connsiteX53" fmla="*/ 7245249 w 9029677"/>
                      <a:gd name="connsiteY53" fmla="*/ 0 h 12618"/>
                      <a:gd name="connsiteX54" fmla="*/ 7251559 w 9029677"/>
                      <a:gd name="connsiteY54" fmla="*/ 6309 h 12618"/>
                      <a:gd name="connsiteX55" fmla="*/ 7245249 w 9029677"/>
                      <a:gd name="connsiteY55" fmla="*/ 12618 h 12618"/>
                      <a:gd name="connsiteX56" fmla="*/ 6991233 w 9029677"/>
                      <a:gd name="connsiteY56" fmla="*/ 12618 h 12618"/>
                      <a:gd name="connsiteX57" fmla="*/ 6864223 w 9029677"/>
                      <a:gd name="connsiteY57" fmla="*/ 12618 h 12618"/>
                      <a:gd name="connsiteX58" fmla="*/ 6857915 w 9029677"/>
                      <a:gd name="connsiteY58" fmla="*/ 6309 h 12618"/>
                      <a:gd name="connsiteX59" fmla="*/ 6864223 w 9029677"/>
                      <a:gd name="connsiteY59" fmla="*/ 0 h 12618"/>
                      <a:gd name="connsiteX60" fmla="*/ 6991233 w 9029677"/>
                      <a:gd name="connsiteY60" fmla="*/ 0 h 12618"/>
                      <a:gd name="connsiteX61" fmla="*/ 6997541 w 9029677"/>
                      <a:gd name="connsiteY61" fmla="*/ 6309 h 12618"/>
                      <a:gd name="connsiteX62" fmla="*/ 6991233 w 9029677"/>
                      <a:gd name="connsiteY62" fmla="*/ 12618 h 12618"/>
                      <a:gd name="connsiteX63" fmla="*/ 6737215 w 9029677"/>
                      <a:gd name="connsiteY63" fmla="*/ 12618 h 12618"/>
                      <a:gd name="connsiteX64" fmla="*/ 6610206 w 9029677"/>
                      <a:gd name="connsiteY64" fmla="*/ 12618 h 12618"/>
                      <a:gd name="connsiteX65" fmla="*/ 6603897 w 9029677"/>
                      <a:gd name="connsiteY65" fmla="*/ 6309 h 12618"/>
                      <a:gd name="connsiteX66" fmla="*/ 6610206 w 9029677"/>
                      <a:gd name="connsiteY66" fmla="*/ 0 h 12618"/>
                      <a:gd name="connsiteX67" fmla="*/ 6737215 w 9029677"/>
                      <a:gd name="connsiteY67" fmla="*/ 0 h 12618"/>
                      <a:gd name="connsiteX68" fmla="*/ 6743524 w 9029677"/>
                      <a:gd name="connsiteY68" fmla="*/ 6309 h 12618"/>
                      <a:gd name="connsiteX69" fmla="*/ 6737215 w 9029677"/>
                      <a:gd name="connsiteY69" fmla="*/ 12618 h 12618"/>
                      <a:gd name="connsiteX70" fmla="*/ 6483198 w 9029677"/>
                      <a:gd name="connsiteY70" fmla="*/ 12618 h 12618"/>
                      <a:gd name="connsiteX71" fmla="*/ 6356190 w 9029677"/>
                      <a:gd name="connsiteY71" fmla="*/ 12618 h 12618"/>
                      <a:gd name="connsiteX72" fmla="*/ 6349880 w 9029677"/>
                      <a:gd name="connsiteY72" fmla="*/ 6309 h 12618"/>
                      <a:gd name="connsiteX73" fmla="*/ 6356190 w 9029677"/>
                      <a:gd name="connsiteY73" fmla="*/ 0 h 12618"/>
                      <a:gd name="connsiteX74" fmla="*/ 6483198 w 9029677"/>
                      <a:gd name="connsiteY74" fmla="*/ 0 h 12618"/>
                      <a:gd name="connsiteX75" fmla="*/ 6489507 w 9029677"/>
                      <a:gd name="connsiteY75" fmla="*/ 6309 h 12618"/>
                      <a:gd name="connsiteX76" fmla="*/ 6483198 w 9029677"/>
                      <a:gd name="connsiteY76" fmla="*/ 12618 h 12618"/>
                      <a:gd name="connsiteX77" fmla="*/ 6229180 w 9029677"/>
                      <a:gd name="connsiteY77" fmla="*/ 12618 h 12618"/>
                      <a:gd name="connsiteX78" fmla="*/ 6102172 w 9029677"/>
                      <a:gd name="connsiteY78" fmla="*/ 12618 h 12618"/>
                      <a:gd name="connsiteX79" fmla="*/ 6095862 w 9029677"/>
                      <a:gd name="connsiteY79" fmla="*/ 6309 h 12618"/>
                      <a:gd name="connsiteX80" fmla="*/ 6102172 w 9029677"/>
                      <a:gd name="connsiteY80" fmla="*/ 0 h 12618"/>
                      <a:gd name="connsiteX81" fmla="*/ 6229180 w 9029677"/>
                      <a:gd name="connsiteY81" fmla="*/ 0 h 12618"/>
                      <a:gd name="connsiteX82" fmla="*/ 6235490 w 9029677"/>
                      <a:gd name="connsiteY82" fmla="*/ 6309 h 12618"/>
                      <a:gd name="connsiteX83" fmla="*/ 6229180 w 9029677"/>
                      <a:gd name="connsiteY83" fmla="*/ 12618 h 12618"/>
                      <a:gd name="connsiteX84" fmla="*/ 5975163 w 9029677"/>
                      <a:gd name="connsiteY84" fmla="*/ 12618 h 12618"/>
                      <a:gd name="connsiteX85" fmla="*/ 5848155 w 9029677"/>
                      <a:gd name="connsiteY85" fmla="*/ 12618 h 12618"/>
                      <a:gd name="connsiteX86" fmla="*/ 5841846 w 9029677"/>
                      <a:gd name="connsiteY86" fmla="*/ 6309 h 12618"/>
                      <a:gd name="connsiteX87" fmla="*/ 5848155 w 9029677"/>
                      <a:gd name="connsiteY87" fmla="*/ 0 h 12618"/>
                      <a:gd name="connsiteX88" fmla="*/ 5975163 w 9029677"/>
                      <a:gd name="connsiteY88" fmla="*/ 0 h 12618"/>
                      <a:gd name="connsiteX89" fmla="*/ 5981473 w 9029677"/>
                      <a:gd name="connsiteY89" fmla="*/ 6309 h 12618"/>
                      <a:gd name="connsiteX90" fmla="*/ 5975163 w 9029677"/>
                      <a:gd name="connsiteY90" fmla="*/ 12618 h 12618"/>
                      <a:gd name="connsiteX91" fmla="*/ 5721147 w 9029677"/>
                      <a:gd name="connsiteY91" fmla="*/ 12618 h 12618"/>
                      <a:gd name="connsiteX92" fmla="*/ 5594138 w 9029677"/>
                      <a:gd name="connsiteY92" fmla="*/ 12618 h 12618"/>
                      <a:gd name="connsiteX93" fmla="*/ 5587829 w 9029677"/>
                      <a:gd name="connsiteY93" fmla="*/ 6309 h 12618"/>
                      <a:gd name="connsiteX94" fmla="*/ 5594138 w 9029677"/>
                      <a:gd name="connsiteY94" fmla="*/ 0 h 12618"/>
                      <a:gd name="connsiteX95" fmla="*/ 5721147 w 9029677"/>
                      <a:gd name="connsiteY95" fmla="*/ 0 h 12618"/>
                      <a:gd name="connsiteX96" fmla="*/ 5727456 w 9029677"/>
                      <a:gd name="connsiteY96" fmla="*/ 6309 h 12618"/>
                      <a:gd name="connsiteX97" fmla="*/ 5721147 w 9029677"/>
                      <a:gd name="connsiteY97" fmla="*/ 12618 h 12618"/>
                      <a:gd name="connsiteX98" fmla="*/ 5467130 w 9029677"/>
                      <a:gd name="connsiteY98" fmla="*/ 12618 h 12618"/>
                      <a:gd name="connsiteX99" fmla="*/ 5340120 w 9029677"/>
                      <a:gd name="connsiteY99" fmla="*/ 12618 h 12618"/>
                      <a:gd name="connsiteX100" fmla="*/ 5333811 w 9029677"/>
                      <a:gd name="connsiteY100" fmla="*/ 6309 h 12618"/>
                      <a:gd name="connsiteX101" fmla="*/ 5340120 w 9029677"/>
                      <a:gd name="connsiteY101" fmla="*/ 0 h 12618"/>
                      <a:gd name="connsiteX102" fmla="*/ 5467130 w 9029677"/>
                      <a:gd name="connsiteY102" fmla="*/ 0 h 12618"/>
                      <a:gd name="connsiteX103" fmla="*/ 5473438 w 9029677"/>
                      <a:gd name="connsiteY103" fmla="*/ 6309 h 12618"/>
                      <a:gd name="connsiteX104" fmla="*/ 5467130 w 9029677"/>
                      <a:gd name="connsiteY104" fmla="*/ 12618 h 12618"/>
                      <a:gd name="connsiteX105" fmla="*/ 5213387 w 9029677"/>
                      <a:gd name="connsiteY105" fmla="*/ 12618 h 12618"/>
                      <a:gd name="connsiteX106" fmla="*/ 5086377 w 9029677"/>
                      <a:gd name="connsiteY106" fmla="*/ 12618 h 12618"/>
                      <a:gd name="connsiteX107" fmla="*/ 5080069 w 9029677"/>
                      <a:gd name="connsiteY107" fmla="*/ 6309 h 12618"/>
                      <a:gd name="connsiteX108" fmla="*/ 5086377 w 9029677"/>
                      <a:gd name="connsiteY108" fmla="*/ 0 h 12618"/>
                      <a:gd name="connsiteX109" fmla="*/ 5213387 w 9029677"/>
                      <a:gd name="connsiteY109" fmla="*/ 0 h 12618"/>
                      <a:gd name="connsiteX110" fmla="*/ 5219695 w 9029677"/>
                      <a:gd name="connsiteY110" fmla="*/ 6309 h 12618"/>
                      <a:gd name="connsiteX111" fmla="*/ 5213387 w 9029677"/>
                      <a:gd name="connsiteY111" fmla="*/ 12618 h 12618"/>
                      <a:gd name="connsiteX112" fmla="*/ 4959369 w 9029677"/>
                      <a:gd name="connsiteY112" fmla="*/ 12618 h 12618"/>
                      <a:gd name="connsiteX113" fmla="*/ 4832361 w 9029677"/>
                      <a:gd name="connsiteY113" fmla="*/ 12618 h 12618"/>
                      <a:gd name="connsiteX114" fmla="*/ 4826051 w 9029677"/>
                      <a:gd name="connsiteY114" fmla="*/ 6309 h 12618"/>
                      <a:gd name="connsiteX115" fmla="*/ 4832361 w 9029677"/>
                      <a:gd name="connsiteY115" fmla="*/ 0 h 12618"/>
                      <a:gd name="connsiteX116" fmla="*/ 4959369 w 9029677"/>
                      <a:gd name="connsiteY116" fmla="*/ 0 h 12618"/>
                      <a:gd name="connsiteX117" fmla="*/ 4965678 w 9029677"/>
                      <a:gd name="connsiteY117" fmla="*/ 6309 h 12618"/>
                      <a:gd name="connsiteX118" fmla="*/ 4959369 w 9029677"/>
                      <a:gd name="connsiteY118" fmla="*/ 12618 h 12618"/>
                      <a:gd name="connsiteX119" fmla="*/ 4705352 w 9029677"/>
                      <a:gd name="connsiteY119" fmla="*/ 12618 h 12618"/>
                      <a:gd name="connsiteX120" fmla="*/ 4578344 w 9029677"/>
                      <a:gd name="connsiteY120" fmla="*/ 12618 h 12618"/>
                      <a:gd name="connsiteX121" fmla="*/ 4572034 w 9029677"/>
                      <a:gd name="connsiteY121" fmla="*/ 6309 h 12618"/>
                      <a:gd name="connsiteX122" fmla="*/ 4578344 w 9029677"/>
                      <a:gd name="connsiteY122" fmla="*/ 0 h 12618"/>
                      <a:gd name="connsiteX123" fmla="*/ 4705352 w 9029677"/>
                      <a:gd name="connsiteY123" fmla="*/ 0 h 12618"/>
                      <a:gd name="connsiteX124" fmla="*/ 4711662 w 9029677"/>
                      <a:gd name="connsiteY124" fmla="*/ 6309 h 12618"/>
                      <a:gd name="connsiteX125" fmla="*/ 4705352 w 9029677"/>
                      <a:gd name="connsiteY125" fmla="*/ 12618 h 12618"/>
                      <a:gd name="connsiteX126" fmla="*/ 4451334 w 9029677"/>
                      <a:gd name="connsiteY126" fmla="*/ 12618 h 12618"/>
                      <a:gd name="connsiteX127" fmla="*/ 4324326 w 9029677"/>
                      <a:gd name="connsiteY127" fmla="*/ 12618 h 12618"/>
                      <a:gd name="connsiteX128" fmla="*/ 4318018 w 9029677"/>
                      <a:gd name="connsiteY128" fmla="*/ 6309 h 12618"/>
                      <a:gd name="connsiteX129" fmla="*/ 4324326 w 9029677"/>
                      <a:gd name="connsiteY129" fmla="*/ 0 h 12618"/>
                      <a:gd name="connsiteX130" fmla="*/ 4451334 w 9029677"/>
                      <a:gd name="connsiteY130" fmla="*/ 0 h 12618"/>
                      <a:gd name="connsiteX131" fmla="*/ 4457645 w 9029677"/>
                      <a:gd name="connsiteY131" fmla="*/ 6309 h 12618"/>
                      <a:gd name="connsiteX132" fmla="*/ 4451334 w 9029677"/>
                      <a:gd name="connsiteY132" fmla="*/ 12618 h 12618"/>
                      <a:gd name="connsiteX133" fmla="*/ 4197318 w 9029677"/>
                      <a:gd name="connsiteY133" fmla="*/ 12618 h 12618"/>
                      <a:gd name="connsiteX134" fmla="*/ 4070309 w 9029677"/>
                      <a:gd name="connsiteY134" fmla="*/ 12618 h 12618"/>
                      <a:gd name="connsiteX135" fmla="*/ 4064000 w 9029677"/>
                      <a:gd name="connsiteY135" fmla="*/ 6309 h 12618"/>
                      <a:gd name="connsiteX136" fmla="*/ 4070309 w 9029677"/>
                      <a:gd name="connsiteY136" fmla="*/ 0 h 12618"/>
                      <a:gd name="connsiteX137" fmla="*/ 4197318 w 9029677"/>
                      <a:gd name="connsiteY137" fmla="*/ 0 h 12618"/>
                      <a:gd name="connsiteX138" fmla="*/ 4203627 w 9029677"/>
                      <a:gd name="connsiteY138" fmla="*/ 6309 h 12618"/>
                      <a:gd name="connsiteX139" fmla="*/ 4197318 w 9029677"/>
                      <a:gd name="connsiteY139" fmla="*/ 12618 h 12618"/>
                      <a:gd name="connsiteX140" fmla="*/ 3943301 w 9029677"/>
                      <a:gd name="connsiteY140" fmla="*/ 12618 h 12618"/>
                      <a:gd name="connsiteX141" fmla="*/ 3816291 w 9029677"/>
                      <a:gd name="connsiteY141" fmla="*/ 12618 h 12618"/>
                      <a:gd name="connsiteX142" fmla="*/ 3809983 w 9029677"/>
                      <a:gd name="connsiteY142" fmla="*/ 6309 h 12618"/>
                      <a:gd name="connsiteX143" fmla="*/ 3816291 w 9029677"/>
                      <a:gd name="connsiteY143" fmla="*/ 0 h 12618"/>
                      <a:gd name="connsiteX144" fmla="*/ 3943301 w 9029677"/>
                      <a:gd name="connsiteY144" fmla="*/ 0 h 12618"/>
                      <a:gd name="connsiteX145" fmla="*/ 3949610 w 9029677"/>
                      <a:gd name="connsiteY145" fmla="*/ 6309 h 12618"/>
                      <a:gd name="connsiteX146" fmla="*/ 3943301 w 9029677"/>
                      <a:gd name="connsiteY146" fmla="*/ 12618 h 12618"/>
                      <a:gd name="connsiteX147" fmla="*/ 3689283 w 9029677"/>
                      <a:gd name="connsiteY147" fmla="*/ 12618 h 12618"/>
                      <a:gd name="connsiteX148" fmla="*/ 3562275 w 9029677"/>
                      <a:gd name="connsiteY148" fmla="*/ 12618 h 12618"/>
                      <a:gd name="connsiteX149" fmla="*/ 3555965 w 9029677"/>
                      <a:gd name="connsiteY149" fmla="*/ 6309 h 12618"/>
                      <a:gd name="connsiteX150" fmla="*/ 3562275 w 9029677"/>
                      <a:gd name="connsiteY150" fmla="*/ 0 h 12618"/>
                      <a:gd name="connsiteX151" fmla="*/ 3689283 w 9029677"/>
                      <a:gd name="connsiteY151" fmla="*/ 0 h 12618"/>
                      <a:gd name="connsiteX152" fmla="*/ 3695592 w 9029677"/>
                      <a:gd name="connsiteY152" fmla="*/ 6309 h 12618"/>
                      <a:gd name="connsiteX153" fmla="*/ 3689283 w 9029677"/>
                      <a:gd name="connsiteY153" fmla="*/ 12618 h 12618"/>
                      <a:gd name="connsiteX154" fmla="*/ 3435266 w 9029677"/>
                      <a:gd name="connsiteY154" fmla="*/ 12618 h 12618"/>
                      <a:gd name="connsiteX155" fmla="*/ 3308258 w 9029677"/>
                      <a:gd name="connsiteY155" fmla="*/ 12618 h 12618"/>
                      <a:gd name="connsiteX156" fmla="*/ 3301948 w 9029677"/>
                      <a:gd name="connsiteY156" fmla="*/ 6309 h 12618"/>
                      <a:gd name="connsiteX157" fmla="*/ 3308258 w 9029677"/>
                      <a:gd name="connsiteY157" fmla="*/ 0 h 12618"/>
                      <a:gd name="connsiteX158" fmla="*/ 3435266 w 9029677"/>
                      <a:gd name="connsiteY158" fmla="*/ 0 h 12618"/>
                      <a:gd name="connsiteX159" fmla="*/ 3441576 w 9029677"/>
                      <a:gd name="connsiteY159" fmla="*/ 6309 h 12618"/>
                      <a:gd name="connsiteX160" fmla="*/ 3435266 w 9029677"/>
                      <a:gd name="connsiteY160" fmla="*/ 12618 h 12618"/>
                      <a:gd name="connsiteX161" fmla="*/ 3181249 w 9029677"/>
                      <a:gd name="connsiteY161" fmla="*/ 12618 h 12618"/>
                      <a:gd name="connsiteX162" fmla="*/ 3054241 w 9029677"/>
                      <a:gd name="connsiteY162" fmla="*/ 12618 h 12618"/>
                      <a:gd name="connsiteX163" fmla="*/ 3047932 w 9029677"/>
                      <a:gd name="connsiteY163" fmla="*/ 6309 h 12618"/>
                      <a:gd name="connsiteX164" fmla="*/ 3054241 w 9029677"/>
                      <a:gd name="connsiteY164" fmla="*/ 0 h 12618"/>
                      <a:gd name="connsiteX165" fmla="*/ 3181249 w 9029677"/>
                      <a:gd name="connsiteY165" fmla="*/ 0 h 12618"/>
                      <a:gd name="connsiteX166" fmla="*/ 3187559 w 9029677"/>
                      <a:gd name="connsiteY166" fmla="*/ 6309 h 12618"/>
                      <a:gd name="connsiteX167" fmla="*/ 3181249 w 9029677"/>
                      <a:gd name="connsiteY167" fmla="*/ 12618 h 12618"/>
                      <a:gd name="connsiteX168" fmla="*/ 2927233 w 9029677"/>
                      <a:gd name="connsiteY168" fmla="*/ 12618 h 12618"/>
                      <a:gd name="connsiteX169" fmla="*/ 2800223 w 9029677"/>
                      <a:gd name="connsiteY169" fmla="*/ 12618 h 12618"/>
                      <a:gd name="connsiteX170" fmla="*/ 2793914 w 9029677"/>
                      <a:gd name="connsiteY170" fmla="*/ 6309 h 12618"/>
                      <a:gd name="connsiteX171" fmla="*/ 2800223 w 9029677"/>
                      <a:gd name="connsiteY171" fmla="*/ 0 h 12618"/>
                      <a:gd name="connsiteX172" fmla="*/ 2927233 w 9029677"/>
                      <a:gd name="connsiteY172" fmla="*/ 0 h 12618"/>
                      <a:gd name="connsiteX173" fmla="*/ 2933541 w 9029677"/>
                      <a:gd name="connsiteY173" fmla="*/ 6309 h 12618"/>
                      <a:gd name="connsiteX174" fmla="*/ 2927233 w 9029677"/>
                      <a:gd name="connsiteY174" fmla="*/ 12618 h 12618"/>
                      <a:gd name="connsiteX175" fmla="*/ 2673215 w 9029677"/>
                      <a:gd name="connsiteY175" fmla="*/ 12618 h 12618"/>
                      <a:gd name="connsiteX176" fmla="*/ 2546206 w 9029677"/>
                      <a:gd name="connsiteY176" fmla="*/ 12618 h 12618"/>
                      <a:gd name="connsiteX177" fmla="*/ 2539897 w 9029677"/>
                      <a:gd name="connsiteY177" fmla="*/ 6309 h 12618"/>
                      <a:gd name="connsiteX178" fmla="*/ 2546206 w 9029677"/>
                      <a:gd name="connsiteY178" fmla="*/ 0 h 12618"/>
                      <a:gd name="connsiteX179" fmla="*/ 2673215 w 9029677"/>
                      <a:gd name="connsiteY179" fmla="*/ 0 h 12618"/>
                      <a:gd name="connsiteX180" fmla="*/ 2679524 w 9029677"/>
                      <a:gd name="connsiteY180" fmla="*/ 6309 h 12618"/>
                      <a:gd name="connsiteX181" fmla="*/ 2673215 w 9029677"/>
                      <a:gd name="connsiteY181" fmla="*/ 12618 h 12618"/>
                      <a:gd name="connsiteX182" fmla="*/ 2419198 w 9029677"/>
                      <a:gd name="connsiteY182" fmla="*/ 12618 h 12618"/>
                      <a:gd name="connsiteX183" fmla="*/ 2292190 w 9029677"/>
                      <a:gd name="connsiteY183" fmla="*/ 12618 h 12618"/>
                      <a:gd name="connsiteX184" fmla="*/ 2285880 w 9029677"/>
                      <a:gd name="connsiteY184" fmla="*/ 6309 h 12618"/>
                      <a:gd name="connsiteX185" fmla="*/ 2292190 w 9029677"/>
                      <a:gd name="connsiteY185" fmla="*/ 0 h 12618"/>
                      <a:gd name="connsiteX186" fmla="*/ 2419198 w 9029677"/>
                      <a:gd name="connsiteY186" fmla="*/ 0 h 12618"/>
                      <a:gd name="connsiteX187" fmla="*/ 2425506 w 9029677"/>
                      <a:gd name="connsiteY187" fmla="*/ 6309 h 12618"/>
                      <a:gd name="connsiteX188" fmla="*/ 2419198 w 9029677"/>
                      <a:gd name="connsiteY188" fmla="*/ 12618 h 12618"/>
                      <a:gd name="connsiteX189" fmla="*/ 2165180 w 9029677"/>
                      <a:gd name="connsiteY189" fmla="*/ 12618 h 12618"/>
                      <a:gd name="connsiteX190" fmla="*/ 2038172 w 9029677"/>
                      <a:gd name="connsiteY190" fmla="*/ 12618 h 12618"/>
                      <a:gd name="connsiteX191" fmla="*/ 2031862 w 9029677"/>
                      <a:gd name="connsiteY191" fmla="*/ 6309 h 12618"/>
                      <a:gd name="connsiteX192" fmla="*/ 2038172 w 9029677"/>
                      <a:gd name="connsiteY192" fmla="*/ 0 h 12618"/>
                      <a:gd name="connsiteX193" fmla="*/ 2165180 w 9029677"/>
                      <a:gd name="connsiteY193" fmla="*/ 0 h 12618"/>
                      <a:gd name="connsiteX194" fmla="*/ 2171490 w 9029677"/>
                      <a:gd name="connsiteY194" fmla="*/ 6309 h 12618"/>
                      <a:gd name="connsiteX195" fmla="*/ 2165180 w 9029677"/>
                      <a:gd name="connsiteY195" fmla="*/ 12618 h 12618"/>
                      <a:gd name="connsiteX196" fmla="*/ 1911163 w 9029677"/>
                      <a:gd name="connsiteY196" fmla="*/ 12618 h 12618"/>
                      <a:gd name="connsiteX197" fmla="*/ 1784155 w 9029677"/>
                      <a:gd name="connsiteY197" fmla="*/ 12618 h 12618"/>
                      <a:gd name="connsiteX198" fmla="*/ 1777846 w 9029677"/>
                      <a:gd name="connsiteY198" fmla="*/ 6309 h 12618"/>
                      <a:gd name="connsiteX199" fmla="*/ 1784155 w 9029677"/>
                      <a:gd name="connsiteY199" fmla="*/ 0 h 12618"/>
                      <a:gd name="connsiteX200" fmla="*/ 1911163 w 9029677"/>
                      <a:gd name="connsiteY200" fmla="*/ 0 h 12618"/>
                      <a:gd name="connsiteX201" fmla="*/ 1917473 w 9029677"/>
                      <a:gd name="connsiteY201" fmla="*/ 6309 h 12618"/>
                      <a:gd name="connsiteX202" fmla="*/ 1911163 w 9029677"/>
                      <a:gd name="connsiteY202" fmla="*/ 12618 h 12618"/>
                      <a:gd name="connsiteX203" fmla="*/ 1657147 w 9029677"/>
                      <a:gd name="connsiteY203" fmla="*/ 12618 h 12618"/>
                      <a:gd name="connsiteX204" fmla="*/ 1530137 w 9029677"/>
                      <a:gd name="connsiteY204" fmla="*/ 12618 h 12618"/>
                      <a:gd name="connsiteX205" fmla="*/ 1523829 w 9029677"/>
                      <a:gd name="connsiteY205" fmla="*/ 6309 h 12618"/>
                      <a:gd name="connsiteX206" fmla="*/ 1530137 w 9029677"/>
                      <a:gd name="connsiteY206" fmla="*/ 0 h 12618"/>
                      <a:gd name="connsiteX207" fmla="*/ 1657147 w 9029677"/>
                      <a:gd name="connsiteY207" fmla="*/ 0 h 12618"/>
                      <a:gd name="connsiteX208" fmla="*/ 1663455 w 9029677"/>
                      <a:gd name="connsiteY208" fmla="*/ 6309 h 12618"/>
                      <a:gd name="connsiteX209" fmla="*/ 1657147 w 9029677"/>
                      <a:gd name="connsiteY209" fmla="*/ 12618 h 12618"/>
                      <a:gd name="connsiteX210" fmla="*/ 1403129 w 9029677"/>
                      <a:gd name="connsiteY210" fmla="*/ 12618 h 12618"/>
                      <a:gd name="connsiteX211" fmla="*/ 1276120 w 9029677"/>
                      <a:gd name="connsiteY211" fmla="*/ 12618 h 12618"/>
                      <a:gd name="connsiteX212" fmla="*/ 1269811 w 9029677"/>
                      <a:gd name="connsiteY212" fmla="*/ 6309 h 12618"/>
                      <a:gd name="connsiteX213" fmla="*/ 1276120 w 9029677"/>
                      <a:gd name="connsiteY213" fmla="*/ 0 h 12618"/>
                      <a:gd name="connsiteX214" fmla="*/ 1403129 w 9029677"/>
                      <a:gd name="connsiteY214" fmla="*/ 0 h 12618"/>
                      <a:gd name="connsiteX215" fmla="*/ 1409438 w 9029677"/>
                      <a:gd name="connsiteY215" fmla="*/ 6309 h 12618"/>
                      <a:gd name="connsiteX216" fmla="*/ 1403129 w 9029677"/>
                      <a:gd name="connsiteY216" fmla="*/ 12618 h 12618"/>
                      <a:gd name="connsiteX217" fmla="*/ 1149112 w 9029677"/>
                      <a:gd name="connsiteY217" fmla="*/ 12618 h 12618"/>
                      <a:gd name="connsiteX218" fmla="*/ 1022104 w 9029677"/>
                      <a:gd name="connsiteY218" fmla="*/ 12618 h 12618"/>
                      <a:gd name="connsiteX219" fmla="*/ 1015794 w 9029677"/>
                      <a:gd name="connsiteY219" fmla="*/ 6309 h 12618"/>
                      <a:gd name="connsiteX220" fmla="*/ 1022104 w 9029677"/>
                      <a:gd name="connsiteY220" fmla="*/ 0 h 12618"/>
                      <a:gd name="connsiteX221" fmla="*/ 1149112 w 9029677"/>
                      <a:gd name="connsiteY221" fmla="*/ 0 h 12618"/>
                      <a:gd name="connsiteX222" fmla="*/ 1155421 w 9029677"/>
                      <a:gd name="connsiteY222" fmla="*/ 6309 h 12618"/>
                      <a:gd name="connsiteX223" fmla="*/ 1149112 w 9029677"/>
                      <a:gd name="connsiteY223" fmla="*/ 12618 h 12618"/>
                      <a:gd name="connsiteX224" fmla="*/ 895094 w 9029677"/>
                      <a:gd name="connsiteY224" fmla="*/ 12618 h 12618"/>
                      <a:gd name="connsiteX225" fmla="*/ 768086 w 9029677"/>
                      <a:gd name="connsiteY225" fmla="*/ 12618 h 12618"/>
                      <a:gd name="connsiteX226" fmla="*/ 761776 w 9029677"/>
                      <a:gd name="connsiteY226" fmla="*/ 6309 h 12618"/>
                      <a:gd name="connsiteX227" fmla="*/ 768086 w 9029677"/>
                      <a:gd name="connsiteY227" fmla="*/ 0 h 12618"/>
                      <a:gd name="connsiteX228" fmla="*/ 895094 w 9029677"/>
                      <a:gd name="connsiteY228" fmla="*/ 0 h 12618"/>
                      <a:gd name="connsiteX229" fmla="*/ 901405 w 9029677"/>
                      <a:gd name="connsiteY229" fmla="*/ 6309 h 12618"/>
                      <a:gd name="connsiteX230" fmla="*/ 895094 w 9029677"/>
                      <a:gd name="connsiteY230" fmla="*/ 12618 h 12618"/>
                      <a:gd name="connsiteX231" fmla="*/ 641077 w 9029677"/>
                      <a:gd name="connsiteY231" fmla="*/ 12618 h 12618"/>
                      <a:gd name="connsiteX232" fmla="*/ 514069 w 9029677"/>
                      <a:gd name="connsiteY232" fmla="*/ 12618 h 12618"/>
                      <a:gd name="connsiteX233" fmla="*/ 507760 w 9029677"/>
                      <a:gd name="connsiteY233" fmla="*/ 6309 h 12618"/>
                      <a:gd name="connsiteX234" fmla="*/ 514069 w 9029677"/>
                      <a:gd name="connsiteY234" fmla="*/ 0 h 12618"/>
                      <a:gd name="connsiteX235" fmla="*/ 641077 w 9029677"/>
                      <a:gd name="connsiteY235" fmla="*/ 0 h 12618"/>
                      <a:gd name="connsiteX236" fmla="*/ 647387 w 9029677"/>
                      <a:gd name="connsiteY236" fmla="*/ 6309 h 12618"/>
                      <a:gd name="connsiteX237" fmla="*/ 641077 w 9029677"/>
                      <a:gd name="connsiteY237" fmla="*/ 12618 h 12618"/>
                      <a:gd name="connsiteX238" fmla="*/ 387061 w 9029677"/>
                      <a:gd name="connsiteY238" fmla="*/ 12618 h 12618"/>
                      <a:gd name="connsiteX239" fmla="*/ 260326 w 9029677"/>
                      <a:gd name="connsiteY239" fmla="*/ 12618 h 12618"/>
                      <a:gd name="connsiteX240" fmla="*/ 254017 w 9029677"/>
                      <a:gd name="connsiteY240" fmla="*/ 6309 h 12618"/>
                      <a:gd name="connsiteX241" fmla="*/ 260326 w 9029677"/>
                      <a:gd name="connsiteY241" fmla="*/ 0 h 12618"/>
                      <a:gd name="connsiteX242" fmla="*/ 387334 w 9029677"/>
                      <a:gd name="connsiteY242" fmla="*/ 0 h 12618"/>
                      <a:gd name="connsiteX243" fmla="*/ 393644 w 9029677"/>
                      <a:gd name="connsiteY243" fmla="*/ 6309 h 12618"/>
                      <a:gd name="connsiteX244" fmla="*/ 387061 w 9029677"/>
                      <a:gd name="connsiteY244" fmla="*/ 12618 h 12618"/>
                      <a:gd name="connsiteX245" fmla="*/ 133318 w 9029677"/>
                      <a:gd name="connsiteY245" fmla="*/ 12618 h 12618"/>
                      <a:gd name="connsiteX246" fmla="*/ 6309 w 9029677"/>
                      <a:gd name="connsiteY246" fmla="*/ 12618 h 12618"/>
                      <a:gd name="connsiteX247" fmla="*/ 0 w 9029677"/>
                      <a:gd name="connsiteY247" fmla="*/ 6309 h 12618"/>
                      <a:gd name="connsiteX248" fmla="*/ 6309 w 9029677"/>
                      <a:gd name="connsiteY248" fmla="*/ 0 h 12618"/>
                      <a:gd name="connsiteX249" fmla="*/ 133318 w 9029677"/>
                      <a:gd name="connsiteY249" fmla="*/ 0 h 12618"/>
                      <a:gd name="connsiteX250" fmla="*/ 139627 w 9029677"/>
                      <a:gd name="connsiteY250" fmla="*/ 6309 h 12618"/>
                      <a:gd name="connsiteX251" fmla="*/ 133318 w 9029677"/>
                      <a:gd name="connsiteY251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</a:cxnLst>
                    <a:rect l="l" t="t" r="r" b="b"/>
                    <a:pathLst>
                      <a:path w="9029677" h="12618">
                        <a:moveTo>
                          <a:pt x="9023369" y="12618"/>
                        </a:moveTo>
                        <a:lnTo>
                          <a:pt x="8896361" y="12618"/>
                        </a:lnTo>
                        <a:cubicBezTo>
                          <a:pt x="8892794" y="12618"/>
                          <a:pt x="8890051" y="9875"/>
                          <a:pt x="8890051" y="6309"/>
                        </a:cubicBezTo>
                        <a:cubicBezTo>
                          <a:pt x="8890051" y="2743"/>
                          <a:pt x="8892794" y="0"/>
                          <a:pt x="8896361" y="0"/>
                        </a:cubicBezTo>
                        <a:lnTo>
                          <a:pt x="9023369" y="0"/>
                        </a:lnTo>
                        <a:cubicBezTo>
                          <a:pt x="9026935" y="0"/>
                          <a:pt x="9029678" y="2743"/>
                          <a:pt x="9029678" y="6309"/>
                        </a:cubicBezTo>
                        <a:cubicBezTo>
                          <a:pt x="9029678" y="9875"/>
                          <a:pt x="9026935" y="12618"/>
                          <a:pt x="9023369" y="12618"/>
                        </a:cubicBezTo>
                        <a:close/>
                        <a:moveTo>
                          <a:pt x="8769352" y="12618"/>
                        </a:moveTo>
                        <a:lnTo>
                          <a:pt x="8642344" y="12618"/>
                        </a:lnTo>
                        <a:cubicBezTo>
                          <a:pt x="8638777" y="12618"/>
                          <a:pt x="8636033" y="9875"/>
                          <a:pt x="8636033" y="6309"/>
                        </a:cubicBezTo>
                        <a:cubicBezTo>
                          <a:pt x="8636033" y="2743"/>
                          <a:pt x="8638777" y="0"/>
                          <a:pt x="8642344" y="0"/>
                        </a:cubicBezTo>
                        <a:lnTo>
                          <a:pt x="8769352" y="0"/>
                        </a:lnTo>
                        <a:cubicBezTo>
                          <a:pt x="8772919" y="0"/>
                          <a:pt x="8775662" y="2743"/>
                          <a:pt x="8775662" y="6309"/>
                        </a:cubicBezTo>
                        <a:cubicBezTo>
                          <a:pt x="8775662" y="9875"/>
                          <a:pt x="8772919" y="12618"/>
                          <a:pt x="8769352" y="12618"/>
                        </a:cubicBezTo>
                        <a:close/>
                        <a:moveTo>
                          <a:pt x="8515334" y="12618"/>
                        </a:moveTo>
                        <a:lnTo>
                          <a:pt x="8388326" y="12618"/>
                        </a:lnTo>
                        <a:cubicBezTo>
                          <a:pt x="8384761" y="12618"/>
                          <a:pt x="8382018" y="9875"/>
                          <a:pt x="8382018" y="6309"/>
                        </a:cubicBezTo>
                        <a:cubicBezTo>
                          <a:pt x="8382018" y="2743"/>
                          <a:pt x="8384761" y="0"/>
                          <a:pt x="8388326" y="0"/>
                        </a:cubicBezTo>
                        <a:lnTo>
                          <a:pt x="8515334" y="0"/>
                        </a:lnTo>
                        <a:cubicBezTo>
                          <a:pt x="8518901" y="0"/>
                          <a:pt x="8521644" y="2743"/>
                          <a:pt x="8521644" y="6309"/>
                        </a:cubicBezTo>
                        <a:cubicBezTo>
                          <a:pt x="8521644" y="9875"/>
                          <a:pt x="8518901" y="12618"/>
                          <a:pt x="8515334" y="12618"/>
                        </a:cubicBezTo>
                        <a:close/>
                        <a:moveTo>
                          <a:pt x="8261318" y="12618"/>
                        </a:moveTo>
                        <a:lnTo>
                          <a:pt x="8134309" y="12618"/>
                        </a:lnTo>
                        <a:cubicBezTo>
                          <a:pt x="8130743" y="12618"/>
                          <a:pt x="8128000" y="9875"/>
                          <a:pt x="8128000" y="6309"/>
                        </a:cubicBezTo>
                        <a:cubicBezTo>
                          <a:pt x="8128000" y="2743"/>
                          <a:pt x="8130743" y="0"/>
                          <a:pt x="8134309" y="0"/>
                        </a:cubicBezTo>
                        <a:lnTo>
                          <a:pt x="8261318" y="0"/>
                        </a:lnTo>
                        <a:cubicBezTo>
                          <a:pt x="8264884" y="0"/>
                          <a:pt x="8267627" y="2743"/>
                          <a:pt x="8267627" y="6309"/>
                        </a:cubicBezTo>
                        <a:cubicBezTo>
                          <a:pt x="8267627" y="9875"/>
                          <a:pt x="8264884" y="12618"/>
                          <a:pt x="8261318" y="12618"/>
                        </a:cubicBezTo>
                        <a:close/>
                        <a:moveTo>
                          <a:pt x="8007301" y="12618"/>
                        </a:moveTo>
                        <a:lnTo>
                          <a:pt x="7880292" y="12618"/>
                        </a:lnTo>
                        <a:cubicBezTo>
                          <a:pt x="7876726" y="12618"/>
                          <a:pt x="7873983" y="9875"/>
                          <a:pt x="7873983" y="6309"/>
                        </a:cubicBezTo>
                        <a:cubicBezTo>
                          <a:pt x="7873983" y="2743"/>
                          <a:pt x="7876726" y="0"/>
                          <a:pt x="7880292" y="0"/>
                        </a:cubicBezTo>
                        <a:lnTo>
                          <a:pt x="8007301" y="0"/>
                        </a:lnTo>
                        <a:cubicBezTo>
                          <a:pt x="8010867" y="0"/>
                          <a:pt x="8013610" y="2743"/>
                          <a:pt x="8013610" y="6309"/>
                        </a:cubicBezTo>
                        <a:cubicBezTo>
                          <a:pt x="8013610" y="9875"/>
                          <a:pt x="8010867" y="12618"/>
                          <a:pt x="8007301" y="12618"/>
                        </a:cubicBezTo>
                        <a:close/>
                        <a:moveTo>
                          <a:pt x="7753284" y="12618"/>
                        </a:moveTo>
                        <a:lnTo>
                          <a:pt x="7626276" y="12618"/>
                        </a:lnTo>
                        <a:cubicBezTo>
                          <a:pt x="7622709" y="12618"/>
                          <a:pt x="7619965" y="9875"/>
                          <a:pt x="7619965" y="6309"/>
                        </a:cubicBezTo>
                        <a:cubicBezTo>
                          <a:pt x="7619965" y="2743"/>
                          <a:pt x="7622709" y="0"/>
                          <a:pt x="7626276" y="0"/>
                        </a:cubicBezTo>
                        <a:lnTo>
                          <a:pt x="7753284" y="0"/>
                        </a:lnTo>
                        <a:cubicBezTo>
                          <a:pt x="7756849" y="0"/>
                          <a:pt x="7759592" y="2743"/>
                          <a:pt x="7759592" y="6309"/>
                        </a:cubicBezTo>
                        <a:cubicBezTo>
                          <a:pt x="7759592" y="9875"/>
                          <a:pt x="7756849" y="12618"/>
                          <a:pt x="7753284" y="12618"/>
                        </a:cubicBezTo>
                        <a:close/>
                        <a:moveTo>
                          <a:pt x="7499266" y="12618"/>
                        </a:moveTo>
                        <a:lnTo>
                          <a:pt x="7372258" y="12618"/>
                        </a:lnTo>
                        <a:cubicBezTo>
                          <a:pt x="7368691" y="12618"/>
                          <a:pt x="7365948" y="9875"/>
                          <a:pt x="7365948" y="6309"/>
                        </a:cubicBezTo>
                        <a:cubicBezTo>
                          <a:pt x="7365948" y="2743"/>
                          <a:pt x="7368691" y="0"/>
                          <a:pt x="7372258" y="0"/>
                        </a:cubicBezTo>
                        <a:lnTo>
                          <a:pt x="7499266" y="0"/>
                        </a:lnTo>
                        <a:cubicBezTo>
                          <a:pt x="7502833" y="0"/>
                          <a:pt x="7505576" y="2743"/>
                          <a:pt x="7505576" y="6309"/>
                        </a:cubicBezTo>
                        <a:cubicBezTo>
                          <a:pt x="7505576" y="9875"/>
                          <a:pt x="7502833" y="12618"/>
                          <a:pt x="7499266" y="12618"/>
                        </a:cubicBezTo>
                        <a:close/>
                        <a:moveTo>
                          <a:pt x="7245249" y="12618"/>
                        </a:moveTo>
                        <a:lnTo>
                          <a:pt x="7118241" y="12618"/>
                        </a:lnTo>
                        <a:cubicBezTo>
                          <a:pt x="7114675" y="12618"/>
                          <a:pt x="7111932" y="9875"/>
                          <a:pt x="7111932" y="6309"/>
                        </a:cubicBezTo>
                        <a:cubicBezTo>
                          <a:pt x="7111932" y="2743"/>
                          <a:pt x="7114675" y="0"/>
                          <a:pt x="7118241" y="0"/>
                        </a:cubicBezTo>
                        <a:lnTo>
                          <a:pt x="7245249" y="0"/>
                        </a:lnTo>
                        <a:cubicBezTo>
                          <a:pt x="7248816" y="0"/>
                          <a:pt x="7251559" y="2743"/>
                          <a:pt x="7251559" y="6309"/>
                        </a:cubicBezTo>
                        <a:cubicBezTo>
                          <a:pt x="7251559" y="9875"/>
                          <a:pt x="7248816" y="12618"/>
                          <a:pt x="7245249" y="12618"/>
                        </a:cubicBezTo>
                        <a:close/>
                        <a:moveTo>
                          <a:pt x="6991233" y="12618"/>
                        </a:moveTo>
                        <a:lnTo>
                          <a:pt x="6864223" y="12618"/>
                        </a:lnTo>
                        <a:cubicBezTo>
                          <a:pt x="6860658" y="12618"/>
                          <a:pt x="6857915" y="9875"/>
                          <a:pt x="6857915" y="6309"/>
                        </a:cubicBezTo>
                        <a:cubicBezTo>
                          <a:pt x="6857915" y="2743"/>
                          <a:pt x="6860658" y="0"/>
                          <a:pt x="6864223" y="0"/>
                        </a:cubicBezTo>
                        <a:lnTo>
                          <a:pt x="6991233" y="0"/>
                        </a:lnTo>
                        <a:cubicBezTo>
                          <a:pt x="6994798" y="0"/>
                          <a:pt x="6997541" y="2743"/>
                          <a:pt x="6997541" y="6309"/>
                        </a:cubicBezTo>
                        <a:cubicBezTo>
                          <a:pt x="6997541" y="9875"/>
                          <a:pt x="6994798" y="12618"/>
                          <a:pt x="6991233" y="12618"/>
                        </a:cubicBezTo>
                        <a:close/>
                        <a:moveTo>
                          <a:pt x="6737215" y="12618"/>
                        </a:moveTo>
                        <a:lnTo>
                          <a:pt x="6610206" y="12618"/>
                        </a:lnTo>
                        <a:cubicBezTo>
                          <a:pt x="6606640" y="12618"/>
                          <a:pt x="6603897" y="9875"/>
                          <a:pt x="6603897" y="6309"/>
                        </a:cubicBezTo>
                        <a:cubicBezTo>
                          <a:pt x="6603897" y="2743"/>
                          <a:pt x="6606640" y="0"/>
                          <a:pt x="6610206" y="0"/>
                        </a:cubicBezTo>
                        <a:lnTo>
                          <a:pt x="6737215" y="0"/>
                        </a:lnTo>
                        <a:cubicBezTo>
                          <a:pt x="6740781" y="0"/>
                          <a:pt x="6743524" y="2743"/>
                          <a:pt x="6743524" y="6309"/>
                        </a:cubicBezTo>
                        <a:cubicBezTo>
                          <a:pt x="6743524" y="9875"/>
                          <a:pt x="6740781" y="12618"/>
                          <a:pt x="6737215" y="12618"/>
                        </a:cubicBezTo>
                        <a:close/>
                        <a:moveTo>
                          <a:pt x="6483198" y="12618"/>
                        </a:moveTo>
                        <a:lnTo>
                          <a:pt x="6356190" y="12618"/>
                        </a:lnTo>
                        <a:cubicBezTo>
                          <a:pt x="6352623" y="12618"/>
                          <a:pt x="6349880" y="9875"/>
                          <a:pt x="6349880" y="6309"/>
                        </a:cubicBezTo>
                        <a:cubicBezTo>
                          <a:pt x="6349880" y="2743"/>
                          <a:pt x="6352623" y="0"/>
                          <a:pt x="6356190" y="0"/>
                        </a:cubicBezTo>
                        <a:lnTo>
                          <a:pt x="6483198" y="0"/>
                        </a:lnTo>
                        <a:cubicBezTo>
                          <a:pt x="6486763" y="0"/>
                          <a:pt x="6489507" y="2743"/>
                          <a:pt x="6489507" y="6309"/>
                        </a:cubicBezTo>
                        <a:cubicBezTo>
                          <a:pt x="6489507" y="9875"/>
                          <a:pt x="6486763" y="12618"/>
                          <a:pt x="6483198" y="12618"/>
                        </a:cubicBezTo>
                        <a:close/>
                        <a:moveTo>
                          <a:pt x="6229180" y="12618"/>
                        </a:moveTo>
                        <a:lnTo>
                          <a:pt x="6102172" y="12618"/>
                        </a:lnTo>
                        <a:cubicBezTo>
                          <a:pt x="6098605" y="12618"/>
                          <a:pt x="6095862" y="9875"/>
                          <a:pt x="6095862" y="6309"/>
                        </a:cubicBezTo>
                        <a:cubicBezTo>
                          <a:pt x="6095862" y="2743"/>
                          <a:pt x="6098605" y="0"/>
                          <a:pt x="6102172" y="0"/>
                        </a:cubicBezTo>
                        <a:lnTo>
                          <a:pt x="6229180" y="0"/>
                        </a:lnTo>
                        <a:cubicBezTo>
                          <a:pt x="6232747" y="0"/>
                          <a:pt x="6235490" y="2743"/>
                          <a:pt x="6235490" y="6309"/>
                        </a:cubicBezTo>
                        <a:cubicBezTo>
                          <a:pt x="6235490" y="9875"/>
                          <a:pt x="6232747" y="12618"/>
                          <a:pt x="6229180" y="12618"/>
                        </a:cubicBezTo>
                        <a:close/>
                        <a:moveTo>
                          <a:pt x="5975163" y="12618"/>
                        </a:moveTo>
                        <a:lnTo>
                          <a:pt x="5848155" y="12618"/>
                        </a:lnTo>
                        <a:cubicBezTo>
                          <a:pt x="5844589" y="12618"/>
                          <a:pt x="5841846" y="9875"/>
                          <a:pt x="5841846" y="6309"/>
                        </a:cubicBezTo>
                        <a:cubicBezTo>
                          <a:pt x="5841846" y="2743"/>
                          <a:pt x="5844589" y="0"/>
                          <a:pt x="5848155" y="0"/>
                        </a:cubicBezTo>
                        <a:lnTo>
                          <a:pt x="5975163" y="0"/>
                        </a:lnTo>
                        <a:cubicBezTo>
                          <a:pt x="5978730" y="0"/>
                          <a:pt x="5981473" y="2743"/>
                          <a:pt x="5981473" y="6309"/>
                        </a:cubicBezTo>
                        <a:cubicBezTo>
                          <a:pt x="5981473" y="9875"/>
                          <a:pt x="5978730" y="12618"/>
                          <a:pt x="5975163" y="12618"/>
                        </a:cubicBezTo>
                        <a:close/>
                        <a:moveTo>
                          <a:pt x="5721147" y="12618"/>
                        </a:moveTo>
                        <a:lnTo>
                          <a:pt x="5594138" y="12618"/>
                        </a:lnTo>
                        <a:cubicBezTo>
                          <a:pt x="5590572" y="12618"/>
                          <a:pt x="5587829" y="9875"/>
                          <a:pt x="5587829" y="6309"/>
                        </a:cubicBezTo>
                        <a:cubicBezTo>
                          <a:pt x="5587829" y="2743"/>
                          <a:pt x="5590572" y="0"/>
                          <a:pt x="5594138" y="0"/>
                        </a:cubicBezTo>
                        <a:lnTo>
                          <a:pt x="5721147" y="0"/>
                        </a:lnTo>
                        <a:cubicBezTo>
                          <a:pt x="5724713" y="0"/>
                          <a:pt x="5727456" y="2743"/>
                          <a:pt x="5727456" y="6309"/>
                        </a:cubicBezTo>
                        <a:cubicBezTo>
                          <a:pt x="5727456" y="9875"/>
                          <a:pt x="5724713" y="12618"/>
                          <a:pt x="5721147" y="12618"/>
                        </a:cubicBezTo>
                        <a:close/>
                        <a:moveTo>
                          <a:pt x="5467130" y="12618"/>
                        </a:moveTo>
                        <a:lnTo>
                          <a:pt x="5340120" y="12618"/>
                        </a:lnTo>
                        <a:cubicBezTo>
                          <a:pt x="5336555" y="12618"/>
                          <a:pt x="5333811" y="9875"/>
                          <a:pt x="5333811" y="6309"/>
                        </a:cubicBezTo>
                        <a:cubicBezTo>
                          <a:pt x="5333811" y="2743"/>
                          <a:pt x="5336555" y="0"/>
                          <a:pt x="5340120" y="0"/>
                        </a:cubicBezTo>
                        <a:lnTo>
                          <a:pt x="5467130" y="0"/>
                        </a:lnTo>
                        <a:cubicBezTo>
                          <a:pt x="5470695" y="0"/>
                          <a:pt x="5473438" y="2743"/>
                          <a:pt x="5473438" y="6309"/>
                        </a:cubicBezTo>
                        <a:cubicBezTo>
                          <a:pt x="5473438" y="9875"/>
                          <a:pt x="5470695" y="12618"/>
                          <a:pt x="5467130" y="12618"/>
                        </a:cubicBezTo>
                        <a:close/>
                        <a:moveTo>
                          <a:pt x="5213387" y="12618"/>
                        </a:moveTo>
                        <a:lnTo>
                          <a:pt x="5086377" y="12618"/>
                        </a:lnTo>
                        <a:cubicBezTo>
                          <a:pt x="5082812" y="12618"/>
                          <a:pt x="5080069" y="9875"/>
                          <a:pt x="5080069" y="6309"/>
                        </a:cubicBezTo>
                        <a:cubicBezTo>
                          <a:pt x="5080069" y="2743"/>
                          <a:pt x="5082812" y="0"/>
                          <a:pt x="5086377" y="0"/>
                        </a:cubicBezTo>
                        <a:lnTo>
                          <a:pt x="5213387" y="0"/>
                        </a:lnTo>
                        <a:cubicBezTo>
                          <a:pt x="5216952" y="0"/>
                          <a:pt x="5219695" y="2743"/>
                          <a:pt x="5219695" y="6309"/>
                        </a:cubicBezTo>
                        <a:cubicBezTo>
                          <a:pt x="5219695" y="9875"/>
                          <a:pt x="5216678" y="12618"/>
                          <a:pt x="5213387" y="12618"/>
                        </a:cubicBezTo>
                        <a:close/>
                        <a:moveTo>
                          <a:pt x="4959369" y="12618"/>
                        </a:moveTo>
                        <a:lnTo>
                          <a:pt x="4832361" y="12618"/>
                        </a:lnTo>
                        <a:cubicBezTo>
                          <a:pt x="4828794" y="12618"/>
                          <a:pt x="4826051" y="9875"/>
                          <a:pt x="4826051" y="6309"/>
                        </a:cubicBezTo>
                        <a:cubicBezTo>
                          <a:pt x="4826051" y="2743"/>
                          <a:pt x="4828794" y="0"/>
                          <a:pt x="4832361" y="0"/>
                        </a:cubicBezTo>
                        <a:lnTo>
                          <a:pt x="4959369" y="0"/>
                        </a:lnTo>
                        <a:cubicBezTo>
                          <a:pt x="4962935" y="0"/>
                          <a:pt x="4965678" y="2743"/>
                          <a:pt x="4965678" y="6309"/>
                        </a:cubicBezTo>
                        <a:cubicBezTo>
                          <a:pt x="4965678" y="9875"/>
                          <a:pt x="4962662" y="12618"/>
                          <a:pt x="4959369" y="12618"/>
                        </a:cubicBezTo>
                        <a:close/>
                        <a:moveTo>
                          <a:pt x="4705352" y="12618"/>
                        </a:moveTo>
                        <a:lnTo>
                          <a:pt x="4578344" y="12618"/>
                        </a:lnTo>
                        <a:cubicBezTo>
                          <a:pt x="4574777" y="12618"/>
                          <a:pt x="4572034" y="9875"/>
                          <a:pt x="4572034" y="6309"/>
                        </a:cubicBezTo>
                        <a:cubicBezTo>
                          <a:pt x="4572034" y="2743"/>
                          <a:pt x="4574777" y="0"/>
                          <a:pt x="4578344" y="0"/>
                        </a:cubicBezTo>
                        <a:lnTo>
                          <a:pt x="4705352" y="0"/>
                        </a:lnTo>
                        <a:cubicBezTo>
                          <a:pt x="4708919" y="0"/>
                          <a:pt x="4711662" y="2743"/>
                          <a:pt x="4711662" y="6309"/>
                        </a:cubicBezTo>
                        <a:cubicBezTo>
                          <a:pt x="4711662" y="9875"/>
                          <a:pt x="4708644" y="12618"/>
                          <a:pt x="4705352" y="12618"/>
                        </a:cubicBezTo>
                        <a:close/>
                        <a:moveTo>
                          <a:pt x="4451334" y="12618"/>
                        </a:moveTo>
                        <a:lnTo>
                          <a:pt x="4324326" y="12618"/>
                        </a:lnTo>
                        <a:cubicBezTo>
                          <a:pt x="4320761" y="12618"/>
                          <a:pt x="4318018" y="9875"/>
                          <a:pt x="4318018" y="6309"/>
                        </a:cubicBezTo>
                        <a:cubicBezTo>
                          <a:pt x="4318018" y="2743"/>
                          <a:pt x="4320761" y="0"/>
                          <a:pt x="4324326" y="0"/>
                        </a:cubicBezTo>
                        <a:lnTo>
                          <a:pt x="4451334" y="0"/>
                        </a:lnTo>
                        <a:cubicBezTo>
                          <a:pt x="4454901" y="0"/>
                          <a:pt x="4457645" y="2743"/>
                          <a:pt x="4457645" y="6309"/>
                        </a:cubicBezTo>
                        <a:cubicBezTo>
                          <a:pt x="4457645" y="9875"/>
                          <a:pt x="4454627" y="12618"/>
                          <a:pt x="4451334" y="12618"/>
                        </a:cubicBezTo>
                        <a:close/>
                        <a:moveTo>
                          <a:pt x="4197318" y="12618"/>
                        </a:moveTo>
                        <a:lnTo>
                          <a:pt x="4070309" y="12618"/>
                        </a:lnTo>
                        <a:cubicBezTo>
                          <a:pt x="4066743" y="12618"/>
                          <a:pt x="4064000" y="9875"/>
                          <a:pt x="4064000" y="6309"/>
                        </a:cubicBezTo>
                        <a:cubicBezTo>
                          <a:pt x="4064000" y="2743"/>
                          <a:pt x="4066743" y="0"/>
                          <a:pt x="4070309" y="0"/>
                        </a:cubicBezTo>
                        <a:lnTo>
                          <a:pt x="4197318" y="0"/>
                        </a:lnTo>
                        <a:cubicBezTo>
                          <a:pt x="4200884" y="0"/>
                          <a:pt x="4203627" y="2743"/>
                          <a:pt x="4203627" y="6309"/>
                        </a:cubicBezTo>
                        <a:cubicBezTo>
                          <a:pt x="4203627" y="9875"/>
                          <a:pt x="4200884" y="12618"/>
                          <a:pt x="4197318" y="12618"/>
                        </a:cubicBezTo>
                        <a:close/>
                        <a:moveTo>
                          <a:pt x="3943301" y="12618"/>
                        </a:moveTo>
                        <a:lnTo>
                          <a:pt x="3816291" y="12618"/>
                        </a:lnTo>
                        <a:cubicBezTo>
                          <a:pt x="3812726" y="12618"/>
                          <a:pt x="3809983" y="9875"/>
                          <a:pt x="3809983" y="6309"/>
                        </a:cubicBezTo>
                        <a:cubicBezTo>
                          <a:pt x="3809983" y="2743"/>
                          <a:pt x="3812726" y="0"/>
                          <a:pt x="3816291" y="0"/>
                        </a:cubicBezTo>
                        <a:lnTo>
                          <a:pt x="3943301" y="0"/>
                        </a:lnTo>
                        <a:cubicBezTo>
                          <a:pt x="3946866" y="0"/>
                          <a:pt x="3949610" y="2743"/>
                          <a:pt x="3949610" y="6309"/>
                        </a:cubicBezTo>
                        <a:cubicBezTo>
                          <a:pt x="3949610" y="9875"/>
                          <a:pt x="3946866" y="12618"/>
                          <a:pt x="3943301" y="12618"/>
                        </a:cubicBezTo>
                        <a:close/>
                        <a:moveTo>
                          <a:pt x="3689283" y="12618"/>
                        </a:moveTo>
                        <a:lnTo>
                          <a:pt x="3562275" y="12618"/>
                        </a:lnTo>
                        <a:cubicBezTo>
                          <a:pt x="3558708" y="12618"/>
                          <a:pt x="3555965" y="9875"/>
                          <a:pt x="3555965" y="6309"/>
                        </a:cubicBezTo>
                        <a:cubicBezTo>
                          <a:pt x="3555965" y="2743"/>
                          <a:pt x="3558708" y="0"/>
                          <a:pt x="3562275" y="0"/>
                        </a:cubicBezTo>
                        <a:lnTo>
                          <a:pt x="3689283" y="0"/>
                        </a:lnTo>
                        <a:cubicBezTo>
                          <a:pt x="3692849" y="0"/>
                          <a:pt x="3695592" y="2743"/>
                          <a:pt x="3695592" y="6309"/>
                        </a:cubicBezTo>
                        <a:cubicBezTo>
                          <a:pt x="3695592" y="9875"/>
                          <a:pt x="3692849" y="12618"/>
                          <a:pt x="3689283" y="12618"/>
                        </a:cubicBezTo>
                        <a:close/>
                        <a:moveTo>
                          <a:pt x="3435266" y="12618"/>
                        </a:moveTo>
                        <a:lnTo>
                          <a:pt x="3308258" y="12618"/>
                        </a:lnTo>
                        <a:cubicBezTo>
                          <a:pt x="3304691" y="12618"/>
                          <a:pt x="3301948" y="9875"/>
                          <a:pt x="3301948" y="6309"/>
                        </a:cubicBezTo>
                        <a:cubicBezTo>
                          <a:pt x="3301948" y="2743"/>
                          <a:pt x="3304691" y="0"/>
                          <a:pt x="3308258" y="0"/>
                        </a:cubicBezTo>
                        <a:lnTo>
                          <a:pt x="3435266" y="0"/>
                        </a:lnTo>
                        <a:cubicBezTo>
                          <a:pt x="3438833" y="0"/>
                          <a:pt x="3441576" y="2743"/>
                          <a:pt x="3441576" y="6309"/>
                        </a:cubicBezTo>
                        <a:cubicBezTo>
                          <a:pt x="3441576" y="9875"/>
                          <a:pt x="3438833" y="12618"/>
                          <a:pt x="3435266" y="12618"/>
                        </a:cubicBezTo>
                        <a:close/>
                        <a:moveTo>
                          <a:pt x="3181249" y="12618"/>
                        </a:moveTo>
                        <a:lnTo>
                          <a:pt x="3054241" y="12618"/>
                        </a:lnTo>
                        <a:cubicBezTo>
                          <a:pt x="3050675" y="12618"/>
                          <a:pt x="3047932" y="9875"/>
                          <a:pt x="3047932" y="6309"/>
                        </a:cubicBezTo>
                        <a:cubicBezTo>
                          <a:pt x="3047932" y="2743"/>
                          <a:pt x="3050675" y="0"/>
                          <a:pt x="3054241" y="0"/>
                        </a:cubicBezTo>
                        <a:lnTo>
                          <a:pt x="3181249" y="0"/>
                        </a:lnTo>
                        <a:cubicBezTo>
                          <a:pt x="3184816" y="0"/>
                          <a:pt x="3187559" y="2743"/>
                          <a:pt x="3187559" y="6309"/>
                        </a:cubicBezTo>
                        <a:cubicBezTo>
                          <a:pt x="3187559" y="9875"/>
                          <a:pt x="3184816" y="12618"/>
                          <a:pt x="3181249" y="12618"/>
                        </a:cubicBezTo>
                        <a:close/>
                        <a:moveTo>
                          <a:pt x="2927233" y="12618"/>
                        </a:moveTo>
                        <a:lnTo>
                          <a:pt x="2800223" y="12618"/>
                        </a:lnTo>
                        <a:cubicBezTo>
                          <a:pt x="2796658" y="12618"/>
                          <a:pt x="2793914" y="9875"/>
                          <a:pt x="2793914" y="6309"/>
                        </a:cubicBezTo>
                        <a:cubicBezTo>
                          <a:pt x="2793914" y="2743"/>
                          <a:pt x="2796658" y="0"/>
                          <a:pt x="2800223" y="0"/>
                        </a:cubicBezTo>
                        <a:lnTo>
                          <a:pt x="2927233" y="0"/>
                        </a:lnTo>
                        <a:cubicBezTo>
                          <a:pt x="2930798" y="0"/>
                          <a:pt x="2933541" y="2743"/>
                          <a:pt x="2933541" y="6309"/>
                        </a:cubicBezTo>
                        <a:cubicBezTo>
                          <a:pt x="2933541" y="9875"/>
                          <a:pt x="2930798" y="12618"/>
                          <a:pt x="2927233" y="12618"/>
                        </a:cubicBezTo>
                        <a:close/>
                        <a:moveTo>
                          <a:pt x="2673215" y="12618"/>
                        </a:moveTo>
                        <a:lnTo>
                          <a:pt x="2546206" y="12618"/>
                        </a:lnTo>
                        <a:cubicBezTo>
                          <a:pt x="2542640" y="12618"/>
                          <a:pt x="2539897" y="9875"/>
                          <a:pt x="2539897" y="6309"/>
                        </a:cubicBezTo>
                        <a:cubicBezTo>
                          <a:pt x="2539897" y="2743"/>
                          <a:pt x="2542640" y="0"/>
                          <a:pt x="2546206" y="0"/>
                        </a:cubicBezTo>
                        <a:lnTo>
                          <a:pt x="2673215" y="0"/>
                        </a:lnTo>
                        <a:cubicBezTo>
                          <a:pt x="2676781" y="0"/>
                          <a:pt x="2679524" y="2743"/>
                          <a:pt x="2679524" y="6309"/>
                        </a:cubicBezTo>
                        <a:cubicBezTo>
                          <a:pt x="2679524" y="9875"/>
                          <a:pt x="2676781" y="12618"/>
                          <a:pt x="2673215" y="12618"/>
                        </a:cubicBezTo>
                        <a:close/>
                        <a:moveTo>
                          <a:pt x="2419198" y="12618"/>
                        </a:moveTo>
                        <a:lnTo>
                          <a:pt x="2292190" y="12618"/>
                        </a:lnTo>
                        <a:cubicBezTo>
                          <a:pt x="2288623" y="12618"/>
                          <a:pt x="2285880" y="9875"/>
                          <a:pt x="2285880" y="6309"/>
                        </a:cubicBezTo>
                        <a:cubicBezTo>
                          <a:pt x="2285880" y="2743"/>
                          <a:pt x="2288623" y="0"/>
                          <a:pt x="2292190" y="0"/>
                        </a:cubicBezTo>
                        <a:lnTo>
                          <a:pt x="2419198" y="0"/>
                        </a:lnTo>
                        <a:cubicBezTo>
                          <a:pt x="2422763" y="0"/>
                          <a:pt x="2425506" y="2743"/>
                          <a:pt x="2425506" y="6309"/>
                        </a:cubicBezTo>
                        <a:cubicBezTo>
                          <a:pt x="2425506" y="9875"/>
                          <a:pt x="2422763" y="12618"/>
                          <a:pt x="2419198" y="12618"/>
                        </a:cubicBezTo>
                        <a:close/>
                        <a:moveTo>
                          <a:pt x="2165180" y="12618"/>
                        </a:moveTo>
                        <a:lnTo>
                          <a:pt x="2038172" y="12618"/>
                        </a:lnTo>
                        <a:cubicBezTo>
                          <a:pt x="2034605" y="12618"/>
                          <a:pt x="2031862" y="9875"/>
                          <a:pt x="2031862" y="6309"/>
                        </a:cubicBezTo>
                        <a:cubicBezTo>
                          <a:pt x="2031862" y="2743"/>
                          <a:pt x="2034605" y="0"/>
                          <a:pt x="2038172" y="0"/>
                        </a:cubicBezTo>
                        <a:lnTo>
                          <a:pt x="2165180" y="0"/>
                        </a:lnTo>
                        <a:cubicBezTo>
                          <a:pt x="2168747" y="0"/>
                          <a:pt x="2171490" y="2743"/>
                          <a:pt x="2171490" y="6309"/>
                        </a:cubicBezTo>
                        <a:cubicBezTo>
                          <a:pt x="2171490" y="9875"/>
                          <a:pt x="2168747" y="12618"/>
                          <a:pt x="2165180" y="12618"/>
                        </a:cubicBezTo>
                        <a:close/>
                        <a:moveTo>
                          <a:pt x="1911163" y="12618"/>
                        </a:moveTo>
                        <a:lnTo>
                          <a:pt x="1784155" y="12618"/>
                        </a:lnTo>
                        <a:cubicBezTo>
                          <a:pt x="1780589" y="12618"/>
                          <a:pt x="1777846" y="9875"/>
                          <a:pt x="1777846" y="6309"/>
                        </a:cubicBezTo>
                        <a:cubicBezTo>
                          <a:pt x="1777846" y="2743"/>
                          <a:pt x="1780589" y="0"/>
                          <a:pt x="1784155" y="0"/>
                        </a:cubicBezTo>
                        <a:lnTo>
                          <a:pt x="1911163" y="0"/>
                        </a:lnTo>
                        <a:cubicBezTo>
                          <a:pt x="1914730" y="0"/>
                          <a:pt x="1917473" y="2743"/>
                          <a:pt x="1917473" y="6309"/>
                        </a:cubicBezTo>
                        <a:cubicBezTo>
                          <a:pt x="1917473" y="9875"/>
                          <a:pt x="1914730" y="12618"/>
                          <a:pt x="1911163" y="12618"/>
                        </a:cubicBezTo>
                        <a:close/>
                        <a:moveTo>
                          <a:pt x="1657147" y="12618"/>
                        </a:moveTo>
                        <a:lnTo>
                          <a:pt x="1530137" y="12618"/>
                        </a:lnTo>
                        <a:cubicBezTo>
                          <a:pt x="1526572" y="12618"/>
                          <a:pt x="1523829" y="9875"/>
                          <a:pt x="1523829" y="6309"/>
                        </a:cubicBezTo>
                        <a:cubicBezTo>
                          <a:pt x="1523829" y="2743"/>
                          <a:pt x="1526572" y="0"/>
                          <a:pt x="1530137" y="0"/>
                        </a:cubicBezTo>
                        <a:lnTo>
                          <a:pt x="1657147" y="0"/>
                        </a:lnTo>
                        <a:cubicBezTo>
                          <a:pt x="1660712" y="0"/>
                          <a:pt x="1663455" y="2743"/>
                          <a:pt x="1663455" y="6309"/>
                        </a:cubicBezTo>
                        <a:cubicBezTo>
                          <a:pt x="1663455" y="9875"/>
                          <a:pt x="1660712" y="12618"/>
                          <a:pt x="1657147" y="12618"/>
                        </a:cubicBezTo>
                        <a:close/>
                        <a:moveTo>
                          <a:pt x="1403129" y="12618"/>
                        </a:moveTo>
                        <a:lnTo>
                          <a:pt x="1276120" y="12618"/>
                        </a:lnTo>
                        <a:cubicBezTo>
                          <a:pt x="1272554" y="12618"/>
                          <a:pt x="1269811" y="9875"/>
                          <a:pt x="1269811" y="6309"/>
                        </a:cubicBezTo>
                        <a:cubicBezTo>
                          <a:pt x="1269811" y="2743"/>
                          <a:pt x="1272554" y="0"/>
                          <a:pt x="1276120" y="0"/>
                        </a:cubicBezTo>
                        <a:lnTo>
                          <a:pt x="1403129" y="0"/>
                        </a:lnTo>
                        <a:cubicBezTo>
                          <a:pt x="1406695" y="0"/>
                          <a:pt x="1409438" y="2743"/>
                          <a:pt x="1409438" y="6309"/>
                        </a:cubicBezTo>
                        <a:cubicBezTo>
                          <a:pt x="1409438" y="9875"/>
                          <a:pt x="1406695" y="12618"/>
                          <a:pt x="1403129" y="12618"/>
                        </a:cubicBezTo>
                        <a:close/>
                        <a:moveTo>
                          <a:pt x="1149112" y="12618"/>
                        </a:moveTo>
                        <a:lnTo>
                          <a:pt x="1022104" y="12618"/>
                        </a:lnTo>
                        <a:cubicBezTo>
                          <a:pt x="1018537" y="12618"/>
                          <a:pt x="1015794" y="9875"/>
                          <a:pt x="1015794" y="6309"/>
                        </a:cubicBezTo>
                        <a:cubicBezTo>
                          <a:pt x="1015794" y="2743"/>
                          <a:pt x="1018537" y="0"/>
                          <a:pt x="1022104" y="0"/>
                        </a:cubicBezTo>
                        <a:lnTo>
                          <a:pt x="1149112" y="0"/>
                        </a:lnTo>
                        <a:cubicBezTo>
                          <a:pt x="1152677" y="0"/>
                          <a:pt x="1155421" y="2743"/>
                          <a:pt x="1155421" y="6309"/>
                        </a:cubicBezTo>
                        <a:cubicBezTo>
                          <a:pt x="1155421" y="9875"/>
                          <a:pt x="1152677" y="12618"/>
                          <a:pt x="1149112" y="12618"/>
                        </a:cubicBezTo>
                        <a:close/>
                        <a:moveTo>
                          <a:pt x="895094" y="12618"/>
                        </a:moveTo>
                        <a:lnTo>
                          <a:pt x="768086" y="12618"/>
                        </a:lnTo>
                        <a:cubicBezTo>
                          <a:pt x="764520" y="12618"/>
                          <a:pt x="761776" y="9875"/>
                          <a:pt x="761776" y="6309"/>
                        </a:cubicBezTo>
                        <a:cubicBezTo>
                          <a:pt x="761776" y="2743"/>
                          <a:pt x="764520" y="0"/>
                          <a:pt x="768086" y="0"/>
                        </a:cubicBezTo>
                        <a:lnTo>
                          <a:pt x="895094" y="0"/>
                        </a:lnTo>
                        <a:cubicBezTo>
                          <a:pt x="898661" y="0"/>
                          <a:pt x="901405" y="2743"/>
                          <a:pt x="901405" y="6309"/>
                        </a:cubicBezTo>
                        <a:cubicBezTo>
                          <a:pt x="901405" y="9875"/>
                          <a:pt x="898661" y="12618"/>
                          <a:pt x="895094" y="12618"/>
                        </a:cubicBezTo>
                        <a:close/>
                        <a:moveTo>
                          <a:pt x="641077" y="12618"/>
                        </a:moveTo>
                        <a:lnTo>
                          <a:pt x="514069" y="12618"/>
                        </a:lnTo>
                        <a:cubicBezTo>
                          <a:pt x="510503" y="12618"/>
                          <a:pt x="507760" y="9875"/>
                          <a:pt x="507760" y="6309"/>
                        </a:cubicBezTo>
                        <a:cubicBezTo>
                          <a:pt x="507760" y="2743"/>
                          <a:pt x="510503" y="0"/>
                          <a:pt x="514069" y="0"/>
                        </a:cubicBezTo>
                        <a:lnTo>
                          <a:pt x="641077" y="0"/>
                        </a:lnTo>
                        <a:cubicBezTo>
                          <a:pt x="644644" y="0"/>
                          <a:pt x="647387" y="2743"/>
                          <a:pt x="647387" y="6309"/>
                        </a:cubicBezTo>
                        <a:cubicBezTo>
                          <a:pt x="647387" y="9875"/>
                          <a:pt x="644644" y="12618"/>
                          <a:pt x="641077" y="12618"/>
                        </a:cubicBezTo>
                        <a:close/>
                        <a:moveTo>
                          <a:pt x="387061" y="12618"/>
                        </a:moveTo>
                        <a:lnTo>
                          <a:pt x="260326" y="12618"/>
                        </a:lnTo>
                        <a:cubicBezTo>
                          <a:pt x="256761" y="12618"/>
                          <a:pt x="254017" y="9875"/>
                          <a:pt x="254017" y="6309"/>
                        </a:cubicBezTo>
                        <a:cubicBezTo>
                          <a:pt x="254017" y="2743"/>
                          <a:pt x="256761" y="0"/>
                          <a:pt x="260326" y="0"/>
                        </a:cubicBezTo>
                        <a:lnTo>
                          <a:pt x="387334" y="0"/>
                        </a:lnTo>
                        <a:cubicBezTo>
                          <a:pt x="390901" y="0"/>
                          <a:pt x="393644" y="2743"/>
                          <a:pt x="393644" y="6309"/>
                        </a:cubicBezTo>
                        <a:cubicBezTo>
                          <a:pt x="393644" y="9875"/>
                          <a:pt x="390627" y="12618"/>
                          <a:pt x="387061" y="12618"/>
                        </a:cubicBezTo>
                        <a:close/>
                        <a:moveTo>
                          <a:pt x="133318" y="12618"/>
                        </a:moveTo>
                        <a:lnTo>
                          <a:pt x="6309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5"/>
                          <a:pt x="136609" y="12618"/>
                          <a:pt x="133318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82" name="Freeform: Shape 181">
                    <a:extLst>
                      <a:ext uri="{FF2B5EF4-FFF2-40B4-BE49-F238E27FC236}">
                        <a16:creationId xmlns:a16="http://schemas.microsoft.com/office/drawing/2014/main" id="{CC3076E9-8812-4B2B-A1B1-D20A11C9A81E}"/>
                      </a:ext>
                    </a:extLst>
                  </p:cNvPr>
                  <p:cNvSpPr/>
                  <p:nvPr/>
                </p:nvSpPr>
                <p:spPr>
                  <a:xfrm>
                    <a:off x="21694600" y="6007892"/>
                    <a:ext cx="76259" cy="12618"/>
                  </a:xfrm>
                  <a:custGeom>
                    <a:avLst/>
                    <a:gdLst>
                      <a:gd name="connsiteX0" fmla="*/ 69951 w 76259"/>
                      <a:gd name="connsiteY0" fmla="*/ 12618 h 12618"/>
                      <a:gd name="connsiteX1" fmla="*/ 6309 w 76259"/>
                      <a:gd name="connsiteY1" fmla="*/ 12618 h 12618"/>
                      <a:gd name="connsiteX2" fmla="*/ 0 w 76259"/>
                      <a:gd name="connsiteY2" fmla="*/ 6309 h 12618"/>
                      <a:gd name="connsiteX3" fmla="*/ 6309 w 76259"/>
                      <a:gd name="connsiteY3" fmla="*/ 0 h 12618"/>
                      <a:gd name="connsiteX4" fmla="*/ 69951 w 76259"/>
                      <a:gd name="connsiteY4" fmla="*/ 0 h 12618"/>
                      <a:gd name="connsiteX5" fmla="*/ 76259 w 76259"/>
                      <a:gd name="connsiteY5" fmla="*/ 6309 h 12618"/>
                      <a:gd name="connsiteX6" fmla="*/ 69951 w 76259"/>
                      <a:gd name="connsiteY6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6259" h="12618">
                        <a:moveTo>
                          <a:pt x="69951" y="12618"/>
                        </a:moveTo>
                        <a:lnTo>
                          <a:pt x="6309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951" y="0"/>
                        </a:lnTo>
                        <a:cubicBezTo>
                          <a:pt x="73516" y="0"/>
                          <a:pt x="76259" y="2743"/>
                          <a:pt x="76259" y="6309"/>
                        </a:cubicBezTo>
                        <a:cubicBezTo>
                          <a:pt x="76259" y="9875"/>
                          <a:pt x="73516" y="12618"/>
                          <a:pt x="69951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</p:grpSp>
            <p:grpSp>
              <p:nvGrpSpPr>
                <p:cNvPr id="183" name="Graphic 3">
                  <a:extLst>
                    <a:ext uri="{FF2B5EF4-FFF2-40B4-BE49-F238E27FC236}">
                      <a16:creationId xmlns:a16="http://schemas.microsoft.com/office/drawing/2014/main" id="{61E9F698-CE4F-49BA-9AEA-6FD0D76B4071}"/>
                    </a:ext>
                  </a:extLst>
                </p:cNvPr>
                <p:cNvGrpSpPr/>
                <p:nvPr/>
              </p:nvGrpSpPr>
              <p:grpSpPr>
                <a:xfrm>
                  <a:off x="11851847" y="6604256"/>
                  <a:ext cx="9919012" cy="12618"/>
                  <a:chOff x="11851847" y="6604256"/>
                  <a:chExt cx="9919012" cy="12618"/>
                </a:xfrm>
                <a:solidFill>
                  <a:srgbClr val="A5A7A8"/>
                </a:solidFill>
              </p:grpSpPr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D0F6D6D2-F550-4690-8EA9-252DE1D7CA29}"/>
                      </a:ext>
                    </a:extLst>
                  </p:cNvPr>
                  <p:cNvSpPr/>
                  <p:nvPr/>
                </p:nvSpPr>
                <p:spPr>
                  <a:xfrm>
                    <a:off x="11851847" y="6604256"/>
                    <a:ext cx="75986" cy="12618"/>
                  </a:xfrm>
                  <a:custGeom>
                    <a:avLst/>
                    <a:gdLst>
                      <a:gd name="connsiteX0" fmla="*/ 69676 w 75986"/>
                      <a:gd name="connsiteY0" fmla="*/ 12619 h 12618"/>
                      <a:gd name="connsiteX1" fmla="*/ 6309 w 75986"/>
                      <a:gd name="connsiteY1" fmla="*/ 12619 h 12618"/>
                      <a:gd name="connsiteX2" fmla="*/ 0 w 75986"/>
                      <a:gd name="connsiteY2" fmla="*/ 6309 h 12618"/>
                      <a:gd name="connsiteX3" fmla="*/ 6309 w 75986"/>
                      <a:gd name="connsiteY3" fmla="*/ 0 h 12618"/>
                      <a:gd name="connsiteX4" fmla="*/ 69676 w 75986"/>
                      <a:gd name="connsiteY4" fmla="*/ 0 h 12618"/>
                      <a:gd name="connsiteX5" fmla="*/ 75986 w 75986"/>
                      <a:gd name="connsiteY5" fmla="*/ 6309 h 12618"/>
                      <a:gd name="connsiteX6" fmla="*/ 69676 w 75986"/>
                      <a:gd name="connsiteY6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986" h="12618">
                        <a:moveTo>
                          <a:pt x="69676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676" y="0"/>
                        </a:lnTo>
                        <a:cubicBezTo>
                          <a:pt x="73243" y="0"/>
                          <a:pt x="75986" y="2743"/>
                          <a:pt x="75986" y="6309"/>
                        </a:cubicBezTo>
                        <a:cubicBezTo>
                          <a:pt x="75986" y="9876"/>
                          <a:pt x="72968" y="12619"/>
                          <a:pt x="69676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85" name="Freeform: Shape 184">
                    <a:extLst>
                      <a:ext uri="{FF2B5EF4-FFF2-40B4-BE49-F238E27FC236}">
                        <a16:creationId xmlns:a16="http://schemas.microsoft.com/office/drawing/2014/main" id="{191B7B19-0E98-41A2-B9C0-4FD72473FDB3}"/>
                      </a:ext>
                    </a:extLst>
                  </p:cNvPr>
                  <p:cNvSpPr/>
                  <p:nvPr/>
                </p:nvSpPr>
                <p:spPr>
                  <a:xfrm>
                    <a:off x="12042222" y="6604256"/>
                    <a:ext cx="393369" cy="12618"/>
                  </a:xfrm>
                  <a:custGeom>
                    <a:avLst/>
                    <a:gdLst>
                      <a:gd name="connsiteX0" fmla="*/ 387061 w 393369"/>
                      <a:gd name="connsiteY0" fmla="*/ 12619 h 12618"/>
                      <a:gd name="connsiteX1" fmla="*/ 260053 w 393369"/>
                      <a:gd name="connsiteY1" fmla="*/ 12619 h 12618"/>
                      <a:gd name="connsiteX2" fmla="*/ 253743 w 393369"/>
                      <a:gd name="connsiteY2" fmla="*/ 6309 h 12618"/>
                      <a:gd name="connsiteX3" fmla="*/ 260053 w 393369"/>
                      <a:gd name="connsiteY3" fmla="*/ 0 h 12618"/>
                      <a:gd name="connsiteX4" fmla="*/ 387061 w 393369"/>
                      <a:gd name="connsiteY4" fmla="*/ 0 h 12618"/>
                      <a:gd name="connsiteX5" fmla="*/ 393370 w 393369"/>
                      <a:gd name="connsiteY5" fmla="*/ 6309 h 12618"/>
                      <a:gd name="connsiteX6" fmla="*/ 387061 w 393369"/>
                      <a:gd name="connsiteY6" fmla="*/ 12619 h 12618"/>
                      <a:gd name="connsiteX7" fmla="*/ 133318 w 393369"/>
                      <a:gd name="connsiteY7" fmla="*/ 12619 h 12618"/>
                      <a:gd name="connsiteX8" fmla="*/ 6310 w 393369"/>
                      <a:gd name="connsiteY8" fmla="*/ 12619 h 12618"/>
                      <a:gd name="connsiteX9" fmla="*/ 0 w 393369"/>
                      <a:gd name="connsiteY9" fmla="*/ 6309 h 12618"/>
                      <a:gd name="connsiteX10" fmla="*/ 6310 w 393369"/>
                      <a:gd name="connsiteY10" fmla="*/ 0 h 12618"/>
                      <a:gd name="connsiteX11" fmla="*/ 133318 w 393369"/>
                      <a:gd name="connsiteY11" fmla="*/ 0 h 12618"/>
                      <a:gd name="connsiteX12" fmla="*/ 139627 w 393369"/>
                      <a:gd name="connsiteY12" fmla="*/ 6309 h 12618"/>
                      <a:gd name="connsiteX13" fmla="*/ 133318 w 393369"/>
                      <a:gd name="connsiteY13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93369" h="12618">
                        <a:moveTo>
                          <a:pt x="387061" y="12619"/>
                        </a:moveTo>
                        <a:lnTo>
                          <a:pt x="260053" y="12619"/>
                        </a:lnTo>
                        <a:cubicBezTo>
                          <a:pt x="256486" y="12619"/>
                          <a:pt x="253743" y="9876"/>
                          <a:pt x="253743" y="6309"/>
                        </a:cubicBezTo>
                        <a:cubicBezTo>
                          <a:pt x="253743" y="2743"/>
                          <a:pt x="256486" y="0"/>
                          <a:pt x="260053" y="0"/>
                        </a:cubicBezTo>
                        <a:lnTo>
                          <a:pt x="387061" y="0"/>
                        </a:lnTo>
                        <a:cubicBezTo>
                          <a:pt x="390627" y="0"/>
                          <a:pt x="393370" y="2743"/>
                          <a:pt x="393370" y="6309"/>
                        </a:cubicBezTo>
                        <a:cubicBezTo>
                          <a:pt x="393370" y="9876"/>
                          <a:pt x="390627" y="12619"/>
                          <a:pt x="387061" y="12619"/>
                        </a:cubicBezTo>
                        <a:close/>
                        <a:moveTo>
                          <a:pt x="133318" y="12619"/>
                        </a:moveTo>
                        <a:lnTo>
                          <a:pt x="6310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10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6"/>
                          <a:pt x="136610" y="12619"/>
                          <a:pt x="133318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86" name="Freeform: Shape 185">
                    <a:extLst>
                      <a:ext uri="{FF2B5EF4-FFF2-40B4-BE49-F238E27FC236}">
                        <a16:creationId xmlns:a16="http://schemas.microsoft.com/office/drawing/2014/main" id="{B581F5E8-9B33-4456-BCDC-11B670266D2C}"/>
                      </a:ext>
                    </a:extLst>
                  </p:cNvPr>
                  <p:cNvSpPr/>
                  <p:nvPr/>
                </p:nvSpPr>
                <p:spPr>
                  <a:xfrm>
                    <a:off x="12550257" y="6604256"/>
                    <a:ext cx="9029677" cy="12618"/>
                  </a:xfrm>
                  <a:custGeom>
                    <a:avLst/>
                    <a:gdLst>
                      <a:gd name="connsiteX0" fmla="*/ 9023369 w 9029677"/>
                      <a:gd name="connsiteY0" fmla="*/ 12619 h 12618"/>
                      <a:gd name="connsiteX1" fmla="*/ 8896361 w 9029677"/>
                      <a:gd name="connsiteY1" fmla="*/ 12619 h 12618"/>
                      <a:gd name="connsiteX2" fmla="*/ 8890051 w 9029677"/>
                      <a:gd name="connsiteY2" fmla="*/ 6309 h 12618"/>
                      <a:gd name="connsiteX3" fmla="*/ 8896361 w 9029677"/>
                      <a:gd name="connsiteY3" fmla="*/ 0 h 12618"/>
                      <a:gd name="connsiteX4" fmla="*/ 9023369 w 9029677"/>
                      <a:gd name="connsiteY4" fmla="*/ 0 h 12618"/>
                      <a:gd name="connsiteX5" fmla="*/ 9029678 w 9029677"/>
                      <a:gd name="connsiteY5" fmla="*/ 6309 h 12618"/>
                      <a:gd name="connsiteX6" fmla="*/ 9023369 w 9029677"/>
                      <a:gd name="connsiteY6" fmla="*/ 12619 h 12618"/>
                      <a:gd name="connsiteX7" fmla="*/ 8769352 w 9029677"/>
                      <a:gd name="connsiteY7" fmla="*/ 12619 h 12618"/>
                      <a:gd name="connsiteX8" fmla="*/ 8642344 w 9029677"/>
                      <a:gd name="connsiteY8" fmla="*/ 12619 h 12618"/>
                      <a:gd name="connsiteX9" fmla="*/ 8636033 w 9029677"/>
                      <a:gd name="connsiteY9" fmla="*/ 6309 h 12618"/>
                      <a:gd name="connsiteX10" fmla="*/ 8642344 w 9029677"/>
                      <a:gd name="connsiteY10" fmla="*/ 0 h 12618"/>
                      <a:gd name="connsiteX11" fmla="*/ 8769352 w 9029677"/>
                      <a:gd name="connsiteY11" fmla="*/ 0 h 12618"/>
                      <a:gd name="connsiteX12" fmla="*/ 8775662 w 9029677"/>
                      <a:gd name="connsiteY12" fmla="*/ 6309 h 12618"/>
                      <a:gd name="connsiteX13" fmla="*/ 8769352 w 9029677"/>
                      <a:gd name="connsiteY13" fmla="*/ 12619 h 12618"/>
                      <a:gd name="connsiteX14" fmla="*/ 8515334 w 9029677"/>
                      <a:gd name="connsiteY14" fmla="*/ 12619 h 12618"/>
                      <a:gd name="connsiteX15" fmla="*/ 8388326 w 9029677"/>
                      <a:gd name="connsiteY15" fmla="*/ 12619 h 12618"/>
                      <a:gd name="connsiteX16" fmla="*/ 8382018 w 9029677"/>
                      <a:gd name="connsiteY16" fmla="*/ 6309 h 12618"/>
                      <a:gd name="connsiteX17" fmla="*/ 8388326 w 9029677"/>
                      <a:gd name="connsiteY17" fmla="*/ 0 h 12618"/>
                      <a:gd name="connsiteX18" fmla="*/ 8515334 w 9029677"/>
                      <a:gd name="connsiteY18" fmla="*/ 0 h 12618"/>
                      <a:gd name="connsiteX19" fmla="*/ 8521644 w 9029677"/>
                      <a:gd name="connsiteY19" fmla="*/ 6309 h 12618"/>
                      <a:gd name="connsiteX20" fmla="*/ 8515334 w 9029677"/>
                      <a:gd name="connsiteY20" fmla="*/ 12619 h 12618"/>
                      <a:gd name="connsiteX21" fmla="*/ 8261318 w 9029677"/>
                      <a:gd name="connsiteY21" fmla="*/ 12619 h 12618"/>
                      <a:gd name="connsiteX22" fmla="*/ 8134309 w 9029677"/>
                      <a:gd name="connsiteY22" fmla="*/ 12619 h 12618"/>
                      <a:gd name="connsiteX23" fmla="*/ 8128000 w 9029677"/>
                      <a:gd name="connsiteY23" fmla="*/ 6309 h 12618"/>
                      <a:gd name="connsiteX24" fmla="*/ 8134309 w 9029677"/>
                      <a:gd name="connsiteY24" fmla="*/ 0 h 12618"/>
                      <a:gd name="connsiteX25" fmla="*/ 8261318 w 9029677"/>
                      <a:gd name="connsiteY25" fmla="*/ 0 h 12618"/>
                      <a:gd name="connsiteX26" fmla="*/ 8267627 w 9029677"/>
                      <a:gd name="connsiteY26" fmla="*/ 6309 h 12618"/>
                      <a:gd name="connsiteX27" fmla="*/ 8261318 w 9029677"/>
                      <a:gd name="connsiteY27" fmla="*/ 12619 h 12618"/>
                      <a:gd name="connsiteX28" fmla="*/ 8007301 w 9029677"/>
                      <a:gd name="connsiteY28" fmla="*/ 12619 h 12618"/>
                      <a:gd name="connsiteX29" fmla="*/ 7880292 w 9029677"/>
                      <a:gd name="connsiteY29" fmla="*/ 12619 h 12618"/>
                      <a:gd name="connsiteX30" fmla="*/ 7873983 w 9029677"/>
                      <a:gd name="connsiteY30" fmla="*/ 6309 h 12618"/>
                      <a:gd name="connsiteX31" fmla="*/ 7880292 w 9029677"/>
                      <a:gd name="connsiteY31" fmla="*/ 0 h 12618"/>
                      <a:gd name="connsiteX32" fmla="*/ 8007301 w 9029677"/>
                      <a:gd name="connsiteY32" fmla="*/ 0 h 12618"/>
                      <a:gd name="connsiteX33" fmla="*/ 8013610 w 9029677"/>
                      <a:gd name="connsiteY33" fmla="*/ 6309 h 12618"/>
                      <a:gd name="connsiteX34" fmla="*/ 8007301 w 9029677"/>
                      <a:gd name="connsiteY34" fmla="*/ 12619 h 12618"/>
                      <a:gd name="connsiteX35" fmla="*/ 7753284 w 9029677"/>
                      <a:gd name="connsiteY35" fmla="*/ 12619 h 12618"/>
                      <a:gd name="connsiteX36" fmla="*/ 7626276 w 9029677"/>
                      <a:gd name="connsiteY36" fmla="*/ 12619 h 12618"/>
                      <a:gd name="connsiteX37" fmla="*/ 7619965 w 9029677"/>
                      <a:gd name="connsiteY37" fmla="*/ 6309 h 12618"/>
                      <a:gd name="connsiteX38" fmla="*/ 7626276 w 9029677"/>
                      <a:gd name="connsiteY38" fmla="*/ 0 h 12618"/>
                      <a:gd name="connsiteX39" fmla="*/ 7753284 w 9029677"/>
                      <a:gd name="connsiteY39" fmla="*/ 0 h 12618"/>
                      <a:gd name="connsiteX40" fmla="*/ 7759592 w 9029677"/>
                      <a:gd name="connsiteY40" fmla="*/ 6309 h 12618"/>
                      <a:gd name="connsiteX41" fmla="*/ 7753284 w 9029677"/>
                      <a:gd name="connsiteY41" fmla="*/ 12619 h 12618"/>
                      <a:gd name="connsiteX42" fmla="*/ 7499266 w 9029677"/>
                      <a:gd name="connsiteY42" fmla="*/ 12619 h 12618"/>
                      <a:gd name="connsiteX43" fmla="*/ 7372258 w 9029677"/>
                      <a:gd name="connsiteY43" fmla="*/ 12619 h 12618"/>
                      <a:gd name="connsiteX44" fmla="*/ 7365948 w 9029677"/>
                      <a:gd name="connsiteY44" fmla="*/ 6309 h 12618"/>
                      <a:gd name="connsiteX45" fmla="*/ 7372258 w 9029677"/>
                      <a:gd name="connsiteY45" fmla="*/ 0 h 12618"/>
                      <a:gd name="connsiteX46" fmla="*/ 7499266 w 9029677"/>
                      <a:gd name="connsiteY46" fmla="*/ 0 h 12618"/>
                      <a:gd name="connsiteX47" fmla="*/ 7505576 w 9029677"/>
                      <a:gd name="connsiteY47" fmla="*/ 6309 h 12618"/>
                      <a:gd name="connsiteX48" fmla="*/ 7499266 w 9029677"/>
                      <a:gd name="connsiteY48" fmla="*/ 12619 h 12618"/>
                      <a:gd name="connsiteX49" fmla="*/ 7245249 w 9029677"/>
                      <a:gd name="connsiteY49" fmla="*/ 12619 h 12618"/>
                      <a:gd name="connsiteX50" fmla="*/ 7118241 w 9029677"/>
                      <a:gd name="connsiteY50" fmla="*/ 12619 h 12618"/>
                      <a:gd name="connsiteX51" fmla="*/ 7111932 w 9029677"/>
                      <a:gd name="connsiteY51" fmla="*/ 6309 h 12618"/>
                      <a:gd name="connsiteX52" fmla="*/ 7118241 w 9029677"/>
                      <a:gd name="connsiteY52" fmla="*/ 0 h 12618"/>
                      <a:gd name="connsiteX53" fmla="*/ 7245249 w 9029677"/>
                      <a:gd name="connsiteY53" fmla="*/ 0 h 12618"/>
                      <a:gd name="connsiteX54" fmla="*/ 7251559 w 9029677"/>
                      <a:gd name="connsiteY54" fmla="*/ 6309 h 12618"/>
                      <a:gd name="connsiteX55" fmla="*/ 7245249 w 9029677"/>
                      <a:gd name="connsiteY55" fmla="*/ 12619 h 12618"/>
                      <a:gd name="connsiteX56" fmla="*/ 6991233 w 9029677"/>
                      <a:gd name="connsiteY56" fmla="*/ 12619 h 12618"/>
                      <a:gd name="connsiteX57" fmla="*/ 6864223 w 9029677"/>
                      <a:gd name="connsiteY57" fmla="*/ 12619 h 12618"/>
                      <a:gd name="connsiteX58" fmla="*/ 6857915 w 9029677"/>
                      <a:gd name="connsiteY58" fmla="*/ 6309 h 12618"/>
                      <a:gd name="connsiteX59" fmla="*/ 6864223 w 9029677"/>
                      <a:gd name="connsiteY59" fmla="*/ 0 h 12618"/>
                      <a:gd name="connsiteX60" fmla="*/ 6991233 w 9029677"/>
                      <a:gd name="connsiteY60" fmla="*/ 0 h 12618"/>
                      <a:gd name="connsiteX61" fmla="*/ 6997541 w 9029677"/>
                      <a:gd name="connsiteY61" fmla="*/ 6309 h 12618"/>
                      <a:gd name="connsiteX62" fmla="*/ 6991233 w 9029677"/>
                      <a:gd name="connsiteY62" fmla="*/ 12619 h 12618"/>
                      <a:gd name="connsiteX63" fmla="*/ 6737215 w 9029677"/>
                      <a:gd name="connsiteY63" fmla="*/ 12619 h 12618"/>
                      <a:gd name="connsiteX64" fmla="*/ 6610206 w 9029677"/>
                      <a:gd name="connsiteY64" fmla="*/ 12619 h 12618"/>
                      <a:gd name="connsiteX65" fmla="*/ 6603897 w 9029677"/>
                      <a:gd name="connsiteY65" fmla="*/ 6309 h 12618"/>
                      <a:gd name="connsiteX66" fmla="*/ 6610206 w 9029677"/>
                      <a:gd name="connsiteY66" fmla="*/ 0 h 12618"/>
                      <a:gd name="connsiteX67" fmla="*/ 6737215 w 9029677"/>
                      <a:gd name="connsiteY67" fmla="*/ 0 h 12618"/>
                      <a:gd name="connsiteX68" fmla="*/ 6743524 w 9029677"/>
                      <a:gd name="connsiteY68" fmla="*/ 6309 h 12618"/>
                      <a:gd name="connsiteX69" fmla="*/ 6737215 w 9029677"/>
                      <a:gd name="connsiteY69" fmla="*/ 12619 h 12618"/>
                      <a:gd name="connsiteX70" fmla="*/ 6483198 w 9029677"/>
                      <a:gd name="connsiteY70" fmla="*/ 12619 h 12618"/>
                      <a:gd name="connsiteX71" fmla="*/ 6356190 w 9029677"/>
                      <a:gd name="connsiteY71" fmla="*/ 12619 h 12618"/>
                      <a:gd name="connsiteX72" fmla="*/ 6349880 w 9029677"/>
                      <a:gd name="connsiteY72" fmla="*/ 6309 h 12618"/>
                      <a:gd name="connsiteX73" fmla="*/ 6356190 w 9029677"/>
                      <a:gd name="connsiteY73" fmla="*/ 0 h 12618"/>
                      <a:gd name="connsiteX74" fmla="*/ 6483198 w 9029677"/>
                      <a:gd name="connsiteY74" fmla="*/ 0 h 12618"/>
                      <a:gd name="connsiteX75" fmla="*/ 6489507 w 9029677"/>
                      <a:gd name="connsiteY75" fmla="*/ 6309 h 12618"/>
                      <a:gd name="connsiteX76" fmla="*/ 6483198 w 9029677"/>
                      <a:gd name="connsiteY76" fmla="*/ 12619 h 12618"/>
                      <a:gd name="connsiteX77" fmla="*/ 6229180 w 9029677"/>
                      <a:gd name="connsiteY77" fmla="*/ 12619 h 12618"/>
                      <a:gd name="connsiteX78" fmla="*/ 6102172 w 9029677"/>
                      <a:gd name="connsiteY78" fmla="*/ 12619 h 12618"/>
                      <a:gd name="connsiteX79" fmla="*/ 6095862 w 9029677"/>
                      <a:gd name="connsiteY79" fmla="*/ 6309 h 12618"/>
                      <a:gd name="connsiteX80" fmla="*/ 6102172 w 9029677"/>
                      <a:gd name="connsiteY80" fmla="*/ 0 h 12618"/>
                      <a:gd name="connsiteX81" fmla="*/ 6229180 w 9029677"/>
                      <a:gd name="connsiteY81" fmla="*/ 0 h 12618"/>
                      <a:gd name="connsiteX82" fmla="*/ 6235490 w 9029677"/>
                      <a:gd name="connsiteY82" fmla="*/ 6309 h 12618"/>
                      <a:gd name="connsiteX83" fmla="*/ 6229180 w 9029677"/>
                      <a:gd name="connsiteY83" fmla="*/ 12619 h 12618"/>
                      <a:gd name="connsiteX84" fmla="*/ 5975163 w 9029677"/>
                      <a:gd name="connsiteY84" fmla="*/ 12619 h 12618"/>
                      <a:gd name="connsiteX85" fmla="*/ 5848155 w 9029677"/>
                      <a:gd name="connsiteY85" fmla="*/ 12619 h 12618"/>
                      <a:gd name="connsiteX86" fmla="*/ 5841846 w 9029677"/>
                      <a:gd name="connsiteY86" fmla="*/ 6309 h 12618"/>
                      <a:gd name="connsiteX87" fmla="*/ 5848155 w 9029677"/>
                      <a:gd name="connsiteY87" fmla="*/ 0 h 12618"/>
                      <a:gd name="connsiteX88" fmla="*/ 5975163 w 9029677"/>
                      <a:gd name="connsiteY88" fmla="*/ 0 h 12618"/>
                      <a:gd name="connsiteX89" fmla="*/ 5981473 w 9029677"/>
                      <a:gd name="connsiteY89" fmla="*/ 6309 h 12618"/>
                      <a:gd name="connsiteX90" fmla="*/ 5975163 w 9029677"/>
                      <a:gd name="connsiteY90" fmla="*/ 12619 h 12618"/>
                      <a:gd name="connsiteX91" fmla="*/ 5721147 w 9029677"/>
                      <a:gd name="connsiteY91" fmla="*/ 12619 h 12618"/>
                      <a:gd name="connsiteX92" fmla="*/ 5594138 w 9029677"/>
                      <a:gd name="connsiteY92" fmla="*/ 12619 h 12618"/>
                      <a:gd name="connsiteX93" fmla="*/ 5587829 w 9029677"/>
                      <a:gd name="connsiteY93" fmla="*/ 6309 h 12618"/>
                      <a:gd name="connsiteX94" fmla="*/ 5594138 w 9029677"/>
                      <a:gd name="connsiteY94" fmla="*/ 0 h 12618"/>
                      <a:gd name="connsiteX95" fmla="*/ 5721147 w 9029677"/>
                      <a:gd name="connsiteY95" fmla="*/ 0 h 12618"/>
                      <a:gd name="connsiteX96" fmla="*/ 5727456 w 9029677"/>
                      <a:gd name="connsiteY96" fmla="*/ 6309 h 12618"/>
                      <a:gd name="connsiteX97" fmla="*/ 5721147 w 9029677"/>
                      <a:gd name="connsiteY97" fmla="*/ 12619 h 12618"/>
                      <a:gd name="connsiteX98" fmla="*/ 5467130 w 9029677"/>
                      <a:gd name="connsiteY98" fmla="*/ 12619 h 12618"/>
                      <a:gd name="connsiteX99" fmla="*/ 5340120 w 9029677"/>
                      <a:gd name="connsiteY99" fmla="*/ 12619 h 12618"/>
                      <a:gd name="connsiteX100" fmla="*/ 5333811 w 9029677"/>
                      <a:gd name="connsiteY100" fmla="*/ 6309 h 12618"/>
                      <a:gd name="connsiteX101" fmla="*/ 5340120 w 9029677"/>
                      <a:gd name="connsiteY101" fmla="*/ 0 h 12618"/>
                      <a:gd name="connsiteX102" fmla="*/ 5467130 w 9029677"/>
                      <a:gd name="connsiteY102" fmla="*/ 0 h 12618"/>
                      <a:gd name="connsiteX103" fmla="*/ 5473438 w 9029677"/>
                      <a:gd name="connsiteY103" fmla="*/ 6309 h 12618"/>
                      <a:gd name="connsiteX104" fmla="*/ 5467130 w 9029677"/>
                      <a:gd name="connsiteY104" fmla="*/ 12619 h 12618"/>
                      <a:gd name="connsiteX105" fmla="*/ 5213387 w 9029677"/>
                      <a:gd name="connsiteY105" fmla="*/ 12619 h 12618"/>
                      <a:gd name="connsiteX106" fmla="*/ 5086377 w 9029677"/>
                      <a:gd name="connsiteY106" fmla="*/ 12619 h 12618"/>
                      <a:gd name="connsiteX107" fmla="*/ 5080069 w 9029677"/>
                      <a:gd name="connsiteY107" fmla="*/ 6309 h 12618"/>
                      <a:gd name="connsiteX108" fmla="*/ 5086377 w 9029677"/>
                      <a:gd name="connsiteY108" fmla="*/ 0 h 12618"/>
                      <a:gd name="connsiteX109" fmla="*/ 5213387 w 9029677"/>
                      <a:gd name="connsiteY109" fmla="*/ 0 h 12618"/>
                      <a:gd name="connsiteX110" fmla="*/ 5219695 w 9029677"/>
                      <a:gd name="connsiteY110" fmla="*/ 6309 h 12618"/>
                      <a:gd name="connsiteX111" fmla="*/ 5213387 w 9029677"/>
                      <a:gd name="connsiteY111" fmla="*/ 12619 h 12618"/>
                      <a:gd name="connsiteX112" fmla="*/ 4959369 w 9029677"/>
                      <a:gd name="connsiteY112" fmla="*/ 12619 h 12618"/>
                      <a:gd name="connsiteX113" fmla="*/ 4832361 w 9029677"/>
                      <a:gd name="connsiteY113" fmla="*/ 12619 h 12618"/>
                      <a:gd name="connsiteX114" fmla="*/ 4826051 w 9029677"/>
                      <a:gd name="connsiteY114" fmla="*/ 6309 h 12618"/>
                      <a:gd name="connsiteX115" fmla="*/ 4832361 w 9029677"/>
                      <a:gd name="connsiteY115" fmla="*/ 0 h 12618"/>
                      <a:gd name="connsiteX116" fmla="*/ 4959369 w 9029677"/>
                      <a:gd name="connsiteY116" fmla="*/ 0 h 12618"/>
                      <a:gd name="connsiteX117" fmla="*/ 4965678 w 9029677"/>
                      <a:gd name="connsiteY117" fmla="*/ 6309 h 12618"/>
                      <a:gd name="connsiteX118" fmla="*/ 4959369 w 9029677"/>
                      <a:gd name="connsiteY118" fmla="*/ 12619 h 12618"/>
                      <a:gd name="connsiteX119" fmla="*/ 4705352 w 9029677"/>
                      <a:gd name="connsiteY119" fmla="*/ 12619 h 12618"/>
                      <a:gd name="connsiteX120" fmla="*/ 4578344 w 9029677"/>
                      <a:gd name="connsiteY120" fmla="*/ 12619 h 12618"/>
                      <a:gd name="connsiteX121" fmla="*/ 4572034 w 9029677"/>
                      <a:gd name="connsiteY121" fmla="*/ 6309 h 12618"/>
                      <a:gd name="connsiteX122" fmla="*/ 4578344 w 9029677"/>
                      <a:gd name="connsiteY122" fmla="*/ 0 h 12618"/>
                      <a:gd name="connsiteX123" fmla="*/ 4705352 w 9029677"/>
                      <a:gd name="connsiteY123" fmla="*/ 0 h 12618"/>
                      <a:gd name="connsiteX124" fmla="*/ 4711662 w 9029677"/>
                      <a:gd name="connsiteY124" fmla="*/ 6309 h 12618"/>
                      <a:gd name="connsiteX125" fmla="*/ 4705352 w 9029677"/>
                      <a:gd name="connsiteY125" fmla="*/ 12619 h 12618"/>
                      <a:gd name="connsiteX126" fmla="*/ 4451334 w 9029677"/>
                      <a:gd name="connsiteY126" fmla="*/ 12619 h 12618"/>
                      <a:gd name="connsiteX127" fmla="*/ 4324326 w 9029677"/>
                      <a:gd name="connsiteY127" fmla="*/ 12619 h 12618"/>
                      <a:gd name="connsiteX128" fmla="*/ 4318018 w 9029677"/>
                      <a:gd name="connsiteY128" fmla="*/ 6309 h 12618"/>
                      <a:gd name="connsiteX129" fmla="*/ 4324326 w 9029677"/>
                      <a:gd name="connsiteY129" fmla="*/ 0 h 12618"/>
                      <a:gd name="connsiteX130" fmla="*/ 4451334 w 9029677"/>
                      <a:gd name="connsiteY130" fmla="*/ 0 h 12618"/>
                      <a:gd name="connsiteX131" fmla="*/ 4457645 w 9029677"/>
                      <a:gd name="connsiteY131" fmla="*/ 6309 h 12618"/>
                      <a:gd name="connsiteX132" fmla="*/ 4451334 w 9029677"/>
                      <a:gd name="connsiteY132" fmla="*/ 12619 h 12618"/>
                      <a:gd name="connsiteX133" fmla="*/ 4197318 w 9029677"/>
                      <a:gd name="connsiteY133" fmla="*/ 12619 h 12618"/>
                      <a:gd name="connsiteX134" fmla="*/ 4070309 w 9029677"/>
                      <a:gd name="connsiteY134" fmla="*/ 12619 h 12618"/>
                      <a:gd name="connsiteX135" fmla="*/ 4064000 w 9029677"/>
                      <a:gd name="connsiteY135" fmla="*/ 6309 h 12618"/>
                      <a:gd name="connsiteX136" fmla="*/ 4070309 w 9029677"/>
                      <a:gd name="connsiteY136" fmla="*/ 0 h 12618"/>
                      <a:gd name="connsiteX137" fmla="*/ 4197318 w 9029677"/>
                      <a:gd name="connsiteY137" fmla="*/ 0 h 12618"/>
                      <a:gd name="connsiteX138" fmla="*/ 4203627 w 9029677"/>
                      <a:gd name="connsiteY138" fmla="*/ 6309 h 12618"/>
                      <a:gd name="connsiteX139" fmla="*/ 4197318 w 9029677"/>
                      <a:gd name="connsiteY139" fmla="*/ 12619 h 12618"/>
                      <a:gd name="connsiteX140" fmla="*/ 3943301 w 9029677"/>
                      <a:gd name="connsiteY140" fmla="*/ 12619 h 12618"/>
                      <a:gd name="connsiteX141" fmla="*/ 3816291 w 9029677"/>
                      <a:gd name="connsiteY141" fmla="*/ 12619 h 12618"/>
                      <a:gd name="connsiteX142" fmla="*/ 3809983 w 9029677"/>
                      <a:gd name="connsiteY142" fmla="*/ 6309 h 12618"/>
                      <a:gd name="connsiteX143" fmla="*/ 3816291 w 9029677"/>
                      <a:gd name="connsiteY143" fmla="*/ 0 h 12618"/>
                      <a:gd name="connsiteX144" fmla="*/ 3943301 w 9029677"/>
                      <a:gd name="connsiteY144" fmla="*/ 0 h 12618"/>
                      <a:gd name="connsiteX145" fmla="*/ 3949610 w 9029677"/>
                      <a:gd name="connsiteY145" fmla="*/ 6309 h 12618"/>
                      <a:gd name="connsiteX146" fmla="*/ 3943301 w 9029677"/>
                      <a:gd name="connsiteY146" fmla="*/ 12619 h 12618"/>
                      <a:gd name="connsiteX147" fmla="*/ 3689283 w 9029677"/>
                      <a:gd name="connsiteY147" fmla="*/ 12619 h 12618"/>
                      <a:gd name="connsiteX148" fmla="*/ 3562275 w 9029677"/>
                      <a:gd name="connsiteY148" fmla="*/ 12619 h 12618"/>
                      <a:gd name="connsiteX149" fmla="*/ 3555965 w 9029677"/>
                      <a:gd name="connsiteY149" fmla="*/ 6309 h 12618"/>
                      <a:gd name="connsiteX150" fmla="*/ 3562275 w 9029677"/>
                      <a:gd name="connsiteY150" fmla="*/ 0 h 12618"/>
                      <a:gd name="connsiteX151" fmla="*/ 3689283 w 9029677"/>
                      <a:gd name="connsiteY151" fmla="*/ 0 h 12618"/>
                      <a:gd name="connsiteX152" fmla="*/ 3695592 w 9029677"/>
                      <a:gd name="connsiteY152" fmla="*/ 6309 h 12618"/>
                      <a:gd name="connsiteX153" fmla="*/ 3689283 w 9029677"/>
                      <a:gd name="connsiteY153" fmla="*/ 12619 h 12618"/>
                      <a:gd name="connsiteX154" fmla="*/ 3435266 w 9029677"/>
                      <a:gd name="connsiteY154" fmla="*/ 12619 h 12618"/>
                      <a:gd name="connsiteX155" fmla="*/ 3308258 w 9029677"/>
                      <a:gd name="connsiteY155" fmla="*/ 12619 h 12618"/>
                      <a:gd name="connsiteX156" fmla="*/ 3301948 w 9029677"/>
                      <a:gd name="connsiteY156" fmla="*/ 6309 h 12618"/>
                      <a:gd name="connsiteX157" fmla="*/ 3308258 w 9029677"/>
                      <a:gd name="connsiteY157" fmla="*/ 0 h 12618"/>
                      <a:gd name="connsiteX158" fmla="*/ 3435266 w 9029677"/>
                      <a:gd name="connsiteY158" fmla="*/ 0 h 12618"/>
                      <a:gd name="connsiteX159" fmla="*/ 3441576 w 9029677"/>
                      <a:gd name="connsiteY159" fmla="*/ 6309 h 12618"/>
                      <a:gd name="connsiteX160" fmla="*/ 3435266 w 9029677"/>
                      <a:gd name="connsiteY160" fmla="*/ 12619 h 12618"/>
                      <a:gd name="connsiteX161" fmla="*/ 3181249 w 9029677"/>
                      <a:gd name="connsiteY161" fmla="*/ 12619 h 12618"/>
                      <a:gd name="connsiteX162" fmla="*/ 3054241 w 9029677"/>
                      <a:gd name="connsiteY162" fmla="*/ 12619 h 12618"/>
                      <a:gd name="connsiteX163" fmla="*/ 3047932 w 9029677"/>
                      <a:gd name="connsiteY163" fmla="*/ 6309 h 12618"/>
                      <a:gd name="connsiteX164" fmla="*/ 3054241 w 9029677"/>
                      <a:gd name="connsiteY164" fmla="*/ 0 h 12618"/>
                      <a:gd name="connsiteX165" fmla="*/ 3181249 w 9029677"/>
                      <a:gd name="connsiteY165" fmla="*/ 0 h 12618"/>
                      <a:gd name="connsiteX166" fmla="*/ 3187559 w 9029677"/>
                      <a:gd name="connsiteY166" fmla="*/ 6309 h 12618"/>
                      <a:gd name="connsiteX167" fmla="*/ 3181249 w 9029677"/>
                      <a:gd name="connsiteY167" fmla="*/ 12619 h 12618"/>
                      <a:gd name="connsiteX168" fmla="*/ 2927233 w 9029677"/>
                      <a:gd name="connsiteY168" fmla="*/ 12619 h 12618"/>
                      <a:gd name="connsiteX169" fmla="*/ 2800223 w 9029677"/>
                      <a:gd name="connsiteY169" fmla="*/ 12619 h 12618"/>
                      <a:gd name="connsiteX170" fmla="*/ 2793914 w 9029677"/>
                      <a:gd name="connsiteY170" fmla="*/ 6309 h 12618"/>
                      <a:gd name="connsiteX171" fmla="*/ 2800223 w 9029677"/>
                      <a:gd name="connsiteY171" fmla="*/ 0 h 12618"/>
                      <a:gd name="connsiteX172" fmla="*/ 2927233 w 9029677"/>
                      <a:gd name="connsiteY172" fmla="*/ 0 h 12618"/>
                      <a:gd name="connsiteX173" fmla="*/ 2933541 w 9029677"/>
                      <a:gd name="connsiteY173" fmla="*/ 6309 h 12618"/>
                      <a:gd name="connsiteX174" fmla="*/ 2927233 w 9029677"/>
                      <a:gd name="connsiteY174" fmla="*/ 12619 h 12618"/>
                      <a:gd name="connsiteX175" fmla="*/ 2673215 w 9029677"/>
                      <a:gd name="connsiteY175" fmla="*/ 12619 h 12618"/>
                      <a:gd name="connsiteX176" fmla="*/ 2546206 w 9029677"/>
                      <a:gd name="connsiteY176" fmla="*/ 12619 h 12618"/>
                      <a:gd name="connsiteX177" fmla="*/ 2539897 w 9029677"/>
                      <a:gd name="connsiteY177" fmla="*/ 6309 h 12618"/>
                      <a:gd name="connsiteX178" fmla="*/ 2546206 w 9029677"/>
                      <a:gd name="connsiteY178" fmla="*/ 0 h 12618"/>
                      <a:gd name="connsiteX179" fmla="*/ 2673215 w 9029677"/>
                      <a:gd name="connsiteY179" fmla="*/ 0 h 12618"/>
                      <a:gd name="connsiteX180" fmla="*/ 2679524 w 9029677"/>
                      <a:gd name="connsiteY180" fmla="*/ 6309 h 12618"/>
                      <a:gd name="connsiteX181" fmla="*/ 2673215 w 9029677"/>
                      <a:gd name="connsiteY181" fmla="*/ 12619 h 12618"/>
                      <a:gd name="connsiteX182" fmla="*/ 2419198 w 9029677"/>
                      <a:gd name="connsiteY182" fmla="*/ 12619 h 12618"/>
                      <a:gd name="connsiteX183" fmla="*/ 2292190 w 9029677"/>
                      <a:gd name="connsiteY183" fmla="*/ 12619 h 12618"/>
                      <a:gd name="connsiteX184" fmla="*/ 2285880 w 9029677"/>
                      <a:gd name="connsiteY184" fmla="*/ 6309 h 12618"/>
                      <a:gd name="connsiteX185" fmla="*/ 2292190 w 9029677"/>
                      <a:gd name="connsiteY185" fmla="*/ 0 h 12618"/>
                      <a:gd name="connsiteX186" fmla="*/ 2419198 w 9029677"/>
                      <a:gd name="connsiteY186" fmla="*/ 0 h 12618"/>
                      <a:gd name="connsiteX187" fmla="*/ 2425506 w 9029677"/>
                      <a:gd name="connsiteY187" fmla="*/ 6309 h 12618"/>
                      <a:gd name="connsiteX188" fmla="*/ 2419198 w 9029677"/>
                      <a:gd name="connsiteY188" fmla="*/ 12619 h 12618"/>
                      <a:gd name="connsiteX189" fmla="*/ 2165180 w 9029677"/>
                      <a:gd name="connsiteY189" fmla="*/ 12619 h 12618"/>
                      <a:gd name="connsiteX190" fmla="*/ 2038172 w 9029677"/>
                      <a:gd name="connsiteY190" fmla="*/ 12619 h 12618"/>
                      <a:gd name="connsiteX191" fmla="*/ 2031862 w 9029677"/>
                      <a:gd name="connsiteY191" fmla="*/ 6309 h 12618"/>
                      <a:gd name="connsiteX192" fmla="*/ 2038172 w 9029677"/>
                      <a:gd name="connsiteY192" fmla="*/ 0 h 12618"/>
                      <a:gd name="connsiteX193" fmla="*/ 2165180 w 9029677"/>
                      <a:gd name="connsiteY193" fmla="*/ 0 h 12618"/>
                      <a:gd name="connsiteX194" fmla="*/ 2171490 w 9029677"/>
                      <a:gd name="connsiteY194" fmla="*/ 6309 h 12618"/>
                      <a:gd name="connsiteX195" fmla="*/ 2165180 w 9029677"/>
                      <a:gd name="connsiteY195" fmla="*/ 12619 h 12618"/>
                      <a:gd name="connsiteX196" fmla="*/ 1911163 w 9029677"/>
                      <a:gd name="connsiteY196" fmla="*/ 12619 h 12618"/>
                      <a:gd name="connsiteX197" fmla="*/ 1784155 w 9029677"/>
                      <a:gd name="connsiteY197" fmla="*/ 12619 h 12618"/>
                      <a:gd name="connsiteX198" fmla="*/ 1777846 w 9029677"/>
                      <a:gd name="connsiteY198" fmla="*/ 6309 h 12618"/>
                      <a:gd name="connsiteX199" fmla="*/ 1784155 w 9029677"/>
                      <a:gd name="connsiteY199" fmla="*/ 0 h 12618"/>
                      <a:gd name="connsiteX200" fmla="*/ 1911163 w 9029677"/>
                      <a:gd name="connsiteY200" fmla="*/ 0 h 12618"/>
                      <a:gd name="connsiteX201" fmla="*/ 1917473 w 9029677"/>
                      <a:gd name="connsiteY201" fmla="*/ 6309 h 12618"/>
                      <a:gd name="connsiteX202" fmla="*/ 1911163 w 9029677"/>
                      <a:gd name="connsiteY202" fmla="*/ 12619 h 12618"/>
                      <a:gd name="connsiteX203" fmla="*/ 1657147 w 9029677"/>
                      <a:gd name="connsiteY203" fmla="*/ 12619 h 12618"/>
                      <a:gd name="connsiteX204" fmla="*/ 1530137 w 9029677"/>
                      <a:gd name="connsiteY204" fmla="*/ 12619 h 12618"/>
                      <a:gd name="connsiteX205" fmla="*/ 1523829 w 9029677"/>
                      <a:gd name="connsiteY205" fmla="*/ 6309 h 12618"/>
                      <a:gd name="connsiteX206" fmla="*/ 1530137 w 9029677"/>
                      <a:gd name="connsiteY206" fmla="*/ 0 h 12618"/>
                      <a:gd name="connsiteX207" fmla="*/ 1657147 w 9029677"/>
                      <a:gd name="connsiteY207" fmla="*/ 0 h 12618"/>
                      <a:gd name="connsiteX208" fmla="*/ 1663455 w 9029677"/>
                      <a:gd name="connsiteY208" fmla="*/ 6309 h 12618"/>
                      <a:gd name="connsiteX209" fmla="*/ 1657147 w 9029677"/>
                      <a:gd name="connsiteY209" fmla="*/ 12619 h 12618"/>
                      <a:gd name="connsiteX210" fmla="*/ 1403129 w 9029677"/>
                      <a:gd name="connsiteY210" fmla="*/ 12619 h 12618"/>
                      <a:gd name="connsiteX211" fmla="*/ 1276120 w 9029677"/>
                      <a:gd name="connsiteY211" fmla="*/ 12619 h 12618"/>
                      <a:gd name="connsiteX212" fmla="*/ 1269811 w 9029677"/>
                      <a:gd name="connsiteY212" fmla="*/ 6309 h 12618"/>
                      <a:gd name="connsiteX213" fmla="*/ 1276120 w 9029677"/>
                      <a:gd name="connsiteY213" fmla="*/ 0 h 12618"/>
                      <a:gd name="connsiteX214" fmla="*/ 1403129 w 9029677"/>
                      <a:gd name="connsiteY214" fmla="*/ 0 h 12618"/>
                      <a:gd name="connsiteX215" fmla="*/ 1409438 w 9029677"/>
                      <a:gd name="connsiteY215" fmla="*/ 6309 h 12618"/>
                      <a:gd name="connsiteX216" fmla="*/ 1403129 w 9029677"/>
                      <a:gd name="connsiteY216" fmla="*/ 12619 h 12618"/>
                      <a:gd name="connsiteX217" fmla="*/ 1149112 w 9029677"/>
                      <a:gd name="connsiteY217" fmla="*/ 12619 h 12618"/>
                      <a:gd name="connsiteX218" fmla="*/ 1022104 w 9029677"/>
                      <a:gd name="connsiteY218" fmla="*/ 12619 h 12618"/>
                      <a:gd name="connsiteX219" fmla="*/ 1015794 w 9029677"/>
                      <a:gd name="connsiteY219" fmla="*/ 6309 h 12618"/>
                      <a:gd name="connsiteX220" fmla="*/ 1022104 w 9029677"/>
                      <a:gd name="connsiteY220" fmla="*/ 0 h 12618"/>
                      <a:gd name="connsiteX221" fmla="*/ 1149112 w 9029677"/>
                      <a:gd name="connsiteY221" fmla="*/ 0 h 12618"/>
                      <a:gd name="connsiteX222" fmla="*/ 1155421 w 9029677"/>
                      <a:gd name="connsiteY222" fmla="*/ 6309 h 12618"/>
                      <a:gd name="connsiteX223" fmla="*/ 1149112 w 9029677"/>
                      <a:gd name="connsiteY223" fmla="*/ 12619 h 12618"/>
                      <a:gd name="connsiteX224" fmla="*/ 895094 w 9029677"/>
                      <a:gd name="connsiteY224" fmla="*/ 12619 h 12618"/>
                      <a:gd name="connsiteX225" fmla="*/ 768086 w 9029677"/>
                      <a:gd name="connsiteY225" fmla="*/ 12619 h 12618"/>
                      <a:gd name="connsiteX226" fmla="*/ 761776 w 9029677"/>
                      <a:gd name="connsiteY226" fmla="*/ 6309 h 12618"/>
                      <a:gd name="connsiteX227" fmla="*/ 768086 w 9029677"/>
                      <a:gd name="connsiteY227" fmla="*/ 0 h 12618"/>
                      <a:gd name="connsiteX228" fmla="*/ 895094 w 9029677"/>
                      <a:gd name="connsiteY228" fmla="*/ 0 h 12618"/>
                      <a:gd name="connsiteX229" fmla="*/ 901405 w 9029677"/>
                      <a:gd name="connsiteY229" fmla="*/ 6309 h 12618"/>
                      <a:gd name="connsiteX230" fmla="*/ 895094 w 9029677"/>
                      <a:gd name="connsiteY230" fmla="*/ 12619 h 12618"/>
                      <a:gd name="connsiteX231" fmla="*/ 641077 w 9029677"/>
                      <a:gd name="connsiteY231" fmla="*/ 12619 h 12618"/>
                      <a:gd name="connsiteX232" fmla="*/ 514069 w 9029677"/>
                      <a:gd name="connsiteY232" fmla="*/ 12619 h 12618"/>
                      <a:gd name="connsiteX233" fmla="*/ 507760 w 9029677"/>
                      <a:gd name="connsiteY233" fmla="*/ 6309 h 12618"/>
                      <a:gd name="connsiteX234" fmla="*/ 514069 w 9029677"/>
                      <a:gd name="connsiteY234" fmla="*/ 0 h 12618"/>
                      <a:gd name="connsiteX235" fmla="*/ 641077 w 9029677"/>
                      <a:gd name="connsiteY235" fmla="*/ 0 h 12618"/>
                      <a:gd name="connsiteX236" fmla="*/ 647387 w 9029677"/>
                      <a:gd name="connsiteY236" fmla="*/ 6309 h 12618"/>
                      <a:gd name="connsiteX237" fmla="*/ 641077 w 9029677"/>
                      <a:gd name="connsiteY237" fmla="*/ 12619 h 12618"/>
                      <a:gd name="connsiteX238" fmla="*/ 387061 w 9029677"/>
                      <a:gd name="connsiteY238" fmla="*/ 12619 h 12618"/>
                      <a:gd name="connsiteX239" fmla="*/ 260326 w 9029677"/>
                      <a:gd name="connsiteY239" fmla="*/ 12619 h 12618"/>
                      <a:gd name="connsiteX240" fmla="*/ 254017 w 9029677"/>
                      <a:gd name="connsiteY240" fmla="*/ 6309 h 12618"/>
                      <a:gd name="connsiteX241" fmla="*/ 260326 w 9029677"/>
                      <a:gd name="connsiteY241" fmla="*/ 0 h 12618"/>
                      <a:gd name="connsiteX242" fmla="*/ 387334 w 9029677"/>
                      <a:gd name="connsiteY242" fmla="*/ 0 h 12618"/>
                      <a:gd name="connsiteX243" fmla="*/ 393644 w 9029677"/>
                      <a:gd name="connsiteY243" fmla="*/ 6309 h 12618"/>
                      <a:gd name="connsiteX244" fmla="*/ 387061 w 9029677"/>
                      <a:gd name="connsiteY244" fmla="*/ 12619 h 12618"/>
                      <a:gd name="connsiteX245" fmla="*/ 133318 w 9029677"/>
                      <a:gd name="connsiteY245" fmla="*/ 12619 h 12618"/>
                      <a:gd name="connsiteX246" fmla="*/ 6309 w 9029677"/>
                      <a:gd name="connsiteY246" fmla="*/ 12619 h 12618"/>
                      <a:gd name="connsiteX247" fmla="*/ 0 w 9029677"/>
                      <a:gd name="connsiteY247" fmla="*/ 6309 h 12618"/>
                      <a:gd name="connsiteX248" fmla="*/ 6309 w 9029677"/>
                      <a:gd name="connsiteY248" fmla="*/ 0 h 12618"/>
                      <a:gd name="connsiteX249" fmla="*/ 133318 w 9029677"/>
                      <a:gd name="connsiteY249" fmla="*/ 0 h 12618"/>
                      <a:gd name="connsiteX250" fmla="*/ 139627 w 9029677"/>
                      <a:gd name="connsiteY250" fmla="*/ 6309 h 12618"/>
                      <a:gd name="connsiteX251" fmla="*/ 133318 w 9029677"/>
                      <a:gd name="connsiteY251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</a:cxnLst>
                    <a:rect l="l" t="t" r="r" b="b"/>
                    <a:pathLst>
                      <a:path w="9029677" h="12618">
                        <a:moveTo>
                          <a:pt x="9023369" y="12619"/>
                        </a:moveTo>
                        <a:lnTo>
                          <a:pt x="8896361" y="12619"/>
                        </a:lnTo>
                        <a:cubicBezTo>
                          <a:pt x="8892794" y="12619"/>
                          <a:pt x="8890051" y="9876"/>
                          <a:pt x="8890051" y="6309"/>
                        </a:cubicBezTo>
                        <a:cubicBezTo>
                          <a:pt x="8890051" y="2743"/>
                          <a:pt x="8892794" y="0"/>
                          <a:pt x="8896361" y="0"/>
                        </a:cubicBezTo>
                        <a:lnTo>
                          <a:pt x="9023369" y="0"/>
                        </a:lnTo>
                        <a:cubicBezTo>
                          <a:pt x="9026935" y="0"/>
                          <a:pt x="9029678" y="2743"/>
                          <a:pt x="9029678" y="6309"/>
                        </a:cubicBezTo>
                        <a:cubicBezTo>
                          <a:pt x="9029678" y="9876"/>
                          <a:pt x="9026935" y="12619"/>
                          <a:pt x="9023369" y="12619"/>
                        </a:cubicBezTo>
                        <a:close/>
                        <a:moveTo>
                          <a:pt x="8769352" y="12619"/>
                        </a:moveTo>
                        <a:lnTo>
                          <a:pt x="8642344" y="12619"/>
                        </a:lnTo>
                        <a:cubicBezTo>
                          <a:pt x="8638777" y="12619"/>
                          <a:pt x="8636033" y="9876"/>
                          <a:pt x="8636033" y="6309"/>
                        </a:cubicBezTo>
                        <a:cubicBezTo>
                          <a:pt x="8636033" y="2743"/>
                          <a:pt x="8638777" y="0"/>
                          <a:pt x="8642344" y="0"/>
                        </a:cubicBezTo>
                        <a:lnTo>
                          <a:pt x="8769352" y="0"/>
                        </a:lnTo>
                        <a:cubicBezTo>
                          <a:pt x="8772919" y="0"/>
                          <a:pt x="8775662" y="2743"/>
                          <a:pt x="8775662" y="6309"/>
                        </a:cubicBezTo>
                        <a:cubicBezTo>
                          <a:pt x="8775662" y="9876"/>
                          <a:pt x="8772919" y="12619"/>
                          <a:pt x="8769352" y="12619"/>
                        </a:cubicBezTo>
                        <a:close/>
                        <a:moveTo>
                          <a:pt x="8515334" y="12619"/>
                        </a:moveTo>
                        <a:lnTo>
                          <a:pt x="8388326" y="12619"/>
                        </a:lnTo>
                        <a:cubicBezTo>
                          <a:pt x="8384761" y="12619"/>
                          <a:pt x="8382018" y="9876"/>
                          <a:pt x="8382018" y="6309"/>
                        </a:cubicBezTo>
                        <a:cubicBezTo>
                          <a:pt x="8382018" y="2743"/>
                          <a:pt x="8384761" y="0"/>
                          <a:pt x="8388326" y="0"/>
                        </a:cubicBezTo>
                        <a:lnTo>
                          <a:pt x="8515334" y="0"/>
                        </a:lnTo>
                        <a:cubicBezTo>
                          <a:pt x="8518901" y="0"/>
                          <a:pt x="8521644" y="2743"/>
                          <a:pt x="8521644" y="6309"/>
                        </a:cubicBezTo>
                        <a:cubicBezTo>
                          <a:pt x="8521644" y="9876"/>
                          <a:pt x="8518901" y="12619"/>
                          <a:pt x="8515334" y="12619"/>
                        </a:cubicBezTo>
                        <a:close/>
                        <a:moveTo>
                          <a:pt x="8261318" y="12619"/>
                        </a:moveTo>
                        <a:lnTo>
                          <a:pt x="8134309" y="12619"/>
                        </a:lnTo>
                        <a:cubicBezTo>
                          <a:pt x="8130743" y="12619"/>
                          <a:pt x="8128000" y="9876"/>
                          <a:pt x="8128000" y="6309"/>
                        </a:cubicBezTo>
                        <a:cubicBezTo>
                          <a:pt x="8128000" y="2743"/>
                          <a:pt x="8130743" y="0"/>
                          <a:pt x="8134309" y="0"/>
                        </a:cubicBezTo>
                        <a:lnTo>
                          <a:pt x="8261318" y="0"/>
                        </a:lnTo>
                        <a:cubicBezTo>
                          <a:pt x="8264884" y="0"/>
                          <a:pt x="8267627" y="2743"/>
                          <a:pt x="8267627" y="6309"/>
                        </a:cubicBezTo>
                        <a:cubicBezTo>
                          <a:pt x="8267627" y="9876"/>
                          <a:pt x="8264884" y="12619"/>
                          <a:pt x="8261318" y="12619"/>
                        </a:cubicBezTo>
                        <a:close/>
                        <a:moveTo>
                          <a:pt x="8007301" y="12619"/>
                        </a:moveTo>
                        <a:lnTo>
                          <a:pt x="7880292" y="12619"/>
                        </a:lnTo>
                        <a:cubicBezTo>
                          <a:pt x="7876726" y="12619"/>
                          <a:pt x="7873983" y="9876"/>
                          <a:pt x="7873983" y="6309"/>
                        </a:cubicBezTo>
                        <a:cubicBezTo>
                          <a:pt x="7873983" y="2743"/>
                          <a:pt x="7876726" y="0"/>
                          <a:pt x="7880292" y="0"/>
                        </a:cubicBezTo>
                        <a:lnTo>
                          <a:pt x="8007301" y="0"/>
                        </a:lnTo>
                        <a:cubicBezTo>
                          <a:pt x="8010867" y="0"/>
                          <a:pt x="8013610" y="2743"/>
                          <a:pt x="8013610" y="6309"/>
                        </a:cubicBezTo>
                        <a:cubicBezTo>
                          <a:pt x="8013610" y="9876"/>
                          <a:pt x="8010867" y="12619"/>
                          <a:pt x="8007301" y="12619"/>
                        </a:cubicBezTo>
                        <a:close/>
                        <a:moveTo>
                          <a:pt x="7753284" y="12619"/>
                        </a:moveTo>
                        <a:lnTo>
                          <a:pt x="7626276" y="12619"/>
                        </a:lnTo>
                        <a:cubicBezTo>
                          <a:pt x="7622709" y="12619"/>
                          <a:pt x="7619965" y="9876"/>
                          <a:pt x="7619965" y="6309"/>
                        </a:cubicBezTo>
                        <a:cubicBezTo>
                          <a:pt x="7619965" y="2743"/>
                          <a:pt x="7622709" y="0"/>
                          <a:pt x="7626276" y="0"/>
                        </a:cubicBezTo>
                        <a:lnTo>
                          <a:pt x="7753284" y="0"/>
                        </a:lnTo>
                        <a:cubicBezTo>
                          <a:pt x="7756849" y="0"/>
                          <a:pt x="7759592" y="2743"/>
                          <a:pt x="7759592" y="6309"/>
                        </a:cubicBezTo>
                        <a:cubicBezTo>
                          <a:pt x="7759592" y="9876"/>
                          <a:pt x="7756849" y="12619"/>
                          <a:pt x="7753284" y="12619"/>
                        </a:cubicBezTo>
                        <a:close/>
                        <a:moveTo>
                          <a:pt x="7499266" y="12619"/>
                        </a:moveTo>
                        <a:lnTo>
                          <a:pt x="7372258" y="12619"/>
                        </a:lnTo>
                        <a:cubicBezTo>
                          <a:pt x="7368691" y="12619"/>
                          <a:pt x="7365948" y="9876"/>
                          <a:pt x="7365948" y="6309"/>
                        </a:cubicBezTo>
                        <a:cubicBezTo>
                          <a:pt x="7365948" y="2743"/>
                          <a:pt x="7368691" y="0"/>
                          <a:pt x="7372258" y="0"/>
                        </a:cubicBezTo>
                        <a:lnTo>
                          <a:pt x="7499266" y="0"/>
                        </a:lnTo>
                        <a:cubicBezTo>
                          <a:pt x="7502833" y="0"/>
                          <a:pt x="7505576" y="2743"/>
                          <a:pt x="7505576" y="6309"/>
                        </a:cubicBezTo>
                        <a:cubicBezTo>
                          <a:pt x="7505576" y="9876"/>
                          <a:pt x="7502833" y="12619"/>
                          <a:pt x="7499266" y="12619"/>
                        </a:cubicBezTo>
                        <a:close/>
                        <a:moveTo>
                          <a:pt x="7245249" y="12619"/>
                        </a:moveTo>
                        <a:lnTo>
                          <a:pt x="7118241" y="12619"/>
                        </a:lnTo>
                        <a:cubicBezTo>
                          <a:pt x="7114675" y="12619"/>
                          <a:pt x="7111932" y="9876"/>
                          <a:pt x="7111932" y="6309"/>
                        </a:cubicBezTo>
                        <a:cubicBezTo>
                          <a:pt x="7111932" y="2743"/>
                          <a:pt x="7114675" y="0"/>
                          <a:pt x="7118241" y="0"/>
                        </a:cubicBezTo>
                        <a:lnTo>
                          <a:pt x="7245249" y="0"/>
                        </a:lnTo>
                        <a:cubicBezTo>
                          <a:pt x="7248816" y="0"/>
                          <a:pt x="7251559" y="2743"/>
                          <a:pt x="7251559" y="6309"/>
                        </a:cubicBezTo>
                        <a:cubicBezTo>
                          <a:pt x="7251559" y="9876"/>
                          <a:pt x="7248816" y="12619"/>
                          <a:pt x="7245249" y="12619"/>
                        </a:cubicBezTo>
                        <a:close/>
                        <a:moveTo>
                          <a:pt x="6991233" y="12619"/>
                        </a:moveTo>
                        <a:lnTo>
                          <a:pt x="6864223" y="12619"/>
                        </a:lnTo>
                        <a:cubicBezTo>
                          <a:pt x="6860658" y="12619"/>
                          <a:pt x="6857915" y="9876"/>
                          <a:pt x="6857915" y="6309"/>
                        </a:cubicBezTo>
                        <a:cubicBezTo>
                          <a:pt x="6857915" y="2743"/>
                          <a:pt x="6860658" y="0"/>
                          <a:pt x="6864223" y="0"/>
                        </a:cubicBezTo>
                        <a:lnTo>
                          <a:pt x="6991233" y="0"/>
                        </a:lnTo>
                        <a:cubicBezTo>
                          <a:pt x="6994798" y="0"/>
                          <a:pt x="6997541" y="2743"/>
                          <a:pt x="6997541" y="6309"/>
                        </a:cubicBezTo>
                        <a:cubicBezTo>
                          <a:pt x="6997541" y="9876"/>
                          <a:pt x="6994798" y="12619"/>
                          <a:pt x="6991233" y="12619"/>
                        </a:cubicBezTo>
                        <a:close/>
                        <a:moveTo>
                          <a:pt x="6737215" y="12619"/>
                        </a:moveTo>
                        <a:lnTo>
                          <a:pt x="6610206" y="12619"/>
                        </a:lnTo>
                        <a:cubicBezTo>
                          <a:pt x="6606640" y="12619"/>
                          <a:pt x="6603897" y="9876"/>
                          <a:pt x="6603897" y="6309"/>
                        </a:cubicBezTo>
                        <a:cubicBezTo>
                          <a:pt x="6603897" y="2743"/>
                          <a:pt x="6606640" y="0"/>
                          <a:pt x="6610206" y="0"/>
                        </a:cubicBezTo>
                        <a:lnTo>
                          <a:pt x="6737215" y="0"/>
                        </a:lnTo>
                        <a:cubicBezTo>
                          <a:pt x="6740781" y="0"/>
                          <a:pt x="6743524" y="2743"/>
                          <a:pt x="6743524" y="6309"/>
                        </a:cubicBezTo>
                        <a:cubicBezTo>
                          <a:pt x="6743524" y="9876"/>
                          <a:pt x="6740781" y="12619"/>
                          <a:pt x="6737215" y="12619"/>
                        </a:cubicBezTo>
                        <a:close/>
                        <a:moveTo>
                          <a:pt x="6483198" y="12619"/>
                        </a:moveTo>
                        <a:lnTo>
                          <a:pt x="6356190" y="12619"/>
                        </a:lnTo>
                        <a:cubicBezTo>
                          <a:pt x="6352623" y="12619"/>
                          <a:pt x="6349880" y="9876"/>
                          <a:pt x="6349880" y="6309"/>
                        </a:cubicBezTo>
                        <a:cubicBezTo>
                          <a:pt x="6349880" y="2743"/>
                          <a:pt x="6352623" y="0"/>
                          <a:pt x="6356190" y="0"/>
                        </a:cubicBezTo>
                        <a:lnTo>
                          <a:pt x="6483198" y="0"/>
                        </a:lnTo>
                        <a:cubicBezTo>
                          <a:pt x="6486763" y="0"/>
                          <a:pt x="6489507" y="2743"/>
                          <a:pt x="6489507" y="6309"/>
                        </a:cubicBezTo>
                        <a:cubicBezTo>
                          <a:pt x="6489507" y="9876"/>
                          <a:pt x="6486763" y="12619"/>
                          <a:pt x="6483198" y="12619"/>
                        </a:cubicBezTo>
                        <a:close/>
                        <a:moveTo>
                          <a:pt x="6229180" y="12619"/>
                        </a:moveTo>
                        <a:lnTo>
                          <a:pt x="6102172" y="12619"/>
                        </a:lnTo>
                        <a:cubicBezTo>
                          <a:pt x="6098605" y="12619"/>
                          <a:pt x="6095862" y="9876"/>
                          <a:pt x="6095862" y="6309"/>
                        </a:cubicBezTo>
                        <a:cubicBezTo>
                          <a:pt x="6095862" y="2743"/>
                          <a:pt x="6098605" y="0"/>
                          <a:pt x="6102172" y="0"/>
                        </a:cubicBezTo>
                        <a:lnTo>
                          <a:pt x="6229180" y="0"/>
                        </a:lnTo>
                        <a:cubicBezTo>
                          <a:pt x="6232747" y="0"/>
                          <a:pt x="6235490" y="2743"/>
                          <a:pt x="6235490" y="6309"/>
                        </a:cubicBezTo>
                        <a:cubicBezTo>
                          <a:pt x="6235490" y="9876"/>
                          <a:pt x="6232747" y="12619"/>
                          <a:pt x="6229180" y="12619"/>
                        </a:cubicBezTo>
                        <a:close/>
                        <a:moveTo>
                          <a:pt x="5975163" y="12619"/>
                        </a:moveTo>
                        <a:lnTo>
                          <a:pt x="5848155" y="12619"/>
                        </a:lnTo>
                        <a:cubicBezTo>
                          <a:pt x="5844589" y="12619"/>
                          <a:pt x="5841846" y="9876"/>
                          <a:pt x="5841846" y="6309"/>
                        </a:cubicBezTo>
                        <a:cubicBezTo>
                          <a:pt x="5841846" y="2743"/>
                          <a:pt x="5844589" y="0"/>
                          <a:pt x="5848155" y="0"/>
                        </a:cubicBezTo>
                        <a:lnTo>
                          <a:pt x="5975163" y="0"/>
                        </a:lnTo>
                        <a:cubicBezTo>
                          <a:pt x="5978730" y="0"/>
                          <a:pt x="5981473" y="2743"/>
                          <a:pt x="5981473" y="6309"/>
                        </a:cubicBezTo>
                        <a:cubicBezTo>
                          <a:pt x="5981473" y="9876"/>
                          <a:pt x="5978730" y="12619"/>
                          <a:pt x="5975163" y="12619"/>
                        </a:cubicBezTo>
                        <a:close/>
                        <a:moveTo>
                          <a:pt x="5721147" y="12619"/>
                        </a:moveTo>
                        <a:lnTo>
                          <a:pt x="5594138" y="12619"/>
                        </a:lnTo>
                        <a:cubicBezTo>
                          <a:pt x="5590572" y="12619"/>
                          <a:pt x="5587829" y="9876"/>
                          <a:pt x="5587829" y="6309"/>
                        </a:cubicBezTo>
                        <a:cubicBezTo>
                          <a:pt x="5587829" y="2743"/>
                          <a:pt x="5590572" y="0"/>
                          <a:pt x="5594138" y="0"/>
                        </a:cubicBezTo>
                        <a:lnTo>
                          <a:pt x="5721147" y="0"/>
                        </a:lnTo>
                        <a:cubicBezTo>
                          <a:pt x="5724713" y="0"/>
                          <a:pt x="5727456" y="2743"/>
                          <a:pt x="5727456" y="6309"/>
                        </a:cubicBezTo>
                        <a:cubicBezTo>
                          <a:pt x="5727456" y="9876"/>
                          <a:pt x="5724713" y="12619"/>
                          <a:pt x="5721147" y="12619"/>
                        </a:cubicBezTo>
                        <a:close/>
                        <a:moveTo>
                          <a:pt x="5467130" y="12619"/>
                        </a:moveTo>
                        <a:lnTo>
                          <a:pt x="5340120" y="12619"/>
                        </a:lnTo>
                        <a:cubicBezTo>
                          <a:pt x="5336555" y="12619"/>
                          <a:pt x="5333811" y="9876"/>
                          <a:pt x="5333811" y="6309"/>
                        </a:cubicBezTo>
                        <a:cubicBezTo>
                          <a:pt x="5333811" y="2743"/>
                          <a:pt x="5336555" y="0"/>
                          <a:pt x="5340120" y="0"/>
                        </a:cubicBezTo>
                        <a:lnTo>
                          <a:pt x="5467130" y="0"/>
                        </a:lnTo>
                        <a:cubicBezTo>
                          <a:pt x="5470695" y="0"/>
                          <a:pt x="5473438" y="2743"/>
                          <a:pt x="5473438" y="6309"/>
                        </a:cubicBezTo>
                        <a:cubicBezTo>
                          <a:pt x="5473438" y="9876"/>
                          <a:pt x="5470695" y="12619"/>
                          <a:pt x="5467130" y="12619"/>
                        </a:cubicBezTo>
                        <a:close/>
                        <a:moveTo>
                          <a:pt x="5213387" y="12619"/>
                        </a:moveTo>
                        <a:lnTo>
                          <a:pt x="5086377" y="12619"/>
                        </a:lnTo>
                        <a:cubicBezTo>
                          <a:pt x="5082812" y="12619"/>
                          <a:pt x="5080069" y="9876"/>
                          <a:pt x="5080069" y="6309"/>
                        </a:cubicBezTo>
                        <a:cubicBezTo>
                          <a:pt x="5080069" y="2743"/>
                          <a:pt x="5082812" y="0"/>
                          <a:pt x="5086377" y="0"/>
                        </a:cubicBezTo>
                        <a:lnTo>
                          <a:pt x="5213387" y="0"/>
                        </a:lnTo>
                        <a:cubicBezTo>
                          <a:pt x="5216952" y="0"/>
                          <a:pt x="5219695" y="2743"/>
                          <a:pt x="5219695" y="6309"/>
                        </a:cubicBezTo>
                        <a:cubicBezTo>
                          <a:pt x="5219695" y="9876"/>
                          <a:pt x="5216678" y="12619"/>
                          <a:pt x="5213387" y="12619"/>
                        </a:cubicBezTo>
                        <a:close/>
                        <a:moveTo>
                          <a:pt x="4959369" y="12619"/>
                        </a:moveTo>
                        <a:lnTo>
                          <a:pt x="4832361" y="12619"/>
                        </a:lnTo>
                        <a:cubicBezTo>
                          <a:pt x="4828794" y="12619"/>
                          <a:pt x="4826051" y="9876"/>
                          <a:pt x="4826051" y="6309"/>
                        </a:cubicBezTo>
                        <a:cubicBezTo>
                          <a:pt x="4826051" y="2743"/>
                          <a:pt x="4828794" y="0"/>
                          <a:pt x="4832361" y="0"/>
                        </a:cubicBezTo>
                        <a:lnTo>
                          <a:pt x="4959369" y="0"/>
                        </a:lnTo>
                        <a:cubicBezTo>
                          <a:pt x="4962935" y="0"/>
                          <a:pt x="4965678" y="2743"/>
                          <a:pt x="4965678" y="6309"/>
                        </a:cubicBezTo>
                        <a:cubicBezTo>
                          <a:pt x="4965678" y="9876"/>
                          <a:pt x="4962662" y="12619"/>
                          <a:pt x="4959369" y="12619"/>
                        </a:cubicBezTo>
                        <a:close/>
                        <a:moveTo>
                          <a:pt x="4705352" y="12619"/>
                        </a:moveTo>
                        <a:lnTo>
                          <a:pt x="4578344" y="12619"/>
                        </a:lnTo>
                        <a:cubicBezTo>
                          <a:pt x="4574777" y="12619"/>
                          <a:pt x="4572034" y="9876"/>
                          <a:pt x="4572034" y="6309"/>
                        </a:cubicBezTo>
                        <a:cubicBezTo>
                          <a:pt x="4572034" y="2743"/>
                          <a:pt x="4574777" y="0"/>
                          <a:pt x="4578344" y="0"/>
                        </a:cubicBezTo>
                        <a:lnTo>
                          <a:pt x="4705352" y="0"/>
                        </a:lnTo>
                        <a:cubicBezTo>
                          <a:pt x="4708919" y="0"/>
                          <a:pt x="4711662" y="2743"/>
                          <a:pt x="4711662" y="6309"/>
                        </a:cubicBezTo>
                        <a:cubicBezTo>
                          <a:pt x="4711662" y="9876"/>
                          <a:pt x="4708644" y="12619"/>
                          <a:pt x="4705352" y="12619"/>
                        </a:cubicBezTo>
                        <a:close/>
                        <a:moveTo>
                          <a:pt x="4451334" y="12619"/>
                        </a:moveTo>
                        <a:lnTo>
                          <a:pt x="4324326" y="12619"/>
                        </a:lnTo>
                        <a:cubicBezTo>
                          <a:pt x="4320761" y="12619"/>
                          <a:pt x="4318018" y="9876"/>
                          <a:pt x="4318018" y="6309"/>
                        </a:cubicBezTo>
                        <a:cubicBezTo>
                          <a:pt x="4318018" y="2743"/>
                          <a:pt x="4320761" y="0"/>
                          <a:pt x="4324326" y="0"/>
                        </a:cubicBezTo>
                        <a:lnTo>
                          <a:pt x="4451334" y="0"/>
                        </a:lnTo>
                        <a:cubicBezTo>
                          <a:pt x="4454901" y="0"/>
                          <a:pt x="4457645" y="2743"/>
                          <a:pt x="4457645" y="6309"/>
                        </a:cubicBezTo>
                        <a:cubicBezTo>
                          <a:pt x="4457645" y="9876"/>
                          <a:pt x="4454627" y="12619"/>
                          <a:pt x="4451334" y="12619"/>
                        </a:cubicBezTo>
                        <a:close/>
                        <a:moveTo>
                          <a:pt x="4197318" y="12619"/>
                        </a:moveTo>
                        <a:lnTo>
                          <a:pt x="4070309" y="12619"/>
                        </a:lnTo>
                        <a:cubicBezTo>
                          <a:pt x="4066743" y="12619"/>
                          <a:pt x="4064000" y="9876"/>
                          <a:pt x="4064000" y="6309"/>
                        </a:cubicBezTo>
                        <a:cubicBezTo>
                          <a:pt x="4064000" y="2743"/>
                          <a:pt x="4066743" y="0"/>
                          <a:pt x="4070309" y="0"/>
                        </a:cubicBezTo>
                        <a:lnTo>
                          <a:pt x="4197318" y="0"/>
                        </a:lnTo>
                        <a:cubicBezTo>
                          <a:pt x="4200884" y="0"/>
                          <a:pt x="4203627" y="2743"/>
                          <a:pt x="4203627" y="6309"/>
                        </a:cubicBezTo>
                        <a:cubicBezTo>
                          <a:pt x="4203627" y="9876"/>
                          <a:pt x="4200884" y="12619"/>
                          <a:pt x="4197318" y="12619"/>
                        </a:cubicBezTo>
                        <a:close/>
                        <a:moveTo>
                          <a:pt x="3943301" y="12619"/>
                        </a:moveTo>
                        <a:lnTo>
                          <a:pt x="3816291" y="12619"/>
                        </a:lnTo>
                        <a:cubicBezTo>
                          <a:pt x="3812726" y="12619"/>
                          <a:pt x="3809983" y="9876"/>
                          <a:pt x="3809983" y="6309"/>
                        </a:cubicBezTo>
                        <a:cubicBezTo>
                          <a:pt x="3809983" y="2743"/>
                          <a:pt x="3812726" y="0"/>
                          <a:pt x="3816291" y="0"/>
                        </a:cubicBezTo>
                        <a:lnTo>
                          <a:pt x="3943301" y="0"/>
                        </a:lnTo>
                        <a:cubicBezTo>
                          <a:pt x="3946866" y="0"/>
                          <a:pt x="3949610" y="2743"/>
                          <a:pt x="3949610" y="6309"/>
                        </a:cubicBezTo>
                        <a:cubicBezTo>
                          <a:pt x="3949610" y="9876"/>
                          <a:pt x="3946866" y="12619"/>
                          <a:pt x="3943301" y="12619"/>
                        </a:cubicBezTo>
                        <a:close/>
                        <a:moveTo>
                          <a:pt x="3689283" y="12619"/>
                        </a:moveTo>
                        <a:lnTo>
                          <a:pt x="3562275" y="12619"/>
                        </a:lnTo>
                        <a:cubicBezTo>
                          <a:pt x="3558708" y="12619"/>
                          <a:pt x="3555965" y="9876"/>
                          <a:pt x="3555965" y="6309"/>
                        </a:cubicBezTo>
                        <a:cubicBezTo>
                          <a:pt x="3555965" y="2743"/>
                          <a:pt x="3558708" y="0"/>
                          <a:pt x="3562275" y="0"/>
                        </a:cubicBezTo>
                        <a:lnTo>
                          <a:pt x="3689283" y="0"/>
                        </a:lnTo>
                        <a:cubicBezTo>
                          <a:pt x="3692849" y="0"/>
                          <a:pt x="3695592" y="2743"/>
                          <a:pt x="3695592" y="6309"/>
                        </a:cubicBezTo>
                        <a:cubicBezTo>
                          <a:pt x="3695592" y="9876"/>
                          <a:pt x="3692849" y="12619"/>
                          <a:pt x="3689283" y="12619"/>
                        </a:cubicBezTo>
                        <a:close/>
                        <a:moveTo>
                          <a:pt x="3435266" y="12619"/>
                        </a:moveTo>
                        <a:lnTo>
                          <a:pt x="3308258" y="12619"/>
                        </a:lnTo>
                        <a:cubicBezTo>
                          <a:pt x="3304691" y="12619"/>
                          <a:pt x="3301948" y="9876"/>
                          <a:pt x="3301948" y="6309"/>
                        </a:cubicBezTo>
                        <a:cubicBezTo>
                          <a:pt x="3301948" y="2743"/>
                          <a:pt x="3304691" y="0"/>
                          <a:pt x="3308258" y="0"/>
                        </a:cubicBezTo>
                        <a:lnTo>
                          <a:pt x="3435266" y="0"/>
                        </a:lnTo>
                        <a:cubicBezTo>
                          <a:pt x="3438833" y="0"/>
                          <a:pt x="3441576" y="2743"/>
                          <a:pt x="3441576" y="6309"/>
                        </a:cubicBezTo>
                        <a:cubicBezTo>
                          <a:pt x="3441576" y="9876"/>
                          <a:pt x="3438833" y="12619"/>
                          <a:pt x="3435266" y="12619"/>
                        </a:cubicBezTo>
                        <a:close/>
                        <a:moveTo>
                          <a:pt x="3181249" y="12619"/>
                        </a:moveTo>
                        <a:lnTo>
                          <a:pt x="3054241" y="12619"/>
                        </a:lnTo>
                        <a:cubicBezTo>
                          <a:pt x="3050675" y="12619"/>
                          <a:pt x="3047932" y="9876"/>
                          <a:pt x="3047932" y="6309"/>
                        </a:cubicBezTo>
                        <a:cubicBezTo>
                          <a:pt x="3047932" y="2743"/>
                          <a:pt x="3050675" y="0"/>
                          <a:pt x="3054241" y="0"/>
                        </a:cubicBezTo>
                        <a:lnTo>
                          <a:pt x="3181249" y="0"/>
                        </a:lnTo>
                        <a:cubicBezTo>
                          <a:pt x="3184816" y="0"/>
                          <a:pt x="3187559" y="2743"/>
                          <a:pt x="3187559" y="6309"/>
                        </a:cubicBezTo>
                        <a:cubicBezTo>
                          <a:pt x="3187559" y="9876"/>
                          <a:pt x="3184816" y="12619"/>
                          <a:pt x="3181249" y="12619"/>
                        </a:cubicBezTo>
                        <a:close/>
                        <a:moveTo>
                          <a:pt x="2927233" y="12619"/>
                        </a:moveTo>
                        <a:lnTo>
                          <a:pt x="2800223" y="12619"/>
                        </a:lnTo>
                        <a:cubicBezTo>
                          <a:pt x="2796658" y="12619"/>
                          <a:pt x="2793914" y="9876"/>
                          <a:pt x="2793914" y="6309"/>
                        </a:cubicBezTo>
                        <a:cubicBezTo>
                          <a:pt x="2793914" y="2743"/>
                          <a:pt x="2796658" y="0"/>
                          <a:pt x="2800223" y="0"/>
                        </a:cubicBezTo>
                        <a:lnTo>
                          <a:pt x="2927233" y="0"/>
                        </a:lnTo>
                        <a:cubicBezTo>
                          <a:pt x="2930798" y="0"/>
                          <a:pt x="2933541" y="2743"/>
                          <a:pt x="2933541" y="6309"/>
                        </a:cubicBezTo>
                        <a:cubicBezTo>
                          <a:pt x="2933541" y="9876"/>
                          <a:pt x="2930798" y="12619"/>
                          <a:pt x="2927233" y="12619"/>
                        </a:cubicBezTo>
                        <a:close/>
                        <a:moveTo>
                          <a:pt x="2673215" y="12619"/>
                        </a:moveTo>
                        <a:lnTo>
                          <a:pt x="2546206" y="12619"/>
                        </a:lnTo>
                        <a:cubicBezTo>
                          <a:pt x="2542640" y="12619"/>
                          <a:pt x="2539897" y="9876"/>
                          <a:pt x="2539897" y="6309"/>
                        </a:cubicBezTo>
                        <a:cubicBezTo>
                          <a:pt x="2539897" y="2743"/>
                          <a:pt x="2542640" y="0"/>
                          <a:pt x="2546206" y="0"/>
                        </a:cubicBezTo>
                        <a:lnTo>
                          <a:pt x="2673215" y="0"/>
                        </a:lnTo>
                        <a:cubicBezTo>
                          <a:pt x="2676781" y="0"/>
                          <a:pt x="2679524" y="2743"/>
                          <a:pt x="2679524" y="6309"/>
                        </a:cubicBezTo>
                        <a:cubicBezTo>
                          <a:pt x="2679524" y="9876"/>
                          <a:pt x="2676781" y="12619"/>
                          <a:pt x="2673215" y="12619"/>
                        </a:cubicBezTo>
                        <a:close/>
                        <a:moveTo>
                          <a:pt x="2419198" y="12619"/>
                        </a:moveTo>
                        <a:lnTo>
                          <a:pt x="2292190" y="12619"/>
                        </a:lnTo>
                        <a:cubicBezTo>
                          <a:pt x="2288623" y="12619"/>
                          <a:pt x="2285880" y="9876"/>
                          <a:pt x="2285880" y="6309"/>
                        </a:cubicBezTo>
                        <a:cubicBezTo>
                          <a:pt x="2285880" y="2743"/>
                          <a:pt x="2288623" y="0"/>
                          <a:pt x="2292190" y="0"/>
                        </a:cubicBezTo>
                        <a:lnTo>
                          <a:pt x="2419198" y="0"/>
                        </a:lnTo>
                        <a:cubicBezTo>
                          <a:pt x="2422763" y="0"/>
                          <a:pt x="2425506" y="2743"/>
                          <a:pt x="2425506" y="6309"/>
                        </a:cubicBezTo>
                        <a:cubicBezTo>
                          <a:pt x="2425506" y="9876"/>
                          <a:pt x="2422763" y="12619"/>
                          <a:pt x="2419198" y="12619"/>
                        </a:cubicBezTo>
                        <a:close/>
                        <a:moveTo>
                          <a:pt x="2165180" y="12619"/>
                        </a:moveTo>
                        <a:lnTo>
                          <a:pt x="2038172" y="12619"/>
                        </a:lnTo>
                        <a:cubicBezTo>
                          <a:pt x="2034605" y="12619"/>
                          <a:pt x="2031862" y="9876"/>
                          <a:pt x="2031862" y="6309"/>
                        </a:cubicBezTo>
                        <a:cubicBezTo>
                          <a:pt x="2031862" y="2743"/>
                          <a:pt x="2034605" y="0"/>
                          <a:pt x="2038172" y="0"/>
                        </a:cubicBezTo>
                        <a:lnTo>
                          <a:pt x="2165180" y="0"/>
                        </a:lnTo>
                        <a:cubicBezTo>
                          <a:pt x="2168747" y="0"/>
                          <a:pt x="2171490" y="2743"/>
                          <a:pt x="2171490" y="6309"/>
                        </a:cubicBezTo>
                        <a:cubicBezTo>
                          <a:pt x="2171490" y="9876"/>
                          <a:pt x="2168747" y="12619"/>
                          <a:pt x="2165180" y="12619"/>
                        </a:cubicBezTo>
                        <a:close/>
                        <a:moveTo>
                          <a:pt x="1911163" y="12619"/>
                        </a:moveTo>
                        <a:lnTo>
                          <a:pt x="1784155" y="12619"/>
                        </a:lnTo>
                        <a:cubicBezTo>
                          <a:pt x="1780589" y="12619"/>
                          <a:pt x="1777846" y="9876"/>
                          <a:pt x="1777846" y="6309"/>
                        </a:cubicBezTo>
                        <a:cubicBezTo>
                          <a:pt x="1777846" y="2743"/>
                          <a:pt x="1780589" y="0"/>
                          <a:pt x="1784155" y="0"/>
                        </a:cubicBezTo>
                        <a:lnTo>
                          <a:pt x="1911163" y="0"/>
                        </a:lnTo>
                        <a:cubicBezTo>
                          <a:pt x="1914730" y="0"/>
                          <a:pt x="1917473" y="2743"/>
                          <a:pt x="1917473" y="6309"/>
                        </a:cubicBezTo>
                        <a:cubicBezTo>
                          <a:pt x="1917473" y="9876"/>
                          <a:pt x="1914730" y="12619"/>
                          <a:pt x="1911163" y="12619"/>
                        </a:cubicBezTo>
                        <a:close/>
                        <a:moveTo>
                          <a:pt x="1657147" y="12619"/>
                        </a:moveTo>
                        <a:lnTo>
                          <a:pt x="1530137" y="12619"/>
                        </a:lnTo>
                        <a:cubicBezTo>
                          <a:pt x="1526572" y="12619"/>
                          <a:pt x="1523829" y="9876"/>
                          <a:pt x="1523829" y="6309"/>
                        </a:cubicBezTo>
                        <a:cubicBezTo>
                          <a:pt x="1523829" y="2743"/>
                          <a:pt x="1526572" y="0"/>
                          <a:pt x="1530137" y="0"/>
                        </a:cubicBezTo>
                        <a:lnTo>
                          <a:pt x="1657147" y="0"/>
                        </a:lnTo>
                        <a:cubicBezTo>
                          <a:pt x="1660712" y="0"/>
                          <a:pt x="1663455" y="2743"/>
                          <a:pt x="1663455" y="6309"/>
                        </a:cubicBezTo>
                        <a:cubicBezTo>
                          <a:pt x="1663455" y="9876"/>
                          <a:pt x="1660712" y="12619"/>
                          <a:pt x="1657147" y="12619"/>
                        </a:cubicBezTo>
                        <a:close/>
                        <a:moveTo>
                          <a:pt x="1403129" y="12619"/>
                        </a:moveTo>
                        <a:lnTo>
                          <a:pt x="1276120" y="12619"/>
                        </a:lnTo>
                        <a:cubicBezTo>
                          <a:pt x="1272554" y="12619"/>
                          <a:pt x="1269811" y="9876"/>
                          <a:pt x="1269811" y="6309"/>
                        </a:cubicBezTo>
                        <a:cubicBezTo>
                          <a:pt x="1269811" y="2743"/>
                          <a:pt x="1272554" y="0"/>
                          <a:pt x="1276120" y="0"/>
                        </a:cubicBezTo>
                        <a:lnTo>
                          <a:pt x="1403129" y="0"/>
                        </a:lnTo>
                        <a:cubicBezTo>
                          <a:pt x="1406695" y="0"/>
                          <a:pt x="1409438" y="2743"/>
                          <a:pt x="1409438" y="6309"/>
                        </a:cubicBezTo>
                        <a:cubicBezTo>
                          <a:pt x="1409438" y="9876"/>
                          <a:pt x="1406695" y="12619"/>
                          <a:pt x="1403129" y="12619"/>
                        </a:cubicBezTo>
                        <a:close/>
                        <a:moveTo>
                          <a:pt x="1149112" y="12619"/>
                        </a:moveTo>
                        <a:lnTo>
                          <a:pt x="1022104" y="12619"/>
                        </a:lnTo>
                        <a:cubicBezTo>
                          <a:pt x="1018537" y="12619"/>
                          <a:pt x="1015794" y="9876"/>
                          <a:pt x="1015794" y="6309"/>
                        </a:cubicBezTo>
                        <a:cubicBezTo>
                          <a:pt x="1015794" y="2743"/>
                          <a:pt x="1018537" y="0"/>
                          <a:pt x="1022104" y="0"/>
                        </a:cubicBezTo>
                        <a:lnTo>
                          <a:pt x="1149112" y="0"/>
                        </a:lnTo>
                        <a:cubicBezTo>
                          <a:pt x="1152677" y="0"/>
                          <a:pt x="1155421" y="2743"/>
                          <a:pt x="1155421" y="6309"/>
                        </a:cubicBezTo>
                        <a:cubicBezTo>
                          <a:pt x="1155421" y="9876"/>
                          <a:pt x="1152677" y="12619"/>
                          <a:pt x="1149112" y="12619"/>
                        </a:cubicBezTo>
                        <a:close/>
                        <a:moveTo>
                          <a:pt x="895094" y="12619"/>
                        </a:moveTo>
                        <a:lnTo>
                          <a:pt x="768086" y="12619"/>
                        </a:lnTo>
                        <a:cubicBezTo>
                          <a:pt x="764520" y="12619"/>
                          <a:pt x="761776" y="9876"/>
                          <a:pt x="761776" y="6309"/>
                        </a:cubicBezTo>
                        <a:cubicBezTo>
                          <a:pt x="761776" y="2743"/>
                          <a:pt x="764520" y="0"/>
                          <a:pt x="768086" y="0"/>
                        </a:cubicBezTo>
                        <a:lnTo>
                          <a:pt x="895094" y="0"/>
                        </a:lnTo>
                        <a:cubicBezTo>
                          <a:pt x="898661" y="0"/>
                          <a:pt x="901405" y="2743"/>
                          <a:pt x="901405" y="6309"/>
                        </a:cubicBezTo>
                        <a:cubicBezTo>
                          <a:pt x="901405" y="9876"/>
                          <a:pt x="898661" y="12619"/>
                          <a:pt x="895094" y="12619"/>
                        </a:cubicBezTo>
                        <a:close/>
                        <a:moveTo>
                          <a:pt x="641077" y="12619"/>
                        </a:moveTo>
                        <a:lnTo>
                          <a:pt x="514069" y="12619"/>
                        </a:lnTo>
                        <a:cubicBezTo>
                          <a:pt x="510503" y="12619"/>
                          <a:pt x="507760" y="9876"/>
                          <a:pt x="507760" y="6309"/>
                        </a:cubicBezTo>
                        <a:cubicBezTo>
                          <a:pt x="507760" y="2743"/>
                          <a:pt x="510503" y="0"/>
                          <a:pt x="514069" y="0"/>
                        </a:cubicBezTo>
                        <a:lnTo>
                          <a:pt x="641077" y="0"/>
                        </a:lnTo>
                        <a:cubicBezTo>
                          <a:pt x="644644" y="0"/>
                          <a:pt x="647387" y="2743"/>
                          <a:pt x="647387" y="6309"/>
                        </a:cubicBezTo>
                        <a:cubicBezTo>
                          <a:pt x="647387" y="9876"/>
                          <a:pt x="644644" y="12619"/>
                          <a:pt x="641077" y="12619"/>
                        </a:cubicBezTo>
                        <a:close/>
                        <a:moveTo>
                          <a:pt x="387061" y="12619"/>
                        </a:moveTo>
                        <a:lnTo>
                          <a:pt x="260326" y="12619"/>
                        </a:lnTo>
                        <a:cubicBezTo>
                          <a:pt x="256761" y="12619"/>
                          <a:pt x="254017" y="9876"/>
                          <a:pt x="254017" y="6309"/>
                        </a:cubicBezTo>
                        <a:cubicBezTo>
                          <a:pt x="254017" y="2743"/>
                          <a:pt x="256761" y="0"/>
                          <a:pt x="260326" y="0"/>
                        </a:cubicBezTo>
                        <a:lnTo>
                          <a:pt x="387334" y="0"/>
                        </a:lnTo>
                        <a:cubicBezTo>
                          <a:pt x="390901" y="0"/>
                          <a:pt x="393644" y="2743"/>
                          <a:pt x="393644" y="6309"/>
                        </a:cubicBezTo>
                        <a:cubicBezTo>
                          <a:pt x="393644" y="9876"/>
                          <a:pt x="390627" y="12619"/>
                          <a:pt x="387061" y="12619"/>
                        </a:cubicBezTo>
                        <a:close/>
                        <a:moveTo>
                          <a:pt x="133318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6"/>
                          <a:pt x="136609" y="12619"/>
                          <a:pt x="133318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87" name="Freeform: Shape 186">
                    <a:extLst>
                      <a:ext uri="{FF2B5EF4-FFF2-40B4-BE49-F238E27FC236}">
                        <a16:creationId xmlns:a16="http://schemas.microsoft.com/office/drawing/2014/main" id="{67B55F99-462B-4C15-955C-5800B6FF9857}"/>
                      </a:ext>
                    </a:extLst>
                  </p:cNvPr>
                  <p:cNvSpPr/>
                  <p:nvPr/>
                </p:nvSpPr>
                <p:spPr>
                  <a:xfrm>
                    <a:off x="21694600" y="6604256"/>
                    <a:ext cx="76259" cy="12618"/>
                  </a:xfrm>
                  <a:custGeom>
                    <a:avLst/>
                    <a:gdLst>
                      <a:gd name="connsiteX0" fmla="*/ 69951 w 76259"/>
                      <a:gd name="connsiteY0" fmla="*/ 12619 h 12618"/>
                      <a:gd name="connsiteX1" fmla="*/ 6309 w 76259"/>
                      <a:gd name="connsiteY1" fmla="*/ 12619 h 12618"/>
                      <a:gd name="connsiteX2" fmla="*/ 0 w 76259"/>
                      <a:gd name="connsiteY2" fmla="*/ 6309 h 12618"/>
                      <a:gd name="connsiteX3" fmla="*/ 6309 w 76259"/>
                      <a:gd name="connsiteY3" fmla="*/ 0 h 12618"/>
                      <a:gd name="connsiteX4" fmla="*/ 69951 w 76259"/>
                      <a:gd name="connsiteY4" fmla="*/ 0 h 12618"/>
                      <a:gd name="connsiteX5" fmla="*/ 76259 w 76259"/>
                      <a:gd name="connsiteY5" fmla="*/ 6309 h 12618"/>
                      <a:gd name="connsiteX6" fmla="*/ 69951 w 76259"/>
                      <a:gd name="connsiteY6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6259" h="12618">
                        <a:moveTo>
                          <a:pt x="69951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951" y="0"/>
                        </a:lnTo>
                        <a:cubicBezTo>
                          <a:pt x="73516" y="0"/>
                          <a:pt x="76259" y="2743"/>
                          <a:pt x="76259" y="6309"/>
                        </a:cubicBezTo>
                        <a:cubicBezTo>
                          <a:pt x="76259" y="9876"/>
                          <a:pt x="73516" y="12619"/>
                          <a:pt x="69951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</p:grpSp>
            <p:grpSp>
              <p:nvGrpSpPr>
                <p:cNvPr id="188" name="Graphic 3">
                  <a:extLst>
                    <a:ext uri="{FF2B5EF4-FFF2-40B4-BE49-F238E27FC236}">
                      <a16:creationId xmlns:a16="http://schemas.microsoft.com/office/drawing/2014/main" id="{61E9F698-CE4F-49BA-9AEA-6FD0D76B4071}"/>
                    </a:ext>
                  </a:extLst>
                </p:cNvPr>
                <p:cNvGrpSpPr/>
                <p:nvPr/>
              </p:nvGrpSpPr>
              <p:grpSpPr>
                <a:xfrm>
                  <a:off x="11851847" y="7200620"/>
                  <a:ext cx="9919012" cy="12618"/>
                  <a:chOff x="11851847" y="7200620"/>
                  <a:chExt cx="9919012" cy="12618"/>
                </a:xfrm>
                <a:solidFill>
                  <a:srgbClr val="A5A7A8"/>
                </a:solidFill>
              </p:grpSpPr>
              <p:sp>
                <p:nvSpPr>
                  <p:cNvPr id="189" name="Freeform: Shape 188">
                    <a:extLst>
                      <a:ext uri="{FF2B5EF4-FFF2-40B4-BE49-F238E27FC236}">
                        <a16:creationId xmlns:a16="http://schemas.microsoft.com/office/drawing/2014/main" id="{B793EA45-5B5D-4922-B59D-135B2EDCCD3E}"/>
                      </a:ext>
                    </a:extLst>
                  </p:cNvPr>
                  <p:cNvSpPr/>
                  <p:nvPr/>
                </p:nvSpPr>
                <p:spPr>
                  <a:xfrm>
                    <a:off x="11851847" y="7200620"/>
                    <a:ext cx="75986" cy="12618"/>
                  </a:xfrm>
                  <a:custGeom>
                    <a:avLst/>
                    <a:gdLst>
                      <a:gd name="connsiteX0" fmla="*/ 69676 w 75986"/>
                      <a:gd name="connsiteY0" fmla="*/ 12619 h 12618"/>
                      <a:gd name="connsiteX1" fmla="*/ 6309 w 75986"/>
                      <a:gd name="connsiteY1" fmla="*/ 12619 h 12618"/>
                      <a:gd name="connsiteX2" fmla="*/ 0 w 75986"/>
                      <a:gd name="connsiteY2" fmla="*/ 6309 h 12618"/>
                      <a:gd name="connsiteX3" fmla="*/ 6309 w 75986"/>
                      <a:gd name="connsiteY3" fmla="*/ 0 h 12618"/>
                      <a:gd name="connsiteX4" fmla="*/ 69676 w 75986"/>
                      <a:gd name="connsiteY4" fmla="*/ 0 h 12618"/>
                      <a:gd name="connsiteX5" fmla="*/ 75986 w 75986"/>
                      <a:gd name="connsiteY5" fmla="*/ 6309 h 12618"/>
                      <a:gd name="connsiteX6" fmla="*/ 69676 w 75986"/>
                      <a:gd name="connsiteY6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986" h="12618">
                        <a:moveTo>
                          <a:pt x="69676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676" y="0"/>
                        </a:lnTo>
                        <a:cubicBezTo>
                          <a:pt x="73243" y="0"/>
                          <a:pt x="75986" y="2743"/>
                          <a:pt x="75986" y="6309"/>
                        </a:cubicBezTo>
                        <a:cubicBezTo>
                          <a:pt x="75986" y="9876"/>
                          <a:pt x="72968" y="12619"/>
                          <a:pt x="69676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90" name="Freeform: Shape 189">
                    <a:extLst>
                      <a:ext uri="{FF2B5EF4-FFF2-40B4-BE49-F238E27FC236}">
                        <a16:creationId xmlns:a16="http://schemas.microsoft.com/office/drawing/2014/main" id="{3427DBA2-92AF-439D-807C-8D7C407929A0}"/>
                      </a:ext>
                    </a:extLst>
                  </p:cNvPr>
                  <p:cNvSpPr/>
                  <p:nvPr/>
                </p:nvSpPr>
                <p:spPr>
                  <a:xfrm>
                    <a:off x="12042222" y="7200620"/>
                    <a:ext cx="393369" cy="12618"/>
                  </a:xfrm>
                  <a:custGeom>
                    <a:avLst/>
                    <a:gdLst>
                      <a:gd name="connsiteX0" fmla="*/ 387061 w 393369"/>
                      <a:gd name="connsiteY0" fmla="*/ 12619 h 12618"/>
                      <a:gd name="connsiteX1" fmla="*/ 260053 w 393369"/>
                      <a:gd name="connsiteY1" fmla="*/ 12619 h 12618"/>
                      <a:gd name="connsiteX2" fmla="*/ 253743 w 393369"/>
                      <a:gd name="connsiteY2" fmla="*/ 6309 h 12618"/>
                      <a:gd name="connsiteX3" fmla="*/ 260053 w 393369"/>
                      <a:gd name="connsiteY3" fmla="*/ 0 h 12618"/>
                      <a:gd name="connsiteX4" fmla="*/ 387061 w 393369"/>
                      <a:gd name="connsiteY4" fmla="*/ 0 h 12618"/>
                      <a:gd name="connsiteX5" fmla="*/ 393370 w 393369"/>
                      <a:gd name="connsiteY5" fmla="*/ 6309 h 12618"/>
                      <a:gd name="connsiteX6" fmla="*/ 387061 w 393369"/>
                      <a:gd name="connsiteY6" fmla="*/ 12619 h 12618"/>
                      <a:gd name="connsiteX7" fmla="*/ 133318 w 393369"/>
                      <a:gd name="connsiteY7" fmla="*/ 12619 h 12618"/>
                      <a:gd name="connsiteX8" fmla="*/ 6310 w 393369"/>
                      <a:gd name="connsiteY8" fmla="*/ 12619 h 12618"/>
                      <a:gd name="connsiteX9" fmla="*/ 0 w 393369"/>
                      <a:gd name="connsiteY9" fmla="*/ 6309 h 12618"/>
                      <a:gd name="connsiteX10" fmla="*/ 6310 w 393369"/>
                      <a:gd name="connsiteY10" fmla="*/ 0 h 12618"/>
                      <a:gd name="connsiteX11" fmla="*/ 133318 w 393369"/>
                      <a:gd name="connsiteY11" fmla="*/ 0 h 12618"/>
                      <a:gd name="connsiteX12" fmla="*/ 139627 w 393369"/>
                      <a:gd name="connsiteY12" fmla="*/ 6309 h 12618"/>
                      <a:gd name="connsiteX13" fmla="*/ 133318 w 393369"/>
                      <a:gd name="connsiteY13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93369" h="12618">
                        <a:moveTo>
                          <a:pt x="387061" y="12619"/>
                        </a:moveTo>
                        <a:lnTo>
                          <a:pt x="260053" y="12619"/>
                        </a:lnTo>
                        <a:cubicBezTo>
                          <a:pt x="256486" y="12619"/>
                          <a:pt x="253743" y="9876"/>
                          <a:pt x="253743" y="6309"/>
                        </a:cubicBezTo>
                        <a:cubicBezTo>
                          <a:pt x="253743" y="2743"/>
                          <a:pt x="256486" y="0"/>
                          <a:pt x="260053" y="0"/>
                        </a:cubicBezTo>
                        <a:lnTo>
                          <a:pt x="387061" y="0"/>
                        </a:lnTo>
                        <a:cubicBezTo>
                          <a:pt x="390627" y="0"/>
                          <a:pt x="393370" y="2743"/>
                          <a:pt x="393370" y="6309"/>
                        </a:cubicBezTo>
                        <a:cubicBezTo>
                          <a:pt x="393370" y="9876"/>
                          <a:pt x="390627" y="12619"/>
                          <a:pt x="387061" y="12619"/>
                        </a:cubicBezTo>
                        <a:close/>
                        <a:moveTo>
                          <a:pt x="133318" y="12619"/>
                        </a:moveTo>
                        <a:lnTo>
                          <a:pt x="6310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10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6"/>
                          <a:pt x="136610" y="12619"/>
                          <a:pt x="133318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91" name="Freeform: Shape 190">
                    <a:extLst>
                      <a:ext uri="{FF2B5EF4-FFF2-40B4-BE49-F238E27FC236}">
                        <a16:creationId xmlns:a16="http://schemas.microsoft.com/office/drawing/2014/main" id="{D37B3DA8-E54A-4D26-AF65-6FA63275E18D}"/>
                      </a:ext>
                    </a:extLst>
                  </p:cNvPr>
                  <p:cNvSpPr/>
                  <p:nvPr/>
                </p:nvSpPr>
                <p:spPr>
                  <a:xfrm>
                    <a:off x="12550257" y="7200620"/>
                    <a:ext cx="9029677" cy="12618"/>
                  </a:xfrm>
                  <a:custGeom>
                    <a:avLst/>
                    <a:gdLst>
                      <a:gd name="connsiteX0" fmla="*/ 9023369 w 9029677"/>
                      <a:gd name="connsiteY0" fmla="*/ 12619 h 12618"/>
                      <a:gd name="connsiteX1" fmla="*/ 8896361 w 9029677"/>
                      <a:gd name="connsiteY1" fmla="*/ 12619 h 12618"/>
                      <a:gd name="connsiteX2" fmla="*/ 8890051 w 9029677"/>
                      <a:gd name="connsiteY2" fmla="*/ 6309 h 12618"/>
                      <a:gd name="connsiteX3" fmla="*/ 8896361 w 9029677"/>
                      <a:gd name="connsiteY3" fmla="*/ 0 h 12618"/>
                      <a:gd name="connsiteX4" fmla="*/ 9023369 w 9029677"/>
                      <a:gd name="connsiteY4" fmla="*/ 0 h 12618"/>
                      <a:gd name="connsiteX5" fmla="*/ 9029678 w 9029677"/>
                      <a:gd name="connsiteY5" fmla="*/ 6309 h 12618"/>
                      <a:gd name="connsiteX6" fmla="*/ 9023369 w 9029677"/>
                      <a:gd name="connsiteY6" fmla="*/ 12619 h 12618"/>
                      <a:gd name="connsiteX7" fmla="*/ 8769352 w 9029677"/>
                      <a:gd name="connsiteY7" fmla="*/ 12619 h 12618"/>
                      <a:gd name="connsiteX8" fmla="*/ 8642344 w 9029677"/>
                      <a:gd name="connsiteY8" fmla="*/ 12619 h 12618"/>
                      <a:gd name="connsiteX9" fmla="*/ 8636033 w 9029677"/>
                      <a:gd name="connsiteY9" fmla="*/ 6309 h 12618"/>
                      <a:gd name="connsiteX10" fmla="*/ 8642344 w 9029677"/>
                      <a:gd name="connsiteY10" fmla="*/ 0 h 12618"/>
                      <a:gd name="connsiteX11" fmla="*/ 8769352 w 9029677"/>
                      <a:gd name="connsiteY11" fmla="*/ 0 h 12618"/>
                      <a:gd name="connsiteX12" fmla="*/ 8775662 w 9029677"/>
                      <a:gd name="connsiteY12" fmla="*/ 6309 h 12618"/>
                      <a:gd name="connsiteX13" fmla="*/ 8769352 w 9029677"/>
                      <a:gd name="connsiteY13" fmla="*/ 12619 h 12618"/>
                      <a:gd name="connsiteX14" fmla="*/ 8515334 w 9029677"/>
                      <a:gd name="connsiteY14" fmla="*/ 12619 h 12618"/>
                      <a:gd name="connsiteX15" fmla="*/ 8388326 w 9029677"/>
                      <a:gd name="connsiteY15" fmla="*/ 12619 h 12618"/>
                      <a:gd name="connsiteX16" fmla="*/ 8382018 w 9029677"/>
                      <a:gd name="connsiteY16" fmla="*/ 6309 h 12618"/>
                      <a:gd name="connsiteX17" fmla="*/ 8388326 w 9029677"/>
                      <a:gd name="connsiteY17" fmla="*/ 0 h 12618"/>
                      <a:gd name="connsiteX18" fmla="*/ 8515334 w 9029677"/>
                      <a:gd name="connsiteY18" fmla="*/ 0 h 12618"/>
                      <a:gd name="connsiteX19" fmla="*/ 8521644 w 9029677"/>
                      <a:gd name="connsiteY19" fmla="*/ 6309 h 12618"/>
                      <a:gd name="connsiteX20" fmla="*/ 8515334 w 9029677"/>
                      <a:gd name="connsiteY20" fmla="*/ 12619 h 12618"/>
                      <a:gd name="connsiteX21" fmla="*/ 8261318 w 9029677"/>
                      <a:gd name="connsiteY21" fmla="*/ 12619 h 12618"/>
                      <a:gd name="connsiteX22" fmla="*/ 8134309 w 9029677"/>
                      <a:gd name="connsiteY22" fmla="*/ 12619 h 12618"/>
                      <a:gd name="connsiteX23" fmla="*/ 8128000 w 9029677"/>
                      <a:gd name="connsiteY23" fmla="*/ 6309 h 12618"/>
                      <a:gd name="connsiteX24" fmla="*/ 8134309 w 9029677"/>
                      <a:gd name="connsiteY24" fmla="*/ 0 h 12618"/>
                      <a:gd name="connsiteX25" fmla="*/ 8261318 w 9029677"/>
                      <a:gd name="connsiteY25" fmla="*/ 0 h 12618"/>
                      <a:gd name="connsiteX26" fmla="*/ 8267627 w 9029677"/>
                      <a:gd name="connsiteY26" fmla="*/ 6309 h 12618"/>
                      <a:gd name="connsiteX27" fmla="*/ 8261318 w 9029677"/>
                      <a:gd name="connsiteY27" fmla="*/ 12619 h 12618"/>
                      <a:gd name="connsiteX28" fmla="*/ 8007301 w 9029677"/>
                      <a:gd name="connsiteY28" fmla="*/ 12619 h 12618"/>
                      <a:gd name="connsiteX29" fmla="*/ 7880292 w 9029677"/>
                      <a:gd name="connsiteY29" fmla="*/ 12619 h 12618"/>
                      <a:gd name="connsiteX30" fmla="*/ 7873983 w 9029677"/>
                      <a:gd name="connsiteY30" fmla="*/ 6309 h 12618"/>
                      <a:gd name="connsiteX31" fmla="*/ 7880292 w 9029677"/>
                      <a:gd name="connsiteY31" fmla="*/ 0 h 12618"/>
                      <a:gd name="connsiteX32" fmla="*/ 8007301 w 9029677"/>
                      <a:gd name="connsiteY32" fmla="*/ 0 h 12618"/>
                      <a:gd name="connsiteX33" fmla="*/ 8013610 w 9029677"/>
                      <a:gd name="connsiteY33" fmla="*/ 6309 h 12618"/>
                      <a:gd name="connsiteX34" fmla="*/ 8007301 w 9029677"/>
                      <a:gd name="connsiteY34" fmla="*/ 12619 h 12618"/>
                      <a:gd name="connsiteX35" fmla="*/ 7753284 w 9029677"/>
                      <a:gd name="connsiteY35" fmla="*/ 12619 h 12618"/>
                      <a:gd name="connsiteX36" fmla="*/ 7626276 w 9029677"/>
                      <a:gd name="connsiteY36" fmla="*/ 12619 h 12618"/>
                      <a:gd name="connsiteX37" fmla="*/ 7619965 w 9029677"/>
                      <a:gd name="connsiteY37" fmla="*/ 6309 h 12618"/>
                      <a:gd name="connsiteX38" fmla="*/ 7626276 w 9029677"/>
                      <a:gd name="connsiteY38" fmla="*/ 0 h 12618"/>
                      <a:gd name="connsiteX39" fmla="*/ 7753284 w 9029677"/>
                      <a:gd name="connsiteY39" fmla="*/ 0 h 12618"/>
                      <a:gd name="connsiteX40" fmla="*/ 7759592 w 9029677"/>
                      <a:gd name="connsiteY40" fmla="*/ 6309 h 12618"/>
                      <a:gd name="connsiteX41" fmla="*/ 7753284 w 9029677"/>
                      <a:gd name="connsiteY41" fmla="*/ 12619 h 12618"/>
                      <a:gd name="connsiteX42" fmla="*/ 7499266 w 9029677"/>
                      <a:gd name="connsiteY42" fmla="*/ 12619 h 12618"/>
                      <a:gd name="connsiteX43" fmla="*/ 7372258 w 9029677"/>
                      <a:gd name="connsiteY43" fmla="*/ 12619 h 12618"/>
                      <a:gd name="connsiteX44" fmla="*/ 7365948 w 9029677"/>
                      <a:gd name="connsiteY44" fmla="*/ 6309 h 12618"/>
                      <a:gd name="connsiteX45" fmla="*/ 7372258 w 9029677"/>
                      <a:gd name="connsiteY45" fmla="*/ 0 h 12618"/>
                      <a:gd name="connsiteX46" fmla="*/ 7499266 w 9029677"/>
                      <a:gd name="connsiteY46" fmla="*/ 0 h 12618"/>
                      <a:gd name="connsiteX47" fmla="*/ 7505576 w 9029677"/>
                      <a:gd name="connsiteY47" fmla="*/ 6309 h 12618"/>
                      <a:gd name="connsiteX48" fmla="*/ 7499266 w 9029677"/>
                      <a:gd name="connsiteY48" fmla="*/ 12619 h 12618"/>
                      <a:gd name="connsiteX49" fmla="*/ 7245249 w 9029677"/>
                      <a:gd name="connsiteY49" fmla="*/ 12619 h 12618"/>
                      <a:gd name="connsiteX50" fmla="*/ 7118241 w 9029677"/>
                      <a:gd name="connsiteY50" fmla="*/ 12619 h 12618"/>
                      <a:gd name="connsiteX51" fmla="*/ 7111932 w 9029677"/>
                      <a:gd name="connsiteY51" fmla="*/ 6309 h 12618"/>
                      <a:gd name="connsiteX52" fmla="*/ 7118241 w 9029677"/>
                      <a:gd name="connsiteY52" fmla="*/ 0 h 12618"/>
                      <a:gd name="connsiteX53" fmla="*/ 7245249 w 9029677"/>
                      <a:gd name="connsiteY53" fmla="*/ 0 h 12618"/>
                      <a:gd name="connsiteX54" fmla="*/ 7251559 w 9029677"/>
                      <a:gd name="connsiteY54" fmla="*/ 6309 h 12618"/>
                      <a:gd name="connsiteX55" fmla="*/ 7245249 w 9029677"/>
                      <a:gd name="connsiteY55" fmla="*/ 12619 h 12618"/>
                      <a:gd name="connsiteX56" fmla="*/ 6991233 w 9029677"/>
                      <a:gd name="connsiteY56" fmla="*/ 12619 h 12618"/>
                      <a:gd name="connsiteX57" fmla="*/ 6864223 w 9029677"/>
                      <a:gd name="connsiteY57" fmla="*/ 12619 h 12618"/>
                      <a:gd name="connsiteX58" fmla="*/ 6857915 w 9029677"/>
                      <a:gd name="connsiteY58" fmla="*/ 6309 h 12618"/>
                      <a:gd name="connsiteX59" fmla="*/ 6864223 w 9029677"/>
                      <a:gd name="connsiteY59" fmla="*/ 0 h 12618"/>
                      <a:gd name="connsiteX60" fmla="*/ 6991233 w 9029677"/>
                      <a:gd name="connsiteY60" fmla="*/ 0 h 12618"/>
                      <a:gd name="connsiteX61" fmla="*/ 6997541 w 9029677"/>
                      <a:gd name="connsiteY61" fmla="*/ 6309 h 12618"/>
                      <a:gd name="connsiteX62" fmla="*/ 6991233 w 9029677"/>
                      <a:gd name="connsiteY62" fmla="*/ 12619 h 12618"/>
                      <a:gd name="connsiteX63" fmla="*/ 6737215 w 9029677"/>
                      <a:gd name="connsiteY63" fmla="*/ 12619 h 12618"/>
                      <a:gd name="connsiteX64" fmla="*/ 6610206 w 9029677"/>
                      <a:gd name="connsiteY64" fmla="*/ 12619 h 12618"/>
                      <a:gd name="connsiteX65" fmla="*/ 6603897 w 9029677"/>
                      <a:gd name="connsiteY65" fmla="*/ 6309 h 12618"/>
                      <a:gd name="connsiteX66" fmla="*/ 6610206 w 9029677"/>
                      <a:gd name="connsiteY66" fmla="*/ 0 h 12618"/>
                      <a:gd name="connsiteX67" fmla="*/ 6737215 w 9029677"/>
                      <a:gd name="connsiteY67" fmla="*/ 0 h 12618"/>
                      <a:gd name="connsiteX68" fmla="*/ 6743524 w 9029677"/>
                      <a:gd name="connsiteY68" fmla="*/ 6309 h 12618"/>
                      <a:gd name="connsiteX69" fmla="*/ 6737215 w 9029677"/>
                      <a:gd name="connsiteY69" fmla="*/ 12619 h 12618"/>
                      <a:gd name="connsiteX70" fmla="*/ 6483198 w 9029677"/>
                      <a:gd name="connsiteY70" fmla="*/ 12619 h 12618"/>
                      <a:gd name="connsiteX71" fmla="*/ 6356190 w 9029677"/>
                      <a:gd name="connsiteY71" fmla="*/ 12619 h 12618"/>
                      <a:gd name="connsiteX72" fmla="*/ 6349880 w 9029677"/>
                      <a:gd name="connsiteY72" fmla="*/ 6309 h 12618"/>
                      <a:gd name="connsiteX73" fmla="*/ 6356190 w 9029677"/>
                      <a:gd name="connsiteY73" fmla="*/ 0 h 12618"/>
                      <a:gd name="connsiteX74" fmla="*/ 6483198 w 9029677"/>
                      <a:gd name="connsiteY74" fmla="*/ 0 h 12618"/>
                      <a:gd name="connsiteX75" fmla="*/ 6489507 w 9029677"/>
                      <a:gd name="connsiteY75" fmla="*/ 6309 h 12618"/>
                      <a:gd name="connsiteX76" fmla="*/ 6483198 w 9029677"/>
                      <a:gd name="connsiteY76" fmla="*/ 12619 h 12618"/>
                      <a:gd name="connsiteX77" fmla="*/ 6229180 w 9029677"/>
                      <a:gd name="connsiteY77" fmla="*/ 12619 h 12618"/>
                      <a:gd name="connsiteX78" fmla="*/ 6102172 w 9029677"/>
                      <a:gd name="connsiteY78" fmla="*/ 12619 h 12618"/>
                      <a:gd name="connsiteX79" fmla="*/ 6095862 w 9029677"/>
                      <a:gd name="connsiteY79" fmla="*/ 6309 h 12618"/>
                      <a:gd name="connsiteX80" fmla="*/ 6102172 w 9029677"/>
                      <a:gd name="connsiteY80" fmla="*/ 0 h 12618"/>
                      <a:gd name="connsiteX81" fmla="*/ 6229180 w 9029677"/>
                      <a:gd name="connsiteY81" fmla="*/ 0 h 12618"/>
                      <a:gd name="connsiteX82" fmla="*/ 6235490 w 9029677"/>
                      <a:gd name="connsiteY82" fmla="*/ 6309 h 12618"/>
                      <a:gd name="connsiteX83" fmla="*/ 6229180 w 9029677"/>
                      <a:gd name="connsiteY83" fmla="*/ 12619 h 12618"/>
                      <a:gd name="connsiteX84" fmla="*/ 5975163 w 9029677"/>
                      <a:gd name="connsiteY84" fmla="*/ 12619 h 12618"/>
                      <a:gd name="connsiteX85" fmla="*/ 5848155 w 9029677"/>
                      <a:gd name="connsiteY85" fmla="*/ 12619 h 12618"/>
                      <a:gd name="connsiteX86" fmla="*/ 5841846 w 9029677"/>
                      <a:gd name="connsiteY86" fmla="*/ 6309 h 12618"/>
                      <a:gd name="connsiteX87" fmla="*/ 5848155 w 9029677"/>
                      <a:gd name="connsiteY87" fmla="*/ 0 h 12618"/>
                      <a:gd name="connsiteX88" fmla="*/ 5975163 w 9029677"/>
                      <a:gd name="connsiteY88" fmla="*/ 0 h 12618"/>
                      <a:gd name="connsiteX89" fmla="*/ 5981473 w 9029677"/>
                      <a:gd name="connsiteY89" fmla="*/ 6309 h 12618"/>
                      <a:gd name="connsiteX90" fmla="*/ 5975163 w 9029677"/>
                      <a:gd name="connsiteY90" fmla="*/ 12619 h 12618"/>
                      <a:gd name="connsiteX91" fmla="*/ 5721147 w 9029677"/>
                      <a:gd name="connsiteY91" fmla="*/ 12619 h 12618"/>
                      <a:gd name="connsiteX92" fmla="*/ 5594138 w 9029677"/>
                      <a:gd name="connsiteY92" fmla="*/ 12619 h 12618"/>
                      <a:gd name="connsiteX93" fmla="*/ 5587829 w 9029677"/>
                      <a:gd name="connsiteY93" fmla="*/ 6309 h 12618"/>
                      <a:gd name="connsiteX94" fmla="*/ 5594138 w 9029677"/>
                      <a:gd name="connsiteY94" fmla="*/ 0 h 12618"/>
                      <a:gd name="connsiteX95" fmla="*/ 5721147 w 9029677"/>
                      <a:gd name="connsiteY95" fmla="*/ 0 h 12618"/>
                      <a:gd name="connsiteX96" fmla="*/ 5727456 w 9029677"/>
                      <a:gd name="connsiteY96" fmla="*/ 6309 h 12618"/>
                      <a:gd name="connsiteX97" fmla="*/ 5721147 w 9029677"/>
                      <a:gd name="connsiteY97" fmla="*/ 12619 h 12618"/>
                      <a:gd name="connsiteX98" fmla="*/ 5467130 w 9029677"/>
                      <a:gd name="connsiteY98" fmla="*/ 12619 h 12618"/>
                      <a:gd name="connsiteX99" fmla="*/ 5340120 w 9029677"/>
                      <a:gd name="connsiteY99" fmla="*/ 12619 h 12618"/>
                      <a:gd name="connsiteX100" fmla="*/ 5333811 w 9029677"/>
                      <a:gd name="connsiteY100" fmla="*/ 6309 h 12618"/>
                      <a:gd name="connsiteX101" fmla="*/ 5340120 w 9029677"/>
                      <a:gd name="connsiteY101" fmla="*/ 0 h 12618"/>
                      <a:gd name="connsiteX102" fmla="*/ 5467130 w 9029677"/>
                      <a:gd name="connsiteY102" fmla="*/ 0 h 12618"/>
                      <a:gd name="connsiteX103" fmla="*/ 5473438 w 9029677"/>
                      <a:gd name="connsiteY103" fmla="*/ 6309 h 12618"/>
                      <a:gd name="connsiteX104" fmla="*/ 5467130 w 9029677"/>
                      <a:gd name="connsiteY104" fmla="*/ 12619 h 12618"/>
                      <a:gd name="connsiteX105" fmla="*/ 5213387 w 9029677"/>
                      <a:gd name="connsiteY105" fmla="*/ 12619 h 12618"/>
                      <a:gd name="connsiteX106" fmla="*/ 5086377 w 9029677"/>
                      <a:gd name="connsiteY106" fmla="*/ 12619 h 12618"/>
                      <a:gd name="connsiteX107" fmla="*/ 5080069 w 9029677"/>
                      <a:gd name="connsiteY107" fmla="*/ 6309 h 12618"/>
                      <a:gd name="connsiteX108" fmla="*/ 5086377 w 9029677"/>
                      <a:gd name="connsiteY108" fmla="*/ 0 h 12618"/>
                      <a:gd name="connsiteX109" fmla="*/ 5213387 w 9029677"/>
                      <a:gd name="connsiteY109" fmla="*/ 0 h 12618"/>
                      <a:gd name="connsiteX110" fmla="*/ 5219695 w 9029677"/>
                      <a:gd name="connsiteY110" fmla="*/ 6309 h 12618"/>
                      <a:gd name="connsiteX111" fmla="*/ 5213387 w 9029677"/>
                      <a:gd name="connsiteY111" fmla="*/ 12619 h 12618"/>
                      <a:gd name="connsiteX112" fmla="*/ 4959369 w 9029677"/>
                      <a:gd name="connsiteY112" fmla="*/ 12619 h 12618"/>
                      <a:gd name="connsiteX113" fmla="*/ 4832361 w 9029677"/>
                      <a:gd name="connsiteY113" fmla="*/ 12619 h 12618"/>
                      <a:gd name="connsiteX114" fmla="*/ 4826051 w 9029677"/>
                      <a:gd name="connsiteY114" fmla="*/ 6309 h 12618"/>
                      <a:gd name="connsiteX115" fmla="*/ 4832361 w 9029677"/>
                      <a:gd name="connsiteY115" fmla="*/ 0 h 12618"/>
                      <a:gd name="connsiteX116" fmla="*/ 4959369 w 9029677"/>
                      <a:gd name="connsiteY116" fmla="*/ 0 h 12618"/>
                      <a:gd name="connsiteX117" fmla="*/ 4965678 w 9029677"/>
                      <a:gd name="connsiteY117" fmla="*/ 6309 h 12618"/>
                      <a:gd name="connsiteX118" fmla="*/ 4959369 w 9029677"/>
                      <a:gd name="connsiteY118" fmla="*/ 12619 h 12618"/>
                      <a:gd name="connsiteX119" fmla="*/ 4705352 w 9029677"/>
                      <a:gd name="connsiteY119" fmla="*/ 12619 h 12618"/>
                      <a:gd name="connsiteX120" fmla="*/ 4578344 w 9029677"/>
                      <a:gd name="connsiteY120" fmla="*/ 12619 h 12618"/>
                      <a:gd name="connsiteX121" fmla="*/ 4572034 w 9029677"/>
                      <a:gd name="connsiteY121" fmla="*/ 6309 h 12618"/>
                      <a:gd name="connsiteX122" fmla="*/ 4578344 w 9029677"/>
                      <a:gd name="connsiteY122" fmla="*/ 0 h 12618"/>
                      <a:gd name="connsiteX123" fmla="*/ 4705352 w 9029677"/>
                      <a:gd name="connsiteY123" fmla="*/ 0 h 12618"/>
                      <a:gd name="connsiteX124" fmla="*/ 4711662 w 9029677"/>
                      <a:gd name="connsiteY124" fmla="*/ 6309 h 12618"/>
                      <a:gd name="connsiteX125" fmla="*/ 4705352 w 9029677"/>
                      <a:gd name="connsiteY125" fmla="*/ 12619 h 12618"/>
                      <a:gd name="connsiteX126" fmla="*/ 4451334 w 9029677"/>
                      <a:gd name="connsiteY126" fmla="*/ 12619 h 12618"/>
                      <a:gd name="connsiteX127" fmla="*/ 4324326 w 9029677"/>
                      <a:gd name="connsiteY127" fmla="*/ 12619 h 12618"/>
                      <a:gd name="connsiteX128" fmla="*/ 4318018 w 9029677"/>
                      <a:gd name="connsiteY128" fmla="*/ 6309 h 12618"/>
                      <a:gd name="connsiteX129" fmla="*/ 4324326 w 9029677"/>
                      <a:gd name="connsiteY129" fmla="*/ 0 h 12618"/>
                      <a:gd name="connsiteX130" fmla="*/ 4451334 w 9029677"/>
                      <a:gd name="connsiteY130" fmla="*/ 0 h 12618"/>
                      <a:gd name="connsiteX131" fmla="*/ 4457645 w 9029677"/>
                      <a:gd name="connsiteY131" fmla="*/ 6309 h 12618"/>
                      <a:gd name="connsiteX132" fmla="*/ 4451334 w 9029677"/>
                      <a:gd name="connsiteY132" fmla="*/ 12619 h 12618"/>
                      <a:gd name="connsiteX133" fmla="*/ 4197318 w 9029677"/>
                      <a:gd name="connsiteY133" fmla="*/ 12619 h 12618"/>
                      <a:gd name="connsiteX134" fmla="*/ 4070309 w 9029677"/>
                      <a:gd name="connsiteY134" fmla="*/ 12619 h 12618"/>
                      <a:gd name="connsiteX135" fmla="*/ 4064000 w 9029677"/>
                      <a:gd name="connsiteY135" fmla="*/ 6309 h 12618"/>
                      <a:gd name="connsiteX136" fmla="*/ 4070309 w 9029677"/>
                      <a:gd name="connsiteY136" fmla="*/ 0 h 12618"/>
                      <a:gd name="connsiteX137" fmla="*/ 4197318 w 9029677"/>
                      <a:gd name="connsiteY137" fmla="*/ 0 h 12618"/>
                      <a:gd name="connsiteX138" fmla="*/ 4203627 w 9029677"/>
                      <a:gd name="connsiteY138" fmla="*/ 6309 h 12618"/>
                      <a:gd name="connsiteX139" fmla="*/ 4197318 w 9029677"/>
                      <a:gd name="connsiteY139" fmla="*/ 12619 h 12618"/>
                      <a:gd name="connsiteX140" fmla="*/ 3943301 w 9029677"/>
                      <a:gd name="connsiteY140" fmla="*/ 12619 h 12618"/>
                      <a:gd name="connsiteX141" fmla="*/ 3816291 w 9029677"/>
                      <a:gd name="connsiteY141" fmla="*/ 12619 h 12618"/>
                      <a:gd name="connsiteX142" fmla="*/ 3809983 w 9029677"/>
                      <a:gd name="connsiteY142" fmla="*/ 6309 h 12618"/>
                      <a:gd name="connsiteX143" fmla="*/ 3816291 w 9029677"/>
                      <a:gd name="connsiteY143" fmla="*/ 0 h 12618"/>
                      <a:gd name="connsiteX144" fmla="*/ 3943301 w 9029677"/>
                      <a:gd name="connsiteY144" fmla="*/ 0 h 12618"/>
                      <a:gd name="connsiteX145" fmla="*/ 3949610 w 9029677"/>
                      <a:gd name="connsiteY145" fmla="*/ 6309 h 12618"/>
                      <a:gd name="connsiteX146" fmla="*/ 3943301 w 9029677"/>
                      <a:gd name="connsiteY146" fmla="*/ 12619 h 12618"/>
                      <a:gd name="connsiteX147" fmla="*/ 3689283 w 9029677"/>
                      <a:gd name="connsiteY147" fmla="*/ 12619 h 12618"/>
                      <a:gd name="connsiteX148" fmla="*/ 3562275 w 9029677"/>
                      <a:gd name="connsiteY148" fmla="*/ 12619 h 12618"/>
                      <a:gd name="connsiteX149" fmla="*/ 3555965 w 9029677"/>
                      <a:gd name="connsiteY149" fmla="*/ 6309 h 12618"/>
                      <a:gd name="connsiteX150" fmla="*/ 3562275 w 9029677"/>
                      <a:gd name="connsiteY150" fmla="*/ 0 h 12618"/>
                      <a:gd name="connsiteX151" fmla="*/ 3689283 w 9029677"/>
                      <a:gd name="connsiteY151" fmla="*/ 0 h 12618"/>
                      <a:gd name="connsiteX152" fmla="*/ 3695592 w 9029677"/>
                      <a:gd name="connsiteY152" fmla="*/ 6309 h 12618"/>
                      <a:gd name="connsiteX153" fmla="*/ 3689283 w 9029677"/>
                      <a:gd name="connsiteY153" fmla="*/ 12619 h 12618"/>
                      <a:gd name="connsiteX154" fmla="*/ 3435266 w 9029677"/>
                      <a:gd name="connsiteY154" fmla="*/ 12619 h 12618"/>
                      <a:gd name="connsiteX155" fmla="*/ 3308258 w 9029677"/>
                      <a:gd name="connsiteY155" fmla="*/ 12619 h 12618"/>
                      <a:gd name="connsiteX156" fmla="*/ 3301948 w 9029677"/>
                      <a:gd name="connsiteY156" fmla="*/ 6309 h 12618"/>
                      <a:gd name="connsiteX157" fmla="*/ 3308258 w 9029677"/>
                      <a:gd name="connsiteY157" fmla="*/ 0 h 12618"/>
                      <a:gd name="connsiteX158" fmla="*/ 3435266 w 9029677"/>
                      <a:gd name="connsiteY158" fmla="*/ 0 h 12618"/>
                      <a:gd name="connsiteX159" fmla="*/ 3441576 w 9029677"/>
                      <a:gd name="connsiteY159" fmla="*/ 6309 h 12618"/>
                      <a:gd name="connsiteX160" fmla="*/ 3435266 w 9029677"/>
                      <a:gd name="connsiteY160" fmla="*/ 12619 h 12618"/>
                      <a:gd name="connsiteX161" fmla="*/ 3181249 w 9029677"/>
                      <a:gd name="connsiteY161" fmla="*/ 12619 h 12618"/>
                      <a:gd name="connsiteX162" fmla="*/ 3054241 w 9029677"/>
                      <a:gd name="connsiteY162" fmla="*/ 12619 h 12618"/>
                      <a:gd name="connsiteX163" fmla="*/ 3047932 w 9029677"/>
                      <a:gd name="connsiteY163" fmla="*/ 6309 h 12618"/>
                      <a:gd name="connsiteX164" fmla="*/ 3054241 w 9029677"/>
                      <a:gd name="connsiteY164" fmla="*/ 0 h 12618"/>
                      <a:gd name="connsiteX165" fmla="*/ 3181249 w 9029677"/>
                      <a:gd name="connsiteY165" fmla="*/ 0 h 12618"/>
                      <a:gd name="connsiteX166" fmla="*/ 3187559 w 9029677"/>
                      <a:gd name="connsiteY166" fmla="*/ 6309 h 12618"/>
                      <a:gd name="connsiteX167" fmla="*/ 3181249 w 9029677"/>
                      <a:gd name="connsiteY167" fmla="*/ 12619 h 12618"/>
                      <a:gd name="connsiteX168" fmla="*/ 2927233 w 9029677"/>
                      <a:gd name="connsiteY168" fmla="*/ 12619 h 12618"/>
                      <a:gd name="connsiteX169" fmla="*/ 2800223 w 9029677"/>
                      <a:gd name="connsiteY169" fmla="*/ 12619 h 12618"/>
                      <a:gd name="connsiteX170" fmla="*/ 2793914 w 9029677"/>
                      <a:gd name="connsiteY170" fmla="*/ 6309 h 12618"/>
                      <a:gd name="connsiteX171" fmla="*/ 2800223 w 9029677"/>
                      <a:gd name="connsiteY171" fmla="*/ 0 h 12618"/>
                      <a:gd name="connsiteX172" fmla="*/ 2927233 w 9029677"/>
                      <a:gd name="connsiteY172" fmla="*/ 0 h 12618"/>
                      <a:gd name="connsiteX173" fmla="*/ 2933541 w 9029677"/>
                      <a:gd name="connsiteY173" fmla="*/ 6309 h 12618"/>
                      <a:gd name="connsiteX174" fmla="*/ 2927233 w 9029677"/>
                      <a:gd name="connsiteY174" fmla="*/ 12619 h 12618"/>
                      <a:gd name="connsiteX175" fmla="*/ 2673215 w 9029677"/>
                      <a:gd name="connsiteY175" fmla="*/ 12619 h 12618"/>
                      <a:gd name="connsiteX176" fmla="*/ 2546206 w 9029677"/>
                      <a:gd name="connsiteY176" fmla="*/ 12619 h 12618"/>
                      <a:gd name="connsiteX177" fmla="*/ 2539897 w 9029677"/>
                      <a:gd name="connsiteY177" fmla="*/ 6309 h 12618"/>
                      <a:gd name="connsiteX178" fmla="*/ 2546206 w 9029677"/>
                      <a:gd name="connsiteY178" fmla="*/ 0 h 12618"/>
                      <a:gd name="connsiteX179" fmla="*/ 2673215 w 9029677"/>
                      <a:gd name="connsiteY179" fmla="*/ 0 h 12618"/>
                      <a:gd name="connsiteX180" fmla="*/ 2679524 w 9029677"/>
                      <a:gd name="connsiteY180" fmla="*/ 6309 h 12618"/>
                      <a:gd name="connsiteX181" fmla="*/ 2673215 w 9029677"/>
                      <a:gd name="connsiteY181" fmla="*/ 12619 h 12618"/>
                      <a:gd name="connsiteX182" fmla="*/ 2419198 w 9029677"/>
                      <a:gd name="connsiteY182" fmla="*/ 12619 h 12618"/>
                      <a:gd name="connsiteX183" fmla="*/ 2292190 w 9029677"/>
                      <a:gd name="connsiteY183" fmla="*/ 12619 h 12618"/>
                      <a:gd name="connsiteX184" fmla="*/ 2285880 w 9029677"/>
                      <a:gd name="connsiteY184" fmla="*/ 6309 h 12618"/>
                      <a:gd name="connsiteX185" fmla="*/ 2292190 w 9029677"/>
                      <a:gd name="connsiteY185" fmla="*/ 0 h 12618"/>
                      <a:gd name="connsiteX186" fmla="*/ 2419198 w 9029677"/>
                      <a:gd name="connsiteY186" fmla="*/ 0 h 12618"/>
                      <a:gd name="connsiteX187" fmla="*/ 2425506 w 9029677"/>
                      <a:gd name="connsiteY187" fmla="*/ 6309 h 12618"/>
                      <a:gd name="connsiteX188" fmla="*/ 2419198 w 9029677"/>
                      <a:gd name="connsiteY188" fmla="*/ 12619 h 12618"/>
                      <a:gd name="connsiteX189" fmla="*/ 2165180 w 9029677"/>
                      <a:gd name="connsiteY189" fmla="*/ 12619 h 12618"/>
                      <a:gd name="connsiteX190" fmla="*/ 2038172 w 9029677"/>
                      <a:gd name="connsiteY190" fmla="*/ 12619 h 12618"/>
                      <a:gd name="connsiteX191" fmla="*/ 2031862 w 9029677"/>
                      <a:gd name="connsiteY191" fmla="*/ 6309 h 12618"/>
                      <a:gd name="connsiteX192" fmla="*/ 2038172 w 9029677"/>
                      <a:gd name="connsiteY192" fmla="*/ 0 h 12618"/>
                      <a:gd name="connsiteX193" fmla="*/ 2165180 w 9029677"/>
                      <a:gd name="connsiteY193" fmla="*/ 0 h 12618"/>
                      <a:gd name="connsiteX194" fmla="*/ 2171490 w 9029677"/>
                      <a:gd name="connsiteY194" fmla="*/ 6309 h 12618"/>
                      <a:gd name="connsiteX195" fmla="*/ 2165180 w 9029677"/>
                      <a:gd name="connsiteY195" fmla="*/ 12619 h 12618"/>
                      <a:gd name="connsiteX196" fmla="*/ 1911163 w 9029677"/>
                      <a:gd name="connsiteY196" fmla="*/ 12619 h 12618"/>
                      <a:gd name="connsiteX197" fmla="*/ 1784155 w 9029677"/>
                      <a:gd name="connsiteY197" fmla="*/ 12619 h 12618"/>
                      <a:gd name="connsiteX198" fmla="*/ 1777846 w 9029677"/>
                      <a:gd name="connsiteY198" fmla="*/ 6309 h 12618"/>
                      <a:gd name="connsiteX199" fmla="*/ 1784155 w 9029677"/>
                      <a:gd name="connsiteY199" fmla="*/ 0 h 12618"/>
                      <a:gd name="connsiteX200" fmla="*/ 1911163 w 9029677"/>
                      <a:gd name="connsiteY200" fmla="*/ 0 h 12618"/>
                      <a:gd name="connsiteX201" fmla="*/ 1917473 w 9029677"/>
                      <a:gd name="connsiteY201" fmla="*/ 6309 h 12618"/>
                      <a:gd name="connsiteX202" fmla="*/ 1911163 w 9029677"/>
                      <a:gd name="connsiteY202" fmla="*/ 12619 h 12618"/>
                      <a:gd name="connsiteX203" fmla="*/ 1657147 w 9029677"/>
                      <a:gd name="connsiteY203" fmla="*/ 12619 h 12618"/>
                      <a:gd name="connsiteX204" fmla="*/ 1530137 w 9029677"/>
                      <a:gd name="connsiteY204" fmla="*/ 12619 h 12618"/>
                      <a:gd name="connsiteX205" fmla="*/ 1523829 w 9029677"/>
                      <a:gd name="connsiteY205" fmla="*/ 6309 h 12618"/>
                      <a:gd name="connsiteX206" fmla="*/ 1530137 w 9029677"/>
                      <a:gd name="connsiteY206" fmla="*/ 0 h 12618"/>
                      <a:gd name="connsiteX207" fmla="*/ 1657147 w 9029677"/>
                      <a:gd name="connsiteY207" fmla="*/ 0 h 12618"/>
                      <a:gd name="connsiteX208" fmla="*/ 1663455 w 9029677"/>
                      <a:gd name="connsiteY208" fmla="*/ 6309 h 12618"/>
                      <a:gd name="connsiteX209" fmla="*/ 1657147 w 9029677"/>
                      <a:gd name="connsiteY209" fmla="*/ 12619 h 12618"/>
                      <a:gd name="connsiteX210" fmla="*/ 1403129 w 9029677"/>
                      <a:gd name="connsiteY210" fmla="*/ 12619 h 12618"/>
                      <a:gd name="connsiteX211" fmla="*/ 1276120 w 9029677"/>
                      <a:gd name="connsiteY211" fmla="*/ 12619 h 12618"/>
                      <a:gd name="connsiteX212" fmla="*/ 1269811 w 9029677"/>
                      <a:gd name="connsiteY212" fmla="*/ 6309 h 12618"/>
                      <a:gd name="connsiteX213" fmla="*/ 1276120 w 9029677"/>
                      <a:gd name="connsiteY213" fmla="*/ 0 h 12618"/>
                      <a:gd name="connsiteX214" fmla="*/ 1403129 w 9029677"/>
                      <a:gd name="connsiteY214" fmla="*/ 0 h 12618"/>
                      <a:gd name="connsiteX215" fmla="*/ 1409438 w 9029677"/>
                      <a:gd name="connsiteY215" fmla="*/ 6309 h 12618"/>
                      <a:gd name="connsiteX216" fmla="*/ 1403129 w 9029677"/>
                      <a:gd name="connsiteY216" fmla="*/ 12619 h 12618"/>
                      <a:gd name="connsiteX217" fmla="*/ 1149112 w 9029677"/>
                      <a:gd name="connsiteY217" fmla="*/ 12619 h 12618"/>
                      <a:gd name="connsiteX218" fmla="*/ 1022104 w 9029677"/>
                      <a:gd name="connsiteY218" fmla="*/ 12619 h 12618"/>
                      <a:gd name="connsiteX219" fmla="*/ 1015794 w 9029677"/>
                      <a:gd name="connsiteY219" fmla="*/ 6309 h 12618"/>
                      <a:gd name="connsiteX220" fmla="*/ 1022104 w 9029677"/>
                      <a:gd name="connsiteY220" fmla="*/ 0 h 12618"/>
                      <a:gd name="connsiteX221" fmla="*/ 1149112 w 9029677"/>
                      <a:gd name="connsiteY221" fmla="*/ 0 h 12618"/>
                      <a:gd name="connsiteX222" fmla="*/ 1155421 w 9029677"/>
                      <a:gd name="connsiteY222" fmla="*/ 6309 h 12618"/>
                      <a:gd name="connsiteX223" fmla="*/ 1149112 w 9029677"/>
                      <a:gd name="connsiteY223" fmla="*/ 12619 h 12618"/>
                      <a:gd name="connsiteX224" fmla="*/ 895094 w 9029677"/>
                      <a:gd name="connsiteY224" fmla="*/ 12619 h 12618"/>
                      <a:gd name="connsiteX225" fmla="*/ 768086 w 9029677"/>
                      <a:gd name="connsiteY225" fmla="*/ 12619 h 12618"/>
                      <a:gd name="connsiteX226" fmla="*/ 761776 w 9029677"/>
                      <a:gd name="connsiteY226" fmla="*/ 6309 h 12618"/>
                      <a:gd name="connsiteX227" fmla="*/ 768086 w 9029677"/>
                      <a:gd name="connsiteY227" fmla="*/ 0 h 12618"/>
                      <a:gd name="connsiteX228" fmla="*/ 895094 w 9029677"/>
                      <a:gd name="connsiteY228" fmla="*/ 0 h 12618"/>
                      <a:gd name="connsiteX229" fmla="*/ 901405 w 9029677"/>
                      <a:gd name="connsiteY229" fmla="*/ 6309 h 12618"/>
                      <a:gd name="connsiteX230" fmla="*/ 895094 w 9029677"/>
                      <a:gd name="connsiteY230" fmla="*/ 12619 h 12618"/>
                      <a:gd name="connsiteX231" fmla="*/ 641077 w 9029677"/>
                      <a:gd name="connsiteY231" fmla="*/ 12619 h 12618"/>
                      <a:gd name="connsiteX232" fmla="*/ 514069 w 9029677"/>
                      <a:gd name="connsiteY232" fmla="*/ 12619 h 12618"/>
                      <a:gd name="connsiteX233" fmla="*/ 507760 w 9029677"/>
                      <a:gd name="connsiteY233" fmla="*/ 6309 h 12618"/>
                      <a:gd name="connsiteX234" fmla="*/ 514069 w 9029677"/>
                      <a:gd name="connsiteY234" fmla="*/ 0 h 12618"/>
                      <a:gd name="connsiteX235" fmla="*/ 641077 w 9029677"/>
                      <a:gd name="connsiteY235" fmla="*/ 0 h 12618"/>
                      <a:gd name="connsiteX236" fmla="*/ 647387 w 9029677"/>
                      <a:gd name="connsiteY236" fmla="*/ 6309 h 12618"/>
                      <a:gd name="connsiteX237" fmla="*/ 641077 w 9029677"/>
                      <a:gd name="connsiteY237" fmla="*/ 12619 h 12618"/>
                      <a:gd name="connsiteX238" fmla="*/ 387061 w 9029677"/>
                      <a:gd name="connsiteY238" fmla="*/ 12619 h 12618"/>
                      <a:gd name="connsiteX239" fmla="*/ 260326 w 9029677"/>
                      <a:gd name="connsiteY239" fmla="*/ 12619 h 12618"/>
                      <a:gd name="connsiteX240" fmla="*/ 254017 w 9029677"/>
                      <a:gd name="connsiteY240" fmla="*/ 6309 h 12618"/>
                      <a:gd name="connsiteX241" fmla="*/ 260326 w 9029677"/>
                      <a:gd name="connsiteY241" fmla="*/ 0 h 12618"/>
                      <a:gd name="connsiteX242" fmla="*/ 387334 w 9029677"/>
                      <a:gd name="connsiteY242" fmla="*/ 0 h 12618"/>
                      <a:gd name="connsiteX243" fmla="*/ 393644 w 9029677"/>
                      <a:gd name="connsiteY243" fmla="*/ 6309 h 12618"/>
                      <a:gd name="connsiteX244" fmla="*/ 387061 w 9029677"/>
                      <a:gd name="connsiteY244" fmla="*/ 12619 h 12618"/>
                      <a:gd name="connsiteX245" fmla="*/ 133318 w 9029677"/>
                      <a:gd name="connsiteY245" fmla="*/ 12619 h 12618"/>
                      <a:gd name="connsiteX246" fmla="*/ 6309 w 9029677"/>
                      <a:gd name="connsiteY246" fmla="*/ 12619 h 12618"/>
                      <a:gd name="connsiteX247" fmla="*/ 0 w 9029677"/>
                      <a:gd name="connsiteY247" fmla="*/ 6309 h 12618"/>
                      <a:gd name="connsiteX248" fmla="*/ 6309 w 9029677"/>
                      <a:gd name="connsiteY248" fmla="*/ 0 h 12618"/>
                      <a:gd name="connsiteX249" fmla="*/ 133318 w 9029677"/>
                      <a:gd name="connsiteY249" fmla="*/ 0 h 12618"/>
                      <a:gd name="connsiteX250" fmla="*/ 139627 w 9029677"/>
                      <a:gd name="connsiteY250" fmla="*/ 6309 h 12618"/>
                      <a:gd name="connsiteX251" fmla="*/ 133318 w 9029677"/>
                      <a:gd name="connsiteY251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</a:cxnLst>
                    <a:rect l="l" t="t" r="r" b="b"/>
                    <a:pathLst>
                      <a:path w="9029677" h="12618">
                        <a:moveTo>
                          <a:pt x="9023369" y="12619"/>
                        </a:moveTo>
                        <a:lnTo>
                          <a:pt x="8896361" y="12619"/>
                        </a:lnTo>
                        <a:cubicBezTo>
                          <a:pt x="8892794" y="12619"/>
                          <a:pt x="8890051" y="9876"/>
                          <a:pt x="8890051" y="6309"/>
                        </a:cubicBezTo>
                        <a:cubicBezTo>
                          <a:pt x="8890051" y="2743"/>
                          <a:pt x="8892794" y="0"/>
                          <a:pt x="8896361" y="0"/>
                        </a:cubicBezTo>
                        <a:lnTo>
                          <a:pt x="9023369" y="0"/>
                        </a:lnTo>
                        <a:cubicBezTo>
                          <a:pt x="9026935" y="0"/>
                          <a:pt x="9029678" y="2743"/>
                          <a:pt x="9029678" y="6309"/>
                        </a:cubicBezTo>
                        <a:cubicBezTo>
                          <a:pt x="9029678" y="9876"/>
                          <a:pt x="9026935" y="12619"/>
                          <a:pt x="9023369" y="12619"/>
                        </a:cubicBezTo>
                        <a:close/>
                        <a:moveTo>
                          <a:pt x="8769352" y="12619"/>
                        </a:moveTo>
                        <a:lnTo>
                          <a:pt x="8642344" y="12619"/>
                        </a:lnTo>
                        <a:cubicBezTo>
                          <a:pt x="8638777" y="12619"/>
                          <a:pt x="8636033" y="9876"/>
                          <a:pt x="8636033" y="6309"/>
                        </a:cubicBezTo>
                        <a:cubicBezTo>
                          <a:pt x="8636033" y="2743"/>
                          <a:pt x="8638777" y="0"/>
                          <a:pt x="8642344" y="0"/>
                        </a:cubicBezTo>
                        <a:lnTo>
                          <a:pt x="8769352" y="0"/>
                        </a:lnTo>
                        <a:cubicBezTo>
                          <a:pt x="8772919" y="0"/>
                          <a:pt x="8775662" y="2743"/>
                          <a:pt x="8775662" y="6309"/>
                        </a:cubicBezTo>
                        <a:cubicBezTo>
                          <a:pt x="8775662" y="9876"/>
                          <a:pt x="8772919" y="12619"/>
                          <a:pt x="8769352" y="12619"/>
                        </a:cubicBezTo>
                        <a:close/>
                        <a:moveTo>
                          <a:pt x="8515334" y="12619"/>
                        </a:moveTo>
                        <a:lnTo>
                          <a:pt x="8388326" y="12619"/>
                        </a:lnTo>
                        <a:cubicBezTo>
                          <a:pt x="8384761" y="12619"/>
                          <a:pt x="8382018" y="9876"/>
                          <a:pt x="8382018" y="6309"/>
                        </a:cubicBezTo>
                        <a:cubicBezTo>
                          <a:pt x="8382018" y="2743"/>
                          <a:pt x="8384761" y="0"/>
                          <a:pt x="8388326" y="0"/>
                        </a:cubicBezTo>
                        <a:lnTo>
                          <a:pt x="8515334" y="0"/>
                        </a:lnTo>
                        <a:cubicBezTo>
                          <a:pt x="8518901" y="0"/>
                          <a:pt x="8521644" y="2743"/>
                          <a:pt x="8521644" y="6309"/>
                        </a:cubicBezTo>
                        <a:cubicBezTo>
                          <a:pt x="8521644" y="9876"/>
                          <a:pt x="8518901" y="12619"/>
                          <a:pt x="8515334" y="12619"/>
                        </a:cubicBezTo>
                        <a:close/>
                        <a:moveTo>
                          <a:pt x="8261318" y="12619"/>
                        </a:moveTo>
                        <a:lnTo>
                          <a:pt x="8134309" y="12619"/>
                        </a:lnTo>
                        <a:cubicBezTo>
                          <a:pt x="8130743" y="12619"/>
                          <a:pt x="8128000" y="9876"/>
                          <a:pt x="8128000" y="6309"/>
                        </a:cubicBezTo>
                        <a:cubicBezTo>
                          <a:pt x="8128000" y="2743"/>
                          <a:pt x="8130743" y="0"/>
                          <a:pt x="8134309" y="0"/>
                        </a:cubicBezTo>
                        <a:lnTo>
                          <a:pt x="8261318" y="0"/>
                        </a:lnTo>
                        <a:cubicBezTo>
                          <a:pt x="8264884" y="0"/>
                          <a:pt x="8267627" y="2743"/>
                          <a:pt x="8267627" y="6309"/>
                        </a:cubicBezTo>
                        <a:cubicBezTo>
                          <a:pt x="8267627" y="9876"/>
                          <a:pt x="8264884" y="12619"/>
                          <a:pt x="8261318" y="12619"/>
                        </a:cubicBezTo>
                        <a:close/>
                        <a:moveTo>
                          <a:pt x="8007301" y="12619"/>
                        </a:moveTo>
                        <a:lnTo>
                          <a:pt x="7880292" y="12619"/>
                        </a:lnTo>
                        <a:cubicBezTo>
                          <a:pt x="7876726" y="12619"/>
                          <a:pt x="7873983" y="9876"/>
                          <a:pt x="7873983" y="6309"/>
                        </a:cubicBezTo>
                        <a:cubicBezTo>
                          <a:pt x="7873983" y="2743"/>
                          <a:pt x="7876726" y="0"/>
                          <a:pt x="7880292" y="0"/>
                        </a:cubicBezTo>
                        <a:lnTo>
                          <a:pt x="8007301" y="0"/>
                        </a:lnTo>
                        <a:cubicBezTo>
                          <a:pt x="8010867" y="0"/>
                          <a:pt x="8013610" y="2743"/>
                          <a:pt x="8013610" y="6309"/>
                        </a:cubicBezTo>
                        <a:cubicBezTo>
                          <a:pt x="8013610" y="9876"/>
                          <a:pt x="8010867" y="12619"/>
                          <a:pt x="8007301" y="12619"/>
                        </a:cubicBezTo>
                        <a:close/>
                        <a:moveTo>
                          <a:pt x="7753284" y="12619"/>
                        </a:moveTo>
                        <a:lnTo>
                          <a:pt x="7626276" y="12619"/>
                        </a:lnTo>
                        <a:cubicBezTo>
                          <a:pt x="7622709" y="12619"/>
                          <a:pt x="7619965" y="9876"/>
                          <a:pt x="7619965" y="6309"/>
                        </a:cubicBezTo>
                        <a:cubicBezTo>
                          <a:pt x="7619965" y="2743"/>
                          <a:pt x="7622709" y="0"/>
                          <a:pt x="7626276" y="0"/>
                        </a:cubicBezTo>
                        <a:lnTo>
                          <a:pt x="7753284" y="0"/>
                        </a:lnTo>
                        <a:cubicBezTo>
                          <a:pt x="7756849" y="0"/>
                          <a:pt x="7759592" y="2743"/>
                          <a:pt x="7759592" y="6309"/>
                        </a:cubicBezTo>
                        <a:cubicBezTo>
                          <a:pt x="7759592" y="9876"/>
                          <a:pt x="7756849" y="12619"/>
                          <a:pt x="7753284" y="12619"/>
                        </a:cubicBezTo>
                        <a:close/>
                        <a:moveTo>
                          <a:pt x="7499266" y="12619"/>
                        </a:moveTo>
                        <a:lnTo>
                          <a:pt x="7372258" y="12619"/>
                        </a:lnTo>
                        <a:cubicBezTo>
                          <a:pt x="7368691" y="12619"/>
                          <a:pt x="7365948" y="9876"/>
                          <a:pt x="7365948" y="6309"/>
                        </a:cubicBezTo>
                        <a:cubicBezTo>
                          <a:pt x="7365948" y="2743"/>
                          <a:pt x="7368691" y="0"/>
                          <a:pt x="7372258" y="0"/>
                        </a:cubicBezTo>
                        <a:lnTo>
                          <a:pt x="7499266" y="0"/>
                        </a:lnTo>
                        <a:cubicBezTo>
                          <a:pt x="7502833" y="0"/>
                          <a:pt x="7505576" y="2743"/>
                          <a:pt x="7505576" y="6309"/>
                        </a:cubicBezTo>
                        <a:cubicBezTo>
                          <a:pt x="7505576" y="9876"/>
                          <a:pt x="7502833" y="12619"/>
                          <a:pt x="7499266" y="12619"/>
                        </a:cubicBezTo>
                        <a:close/>
                        <a:moveTo>
                          <a:pt x="7245249" y="12619"/>
                        </a:moveTo>
                        <a:lnTo>
                          <a:pt x="7118241" y="12619"/>
                        </a:lnTo>
                        <a:cubicBezTo>
                          <a:pt x="7114675" y="12619"/>
                          <a:pt x="7111932" y="9876"/>
                          <a:pt x="7111932" y="6309"/>
                        </a:cubicBezTo>
                        <a:cubicBezTo>
                          <a:pt x="7111932" y="2743"/>
                          <a:pt x="7114675" y="0"/>
                          <a:pt x="7118241" y="0"/>
                        </a:cubicBezTo>
                        <a:lnTo>
                          <a:pt x="7245249" y="0"/>
                        </a:lnTo>
                        <a:cubicBezTo>
                          <a:pt x="7248816" y="0"/>
                          <a:pt x="7251559" y="2743"/>
                          <a:pt x="7251559" y="6309"/>
                        </a:cubicBezTo>
                        <a:cubicBezTo>
                          <a:pt x="7251559" y="9876"/>
                          <a:pt x="7248816" y="12619"/>
                          <a:pt x="7245249" y="12619"/>
                        </a:cubicBezTo>
                        <a:close/>
                        <a:moveTo>
                          <a:pt x="6991233" y="12619"/>
                        </a:moveTo>
                        <a:lnTo>
                          <a:pt x="6864223" y="12619"/>
                        </a:lnTo>
                        <a:cubicBezTo>
                          <a:pt x="6860658" y="12619"/>
                          <a:pt x="6857915" y="9876"/>
                          <a:pt x="6857915" y="6309"/>
                        </a:cubicBezTo>
                        <a:cubicBezTo>
                          <a:pt x="6857915" y="2743"/>
                          <a:pt x="6860658" y="0"/>
                          <a:pt x="6864223" y="0"/>
                        </a:cubicBezTo>
                        <a:lnTo>
                          <a:pt x="6991233" y="0"/>
                        </a:lnTo>
                        <a:cubicBezTo>
                          <a:pt x="6994798" y="0"/>
                          <a:pt x="6997541" y="2743"/>
                          <a:pt x="6997541" y="6309"/>
                        </a:cubicBezTo>
                        <a:cubicBezTo>
                          <a:pt x="6997541" y="9876"/>
                          <a:pt x="6994798" y="12619"/>
                          <a:pt x="6991233" y="12619"/>
                        </a:cubicBezTo>
                        <a:close/>
                        <a:moveTo>
                          <a:pt x="6737215" y="12619"/>
                        </a:moveTo>
                        <a:lnTo>
                          <a:pt x="6610206" y="12619"/>
                        </a:lnTo>
                        <a:cubicBezTo>
                          <a:pt x="6606640" y="12619"/>
                          <a:pt x="6603897" y="9876"/>
                          <a:pt x="6603897" y="6309"/>
                        </a:cubicBezTo>
                        <a:cubicBezTo>
                          <a:pt x="6603897" y="2743"/>
                          <a:pt x="6606640" y="0"/>
                          <a:pt x="6610206" y="0"/>
                        </a:cubicBezTo>
                        <a:lnTo>
                          <a:pt x="6737215" y="0"/>
                        </a:lnTo>
                        <a:cubicBezTo>
                          <a:pt x="6740781" y="0"/>
                          <a:pt x="6743524" y="2743"/>
                          <a:pt x="6743524" y="6309"/>
                        </a:cubicBezTo>
                        <a:cubicBezTo>
                          <a:pt x="6743524" y="9876"/>
                          <a:pt x="6740781" y="12619"/>
                          <a:pt x="6737215" y="12619"/>
                        </a:cubicBezTo>
                        <a:close/>
                        <a:moveTo>
                          <a:pt x="6483198" y="12619"/>
                        </a:moveTo>
                        <a:lnTo>
                          <a:pt x="6356190" y="12619"/>
                        </a:lnTo>
                        <a:cubicBezTo>
                          <a:pt x="6352623" y="12619"/>
                          <a:pt x="6349880" y="9876"/>
                          <a:pt x="6349880" y="6309"/>
                        </a:cubicBezTo>
                        <a:cubicBezTo>
                          <a:pt x="6349880" y="2743"/>
                          <a:pt x="6352623" y="0"/>
                          <a:pt x="6356190" y="0"/>
                        </a:cubicBezTo>
                        <a:lnTo>
                          <a:pt x="6483198" y="0"/>
                        </a:lnTo>
                        <a:cubicBezTo>
                          <a:pt x="6486763" y="0"/>
                          <a:pt x="6489507" y="2743"/>
                          <a:pt x="6489507" y="6309"/>
                        </a:cubicBezTo>
                        <a:cubicBezTo>
                          <a:pt x="6489507" y="9876"/>
                          <a:pt x="6486763" y="12619"/>
                          <a:pt x="6483198" y="12619"/>
                        </a:cubicBezTo>
                        <a:close/>
                        <a:moveTo>
                          <a:pt x="6229180" y="12619"/>
                        </a:moveTo>
                        <a:lnTo>
                          <a:pt x="6102172" y="12619"/>
                        </a:lnTo>
                        <a:cubicBezTo>
                          <a:pt x="6098605" y="12619"/>
                          <a:pt x="6095862" y="9876"/>
                          <a:pt x="6095862" y="6309"/>
                        </a:cubicBezTo>
                        <a:cubicBezTo>
                          <a:pt x="6095862" y="2743"/>
                          <a:pt x="6098605" y="0"/>
                          <a:pt x="6102172" y="0"/>
                        </a:cubicBezTo>
                        <a:lnTo>
                          <a:pt x="6229180" y="0"/>
                        </a:lnTo>
                        <a:cubicBezTo>
                          <a:pt x="6232747" y="0"/>
                          <a:pt x="6235490" y="2743"/>
                          <a:pt x="6235490" y="6309"/>
                        </a:cubicBezTo>
                        <a:cubicBezTo>
                          <a:pt x="6235490" y="9876"/>
                          <a:pt x="6232747" y="12619"/>
                          <a:pt x="6229180" y="12619"/>
                        </a:cubicBezTo>
                        <a:close/>
                        <a:moveTo>
                          <a:pt x="5975163" y="12619"/>
                        </a:moveTo>
                        <a:lnTo>
                          <a:pt x="5848155" y="12619"/>
                        </a:lnTo>
                        <a:cubicBezTo>
                          <a:pt x="5844589" y="12619"/>
                          <a:pt x="5841846" y="9876"/>
                          <a:pt x="5841846" y="6309"/>
                        </a:cubicBezTo>
                        <a:cubicBezTo>
                          <a:pt x="5841846" y="2743"/>
                          <a:pt x="5844589" y="0"/>
                          <a:pt x="5848155" y="0"/>
                        </a:cubicBezTo>
                        <a:lnTo>
                          <a:pt x="5975163" y="0"/>
                        </a:lnTo>
                        <a:cubicBezTo>
                          <a:pt x="5978730" y="0"/>
                          <a:pt x="5981473" y="2743"/>
                          <a:pt x="5981473" y="6309"/>
                        </a:cubicBezTo>
                        <a:cubicBezTo>
                          <a:pt x="5981473" y="9876"/>
                          <a:pt x="5978730" y="12619"/>
                          <a:pt x="5975163" y="12619"/>
                        </a:cubicBezTo>
                        <a:close/>
                        <a:moveTo>
                          <a:pt x="5721147" y="12619"/>
                        </a:moveTo>
                        <a:lnTo>
                          <a:pt x="5594138" y="12619"/>
                        </a:lnTo>
                        <a:cubicBezTo>
                          <a:pt x="5590572" y="12619"/>
                          <a:pt x="5587829" y="9876"/>
                          <a:pt x="5587829" y="6309"/>
                        </a:cubicBezTo>
                        <a:cubicBezTo>
                          <a:pt x="5587829" y="2743"/>
                          <a:pt x="5590572" y="0"/>
                          <a:pt x="5594138" y="0"/>
                        </a:cubicBezTo>
                        <a:lnTo>
                          <a:pt x="5721147" y="0"/>
                        </a:lnTo>
                        <a:cubicBezTo>
                          <a:pt x="5724713" y="0"/>
                          <a:pt x="5727456" y="2743"/>
                          <a:pt x="5727456" y="6309"/>
                        </a:cubicBezTo>
                        <a:cubicBezTo>
                          <a:pt x="5727456" y="9876"/>
                          <a:pt x="5724713" y="12619"/>
                          <a:pt x="5721147" y="12619"/>
                        </a:cubicBezTo>
                        <a:close/>
                        <a:moveTo>
                          <a:pt x="5467130" y="12619"/>
                        </a:moveTo>
                        <a:lnTo>
                          <a:pt x="5340120" y="12619"/>
                        </a:lnTo>
                        <a:cubicBezTo>
                          <a:pt x="5336555" y="12619"/>
                          <a:pt x="5333811" y="9876"/>
                          <a:pt x="5333811" y="6309"/>
                        </a:cubicBezTo>
                        <a:cubicBezTo>
                          <a:pt x="5333811" y="2743"/>
                          <a:pt x="5336555" y="0"/>
                          <a:pt x="5340120" y="0"/>
                        </a:cubicBezTo>
                        <a:lnTo>
                          <a:pt x="5467130" y="0"/>
                        </a:lnTo>
                        <a:cubicBezTo>
                          <a:pt x="5470695" y="0"/>
                          <a:pt x="5473438" y="2743"/>
                          <a:pt x="5473438" y="6309"/>
                        </a:cubicBezTo>
                        <a:cubicBezTo>
                          <a:pt x="5473438" y="9876"/>
                          <a:pt x="5470695" y="12619"/>
                          <a:pt x="5467130" y="12619"/>
                        </a:cubicBezTo>
                        <a:close/>
                        <a:moveTo>
                          <a:pt x="5213387" y="12619"/>
                        </a:moveTo>
                        <a:lnTo>
                          <a:pt x="5086377" y="12619"/>
                        </a:lnTo>
                        <a:cubicBezTo>
                          <a:pt x="5082812" y="12619"/>
                          <a:pt x="5080069" y="9876"/>
                          <a:pt x="5080069" y="6309"/>
                        </a:cubicBezTo>
                        <a:cubicBezTo>
                          <a:pt x="5080069" y="2743"/>
                          <a:pt x="5082812" y="0"/>
                          <a:pt x="5086377" y="0"/>
                        </a:cubicBezTo>
                        <a:lnTo>
                          <a:pt x="5213387" y="0"/>
                        </a:lnTo>
                        <a:cubicBezTo>
                          <a:pt x="5216952" y="0"/>
                          <a:pt x="5219695" y="2743"/>
                          <a:pt x="5219695" y="6309"/>
                        </a:cubicBezTo>
                        <a:cubicBezTo>
                          <a:pt x="5219695" y="9876"/>
                          <a:pt x="5216678" y="12619"/>
                          <a:pt x="5213387" y="12619"/>
                        </a:cubicBezTo>
                        <a:close/>
                        <a:moveTo>
                          <a:pt x="4959369" y="12619"/>
                        </a:moveTo>
                        <a:lnTo>
                          <a:pt x="4832361" y="12619"/>
                        </a:lnTo>
                        <a:cubicBezTo>
                          <a:pt x="4828794" y="12619"/>
                          <a:pt x="4826051" y="9876"/>
                          <a:pt x="4826051" y="6309"/>
                        </a:cubicBezTo>
                        <a:cubicBezTo>
                          <a:pt x="4826051" y="2743"/>
                          <a:pt x="4828794" y="0"/>
                          <a:pt x="4832361" y="0"/>
                        </a:cubicBezTo>
                        <a:lnTo>
                          <a:pt x="4959369" y="0"/>
                        </a:lnTo>
                        <a:cubicBezTo>
                          <a:pt x="4962935" y="0"/>
                          <a:pt x="4965678" y="2743"/>
                          <a:pt x="4965678" y="6309"/>
                        </a:cubicBezTo>
                        <a:cubicBezTo>
                          <a:pt x="4965678" y="9876"/>
                          <a:pt x="4962662" y="12619"/>
                          <a:pt x="4959369" y="12619"/>
                        </a:cubicBezTo>
                        <a:close/>
                        <a:moveTo>
                          <a:pt x="4705352" y="12619"/>
                        </a:moveTo>
                        <a:lnTo>
                          <a:pt x="4578344" y="12619"/>
                        </a:lnTo>
                        <a:cubicBezTo>
                          <a:pt x="4574777" y="12619"/>
                          <a:pt x="4572034" y="9876"/>
                          <a:pt x="4572034" y="6309"/>
                        </a:cubicBezTo>
                        <a:cubicBezTo>
                          <a:pt x="4572034" y="2743"/>
                          <a:pt x="4574777" y="0"/>
                          <a:pt x="4578344" y="0"/>
                        </a:cubicBezTo>
                        <a:lnTo>
                          <a:pt x="4705352" y="0"/>
                        </a:lnTo>
                        <a:cubicBezTo>
                          <a:pt x="4708919" y="0"/>
                          <a:pt x="4711662" y="2743"/>
                          <a:pt x="4711662" y="6309"/>
                        </a:cubicBezTo>
                        <a:cubicBezTo>
                          <a:pt x="4711662" y="9876"/>
                          <a:pt x="4708644" y="12619"/>
                          <a:pt x="4705352" y="12619"/>
                        </a:cubicBezTo>
                        <a:close/>
                        <a:moveTo>
                          <a:pt x="4451334" y="12619"/>
                        </a:moveTo>
                        <a:lnTo>
                          <a:pt x="4324326" y="12619"/>
                        </a:lnTo>
                        <a:cubicBezTo>
                          <a:pt x="4320761" y="12619"/>
                          <a:pt x="4318018" y="9876"/>
                          <a:pt x="4318018" y="6309"/>
                        </a:cubicBezTo>
                        <a:cubicBezTo>
                          <a:pt x="4318018" y="2743"/>
                          <a:pt x="4320761" y="0"/>
                          <a:pt x="4324326" y="0"/>
                        </a:cubicBezTo>
                        <a:lnTo>
                          <a:pt x="4451334" y="0"/>
                        </a:lnTo>
                        <a:cubicBezTo>
                          <a:pt x="4454901" y="0"/>
                          <a:pt x="4457645" y="2743"/>
                          <a:pt x="4457645" y="6309"/>
                        </a:cubicBezTo>
                        <a:cubicBezTo>
                          <a:pt x="4457645" y="9876"/>
                          <a:pt x="4454627" y="12619"/>
                          <a:pt x="4451334" y="12619"/>
                        </a:cubicBezTo>
                        <a:close/>
                        <a:moveTo>
                          <a:pt x="4197318" y="12619"/>
                        </a:moveTo>
                        <a:lnTo>
                          <a:pt x="4070309" y="12619"/>
                        </a:lnTo>
                        <a:cubicBezTo>
                          <a:pt x="4066743" y="12619"/>
                          <a:pt x="4064000" y="9876"/>
                          <a:pt x="4064000" y="6309"/>
                        </a:cubicBezTo>
                        <a:cubicBezTo>
                          <a:pt x="4064000" y="2743"/>
                          <a:pt x="4066743" y="0"/>
                          <a:pt x="4070309" y="0"/>
                        </a:cubicBezTo>
                        <a:lnTo>
                          <a:pt x="4197318" y="0"/>
                        </a:lnTo>
                        <a:cubicBezTo>
                          <a:pt x="4200884" y="0"/>
                          <a:pt x="4203627" y="2743"/>
                          <a:pt x="4203627" y="6309"/>
                        </a:cubicBezTo>
                        <a:cubicBezTo>
                          <a:pt x="4203627" y="9876"/>
                          <a:pt x="4200884" y="12619"/>
                          <a:pt x="4197318" y="12619"/>
                        </a:cubicBezTo>
                        <a:close/>
                        <a:moveTo>
                          <a:pt x="3943301" y="12619"/>
                        </a:moveTo>
                        <a:lnTo>
                          <a:pt x="3816291" y="12619"/>
                        </a:lnTo>
                        <a:cubicBezTo>
                          <a:pt x="3812726" y="12619"/>
                          <a:pt x="3809983" y="9876"/>
                          <a:pt x="3809983" y="6309"/>
                        </a:cubicBezTo>
                        <a:cubicBezTo>
                          <a:pt x="3809983" y="2743"/>
                          <a:pt x="3812726" y="0"/>
                          <a:pt x="3816291" y="0"/>
                        </a:cubicBezTo>
                        <a:lnTo>
                          <a:pt x="3943301" y="0"/>
                        </a:lnTo>
                        <a:cubicBezTo>
                          <a:pt x="3946866" y="0"/>
                          <a:pt x="3949610" y="2743"/>
                          <a:pt x="3949610" y="6309"/>
                        </a:cubicBezTo>
                        <a:cubicBezTo>
                          <a:pt x="3949610" y="9876"/>
                          <a:pt x="3946866" y="12619"/>
                          <a:pt x="3943301" y="12619"/>
                        </a:cubicBezTo>
                        <a:close/>
                        <a:moveTo>
                          <a:pt x="3689283" y="12619"/>
                        </a:moveTo>
                        <a:lnTo>
                          <a:pt x="3562275" y="12619"/>
                        </a:lnTo>
                        <a:cubicBezTo>
                          <a:pt x="3558708" y="12619"/>
                          <a:pt x="3555965" y="9876"/>
                          <a:pt x="3555965" y="6309"/>
                        </a:cubicBezTo>
                        <a:cubicBezTo>
                          <a:pt x="3555965" y="2743"/>
                          <a:pt x="3558708" y="0"/>
                          <a:pt x="3562275" y="0"/>
                        </a:cubicBezTo>
                        <a:lnTo>
                          <a:pt x="3689283" y="0"/>
                        </a:lnTo>
                        <a:cubicBezTo>
                          <a:pt x="3692849" y="0"/>
                          <a:pt x="3695592" y="2743"/>
                          <a:pt x="3695592" y="6309"/>
                        </a:cubicBezTo>
                        <a:cubicBezTo>
                          <a:pt x="3695592" y="9876"/>
                          <a:pt x="3692849" y="12619"/>
                          <a:pt x="3689283" y="12619"/>
                        </a:cubicBezTo>
                        <a:close/>
                        <a:moveTo>
                          <a:pt x="3435266" y="12619"/>
                        </a:moveTo>
                        <a:lnTo>
                          <a:pt x="3308258" y="12619"/>
                        </a:lnTo>
                        <a:cubicBezTo>
                          <a:pt x="3304691" y="12619"/>
                          <a:pt x="3301948" y="9876"/>
                          <a:pt x="3301948" y="6309"/>
                        </a:cubicBezTo>
                        <a:cubicBezTo>
                          <a:pt x="3301948" y="2743"/>
                          <a:pt x="3304691" y="0"/>
                          <a:pt x="3308258" y="0"/>
                        </a:cubicBezTo>
                        <a:lnTo>
                          <a:pt x="3435266" y="0"/>
                        </a:lnTo>
                        <a:cubicBezTo>
                          <a:pt x="3438833" y="0"/>
                          <a:pt x="3441576" y="2743"/>
                          <a:pt x="3441576" y="6309"/>
                        </a:cubicBezTo>
                        <a:cubicBezTo>
                          <a:pt x="3441576" y="9876"/>
                          <a:pt x="3438833" y="12619"/>
                          <a:pt x="3435266" y="12619"/>
                        </a:cubicBezTo>
                        <a:close/>
                        <a:moveTo>
                          <a:pt x="3181249" y="12619"/>
                        </a:moveTo>
                        <a:lnTo>
                          <a:pt x="3054241" y="12619"/>
                        </a:lnTo>
                        <a:cubicBezTo>
                          <a:pt x="3050675" y="12619"/>
                          <a:pt x="3047932" y="9876"/>
                          <a:pt x="3047932" y="6309"/>
                        </a:cubicBezTo>
                        <a:cubicBezTo>
                          <a:pt x="3047932" y="2743"/>
                          <a:pt x="3050675" y="0"/>
                          <a:pt x="3054241" y="0"/>
                        </a:cubicBezTo>
                        <a:lnTo>
                          <a:pt x="3181249" y="0"/>
                        </a:lnTo>
                        <a:cubicBezTo>
                          <a:pt x="3184816" y="0"/>
                          <a:pt x="3187559" y="2743"/>
                          <a:pt x="3187559" y="6309"/>
                        </a:cubicBezTo>
                        <a:cubicBezTo>
                          <a:pt x="3187559" y="9876"/>
                          <a:pt x="3184816" y="12619"/>
                          <a:pt x="3181249" y="12619"/>
                        </a:cubicBezTo>
                        <a:close/>
                        <a:moveTo>
                          <a:pt x="2927233" y="12619"/>
                        </a:moveTo>
                        <a:lnTo>
                          <a:pt x="2800223" y="12619"/>
                        </a:lnTo>
                        <a:cubicBezTo>
                          <a:pt x="2796658" y="12619"/>
                          <a:pt x="2793914" y="9876"/>
                          <a:pt x="2793914" y="6309"/>
                        </a:cubicBezTo>
                        <a:cubicBezTo>
                          <a:pt x="2793914" y="2743"/>
                          <a:pt x="2796658" y="0"/>
                          <a:pt x="2800223" y="0"/>
                        </a:cubicBezTo>
                        <a:lnTo>
                          <a:pt x="2927233" y="0"/>
                        </a:lnTo>
                        <a:cubicBezTo>
                          <a:pt x="2930798" y="0"/>
                          <a:pt x="2933541" y="2743"/>
                          <a:pt x="2933541" y="6309"/>
                        </a:cubicBezTo>
                        <a:cubicBezTo>
                          <a:pt x="2933541" y="9876"/>
                          <a:pt x="2930798" y="12619"/>
                          <a:pt x="2927233" y="12619"/>
                        </a:cubicBezTo>
                        <a:close/>
                        <a:moveTo>
                          <a:pt x="2673215" y="12619"/>
                        </a:moveTo>
                        <a:lnTo>
                          <a:pt x="2546206" y="12619"/>
                        </a:lnTo>
                        <a:cubicBezTo>
                          <a:pt x="2542640" y="12619"/>
                          <a:pt x="2539897" y="9876"/>
                          <a:pt x="2539897" y="6309"/>
                        </a:cubicBezTo>
                        <a:cubicBezTo>
                          <a:pt x="2539897" y="2743"/>
                          <a:pt x="2542640" y="0"/>
                          <a:pt x="2546206" y="0"/>
                        </a:cubicBezTo>
                        <a:lnTo>
                          <a:pt x="2673215" y="0"/>
                        </a:lnTo>
                        <a:cubicBezTo>
                          <a:pt x="2676781" y="0"/>
                          <a:pt x="2679524" y="2743"/>
                          <a:pt x="2679524" y="6309"/>
                        </a:cubicBezTo>
                        <a:cubicBezTo>
                          <a:pt x="2679524" y="9876"/>
                          <a:pt x="2676781" y="12619"/>
                          <a:pt x="2673215" y="12619"/>
                        </a:cubicBezTo>
                        <a:close/>
                        <a:moveTo>
                          <a:pt x="2419198" y="12619"/>
                        </a:moveTo>
                        <a:lnTo>
                          <a:pt x="2292190" y="12619"/>
                        </a:lnTo>
                        <a:cubicBezTo>
                          <a:pt x="2288623" y="12619"/>
                          <a:pt x="2285880" y="9876"/>
                          <a:pt x="2285880" y="6309"/>
                        </a:cubicBezTo>
                        <a:cubicBezTo>
                          <a:pt x="2285880" y="2743"/>
                          <a:pt x="2288623" y="0"/>
                          <a:pt x="2292190" y="0"/>
                        </a:cubicBezTo>
                        <a:lnTo>
                          <a:pt x="2419198" y="0"/>
                        </a:lnTo>
                        <a:cubicBezTo>
                          <a:pt x="2422763" y="0"/>
                          <a:pt x="2425506" y="2743"/>
                          <a:pt x="2425506" y="6309"/>
                        </a:cubicBezTo>
                        <a:cubicBezTo>
                          <a:pt x="2425506" y="9876"/>
                          <a:pt x="2422763" y="12619"/>
                          <a:pt x="2419198" y="12619"/>
                        </a:cubicBezTo>
                        <a:close/>
                        <a:moveTo>
                          <a:pt x="2165180" y="12619"/>
                        </a:moveTo>
                        <a:lnTo>
                          <a:pt x="2038172" y="12619"/>
                        </a:lnTo>
                        <a:cubicBezTo>
                          <a:pt x="2034605" y="12619"/>
                          <a:pt x="2031862" y="9876"/>
                          <a:pt x="2031862" y="6309"/>
                        </a:cubicBezTo>
                        <a:cubicBezTo>
                          <a:pt x="2031862" y="2743"/>
                          <a:pt x="2034605" y="0"/>
                          <a:pt x="2038172" y="0"/>
                        </a:cubicBezTo>
                        <a:lnTo>
                          <a:pt x="2165180" y="0"/>
                        </a:lnTo>
                        <a:cubicBezTo>
                          <a:pt x="2168747" y="0"/>
                          <a:pt x="2171490" y="2743"/>
                          <a:pt x="2171490" y="6309"/>
                        </a:cubicBezTo>
                        <a:cubicBezTo>
                          <a:pt x="2171490" y="9876"/>
                          <a:pt x="2168747" y="12619"/>
                          <a:pt x="2165180" y="12619"/>
                        </a:cubicBezTo>
                        <a:close/>
                        <a:moveTo>
                          <a:pt x="1911163" y="12619"/>
                        </a:moveTo>
                        <a:lnTo>
                          <a:pt x="1784155" y="12619"/>
                        </a:lnTo>
                        <a:cubicBezTo>
                          <a:pt x="1780589" y="12619"/>
                          <a:pt x="1777846" y="9876"/>
                          <a:pt x="1777846" y="6309"/>
                        </a:cubicBezTo>
                        <a:cubicBezTo>
                          <a:pt x="1777846" y="2743"/>
                          <a:pt x="1780589" y="0"/>
                          <a:pt x="1784155" y="0"/>
                        </a:cubicBezTo>
                        <a:lnTo>
                          <a:pt x="1911163" y="0"/>
                        </a:lnTo>
                        <a:cubicBezTo>
                          <a:pt x="1914730" y="0"/>
                          <a:pt x="1917473" y="2743"/>
                          <a:pt x="1917473" y="6309"/>
                        </a:cubicBezTo>
                        <a:cubicBezTo>
                          <a:pt x="1917473" y="9876"/>
                          <a:pt x="1914730" y="12619"/>
                          <a:pt x="1911163" y="12619"/>
                        </a:cubicBezTo>
                        <a:close/>
                        <a:moveTo>
                          <a:pt x="1657147" y="12619"/>
                        </a:moveTo>
                        <a:lnTo>
                          <a:pt x="1530137" y="12619"/>
                        </a:lnTo>
                        <a:cubicBezTo>
                          <a:pt x="1526572" y="12619"/>
                          <a:pt x="1523829" y="9876"/>
                          <a:pt x="1523829" y="6309"/>
                        </a:cubicBezTo>
                        <a:cubicBezTo>
                          <a:pt x="1523829" y="2743"/>
                          <a:pt x="1526572" y="0"/>
                          <a:pt x="1530137" y="0"/>
                        </a:cubicBezTo>
                        <a:lnTo>
                          <a:pt x="1657147" y="0"/>
                        </a:lnTo>
                        <a:cubicBezTo>
                          <a:pt x="1660712" y="0"/>
                          <a:pt x="1663455" y="2743"/>
                          <a:pt x="1663455" y="6309"/>
                        </a:cubicBezTo>
                        <a:cubicBezTo>
                          <a:pt x="1663455" y="9876"/>
                          <a:pt x="1660712" y="12619"/>
                          <a:pt x="1657147" y="12619"/>
                        </a:cubicBezTo>
                        <a:close/>
                        <a:moveTo>
                          <a:pt x="1403129" y="12619"/>
                        </a:moveTo>
                        <a:lnTo>
                          <a:pt x="1276120" y="12619"/>
                        </a:lnTo>
                        <a:cubicBezTo>
                          <a:pt x="1272554" y="12619"/>
                          <a:pt x="1269811" y="9876"/>
                          <a:pt x="1269811" y="6309"/>
                        </a:cubicBezTo>
                        <a:cubicBezTo>
                          <a:pt x="1269811" y="2743"/>
                          <a:pt x="1272554" y="0"/>
                          <a:pt x="1276120" y="0"/>
                        </a:cubicBezTo>
                        <a:lnTo>
                          <a:pt x="1403129" y="0"/>
                        </a:lnTo>
                        <a:cubicBezTo>
                          <a:pt x="1406695" y="0"/>
                          <a:pt x="1409438" y="2743"/>
                          <a:pt x="1409438" y="6309"/>
                        </a:cubicBezTo>
                        <a:cubicBezTo>
                          <a:pt x="1409438" y="9876"/>
                          <a:pt x="1406695" y="12619"/>
                          <a:pt x="1403129" y="12619"/>
                        </a:cubicBezTo>
                        <a:close/>
                        <a:moveTo>
                          <a:pt x="1149112" y="12619"/>
                        </a:moveTo>
                        <a:lnTo>
                          <a:pt x="1022104" y="12619"/>
                        </a:lnTo>
                        <a:cubicBezTo>
                          <a:pt x="1018537" y="12619"/>
                          <a:pt x="1015794" y="9876"/>
                          <a:pt x="1015794" y="6309"/>
                        </a:cubicBezTo>
                        <a:cubicBezTo>
                          <a:pt x="1015794" y="2743"/>
                          <a:pt x="1018537" y="0"/>
                          <a:pt x="1022104" y="0"/>
                        </a:cubicBezTo>
                        <a:lnTo>
                          <a:pt x="1149112" y="0"/>
                        </a:lnTo>
                        <a:cubicBezTo>
                          <a:pt x="1152677" y="0"/>
                          <a:pt x="1155421" y="2743"/>
                          <a:pt x="1155421" y="6309"/>
                        </a:cubicBezTo>
                        <a:cubicBezTo>
                          <a:pt x="1155421" y="9876"/>
                          <a:pt x="1152677" y="12619"/>
                          <a:pt x="1149112" y="12619"/>
                        </a:cubicBezTo>
                        <a:close/>
                        <a:moveTo>
                          <a:pt x="895094" y="12619"/>
                        </a:moveTo>
                        <a:lnTo>
                          <a:pt x="768086" y="12619"/>
                        </a:lnTo>
                        <a:cubicBezTo>
                          <a:pt x="764520" y="12619"/>
                          <a:pt x="761776" y="9876"/>
                          <a:pt x="761776" y="6309"/>
                        </a:cubicBezTo>
                        <a:cubicBezTo>
                          <a:pt x="761776" y="2743"/>
                          <a:pt x="764520" y="0"/>
                          <a:pt x="768086" y="0"/>
                        </a:cubicBezTo>
                        <a:lnTo>
                          <a:pt x="895094" y="0"/>
                        </a:lnTo>
                        <a:cubicBezTo>
                          <a:pt x="898661" y="0"/>
                          <a:pt x="901405" y="2743"/>
                          <a:pt x="901405" y="6309"/>
                        </a:cubicBezTo>
                        <a:cubicBezTo>
                          <a:pt x="901405" y="9876"/>
                          <a:pt x="898661" y="12619"/>
                          <a:pt x="895094" y="12619"/>
                        </a:cubicBezTo>
                        <a:close/>
                        <a:moveTo>
                          <a:pt x="641077" y="12619"/>
                        </a:moveTo>
                        <a:lnTo>
                          <a:pt x="514069" y="12619"/>
                        </a:lnTo>
                        <a:cubicBezTo>
                          <a:pt x="510503" y="12619"/>
                          <a:pt x="507760" y="9876"/>
                          <a:pt x="507760" y="6309"/>
                        </a:cubicBezTo>
                        <a:cubicBezTo>
                          <a:pt x="507760" y="2743"/>
                          <a:pt x="510503" y="0"/>
                          <a:pt x="514069" y="0"/>
                        </a:cubicBezTo>
                        <a:lnTo>
                          <a:pt x="641077" y="0"/>
                        </a:lnTo>
                        <a:cubicBezTo>
                          <a:pt x="644644" y="0"/>
                          <a:pt x="647387" y="2743"/>
                          <a:pt x="647387" y="6309"/>
                        </a:cubicBezTo>
                        <a:cubicBezTo>
                          <a:pt x="647387" y="9876"/>
                          <a:pt x="644644" y="12619"/>
                          <a:pt x="641077" y="12619"/>
                        </a:cubicBezTo>
                        <a:close/>
                        <a:moveTo>
                          <a:pt x="387061" y="12619"/>
                        </a:moveTo>
                        <a:lnTo>
                          <a:pt x="260326" y="12619"/>
                        </a:lnTo>
                        <a:cubicBezTo>
                          <a:pt x="256761" y="12619"/>
                          <a:pt x="254017" y="9876"/>
                          <a:pt x="254017" y="6309"/>
                        </a:cubicBezTo>
                        <a:cubicBezTo>
                          <a:pt x="254017" y="2743"/>
                          <a:pt x="256761" y="0"/>
                          <a:pt x="260326" y="0"/>
                        </a:cubicBezTo>
                        <a:lnTo>
                          <a:pt x="387334" y="0"/>
                        </a:lnTo>
                        <a:cubicBezTo>
                          <a:pt x="390901" y="0"/>
                          <a:pt x="393644" y="2743"/>
                          <a:pt x="393644" y="6309"/>
                        </a:cubicBezTo>
                        <a:cubicBezTo>
                          <a:pt x="393644" y="9876"/>
                          <a:pt x="390627" y="12619"/>
                          <a:pt x="387061" y="12619"/>
                        </a:cubicBezTo>
                        <a:close/>
                        <a:moveTo>
                          <a:pt x="133318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6"/>
                          <a:pt x="136609" y="12619"/>
                          <a:pt x="133318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92" name="Freeform: Shape 191">
                    <a:extLst>
                      <a:ext uri="{FF2B5EF4-FFF2-40B4-BE49-F238E27FC236}">
                        <a16:creationId xmlns:a16="http://schemas.microsoft.com/office/drawing/2014/main" id="{84C369CD-AEF1-48FC-8966-EAD025FB6174}"/>
                      </a:ext>
                    </a:extLst>
                  </p:cNvPr>
                  <p:cNvSpPr/>
                  <p:nvPr/>
                </p:nvSpPr>
                <p:spPr>
                  <a:xfrm>
                    <a:off x="21694600" y="7200620"/>
                    <a:ext cx="76259" cy="12618"/>
                  </a:xfrm>
                  <a:custGeom>
                    <a:avLst/>
                    <a:gdLst>
                      <a:gd name="connsiteX0" fmla="*/ 69951 w 76259"/>
                      <a:gd name="connsiteY0" fmla="*/ 12619 h 12618"/>
                      <a:gd name="connsiteX1" fmla="*/ 6309 w 76259"/>
                      <a:gd name="connsiteY1" fmla="*/ 12619 h 12618"/>
                      <a:gd name="connsiteX2" fmla="*/ 0 w 76259"/>
                      <a:gd name="connsiteY2" fmla="*/ 6309 h 12618"/>
                      <a:gd name="connsiteX3" fmla="*/ 6309 w 76259"/>
                      <a:gd name="connsiteY3" fmla="*/ 0 h 12618"/>
                      <a:gd name="connsiteX4" fmla="*/ 69951 w 76259"/>
                      <a:gd name="connsiteY4" fmla="*/ 0 h 12618"/>
                      <a:gd name="connsiteX5" fmla="*/ 76259 w 76259"/>
                      <a:gd name="connsiteY5" fmla="*/ 6309 h 12618"/>
                      <a:gd name="connsiteX6" fmla="*/ 69951 w 76259"/>
                      <a:gd name="connsiteY6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6259" h="12618">
                        <a:moveTo>
                          <a:pt x="69951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951" y="0"/>
                        </a:lnTo>
                        <a:cubicBezTo>
                          <a:pt x="73516" y="0"/>
                          <a:pt x="76259" y="2743"/>
                          <a:pt x="76259" y="6309"/>
                        </a:cubicBezTo>
                        <a:cubicBezTo>
                          <a:pt x="76259" y="9876"/>
                          <a:pt x="73516" y="12619"/>
                          <a:pt x="69951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</p:grpSp>
            <p:grpSp>
              <p:nvGrpSpPr>
                <p:cNvPr id="193" name="Graphic 3">
                  <a:extLst>
                    <a:ext uri="{FF2B5EF4-FFF2-40B4-BE49-F238E27FC236}">
                      <a16:creationId xmlns:a16="http://schemas.microsoft.com/office/drawing/2014/main" id="{61E9F698-CE4F-49BA-9AEA-6FD0D76B4071}"/>
                    </a:ext>
                  </a:extLst>
                </p:cNvPr>
                <p:cNvGrpSpPr/>
                <p:nvPr/>
              </p:nvGrpSpPr>
              <p:grpSpPr>
                <a:xfrm>
                  <a:off x="11851847" y="7797259"/>
                  <a:ext cx="9919012" cy="12618"/>
                  <a:chOff x="11851847" y="7797259"/>
                  <a:chExt cx="9919012" cy="12618"/>
                </a:xfrm>
                <a:solidFill>
                  <a:srgbClr val="A5A7A8"/>
                </a:solidFill>
              </p:grpSpPr>
              <p:sp>
                <p:nvSpPr>
                  <p:cNvPr id="194" name="Freeform: Shape 193">
                    <a:extLst>
                      <a:ext uri="{FF2B5EF4-FFF2-40B4-BE49-F238E27FC236}">
                        <a16:creationId xmlns:a16="http://schemas.microsoft.com/office/drawing/2014/main" id="{6EECE9F3-1A44-41E8-9B0D-86E94573A42C}"/>
                      </a:ext>
                    </a:extLst>
                  </p:cNvPr>
                  <p:cNvSpPr/>
                  <p:nvPr/>
                </p:nvSpPr>
                <p:spPr>
                  <a:xfrm>
                    <a:off x="11851847" y="7797259"/>
                    <a:ext cx="75986" cy="12618"/>
                  </a:xfrm>
                  <a:custGeom>
                    <a:avLst/>
                    <a:gdLst>
                      <a:gd name="connsiteX0" fmla="*/ 69676 w 75986"/>
                      <a:gd name="connsiteY0" fmla="*/ 12619 h 12618"/>
                      <a:gd name="connsiteX1" fmla="*/ 6309 w 75986"/>
                      <a:gd name="connsiteY1" fmla="*/ 12619 h 12618"/>
                      <a:gd name="connsiteX2" fmla="*/ 0 w 75986"/>
                      <a:gd name="connsiteY2" fmla="*/ 6309 h 12618"/>
                      <a:gd name="connsiteX3" fmla="*/ 6309 w 75986"/>
                      <a:gd name="connsiteY3" fmla="*/ 0 h 12618"/>
                      <a:gd name="connsiteX4" fmla="*/ 69676 w 75986"/>
                      <a:gd name="connsiteY4" fmla="*/ 0 h 12618"/>
                      <a:gd name="connsiteX5" fmla="*/ 75986 w 75986"/>
                      <a:gd name="connsiteY5" fmla="*/ 6309 h 12618"/>
                      <a:gd name="connsiteX6" fmla="*/ 69676 w 75986"/>
                      <a:gd name="connsiteY6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986" h="12618">
                        <a:moveTo>
                          <a:pt x="69676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676" y="0"/>
                        </a:lnTo>
                        <a:cubicBezTo>
                          <a:pt x="73243" y="0"/>
                          <a:pt x="75986" y="2743"/>
                          <a:pt x="75986" y="6309"/>
                        </a:cubicBezTo>
                        <a:cubicBezTo>
                          <a:pt x="75986" y="9876"/>
                          <a:pt x="72968" y="12619"/>
                          <a:pt x="69676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95" name="Freeform: Shape 194">
                    <a:extLst>
                      <a:ext uri="{FF2B5EF4-FFF2-40B4-BE49-F238E27FC236}">
                        <a16:creationId xmlns:a16="http://schemas.microsoft.com/office/drawing/2014/main" id="{C2A41487-4D9F-469C-ADA0-D9C015F532C8}"/>
                      </a:ext>
                    </a:extLst>
                  </p:cNvPr>
                  <p:cNvSpPr/>
                  <p:nvPr/>
                </p:nvSpPr>
                <p:spPr>
                  <a:xfrm>
                    <a:off x="12042222" y="7797259"/>
                    <a:ext cx="393369" cy="12618"/>
                  </a:xfrm>
                  <a:custGeom>
                    <a:avLst/>
                    <a:gdLst>
                      <a:gd name="connsiteX0" fmla="*/ 387061 w 393369"/>
                      <a:gd name="connsiteY0" fmla="*/ 12619 h 12618"/>
                      <a:gd name="connsiteX1" fmla="*/ 260053 w 393369"/>
                      <a:gd name="connsiteY1" fmla="*/ 12619 h 12618"/>
                      <a:gd name="connsiteX2" fmla="*/ 253743 w 393369"/>
                      <a:gd name="connsiteY2" fmla="*/ 6309 h 12618"/>
                      <a:gd name="connsiteX3" fmla="*/ 260053 w 393369"/>
                      <a:gd name="connsiteY3" fmla="*/ 0 h 12618"/>
                      <a:gd name="connsiteX4" fmla="*/ 387061 w 393369"/>
                      <a:gd name="connsiteY4" fmla="*/ 0 h 12618"/>
                      <a:gd name="connsiteX5" fmla="*/ 393370 w 393369"/>
                      <a:gd name="connsiteY5" fmla="*/ 6309 h 12618"/>
                      <a:gd name="connsiteX6" fmla="*/ 387061 w 393369"/>
                      <a:gd name="connsiteY6" fmla="*/ 12619 h 12618"/>
                      <a:gd name="connsiteX7" fmla="*/ 133318 w 393369"/>
                      <a:gd name="connsiteY7" fmla="*/ 12619 h 12618"/>
                      <a:gd name="connsiteX8" fmla="*/ 6310 w 393369"/>
                      <a:gd name="connsiteY8" fmla="*/ 12619 h 12618"/>
                      <a:gd name="connsiteX9" fmla="*/ 0 w 393369"/>
                      <a:gd name="connsiteY9" fmla="*/ 6309 h 12618"/>
                      <a:gd name="connsiteX10" fmla="*/ 6310 w 393369"/>
                      <a:gd name="connsiteY10" fmla="*/ 0 h 12618"/>
                      <a:gd name="connsiteX11" fmla="*/ 133318 w 393369"/>
                      <a:gd name="connsiteY11" fmla="*/ 0 h 12618"/>
                      <a:gd name="connsiteX12" fmla="*/ 139627 w 393369"/>
                      <a:gd name="connsiteY12" fmla="*/ 6309 h 12618"/>
                      <a:gd name="connsiteX13" fmla="*/ 133318 w 393369"/>
                      <a:gd name="connsiteY13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93369" h="12618">
                        <a:moveTo>
                          <a:pt x="387061" y="12619"/>
                        </a:moveTo>
                        <a:lnTo>
                          <a:pt x="260053" y="12619"/>
                        </a:lnTo>
                        <a:cubicBezTo>
                          <a:pt x="256486" y="12619"/>
                          <a:pt x="253743" y="9876"/>
                          <a:pt x="253743" y="6309"/>
                        </a:cubicBezTo>
                        <a:cubicBezTo>
                          <a:pt x="253743" y="2743"/>
                          <a:pt x="256486" y="0"/>
                          <a:pt x="260053" y="0"/>
                        </a:cubicBezTo>
                        <a:lnTo>
                          <a:pt x="387061" y="0"/>
                        </a:lnTo>
                        <a:cubicBezTo>
                          <a:pt x="390627" y="0"/>
                          <a:pt x="393370" y="2743"/>
                          <a:pt x="393370" y="6309"/>
                        </a:cubicBezTo>
                        <a:cubicBezTo>
                          <a:pt x="393370" y="9876"/>
                          <a:pt x="390627" y="12619"/>
                          <a:pt x="387061" y="12619"/>
                        </a:cubicBezTo>
                        <a:close/>
                        <a:moveTo>
                          <a:pt x="133318" y="12619"/>
                        </a:moveTo>
                        <a:lnTo>
                          <a:pt x="6310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10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6"/>
                          <a:pt x="136610" y="12619"/>
                          <a:pt x="133318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96" name="Freeform: Shape 195">
                    <a:extLst>
                      <a:ext uri="{FF2B5EF4-FFF2-40B4-BE49-F238E27FC236}">
                        <a16:creationId xmlns:a16="http://schemas.microsoft.com/office/drawing/2014/main" id="{0C22AC33-68B1-4953-B3C7-C51A6E80A6C5}"/>
                      </a:ext>
                    </a:extLst>
                  </p:cNvPr>
                  <p:cNvSpPr/>
                  <p:nvPr/>
                </p:nvSpPr>
                <p:spPr>
                  <a:xfrm>
                    <a:off x="12550257" y="7797259"/>
                    <a:ext cx="9029677" cy="12618"/>
                  </a:xfrm>
                  <a:custGeom>
                    <a:avLst/>
                    <a:gdLst>
                      <a:gd name="connsiteX0" fmla="*/ 9023369 w 9029677"/>
                      <a:gd name="connsiteY0" fmla="*/ 12619 h 12618"/>
                      <a:gd name="connsiteX1" fmla="*/ 8896361 w 9029677"/>
                      <a:gd name="connsiteY1" fmla="*/ 12619 h 12618"/>
                      <a:gd name="connsiteX2" fmla="*/ 8890051 w 9029677"/>
                      <a:gd name="connsiteY2" fmla="*/ 6309 h 12618"/>
                      <a:gd name="connsiteX3" fmla="*/ 8896361 w 9029677"/>
                      <a:gd name="connsiteY3" fmla="*/ 0 h 12618"/>
                      <a:gd name="connsiteX4" fmla="*/ 9023369 w 9029677"/>
                      <a:gd name="connsiteY4" fmla="*/ 0 h 12618"/>
                      <a:gd name="connsiteX5" fmla="*/ 9029678 w 9029677"/>
                      <a:gd name="connsiteY5" fmla="*/ 6309 h 12618"/>
                      <a:gd name="connsiteX6" fmla="*/ 9023369 w 9029677"/>
                      <a:gd name="connsiteY6" fmla="*/ 12619 h 12618"/>
                      <a:gd name="connsiteX7" fmla="*/ 8769352 w 9029677"/>
                      <a:gd name="connsiteY7" fmla="*/ 12619 h 12618"/>
                      <a:gd name="connsiteX8" fmla="*/ 8642344 w 9029677"/>
                      <a:gd name="connsiteY8" fmla="*/ 12619 h 12618"/>
                      <a:gd name="connsiteX9" fmla="*/ 8636033 w 9029677"/>
                      <a:gd name="connsiteY9" fmla="*/ 6309 h 12618"/>
                      <a:gd name="connsiteX10" fmla="*/ 8642344 w 9029677"/>
                      <a:gd name="connsiteY10" fmla="*/ 0 h 12618"/>
                      <a:gd name="connsiteX11" fmla="*/ 8769352 w 9029677"/>
                      <a:gd name="connsiteY11" fmla="*/ 0 h 12618"/>
                      <a:gd name="connsiteX12" fmla="*/ 8775662 w 9029677"/>
                      <a:gd name="connsiteY12" fmla="*/ 6309 h 12618"/>
                      <a:gd name="connsiteX13" fmla="*/ 8769352 w 9029677"/>
                      <a:gd name="connsiteY13" fmla="*/ 12619 h 12618"/>
                      <a:gd name="connsiteX14" fmla="*/ 8515334 w 9029677"/>
                      <a:gd name="connsiteY14" fmla="*/ 12619 h 12618"/>
                      <a:gd name="connsiteX15" fmla="*/ 8388326 w 9029677"/>
                      <a:gd name="connsiteY15" fmla="*/ 12619 h 12618"/>
                      <a:gd name="connsiteX16" fmla="*/ 8382018 w 9029677"/>
                      <a:gd name="connsiteY16" fmla="*/ 6309 h 12618"/>
                      <a:gd name="connsiteX17" fmla="*/ 8388326 w 9029677"/>
                      <a:gd name="connsiteY17" fmla="*/ 0 h 12618"/>
                      <a:gd name="connsiteX18" fmla="*/ 8515334 w 9029677"/>
                      <a:gd name="connsiteY18" fmla="*/ 0 h 12618"/>
                      <a:gd name="connsiteX19" fmla="*/ 8521644 w 9029677"/>
                      <a:gd name="connsiteY19" fmla="*/ 6309 h 12618"/>
                      <a:gd name="connsiteX20" fmla="*/ 8515334 w 9029677"/>
                      <a:gd name="connsiteY20" fmla="*/ 12619 h 12618"/>
                      <a:gd name="connsiteX21" fmla="*/ 8261318 w 9029677"/>
                      <a:gd name="connsiteY21" fmla="*/ 12619 h 12618"/>
                      <a:gd name="connsiteX22" fmla="*/ 8134309 w 9029677"/>
                      <a:gd name="connsiteY22" fmla="*/ 12619 h 12618"/>
                      <a:gd name="connsiteX23" fmla="*/ 8128000 w 9029677"/>
                      <a:gd name="connsiteY23" fmla="*/ 6309 h 12618"/>
                      <a:gd name="connsiteX24" fmla="*/ 8134309 w 9029677"/>
                      <a:gd name="connsiteY24" fmla="*/ 0 h 12618"/>
                      <a:gd name="connsiteX25" fmla="*/ 8261318 w 9029677"/>
                      <a:gd name="connsiteY25" fmla="*/ 0 h 12618"/>
                      <a:gd name="connsiteX26" fmla="*/ 8267627 w 9029677"/>
                      <a:gd name="connsiteY26" fmla="*/ 6309 h 12618"/>
                      <a:gd name="connsiteX27" fmla="*/ 8261318 w 9029677"/>
                      <a:gd name="connsiteY27" fmla="*/ 12619 h 12618"/>
                      <a:gd name="connsiteX28" fmla="*/ 8007301 w 9029677"/>
                      <a:gd name="connsiteY28" fmla="*/ 12619 h 12618"/>
                      <a:gd name="connsiteX29" fmla="*/ 7880292 w 9029677"/>
                      <a:gd name="connsiteY29" fmla="*/ 12619 h 12618"/>
                      <a:gd name="connsiteX30" fmla="*/ 7873983 w 9029677"/>
                      <a:gd name="connsiteY30" fmla="*/ 6309 h 12618"/>
                      <a:gd name="connsiteX31" fmla="*/ 7880292 w 9029677"/>
                      <a:gd name="connsiteY31" fmla="*/ 0 h 12618"/>
                      <a:gd name="connsiteX32" fmla="*/ 8007301 w 9029677"/>
                      <a:gd name="connsiteY32" fmla="*/ 0 h 12618"/>
                      <a:gd name="connsiteX33" fmla="*/ 8013610 w 9029677"/>
                      <a:gd name="connsiteY33" fmla="*/ 6309 h 12618"/>
                      <a:gd name="connsiteX34" fmla="*/ 8007301 w 9029677"/>
                      <a:gd name="connsiteY34" fmla="*/ 12619 h 12618"/>
                      <a:gd name="connsiteX35" fmla="*/ 7753284 w 9029677"/>
                      <a:gd name="connsiteY35" fmla="*/ 12619 h 12618"/>
                      <a:gd name="connsiteX36" fmla="*/ 7626276 w 9029677"/>
                      <a:gd name="connsiteY36" fmla="*/ 12619 h 12618"/>
                      <a:gd name="connsiteX37" fmla="*/ 7619965 w 9029677"/>
                      <a:gd name="connsiteY37" fmla="*/ 6309 h 12618"/>
                      <a:gd name="connsiteX38" fmla="*/ 7626276 w 9029677"/>
                      <a:gd name="connsiteY38" fmla="*/ 0 h 12618"/>
                      <a:gd name="connsiteX39" fmla="*/ 7753284 w 9029677"/>
                      <a:gd name="connsiteY39" fmla="*/ 0 h 12618"/>
                      <a:gd name="connsiteX40" fmla="*/ 7759592 w 9029677"/>
                      <a:gd name="connsiteY40" fmla="*/ 6309 h 12618"/>
                      <a:gd name="connsiteX41" fmla="*/ 7753284 w 9029677"/>
                      <a:gd name="connsiteY41" fmla="*/ 12619 h 12618"/>
                      <a:gd name="connsiteX42" fmla="*/ 7499266 w 9029677"/>
                      <a:gd name="connsiteY42" fmla="*/ 12619 h 12618"/>
                      <a:gd name="connsiteX43" fmla="*/ 7372258 w 9029677"/>
                      <a:gd name="connsiteY43" fmla="*/ 12619 h 12618"/>
                      <a:gd name="connsiteX44" fmla="*/ 7365948 w 9029677"/>
                      <a:gd name="connsiteY44" fmla="*/ 6309 h 12618"/>
                      <a:gd name="connsiteX45" fmla="*/ 7372258 w 9029677"/>
                      <a:gd name="connsiteY45" fmla="*/ 0 h 12618"/>
                      <a:gd name="connsiteX46" fmla="*/ 7499266 w 9029677"/>
                      <a:gd name="connsiteY46" fmla="*/ 0 h 12618"/>
                      <a:gd name="connsiteX47" fmla="*/ 7505576 w 9029677"/>
                      <a:gd name="connsiteY47" fmla="*/ 6309 h 12618"/>
                      <a:gd name="connsiteX48" fmla="*/ 7499266 w 9029677"/>
                      <a:gd name="connsiteY48" fmla="*/ 12619 h 12618"/>
                      <a:gd name="connsiteX49" fmla="*/ 7245249 w 9029677"/>
                      <a:gd name="connsiteY49" fmla="*/ 12619 h 12618"/>
                      <a:gd name="connsiteX50" fmla="*/ 7118241 w 9029677"/>
                      <a:gd name="connsiteY50" fmla="*/ 12619 h 12618"/>
                      <a:gd name="connsiteX51" fmla="*/ 7111932 w 9029677"/>
                      <a:gd name="connsiteY51" fmla="*/ 6309 h 12618"/>
                      <a:gd name="connsiteX52" fmla="*/ 7118241 w 9029677"/>
                      <a:gd name="connsiteY52" fmla="*/ 0 h 12618"/>
                      <a:gd name="connsiteX53" fmla="*/ 7245249 w 9029677"/>
                      <a:gd name="connsiteY53" fmla="*/ 0 h 12618"/>
                      <a:gd name="connsiteX54" fmla="*/ 7251559 w 9029677"/>
                      <a:gd name="connsiteY54" fmla="*/ 6309 h 12618"/>
                      <a:gd name="connsiteX55" fmla="*/ 7245249 w 9029677"/>
                      <a:gd name="connsiteY55" fmla="*/ 12619 h 12618"/>
                      <a:gd name="connsiteX56" fmla="*/ 6991233 w 9029677"/>
                      <a:gd name="connsiteY56" fmla="*/ 12619 h 12618"/>
                      <a:gd name="connsiteX57" fmla="*/ 6864223 w 9029677"/>
                      <a:gd name="connsiteY57" fmla="*/ 12619 h 12618"/>
                      <a:gd name="connsiteX58" fmla="*/ 6857915 w 9029677"/>
                      <a:gd name="connsiteY58" fmla="*/ 6309 h 12618"/>
                      <a:gd name="connsiteX59" fmla="*/ 6864223 w 9029677"/>
                      <a:gd name="connsiteY59" fmla="*/ 0 h 12618"/>
                      <a:gd name="connsiteX60" fmla="*/ 6991233 w 9029677"/>
                      <a:gd name="connsiteY60" fmla="*/ 0 h 12618"/>
                      <a:gd name="connsiteX61" fmla="*/ 6997541 w 9029677"/>
                      <a:gd name="connsiteY61" fmla="*/ 6309 h 12618"/>
                      <a:gd name="connsiteX62" fmla="*/ 6991233 w 9029677"/>
                      <a:gd name="connsiteY62" fmla="*/ 12619 h 12618"/>
                      <a:gd name="connsiteX63" fmla="*/ 6737215 w 9029677"/>
                      <a:gd name="connsiteY63" fmla="*/ 12619 h 12618"/>
                      <a:gd name="connsiteX64" fmla="*/ 6610206 w 9029677"/>
                      <a:gd name="connsiteY64" fmla="*/ 12619 h 12618"/>
                      <a:gd name="connsiteX65" fmla="*/ 6603897 w 9029677"/>
                      <a:gd name="connsiteY65" fmla="*/ 6309 h 12618"/>
                      <a:gd name="connsiteX66" fmla="*/ 6610206 w 9029677"/>
                      <a:gd name="connsiteY66" fmla="*/ 0 h 12618"/>
                      <a:gd name="connsiteX67" fmla="*/ 6737215 w 9029677"/>
                      <a:gd name="connsiteY67" fmla="*/ 0 h 12618"/>
                      <a:gd name="connsiteX68" fmla="*/ 6743524 w 9029677"/>
                      <a:gd name="connsiteY68" fmla="*/ 6309 h 12618"/>
                      <a:gd name="connsiteX69" fmla="*/ 6737215 w 9029677"/>
                      <a:gd name="connsiteY69" fmla="*/ 12619 h 12618"/>
                      <a:gd name="connsiteX70" fmla="*/ 6483198 w 9029677"/>
                      <a:gd name="connsiteY70" fmla="*/ 12619 h 12618"/>
                      <a:gd name="connsiteX71" fmla="*/ 6356190 w 9029677"/>
                      <a:gd name="connsiteY71" fmla="*/ 12619 h 12618"/>
                      <a:gd name="connsiteX72" fmla="*/ 6349880 w 9029677"/>
                      <a:gd name="connsiteY72" fmla="*/ 6309 h 12618"/>
                      <a:gd name="connsiteX73" fmla="*/ 6356190 w 9029677"/>
                      <a:gd name="connsiteY73" fmla="*/ 0 h 12618"/>
                      <a:gd name="connsiteX74" fmla="*/ 6483198 w 9029677"/>
                      <a:gd name="connsiteY74" fmla="*/ 0 h 12618"/>
                      <a:gd name="connsiteX75" fmla="*/ 6489507 w 9029677"/>
                      <a:gd name="connsiteY75" fmla="*/ 6309 h 12618"/>
                      <a:gd name="connsiteX76" fmla="*/ 6483198 w 9029677"/>
                      <a:gd name="connsiteY76" fmla="*/ 12619 h 12618"/>
                      <a:gd name="connsiteX77" fmla="*/ 6229180 w 9029677"/>
                      <a:gd name="connsiteY77" fmla="*/ 12619 h 12618"/>
                      <a:gd name="connsiteX78" fmla="*/ 6102172 w 9029677"/>
                      <a:gd name="connsiteY78" fmla="*/ 12619 h 12618"/>
                      <a:gd name="connsiteX79" fmla="*/ 6095862 w 9029677"/>
                      <a:gd name="connsiteY79" fmla="*/ 6309 h 12618"/>
                      <a:gd name="connsiteX80" fmla="*/ 6102172 w 9029677"/>
                      <a:gd name="connsiteY80" fmla="*/ 0 h 12618"/>
                      <a:gd name="connsiteX81" fmla="*/ 6229180 w 9029677"/>
                      <a:gd name="connsiteY81" fmla="*/ 0 h 12618"/>
                      <a:gd name="connsiteX82" fmla="*/ 6235490 w 9029677"/>
                      <a:gd name="connsiteY82" fmla="*/ 6309 h 12618"/>
                      <a:gd name="connsiteX83" fmla="*/ 6229180 w 9029677"/>
                      <a:gd name="connsiteY83" fmla="*/ 12619 h 12618"/>
                      <a:gd name="connsiteX84" fmla="*/ 5975163 w 9029677"/>
                      <a:gd name="connsiteY84" fmla="*/ 12619 h 12618"/>
                      <a:gd name="connsiteX85" fmla="*/ 5848155 w 9029677"/>
                      <a:gd name="connsiteY85" fmla="*/ 12619 h 12618"/>
                      <a:gd name="connsiteX86" fmla="*/ 5841846 w 9029677"/>
                      <a:gd name="connsiteY86" fmla="*/ 6309 h 12618"/>
                      <a:gd name="connsiteX87" fmla="*/ 5848155 w 9029677"/>
                      <a:gd name="connsiteY87" fmla="*/ 0 h 12618"/>
                      <a:gd name="connsiteX88" fmla="*/ 5975163 w 9029677"/>
                      <a:gd name="connsiteY88" fmla="*/ 0 h 12618"/>
                      <a:gd name="connsiteX89" fmla="*/ 5981473 w 9029677"/>
                      <a:gd name="connsiteY89" fmla="*/ 6309 h 12618"/>
                      <a:gd name="connsiteX90" fmla="*/ 5975163 w 9029677"/>
                      <a:gd name="connsiteY90" fmla="*/ 12619 h 12618"/>
                      <a:gd name="connsiteX91" fmla="*/ 5721147 w 9029677"/>
                      <a:gd name="connsiteY91" fmla="*/ 12619 h 12618"/>
                      <a:gd name="connsiteX92" fmla="*/ 5594138 w 9029677"/>
                      <a:gd name="connsiteY92" fmla="*/ 12619 h 12618"/>
                      <a:gd name="connsiteX93" fmla="*/ 5587829 w 9029677"/>
                      <a:gd name="connsiteY93" fmla="*/ 6309 h 12618"/>
                      <a:gd name="connsiteX94" fmla="*/ 5594138 w 9029677"/>
                      <a:gd name="connsiteY94" fmla="*/ 0 h 12618"/>
                      <a:gd name="connsiteX95" fmla="*/ 5721147 w 9029677"/>
                      <a:gd name="connsiteY95" fmla="*/ 0 h 12618"/>
                      <a:gd name="connsiteX96" fmla="*/ 5727456 w 9029677"/>
                      <a:gd name="connsiteY96" fmla="*/ 6309 h 12618"/>
                      <a:gd name="connsiteX97" fmla="*/ 5721147 w 9029677"/>
                      <a:gd name="connsiteY97" fmla="*/ 12619 h 12618"/>
                      <a:gd name="connsiteX98" fmla="*/ 5467130 w 9029677"/>
                      <a:gd name="connsiteY98" fmla="*/ 12619 h 12618"/>
                      <a:gd name="connsiteX99" fmla="*/ 5340120 w 9029677"/>
                      <a:gd name="connsiteY99" fmla="*/ 12619 h 12618"/>
                      <a:gd name="connsiteX100" fmla="*/ 5333811 w 9029677"/>
                      <a:gd name="connsiteY100" fmla="*/ 6309 h 12618"/>
                      <a:gd name="connsiteX101" fmla="*/ 5340120 w 9029677"/>
                      <a:gd name="connsiteY101" fmla="*/ 0 h 12618"/>
                      <a:gd name="connsiteX102" fmla="*/ 5467130 w 9029677"/>
                      <a:gd name="connsiteY102" fmla="*/ 0 h 12618"/>
                      <a:gd name="connsiteX103" fmla="*/ 5473438 w 9029677"/>
                      <a:gd name="connsiteY103" fmla="*/ 6309 h 12618"/>
                      <a:gd name="connsiteX104" fmla="*/ 5467130 w 9029677"/>
                      <a:gd name="connsiteY104" fmla="*/ 12619 h 12618"/>
                      <a:gd name="connsiteX105" fmla="*/ 5213387 w 9029677"/>
                      <a:gd name="connsiteY105" fmla="*/ 12619 h 12618"/>
                      <a:gd name="connsiteX106" fmla="*/ 5086377 w 9029677"/>
                      <a:gd name="connsiteY106" fmla="*/ 12619 h 12618"/>
                      <a:gd name="connsiteX107" fmla="*/ 5080069 w 9029677"/>
                      <a:gd name="connsiteY107" fmla="*/ 6309 h 12618"/>
                      <a:gd name="connsiteX108" fmla="*/ 5086377 w 9029677"/>
                      <a:gd name="connsiteY108" fmla="*/ 0 h 12618"/>
                      <a:gd name="connsiteX109" fmla="*/ 5213387 w 9029677"/>
                      <a:gd name="connsiteY109" fmla="*/ 0 h 12618"/>
                      <a:gd name="connsiteX110" fmla="*/ 5219695 w 9029677"/>
                      <a:gd name="connsiteY110" fmla="*/ 6309 h 12618"/>
                      <a:gd name="connsiteX111" fmla="*/ 5213387 w 9029677"/>
                      <a:gd name="connsiteY111" fmla="*/ 12619 h 12618"/>
                      <a:gd name="connsiteX112" fmla="*/ 4959369 w 9029677"/>
                      <a:gd name="connsiteY112" fmla="*/ 12619 h 12618"/>
                      <a:gd name="connsiteX113" fmla="*/ 4832361 w 9029677"/>
                      <a:gd name="connsiteY113" fmla="*/ 12619 h 12618"/>
                      <a:gd name="connsiteX114" fmla="*/ 4826051 w 9029677"/>
                      <a:gd name="connsiteY114" fmla="*/ 6309 h 12618"/>
                      <a:gd name="connsiteX115" fmla="*/ 4832361 w 9029677"/>
                      <a:gd name="connsiteY115" fmla="*/ 0 h 12618"/>
                      <a:gd name="connsiteX116" fmla="*/ 4959369 w 9029677"/>
                      <a:gd name="connsiteY116" fmla="*/ 0 h 12618"/>
                      <a:gd name="connsiteX117" fmla="*/ 4965678 w 9029677"/>
                      <a:gd name="connsiteY117" fmla="*/ 6309 h 12618"/>
                      <a:gd name="connsiteX118" fmla="*/ 4959369 w 9029677"/>
                      <a:gd name="connsiteY118" fmla="*/ 12619 h 12618"/>
                      <a:gd name="connsiteX119" fmla="*/ 4705352 w 9029677"/>
                      <a:gd name="connsiteY119" fmla="*/ 12619 h 12618"/>
                      <a:gd name="connsiteX120" fmla="*/ 4578344 w 9029677"/>
                      <a:gd name="connsiteY120" fmla="*/ 12619 h 12618"/>
                      <a:gd name="connsiteX121" fmla="*/ 4572034 w 9029677"/>
                      <a:gd name="connsiteY121" fmla="*/ 6309 h 12618"/>
                      <a:gd name="connsiteX122" fmla="*/ 4578344 w 9029677"/>
                      <a:gd name="connsiteY122" fmla="*/ 0 h 12618"/>
                      <a:gd name="connsiteX123" fmla="*/ 4705352 w 9029677"/>
                      <a:gd name="connsiteY123" fmla="*/ 0 h 12618"/>
                      <a:gd name="connsiteX124" fmla="*/ 4711662 w 9029677"/>
                      <a:gd name="connsiteY124" fmla="*/ 6309 h 12618"/>
                      <a:gd name="connsiteX125" fmla="*/ 4705352 w 9029677"/>
                      <a:gd name="connsiteY125" fmla="*/ 12619 h 12618"/>
                      <a:gd name="connsiteX126" fmla="*/ 4451334 w 9029677"/>
                      <a:gd name="connsiteY126" fmla="*/ 12619 h 12618"/>
                      <a:gd name="connsiteX127" fmla="*/ 4324326 w 9029677"/>
                      <a:gd name="connsiteY127" fmla="*/ 12619 h 12618"/>
                      <a:gd name="connsiteX128" fmla="*/ 4318018 w 9029677"/>
                      <a:gd name="connsiteY128" fmla="*/ 6309 h 12618"/>
                      <a:gd name="connsiteX129" fmla="*/ 4324326 w 9029677"/>
                      <a:gd name="connsiteY129" fmla="*/ 0 h 12618"/>
                      <a:gd name="connsiteX130" fmla="*/ 4451334 w 9029677"/>
                      <a:gd name="connsiteY130" fmla="*/ 0 h 12618"/>
                      <a:gd name="connsiteX131" fmla="*/ 4457645 w 9029677"/>
                      <a:gd name="connsiteY131" fmla="*/ 6309 h 12618"/>
                      <a:gd name="connsiteX132" fmla="*/ 4451334 w 9029677"/>
                      <a:gd name="connsiteY132" fmla="*/ 12619 h 12618"/>
                      <a:gd name="connsiteX133" fmla="*/ 4197318 w 9029677"/>
                      <a:gd name="connsiteY133" fmla="*/ 12619 h 12618"/>
                      <a:gd name="connsiteX134" fmla="*/ 4070309 w 9029677"/>
                      <a:gd name="connsiteY134" fmla="*/ 12619 h 12618"/>
                      <a:gd name="connsiteX135" fmla="*/ 4064000 w 9029677"/>
                      <a:gd name="connsiteY135" fmla="*/ 6309 h 12618"/>
                      <a:gd name="connsiteX136" fmla="*/ 4070309 w 9029677"/>
                      <a:gd name="connsiteY136" fmla="*/ 0 h 12618"/>
                      <a:gd name="connsiteX137" fmla="*/ 4197318 w 9029677"/>
                      <a:gd name="connsiteY137" fmla="*/ 0 h 12618"/>
                      <a:gd name="connsiteX138" fmla="*/ 4203627 w 9029677"/>
                      <a:gd name="connsiteY138" fmla="*/ 6309 h 12618"/>
                      <a:gd name="connsiteX139" fmla="*/ 4197318 w 9029677"/>
                      <a:gd name="connsiteY139" fmla="*/ 12619 h 12618"/>
                      <a:gd name="connsiteX140" fmla="*/ 3943301 w 9029677"/>
                      <a:gd name="connsiteY140" fmla="*/ 12619 h 12618"/>
                      <a:gd name="connsiteX141" fmla="*/ 3816291 w 9029677"/>
                      <a:gd name="connsiteY141" fmla="*/ 12619 h 12618"/>
                      <a:gd name="connsiteX142" fmla="*/ 3809983 w 9029677"/>
                      <a:gd name="connsiteY142" fmla="*/ 6309 h 12618"/>
                      <a:gd name="connsiteX143" fmla="*/ 3816291 w 9029677"/>
                      <a:gd name="connsiteY143" fmla="*/ 0 h 12618"/>
                      <a:gd name="connsiteX144" fmla="*/ 3943301 w 9029677"/>
                      <a:gd name="connsiteY144" fmla="*/ 0 h 12618"/>
                      <a:gd name="connsiteX145" fmla="*/ 3949610 w 9029677"/>
                      <a:gd name="connsiteY145" fmla="*/ 6309 h 12618"/>
                      <a:gd name="connsiteX146" fmla="*/ 3943301 w 9029677"/>
                      <a:gd name="connsiteY146" fmla="*/ 12619 h 12618"/>
                      <a:gd name="connsiteX147" fmla="*/ 3689283 w 9029677"/>
                      <a:gd name="connsiteY147" fmla="*/ 12619 h 12618"/>
                      <a:gd name="connsiteX148" fmla="*/ 3562275 w 9029677"/>
                      <a:gd name="connsiteY148" fmla="*/ 12619 h 12618"/>
                      <a:gd name="connsiteX149" fmla="*/ 3555965 w 9029677"/>
                      <a:gd name="connsiteY149" fmla="*/ 6309 h 12618"/>
                      <a:gd name="connsiteX150" fmla="*/ 3562275 w 9029677"/>
                      <a:gd name="connsiteY150" fmla="*/ 0 h 12618"/>
                      <a:gd name="connsiteX151" fmla="*/ 3689283 w 9029677"/>
                      <a:gd name="connsiteY151" fmla="*/ 0 h 12618"/>
                      <a:gd name="connsiteX152" fmla="*/ 3695592 w 9029677"/>
                      <a:gd name="connsiteY152" fmla="*/ 6309 h 12618"/>
                      <a:gd name="connsiteX153" fmla="*/ 3689283 w 9029677"/>
                      <a:gd name="connsiteY153" fmla="*/ 12619 h 12618"/>
                      <a:gd name="connsiteX154" fmla="*/ 3435266 w 9029677"/>
                      <a:gd name="connsiteY154" fmla="*/ 12619 h 12618"/>
                      <a:gd name="connsiteX155" fmla="*/ 3308258 w 9029677"/>
                      <a:gd name="connsiteY155" fmla="*/ 12619 h 12618"/>
                      <a:gd name="connsiteX156" fmla="*/ 3301948 w 9029677"/>
                      <a:gd name="connsiteY156" fmla="*/ 6309 h 12618"/>
                      <a:gd name="connsiteX157" fmla="*/ 3308258 w 9029677"/>
                      <a:gd name="connsiteY157" fmla="*/ 0 h 12618"/>
                      <a:gd name="connsiteX158" fmla="*/ 3435266 w 9029677"/>
                      <a:gd name="connsiteY158" fmla="*/ 0 h 12618"/>
                      <a:gd name="connsiteX159" fmla="*/ 3441576 w 9029677"/>
                      <a:gd name="connsiteY159" fmla="*/ 6309 h 12618"/>
                      <a:gd name="connsiteX160" fmla="*/ 3435266 w 9029677"/>
                      <a:gd name="connsiteY160" fmla="*/ 12619 h 12618"/>
                      <a:gd name="connsiteX161" fmla="*/ 3181249 w 9029677"/>
                      <a:gd name="connsiteY161" fmla="*/ 12619 h 12618"/>
                      <a:gd name="connsiteX162" fmla="*/ 3054241 w 9029677"/>
                      <a:gd name="connsiteY162" fmla="*/ 12619 h 12618"/>
                      <a:gd name="connsiteX163" fmla="*/ 3047932 w 9029677"/>
                      <a:gd name="connsiteY163" fmla="*/ 6309 h 12618"/>
                      <a:gd name="connsiteX164" fmla="*/ 3054241 w 9029677"/>
                      <a:gd name="connsiteY164" fmla="*/ 0 h 12618"/>
                      <a:gd name="connsiteX165" fmla="*/ 3181249 w 9029677"/>
                      <a:gd name="connsiteY165" fmla="*/ 0 h 12618"/>
                      <a:gd name="connsiteX166" fmla="*/ 3187559 w 9029677"/>
                      <a:gd name="connsiteY166" fmla="*/ 6309 h 12618"/>
                      <a:gd name="connsiteX167" fmla="*/ 3181249 w 9029677"/>
                      <a:gd name="connsiteY167" fmla="*/ 12619 h 12618"/>
                      <a:gd name="connsiteX168" fmla="*/ 2927233 w 9029677"/>
                      <a:gd name="connsiteY168" fmla="*/ 12619 h 12618"/>
                      <a:gd name="connsiteX169" fmla="*/ 2800223 w 9029677"/>
                      <a:gd name="connsiteY169" fmla="*/ 12619 h 12618"/>
                      <a:gd name="connsiteX170" fmla="*/ 2793914 w 9029677"/>
                      <a:gd name="connsiteY170" fmla="*/ 6309 h 12618"/>
                      <a:gd name="connsiteX171" fmla="*/ 2800223 w 9029677"/>
                      <a:gd name="connsiteY171" fmla="*/ 0 h 12618"/>
                      <a:gd name="connsiteX172" fmla="*/ 2927233 w 9029677"/>
                      <a:gd name="connsiteY172" fmla="*/ 0 h 12618"/>
                      <a:gd name="connsiteX173" fmla="*/ 2933541 w 9029677"/>
                      <a:gd name="connsiteY173" fmla="*/ 6309 h 12618"/>
                      <a:gd name="connsiteX174" fmla="*/ 2927233 w 9029677"/>
                      <a:gd name="connsiteY174" fmla="*/ 12619 h 12618"/>
                      <a:gd name="connsiteX175" fmla="*/ 2673215 w 9029677"/>
                      <a:gd name="connsiteY175" fmla="*/ 12619 h 12618"/>
                      <a:gd name="connsiteX176" fmla="*/ 2546206 w 9029677"/>
                      <a:gd name="connsiteY176" fmla="*/ 12619 h 12618"/>
                      <a:gd name="connsiteX177" fmla="*/ 2539897 w 9029677"/>
                      <a:gd name="connsiteY177" fmla="*/ 6309 h 12618"/>
                      <a:gd name="connsiteX178" fmla="*/ 2546206 w 9029677"/>
                      <a:gd name="connsiteY178" fmla="*/ 0 h 12618"/>
                      <a:gd name="connsiteX179" fmla="*/ 2673215 w 9029677"/>
                      <a:gd name="connsiteY179" fmla="*/ 0 h 12618"/>
                      <a:gd name="connsiteX180" fmla="*/ 2679524 w 9029677"/>
                      <a:gd name="connsiteY180" fmla="*/ 6309 h 12618"/>
                      <a:gd name="connsiteX181" fmla="*/ 2673215 w 9029677"/>
                      <a:gd name="connsiteY181" fmla="*/ 12619 h 12618"/>
                      <a:gd name="connsiteX182" fmla="*/ 2419198 w 9029677"/>
                      <a:gd name="connsiteY182" fmla="*/ 12619 h 12618"/>
                      <a:gd name="connsiteX183" fmla="*/ 2292190 w 9029677"/>
                      <a:gd name="connsiteY183" fmla="*/ 12619 h 12618"/>
                      <a:gd name="connsiteX184" fmla="*/ 2285880 w 9029677"/>
                      <a:gd name="connsiteY184" fmla="*/ 6309 h 12618"/>
                      <a:gd name="connsiteX185" fmla="*/ 2292190 w 9029677"/>
                      <a:gd name="connsiteY185" fmla="*/ 0 h 12618"/>
                      <a:gd name="connsiteX186" fmla="*/ 2419198 w 9029677"/>
                      <a:gd name="connsiteY186" fmla="*/ 0 h 12618"/>
                      <a:gd name="connsiteX187" fmla="*/ 2425506 w 9029677"/>
                      <a:gd name="connsiteY187" fmla="*/ 6309 h 12618"/>
                      <a:gd name="connsiteX188" fmla="*/ 2419198 w 9029677"/>
                      <a:gd name="connsiteY188" fmla="*/ 12619 h 12618"/>
                      <a:gd name="connsiteX189" fmla="*/ 2165180 w 9029677"/>
                      <a:gd name="connsiteY189" fmla="*/ 12619 h 12618"/>
                      <a:gd name="connsiteX190" fmla="*/ 2038172 w 9029677"/>
                      <a:gd name="connsiteY190" fmla="*/ 12619 h 12618"/>
                      <a:gd name="connsiteX191" fmla="*/ 2031862 w 9029677"/>
                      <a:gd name="connsiteY191" fmla="*/ 6309 h 12618"/>
                      <a:gd name="connsiteX192" fmla="*/ 2038172 w 9029677"/>
                      <a:gd name="connsiteY192" fmla="*/ 0 h 12618"/>
                      <a:gd name="connsiteX193" fmla="*/ 2165180 w 9029677"/>
                      <a:gd name="connsiteY193" fmla="*/ 0 h 12618"/>
                      <a:gd name="connsiteX194" fmla="*/ 2171490 w 9029677"/>
                      <a:gd name="connsiteY194" fmla="*/ 6309 h 12618"/>
                      <a:gd name="connsiteX195" fmla="*/ 2165180 w 9029677"/>
                      <a:gd name="connsiteY195" fmla="*/ 12619 h 12618"/>
                      <a:gd name="connsiteX196" fmla="*/ 1911163 w 9029677"/>
                      <a:gd name="connsiteY196" fmla="*/ 12619 h 12618"/>
                      <a:gd name="connsiteX197" fmla="*/ 1784155 w 9029677"/>
                      <a:gd name="connsiteY197" fmla="*/ 12619 h 12618"/>
                      <a:gd name="connsiteX198" fmla="*/ 1777846 w 9029677"/>
                      <a:gd name="connsiteY198" fmla="*/ 6309 h 12618"/>
                      <a:gd name="connsiteX199" fmla="*/ 1784155 w 9029677"/>
                      <a:gd name="connsiteY199" fmla="*/ 0 h 12618"/>
                      <a:gd name="connsiteX200" fmla="*/ 1911163 w 9029677"/>
                      <a:gd name="connsiteY200" fmla="*/ 0 h 12618"/>
                      <a:gd name="connsiteX201" fmla="*/ 1917473 w 9029677"/>
                      <a:gd name="connsiteY201" fmla="*/ 6309 h 12618"/>
                      <a:gd name="connsiteX202" fmla="*/ 1911163 w 9029677"/>
                      <a:gd name="connsiteY202" fmla="*/ 12619 h 12618"/>
                      <a:gd name="connsiteX203" fmla="*/ 1657147 w 9029677"/>
                      <a:gd name="connsiteY203" fmla="*/ 12619 h 12618"/>
                      <a:gd name="connsiteX204" fmla="*/ 1530137 w 9029677"/>
                      <a:gd name="connsiteY204" fmla="*/ 12619 h 12618"/>
                      <a:gd name="connsiteX205" fmla="*/ 1523829 w 9029677"/>
                      <a:gd name="connsiteY205" fmla="*/ 6309 h 12618"/>
                      <a:gd name="connsiteX206" fmla="*/ 1530137 w 9029677"/>
                      <a:gd name="connsiteY206" fmla="*/ 0 h 12618"/>
                      <a:gd name="connsiteX207" fmla="*/ 1657147 w 9029677"/>
                      <a:gd name="connsiteY207" fmla="*/ 0 h 12618"/>
                      <a:gd name="connsiteX208" fmla="*/ 1663455 w 9029677"/>
                      <a:gd name="connsiteY208" fmla="*/ 6309 h 12618"/>
                      <a:gd name="connsiteX209" fmla="*/ 1657147 w 9029677"/>
                      <a:gd name="connsiteY209" fmla="*/ 12619 h 12618"/>
                      <a:gd name="connsiteX210" fmla="*/ 1403129 w 9029677"/>
                      <a:gd name="connsiteY210" fmla="*/ 12619 h 12618"/>
                      <a:gd name="connsiteX211" fmla="*/ 1276120 w 9029677"/>
                      <a:gd name="connsiteY211" fmla="*/ 12619 h 12618"/>
                      <a:gd name="connsiteX212" fmla="*/ 1269811 w 9029677"/>
                      <a:gd name="connsiteY212" fmla="*/ 6309 h 12618"/>
                      <a:gd name="connsiteX213" fmla="*/ 1276120 w 9029677"/>
                      <a:gd name="connsiteY213" fmla="*/ 0 h 12618"/>
                      <a:gd name="connsiteX214" fmla="*/ 1403129 w 9029677"/>
                      <a:gd name="connsiteY214" fmla="*/ 0 h 12618"/>
                      <a:gd name="connsiteX215" fmla="*/ 1409438 w 9029677"/>
                      <a:gd name="connsiteY215" fmla="*/ 6309 h 12618"/>
                      <a:gd name="connsiteX216" fmla="*/ 1403129 w 9029677"/>
                      <a:gd name="connsiteY216" fmla="*/ 12619 h 12618"/>
                      <a:gd name="connsiteX217" fmla="*/ 1149112 w 9029677"/>
                      <a:gd name="connsiteY217" fmla="*/ 12619 h 12618"/>
                      <a:gd name="connsiteX218" fmla="*/ 1022104 w 9029677"/>
                      <a:gd name="connsiteY218" fmla="*/ 12619 h 12618"/>
                      <a:gd name="connsiteX219" fmla="*/ 1015794 w 9029677"/>
                      <a:gd name="connsiteY219" fmla="*/ 6309 h 12618"/>
                      <a:gd name="connsiteX220" fmla="*/ 1022104 w 9029677"/>
                      <a:gd name="connsiteY220" fmla="*/ 0 h 12618"/>
                      <a:gd name="connsiteX221" fmla="*/ 1149112 w 9029677"/>
                      <a:gd name="connsiteY221" fmla="*/ 0 h 12618"/>
                      <a:gd name="connsiteX222" fmla="*/ 1155421 w 9029677"/>
                      <a:gd name="connsiteY222" fmla="*/ 6309 h 12618"/>
                      <a:gd name="connsiteX223" fmla="*/ 1149112 w 9029677"/>
                      <a:gd name="connsiteY223" fmla="*/ 12619 h 12618"/>
                      <a:gd name="connsiteX224" fmla="*/ 895094 w 9029677"/>
                      <a:gd name="connsiteY224" fmla="*/ 12619 h 12618"/>
                      <a:gd name="connsiteX225" fmla="*/ 768086 w 9029677"/>
                      <a:gd name="connsiteY225" fmla="*/ 12619 h 12618"/>
                      <a:gd name="connsiteX226" fmla="*/ 761776 w 9029677"/>
                      <a:gd name="connsiteY226" fmla="*/ 6309 h 12618"/>
                      <a:gd name="connsiteX227" fmla="*/ 768086 w 9029677"/>
                      <a:gd name="connsiteY227" fmla="*/ 0 h 12618"/>
                      <a:gd name="connsiteX228" fmla="*/ 895094 w 9029677"/>
                      <a:gd name="connsiteY228" fmla="*/ 0 h 12618"/>
                      <a:gd name="connsiteX229" fmla="*/ 901405 w 9029677"/>
                      <a:gd name="connsiteY229" fmla="*/ 6309 h 12618"/>
                      <a:gd name="connsiteX230" fmla="*/ 895094 w 9029677"/>
                      <a:gd name="connsiteY230" fmla="*/ 12619 h 12618"/>
                      <a:gd name="connsiteX231" fmla="*/ 641077 w 9029677"/>
                      <a:gd name="connsiteY231" fmla="*/ 12619 h 12618"/>
                      <a:gd name="connsiteX232" fmla="*/ 514069 w 9029677"/>
                      <a:gd name="connsiteY232" fmla="*/ 12619 h 12618"/>
                      <a:gd name="connsiteX233" fmla="*/ 507760 w 9029677"/>
                      <a:gd name="connsiteY233" fmla="*/ 6309 h 12618"/>
                      <a:gd name="connsiteX234" fmla="*/ 514069 w 9029677"/>
                      <a:gd name="connsiteY234" fmla="*/ 0 h 12618"/>
                      <a:gd name="connsiteX235" fmla="*/ 641077 w 9029677"/>
                      <a:gd name="connsiteY235" fmla="*/ 0 h 12618"/>
                      <a:gd name="connsiteX236" fmla="*/ 647387 w 9029677"/>
                      <a:gd name="connsiteY236" fmla="*/ 6309 h 12618"/>
                      <a:gd name="connsiteX237" fmla="*/ 641077 w 9029677"/>
                      <a:gd name="connsiteY237" fmla="*/ 12619 h 12618"/>
                      <a:gd name="connsiteX238" fmla="*/ 387061 w 9029677"/>
                      <a:gd name="connsiteY238" fmla="*/ 12619 h 12618"/>
                      <a:gd name="connsiteX239" fmla="*/ 260326 w 9029677"/>
                      <a:gd name="connsiteY239" fmla="*/ 12619 h 12618"/>
                      <a:gd name="connsiteX240" fmla="*/ 254017 w 9029677"/>
                      <a:gd name="connsiteY240" fmla="*/ 6309 h 12618"/>
                      <a:gd name="connsiteX241" fmla="*/ 260326 w 9029677"/>
                      <a:gd name="connsiteY241" fmla="*/ 0 h 12618"/>
                      <a:gd name="connsiteX242" fmla="*/ 387334 w 9029677"/>
                      <a:gd name="connsiteY242" fmla="*/ 0 h 12618"/>
                      <a:gd name="connsiteX243" fmla="*/ 393644 w 9029677"/>
                      <a:gd name="connsiteY243" fmla="*/ 6309 h 12618"/>
                      <a:gd name="connsiteX244" fmla="*/ 387061 w 9029677"/>
                      <a:gd name="connsiteY244" fmla="*/ 12619 h 12618"/>
                      <a:gd name="connsiteX245" fmla="*/ 133318 w 9029677"/>
                      <a:gd name="connsiteY245" fmla="*/ 12619 h 12618"/>
                      <a:gd name="connsiteX246" fmla="*/ 6309 w 9029677"/>
                      <a:gd name="connsiteY246" fmla="*/ 12619 h 12618"/>
                      <a:gd name="connsiteX247" fmla="*/ 0 w 9029677"/>
                      <a:gd name="connsiteY247" fmla="*/ 6309 h 12618"/>
                      <a:gd name="connsiteX248" fmla="*/ 6309 w 9029677"/>
                      <a:gd name="connsiteY248" fmla="*/ 0 h 12618"/>
                      <a:gd name="connsiteX249" fmla="*/ 133318 w 9029677"/>
                      <a:gd name="connsiteY249" fmla="*/ 0 h 12618"/>
                      <a:gd name="connsiteX250" fmla="*/ 139627 w 9029677"/>
                      <a:gd name="connsiteY250" fmla="*/ 6309 h 12618"/>
                      <a:gd name="connsiteX251" fmla="*/ 133318 w 9029677"/>
                      <a:gd name="connsiteY251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</a:cxnLst>
                    <a:rect l="l" t="t" r="r" b="b"/>
                    <a:pathLst>
                      <a:path w="9029677" h="12618">
                        <a:moveTo>
                          <a:pt x="9023369" y="12619"/>
                        </a:moveTo>
                        <a:lnTo>
                          <a:pt x="8896361" y="12619"/>
                        </a:lnTo>
                        <a:cubicBezTo>
                          <a:pt x="8892794" y="12619"/>
                          <a:pt x="8890051" y="9876"/>
                          <a:pt x="8890051" y="6309"/>
                        </a:cubicBezTo>
                        <a:cubicBezTo>
                          <a:pt x="8890051" y="2743"/>
                          <a:pt x="8892794" y="0"/>
                          <a:pt x="8896361" y="0"/>
                        </a:cubicBezTo>
                        <a:lnTo>
                          <a:pt x="9023369" y="0"/>
                        </a:lnTo>
                        <a:cubicBezTo>
                          <a:pt x="9026935" y="0"/>
                          <a:pt x="9029678" y="2743"/>
                          <a:pt x="9029678" y="6309"/>
                        </a:cubicBezTo>
                        <a:cubicBezTo>
                          <a:pt x="9029678" y="9876"/>
                          <a:pt x="9026935" y="12619"/>
                          <a:pt x="9023369" y="12619"/>
                        </a:cubicBezTo>
                        <a:close/>
                        <a:moveTo>
                          <a:pt x="8769352" y="12619"/>
                        </a:moveTo>
                        <a:lnTo>
                          <a:pt x="8642344" y="12619"/>
                        </a:lnTo>
                        <a:cubicBezTo>
                          <a:pt x="8638777" y="12619"/>
                          <a:pt x="8636033" y="9876"/>
                          <a:pt x="8636033" y="6309"/>
                        </a:cubicBezTo>
                        <a:cubicBezTo>
                          <a:pt x="8636033" y="2743"/>
                          <a:pt x="8638777" y="0"/>
                          <a:pt x="8642344" y="0"/>
                        </a:cubicBezTo>
                        <a:lnTo>
                          <a:pt x="8769352" y="0"/>
                        </a:lnTo>
                        <a:cubicBezTo>
                          <a:pt x="8772919" y="0"/>
                          <a:pt x="8775662" y="2743"/>
                          <a:pt x="8775662" y="6309"/>
                        </a:cubicBezTo>
                        <a:cubicBezTo>
                          <a:pt x="8775662" y="9876"/>
                          <a:pt x="8772919" y="12619"/>
                          <a:pt x="8769352" y="12619"/>
                        </a:cubicBezTo>
                        <a:close/>
                        <a:moveTo>
                          <a:pt x="8515334" y="12619"/>
                        </a:moveTo>
                        <a:lnTo>
                          <a:pt x="8388326" y="12619"/>
                        </a:lnTo>
                        <a:cubicBezTo>
                          <a:pt x="8384761" y="12619"/>
                          <a:pt x="8382018" y="9876"/>
                          <a:pt x="8382018" y="6309"/>
                        </a:cubicBezTo>
                        <a:cubicBezTo>
                          <a:pt x="8382018" y="2743"/>
                          <a:pt x="8384761" y="0"/>
                          <a:pt x="8388326" y="0"/>
                        </a:cubicBezTo>
                        <a:lnTo>
                          <a:pt x="8515334" y="0"/>
                        </a:lnTo>
                        <a:cubicBezTo>
                          <a:pt x="8518901" y="0"/>
                          <a:pt x="8521644" y="2743"/>
                          <a:pt x="8521644" y="6309"/>
                        </a:cubicBezTo>
                        <a:cubicBezTo>
                          <a:pt x="8521644" y="9876"/>
                          <a:pt x="8518901" y="12619"/>
                          <a:pt x="8515334" y="12619"/>
                        </a:cubicBezTo>
                        <a:close/>
                        <a:moveTo>
                          <a:pt x="8261318" y="12619"/>
                        </a:moveTo>
                        <a:lnTo>
                          <a:pt x="8134309" y="12619"/>
                        </a:lnTo>
                        <a:cubicBezTo>
                          <a:pt x="8130743" y="12619"/>
                          <a:pt x="8128000" y="9876"/>
                          <a:pt x="8128000" y="6309"/>
                        </a:cubicBezTo>
                        <a:cubicBezTo>
                          <a:pt x="8128000" y="2743"/>
                          <a:pt x="8130743" y="0"/>
                          <a:pt x="8134309" y="0"/>
                        </a:cubicBezTo>
                        <a:lnTo>
                          <a:pt x="8261318" y="0"/>
                        </a:lnTo>
                        <a:cubicBezTo>
                          <a:pt x="8264884" y="0"/>
                          <a:pt x="8267627" y="2743"/>
                          <a:pt x="8267627" y="6309"/>
                        </a:cubicBezTo>
                        <a:cubicBezTo>
                          <a:pt x="8267627" y="9876"/>
                          <a:pt x="8264884" y="12619"/>
                          <a:pt x="8261318" y="12619"/>
                        </a:cubicBezTo>
                        <a:close/>
                        <a:moveTo>
                          <a:pt x="8007301" y="12619"/>
                        </a:moveTo>
                        <a:lnTo>
                          <a:pt x="7880292" y="12619"/>
                        </a:lnTo>
                        <a:cubicBezTo>
                          <a:pt x="7876726" y="12619"/>
                          <a:pt x="7873983" y="9876"/>
                          <a:pt x="7873983" y="6309"/>
                        </a:cubicBezTo>
                        <a:cubicBezTo>
                          <a:pt x="7873983" y="2743"/>
                          <a:pt x="7876726" y="0"/>
                          <a:pt x="7880292" y="0"/>
                        </a:cubicBezTo>
                        <a:lnTo>
                          <a:pt x="8007301" y="0"/>
                        </a:lnTo>
                        <a:cubicBezTo>
                          <a:pt x="8010867" y="0"/>
                          <a:pt x="8013610" y="2743"/>
                          <a:pt x="8013610" y="6309"/>
                        </a:cubicBezTo>
                        <a:cubicBezTo>
                          <a:pt x="8013610" y="9876"/>
                          <a:pt x="8010867" y="12619"/>
                          <a:pt x="8007301" y="12619"/>
                        </a:cubicBezTo>
                        <a:close/>
                        <a:moveTo>
                          <a:pt x="7753284" y="12619"/>
                        </a:moveTo>
                        <a:lnTo>
                          <a:pt x="7626276" y="12619"/>
                        </a:lnTo>
                        <a:cubicBezTo>
                          <a:pt x="7622709" y="12619"/>
                          <a:pt x="7619965" y="9876"/>
                          <a:pt x="7619965" y="6309"/>
                        </a:cubicBezTo>
                        <a:cubicBezTo>
                          <a:pt x="7619965" y="2743"/>
                          <a:pt x="7622709" y="0"/>
                          <a:pt x="7626276" y="0"/>
                        </a:cubicBezTo>
                        <a:lnTo>
                          <a:pt x="7753284" y="0"/>
                        </a:lnTo>
                        <a:cubicBezTo>
                          <a:pt x="7756849" y="0"/>
                          <a:pt x="7759592" y="2743"/>
                          <a:pt x="7759592" y="6309"/>
                        </a:cubicBezTo>
                        <a:cubicBezTo>
                          <a:pt x="7759592" y="9876"/>
                          <a:pt x="7756849" y="12619"/>
                          <a:pt x="7753284" y="12619"/>
                        </a:cubicBezTo>
                        <a:close/>
                        <a:moveTo>
                          <a:pt x="7499266" y="12619"/>
                        </a:moveTo>
                        <a:lnTo>
                          <a:pt x="7372258" y="12619"/>
                        </a:lnTo>
                        <a:cubicBezTo>
                          <a:pt x="7368691" y="12619"/>
                          <a:pt x="7365948" y="9876"/>
                          <a:pt x="7365948" y="6309"/>
                        </a:cubicBezTo>
                        <a:cubicBezTo>
                          <a:pt x="7365948" y="2743"/>
                          <a:pt x="7368691" y="0"/>
                          <a:pt x="7372258" y="0"/>
                        </a:cubicBezTo>
                        <a:lnTo>
                          <a:pt x="7499266" y="0"/>
                        </a:lnTo>
                        <a:cubicBezTo>
                          <a:pt x="7502833" y="0"/>
                          <a:pt x="7505576" y="2743"/>
                          <a:pt x="7505576" y="6309"/>
                        </a:cubicBezTo>
                        <a:cubicBezTo>
                          <a:pt x="7505576" y="9876"/>
                          <a:pt x="7502833" y="12619"/>
                          <a:pt x="7499266" y="12619"/>
                        </a:cubicBezTo>
                        <a:close/>
                        <a:moveTo>
                          <a:pt x="7245249" y="12619"/>
                        </a:moveTo>
                        <a:lnTo>
                          <a:pt x="7118241" y="12619"/>
                        </a:lnTo>
                        <a:cubicBezTo>
                          <a:pt x="7114675" y="12619"/>
                          <a:pt x="7111932" y="9876"/>
                          <a:pt x="7111932" y="6309"/>
                        </a:cubicBezTo>
                        <a:cubicBezTo>
                          <a:pt x="7111932" y="2743"/>
                          <a:pt x="7114675" y="0"/>
                          <a:pt x="7118241" y="0"/>
                        </a:cubicBezTo>
                        <a:lnTo>
                          <a:pt x="7245249" y="0"/>
                        </a:lnTo>
                        <a:cubicBezTo>
                          <a:pt x="7248816" y="0"/>
                          <a:pt x="7251559" y="2743"/>
                          <a:pt x="7251559" y="6309"/>
                        </a:cubicBezTo>
                        <a:cubicBezTo>
                          <a:pt x="7251559" y="9876"/>
                          <a:pt x="7248816" y="12619"/>
                          <a:pt x="7245249" y="12619"/>
                        </a:cubicBezTo>
                        <a:close/>
                        <a:moveTo>
                          <a:pt x="6991233" y="12619"/>
                        </a:moveTo>
                        <a:lnTo>
                          <a:pt x="6864223" y="12619"/>
                        </a:lnTo>
                        <a:cubicBezTo>
                          <a:pt x="6860658" y="12619"/>
                          <a:pt x="6857915" y="9876"/>
                          <a:pt x="6857915" y="6309"/>
                        </a:cubicBezTo>
                        <a:cubicBezTo>
                          <a:pt x="6857915" y="2743"/>
                          <a:pt x="6860658" y="0"/>
                          <a:pt x="6864223" y="0"/>
                        </a:cubicBezTo>
                        <a:lnTo>
                          <a:pt x="6991233" y="0"/>
                        </a:lnTo>
                        <a:cubicBezTo>
                          <a:pt x="6994798" y="0"/>
                          <a:pt x="6997541" y="2743"/>
                          <a:pt x="6997541" y="6309"/>
                        </a:cubicBezTo>
                        <a:cubicBezTo>
                          <a:pt x="6997541" y="9876"/>
                          <a:pt x="6994798" y="12619"/>
                          <a:pt x="6991233" y="12619"/>
                        </a:cubicBezTo>
                        <a:close/>
                        <a:moveTo>
                          <a:pt x="6737215" y="12619"/>
                        </a:moveTo>
                        <a:lnTo>
                          <a:pt x="6610206" y="12619"/>
                        </a:lnTo>
                        <a:cubicBezTo>
                          <a:pt x="6606640" y="12619"/>
                          <a:pt x="6603897" y="9876"/>
                          <a:pt x="6603897" y="6309"/>
                        </a:cubicBezTo>
                        <a:cubicBezTo>
                          <a:pt x="6603897" y="2743"/>
                          <a:pt x="6606640" y="0"/>
                          <a:pt x="6610206" y="0"/>
                        </a:cubicBezTo>
                        <a:lnTo>
                          <a:pt x="6737215" y="0"/>
                        </a:lnTo>
                        <a:cubicBezTo>
                          <a:pt x="6740781" y="0"/>
                          <a:pt x="6743524" y="2743"/>
                          <a:pt x="6743524" y="6309"/>
                        </a:cubicBezTo>
                        <a:cubicBezTo>
                          <a:pt x="6743524" y="9876"/>
                          <a:pt x="6740781" y="12619"/>
                          <a:pt x="6737215" y="12619"/>
                        </a:cubicBezTo>
                        <a:close/>
                        <a:moveTo>
                          <a:pt x="6483198" y="12619"/>
                        </a:moveTo>
                        <a:lnTo>
                          <a:pt x="6356190" y="12619"/>
                        </a:lnTo>
                        <a:cubicBezTo>
                          <a:pt x="6352623" y="12619"/>
                          <a:pt x="6349880" y="9876"/>
                          <a:pt x="6349880" y="6309"/>
                        </a:cubicBezTo>
                        <a:cubicBezTo>
                          <a:pt x="6349880" y="2743"/>
                          <a:pt x="6352623" y="0"/>
                          <a:pt x="6356190" y="0"/>
                        </a:cubicBezTo>
                        <a:lnTo>
                          <a:pt x="6483198" y="0"/>
                        </a:lnTo>
                        <a:cubicBezTo>
                          <a:pt x="6486763" y="0"/>
                          <a:pt x="6489507" y="2743"/>
                          <a:pt x="6489507" y="6309"/>
                        </a:cubicBezTo>
                        <a:cubicBezTo>
                          <a:pt x="6489507" y="9876"/>
                          <a:pt x="6486763" y="12619"/>
                          <a:pt x="6483198" y="12619"/>
                        </a:cubicBezTo>
                        <a:close/>
                        <a:moveTo>
                          <a:pt x="6229180" y="12619"/>
                        </a:moveTo>
                        <a:lnTo>
                          <a:pt x="6102172" y="12619"/>
                        </a:lnTo>
                        <a:cubicBezTo>
                          <a:pt x="6098605" y="12619"/>
                          <a:pt x="6095862" y="9876"/>
                          <a:pt x="6095862" y="6309"/>
                        </a:cubicBezTo>
                        <a:cubicBezTo>
                          <a:pt x="6095862" y="2743"/>
                          <a:pt x="6098605" y="0"/>
                          <a:pt x="6102172" y="0"/>
                        </a:cubicBezTo>
                        <a:lnTo>
                          <a:pt x="6229180" y="0"/>
                        </a:lnTo>
                        <a:cubicBezTo>
                          <a:pt x="6232747" y="0"/>
                          <a:pt x="6235490" y="2743"/>
                          <a:pt x="6235490" y="6309"/>
                        </a:cubicBezTo>
                        <a:cubicBezTo>
                          <a:pt x="6235490" y="9876"/>
                          <a:pt x="6232747" y="12619"/>
                          <a:pt x="6229180" y="12619"/>
                        </a:cubicBezTo>
                        <a:close/>
                        <a:moveTo>
                          <a:pt x="5975163" y="12619"/>
                        </a:moveTo>
                        <a:lnTo>
                          <a:pt x="5848155" y="12619"/>
                        </a:lnTo>
                        <a:cubicBezTo>
                          <a:pt x="5844589" y="12619"/>
                          <a:pt x="5841846" y="9876"/>
                          <a:pt x="5841846" y="6309"/>
                        </a:cubicBezTo>
                        <a:cubicBezTo>
                          <a:pt x="5841846" y="2743"/>
                          <a:pt x="5844589" y="0"/>
                          <a:pt x="5848155" y="0"/>
                        </a:cubicBezTo>
                        <a:lnTo>
                          <a:pt x="5975163" y="0"/>
                        </a:lnTo>
                        <a:cubicBezTo>
                          <a:pt x="5978730" y="0"/>
                          <a:pt x="5981473" y="2743"/>
                          <a:pt x="5981473" y="6309"/>
                        </a:cubicBezTo>
                        <a:cubicBezTo>
                          <a:pt x="5981473" y="9876"/>
                          <a:pt x="5978730" y="12619"/>
                          <a:pt x="5975163" y="12619"/>
                        </a:cubicBezTo>
                        <a:close/>
                        <a:moveTo>
                          <a:pt x="5721147" y="12619"/>
                        </a:moveTo>
                        <a:lnTo>
                          <a:pt x="5594138" y="12619"/>
                        </a:lnTo>
                        <a:cubicBezTo>
                          <a:pt x="5590572" y="12619"/>
                          <a:pt x="5587829" y="9876"/>
                          <a:pt x="5587829" y="6309"/>
                        </a:cubicBezTo>
                        <a:cubicBezTo>
                          <a:pt x="5587829" y="2743"/>
                          <a:pt x="5590572" y="0"/>
                          <a:pt x="5594138" y="0"/>
                        </a:cubicBezTo>
                        <a:lnTo>
                          <a:pt x="5721147" y="0"/>
                        </a:lnTo>
                        <a:cubicBezTo>
                          <a:pt x="5724713" y="0"/>
                          <a:pt x="5727456" y="2743"/>
                          <a:pt x="5727456" y="6309"/>
                        </a:cubicBezTo>
                        <a:cubicBezTo>
                          <a:pt x="5727456" y="9876"/>
                          <a:pt x="5724713" y="12619"/>
                          <a:pt x="5721147" y="12619"/>
                        </a:cubicBezTo>
                        <a:close/>
                        <a:moveTo>
                          <a:pt x="5467130" y="12619"/>
                        </a:moveTo>
                        <a:lnTo>
                          <a:pt x="5340120" y="12619"/>
                        </a:lnTo>
                        <a:cubicBezTo>
                          <a:pt x="5336555" y="12619"/>
                          <a:pt x="5333811" y="9876"/>
                          <a:pt x="5333811" y="6309"/>
                        </a:cubicBezTo>
                        <a:cubicBezTo>
                          <a:pt x="5333811" y="2743"/>
                          <a:pt x="5336555" y="0"/>
                          <a:pt x="5340120" y="0"/>
                        </a:cubicBezTo>
                        <a:lnTo>
                          <a:pt x="5467130" y="0"/>
                        </a:lnTo>
                        <a:cubicBezTo>
                          <a:pt x="5470695" y="0"/>
                          <a:pt x="5473438" y="2743"/>
                          <a:pt x="5473438" y="6309"/>
                        </a:cubicBezTo>
                        <a:cubicBezTo>
                          <a:pt x="5473438" y="9876"/>
                          <a:pt x="5470695" y="12619"/>
                          <a:pt x="5467130" y="12619"/>
                        </a:cubicBezTo>
                        <a:close/>
                        <a:moveTo>
                          <a:pt x="5213387" y="12619"/>
                        </a:moveTo>
                        <a:lnTo>
                          <a:pt x="5086377" y="12619"/>
                        </a:lnTo>
                        <a:cubicBezTo>
                          <a:pt x="5082812" y="12619"/>
                          <a:pt x="5080069" y="9876"/>
                          <a:pt x="5080069" y="6309"/>
                        </a:cubicBezTo>
                        <a:cubicBezTo>
                          <a:pt x="5080069" y="2743"/>
                          <a:pt x="5082812" y="0"/>
                          <a:pt x="5086377" y="0"/>
                        </a:cubicBezTo>
                        <a:lnTo>
                          <a:pt x="5213387" y="0"/>
                        </a:lnTo>
                        <a:cubicBezTo>
                          <a:pt x="5216952" y="0"/>
                          <a:pt x="5219695" y="2743"/>
                          <a:pt x="5219695" y="6309"/>
                        </a:cubicBezTo>
                        <a:cubicBezTo>
                          <a:pt x="5219695" y="9876"/>
                          <a:pt x="5216678" y="12619"/>
                          <a:pt x="5213387" y="12619"/>
                        </a:cubicBezTo>
                        <a:close/>
                        <a:moveTo>
                          <a:pt x="4959369" y="12619"/>
                        </a:moveTo>
                        <a:lnTo>
                          <a:pt x="4832361" y="12619"/>
                        </a:lnTo>
                        <a:cubicBezTo>
                          <a:pt x="4828794" y="12619"/>
                          <a:pt x="4826051" y="9876"/>
                          <a:pt x="4826051" y="6309"/>
                        </a:cubicBezTo>
                        <a:cubicBezTo>
                          <a:pt x="4826051" y="2743"/>
                          <a:pt x="4828794" y="0"/>
                          <a:pt x="4832361" y="0"/>
                        </a:cubicBezTo>
                        <a:lnTo>
                          <a:pt x="4959369" y="0"/>
                        </a:lnTo>
                        <a:cubicBezTo>
                          <a:pt x="4962935" y="0"/>
                          <a:pt x="4965678" y="2743"/>
                          <a:pt x="4965678" y="6309"/>
                        </a:cubicBezTo>
                        <a:cubicBezTo>
                          <a:pt x="4965678" y="9876"/>
                          <a:pt x="4962662" y="12619"/>
                          <a:pt x="4959369" y="12619"/>
                        </a:cubicBezTo>
                        <a:close/>
                        <a:moveTo>
                          <a:pt x="4705352" y="12619"/>
                        </a:moveTo>
                        <a:lnTo>
                          <a:pt x="4578344" y="12619"/>
                        </a:lnTo>
                        <a:cubicBezTo>
                          <a:pt x="4574777" y="12619"/>
                          <a:pt x="4572034" y="9876"/>
                          <a:pt x="4572034" y="6309"/>
                        </a:cubicBezTo>
                        <a:cubicBezTo>
                          <a:pt x="4572034" y="2743"/>
                          <a:pt x="4574777" y="0"/>
                          <a:pt x="4578344" y="0"/>
                        </a:cubicBezTo>
                        <a:lnTo>
                          <a:pt x="4705352" y="0"/>
                        </a:lnTo>
                        <a:cubicBezTo>
                          <a:pt x="4708919" y="0"/>
                          <a:pt x="4711662" y="2743"/>
                          <a:pt x="4711662" y="6309"/>
                        </a:cubicBezTo>
                        <a:cubicBezTo>
                          <a:pt x="4711662" y="9876"/>
                          <a:pt x="4708644" y="12619"/>
                          <a:pt x="4705352" y="12619"/>
                        </a:cubicBezTo>
                        <a:close/>
                        <a:moveTo>
                          <a:pt x="4451334" y="12619"/>
                        </a:moveTo>
                        <a:lnTo>
                          <a:pt x="4324326" y="12619"/>
                        </a:lnTo>
                        <a:cubicBezTo>
                          <a:pt x="4320761" y="12619"/>
                          <a:pt x="4318018" y="9876"/>
                          <a:pt x="4318018" y="6309"/>
                        </a:cubicBezTo>
                        <a:cubicBezTo>
                          <a:pt x="4318018" y="2743"/>
                          <a:pt x="4320761" y="0"/>
                          <a:pt x="4324326" y="0"/>
                        </a:cubicBezTo>
                        <a:lnTo>
                          <a:pt x="4451334" y="0"/>
                        </a:lnTo>
                        <a:cubicBezTo>
                          <a:pt x="4454901" y="0"/>
                          <a:pt x="4457645" y="2743"/>
                          <a:pt x="4457645" y="6309"/>
                        </a:cubicBezTo>
                        <a:cubicBezTo>
                          <a:pt x="4457645" y="9876"/>
                          <a:pt x="4454627" y="12619"/>
                          <a:pt x="4451334" y="12619"/>
                        </a:cubicBezTo>
                        <a:close/>
                        <a:moveTo>
                          <a:pt x="4197318" y="12619"/>
                        </a:moveTo>
                        <a:lnTo>
                          <a:pt x="4070309" y="12619"/>
                        </a:lnTo>
                        <a:cubicBezTo>
                          <a:pt x="4066743" y="12619"/>
                          <a:pt x="4064000" y="9876"/>
                          <a:pt x="4064000" y="6309"/>
                        </a:cubicBezTo>
                        <a:cubicBezTo>
                          <a:pt x="4064000" y="2743"/>
                          <a:pt x="4066743" y="0"/>
                          <a:pt x="4070309" y="0"/>
                        </a:cubicBezTo>
                        <a:lnTo>
                          <a:pt x="4197318" y="0"/>
                        </a:lnTo>
                        <a:cubicBezTo>
                          <a:pt x="4200884" y="0"/>
                          <a:pt x="4203627" y="2743"/>
                          <a:pt x="4203627" y="6309"/>
                        </a:cubicBezTo>
                        <a:cubicBezTo>
                          <a:pt x="4203627" y="9876"/>
                          <a:pt x="4200884" y="12619"/>
                          <a:pt x="4197318" y="12619"/>
                        </a:cubicBezTo>
                        <a:close/>
                        <a:moveTo>
                          <a:pt x="3943301" y="12619"/>
                        </a:moveTo>
                        <a:lnTo>
                          <a:pt x="3816291" y="12619"/>
                        </a:lnTo>
                        <a:cubicBezTo>
                          <a:pt x="3812726" y="12619"/>
                          <a:pt x="3809983" y="9876"/>
                          <a:pt x="3809983" y="6309"/>
                        </a:cubicBezTo>
                        <a:cubicBezTo>
                          <a:pt x="3809983" y="2743"/>
                          <a:pt x="3812726" y="0"/>
                          <a:pt x="3816291" y="0"/>
                        </a:cubicBezTo>
                        <a:lnTo>
                          <a:pt x="3943301" y="0"/>
                        </a:lnTo>
                        <a:cubicBezTo>
                          <a:pt x="3946866" y="0"/>
                          <a:pt x="3949610" y="2743"/>
                          <a:pt x="3949610" y="6309"/>
                        </a:cubicBezTo>
                        <a:cubicBezTo>
                          <a:pt x="3949610" y="9876"/>
                          <a:pt x="3946866" y="12619"/>
                          <a:pt x="3943301" y="12619"/>
                        </a:cubicBezTo>
                        <a:close/>
                        <a:moveTo>
                          <a:pt x="3689283" y="12619"/>
                        </a:moveTo>
                        <a:lnTo>
                          <a:pt x="3562275" y="12619"/>
                        </a:lnTo>
                        <a:cubicBezTo>
                          <a:pt x="3558708" y="12619"/>
                          <a:pt x="3555965" y="9876"/>
                          <a:pt x="3555965" y="6309"/>
                        </a:cubicBezTo>
                        <a:cubicBezTo>
                          <a:pt x="3555965" y="2743"/>
                          <a:pt x="3558708" y="0"/>
                          <a:pt x="3562275" y="0"/>
                        </a:cubicBezTo>
                        <a:lnTo>
                          <a:pt x="3689283" y="0"/>
                        </a:lnTo>
                        <a:cubicBezTo>
                          <a:pt x="3692849" y="0"/>
                          <a:pt x="3695592" y="2743"/>
                          <a:pt x="3695592" y="6309"/>
                        </a:cubicBezTo>
                        <a:cubicBezTo>
                          <a:pt x="3695592" y="9876"/>
                          <a:pt x="3692849" y="12619"/>
                          <a:pt x="3689283" y="12619"/>
                        </a:cubicBezTo>
                        <a:close/>
                        <a:moveTo>
                          <a:pt x="3435266" y="12619"/>
                        </a:moveTo>
                        <a:lnTo>
                          <a:pt x="3308258" y="12619"/>
                        </a:lnTo>
                        <a:cubicBezTo>
                          <a:pt x="3304691" y="12619"/>
                          <a:pt x="3301948" y="9876"/>
                          <a:pt x="3301948" y="6309"/>
                        </a:cubicBezTo>
                        <a:cubicBezTo>
                          <a:pt x="3301948" y="2743"/>
                          <a:pt x="3304691" y="0"/>
                          <a:pt x="3308258" y="0"/>
                        </a:cubicBezTo>
                        <a:lnTo>
                          <a:pt x="3435266" y="0"/>
                        </a:lnTo>
                        <a:cubicBezTo>
                          <a:pt x="3438833" y="0"/>
                          <a:pt x="3441576" y="2743"/>
                          <a:pt x="3441576" y="6309"/>
                        </a:cubicBezTo>
                        <a:cubicBezTo>
                          <a:pt x="3441576" y="9876"/>
                          <a:pt x="3438833" y="12619"/>
                          <a:pt x="3435266" y="12619"/>
                        </a:cubicBezTo>
                        <a:close/>
                        <a:moveTo>
                          <a:pt x="3181249" y="12619"/>
                        </a:moveTo>
                        <a:lnTo>
                          <a:pt x="3054241" y="12619"/>
                        </a:lnTo>
                        <a:cubicBezTo>
                          <a:pt x="3050675" y="12619"/>
                          <a:pt x="3047932" y="9876"/>
                          <a:pt x="3047932" y="6309"/>
                        </a:cubicBezTo>
                        <a:cubicBezTo>
                          <a:pt x="3047932" y="2743"/>
                          <a:pt x="3050675" y="0"/>
                          <a:pt x="3054241" y="0"/>
                        </a:cubicBezTo>
                        <a:lnTo>
                          <a:pt x="3181249" y="0"/>
                        </a:lnTo>
                        <a:cubicBezTo>
                          <a:pt x="3184816" y="0"/>
                          <a:pt x="3187559" y="2743"/>
                          <a:pt x="3187559" y="6309"/>
                        </a:cubicBezTo>
                        <a:cubicBezTo>
                          <a:pt x="3187559" y="9876"/>
                          <a:pt x="3184816" y="12619"/>
                          <a:pt x="3181249" y="12619"/>
                        </a:cubicBezTo>
                        <a:close/>
                        <a:moveTo>
                          <a:pt x="2927233" y="12619"/>
                        </a:moveTo>
                        <a:lnTo>
                          <a:pt x="2800223" y="12619"/>
                        </a:lnTo>
                        <a:cubicBezTo>
                          <a:pt x="2796658" y="12619"/>
                          <a:pt x="2793914" y="9876"/>
                          <a:pt x="2793914" y="6309"/>
                        </a:cubicBezTo>
                        <a:cubicBezTo>
                          <a:pt x="2793914" y="2743"/>
                          <a:pt x="2796658" y="0"/>
                          <a:pt x="2800223" y="0"/>
                        </a:cubicBezTo>
                        <a:lnTo>
                          <a:pt x="2927233" y="0"/>
                        </a:lnTo>
                        <a:cubicBezTo>
                          <a:pt x="2930798" y="0"/>
                          <a:pt x="2933541" y="2743"/>
                          <a:pt x="2933541" y="6309"/>
                        </a:cubicBezTo>
                        <a:cubicBezTo>
                          <a:pt x="2933541" y="9876"/>
                          <a:pt x="2930798" y="12619"/>
                          <a:pt x="2927233" y="12619"/>
                        </a:cubicBezTo>
                        <a:close/>
                        <a:moveTo>
                          <a:pt x="2673215" y="12619"/>
                        </a:moveTo>
                        <a:lnTo>
                          <a:pt x="2546206" y="12619"/>
                        </a:lnTo>
                        <a:cubicBezTo>
                          <a:pt x="2542640" y="12619"/>
                          <a:pt x="2539897" y="9876"/>
                          <a:pt x="2539897" y="6309"/>
                        </a:cubicBezTo>
                        <a:cubicBezTo>
                          <a:pt x="2539897" y="2743"/>
                          <a:pt x="2542640" y="0"/>
                          <a:pt x="2546206" y="0"/>
                        </a:cubicBezTo>
                        <a:lnTo>
                          <a:pt x="2673215" y="0"/>
                        </a:lnTo>
                        <a:cubicBezTo>
                          <a:pt x="2676781" y="0"/>
                          <a:pt x="2679524" y="2743"/>
                          <a:pt x="2679524" y="6309"/>
                        </a:cubicBezTo>
                        <a:cubicBezTo>
                          <a:pt x="2679524" y="9876"/>
                          <a:pt x="2676781" y="12619"/>
                          <a:pt x="2673215" y="12619"/>
                        </a:cubicBezTo>
                        <a:close/>
                        <a:moveTo>
                          <a:pt x="2419198" y="12619"/>
                        </a:moveTo>
                        <a:lnTo>
                          <a:pt x="2292190" y="12619"/>
                        </a:lnTo>
                        <a:cubicBezTo>
                          <a:pt x="2288623" y="12619"/>
                          <a:pt x="2285880" y="9876"/>
                          <a:pt x="2285880" y="6309"/>
                        </a:cubicBezTo>
                        <a:cubicBezTo>
                          <a:pt x="2285880" y="2743"/>
                          <a:pt x="2288623" y="0"/>
                          <a:pt x="2292190" y="0"/>
                        </a:cubicBezTo>
                        <a:lnTo>
                          <a:pt x="2419198" y="0"/>
                        </a:lnTo>
                        <a:cubicBezTo>
                          <a:pt x="2422763" y="0"/>
                          <a:pt x="2425506" y="2743"/>
                          <a:pt x="2425506" y="6309"/>
                        </a:cubicBezTo>
                        <a:cubicBezTo>
                          <a:pt x="2425506" y="9876"/>
                          <a:pt x="2422763" y="12619"/>
                          <a:pt x="2419198" y="12619"/>
                        </a:cubicBezTo>
                        <a:close/>
                        <a:moveTo>
                          <a:pt x="2165180" y="12619"/>
                        </a:moveTo>
                        <a:lnTo>
                          <a:pt x="2038172" y="12619"/>
                        </a:lnTo>
                        <a:cubicBezTo>
                          <a:pt x="2034605" y="12619"/>
                          <a:pt x="2031862" y="9876"/>
                          <a:pt x="2031862" y="6309"/>
                        </a:cubicBezTo>
                        <a:cubicBezTo>
                          <a:pt x="2031862" y="2743"/>
                          <a:pt x="2034605" y="0"/>
                          <a:pt x="2038172" y="0"/>
                        </a:cubicBezTo>
                        <a:lnTo>
                          <a:pt x="2165180" y="0"/>
                        </a:lnTo>
                        <a:cubicBezTo>
                          <a:pt x="2168747" y="0"/>
                          <a:pt x="2171490" y="2743"/>
                          <a:pt x="2171490" y="6309"/>
                        </a:cubicBezTo>
                        <a:cubicBezTo>
                          <a:pt x="2171490" y="9876"/>
                          <a:pt x="2168747" y="12619"/>
                          <a:pt x="2165180" y="12619"/>
                        </a:cubicBezTo>
                        <a:close/>
                        <a:moveTo>
                          <a:pt x="1911163" y="12619"/>
                        </a:moveTo>
                        <a:lnTo>
                          <a:pt x="1784155" y="12619"/>
                        </a:lnTo>
                        <a:cubicBezTo>
                          <a:pt x="1780589" y="12619"/>
                          <a:pt x="1777846" y="9876"/>
                          <a:pt x="1777846" y="6309"/>
                        </a:cubicBezTo>
                        <a:cubicBezTo>
                          <a:pt x="1777846" y="2743"/>
                          <a:pt x="1780589" y="0"/>
                          <a:pt x="1784155" y="0"/>
                        </a:cubicBezTo>
                        <a:lnTo>
                          <a:pt x="1911163" y="0"/>
                        </a:lnTo>
                        <a:cubicBezTo>
                          <a:pt x="1914730" y="0"/>
                          <a:pt x="1917473" y="2743"/>
                          <a:pt x="1917473" y="6309"/>
                        </a:cubicBezTo>
                        <a:cubicBezTo>
                          <a:pt x="1917473" y="9876"/>
                          <a:pt x="1914730" y="12619"/>
                          <a:pt x="1911163" y="12619"/>
                        </a:cubicBezTo>
                        <a:close/>
                        <a:moveTo>
                          <a:pt x="1657147" y="12619"/>
                        </a:moveTo>
                        <a:lnTo>
                          <a:pt x="1530137" y="12619"/>
                        </a:lnTo>
                        <a:cubicBezTo>
                          <a:pt x="1526572" y="12619"/>
                          <a:pt x="1523829" y="9876"/>
                          <a:pt x="1523829" y="6309"/>
                        </a:cubicBezTo>
                        <a:cubicBezTo>
                          <a:pt x="1523829" y="2743"/>
                          <a:pt x="1526572" y="0"/>
                          <a:pt x="1530137" y="0"/>
                        </a:cubicBezTo>
                        <a:lnTo>
                          <a:pt x="1657147" y="0"/>
                        </a:lnTo>
                        <a:cubicBezTo>
                          <a:pt x="1660712" y="0"/>
                          <a:pt x="1663455" y="2743"/>
                          <a:pt x="1663455" y="6309"/>
                        </a:cubicBezTo>
                        <a:cubicBezTo>
                          <a:pt x="1663455" y="9876"/>
                          <a:pt x="1660712" y="12619"/>
                          <a:pt x="1657147" y="12619"/>
                        </a:cubicBezTo>
                        <a:close/>
                        <a:moveTo>
                          <a:pt x="1403129" y="12619"/>
                        </a:moveTo>
                        <a:lnTo>
                          <a:pt x="1276120" y="12619"/>
                        </a:lnTo>
                        <a:cubicBezTo>
                          <a:pt x="1272554" y="12619"/>
                          <a:pt x="1269811" y="9876"/>
                          <a:pt x="1269811" y="6309"/>
                        </a:cubicBezTo>
                        <a:cubicBezTo>
                          <a:pt x="1269811" y="2743"/>
                          <a:pt x="1272554" y="0"/>
                          <a:pt x="1276120" y="0"/>
                        </a:cubicBezTo>
                        <a:lnTo>
                          <a:pt x="1403129" y="0"/>
                        </a:lnTo>
                        <a:cubicBezTo>
                          <a:pt x="1406695" y="0"/>
                          <a:pt x="1409438" y="2743"/>
                          <a:pt x="1409438" y="6309"/>
                        </a:cubicBezTo>
                        <a:cubicBezTo>
                          <a:pt x="1409438" y="9876"/>
                          <a:pt x="1406695" y="12619"/>
                          <a:pt x="1403129" y="12619"/>
                        </a:cubicBezTo>
                        <a:close/>
                        <a:moveTo>
                          <a:pt x="1149112" y="12619"/>
                        </a:moveTo>
                        <a:lnTo>
                          <a:pt x="1022104" y="12619"/>
                        </a:lnTo>
                        <a:cubicBezTo>
                          <a:pt x="1018537" y="12619"/>
                          <a:pt x="1015794" y="9876"/>
                          <a:pt x="1015794" y="6309"/>
                        </a:cubicBezTo>
                        <a:cubicBezTo>
                          <a:pt x="1015794" y="2743"/>
                          <a:pt x="1018537" y="0"/>
                          <a:pt x="1022104" y="0"/>
                        </a:cubicBezTo>
                        <a:lnTo>
                          <a:pt x="1149112" y="0"/>
                        </a:lnTo>
                        <a:cubicBezTo>
                          <a:pt x="1152677" y="0"/>
                          <a:pt x="1155421" y="2743"/>
                          <a:pt x="1155421" y="6309"/>
                        </a:cubicBezTo>
                        <a:cubicBezTo>
                          <a:pt x="1155421" y="9876"/>
                          <a:pt x="1152677" y="12619"/>
                          <a:pt x="1149112" y="12619"/>
                        </a:cubicBezTo>
                        <a:close/>
                        <a:moveTo>
                          <a:pt x="895094" y="12619"/>
                        </a:moveTo>
                        <a:lnTo>
                          <a:pt x="768086" y="12619"/>
                        </a:lnTo>
                        <a:cubicBezTo>
                          <a:pt x="764520" y="12619"/>
                          <a:pt x="761776" y="9876"/>
                          <a:pt x="761776" y="6309"/>
                        </a:cubicBezTo>
                        <a:cubicBezTo>
                          <a:pt x="761776" y="2743"/>
                          <a:pt x="764520" y="0"/>
                          <a:pt x="768086" y="0"/>
                        </a:cubicBezTo>
                        <a:lnTo>
                          <a:pt x="895094" y="0"/>
                        </a:lnTo>
                        <a:cubicBezTo>
                          <a:pt x="898661" y="0"/>
                          <a:pt x="901405" y="2743"/>
                          <a:pt x="901405" y="6309"/>
                        </a:cubicBezTo>
                        <a:cubicBezTo>
                          <a:pt x="901405" y="9876"/>
                          <a:pt x="898661" y="12619"/>
                          <a:pt x="895094" y="12619"/>
                        </a:cubicBezTo>
                        <a:close/>
                        <a:moveTo>
                          <a:pt x="641077" y="12619"/>
                        </a:moveTo>
                        <a:lnTo>
                          <a:pt x="514069" y="12619"/>
                        </a:lnTo>
                        <a:cubicBezTo>
                          <a:pt x="510503" y="12619"/>
                          <a:pt x="507760" y="9876"/>
                          <a:pt x="507760" y="6309"/>
                        </a:cubicBezTo>
                        <a:cubicBezTo>
                          <a:pt x="507760" y="2743"/>
                          <a:pt x="510503" y="0"/>
                          <a:pt x="514069" y="0"/>
                        </a:cubicBezTo>
                        <a:lnTo>
                          <a:pt x="641077" y="0"/>
                        </a:lnTo>
                        <a:cubicBezTo>
                          <a:pt x="644644" y="0"/>
                          <a:pt x="647387" y="2743"/>
                          <a:pt x="647387" y="6309"/>
                        </a:cubicBezTo>
                        <a:cubicBezTo>
                          <a:pt x="647387" y="9876"/>
                          <a:pt x="644644" y="12619"/>
                          <a:pt x="641077" y="12619"/>
                        </a:cubicBezTo>
                        <a:close/>
                        <a:moveTo>
                          <a:pt x="387061" y="12619"/>
                        </a:moveTo>
                        <a:lnTo>
                          <a:pt x="260326" y="12619"/>
                        </a:lnTo>
                        <a:cubicBezTo>
                          <a:pt x="256761" y="12619"/>
                          <a:pt x="254017" y="9876"/>
                          <a:pt x="254017" y="6309"/>
                        </a:cubicBezTo>
                        <a:cubicBezTo>
                          <a:pt x="254017" y="2743"/>
                          <a:pt x="256761" y="0"/>
                          <a:pt x="260326" y="0"/>
                        </a:cubicBezTo>
                        <a:lnTo>
                          <a:pt x="387334" y="0"/>
                        </a:lnTo>
                        <a:cubicBezTo>
                          <a:pt x="390901" y="0"/>
                          <a:pt x="393644" y="2743"/>
                          <a:pt x="393644" y="6309"/>
                        </a:cubicBezTo>
                        <a:cubicBezTo>
                          <a:pt x="393644" y="9876"/>
                          <a:pt x="390627" y="12619"/>
                          <a:pt x="387061" y="12619"/>
                        </a:cubicBezTo>
                        <a:close/>
                        <a:moveTo>
                          <a:pt x="133318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6"/>
                          <a:pt x="136609" y="12619"/>
                          <a:pt x="133318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197" name="Freeform: Shape 196">
                    <a:extLst>
                      <a:ext uri="{FF2B5EF4-FFF2-40B4-BE49-F238E27FC236}">
                        <a16:creationId xmlns:a16="http://schemas.microsoft.com/office/drawing/2014/main" id="{99FD3942-9272-48AB-AD99-4A86FD087273}"/>
                      </a:ext>
                    </a:extLst>
                  </p:cNvPr>
                  <p:cNvSpPr/>
                  <p:nvPr/>
                </p:nvSpPr>
                <p:spPr>
                  <a:xfrm>
                    <a:off x="21694600" y="7797259"/>
                    <a:ext cx="76259" cy="12618"/>
                  </a:xfrm>
                  <a:custGeom>
                    <a:avLst/>
                    <a:gdLst>
                      <a:gd name="connsiteX0" fmla="*/ 69951 w 76259"/>
                      <a:gd name="connsiteY0" fmla="*/ 12619 h 12618"/>
                      <a:gd name="connsiteX1" fmla="*/ 6309 w 76259"/>
                      <a:gd name="connsiteY1" fmla="*/ 12619 h 12618"/>
                      <a:gd name="connsiteX2" fmla="*/ 0 w 76259"/>
                      <a:gd name="connsiteY2" fmla="*/ 6309 h 12618"/>
                      <a:gd name="connsiteX3" fmla="*/ 6309 w 76259"/>
                      <a:gd name="connsiteY3" fmla="*/ 0 h 12618"/>
                      <a:gd name="connsiteX4" fmla="*/ 69951 w 76259"/>
                      <a:gd name="connsiteY4" fmla="*/ 0 h 12618"/>
                      <a:gd name="connsiteX5" fmla="*/ 76259 w 76259"/>
                      <a:gd name="connsiteY5" fmla="*/ 6309 h 12618"/>
                      <a:gd name="connsiteX6" fmla="*/ 69951 w 76259"/>
                      <a:gd name="connsiteY6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6259" h="12618">
                        <a:moveTo>
                          <a:pt x="69951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951" y="0"/>
                        </a:lnTo>
                        <a:cubicBezTo>
                          <a:pt x="73516" y="0"/>
                          <a:pt x="76259" y="2743"/>
                          <a:pt x="76259" y="6309"/>
                        </a:cubicBezTo>
                        <a:cubicBezTo>
                          <a:pt x="76259" y="9876"/>
                          <a:pt x="73516" y="12619"/>
                          <a:pt x="69951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</p:grpSp>
            <p:grpSp>
              <p:nvGrpSpPr>
                <p:cNvPr id="198" name="Graphic 3">
                  <a:extLst>
                    <a:ext uri="{FF2B5EF4-FFF2-40B4-BE49-F238E27FC236}">
                      <a16:creationId xmlns:a16="http://schemas.microsoft.com/office/drawing/2014/main" id="{61E9F698-CE4F-49BA-9AEA-6FD0D76B4071}"/>
                    </a:ext>
                  </a:extLst>
                </p:cNvPr>
                <p:cNvGrpSpPr/>
                <p:nvPr/>
              </p:nvGrpSpPr>
              <p:grpSpPr>
                <a:xfrm>
                  <a:off x="11851847" y="8393623"/>
                  <a:ext cx="9919012" cy="12618"/>
                  <a:chOff x="11851847" y="8393623"/>
                  <a:chExt cx="9919012" cy="12618"/>
                </a:xfrm>
                <a:solidFill>
                  <a:srgbClr val="A5A7A8"/>
                </a:solidFill>
              </p:grpSpPr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29E7C48E-C61A-435E-81FD-B2D2F70E13A8}"/>
                      </a:ext>
                    </a:extLst>
                  </p:cNvPr>
                  <p:cNvSpPr/>
                  <p:nvPr/>
                </p:nvSpPr>
                <p:spPr>
                  <a:xfrm>
                    <a:off x="11851847" y="8393623"/>
                    <a:ext cx="75986" cy="12618"/>
                  </a:xfrm>
                  <a:custGeom>
                    <a:avLst/>
                    <a:gdLst>
                      <a:gd name="connsiteX0" fmla="*/ 69676 w 75986"/>
                      <a:gd name="connsiteY0" fmla="*/ 12618 h 12618"/>
                      <a:gd name="connsiteX1" fmla="*/ 6309 w 75986"/>
                      <a:gd name="connsiteY1" fmla="*/ 12618 h 12618"/>
                      <a:gd name="connsiteX2" fmla="*/ 0 w 75986"/>
                      <a:gd name="connsiteY2" fmla="*/ 6309 h 12618"/>
                      <a:gd name="connsiteX3" fmla="*/ 6309 w 75986"/>
                      <a:gd name="connsiteY3" fmla="*/ 0 h 12618"/>
                      <a:gd name="connsiteX4" fmla="*/ 69676 w 75986"/>
                      <a:gd name="connsiteY4" fmla="*/ 0 h 12618"/>
                      <a:gd name="connsiteX5" fmla="*/ 75986 w 75986"/>
                      <a:gd name="connsiteY5" fmla="*/ 6309 h 12618"/>
                      <a:gd name="connsiteX6" fmla="*/ 69676 w 75986"/>
                      <a:gd name="connsiteY6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986" h="12618">
                        <a:moveTo>
                          <a:pt x="69676" y="12618"/>
                        </a:moveTo>
                        <a:lnTo>
                          <a:pt x="6309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676" y="0"/>
                        </a:lnTo>
                        <a:cubicBezTo>
                          <a:pt x="73243" y="0"/>
                          <a:pt x="75986" y="2743"/>
                          <a:pt x="75986" y="6309"/>
                        </a:cubicBezTo>
                        <a:cubicBezTo>
                          <a:pt x="75986" y="9875"/>
                          <a:pt x="72968" y="12618"/>
                          <a:pt x="69676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00" name="Freeform: Shape 199">
                    <a:extLst>
                      <a:ext uri="{FF2B5EF4-FFF2-40B4-BE49-F238E27FC236}">
                        <a16:creationId xmlns:a16="http://schemas.microsoft.com/office/drawing/2014/main" id="{97010FD7-6DF4-4AE9-B6BF-6C02C296BF9A}"/>
                      </a:ext>
                    </a:extLst>
                  </p:cNvPr>
                  <p:cNvSpPr/>
                  <p:nvPr/>
                </p:nvSpPr>
                <p:spPr>
                  <a:xfrm>
                    <a:off x="12042222" y="8393623"/>
                    <a:ext cx="393369" cy="12618"/>
                  </a:xfrm>
                  <a:custGeom>
                    <a:avLst/>
                    <a:gdLst>
                      <a:gd name="connsiteX0" fmla="*/ 387061 w 393369"/>
                      <a:gd name="connsiteY0" fmla="*/ 12618 h 12618"/>
                      <a:gd name="connsiteX1" fmla="*/ 260053 w 393369"/>
                      <a:gd name="connsiteY1" fmla="*/ 12618 h 12618"/>
                      <a:gd name="connsiteX2" fmla="*/ 253743 w 393369"/>
                      <a:gd name="connsiteY2" fmla="*/ 6309 h 12618"/>
                      <a:gd name="connsiteX3" fmla="*/ 260053 w 393369"/>
                      <a:gd name="connsiteY3" fmla="*/ 0 h 12618"/>
                      <a:gd name="connsiteX4" fmla="*/ 387061 w 393369"/>
                      <a:gd name="connsiteY4" fmla="*/ 0 h 12618"/>
                      <a:gd name="connsiteX5" fmla="*/ 393370 w 393369"/>
                      <a:gd name="connsiteY5" fmla="*/ 6309 h 12618"/>
                      <a:gd name="connsiteX6" fmla="*/ 387061 w 393369"/>
                      <a:gd name="connsiteY6" fmla="*/ 12618 h 12618"/>
                      <a:gd name="connsiteX7" fmla="*/ 133318 w 393369"/>
                      <a:gd name="connsiteY7" fmla="*/ 12618 h 12618"/>
                      <a:gd name="connsiteX8" fmla="*/ 6310 w 393369"/>
                      <a:gd name="connsiteY8" fmla="*/ 12618 h 12618"/>
                      <a:gd name="connsiteX9" fmla="*/ 0 w 393369"/>
                      <a:gd name="connsiteY9" fmla="*/ 6309 h 12618"/>
                      <a:gd name="connsiteX10" fmla="*/ 6310 w 393369"/>
                      <a:gd name="connsiteY10" fmla="*/ 0 h 12618"/>
                      <a:gd name="connsiteX11" fmla="*/ 133318 w 393369"/>
                      <a:gd name="connsiteY11" fmla="*/ 0 h 12618"/>
                      <a:gd name="connsiteX12" fmla="*/ 139627 w 393369"/>
                      <a:gd name="connsiteY12" fmla="*/ 6309 h 12618"/>
                      <a:gd name="connsiteX13" fmla="*/ 133318 w 393369"/>
                      <a:gd name="connsiteY13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93369" h="12618">
                        <a:moveTo>
                          <a:pt x="387061" y="12618"/>
                        </a:moveTo>
                        <a:lnTo>
                          <a:pt x="260053" y="12618"/>
                        </a:lnTo>
                        <a:cubicBezTo>
                          <a:pt x="256486" y="12618"/>
                          <a:pt x="253743" y="9875"/>
                          <a:pt x="253743" y="6309"/>
                        </a:cubicBezTo>
                        <a:cubicBezTo>
                          <a:pt x="253743" y="2743"/>
                          <a:pt x="256486" y="0"/>
                          <a:pt x="260053" y="0"/>
                        </a:cubicBezTo>
                        <a:lnTo>
                          <a:pt x="387061" y="0"/>
                        </a:lnTo>
                        <a:cubicBezTo>
                          <a:pt x="390627" y="0"/>
                          <a:pt x="393370" y="2743"/>
                          <a:pt x="393370" y="6309"/>
                        </a:cubicBezTo>
                        <a:cubicBezTo>
                          <a:pt x="393370" y="9875"/>
                          <a:pt x="390627" y="12618"/>
                          <a:pt x="387061" y="12618"/>
                        </a:cubicBezTo>
                        <a:close/>
                        <a:moveTo>
                          <a:pt x="133318" y="12618"/>
                        </a:moveTo>
                        <a:lnTo>
                          <a:pt x="6310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10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5"/>
                          <a:pt x="136610" y="12618"/>
                          <a:pt x="133318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01" name="Freeform: Shape 200">
                    <a:extLst>
                      <a:ext uri="{FF2B5EF4-FFF2-40B4-BE49-F238E27FC236}">
                        <a16:creationId xmlns:a16="http://schemas.microsoft.com/office/drawing/2014/main" id="{0BEC622E-8771-42FA-9A8D-BBBAF919E7E0}"/>
                      </a:ext>
                    </a:extLst>
                  </p:cNvPr>
                  <p:cNvSpPr/>
                  <p:nvPr/>
                </p:nvSpPr>
                <p:spPr>
                  <a:xfrm>
                    <a:off x="12550257" y="8393623"/>
                    <a:ext cx="9029677" cy="12618"/>
                  </a:xfrm>
                  <a:custGeom>
                    <a:avLst/>
                    <a:gdLst>
                      <a:gd name="connsiteX0" fmla="*/ 9023369 w 9029677"/>
                      <a:gd name="connsiteY0" fmla="*/ 12618 h 12618"/>
                      <a:gd name="connsiteX1" fmla="*/ 8896361 w 9029677"/>
                      <a:gd name="connsiteY1" fmla="*/ 12618 h 12618"/>
                      <a:gd name="connsiteX2" fmla="*/ 8890051 w 9029677"/>
                      <a:gd name="connsiteY2" fmla="*/ 6309 h 12618"/>
                      <a:gd name="connsiteX3" fmla="*/ 8896361 w 9029677"/>
                      <a:gd name="connsiteY3" fmla="*/ 0 h 12618"/>
                      <a:gd name="connsiteX4" fmla="*/ 9023369 w 9029677"/>
                      <a:gd name="connsiteY4" fmla="*/ 0 h 12618"/>
                      <a:gd name="connsiteX5" fmla="*/ 9029678 w 9029677"/>
                      <a:gd name="connsiteY5" fmla="*/ 6309 h 12618"/>
                      <a:gd name="connsiteX6" fmla="*/ 9023369 w 9029677"/>
                      <a:gd name="connsiteY6" fmla="*/ 12618 h 12618"/>
                      <a:gd name="connsiteX7" fmla="*/ 8769352 w 9029677"/>
                      <a:gd name="connsiteY7" fmla="*/ 12618 h 12618"/>
                      <a:gd name="connsiteX8" fmla="*/ 8642344 w 9029677"/>
                      <a:gd name="connsiteY8" fmla="*/ 12618 h 12618"/>
                      <a:gd name="connsiteX9" fmla="*/ 8636033 w 9029677"/>
                      <a:gd name="connsiteY9" fmla="*/ 6309 h 12618"/>
                      <a:gd name="connsiteX10" fmla="*/ 8642344 w 9029677"/>
                      <a:gd name="connsiteY10" fmla="*/ 0 h 12618"/>
                      <a:gd name="connsiteX11" fmla="*/ 8769352 w 9029677"/>
                      <a:gd name="connsiteY11" fmla="*/ 0 h 12618"/>
                      <a:gd name="connsiteX12" fmla="*/ 8775662 w 9029677"/>
                      <a:gd name="connsiteY12" fmla="*/ 6309 h 12618"/>
                      <a:gd name="connsiteX13" fmla="*/ 8769352 w 9029677"/>
                      <a:gd name="connsiteY13" fmla="*/ 12618 h 12618"/>
                      <a:gd name="connsiteX14" fmla="*/ 8515334 w 9029677"/>
                      <a:gd name="connsiteY14" fmla="*/ 12618 h 12618"/>
                      <a:gd name="connsiteX15" fmla="*/ 8388326 w 9029677"/>
                      <a:gd name="connsiteY15" fmla="*/ 12618 h 12618"/>
                      <a:gd name="connsiteX16" fmla="*/ 8382018 w 9029677"/>
                      <a:gd name="connsiteY16" fmla="*/ 6309 h 12618"/>
                      <a:gd name="connsiteX17" fmla="*/ 8388326 w 9029677"/>
                      <a:gd name="connsiteY17" fmla="*/ 0 h 12618"/>
                      <a:gd name="connsiteX18" fmla="*/ 8515334 w 9029677"/>
                      <a:gd name="connsiteY18" fmla="*/ 0 h 12618"/>
                      <a:gd name="connsiteX19" fmla="*/ 8521644 w 9029677"/>
                      <a:gd name="connsiteY19" fmla="*/ 6309 h 12618"/>
                      <a:gd name="connsiteX20" fmla="*/ 8515334 w 9029677"/>
                      <a:gd name="connsiteY20" fmla="*/ 12618 h 12618"/>
                      <a:gd name="connsiteX21" fmla="*/ 8261318 w 9029677"/>
                      <a:gd name="connsiteY21" fmla="*/ 12618 h 12618"/>
                      <a:gd name="connsiteX22" fmla="*/ 8134309 w 9029677"/>
                      <a:gd name="connsiteY22" fmla="*/ 12618 h 12618"/>
                      <a:gd name="connsiteX23" fmla="*/ 8128000 w 9029677"/>
                      <a:gd name="connsiteY23" fmla="*/ 6309 h 12618"/>
                      <a:gd name="connsiteX24" fmla="*/ 8134309 w 9029677"/>
                      <a:gd name="connsiteY24" fmla="*/ 0 h 12618"/>
                      <a:gd name="connsiteX25" fmla="*/ 8261318 w 9029677"/>
                      <a:gd name="connsiteY25" fmla="*/ 0 h 12618"/>
                      <a:gd name="connsiteX26" fmla="*/ 8267627 w 9029677"/>
                      <a:gd name="connsiteY26" fmla="*/ 6309 h 12618"/>
                      <a:gd name="connsiteX27" fmla="*/ 8261318 w 9029677"/>
                      <a:gd name="connsiteY27" fmla="*/ 12618 h 12618"/>
                      <a:gd name="connsiteX28" fmla="*/ 8007301 w 9029677"/>
                      <a:gd name="connsiteY28" fmla="*/ 12618 h 12618"/>
                      <a:gd name="connsiteX29" fmla="*/ 7880292 w 9029677"/>
                      <a:gd name="connsiteY29" fmla="*/ 12618 h 12618"/>
                      <a:gd name="connsiteX30" fmla="*/ 7873983 w 9029677"/>
                      <a:gd name="connsiteY30" fmla="*/ 6309 h 12618"/>
                      <a:gd name="connsiteX31" fmla="*/ 7880292 w 9029677"/>
                      <a:gd name="connsiteY31" fmla="*/ 0 h 12618"/>
                      <a:gd name="connsiteX32" fmla="*/ 8007301 w 9029677"/>
                      <a:gd name="connsiteY32" fmla="*/ 0 h 12618"/>
                      <a:gd name="connsiteX33" fmla="*/ 8013610 w 9029677"/>
                      <a:gd name="connsiteY33" fmla="*/ 6309 h 12618"/>
                      <a:gd name="connsiteX34" fmla="*/ 8007301 w 9029677"/>
                      <a:gd name="connsiteY34" fmla="*/ 12618 h 12618"/>
                      <a:gd name="connsiteX35" fmla="*/ 7753284 w 9029677"/>
                      <a:gd name="connsiteY35" fmla="*/ 12618 h 12618"/>
                      <a:gd name="connsiteX36" fmla="*/ 7626276 w 9029677"/>
                      <a:gd name="connsiteY36" fmla="*/ 12618 h 12618"/>
                      <a:gd name="connsiteX37" fmla="*/ 7619965 w 9029677"/>
                      <a:gd name="connsiteY37" fmla="*/ 6309 h 12618"/>
                      <a:gd name="connsiteX38" fmla="*/ 7626276 w 9029677"/>
                      <a:gd name="connsiteY38" fmla="*/ 0 h 12618"/>
                      <a:gd name="connsiteX39" fmla="*/ 7753284 w 9029677"/>
                      <a:gd name="connsiteY39" fmla="*/ 0 h 12618"/>
                      <a:gd name="connsiteX40" fmla="*/ 7759592 w 9029677"/>
                      <a:gd name="connsiteY40" fmla="*/ 6309 h 12618"/>
                      <a:gd name="connsiteX41" fmla="*/ 7753284 w 9029677"/>
                      <a:gd name="connsiteY41" fmla="*/ 12618 h 12618"/>
                      <a:gd name="connsiteX42" fmla="*/ 7499266 w 9029677"/>
                      <a:gd name="connsiteY42" fmla="*/ 12618 h 12618"/>
                      <a:gd name="connsiteX43" fmla="*/ 7372258 w 9029677"/>
                      <a:gd name="connsiteY43" fmla="*/ 12618 h 12618"/>
                      <a:gd name="connsiteX44" fmla="*/ 7365948 w 9029677"/>
                      <a:gd name="connsiteY44" fmla="*/ 6309 h 12618"/>
                      <a:gd name="connsiteX45" fmla="*/ 7372258 w 9029677"/>
                      <a:gd name="connsiteY45" fmla="*/ 0 h 12618"/>
                      <a:gd name="connsiteX46" fmla="*/ 7499266 w 9029677"/>
                      <a:gd name="connsiteY46" fmla="*/ 0 h 12618"/>
                      <a:gd name="connsiteX47" fmla="*/ 7505576 w 9029677"/>
                      <a:gd name="connsiteY47" fmla="*/ 6309 h 12618"/>
                      <a:gd name="connsiteX48" fmla="*/ 7499266 w 9029677"/>
                      <a:gd name="connsiteY48" fmla="*/ 12618 h 12618"/>
                      <a:gd name="connsiteX49" fmla="*/ 7245249 w 9029677"/>
                      <a:gd name="connsiteY49" fmla="*/ 12618 h 12618"/>
                      <a:gd name="connsiteX50" fmla="*/ 7118241 w 9029677"/>
                      <a:gd name="connsiteY50" fmla="*/ 12618 h 12618"/>
                      <a:gd name="connsiteX51" fmla="*/ 7111932 w 9029677"/>
                      <a:gd name="connsiteY51" fmla="*/ 6309 h 12618"/>
                      <a:gd name="connsiteX52" fmla="*/ 7118241 w 9029677"/>
                      <a:gd name="connsiteY52" fmla="*/ 0 h 12618"/>
                      <a:gd name="connsiteX53" fmla="*/ 7245249 w 9029677"/>
                      <a:gd name="connsiteY53" fmla="*/ 0 h 12618"/>
                      <a:gd name="connsiteX54" fmla="*/ 7251559 w 9029677"/>
                      <a:gd name="connsiteY54" fmla="*/ 6309 h 12618"/>
                      <a:gd name="connsiteX55" fmla="*/ 7245249 w 9029677"/>
                      <a:gd name="connsiteY55" fmla="*/ 12618 h 12618"/>
                      <a:gd name="connsiteX56" fmla="*/ 6991233 w 9029677"/>
                      <a:gd name="connsiteY56" fmla="*/ 12618 h 12618"/>
                      <a:gd name="connsiteX57" fmla="*/ 6864223 w 9029677"/>
                      <a:gd name="connsiteY57" fmla="*/ 12618 h 12618"/>
                      <a:gd name="connsiteX58" fmla="*/ 6857915 w 9029677"/>
                      <a:gd name="connsiteY58" fmla="*/ 6309 h 12618"/>
                      <a:gd name="connsiteX59" fmla="*/ 6864223 w 9029677"/>
                      <a:gd name="connsiteY59" fmla="*/ 0 h 12618"/>
                      <a:gd name="connsiteX60" fmla="*/ 6991233 w 9029677"/>
                      <a:gd name="connsiteY60" fmla="*/ 0 h 12618"/>
                      <a:gd name="connsiteX61" fmla="*/ 6997541 w 9029677"/>
                      <a:gd name="connsiteY61" fmla="*/ 6309 h 12618"/>
                      <a:gd name="connsiteX62" fmla="*/ 6991233 w 9029677"/>
                      <a:gd name="connsiteY62" fmla="*/ 12618 h 12618"/>
                      <a:gd name="connsiteX63" fmla="*/ 6737215 w 9029677"/>
                      <a:gd name="connsiteY63" fmla="*/ 12618 h 12618"/>
                      <a:gd name="connsiteX64" fmla="*/ 6610206 w 9029677"/>
                      <a:gd name="connsiteY64" fmla="*/ 12618 h 12618"/>
                      <a:gd name="connsiteX65" fmla="*/ 6603897 w 9029677"/>
                      <a:gd name="connsiteY65" fmla="*/ 6309 h 12618"/>
                      <a:gd name="connsiteX66" fmla="*/ 6610206 w 9029677"/>
                      <a:gd name="connsiteY66" fmla="*/ 0 h 12618"/>
                      <a:gd name="connsiteX67" fmla="*/ 6737215 w 9029677"/>
                      <a:gd name="connsiteY67" fmla="*/ 0 h 12618"/>
                      <a:gd name="connsiteX68" fmla="*/ 6743524 w 9029677"/>
                      <a:gd name="connsiteY68" fmla="*/ 6309 h 12618"/>
                      <a:gd name="connsiteX69" fmla="*/ 6737215 w 9029677"/>
                      <a:gd name="connsiteY69" fmla="*/ 12618 h 12618"/>
                      <a:gd name="connsiteX70" fmla="*/ 6483198 w 9029677"/>
                      <a:gd name="connsiteY70" fmla="*/ 12618 h 12618"/>
                      <a:gd name="connsiteX71" fmla="*/ 6356190 w 9029677"/>
                      <a:gd name="connsiteY71" fmla="*/ 12618 h 12618"/>
                      <a:gd name="connsiteX72" fmla="*/ 6349880 w 9029677"/>
                      <a:gd name="connsiteY72" fmla="*/ 6309 h 12618"/>
                      <a:gd name="connsiteX73" fmla="*/ 6356190 w 9029677"/>
                      <a:gd name="connsiteY73" fmla="*/ 0 h 12618"/>
                      <a:gd name="connsiteX74" fmla="*/ 6483198 w 9029677"/>
                      <a:gd name="connsiteY74" fmla="*/ 0 h 12618"/>
                      <a:gd name="connsiteX75" fmla="*/ 6489507 w 9029677"/>
                      <a:gd name="connsiteY75" fmla="*/ 6309 h 12618"/>
                      <a:gd name="connsiteX76" fmla="*/ 6483198 w 9029677"/>
                      <a:gd name="connsiteY76" fmla="*/ 12618 h 12618"/>
                      <a:gd name="connsiteX77" fmla="*/ 6229180 w 9029677"/>
                      <a:gd name="connsiteY77" fmla="*/ 12618 h 12618"/>
                      <a:gd name="connsiteX78" fmla="*/ 6102172 w 9029677"/>
                      <a:gd name="connsiteY78" fmla="*/ 12618 h 12618"/>
                      <a:gd name="connsiteX79" fmla="*/ 6095862 w 9029677"/>
                      <a:gd name="connsiteY79" fmla="*/ 6309 h 12618"/>
                      <a:gd name="connsiteX80" fmla="*/ 6102172 w 9029677"/>
                      <a:gd name="connsiteY80" fmla="*/ 0 h 12618"/>
                      <a:gd name="connsiteX81" fmla="*/ 6229180 w 9029677"/>
                      <a:gd name="connsiteY81" fmla="*/ 0 h 12618"/>
                      <a:gd name="connsiteX82" fmla="*/ 6235490 w 9029677"/>
                      <a:gd name="connsiteY82" fmla="*/ 6309 h 12618"/>
                      <a:gd name="connsiteX83" fmla="*/ 6229180 w 9029677"/>
                      <a:gd name="connsiteY83" fmla="*/ 12618 h 12618"/>
                      <a:gd name="connsiteX84" fmla="*/ 5975163 w 9029677"/>
                      <a:gd name="connsiteY84" fmla="*/ 12618 h 12618"/>
                      <a:gd name="connsiteX85" fmla="*/ 5848155 w 9029677"/>
                      <a:gd name="connsiteY85" fmla="*/ 12618 h 12618"/>
                      <a:gd name="connsiteX86" fmla="*/ 5841846 w 9029677"/>
                      <a:gd name="connsiteY86" fmla="*/ 6309 h 12618"/>
                      <a:gd name="connsiteX87" fmla="*/ 5848155 w 9029677"/>
                      <a:gd name="connsiteY87" fmla="*/ 0 h 12618"/>
                      <a:gd name="connsiteX88" fmla="*/ 5975163 w 9029677"/>
                      <a:gd name="connsiteY88" fmla="*/ 0 h 12618"/>
                      <a:gd name="connsiteX89" fmla="*/ 5981473 w 9029677"/>
                      <a:gd name="connsiteY89" fmla="*/ 6309 h 12618"/>
                      <a:gd name="connsiteX90" fmla="*/ 5975163 w 9029677"/>
                      <a:gd name="connsiteY90" fmla="*/ 12618 h 12618"/>
                      <a:gd name="connsiteX91" fmla="*/ 5721147 w 9029677"/>
                      <a:gd name="connsiteY91" fmla="*/ 12618 h 12618"/>
                      <a:gd name="connsiteX92" fmla="*/ 5594138 w 9029677"/>
                      <a:gd name="connsiteY92" fmla="*/ 12618 h 12618"/>
                      <a:gd name="connsiteX93" fmla="*/ 5587829 w 9029677"/>
                      <a:gd name="connsiteY93" fmla="*/ 6309 h 12618"/>
                      <a:gd name="connsiteX94" fmla="*/ 5594138 w 9029677"/>
                      <a:gd name="connsiteY94" fmla="*/ 0 h 12618"/>
                      <a:gd name="connsiteX95" fmla="*/ 5721147 w 9029677"/>
                      <a:gd name="connsiteY95" fmla="*/ 0 h 12618"/>
                      <a:gd name="connsiteX96" fmla="*/ 5727456 w 9029677"/>
                      <a:gd name="connsiteY96" fmla="*/ 6309 h 12618"/>
                      <a:gd name="connsiteX97" fmla="*/ 5721147 w 9029677"/>
                      <a:gd name="connsiteY97" fmla="*/ 12618 h 12618"/>
                      <a:gd name="connsiteX98" fmla="*/ 5467130 w 9029677"/>
                      <a:gd name="connsiteY98" fmla="*/ 12618 h 12618"/>
                      <a:gd name="connsiteX99" fmla="*/ 5340120 w 9029677"/>
                      <a:gd name="connsiteY99" fmla="*/ 12618 h 12618"/>
                      <a:gd name="connsiteX100" fmla="*/ 5333811 w 9029677"/>
                      <a:gd name="connsiteY100" fmla="*/ 6309 h 12618"/>
                      <a:gd name="connsiteX101" fmla="*/ 5340120 w 9029677"/>
                      <a:gd name="connsiteY101" fmla="*/ 0 h 12618"/>
                      <a:gd name="connsiteX102" fmla="*/ 5467130 w 9029677"/>
                      <a:gd name="connsiteY102" fmla="*/ 0 h 12618"/>
                      <a:gd name="connsiteX103" fmla="*/ 5473438 w 9029677"/>
                      <a:gd name="connsiteY103" fmla="*/ 6309 h 12618"/>
                      <a:gd name="connsiteX104" fmla="*/ 5467130 w 9029677"/>
                      <a:gd name="connsiteY104" fmla="*/ 12618 h 12618"/>
                      <a:gd name="connsiteX105" fmla="*/ 5213387 w 9029677"/>
                      <a:gd name="connsiteY105" fmla="*/ 12618 h 12618"/>
                      <a:gd name="connsiteX106" fmla="*/ 5086377 w 9029677"/>
                      <a:gd name="connsiteY106" fmla="*/ 12618 h 12618"/>
                      <a:gd name="connsiteX107" fmla="*/ 5080069 w 9029677"/>
                      <a:gd name="connsiteY107" fmla="*/ 6309 h 12618"/>
                      <a:gd name="connsiteX108" fmla="*/ 5086377 w 9029677"/>
                      <a:gd name="connsiteY108" fmla="*/ 0 h 12618"/>
                      <a:gd name="connsiteX109" fmla="*/ 5213387 w 9029677"/>
                      <a:gd name="connsiteY109" fmla="*/ 0 h 12618"/>
                      <a:gd name="connsiteX110" fmla="*/ 5219695 w 9029677"/>
                      <a:gd name="connsiteY110" fmla="*/ 6309 h 12618"/>
                      <a:gd name="connsiteX111" fmla="*/ 5213387 w 9029677"/>
                      <a:gd name="connsiteY111" fmla="*/ 12618 h 12618"/>
                      <a:gd name="connsiteX112" fmla="*/ 4959369 w 9029677"/>
                      <a:gd name="connsiteY112" fmla="*/ 12618 h 12618"/>
                      <a:gd name="connsiteX113" fmla="*/ 4832361 w 9029677"/>
                      <a:gd name="connsiteY113" fmla="*/ 12618 h 12618"/>
                      <a:gd name="connsiteX114" fmla="*/ 4826051 w 9029677"/>
                      <a:gd name="connsiteY114" fmla="*/ 6309 h 12618"/>
                      <a:gd name="connsiteX115" fmla="*/ 4832361 w 9029677"/>
                      <a:gd name="connsiteY115" fmla="*/ 0 h 12618"/>
                      <a:gd name="connsiteX116" fmla="*/ 4959369 w 9029677"/>
                      <a:gd name="connsiteY116" fmla="*/ 0 h 12618"/>
                      <a:gd name="connsiteX117" fmla="*/ 4965678 w 9029677"/>
                      <a:gd name="connsiteY117" fmla="*/ 6309 h 12618"/>
                      <a:gd name="connsiteX118" fmla="*/ 4959369 w 9029677"/>
                      <a:gd name="connsiteY118" fmla="*/ 12618 h 12618"/>
                      <a:gd name="connsiteX119" fmla="*/ 4705352 w 9029677"/>
                      <a:gd name="connsiteY119" fmla="*/ 12618 h 12618"/>
                      <a:gd name="connsiteX120" fmla="*/ 4578344 w 9029677"/>
                      <a:gd name="connsiteY120" fmla="*/ 12618 h 12618"/>
                      <a:gd name="connsiteX121" fmla="*/ 4572034 w 9029677"/>
                      <a:gd name="connsiteY121" fmla="*/ 6309 h 12618"/>
                      <a:gd name="connsiteX122" fmla="*/ 4578344 w 9029677"/>
                      <a:gd name="connsiteY122" fmla="*/ 0 h 12618"/>
                      <a:gd name="connsiteX123" fmla="*/ 4705352 w 9029677"/>
                      <a:gd name="connsiteY123" fmla="*/ 0 h 12618"/>
                      <a:gd name="connsiteX124" fmla="*/ 4711662 w 9029677"/>
                      <a:gd name="connsiteY124" fmla="*/ 6309 h 12618"/>
                      <a:gd name="connsiteX125" fmla="*/ 4705352 w 9029677"/>
                      <a:gd name="connsiteY125" fmla="*/ 12618 h 12618"/>
                      <a:gd name="connsiteX126" fmla="*/ 4451334 w 9029677"/>
                      <a:gd name="connsiteY126" fmla="*/ 12618 h 12618"/>
                      <a:gd name="connsiteX127" fmla="*/ 4324326 w 9029677"/>
                      <a:gd name="connsiteY127" fmla="*/ 12618 h 12618"/>
                      <a:gd name="connsiteX128" fmla="*/ 4318018 w 9029677"/>
                      <a:gd name="connsiteY128" fmla="*/ 6309 h 12618"/>
                      <a:gd name="connsiteX129" fmla="*/ 4324326 w 9029677"/>
                      <a:gd name="connsiteY129" fmla="*/ 0 h 12618"/>
                      <a:gd name="connsiteX130" fmla="*/ 4451334 w 9029677"/>
                      <a:gd name="connsiteY130" fmla="*/ 0 h 12618"/>
                      <a:gd name="connsiteX131" fmla="*/ 4457645 w 9029677"/>
                      <a:gd name="connsiteY131" fmla="*/ 6309 h 12618"/>
                      <a:gd name="connsiteX132" fmla="*/ 4451334 w 9029677"/>
                      <a:gd name="connsiteY132" fmla="*/ 12618 h 12618"/>
                      <a:gd name="connsiteX133" fmla="*/ 4197318 w 9029677"/>
                      <a:gd name="connsiteY133" fmla="*/ 12618 h 12618"/>
                      <a:gd name="connsiteX134" fmla="*/ 4070309 w 9029677"/>
                      <a:gd name="connsiteY134" fmla="*/ 12618 h 12618"/>
                      <a:gd name="connsiteX135" fmla="*/ 4064000 w 9029677"/>
                      <a:gd name="connsiteY135" fmla="*/ 6309 h 12618"/>
                      <a:gd name="connsiteX136" fmla="*/ 4070309 w 9029677"/>
                      <a:gd name="connsiteY136" fmla="*/ 0 h 12618"/>
                      <a:gd name="connsiteX137" fmla="*/ 4197318 w 9029677"/>
                      <a:gd name="connsiteY137" fmla="*/ 0 h 12618"/>
                      <a:gd name="connsiteX138" fmla="*/ 4203627 w 9029677"/>
                      <a:gd name="connsiteY138" fmla="*/ 6309 h 12618"/>
                      <a:gd name="connsiteX139" fmla="*/ 4197318 w 9029677"/>
                      <a:gd name="connsiteY139" fmla="*/ 12618 h 12618"/>
                      <a:gd name="connsiteX140" fmla="*/ 3943301 w 9029677"/>
                      <a:gd name="connsiteY140" fmla="*/ 12618 h 12618"/>
                      <a:gd name="connsiteX141" fmla="*/ 3816291 w 9029677"/>
                      <a:gd name="connsiteY141" fmla="*/ 12618 h 12618"/>
                      <a:gd name="connsiteX142" fmla="*/ 3809983 w 9029677"/>
                      <a:gd name="connsiteY142" fmla="*/ 6309 h 12618"/>
                      <a:gd name="connsiteX143" fmla="*/ 3816291 w 9029677"/>
                      <a:gd name="connsiteY143" fmla="*/ 0 h 12618"/>
                      <a:gd name="connsiteX144" fmla="*/ 3943301 w 9029677"/>
                      <a:gd name="connsiteY144" fmla="*/ 0 h 12618"/>
                      <a:gd name="connsiteX145" fmla="*/ 3949610 w 9029677"/>
                      <a:gd name="connsiteY145" fmla="*/ 6309 h 12618"/>
                      <a:gd name="connsiteX146" fmla="*/ 3943301 w 9029677"/>
                      <a:gd name="connsiteY146" fmla="*/ 12618 h 12618"/>
                      <a:gd name="connsiteX147" fmla="*/ 3689283 w 9029677"/>
                      <a:gd name="connsiteY147" fmla="*/ 12618 h 12618"/>
                      <a:gd name="connsiteX148" fmla="*/ 3562275 w 9029677"/>
                      <a:gd name="connsiteY148" fmla="*/ 12618 h 12618"/>
                      <a:gd name="connsiteX149" fmla="*/ 3555965 w 9029677"/>
                      <a:gd name="connsiteY149" fmla="*/ 6309 h 12618"/>
                      <a:gd name="connsiteX150" fmla="*/ 3562275 w 9029677"/>
                      <a:gd name="connsiteY150" fmla="*/ 0 h 12618"/>
                      <a:gd name="connsiteX151" fmla="*/ 3689283 w 9029677"/>
                      <a:gd name="connsiteY151" fmla="*/ 0 h 12618"/>
                      <a:gd name="connsiteX152" fmla="*/ 3695592 w 9029677"/>
                      <a:gd name="connsiteY152" fmla="*/ 6309 h 12618"/>
                      <a:gd name="connsiteX153" fmla="*/ 3689283 w 9029677"/>
                      <a:gd name="connsiteY153" fmla="*/ 12618 h 12618"/>
                      <a:gd name="connsiteX154" fmla="*/ 3435266 w 9029677"/>
                      <a:gd name="connsiteY154" fmla="*/ 12618 h 12618"/>
                      <a:gd name="connsiteX155" fmla="*/ 3308258 w 9029677"/>
                      <a:gd name="connsiteY155" fmla="*/ 12618 h 12618"/>
                      <a:gd name="connsiteX156" fmla="*/ 3301948 w 9029677"/>
                      <a:gd name="connsiteY156" fmla="*/ 6309 h 12618"/>
                      <a:gd name="connsiteX157" fmla="*/ 3308258 w 9029677"/>
                      <a:gd name="connsiteY157" fmla="*/ 0 h 12618"/>
                      <a:gd name="connsiteX158" fmla="*/ 3435266 w 9029677"/>
                      <a:gd name="connsiteY158" fmla="*/ 0 h 12618"/>
                      <a:gd name="connsiteX159" fmla="*/ 3441576 w 9029677"/>
                      <a:gd name="connsiteY159" fmla="*/ 6309 h 12618"/>
                      <a:gd name="connsiteX160" fmla="*/ 3435266 w 9029677"/>
                      <a:gd name="connsiteY160" fmla="*/ 12618 h 12618"/>
                      <a:gd name="connsiteX161" fmla="*/ 3181249 w 9029677"/>
                      <a:gd name="connsiteY161" fmla="*/ 12618 h 12618"/>
                      <a:gd name="connsiteX162" fmla="*/ 3054241 w 9029677"/>
                      <a:gd name="connsiteY162" fmla="*/ 12618 h 12618"/>
                      <a:gd name="connsiteX163" fmla="*/ 3047932 w 9029677"/>
                      <a:gd name="connsiteY163" fmla="*/ 6309 h 12618"/>
                      <a:gd name="connsiteX164" fmla="*/ 3054241 w 9029677"/>
                      <a:gd name="connsiteY164" fmla="*/ 0 h 12618"/>
                      <a:gd name="connsiteX165" fmla="*/ 3181249 w 9029677"/>
                      <a:gd name="connsiteY165" fmla="*/ 0 h 12618"/>
                      <a:gd name="connsiteX166" fmla="*/ 3187559 w 9029677"/>
                      <a:gd name="connsiteY166" fmla="*/ 6309 h 12618"/>
                      <a:gd name="connsiteX167" fmla="*/ 3181249 w 9029677"/>
                      <a:gd name="connsiteY167" fmla="*/ 12618 h 12618"/>
                      <a:gd name="connsiteX168" fmla="*/ 2927233 w 9029677"/>
                      <a:gd name="connsiteY168" fmla="*/ 12618 h 12618"/>
                      <a:gd name="connsiteX169" fmla="*/ 2800223 w 9029677"/>
                      <a:gd name="connsiteY169" fmla="*/ 12618 h 12618"/>
                      <a:gd name="connsiteX170" fmla="*/ 2793914 w 9029677"/>
                      <a:gd name="connsiteY170" fmla="*/ 6309 h 12618"/>
                      <a:gd name="connsiteX171" fmla="*/ 2800223 w 9029677"/>
                      <a:gd name="connsiteY171" fmla="*/ 0 h 12618"/>
                      <a:gd name="connsiteX172" fmla="*/ 2927233 w 9029677"/>
                      <a:gd name="connsiteY172" fmla="*/ 0 h 12618"/>
                      <a:gd name="connsiteX173" fmla="*/ 2933541 w 9029677"/>
                      <a:gd name="connsiteY173" fmla="*/ 6309 h 12618"/>
                      <a:gd name="connsiteX174" fmla="*/ 2927233 w 9029677"/>
                      <a:gd name="connsiteY174" fmla="*/ 12618 h 12618"/>
                      <a:gd name="connsiteX175" fmla="*/ 2673215 w 9029677"/>
                      <a:gd name="connsiteY175" fmla="*/ 12618 h 12618"/>
                      <a:gd name="connsiteX176" fmla="*/ 2546206 w 9029677"/>
                      <a:gd name="connsiteY176" fmla="*/ 12618 h 12618"/>
                      <a:gd name="connsiteX177" fmla="*/ 2539897 w 9029677"/>
                      <a:gd name="connsiteY177" fmla="*/ 6309 h 12618"/>
                      <a:gd name="connsiteX178" fmla="*/ 2546206 w 9029677"/>
                      <a:gd name="connsiteY178" fmla="*/ 0 h 12618"/>
                      <a:gd name="connsiteX179" fmla="*/ 2673215 w 9029677"/>
                      <a:gd name="connsiteY179" fmla="*/ 0 h 12618"/>
                      <a:gd name="connsiteX180" fmla="*/ 2679524 w 9029677"/>
                      <a:gd name="connsiteY180" fmla="*/ 6309 h 12618"/>
                      <a:gd name="connsiteX181" fmla="*/ 2673215 w 9029677"/>
                      <a:gd name="connsiteY181" fmla="*/ 12618 h 12618"/>
                      <a:gd name="connsiteX182" fmla="*/ 2419198 w 9029677"/>
                      <a:gd name="connsiteY182" fmla="*/ 12618 h 12618"/>
                      <a:gd name="connsiteX183" fmla="*/ 2292190 w 9029677"/>
                      <a:gd name="connsiteY183" fmla="*/ 12618 h 12618"/>
                      <a:gd name="connsiteX184" fmla="*/ 2285880 w 9029677"/>
                      <a:gd name="connsiteY184" fmla="*/ 6309 h 12618"/>
                      <a:gd name="connsiteX185" fmla="*/ 2292190 w 9029677"/>
                      <a:gd name="connsiteY185" fmla="*/ 0 h 12618"/>
                      <a:gd name="connsiteX186" fmla="*/ 2419198 w 9029677"/>
                      <a:gd name="connsiteY186" fmla="*/ 0 h 12618"/>
                      <a:gd name="connsiteX187" fmla="*/ 2425506 w 9029677"/>
                      <a:gd name="connsiteY187" fmla="*/ 6309 h 12618"/>
                      <a:gd name="connsiteX188" fmla="*/ 2419198 w 9029677"/>
                      <a:gd name="connsiteY188" fmla="*/ 12618 h 12618"/>
                      <a:gd name="connsiteX189" fmla="*/ 2165180 w 9029677"/>
                      <a:gd name="connsiteY189" fmla="*/ 12618 h 12618"/>
                      <a:gd name="connsiteX190" fmla="*/ 2038172 w 9029677"/>
                      <a:gd name="connsiteY190" fmla="*/ 12618 h 12618"/>
                      <a:gd name="connsiteX191" fmla="*/ 2031862 w 9029677"/>
                      <a:gd name="connsiteY191" fmla="*/ 6309 h 12618"/>
                      <a:gd name="connsiteX192" fmla="*/ 2038172 w 9029677"/>
                      <a:gd name="connsiteY192" fmla="*/ 0 h 12618"/>
                      <a:gd name="connsiteX193" fmla="*/ 2165180 w 9029677"/>
                      <a:gd name="connsiteY193" fmla="*/ 0 h 12618"/>
                      <a:gd name="connsiteX194" fmla="*/ 2171490 w 9029677"/>
                      <a:gd name="connsiteY194" fmla="*/ 6309 h 12618"/>
                      <a:gd name="connsiteX195" fmla="*/ 2165180 w 9029677"/>
                      <a:gd name="connsiteY195" fmla="*/ 12618 h 12618"/>
                      <a:gd name="connsiteX196" fmla="*/ 1911163 w 9029677"/>
                      <a:gd name="connsiteY196" fmla="*/ 12618 h 12618"/>
                      <a:gd name="connsiteX197" fmla="*/ 1784155 w 9029677"/>
                      <a:gd name="connsiteY197" fmla="*/ 12618 h 12618"/>
                      <a:gd name="connsiteX198" fmla="*/ 1777846 w 9029677"/>
                      <a:gd name="connsiteY198" fmla="*/ 6309 h 12618"/>
                      <a:gd name="connsiteX199" fmla="*/ 1784155 w 9029677"/>
                      <a:gd name="connsiteY199" fmla="*/ 0 h 12618"/>
                      <a:gd name="connsiteX200" fmla="*/ 1911163 w 9029677"/>
                      <a:gd name="connsiteY200" fmla="*/ 0 h 12618"/>
                      <a:gd name="connsiteX201" fmla="*/ 1917473 w 9029677"/>
                      <a:gd name="connsiteY201" fmla="*/ 6309 h 12618"/>
                      <a:gd name="connsiteX202" fmla="*/ 1911163 w 9029677"/>
                      <a:gd name="connsiteY202" fmla="*/ 12618 h 12618"/>
                      <a:gd name="connsiteX203" fmla="*/ 1657147 w 9029677"/>
                      <a:gd name="connsiteY203" fmla="*/ 12618 h 12618"/>
                      <a:gd name="connsiteX204" fmla="*/ 1530137 w 9029677"/>
                      <a:gd name="connsiteY204" fmla="*/ 12618 h 12618"/>
                      <a:gd name="connsiteX205" fmla="*/ 1523829 w 9029677"/>
                      <a:gd name="connsiteY205" fmla="*/ 6309 h 12618"/>
                      <a:gd name="connsiteX206" fmla="*/ 1530137 w 9029677"/>
                      <a:gd name="connsiteY206" fmla="*/ 0 h 12618"/>
                      <a:gd name="connsiteX207" fmla="*/ 1657147 w 9029677"/>
                      <a:gd name="connsiteY207" fmla="*/ 0 h 12618"/>
                      <a:gd name="connsiteX208" fmla="*/ 1663455 w 9029677"/>
                      <a:gd name="connsiteY208" fmla="*/ 6309 h 12618"/>
                      <a:gd name="connsiteX209" fmla="*/ 1657147 w 9029677"/>
                      <a:gd name="connsiteY209" fmla="*/ 12618 h 12618"/>
                      <a:gd name="connsiteX210" fmla="*/ 1403129 w 9029677"/>
                      <a:gd name="connsiteY210" fmla="*/ 12618 h 12618"/>
                      <a:gd name="connsiteX211" fmla="*/ 1276120 w 9029677"/>
                      <a:gd name="connsiteY211" fmla="*/ 12618 h 12618"/>
                      <a:gd name="connsiteX212" fmla="*/ 1269811 w 9029677"/>
                      <a:gd name="connsiteY212" fmla="*/ 6309 h 12618"/>
                      <a:gd name="connsiteX213" fmla="*/ 1276120 w 9029677"/>
                      <a:gd name="connsiteY213" fmla="*/ 0 h 12618"/>
                      <a:gd name="connsiteX214" fmla="*/ 1403129 w 9029677"/>
                      <a:gd name="connsiteY214" fmla="*/ 0 h 12618"/>
                      <a:gd name="connsiteX215" fmla="*/ 1409438 w 9029677"/>
                      <a:gd name="connsiteY215" fmla="*/ 6309 h 12618"/>
                      <a:gd name="connsiteX216" fmla="*/ 1403129 w 9029677"/>
                      <a:gd name="connsiteY216" fmla="*/ 12618 h 12618"/>
                      <a:gd name="connsiteX217" fmla="*/ 1149112 w 9029677"/>
                      <a:gd name="connsiteY217" fmla="*/ 12618 h 12618"/>
                      <a:gd name="connsiteX218" fmla="*/ 1022104 w 9029677"/>
                      <a:gd name="connsiteY218" fmla="*/ 12618 h 12618"/>
                      <a:gd name="connsiteX219" fmla="*/ 1015794 w 9029677"/>
                      <a:gd name="connsiteY219" fmla="*/ 6309 h 12618"/>
                      <a:gd name="connsiteX220" fmla="*/ 1022104 w 9029677"/>
                      <a:gd name="connsiteY220" fmla="*/ 0 h 12618"/>
                      <a:gd name="connsiteX221" fmla="*/ 1149112 w 9029677"/>
                      <a:gd name="connsiteY221" fmla="*/ 0 h 12618"/>
                      <a:gd name="connsiteX222" fmla="*/ 1155421 w 9029677"/>
                      <a:gd name="connsiteY222" fmla="*/ 6309 h 12618"/>
                      <a:gd name="connsiteX223" fmla="*/ 1149112 w 9029677"/>
                      <a:gd name="connsiteY223" fmla="*/ 12618 h 12618"/>
                      <a:gd name="connsiteX224" fmla="*/ 895094 w 9029677"/>
                      <a:gd name="connsiteY224" fmla="*/ 12618 h 12618"/>
                      <a:gd name="connsiteX225" fmla="*/ 768086 w 9029677"/>
                      <a:gd name="connsiteY225" fmla="*/ 12618 h 12618"/>
                      <a:gd name="connsiteX226" fmla="*/ 761776 w 9029677"/>
                      <a:gd name="connsiteY226" fmla="*/ 6309 h 12618"/>
                      <a:gd name="connsiteX227" fmla="*/ 768086 w 9029677"/>
                      <a:gd name="connsiteY227" fmla="*/ 0 h 12618"/>
                      <a:gd name="connsiteX228" fmla="*/ 895094 w 9029677"/>
                      <a:gd name="connsiteY228" fmla="*/ 0 h 12618"/>
                      <a:gd name="connsiteX229" fmla="*/ 901405 w 9029677"/>
                      <a:gd name="connsiteY229" fmla="*/ 6309 h 12618"/>
                      <a:gd name="connsiteX230" fmla="*/ 895094 w 9029677"/>
                      <a:gd name="connsiteY230" fmla="*/ 12618 h 12618"/>
                      <a:gd name="connsiteX231" fmla="*/ 641077 w 9029677"/>
                      <a:gd name="connsiteY231" fmla="*/ 12618 h 12618"/>
                      <a:gd name="connsiteX232" fmla="*/ 514069 w 9029677"/>
                      <a:gd name="connsiteY232" fmla="*/ 12618 h 12618"/>
                      <a:gd name="connsiteX233" fmla="*/ 507760 w 9029677"/>
                      <a:gd name="connsiteY233" fmla="*/ 6309 h 12618"/>
                      <a:gd name="connsiteX234" fmla="*/ 514069 w 9029677"/>
                      <a:gd name="connsiteY234" fmla="*/ 0 h 12618"/>
                      <a:gd name="connsiteX235" fmla="*/ 641077 w 9029677"/>
                      <a:gd name="connsiteY235" fmla="*/ 0 h 12618"/>
                      <a:gd name="connsiteX236" fmla="*/ 647387 w 9029677"/>
                      <a:gd name="connsiteY236" fmla="*/ 6309 h 12618"/>
                      <a:gd name="connsiteX237" fmla="*/ 641077 w 9029677"/>
                      <a:gd name="connsiteY237" fmla="*/ 12618 h 12618"/>
                      <a:gd name="connsiteX238" fmla="*/ 387061 w 9029677"/>
                      <a:gd name="connsiteY238" fmla="*/ 12618 h 12618"/>
                      <a:gd name="connsiteX239" fmla="*/ 260326 w 9029677"/>
                      <a:gd name="connsiteY239" fmla="*/ 12618 h 12618"/>
                      <a:gd name="connsiteX240" fmla="*/ 254017 w 9029677"/>
                      <a:gd name="connsiteY240" fmla="*/ 6309 h 12618"/>
                      <a:gd name="connsiteX241" fmla="*/ 260326 w 9029677"/>
                      <a:gd name="connsiteY241" fmla="*/ 0 h 12618"/>
                      <a:gd name="connsiteX242" fmla="*/ 387334 w 9029677"/>
                      <a:gd name="connsiteY242" fmla="*/ 0 h 12618"/>
                      <a:gd name="connsiteX243" fmla="*/ 393644 w 9029677"/>
                      <a:gd name="connsiteY243" fmla="*/ 6309 h 12618"/>
                      <a:gd name="connsiteX244" fmla="*/ 387061 w 9029677"/>
                      <a:gd name="connsiteY244" fmla="*/ 12618 h 12618"/>
                      <a:gd name="connsiteX245" fmla="*/ 133318 w 9029677"/>
                      <a:gd name="connsiteY245" fmla="*/ 12618 h 12618"/>
                      <a:gd name="connsiteX246" fmla="*/ 6309 w 9029677"/>
                      <a:gd name="connsiteY246" fmla="*/ 12618 h 12618"/>
                      <a:gd name="connsiteX247" fmla="*/ 0 w 9029677"/>
                      <a:gd name="connsiteY247" fmla="*/ 6309 h 12618"/>
                      <a:gd name="connsiteX248" fmla="*/ 6309 w 9029677"/>
                      <a:gd name="connsiteY248" fmla="*/ 0 h 12618"/>
                      <a:gd name="connsiteX249" fmla="*/ 133318 w 9029677"/>
                      <a:gd name="connsiteY249" fmla="*/ 0 h 12618"/>
                      <a:gd name="connsiteX250" fmla="*/ 139627 w 9029677"/>
                      <a:gd name="connsiteY250" fmla="*/ 6309 h 12618"/>
                      <a:gd name="connsiteX251" fmla="*/ 133318 w 9029677"/>
                      <a:gd name="connsiteY251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</a:cxnLst>
                    <a:rect l="l" t="t" r="r" b="b"/>
                    <a:pathLst>
                      <a:path w="9029677" h="12618">
                        <a:moveTo>
                          <a:pt x="9023369" y="12618"/>
                        </a:moveTo>
                        <a:lnTo>
                          <a:pt x="8896361" y="12618"/>
                        </a:lnTo>
                        <a:cubicBezTo>
                          <a:pt x="8892794" y="12618"/>
                          <a:pt x="8890051" y="9875"/>
                          <a:pt x="8890051" y="6309"/>
                        </a:cubicBezTo>
                        <a:cubicBezTo>
                          <a:pt x="8890051" y="2743"/>
                          <a:pt x="8892794" y="0"/>
                          <a:pt x="8896361" y="0"/>
                        </a:cubicBezTo>
                        <a:lnTo>
                          <a:pt x="9023369" y="0"/>
                        </a:lnTo>
                        <a:cubicBezTo>
                          <a:pt x="9026935" y="0"/>
                          <a:pt x="9029678" y="2743"/>
                          <a:pt x="9029678" y="6309"/>
                        </a:cubicBezTo>
                        <a:cubicBezTo>
                          <a:pt x="9029678" y="9875"/>
                          <a:pt x="9026935" y="12618"/>
                          <a:pt x="9023369" y="12618"/>
                        </a:cubicBezTo>
                        <a:close/>
                        <a:moveTo>
                          <a:pt x="8769352" y="12618"/>
                        </a:moveTo>
                        <a:lnTo>
                          <a:pt x="8642344" y="12618"/>
                        </a:lnTo>
                        <a:cubicBezTo>
                          <a:pt x="8638777" y="12618"/>
                          <a:pt x="8636033" y="9875"/>
                          <a:pt x="8636033" y="6309"/>
                        </a:cubicBezTo>
                        <a:cubicBezTo>
                          <a:pt x="8636033" y="2743"/>
                          <a:pt x="8638777" y="0"/>
                          <a:pt x="8642344" y="0"/>
                        </a:cubicBezTo>
                        <a:lnTo>
                          <a:pt x="8769352" y="0"/>
                        </a:lnTo>
                        <a:cubicBezTo>
                          <a:pt x="8772919" y="0"/>
                          <a:pt x="8775662" y="2743"/>
                          <a:pt x="8775662" y="6309"/>
                        </a:cubicBezTo>
                        <a:cubicBezTo>
                          <a:pt x="8775662" y="9875"/>
                          <a:pt x="8772919" y="12618"/>
                          <a:pt x="8769352" y="12618"/>
                        </a:cubicBezTo>
                        <a:close/>
                        <a:moveTo>
                          <a:pt x="8515334" y="12618"/>
                        </a:moveTo>
                        <a:lnTo>
                          <a:pt x="8388326" y="12618"/>
                        </a:lnTo>
                        <a:cubicBezTo>
                          <a:pt x="8384761" y="12618"/>
                          <a:pt x="8382018" y="9875"/>
                          <a:pt x="8382018" y="6309"/>
                        </a:cubicBezTo>
                        <a:cubicBezTo>
                          <a:pt x="8382018" y="2743"/>
                          <a:pt x="8384761" y="0"/>
                          <a:pt x="8388326" y="0"/>
                        </a:cubicBezTo>
                        <a:lnTo>
                          <a:pt x="8515334" y="0"/>
                        </a:lnTo>
                        <a:cubicBezTo>
                          <a:pt x="8518901" y="0"/>
                          <a:pt x="8521644" y="2743"/>
                          <a:pt x="8521644" y="6309"/>
                        </a:cubicBezTo>
                        <a:cubicBezTo>
                          <a:pt x="8521644" y="9875"/>
                          <a:pt x="8518901" y="12618"/>
                          <a:pt x="8515334" y="12618"/>
                        </a:cubicBezTo>
                        <a:close/>
                        <a:moveTo>
                          <a:pt x="8261318" y="12618"/>
                        </a:moveTo>
                        <a:lnTo>
                          <a:pt x="8134309" y="12618"/>
                        </a:lnTo>
                        <a:cubicBezTo>
                          <a:pt x="8130743" y="12618"/>
                          <a:pt x="8128000" y="9875"/>
                          <a:pt x="8128000" y="6309"/>
                        </a:cubicBezTo>
                        <a:cubicBezTo>
                          <a:pt x="8128000" y="2743"/>
                          <a:pt x="8130743" y="0"/>
                          <a:pt x="8134309" y="0"/>
                        </a:cubicBezTo>
                        <a:lnTo>
                          <a:pt x="8261318" y="0"/>
                        </a:lnTo>
                        <a:cubicBezTo>
                          <a:pt x="8264884" y="0"/>
                          <a:pt x="8267627" y="2743"/>
                          <a:pt x="8267627" y="6309"/>
                        </a:cubicBezTo>
                        <a:cubicBezTo>
                          <a:pt x="8267627" y="9875"/>
                          <a:pt x="8264884" y="12618"/>
                          <a:pt x="8261318" y="12618"/>
                        </a:cubicBezTo>
                        <a:close/>
                        <a:moveTo>
                          <a:pt x="8007301" y="12618"/>
                        </a:moveTo>
                        <a:lnTo>
                          <a:pt x="7880292" y="12618"/>
                        </a:lnTo>
                        <a:cubicBezTo>
                          <a:pt x="7876726" y="12618"/>
                          <a:pt x="7873983" y="9875"/>
                          <a:pt x="7873983" y="6309"/>
                        </a:cubicBezTo>
                        <a:cubicBezTo>
                          <a:pt x="7873983" y="2743"/>
                          <a:pt x="7876726" y="0"/>
                          <a:pt x="7880292" y="0"/>
                        </a:cubicBezTo>
                        <a:lnTo>
                          <a:pt x="8007301" y="0"/>
                        </a:lnTo>
                        <a:cubicBezTo>
                          <a:pt x="8010867" y="0"/>
                          <a:pt x="8013610" y="2743"/>
                          <a:pt x="8013610" y="6309"/>
                        </a:cubicBezTo>
                        <a:cubicBezTo>
                          <a:pt x="8013610" y="9875"/>
                          <a:pt x="8010867" y="12618"/>
                          <a:pt x="8007301" y="12618"/>
                        </a:cubicBezTo>
                        <a:close/>
                        <a:moveTo>
                          <a:pt x="7753284" y="12618"/>
                        </a:moveTo>
                        <a:lnTo>
                          <a:pt x="7626276" y="12618"/>
                        </a:lnTo>
                        <a:cubicBezTo>
                          <a:pt x="7622709" y="12618"/>
                          <a:pt x="7619965" y="9875"/>
                          <a:pt x="7619965" y="6309"/>
                        </a:cubicBezTo>
                        <a:cubicBezTo>
                          <a:pt x="7619965" y="2743"/>
                          <a:pt x="7622709" y="0"/>
                          <a:pt x="7626276" y="0"/>
                        </a:cubicBezTo>
                        <a:lnTo>
                          <a:pt x="7753284" y="0"/>
                        </a:lnTo>
                        <a:cubicBezTo>
                          <a:pt x="7756849" y="0"/>
                          <a:pt x="7759592" y="2743"/>
                          <a:pt x="7759592" y="6309"/>
                        </a:cubicBezTo>
                        <a:cubicBezTo>
                          <a:pt x="7759592" y="9875"/>
                          <a:pt x="7756849" y="12618"/>
                          <a:pt x="7753284" y="12618"/>
                        </a:cubicBezTo>
                        <a:close/>
                        <a:moveTo>
                          <a:pt x="7499266" y="12618"/>
                        </a:moveTo>
                        <a:lnTo>
                          <a:pt x="7372258" y="12618"/>
                        </a:lnTo>
                        <a:cubicBezTo>
                          <a:pt x="7368691" y="12618"/>
                          <a:pt x="7365948" y="9875"/>
                          <a:pt x="7365948" y="6309"/>
                        </a:cubicBezTo>
                        <a:cubicBezTo>
                          <a:pt x="7365948" y="2743"/>
                          <a:pt x="7368691" y="0"/>
                          <a:pt x="7372258" y="0"/>
                        </a:cubicBezTo>
                        <a:lnTo>
                          <a:pt x="7499266" y="0"/>
                        </a:lnTo>
                        <a:cubicBezTo>
                          <a:pt x="7502833" y="0"/>
                          <a:pt x="7505576" y="2743"/>
                          <a:pt x="7505576" y="6309"/>
                        </a:cubicBezTo>
                        <a:cubicBezTo>
                          <a:pt x="7505576" y="9875"/>
                          <a:pt x="7502833" y="12618"/>
                          <a:pt x="7499266" y="12618"/>
                        </a:cubicBezTo>
                        <a:close/>
                        <a:moveTo>
                          <a:pt x="7245249" y="12618"/>
                        </a:moveTo>
                        <a:lnTo>
                          <a:pt x="7118241" y="12618"/>
                        </a:lnTo>
                        <a:cubicBezTo>
                          <a:pt x="7114675" y="12618"/>
                          <a:pt x="7111932" y="9875"/>
                          <a:pt x="7111932" y="6309"/>
                        </a:cubicBezTo>
                        <a:cubicBezTo>
                          <a:pt x="7111932" y="2743"/>
                          <a:pt x="7114675" y="0"/>
                          <a:pt x="7118241" y="0"/>
                        </a:cubicBezTo>
                        <a:lnTo>
                          <a:pt x="7245249" y="0"/>
                        </a:lnTo>
                        <a:cubicBezTo>
                          <a:pt x="7248816" y="0"/>
                          <a:pt x="7251559" y="2743"/>
                          <a:pt x="7251559" y="6309"/>
                        </a:cubicBezTo>
                        <a:cubicBezTo>
                          <a:pt x="7251559" y="9875"/>
                          <a:pt x="7248816" y="12618"/>
                          <a:pt x="7245249" y="12618"/>
                        </a:cubicBezTo>
                        <a:close/>
                        <a:moveTo>
                          <a:pt x="6991233" y="12618"/>
                        </a:moveTo>
                        <a:lnTo>
                          <a:pt x="6864223" y="12618"/>
                        </a:lnTo>
                        <a:cubicBezTo>
                          <a:pt x="6860658" y="12618"/>
                          <a:pt x="6857915" y="9875"/>
                          <a:pt x="6857915" y="6309"/>
                        </a:cubicBezTo>
                        <a:cubicBezTo>
                          <a:pt x="6857915" y="2743"/>
                          <a:pt x="6860658" y="0"/>
                          <a:pt x="6864223" y="0"/>
                        </a:cubicBezTo>
                        <a:lnTo>
                          <a:pt x="6991233" y="0"/>
                        </a:lnTo>
                        <a:cubicBezTo>
                          <a:pt x="6994798" y="0"/>
                          <a:pt x="6997541" y="2743"/>
                          <a:pt x="6997541" y="6309"/>
                        </a:cubicBezTo>
                        <a:cubicBezTo>
                          <a:pt x="6997541" y="9875"/>
                          <a:pt x="6994798" y="12618"/>
                          <a:pt x="6991233" y="12618"/>
                        </a:cubicBezTo>
                        <a:close/>
                        <a:moveTo>
                          <a:pt x="6737215" y="12618"/>
                        </a:moveTo>
                        <a:lnTo>
                          <a:pt x="6610206" y="12618"/>
                        </a:lnTo>
                        <a:cubicBezTo>
                          <a:pt x="6606640" y="12618"/>
                          <a:pt x="6603897" y="9875"/>
                          <a:pt x="6603897" y="6309"/>
                        </a:cubicBezTo>
                        <a:cubicBezTo>
                          <a:pt x="6603897" y="2743"/>
                          <a:pt x="6606640" y="0"/>
                          <a:pt x="6610206" y="0"/>
                        </a:cubicBezTo>
                        <a:lnTo>
                          <a:pt x="6737215" y="0"/>
                        </a:lnTo>
                        <a:cubicBezTo>
                          <a:pt x="6740781" y="0"/>
                          <a:pt x="6743524" y="2743"/>
                          <a:pt x="6743524" y="6309"/>
                        </a:cubicBezTo>
                        <a:cubicBezTo>
                          <a:pt x="6743524" y="9875"/>
                          <a:pt x="6740781" y="12618"/>
                          <a:pt x="6737215" y="12618"/>
                        </a:cubicBezTo>
                        <a:close/>
                        <a:moveTo>
                          <a:pt x="6483198" y="12618"/>
                        </a:moveTo>
                        <a:lnTo>
                          <a:pt x="6356190" y="12618"/>
                        </a:lnTo>
                        <a:cubicBezTo>
                          <a:pt x="6352623" y="12618"/>
                          <a:pt x="6349880" y="9875"/>
                          <a:pt x="6349880" y="6309"/>
                        </a:cubicBezTo>
                        <a:cubicBezTo>
                          <a:pt x="6349880" y="2743"/>
                          <a:pt x="6352623" y="0"/>
                          <a:pt x="6356190" y="0"/>
                        </a:cubicBezTo>
                        <a:lnTo>
                          <a:pt x="6483198" y="0"/>
                        </a:lnTo>
                        <a:cubicBezTo>
                          <a:pt x="6486763" y="0"/>
                          <a:pt x="6489507" y="2743"/>
                          <a:pt x="6489507" y="6309"/>
                        </a:cubicBezTo>
                        <a:cubicBezTo>
                          <a:pt x="6489507" y="9875"/>
                          <a:pt x="6486763" y="12618"/>
                          <a:pt x="6483198" y="12618"/>
                        </a:cubicBezTo>
                        <a:close/>
                        <a:moveTo>
                          <a:pt x="6229180" y="12618"/>
                        </a:moveTo>
                        <a:lnTo>
                          <a:pt x="6102172" y="12618"/>
                        </a:lnTo>
                        <a:cubicBezTo>
                          <a:pt x="6098605" y="12618"/>
                          <a:pt x="6095862" y="9875"/>
                          <a:pt x="6095862" y="6309"/>
                        </a:cubicBezTo>
                        <a:cubicBezTo>
                          <a:pt x="6095862" y="2743"/>
                          <a:pt x="6098605" y="0"/>
                          <a:pt x="6102172" y="0"/>
                        </a:cubicBezTo>
                        <a:lnTo>
                          <a:pt x="6229180" y="0"/>
                        </a:lnTo>
                        <a:cubicBezTo>
                          <a:pt x="6232747" y="0"/>
                          <a:pt x="6235490" y="2743"/>
                          <a:pt x="6235490" y="6309"/>
                        </a:cubicBezTo>
                        <a:cubicBezTo>
                          <a:pt x="6235490" y="9875"/>
                          <a:pt x="6232747" y="12618"/>
                          <a:pt x="6229180" y="12618"/>
                        </a:cubicBezTo>
                        <a:close/>
                        <a:moveTo>
                          <a:pt x="5975163" y="12618"/>
                        </a:moveTo>
                        <a:lnTo>
                          <a:pt x="5848155" y="12618"/>
                        </a:lnTo>
                        <a:cubicBezTo>
                          <a:pt x="5844589" y="12618"/>
                          <a:pt x="5841846" y="9875"/>
                          <a:pt x="5841846" y="6309"/>
                        </a:cubicBezTo>
                        <a:cubicBezTo>
                          <a:pt x="5841846" y="2743"/>
                          <a:pt x="5844589" y="0"/>
                          <a:pt x="5848155" y="0"/>
                        </a:cubicBezTo>
                        <a:lnTo>
                          <a:pt x="5975163" y="0"/>
                        </a:lnTo>
                        <a:cubicBezTo>
                          <a:pt x="5978730" y="0"/>
                          <a:pt x="5981473" y="2743"/>
                          <a:pt x="5981473" y="6309"/>
                        </a:cubicBezTo>
                        <a:cubicBezTo>
                          <a:pt x="5981473" y="9875"/>
                          <a:pt x="5978730" y="12618"/>
                          <a:pt x="5975163" y="12618"/>
                        </a:cubicBezTo>
                        <a:close/>
                        <a:moveTo>
                          <a:pt x="5721147" y="12618"/>
                        </a:moveTo>
                        <a:lnTo>
                          <a:pt x="5594138" y="12618"/>
                        </a:lnTo>
                        <a:cubicBezTo>
                          <a:pt x="5590572" y="12618"/>
                          <a:pt x="5587829" y="9875"/>
                          <a:pt x="5587829" y="6309"/>
                        </a:cubicBezTo>
                        <a:cubicBezTo>
                          <a:pt x="5587829" y="2743"/>
                          <a:pt x="5590572" y="0"/>
                          <a:pt x="5594138" y="0"/>
                        </a:cubicBezTo>
                        <a:lnTo>
                          <a:pt x="5721147" y="0"/>
                        </a:lnTo>
                        <a:cubicBezTo>
                          <a:pt x="5724713" y="0"/>
                          <a:pt x="5727456" y="2743"/>
                          <a:pt x="5727456" y="6309"/>
                        </a:cubicBezTo>
                        <a:cubicBezTo>
                          <a:pt x="5727456" y="9875"/>
                          <a:pt x="5724713" y="12618"/>
                          <a:pt x="5721147" y="12618"/>
                        </a:cubicBezTo>
                        <a:close/>
                        <a:moveTo>
                          <a:pt x="5467130" y="12618"/>
                        </a:moveTo>
                        <a:lnTo>
                          <a:pt x="5340120" y="12618"/>
                        </a:lnTo>
                        <a:cubicBezTo>
                          <a:pt x="5336555" y="12618"/>
                          <a:pt x="5333811" y="9875"/>
                          <a:pt x="5333811" y="6309"/>
                        </a:cubicBezTo>
                        <a:cubicBezTo>
                          <a:pt x="5333811" y="2743"/>
                          <a:pt x="5336555" y="0"/>
                          <a:pt x="5340120" y="0"/>
                        </a:cubicBezTo>
                        <a:lnTo>
                          <a:pt x="5467130" y="0"/>
                        </a:lnTo>
                        <a:cubicBezTo>
                          <a:pt x="5470695" y="0"/>
                          <a:pt x="5473438" y="2743"/>
                          <a:pt x="5473438" y="6309"/>
                        </a:cubicBezTo>
                        <a:cubicBezTo>
                          <a:pt x="5473438" y="9875"/>
                          <a:pt x="5470695" y="12618"/>
                          <a:pt x="5467130" y="12618"/>
                        </a:cubicBezTo>
                        <a:close/>
                        <a:moveTo>
                          <a:pt x="5213387" y="12618"/>
                        </a:moveTo>
                        <a:lnTo>
                          <a:pt x="5086377" y="12618"/>
                        </a:lnTo>
                        <a:cubicBezTo>
                          <a:pt x="5082812" y="12618"/>
                          <a:pt x="5080069" y="9875"/>
                          <a:pt x="5080069" y="6309"/>
                        </a:cubicBezTo>
                        <a:cubicBezTo>
                          <a:pt x="5080069" y="2743"/>
                          <a:pt x="5082812" y="0"/>
                          <a:pt x="5086377" y="0"/>
                        </a:cubicBezTo>
                        <a:lnTo>
                          <a:pt x="5213387" y="0"/>
                        </a:lnTo>
                        <a:cubicBezTo>
                          <a:pt x="5216952" y="0"/>
                          <a:pt x="5219695" y="2743"/>
                          <a:pt x="5219695" y="6309"/>
                        </a:cubicBezTo>
                        <a:cubicBezTo>
                          <a:pt x="5219695" y="9875"/>
                          <a:pt x="5216678" y="12618"/>
                          <a:pt x="5213387" y="12618"/>
                        </a:cubicBezTo>
                        <a:close/>
                        <a:moveTo>
                          <a:pt x="4959369" y="12618"/>
                        </a:moveTo>
                        <a:lnTo>
                          <a:pt x="4832361" y="12618"/>
                        </a:lnTo>
                        <a:cubicBezTo>
                          <a:pt x="4828794" y="12618"/>
                          <a:pt x="4826051" y="9875"/>
                          <a:pt x="4826051" y="6309"/>
                        </a:cubicBezTo>
                        <a:cubicBezTo>
                          <a:pt x="4826051" y="2743"/>
                          <a:pt x="4828794" y="0"/>
                          <a:pt x="4832361" y="0"/>
                        </a:cubicBezTo>
                        <a:lnTo>
                          <a:pt x="4959369" y="0"/>
                        </a:lnTo>
                        <a:cubicBezTo>
                          <a:pt x="4962935" y="0"/>
                          <a:pt x="4965678" y="2743"/>
                          <a:pt x="4965678" y="6309"/>
                        </a:cubicBezTo>
                        <a:cubicBezTo>
                          <a:pt x="4965678" y="9875"/>
                          <a:pt x="4962662" y="12618"/>
                          <a:pt x="4959369" y="12618"/>
                        </a:cubicBezTo>
                        <a:close/>
                        <a:moveTo>
                          <a:pt x="4705352" y="12618"/>
                        </a:moveTo>
                        <a:lnTo>
                          <a:pt x="4578344" y="12618"/>
                        </a:lnTo>
                        <a:cubicBezTo>
                          <a:pt x="4574777" y="12618"/>
                          <a:pt x="4572034" y="9875"/>
                          <a:pt x="4572034" y="6309"/>
                        </a:cubicBezTo>
                        <a:cubicBezTo>
                          <a:pt x="4572034" y="2743"/>
                          <a:pt x="4574777" y="0"/>
                          <a:pt x="4578344" y="0"/>
                        </a:cubicBezTo>
                        <a:lnTo>
                          <a:pt x="4705352" y="0"/>
                        </a:lnTo>
                        <a:cubicBezTo>
                          <a:pt x="4708919" y="0"/>
                          <a:pt x="4711662" y="2743"/>
                          <a:pt x="4711662" y="6309"/>
                        </a:cubicBezTo>
                        <a:cubicBezTo>
                          <a:pt x="4711662" y="9875"/>
                          <a:pt x="4708644" y="12618"/>
                          <a:pt x="4705352" y="12618"/>
                        </a:cubicBezTo>
                        <a:close/>
                        <a:moveTo>
                          <a:pt x="4451334" y="12618"/>
                        </a:moveTo>
                        <a:lnTo>
                          <a:pt x="4324326" y="12618"/>
                        </a:lnTo>
                        <a:cubicBezTo>
                          <a:pt x="4320761" y="12618"/>
                          <a:pt x="4318018" y="9875"/>
                          <a:pt x="4318018" y="6309"/>
                        </a:cubicBezTo>
                        <a:cubicBezTo>
                          <a:pt x="4318018" y="2743"/>
                          <a:pt x="4320761" y="0"/>
                          <a:pt x="4324326" y="0"/>
                        </a:cubicBezTo>
                        <a:lnTo>
                          <a:pt x="4451334" y="0"/>
                        </a:lnTo>
                        <a:cubicBezTo>
                          <a:pt x="4454901" y="0"/>
                          <a:pt x="4457645" y="2743"/>
                          <a:pt x="4457645" y="6309"/>
                        </a:cubicBezTo>
                        <a:cubicBezTo>
                          <a:pt x="4457645" y="9875"/>
                          <a:pt x="4454627" y="12618"/>
                          <a:pt x="4451334" y="12618"/>
                        </a:cubicBezTo>
                        <a:close/>
                        <a:moveTo>
                          <a:pt x="4197318" y="12618"/>
                        </a:moveTo>
                        <a:lnTo>
                          <a:pt x="4070309" y="12618"/>
                        </a:lnTo>
                        <a:cubicBezTo>
                          <a:pt x="4066743" y="12618"/>
                          <a:pt x="4064000" y="9875"/>
                          <a:pt x="4064000" y="6309"/>
                        </a:cubicBezTo>
                        <a:cubicBezTo>
                          <a:pt x="4064000" y="2743"/>
                          <a:pt x="4066743" y="0"/>
                          <a:pt x="4070309" y="0"/>
                        </a:cubicBezTo>
                        <a:lnTo>
                          <a:pt x="4197318" y="0"/>
                        </a:lnTo>
                        <a:cubicBezTo>
                          <a:pt x="4200884" y="0"/>
                          <a:pt x="4203627" y="2743"/>
                          <a:pt x="4203627" y="6309"/>
                        </a:cubicBezTo>
                        <a:cubicBezTo>
                          <a:pt x="4203627" y="9875"/>
                          <a:pt x="4200884" y="12618"/>
                          <a:pt x="4197318" y="12618"/>
                        </a:cubicBezTo>
                        <a:close/>
                        <a:moveTo>
                          <a:pt x="3943301" y="12618"/>
                        </a:moveTo>
                        <a:lnTo>
                          <a:pt x="3816291" y="12618"/>
                        </a:lnTo>
                        <a:cubicBezTo>
                          <a:pt x="3812726" y="12618"/>
                          <a:pt x="3809983" y="9875"/>
                          <a:pt x="3809983" y="6309"/>
                        </a:cubicBezTo>
                        <a:cubicBezTo>
                          <a:pt x="3809983" y="2743"/>
                          <a:pt x="3812726" y="0"/>
                          <a:pt x="3816291" y="0"/>
                        </a:cubicBezTo>
                        <a:lnTo>
                          <a:pt x="3943301" y="0"/>
                        </a:lnTo>
                        <a:cubicBezTo>
                          <a:pt x="3946866" y="0"/>
                          <a:pt x="3949610" y="2743"/>
                          <a:pt x="3949610" y="6309"/>
                        </a:cubicBezTo>
                        <a:cubicBezTo>
                          <a:pt x="3949610" y="9875"/>
                          <a:pt x="3946866" y="12618"/>
                          <a:pt x="3943301" y="12618"/>
                        </a:cubicBezTo>
                        <a:close/>
                        <a:moveTo>
                          <a:pt x="3689283" y="12618"/>
                        </a:moveTo>
                        <a:lnTo>
                          <a:pt x="3562275" y="12618"/>
                        </a:lnTo>
                        <a:cubicBezTo>
                          <a:pt x="3558708" y="12618"/>
                          <a:pt x="3555965" y="9875"/>
                          <a:pt x="3555965" y="6309"/>
                        </a:cubicBezTo>
                        <a:cubicBezTo>
                          <a:pt x="3555965" y="2743"/>
                          <a:pt x="3558708" y="0"/>
                          <a:pt x="3562275" y="0"/>
                        </a:cubicBezTo>
                        <a:lnTo>
                          <a:pt x="3689283" y="0"/>
                        </a:lnTo>
                        <a:cubicBezTo>
                          <a:pt x="3692849" y="0"/>
                          <a:pt x="3695592" y="2743"/>
                          <a:pt x="3695592" y="6309"/>
                        </a:cubicBezTo>
                        <a:cubicBezTo>
                          <a:pt x="3695592" y="9875"/>
                          <a:pt x="3692849" y="12618"/>
                          <a:pt x="3689283" y="12618"/>
                        </a:cubicBezTo>
                        <a:close/>
                        <a:moveTo>
                          <a:pt x="3435266" y="12618"/>
                        </a:moveTo>
                        <a:lnTo>
                          <a:pt x="3308258" y="12618"/>
                        </a:lnTo>
                        <a:cubicBezTo>
                          <a:pt x="3304691" y="12618"/>
                          <a:pt x="3301948" y="9875"/>
                          <a:pt x="3301948" y="6309"/>
                        </a:cubicBezTo>
                        <a:cubicBezTo>
                          <a:pt x="3301948" y="2743"/>
                          <a:pt x="3304691" y="0"/>
                          <a:pt x="3308258" y="0"/>
                        </a:cubicBezTo>
                        <a:lnTo>
                          <a:pt x="3435266" y="0"/>
                        </a:lnTo>
                        <a:cubicBezTo>
                          <a:pt x="3438833" y="0"/>
                          <a:pt x="3441576" y="2743"/>
                          <a:pt x="3441576" y="6309"/>
                        </a:cubicBezTo>
                        <a:cubicBezTo>
                          <a:pt x="3441576" y="9875"/>
                          <a:pt x="3438833" y="12618"/>
                          <a:pt x="3435266" y="12618"/>
                        </a:cubicBezTo>
                        <a:close/>
                        <a:moveTo>
                          <a:pt x="3181249" y="12618"/>
                        </a:moveTo>
                        <a:lnTo>
                          <a:pt x="3054241" y="12618"/>
                        </a:lnTo>
                        <a:cubicBezTo>
                          <a:pt x="3050675" y="12618"/>
                          <a:pt x="3047932" y="9875"/>
                          <a:pt x="3047932" y="6309"/>
                        </a:cubicBezTo>
                        <a:cubicBezTo>
                          <a:pt x="3047932" y="2743"/>
                          <a:pt x="3050675" y="0"/>
                          <a:pt x="3054241" y="0"/>
                        </a:cubicBezTo>
                        <a:lnTo>
                          <a:pt x="3181249" y="0"/>
                        </a:lnTo>
                        <a:cubicBezTo>
                          <a:pt x="3184816" y="0"/>
                          <a:pt x="3187559" y="2743"/>
                          <a:pt x="3187559" y="6309"/>
                        </a:cubicBezTo>
                        <a:cubicBezTo>
                          <a:pt x="3187559" y="9875"/>
                          <a:pt x="3184816" y="12618"/>
                          <a:pt x="3181249" y="12618"/>
                        </a:cubicBezTo>
                        <a:close/>
                        <a:moveTo>
                          <a:pt x="2927233" y="12618"/>
                        </a:moveTo>
                        <a:lnTo>
                          <a:pt x="2800223" y="12618"/>
                        </a:lnTo>
                        <a:cubicBezTo>
                          <a:pt x="2796658" y="12618"/>
                          <a:pt x="2793914" y="9875"/>
                          <a:pt x="2793914" y="6309"/>
                        </a:cubicBezTo>
                        <a:cubicBezTo>
                          <a:pt x="2793914" y="2743"/>
                          <a:pt x="2796658" y="0"/>
                          <a:pt x="2800223" y="0"/>
                        </a:cubicBezTo>
                        <a:lnTo>
                          <a:pt x="2927233" y="0"/>
                        </a:lnTo>
                        <a:cubicBezTo>
                          <a:pt x="2930798" y="0"/>
                          <a:pt x="2933541" y="2743"/>
                          <a:pt x="2933541" y="6309"/>
                        </a:cubicBezTo>
                        <a:cubicBezTo>
                          <a:pt x="2933541" y="9875"/>
                          <a:pt x="2930798" y="12618"/>
                          <a:pt x="2927233" y="12618"/>
                        </a:cubicBezTo>
                        <a:close/>
                        <a:moveTo>
                          <a:pt x="2673215" y="12618"/>
                        </a:moveTo>
                        <a:lnTo>
                          <a:pt x="2546206" y="12618"/>
                        </a:lnTo>
                        <a:cubicBezTo>
                          <a:pt x="2542640" y="12618"/>
                          <a:pt x="2539897" y="9875"/>
                          <a:pt x="2539897" y="6309"/>
                        </a:cubicBezTo>
                        <a:cubicBezTo>
                          <a:pt x="2539897" y="2743"/>
                          <a:pt x="2542640" y="0"/>
                          <a:pt x="2546206" y="0"/>
                        </a:cubicBezTo>
                        <a:lnTo>
                          <a:pt x="2673215" y="0"/>
                        </a:lnTo>
                        <a:cubicBezTo>
                          <a:pt x="2676781" y="0"/>
                          <a:pt x="2679524" y="2743"/>
                          <a:pt x="2679524" y="6309"/>
                        </a:cubicBezTo>
                        <a:cubicBezTo>
                          <a:pt x="2679524" y="9875"/>
                          <a:pt x="2676781" y="12618"/>
                          <a:pt x="2673215" y="12618"/>
                        </a:cubicBezTo>
                        <a:close/>
                        <a:moveTo>
                          <a:pt x="2419198" y="12618"/>
                        </a:moveTo>
                        <a:lnTo>
                          <a:pt x="2292190" y="12618"/>
                        </a:lnTo>
                        <a:cubicBezTo>
                          <a:pt x="2288623" y="12618"/>
                          <a:pt x="2285880" y="9875"/>
                          <a:pt x="2285880" y="6309"/>
                        </a:cubicBezTo>
                        <a:cubicBezTo>
                          <a:pt x="2285880" y="2743"/>
                          <a:pt x="2288623" y="0"/>
                          <a:pt x="2292190" y="0"/>
                        </a:cubicBezTo>
                        <a:lnTo>
                          <a:pt x="2419198" y="0"/>
                        </a:lnTo>
                        <a:cubicBezTo>
                          <a:pt x="2422763" y="0"/>
                          <a:pt x="2425506" y="2743"/>
                          <a:pt x="2425506" y="6309"/>
                        </a:cubicBezTo>
                        <a:cubicBezTo>
                          <a:pt x="2425506" y="9875"/>
                          <a:pt x="2422763" y="12618"/>
                          <a:pt x="2419198" y="12618"/>
                        </a:cubicBezTo>
                        <a:close/>
                        <a:moveTo>
                          <a:pt x="2165180" y="12618"/>
                        </a:moveTo>
                        <a:lnTo>
                          <a:pt x="2038172" y="12618"/>
                        </a:lnTo>
                        <a:cubicBezTo>
                          <a:pt x="2034605" y="12618"/>
                          <a:pt x="2031862" y="9875"/>
                          <a:pt x="2031862" y="6309"/>
                        </a:cubicBezTo>
                        <a:cubicBezTo>
                          <a:pt x="2031862" y="2743"/>
                          <a:pt x="2034605" y="0"/>
                          <a:pt x="2038172" y="0"/>
                        </a:cubicBezTo>
                        <a:lnTo>
                          <a:pt x="2165180" y="0"/>
                        </a:lnTo>
                        <a:cubicBezTo>
                          <a:pt x="2168747" y="0"/>
                          <a:pt x="2171490" y="2743"/>
                          <a:pt x="2171490" y="6309"/>
                        </a:cubicBezTo>
                        <a:cubicBezTo>
                          <a:pt x="2171490" y="9875"/>
                          <a:pt x="2168747" y="12618"/>
                          <a:pt x="2165180" y="12618"/>
                        </a:cubicBezTo>
                        <a:close/>
                        <a:moveTo>
                          <a:pt x="1911163" y="12618"/>
                        </a:moveTo>
                        <a:lnTo>
                          <a:pt x="1784155" y="12618"/>
                        </a:lnTo>
                        <a:cubicBezTo>
                          <a:pt x="1780589" y="12618"/>
                          <a:pt x="1777846" y="9875"/>
                          <a:pt x="1777846" y="6309"/>
                        </a:cubicBezTo>
                        <a:cubicBezTo>
                          <a:pt x="1777846" y="2743"/>
                          <a:pt x="1780589" y="0"/>
                          <a:pt x="1784155" y="0"/>
                        </a:cubicBezTo>
                        <a:lnTo>
                          <a:pt x="1911163" y="0"/>
                        </a:lnTo>
                        <a:cubicBezTo>
                          <a:pt x="1914730" y="0"/>
                          <a:pt x="1917473" y="2743"/>
                          <a:pt x="1917473" y="6309"/>
                        </a:cubicBezTo>
                        <a:cubicBezTo>
                          <a:pt x="1917473" y="9875"/>
                          <a:pt x="1914730" y="12618"/>
                          <a:pt x="1911163" y="12618"/>
                        </a:cubicBezTo>
                        <a:close/>
                        <a:moveTo>
                          <a:pt x="1657147" y="12618"/>
                        </a:moveTo>
                        <a:lnTo>
                          <a:pt x="1530137" y="12618"/>
                        </a:lnTo>
                        <a:cubicBezTo>
                          <a:pt x="1526572" y="12618"/>
                          <a:pt x="1523829" y="9875"/>
                          <a:pt x="1523829" y="6309"/>
                        </a:cubicBezTo>
                        <a:cubicBezTo>
                          <a:pt x="1523829" y="2743"/>
                          <a:pt x="1526572" y="0"/>
                          <a:pt x="1530137" y="0"/>
                        </a:cubicBezTo>
                        <a:lnTo>
                          <a:pt x="1657147" y="0"/>
                        </a:lnTo>
                        <a:cubicBezTo>
                          <a:pt x="1660712" y="0"/>
                          <a:pt x="1663455" y="2743"/>
                          <a:pt x="1663455" y="6309"/>
                        </a:cubicBezTo>
                        <a:cubicBezTo>
                          <a:pt x="1663455" y="9875"/>
                          <a:pt x="1660712" y="12618"/>
                          <a:pt x="1657147" y="12618"/>
                        </a:cubicBezTo>
                        <a:close/>
                        <a:moveTo>
                          <a:pt x="1403129" y="12618"/>
                        </a:moveTo>
                        <a:lnTo>
                          <a:pt x="1276120" y="12618"/>
                        </a:lnTo>
                        <a:cubicBezTo>
                          <a:pt x="1272554" y="12618"/>
                          <a:pt x="1269811" y="9875"/>
                          <a:pt x="1269811" y="6309"/>
                        </a:cubicBezTo>
                        <a:cubicBezTo>
                          <a:pt x="1269811" y="2743"/>
                          <a:pt x="1272554" y="0"/>
                          <a:pt x="1276120" y="0"/>
                        </a:cubicBezTo>
                        <a:lnTo>
                          <a:pt x="1403129" y="0"/>
                        </a:lnTo>
                        <a:cubicBezTo>
                          <a:pt x="1406695" y="0"/>
                          <a:pt x="1409438" y="2743"/>
                          <a:pt x="1409438" y="6309"/>
                        </a:cubicBezTo>
                        <a:cubicBezTo>
                          <a:pt x="1409438" y="9875"/>
                          <a:pt x="1406695" y="12618"/>
                          <a:pt x="1403129" y="12618"/>
                        </a:cubicBezTo>
                        <a:close/>
                        <a:moveTo>
                          <a:pt x="1149112" y="12618"/>
                        </a:moveTo>
                        <a:lnTo>
                          <a:pt x="1022104" y="12618"/>
                        </a:lnTo>
                        <a:cubicBezTo>
                          <a:pt x="1018537" y="12618"/>
                          <a:pt x="1015794" y="9875"/>
                          <a:pt x="1015794" y="6309"/>
                        </a:cubicBezTo>
                        <a:cubicBezTo>
                          <a:pt x="1015794" y="2743"/>
                          <a:pt x="1018537" y="0"/>
                          <a:pt x="1022104" y="0"/>
                        </a:cubicBezTo>
                        <a:lnTo>
                          <a:pt x="1149112" y="0"/>
                        </a:lnTo>
                        <a:cubicBezTo>
                          <a:pt x="1152677" y="0"/>
                          <a:pt x="1155421" y="2743"/>
                          <a:pt x="1155421" y="6309"/>
                        </a:cubicBezTo>
                        <a:cubicBezTo>
                          <a:pt x="1155421" y="9875"/>
                          <a:pt x="1152677" y="12618"/>
                          <a:pt x="1149112" y="12618"/>
                        </a:cubicBezTo>
                        <a:close/>
                        <a:moveTo>
                          <a:pt x="895094" y="12618"/>
                        </a:moveTo>
                        <a:lnTo>
                          <a:pt x="768086" y="12618"/>
                        </a:lnTo>
                        <a:cubicBezTo>
                          <a:pt x="764520" y="12618"/>
                          <a:pt x="761776" y="9875"/>
                          <a:pt x="761776" y="6309"/>
                        </a:cubicBezTo>
                        <a:cubicBezTo>
                          <a:pt x="761776" y="2743"/>
                          <a:pt x="764520" y="0"/>
                          <a:pt x="768086" y="0"/>
                        </a:cubicBezTo>
                        <a:lnTo>
                          <a:pt x="895094" y="0"/>
                        </a:lnTo>
                        <a:cubicBezTo>
                          <a:pt x="898661" y="0"/>
                          <a:pt x="901405" y="2743"/>
                          <a:pt x="901405" y="6309"/>
                        </a:cubicBezTo>
                        <a:cubicBezTo>
                          <a:pt x="901405" y="9875"/>
                          <a:pt x="898661" y="12618"/>
                          <a:pt x="895094" y="12618"/>
                        </a:cubicBezTo>
                        <a:close/>
                        <a:moveTo>
                          <a:pt x="641077" y="12618"/>
                        </a:moveTo>
                        <a:lnTo>
                          <a:pt x="514069" y="12618"/>
                        </a:lnTo>
                        <a:cubicBezTo>
                          <a:pt x="510503" y="12618"/>
                          <a:pt x="507760" y="9875"/>
                          <a:pt x="507760" y="6309"/>
                        </a:cubicBezTo>
                        <a:cubicBezTo>
                          <a:pt x="507760" y="2743"/>
                          <a:pt x="510503" y="0"/>
                          <a:pt x="514069" y="0"/>
                        </a:cubicBezTo>
                        <a:lnTo>
                          <a:pt x="641077" y="0"/>
                        </a:lnTo>
                        <a:cubicBezTo>
                          <a:pt x="644644" y="0"/>
                          <a:pt x="647387" y="2743"/>
                          <a:pt x="647387" y="6309"/>
                        </a:cubicBezTo>
                        <a:cubicBezTo>
                          <a:pt x="647387" y="9875"/>
                          <a:pt x="644644" y="12618"/>
                          <a:pt x="641077" y="12618"/>
                        </a:cubicBezTo>
                        <a:close/>
                        <a:moveTo>
                          <a:pt x="387061" y="12618"/>
                        </a:moveTo>
                        <a:lnTo>
                          <a:pt x="260326" y="12618"/>
                        </a:lnTo>
                        <a:cubicBezTo>
                          <a:pt x="256761" y="12618"/>
                          <a:pt x="254017" y="9875"/>
                          <a:pt x="254017" y="6309"/>
                        </a:cubicBezTo>
                        <a:cubicBezTo>
                          <a:pt x="254017" y="2743"/>
                          <a:pt x="256761" y="0"/>
                          <a:pt x="260326" y="0"/>
                        </a:cubicBezTo>
                        <a:lnTo>
                          <a:pt x="387334" y="0"/>
                        </a:lnTo>
                        <a:cubicBezTo>
                          <a:pt x="390901" y="0"/>
                          <a:pt x="393644" y="2743"/>
                          <a:pt x="393644" y="6309"/>
                        </a:cubicBezTo>
                        <a:cubicBezTo>
                          <a:pt x="393644" y="9875"/>
                          <a:pt x="390627" y="12618"/>
                          <a:pt x="387061" y="12618"/>
                        </a:cubicBezTo>
                        <a:close/>
                        <a:moveTo>
                          <a:pt x="133318" y="12618"/>
                        </a:moveTo>
                        <a:lnTo>
                          <a:pt x="6309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5"/>
                          <a:pt x="136609" y="12618"/>
                          <a:pt x="133318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02" name="Freeform: Shape 201">
                    <a:extLst>
                      <a:ext uri="{FF2B5EF4-FFF2-40B4-BE49-F238E27FC236}">
                        <a16:creationId xmlns:a16="http://schemas.microsoft.com/office/drawing/2014/main" id="{2C77458F-FA5B-42EF-A74C-FBA67CEDFEB5}"/>
                      </a:ext>
                    </a:extLst>
                  </p:cNvPr>
                  <p:cNvSpPr/>
                  <p:nvPr/>
                </p:nvSpPr>
                <p:spPr>
                  <a:xfrm>
                    <a:off x="21694600" y="8393623"/>
                    <a:ext cx="76259" cy="12618"/>
                  </a:xfrm>
                  <a:custGeom>
                    <a:avLst/>
                    <a:gdLst>
                      <a:gd name="connsiteX0" fmla="*/ 69951 w 76259"/>
                      <a:gd name="connsiteY0" fmla="*/ 12618 h 12618"/>
                      <a:gd name="connsiteX1" fmla="*/ 6309 w 76259"/>
                      <a:gd name="connsiteY1" fmla="*/ 12618 h 12618"/>
                      <a:gd name="connsiteX2" fmla="*/ 0 w 76259"/>
                      <a:gd name="connsiteY2" fmla="*/ 6309 h 12618"/>
                      <a:gd name="connsiteX3" fmla="*/ 6309 w 76259"/>
                      <a:gd name="connsiteY3" fmla="*/ 0 h 12618"/>
                      <a:gd name="connsiteX4" fmla="*/ 69951 w 76259"/>
                      <a:gd name="connsiteY4" fmla="*/ 0 h 12618"/>
                      <a:gd name="connsiteX5" fmla="*/ 76259 w 76259"/>
                      <a:gd name="connsiteY5" fmla="*/ 6309 h 12618"/>
                      <a:gd name="connsiteX6" fmla="*/ 69951 w 76259"/>
                      <a:gd name="connsiteY6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6259" h="12618">
                        <a:moveTo>
                          <a:pt x="69951" y="12618"/>
                        </a:moveTo>
                        <a:lnTo>
                          <a:pt x="6309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951" y="0"/>
                        </a:lnTo>
                        <a:cubicBezTo>
                          <a:pt x="73516" y="0"/>
                          <a:pt x="76259" y="2743"/>
                          <a:pt x="76259" y="6309"/>
                        </a:cubicBezTo>
                        <a:cubicBezTo>
                          <a:pt x="76259" y="9875"/>
                          <a:pt x="73516" y="12618"/>
                          <a:pt x="69951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</p:grpSp>
            <p:grpSp>
              <p:nvGrpSpPr>
                <p:cNvPr id="203" name="Graphic 3">
                  <a:extLst>
                    <a:ext uri="{FF2B5EF4-FFF2-40B4-BE49-F238E27FC236}">
                      <a16:creationId xmlns:a16="http://schemas.microsoft.com/office/drawing/2014/main" id="{61E9F698-CE4F-49BA-9AEA-6FD0D76B4071}"/>
                    </a:ext>
                  </a:extLst>
                </p:cNvPr>
                <p:cNvGrpSpPr/>
                <p:nvPr/>
              </p:nvGrpSpPr>
              <p:grpSpPr>
                <a:xfrm>
                  <a:off x="11851847" y="8989987"/>
                  <a:ext cx="9919012" cy="12618"/>
                  <a:chOff x="11851847" y="8989987"/>
                  <a:chExt cx="9919012" cy="12618"/>
                </a:xfrm>
                <a:solidFill>
                  <a:srgbClr val="A5A7A8"/>
                </a:solidFill>
              </p:grpSpPr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B17609ED-F04B-4051-95E5-D7D4C954C2FD}"/>
                      </a:ext>
                    </a:extLst>
                  </p:cNvPr>
                  <p:cNvSpPr/>
                  <p:nvPr/>
                </p:nvSpPr>
                <p:spPr>
                  <a:xfrm>
                    <a:off x="11851847" y="8989987"/>
                    <a:ext cx="75986" cy="12618"/>
                  </a:xfrm>
                  <a:custGeom>
                    <a:avLst/>
                    <a:gdLst>
                      <a:gd name="connsiteX0" fmla="*/ 69676 w 75986"/>
                      <a:gd name="connsiteY0" fmla="*/ 12619 h 12618"/>
                      <a:gd name="connsiteX1" fmla="*/ 6309 w 75986"/>
                      <a:gd name="connsiteY1" fmla="*/ 12619 h 12618"/>
                      <a:gd name="connsiteX2" fmla="*/ 0 w 75986"/>
                      <a:gd name="connsiteY2" fmla="*/ 6309 h 12618"/>
                      <a:gd name="connsiteX3" fmla="*/ 6309 w 75986"/>
                      <a:gd name="connsiteY3" fmla="*/ 0 h 12618"/>
                      <a:gd name="connsiteX4" fmla="*/ 69676 w 75986"/>
                      <a:gd name="connsiteY4" fmla="*/ 0 h 12618"/>
                      <a:gd name="connsiteX5" fmla="*/ 75986 w 75986"/>
                      <a:gd name="connsiteY5" fmla="*/ 6309 h 12618"/>
                      <a:gd name="connsiteX6" fmla="*/ 69676 w 75986"/>
                      <a:gd name="connsiteY6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986" h="12618">
                        <a:moveTo>
                          <a:pt x="69676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676" y="0"/>
                        </a:lnTo>
                        <a:cubicBezTo>
                          <a:pt x="73243" y="0"/>
                          <a:pt x="75986" y="2743"/>
                          <a:pt x="75986" y="6309"/>
                        </a:cubicBezTo>
                        <a:cubicBezTo>
                          <a:pt x="75986" y="9876"/>
                          <a:pt x="72968" y="12619"/>
                          <a:pt x="69676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DE726852-1A51-4C13-979C-5C63B8E1C80D}"/>
                      </a:ext>
                    </a:extLst>
                  </p:cNvPr>
                  <p:cNvSpPr/>
                  <p:nvPr/>
                </p:nvSpPr>
                <p:spPr>
                  <a:xfrm>
                    <a:off x="12042222" y="8989987"/>
                    <a:ext cx="393369" cy="12618"/>
                  </a:xfrm>
                  <a:custGeom>
                    <a:avLst/>
                    <a:gdLst>
                      <a:gd name="connsiteX0" fmla="*/ 387061 w 393369"/>
                      <a:gd name="connsiteY0" fmla="*/ 12619 h 12618"/>
                      <a:gd name="connsiteX1" fmla="*/ 260053 w 393369"/>
                      <a:gd name="connsiteY1" fmla="*/ 12619 h 12618"/>
                      <a:gd name="connsiteX2" fmla="*/ 253743 w 393369"/>
                      <a:gd name="connsiteY2" fmla="*/ 6309 h 12618"/>
                      <a:gd name="connsiteX3" fmla="*/ 260053 w 393369"/>
                      <a:gd name="connsiteY3" fmla="*/ 0 h 12618"/>
                      <a:gd name="connsiteX4" fmla="*/ 387061 w 393369"/>
                      <a:gd name="connsiteY4" fmla="*/ 0 h 12618"/>
                      <a:gd name="connsiteX5" fmla="*/ 393370 w 393369"/>
                      <a:gd name="connsiteY5" fmla="*/ 6309 h 12618"/>
                      <a:gd name="connsiteX6" fmla="*/ 387061 w 393369"/>
                      <a:gd name="connsiteY6" fmla="*/ 12619 h 12618"/>
                      <a:gd name="connsiteX7" fmla="*/ 133318 w 393369"/>
                      <a:gd name="connsiteY7" fmla="*/ 12619 h 12618"/>
                      <a:gd name="connsiteX8" fmla="*/ 6310 w 393369"/>
                      <a:gd name="connsiteY8" fmla="*/ 12619 h 12618"/>
                      <a:gd name="connsiteX9" fmla="*/ 0 w 393369"/>
                      <a:gd name="connsiteY9" fmla="*/ 6309 h 12618"/>
                      <a:gd name="connsiteX10" fmla="*/ 6310 w 393369"/>
                      <a:gd name="connsiteY10" fmla="*/ 0 h 12618"/>
                      <a:gd name="connsiteX11" fmla="*/ 133318 w 393369"/>
                      <a:gd name="connsiteY11" fmla="*/ 0 h 12618"/>
                      <a:gd name="connsiteX12" fmla="*/ 139627 w 393369"/>
                      <a:gd name="connsiteY12" fmla="*/ 6309 h 12618"/>
                      <a:gd name="connsiteX13" fmla="*/ 133318 w 393369"/>
                      <a:gd name="connsiteY13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93369" h="12618">
                        <a:moveTo>
                          <a:pt x="387061" y="12619"/>
                        </a:moveTo>
                        <a:lnTo>
                          <a:pt x="260053" y="12619"/>
                        </a:lnTo>
                        <a:cubicBezTo>
                          <a:pt x="256486" y="12619"/>
                          <a:pt x="253743" y="9876"/>
                          <a:pt x="253743" y="6309"/>
                        </a:cubicBezTo>
                        <a:cubicBezTo>
                          <a:pt x="253743" y="2743"/>
                          <a:pt x="256486" y="0"/>
                          <a:pt x="260053" y="0"/>
                        </a:cubicBezTo>
                        <a:lnTo>
                          <a:pt x="387061" y="0"/>
                        </a:lnTo>
                        <a:cubicBezTo>
                          <a:pt x="390627" y="0"/>
                          <a:pt x="393370" y="2743"/>
                          <a:pt x="393370" y="6309"/>
                        </a:cubicBezTo>
                        <a:cubicBezTo>
                          <a:pt x="393370" y="9876"/>
                          <a:pt x="390627" y="12619"/>
                          <a:pt x="387061" y="12619"/>
                        </a:cubicBezTo>
                        <a:close/>
                        <a:moveTo>
                          <a:pt x="133318" y="12619"/>
                        </a:moveTo>
                        <a:lnTo>
                          <a:pt x="6310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10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6"/>
                          <a:pt x="136610" y="12619"/>
                          <a:pt x="133318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952B7107-8989-477F-A4D7-54B0123AF445}"/>
                      </a:ext>
                    </a:extLst>
                  </p:cNvPr>
                  <p:cNvSpPr/>
                  <p:nvPr/>
                </p:nvSpPr>
                <p:spPr>
                  <a:xfrm>
                    <a:off x="12550257" y="8989987"/>
                    <a:ext cx="9029677" cy="12618"/>
                  </a:xfrm>
                  <a:custGeom>
                    <a:avLst/>
                    <a:gdLst>
                      <a:gd name="connsiteX0" fmla="*/ 9023369 w 9029677"/>
                      <a:gd name="connsiteY0" fmla="*/ 12619 h 12618"/>
                      <a:gd name="connsiteX1" fmla="*/ 8896361 w 9029677"/>
                      <a:gd name="connsiteY1" fmla="*/ 12619 h 12618"/>
                      <a:gd name="connsiteX2" fmla="*/ 8890051 w 9029677"/>
                      <a:gd name="connsiteY2" fmla="*/ 6309 h 12618"/>
                      <a:gd name="connsiteX3" fmla="*/ 8896361 w 9029677"/>
                      <a:gd name="connsiteY3" fmla="*/ 0 h 12618"/>
                      <a:gd name="connsiteX4" fmla="*/ 9023369 w 9029677"/>
                      <a:gd name="connsiteY4" fmla="*/ 0 h 12618"/>
                      <a:gd name="connsiteX5" fmla="*/ 9029678 w 9029677"/>
                      <a:gd name="connsiteY5" fmla="*/ 6309 h 12618"/>
                      <a:gd name="connsiteX6" fmla="*/ 9023369 w 9029677"/>
                      <a:gd name="connsiteY6" fmla="*/ 12619 h 12618"/>
                      <a:gd name="connsiteX7" fmla="*/ 8769352 w 9029677"/>
                      <a:gd name="connsiteY7" fmla="*/ 12619 h 12618"/>
                      <a:gd name="connsiteX8" fmla="*/ 8642344 w 9029677"/>
                      <a:gd name="connsiteY8" fmla="*/ 12619 h 12618"/>
                      <a:gd name="connsiteX9" fmla="*/ 8636033 w 9029677"/>
                      <a:gd name="connsiteY9" fmla="*/ 6309 h 12618"/>
                      <a:gd name="connsiteX10" fmla="*/ 8642344 w 9029677"/>
                      <a:gd name="connsiteY10" fmla="*/ 0 h 12618"/>
                      <a:gd name="connsiteX11" fmla="*/ 8769352 w 9029677"/>
                      <a:gd name="connsiteY11" fmla="*/ 0 h 12618"/>
                      <a:gd name="connsiteX12" fmla="*/ 8775662 w 9029677"/>
                      <a:gd name="connsiteY12" fmla="*/ 6309 h 12618"/>
                      <a:gd name="connsiteX13" fmla="*/ 8769352 w 9029677"/>
                      <a:gd name="connsiteY13" fmla="*/ 12619 h 12618"/>
                      <a:gd name="connsiteX14" fmla="*/ 8515334 w 9029677"/>
                      <a:gd name="connsiteY14" fmla="*/ 12619 h 12618"/>
                      <a:gd name="connsiteX15" fmla="*/ 8388326 w 9029677"/>
                      <a:gd name="connsiteY15" fmla="*/ 12619 h 12618"/>
                      <a:gd name="connsiteX16" fmla="*/ 8382018 w 9029677"/>
                      <a:gd name="connsiteY16" fmla="*/ 6309 h 12618"/>
                      <a:gd name="connsiteX17" fmla="*/ 8388326 w 9029677"/>
                      <a:gd name="connsiteY17" fmla="*/ 0 h 12618"/>
                      <a:gd name="connsiteX18" fmla="*/ 8515334 w 9029677"/>
                      <a:gd name="connsiteY18" fmla="*/ 0 h 12618"/>
                      <a:gd name="connsiteX19" fmla="*/ 8521644 w 9029677"/>
                      <a:gd name="connsiteY19" fmla="*/ 6309 h 12618"/>
                      <a:gd name="connsiteX20" fmla="*/ 8515334 w 9029677"/>
                      <a:gd name="connsiteY20" fmla="*/ 12619 h 12618"/>
                      <a:gd name="connsiteX21" fmla="*/ 8261318 w 9029677"/>
                      <a:gd name="connsiteY21" fmla="*/ 12619 h 12618"/>
                      <a:gd name="connsiteX22" fmla="*/ 8134309 w 9029677"/>
                      <a:gd name="connsiteY22" fmla="*/ 12619 h 12618"/>
                      <a:gd name="connsiteX23" fmla="*/ 8128000 w 9029677"/>
                      <a:gd name="connsiteY23" fmla="*/ 6309 h 12618"/>
                      <a:gd name="connsiteX24" fmla="*/ 8134309 w 9029677"/>
                      <a:gd name="connsiteY24" fmla="*/ 0 h 12618"/>
                      <a:gd name="connsiteX25" fmla="*/ 8261318 w 9029677"/>
                      <a:gd name="connsiteY25" fmla="*/ 0 h 12618"/>
                      <a:gd name="connsiteX26" fmla="*/ 8267627 w 9029677"/>
                      <a:gd name="connsiteY26" fmla="*/ 6309 h 12618"/>
                      <a:gd name="connsiteX27" fmla="*/ 8261318 w 9029677"/>
                      <a:gd name="connsiteY27" fmla="*/ 12619 h 12618"/>
                      <a:gd name="connsiteX28" fmla="*/ 8007301 w 9029677"/>
                      <a:gd name="connsiteY28" fmla="*/ 12619 h 12618"/>
                      <a:gd name="connsiteX29" fmla="*/ 7880292 w 9029677"/>
                      <a:gd name="connsiteY29" fmla="*/ 12619 h 12618"/>
                      <a:gd name="connsiteX30" fmla="*/ 7873983 w 9029677"/>
                      <a:gd name="connsiteY30" fmla="*/ 6309 h 12618"/>
                      <a:gd name="connsiteX31" fmla="*/ 7880292 w 9029677"/>
                      <a:gd name="connsiteY31" fmla="*/ 0 h 12618"/>
                      <a:gd name="connsiteX32" fmla="*/ 8007301 w 9029677"/>
                      <a:gd name="connsiteY32" fmla="*/ 0 h 12618"/>
                      <a:gd name="connsiteX33" fmla="*/ 8013610 w 9029677"/>
                      <a:gd name="connsiteY33" fmla="*/ 6309 h 12618"/>
                      <a:gd name="connsiteX34" fmla="*/ 8007301 w 9029677"/>
                      <a:gd name="connsiteY34" fmla="*/ 12619 h 12618"/>
                      <a:gd name="connsiteX35" fmla="*/ 7753284 w 9029677"/>
                      <a:gd name="connsiteY35" fmla="*/ 12619 h 12618"/>
                      <a:gd name="connsiteX36" fmla="*/ 7626276 w 9029677"/>
                      <a:gd name="connsiteY36" fmla="*/ 12619 h 12618"/>
                      <a:gd name="connsiteX37" fmla="*/ 7619965 w 9029677"/>
                      <a:gd name="connsiteY37" fmla="*/ 6309 h 12618"/>
                      <a:gd name="connsiteX38" fmla="*/ 7626276 w 9029677"/>
                      <a:gd name="connsiteY38" fmla="*/ 0 h 12618"/>
                      <a:gd name="connsiteX39" fmla="*/ 7753284 w 9029677"/>
                      <a:gd name="connsiteY39" fmla="*/ 0 h 12618"/>
                      <a:gd name="connsiteX40" fmla="*/ 7759592 w 9029677"/>
                      <a:gd name="connsiteY40" fmla="*/ 6309 h 12618"/>
                      <a:gd name="connsiteX41" fmla="*/ 7753284 w 9029677"/>
                      <a:gd name="connsiteY41" fmla="*/ 12619 h 12618"/>
                      <a:gd name="connsiteX42" fmla="*/ 7499266 w 9029677"/>
                      <a:gd name="connsiteY42" fmla="*/ 12619 h 12618"/>
                      <a:gd name="connsiteX43" fmla="*/ 7372258 w 9029677"/>
                      <a:gd name="connsiteY43" fmla="*/ 12619 h 12618"/>
                      <a:gd name="connsiteX44" fmla="*/ 7365948 w 9029677"/>
                      <a:gd name="connsiteY44" fmla="*/ 6309 h 12618"/>
                      <a:gd name="connsiteX45" fmla="*/ 7372258 w 9029677"/>
                      <a:gd name="connsiteY45" fmla="*/ 0 h 12618"/>
                      <a:gd name="connsiteX46" fmla="*/ 7499266 w 9029677"/>
                      <a:gd name="connsiteY46" fmla="*/ 0 h 12618"/>
                      <a:gd name="connsiteX47" fmla="*/ 7505576 w 9029677"/>
                      <a:gd name="connsiteY47" fmla="*/ 6309 h 12618"/>
                      <a:gd name="connsiteX48" fmla="*/ 7499266 w 9029677"/>
                      <a:gd name="connsiteY48" fmla="*/ 12619 h 12618"/>
                      <a:gd name="connsiteX49" fmla="*/ 7245249 w 9029677"/>
                      <a:gd name="connsiteY49" fmla="*/ 12619 h 12618"/>
                      <a:gd name="connsiteX50" fmla="*/ 7118241 w 9029677"/>
                      <a:gd name="connsiteY50" fmla="*/ 12619 h 12618"/>
                      <a:gd name="connsiteX51" fmla="*/ 7111932 w 9029677"/>
                      <a:gd name="connsiteY51" fmla="*/ 6309 h 12618"/>
                      <a:gd name="connsiteX52" fmla="*/ 7118241 w 9029677"/>
                      <a:gd name="connsiteY52" fmla="*/ 0 h 12618"/>
                      <a:gd name="connsiteX53" fmla="*/ 7245249 w 9029677"/>
                      <a:gd name="connsiteY53" fmla="*/ 0 h 12618"/>
                      <a:gd name="connsiteX54" fmla="*/ 7251559 w 9029677"/>
                      <a:gd name="connsiteY54" fmla="*/ 6309 h 12618"/>
                      <a:gd name="connsiteX55" fmla="*/ 7245249 w 9029677"/>
                      <a:gd name="connsiteY55" fmla="*/ 12619 h 12618"/>
                      <a:gd name="connsiteX56" fmla="*/ 6991233 w 9029677"/>
                      <a:gd name="connsiteY56" fmla="*/ 12619 h 12618"/>
                      <a:gd name="connsiteX57" fmla="*/ 6864223 w 9029677"/>
                      <a:gd name="connsiteY57" fmla="*/ 12619 h 12618"/>
                      <a:gd name="connsiteX58" fmla="*/ 6857915 w 9029677"/>
                      <a:gd name="connsiteY58" fmla="*/ 6309 h 12618"/>
                      <a:gd name="connsiteX59" fmla="*/ 6864223 w 9029677"/>
                      <a:gd name="connsiteY59" fmla="*/ 0 h 12618"/>
                      <a:gd name="connsiteX60" fmla="*/ 6991233 w 9029677"/>
                      <a:gd name="connsiteY60" fmla="*/ 0 h 12618"/>
                      <a:gd name="connsiteX61" fmla="*/ 6997541 w 9029677"/>
                      <a:gd name="connsiteY61" fmla="*/ 6309 h 12618"/>
                      <a:gd name="connsiteX62" fmla="*/ 6991233 w 9029677"/>
                      <a:gd name="connsiteY62" fmla="*/ 12619 h 12618"/>
                      <a:gd name="connsiteX63" fmla="*/ 6737215 w 9029677"/>
                      <a:gd name="connsiteY63" fmla="*/ 12619 h 12618"/>
                      <a:gd name="connsiteX64" fmla="*/ 6610206 w 9029677"/>
                      <a:gd name="connsiteY64" fmla="*/ 12619 h 12618"/>
                      <a:gd name="connsiteX65" fmla="*/ 6603897 w 9029677"/>
                      <a:gd name="connsiteY65" fmla="*/ 6309 h 12618"/>
                      <a:gd name="connsiteX66" fmla="*/ 6610206 w 9029677"/>
                      <a:gd name="connsiteY66" fmla="*/ 0 h 12618"/>
                      <a:gd name="connsiteX67" fmla="*/ 6737215 w 9029677"/>
                      <a:gd name="connsiteY67" fmla="*/ 0 h 12618"/>
                      <a:gd name="connsiteX68" fmla="*/ 6743524 w 9029677"/>
                      <a:gd name="connsiteY68" fmla="*/ 6309 h 12618"/>
                      <a:gd name="connsiteX69" fmla="*/ 6737215 w 9029677"/>
                      <a:gd name="connsiteY69" fmla="*/ 12619 h 12618"/>
                      <a:gd name="connsiteX70" fmla="*/ 6483198 w 9029677"/>
                      <a:gd name="connsiteY70" fmla="*/ 12619 h 12618"/>
                      <a:gd name="connsiteX71" fmla="*/ 6356190 w 9029677"/>
                      <a:gd name="connsiteY71" fmla="*/ 12619 h 12618"/>
                      <a:gd name="connsiteX72" fmla="*/ 6349880 w 9029677"/>
                      <a:gd name="connsiteY72" fmla="*/ 6309 h 12618"/>
                      <a:gd name="connsiteX73" fmla="*/ 6356190 w 9029677"/>
                      <a:gd name="connsiteY73" fmla="*/ 0 h 12618"/>
                      <a:gd name="connsiteX74" fmla="*/ 6483198 w 9029677"/>
                      <a:gd name="connsiteY74" fmla="*/ 0 h 12618"/>
                      <a:gd name="connsiteX75" fmla="*/ 6489507 w 9029677"/>
                      <a:gd name="connsiteY75" fmla="*/ 6309 h 12618"/>
                      <a:gd name="connsiteX76" fmla="*/ 6483198 w 9029677"/>
                      <a:gd name="connsiteY76" fmla="*/ 12619 h 12618"/>
                      <a:gd name="connsiteX77" fmla="*/ 6229180 w 9029677"/>
                      <a:gd name="connsiteY77" fmla="*/ 12619 h 12618"/>
                      <a:gd name="connsiteX78" fmla="*/ 6102172 w 9029677"/>
                      <a:gd name="connsiteY78" fmla="*/ 12619 h 12618"/>
                      <a:gd name="connsiteX79" fmla="*/ 6095862 w 9029677"/>
                      <a:gd name="connsiteY79" fmla="*/ 6309 h 12618"/>
                      <a:gd name="connsiteX80" fmla="*/ 6102172 w 9029677"/>
                      <a:gd name="connsiteY80" fmla="*/ 0 h 12618"/>
                      <a:gd name="connsiteX81" fmla="*/ 6229180 w 9029677"/>
                      <a:gd name="connsiteY81" fmla="*/ 0 h 12618"/>
                      <a:gd name="connsiteX82" fmla="*/ 6235490 w 9029677"/>
                      <a:gd name="connsiteY82" fmla="*/ 6309 h 12618"/>
                      <a:gd name="connsiteX83" fmla="*/ 6229180 w 9029677"/>
                      <a:gd name="connsiteY83" fmla="*/ 12619 h 12618"/>
                      <a:gd name="connsiteX84" fmla="*/ 5975163 w 9029677"/>
                      <a:gd name="connsiteY84" fmla="*/ 12619 h 12618"/>
                      <a:gd name="connsiteX85" fmla="*/ 5848155 w 9029677"/>
                      <a:gd name="connsiteY85" fmla="*/ 12619 h 12618"/>
                      <a:gd name="connsiteX86" fmla="*/ 5841846 w 9029677"/>
                      <a:gd name="connsiteY86" fmla="*/ 6309 h 12618"/>
                      <a:gd name="connsiteX87" fmla="*/ 5848155 w 9029677"/>
                      <a:gd name="connsiteY87" fmla="*/ 0 h 12618"/>
                      <a:gd name="connsiteX88" fmla="*/ 5975163 w 9029677"/>
                      <a:gd name="connsiteY88" fmla="*/ 0 h 12618"/>
                      <a:gd name="connsiteX89" fmla="*/ 5981473 w 9029677"/>
                      <a:gd name="connsiteY89" fmla="*/ 6309 h 12618"/>
                      <a:gd name="connsiteX90" fmla="*/ 5975163 w 9029677"/>
                      <a:gd name="connsiteY90" fmla="*/ 12619 h 12618"/>
                      <a:gd name="connsiteX91" fmla="*/ 5721147 w 9029677"/>
                      <a:gd name="connsiteY91" fmla="*/ 12619 h 12618"/>
                      <a:gd name="connsiteX92" fmla="*/ 5594138 w 9029677"/>
                      <a:gd name="connsiteY92" fmla="*/ 12619 h 12618"/>
                      <a:gd name="connsiteX93" fmla="*/ 5587829 w 9029677"/>
                      <a:gd name="connsiteY93" fmla="*/ 6309 h 12618"/>
                      <a:gd name="connsiteX94" fmla="*/ 5594138 w 9029677"/>
                      <a:gd name="connsiteY94" fmla="*/ 0 h 12618"/>
                      <a:gd name="connsiteX95" fmla="*/ 5721147 w 9029677"/>
                      <a:gd name="connsiteY95" fmla="*/ 0 h 12618"/>
                      <a:gd name="connsiteX96" fmla="*/ 5727456 w 9029677"/>
                      <a:gd name="connsiteY96" fmla="*/ 6309 h 12618"/>
                      <a:gd name="connsiteX97" fmla="*/ 5721147 w 9029677"/>
                      <a:gd name="connsiteY97" fmla="*/ 12619 h 12618"/>
                      <a:gd name="connsiteX98" fmla="*/ 5467130 w 9029677"/>
                      <a:gd name="connsiteY98" fmla="*/ 12619 h 12618"/>
                      <a:gd name="connsiteX99" fmla="*/ 5340120 w 9029677"/>
                      <a:gd name="connsiteY99" fmla="*/ 12619 h 12618"/>
                      <a:gd name="connsiteX100" fmla="*/ 5333811 w 9029677"/>
                      <a:gd name="connsiteY100" fmla="*/ 6309 h 12618"/>
                      <a:gd name="connsiteX101" fmla="*/ 5340120 w 9029677"/>
                      <a:gd name="connsiteY101" fmla="*/ 0 h 12618"/>
                      <a:gd name="connsiteX102" fmla="*/ 5467130 w 9029677"/>
                      <a:gd name="connsiteY102" fmla="*/ 0 h 12618"/>
                      <a:gd name="connsiteX103" fmla="*/ 5473438 w 9029677"/>
                      <a:gd name="connsiteY103" fmla="*/ 6309 h 12618"/>
                      <a:gd name="connsiteX104" fmla="*/ 5467130 w 9029677"/>
                      <a:gd name="connsiteY104" fmla="*/ 12619 h 12618"/>
                      <a:gd name="connsiteX105" fmla="*/ 5213387 w 9029677"/>
                      <a:gd name="connsiteY105" fmla="*/ 12619 h 12618"/>
                      <a:gd name="connsiteX106" fmla="*/ 5086377 w 9029677"/>
                      <a:gd name="connsiteY106" fmla="*/ 12619 h 12618"/>
                      <a:gd name="connsiteX107" fmla="*/ 5080069 w 9029677"/>
                      <a:gd name="connsiteY107" fmla="*/ 6309 h 12618"/>
                      <a:gd name="connsiteX108" fmla="*/ 5086377 w 9029677"/>
                      <a:gd name="connsiteY108" fmla="*/ 0 h 12618"/>
                      <a:gd name="connsiteX109" fmla="*/ 5213387 w 9029677"/>
                      <a:gd name="connsiteY109" fmla="*/ 0 h 12618"/>
                      <a:gd name="connsiteX110" fmla="*/ 5219695 w 9029677"/>
                      <a:gd name="connsiteY110" fmla="*/ 6309 h 12618"/>
                      <a:gd name="connsiteX111" fmla="*/ 5213387 w 9029677"/>
                      <a:gd name="connsiteY111" fmla="*/ 12619 h 12618"/>
                      <a:gd name="connsiteX112" fmla="*/ 4959369 w 9029677"/>
                      <a:gd name="connsiteY112" fmla="*/ 12619 h 12618"/>
                      <a:gd name="connsiteX113" fmla="*/ 4832361 w 9029677"/>
                      <a:gd name="connsiteY113" fmla="*/ 12619 h 12618"/>
                      <a:gd name="connsiteX114" fmla="*/ 4826051 w 9029677"/>
                      <a:gd name="connsiteY114" fmla="*/ 6309 h 12618"/>
                      <a:gd name="connsiteX115" fmla="*/ 4832361 w 9029677"/>
                      <a:gd name="connsiteY115" fmla="*/ 0 h 12618"/>
                      <a:gd name="connsiteX116" fmla="*/ 4959369 w 9029677"/>
                      <a:gd name="connsiteY116" fmla="*/ 0 h 12618"/>
                      <a:gd name="connsiteX117" fmla="*/ 4965678 w 9029677"/>
                      <a:gd name="connsiteY117" fmla="*/ 6309 h 12618"/>
                      <a:gd name="connsiteX118" fmla="*/ 4959369 w 9029677"/>
                      <a:gd name="connsiteY118" fmla="*/ 12619 h 12618"/>
                      <a:gd name="connsiteX119" fmla="*/ 4705352 w 9029677"/>
                      <a:gd name="connsiteY119" fmla="*/ 12619 h 12618"/>
                      <a:gd name="connsiteX120" fmla="*/ 4578344 w 9029677"/>
                      <a:gd name="connsiteY120" fmla="*/ 12619 h 12618"/>
                      <a:gd name="connsiteX121" fmla="*/ 4572034 w 9029677"/>
                      <a:gd name="connsiteY121" fmla="*/ 6309 h 12618"/>
                      <a:gd name="connsiteX122" fmla="*/ 4578344 w 9029677"/>
                      <a:gd name="connsiteY122" fmla="*/ 0 h 12618"/>
                      <a:gd name="connsiteX123" fmla="*/ 4705352 w 9029677"/>
                      <a:gd name="connsiteY123" fmla="*/ 0 h 12618"/>
                      <a:gd name="connsiteX124" fmla="*/ 4711662 w 9029677"/>
                      <a:gd name="connsiteY124" fmla="*/ 6309 h 12618"/>
                      <a:gd name="connsiteX125" fmla="*/ 4705352 w 9029677"/>
                      <a:gd name="connsiteY125" fmla="*/ 12619 h 12618"/>
                      <a:gd name="connsiteX126" fmla="*/ 4451334 w 9029677"/>
                      <a:gd name="connsiteY126" fmla="*/ 12619 h 12618"/>
                      <a:gd name="connsiteX127" fmla="*/ 4324326 w 9029677"/>
                      <a:gd name="connsiteY127" fmla="*/ 12619 h 12618"/>
                      <a:gd name="connsiteX128" fmla="*/ 4318018 w 9029677"/>
                      <a:gd name="connsiteY128" fmla="*/ 6309 h 12618"/>
                      <a:gd name="connsiteX129" fmla="*/ 4324326 w 9029677"/>
                      <a:gd name="connsiteY129" fmla="*/ 0 h 12618"/>
                      <a:gd name="connsiteX130" fmla="*/ 4451334 w 9029677"/>
                      <a:gd name="connsiteY130" fmla="*/ 0 h 12618"/>
                      <a:gd name="connsiteX131" fmla="*/ 4457645 w 9029677"/>
                      <a:gd name="connsiteY131" fmla="*/ 6309 h 12618"/>
                      <a:gd name="connsiteX132" fmla="*/ 4451334 w 9029677"/>
                      <a:gd name="connsiteY132" fmla="*/ 12619 h 12618"/>
                      <a:gd name="connsiteX133" fmla="*/ 4197318 w 9029677"/>
                      <a:gd name="connsiteY133" fmla="*/ 12619 h 12618"/>
                      <a:gd name="connsiteX134" fmla="*/ 4070309 w 9029677"/>
                      <a:gd name="connsiteY134" fmla="*/ 12619 h 12618"/>
                      <a:gd name="connsiteX135" fmla="*/ 4064000 w 9029677"/>
                      <a:gd name="connsiteY135" fmla="*/ 6309 h 12618"/>
                      <a:gd name="connsiteX136" fmla="*/ 4070309 w 9029677"/>
                      <a:gd name="connsiteY136" fmla="*/ 0 h 12618"/>
                      <a:gd name="connsiteX137" fmla="*/ 4197318 w 9029677"/>
                      <a:gd name="connsiteY137" fmla="*/ 0 h 12618"/>
                      <a:gd name="connsiteX138" fmla="*/ 4203627 w 9029677"/>
                      <a:gd name="connsiteY138" fmla="*/ 6309 h 12618"/>
                      <a:gd name="connsiteX139" fmla="*/ 4197318 w 9029677"/>
                      <a:gd name="connsiteY139" fmla="*/ 12619 h 12618"/>
                      <a:gd name="connsiteX140" fmla="*/ 3943301 w 9029677"/>
                      <a:gd name="connsiteY140" fmla="*/ 12619 h 12618"/>
                      <a:gd name="connsiteX141" fmla="*/ 3816291 w 9029677"/>
                      <a:gd name="connsiteY141" fmla="*/ 12619 h 12618"/>
                      <a:gd name="connsiteX142" fmla="*/ 3809983 w 9029677"/>
                      <a:gd name="connsiteY142" fmla="*/ 6309 h 12618"/>
                      <a:gd name="connsiteX143" fmla="*/ 3816291 w 9029677"/>
                      <a:gd name="connsiteY143" fmla="*/ 0 h 12618"/>
                      <a:gd name="connsiteX144" fmla="*/ 3943301 w 9029677"/>
                      <a:gd name="connsiteY144" fmla="*/ 0 h 12618"/>
                      <a:gd name="connsiteX145" fmla="*/ 3949610 w 9029677"/>
                      <a:gd name="connsiteY145" fmla="*/ 6309 h 12618"/>
                      <a:gd name="connsiteX146" fmla="*/ 3943301 w 9029677"/>
                      <a:gd name="connsiteY146" fmla="*/ 12619 h 12618"/>
                      <a:gd name="connsiteX147" fmla="*/ 3689283 w 9029677"/>
                      <a:gd name="connsiteY147" fmla="*/ 12619 h 12618"/>
                      <a:gd name="connsiteX148" fmla="*/ 3562275 w 9029677"/>
                      <a:gd name="connsiteY148" fmla="*/ 12619 h 12618"/>
                      <a:gd name="connsiteX149" fmla="*/ 3555965 w 9029677"/>
                      <a:gd name="connsiteY149" fmla="*/ 6309 h 12618"/>
                      <a:gd name="connsiteX150" fmla="*/ 3562275 w 9029677"/>
                      <a:gd name="connsiteY150" fmla="*/ 0 h 12618"/>
                      <a:gd name="connsiteX151" fmla="*/ 3689283 w 9029677"/>
                      <a:gd name="connsiteY151" fmla="*/ 0 h 12618"/>
                      <a:gd name="connsiteX152" fmla="*/ 3695592 w 9029677"/>
                      <a:gd name="connsiteY152" fmla="*/ 6309 h 12618"/>
                      <a:gd name="connsiteX153" fmla="*/ 3689283 w 9029677"/>
                      <a:gd name="connsiteY153" fmla="*/ 12619 h 12618"/>
                      <a:gd name="connsiteX154" fmla="*/ 3435266 w 9029677"/>
                      <a:gd name="connsiteY154" fmla="*/ 12619 h 12618"/>
                      <a:gd name="connsiteX155" fmla="*/ 3308258 w 9029677"/>
                      <a:gd name="connsiteY155" fmla="*/ 12619 h 12618"/>
                      <a:gd name="connsiteX156" fmla="*/ 3301948 w 9029677"/>
                      <a:gd name="connsiteY156" fmla="*/ 6309 h 12618"/>
                      <a:gd name="connsiteX157" fmla="*/ 3308258 w 9029677"/>
                      <a:gd name="connsiteY157" fmla="*/ 0 h 12618"/>
                      <a:gd name="connsiteX158" fmla="*/ 3435266 w 9029677"/>
                      <a:gd name="connsiteY158" fmla="*/ 0 h 12618"/>
                      <a:gd name="connsiteX159" fmla="*/ 3441576 w 9029677"/>
                      <a:gd name="connsiteY159" fmla="*/ 6309 h 12618"/>
                      <a:gd name="connsiteX160" fmla="*/ 3435266 w 9029677"/>
                      <a:gd name="connsiteY160" fmla="*/ 12619 h 12618"/>
                      <a:gd name="connsiteX161" fmla="*/ 3181249 w 9029677"/>
                      <a:gd name="connsiteY161" fmla="*/ 12619 h 12618"/>
                      <a:gd name="connsiteX162" fmla="*/ 3054241 w 9029677"/>
                      <a:gd name="connsiteY162" fmla="*/ 12619 h 12618"/>
                      <a:gd name="connsiteX163" fmla="*/ 3047932 w 9029677"/>
                      <a:gd name="connsiteY163" fmla="*/ 6309 h 12618"/>
                      <a:gd name="connsiteX164" fmla="*/ 3054241 w 9029677"/>
                      <a:gd name="connsiteY164" fmla="*/ 0 h 12618"/>
                      <a:gd name="connsiteX165" fmla="*/ 3181249 w 9029677"/>
                      <a:gd name="connsiteY165" fmla="*/ 0 h 12618"/>
                      <a:gd name="connsiteX166" fmla="*/ 3187559 w 9029677"/>
                      <a:gd name="connsiteY166" fmla="*/ 6309 h 12618"/>
                      <a:gd name="connsiteX167" fmla="*/ 3181249 w 9029677"/>
                      <a:gd name="connsiteY167" fmla="*/ 12619 h 12618"/>
                      <a:gd name="connsiteX168" fmla="*/ 2927233 w 9029677"/>
                      <a:gd name="connsiteY168" fmla="*/ 12619 h 12618"/>
                      <a:gd name="connsiteX169" fmla="*/ 2800223 w 9029677"/>
                      <a:gd name="connsiteY169" fmla="*/ 12619 h 12618"/>
                      <a:gd name="connsiteX170" fmla="*/ 2793914 w 9029677"/>
                      <a:gd name="connsiteY170" fmla="*/ 6309 h 12618"/>
                      <a:gd name="connsiteX171" fmla="*/ 2800223 w 9029677"/>
                      <a:gd name="connsiteY171" fmla="*/ 0 h 12618"/>
                      <a:gd name="connsiteX172" fmla="*/ 2927233 w 9029677"/>
                      <a:gd name="connsiteY172" fmla="*/ 0 h 12618"/>
                      <a:gd name="connsiteX173" fmla="*/ 2933541 w 9029677"/>
                      <a:gd name="connsiteY173" fmla="*/ 6309 h 12618"/>
                      <a:gd name="connsiteX174" fmla="*/ 2927233 w 9029677"/>
                      <a:gd name="connsiteY174" fmla="*/ 12619 h 12618"/>
                      <a:gd name="connsiteX175" fmla="*/ 2673215 w 9029677"/>
                      <a:gd name="connsiteY175" fmla="*/ 12619 h 12618"/>
                      <a:gd name="connsiteX176" fmla="*/ 2546206 w 9029677"/>
                      <a:gd name="connsiteY176" fmla="*/ 12619 h 12618"/>
                      <a:gd name="connsiteX177" fmla="*/ 2539897 w 9029677"/>
                      <a:gd name="connsiteY177" fmla="*/ 6309 h 12618"/>
                      <a:gd name="connsiteX178" fmla="*/ 2546206 w 9029677"/>
                      <a:gd name="connsiteY178" fmla="*/ 0 h 12618"/>
                      <a:gd name="connsiteX179" fmla="*/ 2673215 w 9029677"/>
                      <a:gd name="connsiteY179" fmla="*/ 0 h 12618"/>
                      <a:gd name="connsiteX180" fmla="*/ 2679524 w 9029677"/>
                      <a:gd name="connsiteY180" fmla="*/ 6309 h 12618"/>
                      <a:gd name="connsiteX181" fmla="*/ 2673215 w 9029677"/>
                      <a:gd name="connsiteY181" fmla="*/ 12619 h 12618"/>
                      <a:gd name="connsiteX182" fmla="*/ 2419198 w 9029677"/>
                      <a:gd name="connsiteY182" fmla="*/ 12619 h 12618"/>
                      <a:gd name="connsiteX183" fmla="*/ 2292190 w 9029677"/>
                      <a:gd name="connsiteY183" fmla="*/ 12619 h 12618"/>
                      <a:gd name="connsiteX184" fmla="*/ 2285880 w 9029677"/>
                      <a:gd name="connsiteY184" fmla="*/ 6309 h 12618"/>
                      <a:gd name="connsiteX185" fmla="*/ 2292190 w 9029677"/>
                      <a:gd name="connsiteY185" fmla="*/ 0 h 12618"/>
                      <a:gd name="connsiteX186" fmla="*/ 2419198 w 9029677"/>
                      <a:gd name="connsiteY186" fmla="*/ 0 h 12618"/>
                      <a:gd name="connsiteX187" fmla="*/ 2425506 w 9029677"/>
                      <a:gd name="connsiteY187" fmla="*/ 6309 h 12618"/>
                      <a:gd name="connsiteX188" fmla="*/ 2419198 w 9029677"/>
                      <a:gd name="connsiteY188" fmla="*/ 12619 h 12618"/>
                      <a:gd name="connsiteX189" fmla="*/ 2165180 w 9029677"/>
                      <a:gd name="connsiteY189" fmla="*/ 12619 h 12618"/>
                      <a:gd name="connsiteX190" fmla="*/ 2038172 w 9029677"/>
                      <a:gd name="connsiteY190" fmla="*/ 12619 h 12618"/>
                      <a:gd name="connsiteX191" fmla="*/ 2031862 w 9029677"/>
                      <a:gd name="connsiteY191" fmla="*/ 6309 h 12618"/>
                      <a:gd name="connsiteX192" fmla="*/ 2038172 w 9029677"/>
                      <a:gd name="connsiteY192" fmla="*/ 0 h 12618"/>
                      <a:gd name="connsiteX193" fmla="*/ 2165180 w 9029677"/>
                      <a:gd name="connsiteY193" fmla="*/ 0 h 12618"/>
                      <a:gd name="connsiteX194" fmla="*/ 2171490 w 9029677"/>
                      <a:gd name="connsiteY194" fmla="*/ 6309 h 12618"/>
                      <a:gd name="connsiteX195" fmla="*/ 2165180 w 9029677"/>
                      <a:gd name="connsiteY195" fmla="*/ 12619 h 12618"/>
                      <a:gd name="connsiteX196" fmla="*/ 1911163 w 9029677"/>
                      <a:gd name="connsiteY196" fmla="*/ 12619 h 12618"/>
                      <a:gd name="connsiteX197" fmla="*/ 1784155 w 9029677"/>
                      <a:gd name="connsiteY197" fmla="*/ 12619 h 12618"/>
                      <a:gd name="connsiteX198" fmla="*/ 1777846 w 9029677"/>
                      <a:gd name="connsiteY198" fmla="*/ 6309 h 12618"/>
                      <a:gd name="connsiteX199" fmla="*/ 1784155 w 9029677"/>
                      <a:gd name="connsiteY199" fmla="*/ 0 h 12618"/>
                      <a:gd name="connsiteX200" fmla="*/ 1911163 w 9029677"/>
                      <a:gd name="connsiteY200" fmla="*/ 0 h 12618"/>
                      <a:gd name="connsiteX201" fmla="*/ 1917473 w 9029677"/>
                      <a:gd name="connsiteY201" fmla="*/ 6309 h 12618"/>
                      <a:gd name="connsiteX202" fmla="*/ 1911163 w 9029677"/>
                      <a:gd name="connsiteY202" fmla="*/ 12619 h 12618"/>
                      <a:gd name="connsiteX203" fmla="*/ 1657147 w 9029677"/>
                      <a:gd name="connsiteY203" fmla="*/ 12619 h 12618"/>
                      <a:gd name="connsiteX204" fmla="*/ 1530137 w 9029677"/>
                      <a:gd name="connsiteY204" fmla="*/ 12619 h 12618"/>
                      <a:gd name="connsiteX205" fmla="*/ 1523829 w 9029677"/>
                      <a:gd name="connsiteY205" fmla="*/ 6309 h 12618"/>
                      <a:gd name="connsiteX206" fmla="*/ 1530137 w 9029677"/>
                      <a:gd name="connsiteY206" fmla="*/ 0 h 12618"/>
                      <a:gd name="connsiteX207" fmla="*/ 1657147 w 9029677"/>
                      <a:gd name="connsiteY207" fmla="*/ 0 h 12618"/>
                      <a:gd name="connsiteX208" fmla="*/ 1663455 w 9029677"/>
                      <a:gd name="connsiteY208" fmla="*/ 6309 h 12618"/>
                      <a:gd name="connsiteX209" fmla="*/ 1657147 w 9029677"/>
                      <a:gd name="connsiteY209" fmla="*/ 12619 h 12618"/>
                      <a:gd name="connsiteX210" fmla="*/ 1403129 w 9029677"/>
                      <a:gd name="connsiteY210" fmla="*/ 12619 h 12618"/>
                      <a:gd name="connsiteX211" fmla="*/ 1276120 w 9029677"/>
                      <a:gd name="connsiteY211" fmla="*/ 12619 h 12618"/>
                      <a:gd name="connsiteX212" fmla="*/ 1269811 w 9029677"/>
                      <a:gd name="connsiteY212" fmla="*/ 6309 h 12618"/>
                      <a:gd name="connsiteX213" fmla="*/ 1276120 w 9029677"/>
                      <a:gd name="connsiteY213" fmla="*/ 0 h 12618"/>
                      <a:gd name="connsiteX214" fmla="*/ 1403129 w 9029677"/>
                      <a:gd name="connsiteY214" fmla="*/ 0 h 12618"/>
                      <a:gd name="connsiteX215" fmla="*/ 1409438 w 9029677"/>
                      <a:gd name="connsiteY215" fmla="*/ 6309 h 12618"/>
                      <a:gd name="connsiteX216" fmla="*/ 1403129 w 9029677"/>
                      <a:gd name="connsiteY216" fmla="*/ 12619 h 12618"/>
                      <a:gd name="connsiteX217" fmla="*/ 1149112 w 9029677"/>
                      <a:gd name="connsiteY217" fmla="*/ 12619 h 12618"/>
                      <a:gd name="connsiteX218" fmla="*/ 1022104 w 9029677"/>
                      <a:gd name="connsiteY218" fmla="*/ 12619 h 12618"/>
                      <a:gd name="connsiteX219" fmla="*/ 1015794 w 9029677"/>
                      <a:gd name="connsiteY219" fmla="*/ 6309 h 12618"/>
                      <a:gd name="connsiteX220" fmla="*/ 1022104 w 9029677"/>
                      <a:gd name="connsiteY220" fmla="*/ 0 h 12618"/>
                      <a:gd name="connsiteX221" fmla="*/ 1149112 w 9029677"/>
                      <a:gd name="connsiteY221" fmla="*/ 0 h 12618"/>
                      <a:gd name="connsiteX222" fmla="*/ 1155421 w 9029677"/>
                      <a:gd name="connsiteY222" fmla="*/ 6309 h 12618"/>
                      <a:gd name="connsiteX223" fmla="*/ 1149112 w 9029677"/>
                      <a:gd name="connsiteY223" fmla="*/ 12619 h 12618"/>
                      <a:gd name="connsiteX224" fmla="*/ 895094 w 9029677"/>
                      <a:gd name="connsiteY224" fmla="*/ 12619 h 12618"/>
                      <a:gd name="connsiteX225" fmla="*/ 768086 w 9029677"/>
                      <a:gd name="connsiteY225" fmla="*/ 12619 h 12618"/>
                      <a:gd name="connsiteX226" fmla="*/ 761776 w 9029677"/>
                      <a:gd name="connsiteY226" fmla="*/ 6309 h 12618"/>
                      <a:gd name="connsiteX227" fmla="*/ 768086 w 9029677"/>
                      <a:gd name="connsiteY227" fmla="*/ 0 h 12618"/>
                      <a:gd name="connsiteX228" fmla="*/ 895094 w 9029677"/>
                      <a:gd name="connsiteY228" fmla="*/ 0 h 12618"/>
                      <a:gd name="connsiteX229" fmla="*/ 901405 w 9029677"/>
                      <a:gd name="connsiteY229" fmla="*/ 6309 h 12618"/>
                      <a:gd name="connsiteX230" fmla="*/ 895094 w 9029677"/>
                      <a:gd name="connsiteY230" fmla="*/ 12619 h 12618"/>
                      <a:gd name="connsiteX231" fmla="*/ 641077 w 9029677"/>
                      <a:gd name="connsiteY231" fmla="*/ 12619 h 12618"/>
                      <a:gd name="connsiteX232" fmla="*/ 514069 w 9029677"/>
                      <a:gd name="connsiteY232" fmla="*/ 12619 h 12618"/>
                      <a:gd name="connsiteX233" fmla="*/ 507760 w 9029677"/>
                      <a:gd name="connsiteY233" fmla="*/ 6309 h 12618"/>
                      <a:gd name="connsiteX234" fmla="*/ 514069 w 9029677"/>
                      <a:gd name="connsiteY234" fmla="*/ 0 h 12618"/>
                      <a:gd name="connsiteX235" fmla="*/ 641077 w 9029677"/>
                      <a:gd name="connsiteY235" fmla="*/ 0 h 12618"/>
                      <a:gd name="connsiteX236" fmla="*/ 647387 w 9029677"/>
                      <a:gd name="connsiteY236" fmla="*/ 6309 h 12618"/>
                      <a:gd name="connsiteX237" fmla="*/ 641077 w 9029677"/>
                      <a:gd name="connsiteY237" fmla="*/ 12619 h 12618"/>
                      <a:gd name="connsiteX238" fmla="*/ 387061 w 9029677"/>
                      <a:gd name="connsiteY238" fmla="*/ 12619 h 12618"/>
                      <a:gd name="connsiteX239" fmla="*/ 260326 w 9029677"/>
                      <a:gd name="connsiteY239" fmla="*/ 12619 h 12618"/>
                      <a:gd name="connsiteX240" fmla="*/ 254017 w 9029677"/>
                      <a:gd name="connsiteY240" fmla="*/ 6309 h 12618"/>
                      <a:gd name="connsiteX241" fmla="*/ 260326 w 9029677"/>
                      <a:gd name="connsiteY241" fmla="*/ 0 h 12618"/>
                      <a:gd name="connsiteX242" fmla="*/ 387334 w 9029677"/>
                      <a:gd name="connsiteY242" fmla="*/ 0 h 12618"/>
                      <a:gd name="connsiteX243" fmla="*/ 393644 w 9029677"/>
                      <a:gd name="connsiteY243" fmla="*/ 6309 h 12618"/>
                      <a:gd name="connsiteX244" fmla="*/ 387061 w 9029677"/>
                      <a:gd name="connsiteY244" fmla="*/ 12619 h 12618"/>
                      <a:gd name="connsiteX245" fmla="*/ 133318 w 9029677"/>
                      <a:gd name="connsiteY245" fmla="*/ 12619 h 12618"/>
                      <a:gd name="connsiteX246" fmla="*/ 6309 w 9029677"/>
                      <a:gd name="connsiteY246" fmla="*/ 12619 h 12618"/>
                      <a:gd name="connsiteX247" fmla="*/ 0 w 9029677"/>
                      <a:gd name="connsiteY247" fmla="*/ 6309 h 12618"/>
                      <a:gd name="connsiteX248" fmla="*/ 6309 w 9029677"/>
                      <a:gd name="connsiteY248" fmla="*/ 0 h 12618"/>
                      <a:gd name="connsiteX249" fmla="*/ 133318 w 9029677"/>
                      <a:gd name="connsiteY249" fmla="*/ 0 h 12618"/>
                      <a:gd name="connsiteX250" fmla="*/ 139627 w 9029677"/>
                      <a:gd name="connsiteY250" fmla="*/ 6309 h 12618"/>
                      <a:gd name="connsiteX251" fmla="*/ 133318 w 9029677"/>
                      <a:gd name="connsiteY251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</a:cxnLst>
                    <a:rect l="l" t="t" r="r" b="b"/>
                    <a:pathLst>
                      <a:path w="9029677" h="12618">
                        <a:moveTo>
                          <a:pt x="9023369" y="12619"/>
                        </a:moveTo>
                        <a:lnTo>
                          <a:pt x="8896361" y="12619"/>
                        </a:lnTo>
                        <a:cubicBezTo>
                          <a:pt x="8892794" y="12619"/>
                          <a:pt x="8890051" y="9876"/>
                          <a:pt x="8890051" y="6309"/>
                        </a:cubicBezTo>
                        <a:cubicBezTo>
                          <a:pt x="8890051" y="2743"/>
                          <a:pt x="8892794" y="0"/>
                          <a:pt x="8896361" y="0"/>
                        </a:cubicBezTo>
                        <a:lnTo>
                          <a:pt x="9023369" y="0"/>
                        </a:lnTo>
                        <a:cubicBezTo>
                          <a:pt x="9026935" y="0"/>
                          <a:pt x="9029678" y="2743"/>
                          <a:pt x="9029678" y="6309"/>
                        </a:cubicBezTo>
                        <a:cubicBezTo>
                          <a:pt x="9029678" y="9876"/>
                          <a:pt x="9026935" y="12619"/>
                          <a:pt x="9023369" y="12619"/>
                        </a:cubicBezTo>
                        <a:close/>
                        <a:moveTo>
                          <a:pt x="8769352" y="12619"/>
                        </a:moveTo>
                        <a:lnTo>
                          <a:pt x="8642344" y="12619"/>
                        </a:lnTo>
                        <a:cubicBezTo>
                          <a:pt x="8638777" y="12619"/>
                          <a:pt x="8636033" y="9876"/>
                          <a:pt x="8636033" y="6309"/>
                        </a:cubicBezTo>
                        <a:cubicBezTo>
                          <a:pt x="8636033" y="2743"/>
                          <a:pt x="8638777" y="0"/>
                          <a:pt x="8642344" y="0"/>
                        </a:cubicBezTo>
                        <a:lnTo>
                          <a:pt x="8769352" y="0"/>
                        </a:lnTo>
                        <a:cubicBezTo>
                          <a:pt x="8772919" y="0"/>
                          <a:pt x="8775662" y="2743"/>
                          <a:pt x="8775662" y="6309"/>
                        </a:cubicBezTo>
                        <a:cubicBezTo>
                          <a:pt x="8775662" y="9876"/>
                          <a:pt x="8772919" y="12619"/>
                          <a:pt x="8769352" y="12619"/>
                        </a:cubicBezTo>
                        <a:close/>
                        <a:moveTo>
                          <a:pt x="8515334" y="12619"/>
                        </a:moveTo>
                        <a:lnTo>
                          <a:pt x="8388326" y="12619"/>
                        </a:lnTo>
                        <a:cubicBezTo>
                          <a:pt x="8384761" y="12619"/>
                          <a:pt x="8382018" y="9876"/>
                          <a:pt x="8382018" y="6309"/>
                        </a:cubicBezTo>
                        <a:cubicBezTo>
                          <a:pt x="8382018" y="2743"/>
                          <a:pt x="8384761" y="0"/>
                          <a:pt x="8388326" y="0"/>
                        </a:cubicBezTo>
                        <a:lnTo>
                          <a:pt x="8515334" y="0"/>
                        </a:lnTo>
                        <a:cubicBezTo>
                          <a:pt x="8518901" y="0"/>
                          <a:pt x="8521644" y="2743"/>
                          <a:pt x="8521644" y="6309"/>
                        </a:cubicBezTo>
                        <a:cubicBezTo>
                          <a:pt x="8521644" y="9876"/>
                          <a:pt x="8518901" y="12619"/>
                          <a:pt x="8515334" y="12619"/>
                        </a:cubicBezTo>
                        <a:close/>
                        <a:moveTo>
                          <a:pt x="8261318" y="12619"/>
                        </a:moveTo>
                        <a:lnTo>
                          <a:pt x="8134309" y="12619"/>
                        </a:lnTo>
                        <a:cubicBezTo>
                          <a:pt x="8130743" y="12619"/>
                          <a:pt x="8128000" y="9876"/>
                          <a:pt x="8128000" y="6309"/>
                        </a:cubicBezTo>
                        <a:cubicBezTo>
                          <a:pt x="8128000" y="2743"/>
                          <a:pt x="8130743" y="0"/>
                          <a:pt x="8134309" y="0"/>
                        </a:cubicBezTo>
                        <a:lnTo>
                          <a:pt x="8261318" y="0"/>
                        </a:lnTo>
                        <a:cubicBezTo>
                          <a:pt x="8264884" y="0"/>
                          <a:pt x="8267627" y="2743"/>
                          <a:pt x="8267627" y="6309"/>
                        </a:cubicBezTo>
                        <a:cubicBezTo>
                          <a:pt x="8267627" y="9876"/>
                          <a:pt x="8264884" y="12619"/>
                          <a:pt x="8261318" y="12619"/>
                        </a:cubicBezTo>
                        <a:close/>
                        <a:moveTo>
                          <a:pt x="8007301" y="12619"/>
                        </a:moveTo>
                        <a:lnTo>
                          <a:pt x="7880292" y="12619"/>
                        </a:lnTo>
                        <a:cubicBezTo>
                          <a:pt x="7876726" y="12619"/>
                          <a:pt x="7873983" y="9876"/>
                          <a:pt x="7873983" y="6309"/>
                        </a:cubicBezTo>
                        <a:cubicBezTo>
                          <a:pt x="7873983" y="2743"/>
                          <a:pt x="7876726" y="0"/>
                          <a:pt x="7880292" y="0"/>
                        </a:cubicBezTo>
                        <a:lnTo>
                          <a:pt x="8007301" y="0"/>
                        </a:lnTo>
                        <a:cubicBezTo>
                          <a:pt x="8010867" y="0"/>
                          <a:pt x="8013610" y="2743"/>
                          <a:pt x="8013610" y="6309"/>
                        </a:cubicBezTo>
                        <a:cubicBezTo>
                          <a:pt x="8013610" y="9876"/>
                          <a:pt x="8010867" y="12619"/>
                          <a:pt x="8007301" y="12619"/>
                        </a:cubicBezTo>
                        <a:close/>
                        <a:moveTo>
                          <a:pt x="7753284" y="12619"/>
                        </a:moveTo>
                        <a:lnTo>
                          <a:pt x="7626276" y="12619"/>
                        </a:lnTo>
                        <a:cubicBezTo>
                          <a:pt x="7622709" y="12619"/>
                          <a:pt x="7619965" y="9876"/>
                          <a:pt x="7619965" y="6309"/>
                        </a:cubicBezTo>
                        <a:cubicBezTo>
                          <a:pt x="7619965" y="2743"/>
                          <a:pt x="7622709" y="0"/>
                          <a:pt x="7626276" y="0"/>
                        </a:cubicBezTo>
                        <a:lnTo>
                          <a:pt x="7753284" y="0"/>
                        </a:lnTo>
                        <a:cubicBezTo>
                          <a:pt x="7756849" y="0"/>
                          <a:pt x="7759592" y="2743"/>
                          <a:pt x="7759592" y="6309"/>
                        </a:cubicBezTo>
                        <a:cubicBezTo>
                          <a:pt x="7759592" y="9876"/>
                          <a:pt x="7756849" y="12619"/>
                          <a:pt x="7753284" y="12619"/>
                        </a:cubicBezTo>
                        <a:close/>
                        <a:moveTo>
                          <a:pt x="7499266" y="12619"/>
                        </a:moveTo>
                        <a:lnTo>
                          <a:pt x="7372258" y="12619"/>
                        </a:lnTo>
                        <a:cubicBezTo>
                          <a:pt x="7368691" y="12619"/>
                          <a:pt x="7365948" y="9876"/>
                          <a:pt x="7365948" y="6309"/>
                        </a:cubicBezTo>
                        <a:cubicBezTo>
                          <a:pt x="7365948" y="2743"/>
                          <a:pt x="7368691" y="0"/>
                          <a:pt x="7372258" y="0"/>
                        </a:cubicBezTo>
                        <a:lnTo>
                          <a:pt x="7499266" y="0"/>
                        </a:lnTo>
                        <a:cubicBezTo>
                          <a:pt x="7502833" y="0"/>
                          <a:pt x="7505576" y="2743"/>
                          <a:pt x="7505576" y="6309"/>
                        </a:cubicBezTo>
                        <a:cubicBezTo>
                          <a:pt x="7505576" y="9876"/>
                          <a:pt x="7502833" y="12619"/>
                          <a:pt x="7499266" y="12619"/>
                        </a:cubicBezTo>
                        <a:close/>
                        <a:moveTo>
                          <a:pt x="7245249" y="12619"/>
                        </a:moveTo>
                        <a:lnTo>
                          <a:pt x="7118241" y="12619"/>
                        </a:lnTo>
                        <a:cubicBezTo>
                          <a:pt x="7114675" y="12619"/>
                          <a:pt x="7111932" y="9876"/>
                          <a:pt x="7111932" y="6309"/>
                        </a:cubicBezTo>
                        <a:cubicBezTo>
                          <a:pt x="7111932" y="2743"/>
                          <a:pt x="7114675" y="0"/>
                          <a:pt x="7118241" y="0"/>
                        </a:cubicBezTo>
                        <a:lnTo>
                          <a:pt x="7245249" y="0"/>
                        </a:lnTo>
                        <a:cubicBezTo>
                          <a:pt x="7248816" y="0"/>
                          <a:pt x="7251559" y="2743"/>
                          <a:pt x="7251559" y="6309"/>
                        </a:cubicBezTo>
                        <a:cubicBezTo>
                          <a:pt x="7251559" y="9876"/>
                          <a:pt x="7248816" y="12619"/>
                          <a:pt x="7245249" y="12619"/>
                        </a:cubicBezTo>
                        <a:close/>
                        <a:moveTo>
                          <a:pt x="6991233" y="12619"/>
                        </a:moveTo>
                        <a:lnTo>
                          <a:pt x="6864223" y="12619"/>
                        </a:lnTo>
                        <a:cubicBezTo>
                          <a:pt x="6860658" y="12619"/>
                          <a:pt x="6857915" y="9876"/>
                          <a:pt x="6857915" y="6309"/>
                        </a:cubicBezTo>
                        <a:cubicBezTo>
                          <a:pt x="6857915" y="2743"/>
                          <a:pt x="6860658" y="0"/>
                          <a:pt x="6864223" y="0"/>
                        </a:cubicBezTo>
                        <a:lnTo>
                          <a:pt x="6991233" y="0"/>
                        </a:lnTo>
                        <a:cubicBezTo>
                          <a:pt x="6994798" y="0"/>
                          <a:pt x="6997541" y="2743"/>
                          <a:pt x="6997541" y="6309"/>
                        </a:cubicBezTo>
                        <a:cubicBezTo>
                          <a:pt x="6997541" y="9876"/>
                          <a:pt x="6994798" y="12619"/>
                          <a:pt x="6991233" y="12619"/>
                        </a:cubicBezTo>
                        <a:close/>
                        <a:moveTo>
                          <a:pt x="6737215" y="12619"/>
                        </a:moveTo>
                        <a:lnTo>
                          <a:pt x="6610206" y="12619"/>
                        </a:lnTo>
                        <a:cubicBezTo>
                          <a:pt x="6606640" y="12619"/>
                          <a:pt x="6603897" y="9876"/>
                          <a:pt x="6603897" y="6309"/>
                        </a:cubicBezTo>
                        <a:cubicBezTo>
                          <a:pt x="6603897" y="2743"/>
                          <a:pt x="6606640" y="0"/>
                          <a:pt x="6610206" y="0"/>
                        </a:cubicBezTo>
                        <a:lnTo>
                          <a:pt x="6737215" y="0"/>
                        </a:lnTo>
                        <a:cubicBezTo>
                          <a:pt x="6740781" y="0"/>
                          <a:pt x="6743524" y="2743"/>
                          <a:pt x="6743524" y="6309"/>
                        </a:cubicBezTo>
                        <a:cubicBezTo>
                          <a:pt x="6743524" y="9876"/>
                          <a:pt x="6740781" y="12619"/>
                          <a:pt x="6737215" y="12619"/>
                        </a:cubicBezTo>
                        <a:close/>
                        <a:moveTo>
                          <a:pt x="6483198" y="12619"/>
                        </a:moveTo>
                        <a:lnTo>
                          <a:pt x="6356190" y="12619"/>
                        </a:lnTo>
                        <a:cubicBezTo>
                          <a:pt x="6352623" y="12619"/>
                          <a:pt x="6349880" y="9876"/>
                          <a:pt x="6349880" y="6309"/>
                        </a:cubicBezTo>
                        <a:cubicBezTo>
                          <a:pt x="6349880" y="2743"/>
                          <a:pt x="6352623" y="0"/>
                          <a:pt x="6356190" y="0"/>
                        </a:cubicBezTo>
                        <a:lnTo>
                          <a:pt x="6483198" y="0"/>
                        </a:lnTo>
                        <a:cubicBezTo>
                          <a:pt x="6486763" y="0"/>
                          <a:pt x="6489507" y="2743"/>
                          <a:pt x="6489507" y="6309"/>
                        </a:cubicBezTo>
                        <a:cubicBezTo>
                          <a:pt x="6489507" y="9876"/>
                          <a:pt x="6486763" y="12619"/>
                          <a:pt x="6483198" y="12619"/>
                        </a:cubicBezTo>
                        <a:close/>
                        <a:moveTo>
                          <a:pt x="6229180" y="12619"/>
                        </a:moveTo>
                        <a:lnTo>
                          <a:pt x="6102172" y="12619"/>
                        </a:lnTo>
                        <a:cubicBezTo>
                          <a:pt x="6098605" y="12619"/>
                          <a:pt x="6095862" y="9876"/>
                          <a:pt x="6095862" y="6309"/>
                        </a:cubicBezTo>
                        <a:cubicBezTo>
                          <a:pt x="6095862" y="2743"/>
                          <a:pt x="6098605" y="0"/>
                          <a:pt x="6102172" y="0"/>
                        </a:cubicBezTo>
                        <a:lnTo>
                          <a:pt x="6229180" y="0"/>
                        </a:lnTo>
                        <a:cubicBezTo>
                          <a:pt x="6232747" y="0"/>
                          <a:pt x="6235490" y="2743"/>
                          <a:pt x="6235490" y="6309"/>
                        </a:cubicBezTo>
                        <a:cubicBezTo>
                          <a:pt x="6235490" y="9876"/>
                          <a:pt x="6232747" y="12619"/>
                          <a:pt x="6229180" y="12619"/>
                        </a:cubicBezTo>
                        <a:close/>
                        <a:moveTo>
                          <a:pt x="5975163" y="12619"/>
                        </a:moveTo>
                        <a:lnTo>
                          <a:pt x="5848155" y="12619"/>
                        </a:lnTo>
                        <a:cubicBezTo>
                          <a:pt x="5844589" y="12619"/>
                          <a:pt x="5841846" y="9876"/>
                          <a:pt x="5841846" y="6309"/>
                        </a:cubicBezTo>
                        <a:cubicBezTo>
                          <a:pt x="5841846" y="2743"/>
                          <a:pt x="5844589" y="0"/>
                          <a:pt x="5848155" y="0"/>
                        </a:cubicBezTo>
                        <a:lnTo>
                          <a:pt x="5975163" y="0"/>
                        </a:lnTo>
                        <a:cubicBezTo>
                          <a:pt x="5978730" y="0"/>
                          <a:pt x="5981473" y="2743"/>
                          <a:pt x="5981473" y="6309"/>
                        </a:cubicBezTo>
                        <a:cubicBezTo>
                          <a:pt x="5981473" y="9876"/>
                          <a:pt x="5978730" y="12619"/>
                          <a:pt x="5975163" y="12619"/>
                        </a:cubicBezTo>
                        <a:close/>
                        <a:moveTo>
                          <a:pt x="5721147" y="12619"/>
                        </a:moveTo>
                        <a:lnTo>
                          <a:pt x="5594138" y="12619"/>
                        </a:lnTo>
                        <a:cubicBezTo>
                          <a:pt x="5590572" y="12619"/>
                          <a:pt x="5587829" y="9876"/>
                          <a:pt x="5587829" y="6309"/>
                        </a:cubicBezTo>
                        <a:cubicBezTo>
                          <a:pt x="5587829" y="2743"/>
                          <a:pt x="5590572" y="0"/>
                          <a:pt x="5594138" y="0"/>
                        </a:cubicBezTo>
                        <a:lnTo>
                          <a:pt x="5721147" y="0"/>
                        </a:lnTo>
                        <a:cubicBezTo>
                          <a:pt x="5724713" y="0"/>
                          <a:pt x="5727456" y="2743"/>
                          <a:pt x="5727456" y="6309"/>
                        </a:cubicBezTo>
                        <a:cubicBezTo>
                          <a:pt x="5727456" y="9876"/>
                          <a:pt x="5724713" y="12619"/>
                          <a:pt x="5721147" y="12619"/>
                        </a:cubicBezTo>
                        <a:close/>
                        <a:moveTo>
                          <a:pt x="5467130" y="12619"/>
                        </a:moveTo>
                        <a:lnTo>
                          <a:pt x="5340120" y="12619"/>
                        </a:lnTo>
                        <a:cubicBezTo>
                          <a:pt x="5336555" y="12619"/>
                          <a:pt x="5333811" y="9876"/>
                          <a:pt x="5333811" y="6309"/>
                        </a:cubicBezTo>
                        <a:cubicBezTo>
                          <a:pt x="5333811" y="2743"/>
                          <a:pt x="5336555" y="0"/>
                          <a:pt x="5340120" y="0"/>
                        </a:cubicBezTo>
                        <a:lnTo>
                          <a:pt x="5467130" y="0"/>
                        </a:lnTo>
                        <a:cubicBezTo>
                          <a:pt x="5470695" y="0"/>
                          <a:pt x="5473438" y="2743"/>
                          <a:pt x="5473438" y="6309"/>
                        </a:cubicBezTo>
                        <a:cubicBezTo>
                          <a:pt x="5473438" y="9876"/>
                          <a:pt x="5470695" y="12619"/>
                          <a:pt x="5467130" y="12619"/>
                        </a:cubicBezTo>
                        <a:close/>
                        <a:moveTo>
                          <a:pt x="5213387" y="12619"/>
                        </a:moveTo>
                        <a:lnTo>
                          <a:pt x="5086377" y="12619"/>
                        </a:lnTo>
                        <a:cubicBezTo>
                          <a:pt x="5082812" y="12619"/>
                          <a:pt x="5080069" y="9876"/>
                          <a:pt x="5080069" y="6309"/>
                        </a:cubicBezTo>
                        <a:cubicBezTo>
                          <a:pt x="5080069" y="2743"/>
                          <a:pt x="5082812" y="0"/>
                          <a:pt x="5086377" y="0"/>
                        </a:cubicBezTo>
                        <a:lnTo>
                          <a:pt x="5213387" y="0"/>
                        </a:lnTo>
                        <a:cubicBezTo>
                          <a:pt x="5216952" y="0"/>
                          <a:pt x="5219695" y="2743"/>
                          <a:pt x="5219695" y="6309"/>
                        </a:cubicBezTo>
                        <a:cubicBezTo>
                          <a:pt x="5219695" y="9876"/>
                          <a:pt x="5216678" y="12619"/>
                          <a:pt x="5213387" y="12619"/>
                        </a:cubicBezTo>
                        <a:close/>
                        <a:moveTo>
                          <a:pt x="4959369" y="12619"/>
                        </a:moveTo>
                        <a:lnTo>
                          <a:pt x="4832361" y="12619"/>
                        </a:lnTo>
                        <a:cubicBezTo>
                          <a:pt x="4828794" y="12619"/>
                          <a:pt x="4826051" y="9876"/>
                          <a:pt x="4826051" y="6309"/>
                        </a:cubicBezTo>
                        <a:cubicBezTo>
                          <a:pt x="4826051" y="2743"/>
                          <a:pt x="4828794" y="0"/>
                          <a:pt x="4832361" y="0"/>
                        </a:cubicBezTo>
                        <a:lnTo>
                          <a:pt x="4959369" y="0"/>
                        </a:lnTo>
                        <a:cubicBezTo>
                          <a:pt x="4962935" y="0"/>
                          <a:pt x="4965678" y="2743"/>
                          <a:pt x="4965678" y="6309"/>
                        </a:cubicBezTo>
                        <a:cubicBezTo>
                          <a:pt x="4965678" y="9876"/>
                          <a:pt x="4962662" y="12619"/>
                          <a:pt x="4959369" y="12619"/>
                        </a:cubicBezTo>
                        <a:close/>
                        <a:moveTo>
                          <a:pt x="4705352" y="12619"/>
                        </a:moveTo>
                        <a:lnTo>
                          <a:pt x="4578344" y="12619"/>
                        </a:lnTo>
                        <a:cubicBezTo>
                          <a:pt x="4574777" y="12619"/>
                          <a:pt x="4572034" y="9876"/>
                          <a:pt x="4572034" y="6309"/>
                        </a:cubicBezTo>
                        <a:cubicBezTo>
                          <a:pt x="4572034" y="2743"/>
                          <a:pt x="4574777" y="0"/>
                          <a:pt x="4578344" y="0"/>
                        </a:cubicBezTo>
                        <a:lnTo>
                          <a:pt x="4705352" y="0"/>
                        </a:lnTo>
                        <a:cubicBezTo>
                          <a:pt x="4708919" y="0"/>
                          <a:pt x="4711662" y="2743"/>
                          <a:pt x="4711662" y="6309"/>
                        </a:cubicBezTo>
                        <a:cubicBezTo>
                          <a:pt x="4711662" y="9876"/>
                          <a:pt x="4708644" y="12619"/>
                          <a:pt x="4705352" y="12619"/>
                        </a:cubicBezTo>
                        <a:close/>
                        <a:moveTo>
                          <a:pt x="4451334" y="12619"/>
                        </a:moveTo>
                        <a:lnTo>
                          <a:pt x="4324326" y="12619"/>
                        </a:lnTo>
                        <a:cubicBezTo>
                          <a:pt x="4320761" y="12619"/>
                          <a:pt x="4318018" y="9876"/>
                          <a:pt x="4318018" y="6309"/>
                        </a:cubicBezTo>
                        <a:cubicBezTo>
                          <a:pt x="4318018" y="2743"/>
                          <a:pt x="4320761" y="0"/>
                          <a:pt x="4324326" y="0"/>
                        </a:cubicBezTo>
                        <a:lnTo>
                          <a:pt x="4451334" y="0"/>
                        </a:lnTo>
                        <a:cubicBezTo>
                          <a:pt x="4454901" y="0"/>
                          <a:pt x="4457645" y="2743"/>
                          <a:pt x="4457645" y="6309"/>
                        </a:cubicBezTo>
                        <a:cubicBezTo>
                          <a:pt x="4457645" y="9876"/>
                          <a:pt x="4454627" y="12619"/>
                          <a:pt x="4451334" y="12619"/>
                        </a:cubicBezTo>
                        <a:close/>
                        <a:moveTo>
                          <a:pt x="4197318" y="12619"/>
                        </a:moveTo>
                        <a:lnTo>
                          <a:pt x="4070309" y="12619"/>
                        </a:lnTo>
                        <a:cubicBezTo>
                          <a:pt x="4066743" y="12619"/>
                          <a:pt x="4064000" y="9876"/>
                          <a:pt x="4064000" y="6309"/>
                        </a:cubicBezTo>
                        <a:cubicBezTo>
                          <a:pt x="4064000" y="2743"/>
                          <a:pt x="4066743" y="0"/>
                          <a:pt x="4070309" y="0"/>
                        </a:cubicBezTo>
                        <a:lnTo>
                          <a:pt x="4197318" y="0"/>
                        </a:lnTo>
                        <a:cubicBezTo>
                          <a:pt x="4200884" y="0"/>
                          <a:pt x="4203627" y="2743"/>
                          <a:pt x="4203627" y="6309"/>
                        </a:cubicBezTo>
                        <a:cubicBezTo>
                          <a:pt x="4203627" y="9876"/>
                          <a:pt x="4200884" y="12619"/>
                          <a:pt x="4197318" y="12619"/>
                        </a:cubicBezTo>
                        <a:close/>
                        <a:moveTo>
                          <a:pt x="3943301" y="12619"/>
                        </a:moveTo>
                        <a:lnTo>
                          <a:pt x="3816291" y="12619"/>
                        </a:lnTo>
                        <a:cubicBezTo>
                          <a:pt x="3812726" y="12619"/>
                          <a:pt x="3809983" y="9876"/>
                          <a:pt x="3809983" y="6309"/>
                        </a:cubicBezTo>
                        <a:cubicBezTo>
                          <a:pt x="3809983" y="2743"/>
                          <a:pt x="3812726" y="0"/>
                          <a:pt x="3816291" y="0"/>
                        </a:cubicBezTo>
                        <a:lnTo>
                          <a:pt x="3943301" y="0"/>
                        </a:lnTo>
                        <a:cubicBezTo>
                          <a:pt x="3946866" y="0"/>
                          <a:pt x="3949610" y="2743"/>
                          <a:pt x="3949610" y="6309"/>
                        </a:cubicBezTo>
                        <a:cubicBezTo>
                          <a:pt x="3949610" y="9876"/>
                          <a:pt x="3946866" y="12619"/>
                          <a:pt x="3943301" y="12619"/>
                        </a:cubicBezTo>
                        <a:close/>
                        <a:moveTo>
                          <a:pt x="3689283" y="12619"/>
                        </a:moveTo>
                        <a:lnTo>
                          <a:pt x="3562275" y="12619"/>
                        </a:lnTo>
                        <a:cubicBezTo>
                          <a:pt x="3558708" y="12619"/>
                          <a:pt x="3555965" y="9876"/>
                          <a:pt x="3555965" y="6309"/>
                        </a:cubicBezTo>
                        <a:cubicBezTo>
                          <a:pt x="3555965" y="2743"/>
                          <a:pt x="3558708" y="0"/>
                          <a:pt x="3562275" y="0"/>
                        </a:cubicBezTo>
                        <a:lnTo>
                          <a:pt x="3689283" y="0"/>
                        </a:lnTo>
                        <a:cubicBezTo>
                          <a:pt x="3692849" y="0"/>
                          <a:pt x="3695592" y="2743"/>
                          <a:pt x="3695592" y="6309"/>
                        </a:cubicBezTo>
                        <a:cubicBezTo>
                          <a:pt x="3695592" y="9876"/>
                          <a:pt x="3692849" y="12619"/>
                          <a:pt x="3689283" y="12619"/>
                        </a:cubicBezTo>
                        <a:close/>
                        <a:moveTo>
                          <a:pt x="3435266" y="12619"/>
                        </a:moveTo>
                        <a:lnTo>
                          <a:pt x="3308258" y="12619"/>
                        </a:lnTo>
                        <a:cubicBezTo>
                          <a:pt x="3304691" y="12619"/>
                          <a:pt x="3301948" y="9876"/>
                          <a:pt x="3301948" y="6309"/>
                        </a:cubicBezTo>
                        <a:cubicBezTo>
                          <a:pt x="3301948" y="2743"/>
                          <a:pt x="3304691" y="0"/>
                          <a:pt x="3308258" y="0"/>
                        </a:cubicBezTo>
                        <a:lnTo>
                          <a:pt x="3435266" y="0"/>
                        </a:lnTo>
                        <a:cubicBezTo>
                          <a:pt x="3438833" y="0"/>
                          <a:pt x="3441576" y="2743"/>
                          <a:pt x="3441576" y="6309"/>
                        </a:cubicBezTo>
                        <a:cubicBezTo>
                          <a:pt x="3441576" y="9876"/>
                          <a:pt x="3438833" y="12619"/>
                          <a:pt x="3435266" y="12619"/>
                        </a:cubicBezTo>
                        <a:close/>
                        <a:moveTo>
                          <a:pt x="3181249" y="12619"/>
                        </a:moveTo>
                        <a:lnTo>
                          <a:pt x="3054241" y="12619"/>
                        </a:lnTo>
                        <a:cubicBezTo>
                          <a:pt x="3050675" y="12619"/>
                          <a:pt x="3047932" y="9876"/>
                          <a:pt x="3047932" y="6309"/>
                        </a:cubicBezTo>
                        <a:cubicBezTo>
                          <a:pt x="3047932" y="2743"/>
                          <a:pt x="3050675" y="0"/>
                          <a:pt x="3054241" y="0"/>
                        </a:cubicBezTo>
                        <a:lnTo>
                          <a:pt x="3181249" y="0"/>
                        </a:lnTo>
                        <a:cubicBezTo>
                          <a:pt x="3184816" y="0"/>
                          <a:pt x="3187559" y="2743"/>
                          <a:pt x="3187559" y="6309"/>
                        </a:cubicBezTo>
                        <a:cubicBezTo>
                          <a:pt x="3187559" y="9876"/>
                          <a:pt x="3184816" y="12619"/>
                          <a:pt x="3181249" y="12619"/>
                        </a:cubicBezTo>
                        <a:close/>
                        <a:moveTo>
                          <a:pt x="2927233" y="12619"/>
                        </a:moveTo>
                        <a:lnTo>
                          <a:pt x="2800223" y="12619"/>
                        </a:lnTo>
                        <a:cubicBezTo>
                          <a:pt x="2796658" y="12619"/>
                          <a:pt x="2793914" y="9876"/>
                          <a:pt x="2793914" y="6309"/>
                        </a:cubicBezTo>
                        <a:cubicBezTo>
                          <a:pt x="2793914" y="2743"/>
                          <a:pt x="2796658" y="0"/>
                          <a:pt x="2800223" y="0"/>
                        </a:cubicBezTo>
                        <a:lnTo>
                          <a:pt x="2927233" y="0"/>
                        </a:lnTo>
                        <a:cubicBezTo>
                          <a:pt x="2930798" y="0"/>
                          <a:pt x="2933541" y="2743"/>
                          <a:pt x="2933541" y="6309"/>
                        </a:cubicBezTo>
                        <a:cubicBezTo>
                          <a:pt x="2933541" y="9876"/>
                          <a:pt x="2930798" y="12619"/>
                          <a:pt x="2927233" y="12619"/>
                        </a:cubicBezTo>
                        <a:close/>
                        <a:moveTo>
                          <a:pt x="2673215" y="12619"/>
                        </a:moveTo>
                        <a:lnTo>
                          <a:pt x="2546206" y="12619"/>
                        </a:lnTo>
                        <a:cubicBezTo>
                          <a:pt x="2542640" y="12619"/>
                          <a:pt x="2539897" y="9876"/>
                          <a:pt x="2539897" y="6309"/>
                        </a:cubicBezTo>
                        <a:cubicBezTo>
                          <a:pt x="2539897" y="2743"/>
                          <a:pt x="2542640" y="0"/>
                          <a:pt x="2546206" y="0"/>
                        </a:cubicBezTo>
                        <a:lnTo>
                          <a:pt x="2673215" y="0"/>
                        </a:lnTo>
                        <a:cubicBezTo>
                          <a:pt x="2676781" y="0"/>
                          <a:pt x="2679524" y="2743"/>
                          <a:pt x="2679524" y="6309"/>
                        </a:cubicBezTo>
                        <a:cubicBezTo>
                          <a:pt x="2679524" y="9876"/>
                          <a:pt x="2676781" y="12619"/>
                          <a:pt x="2673215" y="12619"/>
                        </a:cubicBezTo>
                        <a:close/>
                        <a:moveTo>
                          <a:pt x="2419198" y="12619"/>
                        </a:moveTo>
                        <a:lnTo>
                          <a:pt x="2292190" y="12619"/>
                        </a:lnTo>
                        <a:cubicBezTo>
                          <a:pt x="2288623" y="12619"/>
                          <a:pt x="2285880" y="9876"/>
                          <a:pt x="2285880" y="6309"/>
                        </a:cubicBezTo>
                        <a:cubicBezTo>
                          <a:pt x="2285880" y="2743"/>
                          <a:pt x="2288623" y="0"/>
                          <a:pt x="2292190" y="0"/>
                        </a:cubicBezTo>
                        <a:lnTo>
                          <a:pt x="2419198" y="0"/>
                        </a:lnTo>
                        <a:cubicBezTo>
                          <a:pt x="2422763" y="0"/>
                          <a:pt x="2425506" y="2743"/>
                          <a:pt x="2425506" y="6309"/>
                        </a:cubicBezTo>
                        <a:cubicBezTo>
                          <a:pt x="2425506" y="9876"/>
                          <a:pt x="2422763" y="12619"/>
                          <a:pt x="2419198" y="12619"/>
                        </a:cubicBezTo>
                        <a:close/>
                        <a:moveTo>
                          <a:pt x="2165180" y="12619"/>
                        </a:moveTo>
                        <a:lnTo>
                          <a:pt x="2038172" y="12619"/>
                        </a:lnTo>
                        <a:cubicBezTo>
                          <a:pt x="2034605" y="12619"/>
                          <a:pt x="2031862" y="9876"/>
                          <a:pt x="2031862" y="6309"/>
                        </a:cubicBezTo>
                        <a:cubicBezTo>
                          <a:pt x="2031862" y="2743"/>
                          <a:pt x="2034605" y="0"/>
                          <a:pt x="2038172" y="0"/>
                        </a:cubicBezTo>
                        <a:lnTo>
                          <a:pt x="2165180" y="0"/>
                        </a:lnTo>
                        <a:cubicBezTo>
                          <a:pt x="2168747" y="0"/>
                          <a:pt x="2171490" y="2743"/>
                          <a:pt x="2171490" y="6309"/>
                        </a:cubicBezTo>
                        <a:cubicBezTo>
                          <a:pt x="2171490" y="9876"/>
                          <a:pt x="2168747" y="12619"/>
                          <a:pt x="2165180" y="12619"/>
                        </a:cubicBezTo>
                        <a:close/>
                        <a:moveTo>
                          <a:pt x="1911163" y="12619"/>
                        </a:moveTo>
                        <a:lnTo>
                          <a:pt x="1784155" y="12619"/>
                        </a:lnTo>
                        <a:cubicBezTo>
                          <a:pt x="1780589" y="12619"/>
                          <a:pt x="1777846" y="9876"/>
                          <a:pt x="1777846" y="6309"/>
                        </a:cubicBezTo>
                        <a:cubicBezTo>
                          <a:pt x="1777846" y="2743"/>
                          <a:pt x="1780589" y="0"/>
                          <a:pt x="1784155" y="0"/>
                        </a:cubicBezTo>
                        <a:lnTo>
                          <a:pt x="1911163" y="0"/>
                        </a:lnTo>
                        <a:cubicBezTo>
                          <a:pt x="1914730" y="0"/>
                          <a:pt x="1917473" y="2743"/>
                          <a:pt x="1917473" y="6309"/>
                        </a:cubicBezTo>
                        <a:cubicBezTo>
                          <a:pt x="1917473" y="9876"/>
                          <a:pt x="1914730" y="12619"/>
                          <a:pt x="1911163" y="12619"/>
                        </a:cubicBezTo>
                        <a:close/>
                        <a:moveTo>
                          <a:pt x="1657147" y="12619"/>
                        </a:moveTo>
                        <a:lnTo>
                          <a:pt x="1530137" y="12619"/>
                        </a:lnTo>
                        <a:cubicBezTo>
                          <a:pt x="1526572" y="12619"/>
                          <a:pt x="1523829" y="9876"/>
                          <a:pt x="1523829" y="6309"/>
                        </a:cubicBezTo>
                        <a:cubicBezTo>
                          <a:pt x="1523829" y="2743"/>
                          <a:pt x="1526572" y="0"/>
                          <a:pt x="1530137" y="0"/>
                        </a:cubicBezTo>
                        <a:lnTo>
                          <a:pt x="1657147" y="0"/>
                        </a:lnTo>
                        <a:cubicBezTo>
                          <a:pt x="1660712" y="0"/>
                          <a:pt x="1663455" y="2743"/>
                          <a:pt x="1663455" y="6309"/>
                        </a:cubicBezTo>
                        <a:cubicBezTo>
                          <a:pt x="1663455" y="9876"/>
                          <a:pt x="1660712" y="12619"/>
                          <a:pt x="1657147" y="12619"/>
                        </a:cubicBezTo>
                        <a:close/>
                        <a:moveTo>
                          <a:pt x="1403129" y="12619"/>
                        </a:moveTo>
                        <a:lnTo>
                          <a:pt x="1276120" y="12619"/>
                        </a:lnTo>
                        <a:cubicBezTo>
                          <a:pt x="1272554" y="12619"/>
                          <a:pt x="1269811" y="9876"/>
                          <a:pt x="1269811" y="6309"/>
                        </a:cubicBezTo>
                        <a:cubicBezTo>
                          <a:pt x="1269811" y="2743"/>
                          <a:pt x="1272554" y="0"/>
                          <a:pt x="1276120" y="0"/>
                        </a:cubicBezTo>
                        <a:lnTo>
                          <a:pt x="1403129" y="0"/>
                        </a:lnTo>
                        <a:cubicBezTo>
                          <a:pt x="1406695" y="0"/>
                          <a:pt x="1409438" y="2743"/>
                          <a:pt x="1409438" y="6309"/>
                        </a:cubicBezTo>
                        <a:cubicBezTo>
                          <a:pt x="1409438" y="9876"/>
                          <a:pt x="1406695" y="12619"/>
                          <a:pt x="1403129" y="12619"/>
                        </a:cubicBezTo>
                        <a:close/>
                        <a:moveTo>
                          <a:pt x="1149112" y="12619"/>
                        </a:moveTo>
                        <a:lnTo>
                          <a:pt x="1022104" y="12619"/>
                        </a:lnTo>
                        <a:cubicBezTo>
                          <a:pt x="1018537" y="12619"/>
                          <a:pt x="1015794" y="9876"/>
                          <a:pt x="1015794" y="6309"/>
                        </a:cubicBezTo>
                        <a:cubicBezTo>
                          <a:pt x="1015794" y="2743"/>
                          <a:pt x="1018537" y="0"/>
                          <a:pt x="1022104" y="0"/>
                        </a:cubicBezTo>
                        <a:lnTo>
                          <a:pt x="1149112" y="0"/>
                        </a:lnTo>
                        <a:cubicBezTo>
                          <a:pt x="1152677" y="0"/>
                          <a:pt x="1155421" y="2743"/>
                          <a:pt x="1155421" y="6309"/>
                        </a:cubicBezTo>
                        <a:cubicBezTo>
                          <a:pt x="1155421" y="9876"/>
                          <a:pt x="1152677" y="12619"/>
                          <a:pt x="1149112" y="12619"/>
                        </a:cubicBezTo>
                        <a:close/>
                        <a:moveTo>
                          <a:pt x="895094" y="12619"/>
                        </a:moveTo>
                        <a:lnTo>
                          <a:pt x="768086" y="12619"/>
                        </a:lnTo>
                        <a:cubicBezTo>
                          <a:pt x="764520" y="12619"/>
                          <a:pt x="761776" y="9876"/>
                          <a:pt x="761776" y="6309"/>
                        </a:cubicBezTo>
                        <a:cubicBezTo>
                          <a:pt x="761776" y="2743"/>
                          <a:pt x="764520" y="0"/>
                          <a:pt x="768086" y="0"/>
                        </a:cubicBezTo>
                        <a:lnTo>
                          <a:pt x="895094" y="0"/>
                        </a:lnTo>
                        <a:cubicBezTo>
                          <a:pt x="898661" y="0"/>
                          <a:pt x="901405" y="2743"/>
                          <a:pt x="901405" y="6309"/>
                        </a:cubicBezTo>
                        <a:cubicBezTo>
                          <a:pt x="901405" y="9876"/>
                          <a:pt x="898661" y="12619"/>
                          <a:pt x="895094" y="12619"/>
                        </a:cubicBezTo>
                        <a:close/>
                        <a:moveTo>
                          <a:pt x="641077" y="12619"/>
                        </a:moveTo>
                        <a:lnTo>
                          <a:pt x="514069" y="12619"/>
                        </a:lnTo>
                        <a:cubicBezTo>
                          <a:pt x="510503" y="12619"/>
                          <a:pt x="507760" y="9876"/>
                          <a:pt x="507760" y="6309"/>
                        </a:cubicBezTo>
                        <a:cubicBezTo>
                          <a:pt x="507760" y="2743"/>
                          <a:pt x="510503" y="0"/>
                          <a:pt x="514069" y="0"/>
                        </a:cubicBezTo>
                        <a:lnTo>
                          <a:pt x="641077" y="0"/>
                        </a:lnTo>
                        <a:cubicBezTo>
                          <a:pt x="644644" y="0"/>
                          <a:pt x="647387" y="2743"/>
                          <a:pt x="647387" y="6309"/>
                        </a:cubicBezTo>
                        <a:cubicBezTo>
                          <a:pt x="647387" y="9876"/>
                          <a:pt x="644644" y="12619"/>
                          <a:pt x="641077" y="12619"/>
                        </a:cubicBezTo>
                        <a:close/>
                        <a:moveTo>
                          <a:pt x="387061" y="12619"/>
                        </a:moveTo>
                        <a:lnTo>
                          <a:pt x="260326" y="12619"/>
                        </a:lnTo>
                        <a:cubicBezTo>
                          <a:pt x="256761" y="12619"/>
                          <a:pt x="254017" y="9876"/>
                          <a:pt x="254017" y="6309"/>
                        </a:cubicBezTo>
                        <a:cubicBezTo>
                          <a:pt x="254017" y="2743"/>
                          <a:pt x="256761" y="0"/>
                          <a:pt x="260326" y="0"/>
                        </a:cubicBezTo>
                        <a:lnTo>
                          <a:pt x="387334" y="0"/>
                        </a:lnTo>
                        <a:cubicBezTo>
                          <a:pt x="390901" y="0"/>
                          <a:pt x="393644" y="2743"/>
                          <a:pt x="393644" y="6309"/>
                        </a:cubicBezTo>
                        <a:cubicBezTo>
                          <a:pt x="393644" y="9876"/>
                          <a:pt x="390627" y="12619"/>
                          <a:pt x="387061" y="12619"/>
                        </a:cubicBezTo>
                        <a:close/>
                        <a:moveTo>
                          <a:pt x="133318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6"/>
                          <a:pt x="136609" y="12619"/>
                          <a:pt x="133318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7F3693A0-37C0-413C-9F47-D26881ADB475}"/>
                      </a:ext>
                    </a:extLst>
                  </p:cNvPr>
                  <p:cNvSpPr/>
                  <p:nvPr/>
                </p:nvSpPr>
                <p:spPr>
                  <a:xfrm>
                    <a:off x="21694600" y="8989987"/>
                    <a:ext cx="76259" cy="12618"/>
                  </a:xfrm>
                  <a:custGeom>
                    <a:avLst/>
                    <a:gdLst>
                      <a:gd name="connsiteX0" fmla="*/ 69951 w 76259"/>
                      <a:gd name="connsiteY0" fmla="*/ 12619 h 12618"/>
                      <a:gd name="connsiteX1" fmla="*/ 6309 w 76259"/>
                      <a:gd name="connsiteY1" fmla="*/ 12619 h 12618"/>
                      <a:gd name="connsiteX2" fmla="*/ 0 w 76259"/>
                      <a:gd name="connsiteY2" fmla="*/ 6309 h 12618"/>
                      <a:gd name="connsiteX3" fmla="*/ 6309 w 76259"/>
                      <a:gd name="connsiteY3" fmla="*/ 0 h 12618"/>
                      <a:gd name="connsiteX4" fmla="*/ 69951 w 76259"/>
                      <a:gd name="connsiteY4" fmla="*/ 0 h 12618"/>
                      <a:gd name="connsiteX5" fmla="*/ 76259 w 76259"/>
                      <a:gd name="connsiteY5" fmla="*/ 6309 h 12618"/>
                      <a:gd name="connsiteX6" fmla="*/ 69951 w 76259"/>
                      <a:gd name="connsiteY6" fmla="*/ 12619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6259" h="12618">
                        <a:moveTo>
                          <a:pt x="69951" y="12619"/>
                        </a:moveTo>
                        <a:lnTo>
                          <a:pt x="6309" y="12619"/>
                        </a:lnTo>
                        <a:cubicBezTo>
                          <a:pt x="2743" y="12619"/>
                          <a:pt x="0" y="9876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951" y="0"/>
                        </a:lnTo>
                        <a:cubicBezTo>
                          <a:pt x="73516" y="0"/>
                          <a:pt x="76259" y="2743"/>
                          <a:pt x="76259" y="6309"/>
                        </a:cubicBezTo>
                        <a:cubicBezTo>
                          <a:pt x="76259" y="9876"/>
                          <a:pt x="73516" y="12619"/>
                          <a:pt x="69951" y="12619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</p:grpSp>
            <p:grpSp>
              <p:nvGrpSpPr>
                <p:cNvPr id="208" name="Graphic 3">
                  <a:extLst>
                    <a:ext uri="{FF2B5EF4-FFF2-40B4-BE49-F238E27FC236}">
                      <a16:creationId xmlns:a16="http://schemas.microsoft.com/office/drawing/2014/main" id="{61E9F698-CE4F-49BA-9AEA-6FD0D76B4071}"/>
                    </a:ext>
                  </a:extLst>
                </p:cNvPr>
                <p:cNvGrpSpPr/>
                <p:nvPr/>
              </p:nvGrpSpPr>
              <p:grpSpPr>
                <a:xfrm>
                  <a:off x="11851847" y="9586352"/>
                  <a:ext cx="9919012" cy="12618"/>
                  <a:chOff x="11851847" y="9586352"/>
                  <a:chExt cx="9919012" cy="12618"/>
                </a:xfrm>
                <a:solidFill>
                  <a:srgbClr val="A5A7A8"/>
                </a:solidFill>
              </p:grpSpPr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05F86847-14B4-4D0E-94CE-559512ADB88A}"/>
                      </a:ext>
                    </a:extLst>
                  </p:cNvPr>
                  <p:cNvSpPr/>
                  <p:nvPr/>
                </p:nvSpPr>
                <p:spPr>
                  <a:xfrm>
                    <a:off x="11851847" y="9586352"/>
                    <a:ext cx="75986" cy="12618"/>
                  </a:xfrm>
                  <a:custGeom>
                    <a:avLst/>
                    <a:gdLst>
                      <a:gd name="connsiteX0" fmla="*/ 69676 w 75986"/>
                      <a:gd name="connsiteY0" fmla="*/ 12618 h 12618"/>
                      <a:gd name="connsiteX1" fmla="*/ 6309 w 75986"/>
                      <a:gd name="connsiteY1" fmla="*/ 12618 h 12618"/>
                      <a:gd name="connsiteX2" fmla="*/ 0 w 75986"/>
                      <a:gd name="connsiteY2" fmla="*/ 6309 h 12618"/>
                      <a:gd name="connsiteX3" fmla="*/ 6309 w 75986"/>
                      <a:gd name="connsiteY3" fmla="*/ 0 h 12618"/>
                      <a:gd name="connsiteX4" fmla="*/ 69676 w 75986"/>
                      <a:gd name="connsiteY4" fmla="*/ 0 h 12618"/>
                      <a:gd name="connsiteX5" fmla="*/ 75986 w 75986"/>
                      <a:gd name="connsiteY5" fmla="*/ 6309 h 12618"/>
                      <a:gd name="connsiteX6" fmla="*/ 69676 w 75986"/>
                      <a:gd name="connsiteY6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986" h="12618">
                        <a:moveTo>
                          <a:pt x="69676" y="12618"/>
                        </a:moveTo>
                        <a:lnTo>
                          <a:pt x="6309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676" y="0"/>
                        </a:lnTo>
                        <a:cubicBezTo>
                          <a:pt x="73243" y="0"/>
                          <a:pt x="75986" y="2743"/>
                          <a:pt x="75986" y="6309"/>
                        </a:cubicBezTo>
                        <a:cubicBezTo>
                          <a:pt x="75986" y="9875"/>
                          <a:pt x="72968" y="12618"/>
                          <a:pt x="69676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9D016C5D-A1DC-444F-AA7C-A49AAFF80763}"/>
                      </a:ext>
                    </a:extLst>
                  </p:cNvPr>
                  <p:cNvSpPr/>
                  <p:nvPr/>
                </p:nvSpPr>
                <p:spPr>
                  <a:xfrm>
                    <a:off x="12042222" y="9586352"/>
                    <a:ext cx="393369" cy="12618"/>
                  </a:xfrm>
                  <a:custGeom>
                    <a:avLst/>
                    <a:gdLst>
                      <a:gd name="connsiteX0" fmla="*/ 387061 w 393369"/>
                      <a:gd name="connsiteY0" fmla="*/ 12618 h 12618"/>
                      <a:gd name="connsiteX1" fmla="*/ 260053 w 393369"/>
                      <a:gd name="connsiteY1" fmla="*/ 12618 h 12618"/>
                      <a:gd name="connsiteX2" fmla="*/ 253743 w 393369"/>
                      <a:gd name="connsiteY2" fmla="*/ 6309 h 12618"/>
                      <a:gd name="connsiteX3" fmla="*/ 260053 w 393369"/>
                      <a:gd name="connsiteY3" fmla="*/ 0 h 12618"/>
                      <a:gd name="connsiteX4" fmla="*/ 387061 w 393369"/>
                      <a:gd name="connsiteY4" fmla="*/ 0 h 12618"/>
                      <a:gd name="connsiteX5" fmla="*/ 393370 w 393369"/>
                      <a:gd name="connsiteY5" fmla="*/ 6309 h 12618"/>
                      <a:gd name="connsiteX6" fmla="*/ 387061 w 393369"/>
                      <a:gd name="connsiteY6" fmla="*/ 12618 h 12618"/>
                      <a:gd name="connsiteX7" fmla="*/ 133318 w 393369"/>
                      <a:gd name="connsiteY7" fmla="*/ 12618 h 12618"/>
                      <a:gd name="connsiteX8" fmla="*/ 6310 w 393369"/>
                      <a:gd name="connsiteY8" fmla="*/ 12618 h 12618"/>
                      <a:gd name="connsiteX9" fmla="*/ 0 w 393369"/>
                      <a:gd name="connsiteY9" fmla="*/ 6309 h 12618"/>
                      <a:gd name="connsiteX10" fmla="*/ 6310 w 393369"/>
                      <a:gd name="connsiteY10" fmla="*/ 0 h 12618"/>
                      <a:gd name="connsiteX11" fmla="*/ 133318 w 393369"/>
                      <a:gd name="connsiteY11" fmla="*/ 0 h 12618"/>
                      <a:gd name="connsiteX12" fmla="*/ 139627 w 393369"/>
                      <a:gd name="connsiteY12" fmla="*/ 6309 h 12618"/>
                      <a:gd name="connsiteX13" fmla="*/ 133318 w 393369"/>
                      <a:gd name="connsiteY13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93369" h="12618">
                        <a:moveTo>
                          <a:pt x="387061" y="12618"/>
                        </a:moveTo>
                        <a:lnTo>
                          <a:pt x="260053" y="12618"/>
                        </a:lnTo>
                        <a:cubicBezTo>
                          <a:pt x="256486" y="12618"/>
                          <a:pt x="253743" y="9875"/>
                          <a:pt x="253743" y="6309"/>
                        </a:cubicBezTo>
                        <a:cubicBezTo>
                          <a:pt x="253743" y="2743"/>
                          <a:pt x="256486" y="0"/>
                          <a:pt x="260053" y="0"/>
                        </a:cubicBezTo>
                        <a:lnTo>
                          <a:pt x="387061" y="0"/>
                        </a:lnTo>
                        <a:cubicBezTo>
                          <a:pt x="390627" y="0"/>
                          <a:pt x="393370" y="2743"/>
                          <a:pt x="393370" y="6309"/>
                        </a:cubicBezTo>
                        <a:cubicBezTo>
                          <a:pt x="393370" y="9875"/>
                          <a:pt x="390627" y="12618"/>
                          <a:pt x="387061" y="12618"/>
                        </a:cubicBezTo>
                        <a:close/>
                        <a:moveTo>
                          <a:pt x="133318" y="12618"/>
                        </a:moveTo>
                        <a:lnTo>
                          <a:pt x="6310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10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5"/>
                          <a:pt x="136610" y="12618"/>
                          <a:pt x="133318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EFE98F50-4106-4A94-8680-C9AE769FCB7C}"/>
                      </a:ext>
                    </a:extLst>
                  </p:cNvPr>
                  <p:cNvSpPr/>
                  <p:nvPr/>
                </p:nvSpPr>
                <p:spPr>
                  <a:xfrm>
                    <a:off x="12550257" y="9586352"/>
                    <a:ext cx="9029677" cy="12618"/>
                  </a:xfrm>
                  <a:custGeom>
                    <a:avLst/>
                    <a:gdLst>
                      <a:gd name="connsiteX0" fmla="*/ 9023369 w 9029677"/>
                      <a:gd name="connsiteY0" fmla="*/ 12618 h 12618"/>
                      <a:gd name="connsiteX1" fmla="*/ 8896361 w 9029677"/>
                      <a:gd name="connsiteY1" fmla="*/ 12618 h 12618"/>
                      <a:gd name="connsiteX2" fmla="*/ 8890051 w 9029677"/>
                      <a:gd name="connsiteY2" fmla="*/ 6309 h 12618"/>
                      <a:gd name="connsiteX3" fmla="*/ 8896361 w 9029677"/>
                      <a:gd name="connsiteY3" fmla="*/ 0 h 12618"/>
                      <a:gd name="connsiteX4" fmla="*/ 9023369 w 9029677"/>
                      <a:gd name="connsiteY4" fmla="*/ 0 h 12618"/>
                      <a:gd name="connsiteX5" fmla="*/ 9029678 w 9029677"/>
                      <a:gd name="connsiteY5" fmla="*/ 6309 h 12618"/>
                      <a:gd name="connsiteX6" fmla="*/ 9023369 w 9029677"/>
                      <a:gd name="connsiteY6" fmla="*/ 12618 h 12618"/>
                      <a:gd name="connsiteX7" fmla="*/ 8769352 w 9029677"/>
                      <a:gd name="connsiteY7" fmla="*/ 12618 h 12618"/>
                      <a:gd name="connsiteX8" fmla="*/ 8642344 w 9029677"/>
                      <a:gd name="connsiteY8" fmla="*/ 12618 h 12618"/>
                      <a:gd name="connsiteX9" fmla="*/ 8636033 w 9029677"/>
                      <a:gd name="connsiteY9" fmla="*/ 6309 h 12618"/>
                      <a:gd name="connsiteX10" fmla="*/ 8642344 w 9029677"/>
                      <a:gd name="connsiteY10" fmla="*/ 0 h 12618"/>
                      <a:gd name="connsiteX11" fmla="*/ 8769352 w 9029677"/>
                      <a:gd name="connsiteY11" fmla="*/ 0 h 12618"/>
                      <a:gd name="connsiteX12" fmla="*/ 8775662 w 9029677"/>
                      <a:gd name="connsiteY12" fmla="*/ 6309 h 12618"/>
                      <a:gd name="connsiteX13" fmla="*/ 8769352 w 9029677"/>
                      <a:gd name="connsiteY13" fmla="*/ 12618 h 12618"/>
                      <a:gd name="connsiteX14" fmla="*/ 8515334 w 9029677"/>
                      <a:gd name="connsiteY14" fmla="*/ 12618 h 12618"/>
                      <a:gd name="connsiteX15" fmla="*/ 8388326 w 9029677"/>
                      <a:gd name="connsiteY15" fmla="*/ 12618 h 12618"/>
                      <a:gd name="connsiteX16" fmla="*/ 8382018 w 9029677"/>
                      <a:gd name="connsiteY16" fmla="*/ 6309 h 12618"/>
                      <a:gd name="connsiteX17" fmla="*/ 8388326 w 9029677"/>
                      <a:gd name="connsiteY17" fmla="*/ 0 h 12618"/>
                      <a:gd name="connsiteX18" fmla="*/ 8515334 w 9029677"/>
                      <a:gd name="connsiteY18" fmla="*/ 0 h 12618"/>
                      <a:gd name="connsiteX19" fmla="*/ 8521644 w 9029677"/>
                      <a:gd name="connsiteY19" fmla="*/ 6309 h 12618"/>
                      <a:gd name="connsiteX20" fmla="*/ 8515334 w 9029677"/>
                      <a:gd name="connsiteY20" fmla="*/ 12618 h 12618"/>
                      <a:gd name="connsiteX21" fmla="*/ 8261318 w 9029677"/>
                      <a:gd name="connsiteY21" fmla="*/ 12618 h 12618"/>
                      <a:gd name="connsiteX22" fmla="*/ 8134309 w 9029677"/>
                      <a:gd name="connsiteY22" fmla="*/ 12618 h 12618"/>
                      <a:gd name="connsiteX23" fmla="*/ 8128000 w 9029677"/>
                      <a:gd name="connsiteY23" fmla="*/ 6309 h 12618"/>
                      <a:gd name="connsiteX24" fmla="*/ 8134309 w 9029677"/>
                      <a:gd name="connsiteY24" fmla="*/ 0 h 12618"/>
                      <a:gd name="connsiteX25" fmla="*/ 8261318 w 9029677"/>
                      <a:gd name="connsiteY25" fmla="*/ 0 h 12618"/>
                      <a:gd name="connsiteX26" fmla="*/ 8267627 w 9029677"/>
                      <a:gd name="connsiteY26" fmla="*/ 6309 h 12618"/>
                      <a:gd name="connsiteX27" fmla="*/ 8261318 w 9029677"/>
                      <a:gd name="connsiteY27" fmla="*/ 12618 h 12618"/>
                      <a:gd name="connsiteX28" fmla="*/ 8007301 w 9029677"/>
                      <a:gd name="connsiteY28" fmla="*/ 12618 h 12618"/>
                      <a:gd name="connsiteX29" fmla="*/ 7880292 w 9029677"/>
                      <a:gd name="connsiteY29" fmla="*/ 12618 h 12618"/>
                      <a:gd name="connsiteX30" fmla="*/ 7873983 w 9029677"/>
                      <a:gd name="connsiteY30" fmla="*/ 6309 h 12618"/>
                      <a:gd name="connsiteX31" fmla="*/ 7880292 w 9029677"/>
                      <a:gd name="connsiteY31" fmla="*/ 0 h 12618"/>
                      <a:gd name="connsiteX32" fmla="*/ 8007301 w 9029677"/>
                      <a:gd name="connsiteY32" fmla="*/ 0 h 12618"/>
                      <a:gd name="connsiteX33" fmla="*/ 8013610 w 9029677"/>
                      <a:gd name="connsiteY33" fmla="*/ 6309 h 12618"/>
                      <a:gd name="connsiteX34" fmla="*/ 8007301 w 9029677"/>
                      <a:gd name="connsiteY34" fmla="*/ 12618 h 12618"/>
                      <a:gd name="connsiteX35" fmla="*/ 7753284 w 9029677"/>
                      <a:gd name="connsiteY35" fmla="*/ 12618 h 12618"/>
                      <a:gd name="connsiteX36" fmla="*/ 7626276 w 9029677"/>
                      <a:gd name="connsiteY36" fmla="*/ 12618 h 12618"/>
                      <a:gd name="connsiteX37" fmla="*/ 7619965 w 9029677"/>
                      <a:gd name="connsiteY37" fmla="*/ 6309 h 12618"/>
                      <a:gd name="connsiteX38" fmla="*/ 7626276 w 9029677"/>
                      <a:gd name="connsiteY38" fmla="*/ 0 h 12618"/>
                      <a:gd name="connsiteX39" fmla="*/ 7753284 w 9029677"/>
                      <a:gd name="connsiteY39" fmla="*/ 0 h 12618"/>
                      <a:gd name="connsiteX40" fmla="*/ 7759592 w 9029677"/>
                      <a:gd name="connsiteY40" fmla="*/ 6309 h 12618"/>
                      <a:gd name="connsiteX41" fmla="*/ 7753284 w 9029677"/>
                      <a:gd name="connsiteY41" fmla="*/ 12618 h 12618"/>
                      <a:gd name="connsiteX42" fmla="*/ 7499266 w 9029677"/>
                      <a:gd name="connsiteY42" fmla="*/ 12618 h 12618"/>
                      <a:gd name="connsiteX43" fmla="*/ 7372258 w 9029677"/>
                      <a:gd name="connsiteY43" fmla="*/ 12618 h 12618"/>
                      <a:gd name="connsiteX44" fmla="*/ 7365948 w 9029677"/>
                      <a:gd name="connsiteY44" fmla="*/ 6309 h 12618"/>
                      <a:gd name="connsiteX45" fmla="*/ 7372258 w 9029677"/>
                      <a:gd name="connsiteY45" fmla="*/ 0 h 12618"/>
                      <a:gd name="connsiteX46" fmla="*/ 7499266 w 9029677"/>
                      <a:gd name="connsiteY46" fmla="*/ 0 h 12618"/>
                      <a:gd name="connsiteX47" fmla="*/ 7505576 w 9029677"/>
                      <a:gd name="connsiteY47" fmla="*/ 6309 h 12618"/>
                      <a:gd name="connsiteX48" fmla="*/ 7499266 w 9029677"/>
                      <a:gd name="connsiteY48" fmla="*/ 12618 h 12618"/>
                      <a:gd name="connsiteX49" fmla="*/ 7245249 w 9029677"/>
                      <a:gd name="connsiteY49" fmla="*/ 12618 h 12618"/>
                      <a:gd name="connsiteX50" fmla="*/ 7118241 w 9029677"/>
                      <a:gd name="connsiteY50" fmla="*/ 12618 h 12618"/>
                      <a:gd name="connsiteX51" fmla="*/ 7111932 w 9029677"/>
                      <a:gd name="connsiteY51" fmla="*/ 6309 h 12618"/>
                      <a:gd name="connsiteX52" fmla="*/ 7118241 w 9029677"/>
                      <a:gd name="connsiteY52" fmla="*/ 0 h 12618"/>
                      <a:gd name="connsiteX53" fmla="*/ 7245249 w 9029677"/>
                      <a:gd name="connsiteY53" fmla="*/ 0 h 12618"/>
                      <a:gd name="connsiteX54" fmla="*/ 7251559 w 9029677"/>
                      <a:gd name="connsiteY54" fmla="*/ 6309 h 12618"/>
                      <a:gd name="connsiteX55" fmla="*/ 7245249 w 9029677"/>
                      <a:gd name="connsiteY55" fmla="*/ 12618 h 12618"/>
                      <a:gd name="connsiteX56" fmla="*/ 6991233 w 9029677"/>
                      <a:gd name="connsiteY56" fmla="*/ 12618 h 12618"/>
                      <a:gd name="connsiteX57" fmla="*/ 6864223 w 9029677"/>
                      <a:gd name="connsiteY57" fmla="*/ 12618 h 12618"/>
                      <a:gd name="connsiteX58" fmla="*/ 6857915 w 9029677"/>
                      <a:gd name="connsiteY58" fmla="*/ 6309 h 12618"/>
                      <a:gd name="connsiteX59" fmla="*/ 6864223 w 9029677"/>
                      <a:gd name="connsiteY59" fmla="*/ 0 h 12618"/>
                      <a:gd name="connsiteX60" fmla="*/ 6991233 w 9029677"/>
                      <a:gd name="connsiteY60" fmla="*/ 0 h 12618"/>
                      <a:gd name="connsiteX61" fmla="*/ 6997541 w 9029677"/>
                      <a:gd name="connsiteY61" fmla="*/ 6309 h 12618"/>
                      <a:gd name="connsiteX62" fmla="*/ 6991233 w 9029677"/>
                      <a:gd name="connsiteY62" fmla="*/ 12618 h 12618"/>
                      <a:gd name="connsiteX63" fmla="*/ 6737215 w 9029677"/>
                      <a:gd name="connsiteY63" fmla="*/ 12618 h 12618"/>
                      <a:gd name="connsiteX64" fmla="*/ 6610206 w 9029677"/>
                      <a:gd name="connsiteY64" fmla="*/ 12618 h 12618"/>
                      <a:gd name="connsiteX65" fmla="*/ 6603897 w 9029677"/>
                      <a:gd name="connsiteY65" fmla="*/ 6309 h 12618"/>
                      <a:gd name="connsiteX66" fmla="*/ 6610206 w 9029677"/>
                      <a:gd name="connsiteY66" fmla="*/ 0 h 12618"/>
                      <a:gd name="connsiteX67" fmla="*/ 6737215 w 9029677"/>
                      <a:gd name="connsiteY67" fmla="*/ 0 h 12618"/>
                      <a:gd name="connsiteX68" fmla="*/ 6743524 w 9029677"/>
                      <a:gd name="connsiteY68" fmla="*/ 6309 h 12618"/>
                      <a:gd name="connsiteX69" fmla="*/ 6737215 w 9029677"/>
                      <a:gd name="connsiteY69" fmla="*/ 12618 h 12618"/>
                      <a:gd name="connsiteX70" fmla="*/ 6483198 w 9029677"/>
                      <a:gd name="connsiteY70" fmla="*/ 12618 h 12618"/>
                      <a:gd name="connsiteX71" fmla="*/ 6356190 w 9029677"/>
                      <a:gd name="connsiteY71" fmla="*/ 12618 h 12618"/>
                      <a:gd name="connsiteX72" fmla="*/ 6349880 w 9029677"/>
                      <a:gd name="connsiteY72" fmla="*/ 6309 h 12618"/>
                      <a:gd name="connsiteX73" fmla="*/ 6356190 w 9029677"/>
                      <a:gd name="connsiteY73" fmla="*/ 0 h 12618"/>
                      <a:gd name="connsiteX74" fmla="*/ 6483198 w 9029677"/>
                      <a:gd name="connsiteY74" fmla="*/ 0 h 12618"/>
                      <a:gd name="connsiteX75" fmla="*/ 6489507 w 9029677"/>
                      <a:gd name="connsiteY75" fmla="*/ 6309 h 12618"/>
                      <a:gd name="connsiteX76" fmla="*/ 6483198 w 9029677"/>
                      <a:gd name="connsiteY76" fmla="*/ 12618 h 12618"/>
                      <a:gd name="connsiteX77" fmla="*/ 6229180 w 9029677"/>
                      <a:gd name="connsiteY77" fmla="*/ 12618 h 12618"/>
                      <a:gd name="connsiteX78" fmla="*/ 6102172 w 9029677"/>
                      <a:gd name="connsiteY78" fmla="*/ 12618 h 12618"/>
                      <a:gd name="connsiteX79" fmla="*/ 6095862 w 9029677"/>
                      <a:gd name="connsiteY79" fmla="*/ 6309 h 12618"/>
                      <a:gd name="connsiteX80" fmla="*/ 6102172 w 9029677"/>
                      <a:gd name="connsiteY80" fmla="*/ 0 h 12618"/>
                      <a:gd name="connsiteX81" fmla="*/ 6229180 w 9029677"/>
                      <a:gd name="connsiteY81" fmla="*/ 0 h 12618"/>
                      <a:gd name="connsiteX82" fmla="*/ 6235490 w 9029677"/>
                      <a:gd name="connsiteY82" fmla="*/ 6309 h 12618"/>
                      <a:gd name="connsiteX83" fmla="*/ 6229180 w 9029677"/>
                      <a:gd name="connsiteY83" fmla="*/ 12618 h 12618"/>
                      <a:gd name="connsiteX84" fmla="*/ 5975163 w 9029677"/>
                      <a:gd name="connsiteY84" fmla="*/ 12618 h 12618"/>
                      <a:gd name="connsiteX85" fmla="*/ 5848155 w 9029677"/>
                      <a:gd name="connsiteY85" fmla="*/ 12618 h 12618"/>
                      <a:gd name="connsiteX86" fmla="*/ 5841846 w 9029677"/>
                      <a:gd name="connsiteY86" fmla="*/ 6309 h 12618"/>
                      <a:gd name="connsiteX87" fmla="*/ 5848155 w 9029677"/>
                      <a:gd name="connsiteY87" fmla="*/ 0 h 12618"/>
                      <a:gd name="connsiteX88" fmla="*/ 5975163 w 9029677"/>
                      <a:gd name="connsiteY88" fmla="*/ 0 h 12618"/>
                      <a:gd name="connsiteX89" fmla="*/ 5981473 w 9029677"/>
                      <a:gd name="connsiteY89" fmla="*/ 6309 h 12618"/>
                      <a:gd name="connsiteX90" fmla="*/ 5975163 w 9029677"/>
                      <a:gd name="connsiteY90" fmla="*/ 12618 h 12618"/>
                      <a:gd name="connsiteX91" fmla="*/ 5721147 w 9029677"/>
                      <a:gd name="connsiteY91" fmla="*/ 12618 h 12618"/>
                      <a:gd name="connsiteX92" fmla="*/ 5594138 w 9029677"/>
                      <a:gd name="connsiteY92" fmla="*/ 12618 h 12618"/>
                      <a:gd name="connsiteX93" fmla="*/ 5587829 w 9029677"/>
                      <a:gd name="connsiteY93" fmla="*/ 6309 h 12618"/>
                      <a:gd name="connsiteX94" fmla="*/ 5594138 w 9029677"/>
                      <a:gd name="connsiteY94" fmla="*/ 0 h 12618"/>
                      <a:gd name="connsiteX95" fmla="*/ 5721147 w 9029677"/>
                      <a:gd name="connsiteY95" fmla="*/ 0 h 12618"/>
                      <a:gd name="connsiteX96" fmla="*/ 5727456 w 9029677"/>
                      <a:gd name="connsiteY96" fmla="*/ 6309 h 12618"/>
                      <a:gd name="connsiteX97" fmla="*/ 5721147 w 9029677"/>
                      <a:gd name="connsiteY97" fmla="*/ 12618 h 12618"/>
                      <a:gd name="connsiteX98" fmla="*/ 5467130 w 9029677"/>
                      <a:gd name="connsiteY98" fmla="*/ 12618 h 12618"/>
                      <a:gd name="connsiteX99" fmla="*/ 5340120 w 9029677"/>
                      <a:gd name="connsiteY99" fmla="*/ 12618 h 12618"/>
                      <a:gd name="connsiteX100" fmla="*/ 5333811 w 9029677"/>
                      <a:gd name="connsiteY100" fmla="*/ 6309 h 12618"/>
                      <a:gd name="connsiteX101" fmla="*/ 5340120 w 9029677"/>
                      <a:gd name="connsiteY101" fmla="*/ 0 h 12618"/>
                      <a:gd name="connsiteX102" fmla="*/ 5467130 w 9029677"/>
                      <a:gd name="connsiteY102" fmla="*/ 0 h 12618"/>
                      <a:gd name="connsiteX103" fmla="*/ 5473438 w 9029677"/>
                      <a:gd name="connsiteY103" fmla="*/ 6309 h 12618"/>
                      <a:gd name="connsiteX104" fmla="*/ 5467130 w 9029677"/>
                      <a:gd name="connsiteY104" fmla="*/ 12618 h 12618"/>
                      <a:gd name="connsiteX105" fmla="*/ 5213387 w 9029677"/>
                      <a:gd name="connsiteY105" fmla="*/ 12618 h 12618"/>
                      <a:gd name="connsiteX106" fmla="*/ 5086377 w 9029677"/>
                      <a:gd name="connsiteY106" fmla="*/ 12618 h 12618"/>
                      <a:gd name="connsiteX107" fmla="*/ 5080069 w 9029677"/>
                      <a:gd name="connsiteY107" fmla="*/ 6309 h 12618"/>
                      <a:gd name="connsiteX108" fmla="*/ 5086377 w 9029677"/>
                      <a:gd name="connsiteY108" fmla="*/ 0 h 12618"/>
                      <a:gd name="connsiteX109" fmla="*/ 5213387 w 9029677"/>
                      <a:gd name="connsiteY109" fmla="*/ 0 h 12618"/>
                      <a:gd name="connsiteX110" fmla="*/ 5219695 w 9029677"/>
                      <a:gd name="connsiteY110" fmla="*/ 6309 h 12618"/>
                      <a:gd name="connsiteX111" fmla="*/ 5213387 w 9029677"/>
                      <a:gd name="connsiteY111" fmla="*/ 12618 h 12618"/>
                      <a:gd name="connsiteX112" fmla="*/ 4959369 w 9029677"/>
                      <a:gd name="connsiteY112" fmla="*/ 12618 h 12618"/>
                      <a:gd name="connsiteX113" fmla="*/ 4832361 w 9029677"/>
                      <a:gd name="connsiteY113" fmla="*/ 12618 h 12618"/>
                      <a:gd name="connsiteX114" fmla="*/ 4826051 w 9029677"/>
                      <a:gd name="connsiteY114" fmla="*/ 6309 h 12618"/>
                      <a:gd name="connsiteX115" fmla="*/ 4832361 w 9029677"/>
                      <a:gd name="connsiteY115" fmla="*/ 0 h 12618"/>
                      <a:gd name="connsiteX116" fmla="*/ 4959369 w 9029677"/>
                      <a:gd name="connsiteY116" fmla="*/ 0 h 12618"/>
                      <a:gd name="connsiteX117" fmla="*/ 4965678 w 9029677"/>
                      <a:gd name="connsiteY117" fmla="*/ 6309 h 12618"/>
                      <a:gd name="connsiteX118" fmla="*/ 4959369 w 9029677"/>
                      <a:gd name="connsiteY118" fmla="*/ 12618 h 12618"/>
                      <a:gd name="connsiteX119" fmla="*/ 4705352 w 9029677"/>
                      <a:gd name="connsiteY119" fmla="*/ 12618 h 12618"/>
                      <a:gd name="connsiteX120" fmla="*/ 4578344 w 9029677"/>
                      <a:gd name="connsiteY120" fmla="*/ 12618 h 12618"/>
                      <a:gd name="connsiteX121" fmla="*/ 4572034 w 9029677"/>
                      <a:gd name="connsiteY121" fmla="*/ 6309 h 12618"/>
                      <a:gd name="connsiteX122" fmla="*/ 4578344 w 9029677"/>
                      <a:gd name="connsiteY122" fmla="*/ 0 h 12618"/>
                      <a:gd name="connsiteX123" fmla="*/ 4705352 w 9029677"/>
                      <a:gd name="connsiteY123" fmla="*/ 0 h 12618"/>
                      <a:gd name="connsiteX124" fmla="*/ 4711662 w 9029677"/>
                      <a:gd name="connsiteY124" fmla="*/ 6309 h 12618"/>
                      <a:gd name="connsiteX125" fmla="*/ 4705352 w 9029677"/>
                      <a:gd name="connsiteY125" fmla="*/ 12618 h 12618"/>
                      <a:gd name="connsiteX126" fmla="*/ 4451334 w 9029677"/>
                      <a:gd name="connsiteY126" fmla="*/ 12618 h 12618"/>
                      <a:gd name="connsiteX127" fmla="*/ 4324326 w 9029677"/>
                      <a:gd name="connsiteY127" fmla="*/ 12618 h 12618"/>
                      <a:gd name="connsiteX128" fmla="*/ 4318018 w 9029677"/>
                      <a:gd name="connsiteY128" fmla="*/ 6309 h 12618"/>
                      <a:gd name="connsiteX129" fmla="*/ 4324326 w 9029677"/>
                      <a:gd name="connsiteY129" fmla="*/ 0 h 12618"/>
                      <a:gd name="connsiteX130" fmla="*/ 4451334 w 9029677"/>
                      <a:gd name="connsiteY130" fmla="*/ 0 h 12618"/>
                      <a:gd name="connsiteX131" fmla="*/ 4457645 w 9029677"/>
                      <a:gd name="connsiteY131" fmla="*/ 6309 h 12618"/>
                      <a:gd name="connsiteX132" fmla="*/ 4451334 w 9029677"/>
                      <a:gd name="connsiteY132" fmla="*/ 12618 h 12618"/>
                      <a:gd name="connsiteX133" fmla="*/ 4197318 w 9029677"/>
                      <a:gd name="connsiteY133" fmla="*/ 12618 h 12618"/>
                      <a:gd name="connsiteX134" fmla="*/ 4070309 w 9029677"/>
                      <a:gd name="connsiteY134" fmla="*/ 12618 h 12618"/>
                      <a:gd name="connsiteX135" fmla="*/ 4064000 w 9029677"/>
                      <a:gd name="connsiteY135" fmla="*/ 6309 h 12618"/>
                      <a:gd name="connsiteX136" fmla="*/ 4070309 w 9029677"/>
                      <a:gd name="connsiteY136" fmla="*/ 0 h 12618"/>
                      <a:gd name="connsiteX137" fmla="*/ 4197318 w 9029677"/>
                      <a:gd name="connsiteY137" fmla="*/ 0 h 12618"/>
                      <a:gd name="connsiteX138" fmla="*/ 4203627 w 9029677"/>
                      <a:gd name="connsiteY138" fmla="*/ 6309 h 12618"/>
                      <a:gd name="connsiteX139" fmla="*/ 4197318 w 9029677"/>
                      <a:gd name="connsiteY139" fmla="*/ 12618 h 12618"/>
                      <a:gd name="connsiteX140" fmla="*/ 3943301 w 9029677"/>
                      <a:gd name="connsiteY140" fmla="*/ 12618 h 12618"/>
                      <a:gd name="connsiteX141" fmla="*/ 3816291 w 9029677"/>
                      <a:gd name="connsiteY141" fmla="*/ 12618 h 12618"/>
                      <a:gd name="connsiteX142" fmla="*/ 3809983 w 9029677"/>
                      <a:gd name="connsiteY142" fmla="*/ 6309 h 12618"/>
                      <a:gd name="connsiteX143" fmla="*/ 3816291 w 9029677"/>
                      <a:gd name="connsiteY143" fmla="*/ 0 h 12618"/>
                      <a:gd name="connsiteX144" fmla="*/ 3943301 w 9029677"/>
                      <a:gd name="connsiteY144" fmla="*/ 0 h 12618"/>
                      <a:gd name="connsiteX145" fmla="*/ 3949610 w 9029677"/>
                      <a:gd name="connsiteY145" fmla="*/ 6309 h 12618"/>
                      <a:gd name="connsiteX146" fmla="*/ 3943301 w 9029677"/>
                      <a:gd name="connsiteY146" fmla="*/ 12618 h 12618"/>
                      <a:gd name="connsiteX147" fmla="*/ 3689283 w 9029677"/>
                      <a:gd name="connsiteY147" fmla="*/ 12618 h 12618"/>
                      <a:gd name="connsiteX148" fmla="*/ 3562275 w 9029677"/>
                      <a:gd name="connsiteY148" fmla="*/ 12618 h 12618"/>
                      <a:gd name="connsiteX149" fmla="*/ 3555965 w 9029677"/>
                      <a:gd name="connsiteY149" fmla="*/ 6309 h 12618"/>
                      <a:gd name="connsiteX150" fmla="*/ 3562275 w 9029677"/>
                      <a:gd name="connsiteY150" fmla="*/ 0 h 12618"/>
                      <a:gd name="connsiteX151" fmla="*/ 3689283 w 9029677"/>
                      <a:gd name="connsiteY151" fmla="*/ 0 h 12618"/>
                      <a:gd name="connsiteX152" fmla="*/ 3695592 w 9029677"/>
                      <a:gd name="connsiteY152" fmla="*/ 6309 h 12618"/>
                      <a:gd name="connsiteX153" fmla="*/ 3689283 w 9029677"/>
                      <a:gd name="connsiteY153" fmla="*/ 12618 h 12618"/>
                      <a:gd name="connsiteX154" fmla="*/ 3435266 w 9029677"/>
                      <a:gd name="connsiteY154" fmla="*/ 12618 h 12618"/>
                      <a:gd name="connsiteX155" fmla="*/ 3308258 w 9029677"/>
                      <a:gd name="connsiteY155" fmla="*/ 12618 h 12618"/>
                      <a:gd name="connsiteX156" fmla="*/ 3301948 w 9029677"/>
                      <a:gd name="connsiteY156" fmla="*/ 6309 h 12618"/>
                      <a:gd name="connsiteX157" fmla="*/ 3308258 w 9029677"/>
                      <a:gd name="connsiteY157" fmla="*/ 0 h 12618"/>
                      <a:gd name="connsiteX158" fmla="*/ 3435266 w 9029677"/>
                      <a:gd name="connsiteY158" fmla="*/ 0 h 12618"/>
                      <a:gd name="connsiteX159" fmla="*/ 3441576 w 9029677"/>
                      <a:gd name="connsiteY159" fmla="*/ 6309 h 12618"/>
                      <a:gd name="connsiteX160" fmla="*/ 3435266 w 9029677"/>
                      <a:gd name="connsiteY160" fmla="*/ 12618 h 12618"/>
                      <a:gd name="connsiteX161" fmla="*/ 3181249 w 9029677"/>
                      <a:gd name="connsiteY161" fmla="*/ 12618 h 12618"/>
                      <a:gd name="connsiteX162" fmla="*/ 3054241 w 9029677"/>
                      <a:gd name="connsiteY162" fmla="*/ 12618 h 12618"/>
                      <a:gd name="connsiteX163" fmla="*/ 3047932 w 9029677"/>
                      <a:gd name="connsiteY163" fmla="*/ 6309 h 12618"/>
                      <a:gd name="connsiteX164" fmla="*/ 3054241 w 9029677"/>
                      <a:gd name="connsiteY164" fmla="*/ 0 h 12618"/>
                      <a:gd name="connsiteX165" fmla="*/ 3181249 w 9029677"/>
                      <a:gd name="connsiteY165" fmla="*/ 0 h 12618"/>
                      <a:gd name="connsiteX166" fmla="*/ 3187559 w 9029677"/>
                      <a:gd name="connsiteY166" fmla="*/ 6309 h 12618"/>
                      <a:gd name="connsiteX167" fmla="*/ 3181249 w 9029677"/>
                      <a:gd name="connsiteY167" fmla="*/ 12618 h 12618"/>
                      <a:gd name="connsiteX168" fmla="*/ 2927233 w 9029677"/>
                      <a:gd name="connsiteY168" fmla="*/ 12618 h 12618"/>
                      <a:gd name="connsiteX169" fmla="*/ 2800223 w 9029677"/>
                      <a:gd name="connsiteY169" fmla="*/ 12618 h 12618"/>
                      <a:gd name="connsiteX170" fmla="*/ 2793914 w 9029677"/>
                      <a:gd name="connsiteY170" fmla="*/ 6309 h 12618"/>
                      <a:gd name="connsiteX171" fmla="*/ 2800223 w 9029677"/>
                      <a:gd name="connsiteY171" fmla="*/ 0 h 12618"/>
                      <a:gd name="connsiteX172" fmla="*/ 2927233 w 9029677"/>
                      <a:gd name="connsiteY172" fmla="*/ 0 h 12618"/>
                      <a:gd name="connsiteX173" fmla="*/ 2933541 w 9029677"/>
                      <a:gd name="connsiteY173" fmla="*/ 6309 h 12618"/>
                      <a:gd name="connsiteX174" fmla="*/ 2927233 w 9029677"/>
                      <a:gd name="connsiteY174" fmla="*/ 12618 h 12618"/>
                      <a:gd name="connsiteX175" fmla="*/ 2673215 w 9029677"/>
                      <a:gd name="connsiteY175" fmla="*/ 12618 h 12618"/>
                      <a:gd name="connsiteX176" fmla="*/ 2546206 w 9029677"/>
                      <a:gd name="connsiteY176" fmla="*/ 12618 h 12618"/>
                      <a:gd name="connsiteX177" fmla="*/ 2539897 w 9029677"/>
                      <a:gd name="connsiteY177" fmla="*/ 6309 h 12618"/>
                      <a:gd name="connsiteX178" fmla="*/ 2546206 w 9029677"/>
                      <a:gd name="connsiteY178" fmla="*/ 0 h 12618"/>
                      <a:gd name="connsiteX179" fmla="*/ 2673215 w 9029677"/>
                      <a:gd name="connsiteY179" fmla="*/ 0 h 12618"/>
                      <a:gd name="connsiteX180" fmla="*/ 2679524 w 9029677"/>
                      <a:gd name="connsiteY180" fmla="*/ 6309 h 12618"/>
                      <a:gd name="connsiteX181" fmla="*/ 2673215 w 9029677"/>
                      <a:gd name="connsiteY181" fmla="*/ 12618 h 12618"/>
                      <a:gd name="connsiteX182" fmla="*/ 2419198 w 9029677"/>
                      <a:gd name="connsiteY182" fmla="*/ 12618 h 12618"/>
                      <a:gd name="connsiteX183" fmla="*/ 2292190 w 9029677"/>
                      <a:gd name="connsiteY183" fmla="*/ 12618 h 12618"/>
                      <a:gd name="connsiteX184" fmla="*/ 2285880 w 9029677"/>
                      <a:gd name="connsiteY184" fmla="*/ 6309 h 12618"/>
                      <a:gd name="connsiteX185" fmla="*/ 2292190 w 9029677"/>
                      <a:gd name="connsiteY185" fmla="*/ 0 h 12618"/>
                      <a:gd name="connsiteX186" fmla="*/ 2419198 w 9029677"/>
                      <a:gd name="connsiteY186" fmla="*/ 0 h 12618"/>
                      <a:gd name="connsiteX187" fmla="*/ 2425506 w 9029677"/>
                      <a:gd name="connsiteY187" fmla="*/ 6309 h 12618"/>
                      <a:gd name="connsiteX188" fmla="*/ 2419198 w 9029677"/>
                      <a:gd name="connsiteY188" fmla="*/ 12618 h 12618"/>
                      <a:gd name="connsiteX189" fmla="*/ 2165180 w 9029677"/>
                      <a:gd name="connsiteY189" fmla="*/ 12618 h 12618"/>
                      <a:gd name="connsiteX190" fmla="*/ 2038172 w 9029677"/>
                      <a:gd name="connsiteY190" fmla="*/ 12618 h 12618"/>
                      <a:gd name="connsiteX191" fmla="*/ 2031862 w 9029677"/>
                      <a:gd name="connsiteY191" fmla="*/ 6309 h 12618"/>
                      <a:gd name="connsiteX192" fmla="*/ 2038172 w 9029677"/>
                      <a:gd name="connsiteY192" fmla="*/ 0 h 12618"/>
                      <a:gd name="connsiteX193" fmla="*/ 2165180 w 9029677"/>
                      <a:gd name="connsiteY193" fmla="*/ 0 h 12618"/>
                      <a:gd name="connsiteX194" fmla="*/ 2171490 w 9029677"/>
                      <a:gd name="connsiteY194" fmla="*/ 6309 h 12618"/>
                      <a:gd name="connsiteX195" fmla="*/ 2165180 w 9029677"/>
                      <a:gd name="connsiteY195" fmla="*/ 12618 h 12618"/>
                      <a:gd name="connsiteX196" fmla="*/ 1911163 w 9029677"/>
                      <a:gd name="connsiteY196" fmla="*/ 12618 h 12618"/>
                      <a:gd name="connsiteX197" fmla="*/ 1784155 w 9029677"/>
                      <a:gd name="connsiteY197" fmla="*/ 12618 h 12618"/>
                      <a:gd name="connsiteX198" fmla="*/ 1777846 w 9029677"/>
                      <a:gd name="connsiteY198" fmla="*/ 6309 h 12618"/>
                      <a:gd name="connsiteX199" fmla="*/ 1784155 w 9029677"/>
                      <a:gd name="connsiteY199" fmla="*/ 0 h 12618"/>
                      <a:gd name="connsiteX200" fmla="*/ 1911163 w 9029677"/>
                      <a:gd name="connsiteY200" fmla="*/ 0 h 12618"/>
                      <a:gd name="connsiteX201" fmla="*/ 1917473 w 9029677"/>
                      <a:gd name="connsiteY201" fmla="*/ 6309 h 12618"/>
                      <a:gd name="connsiteX202" fmla="*/ 1911163 w 9029677"/>
                      <a:gd name="connsiteY202" fmla="*/ 12618 h 12618"/>
                      <a:gd name="connsiteX203" fmla="*/ 1657147 w 9029677"/>
                      <a:gd name="connsiteY203" fmla="*/ 12618 h 12618"/>
                      <a:gd name="connsiteX204" fmla="*/ 1530137 w 9029677"/>
                      <a:gd name="connsiteY204" fmla="*/ 12618 h 12618"/>
                      <a:gd name="connsiteX205" fmla="*/ 1523829 w 9029677"/>
                      <a:gd name="connsiteY205" fmla="*/ 6309 h 12618"/>
                      <a:gd name="connsiteX206" fmla="*/ 1530137 w 9029677"/>
                      <a:gd name="connsiteY206" fmla="*/ 0 h 12618"/>
                      <a:gd name="connsiteX207" fmla="*/ 1657147 w 9029677"/>
                      <a:gd name="connsiteY207" fmla="*/ 0 h 12618"/>
                      <a:gd name="connsiteX208" fmla="*/ 1663455 w 9029677"/>
                      <a:gd name="connsiteY208" fmla="*/ 6309 h 12618"/>
                      <a:gd name="connsiteX209" fmla="*/ 1657147 w 9029677"/>
                      <a:gd name="connsiteY209" fmla="*/ 12618 h 12618"/>
                      <a:gd name="connsiteX210" fmla="*/ 1403129 w 9029677"/>
                      <a:gd name="connsiteY210" fmla="*/ 12618 h 12618"/>
                      <a:gd name="connsiteX211" fmla="*/ 1276120 w 9029677"/>
                      <a:gd name="connsiteY211" fmla="*/ 12618 h 12618"/>
                      <a:gd name="connsiteX212" fmla="*/ 1269811 w 9029677"/>
                      <a:gd name="connsiteY212" fmla="*/ 6309 h 12618"/>
                      <a:gd name="connsiteX213" fmla="*/ 1276120 w 9029677"/>
                      <a:gd name="connsiteY213" fmla="*/ 0 h 12618"/>
                      <a:gd name="connsiteX214" fmla="*/ 1403129 w 9029677"/>
                      <a:gd name="connsiteY214" fmla="*/ 0 h 12618"/>
                      <a:gd name="connsiteX215" fmla="*/ 1409438 w 9029677"/>
                      <a:gd name="connsiteY215" fmla="*/ 6309 h 12618"/>
                      <a:gd name="connsiteX216" fmla="*/ 1403129 w 9029677"/>
                      <a:gd name="connsiteY216" fmla="*/ 12618 h 12618"/>
                      <a:gd name="connsiteX217" fmla="*/ 1149112 w 9029677"/>
                      <a:gd name="connsiteY217" fmla="*/ 12618 h 12618"/>
                      <a:gd name="connsiteX218" fmla="*/ 1022104 w 9029677"/>
                      <a:gd name="connsiteY218" fmla="*/ 12618 h 12618"/>
                      <a:gd name="connsiteX219" fmla="*/ 1015794 w 9029677"/>
                      <a:gd name="connsiteY219" fmla="*/ 6309 h 12618"/>
                      <a:gd name="connsiteX220" fmla="*/ 1022104 w 9029677"/>
                      <a:gd name="connsiteY220" fmla="*/ 0 h 12618"/>
                      <a:gd name="connsiteX221" fmla="*/ 1149112 w 9029677"/>
                      <a:gd name="connsiteY221" fmla="*/ 0 h 12618"/>
                      <a:gd name="connsiteX222" fmla="*/ 1155421 w 9029677"/>
                      <a:gd name="connsiteY222" fmla="*/ 6309 h 12618"/>
                      <a:gd name="connsiteX223" fmla="*/ 1149112 w 9029677"/>
                      <a:gd name="connsiteY223" fmla="*/ 12618 h 12618"/>
                      <a:gd name="connsiteX224" fmla="*/ 895094 w 9029677"/>
                      <a:gd name="connsiteY224" fmla="*/ 12618 h 12618"/>
                      <a:gd name="connsiteX225" fmla="*/ 768086 w 9029677"/>
                      <a:gd name="connsiteY225" fmla="*/ 12618 h 12618"/>
                      <a:gd name="connsiteX226" fmla="*/ 761776 w 9029677"/>
                      <a:gd name="connsiteY226" fmla="*/ 6309 h 12618"/>
                      <a:gd name="connsiteX227" fmla="*/ 768086 w 9029677"/>
                      <a:gd name="connsiteY227" fmla="*/ 0 h 12618"/>
                      <a:gd name="connsiteX228" fmla="*/ 895094 w 9029677"/>
                      <a:gd name="connsiteY228" fmla="*/ 0 h 12618"/>
                      <a:gd name="connsiteX229" fmla="*/ 901405 w 9029677"/>
                      <a:gd name="connsiteY229" fmla="*/ 6309 h 12618"/>
                      <a:gd name="connsiteX230" fmla="*/ 895094 w 9029677"/>
                      <a:gd name="connsiteY230" fmla="*/ 12618 h 12618"/>
                      <a:gd name="connsiteX231" fmla="*/ 641077 w 9029677"/>
                      <a:gd name="connsiteY231" fmla="*/ 12618 h 12618"/>
                      <a:gd name="connsiteX232" fmla="*/ 514069 w 9029677"/>
                      <a:gd name="connsiteY232" fmla="*/ 12618 h 12618"/>
                      <a:gd name="connsiteX233" fmla="*/ 507760 w 9029677"/>
                      <a:gd name="connsiteY233" fmla="*/ 6309 h 12618"/>
                      <a:gd name="connsiteX234" fmla="*/ 514069 w 9029677"/>
                      <a:gd name="connsiteY234" fmla="*/ 0 h 12618"/>
                      <a:gd name="connsiteX235" fmla="*/ 641077 w 9029677"/>
                      <a:gd name="connsiteY235" fmla="*/ 0 h 12618"/>
                      <a:gd name="connsiteX236" fmla="*/ 647387 w 9029677"/>
                      <a:gd name="connsiteY236" fmla="*/ 6309 h 12618"/>
                      <a:gd name="connsiteX237" fmla="*/ 641077 w 9029677"/>
                      <a:gd name="connsiteY237" fmla="*/ 12618 h 12618"/>
                      <a:gd name="connsiteX238" fmla="*/ 387061 w 9029677"/>
                      <a:gd name="connsiteY238" fmla="*/ 12618 h 12618"/>
                      <a:gd name="connsiteX239" fmla="*/ 260326 w 9029677"/>
                      <a:gd name="connsiteY239" fmla="*/ 12618 h 12618"/>
                      <a:gd name="connsiteX240" fmla="*/ 254017 w 9029677"/>
                      <a:gd name="connsiteY240" fmla="*/ 6309 h 12618"/>
                      <a:gd name="connsiteX241" fmla="*/ 260326 w 9029677"/>
                      <a:gd name="connsiteY241" fmla="*/ 0 h 12618"/>
                      <a:gd name="connsiteX242" fmla="*/ 387334 w 9029677"/>
                      <a:gd name="connsiteY242" fmla="*/ 0 h 12618"/>
                      <a:gd name="connsiteX243" fmla="*/ 393644 w 9029677"/>
                      <a:gd name="connsiteY243" fmla="*/ 6309 h 12618"/>
                      <a:gd name="connsiteX244" fmla="*/ 387061 w 9029677"/>
                      <a:gd name="connsiteY244" fmla="*/ 12618 h 12618"/>
                      <a:gd name="connsiteX245" fmla="*/ 133318 w 9029677"/>
                      <a:gd name="connsiteY245" fmla="*/ 12618 h 12618"/>
                      <a:gd name="connsiteX246" fmla="*/ 6309 w 9029677"/>
                      <a:gd name="connsiteY246" fmla="*/ 12618 h 12618"/>
                      <a:gd name="connsiteX247" fmla="*/ 0 w 9029677"/>
                      <a:gd name="connsiteY247" fmla="*/ 6309 h 12618"/>
                      <a:gd name="connsiteX248" fmla="*/ 6309 w 9029677"/>
                      <a:gd name="connsiteY248" fmla="*/ 0 h 12618"/>
                      <a:gd name="connsiteX249" fmla="*/ 133318 w 9029677"/>
                      <a:gd name="connsiteY249" fmla="*/ 0 h 12618"/>
                      <a:gd name="connsiteX250" fmla="*/ 139627 w 9029677"/>
                      <a:gd name="connsiteY250" fmla="*/ 6309 h 12618"/>
                      <a:gd name="connsiteX251" fmla="*/ 133318 w 9029677"/>
                      <a:gd name="connsiteY251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</a:cxnLst>
                    <a:rect l="l" t="t" r="r" b="b"/>
                    <a:pathLst>
                      <a:path w="9029677" h="12618">
                        <a:moveTo>
                          <a:pt x="9023369" y="12618"/>
                        </a:moveTo>
                        <a:lnTo>
                          <a:pt x="8896361" y="12618"/>
                        </a:lnTo>
                        <a:cubicBezTo>
                          <a:pt x="8892794" y="12618"/>
                          <a:pt x="8890051" y="9875"/>
                          <a:pt x="8890051" y="6309"/>
                        </a:cubicBezTo>
                        <a:cubicBezTo>
                          <a:pt x="8890051" y="2743"/>
                          <a:pt x="8892794" y="0"/>
                          <a:pt x="8896361" y="0"/>
                        </a:cubicBezTo>
                        <a:lnTo>
                          <a:pt x="9023369" y="0"/>
                        </a:lnTo>
                        <a:cubicBezTo>
                          <a:pt x="9026935" y="0"/>
                          <a:pt x="9029678" y="2743"/>
                          <a:pt x="9029678" y="6309"/>
                        </a:cubicBezTo>
                        <a:cubicBezTo>
                          <a:pt x="9029678" y="9875"/>
                          <a:pt x="9026935" y="12618"/>
                          <a:pt x="9023369" y="12618"/>
                        </a:cubicBezTo>
                        <a:close/>
                        <a:moveTo>
                          <a:pt x="8769352" y="12618"/>
                        </a:moveTo>
                        <a:lnTo>
                          <a:pt x="8642344" y="12618"/>
                        </a:lnTo>
                        <a:cubicBezTo>
                          <a:pt x="8638777" y="12618"/>
                          <a:pt x="8636033" y="9875"/>
                          <a:pt x="8636033" y="6309"/>
                        </a:cubicBezTo>
                        <a:cubicBezTo>
                          <a:pt x="8636033" y="2743"/>
                          <a:pt x="8638777" y="0"/>
                          <a:pt x="8642344" y="0"/>
                        </a:cubicBezTo>
                        <a:lnTo>
                          <a:pt x="8769352" y="0"/>
                        </a:lnTo>
                        <a:cubicBezTo>
                          <a:pt x="8772919" y="0"/>
                          <a:pt x="8775662" y="2743"/>
                          <a:pt x="8775662" y="6309"/>
                        </a:cubicBezTo>
                        <a:cubicBezTo>
                          <a:pt x="8775662" y="9875"/>
                          <a:pt x="8772919" y="12618"/>
                          <a:pt x="8769352" y="12618"/>
                        </a:cubicBezTo>
                        <a:close/>
                        <a:moveTo>
                          <a:pt x="8515334" y="12618"/>
                        </a:moveTo>
                        <a:lnTo>
                          <a:pt x="8388326" y="12618"/>
                        </a:lnTo>
                        <a:cubicBezTo>
                          <a:pt x="8384761" y="12618"/>
                          <a:pt x="8382018" y="9875"/>
                          <a:pt x="8382018" y="6309"/>
                        </a:cubicBezTo>
                        <a:cubicBezTo>
                          <a:pt x="8382018" y="2743"/>
                          <a:pt x="8384761" y="0"/>
                          <a:pt x="8388326" y="0"/>
                        </a:cubicBezTo>
                        <a:lnTo>
                          <a:pt x="8515334" y="0"/>
                        </a:lnTo>
                        <a:cubicBezTo>
                          <a:pt x="8518901" y="0"/>
                          <a:pt x="8521644" y="2743"/>
                          <a:pt x="8521644" y="6309"/>
                        </a:cubicBezTo>
                        <a:cubicBezTo>
                          <a:pt x="8521644" y="9875"/>
                          <a:pt x="8518901" y="12618"/>
                          <a:pt x="8515334" y="12618"/>
                        </a:cubicBezTo>
                        <a:close/>
                        <a:moveTo>
                          <a:pt x="8261318" y="12618"/>
                        </a:moveTo>
                        <a:lnTo>
                          <a:pt x="8134309" y="12618"/>
                        </a:lnTo>
                        <a:cubicBezTo>
                          <a:pt x="8130743" y="12618"/>
                          <a:pt x="8128000" y="9875"/>
                          <a:pt x="8128000" y="6309"/>
                        </a:cubicBezTo>
                        <a:cubicBezTo>
                          <a:pt x="8128000" y="2743"/>
                          <a:pt x="8130743" y="0"/>
                          <a:pt x="8134309" y="0"/>
                        </a:cubicBezTo>
                        <a:lnTo>
                          <a:pt x="8261318" y="0"/>
                        </a:lnTo>
                        <a:cubicBezTo>
                          <a:pt x="8264884" y="0"/>
                          <a:pt x="8267627" y="2743"/>
                          <a:pt x="8267627" y="6309"/>
                        </a:cubicBezTo>
                        <a:cubicBezTo>
                          <a:pt x="8267627" y="9875"/>
                          <a:pt x="8264884" y="12618"/>
                          <a:pt x="8261318" y="12618"/>
                        </a:cubicBezTo>
                        <a:close/>
                        <a:moveTo>
                          <a:pt x="8007301" y="12618"/>
                        </a:moveTo>
                        <a:lnTo>
                          <a:pt x="7880292" y="12618"/>
                        </a:lnTo>
                        <a:cubicBezTo>
                          <a:pt x="7876726" y="12618"/>
                          <a:pt x="7873983" y="9875"/>
                          <a:pt x="7873983" y="6309"/>
                        </a:cubicBezTo>
                        <a:cubicBezTo>
                          <a:pt x="7873983" y="2743"/>
                          <a:pt x="7876726" y="0"/>
                          <a:pt x="7880292" y="0"/>
                        </a:cubicBezTo>
                        <a:lnTo>
                          <a:pt x="8007301" y="0"/>
                        </a:lnTo>
                        <a:cubicBezTo>
                          <a:pt x="8010867" y="0"/>
                          <a:pt x="8013610" y="2743"/>
                          <a:pt x="8013610" y="6309"/>
                        </a:cubicBezTo>
                        <a:cubicBezTo>
                          <a:pt x="8013610" y="9875"/>
                          <a:pt x="8010867" y="12618"/>
                          <a:pt x="8007301" y="12618"/>
                        </a:cubicBezTo>
                        <a:close/>
                        <a:moveTo>
                          <a:pt x="7753284" y="12618"/>
                        </a:moveTo>
                        <a:lnTo>
                          <a:pt x="7626276" y="12618"/>
                        </a:lnTo>
                        <a:cubicBezTo>
                          <a:pt x="7622709" y="12618"/>
                          <a:pt x="7619965" y="9875"/>
                          <a:pt x="7619965" y="6309"/>
                        </a:cubicBezTo>
                        <a:cubicBezTo>
                          <a:pt x="7619965" y="2743"/>
                          <a:pt x="7622709" y="0"/>
                          <a:pt x="7626276" y="0"/>
                        </a:cubicBezTo>
                        <a:lnTo>
                          <a:pt x="7753284" y="0"/>
                        </a:lnTo>
                        <a:cubicBezTo>
                          <a:pt x="7756849" y="0"/>
                          <a:pt x="7759592" y="2743"/>
                          <a:pt x="7759592" y="6309"/>
                        </a:cubicBezTo>
                        <a:cubicBezTo>
                          <a:pt x="7759592" y="9875"/>
                          <a:pt x="7756849" y="12618"/>
                          <a:pt x="7753284" y="12618"/>
                        </a:cubicBezTo>
                        <a:close/>
                        <a:moveTo>
                          <a:pt x="7499266" y="12618"/>
                        </a:moveTo>
                        <a:lnTo>
                          <a:pt x="7372258" y="12618"/>
                        </a:lnTo>
                        <a:cubicBezTo>
                          <a:pt x="7368691" y="12618"/>
                          <a:pt x="7365948" y="9875"/>
                          <a:pt x="7365948" y="6309"/>
                        </a:cubicBezTo>
                        <a:cubicBezTo>
                          <a:pt x="7365948" y="2743"/>
                          <a:pt x="7368691" y="0"/>
                          <a:pt x="7372258" y="0"/>
                        </a:cubicBezTo>
                        <a:lnTo>
                          <a:pt x="7499266" y="0"/>
                        </a:lnTo>
                        <a:cubicBezTo>
                          <a:pt x="7502833" y="0"/>
                          <a:pt x="7505576" y="2743"/>
                          <a:pt x="7505576" y="6309"/>
                        </a:cubicBezTo>
                        <a:cubicBezTo>
                          <a:pt x="7505576" y="9875"/>
                          <a:pt x="7502833" y="12618"/>
                          <a:pt x="7499266" y="12618"/>
                        </a:cubicBezTo>
                        <a:close/>
                        <a:moveTo>
                          <a:pt x="7245249" y="12618"/>
                        </a:moveTo>
                        <a:lnTo>
                          <a:pt x="7118241" y="12618"/>
                        </a:lnTo>
                        <a:cubicBezTo>
                          <a:pt x="7114675" y="12618"/>
                          <a:pt x="7111932" y="9875"/>
                          <a:pt x="7111932" y="6309"/>
                        </a:cubicBezTo>
                        <a:cubicBezTo>
                          <a:pt x="7111932" y="2743"/>
                          <a:pt x="7114675" y="0"/>
                          <a:pt x="7118241" y="0"/>
                        </a:cubicBezTo>
                        <a:lnTo>
                          <a:pt x="7245249" y="0"/>
                        </a:lnTo>
                        <a:cubicBezTo>
                          <a:pt x="7248816" y="0"/>
                          <a:pt x="7251559" y="2743"/>
                          <a:pt x="7251559" y="6309"/>
                        </a:cubicBezTo>
                        <a:cubicBezTo>
                          <a:pt x="7251559" y="9875"/>
                          <a:pt x="7248816" y="12618"/>
                          <a:pt x="7245249" y="12618"/>
                        </a:cubicBezTo>
                        <a:close/>
                        <a:moveTo>
                          <a:pt x="6991233" y="12618"/>
                        </a:moveTo>
                        <a:lnTo>
                          <a:pt x="6864223" y="12618"/>
                        </a:lnTo>
                        <a:cubicBezTo>
                          <a:pt x="6860658" y="12618"/>
                          <a:pt x="6857915" y="9875"/>
                          <a:pt x="6857915" y="6309"/>
                        </a:cubicBezTo>
                        <a:cubicBezTo>
                          <a:pt x="6857915" y="2743"/>
                          <a:pt x="6860658" y="0"/>
                          <a:pt x="6864223" y="0"/>
                        </a:cubicBezTo>
                        <a:lnTo>
                          <a:pt x="6991233" y="0"/>
                        </a:lnTo>
                        <a:cubicBezTo>
                          <a:pt x="6994798" y="0"/>
                          <a:pt x="6997541" y="2743"/>
                          <a:pt x="6997541" y="6309"/>
                        </a:cubicBezTo>
                        <a:cubicBezTo>
                          <a:pt x="6997541" y="9875"/>
                          <a:pt x="6994798" y="12618"/>
                          <a:pt x="6991233" y="12618"/>
                        </a:cubicBezTo>
                        <a:close/>
                        <a:moveTo>
                          <a:pt x="6737215" y="12618"/>
                        </a:moveTo>
                        <a:lnTo>
                          <a:pt x="6610206" y="12618"/>
                        </a:lnTo>
                        <a:cubicBezTo>
                          <a:pt x="6606640" y="12618"/>
                          <a:pt x="6603897" y="9875"/>
                          <a:pt x="6603897" y="6309"/>
                        </a:cubicBezTo>
                        <a:cubicBezTo>
                          <a:pt x="6603897" y="2743"/>
                          <a:pt x="6606640" y="0"/>
                          <a:pt x="6610206" y="0"/>
                        </a:cubicBezTo>
                        <a:lnTo>
                          <a:pt x="6737215" y="0"/>
                        </a:lnTo>
                        <a:cubicBezTo>
                          <a:pt x="6740781" y="0"/>
                          <a:pt x="6743524" y="2743"/>
                          <a:pt x="6743524" y="6309"/>
                        </a:cubicBezTo>
                        <a:cubicBezTo>
                          <a:pt x="6743524" y="9875"/>
                          <a:pt x="6740781" y="12618"/>
                          <a:pt x="6737215" y="12618"/>
                        </a:cubicBezTo>
                        <a:close/>
                        <a:moveTo>
                          <a:pt x="6483198" y="12618"/>
                        </a:moveTo>
                        <a:lnTo>
                          <a:pt x="6356190" y="12618"/>
                        </a:lnTo>
                        <a:cubicBezTo>
                          <a:pt x="6352623" y="12618"/>
                          <a:pt x="6349880" y="9875"/>
                          <a:pt x="6349880" y="6309"/>
                        </a:cubicBezTo>
                        <a:cubicBezTo>
                          <a:pt x="6349880" y="2743"/>
                          <a:pt x="6352623" y="0"/>
                          <a:pt x="6356190" y="0"/>
                        </a:cubicBezTo>
                        <a:lnTo>
                          <a:pt x="6483198" y="0"/>
                        </a:lnTo>
                        <a:cubicBezTo>
                          <a:pt x="6486763" y="0"/>
                          <a:pt x="6489507" y="2743"/>
                          <a:pt x="6489507" y="6309"/>
                        </a:cubicBezTo>
                        <a:cubicBezTo>
                          <a:pt x="6489507" y="9875"/>
                          <a:pt x="6486763" y="12618"/>
                          <a:pt x="6483198" y="12618"/>
                        </a:cubicBezTo>
                        <a:close/>
                        <a:moveTo>
                          <a:pt x="6229180" y="12618"/>
                        </a:moveTo>
                        <a:lnTo>
                          <a:pt x="6102172" y="12618"/>
                        </a:lnTo>
                        <a:cubicBezTo>
                          <a:pt x="6098605" y="12618"/>
                          <a:pt x="6095862" y="9875"/>
                          <a:pt x="6095862" y="6309"/>
                        </a:cubicBezTo>
                        <a:cubicBezTo>
                          <a:pt x="6095862" y="2743"/>
                          <a:pt x="6098605" y="0"/>
                          <a:pt x="6102172" y="0"/>
                        </a:cubicBezTo>
                        <a:lnTo>
                          <a:pt x="6229180" y="0"/>
                        </a:lnTo>
                        <a:cubicBezTo>
                          <a:pt x="6232747" y="0"/>
                          <a:pt x="6235490" y="2743"/>
                          <a:pt x="6235490" y="6309"/>
                        </a:cubicBezTo>
                        <a:cubicBezTo>
                          <a:pt x="6235490" y="9875"/>
                          <a:pt x="6232747" y="12618"/>
                          <a:pt x="6229180" y="12618"/>
                        </a:cubicBezTo>
                        <a:close/>
                        <a:moveTo>
                          <a:pt x="5975163" y="12618"/>
                        </a:moveTo>
                        <a:lnTo>
                          <a:pt x="5848155" y="12618"/>
                        </a:lnTo>
                        <a:cubicBezTo>
                          <a:pt x="5844589" y="12618"/>
                          <a:pt x="5841846" y="9875"/>
                          <a:pt x="5841846" y="6309"/>
                        </a:cubicBezTo>
                        <a:cubicBezTo>
                          <a:pt x="5841846" y="2743"/>
                          <a:pt x="5844589" y="0"/>
                          <a:pt x="5848155" y="0"/>
                        </a:cubicBezTo>
                        <a:lnTo>
                          <a:pt x="5975163" y="0"/>
                        </a:lnTo>
                        <a:cubicBezTo>
                          <a:pt x="5978730" y="0"/>
                          <a:pt x="5981473" y="2743"/>
                          <a:pt x="5981473" y="6309"/>
                        </a:cubicBezTo>
                        <a:cubicBezTo>
                          <a:pt x="5981473" y="9875"/>
                          <a:pt x="5978730" y="12618"/>
                          <a:pt x="5975163" y="12618"/>
                        </a:cubicBezTo>
                        <a:close/>
                        <a:moveTo>
                          <a:pt x="5721147" y="12618"/>
                        </a:moveTo>
                        <a:lnTo>
                          <a:pt x="5594138" y="12618"/>
                        </a:lnTo>
                        <a:cubicBezTo>
                          <a:pt x="5590572" y="12618"/>
                          <a:pt x="5587829" y="9875"/>
                          <a:pt x="5587829" y="6309"/>
                        </a:cubicBezTo>
                        <a:cubicBezTo>
                          <a:pt x="5587829" y="2743"/>
                          <a:pt x="5590572" y="0"/>
                          <a:pt x="5594138" y="0"/>
                        </a:cubicBezTo>
                        <a:lnTo>
                          <a:pt x="5721147" y="0"/>
                        </a:lnTo>
                        <a:cubicBezTo>
                          <a:pt x="5724713" y="0"/>
                          <a:pt x="5727456" y="2743"/>
                          <a:pt x="5727456" y="6309"/>
                        </a:cubicBezTo>
                        <a:cubicBezTo>
                          <a:pt x="5727456" y="9875"/>
                          <a:pt x="5724713" y="12618"/>
                          <a:pt x="5721147" y="12618"/>
                        </a:cubicBezTo>
                        <a:close/>
                        <a:moveTo>
                          <a:pt x="5467130" y="12618"/>
                        </a:moveTo>
                        <a:lnTo>
                          <a:pt x="5340120" y="12618"/>
                        </a:lnTo>
                        <a:cubicBezTo>
                          <a:pt x="5336555" y="12618"/>
                          <a:pt x="5333811" y="9875"/>
                          <a:pt x="5333811" y="6309"/>
                        </a:cubicBezTo>
                        <a:cubicBezTo>
                          <a:pt x="5333811" y="2743"/>
                          <a:pt x="5336555" y="0"/>
                          <a:pt x="5340120" y="0"/>
                        </a:cubicBezTo>
                        <a:lnTo>
                          <a:pt x="5467130" y="0"/>
                        </a:lnTo>
                        <a:cubicBezTo>
                          <a:pt x="5470695" y="0"/>
                          <a:pt x="5473438" y="2743"/>
                          <a:pt x="5473438" y="6309"/>
                        </a:cubicBezTo>
                        <a:cubicBezTo>
                          <a:pt x="5473438" y="9875"/>
                          <a:pt x="5470695" y="12618"/>
                          <a:pt x="5467130" y="12618"/>
                        </a:cubicBezTo>
                        <a:close/>
                        <a:moveTo>
                          <a:pt x="5213387" y="12618"/>
                        </a:moveTo>
                        <a:lnTo>
                          <a:pt x="5086377" y="12618"/>
                        </a:lnTo>
                        <a:cubicBezTo>
                          <a:pt x="5082812" y="12618"/>
                          <a:pt x="5080069" y="9875"/>
                          <a:pt x="5080069" y="6309"/>
                        </a:cubicBezTo>
                        <a:cubicBezTo>
                          <a:pt x="5080069" y="2743"/>
                          <a:pt x="5082812" y="0"/>
                          <a:pt x="5086377" y="0"/>
                        </a:cubicBezTo>
                        <a:lnTo>
                          <a:pt x="5213387" y="0"/>
                        </a:lnTo>
                        <a:cubicBezTo>
                          <a:pt x="5216952" y="0"/>
                          <a:pt x="5219695" y="2743"/>
                          <a:pt x="5219695" y="6309"/>
                        </a:cubicBezTo>
                        <a:cubicBezTo>
                          <a:pt x="5219695" y="9875"/>
                          <a:pt x="5216678" y="12618"/>
                          <a:pt x="5213387" y="12618"/>
                        </a:cubicBezTo>
                        <a:close/>
                        <a:moveTo>
                          <a:pt x="4959369" y="12618"/>
                        </a:moveTo>
                        <a:lnTo>
                          <a:pt x="4832361" y="12618"/>
                        </a:lnTo>
                        <a:cubicBezTo>
                          <a:pt x="4828794" y="12618"/>
                          <a:pt x="4826051" y="9875"/>
                          <a:pt x="4826051" y="6309"/>
                        </a:cubicBezTo>
                        <a:cubicBezTo>
                          <a:pt x="4826051" y="2743"/>
                          <a:pt x="4828794" y="0"/>
                          <a:pt x="4832361" y="0"/>
                        </a:cubicBezTo>
                        <a:lnTo>
                          <a:pt x="4959369" y="0"/>
                        </a:lnTo>
                        <a:cubicBezTo>
                          <a:pt x="4962935" y="0"/>
                          <a:pt x="4965678" y="2743"/>
                          <a:pt x="4965678" y="6309"/>
                        </a:cubicBezTo>
                        <a:cubicBezTo>
                          <a:pt x="4965678" y="9875"/>
                          <a:pt x="4962662" y="12618"/>
                          <a:pt x="4959369" y="12618"/>
                        </a:cubicBezTo>
                        <a:close/>
                        <a:moveTo>
                          <a:pt x="4705352" y="12618"/>
                        </a:moveTo>
                        <a:lnTo>
                          <a:pt x="4578344" y="12618"/>
                        </a:lnTo>
                        <a:cubicBezTo>
                          <a:pt x="4574777" y="12618"/>
                          <a:pt x="4572034" y="9875"/>
                          <a:pt x="4572034" y="6309"/>
                        </a:cubicBezTo>
                        <a:cubicBezTo>
                          <a:pt x="4572034" y="2743"/>
                          <a:pt x="4574777" y="0"/>
                          <a:pt x="4578344" y="0"/>
                        </a:cubicBezTo>
                        <a:lnTo>
                          <a:pt x="4705352" y="0"/>
                        </a:lnTo>
                        <a:cubicBezTo>
                          <a:pt x="4708919" y="0"/>
                          <a:pt x="4711662" y="2743"/>
                          <a:pt x="4711662" y="6309"/>
                        </a:cubicBezTo>
                        <a:cubicBezTo>
                          <a:pt x="4711662" y="9875"/>
                          <a:pt x="4708644" y="12618"/>
                          <a:pt x="4705352" y="12618"/>
                        </a:cubicBezTo>
                        <a:close/>
                        <a:moveTo>
                          <a:pt x="4451334" y="12618"/>
                        </a:moveTo>
                        <a:lnTo>
                          <a:pt x="4324326" y="12618"/>
                        </a:lnTo>
                        <a:cubicBezTo>
                          <a:pt x="4320761" y="12618"/>
                          <a:pt x="4318018" y="9875"/>
                          <a:pt x="4318018" y="6309"/>
                        </a:cubicBezTo>
                        <a:cubicBezTo>
                          <a:pt x="4318018" y="2743"/>
                          <a:pt x="4320761" y="0"/>
                          <a:pt x="4324326" y="0"/>
                        </a:cubicBezTo>
                        <a:lnTo>
                          <a:pt x="4451334" y="0"/>
                        </a:lnTo>
                        <a:cubicBezTo>
                          <a:pt x="4454901" y="0"/>
                          <a:pt x="4457645" y="2743"/>
                          <a:pt x="4457645" y="6309"/>
                        </a:cubicBezTo>
                        <a:cubicBezTo>
                          <a:pt x="4457645" y="9875"/>
                          <a:pt x="4454627" y="12618"/>
                          <a:pt x="4451334" y="12618"/>
                        </a:cubicBezTo>
                        <a:close/>
                        <a:moveTo>
                          <a:pt x="4197318" y="12618"/>
                        </a:moveTo>
                        <a:lnTo>
                          <a:pt x="4070309" y="12618"/>
                        </a:lnTo>
                        <a:cubicBezTo>
                          <a:pt x="4066743" y="12618"/>
                          <a:pt x="4064000" y="9875"/>
                          <a:pt x="4064000" y="6309"/>
                        </a:cubicBezTo>
                        <a:cubicBezTo>
                          <a:pt x="4064000" y="2743"/>
                          <a:pt x="4066743" y="0"/>
                          <a:pt x="4070309" y="0"/>
                        </a:cubicBezTo>
                        <a:lnTo>
                          <a:pt x="4197318" y="0"/>
                        </a:lnTo>
                        <a:cubicBezTo>
                          <a:pt x="4200884" y="0"/>
                          <a:pt x="4203627" y="2743"/>
                          <a:pt x="4203627" y="6309"/>
                        </a:cubicBezTo>
                        <a:cubicBezTo>
                          <a:pt x="4203627" y="9875"/>
                          <a:pt x="4200884" y="12618"/>
                          <a:pt x="4197318" y="12618"/>
                        </a:cubicBezTo>
                        <a:close/>
                        <a:moveTo>
                          <a:pt x="3943301" y="12618"/>
                        </a:moveTo>
                        <a:lnTo>
                          <a:pt x="3816291" y="12618"/>
                        </a:lnTo>
                        <a:cubicBezTo>
                          <a:pt x="3812726" y="12618"/>
                          <a:pt x="3809983" y="9875"/>
                          <a:pt x="3809983" y="6309"/>
                        </a:cubicBezTo>
                        <a:cubicBezTo>
                          <a:pt x="3809983" y="2743"/>
                          <a:pt x="3812726" y="0"/>
                          <a:pt x="3816291" y="0"/>
                        </a:cubicBezTo>
                        <a:lnTo>
                          <a:pt x="3943301" y="0"/>
                        </a:lnTo>
                        <a:cubicBezTo>
                          <a:pt x="3946866" y="0"/>
                          <a:pt x="3949610" y="2743"/>
                          <a:pt x="3949610" y="6309"/>
                        </a:cubicBezTo>
                        <a:cubicBezTo>
                          <a:pt x="3949610" y="9875"/>
                          <a:pt x="3946866" y="12618"/>
                          <a:pt x="3943301" y="12618"/>
                        </a:cubicBezTo>
                        <a:close/>
                        <a:moveTo>
                          <a:pt x="3689283" y="12618"/>
                        </a:moveTo>
                        <a:lnTo>
                          <a:pt x="3562275" y="12618"/>
                        </a:lnTo>
                        <a:cubicBezTo>
                          <a:pt x="3558708" y="12618"/>
                          <a:pt x="3555965" y="9875"/>
                          <a:pt x="3555965" y="6309"/>
                        </a:cubicBezTo>
                        <a:cubicBezTo>
                          <a:pt x="3555965" y="2743"/>
                          <a:pt x="3558708" y="0"/>
                          <a:pt x="3562275" y="0"/>
                        </a:cubicBezTo>
                        <a:lnTo>
                          <a:pt x="3689283" y="0"/>
                        </a:lnTo>
                        <a:cubicBezTo>
                          <a:pt x="3692849" y="0"/>
                          <a:pt x="3695592" y="2743"/>
                          <a:pt x="3695592" y="6309"/>
                        </a:cubicBezTo>
                        <a:cubicBezTo>
                          <a:pt x="3695592" y="9875"/>
                          <a:pt x="3692849" y="12618"/>
                          <a:pt x="3689283" y="12618"/>
                        </a:cubicBezTo>
                        <a:close/>
                        <a:moveTo>
                          <a:pt x="3435266" y="12618"/>
                        </a:moveTo>
                        <a:lnTo>
                          <a:pt x="3308258" y="12618"/>
                        </a:lnTo>
                        <a:cubicBezTo>
                          <a:pt x="3304691" y="12618"/>
                          <a:pt x="3301948" y="9875"/>
                          <a:pt x="3301948" y="6309"/>
                        </a:cubicBezTo>
                        <a:cubicBezTo>
                          <a:pt x="3301948" y="2743"/>
                          <a:pt x="3304691" y="0"/>
                          <a:pt x="3308258" y="0"/>
                        </a:cubicBezTo>
                        <a:lnTo>
                          <a:pt x="3435266" y="0"/>
                        </a:lnTo>
                        <a:cubicBezTo>
                          <a:pt x="3438833" y="0"/>
                          <a:pt x="3441576" y="2743"/>
                          <a:pt x="3441576" y="6309"/>
                        </a:cubicBezTo>
                        <a:cubicBezTo>
                          <a:pt x="3441576" y="9875"/>
                          <a:pt x="3438833" y="12618"/>
                          <a:pt x="3435266" y="12618"/>
                        </a:cubicBezTo>
                        <a:close/>
                        <a:moveTo>
                          <a:pt x="3181249" y="12618"/>
                        </a:moveTo>
                        <a:lnTo>
                          <a:pt x="3054241" y="12618"/>
                        </a:lnTo>
                        <a:cubicBezTo>
                          <a:pt x="3050675" y="12618"/>
                          <a:pt x="3047932" y="9875"/>
                          <a:pt x="3047932" y="6309"/>
                        </a:cubicBezTo>
                        <a:cubicBezTo>
                          <a:pt x="3047932" y="2743"/>
                          <a:pt x="3050675" y="0"/>
                          <a:pt x="3054241" y="0"/>
                        </a:cubicBezTo>
                        <a:lnTo>
                          <a:pt x="3181249" y="0"/>
                        </a:lnTo>
                        <a:cubicBezTo>
                          <a:pt x="3184816" y="0"/>
                          <a:pt x="3187559" y="2743"/>
                          <a:pt x="3187559" y="6309"/>
                        </a:cubicBezTo>
                        <a:cubicBezTo>
                          <a:pt x="3187559" y="9875"/>
                          <a:pt x="3184816" y="12618"/>
                          <a:pt x="3181249" y="12618"/>
                        </a:cubicBezTo>
                        <a:close/>
                        <a:moveTo>
                          <a:pt x="2927233" y="12618"/>
                        </a:moveTo>
                        <a:lnTo>
                          <a:pt x="2800223" y="12618"/>
                        </a:lnTo>
                        <a:cubicBezTo>
                          <a:pt x="2796658" y="12618"/>
                          <a:pt x="2793914" y="9875"/>
                          <a:pt x="2793914" y="6309"/>
                        </a:cubicBezTo>
                        <a:cubicBezTo>
                          <a:pt x="2793914" y="2743"/>
                          <a:pt x="2796658" y="0"/>
                          <a:pt x="2800223" y="0"/>
                        </a:cubicBezTo>
                        <a:lnTo>
                          <a:pt x="2927233" y="0"/>
                        </a:lnTo>
                        <a:cubicBezTo>
                          <a:pt x="2930798" y="0"/>
                          <a:pt x="2933541" y="2743"/>
                          <a:pt x="2933541" y="6309"/>
                        </a:cubicBezTo>
                        <a:cubicBezTo>
                          <a:pt x="2933541" y="9875"/>
                          <a:pt x="2930798" y="12618"/>
                          <a:pt x="2927233" y="12618"/>
                        </a:cubicBezTo>
                        <a:close/>
                        <a:moveTo>
                          <a:pt x="2673215" y="12618"/>
                        </a:moveTo>
                        <a:lnTo>
                          <a:pt x="2546206" y="12618"/>
                        </a:lnTo>
                        <a:cubicBezTo>
                          <a:pt x="2542640" y="12618"/>
                          <a:pt x="2539897" y="9875"/>
                          <a:pt x="2539897" y="6309"/>
                        </a:cubicBezTo>
                        <a:cubicBezTo>
                          <a:pt x="2539897" y="2743"/>
                          <a:pt x="2542640" y="0"/>
                          <a:pt x="2546206" y="0"/>
                        </a:cubicBezTo>
                        <a:lnTo>
                          <a:pt x="2673215" y="0"/>
                        </a:lnTo>
                        <a:cubicBezTo>
                          <a:pt x="2676781" y="0"/>
                          <a:pt x="2679524" y="2743"/>
                          <a:pt x="2679524" y="6309"/>
                        </a:cubicBezTo>
                        <a:cubicBezTo>
                          <a:pt x="2679524" y="9875"/>
                          <a:pt x="2676781" y="12618"/>
                          <a:pt x="2673215" y="12618"/>
                        </a:cubicBezTo>
                        <a:close/>
                        <a:moveTo>
                          <a:pt x="2419198" y="12618"/>
                        </a:moveTo>
                        <a:lnTo>
                          <a:pt x="2292190" y="12618"/>
                        </a:lnTo>
                        <a:cubicBezTo>
                          <a:pt x="2288623" y="12618"/>
                          <a:pt x="2285880" y="9875"/>
                          <a:pt x="2285880" y="6309"/>
                        </a:cubicBezTo>
                        <a:cubicBezTo>
                          <a:pt x="2285880" y="2743"/>
                          <a:pt x="2288623" y="0"/>
                          <a:pt x="2292190" y="0"/>
                        </a:cubicBezTo>
                        <a:lnTo>
                          <a:pt x="2419198" y="0"/>
                        </a:lnTo>
                        <a:cubicBezTo>
                          <a:pt x="2422763" y="0"/>
                          <a:pt x="2425506" y="2743"/>
                          <a:pt x="2425506" y="6309"/>
                        </a:cubicBezTo>
                        <a:cubicBezTo>
                          <a:pt x="2425506" y="9875"/>
                          <a:pt x="2422763" y="12618"/>
                          <a:pt x="2419198" y="12618"/>
                        </a:cubicBezTo>
                        <a:close/>
                        <a:moveTo>
                          <a:pt x="2165180" y="12618"/>
                        </a:moveTo>
                        <a:lnTo>
                          <a:pt x="2038172" y="12618"/>
                        </a:lnTo>
                        <a:cubicBezTo>
                          <a:pt x="2034605" y="12618"/>
                          <a:pt x="2031862" y="9875"/>
                          <a:pt x="2031862" y="6309"/>
                        </a:cubicBezTo>
                        <a:cubicBezTo>
                          <a:pt x="2031862" y="2743"/>
                          <a:pt x="2034605" y="0"/>
                          <a:pt x="2038172" y="0"/>
                        </a:cubicBezTo>
                        <a:lnTo>
                          <a:pt x="2165180" y="0"/>
                        </a:lnTo>
                        <a:cubicBezTo>
                          <a:pt x="2168747" y="0"/>
                          <a:pt x="2171490" y="2743"/>
                          <a:pt x="2171490" y="6309"/>
                        </a:cubicBezTo>
                        <a:cubicBezTo>
                          <a:pt x="2171490" y="9875"/>
                          <a:pt x="2168747" y="12618"/>
                          <a:pt x="2165180" y="12618"/>
                        </a:cubicBezTo>
                        <a:close/>
                        <a:moveTo>
                          <a:pt x="1911163" y="12618"/>
                        </a:moveTo>
                        <a:lnTo>
                          <a:pt x="1784155" y="12618"/>
                        </a:lnTo>
                        <a:cubicBezTo>
                          <a:pt x="1780589" y="12618"/>
                          <a:pt x="1777846" y="9875"/>
                          <a:pt x="1777846" y="6309"/>
                        </a:cubicBezTo>
                        <a:cubicBezTo>
                          <a:pt x="1777846" y="2743"/>
                          <a:pt x="1780589" y="0"/>
                          <a:pt x="1784155" y="0"/>
                        </a:cubicBezTo>
                        <a:lnTo>
                          <a:pt x="1911163" y="0"/>
                        </a:lnTo>
                        <a:cubicBezTo>
                          <a:pt x="1914730" y="0"/>
                          <a:pt x="1917473" y="2743"/>
                          <a:pt x="1917473" y="6309"/>
                        </a:cubicBezTo>
                        <a:cubicBezTo>
                          <a:pt x="1917473" y="9875"/>
                          <a:pt x="1914730" y="12618"/>
                          <a:pt x="1911163" y="12618"/>
                        </a:cubicBezTo>
                        <a:close/>
                        <a:moveTo>
                          <a:pt x="1657147" y="12618"/>
                        </a:moveTo>
                        <a:lnTo>
                          <a:pt x="1530137" y="12618"/>
                        </a:lnTo>
                        <a:cubicBezTo>
                          <a:pt x="1526572" y="12618"/>
                          <a:pt x="1523829" y="9875"/>
                          <a:pt x="1523829" y="6309"/>
                        </a:cubicBezTo>
                        <a:cubicBezTo>
                          <a:pt x="1523829" y="2743"/>
                          <a:pt x="1526572" y="0"/>
                          <a:pt x="1530137" y="0"/>
                        </a:cubicBezTo>
                        <a:lnTo>
                          <a:pt x="1657147" y="0"/>
                        </a:lnTo>
                        <a:cubicBezTo>
                          <a:pt x="1660712" y="0"/>
                          <a:pt x="1663455" y="2743"/>
                          <a:pt x="1663455" y="6309"/>
                        </a:cubicBezTo>
                        <a:cubicBezTo>
                          <a:pt x="1663455" y="9875"/>
                          <a:pt x="1660712" y="12618"/>
                          <a:pt x="1657147" y="12618"/>
                        </a:cubicBezTo>
                        <a:close/>
                        <a:moveTo>
                          <a:pt x="1403129" y="12618"/>
                        </a:moveTo>
                        <a:lnTo>
                          <a:pt x="1276120" y="12618"/>
                        </a:lnTo>
                        <a:cubicBezTo>
                          <a:pt x="1272554" y="12618"/>
                          <a:pt x="1269811" y="9875"/>
                          <a:pt x="1269811" y="6309"/>
                        </a:cubicBezTo>
                        <a:cubicBezTo>
                          <a:pt x="1269811" y="2743"/>
                          <a:pt x="1272554" y="0"/>
                          <a:pt x="1276120" y="0"/>
                        </a:cubicBezTo>
                        <a:lnTo>
                          <a:pt x="1403129" y="0"/>
                        </a:lnTo>
                        <a:cubicBezTo>
                          <a:pt x="1406695" y="0"/>
                          <a:pt x="1409438" y="2743"/>
                          <a:pt x="1409438" y="6309"/>
                        </a:cubicBezTo>
                        <a:cubicBezTo>
                          <a:pt x="1409438" y="9875"/>
                          <a:pt x="1406695" y="12618"/>
                          <a:pt x="1403129" y="12618"/>
                        </a:cubicBezTo>
                        <a:close/>
                        <a:moveTo>
                          <a:pt x="1149112" y="12618"/>
                        </a:moveTo>
                        <a:lnTo>
                          <a:pt x="1022104" y="12618"/>
                        </a:lnTo>
                        <a:cubicBezTo>
                          <a:pt x="1018537" y="12618"/>
                          <a:pt x="1015794" y="9875"/>
                          <a:pt x="1015794" y="6309"/>
                        </a:cubicBezTo>
                        <a:cubicBezTo>
                          <a:pt x="1015794" y="2743"/>
                          <a:pt x="1018537" y="0"/>
                          <a:pt x="1022104" y="0"/>
                        </a:cubicBezTo>
                        <a:lnTo>
                          <a:pt x="1149112" y="0"/>
                        </a:lnTo>
                        <a:cubicBezTo>
                          <a:pt x="1152677" y="0"/>
                          <a:pt x="1155421" y="2743"/>
                          <a:pt x="1155421" y="6309"/>
                        </a:cubicBezTo>
                        <a:cubicBezTo>
                          <a:pt x="1155421" y="9875"/>
                          <a:pt x="1152677" y="12618"/>
                          <a:pt x="1149112" y="12618"/>
                        </a:cubicBezTo>
                        <a:close/>
                        <a:moveTo>
                          <a:pt x="895094" y="12618"/>
                        </a:moveTo>
                        <a:lnTo>
                          <a:pt x="768086" y="12618"/>
                        </a:lnTo>
                        <a:cubicBezTo>
                          <a:pt x="764520" y="12618"/>
                          <a:pt x="761776" y="9875"/>
                          <a:pt x="761776" y="6309"/>
                        </a:cubicBezTo>
                        <a:cubicBezTo>
                          <a:pt x="761776" y="2743"/>
                          <a:pt x="764520" y="0"/>
                          <a:pt x="768086" y="0"/>
                        </a:cubicBezTo>
                        <a:lnTo>
                          <a:pt x="895094" y="0"/>
                        </a:lnTo>
                        <a:cubicBezTo>
                          <a:pt x="898661" y="0"/>
                          <a:pt x="901405" y="2743"/>
                          <a:pt x="901405" y="6309"/>
                        </a:cubicBezTo>
                        <a:cubicBezTo>
                          <a:pt x="901405" y="9875"/>
                          <a:pt x="898661" y="12618"/>
                          <a:pt x="895094" y="12618"/>
                        </a:cubicBezTo>
                        <a:close/>
                        <a:moveTo>
                          <a:pt x="641077" y="12618"/>
                        </a:moveTo>
                        <a:lnTo>
                          <a:pt x="514069" y="12618"/>
                        </a:lnTo>
                        <a:cubicBezTo>
                          <a:pt x="510503" y="12618"/>
                          <a:pt x="507760" y="9875"/>
                          <a:pt x="507760" y="6309"/>
                        </a:cubicBezTo>
                        <a:cubicBezTo>
                          <a:pt x="507760" y="2743"/>
                          <a:pt x="510503" y="0"/>
                          <a:pt x="514069" y="0"/>
                        </a:cubicBezTo>
                        <a:lnTo>
                          <a:pt x="641077" y="0"/>
                        </a:lnTo>
                        <a:cubicBezTo>
                          <a:pt x="644644" y="0"/>
                          <a:pt x="647387" y="2743"/>
                          <a:pt x="647387" y="6309"/>
                        </a:cubicBezTo>
                        <a:cubicBezTo>
                          <a:pt x="647387" y="9875"/>
                          <a:pt x="644644" y="12618"/>
                          <a:pt x="641077" y="12618"/>
                        </a:cubicBezTo>
                        <a:close/>
                        <a:moveTo>
                          <a:pt x="387061" y="12618"/>
                        </a:moveTo>
                        <a:lnTo>
                          <a:pt x="260326" y="12618"/>
                        </a:lnTo>
                        <a:cubicBezTo>
                          <a:pt x="256761" y="12618"/>
                          <a:pt x="254017" y="9875"/>
                          <a:pt x="254017" y="6309"/>
                        </a:cubicBezTo>
                        <a:cubicBezTo>
                          <a:pt x="254017" y="2743"/>
                          <a:pt x="256761" y="0"/>
                          <a:pt x="260326" y="0"/>
                        </a:cubicBezTo>
                        <a:lnTo>
                          <a:pt x="387334" y="0"/>
                        </a:lnTo>
                        <a:cubicBezTo>
                          <a:pt x="390901" y="0"/>
                          <a:pt x="393644" y="2743"/>
                          <a:pt x="393644" y="6309"/>
                        </a:cubicBezTo>
                        <a:cubicBezTo>
                          <a:pt x="393644" y="9875"/>
                          <a:pt x="390627" y="12618"/>
                          <a:pt x="387061" y="12618"/>
                        </a:cubicBezTo>
                        <a:close/>
                        <a:moveTo>
                          <a:pt x="133318" y="12618"/>
                        </a:moveTo>
                        <a:lnTo>
                          <a:pt x="6309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133318" y="0"/>
                        </a:lnTo>
                        <a:cubicBezTo>
                          <a:pt x="136884" y="0"/>
                          <a:pt x="139627" y="2743"/>
                          <a:pt x="139627" y="6309"/>
                        </a:cubicBezTo>
                        <a:cubicBezTo>
                          <a:pt x="139627" y="9875"/>
                          <a:pt x="136609" y="12618"/>
                          <a:pt x="133318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  <p:sp>
                <p:nvSpPr>
                  <p:cNvPr id="212" name="Freeform: Shape 211">
                    <a:extLst>
                      <a:ext uri="{FF2B5EF4-FFF2-40B4-BE49-F238E27FC236}">
                        <a16:creationId xmlns:a16="http://schemas.microsoft.com/office/drawing/2014/main" id="{70001AE3-1177-4E60-9A8E-0949A3F50662}"/>
                      </a:ext>
                    </a:extLst>
                  </p:cNvPr>
                  <p:cNvSpPr/>
                  <p:nvPr/>
                </p:nvSpPr>
                <p:spPr>
                  <a:xfrm>
                    <a:off x="21694600" y="9586352"/>
                    <a:ext cx="76259" cy="12618"/>
                  </a:xfrm>
                  <a:custGeom>
                    <a:avLst/>
                    <a:gdLst>
                      <a:gd name="connsiteX0" fmla="*/ 69951 w 76259"/>
                      <a:gd name="connsiteY0" fmla="*/ 12618 h 12618"/>
                      <a:gd name="connsiteX1" fmla="*/ 6309 w 76259"/>
                      <a:gd name="connsiteY1" fmla="*/ 12618 h 12618"/>
                      <a:gd name="connsiteX2" fmla="*/ 0 w 76259"/>
                      <a:gd name="connsiteY2" fmla="*/ 6309 h 12618"/>
                      <a:gd name="connsiteX3" fmla="*/ 6309 w 76259"/>
                      <a:gd name="connsiteY3" fmla="*/ 0 h 12618"/>
                      <a:gd name="connsiteX4" fmla="*/ 69951 w 76259"/>
                      <a:gd name="connsiteY4" fmla="*/ 0 h 12618"/>
                      <a:gd name="connsiteX5" fmla="*/ 76259 w 76259"/>
                      <a:gd name="connsiteY5" fmla="*/ 6309 h 12618"/>
                      <a:gd name="connsiteX6" fmla="*/ 69951 w 76259"/>
                      <a:gd name="connsiteY6" fmla="*/ 12618 h 12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6259" h="12618">
                        <a:moveTo>
                          <a:pt x="69951" y="12618"/>
                        </a:moveTo>
                        <a:lnTo>
                          <a:pt x="6309" y="12618"/>
                        </a:lnTo>
                        <a:cubicBezTo>
                          <a:pt x="2743" y="12618"/>
                          <a:pt x="0" y="9875"/>
                          <a:pt x="0" y="6309"/>
                        </a:cubicBezTo>
                        <a:cubicBezTo>
                          <a:pt x="0" y="2743"/>
                          <a:pt x="2743" y="0"/>
                          <a:pt x="6309" y="0"/>
                        </a:cubicBezTo>
                        <a:lnTo>
                          <a:pt x="69951" y="0"/>
                        </a:lnTo>
                        <a:cubicBezTo>
                          <a:pt x="73516" y="0"/>
                          <a:pt x="76259" y="2743"/>
                          <a:pt x="76259" y="6309"/>
                        </a:cubicBezTo>
                        <a:cubicBezTo>
                          <a:pt x="76259" y="9875"/>
                          <a:pt x="73516" y="12618"/>
                          <a:pt x="69951" y="12618"/>
                        </a:cubicBezTo>
                        <a:close/>
                      </a:path>
                    </a:pathLst>
                  </a:custGeom>
                  <a:solidFill>
                    <a:srgbClr val="A5A7A8"/>
                  </a:solidFill>
                  <a:ln w="274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rgbClr val="272E3A"/>
                      </a:solidFill>
                      <a:latin typeface="Montserrat Light"/>
                    </a:endParaRPr>
                  </a:p>
                </p:txBody>
              </p:sp>
            </p:grpSp>
          </p:grp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F5CE9ED6-0BDC-43C4-A5A2-3987B7A38E4A}"/>
                  </a:ext>
                </a:extLst>
              </p:cNvPr>
              <p:cNvSpPr/>
              <p:nvPr/>
            </p:nvSpPr>
            <p:spPr>
              <a:xfrm>
                <a:off x="12714847" y="6007892"/>
                <a:ext cx="12618" cy="3591077"/>
              </a:xfrm>
              <a:custGeom>
                <a:avLst/>
                <a:gdLst>
                  <a:gd name="connsiteX0" fmla="*/ 6309 w 12618"/>
                  <a:gd name="connsiteY0" fmla="*/ 3591078 h 3591077"/>
                  <a:gd name="connsiteX1" fmla="*/ 0 w 12618"/>
                  <a:gd name="connsiteY1" fmla="*/ 3584769 h 3591077"/>
                  <a:gd name="connsiteX2" fmla="*/ 0 w 12618"/>
                  <a:gd name="connsiteY2" fmla="*/ 3457761 h 3591077"/>
                  <a:gd name="connsiteX3" fmla="*/ 6309 w 12618"/>
                  <a:gd name="connsiteY3" fmla="*/ 3451451 h 3591077"/>
                  <a:gd name="connsiteX4" fmla="*/ 12619 w 12618"/>
                  <a:gd name="connsiteY4" fmla="*/ 3457761 h 3591077"/>
                  <a:gd name="connsiteX5" fmla="*/ 12619 w 12618"/>
                  <a:gd name="connsiteY5" fmla="*/ 3584769 h 3591077"/>
                  <a:gd name="connsiteX6" fmla="*/ 6309 w 12618"/>
                  <a:gd name="connsiteY6" fmla="*/ 3591078 h 3591077"/>
                  <a:gd name="connsiteX7" fmla="*/ 6309 w 12618"/>
                  <a:gd name="connsiteY7" fmla="*/ 3337061 h 3591077"/>
                  <a:gd name="connsiteX8" fmla="*/ 0 w 12618"/>
                  <a:gd name="connsiteY8" fmla="*/ 3330752 h 3591077"/>
                  <a:gd name="connsiteX9" fmla="*/ 0 w 12618"/>
                  <a:gd name="connsiteY9" fmla="*/ 3203743 h 3591077"/>
                  <a:gd name="connsiteX10" fmla="*/ 6309 w 12618"/>
                  <a:gd name="connsiteY10" fmla="*/ 3197434 h 3591077"/>
                  <a:gd name="connsiteX11" fmla="*/ 12619 w 12618"/>
                  <a:gd name="connsiteY11" fmla="*/ 3203743 h 3591077"/>
                  <a:gd name="connsiteX12" fmla="*/ 12619 w 12618"/>
                  <a:gd name="connsiteY12" fmla="*/ 3330752 h 3591077"/>
                  <a:gd name="connsiteX13" fmla="*/ 6309 w 12618"/>
                  <a:gd name="connsiteY13" fmla="*/ 3337061 h 3591077"/>
                  <a:gd name="connsiteX14" fmla="*/ 6309 w 12618"/>
                  <a:gd name="connsiteY14" fmla="*/ 3083044 h 3591077"/>
                  <a:gd name="connsiteX15" fmla="*/ 0 w 12618"/>
                  <a:gd name="connsiteY15" fmla="*/ 3076734 h 3591077"/>
                  <a:gd name="connsiteX16" fmla="*/ 0 w 12618"/>
                  <a:gd name="connsiteY16" fmla="*/ 2949726 h 3591077"/>
                  <a:gd name="connsiteX17" fmla="*/ 6309 w 12618"/>
                  <a:gd name="connsiteY17" fmla="*/ 2943417 h 3591077"/>
                  <a:gd name="connsiteX18" fmla="*/ 12619 w 12618"/>
                  <a:gd name="connsiteY18" fmla="*/ 2949726 h 3591077"/>
                  <a:gd name="connsiteX19" fmla="*/ 12619 w 12618"/>
                  <a:gd name="connsiteY19" fmla="*/ 3076734 h 3591077"/>
                  <a:gd name="connsiteX20" fmla="*/ 6309 w 12618"/>
                  <a:gd name="connsiteY20" fmla="*/ 3083044 h 3591077"/>
                  <a:gd name="connsiteX21" fmla="*/ 6309 w 12618"/>
                  <a:gd name="connsiteY21" fmla="*/ 2829026 h 3591077"/>
                  <a:gd name="connsiteX22" fmla="*/ 0 w 12618"/>
                  <a:gd name="connsiteY22" fmla="*/ 2822718 h 3591077"/>
                  <a:gd name="connsiteX23" fmla="*/ 0 w 12618"/>
                  <a:gd name="connsiteY23" fmla="*/ 2695709 h 3591077"/>
                  <a:gd name="connsiteX24" fmla="*/ 6309 w 12618"/>
                  <a:gd name="connsiteY24" fmla="*/ 2689400 h 3591077"/>
                  <a:gd name="connsiteX25" fmla="*/ 12619 w 12618"/>
                  <a:gd name="connsiteY25" fmla="*/ 2695709 h 3591077"/>
                  <a:gd name="connsiteX26" fmla="*/ 12619 w 12618"/>
                  <a:gd name="connsiteY26" fmla="*/ 2822718 h 3591077"/>
                  <a:gd name="connsiteX27" fmla="*/ 6309 w 12618"/>
                  <a:gd name="connsiteY27" fmla="*/ 2829026 h 3591077"/>
                  <a:gd name="connsiteX28" fmla="*/ 6309 w 12618"/>
                  <a:gd name="connsiteY28" fmla="*/ 2575010 h 3591077"/>
                  <a:gd name="connsiteX29" fmla="*/ 0 w 12618"/>
                  <a:gd name="connsiteY29" fmla="*/ 2568700 h 3591077"/>
                  <a:gd name="connsiteX30" fmla="*/ 0 w 12618"/>
                  <a:gd name="connsiteY30" fmla="*/ 2441692 h 3591077"/>
                  <a:gd name="connsiteX31" fmla="*/ 6309 w 12618"/>
                  <a:gd name="connsiteY31" fmla="*/ 2435382 h 3591077"/>
                  <a:gd name="connsiteX32" fmla="*/ 12619 w 12618"/>
                  <a:gd name="connsiteY32" fmla="*/ 2441692 h 3591077"/>
                  <a:gd name="connsiteX33" fmla="*/ 12619 w 12618"/>
                  <a:gd name="connsiteY33" fmla="*/ 2568700 h 3591077"/>
                  <a:gd name="connsiteX34" fmla="*/ 6309 w 12618"/>
                  <a:gd name="connsiteY34" fmla="*/ 2575010 h 3591077"/>
                  <a:gd name="connsiteX35" fmla="*/ 6309 w 12618"/>
                  <a:gd name="connsiteY35" fmla="*/ 2320992 h 3591077"/>
                  <a:gd name="connsiteX36" fmla="*/ 0 w 12618"/>
                  <a:gd name="connsiteY36" fmla="*/ 2314683 h 3591077"/>
                  <a:gd name="connsiteX37" fmla="*/ 0 w 12618"/>
                  <a:gd name="connsiteY37" fmla="*/ 2187675 h 3591077"/>
                  <a:gd name="connsiteX38" fmla="*/ 6309 w 12618"/>
                  <a:gd name="connsiteY38" fmla="*/ 2181365 h 3591077"/>
                  <a:gd name="connsiteX39" fmla="*/ 12619 w 12618"/>
                  <a:gd name="connsiteY39" fmla="*/ 2187675 h 3591077"/>
                  <a:gd name="connsiteX40" fmla="*/ 12619 w 12618"/>
                  <a:gd name="connsiteY40" fmla="*/ 2314683 h 3591077"/>
                  <a:gd name="connsiteX41" fmla="*/ 6309 w 12618"/>
                  <a:gd name="connsiteY41" fmla="*/ 2320992 h 3591077"/>
                  <a:gd name="connsiteX42" fmla="*/ 6309 w 12618"/>
                  <a:gd name="connsiteY42" fmla="*/ 2066975 h 3591077"/>
                  <a:gd name="connsiteX43" fmla="*/ 0 w 12618"/>
                  <a:gd name="connsiteY43" fmla="*/ 2060666 h 3591077"/>
                  <a:gd name="connsiteX44" fmla="*/ 0 w 12618"/>
                  <a:gd name="connsiteY44" fmla="*/ 1933657 h 3591077"/>
                  <a:gd name="connsiteX45" fmla="*/ 6309 w 12618"/>
                  <a:gd name="connsiteY45" fmla="*/ 1927348 h 3591077"/>
                  <a:gd name="connsiteX46" fmla="*/ 12619 w 12618"/>
                  <a:gd name="connsiteY46" fmla="*/ 1933657 h 3591077"/>
                  <a:gd name="connsiteX47" fmla="*/ 12619 w 12618"/>
                  <a:gd name="connsiteY47" fmla="*/ 2060666 h 3591077"/>
                  <a:gd name="connsiteX48" fmla="*/ 6309 w 12618"/>
                  <a:gd name="connsiteY48" fmla="*/ 2066975 h 3591077"/>
                  <a:gd name="connsiteX49" fmla="*/ 6309 w 12618"/>
                  <a:gd name="connsiteY49" fmla="*/ 1812958 h 3591077"/>
                  <a:gd name="connsiteX50" fmla="*/ 0 w 12618"/>
                  <a:gd name="connsiteY50" fmla="*/ 1806649 h 3591077"/>
                  <a:gd name="connsiteX51" fmla="*/ 0 w 12618"/>
                  <a:gd name="connsiteY51" fmla="*/ 1679640 h 3591077"/>
                  <a:gd name="connsiteX52" fmla="*/ 6309 w 12618"/>
                  <a:gd name="connsiteY52" fmla="*/ 1673331 h 3591077"/>
                  <a:gd name="connsiteX53" fmla="*/ 12619 w 12618"/>
                  <a:gd name="connsiteY53" fmla="*/ 1679640 h 3591077"/>
                  <a:gd name="connsiteX54" fmla="*/ 12619 w 12618"/>
                  <a:gd name="connsiteY54" fmla="*/ 1806649 h 3591077"/>
                  <a:gd name="connsiteX55" fmla="*/ 6309 w 12618"/>
                  <a:gd name="connsiteY55" fmla="*/ 1812958 h 3591077"/>
                  <a:gd name="connsiteX56" fmla="*/ 6309 w 12618"/>
                  <a:gd name="connsiteY56" fmla="*/ 1558941 h 3591077"/>
                  <a:gd name="connsiteX57" fmla="*/ 0 w 12618"/>
                  <a:gd name="connsiteY57" fmla="*/ 1552632 h 3591077"/>
                  <a:gd name="connsiteX58" fmla="*/ 0 w 12618"/>
                  <a:gd name="connsiteY58" fmla="*/ 1425623 h 3591077"/>
                  <a:gd name="connsiteX59" fmla="*/ 6309 w 12618"/>
                  <a:gd name="connsiteY59" fmla="*/ 1419314 h 3591077"/>
                  <a:gd name="connsiteX60" fmla="*/ 12619 w 12618"/>
                  <a:gd name="connsiteY60" fmla="*/ 1425623 h 3591077"/>
                  <a:gd name="connsiteX61" fmla="*/ 12619 w 12618"/>
                  <a:gd name="connsiteY61" fmla="*/ 1552632 h 3591077"/>
                  <a:gd name="connsiteX62" fmla="*/ 6309 w 12618"/>
                  <a:gd name="connsiteY62" fmla="*/ 1558941 h 3591077"/>
                  <a:gd name="connsiteX63" fmla="*/ 6309 w 12618"/>
                  <a:gd name="connsiteY63" fmla="*/ 1305198 h 3591077"/>
                  <a:gd name="connsiteX64" fmla="*/ 0 w 12618"/>
                  <a:gd name="connsiteY64" fmla="*/ 1298889 h 3591077"/>
                  <a:gd name="connsiteX65" fmla="*/ 0 w 12618"/>
                  <a:gd name="connsiteY65" fmla="*/ 1171880 h 3591077"/>
                  <a:gd name="connsiteX66" fmla="*/ 6309 w 12618"/>
                  <a:gd name="connsiteY66" fmla="*/ 1165571 h 3591077"/>
                  <a:gd name="connsiteX67" fmla="*/ 12619 w 12618"/>
                  <a:gd name="connsiteY67" fmla="*/ 1171880 h 3591077"/>
                  <a:gd name="connsiteX68" fmla="*/ 12619 w 12618"/>
                  <a:gd name="connsiteY68" fmla="*/ 1298889 h 3591077"/>
                  <a:gd name="connsiteX69" fmla="*/ 6309 w 12618"/>
                  <a:gd name="connsiteY69" fmla="*/ 1305198 h 3591077"/>
                  <a:gd name="connsiteX70" fmla="*/ 6309 w 12618"/>
                  <a:gd name="connsiteY70" fmla="*/ 1051181 h 3591077"/>
                  <a:gd name="connsiteX71" fmla="*/ 0 w 12618"/>
                  <a:gd name="connsiteY71" fmla="*/ 1044872 h 3591077"/>
                  <a:gd name="connsiteX72" fmla="*/ 0 w 12618"/>
                  <a:gd name="connsiteY72" fmla="*/ 917863 h 3591077"/>
                  <a:gd name="connsiteX73" fmla="*/ 6309 w 12618"/>
                  <a:gd name="connsiteY73" fmla="*/ 911553 h 3591077"/>
                  <a:gd name="connsiteX74" fmla="*/ 12619 w 12618"/>
                  <a:gd name="connsiteY74" fmla="*/ 917863 h 3591077"/>
                  <a:gd name="connsiteX75" fmla="*/ 12619 w 12618"/>
                  <a:gd name="connsiteY75" fmla="*/ 1044872 h 3591077"/>
                  <a:gd name="connsiteX76" fmla="*/ 6309 w 12618"/>
                  <a:gd name="connsiteY76" fmla="*/ 1051181 h 3591077"/>
                  <a:gd name="connsiteX77" fmla="*/ 6309 w 12618"/>
                  <a:gd name="connsiteY77" fmla="*/ 797164 h 3591077"/>
                  <a:gd name="connsiteX78" fmla="*/ 0 w 12618"/>
                  <a:gd name="connsiteY78" fmla="*/ 790854 h 3591077"/>
                  <a:gd name="connsiteX79" fmla="*/ 0 w 12618"/>
                  <a:gd name="connsiteY79" fmla="*/ 663846 h 3591077"/>
                  <a:gd name="connsiteX80" fmla="*/ 6309 w 12618"/>
                  <a:gd name="connsiteY80" fmla="*/ 657537 h 3591077"/>
                  <a:gd name="connsiteX81" fmla="*/ 12619 w 12618"/>
                  <a:gd name="connsiteY81" fmla="*/ 663846 h 3591077"/>
                  <a:gd name="connsiteX82" fmla="*/ 12619 w 12618"/>
                  <a:gd name="connsiteY82" fmla="*/ 790854 h 3591077"/>
                  <a:gd name="connsiteX83" fmla="*/ 6309 w 12618"/>
                  <a:gd name="connsiteY83" fmla="*/ 797164 h 3591077"/>
                  <a:gd name="connsiteX84" fmla="*/ 6309 w 12618"/>
                  <a:gd name="connsiteY84" fmla="*/ 543147 h 3591077"/>
                  <a:gd name="connsiteX85" fmla="*/ 0 w 12618"/>
                  <a:gd name="connsiteY85" fmla="*/ 536837 h 3591077"/>
                  <a:gd name="connsiteX86" fmla="*/ 0 w 12618"/>
                  <a:gd name="connsiteY86" fmla="*/ 409829 h 3591077"/>
                  <a:gd name="connsiteX87" fmla="*/ 6309 w 12618"/>
                  <a:gd name="connsiteY87" fmla="*/ 403519 h 3591077"/>
                  <a:gd name="connsiteX88" fmla="*/ 12619 w 12618"/>
                  <a:gd name="connsiteY88" fmla="*/ 409829 h 3591077"/>
                  <a:gd name="connsiteX89" fmla="*/ 12619 w 12618"/>
                  <a:gd name="connsiteY89" fmla="*/ 536837 h 3591077"/>
                  <a:gd name="connsiteX90" fmla="*/ 6309 w 12618"/>
                  <a:gd name="connsiteY90" fmla="*/ 543147 h 3591077"/>
                  <a:gd name="connsiteX91" fmla="*/ 6309 w 12618"/>
                  <a:gd name="connsiteY91" fmla="*/ 289129 h 3591077"/>
                  <a:gd name="connsiteX92" fmla="*/ 0 w 12618"/>
                  <a:gd name="connsiteY92" fmla="*/ 282820 h 3591077"/>
                  <a:gd name="connsiteX93" fmla="*/ 0 w 12618"/>
                  <a:gd name="connsiteY93" fmla="*/ 155811 h 3591077"/>
                  <a:gd name="connsiteX94" fmla="*/ 6309 w 12618"/>
                  <a:gd name="connsiteY94" fmla="*/ 149503 h 3591077"/>
                  <a:gd name="connsiteX95" fmla="*/ 12619 w 12618"/>
                  <a:gd name="connsiteY95" fmla="*/ 155811 h 3591077"/>
                  <a:gd name="connsiteX96" fmla="*/ 12619 w 12618"/>
                  <a:gd name="connsiteY96" fmla="*/ 282820 h 3591077"/>
                  <a:gd name="connsiteX97" fmla="*/ 6309 w 12618"/>
                  <a:gd name="connsiteY97" fmla="*/ 289129 h 3591077"/>
                  <a:gd name="connsiteX98" fmla="*/ 6309 w 12618"/>
                  <a:gd name="connsiteY98" fmla="*/ 35112 h 3591077"/>
                  <a:gd name="connsiteX99" fmla="*/ 0 w 12618"/>
                  <a:gd name="connsiteY99" fmla="*/ 28803 h 3591077"/>
                  <a:gd name="connsiteX100" fmla="*/ 0 w 12618"/>
                  <a:gd name="connsiteY100" fmla="*/ 6309 h 3591077"/>
                  <a:gd name="connsiteX101" fmla="*/ 6309 w 12618"/>
                  <a:gd name="connsiteY101" fmla="*/ 0 h 3591077"/>
                  <a:gd name="connsiteX102" fmla="*/ 12619 w 12618"/>
                  <a:gd name="connsiteY102" fmla="*/ 6309 h 3591077"/>
                  <a:gd name="connsiteX103" fmla="*/ 12619 w 12618"/>
                  <a:gd name="connsiteY103" fmla="*/ 28803 h 3591077"/>
                  <a:gd name="connsiteX104" fmla="*/ 6309 w 12618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18" h="3591077">
                    <a:moveTo>
                      <a:pt x="6309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09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619" y="3588335"/>
                      <a:pt x="9876" y="3591078"/>
                      <a:pt x="6309" y="3591078"/>
                    </a:cubicBezTo>
                    <a:close/>
                    <a:moveTo>
                      <a:pt x="6309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09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619" y="3334318"/>
                      <a:pt x="9876" y="3337061"/>
                      <a:pt x="6309" y="3337061"/>
                    </a:cubicBezTo>
                    <a:close/>
                    <a:moveTo>
                      <a:pt x="6309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09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619" y="3080301"/>
                      <a:pt x="9876" y="3083044"/>
                      <a:pt x="6309" y="3083044"/>
                    </a:cubicBezTo>
                    <a:close/>
                    <a:moveTo>
                      <a:pt x="6309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09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619" y="2826283"/>
                      <a:pt x="9876" y="2829026"/>
                      <a:pt x="6309" y="2829026"/>
                    </a:cubicBezTo>
                    <a:close/>
                    <a:moveTo>
                      <a:pt x="6309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09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619" y="2572267"/>
                      <a:pt x="9876" y="2575010"/>
                      <a:pt x="6309" y="2575010"/>
                    </a:cubicBezTo>
                    <a:close/>
                    <a:moveTo>
                      <a:pt x="6309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09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619" y="2318249"/>
                      <a:pt x="9876" y="2320992"/>
                      <a:pt x="6309" y="2320992"/>
                    </a:cubicBezTo>
                    <a:close/>
                    <a:moveTo>
                      <a:pt x="6309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09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619" y="2064232"/>
                      <a:pt x="9876" y="2066975"/>
                      <a:pt x="6309" y="2066975"/>
                    </a:cubicBezTo>
                    <a:close/>
                    <a:moveTo>
                      <a:pt x="6309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09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619" y="1810215"/>
                      <a:pt x="9876" y="1812958"/>
                      <a:pt x="6309" y="1812958"/>
                    </a:cubicBezTo>
                    <a:close/>
                    <a:moveTo>
                      <a:pt x="6309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09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619" y="1556197"/>
                      <a:pt x="9876" y="1558941"/>
                      <a:pt x="6309" y="1558941"/>
                    </a:cubicBezTo>
                    <a:close/>
                    <a:moveTo>
                      <a:pt x="6309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09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619" y="1302181"/>
                      <a:pt x="9876" y="1305198"/>
                      <a:pt x="6309" y="1305198"/>
                    </a:cubicBezTo>
                    <a:close/>
                    <a:moveTo>
                      <a:pt x="6309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09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619" y="1048163"/>
                      <a:pt x="9876" y="1051181"/>
                      <a:pt x="6309" y="1051181"/>
                    </a:cubicBezTo>
                    <a:close/>
                    <a:moveTo>
                      <a:pt x="6309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09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619" y="794147"/>
                      <a:pt x="9876" y="797164"/>
                      <a:pt x="6309" y="797164"/>
                    </a:cubicBezTo>
                    <a:close/>
                    <a:moveTo>
                      <a:pt x="6309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09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619" y="540129"/>
                      <a:pt x="9876" y="543147"/>
                      <a:pt x="6309" y="543147"/>
                    </a:cubicBezTo>
                    <a:close/>
                    <a:moveTo>
                      <a:pt x="6309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09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619" y="286112"/>
                      <a:pt x="9876" y="289129"/>
                      <a:pt x="6309" y="289129"/>
                    </a:cubicBezTo>
                    <a:close/>
                    <a:moveTo>
                      <a:pt x="6309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09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619" y="32095"/>
                      <a:pt x="9876" y="35112"/>
                      <a:pt x="6309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EC3D5F60-1382-4A8D-9639-4860BECA6A97}"/>
                  </a:ext>
                </a:extLst>
              </p:cNvPr>
              <p:cNvSpPr/>
              <p:nvPr/>
            </p:nvSpPr>
            <p:spPr>
              <a:xfrm>
                <a:off x="13618995" y="6007892"/>
                <a:ext cx="12634" cy="3591077"/>
              </a:xfrm>
              <a:custGeom>
                <a:avLst/>
                <a:gdLst>
                  <a:gd name="connsiteX0" fmla="*/ 6309 w 12634"/>
                  <a:gd name="connsiteY0" fmla="*/ 3591078 h 3591077"/>
                  <a:gd name="connsiteX1" fmla="*/ 0 w 12634"/>
                  <a:gd name="connsiteY1" fmla="*/ 3584769 h 3591077"/>
                  <a:gd name="connsiteX2" fmla="*/ 0 w 12634"/>
                  <a:gd name="connsiteY2" fmla="*/ 3457761 h 3591077"/>
                  <a:gd name="connsiteX3" fmla="*/ 6309 w 12634"/>
                  <a:gd name="connsiteY3" fmla="*/ 3451451 h 3591077"/>
                  <a:gd name="connsiteX4" fmla="*/ 12617 w 12634"/>
                  <a:gd name="connsiteY4" fmla="*/ 3457761 h 3591077"/>
                  <a:gd name="connsiteX5" fmla="*/ 12617 w 12634"/>
                  <a:gd name="connsiteY5" fmla="*/ 3584769 h 3591077"/>
                  <a:gd name="connsiteX6" fmla="*/ 6309 w 12634"/>
                  <a:gd name="connsiteY6" fmla="*/ 3591078 h 3591077"/>
                  <a:gd name="connsiteX7" fmla="*/ 6309 w 12634"/>
                  <a:gd name="connsiteY7" fmla="*/ 3337061 h 3591077"/>
                  <a:gd name="connsiteX8" fmla="*/ 0 w 12634"/>
                  <a:gd name="connsiteY8" fmla="*/ 3330752 h 3591077"/>
                  <a:gd name="connsiteX9" fmla="*/ 0 w 12634"/>
                  <a:gd name="connsiteY9" fmla="*/ 3203743 h 3591077"/>
                  <a:gd name="connsiteX10" fmla="*/ 6309 w 12634"/>
                  <a:gd name="connsiteY10" fmla="*/ 3197434 h 3591077"/>
                  <a:gd name="connsiteX11" fmla="*/ 12617 w 12634"/>
                  <a:gd name="connsiteY11" fmla="*/ 3203743 h 3591077"/>
                  <a:gd name="connsiteX12" fmla="*/ 12617 w 12634"/>
                  <a:gd name="connsiteY12" fmla="*/ 3330752 h 3591077"/>
                  <a:gd name="connsiteX13" fmla="*/ 6309 w 12634"/>
                  <a:gd name="connsiteY13" fmla="*/ 3337061 h 3591077"/>
                  <a:gd name="connsiteX14" fmla="*/ 6309 w 12634"/>
                  <a:gd name="connsiteY14" fmla="*/ 3083044 h 3591077"/>
                  <a:gd name="connsiteX15" fmla="*/ 0 w 12634"/>
                  <a:gd name="connsiteY15" fmla="*/ 3076734 h 3591077"/>
                  <a:gd name="connsiteX16" fmla="*/ 0 w 12634"/>
                  <a:gd name="connsiteY16" fmla="*/ 2949726 h 3591077"/>
                  <a:gd name="connsiteX17" fmla="*/ 6309 w 12634"/>
                  <a:gd name="connsiteY17" fmla="*/ 2943417 h 3591077"/>
                  <a:gd name="connsiteX18" fmla="*/ 12617 w 12634"/>
                  <a:gd name="connsiteY18" fmla="*/ 2949726 h 3591077"/>
                  <a:gd name="connsiteX19" fmla="*/ 12617 w 12634"/>
                  <a:gd name="connsiteY19" fmla="*/ 3076734 h 3591077"/>
                  <a:gd name="connsiteX20" fmla="*/ 6309 w 12634"/>
                  <a:gd name="connsiteY20" fmla="*/ 3083044 h 3591077"/>
                  <a:gd name="connsiteX21" fmla="*/ 6309 w 12634"/>
                  <a:gd name="connsiteY21" fmla="*/ 2829026 h 3591077"/>
                  <a:gd name="connsiteX22" fmla="*/ 0 w 12634"/>
                  <a:gd name="connsiteY22" fmla="*/ 2822718 h 3591077"/>
                  <a:gd name="connsiteX23" fmla="*/ 0 w 12634"/>
                  <a:gd name="connsiteY23" fmla="*/ 2695709 h 3591077"/>
                  <a:gd name="connsiteX24" fmla="*/ 6309 w 12634"/>
                  <a:gd name="connsiteY24" fmla="*/ 2689400 h 3591077"/>
                  <a:gd name="connsiteX25" fmla="*/ 12617 w 12634"/>
                  <a:gd name="connsiteY25" fmla="*/ 2695709 h 3591077"/>
                  <a:gd name="connsiteX26" fmla="*/ 12617 w 12634"/>
                  <a:gd name="connsiteY26" fmla="*/ 2822718 h 3591077"/>
                  <a:gd name="connsiteX27" fmla="*/ 6309 w 12634"/>
                  <a:gd name="connsiteY27" fmla="*/ 2829026 h 3591077"/>
                  <a:gd name="connsiteX28" fmla="*/ 6309 w 12634"/>
                  <a:gd name="connsiteY28" fmla="*/ 2575010 h 3591077"/>
                  <a:gd name="connsiteX29" fmla="*/ 0 w 12634"/>
                  <a:gd name="connsiteY29" fmla="*/ 2568700 h 3591077"/>
                  <a:gd name="connsiteX30" fmla="*/ 0 w 12634"/>
                  <a:gd name="connsiteY30" fmla="*/ 2441692 h 3591077"/>
                  <a:gd name="connsiteX31" fmla="*/ 6309 w 12634"/>
                  <a:gd name="connsiteY31" fmla="*/ 2435382 h 3591077"/>
                  <a:gd name="connsiteX32" fmla="*/ 12617 w 12634"/>
                  <a:gd name="connsiteY32" fmla="*/ 2441692 h 3591077"/>
                  <a:gd name="connsiteX33" fmla="*/ 12617 w 12634"/>
                  <a:gd name="connsiteY33" fmla="*/ 2568700 h 3591077"/>
                  <a:gd name="connsiteX34" fmla="*/ 6309 w 12634"/>
                  <a:gd name="connsiteY34" fmla="*/ 2575010 h 3591077"/>
                  <a:gd name="connsiteX35" fmla="*/ 6309 w 12634"/>
                  <a:gd name="connsiteY35" fmla="*/ 2320992 h 3591077"/>
                  <a:gd name="connsiteX36" fmla="*/ 0 w 12634"/>
                  <a:gd name="connsiteY36" fmla="*/ 2314683 h 3591077"/>
                  <a:gd name="connsiteX37" fmla="*/ 0 w 12634"/>
                  <a:gd name="connsiteY37" fmla="*/ 2187675 h 3591077"/>
                  <a:gd name="connsiteX38" fmla="*/ 6309 w 12634"/>
                  <a:gd name="connsiteY38" fmla="*/ 2181365 h 3591077"/>
                  <a:gd name="connsiteX39" fmla="*/ 12617 w 12634"/>
                  <a:gd name="connsiteY39" fmla="*/ 2187675 h 3591077"/>
                  <a:gd name="connsiteX40" fmla="*/ 12617 w 12634"/>
                  <a:gd name="connsiteY40" fmla="*/ 2314683 h 3591077"/>
                  <a:gd name="connsiteX41" fmla="*/ 6309 w 12634"/>
                  <a:gd name="connsiteY41" fmla="*/ 2320992 h 3591077"/>
                  <a:gd name="connsiteX42" fmla="*/ 6309 w 12634"/>
                  <a:gd name="connsiteY42" fmla="*/ 2066975 h 3591077"/>
                  <a:gd name="connsiteX43" fmla="*/ 0 w 12634"/>
                  <a:gd name="connsiteY43" fmla="*/ 2060666 h 3591077"/>
                  <a:gd name="connsiteX44" fmla="*/ 0 w 12634"/>
                  <a:gd name="connsiteY44" fmla="*/ 1933657 h 3591077"/>
                  <a:gd name="connsiteX45" fmla="*/ 6309 w 12634"/>
                  <a:gd name="connsiteY45" fmla="*/ 1927348 h 3591077"/>
                  <a:gd name="connsiteX46" fmla="*/ 12617 w 12634"/>
                  <a:gd name="connsiteY46" fmla="*/ 1933657 h 3591077"/>
                  <a:gd name="connsiteX47" fmla="*/ 12617 w 12634"/>
                  <a:gd name="connsiteY47" fmla="*/ 2060666 h 3591077"/>
                  <a:gd name="connsiteX48" fmla="*/ 6309 w 12634"/>
                  <a:gd name="connsiteY48" fmla="*/ 2066975 h 3591077"/>
                  <a:gd name="connsiteX49" fmla="*/ 6309 w 12634"/>
                  <a:gd name="connsiteY49" fmla="*/ 1812958 h 3591077"/>
                  <a:gd name="connsiteX50" fmla="*/ 0 w 12634"/>
                  <a:gd name="connsiteY50" fmla="*/ 1806649 h 3591077"/>
                  <a:gd name="connsiteX51" fmla="*/ 0 w 12634"/>
                  <a:gd name="connsiteY51" fmla="*/ 1679640 h 3591077"/>
                  <a:gd name="connsiteX52" fmla="*/ 6309 w 12634"/>
                  <a:gd name="connsiteY52" fmla="*/ 1673331 h 3591077"/>
                  <a:gd name="connsiteX53" fmla="*/ 12617 w 12634"/>
                  <a:gd name="connsiteY53" fmla="*/ 1679640 h 3591077"/>
                  <a:gd name="connsiteX54" fmla="*/ 12617 w 12634"/>
                  <a:gd name="connsiteY54" fmla="*/ 1806649 h 3591077"/>
                  <a:gd name="connsiteX55" fmla="*/ 6309 w 12634"/>
                  <a:gd name="connsiteY55" fmla="*/ 1812958 h 3591077"/>
                  <a:gd name="connsiteX56" fmla="*/ 6309 w 12634"/>
                  <a:gd name="connsiteY56" fmla="*/ 1558941 h 3591077"/>
                  <a:gd name="connsiteX57" fmla="*/ 0 w 12634"/>
                  <a:gd name="connsiteY57" fmla="*/ 1552632 h 3591077"/>
                  <a:gd name="connsiteX58" fmla="*/ 0 w 12634"/>
                  <a:gd name="connsiteY58" fmla="*/ 1425623 h 3591077"/>
                  <a:gd name="connsiteX59" fmla="*/ 6309 w 12634"/>
                  <a:gd name="connsiteY59" fmla="*/ 1419314 h 3591077"/>
                  <a:gd name="connsiteX60" fmla="*/ 12617 w 12634"/>
                  <a:gd name="connsiteY60" fmla="*/ 1425623 h 3591077"/>
                  <a:gd name="connsiteX61" fmla="*/ 12617 w 12634"/>
                  <a:gd name="connsiteY61" fmla="*/ 1552632 h 3591077"/>
                  <a:gd name="connsiteX62" fmla="*/ 6309 w 12634"/>
                  <a:gd name="connsiteY62" fmla="*/ 1558941 h 3591077"/>
                  <a:gd name="connsiteX63" fmla="*/ 6309 w 12634"/>
                  <a:gd name="connsiteY63" fmla="*/ 1305198 h 3591077"/>
                  <a:gd name="connsiteX64" fmla="*/ 0 w 12634"/>
                  <a:gd name="connsiteY64" fmla="*/ 1298889 h 3591077"/>
                  <a:gd name="connsiteX65" fmla="*/ 0 w 12634"/>
                  <a:gd name="connsiteY65" fmla="*/ 1171880 h 3591077"/>
                  <a:gd name="connsiteX66" fmla="*/ 6309 w 12634"/>
                  <a:gd name="connsiteY66" fmla="*/ 1165571 h 3591077"/>
                  <a:gd name="connsiteX67" fmla="*/ 12617 w 12634"/>
                  <a:gd name="connsiteY67" fmla="*/ 1171880 h 3591077"/>
                  <a:gd name="connsiteX68" fmla="*/ 12617 w 12634"/>
                  <a:gd name="connsiteY68" fmla="*/ 1298889 h 3591077"/>
                  <a:gd name="connsiteX69" fmla="*/ 6309 w 12634"/>
                  <a:gd name="connsiteY69" fmla="*/ 1305198 h 3591077"/>
                  <a:gd name="connsiteX70" fmla="*/ 6309 w 12634"/>
                  <a:gd name="connsiteY70" fmla="*/ 1051181 h 3591077"/>
                  <a:gd name="connsiteX71" fmla="*/ 0 w 12634"/>
                  <a:gd name="connsiteY71" fmla="*/ 1044872 h 3591077"/>
                  <a:gd name="connsiteX72" fmla="*/ 0 w 12634"/>
                  <a:gd name="connsiteY72" fmla="*/ 917863 h 3591077"/>
                  <a:gd name="connsiteX73" fmla="*/ 6309 w 12634"/>
                  <a:gd name="connsiteY73" fmla="*/ 911553 h 3591077"/>
                  <a:gd name="connsiteX74" fmla="*/ 12617 w 12634"/>
                  <a:gd name="connsiteY74" fmla="*/ 917863 h 3591077"/>
                  <a:gd name="connsiteX75" fmla="*/ 12617 w 12634"/>
                  <a:gd name="connsiteY75" fmla="*/ 1044872 h 3591077"/>
                  <a:gd name="connsiteX76" fmla="*/ 6309 w 12634"/>
                  <a:gd name="connsiteY76" fmla="*/ 1051181 h 3591077"/>
                  <a:gd name="connsiteX77" fmla="*/ 6309 w 12634"/>
                  <a:gd name="connsiteY77" fmla="*/ 797164 h 3591077"/>
                  <a:gd name="connsiteX78" fmla="*/ 0 w 12634"/>
                  <a:gd name="connsiteY78" fmla="*/ 790854 h 3591077"/>
                  <a:gd name="connsiteX79" fmla="*/ 0 w 12634"/>
                  <a:gd name="connsiteY79" fmla="*/ 663846 h 3591077"/>
                  <a:gd name="connsiteX80" fmla="*/ 6309 w 12634"/>
                  <a:gd name="connsiteY80" fmla="*/ 657537 h 3591077"/>
                  <a:gd name="connsiteX81" fmla="*/ 12617 w 12634"/>
                  <a:gd name="connsiteY81" fmla="*/ 663846 h 3591077"/>
                  <a:gd name="connsiteX82" fmla="*/ 12617 w 12634"/>
                  <a:gd name="connsiteY82" fmla="*/ 790854 h 3591077"/>
                  <a:gd name="connsiteX83" fmla="*/ 6309 w 12634"/>
                  <a:gd name="connsiteY83" fmla="*/ 797164 h 3591077"/>
                  <a:gd name="connsiteX84" fmla="*/ 6309 w 12634"/>
                  <a:gd name="connsiteY84" fmla="*/ 543147 h 3591077"/>
                  <a:gd name="connsiteX85" fmla="*/ 0 w 12634"/>
                  <a:gd name="connsiteY85" fmla="*/ 536837 h 3591077"/>
                  <a:gd name="connsiteX86" fmla="*/ 0 w 12634"/>
                  <a:gd name="connsiteY86" fmla="*/ 409829 h 3591077"/>
                  <a:gd name="connsiteX87" fmla="*/ 6309 w 12634"/>
                  <a:gd name="connsiteY87" fmla="*/ 403519 h 3591077"/>
                  <a:gd name="connsiteX88" fmla="*/ 12617 w 12634"/>
                  <a:gd name="connsiteY88" fmla="*/ 409829 h 3591077"/>
                  <a:gd name="connsiteX89" fmla="*/ 12617 w 12634"/>
                  <a:gd name="connsiteY89" fmla="*/ 536837 h 3591077"/>
                  <a:gd name="connsiteX90" fmla="*/ 6309 w 12634"/>
                  <a:gd name="connsiteY90" fmla="*/ 543147 h 3591077"/>
                  <a:gd name="connsiteX91" fmla="*/ 6309 w 12634"/>
                  <a:gd name="connsiteY91" fmla="*/ 289129 h 3591077"/>
                  <a:gd name="connsiteX92" fmla="*/ 0 w 12634"/>
                  <a:gd name="connsiteY92" fmla="*/ 282820 h 3591077"/>
                  <a:gd name="connsiteX93" fmla="*/ 0 w 12634"/>
                  <a:gd name="connsiteY93" fmla="*/ 155811 h 3591077"/>
                  <a:gd name="connsiteX94" fmla="*/ 6309 w 12634"/>
                  <a:gd name="connsiteY94" fmla="*/ 149503 h 3591077"/>
                  <a:gd name="connsiteX95" fmla="*/ 12617 w 12634"/>
                  <a:gd name="connsiteY95" fmla="*/ 155811 h 3591077"/>
                  <a:gd name="connsiteX96" fmla="*/ 12617 w 12634"/>
                  <a:gd name="connsiteY96" fmla="*/ 282820 h 3591077"/>
                  <a:gd name="connsiteX97" fmla="*/ 6309 w 12634"/>
                  <a:gd name="connsiteY97" fmla="*/ 289129 h 3591077"/>
                  <a:gd name="connsiteX98" fmla="*/ 6309 w 12634"/>
                  <a:gd name="connsiteY98" fmla="*/ 35112 h 3591077"/>
                  <a:gd name="connsiteX99" fmla="*/ 0 w 12634"/>
                  <a:gd name="connsiteY99" fmla="*/ 28803 h 3591077"/>
                  <a:gd name="connsiteX100" fmla="*/ 0 w 12634"/>
                  <a:gd name="connsiteY100" fmla="*/ 6309 h 3591077"/>
                  <a:gd name="connsiteX101" fmla="*/ 6309 w 12634"/>
                  <a:gd name="connsiteY101" fmla="*/ 0 h 3591077"/>
                  <a:gd name="connsiteX102" fmla="*/ 12617 w 12634"/>
                  <a:gd name="connsiteY102" fmla="*/ 6309 h 3591077"/>
                  <a:gd name="connsiteX103" fmla="*/ 12617 w 12634"/>
                  <a:gd name="connsiteY103" fmla="*/ 28803 h 3591077"/>
                  <a:gd name="connsiteX104" fmla="*/ 6309 w 12634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34" h="3591077">
                    <a:moveTo>
                      <a:pt x="6309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09" y="3451451"/>
                    </a:cubicBezTo>
                    <a:cubicBezTo>
                      <a:pt x="9874" y="3451451"/>
                      <a:pt x="12617" y="3454194"/>
                      <a:pt x="12617" y="3457761"/>
                    </a:cubicBezTo>
                    <a:lnTo>
                      <a:pt x="12617" y="3584769"/>
                    </a:lnTo>
                    <a:cubicBezTo>
                      <a:pt x="12892" y="3588335"/>
                      <a:pt x="9874" y="3591078"/>
                      <a:pt x="6309" y="3591078"/>
                    </a:cubicBezTo>
                    <a:close/>
                    <a:moveTo>
                      <a:pt x="6309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09" y="3197434"/>
                    </a:cubicBezTo>
                    <a:cubicBezTo>
                      <a:pt x="9874" y="3197434"/>
                      <a:pt x="12617" y="3200177"/>
                      <a:pt x="12617" y="3203743"/>
                    </a:cubicBezTo>
                    <a:lnTo>
                      <a:pt x="12617" y="3330752"/>
                    </a:lnTo>
                    <a:cubicBezTo>
                      <a:pt x="12892" y="3334318"/>
                      <a:pt x="9874" y="3337061"/>
                      <a:pt x="6309" y="3337061"/>
                    </a:cubicBezTo>
                    <a:close/>
                    <a:moveTo>
                      <a:pt x="6309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09" y="2943417"/>
                    </a:cubicBezTo>
                    <a:cubicBezTo>
                      <a:pt x="9874" y="2943417"/>
                      <a:pt x="12617" y="2946160"/>
                      <a:pt x="12617" y="2949726"/>
                    </a:cubicBezTo>
                    <a:lnTo>
                      <a:pt x="12617" y="3076734"/>
                    </a:lnTo>
                    <a:cubicBezTo>
                      <a:pt x="12892" y="3080301"/>
                      <a:pt x="9874" y="3083044"/>
                      <a:pt x="6309" y="3083044"/>
                    </a:cubicBezTo>
                    <a:close/>
                    <a:moveTo>
                      <a:pt x="6309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09" y="2689400"/>
                    </a:cubicBezTo>
                    <a:cubicBezTo>
                      <a:pt x="9874" y="2689400"/>
                      <a:pt x="12617" y="2692143"/>
                      <a:pt x="12617" y="2695709"/>
                    </a:cubicBezTo>
                    <a:lnTo>
                      <a:pt x="12617" y="2822718"/>
                    </a:lnTo>
                    <a:cubicBezTo>
                      <a:pt x="12892" y="2826283"/>
                      <a:pt x="9874" y="2829026"/>
                      <a:pt x="6309" y="2829026"/>
                    </a:cubicBezTo>
                    <a:close/>
                    <a:moveTo>
                      <a:pt x="6309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09" y="2435382"/>
                    </a:cubicBezTo>
                    <a:cubicBezTo>
                      <a:pt x="9874" y="2435382"/>
                      <a:pt x="12617" y="2438125"/>
                      <a:pt x="12617" y="2441692"/>
                    </a:cubicBezTo>
                    <a:lnTo>
                      <a:pt x="12617" y="2568700"/>
                    </a:lnTo>
                    <a:cubicBezTo>
                      <a:pt x="12892" y="2572267"/>
                      <a:pt x="9874" y="2575010"/>
                      <a:pt x="6309" y="2575010"/>
                    </a:cubicBezTo>
                    <a:close/>
                    <a:moveTo>
                      <a:pt x="6309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09" y="2181365"/>
                    </a:cubicBezTo>
                    <a:cubicBezTo>
                      <a:pt x="9874" y="2181365"/>
                      <a:pt x="12617" y="2184109"/>
                      <a:pt x="12617" y="2187675"/>
                    </a:cubicBezTo>
                    <a:lnTo>
                      <a:pt x="12617" y="2314683"/>
                    </a:lnTo>
                    <a:cubicBezTo>
                      <a:pt x="12892" y="2318249"/>
                      <a:pt x="9874" y="2320992"/>
                      <a:pt x="6309" y="2320992"/>
                    </a:cubicBezTo>
                    <a:close/>
                    <a:moveTo>
                      <a:pt x="6309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09" y="1927348"/>
                    </a:cubicBezTo>
                    <a:cubicBezTo>
                      <a:pt x="9874" y="1927348"/>
                      <a:pt x="12617" y="1930091"/>
                      <a:pt x="12617" y="1933657"/>
                    </a:cubicBezTo>
                    <a:lnTo>
                      <a:pt x="12617" y="2060666"/>
                    </a:lnTo>
                    <a:cubicBezTo>
                      <a:pt x="12892" y="2064232"/>
                      <a:pt x="9874" y="2066975"/>
                      <a:pt x="6309" y="2066975"/>
                    </a:cubicBezTo>
                    <a:close/>
                    <a:moveTo>
                      <a:pt x="6309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09" y="1673331"/>
                    </a:cubicBezTo>
                    <a:cubicBezTo>
                      <a:pt x="9874" y="1673331"/>
                      <a:pt x="12617" y="1676074"/>
                      <a:pt x="12617" y="1679640"/>
                    </a:cubicBezTo>
                    <a:lnTo>
                      <a:pt x="12617" y="1806649"/>
                    </a:lnTo>
                    <a:cubicBezTo>
                      <a:pt x="12892" y="1810215"/>
                      <a:pt x="9874" y="1812958"/>
                      <a:pt x="6309" y="1812958"/>
                    </a:cubicBezTo>
                    <a:close/>
                    <a:moveTo>
                      <a:pt x="6309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09" y="1419314"/>
                    </a:cubicBezTo>
                    <a:cubicBezTo>
                      <a:pt x="9874" y="1419314"/>
                      <a:pt x="12617" y="1422057"/>
                      <a:pt x="12617" y="1425623"/>
                    </a:cubicBezTo>
                    <a:lnTo>
                      <a:pt x="12617" y="1552632"/>
                    </a:lnTo>
                    <a:cubicBezTo>
                      <a:pt x="12892" y="1556197"/>
                      <a:pt x="9874" y="1558941"/>
                      <a:pt x="6309" y="1558941"/>
                    </a:cubicBezTo>
                    <a:close/>
                    <a:moveTo>
                      <a:pt x="6309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09" y="1165571"/>
                    </a:cubicBezTo>
                    <a:cubicBezTo>
                      <a:pt x="9874" y="1165571"/>
                      <a:pt x="12617" y="1168314"/>
                      <a:pt x="12617" y="1171880"/>
                    </a:cubicBezTo>
                    <a:lnTo>
                      <a:pt x="12617" y="1298889"/>
                    </a:lnTo>
                    <a:cubicBezTo>
                      <a:pt x="12892" y="1302181"/>
                      <a:pt x="9874" y="1305198"/>
                      <a:pt x="6309" y="1305198"/>
                    </a:cubicBezTo>
                    <a:close/>
                    <a:moveTo>
                      <a:pt x="6309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09" y="911553"/>
                    </a:cubicBezTo>
                    <a:cubicBezTo>
                      <a:pt x="9874" y="911553"/>
                      <a:pt x="12617" y="914297"/>
                      <a:pt x="12617" y="917863"/>
                    </a:cubicBezTo>
                    <a:lnTo>
                      <a:pt x="12617" y="1044872"/>
                    </a:lnTo>
                    <a:cubicBezTo>
                      <a:pt x="12892" y="1048163"/>
                      <a:pt x="9874" y="1051181"/>
                      <a:pt x="6309" y="1051181"/>
                    </a:cubicBezTo>
                    <a:close/>
                    <a:moveTo>
                      <a:pt x="6309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09" y="657537"/>
                    </a:cubicBezTo>
                    <a:cubicBezTo>
                      <a:pt x="9874" y="657537"/>
                      <a:pt x="12617" y="660280"/>
                      <a:pt x="12617" y="663846"/>
                    </a:cubicBezTo>
                    <a:lnTo>
                      <a:pt x="12617" y="790854"/>
                    </a:lnTo>
                    <a:cubicBezTo>
                      <a:pt x="12892" y="794147"/>
                      <a:pt x="9874" y="797164"/>
                      <a:pt x="6309" y="797164"/>
                    </a:cubicBezTo>
                    <a:close/>
                    <a:moveTo>
                      <a:pt x="6309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09" y="403519"/>
                    </a:cubicBezTo>
                    <a:cubicBezTo>
                      <a:pt x="9874" y="403519"/>
                      <a:pt x="12617" y="406262"/>
                      <a:pt x="12617" y="409829"/>
                    </a:cubicBezTo>
                    <a:lnTo>
                      <a:pt x="12617" y="536837"/>
                    </a:lnTo>
                    <a:cubicBezTo>
                      <a:pt x="12892" y="540129"/>
                      <a:pt x="9874" y="543147"/>
                      <a:pt x="6309" y="543147"/>
                    </a:cubicBezTo>
                    <a:close/>
                    <a:moveTo>
                      <a:pt x="6309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09" y="149503"/>
                    </a:cubicBezTo>
                    <a:cubicBezTo>
                      <a:pt x="9874" y="149503"/>
                      <a:pt x="12617" y="152246"/>
                      <a:pt x="12617" y="155811"/>
                    </a:cubicBezTo>
                    <a:lnTo>
                      <a:pt x="12617" y="282820"/>
                    </a:lnTo>
                    <a:cubicBezTo>
                      <a:pt x="12892" y="286112"/>
                      <a:pt x="9874" y="289129"/>
                      <a:pt x="6309" y="289129"/>
                    </a:cubicBezTo>
                    <a:close/>
                    <a:moveTo>
                      <a:pt x="6309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09" y="0"/>
                    </a:cubicBezTo>
                    <a:cubicBezTo>
                      <a:pt x="9874" y="0"/>
                      <a:pt x="12617" y="2743"/>
                      <a:pt x="12617" y="6309"/>
                    </a:cubicBezTo>
                    <a:lnTo>
                      <a:pt x="12617" y="28803"/>
                    </a:lnTo>
                    <a:cubicBezTo>
                      <a:pt x="12892" y="32095"/>
                      <a:pt x="9874" y="35112"/>
                      <a:pt x="6309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DDBB0892-0630-4C95-A9C7-F336A2910A8C}"/>
                  </a:ext>
                </a:extLst>
              </p:cNvPr>
              <p:cNvSpPr/>
              <p:nvPr/>
            </p:nvSpPr>
            <p:spPr>
              <a:xfrm>
                <a:off x="14523416" y="6007892"/>
                <a:ext cx="12618" cy="3591077"/>
              </a:xfrm>
              <a:custGeom>
                <a:avLst/>
                <a:gdLst>
                  <a:gd name="connsiteX0" fmla="*/ 6310 w 12618"/>
                  <a:gd name="connsiteY0" fmla="*/ 3591078 h 3591077"/>
                  <a:gd name="connsiteX1" fmla="*/ 0 w 12618"/>
                  <a:gd name="connsiteY1" fmla="*/ 3584769 h 3591077"/>
                  <a:gd name="connsiteX2" fmla="*/ 0 w 12618"/>
                  <a:gd name="connsiteY2" fmla="*/ 3457761 h 3591077"/>
                  <a:gd name="connsiteX3" fmla="*/ 6310 w 12618"/>
                  <a:gd name="connsiteY3" fmla="*/ 3451451 h 3591077"/>
                  <a:gd name="connsiteX4" fmla="*/ 12619 w 12618"/>
                  <a:gd name="connsiteY4" fmla="*/ 3457761 h 3591077"/>
                  <a:gd name="connsiteX5" fmla="*/ 12619 w 12618"/>
                  <a:gd name="connsiteY5" fmla="*/ 3584769 h 3591077"/>
                  <a:gd name="connsiteX6" fmla="*/ 6310 w 12618"/>
                  <a:gd name="connsiteY6" fmla="*/ 3591078 h 3591077"/>
                  <a:gd name="connsiteX7" fmla="*/ 6310 w 12618"/>
                  <a:gd name="connsiteY7" fmla="*/ 3337061 h 3591077"/>
                  <a:gd name="connsiteX8" fmla="*/ 0 w 12618"/>
                  <a:gd name="connsiteY8" fmla="*/ 3330752 h 3591077"/>
                  <a:gd name="connsiteX9" fmla="*/ 0 w 12618"/>
                  <a:gd name="connsiteY9" fmla="*/ 3203743 h 3591077"/>
                  <a:gd name="connsiteX10" fmla="*/ 6310 w 12618"/>
                  <a:gd name="connsiteY10" fmla="*/ 3197434 h 3591077"/>
                  <a:gd name="connsiteX11" fmla="*/ 12619 w 12618"/>
                  <a:gd name="connsiteY11" fmla="*/ 3203743 h 3591077"/>
                  <a:gd name="connsiteX12" fmla="*/ 12619 w 12618"/>
                  <a:gd name="connsiteY12" fmla="*/ 3330752 h 3591077"/>
                  <a:gd name="connsiteX13" fmla="*/ 6310 w 12618"/>
                  <a:gd name="connsiteY13" fmla="*/ 3337061 h 3591077"/>
                  <a:gd name="connsiteX14" fmla="*/ 6310 w 12618"/>
                  <a:gd name="connsiteY14" fmla="*/ 3083044 h 3591077"/>
                  <a:gd name="connsiteX15" fmla="*/ 0 w 12618"/>
                  <a:gd name="connsiteY15" fmla="*/ 3076734 h 3591077"/>
                  <a:gd name="connsiteX16" fmla="*/ 0 w 12618"/>
                  <a:gd name="connsiteY16" fmla="*/ 2949726 h 3591077"/>
                  <a:gd name="connsiteX17" fmla="*/ 6310 w 12618"/>
                  <a:gd name="connsiteY17" fmla="*/ 2943417 h 3591077"/>
                  <a:gd name="connsiteX18" fmla="*/ 12619 w 12618"/>
                  <a:gd name="connsiteY18" fmla="*/ 2949726 h 3591077"/>
                  <a:gd name="connsiteX19" fmla="*/ 12619 w 12618"/>
                  <a:gd name="connsiteY19" fmla="*/ 3076734 h 3591077"/>
                  <a:gd name="connsiteX20" fmla="*/ 6310 w 12618"/>
                  <a:gd name="connsiteY20" fmla="*/ 3083044 h 3591077"/>
                  <a:gd name="connsiteX21" fmla="*/ 6310 w 12618"/>
                  <a:gd name="connsiteY21" fmla="*/ 2829026 h 3591077"/>
                  <a:gd name="connsiteX22" fmla="*/ 0 w 12618"/>
                  <a:gd name="connsiteY22" fmla="*/ 2822718 h 3591077"/>
                  <a:gd name="connsiteX23" fmla="*/ 0 w 12618"/>
                  <a:gd name="connsiteY23" fmla="*/ 2695709 h 3591077"/>
                  <a:gd name="connsiteX24" fmla="*/ 6310 w 12618"/>
                  <a:gd name="connsiteY24" fmla="*/ 2689400 h 3591077"/>
                  <a:gd name="connsiteX25" fmla="*/ 12619 w 12618"/>
                  <a:gd name="connsiteY25" fmla="*/ 2695709 h 3591077"/>
                  <a:gd name="connsiteX26" fmla="*/ 12619 w 12618"/>
                  <a:gd name="connsiteY26" fmla="*/ 2822718 h 3591077"/>
                  <a:gd name="connsiteX27" fmla="*/ 6310 w 12618"/>
                  <a:gd name="connsiteY27" fmla="*/ 2829026 h 3591077"/>
                  <a:gd name="connsiteX28" fmla="*/ 6310 w 12618"/>
                  <a:gd name="connsiteY28" fmla="*/ 2575010 h 3591077"/>
                  <a:gd name="connsiteX29" fmla="*/ 0 w 12618"/>
                  <a:gd name="connsiteY29" fmla="*/ 2568700 h 3591077"/>
                  <a:gd name="connsiteX30" fmla="*/ 0 w 12618"/>
                  <a:gd name="connsiteY30" fmla="*/ 2441692 h 3591077"/>
                  <a:gd name="connsiteX31" fmla="*/ 6310 w 12618"/>
                  <a:gd name="connsiteY31" fmla="*/ 2435382 h 3591077"/>
                  <a:gd name="connsiteX32" fmla="*/ 12619 w 12618"/>
                  <a:gd name="connsiteY32" fmla="*/ 2441692 h 3591077"/>
                  <a:gd name="connsiteX33" fmla="*/ 12619 w 12618"/>
                  <a:gd name="connsiteY33" fmla="*/ 2568700 h 3591077"/>
                  <a:gd name="connsiteX34" fmla="*/ 6310 w 12618"/>
                  <a:gd name="connsiteY34" fmla="*/ 2575010 h 3591077"/>
                  <a:gd name="connsiteX35" fmla="*/ 6310 w 12618"/>
                  <a:gd name="connsiteY35" fmla="*/ 2320992 h 3591077"/>
                  <a:gd name="connsiteX36" fmla="*/ 0 w 12618"/>
                  <a:gd name="connsiteY36" fmla="*/ 2314683 h 3591077"/>
                  <a:gd name="connsiteX37" fmla="*/ 0 w 12618"/>
                  <a:gd name="connsiteY37" fmla="*/ 2187675 h 3591077"/>
                  <a:gd name="connsiteX38" fmla="*/ 6310 w 12618"/>
                  <a:gd name="connsiteY38" fmla="*/ 2181365 h 3591077"/>
                  <a:gd name="connsiteX39" fmla="*/ 12619 w 12618"/>
                  <a:gd name="connsiteY39" fmla="*/ 2187675 h 3591077"/>
                  <a:gd name="connsiteX40" fmla="*/ 12619 w 12618"/>
                  <a:gd name="connsiteY40" fmla="*/ 2314683 h 3591077"/>
                  <a:gd name="connsiteX41" fmla="*/ 6310 w 12618"/>
                  <a:gd name="connsiteY41" fmla="*/ 2320992 h 3591077"/>
                  <a:gd name="connsiteX42" fmla="*/ 6310 w 12618"/>
                  <a:gd name="connsiteY42" fmla="*/ 2066975 h 3591077"/>
                  <a:gd name="connsiteX43" fmla="*/ 0 w 12618"/>
                  <a:gd name="connsiteY43" fmla="*/ 2060666 h 3591077"/>
                  <a:gd name="connsiteX44" fmla="*/ 0 w 12618"/>
                  <a:gd name="connsiteY44" fmla="*/ 1933657 h 3591077"/>
                  <a:gd name="connsiteX45" fmla="*/ 6310 w 12618"/>
                  <a:gd name="connsiteY45" fmla="*/ 1927348 h 3591077"/>
                  <a:gd name="connsiteX46" fmla="*/ 12619 w 12618"/>
                  <a:gd name="connsiteY46" fmla="*/ 1933657 h 3591077"/>
                  <a:gd name="connsiteX47" fmla="*/ 12619 w 12618"/>
                  <a:gd name="connsiteY47" fmla="*/ 2060666 h 3591077"/>
                  <a:gd name="connsiteX48" fmla="*/ 6310 w 12618"/>
                  <a:gd name="connsiteY48" fmla="*/ 2066975 h 3591077"/>
                  <a:gd name="connsiteX49" fmla="*/ 6310 w 12618"/>
                  <a:gd name="connsiteY49" fmla="*/ 1812958 h 3591077"/>
                  <a:gd name="connsiteX50" fmla="*/ 0 w 12618"/>
                  <a:gd name="connsiteY50" fmla="*/ 1806649 h 3591077"/>
                  <a:gd name="connsiteX51" fmla="*/ 0 w 12618"/>
                  <a:gd name="connsiteY51" fmla="*/ 1679640 h 3591077"/>
                  <a:gd name="connsiteX52" fmla="*/ 6310 w 12618"/>
                  <a:gd name="connsiteY52" fmla="*/ 1673331 h 3591077"/>
                  <a:gd name="connsiteX53" fmla="*/ 12619 w 12618"/>
                  <a:gd name="connsiteY53" fmla="*/ 1679640 h 3591077"/>
                  <a:gd name="connsiteX54" fmla="*/ 12619 w 12618"/>
                  <a:gd name="connsiteY54" fmla="*/ 1806649 h 3591077"/>
                  <a:gd name="connsiteX55" fmla="*/ 6310 w 12618"/>
                  <a:gd name="connsiteY55" fmla="*/ 1812958 h 3591077"/>
                  <a:gd name="connsiteX56" fmla="*/ 6310 w 12618"/>
                  <a:gd name="connsiteY56" fmla="*/ 1558941 h 3591077"/>
                  <a:gd name="connsiteX57" fmla="*/ 0 w 12618"/>
                  <a:gd name="connsiteY57" fmla="*/ 1552632 h 3591077"/>
                  <a:gd name="connsiteX58" fmla="*/ 0 w 12618"/>
                  <a:gd name="connsiteY58" fmla="*/ 1425623 h 3591077"/>
                  <a:gd name="connsiteX59" fmla="*/ 6310 w 12618"/>
                  <a:gd name="connsiteY59" fmla="*/ 1419314 h 3591077"/>
                  <a:gd name="connsiteX60" fmla="*/ 12619 w 12618"/>
                  <a:gd name="connsiteY60" fmla="*/ 1425623 h 3591077"/>
                  <a:gd name="connsiteX61" fmla="*/ 12619 w 12618"/>
                  <a:gd name="connsiteY61" fmla="*/ 1552632 h 3591077"/>
                  <a:gd name="connsiteX62" fmla="*/ 6310 w 12618"/>
                  <a:gd name="connsiteY62" fmla="*/ 1558941 h 3591077"/>
                  <a:gd name="connsiteX63" fmla="*/ 6310 w 12618"/>
                  <a:gd name="connsiteY63" fmla="*/ 1305198 h 3591077"/>
                  <a:gd name="connsiteX64" fmla="*/ 0 w 12618"/>
                  <a:gd name="connsiteY64" fmla="*/ 1298889 h 3591077"/>
                  <a:gd name="connsiteX65" fmla="*/ 0 w 12618"/>
                  <a:gd name="connsiteY65" fmla="*/ 1171880 h 3591077"/>
                  <a:gd name="connsiteX66" fmla="*/ 6310 w 12618"/>
                  <a:gd name="connsiteY66" fmla="*/ 1165571 h 3591077"/>
                  <a:gd name="connsiteX67" fmla="*/ 12619 w 12618"/>
                  <a:gd name="connsiteY67" fmla="*/ 1171880 h 3591077"/>
                  <a:gd name="connsiteX68" fmla="*/ 12619 w 12618"/>
                  <a:gd name="connsiteY68" fmla="*/ 1298889 h 3591077"/>
                  <a:gd name="connsiteX69" fmla="*/ 6310 w 12618"/>
                  <a:gd name="connsiteY69" fmla="*/ 1305198 h 3591077"/>
                  <a:gd name="connsiteX70" fmla="*/ 6310 w 12618"/>
                  <a:gd name="connsiteY70" fmla="*/ 1051181 h 3591077"/>
                  <a:gd name="connsiteX71" fmla="*/ 0 w 12618"/>
                  <a:gd name="connsiteY71" fmla="*/ 1044872 h 3591077"/>
                  <a:gd name="connsiteX72" fmla="*/ 0 w 12618"/>
                  <a:gd name="connsiteY72" fmla="*/ 917863 h 3591077"/>
                  <a:gd name="connsiteX73" fmla="*/ 6310 w 12618"/>
                  <a:gd name="connsiteY73" fmla="*/ 911553 h 3591077"/>
                  <a:gd name="connsiteX74" fmla="*/ 12619 w 12618"/>
                  <a:gd name="connsiteY74" fmla="*/ 917863 h 3591077"/>
                  <a:gd name="connsiteX75" fmla="*/ 12619 w 12618"/>
                  <a:gd name="connsiteY75" fmla="*/ 1044872 h 3591077"/>
                  <a:gd name="connsiteX76" fmla="*/ 6310 w 12618"/>
                  <a:gd name="connsiteY76" fmla="*/ 1051181 h 3591077"/>
                  <a:gd name="connsiteX77" fmla="*/ 6310 w 12618"/>
                  <a:gd name="connsiteY77" fmla="*/ 797164 h 3591077"/>
                  <a:gd name="connsiteX78" fmla="*/ 0 w 12618"/>
                  <a:gd name="connsiteY78" fmla="*/ 790854 h 3591077"/>
                  <a:gd name="connsiteX79" fmla="*/ 0 w 12618"/>
                  <a:gd name="connsiteY79" fmla="*/ 663846 h 3591077"/>
                  <a:gd name="connsiteX80" fmla="*/ 6310 w 12618"/>
                  <a:gd name="connsiteY80" fmla="*/ 657537 h 3591077"/>
                  <a:gd name="connsiteX81" fmla="*/ 12619 w 12618"/>
                  <a:gd name="connsiteY81" fmla="*/ 663846 h 3591077"/>
                  <a:gd name="connsiteX82" fmla="*/ 12619 w 12618"/>
                  <a:gd name="connsiteY82" fmla="*/ 790854 h 3591077"/>
                  <a:gd name="connsiteX83" fmla="*/ 6310 w 12618"/>
                  <a:gd name="connsiteY83" fmla="*/ 797164 h 3591077"/>
                  <a:gd name="connsiteX84" fmla="*/ 6310 w 12618"/>
                  <a:gd name="connsiteY84" fmla="*/ 543147 h 3591077"/>
                  <a:gd name="connsiteX85" fmla="*/ 0 w 12618"/>
                  <a:gd name="connsiteY85" fmla="*/ 536837 h 3591077"/>
                  <a:gd name="connsiteX86" fmla="*/ 0 w 12618"/>
                  <a:gd name="connsiteY86" fmla="*/ 409829 h 3591077"/>
                  <a:gd name="connsiteX87" fmla="*/ 6310 w 12618"/>
                  <a:gd name="connsiteY87" fmla="*/ 403519 h 3591077"/>
                  <a:gd name="connsiteX88" fmla="*/ 12619 w 12618"/>
                  <a:gd name="connsiteY88" fmla="*/ 409829 h 3591077"/>
                  <a:gd name="connsiteX89" fmla="*/ 12619 w 12618"/>
                  <a:gd name="connsiteY89" fmla="*/ 536837 h 3591077"/>
                  <a:gd name="connsiteX90" fmla="*/ 6310 w 12618"/>
                  <a:gd name="connsiteY90" fmla="*/ 543147 h 3591077"/>
                  <a:gd name="connsiteX91" fmla="*/ 6310 w 12618"/>
                  <a:gd name="connsiteY91" fmla="*/ 289129 h 3591077"/>
                  <a:gd name="connsiteX92" fmla="*/ 0 w 12618"/>
                  <a:gd name="connsiteY92" fmla="*/ 282820 h 3591077"/>
                  <a:gd name="connsiteX93" fmla="*/ 0 w 12618"/>
                  <a:gd name="connsiteY93" fmla="*/ 155811 h 3591077"/>
                  <a:gd name="connsiteX94" fmla="*/ 6310 w 12618"/>
                  <a:gd name="connsiteY94" fmla="*/ 149503 h 3591077"/>
                  <a:gd name="connsiteX95" fmla="*/ 12619 w 12618"/>
                  <a:gd name="connsiteY95" fmla="*/ 155811 h 3591077"/>
                  <a:gd name="connsiteX96" fmla="*/ 12619 w 12618"/>
                  <a:gd name="connsiteY96" fmla="*/ 282820 h 3591077"/>
                  <a:gd name="connsiteX97" fmla="*/ 6310 w 12618"/>
                  <a:gd name="connsiteY97" fmla="*/ 289129 h 3591077"/>
                  <a:gd name="connsiteX98" fmla="*/ 6310 w 12618"/>
                  <a:gd name="connsiteY98" fmla="*/ 35112 h 3591077"/>
                  <a:gd name="connsiteX99" fmla="*/ 0 w 12618"/>
                  <a:gd name="connsiteY99" fmla="*/ 28803 h 3591077"/>
                  <a:gd name="connsiteX100" fmla="*/ 0 w 12618"/>
                  <a:gd name="connsiteY100" fmla="*/ 6309 h 3591077"/>
                  <a:gd name="connsiteX101" fmla="*/ 6310 w 12618"/>
                  <a:gd name="connsiteY101" fmla="*/ 0 h 3591077"/>
                  <a:gd name="connsiteX102" fmla="*/ 12619 w 12618"/>
                  <a:gd name="connsiteY102" fmla="*/ 6309 h 3591077"/>
                  <a:gd name="connsiteX103" fmla="*/ 12619 w 12618"/>
                  <a:gd name="connsiteY103" fmla="*/ 28803 h 3591077"/>
                  <a:gd name="connsiteX104" fmla="*/ 6310 w 12618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18" h="3591077">
                    <a:moveTo>
                      <a:pt x="6310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10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619" y="3588335"/>
                      <a:pt x="9876" y="3591078"/>
                      <a:pt x="6310" y="3591078"/>
                    </a:cubicBezTo>
                    <a:close/>
                    <a:moveTo>
                      <a:pt x="6310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10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619" y="3334318"/>
                      <a:pt x="9876" y="3337061"/>
                      <a:pt x="6310" y="3337061"/>
                    </a:cubicBezTo>
                    <a:close/>
                    <a:moveTo>
                      <a:pt x="6310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10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619" y="3080301"/>
                      <a:pt x="9876" y="3083044"/>
                      <a:pt x="6310" y="3083044"/>
                    </a:cubicBezTo>
                    <a:close/>
                    <a:moveTo>
                      <a:pt x="6310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10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619" y="2826283"/>
                      <a:pt x="9876" y="2829026"/>
                      <a:pt x="6310" y="2829026"/>
                    </a:cubicBezTo>
                    <a:close/>
                    <a:moveTo>
                      <a:pt x="6310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10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619" y="2572267"/>
                      <a:pt x="9876" y="2575010"/>
                      <a:pt x="6310" y="2575010"/>
                    </a:cubicBezTo>
                    <a:close/>
                    <a:moveTo>
                      <a:pt x="6310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10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619" y="2318249"/>
                      <a:pt x="9876" y="2320992"/>
                      <a:pt x="6310" y="2320992"/>
                    </a:cubicBezTo>
                    <a:close/>
                    <a:moveTo>
                      <a:pt x="6310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10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619" y="2064232"/>
                      <a:pt x="9876" y="2066975"/>
                      <a:pt x="6310" y="2066975"/>
                    </a:cubicBezTo>
                    <a:close/>
                    <a:moveTo>
                      <a:pt x="6310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10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619" y="1810215"/>
                      <a:pt x="9876" y="1812958"/>
                      <a:pt x="6310" y="1812958"/>
                    </a:cubicBezTo>
                    <a:close/>
                    <a:moveTo>
                      <a:pt x="6310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10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619" y="1556197"/>
                      <a:pt x="9876" y="1558941"/>
                      <a:pt x="6310" y="1558941"/>
                    </a:cubicBezTo>
                    <a:close/>
                    <a:moveTo>
                      <a:pt x="6310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10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619" y="1302181"/>
                      <a:pt x="9876" y="1305198"/>
                      <a:pt x="6310" y="1305198"/>
                    </a:cubicBezTo>
                    <a:close/>
                    <a:moveTo>
                      <a:pt x="6310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10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619" y="1048163"/>
                      <a:pt x="9876" y="1051181"/>
                      <a:pt x="6310" y="1051181"/>
                    </a:cubicBezTo>
                    <a:close/>
                    <a:moveTo>
                      <a:pt x="6310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10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619" y="794147"/>
                      <a:pt x="9876" y="797164"/>
                      <a:pt x="6310" y="797164"/>
                    </a:cubicBezTo>
                    <a:close/>
                    <a:moveTo>
                      <a:pt x="6310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10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619" y="540129"/>
                      <a:pt x="9876" y="543147"/>
                      <a:pt x="6310" y="543147"/>
                    </a:cubicBezTo>
                    <a:close/>
                    <a:moveTo>
                      <a:pt x="6310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10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619" y="286112"/>
                      <a:pt x="9876" y="289129"/>
                      <a:pt x="6310" y="289129"/>
                    </a:cubicBezTo>
                    <a:close/>
                    <a:moveTo>
                      <a:pt x="6310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10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619" y="32095"/>
                      <a:pt x="9876" y="35112"/>
                      <a:pt x="6310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B5E58FDC-CD15-43DE-8EC9-B83263463632}"/>
                  </a:ext>
                </a:extLst>
              </p:cNvPr>
              <p:cNvSpPr/>
              <p:nvPr/>
            </p:nvSpPr>
            <p:spPr>
              <a:xfrm>
                <a:off x="15427838" y="6007892"/>
                <a:ext cx="12618" cy="3591077"/>
              </a:xfrm>
              <a:custGeom>
                <a:avLst/>
                <a:gdLst>
                  <a:gd name="connsiteX0" fmla="*/ 6309 w 12618"/>
                  <a:gd name="connsiteY0" fmla="*/ 3591078 h 3591077"/>
                  <a:gd name="connsiteX1" fmla="*/ 0 w 12618"/>
                  <a:gd name="connsiteY1" fmla="*/ 3584769 h 3591077"/>
                  <a:gd name="connsiteX2" fmla="*/ 0 w 12618"/>
                  <a:gd name="connsiteY2" fmla="*/ 3457761 h 3591077"/>
                  <a:gd name="connsiteX3" fmla="*/ 6309 w 12618"/>
                  <a:gd name="connsiteY3" fmla="*/ 3451451 h 3591077"/>
                  <a:gd name="connsiteX4" fmla="*/ 12619 w 12618"/>
                  <a:gd name="connsiteY4" fmla="*/ 3457761 h 3591077"/>
                  <a:gd name="connsiteX5" fmla="*/ 12619 w 12618"/>
                  <a:gd name="connsiteY5" fmla="*/ 3584769 h 3591077"/>
                  <a:gd name="connsiteX6" fmla="*/ 6309 w 12618"/>
                  <a:gd name="connsiteY6" fmla="*/ 3591078 h 3591077"/>
                  <a:gd name="connsiteX7" fmla="*/ 6309 w 12618"/>
                  <a:gd name="connsiteY7" fmla="*/ 3337061 h 3591077"/>
                  <a:gd name="connsiteX8" fmla="*/ 0 w 12618"/>
                  <a:gd name="connsiteY8" fmla="*/ 3330752 h 3591077"/>
                  <a:gd name="connsiteX9" fmla="*/ 0 w 12618"/>
                  <a:gd name="connsiteY9" fmla="*/ 3203743 h 3591077"/>
                  <a:gd name="connsiteX10" fmla="*/ 6309 w 12618"/>
                  <a:gd name="connsiteY10" fmla="*/ 3197434 h 3591077"/>
                  <a:gd name="connsiteX11" fmla="*/ 12619 w 12618"/>
                  <a:gd name="connsiteY11" fmla="*/ 3203743 h 3591077"/>
                  <a:gd name="connsiteX12" fmla="*/ 12619 w 12618"/>
                  <a:gd name="connsiteY12" fmla="*/ 3330752 h 3591077"/>
                  <a:gd name="connsiteX13" fmla="*/ 6309 w 12618"/>
                  <a:gd name="connsiteY13" fmla="*/ 3337061 h 3591077"/>
                  <a:gd name="connsiteX14" fmla="*/ 6309 w 12618"/>
                  <a:gd name="connsiteY14" fmla="*/ 3083044 h 3591077"/>
                  <a:gd name="connsiteX15" fmla="*/ 0 w 12618"/>
                  <a:gd name="connsiteY15" fmla="*/ 3076734 h 3591077"/>
                  <a:gd name="connsiteX16" fmla="*/ 0 w 12618"/>
                  <a:gd name="connsiteY16" fmla="*/ 2949726 h 3591077"/>
                  <a:gd name="connsiteX17" fmla="*/ 6309 w 12618"/>
                  <a:gd name="connsiteY17" fmla="*/ 2943417 h 3591077"/>
                  <a:gd name="connsiteX18" fmla="*/ 12619 w 12618"/>
                  <a:gd name="connsiteY18" fmla="*/ 2949726 h 3591077"/>
                  <a:gd name="connsiteX19" fmla="*/ 12619 w 12618"/>
                  <a:gd name="connsiteY19" fmla="*/ 3076734 h 3591077"/>
                  <a:gd name="connsiteX20" fmla="*/ 6309 w 12618"/>
                  <a:gd name="connsiteY20" fmla="*/ 3083044 h 3591077"/>
                  <a:gd name="connsiteX21" fmla="*/ 6309 w 12618"/>
                  <a:gd name="connsiteY21" fmla="*/ 2829026 h 3591077"/>
                  <a:gd name="connsiteX22" fmla="*/ 0 w 12618"/>
                  <a:gd name="connsiteY22" fmla="*/ 2822718 h 3591077"/>
                  <a:gd name="connsiteX23" fmla="*/ 0 w 12618"/>
                  <a:gd name="connsiteY23" fmla="*/ 2695709 h 3591077"/>
                  <a:gd name="connsiteX24" fmla="*/ 6309 w 12618"/>
                  <a:gd name="connsiteY24" fmla="*/ 2689400 h 3591077"/>
                  <a:gd name="connsiteX25" fmla="*/ 12619 w 12618"/>
                  <a:gd name="connsiteY25" fmla="*/ 2695709 h 3591077"/>
                  <a:gd name="connsiteX26" fmla="*/ 12619 w 12618"/>
                  <a:gd name="connsiteY26" fmla="*/ 2822718 h 3591077"/>
                  <a:gd name="connsiteX27" fmla="*/ 6309 w 12618"/>
                  <a:gd name="connsiteY27" fmla="*/ 2829026 h 3591077"/>
                  <a:gd name="connsiteX28" fmla="*/ 6309 w 12618"/>
                  <a:gd name="connsiteY28" fmla="*/ 2575010 h 3591077"/>
                  <a:gd name="connsiteX29" fmla="*/ 0 w 12618"/>
                  <a:gd name="connsiteY29" fmla="*/ 2568700 h 3591077"/>
                  <a:gd name="connsiteX30" fmla="*/ 0 w 12618"/>
                  <a:gd name="connsiteY30" fmla="*/ 2441692 h 3591077"/>
                  <a:gd name="connsiteX31" fmla="*/ 6309 w 12618"/>
                  <a:gd name="connsiteY31" fmla="*/ 2435382 h 3591077"/>
                  <a:gd name="connsiteX32" fmla="*/ 12619 w 12618"/>
                  <a:gd name="connsiteY32" fmla="*/ 2441692 h 3591077"/>
                  <a:gd name="connsiteX33" fmla="*/ 12619 w 12618"/>
                  <a:gd name="connsiteY33" fmla="*/ 2568700 h 3591077"/>
                  <a:gd name="connsiteX34" fmla="*/ 6309 w 12618"/>
                  <a:gd name="connsiteY34" fmla="*/ 2575010 h 3591077"/>
                  <a:gd name="connsiteX35" fmla="*/ 6309 w 12618"/>
                  <a:gd name="connsiteY35" fmla="*/ 2320992 h 3591077"/>
                  <a:gd name="connsiteX36" fmla="*/ 0 w 12618"/>
                  <a:gd name="connsiteY36" fmla="*/ 2314683 h 3591077"/>
                  <a:gd name="connsiteX37" fmla="*/ 0 w 12618"/>
                  <a:gd name="connsiteY37" fmla="*/ 2187675 h 3591077"/>
                  <a:gd name="connsiteX38" fmla="*/ 6309 w 12618"/>
                  <a:gd name="connsiteY38" fmla="*/ 2181365 h 3591077"/>
                  <a:gd name="connsiteX39" fmla="*/ 12619 w 12618"/>
                  <a:gd name="connsiteY39" fmla="*/ 2187675 h 3591077"/>
                  <a:gd name="connsiteX40" fmla="*/ 12619 w 12618"/>
                  <a:gd name="connsiteY40" fmla="*/ 2314683 h 3591077"/>
                  <a:gd name="connsiteX41" fmla="*/ 6309 w 12618"/>
                  <a:gd name="connsiteY41" fmla="*/ 2320992 h 3591077"/>
                  <a:gd name="connsiteX42" fmla="*/ 6309 w 12618"/>
                  <a:gd name="connsiteY42" fmla="*/ 2066975 h 3591077"/>
                  <a:gd name="connsiteX43" fmla="*/ 0 w 12618"/>
                  <a:gd name="connsiteY43" fmla="*/ 2060666 h 3591077"/>
                  <a:gd name="connsiteX44" fmla="*/ 0 w 12618"/>
                  <a:gd name="connsiteY44" fmla="*/ 1933657 h 3591077"/>
                  <a:gd name="connsiteX45" fmla="*/ 6309 w 12618"/>
                  <a:gd name="connsiteY45" fmla="*/ 1927348 h 3591077"/>
                  <a:gd name="connsiteX46" fmla="*/ 12619 w 12618"/>
                  <a:gd name="connsiteY46" fmla="*/ 1933657 h 3591077"/>
                  <a:gd name="connsiteX47" fmla="*/ 12619 w 12618"/>
                  <a:gd name="connsiteY47" fmla="*/ 2060666 h 3591077"/>
                  <a:gd name="connsiteX48" fmla="*/ 6309 w 12618"/>
                  <a:gd name="connsiteY48" fmla="*/ 2066975 h 3591077"/>
                  <a:gd name="connsiteX49" fmla="*/ 6309 w 12618"/>
                  <a:gd name="connsiteY49" fmla="*/ 1812958 h 3591077"/>
                  <a:gd name="connsiteX50" fmla="*/ 0 w 12618"/>
                  <a:gd name="connsiteY50" fmla="*/ 1806649 h 3591077"/>
                  <a:gd name="connsiteX51" fmla="*/ 0 w 12618"/>
                  <a:gd name="connsiteY51" fmla="*/ 1679640 h 3591077"/>
                  <a:gd name="connsiteX52" fmla="*/ 6309 w 12618"/>
                  <a:gd name="connsiteY52" fmla="*/ 1673331 h 3591077"/>
                  <a:gd name="connsiteX53" fmla="*/ 12619 w 12618"/>
                  <a:gd name="connsiteY53" fmla="*/ 1679640 h 3591077"/>
                  <a:gd name="connsiteX54" fmla="*/ 12619 w 12618"/>
                  <a:gd name="connsiteY54" fmla="*/ 1806649 h 3591077"/>
                  <a:gd name="connsiteX55" fmla="*/ 6309 w 12618"/>
                  <a:gd name="connsiteY55" fmla="*/ 1812958 h 3591077"/>
                  <a:gd name="connsiteX56" fmla="*/ 6309 w 12618"/>
                  <a:gd name="connsiteY56" fmla="*/ 1558941 h 3591077"/>
                  <a:gd name="connsiteX57" fmla="*/ 0 w 12618"/>
                  <a:gd name="connsiteY57" fmla="*/ 1552632 h 3591077"/>
                  <a:gd name="connsiteX58" fmla="*/ 0 w 12618"/>
                  <a:gd name="connsiteY58" fmla="*/ 1425623 h 3591077"/>
                  <a:gd name="connsiteX59" fmla="*/ 6309 w 12618"/>
                  <a:gd name="connsiteY59" fmla="*/ 1419314 h 3591077"/>
                  <a:gd name="connsiteX60" fmla="*/ 12619 w 12618"/>
                  <a:gd name="connsiteY60" fmla="*/ 1425623 h 3591077"/>
                  <a:gd name="connsiteX61" fmla="*/ 12619 w 12618"/>
                  <a:gd name="connsiteY61" fmla="*/ 1552632 h 3591077"/>
                  <a:gd name="connsiteX62" fmla="*/ 6309 w 12618"/>
                  <a:gd name="connsiteY62" fmla="*/ 1558941 h 3591077"/>
                  <a:gd name="connsiteX63" fmla="*/ 6309 w 12618"/>
                  <a:gd name="connsiteY63" fmla="*/ 1305198 h 3591077"/>
                  <a:gd name="connsiteX64" fmla="*/ 0 w 12618"/>
                  <a:gd name="connsiteY64" fmla="*/ 1298889 h 3591077"/>
                  <a:gd name="connsiteX65" fmla="*/ 0 w 12618"/>
                  <a:gd name="connsiteY65" fmla="*/ 1171880 h 3591077"/>
                  <a:gd name="connsiteX66" fmla="*/ 6309 w 12618"/>
                  <a:gd name="connsiteY66" fmla="*/ 1165571 h 3591077"/>
                  <a:gd name="connsiteX67" fmla="*/ 12619 w 12618"/>
                  <a:gd name="connsiteY67" fmla="*/ 1171880 h 3591077"/>
                  <a:gd name="connsiteX68" fmla="*/ 12619 w 12618"/>
                  <a:gd name="connsiteY68" fmla="*/ 1298889 h 3591077"/>
                  <a:gd name="connsiteX69" fmla="*/ 6309 w 12618"/>
                  <a:gd name="connsiteY69" fmla="*/ 1305198 h 3591077"/>
                  <a:gd name="connsiteX70" fmla="*/ 6309 w 12618"/>
                  <a:gd name="connsiteY70" fmla="*/ 1051181 h 3591077"/>
                  <a:gd name="connsiteX71" fmla="*/ 0 w 12618"/>
                  <a:gd name="connsiteY71" fmla="*/ 1044872 h 3591077"/>
                  <a:gd name="connsiteX72" fmla="*/ 0 w 12618"/>
                  <a:gd name="connsiteY72" fmla="*/ 917863 h 3591077"/>
                  <a:gd name="connsiteX73" fmla="*/ 6309 w 12618"/>
                  <a:gd name="connsiteY73" fmla="*/ 911553 h 3591077"/>
                  <a:gd name="connsiteX74" fmla="*/ 12619 w 12618"/>
                  <a:gd name="connsiteY74" fmla="*/ 917863 h 3591077"/>
                  <a:gd name="connsiteX75" fmla="*/ 12619 w 12618"/>
                  <a:gd name="connsiteY75" fmla="*/ 1044872 h 3591077"/>
                  <a:gd name="connsiteX76" fmla="*/ 6309 w 12618"/>
                  <a:gd name="connsiteY76" fmla="*/ 1051181 h 3591077"/>
                  <a:gd name="connsiteX77" fmla="*/ 6309 w 12618"/>
                  <a:gd name="connsiteY77" fmla="*/ 797164 h 3591077"/>
                  <a:gd name="connsiteX78" fmla="*/ 0 w 12618"/>
                  <a:gd name="connsiteY78" fmla="*/ 790854 h 3591077"/>
                  <a:gd name="connsiteX79" fmla="*/ 0 w 12618"/>
                  <a:gd name="connsiteY79" fmla="*/ 663846 h 3591077"/>
                  <a:gd name="connsiteX80" fmla="*/ 6309 w 12618"/>
                  <a:gd name="connsiteY80" fmla="*/ 657537 h 3591077"/>
                  <a:gd name="connsiteX81" fmla="*/ 12619 w 12618"/>
                  <a:gd name="connsiteY81" fmla="*/ 663846 h 3591077"/>
                  <a:gd name="connsiteX82" fmla="*/ 12619 w 12618"/>
                  <a:gd name="connsiteY82" fmla="*/ 790854 h 3591077"/>
                  <a:gd name="connsiteX83" fmla="*/ 6309 w 12618"/>
                  <a:gd name="connsiteY83" fmla="*/ 797164 h 3591077"/>
                  <a:gd name="connsiteX84" fmla="*/ 6309 w 12618"/>
                  <a:gd name="connsiteY84" fmla="*/ 543147 h 3591077"/>
                  <a:gd name="connsiteX85" fmla="*/ 0 w 12618"/>
                  <a:gd name="connsiteY85" fmla="*/ 536837 h 3591077"/>
                  <a:gd name="connsiteX86" fmla="*/ 0 w 12618"/>
                  <a:gd name="connsiteY86" fmla="*/ 409829 h 3591077"/>
                  <a:gd name="connsiteX87" fmla="*/ 6309 w 12618"/>
                  <a:gd name="connsiteY87" fmla="*/ 403519 h 3591077"/>
                  <a:gd name="connsiteX88" fmla="*/ 12619 w 12618"/>
                  <a:gd name="connsiteY88" fmla="*/ 409829 h 3591077"/>
                  <a:gd name="connsiteX89" fmla="*/ 12619 w 12618"/>
                  <a:gd name="connsiteY89" fmla="*/ 536837 h 3591077"/>
                  <a:gd name="connsiteX90" fmla="*/ 6309 w 12618"/>
                  <a:gd name="connsiteY90" fmla="*/ 543147 h 3591077"/>
                  <a:gd name="connsiteX91" fmla="*/ 6309 w 12618"/>
                  <a:gd name="connsiteY91" fmla="*/ 289129 h 3591077"/>
                  <a:gd name="connsiteX92" fmla="*/ 0 w 12618"/>
                  <a:gd name="connsiteY92" fmla="*/ 282820 h 3591077"/>
                  <a:gd name="connsiteX93" fmla="*/ 0 w 12618"/>
                  <a:gd name="connsiteY93" fmla="*/ 155811 h 3591077"/>
                  <a:gd name="connsiteX94" fmla="*/ 6309 w 12618"/>
                  <a:gd name="connsiteY94" fmla="*/ 149503 h 3591077"/>
                  <a:gd name="connsiteX95" fmla="*/ 12619 w 12618"/>
                  <a:gd name="connsiteY95" fmla="*/ 155811 h 3591077"/>
                  <a:gd name="connsiteX96" fmla="*/ 12619 w 12618"/>
                  <a:gd name="connsiteY96" fmla="*/ 282820 h 3591077"/>
                  <a:gd name="connsiteX97" fmla="*/ 6309 w 12618"/>
                  <a:gd name="connsiteY97" fmla="*/ 289129 h 3591077"/>
                  <a:gd name="connsiteX98" fmla="*/ 6309 w 12618"/>
                  <a:gd name="connsiteY98" fmla="*/ 35112 h 3591077"/>
                  <a:gd name="connsiteX99" fmla="*/ 0 w 12618"/>
                  <a:gd name="connsiteY99" fmla="*/ 28803 h 3591077"/>
                  <a:gd name="connsiteX100" fmla="*/ 0 w 12618"/>
                  <a:gd name="connsiteY100" fmla="*/ 6309 h 3591077"/>
                  <a:gd name="connsiteX101" fmla="*/ 6309 w 12618"/>
                  <a:gd name="connsiteY101" fmla="*/ 0 h 3591077"/>
                  <a:gd name="connsiteX102" fmla="*/ 12619 w 12618"/>
                  <a:gd name="connsiteY102" fmla="*/ 6309 h 3591077"/>
                  <a:gd name="connsiteX103" fmla="*/ 12619 w 12618"/>
                  <a:gd name="connsiteY103" fmla="*/ 28803 h 3591077"/>
                  <a:gd name="connsiteX104" fmla="*/ 6309 w 12618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18" h="3591077">
                    <a:moveTo>
                      <a:pt x="6309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09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619" y="3588335"/>
                      <a:pt x="9876" y="3591078"/>
                      <a:pt x="6309" y="3591078"/>
                    </a:cubicBezTo>
                    <a:close/>
                    <a:moveTo>
                      <a:pt x="6309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09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619" y="3334318"/>
                      <a:pt x="9876" y="3337061"/>
                      <a:pt x="6309" y="3337061"/>
                    </a:cubicBezTo>
                    <a:close/>
                    <a:moveTo>
                      <a:pt x="6309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09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619" y="3080301"/>
                      <a:pt x="9876" y="3083044"/>
                      <a:pt x="6309" y="3083044"/>
                    </a:cubicBezTo>
                    <a:close/>
                    <a:moveTo>
                      <a:pt x="6309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09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619" y="2826283"/>
                      <a:pt x="9876" y="2829026"/>
                      <a:pt x="6309" y="2829026"/>
                    </a:cubicBezTo>
                    <a:close/>
                    <a:moveTo>
                      <a:pt x="6309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09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619" y="2572267"/>
                      <a:pt x="9876" y="2575010"/>
                      <a:pt x="6309" y="2575010"/>
                    </a:cubicBezTo>
                    <a:close/>
                    <a:moveTo>
                      <a:pt x="6309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09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619" y="2318249"/>
                      <a:pt x="9876" y="2320992"/>
                      <a:pt x="6309" y="2320992"/>
                    </a:cubicBezTo>
                    <a:close/>
                    <a:moveTo>
                      <a:pt x="6309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09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619" y="2064232"/>
                      <a:pt x="9876" y="2066975"/>
                      <a:pt x="6309" y="2066975"/>
                    </a:cubicBezTo>
                    <a:close/>
                    <a:moveTo>
                      <a:pt x="6309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09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619" y="1810215"/>
                      <a:pt x="9876" y="1812958"/>
                      <a:pt x="6309" y="1812958"/>
                    </a:cubicBezTo>
                    <a:close/>
                    <a:moveTo>
                      <a:pt x="6309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09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619" y="1556197"/>
                      <a:pt x="9876" y="1558941"/>
                      <a:pt x="6309" y="1558941"/>
                    </a:cubicBezTo>
                    <a:close/>
                    <a:moveTo>
                      <a:pt x="6309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09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619" y="1302181"/>
                      <a:pt x="9876" y="1305198"/>
                      <a:pt x="6309" y="1305198"/>
                    </a:cubicBezTo>
                    <a:close/>
                    <a:moveTo>
                      <a:pt x="6309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09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619" y="1048163"/>
                      <a:pt x="9876" y="1051181"/>
                      <a:pt x="6309" y="1051181"/>
                    </a:cubicBezTo>
                    <a:close/>
                    <a:moveTo>
                      <a:pt x="6309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09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619" y="794147"/>
                      <a:pt x="9876" y="797164"/>
                      <a:pt x="6309" y="797164"/>
                    </a:cubicBezTo>
                    <a:close/>
                    <a:moveTo>
                      <a:pt x="6309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09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619" y="540129"/>
                      <a:pt x="9876" y="543147"/>
                      <a:pt x="6309" y="543147"/>
                    </a:cubicBezTo>
                    <a:close/>
                    <a:moveTo>
                      <a:pt x="6309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09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619" y="286112"/>
                      <a:pt x="9876" y="289129"/>
                      <a:pt x="6309" y="289129"/>
                    </a:cubicBezTo>
                    <a:close/>
                    <a:moveTo>
                      <a:pt x="6309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09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619" y="32095"/>
                      <a:pt x="9876" y="35112"/>
                      <a:pt x="6309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EA2DBDEC-D5FD-4A5A-9997-992156C5F22E}"/>
                  </a:ext>
                </a:extLst>
              </p:cNvPr>
              <p:cNvSpPr/>
              <p:nvPr/>
            </p:nvSpPr>
            <p:spPr>
              <a:xfrm>
                <a:off x="16332259" y="6007892"/>
                <a:ext cx="12618" cy="3591077"/>
              </a:xfrm>
              <a:custGeom>
                <a:avLst/>
                <a:gdLst>
                  <a:gd name="connsiteX0" fmla="*/ 6310 w 12618"/>
                  <a:gd name="connsiteY0" fmla="*/ 3591078 h 3591077"/>
                  <a:gd name="connsiteX1" fmla="*/ 0 w 12618"/>
                  <a:gd name="connsiteY1" fmla="*/ 3584769 h 3591077"/>
                  <a:gd name="connsiteX2" fmla="*/ 0 w 12618"/>
                  <a:gd name="connsiteY2" fmla="*/ 3457761 h 3591077"/>
                  <a:gd name="connsiteX3" fmla="*/ 6310 w 12618"/>
                  <a:gd name="connsiteY3" fmla="*/ 3451451 h 3591077"/>
                  <a:gd name="connsiteX4" fmla="*/ 12619 w 12618"/>
                  <a:gd name="connsiteY4" fmla="*/ 3457761 h 3591077"/>
                  <a:gd name="connsiteX5" fmla="*/ 12619 w 12618"/>
                  <a:gd name="connsiteY5" fmla="*/ 3584769 h 3591077"/>
                  <a:gd name="connsiteX6" fmla="*/ 6310 w 12618"/>
                  <a:gd name="connsiteY6" fmla="*/ 3591078 h 3591077"/>
                  <a:gd name="connsiteX7" fmla="*/ 6310 w 12618"/>
                  <a:gd name="connsiteY7" fmla="*/ 3337061 h 3591077"/>
                  <a:gd name="connsiteX8" fmla="*/ 0 w 12618"/>
                  <a:gd name="connsiteY8" fmla="*/ 3330752 h 3591077"/>
                  <a:gd name="connsiteX9" fmla="*/ 0 w 12618"/>
                  <a:gd name="connsiteY9" fmla="*/ 3203743 h 3591077"/>
                  <a:gd name="connsiteX10" fmla="*/ 6310 w 12618"/>
                  <a:gd name="connsiteY10" fmla="*/ 3197434 h 3591077"/>
                  <a:gd name="connsiteX11" fmla="*/ 12619 w 12618"/>
                  <a:gd name="connsiteY11" fmla="*/ 3203743 h 3591077"/>
                  <a:gd name="connsiteX12" fmla="*/ 12619 w 12618"/>
                  <a:gd name="connsiteY12" fmla="*/ 3330752 h 3591077"/>
                  <a:gd name="connsiteX13" fmla="*/ 6310 w 12618"/>
                  <a:gd name="connsiteY13" fmla="*/ 3337061 h 3591077"/>
                  <a:gd name="connsiteX14" fmla="*/ 6310 w 12618"/>
                  <a:gd name="connsiteY14" fmla="*/ 3083044 h 3591077"/>
                  <a:gd name="connsiteX15" fmla="*/ 0 w 12618"/>
                  <a:gd name="connsiteY15" fmla="*/ 3076734 h 3591077"/>
                  <a:gd name="connsiteX16" fmla="*/ 0 w 12618"/>
                  <a:gd name="connsiteY16" fmla="*/ 2949726 h 3591077"/>
                  <a:gd name="connsiteX17" fmla="*/ 6310 w 12618"/>
                  <a:gd name="connsiteY17" fmla="*/ 2943417 h 3591077"/>
                  <a:gd name="connsiteX18" fmla="*/ 12619 w 12618"/>
                  <a:gd name="connsiteY18" fmla="*/ 2949726 h 3591077"/>
                  <a:gd name="connsiteX19" fmla="*/ 12619 w 12618"/>
                  <a:gd name="connsiteY19" fmla="*/ 3076734 h 3591077"/>
                  <a:gd name="connsiteX20" fmla="*/ 6310 w 12618"/>
                  <a:gd name="connsiteY20" fmla="*/ 3083044 h 3591077"/>
                  <a:gd name="connsiteX21" fmla="*/ 6310 w 12618"/>
                  <a:gd name="connsiteY21" fmla="*/ 2829026 h 3591077"/>
                  <a:gd name="connsiteX22" fmla="*/ 0 w 12618"/>
                  <a:gd name="connsiteY22" fmla="*/ 2822718 h 3591077"/>
                  <a:gd name="connsiteX23" fmla="*/ 0 w 12618"/>
                  <a:gd name="connsiteY23" fmla="*/ 2695709 h 3591077"/>
                  <a:gd name="connsiteX24" fmla="*/ 6310 w 12618"/>
                  <a:gd name="connsiteY24" fmla="*/ 2689400 h 3591077"/>
                  <a:gd name="connsiteX25" fmla="*/ 12619 w 12618"/>
                  <a:gd name="connsiteY25" fmla="*/ 2695709 h 3591077"/>
                  <a:gd name="connsiteX26" fmla="*/ 12619 w 12618"/>
                  <a:gd name="connsiteY26" fmla="*/ 2822718 h 3591077"/>
                  <a:gd name="connsiteX27" fmla="*/ 6310 w 12618"/>
                  <a:gd name="connsiteY27" fmla="*/ 2829026 h 3591077"/>
                  <a:gd name="connsiteX28" fmla="*/ 6310 w 12618"/>
                  <a:gd name="connsiteY28" fmla="*/ 2575010 h 3591077"/>
                  <a:gd name="connsiteX29" fmla="*/ 0 w 12618"/>
                  <a:gd name="connsiteY29" fmla="*/ 2568700 h 3591077"/>
                  <a:gd name="connsiteX30" fmla="*/ 0 w 12618"/>
                  <a:gd name="connsiteY30" fmla="*/ 2441692 h 3591077"/>
                  <a:gd name="connsiteX31" fmla="*/ 6310 w 12618"/>
                  <a:gd name="connsiteY31" fmla="*/ 2435382 h 3591077"/>
                  <a:gd name="connsiteX32" fmla="*/ 12619 w 12618"/>
                  <a:gd name="connsiteY32" fmla="*/ 2441692 h 3591077"/>
                  <a:gd name="connsiteX33" fmla="*/ 12619 w 12618"/>
                  <a:gd name="connsiteY33" fmla="*/ 2568700 h 3591077"/>
                  <a:gd name="connsiteX34" fmla="*/ 6310 w 12618"/>
                  <a:gd name="connsiteY34" fmla="*/ 2575010 h 3591077"/>
                  <a:gd name="connsiteX35" fmla="*/ 6310 w 12618"/>
                  <a:gd name="connsiteY35" fmla="*/ 2320992 h 3591077"/>
                  <a:gd name="connsiteX36" fmla="*/ 0 w 12618"/>
                  <a:gd name="connsiteY36" fmla="*/ 2314683 h 3591077"/>
                  <a:gd name="connsiteX37" fmla="*/ 0 w 12618"/>
                  <a:gd name="connsiteY37" fmla="*/ 2187675 h 3591077"/>
                  <a:gd name="connsiteX38" fmla="*/ 6310 w 12618"/>
                  <a:gd name="connsiteY38" fmla="*/ 2181365 h 3591077"/>
                  <a:gd name="connsiteX39" fmla="*/ 12619 w 12618"/>
                  <a:gd name="connsiteY39" fmla="*/ 2187675 h 3591077"/>
                  <a:gd name="connsiteX40" fmla="*/ 12619 w 12618"/>
                  <a:gd name="connsiteY40" fmla="*/ 2314683 h 3591077"/>
                  <a:gd name="connsiteX41" fmla="*/ 6310 w 12618"/>
                  <a:gd name="connsiteY41" fmla="*/ 2320992 h 3591077"/>
                  <a:gd name="connsiteX42" fmla="*/ 6310 w 12618"/>
                  <a:gd name="connsiteY42" fmla="*/ 2066975 h 3591077"/>
                  <a:gd name="connsiteX43" fmla="*/ 0 w 12618"/>
                  <a:gd name="connsiteY43" fmla="*/ 2060666 h 3591077"/>
                  <a:gd name="connsiteX44" fmla="*/ 0 w 12618"/>
                  <a:gd name="connsiteY44" fmla="*/ 1933657 h 3591077"/>
                  <a:gd name="connsiteX45" fmla="*/ 6310 w 12618"/>
                  <a:gd name="connsiteY45" fmla="*/ 1927348 h 3591077"/>
                  <a:gd name="connsiteX46" fmla="*/ 12619 w 12618"/>
                  <a:gd name="connsiteY46" fmla="*/ 1933657 h 3591077"/>
                  <a:gd name="connsiteX47" fmla="*/ 12619 w 12618"/>
                  <a:gd name="connsiteY47" fmla="*/ 2060666 h 3591077"/>
                  <a:gd name="connsiteX48" fmla="*/ 6310 w 12618"/>
                  <a:gd name="connsiteY48" fmla="*/ 2066975 h 3591077"/>
                  <a:gd name="connsiteX49" fmla="*/ 6310 w 12618"/>
                  <a:gd name="connsiteY49" fmla="*/ 1812958 h 3591077"/>
                  <a:gd name="connsiteX50" fmla="*/ 0 w 12618"/>
                  <a:gd name="connsiteY50" fmla="*/ 1806649 h 3591077"/>
                  <a:gd name="connsiteX51" fmla="*/ 0 w 12618"/>
                  <a:gd name="connsiteY51" fmla="*/ 1679640 h 3591077"/>
                  <a:gd name="connsiteX52" fmla="*/ 6310 w 12618"/>
                  <a:gd name="connsiteY52" fmla="*/ 1673331 h 3591077"/>
                  <a:gd name="connsiteX53" fmla="*/ 12619 w 12618"/>
                  <a:gd name="connsiteY53" fmla="*/ 1679640 h 3591077"/>
                  <a:gd name="connsiteX54" fmla="*/ 12619 w 12618"/>
                  <a:gd name="connsiteY54" fmla="*/ 1806649 h 3591077"/>
                  <a:gd name="connsiteX55" fmla="*/ 6310 w 12618"/>
                  <a:gd name="connsiteY55" fmla="*/ 1812958 h 3591077"/>
                  <a:gd name="connsiteX56" fmla="*/ 6310 w 12618"/>
                  <a:gd name="connsiteY56" fmla="*/ 1558941 h 3591077"/>
                  <a:gd name="connsiteX57" fmla="*/ 0 w 12618"/>
                  <a:gd name="connsiteY57" fmla="*/ 1552632 h 3591077"/>
                  <a:gd name="connsiteX58" fmla="*/ 0 w 12618"/>
                  <a:gd name="connsiteY58" fmla="*/ 1425623 h 3591077"/>
                  <a:gd name="connsiteX59" fmla="*/ 6310 w 12618"/>
                  <a:gd name="connsiteY59" fmla="*/ 1419314 h 3591077"/>
                  <a:gd name="connsiteX60" fmla="*/ 12619 w 12618"/>
                  <a:gd name="connsiteY60" fmla="*/ 1425623 h 3591077"/>
                  <a:gd name="connsiteX61" fmla="*/ 12619 w 12618"/>
                  <a:gd name="connsiteY61" fmla="*/ 1552632 h 3591077"/>
                  <a:gd name="connsiteX62" fmla="*/ 6310 w 12618"/>
                  <a:gd name="connsiteY62" fmla="*/ 1558941 h 3591077"/>
                  <a:gd name="connsiteX63" fmla="*/ 6310 w 12618"/>
                  <a:gd name="connsiteY63" fmla="*/ 1305198 h 3591077"/>
                  <a:gd name="connsiteX64" fmla="*/ 0 w 12618"/>
                  <a:gd name="connsiteY64" fmla="*/ 1298889 h 3591077"/>
                  <a:gd name="connsiteX65" fmla="*/ 0 w 12618"/>
                  <a:gd name="connsiteY65" fmla="*/ 1171880 h 3591077"/>
                  <a:gd name="connsiteX66" fmla="*/ 6310 w 12618"/>
                  <a:gd name="connsiteY66" fmla="*/ 1165571 h 3591077"/>
                  <a:gd name="connsiteX67" fmla="*/ 12619 w 12618"/>
                  <a:gd name="connsiteY67" fmla="*/ 1171880 h 3591077"/>
                  <a:gd name="connsiteX68" fmla="*/ 12619 w 12618"/>
                  <a:gd name="connsiteY68" fmla="*/ 1298889 h 3591077"/>
                  <a:gd name="connsiteX69" fmla="*/ 6310 w 12618"/>
                  <a:gd name="connsiteY69" fmla="*/ 1305198 h 3591077"/>
                  <a:gd name="connsiteX70" fmla="*/ 6310 w 12618"/>
                  <a:gd name="connsiteY70" fmla="*/ 1051181 h 3591077"/>
                  <a:gd name="connsiteX71" fmla="*/ 0 w 12618"/>
                  <a:gd name="connsiteY71" fmla="*/ 1044872 h 3591077"/>
                  <a:gd name="connsiteX72" fmla="*/ 0 w 12618"/>
                  <a:gd name="connsiteY72" fmla="*/ 917863 h 3591077"/>
                  <a:gd name="connsiteX73" fmla="*/ 6310 w 12618"/>
                  <a:gd name="connsiteY73" fmla="*/ 911553 h 3591077"/>
                  <a:gd name="connsiteX74" fmla="*/ 12619 w 12618"/>
                  <a:gd name="connsiteY74" fmla="*/ 917863 h 3591077"/>
                  <a:gd name="connsiteX75" fmla="*/ 12619 w 12618"/>
                  <a:gd name="connsiteY75" fmla="*/ 1044872 h 3591077"/>
                  <a:gd name="connsiteX76" fmla="*/ 6310 w 12618"/>
                  <a:gd name="connsiteY76" fmla="*/ 1051181 h 3591077"/>
                  <a:gd name="connsiteX77" fmla="*/ 6310 w 12618"/>
                  <a:gd name="connsiteY77" fmla="*/ 797164 h 3591077"/>
                  <a:gd name="connsiteX78" fmla="*/ 0 w 12618"/>
                  <a:gd name="connsiteY78" fmla="*/ 790854 h 3591077"/>
                  <a:gd name="connsiteX79" fmla="*/ 0 w 12618"/>
                  <a:gd name="connsiteY79" fmla="*/ 663846 h 3591077"/>
                  <a:gd name="connsiteX80" fmla="*/ 6310 w 12618"/>
                  <a:gd name="connsiteY80" fmla="*/ 657537 h 3591077"/>
                  <a:gd name="connsiteX81" fmla="*/ 12619 w 12618"/>
                  <a:gd name="connsiteY81" fmla="*/ 663846 h 3591077"/>
                  <a:gd name="connsiteX82" fmla="*/ 12619 w 12618"/>
                  <a:gd name="connsiteY82" fmla="*/ 790854 h 3591077"/>
                  <a:gd name="connsiteX83" fmla="*/ 6310 w 12618"/>
                  <a:gd name="connsiteY83" fmla="*/ 797164 h 3591077"/>
                  <a:gd name="connsiteX84" fmla="*/ 6310 w 12618"/>
                  <a:gd name="connsiteY84" fmla="*/ 543147 h 3591077"/>
                  <a:gd name="connsiteX85" fmla="*/ 0 w 12618"/>
                  <a:gd name="connsiteY85" fmla="*/ 536837 h 3591077"/>
                  <a:gd name="connsiteX86" fmla="*/ 0 w 12618"/>
                  <a:gd name="connsiteY86" fmla="*/ 409829 h 3591077"/>
                  <a:gd name="connsiteX87" fmla="*/ 6310 w 12618"/>
                  <a:gd name="connsiteY87" fmla="*/ 403519 h 3591077"/>
                  <a:gd name="connsiteX88" fmla="*/ 12619 w 12618"/>
                  <a:gd name="connsiteY88" fmla="*/ 409829 h 3591077"/>
                  <a:gd name="connsiteX89" fmla="*/ 12619 w 12618"/>
                  <a:gd name="connsiteY89" fmla="*/ 536837 h 3591077"/>
                  <a:gd name="connsiteX90" fmla="*/ 6310 w 12618"/>
                  <a:gd name="connsiteY90" fmla="*/ 543147 h 3591077"/>
                  <a:gd name="connsiteX91" fmla="*/ 6310 w 12618"/>
                  <a:gd name="connsiteY91" fmla="*/ 289129 h 3591077"/>
                  <a:gd name="connsiteX92" fmla="*/ 0 w 12618"/>
                  <a:gd name="connsiteY92" fmla="*/ 282820 h 3591077"/>
                  <a:gd name="connsiteX93" fmla="*/ 0 w 12618"/>
                  <a:gd name="connsiteY93" fmla="*/ 155811 h 3591077"/>
                  <a:gd name="connsiteX94" fmla="*/ 6310 w 12618"/>
                  <a:gd name="connsiteY94" fmla="*/ 149503 h 3591077"/>
                  <a:gd name="connsiteX95" fmla="*/ 12619 w 12618"/>
                  <a:gd name="connsiteY95" fmla="*/ 155811 h 3591077"/>
                  <a:gd name="connsiteX96" fmla="*/ 12619 w 12618"/>
                  <a:gd name="connsiteY96" fmla="*/ 282820 h 3591077"/>
                  <a:gd name="connsiteX97" fmla="*/ 6310 w 12618"/>
                  <a:gd name="connsiteY97" fmla="*/ 289129 h 3591077"/>
                  <a:gd name="connsiteX98" fmla="*/ 6310 w 12618"/>
                  <a:gd name="connsiteY98" fmla="*/ 35112 h 3591077"/>
                  <a:gd name="connsiteX99" fmla="*/ 0 w 12618"/>
                  <a:gd name="connsiteY99" fmla="*/ 28803 h 3591077"/>
                  <a:gd name="connsiteX100" fmla="*/ 0 w 12618"/>
                  <a:gd name="connsiteY100" fmla="*/ 6309 h 3591077"/>
                  <a:gd name="connsiteX101" fmla="*/ 6310 w 12618"/>
                  <a:gd name="connsiteY101" fmla="*/ 0 h 3591077"/>
                  <a:gd name="connsiteX102" fmla="*/ 12619 w 12618"/>
                  <a:gd name="connsiteY102" fmla="*/ 6309 h 3591077"/>
                  <a:gd name="connsiteX103" fmla="*/ 12619 w 12618"/>
                  <a:gd name="connsiteY103" fmla="*/ 28803 h 3591077"/>
                  <a:gd name="connsiteX104" fmla="*/ 6310 w 12618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18" h="3591077">
                    <a:moveTo>
                      <a:pt x="6310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10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619" y="3588335"/>
                      <a:pt x="9601" y="3591078"/>
                      <a:pt x="6310" y="3591078"/>
                    </a:cubicBezTo>
                    <a:close/>
                    <a:moveTo>
                      <a:pt x="6310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10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619" y="3334318"/>
                      <a:pt x="9601" y="3337061"/>
                      <a:pt x="6310" y="3337061"/>
                    </a:cubicBezTo>
                    <a:close/>
                    <a:moveTo>
                      <a:pt x="6310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10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619" y="3080301"/>
                      <a:pt x="9601" y="3083044"/>
                      <a:pt x="6310" y="3083044"/>
                    </a:cubicBezTo>
                    <a:close/>
                    <a:moveTo>
                      <a:pt x="6310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10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619" y="2826283"/>
                      <a:pt x="9601" y="2829026"/>
                      <a:pt x="6310" y="2829026"/>
                    </a:cubicBezTo>
                    <a:close/>
                    <a:moveTo>
                      <a:pt x="6310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10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619" y="2572267"/>
                      <a:pt x="9601" y="2575010"/>
                      <a:pt x="6310" y="2575010"/>
                    </a:cubicBezTo>
                    <a:close/>
                    <a:moveTo>
                      <a:pt x="6310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10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619" y="2318249"/>
                      <a:pt x="9601" y="2320992"/>
                      <a:pt x="6310" y="2320992"/>
                    </a:cubicBezTo>
                    <a:close/>
                    <a:moveTo>
                      <a:pt x="6310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10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619" y="2064232"/>
                      <a:pt x="9601" y="2066975"/>
                      <a:pt x="6310" y="2066975"/>
                    </a:cubicBezTo>
                    <a:close/>
                    <a:moveTo>
                      <a:pt x="6310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10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619" y="1810215"/>
                      <a:pt x="9601" y="1812958"/>
                      <a:pt x="6310" y="1812958"/>
                    </a:cubicBezTo>
                    <a:close/>
                    <a:moveTo>
                      <a:pt x="6310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10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619" y="1556197"/>
                      <a:pt x="9601" y="1558941"/>
                      <a:pt x="6310" y="1558941"/>
                    </a:cubicBezTo>
                    <a:close/>
                    <a:moveTo>
                      <a:pt x="6310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10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619" y="1302181"/>
                      <a:pt x="9601" y="1305198"/>
                      <a:pt x="6310" y="1305198"/>
                    </a:cubicBezTo>
                    <a:close/>
                    <a:moveTo>
                      <a:pt x="6310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10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619" y="1048163"/>
                      <a:pt x="9601" y="1051181"/>
                      <a:pt x="6310" y="1051181"/>
                    </a:cubicBezTo>
                    <a:close/>
                    <a:moveTo>
                      <a:pt x="6310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10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619" y="794147"/>
                      <a:pt x="9601" y="797164"/>
                      <a:pt x="6310" y="797164"/>
                    </a:cubicBezTo>
                    <a:close/>
                    <a:moveTo>
                      <a:pt x="6310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10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619" y="540129"/>
                      <a:pt x="9601" y="543147"/>
                      <a:pt x="6310" y="543147"/>
                    </a:cubicBezTo>
                    <a:close/>
                    <a:moveTo>
                      <a:pt x="6310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10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619" y="286112"/>
                      <a:pt x="9601" y="289129"/>
                      <a:pt x="6310" y="289129"/>
                    </a:cubicBezTo>
                    <a:close/>
                    <a:moveTo>
                      <a:pt x="6310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10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619" y="32095"/>
                      <a:pt x="9601" y="35112"/>
                      <a:pt x="6310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B9AE9200-3AF4-452C-89E8-47C6D6F6AAE2}"/>
                  </a:ext>
                </a:extLst>
              </p:cNvPr>
              <p:cNvSpPr/>
              <p:nvPr/>
            </p:nvSpPr>
            <p:spPr>
              <a:xfrm>
                <a:off x="17236407" y="6007892"/>
                <a:ext cx="12618" cy="3591077"/>
              </a:xfrm>
              <a:custGeom>
                <a:avLst/>
                <a:gdLst>
                  <a:gd name="connsiteX0" fmla="*/ 6310 w 12618"/>
                  <a:gd name="connsiteY0" fmla="*/ 3591078 h 3591077"/>
                  <a:gd name="connsiteX1" fmla="*/ 0 w 12618"/>
                  <a:gd name="connsiteY1" fmla="*/ 3584769 h 3591077"/>
                  <a:gd name="connsiteX2" fmla="*/ 0 w 12618"/>
                  <a:gd name="connsiteY2" fmla="*/ 3457761 h 3591077"/>
                  <a:gd name="connsiteX3" fmla="*/ 6310 w 12618"/>
                  <a:gd name="connsiteY3" fmla="*/ 3451451 h 3591077"/>
                  <a:gd name="connsiteX4" fmla="*/ 12619 w 12618"/>
                  <a:gd name="connsiteY4" fmla="*/ 3457761 h 3591077"/>
                  <a:gd name="connsiteX5" fmla="*/ 12619 w 12618"/>
                  <a:gd name="connsiteY5" fmla="*/ 3584769 h 3591077"/>
                  <a:gd name="connsiteX6" fmla="*/ 6310 w 12618"/>
                  <a:gd name="connsiteY6" fmla="*/ 3591078 h 3591077"/>
                  <a:gd name="connsiteX7" fmla="*/ 6310 w 12618"/>
                  <a:gd name="connsiteY7" fmla="*/ 3337061 h 3591077"/>
                  <a:gd name="connsiteX8" fmla="*/ 0 w 12618"/>
                  <a:gd name="connsiteY8" fmla="*/ 3330752 h 3591077"/>
                  <a:gd name="connsiteX9" fmla="*/ 0 w 12618"/>
                  <a:gd name="connsiteY9" fmla="*/ 3203743 h 3591077"/>
                  <a:gd name="connsiteX10" fmla="*/ 6310 w 12618"/>
                  <a:gd name="connsiteY10" fmla="*/ 3197434 h 3591077"/>
                  <a:gd name="connsiteX11" fmla="*/ 12619 w 12618"/>
                  <a:gd name="connsiteY11" fmla="*/ 3203743 h 3591077"/>
                  <a:gd name="connsiteX12" fmla="*/ 12619 w 12618"/>
                  <a:gd name="connsiteY12" fmla="*/ 3330752 h 3591077"/>
                  <a:gd name="connsiteX13" fmla="*/ 6310 w 12618"/>
                  <a:gd name="connsiteY13" fmla="*/ 3337061 h 3591077"/>
                  <a:gd name="connsiteX14" fmla="*/ 6310 w 12618"/>
                  <a:gd name="connsiteY14" fmla="*/ 3083044 h 3591077"/>
                  <a:gd name="connsiteX15" fmla="*/ 0 w 12618"/>
                  <a:gd name="connsiteY15" fmla="*/ 3076734 h 3591077"/>
                  <a:gd name="connsiteX16" fmla="*/ 0 w 12618"/>
                  <a:gd name="connsiteY16" fmla="*/ 2949726 h 3591077"/>
                  <a:gd name="connsiteX17" fmla="*/ 6310 w 12618"/>
                  <a:gd name="connsiteY17" fmla="*/ 2943417 h 3591077"/>
                  <a:gd name="connsiteX18" fmla="*/ 12619 w 12618"/>
                  <a:gd name="connsiteY18" fmla="*/ 2949726 h 3591077"/>
                  <a:gd name="connsiteX19" fmla="*/ 12619 w 12618"/>
                  <a:gd name="connsiteY19" fmla="*/ 3076734 h 3591077"/>
                  <a:gd name="connsiteX20" fmla="*/ 6310 w 12618"/>
                  <a:gd name="connsiteY20" fmla="*/ 3083044 h 3591077"/>
                  <a:gd name="connsiteX21" fmla="*/ 6310 w 12618"/>
                  <a:gd name="connsiteY21" fmla="*/ 2829026 h 3591077"/>
                  <a:gd name="connsiteX22" fmla="*/ 0 w 12618"/>
                  <a:gd name="connsiteY22" fmla="*/ 2822718 h 3591077"/>
                  <a:gd name="connsiteX23" fmla="*/ 0 w 12618"/>
                  <a:gd name="connsiteY23" fmla="*/ 2695709 h 3591077"/>
                  <a:gd name="connsiteX24" fmla="*/ 6310 w 12618"/>
                  <a:gd name="connsiteY24" fmla="*/ 2689400 h 3591077"/>
                  <a:gd name="connsiteX25" fmla="*/ 12619 w 12618"/>
                  <a:gd name="connsiteY25" fmla="*/ 2695709 h 3591077"/>
                  <a:gd name="connsiteX26" fmla="*/ 12619 w 12618"/>
                  <a:gd name="connsiteY26" fmla="*/ 2822718 h 3591077"/>
                  <a:gd name="connsiteX27" fmla="*/ 6310 w 12618"/>
                  <a:gd name="connsiteY27" fmla="*/ 2829026 h 3591077"/>
                  <a:gd name="connsiteX28" fmla="*/ 6310 w 12618"/>
                  <a:gd name="connsiteY28" fmla="*/ 2575010 h 3591077"/>
                  <a:gd name="connsiteX29" fmla="*/ 0 w 12618"/>
                  <a:gd name="connsiteY29" fmla="*/ 2568700 h 3591077"/>
                  <a:gd name="connsiteX30" fmla="*/ 0 w 12618"/>
                  <a:gd name="connsiteY30" fmla="*/ 2441692 h 3591077"/>
                  <a:gd name="connsiteX31" fmla="*/ 6310 w 12618"/>
                  <a:gd name="connsiteY31" fmla="*/ 2435382 h 3591077"/>
                  <a:gd name="connsiteX32" fmla="*/ 12619 w 12618"/>
                  <a:gd name="connsiteY32" fmla="*/ 2441692 h 3591077"/>
                  <a:gd name="connsiteX33" fmla="*/ 12619 w 12618"/>
                  <a:gd name="connsiteY33" fmla="*/ 2568700 h 3591077"/>
                  <a:gd name="connsiteX34" fmla="*/ 6310 w 12618"/>
                  <a:gd name="connsiteY34" fmla="*/ 2575010 h 3591077"/>
                  <a:gd name="connsiteX35" fmla="*/ 6310 w 12618"/>
                  <a:gd name="connsiteY35" fmla="*/ 2320992 h 3591077"/>
                  <a:gd name="connsiteX36" fmla="*/ 0 w 12618"/>
                  <a:gd name="connsiteY36" fmla="*/ 2314683 h 3591077"/>
                  <a:gd name="connsiteX37" fmla="*/ 0 w 12618"/>
                  <a:gd name="connsiteY37" fmla="*/ 2187675 h 3591077"/>
                  <a:gd name="connsiteX38" fmla="*/ 6310 w 12618"/>
                  <a:gd name="connsiteY38" fmla="*/ 2181365 h 3591077"/>
                  <a:gd name="connsiteX39" fmla="*/ 12619 w 12618"/>
                  <a:gd name="connsiteY39" fmla="*/ 2187675 h 3591077"/>
                  <a:gd name="connsiteX40" fmla="*/ 12619 w 12618"/>
                  <a:gd name="connsiteY40" fmla="*/ 2314683 h 3591077"/>
                  <a:gd name="connsiteX41" fmla="*/ 6310 w 12618"/>
                  <a:gd name="connsiteY41" fmla="*/ 2320992 h 3591077"/>
                  <a:gd name="connsiteX42" fmla="*/ 6310 w 12618"/>
                  <a:gd name="connsiteY42" fmla="*/ 2066975 h 3591077"/>
                  <a:gd name="connsiteX43" fmla="*/ 0 w 12618"/>
                  <a:gd name="connsiteY43" fmla="*/ 2060666 h 3591077"/>
                  <a:gd name="connsiteX44" fmla="*/ 0 w 12618"/>
                  <a:gd name="connsiteY44" fmla="*/ 1933657 h 3591077"/>
                  <a:gd name="connsiteX45" fmla="*/ 6310 w 12618"/>
                  <a:gd name="connsiteY45" fmla="*/ 1927348 h 3591077"/>
                  <a:gd name="connsiteX46" fmla="*/ 12619 w 12618"/>
                  <a:gd name="connsiteY46" fmla="*/ 1933657 h 3591077"/>
                  <a:gd name="connsiteX47" fmla="*/ 12619 w 12618"/>
                  <a:gd name="connsiteY47" fmla="*/ 2060666 h 3591077"/>
                  <a:gd name="connsiteX48" fmla="*/ 6310 w 12618"/>
                  <a:gd name="connsiteY48" fmla="*/ 2066975 h 3591077"/>
                  <a:gd name="connsiteX49" fmla="*/ 6310 w 12618"/>
                  <a:gd name="connsiteY49" fmla="*/ 1812958 h 3591077"/>
                  <a:gd name="connsiteX50" fmla="*/ 0 w 12618"/>
                  <a:gd name="connsiteY50" fmla="*/ 1806649 h 3591077"/>
                  <a:gd name="connsiteX51" fmla="*/ 0 w 12618"/>
                  <a:gd name="connsiteY51" fmla="*/ 1679640 h 3591077"/>
                  <a:gd name="connsiteX52" fmla="*/ 6310 w 12618"/>
                  <a:gd name="connsiteY52" fmla="*/ 1673331 h 3591077"/>
                  <a:gd name="connsiteX53" fmla="*/ 12619 w 12618"/>
                  <a:gd name="connsiteY53" fmla="*/ 1679640 h 3591077"/>
                  <a:gd name="connsiteX54" fmla="*/ 12619 w 12618"/>
                  <a:gd name="connsiteY54" fmla="*/ 1806649 h 3591077"/>
                  <a:gd name="connsiteX55" fmla="*/ 6310 w 12618"/>
                  <a:gd name="connsiteY55" fmla="*/ 1812958 h 3591077"/>
                  <a:gd name="connsiteX56" fmla="*/ 6310 w 12618"/>
                  <a:gd name="connsiteY56" fmla="*/ 1558941 h 3591077"/>
                  <a:gd name="connsiteX57" fmla="*/ 0 w 12618"/>
                  <a:gd name="connsiteY57" fmla="*/ 1552632 h 3591077"/>
                  <a:gd name="connsiteX58" fmla="*/ 0 w 12618"/>
                  <a:gd name="connsiteY58" fmla="*/ 1425623 h 3591077"/>
                  <a:gd name="connsiteX59" fmla="*/ 6310 w 12618"/>
                  <a:gd name="connsiteY59" fmla="*/ 1419314 h 3591077"/>
                  <a:gd name="connsiteX60" fmla="*/ 12619 w 12618"/>
                  <a:gd name="connsiteY60" fmla="*/ 1425623 h 3591077"/>
                  <a:gd name="connsiteX61" fmla="*/ 12619 w 12618"/>
                  <a:gd name="connsiteY61" fmla="*/ 1552632 h 3591077"/>
                  <a:gd name="connsiteX62" fmla="*/ 6310 w 12618"/>
                  <a:gd name="connsiteY62" fmla="*/ 1558941 h 3591077"/>
                  <a:gd name="connsiteX63" fmla="*/ 6310 w 12618"/>
                  <a:gd name="connsiteY63" fmla="*/ 1305198 h 3591077"/>
                  <a:gd name="connsiteX64" fmla="*/ 0 w 12618"/>
                  <a:gd name="connsiteY64" fmla="*/ 1298889 h 3591077"/>
                  <a:gd name="connsiteX65" fmla="*/ 0 w 12618"/>
                  <a:gd name="connsiteY65" fmla="*/ 1171880 h 3591077"/>
                  <a:gd name="connsiteX66" fmla="*/ 6310 w 12618"/>
                  <a:gd name="connsiteY66" fmla="*/ 1165571 h 3591077"/>
                  <a:gd name="connsiteX67" fmla="*/ 12619 w 12618"/>
                  <a:gd name="connsiteY67" fmla="*/ 1171880 h 3591077"/>
                  <a:gd name="connsiteX68" fmla="*/ 12619 w 12618"/>
                  <a:gd name="connsiteY68" fmla="*/ 1298889 h 3591077"/>
                  <a:gd name="connsiteX69" fmla="*/ 6310 w 12618"/>
                  <a:gd name="connsiteY69" fmla="*/ 1305198 h 3591077"/>
                  <a:gd name="connsiteX70" fmla="*/ 6310 w 12618"/>
                  <a:gd name="connsiteY70" fmla="*/ 1051181 h 3591077"/>
                  <a:gd name="connsiteX71" fmla="*/ 0 w 12618"/>
                  <a:gd name="connsiteY71" fmla="*/ 1044872 h 3591077"/>
                  <a:gd name="connsiteX72" fmla="*/ 0 w 12618"/>
                  <a:gd name="connsiteY72" fmla="*/ 917863 h 3591077"/>
                  <a:gd name="connsiteX73" fmla="*/ 6310 w 12618"/>
                  <a:gd name="connsiteY73" fmla="*/ 911553 h 3591077"/>
                  <a:gd name="connsiteX74" fmla="*/ 12619 w 12618"/>
                  <a:gd name="connsiteY74" fmla="*/ 917863 h 3591077"/>
                  <a:gd name="connsiteX75" fmla="*/ 12619 w 12618"/>
                  <a:gd name="connsiteY75" fmla="*/ 1044872 h 3591077"/>
                  <a:gd name="connsiteX76" fmla="*/ 6310 w 12618"/>
                  <a:gd name="connsiteY76" fmla="*/ 1051181 h 3591077"/>
                  <a:gd name="connsiteX77" fmla="*/ 6310 w 12618"/>
                  <a:gd name="connsiteY77" fmla="*/ 797164 h 3591077"/>
                  <a:gd name="connsiteX78" fmla="*/ 0 w 12618"/>
                  <a:gd name="connsiteY78" fmla="*/ 790854 h 3591077"/>
                  <a:gd name="connsiteX79" fmla="*/ 0 w 12618"/>
                  <a:gd name="connsiteY79" fmla="*/ 663846 h 3591077"/>
                  <a:gd name="connsiteX80" fmla="*/ 6310 w 12618"/>
                  <a:gd name="connsiteY80" fmla="*/ 657537 h 3591077"/>
                  <a:gd name="connsiteX81" fmla="*/ 12619 w 12618"/>
                  <a:gd name="connsiteY81" fmla="*/ 663846 h 3591077"/>
                  <a:gd name="connsiteX82" fmla="*/ 12619 w 12618"/>
                  <a:gd name="connsiteY82" fmla="*/ 790854 h 3591077"/>
                  <a:gd name="connsiteX83" fmla="*/ 6310 w 12618"/>
                  <a:gd name="connsiteY83" fmla="*/ 797164 h 3591077"/>
                  <a:gd name="connsiteX84" fmla="*/ 6310 w 12618"/>
                  <a:gd name="connsiteY84" fmla="*/ 543147 h 3591077"/>
                  <a:gd name="connsiteX85" fmla="*/ 0 w 12618"/>
                  <a:gd name="connsiteY85" fmla="*/ 536837 h 3591077"/>
                  <a:gd name="connsiteX86" fmla="*/ 0 w 12618"/>
                  <a:gd name="connsiteY86" fmla="*/ 409829 h 3591077"/>
                  <a:gd name="connsiteX87" fmla="*/ 6310 w 12618"/>
                  <a:gd name="connsiteY87" fmla="*/ 403519 h 3591077"/>
                  <a:gd name="connsiteX88" fmla="*/ 12619 w 12618"/>
                  <a:gd name="connsiteY88" fmla="*/ 409829 h 3591077"/>
                  <a:gd name="connsiteX89" fmla="*/ 12619 w 12618"/>
                  <a:gd name="connsiteY89" fmla="*/ 536837 h 3591077"/>
                  <a:gd name="connsiteX90" fmla="*/ 6310 w 12618"/>
                  <a:gd name="connsiteY90" fmla="*/ 543147 h 3591077"/>
                  <a:gd name="connsiteX91" fmla="*/ 6310 w 12618"/>
                  <a:gd name="connsiteY91" fmla="*/ 289129 h 3591077"/>
                  <a:gd name="connsiteX92" fmla="*/ 0 w 12618"/>
                  <a:gd name="connsiteY92" fmla="*/ 282820 h 3591077"/>
                  <a:gd name="connsiteX93" fmla="*/ 0 w 12618"/>
                  <a:gd name="connsiteY93" fmla="*/ 155811 h 3591077"/>
                  <a:gd name="connsiteX94" fmla="*/ 6310 w 12618"/>
                  <a:gd name="connsiteY94" fmla="*/ 149503 h 3591077"/>
                  <a:gd name="connsiteX95" fmla="*/ 12619 w 12618"/>
                  <a:gd name="connsiteY95" fmla="*/ 155811 h 3591077"/>
                  <a:gd name="connsiteX96" fmla="*/ 12619 w 12618"/>
                  <a:gd name="connsiteY96" fmla="*/ 282820 h 3591077"/>
                  <a:gd name="connsiteX97" fmla="*/ 6310 w 12618"/>
                  <a:gd name="connsiteY97" fmla="*/ 289129 h 3591077"/>
                  <a:gd name="connsiteX98" fmla="*/ 6310 w 12618"/>
                  <a:gd name="connsiteY98" fmla="*/ 35112 h 3591077"/>
                  <a:gd name="connsiteX99" fmla="*/ 0 w 12618"/>
                  <a:gd name="connsiteY99" fmla="*/ 28803 h 3591077"/>
                  <a:gd name="connsiteX100" fmla="*/ 0 w 12618"/>
                  <a:gd name="connsiteY100" fmla="*/ 6309 h 3591077"/>
                  <a:gd name="connsiteX101" fmla="*/ 6310 w 12618"/>
                  <a:gd name="connsiteY101" fmla="*/ 0 h 3591077"/>
                  <a:gd name="connsiteX102" fmla="*/ 12619 w 12618"/>
                  <a:gd name="connsiteY102" fmla="*/ 6309 h 3591077"/>
                  <a:gd name="connsiteX103" fmla="*/ 12619 w 12618"/>
                  <a:gd name="connsiteY103" fmla="*/ 28803 h 3591077"/>
                  <a:gd name="connsiteX104" fmla="*/ 6310 w 12618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18" h="3591077">
                    <a:moveTo>
                      <a:pt x="6310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10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619" y="3588335"/>
                      <a:pt x="9876" y="3591078"/>
                      <a:pt x="6310" y="3591078"/>
                    </a:cubicBezTo>
                    <a:close/>
                    <a:moveTo>
                      <a:pt x="6310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10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619" y="3334318"/>
                      <a:pt x="9876" y="3337061"/>
                      <a:pt x="6310" y="3337061"/>
                    </a:cubicBezTo>
                    <a:close/>
                    <a:moveTo>
                      <a:pt x="6310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10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619" y="3080301"/>
                      <a:pt x="9876" y="3083044"/>
                      <a:pt x="6310" y="3083044"/>
                    </a:cubicBezTo>
                    <a:close/>
                    <a:moveTo>
                      <a:pt x="6310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10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619" y="2826283"/>
                      <a:pt x="9876" y="2829026"/>
                      <a:pt x="6310" y="2829026"/>
                    </a:cubicBezTo>
                    <a:close/>
                    <a:moveTo>
                      <a:pt x="6310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10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619" y="2572267"/>
                      <a:pt x="9876" y="2575010"/>
                      <a:pt x="6310" y="2575010"/>
                    </a:cubicBezTo>
                    <a:close/>
                    <a:moveTo>
                      <a:pt x="6310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10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619" y="2318249"/>
                      <a:pt x="9876" y="2320992"/>
                      <a:pt x="6310" y="2320992"/>
                    </a:cubicBezTo>
                    <a:close/>
                    <a:moveTo>
                      <a:pt x="6310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10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619" y="2064232"/>
                      <a:pt x="9876" y="2066975"/>
                      <a:pt x="6310" y="2066975"/>
                    </a:cubicBezTo>
                    <a:close/>
                    <a:moveTo>
                      <a:pt x="6310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10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619" y="1810215"/>
                      <a:pt x="9876" y="1812958"/>
                      <a:pt x="6310" y="1812958"/>
                    </a:cubicBezTo>
                    <a:close/>
                    <a:moveTo>
                      <a:pt x="6310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10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619" y="1556197"/>
                      <a:pt x="9876" y="1558941"/>
                      <a:pt x="6310" y="1558941"/>
                    </a:cubicBezTo>
                    <a:close/>
                    <a:moveTo>
                      <a:pt x="6310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10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619" y="1302181"/>
                      <a:pt x="9876" y="1305198"/>
                      <a:pt x="6310" y="1305198"/>
                    </a:cubicBezTo>
                    <a:close/>
                    <a:moveTo>
                      <a:pt x="6310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10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619" y="1048163"/>
                      <a:pt x="9876" y="1051181"/>
                      <a:pt x="6310" y="1051181"/>
                    </a:cubicBezTo>
                    <a:close/>
                    <a:moveTo>
                      <a:pt x="6310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10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619" y="794147"/>
                      <a:pt x="9876" y="797164"/>
                      <a:pt x="6310" y="797164"/>
                    </a:cubicBezTo>
                    <a:close/>
                    <a:moveTo>
                      <a:pt x="6310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10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619" y="540129"/>
                      <a:pt x="9876" y="543147"/>
                      <a:pt x="6310" y="543147"/>
                    </a:cubicBezTo>
                    <a:close/>
                    <a:moveTo>
                      <a:pt x="6310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10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619" y="286112"/>
                      <a:pt x="9876" y="289129"/>
                      <a:pt x="6310" y="289129"/>
                    </a:cubicBezTo>
                    <a:close/>
                    <a:moveTo>
                      <a:pt x="6310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10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619" y="32095"/>
                      <a:pt x="9876" y="35112"/>
                      <a:pt x="6310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963A2061-03F3-4D3A-91AC-5CAB8E0996C7}"/>
                  </a:ext>
                </a:extLst>
              </p:cNvPr>
              <p:cNvSpPr/>
              <p:nvPr/>
            </p:nvSpPr>
            <p:spPr>
              <a:xfrm>
                <a:off x="18140829" y="6007892"/>
                <a:ext cx="12618" cy="3591077"/>
              </a:xfrm>
              <a:custGeom>
                <a:avLst/>
                <a:gdLst>
                  <a:gd name="connsiteX0" fmla="*/ 6309 w 12618"/>
                  <a:gd name="connsiteY0" fmla="*/ 3591078 h 3591077"/>
                  <a:gd name="connsiteX1" fmla="*/ 0 w 12618"/>
                  <a:gd name="connsiteY1" fmla="*/ 3584769 h 3591077"/>
                  <a:gd name="connsiteX2" fmla="*/ 0 w 12618"/>
                  <a:gd name="connsiteY2" fmla="*/ 3457761 h 3591077"/>
                  <a:gd name="connsiteX3" fmla="*/ 6309 w 12618"/>
                  <a:gd name="connsiteY3" fmla="*/ 3451451 h 3591077"/>
                  <a:gd name="connsiteX4" fmla="*/ 12619 w 12618"/>
                  <a:gd name="connsiteY4" fmla="*/ 3457761 h 3591077"/>
                  <a:gd name="connsiteX5" fmla="*/ 12619 w 12618"/>
                  <a:gd name="connsiteY5" fmla="*/ 3584769 h 3591077"/>
                  <a:gd name="connsiteX6" fmla="*/ 6309 w 12618"/>
                  <a:gd name="connsiteY6" fmla="*/ 3591078 h 3591077"/>
                  <a:gd name="connsiteX7" fmla="*/ 6309 w 12618"/>
                  <a:gd name="connsiteY7" fmla="*/ 3337061 h 3591077"/>
                  <a:gd name="connsiteX8" fmla="*/ 0 w 12618"/>
                  <a:gd name="connsiteY8" fmla="*/ 3330752 h 3591077"/>
                  <a:gd name="connsiteX9" fmla="*/ 0 w 12618"/>
                  <a:gd name="connsiteY9" fmla="*/ 3203743 h 3591077"/>
                  <a:gd name="connsiteX10" fmla="*/ 6309 w 12618"/>
                  <a:gd name="connsiteY10" fmla="*/ 3197434 h 3591077"/>
                  <a:gd name="connsiteX11" fmla="*/ 12619 w 12618"/>
                  <a:gd name="connsiteY11" fmla="*/ 3203743 h 3591077"/>
                  <a:gd name="connsiteX12" fmla="*/ 12619 w 12618"/>
                  <a:gd name="connsiteY12" fmla="*/ 3330752 h 3591077"/>
                  <a:gd name="connsiteX13" fmla="*/ 6309 w 12618"/>
                  <a:gd name="connsiteY13" fmla="*/ 3337061 h 3591077"/>
                  <a:gd name="connsiteX14" fmla="*/ 6309 w 12618"/>
                  <a:gd name="connsiteY14" fmla="*/ 3083044 h 3591077"/>
                  <a:gd name="connsiteX15" fmla="*/ 0 w 12618"/>
                  <a:gd name="connsiteY15" fmla="*/ 3076734 h 3591077"/>
                  <a:gd name="connsiteX16" fmla="*/ 0 w 12618"/>
                  <a:gd name="connsiteY16" fmla="*/ 2949726 h 3591077"/>
                  <a:gd name="connsiteX17" fmla="*/ 6309 w 12618"/>
                  <a:gd name="connsiteY17" fmla="*/ 2943417 h 3591077"/>
                  <a:gd name="connsiteX18" fmla="*/ 12619 w 12618"/>
                  <a:gd name="connsiteY18" fmla="*/ 2949726 h 3591077"/>
                  <a:gd name="connsiteX19" fmla="*/ 12619 w 12618"/>
                  <a:gd name="connsiteY19" fmla="*/ 3076734 h 3591077"/>
                  <a:gd name="connsiteX20" fmla="*/ 6309 w 12618"/>
                  <a:gd name="connsiteY20" fmla="*/ 3083044 h 3591077"/>
                  <a:gd name="connsiteX21" fmla="*/ 6309 w 12618"/>
                  <a:gd name="connsiteY21" fmla="*/ 2829026 h 3591077"/>
                  <a:gd name="connsiteX22" fmla="*/ 0 w 12618"/>
                  <a:gd name="connsiteY22" fmla="*/ 2822718 h 3591077"/>
                  <a:gd name="connsiteX23" fmla="*/ 0 w 12618"/>
                  <a:gd name="connsiteY23" fmla="*/ 2695709 h 3591077"/>
                  <a:gd name="connsiteX24" fmla="*/ 6309 w 12618"/>
                  <a:gd name="connsiteY24" fmla="*/ 2689400 h 3591077"/>
                  <a:gd name="connsiteX25" fmla="*/ 12619 w 12618"/>
                  <a:gd name="connsiteY25" fmla="*/ 2695709 h 3591077"/>
                  <a:gd name="connsiteX26" fmla="*/ 12619 w 12618"/>
                  <a:gd name="connsiteY26" fmla="*/ 2822718 h 3591077"/>
                  <a:gd name="connsiteX27" fmla="*/ 6309 w 12618"/>
                  <a:gd name="connsiteY27" fmla="*/ 2829026 h 3591077"/>
                  <a:gd name="connsiteX28" fmla="*/ 6309 w 12618"/>
                  <a:gd name="connsiteY28" fmla="*/ 2575010 h 3591077"/>
                  <a:gd name="connsiteX29" fmla="*/ 0 w 12618"/>
                  <a:gd name="connsiteY29" fmla="*/ 2568700 h 3591077"/>
                  <a:gd name="connsiteX30" fmla="*/ 0 w 12618"/>
                  <a:gd name="connsiteY30" fmla="*/ 2441692 h 3591077"/>
                  <a:gd name="connsiteX31" fmla="*/ 6309 w 12618"/>
                  <a:gd name="connsiteY31" fmla="*/ 2435382 h 3591077"/>
                  <a:gd name="connsiteX32" fmla="*/ 12619 w 12618"/>
                  <a:gd name="connsiteY32" fmla="*/ 2441692 h 3591077"/>
                  <a:gd name="connsiteX33" fmla="*/ 12619 w 12618"/>
                  <a:gd name="connsiteY33" fmla="*/ 2568700 h 3591077"/>
                  <a:gd name="connsiteX34" fmla="*/ 6309 w 12618"/>
                  <a:gd name="connsiteY34" fmla="*/ 2575010 h 3591077"/>
                  <a:gd name="connsiteX35" fmla="*/ 6309 w 12618"/>
                  <a:gd name="connsiteY35" fmla="*/ 2320992 h 3591077"/>
                  <a:gd name="connsiteX36" fmla="*/ 0 w 12618"/>
                  <a:gd name="connsiteY36" fmla="*/ 2314683 h 3591077"/>
                  <a:gd name="connsiteX37" fmla="*/ 0 w 12618"/>
                  <a:gd name="connsiteY37" fmla="*/ 2187675 h 3591077"/>
                  <a:gd name="connsiteX38" fmla="*/ 6309 w 12618"/>
                  <a:gd name="connsiteY38" fmla="*/ 2181365 h 3591077"/>
                  <a:gd name="connsiteX39" fmla="*/ 12619 w 12618"/>
                  <a:gd name="connsiteY39" fmla="*/ 2187675 h 3591077"/>
                  <a:gd name="connsiteX40" fmla="*/ 12619 w 12618"/>
                  <a:gd name="connsiteY40" fmla="*/ 2314683 h 3591077"/>
                  <a:gd name="connsiteX41" fmla="*/ 6309 w 12618"/>
                  <a:gd name="connsiteY41" fmla="*/ 2320992 h 3591077"/>
                  <a:gd name="connsiteX42" fmla="*/ 6309 w 12618"/>
                  <a:gd name="connsiteY42" fmla="*/ 2066975 h 3591077"/>
                  <a:gd name="connsiteX43" fmla="*/ 0 w 12618"/>
                  <a:gd name="connsiteY43" fmla="*/ 2060666 h 3591077"/>
                  <a:gd name="connsiteX44" fmla="*/ 0 w 12618"/>
                  <a:gd name="connsiteY44" fmla="*/ 1933657 h 3591077"/>
                  <a:gd name="connsiteX45" fmla="*/ 6309 w 12618"/>
                  <a:gd name="connsiteY45" fmla="*/ 1927348 h 3591077"/>
                  <a:gd name="connsiteX46" fmla="*/ 12619 w 12618"/>
                  <a:gd name="connsiteY46" fmla="*/ 1933657 h 3591077"/>
                  <a:gd name="connsiteX47" fmla="*/ 12619 w 12618"/>
                  <a:gd name="connsiteY47" fmla="*/ 2060666 h 3591077"/>
                  <a:gd name="connsiteX48" fmla="*/ 6309 w 12618"/>
                  <a:gd name="connsiteY48" fmla="*/ 2066975 h 3591077"/>
                  <a:gd name="connsiteX49" fmla="*/ 6309 w 12618"/>
                  <a:gd name="connsiteY49" fmla="*/ 1812958 h 3591077"/>
                  <a:gd name="connsiteX50" fmla="*/ 0 w 12618"/>
                  <a:gd name="connsiteY50" fmla="*/ 1806649 h 3591077"/>
                  <a:gd name="connsiteX51" fmla="*/ 0 w 12618"/>
                  <a:gd name="connsiteY51" fmla="*/ 1679640 h 3591077"/>
                  <a:gd name="connsiteX52" fmla="*/ 6309 w 12618"/>
                  <a:gd name="connsiteY52" fmla="*/ 1673331 h 3591077"/>
                  <a:gd name="connsiteX53" fmla="*/ 12619 w 12618"/>
                  <a:gd name="connsiteY53" fmla="*/ 1679640 h 3591077"/>
                  <a:gd name="connsiteX54" fmla="*/ 12619 w 12618"/>
                  <a:gd name="connsiteY54" fmla="*/ 1806649 h 3591077"/>
                  <a:gd name="connsiteX55" fmla="*/ 6309 w 12618"/>
                  <a:gd name="connsiteY55" fmla="*/ 1812958 h 3591077"/>
                  <a:gd name="connsiteX56" fmla="*/ 6309 w 12618"/>
                  <a:gd name="connsiteY56" fmla="*/ 1558941 h 3591077"/>
                  <a:gd name="connsiteX57" fmla="*/ 0 w 12618"/>
                  <a:gd name="connsiteY57" fmla="*/ 1552632 h 3591077"/>
                  <a:gd name="connsiteX58" fmla="*/ 0 w 12618"/>
                  <a:gd name="connsiteY58" fmla="*/ 1425623 h 3591077"/>
                  <a:gd name="connsiteX59" fmla="*/ 6309 w 12618"/>
                  <a:gd name="connsiteY59" fmla="*/ 1419314 h 3591077"/>
                  <a:gd name="connsiteX60" fmla="*/ 12619 w 12618"/>
                  <a:gd name="connsiteY60" fmla="*/ 1425623 h 3591077"/>
                  <a:gd name="connsiteX61" fmla="*/ 12619 w 12618"/>
                  <a:gd name="connsiteY61" fmla="*/ 1552632 h 3591077"/>
                  <a:gd name="connsiteX62" fmla="*/ 6309 w 12618"/>
                  <a:gd name="connsiteY62" fmla="*/ 1558941 h 3591077"/>
                  <a:gd name="connsiteX63" fmla="*/ 6309 w 12618"/>
                  <a:gd name="connsiteY63" fmla="*/ 1305198 h 3591077"/>
                  <a:gd name="connsiteX64" fmla="*/ 0 w 12618"/>
                  <a:gd name="connsiteY64" fmla="*/ 1298889 h 3591077"/>
                  <a:gd name="connsiteX65" fmla="*/ 0 w 12618"/>
                  <a:gd name="connsiteY65" fmla="*/ 1171880 h 3591077"/>
                  <a:gd name="connsiteX66" fmla="*/ 6309 w 12618"/>
                  <a:gd name="connsiteY66" fmla="*/ 1165571 h 3591077"/>
                  <a:gd name="connsiteX67" fmla="*/ 12619 w 12618"/>
                  <a:gd name="connsiteY67" fmla="*/ 1171880 h 3591077"/>
                  <a:gd name="connsiteX68" fmla="*/ 12619 w 12618"/>
                  <a:gd name="connsiteY68" fmla="*/ 1298889 h 3591077"/>
                  <a:gd name="connsiteX69" fmla="*/ 6309 w 12618"/>
                  <a:gd name="connsiteY69" fmla="*/ 1305198 h 3591077"/>
                  <a:gd name="connsiteX70" fmla="*/ 6309 w 12618"/>
                  <a:gd name="connsiteY70" fmla="*/ 1051181 h 3591077"/>
                  <a:gd name="connsiteX71" fmla="*/ 0 w 12618"/>
                  <a:gd name="connsiteY71" fmla="*/ 1044872 h 3591077"/>
                  <a:gd name="connsiteX72" fmla="*/ 0 w 12618"/>
                  <a:gd name="connsiteY72" fmla="*/ 917863 h 3591077"/>
                  <a:gd name="connsiteX73" fmla="*/ 6309 w 12618"/>
                  <a:gd name="connsiteY73" fmla="*/ 911553 h 3591077"/>
                  <a:gd name="connsiteX74" fmla="*/ 12619 w 12618"/>
                  <a:gd name="connsiteY74" fmla="*/ 917863 h 3591077"/>
                  <a:gd name="connsiteX75" fmla="*/ 12619 w 12618"/>
                  <a:gd name="connsiteY75" fmla="*/ 1044872 h 3591077"/>
                  <a:gd name="connsiteX76" fmla="*/ 6309 w 12618"/>
                  <a:gd name="connsiteY76" fmla="*/ 1051181 h 3591077"/>
                  <a:gd name="connsiteX77" fmla="*/ 6309 w 12618"/>
                  <a:gd name="connsiteY77" fmla="*/ 797164 h 3591077"/>
                  <a:gd name="connsiteX78" fmla="*/ 0 w 12618"/>
                  <a:gd name="connsiteY78" fmla="*/ 790854 h 3591077"/>
                  <a:gd name="connsiteX79" fmla="*/ 0 w 12618"/>
                  <a:gd name="connsiteY79" fmla="*/ 663846 h 3591077"/>
                  <a:gd name="connsiteX80" fmla="*/ 6309 w 12618"/>
                  <a:gd name="connsiteY80" fmla="*/ 657537 h 3591077"/>
                  <a:gd name="connsiteX81" fmla="*/ 12619 w 12618"/>
                  <a:gd name="connsiteY81" fmla="*/ 663846 h 3591077"/>
                  <a:gd name="connsiteX82" fmla="*/ 12619 w 12618"/>
                  <a:gd name="connsiteY82" fmla="*/ 790854 h 3591077"/>
                  <a:gd name="connsiteX83" fmla="*/ 6309 w 12618"/>
                  <a:gd name="connsiteY83" fmla="*/ 797164 h 3591077"/>
                  <a:gd name="connsiteX84" fmla="*/ 6309 w 12618"/>
                  <a:gd name="connsiteY84" fmla="*/ 543147 h 3591077"/>
                  <a:gd name="connsiteX85" fmla="*/ 0 w 12618"/>
                  <a:gd name="connsiteY85" fmla="*/ 536837 h 3591077"/>
                  <a:gd name="connsiteX86" fmla="*/ 0 w 12618"/>
                  <a:gd name="connsiteY86" fmla="*/ 409829 h 3591077"/>
                  <a:gd name="connsiteX87" fmla="*/ 6309 w 12618"/>
                  <a:gd name="connsiteY87" fmla="*/ 403519 h 3591077"/>
                  <a:gd name="connsiteX88" fmla="*/ 12619 w 12618"/>
                  <a:gd name="connsiteY88" fmla="*/ 409829 h 3591077"/>
                  <a:gd name="connsiteX89" fmla="*/ 12619 w 12618"/>
                  <a:gd name="connsiteY89" fmla="*/ 536837 h 3591077"/>
                  <a:gd name="connsiteX90" fmla="*/ 6309 w 12618"/>
                  <a:gd name="connsiteY90" fmla="*/ 543147 h 3591077"/>
                  <a:gd name="connsiteX91" fmla="*/ 6309 w 12618"/>
                  <a:gd name="connsiteY91" fmla="*/ 289129 h 3591077"/>
                  <a:gd name="connsiteX92" fmla="*/ 0 w 12618"/>
                  <a:gd name="connsiteY92" fmla="*/ 282820 h 3591077"/>
                  <a:gd name="connsiteX93" fmla="*/ 0 w 12618"/>
                  <a:gd name="connsiteY93" fmla="*/ 155811 h 3591077"/>
                  <a:gd name="connsiteX94" fmla="*/ 6309 w 12618"/>
                  <a:gd name="connsiteY94" fmla="*/ 149503 h 3591077"/>
                  <a:gd name="connsiteX95" fmla="*/ 12619 w 12618"/>
                  <a:gd name="connsiteY95" fmla="*/ 155811 h 3591077"/>
                  <a:gd name="connsiteX96" fmla="*/ 12619 w 12618"/>
                  <a:gd name="connsiteY96" fmla="*/ 282820 h 3591077"/>
                  <a:gd name="connsiteX97" fmla="*/ 6309 w 12618"/>
                  <a:gd name="connsiteY97" fmla="*/ 289129 h 3591077"/>
                  <a:gd name="connsiteX98" fmla="*/ 6309 w 12618"/>
                  <a:gd name="connsiteY98" fmla="*/ 35112 h 3591077"/>
                  <a:gd name="connsiteX99" fmla="*/ 0 w 12618"/>
                  <a:gd name="connsiteY99" fmla="*/ 28803 h 3591077"/>
                  <a:gd name="connsiteX100" fmla="*/ 0 w 12618"/>
                  <a:gd name="connsiteY100" fmla="*/ 6309 h 3591077"/>
                  <a:gd name="connsiteX101" fmla="*/ 6309 w 12618"/>
                  <a:gd name="connsiteY101" fmla="*/ 0 h 3591077"/>
                  <a:gd name="connsiteX102" fmla="*/ 12619 w 12618"/>
                  <a:gd name="connsiteY102" fmla="*/ 6309 h 3591077"/>
                  <a:gd name="connsiteX103" fmla="*/ 12619 w 12618"/>
                  <a:gd name="connsiteY103" fmla="*/ 28803 h 3591077"/>
                  <a:gd name="connsiteX104" fmla="*/ 6309 w 12618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18" h="3591077">
                    <a:moveTo>
                      <a:pt x="6309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09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619" y="3588335"/>
                      <a:pt x="9876" y="3591078"/>
                      <a:pt x="6309" y="3591078"/>
                    </a:cubicBezTo>
                    <a:close/>
                    <a:moveTo>
                      <a:pt x="6309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09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619" y="3334318"/>
                      <a:pt x="9876" y="3337061"/>
                      <a:pt x="6309" y="3337061"/>
                    </a:cubicBezTo>
                    <a:close/>
                    <a:moveTo>
                      <a:pt x="6309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09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619" y="3080301"/>
                      <a:pt x="9876" y="3083044"/>
                      <a:pt x="6309" y="3083044"/>
                    </a:cubicBezTo>
                    <a:close/>
                    <a:moveTo>
                      <a:pt x="6309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09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619" y="2826283"/>
                      <a:pt x="9876" y="2829026"/>
                      <a:pt x="6309" y="2829026"/>
                    </a:cubicBezTo>
                    <a:close/>
                    <a:moveTo>
                      <a:pt x="6309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09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619" y="2572267"/>
                      <a:pt x="9876" y="2575010"/>
                      <a:pt x="6309" y="2575010"/>
                    </a:cubicBezTo>
                    <a:close/>
                    <a:moveTo>
                      <a:pt x="6309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09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619" y="2318249"/>
                      <a:pt x="9876" y="2320992"/>
                      <a:pt x="6309" y="2320992"/>
                    </a:cubicBezTo>
                    <a:close/>
                    <a:moveTo>
                      <a:pt x="6309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09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619" y="2064232"/>
                      <a:pt x="9876" y="2066975"/>
                      <a:pt x="6309" y="2066975"/>
                    </a:cubicBezTo>
                    <a:close/>
                    <a:moveTo>
                      <a:pt x="6309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09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619" y="1810215"/>
                      <a:pt x="9876" y="1812958"/>
                      <a:pt x="6309" y="1812958"/>
                    </a:cubicBezTo>
                    <a:close/>
                    <a:moveTo>
                      <a:pt x="6309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09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619" y="1556197"/>
                      <a:pt x="9876" y="1558941"/>
                      <a:pt x="6309" y="1558941"/>
                    </a:cubicBezTo>
                    <a:close/>
                    <a:moveTo>
                      <a:pt x="6309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09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619" y="1302181"/>
                      <a:pt x="9876" y="1305198"/>
                      <a:pt x="6309" y="1305198"/>
                    </a:cubicBezTo>
                    <a:close/>
                    <a:moveTo>
                      <a:pt x="6309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09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619" y="1048163"/>
                      <a:pt x="9876" y="1051181"/>
                      <a:pt x="6309" y="1051181"/>
                    </a:cubicBezTo>
                    <a:close/>
                    <a:moveTo>
                      <a:pt x="6309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09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619" y="794147"/>
                      <a:pt x="9876" y="797164"/>
                      <a:pt x="6309" y="797164"/>
                    </a:cubicBezTo>
                    <a:close/>
                    <a:moveTo>
                      <a:pt x="6309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09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619" y="540129"/>
                      <a:pt x="9876" y="543147"/>
                      <a:pt x="6309" y="543147"/>
                    </a:cubicBezTo>
                    <a:close/>
                    <a:moveTo>
                      <a:pt x="6309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09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619" y="286112"/>
                      <a:pt x="9876" y="289129"/>
                      <a:pt x="6309" y="289129"/>
                    </a:cubicBezTo>
                    <a:close/>
                    <a:moveTo>
                      <a:pt x="6309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09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619" y="32095"/>
                      <a:pt x="9876" y="35112"/>
                      <a:pt x="6309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47512997-8A62-4802-A6D6-307B0CDAD04C}"/>
                  </a:ext>
                </a:extLst>
              </p:cNvPr>
              <p:cNvSpPr/>
              <p:nvPr/>
            </p:nvSpPr>
            <p:spPr>
              <a:xfrm>
                <a:off x="19045250" y="6007892"/>
                <a:ext cx="12618" cy="3591077"/>
              </a:xfrm>
              <a:custGeom>
                <a:avLst/>
                <a:gdLst>
                  <a:gd name="connsiteX0" fmla="*/ 6310 w 12618"/>
                  <a:gd name="connsiteY0" fmla="*/ 3591078 h 3591077"/>
                  <a:gd name="connsiteX1" fmla="*/ 0 w 12618"/>
                  <a:gd name="connsiteY1" fmla="*/ 3584769 h 3591077"/>
                  <a:gd name="connsiteX2" fmla="*/ 0 w 12618"/>
                  <a:gd name="connsiteY2" fmla="*/ 3457761 h 3591077"/>
                  <a:gd name="connsiteX3" fmla="*/ 6310 w 12618"/>
                  <a:gd name="connsiteY3" fmla="*/ 3451451 h 3591077"/>
                  <a:gd name="connsiteX4" fmla="*/ 12619 w 12618"/>
                  <a:gd name="connsiteY4" fmla="*/ 3457761 h 3591077"/>
                  <a:gd name="connsiteX5" fmla="*/ 12619 w 12618"/>
                  <a:gd name="connsiteY5" fmla="*/ 3584769 h 3591077"/>
                  <a:gd name="connsiteX6" fmla="*/ 6310 w 12618"/>
                  <a:gd name="connsiteY6" fmla="*/ 3591078 h 3591077"/>
                  <a:gd name="connsiteX7" fmla="*/ 6310 w 12618"/>
                  <a:gd name="connsiteY7" fmla="*/ 3337061 h 3591077"/>
                  <a:gd name="connsiteX8" fmla="*/ 0 w 12618"/>
                  <a:gd name="connsiteY8" fmla="*/ 3330752 h 3591077"/>
                  <a:gd name="connsiteX9" fmla="*/ 0 w 12618"/>
                  <a:gd name="connsiteY9" fmla="*/ 3203743 h 3591077"/>
                  <a:gd name="connsiteX10" fmla="*/ 6310 w 12618"/>
                  <a:gd name="connsiteY10" fmla="*/ 3197434 h 3591077"/>
                  <a:gd name="connsiteX11" fmla="*/ 12619 w 12618"/>
                  <a:gd name="connsiteY11" fmla="*/ 3203743 h 3591077"/>
                  <a:gd name="connsiteX12" fmla="*/ 12619 w 12618"/>
                  <a:gd name="connsiteY12" fmla="*/ 3330752 h 3591077"/>
                  <a:gd name="connsiteX13" fmla="*/ 6310 w 12618"/>
                  <a:gd name="connsiteY13" fmla="*/ 3337061 h 3591077"/>
                  <a:gd name="connsiteX14" fmla="*/ 6310 w 12618"/>
                  <a:gd name="connsiteY14" fmla="*/ 3083044 h 3591077"/>
                  <a:gd name="connsiteX15" fmla="*/ 0 w 12618"/>
                  <a:gd name="connsiteY15" fmla="*/ 3076734 h 3591077"/>
                  <a:gd name="connsiteX16" fmla="*/ 0 w 12618"/>
                  <a:gd name="connsiteY16" fmla="*/ 2949726 h 3591077"/>
                  <a:gd name="connsiteX17" fmla="*/ 6310 w 12618"/>
                  <a:gd name="connsiteY17" fmla="*/ 2943417 h 3591077"/>
                  <a:gd name="connsiteX18" fmla="*/ 12619 w 12618"/>
                  <a:gd name="connsiteY18" fmla="*/ 2949726 h 3591077"/>
                  <a:gd name="connsiteX19" fmla="*/ 12619 w 12618"/>
                  <a:gd name="connsiteY19" fmla="*/ 3076734 h 3591077"/>
                  <a:gd name="connsiteX20" fmla="*/ 6310 w 12618"/>
                  <a:gd name="connsiteY20" fmla="*/ 3083044 h 3591077"/>
                  <a:gd name="connsiteX21" fmla="*/ 6310 w 12618"/>
                  <a:gd name="connsiteY21" fmla="*/ 2829026 h 3591077"/>
                  <a:gd name="connsiteX22" fmla="*/ 0 w 12618"/>
                  <a:gd name="connsiteY22" fmla="*/ 2822718 h 3591077"/>
                  <a:gd name="connsiteX23" fmla="*/ 0 w 12618"/>
                  <a:gd name="connsiteY23" fmla="*/ 2695709 h 3591077"/>
                  <a:gd name="connsiteX24" fmla="*/ 6310 w 12618"/>
                  <a:gd name="connsiteY24" fmla="*/ 2689400 h 3591077"/>
                  <a:gd name="connsiteX25" fmla="*/ 12619 w 12618"/>
                  <a:gd name="connsiteY25" fmla="*/ 2695709 h 3591077"/>
                  <a:gd name="connsiteX26" fmla="*/ 12619 w 12618"/>
                  <a:gd name="connsiteY26" fmla="*/ 2822718 h 3591077"/>
                  <a:gd name="connsiteX27" fmla="*/ 6310 w 12618"/>
                  <a:gd name="connsiteY27" fmla="*/ 2829026 h 3591077"/>
                  <a:gd name="connsiteX28" fmla="*/ 6310 w 12618"/>
                  <a:gd name="connsiteY28" fmla="*/ 2575010 h 3591077"/>
                  <a:gd name="connsiteX29" fmla="*/ 0 w 12618"/>
                  <a:gd name="connsiteY29" fmla="*/ 2568700 h 3591077"/>
                  <a:gd name="connsiteX30" fmla="*/ 0 w 12618"/>
                  <a:gd name="connsiteY30" fmla="*/ 2441692 h 3591077"/>
                  <a:gd name="connsiteX31" fmla="*/ 6310 w 12618"/>
                  <a:gd name="connsiteY31" fmla="*/ 2435382 h 3591077"/>
                  <a:gd name="connsiteX32" fmla="*/ 12619 w 12618"/>
                  <a:gd name="connsiteY32" fmla="*/ 2441692 h 3591077"/>
                  <a:gd name="connsiteX33" fmla="*/ 12619 w 12618"/>
                  <a:gd name="connsiteY33" fmla="*/ 2568700 h 3591077"/>
                  <a:gd name="connsiteX34" fmla="*/ 6310 w 12618"/>
                  <a:gd name="connsiteY34" fmla="*/ 2575010 h 3591077"/>
                  <a:gd name="connsiteX35" fmla="*/ 6310 w 12618"/>
                  <a:gd name="connsiteY35" fmla="*/ 2320992 h 3591077"/>
                  <a:gd name="connsiteX36" fmla="*/ 0 w 12618"/>
                  <a:gd name="connsiteY36" fmla="*/ 2314683 h 3591077"/>
                  <a:gd name="connsiteX37" fmla="*/ 0 w 12618"/>
                  <a:gd name="connsiteY37" fmla="*/ 2187675 h 3591077"/>
                  <a:gd name="connsiteX38" fmla="*/ 6310 w 12618"/>
                  <a:gd name="connsiteY38" fmla="*/ 2181365 h 3591077"/>
                  <a:gd name="connsiteX39" fmla="*/ 12619 w 12618"/>
                  <a:gd name="connsiteY39" fmla="*/ 2187675 h 3591077"/>
                  <a:gd name="connsiteX40" fmla="*/ 12619 w 12618"/>
                  <a:gd name="connsiteY40" fmla="*/ 2314683 h 3591077"/>
                  <a:gd name="connsiteX41" fmla="*/ 6310 w 12618"/>
                  <a:gd name="connsiteY41" fmla="*/ 2320992 h 3591077"/>
                  <a:gd name="connsiteX42" fmla="*/ 6310 w 12618"/>
                  <a:gd name="connsiteY42" fmla="*/ 2066975 h 3591077"/>
                  <a:gd name="connsiteX43" fmla="*/ 0 w 12618"/>
                  <a:gd name="connsiteY43" fmla="*/ 2060666 h 3591077"/>
                  <a:gd name="connsiteX44" fmla="*/ 0 w 12618"/>
                  <a:gd name="connsiteY44" fmla="*/ 1933657 h 3591077"/>
                  <a:gd name="connsiteX45" fmla="*/ 6310 w 12618"/>
                  <a:gd name="connsiteY45" fmla="*/ 1927348 h 3591077"/>
                  <a:gd name="connsiteX46" fmla="*/ 12619 w 12618"/>
                  <a:gd name="connsiteY46" fmla="*/ 1933657 h 3591077"/>
                  <a:gd name="connsiteX47" fmla="*/ 12619 w 12618"/>
                  <a:gd name="connsiteY47" fmla="*/ 2060666 h 3591077"/>
                  <a:gd name="connsiteX48" fmla="*/ 6310 w 12618"/>
                  <a:gd name="connsiteY48" fmla="*/ 2066975 h 3591077"/>
                  <a:gd name="connsiteX49" fmla="*/ 6310 w 12618"/>
                  <a:gd name="connsiteY49" fmla="*/ 1812958 h 3591077"/>
                  <a:gd name="connsiteX50" fmla="*/ 0 w 12618"/>
                  <a:gd name="connsiteY50" fmla="*/ 1806649 h 3591077"/>
                  <a:gd name="connsiteX51" fmla="*/ 0 w 12618"/>
                  <a:gd name="connsiteY51" fmla="*/ 1679640 h 3591077"/>
                  <a:gd name="connsiteX52" fmla="*/ 6310 w 12618"/>
                  <a:gd name="connsiteY52" fmla="*/ 1673331 h 3591077"/>
                  <a:gd name="connsiteX53" fmla="*/ 12619 w 12618"/>
                  <a:gd name="connsiteY53" fmla="*/ 1679640 h 3591077"/>
                  <a:gd name="connsiteX54" fmla="*/ 12619 w 12618"/>
                  <a:gd name="connsiteY54" fmla="*/ 1806649 h 3591077"/>
                  <a:gd name="connsiteX55" fmla="*/ 6310 w 12618"/>
                  <a:gd name="connsiteY55" fmla="*/ 1812958 h 3591077"/>
                  <a:gd name="connsiteX56" fmla="*/ 6310 w 12618"/>
                  <a:gd name="connsiteY56" fmla="*/ 1558941 h 3591077"/>
                  <a:gd name="connsiteX57" fmla="*/ 0 w 12618"/>
                  <a:gd name="connsiteY57" fmla="*/ 1552632 h 3591077"/>
                  <a:gd name="connsiteX58" fmla="*/ 0 w 12618"/>
                  <a:gd name="connsiteY58" fmla="*/ 1425623 h 3591077"/>
                  <a:gd name="connsiteX59" fmla="*/ 6310 w 12618"/>
                  <a:gd name="connsiteY59" fmla="*/ 1419314 h 3591077"/>
                  <a:gd name="connsiteX60" fmla="*/ 12619 w 12618"/>
                  <a:gd name="connsiteY60" fmla="*/ 1425623 h 3591077"/>
                  <a:gd name="connsiteX61" fmla="*/ 12619 w 12618"/>
                  <a:gd name="connsiteY61" fmla="*/ 1552632 h 3591077"/>
                  <a:gd name="connsiteX62" fmla="*/ 6310 w 12618"/>
                  <a:gd name="connsiteY62" fmla="*/ 1558941 h 3591077"/>
                  <a:gd name="connsiteX63" fmla="*/ 6310 w 12618"/>
                  <a:gd name="connsiteY63" fmla="*/ 1305198 h 3591077"/>
                  <a:gd name="connsiteX64" fmla="*/ 0 w 12618"/>
                  <a:gd name="connsiteY64" fmla="*/ 1298889 h 3591077"/>
                  <a:gd name="connsiteX65" fmla="*/ 0 w 12618"/>
                  <a:gd name="connsiteY65" fmla="*/ 1171880 h 3591077"/>
                  <a:gd name="connsiteX66" fmla="*/ 6310 w 12618"/>
                  <a:gd name="connsiteY66" fmla="*/ 1165571 h 3591077"/>
                  <a:gd name="connsiteX67" fmla="*/ 12619 w 12618"/>
                  <a:gd name="connsiteY67" fmla="*/ 1171880 h 3591077"/>
                  <a:gd name="connsiteX68" fmla="*/ 12619 w 12618"/>
                  <a:gd name="connsiteY68" fmla="*/ 1298889 h 3591077"/>
                  <a:gd name="connsiteX69" fmla="*/ 6310 w 12618"/>
                  <a:gd name="connsiteY69" fmla="*/ 1305198 h 3591077"/>
                  <a:gd name="connsiteX70" fmla="*/ 6310 w 12618"/>
                  <a:gd name="connsiteY70" fmla="*/ 1051181 h 3591077"/>
                  <a:gd name="connsiteX71" fmla="*/ 0 w 12618"/>
                  <a:gd name="connsiteY71" fmla="*/ 1044872 h 3591077"/>
                  <a:gd name="connsiteX72" fmla="*/ 0 w 12618"/>
                  <a:gd name="connsiteY72" fmla="*/ 917863 h 3591077"/>
                  <a:gd name="connsiteX73" fmla="*/ 6310 w 12618"/>
                  <a:gd name="connsiteY73" fmla="*/ 911553 h 3591077"/>
                  <a:gd name="connsiteX74" fmla="*/ 12619 w 12618"/>
                  <a:gd name="connsiteY74" fmla="*/ 917863 h 3591077"/>
                  <a:gd name="connsiteX75" fmla="*/ 12619 w 12618"/>
                  <a:gd name="connsiteY75" fmla="*/ 1044872 h 3591077"/>
                  <a:gd name="connsiteX76" fmla="*/ 6310 w 12618"/>
                  <a:gd name="connsiteY76" fmla="*/ 1051181 h 3591077"/>
                  <a:gd name="connsiteX77" fmla="*/ 6310 w 12618"/>
                  <a:gd name="connsiteY77" fmla="*/ 797164 h 3591077"/>
                  <a:gd name="connsiteX78" fmla="*/ 0 w 12618"/>
                  <a:gd name="connsiteY78" fmla="*/ 790854 h 3591077"/>
                  <a:gd name="connsiteX79" fmla="*/ 0 w 12618"/>
                  <a:gd name="connsiteY79" fmla="*/ 663846 h 3591077"/>
                  <a:gd name="connsiteX80" fmla="*/ 6310 w 12618"/>
                  <a:gd name="connsiteY80" fmla="*/ 657537 h 3591077"/>
                  <a:gd name="connsiteX81" fmla="*/ 12619 w 12618"/>
                  <a:gd name="connsiteY81" fmla="*/ 663846 h 3591077"/>
                  <a:gd name="connsiteX82" fmla="*/ 12619 w 12618"/>
                  <a:gd name="connsiteY82" fmla="*/ 790854 h 3591077"/>
                  <a:gd name="connsiteX83" fmla="*/ 6310 w 12618"/>
                  <a:gd name="connsiteY83" fmla="*/ 797164 h 3591077"/>
                  <a:gd name="connsiteX84" fmla="*/ 6310 w 12618"/>
                  <a:gd name="connsiteY84" fmla="*/ 543147 h 3591077"/>
                  <a:gd name="connsiteX85" fmla="*/ 0 w 12618"/>
                  <a:gd name="connsiteY85" fmla="*/ 536837 h 3591077"/>
                  <a:gd name="connsiteX86" fmla="*/ 0 w 12618"/>
                  <a:gd name="connsiteY86" fmla="*/ 409829 h 3591077"/>
                  <a:gd name="connsiteX87" fmla="*/ 6310 w 12618"/>
                  <a:gd name="connsiteY87" fmla="*/ 403519 h 3591077"/>
                  <a:gd name="connsiteX88" fmla="*/ 12619 w 12618"/>
                  <a:gd name="connsiteY88" fmla="*/ 409829 h 3591077"/>
                  <a:gd name="connsiteX89" fmla="*/ 12619 w 12618"/>
                  <a:gd name="connsiteY89" fmla="*/ 536837 h 3591077"/>
                  <a:gd name="connsiteX90" fmla="*/ 6310 w 12618"/>
                  <a:gd name="connsiteY90" fmla="*/ 543147 h 3591077"/>
                  <a:gd name="connsiteX91" fmla="*/ 6310 w 12618"/>
                  <a:gd name="connsiteY91" fmla="*/ 289129 h 3591077"/>
                  <a:gd name="connsiteX92" fmla="*/ 0 w 12618"/>
                  <a:gd name="connsiteY92" fmla="*/ 282820 h 3591077"/>
                  <a:gd name="connsiteX93" fmla="*/ 0 w 12618"/>
                  <a:gd name="connsiteY93" fmla="*/ 155811 h 3591077"/>
                  <a:gd name="connsiteX94" fmla="*/ 6310 w 12618"/>
                  <a:gd name="connsiteY94" fmla="*/ 149503 h 3591077"/>
                  <a:gd name="connsiteX95" fmla="*/ 12619 w 12618"/>
                  <a:gd name="connsiteY95" fmla="*/ 155811 h 3591077"/>
                  <a:gd name="connsiteX96" fmla="*/ 12619 w 12618"/>
                  <a:gd name="connsiteY96" fmla="*/ 282820 h 3591077"/>
                  <a:gd name="connsiteX97" fmla="*/ 6310 w 12618"/>
                  <a:gd name="connsiteY97" fmla="*/ 289129 h 3591077"/>
                  <a:gd name="connsiteX98" fmla="*/ 6310 w 12618"/>
                  <a:gd name="connsiteY98" fmla="*/ 35112 h 3591077"/>
                  <a:gd name="connsiteX99" fmla="*/ 0 w 12618"/>
                  <a:gd name="connsiteY99" fmla="*/ 28803 h 3591077"/>
                  <a:gd name="connsiteX100" fmla="*/ 0 w 12618"/>
                  <a:gd name="connsiteY100" fmla="*/ 6309 h 3591077"/>
                  <a:gd name="connsiteX101" fmla="*/ 6310 w 12618"/>
                  <a:gd name="connsiteY101" fmla="*/ 0 h 3591077"/>
                  <a:gd name="connsiteX102" fmla="*/ 12619 w 12618"/>
                  <a:gd name="connsiteY102" fmla="*/ 6309 h 3591077"/>
                  <a:gd name="connsiteX103" fmla="*/ 12619 w 12618"/>
                  <a:gd name="connsiteY103" fmla="*/ 28803 h 3591077"/>
                  <a:gd name="connsiteX104" fmla="*/ 6310 w 12618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18" h="3591077">
                    <a:moveTo>
                      <a:pt x="6310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10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619" y="3588335"/>
                      <a:pt x="9601" y="3591078"/>
                      <a:pt x="6310" y="3591078"/>
                    </a:cubicBezTo>
                    <a:close/>
                    <a:moveTo>
                      <a:pt x="6310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10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619" y="3334318"/>
                      <a:pt x="9601" y="3337061"/>
                      <a:pt x="6310" y="3337061"/>
                    </a:cubicBezTo>
                    <a:close/>
                    <a:moveTo>
                      <a:pt x="6310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10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619" y="3080301"/>
                      <a:pt x="9601" y="3083044"/>
                      <a:pt x="6310" y="3083044"/>
                    </a:cubicBezTo>
                    <a:close/>
                    <a:moveTo>
                      <a:pt x="6310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10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619" y="2826283"/>
                      <a:pt x="9601" y="2829026"/>
                      <a:pt x="6310" y="2829026"/>
                    </a:cubicBezTo>
                    <a:close/>
                    <a:moveTo>
                      <a:pt x="6310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10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619" y="2572267"/>
                      <a:pt x="9601" y="2575010"/>
                      <a:pt x="6310" y="2575010"/>
                    </a:cubicBezTo>
                    <a:close/>
                    <a:moveTo>
                      <a:pt x="6310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10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619" y="2318249"/>
                      <a:pt x="9601" y="2320992"/>
                      <a:pt x="6310" y="2320992"/>
                    </a:cubicBezTo>
                    <a:close/>
                    <a:moveTo>
                      <a:pt x="6310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10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619" y="2064232"/>
                      <a:pt x="9601" y="2066975"/>
                      <a:pt x="6310" y="2066975"/>
                    </a:cubicBezTo>
                    <a:close/>
                    <a:moveTo>
                      <a:pt x="6310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10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619" y="1810215"/>
                      <a:pt x="9601" y="1812958"/>
                      <a:pt x="6310" y="1812958"/>
                    </a:cubicBezTo>
                    <a:close/>
                    <a:moveTo>
                      <a:pt x="6310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10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619" y="1556197"/>
                      <a:pt x="9601" y="1558941"/>
                      <a:pt x="6310" y="1558941"/>
                    </a:cubicBezTo>
                    <a:close/>
                    <a:moveTo>
                      <a:pt x="6310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10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619" y="1302181"/>
                      <a:pt x="9601" y="1305198"/>
                      <a:pt x="6310" y="1305198"/>
                    </a:cubicBezTo>
                    <a:close/>
                    <a:moveTo>
                      <a:pt x="6310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10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619" y="1048163"/>
                      <a:pt x="9601" y="1051181"/>
                      <a:pt x="6310" y="1051181"/>
                    </a:cubicBezTo>
                    <a:close/>
                    <a:moveTo>
                      <a:pt x="6310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10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619" y="794147"/>
                      <a:pt x="9601" y="797164"/>
                      <a:pt x="6310" y="797164"/>
                    </a:cubicBezTo>
                    <a:close/>
                    <a:moveTo>
                      <a:pt x="6310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10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619" y="540129"/>
                      <a:pt x="9601" y="543147"/>
                      <a:pt x="6310" y="543147"/>
                    </a:cubicBezTo>
                    <a:close/>
                    <a:moveTo>
                      <a:pt x="6310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10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619" y="286112"/>
                      <a:pt x="9601" y="289129"/>
                      <a:pt x="6310" y="289129"/>
                    </a:cubicBezTo>
                    <a:close/>
                    <a:moveTo>
                      <a:pt x="6310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10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619" y="32095"/>
                      <a:pt x="9601" y="35112"/>
                      <a:pt x="6310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29B2EAC2-5E2A-4673-8313-21C7D3062BB1}"/>
                  </a:ext>
                </a:extLst>
              </p:cNvPr>
              <p:cNvSpPr/>
              <p:nvPr/>
            </p:nvSpPr>
            <p:spPr>
              <a:xfrm>
                <a:off x="19949398" y="6007892"/>
                <a:ext cx="12636" cy="3591077"/>
              </a:xfrm>
              <a:custGeom>
                <a:avLst/>
                <a:gdLst>
                  <a:gd name="connsiteX0" fmla="*/ 6310 w 12636"/>
                  <a:gd name="connsiteY0" fmla="*/ 3591078 h 3591077"/>
                  <a:gd name="connsiteX1" fmla="*/ 0 w 12636"/>
                  <a:gd name="connsiteY1" fmla="*/ 3584769 h 3591077"/>
                  <a:gd name="connsiteX2" fmla="*/ 0 w 12636"/>
                  <a:gd name="connsiteY2" fmla="*/ 3457761 h 3591077"/>
                  <a:gd name="connsiteX3" fmla="*/ 6310 w 12636"/>
                  <a:gd name="connsiteY3" fmla="*/ 3451451 h 3591077"/>
                  <a:gd name="connsiteX4" fmla="*/ 12619 w 12636"/>
                  <a:gd name="connsiteY4" fmla="*/ 3457761 h 3591077"/>
                  <a:gd name="connsiteX5" fmla="*/ 12619 w 12636"/>
                  <a:gd name="connsiteY5" fmla="*/ 3584769 h 3591077"/>
                  <a:gd name="connsiteX6" fmla="*/ 6310 w 12636"/>
                  <a:gd name="connsiteY6" fmla="*/ 3591078 h 3591077"/>
                  <a:gd name="connsiteX7" fmla="*/ 6310 w 12636"/>
                  <a:gd name="connsiteY7" fmla="*/ 3337061 h 3591077"/>
                  <a:gd name="connsiteX8" fmla="*/ 0 w 12636"/>
                  <a:gd name="connsiteY8" fmla="*/ 3330752 h 3591077"/>
                  <a:gd name="connsiteX9" fmla="*/ 0 w 12636"/>
                  <a:gd name="connsiteY9" fmla="*/ 3203743 h 3591077"/>
                  <a:gd name="connsiteX10" fmla="*/ 6310 w 12636"/>
                  <a:gd name="connsiteY10" fmla="*/ 3197434 h 3591077"/>
                  <a:gd name="connsiteX11" fmla="*/ 12619 w 12636"/>
                  <a:gd name="connsiteY11" fmla="*/ 3203743 h 3591077"/>
                  <a:gd name="connsiteX12" fmla="*/ 12619 w 12636"/>
                  <a:gd name="connsiteY12" fmla="*/ 3330752 h 3591077"/>
                  <a:gd name="connsiteX13" fmla="*/ 6310 w 12636"/>
                  <a:gd name="connsiteY13" fmla="*/ 3337061 h 3591077"/>
                  <a:gd name="connsiteX14" fmla="*/ 6310 w 12636"/>
                  <a:gd name="connsiteY14" fmla="*/ 3083044 h 3591077"/>
                  <a:gd name="connsiteX15" fmla="*/ 0 w 12636"/>
                  <a:gd name="connsiteY15" fmla="*/ 3076734 h 3591077"/>
                  <a:gd name="connsiteX16" fmla="*/ 0 w 12636"/>
                  <a:gd name="connsiteY16" fmla="*/ 2949726 h 3591077"/>
                  <a:gd name="connsiteX17" fmla="*/ 6310 w 12636"/>
                  <a:gd name="connsiteY17" fmla="*/ 2943417 h 3591077"/>
                  <a:gd name="connsiteX18" fmla="*/ 12619 w 12636"/>
                  <a:gd name="connsiteY18" fmla="*/ 2949726 h 3591077"/>
                  <a:gd name="connsiteX19" fmla="*/ 12619 w 12636"/>
                  <a:gd name="connsiteY19" fmla="*/ 3076734 h 3591077"/>
                  <a:gd name="connsiteX20" fmla="*/ 6310 w 12636"/>
                  <a:gd name="connsiteY20" fmla="*/ 3083044 h 3591077"/>
                  <a:gd name="connsiteX21" fmla="*/ 6310 w 12636"/>
                  <a:gd name="connsiteY21" fmla="*/ 2829026 h 3591077"/>
                  <a:gd name="connsiteX22" fmla="*/ 0 w 12636"/>
                  <a:gd name="connsiteY22" fmla="*/ 2822718 h 3591077"/>
                  <a:gd name="connsiteX23" fmla="*/ 0 w 12636"/>
                  <a:gd name="connsiteY23" fmla="*/ 2695709 h 3591077"/>
                  <a:gd name="connsiteX24" fmla="*/ 6310 w 12636"/>
                  <a:gd name="connsiteY24" fmla="*/ 2689400 h 3591077"/>
                  <a:gd name="connsiteX25" fmla="*/ 12619 w 12636"/>
                  <a:gd name="connsiteY25" fmla="*/ 2695709 h 3591077"/>
                  <a:gd name="connsiteX26" fmla="*/ 12619 w 12636"/>
                  <a:gd name="connsiteY26" fmla="*/ 2822718 h 3591077"/>
                  <a:gd name="connsiteX27" fmla="*/ 6310 w 12636"/>
                  <a:gd name="connsiteY27" fmla="*/ 2829026 h 3591077"/>
                  <a:gd name="connsiteX28" fmla="*/ 6310 w 12636"/>
                  <a:gd name="connsiteY28" fmla="*/ 2575010 h 3591077"/>
                  <a:gd name="connsiteX29" fmla="*/ 0 w 12636"/>
                  <a:gd name="connsiteY29" fmla="*/ 2568700 h 3591077"/>
                  <a:gd name="connsiteX30" fmla="*/ 0 w 12636"/>
                  <a:gd name="connsiteY30" fmla="*/ 2441692 h 3591077"/>
                  <a:gd name="connsiteX31" fmla="*/ 6310 w 12636"/>
                  <a:gd name="connsiteY31" fmla="*/ 2435382 h 3591077"/>
                  <a:gd name="connsiteX32" fmla="*/ 12619 w 12636"/>
                  <a:gd name="connsiteY32" fmla="*/ 2441692 h 3591077"/>
                  <a:gd name="connsiteX33" fmla="*/ 12619 w 12636"/>
                  <a:gd name="connsiteY33" fmla="*/ 2568700 h 3591077"/>
                  <a:gd name="connsiteX34" fmla="*/ 6310 w 12636"/>
                  <a:gd name="connsiteY34" fmla="*/ 2575010 h 3591077"/>
                  <a:gd name="connsiteX35" fmla="*/ 6310 w 12636"/>
                  <a:gd name="connsiteY35" fmla="*/ 2320992 h 3591077"/>
                  <a:gd name="connsiteX36" fmla="*/ 0 w 12636"/>
                  <a:gd name="connsiteY36" fmla="*/ 2314683 h 3591077"/>
                  <a:gd name="connsiteX37" fmla="*/ 0 w 12636"/>
                  <a:gd name="connsiteY37" fmla="*/ 2187675 h 3591077"/>
                  <a:gd name="connsiteX38" fmla="*/ 6310 w 12636"/>
                  <a:gd name="connsiteY38" fmla="*/ 2181365 h 3591077"/>
                  <a:gd name="connsiteX39" fmla="*/ 12619 w 12636"/>
                  <a:gd name="connsiteY39" fmla="*/ 2187675 h 3591077"/>
                  <a:gd name="connsiteX40" fmla="*/ 12619 w 12636"/>
                  <a:gd name="connsiteY40" fmla="*/ 2314683 h 3591077"/>
                  <a:gd name="connsiteX41" fmla="*/ 6310 w 12636"/>
                  <a:gd name="connsiteY41" fmla="*/ 2320992 h 3591077"/>
                  <a:gd name="connsiteX42" fmla="*/ 6310 w 12636"/>
                  <a:gd name="connsiteY42" fmla="*/ 2066975 h 3591077"/>
                  <a:gd name="connsiteX43" fmla="*/ 0 w 12636"/>
                  <a:gd name="connsiteY43" fmla="*/ 2060666 h 3591077"/>
                  <a:gd name="connsiteX44" fmla="*/ 0 w 12636"/>
                  <a:gd name="connsiteY44" fmla="*/ 1933657 h 3591077"/>
                  <a:gd name="connsiteX45" fmla="*/ 6310 w 12636"/>
                  <a:gd name="connsiteY45" fmla="*/ 1927348 h 3591077"/>
                  <a:gd name="connsiteX46" fmla="*/ 12619 w 12636"/>
                  <a:gd name="connsiteY46" fmla="*/ 1933657 h 3591077"/>
                  <a:gd name="connsiteX47" fmla="*/ 12619 w 12636"/>
                  <a:gd name="connsiteY47" fmla="*/ 2060666 h 3591077"/>
                  <a:gd name="connsiteX48" fmla="*/ 6310 w 12636"/>
                  <a:gd name="connsiteY48" fmla="*/ 2066975 h 3591077"/>
                  <a:gd name="connsiteX49" fmla="*/ 6310 w 12636"/>
                  <a:gd name="connsiteY49" fmla="*/ 1812958 h 3591077"/>
                  <a:gd name="connsiteX50" fmla="*/ 0 w 12636"/>
                  <a:gd name="connsiteY50" fmla="*/ 1806649 h 3591077"/>
                  <a:gd name="connsiteX51" fmla="*/ 0 w 12636"/>
                  <a:gd name="connsiteY51" fmla="*/ 1679640 h 3591077"/>
                  <a:gd name="connsiteX52" fmla="*/ 6310 w 12636"/>
                  <a:gd name="connsiteY52" fmla="*/ 1673331 h 3591077"/>
                  <a:gd name="connsiteX53" fmla="*/ 12619 w 12636"/>
                  <a:gd name="connsiteY53" fmla="*/ 1679640 h 3591077"/>
                  <a:gd name="connsiteX54" fmla="*/ 12619 w 12636"/>
                  <a:gd name="connsiteY54" fmla="*/ 1806649 h 3591077"/>
                  <a:gd name="connsiteX55" fmla="*/ 6310 w 12636"/>
                  <a:gd name="connsiteY55" fmla="*/ 1812958 h 3591077"/>
                  <a:gd name="connsiteX56" fmla="*/ 6310 w 12636"/>
                  <a:gd name="connsiteY56" fmla="*/ 1558941 h 3591077"/>
                  <a:gd name="connsiteX57" fmla="*/ 0 w 12636"/>
                  <a:gd name="connsiteY57" fmla="*/ 1552632 h 3591077"/>
                  <a:gd name="connsiteX58" fmla="*/ 0 w 12636"/>
                  <a:gd name="connsiteY58" fmla="*/ 1425623 h 3591077"/>
                  <a:gd name="connsiteX59" fmla="*/ 6310 w 12636"/>
                  <a:gd name="connsiteY59" fmla="*/ 1419314 h 3591077"/>
                  <a:gd name="connsiteX60" fmla="*/ 12619 w 12636"/>
                  <a:gd name="connsiteY60" fmla="*/ 1425623 h 3591077"/>
                  <a:gd name="connsiteX61" fmla="*/ 12619 w 12636"/>
                  <a:gd name="connsiteY61" fmla="*/ 1552632 h 3591077"/>
                  <a:gd name="connsiteX62" fmla="*/ 6310 w 12636"/>
                  <a:gd name="connsiteY62" fmla="*/ 1558941 h 3591077"/>
                  <a:gd name="connsiteX63" fmla="*/ 6310 w 12636"/>
                  <a:gd name="connsiteY63" fmla="*/ 1305198 h 3591077"/>
                  <a:gd name="connsiteX64" fmla="*/ 0 w 12636"/>
                  <a:gd name="connsiteY64" fmla="*/ 1298889 h 3591077"/>
                  <a:gd name="connsiteX65" fmla="*/ 0 w 12636"/>
                  <a:gd name="connsiteY65" fmla="*/ 1171880 h 3591077"/>
                  <a:gd name="connsiteX66" fmla="*/ 6310 w 12636"/>
                  <a:gd name="connsiteY66" fmla="*/ 1165571 h 3591077"/>
                  <a:gd name="connsiteX67" fmla="*/ 12619 w 12636"/>
                  <a:gd name="connsiteY67" fmla="*/ 1171880 h 3591077"/>
                  <a:gd name="connsiteX68" fmla="*/ 12619 w 12636"/>
                  <a:gd name="connsiteY68" fmla="*/ 1298889 h 3591077"/>
                  <a:gd name="connsiteX69" fmla="*/ 6310 w 12636"/>
                  <a:gd name="connsiteY69" fmla="*/ 1305198 h 3591077"/>
                  <a:gd name="connsiteX70" fmla="*/ 6310 w 12636"/>
                  <a:gd name="connsiteY70" fmla="*/ 1051181 h 3591077"/>
                  <a:gd name="connsiteX71" fmla="*/ 0 w 12636"/>
                  <a:gd name="connsiteY71" fmla="*/ 1044872 h 3591077"/>
                  <a:gd name="connsiteX72" fmla="*/ 0 w 12636"/>
                  <a:gd name="connsiteY72" fmla="*/ 917863 h 3591077"/>
                  <a:gd name="connsiteX73" fmla="*/ 6310 w 12636"/>
                  <a:gd name="connsiteY73" fmla="*/ 911553 h 3591077"/>
                  <a:gd name="connsiteX74" fmla="*/ 12619 w 12636"/>
                  <a:gd name="connsiteY74" fmla="*/ 917863 h 3591077"/>
                  <a:gd name="connsiteX75" fmla="*/ 12619 w 12636"/>
                  <a:gd name="connsiteY75" fmla="*/ 1044872 h 3591077"/>
                  <a:gd name="connsiteX76" fmla="*/ 6310 w 12636"/>
                  <a:gd name="connsiteY76" fmla="*/ 1051181 h 3591077"/>
                  <a:gd name="connsiteX77" fmla="*/ 6310 w 12636"/>
                  <a:gd name="connsiteY77" fmla="*/ 797164 h 3591077"/>
                  <a:gd name="connsiteX78" fmla="*/ 0 w 12636"/>
                  <a:gd name="connsiteY78" fmla="*/ 790854 h 3591077"/>
                  <a:gd name="connsiteX79" fmla="*/ 0 w 12636"/>
                  <a:gd name="connsiteY79" fmla="*/ 663846 h 3591077"/>
                  <a:gd name="connsiteX80" fmla="*/ 6310 w 12636"/>
                  <a:gd name="connsiteY80" fmla="*/ 657537 h 3591077"/>
                  <a:gd name="connsiteX81" fmla="*/ 12619 w 12636"/>
                  <a:gd name="connsiteY81" fmla="*/ 663846 h 3591077"/>
                  <a:gd name="connsiteX82" fmla="*/ 12619 w 12636"/>
                  <a:gd name="connsiteY82" fmla="*/ 790854 h 3591077"/>
                  <a:gd name="connsiteX83" fmla="*/ 6310 w 12636"/>
                  <a:gd name="connsiteY83" fmla="*/ 797164 h 3591077"/>
                  <a:gd name="connsiteX84" fmla="*/ 6310 w 12636"/>
                  <a:gd name="connsiteY84" fmla="*/ 543147 h 3591077"/>
                  <a:gd name="connsiteX85" fmla="*/ 0 w 12636"/>
                  <a:gd name="connsiteY85" fmla="*/ 536837 h 3591077"/>
                  <a:gd name="connsiteX86" fmla="*/ 0 w 12636"/>
                  <a:gd name="connsiteY86" fmla="*/ 409829 h 3591077"/>
                  <a:gd name="connsiteX87" fmla="*/ 6310 w 12636"/>
                  <a:gd name="connsiteY87" fmla="*/ 403519 h 3591077"/>
                  <a:gd name="connsiteX88" fmla="*/ 12619 w 12636"/>
                  <a:gd name="connsiteY88" fmla="*/ 409829 h 3591077"/>
                  <a:gd name="connsiteX89" fmla="*/ 12619 w 12636"/>
                  <a:gd name="connsiteY89" fmla="*/ 536837 h 3591077"/>
                  <a:gd name="connsiteX90" fmla="*/ 6310 w 12636"/>
                  <a:gd name="connsiteY90" fmla="*/ 543147 h 3591077"/>
                  <a:gd name="connsiteX91" fmla="*/ 6310 w 12636"/>
                  <a:gd name="connsiteY91" fmla="*/ 289129 h 3591077"/>
                  <a:gd name="connsiteX92" fmla="*/ 0 w 12636"/>
                  <a:gd name="connsiteY92" fmla="*/ 282820 h 3591077"/>
                  <a:gd name="connsiteX93" fmla="*/ 0 w 12636"/>
                  <a:gd name="connsiteY93" fmla="*/ 155811 h 3591077"/>
                  <a:gd name="connsiteX94" fmla="*/ 6310 w 12636"/>
                  <a:gd name="connsiteY94" fmla="*/ 149503 h 3591077"/>
                  <a:gd name="connsiteX95" fmla="*/ 12619 w 12636"/>
                  <a:gd name="connsiteY95" fmla="*/ 155811 h 3591077"/>
                  <a:gd name="connsiteX96" fmla="*/ 12619 w 12636"/>
                  <a:gd name="connsiteY96" fmla="*/ 282820 h 3591077"/>
                  <a:gd name="connsiteX97" fmla="*/ 6310 w 12636"/>
                  <a:gd name="connsiteY97" fmla="*/ 289129 h 3591077"/>
                  <a:gd name="connsiteX98" fmla="*/ 6310 w 12636"/>
                  <a:gd name="connsiteY98" fmla="*/ 35112 h 3591077"/>
                  <a:gd name="connsiteX99" fmla="*/ 0 w 12636"/>
                  <a:gd name="connsiteY99" fmla="*/ 28803 h 3591077"/>
                  <a:gd name="connsiteX100" fmla="*/ 0 w 12636"/>
                  <a:gd name="connsiteY100" fmla="*/ 6309 h 3591077"/>
                  <a:gd name="connsiteX101" fmla="*/ 6310 w 12636"/>
                  <a:gd name="connsiteY101" fmla="*/ 0 h 3591077"/>
                  <a:gd name="connsiteX102" fmla="*/ 12619 w 12636"/>
                  <a:gd name="connsiteY102" fmla="*/ 6309 h 3591077"/>
                  <a:gd name="connsiteX103" fmla="*/ 12619 w 12636"/>
                  <a:gd name="connsiteY103" fmla="*/ 28803 h 3591077"/>
                  <a:gd name="connsiteX104" fmla="*/ 6310 w 12636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36" h="3591077">
                    <a:moveTo>
                      <a:pt x="6310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10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893" y="3588335"/>
                      <a:pt x="9876" y="3591078"/>
                      <a:pt x="6310" y="3591078"/>
                    </a:cubicBezTo>
                    <a:close/>
                    <a:moveTo>
                      <a:pt x="6310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10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893" y="3334318"/>
                      <a:pt x="9876" y="3337061"/>
                      <a:pt x="6310" y="3337061"/>
                    </a:cubicBezTo>
                    <a:close/>
                    <a:moveTo>
                      <a:pt x="6310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10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893" y="3080301"/>
                      <a:pt x="9876" y="3083044"/>
                      <a:pt x="6310" y="3083044"/>
                    </a:cubicBezTo>
                    <a:close/>
                    <a:moveTo>
                      <a:pt x="6310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10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893" y="2826283"/>
                      <a:pt x="9876" y="2829026"/>
                      <a:pt x="6310" y="2829026"/>
                    </a:cubicBezTo>
                    <a:close/>
                    <a:moveTo>
                      <a:pt x="6310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10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893" y="2572267"/>
                      <a:pt x="9876" y="2575010"/>
                      <a:pt x="6310" y="2575010"/>
                    </a:cubicBezTo>
                    <a:close/>
                    <a:moveTo>
                      <a:pt x="6310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10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893" y="2318249"/>
                      <a:pt x="9876" y="2320992"/>
                      <a:pt x="6310" y="2320992"/>
                    </a:cubicBezTo>
                    <a:close/>
                    <a:moveTo>
                      <a:pt x="6310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10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893" y="2064232"/>
                      <a:pt x="9876" y="2066975"/>
                      <a:pt x="6310" y="2066975"/>
                    </a:cubicBezTo>
                    <a:close/>
                    <a:moveTo>
                      <a:pt x="6310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10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893" y="1810215"/>
                      <a:pt x="9876" y="1812958"/>
                      <a:pt x="6310" y="1812958"/>
                    </a:cubicBezTo>
                    <a:close/>
                    <a:moveTo>
                      <a:pt x="6310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10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893" y="1556197"/>
                      <a:pt x="9876" y="1558941"/>
                      <a:pt x="6310" y="1558941"/>
                    </a:cubicBezTo>
                    <a:close/>
                    <a:moveTo>
                      <a:pt x="6310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10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893" y="1302181"/>
                      <a:pt x="9876" y="1305198"/>
                      <a:pt x="6310" y="1305198"/>
                    </a:cubicBezTo>
                    <a:close/>
                    <a:moveTo>
                      <a:pt x="6310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10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893" y="1048163"/>
                      <a:pt x="9876" y="1051181"/>
                      <a:pt x="6310" y="1051181"/>
                    </a:cubicBezTo>
                    <a:close/>
                    <a:moveTo>
                      <a:pt x="6310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10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893" y="794147"/>
                      <a:pt x="9876" y="797164"/>
                      <a:pt x="6310" y="797164"/>
                    </a:cubicBezTo>
                    <a:close/>
                    <a:moveTo>
                      <a:pt x="6310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10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893" y="540129"/>
                      <a:pt x="9876" y="543147"/>
                      <a:pt x="6310" y="543147"/>
                    </a:cubicBezTo>
                    <a:close/>
                    <a:moveTo>
                      <a:pt x="6310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10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893" y="286112"/>
                      <a:pt x="9876" y="289129"/>
                      <a:pt x="6310" y="289129"/>
                    </a:cubicBezTo>
                    <a:close/>
                    <a:moveTo>
                      <a:pt x="6310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10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893" y="32095"/>
                      <a:pt x="9876" y="35112"/>
                      <a:pt x="6310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451912B1-B512-4FA3-A3CE-6BE30DD9F84B}"/>
                  </a:ext>
                </a:extLst>
              </p:cNvPr>
              <p:cNvSpPr/>
              <p:nvPr/>
            </p:nvSpPr>
            <p:spPr>
              <a:xfrm>
                <a:off x="20853820" y="6007892"/>
                <a:ext cx="12618" cy="3591077"/>
              </a:xfrm>
              <a:custGeom>
                <a:avLst/>
                <a:gdLst>
                  <a:gd name="connsiteX0" fmla="*/ 6309 w 12618"/>
                  <a:gd name="connsiteY0" fmla="*/ 3591078 h 3591077"/>
                  <a:gd name="connsiteX1" fmla="*/ 0 w 12618"/>
                  <a:gd name="connsiteY1" fmla="*/ 3584769 h 3591077"/>
                  <a:gd name="connsiteX2" fmla="*/ 0 w 12618"/>
                  <a:gd name="connsiteY2" fmla="*/ 3457761 h 3591077"/>
                  <a:gd name="connsiteX3" fmla="*/ 6309 w 12618"/>
                  <a:gd name="connsiteY3" fmla="*/ 3451451 h 3591077"/>
                  <a:gd name="connsiteX4" fmla="*/ 12619 w 12618"/>
                  <a:gd name="connsiteY4" fmla="*/ 3457761 h 3591077"/>
                  <a:gd name="connsiteX5" fmla="*/ 12619 w 12618"/>
                  <a:gd name="connsiteY5" fmla="*/ 3584769 h 3591077"/>
                  <a:gd name="connsiteX6" fmla="*/ 6309 w 12618"/>
                  <a:gd name="connsiteY6" fmla="*/ 3591078 h 3591077"/>
                  <a:gd name="connsiteX7" fmla="*/ 6309 w 12618"/>
                  <a:gd name="connsiteY7" fmla="*/ 3337061 h 3591077"/>
                  <a:gd name="connsiteX8" fmla="*/ 0 w 12618"/>
                  <a:gd name="connsiteY8" fmla="*/ 3330752 h 3591077"/>
                  <a:gd name="connsiteX9" fmla="*/ 0 w 12618"/>
                  <a:gd name="connsiteY9" fmla="*/ 3203743 h 3591077"/>
                  <a:gd name="connsiteX10" fmla="*/ 6309 w 12618"/>
                  <a:gd name="connsiteY10" fmla="*/ 3197434 h 3591077"/>
                  <a:gd name="connsiteX11" fmla="*/ 12619 w 12618"/>
                  <a:gd name="connsiteY11" fmla="*/ 3203743 h 3591077"/>
                  <a:gd name="connsiteX12" fmla="*/ 12619 w 12618"/>
                  <a:gd name="connsiteY12" fmla="*/ 3330752 h 3591077"/>
                  <a:gd name="connsiteX13" fmla="*/ 6309 w 12618"/>
                  <a:gd name="connsiteY13" fmla="*/ 3337061 h 3591077"/>
                  <a:gd name="connsiteX14" fmla="*/ 6309 w 12618"/>
                  <a:gd name="connsiteY14" fmla="*/ 3083044 h 3591077"/>
                  <a:gd name="connsiteX15" fmla="*/ 0 w 12618"/>
                  <a:gd name="connsiteY15" fmla="*/ 3076734 h 3591077"/>
                  <a:gd name="connsiteX16" fmla="*/ 0 w 12618"/>
                  <a:gd name="connsiteY16" fmla="*/ 2949726 h 3591077"/>
                  <a:gd name="connsiteX17" fmla="*/ 6309 w 12618"/>
                  <a:gd name="connsiteY17" fmla="*/ 2943417 h 3591077"/>
                  <a:gd name="connsiteX18" fmla="*/ 12619 w 12618"/>
                  <a:gd name="connsiteY18" fmla="*/ 2949726 h 3591077"/>
                  <a:gd name="connsiteX19" fmla="*/ 12619 w 12618"/>
                  <a:gd name="connsiteY19" fmla="*/ 3076734 h 3591077"/>
                  <a:gd name="connsiteX20" fmla="*/ 6309 w 12618"/>
                  <a:gd name="connsiteY20" fmla="*/ 3083044 h 3591077"/>
                  <a:gd name="connsiteX21" fmla="*/ 6309 w 12618"/>
                  <a:gd name="connsiteY21" fmla="*/ 2829026 h 3591077"/>
                  <a:gd name="connsiteX22" fmla="*/ 0 w 12618"/>
                  <a:gd name="connsiteY22" fmla="*/ 2822718 h 3591077"/>
                  <a:gd name="connsiteX23" fmla="*/ 0 w 12618"/>
                  <a:gd name="connsiteY23" fmla="*/ 2695709 h 3591077"/>
                  <a:gd name="connsiteX24" fmla="*/ 6309 w 12618"/>
                  <a:gd name="connsiteY24" fmla="*/ 2689400 h 3591077"/>
                  <a:gd name="connsiteX25" fmla="*/ 12619 w 12618"/>
                  <a:gd name="connsiteY25" fmla="*/ 2695709 h 3591077"/>
                  <a:gd name="connsiteX26" fmla="*/ 12619 w 12618"/>
                  <a:gd name="connsiteY26" fmla="*/ 2822718 h 3591077"/>
                  <a:gd name="connsiteX27" fmla="*/ 6309 w 12618"/>
                  <a:gd name="connsiteY27" fmla="*/ 2829026 h 3591077"/>
                  <a:gd name="connsiteX28" fmla="*/ 6309 w 12618"/>
                  <a:gd name="connsiteY28" fmla="*/ 2575010 h 3591077"/>
                  <a:gd name="connsiteX29" fmla="*/ 0 w 12618"/>
                  <a:gd name="connsiteY29" fmla="*/ 2568700 h 3591077"/>
                  <a:gd name="connsiteX30" fmla="*/ 0 w 12618"/>
                  <a:gd name="connsiteY30" fmla="*/ 2441692 h 3591077"/>
                  <a:gd name="connsiteX31" fmla="*/ 6309 w 12618"/>
                  <a:gd name="connsiteY31" fmla="*/ 2435382 h 3591077"/>
                  <a:gd name="connsiteX32" fmla="*/ 12619 w 12618"/>
                  <a:gd name="connsiteY32" fmla="*/ 2441692 h 3591077"/>
                  <a:gd name="connsiteX33" fmla="*/ 12619 w 12618"/>
                  <a:gd name="connsiteY33" fmla="*/ 2568700 h 3591077"/>
                  <a:gd name="connsiteX34" fmla="*/ 6309 w 12618"/>
                  <a:gd name="connsiteY34" fmla="*/ 2575010 h 3591077"/>
                  <a:gd name="connsiteX35" fmla="*/ 6309 w 12618"/>
                  <a:gd name="connsiteY35" fmla="*/ 2320992 h 3591077"/>
                  <a:gd name="connsiteX36" fmla="*/ 0 w 12618"/>
                  <a:gd name="connsiteY36" fmla="*/ 2314683 h 3591077"/>
                  <a:gd name="connsiteX37" fmla="*/ 0 w 12618"/>
                  <a:gd name="connsiteY37" fmla="*/ 2187675 h 3591077"/>
                  <a:gd name="connsiteX38" fmla="*/ 6309 w 12618"/>
                  <a:gd name="connsiteY38" fmla="*/ 2181365 h 3591077"/>
                  <a:gd name="connsiteX39" fmla="*/ 12619 w 12618"/>
                  <a:gd name="connsiteY39" fmla="*/ 2187675 h 3591077"/>
                  <a:gd name="connsiteX40" fmla="*/ 12619 w 12618"/>
                  <a:gd name="connsiteY40" fmla="*/ 2314683 h 3591077"/>
                  <a:gd name="connsiteX41" fmla="*/ 6309 w 12618"/>
                  <a:gd name="connsiteY41" fmla="*/ 2320992 h 3591077"/>
                  <a:gd name="connsiteX42" fmla="*/ 6309 w 12618"/>
                  <a:gd name="connsiteY42" fmla="*/ 2066975 h 3591077"/>
                  <a:gd name="connsiteX43" fmla="*/ 0 w 12618"/>
                  <a:gd name="connsiteY43" fmla="*/ 2060666 h 3591077"/>
                  <a:gd name="connsiteX44" fmla="*/ 0 w 12618"/>
                  <a:gd name="connsiteY44" fmla="*/ 1933657 h 3591077"/>
                  <a:gd name="connsiteX45" fmla="*/ 6309 w 12618"/>
                  <a:gd name="connsiteY45" fmla="*/ 1927348 h 3591077"/>
                  <a:gd name="connsiteX46" fmla="*/ 12619 w 12618"/>
                  <a:gd name="connsiteY46" fmla="*/ 1933657 h 3591077"/>
                  <a:gd name="connsiteX47" fmla="*/ 12619 w 12618"/>
                  <a:gd name="connsiteY47" fmla="*/ 2060666 h 3591077"/>
                  <a:gd name="connsiteX48" fmla="*/ 6309 w 12618"/>
                  <a:gd name="connsiteY48" fmla="*/ 2066975 h 3591077"/>
                  <a:gd name="connsiteX49" fmla="*/ 6309 w 12618"/>
                  <a:gd name="connsiteY49" fmla="*/ 1812958 h 3591077"/>
                  <a:gd name="connsiteX50" fmla="*/ 0 w 12618"/>
                  <a:gd name="connsiteY50" fmla="*/ 1806649 h 3591077"/>
                  <a:gd name="connsiteX51" fmla="*/ 0 w 12618"/>
                  <a:gd name="connsiteY51" fmla="*/ 1679640 h 3591077"/>
                  <a:gd name="connsiteX52" fmla="*/ 6309 w 12618"/>
                  <a:gd name="connsiteY52" fmla="*/ 1673331 h 3591077"/>
                  <a:gd name="connsiteX53" fmla="*/ 12619 w 12618"/>
                  <a:gd name="connsiteY53" fmla="*/ 1679640 h 3591077"/>
                  <a:gd name="connsiteX54" fmla="*/ 12619 w 12618"/>
                  <a:gd name="connsiteY54" fmla="*/ 1806649 h 3591077"/>
                  <a:gd name="connsiteX55" fmla="*/ 6309 w 12618"/>
                  <a:gd name="connsiteY55" fmla="*/ 1812958 h 3591077"/>
                  <a:gd name="connsiteX56" fmla="*/ 6309 w 12618"/>
                  <a:gd name="connsiteY56" fmla="*/ 1558941 h 3591077"/>
                  <a:gd name="connsiteX57" fmla="*/ 0 w 12618"/>
                  <a:gd name="connsiteY57" fmla="*/ 1552632 h 3591077"/>
                  <a:gd name="connsiteX58" fmla="*/ 0 w 12618"/>
                  <a:gd name="connsiteY58" fmla="*/ 1425623 h 3591077"/>
                  <a:gd name="connsiteX59" fmla="*/ 6309 w 12618"/>
                  <a:gd name="connsiteY59" fmla="*/ 1419314 h 3591077"/>
                  <a:gd name="connsiteX60" fmla="*/ 12619 w 12618"/>
                  <a:gd name="connsiteY60" fmla="*/ 1425623 h 3591077"/>
                  <a:gd name="connsiteX61" fmla="*/ 12619 w 12618"/>
                  <a:gd name="connsiteY61" fmla="*/ 1552632 h 3591077"/>
                  <a:gd name="connsiteX62" fmla="*/ 6309 w 12618"/>
                  <a:gd name="connsiteY62" fmla="*/ 1558941 h 3591077"/>
                  <a:gd name="connsiteX63" fmla="*/ 6309 w 12618"/>
                  <a:gd name="connsiteY63" fmla="*/ 1305198 h 3591077"/>
                  <a:gd name="connsiteX64" fmla="*/ 0 w 12618"/>
                  <a:gd name="connsiteY64" fmla="*/ 1298889 h 3591077"/>
                  <a:gd name="connsiteX65" fmla="*/ 0 w 12618"/>
                  <a:gd name="connsiteY65" fmla="*/ 1171880 h 3591077"/>
                  <a:gd name="connsiteX66" fmla="*/ 6309 w 12618"/>
                  <a:gd name="connsiteY66" fmla="*/ 1165571 h 3591077"/>
                  <a:gd name="connsiteX67" fmla="*/ 12619 w 12618"/>
                  <a:gd name="connsiteY67" fmla="*/ 1171880 h 3591077"/>
                  <a:gd name="connsiteX68" fmla="*/ 12619 w 12618"/>
                  <a:gd name="connsiteY68" fmla="*/ 1298889 h 3591077"/>
                  <a:gd name="connsiteX69" fmla="*/ 6309 w 12618"/>
                  <a:gd name="connsiteY69" fmla="*/ 1305198 h 3591077"/>
                  <a:gd name="connsiteX70" fmla="*/ 6309 w 12618"/>
                  <a:gd name="connsiteY70" fmla="*/ 1051181 h 3591077"/>
                  <a:gd name="connsiteX71" fmla="*/ 0 w 12618"/>
                  <a:gd name="connsiteY71" fmla="*/ 1044872 h 3591077"/>
                  <a:gd name="connsiteX72" fmla="*/ 0 w 12618"/>
                  <a:gd name="connsiteY72" fmla="*/ 917863 h 3591077"/>
                  <a:gd name="connsiteX73" fmla="*/ 6309 w 12618"/>
                  <a:gd name="connsiteY73" fmla="*/ 911553 h 3591077"/>
                  <a:gd name="connsiteX74" fmla="*/ 12619 w 12618"/>
                  <a:gd name="connsiteY74" fmla="*/ 917863 h 3591077"/>
                  <a:gd name="connsiteX75" fmla="*/ 12619 w 12618"/>
                  <a:gd name="connsiteY75" fmla="*/ 1044872 h 3591077"/>
                  <a:gd name="connsiteX76" fmla="*/ 6309 w 12618"/>
                  <a:gd name="connsiteY76" fmla="*/ 1051181 h 3591077"/>
                  <a:gd name="connsiteX77" fmla="*/ 6309 w 12618"/>
                  <a:gd name="connsiteY77" fmla="*/ 797164 h 3591077"/>
                  <a:gd name="connsiteX78" fmla="*/ 0 w 12618"/>
                  <a:gd name="connsiteY78" fmla="*/ 790854 h 3591077"/>
                  <a:gd name="connsiteX79" fmla="*/ 0 w 12618"/>
                  <a:gd name="connsiteY79" fmla="*/ 663846 h 3591077"/>
                  <a:gd name="connsiteX80" fmla="*/ 6309 w 12618"/>
                  <a:gd name="connsiteY80" fmla="*/ 657537 h 3591077"/>
                  <a:gd name="connsiteX81" fmla="*/ 12619 w 12618"/>
                  <a:gd name="connsiteY81" fmla="*/ 663846 h 3591077"/>
                  <a:gd name="connsiteX82" fmla="*/ 12619 w 12618"/>
                  <a:gd name="connsiteY82" fmla="*/ 790854 h 3591077"/>
                  <a:gd name="connsiteX83" fmla="*/ 6309 w 12618"/>
                  <a:gd name="connsiteY83" fmla="*/ 797164 h 3591077"/>
                  <a:gd name="connsiteX84" fmla="*/ 6309 w 12618"/>
                  <a:gd name="connsiteY84" fmla="*/ 543147 h 3591077"/>
                  <a:gd name="connsiteX85" fmla="*/ 0 w 12618"/>
                  <a:gd name="connsiteY85" fmla="*/ 536837 h 3591077"/>
                  <a:gd name="connsiteX86" fmla="*/ 0 w 12618"/>
                  <a:gd name="connsiteY86" fmla="*/ 409829 h 3591077"/>
                  <a:gd name="connsiteX87" fmla="*/ 6309 w 12618"/>
                  <a:gd name="connsiteY87" fmla="*/ 403519 h 3591077"/>
                  <a:gd name="connsiteX88" fmla="*/ 12619 w 12618"/>
                  <a:gd name="connsiteY88" fmla="*/ 409829 h 3591077"/>
                  <a:gd name="connsiteX89" fmla="*/ 12619 w 12618"/>
                  <a:gd name="connsiteY89" fmla="*/ 536837 h 3591077"/>
                  <a:gd name="connsiteX90" fmla="*/ 6309 w 12618"/>
                  <a:gd name="connsiteY90" fmla="*/ 543147 h 3591077"/>
                  <a:gd name="connsiteX91" fmla="*/ 6309 w 12618"/>
                  <a:gd name="connsiteY91" fmla="*/ 289129 h 3591077"/>
                  <a:gd name="connsiteX92" fmla="*/ 0 w 12618"/>
                  <a:gd name="connsiteY92" fmla="*/ 282820 h 3591077"/>
                  <a:gd name="connsiteX93" fmla="*/ 0 w 12618"/>
                  <a:gd name="connsiteY93" fmla="*/ 155811 h 3591077"/>
                  <a:gd name="connsiteX94" fmla="*/ 6309 w 12618"/>
                  <a:gd name="connsiteY94" fmla="*/ 149503 h 3591077"/>
                  <a:gd name="connsiteX95" fmla="*/ 12619 w 12618"/>
                  <a:gd name="connsiteY95" fmla="*/ 155811 h 3591077"/>
                  <a:gd name="connsiteX96" fmla="*/ 12619 w 12618"/>
                  <a:gd name="connsiteY96" fmla="*/ 282820 h 3591077"/>
                  <a:gd name="connsiteX97" fmla="*/ 6309 w 12618"/>
                  <a:gd name="connsiteY97" fmla="*/ 289129 h 3591077"/>
                  <a:gd name="connsiteX98" fmla="*/ 6309 w 12618"/>
                  <a:gd name="connsiteY98" fmla="*/ 35112 h 3591077"/>
                  <a:gd name="connsiteX99" fmla="*/ 0 w 12618"/>
                  <a:gd name="connsiteY99" fmla="*/ 28803 h 3591077"/>
                  <a:gd name="connsiteX100" fmla="*/ 0 w 12618"/>
                  <a:gd name="connsiteY100" fmla="*/ 6309 h 3591077"/>
                  <a:gd name="connsiteX101" fmla="*/ 6309 w 12618"/>
                  <a:gd name="connsiteY101" fmla="*/ 0 h 3591077"/>
                  <a:gd name="connsiteX102" fmla="*/ 12619 w 12618"/>
                  <a:gd name="connsiteY102" fmla="*/ 6309 h 3591077"/>
                  <a:gd name="connsiteX103" fmla="*/ 12619 w 12618"/>
                  <a:gd name="connsiteY103" fmla="*/ 28803 h 3591077"/>
                  <a:gd name="connsiteX104" fmla="*/ 6309 w 12618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18" h="3591077">
                    <a:moveTo>
                      <a:pt x="6309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09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619" y="3588335"/>
                      <a:pt x="9876" y="3591078"/>
                      <a:pt x="6309" y="3591078"/>
                    </a:cubicBezTo>
                    <a:close/>
                    <a:moveTo>
                      <a:pt x="6309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09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619" y="3334318"/>
                      <a:pt x="9876" y="3337061"/>
                      <a:pt x="6309" y="3337061"/>
                    </a:cubicBezTo>
                    <a:close/>
                    <a:moveTo>
                      <a:pt x="6309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09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619" y="3080301"/>
                      <a:pt x="9876" y="3083044"/>
                      <a:pt x="6309" y="3083044"/>
                    </a:cubicBezTo>
                    <a:close/>
                    <a:moveTo>
                      <a:pt x="6309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09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619" y="2826283"/>
                      <a:pt x="9876" y="2829026"/>
                      <a:pt x="6309" y="2829026"/>
                    </a:cubicBezTo>
                    <a:close/>
                    <a:moveTo>
                      <a:pt x="6309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09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619" y="2572267"/>
                      <a:pt x="9876" y="2575010"/>
                      <a:pt x="6309" y="2575010"/>
                    </a:cubicBezTo>
                    <a:close/>
                    <a:moveTo>
                      <a:pt x="6309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09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619" y="2318249"/>
                      <a:pt x="9876" y="2320992"/>
                      <a:pt x="6309" y="2320992"/>
                    </a:cubicBezTo>
                    <a:close/>
                    <a:moveTo>
                      <a:pt x="6309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09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619" y="2064232"/>
                      <a:pt x="9876" y="2066975"/>
                      <a:pt x="6309" y="2066975"/>
                    </a:cubicBezTo>
                    <a:close/>
                    <a:moveTo>
                      <a:pt x="6309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09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619" y="1810215"/>
                      <a:pt x="9876" y="1812958"/>
                      <a:pt x="6309" y="1812958"/>
                    </a:cubicBezTo>
                    <a:close/>
                    <a:moveTo>
                      <a:pt x="6309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09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619" y="1556197"/>
                      <a:pt x="9876" y="1558941"/>
                      <a:pt x="6309" y="1558941"/>
                    </a:cubicBezTo>
                    <a:close/>
                    <a:moveTo>
                      <a:pt x="6309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09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619" y="1302181"/>
                      <a:pt x="9876" y="1305198"/>
                      <a:pt x="6309" y="1305198"/>
                    </a:cubicBezTo>
                    <a:close/>
                    <a:moveTo>
                      <a:pt x="6309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09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619" y="1048163"/>
                      <a:pt x="9876" y="1051181"/>
                      <a:pt x="6309" y="1051181"/>
                    </a:cubicBezTo>
                    <a:close/>
                    <a:moveTo>
                      <a:pt x="6309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09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619" y="794147"/>
                      <a:pt x="9876" y="797164"/>
                      <a:pt x="6309" y="797164"/>
                    </a:cubicBezTo>
                    <a:close/>
                    <a:moveTo>
                      <a:pt x="6309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09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619" y="540129"/>
                      <a:pt x="9876" y="543147"/>
                      <a:pt x="6309" y="543147"/>
                    </a:cubicBezTo>
                    <a:close/>
                    <a:moveTo>
                      <a:pt x="6309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09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619" y="286112"/>
                      <a:pt x="9876" y="289129"/>
                      <a:pt x="6309" y="289129"/>
                    </a:cubicBezTo>
                    <a:close/>
                    <a:moveTo>
                      <a:pt x="6309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09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619" y="32095"/>
                      <a:pt x="9876" y="35112"/>
                      <a:pt x="6309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</p:grp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6FB3A2BA-7E27-40D6-836B-A7501C4F6DDD}"/>
                </a:ext>
              </a:extLst>
            </p:cNvPr>
            <p:cNvSpPr/>
            <p:nvPr/>
          </p:nvSpPr>
          <p:spPr>
            <a:xfrm>
              <a:off x="21758241" y="6007892"/>
              <a:ext cx="12618" cy="3591077"/>
            </a:xfrm>
            <a:custGeom>
              <a:avLst/>
              <a:gdLst>
                <a:gd name="connsiteX0" fmla="*/ 6310 w 12618"/>
                <a:gd name="connsiteY0" fmla="*/ 3591078 h 3591077"/>
                <a:gd name="connsiteX1" fmla="*/ 0 w 12618"/>
                <a:gd name="connsiteY1" fmla="*/ 3584769 h 3591077"/>
                <a:gd name="connsiteX2" fmla="*/ 0 w 12618"/>
                <a:gd name="connsiteY2" fmla="*/ 3457761 h 3591077"/>
                <a:gd name="connsiteX3" fmla="*/ 6310 w 12618"/>
                <a:gd name="connsiteY3" fmla="*/ 3451451 h 3591077"/>
                <a:gd name="connsiteX4" fmla="*/ 12619 w 12618"/>
                <a:gd name="connsiteY4" fmla="*/ 3457761 h 3591077"/>
                <a:gd name="connsiteX5" fmla="*/ 12619 w 12618"/>
                <a:gd name="connsiteY5" fmla="*/ 3584769 h 3591077"/>
                <a:gd name="connsiteX6" fmla="*/ 6310 w 12618"/>
                <a:gd name="connsiteY6" fmla="*/ 3591078 h 3591077"/>
                <a:gd name="connsiteX7" fmla="*/ 6310 w 12618"/>
                <a:gd name="connsiteY7" fmla="*/ 3337061 h 3591077"/>
                <a:gd name="connsiteX8" fmla="*/ 0 w 12618"/>
                <a:gd name="connsiteY8" fmla="*/ 3330752 h 3591077"/>
                <a:gd name="connsiteX9" fmla="*/ 0 w 12618"/>
                <a:gd name="connsiteY9" fmla="*/ 3203743 h 3591077"/>
                <a:gd name="connsiteX10" fmla="*/ 6310 w 12618"/>
                <a:gd name="connsiteY10" fmla="*/ 3197434 h 3591077"/>
                <a:gd name="connsiteX11" fmla="*/ 12619 w 12618"/>
                <a:gd name="connsiteY11" fmla="*/ 3203743 h 3591077"/>
                <a:gd name="connsiteX12" fmla="*/ 12619 w 12618"/>
                <a:gd name="connsiteY12" fmla="*/ 3330752 h 3591077"/>
                <a:gd name="connsiteX13" fmla="*/ 6310 w 12618"/>
                <a:gd name="connsiteY13" fmla="*/ 3337061 h 3591077"/>
                <a:gd name="connsiteX14" fmla="*/ 6310 w 12618"/>
                <a:gd name="connsiteY14" fmla="*/ 3083044 h 3591077"/>
                <a:gd name="connsiteX15" fmla="*/ 0 w 12618"/>
                <a:gd name="connsiteY15" fmla="*/ 3076734 h 3591077"/>
                <a:gd name="connsiteX16" fmla="*/ 0 w 12618"/>
                <a:gd name="connsiteY16" fmla="*/ 2949726 h 3591077"/>
                <a:gd name="connsiteX17" fmla="*/ 6310 w 12618"/>
                <a:gd name="connsiteY17" fmla="*/ 2943417 h 3591077"/>
                <a:gd name="connsiteX18" fmla="*/ 12619 w 12618"/>
                <a:gd name="connsiteY18" fmla="*/ 2949726 h 3591077"/>
                <a:gd name="connsiteX19" fmla="*/ 12619 w 12618"/>
                <a:gd name="connsiteY19" fmla="*/ 3076734 h 3591077"/>
                <a:gd name="connsiteX20" fmla="*/ 6310 w 12618"/>
                <a:gd name="connsiteY20" fmla="*/ 3083044 h 3591077"/>
                <a:gd name="connsiteX21" fmla="*/ 6310 w 12618"/>
                <a:gd name="connsiteY21" fmla="*/ 2829026 h 3591077"/>
                <a:gd name="connsiteX22" fmla="*/ 0 w 12618"/>
                <a:gd name="connsiteY22" fmla="*/ 2822718 h 3591077"/>
                <a:gd name="connsiteX23" fmla="*/ 0 w 12618"/>
                <a:gd name="connsiteY23" fmla="*/ 2695709 h 3591077"/>
                <a:gd name="connsiteX24" fmla="*/ 6310 w 12618"/>
                <a:gd name="connsiteY24" fmla="*/ 2689400 h 3591077"/>
                <a:gd name="connsiteX25" fmla="*/ 12619 w 12618"/>
                <a:gd name="connsiteY25" fmla="*/ 2695709 h 3591077"/>
                <a:gd name="connsiteX26" fmla="*/ 12619 w 12618"/>
                <a:gd name="connsiteY26" fmla="*/ 2822718 h 3591077"/>
                <a:gd name="connsiteX27" fmla="*/ 6310 w 12618"/>
                <a:gd name="connsiteY27" fmla="*/ 2829026 h 3591077"/>
                <a:gd name="connsiteX28" fmla="*/ 6310 w 12618"/>
                <a:gd name="connsiteY28" fmla="*/ 2575010 h 3591077"/>
                <a:gd name="connsiteX29" fmla="*/ 0 w 12618"/>
                <a:gd name="connsiteY29" fmla="*/ 2568700 h 3591077"/>
                <a:gd name="connsiteX30" fmla="*/ 0 w 12618"/>
                <a:gd name="connsiteY30" fmla="*/ 2441692 h 3591077"/>
                <a:gd name="connsiteX31" fmla="*/ 6310 w 12618"/>
                <a:gd name="connsiteY31" fmla="*/ 2435382 h 3591077"/>
                <a:gd name="connsiteX32" fmla="*/ 12619 w 12618"/>
                <a:gd name="connsiteY32" fmla="*/ 2441692 h 3591077"/>
                <a:gd name="connsiteX33" fmla="*/ 12619 w 12618"/>
                <a:gd name="connsiteY33" fmla="*/ 2568700 h 3591077"/>
                <a:gd name="connsiteX34" fmla="*/ 6310 w 12618"/>
                <a:gd name="connsiteY34" fmla="*/ 2575010 h 3591077"/>
                <a:gd name="connsiteX35" fmla="*/ 6310 w 12618"/>
                <a:gd name="connsiteY35" fmla="*/ 2320992 h 3591077"/>
                <a:gd name="connsiteX36" fmla="*/ 0 w 12618"/>
                <a:gd name="connsiteY36" fmla="*/ 2314683 h 3591077"/>
                <a:gd name="connsiteX37" fmla="*/ 0 w 12618"/>
                <a:gd name="connsiteY37" fmla="*/ 2187675 h 3591077"/>
                <a:gd name="connsiteX38" fmla="*/ 6310 w 12618"/>
                <a:gd name="connsiteY38" fmla="*/ 2181365 h 3591077"/>
                <a:gd name="connsiteX39" fmla="*/ 12619 w 12618"/>
                <a:gd name="connsiteY39" fmla="*/ 2187675 h 3591077"/>
                <a:gd name="connsiteX40" fmla="*/ 12619 w 12618"/>
                <a:gd name="connsiteY40" fmla="*/ 2314683 h 3591077"/>
                <a:gd name="connsiteX41" fmla="*/ 6310 w 12618"/>
                <a:gd name="connsiteY41" fmla="*/ 2320992 h 3591077"/>
                <a:gd name="connsiteX42" fmla="*/ 6310 w 12618"/>
                <a:gd name="connsiteY42" fmla="*/ 2066975 h 3591077"/>
                <a:gd name="connsiteX43" fmla="*/ 0 w 12618"/>
                <a:gd name="connsiteY43" fmla="*/ 2060666 h 3591077"/>
                <a:gd name="connsiteX44" fmla="*/ 0 w 12618"/>
                <a:gd name="connsiteY44" fmla="*/ 1933657 h 3591077"/>
                <a:gd name="connsiteX45" fmla="*/ 6310 w 12618"/>
                <a:gd name="connsiteY45" fmla="*/ 1927348 h 3591077"/>
                <a:gd name="connsiteX46" fmla="*/ 12619 w 12618"/>
                <a:gd name="connsiteY46" fmla="*/ 1933657 h 3591077"/>
                <a:gd name="connsiteX47" fmla="*/ 12619 w 12618"/>
                <a:gd name="connsiteY47" fmla="*/ 2060666 h 3591077"/>
                <a:gd name="connsiteX48" fmla="*/ 6310 w 12618"/>
                <a:gd name="connsiteY48" fmla="*/ 2066975 h 3591077"/>
                <a:gd name="connsiteX49" fmla="*/ 6310 w 12618"/>
                <a:gd name="connsiteY49" fmla="*/ 1812958 h 3591077"/>
                <a:gd name="connsiteX50" fmla="*/ 0 w 12618"/>
                <a:gd name="connsiteY50" fmla="*/ 1806649 h 3591077"/>
                <a:gd name="connsiteX51" fmla="*/ 0 w 12618"/>
                <a:gd name="connsiteY51" fmla="*/ 1679640 h 3591077"/>
                <a:gd name="connsiteX52" fmla="*/ 6310 w 12618"/>
                <a:gd name="connsiteY52" fmla="*/ 1673331 h 3591077"/>
                <a:gd name="connsiteX53" fmla="*/ 12619 w 12618"/>
                <a:gd name="connsiteY53" fmla="*/ 1679640 h 3591077"/>
                <a:gd name="connsiteX54" fmla="*/ 12619 w 12618"/>
                <a:gd name="connsiteY54" fmla="*/ 1806649 h 3591077"/>
                <a:gd name="connsiteX55" fmla="*/ 6310 w 12618"/>
                <a:gd name="connsiteY55" fmla="*/ 1812958 h 3591077"/>
                <a:gd name="connsiteX56" fmla="*/ 6310 w 12618"/>
                <a:gd name="connsiteY56" fmla="*/ 1558941 h 3591077"/>
                <a:gd name="connsiteX57" fmla="*/ 0 w 12618"/>
                <a:gd name="connsiteY57" fmla="*/ 1552632 h 3591077"/>
                <a:gd name="connsiteX58" fmla="*/ 0 w 12618"/>
                <a:gd name="connsiteY58" fmla="*/ 1425623 h 3591077"/>
                <a:gd name="connsiteX59" fmla="*/ 6310 w 12618"/>
                <a:gd name="connsiteY59" fmla="*/ 1419314 h 3591077"/>
                <a:gd name="connsiteX60" fmla="*/ 12619 w 12618"/>
                <a:gd name="connsiteY60" fmla="*/ 1425623 h 3591077"/>
                <a:gd name="connsiteX61" fmla="*/ 12619 w 12618"/>
                <a:gd name="connsiteY61" fmla="*/ 1552632 h 3591077"/>
                <a:gd name="connsiteX62" fmla="*/ 6310 w 12618"/>
                <a:gd name="connsiteY62" fmla="*/ 1558941 h 3591077"/>
                <a:gd name="connsiteX63" fmla="*/ 6310 w 12618"/>
                <a:gd name="connsiteY63" fmla="*/ 1305198 h 3591077"/>
                <a:gd name="connsiteX64" fmla="*/ 0 w 12618"/>
                <a:gd name="connsiteY64" fmla="*/ 1298889 h 3591077"/>
                <a:gd name="connsiteX65" fmla="*/ 0 w 12618"/>
                <a:gd name="connsiteY65" fmla="*/ 1171880 h 3591077"/>
                <a:gd name="connsiteX66" fmla="*/ 6310 w 12618"/>
                <a:gd name="connsiteY66" fmla="*/ 1165571 h 3591077"/>
                <a:gd name="connsiteX67" fmla="*/ 12619 w 12618"/>
                <a:gd name="connsiteY67" fmla="*/ 1171880 h 3591077"/>
                <a:gd name="connsiteX68" fmla="*/ 12619 w 12618"/>
                <a:gd name="connsiteY68" fmla="*/ 1298889 h 3591077"/>
                <a:gd name="connsiteX69" fmla="*/ 6310 w 12618"/>
                <a:gd name="connsiteY69" fmla="*/ 1305198 h 3591077"/>
                <a:gd name="connsiteX70" fmla="*/ 6310 w 12618"/>
                <a:gd name="connsiteY70" fmla="*/ 1051181 h 3591077"/>
                <a:gd name="connsiteX71" fmla="*/ 0 w 12618"/>
                <a:gd name="connsiteY71" fmla="*/ 1044872 h 3591077"/>
                <a:gd name="connsiteX72" fmla="*/ 0 w 12618"/>
                <a:gd name="connsiteY72" fmla="*/ 917863 h 3591077"/>
                <a:gd name="connsiteX73" fmla="*/ 6310 w 12618"/>
                <a:gd name="connsiteY73" fmla="*/ 911553 h 3591077"/>
                <a:gd name="connsiteX74" fmla="*/ 12619 w 12618"/>
                <a:gd name="connsiteY74" fmla="*/ 917863 h 3591077"/>
                <a:gd name="connsiteX75" fmla="*/ 12619 w 12618"/>
                <a:gd name="connsiteY75" fmla="*/ 1044872 h 3591077"/>
                <a:gd name="connsiteX76" fmla="*/ 6310 w 12618"/>
                <a:gd name="connsiteY76" fmla="*/ 1051181 h 3591077"/>
                <a:gd name="connsiteX77" fmla="*/ 6310 w 12618"/>
                <a:gd name="connsiteY77" fmla="*/ 797164 h 3591077"/>
                <a:gd name="connsiteX78" fmla="*/ 0 w 12618"/>
                <a:gd name="connsiteY78" fmla="*/ 790854 h 3591077"/>
                <a:gd name="connsiteX79" fmla="*/ 0 w 12618"/>
                <a:gd name="connsiteY79" fmla="*/ 663846 h 3591077"/>
                <a:gd name="connsiteX80" fmla="*/ 6310 w 12618"/>
                <a:gd name="connsiteY80" fmla="*/ 657537 h 3591077"/>
                <a:gd name="connsiteX81" fmla="*/ 12619 w 12618"/>
                <a:gd name="connsiteY81" fmla="*/ 663846 h 3591077"/>
                <a:gd name="connsiteX82" fmla="*/ 12619 w 12618"/>
                <a:gd name="connsiteY82" fmla="*/ 790854 h 3591077"/>
                <a:gd name="connsiteX83" fmla="*/ 6310 w 12618"/>
                <a:gd name="connsiteY83" fmla="*/ 797164 h 3591077"/>
                <a:gd name="connsiteX84" fmla="*/ 6310 w 12618"/>
                <a:gd name="connsiteY84" fmla="*/ 543147 h 3591077"/>
                <a:gd name="connsiteX85" fmla="*/ 0 w 12618"/>
                <a:gd name="connsiteY85" fmla="*/ 536837 h 3591077"/>
                <a:gd name="connsiteX86" fmla="*/ 0 w 12618"/>
                <a:gd name="connsiteY86" fmla="*/ 409829 h 3591077"/>
                <a:gd name="connsiteX87" fmla="*/ 6310 w 12618"/>
                <a:gd name="connsiteY87" fmla="*/ 403519 h 3591077"/>
                <a:gd name="connsiteX88" fmla="*/ 12619 w 12618"/>
                <a:gd name="connsiteY88" fmla="*/ 409829 h 3591077"/>
                <a:gd name="connsiteX89" fmla="*/ 12619 w 12618"/>
                <a:gd name="connsiteY89" fmla="*/ 536837 h 3591077"/>
                <a:gd name="connsiteX90" fmla="*/ 6310 w 12618"/>
                <a:gd name="connsiteY90" fmla="*/ 543147 h 3591077"/>
                <a:gd name="connsiteX91" fmla="*/ 6310 w 12618"/>
                <a:gd name="connsiteY91" fmla="*/ 289129 h 3591077"/>
                <a:gd name="connsiteX92" fmla="*/ 0 w 12618"/>
                <a:gd name="connsiteY92" fmla="*/ 282820 h 3591077"/>
                <a:gd name="connsiteX93" fmla="*/ 0 w 12618"/>
                <a:gd name="connsiteY93" fmla="*/ 155811 h 3591077"/>
                <a:gd name="connsiteX94" fmla="*/ 6310 w 12618"/>
                <a:gd name="connsiteY94" fmla="*/ 149503 h 3591077"/>
                <a:gd name="connsiteX95" fmla="*/ 12619 w 12618"/>
                <a:gd name="connsiteY95" fmla="*/ 155811 h 3591077"/>
                <a:gd name="connsiteX96" fmla="*/ 12619 w 12618"/>
                <a:gd name="connsiteY96" fmla="*/ 282820 h 3591077"/>
                <a:gd name="connsiteX97" fmla="*/ 6310 w 12618"/>
                <a:gd name="connsiteY97" fmla="*/ 289129 h 3591077"/>
                <a:gd name="connsiteX98" fmla="*/ 6310 w 12618"/>
                <a:gd name="connsiteY98" fmla="*/ 35112 h 3591077"/>
                <a:gd name="connsiteX99" fmla="*/ 0 w 12618"/>
                <a:gd name="connsiteY99" fmla="*/ 28803 h 3591077"/>
                <a:gd name="connsiteX100" fmla="*/ 0 w 12618"/>
                <a:gd name="connsiteY100" fmla="*/ 6309 h 3591077"/>
                <a:gd name="connsiteX101" fmla="*/ 6310 w 12618"/>
                <a:gd name="connsiteY101" fmla="*/ 0 h 3591077"/>
                <a:gd name="connsiteX102" fmla="*/ 12619 w 12618"/>
                <a:gd name="connsiteY102" fmla="*/ 6309 h 3591077"/>
                <a:gd name="connsiteX103" fmla="*/ 12619 w 12618"/>
                <a:gd name="connsiteY103" fmla="*/ 28803 h 3591077"/>
                <a:gd name="connsiteX104" fmla="*/ 6310 w 12618"/>
                <a:gd name="connsiteY104" fmla="*/ 35112 h 3591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2618" h="3591077">
                  <a:moveTo>
                    <a:pt x="6310" y="3591078"/>
                  </a:moveTo>
                  <a:cubicBezTo>
                    <a:pt x="2743" y="3591078"/>
                    <a:pt x="0" y="3588335"/>
                    <a:pt x="0" y="3584769"/>
                  </a:cubicBezTo>
                  <a:lnTo>
                    <a:pt x="0" y="3457761"/>
                  </a:lnTo>
                  <a:cubicBezTo>
                    <a:pt x="0" y="3454194"/>
                    <a:pt x="2743" y="3451451"/>
                    <a:pt x="6310" y="3451451"/>
                  </a:cubicBezTo>
                  <a:cubicBezTo>
                    <a:pt x="9876" y="3451451"/>
                    <a:pt x="12619" y="3454194"/>
                    <a:pt x="12619" y="3457761"/>
                  </a:cubicBezTo>
                  <a:lnTo>
                    <a:pt x="12619" y="3584769"/>
                  </a:lnTo>
                  <a:cubicBezTo>
                    <a:pt x="12619" y="3588335"/>
                    <a:pt x="9876" y="3591078"/>
                    <a:pt x="6310" y="3591078"/>
                  </a:cubicBezTo>
                  <a:close/>
                  <a:moveTo>
                    <a:pt x="6310" y="3337061"/>
                  </a:moveTo>
                  <a:cubicBezTo>
                    <a:pt x="2743" y="3337061"/>
                    <a:pt x="0" y="3334318"/>
                    <a:pt x="0" y="3330752"/>
                  </a:cubicBezTo>
                  <a:lnTo>
                    <a:pt x="0" y="3203743"/>
                  </a:lnTo>
                  <a:cubicBezTo>
                    <a:pt x="0" y="3200177"/>
                    <a:pt x="2743" y="3197434"/>
                    <a:pt x="6310" y="3197434"/>
                  </a:cubicBezTo>
                  <a:cubicBezTo>
                    <a:pt x="9876" y="3197434"/>
                    <a:pt x="12619" y="3200177"/>
                    <a:pt x="12619" y="3203743"/>
                  </a:cubicBezTo>
                  <a:lnTo>
                    <a:pt x="12619" y="3330752"/>
                  </a:lnTo>
                  <a:cubicBezTo>
                    <a:pt x="12619" y="3334318"/>
                    <a:pt x="9876" y="3337061"/>
                    <a:pt x="6310" y="3337061"/>
                  </a:cubicBezTo>
                  <a:close/>
                  <a:moveTo>
                    <a:pt x="6310" y="3083044"/>
                  </a:moveTo>
                  <a:cubicBezTo>
                    <a:pt x="2743" y="3083044"/>
                    <a:pt x="0" y="3080301"/>
                    <a:pt x="0" y="3076734"/>
                  </a:cubicBezTo>
                  <a:lnTo>
                    <a:pt x="0" y="2949726"/>
                  </a:lnTo>
                  <a:cubicBezTo>
                    <a:pt x="0" y="2946160"/>
                    <a:pt x="2743" y="2943417"/>
                    <a:pt x="6310" y="2943417"/>
                  </a:cubicBezTo>
                  <a:cubicBezTo>
                    <a:pt x="9876" y="2943417"/>
                    <a:pt x="12619" y="2946160"/>
                    <a:pt x="12619" y="2949726"/>
                  </a:cubicBezTo>
                  <a:lnTo>
                    <a:pt x="12619" y="3076734"/>
                  </a:lnTo>
                  <a:cubicBezTo>
                    <a:pt x="12619" y="3080301"/>
                    <a:pt x="9876" y="3083044"/>
                    <a:pt x="6310" y="3083044"/>
                  </a:cubicBezTo>
                  <a:close/>
                  <a:moveTo>
                    <a:pt x="6310" y="2829026"/>
                  </a:moveTo>
                  <a:cubicBezTo>
                    <a:pt x="2743" y="2829026"/>
                    <a:pt x="0" y="2826283"/>
                    <a:pt x="0" y="2822718"/>
                  </a:cubicBezTo>
                  <a:lnTo>
                    <a:pt x="0" y="2695709"/>
                  </a:lnTo>
                  <a:cubicBezTo>
                    <a:pt x="0" y="2692143"/>
                    <a:pt x="2743" y="2689400"/>
                    <a:pt x="6310" y="2689400"/>
                  </a:cubicBezTo>
                  <a:cubicBezTo>
                    <a:pt x="9876" y="2689400"/>
                    <a:pt x="12619" y="2692143"/>
                    <a:pt x="12619" y="2695709"/>
                  </a:cubicBezTo>
                  <a:lnTo>
                    <a:pt x="12619" y="2822718"/>
                  </a:lnTo>
                  <a:cubicBezTo>
                    <a:pt x="12619" y="2826283"/>
                    <a:pt x="9876" y="2829026"/>
                    <a:pt x="6310" y="2829026"/>
                  </a:cubicBezTo>
                  <a:close/>
                  <a:moveTo>
                    <a:pt x="6310" y="2575010"/>
                  </a:moveTo>
                  <a:cubicBezTo>
                    <a:pt x="2743" y="2575010"/>
                    <a:pt x="0" y="2572267"/>
                    <a:pt x="0" y="2568700"/>
                  </a:cubicBezTo>
                  <a:lnTo>
                    <a:pt x="0" y="2441692"/>
                  </a:lnTo>
                  <a:cubicBezTo>
                    <a:pt x="0" y="2438125"/>
                    <a:pt x="2743" y="2435382"/>
                    <a:pt x="6310" y="2435382"/>
                  </a:cubicBezTo>
                  <a:cubicBezTo>
                    <a:pt x="9876" y="2435382"/>
                    <a:pt x="12619" y="2438125"/>
                    <a:pt x="12619" y="2441692"/>
                  </a:cubicBezTo>
                  <a:lnTo>
                    <a:pt x="12619" y="2568700"/>
                  </a:lnTo>
                  <a:cubicBezTo>
                    <a:pt x="12619" y="2572267"/>
                    <a:pt x="9876" y="2575010"/>
                    <a:pt x="6310" y="2575010"/>
                  </a:cubicBezTo>
                  <a:close/>
                  <a:moveTo>
                    <a:pt x="6310" y="2320992"/>
                  </a:moveTo>
                  <a:cubicBezTo>
                    <a:pt x="2743" y="2320992"/>
                    <a:pt x="0" y="2318249"/>
                    <a:pt x="0" y="2314683"/>
                  </a:cubicBezTo>
                  <a:lnTo>
                    <a:pt x="0" y="2187675"/>
                  </a:lnTo>
                  <a:cubicBezTo>
                    <a:pt x="0" y="2184109"/>
                    <a:pt x="2743" y="2181365"/>
                    <a:pt x="6310" y="2181365"/>
                  </a:cubicBezTo>
                  <a:cubicBezTo>
                    <a:pt x="9876" y="2181365"/>
                    <a:pt x="12619" y="2184109"/>
                    <a:pt x="12619" y="2187675"/>
                  </a:cubicBezTo>
                  <a:lnTo>
                    <a:pt x="12619" y="2314683"/>
                  </a:lnTo>
                  <a:cubicBezTo>
                    <a:pt x="12619" y="2318249"/>
                    <a:pt x="9876" y="2320992"/>
                    <a:pt x="6310" y="2320992"/>
                  </a:cubicBezTo>
                  <a:close/>
                  <a:moveTo>
                    <a:pt x="6310" y="2066975"/>
                  </a:moveTo>
                  <a:cubicBezTo>
                    <a:pt x="2743" y="2066975"/>
                    <a:pt x="0" y="2064232"/>
                    <a:pt x="0" y="2060666"/>
                  </a:cubicBezTo>
                  <a:lnTo>
                    <a:pt x="0" y="1933657"/>
                  </a:lnTo>
                  <a:cubicBezTo>
                    <a:pt x="0" y="1930091"/>
                    <a:pt x="2743" y="1927348"/>
                    <a:pt x="6310" y="1927348"/>
                  </a:cubicBezTo>
                  <a:cubicBezTo>
                    <a:pt x="9876" y="1927348"/>
                    <a:pt x="12619" y="1930091"/>
                    <a:pt x="12619" y="1933657"/>
                  </a:cubicBezTo>
                  <a:lnTo>
                    <a:pt x="12619" y="2060666"/>
                  </a:lnTo>
                  <a:cubicBezTo>
                    <a:pt x="12619" y="2064232"/>
                    <a:pt x="9876" y="2066975"/>
                    <a:pt x="6310" y="2066975"/>
                  </a:cubicBezTo>
                  <a:close/>
                  <a:moveTo>
                    <a:pt x="6310" y="1812958"/>
                  </a:moveTo>
                  <a:cubicBezTo>
                    <a:pt x="2743" y="1812958"/>
                    <a:pt x="0" y="1810215"/>
                    <a:pt x="0" y="1806649"/>
                  </a:cubicBezTo>
                  <a:lnTo>
                    <a:pt x="0" y="1679640"/>
                  </a:lnTo>
                  <a:cubicBezTo>
                    <a:pt x="0" y="1676074"/>
                    <a:pt x="2743" y="1673331"/>
                    <a:pt x="6310" y="1673331"/>
                  </a:cubicBezTo>
                  <a:cubicBezTo>
                    <a:pt x="9876" y="1673331"/>
                    <a:pt x="12619" y="1676074"/>
                    <a:pt x="12619" y="1679640"/>
                  </a:cubicBezTo>
                  <a:lnTo>
                    <a:pt x="12619" y="1806649"/>
                  </a:lnTo>
                  <a:cubicBezTo>
                    <a:pt x="12619" y="1810215"/>
                    <a:pt x="9876" y="1812958"/>
                    <a:pt x="6310" y="1812958"/>
                  </a:cubicBezTo>
                  <a:close/>
                  <a:moveTo>
                    <a:pt x="6310" y="1558941"/>
                  </a:moveTo>
                  <a:cubicBezTo>
                    <a:pt x="2743" y="1558941"/>
                    <a:pt x="0" y="1556197"/>
                    <a:pt x="0" y="1552632"/>
                  </a:cubicBezTo>
                  <a:lnTo>
                    <a:pt x="0" y="1425623"/>
                  </a:lnTo>
                  <a:cubicBezTo>
                    <a:pt x="0" y="1422057"/>
                    <a:pt x="2743" y="1419314"/>
                    <a:pt x="6310" y="1419314"/>
                  </a:cubicBezTo>
                  <a:cubicBezTo>
                    <a:pt x="9876" y="1419314"/>
                    <a:pt x="12619" y="1422057"/>
                    <a:pt x="12619" y="1425623"/>
                  </a:cubicBezTo>
                  <a:lnTo>
                    <a:pt x="12619" y="1552632"/>
                  </a:lnTo>
                  <a:cubicBezTo>
                    <a:pt x="12619" y="1556197"/>
                    <a:pt x="9876" y="1558941"/>
                    <a:pt x="6310" y="1558941"/>
                  </a:cubicBezTo>
                  <a:close/>
                  <a:moveTo>
                    <a:pt x="6310" y="1305198"/>
                  </a:moveTo>
                  <a:cubicBezTo>
                    <a:pt x="2743" y="1305198"/>
                    <a:pt x="0" y="1302455"/>
                    <a:pt x="0" y="1298889"/>
                  </a:cubicBezTo>
                  <a:lnTo>
                    <a:pt x="0" y="1171880"/>
                  </a:lnTo>
                  <a:cubicBezTo>
                    <a:pt x="0" y="1168314"/>
                    <a:pt x="2743" y="1165571"/>
                    <a:pt x="6310" y="1165571"/>
                  </a:cubicBezTo>
                  <a:cubicBezTo>
                    <a:pt x="9876" y="1165571"/>
                    <a:pt x="12619" y="1168314"/>
                    <a:pt x="12619" y="1171880"/>
                  </a:cubicBezTo>
                  <a:lnTo>
                    <a:pt x="12619" y="1298889"/>
                  </a:lnTo>
                  <a:cubicBezTo>
                    <a:pt x="12619" y="1302181"/>
                    <a:pt x="9876" y="1305198"/>
                    <a:pt x="6310" y="1305198"/>
                  </a:cubicBezTo>
                  <a:close/>
                  <a:moveTo>
                    <a:pt x="6310" y="1051181"/>
                  </a:moveTo>
                  <a:cubicBezTo>
                    <a:pt x="2743" y="1051181"/>
                    <a:pt x="0" y="1048438"/>
                    <a:pt x="0" y="1044872"/>
                  </a:cubicBezTo>
                  <a:lnTo>
                    <a:pt x="0" y="917863"/>
                  </a:lnTo>
                  <a:cubicBezTo>
                    <a:pt x="0" y="914297"/>
                    <a:pt x="2743" y="911553"/>
                    <a:pt x="6310" y="911553"/>
                  </a:cubicBezTo>
                  <a:cubicBezTo>
                    <a:pt x="9876" y="911553"/>
                    <a:pt x="12619" y="914297"/>
                    <a:pt x="12619" y="917863"/>
                  </a:cubicBezTo>
                  <a:lnTo>
                    <a:pt x="12619" y="1044872"/>
                  </a:lnTo>
                  <a:cubicBezTo>
                    <a:pt x="12619" y="1048163"/>
                    <a:pt x="9876" y="1051181"/>
                    <a:pt x="6310" y="1051181"/>
                  </a:cubicBezTo>
                  <a:close/>
                  <a:moveTo>
                    <a:pt x="6310" y="797164"/>
                  </a:moveTo>
                  <a:cubicBezTo>
                    <a:pt x="2743" y="797164"/>
                    <a:pt x="0" y="794420"/>
                    <a:pt x="0" y="790854"/>
                  </a:cubicBezTo>
                  <a:lnTo>
                    <a:pt x="0" y="663846"/>
                  </a:lnTo>
                  <a:cubicBezTo>
                    <a:pt x="0" y="660280"/>
                    <a:pt x="2743" y="657537"/>
                    <a:pt x="6310" y="657537"/>
                  </a:cubicBezTo>
                  <a:cubicBezTo>
                    <a:pt x="9876" y="657537"/>
                    <a:pt x="12619" y="660280"/>
                    <a:pt x="12619" y="663846"/>
                  </a:cubicBezTo>
                  <a:lnTo>
                    <a:pt x="12619" y="790854"/>
                  </a:lnTo>
                  <a:cubicBezTo>
                    <a:pt x="12619" y="794147"/>
                    <a:pt x="9876" y="797164"/>
                    <a:pt x="6310" y="797164"/>
                  </a:cubicBezTo>
                  <a:close/>
                  <a:moveTo>
                    <a:pt x="6310" y="543147"/>
                  </a:moveTo>
                  <a:cubicBezTo>
                    <a:pt x="2743" y="543147"/>
                    <a:pt x="0" y="540404"/>
                    <a:pt x="0" y="536837"/>
                  </a:cubicBezTo>
                  <a:lnTo>
                    <a:pt x="0" y="409829"/>
                  </a:lnTo>
                  <a:cubicBezTo>
                    <a:pt x="0" y="406262"/>
                    <a:pt x="2743" y="403519"/>
                    <a:pt x="6310" y="403519"/>
                  </a:cubicBezTo>
                  <a:cubicBezTo>
                    <a:pt x="9876" y="403519"/>
                    <a:pt x="12619" y="406262"/>
                    <a:pt x="12619" y="409829"/>
                  </a:cubicBezTo>
                  <a:lnTo>
                    <a:pt x="12619" y="536837"/>
                  </a:lnTo>
                  <a:cubicBezTo>
                    <a:pt x="12619" y="540129"/>
                    <a:pt x="9876" y="543147"/>
                    <a:pt x="6310" y="543147"/>
                  </a:cubicBezTo>
                  <a:close/>
                  <a:moveTo>
                    <a:pt x="6310" y="289129"/>
                  </a:moveTo>
                  <a:cubicBezTo>
                    <a:pt x="2743" y="289129"/>
                    <a:pt x="0" y="286386"/>
                    <a:pt x="0" y="282820"/>
                  </a:cubicBezTo>
                  <a:lnTo>
                    <a:pt x="0" y="155811"/>
                  </a:lnTo>
                  <a:cubicBezTo>
                    <a:pt x="0" y="152246"/>
                    <a:pt x="2743" y="149503"/>
                    <a:pt x="6310" y="149503"/>
                  </a:cubicBezTo>
                  <a:cubicBezTo>
                    <a:pt x="9876" y="149503"/>
                    <a:pt x="12619" y="152246"/>
                    <a:pt x="12619" y="155811"/>
                  </a:cubicBezTo>
                  <a:lnTo>
                    <a:pt x="12619" y="282820"/>
                  </a:lnTo>
                  <a:cubicBezTo>
                    <a:pt x="12619" y="286112"/>
                    <a:pt x="9876" y="289129"/>
                    <a:pt x="6310" y="289129"/>
                  </a:cubicBezTo>
                  <a:close/>
                  <a:moveTo>
                    <a:pt x="6310" y="35112"/>
                  </a:moveTo>
                  <a:cubicBezTo>
                    <a:pt x="2743" y="35112"/>
                    <a:pt x="0" y="32369"/>
                    <a:pt x="0" y="28803"/>
                  </a:cubicBezTo>
                  <a:lnTo>
                    <a:pt x="0" y="6309"/>
                  </a:lnTo>
                  <a:cubicBezTo>
                    <a:pt x="0" y="2743"/>
                    <a:pt x="2743" y="0"/>
                    <a:pt x="6310" y="0"/>
                  </a:cubicBezTo>
                  <a:cubicBezTo>
                    <a:pt x="9876" y="0"/>
                    <a:pt x="12619" y="2743"/>
                    <a:pt x="12619" y="6309"/>
                  </a:cubicBezTo>
                  <a:lnTo>
                    <a:pt x="12619" y="28803"/>
                  </a:lnTo>
                  <a:cubicBezTo>
                    <a:pt x="12619" y="32095"/>
                    <a:pt x="9876" y="35112"/>
                    <a:pt x="6310" y="35112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224" name="Graphic 3">
            <a:extLst>
              <a:ext uri="{FF2B5EF4-FFF2-40B4-BE49-F238E27FC236}">
                <a16:creationId xmlns:a16="http://schemas.microsoft.com/office/drawing/2014/main" id="{61E9F698-CE4F-49BA-9AEA-6FD0D76B4071}"/>
              </a:ext>
            </a:extLst>
          </p:cNvPr>
          <p:cNvGrpSpPr/>
          <p:nvPr/>
        </p:nvGrpSpPr>
        <p:grpSpPr>
          <a:xfrm>
            <a:off x="11778610" y="9555041"/>
            <a:ext cx="10023931" cy="76259"/>
            <a:chOff x="11778604" y="9555080"/>
            <a:chExt cx="10024076" cy="76260"/>
          </a:xfrm>
          <a:solidFill>
            <a:srgbClr val="A5A7A8"/>
          </a:solidFill>
        </p:grpSpPr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4475B60C-7861-45B6-82F6-C738657F850A}"/>
                </a:ext>
              </a:extLst>
            </p:cNvPr>
            <p:cNvSpPr/>
            <p:nvPr/>
          </p:nvSpPr>
          <p:spPr>
            <a:xfrm>
              <a:off x="11778604" y="9555080"/>
              <a:ext cx="76260" cy="76260"/>
            </a:xfrm>
            <a:custGeom>
              <a:avLst/>
              <a:gdLst>
                <a:gd name="connsiteX0" fmla="*/ 76260 w 76260"/>
                <a:gd name="connsiteY0" fmla="*/ 38130 h 76260"/>
                <a:gd name="connsiteX1" fmla="*/ 38131 w 76260"/>
                <a:gd name="connsiteY1" fmla="*/ 76260 h 76260"/>
                <a:gd name="connsiteX2" fmla="*/ 1 w 76260"/>
                <a:gd name="connsiteY2" fmla="*/ 38130 h 76260"/>
                <a:gd name="connsiteX3" fmla="*/ 38131 w 76260"/>
                <a:gd name="connsiteY3" fmla="*/ 1 h 76260"/>
                <a:gd name="connsiteX4" fmla="*/ 76260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60" y="38130"/>
                  </a:moveTo>
                  <a:cubicBezTo>
                    <a:pt x="76260" y="59189"/>
                    <a:pt x="59189" y="76260"/>
                    <a:pt x="38131" y="76260"/>
                  </a:cubicBezTo>
                  <a:cubicBezTo>
                    <a:pt x="17072" y="76260"/>
                    <a:pt x="1" y="59189"/>
                    <a:pt x="1" y="38130"/>
                  </a:cubicBezTo>
                  <a:cubicBezTo>
                    <a:pt x="1" y="17072"/>
                    <a:pt x="17072" y="1"/>
                    <a:pt x="38131" y="1"/>
                  </a:cubicBezTo>
                  <a:cubicBezTo>
                    <a:pt x="59189" y="1"/>
                    <a:pt x="76260" y="17072"/>
                    <a:pt x="76260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C2267D48-6329-4253-B840-ED62796A6846}"/>
                </a:ext>
              </a:extLst>
            </p:cNvPr>
            <p:cNvSpPr/>
            <p:nvPr/>
          </p:nvSpPr>
          <p:spPr>
            <a:xfrm>
              <a:off x="12683026" y="9555080"/>
              <a:ext cx="76260" cy="76260"/>
            </a:xfrm>
            <a:custGeom>
              <a:avLst/>
              <a:gdLst>
                <a:gd name="connsiteX0" fmla="*/ 76259 w 76260"/>
                <a:gd name="connsiteY0" fmla="*/ 38130 h 76260"/>
                <a:gd name="connsiteX1" fmla="*/ 38130 w 76260"/>
                <a:gd name="connsiteY1" fmla="*/ 76260 h 76260"/>
                <a:gd name="connsiteX2" fmla="*/ 0 w 76260"/>
                <a:gd name="connsiteY2" fmla="*/ 38130 h 76260"/>
                <a:gd name="connsiteX3" fmla="*/ 38130 w 76260"/>
                <a:gd name="connsiteY3" fmla="*/ 1 h 76260"/>
                <a:gd name="connsiteX4" fmla="*/ 76259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59" y="38130"/>
                  </a:moveTo>
                  <a:cubicBezTo>
                    <a:pt x="76259" y="59189"/>
                    <a:pt x="59188" y="76260"/>
                    <a:pt x="38130" y="76260"/>
                  </a:cubicBezTo>
                  <a:cubicBezTo>
                    <a:pt x="17071" y="76260"/>
                    <a:pt x="0" y="59189"/>
                    <a:pt x="0" y="38130"/>
                  </a:cubicBezTo>
                  <a:cubicBezTo>
                    <a:pt x="0" y="17072"/>
                    <a:pt x="17071" y="1"/>
                    <a:pt x="38130" y="1"/>
                  </a:cubicBezTo>
                  <a:cubicBezTo>
                    <a:pt x="59188" y="1"/>
                    <a:pt x="76259" y="17072"/>
                    <a:pt x="76259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0D1515F3-E16C-461F-9607-256998FF1CF0}"/>
                </a:ext>
              </a:extLst>
            </p:cNvPr>
            <p:cNvSpPr/>
            <p:nvPr/>
          </p:nvSpPr>
          <p:spPr>
            <a:xfrm>
              <a:off x="13587174" y="9555080"/>
              <a:ext cx="76260" cy="76260"/>
            </a:xfrm>
            <a:custGeom>
              <a:avLst/>
              <a:gdLst>
                <a:gd name="connsiteX0" fmla="*/ 76260 w 76260"/>
                <a:gd name="connsiteY0" fmla="*/ 38130 h 76260"/>
                <a:gd name="connsiteX1" fmla="*/ 38130 w 76260"/>
                <a:gd name="connsiteY1" fmla="*/ 76260 h 76260"/>
                <a:gd name="connsiteX2" fmla="*/ 0 w 76260"/>
                <a:gd name="connsiteY2" fmla="*/ 38130 h 76260"/>
                <a:gd name="connsiteX3" fmla="*/ 38130 w 76260"/>
                <a:gd name="connsiteY3" fmla="*/ 1 h 76260"/>
                <a:gd name="connsiteX4" fmla="*/ 76260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60" y="38130"/>
                  </a:moveTo>
                  <a:cubicBezTo>
                    <a:pt x="76260" y="59189"/>
                    <a:pt x="59189" y="76260"/>
                    <a:pt x="38130" y="76260"/>
                  </a:cubicBezTo>
                  <a:cubicBezTo>
                    <a:pt x="17071" y="76260"/>
                    <a:pt x="0" y="59189"/>
                    <a:pt x="0" y="38130"/>
                  </a:cubicBezTo>
                  <a:cubicBezTo>
                    <a:pt x="0" y="17072"/>
                    <a:pt x="17071" y="1"/>
                    <a:pt x="38130" y="1"/>
                  </a:cubicBezTo>
                  <a:cubicBezTo>
                    <a:pt x="59189" y="1"/>
                    <a:pt x="76260" y="17072"/>
                    <a:pt x="76260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310C5DB-CC8E-416A-AB81-92A947D1ACE0}"/>
                </a:ext>
              </a:extLst>
            </p:cNvPr>
            <p:cNvSpPr/>
            <p:nvPr/>
          </p:nvSpPr>
          <p:spPr>
            <a:xfrm>
              <a:off x="14491595" y="9555080"/>
              <a:ext cx="76260" cy="76260"/>
            </a:xfrm>
            <a:custGeom>
              <a:avLst/>
              <a:gdLst>
                <a:gd name="connsiteX0" fmla="*/ 76260 w 76260"/>
                <a:gd name="connsiteY0" fmla="*/ 38130 h 76260"/>
                <a:gd name="connsiteX1" fmla="*/ 38131 w 76260"/>
                <a:gd name="connsiteY1" fmla="*/ 76260 h 76260"/>
                <a:gd name="connsiteX2" fmla="*/ 1 w 76260"/>
                <a:gd name="connsiteY2" fmla="*/ 38130 h 76260"/>
                <a:gd name="connsiteX3" fmla="*/ 38131 w 76260"/>
                <a:gd name="connsiteY3" fmla="*/ 1 h 76260"/>
                <a:gd name="connsiteX4" fmla="*/ 76260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60" y="38130"/>
                  </a:moveTo>
                  <a:cubicBezTo>
                    <a:pt x="76260" y="59189"/>
                    <a:pt x="59189" y="76260"/>
                    <a:pt x="38131" y="76260"/>
                  </a:cubicBezTo>
                  <a:cubicBezTo>
                    <a:pt x="17072" y="76260"/>
                    <a:pt x="1" y="59189"/>
                    <a:pt x="1" y="38130"/>
                  </a:cubicBezTo>
                  <a:cubicBezTo>
                    <a:pt x="1" y="17072"/>
                    <a:pt x="17072" y="1"/>
                    <a:pt x="38131" y="1"/>
                  </a:cubicBezTo>
                  <a:cubicBezTo>
                    <a:pt x="59189" y="1"/>
                    <a:pt x="76260" y="17072"/>
                    <a:pt x="76260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A6A1DF6D-56DF-43D6-9751-9227D5563D14}"/>
                </a:ext>
              </a:extLst>
            </p:cNvPr>
            <p:cNvSpPr/>
            <p:nvPr/>
          </p:nvSpPr>
          <p:spPr>
            <a:xfrm>
              <a:off x="15396017" y="9555080"/>
              <a:ext cx="76260" cy="76260"/>
            </a:xfrm>
            <a:custGeom>
              <a:avLst/>
              <a:gdLst>
                <a:gd name="connsiteX0" fmla="*/ 76259 w 76260"/>
                <a:gd name="connsiteY0" fmla="*/ 38130 h 76260"/>
                <a:gd name="connsiteX1" fmla="*/ 38130 w 76260"/>
                <a:gd name="connsiteY1" fmla="*/ 76260 h 76260"/>
                <a:gd name="connsiteX2" fmla="*/ 0 w 76260"/>
                <a:gd name="connsiteY2" fmla="*/ 38130 h 76260"/>
                <a:gd name="connsiteX3" fmla="*/ 38130 w 76260"/>
                <a:gd name="connsiteY3" fmla="*/ 1 h 76260"/>
                <a:gd name="connsiteX4" fmla="*/ 76259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59" y="38130"/>
                  </a:moveTo>
                  <a:cubicBezTo>
                    <a:pt x="76259" y="59189"/>
                    <a:pt x="59188" y="76260"/>
                    <a:pt x="38130" y="76260"/>
                  </a:cubicBezTo>
                  <a:cubicBezTo>
                    <a:pt x="17071" y="76260"/>
                    <a:pt x="0" y="59189"/>
                    <a:pt x="0" y="38130"/>
                  </a:cubicBezTo>
                  <a:cubicBezTo>
                    <a:pt x="0" y="17072"/>
                    <a:pt x="17071" y="1"/>
                    <a:pt x="38130" y="1"/>
                  </a:cubicBezTo>
                  <a:cubicBezTo>
                    <a:pt x="59188" y="1"/>
                    <a:pt x="76259" y="17072"/>
                    <a:pt x="76259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1D2813A-8D40-4484-974F-A3E651659356}"/>
                </a:ext>
              </a:extLst>
            </p:cNvPr>
            <p:cNvSpPr/>
            <p:nvPr/>
          </p:nvSpPr>
          <p:spPr>
            <a:xfrm>
              <a:off x="17204586" y="9555080"/>
              <a:ext cx="76260" cy="76260"/>
            </a:xfrm>
            <a:custGeom>
              <a:avLst/>
              <a:gdLst>
                <a:gd name="connsiteX0" fmla="*/ 76260 w 76260"/>
                <a:gd name="connsiteY0" fmla="*/ 38130 h 76260"/>
                <a:gd name="connsiteX1" fmla="*/ 38131 w 76260"/>
                <a:gd name="connsiteY1" fmla="*/ 76260 h 76260"/>
                <a:gd name="connsiteX2" fmla="*/ 1 w 76260"/>
                <a:gd name="connsiteY2" fmla="*/ 38130 h 76260"/>
                <a:gd name="connsiteX3" fmla="*/ 38131 w 76260"/>
                <a:gd name="connsiteY3" fmla="*/ 1 h 76260"/>
                <a:gd name="connsiteX4" fmla="*/ 76260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60" y="38130"/>
                  </a:moveTo>
                  <a:cubicBezTo>
                    <a:pt x="76260" y="59189"/>
                    <a:pt x="59189" y="76260"/>
                    <a:pt x="38131" y="76260"/>
                  </a:cubicBezTo>
                  <a:cubicBezTo>
                    <a:pt x="17072" y="76260"/>
                    <a:pt x="1" y="59189"/>
                    <a:pt x="1" y="38130"/>
                  </a:cubicBezTo>
                  <a:cubicBezTo>
                    <a:pt x="1" y="17072"/>
                    <a:pt x="17072" y="1"/>
                    <a:pt x="38131" y="1"/>
                  </a:cubicBezTo>
                  <a:cubicBezTo>
                    <a:pt x="59189" y="1"/>
                    <a:pt x="76260" y="17072"/>
                    <a:pt x="76260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7DBED214-A175-4688-B831-C59E397DD94D}"/>
                </a:ext>
              </a:extLst>
            </p:cNvPr>
            <p:cNvSpPr/>
            <p:nvPr/>
          </p:nvSpPr>
          <p:spPr>
            <a:xfrm>
              <a:off x="19013430" y="9555080"/>
              <a:ext cx="76260" cy="76260"/>
            </a:xfrm>
            <a:custGeom>
              <a:avLst/>
              <a:gdLst>
                <a:gd name="connsiteX0" fmla="*/ 76260 w 76260"/>
                <a:gd name="connsiteY0" fmla="*/ 38130 h 76260"/>
                <a:gd name="connsiteX1" fmla="*/ 38130 w 76260"/>
                <a:gd name="connsiteY1" fmla="*/ 76260 h 76260"/>
                <a:gd name="connsiteX2" fmla="*/ 1 w 76260"/>
                <a:gd name="connsiteY2" fmla="*/ 38130 h 76260"/>
                <a:gd name="connsiteX3" fmla="*/ 38130 w 76260"/>
                <a:gd name="connsiteY3" fmla="*/ 1 h 76260"/>
                <a:gd name="connsiteX4" fmla="*/ 76260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60" y="38130"/>
                  </a:moveTo>
                  <a:cubicBezTo>
                    <a:pt x="76260" y="59189"/>
                    <a:pt x="59189" y="76260"/>
                    <a:pt x="38130" y="76260"/>
                  </a:cubicBezTo>
                  <a:cubicBezTo>
                    <a:pt x="17072" y="76260"/>
                    <a:pt x="1" y="59189"/>
                    <a:pt x="1" y="38130"/>
                  </a:cubicBezTo>
                  <a:cubicBezTo>
                    <a:pt x="1" y="17072"/>
                    <a:pt x="17072" y="1"/>
                    <a:pt x="38130" y="1"/>
                  </a:cubicBezTo>
                  <a:cubicBezTo>
                    <a:pt x="59189" y="1"/>
                    <a:pt x="76260" y="17072"/>
                    <a:pt x="76260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3C7A6DA-F019-4A65-A0C3-BD3AD18C1B9F}"/>
                </a:ext>
              </a:extLst>
            </p:cNvPr>
            <p:cNvSpPr/>
            <p:nvPr/>
          </p:nvSpPr>
          <p:spPr>
            <a:xfrm>
              <a:off x="19917577" y="9555080"/>
              <a:ext cx="76260" cy="76260"/>
            </a:xfrm>
            <a:custGeom>
              <a:avLst/>
              <a:gdLst>
                <a:gd name="connsiteX0" fmla="*/ 76260 w 76260"/>
                <a:gd name="connsiteY0" fmla="*/ 38130 h 76260"/>
                <a:gd name="connsiteX1" fmla="*/ 38131 w 76260"/>
                <a:gd name="connsiteY1" fmla="*/ 76260 h 76260"/>
                <a:gd name="connsiteX2" fmla="*/ 1 w 76260"/>
                <a:gd name="connsiteY2" fmla="*/ 38130 h 76260"/>
                <a:gd name="connsiteX3" fmla="*/ 38131 w 76260"/>
                <a:gd name="connsiteY3" fmla="*/ 1 h 76260"/>
                <a:gd name="connsiteX4" fmla="*/ 76260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60" y="38130"/>
                  </a:moveTo>
                  <a:cubicBezTo>
                    <a:pt x="76260" y="59189"/>
                    <a:pt x="59189" y="76260"/>
                    <a:pt x="38131" y="76260"/>
                  </a:cubicBezTo>
                  <a:cubicBezTo>
                    <a:pt x="17072" y="76260"/>
                    <a:pt x="1" y="59189"/>
                    <a:pt x="1" y="38130"/>
                  </a:cubicBezTo>
                  <a:cubicBezTo>
                    <a:pt x="1" y="17072"/>
                    <a:pt x="17072" y="1"/>
                    <a:pt x="38131" y="1"/>
                  </a:cubicBezTo>
                  <a:cubicBezTo>
                    <a:pt x="59189" y="1"/>
                    <a:pt x="76260" y="17072"/>
                    <a:pt x="76260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5297825-9822-4D23-B82D-FD3EB14CDE75}"/>
                </a:ext>
              </a:extLst>
            </p:cNvPr>
            <p:cNvSpPr/>
            <p:nvPr/>
          </p:nvSpPr>
          <p:spPr>
            <a:xfrm>
              <a:off x="18109008" y="9555080"/>
              <a:ext cx="76260" cy="76260"/>
            </a:xfrm>
            <a:custGeom>
              <a:avLst/>
              <a:gdLst>
                <a:gd name="connsiteX0" fmla="*/ 76259 w 76260"/>
                <a:gd name="connsiteY0" fmla="*/ 38130 h 76260"/>
                <a:gd name="connsiteX1" fmla="*/ 38130 w 76260"/>
                <a:gd name="connsiteY1" fmla="*/ 76260 h 76260"/>
                <a:gd name="connsiteX2" fmla="*/ 0 w 76260"/>
                <a:gd name="connsiteY2" fmla="*/ 38130 h 76260"/>
                <a:gd name="connsiteX3" fmla="*/ 38130 w 76260"/>
                <a:gd name="connsiteY3" fmla="*/ 1 h 76260"/>
                <a:gd name="connsiteX4" fmla="*/ 76259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59" y="38130"/>
                  </a:moveTo>
                  <a:cubicBezTo>
                    <a:pt x="76259" y="59189"/>
                    <a:pt x="59188" y="76260"/>
                    <a:pt x="38130" y="76260"/>
                  </a:cubicBezTo>
                  <a:cubicBezTo>
                    <a:pt x="17071" y="76260"/>
                    <a:pt x="0" y="59189"/>
                    <a:pt x="0" y="38130"/>
                  </a:cubicBezTo>
                  <a:cubicBezTo>
                    <a:pt x="0" y="17072"/>
                    <a:pt x="17071" y="1"/>
                    <a:pt x="38130" y="1"/>
                  </a:cubicBezTo>
                  <a:cubicBezTo>
                    <a:pt x="59188" y="1"/>
                    <a:pt x="76259" y="17072"/>
                    <a:pt x="76259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FBE4E23-1364-4FEA-A901-0FB4085DEA37}"/>
                </a:ext>
              </a:extLst>
            </p:cNvPr>
            <p:cNvSpPr/>
            <p:nvPr/>
          </p:nvSpPr>
          <p:spPr>
            <a:xfrm>
              <a:off x="16300439" y="9555080"/>
              <a:ext cx="76260" cy="76260"/>
            </a:xfrm>
            <a:custGeom>
              <a:avLst/>
              <a:gdLst>
                <a:gd name="connsiteX0" fmla="*/ 76260 w 76260"/>
                <a:gd name="connsiteY0" fmla="*/ 38130 h 76260"/>
                <a:gd name="connsiteX1" fmla="*/ 38130 w 76260"/>
                <a:gd name="connsiteY1" fmla="*/ 76260 h 76260"/>
                <a:gd name="connsiteX2" fmla="*/ 1 w 76260"/>
                <a:gd name="connsiteY2" fmla="*/ 38130 h 76260"/>
                <a:gd name="connsiteX3" fmla="*/ 38130 w 76260"/>
                <a:gd name="connsiteY3" fmla="*/ 1 h 76260"/>
                <a:gd name="connsiteX4" fmla="*/ 76260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60" y="38130"/>
                  </a:moveTo>
                  <a:cubicBezTo>
                    <a:pt x="76260" y="59189"/>
                    <a:pt x="59189" y="76260"/>
                    <a:pt x="38130" y="76260"/>
                  </a:cubicBezTo>
                  <a:cubicBezTo>
                    <a:pt x="17072" y="76260"/>
                    <a:pt x="1" y="59189"/>
                    <a:pt x="1" y="38130"/>
                  </a:cubicBezTo>
                  <a:cubicBezTo>
                    <a:pt x="1" y="17072"/>
                    <a:pt x="17072" y="1"/>
                    <a:pt x="38130" y="1"/>
                  </a:cubicBezTo>
                  <a:cubicBezTo>
                    <a:pt x="59189" y="1"/>
                    <a:pt x="76260" y="17072"/>
                    <a:pt x="76260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E9D10749-829E-4860-8578-0110E7082AB6}"/>
                </a:ext>
              </a:extLst>
            </p:cNvPr>
            <p:cNvSpPr/>
            <p:nvPr/>
          </p:nvSpPr>
          <p:spPr>
            <a:xfrm>
              <a:off x="20821999" y="9555080"/>
              <a:ext cx="76260" cy="76260"/>
            </a:xfrm>
            <a:custGeom>
              <a:avLst/>
              <a:gdLst>
                <a:gd name="connsiteX0" fmla="*/ 76259 w 76260"/>
                <a:gd name="connsiteY0" fmla="*/ 38130 h 76260"/>
                <a:gd name="connsiteX1" fmla="*/ 38130 w 76260"/>
                <a:gd name="connsiteY1" fmla="*/ 76260 h 76260"/>
                <a:gd name="connsiteX2" fmla="*/ 0 w 76260"/>
                <a:gd name="connsiteY2" fmla="*/ 38130 h 76260"/>
                <a:gd name="connsiteX3" fmla="*/ 38130 w 76260"/>
                <a:gd name="connsiteY3" fmla="*/ 1 h 76260"/>
                <a:gd name="connsiteX4" fmla="*/ 76259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59" y="38130"/>
                  </a:moveTo>
                  <a:cubicBezTo>
                    <a:pt x="76259" y="59189"/>
                    <a:pt x="59188" y="76260"/>
                    <a:pt x="38130" y="76260"/>
                  </a:cubicBezTo>
                  <a:cubicBezTo>
                    <a:pt x="17071" y="76260"/>
                    <a:pt x="0" y="59189"/>
                    <a:pt x="0" y="38130"/>
                  </a:cubicBezTo>
                  <a:cubicBezTo>
                    <a:pt x="0" y="17072"/>
                    <a:pt x="17071" y="1"/>
                    <a:pt x="38130" y="1"/>
                  </a:cubicBezTo>
                  <a:cubicBezTo>
                    <a:pt x="59188" y="1"/>
                    <a:pt x="76259" y="17072"/>
                    <a:pt x="76259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4782D3D-EF3E-4A87-9B8C-938E3558F8FF}"/>
                </a:ext>
              </a:extLst>
            </p:cNvPr>
            <p:cNvSpPr/>
            <p:nvPr/>
          </p:nvSpPr>
          <p:spPr>
            <a:xfrm>
              <a:off x="21726421" y="9555080"/>
              <a:ext cx="76260" cy="76260"/>
            </a:xfrm>
            <a:custGeom>
              <a:avLst/>
              <a:gdLst>
                <a:gd name="connsiteX0" fmla="*/ 76260 w 76260"/>
                <a:gd name="connsiteY0" fmla="*/ 38130 h 76260"/>
                <a:gd name="connsiteX1" fmla="*/ 38130 w 76260"/>
                <a:gd name="connsiteY1" fmla="*/ 76260 h 76260"/>
                <a:gd name="connsiteX2" fmla="*/ 1 w 76260"/>
                <a:gd name="connsiteY2" fmla="*/ 38130 h 76260"/>
                <a:gd name="connsiteX3" fmla="*/ 38130 w 76260"/>
                <a:gd name="connsiteY3" fmla="*/ 1 h 76260"/>
                <a:gd name="connsiteX4" fmla="*/ 76260 w 76260"/>
                <a:gd name="connsiteY4" fmla="*/ 38130 h 7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60" h="76260">
                  <a:moveTo>
                    <a:pt x="76260" y="38130"/>
                  </a:moveTo>
                  <a:cubicBezTo>
                    <a:pt x="76260" y="59189"/>
                    <a:pt x="59189" y="76260"/>
                    <a:pt x="38130" y="76260"/>
                  </a:cubicBezTo>
                  <a:cubicBezTo>
                    <a:pt x="17072" y="76260"/>
                    <a:pt x="1" y="59189"/>
                    <a:pt x="1" y="38130"/>
                  </a:cubicBezTo>
                  <a:cubicBezTo>
                    <a:pt x="1" y="17072"/>
                    <a:pt x="17072" y="1"/>
                    <a:pt x="38130" y="1"/>
                  </a:cubicBezTo>
                  <a:cubicBezTo>
                    <a:pt x="59189" y="1"/>
                    <a:pt x="76260" y="17072"/>
                    <a:pt x="76260" y="38130"/>
                  </a:cubicBezTo>
                  <a:close/>
                </a:path>
              </a:pathLst>
            </a:custGeom>
            <a:solidFill>
              <a:srgbClr val="A5A7A8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B16C52F-1237-4E8C-965C-934EFB32EEC1}"/>
              </a:ext>
            </a:extLst>
          </p:cNvPr>
          <p:cNvSpPr/>
          <p:nvPr/>
        </p:nvSpPr>
        <p:spPr>
          <a:xfrm>
            <a:off x="11289512" y="3034527"/>
            <a:ext cx="12191824" cy="923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>
                <a:solidFill>
                  <a:srgbClr val="000000"/>
                </a:solidFill>
                <a:latin typeface="Open Sans" panose="020B0606030504020204" pitchFamily="34" charset="0"/>
              </a:rPr>
              <a:t>Lorem Ipsum</a:t>
            </a:r>
            <a:r>
              <a:rPr lang="en-US">
                <a:solidFill>
                  <a:srgbClr val="000000"/>
                </a:solidFill>
                <a:latin typeface="Open Sans" panose="020B0606030504020204" pitchFamily="34" charset="0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0CED71BE-7DF5-49BA-A5BC-0890F1B95CF1}"/>
              </a:ext>
            </a:extLst>
          </p:cNvPr>
          <p:cNvSpPr/>
          <p:nvPr/>
        </p:nvSpPr>
        <p:spPr>
          <a:xfrm>
            <a:off x="364657" y="11619229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431A5F57-C171-455F-8B7E-2F9609E94BAF}"/>
              </a:ext>
            </a:extLst>
          </p:cNvPr>
          <p:cNvSpPr/>
          <p:nvPr/>
        </p:nvSpPr>
        <p:spPr>
          <a:xfrm>
            <a:off x="731518" y="10832414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E76F51"/>
                </a:solidFill>
                <a:latin typeface="Montserrat Light"/>
              </a:rPr>
              <a:t>Title One </a:t>
            </a:r>
            <a:endParaRPr lang="en-US" sz="3600">
              <a:solidFill>
                <a:srgbClr val="E76F51"/>
              </a:solidFill>
              <a:latin typeface="Montserrat Light"/>
            </a:endParaRP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C0E468D7-071C-483A-91E3-E36B25713D81}"/>
              </a:ext>
            </a:extLst>
          </p:cNvPr>
          <p:cNvSpPr/>
          <p:nvPr/>
        </p:nvSpPr>
        <p:spPr>
          <a:xfrm>
            <a:off x="4401474" y="11619229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19A0A9A4-F379-48D4-AF9B-28E6AAF52735}"/>
              </a:ext>
            </a:extLst>
          </p:cNvPr>
          <p:cNvSpPr/>
          <p:nvPr/>
        </p:nvSpPr>
        <p:spPr>
          <a:xfrm>
            <a:off x="4768334" y="10832414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F4A261"/>
                </a:solidFill>
                <a:latin typeface="Montserrat Light"/>
              </a:rPr>
              <a:t>Title Here </a:t>
            </a: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30C03441-B348-4989-B530-F464B4A75B12}"/>
              </a:ext>
            </a:extLst>
          </p:cNvPr>
          <p:cNvSpPr/>
          <p:nvPr/>
        </p:nvSpPr>
        <p:spPr>
          <a:xfrm>
            <a:off x="8438291" y="11619229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5E9C893F-3608-4DFC-A24D-B24AF3BDD320}"/>
              </a:ext>
            </a:extLst>
          </p:cNvPr>
          <p:cNvSpPr/>
          <p:nvPr/>
        </p:nvSpPr>
        <p:spPr>
          <a:xfrm>
            <a:off x="8805151" y="10832414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E9C46A"/>
                </a:solidFill>
                <a:latin typeface="Montserrat Light"/>
              </a:rPr>
              <a:t>Title Here </a:t>
            </a:r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2CD66A2C-B38A-40FD-9552-5E122E6DE281}"/>
              </a:ext>
            </a:extLst>
          </p:cNvPr>
          <p:cNvSpPr/>
          <p:nvPr/>
        </p:nvSpPr>
        <p:spPr>
          <a:xfrm>
            <a:off x="12435582" y="11585031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2DA7065B-EA0E-4AC2-8EF7-EB5C4B9C21F6}"/>
              </a:ext>
            </a:extLst>
          </p:cNvPr>
          <p:cNvSpPr/>
          <p:nvPr/>
        </p:nvSpPr>
        <p:spPr>
          <a:xfrm>
            <a:off x="12802442" y="10798216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2A9D8F"/>
                </a:solidFill>
                <a:latin typeface="Montserrat Light"/>
              </a:rPr>
              <a:t>Title Here </a:t>
            </a:r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BEEA6C53-54BE-4ACC-88AC-A1400EA09598}"/>
              </a:ext>
            </a:extLst>
          </p:cNvPr>
          <p:cNvSpPr/>
          <p:nvPr/>
        </p:nvSpPr>
        <p:spPr>
          <a:xfrm>
            <a:off x="16540338" y="11585031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8BD902E7-98E6-42CE-8A2F-CBC9054515F5}"/>
              </a:ext>
            </a:extLst>
          </p:cNvPr>
          <p:cNvSpPr/>
          <p:nvPr/>
        </p:nvSpPr>
        <p:spPr>
          <a:xfrm>
            <a:off x="16907198" y="10798216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287271"/>
                </a:solidFill>
                <a:latin typeface="Montserrat Light"/>
              </a:rPr>
              <a:t>Title Here </a:t>
            </a:r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FA268BFD-3B15-4431-A41C-48BC34234B68}"/>
              </a:ext>
            </a:extLst>
          </p:cNvPr>
          <p:cNvSpPr/>
          <p:nvPr/>
        </p:nvSpPr>
        <p:spPr>
          <a:xfrm>
            <a:off x="20597037" y="11585031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BC09E78C-CAC2-4663-A6F0-9AF83ADAC59A}"/>
              </a:ext>
            </a:extLst>
          </p:cNvPr>
          <p:cNvSpPr/>
          <p:nvPr/>
        </p:nvSpPr>
        <p:spPr>
          <a:xfrm>
            <a:off x="20963897" y="10798216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264653"/>
                </a:solidFill>
                <a:latin typeface="Montserrat Light"/>
              </a:rPr>
              <a:t>Title Here </a:t>
            </a:r>
          </a:p>
        </p:txBody>
      </p:sp>
    </p:spTree>
    <p:extLst>
      <p:ext uri="{BB962C8B-B14F-4D97-AF65-F5344CB8AC3E}">
        <p14:creationId xmlns:p14="http://schemas.microsoft.com/office/powerpoint/2010/main" val="91290452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Beautiful pyramid chart</a:t>
            </a:r>
          </a:p>
        </p:txBody>
      </p:sp>
      <p:sp>
        <p:nvSpPr>
          <p:cNvPr id="41" name="Isosceles Triangle 40"/>
          <p:cNvSpPr/>
          <p:nvPr/>
        </p:nvSpPr>
        <p:spPr>
          <a:xfrm>
            <a:off x="3008005" y="6095013"/>
            <a:ext cx="3608979" cy="4555743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2" name="Isosceles Triangle 41"/>
          <p:cNvSpPr/>
          <p:nvPr/>
        </p:nvSpPr>
        <p:spPr>
          <a:xfrm>
            <a:off x="5919359" y="7620987"/>
            <a:ext cx="3811226" cy="3029770"/>
          </a:xfrm>
          <a:prstGeom prst="triangle">
            <a:avLst/>
          </a:prstGeom>
          <a:solidFill>
            <a:srgbClr val="EC38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3" name="Isosceles Triangle 42"/>
          <p:cNvSpPr/>
          <p:nvPr/>
        </p:nvSpPr>
        <p:spPr>
          <a:xfrm>
            <a:off x="8830711" y="6498077"/>
            <a:ext cx="3620693" cy="4152680"/>
          </a:xfrm>
          <a:prstGeom prst="triangle">
            <a:avLst/>
          </a:prstGeom>
          <a:solidFill>
            <a:srgbClr val="B2D78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4" name="Isosceles Triangle 43"/>
          <p:cNvSpPr/>
          <p:nvPr/>
        </p:nvSpPr>
        <p:spPr>
          <a:xfrm>
            <a:off x="11742065" y="8273552"/>
            <a:ext cx="3811226" cy="2377204"/>
          </a:xfrm>
          <a:prstGeom prst="triangle">
            <a:avLst/>
          </a:prstGeom>
          <a:solidFill>
            <a:srgbClr val="EF952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5" name="Isosceles Triangle 44"/>
          <p:cNvSpPr/>
          <p:nvPr/>
        </p:nvSpPr>
        <p:spPr>
          <a:xfrm>
            <a:off x="14665131" y="4777664"/>
            <a:ext cx="3811226" cy="5873092"/>
          </a:xfrm>
          <a:prstGeom prst="triangl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6" name="Isosceles Triangle 45"/>
          <p:cNvSpPr/>
          <p:nvPr/>
        </p:nvSpPr>
        <p:spPr>
          <a:xfrm>
            <a:off x="17564771" y="9156020"/>
            <a:ext cx="3811226" cy="1494736"/>
          </a:xfrm>
          <a:prstGeom prst="triangle">
            <a:avLst/>
          </a:prstGeom>
          <a:solidFill>
            <a:srgbClr val="F48E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031644" y="10994974"/>
            <a:ext cx="10054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 dirty="0">
                <a:solidFill>
                  <a:srgbClr val="57565A"/>
                </a:solidFill>
                <a:latin typeface="Open Sans Light"/>
              </a:rPr>
              <a:t>2014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942998" y="10994974"/>
            <a:ext cx="10054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 dirty="0">
                <a:solidFill>
                  <a:srgbClr val="57565A"/>
                </a:solidFill>
                <a:latin typeface="Open Sans Light"/>
              </a:rPr>
              <a:t>2015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9854352" y="10874360"/>
            <a:ext cx="10054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 dirty="0">
                <a:solidFill>
                  <a:srgbClr val="57565A"/>
                </a:solidFill>
                <a:latin typeface="Open Sans Light"/>
              </a:rPr>
              <a:t>2016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2765706" y="10874360"/>
            <a:ext cx="10054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 dirty="0">
                <a:solidFill>
                  <a:srgbClr val="57565A"/>
                </a:solidFill>
                <a:latin typeface="Open Sans Light"/>
              </a:rPr>
              <a:t>2017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5677060" y="10874360"/>
            <a:ext cx="10054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 dirty="0">
                <a:solidFill>
                  <a:srgbClr val="57565A"/>
                </a:solidFill>
                <a:latin typeface="Open Sans Light"/>
              </a:rPr>
              <a:t>2018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8588410" y="10874360"/>
            <a:ext cx="10054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 dirty="0">
                <a:solidFill>
                  <a:srgbClr val="57565A"/>
                </a:solidFill>
                <a:latin typeface="Open Sans Light"/>
              </a:rPr>
              <a:t>2019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EE9625-79A0-457C-B8B1-07878F472C33}"/>
              </a:ext>
            </a:extLst>
          </p:cNvPr>
          <p:cNvSpPr txBox="1"/>
          <p:nvPr/>
        </p:nvSpPr>
        <p:spPr>
          <a:xfrm>
            <a:off x="18900618" y="8232436"/>
            <a:ext cx="1409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48E8B"/>
                </a:solidFill>
              </a:rPr>
              <a:t>22%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53F9A5-A406-48C9-8732-FC162D812A7F}"/>
              </a:ext>
            </a:extLst>
          </p:cNvPr>
          <p:cNvSpPr txBox="1"/>
          <p:nvPr/>
        </p:nvSpPr>
        <p:spPr>
          <a:xfrm>
            <a:off x="15977903" y="3937333"/>
            <a:ext cx="1409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48E8B"/>
                </a:solidFill>
              </a:rPr>
              <a:t>80%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53E6F0-5B1E-4484-AB17-B7FFA8142DD1}"/>
              </a:ext>
            </a:extLst>
          </p:cNvPr>
          <p:cNvSpPr txBox="1"/>
          <p:nvPr/>
        </p:nvSpPr>
        <p:spPr>
          <a:xfrm>
            <a:off x="13040760" y="7576975"/>
            <a:ext cx="1409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48E8B"/>
                </a:solidFill>
              </a:rPr>
              <a:t>30%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43E5A2-0023-4B2B-AC6F-40512228ADF6}"/>
              </a:ext>
            </a:extLst>
          </p:cNvPr>
          <p:cNvSpPr txBox="1"/>
          <p:nvPr/>
        </p:nvSpPr>
        <p:spPr>
          <a:xfrm>
            <a:off x="10139390" y="5610188"/>
            <a:ext cx="1409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48E8B"/>
                </a:solidFill>
              </a:rPr>
              <a:t>50%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FB43B20-E8F2-43BB-A962-D1B43F141725}"/>
              </a:ext>
            </a:extLst>
          </p:cNvPr>
          <p:cNvSpPr txBox="1"/>
          <p:nvPr/>
        </p:nvSpPr>
        <p:spPr>
          <a:xfrm>
            <a:off x="7065199" y="6876676"/>
            <a:ext cx="1409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48E8B"/>
                </a:solidFill>
              </a:rPr>
              <a:t>42%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186A68-B8BA-48A4-AB50-A52A9A017B37}"/>
              </a:ext>
            </a:extLst>
          </p:cNvPr>
          <p:cNvSpPr txBox="1"/>
          <p:nvPr/>
        </p:nvSpPr>
        <p:spPr>
          <a:xfrm>
            <a:off x="4107934" y="5317800"/>
            <a:ext cx="1409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48E8B"/>
                </a:solidFill>
              </a:rPr>
              <a:t>53%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1872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5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54" grpId="0"/>
      <p:bldP spid="55" grpId="0"/>
      <p:bldP spid="56" grpId="0"/>
      <p:bldP spid="57" grpId="0"/>
      <p:bldP spid="58" grpId="0"/>
      <p:bldP spid="59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3"/>
          <p:cNvSpPr txBox="1">
            <a:spLocks/>
          </p:cNvSpPr>
          <p:nvPr/>
        </p:nvSpPr>
        <p:spPr>
          <a:xfrm>
            <a:off x="812799" y="965201"/>
            <a:ext cx="22342478" cy="1268950"/>
          </a:xfrm>
          <a:prstGeom prst="rect">
            <a:avLst/>
          </a:prstGeom>
        </p:spPr>
        <p:txBody>
          <a:bodyPr vert="horz" lIns="243840" tIns="121920" rIns="243840" bIns="121920" rtlCol="0" anchor="ctr">
            <a:noAutofit/>
          </a:bodyPr>
          <a:lstStyle/>
          <a:p>
            <a:pPr algn="ctr" defTabSz="1828800">
              <a:spcBef>
                <a:spcPct val="0"/>
              </a:spcBef>
              <a:defRPr/>
            </a:pPr>
            <a:r>
              <a:rPr lang="id-ID" sz="6600" dirty="0">
                <a:latin typeface="+mj-lt"/>
              </a:rPr>
              <a:t>Sales Chart </a:t>
            </a:r>
            <a:endParaRPr lang="en-US" sz="6600" dirty="0">
              <a:latin typeface="+mj-lt"/>
            </a:endParaRPr>
          </a:p>
        </p:txBody>
      </p:sp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3441941342"/>
              </p:ext>
            </p:extLst>
          </p:nvPr>
        </p:nvGraphicFramePr>
        <p:xfrm>
          <a:off x="2032500" y="3990632"/>
          <a:ext cx="20726400" cy="60394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2728661" y="11151089"/>
            <a:ext cx="19838538" cy="1221050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2200" dirty="0">
                <a:solidFill>
                  <a:schemeClr val="tx1"/>
                </a:solidFill>
              </a:rPr>
              <a:t>Lorem ipsum dolor sit amet, </a:t>
            </a:r>
            <a:r>
              <a:rPr lang="en-US" sz="2200" b="1" dirty="0">
                <a:solidFill>
                  <a:schemeClr val="tx1"/>
                </a:solidFill>
              </a:rPr>
              <a:t>consectetur adipiscing elit</a:t>
            </a:r>
            <a:r>
              <a:rPr lang="en-US" sz="2200" dirty="0">
                <a:solidFill>
                  <a:schemeClr val="tx1"/>
                </a:solidFill>
              </a:rPr>
              <a:t>. Curabitur elementum posuere pretium. Quisque nibh dolor, dignissim ac dignissim ut, luctus ac urna. Aliquam aliquet non massa quis tincidunt. </a:t>
            </a:r>
            <a:r>
              <a:rPr lang="en-US" sz="2200" b="1" dirty="0">
                <a:solidFill>
                  <a:schemeClr val="tx1"/>
                </a:solidFill>
              </a:rPr>
              <a:t>Mauris ullamcorper</a:t>
            </a:r>
            <a:r>
              <a:rPr lang="en-US" sz="2200" dirty="0">
                <a:solidFill>
                  <a:schemeClr val="tx1"/>
                </a:solidFill>
              </a:rPr>
              <a:t> justo tristique dui posuere tincidunt. In nec lacus laoreet orci varius imperdiet sit amet in augue.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2A2FAF-A6CE-44D0-B7C3-0E5A7E9FE5B2}"/>
              </a:ext>
            </a:extLst>
          </p:cNvPr>
          <p:cNvSpPr/>
          <p:nvPr/>
        </p:nvSpPr>
        <p:spPr>
          <a:xfrm>
            <a:off x="3465519" y="10030078"/>
            <a:ext cx="936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Lorem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74D424-28E3-42FB-928B-4261A508F70F}"/>
              </a:ext>
            </a:extLst>
          </p:cNvPr>
          <p:cNvSpPr/>
          <p:nvPr/>
        </p:nvSpPr>
        <p:spPr>
          <a:xfrm>
            <a:off x="5366775" y="10030078"/>
            <a:ext cx="936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Lorem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402D01-78CF-4873-BABE-03EF6834E933}"/>
              </a:ext>
            </a:extLst>
          </p:cNvPr>
          <p:cNvSpPr/>
          <p:nvPr/>
        </p:nvSpPr>
        <p:spPr>
          <a:xfrm>
            <a:off x="7407242" y="10030078"/>
            <a:ext cx="936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Lorem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CB31C4-281D-4B1E-A5B8-C0BF0B024D9F}"/>
              </a:ext>
            </a:extLst>
          </p:cNvPr>
          <p:cNvSpPr/>
          <p:nvPr/>
        </p:nvSpPr>
        <p:spPr>
          <a:xfrm>
            <a:off x="9261442" y="10030078"/>
            <a:ext cx="936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Lorem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73FA9A-A2B5-4780-90D1-A9A18C92ACD6}"/>
              </a:ext>
            </a:extLst>
          </p:cNvPr>
          <p:cNvSpPr/>
          <p:nvPr/>
        </p:nvSpPr>
        <p:spPr>
          <a:xfrm>
            <a:off x="11255525" y="10030078"/>
            <a:ext cx="936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Lorem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643EA2-D459-4607-84BF-8AB2BA85DAAD}"/>
              </a:ext>
            </a:extLst>
          </p:cNvPr>
          <p:cNvSpPr/>
          <p:nvPr/>
        </p:nvSpPr>
        <p:spPr>
          <a:xfrm>
            <a:off x="13158929" y="10030078"/>
            <a:ext cx="936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Lorem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E80838-41B9-4743-80FE-8F4A948DA400}"/>
              </a:ext>
            </a:extLst>
          </p:cNvPr>
          <p:cNvSpPr/>
          <p:nvPr/>
        </p:nvSpPr>
        <p:spPr>
          <a:xfrm>
            <a:off x="15119035" y="10030078"/>
            <a:ext cx="936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Lorem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4EAE4E-C511-4900-9357-DEC50026420D}"/>
              </a:ext>
            </a:extLst>
          </p:cNvPr>
          <p:cNvSpPr/>
          <p:nvPr/>
        </p:nvSpPr>
        <p:spPr>
          <a:xfrm>
            <a:off x="16978861" y="10030078"/>
            <a:ext cx="9364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Lorem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F157D21-6CF8-417B-A57D-894298984F73}"/>
              </a:ext>
            </a:extLst>
          </p:cNvPr>
          <p:cNvSpPr/>
          <p:nvPr/>
        </p:nvSpPr>
        <p:spPr>
          <a:xfrm>
            <a:off x="18932405" y="10030078"/>
            <a:ext cx="9364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Lorem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B7962B-1B95-4DCD-897A-915051B2AD23}"/>
              </a:ext>
            </a:extLst>
          </p:cNvPr>
          <p:cNvSpPr/>
          <p:nvPr/>
        </p:nvSpPr>
        <p:spPr>
          <a:xfrm>
            <a:off x="20918481" y="10030078"/>
            <a:ext cx="9364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Lorem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8653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3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1445858898"/>
              </p:ext>
            </p:extLst>
          </p:nvPr>
        </p:nvGraphicFramePr>
        <p:xfrm>
          <a:off x="2014662" y="3545234"/>
          <a:ext cx="20552536" cy="69896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3" name="Straight Connector 12"/>
          <p:cNvCxnSpPr/>
          <p:nvPr/>
        </p:nvCxnSpPr>
        <p:spPr>
          <a:xfrm flipH="1">
            <a:off x="2340334" y="10932552"/>
            <a:ext cx="2022686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 txBox="1">
            <a:spLocks/>
          </p:cNvSpPr>
          <p:nvPr/>
        </p:nvSpPr>
        <p:spPr>
          <a:xfrm>
            <a:off x="2340334" y="11295187"/>
            <a:ext cx="20262924" cy="1221050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2200" dirty="0">
                <a:solidFill>
                  <a:schemeClr val="tx1"/>
                </a:solidFill>
              </a:rPr>
              <a:t>Lorem ipsum dolor sit amet, </a:t>
            </a:r>
            <a:r>
              <a:rPr lang="en-US" sz="2200" b="1" dirty="0">
                <a:solidFill>
                  <a:schemeClr val="tx1"/>
                </a:solidFill>
              </a:rPr>
              <a:t>consectetur adipiscing elit</a:t>
            </a:r>
            <a:r>
              <a:rPr lang="en-US" sz="2200" dirty="0">
                <a:solidFill>
                  <a:schemeClr val="tx1"/>
                </a:solidFill>
              </a:rPr>
              <a:t>. Curabitur elementum posuere pretium. Quisque nibh dolor, dignissim ac dignissim ut, luctus ac urna. Aliquam aliquet non massa quis tincidunt. </a:t>
            </a:r>
            <a:r>
              <a:rPr lang="en-US" sz="2200" b="1" dirty="0">
                <a:solidFill>
                  <a:schemeClr val="tx1"/>
                </a:solidFill>
              </a:rPr>
              <a:t>Mauris ullamcorper</a:t>
            </a:r>
            <a:r>
              <a:rPr lang="en-US" sz="2200" dirty="0">
                <a:solidFill>
                  <a:schemeClr val="tx1"/>
                </a:solidFill>
              </a:rPr>
              <a:t> justo tristique dui posuere tincidunt. In nec lacus laoreet orci varius imperdiet sit amet in augue.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13816-ACA1-492B-951F-24BBF6EB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Bar Chart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4947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Sub>
          <a:bldChart bld="category"/>
        </p:bldSub>
      </p:bldGraphic>
      <p:bldP spid="15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2567199" y="12878870"/>
            <a:ext cx="1018390" cy="437480"/>
            <a:chOff x="11014657" y="6520117"/>
            <a:chExt cx="636494" cy="273425"/>
          </a:xfrm>
        </p:grpSpPr>
        <p:sp>
          <p:nvSpPr>
            <p:cNvPr id="8" name="Rounded Rectangle 7"/>
            <p:cNvSpPr/>
            <p:nvPr/>
          </p:nvSpPr>
          <p:spPr>
            <a:xfrm>
              <a:off x="11382209" y="6524600"/>
              <a:ext cx="268942" cy="2689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1014657" y="6520117"/>
              <a:ext cx="268942" cy="2689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" name="Action Button: Back or Previous 3">
              <a:hlinkClick r:id="" action="ppaction://hlinkshowjump?jump=previousslide" highlightClick="1"/>
            </p:cNvPr>
            <p:cNvSpPr/>
            <p:nvPr/>
          </p:nvSpPr>
          <p:spPr>
            <a:xfrm>
              <a:off x="11037194" y="6568224"/>
              <a:ext cx="206063" cy="199622"/>
            </a:xfrm>
            <a:prstGeom prst="actionButtonBackPrevious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" name="Action Button: Forward or Next 5">
              <a:hlinkClick r:id="" action="ppaction://hlinkshowjump?jump=nextslide" highlightClick="1"/>
            </p:cNvPr>
            <p:cNvSpPr/>
            <p:nvPr/>
          </p:nvSpPr>
          <p:spPr>
            <a:xfrm>
              <a:off x="11429242" y="6568224"/>
              <a:ext cx="218941" cy="199623"/>
            </a:xfrm>
            <a:prstGeom prst="actionButtonForwardNex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8" name="Title 13"/>
          <p:cNvSpPr txBox="1">
            <a:spLocks/>
          </p:cNvSpPr>
          <p:nvPr/>
        </p:nvSpPr>
        <p:spPr>
          <a:xfrm>
            <a:off x="812799" y="965201"/>
            <a:ext cx="22342478" cy="1268950"/>
          </a:xfrm>
          <a:prstGeom prst="rect">
            <a:avLst/>
          </a:prstGeom>
        </p:spPr>
        <p:txBody>
          <a:bodyPr vert="horz" lIns="243840" tIns="121920" rIns="243840" bIns="121920" rtlCol="0" anchor="ctr">
            <a:noAutofit/>
          </a:bodyPr>
          <a:lstStyle/>
          <a:p>
            <a:pPr algn="ctr" defTabSz="1828800">
              <a:spcBef>
                <a:spcPct val="0"/>
              </a:spcBef>
              <a:defRPr/>
            </a:pPr>
            <a:r>
              <a:rPr lang="id-ID" sz="7200" dirty="0">
                <a:solidFill>
                  <a:prstClr val="white">
                    <a:lumMod val="50000"/>
                  </a:prstClr>
                </a:solidFill>
                <a:latin typeface="GeosansLight" panose="02000603020000020003"/>
              </a:rPr>
              <a:t>Lorem ipsum </a:t>
            </a:r>
          </a:p>
        </p:txBody>
      </p:sp>
      <p:graphicFrame>
        <p:nvGraphicFramePr>
          <p:cNvPr id="12" name="Chart 11"/>
          <p:cNvGraphicFramePr/>
          <p:nvPr/>
        </p:nvGraphicFramePr>
        <p:xfrm>
          <a:off x="12753901" y="4334438"/>
          <a:ext cx="10786306" cy="894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13464700" y="4663524"/>
            <a:ext cx="1684358" cy="1869066"/>
            <a:chOff x="892366" y="1276350"/>
            <a:chExt cx="631634" cy="700900"/>
          </a:xfrm>
        </p:grpSpPr>
        <p:sp>
          <p:nvSpPr>
            <p:cNvPr id="14" name="Freeform 1304"/>
            <p:cNvSpPr>
              <a:spLocks/>
            </p:cNvSpPr>
            <p:nvPr/>
          </p:nvSpPr>
          <p:spPr bwMode="auto">
            <a:xfrm>
              <a:off x="914400" y="1276350"/>
              <a:ext cx="609600" cy="700900"/>
            </a:xfrm>
            <a:custGeom>
              <a:avLst/>
              <a:gdLst/>
              <a:ahLst/>
              <a:cxnLst>
                <a:cxn ang="0">
                  <a:pos x="0" y="178"/>
                </a:cxn>
                <a:cxn ang="0">
                  <a:pos x="180" y="0"/>
                </a:cxn>
                <a:cxn ang="0">
                  <a:pos x="358" y="178"/>
                </a:cxn>
                <a:cxn ang="0">
                  <a:pos x="207" y="347"/>
                </a:cxn>
                <a:cxn ang="0">
                  <a:pos x="176" y="407"/>
                </a:cxn>
                <a:cxn ang="0">
                  <a:pos x="148" y="347"/>
                </a:cxn>
                <a:cxn ang="0">
                  <a:pos x="0" y="178"/>
                </a:cxn>
              </a:cxnLst>
              <a:rect l="0" t="0" r="r" b="b"/>
              <a:pathLst>
                <a:path w="358" h="407">
                  <a:moveTo>
                    <a:pt x="0" y="178"/>
                  </a:moveTo>
                  <a:cubicBezTo>
                    <a:pt x="0" y="80"/>
                    <a:pt x="80" y="0"/>
                    <a:pt x="180" y="0"/>
                  </a:cubicBezTo>
                  <a:cubicBezTo>
                    <a:pt x="278" y="0"/>
                    <a:pt x="358" y="80"/>
                    <a:pt x="358" y="178"/>
                  </a:cubicBezTo>
                  <a:cubicBezTo>
                    <a:pt x="358" y="263"/>
                    <a:pt x="293" y="334"/>
                    <a:pt x="207" y="347"/>
                  </a:cubicBezTo>
                  <a:cubicBezTo>
                    <a:pt x="176" y="407"/>
                    <a:pt x="176" y="407"/>
                    <a:pt x="176" y="40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63" y="331"/>
                    <a:pt x="0" y="260"/>
                    <a:pt x="0" y="17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64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892366" y="1374584"/>
              <a:ext cx="631634" cy="376361"/>
            </a:xfrm>
            <a:prstGeom prst="rect">
              <a:avLst/>
            </a:prstGeom>
          </p:spPr>
          <p:txBody>
            <a:bodyPr vert="horz" lIns="243840" tIns="121920" rIns="243840" bIns="1219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id-ID" sz="4800" spc="-400" dirty="0">
                  <a:solidFill>
                    <a:prstClr val="white">
                      <a:lumMod val="95000"/>
                    </a:prstClr>
                  </a:solidFill>
                  <a:latin typeface="GeosansLight" panose="02000603020000020003"/>
                  <a:ea typeface="Open Sans" pitchFamily="34" charset="0"/>
                  <a:cs typeface="Open Sans" pitchFamily="34" charset="0"/>
                </a:rPr>
                <a:t>2015</a:t>
              </a:r>
              <a:endParaRPr lang="en-US" sz="4800" spc="-400" dirty="0">
                <a:solidFill>
                  <a:prstClr val="white">
                    <a:lumMod val="95000"/>
                  </a:prstClr>
                </a:solidFill>
                <a:latin typeface="GeosansLight" panose="02000603020000020003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255873" y="4435589"/>
            <a:ext cx="1684358" cy="1869066"/>
            <a:chOff x="2568766" y="1276350"/>
            <a:chExt cx="631634" cy="700900"/>
          </a:xfrm>
        </p:grpSpPr>
        <p:sp>
          <p:nvSpPr>
            <p:cNvPr id="17" name="Freeform 1304"/>
            <p:cNvSpPr>
              <a:spLocks/>
            </p:cNvSpPr>
            <p:nvPr/>
          </p:nvSpPr>
          <p:spPr bwMode="auto">
            <a:xfrm>
              <a:off x="2590800" y="1276350"/>
              <a:ext cx="609600" cy="700900"/>
            </a:xfrm>
            <a:custGeom>
              <a:avLst/>
              <a:gdLst/>
              <a:ahLst/>
              <a:cxnLst>
                <a:cxn ang="0">
                  <a:pos x="0" y="178"/>
                </a:cxn>
                <a:cxn ang="0">
                  <a:pos x="180" y="0"/>
                </a:cxn>
                <a:cxn ang="0">
                  <a:pos x="358" y="178"/>
                </a:cxn>
                <a:cxn ang="0">
                  <a:pos x="207" y="347"/>
                </a:cxn>
                <a:cxn ang="0">
                  <a:pos x="176" y="407"/>
                </a:cxn>
                <a:cxn ang="0">
                  <a:pos x="148" y="347"/>
                </a:cxn>
                <a:cxn ang="0">
                  <a:pos x="0" y="178"/>
                </a:cxn>
              </a:cxnLst>
              <a:rect l="0" t="0" r="r" b="b"/>
              <a:pathLst>
                <a:path w="358" h="407">
                  <a:moveTo>
                    <a:pt x="0" y="178"/>
                  </a:moveTo>
                  <a:cubicBezTo>
                    <a:pt x="0" y="80"/>
                    <a:pt x="80" y="0"/>
                    <a:pt x="180" y="0"/>
                  </a:cubicBezTo>
                  <a:cubicBezTo>
                    <a:pt x="278" y="0"/>
                    <a:pt x="358" y="80"/>
                    <a:pt x="358" y="178"/>
                  </a:cubicBezTo>
                  <a:cubicBezTo>
                    <a:pt x="358" y="263"/>
                    <a:pt x="293" y="334"/>
                    <a:pt x="207" y="347"/>
                  </a:cubicBezTo>
                  <a:cubicBezTo>
                    <a:pt x="176" y="407"/>
                    <a:pt x="176" y="407"/>
                    <a:pt x="176" y="40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63" y="331"/>
                    <a:pt x="0" y="260"/>
                    <a:pt x="0" y="178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64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Content Placeholder 2"/>
            <p:cNvSpPr txBox="1">
              <a:spLocks/>
            </p:cNvSpPr>
            <p:nvPr/>
          </p:nvSpPr>
          <p:spPr>
            <a:xfrm>
              <a:off x="2568766" y="1378304"/>
              <a:ext cx="631634" cy="376361"/>
            </a:xfrm>
            <a:prstGeom prst="rect">
              <a:avLst/>
            </a:prstGeom>
          </p:spPr>
          <p:txBody>
            <a:bodyPr vert="horz" lIns="243840" tIns="121920" rIns="243840" bIns="1219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id-ID" sz="4800" spc="-400" dirty="0">
                  <a:solidFill>
                    <a:prstClr val="white">
                      <a:lumMod val="95000"/>
                    </a:prstClr>
                  </a:solidFill>
                  <a:latin typeface="GeosansLight" panose="02000603020000020003"/>
                  <a:ea typeface="Open Sans" pitchFamily="34" charset="0"/>
                  <a:cs typeface="Open Sans" pitchFamily="34" charset="0"/>
                </a:rPr>
                <a:t>2020</a:t>
              </a:r>
              <a:endParaRPr lang="en-US" sz="4800" spc="-400" dirty="0">
                <a:solidFill>
                  <a:prstClr val="white">
                    <a:lumMod val="95000"/>
                  </a:prstClr>
                </a:solidFill>
                <a:latin typeface="GeosansLight" panose="02000603020000020003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1046479" y="3501057"/>
            <a:ext cx="1684358" cy="1869066"/>
            <a:chOff x="4267200" y="1276350"/>
            <a:chExt cx="631634" cy="700900"/>
          </a:xfrm>
        </p:grpSpPr>
        <p:sp>
          <p:nvSpPr>
            <p:cNvPr id="20" name="Freeform 1304"/>
            <p:cNvSpPr>
              <a:spLocks/>
            </p:cNvSpPr>
            <p:nvPr/>
          </p:nvSpPr>
          <p:spPr bwMode="auto">
            <a:xfrm>
              <a:off x="4267200" y="1276350"/>
              <a:ext cx="609600" cy="700900"/>
            </a:xfrm>
            <a:custGeom>
              <a:avLst/>
              <a:gdLst/>
              <a:ahLst/>
              <a:cxnLst>
                <a:cxn ang="0">
                  <a:pos x="0" y="178"/>
                </a:cxn>
                <a:cxn ang="0">
                  <a:pos x="180" y="0"/>
                </a:cxn>
                <a:cxn ang="0">
                  <a:pos x="358" y="178"/>
                </a:cxn>
                <a:cxn ang="0">
                  <a:pos x="207" y="347"/>
                </a:cxn>
                <a:cxn ang="0">
                  <a:pos x="176" y="407"/>
                </a:cxn>
                <a:cxn ang="0">
                  <a:pos x="148" y="347"/>
                </a:cxn>
                <a:cxn ang="0">
                  <a:pos x="0" y="178"/>
                </a:cxn>
              </a:cxnLst>
              <a:rect l="0" t="0" r="r" b="b"/>
              <a:pathLst>
                <a:path w="358" h="407">
                  <a:moveTo>
                    <a:pt x="0" y="178"/>
                  </a:moveTo>
                  <a:cubicBezTo>
                    <a:pt x="0" y="80"/>
                    <a:pt x="80" y="0"/>
                    <a:pt x="180" y="0"/>
                  </a:cubicBezTo>
                  <a:cubicBezTo>
                    <a:pt x="278" y="0"/>
                    <a:pt x="358" y="80"/>
                    <a:pt x="358" y="178"/>
                  </a:cubicBezTo>
                  <a:cubicBezTo>
                    <a:pt x="358" y="263"/>
                    <a:pt x="293" y="334"/>
                    <a:pt x="207" y="347"/>
                  </a:cubicBezTo>
                  <a:cubicBezTo>
                    <a:pt x="176" y="407"/>
                    <a:pt x="176" y="407"/>
                    <a:pt x="176" y="40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63" y="331"/>
                    <a:pt x="0" y="260"/>
                    <a:pt x="0" y="178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64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Content Placeholder 2"/>
            <p:cNvSpPr txBox="1">
              <a:spLocks/>
            </p:cNvSpPr>
            <p:nvPr/>
          </p:nvSpPr>
          <p:spPr>
            <a:xfrm>
              <a:off x="4267200" y="1363567"/>
              <a:ext cx="631634" cy="376361"/>
            </a:xfrm>
            <a:prstGeom prst="rect">
              <a:avLst/>
            </a:prstGeom>
          </p:spPr>
          <p:txBody>
            <a:bodyPr vert="horz" lIns="243840" tIns="121920" rIns="243840" bIns="1219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1828800">
                <a:buNone/>
              </a:pPr>
              <a:r>
                <a:rPr lang="id-ID" sz="4800" spc="-400" dirty="0">
                  <a:solidFill>
                    <a:prstClr val="white">
                      <a:lumMod val="95000"/>
                    </a:prstClr>
                  </a:solidFill>
                  <a:latin typeface="GeosansLight" panose="02000603020000020003"/>
                  <a:ea typeface="Open Sans" pitchFamily="34" charset="0"/>
                  <a:cs typeface="Open Sans" pitchFamily="34" charset="0"/>
                </a:rPr>
                <a:t>2025</a:t>
              </a:r>
              <a:endParaRPr lang="en-US" sz="4800" spc="-400" dirty="0">
                <a:solidFill>
                  <a:prstClr val="white">
                    <a:lumMod val="95000"/>
                  </a:prstClr>
                </a:solidFill>
                <a:latin typeface="GeosansLight" panose="02000603020000020003"/>
                <a:ea typeface="Open Sans" pitchFamily="34" charset="0"/>
                <a:cs typeface="Open Sans" pitchFamily="34" charset="0"/>
              </a:endParaRPr>
            </a:p>
          </p:txBody>
        </p:sp>
      </p:grpSp>
      <p:sp>
        <p:nvSpPr>
          <p:cNvPr id="26" name="Rounded Rectangle 25"/>
          <p:cNvSpPr/>
          <p:nvPr/>
        </p:nvSpPr>
        <p:spPr>
          <a:xfrm>
            <a:off x="1291228" y="7758799"/>
            <a:ext cx="5952661" cy="38404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64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1291228" y="7758799"/>
            <a:ext cx="5568618" cy="384042"/>
          </a:xfrm>
          <a:prstGeom prst="round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64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1291228" y="8857079"/>
            <a:ext cx="5952661" cy="38404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64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1291228" y="8857079"/>
            <a:ext cx="3264362" cy="384042"/>
          </a:xfrm>
          <a:prstGeom prst="roundRect">
            <a:avLst/>
          </a:prstGeom>
          <a:solidFill>
            <a:schemeClr val="accent4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64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1291228" y="10076598"/>
            <a:ext cx="5952661" cy="38404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64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1291228" y="10076598"/>
            <a:ext cx="4097258" cy="384042"/>
          </a:xfrm>
          <a:prstGeom prst="roundRect">
            <a:avLst/>
          </a:prstGeom>
          <a:solidFill>
            <a:schemeClr val="accent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64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1291228" y="11259714"/>
            <a:ext cx="5952661" cy="38404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64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1291228" y="11259712"/>
            <a:ext cx="4608512" cy="384042"/>
          </a:xfrm>
          <a:prstGeom prst="roundRect">
            <a:avLst/>
          </a:prstGeom>
          <a:solidFill>
            <a:schemeClr val="accent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64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" name="Title 13"/>
          <p:cNvSpPr txBox="1">
            <a:spLocks/>
          </p:cNvSpPr>
          <p:nvPr/>
        </p:nvSpPr>
        <p:spPr>
          <a:xfrm>
            <a:off x="1034393" y="6290422"/>
            <a:ext cx="6720746" cy="738665"/>
          </a:xfrm>
          <a:prstGeom prst="rect">
            <a:avLst/>
          </a:prstGeom>
        </p:spPr>
        <p:txBody>
          <a:bodyPr vert="horz" lIns="243840" tIns="121920" rIns="243840" bIns="121920" rtlCol="0" anchor="ctr">
            <a:sp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defTabSz="1828800"/>
            <a:r>
              <a:rPr lang="id-ID" dirty="0">
                <a:solidFill>
                  <a:prstClr val="black">
                    <a:lumMod val="65000"/>
                    <a:lumOff val="35000"/>
                  </a:prstClr>
                </a:solidFill>
                <a:latin typeface="GeosansLight" panose="02000603020000020003"/>
                <a:ea typeface="Open Sans" pitchFamily="34" charset="0"/>
                <a:cs typeface="Open Sans" pitchFamily="34" charset="0"/>
              </a:rPr>
              <a:t>PERFORMANCE</a:t>
            </a:r>
            <a:endParaRPr lang="en-US" dirty="0">
              <a:solidFill>
                <a:prstClr val="black">
                  <a:lumMod val="65000"/>
                  <a:lumOff val="35000"/>
                </a:prstClr>
              </a:solidFill>
              <a:latin typeface="GeosansLight" panose="02000603020000020003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7" name="Content Placeholder 2"/>
          <p:cNvSpPr txBox="1">
            <a:spLocks/>
          </p:cNvSpPr>
          <p:nvPr/>
        </p:nvSpPr>
        <p:spPr>
          <a:xfrm>
            <a:off x="1140510" y="7143780"/>
            <a:ext cx="2966224" cy="656462"/>
          </a:xfrm>
          <a:prstGeom prst="rect">
            <a:avLst/>
          </a:prstGeom>
        </p:spPr>
        <p:txBody>
          <a:bodyPr vert="horz" lIns="243840" tIns="121920" rIns="243840" bIns="1219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666" b="1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Lorem ipsum </a:t>
            </a:r>
            <a:endParaRPr lang="en-US" sz="2666" b="1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1140510" y="8291382"/>
            <a:ext cx="2966224" cy="656462"/>
          </a:xfrm>
          <a:prstGeom prst="rect">
            <a:avLst/>
          </a:prstGeom>
        </p:spPr>
        <p:txBody>
          <a:bodyPr vert="horz" lIns="243840" tIns="121920" rIns="243840" bIns="1219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666" b="1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Lorem ipsum </a:t>
            </a:r>
            <a:endParaRPr lang="en-US" sz="2666" b="1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39" name="Content Placeholder 2"/>
          <p:cNvSpPr txBox="1">
            <a:spLocks/>
          </p:cNvSpPr>
          <p:nvPr/>
        </p:nvSpPr>
        <p:spPr>
          <a:xfrm>
            <a:off x="1140510" y="9476797"/>
            <a:ext cx="2966224" cy="656462"/>
          </a:xfrm>
          <a:prstGeom prst="rect">
            <a:avLst/>
          </a:prstGeom>
        </p:spPr>
        <p:txBody>
          <a:bodyPr vert="horz" lIns="243840" tIns="121920" rIns="243840" bIns="1219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666" b="1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Lorem ipsum </a:t>
            </a:r>
            <a:endParaRPr lang="en-US" sz="2666" b="1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1140510" y="10689620"/>
            <a:ext cx="2966224" cy="656462"/>
          </a:xfrm>
          <a:prstGeom prst="rect">
            <a:avLst/>
          </a:prstGeom>
        </p:spPr>
        <p:txBody>
          <a:bodyPr vert="horz" lIns="243840" tIns="121920" rIns="243840" bIns="1219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id-ID" sz="2666" b="1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Lorem ipsum </a:t>
            </a:r>
            <a:endParaRPr lang="en-US" sz="2666" b="1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56005" y="3067532"/>
            <a:ext cx="3853300" cy="830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4800" dirty="0">
                <a:solidFill>
                  <a:prstClr val="black">
                    <a:lumMod val="65000"/>
                    <a:lumOff val="35000"/>
                  </a:prstClr>
                </a:solidFill>
                <a:latin typeface="GeosansLight" panose="02000603020000020003" pitchFamily="2" charset="0"/>
              </a:rPr>
              <a:t>SUCCESS STEP </a:t>
            </a:r>
            <a:endParaRPr lang="en-US" sz="4800" dirty="0">
              <a:solidFill>
                <a:prstClr val="black">
                  <a:lumMod val="65000"/>
                  <a:lumOff val="35000"/>
                </a:prstClr>
              </a:solidFill>
              <a:latin typeface="GeosansLight" panose="02000603020000020003" pitchFamily="2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068969" y="3921964"/>
            <a:ext cx="9843308" cy="176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ts val="3300"/>
              </a:lnSpc>
              <a:spcAft>
                <a:spcPts val="3000"/>
              </a:spcAft>
            </a:pP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Lorem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ipsum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dolor sit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amet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consectetur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elit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. Nam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viverra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euismod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odio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gravida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pellentesque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urna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varius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vitae.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Sed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dui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lorem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in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et,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interdum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nec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metus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.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Mauris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ultricies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justo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eu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convallis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placerat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felis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enim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latin typeface="Calibri" panose="020F0502020204030204"/>
                <a:ea typeface="Times New Roman" panose="02020603050405020304" pitchFamily="18" charset="0"/>
              </a:rPr>
              <a:t>ornare</a:t>
            </a:r>
            <a:r>
              <a:rPr lang="en-US" sz="2400" dirty="0">
                <a:latin typeface="Calibri" panose="020F0502020204030204"/>
                <a:ea typeface="Times New Roman" panose="02020603050405020304" pitchFamily="18" charset="0"/>
              </a:rPr>
              <a:t> nisi</a:t>
            </a:r>
            <a:r>
              <a:rPr lang="id-ID" sz="2400" dirty="0">
                <a:latin typeface="Calibri" panose="020F0502020204030204"/>
                <a:ea typeface="Times New Roman" panose="02020603050405020304" pitchFamily="18" charset="0"/>
              </a:rPr>
              <a:t>.</a:t>
            </a:r>
            <a:endParaRPr lang="en-US" sz="2400" dirty="0">
              <a:latin typeface="Calibri" panose="020F0502020204030204"/>
              <a:ea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3551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Graphic spid="12" grpId="0">
        <p:bldAsOne/>
      </p:bldGraphic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3"/>
          <p:cNvSpPr txBox="1">
            <a:spLocks/>
          </p:cNvSpPr>
          <p:nvPr/>
        </p:nvSpPr>
        <p:spPr>
          <a:xfrm>
            <a:off x="812799" y="965201"/>
            <a:ext cx="22342478" cy="1268950"/>
          </a:xfrm>
          <a:prstGeom prst="rect">
            <a:avLst/>
          </a:prstGeom>
        </p:spPr>
        <p:txBody>
          <a:bodyPr vert="horz" lIns="243840" tIns="121920" rIns="243840" bIns="121920" rtlCol="0" anchor="ctr">
            <a:noAutofit/>
          </a:bodyPr>
          <a:lstStyle/>
          <a:p>
            <a:pPr algn="ctr" defTabSz="1828800">
              <a:spcBef>
                <a:spcPct val="0"/>
              </a:spcBef>
              <a:defRPr/>
            </a:pPr>
            <a:r>
              <a:rPr lang="id-ID" sz="7200" dirty="0">
                <a:latin typeface="GeosansLight" panose="02000603020000020003"/>
              </a:rPr>
              <a:t>Scatter Smooth</a:t>
            </a:r>
            <a:endParaRPr lang="en-US" sz="7200" dirty="0">
              <a:latin typeface="GeosansLight" panose="02000603020000020003"/>
            </a:endParaRPr>
          </a:p>
        </p:txBody>
      </p:sp>
      <p:graphicFrame>
        <p:nvGraphicFramePr>
          <p:cNvPr id="12" name="Chart 11"/>
          <p:cNvGraphicFramePr/>
          <p:nvPr/>
        </p:nvGraphicFramePr>
        <p:xfrm>
          <a:off x="2730321" y="3863663"/>
          <a:ext cx="17721330" cy="6980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2064767" y="11657821"/>
            <a:ext cx="19838538" cy="1221050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2200" dirty="0">
                <a:solidFill>
                  <a:schemeClr val="tx1"/>
                </a:solidFill>
              </a:rPr>
              <a:t>Lorem ipsum dolor sit amet, </a:t>
            </a:r>
            <a:r>
              <a:rPr lang="en-US" sz="2200" b="1" dirty="0">
                <a:solidFill>
                  <a:schemeClr val="tx1"/>
                </a:solidFill>
              </a:rPr>
              <a:t>consectetur adipiscing elit</a:t>
            </a:r>
            <a:r>
              <a:rPr lang="en-US" sz="2200" dirty="0">
                <a:solidFill>
                  <a:schemeClr val="tx1"/>
                </a:solidFill>
              </a:rPr>
              <a:t>. Curabitur elementum posuere pretium. Quisque nibh dolor, dignissim ac dignissim ut, luctus ac urna. Aliquam aliquet non massa quis tincidunt. </a:t>
            </a:r>
            <a:r>
              <a:rPr lang="en-US" sz="2200" b="1" dirty="0">
                <a:solidFill>
                  <a:schemeClr val="tx1"/>
                </a:solidFill>
              </a:rPr>
              <a:t>Mauris ullamcorper</a:t>
            </a:r>
            <a:r>
              <a:rPr lang="en-US" sz="2200" dirty="0">
                <a:solidFill>
                  <a:schemeClr val="tx1"/>
                </a:solidFill>
              </a:rPr>
              <a:t> justo tristique dui posuere tincidunt. In nec lacus laoreet orci varius imperdiet sit amet in augue.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7748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Graphic spid="12" grpId="0">
        <p:bldAsOne/>
      </p:bldGraphic>
      <p:bldP spid="13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/>
          <p:cNvGraphicFramePr/>
          <p:nvPr/>
        </p:nvGraphicFramePr>
        <p:xfrm>
          <a:off x="2730321" y="3863663"/>
          <a:ext cx="17721330" cy="6980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2064767" y="11657821"/>
            <a:ext cx="19838538" cy="1221050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2200" dirty="0">
                <a:solidFill>
                  <a:schemeClr val="tx1"/>
                </a:solidFill>
              </a:rPr>
              <a:t>Lorem ipsum dolor sit amet, </a:t>
            </a:r>
            <a:r>
              <a:rPr lang="en-US" sz="2200" b="1" dirty="0">
                <a:solidFill>
                  <a:schemeClr val="tx1"/>
                </a:solidFill>
              </a:rPr>
              <a:t>consectetur adipiscing elit</a:t>
            </a:r>
            <a:r>
              <a:rPr lang="en-US" sz="2200" dirty="0">
                <a:solidFill>
                  <a:schemeClr val="tx1"/>
                </a:solidFill>
              </a:rPr>
              <a:t>. Curabitur elementum posuere pretium. Quisque nibh dolor, dignissim ac dignissim ut, luctus ac urna. Aliquam aliquet non massa quis tincidunt. </a:t>
            </a:r>
            <a:r>
              <a:rPr lang="en-US" sz="2200" b="1" dirty="0">
                <a:solidFill>
                  <a:schemeClr val="tx1"/>
                </a:solidFill>
              </a:rPr>
              <a:t>Mauris ullamcorper</a:t>
            </a:r>
            <a:r>
              <a:rPr lang="en-US" sz="2200" dirty="0">
                <a:solidFill>
                  <a:schemeClr val="tx1"/>
                </a:solidFill>
              </a:rPr>
              <a:t> justo tristique dui posuere tincidunt. In nec lacus laoreet orci varius imperdiet sit amet in augue.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2A5CBD-2676-4CDE-B4DF-C7494F3FF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Lorem ipsum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645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  <p:bldP spid="13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 7"/>
          <p:cNvSpPr>
            <a:spLocks/>
          </p:cNvSpPr>
          <p:nvPr/>
        </p:nvSpPr>
        <p:spPr bwMode="auto">
          <a:xfrm>
            <a:off x="2310754" y="5154835"/>
            <a:ext cx="2980268" cy="3259630"/>
          </a:xfrm>
          <a:custGeom>
            <a:avLst/>
            <a:gdLst>
              <a:gd name="T0" fmla="*/ 684 w 1368"/>
              <a:gd name="T1" fmla="*/ 0 h 1895"/>
              <a:gd name="T2" fmla="*/ 711 w 1368"/>
              <a:gd name="T3" fmla="*/ 4 h 1895"/>
              <a:gd name="T4" fmla="*/ 738 w 1368"/>
              <a:gd name="T5" fmla="*/ 17 h 1895"/>
              <a:gd name="T6" fmla="*/ 765 w 1368"/>
              <a:gd name="T7" fmla="*/ 38 h 1895"/>
              <a:gd name="T8" fmla="*/ 790 w 1368"/>
              <a:gd name="T9" fmla="*/ 70 h 1895"/>
              <a:gd name="T10" fmla="*/ 816 w 1368"/>
              <a:gd name="T11" fmla="*/ 108 h 1895"/>
              <a:gd name="T12" fmla="*/ 840 w 1368"/>
              <a:gd name="T13" fmla="*/ 155 h 1895"/>
              <a:gd name="T14" fmla="*/ 863 w 1368"/>
              <a:gd name="T15" fmla="*/ 212 h 1895"/>
              <a:gd name="T16" fmla="*/ 884 w 1368"/>
              <a:gd name="T17" fmla="*/ 275 h 1895"/>
              <a:gd name="T18" fmla="*/ 1368 w 1368"/>
              <a:gd name="T19" fmla="*/ 1895 h 1895"/>
              <a:gd name="T20" fmla="*/ 0 w 1368"/>
              <a:gd name="T21" fmla="*/ 1895 h 1895"/>
              <a:gd name="T22" fmla="*/ 485 w 1368"/>
              <a:gd name="T23" fmla="*/ 275 h 1895"/>
              <a:gd name="T24" fmla="*/ 507 w 1368"/>
              <a:gd name="T25" fmla="*/ 212 h 1895"/>
              <a:gd name="T26" fmla="*/ 529 w 1368"/>
              <a:gd name="T27" fmla="*/ 155 h 1895"/>
              <a:gd name="T28" fmla="*/ 553 w 1368"/>
              <a:gd name="T29" fmla="*/ 108 h 1895"/>
              <a:gd name="T30" fmla="*/ 577 w 1368"/>
              <a:gd name="T31" fmla="*/ 70 h 1895"/>
              <a:gd name="T32" fmla="*/ 604 w 1368"/>
              <a:gd name="T33" fmla="*/ 38 h 1895"/>
              <a:gd name="T34" fmla="*/ 630 w 1368"/>
              <a:gd name="T35" fmla="*/ 17 h 1895"/>
              <a:gd name="T36" fmla="*/ 657 w 1368"/>
              <a:gd name="T37" fmla="*/ 4 h 1895"/>
              <a:gd name="T38" fmla="*/ 684 w 1368"/>
              <a:gd name="T39" fmla="*/ 0 h 1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368" h="1895">
                <a:moveTo>
                  <a:pt x="684" y="0"/>
                </a:moveTo>
                <a:lnTo>
                  <a:pt x="711" y="4"/>
                </a:lnTo>
                <a:lnTo>
                  <a:pt x="738" y="17"/>
                </a:lnTo>
                <a:lnTo>
                  <a:pt x="765" y="38"/>
                </a:lnTo>
                <a:lnTo>
                  <a:pt x="790" y="70"/>
                </a:lnTo>
                <a:lnTo>
                  <a:pt x="816" y="108"/>
                </a:lnTo>
                <a:lnTo>
                  <a:pt x="840" y="155"/>
                </a:lnTo>
                <a:lnTo>
                  <a:pt x="863" y="212"/>
                </a:lnTo>
                <a:lnTo>
                  <a:pt x="884" y="275"/>
                </a:lnTo>
                <a:lnTo>
                  <a:pt x="1368" y="1895"/>
                </a:lnTo>
                <a:lnTo>
                  <a:pt x="0" y="1895"/>
                </a:lnTo>
                <a:lnTo>
                  <a:pt x="485" y="275"/>
                </a:lnTo>
                <a:lnTo>
                  <a:pt x="507" y="212"/>
                </a:lnTo>
                <a:lnTo>
                  <a:pt x="529" y="155"/>
                </a:lnTo>
                <a:lnTo>
                  <a:pt x="553" y="108"/>
                </a:lnTo>
                <a:lnTo>
                  <a:pt x="577" y="70"/>
                </a:lnTo>
                <a:lnTo>
                  <a:pt x="604" y="38"/>
                </a:lnTo>
                <a:lnTo>
                  <a:pt x="630" y="17"/>
                </a:lnTo>
                <a:lnTo>
                  <a:pt x="657" y="4"/>
                </a:lnTo>
                <a:lnTo>
                  <a:pt x="684" y="0"/>
                </a:lnTo>
                <a:close/>
              </a:path>
            </a:pathLst>
          </a:custGeom>
          <a:solidFill>
            <a:srgbClr val="54BE71">
              <a:alpha val="8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/>
          </a:p>
        </p:txBody>
      </p:sp>
      <p:sp>
        <p:nvSpPr>
          <p:cNvPr id="68" name="Freeform 8"/>
          <p:cNvSpPr>
            <a:spLocks/>
          </p:cNvSpPr>
          <p:nvPr/>
        </p:nvSpPr>
        <p:spPr bwMode="auto">
          <a:xfrm>
            <a:off x="3755142" y="4508069"/>
            <a:ext cx="2978092" cy="3906398"/>
          </a:xfrm>
          <a:custGeom>
            <a:avLst/>
            <a:gdLst>
              <a:gd name="T0" fmla="*/ 696 w 1367"/>
              <a:gd name="T1" fmla="*/ 0 h 2271"/>
              <a:gd name="T2" fmla="*/ 722 w 1367"/>
              <a:gd name="T3" fmla="*/ 8 h 2271"/>
              <a:gd name="T4" fmla="*/ 747 w 1367"/>
              <a:gd name="T5" fmla="*/ 27 h 2271"/>
              <a:gd name="T6" fmla="*/ 771 w 1367"/>
              <a:gd name="T7" fmla="*/ 54 h 2271"/>
              <a:gd name="T8" fmla="*/ 795 w 1367"/>
              <a:gd name="T9" fmla="*/ 91 h 2271"/>
              <a:gd name="T10" fmla="*/ 820 w 1367"/>
              <a:gd name="T11" fmla="*/ 136 h 2271"/>
              <a:gd name="T12" fmla="*/ 841 w 1367"/>
              <a:gd name="T13" fmla="*/ 191 h 2271"/>
              <a:gd name="T14" fmla="*/ 862 w 1367"/>
              <a:gd name="T15" fmla="*/ 255 h 2271"/>
              <a:gd name="T16" fmla="*/ 883 w 1367"/>
              <a:gd name="T17" fmla="*/ 329 h 2271"/>
              <a:gd name="T18" fmla="*/ 1367 w 1367"/>
              <a:gd name="T19" fmla="*/ 2271 h 2271"/>
              <a:gd name="T20" fmla="*/ 0 w 1367"/>
              <a:gd name="T21" fmla="*/ 2271 h 2271"/>
              <a:gd name="T22" fmla="*/ 483 w 1367"/>
              <a:gd name="T23" fmla="*/ 329 h 2271"/>
              <a:gd name="T24" fmla="*/ 503 w 1367"/>
              <a:gd name="T25" fmla="*/ 255 h 2271"/>
              <a:gd name="T26" fmla="*/ 524 w 1367"/>
              <a:gd name="T27" fmla="*/ 191 h 2271"/>
              <a:gd name="T28" fmla="*/ 547 w 1367"/>
              <a:gd name="T29" fmla="*/ 136 h 2271"/>
              <a:gd name="T30" fmla="*/ 571 w 1367"/>
              <a:gd name="T31" fmla="*/ 91 h 2271"/>
              <a:gd name="T32" fmla="*/ 595 w 1367"/>
              <a:gd name="T33" fmla="*/ 54 h 2271"/>
              <a:gd name="T34" fmla="*/ 619 w 1367"/>
              <a:gd name="T35" fmla="*/ 27 h 2271"/>
              <a:gd name="T36" fmla="*/ 645 w 1367"/>
              <a:gd name="T37" fmla="*/ 8 h 2271"/>
              <a:gd name="T38" fmla="*/ 671 w 1367"/>
              <a:gd name="T39" fmla="*/ 0 h 2271"/>
              <a:gd name="T40" fmla="*/ 696 w 1367"/>
              <a:gd name="T41" fmla="*/ 0 h 2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367" h="2271">
                <a:moveTo>
                  <a:pt x="696" y="0"/>
                </a:moveTo>
                <a:lnTo>
                  <a:pt x="722" y="8"/>
                </a:lnTo>
                <a:lnTo>
                  <a:pt x="747" y="27"/>
                </a:lnTo>
                <a:lnTo>
                  <a:pt x="771" y="54"/>
                </a:lnTo>
                <a:lnTo>
                  <a:pt x="795" y="91"/>
                </a:lnTo>
                <a:lnTo>
                  <a:pt x="820" y="136"/>
                </a:lnTo>
                <a:lnTo>
                  <a:pt x="841" y="191"/>
                </a:lnTo>
                <a:lnTo>
                  <a:pt x="862" y="255"/>
                </a:lnTo>
                <a:lnTo>
                  <a:pt x="883" y="329"/>
                </a:lnTo>
                <a:lnTo>
                  <a:pt x="1367" y="2271"/>
                </a:lnTo>
                <a:lnTo>
                  <a:pt x="0" y="2271"/>
                </a:lnTo>
                <a:lnTo>
                  <a:pt x="483" y="329"/>
                </a:lnTo>
                <a:lnTo>
                  <a:pt x="503" y="255"/>
                </a:lnTo>
                <a:lnTo>
                  <a:pt x="524" y="191"/>
                </a:lnTo>
                <a:lnTo>
                  <a:pt x="547" y="136"/>
                </a:lnTo>
                <a:lnTo>
                  <a:pt x="571" y="91"/>
                </a:lnTo>
                <a:lnTo>
                  <a:pt x="595" y="54"/>
                </a:lnTo>
                <a:lnTo>
                  <a:pt x="619" y="27"/>
                </a:lnTo>
                <a:lnTo>
                  <a:pt x="645" y="8"/>
                </a:lnTo>
                <a:lnTo>
                  <a:pt x="671" y="0"/>
                </a:lnTo>
                <a:lnTo>
                  <a:pt x="696" y="0"/>
                </a:lnTo>
                <a:close/>
              </a:path>
            </a:pathLst>
          </a:custGeom>
          <a:solidFill>
            <a:schemeClr val="accent3">
              <a:alpha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/>
          </a:p>
        </p:txBody>
      </p:sp>
      <p:sp>
        <p:nvSpPr>
          <p:cNvPr id="69" name="Freeform 9"/>
          <p:cNvSpPr>
            <a:spLocks/>
          </p:cNvSpPr>
          <p:nvPr/>
        </p:nvSpPr>
        <p:spPr bwMode="auto">
          <a:xfrm>
            <a:off x="5195168" y="5514340"/>
            <a:ext cx="2978092" cy="2900124"/>
          </a:xfrm>
          <a:custGeom>
            <a:avLst/>
            <a:gdLst>
              <a:gd name="T0" fmla="*/ 669 w 1367"/>
              <a:gd name="T1" fmla="*/ 0 h 1686"/>
              <a:gd name="T2" fmla="*/ 699 w 1367"/>
              <a:gd name="T3" fmla="*/ 0 h 1686"/>
              <a:gd name="T4" fmla="*/ 727 w 1367"/>
              <a:gd name="T5" fmla="*/ 8 h 1686"/>
              <a:gd name="T6" fmla="*/ 756 w 1367"/>
              <a:gd name="T7" fmla="*/ 25 h 1686"/>
              <a:gd name="T8" fmla="*/ 783 w 1367"/>
              <a:gd name="T9" fmla="*/ 52 h 1686"/>
              <a:gd name="T10" fmla="*/ 810 w 1367"/>
              <a:gd name="T11" fmla="*/ 86 h 1686"/>
              <a:gd name="T12" fmla="*/ 837 w 1367"/>
              <a:gd name="T13" fmla="*/ 130 h 1686"/>
              <a:gd name="T14" fmla="*/ 861 w 1367"/>
              <a:gd name="T15" fmla="*/ 183 h 1686"/>
              <a:gd name="T16" fmla="*/ 883 w 1367"/>
              <a:gd name="T17" fmla="*/ 244 h 1686"/>
              <a:gd name="T18" fmla="*/ 1367 w 1367"/>
              <a:gd name="T19" fmla="*/ 1686 h 1686"/>
              <a:gd name="T20" fmla="*/ 0 w 1367"/>
              <a:gd name="T21" fmla="*/ 1686 h 1686"/>
              <a:gd name="T22" fmla="*/ 485 w 1367"/>
              <a:gd name="T23" fmla="*/ 244 h 1686"/>
              <a:gd name="T24" fmla="*/ 508 w 1367"/>
              <a:gd name="T25" fmla="*/ 183 h 1686"/>
              <a:gd name="T26" fmla="*/ 532 w 1367"/>
              <a:gd name="T27" fmla="*/ 130 h 1686"/>
              <a:gd name="T28" fmla="*/ 557 w 1367"/>
              <a:gd name="T29" fmla="*/ 86 h 1686"/>
              <a:gd name="T30" fmla="*/ 584 w 1367"/>
              <a:gd name="T31" fmla="*/ 52 h 1686"/>
              <a:gd name="T32" fmla="*/ 612 w 1367"/>
              <a:gd name="T33" fmla="*/ 25 h 1686"/>
              <a:gd name="T34" fmla="*/ 641 w 1367"/>
              <a:gd name="T35" fmla="*/ 8 h 1686"/>
              <a:gd name="T36" fmla="*/ 669 w 1367"/>
              <a:gd name="T37" fmla="*/ 0 h 1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67" h="1686">
                <a:moveTo>
                  <a:pt x="669" y="0"/>
                </a:moveTo>
                <a:lnTo>
                  <a:pt x="699" y="0"/>
                </a:lnTo>
                <a:lnTo>
                  <a:pt x="727" y="8"/>
                </a:lnTo>
                <a:lnTo>
                  <a:pt x="756" y="25"/>
                </a:lnTo>
                <a:lnTo>
                  <a:pt x="783" y="52"/>
                </a:lnTo>
                <a:lnTo>
                  <a:pt x="810" y="86"/>
                </a:lnTo>
                <a:lnTo>
                  <a:pt x="837" y="130"/>
                </a:lnTo>
                <a:lnTo>
                  <a:pt x="861" y="183"/>
                </a:lnTo>
                <a:lnTo>
                  <a:pt x="883" y="244"/>
                </a:lnTo>
                <a:lnTo>
                  <a:pt x="1367" y="1686"/>
                </a:lnTo>
                <a:lnTo>
                  <a:pt x="0" y="1686"/>
                </a:lnTo>
                <a:lnTo>
                  <a:pt x="485" y="244"/>
                </a:lnTo>
                <a:lnTo>
                  <a:pt x="508" y="183"/>
                </a:lnTo>
                <a:lnTo>
                  <a:pt x="532" y="130"/>
                </a:lnTo>
                <a:lnTo>
                  <a:pt x="557" y="86"/>
                </a:lnTo>
                <a:lnTo>
                  <a:pt x="584" y="52"/>
                </a:lnTo>
                <a:lnTo>
                  <a:pt x="612" y="25"/>
                </a:lnTo>
                <a:lnTo>
                  <a:pt x="641" y="8"/>
                </a:lnTo>
                <a:lnTo>
                  <a:pt x="669" y="0"/>
                </a:lnTo>
                <a:close/>
              </a:path>
            </a:pathLst>
          </a:custGeom>
          <a:solidFill>
            <a:schemeClr val="accent5">
              <a:alpha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/>
          </a:p>
        </p:txBody>
      </p:sp>
      <p:sp>
        <p:nvSpPr>
          <p:cNvPr id="70" name="TextBox 69"/>
          <p:cNvSpPr txBox="1"/>
          <p:nvPr/>
        </p:nvSpPr>
        <p:spPr>
          <a:xfrm>
            <a:off x="3380741" y="4515809"/>
            <a:ext cx="840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GB" sz="2400" dirty="0"/>
              <a:t>40%</a:t>
            </a:r>
            <a:endParaRPr lang="en-US" sz="2400" dirty="0"/>
          </a:p>
        </p:txBody>
      </p:sp>
      <p:sp>
        <p:nvSpPr>
          <p:cNvPr id="76" name="Freeform 7"/>
          <p:cNvSpPr>
            <a:spLocks/>
          </p:cNvSpPr>
          <p:nvPr/>
        </p:nvSpPr>
        <p:spPr bwMode="auto">
          <a:xfrm>
            <a:off x="9260746" y="3866669"/>
            <a:ext cx="2980268" cy="4547796"/>
          </a:xfrm>
          <a:custGeom>
            <a:avLst/>
            <a:gdLst>
              <a:gd name="T0" fmla="*/ 684 w 1368"/>
              <a:gd name="T1" fmla="*/ 0 h 1895"/>
              <a:gd name="T2" fmla="*/ 711 w 1368"/>
              <a:gd name="T3" fmla="*/ 4 h 1895"/>
              <a:gd name="T4" fmla="*/ 738 w 1368"/>
              <a:gd name="T5" fmla="*/ 17 h 1895"/>
              <a:gd name="T6" fmla="*/ 765 w 1368"/>
              <a:gd name="T7" fmla="*/ 38 h 1895"/>
              <a:gd name="T8" fmla="*/ 790 w 1368"/>
              <a:gd name="T9" fmla="*/ 70 h 1895"/>
              <a:gd name="T10" fmla="*/ 816 w 1368"/>
              <a:gd name="T11" fmla="*/ 108 h 1895"/>
              <a:gd name="T12" fmla="*/ 840 w 1368"/>
              <a:gd name="T13" fmla="*/ 155 h 1895"/>
              <a:gd name="T14" fmla="*/ 863 w 1368"/>
              <a:gd name="T15" fmla="*/ 212 h 1895"/>
              <a:gd name="T16" fmla="*/ 884 w 1368"/>
              <a:gd name="T17" fmla="*/ 275 h 1895"/>
              <a:gd name="T18" fmla="*/ 1368 w 1368"/>
              <a:gd name="T19" fmla="*/ 1895 h 1895"/>
              <a:gd name="T20" fmla="*/ 0 w 1368"/>
              <a:gd name="T21" fmla="*/ 1895 h 1895"/>
              <a:gd name="T22" fmla="*/ 485 w 1368"/>
              <a:gd name="T23" fmla="*/ 275 h 1895"/>
              <a:gd name="T24" fmla="*/ 507 w 1368"/>
              <a:gd name="T25" fmla="*/ 212 h 1895"/>
              <a:gd name="T26" fmla="*/ 529 w 1368"/>
              <a:gd name="T27" fmla="*/ 155 h 1895"/>
              <a:gd name="T28" fmla="*/ 553 w 1368"/>
              <a:gd name="T29" fmla="*/ 108 h 1895"/>
              <a:gd name="T30" fmla="*/ 577 w 1368"/>
              <a:gd name="T31" fmla="*/ 70 h 1895"/>
              <a:gd name="T32" fmla="*/ 604 w 1368"/>
              <a:gd name="T33" fmla="*/ 38 h 1895"/>
              <a:gd name="T34" fmla="*/ 630 w 1368"/>
              <a:gd name="T35" fmla="*/ 17 h 1895"/>
              <a:gd name="T36" fmla="*/ 657 w 1368"/>
              <a:gd name="T37" fmla="*/ 4 h 1895"/>
              <a:gd name="T38" fmla="*/ 684 w 1368"/>
              <a:gd name="T39" fmla="*/ 0 h 1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368" h="1895">
                <a:moveTo>
                  <a:pt x="684" y="0"/>
                </a:moveTo>
                <a:lnTo>
                  <a:pt x="711" y="4"/>
                </a:lnTo>
                <a:lnTo>
                  <a:pt x="738" y="17"/>
                </a:lnTo>
                <a:lnTo>
                  <a:pt x="765" y="38"/>
                </a:lnTo>
                <a:lnTo>
                  <a:pt x="790" y="70"/>
                </a:lnTo>
                <a:lnTo>
                  <a:pt x="816" y="108"/>
                </a:lnTo>
                <a:lnTo>
                  <a:pt x="840" y="155"/>
                </a:lnTo>
                <a:lnTo>
                  <a:pt x="863" y="212"/>
                </a:lnTo>
                <a:lnTo>
                  <a:pt x="884" y="275"/>
                </a:lnTo>
                <a:lnTo>
                  <a:pt x="1368" y="1895"/>
                </a:lnTo>
                <a:lnTo>
                  <a:pt x="0" y="1895"/>
                </a:lnTo>
                <a:lnTo>
                  <a:pt x="485" y="275"/>
                </a:lnTo>
                <a:lnTo>
                  <a:pt x="507" y="212"/>
                </a:lnTo>
                <a:lnTo>
                  <a:pt x="529" y="155"/>
                </a:lnTo>
                <a:lnTo>
                  <a:pt x="553" y="108"/>
                </a:lnTo>
                <a:lnTo>
                  <a:pt x="577" y="70"/>
                </a:lnTo>
                <a:lnTo>
                  <a:pt x="604" y="38"/>
                </a:lnTo>
                <a:lnTo>
                  <a:pt x="630" y="17"/>
                </a:lnTo>
                <a:lnTo>
                  <a:pt x="657" y="4"/>
                </a:lnTo>
                <a:lnTo>
                  <a:pt x="684" y="0"/>
                </a:lnTo>
                <a:close/>
              </a:path>
            </a:pathLst>
          </a:custGeom>
          <a:solidFill>
            <a:srgbClr val="6DC88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/>
          </a:p>
        </p:txBody>
      </p:sp>
      <p:sp>
        <p:nvSpPr>
          <p:cNvPr id="77" name="Freeform 8"/>
          <p:cNvSpPr>
            <a:spLocks/>
          </p:cNvSpPr>
          <p:nvPr/>
        </p:nvSpPr>
        <p:spPr bwMode="auto">
          <a:xfrm>
            <a:off x="10705134" y="4873767"/>
            <a:ext cx="2978092" cy="3540700"/>
          </a:xfrm>
          <a:custGeom>
            <a:avLst/>
            <a:gdLst>
              <a:gd name="T0" fmla="*/ 696 w 1367"/>
              <a:gd name="T1" fmla="*/ 0 h 2271"/>
              <a:gd name="T2" fmla="*/ 722 w 1367"/>
              <a:gd name="T3" fmla="*/ 8 h 2271"/>
              <a:gd name="T4" fmla="*/ 747 w 1367"/>
              <a:gd name="T5" fmla="*/ 27 h 2271"/>
              <a:gd name="T6" fmla="*/ 771 w 1367"/>
              <a:gd name="T7" fmla="*/ 54 h 2271"/>
              <a:gd name="T8" fmla="*/ 795 w 1367"/>
              <a:gd name="T9" fmla="*/ 91 h 2271"/>
              <a:gd name="T10" fmla="*/ 820 w 1367"/>
              <a:gd name="T11" fmla="*/ 136 h 2271"/>
              <a:gd name="T12" fmla="*/ 841 w 1367"/>
              <a:gd name="T13" fmla="*/ 191 h 2271"/>
              <a:gd name="T14" fmla="*/ 862 w 1367"/>
              <a:gd name="T15" fmla="*/ 255 h 2271"/>
              <a:gd name="T16" fmla="*/ 883 w 1367"/>
              <a:gd name="T17" fmla="*/ 329 h 2271"/>
              <a:gd name="T18" fmla="*/ 1367 w 1367"/>
              <a:gd name="T19" fmla="*/ 2271 h 2271"/>
              <a:gd name="T20" fmla="*/ 0 w 1367"/>
              <a:gd name="T21" fmla="*/ 2271 h 2271"/>
              <a:gd name="T22" fmla="*/ 483 w 1367"/>
              <a:gd name="T23" fmla="*/ 329 h 2271"/>
              <a:gd name="T24" fmla="*/ 503 w 1367"/>
              <a:gd name="T25" fmla="*/ 255 h 2271"/>
              <a:gd name="T26" fmla="*/ 524 w 1367"/>
              <a:gd name="T27" fmla="*/ 191 h 2271"/>
              <a:gd name="T28" fmla="*/ 547 w 1367"/>
              <a:gd name="T29" fmla="*/ 136 h 2271"/>
              <a:gd name="T30" fmla="*/ 571 w 1367"/>
              <a:gd name="T31" fmla="*/ 91 h 2271"/>
              <a:gd name="T32" fmla="*/ 595 w 1367"/>
              <a:gd name="T33" fmla="*/ 54 h 2271"/>
              <a:gd name="T34" fmla="*/ 619 w 1367"/>
              <a:gd name="T35" fmla="*/ 27 h 2271"/>
              <a:gd name="T36" fmla="*/ 645 w 1367"/>
              <a:gd name="T37" fmla="*/ 8 h 2271"/>
              <a:gd name="T38" fmla="*/ 671 w 1367"/>
              <a:gd name="T39" fmla="*/ 0 h 2271"/>
              <a:gd name="T40" fmla="*/ 696 w 1367"/>
              <a:gd name="T41" fmla="*/ 0 h 2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367" h="2271">
                <a:moveTo>
                  <a:pt x="696" y="0"/>
                </a:moveTo>
                <a:lnTo>
                  <a:pt x="722" y="8"/>
                </a:lnTo>
                <a:lnTo>
                  <a:pt x="747" y="27"/>
                </a:lnTo>
                <a:lnTo>
                  <a:pt x="771" y="54"/>
                </a:lnTo>
                <a:lnTo>
                  <a:pt x="795" y="91"/>
                </a:lnTo>
                <a:lnTo>
                  <a:pt x="820" y="136"/>
                </a:lnTo>
                <a:lnTo>
                  <a:pt x="841" y="191"/>
                </a:lnTo>
                <a:lnTo>
                  <a:pt x="862" y="255"/>
                </a:lnTo>
                <a:lnTo>
                  <a:pt x="883" y="329"/>
                </a:lnTo>
                <a:lnTo>
                  <a:pt x="1367" y="2271"/>
                </a:lnTo>
                <a:lnTo>
                  <a:pt x="0" y="2271"/>
                </a:lnTo>
                <a:lnTo>
                  <a:pt x="483" y="329"/>
                </a:lnTo>
                <a:lnTo>
                  <a:pt x="503" y="255"/>
                </a:lnTo>
                <a:lnTo>
                  <a:pt x="524" y="191"/>
                </a:lnTo>
                <a:lnTo>
                  <a:pt x="547" y="136"/>
                </a:lnTo>
                <a:lnTo>
                  <a:pt x="571" y="91"/>
                </a:lnTo>
                <a:lnTo>
                  <a:pt x="595" y="54"/>
                </a:lnTo>
                <a:lnTo>
                  <a:pt x="619" y="27"/>
                </a:lnTo>
                <a:lnTo>
                  <a:pt x="645" y="8"/>
                </a:lnTo>
                <a:lnTo>
                  <a:pt x="671" y="0"/>
                </a:lnTo>
                <a:lnTo>
                  <a:pt x="696" y="0"/>
                </a:lnTo>
                <a:close/>
              </a:path>
            </a:pathLst>
          </a:custGeom>
          <a:solidFill>
            <a:schemeClr val="accent3">
              <a:alpha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/>
          </a:p>
        </p:txBody>
      </p:sp>
      <p:sp>
        <p:nvSpPr>
          <p:cNvPr id="78" name="Freeform 9"/>
          <p:cNvSpPr>
            <a:spLocks/>
          </p:cNvSpPr>
          <p:nvPr/>
        </p:nvSpPr>
        <p:spPr bwMode="auto">
          <a:xfrm>
            <a:off x="12145160" y="4515809"/>
            <a:ext cx="2978092" cy="3898655"/>
          </a:xfrm>
          <a:custGeom>
            <a:avLst/>
            <a:gdLst>
              <a:gd name="T0" fmla="*/ 669 w 1367"/>
              <a:gd name="T1" fmla="*/ 0 h 1686"/>
              <a:gd name="T2" fmla="*/ 699 w 1367"/>
              <a:gd name="T3" fmla="*/ 0 h 1686"/>
              <a:gd name="T4" fmla="*/ 727 w 1367"/>
              <a:gd name="T5" fmla="*/ 8 h 1686"/>
              <a:gd name="T6" fmla="*/ 756 w 1367"/>
              <a:gd name="T7" fmla="*/ 25 h 1686"/>
              <a:gd name="T8" fmla="*/ 783 w 1367"/>
              <a:gd name="T9" fmla="*/ 52 h 1686"/>
              <a:gd name="T10" fmla="*/ 810 w 1367"/>
              <a:gd name="T11" fmla="*/ 86 h 1686"/>
              <a:gd name="T12" fmla="*/ 837 w 1367"/>
              <a:gd name="T13" fmla="*/ 130 h 1686"/>
              <a:gd name="T14" fmla="*/ 861 w 1367"/>
              <a:gd name="T15" fmla="*/ 183 h 1686"/>
              <a:gd name="T16" fmla="*/ 883 w 1367"/>
              <a:gd name="T17" fmla="*/ 244 h 1686"/>
              <a:gd name="T18" fmla="*/ 1367 w 1367"/>
              <a:gd name="T19" fmla="*/ 1686 h 1686"/>
              <a:gd name="T20" fmla="*/ 0 w 1367"/>
              <a:gd name="T21" fmla="*/ 1686 h 1686"/>
              <a:gd name="T22" fmla="*/ 485 w 1367"/>
              <a:gd name="T23" fmla="*/ 244 h 1686"/>
              <a:gd name="T24" fmla="*/ 508 w 1367"/>
              <a:gd name="T25" fmla="*/ 183 h 1686"/>
              <a:gd name="T26" fmla="*/ 532 w 1367"/>
              <a:gd name="T27" fmla="*/ 130 h 1686"/>
              <a:gd name="T28" fmla="*/ 557 w 1367"/>
              <a:gd name="T29" fmla="*/ 86 h 1686"/>
              <a:gd name="T30" fmla="*/ 584 w 1367"/>
              <a:gd name="T31" fmla="*/ 52 h 1686"/>
              <a:gd name="T32" fmla="*/ 612 w 1367"/>
              <a:gd name="T33" fmla="*/ 25 h 1686"/>
              <a:gd name="T34" fmla="*/ 641 w 1367"/>
              <a:gd name="T35" fmla="*/ 8 h 1686"/>
              <a:gd name="T36" fmla="*/ 669 w 1367"/>
              <a:gd name="T37" fmla="*/ 0 h 1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67" h="1686">
                <a:moveTo>
                  <a:pt x="669" y="0"/>
                </a:moveTo>
                <a:lnTo>
                  <a:pt x="699" y="0"/>
                </a:lnTo>
                <a:lnTo>
                  <a:pt x="727" y="8"/>
                </a:lnTo>
                <a:lnTo>
                  <a:pt x="756" y="25"/>
                </a:lnTo>
                <a:lnTo>
                  <a:pt x="783" y="52"/>
                </a:lnTo>
                <a:lnTo>
                  <a:pt x="810" y="86"/>
                </a:lnTo>
                <a:lnTo>
                  <a:pt x="837" y="130"/>
                </a:lnTo>
                <a:lnTo>
                  <a:pt x="861" y="183"/>
                </a:lnTo>
                <a:lnTo>
                  <a:pt x="883" y="244"/>
                </a:lnTo>
                <a:lnTo>
                  <a:pt x="1367" y="1686"/>
                </a:lnTo>
                <a:lnTo>
                  <a:pt x="0" y="1686"/>
                </a:lnTo>
                <a:lnTo>
                  <a:pt x="485" y="244"/>
                </a:lnTo>
                <a:lnTo>
                  <a:pt x="508" y="183"/>
                </a:lnTo>
                <a:lnTo>
                  <a:pt x="532" y="130"/>
                </a:lnTo>
                <a:lnTo>
                  <a:pt x="557" y="86"/>
                </a:lnTo>
                <a:lnTo>
                  <a:pt x="584" y="52"/>
                </a:lnTo>
                <a:lnTo>
                  <a:pt x="612" y="25"/>
                </a:lnTo>
                <a:lnTo>
                  <a:pt x="641" y="8"/>
                </a:lnTo>
                <a:lnTo>
                  <a:pt x="669" y="0"/>
                </a:lnTo>
                <a:close/>
              </a:path>
            </a:pathLst>
          </a:custGeom>
          <a:solidFill>
            <a:srgbClr val="F1A547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/>
          </a:p>
        </p:txBody>
      </p:sp>
      <p:sp>
        <p:nvSpPr>
          <p:cNvPr id="86" name="Freeform 7"/>
          <p:cNvSpPr>
            <a:spLocks/>
          </p:cNvSpPr>
          <p:nvPr/>
        </p:nvSpPr>
        <p:spPr bwMode="auto">
          <a:xfrm>
            <a:off x="16210740" y="6439711"/>
            <a:ext cx="2980268" cy="1974754"/>
          </a:xfrm>
          <a:custGeom>
            <a:avLst/>
            <a:gdLst>
              <a:gd name="T0" fmla="*/ 684 w 1368"/>
              <a:gd name="T1" fmla="*/ 0 h 1895"/>
              <a:gd name="T2" fmla="*/ 711 w 1368"/>
              <a:gd name="T3" fmla="*/ 4 h 1895"/>
              <a:gd name="T4" fmla="*/ 738 w 1368"/>
              <a:gd name="T5" fmla="*/ 17 h 1895"/>
              <a:gd name="T6" fmla="*/ 765 w 1368"/>
              <a:gd name="T7" fmla="*/ 38 h 1895"/>
              <a:gd name="T8" fmla="*/ 790 w 1368"/>
              <a:gd name="T9" fmla="*/ 70 h 1895"/>
              <a:gd name="T10" fmla="*/ 816 w 1368"/>
              <a:gd name="T11" fmla="*/ 108 h 1895"/>
              <a:gd name="T12" fmla="*/ 840 w 1368"/>
              <a:gd name="T13" fmla="*/ 155 h 1895"/>
              <a:gd name="T14" fmla="*/ 863 w 1368"/>
              <a:gd name="T15" fmla="*/ 212 h 1895"/>
              <a:gd name="T16" fmla="*/ 884 w 1368"/>
              <a:gd name="T17" fmla="*/ 275 h 1895"/>
              <a:gd name="T18" fmla="*/ 1368 w 1368"/>
              <a:gd name="T19" fmla="*/ 1895 h 1895"/>
              <a:gd name="T20" fmla="*/ 0 w 1368"/>
              <a:gd name="T21" fmla="*/ 1895 h 1895"/>
              <a:gd name="T22" fmla="*/ 485 w 1368"/>
              <a:gd name="T23" fmla="*/ 275 h 1895"/>
              <a:gd name="T24" fmla="*/ 507 w 1368"/>
              <a:gd name="T25" fmla="*/ 212 h 1895"/>
              <a:gd name="T26" fmla="*/ 529 w 1368"/>
              <a:gd name="T27" fmla="*/ 155 h 1895"/>
              <a:gd name="T28" fmla="*/ 553 w 1368"/>
              <a:gd name="T29" fmla="*/ 108 h 1895"/>
              <a:gd name="T30" fmla="*/ 577 w 1368"/>
              <a:gd name="T31" fmla="*/ 70 h 1895"/>
              <a:gd name="T32" fmla="*/ 604 w 1368"/>
              <a:gd name="T33" fmla="*/ 38 h 1895"/>
              <a:gd name="T34" fmla="*/ 630 w 1368"/>
              <a:gd name="T35" fmla="*/ 17 h 1895"/>
              <a:gd name="T36" fmla="*/ 657 w 1368"/>
              <a:gd name="T37" fmla="*/ 4 h 1895"/>
              <a:gd name="T38" fmla="*/ 684 w 1368"/>
              <a:gd name="T39" fmla="*/ 0 h 1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368" h="1895">
                <a:moveTo>
                  <a:pt x="684" y="0"/>
                </a:moveTo>
                <a:lnTo>
                  <a:pt x="711" y="4"/>
                </a:lnTo>
                <a:lnTo>
                  <a:pt x="738" y="17"/>
                </a:lnTo>
                <a:lnTo>
                  <a:pt x="765" y="38"/>
                </a:lnTo>
                <a:lnTo>
                  <a:pt x="790" y="70"/>
                </a:lnTo>
                <a:lnTo>
                  <a:pt x="816" y="108"/>
                </a:lnTo>
                <a:lnTo>
                  <a:pt x="840" y="155"/>
                </a:lnTo>
                <a:lnTo>
                  <a:pt x="863" y="212"/>
                </a:lnTo>
                <a:lnTo>
                  <a:pt x="884" y="275"/>
                </a:lnTo>
                <a:lnTo>
                  <a:pt x="1368" y="1895"/>
                </a:lnTo>
                <a:lnTo>
                  <a:pt x="0" y="1895"/>
                </a:lnTo>
                <a:lnTo>
                  <a:pt x="485" y="275"/>
                </a:lnTo>
                <a:lnTo>
                  <a:pt x="507" y="212"/>
                </a:lnTo>
                <a:lnTo>
                  <a:pt x="529" y="155"/>
                </a:lnTo>
                <a:lnTo>
                  <a:pt x="553" y="108"/>
                </a:lnTo>
                <a:lnTo>
                  <a:pt x="577" y="70"/>
                </a:lnTo>
                <a:lnTo>
                  <a:pt x="604" y="38"/>
                </a:lnTo>
                <a:lnTo>
                  <a:pt x="630" y="17"/>
                </a:lnTo>
                <a:lnTo>
                  <a:pt x="657" y="4"/>
                </a:lnTo>
                <a:lnTo>
                  <a:pt x="684" y="0"/>
                </a:lnTo>
                <a:close/>
              </a:path>
            </a:pathLst>
          </a:custGeom>
          <a:solidFill>
            <a:srgbClr val="6DC88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/>
          </a:p>
        </p:txBody>
      </p:sp>
      <p:sp>
        <p:nvSpPr>
          <p:cNvPr id="87" name="Freeform 8"/>
          <p:cNvSpPr>
            <a:spLocks/>
          </p:cNvSpPr>
          <p:nvPr/>
        </p:nvSpPr>
        <p:spPr bwMode="auto">
          <a:xfrm>
            <a:off x="17655128" y="3866669"/>
            <a:ext cx="2978092" cy="4547798"/>
          </a:xfrm>
          <a:custGeom>
            <a:avLst/>
            <a:gdLst>
              <a:gd name="T0" fmla="*/ 696 w 1367"/>
              <a:gd name="T1" fmla="*/ 0 h 2271"/>
              <a:gd name="T2" fmla="*/ 722 w 1367"/>
              <a:gd name="T3" fmla="*/ 8 h 2271"/>
              <a:gd name="T4" fmla="*/ 747 w 1367"/>
              <a:gd name="T5" fmla="*/ 27 h 2271"/>
              <a:gd name="T6" fmla="*/ 771 w 1367"/>
              <a:gd name="T7" fmla="*/ 54 h 2271"/>
              <a:gd name="T8" fmla="*/ 795 w 1367"/>
              <a:gd name="T9" fmla="*/ 91 h 2271"/>
              <a:gd name="T10" fmla="*/ 820 w 1367"/>
              <a:gd name="T11" fmla="*/ 136 h 2271"/>
              <a:gd name="T12" fmla="*/ 841 w 1367"/>
              <a:gd name="T13" fmla="*/ 191 h 2271"/>
              <a:gd name="T14" fmla="*/ 862 w 1367"/>
              <a:gd name="T15" fmla="*/ 255 h 2271"/>
              <a:gd name="T16" fmla="*/ 883 w 1367"/>
              <a:gd name="T17" fmla="*/ 329 h 2271"/>
              <a:gd name="T18" fmla="*/ 1367 w 1367"/>
              <a:gd name="T19" fmla="*/ 2271 h 2271"/>
              <a:gd name="T20" fmla="*/ 0 w 1367"/>
              <a:gd name="T21" fmla="*/ 2271 h 2271"/>
              <a:gd name="T22" fmla="*/ 483 w 1367"/>
              <a:gd name="T23" fmla="*/ 329 h 2271"/>
              <a:gd name="T24" fmla="*/ 503 w 1367"/>
              <a:gd name="T25" fmla="*/ 255 h 2271"/>
              <a:gd name="T26" fmla="*/ 524 w 1367"/>
              <a:gd name="T27" fmla="*/ 191 h 2271"/>
              <a:gd name="T28" fmla="*/ 547 w 1367"/>
              <a:gd name="T29" fmla="*/ 136 h 2271"/>
              <a:gd name="T30" fmla="*/ 571 w 1367"/>
              <a:gd name="T31" fmla="*/ 91 h 2271"/>
              <a:gd name="T32" fmla="*/ 595 w 1367"/>
              <a:gd name="T33" fmla="*/ 54 h 2271"/>
              <a:gd name="T34" fmla="*/ 619 w 1367"/>
              <a:gd name="T35" fmla="*/ 27 h 2271"/>
              <a:gd name="T36" fmla="*/ 645 w 1367"/>
              <a:gd name="T37" fmla="*/ 8 h 2271"/>
              <a:gd name="T38" fmla="*/ 671 w 1367"/>
              <a:gd name="T39" fmla="*/ 0 h 2271"/>
              <a:gd name="T40" fmla="*/ 696 w 1367"/>
              <a:gd name="T41" fmla="*/ 0 h 2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367" h="2271">
                <a:moveTo>
                  <a:pt x="696" y="0"/>
                </a:moveTo>
                <a:lnTo>
                  <a:pt x="722" y="8"/>
                </a:lnTo>
                <a:lnTo>
                  <a:pt x="747" y="27"/>
                </a:lnTo>
                <a:lnTo>
                  <a:pt x="771" y="54"/>
                </a:lnTo>
                <a:lnTo>
                  <a:pt x="795" y="91"/>
                </a:lnTo>
                <a:lnTo>
                  <a:pt x="820" y="136"/>
                </a:lnTo>
                <a:lnTo>
                  <a:pt x="841" y="191"/>
                </a:lnTo>
                <a:lnTo>
                  <a:pt x="862" y="255"/>
                </a:lnTo>
                <a:lnTo>
                  <a:pt x="883" y="329"/>
                </a:lnTo>
                <a:lnTo>
                  <a:pt x="1367" y="2271"/>
                </a:lnTo>
                <a:lnTo>
                  <a:pt x="0" y="2271"/>
                </a:lnTo>
                <a:lnTo>
                  <a:pt x="483" y="329"/>
                </a:lnTo>
                <a:lnTo>
                  <a:pt x="503" y="255"/>
                </a:lnTo>
                <a:lnTo>
                  <a:pt x="524" y="191"/>
                </a:lnTo>
                <a:lnTo>
                  <a:pt x="547" y="136"/>
                </a:lnTo>
                <a:lnTo>
                  <a:pt x="571" y="91"/>
                </a:lnTo>
                <a:lnTo>
                  <a:pt x="595" y="54"/>
                </a:lnTo>
                <a:lnTo>
                  <a:pt x="619" y="27"/>
                </a:lnTo>
                <a:lnTo>
                  <a:pt x="645" y="8"/>
                </a:lnTo>
                <a:lnTo>
                  <a:pt x="671" y="0"/>
                </a:lnTo>
                <a:lnTo>
                  <a:pt x="696" y="0"/>
                </a:lnTo>
                <a:close/>
              </a:path>
            </a:pathLst>
          </a:custGeom>
          <a:solidFill>
            <a:schemeClr val="accent3">
              <a:alpha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/>
          </a:p>
        </p:txBody>
      </p:sp>
      <p:sp>
        <p:nvSpPr>
          <p:cNvPr id="88" name="Freeform 9"/>
          <p:cNvSpPr>
            <a:spLocks/>
          </p:cNvSpPr>
          <p:nvPr/>
        </p:nvSpPr>
        <p:spPr bwMode="auto">
          <a:xfrm>
            <a:off x="19095154" y="5763338"/>
            <a:ext cx="2978092" cy="2651126"/>
          </a:xfrm>
          <a:custGeom>
            <a:avLst/>
            <a:gdLst>
              <a:gd name="T0" fmla="*/ 669 w 1367"/>
              <a:gd name="T1" fmla="*/ 0 h 1686"/>
              <a:gd name="T2" fmla="*/ 699 w 1367"/>
              <a:gd name="T3" fmla="*/ 0 h 1686"/>
              <a:gd name="T4" fmla="*/ 727 w 1367"/>
              <a:gd name="T5" fmla="*/ 8 h 1686"/>
              <a:gd name="T6" fmla="*/ 756 w 1367"/>
              <a:gd name="T7" fmla="*/ 25 h 1686"/>
              <a:gd name="T8" fmla="*/ 783 w 1367"/>
              <a:gd name="T9" fmla="*/ 52 h 1686"/>
              <a:gd name="T10" fmla="*/ 810 w 1367"/>
              <a:gd name="T11" fmla="*/ 86 h 1686"/>
              <a:gd name="T12" fmla="*/ 837 w 1367"/>
              <a:gd name="T13" fmla="*/ 130 h 1686"/>
              <a:gd name="T14" fmla="*/ 861 w 1367"/>
              <a:gd name="T15" fmla="*/ 183 h 1686"/>
              <a:gd name="T16" fmla="*/ 883 w 1367"/>
              <a:gd name="T17" fmla="*/ 244 h 1686"/>
              <a:gd name="T18" fmla="*/ 1367 w 1367"/>
              <a:gd name="T19" fmla="*/ 1686 h 1686"/>
              <a:gd name="T20" fmla="*/ 0 w 1367"/>
              <a:gd name="T21" fmla="*/ 1686 h 1686"/>
              <a:gd name="T22" fmla="*/ 485 w 1367"/>
              <a:gd name="T23" fmla="*/ 244 h 1686"/>
              <a:gd name="T24" fmla="*/ 508 w 1367"/>
              <a:gd name="T25" fmla="*/ 183 h 1686"/>
              <a:gd name="T26" fmla="*/ 532 w 1367"/>
              <a:gd name="T27" fmla="*/ 130 h 1686"/>
              <a:gd name="T28" fmla="*/ 557 w 1367"/>
              <a:gd name="T29" fmla="*/ 86 h 1686"/>
              <a:gd name="T30" fmla="*/ 584 w 1367"/>
              <a:gd name="T31" fmla="*/ 52 h 1686"/>
              <a:gd name="T32" fmla="*/ 612 w 1367"/>
              <a:gd name="T33" fmla="*/ 25 h 1686"/>
              <a:gd name="T34" fmla="*/ 641 w 1367"/>
              <a:gd name="T35" fmla="*/ 8 h 1686"/>
              <a:gd name="T36" fmla="*/ 669 w 1367"/>
              <a:gd name="T37" fmla="*/ 0 h 1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67" h="1686">
                <a:moveTo>
                  <a:pt x="669" y="0"/>
                </a:moveTo>
                <a:lnTo>
                  <a:pt x="699" y="0"/>
                </a:lnTo>
                <a:lnTo>
                  <a:pt x="727" y="8"/>
                </a:lnTo>
                <a:lnTo>
                  <a:pt x="756" y="25"/>
                </a:lnTo>
                <a:lnTo>
                  <a:pt x="783" y="52"/>
                </a:lnTo>
                <a:lnTo>
                  <a:pt x="810" y="86"/>
                </a:lnTo>
                <a:lnTo>
                  <a:pt x="837" y="130"/>
                </a:lnTo>
                <a:lnTo>
                  <a:pt x="861" y="183"/>
                </a:lnTo>
                <a:lnTo>
                  <a:pt x="883" y="244"/>
                </a:lnTo>
                <a:lnTo>
                  <a:pt x="1367" y="1686"/>
                </a:lnTo>
                <a:lnTo>
                  <a:pt x="0" y="1686"/>
                </a:lnTo>
                <a:lnTo>
                  <a:pt x="485" y="244"/>
                </a:lnTo>
                <a:lnTo>
                  <a:pt x="508" y="183"/>
                </a:lnTo>
                <a:lnTo>
                  <a:pt x="532" y="130"/>
                </a:lnTo>
                <a:lnTo>
                  <a:pt x="557" y="86"/>
                </a:lnTo>
                <a:lnTo>
                  <a:pt x="584" y="52"/>
                </a:lnTo>
                <a:lnTo>
                  <a:pt x="612" y="25"/>
                </a:lnTo>
                <a:lnTo>
                  <a:pt x="641" y="8"/>
                </a:lnTo>
                <a:lnTo>
                  <a:pt x="669" y="0"/>
                </a:lnTo>
                <a:close/>
              </a:path>
            </a:pathLst>
          </a:custGeom>
          <a:solidFill>
            <a:srgbClr val="F1A547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79CF1F-DA09-422C-B50F-C86B2233D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Title Here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DEC873-99BE-4A8C-A7FE-C0780FEA7AA5}"/>
              </a:ext>
            </a:extLst>
          </p:cNvPr>
          <p:cNvSpPr txBox="1"/>
          <p:nvPr/>
        </p:nvSpPr>
        <p:spPr>
          <a:xfrm>
            <a:off x="2310754" y="8712200"/>
            <a:ext cx="18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8EA60C-C452-4B98-AA1E-58B4C476A0BB}"/>
              </a:ext>
            </a:extLst>
          </p:cNvPr>
          <p:cNvSpPr txBox="1"/>
          <p:nvPr/>
        </p:nvSpPr>
        <p:spPr>
          <a:xfrm>
            <a:off x="4158517" y="8691899"/>
            <a:ext cx="18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2016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79AD32A-038F-40DB-A770-949AFC11B1F4}"/>
              </a:ext>
            </a:extLst>
          </p:cNvPr>
          <p:cNvSpPr txBox="1"/>
          <p:nvPr/>
        </p:nvSpPr>
        <p:spPr>
          <a:xfrm>
            <a:off x="6117961" y="8712200"/>
            <a:ext cx="18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2BF92E-0EA6-4721-977E-DC40572B8FCC}"/>
              </a:ext>
            </a:extLst>
          </p:cNvPr>
          <p:cNvSpPr txBox="1"/>
          <p:nvPr/>
        </p:nvSpPr>
        <p:spPr>
          <a:xfrm>
            <a:off x="9469368" y="8712200"/>
            <a:ext cx="18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2018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0FDD402-1F25-4430-8421-4A2F45FFA304}"/>
              </a:ext>
            </a:extLst>
          </p:cNvPr>
          <p:cNvSpPr txBox="1"/>
          <p:nvPr/>
        </p:nvSpPr>
        <p:spPr>
          <a:xfrm>
            <a:off x="11317132" y="8712200"/>
            <a:ext cx="18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2019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4D7162-3C65-4297-A9F4-4E2C41E899DC}"/>
              </a:ext>
            </a:extLst>
          </p:cNvPr>
          <p:cNvSpPr txBox="1"/>
          <p:nvPr/>
        </p:nvSpPr>
        <p:spPr>
          <a:xfrm>
            <a:off x="13229985" y="8712200"/>
            <a:ext cx="18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4C85148-7389-44A9-9EE9-4ECBF2834D59}"/>
              </a:ext>
            </a:extLst>
          </p:cNvPr>
          <p:cNvSpPr txBox="1"/>
          <p:nvPr/>
        </p:nvSpPr>
        <p:spPr>
          <a:xfrm>
            <a:off x="16419362" y="8712200"/>
            <a:ext cx="18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94DC43D-05BF-43CD-A9A5-8CB3F08E54FC}"/>
              </a:ext>
            </a:extLst>
          </p:cNvPr>
          <p:cNvSpPr txBox="1"/>
          <p:nvPr/>
        </p:nvSpPr>
        <p:spPr>
          <a:xfrm>
            <a:off x="18159746" y="8712200"/>
            <a:ext cx="18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48D67D6-D99E-49DB-9530-8FBD8CFB3071}"/>
              </a:ext>
            </a:extLst>
          </p:cNvPr>
          <p:cNvSpPr txBox="1"/>
          <p:nvPr/>
        </p:nvSpPr>
        <p:spPr>
          <a:xfrm>
            <a:off x="20233056" y="8712200"/>
            <a:ext cx="18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791DF3A-077A-4F7C-926D-17BF6590063D}"/>
              </a:ext>
            </a:extLst>
          </p:cNvPr>
          <p:cNvSpPr txBox="1"/>
          <p:nvPr/>
        </p:nvSpPr>
        <p:spPr>
          <a:xfrm>
            <a:off x="4878890" y="3797310"/>
            <a:ext cx="824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GB" sz="2400" dirty="0"/>
              <a:t>60%</a:t>
            </a:r>
            <a:endParaRPr lang="en-US" sz="2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9674A79-780D-4A09-BEA5-10B0CAAA50D3}"/>
              </a:ext>
            </a:extLst>
          </p:cNvPr>
          <p:cNvSpPr txBox="1"/>
          <p:nvPr/>
        </p:nvSpPr>
        <p:spPr>
          <a:xfrm>
            <a:off x="6335125" y="4906027"/>
            <a:ext cx="80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GB" sz="2400" dirty="0"/>
              <a:t>30%</a:t>
            </a:r>
            <a:endParaRPr lang="en-US" sz="24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49C195B-A96A-4323-BDEC-5963D8AA7476}"/>
              </a:ext>
            </a:extLst>
          </p:cNvPr>
          <p:cNvSpPr txBox="1"/>
          <p:nvPr/>
        </p:nvSpPr>
        <p:spPr>
          <a:xfrm>
            <a:off x="10456453" y="3448277"/>
            <a:ext cx="832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GB" sz="2400" dirty="0"/>
              <a:t>80%</a:t>
            </a:r>
            <a:endParaRPr lang="en-US" sz="24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09ABEA8-AE05-463A-A850-A647DFFD87F5}"/>
              </a:ext>
            </a:extLst>
          </p:cNvPr>
          <p:cNvSpPr txBox="1"/>
          <p:nvPr/>
        </p:nvSpPr>
        <p:spPr>
          <a:xfrm>
            <a:off x="11840847" y="4295801"/>
            <a:ext cx="80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GB" sz="2400" dirty="0"/>
              <a:t>50%</a:t>
            </a:r>
            <a:endParaRPr lang="en-US" sz="24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E60217-9474-4443-85AF-2F9CC313E93F}"/>
              </a:ext>
            </a:extLst>
          </p:cNvPr>
          <p:cNvSpPr txBox="1"/>
          <p:nvPr/>
        </p:nvSpPr>
        <p:spPr>
          <a:xfrm>
            <a:off x="13270001" y="3782873"/>
            <a:ext cx="824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GB" sz="2400" dirty="0"/>
              <a:t>60%</a:t>
            </a:r>
            <a:endParaRPr lang="en-US" sz="24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F46484D-FDF3-4B7B-B5DE-6D88CEC973EB}"/>
              </a:ext>
            </a:extLst>
          </p:cNvPr>
          <p:cNvSpPr txBox="1"/>
          <p:nvPr/>
        </p:nvSpPr>
        <p:spPr>
          <a:xfrm>
            <a:off x="17306940" y="5905942"/>
            <a:ext cx="811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GB" sz="2400" dirty="0"/>
              <a:t>20%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07CB30-6195-48C5-9321-180510DBCFBD}"/>
              </a:ext>
            </a:extLst>
          </p:cNvPr>
          <p:cNvSpPr txBox="1"/>
          <p:nvPr/>
        </p:nvSpPr>
        <p:spPr>
          <a:xfrm>
            <a:off x="18774869" y="3252225"/>
            <a:ext cx="832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GB" sz="2400" dirty="0"/>
              <a:t>80%</a:t>
            </a:r>
            <a:endParaRPr lang="en-US" sz="24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2EA3F86-117B-4E10-B09A-15955FC240DF}"/>
              </a:ext>
            </a:extLst>
          </p:cNvPr>
          <p:cNvSpPr txBox="1"/>
          <p:nvPr/>
        </p:nvSpPr>
        <p:spPr>
          <a:xfrm>
            <a:off x="20233054" y="5136859"/>
            <a:ext cx="80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cs typeface="Montserrat" panose="02000000000000000000" pitchFamily="2" charset="0"/>
              </a:defRPr>
            </a:lvl1pPr>
          </a:lstStyle>
          <a:p>
            <a:pPr defTabSz="1828800"/>
            <a:r>
              <a:rPr lang="en-GB" sz="2400" dirty="0"/>
              <a:t>30%</a:t>
            </a:r>
            <a:endParaRPr lang="en-US" sz="24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C1B0BEF-3CAF-4C44-B6E9-CD262C6DB54A}"/>
              </a:ext>
            </a:extLst>
          </p:cNvPr>
          <p:cNvSpPr/>
          <p:nvPr/>
        </p:nvSpPr>
        <p:spPr>
          <a:xfrm>
            <a:off x="1676400" y="10308297"/>
            <a:ext cx="2201019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b="1" dirty="0" err="1"/>
              <a:t>popularised</a:t>
            </a:r>
            <a:r>
              <a:rPr lang="en-US" sz="2400" b="1" dirty="0"/>
              <a:t> in the 1960s with the release of </a:t>
            </a:r>
            <a:r>
              <a:rPr lang="en-US" sz="2400" b="1" dirty="0" err="1"/>
              <a:t>Letraset</a:t>
            </a:r>
            <a:r>
              <a:rPr lang="en-US" sz="2400" b="1" dirty="0"/>
              <a:t> sheets containing Lorem Ipsum passages, and more recently with desktop publishing software like Aldus PageMaker including versions of Lorem Ipsum.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9995742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161736"/>
              </p:ext>
            </p:extLst>
          </p:nvPr>
        </p:nvGraphicFramePr>
        <p:xfrm>
          <a:off x="1362292" y="4013200"/>
          <a:ext cx="5486400" cy="447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3896751"/>
              </p:ext>
            </p:extLst>
          </p:nvPr>
        </p:nvGraphicFramePr>
        <p:xfrm>
          <a:off x="1351540" y="8408470"/>
          <a:ext cx="5486400" cy="447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8808209"/>
              </p:ext>
            </p:extLst>
          </p:nvPr>
        </p:nvGraphicFramePr>
        <p:xfrm>
          <a:off x="11962070" y="3529528"/>
          <a:ext cx="6299200" cy="50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594185"/>
              </p:ext>
            </p:extLst>
          </p:nvPr>
        </p:nvGraphicFramePr>
        <p:xfrm>
          <a:off x="12569782" y="8180232"/>
          <a:ext cx="5486400" cy="447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6" name="Content Placeholder 2"/>
          <p:cNvSpPr txBox="1">
            <a:spLocks/>
          </p:cNvSpPr>
          <p:nvPr/>
        </p:nvSpPr>
        <p:spPr>
          <a:xfrm>
            <a:off x="6837940" y="5183131"/>
            <a:ext cx="5295957" cy="2130537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3600" dirty="0">
                <a:solidFill>
                  <a:srgbClr val="89BF46"/>
                </a:solidFill>
              </a:rPr>
              <a:t>Lorem Ipsum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Lorem Ipsum is simply dummy text of the printing and typesetting industry. Lorem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864BF8-43CA-4FBE-B978-1565D0857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Compare Chart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520BF65F-D7D2-4928-84BF-8A020DB81D6B}"/>
              </a:ext>
            </a:extLst>
          </p:cNvPr>
          <p:cNvSpPr txBox="1">
            <a:spLocks/>
          </p:cNvSpPr>
          <p:nvPr/>
        </p:nvSpPr>
        <p:spPr>
          <a:xfrm>
            <a:off x="6837940" y="9675019"/>
            <a:ext cx="5295957" cy="2130537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3600" dirty="0">
                <a:solidFill>
                  <a:srgbClr val="89BF46"/>
                </a:solidFill>
              </a:rPr>
              <a:t>Lorem Ipsum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Lorem Ipsum is simply dummy text of the printing and typesetting industry. Lorem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7E3A765-5A4A-4FBA-97BA-C06E9901851D}"/>
              </a:ext>
            </a:extLst>
          </p:cNvPr>
          <p:cNvSpPr txBox="1">
            <a:spLocks/>
          </p:cNvSpPr>
          <p:nvPr/>
        </p:nvSpPr>
        <p:spPr>
          <a:xfrm>
            <a:off x="18089443" y="5183131"/>
            <a:ext cx="5295957" cy="2130537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3600" dirty="0">
                <a:solidFill>
                  <a:srgbClr val="89BF46"/>
                </a:solidFill>
              </a:rPr>
              <a:t>Lorem Ipsum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Lorem Ipsum is simply dummy text of the printing and typesetting industry. Lorem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4E02F038-E566-480F-9221-86B93D366342}"/>
              </a:ext>
            </a:extLst>
          </p:cNvPr>
          <p:cNvSpPr txBox="1">
            <a:spLocks/>
          </p:cNvSpPr>
          <p:nvPr/>
        </p:nvSpPr>
        <p:spPr>
          <a:xfrm>
            <a:off x="18089443" y="9675019"/>
            <a:ext cx="5295957" cy="2130537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3600" dirty="0">
                <a:solidFill>
                  <a:srgbClr val="89BF46"/>
                </a:solidFill>
              </a:rPr>
              <a:t>Lorem Ipsum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Lorem Ipsum is simply dummy text of the printing and typesetting industry. Lorem</a:t>
            </a:r>
            <a:endParaRPr lang="en-US" sz="2200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004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  <p:bldGraphic spid="13" grpId="0">
        <p:bldAsOne/>
      </p:bldGraphic>
      <p:bldGraphic spid="14" grpId="0">
        <p:bldAsOne/>
      </p:bldGraphic>
      <p:bldGraphic spid="15" grpId="0">
        <p:bldAsOne/>
      </p:bldGraphic>
      <p:bldP spid="16" grpId="0"/>
      <p:bldP spid="20" grpId="0"/>
      <p:bldP spid="21" grpId="0"/>
      <p:bldP spid="22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 Box 2323"/>
          <p:cNvSpPr txBox="1">
            <a:spLocks noChangeArrowheads="1"/>
          </p:cNvSpPr>
          <p:nvPr/>
        </p:nvSpPr>
        <p:spPr bwMode="auto">
          <a:xfrm>
            <a:off x="13592647" y="9228146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10</a:t>
            </a:r>
          </a:p>
        </p:txBody>
      </p:sp>
      <p:sp>
        <p:nvSpPr>
          <p:cNvPr id="46" name="Text Box 2324"/>
          <p:cNvSpPr txBox="1">
            <a:spLocks noChangeArrowheads="1"/>
          </p:cNvSpPr>
          <p:nvPr/>
        </p:nvSpPr>
        <p:spPr bwMode="auto">
          <a:xfrm>
            <a:off x="13592647" y="8709174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20</a:t>
            </a:r>
          </a:p>
        </p:txBody>
      </p:sp>
      <p:sp>
        <p:nvSpPr>
          <p:cNvPr id="47" name="Text Box 2325"/>
          <p:cNvSpPr txBox="1">
            <a:spLocks noChangeArrowheads="1"/>
          </p:cNvSpPr>
          <p:nvPr/>
        </p:nvSpPr>
        <p:spPr bwMode="auto">
          <a:xfrm>
            <a:off x="13592647" y="8190203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30</a:t>
            </a:r>
          </a:p>
        </p:txBody>
      </p:sp>
      <p:sp>
        <p:nvSpPr>
          <p:cNvPr id="48" name="Text Box 2326"/>
          <p:cNvSpPr txBox="1">
            <a:spLocks noChangeArrowheads="1"/>
          </p:cNvSpPr>
          <p:nvPr/>
        </p:nvSpPr>
        <p:spPr bwMode="auto">
          <a:xfrm>
            <a:off x="13592647" y="7671231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40</a:t>
            </a:r>
          </a:p>
        </p:txBody>
      </p:sp>
      <p:sp>
        <p:nvSpPr>
          <p:cNvPr id="49" name="Text Box 2327"/>
          <p:cNvSpPr txBox="1">
            <a:spLocks noChangeArrowheads="1"/>
          </p:cNvSpPr>
          <p:nvPr/>
        </p:nvSpPr>
        <p:spPr bwMode="auto">
          <a:xfrm>
            <a:off x="13592647" y="7152260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50</a:t>
            </a:r>
          </a:p>
        </p:txBody>
      </p:sp>
      <p:sp>
        <p:nvSpPr>
          <p:cNvPr id="50" name="Text Box 2328"/>
          <p:cNvSpPr txBox="1">
            <a:spLocks noChangeArrowheads="1"/>
          </p:cNvSpPr>
          <p:nvPr/>
        </p:nvSpPr>
        <p:spPr bwMode="auto">
          <a:xfrm>
            <a:off x="13592647" y="6633288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60</a:t>
            </a:r>
          </a:p>
        </p:txBody>
      </p:sp>
      <p:sp>
        <p:nvSpPr>
          <p:cNvPr id="51" name="Text Box 2329"/>
          <p:cNvSpPr txBox="1">
            <a:spLocks noChangeArrowheads="1"/>
          </p:cNvSpPr>
          <p:nvPr/>
        </p:nvSpPr>
        <p:spPr bwMode="auto">
          <a:xfrm>
            <a:off x="13592647" y="6110712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70</a:t>
            </a:r>
          </a:p>
        </p:txBody>
      </p:sp>
      <p:sp>
        <p:nvSpPr>
          <p:cNvPr id="52" name="Text Box 2330"/>
          <p:cNvSpPr txBox="1">
            <a:spLocks noChangeArrowheads="1"/>
          </p:cNvSpPr>
          <p:nvPr/>
        </p:nvSpPr>
        <p:spPr bwMode="auto">
          <a:xfrm>
            <a:off x="13592647" y="5595345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80</a:t>
            </a:r>
          </a:p>
        </p:txBody>
      </p:sp>
      <p:sp>
        <p:nvSpPr>
          <p:cNvPr id="53" name="Text Box 2331"/>
          <p:cNvSpPr txBox="1">
            <a:spLocks noChangeArrowheads="1"/>
          </p:cNvSpPr>
          <p:nvPr/>
        </p:nvSpPr>
        <p:spPr bwMode="auto">
          <a:xfrm>
            <a:off x="13592647" y="5076374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90</a:t>
            </a:r>
          </a:p>
        </p:txBody>
      </p:sp>
      <p:sp>
        <p:nvSpPr>
          <p:cNvPr id="54" name="Text Box 2332"/>
          <p:cNvSpPr txBox="1">
            <a:spLocks noChangeArrowheads="1"/>
          </p:cNvSpPr>
          <p:nvPr/>
        </p:nvSpPr>
        <p:spPr bwMode="auto">
          <a:xfrm>
            <a:off x="13411957" y="4550194"/>
            <a:ext cx="446266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100</a:t>
            </a:r>
          </a:p>
        </p:txBody>
      </p:sp>
      <p:sp>
        <p:nvSpPr>
          <p:cNvPr id="55" name="Freeform 2333"/>
          <p:cNvSpPr>
            <a:spLocks noChangeArrowheads="1"/>
          </p:cNvSpPr>
          <p:nvPr/>
        </p:nvSpPr>
        <p:spPr bwMode="auto">
          <a:xfrm rot="10800000" flipH="1" flipV="1">
            <a:off x="14326696" y="9567571"/>
            <a:ext cx="7512337" cy="45719"/>
          </a:xfrm>
          <a:custGeom>
            <a:avLst/>
            <a:gdLst>
              <a:gd name="T0" fmla="*/ 0 w 10"/>
              <a:gd name="T1" fmla="*/ 5998 h 5999"/>
              <a:gd name="T2" fmla="*/ 9 w 10"/>
              <a:gd name="T3" fmla="*/ 5998 h 5999"/>
              <a:gd name="T4" fmla="*/ 9 w 10"/>
              <a:gd name="T5" fmla="*/ 0 h 5999"/>
              <a:gd name="T6" fmla="*/ 0 w 10"/>
              <a:gd name="T7" fmla="*/ 0 h 5999"/>
              <a:gd name="T8" fmla="*/ 0 w 10"/>
              <a:gd name="T9" fmla="*/ 5998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5999">
                <a:moveTo>
                  <a:pt x="0" y="5998"/>
                </a:moveTo>
                <a:lnTo>
                  <a:pt x="9" y="5998"/>
                </a:lnTo>
                <a:lnTo>
                  <a:pt x="9" y="0"/>
                </a:lnTo>
                <a:lnTo>
                  <a:pt x="0" y="0"/>
                </a:lnTo>
                <a:lnTo>
                  <a:pt x="0" y="5998"/>
                </a:lnTo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bevel/>
            <a:headEnd/>
            <a:tailEnd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6" name="Freeform 2334"/>
          <p:cNvSpPr>
            <a:spLocks noChangeArrowheads="1"/>
          </p:cNvSpPr>
          <p:nvPr/>
        </p:nvSpPr>
        <p:spPr bwMode="auto">
          <a:xfrm>
            <a:off x="15044151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7" name="Freeform 2335"/>
          <p:cNvSpPr>
            <a:spLocks noChangeArrowheads="1"/>
          </p:cNvSpPr>
          <p:nvPr/>
        </p:nvSpPr>
        <p:spPr bwMode="auto">
          <a:xfrm>
            <a:off x="15044151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8" name="Freeform 2336"/>
          <p:cNvSpPr>
            <a:spLocks noChangeArrowheads="1"/>
          </p:cNvSpPr>
          <p:nvPr/>
        </p:nvSpPr>
        <p:spPr bwMode="auto">
          <a:xfrm>
            <a:off x="15638767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59" name="Freeform 2337"/>
          <p:cNvSpPr>
            <a:spLocks noChangeArrowheads="1"/>
          </p:cNvSpPr>
          <p:nvPr/>
        </p:nvSpPr>
        <p:spPr bwMode="auto">
          <a:xfrm>
            <a:off x="15638767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0" name="Freeform 2338"/>
          <p:cNvSpPr>
            <a:spLocks noChangeArrowheads="1"/>
          </p:cNvSpPr>
          <p:nvPr/>
        </p:nvSpPr>
        <p:spPr bwMode="auto">
          <a:xfrm>
            <a:off x="16229779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1" name="Freeform 2339"/>
          <p:cNvSpPr>
            <a:spLocks noChangeArrowheads="1"/>
          </p:cNvSpPr>
          <p:nvPr/>
        </p:nvSpPr>
        <p:spPr bwMode="auto">
          <a:xfrm>
            <a:off x="16229779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4" name="Freeform 2342"/>
          <p:cNvSpPr>
            <a:spLocks noChangeArrowheads="1"/>
          </p:cNvSpPr>
          <p:nvPr/>
        </p:nvSpPr>
        <p:spPr bwMode="auto">
          <a:xfrm>
            <a:off x="17426220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5" name="Freeform 2343"/>
          <p:cNvSpPr>
            <a:spLocks noChangeArrowheads="1"/>
          </p:cNvSpPr>
          <p:nvPr/>
        </p:nvSpPr>
        <p:spPr bwMode="auto">
          <a:xfrm>
            <a:off x="17426220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6" name="Freeform 2344"/>
          <p:cNvSpPr>
            <a:spLocks noChangeArrowheads="1"/>
          </p:cNvSpPr>
          <p:nvPr/>
        </p:nvSpPr>
        <p:spPr bwMode="auto">
          <a:xfrm>
            <a:off x="18017232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7" name="Freeform 2345"/>
          <p:cNvSpPr>
            <a:spLocks noChangeArrowheads="1"/>
          </p:cNvSpPr>
          <p:nvPr/>
        </p:nvSpPr>
        <p:spPr bwMode="auto">
          <a:xfrm>
            <a:off x="18017232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8" name="Freeform 2346"/>
          <p:cNvSpPr>
            <a:spLocks noChangeArrowheads="1"/>
          </p:cNvSpPr>
          <p:nvPr/>
        </p:nvSpPr>
        <p:spPr bwMode="auto">
          <a:xfrm>
            <a:off x="18611850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9" name="Freeform 2347"/>
          <p:cNvSpPr>
            <a:spLocks noChangeArrowheads="1"/>
          </p:cNvSpPr>
          <p:nvPr/>
        </p:nvSpPr>
        <p:spPr bwMode="auto">
          <a:xfrm>
            <a:off x="18611850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0" name="Freeform 2348"/>
          <p:cNvSpPr>
            <a:spLocks noChangeArrowheads="1"/>
          </p:cNvSpPr>
          <p:nvPr/>
        </p:nvSpPr>
        <p:spPr bwMode="auto">
          <a:xfrm>
            <a:off x="19206465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1" name="Freeform 2349"/>
          <p:cNvSpPr>
            <a:spLocks noChangeArrowheads="1"/>
          </p:cNvSpPr>
          <p:nvPr/>
        </p:nvSpPr>
        <p:spPr bwMode="auto">
          <a:xfrm>
            <a:off x="19206465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4" name="Freeform 2352"/>
          <p:cNvSpPr>
            <a:spLocks noChangeArrowheads="1"/>
          </p:cNvSpPr>
          <p:nvPr/>
        </p:nvSpPr>
        <p:spPr bwMode="auto">
          <a:xfrm>
            <a:off x="20399300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5" name="Freeform 2353"/>
          <p:cNvSpPr>
            <a:spLocks noChangeArrowheads="1"/>
          </p:cNvSpPr>
          <p:nvPr/>
        </p:nvSpPr>
        <p:spPr bwMode="auto">
          <a:xfrm>
            <a:off x="20399300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6" name="Freeform 2354"/>
          <p:cNvSpPr>
            <a:spLocks noChangeArrowheads="1"/>
          </p:cNvSpPr>
          <p:nvPr/>
        </p:nvSpPr>
        <p:spPr bwMode="auto">
          <a:xfrm>
            <a:off x="20993918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7" name="Freeform 2355"/>
          <p:cNvSpPr>
            <a:spLocks noChangeArrowheads="1"/>
          </p:cNvSpPr>
          <p:nvPr/>
        </p:nvSpPr>
        <p:spPr bwMode="auto">
          <a:xfrm>
            <a:off x="20993918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8" name="Freeform 2356"/>
          <p:cNvSpPr>
            <a:spLocks noChangeArrowheads="1"/>
          </p:cNvSpPr>
          <p:nvPr/>
        </p:nvSpPr>
        <p:spPr bwMode="auto">
          <a:xfrm>
            <a:off x="14327008" y="6575625"/>
            <a:ext cx="237846" cy="2994897"/>
          </a:xfrm>
          <a:custGeom>
            <a:avLst/>
            <a:gdLst>
              <a:gd name="T0" fmla="*/ 293 w 294"/>
              <a:gd name="T1" fmla="*/ 0 h 3671"/>
              <a:gd name="T2" fmla="*/ 0 w 294"/>
              <a:gd name="T3" fmla="*/ 0 h 3671"/>
              <a:gd name="T4" fmla="*/ 0 w 294"/>
              <a:gd name="T5" fmla="*/ 3670 h 3671"/>
              <a:gd name="T6" fmla="*/ 293 w 294"/>
              <a:gd name="T7" fmla="*/ 3670 h 3671"/>
              <a:gd name="T8" fmla="*/ 293 w 294"/>
              <a:gd name="T9" fmla="*/ 0 h 3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3671">
                <a:moveTo>
                  <a:pt x="293" y="0"/>
                </a:moveTo>
                <a:lnTo>
                  <a:pt x="0" y="0"/>
                </a:lnTo>
                <a:lnTo>
                  <a:pt x="0" y="3670"/>
                </a:lnTo>
                <a:lnTo>
                  <a:pt x="293" y="3670"/>
                </a:lnTo>
                <a:lnTo>
                  <a:pt x="293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9" name="Freeform 2357"/>
          <p:cNvSpPr>
            <a:spLocks noChangeArrowheads="1"/>
          </p:cNvSpPr>
          <p:nvPr/>
        </p:nvSpPr>
        <p:spPr bwMode="auto">
          <a:xfrm>
            <a:off x="16114462" y="6575625"/>
            <a:ext cx="234243" cy="2994897"/>
          </a:xfrm>
          <a:custGeom>
            <a:avLst/>
            <a:gdLst>
              <a:gd name="T0" fmla="*/ 292 w 293"/>
              <a:gd name="T1" fmla="*/ 0 h 3671"/>
              <a:gd name="T2" fmla="*/ 0 w 293"/>
              <a:gd name="T3" fmla="*/ 0 h 3671"/>
              <a:gd name="T4" fmla="*/ 0 w 293"/>
              <a:gd name="T5" fmla="*/ 3670 h 3671"/>
              <a:gd name="T6" fmla="*/ 292 w 293"/>
              <a:gd name="T7" fmla="*/ 3670 h 3671"/>
              <a:gd name="T8" fmla="*/ 292 w 293"/>
              <a:gd name="T9" fmla="*/ 0 h 3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3671">
                <a:moveTo>
                  <a:pt x="292" y="0"/>
                </a:moveTo>
                <a:lnTo>
                  <a:pt x="0" y="0"/>
                </a:lnTo>
                <a:lnTo>
                  <a:pt x="0" y="3670"/>
                </a:lnTo>
                <a:lnTo>
                  <a:pt x="292" y="3670"/>
                </a:lnTo>
                <a:lnTo>
                  <a:pt x="292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0" name="Freeform 2358"/>
          <p:cNvSpPr>
            <a:spLocks noChangeArrowheads="1"/>
          </p:cNvSpPr>
          <p:nvPr/>
        </p:nvSpPr>
        <p:spPr bwMode="auto">
          <a:xfrm>
            <a:off x="20878599" y="7487427"/>
            <a:ext cx="227035" cy="2083094"/>
          </a:xfrm>
          <a:custGeom>
            <a:avLst/>
            <a:gdLst>
              <a:gd name="T0" fmla="*/ 282 w 283"/>
              <a:gd name="T1" fmla="*/ 0 h 2552"/>
              <a:gd name="T2" fmla="*/ 0 w 283"/>
              <a:gd name="T3" fmla="*/ 0 h 2552"/>
              <a:gd name="T4" fmla="*/ 0 w 283"/>
              <a:gd name="T5" fmla="*/ 2551 h 2552"/>
              <a:gd name="T6" fmla="*/ 282 w 283"/>
              <a:gd name="T7" fmla="*/ 2551 h 2552"/>
              <a:gd name="T8" fmla="*/ 282 w 283"/>
              <a:gd name="T9" fmla="*/ 0 h 25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" h="2552">
                <a:moveTo>
                  <a:pt x="282" y="0"/>
                </a:moveTo>
                <a:lnTo>
                  <a:pt x="0" y="0"/>
                </a:lnTo>
                <a:lnTo>
                  <a:pt x="0" y="2551"/>
                </a:lnTo>
                <a:lnTo>
                  <a:pt x="282" y="2551"/>
                </a:lnTo>
                <a:lnTo>
                  <a:pt x="282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1" name="Freeform 2359"/>
          <p:cNvSpPr>
            <a:spLocks noChangeArrowheads="1"/>
          </p:cNvSpPr>
          <p:nvPr/>
        </p:nvSpPr>
        <p:spPr bwMode="auto">
          <a:xfrm>
            <a:off x="15523450" y="5858434"/>
            <a:ext cx="234243" cy="3715691"/>
          </a:xfrm>
          <a:custGeom>
            <a:avLst/>
            <a:gdLst>
              <a:gd name="T0" fmla="*/ 292 w 293"/>
              <a:gd name="T1" fmla="*/ 0 h 4549"/>
              <a:gd name="T2" fmla="*/ 0 w 293"/>
              <a:gd name="T3" fmla="*/ 0 h 4549"/>
              <a:gd name="T4" fmla="*/ 0 w 293"/>
              <a:gd name="T5" fmla="*/ 4548 h 4549"/>
              <a:gd name="T6" fmla="*/ 292 w 293"/>
              <a:gd name="T7" fmla="*/ 4548 h 4549"/>
              <a:gd name="T8" fmla="*/ 292 w 293"/>
              <a:gd name="T9" fmla="*/ 0 h 4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4549">
                <a:moveTo>
                  <a:pt x="292" y="0"/>
                </a:moveTo>
                <a:lnTo>
                  <a:pt x="0" y="0"/>
                </a:lnTo>
                <a:lnTo>
                  <a:pt x="0" y="4548"/>
                </a:lnTo>
                <a:lnTo>
                  <a:pt x="292" y="4548"/>
                </a:lnTo>
                <a:lnTo>
                  <a:pt x="292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2" name="Freeform 2360"/>
          <p:cNvSpPr>
            <a:spLocks noChangeArrowheads="1"/>
          </p:cNvSpPr>
          <p:nvPr/>
        </p:nvSpPr>
        <p:spPr bwMode="auto">
          <a:xfrm>
            <a:off x="17310900" y="7487427"/>
            <a:ext cx="234243" cy="2083094"/>
          </a:xfrm>
          <a:custGeom>
            <a:avLst/>
            <a:gdLst>
              <a:gd name="T0" fmla="*/ 292 w 293"/>
              <a:gd name="T1" fmla="*/ 0 h 2552"/>
              <a:gd name="T2" fmla="*/ 0 w 293"/>
              <a:gd name="T3" fmla="*/ 0 h 2552"/>
              <a:gd name="T4" fmla="*/ 0 w 293"/>
              <a:gd name="T5" fmla="*/ 2551 h 2552"/>
              <a:gd name="T6" fmla="*/ 292 w 293"/>
              <a:gd name="T7" fmla="*/ 2551 h 2552"/>
              <a:gd name="T8" fmla="*/ 292 w 293"/>
              <a:gd name="T9" fmla="*/ 0 h 25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2552">
                <a:moveTo>
                  <a:pt x="292" y="0"/>
                </a:moveTo>
                <a:lnTo>
                  <a:pt x="0" y="0"/>
                </a:lnTo>
                <a:lnTo>
                  <a:pt x="0" y="2551"/>
                </a:lnTo>
                <a:lnTo>
                  <a:pt x="292" y="2551"/>
                </a:lnTo>
                <a:lnTo>
                  <a:pt x="292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3" name="Freeform 2361"/>
          <p:cNvSpPr>
            <a:spLocks noChangeArrowheads="1"/>
          </p:cNvSpPr>
          <p:nvPr/>
        </p:nvSpPr>
        <p:spPr bwMode="auto">
          <a:xfrm>
            <a:off x="16727096" y="6280099"/>
            <a:ext cx="234243" cy="3294027"/>
          </a:xfrm>
          <a:custGeom>
            <a:avLst/>
            <a:gdLst>
              <a:gd name="T0" fmla="*/ 292 w 293"/>
              <a:gd name="T1" fmla="*/ 0 h 4033"/>
              <a:gd name="T2" fmla="*/ 0 w 293"/>
              <a:gd name="T3" fmla="*/ 0 h 4033"/>
              <a:gd name="T4" fmla="*/ 0 w 293"/>
              <a:gd name="T5" fmla="*/ 4032 h 4033"/>
              <a:gd name="T6" fmla="*/ 292 w 293"/>
              <a:gd name="T7" fmla="*/ 4032 h 4033"/>
              <a:gd name="T8" fmla="*/ 292 w 293"/>
              <a:gd name="T9" fmla="*/ 0 h 4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4033">
                <a:moveTo>
                  <a:pt x="292" y="0"/>
                </a:moveTo>
                <a:lnTo>
                  <a:pt x="0" y="0"/>
                </a:lnTo>
                <a:lnTo>
                  <a:pt x="0" y="4032"/>
                </a:lnTo>
                <a:lnTo>
                  <a:pt x="292" y="4032"/>
                </a:lnTo>
                <a:lnTo>
                  <a:pt x="292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4" name="Freeform 2362"/>
          <p:cNvSpPr>
            <a:spLocks noChangeArrowheads="1"/>
          </p:cNvSpPr>
          <p:nvPr/>
        </p:nvSpPr>
        <p:spPr bwMode="auto">
          <a:xfrm>
            <a:off x="18496530" y="5916096"/>
            <a:ext cx="234243" cy="3654424"/>
          </a:xfrm>
          <a:custGeom>
            <a:avLst/>
            <a:gdLst>
              <a:gd name="T0" fmla="*/ 292 w 293"/>
              <a:gd name="T1" fmla="*/ 0 h 4478"/>
              <a:gd name="T2" fmla="*/ 0 w 293"/>
              <a:gd name="T3" fmla="*/ 0 h 4478"/>
              <a:gd name="T4" fmla="*/ 0 w 293"/>
              <a:gd name="T5" fmla="*/ 4477 h 4478"/>
              <a:gd name="T6" fmla="*/ 292 w 293"/>
              <a:gd name="T7" fmla="*/ 4477 h 4478"/>
              <a:gd name="T8" fmla="*/ 292 w 293"/>
              <a:gd name="T9" fmla="*/ 0 h 4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4478">
                <a:moveTo>
                  <a:pt x="292" y="0"/>
                </a:moveTo>
                <a:lnTo>
                  <a:pt x="0" y="0"/>
                </a:lnTo>
                <a:lnTo>
                  <a:pt x="0" y="4477"/>
                </a:lnTo>
                <a:lnTo>
                  <a:pt x="292" y="4477"/>
                </a:lnTo>
                <a:lnTo>
                  <a:pt x="292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5" name="Freeform 2363"/>
          <p:cNvSpPr>
            <a:spLocks noChangeArrowheads="1"/>
          </p:cNvSpPr>
          <p:nvPr/>
        </p:nvSpPr>
        <p:spPr bwMode="auto">
          <a:xfrm>
            <a:off x="17919934" y="7134239"/>
            <a:ext cx="234243" cy="2436283"/>
          </a:xfrm>
          <a:custGeom>
            <a:avLst/>
            <a:gdLst>
              <a:gd name="T0" fmla="*/ 292 w 293"/>
              <a:gd name="T1" fmla="*/ 0 h 2985"/>
              <a:gd name="T2" fmla="*/ 0 w 293"/>
              <a:gd name="T3" fmla="*/ 0 h 2985"/>
              <a:gd name="T4" fmla="*/ 0 w 293"/>
              <a:gd name="T5" fmla="*/ 2984 h 2985"/>
              <a:gd name="T6" fmla="*/ 292 w 293"/>
              <a:gd name="T7" fmla="*/ 2984 h 2985"/>
              <a:gd name="T8" fmla="*/ 292 w 293"/>
              <a:gd name="T9" fmla="*/ 0 h 29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2985">
                <a:moveTo>
                  <a:pt x="292" y="0"/>
                </a:moveTo>
                <a:lnTo>
                  <a:pt x="0" y="0"/>
                </a:lnTo>
                <a:lnTo>
                  <a:pt x="0" y="2984"/>
                </a:lnTo>
                <a:lnTo>
                  <a:pt x="292" y="2984"/>
                </a:lnTo>
                <a:lnTo>
                  <a:pt x="292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6" name="Freeform 2364"/>
          <p:cNvSpPr>
            <a:spLocks noChangeArrowheads="1"/>
          </p:cNvSpPr>
          <p:nvPr/>
        </p:nvSpPr>
        <p:spPr bwMode="auto">
          <a:xfrm>
            <a:off x="14928831" y="5411541"/>
            <a:ext cx="237846" cy="4158980"/>
          </a:xfrm>
          <a:custGeom>
            <a:avLst/>
            <a:gdLst>
              <a:gd name="T0" fmla="*/ 293 w 294"/>
              <a:gd name="T1" fmla="*/ 0 h 5092"/>
              <a:gd name="T2" fmla="*/ 0 w 294"/>
              <a:gd name="T3" fmla="*/ 0 h 5092"/>
              <a:gd name="T4" fmla="*/ 0 w 294"/>
              <a:gd name="T5" fmla="*/ 5091 h 5092"/>
              <a:gd name="T6" fmla="*/ 293 w 294"/>
              <a:gd name="T7" fmla="*/ 5091 h 5092"/>
              <a:gd name="T8" fmla="*/ 293 w 294"/>
              <a:gd name="T9" fmla="*/ 0 h 50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5092">
                <a:moveTo>
                  <a:pt x="293" y="0"/>
                </a:moveTo>
                <a:lnTo>
                  <a:pt x="0" y="0"/>
                </a:lnTo>
                <a:lnTo>
                  <a:pt x="0" y="5091"/>
                </a:lnTo>
                <a:lnTo>
                  <a:pt x="293" y="5091"/>
                </a:lnTo>
                <a:lnTo>
                  <a:pt x="293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7" name="Freeform 2365"/>
          <p:cNvSpPr>
            <a:spLocks noChangeArrowheads="1"/>
          </p:cNvSpPr>
          <p:nvPr/>
        </p:nvSpPr>
        <p:spPr bwMode="auto">
          <a:xfrm>
            <a:off x="19700176" y="6770239"/>
            <a:ext cx="237846" cy="2800283"/>
          </a:xfrm>
          <a:custGeom>
            <a:avLst/>
            <a:gdLst>
              <a:gd name="T0" fmla="*/ 293 w 294"/>
              <a:gd name="T1" fmla="*/ 0 h 3430"/>
              <a:gd name="T2" fmla="*/ 0 w 294"/>
              <a:gd name="T3" fmla="*/ 0 h 3430"/>
              <a:gd name="T4" fmla="*/ 0 w 294"/>
              <a:gd name="T5" fmla="*/ 3429 h 3430"/>
              <a:gd name="T6" fmla="*/ 293 w 294"/>
              <a:gd name="T7" fmla="*/ 3429 h 3430"/>
              <a:gd name="T8" fmla="*/ 293 w 294"/>
              <a:gd name="T9" fmla="*/ 0 h 3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3430">
                <a:moveTo>
                  <a:pt x="293" y="0"/>
                </a:moveTo>
                <a:lnTo>
                  <a:pt x="0" y="0"/>
                </a:lnTo>
                <a:lnTo>
                  <a:pt x="0" y="3429"/>
                </a:lnTo>
                <a:lnTo>
                  <a:pt x="293" y="3429"/>
                </a:lnTo>
                <a:lnTo>
                  <a:pt x="293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8" name="Freeform 2366"/>
          <p:cNvSpPr>
            <a:spLocks noChangeArrowheads="1"/>
          </p:cNvSpPr>
          <p:nvPr/>
        </p:nvSpPr>
        <p:spPr bwMode="auto">
          <a:xfrm>
            <a:off x="19105560" y="6575625"/>
            <a:ext cx="237846" cy="2994897"/>
          </a:xfrm>
          <a:custGeom>
            <a:avLst/>
            <a:gdLst>
              <a:gd name="T0" fmla="*/ 293 w 294"/>
              <a:gd name="T1" fmla="*/ 0 h 3671"/>
              <a:gd name="T2" fmla="*/ 0 w 294"/>
              <a:gd name="T3" fmla="*/ 0 h 3671"/>
              <a:gd name="T4" fmla="*/ 0 w 294"/>
              <a:gd name="T5" fmla="*/ 3670 h 3671"/>
              <a:gd name="T6" fmla="*/ 293 w 294"/>
              <a:gd name="T7" fmla="*/ 3670 h 3671"/>
              <a:gd name="T8" fmla="*/ 293 w 294"/>
              <a:gd name="T9" fmla="*/ 0 h 3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3671">
                <a:moveTo>
                  <a:pt x="293" y="0"/>
                </a:moveTo>
                <a:lnTo>
                  <a:pt x="0" y="0"/>
                </a:lnTo>
                <a:lnTo>
                  <a:pt x="0" y="3670"/>
                </a:lnTo>
                <a:lnTo>
                  <a:pt x="293" y="3670"/>
                </a:lnTo>
                <a:lnTo>
                  <a:pt x="293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9" name="Freeform 2367"/>
          <p:cNvSpPr>
            <a:spLocks noChangeArrowheads="1"/>
          </p:cNvSpPr>
          <p:nvPr/>
        </p:nvSpPr>
        <p:spPr bwMode="auto">
          <a:xfrm>
            <a:off x="20276775" y="5858434"/>
            <a:ext cx="234243" cy="3715691"/>
          </a:xfrm>
          <a:custGeom>
            <a:avLst/>
            <a:gdLst>
              <a:gd name="T0" fmla="*/ 292 w 293"/>
              <a:gd name="T1" fmla="*/ 0 h 4549"/>
              <a:gd name="T2" fmla="*/ 0 w 293"/>
              <a:gd name="T3" fmla="*/ 0 h 4549"/>
              <a:gd name="T4" fmla="*/ 0 w 293"/>
              <a:gd name="T5" fmla="*/ 4548 h 4549"/>
              <a:gd name="T6" fmla="*/ 292 w 293"/>
              <a:gd name="T7" fmla="*/ 4548 h 4549"/>
              <a:gd name="T8" fmla="*/ 292 w 293"/>
              <a:gd name="T9" fmla="*/ 0 h 4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4549">
                <a:moveTo>
                  <a:pt x="292" y="0"/>
                </a:moveTo>
                <a:lnTo>
                  <a:pt x="0" y="0"/>
                </a:lnTo>
                <a:lnTo>
                  <a:pt x="0" y="4548"/>
                </a:lnTo>
                <a:lnTo>
                  <a:pt x="292" y="4548"/>
                </a:lnTo>
                <a:lnTo>
                  <a:pt x="292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31" name="Text Box 2323"/>
          <p:cNvSpPr txBox="1">
            <a:spLocks noChangeArrowheads="1"/>
          </p:cNvSpPr>
          <p:nvPr/>
        </p:nvSpPr>
        <p:spPr bwMode="auto">
          <a:xfrm>
            <a:off x="2582478" y="9228146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10</a:t>
            </a:r>
          </a:p>
        </p:txBody>
      </p:sp>
      <p:sp>
        <p:nvSpPr>
          <p:cNvPr id="132" name="Text Box 2324"/>
          <p:cNvSpPr txBox="1">
            <a:spLocks noChangeArrowheads="1"/>
          </p:cNvSpPr>
          <p:nvPr/>
        </p:nvSpPr>
        <p:spPr bwMode="auto">
          <a:xfrm>
            <a:off x="2582478" y="8709174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20</a:t>
            </a:r>
          </a:p>
        </p:txBody>
      </p:sp>
      <p:sp>
        <p:nvSpPr>
          <p:cNvPr id="133" name="Text Box 2325"/>
          <p:cNvSpPr txBox="1">
            <a:spLocks noChangeArrowheads="1"/>
          </p:cNvSpPr>
          <p:nvPr/>
        </p:nvSpPr>
        <p:spPr bwMode="auto">
          <a:xfrm>
            <a:off x="2582478" y="8190203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30</a:t>
            </a:r>
          </a:p>
        </p:txBody>
      </p:sp>
      <p:sp>
        <p:nvSpPr>
          <p:cNvPr id="134" name="Text Box 2326"/>
          <p:cNvSpPr txBox="1">
            <a:spLocks noChangeArrowheads="1"/>
          </p:cNvSpPr>
          <p:nvPr/>
        </p:nvSpPr>
        <p:spPr bwMode="auto">
          <a:xfrm>
            <a:off x="2582478" y="7671231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40</a:t>
            </a:r>
          </a:p>
        </p:txBody>
      </p:sp>
      <p:sp>
        <p:nvSpPr>
          <p:cNvPr id="135" name="Text Box 2327"/>
          <p:cNvSpPr txBox="1">
            <a:spLocks noChangeArrowheads="1"/>
          </p:cNvSpPr>
          <p:nvPr/>
        </p:nvSpPr>
        <p:spPr bwMode="auto">
          <a:xfrm>
            <a:off x="2582478" y="7152260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50</a:t>
            </a:r>
          </a:p>
        </p:txBody>
      </p:sp>
      <p:sp>
        <p:nvSpPr>
          <p:cNvPr id="136" name="Text Box 2328"/>
          <p:cNvSpPr txBox="1">
            <a:spLocks noChangeArrowheads="1"/>
          </p:cNvSpPr>
          <p:nvPr/>
        </p:nvSpPr>
        <p:spPr bwMode="auto">
          <a:xfrm>
            <a:off x="2582478" y="6633288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60</a:t>
            </a:r>
          </a:p>
        </p:txBody>
      </p:sp>
      <p:sp>
        <p:nvSpPr>
          <p:cNvPr id="137" name="Text Box 2329"/>
          <p:cNvSpPr txBox="1">
            <a:spLocks noChangeArrowheads="1"/>
          </p:cNvSpPr>
          <p:nvPr/>
        </p:nvSpPr>
        <p:spPr bwMode="auto">
          <a:xfrm>
            <a:off x="2582478" y="6110712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70</a:t>
            </a:r>
          </a:p>
        </p:txBody>
      </p:sp>
      <p:sp>
        <p:nvSpPr>
          <p:cNvPr id="138" name="Text Box 2330"/>
          <p:cNvSpPr txBox="1">
            <a:spLocks noChangeArrowheads="1"/>
          </p:cNvSpPr>
          <p:nvPr/>
        </p:nvSpPr>
        <p:spPr bwMode="auto">
          <a:xfrm>
            <a:off x="2582478" y="5595345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80</a:t>
            </a:r>
          </a:p>
        </p:txBody>
      </p:sp>
      <p:sp>
        <p:nvSpPr>
          <p:cNvPr id="139" name="Text Box 2331"/>
          <p:cNvSpPr txBox="1">
            <a:spLocks noChangeArrowheads="1"/>
          </p:cNvSpPr>
          <p:nvPr/>
        </p:nvSpPr>
        <p:spPr bwMode="auto">
          <a:xfrm>
            <a:off x="2582478" y="5076374"/>
            <a:ext cx="29751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90</a:t>
            </a:r>
          </a:p>
        </p:txBody>
      </p:sp>
      <p:sp>
        <p:nvSpPr>
          <p:cNvPr id="140" name="Text Box 2332"/>
          <p:cNvSpPr txBox="1">
            <a:spLocks noChangeArrowheads="1"/>
          </p:cNvSpPr>
          <p:nvPr/>
        </p:nvSpPr>
        <p:spPr bwMode="auto">
          <a:xfrm>
            <a:off x="2401788" y="4550194"/>
            <a:ext cx="446266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algn="ctr" defTabSz="1828434"/>
            <a:r>
              <a:rPr lang="en-US" sz="2000">
                <a:solidFill>
                  <a:srgbClr val="8F8F8E"/>
                </a:solidFill>
                <a:latin typeface="Lato Regular"/>
                <a:cs typeface="Lato Regular"/>
              </a:rPr>
              <a:t>100</a:t>
            </a:r>
          </a:p>
        </p:txBody>
      </p:sp>
      <p:sp>
        <p:nvSpPr>
          <p:cNvPr id="141" name="Freeform 2333"/>
          <p:cNvSpPr>
            <a:spLocks noChangeArrowheads="1"/>
          </p:cNvSpPr>
          <p:nvPr/>
        </p:nvSpPr>
        <p:spPr bwMode="auto">
          <a:xfrm rot="10800000" flipH="1" flipV="1">
            <a:off x="3316527" y="9567571"/>
            <a:ext cx="7512337" cy="45719"/>
          </a:xfrm>
          <a:custGeom>
            <a:avLst/>
            <a:gdLst>
              <a:gd name="T0" fmla="*/ 0 w 10"/>
              <a:gd name="T1" fmla="*/ 5998 h 5999"/>
              <a:gd name="T2" fmla="*/ 9 w 10"/>
              <a:gd name="T3" fmla="*/ 5998 h 5999"/>
              <a:gd name="T4" fmla="*/ 9 w 10"/>
              <a:gd name="T5" fmla="*/ 0 h 5999"/>
              <a:gd name="T6" fmla="*/ 0 w 10"/>
              <a:gd name="T7" fmla="*/ 0 h 5999"/>
              <a:gd name="T8" fmla="*/ 0 w 10"/>
              <a:gd name="T9" fmla="*/ 5998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5999">
                <a:moveTo>
                  <a:pt x="0" y="5998"/>
                </a:moveTo>
                <a:lnTo>
                  <a:pt x="9" y="5998"/>
                </a:lnTo>
                <a:lnTo>
                  <a:pt x="9" y="0"/>
                </a:lnTo>
                <a:lnTo>
                  <a:pt x="0" y="0"/>
                </a:lnTo>
                <a:lnTo>
                  <a:pt x="0" y="5998"/>
                </a:lnTo>
              </a:path>
            </a:pathLst>
          </a:custGeom>
          <a:solidFill>
            <a:schemeClr val="bg1">
              <a:lumMod val="75000"/>
            </a:schemeClr>
          </a:solidFill>
          <a:ln w="9525" cap="flat">
            <a:noFill/>
            <a:bevel/>
            <a:headEnd/>
            <a:tailEnd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42" name="Freeform 2334"/>
          <p:cNvSpPr>
            <a:spLocks noChangeArrowheads="1"/>
          </p:cNvSpPr>
          <p:nvPr/>
        </p:nvSpPr>
        <p:spPr bwMode="auto">
          <a:xfrm>
            <a:off x="4033982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43" name="Freeform 2335"/>
          <p:cNvSpPr>
            <a:spLocks noChangeArrowheads="1"/>
          </p:cNvSpPr>
          <p:nvPr/>
        </p:nvSpPr>
        <p:spPr bwMode="auto">
          <a:xfrm>
            <a:off x="4033982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2" name="Freeform 2336"/>
          <p:cNvSpPr>
            <a:spLocks noChangeArrowheads="1"/>
          </p:cNvSpPr>
          <p:nvPr/>
        </p:nvSpPr>
        <p:spPr bwMode="auto">
          <a:xfrm>
            <a:off x="4628598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3" name="Freeform 2337"/>
          <p:cNvSpPr>
            <a:spLocks noChangeArrowheads="1"/>
          </p:cNvSpPr>
          <p:nvPr/>
        </p:nvSpPr>
        <p:spPr bwMode="auto">
          <a:xfrm>
            <a:off x="4628598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4" name="Freeform 2338"/>
          <p:cNvSpPr>
            <a:spLocks noChangeArrowheads="1"/>
          </p:cNvSpPr>
          <p:nvPr/>
        </p:nvSpPr>
        <p:spPr bwMode="auto">
          <a:xfrm>
            <a:off x="5219610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5" name="Freeform 2339"/>
          <p:cNvSpPr>
            <a:spLocks noChangeArrowheads="1"/>
          </p:cNvSpPr>
          <p:nvPr/>
        </p:nvSpPr>
        <p:spPr bwMode="auto">
          <a:xfrm>
            <a:off x="5219610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6" name="Freeform 2342"/>
          <p:cNvSpPr>
            <a:spLocks noChangeArrowheads="1"/>
          </p:cNvSpPr>
          <p:nvPr/>
        </p:nvSpPr>
        <p:spPr bwMode="auto">
          <a:xfrm>
            <a:off x="6416051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7" name="Freeform 2343"/>
          <p:cNvSpPr>
            <a:spLocks noChangeArrowheads="1"/>
          </p:cNvSpPr>
          <p:nvPr/>
        </p:nvSpPr>
        <p:spPr bwMode="auto">
          <a:xfrm>
            <a:off x="6416051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8" name="Freeform 2344"/>
          <p:cNvSpPr>
            <a:spLocks noChangeArrowheads="1"/>
          </p:cNvSpPr>
          <p:nvPr/>
        </p:nvSpPr>
        <p:spPr bwMode="auto">
          <a:xfrm>
            <a:off x="7007063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59" name="Freeform 2345"/>
          <p:cNvSpPr>
            <a:spLocks noChangeArrowheads="1"/>
          </p:cNvSpPr>
          <p:nvPr/>
        </p:nvSpPr>
        <p:spPr bwMode="auto">
          <a:xfrm>
            <a:off x="7007063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0" name="Freeform 2346"/>
          <p:cNvSpPr>
            <a:spLocks noChangeArrowheads="1"/>
          </p:cNvSpPr>
          <p:nvPr/>
        </p:nvSpPr>
        <p:spPr bwMode="auto">
          <a:xfrm>
            <a:off x="7601681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1" name="Freeform 2347"/>
          <p:cNvSpPr>
            <a:spLocks noChangeArrowheads="1"/>
          </p:cNvSpPr>
          <p:nvPr/>
        </p:nvSpPr>
        <p:spPr bwMode="auto">
          <a:xfrm>
            <a:off x="7601681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2" name="Freeform 2348"/>
          <p:cNvSpPr>
            <a:spLocks noChangeArrowheads="1"/>
          </p:cNvSpPr>
          <p:nvPr/>
        </p:nvSpPr>
        <p:spPr bwMode="auto">
          <a:xfrm>
            <a:off x="8196296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3" name="Freeform 2349"/>
          <p:cNvSpPr>
            <a:spLocks noChangeArrowheads="1"/>
          </p:cNvSpPr>
          <p:nvPr/>
        </p:nvSpPr>
        <p:spPr bwMode="auto">
          <a:xfrm>
            <a:off x="8196296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4" name="Freeform 2352"/>
          <p:cNvSpPr>
            <a:spLocks noChangeArrowheads="1"/>
          </p:cNvSpPr>
          <p:nvPr/>
        </p:nvSpPr>
        <p:spPr bwMode="auto">
          <a:xfrm>
            <a:off x="9389131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5" name="Freeform 2353"/>
          <p:cNvSpPr>
            <a:spLocks noChangeArrowheads="1"/>
          </p:cNvSpPr>
          <p:nvPr/>
        </p:nvSpPr>
        <p:spPr bwMode="auto">
          <a:xfrm>
            <a:off x="9389131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6" name="Freeform 2354"/>
          <p:cNvSpPr>
            <a:spLocks noChangeArrowheads="1"/>
          </p:cNvSpPr>
          <p:nvPr/>
        </p:nvSpPr>
        <p:spPr bwMode="auto">
          <a:xfrm>
            <a:off x="9983749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7" name="Freeform 2355"/>
          <p:cNvSpPr>
            <a:spLocks noChangeArrowheads="1"/>
          </p:cNvSpPr>
          <p:nvPr/>
        </p:nvSpPr>
        <p:spPr bwMode="auto">
          <a:xfrm>
            <a:off x="9983749" y="4647499"/>
            <a:ext cx="0" cy="4897792"/>
          </a:xfrm>
          <a:custGeom>
            <a:avLst/>
            <a:gdLst>
              <a:gd name="T0" fmla="*/ 0 w 1"/>
              <a:gd name="T1" fmla="*/ 0 h 5999"/>
              <a:gd name="T2" fmla="*/ 0 w 1"/>
              <a:gd name="T3" fmla="*/ 0 h 5999"/>
              <a:gd name="T4" fmla="*/ 0 w 1"/>
              <a:gd name="T5" fmla="*/ 5998 h 5999"/>
              <a:gd name="T6" fmla="*/ 0 w 1"/>
              <a:gd name="T7" fmla="*/ 5998 h 5999"/>
              <a:gd name="T8" fmla="*/ 0 w 1"/>
              <a:gd name="T9" fmla="*/ 0 h 5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5999">
                <a:moveTo>
                  <a:pt x="0" y="0"/>
                </a:moveTo>
                <a:lnTo>
                  <a:pt x="0" y="0"/>
                </a:lnTo>
                <a:lnTo>
                  <a:pt x="0" y="5998"/>
                </a:lnTo>
                <a:lnTo>
                  <a:pt x="0" y="5998"/>
                </a:lnTo>
                <a:lnTo>
                  <a:pt x="0" y="0"/>
                </a:lnTo>
              </a:path>
            </a:pathLst>
          </a:custGeom>
          <a:solidFill>
            <a:srgbClr val="BFBDB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8" name="Freeform 2356"/>
          <p:cNvSpPr>
            <a:spLocks noChangeArrowheads="1"/>
          </p:cNvSpPr>
          <p:nvPr/>
        </p:nvSpPr>
        <p:spPr bwMode="auto">
          <a:xfrm>
            <a:off x="3316839" y="6575625"/>
            <a:ext cx="237846" cy="2994897"/>
          </a:xfrm>
          <a:custGeom>
            <a:avLst/>
            <a:gdLst>
              <a:gd name="T0" fmla="*/ 293 w 294"/>
              <a:gd name="T1" fmla="*/ 0 h 3671"/>
              <a:gd name="T2" fmla="*/ 0 w 294"/>
              <a:gd name="T3" fmla="*/ 0 h 3671"/>
              <a:gd name="T4" fmla="*/ 0 w 294"/>
              <a:gd name="T5" fmla="*/ 3670 h 3671"/>
              <a:gd name="T6" fmla="*/ 293 w 294"/>
              <a:gd name="T7" fmla="*/ 3670 h 3671"/>
              <a:gd name="T8" fmla="*/ 293 w 294"/>
              <a:gd name="T9" fmla="*/ 0 h 3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3671">
                <a:moveTo>
                  <a:pt x="293" y="0"/>
                </a:moveTo>
                <a:lnTo>
                  <a:pt x="0" y="0"/>
                </a:lnTo>
                <a:lnTo>
                  <a:pt x="0" y="3670"/>
                </a:lnTo>
                <a:lnTo>
                  <a:pt x="293" y="3670"/>
                </a:lnTo>
                <a:lnTo>
                  <a:pt x="293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69" name="Freeform 2357"/>
          <p:cNvSpPr>
            <a:spLocks noChangeArrowheads="1"/>
          </p:cNvSpPr>
          <p:nvPr/>
        </p:nvSpPr>
        <p:spPr bwMode="auto">
          <a:xfrm>
            <a:off x="5104293" y="6575625"/>
            <a:ext cx="234243" cy="2994897"/>
          </a:xfrm>
          <a:custGeom>
            <a:avLst/>
            <a:gdLst>
              <a:gd name="T0" fmla="*/ 292 w 293"/>
              <a:gd name="T1" fmla="*/ 0 h 3671"/>
              <a:gd name="T2" fmla="*/ 0 w 293"/>
              <a:gd name="T3" fmla="*/ 0 h 3671"/>
              <a:gd name="T4" fmla="*/ 0 w 293"/>
              <a:gd name="T5" fmla="*/ 3670 h 3671"/>
              <a:gd name="T6" fmla="*/ 292 w 293"/>
              <a:gd name="T7" fmla="*/ 3670 h 3671"/>
              <a:gd name="T8" fmla="*/ 292 w 293"/>
              <a:gd name="T9" fmla="*/ 0 h 3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3671">
                <a:moveTo>
                  <a:pt x="292" y="0"/>
                </a:moveTo>
                <a:lnTo>
                  <a:pt x="0" y="0"/>
                </a:lnTo>
                <a:lnTo>
                  <a:pt x="0" y="3670"/>
                </a:lnTo>
                <a:lnTo>
                  <a:pt x="292" y="3670"/>
                </a:lnTo>
                <a:lnTo>
                  <a:pt x="292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0" name="Freeform 2358"/>
          <p:cNvSpPr>
            <a:spLocks noChangeArrowheads="1"/>
          </p:cNvSpPr>
          <p:nvPr/>
        </p:nvSpPr>
        <p:spPr bwMode="auto">
          <a:xfrm>
            <a:off x="9868430" y="7487427"/>
            <a:ext cx="227035" cy="2083094"/>
          </a:xfrm>
          <a:custGeom>
            <a:avLst/>
            <a:gdLst>
              <a:gd name="T0" fmla="*/ 282 w 283"/>
              <a:gd name="T1" fmla="*/ 0 h 2552"/>
              <a:gd name="T2" fmla="*/ 0 w 283"/>
              <a:gd name="T3" fmla="*/ 0 h 2552"/>
              <a:gd name="T4" fmla="*/ 0 w 283"/>
              <a:gd name="T5" fmla="*/ 2551 h 2552"/>
              <a:gd name="T6" fmla="*/ 282 w 283"/>
              <a:gd name="T7" fmla="*/ 2551 h 2552"/>
              <a:gd name="T8" fmla="*/ 282 w 283"/>
              <a:gd name="T9" fmla="*/ 0 h 25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" h="2552">
                <a:moveTo>
                  <a:pt x="282" y="0"/>
                </a:moveTo>
                <a:lnTo>
                  <a:pt x="0" y="0"/>
                </a:lnTo>
                <a:lnTo>
                  <a:pt x="0" y="2551"/>
                </a:lnTo>
                <a:lnTo>
                  <a:pt x="282" y="2551"/>
                </a:lnTo>
                <a:lnTo>
                  <a:pt x="282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1" name="Freeform 2359"/>
          <p:cNvSpPr>
            <a:spLocks noChangeArrowheads="1"/>
          </p:cNvSpPr>
          <p:nvPr/>
        </p:nvSpPr>
        <p:spPr bwMode="auto">
          <a:xfrm>
            <a:off x="4513281" y="5858434"/>
            <a:ext cx="234243" cy="3715691"/>
          </a:xfrm>
          <a:custGeom>
            <a:avLst/>
            <a:gdLst>
              <a:gd name="T0" fmla="*/ 292 w 293"/>
              <a:gd name="T1" fmla="*/ 0 h 4549"/>
              <a:gd name="T2" fmla="*/ 0 w 293"/>
              <a:gd name="T3" fmla="*/ 0 h 4549"/>
              <a:gd name="T4" fmla="*/ 0 w 293"/>
              <a:gd name="T5" fmla="*/ 4548 h 4549"/>
              <a:gd name="T6" fmla="*/ 292 w 293"/>
              <a:gd name="T7" fmla="*/ 4548 h 4549"/>
              <a:gd name="T8" fmla="*/ 292 w 293"/>
              <a:gd name="T9" fmla="*/ 0 h 4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4549">
                <a:moveTo>
                  <a:pt x="292" y="0"/>
                </a:moveTo>
                <a:lnTo>
                  <a:pt x="0" y="0"/>
                </a:lnTo>
                <a:lnTo>
                  <a:pt x="0" y="4548"/>
                </a:lnTo>
                <a:lnTo>
                  <a:pt x="292" y="4548"/>
                </a:lnTo>
                <a:lnTo>
                  <a:pt x="292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2" name="Freeform 2360"/>
          <p:cNvSpPr>
            <a:spLocks noChangeArrowheads="1"/>
          </p:cNvSpPr>
          <p:nvPr/>
        </p:nvSpPr>
        <p:spPr bwMode="auto">
          <a:xfrm>
            <a:off x="6300731" y="7487427"/>
            <a:ext cx="234243" cy="2083094"/>
          </a:xfrm>
          <a:custGeom>
            <a:avLst/>
            <a:gdLst>
              <a:gd name="T0" fmla="*/ 292 w 293"/>
              <a:gd name="T1" fmla="*/ 0 h 2552"/>
              <a:gd name="T2" fmla="*/ 0 w 293"/>
              <a:gd name="T3" fmla="*/ 0 h 2552"/>
              <a:gd name="T4" fmla="*/ 0 w 293"/>
              <a:gd name="T5" fmla="*/ 2551 h 2552"/>
              <a:gd name="T6" fmla="*/ 292 w 293"/>
              <a:gd name="T7" fmla="*/ 2551 h 2552"/>
              <a:gd name="T8" fmla="*/ 292 w 293"/>
              <a:gd name="T9" fmla="*/ 0 h 25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2552">
                <a:moveTo>
                  <a:pt x="292" y="0"/>
                </a:moveTo>
                <a:lnTo>
                  <a:pt x="0" y="0"/>
                </a:lnTo>
                <a:lnTo>
                  <a:pt x="0" y="2551"/>
                </a:lnTo>
                <a:lnTo>
                  <a:pt x="292" y="2551"/>
                </a:lnTo>
                <a:lnTo>
                  <a:pt x="292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3" name="Freeform 2361"/>
          <p:cNvSpPr>
            <a:spLocks noChangeArrowheads="1"/>
          </p:cNvSpPr>
          <p:nvPr/>
        </p:nvSpPr>
        <p:spPr bwMode="auto">
          <a:xfrm>
            <a:off x="5716927" y="6280099"/>
            <a:ext cx="234243" cy="3294027"/>
          </a:xfrm>
          <a:custGeom>
            <a:avLst/>
            <a:gdLst>
              <a:gd name="T0" fmla="*/ 292 w 293"/>
              <a:gd name="T1" fmla="*/ 0 h 4033"/>
              <a:gd name="T2" fmla="*/ 0 w 293"/>
              <a:gd name="T3" fmla="*/ 0 h 4033"/>
              <a:gd name="T4" fmla="*/ 0 w 293"/>
              <a:gd name="T5" fmla="*/ 4032 h 4033"/>
              <a:gd name="T6" fmla="*/ 292 w 293"/>
              <a:gd name="T7" fmla="*/ 4032 h 4033"/>
              <a:gd name="T8" fmla="*/ 292 w 293"/>
              <a:gd name="T9" fmla="*/ 0 h 4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4033">
                <a:moveTo>
                  <a:pt x="292" y="0"/>
                </a:moveTo>
                <a:lnTo>
                  <a:pt x="0" y="0"/>
                </a:lnTo>
                <a:lnTo>
                  <a:pt x="0" y="4032"/>
                </a:lnTo>
                <a:lnTo>
                  <a:pt x="292" y="4032"/>
                </a:lnTo>
                <a:lnTo>
                  <a:pt x="292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4" name="Freeform 2362"/>
          <p:cNvSpPr>
            <a:spLocks noChangeArrowheads="1"/>
          </p:cNvSpPr>
          <p:nvPr/>
        </p:nvSpPr>
        <p:spPr bwMode="auto">
          <a:xfrm>
            <a:off x="7486361" y="5916096"/>
            <a:ext cx="234243" cy="3654424"/>
          </a:xfrm>
          <a:custGeom>
            <a:avLst/>
            <a:gdLst>
              <a:gd name="T0" fmla="*/ 292 w 293"/>
              <a:gd name="T1" fmla="*/ 0 h 4478"/>
              <a:gd name="T2" fmla="*/ 0 w 293"/>
              <a:gd name="T3" fmla="*/ 0 h 4478"/>
              <a:gd name="T4" fmla="*/ 0 w 293"/>
              <a:gd name="T5" fmla="*/ 4477 h 4478"/>
              <a:gd name="T6" fmla="*/ 292 w 293"/>
              <a:gd name="T7" fmla="*/ 4477 h 4478"/>
              <a:gd name="T8" fmla="*/ 292 w 293"/>
              <a:gd name="T9" fmla="*/ 0 h 4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4478">
                <a:moveTo>
                  <a:pt x="292" y="0"/>
                </a:moveTo>
                <a:lnTo>
                  <a:pt x="0" y="0"/>
                </a:lnTo>
                <a:lnTo>
                  <a:pt x="0" y="4477"/>
                </a:lnTo>
                <a:lnTo>
                  <a:pt x="292" y="4477"/>
                </a:lnTo>
                <a:lnTo>
                  <a:pt x="292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5" name="Freeform 2363"/>
          <p:cNvSpPr>
            <a:spLocks noChangeArrowheads="1"/>
          </p:cNvSpPr>
          <p:nvPr/>
        </p:nvSpPr>
        <p:spPr bwMode="auto">
          <a:xfrm>
            <a:off x="6909765" y="7134239"/>
            <a:ext cx="234243" cy="2436283"/>
          </a:xfrm>
          <a:custGeom>
            <a:avLst/>
            <a:gdLst>
              <a:gd name="T0" fmla="*/ 292 w 293"/>
              <a:gd name="T1" fmla="*/ 0 h 2985"/>
              <a:gd name="T2" fmla="*/ 0 w 293"/>
              <a:gd name="T3" fmla="*/ 0 h 2985"/>
              <a:gd name="T4" fmla="*/ 0 w 293"/>
              <a:gd name="T5" fmla="*/ 2984 h 2985"/>
              <a:gd name="T6" fmla="*/ 292 w 293"/>
              <a:gd name="T7" fmla="*/ 2984 h 2985"/>
              <a:gd name="T8" fmla="*/ 292 w 293"/>
              <a:gd name="T9" fmla="*/ 0 h 29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2985">
                <a:moveTo>
                  <a:pt x="292" y="0"/>
                </a:moveTo>
                <a:lnTo>
                  <a:pt x="0" y="0"/>
                </a:lnTo>
                <a:lnTo>
                  <a:pt x="0" y="2984"/>
                </a:lnTo>
                <a:lnTo>
                  <a:pt x="292" y="2984"/>
                </a:lnTo>
                <a:lnTo>
                  <a:pt x="292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6" name="Freeform 2364"/>
          <p:cNvSpPr>
            <a:spLocks noChangeArrowheads="1"/>
          </p:cNvSpPr>
          <p:nvPr/>
        </p:nvSpPr>
        <p:spPr bwMode="auto">
          <a:xfrm>
            <a:off x="3918662" y="5411541"/>
            <a:ext cx="237846" cy="4158980"/>
          </a:xfrm>
          <a:custGeom>
            <a:avLst/>
            <a:gdLst>
              <a:gd name="T0" fmla="*/ 293 w 294"/>
              <a:gd name="T1" fmla="*/ 0 h 5092"/>
              <a:gd name="T2" fmla="*/ 0 w 294"/>
              <a:gd name="T3" fmla="*/ 0 h 5092"/>
              <a:gd name="T4" fmla="*/ 0 w 294"/>
              <a:gd name="T5" fmla="*/ 5091 h 5092"/>
              <a:gd name="T6" fmla="*/ 293 w 294"/>
              <a:gd name="T7" fmla="*/ 5091 h 5092"/>
              <a:gd name="T8" fmla="*/ 293 w 294"/>
              <a:gd name="T9" fmla="*/ 0 h 50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5092">
                <a:moveTo>
                  <a:pt x="293" y="0"/>
                </a:moveTo>
                <a:lnTo>
                  <a:pt x="0" y="0"/>
                </a:lnTo>
                <a:lnTo>
                  <a:pt x="0" y="5091"/>
                </a:lnTo>
                <a:lnTo>
                  <a:pt x="293" y="5091"/>
                </a:lnTo>
                <a:lnTo>
                  <a:pt x="293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7" name="Freeform 2365"/>
          <p:cNvSpPr>
            <a:spLocks noChangeArrowheads="1"/>
          </p:cNvSpPr>
          <p:nvPr/>
        </p:nvSpPr>
        <p:spPr bwMode="auto">
          <a:xfrm>
            <a:off x="8690007" y="6770239"/>
            <a:ext cx="237846" cy="2800283"/>
          </a:xfrm>
          <a:custGeom>
            <a:avLst/>
            <a:gdLst>
              <a:gd name="T0" fmla="*/ 293 w 294"/>
              <a:gd name="T1" fmla="*/ 0 h 3430"/>
              <a:gd name="T2" fmla="*/ 0 w 294"/>
              <a:gd name="T3" fmla="*/ 0 h 3430"/>
              <a:gd name="T4" fmla="*/ 0 w 294"/>
              <a:gd name="T5" fmla="*/ 3429 h 3430"/>
              <a:gd name="T6" fmla="*/ 293 w 294"/>
              <a:gd name="T7" fmla="*/ 3429 h 3430"/>
              <a:gd name="T8" fmla="*/ 293 w 294"/>
              <a:gd name="T9" fmla="*/ 0 h 3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3430">
                <a:moveTo>
                  <a:pt x="293" y="0"/>
                </a:moveTo>
                <a:lnTo>
                  <a:pt x="0" y="0"/>
                </a:lnTo>
                <a:lnTo>
                  <a:pt x="0" y="3429"/>
                </a:lnTo>
                <a:lnTo>
                  <a:pt x="293" y="3429"/>
                </a:lnTo>
                <a:lnTo>
                  <a:pt x="293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8" name="Freeform 2366"/>
          <p:cNvSpPr>
            <a:spLocks noChangeArrowheads="1"/>
          </p:cNvSpPr>
          <p:nvPr/>
        </p:nvSpPr>
        <p:spPr bwMode="auto">
          <a:xfrm>
            <a:off x="8095391" y="6575625"/>
            <a:ext cx="237846" cy="2994897"/>
          </a:xfrm>
          <a:custGeom>
            <a:avLst/>
            <a:gdLst>
              <a:gd name="T0" fmla="*/ 293 w 294"/>
              <a:gd name="T1" fmla="*/ 0 h 3671"/>
              <a:gd name="T2" fmla="*/ 0 w 294"/>
              <a:gd name="T3" fmla="*/ 0 h 3671"/>
              <a:gd name="T4" fmla="*/ 0 w 294"/>
              <a:gd name="T5" fmla="*/ 3670 h 3671"/>
              <a:gd name="T6" fmla="*/ 293 w 294"/>
              <a:gd name="T7" fmla="*/ 3670 h 3671"/>
              <a:gd name="T8" fmla="*/ 293 w 294"/>
              <a:gd name="T9" fmla="*/ 0 h 3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3671">
                <a:moveTo>
                  <a:pt x="293" y="0"/>
                </a:moveTo>
                <a:lnTo>
                  <a:pt x="0" y="0"/>
                </a:lnTo>
                <a:lnTo>
                  <a:pt x="0" y="3670"/>
                </a:lnTo>
                <a:lnTo>
                  <a:pt x="293" y="3670"/>
                </a:lnTo>
                <a:lnTo>
                  <a:pt x="293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179" name="Freeform 2367"/>
          <p:cNvSpPr>
            <a:spLocks noChangeArrowheads="1"/>
          </p:cNvSpPr>
          <p:nvPr/>
        </p:nvSpPr>
        <p:spPr bwMode="auto">
          <a:xfrm>
            <a:off x="9266606" y="5858434"/>
            <a:ext cx="234243" cy="3715691"/>
          </a:xfrm>
          <a:custGeom>
            <a:avLst/>
            <a:gdLst>
              <a:gd name="T0" fmla="*/ 292 w 293"/>
              <a:gd name="T1" fmla="*/ 0 h 4549"/>
              <a:gd name="T2" fmla="*/ 0 w 293"/>
              <a:gd name="T3" fmla="*/ 0 h 4549"/>
              <a:gd name="T4" fmla="*/ 0 w 293"/>
              <a:gd name="T5" fmla="*/ 4548 h 4549"/>
              <a:gd name="T6" fmla="*/ 292 w 293"/>
              <a:gd name="T7" fmla="*/ 4548 h 4549"/>
              <a:gd name="T8" fmla="*/ 292 w 293"/>
              <a:gd name="T9" fmla="*/ 0 h 4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4549">
                <a:moveTo>
                  <a:pt x="292" y="0"/>
                </a:moveTo>
                <a:lnTo>
                  <a:pt x="0" y="0"/>
                </a:lnTo>
                <a:lnTo>
                  <a:pt x="0" y="4548"/>
                </a:lnTo>
                <a:lnTo>
                  <a:pt x="292" y="4548"/>
                </a:lnTo>
                <a:lnTo>
                  <a:pt x="292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9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DEAEA5-D266-4B8F-9CD8-36732E4C6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Title Here </a:t>
            </a:r>
          </a:p>
        </p:txBody>
      </p:sp>
      <p:sp>
        <p:nvSpPr>
          <p:cNvPr id="92" name="Content Placeholder 2">
            <a:extLst>
              <a:ext uri="{FF2B5EF4-FFF2-40B4-BE49-F238E27FC236}">
                <a16:creationId xmlns:a16="http://schemas.microsoft.com/office/drawing/2014/main" id="{1933C5A9-6DE9-4656-9B73-3356B1CFC899}"/>
              </a:ext>
            </a:extLst>
          </p:cNvPr>
          <p:cNvSpPr txBox="1">
            <a:spLocks/>
          </p:cNvSpPr>
          <p:nvPr/>
        </p:nvSpPr>
        <p:spPr>
          <a:xfrm>
            <a:off x="2401788" y="10292171"/>
            <a:ext cx="7768883" cy="2130537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3600" dirty="0">
                <a:solidFill>
                  <a:schemeClr val="tx1"/>
                </a:solidFill>
              </a:rPr>
              <a:t>Lorem Ipsum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Lorem Ipsum is simply dummy text of the printing and typesetting industry. Lorem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93" name="Content Placeholder 2">
            <a:extLst>
              <a:ext uri="{FF2B5EF4-FFF2-40B4-BE49-F238E27FC236}">
                <a16:creationId xmlns:a16="http://schemas.microsoft.com/office/drawing/2014/main" id="{A319CE16-13F1-4DDE-83F8-93D0C4BE2CE1}"/>
              </a:ext>
            </a:extLst>
          </p:cNvPr>
          <p:cNvSpPr txBox="1">
            <a:spLocks/>
          </p:cNvSpPr>
          <p:nvPr/>
        </p:nvSpPr>
        <p:spPr>
          <a:xfrm>
            <a:off x="13858223" y="10366263"/>
            <a:ext cx="7768883" cy="2130537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3600" dirty="0">
                <a:solidFill>
                  <a:schemeClr val="tx1"/>
                </a:solidFill>
              </a:rPr>
              <a:t>Lorem Ipsum</a:t>
            </a:r>
            <a:br>
              <a:rPr lang="en-US" sz="2800" b="1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Lorem Ipsum is simply dummy text of the printing and typesetting industry. Lorem</a:t>
            </a:r>
            <a:endParaRPr lang="en-US" sz="2200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6403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/>
      <p:bldP spid="93" grpId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/>
        </p:nvGraphicFramePr>
        <p:xfrm>
          <a:off x="2552741" y="3134509"/>
          <a:ext cx="7804755" cy="8193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2" name="TextBox 41"/>
          <p:cNvSpPr txBox="1"/>
          <p:nvPr/>
        </p:nvSpPr>
        <p:spPr>
          <a:xfrm>
            <a:off x="10704983" y="688643"/>
            <a:ext cx="298951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828434">
              <a:defRPr/>
            </a:pPr>
            <a:r>
              <a:rPr lang="en-US" sz="2000" b="1" spc="600">
                <a:solidFill>
                  <a:srgbClr val="445469"/>
                </a:solidFill>
                <a:latin typeface="Lato Regular"/>
                <a:cs typeface="Lato Regular"/>
              </a:rPr>
              <a:t>Features Slides</a:t>
            </a:r>
            <a:endParaRPr lang="en-US" sz="2000" b="1" spc="6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49" name="TextBox 72"/>
          <p:cNvSpPr txBox="1">
            <a:spLocks noChangeArrowheads="1"/>
          </p:cNvSpPr>
          <p:nvPr/>
        </p:nvSpPr>
        <p:spPr bwMode="auto">
          <a:xfrm>
            <a:off x="9722984" y="913303"/>
            <a:ext cx="496129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 defTabSz="1828434"/>
            <a:r>
              <a:rPr lang="en-US" sz="6600" b="1">
                <a:solidFill>
                  <a:srgbClr val="445469"/>
                </a:solidFill>
                <a:latin typeface="Lato Regular" charset="0"/>
                <a:cs typeface="Lato Regular" charset="0"/>
              </a:rPr>
              <a:t>Product Sales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7459E2-8AAB-4280-9888-B5E5F96D087E}"/>
              </a:ext>
            </a:extLst>
          </p:cNvPr>
          <p:cNvSpPr txBox="1"/>
          <p:nvPr/>
        </p:nvSpPr>
        <p:spPr>
          <a:xfrm>
            <a:off x="15124592" y="4863728"/>
            <a:ext cx="67066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000" dirty="0"/>
              <a:t>Aenean ac </a:t>
            </a:r>
            <a:r>
              <a:rPr lang="en-US" sz="2000" dirty="0" err="1"/>
              <a:t>viverra</a:t>
            </a:r>
            <a:r>
              <a:rPr lang="en-US" sz="2000" dirty="0"/>
              <a:t> </a:t>
            </a:r>
            <a:r>
              <a:rPr lang="en-US" sz="2000" dirty="0" err="1"/>
              <a:t>neque</a:t>
            </a:r>
            <a:r>
              <a:rPr lang="en-US" sz="2000" dirty="0"/>
              <a:t>. Maecenas </a:t>
            </a:r>
            <a:r>
              <a:rPr lang="en-US" sz="2000" dirty="0" err="1"/>
              <a:t>ullamcorper</a:t>
            </a:r>
            <a:r>
              <a:rPr lang="en-US" sz="2000" dirty="0"/>
              <a:t> </a:t>
            </a:r>
            <a:r>
              <a:rPr lang="en-US" sz="2000" dirty="0" err="1"/>
              <a:t>turpis</a:t>
            </a:r>
            <a:r>
              <a:rPr lang="en-US" sz="2000" dirty="0"/>
              <a:t> sed </a:t>
            </a:r>
            <a:r>
              <a:rPr lang="en-US" sz="2000" dirty="0" err="1"/>
              <a:t>tellus</a:t>
            </a:r>
            <a:r>
              <a:rPr lang="en-US" sz="2000" dirty="0"/>
              <a:t> vestibulum </a:t>
            </a:r>
            <a:r>
              <a:rPr lang="en-US" sz="2000" dirty="0" err="1"/>
              <a:t>bibendum</a:t>
            </a:r>
            <a:r>
              <a:rPr lang="en-US" sz="2000" dirty="0"/>
              <a:t> </a:t>
            </a:r>
            <a:r>
              <a:rPr lang="en-US" sz="2000" dirty="0" err="1"/>
              <a:t>quam</a:t>
            </a:r>
            <a:r>
              <a:rPr lang="en-US" sz="2000" dirty="0"/>
              <a:t> dictum </a:t>
            </a:r>
            <a:r>
              <a:rPr lang="en-US" sz="2000" dirty="0" err="1"/>
              <a:t>venenatis</a:t>
            </a:r>
            <a:r>
              <a:rPr lang="en-US" sz="2000" dirty="0"/>
              <a:t> </a:t>
            </a:r>
            <a:r>
              <a:rPr lang="en-US" sz="2000" dirty="0" err="1"/>
              <a:t>ut</a:t>
            </a:r>
            <a:r>
              <a:rPr lang="en-US" sz="2000" dirty="0"/>
              <a:t> ac diam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B3A8C-3B33-4E28-84D1-A6A1944BA4D1}"/>
              </a:ext>
            </a:extLst>
          </p:cNvPr>
          <p:cNvGrpSpPr/>
          <p:nvPr/>
        </p:nvGrpSpPr>
        <p:grpSpPr>
          <a:xfrm>
            <a:off x="12722458" y="4619652"/>
            <a:ext cx="1725131" cy="1725131"/>
            <a:chOff x="5445819" y="3791319"/>
            <a:chExt cx="1178441" cy="1178441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66AFD17-167E-4090-8DEB-12F896C48A0F}"/>
                </a:ext>
              </a:extLst>
            </p:cNvPr>
            <p:cNvSpPr/>
            <p:nvPr/>
          </p:nvSpPr>
          <p:spPr>
            <a:xfrm>
              <a:off x="5548081" y="3893580"/>
              <a:ext cx="973918" cy="973918"/>
            </a:xfrm>
            <a:prstGeom prst="ellipse">
              <a:avLst/>
            </a:prstGeom>
            <a:solidFill>
              <a:srgbClr val="3C90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31A4B6-3EC3-411D-BC64-4338A7F7AD40}"/>
                </a:ext>
              </a:extLst>
            </p:cNvPr>
            <p:cNvSpPr/>
            <p:nvPr/>
          </p:nvSpPr>
          <p:spPr>
            <a:xfrm>
              <a:off x="5445820" y="3791319"/>
              <a:ext cx="1178441" cy="1178441"/>
            </a:xfrm>
            <a:prstGeom prst="ellipse">
              <a:avLst/>
            </a:prstGeom>
            <a:noFill/>
            <a:ln>
              <a:solidFill>
                <a:srgbClr val="2686A7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80B243AB-D5AE-4676-9E99-F1E77E4105A6}"/>
              </a:ext>
            </a:extLst>
          </p:cNvPr>
          <p:cNvSpPr txBox="1"/>
          <p:nvPr/>
        </p:nvSpPr>
        <p:spPr>
          <a:xfrm>
            <a:off x="15124592" y="7386413"/>
            <a:ext cx="67066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000" dirty="0"/>
              <a:t>Aenean ac </a:t>
            </a:r>
            <a:r>
              <a:rPr lang="en-US" sz="2000" dirty="0" err="1"/>
              <a:t>viverra</a:t>
            </a:r>
            <a:r>
              <a:rPr lang="en-US" sz="2000" dirty="0"/>
              <a:t> </a:t>
            </a:r>
            <a:r>
              <a:rPr lang="en-US" sz="2000" dirty="0" err="1"/>
              <a:t>neque</a:t>
            </a:r>
            <a:r>
              <a:rPr lang="en-US" sz="2000" dirty="0"/>
              <a:t>. Maecenas </a:t>
            </a:r>
            <a:r>
              <a:rPr lang="en-US" sz="2000" dirty="0" err="1"/>
              <a:t>ullamcorper</a:t>
            </a:r>
            <a:r>
              <a:rPr lang="en-US" sz="2000" dirty="0"/>
              <a:t> </a:t>
            </a:r>
            <a:r>
              <a:rPr lang="en-US" sz="2000" dirty="0" err="1"/>
              <a:t>turpis</a:t>
            </a:r>
            <a:r>
              <a:rPr lang="en-US" sz="2000" dirty="0"/>
              <a:t> sed </a:t>
            </a:r>
            <a:r>
              <a:rPr lang="en-US" sz="2000" dirty="0" err="1"/>
              <a:t>tellus</a:t>
            </a:r>
            <a:r>
              <a:rPr lang="en-US" sz="2000" dirty="0"/>
              <a:t> vestibulum </a:t>
            </a:r>
            <a:r>
              <a:rPr lang="en-US" sz="2000" dirty="0" err="1"/>
              <a:t>bibendum</a:t>
            </a:r>
            <a:r>
              <a:rPr lang="en-US" sz="2000" dirty="0"/>
              <a:t> </a:t>
            </a:r>
            <a:r>
              <a:rPr lang="en-US" sz="2000" dirty="0" err="1"/>
              <a:t>quam</a:t>
            </a:r>
            <a:r>
              <a:rPr lang="en-US" sz="2000" dirty="0"/>
              <a:t> dictum </a:t>
            </a:r>
            <a:r>
              <a:rPr lang="en-US" sz="2000" dirty="0" err="1"/>
              <a:t>venenatis</a:t>
            </a:r>
            <a:r>
              <a:rPr lang="en-US" sz="2000" dirty="0"/>
              <a:t> </a:t>
            </a:r>
            <a:r>
              <a:rPr lang="en-US" sz="2000" dirty="0" err="1"/>
              <a:t>ut</a:t>
            </a:r>
            <a:r>
              <a:rPr lang="en-US" sz="2000" dirty="0"/>
              <a:t> ac diam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679E9C8-2442-4D4A-B5A9-35334D82558E}"/>
              </a:ext>
            </a:extLst>
          </p:cNvPr>
          <p:cNvGrpSpPr/>
          <p:nvPr/>
        </p:nvGrpSpPr>
        <p:grpSpPr>
          <a:xfrm>
            <a:off x="12722458" y="7031680"/>
            <a:ext cx="1725131" cy="1725131"/>
            <a:chOff x="5445819" y="3791319"/>
            <a:chExt cx="1178441" cy="1178441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08E67F41-54CB-423A-8D4D-6C49215DEFD8}"/>
                </a:ext>
              </a:extLst>
            </p:cNvPr>
            <p:cNvSpPr/>
            <p:nvPr/>
          </p:nvSpPr>
          <p:spPr>
            <a:xfrm>
              <a:off x="5548081" y="3893580"/>
              <a:ext cx="973918" cy="973918"/>
            </a:xfrm>
            <a:prstGeom prst="ellipse">
              <a:avLst/>
            </a:prstGeom>
            <a:solidFill>
              <a:srgbClr val="93C9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92BF3B5-59A8-479F-88AD-51C0375E7E84}"/>
                </a:ext>
              </a:extLst>
            </p:cNvPr>
            <p:cNvSpPr/>
            <p:nvPr/>
          </p:nvSpPr>
          <p:spPr>
            <a:xfrm>
              <a:off x="5445820" y="3791319"/>
              <a:ext cx="1178441" cy="1178441"/>
            </a:xfrm>
            <a:prstGeom prst="ellipse">
              <a:avLst/>
            </a:prstGeom>
            <a:noFill/>
            <a:ln>
              <a:solidFill>
                <a:srgbClr val="93C954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6B48E33F-D5A7-45AE-A4B9-CA9EF829325D}"/>
              </a:ext>
            </a:extLst>
          </p:cNvPr>
          <p:cNvSpPr txBox="1"/>
          <p:nvPr/>
        </p:nvSpPr>
        <p:spPr>
          <a:xfrm>
            <a:off x="15124592" y="9463650"/>
            <a:ext cx="67066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000" dirty="0"/>
              <a:t>Aenean ac </a:t>
            </a:r>
            <a:r>
              <a:rPr lang="en-US" sz="2000" dirty="0" err="1"/>
              <a:t>viverra</a:t>
            </a:r>
            <a:r>
              <a:rPr lang="en-US" sz="2000" dirty="0"/>
              <a:t> </a:t>
            </a:r>
            <a:r>
              <a:rPr lang="en-US" sz="2000" dirty="0" err="1"/>
              <a:t>neque</a:t>
            </a:r>
            <a:r>
              <a:rPr lang="en-US" sz="2000" dirty="0"/>
              <a:t>. Maecenas </a:t>
            </a:r>
            <a:r>
              <a:rPr lang="en-US" sz="2000" dirty="0" err="1"/>
              <a:t>ullamcorper</a:t>
            </a:r>
            <a:r>
              <a:rPr lang="en-US" sz="2000" dirty="0"/>
              <a:t> </a:t>
            </a:r>
            <a:r>
              <a:rPr lang="en-US" sz="2000" dirty="0" err="1"/>
              <a:t>turpis</a:t>
            </a:r>
            <a:r>
              <a:rPr lang="en-US" sz="2000" dirty="0"/>
              <a:t> sed </a:t>
            </a:r>
            <a:r>
              <a:rPr lang="en-US" sz="2000" dirty="0" err="1"/>
              <a:t>tellus</a:t>
            </a:r>
            <a:r>
              <a:rPr lang="en-US" sz="2000" dirty="0"/>
              <a:t> vestibulum </a:t>
            </a:r>
            <a:r>
              <a:rPr lang="en-US" sz="2000" dirty="0" err="1"/>
              <a:t>bibendum</a:t>
            </a:r>
            <a:r>
              <a:rPr lang="en-US" sz="2000" dirty="0"/>
              <a:t> </a:t>
            </a:r>
            <a:r>
              <a:rPr lang="en-US" sz="2000" dirty="0" err="1"/>
              <a:t>quam</a:t>
            </a:r>
            <a:r>
              <a:rPr lang="en-US" sz="2000" dirty="0"/>
              <a:t> dictum </a:t>
            </a:r>
            <a:r>
              <a:rPr lang="en-US" sz="2000" dirty="0" err="1"/>
              <a:t>venenatis</a:t>
            </a:r>
            <a:r>
              <a:rPr lang="en-US" sz="2000" dirty="0"/>
              <a:t> </a:t>
            </a:r>
            <a:r>
              <a:rPr lang="en-US" sz="2000" dirty="0" err="1"/>
              <a:t>ut</a:t>
            </a:r>
            <a:r>
              <a:rPr lang="en-US" sz="2000" dirty="0"/>
              <a:t> ac diam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4BFA108-9074-48C7-9307-997E6649FC64}"/>
              </a:ext>
            </a:extLst>
          </p:cNvPr>
          <p:cNvGrpSpPr/>
          <p:nvPr/>
        </p:nvGrpSpPr>
        <p:grpSpPr>
          <a:xfrm>
            <a:off x="12722458" y="9108917"/>
            <a:ext cx="1725131" cy="1725131"/>
            <a:chOff x="5445819" y="3791319"/>
            <a:chExt cx="1178441" cy="1178441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976B7A4-B4B9-4813-9A0F-8D38CC126E6B}"/>
                </a:ext>
              </a:extLst>
            </p:cNvPr>
            <p:cNvSpPr/>
            <p:nvPr/>
          </p:nvSpPr>
          <p:spPr>
            <a:xfrm>
              <a:off x="5548081" y="3893580"/>
              <a:ext cx="973918" cy="973918"/>
            </a:xfrm>
            <a:prstGeom prst="ellipse">
              <a:avLst/>
            </a:prstGeom>
            <a:solidFill>
              <a:srgbClr val="EC30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F5C4796-7596-46DA-8088-7C65AD90F826}"/>
                </a:ext>
              </a:extLst>
            </p:cNvPr>
            <p:cNvSpPr/>
            <p:nvPr/>
          </p:nvSpPr>
          <p:spPr>
            <a:xfrm>
              <a:off x="5445820" y="3791319"/>
              <a:ext cx="1178441" cy="1178441"/>
            </a:xfrm>
            <a:prstGeom prst="ellipse">
              <a:avLst/>
            </a:prstGeom>
            <a:noFill/>
            <a:ln>
              <a:solidFill>
                <a:srgbClr val="EC302A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16437CEA-748C-427E-B840-80B181B5D1D6}"/>
              </a:ext>
            </a:extLst>
          </p:cNvPr>
          <p:cNvGrpSpPr/>
          <p:nvPr/>
        </p:nvGrpSpPr>
        <p:grpSpPr>
          <a:xfrm>
            <a:off x="13306025" y="7403331"/>
            <a:ext cx="596038" cy="859315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67" name="Freeform 5">
              <a:extLst>
                <a:ext uri="{FF2B5EF4-FFF2-40B4-BE49-F238E27FC236}">
                  <a16:creationId xmlns:a16="http://schemas.microsoft.com/office/drawing/2014/main" id="{0C464C48-7E79-4C4E-9C27-C87F977B0C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id-ID" sz="36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8" name="Freeform 9">
              <a:extLst>
                <a:ext uri="{FF2B5EF4-FFF2-40B4-BE49-F238E27FC236}">
                  <a16:creationId xmlns:a16="http://schemas.microsoft.com/office/drawing/2014/main" id="{1E8EF332-CF0C-4515-9F11-6A1F580F261C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id-ID" sz="36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9" name="Freeform 20">
            <a:extLst>
              <a:ext uri="{FF2B5EF4-FFF2-40B4-BE49-F238E27FC236}">
                <a16:creationId xmlns:a16="http://schemas.microsoft.com/office/drawing/2014/main" id="{5D11484E-32FA-4C9E-B0CF-B158BDAC6FFB}"/>
              </a:ext>
            </a:extLst>
          </p:cNvPr>
          <p:cNvSpPr>
            <a:spLocks noEditPoints="1"/>
          </p:cNvSpPr>
          <p:nvPr/>
        </p:nvSpPr>
        <p:spPr bwMode="auto">
          <a:xfrm>
            <a:off x="13226886" y="5098360"/>
            <a:ext cx="693470" cy="781031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426464">
              <a:defRPr/>
            </a:pPr>
            <a:endParaRPr lang="en-US" sz="2808" kern="0">
              <a:solidFill>
                <a:srgbClr val="FAFAFA"/>
              </a:solidFill>
              <a:latin typeface="Calibri" panose="020F0502020204030204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2E731C0-10B3-415F-A7AC-E31D528E0A38}"/>
              </a:ext>
            </a:extLst>
          </p:cNvPr>
          <p:cNvGrpSpPr/>
          <p:nvPr/>
        </p:nvGrpSpPr>
        <p:grpSpPr>
          <a:xfrm>
            <a:off x="13226886" y="9667899"/>
            <a:ext cx="683055" cy="607163"/>
            <a:chOff x="2706845" y="4671624"/>
            <a:chExt cx="603818" cy="536730"/>
          </a:xfrm>
          <a:solidFill>
            <a:schemeClr val="bg1"/>
          </a:solidFill>
        </p:grpSpPr>
        <p:sp>
          <p:nvSpPr>
            <p:cNvPr id="71" name="Freeform 142">
              <a:extLst>
                <a:ext uri="{FF2B5EF4-FFF2-40B4-BE49-F238E27FC236}">
                  <a16:creationId xmlns:a16="http://schemas.microsoft.com/office/drawing/2014/main" id="{D4684DEB-E96D-4AB4-B0DB-5640636D4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2" name="Freeform 143">
              <a:extLst>
                <a:ext uri="{FF2B5EF4-FFF2-40B4-BE49-F238E27FC236}">
                  <a16:creationId xmlns:a16="http://schemas.microsoft.com/office/drawing/2014/main" id="{3094328D-30A4-481D-89E5-85BC201DB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3" name="Freeform 144">
              <a:extLst>
                <a:ext uri="{FF2B5EF4-FFF2-40B4-BE49-F238E27FC236}">
                  <a16:creationId xmlns:a16="http://schemas.microsoft.com/office/drawing/2014/main" id="{DCAFC461-A7B2-4179-B977-3157A5C5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4" name="Freeform 145">
              <a:extLst>
                <a:ext uri="{FF2B5EF4-FFF2-40B4-BE49-F238E27FC236}">
                  <a16:creationId xmlns:a16="http://schemas.microsoft.com/office/drawing/2014/main" id="{664799E3-67ED-491D-B5FD-0E9103ED2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5" name="Freeform 146">
              <a:extLst>
                <a:ext uri="{FF2B5EF4-FFF2-40B4-BE49-F238E27FC236}">
                  <a16:creationId xmlns:a16="http://schemas.microsoft.com/office/drawing/2014/main" id="{66D461D4-4083-47F6-AED7-C4C407B48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87601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56" grpId="0"/>
      <p:bldP spid="6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aphic 3">
            <a:extLst>
              <a:ext uri="{FF2B5EF4-FFF2-40B4-BE49-F238E27FC236}">
                <a16:creationId xmlns:a16="http://schemas.microsoft.com/office/drawing/2014/main" id="{6F633822-7B2D-4D93-BBD7-11B4943A88DA}"/>
              </a:ext>
            </a:extLst>
          </p:cNvPr>
          <p:cNvGrpSpPr/>
          <p:nvPr/>
        </p:nvGrpSpPr>
        <p:grpSpPr>
          <a:xfrm>
            <a:off x="2809786" y="4469163"/>
            <a:ext cx="8833992" cy="8516497"/>
            <a:chOff x="6555740" y="3218179"/>
            <a:chExt cx="8834120" cy="8516620"/>
          </a:xfrm>
          <a:solidFill>
            <a:srgbClr val="4F7BAC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E3756A1-B6E5-4A52-AEF5-B33C734BD01D}"/>
                </a:ext>
              </a:extLst>
            </p:cNvPr>
            <p:cNvSpPr/>
            <p:nvPr/>
          </p:nvSpPr>
          <p:spPr>
            <a:xfrm>
              <a:off x="6555740" y="5910751"/>
              <a:ext cx="8834120" cy="5824048"/>
            </a:xfrm>
            <a:custGeom>
              <a:avLst/>
              <a:gdLst>
                <a:gd name="connsiteX0" fmla="*/ 4417060 w 8834120"/>
                <a:gd name="connsiteY0" fmla="*/ 5824049 h 5824048"/>
                <a:gd name="connsiteX1" fmla="*/ 0 w 8834120"/>
                <a:gd name="connsiteY1" fmla="*/ 1406989 h 5824048"/>
                <a:gd name="connsiteX2" fmla="*/ 144780 w 8834120"/>
                <a:gd name="connsiteY2" fmla="*/ 284309 h 5824048"/>
                <a:gd name="connsiteX3" fmla="*/ 609600 w 8834120"/>
                <a:gd name="connsiteY3" fmla="*/ 12529 h 5824048"/>
                <a:gd name="connsiteX4" fmla="*/ 881380 w 8834120"/>
                <a:gd name="connsiteY4" fmla="*/ 477349 h 5824048"/>
                <a:gd name="connsiteX5" fmla="*/ 762000 w 8834120"/>
                <a:gd name="connsiteY5" fmla="*/ 1406989 h 5824048"/>
                <a:gd name="connsiteX6" fmla="*/ 4417060 w 8834120"/>
                <a:gd name="connsiteY6" fmla="*/ 5062049 h 5824048"/>
                <a:gd name="connsiteX7" fmla="*/ 8072121 w 8834120"/>
                <a:gd name="connsiteY7" fmla="*/ 1406989 h 5824048"/>
                <a:gd name="connsiteX8" fmla="*/ 7952740 w 8834120"/>
                <a:gd name="connsiteY8" fmla="*/ 477349 h 5824048"/>
                <a:gd name="connsiteX9" fmla="*/ 8224521 w 8834120"/>
                <a:gd name="connsiteY9" fmla="*/ 12529 h 5824048"/>
                <a:gd name="connsiteX10" fmla="*/ 8689340 w 8834120"/>
                <a:gd name="connsiteY10" fmla="*/ 284309 h 5824048"/>
                <a:gd name="connsiteX11" fmla="*/ 8834120 w 8834120"/>
                <a:gd name="connsiteY11" fmla="*/ 1406989 h 5824048"/>
                <a:gd name="connsiteX12" fmla="*/ 4417060 w 8834120"/>
                <a:gd name="connsiteY12" fmla="*/ 5824049 h 58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34120" h="5824048">
                  <a:moveTo>
                    <a:pt x="4417060" y="5824049"/>
                  </a:moveTo>
                  <a:cubicBezTo>
                    <a:pt x="1981200" y="5824049"/>
                    <a:pt x="0" y="3842849"/>
                    <a:pt x="0" y="1406989"/>
                  </a:cubicBezTo>
                  <a:cubicBezTo>
                    <a:pt x="0" y="1025989"/>
                    <a:pt x="48260" y="647529"/>
                    <a:pt x="144780" y="284309"/>
                  </a:cubicBezTo>
                  <a:cubicBezTo>
                    <a:pt x="198120" y="81109"/>
                    <a:pt x="406400" y="-40811"/>
                    <a:pt x="609600" y="12529"/>
                  </a:cubicBezTo>
                  <a:cubicBezTo>
                    <a:pt x="812800" y="65869"/>
                    <a:pt x="934720" y="274149"/>
                    <a:pt x="881380" y="477349"/>
                  </a:cubicBezTo>
                  <a:cubicBezTo>
                    <a:pt x="802640" y="779609"/>
                    <a:pt x="762000" y="1092029"/>
                    <a:pt x="762000" y="1406989"/>
                  </a:cubicBezTo>
                  <a:cubicBezTo>
                    <a:pt x="762000" y="3421209"/>
                    <a:pt x="2402840" y="5062049"/>
                    <a:pt x="4417060" y="5062049"/>
                  </a:cubicBezTo>
                  <a:cubicBezTo>
                    <a:pt x="6431280" y="5062049"/>
                    <a:pt x="8072121" y="3421209"/>
                    <a:pt x="8072121" y="1406989"/>
                  </a:cubicBezTo>
                  <a:cubicBezTo>
                    <a:pt x="8072121" y="1092029"/>
                    <a:pt x="8031480" y="779609"/>
                    <a:pt x="7952740" y="477349"/>
                  </a:cubicBezTo>
                  <a:cubicBezTo>
                    <a:pt x="7899399" y="274149"/>
                    <a:pt x="8021321" y="65869"/>
                    <a:pt x="8224521" y="12529"/>
                  </a:cubicBezTo>
                  <a:cubicBezTo>
                    <a:pt x="8427720" y="-40811"/>
                    <a:pt x="8635999" y="81109"/>
                    <a:pt x="8689340" y="284309"/>
                  </a:cubicBezTo>
                  <a:cubicBezTo>
                    <a:pt x="8785860" y="650068"/>
                    <a:pt x="8834120" y="1025989"/>
                    <a:pt x="8834120" y="1406989"/>
                  </a:cubicBezTo>
                  <a:cubicBezTo>
                    <a:pt x="8834120" y="3842849"/>
                    <a:pt x="6852921" y="5824049"/>
                    <a:pt x="4417060" y="582404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FA5A6CD-61BE-4031-B34F-0727A3E9A409}"/>
                </a:ext>
              </a:extLst>
            </p:cNvPr>
            <p:cNvSpPr/>
            <p:nvPr/>
          </p:nvSpPr>
          <p:spPr>
            <a:xfrm>
              <a:off x="7007859" y="3218179"/>
              <a:ext cx="7929879" cy="3088640"/>
            </a:xfrm>
            <a:custGeom>
              <a:avLst/>
              <a:gdLst>
                <a:gd name="connsiteX0" fmla="*/ 7807960 w 7929879"/>
                <a:gd name="connsiteY0" fmla="*/ 3088640 h 3088640"/>
                <a:gd name="connsiteX1" fmla="*/ 3964940 w 7929879"/>
                <a:gd name="connsiteY1" fmla="*/ 127000 h 3088640"/>
                <a:gd name="connsiteX2" fmla="*/ 121920 w 7929879"/>
                <a:gd name="connsiteY2" fmla="*/ 3088640 h 3088640"/>
                <a:gd name="connsiteX3" fmla="*/ 0 w 7929879"/>
                <a:gd name="connsiteY3" fmla="*/ 3055620 h 3088640"/>
                <a:gd name="connsiteX4" fmla="*/ 3964940 w 7929879"/>
                <a:gd name="connsiteY4" fmla="*/ 0 h 3088640"/>
                <a:gd name="connsiteX5" fmla="*/ 7929880 w 7929879"/>
                <a:gd name="connsiteY5" fmla="*/ 3055620 h 3088640"/>
                <a:gd name="connsiteX6" fmla="*/ 7807960 w 7929879"/>
                <a:gd name="connsiteY6" fmla="*/ 3088640 h 308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29879" h="3088640">
                  <a:moveTo>
                    <a:pt x="7807960" y="3088640"/>
                  </a:moveTo>
                  <a:cubicBezTo>
                    <a:pt x="7350760" y="1343660"/>
                    <a:pt x="5770881" y="127000"/>
                    <a:pt x="3964940" y="127000"/>
                  </a:cubicBezTo>
                  <a:cubicBezTo>
                    <a:pt x="2159000" y="127000"/>
                    <a:pt x="579120" y="1346200"/>
                    <a:pt x="121920" y="3088640"/>
                  </a:cubicBezTo>
                  <a:lnTo>
                    <a:pt x="0" y="3055620"/>
                  </a:lnTo>
                  <a:cubicBezTo>
                    <a:pt x="472440" y="1254760"/>
                    <a:pt x="2103121" y="0"/>
                    <a:pt x="3964940" y="0"/>
                  </a:cubicBezTo>
                  <a:cubicBezTo>
                    <a:pt x="5826760" y="0"/>
                    <a:pt x="7457440" y="1257300"/>
                    <a:pt x="7929880" y="3055620"/>
                  </a:cubicBezTo>
                  <a:lnTo>
                    <a:pt x="7807960" y="308864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38" name="Graphic 3">
            <a:extLst>
              <a:ext uri="{FF2B5EF4-FFF2-40B4-BE49-F238E27FC236}">
                <a16:creationId xmlns:a16="http://schemas.microsoft.com/office/drawing/2014/main" id="{6F633822-7B2D-4D93-BBD7-11B4943A88DA}"/>
              </a:ext>
            </a:extLst>
          </p:cNvPr>
          <p:cNvGrpSpPr/>
          <p:nvPr/>
        </p:nvGrpSpPr>
        <p:grpSpPr>
          <a:xfrm>
            <a:off x="4132708" y="5492770"/>
            <a:ext cx="6177588" cy="6164491"/>
            <a:chOff x="7878682" y="4241800"/>
            <a:chExt cx="6177677" cy="6164580"/>
          </a:xfrm>
          <a:solidFill>
            <a:srgbClr val="000000"/>
          </a:solidFill>
        </p:grpSpPr>
        <p:grpSp>
          <p:nvGrpSpPr>
            <p:cNvPr id="39" name="Graphic 3">
              <a:extLst>
                <a:ext uri="{FF2B5EF4-FFF2-40B4-BE49-F238E27FC236}">
                  <a16:creationId xmlns:a16="http://schemas.microsoft.com/office/drawing/2014/main" id="{6F633822-7B2D-4D93-BBD7-11B4943A88DA}"/>
                </a:ext>
              </a:extLst>
            </p:cNvPr>
            <p:cNvGrpSpPr/>
            <p:nvPr/>
          </p:nvGrpSpPr>
          <p:grpSpPr>
            <a:xfrm>
              <a:off x="9276768" y="4244340"/>
              <a:ext cx="4779591" cy="6162040"/>
              <a:chOff x="9276768" y="4244340"/>
              <a:chExt cx="4779591" cy="6162040"/>
            </a:xfrm>
            <a:solidFill>
              <a:srgbClr val="000000"/>
            </a:solidFill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5FCD447F-F038-46D5-ADFB-6B4292F91352}"/>
                  </a:ext>
                </a:extLst>
              </p:cNvPr>
              <p:cNvSpPr/>
              <p:nvPr/>
            </p:nvSpPr>
            <p:spPr>
              <a:xfrm>
                <a:off x="9276768" y="4244340"/>
                <a:ext cx="4779591" cy="6162040"/>
              </a:xfrm>
              <a:custGeom>
                <a:avLst/>
                <a:gdLst>
                  <a:gd name="connsiteX0" fmla="*/ 4779592 w 4779591"/>
                  <a:gd name="connsiteY0" fmla="*/ 3073400 h 6162040"/>
                  <a:gd name="connsiteX1" fmla="*/ 3966792 w 4779591"/>
                  <a:gd name="connsiteY1" fmla="*/ 985520 h 6162040"/>
                  <a:gd name="connsiteX2" fmla="*/ 1972891 w 4779591"/>
                  <a:gd name="connsiteY2" fmla="*/ 0 h 6162040"/>
                  <a:gd name="connsiteX3" fmla="*/ 1952571 w 4779591"/>
                  <a:gd name="connsiteY3" fmla="*/ 0 h 6162040"/>
                  <a:gd name="connsiteX4" fmla="*/ 1797631 w 4779591"/>
                  <a:gd name="connsiteY4" fmla="*/ 60960 h 6162040"/>
                  <a:gd name="connsiteX5" fmla="*/ 1721431 w 4779591"/>
                  <a:gd name="connsiteY5" fmla="*/ 231140 h 6162040"/>
                  <a:gd name="connsiteX6" fmla="*/ 1721431 w 4779591"/>
                  <a:gd name="connsiteY6" fmla="*/ 2722880 h 6162040"/>
                  <a:gd name="connsiteX7" fmla="*/ 1721431 w 4779591"/>
                  <a:gd name="connsiteY7" fmla="*/ 2992120 h 6162040"/>
                  <a:gd name="connsiteX8" fmla="*/ 1668091 w 4779591"/>
                  <a:gd name="connsiteY8" fmla="*/ 3157220 h 6162040"/>
                  <a:gd name="connsiteX9" fmla="*/ 45031 w 4779591"/>
                  <a:gd name="connsiteY9" fmla="*/ 5392420 h 6162040"/>
                  <a:gd name="connsiteX10" fmla="*/ 4391 w 4779591"/>
                  <a:gd name="connsiteY10" fmla="*/ 5572760 h 6162040"/>
                  <a:gd name="connsiteX11" fmla="*/ 111071 w 4779591"/>
                  <a:gd name="connsiteY11" fmla="*/ 5725160 h 6162040"/>
                  <a:gd name="connsiteX12" fmla="*/ 1696031 w 4779591"/>
                  <a:gd name="connsiteY12" fmla="*/ 6162040 h 6162040"/>
                  <a:gd name="connsiteX13" fmla="*/ 4779592 w 4779591"/>
                  <a:gd name="connsiteY13" fmla="*/ 3073400 h 6162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779591" h="6162040">
                    <a:moveTo>
                      <a:pt x="4779592" y="3073400"/>
                    </a:moveTo>
                    <a:cubicBezTo>
                      <a:pt x="4779592" y="2298700"/>
                      <a:pt x="4490031" y="1557020"/>
                      <a:pt x="3966792" y="985520"/>
                    </a:cubicBezTo>
                    <a:cubicBezTo>
                      <a:pt x="3446091" y="419100"/>
                      <a:pt x="2737431" y="68580"/>
                      <a:pt x="1972891" y="0"/>
                    </a:cubicBezTo>
                    <a:cubicBezTo>
                      <a:pt x="1965271" y="0"/>
                      <a:pt x="1960191" y="0"/>
                      <a:pt x="1952571" y="0"/>
                    </a:cubicBezTo>
                    <a:cubicBezTo>
                      <a:pt x="1894151" y="0"/>
                      <a:pt x="1838271" y="20320"/>
                      <a:pt x="1797631" y="60960"/>
                    </a:cubicBezTo>
                    <a:cubicBezTo>
                      <a:pt x="1749371" y="104140"/>
                      <a:pt x="1721431" y="167640"/>
                      <a:pt x="1721431" y="231140"/>
                    </a:cubicBezTo>
                    <a:lnTo>
                      <a:pt x="1721431" y="2722880"/>
                    </a:lnTo>
                    <a:lnTo>
                      <a:pt x="1721431" y="2992120"/>
                    </a:lnTo>
                    <a:cubicBezTo>
                      <a:pt x="1721431" y="3053080"/>
                      <a:pt x="1703651" y="3108960"/>
                      <a:pt x="1668091" y="3157220"/>
                    </a:cubicBezTo>
                    <a:lnTo>
                      <a:pt x="45031" y="5392420"/>
                    </a:lnTo>
                    <a:cubicBezTo>
                      <a:pt x="6931" y="5445760"/>
                      <a:pt x="-8309" y="5509260"/>
                      <a:pt x="4391" y="5572760"/>
                    </a:cubicBezTo>
                    <a:cubicBezTo>
                      <a:pt x="17091" y="5636260"/>
                      <a:pt x="55191" y="5692140"/>
                      <a:pt x="111071" y="5725160"/>
                    </a:cubicBezTo>
                    <a:cubicBezTo>
                      <a:pt x="591131" y="6017260"/>
                      <a:pt x="1109291" y="6162040"/>
                      <a:pt x="1696031" y="6162040"/>
                    </a:cubicBezTo>
                    <a:cubicBezTo>
                      <a:pt x="3397831" y="6159500"/>
                      <a:pt x="4779592" y="4775200"/>
                      <a:pt x="4779592" y="30734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grpSp>
            <p:nvGrpSpPr>
              <p:cNvPr id="41" name="Graphic 3">
                <a:extLst>
                  <a:ext uri="{FF2B5EF4-FFF2-40B4-BE49-F238E27FC236}">
                    <a16:creationId xmlns:a16="http://schemas.microsoft.com/office/drawing/2014/main" id="{6F633822-7B2D-4D93-BBD7-11B4943A88DA}"/>
                  </a:ext>
                </a:extLst>
              </p:cNvPr>
              <p:cNvGrpSpPr/>
              <p:nvPr/>
            </p:nvGrpSpPr>
            <p:grpSpPr>
              <a:xfrm>
                <a:off x="11897359" y="7277100"/>
                <a:ext cx="1539240" cy="563880"/>
                <a:chOff x="11897359" y="7277100"/>
                <a:chExt cx="1539240" cy="563880"/>
              </a:xfrm>
              <a:solidFill>
                <a:srgbClr val="FFFFFF"/>
              </a:solidFill>
            </p:grpSpPr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F90CD712-F488-4DD1-AF8E-8D0DE6867F67}"/>
                    </a:ext>
                  </a:extLst>
                </p:cNvPr>
                <p:cNvSpPr/>
                <p:nvPr/>
              </p:nvSpPr>
              <p:spPr>
                <a:xfrm>
                  <a:off x="11897359" y="7279640"/>
                  <a:ext cx="411480" cy="561340"/>
                </a:xfrm>
                <a:custGeom>
                  <a:avLst/>
                  <a:gdLst>
                    <a:gd name="connsiteX0" fmla="*/ 411480 w 411480"/>
                    <a:gd name="connsiteY0" fmla="*/ 368300 h 561340"/>
                    <a:gd name="connsiteX1" fmla="*/ 396240 w 411480"/>
                    <a:gd name="connsiteY1" fmla="*/ 444500 h 561340"/>
                    <a:gd name="connsiteX2" fmla="*/ 353060 w 411480"/>
                    <a:gd name="connsiteY2" fmla="*/ 505460 h 561340"/>
                    <a:gd name="connsiteX3" fmla="*/ 287020 w 411480"/>
                    <a:gd name="connsiteY3" fmla="*/ 546100 h 561340"/>
                    <a:gd name="connsiteX4" fmla="*/ 205740 w 411480"/>
                    <a:gd name="connsiteY4" fmla="*/ 561340 h 561340"/>
                    <a:gd name="connsiteX5" fmla="*/ 53340 w 411480"/>
                    <a:gd name="connsiteY5" fmla="*/ 490220 h 561340"/>
                    <a:gd name="connsiteX6" fmla="*/ 0 w 411480"/>
                    <a:gd name="connsiteY6" fmla="*/ 292100 h 561340"/>
                    <a:gd name="connsiteX7" fmla="*/ 15240 w 411480"/>
                    <a:gd name="connsiteY7" fmla="*/ 170180 h 561340"/>
                    <a:gd name="connsiteX8" fmla="*/ 58420 w 411480"/>
                    <a:gd name="connsiteY8" fmla="*/ 78740 h 561340"/>
                    <a:gd name="connsiteX9" fmla="*/ 127000 w 411480"/>
                    <a:gd name="connsiteY9" fmla="*/ 20320 h 561340"/>
                    <a:gd name="connsiteX10" fmla="*/ 218440 w 411480"/>
                    <a:gd name="connsiteY10" fmla="*/ 0 h 561340"/>
                    <a:gd name="connsiteX11" fmla="*/ 391160 w 411480"/>
                    <a:gd name="connsiteY11" fmla="*/ 73660 h 561340"/>
                    <a:gd name="connsiteX12" fmla="*/ 309880 w 411480"/>
                    <a:gd name="connsiteY12" fmla="*/ 167640 h 561340"/>
                    <a:gd name="connsiteX13" fmla="*/ 213360 w 411480"/>
                    <a:gd name="connsiteY13" fmla="*/ 127000 h 561340"/>
                    <a:gd name="connsiteX14" fmla="*/ 154940 w 411480"/>
                    <a:gd name="connsiteY14" fmla="*/ 149860 h 561340"/>
                    <a:gd name="connsiteX15" fmla="*/ 132080 w 411480"/>
                    <a:gd name="connsiteY15" fmla="*/ 213360 h 561340"/>
                    <a:gd name="connsiteX16" fmla="*/ 215900 w 411480"/>
                    <a:gd name="connsiteY16" fmla="*/ 187960 h 561340"/>
                    <a:gd name="connsiteX17" fmla="*/ 292100 w 411480"/>
                    <a:gd name="connsiteY17" fmla="*/ 200660 h 561340"/>
                    <a:gd name="connsiteX18" fmla="*/ 353060 w 411480"/>
                    <a:gd name="connsiteY18" fmla="*/ 238760 h 561340"/>
                    <a:gd name="connsiteX19" fmla="*/ 393700 w 411480"/>
                    <a:gd name="connsiteY19" fmla="*/ 294640 h 561340"/>
                    <a:gd name="connsiteX20" fmla="*/ 411480 w 411480"/>
                    <a:gd name="connsiteY20" fmla="*/ 368300 h 561340"/>
                    <a:gd name="connsiteX21" fmla="*/ 205740 w 411480"/>
                    <a:gd name="connsiteY21" fmla="*/ 439420 h 561340"/>
                    <a:gd name="connsiteX22" fmla="*/ 231140 w 411480"/>
                    <a:gd name="connsiteY22" fmla="*/ 434340 h 561340"/>
                    <a:gd name="connsiteX23" fmla="*/ 251460 w 411480"/>
                    <a:gd name="connsiteY23" fmla="*/ 419100 h 561340"/>
                    <a:gd name="connsiteX24" fmla="*/ 266700 w 411480"/>
                    <a:gd name="connsiteY24" fmla="*/ 396240 h 561340"/>
                    <a:gd name="connsiteX25" fmla="*/ 271780 w 411480"/>
                    <a:gd name="connsiteY25" fmla="*/ 370840 h 561340"/>
                    <a:gd name="connsiteX26" fmla="*/ 251460 w 411480"/>
                    <a:gd name="connsiteY26" fmla="*/ 325120 h 561340"/>
                    <a:gd name="connsiteX27" fmla="*/ 205740 w 411480"/>
                    <a:gd name="connsiteY27" fmla="*/ 307340 h 561340"/>
                    <a:gd name="connsiteX28" fmla="*/ 160020 w 411480"/>
                    <a:gd name="connsiteY28" fmla="*/ 325120 h 561340"/>
                    <a:gd name="connsiteX29" fmla="*/ 139700 w 411480"/>
                    <a:gd name="connsiteY29" fmla="*/ 370840 h 561340"/>
                    <a:gd name="connsiteX30" fmla="*/ 144780 w 411480"/>
                    <a:gd name="connsiteY30" fmla="*/ 396240 h 561340"/>
                    <a:gd name="connsiteX31" fmla="*/ 160020 w 411480"/>
                    <a:gd name="connsiteY31" fmla="*/ 419100 h 561340"/>
                    <a:gd name="connsiteX32" fmla="*/ 180340 w 411480"/>
                    <a:gd name="connsiteY32" fmla="*/ 434340 h 561340"/>
                    <a:gd name="connsiteX33" fmla="*/ 205740 w 411480"/>
                    <a:gd name="connsiteY33" fmla="*/ 439420 h 561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411480" h="561340">
                      <a:moveTo>
                        <a:pt x="411480" y="368300"/>
                      </a:moveTo>
                      <a:cubicBezTo>
                        <a:pt x="411480" y="396240"/>
                        <a:pt x="406400" y="421640"/>
                        <a:pt x="396240" y="444500"/>
                      </a:cubicBezTo>
                      <a:cubicBezTo>
                        <a:pt x="386080" y="467360"/>
                        <a:pt x="370840" y="487680"/>
                        <a:pt x="353060" y="505460"/>
                      </a:cubicBezTo>
                      <a:cubicBezTo>
                        <a:pt x="335280" y="523240"/>
                        <a:pt x="312420" y="535940"/>
                        <a:pt x="287020" y="546100"/>
                      </a:cubicBezTo>
                      <a:cubicBezTo>
                        <a:pt x="261620" y="556260"/>
                        <a:pt x="236220" y="561340"/>
                        <a:pt x="205740" y="561340"/>
                      </a:cubicBezTo>
                      <a:cubicBezTo>
                        <a:pt x="139700" y="561340"/>
                        <a:pt x="88900" y="538480"/>
                        <a:pt x="53340" y="490220"/>
                      </a:cubicBezTo>
                      <a:cubicBezTo>
                        <a:pt x="17780" y="441960"/>
                        <a:pt x="0" y="375920"/>
                        <a:pt x="0" y="292100"/>
                      </a:cubicBezTo>
                      <a:cubicBezTo>
                        <a:pt x="0" y="246380"/>
                        <a:pt x="5080" y="205740"/>
                        <a:pt x="15240" y="170180"/>
                      </a:cubicBezTo>
                      <a:cubicBezTo>
                        <a:pt x="25400" y="134620"/>
                        <a:pt x="40640" y="104140"/>
                        <a:pt x="58420" y="78740"/>
                      </a:cubicBezTo>
                      <a:cubicBezTo>
                        <a:pt x="76200" y="53340"/>
                        <a:pt x="101600" y="35560"/>
                        <a:pt x="127000" y="20320"/>
                      </a:cubicBezTo>
                      <a:cubicBezTo>
                        <a:pt x="154940" y="7620"/>
                        <a:pt x="185420" y="0"/>
                        <a:pt x="218440" y="0"/>
                      </a:cubicBezTo>
                      <a:cubicBezTo>
                        <a:pt x="284480" y="0"/>
                        <a:pt x="342900" y="25400"/>
                        <a:pt x="391160" y="73660"/>
                      </a:cubicBezTo>
                      <a:lnTo>
                        <a:pt x="309880" y="167640"/>
                      </a:lnTo>
                      <a:cubicBezTo>
                        <a:pt x="281940" y="139700"/>
                        <a:pt x="251460" y="127000"/>
                        <a:pt x="213360" y="127000"/>
                      </a:cubicBezTo>
                      <a:cubicBezTo>
                        <a:pt x="187960" y="127000"/>
                        <a:pt x="167640" y="134620"/>
                        <a:pt x="154940" y="149860"/>
                      </a:cubicBezTo>
                      <a:cubicBezTo>
                        <a:pt x="139700" y="165100"/>
                        <a:pt x="132080" y="185420"/>
                        <a:pt x="132080" y="213360"/>
                      </a:cubicBezTo>
                      <a:cubicBezTo>
                        <a:pt x="152400" y="195580"/>
                        <a:pt x="180340" y="187960"/>
                        <a:pt x="215900" y="187960"/>
                      </a:cubicBezTo>
                      <a:cubicBezTo>
                        <a:pt x="243840" y="187960"/>
                        <a:pt x="269240" y="193040"/>
                        <a:pt x="292100" y="200660"/>
                      </a:cubicBezTo>
                      <a:cubicBezTo>
                        <a:pt x="314960" y="210820"/>
                        <a:pt x="335280" y="220980"/>
                        <a:pt x="353060" y="238760"/>
                      </a:cubicBezTo>
                      <a:cubicBezTo>
                        <a:pt x="370840" y="254000"/>
                        <a:pt x="383540" y="274320"/>
                        <a:pt x="393700" y="294640"/>
                      </a:cubicBezTo>
                      <a:cubicBezTo>
                        <a:pt x="406400" y="320040"/>
                        <a:pt x="411480" y="342900"/>
                        <a:pt x="411480" y="368300"/>
                      </a:cubicBezTo>
                      <a:close/>
                      <a:moveTo>
                        <a:pt x="205740" y="439420"/>
                      </a:moveTo>
                      <a:cubicBezTo>
                        <a:pt x="213360" y="439420"/>
                        <a:pt x="223520" y="436880"/>
                        <a:pt x="231140" y="434340"/>
                      </a:cubicBezTo>
                      <a:cubicBezTo>
                        <a:pt x="238760" y="429260"/>
                        <a:pt x="246380" y="424180"/>
                        <a:pt x="251460" y="419100"/>
                      </a:cubicBezTo>
                      <a:cubicBezTo>
                        <a:pt x="256540" y="411480"/>
                        <a:pt x="261620" y="406400"/>
                        <a:pt x="266700" y="396240"/>
                      </a:cubicBezTo>
                      <a:cubicBezTo>
                        <a:pt x="269240" y="388620"/>
                        <a:pt x="271780" y="378460"/>
                        <a:pt x="271780" y="370840"/>
                      </a:cubicBezTo>
                      <a:cubicBezTo>
                        <a:pt x="271780" y="353060"/>
                        <a:pt x="264160" y="337820"/>
                        <a:pt x="251460" y="325120"/>
                      </a:cubicBezTo>
                      <a:cubicBezTo>
                        <a:pt x="238760" y="312420"/>
                        <a:pt x="223520" y="307340"/>
                        <a:pt x="205740" y="307340"/>
                      </a:cubicBezTo>
                      <a:cubicBezTo>
                        <a:pt x="187960" y="307340"/>
                        <a:pt x="172720" y="312420"/>
                        <a:pt x="160020" y="325120"/>
                      </a:cubicBezTo>
                      <a:cubicBezTo>
                        <a:pt x="147320" y="337820"/>
                        <a:pt x="139700" y="353060"/>
                        <a:pt x="139700" y="370840"/>
                      </a:cubicBezTo>
                      <a:cubicBezTo>
                        <a:pt x="139700" y="381000"/>
                        <a:pt x="142240" y="388620"/>
                        <a:pt x="144780" y="396240"/>
                      </a:cubicBezTo>
                      <a:cubicBezTo>
                        <a:pt x="147320" y="403860"/>
                        <a:pt x="152400" y="411480"/>
                        <a:pt x="160020" y="419100"/>
                      </a:cubicBezTo>
                      <a:cubicBezTo>
                        <a:pt x="165100" y="426720"/>
                        <a:pt x="172720" y="431800"/>
                        <a:pt x="180340" y="434340"/>
                      </a:cubicBezTo>
                      <a:cubicBezTo>
                        <a:pt x="187960" y="436880"/>
                        <a:pt x="198120" y="439420"/>
                        <a:pt x="205740" y="43942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782AC8C7-DD89-4897-B110-56DB89C6B53B}"/>
                    </a:ext>
                  </a:extLst>
                </p:cNvPr>
                <p:cNvSpPr/>
                <p:nvPr/>
              </p:nvSpPr>
              <p:spPr>
                <a:xfrm>
                  <a:off x="12369800" y="7373619"/>
                  <a:ext cx="406400" cy="467360"/>
                </a:xfrm>
                <a:custGeom>
                  <a:avLst/>
                  <a:gdLst>
                    <a:gd name="connsiteX0" fmla="*/ 406400 w 406400"/>
                    <a:gd name="connsiteY0" fmla="*/ 233680 h 467360"/>
                    <a:gd name="connsiteX1" fmla="*/ 391160 w 406400"/>
                    <a:gd name="connsiteY1" fmla="*/ 327661 h 467360"/>
                    <a:gd name="connsiteX2" fmla="*/ 347980 w 406400"/>
                    <a:gd name="connsiteY2" fmla="*/ 401320 h 467360"/>
                    <a:gd name="connsiteX3" fmla="*/ 284480 w 406400"/>
                    <a:gd name="connsiteY3" fmla="*/ 449580 h 467360"/>
                    <a:gd name="connsiteX4" fmla="*/ 203200 w 406400"/>
                    <a:gd name="connsiteY4" fmla="*/ 467361 h 467360"/>
                    <a:gd name="connsiteX5" fmla="*/ 121920 w 406400"/>
                    <a:gd name="connsiteY5" fmla="*/ 449580 h 467360"/>
                    <a:gd name="connsiteX6" fmla="*/ 58420 w 406400"/>
                    <a:gd name="connsiteY6" fmla="*/ 401320 h 467360"/>
                    <a:gd name="connsiteX7" fmla="*/ 15240 w 406400"/>
                    <a:gd name="connsiteY7" fmla="*/ 327661 h 467360"/>
                    <a:gd name="connsiteX8" fmla="*/ 0 w 406400"/>
                    <a:gd name="connsiteY8" fmla="*/ 233680 h 467360"/>
                    <a:gd name="connsiteX9" fmla="*/ 15240 w 406400"/>
                    <a:gd name="connsiteY9" fmla="*/ 139700 h 467360"/>
                    <a:gd name="connsiteX10" fmla="*/ 58420 w 406400"/>
                    <a:gd name="connsiteY10" fmla="*/ 66040 h 467360"/>
                    <a:gd name="connsiteX11" fmla="*/ 121920 w 406400"/>
                    <a:gd name="connsiteY11" fmla="*/ 17780 h 467360"/>
                    <a:gd name="connsiteX12" fmla="*/ 203200 w 406400"/>
                    <a:gd name="connsiteY12" fmla="*/ 0 h 467360"/>
                    <a:gd name="connsiteX13" fmla="*/ 284480 w 406400"/>
                    <a:gd name="connsiteY13" fmla="*/ 17780 h 467360"/>
                    <a:gd name="connsiteX14" fmla="*/ 347980 w 406400"/>
                    <a:gd name="connsiteY14" fmla="*/ 66040 h 467360"/>
                    <a:gd name="connsiteX15" fmla="*/ 391160 w 406400"/>
                    <a:gd name="connsiteY15" fmla="*/ 139700 h 467360"/>
                    <a:gd name="connsiteX16" fmla="*/ 406400 w 406400"/>
                    <a:gd name="connsiteY16" fmla="*/ 233680 h 467360"/>
                    <a:gd name="connsiteX17" fmla="*/ 259080 w 406400"/>
                    <a:gd name="connsiteY17" fmla="*/ 233680 h 467360"/>
                    <a:gd name="connsiteX18" fmla="*/ 243840 w 406400"/>
                    <a:gd name="connsiteY18" fmla="*/ 162561 h 467360"/>
                    <a:gd name="connsiteX19" fmla="*/ 203200 w 406400"/>
                    <a:gd name="connsiteY19" fmla="*/ 134620 h 467360"/>
                    <a:gd name="connsiteX20" fmla="*/ 162560 w 406400"/>
                    <a:gd name="connsiteY20" fmla="*/ 162561 h 467360"/>
                    <a:gd name="connsiteX21" fmla="*/ 147320 w 406400"/>
                    <a:gd name="connsiteY21" fmla="*/ 233680 h 467360"/>
                    <a:gd name="connsiteX22" fmla="*/ 162560 w 406400"/>
                    <a:gd name="connsiteY22" fmla="*/ 304800 h 467360"/>
                    <a:gd name="connsiteX23" fmla="*/ 203200 w 406400"/>
                    <a:gd name="connsiteY23" fmla="*/ 332740 h 467360"/>
                    <a:gd name="connsiteX24" fmla="*/ 243840 w 406400"/>
                    <a:gd name="connsiteY24" fmla="*/ 304800 h 467360"/>
                    <a:gd name="connsiteX25" fmla="*/ 259080 w 406400"/>
                    <a:gd name="connsiteY25" fmla="*/ 233680 h 467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406400" h="467360">
                      <a:moveTo>
                        <a:pt x="406400" y="233680"/>
                      </a:moveTo>
                      <a:cubicBezTo>
                        <a:pt x="406400" y="266700"/>
                        <a:pt x="401320" y="299720"/>
                        <a:pt x="391160" y="327661"/>
                      </a:cubicBezTo>
                      <a:cubicBezTo>
                        <a:pt x="381000" y="355600"/>
                        <a:pt x="365760" y="381000"/>
                        <a:pt x="347980" y="401320"/>
                      </a:cubicBezTo>
                      <a:cubicBezTo>
                        <a:pt x="330200" y="421640"/>
                        <a:pt x="307340" y="439420"/>
                        <a:pt x="284480" y="449580"/>
                      </a:cubicBezTo>
                      <a:cubicBezTo>
                        <a:pt x="259080" y="462280"/>
                        <a:pt x="233680" y="467361"/>
                        <a:pt x="203200" y="467361"/>
                      </a:cubicBezTo>
                      <a:cubicBezTo>
                        <a:pt x="172720" y="467361"/>
                        <a:pt x="147320" y="462280"/>
                        <a:pt x="121920" y="449580"/>
                      </a:cubicBezTo>
                      <a:cubicBezTo>
                        <a:pt x="96520" y="436880"/>
                        <a:pt x="76200" y="421640"/>
                        <a:pt x="58420" y="401320"/>
                      </a:cubicBezTo>
                      <a:cubicBezTo>
                        <a:pt x="40640" y="381000"/>
                        <a:pt x="25400" y="355600"/>
                        <a:pt x="15240" y="327661"/>
                      </a:cubicBezTo>
                      <a:cubicBezTo>
                        <a:pt x="5080" y="299720"/>
                        <a:pt x="0" y="269240"/>
                        <a:pt x="0" y="233680"/>
                      </a:cubicBezTo>
                      <a:cubicBezTo>
                        <a:pt x="0" y="200661"/>
                        <a:pt x="5080" y="167640"/>
                        <a:pt x="15240" y="139700"/>
                      </a:cubicBezTo>
                      <a:cubicBezTo>
                        <a:pt x="25400" y="111761"/>
                        <a:pt x="40640" y="86361"/>
                        <a:pt x="58420" y="66040"/>
                      </a:cubicBezTo>
                      <a:cubicBezTo>
                        <a:pt x="76200" y="45720"/>
                        <a:pt x="99060" y="27940"/>
                        <a:pt x="121920" y="17780"/>
                      </a:cubicBezTo>
                      <a:cubicBezTo>
                        <a:pt x="147320" y="5080"/>
                        <a:pt x="172720" y="0"/>
                        <a:pt x="203200" y="0"/>
                      </a:cubicBezTo>
                      <a:cubicBezTo>
                        <a:pt x="233680" y="0"/>
                        <a:pt x="259080" y="5080"/>
                        <a:pt x="284480" y="17780"/>
                      </a:cubicBezTo>
                      <a:cubicBezTo>
                        <a:pt x="309880" y="30480"/>
                        <a:pt x="330200" y="45720"/>
                        <a:pt x="347980" y="66040"/>
                      </a:cubicBezTo>
                      <a:cubicBezTo>
                        <a:pt x="365760" y="86361"/>
                        <a:pt x="381000" y="111761"/>
                        <a:pt x="391160" y="139700"/>
                      </a:cubicBezTo>
                      <a:cubicBezTo>
                        <a:pt x="401320" y="167640"/>
                        <a:pt x="406400" y="200661"/>
                        <a:pt x="406400" y="233680"/>
                      </a:cubicBezTo>
                      <a:close/>
                      <a:moveTo>
                        <a:pt x="259080" y="233680"/>
                      </a:moveTo>
                      <a:cubicBezTo>
                        <a:pt x="259080" y="203200"/>
                        <a:pt x="254000" y="180340"/>
                        <a:pt x="243840" y="162561"/>
                      </a:cubicBezTo>
                      <a:cubicBezTo>
                        <a:pt x="233680" y="144780"/>
                        <a:pt x="220980" y="134620"/>
                        <a:pt x="203200" y="134620"/>
                      </a:cubicBezTo>
                      <a:cubicBezTo>
                        <a:pt x="185420" y="134620"/>
                        <a:pt x="172720" y="144780"/>
                        <a:pt x="162560" y="162561"/>
                      </a:cubicBezTo>
                      <a:cubicBezTo>
                        <a:pt x="152400" y="180340"/>
                        <a:pt x="147320" y="205740"/>
                        <a:pt x="147320" y="233680"/>
                      </a:cubicBezTo>
                      <a:cubicBezTo>
                        <a:pt x="147320" y="264161"/>
                        <a:pt x="152400" y="287020"/>
                        <a:pt x="162560" y="304800"/>
                      </a:cubicBezTo>
                      <a:cubicBezTo>
                        <a:pt x="172720" y="322580"/>
                        <a:pt x="187960" y="332740"/>
                        <a:pt x="203200" y="332740"/>
                      </a:cubicBezTo>
                      <a:cubicBezTo>
                        <a:pt x="218440" y="332740"/>
                        <a:pt x="233680" y="322580"/>
                        <a:pt x="243840" y="304800"/>
                      </a:cubicBezTo>
                      <a:cubicBezTo>
                        <a:pt x="254000" y="287020"/>
                        <a:pt x="259080" y="264161"/>
                        <a:pt x="259080" y="23368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5F1DCFB3-1A7A-4C0A-A5B6-2067F2CB0AAB}"/>
                    </a:ext>
                  </a:extLst>
                </p:cNvPr>
                <p:cNvSpPr/>
                <p:nvPr/>
              </p:nvSpPr>
              <p:spPr>
                <a:xfrm>
                  <a:off x="12837159" y="7277100"/>
                  <a:ext cx="599440" cy="563880"/>
                </a:xfrm>
                <a:custGeom>
                  <a:avLst/>
                  <a:gdLst>
                    <a:gd name="connsiteX0" fmla="*/ 134620 w 599440"/>
                    <a:gd name="connsiteY0" fmla="*/ 243840 h 563880"/>
                    <a:gd name="connsiteX1" fmla="*/ 81280 w 599440"/>
                    <a:gd name="connsiteY1" fmla="*/ 233680 h 563880"/>
                    <a:gd name="connsiteX2" fmla="*/ 38100 w 599440"/>
                    <a:gd name="connsiteY2" fmla="*/ 208280 h 563880"/>
                    <a:gd name="connsiteX3" fmla="*/ 10160 w 599440"/>
                    <a:gd name="connsiteY3" fmla="*/ 170180 h 563880"/>
                    <a:gd name="connsiteX4" fmla="*/ 0 w 599440"/>
                    <a:gd name="connsiteY4" fmla="*/ 121920 h 563880"/>
                    <a:gd name="connsiteX5" fmla="*/ 10160 w 599440"/>
                    <a:gd name="connsiteY5" fmla="*/ 73660 h 563880"/>
                    <a:gd name="connsiteX6" fmla="*/ 38100 w 599440"/>
                    <a:gd name="connsiteY6" fmla="*/ 35560 h 563880"/>
                    <a:gd name="connsiteX7" fmla="*/ 81280 w 599440"/>
                    <a:gd name="connsiteY7" fmla="*/ 10160 h 563880"/>
                    <a:gd name="connsiteX8" fmla="*/ 134620 w 599440"/>
                    <a:gd name="connsiteY8" fmla="*/ 0 h 563880"/>
                    <a:gd name="connsiteX9" fmla="*/ 187960 w 599440"/>
                    <a:gd name="connsiteY9" fmla="*/ 10160 h 563880"/>
                    <a:gd name="connsiteX10" fmla="*/ 231140 w 599440"/>
                    <a:gd name="connsiteY10" fmla="*/ 35560 h 563880"/>
                    <a:gd name="connsiteX11" fmla="*/ 261620 w 599440"/>
                    <a:gd name="connsiteY11" fmla="*/ 73660 h 563880"/>
                    <a:gd name="connsiteX12" fmla="*/ 271780 w 599440"/>
                    <a:gd name="connsiteY12" fmla="*/ 121920 h 563880"/>
                    <a:gd name="connsiteX13" fmla="*/ 261620 w 599440"/>
                    <a:gd name="connsiteY13" fmla="*/ 170180 h 563880"/>
                    <a:gd name="connsiteX14" fmla="*/ 231140 w 599440"/>
                    <a:gd name="connsiteY14" fmla="*/ 208280 h 563880"/>
                    <a:gd name="connsiteX15" fmla="*/ 187960 w 599440"/>
                    <a:gd name="connsiteY15" fmla="*/ 233680 h 563880"/>
                    <a:gd name="connsiteX16" fmla="*/ 134620 w 599440"/>
                    <a:gd name="connsiteY16" fmla="*/ 243840 h 563880"/>
                    <a:gd name="connsiteX17" fmla="*/ 60960 w 599440"/>
                    <a:gd name="connsiteY17" fmla="*/ 505460 h 563880"/>
                    <a:gd name="connsiteX18" fmla="*/ 279401 w 599440"/>
                    <a:gd name="connsiteY18" fmla="*/ 259080 h 563880"/>
                    <a:gd name="connsiteX19" fmla="*/ 472440 w 599440"/>
                    <a:gd name="connsiteY19" fmla="*/ 0 h 563880"/>
                    <a:gd name="connsiteX20" fmla="*/ 535940 w 599440"/>
                    <a:gd name="connsiteY20" fmla="*/ 58420 h 563880"/>
                    <a:gd name="connsiteX21" fmla="*/ 327660 w 599440"/>
                    <a:gd name="connsiteY21" fmla="*/ 297180 h 563880"/>
                    <a:gd name="connsiteX22" fmla="*/ 124460 w 599440"/>
                    <a:gd name="connsiteY22" fmla="*/ 563880 h 563880"/>
                    <a:gd name="connsiteX23" fmla="*/ 60960 w 599440"/>
                    <a:gd name="connsiteY23" fmla="*/ 505460 h 563880"/>
                    <a:gd name="connsiteX24" fmla="*/ 134620 w 599440"/>
                    <a:gd name="connsiteY24" fmla="*/ 175260 h 563880"/>
                    <a:gd name="connsiteX25" fmla="*/ 160020 w 599440"/>
                    <a:gd name="connsiteY25" fmla="*/ 160020 h 563880"/>
                    <a:gd name="connsiteX26" fmla="*/ 170180 w 599440"/>
                    <a:gd name="connsiteY26" fmla="*/ 121920 h 563880"/>
                    <a:gd name="connsiteX27" fmla="*/ 160020 w 599440"/>
                    <a:gd name="connsiteY27" fmla="*/ 83820 h 563880"/>
                    <a:gd name="connsiteX28" fmla="*/ 134620 w 599440"/>
                    <a:gd name="connsiteY28" fmla="*/ 68580 h 563880"/>
                    <a:gd name="connsiteX29" fmla="*/ 109220 w 599440"/>
                    <a:gd name="connsiteY29" fmla="*/ 83820 h 563880"/>
                    <a:gd name="connsiteX30" fmla="*/ 99060 w 599440"/>
                    <a:gd name="connsiteY30" fmla="*/ 121920 h 563880"/>
                    <a:gd name="connsiteX31" fmla="*/ 109220 w 599440"/>
                    <a:gd name="connsiteY31" fmla="*/ 160020 h 563880"/>
                    <a:gd name="connsiteX32" fmla="*/ 134620 w 599440"/>
                    <a:gd name="connsiteY32" fmla="*/ 175260 h 563880"/>
                    <a:gd name="connsiteX33" fmla="*/ 462280 w 599440"/>
                    <a:gd name="connsiteY33" fmla="*/ 563880 h 563880"/>
                    <a:gd name="connsiteX34" fmla="*/ 408940 w 599440"/>
                    <a:gd name="connsiteY34" fmla="*/ 553720 h 563880"/>
                    <a:gd name="connsiteX35" fmla="*/ 365760 w 599440"/>
                    <a:gd name="connsiteY35" fmla="*/ 528320 h 563880"/>
                    <a:gd name="connsiteX36" fmla="*/ 337820 w 599440"/>
                    <a:gd name="connsiteY36" fmla="*/ 490220 h 563880"/>
                    <a:gd name="connsiteX37" fmla="*/ 327660 w 599440"/>
                    <a:gd name="connsiteY37" fmla="*/ 441960 h 563880"/>
                    <a:gd name="connsiteX38" fmla="*/ 337820 w 599440"/>
                    <a:gd name="connsiteY38" fmla="*/ 393700 h 563880"/>
                    <a:gd name="connsiteX39" fmla="*/ 365760 w 599440"/>
                    <a:gd name="connsiteY39" fmla="*/ 355600 h 563880"/>
                    <a:gd name="connsiteX40" fmla="*/ 408940 w 599440"/>
                    <a:gd name="connsiteY40" fmla="*/ 330200 h 563880"/>
                    <a:gd name="connsiteX41" fmla="*/ 462280 w 599440"/>
                    <a:gd name="connsiteY41" fmla="*/ 320040 h 563880"/>
                    <a:gd name="connsiteX42" fmla="*/ 515620 w 599440"/>
                    <a:gd name="connsiteY42" fmla="*/ 330200 h 563880"/>
                    <a:gd name="connsiteX43" fmla="*/ 558801 w 599440"/>
                    <a:gd name="connsiteY43" fmla="*/ 355600 h 563880"/>
                    <a:gd name="connsiteX44" fmla="*/ 589280 w 599440"/>
                    <a:gd name="connsiteY44" fmla="*/ 393700 h 563880"/>
                    <a:gd name="connsiteX45" fmla="*/ 599440 w 599440"/>
                    <a:gd name="connsiteY45" fmla="*/ 441960 h 563880"/>
                    <a:gd name="connsiteX46" fmla="*/ 589280 w 599440"/>
                    <a:gd name="connsiteY46" fmla="*/ 490220 h 563880"/>
                    <a:gd name="connsiteX47" fmla="*/ 558801 w 599440"/>
                    <a:gd name="connsiteY47" fmla="*/ 528320 h 563880"/>
                    <a:gd name="connsiteX48" fmla="*/ 515620 w 599440"/>
                    <a:gd name="connsiteY48" fmla="*/ 553720 h 563880"/>
                    <a:gd name="connsiteX49" fmla="*/ 462280 w 599440"/>
                    <a:gd name="connsiteY49" fmla="*/ 563880 h 563880"/>
                    <a:gd name="connsiteX50" fmla="*/ 462280 w 599440"/>
                    <a:gd name="connsiteY50" fmla="*/ 495300 h 563880"/>
                    <a:gd name="connsiteX51" fmla="*/ 487680 w 599440"/>
                    <a:gd name="connsiteY51" fmla="*/ 480060 h 563880"/>
                    <a:gd name="connsiteX52" fmla="*/ 497840 w 599440"/>
                    <a:gd name="connsiteY52" fmla="*/ 441960 h 563880"/>
                    <a:gd name="connsiteX53" fmla="*/ 487680 w 599440"/>
                    <a:gd name="connsiteY53" fmla="*/ 403860 h 563880"/>
                    <a:gd name="connsiteX54" fmla="*/ 462280 w 599440"/>
                    <a:gd name="connsiteY54" fmla="*/ 388620 h 563880"/>
                    <a:gd name="connsiteX55" fmla="*/ 436880 w 599440"/>
                    <a:gd name="connsiteY55" fmla="*/ 403860 h 563880"/>
                    <a:gd name="connsiteX56" fmla="*/ 426720 w 599440"/>
                    <a:gd name="connsiteY56" fmla="*/ 441960 h 563880"/>
                    <a:gd name="connsiteX57" fmla="*/ 436880 w 599440"/>
                    <a:gd name="connsiteY57" fmla="*/ 480060 h 563880"/>
                    <a:gd name="connsiteX58" fmla="*/ 462280 w 599440"/>
                    <a:gd name="connsiteY58" fmla="*/ 495300 h 563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599440" h="563880">
                      <a:moveTo>
                        <a:pt x="134620" y="243840"/>
                      </a:moveTo>
                      <a:cubicBezTo>
                        <a:pt x="114300" y="243840"/>
                        <a:pt x="96520" y="241300"/>
                        <a:pt x="81280" y="233680"/>
                      </a:cubicBezTo>
                      <a:cubicBezTo>
                        <a:pt x="63500" y="226060"/>
                        <a:pt x="50800" y="218440"/>
                        <a:pt x="38100" y="208280"/>
                      </a:cubicBezTo>
                      <a:cubicBezTo>
                        <a:pt x="25400" y="198120"/>
                        <a:pt x="15240" y="185420"/>
                        <a:pt x="10160" y="170180"/>
                      </a:cubicBezTo>
                      <a:cubicBezTo>
                        <a:pt x="2540" y="154940"/>
                        <a:pt x="0" y="139700"/>
                        <a:pt x="0" y="121920"/>
                      </a:cubicBezTo>
                      <a:cubicBezTo>
                        <a:pt x="0" y="104140"/>
                        <a:pt x="2540" y="88900"/>
                        <a:pt x="10160" y="73660"/>
                      </a:cubicBezTo>
                      <a:cubicBezTo>
                        <a:pt x="17780" y="58420"/>
                        <a:pt x="27940" y="45720"/>
                        <a:pt x="38100" y="35560"/>
                      </a:cubicBezTo>
                      <a:cubicBezTo>
                        <a:pt x="48260" y="25400"/>
                        <a:pt x="66040" y="15240"/>
                        <a:pt x="81280" y="10160"/>
                      </a:cubicBezTo>
                      <a:cubicBezTo>
                        <a:pt x="99060" y="2540"/>
                        <a:pt x="116840" y="0"/>
                        <a:pt x="134620" y="0"/>
                      </a:cubicBezTo>
                      <a:cubicBezTo>
                        <a:pt x="152400" y="0"/>
                        <a:pt x="170180" y="2540"/>
                        <a:pt x="187960" y="10160"/>
                      </a:cubicBezTo>
                      <a:cubicBezTo>
                        <a:pt x="205740" y="17780"/>
                        <a:pt x="218440" y="25400"/>
                        <a:pt x="231140" y="35560"/>
                      </a:cubicBezTo>
                      <a:cubicBezTo>
                        <a:pt x="243840" y="45720"/>
                        <a:pt x="254001" y="58420"/>
                        <a:pt x="261620" y="73660"/>
                      </a:cubicBezTo>
                      <a:cubicBezTo>
                        <a:pt x="269240" y="88900"/>
                        <a:pt x="271780" y="104140"/>
                        <a:pt x="271780" y="121920"/>
                      </a:cubicBezTo>
                      <a:cubicBezTo>
                        <a:pt x="271780" y="139700"/>
                        <a:pt x="269240" y="154940"/>
                        <a:pt x="261620" y="170180"/>
                      </a:cubicBezTo>
                      <a:cubicBezTo>
                        <a:pt x="254001" y="185420"/>
                        <a:pt x="243840" y="198120"/>
                        <a:pt x="231140" y="208280"/>
                      </a:cubicBezTo>
                      <a:cubicBezTo>
                        <a:pt x="218440" y="218440"/>
                        <a:pt x="203201" y="228600"/>
                        <a:pt x="187960" y="233680"/>
                      </a:cubicBezTo>
                      <a:cubicBezTo>
                        <a:pt x="170180" y="241300"/>
                        <a:pt x="152400" y="243840"/>
                        <a:pt x="134620" y="243840"/>
                      </a:cubicBezTo>
                      <a:close/>
                      <a:moveTo>
                        <a:pt x="60960" y="505460"/>
                      </a:moveTo>
                      <a:lnTo>
                        <a:pt x="279401" y="259080"/>
                      </a:lnTo>
                      <a:lnTo>
                        <a:pt x="472440" y="0"/>
                      </a:lnTo>
                      <a:lnTo>
                        <a:pt x="535940" y="58420"/>
                      </a:lnTo>
                      <a:lnTo>
                        <a:pt x="327660" y="297180"/>
                      </a:lnTo>
                      <a:lnTo>
                        <a:pt x="124460" y="563880"/>
                      </a:lnTo>
                      <a:lnTo>
                        <a:pt x="60960" y="505460"/>
                      </a:lnTo>
                      <a:close/>
                      <a:moveTo>
                        <a:pt x="134620" y="175260"/>
                      </a:moveTo>
                      <a:cubicBezTo>
                        <a:pt x="144780" y="175260"/>
                        <a:pt x="152400" y="170180"/>
                        <a:pt x="160020" y="160020"/>
                      </a:cubicBezTo>
                      <a:cubicBezTo>
                        <a:pt x="167640" y="149860"/>
                        <a:pt x="170180" y="137160"/>
                        <a:pt x="170180" y="121920"/>
                      </a:cubicBezTo>
                      <a:cubicBezTo>
                        <a:pt x="170180" y="106680"/>
                        <a:pt x="167640" y="96520"/>
                        <a:pt x="160020" y="83820"/>
                      </a:cubicBezTo>
                      <a:cubicBezTo>
                        <a:pt x="152400" y="73660"/>
                        <a:pt x="144780" y="68580"/>
                        <a:pt x="134620" y="68580"/>
                      </a:cubicBezTo>
                      <a:cubicBezTo>
                        <a:pt x="124460" y="68580"/>
                        <a:pt x="116840" y="73660"/>
                        <a:pt x="109220" y="83820"/>
                      </a:cubicBezTo>
                      <a:cubicBezTo>
                        <a:pt x="101600" y="93980"/>
                        <a:pt x="99060" y="106680"/>
                        <a:pt x="99060" y="121920"/>
                      </a:cubicBezTo>
                      <a:cubicBezTo>
                        <a:pt x="99060" y="137160"/>
                        <a:pt x="101600" y="147320"/>
                        <a:pt x="109220" y="160020"/>
                      </a:cubicBezTo>
                      <a:cubicBezTo>
                        <a:pt x="114300" y="170180"/>
                        <a:pt x="121920" y="175260"/>
                        <a:pt x="134620" y="175260"/>
                      </a:cubicBezTo>
                      <a:close/>
                      <a:moveTo>
                        <a:pt x="462280" y="563880"/>
                      </a:moveTo>
                      <a:cubicBezTo>
                        <a:pt x="441960" y="563880"/>
                        <a:pt x="424180" y="561340"/>
                        <a:pt x="408940" y="553720"/>
                      </a:cubicBezTo>
                      <a:cubicBezTo>
                        <a:pt x="391160" y="546100"/>
                        <a:pt x="378460" y="538480"/>
                        <a:pt x="365760" y="528320"/>
                      </a:cubicBezTo>
                      <a:cubicBezTo>
                        <a:pt x="353060" y="518160"/>
                        <a:pt x="342901" y="505460"/>
                        <a:pt x="337820" y="490220"/>
                      </a:cubicBezTo>
                      <a:cubicBezTo>
                        <a:pt x="330201" y="474980"/>
                        <a:pt x="327660" y="459740"/>
                        <a:pt x="327660" y="441960"/>
                      </a:cubicBezTo>
                      <a:cubicBezTo>
                        <a:pt x="327660" y="424180"/>
                        <a:pt x="330201" y="408940"/>
                        <a:pt x="337820" y="393700"/>
                      </a:cubicBezTo>
                      <a:cubicBezTo>
                        <a:pt x="345440" y="378460"/>
                        <a:pt x="355601" y="365760"/>
                        <a:pt x="365760" y="355600"/>
                      </a:cubicBezTo>
                      <a:cubicBezTo>
                        <a:pt x="378460" y="345440"/>
                        <a:pt x="393701" y="335280"/>
                        <a:pt x="408940" y="330200"/>
                      </a:cubicBezTo>
                      <a:cubicBezTo>
                        <a:pt x="426720" y="322580"/>
                        <a:pt x="444501" y="320040"/>
                        <a:pt x="462280" y="320040"/>
                      </a:cubicBezTo>
                      <a:cubicBezTo>
                        <a:pt x="480060" y="320040"/>
                        <a:pt x="497840" y="322580"/>
                        <a:pt x="515620" y="330200"/>
                      </a:cubicBezTo>
                      <a:cubicBezTo>
                        <a:pt x="533401" y="337820"/>
                        <a:pt x="546101" y="345440"/>
                        <a:pt x="558801" y="355600"/>
                      </a:cubicBezTo>
                      <a:cubicBezTo>
                        <a:pt x="571501" y="365760"/>
                        <a:pt x="581660" y="378460"/>
                        <a:pt x="589280" y="393700"/>
                      </a:cubicBezTo>
                      <a:cubicBezTo>
                        <a:pt x="596901" y="408940"/>
                        <a:pt x="599440" y="424180"/>
                        <a:pt x="599440" y="441960"/>
                      </a:cubicBezTo>
                      <a:cubicBezTo>
                        <a:pt x="599440" y="459740"/>
                        <a:pt x="596901" y="474980"/>
                        <a:pt x="589280" y="490220"/>
                      </a:cubicBezTo>
                      <a:cubicBezTo>
                        <a:pt x="581660" y="505460"/>
                        <a:pt x="571501" y="518160"/>
                        <a:pt x="558801" y="528320"/>
                      </a:cubicBezTo>
                      <a:cubicBezTo>
                        <a:pt x="546101" y="538480"/>
                        <a:pt x="530860" y="548640"/>
                        <a:pt x="515620" y="553720"/>
                      </a:cubicBezTo>
                      <a:cubicBezTo>
                        <a:pt x="500380" y="561340"/>
                        <a:pt x="482601" y="563880"/>
                        <a:pt x="462280" y="563880"/>
                      </a:cubicBezTo>
                      <a:close/>
                      <a:moveTo>
                        <a:pt x="462280" y="495300"/>
                      </a:moveTo>
                      <a:cubicBezTo>
                        <a:pt x="472440" y="495300"/>
                        <a:pt x="480060" y="490220"/>
                        <a:pt x="487680" y="480060"/>
                      </a:cubicBezTo>
                      <a:cubicBezTo>
                        <a:pt x="495301" y="469900"/>
                        <a:pt x="497840" y="457200"/>
                        <a:pt x="497840" y="441960"/>
                      </a:cubicBezTo>
                      <a:cubicBezTo>
                        <a:pt x="497840" y="426720"/>
                        <a:pt x="495301" y="416560"/>
                        <a:pt x="487680" y="403860"/>
                      </a:cubicBezTo>
                      <a:cubicBezTo>
                        <a:pt x="480060" y="393700"/>
                        <a:pt x="472440" y="388620"/>
                        <a:pt x="462280" y="388620"/>
                      </a:cubicBezTo>
                      <a:cubicBezTo>
                        <a:pt x="452120" y="388620"/>
                        <a:pt x="444501" y="393700"/>
                        <a:pt x="436880" y="403860"/>
                      </a:cubicBezTo>
                      <a:cubicBezTo>
                        <a:pt x="429260" y="414020"/>
                        <a:pt x="426720" y="426720"/>
                        <a:pt x="426720" y="441960"/>
                      </a:cubicBezTo>
                      <a:cubicBezTo>
                        <a:pt x="426720" y="457200"/>
                        <a:pt x="429260" y="467360"/>
                        <a:pt x="436880" y="480060"/>
                      </a:cubicBezTo>
                      <a:cubicBezTo>
                        <a:pt x="444501" y="490220"/>
                        <a:pt x="452120" y="495300"/>
                        <a:pt x="462280" y="4953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</p:grpSp>
        </p:grpSp>
        <p:grpSp>
          <p:nvGrpSpPr>
            <p:cNvPr id="45" name="Graphic 3">
              <a:extLst>
                <a:ext uri="{FF2B5EF4-FFF2-40B4-BE49-F238E27FC236}">
                  <a16:creationId xmlns:a16="http://schemas.microsoft.com/office/drawing/2014/main" id="{6F633822-7B2D-4D93-BBD7-11B4943A88DA}"/>
                </a:ext>
              </a:extLst>
            </p:cNvPr>
            <p:cNvGrpSpPr/>
            <p:nvPr/>
          </p:nvGrpSpPr>
          <p:grpSpPr>
            <a:xfrm>
              <a:off x="8116875" y="4241800"/>
              <a:ext cx="2830524" cy="2955056"/>
              <a:chOff x="8116875" y="4241800"/>
              <a:chExt cx="2830524" cy="2955056"/>
            </a:xfrm>
            <a:solidFill>
              <a:srgbClr val="000000"/>
            </a:solidFill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3F14A18-A069-4464-BCBD-D4A209A13F06}"/>
                  </a:ext>
                </a:extLst>
              </p:cNvPr>
              <p:cNvSpPr/>
              <p:nvPr/>
            </p:nvSpPr>
            <p:spPr>
              <a:xfrm>
                <a:off x="8116875" y="4241800"/>
                <a:ext cx="2830524" cy="2955056"/>
              </a:xfrm>
              <a:custGeom>
                <a:avLst/>
                <a:gdLst>
                  <a:gd name="connsiteX0" fmla="*/ 158444 w 2830524"/>
                  <a:gd name="connsiteY0" fmla="*/ 2174240 h 2955056"/>
                  <a:gd name="connsiteX1" fmla="*/ 2528264 w 2830524"/>
                  <a:gd name="connsiteY1" fmla="*/ 2943860 h 2955056"/>
                  <a:gd name="connsiteX2" fmla="*/ 2736544 w 2830524"/>
                  <a:gd name="connsiteY2" fmla="*/ 2910840 h 2955056"/>
                  <a:gd name="connsiteX3" fmla="*/ 2830524 w 2830524"/>
                  <a:gd name="connsiteY3" fmla="*/ 2722880 h 2955056"/>
                  <a:gd name="connsiteX4" fmla="*/ 2830524 w 2830524"/>
                  <a:gd name="connsiteY4" fmla="*/ 231140 h 2955056"/>
                  <a:gd name="connsiteX5" fmla="*/ 2830524 w 2830524"/>
                  <a:gd name="connsiteY5" fmla="*/ 231140 h 2955056"/>
                  <a:gd name="connsiteX6" fmla="*/ 2756864 w 2830524"/>
                  <a:gd name="connsiteY6" fmla="*/ 60960 h 2955056"/>
                  <a:gd name="connsiteX7" fmla="*/ 2599384 w 2830524"/>
                  <a:gd name="connsiteY7" fmla="*/ 0 h 2955056"/>
                  <a:gd name="connsiteX8" fmla="*/ 2579064 w 2830524"/>
                  <a:gd name="connsiteY8" fmla="*/ 0 h 2955056"/>
                  <a:gd name="connsiteX9" fmla="*/ 18744 w 2830524"/>
                  <a:gd name="connsiteY9" fmla="*/ 1859280 h 2955056"/>
                  <a:gd name="connsiteX10" fmla="*/ 21284 w 2830524"/>
                  <a:gd name="connsiteY10" fmla="*/ 2047240 h 2955056"/>
                  <a:gd name="connsiteX11" fmla="*/ 158444 w 2830524"/>
                  <a:gd name="connsiteY11" fmla="*/ 2174240 h 295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30524" h="2955056">
                    <a:moveTo>
                      <a:pt x="158444" y="2174240"/>
                    </a:moveTo>
                    <a:lnTo>
                      <a:pt x="2528264" y="2943860"/>
                    </a:lnTo>
                    <a:cubicBezTo>
                      <a:pt x="2599384" y="2966720"/>
                      <a:pt x="2675584" y="2954020"/>
                      <a:pt x="2736544" y="2910840"/>
                    </a:cubicBezTo>
                    <a:cubicBezTo>
                      <a:pt x="2797505" y="2867660"/>
                      <a:pt x="2830524" y="2799080"/>
                      <a:pt x="2830524" y="2722880"/>
                    </a:cubicBezTo>
                    <a:lnTo>
                      <a:pt x="2830524" y="231140"/>
                    </a:lnTo>
                    <a:lnTo>
                      <a:pt x="2830524" y="231140"/>
                    </a:lnTo>
                    <a:cubicBezTo>
                      <a:pt x="2830524" y="165100"/>
                      <a:pt x="2805124" y="106680"/>
                      <a:pt x="2756864" y="60960"/>
                    </a:cubicBezTo>
                    <a:cubicBezTo>
                      <a:pt x="2713684" y="20320"/>
                      <a:pt x="2657805" y="0"/>
                      <a:pt x="2599384" y="0"/>
                    </a:cubicBezTo>
                    <a:cubicBezTo>
                      <a:pt x="2591764" y="0"/>
                      <a:pt x="2586684" y="0"/>
                      <a:pt x="2579064" y="0"/>
                    </a:cubicBezTo>
                    <a:cubicBezTo>
                      <a:pt x="1425905" y="96520"/>
                      <a:pt x="468324" y="792480"/>
                      <a:pt x="18744" y="1859280"/>
                    </a:cubicBezTo>
                    <a:cubicBezTo>
                      <a:pt x="-6656" y="1920240"/>
                      <a:pt x="-6656" y="1986280"/>
                      <a:pt x="21284" y="2047240"/>
                    </a:cubicBezTo>
                    <a:cubicBezTo>
                      <a:pt x="46684" y="2108200"/>
                      <a:pt x="97484" y="2153920"/>
                      <a:pt x="158444" y="217424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grpSp>
            <p:nvGrpSpPr>
              <p:cNvPr id="47" name="Graphic 3">
                <a:extLst>
                  <a:ext uri="{FF2B5EF4-FFF2-40B4-BE49-F238E27FC236}">
                    <a16:creationId xmlns:a16="http://schemas.microsoft.com/office/drawing/2014/main" id="{6F633822-7B2D-4D93-BBD7-11B4943A88DA}"/>
                  </a:ext>
                </a:extLst>
              </p:cNvPr>
              <p:cNvGrpSpPr/>
              <p:nvPr/>
            </p:nvGrpSpPr>
            <p:grpSpPr>
              <a:xfrm>
                <a:off x="9095740" y="5331459"/>
                <a:ext cx="1536700" cy="563880"/>
                <a:chOff x="9095740" y="5331459"/>
                <a:chExt cx="1536700" cy="563880"/>
              </a:xfrm>
              <a:solidFill>
                <a:srgbClr val="FFFFFF"/>
              </a:solidFill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89A958B-8FC9-4915-9085-32C0D7ED0ACE}"/>
                    </a:ext>
                  </a:extLst>
                </p:cNvPr>
                <p:cNvSpPr/>
                <p:nvPr/>
              </p:nvSpPr>
              <p:spPr>
                <a:xfrm>
                  <a:off x="9095740" y="5438140"/>
                  <a:ext cx="401319" cy="449579"/>
                </a:xfrm>
                <a:custGeom>
                  <a:avLst/>
                  <a:gdLst>
                    <a:gd name="connsiteX0" fmla="*/ 0 w 401319"/>
                    <a:gd name="connsiteY0" fmla="*/ 449580 h 449579"/>
                    <a:gd name="connsiteX1" fmla="*/ 5080 w 401319"/>
                    <a:gd name="connsiteY1" fmla="*/ 381000 h 449579"/>
                    <a:gd name="connsiteX2" fmla="*/ 25400 w 401319"/>
                    <a:gd name="connsiteY2" fmla="*/ 327660 h 449579"/>
                    <a:gd name="connsiteX3" fmla="*/ 60960 w 401319"/>
                    <a:gd name="connsiteY3" fmla="*/ 287020 h 449579"/>
                    <a:gd name="connsiteX4" fmla="*/ 114300 w 401319"/>
                    <a:gd name="connsiteY4" fmla="*/ 251460 h 449579"/>
                    <a:gd name="connsiteX5" fmla="*/ 180340 w 401319"/>
                    <a:gd name="connsiteY5" fmla="*/ 215900 h 449579"/>
                    <a:gd name="connsiteX6" fmla="*/ 215900 w 401319"/>
                    <a:gd name="connsiteY6" fmla="*/ 193040 h 449579"/>
                    <a:gd name="connsiteX7" fmla="*/ 231140 w 401319"/>
                    <a:gd name="connsiteY7" fmla="*/ 177800 h 449579"/>
                    <a:gd name="connsiteX8" fmla="*/ 233680 w 401319"/>
                    <a:gd name="connsiteY8" fmla="*/ 165100 h 449579"/>
                    <a:gd name="connsiteX9" fmla="*/ 220980 w 401319"/>
                    <a:gd name="connsiteY9" fmla="*/ 137160 h 449579"/>
                    <a:gd name="connsiteX10" fmla="*/ 187960 w 401319"/>
                    <a:gd name="connsiteY10" fmla="*/ 127000 h 449579"/>
                    <a:gd name="connsiteX11" fmla="*/ 139700 w 401319"/>
                    <a:gd name="connsiteY11" fmla="*/ 139700 h 449579"/>
                    <a:gd name="connsiteX12" fmla="*/ 91440 w 401319"/>
                    <a:gd name="connsiteY12" fmla="*/ 182880 h 449579"/>
                    <a:gd name="connsiteX13" fmla="*/ 0 w 401319"/>
                    <a:gd name="connsiteY13" fmla="*/ 73660 h 449579"/>
                    <a:gd name="connsiteX14" fmla="*/ 38100 w 401319"/>
                    <a:gd name="connsiteY14" fmla="*/ 43180 h 449579"/>
                    <a:gd name="connsiteX15" fmla="*/ 88900 w 401319"/>
                    <a:gd name="connsiteY15" fmla="*/ 20320 h 449579"/>
                    <a:gd name="connsiteX16" fmla="*/ 147320 w 401319"/>
                    <a:gd name="connsiteY16" fmla="*/ 5080 h 449579"/>
                    <a:gd name="connsiteX17" fmla="*/ 210820 w 401319"/>
                    <a:gd name="connsiteY17" fmla="*/ 0 h 449579"/>
                    <a:gd name="connsiteX18" fmla="*/ 345440 w 401319"/>
                    <a:gd name="connsiteY18" fmla="*/ 35560 h 449579"/>
                    <a:gd name="connsiteX19" fmla="*/ 391160 w 401319"/>
                    <a:gd name="connsiteY19" fmla="*/ 137160 h 449579"/>
                    <a:gd name="connsiteX20" fmla="*/ 386080 w 401319"/>
                    <a:gd name="connsiteY20" fmla="*/ 180340 h 449579"/>
                    <a:gd name="connsiteX21" fmla="*/ 368300 w 401319"/>
                    <a:gd name="connsiteY21" fmla="*/ 213360 h 449579"/>
                    <a:gd name="connsiteX22" fmla="*/ 342900 w 401319"/>
                    <a:gd name="connsiteY22" fmla="*/ 241300 h 449579"/>
                    <a:gd name="connsiteX23" fmla="*/ 312420 w 401319"/>
                    <a:gd name="connsiteY23" fmla="*/ 264160 h 449579"/>
                    <a:gd name="connsiteX24" fmla="*/ 271780 w 401319"/>
                    <a:gd name="connsiteY24" fmla="*/ 289560 h 449579"/>
                    <a:gd name="connsiteX25" fmla="*/ 231140 w 401319"/>
                    <a:gd name="connsiteY25" fmla="*/ 314960 h 449579"/>
                    <a:gd name="connsiteX26" fmla="*/ 401320 w 401319"/>
                    <a:gd name="connsiteY26" fmla="*/ 314960 h 449579"/>
                    <a:gd name="connsiteX27" fmla="*/ 401320 w 401319"/>
                    <a:gd name="connsiteY27" fmla="*/ 444500 h 449579"/>
                    <a:gd name="connsiteX28" fmla="*/ 0 w 401319"/>
                    <a:gd name="connsiteY28" fmla="*/ 444500 h 449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401319" h="449579">
                      <a:moveTo>
                        <a:pt x="0" y="449580"/>
                      </a:moveTo>
                      <a:cubicBezTo>
                        <a:pt x="0" y="424180"/>
                        <a:pt x="2540" y="401320"/>
                        <a:pt x="5080" y="381000"/>
                      </a:cubicBezTo>
                      <a:cubicBezTo>
                        <a:pt x="10160" y="360680"/>
                        <a:pt x="15240" y="342900"/>
                        <a:pt x="25400" y="327660"/>
                      </a:cubicBezTo>
                      <a:cubicBezTo>
                        <a:pt x="35560" y="312420"/>
                        <a:pt x="45720" y="297180"/>
                        <a:pt x="60960" y="287020"/>
                      </a:cubicBezTo>
                      <a:cubicBezTo>
                        <a:pt x="76200" y="274320"/>
                        <a:pt x="93980" y="261620"/>
                        <a:pt x="114300" y="251460"/>
                      </a:cubicBezTo>
                      <a:cubicBezTo>
                        <a:pt x="142240" y="236220"/>
                        <a:pt x="165100" y="223520"/>
                        <a:pt x="180340" y="215900"/>
                      </a:cubicBezTo>
                      <a:cubicBezTo>
                        <a:pt x="195580" y="205740"/>
                        <a:pt x="208280" y="200660"/>
                        <a:pt x="215900" y="193040"/>
                      </a:cubicBezTo>
                      <a:cubicBezTo>
                        <a:pt x="223520" y="187960"/>
                        <a:pt x="228600" y="182880"/>
                        <a:pt x="231140" y="177800"/>
                      </a:cubicBezTo>
                      <a:cubicBezTo>
                        <a:pt x="233680" y="172720"/>
                        <a:pt x="233680" y="170180"/>
                        <a:pt x="233680" y="165100"/>
                      </a:cubicBezTo>
                      <a:cubicBezTo>
                        <a:pt x="233680" y="152400"/>
                        <a:pt x="228600" y="142240"/>
                        <a:pt x="220980" y="137160"/>
                      </a:cubicBezTo>
                      <a:cubicBezTo>
                        <a:pt x="213360" y="132080"/>
                        <a:pt x="200660" y="127000"/>
                        <a:pt x="187960" y="127000"/>
                      </a:cubicBezTo>
                      <a:cubicBezTo>
                        <a:pt x="170180" y="127000"/>
                        <a:pt x="154940" y="132080"/>
                        <a:pt x="139700" y="139700"/>
                      </a:cubicBezTo>
                      <a:cubicBezTo>
                        <a:pt x="124460" y="147320"/>
                        <a:pt x="109220" y="162560"/>
                        <a:pt x="91440" y="182880"/>
                      </a:cubicBezTo>
                      <a:lnTo>
                        <a:pt x="0" y="73660"/>
                      </a:lnTo>
                      <a:cubicBezTo>
                        <a:pt x="10160" y="63500"/>
                        <a:pt x="22860" y="53340"/>
                        <a:pt x="38100" y="43180"/>
                      </a:cubicBezTo>
                      <a:cubicBezTo>
                        <a:pt x="53340" y="33020"/>
                        <a:pt x="71120" y="25400"/>
                        <a:pt x="88900" y="20320"/>
                      </a:cubicBezTo>
                      <a:cubicBezTo>
                        <a:pt x="106680" y="12700"/>
                        <a:pt x="127000" y="10160"/>
                        <a:pt x="147320" y="5080"/>
                      </a:cubicBezTo>
                      <a:cubicBezTo>
                        <a:pt x="167640" y="2540"/>
                        <a:pt x="190500" y="0"/>
                        <a:pt x="210820" y="0"/>
                      </a:cubicBezTo>
                      <a:cubicBezTo>
                        <a:pt x="269240" y="0"/>
                        <a:pt x="314960" y="12700"/>
                        <a:pt x="345440" y="35560"/>
                      </a:cubicBezTo>
                      <a:cubicBezTo>
                        <a:pt x="375920" y="60960"/>
                        <a:pt x="391160" y="93980"/>
                        <a:pt x="391160" y="137160"/>
                      </a:cubicBezTo>
                      <a:cubicBezTo>
                        <a:pt x="391160" y="152400"/>
                        <a:pt x="388620" y="167640"/>
                        <a:pt x="386080" y="180340"/>
                      </a:cubicBezTo>
                      <a:cubicBezTo>
                        <a:pt x="381000" y="193040"/>
                        <a:pt x="375920" y="203200"/>
                        <a:pt x="368300" y="213360"/>
                      </a:cubicBezTo>
                      <a:cubicBezTo>
                        <a:pt x="360680" y="223520"/>
                        <a:pt x="353060" y="233680"/>
                        <a:pt x="342900" y="241300"/>
                      </a:cubicBezTo>
                      <a:cubicBezTo>
                        <a:pt x="332740" y="248920"/>
                        <a:pt x="322580" y="256540"/>
                        <a:pt x="312420" y="264160"/>
                      </a:cubicBezTo>
                      <a:cubicBezTo>
                        <a:pt x="299720" y="271780"/>
                        <a:pt x="287020" y="281940"/>
                        <a:pt x="271780" y="289560"/>
                      </a:cubicBezTo>
                      <a:cubicBezTo>
                        <a:pt x="256540" y="297180"/>
                        <a:pt x="243840" y="307340"/>
                        <a:pt x="231140" y="314960"/>
                      </a:cubicBezTo>
                      <a:lnTo>
                        <a:pt x="401320" y="314960"/>
                      </a:lnTo>
                      <a:lnTo>
                        <a:pt x="401320" y="444500"/>
                      </a:lnTo>
                      <a:lnTo>
                        <a:pt x="0" y="4445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D59C5962-4CED-4B18-B9E1-B887F152A713}"/>
                    </a:ext>
                  </a:extLst>
                </p:cNvPr>
                <p:cNvSpPr/>
                <p:nvPr/>
              </p:nvSpPr>
              <p:spPr>
                <a:xfrm>
                  <a:off x="9565640" y="5427979"/>
                  <a:ext cx="406400" cy="467360"/>
                </a:xfrm>
                <a:custGeom>
                  <a:avLst/>
                  <a:gdLst>
                    <a:gd name="connsiteX0" fmla="*/ 406400 w 406400"/>
                    <a:gd name="connsiteY0" fmla="*/ 233680 h 467360"/>
                    <a:gd name="connsiteX1" fmla="*/ 391160 w 406400"/>
                    <a:gd name="connsiteY1" fmla="*/ 327660 h 467360"/>
                    <a:gd name="connsiteX2" fmla="*/ 347980 w 406400"/>
                    <a:gd name="connsiteY2" fmla="*/ 401320 h 467360"/>
                    <a:gd name="connsiteX3" fmla="*/ 284480 w 406400"/>
                    <a:gd name="connsiteY3" fmla="*/ 449580 h 467360"/>
                    <a:gd name="connsiteX4" fmla="*/ 203200 w 406400"/>
                    <a:gd name="connsiteY4" fmla="*/ 467360 h 467360"/>
                    <a:gd name="connsiteX5" fmla="*/ 121920 w 406400"/>
                    <a:gd name="connsiteY5" fmla="*/ 449580 h 467360"/>
                    <a:gd name="connsiteX6" fmla="*/ 58420 w 406400"/>
                    <a:gd name="connsiteY6" fmla="*/ 401320 h 467360"/>
                    <a:gd name="connsiteX7" fmla="*/ 15240 w 406400"/>
                    <a:gd name="connsiteY7" fmla="*/ 327660 h 467360"/>
                    <a:gd name="connsiteX8" fmla="*/ 0 w 406400"/>
                    <a:gd name="connsiteY8" fmla="*/ 233680 h 467360"/>
                    <a:gd name="connsiteX9" fmla="*/ 15240 w 406400"/>
                    <a:gd name="connsiteY9" fmla="*/ 139700 h 467360"/>
                    <a:gd name="connsiteX10" fmla="*/ 58420 w 406400"/>
                    <a:gd name="connsiteY10" fmla="*/ 66040 h 467360"/>
                    <a:gd name="connsiteX11" fmla="*/ 121920 w 406400"/>
                    <a:gd name="connsiteY11" fmla="*/ 17780 h 467360"/>
                    <a:gd name="connsiteX12" fmla="*/ 203200 w 406400"/>
                    <a:gd name="connsiteY12" fmla="*/ 0 h 467360"/>
                    <a:gd name="connsiteX13" fmla="*/ 284480 w 406400"/>
                    <a:gd name="connsiteY13" fmla="*/ 17780 h 467360"/>
                    <a:gd name="connsiteX14" fmla="*/ 347980 w 406400"/>
                    <a:gd name="connsiteY14" fmla="*/ 66040 h 467360"/>
                    <a:gd name="connsiteX15" fmla="*/ 391160 w 406400"/>
                    <a:gd name="connsiteY15" fmla="*/ 139700 h 467360"/>
                    <a:gd name="connsiteX16" fmla="*/ 406400 w 406400"/>
                    <a:gd name="connsiteY16" fmla="*/ 233680 h 467360"/>
                    <a:gd name="connsiteX17" fmla="*/ 259080 w 406400"/>
                    <a:gd name="connsiteY17" fmla="*/ 233680 h 467360"/>
                    <a:gd name="connsiteX18" fmla="*/ 243840 w 406400"/>
                    <a:gd name="connsiteY18" fmla="*/ 162560 h 467360"/>
                    <a:gd name="connsiteX19" fmla="*/ 203200 w 406400"/>
                    <a:gd name="connsiteY19" fmla="*/ 134620 h 467360"/>
                    <a:gd name="connsiteX20" fmla="*/ 162560 w 406400"/>
                    <a:gd name="connsiteY20" fmla="*/ 162560 h 467360"/>
                    <a:gd name="connsiteX21" fmla="*/ 147320 w 406400"/>
                    <a:gd name="connsiteY21" fmla="*/ 233680 h 467360"/>
                    <a:gd name="connsiteX22" fmla="*/ 162560 w 406400"/>
                    <a:gd name="connsiteY22" fmla="*/ 304800 h 467360"/>
                    <a:gd name="connsiteX23" fmla="*/ 203200 w 406400"/>
                    <a:gd name="connsiteY23" fmla="*/ 332740 h 467360"/>
                    <a:gd name="connsiteX24" fmla="*/ 243840 w 406400"/>
                    <a:gd name="connsiteY24" fmla="*/ 304800 h 467360"/>
                    <a:gd name="connsiteX25" fmla="*/ 259080 w 406400"/>
                    <a:gd name="connsiteY25" fmla="*/ 233680 h 467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406400" h="467360">
                      <a:moveTo>
                        <a:pt x="406400" y="233680"/>
                      </a:moveTo>
                      <a:cubicBezTo>
                        <a:pt x="406400" y="266700"/>
                        <a:pt x="401320" y="299720"/>
                        <a:pt x="391160" y="327660"/>
                      </a:cubicBezTo>
                      <a:cubicBezTo>
                        <a:pt x="381000" y="355600"/>
                        <a:pt x="365760" y="381000"/>
                        <a:pt x="347980" y="401320"/>
                      </a:cubicBezTo>
                      <a:cubicBezTo>
                        <a:pt x="330200" y="421640"/>
                        <a:pt x="307340" y="439420"/>
                        <a:pt x="284480" y="449580"/>
                      </a:cubicBezTo>
                      <a:cubicBezTo>
                        <a:pt x="259080" y="462280"/>
                        <a:pt x="233680" y="467360"/>
                        <a:pt x="203200" y="467360"/>
                      </a:cubicBezTo>
                      <a:cubicBezTo>
                        <a:pt x="175260" y="467360"/>
                        <a:pt x="147320" y="462280"/>
                        <a:pt x="121920" y="449580"/>
                      </a:cubicBezTo>
                      <a:cubicBezTo>
                        <a:pt x="96520" y="436880"/>
                        <a:pt x="76200" y="421640"/>
                        <a:pt x="58420" y="401320"/>
                      </a:cubicBezTo>
                      <a:cubicBezTo>
                        <a:pt x="40640" y="381000"/>
                        <a:pt x="25400" y="355600"/>
                        <a:pt x="15240" y="327660"/>
                      </a:cubicBezTo>
                      <a:cubicBezTo>
                        <a:pt x="5080" y="299720"/>
                        <a:pt x="0" y="269240"/>
                        <a:pt x="0" y="233680"/>
                      </a:cubicBezTo>
                      <a:cubicBezTo>
                        <a:pt x="0" y="200660"/>
                        <a:pt x="5080" y="167640"/>
                        <a:pt x="15240" y="139700"/>
                      </a:cubicBezTo>
                      <a:cubicBezTo>
                        <a:pt x="25400" y="111760"/>
                        <a:pt x="40640" y="86360"/>
                        <a:pt x="58420" y="66040"/>
                      </a:cubicBezTo>
                      <a:cubicBezTo>
                        <a:pt x="76200" y="45720"/>
                        <a:pt x="99060" y="27940"/>
                        <a:pt x="121920" y="17780"/>
                      </a:cubicBezTo>
                      <a:cubicBezTo>
                        <a:pt x="147320" y="5080"/>
                        <a:pt x="172720" y="0"/>
                        <a:pt x="203200" y="0"/>
                      </a:cubicBezTo>
                      <a:cubicBezTo>
                        <a:pt x="233680" y="0"/>
                        <a:pt x="259080" y="5080"/>
                        <a:pt x="284480" y="17780"/>
                      </a:cubicBezTo>
                      <a:cubicBezTo>
                        <a:pt x="309880" y="30480"/>
                        <a:pt x="330200" y="45720"/>
                        <a:pt x="347980" y="66040"/>
                      </a:cubicBezTo>
                      <a:cubicBezTo>
                        <a:pt x="365760" y="86360"/>
                        <a:pt x="381000" y="111760"/>
                        <a:pt x="391160" y="139700"/>
                      </a:cubicBezTo>
                      <a:cubicBezTo>
                        <a:pt x="401320" y="167640"/>
                        <a:pt x="406400" y="200660"/>
                        <a:pt x="406400" y="233680"/>
                      </a:cubicBezTo>
                      <a:close/>
                      <a:moveTo>
                        <a:pt x="259080" y="233680"/>
                      </a:moveTo>
                      <a:cubicBezTo>
                        <a:pt x="259080" y="203200"/>
                        <a:pt x="254000" y="180340"/>
                        <a:pt x="243840" y="162560"/>
                      </a:cubicBezTo>
                      <a:cubicBezTo>
                        <a:pt x="233680" y="144780"/>
                        <a:pt x="220980" y="134620"/>
                        <a:pt x="203200" y="134620"/>
                      </a:cubicBezTo>
                      <a:cubicBezTo>
                        <a:pt x="185420" y="134620"/>
                        <a:pt x="172720" y="144780"/>
                        <a:pt x="162560" y="162560"/>
                      </a:cubicBezTo>
                      <a:cubicBezTo>
                        <a:pt x="152400" y="180340"/>
                        <a:pt x="147320" y="205740"/>
                        <a:pt x="147320" y="233680"/>
                      </a:cubicBezTo>
                      <a:cubicBezTo>
                        <a:pt x="147320" y="264160"/>
                        <a:pt x="152400" y="287020"/>
                        <a:pt x="162560" y="304800"/>
                      </a:cubicBezTo>
                      <a:cubicBezTo>
                        <a:pt x="172720" y="322580"/>
                        <a:pt x="187960" y="332740"/>
                        <a:pt x="203200" y="332740"/>
                      </a:cubicBezTo>
                      <a:cubicBezTo>
                        <a:pt x="218440" y="332740"/>
                        <a:pt x="233680" y="322580"/>
                        <a:pt x="243840" y="304800"/>
                      </a:cubicBezTo>
                      <a:cubicBezTo>
                        <a:pt x="254000" y="287020"/>
                        <a:pt x="259080" y="264160"/>
                        <a:pt x="259080" y="23368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EF07AB97-743C-4212-A334-8D3DB2454CFC}"/>
                    </a:ext>
                  </a:extLst>
                </p:cNvPr>
                <p:cNvSpPr/>
                <p:nvPr/>
              </p:nvSpPr>
              <p:spPr>
                <a:xfrm>
                  <a:off x="10033000" y="5331459"/>
                  <a:ext cx="599440" cy="563880"/>
                </a:xfrm>
                <a:custGeom>
                  <a:avLst/>
                  <a:gdLst>
                    <a:gd name="connsiteX0" fmla="*/ 134620 w 599440"/>
                    <a:gd name="connsiteY0" fmla="*/ 243840 h 563880"/>
                    <a:gd name="connsiteX1" fmla="*/ 81280 w 599440"/>
                    <a:gd name="connsiteY1" fmla="*/ 233680 h 563880"/>
                    <a:gd name="connsiteX2" fmla="*/ 38100 w 599440"/>
                    <a:gd name="connsiteY2" fmla="*/ 208280 h 563880"/>
                    <a:gd name="connsiteX3" fmla="*/ 10160 w 599440"/>
                    <a:gd name="connsiteY3" fmla="*/ 170180 h 563880"/>
                    <a:gd name="connsiteX4" fmla="*/ 0 w 599440"/>
                    <a:gd name="connsiteY4" fmla="*/ 121920 h 563880"/>
                    <a:gd name="connsiteX5" fmla="*/ 10160 w 599440"/>
                    <a:gd name="connsiteY5" fmla="*/ 73660 h 563880"/>
                    <a:gd name="connsiteX6" fmla="*/ 38100 w 599440"/>
                    <a:gd name="connsiteY6" fmla="*/ 35560 h 563880"/>
                    <a:gd name="connsiteX7" fmla="*/ 81280 w 599440"/>
                    <a:gd name="connsiteY7" fmla="*/ 10160 h 563880"/>
                    <a:gd name="connsiteX8" fmla="*/ 134620 w 599440"/>
                    <a:gd name="connsiteY8" fmla="*/ 0 h 563880"/>
                    <a:gd name="connsiteX9" fmla="*/ 187960 w 599440"/>
                    <a:gd name="connsiteY9" fmla="*/ 10160 h 563880"/>
                    <a:gd name="connsiteX10" fmla="*/ 231140 w 599440"/>
                    <a:gd name="connsiteY10" fmla="*/ 35560 h 563880"/>
                    <a:gd name="connsiteX11" fmla="*/ 259080 w 599440"/>
                    <a:gd name="connsiteY11" fmla="*/ 73660 h 563880"/>
                    <a:gd name="connsiteX12" fmla="*/ 269240 w 599440"/>
                    <a:gd name="connsiteY12" fmla="*/ 121920 h 563880"/>
                    <a:gd name="connsiteX13" fmla="*/ 259080 w 599440"/>
                    <a:gd name="connsiteY13" fmla="*/ 170180 h 563880"/>
                    <a:gd name="connsiteX14" fmla="*/ 231140 w 599440"/>
                    <a:gd name="connsiteY14" fmla="*/ 208280 h 563880"/>
                    <a:gd name="connsiteX15" fmla="*/ 187960 w 599440"/>
                    <a:gd name="connsiteY15" fmla="*/ 233680 h 563880"/>
                    <a:gd name="connsiteX16" fmla="*/ 134620 w 599440"/>
                    <a:gd name="connsiteY16" fmla="*/ 243840 h 563880"/>
                    <a:gd name="connsiteX17" fmla="*/ 60960 w 599440"/>
                    <a:gd name="connsiteY17" fmla="*/ 505460 h 563880"/>
                    <a:gd name="connsiteX18" fmla="*/ 279400 w 599440"/>
                    <a:gd name="connsiteY18" fmla="*/ 259080 h 563880"/>
                    <a:gd name="connsiteX19" fmla="*/ 472440 w 599440"/>
                    <a:gd name="connsiteY19" fmla="*/ 0 h 563880"/>
                    <a:gd name="connsiteX20" fmla="*/ 535940 w 599440"/>
                    <a:gd name="connsiteY20" fmla="*/ 58420 h 563880"/>
                    <a:gd name="connsiteX21" fmla="*/ 327660 w 599440"/>
                    <a:gd name="connsiteY21" fmla="*/ 297180 h 563880"/>
                    <a:gd name="connsiteX22" fmla="*/ 124460 w 599440"/>
                    <a:gd name="connsiteY22" fmla="*/ 563880 h 563880"/>
                    <a:gd name="connsiteX23" fmla="*/ 60960 w 599440"/>
                    <a:gd name="connsiteY23" fmla="*/ 505460 h 563880"/>
                    <a:gd name="connsiteX24" fmla="*/ 134620 w 599440"/>
                    <a:gd name="connsiteY24" fmla="*/ 175260 h 563880"/>
                    <a:gd name="connsiteX25" fmla="*/ 160020 w 599440"/>
                    <a:gd name="connsiteY25" fmla="*/ 160020 h 563880"/>
                    <a:gd name="connsiteX26" fmla="*/ 170180 w 599440"/>
                    <a:gd name="connsiteY26" fmla="*/ 121920 h 563880"/>
                    <a:gd name="connsiteX27" fmla="*/ 160020 w 599440"/>
                    <a:gd name="connsiteY27" fmla="*/ 83820 h 563880"/>
                    <a:gd name="connsiteX28" fmla="*/ 134620 w 599440"/>
                    <a:gd name="connsiteY28" fmla="*/ 68580 h 563880"/>
                    <a:gd name="connsiteX29" fmla="*/ 109220 w 599440"/>
                    <a:gd name="connsiteY29" fmla="*/ 83820 h 563880"/>
                    <a:gd name="connsiteX30" fmla="*/ 99060 w 599440"/>
                    <a:gd name="connsiteY30" fmla="*/ 121920 h 563880"/>
                    <a:gd name="connsiteX31" fmla="*/ 109220 w 599440"/>
                    <a:gd name="connsiteY31" fmla="*/ 160020 h 563880"/>
                    <a:gd name="connsiteX32" fmla="*/ 134620 w 599440"/>
                    <a:gd name="connsiteY32" fmla="*/ 175260 h 563880"/>
                    <a:gd name="connsiteX33" fmla="*/ 464820 w 599440"/>
                    <a:gd name="connsiteY33" fmla="*/ 563880 h 563880"/>
                    <a:gd name="connsiteX34" fmla="*/ 411480 w 599440"/>
                    <a:gd name="connsiteY34" fmla="*/ 553720 h 563880"/>
                    <a:gd name="connsiteX35" fmla="*/ 368300 w 599440"/>
                    <a:gd name="connsiteY35" fmla="*/ 528320 h 563880"/>
                    <a:gd name="connsiteX36" fmla="*/ 340360 w 599440"/>
                    <a:gd name="connsiteY36" fmla="*/ 490220 h 563880"/>
                    <a:gd name="connsiteX37" fmla="*/ 330200 w 599440"/>
                    <a:gd name="connsiteY37" fmla="*/ 441960 h 563880"/>
                    <a:gd name="connsiteX38" fmla="*/ 340360 w 599440"/>
                    <a:gd name="connsiteY38" fmla="*/ 393700 h 563880"/>
                    <a:gd name="connsiteX39" fmla="*/ 368300 w 599440"/>
                    <a:gd name="connsiteY39" fmla="*/ 355600 h 563880"/>
                    <a:gd name="connsiteX40" fmla="*/ 411480 w 599440"/>
                    <a:gd name="connsiteY40" fmla="*/ 330200 h 563880"/>
                    <a:gd name="connsiteX41" fmla="*/ 464820 w 599440"/>
                    <a:gd name="connsiteY41" fmla="*/ 320040 h 563880"/>
                    <a:gd name="connsiteX42" fmla="*/ 518160 w 599440"/>
                    <a:gd name="connsiteY42" fmla="*/ 330200 h 563880"/>
                    <a:gd name="connsiteX43" fmla="*/ 561340 w 599440"/>
                    <a:gd name="connsiteY43" fmla="*/ 355600 h 563880"/>
                    <a:gd name="connsiteX44" fmla="*/ 589280 w 599440"/>
                    <a:gd name="connsiteY44" fmla="*/ 393700 h 563880"/>
                    <a:gd name="connsiteX45" fmla="*/ 599440 w 599440"/>
                    <a:gd name="connsiteY45" fmla="*/ 441960 h 563880"/>
                    <a:gd name="connsiteX46" fmla="*/ 589280 w 599440"/>
                    <a:gd name="connsiteY46" fmla="*/ 490220 h 563880"/>
                    <a:gd name="connsiteX47" fmla="*/ 561340 w 599440"/>
                    <a:gd name="connsiteY47" fmla="*/ 528320 h 563880"/>
                    <a:gd name="connsiteX48" fmla="*/ 518160 w 599440"/>
                    <a:gd name="connsiteY48" fmla="*/ 553720 h 563880"/>
                    <a:gd name="connsiteX49" fmla="*/ 464820 w 599440"/>
                    <a:gd name="connsiteY49" fmla="*/ 563880 h 563880"/>
                    <a:gd name="connsiteX50" fmla="*/ 464820 w 599440"/>
                    <a:gd name="connsiteY50" fmla="*/ 492760 h 563880"/>
                    <a:gd name="connsiteX51" fmla="*/ 490220 w 599440"/>
                    <a:gd name="connsiteY51" fmla="*/ 477520 h 563880"/>
                    <a:gd name="connsiteX52" fmla="*/ 500380 w 599440"/>
                    <a:gd name="connsiteY52" fmla="*/ 439420 h 563880"/>
                    <a:gd name="connsiteX53" fmla="*/ 490220 w 599440"/>
                    <a:gd name="connsiteY53" fmla="*/ 401320 h 563880"/>
                    <a:gd name="connsiteX54" fmla="*/ 464820 w 599440"/>
                    <a:gd name="connsiteY54" fmla="*/ 386080 h 563880"/>
                    <a:gd name="connsiteX55" fmla="*/ 439420 w 599440"/>
                    <a:gd name="connsiteY55" fmla="*/ 401320 h 563880"/>
                    <a:gd name="connsiteX56" fmla="*/ 429260 w 599440"/>
                    <a:gd name="connsiteY56" fmla="*/ 439420 h 563880"/>
                    <a:gd name="connsiteX57" fmla="*/ 439420 w 599440"/>
                    <a:gd name="connsiteY57" fmla="*/ 477520 h 563880"/>
                    <a:gd name="connsiteX58" fmla="*/ 464820 w 599440"/>
                    <a:gd name="connsiteY58" fmla="*/ 492760 h 563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599440" h="563880">
                      <a:moveTo>
                        <a:pt x="134620" y="243840"/>
                      </a:moveTo>
                      <a:cubicBezTo>
                        <a:pt x="114300" y="243840"/>
                        <a:pt x="96520" y="241300"/>
                        <a:pt x="81280" y="233680"/>
                      </a:cubicBezTo>
                      <a:cubicBezTo>
                        <a:pt x="63500" y="226060"/>
                        <a:pt x="50800" y="218440"/>
                        <a:pt x="38100" y="208280"/>
                      </a:cubicBezTo>
                      <a:cubicBezTo>
                        <a:pt x="25400" y="198120"/>
                        <a:pt x="15240" y="185420"/>
                        <a:pt x="10160" y="170180"/>
                      </a:cubicBezTo>
                      <a:cubicBezTo>
                        <a:pt x="2540" y="154940"/>
                        <a:pt x="0" y="139700"/>
                        <a:pt x="0" y="121920"/>
                      </a:cubicBezTo>
                      <a:cubicBezTo>
                        <a:pt x="0" y="104140"/>
                        <a:pt x="2540" y="88900"/>
                        <a:pt x="10160" y="73660"/>
                      </a:cubicBezTo>
                      <a:cubicBezTo>
                        <a:pt x="17780" y="58420"/>
                        <a:pt x="27940" y="45720"/>
                        <a:pt x="38100" y="35560"/>
                      </a:cubicBezTo>
                      <a:cubicBezTo>
                        <a:pt x="50800" y="25400"/>
                        <a:pt x="66040" y="15240"/>
                        <a:pt x="81280" y="10160"/>
                      </a:cubicBezTo>
                      <a:cubicBezTo>
                        <a:pt x="99060" y="2540"/>
                        <a:pt x="116840" y="0"/>
                        <a:pt x="134620" y="0"/>
                      </a:cubicBezTo>
                      <a:cubicBezTo>
                        <a:pt x="152400" y="0"/>
                        <a:pt x="170180" y="2540"/>
                        <a:pt x="187960" y="10160"/>
                      </a:cubicBezTo>
                      <a:cubicBezTo>
                        <a:pt x="205740" y="17780"/>
                        <a:pt x="218440" y="25400"/>
                        <a:pt x="231140" y="35560"/>
                      </a:cubicBezTo>
                      <a:cubicBezTo>
                        <a:pt x="243840" y="45720"/>
                        <a:pt x="254000" y="58420"/>
                        <a:pt x="259080" y="73660"/>
                      </a:cubicBezTo>
                      <a:cubicBezTo>
                        <a:pt x="266700" y="88900"/>
                        <a:pt x="269240" y="104140"/>
                        <a:pt x="269240" y="121920"/>
                      </a:cubicBezTo>
                      <a:cubicBezTo>
                        <a:pt x="269240" y="139700"/>
                        <a:pt x="266700" y="154940"/>
                        <a:pt x="259080" y="170180"/>
                      </a:cubicBezTo>
                      <a:cubicBezTo>
                        <a:pt x="251460" y="185420"/>
                        <a:pt x="241300" y="198120"/>
                        <a:pt x="231140" y="208280"/>
                      </a:cubicBezTo>
                      <a:cubicBezTo>
                        <a:pt x="218440" y="218440"/>
                        <a:pt x="203200" y="228600"/>
                        <a:pt x="187960" y="233680"/>
                      </a:cubicBezTo>
                      <a:cubicBezTo>
                        <a:pt x="170180" y="241300"/>
                        <a:pt x="152400" y="243840"/>
                        <a:pt x="134620" y="243840"/>
                      </a:cubicBezTo>
                      <a:close/>
                      <a:moveTo>
                        <a:pt x="60960" y="505460"/>
                      </a:moveTo>
                      <a:lnTo>
                        <a:pt x="279400" y="259080"/>
                      </a:lnTo>
                      <a:lnTo>
                        <a:pt x="472440" y="0"/>
                      </a:lnTo>
                      <a:lnTo>
                        <a:pt x="535940" y="58420"/>
                      </a:lnTo>
                      <a:lnTo>
                        <a:pt x="327660" y="297180"/>
                      </a:lnTo>
                      <a:lnTo>
                        <a:pt x="124460" y="563880"/>
                      </a:lnTo>
                      <a:lnTo>
                        <a:pt x="60960" y="505460"/>
                      </a:lnTo>
                      <a:close/>
                      <a:moveTo>
                        <a:pt x="134620" y="175260"/>
                      </a:moveTo>
                      <a:cubicBezTo>
                        <a:pt x="144780" y="175260"/>
                        <a:pt x="152400" y="170180"/>
                        <a:pt x="160020" y="160020"/>
                      </a:cubicBezTo>
                      <a:cubicBezTo>
                        <a:pt x="167640" y="149860"/>
                        <a:pt x="170180" y="137160"/>
                        <a:pt x="170180" y="121920"/>
                      </a:cubicBezTo>
                      <a:cubicBezTo>
                        <a:pt x="170180" y="106680"/>
                        <a:pt x="167640" y="96520"/>
                        <a:pt x="160020" y="83820"/>
                      </a:cubicBezTo>
                      <a:cubicBezTo>
                        <a:pt x="152400" y="73660"/>
                        <a:pt x="144780" y="68580"/>
                        <a:pt x="134620" y="68580"/>
                      </a:cubicBezTo>
                      <a:cubicBezTo>
                        <a:pt x="124460" y="68580"/>
                        <a:pt x="116840" y="73660"/>
                        <a:pt x="109220" y="83820"/>
                      </a:cubicBezTo>
                      <a:cubicBezTo>
                        <a:pt x="101600" y="93980"/>
                        <a:pt x="99060" y="106680"/>
                        <a:pt x="99060" y="121920"/>
                      </a:cubicBezTo>
                      <a:cubicBezTo>
                        <a:pt x="99060" y="137160"/>
                        <a:pt x="101600" y="147320"/>
                        <a:pt x="109220" y="160020"/>
                      </a:cubicBezTo>
                      <a:cubicBezTo>
                        <a:pt x="114300" y="170180"/>
                        <a:pt x="124460" y="175260"/>
                        <a:pt x="134620" y="175260"/>
                      </a:cubicBezTo>
                      <a:close/>
                      <a:moveTo>
                        <a:pt x="464820" y="563880"/>
                      </a:moveTo>
                      <a:cubicBezTo>
                        <a:pt x="444500" y="563880"/>
                        <a:pt x="426720" y="561340"/>
                        <a:pt x="411480" y="553720"/>
                      </a:cubicBezTo>
                      <a:cubicBezTo>
                        <a:pt x="393700" y="546100"/>
                        <a:pt x="381000" y="538480"/>
                        <a:pt x="368300" y="528320"/>
                      </a:cubicBezTo>
                      <a:cubicBezTo>
                        <a:pt x="355600" y="518160"/>
                        <a:pt x="345440" y="505460"/>
                        <a:pt x="340360" y="490220"/>
                      </a:cubicBezTo>
                      <a:cubicBezTo>
                        <a:pt x="332740" y="474980"/>
                        <a:pt x="330200" y="459740"/>
                        <a:pt x="330200" y="441960"/>
                      </a:cubicBezTo>
                      <a:cubicBezTo>
                        <a:pt x="330200" y="424180"/>
                        <a:pt x="332740" y="408940"/>
                        <a:pt x="340360" y="393700"/>
                      </a:cubicBezTo>
                      <a:cubicBezTo>
                        <a:pt x="347980" y="378460"/>
                        <a:pt x="358140" y="365760"/>
                        <a:pt x="368300" y="355600"/>
                      </a:cubicBezTo>
                      <a:cubicBezTo>
                        <a:pt x="381000" y="345440"/>
                        <a:pt x="396240" y="335280"/>
                        <a:pt x="411480" y="330200"/>
                      </a:cubicBezTo>
                      <a:cubicBezTo>
                        <a:pt x="429260" y="322580"/>
                        <a:pt x="447040" y="320040"/>
                        <a:pt x="464820" y="320040"/>
                      </a:cubicBezTo>
                      <a:cubicBezTo>
                        <a:pt x="482600" y="320040"/>
                        <a:pt x="500380" y="322580"/>
                        <a:pt x="518160" y="330200"/>
                      </a:cubicBezTo>
                      <a:cubicBezTo>
                        <a:pt x="535940" y="337820"/>
                        <a:pt x="548640" y="345440"/>
                        <a:pt x="561340" y="355600"/>
                      </a:cubicBezTo>
                      <a:cubicBezTo>
                        <a:pt x="574040" y="365760"/>
                        <a:pt x="584200" y="378460"/>
                        <a:pt x="589280" y="393700"/>
                      </a:cubicBezTo>
                      <a:cubicBezTo>
                        <a:pt x="596900" y="408940"/>
                        <a:pt x="599440" y="424180"/>
                        <a:pt x="599440" y="441960"/>
                      </a:cubicBezTo>
                      <a:cubicBezTo>
                        <a:pt x="599440" y="459740"/>
                        <a:pt x="596900" y="474980"/>
                        <a:pt x="589280" y="490220"/>
                      </a:cubicBezTo>
                      <a:cubicBezTo>
                        <a:pt x="581660" y="505460"/>
                        <a:pt x="571500" y="518160"/>
                        <a:pt x="561340" y="528320"/>
                      </a:cubicBezTo>
                      <a:cubicBezTo>
                        <a:pt x="548640" y="538480"/>
                        <a:pt x="533400" y="548640"/>
                        <a:pt x="518160" y="553720"/>
                      </a:cubicBezTo>
                      <a:cubicBezTo>
                        <a:pt x="500380" y="558800"/>
                        <a:pt x="482600" y="563880"/>
                        <a:pt x="464820" y="563880"/>
                      </a:cubicBezTo>
                      <a:close/>
                      <a:moveTo>
                        <a:pt x="464820" y="492760"/>
                      </a:moveTo>
                      <a:cubicBezTo>
                        <a:pt x="474980" y="492760"/>
                        <a:pt x="482600" y="487680"/>
                        <a:pt x="490220" y="477520"/>
                      </a:cubicBezTo>
                      <a:cubicBezTo>
                        <a:pt x="497840" y="467360"/>
                        <a:pt x="500380" y="454660"/>
                        <a:pt x="500380" y="439420"/>
                      </a:cubicBezTo>
                      <a:cubicBezTo>
                        <a:pt x="500380" y="424180"/>
                        <a:pt x="497840" y="414020"/>
                        <a:pt x="490220" y="401320"/>
                      </a:cubicBezTo>
                      <a:cubicBezTo>
                        <a:pt x="482600" y="391160"/>
                        <a:pt x="474980" y="386080"/>
                        <a:pt x="464820" y="386080"/>
                      </a:cubicBezTo>
                      <a:cubicBezTo>
                        <a:pt x="454660" y="386080"/>
                        <a:pt x="447040" y="391160"/>
                        <a:pt x="439420" y="401320"/>
                      </a:cubicBezTo>
                      <a:cubicBezTo>
                        <a:pt x="431800" y="411480"/>
                        <a:pt x="429260" y="424180"/>
                        <a:pt x="429260" y="439420"/>
                      </a:cubicBezTo>
                      <a:cubicBezTo>
                        <a:pt x="429260" y="454660"/>
                        <a:pt x="431800" y="464820"/>
                        <a:pt x="439420" y="477520"/>
                      </a:cubicBezTo>
                      <a:cubicBezTo>
                        <a:pt x="444500" y="487680"/>
                        <a:pt x="454660" y="492760"/>
                        <a:pt x="464820" y="49276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</p:grpSp>
        </p:grpSp>
        <p:grpSp>
          <p:nvGrpSpPr>
            <p:cNvPr id="51" name="Graphic 3">
              <a:extLst>
                <a:ext uri="{FF2B5EF4-FFF2-40B4-BE49-F238E27FC236}">
                  <a16:creationId xmlns:a16="http://schemas.microsoft.com/office/drawing/2014/main" id="{6F633822-7B2D-4D93-BBD7-11B4943A88DA}"/>
                </a:ext>
              </a:extLst>
            </p:cNvPr>
            <p:cNvGrpSpPr/>
            <p:nvPr/>
          </p:nvGrpSpPr>
          <p:grpSpPr>
            <a:xfrm>
              <a:off x="7878682" y="6451600"/>
              <a:ext cx="2907193" cy="3247691"/>
              <a:chOff x="7878682" y="6451600"/>
              <a:chExt cx="2907193" cy="3247691"/>
            </a:xfrm>
            <a:solidFill>
              <a:srgbClr val="000000"/>
            </a:solidFill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84008703-A89F-405F-ACB0-A11978B7534F}"/>
                  </a:ext>
                </a:extLst>
              </p:cNvPr>
              <p:cNvSpPr/>
              <p:nvPr/>
            </p:nvSpPr>
            <p:spPr>
              <a:xfrm>
                <a:off x="7878682" y="6451600"/>
                <a:ext cx="2907193" cy="3247691"/>
              </a:xfrm>
              <a:custGeom>
                <a:avLst/>
                <a:gdLst>
                  <a:gd name="connsiteX0" fmla="*/ 1399937 w 2907193"/>
                  <a:gd name="connsiteY0" fmla="*/ 3152140 h 3247691"/>
                  <a:gd name="connsiteX1" fmla="*/ 1869837 w 2907193"/>
                  <a:gd name="connsiteY1" fmla="*/ 2504440 h 3247691"/>
                  <a:gd name="connsiteX2" fmla="*/ 2862977 w 2907193"/>
                  <a:gd name="connsiteY2" fmla="*/ 1135380 h 3247691"/>
                  <a:gd name="connsiteX3" fmla="*/ 2895998 w 2907193"/>
                  <a:gd name="connsiteY3" fmla="*/ 929640 h 3247691"/>
                  <a:gd name="connsiteX4" fmla="*/ 2748677 w 2907193"/>
                  <a:gd name="connsiteY4" fmla="*/ 782320 h 3247691"/>
                  <a:gd name="connsiteX5" fmla="*/ 378857 w 2907193"/>
                  <a:gd name="connsiteY5" fmla="*/ 12700 h 3247691"/>
                  <a:gd name="connsiteX6" fmla="*/ 307737 w 2907193"/>
                  <a:gd name="connsiteY6" fmla="*/ 0 h 3247691"/>
                  <a:gd name="connsiteX7" fmla="*/ 195977 w 2907193"/>
                  <a:gd name="connsiteY7" fmla="*/ 30480 h 3247691"/>
                  <a:gd name="connsiteX8" fmla="*/ 84217 w 2907193"/>
                  <a:gd name="connsiteY8" fmla="*/ 180340 h 3247691"/>
                  <a:gd name="connsiteX9" fmla="*/ 1062117 w 2907193"/>
                  <a:gd name="connsiteY9" fmla="*/ 3190240 h 3247691"/>
                  <a:gd name="connsiteX10" fmla="*/ 1239917 w 2907193"/>
                  <a:gd name="connsiteY10" fmla="*/ 3246120 h 3247691"/>
                  <a:gd name="connsiteX11" fmla="*/ 1399937 w 2907193"/>
                  <a:gd name="connsiteY11" fmla="*/ 3152140 h 3247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07193" h="3247691">
                    <a:moveTo>
                      <a:pt x="1399937" y="3152140"/>
                    </a:moveTo>
                    <a:lnTo>
                      <a:pt x="1869837" y="2504440"/>
                    </a:lnTo>
                    <a:lnTo>
                      <a:pt x="2862977" y="1135380"/>
                    </a:lnTo>
                    <a:cubicBezTo>
                      <a:pt x="2906157" y="1074420"/>
                      <a:pt x="2918857" y="1000760"/>
                      <a:pt x="2895998" y="929640"/>
                    </a:cubicBezTo>
                    <a:cubicBezTo>
                      <a:pt x="2873137" y="858520"/>
                      <a:pt x="2819798" y="805180"/>
                      <a:pt x="2748677" y="782320"/>
                    </a:cubicBezTo>
                    <a:lnTo>
                      <a:pt x="378857" y="12700"/>
                    </a:lnTo>
                    <a:cubicBezTo>
                      <a:pt x="355998" y="5080"/>
                      <a:pt x="330598" y="0"/>
                      <a:pt x="307737" y="0"/>
                    </a:cubicBezTo>
                    <a:cubicBezTo>
                      <a:pt x="269637" y="0"/>
                      <a:pt x="228997" y="10160"/>
                      <a:pt x="195977" y="30480"/>
                    </a:cubicBezTo>
                    <a:cubicBezTo>
                      <a:pt x="140097" y="63500"/>
                      <a:pt x="99457" y="116840"/>
                      <a:pt x="84217" y="180340"/>
                    </a:cubicBezTo>
                    <a:cubicBezTo>
                      <a:pt x="-179943" y="1308100"/>
                      <a:pt x="185817" y="2433320"/>
                      <a:pt x="1062117" y="3190240"/>
                    </a:cubicBezTo>
                    <a:cubicBezTo>
                      <a:pt x="1110377" y="3233420"/>
                      <a:pt x="1176417" y="3253740"/>
                      <a:pt x="1239917" y="3246120"/>
                    </a:cubicBezTo>
                    <a:cubicBezTo>
                      <a:pt x="1305957" y="3238500"/>
                      <a:pt x="1361837" y="3205480"/>
                      <a:pt x="1399937" y="315214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grpSp>
            <p:nvGrpSpPr>
              <p:cNvPr id="53" name="Graphic 3">
                <a:extLst>
                  <a:ext uri="{FF2B5EF4-FFF2-40B4-BE49-F238E27FC236}">
                    <a16:creationId xmlns:a16="http://schemas.microsoft.com/office/drawing/2014/main" id="{6F633822-7B2D-4D93-BBD7-11B4943A88DA}"/>
                  </a:ext>
                </a:extLst>
              </p:cNvPr>
              <p:cNvGrpSpPr/>
              <p:nvPr/>
            </p:nvGrpSpPr>
            <p:grpSpPr>
              <a:xfrm>
                <a:off x="8455659" y="7520940"/>
                <a:ext cx="1534159" cy="563879"/>
                <a:chOff x="8455659" y="7520940"/>
                <a:chExt cx="1534159" cy="563879"/>
              </a:xfrm>
              <a:solidFill>
                <a:srgbClr val="FFFFFF"/>
              </a:solidFill>
            </p:grpSpPr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141952A8-03CE-4ED9-A4CB-CAD673B7B296}"/>
                    </a:ext>
                  </a:extLst>
                </p:cNvPr>
                <p:cNvSpPr/>
                <p:nvPr/>
              </p:nvSpPr>
              <p:spPr>
                <a:xfrm>
                  <a:off x="8455659" y="7625080"/>
                  <a:ext cx="401320" cy="449579"/>
                </a:xfrm>
                <a:custGeom>
                  <a:avLst/>
                  <a:gdLst>
                    <a:gd name="connsiteX0" fmla="*/ 0 w 401320"/>
                    <a:gd name="connsiteY0" fmla="*/ 449580 h 449579"/>
                    <a:gd name="connsiteX1" fmla="*/ 5080 w 401320"/>
                    <a:gd name="connsiteY1" fmla="*/ 381000 h 449579"/>
                    <a:gd name="connsiteX2" fmla="*/ 25400 w 401320"/>
                    <a:gd name="connsiteY2" fmla="*/ 327660 h 449579"/>
                    <a:gd name="connsiteX3" fmla="*/ 60960 w 401320"/>
                    <a:gd name="connsiteY3" fmla="*/ 287020 h 449579"/>
                    <a:gd name="connsiteX4" fmla="*/ 114300 w 401320"/>
                    <a:gd name="connsiteY4" fmla="*/ 251460 h 449579"/>
                    <a:gd name="connsiteX5" fmla="*/ 180340 w 401320"/>
                    <a:gd name="connsiteY5" fmla="*/ 215900 h 449579"/>
                    <a:gd name="connsiteX6" fmla="*/ 215900 w 401320"/>
                    <a:gd name="connsiteY6" fmla="*/ 193039 h 449579"/>
                    <a:gd name="connsiteX7" fmla="*/ 231140 w 401320"/>
                    <a:gd name="connsiteY7" fmla="*/ 177800 h 449579"/>
                    <a:gd name="connsiteX8" fmla="*/ 233680 w 401320"/>
                    <a:gd name="connsiteY8" fmla="*/ 165100 h 449579"/>
                    <a:gd name="connsiteX9" fmla="*/ 220980 w 401320"/>
                    <a:gd name="connsiteY9" fmla="*/ 137160 h 449579"/>
                    <a:gd name="connsiteX10" fmla="*/ 187960 w 401320"/>
                    <a:gd name="connsiteY10" fmla="*/ 127000 h 449579"/>
                    <a:gd name="connsiteX11" fmla="*/ 139700 w 401320"/>
                    <a:gd name="connsiteY11" fmla="*/ 139700 h 449579"/>
                    <a:gd name="connsiteX12" fmla="*/ 91440 w 401320"/>
                    <a:gd name="connsiteY12" fmla="*/ 182880 h 449579"/>
                    <a:gd name="connsiteX13" fmla="*/ 0 w 401320"/>
                    <a:gd name="connsiteY13" fmla="*/ 73660 h 449579"/>
                    <a:gd name="connsiteX14" fmla="*/ 38100 w 401320"/>
                    <a:gd name="connsiteY14" fmla="*/ 43180 h 449579"/>
                    <a:gd name="connsiteX15" fmla="*/ 88900 w 401320"/>
                    <a:gd name="connsiteY15" fmla="*/ 20320 h 449579"/>
                    <a:gd name="connsiteX16" fmla="*/ 147320 w 401320"/>
                    <a:gd name="connsiteY16" fmla="*/ 5080 h 449579"/>
                    <a:gd name="connsiteX17" fmla="*/ 210820 w 401320"/>
                    <a:gd name="connsiteY17" fmla="*/ 0 h 449579"/>
                    <a:gd name="connsiteX18" fmla="*/ 345440 w 401320"/>
                    <a:gd name="connsiteY18" fmla="*/ 35560 h 449579"/>
                    <a:gd name="connsiteX19" fmla="*/ 391160 w 401320"/>
                    <a:gd name="connsiteY19" fmla="*/ 137160 h 449579"/>
                    <a:gd name="connsiteX20" fmla="*/ 386080 w 401320"/>
                    <a:gd name="connsiteY20" fmla="*/ 180339 h 449579"/>
                    <a:gd name="connsiteX21" fmla="*/ 368300 w 401320"/>
                    <a:gd name="connsiteY21" fmla="*/ 213360 h 449579"/>
                    <a:gd name="connsiteX22" fmla="*/ 342900 w 401320"/>
                    <a:gd name="connsiteY22" fmla="*/ 241300 h 449579"/>
                    <a:gd name="connsiteX23" fmla="*/ 312420 w 401320"/>
                    <a:gd name="connsiteY23" fmla="*/ 264160 h 449579"/>
                    <a:gd name="connsiteX24" fmla="*/ 271780 w 401320"/>
                    <a:gd name="connsiteY24" fmla="*/ 289560 h 449579"/>
                    <a:gd name="connsiteX25" fmla="*/ 231140 w 401320"/>
                    <a:gd name="connsiteY25" fmla="*/ 314960 h 449579"/>
                    <a:gd name="connsiteX26" fmla="*/ 401320 w 401320"/>
                    <a:gd name="connsiteY26" fmla="*/ 314960 h 449579"/>
                    <a:gd name="connsiteX27" fmla="*/ 401320 w 401320"/>
                    <a:gd name="connsiteY27" fmla="*/ 444500 h 449579"/>
                    <a:gd name="connsiteX28" fmla="*/ 0 w 401320"/>
                    <a:gd name="connsiteY28" fmla="*/ 444500 h 449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401320" h="449579">
                      <a:moveTo>
                        <a:pt x="0" y="449580"/>
                      </a:moveTo>
                      <a:cubicBezTo>
                        <a:pt x="0" y="424180"/>
                        <a:pt x="2540" y="401320"/>
                        <a:pt x="5080" y="381000"/>
                      </a:cubicBezTo>
                      <a:cubicBezTo>
                        <a:pt x="10160" y="360680"/>
                        <a:pt x="15240" y="342900"/>
                        <a:pt x="25400" y="327660"/>
                      </a:cubicBezTo>
                      <a:cubicBezTo>
                        <a:pt x="35560" y="312420"/>
                        <a:pt x="45720" y="297180"/>
                        <a:pt x="60960" y="287020"/>
                      </a:cubicBezTo>
                      <a:cubicBezTo>
                        <a:pt x="76200" y="274320"/>
                        <a:pt x="93980" y="261620"/>
                        <a:pt x="114300" y="251460"/>
                      </a:cubicBezTo>
                      <a:cubicBezTo>
                        <a:pt x="142240" y="236220"/>
                        <a:pt x="165100" y="223520"/>
                        <a:pt x="180340" y="215900"/>
                      </a:cubicBezTo>
                      <a:cubicBezTo>
                        <a:pt x="195580" y="205739"/>
                        <a:pt x="208280" y="200660"/>
                        <a:pt x="215900" y="193039"/>
                      </a:cubicBezTo>
                      <a:cubicBezTo>
                        <a:pt x="223520" y="187960"/>
                        <a:pt x="228600" y="182880"/>
                        <a:pt x="231140" y="177800"/>
                      </a:cubicBezTo>
                      <a:cubicBezTo>
                        <a:pt x="233680" y="172720"/>
                        <a:pt x="233680" y="170180"/>
                        <a:pt x="233680" y="165100"/>
                      </a:cubicBezTo>
                      <a:cubicBezTo>
                        <a:pt x="233680" y="152400"/>
                        <a:pt x="228600" y="142239"/>
                        <a:pt x="220980" y="137160"/>
                      </a:cubicBezTo>
                      <a:cubicBezTo>
                        <a:pt x="213360" y="132080"/>
                        <a:pt x="200660" y="127000"/>
                        <a:pt x="187960" y="127000"/>
                      </a:cubicBezTo>
                      <a:cubicBezTo>
                        <a:pt x="170180" y="127000"/>
                        <a:pt x="154940" y="132080"/>
                        <a:pt x="139700" y="139700"/>
                      </a:cubicBezTo>
                      <a:cubicBezTo>
                        <a:pt x="124460" y="147320"/>
                        <a:pt x="109220" y="162560"/>
                        <a:pt x="91440" y="182880"/>
                      </a:cubicBezTo>
                      <a:lnTo>
                        <a:pt x="0" y="73660"/>
                      </a:lnTo>
                      <a:cubicBezTo>
                        <a:pt x="10160" y="63500"/>
                        <a:pt x="22860" y="53339"/>
                        <a:pt x="38100" y="43180"/>
                      </a:cubicBezTo>
                      <a:cubicBezTo>
                        <a:pt x="53340" y="33020"/>
                        <a:pt x="71120" y="25400"/>
                        <a:pt x="88900" y="20320"/>
                      </a:cubicBezTo>
                      <a:cubicBezTo>
                        <a:pt x="106680" y="12700"/>
                        <a:pt x="127000" y="10160"/>
                        <a:pt x="147320" y="5080"/>
                      </a:cubicBezTo>
                      <a:cubicBezTo>
                        <a:pt x="167640" y="2539"/>
                        <a:pt x="190500" y="0"/>
                        <a:pt x="210820" y="0"/>
                      </a:cubicBezTo>
                      <a:cubicBezTo>
                        <a:pt x="269240" y="0"/>
                        <a:pt x="314960" y="12700"/>
                        <a:pt x="345440" y="35560"/>
                      </a:cubicBezTo>
                      <a:cubicBezTo>
                        <a:pt x="375920" y="60960"/>
                        <a:pt x="391160" y="93980"/>
                        <a:pt x="391160" y="137160"/>
                      </a:cubicBezTo>
                      <a:cubicBezTo>
                        <a:pt x="391160" y="152400"/>
                        <a:pt x="388620" y="167639"/>
                        <a:pt x="386080" y="180339"/>
                      </a:cubicBezTo>
                      <a:cubicBezTo>
                        <a:pt x="381000" y="193039"/>
                        <a:pt x="375920" y="203200"/>
                        <a:pt x="368300" y="213360"/>
                      </a:cubicBezTo>
                      <a:cubicBezTo>
                        <a:pt x="360680" y="223520"/>
                        <a:pt x="353060" y="233680"/>
                        <a:pt x="342900" y="241300"/>
                      </a:cubicBezTo>
                      <a:cubicBezTo>
                        <a:pt x="332740" y="248920"/>
                        <a:pt x="322580" y="256539"/>
                        <a:pt x="312420" y="264160"/>
                      </a:cubicBezTo>
                      <a:cubicBezTo>
                        <a:pt x="299720" y="271780"/>
                        <a:pt x="287020" y="281939"/>
                        <a:pt x="271780" y="289560"/>
                      </a:cubicBezTo>
                      <a:cubicBezTo>
                        <a:pt x="256540" y="297180"/>
                        <a:pt x="243840" y="307339"/>
                        <a:pt x="231140" y="314960"/>
                      </a:cubicBezTo>
                      <a:lnTo>
                        <a:pt x="401320" y="314960"/>
                      </a:lnTo>
                      <a:lnTo>
                        <a:pt x="401320" y="444500"/>
                      </a:lnTo>
                      <a:lnTo>
                        <a:pt x="0" y="4445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C681C9D9-5E0A-4B75-B4F0-169EBB7D1E46}"/>
                    </a:ext>
                  </a:extLst>
                </p:cNvPr>
                <p:cNvSpPr/>
                <p:nvPr/>
              </p:nvSpPr>
              <p:spPr>
                <a:xfrm>
                  <a:off x="8925559" y="7617459"/>
                  <a:ext cx="406400" cy="467359"/>
                </a:xfrm>
                <a:custGeom>
                  <a:avLst/>
                  <a:gdLst>
                    <a:gd name="connsiteX0" fmla="*/ 406400 w 406400"/>
                    <a:gd name="connsiteY0" fmla="*/ 233680 h 467359"/>
                    <a:gd name="connsiteX1" fmla="*/ 391160 w 406400"/>
                    <a:gd name="connsiteY1" fmla="*/ 327660 h 467359"/>
                    <a:gd name="connsiteX2" fmla="*/ 347980 w 406400"/>
                    <a:gd name="connsiteY2" fmla="*/ 401320 h 467359"/>
                    <a:gd name="connsiteX3" fmla="*/ 284480 w 406400"/>
                    <a:gd name="connsiteY3" fmla="*/ 449580 h 467359"/>
                    <a:gd name="connsiteX4" fmla="*/ 203200 w 406400"/>
                    <a:gd name="connsiteY4" fmla="*/ 467360 h 467359"/>
                    <a:gd name="connsiteX5" fmla="*/ 121920 w 406400"/>
                    <a:gd name="connsiteY5" fmla="*/ 449580 h 467359"/>
                    <a:gd name="connsiteX6" fmla="*/ 58420 w 406400"/>
                    <a:gd name="connsiteY6" fmla="*/ 401320 h 467359"/>
                    <a:gd name="connsiteX7" fmla="*/ 15240 w 406400"/>
                    <a:gd name="connsiteY7" fmla="*/ 327660 h 467359"/>
                    <a:gd name="connsiteX8" fmla="*/ 0 w 406400"/>
                    <a:gd name="connsiteY8" fmla="*/ 233680 h 467359"/>
                    <a:gd name="connsiteX9" fmla="*/ 15240 w 406400"/>
                    <a:gd name="connsiteY9" fmla="*/ 139700 h 467359"/>
                    <a:gd name="connsiteX10" fmla="*/ 58420 w 406400"/>
                    <a:gd name="connsiteY10" fmla="*/ 66040 h 467359"/>
                    <a:gd name="connsiteX11" fmla="*/ 121920 w 406400"/>
                    <a:gd name="connsiteY11" fmla="*/ 17780 h 467359"/>
                    <a:gd name="connsiteX12" fmla="*/ 203200 w 406400"/>
                    <a:gd name="connsiteY12" fmla="*/ 0 h 467359"/>
                    <a:gd name="connsiteX13" fmla="*/ 284480 w 406400"/>
                    <a:gd name="connsiteY13" fmla="*/ 17780 h 467359"/>
                    <a:gd name="connsiteX14" fmla="*/ 347980 w 406400"/>
                    <a:gd name="connsiteY14" fmla="*/ 66040 h 467359"/>
                    <a:gd name="connsiteX15" fmla="*/ 391160 w 406400"/>
                    <a:gd name="connsiteY15" fmla="*/ 139700 h 467359"/>
                    <a:gd name="connsiteX16" fmla="*/ 406400 w 406400"/>
                    <a:gd name="connsiteY16" fmla="*/ 233680 h 467359"/>
                    <a:gd name="connsiteX17" fmla="*/ 259080 w 406400"/>
                    <a:gd name="connsiteY17" fmla="*/ 233680 h 467359"/>
                    <a:gd name="connsiteX18" fmla="*/ 243840 w 406400"/>
                    <a:gd name="connsiteY18" fmla="*/ 162560 h 467359"/>
                    <a:gd name="connsiteX19" fmla="*/ 203200 w 406400"/>
                    <a:gd name="connsiteY19" fmla="*/ 134620 h 467359"/>
                    <a:gd name="connsiteX20" fmla="*/ 162560 w 406400"/>
                    <a:gd name="connsiteY20" fmla="*/ 162560 h 467359"/>
                    <a:gd name="connsiteX21" fmla="*/ 147320 w 406400"/>
                    <a:gd name="connsiteY21" fmla="*/ 233680 h 467359"/>
                    <a:gd name="connsiteX22" fmla="*/ 162560 w 406400"/>
                    <a:gd name="connsiteY22" fmla="*/ 304800 h 467359"/>
                    <a:gd name="connsiteX23" fmla="*/ 203200 w 406400"/>
                    <a:gd name="connsiteY23" fmla="*/ 332740 h 467359"/>
                    <a:gd name="connsiteX24" fmla="*/ 243840 w 406400"/>
                    <a:gd name="connsiteY24" fmla="*/ 304800 h 467359"/>
                    <a:gd name="connsiteX25" fmla="*/ 259080 w 406400"/>
                    <a:gd name="connsiteY25" fmla="*/ 233680 h 467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406400" h="467359">
                      <a:moveTo>
                        <a:pt x="406400" y="233680"/>
                      </a:moveTo>
                      <a:cubicBezTo>
                        <a:pt x="406400" y="266700"/>
                        <a:pt x="401320" y="299720"/>
                        <a:pt x="391160" y="327660"/>
                      </a:cubicBezTo>
                      <a:cubicBezTo>
                        <a:pt x="381000" y="355600"/>
                        <a:pt x="365760" y="381000"/>
                        <a:pt x="347980" y="401320"/>
                      </a:cubicBezTo>
                      <a:cubicBezTo>
                        <a:pt x="330200" y="421640"/>
                        <a:pt x="307340" y="439420"/>
                        <a:pt x="284480" y="449580"/>
                      </a:cubicBezTo>
                      <a:cubicBezTo>
                        <a:pt x="259080" y="462280"/>
                        <a:pt x="233680" y="467360"/>
                        <a:pt x="203200" y="467360"/>
                      </a:cubicBezTo>
                      <a:cubicBezTo>
                        <a:pt x="175260" y="467360"/>
                        <a:pt x="147320" y="462280"/>
                        <a:pt x="121920" y="449580"/>
                      </a:cubicBezTo>
                      <a:cubicBezTo>
                        <a:pt x="96520" y="436880"/>
                        <a:pt x="76200" y="421640"/>
                        <a:pt x="58420" y="401320"/>
                      </a:cubicBezTo>
                      <a:cubicBezTo>
                        <a:pt x="40640" y="381000"/>
                        <a:pt x="25400" y="355600"/>
                        <a:pt x="15240" y="327660"/>
                      </a:cubicBezTo>
                      <a:cubicBezTo>
                        <a:pt x="5080" y="299720"/>
                        <a:pt x="0" y="269240"/>
                        <a:pt x="0" y="233680"/>
                      </a:cubicBezTo>
                      <a:cubicBezTo>
                        <a:pt x="0" y="200660"/>
                        <a:pt x="5080" y="167640"/>
                        <a:pt x="15240" y="139700"/>
                      </a:cubicBezTo>
                      <a:cubicBezTo>
                        <a:pt x="25400" y="111760"/>
                        <a:pt x="40640" y="86360"/>
                        <a:pt x="58420" y="66040"/>
                      </a:cubicBezTo>
                      <a:cubicBezTo>
                        <a:pt x="76200" y="45720"/>
                        <a:pt x="99060" y="27940"/>
                        <a:pt x="121920" y="17780"/>
                      </a:cubicBezTo>
                      <a:cubicBezTo>
                        <a:pt x="147320" y="5080"/>
                        <a:pt x="172720" y="0"/>
                        <a:pt x="203200" y="0"/>
                      </a:cubicBezTo>
                      <a:cubicBezTo>
                        <a:pt x="233680" y="0"/>
                        <a:pt x="259080" y="5080"/>
                        <a:pt x="284480" y="17780"/>
                      </a:cubicBezTo>
                      <a:cubicBezTo>
                        <a:pt x="309880" y="30480"/>
                        <a:pt x="330200" y="45720"/>
                        <a:pt x="347980" y="66040"/>
                      </a:cubicBezTo>
                      <a:cubicBezTo>
                        <a:pt x="365760" y="86360"/>
                        <a:pt x="381000" y="111760"/>
                        <a:pt x="391160" y="139700"/>
                      </a:cubicBezTo>
                      <a:cubicBezTo>
                        <a:pt x="401320" y="167640"/>
                        <a:pt x="406400" y="198120"/>
                        <a:pt x="406400" y="233680"/>
                      </a:cubicBezTo>
                      <a:close/>
                      <a:moveTo>
                        <a:pt x="259080" y="233680"/>
                      </a:moveTo>
                      <a:cubicBezTo>
                        <a:pt x="259080" y="203200"/>
                        <a:pt x="254000" y="180340"/>
                        <a:pt x="243840" y="162560"/>
                      </a:cubicBezTo>
                      <a:cubicBezTo>
                        <a:pt x="233680" y="144780"/>
                        <a:pt x="220980" y="134620"/>
                        <a:pt x="203200" y="134620"/>
                      </a:cubicBezTo>
                      <a:cubicBezTo>
                        <a:pt x="185420" y="134620"/>
                        <a:pt x="172720" y="144780"/>
                        <a:pt x="162560" y="162560"/>
                      </a:cubicBezTo>
                      <a:cubicBezTo>
                        <a:pt x="152400" y="180340"/>
                        <a:pt x="147320" y="205740"/>
                        <a:pt x="147320" y="233680"/>
                      </a:cubicBezTo>
                      <a:cubicBezTo>
                        <a:pt x="147320" y="264160"/>
                        <a:pt x="152400" y="287020"/>
                        <a:pt x="162560" y="304800"/>
                      </a:cubicBezTo>
                      <a:cubicBezTo>
                        <a:pt x="172720" y="322580"/>
                        <a:pt x="187960" y="332740"/>
                        <a:pt x="203200" y="332740"/>
                      </a:cubicBezTo>
                      <a:cubicBezTo>
                        <a:pt x="218440" y="332740"/>
                        <a:pt x="233680" y="322580"/>
                        <a:pt x="243840" y="304800"/>
                      </a:cubicBezTo>
                      <a:cubicBezTo>
                        <a:pt x="254000" y="287020"/>
                        <a:pt x="259080" y="261620"/>
                        <a:pt x="259080" y="23368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0ABBA331-3DAD-47AD-B272-D9A11819E96B}"/>
                    </a:ext>
                  </a:extLst>
                </p:cNvPr>
                <p:cNvSpPr/>
                <p:nvPr/>
              </p:nvSpPr>
              <p:spPr>
                <a:xfrm>
                  <a:off x="9392919" y="7520940"/>
                  <a:ext cx="596900" cy="563879"/>
                </a:xfrm>
                <a:custGeom>
                  <a:avLst/>
                  <a:gdLst>
                    <a:gd name="connsiteX0" fmla="*/ 134620 w 596900"/>
                    <a:gd name="connsiteY0" fmla="*/ 243840 h 563879"/>
                    <a:gd name="connsiteX1" fmla="*/ 81280 w 596900"/>
                    <a:gd name="connsiteY1" fmla="*/ 233680 h 563879"/>
                    <a:gd name="connsiteX2" fmla="*/ 38100 w 596900"/>
                    <a:gd name="connsiteY2" fmla="*/ 208280 h 563879"/>
                    <a:gd name="connsiteX3" fmla="*/ 10161 w 596900"/>
                    <a:gd name="connsiteY3" fmla="*/ 170180 h 563879"/>
                    <a:gd name="connsiteX4" fmla="*/ 0 w 596900"/>
                    <a:gd name="connsiteY4" fmla="*/ 121920 h 563879"/>
                    <a:gd name="connsiteX5" fmla="*/ 10161 w 596900"/>
                    <a:gd name="connsiteY5" fmla="*/ 73660 h 563879"/>
                    <a:gd name="connsiteX6" fmla="*/ 38100 w 596900"/>
                    <a:gd name="connsiteY6" fmla="*/ 35560 h 563879"/>
                    <a:gd name="connsiteX7" fmla="*/ 81280 w 596900"/>
                    <a:gd name="connsiteY7" fmla="*/ 10160 h 563879"/>
                    <a:gd name="connsiteX8" fmla="*/ 134620 w 596900"/>
                    <a:gd name="connsiteY8" fmla="*/ 0 h 563879"/>
                    <a:gd name="connsiteX9" fmla="*/ 187961 w 596900"/>
                    <a:gd name="connsiteY9" fmla="*/ 10160 h 563879"/>
                    <a:gd name="connsiteX10" fmla="*/ 231140 w 596900"/>
                    <a:gd name="connsiteY10" fmla="*/ 35560 h 563879"/>
                    <a:gd name="connsiteX11" fmla="*/ 259080 w 596900"/>
                    <a:gd name="connsiteY11" fmla="*/ 73660 h 563879"/>
                    <a:gd name="connsiteX12" fmla="*/ 269240 w 596900"/>
                    <a:gd name="connsiteY12" fmla="*/ 121920 h 563879"/>
                    <a:gd name="connsiteX13" fmla="*/ 259080 w 596900"/>
                    <a:gd name="connsiteY13" fmla="*/ 170180 h 563879"/>
                    <a:gd name="connsiteX14" fmla="*/ 231140 w 596900"/>
                    <a:gd name="connsiteY14" fmla="*/ 208280 h 563879"/>
                    <a:gd name="connsiteX15" fmla="*/ 187961 w 596900"/>
                    <a:gd name="connsiteY15" fmla="*/ 233680 h 563879"/>
                    <a:gd name="connsiteX16" fmla="*/ 134620 w 596900"/>
                    <a:gd name="connsiteY16" fmla="*/ 243840 h 563879"/>
                    <a:gd name="connsiteX17" fmla="*/ 60961 w 596900"/>
                    <a:gd name="connsiteY17" fmla="*/ 505460 h 563879"/>
                    <a:gd name="connsiteX18" fmla="*/ 279400 w 596900"/>
                    <a:gd name="connsiteY18" fmla="*/ 259080 h 563879"/>
                    <a:gd name="connsiteX19" fmla="*/ 472440 w 596900"/>
                    <a:gd name="connsiteY19" fmla="*/ 0 h 563879"/>
                    <a:gd name="connsiteX20" fmla="*/ 535940 w 596900"/>
                    <a:gd name="connsiteY20" fmla="*/ 58420 h 563879"/>
                    <a:gd name="connsiteX21" fmla="*/ 327661 w 596900"/>
                    <a:gd name="connsiteY21" fmla="*/ 297180 h 563879"/>
                    <a:gd name="connsiteX22" fmla="*/ 124461 w 596900"/>
                    <a:gd name="connsiteY22" fmla="*/ 563880 h 563879"/>
                    <a:gd name="connsiteX23" fmla="*/ 60961 w 596900"/>
                    <a:gd name="connsiteY23" fmla="*/ 505460 h 563879"/>
                    <a:gd name="connsiteX24" fmla="*/ 134620 w 596900"/>
                    <a:gd name="connsiteY24" fmla="*/ 175260 h 563879"/>
                    <a:gd name="connsiteX25" fmla="*/ 160020 w 596900"/>
                    <a:gd name="connsiteY25" fmla="*/ 160020 h 563879"/>
                    <a:gd name="connsiteX26" fmla="*/ 170180 w 596900"/>
                    <a:gd name="connsiteY26" fmla="*/ 121920 h 563879"/>
                    <a:gd name="connsiteX27" fmla="*/ 160020 w 596900"/>
                    <a:gd name="connsiteY27" fmla="*/ 83820 h 563879"/>
                    <a:gd name="connsiteX28" fmla="*/ 134620 w 596900"/>
                    <a:gd name="connsiteY28" fmla="*/ 68580 h 563879"/>
                    <a:gd name="connsiteX29" fmla="*/ 109220 w 596900"/>
                    <a:gd name="connsiteY29" fmla="*/ 83820 h 563879"/>
                    <a:gd name="connsiteX30" fmla="*/ 99061 w 596900"/>
                    <a:gd name="connsiteY30" fmla="*/ 121920 h 563879"/>
                    <a:gd name="connsiteX31" fmla="*/ 109220 w 596900"/>
                    <a:gd name="connsiteY31" fmla="*/ 160020 h 563879"/>
                    <a:gd name="connsiteX32" fmla="*/ 134620 w 596900"/>
                    <a:gd name="connsiteY32" fmla="*/ 175260 h 563879"/>
                    <a:gd name="connsiteX33" fmla="*/ 462280 w 596900"/>
                    <a:gd name="connsiteY33" fmla="*/ 561340 h 563879"/>
                    <a:gd name="connsiteX34" fmla="*/ 408940 w 596900"/>
                    <a:gd name="connsiteY34" fmla="*/ 551180 h 563879"/>
                    <a:gd name="connsiteX35" fmla="*/ 365761 w 596900"/>
                    <a:gd name="connsiteY35" fmla="*/ 525780 h 563879"/>
                    <a:gd name="connsiteX36" fmla="*/ 337820 w 596900"/>
                    <a:gd name="connsiteY36" fmla="*/ 487680 h 563879"/>
                    <a:gd name="connsiteX37" fmla="*/ 327661 w 596900"/>
                    <a:gd name="connsiteY37" fmla="*/ 439420 h 563879"/>
                    <a:gd name="connsiteX38" fmla="*/ 337820 w 596900"/>
                    <a:gd name="connsiteY38" fmla="*/ 391160 h 563879"/>
                    <a:gd name="connsiteX39" fmla="*/ 365761 w 596900"/>
                    <a:gd name="connsiteY39" fmla="*/ 353060 h 563879"/>
                    <a:gd name="connsiteX40" fmla="*/ 408940 w 596900"/>
                    <a:gd name="connsiteY40" fmla="*/ 327660 h 563879"/>
                    <a:gd name="connsiteX41" fmla="*/ 462280 w 596900"/>
                    <a:gd name="connsiteY41" fmla="*/ 317500 h 563879"/>
                    <a:gd name="connsiteX42" fmla="*/ 515620 w 596900"/>
                    <a:gd name="connsiteY42" fmla="*/ 327660 h 563879"/>
                    <a:gd name="connsiteX43" fmla="*/ 558800 w 596900"/>
                    <a:gd name="connsiteY43" fmla="*/ 353060 h 563879"/>
                    <a:gd name="connsiteX44" fmla="*/ 586740 w 596900"/>
                    <a:gd name="connsiteY44" fmla="*/ 391160 h 563879"/>
                    <a:gd name="connsiteX45" fmla="*/ 596900 w 596900"/>
                    <a:gd name="connsiteY45" fmla="*/ 439420 h 563879"/>
                    <a:gd name="connsiteX46" fmla="*/ 586740 w 596900"/>
                    <a:gd name="connsiteY46" fmla="*/ 487680 h 563879"/>
                    <a:gd name="connsiteX47" fmla="*/ 558800 w 596900"/>
                    <a:gd name="connsiteY47" fmla="*/ 525780 h 563879"/>
                    <a:gd name="connsiteX48" fmla="*/ 515620 w 596900"/>
                    <a:gd name="connsiteY48" fmla="*/ 551180 h 563879"/>
                    <a:gd name="connsiteX49" fmla="*/ 462280 w 596900"/>
                    <a:gd name="connsiteY49" fmla="*/ 561340 h 563879"/>
                    <a:gd name="connsiteX50" fmla="*/ 462280 w 596900"/>
                    <a:gd name="connsiteY50" fmla="*/ 492760 h 563879"/>
                    <a:gd name="connsiteX51" fmla="*/ 487680 w 596900"/>
                    <a:gd name="connsiteY51" fmla="*/ 477520 h 563879"/>
                    <a:gd name="connsiteX52" fmla="*/ 497840 w 596900"/>
                    <a:gd name="connsiteY52" fmla="*/ 439420 h 563879"/>
                    <a:gd name="connsiteX53" fmla="*/ 487680 w 596900"/>
                    <a:gd name="connsiteY53" fmla="*/ 401320 h 563879"/>
                    <a:gd name="connsiteX54" fmla="*/ 462280 w 596900"/>
                    <a:gd name="connsiteY54" fmla="*/ 386080 h 563879"/>
                    <a:gd name="connsiteX55" fmla="*/ 436880 w 596900"/>
                    <a:gd name="connsiteY55" fmla="*/ 401320 h 563879"/>
                    <a:gd name="connsiteX56" fmla="*/ 426720 w 596900"/>
                    <a:gd name="connsiteY56" fmla="*/ 439420 h 563879"/>
                    <a:gd name="connsiteX57" fmla="*/ 436880 w 596900"/>
                    <a:gd name="connsiteY57" fmla="*/ 477520 h 563879"/>
                    <a:gd name="connsiteX58" fmla="*/ 462280 w 596900"/>
                    <a:gd name="connsiteY58" fmla="*/ 492760 h 563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596900" h="563879">
                      <a:moveTo>
                        <a:pt x="134620" y="243840"/>
                      </a:moveTo>
                      <a:cubicBezTo>
                        <a:pt x="114300" y="243840"/>
                        <a:pt x="96520" y="241300"/>
                        <a:pt x="81280" y="233680"/>
                      </a:cubicBezTo>
                      <a:cubicBezTo>
                        <a:pt x="63500" y="226060"/>
                        <a:pt x="50800" y="218440"/>
                        <a:pt x="38100" y="208280"/>
                      </a:cubicBezTo>
                      <a:cubicBezTo>
                        <a:pt x="25400" y="198120"/>
                        <a:pt x="15240" y="185420"/>
                        <a:pt x="10161" y="170180"/>
                      </a:cubicBezTo>
                      <a:cubicBezTo>
                        <a:pt x="2540" y="154940"/>
                        <a:pt x="0" y="139700"/>
                        <a:pt x="0" y="121920"/>
                      </a:cubicBezTo>
                      <a:cubicBezTo>
                        <a:pt x="0" y="104140"/>
                        <a:pt x="2540" y="88900"/>
                        <a:pt x="10161" y="73660"/>
                      </a:cubicBezTo>
                      <a:cubicBezTo>
                        <a:pt x="17780" y="58420"/>
                        <a:pt x="27940" y="45720"/>
                        <a:pt x="38100" y="35560"/>
                      </a:cubicBezTo>
                      <a:cubicBezTo>
                        <a:pt x="50800" y="25400"/>
                        <a:pt x="66040" y="15240"/>
                        <a:pt x="81280" y="10160"/>
                      </a:cubicBezTo>
                      <a:cubicBezTo>
                        <a:pt x="99061" y="2540"/>
                        <a:pt x="116840" y="0"/>
                        <a:pt x="134620" y="0"/>
                      </a:cubicBezTo>
                      <a:cubicBezTo>
                        <a:pt x="152400" y="0"/>
                        <a:pt x="170180" y="2540"/>
                        <a:pt x="187961" y="10160"/>
                      </a:cubicBezTo>
                      <a:cubicBezTo>
                        <a:pt x="205740" y="17780"/>
                        <a:pt x="218440" y="25400"/>
                        <a:pt x="231140" y="35560"/>
                      </a:cubicBezTo>
                      <a:cubicBezTo>
                        <a:pt x="243840" y="45720"/>
                        <a:pt x="254000" y="58420"/>
                        <a:pt x="259080" y="73660"/>
                      </a:cubicBezTo>
                      <a:cubicBezTo>
                        <a:pt x="266700" y="88900"/>
                        <a:pt x="269240" y="104140"/>
                        <a:pt x="269240" y="121920"/>
                      </a:cubicBezTo>
                      <a:cubicBezTo>
                        <a:pt x="269240" y="139700"/>
                        <a:pt x="266700" y="154940"/>
                        <a:pt x="259080" y="170180"/>
                      </a:cubicBezTo>
                      <a:cubicBezTo>
                        <a:pt x="251461" y="185420"/>
                        <a:pt x="241300" y="198120"/>
                        <a:pt x="231140" y="208280"/>
                      </a:cubicBezTo>
                      <a:cubicBezTo>
                        <a:pt x="218440" y="218440"/>
                        <a:pt x="203200" y="228600"/>
                        <a:pt x="187961" y="233680"/>
                      </a:cubicBezTo>
                      <a:cubicBezTo>
                        <a:pt x="170180" y="241300"/>
                        <a:pt x="152400" y="243840"/>
                        <a:pt x="134620" y="243840"/>
                      </a:cubicBezTo>
                      <a:close/>
                      <a:moveTo>
                        <a:pt x="60961" y="505460"/>
                      </a:moveTo>
                      <a:lnTo>
                        <a:pt x="279400" y="259080"/>
                      </a:lnTo>
                      <a:lnTo>
                        <a:pt x="472440" y="0"/>
                      </a:lnTo>
                      <a:lnTo>
                        <a:pt x="535940" y="58420"/>
                      </a:lnTo>
                      <a:lnTo>
                        <a:pt x="327661" y="297180"/>
                      </a:lnTo>
                      <a:lnTo>
                        <a:pt x="124461" y="563880"/>
                      </a:lnTo>
                      <a:lnTo>
                        <a:pt x="60961" y="505460"/>
                      </a:lnTo>
                      <a:close/>
                      <a:moveTo>
                        <a:pt x="134620" y="175260"/>
                      </a:moveTo>
                      <a:cubicBezTo>
                        <a:pt x="144780" y="175260"/>
                        <a:pt x="152400" y="170180"/>
                        <a:pt x="160020" y="160020"/>
                      </a:cubicBezTo>
                      <a:cubicBezTo>
                        <a:pt x="167640" y="149860"/>
                        <a:pt x="170180" y="137160"/>
                        <a:pt x="170180" y="121920"/>
                      </a:cubicBezTo>
                      <a:cubicBezTo>
                        <a:pt x="170180" y="106680"/>
                        <a:pt x="167640" y="96520"/>
                        <a:pt x="160020" y="83820"/>
                      </a:cubicBezTo>
                      <a:cubicBezTo>
                        <a:pt x="152400" y="73660"/>
                        <a:pt x="144780" y="68580"/>
                        <a:pt x="134620" y="68580"/>
                      </a:cubicBezTo>
                      <a:cubicBezTo>
                        <a:pt x="124461" y="68580"/>
                        <a:pt x="116840" y="73660"/>
                        <a:pt x="109220" y="83820"/>
                      </a:cubicBezTo>
                      <a:cubicBezTo>
                        <a:pt x="101600" y="93980"/>
                        <a:pt x="99061" y="106680"/>
                        <a:pt x="99061" y="121920"/>
                      </a:cubicBezTo>
                      <a:cubicBezTo>
                        <a:pt x="99061" y="137160"/>
                        <a:pt x="101600" y="147320"/>
                        <a:pt x="109220" y="160020"/>
                      </a:cubicBezTo>
                      <a:cubicBezTo>
                        <a:pt x="114300" y="170180"/>
                        <a:pt x="124461" y="175260"/>
                        <a:pt x="134620" y="175260"/>
                      </a:cubicBezTo>
                      <a:close/>
                      <a:moveTo>
                        <a:pt x="462280" y="561340"/>
                      </a:moveTo>
                      <a:cubicBezTo>
                        <a:pt x="441961" y="561340"/>
                        <a:pt x="424180" y="558800"/>
                        <a:pt x="408940" y="551180"/>
                      </a:cubicBezTo>
                      <a:cubicBezTo>
                        <a:pt x="391161" y="543560"/>
                        <a:pt x="378461" y="535940"/>
                        <a:pt x="365761" y="525780"/>
                      </a:cubicBezTo>
                      <a:cubicBezTo>
                        <a:pt x="353061" y="515620"/>
                        <a:pt x="342900" y="502920"/>
                        <a:pt x="337820" y="487680"/>
                      </a:cubicBezTo>
                      <a:cubicBezTo>
                        <a:pt x="330200" y="472440"/>
                        <a:pt x="327661" y="457200"/>
                        <a:pt x="327661" y="439420"/>
                      </a:cubicBezTo>
                      <a:cubicBezTo>
                        <a:pt x="327661" y="421640"/>
                        <a:pt x="330200" y="406400"/>
                        <a:pt x="337820" y="391160"/>
                      </a:cubicBezTo>
                      <a:cubicBezTo>
                        <a:pt x="345440" y="375920"/>
                        <a:pt x="355600" y="363220"/>
                        <a:pt x="365761" y="353060"/>
                      </a:cubicBezTo>
                      <a:cubicBezTo>
                        <a:pt x="378461" y="342900"/>
                        <a:pt x="393700" y="332740"/>
                        <a:pt x="408940" y="327660"/>
                      </a:cubicBezTo>
                      <a:cubicBezTo>
                        <a:pt x="426720" y="320040"/>
                        <a:pt x="444500" y="317500"/>
                        <a:pt x="462280" y="317500"/>
                      </a:cubicBezTo>
                      <a:cubicBezTo>
                        <a:pt x="480061" y="317500"/>
                        <a:pt x="497840" y="320040"/>
                        <a:pt x="515620" y="327660"/>
                      </a:cubicBezTo>
                      <a:cubicBezTo>
                        <a:pt x="533400" y="335280"/>
                        <a:pt x="546100" y="342900"/>
                        <a:pt x="558800" y="353060"/>
                      </a:cubicBezTo>
                      <a:cubicBezTo>
                        <a:pt x="571500" y="363220"/>
                        <a:pt x="581661" y="375920"/>
                        <a:pt x="586740" y="391160"/>
                      </a:cubicBezTo>
                      <a:cubicBezTo>
                        <a:pt x="594361" y="406400"/>
                        <a:pt x="596900" y="421640"/>
                        <a:pt x="596900" y="439420"/>
                      </a:cubicBezTo>
                      <a:cubicBezTo>
                        <a:pt x="596900" y="457200"/>
                        <a:pt x="594361" y="472440"/>
                        <a:pt x="586740" y="487680"/>
                      </a:cubicBezTo>
                      <a:cubicBezTo>
                        <a:pt x="579120" y="502920"/>
                        <a:pt x="568961" y="515620"/>
                        <a:pt x="558800" y="525780"/>
                      </a:cubicBezTo>
                      <a:cubicBezTo>
                        <a:pt x="546100" y="535940"/>
                        <a:pt x="530861" y="546100"/>
                        <a:pt x="515620" y="551180"/>
                      </a:cubicBezTo>
                      <a:cubicBezTo>
                        <a:pt x="500380" y="558800"/>
                        <a:pt x="482600" y="561340"/>
                        <a:pt x="462280" y="561340"/>
                      </a:cubicBezTo>
                      <a:close/>
                      <a:moveTo>
                        <a:pt x="462280" y="492760"/>
                      </a:moveTo>
                      <a:cubicBezTo>
                        <a:pt x="472440" y="492760"/>
                        <a:pt x="480061" y="487680"/>
                        <a:pt x="487680" y="477520"/>
                      </a:cubicBezTo>
                      <a:cubicBezTo>
                        <a:pt x="495300" y="467360"/>
                        <a:pt x="497840" y="454660"/>
                        <a:pt x="497840" y="439420"/>
                      </a:cubicBezTo>
                      <a:cubicBezTo>
                        <a:pt x="497840" y="424180"/>
                        <a:pt x="495300" y="414020"/>
                        <a:pt x="487680" y="401320"/>
                      </a:cubicBezTo>
                      <a:cubicBezTo>
                        <a:pt x="480061" y="391160"/>
                        <a:pt x="472440" y="386080"/>
                        <a:pt x="462280" y="386080"/>
                      </a:cubicBezTo>
                      <a:cubicBezTo>
                        <a:pt x="452120" y="386080"/>
                        <a:pt x="444500" y="391160"/>
                        <a:pt x="436880" y="401320"/>
                      </a:cubicBezTo>
                      <a:cubicBezTo>
                        <a:pt x="429261" y="411480"/>
                        <a:pt x="426720" y="424180"/>
                        <a:pt x="426720" y="439420"/>
                      </a:cubicBezTo>
                      <a:cubicBezTo>
                        <a:pt x="426720" y="454660"/>
                        <a:pt x="429261" y="464820"/>
                        <a:pt x="436880" y="477520"/>
                      </a:cubicBezTo>
                      <a:cubicBezTo>
                        <a:pt x="444500" y="487680"/>
                        <a:pt x="452120" y="492760"/>
                        <a:pt x="462280" y="49276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rgbClr val="272E3A"/>
                    </a:solidFill>
                    <a:latin typeface="Montserrat Light"/>
                  </a:endParaRPr>
                </a:p>
              </p:txBody>
            </p:sp>
          </p:grpSp>
        </p:grpSp>
      </p:grp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8882CAEE-FA71-47C5-8AC8-25A9EAC8BB8D}"/>
              </a:ext>
            </a:extLst>
          </p:cNvPr>
          <p:cNvSpPr/>
          <p:nvPr/>
        </p:nvSpPr>
        <p:spPr>
          <a:xfrm>
            <a:off x="3962929" y="5086376"/>
            <a:ext cx="1026144" cy="1026144"/>
          </a:xfrm>
          <a:custGeom>
            <a:avLst/>
            <a:gdLst>
              <a:gd name="connsiteX0" fmla="*/ 1026160 w 1026159"/>
              <a:gd name="connsiteY0" fmla="*/ 513080 h 1026159"/>
              <a:gd name="connsiteX1" fmla="*/ 513080 w 1026159"/>
              <a:gd name="connsiteY1" fmla="*/ 1026160 h 1026159"/>
              <a:gd name="connsiteX2" fmla="*/ -1 w 1026159"/>
              <a:gd name="connsiteY2" fmla="*/ 513080 h 1026159"/>
              <a:gd name="connsiteX3" fmla="*/ 513080 w 1026159"/>
              <a:gd name="connsiteY3" fmla="*/ 0 h 1026159"/>
              <a:gd name="connsiteX4" fmla="*/ 1026160 w 1026159"/>
              <a:gd name="connsiteY4" fmla="*/ 513080 h 1026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159" h="1026159">
                <a:moveTo>
                  <a:pt x="1026160" y="513080"/>
                </a:moveTo>
                <a:cubicBezTo>
                  <a:pt x="1026160" y="796446"/>
                  <a:pt x="796446" y="1026160"/>
                  <a:pt x="513080" y="1026160"/>
                </a:cubicBezTo>
                <a:cubicBezTo>
                  <a:pt x="229713" y="1026160"/>
                  <a:pt x="-1" y="796446"/>
                  <a:pt x="-1" y="513080"/>
                </a:cubicBezTo>
                <a:cubicBezTo>
                  <a:pt x="-1" y="229714"/>
                  <a:pt x="229713" y="0"/>
                  <a:pt x="513080" y="0"/>
                </a:cubicBezTo>
                <a:cubicBezTo>
                  <a:pt x="796446" y="0"/>
                  <a:pt x="1026160" y="229714"/>
                  <a:pt x="1026160" y="51308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82B3813-1069-477A-9F48-C18B89DF3BCE}"/>
              </a:ext>
            </a:extLst>
          </p:cNvPr>
          <p:cNvSpPr/>
          <p:nvPr/>
        </p:nvSpPr>
        <p:spPr>
          <a:xfrm>
            <a:off x="4074687" y="5198134"/>
            <a:ext cx="802628" cy="802628"/>
          </a:xfrm>
          <a:custGeom>
            <a:avLst/>
            <a:gdLst>
              <a:gd name="connsiteX0" fmla="*/ 802640 w 802640"/>
              <a:gd name="connsiteY0" fmla="*/ 401320 h 802640"/>
              <a:gd name="connsiteX1" fmla="*/ 401320 w 802640"/>
              <a:gd name="connsiteY1" fmla="*/ 802640 h 802640"/>
              <a:gd name="connsiteX2" fmla="*/ 1 w 802640"/>
              <a:gd name="connsiteY2" fmla="*/ 401320 h 802640"/>
              <a:gd name="connsiteX3" fmla="*/ 401320 w 802640"/>
              <a:gd name="connsiteY3" fmla="*/ 0 h 802640"/>
              <a:gd name="connsiteX4" fmla="*/ 802640 w 802640"/>
              <a:gd name="connsiteY4" fmla="*/ 401320 h 80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640" h="802640">
                <a:moveTo>
                  <a:pt x="802640" y="401320"/>
                </a:moveTo>
                <a:cubicBezTo>
                  <a:pt x="802640" y="622963"/>
                  <a:pt x="622963" y="802640"/>
                  <a:pt x="401320" y="802640"/>
                </a:cubicBezTo>
                <a:cubicBezTo>
                  <a:pt x="179677" y="802640"/>
                  <a:pt x="1" y="622963"/>
                  <a:pt x="1" y="401320"/>
                </a:cubicBezTo>
                <a:cubicBezTo>
                  <a:pt x="1" y="179677"/>
                  <a:pt x="179678" y="0"/>
                  <a:pt x="401320" y="0"/>
                </a:cubicBezTo>
                <a:cubicBezTo>
                  <a:pt x="622963" y="0"/>
                  <a:pt x="802640" y="179677"/>
                  <a:pt x="802640" y="401320"/>
                </a:cubicBez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5E7F6725-5BDE-45D0-BD12-B2C3E230AF5D}"/>
              </a:ext>
            </a:extLst>
          </p:cNvPr>
          <p:cNvSpPr/>
          <p:nvPr/>
        </p:nvSpPr>
        <p:spPr>
          <a:xfrm>
            <a:off x="6713710" y="4019590"/>
            <a:ext cx="1026144" cy="1026144"/>
          </a:xfrm>
          <a:custGeom>
            <a:avLst/>
            <a:gdLst>
              <a:gd name="connsiteX0" fmla="*/ 1026160 w 1026159"/>
              <a:gd name="connsiteY0" fmla="*/ 513080 h 1026159"/>
              <a:gd name="connsiteX1" fmla="*/ 513080 w 1026159"/>
              <a:gd name="connsiteY1" fmla="*/ 1026160 h 1026159"/>
              <a:gd name="connsiteX2" fmla="*/ 0 w 1026159"/>
              <a:gd name="connsiteY2" fmla="*/ 513080 h 1026159"/>
              <a:gd name="connsiteX3" fmla="*/ 513080 w 1026159"/>
              <a:gd name="connsiteY3" fmla="*/ 0 h 1026159"/>
              <a:gd name="connsiteX4" fmla="*/ 1026160 w 1026159"/>
              <a:gd name="connsiteY4" fmla="*/ 513080 h 1026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159" h="1026159">
                <a:moveTo>
                  <a:pt x="1026160" y="513080"/>
                </a:moveTo>
                <a:cubicBezTo>
                  <a:pt x="1026160" y="796446"/>
                  <a:pt x="796446" y="1026160"/>
                  <a:pt x="513080" y="1026160"/>
                </a:cubicBezTo>
                <a:cubicBezTo>
                  <a:pt x="229714" y="1026160"/>
                  <a:pt x="0" y="796446"/>
                  <a:pt x="0" y="513080"/>
                </a:cubicBezTo>
                <a:cubicBezTo>
                  <a:pt x="0" y="229714"/>
                  <a:pt x="229714" y="0"/>
                  <a:pt x="513080" y="0"/>
                </a:cubicBezTo>
                <a:cubicBezTo>
                  <a:pt x="796446" y="0"/>
                  <a:pt x="1026160" y="229714"/>
                  <a:pt x="1026160" y="51308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80549D04-F808-4D16-9EBB-3C652DB26BA7}"/>
              </a:ext>
            </a:extLst>
          </p:cNvPr>
          <p:cNvSpPr/>
          <p:nvPr/>
        </p:nvSpPr>
        <p:spPr>
          <a:xfrm>
            <a:off x="6825469" y="4131350"/>
            <a:ext cx="802628" cy="802628"/>
          </a:xfrm>
          <a:custGeom>
            <a:avLst/>
            <a:gdLst>
              <a:gd name="connsiteX0" fmla="*/ 802640 w 802640"/>
              <a:gd name="connsiteY0" fmla="*/ 401320 h 802640"/>
              <a:gd name="connsiteX1" fmla="*/ 401320 w 802640"/>
              <a:gd name="connsiteY1" fmla="*/ 802640 h 802640"/>
              <a:gd name="connsiteX2" fmla="*/ 0 w 802640"/>
              <a:gd name="connsiteY2" fmla="*/ 401320 h 802640"/>
              <a:gd name="connsiteX3" fmla="*/ 401320 w 802640"/>
              <a:gd name="connsiteY3" fmla="*/ 0 h 802640"/>
              <a:gd name="connsiteX4" fmla="*/ 802640 w 802640"/>
              <a:gd name="connsiteY4" fmla="*/ 401320 h 80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640" h="802640">
                <a:moveTo>
                  <a:pt x="802640" y="401320"/>
                </a:moveTo>
                <a:cubicBezTo>
                  <a:pt x="802640" y="622963"/>
                  <a:pt x="622962" y="802640"/>
                  <a:pt x="401320" y="802640"/>
                </a:cubicBezTo>
                <a:cubicBezTo>
                  <a:pt x="179677" y="802640"/>
                  <a:pt x="0" y="622963"/>
                  <a:pt x="0" y="401320"/>
                </a:cubicBezTo>
                <a:cubicBezTo>
                  <a:pt x="0" y="179677"/>
                  <a:pt x="179678" y="0"/>
                  <a:pt x="401320" y="0"/>
                </a:cubicBezTo>
                <a:cubicBezTo>
                  <a:pt x="622963" y="0"/>
                  <a:pt x="802640" y="179677"/>
                  <a:pt x="802640" y="401320"/>
                </a:cubicBez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278D69BD-1C61-48D9-B5BF-6423B340EE3B}"/>
              </a:ext>
            </a:extLst>
          </p:cNvPr>
          <p:cNvSpPr/>
          <p:nvPr/>
        </p:nvSpPr>
        <p:spPr>
          <a:xfrm>
            <a:off x="9464489" y="5114315"/>
            <a:ext cx="1026145" cy="1026144"/>
          </a:xfrm>
          <a:custGeom>
            <a:avLst/>
            <a:gdLst>
              <a:gd name="connsiteX0" fmla="*/ 1026160 w 1026160"/>
              <a:gd name="connsiteY0" fmla="*/ 513080 h 1026159"/>
              <a:gd name="connsiteX1" fmla="*/ 513080 w 1026160"/>
              <a:gd name="connsiteY1" fmla="*/ 1026160 h 1026159"/>
              <a:gd name="connsiteX2" fmla="*/ -1 w 1026160"/>
              <a:gd name="connsiteY2" fmla="*/ 513080 h 1026159"/>
              <a:gd name="connsiteX3" fmla="*/ 513080 w 1026160"/>
              <a:gd name="connsiteY3" fmla="*/ 0 h 1026159"/>
              <a:gd name="connsiteX4" fmla="*/ 1026160 w 1026160"/>
              <a:gd name="connsiteY4" fmla="*/ 513080 h 1026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160" h="1026159">
                <a:moveTo>
                  <a:pt x="1026160" y="513080"/>
                </a:moveTo>
                <a:cubicBezTo>
                  <a:pt x="1026160" y="796447"/>
                  <a:pt x="796447" y="1026160"/>
                  <a:pt x="513080" y="1026160"/>
                </a:cubicBezTo>
                <a:cubicBezTo>
                  <a:pt x="229714" y="1026160"/>
                  <a:pt x="-1" y="796446"/>
                  <a:pt x="-1" y="513080"/>
                </a:cubicBezTo>
                <a:cubicBezTo>
                  <a:pt x="-1" y="229714"/>
                  <a:pt x="229712" y="0"/>
                  <a:pt x="513080" y="0"/>
                </a:cubicBezTo>
                <a:cubicBezTo>
                  <a:pt x="796445" y="0"/>
                  <a:pt x="1026160" y="229714"/>
                  <a:pt x="1026160" y="51308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5CBC9CDF-CBDD-47B9-819C-BA9CAA2F023E}"/>
              </a:ext>
            </a:extLst>
          </p:cNvPr>
          <p:cNvSpPr/>
          <p:nvPr/>
        </p:nvSpPr>
        <p:spPr>
          <a:xfrm>
            <a:off x="9576248" y="5226074"/>
            <a:ext cx="802627" cy="802628"/>
          </a:xfrm>
          <a:custGeom>
            <a:avLst/>
            <a:gdLst>
              <a:gd name="connsiteX0" fmla="*/ 802639 w 802639"/>
              <a:gd name="connsiteY0" fmla="*/ 401320 h 802640"/>
              <a:gd name="connsiteX1" fmla="*/ 401320 w 802639"/>
              <a:gd name="connsiteY1" fmla="*/ 802640 h 802640"/>
              <a:gd name="connsiteX2" fmla="*/ 0 w 802639"/>
              <a:gd name="connsiteY2" fmla="*/ 401320 h 802640"/>
              <a:gd name="connsiteX3" fmla="*/ 401320 w 802639"/>
              <a:gd name="connsiteY3" fmla="*/ 0 h 802640"/>
              <a:gd name="connsiteX4" fmla="*/ 802639 w 802639"/>
              <a:gd name="connsiteY4" fmla="*/ 401320 h 80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639" h="802640">
                <a:moveTo>
                  <a:pt x="802639" y="401320"/>
                </a:moveTo>
                <a:cubicBezTo>
                  <a:pt x="802639" y="622963"/>
                  <a:pt x="622962" y="802640"/>
                  <a:pt x="401320" y="802640"/>
                </a:cubicBezTo>
                <a:cubicBezTo>
                  <a:pt x="179677" y="802640"/>
                  <a:pt x="0" y="622963"/>
                  <a:pt x="0" y="401320"/>
                </a:cubicBezTo>
                <a:cubicBezTo>
                  <a:pt x="0" y="179677"/>
                  <a:pt x="179677" y="0"/>
                  <a:pt x="401320" y="0"/>
                </a:cubicBezTo>
                <a:cubicBezTo>
                  <a:pt x="622962" y="0"/>
                  <a:pt x="802639" y="179677"/>
                  <a:pt x="802639" y="401320"/>
                </a:cubicBez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5252768E-110A-4E82-8AF5-DB01EE5B3F53}"/>
              </a:ext>
            </a:extLst>
          </p:cNvPr>
          <p:cNvSpPr/>
          <p:nvPr/>
        </p:nvSpPr>
        <p:spPr>
          <a:xfrm>
            <a:off x="16196042" y="5785470"/>
            <a:ext cx="4421524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483B2B6D-9DED-4A5C-9163-E701C3394203}"/>
              </a:ext>
            </a:extLst>
          </p:cNvPr>
          <p:cNvSpPr/>
          <p:nvPr/>
        </p:nvSpPr>
        <p:spPr>
          <a:xfrm>
            <a:off x="16196043" y="5124488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>
                <a:solidFill>
                  <a:srgbClr val="000000">
                    <a:lumMod val="75000"/>
                    <a:lumOff val="25000"/>
                  </a:srgbClr>
                </a:solidFill>
                <a:latin typeface="Montserrat SemiBold"/>
              </a:rPr>
              <a:t>Title One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E0B8334-DD8C-4DE6-82AB-E1EA2C689380}"/>
              </a:ext>
            </a:extLst>
          </p:cNvPr>
          <p:cNvSpPr/>
          <p:nvPr/>
        </p:nvSpPr>
        <p:spPr>
          <a:xfrm>
            <a:off x="15125377" y="5152369"/>
            <a:ext cx="691660" cy="691660"/>
          </a:xfrm>
          <a:prstGeom prst="ellipse">
            <a:avLst/>
          </a:prstGeom>
          <a:solidFill>
            <a:srgbClr val="2A9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9F172052-21D9-4BD2-BC85-D8A32B530730}"/>
              </a:ext>
            </a:extLst>
          </p:cNvPr>
          <p:cNvSpPr/>
          <p:nvPr/>
        </p:nvSpPr>
        <p:spPr>
          <a:xfrm>
            <a:off x="16196042" y="8340034"/>
            <a:ext cx="4421524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491D2B23-314E-4719-B215-C43A7E1C0125}"/>
              </a:ext>
            </a:extLst>
          </p:cNvPr>
          <p:cNvSpPr/>
          <p:nvPr/>
        </p:nvSpPr>
        <p:spPr>
          <a:xfrm>
            <a:off x="16196043" y="7679052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>
                <a:solidFill>
                  <a:srgbClr val="000000">
                    <a:lumMod val="75000"/>
                    <a:lumOff val="25000"/>
                  </a:srgbClr>
                </a:solidFill>
                <a:latin typeface="Montserrat SemiBold"/>
              </a:rPr>
              <a:t>Title One </a:t>
            </a:r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F716A034-A420-4757-BB0B-63B1FB068725}"/>
              </a:ext>
            </a:extLst>
          </p:cNvPr>
          <p:cNvSpPr/>
          <p:nvPr/>
        </p:nvSpPr>
        <p:spPr>
          <a:xfrm>
            <a:off x="15125377" y="7706933"/>
            <a:ext cx="691660" cy="691660"/>
          </a:xfrm>
          <a:prstGeom prst="ellipse">
            <a:avLst/>
          </a:prstGeom>
          <a:solidFill>
            <a:srgbClr val="F4A2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DE6DBDE7-7914-4613-A6DD-EFFF56AC5590}"/>
              </a:ext>
            </a:extLst>
          </p:cNvPr>
          <p:cNvSpPr/>
          <p:nvPr/>
        </p:nvSpPr>
        <p:spPr>
          <a:xfrm>
            <a:off x="16196042" y="10799350"/>
            <a:ext cx="4421524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EFFE321A-1FAF-4564-8F2C-98E704C71071}"/>
              </a:ext>
            </a:extLst>
          </p:cNvPr>
          <p:cNvSpPr/>
          <p:nvPr/>
        </p:nvSpPr>
        <p:spPr>
          <a:xfrm>
            <a:off x="16196043" y="10138368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>
                <a:solidFill>
                  <a:srgbClr val="000000">
                    <a:lumMod val="75000"/>
                    <a:lumOff val="25000"/>
                  </a:srgbClr>
                </a:solidFill>
                <a:latin typeface="Montserrat SemiBold"/>
              </a:rPr>
              <a:t>Title One </a:t>
            </a:r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8AAA4D6D-C491-47F0-BAA4-AD8F2CF6C0C4}"/>
              </a:ext>
            </a:extLst>
          </p:cNvPr>
          <p:cNvSpPr/>
          <p:nvPr/>
        </p:nvSpPr>
        <p:spPr>
          <a:xfrm>
            <a:off x="15125377" y="10166249"/>
            <a:ext cx="691660" cy="691660"/>
          </a:xfrm>
          <a:prstGeom prst="ellipse">
            <a:avLst/>
          </a:prstGeom>
          <a:solidFill>
            <a:srgbClr val="E76F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328" name="Title 327">
            <a:extLst>
              <a:ext uri="{FF2B5EF4-FFF2-40B4-BE49-F238E27FC236}">
                <a16:creationId xmlns:a16="http://schemas.microsoft.com/office/drawing/2014/main" id="{B94A8A65-5908-46FE-968B-EBA19F894864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Title Here 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D1055056-1975-4A49-A441-8D7992B5533B}"/>
              </a:ext>
            </a:extLst>
          </p:cNvPr>
          <p:cNvSpPr txBox="1"/>
          <p:nvPr/>
        </p:nvSpPr>
        <p:spPr>
          <a:xfrm>
            <a:off x="4028195" y="5124488"/>
            <a:ext cx="893748" cy="923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5399" b="1">
                <a:solidFill>
                  <a:srgbClr val="000000"/>
                </a:solidFill>
                <a:latin typeface="Montserrat Light"/>
              </a:rPr>
              <a:t>1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C34E046-9BC9-4E37-BD4F-C69A1BFC4F05}"/>
              </a:ext>
            </a:extLst>
          </p:cNvPr>
          <p:cNvSpPr txBox="1"/>
          <p:nvPr/>
        </p:nvSpPr>
        <p:spPr>
          <a:xfrm>
            <a:off x="6779906" y="4044972"/>
            <a:ext cx="893748" cy="923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5399" b="1">
                <a:solidFill>
                  <a:srgbClr val="000000"/>
                </a:solidFill>
                <a:latin typeface="Montserrat Light"/>
              </a:rPr>
              <a:t>2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79B0EB2-41FF-43E0-957F-9FCCAE7F0F1D}"/>
              </a:ext>
            </a:extLst>
          </p:cNvPr>
          <p:cNvSpPr txBox="1"/>
          <p:nvPr/>
        </p:nvSpPr>
        <p:spPr>
          <a:xfrm>
            <a:off x="9546579" y="5130493"/>
            <a:ext cx="893748" cy="923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5399" b="1">
                <a:solidFill>
                  <a:srgbClr val="000000"/>
                </a:solidFill>
                <a:latin typeface="Montserrat Ligh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34364942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12630150"/>
            <a:ext cx="8229600" cy="749300"/>
          </a:xfrm>
        </p:spPr>
        <p:txBody>
          <a:bodyPr/>
          <a:lstStyle/>
          <a:p>
            <a:r>
              <a:rPr lang="en-US"/>
              <a:t>Your Company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23421976" y="-276225"/>
            <a:ext cx="962024" cy="936626"/>
          </a:xfrm>
        </p:spPr>
        <p:txBody>
          <a:bodyPr/>
          <a:lstStyle/>
          <a:p>
            <a:fld id="{1B094F8E-717B-4AEE-8691-AE595715C8CB}" type="slidenum">
              <a:rPr lang="en-US" smtClean="0"/>
              <a:pPr/>
              <a:t>120</a:t>
            </a:fld>
            <a:endParaRPr lang="en-US"/>
          </a:p>
        </p:txBody>
      </p:sp>
      <p:grpSp>
        <p:nvGrpSpPr>
          <p:cNvPr id="87" name="Group 86"/>
          <p:cNvGrpSpPr/>
          <p:nvPr/>
        </p:nvGrpSpPr>
        <p:grpSpPr>
          <a:xfrm>
            <a:off x="8072952" y="9926512"/>
            <a:ext cx="2934428" cy="839224"/>
            <a:chOff x="899832" y="5386844"/>
            <a:chExt cx="2751408" cy="786881"/>
          </a:xfrm>
        </p:grpSpPr>
        <p:sp>
          <p:nvSpPr>
            <p:cNvPr id="88" name="Flowchart: Manual Operation 87"/>
            <p:cNvSpPr/>
            <p:nvPr/>
          </p:nvSpPr>
          <p:spPr>
            <a:xfrm flipV="1">
              <a:off x="899832" y="5386844"/>
              <a:ext cx="2751408" cy="307575"/>
            </a:xfrm>
            <a:prstGeom prst="flowChartManualOperation">
              <a:avLst/>
            </a:prstGeom>
            <a:solidFill>
              <a:srgbClr val="6AAB2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899832" y="5689680"/>
              <a:ext cx="2751408" cy="484045"/>
            </a:xfrm>
            <a:prstGeom prst="rect">
              <a:avLst/>
            </a:prstGeom>
            <a:solidFill>
              <a:srgbClr val="588D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9540166" y="9405216"/>
            <a:ext cx="2934428" cy="839224"/>
            <a:chOff x="2275536" y="4898059"/>
            <a:chExt cx="2751408" cy="786881"/>
          </a:xfrm>
        </p:grpSpPr>
        <p:sp>
          <p:nvSpPr>
            <p:cNvPr id="91" name="Flowchart: Manual Operation 90"/>
            <p:cNvSpPr/>
            <p:nvPr/>
          </p:nvSpPr>
          <p:spPr>
            <a:xfrm flipV="1">
              <a:off x="2275536" y="4898059"/>
              <a:ext cx="2751408" cy="307575"/>
            </a:xfrm>
            <a:prstGeom prst="flowChartManualOperation">
              <a:avLst/>
            </a:prstGeom>
            <a:solidFill>
              <a:srgbClr val="8AD04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2275536" y="5200895"/>
              <a:ext cx="2751408" cy="484045"/>
            </a:xfrm>
            <a:prstGeom prst="rect">
              <a:avLst/>
            </a:prstGeom>
            <a:solidFill>
              <a:srgbClr val="6AAB2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11007380" y="8888973"/>
            <a:ext cx="2934428" cy="839222"/>
            <a:chOff x="3651240" y="4414014"/>
            <a:chExt cx="2751408" cy="786880"/>
          </a:xfrm>
        </p:grpSpPr>
        <p:sp>
          <p:nvSpPr>
            <p:cNvPr id="94" name="Flowchart: Manual Operation 93"/>
            <p:cNvSpPr/>
            <p:nvPr/>
          </p:nvSpPr>
          <p:spPr>
            <a:xfrm flipV="1">
              <a:off x="3651240" y="4414014"/>
              <a:ext cx="2751408" cy="307575"/>
            </a:xfrm>
            <a:prstGeom prst="flowChartManualOperation">
              <a:avLst/>
            </a:prstGeom>
            <a:solidFill>
              <a:srgbClr val="ADDE7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651240" y="4716849"/>
              <a:ext cx="2751408" cy="484045"/>
            </a:xfrm>
            <a:prstGeom prst="rect">
              <a:avLst/>
            </a:prstGeom>
            <a:solidFill>
              <a:srgbClr val="8AD04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96" name="Group 95"/>
          <p:cNvGrpSpPr/>
          <p:nvPr/>
        </p:nvGrpSpPr>
        <p:grpSpPr>
          <a:xfrm>
            <a:off x="12474594" y="8372728"/>
            <a:ext cx="2934428" cy="839224"/>
            <a:chOff x="5026944" y="3929968"/>
            <a:chExt cx="2751408" cy="786881"/>
          </a:xfrm>
        </p:grpSpPr>
        <p:sp>
          <p:nvSpPr>
            <p:cNvPr id="97" name="Flowchart: Manual Operation 96"/>
            <p:cNvSpPr/>
            <p:nvPr/>
          </p:nvSpPr>
          <p:spPr>
            <a:xfrm flipV="1">
              <a:off x="5026944" y="3929968"/>
              <a:ext cx="2751408" cy="307575"/>
            </a:xfrm>
            <a:prstGeom prst="flowChartManualOperation">
              <a:avLst/>
            </a:prstGeom>
            <a:solidFill>
              <a:srgbClr val="3772A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98" name="Rectangle 97"/>
            <p:cNvSpPr/>
            <p:nvPr/>
          </p:nvSpPr>
          <p:spPr>
            <a:xfrm>
              <a:off x="5026944" y="4232804"/>
              <a:ext cx="2751408" cy="484045"/>
            </a:xfrm>
            <a:prstGeom prst="rect">
              <a:avLst/>
            </a:prstGeom>
            <a:solidFill>
              <a:srgbClr val="659BC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13941806" y="7875042"/>
            <a:ext cx="2934428" cy="839224"/>
            <a:chOff x="6402648" y="3463323"/>
            <a:chExt cx="2751408" cy="786881"/>
          </a:xfrm>
        </p:grpSpPr>
        <p:sp>
          <p:nvSpPr>
            <p:cNvPr id="100" name="Flowchart: Manual Operation 99"/>
            <p:cNvSpPr/>
            <p:nvPr/>
          </p:nvSpPr>
          <p:spPr>
            <a:xfrm flipV="1">
              <a:off x="6402648" y="3463323"/>
              <a:ext cx="2751408" cy="307575"/>
            </a:xfrm>
            <a:prstGeom prst="flowChartManualOperation">
              <a:avLst/>
            </a:prstGeom>
            <a:solidFill>
              <a:srgbClr val="31669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6402648" y="3766159"/>
              <a:ext cx="2751408" cy="484045"/>
            </a:xfrm>
            <a:prstGeom prst="rect">
              <a:avLst/>
            </a:prstGeom>
            <a:solidFill>
              <a:srgbClr val="3772A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5409018" y="7358800"/>
            <a:ext cx="2934428" cy="839224"/>
            <a:chOff x="7778352" y="2979278"/>
            <a:chExt cx="2751408" cy="786881"/>
          </a:xfrm>
        </p:grpSpPr>
        <p:sp>
          <p:nvSpPr>
            <p:cNvPr id="103" name="Flowchart: Manual Operation 102"/>
            <p:cNvSpPr/>
            <p:nvPr/>
          </p:nvSpPr>
          <p:spPr>
            <a:xfrm flipV="1">
              <a:off x="7778352" y="2979278"/>
              <a:ext cx="2751408" cy="307575"/>
            </a:xfrm>
            <a:prstGeom prst="flowChartManualOperation">
              <a:avLst/>
            </a:prstGeom>
            <a:solidFill>
              <a:srgbClr val="29547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7778352" y="3282114"/>
              <a:ext cx="2751408" cy="484045"/>
            </a:xfrm>
            <a:prstGeom prst="rect">
              <a:avLst/>
            </a:prstGeom>
            <a:solidFill>
              <a:srgbClr val="31669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3600" b="1" kern="0" dirty="0">
                <a:solidFill>
                  <a:prstClr val="white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sp>
        <p:nvSpPr>
          <p:cNvPr id="105" name="Freeform 104"/>
          <p:cNvSpPr>
            <a:spLocks noEditPoints="1"/>
          </p:cNvSpPr>
          <p:nvPr/>
        </p:nvSpPr>
        <p:spPr bwMode="auto">
          <a:xfrm>
            <a:off x="7036614" y="5947136"/>
            <a:ext cx="1375052" cy="4286752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2C4711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48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06" name="Group 105"/>
          <p:cNvGrpSpPr/>
          <p:nvPr/>
        </p:nvGrpSpPr>
        <p:grpSpPr>
          <a:xfrm>
            <a:off x="15697392" y="4857040"/>
            <a:ext cx="1894024" cy="2730636"/>
            <a:chOff x="8070381" y="750589"/>
            <a:chExt cx="1775895" cy="2560328"/>
          </a:xfrm>
          <a:solidFill>
            <a:schemeClr val="accent2"/>
          </a:solidFill>
        </p:grpSpPr>
        <p:sp>
          <p:nvSpPr>
            <p:cNvPr id="107" name="Freeform 5"/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id-ID" sz="36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8" name="Freeform 9"/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id-ID" sz="3600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109" name="Straight Arrow Connector 108"/>
          <p:cNvCxnSpPr/>
          <p:nvPr/>
        </p:nvCxnSpPr>
        <p:spPr>
          <a:xfrm>
            <a:off x="9117886" y="8841774"/>
            <a:ext cx="0" cy="1206304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oval" w="lg" len="sm"/>
          </a:ln>
          <a:effectLst/>
        </p:spPr>
      </p:cxnSp>
      <p:sp>
        <p:nvSpPr>
          <p:cNvPr id="110" name="Rectangle 109"/>
          <p:cNvSpPr/>
          <p:nvPr/>
        </p:nvSpPr>
        <p:spPr>
          <a:xfrm>
            <a:off x="322197" y="5507708"/>
            <a:ext cx="528382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rgbClr val="565656"/>
                </a:solidFill>
                <a:latin typeface="Calibri"/>
              </a:rPr>
              <a:t>Go into your first purchase knowing you </a:t>
            </a:r>
            <a:r>
              <a:rPr lang="en-US" sz="3200" b="1" dirty="0">
                <a:solidFill>
                  <a:srgbClr val="565656"/>
                </a:solidFill>
                <a:latin typeface="Calibri"/>
              </a:rPr>
              <a:t>could lose your entire investment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322196" y="7800090"/>
            <a:ext cx="528382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rgbClr val="565656"/>
                </a:solidFill>
                <a:latin typeface="Calibri"/>
              </a:rPr>
              <a:t>Online businesses lose value </a:t>
            </a:r>
            <a:r>
              <a:rPr lang="en-US" sz="3200" b="1" dirty="0">
                <a:solidFill>
                  <a:srgbClr val="565656"/>
                </a:solidFill>
                <a:latin typeface="Calibri"/>
              </a:rPr>
              <a:t>faster</a:t>
            </a:r>
            <a:r>
              <a:rPr lang="en-US" sz="3200" dirty="0">
                <a:solidFill>
                  <a:srgbClr val="565656"/>
                </a:solidFill>
                <a:latin typeface="Calibri"/>
              </a:rPr>
              <a:t> than offline businesses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322196" y="9920407"/>
            <a:ext cx="52838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rgbClr val="565656"/>
                </a:solidFill>
                <a:latin typeface="Calibri"/>
              </a:rPr>
              <a:t>Starting big can be </a:t>
            </a:r>
            <a:r>
              <a:rPr lang="en-US" sz="3200" b="1" dirty="0">
                <a:solidFill>
                  <a:srgbClr val="565656"/>
                </a:solidFill>
                <a:latin typeface="Calibri"/>
              </a:rPr>
              <a:t>overwhelming</a:t>
            </a:r>
            <a:r>
              <a:rPr lang="en-US" sz="3200" dirty="0">
                <a:solidFill>
                  <a:srgbClr val="565656"/>
                </a:solidFill>
                <a:latin typeface="Calibri"/>
              </a:rPr>
              <a:t> &amp; leave you miserable</a:t>
            </a:r>
          </a:p>
        </p:txBody>
      </p:sp>
      <p:cxnSp>
        <p:nvCxnSpPr>
          <p:cNvPr id="113" name="Straight Arrow Connector 112"/>
          <p:cNvCxnSpPr/>
          <p:nvPr/>
        </p:nvCxnSpPr>
        <p:spPr>
          <a:xfrm>
            <a:off x="11867080" y="7813914"/>
            <a:ext cx="0" cy="1206304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oval" w="lg" len="sm"/>
          </a:ln>
          <a:effectLst/>
        </p:spPr>
      </p:cxnSp>
      <p:cxnSp>
        <p:nvCxnSpPr>
          <p:cNvPr id="114" name="Straight Arrow Connector 113"/>
          <p:cNvCxnSpPr/>
          <p:nvPr/>
        </p:nvCxnSpPr>
        <p:spPr>
          <a:xfrm>
            <a:off x="14856076" y="6814548"/>
            <a:ext cx="0" cy="1206304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oval" w="lg" len="sm"/>
          </a:ln>
          <a:effectLst/>
        </p:spPr>
      </p:cxnSp>
      <p:sp>
        <p:nvSpPr>
          <p:cNvPr id="115" name="Rectangle 114"/>
          <p:cNvSpPr/>
          <p:nvPr/>
        </p:nvSpPr>
        <p:spPr>
          <a:xfrm>
            <a:off x="20071486" y="5748621"/>
            <a:ext cx="431251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565656"/>
                </a:solidFill>
                <a:latin typeface="Calibri"/>
              </a:rPr>
              <a:t>Identify natural points of </a:t>
            </a:r>
            <a:r>
              <a:rPr lang="en-US" sz="3200" b="1" dirty="0">
                <a:solidFill>
                  <a:srgbClr val="565656"/>
                </a:solidFill>
                <a:latin typeface="Calibri"/>
              </a:rPr>
              <a:t>leverage 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19865228" y="7760380"/>
            <a:ext cx="442316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565656"/>
                </a:solidFill>
                <a:latin typeface="Calibri"/>
              </a:rPr>
              <a:t>Know what you are </a:t>
            </a:r>
            <a:r>
              <a:rPr lang="en-US" sz="3200" b="1" dirty="0">
                <a:solidFill>
                  <a:srgbClr val="565656"/>
                </a:solidFill>
                <a:latin typeface="Calibri"/>
              </a:rPr>
              <a:t>good at 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19865228" y="10299184"/>
            <a:ext cx="52838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565656"/>
                </a:solidFill>
                <a:latin typeface="Calibri"/>
              </a:rPr>
              <a:t>Pool</a:t>
            </a:r>
            <a:r>
              <a:rPr lang="en-US" sz="3200" dirty="0">
                <a:solidFill>
                  <a:srgbClr val="565656"/>
                </a:solidFill>
                <a:latin typeface="Calibri"/>
              </a:rPr>
              <a:t> Resources</a:t>
            </a:r>
          </a:p>
        </p:txBody>
      </p:sp>
      <p:grpSp>
        <p:nvGrpSpPr>
          <p:cNvPr id="118" name="Group 117"/>
          <p:cNvGrpSpPr/>
          <p:nvPr/>
        </p:nvGrpSpPr>
        <p:grpSpPr>
          <a:xfrm>
            <a:off x="16160846" y="2835456"/>
            <a:ext cx="7850540" cy="1340770"/>
            <a:chOff x="8080423" y="1417728"/>
            <a:chExt cx="3925270" cy="670385"/>
          </a:xfrm>
        </p:grpSpPr>
        <p:sp>
          <p:nvSpPr>
            <p:cNvPr id="119" name="Rounded Rectangle 118"/>
            <p:cNvSpPr/>
            <p:nvPr/>
          </p:nvSpPr>
          <p:spPr>
            <a:xfrm>
              <a:off x="8080423" y="1420254"/>
              <a:ext cx="3925270" cy="667859"/>
            </a:xfrm>
            <a:prstGeom prst="roundRect">
              <a:avLst>
                <a:gd name="adj" fmla="val 50000"/>
              </a:avLst>
            </a:prstGeom>
            <a:noFill/>
            <a:ln w="25400" cap="flat" cmpd="sng" algn="ctr">
              <a:solidFill>
                <a:srgbClr val="316694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36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8196876" y="1417728"/>
              <a:ext cx="3692363" cy="600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828800">
                <a:defRPr/>
              </a:pPr>
              <a:r>
                <a:rPr lang="en-US" sz="3600" kern="0" dirty="0">
                  <a:solidFill>
                    <a:srgbClr val="565656"/>
                  </a:solidFill>
                  <a:latin typeface="Calibri"/>
                </a:rPr>
                <a:t>As you gain experience, buy bigger with an acquisition strategy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481610" y="2840508"/>
            <a:ext cx="7850540" cy="1335718"/>
            <a:chOff x="240805" y="1420254"/>
            <a:chExt cx="3925270" cy="667859"/>
          </a:xfrm>
        </p:grpSpPr>
        <p:sp>
          <p:nvSpPr>
            <p:cNvPr id="122" name="Rounded Rectangle 121"/>
            <p:cNvSpPr/>
            <p:nvPr/>
          </p:nvSpPr>
          <p:spPr>
            <a:xfrm>
              <a:off x="240805" y="1420254"/>
              <a:ext cx="3925270" cy="667859"/>
            </a:xfrm>
            <a:prstGeom prst="roundRect">
              <a:avLst>
                <a:gd name="adj" fmla="val 50000"/>
              </a:avLst>
            </a:prstGeom>
            <a:noFill/>
            <a:ln w="25400" cap="flat" cmpd="sng" algn="ctr">
              <a:solidFill>
                <a:srgbClr val="8AD044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36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357258" y="1547061"/>
              <a:ext cx="3692363" cy="3231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828800">
                <a:defRPr/>
              </a:pPr>
              <a:r>
                <a:rPr lang="en-US" sz="3600" kern="0" dirty="0">
                  <a:solidFill>
                    <a:srgbClr val="565656"/>
                  </a:solidFill>
                  <a:latin typeface="Calibri"/>
                </a:rPr>
                <a:t>First time buyers should buy small</a:t>
              </a:r>
            </a:p>
          </p:txBody>
        </p:sp>
      </p:grpSp>
      <p:sp>
        <p:nvSpPr>
          <p:cNvPr id="125" name="Oval 124"/>
          <p:cNvSpPr/>
          <p:nvPr/>
        </p:nvSpPr>
        <p:spPr>
          <a:xfrm>
            <a:off x="5576295" y="5650937"/>
            <a:ext cx="1364922" cy="1364922"/>
          </a:xfrm>
          <a:prstGeom prst="ellipse">
            <a:avLst/>
          </a:prstGeom>
          <a:solidFill>
            <a:srgbClr val="6AAB2B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828800">
              <a:defRPr/>
            </a:pPr>
            <a:endParaRPr lang="en-US" sz="6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6" name="Freeform 171"/>
          <p:cNvSpPr>
            <a:spLocks noEditPoints="1"/>
          </p:cNvSpPr>
          <p:nvPr/>
        </p:nvSpPr>
        <p:spPr bwMode="auto">
          <a:xfrm>
            <a:off x="5827089" y="5953108"/>
            <a:ext cx="902562" cy="682648"/>
          </a:xfrm>
          <a:custGeom>
            <a:avLst/>
            <a:gdLst>
              <a:gd name="T0" fmla="*/ 80 w 232"/>
              <a:gd name="T1" fmla="*/ 40 h 176"/>
              <a:gd name="T2" fmla="*/ 48 w 232"/>
              <a:gd name="T3" fmla="*/ 95 h 176"/>
              <a:gd name="T4" fmla="*/ 47 w 232"/>
              <a:gd name="T5" fmla="*/ 101 h 176"/>
              <a:gd name="T6" fmla="*/ 56 w 232"/>
              <a:gd name="T7" fmla="*/ 105 h 176"/>
              <a:gd name="T8" fmla="*/ 48 w 232"/>
              <a:gd name="T9" fmla="*/ 95 h 176"/>
              <a:gd name="T10" fmla="*/ 66 w 232"/>
              <a:gd name="T11" fmla="*/ 125 h 176"/>
              <a:gd name="T12" fmla="*/ 74 w 232"/>
              <a:gd name="T13" fmla="*/ 137 h 176"/>
              <a:gd name="T14" fmla="*/ 75 w 232"/>
              <a:gd name="T15" fmla="*/ 129 h 176"/>
              <a:gd name="T16" fmla="*/ 101 w 232"/>
              <a:gd name="T17" fmla="*/ 0 h 176"/>
              <a:gd name="T18" fmla="*/ 41 w 232"/>
              <a:gd name="T19" fmla="*/ 12 h 176"/>
              <a:gd name="T20" fmla="*/ 79 w 232"/>
              <a:gd name="T21" fmla="*/ 36 h 176"/>
              <a:gd name="T22" fmla="*/ 96 w 232"/>
              <a:gd name="T23" fmla="*/ 131 h 176"/>
              <a:gd name="T24" fmla="*/ 97 w 232"/>
              <a:gd name="T25" fmla="*/ 112 h 176"/>
              <a:gd name="T26" fmla="*/ 104 w 232"/>
              <a:gd name="T27" fmla="*/ 85 h 176"/>
              <a:gd name="T28" fmla="*/ 44 w 232"/>
              <a:gd name="T29" fmla="*/ 58 h 176"/>
              <a:gd name="T30" fmla="*/ 109 w 232"/>
              <a:gd name="T31" fmla="*/ 165 h 176"/>
              <a:gd name="T32" fmla="*/ 89 w 232"/>
              <a:gd name="T33" fmla="*/ 138 h 176"/>
              <a:gd name="T34" fmla="*/ 77 w 232"/>
              <a:gd name="T35" fmla="*/ 151 h 176"/>
              <a:gd name="T36" fmla="*/ 66 w 232"/>
              <a:gd name="T37" fmla="*/ 160 h 176"/>
              <a:gd name="T38" fmla="*/ 43 w 232"/>
              <a:gd name="T39" fmla="*/ 151 h 176"/>
              <a:gd name="T40" fmla="*/ 43 w 232"/>
              <a:gd name="T41" fmla="*/ 137 h 176"/>
              <a:gd name="T42" fmla="*/ 50 w 232"/>
              <a:gd name="T43" fmla="*/ 120 h 176"/>
              <a:gd name="T44" fmla="*/ 36 w 232"/>
              <a:gd name="T45" fmla="*/ 111 h 176"/>
              <a:gd name="T46" fmla="*/ 34 w 232"/>
              <a:gd name="T47" fmla="*/ 93 h 176"/>
              <a:gd name="T48" fmla="*/ 45 w 232"/>
              <a:gd name="T49" fmla="*/ 81 h 176"/>
              <a:gd name="T50" fmla="*/ 56 w 232"/>
              <a:gd name="T51" fmla="*/ 72 h 176"/>
              <a:gd name="T52" fmla="*/ 76 w 232"/>
              <a:gd name="T53" fmla="*/ 81 h 176"/>
              <a:gd name="T54" fmla="*/ 82 w 232"/>
              <a:gd name="T55" fmla="*/ 98 h 176"/>
              <a:gd name="T56" fmla="*/ 66 w 232"/>
              <a:gd name="T57" fmla="*/ 93 h 176"/>
              <a:gd name="T58" fmla="*/ 78 w 232"/>
              <a:gd name="T59" fmla="*/ 112 h 176"/>
              <a:gd name="T60" fmla="*/ 89 w 232"/>
              <a:gd name="T61" fmla="*/ 124 h 176"/>
              <a:gd name="T62" fmla="*/ 232 w 232"/>
              <a:gd name="T63" fmla="*/ 101 h 176"/>
              <a:gd name="T64" fmla="*/ 231 w 232"/>
              <a:gd name="T65" fmla="*/ 95 h 176"/>
              <a:gd name="T66" fmla="*/ 190 w 232"/>
              <a:gd name="T67" fmla="*/ 60 h 176"/>
              <a:gd name="T68" fmla="*/ 104 w 232"/>
              <a:gd name="T69" fmla="*/ 92 h 176"/>
              <a:gd name="T70" fmla="*/ 103 w 232"/>
              <a:gd name="T71" fmla="*/ 116 h 176"/>
              <a:gd name="T72" fmla="*/ 101 w 232"/>
              <a:gd name="T73" fmla="*/ 136 h 176"/>
              <a:gd name="T74" fmla="*/ 141 w 232"/>
              <a:gd name="T75" fmla="*/ 174 h 176"/>
              <a:gd name="T76" fmla="*/ 229 w 232"/>
              <a:gd name="T77" fmla="*/ 138 h 176"/>
              <a:gd name="T78" fmla="*/ 226 w 232"/>
              <a:gd name="T79" fmla="*/ 121 h 176"/>
              <a:gd name="T80" fmla="*/ 226 w 232"/>
              <a:gd name="T81" fmla="*/ 84 h 176"/>
              <a:gd name="T82" fmla="*/ 201 w 232"/>
              <a:gd name="T83" fmla="*/ 96 h 176"/>
              <a:gd name="T84" fmla="*/ 150 w 232"/>
              <a:gd name="T85" fmla="*/ 83 h 176"/>
              <a:gd name="T86" fmla="*/ 117 w 232"/>
              <a:gd name="T87" fmla="*/ 93 h 176"/>
              <a:gd name="T88" fmla="*/ 173 w 232"/>
              <a:gd name="T89" fmla="*/ 161 h 176"/>
              <a:gd name="T90" fmla="*/ 104 w 232"/>
              <a:gd name="T91" fmla="*/ 138 h 176"/>
              <a:gd name="T92" fmla="*/ 181 w 232"/>
              <a:gd name="T93" fmla="*/ 146 h 176"/>
              <a:gd name="T94" fmla="*/ 145 w 232"/>
              <a:gd name="T95" fmla="*/ 148 h 176"/>
              <a:gd name="T96" fmla="*/ 106 w 232"/>
              <a:gd name="T97" fmla="*/ 118 h 176"/>
              <a:gd name="T98" fmla="*/ 182 w 232"/>
              <a:gd name="T99" fmla="*/ 125 h 176"/>
              <a:gd name="T100" fmla="*/ 146 w 232"/>
              <a:gd name="T101" fmla="*/ 127 h 176"/>
              <a:gd name="T102" fmla="*/ 107 w 232"/>
              <a:gd name="T103" fmla="*/ 95 h 176"/>
              <a:gd name="T104" fmla="*/ 182 w 232"/>
              <a:gd name="T105" fmla="*/ 104 h 176"/>
              <a:gd name="T106" fmla="*/ 191 w 232"/>
              <a:gd name="T107" fmla="*/ 63 h 176"/>
              <a:gd name="T108" fmla="*/ 168 w 232"/>
              <a:gd name="T109" fmla="*/ 75 h 176"/>
              <a:gd name="T110" fmla="*/ 226 w 232"/>
              <a:gd name="T111" fmla="*/ 125 h 176"/>
              <a:gd name="T112" fmla="*/ 229 w 232"/>
              <a:gd name="T113" fmla="*/ 113 h 176"/>
              <a:gd name="T114" fmla="*/ 227 w 232"/>
              <a:gd name="T115" fmla="*/ 10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32" h="176">
                <a:moveTo>
                  <a:pt x="44" y="53"/>
                </a:moveTo>
                <a:cubicBezTo>
                  <a:pt x="79" y="53"/>
                  <a:pt x="79" y="53"/>
                  <a:pt x="79" y="53"/>
                </a:cubicBezTo>
                <a:cubicBezTo>
                  <a:pt x="80" y="40"/>
                  <a:pt x="80" y="40"/>
                  <a:pt x="80" y="40"/>
                </a:cubicBezTo>
                <a:cubicBezTo>
                  <a:pt x="44" y="40"/>
                  <a:pt x="44" y="40"/>
                  <a:pt x="44" y="40"/>
                </a:cubicBezTo>
                <a:lnTo>
                  <a:pt x="44" y="53"/>
                </a:lnTo>
                <a:close/>
                <a:moveTo>
                  <a:pt x="48" y="95"/>
                </a:moveTo>
                <a:cubicBezTo>
                  <a:pt x="48" y="95"/>
                  <a:pt x="47" y="96"/>
                  <a:pt x="47" y="97"/>
                </a:cubicBezTo>
                <a:cubicBezTo>
                  <a:pt x="47" y="97"/>
                  <a:pt x="47" y="98"/>
                  <a:pt x="47" y="98"/>
                </a:cubicBezTo>
                <a:cubicBezTo>
                  <a:pt x="47" y="99"/>
                  <a:pt x="47" y="100"/>
                  <a:pt x="47" y="101"/>
                </a:cubicBezTo>
                <a:cubicBezTo>
                  <a:pt x="48" y="101"/>
                  <a:pt x="48" y="102"/>
                  <a:pt x="49" y="103"/>
                </a:cubicBezTo>
                <a:cubicBezTo>
                  <a:pt x="50" y="103"/>
                  <a:pt x="51" y="104"/>
                  <a:pt x="52" y="104"/>
                </a:cubicBezTo>
                <a:cubicBezTo>
                  <a:pt x="53" y="104"/>
                  <a:pt x="54" y="105"/>
                  <a:pt x="56" y="105"/>
                </a:cubicBezTo>
                <a:cubicBezTo>
                  <a:pt x="56" y="93"/>
                  <a:pt x="56" y="93"/>
                  <a:pt x="56" y="93"/>
                </a:cubicBezTo>
                <a:cubicBezTo>
                  <a:pt x="54" y="93"/>
                  <a:pt x="52" y="93"/>
                  <a:pt x="51" y="93"/>
                </a:cubicBezTo>
                <a:cubicBezTo>
                  <a:pt x="50" y="94"/>
                  <a:pt x="49" y="94"/>
                  <a:pt x="48" y="95"/>
                </a:cubicBezTo>
                <a:close/>
                <a:moveTo>
                  <a:pt x="73" y="128"/>
                </a:moveTo>
                <a:cubicBezTo>
                  <a:pt x="72" y="127"/>
                  <a:pt x="71" y="126"/>
                  <a:pt x="70" y="126"/>
                </a:cubicBezTo>
                <a:cubicBezTo>
                  <a:pt x="69" y="126"/>
                  <a:pt x="68" y="125"/>
                  <a:pt x="66" y="125"/>
                </a:cubicBezTo>
                <a:cubicBezTo>
                  <a:pt x="66" y="140"/>
                  <a:pt x="66" y="140"/>
                  <a:pt x="66" y="140"/>
                </a:cubicBezTo>
                <a:cubicBezTo>
                  <a:pt x="68" y="139"/>
                  <a:pt x="70" y="139"/>
                  <a:pt x="71" y="138"/>
                </a:cubicBezTo>
                <a:cubicBezTo>
                  <a:pt x="72" y="138"/>
                  <a:pt x="73" y="137"/>
                  <a:pt x="74" y="137"/>
                </a:cubicBezTo>
                <a:cubicBezTo>
                  <a:pt x="75" y="136"/>
                  <a:pt x="75" y="135"/>
                  <a:pt x="75" y="134"/>
                </a:cubicBezTo>
                <a:cubicBezTo>
                  <a:pt x="76" y="134"/>
                  <a:pt x="76" y="133"/>
                  <a:pt x="76" y="132"/>
                </a:cubicBezTo>
                <a:cubicBezTo>
                  <a:pt x="76" y="131"/>
                  <a:pt x="76" y="130"/>
                  <a:pt x="75" y="129"/>
                </a:cubicBezTo>
                <a:cubicBezTo>
                  <a:pt x="75" y="129"/>
                  <a:pt x="74" y="128"/>
                  <a:pt x="73" y="128"/>
                </a:cubicBezTo>
                <a:close/>
                <a:moveTo>
                  <a:pt x="79" y="36"/>
                </a:moveTo>
                <a:cubicBezTo>
                  <a:pt x="101" y="0"/>
                  <a:pt x="101" y="0"/>
                  <a:pt x="101" y="0"/>
                </a:cubicBezTo>
                <a:cubicBezTo>
                  <a:pt x="101" y="0"/>
                  <a:pt x="90" y="13"/>
                  <a:pt x="80" y="11"/>
                </a:cubicBezTo>
                <a:cubicBezTo>
                  <a:pt x="71" y="9"/>
                  <a:pt x="69" y="0"/>
                  <a:pt x="61" y="1"/>
                </a:cubicBezTo>
                <a:cubicBezTo>
                  <a:pt x="53" y="2"/>
                  <a:pt x="48" y="13"/>
                  <a:pt x="41" y="12"/>
                </a:cubicBezTo>
                <a:cubicBezTo>
                  <a:pt x="35" y="12"/>
                  <a:pt x="23" y="0"/>
                  <a:pt x="23" y="0"/>
                </a:cubicBezTo>
                <a:cubicBezTo>
                  <a:pt x="43" y="36"/>
                  <a:pt x="43" y="36"/>
                  <a:pt x="43" y="36"/>
                </a:cubicBezTo>
                <a:lnTo>
                  <a:pt x="79" y="36"/>
                </a:lnTo>
                <a:close/>
                <a:moveTo>
                  <a:pt x="95" y="151"/>
                </a:moveTo>
                <a:cubicBezTo>
                  <a:pt x="94" y="138"/>
                  <a:pt x="94" y="138"/>
                  <a:pt x="94" y="138"/>
                </a:cubicBezTo>
                <a:cubicBezTo>
                  <a:pt x="93" y="135"/>
                  <a:pt x="94" y="133"/>
                  <a:pt x="96" y="131"/>
                </a:cubicBezTo>
                <a:cubicBezTo>
                  <a:pt x="96" y="130"/>
                  <a:pt x="96" y="130"/>
                  <a:pt x="96" y="130"/>
                </a:cubicBezTo>
                <a:cubicBezTo>
                  <a:pt x="95" y="117"/>
                  <a:pt x="95" y="117"/>
                  <a:pt x="95" y="117"/>
                </a:cubicBezTo>
                <a:cubicBezTo>
                  <a:pt x="95" y="115"/>
                  <a:pt x="96" y="113"/>
                  <a:pt x="97" y="112"/>
                </a:cubicBezTo>
                <a:cubicBezTo>
                  <a:pt x="96" y="110"/>
                  <a:pt x="96" y="107"/>
                  <a:pt x="97" y="105"/>
                </a:cubicBezTo>
                <a:cubicBezTo>
                  <a:pt x="97" y="94"/>
                  <a:pt x="97" y="94"/>
                  <a:pt x="97" y="94"/>
                </a:cubicBezTo>
                <a:cubicBezTo>
                  <a:pt x="97" y="89"/>
                  <a:pt x="100" y="86"/>
                  <a:pt x="104" y="85"/>
                </a:cubicBezTo>
                <a:cubicBezTo>
                  <a:pt x="105" y="85"/>
                  <a:pt x="107" y="84"/>
                  <a:pt x="108" y="84"/>
                </a:cubicBezTo>
                <a:cubicBezTo>
                  <a:pt x="96" y="64"/>
                  <a:pt x="81" y="58"/>
                  <a:pt x="81" y="58"/>
                </a:cubicBezTo>
                <a:cubicBezTo>
                  <a:pt x="44" y="58"/>
                  <a:pt x="44" y="58"/>
                  <a:pt x="44" y="58"/>
                </a:cubicBezTo>
                <a:cubicBezTo>
                  <a:pt x="17" y="67"/>
                  <a:pt x="2" y="105"/>
                  <a:pt x="0" y="134"/>
                </a:cubicBezTo>
                <a:cubicBezTo>
                  <a:pt x="2" y="163"/>
                  <a:pt x="22" y="176"/>
                  <a:pt x="67" y="176"/>
                </a:cubicBezTo>
                <a:cubicBezTo>
                  <a:pt x="87" y="176"/>
                  <a:pt x="100" y="172"/>
                  <a:pt x="109" y="165"/>
                </a:cubicBezTo>
                <a:cubicBezTo>
                  <a:pt x="103" y="161"/>
                  <a:pt x="98" y="158"/>
                  <a:pt x="98" y="158"/>
                </a:cubicBezTo>
                <a:cubicBezTo>
                  <a:pt x="96" y="156"/>
                  <a:pt x="95" y="154"/>
                  <a:pt x="95" y="151"/>
                </a:cubicBezTo>
                <a:close/>
                <a:moveTo>
                  <a:pt x="89" y="138"/>
                </a:moveTo>
                <a:cubicBezTo>
                  <a:pt x="88" y="140"/>
                  <a:pt x="87" y="142"/>
                  <a:pt x="86" y="144"/>
                </a:cubicBezTo>
                <a:cubicBezTo>
                  <a:pt x="85" y="145"/>
                  <a:pt x="84" y="147"/>
                  <a:pt x="82" y="148"/>
                </a:cubicBezTo>
                <a:cubicBezTo>
                  <a:pt x="81" y="149"/>
                  <a:pt x="79" y="150"/>
                  <a:pt x="77" y="151"/>
                </a:cubicBezTo>
                <a:cubicBezTo>
                  <a:pt x="76" y="151"/>
                  <a:pt x="74" y="152"/>
                  <a:pt x="72" y="152"/>
                </a:cubicBezTo>
                <a:cubicBezTo>
                  <a:pt x="70" y="153"/>
                  <a:pt x="68" y="153"/>
                  <a:pt x="66" y="153"/>
                </a:cubicBezTo>
                <a:cubicBezTo>
                  <a:pt x="66" y="160"/>
                  <a:pt x="66" y="160"/>
                  <a:pt x="66" y="160"/>
                </a:cubicBezTo>
                <a:cubicBezTo>
                  <a:pt x="56" y="160"/>
                  <a:pt x="56" y="160"/>
                  <a:pt x="56" y="160"/>
                </a:cubicBezTo>
                <a:cubicBezTo>
                  <a:pt x="56" y="153"/>
                  <a:pt x="56" y="153"/>
                  <a:pt x="56" y="153"/>
                </a:cubicBezTo>
                <a:cubicBezTo>
                  <a:pt x="51" y="153"/>
                  <a:pt x="47" y="152"/>
                  <a:pt x="43" y="151"/>
                </a:cubicBezTo>
                <a:cubicBezTo>
                  <a:pt x="39" y="150"/>
                  <a:pt x="36" y="149"/>
                  <a:pt x="33" y="148"/>
                </a:cubicBezTo>
                <a:cubicBezTo>
                  <a:pt x="33" y="132"/>
                  <a:pt x="33" y="132"/>
                  <a:pt x="33" y="132"/>
                </a:cubicBezTo>
                <a:cubicBezTo>
                  <a:pt x="36" y="134"/>
                  <a:pt x="40" y="136"/>
                  <a:pt x="43" y="137"/>
                </a:cubicBezTo>
                <a:cubicBezTo>
                  <a:pt x="47" y="138"/>
                  <a:pt x="51" y="139"/>
                  <a:pt x="56" y="140"/>
                </a:cubicBezTo>
                <a:cubicBezTo>
                  <a:pt x="56" y="122"/>
                  <a:pt x="56" y="122"/>
                  <a:pt x="56" y="122"/>
                </a:cubicBezTo>
                <a:cubicBezTo>
                  <a:pt x="54" y="121"/>
                  <a:pt x="52" y="121"/>
                  <a:pt x="50" y="120"/>
                </a:cubicBezTo>
                <a:cubicBezTo>
                  <a:pt x="48" y="119"/>
                  <a:pt x="46" y="119"/>
                  <a:pt x="45" y="118"/>
                </a:cubicBezTo>
                <a:cubicBezTo>
                  <a:pt x="43" y="117"/>
                  <a:pt x="41" y="116"/>
                  <a:pt x="40" y="115"/>
                </a:cubicBezTo>
                <a:cubicBezTo>
                  <a:pt x="39" y="114"/>
                  <a:pt x="37" y="113"/>
                  <a:pt x="36" y="111"/>
                </a:cubicBezTo>
                <a:cubicBezTo>
                  <a:pt x="35" y="110"/>
                  <a:pt x="34" y="108"/>
                  <a:pt x="34" y="106"/>
                </a:cubicBezTo>
                <a:cubicBezTo>
                  <a:pt x="33" y="104"/>
                  <a:pt x="33" y="102"/>
                  <a:pt x="33" y="100"/>
                </a:cubicBezTo>
                <a:cubicBezTo>
                  <a:pt x="33" y="97"/>
                  <a:pt x="33" y="95"/>
                  <a:pt x="34" y="93"/>
                </a:cubicBezTo>
                <a:cubicBezTo>
                  <a:pt x="34" y="91"/>
                  <a:pt x="35" y="89"/>
                  <a:pt x="36" y="88"/>
                </a:cubicBezTo>
                <a:cubicBezTo>
                  <a:pt x="37" y="86"/>
                  <a:pt x="39" y="85"/>
                  <a:pt x="40" y="84"/>
                </a:cubicBezTo>
                <a:cubicBezTo>
                  <a:pt x="42" y="83"/>
                  <a:pt x="43" y="82"/>
                  <a:pt x="45" y="81"/>
                </a:cubicBezTo>
                <a:cubicBezTo>
                  <a:pt x="47" y="81"/>
                  <a:pt x="48" y="80"/>
                  <a:pt x="50" y="80"/>
                </a:cubicBezTo>
                <a:cubicBezTo>
                  <a:pt x="52" y="79"/>
                  <a:pt x="54" y="79"/>
                  <a:pt x="56" y="79"/>
                </a:cubicBezTo>
                <a:cubicBezTo>
                  <a:pt x="56" y="72"/>
                  <a:pt x="56" y="72"/>
                  <a:pt x="56" y="72"/>
                </a:cubicBezTo>
                <a:cubicBezTo>
                  <a:pt x="66" y="72"/>
                  <a:pt x="66" y="72"/>
                  <a:pt x="66" y="72"/>
                </a:cubicBezTo>
                <a:cubicBezTo>
                  <a:pt x="66" y="79"/>
                  <a:pt x="66" y="79"/>
                  <a:pt x="66" y="79"/>
                </a:cubicBezTo>
                <a:cubicBezTo>
                  <a:pt x="70" y="79"/>
                  <a:pt x="73" y="80"/>
                  <a:pt x="76" y="81"/>
                </a:cubicBezTo>
                <a:cubicBezTo>
                  <a:pt x="80" y="82"/>
                  <a:pt x="83" y="83"/>
                  <a:pt x="86" y="84"/>
                </a:cubicBezTo>
                <a:cubicBezTo>
                  <a:pt x="86" y="99"/>
                  <a:pt x="86" y="99"/>
                  <a:pt x="86" y="99"/>
                </a:cubicBezTo>
                <a:cubicBezTo>
                  <a:pt x="85" y="99"/>
                  <a:pt x="84" y="98"/>
                  <a:pt x="82" y="98"/>
                </a:cubicBezTo>
                <a:cubicBezTo>
                  <a:pt x="81" y="97"/>
                  <a:pt x="79" y="96"/>
                  <a:pt x="78" y="96"/>
                </a:cubicBezTo>
                <a:cubicBezTo>
                  <a:pt x="76" y="95"/>
                  <a:pt x="74" y="94"/>
                  <a:pt x="72" y="94"/>
                </a:cubicBezTo>
                <a:cubicBezTo>
                  <a:pt x="70" y="93"/>
                  <a:pt x="68" y="93"/>
                  <a:pt x="66" y="93"/>
                </a:cubicBezTo>
                <a:cubicBezTo>
                  <a:pt x="66" y="108"/>
                  <a:pt x="66" y="108"/>
                  <a:pt x="66" y="108"/>
                </a:cubicBezTo>
                <a:cubicBezTo>
                  <a:pt x="68" y="109"/>
                  <a:pt x="70" y="109"/>
                  <a:pt x="72" y="110"/>
                </a:cubicBezTo>
                <a:cubicBezTo>
                  <a:pt x="74" y="111"/>
                  <a:pt x="76" y="111"/>
                  <a:pt x="78" y="112"/>
                </a:cubicBezTo>
                <a:cubicBezTo>
                  <a:pt x="79" y="113"/>
                  <a:pt x="81" y="114"/>
                  <a:pt x="82" y="115"/>
                </a:cubicBezTo>
                <a:cubicBezTo>
                  <a:pt x="84" y="116"/>
                  <a:pt x="85" y="118"/>
                  <a:pt x="86" y="119"/>
                </a:cubicBezTo>
                <a:cubicBezTo>
                  <a:pt x="87" y="121"/>
                  <a:pt x="88" y="122"/>
                  <a:pt x="89" y="124"/>
                </a:cubicBezTo>
                <a:cubicBezTo>
                  <a:pt x="90" y="126"/>
                  <a:pt x="90" y="128"/>
                  <a:pt x="90" y="131"/>
                </a:cubicBezTo>
                <a:cubicBezTo>
                  <a:pt x="90" y="134"/>
                  <a:pt x="90" y="136"/>
                  <a:pt x="89" y="138"/>
                </a:cubicBezTo>
                <a:close/>
                <a:moveTo>
                  <a:pt x="232" y="101"/>
                </a:moveTo>
                <a:cubicBezTo>
                  <a:pt x="228" y="100"/>
                  <a:pt x="228" y="100"/>
                  <a:pt x="228" y="100"/>
                </a:cubicBezTo>
                <a:cubicBezTo>
                  <a:pt x="231" y="96"/>
                  <a:pt x="231" y="96"/>
                  <a:pt x="231" y="96"/>
                </a:cubicBezTo>
                <a:cubicBezTo>
                  <a:pt x="231" y="95"/>
                  <a:pt x="231" y="95"/>
                  <a:pt x="231" y="95"/>
                </a:cubicBezTo>
                <a:cubicBezTo>
                  <a:pt x="229" y="82"/>
                  <a:pt x="229" y="82"/>
                  <a:pt x="229" y="82"/>
                </a:cubicBezTo>
                <a:cubicBezTo>
                  <a:pt x="191" y="59"/>
                  <a:pt x="191" y="59"/>
                  <a:pt x="191" y="59"/>
                </a:cubicBezTo>
                <a:cubicBezTo>
                  <a:pt x="190" y="60"/>
                  <a:pt x="190" y="60"/>
                  <a:pt x="190" y="60"/>
                </a:cubicBezTo>
                <a:cubicBezTo>
                  <a:pt x="190" y="60"/>
                  <a:pt x="180" y="66"/>
                  <a:pt x="165" y="73"/>
                </a:cubicBezTo>
                <a:cubicBezTo>
                  <a:pt x="149" y="80"/>
                  <a:pt x="128" y="88"/>
                  <a:pt x="105" y="92"/>
                </a:cubicBezTo>
                <a:cubicBezTo>
                  <a:pt x="104" y="92"/>
                  <a:pt x="104" y="92"/>
                  <a:pt x="104" y="92"/>
                </a:cubicBezTo>
                <a:cubicBezTo>
                  <a:pt x="104" y="108"/>
                  <a:pt x="104" y="108"/>
                  <a:pt x="104" y="108"/>
                </a:cubicBezTo>
                <a:cubicBezTo>
                  <a:pt x="109" y="113"/>
                  <a:pt x="109" y="113"/>
                  <a:pt x="109" y="113"/>
                </a:cubicBezTo>
                <a:cubicBezTo>
                  <a:pt x="103" y="116"/>
                  <a:pt x="103" y="116"/>
                  <a:pt x="103" y="116"/>
                </a:cubicBezTo>
                <a:cubicBezTo>
                  <a:pt x="103" y="130"/>
                  <a:pt x="103" y="130"/>
                  <a:pt x="103" y="130"/>
                </a:cubicBezTo>
                <a:cubicBezTo>
                  <a:pt x="108" y="133"/>
                  <a:pt x="108" y="133"/>
                  <a:pt x="108" y="133"/>
                </a:cubicBezTo>
                <a:cubicBezTo>
                  <a:pt x="101" y="136"/>
                  <a:pt x="101" y="136"/>
                  <a:pt x="101" y="136"/>
                </a:cubicBezTo>
                <a:cubicBezTo>
                  <a:pt x="102" y="152"/>
                  <a:pt x="102" y="152"/>
                  <a:pt x="102" y="152"/>
                </a:cubicBezTo>
                <a:cubicBezTo>
                  <a:pt x="103" y="152"/>
                  <a:pt x="103" y="152"/>
                  <a:pt x="103" y="152"/>
                </a:cubicBezTo>
                <a:cubicBezTo>
                  <a:pt x="103" y="152"/>
                  <a:pt x="122" y="167"/>
                  <a:pt x="141" y="174"/>
                </a:cubicBezTo>
                <a:cubicBezTo>
                  <a:pt x="141" y="174"/>
                  <a:pt x="141" y="174"/>
                  <a:pt x="141" y="174"/>
                </a:cubicBezTo>
                <a:cubicBezTo>
                  <a:pt x="142" y="174"/>
                  <a:pt x="142" y="174"/>
                  <a:pt x="142" y="174"/>
                </a:cubicBezTo>
                <a:cubicBezTo>
                  <a:pt x="142" y="174"/>
                  <a:pt x="199" y="161"/>
                  <a:pt x="229" y="138"/>
                </a:cubicBezTo>
                <a:cubicBezTo>
                  <a:pt x="230" y="137"/>
                  <a:pt x="230" y="137"/>
                  <a:pt x="230" y="137"/>
                </a:cubicBezTo>
                <a:cubicBezTo>
                  <a:pt x="229" y="122"/>
                  <a:pt x="229" y="122"/>
                  <a:pt x="229" y="122"/>
                </a:cubicBezTo>
                <a:cubicBezTo>
                  <a:pt x="226" y="121"/>
                  <a:pt x="226" y="121"/>
                  <a:pt x="226" y="121"/>
                </a:cubicBezTo>
                <a:cubicBezTo>
                  <a:pt x="232" y="116"/>
                  <a:pt x="232" y="116"/>
                  <a:pt x="232" y="116"/>
                </a:cubicBezTo>
                <a:lnTo>
                  <a:pt x="232" y="101"/>
                </a:lnTo>
                <a:close/>
                <a:moveTo>
                  <a:pt x="226" y="84"/>
                </a:moveTo>
                <a:cubicBezTo>
                  <a:pt x="227" y="94"/>
                  <a:pt x="227" y="94"/>
                  <a:pt x="227" y="94"/>
                </a:cubicBezTo>
                <a:cubicBezTo>
                  <a:pt x="219" y="99"/>
                  <a:pt x="210" y="103"/>
                  <a:pt x="201" y="107"/>
                </a:cubicBezTo>
                <a:cubicBezTo>
                  <a:pt x="201" y="96"/>
                  <a:pt x="201" y="96"/>
                  <a:pt x="201" y="96"/>
                </a:cubicBezTo>
                <a:cubicBezTo>
                  <a:pt x="213" y="90"/>
                  <a:pt x="222" y="85"/>
                  <a:pt x="225" y="83"/>
                </a:cubicBezTo>
                <a:lnTo>
                  <a:pt x="226" y="84"/>
                </a:lnTo>
                <a:close/>
                <a:moveTo>
                  <a:pt x="150" y="83"/>
                </a:moveTo>
                <a:cubicBezTo>
                  <a:pt x="179" y="100"/>
                  <a:pt x="179" y="100"/>
                  <a:pt x="179" y="100"/>
                </a:cubicBezTo>
                <a:cubicBezTo>
                  <a:pt x="162" y="106"/>
                  <a:pt x="147" y="110"/>
                  <a:pt x="147" y="110"/>
                </a:cubicBezTo>
                <a:cubicBezTo>
                  <a:pt x="135" y="106"/>
                  <a:pt x="122" y="97"/>
                  <a:pt x="117" y="93"/>
                </a:cubicBezTo>
                <a:cubicBezTo>
                  <a:pt x="129" y="90"/>
                  <a:pt x="140" y="87"/>
                  <a:pt x="150" y="83"/>
                </a:cubicBezTo>
                <a:close/>
                <a:moveTo>
                  <a:pt x="181" y="158"/>
                </a:moveTo>
                <a:cubicBezTo>
                  <a:pt x="178" y="159"/>
                  <a:pt x="176" y="160"/>
                  <a:pt x="173" y="161"/>
                </a:cubicBezTo>
                <a:cubicBezTo>
                  <a:pt x="157" y="166"/>
                  <a:pt x="144" y="169"/>
                  <a:pt x="141" y="170"/>
                </a:cubicBezTo>
                <a:cubicBezTo>
                  <a:pt x="125" y="164"/>
                  <a:pt x="109" y="152"/>
                  <a:pt x="105" y="150"/>
                </a:cubicBezTo>
                <a:cubicBezTo>
                  <a:pt x="104" y="138"/>
                  <a:pt x="104" y="138"/>
                  <a:pt x="104" y="138"/>
                </a:cubicBezTo>
                <a:cubicBezTo>
                  <a:pt x="106" y="138"/>
                  <a:pt x="106" y="138"/>
                  <a:pt x="106" y="138"/>
                </a:cubicBezTo>
                <a:cubicBezTo>
                  <a:pt x="120" y="148"/>
                  <a:pt x="144" y="157"/>
                  <a:pt x="144" y="157"/>
                </a:cubicBezTo>
                <a:cubicBezTo>
                  <a:pt x="157" y="155"/>
                  <a:pt x="170" y="151"/>
                  <a:pt x="181" y="146"/>
                </a:cubicBezTo>
                <a:lnTo>
                  <a:pt x="181" y="158"/>
                </a:lnTo>
                <a:close/>
                <a:moveTo>
                  <a:pt x="181" y="135"/>
                </a:moveTo>
                <a:cubicBezTo>
                  <a:pt x="161" y="143"/>
                  <a:pt x="145" y="148"/>
                  <a:pt x="145" y="148"/>
                </a:cubicBezTo>
                <a:cubicBezTo>
                  <a:pt x="139" y="147"/>
                  <a:pt x="119" y="136"/>
                  <a:pt x="110" y="130"/>
                </a:cubicBezTo>
                <a:cubicBezTo>
                  <a:pt x="107" y="128"/>
                  <a:pt x="107" y="128"/>
                  <a:pt x="107" y="128"/>
                </a:cubicBezTo>
                <a:cubicBezTo>
                  <a:pt x="106" y="118"/>
                  <a:pt x="106" y="118"/>
                  <a:pt x="106" y="118"/>
                </a:cubicBezTo>
                <a:cubicBezTo>
                  <a:pt x="108" y="117"/>
                  <a:pt x="108" y="117"/>
                  <a:pt x="108" y="117"/>
                </a:cubicBezTo>
                <a:cubicBezTo>
                  <a:pt x="121" y="127"/>
                  <a:pt x="144" y="137"/>
                  <a:pt x="144" y="137"/>
                </a:cubicBezTo>
                <a:cubicBezTo>
                  <a:pt x="157" y="134"/>
                  <a:pt x="170" y="130"/>
                  <a:pt x="182" y="125"/>
                </a:cubicBezTo>
                <a:lnTo>
                  <a:pt x="181" y="135"/>
                </a:lnTo>
                <a:close/>
                <a:moveTo>
                  <a:pt x="182" y="115"/>
                </a:moveTo>
                <a:cubicBezTo>
                  <a:pt x="162" y="122"/>
                  <a:pt x="146" y="127"/>
                  <a:pt x="146" y="127"/>
                </a:cubicBezTo>
                <a:cubicBezTo>
                  <a:pt x="137" y="124"/>
                  <a:pt x="115" y="110"/>
                  <a:pt x="108" y="107"/>
                </a:cubicBezTo>
                <a:cubicBezTo>
                  <a:pt x="108" y="106"/>
                  <a:pt x="108" y="106"/>
                  <a:pt x="108" y="106"/>
                </a:cubicBezTo>
                <a:cubicBezTo>
                  <a:pt x="107" y="95"/>
                  <a:pt x="107" y="95"/>
                  <a:pt x="107" y="95"/>
                </a:cubicBezTo>
                <a:cubicBezTo>
                  <a:pt x="108" y="95"/>
                  <a:pt x="109" y="95"/>
                  <a:pt x="110" y="95"/>
                </a:cubicBezTo>
                <a:cubicBezTo>
                  <a:pt x="126" y="106"/>
                  <a:pt x="146" y="116"/>
                  <a:pt x="146" y="116"/>
                </a:cubicBezTo>
                <a:cubicBezTo>
                  <a:pt x="156" y="114"/>
                  <a:pt x="170" y="109"/>
                  <a:pt x="182" y="104"/>
                </a:cubicBezTo>
                <a:lnTo>
                  <a:pt x="182" y="115"/>
                </a:lnTo>
                <a:close/>
                <a:moveTo>
                  <a:pt x="168" y="75"/>
                </a:moveTo>
                <a:cubicBezTo>
                  <a:pt x="180" y="70"/>
                  <a:pt x="188" y="65"/>
                  <a:pt x="191" y="63"/>
                </a:cubicBezTo>
                <a:cubicBezTo>
                  <a:pt x="220" y="80"/>
                  <a:pt x="220" y="80"/>
                  <a:pt x="220" y="80"/>
                </a:cubicBezTo>
                <a:cubicBezTo>
                  <a:pt x="214" y="84"/>
                  <a:pt x="206" y="89"/>
                  <a:pt x="197" y="93"/>
                </a:cubicBezTo>
                <a:lnTo>
                  <a:pt x="168" y="75"/>
                </a:lnTo>
                <a:close/>
                <a:moveTo>
                  <a:pt x="200" y="151"/>
                </a:moveTo>
                <a:cubicBezTo>
                  <a:pt x="200" y="138"/>
                  <a:pt x="200" y="138"/>
                  <a:pt x="200" y="138"/>
                </a:cubicBezTo>
                <a:cubicBezTo>
                  <a:pt x="213" y="132"/>
                  <a:pt x="222" y="127"/>
                  <a:pt x="226" y="125"/>
                </a:cubicBezTo>
                <a:cubicBezTo>
                  <a:pt x="226" y="136"/>
                  <a:pt x="226" y="136"/>
                  <a:pt x="226" y="136"/>
                </a:cubicBezTo>
                <a:cubicBezTo>
                  <a:pt x="219" y="141"/>
                  <a:pt x="209" y="146"/>
                  <a:pt x="200" y="151"/>
                </a:cubicBezTo>
                <a:close/>
                <a:moveTo>
                  <a:pt x="229" y="113"/>
                </a:moveTo>
                <a:cubicBezTo>
                  <a:pt x="220" y="118"/>
                  <a:pt x="210" y="123"/>
                  <a:pt x="200" y="127"/>
                </a:cubicBezTo>
                <a:cubicBezTo>
                  <a:pt x="200" y="117"/>
                  <a:pt x="200" y="117"/>
                  <a:pt x="200" y="117"/>
                </a:cubicBezTo>
                <a:cubicBezTo>
                  <a:pt x="213" y="111"/>
                  <a:pt x="223" y="106"/>
                  <a:pt x="227" y="104"/>
                </a:cubicBezTo>
                <a:cubicBezTo>
                  <a:pt x="229" y="104"/>
                  <a:pt x="229" y="104"/>
                  <a:pt x="229" y="104"/>
                </a:cubicBezTo>
                <a:lnTo>
                  <a:pt x="229" y="113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5576295" y="7702407"/>
            <a:ext cx="1364922" cy="1364922"/>
            <a:chOff x="2788147" y="3851203"/>
            <a:chExt cx="682461" cy="682461"/>
          </a:xfrm>
        </p:grpSpPr>
        <p:sp>
          <p:nvSpPr>
            <p:cNvPr id="128" name="Oval 127"/>
            <p:cNvSpPr/>
            <p:nvPr/>
          </p:nvSpPr>
          <p:spPr>
            <a:xfrm>
              <a:off x="2788147" y="3851203"/>
              <a:ext cx="682461" cy="682461"/>
            </a:xfrm>
            <a:prstGeom prst="ellipse">
              <a:avLst/>
            </a:prstGeom>
            <a:solidFill>
              <a:srgbClr val="6AAB2B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129" name="Group 128"/>
            <p:cNvGrpSpPr/>
            <p:nvPr/>
          </p:nvGrpSpPr>
          <p:grpSpPr>
            <a:xfrm flipH="1">
              <a:off x="2909472" y="3994884"/>
              <a:ext cx="443264" cy="382959"/>
              <a:chOff x="10610850" y="8362950"/>
              <a:chExt cx="1762126" cy="1512888"/>
            </a:xfrm>
            <a:solidFill>
              <a:sysClr val="window" lastClr="FFFFFF"/>
            </a:solidFill>
          </p:grpSpPr>
          <p:sp>
            <p:nvSpPr>
              <p:cNvPr id="130" name="Freeform 379"/>
              <p:cNvSpPr>
                <a:spLocks noEditPoints="1"/>
              </p:cNvSpPr>
              <p:nvPr/>
            </p:nvSpPr>
            <p:spPr bwMode="auto">
              <a:xfrm>
                <a:off x="10610850" y="9625013"/>
                <a:ext cx="252413" cy="250825"/>
              </a:xfrm>
              <a:custGeom>
                <a:avLst/>
                <a:gdLst>
                  <a:gd name="T0" fmla="*/ 58 w 67"/>
                  <a:gd name="T1" fmla="*/ 0 h 66"/>
                  <a:gd name="T2" fmla="*/ 8 w 67"/>
                  <a:gd name="T3" fmla="*/ 0 h 66"/>
                  <a:gd name="T4" fmla="*/ 2 w 67"/>
                  <a:gd name="T5" fmla="*/ 2 h 66"/>
                  <a:gd name="T6" fmla="*/ 0 w 67"/>
                  <a:gd name="T7" fmla="*/ 8 h 66"/>
                  <a:gd name="T8" fmla="*/ 0 w 67"/>
                  <a:gd name="T9" fmla="*/ 58 h 66"/>
                  <a:gd name="T10" fmla="*/ 2 w 67"/>
                  <a:gd name="T11" fmla="*/ 64 h 66"/>
                  <a:gd name="T12" fmla="*/ 8 w 67"/>
                  <a:gd name="T13" fmla="*/ 66 h 66"/>
                  <a:gd name="T14" fmla="*/ 58 w 67"/>
                  <a:gd name="T15" fmla="*/ 66 h 66"/>
                  <a:gd name="T16" fmla="*/ 64 w 67"/>
                  <a:gd name="T17" fmla="*/ 64 h 66"/>
                  <a:gd name="T18" fmla="*/ 67 w 67"/>
                  <a:gd name="T19" fmla="*/ 58 h 66"/>
                  <a:gd name="T20" fmla="*/ 67 w 67"/>
                  <a:gd name="T21" fmla="*/ 8 h 66"/>
                  <a:gd name="T22" fmla="*/ 64 w 67"/>
                  <a:gd name="T23" fmla="*/ 2 h 66"/>
                  <a:gd name="T24" fmla="*/ 58 w 67"/>
                  <a:gd name="T25" fmla="*/ 0 h 66"/>
                  <a:gd name="T26" fmla="*/ 58 w 67"/>
                  <a:gd name="T27" fmla="*/ 0 h 66"/>
                  <a:gd name="T28" fmla="*/ 58 w 67"/>
                  <a:gd name="T2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7" h="66">
                    <a:moveTo>
                      <a:pt x="5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6" y="0"/>
                      <a:pt x="4" y="0"/>
                      <a:pt x="2" y="2"/>
                    </a:cubicBezTo>
                    <a:cubicBezTo>
                      <a:pt x="1" y="4"/>
                      <a:pt x="0" y="6"/>
                      <a:pt x="0" y="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1"/>
                      <a:pt x="1" y="63"/>
                      <a:pt x="2" y="64"/>
                    </a:cubicBezTo>
                    <a:cubicBezTo>
                      <a:pt x="4" y="66"/>
                      <a:pt x="6" y="66"/>
                      <a:pt x="8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61" y="66"/>
                      <a:pt x="63" y="66"/>
                      <a:pt x="64" y="64"/>
                    </a:cubicBezTo>
                    <a:cubicBezTo>
                      <a:pt x="66" y="63"/>
                      <a:pt x="67" y="61"/>
                      <a:pt x="67" y="58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6"/>
                      <a:pt x="66" y="4"/>
                      <a:pt x="64" y="2"/>
                    </a:cubicBezTo>
                    <a:cubicBezTo>
                      <a:pt x="63" y="0"/>
                      <a:pt x="61" y="0"/>
                      <a:pt x="58" y="0"/>
                    </a:cubicBezTo>
                    <a:close/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2400" kern="0">
                  <a:solidFill>
                    <a:prstClr val="black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31" name="Freeform 380"/>
              <p:cNvSpPr>
                <a:spLocks noEditPoints="1"/>
              </p:cNvSpPr>
              <p:nvPr/>
            </p:nvSpPr>
            <p:spPr bwMode="auto">
              <a:xfrm>
                <a:off x="11364913" y="9247188"/>
                <a:ext cx="254000" cy="628650"/>
              </a:xfrm>
              <a:custGeom>
                <a:avLst/>
                <a:gdLst>
                  <a:gd name="T0" fmla="*/ 59 w 67"/>
                  <a:gd name="T1" fmla="*/ 0 h 166"/>
                  <a:gd name="T2" fmla="*/ 9 w 67"/>
                  <a:gd name="T3" fmla="*/ 0 h 166"/>
                  <a:gd name="T4" fmla="*/ 3 w 67"/>
                  <a:gd name="T5" fmla="*/ 2 h 166"/>
                  <a:gd name="T6" fmla="*/ 0 w 67"/>
                  <a:gd name="T7" fmla="*/ 8 h 166"/>
                  <a:gd name="T8" fmla="*/ 0 w 67"/>
                  <a:gd name="T9" fmla="*/ 158 h 166"/>
                  <a:gd name="T10" fmla="*/ 3 w 67"/>
                  <a:gd name="T11" fmla="*/ 164 h 166"/>
                  <a:gd name="T12" fmla="*/ 9 w 67"/>
                  <a:gd name="T13" fmla="*/ 166 h 166"/>
                  <a:gd name="T14" fmla="*/ 59 w 67"/>
                  <a:gd name="T15" fmla="*/ 166 h 166"/>
                  <a:gd name="T16" fmla="*/ 65 w 67"/>
                  <a:gd name="T17" fmla="*/ 164 h 166"/>
                  <a:gd name="T18" fmla="*/ 67 w 67"/>
                  <a:gd name="T19" fmla="*/ 158 h 166"/>
                  <a:gd name="T20" fmla="*/ 67 w 67"/>
                  <a:gd name="T21" fmla="*/ 8 h 166"/>
                  <a:gd name="T22" fmla="*/ 65 w 67"/>
                  <a:gd name="T23" fmla="*/ 2 h 166"/>
                  <a:gd name="T24" fmla="*/ 59 w 67"/>
                  <a:gd name="T25" fmla="*/ 0 h 166"/>
                  <a:gd name="T26" fmla="*/ 59 w 67"/>
                  <a:gd name="T27" fmla="*/ 0 h 166"/>
                  <a:gd name="T28" fmla="*/ 59 w 67"/>
                  <a:gd name="T29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7" h="166">
                    <a:moveTo>
                      <a:pt x="59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4" y="0"/>
                      <a:pt x="3" y="2"/>
                    </a:cubicBezTo>
                    <a:cubicBezTo>
                      <a:pt x="1" y="3"/>
                      <a:pt x="0" y="5"/>
                      <a:pt x="0" y="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61"/>
                      <a:pt x="1" y="163"/>
                      <a:pt x="3" y="164"/>
                    </a:cubicBezTo>
                    <a:cubicBezTo>
                      <a:pt x="4" y="166"/>
                      <a:pt x="6" y="166"/>
                      <a:pt x="9" y="166"/>
                    </a:cubicBezTo>
                    <a:cubicBezTo>
                      <a:pt x="59" y="166"/>
                      <a:pt x="59" y="166"/>
                      <a:pt x="59" y="166"/>
                    </a:cubicBezTo>
                    <a:cubicBezTo>
                      <a:pt x="61" y="166"/>
                      <a:pt x="63" y="166"/>
                      <a:pt x="65" y="164"/>
                    </a:cubicBezTo>
                    <a:cubicBezTo>
                      <a:pt x="66" y="163"/>
                      <a:pt x="67" y="161"/>
                      <a:pt x="67" y="158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5"/>
                      <a:pt x="66" y="3"/>
                      <a:pt x="65" y="2"/>
                    </a:cubicBezTo>
                    <a:cubicBezTo>
                      <a:pt x="63" y="0"/>
                      <a:pt x="61" y="0"/>
                      <a:pt x="59" y="0"/>
                    </a:cubicBezTo>
                    <a:close/>
                    <a:moveTo>
                      <a:pt x="59" y="0"/>
                    </a:moveTo>
                    <a:cubicBezTo>
                      <a:pt x="59" y="0"/>
                      <a:pt x="59" y="0"/>
                      <a:pt x="5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2400" kern="0">
                  <a:solidFill>
                    <a:prstClr val="black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32" name="Freeform 381"/>
              <p:cNvSpPr>
                <a:spLocks noEditPoints="1"/>
              </p:cNvSpPr>
              <p:nvPr/>
            </p:nvSpPr>
            <p:spPr bwMode="auto">
              <a:xfrm>
                <a:off x="10987088" y="9496425"/>
                <a:ext cx="254000" cy="379413"/>
              </a:xfrm>
              <a:custGeom>
                <a:avLst/>
                <a:gdLst>
                  <a:gd name="T0" fmla="*/ 59 w 67"/>
                  <a:gd name="T1" fmla="*/ 0 h 100"/>
                  <a:gd name="T2" fmla="*/ 8 w 67"/>
                  <a:gd name="T3" fmla="*/ 0 h 100"/>
                  <a:gd name="T4" fmla="*/ 2 w 67"/>
                  <a:gd name="T5" fmla="*/ 3 h 100"/>
                  <a:gd name="T6" fmla="*/ 0 w 67"/>
                  <a:gd name="T7" fmla="*/ 9 h 100"/>
                  <a:gd name="T8" fmla="*/ 0 w 67"/>
                  <a:gd name="T9" fmla="*/ 92 h 100"/>
                  <a:gd name="T10" fmla="*/ 2 w 67"/>
                  <a:gd name="T11" fmla="*/ 98 h 100"/>
                  <a:gd name="T12" fmla="*/ 8 w 67"/>
                  <a:gd name="T13" fmla="*/ 100 h 100"/>
                  <a:gd name="T14" fmla="*/ 59 w 67"/>
                  <a:gd name="T15" fmla="*/ 100 h 100"/>
                  <a:gd name="T16" fmla="*/ 65 w 67"/>
                  <a:gd name="T17" fmla="*/ 98 h 100"/>
                  <a:gd name="T18" fmla="*/ 67 w 67"/>
                  <a:gd name="T19" fmla="*/ 92 h 100"/>
                  <a:gd name="T20" fmla="*/ 67 w 67"/>
                  <a:gd name="T21" fmla="*/ 9 h 100"/>
                  <a:gd name="T22" fmla="*/ 65 w 67"/>
                  <a:gd name="T23" fmla="*/ 3 h 100"/>
                  <a:gd name="T24" fmla="*/ 59 w 67"/>
                  <a:gd name="T25" fmla="*/ 0 h 100"/>
                  <a:gd name="T26" fmla="*/ 59 w 67"/>
                  <a:gd name="T27" fmla="*/ 0 h 100"/>
                  <a:gd name="T28" fmla="*/ 59 w 67"/>
                  <a:gd name="T2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7" h="100">
                    <a:moveTo>
                      <a:pt x="59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6" y="0"/>
                      <a:pt x="4" y="1"/>
                      <a:pt x="2" y="3"/>
                    </a:cubicBezTo>
                    <a:cubicBezTo>
                      <a:pt x="1" y="4"/>
                      <a:pt x="0" y="6"/>
                      <a:pt x="0" y="9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95"/>
                      <a:pt x="1" y="97"/>
                      <a:pt x="2" y="98"/>
                    </a:cubicBezTo>
                    <a:cubicBezTo>
                      <a:pt x="4" y="100"/>
                      <a:pt x="6" y="100"/>
                      <a:pt x="8" y="100"/>
                    </a:cubicBezTo>
                    <a:cubicBezTo>
                      <a:pt x="59" y="100"/>
                      <a:pt x="59" y="100"/>
                      <a:pt x="59" y="100"/>
                    </a:cubicBezTo>
                    <a:cubicBezTo>
                      <a:pt x="61" y="100"/>
                      <a:pt x="63" y="100"/>
                      <a:pt x="65" y="98"/>
                    </a:cubicBezTo>
                    <a:cubicBezTo>
                      <a:pt x="66" y="97"/>
                      <a:pt x="67" y="95"/>
                      <a:pt x="67" y="92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6"/>
                      <a:pt x="66" y="4"/>
                      <a:pt x="65" y="3"/>
                    </a:cubicBezTo>
                    <a:cubicBezTo>
                      <a:pt x="63" y="1"/>
                      <a:pt x="61" y="0"/>
                      <a:pt x="59" y="0"/>
                    </a:cubicBezTo>
                    <a:close/>
                    <a:moveTo>
                      <a:pt x="59" y="0"/>
                    </a:moveTo>
                    <a:cubicBezTo>
                      <a:pt x="59" y="0"/>
                      <a:pt x="59" y="0"/>
                      <a:pt x="5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2400" kern="0">
                  <a:solidFill>
                    <a:prstClr val="black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33" name="Freeform 382"/>
              <p:cNvSpPr>
                <a:spLocks noEditPoints="1"/>
              </p:cNvSpPr>
              <p:nvPr/>
            </p:nvSpPr>
            <p:spPr bwMode="auto">
              <a:xfrm>
                <a:off x="11742738" y="8866188"/>
                <a:ext cx="252413" cy="1009650"/>
              </a:xfrm>
              <a:custGeom>
                <a:avLst/>
                <a:gdLst>
                  <a:gd name="T0" fmla="*/ 59 w 67"/>
                  <a:gd name="T1" fmla="*/ 0 h 267"/>
                  <a:gd name="T2" fmla="*/ 9 w 67"/>
                  <a:gd name="T3" fmla="*/ 0 h 267"/>
                  <a:gd name="T4" fmla="*/ 3 w 67"/>
                  <a:gd name="T5" fmla="*/ 3 h 267"/>
                  <a:gd name="T6" fmla="*/ 0 w 67"/>
                  <a:gd name="T7" fmla="*/ 9 h 267"/>
                  <a:gd name="T8" fmla="*/ 0 w 67"/>
                  <a:gd name="T9" fmla="*/ 259 h 267"/>
                  <a:gd name="T10" fmla="*/ 3 w 67"/>
                  <a:gd name="T11" fmla="*/ 265 h 267"/>
                  <a:gd name="T12" fmla="*/ 9 w 67"/>
                  <a:gd name="T13" fmla="*/ 267 h 267"/>
                  <a:gd name="T14" fmla="*/ 59 w 67"/>
                  <a:gd name="T15" fmla="*/ 267 h 267"/>
                  <a:gd name="T16" fmla="*/ 65 w 67"/>
                  <a:gd name="T17" fmla="*/ 265 h 267"/>
                  <a:gd name="T18" fmla="*/ 67 w 67"/>
                  <a:gd name="T19" fmla="*/ 259 h 267"/>
                  <a:gd name="T20" fmla="*/ 67 w 67"/>
                  <a:gd name="T21" fmla="*/ 9 h 267"/>
                  <a:gd name="T22" fmla="*/ 65 w 67"/>
                  <a:gd name="T23" fmla="*/ 3 h 267"/>
                  <a:gd name="T24" fmla="*/ 59 w 67"/>
                  <a:gd name="T25" fmla="*/ 0 h 267"/>
                  <a:gd name="T26" fmla="*/ 59 w 67"/>
                  <a:gd name="T27" fmla="*/ 0 h 267"/>
                  <a:gd name="T28" fmla="*/ 59 w 67"/>
                  <a:gd name="T29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7" h="267">
                    <a:moveTo>
                      <a:pt x="59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4" y="1"/>
                      <a:pt x="3" y="3"/>
                    </a:cubicBezTo>
                    <a:cubicBezTo>
                      <a:pt x="1" y="4"/>
                      <a:pt x="0" y="6"/>
                      <a:pt x="0" y="9"/>
                    </a:cubicBezTo>
                    <a:cubicBezTo>
                      <a:pt x="0" y="259"/>
                      <a:pt x="0" y="259"/>
                      <a:pt x="0" y="259"/>
                    </a:cubicBezTo>
                    <a:cubicBezTo>
                      <a:pt x="0" y="262"/>
                      <a:pt x="1" y="264"/>
                      <a:pt x="3" y="265"/>
                    </a:cubicBezTo>
                    <a:cubicBezTo>
                      <a:pt x="4" y="267"/>
                      <a:pt x="6" y="267"/>
                      <a:pt x="9" y="267"/>
                    </a:cubicBezTo>
                    <a:cubicBezTo>
                      <a:pt x="59" y="267"/>
                      <a:pt x="59" y="267"/>
                      <a:pt x="59" y="267"/>
                    </a:cubicBezTo>
                    <a:cubicBezTo>
                      <a:pt x="61" y="267"/>
                      <a:pt x="63" y="267"/>
                      <a:pt x="65" y="265"/>
                    </a:cubicBezTo>
                    <a:cubicBezTo>
                      <a:pt x="66" y="264"/>
                      <a:pt x="67" y="262"/>
                      <a:pt x="67" y="25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6"/>
                      <a:pt x="66" y="4"/>
                      <a:pt x="65" y="3"/>
                    </a:cubicBezTo>
                    <a:cubicBezTo>
                      <a:pt x="63" y="1"/>
                      <a:pt x="61" y="0"/>
                      <a:pt x="59" y="0"/>
                    </a:cubicBezTo>
                    <a:close/>
                    <a:moveTo>
                      <a:pt x="59" y="0"/>
                    </a:moveTo>
                    <a:cubicBezTo>
                      <a:pt x="59" y="0"/>
                      <a:pt x="59" y="0"/>
                      <a:pt x="5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2400" kern="0">
                  <a:solidFill>
                    <a:prstClr val="black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34" name="Freeform 383"/>
              <p:cNvSpPr>
                <a:spLocks noEditPoints="1"/>
              </p:cNvSpPr>
              <p:nvPr/>
            </p:nvSpPr>
            <p:spPr bwMode="auto">
              <a:xfrm>
                <a:off x="12120563" y="8362950"/>
                <a:ext cx="252413" cy="1512888"/>
              </a:xfrm>
              <a:custGeom>
                <a:avLst/>
                <a:gdLst>
                  <a:gd name="T0" fmla="*/ 65 w 67"/>
                  <a:gd name="T1" fmla="*/ 2 h 400"/>
                  <a:gd name="T2" fmla="*/ 59 w 67"/>
                  <a:gd name="T3" fmla="*/ 0 h 400"/>
                  <a:gd name="T4" fmla="*/ 9 w 67"/>
                  <a:gd name="T5" fmla="*/ 0 h 400"/>
                  <a:gd name="T6" fmla="*/ 3 w 67"/>
                  <a:gd name="T7" fmla="*/ 2 h 400"/>
                  <a:gd name="T8" fmla="*/ 0 w 67"/>
                  <a:gd name="T9" fmla="*/ 8 h 400"/>
                  <a:gd name="T10" fmla="*/ 0 w 67"/>
                  <a:gd name="T11" fmla="*/ 392 h 400"/>
                  <a:gd name="T12" fmla="*/ 3 w 67"/>
                  <a:gd name="T13" fmla="*/ 398 h 400"/>
                  <a:gd name="T14" fmla="*/ 9 w 67"/>
                  <a:gd name="T15" fmla="*/ 400 h 400"/>
                  <a:gd name="T16" fmla="*/ 59 w 67"/>
                  <a:gd name="T17" fmla="*/ 400 h 400"/>
                  <a:gd name="T18" fmla="*/ 65 w 67"/>
                  <a:gd name="T19" fmla="*/ 398 h 400"/>
                  <a:gd name="T20" fmla="*/ 67 w 67"/>
                  <a:gd name="T21" fmla="*/ 392 h 400"/>
                  <a:gd name="T22" fmla="*/ 67 w 67"/>
                  <a:gd name="T23" fmla="*/ 8 h 400"/>
                  <a:gd name="T24" fmla="*/ 65 w 67"/>
                  <a:gd name="T25" fmla="*/ 2 h 400"/>
                  <a:gd name="T26" fmla="*/ 65 w 67"/>
                  <a:gd name="T27" fmla="*/ 2 h 400"/>
                  <a:gd name="T28" fmla="*/ 65 w 67"/>
                  <a:gd name="T29" fmla="*/ 2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7" h="400">
                    <a:moveTo>
                      <a:pt x="65" y="2"/>
                    </a:moveTo>
                    <a:cubicBezTo>
                      <a:pt x="63" y="1"/>
                      <a:pt x="61" y="0"/>
                      <a:pt x="5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4" y="1"/>
                      <a:pt x="3" y="2"/>
                    </a:cubicBezTo>
                    <a:cubicBezTo>
                      <a:pt x="1" y="4"/>
                      <a:pt x="0" y="6"/>
                      <a:pt x="0" y="8"/>
                    </a:cubicBezTo>
                    <a:cubicBezTo>
                      <a:pt x="0" y="392"/>
                      <a:pt x="0" y="392"/>
                      <a:pt x="0" y="392"/>
                    </a:cubicBezTo>
                    <a:cubicBezTo>
                      <a:pt x="0" y="395"/>
                      <a:pt x="1" y="397"/>
                      <a:pt x="3" y="398"/>
                    </a:cubicBezTo>
                    <a:cubicBezTo>
                      <a:pt x="4" y="400"/>
                      <a:pt x="6" y="400"/>
                      <a:pt x="9" y="400"/>
                    </a:cubicBezTo>
                    <a:cubicBezTo>
                      <a:pt x="59" y="400"/>
                      <a:pt x="59" y="400"/>
                      <a:pt x="59" y="400"/>
                    </a:cubicBezTo>
                    <a:cubicBezTo>
                      <a:pt x="61" y="400"/>
                      <a:pt x="63" y="400"/>
                      <a:pt x="65" y="398"/>
                    </a:cubicBezTo>
                    <a:cubicBezTo>
                      <a:pt x="66" y="397"/>
                      <a:pt x="67" y="395"/>
                      <a:pt x="67" y="392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6"/>
                      <a:pt x="66" y="4"/>
                      <a:pt x="65" y="2"/>
                    </a:cubicBezTo>
                    <a:close/>
                    <a:moveTo>
                      <a:pt x="65" y="2"/>
                    </a:moveTo>
                    <a:cubicBezTo>
                      <a:pt x="65" y="2"/>
                      <a:pt x="65" y="2"/>
                      <a:pt x="65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2400" kern="0">
                  <a:solidFill>
                    <a:prstClr val="black"/>
                  </a:solidFill>
                  <a:latin typeface="Calibri" panose="020F0502020204030204" pitchFamily="34" charset="0"/>
                </a:endParaRPr>
              </a:p>
            </p:txBody>
          </p:sp>
        </p:grpSp>
      </p:grpSp>
      <p:grpSp>
        <p:nvGrpSpPr>
          <p:cNvPr id="135" name="Group 134"/>
          <p:cNvGrpSpPr/>
          <p:nvPr/>
        </p:nvGrpSpPr>
        <p:grpSpPr>
          <a:xfrm>
            <a:off x="5576295" y="9920407"/>
            <a:ext cx="1364922" cy="1364922"/>
            <a:chOff x="2788147" y="4960203"/>
            <a:chExt cx="682461" cy="682461"/>
          </a:xfrm>
        </p:grpSpPr>
        <p:sp>
          <p:nvSpPr>
            <p:cNvPr id="136" name="Oval 135"/>
            <p:cNvSpPr/>
            <p:nvPr/>
          </p:nvSpPr>
          <p:spPr>
            <a:xfrm>
              <a:off x="2788147" y="4960203"/>
              <a:ext cx="682461" cy="682461"/>
            </a:xfrm>
            <a:prstGeom prst="ellipse">
              <a:avLst/>
            </a:prstGeom>
            <a:solidFill>
              <a:srgbClr val="6AAB2B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137" name="Group 136"/>
            <p:cNvGrpSpPr/>
            <p:nvPr/>
          </p:nvGrpSpPr>
          <p:grpSpPr>
            <a:xfrm>
              <a:off x="2904445" y="5080735"/>
              <a:ext cx="462815" cy="462815"/>
              <a:chOff x="-1387475" y="3416300"/>
              <a:chExt cx="1511300" cy="1512888"/>
            </a:xfrm>
            <a:solidFill>
              <a:sysClr val="window" lastClr="FFFFFF"/>
            </a:solidFill>
          </p:grpSpPr>
          <p:sp>
            <p:nvSpPr>
              <p:cNvPr id="138" name="Freeform 476"/>
              <p:cNvSpPr>
                <a:spLocks noEditPoints="1"/>
              </p:cNvSpPr>
              <p:nvPr/>
            </p:nvSpPr>
            <p:spPr bwMode="auto">
              <a:xfrm>
                <a:off x="-1387475" y="3416300"/>
                <a:ext cx="1511300" cy="1512888"/>
              </a:xfrm>
              <a:custGeom>
                <a:avLst/>
                <a:gdLst>
                  <a:gd name="T0" fmla="*/ 374 w 400"/>
                  <a:gd name="T1" fmla="*/ 100 h 400"/>
                  <a:gd name="T2" fmla="*/ 301 w 400"/>
                  <a:gd name="T3" fmla="*/ 27 h 400"/>
                  <a:gd name="T4" fmla="*/ 200 w 400"/>
                  <a:gd name="T5" fmla="*/ 0 h 400"/>
                  <a:gd name="T6" fmla="*/ 100 w 400"/>
                  <a:gd name="T7" fmla="*/ 27 h 400"/>
                  <a:gd name="T8" fmla="*/ 27 w 400"/>
                  <a:gd name="T9" fmla="*/ 100 h 400"/>
                  <a:gd name="T10" fmla="*/ 0 w 400"/>
                  <a:gd name="T11" fmla="*/ 200 h 400"/>
                  <a:gd name="T12" fmla="*/ 27 w 400"/>
                  <a:gd name="T13" fmla="*/ 301 h 400"/>
                  <a:gd name="T14" fmla="*/ 100 w 400"/>
                  <a:gd name="T15" fmla="*/ 374 h 400"/>
                  <a:gd name="T16" fmla="*/ 200 w 400"/>
                  <a:gd name="T17" fmla="*/ 400 h 400"/>
                  <a:gd name="T18" fmla="*/ 301 w 400"/>
                  <a:gd name="T19" fmla="*/ 374 h 400"/>
                  <a:gd name="T20" fmla="*/ 374 w 400"/>
                  <a:gd name="T21" fmla="*/ 301 h 400"/>
                  <a:gd name="T22" fmla="*/ 400 w 400"/>
                  <a:gd name="T23" fmla="*/ 200 h 400"/>
                  <a:gd name="T24" fmla="*/ 374 w 400"/>
                  <a:gd name="T25" fmla="*/ 100 h 400"/>
                  <a:gd name="T26" fmla="*/ 354 w 400"/>
                  <a:gd name="T27" fmla="*/ 265 h 400"/>
                  <a:gd name="T28" fmla="*/ 318 w 400"/>
                  <a:gd name="T29" fmla="*/ 318 h 400"/>
                  <a:gd name="T30" fmla="*/ 265 w 400"/>
                  <a:gd name="T31" fmla="*/ 354 h 400"/>
                  <a:gd name="T32" fmla="*/ 200 w 400"/>
                  <a:gd name="T33" fmla="*/ 367 h 400"/>
                  <a:gd name="T34" fmla="*/ 135 w 400"/>
                  <a:gd name="T35" fmla="*/ 354 h 400"/>
                  <a:gd name="T36" fmla="*/ 82 w 400"/>
                  <a:gd name="T37" fmla="*/ 318 h 400"/>
                  <a:gd name="T38" fmla="*/ 47 w 400"/>
                  <a:gd name="T39" fmla="*/ 265 h 400"/>
                  <a:gd name="T40" fmla="*/ 33 w 400"/>
                  <a:gd name="T41" fmla="*/ 200 h 400"/>
                  <a:gd name="T42" fmla="*/ 47 w 400"/>
                  <a:gd name="T43" fmla="*/ 135 h 400"/>
                  <a:gd name="T44" fmla="*/ 82 w 400"/>
                  <a:gd name="T45" fmla="*/ 82 h 400"/>
                  <a:gd name="T46" fmla="*/ 135 w 400"/>
                  <a:gd name="T47" fmla="*/ 47 h 400"/>
                  <a:gd name="T48" fmla="*/ 200 w 400"/>
                  <a:gd name="T49" fmla="*/ 33 h 400"/>
                  <a:gd name="T50" fmla="*/ 265 w 400"/>
                  <a:gd name="T51" fmla="*/ 47 h 400"/>
                  <a:gd name="T52" fmla="*/ 318 w 400"/>
                  <a:gd name="T53" fmla="*/ 82 h 400"/>
                  <a:gd name="T54" fmla="*/ 354 w 400"/>
                  <a:gd name="T55" fmla="*/ 135 h 400"/>
                  <a:gd name="T56" fmla="*/ 367 w 400"/>
                  <a:gd name="T57" fmla="*/ 200 h 400"/>
                  <a:gd name="T58" fmla="*/ 354 w 400"/>
                  <a:gd name="T59" fmla="*/ 265 h 400"/>
                  <a:gd name="T60" fmla="*/ 354 w 400"/>
                  <a:gd name="T61" fmla="*/ 265 h 400"/>
                  <a:gd name="T62" fmla="*/ 354 w 400"/>
                  <a:gd name="T63" fmla="*/ 265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0" h="400">
                    <a:moveTo>
                      <a:pt x="374" y="100"/>
                    </a:moveTo>
                    <a:cubicBezTo>
                      <a:pt x="356" y="69"/>
                      <a:pt x="331" y="45"/>
                      <a:pt x="301" y="27"/>
                    </a:cubicBezTo>
                    <a:cubicBezTo>
                      <a:pt x="270" y="9"/>
                      <a:pt x="237" y="0"/>
                      <a:pt x="200" y="0"/>
                    </a:cubicBezTo>
                    <a:cubicBezTo>
                      <a:pt x="164" y="0"/>
                      <a:pt x="130" y="9"/>
                      <a:pt x="100" y="27"/>
                    </a:cubicBezTo>
                    <a:cubicBezTo>
                      <a:pt x="69" y="45"/>
                      <a:pt x="45" y="69"/>
                      <a:pt x="27" y="100"/>
                    </a:cubicBezTo>
                    <a:cubicBezTo>
                      <a:pt x="9" y="130"/>
                      <a:pt x="0" y="164"/>
                      <a:pt x="0" y="200"/>
                    </a:cubicBezTo>
                    <a:cubicBezTo>
                      <a:pt x="0" y="237"/>
                      <a:pt x="9" y="270"/>
                      <a:pt x="27" y="301"/>
                    </a:cubicBezTo>
                    <a:cubicBezTo>
                      <a:pt x="45" y="331"/>
                      <a:pt x="69" y="356"/>
                      <a:pt x="100" y="374"/>
                    </a:cubicBezTo>
                    <a:cubicBezTo>
                      <a:pt x="130" y="391"/>
                      <a:pt x="164" y="400"/>
                      <a:pt x="200" y="400"/>
                    </a:cubicBezTo>
                    <a:cubicBezTo>
                      <a:pt x="237" y="400"/>
                      <a:pt x="270" y="391"/>
                      <a:pt x="301" y="374"/>
                    </a:cubicBezTo>
                    <a:cubicBezTo>
                      <a:pt x="331" y="356"/>
                      <a:pt x="356" y="331"/>
                      <a:pt x="374" y="301"/>
                    </a:cubicBezTo>
                    <a:cubicBezTo>
                      <a:pt x="392" y="270"/>
                      <a:pt x="400" y="237"/>
                      <a:pt x="400" y="200"/>
                    </a:cubicBezTo>
                    <a:cubicBezTo>
                      <a:pt x="400" y="164"/>
                      <a:pt x="392" y="130"/>
                      <a:pt x="374" y="100"/>
                    </a:cubicBezTo>
                    <a:close/>
                    <a:moveTo>
                      <a:pt x="354" y="265"/>
                    </a:moveTo>
                    <a:cubicBezTo>
                      <a:pt x="345" y="286"/>
                      <a:pt x="333" y="303"/>
                      <a:pt x="318" y="318"/>
                    </a:cubicBezTo>
                    <a:cubicBezTo>
                      <a:pt x="303" y="333"/>
                      <a:pt x="286" y="345"/>
                      <a:pt x="265" y="354"/>
                    </a:cubicBezTo>
                    <a:cubicBezTo>
                      <a:pt x="244" y="363"/>
                      <a:pt x="223" y="367"/>
                      <a:pt x="200" y="367"/>
                    </a:cubicBezTo>
                    <a:cubicBezTo>
                      <a:pt x="178" y="367"/>
                      <a:pt x="156" y="363"/>
                      <a:pt x="135" y="354"/>
                    </a:cubicBezTo>
                    <a:cubicBezTo>
                      <a:pt x="115" y="345"/>
                      <a:pt x="97" y="333"/>
                      <a:pt x="82" y="318"/>
                    </a:cubicBezTo>
                    <a:cubicBezTo>
                      <a:pt x="67" y="303"/>
                      <a:pt x="56" y="286"/>
                      <a:pt x="47" y="265"/>
                    </a:cubicBezTo>
                    <a:cubicBezTo>
                      <a:pt x="38" y="244"/>
                      <a:pt x="33" y="223"/>
                      <a:pt x="33" y="200"/>
                    </a:cubicBezTo>
                    <a:cubicBezTo>
                      <a:pt x="33" y="178"/>
                      <a:pt x="38" y="156"/>
                      <a:pt x="47" y="135"/>
                    </a:cubicBezTo>
                    <a:cubicBezTo>
                      <a:pt x="56" y="115"/>
                      <a:pt x="67" y="97"/>
                      <a:pt x="82" y="82"/>
                    </a:cubicBezTo>
                    <a:cubicBezTo>
                      <a:pt x="97" y="67"/>
                      <a:pt x="115" y="56"/>
                      <a:pt x="135" y="47"/>
                    </a:cubicBezTo>
                    <a:cubicBezTo>
                      <a:pt x="156" y="38"/>
                      <a:pt x="178" y="33"/>
                      <a:pt x="200" y="33"/>
                    </a:cubicBezTo>
                    <a:cubicBezTo>
                      <a:pt x="223" y="33"/>
                      <a:pt x="244" y="38"/>
                      <a:pt x="265" y="47"/>
                    </a:cubicBezTo>
                    <a:cubicBezTo>
                      <a:pt x="286" y="56"/>
                      <a:pt x="303" y="67"/>
                      <a:pt x="318" y="82"/>
                    </a:cubicBezTo>
                    <a:cubicBezTo>
                      <a:pt x="333" y="97"/>
                      <a:pt x="345" y="115"/>
                      <a:pt x="354" y="135"/>
                    </a:cubicBezTo>
                    <a:cubicBezTo>
                      <a:pt x="363" y="156"/>
                      <a:pt x="367" y="178"/>
                      <a:pt x="367" y="200"/>
                    </a:cubicBezTo>
                    <a:cubicBezTo>
                      <a:pt x="367" y="223"/>
                      <a:pt x="363" y="244"/>
                      <a:pt x="354" y="265"/>
                    </a:cubicBezTo>
                    <a:close/>
                    <a:moveTo>
                      <a:pt x="354" y="265"/>
                    </a:moveTo>
                    <a:cubicBezTo>
                      <a:pt x="354" y="265"/>
                      <a:pt x="354" y="265"/>
                      <a:pt x="354" y="26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2400" kern="0">
                  <a:solidFill>
                    <a:prstClr val="black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39" name="Freeform 477"/>
              <p:cNvSpPr>
                <a:spLocks noEditPoints="1"/>
              </p:cNvSpPr>
              <p:nvPr/>
            </p:nvSpPr>
            <p:spPr bwMode="auto">
              <a:xfrm>
                <a:off x="-998538" y="4237038"/>
                <a:ext cx="733425" cy="347663"/>
              </a:xfrm>
              <a:custGeom>
                <a:avLst/>
                <a:gdLst>
                  <a:gd name="T0" fmla="*/ 157 w 194"/>
                  <a:gd name="T1" fmla="*/ 19 h 92"/>
                  <a:gd name="T2" fmla="*/ 97 w 194"/>
                  <a:gd name="T3" fmla="*/ 0 h 92"/>
                  <a:gd name="T4" fmla="*/ 38 w 194"/>
                  <a:gd name="T5" fmla="*/ 19 h 92"/>
                  <a:gd name="T6" fmla="*/ 2 w 194"/>
                  <a:gd name="T7" fmla="*/ 70 h 92"/>
                  <a:gd name="T8" fmla="*/ 3 w 194"/>
                  <a:gd name="T9" fmla="*/ 83 h 92"/>
                  <a:gd name="T10" fmla="*/ 13 w 194"/>
                  <a:gd name="T11" fmla="*/ 91 h 92"/>
                  <a:gd name="T12" fmla="*/ 25 w 194"/>
                  <a:gd name="T13" fmla="*/ 90 h 92"/>
                  <a:gd name="T14" fmla="*/ 34 w 194"/>
                  <a:gd name="T15" fmla="*/ 80 h 92"/>
                  <a:gd name="T16" fmla="*/ 58 w 194"/>
                  <a:gd name="T17" fmla="*/ 46 h 92"/>
                  <a:gd name="T18" fmla="*/ 97 w 194"/>
                  <a:gd name="T19" fmla="*/ 33 h 92"/>
                  <a:gd name="T20" fmla="*/ 137 w 194"/>
                  <a:gd name="T21" fmla="*/ 46 h 92"/>
                  <a:gd name="T22" fmla="*/ 161 w 194"/>
                  <a:gd name="T23" fmla="*/ 80 h 92"/>
                  <a:gd name="T24" fmla="*/ 169 w 194"/>
                  <a:gd name="T25" fmla="*/ 90 h 92"/>
                  <a:gd name="T26" fmla="*/ 182 w 194"/>
                  <a:gd name="T27" fmla="*/ 91 h 92"/>
                  <a:gd name="T28" fmla="*/ 192 w 194"/>
                  <a:gd name="T29" fmla="*/ 83 h 92"/>
                  <a:gd name="T30" fmla="*/ 193 w 194"/>
                  <a:gd name="T31" fmla="*/ 70 h 92"/>
                  <a:gd name="T32" fmla="*/ 157 w 194"/>
                  <a:gd name="T33" fmla="*/ 19 h 92"/>
                  <a:gd name="T34" fmla="*/ 157 w 194"/>
                  <a:gd name="T35" fmla="*/ 19 h 92"/>
                  <a:gd name="T36" fmla="*/ 157 w 194"/>
                  <a:gd name="T37" fmla="*/ 1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4" h="92">
                    <a:moveTo>
                      <a:pt x="157" y="19"/>
                    </a:moveTo>
                    <a:cubicBezTo>
                      <a:pt x="139" y="6"/>
                      <a:pt x="119" y="0"/>
                      <a:pt x="97" y="0"/>
                    </a:cubicBezTo>
                    <a:cubicBezTo>
                      <a:pt x="75" y="0"/>
                      <a:pt x="55" y="6"/>
                      <a:pt x="38" y="19"/>
                    </a:cubicBezTo>
                    <a:cubicBezTo>
                      <a:pt x="20" y="32"/>
                      <a:pt x="8" y="49"/>
                      <a:pt x="2" y="70"/>
                    </a:cubicBezTo>
                    <a:cubicBezTo>
                      <a:pt x="0" y="74"/>
                      <a:pt x="1" y="79"/>
                      <a:pt x="3" y="83"/>
                    </a:cubicBezTo>
                    <a:cubicBezTo>
                      <a:pt x="5" y="87"/>
                      <a:pt x="8" y="90"/>
                      <a:pt x="13" y="91"/>
                    </a:cubicBezTo>
                    <a:cubicBezTo>
                      <a:pt x="17" y="92"/>
                      <a:pt x="21" y="92"/>
                      <a:pt x="25" y="90"/>
                    </a:cubicBezTo>
                    <a:cubicBezTo>
                      <a:pt x="29" y="88"/>
                      <a:pt x="32" y="84"/>
                      <a:pt x="34" y="80"/>
                    </a:cubicBezTo>
                    <a:cubicBezTo>
                      <a:pt x="38" y="66"/>
                      <a:pt x="46" y="55"/>
                      <a:pt x="58" y="46"/>
                    </a:cubicBezTo>
                    <a:cubicBezTo>
                      <a:pt x="69" y="38"/>
                      <a:pt x="83" y="33"/>
                      <a:pt x="97" y="33"/>
                    </a:cubicBezTo>
                    <a:cubicBezTo>
                      <a:pt x="112" y="33"/>
                      <a:pt x="125" y="38"/>
                      <a:pt x="137" y="46"/>
                    </a:cubicBezTo>
                    <a:cubicBezTo>
                      <a:pt x="148" y="55"/>
                      <a:pt x="157" y="66"/>
                      <a:pt x="161" y="80"/>
                    </a:cubicBezTo>
                    <a:cubicBezTo>
                      <a:pt x="162" y="84"/>
                      <a:pt x="165" y="88"/>
                      <a:pt x="169" y="90"/>
                    </a:cubicBezTo>
                    <a:cubicBezTo>
                      <a:pt x="173" y="92"/>
                      <a:pt x="178" y="92"/>
                      <a:pt x="182" y="91"/>
                    </a:cubicBezTo>
                    <a:cubicBezTo>
                      <a:pt x="186" y="90"/>
                      <a:pt x="190" y="87"/>
                      <a:pt x="192" y="83"/>
                    </a:cubicBezTo>
                    <a:cubicBezTo>
                      <a:pt x="194" y="79"/>
                      <a:pt x="194" y="74"/>
                      <a:pt x="193" y="70"/>
                    </a:cubicBezTo>
                    <a:cubicBezTo>
                      <a:pt x="186" y="49"/>
                      <a:pt x="174" y="32"/>
                      <a:pt x="157" y="19"/>
                    </a:cubicBezTo>
                    <a:close/>
                    <a:moveTo>
                      <a:pt x="157" y="19"/>
                    </a:moveTo>
                    <a:cubicBezTo>
                      <a:pt x="157" y="19"/>
                      <a:pt x="157" y="19"/>
                      <a:pt x="157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2400" kern="0">
                  <a:solidFill>
                    <a:prstClr val="black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40" name="Freeform 478"/>
              <p:cNvSpPr>
                <a:spLocks noEditPoints="1"/>
              </p:cNvSpPr>
              <p:nvPr/>
            </p:nvSpPr>
            <p:spPr bwMode="auto">
              <a:xfrm>
                <a:off x="-1009650" y="3794125"/>
                <a:ext cx="254000" cy="254000"/>
              </a:xfrm>
              <a:custGeom>
                <a:avLst/>
                <a:gdLst>
                  <a:gd name="T0" fmla="*/ 33 w 67"/>
                  <a:gd name="T1" fmla="*/ 67 h 67"/>
                  <a:gd name="T2" fmla="*/ 57 w 67"/>
                  <a:gd name="T3" fmla="*/ 57 h 67"/>
                  <a:gd name="T4" fmla="*/ 67 w 67"/>
                  <a:gd name="T5" fmla="*/ 33 h 67"/>
                  <a:gd name="T6" fmla="*/ 57 w 67"/>
                  <a:gd name="T7" fmla="*/ 10 h 67"/>
                  <a:gd name="T8" fmla="*/ 33 w 67"/>
                  <a:gd name="T9" fmla="*/ 0 h 67"/>
                  <a:gd name="T10" fmla="*/ 10 w 67"/>
                  <a:gd name="T11" fmla="*/ 10 h 67"/>
                  <a:gd name="T12" fmla="*/ 0 w 67"/>
                  <a:gd name="T13" fmla="*/ 33 h 67"/>
                  <a:gd name="T14" fmla="*/ 10 w 67"/>
                  <a:gd name="T15" fmla="*/ 57 h 67"/>
                  <a:gd name="T16" fmla="*/ 33 w 67"/>
                  <a:gd name="T17" fmla="*/ 67 h 67"/>
                  <a:gd name="T18" fmla="*/ 33 w 67"/>
                  <a:gd name="T19" fmla="*/ 67 h 67"/>
                  <a:gd name="T20" fmla="*/ 33 w 67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67">
                    <a:moveTo>
                      <a:pt x="33" y="67"/>
                    </a:moveTo>
                    <a:cubicBezTo>
                      <a:pt x="43" y="67"/>
                      <a:pt x="51" y="64"/>
                      <a:pt x="57" y="57"/>
                    </a:cubicBezTo>
                    <a:cubicBezTo>
                      <a:pt x="64" y="51"/>
                      <a:pt x="67" y="43"/>
                      <a:pt x="67" y="33"/>
                    </a:cubicBezTo>
                    <a:cubicBezTo>
                      <a:pt x="67" y="24"/>
                      <a:pt x="64" y="16"/>
                      <a:pt x="57" y="10"/>
                    </a:cubicBezTo>
                    <a:cubicBezTo>
                      <a:pt x="51" y="3"/>
                      <a:pt x="43" y="0"/>
                      <a:pt x="33" y="0"/>
                    </a:cubicBezTo>
                    <a:cubicBezTo>
                      <a:pt x="24" y="0"/>
                      <a:pt x="16" y="3"/>
                      <a:pt x="10" y="10"/>
                    </a:cubicBezTo>
                    <a:cubicBezTo>
                      <a:pt x="3" y="16"/>
                      <a:pt x="0" y="24"/>
                      <a:pt x="0" y="33"/>
                    </a:cubicBezTo>
                    <a:cubicBezTo>
                      <a:pt x="0" y="43"/>
                      <a:pt x="3" y="51"/>
                      <a:pt x="10" y="57"/>
                    </a:cubicBezTo>
                    <a:cubicBezTo>
                      <a:pt x="16" y="64"/>
                      <a:pt x="24" y="67"/>
                      <a:pt x="33" y="67"/>
                    </a:cubicBezTo>
                    <a:close/>
                    <a:moveTo>
                      <a:pt x="33" y="67"/>
                    </a:moveTo>
                    <a:cubicBezTo>
                      <a:pt x="33" y="67"/>
                      <a:pt x="33" y="67"/>
                      <a:pt x="33" y="6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2400" kern="0">
                  <a:solidFill>
                    <a:prstClr val="black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41" name="Freeform 479"/>
              <p:cNvSpPr>
                <a:spLocks noEditPoints="1"/>
              </p:cNvSpPr>
              <p:nvPr/>
            </p:nvSpPr>
            <p:spPr bwMode="auto">
              <a:xfrm>
                <a:off x="-503238" y="3794125"/>
                <a:ext cx="249238" cy="254000"/>
              </a:xfrm>
              <a:custGeom>
                <a:avLst/>
                <a:gdLst>
                  <a:gd name="T0" fmla="*/ 33 w 66"/>
                  <a:gd name="T1" fmla="*/ 0 h 67"/>
                  <a:gd name="T2" fmla="*/ 9 w 66"/>
                  <a:gd name="T3" fmla="*/ 10 h 67"/>
                  <a:gd name="T4" fmla="*/ 0 w 66"/>
                  <a:gd name="T5" fmla="*/ 33 h 67"/>
                  <a:gd name="T6" fmla="*/ 9 w 66"/>
                  <a:gd name="T7" fmla="*/ 57 h 67"/>
                  <a:gd name="T8" fmla="*/ 33 w 66"/>
                  <a:gd name="T9" fmla="*/ 67 h 67"/>
                  <a:gd name="T10" fmla="*/ 57 w 66"/>
                  <a:gd name="T11" fmla="*/ 57 h 67"/>
                  <a:gd name="T12" fmla="*/ 66 w 66"/>
                  <a:gd name="T13" fmla="*/ 33 h 67"/>
                  <a:gd name="T14" fmla="*/ 57 w 66"/>
                  <a:gd name="T15" fmla="*/ 10 h 67"/>
                  <a:gd name="T16" fmla="*/ 33 w 66"/>
                  <a:gd name="T17" fmla="*/ 0 h 67"/>
                  <a:gd name="T18" fmla="*/ 33 w 66"/>
                  <a:gd name="T19" fmla="*/ 0 h 67"/>
                  <a:gd name="T20" fmla="*/ 33 w 66"/>
                  <a:gd name="T2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67">
                    <a:moveTo>
                      <a:pt x="33" y="0"/>
                    </a:moveTo>
                    <a:cubicBezTo>
                      <a:pt x="24" y="0"/>
                      <a:pt x="16" y="3"/>
                      <a:pt x="9" y="10"/>
                    </a:cubicBezTo>
                    <a:cubicBezTo>
                      <a:pt x="3" y="16"/>
                      <a:pt x="0" y="24"/>
                      <a:pt x="0" y="33"/>
                    </a:cubicBezTo>
                    <a:cubicBezTo>
                      <a:pt x="0" y="43"/>
                      <a:pt x="3" y="51"/>
                      <a:pt x="9" y="57"/>
                    </a:cubicBezTo>
                    <a:cubicBezTo>
                      <a:pt x="16" y="64"/>
                      <a:pt x="24" y="67"/>
                      <a:pt x="33" y="67"/>
                    </a:cubicBezTo>
                    <a:cubicBezTo>
                      <a:pt x="42" y="67"/>
                      <a:pt x="50" y="64"/>
                      <a:pt x="57" y="57"/>
                    </a:cubicBezTo>
                    <a:cubicBezTo>
                      <a:pt x="63" y="51"/>
                      <a:pt x="66" y="43"/>
                      <a:pt x="66" y="33"/>
                    </a:cubicBezTo>
                    <a:cubicBezTo>
                      <a:pt x="66" y="24"/>
                      <a:pt x="63" y="16"/>
                      <a:pt x="57" y="10"/>
                    </a:cubicBezTo>
                    <a:cubicBezTo>
                      <a:pt x="50" y="3"/>
                      <a:pt x="42" y="0"/>
                      <a:pt x="33" y="0"/>
                    </a:cubicBezTo>
                    <a:close/>
                    <a:moveTo>
                      <a:pt x="33" y="0"/>
                    </a:move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2400" kern="0">
                  <a:solidFill>
                    <a:prstClr val="black"/>
                  </a:solidFill>
                  <a:latin typeface="Calibri" panose="020F0502020204030204" pitchFamily="34" charset="0"/>
                </a:endParaRPr>
              </a:p>
            </p:txBody>
          </p:sp>
        </p:grpSp>
      </p:grpSp>
      <p:grpSp>
        <p:nvGrpSpPr>
          <p:cNvPr id="142" name="Group 141"/>
          <p:cNvGrpSpPr/>
          <p:nvPr/>
        </p:nvGrpSpPr>
        <p:grpSpPr>
          <a:xfrm>
            <a:off x="18456537" y="5650937"/>
            <a:ext cx="1364922" cy="1364922"/>
            <a:chOff x="9228268" y="2825468"/>
            <a:chExt cx="682461" cy="682461"/>
          </a:xfrm>
        </p:grpSpPr>
        <p:sp>
          <p:nvSpPr>
            <p:cNvPr id="143" name="Oval 142"/>
            <p:cNvSpPr/>
            <p:nvPr/>
          </p:nvSpPr>
          <p:spPr>
            <a:xfrm>
              <a:off x="9228268" y="2825468"/>
              <a:ext cx="682461" cy="682461"/>
            </a:xfrm>
            <a:prstGeom prst="ellipse">
              <a:avLst/>
            </a:prstGeom>
            <a:solidFill>
              <a:srgbClr val="316694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144" name="Group 143"/>
            <p:cNvGrpSpPr/>
            <p:nvPr/>
          </p:nvGrpSpPr>
          <p:grpSpPr>
            <a:xfrm>
              <a:off x="9319270" y="2928938"/>
              <a:ext cx="476047" cy="462368"/>
              <a:chOff x="8094094" y="1449506"/>
              <a:chExt cx="525487" cy="510388"/>
            </a:xfrm>
            <a:solidFill>
              <a:sysClr val="window" lastClr="FFFFFF"/>
            </a:solidFill>
          </p:grpSpPr>
          <p:sp>
            <p:nvSpPr>
              <p:cNvPr id="145" name="Freeform 57"/>
              <p:cNvSpPr>
                <a:spLocks noEditPoints="1"/>
              </p:cNvSpPr>
              <p:nvPr/>
            </p:nvSpPr>
            <p:spPr bwMode="auto">
              <a:xfrm>
                <a:off x="8094094" y="1449506"/>
                <a:ext cx="468108" cy="468108"/>
              </a:xfrm>
              <a:custGeom>
                <a:avLst/>
                <a:gdLst>
                  <a:gd name="T0" fmla="*/ 119 w 141"/>
                  <a:gd name="T1" fmla="*/ 70 h 141"/>
                  <a:gd name="T2" fmla="*/ 72 w 141"/>
                  <a:gd name="T3" fmla="*/ 23 h 141"/>
                  <a:gd name="T4" fmla="*/ 72 w 141"/>
                  <a:gd name="T5" fmla="*/ 0 h 141"/>
                  <a:gd name="T6" fmla="*/ 69 w 141"/>
                  <a:gd name="T7" fmla="*/ 0 h 141"/>
                  <a:gd name="T8" fmla="*/ 69 w 141"/>
                  <a:gd name="T9" fmla="*/ 23 h 141"/>
                  <a:gd name="T10" fmla="*/ 22 w 141"/>
                  <a:gd name="T11" fmla="*/ 70 h 141"/>
                  <a:gd name="T12" fmla="*/ 0 w 141"/>
                  <a:gd name="T13" fmla="*/ 70 h 141"/>
                  <a:gd name="T14" fmla="*/ 0 w 141"/>
                  <a:gd name="T15" fmla="*/ 72 h 141"/>
                  <a:gd name="T16" fmla="*/ 22 w 141"/>
                  <a:gd name="T17" fmla="*/ 72 h 141"/>
                  <a:gd name="T18" fmla="*/ 69 w 141"/>
                  <a:gd name="T19" fmla="*/ 119 h 141"/>
                  <a:gd name="T20" fmla="*/ 69 w 141"/>
                  <a:gd name="T21" fmla="*/ 141 h 141"/>
                  <a:gd name="T22" fmla="*/ 72 w 141"/>
                  <a:gd name="T23" fmla="*/ 141 h 141"/>
                  <a:gd name="T24" fmla="*/ 72 w 141"/>
                  <a:gd name="T25" fmla="*/ 119 h 141"/>
                  <a:gd name="T26" fmla="*/ 119 w 141"/>
                  <a:gd name="T27" fmla="*/ 72 h 141"/>
                  <a:gd name="T28" fmla="*/ 141 w 141"/>
                  <a:gd name="T29" fmla="*/ 72 h 141"/>
                  <a:gd name="T30" fmla="*/ 141 w 141"/>
                  <a:gd name="T31" fmla="*/ 70 h 141"/>
                  <a:gd name="T32" fmla="*/ 119 w 141"/>
                  <a:gd name="T33" fmla="*/ 70 h 141"/>
                  <a:gd name="T34" fmla="*/ 72 w 141"/>
                  <a:gd name="T35" fmla="*/ 117 h 141"/>
                  <a:gd name="T36" fmla="*/ 72 w 141"/>
                  <a:gd name="T37" fmla="*/ 94 h 141"/>
                  <a:gd name="T38" fmla="*/ 94 w 141"/>
                  <a:gd name="T39" fmla="*/ 72 h 141"/>
                  <a:gd name="T40" fmla="*/ 72 w 141"/>
                  <a:gd name="T41" fmla="*/ 72 h 141"/>
                  <a:gd name="T42" fmla="*/ 72 w 141"/>
                  <a:gd name="T43" fmla="*/ 95 h 141"/>
                  <a:gd name="T44" fmla="*/ 69 w 141"/>
                  <a:gd name="T45" fmla="*/ 95 h 141"/>
                  <a:gd name="T46" fmla="*/ 69 w 141"/>
                  <a:gd name="T47" fmla="*/ 72 h 141"/>
                  <a:gd name="T48" fmla="*/ 47 w 141"/>
                  <a:gd name="T49" fmla="*/ 72 h 141"/>
                  <a:gd name="T50" fmla="*/ 69 w 141"/>
                  <a:gd name="T51" fmla="*/ 94 h 141"/>
                  <a:gd name="T52" fmla="*/ 69 w 141"/>
                  <a:gd name="T53" fmla="*/ 117 h 141"/>
                  <a:gd name="T54" fmla="*/ 25 w 141"/>
                  <a:gd name="T55" fmla="*/ 72 h 141"/>
                  <a:gd name="T56" fmla="*/ 47 w 141"/>
                  <a:gd name="T57" fmla="*/ 72 h 141"/>
                  <a:gd name="T58" fmla="*/ 47 w 141"/>
                  <a:gd name="T59" fmla="*/ 70 h 141"/>
                  <a:gd name="T60" fmla="*/ 25 w 141"/>
                  <a:gd name="T61" fmla="*/ 70 h 141"/>
                  <a:gd name="T62" fmla="*/ 69 w 141"/>
                  <a:gd name="T63" fmla="*/ 25 h 141"/>
                  <a:gd name="T64" fmla="*/ 69 w 141"/>
                  <a:gd name="T65" fmla="*/ 47 h 141"/>
                  <a:gd name="T66" fmla="*/ 47 w 141"/>
                  <a:gd name="T67" fmla="*/ 70 h 141"/>
                  <a:gd name="T68" fmla="*/ 69 w 141"/>
                  <a:gd name="T69" fmla="*/ 70 h 141"/>
                  <a:gd name="T70" fmla="*/ 69 w 141"/>
                  <a:gd name="T71" fmla="*/ 47 h 141"/>
                  <a:gd name="T72" fmla="*/ 72 w 141"/>
                  <a:gd name="T73" fmla="*/ 47 h 141"/>
                  <a:gd name="T74" fmla="*/ 72 w 141"/>
                  <a:gd name="T75" fmla="*/ 70 h 141"/>
                  <a:gd name="T76" fmla="*/ 94 w 141"/>
                  <a:gd name="T77" fmla="*/ 70 h 141"/>
                  <a:gd name="T78" fmla="*/ 72 w 141"/>
                  <a:gd name="T79" fmla="*/ 47 h 141"/>
                  <a:gd name="T80" fmla="*/ 72 w 141"/>
                  <a:gd name="T81" fmla="*/ 25 h 141"/>
                  <a:gd name="T82" fmla="*/ 117 w 141"/>
                  <a:gd name="T83" fmla="*/ 70 h 141"/>
                  <a:gd name="T84" fmla="*/ 94 w 141"/>
                  <a:gd name="T85" fmla="*/ 70 h 141"/>
                  <a:gd name="T86" fmla="*/ 94 w 141"/>
                  <a:gd name="T87" fmla="*/ 72 h 141"/>
                  <a:gd name="T88" fmla="*/ 117 w 141"/>
                  <a:gd name="T89" fmla="*/ 72 h 141"/>
                  <a:gd name="T90" fmla="*/ 72 w 141"/>
                  <a:gd name="T91" fmla="*/ 117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1" h="141">
                    <a:moveTo>
                      <a:pt x="119" y="70"/>
                    </a:moveTo>
                    <a:cubicBezTo>
                      <a:pt x="118" y="44"/>
                      <a:pt x="97" y="23"/>
                      <a:pt x="72" y="23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44" y="23"/>
                      <a:pt x="23" y="44"/>
                      <a:pt x="22" y="7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3" y="98"/>
                      <a:pt x="44" y="119"/>
                      <a:pt x="69" y="119"/>
                    </a:cubicBezTo>
                    <a:cubicBezTo>
                      <a:pt x="69" y="141"/>
                      <a:pt x="69" y="141"/>
                      <a:pt x="69" y="141"/>
                    </a:cubicBezTo>
                    <a:cubicBezTo>
                      <a:pt x="72" y="141"/>
                      <a:pt x="72" y="141"/>
                      <a:pt x="72" y="141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97" y="119"/>
                      <a:pt x="118" y="98"/>
                      <a:pt x="119" y="72"/>
                    </a:cubicBezTo>
                    <a:cubicBezTo>
                      <a:pt x="141" y="72"/>
                      <a:pt x="141" y="72"/>
                      <a:pt x="141" y="72"/>
                    </a:cubicBezTo>
                    <a:cubicBezTo>
                      <a:pt x="141" y="70"/>
                      <a:pt x="141" y="70"/>
                      <a:pt x="141" y="70"/>
                    </a:cubicBezTo>
                    <a:lnTo>
                      <a:pt x="119" y="70"/>
                    </a:lnTo>
                    <a:close/>
                    <a:moveTo>
                      <a:pt x="72" y="117"/>
                    </a:moveTo>
                    <a:cubicBezTo>
                      <a:pt x="72" y="94"/>
                      <a:pt x="72" y="94"/>
                      <a:pt x="72" y="94"/>
                    </a:cubicBezTo>
                    <a:cubicBezTo>
                      <a:pt x="84" y="94"/>
                      <a:pt x="94" y="84"/>
                      <a:pt x="94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95"/>
                      <a:pt x="72" y="95"/>
                      <a:pt x="72" y="95"/>
                    </a:cubicBezTo>
                    <a:cubicBezTo>
                      <a:pt x="69" y="95"/>
                      <a:pt x="69" y="95"/>
                      <a:pt x="69" y="95"/>
                    </a:cubicBezTo>
                    <a:cubicBezTo>
                      <a:pt x="69" y="72"/>
                      <a:pt x="69" y="72"/>
                      <a:pt x="69" y="72"/>
                    </a:cubicBezTo>
                    <a:cubicBezTo>
                      <a:pt x="47" y="72"/>
                      <a:pt x="47" y="72"/>
                      <a:pt x="47" y="72"/>
                    </a:cubicBezTo>
                    <a:cubicBezTo>
                      <a:pt x="48" y="84"/>
                      <a:pt x="57" y="94"/>
                      <a:pt x="69" y="94"/>
                    </a:cubicBezTo>
                    <a:cubicBezTo>
                      <a:pt x="69" y="117"/>
                      <a:pt x="69" y="117"/>
                      <a:pt x="69" y="117"/>
                    </a:cubicBezTo>
                    <a:cubicBezTo>
                      <a:pt x="45" y="116"/>
                      <a:pt x="25" y="96"/>
                      <a:pt x="25" y="72"/>
                    </a:cubicBezTo>
                    <a:cubicBezTo>
                      <a:pt x="47" y="72"/>
                      <a:pt x="47" y="72"/>
                      <a:pt x="47" y="72"/>
                    </a:cubicBezTo>
                    <a:cubicBezTo>
                      <a:pt x="47" y="70"/>
                      <a:pt x="47" y="70"/>
                      <a:pt x="47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5" y="45"/>
                      <a:pt x="45" y="26"/>
                      <a:pt x="69" y="25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57" y="48"/>
                      <a:pt x="48" y="58"/>
                      <a:pt x="47" y="70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94" y="70"/>
                      <a:pt x="94" y="70"/>
                      <a:pt x="94" y="70"/>
                    </a:cubicBezTo>
                    <a:cubicBezTo>
                      <a:pt x="93" y="58"/>
                      <a:pt x="84" y="48"/>
                      <a:pt x="72" y="47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96" y="26"/>
                      <a:pt x="116" y="45"/>
                      <a:pt x="117" y="70"/>
                    </a:cubicBezTo>
                    <a:cubicBezTo>
                      <a:pt x="94" y="70"/>
                      <a:pt x="94" y="70"/>
                      <a:pt x="94" y="70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117" y="72"/>
                      <a:pt x="117" y="72"/>
                      <a:pt x="117" y="72"/>
                    </a:cubicBezTo>
                    <a:cubicBezTo>
                      <a:pt x="116" y="97"/>
                      <a:pt x="96" y="116"/>
                      <a:pt x="72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46" name="Freeform 58"/>
              <p:cNvSpPr>
                <a:spLocks/>
              </p:cNvSpPr>
              <p:nvPr/>
            </p:nvSpPr>
            <p:spPr bwMode="auto">
              <a:xfrm>
                <a:off x="8420258" y="1775670"/>
                <a:ext cx="199323" cy="184224"/>
              </a:xfrm>
              <a:custGeom>
                <a:avLst/>
                <a:gdLst>
                  <a:gd name="T0" fmla="*/ 54 w 60"/>
                  <a:gd name="T1" fmla="*/ 30 h 55"/>
                  <a:gd name="T2" fmla="*/ 23 w 60"/>
                  <a:gd name="T3" fmla="*/ 1 h 55"/>
                  <a:gd name="T4" fmla="*/ 21 w 60"/>
                  <a:gd name="T5" fmla="*/ 0 h 55"/>
                  <a:gd name="T6" fmla="*/ 0 w 60"/>
                  <a:gd name="T7" fmla="*/ 21 h 55"/>
                  <a:gd name="T8" fmla="*/ 35 w 60"/>
                  <a:gd name="T9" fmla="*/ 50 h 55"/>
                  <a:gd name="T10" fmla="*/ 54 w 60"/>
                  <a:gd name="T11" fmla="*/ 49 h 55"/>
                  <a:gd name="T12" fmla="*/ 54 w 60"/>
                  <a:gd name="T13" fmla="*/ 3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55">
                    <a:moveTo>
                      <a:pt x="54" y="30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41" y="55"/>
                      <a:pt x="49" y="55"/>
                      <a:pt x="54" y="49"/>
                    </a:cubicBezTo>
                    <a:cubicBezTo>
                      <a:pt x="60" y="44"/>
                      <a:pt x="59" y="35"/>
                      <a:pt x="5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47" name="Freeform 59"/>
              <p:cNvSpPr>
                <a:spLocks noEditPoints="1"/>
              </p:cNvSpPr>
              <p:nvPr/>
            </p:nvSpPr>
            <p:spPr bwMode="auto">
              <a:xfrm>
                <a:off x="8139393" y="1497827"/>
                <a:ext cx="374485" cy="377506"/>
              </a:xfrm>
              <a:custGeom>
                <a:avLst/>
                <a:gdLst>
                  <a:gd name="T0" fmla="*/ 112 w 112"/>
                  <a:gd name="T1" fmla="*/ 54 h 113"/>
                  <a:gd name="T2" fmla="*/ 55 w 112"/>
                  <a:gd name="T3" fmla="*/ 0 h 113"/>
                  <a:gd name="T4" fmla="*/ 1 w 112"/>
                  <a:gd name="T5" fmla="*/ 58 h 113"/>
                  <a:gd name="T6" fmla="*/ 58 w 112"/>
                  <a:gd name="T7" fmla="*/ 112 h 113"/>
                  <a:gd name="T8" fmla="*/ 107 w 112"/>
                  <a:gd name="T9" fmla="*/ 84 h 113"/>
                  <a:gd name="T10" fmla="*/ 105 w 112"/>
                  <a:gd name="T11" fmla="*/ 83 h 113"/>
                  <a:gd name="T12" fmla="*/ 112 w 112"/>
                  <a:gd name="T13" fmla="*/ 54 h 113"/>
                  <a:gd name="T14" fmla="*/ 58 w 112"/>
                  <a:gd name="T15" fmla="*/ 96 h 113"/>
                  <a:gd name="T16" fmla="*/ 17 w 112"/>
                  <a:gd name="T17" fmla="*/ 57 h 113"/>
                  <a:gd name="T18" fmla="*/ 55 w 112"/>
                  <a:gd name="T19" fmla="*/ 16 h 113"/>
                  <a:gd name="T20" fmla="*/ 96 w 112"/>
                  <a:gd name="T21" fmla="*/ 55 h 113"/>
                  <a:gd name="T22" fmla="*/ 58 w 112"/>
                  <a:gd name="T23" fmla="*/ 96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2" h="113">
                    <a:moveTo>
                      <a:pt x="112" y="54"/>
                    </a:moveTo>
                    <a:cubicBezTo>
                      <a:pt x="111" y="24"/>
                      <a:pt x="86" y="0"/>
                      <a:pt x="55" y="0"/>
                    </a:cubicBezTo>
                    <a:cubicBezTo>
                      <a:pt x="24" y="1"/>
                      <a:pt x="0" y="27"/>
                      <a:pt x="1" y="58"/>
                    </a:cubicBezTo>
                    <a:cubicBezTo>
                      <a:pt x="2" y="88"/>
                      <a:pt x="27" y="113"/>
                      <a:pt x="58" y="112"/>
                    </a:cubicBezTo>
                    <a:cubicBezTo>
                      <a:pt x="95" y="111"/>
                      <a:pt x="107" y="84"/>
                      <a:pt x="107" y="84"/>
                    </a:cubicBezTo>
                    <a:cubicBezTo>
                      <a:pt x="106" y="83"/>
                      <a:pt x="106" y="83"/>
                      <a:pt x="105" y="83"/>
                    </a:cubicBezTo>
                    <a:cubicBezTo>
                      <a:pt x="110" y="74"/>
                      <a:pt x="112" y="65"/>
                      <a:pt x="112" y="54"/>
                    </a:cubicBezTo>
                    <a:close/>
                    <a:moveTo>
                      <a:pt x="58" y="96"/>
                    </a:moveTo>
                    <a:cubicBezTo>
                      <a:pt x="36" y="96"/>
                      <a:pt x="18" y="79"/>
                      <a:pt x="17" y="57"/>
                    </a:cubicBezTo>
                    <a:cubicBezTo>
                      <a:pt x="16" y="35"/>
                      <a:pt x="34" y="17"/>
                      <a:pt x="55" y="16"/>
                    </a:cubicBezTo>
                    <a:cubicBezTo>
                      <a:pt x="77" y="16"/>
                      <a:pt x="96" y="33"/>
                      <a:pt x="96" y="55"/>
                    </a:cubicBezTo>
                    <a:cubicBezTo>
                      <a:pt x="97" y="77"/>
                      <a:pt x="80" y="95"/>
                      <a:pt x="58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sp>
        <p:nvSpPr>
          <p:cNvPr id="149" name="Oval 148"/>
          <p:cNvSpPr/>
          <p:nvPr/>
        </p:nvSpPr>
        <p:spPr>
          <a:xfrm>
            <a:off x="18456537" y="7702407"/>
            <a:ext cx="1364922" cy="1364922"/>
          </a:xfrm>
          <a:prstGeom prst="ellipse">
            <a:avLst/>
          </a:prstGeom>
          <a:solidFill>
            <a:srgbClr val="316694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828800">
              <a:defRPr/>
            </a:pPr>
            <a:endParaRPr lang="en-US" sz="6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50" name="Freeform 149"/>
          <p:cNvSpPr>
            <a:spLocks noEditPoints="1"/>
          </p:cNvSpPr>
          <p:nvPr/>
        </p:nvSpPr>
        <p:spPr bwMode="auto">
          <a:xfrm>
            <a:off x="18769682" y="7867310"/>
            <a:ext cx="756568" cy="971940"/>
          </a:xfrm>
          <a:custGeom>
            <a:avLst/>
            <a:gdLst>
              <a:gd name="T0" fmla="*/ 80 w 161"/>
              <a:gd name="T1" fmla="*/ 0 h 208"/>
              <a:gd name="T2" fmla="*/ 0 w 161"/>
              <a:gd name="T3" fmla="*/ 208 h 208"/>
              <a:gd name="T4" fmla="*/ 122 w 161"/>
              <a:gd name="T5" fmla="*/ 128 h 208"/>
              <a:gd name="T6" fmla="*/ 134 w 161"/>
              <a:gd name="T7" fmla="*/ 71 h 208"/>
              <a:gd name="T8" fmla="*/ 50 w 161"/>
              <a:gd name="T9" fmla="*/ 156 h 208"/>
              <a:gd name="T10" fmla="*/ 47 w 161"/>
              <a:gd name="T11" fmla="*/ 165 h 208"/>
              <a:gd name="T12" fmla="*/ 42 w 161"/>
              <a:gd name="T13" fmla="*/ 162 h 208"/>
              <a:gd name="T14" fmla="*/ 36 w 161"/>
              <a:gd name="T15" fmla="*/ 164 h 208"/>
              <a:gd name="T16" fmla="*/ 33 w 161"/>
              <a:gd name="T17" fmla="*/ 155 h 208"/>
              <a:gd name="T18" fmla="*/ 41 w 161"/>
              <a:gd name="T19" fmla="*/ 149 h 208"/>
              <a:gd name="T20" fmla="*/ 44 w 161"/>
              <a:gd name="T21" fmla="*/ 154 h 208"/>
              <a:gd name="T22" fmla="*/ 50 w 161"/>
              <a:gd name="T23" fmla="*/ 156 h 208"/>
              <a:gd name="T24" fmla="*/ 67 w 161"/>
              <a:gd name="T25" fmla="*/ 164 h 208"/>
              <a:gd name="T26" fmla="*/ 66 w 161"/>
              <a:gd name="T27" fmla="*/ 165 h 208"/>
              <a:gd name="T28" fmla="*/ 56 w 161"/>
              <a:gd name="T29" fmla="*/ 165 h 208"/>
              <a:gd name="T30" fmla="*/ 53 w 161"/>
              <a:gd name="T31" fmla="*/ 156 h 208"/>
              <a:gd name="T32" fmla="*/ 59 w 161"/>
              <a:gd name="T33" fmla="*/ 154 h 208"/>
              <a:gd name="T34" fmla="*/ 62 w 161"/>
              <a:gd name="T35" fmla="*/ 149 h 208"/>
              <a:gd name="T36" fmla="*/ 70 w 161"/>
              <a:gd name="T37" fmla="*/ 155 h 208"/>
              <a:gd name="T38" fmla="*/ 85 w 161"/>
              <a:gd name="T39" fmla="*/ 159 h 208"/>
              <a:gd name="T40" fmla="*/ 86 w 161"/>
              <a:gd name="T41" fmla="*/ 165 h 208"/>
              <a:gd name="T42" fmla="*/ 76 w 161"/>
              <a:gd name="T43" fmla="*/ 165 h 208"/>
              <a:gd name="T44" fmla="*/ 77 w 161"/>
              <a:gd name="T45" fmla="*/ 159 h 208"/>
              <a:gd name="T46" fmla="*/ 73 w 161"/>
              <a:gd name="T47" fmla="*/ 154 h 208"/>
              <a:gd name="T48" fmla="*/ 81 w 161"/>
              <a:gd name="T49" fmla="*/ 149 h 208"/>
              <a:gd name="T50" fmla="*/ 89 w 161"/>
              <a:gd name="T51" fmla="*/ 154 h 208"/>
              <a:gd name="T52" fmla="*/ 108 w 161"/>
              <a:gd name="T53" fmla="*/ 156 h 208"/>
              <a:gd name="T54" fmla="*/ 105 w 161"/>
              <a:gd name="T55" fmla="*/ 165 h 208"/>
              <a:gd name="T56" fmla="*/ 100 w 161"/>
              <a:gd name="T57" fmla="*/ 162 h 208"/>
              <a:gd name="T58" fmla="*/ 94 w 161"/>
              <a:gd name="T59" fmla="*/ 164 h 208"/>
              <a:gd name="T60" fmla="*/ 91 w 161"/>
              <a:gd name="T61" fmla="*/ 155 h 208"/>
              <a:gd name="T62" fmla="*/ 99 w 161"/>
              <a:gd name="T63" fmla="*/ 149 h 208"/>
              <a:gd name="T64" fmla="*/ 102 w 161"/>
              <a:gd name="T65" fmla="*/ 154 h 208"/>
              <a:gd name="T66" fmla="*/ 108 w 161"/>
              <a:gd name="T67" fmla="*/ 156 h 208"/>
              <a:gd name="T68" fmla="*/ 124 w 161"/>
              <a:gd name="T69" fmla="*/ 165 h 208"/>
              <a:gd name="T70" fmla="*/ 115 w 161"/>
              <a:gd name="T71" fmla="*/ 165 h 208"/>
              <a:gd name="T72" fmla="*/ 115 w 161"/>
              <a:gd name="T73" fmla="*/ 159 h 208"/>
              <a:gd name="T74" fmla="*/ 111 w 161"/>
              <a:gd name="T75" fmla="*/ 154 h 208"/>
              <a:gd name="T76" fmla="*/ 119 w 161"/>
              <a:gd name="T77" fmla="*/ 149 h 208"/>
              <a:gd name="T78" fmla="*/ 127 w 161"/>
              <a:gd name="T79" fmla="*/ 154 h 208"/>
              <a:gd name="T80" fmla="*/ 123 w 161"/>
              <a:gd name="T81" fmla="*/ 159 h 208"/>
              <a:gd name="T82" fmla="*/ 90 w 161"/>
              <a:gd name="T83" fmla="*/ 102 h 208"/>
              <a:gd name="T84" fmla="*/ 116 w 161"/>
              <a:gd name="T85" fmla="*/ 82 h 208"/>
              <a:gd name="T86" fmla="*/ 117 w 161"/>
              <a:gd name="T87" fmla="*/ 62 h 208"/>
              <a:gd name="T88" fmla="*/ 97 w 161"/>
              <a:gd name="T89" fmla="*/ 48 h 208"/>
              <a:gd name="T90" fmla="*/ 84 w 161"/>
              <a:gd name="T91" fmla="*/ 47 h 208"/>
              <a:gd name="T92" fmla="*/ 66 w 161"/>
              <a:gd name="T93" fmla="*/ 75 h 208"/>
              <a:gd name="T94" fmla="*/ 62 w 161"/>
              <a:gd name="T95" fmla="*/ 102 h 208"/>
              <a:gd name="T96" fmla="*/ 62 w 161"/>
              <a:gd name="T97" fmla="*/ 102 h 208"/>
              <a:gd name="T98" fmla="*/ 62 w 161"/>
              <a:gd name="T99" fmla="*/ 68 h 208"/>
              <a:gd name="T100" fmla="*/ 56 w 161"/>
              <a:gd name="T101" fmla="*/ 98 h 208"/>
              <a:gd name="T102" fmla="*/ 44 w 161"/>
              <a:gd name="T103" fmla="*/ 68 h 208"/>
              <a:gd name="T104" fmla="*/ 44 w 161"/>
              <a:gd name="T105" fmla="*/ 102 h 208"/>
              <a:gd name="T106" fmla="*/ 64 w 161"/>
              <a:gd name="T107" fmla="*/ 98 h 208"/>
              <a:gd name="T108" fmla="*/ 58 w 161"/>
              <a:gd name="T109" fmla="*/ 7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208">
                <a:moveTo>
                  <a:pt x="122" y="128"/>
                </a:moveTo>
                <a:cubicBezTo>
                  <a:pt x="140" y="115"/>
                  <a:pt x="151" y="94"/>
                  <a:pt x="151" y="71"/>
                </a:cubicBezTo>
                <a:cubicBezTo>
                  <a:pt x="151" y="31"/>
                  <a:pt x="120" y="0"/>
                  <a:pt x="80" y="0"/>
                </a:cubicBezTo>
                <a:cubicBezTo>
                  <a:pt x="41" y="0"/>
                  <a:pt x="9" y="31"/>
                  <a:pt x="9" y="71"/>
                </a:cubicBezTo>
                <a:cubicBezTo>
                  <a:pt x="9" y="94"/>
                  <a:pt x="21" y="115"/>
                  <a:pt x="39" y="128"/>
                </a:cubicBezTo>
                <a:cubicBezTo>
                  <a:pt x="0" y="208"/>
                  <a:pt x="0" y="208"/>
                  <a:pt x="0" y="208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161" y="208"/>
                  <a:pt x="161" y="208"/>
                  <a:pt x="161" y="208"/>
                </a:cubicBezTo>
                <a:lnTo>
                  <a:pt x="122" y="128"/>
                </a:lnTo>
                <a:close/>
                <a:moveTo>
                  <a:pt x="27" y="71"/>
                </a:moveTo>
                <a:cubicBezTo>
                  <a:pt x="27" y="41"/>
                  <a:pt x="51" y="17"/>
                  <a:pt x="80" y="17"/>
                </a:cubicBezTo>
                <a:cubicBezTo>
                  <a:pt x="110" y="17"/>
                  <a:pt x="134" y="41"/>
                  <a:pt x="134" y="71"/>
                </a:cubicBezTo>
                <a:cubicBezTo>
                  <a:pt x="134" y="100"/>
                  <a:pt x="110" y="124"/>
                  <a:pt x="80" y="124"/>
                </a:cubicBezTo>
                <a:cubicBezTo>
                  <a:pt x="51" y="124"/>
                  <a:pt x="27" y="100"/>
                  <a:pt x="27" y="71"/>
                </a:cubicBezTo>
                <a:close/>
                <a:moveTo>
                  <a:pt x="50" y="156"/>
                </a:moveTo>
                <a:cubicBezTo>
                  <a:pt x="46" y="159"/>
                  <a:pt x="46" y="159"/>
                  <a:pt x="46" y="159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48" y="165"/>
                  <a:pt x="48" y="165"/>
                  <a:pt x="47" y="165"/>
                </a:cubicBezTo>
                <a:cubicBezTo>
                  <a:pt x="47" y="165"/>
                  <a:pt x="47" y="165"/>
                  <a:pt x="47" y="165"/>
                </a:cubicBezTo>
                <a:cubicBezTo>
                  <a:pt x="47" y="165"/>
                  <a:pt x="47" y="165"/>
                  <a:pt x="46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8" y="165"/>
                  <a:pt x="38" y="165"/>
                  <a:pt x="38" y="165"/>
                </a:cubicBezTo>
                <a:cubicBezTo>
                  <a:pt x="37" y="166"/>
                  <a:pt x="37" y="166"/>
                  <a:pt x="37" y="165"/>
                </a:cubicBezTo>
                <a:cubicBezTo>
                  <a:pt x="36" y="165"/>
                  <a:pt x="36" y="165"/>
                  <a:pt x="36" y="164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3" y="156"/>
                  <a:pt x="33" y="155"/>
                  <a:pt x="33" y="155"/>
                </a:cubicBezTo>
                <a:cubicBezTo>
                  <a:pt x="33" y="155"/>
                  <a:pt x="34" y="154"/>
                  <a:pt x="34" y="154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41" y="149"/>
                  <a:pt x="41" y="149"/>
                  <a:pt x="41" y="149"/>
                </a:cubicBezTo>
                <a:cubicBezTo>
                  <a:pt x="41" y="149"/>
                  <a:pt x="42" y="149"/>
                  <a:pt x="42" y="149"/>
                </a:cubicBezTo>
                <a:cubicBezTo>
                  <a:pt x="42" y="149"/>
                  <a:pt x="43" y="149"/>
                  <a:pt x="43" y="149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54"/>
                  <a:pt x="51" y="155"/>
                  <a:pt x="51" y="155"/>
                </a:cubicBezTo>
                <a:cubicBezTo>
                  <a:pt x="51" y="155"/>
                  <a:pt x="51" y="156"/>
                  <a:pt x="50" y="156"/>
                </a:cubicBezTo>
                <a:close/>
                <a:moveTo>
                  <a:pt x="70" y="156"/>
                </a:moveTo>
                <a:cubicBezTo>
                  <a:pt x="65" y="159"/>
                  <a:pt x="65" y="159"/>
                  <a:pt x="65" y="159"/>
                </a:cubicBezTo>
                <a:cubicBezTo>
                  <a:pt x="67" y="164"/>
                  <a:pt x="67" y="164"/>
                  <a:pt x="67" y="164"/>
                </a:cubicBezTo>
                <a:cubicBezTo>
                  <a:pt x="67" y="165"/>
                  <a:pt x="67" y="165"/>
                  <a:pt x="67" y="165"/>
                </a:cubicBezTo>
                <a:cubicBezTo>
                  <a:pt x="67" y="165"/>
                  <a:pt x="66" y="165"/>
                  <a:pt x="66" y="165"/>
                </a:cubicBezTo>
                <a:cubicBezTo>
                  <a:pt x="66" y="165"/>
                  <a:pt x="66" y="165"/>
                  <a:pt x="66" y="165"/>
                </a:cubicBezTo>
                <a:cubicBezTo>
                  <a:pt x="61" y="162"/>
                  <a:pt x="61" y="162"/>
                  <a:pt x="61" y="162"/>
                </a:cubicBezTo>
                <a:cubicBezTo>
                  <a:pt x="57" y="165"/>
                  <a:pt x="57" y="165"/>
                  <a:pt x="57" y="165"/>
                </a:cubicBezTo>
                <a:cubicBezTo>
                  <a:pt x="57" y="166"/>
                  <a:pt x="56" y="166"/>
                  <a:pt x="56" y="165"/>
                </a:cubicBezTo>
                <a:cubicBezTo>
                  <a:pt x="56" y="165"/>
                  <a:pt x="56" y="165"/>
                  <a:pt x="56" y="164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3" y="156"/>
                  <a:pt x="53" y="156"/>
                  <a:pt x="53" y="156"/>
                </a:cubicBezTo>
                <a:cubicBezTo>
                  <a:pt x="53" y="156"/>
                  <a:pt x="52" y="155"/>
                  <a:pt x="53" y="155"/>
                </a:cubicBezTo>
                <a:cubicBezTo>
                  <a:pt x="53" y="155"/>
                  <a:pt x="53" y="154"/>
                  <a:pt x="53" y="154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9" y="154"/>
                  <a:pt x="69" y="154"/>
                  <a:pt x="69" y="154"/>
                </a:cubicBezTo>
                <a:cubicBezTo>
                  <a:pt x="70" y="154"/>
                  <a:pt x="70" y="155"/>
                  <a:pt x="70" y="155"/>
                </a:cubicBezTo>
                <a:cubicBezTo>
                  <a:pt x="70" y="155"/>
                  <a:pt x="70" y="156"/>
                  <a:pt x="70" y="156"/>
                </a:cubicBezTo>
                <a:close/>
                <a:moveTo>
                  <a:pt x="89" y="156"/>
                </a:moveTo>
                <a:cubicBezTo>
                  <a:pt x="85" y="159"/>
                  <a:pt x="85" y="159"/>
                  <a:pt x="85" y="159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76" y="166"/>
                  <a:pt x="76" y="166"/>
                  <a:pt x="75" y="165"/>
                </a:cubicBezTo>
                <a:cubicBezTo>
                  <a:pt x="75" y="165"/>
                  <a:pt x="75" y="165"/>
                  <a:pt x="75" y="164"/>
                </a:cubicBezTo>
                <a:cubicBezTo>
                  <a:pt x="77" y="159"/>
                  <a:pt x="77" y="159"/>
                  <a:pt x="77" y="159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6"/>
                  <a:pt x="72" y="155"/>
                  <a:pt x="72" y="155"/>
                </a:cubicBezTo>
                <a:cubicBezTo>
                  <a:pt x="72" y="155"/>
                  <a:pt x="72" y="154"/>
                  <a:pt x="73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49"/>
                  <a:pt x="80" y="149"/>
                  <a:pt x="81" y="149"/>
                </a:cubicBezTo>
                <a:cubicBezTo>
                  <a:pt x="81" y="149"/>
                  <a:pt x="81" y="149"/>
                  <a:pt x="81" y="149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89" y="154"/>
                  <a:pt x="89" y="155"/>
                  <a:pt x="89" y="155"/>
                </a:cubicBezTo>
                <a:cubicBezTo>
                  <a:pt x="90" y="155"/>
                  <a:pt x="89" y="156"/>
                  <a:pt x="89" y="156"/>
                </a:cubicBezTo>
                <a:close/>
                <a:moveTo>
                  <a:pt x="108" y="156"/>
                </a:moveTo>
                <a:cubicBezTo>
                  <a:pt x="104" y="159"/>
                  <a:pt x="104" y="159"/>
                  <a:pt x="104" y="159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5"/>
                  <a:pt x="106" y="165"/>
                  <a:pt x="105" y="165"/>
                </a:cubicBezTo>
                <a:cubicBezTo>
                  <a:pt x="105" y="165"/>
                  <a:pt x="105" y="165"/>
                  <a:pt x="105" y="165"/>
                </a:cubicBezTo>
                <a:cubicBezTo>
                  <a:pt x="105" y="165"/>
                  <a:pt x="105" y="165"/>
                  <a:pt x="104" y="165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96" y="165"/>
                  <a:pt x="96" y="165"/>
                  <a:pt x="96" y="165"/>
                </a:cubicBezTo>
                <a:cubicBezTo>
                  <a:pt x="95" y="166"/>
                  <a:pt x="95" y="166"/>
                  <a:pt x="95" y="165"/>
                </a:cubicBezTo>
                <a:cubicBezTo>
                  <a:pt x="94" y="165"/>
                  <a:pt x="94" y="165"/>
                  <a:pt x="94" y="164"/>
                </a:cubicBezTo>
                <a:cubicBezTo>
                  <a:pt x="96" y="159"/>
                  <a:pt x="96" y="159"/>
                  <a:pt x="96" y="159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1" y="156"/>
                  <a:pt x="91" y="155"/>
                  <a:pt x="91" y="155"/>
                </a:cubicBezTo>
                <a:cubicBezTo>
                  <a:pt x="91" y="155"/>
                  <a:pt x="92" y="154"/>
                  <a:pt x="92" y="154"/>
                </a:cubicBezTo>
                <a:cubicBezTo>
                  <a:pt x="98" y="154"/>
                  <a:pt x="98" y="154"/>
                  <a:pt x="98" y="154"/>
                </a:cubicBezTo>
                <a:cubicBezTo>
                  <a:pt x="99" y="149"/>
                  <a:pt x="99" y="149"/>
                  <a:pt x="99" y="149"/>
                </a:cubicBezTo>
                <a:cubicBezTo>
                  <a:pt x="99" y="149"/>
                  <a:pt x="100" y="149"/>
                  <a:pt x="100" y="149"/>
                </a:cubicBezTo>
                <a:cubicBezTo>
                  <a:pt x="100" y="149"/>
                  <a:pt x="101" y="149"/>
                  <a:pt x="101" y="149"/>
                </a:cubicBezTo>
                <a:cubicBezTo>
                  <a:pt x="102" y="154"/>
                  <a:pt x="102" y="154"/>
                  <a:pt x="102" y="154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8" y="154"/>
                  <a:pt x="109" y="155"/>
                  <a:pt x="109" y="155"/>
                </a:cubicBezTo>
                <a:cubicBezTo>
                  <a:pt x="109" y="155"/>
                  <a:pt x="109" y="156"/>
                  <a:pt x="108" y="156"/>
                </a:cubicBezTo>
                <a:close/>
                <a:moveTo>
                  <a:pt x="125" y="164"/>
                </a:moveTo>
                <a:cubicBezTo>
                  <a:pt x="125" y="165"/>
                  <a:pt x="125" y="165"/>
                  <a:pt x="125" y="165"/>
                </a:cubicBezTo>
                <a:cubicBezTo>
                  <a:pt x="125" y="165"/>
                  <a:pt x="124" y="165"/>
                  <a:pt x="124" y="165"/>
                </a:cubicBezTo>
                <a:cubicBezTo>
                  <a:pt x="124" y="165"/>
                  <a:pt x="124" y="165"/>
                  <a:pt x="124" y="165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15" y="165"/>
                  <a:pt x="115" y="165"/>
                  <a:pt x="115" y="165"/>
                </a:cubicBezTo>
                <a:cubicBezTo>
                  <a:pt x="115" y="166"/>
                  <a:pt x="114" y="166"/>
                  <a:pt x="114" y="165"/>
                </a:cubicBezTo>
                <a:cubicBezTo>
                  <a:pt x="114" y="165"/>
                  <a:pt x="114" y="165"/>
                  <a:pt x="114" y="164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11" y="156"/>
                  <a:pt x="110" y="155"/>
                  <a:pt x="111" y="155"/>
                </a:cubicBezTo>
                <a:cubicBezTo>
                  <a:pt x="111" y="155"/>
                  <a:pt x="111" y="154"/>
                  <a:pt x="111" y="154"/>
                </a:cubicBezTo>
                <a:cubicBezTo>
                  <a:pt x="117" y="154"/>
                  <a:pt x="117" y="154"/>
                  <a:pt x="117" y="154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0" y="149"/>
                  <a:pt x="120" y="149"/>
                  <a:pt x="120" y="149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8" y="154"/>
                  <a:pt x="128" y="155"/>
                  <a:pt x="128" y="155"/>
                </a:cubicBezTo>
                <a:cubicBezTo>
                  <a:pt x="128" y="155"/>
                  <a:pt x="128" y="156"/>
                  <a:pt x="128" y="156"/>
                </a:cubicBezTo>
                <a:cubicBezTo>
                  <a:pt x="123" y="159"/>
                  <a:pt x="123" y="159"/>
                  <a:pt x="123" y="159"/>
                </a:cubicBezTo>
                <a:lnTo>
                  <a:pt x="125" y="164"/>
                </a:lnTo>
                <a:close/>
                <a:moveTo>
                  <a:pt x="70" y="99"/>
                </a:moveTo>
                <a:cubicBezTo>
                  <a:pt x="73" y="99"/>
                  <a:pt x="78" y="101"/>
                  <a:pt x="90" y="102"/>
                </a:cubicBezTo>
                <a:cubicBezTo>
                  <a:pt x="103" y="103"/>
                  <a:pt x="107" y="101"/>
                  <a:pt x="111" y="97"/>
                </a:cubicBezTo>
                <a:cubicBezTo>
                  <a:pt x="115" y="94"/>
                  <a:pt x="112" y="91"/>
                  <a:pt x="115" y="89"/>
                </a:cubicBezTo>
                <a:cubicBezTo>
                  <a:pt x="118" y="88"/>
                  <a:pt x="117" y="86"/>
                  <a:pt x="116" y="82"/>
                </a:cubicBezTo>
                <a:cubicBezTo>
                  <a:pt x="114" y="79"/>
                  <a:pt x="120" y="76"/>
                  <a:pt x="118" y="74"/>
                </a:cubicBezTo>
                <a:cubicBezTo>
                  <a:pt x="117" y="73"/>
                  <a:pt x="115" y="72"/>
                  <a:pt x="116" y="69"/>
                </a:cubicBezTo>
                <a:cubicBezTo>
                  <a:pt x="118" y="67"/>
                  <a:pt x="120" y="66"/>
                  <a:pt x="117" y="62"/>
                </a:cubicBezTo>
                <a:cubicBezTo>
                  <a:pt x="115" y="58"/>
                  <a:pt x="114" y="58"/>
                  <a:pt x="108" y="58"/>
                </a:cubicBezTo>
                <a:cubicBezTo>
                  <a:pt x="95" y="58"/>
                  <a:pt x="95" y="58"/>
                  <a:pt x="95" y="58"/>
                </a:cubicBezTo>
                <a:cubicBezTo>
                  <a:pt x="92" y="58"/>
                  <a:pt x="94" y="53"/>
                  <a:pt x="97" y="48"/>
                </a:cubicBezTo>
                <a:cubicBezTo>
                  <a:pt x="100" y="43"/>
                  <a:pt x="102" y="38"/>
                  <a:pt x="98" y="33"/>
                </a:cubicBezTo>
                <a:cubicBezTo>
                  <a:pt x="95" y="28"/>
                  <a:pt x="90" y="28"/>
                  <a:pt x="90" y="31"/>
                </a:cubicBezTo>
                <a:cubicBezTo>
                  <a:pt x="90" y="35"/>
                  <a:pt x="89" y="44"/>
                  <a:pt x="84" y="47"/>
                </a:cubicBezTo>
                <a:cubicBezTo>
                  <a:pt x="79" y="50"/>
                  <a:pt x="78" y="53"/>
                  <a:pt x="76" y="60"/>
                </a:cubicBezTo>
                <a:cubicBezTo>
                  <a:pt x="73" y="66"/>
                  <a:pt x="69" y="68"/>
                  <a:pt x="67" y="68"/>
                </a:cubicBezTo>
                <a:cubicBezTo>
                  <a:pt x="66" y="68"/>
                  <a:pt x="66" y="72"/>
                  <a:pt x="66" y="75"/>
                </a:cubicBezTo>
                <a:cubicBezTo>
                  <a:pt x="66" y="75"/>
                  <a:pt x="66" y="92"/>
                  <a:pt x="66" y="95"/>
                </a:cubicBezTo>
                <a:cubicBezTo>
                  <a:pt x="66" y="98"/>
                  <a:pt x="67" y="98"/>
                  <a:pt x="70" y="99"/>
                </a:cubicBezTo>
                <a:close/>
                <a:moveTo>
                  <a:pt x="62" y="102"/>
                </a:moveTo>
                <a:cubicBezTo>
                  <a:pt x="61" y="102"/>
                  <a:pt x="61" y="102"/>
                  <a:pt x="61" y="101"/>
                </a:cubicBezTo>
                <a:cubicBezTo>
                  <a:pt x="61" y="102"/>
                  <a:pt x="61" y="102"/>
                  <a:pt x="60" y="102"/>
                </a:cubicBezTo>
                <a:lnTo>
                  <a:pt x="62" y="102"/>
                </a:lnTo>
                <a:close/>
                <a:moveTo>
                  <a:pt x="60" y="68"/>
                </a:move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61" y="68"/>
                  <a:pt x="62" y="68"/>
                </a:cubicBezTo>
                <a:lnTo>
                  <a:pt x="60" y="68"/>
                </a:lnTo>
                <a:close/>
                <a:moveTo>
                  <a:pt x="53" y="102"/>
                </a:moveTo>
                <a:cubicBezTo>
                  <a:pt x="55" y="102"/>
                  <a:pt x="56" y="100"/>
                  <a:pt x="56" y="98"/>
                </a:cubicBezTo>
                <a:cubicBezTo>
                  <a:pt x="56" y="72"/>
                  <a:pt x="56" y="72"/>
                  <a:pt x="56" y="72"/>
                </a:cubicBezTo>
                <a:cubicBezTo>
                  <a:pt x="56" y="70"/>
                  <a:pt x="55" y="68"/>
                  <a:pt x="53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42" y="68"/>
                  <a:pt x="41" y="70"/>
                  <a:pt x="41" y="72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100"/>
                  <a:pt x="42" y="102"/>
                  <a:pt x="44" y="102"/>
                </a:cubicBezTo>
                <a:lnTo>
                  <a:pt x="53" y="102"/>
                </a:lnTo>
                <a:close/>
                <a:moveTo>
                  <a:pt x="61" y="101"/>
                </a:moveTo>
                <a:cubicBezTo>
                  <a:pt x="63" y="101"/>
                  <a:pt x="64" y="100"/>
                  <a:pt x="64" y="9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0"/>
                  <a:pt x="63" y="69"/>
                  <a:pt x="61" y="68"/>
                </a:cubicBezTo>
                <a:cubicBezTo>
                  <a:pt x="59" y="69"/>
                  <a:pt x="58" y="70"/>
                  <a:pt x="58" y="72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9" y="101"/>
                  <a:pt x="61" y="101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51" name="Group 150"/>
          <p:cNvGrpSpPr/>
          <p:nvPr/>
        </p:nvGrpSpPr>
        <p:grpSpPr>
          <a:xfrm>
            <a:off x="18456537" y="9920407"/>
            <a:ext cx="1364922" cy="1364922"/>
            <a:chOff x="9228268" y="4960203"/>
            <a:chExt cx="682461" cy="682461"/>
          </a:xfrm>
        </p:grpSpPr>
        <p:sp>
          <p:nvSpPr>
            <p:cNvPr id="152" name="Oval 151"/>
            <p:cNvSpPr/>
            <p:nvPr/>
          </p:nvSpPr>
          <p:spPr>
            <a:xfrm>
              <a:off x="9228268" y="4960203"/>
              <a:ext cx="682461" cy="682461"/>
            </a:xfrm>
            <a:prstGeom prst="ellipse">
              <a:avLst/>
            </a:prstGeom>
            <a:solidFill>
              <a:srgbClr val="316694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3" name="Freeform 190"/>
            <p:cNvSpPr>
              <a:spLocks noEditPoints="1"/>
            </p:cNvSpPr>
            <p:nvPr/>
          </p:nvSpPr>
          <p:spPr bwMode="auto">
            <a:xfrm>
              <a:off x="9351250" y="5114925"/>
              <a:ext cx="430924" cy="376238"/>
            </a:xfrm>
            <a:custGeom>
              <a:avLst/>
              <a:gdLst>
                <a:gd name="T0" fmla="*/ 207 w 232"/>
                <a:gd name="T1" fmla="*/ 57 h 204"/>
                <a:gd name="T2" fmla="*/ 206 w 232"/>
                <a:gd name="T3" fmla="*/ 57 h 204"/>
                <a:gd name="T4" fmla="*/ 190 w 232"/>
                <a:gd name="T5" fmla="*/ 86 h 204"/>
                <a:gd name="T6" fmla="*/ 192 w 232"/>
                <a:gd name="T7" fmla="*/ 97 h 204"/>
                <a:gd name="T8" fmla="*/ 159 w 232"/>
                <a:gd name="T9" fmla="*/ 130 h 204"/>
                <a:gd name="T10" fmla="*/ 128 w 232"/>
                <a:gd name="T11" fmla="*/ 108 h 204"/>
                <a:gd name="T12" fmla="*/ 120 w 232"/>
                <a:gd name="T13" fmla="*/ 103 h 204"/>
                <a:gd name="T14" fmla="*/ 119 w 232"/>
                <a:gd name="T15" fmla="*/ 104 h 204"/>
                <a:gd name="T16" fmla="*/ 119 w 232"/>
                <a:gd name="T17" fmla="*/ 131 h 204"/>
                <a:gd name="T18" fmla="*/ 133 w 232"/>
                <a:gd name="T19" fmla="*/ 158 h 204"/>
                <a:gd name="T20" fmla="*/ 101 w 232"/>
                <a:gd name="T21" fmla="*/ 191 h 204"/>
                <a:gd name="T22" fmla="*/ 68 w 232"/>
                <a:gd name="T23" fmla="*/ 164 h 204"/>
                <a:gd name="T24" fmla="*/ 57 w 232"/>
                <a:gd name="T25" fmla="*/ 157 h 204"/>
                <a:gd name="T26" fmla="*/ 39 w 232"/>
                <a:gd name="T27" fmla="*/ 163 h 204"/>
                <a:gd name="T28" fmla="*/ 38 w 232"/>
                <a:gd name="T29" fmla="*/ 163 h 204"/>
                <a:gd name="T30" fmla="*/ 17 w 232"/>
                <a:gd name="T31" fmla="*/ 204 h 204"/>
                <a:gd name="T32" fmla="*/ 232 w 232"/>
                <a:gd name="T33" fmla="*/ 204 h 204"/>
                <a:gd name="T34" fmla="*/ 232 w 232"/>
                <a:gd name="T35" fmla="*/ 46 h 204"/>
                <a:gd name="T36" fmla="*/ 207 w 232"/>
                <a:gd name="T37" fmla="*/ 57 h 204"/>
                <a:gd name="T38" fmla="*/ 39 w 232"/>
                <a:gd name="T39" fmla="*/ 155 h 204"/>
                <a:gd name="T40" fmla="*/ 57 w 232"/>
                <a:gd name="T41" fmla="*/ 147 h 204"/>
                <a:gd name="T42" fmla="*/ 76 w 232"/>
                <a:gd name="T43" fmla="*/ 159 h 204"/>
                <a:gd name="T44" fmla="*/ 101 w 232"/>
                <a:gd name="T45" fmla="*/ 183 h 204"/>
                <a:gd name="T46" fmla="*/ 125 w 232"/>
                <a:gd name="T47" fmla="*/ 158 h 204"/>
                <a:gd name="T48" fmla="*/ 111 w 232"/>
                <a:gd name="T49" fmla="*/ 136 h 204"/>
                <a:gd name="T50" fmla="*/ 111 w 232"/>
                <a:gd name="T51" fmla="*/ 100 h 204"/>
                <a:gd name="T52" fmla="*/ 118 w 232"/>
                <a:gd name="T53" fmla="*/ 94 h 204"/>
                <a:gd name="T54" fmla="*/ 135 w 232"/>
                <a:gd name="T55" fmla="*/ 102 h 204"/>
                <a:gd name="T56" fmla="*/ 159 w 232"/>
                <a:gd name="T57" fmla="*/ 122 h 204"/>
                <a:gd name="T58" fmla="*/ 184 w 232"/>
                <a:gd name="T59" fmla="*/ 97 h 204"/>
                <a:gd name="T60" fmla="*/ 181 w 232"/>
                <a:gd name="T61" fmla="*/ 85 h 204"/>
                <a:gd name="T62" fmla="*/ 201 w 232"/>
                <a:gd name="T63" fmla="*/ 48 h 204"/>
                <a:gd name="T64" fmla="*/ 207 w 232"/>
                <a:gd name="T65" fmla="*/ 49 h 204"/>
                <a:gd name="T66" fmla="*/ 232 w 232"/>
                <a:gd name="T67" fmla="*/ 24 h 204"/>
                <a:gd name="T68" fmla="*/ 207 w 232"/>
                <a:gd name="T69" fmla="*/ 0 h 204"/>
                <a:gd name="T70" fmla="*/ 183 w 232"/>
                <a:gd name="T71" fmla="*/ 24 h 204"/>
                <a:gd name="T72" fmla="*/ 187 w 232"/>
                <a:gd name="T73" fmla="*/ 38 h 204"/>
                <a:gd name="T74" fmla="*/ 167 w 232"/>
                <a:gd name="T75" fmla="*/ 74 h 204"/>
                <a:gd name="T76" fmla="*/ 159 w 232"/>
                <a:gd name="T77" fmla="*/ 72 h 204"/>
                <a:gd name="T78" fmla="*/ 138 w 232"/>
                <a:gd name="T79" fmla="*/ 84 h 204"/>
                <a:gd name="T80" fmla="*/ 125 w 232"/>
                <a:gd name="T81" fmla="*/ 77 h 204"/>
                <a:gd name="T82" fmla="*/ 100 w 232"/>
                <a:gd name="T83" fmla="*/ 53 h 204"/>
                <a:gd name="T84" fmla="*/ 75 w 232"/>
                <a:gd name="T85" fmla="*/ 78 h 204"/>
                <a:gd name="T86" fmla="*/ 93 w 232"/>
                <a:gd name="T87" fmla="*/ 101 h 204"/>
                <a:gd name="T88" fmla="*/ 93 w 232"/>
                <a:gd name="T89" fmla="*/ 135 h 204"/>
                <a:gd name="T90" fmla="*/ 82 w 232"/>
                <a:gd name="T91" fmla="*/ 142 h 204"/>
                <a:gd name="T92" fmla="*/ 64 w 232"/>
                <a:gd name="T93" fmla="*/ 131 h 204"/>
                <a:gd name="T94" fmla="*/ 64 w 232"/>
                <a:gd name="T95" fmla="*/ 130 h 204"/>
                <a:gd name="T96" fmla="*/ 39 w 232"/>
                <a:gd name="T97" fmla="*/ 105 h 204"/>
                <a:gd name="T98" fmla="*/ 15 w 232"/>
                <a:gd name="T99" fmla="*/ 130 h 204"/>
                <a:gd name="T100" fmla="*/ 19 w 232"/>
                <a:gd name="T101" fmla="*/ 144 h 204"/>
                <a:gd name="T102" fmla="*/ 0 w 232"/>
                <a:gd name="T103" fmla="*/ 181 h 204"/>
                <a:gd name="T104" fmla="*/ 0 w 232"/>
                <a:gd name="T105" fmla="*/ 204 h 204"/>
                <a:gd name="T106" fmla="*/ 8 w 232"/>
                <a:gd name="T107" fmla="*/ 204 h 204"/>
                <a:gd name="T108" fmla="*/ 33 w 232"/>
                <a:gd name="T109" fmla="*/ 154 h 204"/>
                <a:gd name="T110" fmla="*/ 39 w 232"/>
                <a:gd name="T111" fmla="*/ 155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2" h="204">
                  <a:moveTo>
                    <a:pt x="207" y="57"/>
                  </a:moveTo>
                  <a:cubicBezTo>
                    <a:pt x="207" y="57"/>
                    <a:pt x="206" y="57"/>
                    <a:pt x="206" y="57"/>
                  </a:cubicBezTo>
                  <a:cubicBezTo>
                    <a:pt x="190" y="86"/>
                    <a:pt x="190" y="86"/>
                    <a:pt x="190" y="86"/>
                  </a:cubicBezTo>
                  <a:cubicBezTo>
                    <a:pt x="191" y="89"/>
                    <a:pt x="192" y="93"/>
                    <a:pt x="192" y="97"/>
                  </a:cubicBezTo>
                  <a:cubicBezTo>
                    <a:pt x="192" y="115"/>
                    <a:pt x="177" y="130"/>
                    <a:pt x="159" y="130"/>
                  </a:cubicBezTo>
                  <a:cubicBezTo>
                    <a:pt x="145" y="130"/>
                    <a:pt x="133" y="121"/>
                    <a:pt x="128" y="108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31"/>
                    <a:pt x="119" y="131"/>
                    <a:pt x="119" y="131"/>
                  </a:cubicBezTo>
                  <a:cubicBezTo>
                    <a:pt x="128" y="137"/>
                    <a:pt x="133" y="147"/>
                    <a:pt x="133" y="158"/>
                  </a:cubicBezTo>
                  <a:cubicBezTo>
                    <a:pt x="133" y="176"/>
                    <a:pt x="119" y="191"/>
                    <a:pt x="101" y="191"/>
                  </a:cubicBezTo>
                  <a:cubicBezTo>
                    <a:pt x="84" y="191"/>
                    <a:pt x="71" y="179"/>
                    <a:pt x="68" y="164"/>
                  </a:cubicBezTo>
                  <a:cubicBezTo>
                    <a:pt x="57" y="157"/>
                    <a:pt x="57" y="157"/>
                    <a:pt x="57" y="157"/>
                  </a:cubicBezTo>
                  <a:cubicBezTo>
                    <a:pt x="52" y="161"/>
                    <a:pt x="46" y="163"/>
                    <a:pt x="39" y="163"/>
                  </a:cubicBezTo>
                  <a:cubicBezTo>
                    <a:pt x="39" y="163"/>
                    <a:pt x="38" y="163"/>
                    <a:pt x="38" y="163"/>
                  </a:cubicBezTo>
                  <a:cubicBezTo>
                    <a:pt x="17" y="204"/>
                    <a:pt x="17" y="204"/>
                    <a:pt x="17" y="204"/>
                  </a:cubicBezTo>
                  <a:cubicBezTo>
                    <a:pt x="232" y="204"/>
                    <a:pt x="232" y="204"/>
                    <a:pt x="232" y="204"/>
                  </a:cubicBezTo>
                  <a:cubicBezTo>
                    <a:pt x="232" y="46"/>
                    <a:pt x="232" y="46"/>
                    <a:pt x="232" y="46"/>
                  </a:cubicBezTo>
                  <a:cubicBezTo>
                    <a:pt x="226" y="53"/>
                    <a:pt x="217" y="57"/>
                    <a:pt x="207" y="57"/>
                  </a:cubicBezTo>
                  <a:close/>
                  <a:moveTo>
                    <a:pt x="39" y="155"/>
                  </a:moveTo>
                  <a:cubicBezTo>
                    <a:pt x="46" y="155"/>
                    <a:pt x="52" y="152"/>
                    <a:pt x="57" y="147"/>
                  </a:cubicBezTo>
                  <a:cubicBezTo>
                    <a:pt x="76" y="159"/>
                    <a:pt x="76" y="159"/>
                    <a:pt x="76" y="159"/>
                  </a:cubicBezTo>
                  <a:cubicBezTo>
                    <a:pt x="76" y="172"/>
                    <a:pt x="87" y="183"/>
                    <a:pt x="101" y="183"/>
                  </a:cubicBezTo>
                  <a:cubicBezTo>
                    <a:pt x="114" y="183"/>
                    <a:pt x="125" y="172"/>
                    <a:pt x="125" y="158"/>
                  </a:cubicBezTo>
                  <a:cubicBezTo>
                    <a:pt x="125" y="148"/>
                    <a:pt x="119" y="140"/>
                    <a:pt x="111" y="136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14" y="98"/>
                    <a:pt x="116" y="96"/>
                    <a:pt x="118" y="94"/>
                  </a:cubicBezTo>
                  <a:cubicBezTo>
                    <a:pt x="135" y="102"/>
                    <a:pt x="135" y="102"/>
                    <a:pt x="135" y="102"/>
                  </a:cubicBezTo>
                  <a:cubicBezTo>
                    <a:pt x="138" y="113"/>
                    <a:pt x="147" y="122"/>
                    <a:pt x="159" y="122"/>
                  </a:cubicBezTo>
                  <a:cubicBezTo>
                    <a:pt x="173" y="122"/>
                    <a:pt x="184" y="111"/>
                    <a:pt x="184" y="97"/>
                  </a:cubicBezTo>
                  <a:cubicBezTo>
                    <a:pt x="184" y="93"/>
                    <a:pt x="183" y="89"/>
                    <a:pt x="181" y="85"/>
                  </a:cubicBezTo>
                  <a:cubicBezTo>
                    <a:pt x="201" y="48"/>
                    <a:pt x="201" y="48"/>
                    <a:pt x="201" y="48"/>
                  </a:cubicBezTo>
                  <a:cubicBezTo>
                    <a:pt x="203" y="49"/>
                    <a:pt x="205" y="49"/>
                    <a:pt x="207" y="49"/>
                  </a:cubicBezTo>
                  <a:cubicBezTo>
                    <a:pt x="221" y="49"/>
                    <a:pt x="232" y="38"/>
                    <a:pt x="232" y="24"/>
                  </a:cubicBezTo>
                  <a:cubicBezTo>
                    <a:pt x="232" y="11"/>
                    <a:pt x="221" y="0"/>
                    <a:pt x="207" y="0"/>
                  </a:cubicBezTo>
                  <a:cubicBezTo>
                    <a:pt x="194" y="0"/>
                    <a:pt x="183" y="11"/>
                    <a:pt x="183" y="24"/>
                  </a:cubicBezTo>
                  <a:cubicBezTo>
                    <a:pt x="183" y="29"/>
                    <a:pt x="184" y="34"/>
                    <a:pt x="187" y="38"/>
                  </a:cubicBezTo>
                  <a:cubicBezTo>
                    <a:pt x="167" y="74"/>
                    <a:pt x="167" y="74"/>
                    <a:pt x="167" y="74"/>
                  </a:cubicBezTo>
                  <a:cubicBezTo>
                    <a:pt x="164" y="73"/>
                    <a:pt x="162" y="72"/>
                    <a:pt x="159" y="72"/>
                  </a:cubicBezTo>
                  <a:cubicBezTo>
                    <a:pt x="150" y="72"/>
                    <a:pt x="143" y="77"/>
                    <a:pt x="138" y="84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4" y="64"/>
                    <a:pt x="113" y="53"/>
                    <a:pt x="100" y="53"/>
                  </a:cubicBezTo>
                  <a:cubicBezTo>
                    <a:pt x="86" y="53"/>
                    <a:pt x="75" y="64"/>
                    <a:pt x="75" y="78"/>
                  </a:cubicBezTo>
                  <a:cubicBezTo>
                    <a:pt x="75" y="89"/>
                    <a:pt x="83" y="98"/>
                    <a:pt x="93" y="101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89" y="136"/>
                    <a:pt x="85" y="138"/>
                    <a:pt x="82" y="142"/>
                  </a:cubicBezTo>
                  <a:cubicBezTo>
                    <a:pt x="64" y="131"/>
                    <a:pt x="64" y="131"/>
                    <a:pt x="64" y="131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16"/>
                    <a:pt x="53" y="105"/>
                    <a:pt x="39" y="105"/>
                  </a:cubicBezTo>
                  <a:cubicBezTo>
                    <a:pt x="26" y="105"/>
                    <a:pt x="15" y="116"/>
                    <a:pt x="15" y="130"/>
                  </a:cubicBezTo>
                  <a:cubicBezTo>
                    <a:pt x="15" y="135"/>
                    <a:pt x="16" y="140"/>
                    <a:pt x="19" y="144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8" y="204"/>
                    <a:pt x="8" y="204"/>
                    <a:pt x="8" y="20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5" y="154"/>
                    <a:pt x="37" y="155"/>
                    <a:pt x="39" y="155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55" name="Oval 12"/>
          <p:cNvSpPr>
            <a:spLocks noChangeArrowheads="1"/>
          </p:cNvSpPr>
          <p:nvPr/>
        </p:nvSpPr>
        <p:spPr bwMode="auto">
          <a:xfrm>
            <a:off x="14181606" y="5440422"/>
            <a:ext cx="1371600" cy="1371600"/>
          </a:xfrm>
          <a:prstGeom prst="ellipse">
            <a:avLst/>
          </a:prstGeom>
          <a:solidFill>
            <a:srgbClr val="3772A7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6400" ker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6" name="Freeform 20"/>
          <p:cNvSpPr>
            <a:spLocks noEditPoints="1"/>
          </p:cNvSpPr>
          <p:nvPr/>
        </p:nvSpPr>
        <p:spPr bwMode="auto">
          <a:xfrm>
            <a:off x="14418187" y="5657667"/>
            <a:ext cx="875778" cy="986358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426464">
              <a:defRPr/>
            </a:pPr>
            <a:endParaRPr lang="en-US" sz="2808" kern="0">
              <a:solidFill>
                <a:srgbClr val="FAFAFA"/>
              </a:solidFill>
              <a:latin typeface="Calibri" panose="020F0502020204030204"/>
            </a:endParaRPr>
          </a:p>
        </p:txBody>
      </p:sp>
      <p:sp>
        <p:nvSpPr>
          <p:cNvPr id="158" name="Oval 12"/>
          <p:cNvSpPr>
            <a:spLocks noChangeArrowheads="1"/>
          </p:cNvSpPr>
          <p:nvPr/>
        </p:nvSpPr>
        <p:spPr bwMode="auto">
          <a:xfrm>
            <a:off x="11192610" y="6439788"/>
            <a:ext cx="1371600" cy="1371600"/>
          </a:xfrm>
          <a:prstGeom prst="ellipse">
            <a:avLst/>
          </a:prstGeom>
          <a:solidFill>
            <a:srgbClr val="8AD044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6400" kern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59" name="Group 158"/>
          <p:cNvGrpSpPr/>
          <p:nvPr/>
        </p:nvGrpSpPr>
        <p:grpSpPr>
          <a:xfrm>
            <a:off x="11400660" y="6751684"/>
            <a:ext cx="841280" cy="747808"/>
            <a:chOff x="2706845" y="4671624"/>
            <a:chExt cx="603818" cy="536730"/>
          </a:xfrm>
          <a:solidFill>
            <a:schemeClr val="accent2"/>
          </a:solidFill>
        </p:grpSpPr>
        <p:sp>
          <p:nvSpPr>
            <p:cNvPr id="160" name="Freeform 142"/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1" name="Freeform 143"/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2" name="Freeform 144"/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3" name="Freeform 145"/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4" name="Freeform 146"/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66" name="Oval 12"/>
          <p:cNvSpPr>
            <a:spLocks noChangeArrowheads="1"/>
          </p:cNvSpPr>
          <p:nvPr/>
        </p:nvSpPr>
        <p:spPr bwMode="auto">
          <a:xfrm>
            <a:off x="8443416" y="7467648"/>
            <a:ext cx="1371600" cy="1371600"/>
          </a:xfrm>
          <a:prstGeom prst="ellipse">
            <a:avLst/>
          </a:prstGeom>
          <a:solidFill>
            <a:srgbClr val="588D23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6400" ker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7" name="Freeform 69"/>
          <p:cNvSpPr>
            <a:spLocks noEditPoints="1"/>
          </p:cNvSpPr>
          <p:nvPr/>
        </p:nvSpPr>
        <p:spPr bwMode="auto">
          <a:xfrm>
            <a:off x="8768798" y="7577671"/>
            <a:ext cx="718228" cy="976542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2195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3" presetClass="entr" presetSubtype="27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37" presetID="2" presetClass="entr" presetSubtype="1" fill="hold" nodeType="afterEffect" p14:presetBounceEnd="61111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39" dur="9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40" dur="9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fill="hold" nodeType="withEffect" p14:presetBounceEnd="61111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43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44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nodeType="withEffect" p14:presetBounceEnd="61111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47" dur="11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48" dur="11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1" fill="hold" nodeType="withEffect" p14:presetBounceEnd="61111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51" dur="12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52" dur="12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1" fill="hold" nodeType="withEffect" p14:presetBounceEnd="61111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55" dur="13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56" dur="13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" fill="hold" nodeType="withEffect" p14:presetBounceEnd="61111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59" dur="14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60" dur="14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3" dur="2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4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6" dur="2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2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75" presetID="23" presetClass="entr" presetSubtype="27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7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7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7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7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1" fill="hold">
                          <p:stCondLst>
                            <p:cond delay="indefinite"/>
                          </p:stCondLst>
                          <p:childTnLst>
                            <p:par>
                              <p:cTn id="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3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75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75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5" grpId="0" animBg="1"/>
          <p:bldP spid="110" grpId="0"/>
          <p:bldP spid="111" grpId="0"/>
          <p:bldP spid="112" grpId="0"/>
          <p:bldP spid="115" grpId="0"/>
          <p:bldP spid="116" grpId="0"/>
          <p:bldP spid="1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3" presetClass="entr" presetSubtype="27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37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9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9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1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1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2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2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3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3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4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4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3" dur="2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4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6" dur="2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2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75" presetID="23" presetClass="entr" presetSubtype="27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7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7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7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7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1" fill="hold">
                          <p:stCondLst>
                            <p:cond delay="indefinite"/>
                          </p:stCondLst>
                          <p:childTnLst>
                            <p:par>
                              <p:cTn id="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3" presetID="23" presetClass="entr" presetSubtype="27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75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75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5" grpId="0" animBg="1"/>
          <p:bldP spid="110" grpId="0"/>
          <p:bldP spid="111" grpId="0"/>
          <p:bldP spid="112" grpId="0"/>
          <p:bldP spid="115" grpId="0"/>
          <p:bldP spid="116" grpId="0"/>
          <p:bldP spid="117" grpId="0"/>
        </p:bldLst>
      </p:timing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A31AA6B-1E21-4B2D-BC85-6D7CA69233BA}"/>
              </a:ext>
            </a:extLst>
          </p:cNvPr>
          <p:cNvGrpSpPr/>
          <p:nvPr/>
        </p:nvGrpSpPr>
        <p:grpSpPr>
          <a:xfrm>
            <a:off x="1301794" y="4396902"/>
            <a:ext cx="20817714" cy="5615557"/>
            <a:chOff x="1321250" y="5346616"/>
            <a:chExt cx="20817714" cy="4315647"/>
          </a:xfrm>
        </p:grpSpPr>
        <p:sp>
          <p:nvSpPr>
            <p:cNvPr id="34" name="Isosceles Triangle 26"/>
            <p:cNvSpPr/>
            <p:nvPr/>
          </p:nvSpPr>
          <p:spPr>
            <a:xfrm>
              <a:off x="1321250" y="5346616"/>
              <a:ext cx="8466047" cy="4315647"/>
            </a:xfrm>
            <a:custGeom>
              <a:avLst/>
              <a:gdLst>
                <a:gd name="connsiteX0" fmla="*/ 0 w 1523036"/>
                <a:gd name="connsiteY0" fmla="*/ 1312962 h 1312962"/>
                <a:gd name="connsiteX1" fmla="*/ 761518 w 1523036"/>
                <a:gd name="connsiteY1" fmla="*/ 0 h 1312962"/>
                <a:gd name="connsiteX2" fmla="*/ 1523036 w 1523036"/>
                <a:gd name="connsiteY2" fmla="*/ 1312962 h 1312962"/>
                <a:gd name="connsiteX3" fmla="*/ 0 w 1523036"/>
                <a:gd name="connsiteY3" fmla="*/ 1312962 h 1312962"/>
                <a:gd name="connsiteX0" fmla="*/ 0 w 1523036"/>
                <a:gd name="connsiteY0" fmla="*/ 1122131 h 1122131"/>
                <a:gd name="connsiteX1" fmla="*/ 761518 w 1523036"/>
                <a:gd name="connsiteY1" fmla="*/ 0 h 1122131"/>
                <a:gd name="connsiteX2" fmla="*/ 1523036 w 1523036"/>
                <a:gd name="connsiteY2" fmla="*/ 1122131 h 1122131"/>
                <a:gd name="connsiteX3" fmla="*/ 0 w 1523036"/>
                <a:gd name="connsiteY3" fmla="*/ 1122131 h 1122131"/>
                <a:gd name="connsiteX0" fmla="*/ 0 w 1523036"/>
                <a:gd name="connsiteY0" fmla="*/ 1122198 h 1122198"/>
                <a:gd name="connsiteX1" fmla="*/ 761518 w 1523036"/>
                <a:gd name="connsiteY1" fmla="*/ 67 h 1122198"/>
                <a:gd name="connsiteX2" fmla="*/ 1523036 w 1523036"/>
                <a:gd name="connsiteY2" fmla="*/ 1122198 h 1122198"/>
                <a:gd name="connsiteX3" fmla="*/ 0 w 1523036"/>
                <a:gd name="connsiteY3" fmla="*/ 1122198 h 1122198"/>
                <a:gd name="connsiteX0" fmla="*/ 0 w 1523036"/>
                <a:gd name="connsiteY0" fmla="*/ 1678761 h 1678761"/>
                <a:gd name="connsiteX1" fmla="*/ 769469 w 1523036"/>
                <a:gd name="connsiteY1" fmla="*/ 39 h 1678761"/>
                <a:gd name="connsiteX2" fmla="*/ 1523036 w 1523036"/>
                <a:gd name="connsiteY2" fmla="*/ 1678761 h 1678761"/>
                <a:gd name="connsiteX3" fmla="*/ 0 w 1523036"/>
                <a:gd name="connsiteY3" fmla="*/ 1678761 h 1678761"/>
                <a:gd name="connsiteX0" fmla="*/ 0 w 1523036"/>
                <a:gd name="connsiteY0" fmla="*/ 1678756 h 1678756"/>
                <a:gd name="connsiteX1" fmla="*/ 769469 w 1523036"/>
                <a:gd name="connsiteY1" fmla="*/ 34 h 1678756"/>
                <a:gd name="connsiteX2" fmla="*/ 1523036 w 1523036"/>
                <a:gd name="connsiteY2" fmla="*/ 1678756 h 1678756"/>
                <a:gd name="connsiteX3" fmla="*/ 0 w 1523036"/>
                <a:gd name="connsiteY3" fmla="*/ 1678756 h 1678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036" h="1678756">
                  <a:moveTo>
                    <a:pt x="0" y="1678756"/>
                  </a:moveTo>
                  <a:cubicBezTo>
                    <a:pt x="253839" y="1304712"/>
                    <a:pt x="634900" y="7652"/>
                    <a:pt x="769469" y="34"/>
                  </a:cubicBezTo>
                  <a:cubicBezTo>
                    <a:pt x="904038" y="-7584"/>
                    <a:pt x="1269197" y="1304712"/>
                    <a:pt x="1523036" y="1678756"/>
                  </a:cubicBezTo>
                  <a:lnTo>
                    <a:pt x="0" y="1678756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1351" dirty="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35" name="Isosceles Triangle 26"/>
            <p:cNvSpPr/>
            <p:nvPr/>
          </p:nvSpPr>
          <p:spPr>
            <a:xfrm>
              <a:off x="5399283" y="6361670"/>
              <a:ext cx="6013319" cy="3300593"/>
            </a:xfrm>
            <a:custGeom>
              <a:avLst/>
              <a:gdLst>
                <a:gd name="connsiteX0" fmla="*/ 0 w 1523036"/>
                <a:gd name="connsiteY0" fmla="*/ 1312962 h 1312962"/>
                <a:gd name="connsiteX1" fmla="*/ 761518 w 1523036"/>
                <a:gd name="connsiteY1" fmla="*/ 0 h 1312962"/>
                <a:gd name="connsiteX2" fmla="*/ 1523036 w 1523036"/>
                <a:gd name="connsiteY2" fmla="*/ 1312962 h 1312962"/>
                <a:gd name="connsiteX3" fmla="*/ 0 w 1523036"/>
                <a:gd name="connsiteY3" fmla="*/ 1312962 h 1312962"/>
                <a:gd name="connsiteX0" fmla="*/ 0 w 1523036"/>
                <a:gd name="connsiteY0" fmla="*/ 1122131 h 1122131"/>
                <a:gd name="connsiteX1" fmla="*/ 761518 w 1523036"/>
                <a:gd name="connsiteY1" fmla="*/ 0 h 1122131"/>
                <a:gd name="connsiteX2" fmla="*/ 1523036 w 1523036"/>
                <a:gd name="connsiteY2" fmla="*/ 1122131 h 1122131"/>
                <a:gd name="connsiteX3" fmla="*/ 0 w 1523036"/>
                <a:gd name="connsiteY3" fmla="*/ 1122131 h 1122131"/>
                <a:gd name="connsiteX0" fmla="*/ 0 w 1523036"/>
                <a:gd name="connsiteY0" fmla="*/ 1122198 h 1122198"/>
                <a:gd name="connsiteX1" fmla="*/ 761518 w 1523036"/>
                <a:gd name="connsiteY1" fmla="*/ 67 h 1122198"/>
                <a:gd name="connsiteX2" fmla="*/ 1523036 w 1523036"/>
                <a:gd name="connsiteY2" fmla="*/ 1122198 h 1122198"/>
                <a:gd name="connsiteX3" fmla="*/ 0 w 1523036"/>
                <a:gd name="connsiteY3" fmla="*/ 1122198 h 1122198"/>
                <a:gd name="connsiteX0" fmla="*/ 0 w 1523036"/>
                <a:gd name="connsiteY0" fmla="*/ 1678761 h 1678761"/>
                <a:gd name="connsiteX1" fmla="*/ 769469 w 1523036"/>
                <a:gd name="connsiteY1" fmla="*/ 39 h 1678761"/>
                <a:gd name="connsiteX2" fmla="*/ 1523036 w 1523036"/>
                <a:gd name="connsiteY2" fmla="*/ 1678761 h 1678761"/>
                <a:gd name="connsiteX3" fmla="*/ 0 w 1523036"/>
                <a:gd name="connsiteY3" fmla="*/ 1678761 h 1678761"/>
                <a:gd name="connsiteX0" fmla="*/ 0 w 1523036"/>
                <a:gd name="connsiteY0" fmla="*/ 1678756 h 1678756"/>
                <a:gd name="connsiteX1" fmla="*/ 769469 w 1523036"/>
                <a:gd name="connsiteY1" fmla="*/ 34 h 1678756"/>
                <a:gd name="connsiteX2" fmla="*/ 1523036 w 1523036"/>
                <a:gd name="connsiteY2" fmla="*/ 1678756 h 1678756"/>
                <a:gd name="connsiteX3" fmla="*/ 0 w 1523036"/>
                <a:gd name="connsiteY3" fmla="*/ 1678756 h 1678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036" h="1678756">
                  <a:moveTo>
                    <a:pt x="0" y="1678756"/>
                  </a:moveTo>
                  <a:cubicBezTo>
                    <a:pt x="253839" y="1304712"/>
                    <a:pt x="634900" y="7652"/>
                    <a:pt x="769469" y="34"/>
                  </a:cubicBezTo>
                  <a:cubicBezTo>
                    <a:pt x="904038" y="-7584"/>
                    <a:pt x="1269197" y="1304712"/>
                    <a:pt x="1523036" y="1678756"/>
                  </a:cubicBezTo>
                  <a:lnTo>
                    <a:pt x="0" y="1678756"/>
                  </a:lnTo>
                  <a:close/>
                </a:path>
              </a:pathLst>
            </a:cu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1351" dirty="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36" name="Isosceles Triangle 26"/>
            <p:cNvSpPr/>
            <p:nvPr/>
          </p:nvSpPr>
          <p:spPr>
            <a:xfrm>
              <a:off x="6734247" y="7980739"/>
              <a:ext cx="7131079" cy="1681521"/>
            </a:xfrm>
            <a:custGeom>
              <a:avLst/>
              <a:gdLst>
                <a:gd name="connsiteX0" fmla="*/ 0 w 1523036"/>
                <a:gd name="connsiteY0" fmla="*/ 1312962 h 1312962"/>
                <a:gd name="connsiteX1" fmla="*/ 761518 w 1523036"/>
                <a:gd name="connsiteY1" fmla="*/ 0 h 1312962"/>
                <a:gd name="connsiteX2" fmla="*/ 1523036 w 1523036"/>
                <a:gd name="connsiteY2" fmla="*/ 1312962 h 1312962"/>
                <a:gd name="connsiteX3" fmla="*/ 0 w 1523036"/>
                <a:gd name="connsiteY3" fmla="*/ 1312962 h 1312962"/>
                <a:gd name="connsiteX0" fmla="*/ 0 w 1523036"/>
                <a:gd name="connsiteY0" fmla="*/ 1122131 h 1122131"/>
                <a:gd name="connsiteX1" fmla="*/ 761518 w 1523036"/>
                <a:gd name="connsiteY1" fmla="*/ 0 h 1122131"/>
                <a:gd name="connsiteX2" fmla="*/ 1523036 w 1523036"/>
                <a:gd name="connsiteY2" fmla="*/ 1122131 h 1122131"/>
                <a:gd name="connsiteX3" fmla="*/ 0 w 1523036"/>
                <a:gd name="connsiteY3" fmla="*/ 1122131 h 1122131"/>
                <a:gd name="connsiteX0" fmla="*/ 0 w 1523036"/>
                <a:gd name="connsiteY0" fmla="*/ 1122198 h 1122198"/>
                <a:gd name="connsiteX1" fmla="*/ 761518 w 1523036"/>
                <a:gd name="connsiteY1" fmla="*/ 67 h 1122198"/>
                <a:gd name="connsiteX2" fmla="*/ 1523036 w 1523036"/>
                <a:gd name="connsiteY2" fmla="*/ 1122198 h 1122198"/>
                <a:gd name="connsiteX3" fmla="*/ 0 w 1523036"/>
                <a:gd name="connsiteY3" fmla="*/ 1122198 h 1122198"/>
                <a:gd name="connsiteX0" fmla="*/ 0 w 1523036"/>
                <a:gd name="connsiteY0" fmla="*/ 1678761 h 1678761"/>
                <a:gd name="connsiteX1" fmla="*/ 769469 w 1523036"/>
                <a:gd name="connsiteY1" fmla="*/ 39 h 1678761"/>
                <a:gd name="connsiteX2" fmla="*/ 1523036 w 1523036"/>
                <a:gd name="connsiteY2" fmla="*/ 1678761 h 1678761"/>
                <a:gd name="connsiteX3" fmla="*/ 0 w 1523036"/>
                <a:gd name="connsiteY3" fmla="*/ 1678761 h 1678761"/>
                <a:gd name="connsiteX0" fmla="*/ 0 w 1523036"/>
                <a:gd name="connsiteY0" fmla="*/ 1678756 h 1678756"/>
                <a:gd name="connsiteX1" fmla="*/ 769469 w 1523036"/>
                <a:gd name="connsiteY1" fmla="*/ 34 h 1678756"/>
                <a:gd name="connsiteX2" fmla="*/ 1523036 w 1523036"/>
                <a:gd name="connsiteY2" fmla="*/ 1678756 h 1678756"/>
                <a:gd name="connsiteX3" fmla="*/ 0 w 1523036"/>
                <a:gd name="connsiteY3" fmla="*/ 1678756 h 1678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036" h="1678756">
                  <a:moveTo>
                    <a:pt x="0" y="1678756"/>
                  </a:moveTo>
                  <a:cubicBezTo>
                    <a:pt x="253839" y="1304712"/>
                    <a:pt x="634900" y="7652"/>
                    <a:pt x="769469" y="34"/>
                  </a:cubicBezTo>
                  <a:cubicBezTo>
                    <a:pt x="904038" y="-7584"/>
                    <a:pt x="1269197" y="1304712"/>
                    <a:pt x="1523036" y="1678756"/>
                  </a:cubicBezTo>
                  <a:lnTo>
                    <a:pt x="0" y="1678756"/>
                  </a:ln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1351" dirty="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37" name="Isosceles Triangle 26"/>
            <p:cNvSpPr/>
            <p:nvPr/>
          </p:nvSpPr>
          <p:spPr>
            <a:xfrm>
              <a:off x="9444531" y="7504432"/>
              <a:ext cx="7131079" cy="2157831"/>
            </a:xfrm>
            <a:custGeom>
              <a:avLst/>
              <a:gdLst>
                <a:gd name="connsiteX0" fmla="*/ 0 w 1523036"/>
                <a:gd name="connsiteY0" fmla="*/ 1312962 h 1312962"/>
                <a:gd name="connsiteX1" fmla="*/ 761518 w 1523036"/>
                <a:gd name="connsiteY1" fmla="*/ 0 h 1312962"/>
                <a:gd name="connsiteX2" fmla="*/ 1523036 w 1523036"/>
                <a:gd name="connsiteY2" fmla="*/ 1312962 h 1312962"/>
                <a:gd name="connsiteX3" fmla="*/ 0 w 1523036"/>
                <a:gd name="connsiteY3" fmla="*/ 1312962 h 1312962"/>
                <a:gd name="connsiteX0" fmla="*/ 0 w 1523036"/>
                <a:gd name="connsiteY0" fmla="*/ 1122131 h 1122131"/>
                <a:gd name="connsiteX1" fmla="*/ 761518 w 1523036"/>
                <a:gd name="connsiteY1" fmla="*/ 0 h 1122131"/>
                <a:gd name="connsiteX2" fmla="*/ 1523036 w 1523036"/>
                <a:gd name="connsiteY2" fmla="*/ 1122131 h 1122131"/>
                <a:gd name="connsiteX3" fmla="*/ 0 w 1523036"/>
                <a:gd name="connsiteY3" fmla="*/ 1122131 h 1122131"/>
                <a:gd name="connsiteX0" fmla="*/ 0 w 1523036"/>
                <a:gd name="connsiteY0" fmla="*/ 1122198 h 1122198"/>
                <a:gd name="connsiteX1" fmla="*/ 761518 w 1523036"/>
                <a:gd name="connsiteY1" fmla="*/ 67 h 1122198"/>
                <a:gd name="connsiteX2" fmla="*/ 1523036 w 1523036"/>
                <a:gd name="connsiteY2" fmla="*/ 1122198 h 1122198"/>
                <a:gd name="connsiteX3" fmla="*/ 0 w 1523036"/>
                <a:gd name="connsiteY3" fmla="*/ 1122198 h 1122198"/>
                <a:gd name="connsiteX0" fmla="*/ 0 w 1523036"/>
                <a:gd name="connsiteY0" fmla="*/ 1678761 h 1678761"/>
                <a:gd name="connsiteX1" fmla="*/ 769469 w 1523036"/>
                <a:gd name="connsiteY1" fmla="*/ 39 h 1678761"/>
                <a:gd name="connsiteX2" fmla="*/ 1523036 w 1523036"/>
                <a:gd name="connsiteY2" fmla="*/ 1678761 h 1678761"/>
                <a:gd name="connsiteX3" fmla="*/ 0 w 1523036"/>
                <a:gd name="connsiteY3" fmla="*/ 1678761 h 1678761"/>
                <a:gd name="connsiteX0" fmla="*/ 0 w 1523036"/>
                <a:gd name="connsiteY0" fmla="*/ 1678756 h 1678756"/>
                <a:gd name="connsiteX1" fmla="*/ 769469 w 1523036"/>
                <a:gd name="connsiteY1" fmla="*/ 34 h 1678756"/>
                <a:gd name="connsiteX2" fmla="*/ 1523036 w 1523036"/>
                <a:gd name="connsiteY2" fmla="*/ 1678756 h 1678756"/>
                <a:gd name="connsiteX3" fmla="*/ 0 w 1523036"/>
                <a:gd name="connsiteY3" fmla="*/ 1678756 h 1678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036" h="1678756">
                  <a:moveTo>
                    <a:pt x="0" y="1678756"/>
                  </a:moveTo>
                  <a:cubicBezTo>
                    <a:pt x="253839" y="1304712"/>
                    <a:pt x="634900" y="7652"/>
                    <a:pt x="769469" y="34"/>
                  </a:cubicBezTo>
                  <a:cubicBezTo>
                    <a:pt x="904038" y="-7584"/>
                    <a:pt x="1269197" y="1304712"/>
                    <a:pt x="1523036" y="1678756"/>
                  </a:cubicBezTo>
                  <a:lnTo>
                    <a:pt x="0" y="1678756"/>
                  </a:lnTo>
                  <a:close/>
                </a:path>
              </a:pathLst>
            </a:custGeom>
            <a:solidFill>
              <a:schemeClr val="accent4">
                <a:alpha val="8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1351" dirty="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38" name="Isosceles Triangle 26"/>
            <p:cNvSpPr/>
            <p:nvPr/>
          </p:nvSpPr>
          <p:spPr>
            <a:xfrm>
              <a:off x="12026038" y="7171206"/>
              <a:ext cx="7131079" cy="2491056"/>
            </a:xfrm>
            <a:custGeom>
              <a:avLst/>
              <a:gdLst>
                <a:gd name="connsiteX0" fmla="*/ 0 w 1523036"/>
                <a:gd name="connsiteY0" fmla="*/ 1312962 h 1312962"/>
                <a:gd name="connsiteX1" fmla="*/ 761518 w 1523036"/>
                <a:gd name="connsiteY1" fmla="*/ 0 h 1312962"/>
                <a:gd name="connsiteX2" fmla="*/ 1523036 w 1523036"/>
                <a:gd name="connsiteY2" fmla="*/ 1312962 h 1312962"/>
                <a:gd name="connsiteX3" fmla="*/ 0 w 1523036"/>
                <a:gd name="connsiteY3" fmla="*/ 1312962 h 1312962"/>
                <a:gd name="connsiteX0" fmla="*/ 0 w 1523036"/>
                <a:gd name="connsiteY0" fmla="*/ 1122131 h 1122131"/>
                <a:gd name="connsiteX1" fmla="*/ 761518 w 1523036"/>
                <a:gd name="connsiteY1" fmla="*/ 0 h 1122131"/>
                <a:gd name="connsiteX2" fmla="*/ 1523036 w 1523036"/>
                <a:gd name="connsiteY2" fmla="*/ 1122131 h 1122131"/>
                <a:gd name="connsiteX3" fmla="*/ 0 w 1523036"/>
                <a:gd name="connsiteY3" fmla="*/ 1122131 h 1122131"/>
                <a:gd name="connsiteX0" fmla="*/ 0 w 1523036"/>
                <a:gd name="connsiteY0" fmla="*/ 1122198 h 1122198"/>
                <a:gd name="connsiteX1" fmla="*/ 761518 w 1523036"/>
                <a:gd name="connsiteY1" fmla="*/ 67 h 1122198"/>
                <a:gd name="connsiteX2" fmla="*/ 1523036 w 1523036"/>
                <a:gd name="connsiteY2" fmla="*/ 1122198 h 1122198"/>
                <a:gd name="connsiteX3" fmla="*/ 0 w 1523036"/>
                <a:gd name="connsiteY3" fmla="*/ 1122198 h 1122198"/>
                <a:gd name="connsiteX0" fmla="*/ 0 w 1523036"/>
                <a:gd name="connsiteY0" fmla="*/ 1678761 h 1678761"/>
                <a:gd name="connsiteX1" fmla="*/ 769469 w 1523036"/>
                <a:gd name="connsiteY1" fmla="*/ 39 h 1678761"/>
                <a:gd name="connsiteX2" fmla="*/ 1523036 w 1523036"/>
                <a:gd name="connsiteY2" fmla="*/ 1678761 h 1678761"/>
                <a:gd name="connsiteX3" fmla="*/ 0 w 1523036"/>
                <a:gd name="connsiteY3" fmla="*/ 1678761 h 1678761"/>
                <a:gd name="connsiteX0" fmla="*/ 0 w 1523036"/>
                <a:gd name="connsiteY0" fmla="*/ 1678756 h 1678756"/>
                <a:gd name="connsiteX1" fmla="*/ 769469 w 1523036"/>
                <a:gd name="connsiteY1" fmla="*/ 34 h 1678756"/>
                <a:gd name="connsiteX2" fmla="*/ 1523036 w 1523036"/>
                <a:gd name="connsiteY2" fmla="*/ 1678756 h 1678756"/>
                <a:gd name="connsiteX3" fmla="*/ 0 w 1523036"/>
                <a:gd name="connsiteY3" fmla="*/ 1678756 h 1678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036" h="1678756">
                  <a:moveTo>
                    <a:pt x="0" y="1678756"/>
                  </a:moveTo>
                  <a:cubicBezTo>
                    <a:pt x="253839" y="1304712"/>
                    <a:pt x="634900" y="7652"/>
                    <a:pt x="769469" y="34"/>
                  </a:cubicBezTo>
                  <a:cubicBezTo>
                    <a:pt x="904038" y="-7584"/>
                    <a:pt x="1269197" y="1304712"/>
                    <a:pt x="1523036" y="1678756"/>
                  </a:cubicBezTo>
                  <a:lnTo>
                    <a:pt x="0" y="1678756"/>
                  </a:lnTo>
                  <a:close/>
                </a:path>
              </a:pathLst>
            </a:cu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1351" dirty="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39" name="Isosceles Triangle 26"/>
            <p:cNvSpPr/>
            <p:nvPr/>
          </p:nvSpPr>
          <p:spPr>
            <a:xfrm>
              <a:off x="15007885" y="7504426"/>
              <a:ext cx="7131079" cy="2157831"/>
            </a:xfrm>
            <a:custGeom>
              <a:avLst/>
              <a:gdLst>
                <a:gd name="connsiteX0" fmla="*/ 0 w 1523036"/>
                <a:gd name="connsiteY0" fmla="*/ 1312962 h 1312962"/>
                <a:gd name="connsiteX1" fmla="*/ 761518 w 1523036"/>
                <a:gd name="connsiteY1" fmla="*/ 0 h 1312962"/>
                <a:gd name="connsiteX2" fmla="*/ 1523036 w 1523036"/>
                <a:gd name="connsiteY2" fmla="*/ 1312962 h 1312962"/>
                <a:gd name="connsiteX3" fmla="*/ 0 w 1523036"/>
                <a:gd name="connsiteY3" fmla="*/ 1312962 h 1312962"/>
                <a:gd name="connsiteX0" fmla="*/ 0 w 1523036"/>
                <a:gd name="connsiteY0" fmla="*/ 1122131 h 1122131"/>
                <a:gd name="connsiteX1" fmla="*/ 761518 w 1523036"/>
                <a:gd name="connsiteY1" fmla="*/ 0 h 1122131"/>
                <a:gd name="connsiteX2" fmla="*/ 1523036 w 1523036"/>
                <a:gd name="connsiteY2" fmla="*/ 1122131 h 1122131"/>
                <a:gd name="connsiteX3" fmla="*/ 0 w 1523036"/>
                <a:gd name="connsiteY3" fmla="*/ 1122131 h 1122131"/>
                <a:gd name="connsiteX0" fmla="*/ 0 w 1523036"/>
                <a:gd name="connsiteY0" fmla="*/ 1122198 h 1122198"/>
                <a:gd name="connsiteX1" fmla="*/ 761518 w 1523036"/>
                <a:gd name="connsiteY1" fmla="*/ 67 h 1122198"/>
                <a:gd name="connsiteX2" fmla="*/ 1523036 w 1523036"/>
                <a:gd name="connsiteY2" fmla="*/ 1122198 h 1122198"/>
                <a:gd name="connsiteX3" fmla="*/ 0 w 1523036"/>
                <a:gd name="connsiteY3" fmla="*/ 1122198 h 1122198"/>
                <a:gd name="connsiteX0" fmla="*/ 0 w 1523036"/>
                <a:gd name="connsiteY0" fmla="*/ 1678761 h 1678761"/>
                <a:gd name="connsiteX1" fmla="*/ 769469 w 1523036"/>
                <a:gd name="connsiteY1" fmla="*/ 39 h 1678761"/>
                <a:gd name="connsiteX2" fmla="*/ 1523036 w 1523036"/>
                <a:gd name="connsiteY2" fmla="*/ 1678761 h 1678761"/>
                <a:gd name="connsiteX3" fmla="*/ 0 w 1523036"/>
                <a:gd name="connsiteY3" fmla="*/ 1678761 h 1678761"/>
                <a:gd name="connsiteX0" fmla="*/ 0 w 1523036"/>
                <a:gd name="connsiteY0" fmla="*/ 1678756 h 1678756"/>
                <a:gd name="connsiteX1" fmla="*/ 769469 w 1523036"/>
                <a:gd name="connsiteY1" fmla="*/ 34 h 1678756"/>
                <a:gd name="connsiteX2" fmla="*/ 1523036 w 1523036"/>
                <a:gd name="connsiteY2" fmla="*/ 1678756 h 1678756"/>
                <a:gd name="connsiteX3" fmla="*/ 0 w 1523036"/>
                <a:gd name="connsiteY3" fmla="*/ 1678756 h 1678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036" h="1678756">
                  <a:moveTo>
                    <a:pt x="0" y="1678756"/>
                  </a:moveTo>
                  <a:cubicBezTo>
                    <a:pt x="253839" y="1304712"/>
                    <a:pt x="634900" y="7652"/>
                    <a:pt x="769469" y="34"/>
                  </a:cubicBezTo>
                  <a:cubicBezTo>
                    <a:pt x="904038" y="-7584"/>
                    <a:pt x="1269197" y="1304712"/>
                    <a:pt x="1523036" y="1678756"/>
                  </a:cubicBezTo>
                  <a:lnTo>
                    <a:pt x="0" y="1678756"/>
                  </a:lnTo>
                  <a:close/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1351" dirty="0">
                <a:solidFill>
                  <a:prstClr val="white"/>
                </a:solidFill>
                <a:latin typeface="Lato Light"/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769856B3-CE23-40A4-9D0F-E1539478CAF8}"/>
              </a:ext>
            </a:extLst>
          </p:cNvPr>
          <p:cNvSpPr txBox="1"/>
          <p:nvPr/>
        </p:nvSpPr>
        <p:spPr>
          <a:xfrm>
            <a:off x="3033338" y="10810036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 dirty="0">
                <a:latin typeface="Roboto Light"/>
              </a:rPr>
              <a:t>Q1 2015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335C923-2205-433B-88AF-F8861D29A602}"/>
              </a:ext>
            </a:extLst>
          </p:cNvPr>
          <p:cNvSpPr txBox="1"/>
          <p:nvPr/>
        </p:nvSpPr>
        <p:spPr>
          <a:xfrm>
            <a:off x="5916238" y="10810036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Q2 2015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ECB6897-D23E-4D31-97BD-EC7CEF169C95}"/>
              </a:ext>
            </a:extLst>
          </p:cNvPr>
          <p:cNvSpPr txBox="1"/>
          <p:nvPr/>
        </p:nvSpPr>
        <p:spPr>
          <a:xfrm>
            <a:off x="9018214" y="10810036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Q3 2015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291D499-7487-44E6-A1FF-E9BC2D2E4580}"/>
              </a:ext>
            </a:extLst>
          </p:cNvPr>
          <p:cNvSpPr txBox="1"/>
          <p:nvPr/>
        </p:nvSpPr>
        <p:spPr>
          <a:xfrm>
            <a:off x="11902700" y="10810036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Q4 2015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B9DCEF9-91AA-4A93-8FC0-BD5B258EEA3C}"/>
              </a:ext>
            </a:extLst>
          </p:cNvPr>
          <p:cNvSpPr txBox="1"/>
          <p:nvPr/>
        </p:nvSpPr>
        <p:spPr>
          <a:xfrm>
            <a:off x="15042760" y="10810036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Q1 2016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5B8B3DE-9066-44C7-B014-D84D2DFDAB84}"/>
              </a:ext>
            </a:extLst>
          </p:cNvPr>
          <p:cNvSpPr txBox="1"/>
          <p:nvPr/>
        </p:nvSpPr>
        <p:spPr>
          <a:xfrm>
            <a:off x="17949488" y="10810036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 dirty="0">
                <a:latin typeface="Roboto Light"/>
              </a:rPr>
              <a:t>Q2 2016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166DC4-63F7-414A-8CC9-0295CC7826EA}"/>
              </a:ext>
            </a:extLst>
          </p:cNvPr>
          <p:cNvSpPr txBox="1"/>
          <p:nvPr/>
        </p:nvSpPr>
        <p:spPr>
          <a:xfrm>
            <a:off x="4797284" y="3413338"/>
            <a:ext cx="1778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80%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6CEE456-43C0-49E7-82E6-5ACE17E13269}"/>
              </a:ext>
            </a:extLst>
          </p:cNvPr>
          <p:cNvSpPr txBox="1"/>
          <p:nvPr/>
        </p:nvSpPr>
        <p:spPr>
          <a:xfrm>
            <a:off x="7646461" y="4761480"/>
            <a:ext cx="1778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60%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D38F209-0056-4320-8746-1F3A0CA711D7}"/>
              </a:ext>
            </a:extLst>
          </p:cNvPr>
          <p:cNvSpPr txBox="1"/>
          <p:nvPr/>
        </p:nvSpPr>
        <p:spPr>
          <a:xfrm>
            <a:off x="9681424" y="6858000"/>
            <a:ext cx="1778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20%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72EE177-77E3-4212-B58A-C7716C73F162}"/>
              </a:ext>
            </a:extLst>
          </p:cNvPr>
          <p:cNvSpPr txBox="1"/>
          <p:nvPr/>
        </p:nvSpPr>
        <p:spPr>
          <a:xfrm>
            <a:off x="12225252" y="6358777"/>
            <a:ext cx="1778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30%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C2EA430-1A29-49C6-B54B-C09EDA9B2CEA}"/>
              </a:ext>
            </a:extLst>
          </p:cNvPr>
          <p:cNvSpPr txBox="1"/>
          <p:nvPr/>
        </p:nvSpPr>
        <p:spPr>
          <a:xfrm>
            <a:off x="14835972" y="5918594"/>
            <a:ext cx="1778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40%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6C1B1D6-6BF1-4CF1-9B53-53EC6481A243}"/>
              </a:ext>
            </a:extLst>
          </p:cNvPr>
          <p:cNvSpPr txBox="1"/>
          <p:nvPr/>
        </p:nvSpPr>
        <p:spPr>
          <a:xfrm>
            <a:off x="17664661" y="5918594"/>
            <a:ext cx="1778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300%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C4D341-1700-4E00-89C7-6239C1D6A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1" dirty="0">
                <a:solidFill>
                  <a:srgbClr val="445469"/>
                </a:solidFill>
                <a:latin typeface="Lato Regular" charset="0"/>
                <a:cs typeface="Lato Regular" charset="0"/>
              </a:rPr>
              <a:t>Sales Report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585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5" grpId="0"/>
      <p:bldP spid="76" grpId="0"/>
      <p:bldP spid="77" grpId="0"/>
      <p:bldP spid="78" grpId="0"/>
      <p:bldP spid="79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7600273" y="4586013"/>
            <a:ext cx="3403334" cy="3403334"/>
            <a:chOff x="5641899" y="4719693"/>
            <a:chExt cx="3403334" cy="3403334"/>
          </a:xfrm>
        </p:grpSpPr>
        <p:sp>
          <p:nvSpPr>
            <p:cNvPr id="94" name="Oval 93"/>
            <p:cNvSpPr>
              <a:spLocks noChangeAspect="1"/>
            </p:cNvSpPr>
            <p:nvPr/>
          </p:nvSpPr>
          <p:spPr>
            <a:xfrm>
              <a:off x="5641899" y="4719693"/>
              <a:ext cx="3403334" cy="34033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36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89" name="弧形 37"/>
            <p:cNvSpPr/>
            <p:nvPr/>
          </p:nvSpPr>
          <p:spPr>
            <a:xfrm>
              <a:off x="5765752" y="4829046"/>
              <a:ext cx="3147122" cy="3147122"/>
            </a:xfrm>
            <a:prstGeom prst="arc">
              <a:avLst>
                <a:gd name="adj1" fmla="val 100036"/>
                <a:gd name="adj2" fmla="val 14632219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2540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1828434"/>
              <a:endParaRPr lang="zh-CN" altLang="en-US" sz="14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8120379" y="4541453"/>
            <a:ext cx="3403334" cy="3403334"/>
            <a:chOff x="10488365" y="4675133"/>
            <a:chExt cx="3403334" cy="3403334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10488365" y="4675133"/>
              <a:ext cx="3403334" cy="34033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36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90" name="弧形 37"/>
            <p:cNvSpPr/>
            <p:nvPr/>
          </p:nvSpPr>
          <p:spPr>
            <a:xfrm>
              <a:off x="10615671" y="4806766"/>
              <a:ext cx="3147122" cy="3147122"/>
            </a:xfrm>
            <a:prstGeom prst="arc">
              <a:avLst>
                <a:gd name="adj1" fmla="val 7635338"/>
                <a:gd name="adj2" fmla="val 3958121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1828434"/>
              <a:endParaRPr lang="zh-CN" altLang="en-US" sz="14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2889187" y="4563733"/>
            <a:ext cx="3403334" cy="3403334"/>
            <a:chOff x="15413133" y="4697413"/>
            <a:chExt cx="3403334" cy="3403334"/>
          </a:xfrm>
        </p:grpSpPr>
        <p:sp>
          <p:nvSpPr>
            <p:cNvPr id="95" name="Oval 94"/>
            <p:cNvSpPr>
              <a:spLocks noChangeAspect="1"/>
            </p:cNvSpPr>
            <p:nvPr/>
          </p:nvSpPr>
          <p:spPr>
            <a:xfrm>
              <a:off x="15413133" y="4697413"/>
              <a:ext cx="3403334" cy="34033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36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91" name="弧形 37"/>
            <p:cNvSpPr/>
            <p:nvPr/>
          </p:nvSpPr>
          <p:spPr>
            <a:xfrm>
              <a:off x="15539657" y="4829046"/>
              <a:ext cx="3147122" cy="3147122"/>
            </a:xfrm>
            <a:prstGeom prst="arc">
              <a:avLst>
                <a:gd name="adj1" fmla="val 21030938"/>
                <a:gd name="adj2" fmla="val 19250998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540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1828434"/>
              <a:endParaRPr lang="zh-CN" altLang="en-US" sz="14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13740438" y="5762191"/>
            <a:ext cx="1696365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 defTabSz="1828434"/>
            <a:r>
              <a:rPr lang="id-ID" sz="4800" b="1">
                <a:solidFill>
                  <a:prstClr val="white">
                    <a:lumMod val="50000"/>
                  </a:prstClr>
                </a:solidFill>
                <a:latin typeface="Lato Regular"/>
              </a:rPr>
              <a:t>95 %</a:t>
            </a:r>
            <a:endParaRPr lang="id-ID" sz="4800" b="1" dirty="0">
              <a:solidFill>
                <a:prstClr val="white">
                  <a:lumMod val="50000"/>
                </a:prstClr>
              </a:solidFill>
              <a:latin typeface="Lato Regular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8575304" y="5762191"/>
            <a:ext cx="1696365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 defTabSz="1828434"/>
            <a:r>
              <a:rPr lang="id-ID" sz="4800" b="1" dirty="0">
                <a:solidFill>
                  <a:prstClr val="white">
                    <a:lumMod val="50000"/>
                  </a:prstClr>
                </a:solidFill>
                <a:latin typeface="Lato Regular"/>
              </a:rPr>
              <a:t>75 %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013037" y="5762191"/>
            <a:ext cx="1659675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 defTabSz="1828434"/>
            <a:r>
              <a:rPr lang="en-US" sz="4800" b="1" dirty="0">
                <a:solidFill>
                  <a:prstClr val="white">
                    <a:lumMod val="50000"/>
                  </a:prstClr>
                </a:solidFill>
                <a:latin typeface="Lato Regular"/>
              </a:rPr>
              <a:t>90</a:t>
            </a:r>
            <a:r>
              <a:rPr lang="id-ID" sz="4800" b="1" dirty="0">
                <a:solidFill>
                  <a:prstClr val="white">
                    <a:lumMod val="50000"/>
                  </a:prstClr>
                </a:solidFill>
                <a:latin typeface="Lato Regular"/>
              </a:rPr>
              <a:t> %</a:t>
            </a:r>
          </a:p>
        </p:txBody>
      </p:sp>
      <p:grpSp>
        <p:nvGrpSpPr>
          <p:cNvPr id="97" name="Group 96"/>
          <p:cNvGrpSpPr/>
          <p:nvPr/>
        </p:nvGrpSpPr>
        <p:grpSpPr>
          <a:xfrm>
            <a:off x="3273913" y="4586013"/>
            <a:ext cx="3403334" cy="3403334"/>
            <a:chOff x="5641899" y="4719693"/>
            <a:chExt cx="3403334" cy="3403334"/>
          </a:xfrm>
        </p:grpSpPr>
        <p:sp>
          <p:nvSpPr>
            <p:cNvPr id="98" name="Oval 97"/>
            <p:cNvSpPr>
              <a:spLocks noChangeAspect="1"/>
            </p:cNvSpPr>
            <p:nvPr/>
          </p:nvSpPr>
          <p:spPr>
            <a:xfrm>
              <a:off x="5641899" y="4719693"/>
              <a:ext cx="3403334" cy="34033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36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107" name="弧形 37"/>
            <p:cNvSpPr/>
            <p:nvPr/>
          </p:nvSpPr>
          <p:spPr>
            <a:xfrm>
              <a:off x="5765752" y="4829046"/>
              <a:ext cx="3147122" cy="3147122"/>
            </a:xfrm>
            <a:prstGeom prst="arc">
              <a:avLst>
                <a:gd name="adj1" fmla="val 100036"/>
                <a:gd name="adj2" fmla="val 1856504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2540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1828434"/>
              <a:endParaRPr lang="zh-CN" altLang="en-US" sz="14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108" name="TextBox 107"/>
          <p:cNvSpPr txBox="1"/>
          <p:nvPr/>
        </p:nvSpPr>
        <p:spPr>
          <a:xfrm>
            <a:off x="4267289" y="5762191"/>
            <a:ext cx="1659675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 defTabSz="1828434"/>
            <a:r>
              <a:rPr lang="en-US" sz="4800" b="1" dirty="0">
                <a:solidFill>
                  <a:prstClr val="white">
                    <a:lumMod val="50000"/>
                  </a:prstClr>
                </a:solidFill>
                <a:latin typeface="Lato Regular"/>
              </a:rPr>
              <a:t>80</a:t>
            </a:r>
            <a:r>
              <a:rPr lang="id-ID" sz="4800" b="1" dirty="0">
                <a:solidFill>
                  <a:prstClr val="white">
                    <a:lumMod val="50000"/>
                  </a:prstClr>
                </a:solidFill>
                <a:latin typeface="Lato Regular"/>
              </a:rPr>
              <a:t> 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DDF4D4-FEF0-498F-9061-5E13CE445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1FBA63-D31D-4636-B8B6-82CADA5AFF98}"/>
              </a:ext>
            </a:extLst>
          </p:cNvPr>
          <p:cNvSpPr/>
          <p:nvPr/>
        </p:nvSpPr>
        <p:spPr>
          <a:xfrm>
            <a:off x="2766808" y="8757225"/>
            <a:ext cx="377808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Lorem Ipsum</a:t>
            </a:r>
          </a:p>
          <a:p>
            <a:r>
              <a:rPr lang="en-US" sz="2400" dirty="0"/>
              <a:t> is simply dummy text of the printing and typesetting industry. Lorem Ipsum has been the industry's standard dummy text ever since the 1500s, when an unknown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90C93FC-749B-4809-BF15-655C67115A41}"/>
              </a:ext>
            </a:extLst>
          </p:cNvPr>
          <p:cNvSpPr/>
          <p:nvPr/>
        </p:nvSpPr>
        <p:spPr>
          <a:xfrm>
            <a:off x="7953834" y="8757225"/>
            <a:ext cx="377808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Lorem Ipsum</a:t>
            </a:r>
          </a:p>
          <a:p>
            <a:r>
              <a:rPr lang="en-US" sz="2400" dirty="0"/>
              <a:t> is simply dummy text of the printing and typesetting industry. Lorem Ipsum has been the industry's standard dummy text ever since the 1500s, when an unknown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88A0BA0-6AEE-49FB-A357-45680FD564EE}"/>
              </a:ext>
            </a:extLst>
          </p:cNvPr>
          <p:cNvSpPr/>
          <p:nvPr/>
        </p:nvSpPr>
        <p:spPr>
          <a:xfrm>
            <a:off x="13140860" y="8757225"/>
            <a:ext cx="377808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Lorem Ipsum</a:t>
            </a:r>
          </a:p>
          <a:p>
            <a:r>
              <a:rPr lang="en-US" sz="2400" dirty="0"/>
              <a:t> is simply dummy text of the printing and typesetting industry. Lorem Ipsum has been the industry's standard dummy text ever since the 1500s, when an unknown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185D108-4BF5-4DD0-BDC1-46A4CF1C7516}"/>
              </a:ext>
            </a:extLst>
          </p:cNvPr>
          <p:cNvSpPr/>
          <p:nvPr/>
        </p:nvSpPr>
        <p:spPr>
          <a:xfrm>
            <a:off x="17968652" y="8757225"/>
            <a:ext cx="377808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Lorem Ipsum</a:t>
            </a:r>
          </a:p>
          <a:p>
            <a:r>
              <a:rPr lang="en-US" sz="2400" dirty="0"/>
              <a:t> is simply dummy text of the printing and typesetting industry. Lorem Ipsum has been the industry's standard dummy text ever since the 1500s, when an unknown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366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B049C52-E905-41CD-A4F7-D78AD8AA202A}"/>
              </a:ext>
            </a:extLst>
          </p:cNvPr>
          <p:cNvGrpSpPr/>
          <p:nvPr/>
        </p:nvGrpSpPr>
        <p:grpSpPr>
          <a:xfrm>
            <a:off x="3033187" y="3961670"/>
            <a:ext cx="7671796" cy="7027415"/>
            <a:chOff x="4080347" y="4596670"/>
            <a:chExt cx="5652498" cy="5177725"/>
          </a:xfrm>
        </p:grpSpPr>
        <p:grpSp>
          <p:nvGrpSpPr>
            <p:cNvPr id="6" name="Group 5"/>
            <p:cNvGrpSpPr/>
            <p:nvPr/>
          </p:nvGrpSpPr>
          <p:grpSpPr>
            <a:xfrm>
              <a:off x="4080347" y="5657856"/>
              <a:ext cx="1611954" cy="3705188"/>
              <a:chOff x="3366892" y="4635176"/>
              <a:chExt cx="1611954" cy="3705188"/>
            </a:xfrm>
            <a:solidFill>
              <a:schemeClr val="accent1"/>
            </a:solidFill>
          </p:grpSpPr>
          <p:sp>
            <p:nvSpPr>
              <p:cNvPr id="33" name="Freeform 301"/>
              <p:cNvSpPr>
                <a:spLocks noChangeArrowheads="1"/>
              </p:cNvSpPr>
              <p:nvPr/>
            </p:nvSpPr>
            <p:spPr bwMode="auto">
              <a:xfrm>
                <a:off x="3366892" y="4635176"/>
                <a:ext cx="755603" cy="3705188"/>
              </a:xfrm>
              <a:custGeom>
                <a:avLst/>
                <a:gdLst>
                  <a:gd name="T0" fmla="*/ 273 w 274"/>
                  <a:gd name="T1" fmla="*/ 0 h 1170"/>
                  <a:gd name="T2" fmla="*/ 0 w 274"/>
                  <a:gd name="T3" fmla="*/ 1169 h 1170"/>
                  <a:gd name="T4" fmla="*/ 273 w 274"/>
                  <a:gd name="T5" fmla="*/ 1169 h 1170"/>
                  <a:gd name="T6" fmla="*/ 273 w 274"/>
                  <a:gd name="T7" fmla="*/ 0 h 1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1170">
                    <a:moveTo>
                      <a:pt x="273" y="0"/>
                    </a:moveTo>
                    <a:lnTo>
                      <a:pt x="0" y="1169"/>
                    </a:lnTo>
                    <a:lnTo>
                      <a:pt x="273" y="1169"/>
                    </a:lnTo>
                    <a:lnTo>
                      <a:pt x="273" y="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243770" tIns="121885" rIns="243770" bIns="121885" anchor="ctr"/>
              <a:lstStyle/>
              <a:p>
                <a:pPr defTabSz="1828434">
                  <a:defRPr/>
                </a:pPr>
                <a:endParaRPr lang="en-US" sz="3600" dirty="0">
                  <a:solidFill>
                    <a:srgbClr val="445469"/>
                  </a:solidFill>
                </a:endParaRPr>
              </a:p>
            </p:txBody>
          </p:sp>
          <p:sp>
            <p:nvSpPr>
              <p:cNvPr id="34" name="Freeform 302"/>
              <p:cNvSpPr>
                <a:spLocks noChangeArrowheads="1"/>
              </p:cNvSpPr>
              <p:nvPr/>
            </p:nvSpPr>
            <p:spPr bwMode="auto">
              <a:xfrm>
                <a:off x="4223243" y="4635176"/>
                <a:ext cx="755603" cy="3705188"/>
              </a:xfrm>
              <a:custGeom>
                <a:avLst/>
                <a:gdLst>
                  <a:gd name="T0" fmla="*/ 0 w 274"/>
                  <a:gd name="T1" fmla="*/ 0 h 1170"/>
                  <a:gd name="T2" fmla="*/ 0 w 274"/>
                  <a:gd name="T3" fmla="*/ 1169 h 1170"/>
                  <a:gd name="T4" fmla="*/ 273 w 274"/>
                  <a:gd name="T5" fmla="*/ 1169 h 1170"/>
                  <a:gd name="T6" fmla="*/ 0 w 274"/>
                  <a:gd name="T7" fmla="*/ 0 h 1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1170">
                    <a:moveTo>
                      <a:pt x="0" y="0"/>
                    </a:moveTo>
                    <a:lnTo>
                      <a:pt x="0" y="1169"/>
                    </a:lnTo>
                    <a:lnTo>
                      <a:pt x="273" y="1169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lIns="243770" tIns="121885" rIns="243770" bIns="121885" anchor="ctr"/>
              <a:lstStyle/>
              <a:p>
                <a:pPr defTabSz="1828434">
                  <a:defRPr/>
                </a:pPr>
                <a:endParaRPr lang="en-US" sz="3600" dirty="0">
                  <a:solidFill>
                    <a:srgbClr val="445469"/>
                  </a:solidFill>
                </a:endParaRP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6071077" y="6224521"/>
              <a:ext cx="1656513" cy="3138523"/>
              <a:chOff x="5357621" y="6262550"/>
              <a:chExt cx="1656513" cy="2077813"/>
            </a:xfrm>
            <a:solidFill>
              <a:schemeClr val="accent2"/>
            </a:solidFill>
          </p:grpSpPr>
          <p:sp>
            <p:nvSpPr>
              <p:cNvPr id="35" name="Freeform 303"/>
              <p:cNvSpPr>
                <a:spLocks noChangeArrowheads="1"/>
              </p:cNvSpPr>
              <p:nvPr/>
            </p:nvSpPr>
            <p:spPr bwMode="auto">
              <a:xfrm>
                <a:off x="6258531" y="6262550"/>
                <a:ext cx="755603" cy="2077813"/>
              </a:xfrm>
              <a:custGeom>
                <a:avLst/>
                <a:gdLst>
                  <a:gd name="T0" fmla="*/ 0 w 274"/>
                  <a:gd name="T1" fmla="*/ 0 h 675"/>
                  <a:gd name="T2" fmla="*/ 0 w 274"/>
                  <a:gd name="T3" fmla="*/ 674 h 675"/>
                  <a:gd name="T4" fmla="*/ 273 w 274"/>
                  <a:gd name="T5" fmla="*/ 674 h 675"/>
                  <a:gd name="T6" fmla="*/ 0 w 274"/>
                  <a:gd name="T7" fmla="*/ 0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675">
                    <a:moveTo>
                      <a:pt x="0" y="0"/>
                    </a:moveTo>
                    <a:lnTo>
                      <a:pt x="0" y="674"/>
                    </a:lnTo>
                    <a:lnTo>
                      <a:pt x="273" y="674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70" tIns="121885" rIns="243770" bIns="121885" anchor="ctr"/>
              <a:lstStyle/>
              <a:p>
                <a:pPr defTabSz="1828434">
                  <a:defRPr/>
                </a:pPr>
                <a:endParaRPr lang="en-US" sz="3600" dirty="0">
                  <a:solidFill>
                    <a:srgbClr val="445469"/>
                  </a:solidFill>
                </a:endParaRPr>
              </a:p>
            </p:txBody>
          </p:sp>
          <p:sp>
            <p:nvSpPr>
              <p:cNvPr id="36" name="Freeform 304"/>
              <p:cNvSpPr>
                <a:spLocks noChangeArrowheads="1"/>
              </p:cNvSpPr>
              <p:nvPr/>
            </p:nvSpPr>
            <p:spPr bwMode="auto">
              <a:xfrm>
                <a:off x="5357621" y="6262550"/>
                <a:ext cx="755603" cy="2077813"/>
              </a:xfrm>
              <a:custGeom>
                <a:avLst/>
                <a:gdLst>
                  <a:gd name="T0" fmla="*/ 0 w 274"/>
                  <a:gd name="T1" fmla="*/ 674 h 675"/>
                  <a:gd name="T2" fmla="*/ 273 w 274"/>
                  <a:gd name="T3" fmla="*/ 674 h 675"/>
                  <a:gd name="T4" fmla="*/ 273 w 274"/>
                  <a:gd name="T5" fmla="*/ 0 h 675"/>
                  <a:gd name="T6" fmla="*/ 0 w 274"/>
                  <a:gd name="T7" fmla="*/ 674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675">
                    <a:moveTo>
                      <a:pt x="0" y="674"/>
                    </a:moveTo>
                    <a:lnTo>
                      <a:pt x="273" y="674"/>
                    </a:lnTo>
                    <a:lnTo>
                      <a:pt x="273" y="0"/>
                    </a:lnTo>
                    <a:lnTo>
                      <a:pt x="0" y="67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70" tIns="121885" rIns="243770" bIns="121885" anchor="ctr"/>
              <a:lstStyle/>
              <a:p>
                <a:pPr defTabSz="1828434">
                  <a:defRPr/>
                </a:pPr>
                <a:endParaRPr lang="en-US" sz="3600" dirty="0">
                  <a:solidFill>
                    <a:srgbClr val="445469"/>
                  </a:solidFill>
                </a:endParaRPr>
              </a:p>
            </p:txBody>
          </p:sp>
        </p:grpSp>
        <p:grpSp>
          <p:nvGrpSpPr>
            <p:cNvPr id="2" name="Group 1"/>
            <p:cNvGrpSpPr/>
            <p:nvPr/>
          </p:nvGrpSpPr>
          <p:grpSpPr>
            <a:xfrm>
              <a:off x="8076331" y="7117329"/>
              <a:ext cx="1656514" cy="2260235"/>
              <a:chOff x="7362876" y="5201840"/>
              <a:chExt cx="1656514" cy="3153043"/>
            </a:xfrm>
            <a:solidFill>
              <a:schemeClr val="accent3"/>
            </a:solidFill>
          </p:grpSpPr>
          <p:sp>
            <p:nvSpPr>
              <p:cNvPr id="37" name="Freeform 305"/>
              <p:cNvSpPr>
                <a:spLocks noChangeArrowheads="1"/>
              </p:cNvSpPr>
              <p:nvPr/>
            </p:nvSpPr>
            <p:spPr bwMode="auto">
              <a:xfrm>
                <a:off x="8263787" y="5201840"/>
                <a:ext cx="755603" cy="3153043"/>
              </a:xfrm>
              <a:custGeom>
                <a:avLst/>
                <a:gdLst>
                  <a:gd name="T0" fmla="*/ 0 w 274"/>
                  <a:gd name="T1" fmla="*/ 0 h 1000"/>
                  <a:gd name="T2" fmla="*/ 0 w 274"/>
                  <a:gd name="T3" fmla="*/ 999 h 1000"/>
                  <a:gd name="T4" fmla="*/ 273 w 274"/>
                  <a:gd name="T5" fmla="*/ 999 h 1000"/>
                  <a:gd name="T6" fmla="*/ 0 w 274"/>
                  <a:gd name="T7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1000">
                    <a:moveTo>
                      <a:pt x="0" y="0"/>
                    </a:moveTo>
                    <a:lnTo>
                      <a:pt x="0" y="999"/>
                    </a:lnTo>
                    <a:lnTo>
                      <a:pt x="273" y="999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70" tIns="121885" rIns="243770" bIns="121885" anchor="ctr"/>
              <a:lstStyle/>
              <a:p>
                <a:pPr defTabSz="1828434">
                  <a:defRPr/>
                </a:pPr>
                <a:endParaRPr lang="en-US" sz="3600" dirty="0">
                  <a:solidFill>
                    <a:srgbClr val="445469"/>
                  </a:solidFill>
                </a:endParaRPr>
              </a:p>
            </p:txBody>
          </p:sp>
          <p:sp>
            <p:nvSpPr>
              <p:cNvPr id="38" name="Freeform 306"/>
              <p:cNvSpPr>
                <a:spLocks noChangeArrowheads="1"/>
              </p:cNvSpPr>
              <p:nvPr/>
            </p:nvSpPr>
            <p:spPr bwMode="auto">
              <a:xfrm>
                <a:off x="7362876" y="5201840"/>
                <a:ext cx="755603" cy="3153043"/>
              </a:xfrm>
              <a:custGeom>
                <a:avLst/>
                <a:gdLst>
                  <a:gd name="T0" fmla="*/ 0 w 275"/>
                  <a:gd name="T1" fmla="*/ 999 h 1000"/>
                  <a:gd name="T2" fmla="*/ 274 w 275"/>
                  <a:gd name="T3" fmla="*/ 999 h 1000"/>
                  <a:gd name="T4" fmla="*/ 274 w 275"/>
                  <a:gd name="T5" fmla="*/ 0 h 1000"/>
                  <a:gd name="T6" fmla="*/ 0 w 275"/>
                  <a:gd name="T7" fmla="*/ 999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5" h="1000">
                    <a:moveTo>
                      <a:pt x="0" y="999"/>
                    </a:moveTo>
                    <a:lnTo>
                      <a:pt x="274" y="999"/>
                    </a:lnTo>
                    <a:lnTo>
                      <a:pt x="274" y="0"/>
                    </a:lnTo>
                    <a:lnTo>
                      <a:pt x="0" y="99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70" tIns="121885" rIns="243770" bIns="121885" anchor="ctr"/>
              <a:lstStyle/>
              <a:p>
                <a:pPr defTabSz="1828434">
                  <a:defRPr/>
                </a:pPr>
                <a:endParaRPr lang="en-US" sz="3600" dirty="0">
                  <a:solidFill>
                    <a:srgbClr val="445469"/>
                  </a:solidFill>
                </a:endParaRPr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4402485" y="4596670"/>
              <a:ext cx="1000607" cy="566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434"/>
              <a:r>
                <a:rPr lang="en-US" sz="4400" dirty="0">
                  <a:solidFill>
                    <a:srgbClr val="445469"/>
                  </a:solidFill>
                  <a:cs typeface="Lato Regular"/>
                </a:rPr>
                <a:t>90%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426102" y="5276991"/>
              <a:ext cx="958089" cy="566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434"/>
              <a:r>
                <a:rPr lang="en-US" sz="4400" dirty="0">
                  <a:solidFill>
                    <a:srgbClr val="445469"/>
                  </a:solidFill>
                  <a:cs typeface="Lato Regular"/>
                </a:rPr>
                <a:t>65%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419548" y="6192401"/>
              <a:ext cx="981710" cy="566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434"/>
              <a:r>
                <a:rPr lang="en-US" sz="4400" dirty="0">
                  <a:solidFill>
                    <a:srgbClr val="445469"/>
                  </a:solidFill>
                  <a:cs typeface="Lato Regular"/>
                </a:rPr>
                <a:t>30%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206016" y="9388892"/>
              <a:ext cx="1375009" cy="3855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434"/>
              <a:r>
                <a:rPr lang="id-ID" sz="2800" b="1" dirty="0">
                  <a:solidFill>
                    <a:srgbClr val="445469"/>
                  </a:solidFill>
                  <a:cs typeface="Lato Regular"/>
                </a:rPr>
                <a:t>February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406556" y="9388892"/>
              <a:ext cx="1007694" cy="3855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434"/>
              <a:r>
                <a:rPr lang="id-ID" sz="2800" b="1" dirty="0">
                  <a:solidFill>
                    <a:srgbClr val="445469"/>
                  </a:solidFill>
                  <a:cs typeface="Lato Regular"/>
                </a:rPr>
                <a:t>March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280457" y="9388892"/>
              <a:ext cx="1223830" cy="3855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434"/>
              <a:r>
                <a:rPr lang="id-ID" sz="2800" b="1" dirty="0">
                  <a:solidFill>
                    <a:srgbClr val="445469"/>
                  </a:solidFill>
                  <a:cs typeface="Lato Regular"/>
                </a:rPr>
                <a:t>January</a:t>
              </a:r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4AC94D-7E8D-4AB8-92BF-99B20F65B0C0}"/>
              </a:ext>
            </a:extLst>
          </p:cNvPr>
          <p:cNvCxnSpPr/>
          <p:nvPr/>
        </p:nvCxnSpPr>
        <p:spPr>
          <a:xfrm>
            <a:off x="12674600" y="4144468"/>
            <a:ext cx="0" cy="75438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B8278479-94A4-4388-81F3-45EBDCF10757}"/>
              </a:ext>
            </a:extLst>
          </p:cNvPr>
          <p:cNvSpPr/>
          <p:nvPr/>
        </p:nvSpPr>
        <p:spPr>
          <a:xfrm>
            <a:off x="13369823" y="6296617"/>
            <a:ext cx="8483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/>
              <a:t>popularised</a:t>
            </a:r>
            <a:r>
              <a:rPr lang="en-US" sz="2400" dirty="0"/>
              <a:t> in the 1960s with the release of </a:t>
            </a:r>
            <a:r>
              <a:rPr lang="en-US" sz="2400" dirty="0" err="1"/>
              <a:t>Letraset</a:t>
            </a:r>
            <a:r>
              <a:rPr lang="en-US" sz="2400" dirty="0"/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6BB501-3483-48FC-9C0F-DA5ABA20922B}"/>
              </a:ext>
            </a:extLst>
          </p:cNvPr>
          <p:cNvSpPr/>
          <p:nvPr/>
        </p:nvSpPr>
        <p:spPr>
          <a:xfrm>
            <a:off x="13369823" y="5353832"/>
            <a:ext cx="43963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434"/>
            <a:r>
              <a:rPr lang="en-US" sz="3600" dirty="0">
                <a:latin typeface="+mj-lt"/>
                <a:cs typeface="Lato Regular" charset="0"/>
              </a:rPr>
              <a:t>Sales Analysis 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ECC4945-FEBC-47D5-81B1-B2E86DF9D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492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Chart 37"/>
          <p:cNvGraphicFramePr/>
          <p:nvPr/>
        </p:nvGraphicFramePr>
        <p:xfrm>
          <a:off x="2201748" y="4275125"/>
          <a:ext cx="9412111" cy="61524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2" name="Group 31">
            <a:extLst>
              <a:ext uri="{FF2B5EF4-FFF2-40B4-BE49-F238E27FC236}">
                <a16:creationId xmlns:a16="http://schemas.microsoft.com/office/drawing/2014/main" id="{4991EBA3-17DD-4B63-9362-55B4BD6748D0}"/>
              </a:ext>
            </a:extLst>
          </p:cNvPr>
          <p:cNvGrpSpPr/>
          <p:nvPr/>
        </p:nvGrpSpPr>
        <p:grpSpPr>
          <a:xfrm>
            <a:off x="14138537" y="3898337"/>
            <a:ext cx="1364922" cy="1364922"/>
            <a:chOff x="9228268" y="2825468"/>
            <a:chExt cx="682461" cy="682461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0EFB0E6-C135-4DAD-AF5B-48DE8AC1C1F1}"/>
                </a:ext>
              </a:extLst>
            </p:cNvPr>
            <p:cNvSpPr/>
            <p:nvPr/>
          </p:nvSpPr>
          <p:spPr>
            <a:xfrm>
              <a:off x="9228268" y="2825468"/>
              <a:ext cx="682461" cy="682461"/>
            </a:xfrm>
            <a:prstGeom prst="ellipse">
              <a:avLst/>
            </a:prstGeom>
            <a:solidFill>
              <a:srgbClr val="ED312B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F1E6A97-096E-405A-90E6-0E2BFD1C490A}"/>
                </a:ext>
              </a:extLst>
            </p:cNvPr>
            <p:cNvGrpSpPr/>
            <p:nvPr/>
          </p:nvGrpSpPr>
          <p:grpSpPr>
            <a:xfrm>
              <a:off x="9319270" y="2928938"/>
              <a:ext cx="476047" cy="462368"/>
              <a:chOff x="8094094" y="1449506"/>
              <a:chExt cx="525487" cy="510388"/>
            </a:xfrm>
            <a:solidFill>
              <a:sysClr val="window" lastClr="FFFFFF"/>
            </a:solidFill>
          </p:grpSpPr>
          <p:sp>
            <p:nvSpPr>
              <p:cNvPr id="35" name="Freeform 57">
                <a:extLst>
                  <a:ext uri="{FF2B5EF4-FFF2-40B4-BE49-F238E27FC236}">
                    <a16:creationId xmlns:a16="http://schemas.microsoft.com/office/drawing/2014/main" id="{8E32EADB-1385-40ED-B1D3-E829E7B853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94094" y="1449506"/>
                <a:ext cx="468108" cy="468108"/>
              </a:xfrm>
              <a:custGeom>
                <a:avLst/>
                <a:gdLst>
                  <a:gd name="T0" fmla="*/ 119 w 141"/>
                  <a:gd name="T1" fmla="*/ 70 h 141"/>
                  <a:gd name="T2" fmla="*/ 72 w 141"/>
                  <a:gd name="T3" fmla="*/ 23 h 141"/>
                  <a:gd name="T4" fmla="*/ 72 w 141"/>
                  <a:gd name="T5" fmla="*/ 0 h 141"/>
                  <a:gd name="T6" fmla="*/ 69 w 141"/>
                  <a:gd name="T7" fmla="*/ 0 h 141"/>
                  <a:gd name="T8" fmla="*/ 69 w 141"/>
                  <a:gd name="T9" fmla="*/ 23 h 141"/>
                  <a:gd name="T10" fmla="*/ 22 w 141"/>
                  <a:gd name="T11" fmla="*/ 70 h 141"/>
                  <a:gd name="T12" fmla="*/ 0 w 141"/>
                  <a:gd name="T13" fmla="*/ 70 h 141"/>
                  <a:gd name="T14" fmla="*/ 0 w 141"/>
                  <a:gd name="T15" fmla="*/ 72 h 141"/>
                  <a:gd name="T16" fmla="*/ 22 w 141"/>
                  <a:gd name="T17" fmla="*/ 72 h 141"/>
                  <a:gd name="T18" fmla="*/ 69 w 141"/>
                  <a:gd name="T19" fmla="*/ 119 h 141"/>
                  <a:gd name="T20" fmla="*/ 69 w 141"/>
                  <a:gd name="T21" fmla="*/ 141 h 141"/>
                  <a:gd name="T22" fmla="*/ 72 w 141"/>
                  <a:gd name="T23" fmla="*/ 141 h 141"/>
                  <a:gd name="T24" fmla="*/ 72 w 141"/>
                  <a:gd name="T25" fmla="*/ 119 h 141"/>
                  <a:gd name="T26" fmla="*/ 119 w 141"/>
                  <a:gd name="T27" fmla="*/ 72 h 141"/>
                  <a:gd name="T28" fmla="*/ 141 w 141"/>
                  <a:gd name="T29" fmla="*/ 72 h 141"/>
                  <a:gd name="T30" fmla="*/ 141 w 141"/>
                  <a:gd name="T31" fmla="*/ 70 h 141"/>
                  <a:gd name="T32" fmla="*/ 119 w 141"/>
                  <a:gd name="T33" fmla="*/ 70 h 141"/>
                  <a:gd name="T34" fmla="*/ 72 w 141"/>
                  <a:gd name="T35" fmla="*/ 117 h 141"/>
                  <a:gd name="T36" fmla="*/ 72 w 141"/>
                  <a:gd name="T37" fmla="*/ 94 h 141"/>
                  <a:gd name="T38" fmla="*/ 94 w 141"/>
                  <a:gd name="T39" fmla="*/ 72 h 141"/>
                  <a:gd name="T40" fmla="*/ 72 w 141"/>
                  <a:gd name="T41" fmla="*/ 72 h 141"/>
                  <a:gd name="T42" fmla="*/ 72 w 141"/>
                  <a:gd name="T43" fmla="*/ 95 h 141"/>
                  <a:gd name="T44" fmla="*/ 69 w 141"/>
                  <a:gd name="T45" fmla="*/ 95 h 141"/>
                  <a:gd name="T46" fmla="*/ 69 w 141"/>
                  <a:gd name="T47" fmla="*/ 72 h 141"/>
                  <a:gd name="T48" fmla="*/ 47 w 141"/>
                  <a:gd name="T49" fmla="*/ 72 h 141"/>
                  <a:gd name="T50" fmla="*/ 69 w 141"/>
                  <a:gd name="T51" fmla="*/ 94 h 141"/>
                  <a:gd name="T52" fmla="*/ 69 w 141"/>
                  <a:gd name="T53" fmla="*/ 117 h 141"/>
                  <a:gd name="T54" fmla="*/ 25 w 141"/>
                  <a:gd name="T55" fmla="*/ 72 h 141"/>
                  <a:gd name="T56" fmla="*/ 47 w 141"/>
                  <a:gd name="T57" fmla="*/ 72 h 141"/>
                  <a:gd name="T58" fmla="*/ 47 w 141"/>
                  <a:gd name="T59" fmla="*/ 70 h 141"/>
                  <a:gd name="T60" fmla="*/ 25 w 141"/>
                  <a:gd name="T61" fmla="*/ 70 h 141"/>
                  <a:gd name="T62" fmla="*/ 69 w 141"/>
                  <a:gd name="T63" fmla="*/ 25 h 141"/>
                  <a:gd name="T64" fmla="*/ 69 w 141"/>
                  <a:gd name="T65" fmla="*/ 47 h 141"/>
                  <a:gd name="T66" fmla="*/ 47 w 141"/>
                  <a:gd name="T67" fmla="*/ 70 h 141"/>
                  <a:gd name="T68" fmla="*/ 69 w 141"/>
                  <a:gd name="T69" fmla="*/ 70 h 141"/>
                  <a:gd name="T70" fmla="*/ 69 w 141"/>
                  <a:gd name="T71" fmla="*/ 47 h 141"/>
                  <a:gd name="T72" fmla="*/ 72 w 141"/>
                  <a:gd name="T73" fmla="*/ 47 h 141"/>
                  <a:gd name="T74" fmla="*/ 72 w 141"/>
                  <a:gd name="T75" fmla="*/ 70 h 141"/>
                  <a:gd name="T76" fmla="*/ 94 w 141"/>
                  <a:gd name="T77" fmla="*/ 70 h 141"/>
                  <a:gd name="T78" fmla="*/ 72 w 141"/>
                  <a:gd name="T79" fmla="*/ 47 h 141"/>
                  <a:gd name="T80" fmla="*/ 72 w 141"/>
                  <a:gd name="T81" fmla="*/ 25 h 141"/>
                  <a:gd name="T82" fmla="*/ 117 w 141"/>
                  <a:gd name="T83" fmla="*/ 70 h 141"/>
                  <a:gd name="T84" fmla="*/ 94 w 141"/>
                  <a:gd name="T85" fmla="*/ 70 h 141"/>
                  <a:gd name="T86" fmla="*/ 94 w 141"/>
                  <a:gd name="T87" fmla="*/ 72 h 141"/>
                  <a:gd name="T88" fmla="*/ 117 w 141"/>
                  <a:gd name="T89" fmla="*/ 72 h 141"/>
                  <a:gd name="T90" fmla="*/ 72 w 141"/>
                  <a:gd name="T91" fmla="*/ 117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1" h="141">
                    <a:moveTo>
                      <a:pt x="119" y="70"/>
                    </a:moveTo>
                    <a:cubicBezTo>
                      <a:pt x="118" y="44"/>
                      <a:pt x="97" y="23"/>
                      <a:pt x="72" y="23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44" y="23"/>
                      <a:pt x="23" y="44"/>
                      <a:pt x="22" y="7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3" y="98"/>
                      <a:pt x="44" y="119"/>
                      <a:pt x="69" y="119"/>
                    </a:cubicBezTo>
                    <a:cubicBezTo>
                      <a:pt x="69" y="141"/>
                      <a:pt x="69" y="141"/>
                      <a:pt x="69" y="141"/>
                    </a:cubicBezTo>
                    <a:cubicBezTo>
                      <a:pt x="72" y="141"/>
                      <a:pt x="72" y="141"/>
                      <a:pt x="72" y="141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97" y="119"/>
                      <a:pt x="118" y="98"/>
                      <a:pt x="119" y="72"/>
                    </a:cubicBezTo>
                    <a:cubicBezTo>
                      <a:pt x="141" y="72"/>
                      <a:pt x="141" y="72"/>
                      <a:pt x="141" y="72"/>
                    </a:cubicBezTo>
                    <a:cubicBezTo>
                      <a:pt x="141" y="70"/>
                      <a:pt x="141" y="70"/>
                      <a:pt x="141" y="70"/>
                    </a:cubicBezTo>
                    <a:lnTo>
                      <a:pt x="119" y="70"/>
                    </a:lnTo>
                    <a:close/>
                    <a:moveTo>
                      <a:pt x="72" y="117"/>
                    </a:moveTo>
                    <a:cubicBezTo>
                      <a:pt x="72" y="94"/>
                      <a:pt x="72" y="94"/>
                      <a:pt x="72" y="94"/>
                    </a:cubicBezTo>
                    <a:cubicBezTo>
                      <a:pt x="84" y="94"/>
                      <a:pt x="94" y="84"/>
                      <a:pt x="94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95"/>
                      <a:pt x="72" y="95"/>
                      <a:pt x="72" y="95"/>
                    </a:cubicBezTo>
                    <a:cubicBezTo>
                      <a:pt x="69" y="95"/>
                      <a:pt x="69" y="95"/>
                      <a:pt x="69" y="95"/>
                    </a:cubicBezTo>
                    <a:cubicBezTo>
                      <a:pt x="69" y="72"/>
                      <a:pt x="69" y="72"/>
                      <a:pt x="69" y="72"/>
                    </a:cubicBezTo>
                    <a:cubicBezTo>
                      <a:pt x="47" y="72"/>
                      <a:pt x="47" y="72"/>
                      <a:pt x="47" y="72"/>
                    </a:cubicBezTo>
                    <a:cubicBezTo>
                      <a:pt x="48" y="84"/>
                      <a:pt x="57" y="94"/>
                      <a:pt x="69" y="94"/>
                    </a:cubicBezTo>
                    <a:cubicBezTo>
                      <a:pt x="69" y="117"/>
                      <a:pt x="69" y="117"/>
                      <a:pt x="69" y="117"/>
                    </a:cubicBezTo>
                    <a:cubicBezTo>
                      <a:pt x="45" y="116"/>
                      <a:pt x="25" y="96"/>
                      <a:pt x="25" y="72"/>
                    </a:cubicBezTo>
                    <a:cubicBezTo>
                      <a:pt x="47" y="72"/>
                      <a:pt x="47" y="72"/>
                      <a:pt x="47" y="72"/>
                    </a:cubicBezTo>
                    <a:cubicBezTo>
                      <a:pt x="47" y="70"/>
                      <a:pt x="47" y="70"/>
                      <a:pt x="47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5" y="45"/>
                      <a:pt x="45" y="26"/>
                      <a:pt x="69" y="25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57" y="48"/>
                      <a:pt x="48" y="58"/>
                      <a:pt x="47" y="70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94" y="70"/>
                      <a:pt x="94" y="70"/>
                      <a:pt x="94" y="70"/>
                    </a:cubicBezTo>
                    <a:cubicBezTo>
                      <a:pt x="93" y="58"/>
                      <a:pt x="84" y="48"/>
                      <a:pt x="72" y="47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96" y="26"/>
                      <a:pt x="116" y="45"/>
                      <a:pt x="117" y="70"/>
                    </a:cubicBezTo>
                    <a:cubicBezTo>
                      <a:pt x="94" y="70"/>
                      <a:pt x="94" y="70"/>
                      <a:pt x="94" y="70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117" y="72"/>
                      <a:pt x="117" y="72"/>
                      <a:pt x="117" y="72"/>
                    </a:cubicBezTo>
                    <a:cubicBezTo>
                      <a:pt x="116" y="97"/>
                      <a:pt x="96" y="116"/>
                      <a:pt x="72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36" name="Freeform 58">
                <a:extLst>
                  <a:ext uri="{FF2B5EF4-FFF2-40B4-BE49-F238E27FC236}">
                    <a16:creationId xmlns:a16="http://schemas.microsoft.com/office/drawing/2014/main" id="{16B6CBEC-6B36-4963-965A-BA7E413078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0258" y="1775670"/>
                <a:ext cx="199323" cy="184224"/>
              </a:xfrm>
              <a:custGeom>
                <a:avLst/>
                <a:gdLst>
                  <a:gd name="T0" fmla="*/ 54 w 60"/>
                  <a:gd name="T1" fmla="*/ 30 h 55"/>
                  <a:gd name="T2" fmla="*/ 23 w 60"/>
                  <a:gd name="T3" fmla="*/ 1 h 55"/>
                  <a:gd name="T4" fmla="*/ 21 w 60"/>
                  <a:gd name="T5" fmla="*/ 0 h 55"/>
                  <a:gd name="T6" fmla="*/ 0 w 60"/>
                  <a:gd name="T7" fmla="*/ 21 h 55"/>
                  <a:gd name="T8" fmla="*/ 35 w 60"/>
                  <a:gd name="T9" fmla="*/ 50 h 55"/>
                  <a:gd name="T10" fmla="*/ 54 w 60"/>
                  <a:gd name="T11" fmla="*/ 49 h 55"/>
                  <a:gd name="T12" fmla="*/ 54 w 60"/>
                  <a:gd name="T13" fmla="*/ 3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55">
                    <a:moveTo>
                      <a:pt x="54" y="30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41" y="55"/>
                      <a:pt x="49" y="55"/>
                      <a:pt x="54" y="49"/>
                    </a:cubicBezTo>
                    <a:cubicBezTo>
                      <a:pt x="60" y="44"/>
                      <a:pt x="59" y="35"/>
                      <a:pt x="5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37" name="Freeform 59">
                <a:extLst>
                  <a:ext uri="{FF2B5EF4-FFF2-40B4-BE49-F238E27FC236}">
                    <a16:creationId xmlns:a16="http://schemas.microsoft.com/office/drawing/2014/main" id="{E2656D88-34E8-4966-B9AA-29EE5B3E8A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39393" y="1497827"/>
                <a:ext cx="374485" cy="377506"/>
              </a:xfrm>
              <a:custGeom>
                <a:avLst/>
                <a:gdLst>
                  <a:gd name="T0" fmla="*/ 112 w 112"/>
                  <a:gd name="T1" fmla="*/ 54 h 113"/>
                  <a:gd name="T2" fmla="*/ 55 w 112"/>
                  <a:gd name="T3" fmla="*/ 0 h 113"/>
                  <a:gd name="T4" fmla="*/ 1 w 112"/>
                  <a:gd name="T5" fmla="*/ 58 h 113"/>
                  <a:gd name="T6" fmla="*/ 58 w 112"/>
                  <a:gd name="T7" fmla="*/ 112 h 113"/>
                  <a:gd name="T8" fmla="*/ 107 w 112"/>
                  <a:gd name="T9" fmla="*/ 84 h 113"/>
                  <a:gd name="T10" fmla="*/ 105 w 112"/>
                  <a:gd name="T11" fmla="*/ 83 h 113"/>
                  <a:gd name="T12" fmla="*/ 112 w 112"/>
                  <a:gd name="T13" fmla="*/ 54 h 113"/>
                  <a:gd name="T14" fmla="*/ 58 w 112"/>
                  <a:gd name="T15" fmla="*/ 96 h 113"/>
                  <a:gd name="T16" fmla="*/ 17 w 112"/>
                  <a:gd name="T17" fmla="*/ 57 h 113"/>
                  <a:gd name="T18" fmla="*/ 55 w 112"/>
                  <a:gd name="T19" fmla="*/ 16 h 113"/>
                  <a:gd name="T20" fmla="*/ 96 w 112"/>
                  <a:gd name="T21" fmla="*/ 55 h 113"/>
                  <a:gd name="T22" fmla="*/ 58 w 112"/>
                  <a:gd name="T23" fmla="*/ 96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2" h="113">
                    <a:moveTo>
                      <a:pt x="112" y="54"/>
                    </a:moveTo>
                    <a:cubicBezTo>
                      <a:pt x="111" y="24"/>
                      <a:pt x="86" y="0"/>
                      <a:pt x="55" y="0"/>
                    </a:cubicBezTo>
                    <a:cubicBezTo>
                      <a:pt x="24" y="1"/>
                      <a:pt x="0" y="27"/>
                      <a:pt x="1" y="58"/>
                    </a:cubicBezTo>
                    <a:cubicBezTo>
                      <a:pt x="2" y="88"/>
                      <a:pt x="27" y="113"/>
                      <a:pt x="58" y="112"/>
                    </a:cubicBezTo>
                    <a:cubicBezTo>
                      <a:pt x="95" y="111"/>
                      <a:pt x="107" y="84"/>
                      <a:pt x="107" y="84"/>
                    </a:cubicBezTo>
                    <a:cubicBezTo>
                      <a:pt x="106" y="83"/>
                      <a:pt x="106" y="83"/>
                      <a:pt x="105" y="83"/>
                    </a:cubicBezTo>
                    <a:cubicBezTo>
                      <a:pt x="110" y="74"/>
                      <a:pt x="112" y="65"/>
                      <a:pt x="112" y="54"/>
                    </a:cubicBezTo>
                    <a:close/>
                    <a:moveTo>
                      <a:pt x="58" y="96"/>
                    </a:moveTo>
                    <a:cubicBezTo>
                      <a:pt x="36" y="96"/>
                      <a:pt x="18" y="79"/>
                      <a:pt x="17" y="57"/>
                    </a:cubicBezTo>
                    <a:cubicBezTo>
                      <a:pt x="16" y="35"/>
                      <a:pt x="34" y="17"/>
                      <a:pt x="55" y="16"/>
                    </a:cubicBezTo>
                    <a:cubicBezTo>
                      <a:pt x="77" y="16"/>
                      <a:pt x="96" y="33"/>
                      <a:pt x="96" y="55"/>
                    </a:cubicBezTo>
                    <a:cubicBezTo>
                      <a:pt x="97" y="77"/>
                      <a:pt x="80" y="95"/>
                      <a:pt x="58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sp>
        <p:nvSpPr>
          <p:cNvPr id="41" name="Oval 40">
            <a:extLst>
              <a:ext uri="{FF2B5EF4-FFF2-40B4-BE49-F238E27FC236}">
                <a16:creationId xmlns:a16="http://schemas.microsoft.com/office/drawing/2014/main" id="{3F338068-FA5F-4738-89CD-47372DA3B064}"/>
              </a:ext>
            </a:extLst>
          </p:cNvPr>
          <p:cNvSpPr/>
          <p:nvPr/>
        </p:nvSpPr>
        <p:spPr>
          <a:xfrm>
            <a:off x="14138537" y="5949807"/>
            <a:ext cx="1364922" cy="1364922"/>
          </a:xfrm>
          <a:prstGeom prst="ellipse">
            <a:avLst/>
          </a:prstGeom>
          <a:solidFill>
            <a:srgbClr val="92C85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828800">
              <a:defRPr/>
            </a:pPr>
            <a:endParaRPr lang="en-US" sz="6400" ker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Freeform 149">
            <a:extLst>
              <a:ext uri="{FF2B5EF4-FFF2-40B4-BE49-F238E27FC236}">
                <a16:creationId xmlns:a16="http://schemas.microsoft.com/office/drawing/2014/main" id="{4BD5F695-B9FD-40A9-8A11-6653390798AC}"/>
              </a:ext>
            </a:extLst>
          </p:cNvPr>
          <p:cNvSpPr>
            <a:spLocks noEditPoints="1"/>
          </p:cNvSpPr>
          <p:nvPr/>
        </p:nvSpPr>
        <p:spPr bwMode="auto">
          <a:xfrm>
            <a:off x="14451682" y="6114710"/>
            <a:ext cx="756568" cy="971940"/>
          </a:xfrm>
          <a:custGeom>
            <a:avLst/>
            <a:gdLst>
              <a:gd name="T0" fmla="*/ 80 w 161"/>
              <a:gd name="T1" fmla="*/ 0 h 208"/>
              <a:gd name="T2" fmla="*/ 0 w 161"/>
              <a:gd name="T3" fmla="*/ 208 h 208"/>
              <a:gd name="T4" fmla="*/ 122 w 161"/>
              <a:gd name="T5" fmla="*/ 128 h 208"/>
              <a:gd name="T6" fmla="*/ 134 w 161"/>
              <a:gd name="T7" fmla="*/ 71 h 208"/>
              <a:gd name="T8" fmla="*/ 50 w 161"/>
              <a:gd name="T9" fmla="*/ 156 h 208"/>
              <a:gd name="T10" fmla="*/ 47 w 161"/>
              <a:gd name="T11" fmla="*/ 165 h 208"/>
              <a:gd name="T12" fmla="*/ 42 w 161"/>
              <a:gd name="T13" fmla="*/ 162 h 208"/>
              <a:gd name="T14" fmla="*/ 36 w 161"/>
              <a:gd name="T15" fmla="*/ 164 h 208"/>
              <a:gd name="T16" fmla="*/ 33 w 161"/>
              <a:gd name="T17" fmla="*/ 155 h 208"/>
              <a:gd name="T18" fmla="*/ 41 w 161"/>
              <a:gd name="T19" fmla="*/ 149 h 208"/>
              <a:gd name="T20" fmla="*/ 44 w 161"/>
              <a:gd name="T21" fmla="*/ 154 h 208"/>
              <a:gd name="T22" fmla="*/ 50 w 161"/>
              <a:gd name="T23" fmla="*/ 156 h 208"/>
              <a:gd name="T24" fmla="*/ 67 w 161"/>
              <a:gd name="T25" fmla="*/ 164 h 208"/>
              <a:gd name="T26" fmla="*/ 66 w 161"/>
              <a:gd name="T27" fmla="*/ 165 h 208"/>
              <a:gd name="T28" fmla="*/ 56 w 161"/>
              <a:gd name="T29" fmla="*/ 165 h 208"/>
              <a:gd name="T30" fmla="*/ 53 w 161"/>
              <a:gd name="T31" fmla="*/ 156 h 208"/>
              <a:gd name="T32" fmla="*/ 59 w 161"/>
              <a:gd name="T33" fmla="*/ 154 h 208"/>
              <a:gd name="T34" fmla="*/ 62 w 161"/>
              <a:gd name="T35" fmla="*/ 149 h 208"/>
              <a:gd name="T36" fmla="*/ 70 w 161"/>
              <a:gd name="T37" fmla="*/ 155 h 208"/>
              <a:gd name="T38" fmla="*/ 85 w 161"/>
              <a:gd name="T39" fmla="*/ 159 h 208"/>
              <a:gd name="T40" fmla="*/ 86 w 161"/>
              <a:gd name="T41" fmla="*/ 165 h 208"/>
              <a:gd name="T42" fmla="*/ 76 w 161"/>
              <a:gd name="T43" fmla="*/ 165 h 208"/>
              <a:gd name="T44" fmla="*/ 77 w 161"/>
              <a:gd name="T45" fmla="*/ 159 h 208"/>
              <a:gd name="T46" fmla="*/ 73 w 161"/>
              <a:gd name="T47" fmla="*/ 154 h 208"/>
              <a:gd name="T48" fmla="*/ 81 w 161"/>
              <a:gd name="T49" fmla="*/ 149 h 208"/>
              <a:gd name="T50" fmla="*/ 89 w 161"/>
              <a:gd name="T51" fmla="*/ 154 h 208"/>
              <a:gd name="T52" fmla="*/ 108 w 161"/>
              <a:gd name="T53" fmla="*/ 156 h 208"/>
              <a:gd name="T54" fmla="*/ 105 w 161"/>
              <a:gd name="T55" fmla="*/ 165 h 208"/>
              <a:gd name="T56" fmla="*/ 100 w 161"/>
              <a:gd name="T57" fmla="*/ 162 h 208"/>
              <a:gd name="T58" fmla="*/ 94 w 161"/>
              <a:gd name="T59" fmla="*/ 164 h 208"/>
              <a:gd name="T60" fmla="*/ 91 w 161"/>
              <a:gd name="T61" fmla="*/ 155 h 208"/>
              <a:gd name="T62" fmla="*/ 99 w 161"/>
              <a:gd name="T63" fmla="*/ 149 h 208"/>
              <a:gd name="T64" fmla="*/ 102 w 161"/>
              <a:gd name="T65" fmla="*/ 154 h 208"/>
              <a:gd name="T66" fmla="*/ 108 w 161"/>
              <a:gd name="T67" fmla="*/ 156 h 208"/>
              <a:gd name="T68" fmla="*/ 124 w 161"/>
              <a:gd name="T69" fmla="*/ 165 h 208"/>
              <a:gd name="T70" fmla="*/ 115 w 161"/>
              <a:gd name="T71" fmla="*/ 165 h 208"/>
              <a:gd name="T72" fmla="*/ 115 w 161"/>
              <a:gd name="T73" fmla="*/ 159 h 208"/>
              <a:gd name="T74" fmla="*/ 111 w 161"/>
              <a:gd name="T75" fmla="*/ 154 h 208"/>
              <a:gd name="T76" fmla="*/ 119 w 161"/>
              <a:gd name="T77" fmla="*/ 149 h 208"/>
              <a:gd name="T78" fmla="*/ 127 w 161"/>
              <a:gd name="T79" fmla="*/ 154 h 208"/>
              <a:gd name="T80" fmla="*/ 123 w 161"/>
              <a:gd name="T81" fmla="*/ 159 h 208"/>
              <a:gd name="T82" fmla="*/ 90 w 161"/>
              <a:gd name="T83" fmla="*/ 102 h 208"/>
              <a:gd name="T84" fmla="*/ 116 w 161"/>
              <a:gd name="T85" fmla="*/ 82 h 208"/>
              <a:gd name="T86" fmla="*/ 117 w 161"/>
              <a:gd name="T87" fmla="*/ 62 h 208"/>
              <a:gd name="T88" fmla="*/ 97 w 161"/>
              <a:gd name="T89" fmla="*/ 48 h 208"/>
              <a:gd name="T90" fmla="*/ 84 w 161"/>
              <a:gd name="T91" fmla="*/ 47 h 208"/>
              <a:gd name="T92" fmla="*/ 66 w 161"/>
              <a:gd name="T93" fmla="*/ 75 h 208"/>
              <a:gd name="T94" fmla="*/ 62 w 161"/>
              <a:gd name="T95" fmla="*/ 102 h 208"/>
              <a:gd name="T96" fmla="*/ 62 w 161"/>
              <a:gd name="T97" fmla="*/ 102 h 208"/>
              <a:gd name="T98" fmla="*/ 62 w 161"/>
              <a:gd name="T99" fmla="*/ 68 h 208"/>
              <a:gd name="T100" fmla="*/ 56 w 161"/>
              <a:gd name="T101" fmla="*/ 98 h 208"/>
              <a:gd name="T102" fmla="*/ 44 w 161"/>
              <a:gd name="T103" fmla="*/ 68 h 208"/>
              <a:gd name="T104" fmla="*/ 44 w 161"/>
              <a:gd name="T105" fmla="*/ 102 h 208"/>
              <a:gd name="T106" fmla="*/ 64 w 161"/>
              <a:gd name="T107" fmla="*/ 98 h 208"/>
              <a:gd name="T108" fmla="*/ 58 w 161"/>
              <a:gd name="T109" fmla="*/ 7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208">
                <a:moveTo>
                  <a:pt x="122" y="128"/>
                </a:moveTo>
                <a:cubicBezTo>
                  <a:pt x="140" y="115"/>
                  <a:pt x="151" y="94"/>
                  <a:pt x="151" y="71"/>
                </a:cubicBezTo>
                <a:cubicBezTo>
                  <a:pt x="151" y="31"/>
                  <a:pt x="120" y="0"/>
                  <a:pt x="80" y="0"/>
                </a:cubicBezTo>
                <a:cubicBezTo>
                  <a:pt x="41" y="0"/>
                  <a:pt x="9" y="31"/>
                  <a:pt x="9" y="71"/>
                </a:cubicBezTo>
                <a:cubicBezTo>
                  <a:pt x="9" y="94"/>
                  <a:pt x="21" y="115"/>
                  <a:pt x="39" y="128"/>
                </a:cubicBezTo>
                <a:cubicBezTo>
                  <a:pt x="0" y="208"/>
                  <a:pt x="0" y="208"/>
                  <a:pt x="0" y="208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161" y="208"/>
                  <a:pt x="161" y="208"/>
                  <a:pt x="161" y="208"/>
                </a:cubicBezTo>
                <a:lnTo>
                  <a:pt x="122" y="128"/>
                </a:lnTo>
                <a:close/>
                <a:moveTo>
                  <a:pt x="27" y="71"/>
                </a:moveTo>
                <a:cubicBezTo>
                  <a:pt x="27" y="41"/>
                  <a:pt x="51" y="17"/>
                  <a:pt x="80" y="17"/>
                </a:cubicBezTo>
                <a:cubicBezTo>
                  <a:pt x="110" y="17"/>
                  <a:pt x="134" y="41"/>
                  <a:pt x="134" y="71"/>
                </a:cubicBezTo>
                <a:cubicBezTo>
                  <a:pt x="134" y="100"/>
                  <a:pt x="110" y="124"/>
                  <a:pt x="80" y="124"/>
                </a:cubicBezTo>
                <a:cubicBezTo>
                  <a:pt x="51" y="124"/>
                  <a:pt x="27" y="100"/>
                  <a:pt x="27" y="71"/>
                </a:cubicBezTo>
                <a:close/>
                <a:moveTo>
                  <a:pt x="50" y="156"/>
                </a:moveTo>
                <a:cubicBezTo>
                  <a:pt x="46" y="159"/>
                  <a:pt x="46" y="159"/>
                  <a:pt x="46" y="159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48" y="165"/>
                  <a:pt x="48" y="165"/>
                  <a:pt x="47" y="165"/>
                </a:cubicBezTo>
                <a:cubicBezTo>
                  <a:pt x="47" y="165"/>
                  <a:pt x="47" y="165"/>
                  <a:pt x="47" y="165"/>
                </a:cubicBezTo>
                <a:cubicBezTo>
                  <a:pt x="47" y="165"/>
                  <a:pt x="47" y="165"/>
                  <a:pt x="46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8" y="165"/>
                  <a:pt x="38" y="165"/>
                  <a:pt x="38" y="165"/>
                </a:cubicBezTo>
                <a:cubicBezTo>
                  <a:pt x="37" y="166"/>
                  <a:pt x="37" y="166"/>
                  <a:pt x="37" y="165"/>
                </a:cubicBezTo>
                <a:cubicBezTo>
                  <a:pt x="36" y="165"/>
                  <a:pt x="36" y="165"/>
                  <a:pt x="36" y="164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3" y="156"/>
                  <a:pt x="33" y="155"/>
                  <a:pt x="33" y="155"/>
                </a:cubicBezTo>
                <a:cubicBezTo>
                  <a:pt x="33" y="155"/>
                  <a:pt x="34" y="154"/>
                  <a:pt x="34" y="154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41" y="149"/>
                  <a:pt x="41" y="149"/>
                  <a:pt x="41" y="149"/>
                </a:cubicBezTo>
                <a:cubicBezTo>
                  <a:pt x="41" y="149"/>
                  <a:pt x="42" y="149"/>
                  <a:pt x="42" y="149"/>
                </a:cubicBezTo>
                <a:cubicBezTo>
                  <a:pt x="42" y="149"/>
                  <a:pt x="43" y="149"/>
                  <a:pt x="43" y="149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54"/>
                  <a:pt x="51" y="155"/>
                  <a:pt x="51" y="155"/>
                </a:cubicBezTo>
                <a:cubicBezTo>
                  <a:pt x="51" y="155"/>
                  <a:pt x="51" y="156"/>
                  <a:pt x="50" y="156"/>
                </a:cubicBezTo>
                <a:close/>
                <a:moveTo>
                  <a:pt x="70" y="156"/>
                </a:moveTo>
                <a:cubicBezTo>
                  <a:pt x="65" y="159"/>
                  <a:pt x="65" y="159"/>
                  <a:pt x="65" y="159"/>
                </a:cubicBezTo>
                <a:cubicBezTo>
                  <a:pt x="67" y="164"/>
                  <a:pt x="67" y="164"/>
                  <a:pt x="67" y="164"/>
                </a:cubicBezTo>
                <a:cubicBezTo>
                  <a:pt x="67" y="165"/>
                  <a:pt x="67" y="165"/>
                  <a:pt x="67" y="165"/>
                </a:cubicBezTo>
                <a:cubicBezTo>
                  <a:pt x="67" y="165"/>
                  <a:pt x="66" y="165"/>
                  <a:pt x="66" y="165"/>
                </a:cubicBezTo>
                <a:cubicBezTo>
                  <a:pt x="66" y="165"/>
                  <a:pt x="66" y="165"/>
                  <a:pt x="66" y="165"/>
                </a:cubicBezTo>
                <a:cubicBezTo>
                  <a:pt x="61" y="162"/>
                  <a:pt x="61" y="162"/>
                  <a:pt x="61" y="162"/>
                </a:cubicBezTo>
                <a:cubicBezTo>
                  <a:pt x="57" y="165"/>
                  <a:pt x="57" y="165"/>
                  <a:pt x="57" y="165"/>
                </a:cubicBezTo>
                <a:cubicBezTo>
                  <a:pt x="57" y="166"/>
                  <a:pt x="56" y="166"/>
                  <a:pt x="56" y="165"/>
                </a:cubicBezTo>
                <a:cubicBezTo>
                  <a:pt x="56" y="165"/>
                  <a:pt x="56" y="165"/>
                  <a:pt x="56" y="164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3" y="156"/>
                  <a:pt x="53" y="156"/>
                  <a:pt x="53" y="156"/>
                </a:cubicBezTo>
                <a:cubicBezTo>
                  <a:pt x="53" y="156"/>
                  <a:pt x="52" y="155"/>
                  <a:pt x="53" y="155"/>
                </a:cubicBezTo>
                <a:cubicBezTo>
                  <a:pt x="53" y="155"/>
                  <a:pt x="53" y="154"/>
                  <a:pt x="53" y="154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9" y="154"/>
                  <a:pt x="69" y="154"/>
                  <a:pt x="69" y="154"/>
                </a:cubicBezTo>
                <a:cubicBezTo>
                  <a:pt x="70" y="154"/>
                  <a:pt x="70" y="155"/>
                  <a:pt x="70" y="155"/>
                </a:cubicBezTo>
                <a:cubicBezTo>
                  <a:pt x="70" y="155"/>
                  <a:pt x="70" y="156"/>
                  <a:pt x="70" y="156"/>
                </a:cubicBezTo>
                <a:close/>
                <a:moveTo>
                  <a:pt x="89" y="156"/>
                </a:moveTo>
                <a:cubicBezTo>
                  <a:pt x="85" y="159"/>
                  <a:pt x="85" y="159"/>
                  <a:pt x="85" y="159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76" y="166"/>
                  <a:pt x="76" y="166"/>
                  <a:pt x="75" y="165"/>
                </a:cubicBezTo>
                <a:cubicBezTo>
                  <a:pt x="75" y="165"/>
                  <a:pt x="75" y="165"/>
                  <a:pt x="75" y="164"/>
                </a:cubicBezTo>
                <a:cubicBezTo>
                  <a:pt x="77" y="159"/>
                  <a:pt x="77" y="159"/>
                  <a:pt x="77" y="159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6"/>
                  <a:pt x="72" y="155"/>
                  <a:pt x="72" y="155"/>
                </a:cubicBezTo>
                <a:cubicBezTo>
                  <a:pt x="72" y="155"/>
                  <a:pt x="72" y="154"/>
                  <a:pt x="73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49"/>
                  <a:pt x="80" y="149"/>
                  <a:pt x="81" y="149"/>
                </a:cubicBezTo>
                <a:cubicBezTo>
                  <a:pt x="81" y="149"/>
                  <a:pt x="81" y="149"/>
                  <a:pt x="81" y="149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89" y="154"/>
                  <a:pt x="89" y="155"/>
                  <a:pt x="89" y="155"/>
                </a:cubicBezTo>
                <a:cubicBezTo>
                  <a:pt x="90" y="155"/>
                  <a:pt x="89" y="156"/>
                  <a:pt x="89" y="156"/>
                </a:cubicBezTo>
                <a:close/>
                <a:moveTo>
                  <a:pt x="108" y="156"/>
                </a:moveTo>
                <a:cubicBezTo>
                  <a:pt x="104" y="159"/>
                  <a:pt x="104" y="159"/>
                  <a:pt x="104" y="159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5"/>
                  <a:pt x="106" y="165"/>
                  <a:pt x="105" y="165"/>
                </a:cubicBezTo>
                <a:cubicBezTo>
                  <a:pt x="105" y="165"/>
                  <a:pt x="105" y="165"/>
                  <a:pt x="105" y="165"/>
                </a:cubicBezTo>
                <a:cubicBezTo>
                  <a:pt x="105" y="165"/>
                  <a:pt x="105" y="165"/>
                  <a:pt x="104" y="165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96" y="165"/>
                  <a:pt x="96" y="165"/>
                  <a:pt x="96" y="165"/>
                </a:cubicBezTo>
                <a:cubicBezTo>
                  <a:pt x="95" y="166"/>
                  <a:pt x="95" y="166"/>
                  <a:pt x="95" y="165"/>
                </a:cubicBezTo>
                <a:cubicBezTo>
                  <a:pt x="94" y="165"/>
                  <a:pt x="94" y="165"/>
                  <a:pt x="94" y="164"/>
                </a:cubicBezTo>
                <a:cubicBezTo>
                  <a:pt x="96" y="159"/>
                  <a:pt x="96" y="159"/>
                  <a:pt x="96" y="159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1" y="156"/>
                  <a:pt x="91" y="155"/>
                  <a:pt x="91" y="155"/>
                </a:cubicBezTo>
                <a:cubicBezTo>
                  <a:pt x="91" y="155"/>
                  <a:pt x="92" y="154"/>
                  <a:pt x="92" y="154"/>
                </a:cubicBezTo>
                <a:cubicBezTo>
                  <a:pt x="98" y="154"/>
                  <a:pt x="98" y="154"/>
                  <a:pt x="98" y="154"/>
                </a:cubicBezTo>
                <a:cubicBezTo>
                  <a:pt x="99" y="149"/>
                  <a:pt x="99" y="149"/>
                  <a:pt x="99" y="149"/>
                </a:cubicBezTo>
                <a:cubicBezTo>
                  <a:pt x="99" y="149"/>
                  <a:pt x="100" y="149"/>
                  <a:pt x="100" y="149"/>
                </a:cubicBezTo>
                <a:cubicBezTo>
                  <a:pt x="100" y="149"/>
                  <a:pt x="101" y="149"/>
                  <a:pt x="101" y="149"/>
                </a:cubicBezTo>
                <a:cubicBezTo>
                  <a:pt x="102" y="154"/>
                  <a:pt x="102" y="154"/>
                  <a:pt x="102" y="154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8" y="154"/>
                  <a:pt x="109" y="155"/>
                  <a:pt x="109" y="155"/>
                </a:cubicBezTo>
                <a:cubicBezTo>
                  <a:pt x="109" y="155"/>
                  <a:pt x="109" y="156"/>
                  <a:pt x="108" y="156"/>
                </a:cubicBezTo>
                <a:close/>
                <a:moveTo>
                  <a:pt x="125" y="164"/>
                </a:moveTo>
                <a:cubicBezTo>
                  <a:pt x="125" y="165"/>
                  <a:pt x="125" y="165"/>
                  <a:pt x="125" y="165"/>
                </a:cubicBezTo>
                <a:cubicBezTo>
                  <a:pt x="125" y="165"/>
                  <a:pt x="124" y="165"/>
                  <a:pt x="124" y="165"/>
                </a:cubicBezTo>
                <a:cubicBezTo>
                  <a:pt x="124" y="165"/>
                  <a:pt x="124" y="165"/>
                  <a:pt x="124" y="165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15" y="165"/>
                  <a:pt x="115" y="165"/>
                  <a:pt x="115" y="165"/>
                </a:cubicBezTo>
                <a:cubicBezTo>
                  <a:pt x="115" y="166"/>
                  <a:pt x="114" y="166"/>
                  <a:pt x="114" y="165"/>
                </a:cubicBezTo>
                <a:cubicBezTo>
                  <a:pt x="114" y="165"/>
                  <a:pt x="114" y="165"/>
                  <a:pt x="114" y="164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11" y="156"/>
                  <a:pt x="110" y="155"/>
                  <a:pt x="111" y="155"/>
                </a:cubicBezTo>
                <a:cubicBezTo>
                  <a:pt x="111" y="155"/>
                  <a:pt x="111" y="154"/>
                  <a:pt x="111" y="154"/>
                </a:cubicBezTo>
                <a:cubicBezTo>
                  <a:pt x="117" y="154"/>
                  <a:pt x="117" y="154"/>
                  <a:pt x="117" y="154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0" y="149"/>
                  <a:pt x="120" y="149"/>
                  <a:pt x="120" y="149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8" y="154"/>
                  <a:pt x="128" y="155"/>
                  <a:pt x="128" y="155"/>
                </a:cubicBezTo>
                <a:cubicBezTo>
                  <a:pt x="128" y="155"/>
                  <a:pt x="128" y="156"/>
                  <a:pt x="128" y="156"/>
                </a:cubicBezTo>
                <a:cubicBezTo>
                  <a:pt x="123" y="159"/>
                  <a:pt x="123" y="159"/>
                  <a:pt x="123" y="159"/>
                </a:cubicBezTo>
                <a:lnTo>
                  <a:pt x="125" y="164"/>
                </a:lnTo>
                <a:close/>
                <a:moveTo>
                  <a:pt x="70" y="99"/>
                </a:moveTo>
                <a:cubicBezTo>
                  <a:pt x="73" y="99"/>
                  <a:pt x="78" y="101"/>
                  <a:pt x="90" y="102"/>
                </a:cubicBezTo>
                <a:cubicBezTo>
                  <a:pt x="103" y="103"/>
                  <a:pt x="107" y="101"/>
                  <a:pt x="111" y="97"/>
                </a:cubicBezTo>
                <a:cubicBezTo>
                  <a:pt x="115" y="94"/>
                  <a:pt x="112" y="91"/>
                  <a:pt x="115" y="89"/>
                </a:cubicBezTo>
                <a:cubicBezTo>
                  <a:pt x="118" y="88"/>
                  <a:pt x="117" y="86"/>
                  <a:pt x="116" y="82"/>
                </a:cubicBezTo>
                <a:cubicBezTo>
                  <a:pt x="114" y="79"/>
                  <a:pt x="120" y="76"/>
                  <a:pt x="118" y="74"/>
                </a:cubicBezTo>
                <a:cubicBezTo>
                  <a:pt x="117" y="73"/>
                  <a:pt x="115" y="72"/>
                  <a:pt x="116" y="69"/>
                </a:cubicBezTo>
                <a:cubicBezTo>
                  <a:pt x="118" y="67"/>
                  <a:pt x="120" y="66"/>
                  <a:pt x="117" y="62"/>
                </a:cubicBezTo>
                <a:cubicBezTo>
                  <a:pt x="115" y="58"/>
                  <a:pt x="114" y="58"/>
                  <a:pt x="108" y="58"/>
                </a:cubicBezTo>
                <a:cubicBezTo>
                  <a:pt x="95" y="58"/>
                  <a:pt x="95" y="58"/>
                  <a:pt x="95" y="58"/>
                </a:cubicBezTo>
                <a:cubicBezTo>
                  <a:pt x="92" y="58"/>
                  <a:pt x="94" y="53"/>
                  <a:pt x="97" y="48"/>
                </a:cubicBezTo>
                <a:cubicBezTo>
                  <a:pt x="100" y="43"/>
                  <a:pt x="102" y="38"/>
                  <a:pt x="98" y="33"/>
                </a:cubicBezTo>
                <a:cubicBezTo>
                  <a:pt x="95" y="28"/>
                  <a:pt x="90" y="28"/>
                  <a:pt x="90" y="31"/>
                </a:cubicBezTo>
                <a:cubicBezTo>
                  <a:pt x="90" y="35"/>
                  <a:pt x="89" y="44"/>
                  <a:pt x="84" y="47"/>
                </a:cubicBezTo>
                <a:cubicBezTo>
                  <a:pt x="79" y="50"/>
                  <a:pt x="78" y="53"/>
                  <a:pt x="76" y="60"/>
                </a:cubicBezTo>
                <a:cubicBezTo>
                  <a:pt x="73" y="66"/>
                  <a:pt x="69" y="68"/>
                  <a:pt x="67" y="68"/>
                </a:cubicBezTo>
                <a:cubicBezTo>
                  <a:pt x="66" y="68"/>
                  <a:pt x="66" y="72"/>
                  <a:pt x="66" y="75"/>
                </a:cubicBezTo>
                <a:cubicBezTo>
                  <a:pt x="66" y="75"/>
                  <a:pt x="66" y="92"/>
                  <a:pt x="66" y="95"/>
                </a:cubicBezTo>
                <a:cubicBezTo>
                  <a:pt x="66" y="98"/>
                  <a:pt x="67" y="98"/>
                  <a:pt x="70" y="99"/>
                </a:cubicBezTo>
                <a:close/>
                <a:moveTo>
                  <a:pt x="62" y="102"/>
                </a:moveTo>
                <a:cubicBezTo>
                  <a:pt x="61" y="102"/>
                  <a:pt x="61" y="102"/>
                  <a:pt x="61" y="101"/>
                </a:cubicBezTo>
                <a:cubicBezTo>
                  <a:pt x="61" y="102"/>
                  <a:pt x="61" y="102"/>
                  <a:pt x="60" y="102"/>
                </a:cubicBezTo>
                <a:lnTo>
                  <a:pt x="62" y="102"/>
                </a:lnTo>
                <a:close/>
                <a:moveTo>
                  <a:pt x="60" y="68"/>
                </a:move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61" y="68"/>
                  <a:pt x="62" y="68"/>
                </a:cubicBezTo>
                <a:lnTo>
                  <a:pt x="60" y="68"/>
                </a:lnTo>
                <a:close/>
                <a:moveTo>
                  <a:pt x="53" y="102"/>
                </a:moveTo>
                <a:cubicBezTo>
                  <a:pt x="55" y="102"/>
                  <a:pt x="56" y="100"/>
                  <a:pt x="56" y="98"/>
                </a:cubicBezTo>
                <a:cubicBezTo>
                  <a:pt x="56" y="72"/>
                  <a:pt x="56" y="72"/>
                  <a:pt x="56" y="72"/>
                </a:cubicBezTo>
                <a:cubicBezTo>
                  <a:pt x="56" y="70"/>
                  <a:pt x="55" y="68"/>
                  <a:pt x="53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42" y="68"/>
                  <a:pt x="41" y="70"/>
                  <a:pt x="41" y="72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100"/>
                  <a:pt x="42" y="102"/>
                  <a:pt x="44" y="102"/>
                </a:cubicBezTo>
                <a:lnTo>
                  <a:pt x="53" y="102"/>
                </a:lnTo>
                <a:close/>
                <a:moveTo>
                  <a:pt x="61" y="101"/>
                </a:moveTo>
                <a:cubicBezTo>
                  <a:pt x="63" y="101"/>
                  <a:pt x="64" y="100"/>
                  <a:pt x="64" y="9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0"/>
                  <a:pt x="63" y="69"/>
                  <a:pt x="61" y="68"/>
                </a:cubicBezTo>
                <a:cubicBezTo>
                  <a:pt x="59" y="69"/>
                  <a:pt x="58" y="70"/>
                  <a:pt x="58" y="72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9" y="101"/>
                  <a:pt x="61" y="101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40A0E53-5871-4263-AA32-285CF08E3A16}"/>
              </a:ext>
            </a:extLst>
          </p:cNvPr>
          <p:cNvGrpSpPr/>
          <p:nvPr/>
        </p:nvGrpSpPr>
        <p:grpSpPr>
          <a:xfrm>
            <a:off x="14138536" y="8018244"/>
            <a:ext cx="1364922" cy="1364922"/>
            <a:chOff x="9228268" y="4960203"/>
            <a:chExt cx="682461" cy="682461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F8D6634-5351-40B5-BFCD-FF18304B82A9}"/>
                </a:ext>
              </a:extLst>
            </p:cNvPr>
            <p:cNvSpPr/>
            <p:nvPr/>
          </p:nvSpPr>
          <p:spPr>
            <a:xfrm>
              <a:off x="9228268" y="4960203"/>
              <a:ext cx="682461" cy="682461"/>
            </a:xfrm>
            <a:prstGeom prst="ellipse">
              <a:avLst/>
            </a:prstGeom>
            <a:solidFill>
              <a:srgbClr val="54BE71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5" name="Freeform 190">
              <a:extLst>
                <a:ext uri="{FF2B5EF4-FFF2-40B4-BE49-F238E27FC236}">
                  <a16:creationId xmlns:a16="http://schemas.microsoft.com/office/drawing/2014/main" id="{E4D9F5F1-FD45-44A3-A85C-239371EECB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1250" y="5114925"/>
              <a:ext cx="430924" cy="376238"/>
            </a:xfrm>
            <a:custGeom>
              <a:avLst/>
              <a:gdLst>
                <a:gd name="T0" fmla="*/ 207 w 232"/>
                <a:gd name="T1" fmla="*/ 57 h 204"/>
                <a:gd name="T2" fmla="*/ 206 w 232"/>
                <a:gd name="T3" fmla="*/ 57 h 204"/>
                <a:gd name="T4" fmla="*/ 190 w 232"/>
                <a:gd name="T5" fmla="*/ 86 h 204"/>
                <a:gd name="T6" fmla="*/ 192 w 232"/>
                <a:gd name="T7" fmla="*/ 97 h 204"/>
                <a:gd name="T8" fmla="*/ 159 w 232"/>
                <a:gd name="T9" fmla="*/ 130 h 204"/>
                <a:gd name="T10" fmla="*/ 128 w 232"/>
                <a:gd name="T11" fmla="*/ 108 h 204"/>
                <a:gd name="T12" fmla="*/ 120 w 232"/>
                <a:gd name="T13" fmla="*/ 103 h 204"/>
                <a:gd name="T14" fmla="*/ 119 w 232"/>
                <a:gd name="T15" fmla="*/ 104 h 204"/>
                <a:gd name="T16" fmla="*/ 119 w 232"/>
                <a:gd name="T17" fmla="*/ 131 h 204"/>
                <a:gd name="T18" fmla="*/ 133 w 232"/>
                <a:gd name="T19" fmla="*/ 158 h 204"/>
                <a:gd name="T20" fmla="*/ 101 w 232"/>
                <a:gd name="T21" fmla="*/ 191 h 204"/>
                <a:gd name="T22" fmla="*/ 68 w 232"/>
                <a:gd name="T23" fmla="*/ 164 h 204"/>
                <a:gd name="T24" fmla="*/ 57 w 232"/>
                <a:gd name="T25" fmla="*/ 157 h 204"/>
                <a:gd name="T26" fmla="*/ 39 w 232"/>
                <a:gd name="T27" fmla="*/ 163 h 204"/>
                <a:gd name="T28" fmla="*/ 38 w 232"/>
                <a:gd name="T29" fmla="*/ 163 h 204"/>
                <a:gd name="T30" fmla="*/ 17 w 232"/>
                <a:gd name="T31" fmla="*/ 204 h 204"/>
                <a:gd name="T32" fmla="*/ 232 w 232"/>
                <a:gd name="T33" fmla="*/ 204 h 204"/>
                <a:gd name="T34" fmla="*/ 232 w 232"/>
                <a:gd name="T35" fmla="*/ 46 h 204"/>
                <a:gd name="T36" fmla="*/ 207 w 232"/>
                <a:gd name="T37" fmla="*/ 57 h 204"/>
                <a:gd name="T38" fmla="*/ 39 w 232"/>
                <a:gd name="T39" fmla="*/ 155 h 204"/>
                <a:gd name="T40" fmla="*/ 57 w 232"/>
                <a:gd name="T41" fmla="*/ 147 h 204"/>
                <a:gd name="T42" fmla="*/ 76 w 232"/>
                <a:gd name="T43" fmla="*/ 159 h 204"/>
                <a:gd name="T44" fmla="*/ 101 w 232"/>
                <a:gd name="T45" fmla="*/ 183 h 204"/>
                <a:gd name="T46" fmla="*/ 125 w 232"/>
                <a:gd name="T47" fmla="*/ 158 h 204"/>
                <a:gd name="T48" fmla="*/ 111 w 232"/>
                <a:gd name="T49" fmla="*/ 136 h 204"/>
                <a:gd name="T50" fmla="*/ 111 w 232"/>
                <a:gd name="T51" fmla="*/ 100 h 204"/>
                <a:gd name="T52" fmla="*/ 118 w 232"/>
                <a:gd name="T53" fmla="*/ 94 h 204"/>
                <a:gd name="T54" fmla="*/ 135 w 232"/>
                <a:gd name="T55" fmla="*/ 102 h 204"/>
                <a:gd name="T56" fmla="*/ 159 w 232"/>
                <a:gd name="T57" fmla="*/ 122 h 204"/>
                <a:gd name="T58" fmla="*/ 184 w 232"/>
                <a:gd name="T59" fmla="*/ 97 h 204"/>
                <a:gd name="T60" fmla="*/ 181 w 232"/>
                <a:gd name="T61" fmla="*/ 85 h 204"/>
                <a:gd name="T62" fmla="*/ 201 w 232"/>
                <a:gd name="T63" fmla="*/ 48 h 204"/>
                <a:gd name="T64" fmla="*/ 207 w 232"/>
                <a:gd name="T65" fmla="*/ 49 h 204"/>
                <a:gd name="T66" fmla="*/ 232 w 232"/>
                <a:gd name="T67" fmla="*/ 24 h 204"/>
                <a:gd name="T68" fmla="*/ 207 w 232"/>
                <a:gd name="T69" fmla="*/ 0 h 204"/>
                <a:gd name="T70" fmla="*/ 183 w 232"/>
                <a:gd name="T71" fmla="*/ 24 h 204"/>
                <a:gd name="T72" fmla="*/ 187 w 232"/>
                <a:gd name="T73" fmla="*/ 38 h 204"/>
                <a:gd name="T74" fmla="*/ 167 w 232"/>
                <a:gd name="T75" fmla="*/ 74 h 204"/>
                <a:gd name="T76" fmla="*/ 159 w 232"/>
                <a:gd name="T77" fmla="*/ 72 h 204"/>
                <a:gd name="T78" fmla="*/ 138 w 232"/>
                <a:gd name="T79" fmla="*/ 84 h 204"/>
                <a:gd name="T80" fmla="*/ 125 w 232"/>
                <a:gd name="T81" fmla="*/ 77 h 204"/>
                <a:gd name="T82" fmla="*/ 100 w 232"/>
                <a:gd name="T83" fmla="*/ 53 h 204"/>
                <a:gd name="T84" fmla="*/ 75 w 232"/>
                <a:gd name="T85" fmla="*/ 78 h 204"/>
                <a:gd name="T86" fmla="*/ 93 w 232"/>
                <a:gd name="T87" fmla="*/ 101 h 204"/>
                <a:gd name="T88" fmla="*/ 93 w 232"/>
                <a:gd name="T89" fmla="*/ 135 h 204"/>
                <a:gd name="T90" fmla="*/ 82 w 232"/>
                <a:gd name="T91" fmla="*/ 142 h 204"/>
                <a:gd name="T92" fmla="*/ 64 w 232"/>
                <a:gd name="T93" fmla="*/ 131 h 204"/>
                <a:gd name="T94" fmla="*/ 64 w 232"/>
                <a:gd name="T95" fmla="*/ 130 h 204"/>
                <a:gd name="T96" fmla="*/ 39 w 232"/>
                <a:gd name="T97" fmla="*/ 105 h 204"/>
                <a:gd name="T98" fmla="*/ 15 w 232"/>
                <a:gd name="T99" fmla="*/ 130 h 204"/>
                <a:gd name="T100" fmla="*/ 19 w 232"/>
                <a:gd name="T101" fmla="*/ 144 h 204"/>
                <a:gd name="T102" fmla="*/ 0 w 232"/>
                <a:gd name="T103" fmla="*/ 181 h 204"/>
                <a:gd name="T104" fmla="*/ 0 w 232"/>
                <a:gd name="T105" fmla="*/ 204 h 204"/>
                <a:gd name="T106" fmla="*/ 8 w 232"/>
                <a:gd name="T107" fmla="*/ 204 h 204"/>
                <a:gd name="T108" fmla="*/ 33 w 232"/>
                <a:gd name="T109" fmla="*/ 154 h 204"/>
                <a:gd name="T110" fmla="*/ 39 w 232"/>
                <a:gd name="T111" fmla="*/ 155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2" h="204">
                  <a:moveTo>
                    <a:pt x="207" y="57"/>
                  </a:moveTo>
                  <a:cubicBezTo>
                    <a:pt x="207" y="57"/>
                    <a:pt x="206" y="57"/>
                    <a:pt x="206" y="57"/>
                  </a:cubicBezTo>
                  <a:cubicBezTo>
                    <a:pt x="190" y="86"/>
                    <a:pt x="190" y="86"/>
                    <a:pt x="190" y="86"/>
                  </a:cubicBezTo>
                  <a:cubicBezTo>
                    <a:pt x="191" y="89"/>
                    <a:pt x="192" y="93"/>
                    <a:pt x="192" y="97"/>
                  </a:cubicBezTo>
                  <a:cubicBezTo>
                    <a:pt x="192" y="115"/>
                    <a:pt x="177" y="130"/>
                    <a:pt x="159" y="130"/>
                  </a:cubicBezTo>
                  <a:cubicBezTo>
                    <a:pt x="145" y="130"/>
                    <a:pt x="133" y="121"/>
                    <a:pt x="128" y="108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31"/>
                    <a:pt x="119" y="131"/>
                    <a:pt x="119" y="131"/>
                  </a:cubicBezTo>
                  <a:cubicBezTo>
                    <a:pt x="128" y="137"/>
                    <a:pt x="133" y="147"/>
                    <a:pt x="133" y="158"/>
                  </a:cubicBezTo>
                  <a:cubicBezTo>
                    <a:pt x="133" y="176"/>
                    <a:pt x="119" y="191"/>
                    <a:pt x="101" y="191"/>
                  </a:cubicBezTo>
                  <a:cubicBezTo>
                    <a:pt x="84" y="191"/>
                    <a:pt x="71" y="179"/>
                    <a:pt x="68" y="164"/>
                  </a:cubicBezTo>
                  <a:cubicBezTo>
                    <a:pt x="57" y="157"/>
                    <a:pt x="57" y="157"/>
                    <a:pt x="57" y="157"/>
                  </a:cubicBezTo>
                  <a:cubicBezTo>
                    <a:pt x="52" y="161"/>
                    <a:pt x="46" y="163"/>
                    <a:pt x="39" y="163"/>
                  </a:cubicBezTo>
                  <a:cubicBezTo>
                    <a:pt x="39" y="163"/>
                    <a:pt x="38" y="163"/>
                    <a:pt x="38" y="163"/>
                  </a:cubicBezTo>
                  <a:cubicBezTo>
                    <a:pt x="17" y="204"/>
                    <a:pt x="17" y="204"/>
                    <a:pt x="17" y="204"/>
                  </a:cubicBezTo>
                  <a:cubicBezTo>
                    <a:pt x="232" y="204"/>
                    <a:pt x="232" y="204"/>
                    <a:pt x="232" y="204"/>
                  </a:cubicBezTo>
                  <a:cubicBezTo>
                    <a:pt x="232" y="46"/>
                    <a:pt x="232" y="46"/>
                    <a:pt x="232" y="46"/>
                  </a:cubicBezTo>
                  <a:cubicBezTo>
                    <a:pt x="226" y="53"/>
                    <a:pt x="217" y="57"/>
                    <a:pt x="207" y="57"/>
                  </a:cubicBezTo>
                  <a:close/>
                  <a:moveTo>
                    <a:pt x="39" y="155"/>
                  </a:moveTo>
                  <a:cubicBezTo>
                    <a:pt x="46" y="155"/>
                    <a:pt x="52" y="152"/>
                    <a:pt x="57" y="147"/>
                  </a:cubicBezTo>
                  <a:cubicBezTo>
                    <a:pt x="76" y="159"/>
                    <a:pt x="76" y="159"/>
                    <a:pt x="76" y="159"/>
                  </a:cubicBezTo>
                  <a:cubicBezTo>
                    <a:pt x="76" y="172"/>
                    <a:pt x="87" y="183"/>
                    <a:pt x="101" y="183"/>
                  </a:cubicBezTo>
                  <a:cubicBezTo>
                    <a:pt x="114" y="183"/>
                    <a:pt x="125" y="172"/>
                    <a:pt x="125" y="158"/>
                  </a:cubicBezTo>
                  <a:cubicBezTo>
                    <a:pt x="125" y="148"/>
                    <a:pt x="119" y="140"/>
                    <a:pt x="111" y="136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14" y="98"/>
                    <a:pt x="116" y="96"/>
                    <a:pt x="118" y="94"/>
                  </a:cubicBezTo>
                  <a:cubicBezTo>
                    <a:pt x="135" y="102"/>
                    <a:pt x="135" y="102"/>
                    <a:pt x="135" y="102"/>
                  </a:cubicBezTo>
                  <a:cubicBezTo>
                    <a:pt x="138" y="113"/>
                    <a:pt x="147" y="122"/>
                    <a:pt x="159" y="122"/>
                  </a:cubicBezTo>
                  <a:cubicBezTo>
                    <a:pt x="173" y="122"/>
                    <a:pt x="184" y="111"/>
                    <a:pt x="184" y="97"/>
                  </a:cubicBezTo>
                  <a:cubicBezTo>
                    <a:pt x="184" y="93"/>
                    <a:pt x="183" y="89"/>
                    <a:pt x="181" y="85"/>
                  </a:cubicBezTo>
                  <a:cubicBezTo>
                    <a:pt x="201" y="48"/>
                    <a:pt x="201" y="48"/>
                    <a:pt x="201" y="48"/>
                  </a:cubicBezTo>
                  <a:cubicBezTo>
                    <a:pt x="203" y="49"/>
                    <a:pt x="205" y="49"/>
                    <a:pt x="207" y="49"/>
                  </a:cubicBezTo>
                  <a:cubicBezTo>
                    <a:pt x="221" y="49"/>
                    <a:pt x="232" y="38"/>
                    <a:pt x="232" y="24"/>
                  </a:cubicBezTo>
                  <a:cubicBezTo>
                    <a:pt x="232" y="11"/>
                    <a:pt x="221" y="0"/>
                    <a:pt x="207" y="0"/>
                  </a:cubicBezTo>
                  <a:cubicBezTo>
                    <a:pt x="194" y="0"/>
                    <a:pt x="183" y="11"/>
                    <a:pt x="183" y="24"/>
                  </a:cubicBezTo>
                  <a:cubicBezTo>
                    <a:pt x="183" y="29"/>
                    <a:pt x="184" y="34"/>
                    <a:pt x="187" y="38"/>
                  </a:cubicBezTo>
                  <a:cubicBezTo>
                    <a:pt x="167" y="74"/>
                    <a:pt x="167" y="74"/>
                    <a:pt x="167" y="74"/>
                  </a:cubicBezTo>
                  <a:cubicBezTo>
                    <a:pt x="164" y="73"/>
                    <a:pt x="162" y="72"/>
                    <a:pt x="159" y="72"/>
                  </a:cubicBezTo>
                  <a:cubicBezTo>
                    <a:pt x="150" y="72"/>
                    <a:pt x="143" y="77"/>
                    <a:pt x="138" y="84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4" y="64"/>
                    <a:pt x="113" y="53"/>
                    <a:pt x="100" y="53"/>
                  </a:cubicBezTo>
                  <a:cubicBezTo>
                    <a:pt x="86" y="53"/>
                    <a:pt x="75" y="64"/>
                    <a:pt x="75" y="78"/>
                  </a:cubicBezTo>
                  <a:cubicBezTo>
                    <a:pt x="75" y="89"/>
                    <a:pt x="83" y="98"/>
                    <a:pt x="93" y="101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89" y="136"/>
                    <a:pt x="85" y="138"/>
                    <a:pt x="82" y="142"/>
                  </a:cubicBezTo>
                  <a:cubicBezTo>
                    <a:pt x="64" y="131"/>
                    <a:pt x="64" y="131"/>
                    <a:pt x="64" y="131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16"/>
                    <a:pt x="53" y="105"/>
                    <a:pt x="39" y="105"/>
                  </a:cubicBezTo>
                  <a:cubicBezTo>
                    <a:pt x="26" y="105"/>
                    <a:pt x="15" y="116"/>
                    <a:pt x="15" y="130"/>
                  </a:cubicBezTo>
                  <a:cubicBezTo>
                    <a:pt x="15" y="135"/>
                    <a:pt x="16" y="140"/>
                    <a:pt x="19" y="144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8" y="204"/>
                    <a:pt x="8" y="204"/>
                    <a:pt x="8" y="20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5" y="154"/>
                    <a:pt x="37" y="155"/>
                    <a:pt x="39" y="155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B9E6245-01DB-4181-BA72-3A1B0F4E3FD4}"/>
              </a:ext>
            </a:extLst>
          </p:cNvPr>
          <p:cNvSpPr/>
          <p:nvPr/>
        </p:nvSpPr>
        <p:spPr>
          <a:xfrm>
            <a:off x="15913795" y="4160011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59D5394-F623-450D-86E5-BC683302F503}"/>
              </a:ext>
            </a:extLst>
          </p:cNvPr>
          <p:cNvSpPr/>
          <p:nvPr/>
        </p:nvSpPr>
        <p:spPr>
          <a:xfrm>
            <a:off x="15913795" y="6114710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5297808-3231-4C24-A4BA-7B3BBEFDF096}"/>
              </a:ext>
            </a:extLst>
          </p:cNvPr>
          <p:cNvSpPr/>
          <p:nvPr/>
        </p:nvSpPr>
        <p:spPr>
          <a:xfrm>
            <a:off x="15913794" y="8309494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62A1850-C758-4738-BCC6-A20632CFF116}"/>
              </a:ext>
            </a:extLst>
          </p:cNvPr>
          <p:cNvGrpSpPr/>
          <p:nvPr/>
        </p:nvGrpSpPr>
        <p:grpSpPr>
          <a:xfrm>
            <a:off x="14138536" y="10113886"/>
            <a:ext cx="1364922" cy="1364922"/>
            <a:chOff x="9228268" y="4960203"/>
            <a:chExt cx="682461" cy="68246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29FD3BE-8549-4AC3-A9FA-6C3A7E003575}"/>
                </a:ext>
              </a:extLst>
            </p:cNvPr>
            <p:cNvSpPr/>
            <p:nvPr/>
          </p:nvSpPr>
          <p:spPr>
            <a:xfrm>
              <a:off x="9228268" y="4960203"/>
              <a:ext cx="682461" cy="682461"/>
            </a:xfrm>
            <a:prstGeom prst="ellipse">
              <a:avLst/>
            </a:prstGeom>
            <a:solidFill>
              <a:srgbClr val="2288AC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8" name="Freeform 190">
              <a:extLst>
                <a:ext uri="{FF2B5EF4-FFF2-40B4-BE49-F238E27FC236}">
                  <a16:creationId xmlns:a16="http://schemas.microsoft.com/office/drawing/2014/main" id="{1C9B667A-8AC8-46F3-A38C-86542DE0FF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1250" y="5114925"/>
              <a:ext cx="430924" cy="376238"/>
            </a:xfrm>
            <a:custGeom>
              <a:avLst/>
              <a:gdLst>
                <a:gd name="T0" fmla="*/ 207 w 232"/>
                <a:gd name="T1" fmla="*/ 57 h 204"/>
                <a:gd name="T2" fmla="*/ 206 w 232"/>
                <a:gd name="T3" fmla="*/ 57 h 204"/>
                <a:gd name="T4" fmla="*/ 190 w 232"/>
                <a:gd name="T5" fmla="*/ 86 h 204"/>
                <a:gd name="T6" fmla="*/ 192 w 232"/>
                <a:gd name="T7" fmla="*/ 97 h 204"/>
                <a:gd name="T8" fmla="*/ 159 w 232"/>
                <a:gd name="T9" fmla="*/ 130 h 204"/>
                <a:gd name="T10" fmla="*/ 128 w 232"/>
                <a:gd name="T11" fmla="*/ 108 h 204"/>
                <a:gd name="T12" fmla="*/ 120 w 232"/>
                <a:gd name="T13" fmla="*/ 103 h 204"/>
                <a:gd name="T14" fmla="*/ 119 w 232"/>
                <a:gd name="T15" fmla="*/ 104 h 204"/>
                <a:gd name="T16" fmla="*/ 119 w 232"/>
                <a:gd name="T17" fmla="*/ 131 h 204"/>
                <a:gd name="T18" fmla="*/ 133 w 232"/>
                <a:gd name="T19" fmla="*/ 158 h 204"/>
                <a:gd name="T20" fmla="*/ 101 w 232"/>
                <a:gd name="T21" fmla="*/ 191 h 204"/>
                <a:gd name="T22" fmla="*/ 68 w 232"/>
                <a:gd name="T23" fmla="*/ 164 h 204"/>
                <a:gd name="T24" fmla="*/ 57 w 232"/>
                <a:gd name="T25" fmla="*/ 157 h 204"/>
                <a:gd name="T26" fmla="*/ 39 w 232"/>
                <a:gd name="T27" fmla="*/ 163 h 204"/>
                <a:gd name="T28" fmla="*/ 38 w 232"/>
                <a:gd name="T29" fmla="*/ 163 h 204"/>
                <a:gd name="T30" fmla="*/ 17 w 232"/>
                <a:gd name="T31" fmla="*/ 204 h 204"/>
                <a:gd name="T32" fmla="*/ 232 w 232"/>
                <a:gd name="T33" fmla="*/ 204 h 204"/>
                <a:gd name="T34" fmla="*/ 232 w 232"/>
                <a:gd name="T35" fmla="*/ 46 h 204"/>
                <a:gd name="T36" fmla="*/ 207 w 232"/>
                <a:gd name="T37" fmla="*/ 57 h 204"/>
                <a:gd name="T38" fmla="*/ 39 w 232"/>
                <a:gd name="T39" fmla="*/ 155 h 204"/>
                <a:gd name="T40" fmla="*/ 57 w 232"/>
                <a:gd name="T41" fmla="*/ 147 h 204"/>
                <a:gd name="T42" fmla="*/ 76 w 232"/>
                <a:gd name="T43" fmla="*/ 159 h 204"/>
                <a:gd name="T44" fmla="*/ 101 w 232"/>
                <a:gd name="T45" fmla="*/ 183 h 204"/>
                <a:gd name="T46" fmla="*/ 125 w 232"/>
                <a:gd name="T47" fmla="*/ 158 h 204"/>
                <a:gd name="T48" fmla="*/ 111 w 232"/>
                <a:gd name="T49" fmla="*/ 136 h 204"/>
                <a:gd name="T50" fmla="*/ 111 w 232"/>
                <a:gd name="T51" fmla="*/ 100 h 204"/>
                <a:gd name="T52" fmla="*/ 118 w 232"/>
                <a:gd name="T53" fmla="*/ 94 h 204"/>
                <a:gd name="T54" fmla="*/ 135 w 232"/>
                <a:gd name="T55" fmla="*/ 102 h 204"/>
                <a:gd name="T56" fmla="*/ 159 w 232"/>
                <a:gd name="T57" fmla="*/ 122 h 204"/>
                <a:gd name="T58" fmla="*/ 184 w 232"/>
                <a:gd name="T59" fmla="*/ 97 h 204"/>
                <a:gd name="T60" fmla="*/ 181 w 232"/>
                <a:gd name="T61" fmla="*/ 85 h 204"/>
                <a:gd name="T62" fmla="*/ 201 w 232"/>
                <a:gd name="T63" fmla="*/ 48 h 204"/>
                <a:gd name="T64" fmla="*/ 207 w 232"/>
                <a:gd name="T65" fmla="*/ 49 h 204"/>
                <a:gd name="T66" fmla="*/ 232 w 232"/>
                <a:gd name="T67" fmla="*/ 24 h 204"/>
                <a:gd name="T68" fmla="*/ 207 w 232"/>
                <a:gd name="T69" fmla="*/ 0 h 204"/>
                <a:gd name="T70" fmla="*/ 183 w 232"/>
                <a:gd name="T71" fmla="*/ 24 h 204"/>
                <a:gd name="T72" fmla="*/ 187 w 232"/>
                <a:gd name="T73" fmla="*/ 38 h 204"/>
                <a:gd name="T74" fmla="*/ 167 w 232"/>
                <a:gd name="T75" fmla="*/ 74 h 204"/>
                <a:gd name="T76" fmla="*/ 159 w 232"/>
                <a:gd name="T77" fmla="*/ 72 h 204"/>
                <a:gd name="T78" fmla="*/ 138 w 232"/>
                <a:gd name="T79" fmla="*/ 84 h 204"/>
                <a:gd name="T80" fmla="*/ 125 w 232"/>
                <a:gd name="T81" fmla="*/ 77 h 204"/>
                <a:gd name="T82" fmla="*/ 100 w 232"/>
                <a:gd name="T83" fmla="*/ 53 h 204"/>
                <a:gd name="T84" fmla="*/ 75 w 232"/>
                <a:gd name="T85" fmla="*/ 78 h 204"/>
                <a:gd name="T86" fmla="*/ 93 w 232"/>
                <a:gd name="T87" fmla="*/ 101 h 204"/>
                <a:gd name="T88" fmla="*/ 93 w 232"/>
                <a:gd name="T89" fmla="*/ 135 h 204"/>
                <a:gd name="T90" fmla="*/ 82 w 232"/>
                <a:gd name="T91" fmla="*/ 142 h 204"/>
                <a:gd name="T92" fmla="*/ 64 w 232"/>
                <a:gd name="T93" fmla="*/ 131 h 204"/>
                <a:gd name="T94" fmla="*/ 64 w 232"/>
                <a:gd name="T95" fmla="*/ 130 h 204"/>
                <a:gd name="T96" fmla="*/ 39 w 232"/>
                <a:gd name="T97" fmla="*/ 105 h 204"/>
                <a:gd name="T98" fmla="*/ 15 w 232"/>
                <a:gd name="T99" fmla="*/ 130 h 204"/>
                <a:gd name="T100" fmla="*/ 19 w 232"/>
                <a:gd name="T101" fmla="*/ 144 h 204"/>
                <a:gd name="T102" fmla="*/ 0 w 232"/>
                <a:gd name="T103" fmla="*/ 181 h 204"/>
                <a:gd name="T104" fmla="*/ 0 w 232"/>
                <a:gd name="T105" fmla="*/ 204 h 204"/>
                <a:gd name="T106" fmla="*/ 8 w 232"/>
                <a:gd name="T107" fmla="*/ 204 h 204"/>
                <a:gd name="T108" fmla="*/ 33 w 232"/>
                <a:gd name="T109" fmla="*/ 154 h 204"/>
                <a:gd name="T110" fmla="*/ 39 w 232"/>
                <a:gd name="T111" fmla="*/ 155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2" h="204">
                  <a:moveTo>
                    <a:pt x="207" y="57"/>
                  </a:moveTo>
                  <a:cubicBezTo>
                    <a:pt x="207" y="57"/>
                    <a:pt x="206" y="57"/>
                    <a:pt x="206" y="57"/>
                  </a:cubicBezTo>
                  <a:cubicBezTo>
                    <a:pt x="190" y="86"/>
                    <a:pt x="190" y="86"/>
                    <a:pt x="190" y="86"/>
                  </a:cubicBezTo>
                  <a:cubicBezTo>
                    <a:pt x="191" y="89"/>
                    <a:pt x="192" y="93"/>
                    <a:pt x="192" y="97"/>
                  </a:cubicBezTo>
                  <a:cubicBezTo>
                    <a:pt x="192" y="115"/>
                    <a:pt x="177" y="130"/>
                    <a:pt x="159" y="130"/>
                  </a:cubicBezTo>
                  <a:cubicBezTo>
                    <a:pt x="145" y="130"/>
                    <a:pt x="133" y="121"/>
                    <a:pt x="128" y="108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31"/>
                    <a:pt x="119" y="131"/>
                    <a:pt x="119" y="131"/>
                  </a:cubicBezTo>
                  <a:cubicBezTo>
                    <a:pt x="128" y="137"/>
                    <a:pt x="133" y="147"/>
                    <a:pt x="133" y="158"/>
                  </a:cubicBezTo>
                  <a:cubicBezTo>
                    <a:pt x="133" y="176"/>
                    <a:pt x="119" y="191"/>
                    <a:pt x="101" y="191"/>
                  </a:cubicBezTo>
                  <a:cubicBezTo>
                    <a:pt x="84" y="191"/>
                    <a:pt x="71" y="179"/>
                    <a:pt x="68" y="164"/>
                  </a:cubicBezTo>
                  <a:cubicBezTo>
                    <a:pt x="57" y="157"/>
                    <a:pt x="57" y="157"/>
                    <a:pt x="57" y="157"/>
                  </a:cubicBezTo>
                  <a:cubicBezTo>
                    <a:pt x="52" y="161"/>
                    <a:pt x="46" y="163"/>
                    <a:pt x="39" y="163"/>
                  </a:cubicBezTo>
                  <a:cubicBezTo>
                    <a:pt x="39" y="163"/>
                    <a:pt x="38" y="163"/>
                    <a:pt x="38" y="163"/>
                  </a:cubicBezTo>
                  <a:cubicBezTo>
                    <a:pt x="17" y="204"/>
                    <a:pt x="17" y="204"/>
                    <a:pt x="17" y="204"/>
                  </a:cubicBezTo>
                  <a:cubicBezTo>
                    <a:pt x="232" y="204"/>
                    <a:pt x="232" y="204"/>
                    <a:pt x="232" y="204"/>
                  </a:cubicBezTo>
                  <a:cubicBezTo>
                    <a:pt x="232" y="46"/>
                    <a:pt x="232" y="46"/>
                    <a:pt x="232" y="46"/>
                  </a:cubicBezTo>
                  <a:cubicBezTo>
                    <a:pt x="226" y="53"/>
                    <a:pt x="217" y="57"/>
                    <a:pt x="207" y="57"/>
                  </a:cubicBezTo>
                  <a:close/>
                  <a:moveTo>
                    <a:pt x="39" y="155"/>
                  </a:moveTo>
                  <a:cubicBezTo>
                    <a:pt x="46" y="155"/>
                    <a:pt x="52" y="152"/>
                    <a:pt x="57" y="147"/>
                  </a:cubicBezTo>
                  <a:cubicBezTo>
                    <a:pt x="76" y="159"/>
                    <a:pt x="76" y="159"/>
                    <a:pt x="76" y="159"/>
                  </a:cubicBezTo>
                  <a:cubicBezTo>
                    <a:pt x="76" y="172"/>
                    <a:pt x="87" y="183"/>
                    <a:pt x="101" y="183"/>
                  </a:cubicBezTo>
                  <a:cubicBezTo>
                    <a:pt x="114" y="183"/>
                    <a:pt x="125" y="172"/>
                    <a:pt x="125" y="158"/>
                  </a:cubicBezTo>
                  <a:cubicBezTo>
                    <a:pt x="125" y="148"/>
                    <a:pt x="119" y="140"/>
                    <a:pt x="111" y="136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14" y="98"/>
                    <a:pt x="116" y="96"/>
                    <a:pt x="118" y="94"/>
                  </a:cubicBezTo>
                  <a:cubicBezTo>
                    <a:pt x="135" y="102"/>
                    <a:pt x="135" y="102"/>
                    <a:pt x="135" y="102"/>
                  </a:cubicBezTo>
                  <a:cubicBezTo>
                    <a:pt x="138" y="113"/>
                    <a:pt x="147" y="122"/>
                    <a:pt x="159" y="122"/>
                  </a:cubicBezTo>
                  <a:cubicBezTo>
                    <a:pt x="173" y="122"/>
                    <a:pt x="184" y="111"/>
                    <a:pt x="184" y="97"/>
                  </a:cubicBezTo>
                  <a:cubicBezTo>
                    <a:pt x="184" y="93"/>
                    <a:pt x="183" y="89"/>
                    <a:pt x="181" y="85"/>
                  </a:cubicBezTo>
                  <a:cubicBezTo>
                    <a:pt x="201" y="48"/>
                    <a:pt x="201" y="48"/>
                    <a:pt x="201" y="48"/>
                  </a:cubicBezTo>
                  <a:cubicBezTo>
                    <a:pt x="203" y="49"/>
                    <a:pt x="205" y="49"/>
                    <a:pt x="207" y="49"/>
                  </a:cubicBezTo>
                  <a:cubicBezTo>
                    <a:pt x="221" y="49"/>
                    <a:pt x="232" y="38"/>
                    <a:pt x="232" y="24"/>
                  </a:cubicBezTo>
                  <a:cubicBezTo>
                    <a:pt x="232" y="11"/>
                    <a:pt x="221" y="0"/>
                    <a:pt x="207" y="0"/>
                  </a:cubicBezTo>
                  <a:cubicBezTo>
                    <a:pt x="194" y="0"/>
                    <a:pt x="183" y="11"/>
                    <a:pt x="183" y="24"/>
                  </a:cubicBezTo>
                  <a:cubicBezTo>
                    <a:pt x="183" y="29"/>
                    <a:pt x="184" y="34"/>
                    <a:pt x="187" y="38"/>
                  </a:cubicBezTo>
                  <a:cubicBezTo>
                    <a:pt x="167" y="74"/>
                    <a:pt x="167" y="74"/>
                    <a:pt x="167" y="74"/>
                  </a:cubicBezTo>
                  <a:cubicBezTo>
                    <a:pt x="164" y="73"/>
                    <a:pt x="162" y="72"/>
                    <a:pt x="159" y="72"/>
                  </a:cubicBezTo>
                  <a:cubicBezTo>
                    <a:pt x="150" y="72"/>
                    <a:pt x="143" y="77"/>
                    <a:pt x="138" y="84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4" y="64"/>
                    <a:pt x="113" y="53"/>
                    <a:pt x="100" y="53"/>
                  </a:cubicBezTo>
                  <a:cubicBezTo>
                    <a:pt x="86" y="53"/>
                    <a:pt x="75" y="64"/>
                    <a:pt x="75" y="78"/>
                  </a:cubicBezTo>
                  <a:cubicBezTo>
                    <a:pt x="75" y="89"/>
                    <a:pt x="83" y="98"/>
                    <a:pt x="93" y="101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89" y="136"/>
                    <a:pt x="85" y="138"/>
                    <a:pt x="82" y="142"/>
                  </a:cubicBezTo>
                  <a:cubicBezTo>
                    <a:pt x="64" y="131"/>
                    <a:pt x="64" y="131"/>
                    <a:pt x="64" y="131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16"/>
                    <a:pt x="53" y="105"/>
                    <a:pt x="39" y="105"/>
                  </a:cubicBezTo>
                  <a:cubicBezTo>
                    <a:pt x="26" y="105"/>
                    <a:pt x="15" y="116"/>
                    <a:pt x="15" y="130"/>
                  </a:cubicBezTo>
                  <a:cubicBezTo>
                    <a:pt x="15" y="135"/>
                    <a:pt x="16" y="140"/>
                    <a:pt x="19" y="144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8" y="204"/>
                    <a:pt x="8" y="204"/>
                    <a:pt x="8" y="20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5" y="154"/>
                    <a:pt x="37" y="155"/>
                    <a:pt x="39" y="155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BEEB7398-E0F0-49CC-811B-8E02E41C21A3}"/>
              </a:ext>
            </a:extLst>
          </p:cNvPr>
          <p:cNvSpPr/>
          <p:nvPr/>
        </p:nvSpPr>
        <p:spPr>
          <a:xfrm>
            <a:off x="15913794" y="10405136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093DA9-AC4B-41B0-8AB3-CA5F59E26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966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 24"/>
          <p:cNvSpPr>
            <a:spLocks noChangeArrowheads="1"/>
          </p:cNvSpPr>
          <p:nvPr/>
        </p:nvSpPr>
        <p:spPr bwMode="auto">
          <a:xfrm>
            <a:off x="13232101" y="6594750"/>
            <a:ext cx="412566" cy="3657253"/>
          </a:xfrm>
          <a:custGeom>
            <a:avLst/>
            <a:gdLst>
              <a:gd name="T0" fmla="*/ 525 w 908"/>
              <a:gd name="T1" fmla="*/ 0 h 8054"/>
              <a:gd name="T2" fmla="*/ 525 w 908"/>
              <a:gd name="T3" fmla="*/ 0 h 8054"/>
              <a:gd name="T4" fmla="*/ 388 w 908"/>
              <a:gd name="T5" fmla="*/ 0 h 8054"/>
              <a:gd name="T6" fmla="*/ 0 w 908"/>
              <a:gd name="T7" fmla="*/ 381 h 8054"/>
              <a:gd name="T8" fmla="*/ 0 w 908"/>
              <a:gd name="T9" fmla="*/ 8053 h 8054"/>
              <a:gd name="T10" fmla="*/ 907 w 908"/>
              <a:gd name="T11" fmla="*/ 8053 h 8054"/>
              <a:gd name="T12" fmla="*/ 907 w 908"/>
              <a:gd name="T13" fmla="*/ 381 h 8054"/>
              <a:gd name="T14" fmla="*/ 525 w 908"/>
              <a:gd name="T15" fmla="*/ 0 h 8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08" h="8054">
                <a:moveTo>
                  <a:pt x="525" y="0"/>
                </a:moveTo>
                <a:lnTo>
                  <a:pt x="525" y="0"/>
                </a:lnTo>
                <a:cubicBezTo>
                  <a:pt x="388" y="0"/>
                  <a:pt x="388" y="0"/>
                  <a:pt x="388" y="0"/>
                </a:cubicBezTo>
                <a:cubicBezTo>
                  <a:pt x="175" y="0"/>
                  <a:pt x="0" y="168"/>
                  <a:pt x="0" y="381"/>
                </a:cubicBezTo>
                <a:cubicBezTo>
                  <a:pt x="0" y="8053"/>
                  <a:pt x="0" y="8053"/>
                  <a:pt x="0" y="8053"/>
                </a:cubicBezTo>
                <a:cubicBezTo>
                  <a:pt x="907" y="8053"/>
                  <a:pt x="907" y="8053"/>
                  <a:pt x="907" y="8053"/>
                </a:cubicBezTo>
                <a:cubicBezTo>
                  <a:pt x="907" y="381"/>
                  <a:pt x="907" y="381"/>
                  <a:pt x="907" y="381"/>
                </a:cubicBezTo>
                <a:cubicBezTo>
                  <a:pt x="907" y="168"/>
                  <a:pt x="739" y="0"/>
                  <a:pt x="525" y="0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2" name="Freeform 25"/>
          <p:cNvSpPr>
            <a:spLocks noChangeArrowheads="1"/>
          </p:cNvSpPr>
          <p:nvPr/>
        </p:nvSpPr>
        <p:spPr bwMode="auto">
          <a:xfrm>
            <a:off x="13858961" y="5364982"/>
            <a:ext cx="388533" cy="4887019"/>
          </a:xfrm>
          <a:custGeom>
            <a:avLst/>
            <a:gdLst>
              <a:gd name="T0" fmla="*/ 465 w 854"/>
              <a:gd name="T1" fmla="*/ 0 h 10759"/>
              <a:gd name="T2" fmla="*/ 465 w 854"/>
              <a:gd name="T3" fmla="*/ 0 h 10759"/>
              <a:gd name="T4" fmla="*/ 388 w 854"/>
              <a:gd name="T5" fmla="*/ 0 h 10759"/>
              <a:gd name="T6" fmla="*/ 0 w 854"/>
              <a:gd name="T7" fmla="*/ 389 h 10759"/>
              <a:gd name="T8" fmla="*/ 0 w 854"/>
              <a:gd name="T9" fmla="*/ 10758 h 10759"/>
              <a:gd name="T10" fmla="*/ 853 w 854"/>
              <a:gd name="T11" fmla="*/ 10758 h 10759"/>
              <a:gd name="T12" fmla="*/ 853 w 854"/>
              <a:gd name="T13" fmla="*/ 389 h 10759"/>
              <a:gd name="T14" fmla="*/ 465 w 854"/>
              <a:gd name="T15" fmla="*/ 0 h 10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54" h="10759">
                <a:moveTo>
                  <a:pt x="465" y="0"/>
                </a:moveTo>
                <a:lnTo>
                  <a:pt x="465" y="0"/>
                </a:lnTo>
                <a:cubicBezTo>
                  <a:pt x="388" y="0"/>
                  <a:pt x="388" y="0"/>
                  <a:pt x="388" y="0"/>
                </a:cubicBezTo>
                <a:cubicBezTo>
                  <a:pt x="175" y="0"/>
                  <a:pt x="0" y="176"/>
                  <a:pt x="0" y="389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853" y="10758"/>
                  <a:pt x="853" y="10758"/>
                  <a:pt x="853" y="10758"/>
                </a:cubicBezTo>
                <a:cubicBezTo>
                  <a:pt x="853" y="389"/>
                  <a:pt x="853" y="389"/>
                  <a:pt x="853" y="389"/>
                </a:cubicBezTo>
                <a:cubicBezTo>
                  <a:pt x="853" y="176"/>
                  <a:pt x="678" y="0"/>
                  <a:pt x="465" y="0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3" name="Freeform 26"/>
          <p:cNvSpPr>
            <a:spLocks noChangeArrowheads="1"/>
          </p:cNvSpPr>
          <p:nvPr/>
        </p:nvSpPr>
        <p:spPr bwMode="auto">
          <a:xfrm>
            <a:off x="15467167" y="4531785"/>
            <a:ext cx="384527" cy="5720216"/>
          </a:xfrm>
          <a:custGeom>
            <a:avLst/>
            <a:gdLst>
              <a:gd name="T0" fmla="*/ 465 w 847"/>
              <a:gd name="T1" fmla="*/ 0 h 12595"/>
              <a:gd name="T2" fmla="*/ 465 w 847"/>
              <a:gd name="T3" fmla="*/ 0 h 12595"/>
              <a:gd name="T4" fmla="*/ 381 w 847"/>
              <a:gd name="T5" fmla="*/ 0 h 12595"/>
              <a:gd name="T6" fmla="*/ 0 w 847"/>
              <a:gd name="T7" fmla="*/ 389 h 12595"/>
              <a:gd name="T8" fmla="*/ 0 w 847"/>
              <a:gd name="T9" fmla="*/ 12594 h 12595"/>
              <a:gd name="T10" fmla="*/ 846 w 847"/>
              <a:gd name="T11" fmla="*/ 12594 h 12595"/>
              <a:gd name="T12" fmla="*/ 846 w 847"/>
              <a:gd name="T13" fmla="*/ 389 h 12595"/>
              <a:gd name="T14" fmla="*/ 465 w 847"/>
              <a:gd name="T15" fmla="*/ 0 h 12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47" h="12595">
                <a:moveTo>
                  <a:pt x="465" y="0"/>
                </a:moveTo>
                <a:lnTo>
                  <a:pt x="465" y="0"/>
                </a:lnTo>
                <a:cubicBezTo>
                  <a:pt x="381" y="0"/>
                  <a:pt x="381" y="0"/>
                  <a:pt x="381" y="0"/>
                </a:cubicBezTo>
                <a:cubicBezTo>
                  <a:pt x="168" y="0"/>
                  <a:pt x="0" y="175"/>
                  <a:pt x="0" y="389"/>
                </a:cubicBezTo>
                <a:cubicBezTo>
                  <a:pt x="0" y="12594"/>
                  <a:pt x="0" y="12594"/>
                  <a:pt x="0" y="12594"/>
                </a:cubicBezTo>
                <a:cubicBezTo>
                  <a:pt x="846" y="12594"/>
                  <a:pt x="846" y="12594"/>
                  <a:pt x="846" y="12594"/>
                </a:cubicBezTo>
                <a:cubicBezTo>
                  <a:pt x="846" y="389"/>
                  <a:pt x="846" y="389"/>
                  <a:pt x="846" y="389"/>
                </a:cubicBezTo>
                <a:cubicBezTo>
                  <a:pt x="846" y="175"/>
                  <a:pt x="678" y="0"/>
                  <a:pt x="465" y="0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4" name="Freeform 27"/>
          <p:cNvSpPr>
            <a:spLocks noChangeArrowheads="1"/>
          </p:cNvSpPr>
          <p:nvPr/>
        </p:nvSpPr>
        <p:spPr bwMode="auto">
          <a:xfrm>
            <a:off x="16037949" y="6847110"/>
            <a:ext cx="412566" cy="3404890"/>
          </a:xfrm>
          <a:custGeom>
            <a:avLst/>
            <a:gdLst>
              <a:gd name="T0" fmla="*/ 518 w 908"/>
              <a:gd name="T1" fmla="*/ 0 h 7498"/>
              <a:gd name="T2" fmla="*/ 518 w 908"/>
              <a:gd name="T3" fmla="*/ 0 h 7498"/>
              <a:gd name="T4" fmla="*/ 381 w 908"/>
              <a:gd name="T5" fmla="*/ 0 h 7498"/>
              <a:gd name="T6" fmla="*/ 0 w 908"/>
              <a:gd name="T7" fmla="*/ 389 h 7498"/>
              <a:gd name="T8" fmla="*/ 0 w 908"/>
              <a:gd name="T9" fmla="*/ 7497 h 7498"/>
              <a:gd name="T10" fmla="*/ 907 w 908"/>
              <a:gd name="T11" fmla="*/ 7497 h 7498"/>
              <a:gd name="T12" fmla="*/ 907 w 908"/>
              <a:gd name="T13" fmla="*/ 389 h 7498"/>
              <a:gd name="T14" fmla="*/ 518 w 908"/>
              <a:gd name="T15" fmla="*/ 0 h 7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08" h="7498">
                <a:moveTo>
                  <a:pt x="518" y="0"/>
                </a:moveTo>
                <a:lnTo>
                  <a:pt x="518" y="0"/>
                </a:lnTo>
                <a:cubicBezTo>
                  <a:pt x="381" y="0"/>
                  <a:pt x="381" y="0"/>
                  <a:pt x="381" y="0"/>
                </a:cubicBezTo>
                <a:cubicBezTo>
                  <a:pt x="168" y="0"/>
                  <a:pt x="0" y="176"/>
                  <a:pt x="0" y="389"/>
                </a:cubicBezTo>
                <a:cubicBezTo>
                  <a:pt x="0" y="7497"/>
                  <a:pt x="0" y="7497"/>
                  <a:pt x="0" y="7497"/>
                </a:cubicBezTo>
                <a:cubicBezTo>
                  <a:pt x="907" y="7497"/>
                  <a:pt x="907" y="7497"/>
                  <a:pt x="907" y="7497"/>
                </a:cubicBezTo>
                <a:cubicBezTo>
                  <a:pt x="907" y="389"/>
                  <a:pt x="907" y="389"/>
                  <a:pt x="907" y="389"/>
                </a:cubicBezTo>
                <a:cubicBezTo>
                  <a:pt x="907" y="176"/>
                  <a:pt x="732" y="0"/>
                  <a:pt x="518" y="0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5" name="Freeform 28"/>
          <p:cNvSpPr>
            <a:spLocks noChangeArrowheads="1"/>
          </p:cNvSpPr>
          <p:nvPr/>
        </p:nvSpPr>
        <p:spPr bwMode="auto">
          <a:xfrm>
            <a:off x="13232101" y="7193608"/>
            <a:ext cx="412566" cy="3060395"/>
          </a:xfrm>
          <a:custGeom>
            <a:avLst/>
            <a:gdLst>
              <a:gd name="T0" fmla="*/ 907 w 908"/>
              <a:gd name="T1" fmla="*/ 0 h 6736"/>
              <a:gd name="T2" fmla="*/ 0 w 908"/>
              <a:gd name="T3" fmla="*/ 0 h 6736"/>
              <a:gd name="T4" fmla="*/ 0 w 908"/>
              <a:gd name="T5" fmla="*/ 6735 h 6736"/>
              <a:gd name="T6" fmla="*/ 907 w 908"/>
              <a:gd name="T7" fmla="*/ 6735 h 6736"/>
              <a:gd name="T8" fmla="*/ 907 w 908"/>
              <a:gd name="T9" fmla="*/ 0 h 6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8" h="6736">
                <a:moveTo>
                  <a:pt x="907" y="0"/>
                </a:moveTo>
                <a:lnTo>
                  <a:pt x="0" y="0"/>
                </a:lnTo>
                <a:lnTo>
                  <a:pt x="0" y="6735"/>
                </a:lnTo>
                <a:lnTo>
                  <a:pt x="907" y="6735"/>
                </a:lnTo>
                <a:lnTo>
                  <a:pt x="907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6" name="Freeform 29"/>
          <p:cNvSpPr>
            <a:spLocks noChangeArrowheads="1"/>
          </p:cNvSpPr>
          <p:nvPr/>
        </p:nvSpPr>
        <p:spPr bwMode="auto">
          <a:xfrm>
            <a:off x="13858961" y="6164128"/>
            <a:ext cx="388533" cy="4087872"/>
          </a:xfrm>
          <a:custGeom>
            <a:avLst/>
            <a:gdLst>
              <a:gd name="T0" fmla="*/ 853 w 854"/>
              <a:gd name="T1" fmla="*/ 0 h 8999"/>
              <a:gd name="T2" fmla="*/ 0 w 854"/>
              <a:gd name="T3" fmla="*/ 0 h 8999"/>
              <a:gd name="T4" fmla="*/ 0 w 854"/>
              <a:gd name="T5" fmla="*/ 8998 h 8999"/>
              <a:gd name="T6" fmla="*/ 853 w 854"/>
              <a:gd name="T7" fmla="*/ 8998 h 8999"/>
              <a:gd name="T8" fmla="*/ 853 w 854"/>
              <a:gd name="T9" fmla="*/ 0 h 8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4" h="8999">
                <a:moveTo>
                  <a:pt x="853" y="0"/>
                </a:moveTo>
                <a:lnTo>
                  <a:pt x="0" y="0"/>
                </a:lnTo>
                <a:lnTo>
                  <a:pt x="0" y="8998"/>
                </a:lnTo>
                <a:lnTo>
                  <a:pt x="853" y="8998"/>
                </a:lnTo>
                <a:lnTo>
                  <a:pt x="853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7" name="Freeform 30"/>
          <p:cNvSpPr>
            <a:spLocks noChangeArrowheads="1"/>
          </p:cNvSpPr>
          <p:nvPr/>
        </p:nvSpPr>
        <p:spPr bwMode="auto">
          <a:xfrm>
            <a:off x="15467167" y="5857691"/>
            <a:ext cx="384527" cy="4394311"/>
          </a:xfrm>
          <a:custGeom>
            <a:avLst/>
            <a:gdLst>
              <a:gd name="T0" fmla="*/ 846 w 847"/>
              <a:gd name="T1" fmla="*/ 0 h 9677"/>
              <a:gd name="T2" fmla="*/ 0 w 847"/>
              <a:gd name="T3" fmla="*/ 0 h 9677"/>
              <a:gd name="T4" fmla="*/ 0 w 847"/>
              <a:gd name="T5" fmla="*/ 9676 h 9677"/>
              <a:gd name="T6" fmla="*/ 846 w 847"/>
              <a:gd name="T7" fmla="*/ 9676 h 9677"/>
              <a:gd name="T8" fmla="*/ 846 w 847"/>
              <a:gd name="T9" fmla="*/ 0 h 96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7" h="9677">
                <a:moveTo>
                  <a:pt x="846" y="0"/>
                </a:moveTo>
                <a:lnTo>
                  <a:pt x="0" y="0"/>
                </a:lnTo>
                <a:lnTo>
                  <a:pt x="0" y="9676"/>
                </a:lnTo>
                <a:lnTo>
                  <a:pt x="846" y="9676"/>
                </a:lnTo>
                <a:lnTo>
                  <a:pt x="846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8" name="Freeform 31"/>
          <p:cNvSpPr>
            <a:spLocks noChangeArrowheads="1"/>
          </p:cNvSpPr>
          <p:nvPr/>
        </p:nvSpPr>
        <p:spPr bwMode="auto">
          <a:xfrm>
            <a:off x="16037949" y="7403912"/>
            <a:ext cx="412566" cy="2848091"/>
          </a:xfrm>
          <a:custGeom>
            <a:avLst/>
            <a:gdLst>
              <a:gd name="T0" fmla="*/ 907 w 908"/>
              <a:gd name="T1" fmla="*/ 0 h 6271"/>
              <a:gd name="T2" fmla="*/ 0 w 908"/>
              <a:gd name="T3" fmla="*/ 0 h 6271"/>
              <a:gd name="T4" fmla="*/ 0 w 908"/>
              <a:gd name="T5" fmla="*/ 6270 h 6271"/>
              <a:gd name="T6" fmla="*/ 907 w 908"/>
              <a:gd name="T7" fmla="*/ 6270 h 6271"/>
              <a:gd name="T8" fmla="*/ 907 w 908"/>
              <a:gd name="T9" fmla="*/ 0 h 6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8" h="6271">
                <a:moveTo>
                  <a:pt x="907" y="0"/>
                </a:moveTo>
                <a:lnTo>
                  <a:pt x="0" y="0"/>
                </a:lnTo>
                <a:lnTo>
                  <a:pt x="0" y="6270"/>
                </a:lnTo>
                <a:lnTo>
                  <a:pt x="907" y="6270"/>
                </a:lnTo>
                <a:lnTo>
                  <a:pt x="907" y="0"/>
                </a:lnTo>
              </a:path>
            </a:pathLst>
          </a:custGeom>
          <a:solidFill>
            <a:srgbClr val="43C6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79" name="Freeform 32"/>
          <p:cNvSpPr>
            <a:spLocks noChangeArrowheads="1"/>
          </p:cNvSpPr>
          <p:nvPr/>
        </p:nvSpPr>
        <p:spPr bwMode="auto">
          <a:xfrm>
            <a:off x="17820392" y="6594750"/>
            <a:ext cx="412566" cy="3657253"/>
          </a:xfrm>
          <a:custGeom>
            <a:avLst/>
            <a:gdLst>
              <a:gd name="T0" fmla="*/ 526 w 908"/>
              <a:gd name="T1" fmla="*/ 0 h 8054"/>
              <a:gd name="T2" fmla="*/ 526 w 908"/>
              <a:gd name="T3" fmla="*/ 0 h 8054"/>
              <a:gd name="T4" fmla="*/ 389 w 908"/>
              <a:gd name="T5" fmla="*/ 0 h 8054"/>
              <a:gd name="T6" fmla="*/ 0 w 908"/>
              <a:gd name="T7" fmla="*/ 381 h 8054"/>
              <a:gd name="T8" fmla="*/ 0 w 908"/>
              <a:gd name="T9" fmla="*/ 8053 h 8054"/>
              <a:gd name="T10" fmla="*/ 907 w 908"/>
              <a:gd name="T11" fmla="*/ 8053 h 8054"/>
              <a:gd name="T12" fmla="*/ 907 w 908"/>
              <a:gd name="T13" fmla="*/ 381 h 8054"/>
              <a:gd name="T14" fmla="*/ 526 w 908"/>
              <a:gd name="T15" fmla="*/ 0 h 8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08" h="8054">
                <a:moveTo>
                  <a:pt x="526" y="0"/>
                </a:moveTo>
                <a:lnTo>
                  <a:pt x="526" y="0"/>
                </a:lnTo>
                <a:cubicBezTo>
                  <a:pt x="389" y="0"/>
                  <a:pt x="389" y="0"/>
                  <a:pt x="389" y="0"/>
                </a:cubicBezTo>
                <a:cubicBezTo>
                  <a:pt x="175" y="0"/>
                  <a:pt x="0" y="168"/>
                  <a:pt x="0" y="381"/>
                </a:cubicBezTo>
                <a:cubicBezTo>
                  <a:pt x="0" y="8053"/>
                  <a:pt x="0" y="8053"/>
                  <a:pt x="0" y="8053"/>
                </a:cubicBezTo>
                <a:cubicBezTo>
                  <a:pt x="907" y="8053"/>
                  <a:pt x="907" y="8053"/>
                  <a:pt x="907" y="8053"/>
                </a:cubicBezTo>
                <a:cubicBezTo>
                  <a:pt x="907" y="381"/>
                  <a:pt x="907" y="381"/>
                  <a:pt x="907" y="381"/>
                </a:cubicBezTo>
                <a:cubicBezTo>
                  <a:pt x="907" y="168"/>
                  <a:pt x="739" y="0"/>
                  <a:pt x="526" y="0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0" name="Freeform 33"/>
          <p:cNvSpPr>
            <a:spLocks noChangeArrowheads="1"/>
          </p:cNvSpPr>
          <p:nvPr/>
        </p:nvSpPr>
        <p:spPr bwMode="auto">
          <a:xfrm>
            <a:off x="18447253" y="5364982"/>
            <a:ext cx="388533" cy="4887019"/>
          </a:xfrm>
          <a:custGeom>
            <a:avLst/>
            <a:gdLst>
              <a:gd name="T0" fmla="*/ 465 w 855"/>
              <a:gd name="T1" fmla="*/ 0 h 10759"/>
              <a:gd name="T2" fmla="*/ 465 w 855"/>
              <a:gd name="T3" fmla="*/ 0 h 10759"/>
              <a:gd name="T4" fmla="*/ 389 w 855"/>
              <a:gd name="T5" fmla="*/ 0 h 10759"/>
              <a:gd name="T6" fmla="*/ 0 w 855"/>
              <a:gd name="T7" fmla="*/ 389 h 10759"/>
              <a:gd name="T8" fmla="*/ 0 w 855"/>
              <a:gd name="T9" fmla="*/ 10758 h 10759"/>
              <a:gd name="T10" fmla="*/ 854 w 855"/>
              <a:gd name="T11" fmla="*/ 10758 h 10759"/>
              <a:gd name="T12" fmla="*/ 854 w 855"/>
              <a:gd name="T13" fmla="*/ 389 h 10759"/>
              <a:gd name="T14" fmla="*/ 465 w 855"/>
              <a:gd name="T15" fmla="*/ 0 h 10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55" h="10759">
                <a:moveTo>
                  <a:pt x="465" y="0"/>
                </a:moveTo>
                <a:lnTo>
                  <a:pt x="465" y="0"/>
                </a:lnTo>
                <a:cubicBezTo>
                  <a:pt x="389" y="0"/>
                  <a:pt x="389" y="0"/>
                  <a:pt x="389" y="0"/>
                </a:cubicBezTo>
                <a:cubicBezTo>
                  <a:pt x="176" y="0"/>
                  <a:pt x="0" y="176"/>
                  <a:pt x="0" y="389"/>
                </a:cubicBezTo>
                <a:cubicBezTo>
                  <a:pt x="0" y="10758"/>
                  <a:pt x="0" y="10758"/>
                  <a:pt x="0" y="10758"/>
                </a:cubicBezTo>
                <a:cubicBezTo>
                  <a:pt x="854" y="10758"/>
                  <a:pt x="854" y="10758"/>
                  <a:pt x="854" y="10758"/>
                </a:cubicBezTo>
                <a:cubicBezTo>
                  <a:pt x="854" y="389"/>
                  <a:pt x="854" y="389"/>
                  <a:pt x="854" y="389"/>
                </a:cubicBezTo>
                <a:cubicBezTo>
                  <a:pt x="854" y="176"/>
                  <a:pt x="678" y="0"/>
                  <a:pt x="465" y="0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1" name="Freeform 34"/>
          <p:cNvSpPr>
            <a:spLocks noChangeArrowheads="1"/>
          </p:cNvSpPr>
          <p:nvPr/>
        </p:nvSpPr>
        <p:spPr bwMode="auto">
          <a:xfrm>
            <a:off x="20055458" y="4531785"/>
            <a:ext cx="384527" cy="5720216"/>
          </a:xfrm>
          <a:custGeom>
            <a:avLst/>
            <a:gdLst>
              <a:gd name="T0" fmla="*/ 465 w 847"/>
              <a:gd name="T1" fmla="*/ 0 h 12595"/>
              <a:gd name="T2" fmla="*/ 465 w 847"/>
              <a:gd name="T3" fmla="*/ 0 h 12595"/>
              <a:gd name="T4" fmla="*/ 381 w 847"/>
              <a:gd name="T5" fmla="*/ 0 h 12595"/>
              <a:gd name="T6" fmla="*/ 0 w 847"/>
              <a:gd name="T7" fmla="*/ 389 h 12595"/>
              <a:gd name="T8" fmla="*/ 0 w 847"/>
              <a:gd name="T9" fmla="*/ 12594 h 12595"/>
              <a:gd name="T10" fmla="*/ 846 w 847"/>
              <a:gd name="T11" fmla="*/ 12594 h 12595"/>
              <a:gd name="T12" fmla="*/ 846 w 847"/>
              <a:gd name="T13" fmla="*/ 389 h 12595"/>
              <a:gd name="T14" fmla="*/ 465 w 847"/>
              <a:gd name="T15" fmla="*/ 0 h 12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47" h="12595">
                <a:moveTo>
                  <a:pt x="465" y="0"/>
                </a:moveTo>
                <a:lnTo>
                  <a:pt x="465" y="0"/>
                </a:lnTo>
                <a:cubicBezTo>
                  <a:pt x="381" y="0"/>
                  <a:pt x="381" y="0"/>
                  <a:pt x="381" y="0"/>
                </a:cubicBezTo>
                <a:cubicBezTo>
                  <a:pt x="168" y="0"/>
                  <a:pt x="0" y="175"/>
                  <a:pt x="0" y="389"/>
                </a:cubicBezTo>
                <a:cubicBezTo>
                  <a:pt x="0" y="12594"/>
                  <a:pt x="0" y="12594"/>
                  <a:pt x="0" y="12594"/>
                </a:cubicBezTo>
                <a:cubicBezTo>
                  <a:pt x="846" y="12594"/>
                  <a:pt x="846" y="12594"/>
                  <a:pt x="846" y="12594"/>
                </a:cubicBezTo>
                <a:cubicBezTo>
                  <a:pt x="846" y="389"/>
                  <a:pt x="846" y="389"/>
                  <a:pt x="846" y="389"/>
                </a:cubicBezTo>
                <a:cubicBezTo>
                  <a:pt x="846" y="175"/>
                  <a:pt x="678" y="0"/>
                  <a:pt x="465" y="0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2" name="Freeform 35"/>
          <p:cNvSpPr>
            <a:spLocks noChangeArrowheads="1"/>
          </p:cNvSpPr>
          <p:nvPr/>
        </p:nvSpPr>
        <p:spPr bwMode="auto">
          <a:xfrm>
            <a:off x="20626241" y="6847110"/>
            <a:ext cx="412566" cy="3404890"/>
          </a:xfrm>
          <a:custGeom>
            <a:avLst/>
            <a:gdLst>
              <a:gd name="T0" fmla="*/ 518 w 907"/>
              <a:gd name="T1" fmla="*/ 0 h 7498"/>
              <a:gd name="T2" fmla="*/ 518 w 907"/>
              <a:gd name="T3" fmla="*/ 0 h 7498"/>
              <a:gd name="T4" fmla="*/ 381 w 907"/>
              <a:gd name="T5" fmla="*/ 0 h 7498"/>
              <a:gd name="T6" fmla="*/ 0 w 907"/>
              <a:gd name="T7" fmla="*/ 389 h 7498"/>
              <a:gd name="T8" fmla="*/ 0 w 907"/>
              <a:gd name="T9" fmla="*/ 7497 h 7498"/>
              <a:gd name="T10" fmla="*/ 906 w 907"/>
              <a:gd name="T11" fmla="*/ 7497 h 7498"/>
              <a:gd name="T12" fmla="*/ 906 w 907"/>
              <a:gd name="T13" fmla="*/ 389 h 7498"/>
              <a:gd name="T14" fmla="*/ 518 w 907"/>
              <a:gd name="T15" fmla="*/ 0 h 7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07" h="7498">
                <a:moveTo>
                  <a:pt x="518" y="0"/>
                </a:moveTo>
                <a:lnTo>
                  <a:pt x="518" y="0"/>
                </a:lnTo>
                <a:cubicBezTo>
                  <a:pt x="381" y="0"/>
                  <a:pt x="381" y="0"/>
                  <a:pt x="381" y="0"/>
                </a:cubicBezTo>
                <a:cubicBezTo>
                  <a:pt x="167" y="0"/>
                  <a:pt x="0" y="176"/>
                  <a:pt x="0" y="389"/>
                </a:cubicBezTo>
                <a:cubicBezTo>
                  <a:pt x="0" y="7497"/>
                  <a:pt x="0" y="7497"/>
                  <a:pt x="0" y="7497"/>
                </a:cubicBezTo>
                <a:cubicBezTo>
                  <a:pt x="906" y="7497"/>
                  <a:pt x="906" y="7497"/>
                  <a:pt x="906" y="7497"/>
                </a:cubicBezTo>
                <a:cubicBezTo>
                  <a:pt x="906" y="389"/>
                  <a:pt x="906" y="389"/>
                  <a:pt x="906" y="389"/>
                </a:cubicBezTo>
                <a:cubicBezTo>
                  <a:pt x="906" y="176"/>
                  <a:pt x="731" y="0"/>
                  <a:pt x="518" y="0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3" name="Freeform 36"/>
          <p:cNvSpPr>
            <a:spLocks noChangeArrowheads="1"/>
          </p:cNvSpPr>
          <p:nvPr/>
        </p:nvSpPr>
        <p:spPr bwMode="auto">
          <a:xfrm>
            <a:off x="17820392" y="7193608"/>
            <a:ext cx="412566" cy="3060395"/>
          </a:xfrm>
          <a:custGeom>
            <a:avLst/>
            <a:gdLst>
              <a:gd name="T0" fmla="*/ 907 w 908"/>
              <a:gd name="T1" fmla="*/ 0 h 6736"/>
              <a:gd name="T2" fmla="*/ 0 w 908"/>
              <a:gd name="T3" fmla="*/ 0 h 6736"/>
              <a:gd name="T4" fmla="*/ 0 w 908"/>
              <a:gd name="T5" fmla="*/ 6735 h 6736"/>
              <a:gd name="T6" fmla="*/ 907 w 908"/>
              <a:gd name="T7" fmla="*/ 6735 h 6736"/>
              <a:gd name="T8" fmla="*/ 907 w 908"/>
              <a:gd name="T9" fmla="*/ 0 h 6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8" h="6736">
                <a:moveTo>
                  <a:pt x="907" y="0"/>
                </a:moveTo>
                <a:lnTo>
                  <a:pt x="0" y="0"/>
                </a:lnTo>
                <a:lnTo>
                  <a:pt x="0" y="6735"/>
                </a:lnTo>
                <a:lnTo>
                  <a:pt x="907" y="6735"/>
                </a:lnTo>
                <a:lnTo>
                  <a:pt x="907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4" name="Freeform 37"/>
          <p:cNvSpPr>
            <a:spLocks noChangeArrowheads="1"/>
          </p:cNvSpPr>
          <p:nvPr/>
        </p:nvSpPr>
        <p:spPr bwMode="auto">
          <a:xfrm>
            <a:off x="18447253" y="6164128"/>
            <a:ext cx="388533" cy="4087872"/>
          </a:xfrm>
          <a:custGeom>
            <a:avLst/>
            <a:gdLst>
              <a:gd name="T0" fmla="*/ 854 w 855"/>
              <a:gd name="T1" fmla="*/ 0 h 8999"/>
              <a:gd name="T2" fmla="*/ 0 w 855"/>
              <a:gd name="T3" fmla="*/ 0 h 8999"/>
              <a:gd name="T4" fmla="*/ 0 w 855"/>
              <a:gd name="T5" fmla="*/ 8998 h 8999"/>
              <a:gd name="T6" fmla="*/ 854 w 855"/>
              <a:gd name="T7" fmla="*/ 8998 h 8999"/>
              <a:gd name="T8" fmla="*/ 854 w 855"/>
              <a:gd name="T9" fmla="*/ 0 h 8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5" h="8999">
                <a:moveTo>
                  <a:pt x="854" y="0"/>
                </a:moveTo>
                <a:lnTo>
                  <a:pt x="0" y="0"/>
                </a:lnTo>
                <a:lnTo>
                  <a:pt x="0" y="8998"/>
                </a:lnTo>
                <a:lnTo>
                  <a:pt x="854" y="8998"/>
                </a:lnTo>
                <a:lnTo>
                  <a:pt x="854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5" name="Freeform 38"/>
          <p:cNvSpPr>
            <a:spLocks noChangeArrowheads="1"/>
          </p:cNvSpPr>
          <p:nvPr/>
        </p:nvSpPr>
        <p:spPr bwMode="auto">
          <a:xfrm>
            <a:off x="20055458" y="5469132"/>
            <a:ext cx="384527" cy="4782869"/>
          </a:xfrm>
          <a:custGeom>
            <a:avLst/>
            <a:gdLst>
              <a:gd name="T0" fmla="*/ 846 w 847"/>
              <a:gd name="T1" fmla="*/ 0 h 10530"/>
              <a:gd name="T2" fmla="*/ 0 w 847"/>
              <a:gd name="T3" fmla="*/ 0 h 10530"/>
              <a:gd name="T4" fmla="*/ 0 w 847"/>
              <a:gd name="T5" fmla="*/ 10529 h 10530"/>
              <a:gd name="T6" fmla="*/ 846 w 847"/>
              <a:gd name="T7" fmla="*/ 10529 h 10530"/>
              <a:gd name="T8" fmla="*/ 846 w 847"/>
              <a:gd name="T9" fmla="*/ 0 h 10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7" h="10530">
                <a:moveTo>
                  <a:pt x="846" y="0"/>
                </a:moveTo>
                <a:lnTo>
                  <a:pt x="0" y="0"/>
                </a:lnTo>
                <a:lnTo>
                  <a:pt x="0" y="10529"/>
                </a:lnTo>
                <a:lnTo>
                  <a:pt x="846" y="10529"/>
                </a:lnTo>
                <a:lnTo>
                  <a:pt x="846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86" name="Freeform 39"/>
          <p:cNvSpPr>
            <a:spLocks noChangeArrowheads="1"/>
          </p:cNvSpPr>
          <p:nvPr/>
        </p:nvSpPr>
        <p:spPr bwMode="auto">
          <a:xfrm>
            <a:off x="20626241" y="7403912"/>
            <a:ext cx="412566" cy="2848091"/>
          </a:xfrm>
          <a:custGeom>
            <a:avLst/>
            <a:gdLst>
              <a:gd name="T0" fmla="*/ 906 w 907"/>
              <a:gd name="T1" fmla="*/ 0 h 6271"/>
              <a:gd name="T2" fmla="*/ 0 w 907"/>
              <a:gd name="T3" fmla="*/ 0 h 6271"/>
              <a:gd name="T4" fmla="*/ 0 w 907"/>
              <a:gd name="T5" fmla="*/ 6270 h 6271"/>
              <a:gd name="T6" fmla="*/ 906 w 907"/>
              <a:gd name="T7" fmla="*/ 6270 h 6271"/>
              <a:gd name="T8" fmla="*/ 906 w 907"/>
              <a:gd name="T9" fmla="*/ 0 h 6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7" h="6271">
                <a:moveTo>
                  <a:pt x="906" y="0"/>
                </a:moveTo>
                <a:lnTo>
                  <a:pt x="0" y="0"/>
                </a:lnTo>
                <a:lnTo>
                  <a:pt x="0" y="6270"/>
                </a:lnTo>
                <a:lnTo>
                  <a:pt x="906" y="6270"/>
                </a:lnTo>
                <a:lnTo>
                  <a:pt x="906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>
              <a:solidFill>
                <a:srgbClr val="445469"/>
              </a:solidFill>
              <a:latin typeface="Lato Ligh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2475065" y="4151239"/>
            <a:ext cx="8896199" cy="6208917"/>
            <a:chOff x="12070849" y="3794758"/>
            <a:chExt cx="8896199" cy="6208917"/>
          </a:xfrm>
        </p:grpSpPr>
        <p:sp>
          <p:nvSpPr>
            <p:cNvPr id="91" name="Line 44"/>
            <p:cNvSpPr>
              <a:spLocks noChangeShapeType="1"/>
            </p:cNvSpPr>
            <p:nvPr/>
          </p:nvSpPr>
          <p:spPr bwMode="auto">
            <a:xfrm flipH="1">
              <a:off x="12070849" y="9088360"/>
              <a:ext cx="156214" cy="2004"/>
            </a:xfrm>
            <a:prstGeom prst="line">
              <a:avLst/>
            </a:prstGeom>
            <a:noFill/>
            <a:ln w="5400" cap="flat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92" name="Line 45"/>
            <p:cNvSpPr>
              <a:spLocks noChangeShapeType="1"/>
            </p:cNvSpPr>
            <p:nvPr/>
          </p:nvSpPr>
          <p:spPr bwMode="auto">
            <a:xfrm flipH="1">
              <a:off x="12070849" y="8092932"/>
              <a:ext cx="156214" cy="2002"/>
            </a:xfrm>
            <a:prstGeom prst="line">
              <a:avLst/>
            </a:prstGeom>
            <a:noFill/>
            <a:ln w="5400" cap="flat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93" name="Line 46"/>
            <p:cNvSpPr>
              <a:spLocks noChangeShapeType="1"/>
            </p:cNvSpPr>
            <p:nvPr/>
          </p:nvSpPr>
          <p:spPr bwMode="auto">
            <a:xfrm flipH="1">
              <a:off x="12070849" y="7091494"/>
              <a:ext cx="156214" cy="2002"/>
            </a:xfrm>
            <a:prstGeom prst="line">
              <a:avLst/>
            </a:prstGeom>
            <a:noFill/>
            <a:ln w="5400" cap="flat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94" name="Line 47"/>
            <p:cNvSpPr>
              <a:spLocks noChangeShapeType="1"/>
            </p:cNvSpPr>
            <p:nvPr/>
          </p:nvSpPr>
          <p:spPr bwMode="auto">
            <a:xfrm flipH="1">
              <a:off x="12070849" y="6096063"/>
              <a:ext cx="156214" cy="2004"/>
            </a:xfrm>
            <a:prstGeom prst="line">
              <a:avLst/>
            </a:prstGeom>
            <a:noFill/>
            <a:ln w="5400" cap="flat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95" name="Line 48"/>
            <p:cNvSpPr>
              <a:spLocks noChangeShapeType="1"/>
            </p:cNvSpPr>
            <p:nvPr/>
          </p:nvSpPr>
          <p:spPr bwMode="auto">
            <a:xfrm flipH="1">
              <a:off x="12070849" y="5098630"/>
              <a:ext cx="156214" cy="2004"/>
            </a:xfrm>
            <a:prstGeom prst="line">
              <a:avLst/>
            </a:prstGeom>
            <a:noFill/>
            <a:ln w="5400" cap="flat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96" name="Line 49"/>
            <p:cNvSpPr>
              <a:spLocks noChangeShapeType="1"/>
            </p:cNvSpPr>
            <p:nvPr/>
          </p:nvSpPr>
          <p:spPr bwMode="auto">
            <a:xfrm flipH="1">
              <a:off x="12070849" y="4099197"/>
              <a:ext cx="156214" cy="2002"/>
            </a:xfrm>
            <a:prstGeom prst="line">
              <a:avLst/>
            </a:prstGeom>
            <a:noFill/>
            <a:ln w="5400" cap="flat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97" name="Freeform 50"/>
            <p:cNvSpPr>
              <a:spLocks noChangeArrowheads="1"/>
            </p:cNvSpPr>
            <p:nvPr/>
          </p:nvSpPr>
          <p:spPr bwMode="auto">
            <a:xfrm>
              <a:off x="12223058" y="3794758"/>
              <a:ext cx="8743990" cy="6208917"/>
            </a:xfrm>
            <a:custGeom>
              <a:avLst/>
              <a:gdLst>
                <a:gd name="T0" fmla="*/ 0 w 19255"/>
                <a:gd name="T1" fmla="*/ 0 h 13669"/>
                <a:gd name="T2" fmla="*/ 0 w 19255"/>
                <a:gd name="T3" fmla="*/ 13668 h 13669"/>
                <a:gd name="T4" fmla="*/ 19254 w 19255"/>
                <a:gd name="T5" fmla="*/ 13668 h 13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55" h="13669">
                  <a:moveTo>
                    <a:pt x="0" y="0"/>
                  </a:moveTo>
                  <a:lnTo>
                    <a:pt x="0" y="13668"/>
                  </a:lnTo>
                  <a:lnTo>
                    <a:pt x="19254" y="13668"/>
                  </a:lnTo>
                </a:path>
              </a:pathLst>
            </a:custGeom>
            <a:noFill/>
            <a:ln w="5400" cap="flat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105" name="TextBox 104"/>
          <p:cNvSpPr txBox="1"/>
          <p:nvPr/>
        </p:nvSpPr>
        <p:spPr>
          <a:xfrm>
            <a:off x="13164275" y="10375823"/>
            <a:ext cx="1183584" cy="615517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 defTabSz="1828434"/>
            <a:r>
              <a:rPr lang="id-ID" sz="2800" b="1" dirty="0">
                <a:solidFill>
                  <a:srgbClr val="445469"/>
                </a:solidFill>
                <a:latin typeface="Lato Regular"/>
                <a:cs typeface="Lato Regular"/>
              </a:rPr>
              <a:t>201</a:t>
            </a:r>
            <a:r>
              <a:rPr lang="en-US" sz="2800" b="1" dirty="0">
                <a:solidFill>
                  <a:srgbClr val="445469"/>
                </a:solidFill>
                <a:latin typeface="Lato Regular"/>
                <a:cs typeface="Lato Regular"/>
              </a:rPr>
              <a:t>7</a:t>
            </a:r>
            <a:endParaRPr lang="id-ID" sz="2800" b="1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7753985" y="10375823"/>
            <a:ext cx="1183584" cy="615517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 defTabSz="1828434"/>
            <a:r>
              <a:rPr lang="id-ID" sz="2800" b="1" dirty="0">
                <a:solidFill>
                  <a:srgbClr val="445469"/>
                </a:solidFill>
                <a:latin typeface="Lato Regular"/>
                <a:cs typeface="Lato Regular"/>
              </a:rPr>
              <a:t>201</a:t>
            </a:r>
            <a:r>
              <a:rPr lang="en-US" sz="2800" b="1" dirty="0">
                <a:solidFill>
                  <a:srgbClr val="445469"/>
                </a:solidFill>
                <a:latin typeface="Lato Regular"/>
                <a:cs typeface="Lato Regular"/>
              </a:rPr>
              <a:t>9</a:t>
            </a:r>
            <a:endParaRPr lang="id-ID" sz="2800" b="1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9945330" y="10375823"/>
            <a:ext cx="1183584" cy="615517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 defTabSz="1828434"/>
            <a:r>
              <a:rPr lang="en-US" sz="2800" b="1" dirty="0">
                <a:solidFill>
                  <a:srgbClr val="445469"/>
                </a:solidFill>
                <a:latin typeface="Lato Regular"/>
                <a:cs typeface="Lato Regular"/>
              </a:rPr>
              <a:t>2020</a:t>
            </a:r>
            <a:endParaRPr lang="id-ID" sz="2800" b="1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15357039" y="10375823"/>
            <a:ext cx="1183584" cy="615517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 defTabSz="1828434"/>
            <a:r>
              <a:rPr lang="id-ID" sz="2800" b="1" dirty="0">
                <a:solidFill>
                  <a:srgbClr val="445469"/>
                </a:solidFill>
                <a:latin typeface="Lato Regular"/>
                <a:cs typeface="Lato Regular"/>
              </a:rPr>
              <a:t>201</a:t>
            </a:r>
            <a:r>
              <a:rPr lang="en-US" sz="2800" b="1" dirty="0">
                <a:solidFill>
                  <a:srgbClr val="445469"/>
                </a:solidFill>
                <a:latin typeface="Lato Regular"/>
                <a:cs typeface="Lato Regular"/>
              </a:rPr>
              <a:t>8</a:t>
            </a:r>
            <a:endParaRPr lang="id-ID" sz="2800" b="1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B7EE26-00B4-4577-941E-208D275B0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81347AC-2F56-4CCB-9227-F9F4F760914C}"/>
              </a:ext>
            </a:extLst>
          </p:cNvPr>
          <p:cNvSpPr/>
          <p:nvPr/>
        </p:nvSpPr>
        <p:spPr>
          <a:xfrm>
            <a:off x="792313" y="4412913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0F7A735-8C6D-4221-AC2C-CC0AD1406E92}"/>
              </a:ext>
            </a:extLst>
          </p:cNvPr>
          <p:cNvSpPr/>
          <p:nvPr/>
        </p:nvSpPr>
        <p:spPr>
          <a:xfrm>
            <a:off x="792313" y="6367612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5FB04BF-D8B4-423E-83FF-7F120C59B06F}"/>
              </a:ext>
            </a:extLst>
          </p:cNvPr>
          <p:cNvSpPr/>
          <p:nvPr/>
        </p:nvSpPr>
        <p:spPr>
          <a:xfrm>
            <a:off x="792312" y="8562396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73EFE82-3644-4339-977E-C68951F748B2}"/>
              </a:ext>
            </a:extLst>
          </p:cNvPr>
          <p:cNvSpPr/>
          <p:nvPr/>
        </p:nvSpPr>
        <p:spPr>
          <a:xfrm>
            <a:off x="792312" y="10658038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C379B25D-0D2A-4753-9B80-CE1E6290C9A3}"/>
              </a:ext>
            </a:extLst>
          </p:cNvPr>
          <p:cNvGrpSpPr/>
          <p:nvPr/>
        </p:nvGrpSpPr>
        <p:grpSpPr>
          <a:xfrm>
            <a:off x="8868697" y="4151239"/>
            <a:ext cx="1364923" cy="7580471"/>
            <a:chOff x="-397276" y="4270111"/>
            <a:chExt cx="1364923" cy="7580471"/>
          </a:xfrm>
        </p:grpSpPr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6B782625-38DA-4B52-B0E0-C85A78477965}"/>
                </a:ext>
              </a:extLst>
            </p:cNvPr>
            <p:cNvGrpSpPr/>
            <p:nvPr/>
          </p:nvGrpSpPr>
          <p:grpSpPr>
            <a:xfrm>
              <a:off x="-397275" y="4270111"/>
              <a:ext cx="1364922" cy="1364922"/>
              <a:chOff x="9228268" y="2825468"/>
              <a:chExt cx="682461" cy="682461"/>
            </a:xfrm>
          </p:grpSpPr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820BA372-6C53-4DD5-B76B-7D7934804FA9}"/>
                  </a:ext>
                </a:extLst>
              </p:cNvPr>
              <p:cNvSpPr/>
              <p:nvPr/>
            </p:nvSpPr>
            <p:spPr>
              <a:xfrm>
                <a:off x="9228268" y="2825468"/>
                <a:ext cx="682461" cy="682461"/>
              </a:xfrm>
              <a:prstGeom prst="ellipse">
                <a:avLst/>
              </a:prstGeom>
              <a:solidFill>
                <a:srgbClr val="ED312B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828800">
                  <a:defRPr/>
                </a:pPr>
                <a:endParaRPr lang="en-US" sz="6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8B12A649-5951-4752-84A1-B2440229DE85}"/>
                  </a:ext>
                </a:extLst>
              </p:cNvPr>
              <p:cNvGrpSpPr/>
              <p:nvPr/>
            </p:nvGrpSpPr>
            <p:grpSpPr>
              <a:xfrm>
                <a:off x="9319270" y="2928938"/>
                <a:ext cx="476047" cy="462368"/>
                <a:chOff x="8094094" y="1449506"/>
                <a:chExt cx="525487" cy="510388"/>
              </a:xfrm>
              <a:solidFill>
                <a:sysClr val="window" lastClr="FFFFFF"/>
              </a:solidFill>
            </p:grpSpPr>
            <p:sp>
              <p:nvSpPr>
                <p:cNvPr id="118" name="Freeform 57">
                  <a:extLst>
                    <a:ext uri="{FF2B5EF4-FFF2-40B4-BE49-F238E27FC236}">
                      <a16:creationId xmlns:a16="http://schemas.microsoft.com/office/drawing/2014/main" id="{786EC724-9020-417F-9E2E-4324D53FCB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094094" y="1449506"/>
                  <a:ext cx="468108" cy="468108"/>
                </a:xfrm>
                <a:custGeom>
                  <a:avLst/>
                  <a:gdLst>
                    <a:gd name="T0" fmla="*/ 119 w 141"/>
                    <a:gd name="T1" fmla="*/ 70 h 141"/>
                    <a:gd name="T2" fmla="*/ 72 w 141"/>
                    <a:gd name="T3" fmla="*/ 23 h 141"/>
                    <a:gd name="T4" fmla="*/ 72 w 141"/>
                    <a:gd name="T5" fmla="*/ 0 h 141"/>
                    <a:gd name="T6" fmla="*/ 69 w 141"/>
                    <a:gd name="T7" fmla="*/ 0 h 141"/>
                    <a:gd name="T8" fmla="*/ 69 w 141"/>
                    <a:gd name="T9" fmla="*/ 23 h 141"/>
                    <a:gd name="T10" fmla="*/ 22 w 141"/>
                    <a:gd name="T11" fmla="*/ 70 h 141"/>
                    <a:gd name="T12" fmla="*/ 0 w 141"/>
                    <a:gd name="T13" fmla="*/ 70 h 141"/>
                    <a:gd name="T14" fmla="*/ 0 w 141"/>
                    <a:gd name="T15" fmla="*/ 72 h 141"/>
                    <a:gd name="T16" fmla="*/ 22 w 141"/>
                    <a:gd name="T17" fmla="*/ 72 h 141"/>
                    <a:gd name="T18" fmla="*/ 69 w 141"/>
                    <a:gd name="T19" fmla="*/ 119 h 141"/>
                    <a:gd name="T20" fmla="*/ 69 w 141"/>
                    <a:gd name="T21" fmla="*/ 141 h 141"/>
                    <a:gd name="T22" fmla="*/ 72 w 141"/>
                    <a:gd name="T23" fmla="*/ 141 h 141"/>
                    <a:gd name="T24" fmla="*/ 72 w 141"/>
                    <a:gd name="T25" fmla="*/ 119 h 141"/>
                    <a:gd name="T26" fmla="*/ 119 w 141"/>
                    <a:gd name="T27" fmla="*/ 72 h 141"/>
                    <a:gd name="T28" fmla="*/ 141 w 141"/>
                    <a:gd name="T29" fmla="*/ 72 h 141"/>
                    <a:gd name="T30" fmla="*/ 141 w 141"/>
                    <a:gd name="T31" fmla="*/ 70 h 141"/>
                    <a:gd name="T32" fmla="*/ 119 w 141"/>
                    <a:gd name="T33" fmla="*/ 70 h 141"/>
                    <a:gd name="T34" fmla="*/ 72 w 141"/>
                    <a:gd name="T35" fmla="*/ 117 h 141"/>
                    <a:gd name="T36" fmla="*/ 72 w 141"/>
                    <a:gd name="T37" fmla="*/ 94 h 141"/>
                    <a:gd name="T38" fmla="*/ 94 w 141"/>
                    <a:gd name="T39" fmla="*/ 72 h 141"/>
                    <a:gd name="T40" fmla="*/ 72 w 141"/>
                    <a:gd name="T41" fmla="*/ 72 h 141"/>
                    <a:gd name="T42" fmla="*/ 72 w 141"/>
                    <a:gd name="T43" fmla="*/ 95 h 141"/>
                    <a:gd name="T44" fmla="*/ 69 w 141"/>
                    <a:gd name="T45" fmla="*/ 95 h 141"/>
                    <a:gd name="T46" fmla="*/ 69 w 141"/>
                    <a:gd name="T47" fmla="*/ 72 h 141"/>
                    <a:gd name="T48" fmla="*/ 47 w 141"/>
                    <a:gd name="T49" fmla="*/ 72 h 141"/>
                    <a:gd name="T50" fmla="*/ 69 w 141"/>
                    <a:gd name="T51" fmla="*/ 94 h 141"/>
                    <a:gd name="T52" fmla="*/ 69 w 141"/>
                    <a:gd name="T53" fmla="*/ 117 h 141"/>
                    <a:gd name="T54" fmla="*/ 25 w 141"/>
                    <a:gd name="T55" fmla="*/ 72 h 141"/>
                    <a:gd name="T56" fmla="*/ 47 w 141"/>
                    <a:gd name="T57" fmla="*/ 72 h 141"/>
                    <a:gd name="T58" fmla="*/ 47 w 141"/>
                    <a:gd name="T59" fmla="*/ 70 h 141"/>
                    <a:gd name="T60" fmla="*/ 25 w 141"/>
                    <a:gd name="T61" fmla="*/ 70 h 141"/>
                    <a:gd name="T62" fmla="*/ 69 w 141"/>
                    <a:gd name="T63" fmla="*/ 25 h 141"/>
                    <a:gd name="T64" fmla="*/ 69 w 141"/>
                    <a:gd name="T65" fmla="*/ 47 h 141"/>
                    <a:gd name="T66" fmla="*/ 47 w 141"/>
                    <a:gd name="T67" fmla="*/ 70 h 141"/>
                    <a:gd name="T68" fmla="*/ 69 w 141"/>
                    <a:gd name="T69" fmla="*/ 70 h 141"/>
                    <a:gd name="T70" fmla="*/ 69 w 141"/>
                    <a:gd name="T71" fmla="*/ 47 h 141"/>
                    <a:gd name="T72" fmla="*/ 72 w 141"/>
                    <a:gd name="T73" fmla="*/ 47 h 141"/>
                    <a:gd name="T74" fmla="*/ 72 w 141"/>
                    <a:gd name="T75" fmla="*/ 70 h 141"/>
                    <a:gd name="T76" fmla="*/ 94 w 141"/>
                    <a:gd name="T77" fmla="*/ 70 h 141"/>
                    <a:gd name="T78" fmla="*/ 72 w 141"/>
                    <a:gd name="T79" fmla="*/ 47 h 141"/>
                    <a:gd name="T80" fmla="*/ 72 w 141"/>
                    <a:gd name="T81" fmla="*/ 25 h 141"/>
                    <a:gd name="T82" fmla="*/ 117 w 141"/>
                    <a:gd name="T83" fmla="*/ 70 h 141"/>
                    <a:gd name="T84" fmla="*/ 94 w 141"/>
                    <a:gd name="T85" fmla="*/ 70 h 141"/>
                    <a:gd name="T86" fmla="*/ 94 w 141"/>
                    <a:gd name="T87" fmla="*/ 72 h 141"/>
                    <a:gd name="T88" fmla="*/ 117 w 141"/>
                    <a:gd name="T89" fmla="*/ 72 h 141"/>
                    <a:gd name="T90" fmla="*/ 72 w 141"/>
                    <a:gd name="T91" fmla="*/ 117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41" h="141">
                      <a:moveTo>
                        <a:pt x="119" y="70"/>
                      </a:moveTo>
                      <a:cubicBezTo>
                        <a:pt x="118" y="44"/>
                        <a:pt x="97" y="23"/>
                        <a:pt x="72" y="23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69" y="0"/>
                        <a:pt x="69" y="0"/>
                        <a:pt x="69" y="0"/>
                      </a:cubicBezTo>
                      <a:cubicBezTo>
                        <a:pt x="69" y="23"/>
                        <a:pt x="69" y="23"/>
                        <a:pt x="69" y="23"/>
                      </a:cubicBezTo>
                      <a:cubicBezTo>
                        <a:pt x="44" y="23"/>
                        <a:pt x="23" y="44"/>
                        <a:pt x="22" y="70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22" y="72"/>
                        <a:pt x="22" y="72"/>
                        <a:pt x="22" y="72"/>
                      </a:cubicBezTo>
                      <a:cubicBezTo>
                        <a:pt x="23" y="98"/>
                        <a:pt x="44" y="119"/>
                        <a:pt x="69" y="119"/>
                      </a:cubicBezTo>
                      <a:cubicBezTo>
                        <a:pt x="69" y="141"/>
                        <a:pt x="69" y="141"/>
                        <a:pt x="69" y="141"/>
                      </a:cubicBezTo>
                      <a:cubicBezTo>
                        <a:pt x="72" y="141"/>
                        <a:pt x="72" y="141"/>
                        <a:pt x="72" y="141"/>
                      </a:cubicBezTo>
                      <a:cubicBezTo>
                        <a:pt x="72" y="119"/>
                        <a:pt x="72" y="119"/>
                        <a:pt x="72" y="119"/>
                      </a:cubicBezTo>
                      <a:cubicBezTo>
                        <a:pt x="97" y="119"/>
                        <a:pt x="118" y="98"/>
                        <a:pt x="119" y="72"/>
                      </a:cubicBezTo>
                      <a:cubicBezTo>
                        <a:pt x="141" y="72"/>
                        <a:pt x="141" y="72"/>
                        <a:pt x="141" y="72"/>
                      </a:cubicBezTo>
                      <a:cubicBezTo>
                        <a:pt x="141" y="70"/>
                        <a:pt x="141" y="70"/>
                        <a:pt x="141" y="70"/>
                      </a:cubicBezTo>
                      <a:lnTo>
                        <a:pt x="119" y="70"/>
                      </a:lnTo>
                      <a:close/>
                      <a:moveTo>
                        <a:pt x="72" y="117"/>
                      </a:moveTo>
                      <a:cubicBezTo>
                        <a:pt x="72" y="94"/>
                        <a:pt x="72" y="94"/>
                        <a:pt x="72" y="94"/>
                      </a:cubicBezTo>
                      <a:cubicBezTo>
                        <a:pt x="84" y="94"/>
                        <a:pt x="94" y="84"/>
                        <a:pt x="94" y="72"/>
                      </a:cubicBezTo>
                      <a:cubicBezTo>
                        <a:pt x="72" y="72"/>
                        <a:pt x="72" y="72"/>
                        <a:pt x="72" y="72"/>
                      </a:cubicBezTo>
                      <a:cubicBezTo>
                        <a:pt x="72" y="95"/>
                        <a:pt x="72" y="95"/>
                        <a:pt x="72" y="95"/>
                      </a:cubicBezTo>
                      <a:cubicBezTo>
                        <a:pt x="69" y="95"/>
                        <a:pt x="69" y="95"/>
                        <a:pt x="69" y="95"/>
                      </a:cubicBezTo>
                      <a:cubicBezTo>
                        <a:pt x="69" y="72"/>
                        <a:pt x="69" y="72"/>
                        <a:pt x="69" y="72"/>
                      </a:cubicBezTo>
                      <a:cubicBezTo>
                        <a:pt x="47" y="72"/>
                        <a:pt x="47" y="72"/>
                        <a:pt x="47" y="72"/>
                      </a:cubicBezTo>
                      <a:cubicBezTo>
                        <a:pt x="48" y="84"/>
                        <a:pt x="57" y="94"/>
                        <a:pt x="69" y="94"/>
                      </a:cubicBezTo>
                      <a:cubicBezTo>
                        <a:pt x="69" y="117"/>
                        <a:pt x="69" y="117"/>
                        <a:pt x="69" y="117"/>
                      </a:cubicBezTo>
                      <a:cubicBezTo>
                        <a:pt x="45" y="116"/>
                        <a:pt x="25" y="96"/>
                        <a:pt x="25" y="72"/>
                      </a:cubicBezTo>
                      <a:cubicBezTo>
                        <a:pt x="47" y="72"/>
                        <a:pt x="47" y="72"/>
                        <a:pt x="47" y="72"/>
                      </a:cubicBezTo>
                      <a:cubicBezTo>
                        <a:pt x="47" y="70"/>
                        <a:pt x="47" y="70"/>
                        <a:pt x="47" y="70"/>
                      </a:cubicBezTo>
                      <a:cubicBezTo>
                        <a:pt x="25" y="70"/>
                        <a:pt x="25" y="70"/>
                        <a:pt x="25" y="70"/>
                      </a:cubicBezTo>
                      <a:cubicBezTo>
                        <a:pt x="25" y="45"/>
                        <a:pt x="45" y="26"/>
                        <a:pt x="69" y="25"/>
                      </a:cubicBezTo>
                      <a:cubicBezTo>
                        <a:pt x="69" y="47"/>
                        <a:pt x="69" y="47"/>
                        <a:pt x="69" y="47"/>
                      </a:cubicBezTo>
                      <a:cubicBezTo>
                        <a:pt x="57" y="48"/>
                        <a:pt x="48" y="58"/>
                        <a:pt x="47" y="70"/>
                      </a:cubicBezTo>
                      <a:cubicBezTo>
                        <a:pt x="69" y="70"/>
                        <a:pt x="69" y="70"/>
                        <a:pt x="69" y="70"/>
                      </a:cubicBezTo>
                      <a:cubicBezTo>
                        <a:pt x="69" y="47"/>
                        <a:pt x="69" y="47"/>
                        <a:pt x="69" y="47"/>
                      </a:cubicBezTo>
                      <a:cubicBezTo>
                        <a:pt x="72" y="47"/>
                        <a:pt x="72" y="47"/>
                        <a:pt x="72" y="47"/>
                      </a:cubicBezTo>
                      <a:cubicBezTo>
                        <a:pt x="72" y="70"/>
                        <a:pt x="72" y="70"/>
                        <a:pt x="72" y="70"/>
                      </a:cubicBezTo>
                      <a:cubicBezTo>
                        <a:pt x="94" y="70"/>
                        <a:pt x="94" y="70"/>
                        <a:pt x="94" y="70"/>
                      </a:cubicBezTo>
                      <a:cubicBezTo>
                        <a:pt x="93" y="58"/>
                        <a:pt x="84" y="48"/>
                        <a:pt x="72" y="47"/>
                      </a:cubicBezTo>
                      <a:cubicBezTo>
                        <a:pt x="72" y="25"/>
                        <a:pt x="72" y="25"/>
                        <a:pt x="72" y="25"/>
                      </a:cubicBezTo>
                      <a:cubicBezTo>
                        <a:pt x="96" y="26"/>
                        <a:pt x="116" y="45"/>
                        <a:pt x="117" y="70"/>
                      </a:cubicBezTo>
                      <a:cubicBezTo>
                        <a:pt x="94" y="70"/>
                        <a:pt x="94" y="70"/>
                        <a:pt x="94" y="70"/>
                      </a:cubicBezTo>
                      <a:cubicBezTo>
                        <a:pt x="94" y="72"/>
                        <a:pt x="94" y="72"/>
                        <a:pt x="94" y="72"/>
                      </a:cubicBezTo>
                      <a:cubicBezTo>
                        <a:pt x="117" y="72"/>
                        <a:pt x="117" y="72"/>
                        <a:pt x="117" y="72"/>
                      </a:cubicBezTo>
                      <a:cubicBezTo>
                        <a:pt x="116" y="97"/>
                        <a:pt x="96" y="116"/>
                        <a:pt x="72" y="1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828800">
                    <a:defRPr/>
                  </a:pPr>
                  <a:endParaRPr lang="en-US" sz="3600" kern="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119" name="Freeform 58">
                  <a:extLst>
                    <a:ext uri="{FF2B5EF4-FFF2-40B4-BE49-F238E27FC236}">
                      <a16:creationId xmlns:a16="http://schemas.microsoft.com/office/drawing/2014/main" id="{42190E25-C6F8-439C-9776-6423F0BF7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20258" y="1775670"/>
                  <a:ext cx="199323" cy="184224"/>
                </a:xfrm>
                <a:custGeom>
                  <a:avLst/>
                  <a:gdLst>
                    <a:gd name="T0" fmla="*/ 54 w 60"/>
                    <a:gd name="T1" fmla="*/ 30 h 55"/>
                    <a:gd name="T2" fmla="*/ 23 w 60"/>
                    <a:gd name="T3" fmla="*/ 1 h 55"/>
                    <a:gd name="T4" fmla="*/ 21 w 60"/>
                    <a:gd name="T5" fmla="*/ 0 h 55"/>
                    <a:gd name="T6" fmla="*/ 0 w 60"/>
                    <a:gd name="T7" fmla="*/ 21 h 55"/>
                    <a:gd name="T8" fmla="*/ 35 w 60"/>
                    <a:gd name="T9" fmla="*/ 50 h 55"/>
                    <a:gd name="T10" fmla="*/ 54 w 60"/>
                    <a:gd name="T11" fmla="*/ 49 h 55"/>
                    <a:gd name="T12" fmla="*/ 54 w 60"/>
                    <a:gd name="T13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55">
                      <a:moveTo>
                        <a:pt x="54" y="30"/>
                      </a:move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22" y="0"/>
                        <a:pt x="21" y="0"/>
                        <a:pt x="21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35" y="50"/>
                        <a:pt x="35" y="50"/>
                        <a:pt x="35" y="50"/>
                      </a:cubicBezTo>
                      <a:cubicBezTo>
                        <a:pt x="41" y="55"/>
                        <a:pt x="49" y="55"/>
                        <a:pt x="54" y="49"/>
                      </a:cubicBezTo>
                      <a:cubicBezTo>
                        <a:pt x="60" y="44"/>
                        <a:pt x="59" y="35"/>
                        <a:pt x="54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828800">
                    <a:defRPr/>
                  </a:pPr>
                  <a:endParaRPr lang="en-US" sz="3600" kern="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120" name="Freeform 59">
                  <a:extLst>
                    <a:ext uri="{FF2B5EF4-FFF2-40B4-BE49-F238E27FC236}">
                      <a16:creationId xmlns:a16="http://schemas.microsoft.com/office/drawing/2014/main" id="{C6FCC06D-D2B0-4199-B10C-F2022BD78F8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139393" y="1497827"/>
                  <a:ext cx="374485" cy="377506"/>
                </a:xfrm>
                <a:custGeom>
                  <a:avLst/>
                  <a:gdLst>
                    <a:gd name="T0" fmla="*/ 112 w 112"/>
                    <a:gd name="T1" fmla="*/ 54 h 113"/>
                    <a:gd name="T2" fmla="*/ 55 w 112"/>
                    <a:gd name="T3" fmla="*/ 0 h 113"/>
                    <a:gd name="T4" fmla="*/ 1 w 112"/>
                    <a:gd name="T5" fmla="*/ 58 h 113"/>
                    <a:gd name="T6" fmla="*/ 58 w 112"/>
                    <a:gd name="T7" fmla="*/ 112 h 113"/>
                    <a:gd name="T8" fmla="*/ 107 w 112"/>
                    <a:gd name="T9" fmla="*/ 84 h 113"/>
                    <a:gd name="T10" fmla="*/ 105 w 112"/>
                    <a:gd name="T11" fmla="*/ 83 h 113"/>
                    <a:gd name="T12" fmla="*/ 112 w 112"/>
                    <a:gd name="T13" fmla="*/ 54 h 113"/>
                    <a:gd name="T14" fmla="*/ 58 w 112"/>
                    <a:gd name="T15" fmla="*/ 96 h 113"/>
                    <a:gd name="T16" fmla="*/ 17 w 112"/>
                    <a:gd name="T17" fmla="*/ 57 h 113"/>
                    <a:gd name="T18" fmla="*/ 55 w 112"/>
                    <a:gd name="T19" fmla="*/ 16 h 113"/>
                    <a:gd name="T20" fmla="*/ 96 w 112"/>
                    <a:gd name="T21" fmla="*/ 55 h 113"/>
                    <a:gd name="T22" fmla="*/ 58 w 112"/>
                    <a:gd name="T23" fmla="*/ 96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12" h="113">
                      <a:moveTo>
                        <a:pt x="112" y="54"/>
                      </a:moveTo>
                      <a:cubicBezTo>
                        <a:pt x="111" y="24"/>
                        <a:pt x="86" y="0"/>
                        <a:pt x="55" y="0"/>
                      </a:cubicBezTo>
                      <a:cubicBezTo>
                        <a:pt x="24" y="1"/>
                        <a:pt x="0" y="27"/>
                        <a:pt x="1" y="58"/>
                      </a:cubicBezTo>
                      <a:cubicBezTo>
                        <a:pt x="2" y="88"/>
                        <a:pt x="27" y="113"/>
                        <a:pt x="58" y="112"/>
                      </a:cubicBezTo>
                      <a:cubicBezTo>
                        <a:pt x="95" y="111"/>
                        <a:pt x="107" y="84"/>
                        <a:pt x="107" y="84"/>
                      </a:cubicBezTo>
                      <a:cubicBezTo>
                        <a:pt x="106" y="83"/>
                        <a:pt x="106" y="83"/>
                        <a:pt x="105" y="83"/>
                      </a:cubicBezTo>
                      <a:cubicBezTo>
                        <a:pt x="110" y="74"/>
                        <a:pt x="112" y="65"/>
                        <a:pt x="112" y="54"/>
                      </a:cubicBezTo>
                      <a:close/>
                      <a:moveTo>
                        <a:pt x="58" y="96"/>
                      </a:moveTo>
                      <a:cubicBezTo>
                        <a:pt x="36" y="96"/>
                        <a:pt x="18" y="79"/>
                        <a:pt x="17" y="57"/>
                      </a:cubicBezTo>
                      <a:cubicBezTo>
                        <a:pt x="16" y="35"/>
                        <a:pt x="34" y="17"/>
                        <a:pt x="55" y="16"/>
                      </a:cubicBezTo>
                      <a:cubicBezTo>
                        <a:pt x="77" y="16"/>
                        <a:pt x="96" y="33"/>
                        <a:pt x="96" y="55"/>
                      </a:cubicBezTo>
                      <a:cubicBezTo>
                        <a:pt x="97" y="77"/>
                        <a:pt x="80" y="95"/>
                        <a:pt x="58" y="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828800">
                    <a:defRPr/>
                  </a:pPr>
                  <a:endParaRPr lang="en-US" sz="3600" kern="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</p:grpSp>
        </p:grp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AF0AB83-E3D2-46FA-9CAE-3514E0D9EAB0}"/>
                </a:ext>
              </a:extLst>
            </p:cNvPr>
            <p:cNvSpPr/>
            <p:nvPr/>
          </p:nvSpPr>
          <p:spPr>
            <a:xfrm>
              <a:off x="-397275" y="6321581"/>
              <a:ext cx="1364922" cy="1364922"/>
            </a:xfrm>
            <a:prstGeom prst="ellipse">
              <a:avLst/>
            </a:prstGeom>
            <a:solidFill>
              <a:srgbClr val="92C85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6" name="Freeform 149">
              <a:extLst>
                <a:ext uri="{FF2B5EF4-FFF2-40B4-BE49-F238E27FC236}">
                  <a16:creationId xmlns:a16="http://schemas.microsoft.com/office/drawing/2014/main" id="{153EBF58-A9A0-4617-A617-AA467CC917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4130" y="6486484"/>
              <a:ext cx="756568" cy="971940"/>
            </a:xfrm>
            <a:custGeom>
              <a:avLst/>
              <a:gdLst>
                <a:gd name="T0" fmla="*/ 80 w 161"/>
                <a:gd name="T1" fmla="*/ 0 h 208"/>
                <a:gd name="T2" fmla="*/ 0 w 161"/>
                <a:gd name="T3" fmla="*/ 208 h 208"/>
                <a:gd name="T4" fmla="*/ 122 w 161"/>
                <a:gd name="T5" fmla="*/ 128 h 208"/>
                <a:gd name="T6" fmla="*/ 134 w 161"/>
                <a:gd name="T7" fmla="*/ 71 h 208"/>
                <a:gd name="T8" fmla="*/ 50 w 161"/>
                <a:gd name="T9" fmla="*/ 156 h 208"/>
                <a:gd name="T10" fmla="*/ 47 w 161"/>
                <a:gd name="T11" fmla="*/ 165 h 208"/>
                <a:gd name="T12" fmla="*/ 42 w 161"/>
                <a:gd name="T13" fmla="*/ 162 h 208"/>
                <a:gd name="T14" fmla="*/ 36 w 161"/>
                <a:gd name="T15" fmla="*/ 164 h 208"/>
                <a:gd name="T16" fmla="*/ 33 w 161"/>
                <a:gd name="T17" fmla="*/ 155 h 208"/>
                <a:gd name="T18" fmla="*/ 41 w 161"/>
                <a:gd name="T19" fmla="*/ 149 h 208"/>
                <a:gd name="T20" fmla="*/ 44 w 161"/>
                <a:gd name="T21" fmla="*/ 154 h 208"/>
                <a:gd name="T22" fmla="*/ 50 w 161"/>
                <a:gd name="T23" fmla="*/ 156 h 208"/>
                <a:gd name="T24" fmla="*/ 67 w 161"/>
                <a:gd name="T25" fmla="*/ 164 h 208"/>
                <a:gd name="T26" fmla="*/ 66 w 161"/>
                <a:gd name="T27" fmla="*/ 165 h 208"/>
                <a:gd name="T28" fmla="*/ 56 w 161"/>
                <a:gd name="T29" fmla="*/ 165 h 208"/>
                <a:gd name="T30" fmla="*/ 53 w 161"/>
                <a:gd name="T31" fmla="*/ 156 h 208"/>
                <a:gd name="T32" fmla="*/ 59 w 161"/>
                <a:gd name="T33" fmla="*/ 154 h 208"/>
                <a:gd name="T34" fmla="*/ 62 w 161"/>
                <a:gd name="T35" fmla="*/ 149 h 208"/>
                <a:gd name="T36" fmla="*/ 70 w 161"/>
                <a:gd name="T37" fmla="*/ 155 h 208"/>
                <a:gd name="T38" fmla="*/ 85 w 161"/>
                <a:gd name="T39" fmla="*/ 159 h 208"/>
                <a:gd name="T40" fmla="*/ 86 w 161"/>
                <a:gd name="T41" fmla="*/ 165 h 208"/>
                <a:gd name="T42" fmla="*/ 76 w 161"/>
                <a:gd name="T43" fmla="*/ 165 h 208"/>
                <a:gd name="T44" fmla="*/ 77 w 161"/>
                <a:gd name="T45" fmla="*/ 159 h 208"/>
                <a:gd name="T46" fmla="*/ 73 w 161"/>
                <a:gd name="T47" fmla="*/ 154 h 208"/>
                <a:gd name="T48" fmla="*/ 81 w 161"/>
                <a:gd name="T49" fmla="*/ 149 h 208"/>
                <a:gd name="T50" fmla="*/ 89 w 161"/>
                <a:gd name="T51" fmla="*/ 154 h 208"/>
                <a:gd name="T52" fmla="*/ 108 w 161"/>
                <a:gd name="T53" fmla="*/ 156 h 208"/>
                <a:gd name="T54" fmla="*/ 105 w 161"/>
                <a:gd name="T55" fmla="*/ 165 h 208"/>
                <a:gd name="T56" fmla="*/ 100 w 161"/>
                <a:gd name="T57" fmla="*/ 162 h 208"/>
                <a:gd name="T58" fmla="*/ 94 w 161"/>
                <a:gd name="T59" fmla="*/ 164 h 208"/>
                <a:gd name="T60" fmla="*/ 91 w 161"/>
                <a:gd name="T61" fmla="*/ 155 h 208"/>
                <a:gd name="T62" fmla="*/ 99 w 161"/>
                <a:gd name="T63" fmla="*/ 149 h 208"/>
                <a:gd name="T64" fmla="*/ 102 w 161"/>
                <a:gd name="T65" fmla="*/ 154 h 208"/>
                <a:gd name="T66" fmla="*/ 108 w 161"/>
                <a:gd name="T67" fmla="*/ 156 h 208"/>
                <a:gd name="T68" fmla="*/ 124 w 161"/>
                <a:gd name="T69" fmla="*/ 165 h 208"/>
                <a:gd name="T70" fmla="*/ 115 w 161"/>
                <a:gd name="T71" fmla="*/ 165 h 208"/>
                <a:gd name="T72" fmla="*/ 115 w 161"/>
                <a:gd name="T73" fmla="*/ 159 h 208"/>
                <a:gd name="T74" fmla="*/ 111 w 161"/>
                <a:gd name="T75" fmla="*/ 154 h 208"/>
                <a:gd name="T76" fmla="*/ 119 w 161"/>
                <a:gd name="T77" fmla="*/ 149 h 208"/>
                <a:gd name="T78" fmla="*/ 127 w 161"/>
                <a:gd name="T79" fmla="*/ 154 h 208"/>
                <a:gd name="T80" fmla="*/ 123 w 161"/>
                <a:gd name="T81" fmla="*/ 159 h 208"/>
                <a:gd name="T82" fmla="*/ 90 w 161"/>
                <a:gd name="T83" fmla="*/ 102 h 208"/>
                <a:gd name="T84" fmla="*/ 116 w 161"/>
                <a:gd name="T85" fmla="*/ 82 h 208"/>
                <a:gd name="T86" fmla="*/ 117 w 161"/>
                <a:gd name="T87" fmla="*/ 62 h 208"/>
                <a:gd name="T88" fmla="*/ 97 w 161"/>
                <a:gd name="T89" fmla="*/ 48 h 208"/>
                <a:gd name="T90" fmla="*/ 84 w 161"/>
                <a:gd name="T91" fmla="*/ 47 h 208"/>
                <a:gd name="T92" fmla="*/ 66 w 161"/>
                <a:gd name="T93" fmla="*/ 75 h 208"/>
                <a:gd name="T94" fmla="*/ 62 w 161"/>
                <a:gd name="T95" fmla="*/ 102 h 208"/>
                <a:gd name="T96" fmla="*/ 62 w 161"/>
                <a:gd name="T97" fmla="*/ 102 h 208"/>
                <a:gd name="T98" fmla="*/ 62 w 161"/>
                <a:gd name="T99" fmla="*/ 68 h 208"/>
                <a:gd name="T100" fmla="*/ 56 w 161"/>
                <a:gd name="T101" fmla="*/ 98 h 208"/>
                <a:gd name="T102" fmla="*/ 44 w 161"/>
                <a:gd name="T103" fmla="*/ 68 h 208"/>
                <a:gd name="T104" fmla="*/ 44 w 161"/>
                <a:gd name="T105" fmla="*/ 102 h 208"/>
                <a:gd name="T106" fmla="*/ 64 w 161"/>
                <a:gd name="T107" fmla="*/ 98 h 208"/>
                <a:gd name="T108" fmla="*/ 58 w 161"/>
                <a:gd name="T109" fmla="*/ 72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1" h="208">
                  <a:moveTo>
                    <a:pt x="122" y="128"/>
                  </a:moveTo>
                  <a:cubicBezTo>
                    <a:pt x="140" y="115"/>
                    <a:pt x="151" y="94"/>
                    <a:pt x="151" y="71"/>
                  </a:cubicBezTo>
                  <a:cubicBezTo>
                    <a:pt x="151" y="31"/>
                    <a:pt x="120" y="0"/>
                    <a:pt x="80" y="0"/>
                  </a:cubicBezTo>
                  <a:cubicBezTo>
                    <a:pt x="41" y="0"/>
                    <a:pt x="9" y="31"/>
                    <a:pt x="9" y="71"/>
                  </a:cubicBezTo>
                  <a:cubicBezTo>
                    <a:pt x="9" y="94"/>
                    <a:pt x="21" y="115"/>
                    <a:pt x="39" y="12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80" y="174"/>
                    <a:pt x="80" y="174"/>
                    <a:pt x="80" y="174"/>
                  </a:cubicBezTo>
                  <a:cubicBezTo>
                    <a:pt x="161" y="208"/>
                    <a:pt x="161" y="208"/>
                    <a:pt x="161" y="208"/>
                  </a:cubicBezTo>
                  <a:lnTo>
                    <a:pt x="122" y="128"/>
                  </a:lnTo>
                  <a:close/>
                  <a:moveTo>
                    <a:pt x="27" y="71"/>
                  </a:moveTo>
                  <a:cubicBezTo>
                    <a:pt x="27" y="41"/>
                    <a:pt x="51" y="17"/>
                    <a:pt x="80" y="17"/>
                  </a:cubicBezTo>
                  <a:cubicBezTo>
                    <a:pt x="110" y="17"/>
                    <a:pt x="134" y="41"/>
                    <a:pt x="134" y="71"/>
                  </a:cubicBezTo>
                  <a:cubicBezTo>
                    <a:pt x="134" y="100"/>
                    <a:pt x="110" y="124"/>
                    <a:pt x="80" y="124"/>
                  </a:cubicBezTo>
                  <a:cubicBezTo>
                    <a:pt x="51" y="124"/>
                    <a:pt x="27" y="100"/>
                    <a:pt x="27" y="71"/>
                  </a:cubicBezTo>
                  <a:close/>
                  <a:moveTo>
                    <a:pt x="50" y="156"/>
                  </a:moveTo>
                  <a:cubicBezTo>
                    <a:pt x="46" y="159"/>
                    <a:pt x="46" y="159"/>
                    <a:pt x="46" y="159"/>
                  </a:cubicBezTo>
                  <a:cubicBezTo>
                    <a:pt x="48" y="164"/>
                    <a:pt x="48" y="164"/>
                    <a:pt x="48" y="164"/>
                  </a:cubicBezTo>
                  <a:cubicBezTo>
                    <a:pt x="48" y="165"/>
                    <a:pt x="48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6" y="165"/>
                  </a:cubicBezTo>
                  <a:cubicBezTo>
                    <a:pt x="42" y="162"/>
                    <a:pt x="42" y="162"/>
                    <a:pt x="42" y="162"/>
                  </a:cubicBezTo>
                  <a:cubicBezTo>
                    <a:pt x="38" y="165"/>
                    <a:pt x="38" y="165"/>
                    <a:pt x="38" y="165"/>
                  </a:cubicBezTo>
                  <a:cubicBezTo>
                    <a:pt x="37" y="166"/>
                    <a:pt x="37" y="166"/>
                    <a:pt x="37" y="165"/>
                  </a:cubicBezTo>
                  <a:cubicBezTo>
                    <a:pt x="36" y="165"/>
                    <a:pt x="36" y="165"/>
                    <a:pt x="36" y="164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3" y="156"/>
                    <a:pt x="33" y="155"/>
                    <a:pt x="33" y="155"/>
                  </a:cubicBezTo>
                  <a:cubicBezTo>
                    <a:pt x="33" y="155"/>
                    <a:pt x="34" y="154"/>
                    <a:pt x="34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2" y="149"/>
                    <a:pt x="42" y="149"/>
                  </a:cubicBezTo>
                  <a:cubicBezTo>
                    <a:pt x="42" y="149"/>
                    <a:pt x="43" y="149"/>
                    <a:pt x="43" y="149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50" y="154"/>
                    <a:pt x="50" y="154"/>
                    <a:pt x="50" y="154"/>
                  </a:cubicBezTo>
                  <a:cubicBezTo>
                    <a:pt x="50" y="154"/>
                    <a:pt x="51" y="155"/>
                    <a:pt x="51" y="155"/>
                  </a:cubicBezTo>
                  <a:cubicBezTo>
                    <a:pt x="51" y="155"/>
                    <a:pt x="51" y="156"/>
                    <a:pt x="50" y="156"/>
                  </a:cubicBezTo>
                  <a:close/>
                  <a:moveTo>
                    <a:pt x="70" y="156"/>
                  </a:moveTo>
                  <a:cubicBezTo>
                    <a:pt x="65" y="159"/>
                    <a:pt x="65" y="159"/>
                    <a:pt x="65" y="159"/>
                  </a:cubicBezTo>
                  <a:cubicBezTo>
                    <a:pt x="67" y="164"/>
                    <a:pt x="67" y="164"/>
                    <a:pt x="67" y="164"/>
                  </a:cubicBezTo>
                  <a:cubicBezTo>
                    <a:pt x="67" y="165"/>
                    <a:pt x="67" y="165"/>
                    <a:pt x="67" y="165"/>
                  </a:cubicBezTo>
                  <a:cubicBezTo>
                    <a:pt x="67" y="165"/>
                    <a:pt x="66" y="165"/>
                    <a:pt x="66" y="165"/>
                  </a:cubicBezTo>
                  <a:cubicBezTo>
                    <a:pt x="66" y="165"/>
                    <a:pt x="66" y="165"/>
                    <a:pt x="66" y="165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57" y="165"/>
                    <a:pt x="57" y="165"/>
                    <a:pt x="57" y="165"/>
                  </a:cubicBezTo>
                  <a:cubicBezTo>
                    <a:pt x="57" y="166"/>
                    <a:pt x="56" y="166"/>
                    <a:pt x="56" y="165"/>
                  </a:cubicBezTo>
                  <a:cubicBezTo>
                    <a:pt x="56" y="165"/>
                    <a:pt x="56" y="165"/>
                    <a:pt x="56" y="164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3" y="156"/>
                    <a:pt x="53" y="156"/>
                    <a:pt x="53" y="156"/>
                  </a:cubicBezTo>
                  <a:cubicBezTo>
                    <a:pt x="53" y="156"/>
                    <a:pt x="52" y="155"/>
                    <a:pt x="53" y="155"/>
                  </a:cubicBezTo>
                  <a:cubicBezTo>
                    <a:pt x="53" y="155"/>
                    <a:pt x="53" y="154"/>
                    <a:pt x="53" y="154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4" y="154"/>
                    <a:pt x="64" y="154"/>
                    <a:pt x="64" y="154"/>
                  </a:cubicBezTo>
                  <a:cubicBezTo>
                    <a:pt x="69" y="154"/>
                    <a:pt x="69" y="154"/>
                    <a:pt x="69" y="154"/>
                  </a:cubicBezTo>
                  <a:cubicBezTo>
                    <a:pt x="70" y="154"/>
                    <a:pt x="70" y="155"/>
                    <a:pt x="70" y="155"/>
                  </a:cubicBezTo>
                  <a:cubicBezTo>
                    <a:pt x="70" y="155"/>
                    <a:pt x="70" y="156"/>
                    <a:pt x="70" y="156"/>
                  </a:cubicBezTo>
                  <a:close/>
                  <a:moveTo>
                    <a:pt x="89" y="156"/>
                  </a:moveTo>
                  <a:cubicBezTo>
                    <a:pt x="85" y="159"/>
                    <a:pt x="85" y="159"/>
                    <a:pt x="85" y="159"/>
                  </a:cubicBezTo>
                  <a:cubicBezTo>
                    <a:pt x="86" y="164"/>
                    <a:pt x="86" y="164"/>
                    <a:pt x="86" y="164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1" y="162"/>
                    <a:pt x="81" y="162"/>
                    <a:pt x="81" y="162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76" y="166"/>
                    <a:pt x="76" y="166"/>
                    <a:pt x="75" y="165"/>
                  </a:cubicBezTo>
                  <a:cubicBezTo>
                    <a:pt x="75" y="165"/>
                    <a:pt x="75" y="165"/>
                    <a:pt x="75" y="164"/>
                  </a:cubicBezTo>
                  <a:cubicBezTo>
                    <a:pt x="77" y="159"/>
                    <a:pt x="77" y="159"/>
                    <a:pt x="77" y="159"/>
                  </a:cubicBezTo>
                  <a:cubicBezTo>
                    <a:pt x="72" y="156"/>
                    <a:pt x="72" y="156"/>
                    <a:pt x="72" y="156"/>
                  </a:cubicBezTo>
                  <a:cubicBezTo>
                    <a:pt x="72" y="156"/>
                    <a:pt x="72" y="155"/>
                    <a:pt x="72" y="155"/>
                  </a:cubicBezTo>
                  <a:cubicBezTo>
                    <a:pt x="72" y="155"/>
                    <a:pt x="72" y="154"/>
                    <a:pt x="73" y="154"/>
                  </a:cubicBezTo>
                  <a:cubicBezTo>
                    <a:pt x="78" y="154"/>
                    <a:pt x="78" y="154"/>
                    <a:pt x="78" y="154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0" y="149"/>
                    <a:pt x="80" y="149"/>
                    <a:pt x="81" y="149"/>
                  </a:cubicBezTo>
                  <a:cubicBezTo>
                    <a:pt x="81" y="149"/>
                    <a:pt x="81" y="149"/>
                    <a:pt x="81" y="149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89" y="154"/>
                    <a:pt x="89" y="155"/>
                    <a:pt x="89" y="155"/>
                  </a:cubicBezTo>
                  <a:cubicBezTo>
                    <a:pt x="90" y="155"/>
                    <a:pt x="89" y="156"/>
                    <a:pt x="89" y="156"/>
                  </a:cubicBezTo>
                  <a:close/>
                  <a:moveTo>
                    <a:pt x="108" y="156"/>
                  </a:moveTo>
                  <a:cubicBezTo>
                    <a:pt x="104" y="159"/>
                    <a:pt x="104" y="159"/>
                    <a:pt x="104" y="159"/>
                  </a:cubicBezTo>
                  <a:cubicBezTo>
                    <a:pt x="106" y="164"/>
                    <a:pt x="106" y="164"/>
                    <a:pt x="106" y="164"/>
                  </a:cubicBezTo>
                  <a:cubicBezTo>
                    <a:pt x="106" y="165"/>
                    <a:pt x="106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4" y="165"/>
                  </a:cubicBezTo>
                  <a:cubicBezTo>
                    <a:pt x="100" y="162"/>
                    <a:pt x="100" y="162"/>
                    <a:pt x="100" y="162"/>
                  </a:cubicBezTo>
                  <a:cubicBezTo>
                    <a:pt x="96" y="165"/>
                    <a:pt x="96" y="165"/>
                    <a:pt x="96" y="165"/>
                  </a:cubicBezTo>
                  <a:cubicBezTo>
                    <a:pt x="95" y="166"/>
                    <a:pt x="95" y="166"/>
                    <a:pt x="95" y="165"/>
                  </a:cubicBezTo>
                  <a:cubicBezTo>
                    <a:pt x="94" y="165"/>
                    <a:pt x="94" y="165"/>
                    <a:pt x="94" y="164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1" y="156"/>
                    <a:pt x="91" y="155"/>
                    <a:pt x="91" y="155"/>
                  </a:cubicBezTo>
                  <a:cubicBezTo>
                    <a:pt x="91" y="155"/>
                    <a:pt x="92" y="154"/>
                    <a:pt x="92" y="154"/>
                  </a:cubicBezTo>
                  <a:cubicBezTo>
                    <a:pt x="98" y="154"/>
                    <a:pt x="98" y="154"/>
                    <a:pt x="98" y="154"/>
                  </a:cubicBezTo>
                  <a:cubicBezTo>
                    <a:pt x="99" y="149"/>
                    <a:pt x="99" y="149"/>
                    <a:pt x="99" y="149"/>
                  </a:cubicBezTo>
                  <a:cubicBezTo>
                    <a:pt x="99" y="149"/>
                    <a:pt x="100" y="149"/>
                    <a:pt x="100" y="149"/>
                  </a:cubicBezTo>
                  <a:cubicBezTo>
                    <a:pt x="100" y="149"/>
                    <a:pt x="101" y="149"/>
                    <a:pt x="101" y="149"/>
                  </a:cubicBezTo>
                  <a:cubicBezTo>
                    <a:pt x="102" y="154"/>
                    <a:pt x="102" y="154"/>
                    <a:pt x="102" y="154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08" y="154"/>
                    <a:pt x="109" y="155"/>
                    <a:pt x="109" y="155"/>
                  </a:cubicBezTo>
                  <a:cubicBezTo>
                    <a:pt x="109" y="155"/>
                    <a:pt x="109" y="156"/>
                    <a:pt x="108" y="156"/>
                  </a:cubicBezTo>
                  <a:close/>
                  <a:moveTo>
                    <a:pt x="125" y="164"/>
                  </a:moveTo>
                  <a:cubicBezTo>
                    <a:pt x="125" y="165"/>
                    <a:pt x="125" y="165"/>
                    <a:pt x="125" y="165"/>
                  </a:cubicBezTo>
                  <a:cubicBezTo>
                    <a:pt x="125" y="165"/>
                    <a:pt x="124" y="165"/>
                    <a:pt x="124" y="165"/>
                  </a:cubicBezTo>
                  <a:cubicBezTo>
                    <a:pt x="124" y="165"/>
                    <a:pt x="124" y="165"/>
                    <a:pt x="124" y="165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5" y="165"/>
                    <a:pt x="115" y="165"/>
                    <a:pt x="115" y="165"/>
                  </a:cubicBezTo>
                  <a:cubicBezTo>
                    <a:pt x="115" y="166"/>
                    <a:pt x="114" y="166"/>
                    <a:pt x="114" y="165"/>
                  </a:cubicBezTo>
                  <a:cubicBezTo>
                    <a:pt x="114" y="165"/>
                    <a:pt x="114" y="165"/>
                    <a:pt x="114" y="164"/>
                  </a:cubicBezTo>
                  <a:cubicBezTo>
                    <a:pt x="115" y="159"/>
                    <a:pt x="115" y="159"/>
                    <a:pt x="115" y="159"/>
                  </a:cubicBezTo>
                  <a:cubicBezTo>
                    <a:pt x="111" y="156"/>
                    <a:pt x="111" y="156"/>
                    <a:pt x="111" y="156"/>
                  </a:cubicBezTo>
                  <a:cubicBezTo>
                    <a:pt x="111" y="156"/>
                    <a:pt x="110" y="155"/>
                    <a:pt x="111" y="155"/>
                  </a:cubicBezTo>
                  <a:cubicBezTo>
                    <a:pt x="111" y="155"/>
                    <a:pt x="111" y="154"/>
                    <a:pt x="111" y="154"/>
                  </a:cubicBezTo>
                  <a:cubicBezTo>
                    <a:pt x="117" y="154"/>
                    <a:pt x="117" y="154"/>
                    <a:pt x="117" y="154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9"/>
                    <a:pt x="120" y="149"/>
                    <a:pt x="120" y="149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7" y="154"/>
                    <a:pt x="127" y="154"/>
                    <a:pt x="127" y="154"/>
                  </a:cubicBezTo>
                  <a:cubicBezTo>
                    <a:pt x="128" y="154"/>
                    <a:pt x="128" y="155"/>
                    <a:pt x="128" y="155"/>
                  </a:cubicBezTo>
                  <a:cubicBezTo>
                    <a:pt x="128" y="155"/>
                    <a:pt x="128" y="156"/>
                    <a:pt x="128" y="156"/>
                  </a:cubicBezTo>
                  <a:cubicBezTo>
                    <a:pt x="123" y="159"/>
                    <a:pt x="123" y="159"/>
                    <a:pt x="123" y="159"/>
                  </a:cubicBezTo>
                  <a:lnTo>
                    <a:pt x="125" y="164"/>
                  </a:lnTo>
                  <a:close/>
                  <a:moveTo>
                    <a:pt x="70" y="99"/>
                  </a:moveTo>
                  <a:cubicBezTo>
                    <a:pt x="73" y="99"/>
                    <a:pt x="78" y="101"/>
                    <a:pt x="90" y="102"/>
                  </a:cubicBezTo>
                  <a:cubicBezTo>
                    <a:pt x="103" y="103"/>
                    <a:pt x="107" y="101"/>
                    <a:pt x="111" y="97"/>
                  </a:cubicBezTo>
                  <a:cubicBezTo>
                    <a:pt x="115" y="94"/>
                    <a:pt x="112" y="91"/>
                    <a:pt x="115" y="89"/>
                  </a:cubicBezTo>
                  <a:cubicBezTo>
                    <a:pt x="118" y="88"/>
                    <a:pt x="117" y="86"/>
                    <a:pt x="116" y="82"/>
                  </a:cubicBezTo>
                  <a:cubicBezTo>
                    <a:pt x="114" y="79"/>
                    <a:pt x="120" y="76"/>
                    <a:pt x="118" y="74"/>
                  </a:cubicBezTo>
                  <a:cubicBezTo>
                    <a:pt x="117" y="73"/>
                    <a:pt x="115" y="72"/>
                    <a:pt x="116" y="69"/>
                  </a:cubicBezTo>
                  <a:cubicBezTo>
                    <a:pt x="118" y="67"/>
                    <a:pt x="120" y="66"/>
                    <a:pt x="117" y="62"/>
                  </a:cubicBezTo>
                  <a:cubicBezTo>
                    <a:pt x="115" y="58"/>
                    <a:pt x="114" y="58"/>
                    <a:pt x="108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2" y="58"/>
                    <a:pt x="94" y="53"/>
                    <a:pt x="97" y="48"/>
                  </a:cubicBezTo>
                  <a:cubicBezTo>
                    <a:pt x="100" y="43"/>
                    <a:pt x="102" y="38"/>
                    <a:pt x="98" y="33"/>
                  </a:cubicBezTo>
                  <a:cubicBezTo>
                    <a:pt x="95" y="28"/>
                    <a:pt x="90" y="28"/>
                    <a:pt x="90" y="31"/>
                  </a:cubicBezTo>
                  <a:cubicBezTo>
                    <a:pt x="90" y="35"/>
                    <a:pt x="89" y="44"/>
                    <a:pt x="84" y="47"/>
                  </a:cubicBezTo>
                  <a:cubicBezTo>
                    <a:pt x="79" y="50"/>
                    <a:pt x="78" y="53"/>
                    <a:pt x="76" y="60"/>
                  </a:cubicBezTo>
                  <a:cubicBezTo>
                    <a:pt x="73" y="66"/>
                    <a:pt x="69" y="68"/>
                    <a:pt x="67" y="68"/>
                  </a:cubicBezTo>
                  <a:cubicBezTo>
                    <a:pt x="66" y="68"/>
                    <a:pt x="66" y="72"/>
                    <a:pt x="66" y="75"/>
                  </a:cubicBezTo>
                  <a:cubicBezTo>
                    <a:pt x="66" y="75"/>
                    <a:pt x="66" y="92"/>
                    <a:pt x="66" y="95"/>
                  </a:cubicBezTo>
                  <a:cubicBezTo>
                    <a:pt x="66" y="98"/>
                    <a:pt x="67" y="98"/>
                    <a:pt x="70" y="99"/>
                  </a:cubicBezTo>
                  <a:close/>
                  <a:moveTo>
                    <a:pt x="62" y="102"/>
                  </a:moveTo>
                  <a:cubicBezTo>
                    <a:pt x="61" y="102"/>
                    <a:pt x="61" y="102"/>
                    <a:pt x="61" y="101"/>
                  </a:cubicBezTo>
                  <a:cubicBezTo>
                    <a:pt x="61" y="102"/>
                    <a:pt x="61" y="102"/>
                    <a:pt x="60" y="102"/>
                  </a:cubicBezTo>
                  <a:lnTo>
                    <a:pt x="62" y="102"/>
                  </a:lnTo>
                  <a:close/>
                  <a:moveTo>
                    <a:pt x="60" y="68"/>
                  </a:moveTo>
                  <a:cubicBezTo>
                    <a:pt x="61" y="68"/>
                    <a:pt x="61" y="68"/>
                    <a:pt x="61" y="68"/>
                  </a:cubicBezTo>
                  <a:cubicBezTo>
                    <a:pt x="61" y="68"/>
                    <a:pt x="61" y="68"/>
                    <a:pt x="62" y="68"/>
                  </a:cubicBezTo>
                  <a:lnTo>
                    <a:pt x="60" y="68"/>
                  </a:lnTo>
                  <a:close/>
                  <a:moveTo>
                    <a:pt x="53" y="102"/>
                  </a:moveTo>
                  <a:cubicBezTo>
                    <a:pt x="55" y="102"/>
                    <a:pt x="56" y="100"/>
                    <a:pt x="56" y="98"/>
                  </a:cubicBezTo>
                  <a:cubicBezTo>
                    <a:pt x="56" y="72"/>
                    <a:pt x="56" y="72"/>
                    <a:pt x="56" y="72"/>
                  </a:cubicBezTo>
                  <a:cubicBezTo>
                    <a:pt x="56" y="70"/>
                    <a:pt x="55" y="68"/>
                    <a:pt x="53" y="68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2" y="68"/>
                    <a:pt x="41" y="70"/>
                    <a:pt x="41" y="72"/>
                  </a:cubicBezTo>
                  <a:cubicBezTo>
                    <a:pt x="41" y="98"/>
                    <a:pt x="41" y="98"/>
                    <a:pt x="41" y="98"/>
                  </a:cubicBezTo>
                  <a:cubicBezTo>
                    <a:pt x="41" y="100"/>
                    <a:pt x="42" y="102"/>
                    <a:pt x="44" y="102"/>
                  </a:cubicBezTo>
                  <a:lnTo>
                    <a:pt x="53" y="102"/>
                  </a:lnTo>
                  <a:close/>
                  <a:moveTo>
                    <a:pt x="61" y="101"/>
                  </a:moveTo>
                  <a:cubicBezTo>
                    <a:pt x="63" y="101"/>
                    <a:pt x="64" y="100"/>
                    <a:pt x="64" y="98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64" y="70"/>
                    <a:pt x="63" y="69"/>
                    <a:pt x="61" y="68"/>
                  </a:cubicBezTo>
                  <a:cubicBezTo>
                    <a:pt x="59" y="69"/>
                    <a:pt x="58" y="70"/>
                    <a:pt x="58" y="72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100"/>
                    <a:pt x="59" y="101"/>
                    <a:pt x="61" y="101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358E042B-BFA9-4951-AD4A-2104A289CFD8}"/>
                </a:ext>
              </a:extLst>
            </p:cNvPr>
            <p:cNvGrpSpPr/>
            <p:nvPr/>
          </p:nvGrpSpPr>
          <p:grpSpPr>
            <a:xfrm>
              <a:off x="-397276" y="8390018"/>
              <a:ext cx="1364922" cy="1364922"/>
              <a:chOff x="9228268" y="4960203"/>
              <a:chExt cx="682461" cy="682461"/>
            </a:xfrm>
          </p:grpSpPr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4C614CB3-584F-4EF0-9460-D392FE595E6F}"/>
                  </a:ext>
                </a:extLst>
              </p:cNvPr>
              <p:cNvSpPr/>
              <p:nvPr/>
            </p:nvSpPr>
            <p:spPr>
              <a:xfrm>
                <a:off x="9228268" y="4960203"/>
                <a:ext cx="682461" cy="682461"/>
              </a:xfrm>
              <a:prstGeom prst="ellipse">
                <a:avLst/>
              </a:prstGeom>
              <a:solidFill>
                <a:srgbClr val="54BE71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828800">
                  <a:defRPr/>
                </a:pPr>
                <a:endParaRPr lang="en-US" sz="6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115" name="Freeform 190">
                <a:extLst>
                  <a:ext uri="{FF2B5EF4-FFF2-40B4-BE49-F238E27FC236}">
                    <a16:creationId xmlns:a16="http://schemas.microsoft.com/office/drawing/2014/main" id="{9419C3BD-1B66-41BE-92CA-DE355218A2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351250" y="5114925"/>
                <a:ext cx="430924" cy="376238"/>
              </a:xfrm>
              <a:custGeom>
                <a:avLst/>
                <a:gdLst>
                  <a:gd name="T0" fmla="*/ 207 w 232"/>
                  <a:gd name="T1" fmla="*/ 57 h 204"/>
                  <a:gd name="T2" fmla="*/ 206 w 232"/>
                  <a:gd name="T3" fmla="*/ 57 h 204"/>
                  <a:gd name="T4" fmla="*/ 190 w 232"/>
                  <a:gd name="T5" fmla="*/ 86 h 204"/>
                  <a:gd name="T6" fmla="*/ 192 w 232"/>
                  <a:gd name="T7" fmla="*/ 97 h 204"/>
                  <a:gd name="T8" fmla="*/ 159 w 232"/>
                  <a:gd name="T9" fmla="*/ 130 h 204"/>
                  <a:gd name="T10" fmla="*/ 128 w 232"/>
                  <a:gd name="T11" fmla="*/ 108 h 204"/>
                  <a:gd name="T12" fmla="*/ 120 w 232"/>
                  <a:gd name="T13" fmla="*/ 103 h 204"/>
                  <a:gd name="T14" fmla="*/ 119 w 232"/>
                  <a:gd name="T15" fmla="*/ 104 h 204"/>
                  <a:gd name="T16" fmla="*/ 119 w 232"/>
                  <a:gd name="T17" fmla="*/ 131 h 204"/>
                  <a:gd name="T18" fmla="*/ 133 w 232"/>
                  <a:gd name="T19" fmla="*/ 158 h 204"/>
                  <a:gd name="T20" fmla="*/ 101 w 232"/>
                  <a:gd name="T21" fmla="*/ 191 h 204"/>
                  <a:gd name="T22" fmla="*/ 68 w 232"/>
                  <a:gd name="T23" fmla="*/ 164 h 204"/>
                  <a:gd name="T24" fmla="*/ 57 w 232"/>
                  <a:gd name="T25" fmla="*/ 157 h 204"/>
                  <a:gd name="T26" fmla="*/ 39 w 232"/>
                  <a:gd name="T27" fmla="*/ 163 h 204"/>
                  <a:gd name="T28" fmla="*/ 38 w 232"/>
                  <a:gd name="T29" fmla="*/ 163 h 204"/>
                  <a:gd name="T30" fmla="*/ 17 w 232"/>
                  <a:gd name="T31" fmla="*/ 204 h 204"/>
                  <a:gd name="T32" fmla="*/ 232 w 232"/>
                  <a:gd name="T33" fmla="*/ 204 h 204"/>
                  <a:gd name="T34" fmla="*/ 232 w 232"/>
                  <a:gd name="T35" fmla="*/ 46 h 204"/>
                  <a:gd name="T36" fmla="*/ 207 w 232"/>
                  <a:gd name="T37" fmla="*/ 57 h 204"/>
                  <a:gd name="T38" fmla="*/ 39 w 232"/>
                  <a:gd name="T39" fmla="*/ 155 h 204"/>
                  <a:gd name="T40" fmla="*/ 57 w 232"/>
                  <a:gd name="T41" fmla="*/ 147 h 204"/>
                  <a:gd name="T42" fmla="*/ 76 w 232"/>
                  <a:gd name="T43" fmla="*/ 159 h 204"/>
                  <a:gd name="T44" fmla="*/ 101 w 232"/>
                  <a:gd name="T45" fmla="*/ 183 h 204"/>
                  <a:gd name="T46" fmla="*/ 125 w 232"/>
                  <a:gd name="T47" fmla="*/ 158 h 204"/>
                  <a:gd name="T48" fmla="*/ 111 w 232"/>
                  <a:gd name="T49" fmla="*/ 136 h 204"/>
                  <a:gd name="T50" fmla="*/ 111 w 232"/>
                  <a:gd name="T51" fmla="*/ 100 h 204"/>
                  <a:gd name="T52" fmla="*/ 118 w 232"/>
                  <a:gd name="T53" fmla="*/ 94 h 204"/>
                  <a:gd name="T54" fmla="*/ 135 w 232"/>
                  <a:gd name="T55" fmla="*/ 102 h 204"/>
                  <a:gd name="T56" fmla="*/ 159 w 232"/>
                  <a:gd name="T57" fmla="*/ 122 h 204"/>
                  <a:gd name="T58" fmla="*/ 184 w 232"/>
                  <a:gd name="T59" fmla="*/ 97 h 204"/>
                  <a:gd name="T60" fmla="*/ 181 w 232"/>
                  <a:gd name="T61" fmla="*/ 85 h 204"/>
                  <a:gd name="T62" fmla="*/ 201 w 232"/>
                  <a:gd name="T63" fmla="*/ 48 h 204"/>
                  <a:gd name="T64" fmla="*/ 207 w 232"/>
                  <a:gd name="T65" fmla="*/ 49 h 204"/>
                  <a:gd name="T66" fmla="*/ 232 w 232"/>
                  <a:gd name="T67" fmla="*/ 24 h 204"/>
                  <a:gd name="T68" fmla="*/ 207 w 232"/>
                  <a:gd name="T69" fmla="*/ 0 h 204"/>
                  <a:gd name="T70" fmla="*/ 183 w 232"/>
                  <a:gd name="T71" fmla="*/ 24 h 204"/>
                  <a:gd name="T72" fmla="*/ 187 w 232"/>
                  <a:gd name="T73" fmla="*/ 38 h 204"/>
                  <a:gd name="T74" fmla="*/ 167 w 232"/>
                  <a:gd name="T75" fmla="*/ 74 h 204"/>
                  <a:gd name="T76" fmla="*/ 159 w 232"/>
                  <a:gd name="T77" fmla="*/ 72 h 204"/>
                  <a:gd name="T78" fmla="*/ 138 w 232"/>
                  <a:gd name="T79" fmla="*/ 84 h 204"/>
                  <a:gd name="T80" fmla="*/ 125 w 232"/>
                  <a:gd name="T81" fmla="*/ 77 h 204"/>
                  <a:gd name="T82" fmla="*/ 100 w 232"/>
                  <a:gd name="T83" fmla="*/ 53 h 204"/>
                  <a:gd name="T84" fmla="*/ 75 w 232"/>
                  <a:gd name="T85" fmla="*/ 78 h 204"/>
                  <a:gd name="T86" fmla="*/ 93 w 232"/>
                  <a:gd name="T87" fmla="*/ 101 h 204"/>
                  <a:gd name="T88" fmla="*/ 93 w 232"/>
                  <a:gd name="T89" fmla="*/ 135 h 204"/>
                  <a:gd name="T90" fmla="*/ 82 w 232"/>
                  <a:gd name="T91" fmla="*/ 142 h 204"/>
                  <a:gd name="T92" fmla="*/ 64 w 232"/>
                  <a:gd name="T93" fmla="*/ 131 h 204"/>
                  <a:gd name="T94" fmla="*/ 64 w 232"/>
                  <a:gd name="T95" fmla="*/ 130 h 204"/>
                  <a:gd name="T96" fmla="*/ 39 w 232"/>
                  <a:gd name="T97" fmla="*/ 105 h 204"/>
                  <a:gd name="T98" fmla="*/ 15 w 232"/>
                  <a:gd name="T99" fmla="*/ 130 h 204"/>
                  <a:gd name="T100" fmla="*/ 19 w 232"/>
                  <a:gd name="T101" fmla="*/ 144 h 204"/>
                  <a:gd name="T102" fmla="*/ 0 w 232"/>
                  <a:gd name="T103" fmla="*/ 181 h 204"/>
                  <a:gd name="T104" fmla="*/ 0 w 232"/>
                  <a:gd name="T105" fmla="*/ 204 h 204"/>
                  <a:gd name="T106" fmla="*/ 8 w 232"/>
                  <a:gd name="T107" fmla="*/ 204 h 204"/>
                  <a:gd name="T108" fmla="*/ 33 w 232"/>
                  <a:gd name="T109" fmla="*/ 154 h 204"/>
                  <a:gd name="T110" fmla="*/ 39 w 232"/>
                  <a:gd name="T111" fmla="*/ 15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2" h="204">
                    <a:moveTo>
                      <a:pt x="207" y="57"/>
                    </a:moveTo>
                    <a:cubicBezTo>
                      <a:pt x="207" y="57"/>
                      <a:pt x="206" y="57"/>
                      <a:pt x="206" y="57"/>
                    </a:cubicBezTo>
                    <a:cubicBezTo>
                      <a:pt x="190" y="86"/>
                      <a:pt x="190" y="86"/>
                      <a:pt x="190" y="86"/>
                    </a:cubicBezTo>
                    <a:cubicBezTo>
                      <a:pt x="191" y="89"/>
                      <a:pt x="192" y="93"/>
                      <a:pt x="192" y="97"/>
                    </a:cubicBezTo>
                    <a:cubicBezTo>
                      <a:pt x="192" y="115"/>
                      <a:pt x="177" y="130"/>
                      <a:pt x="159" y="130"/>
                    </a:cubicBezTo>
                    <a:cubicBezTo>
                      <a:pt x="145" y="130"/>
                      <a:pt x="133" y="121"/>
                      <a:pt x="128" y="108"/>
                    </a:cubicBezTo>
                    <a:cubicBezTo>
                      <a:pt x="120" y="103"/>
                      <a:pt x="120" y="103"/>
                      <a:pt x="120" y="103"/>
                    </a:cubicBezTo>
                    <a:cubicBezTo>
                      <a:pt x="119" y="104"/>
                      <a:pt x="119" y="104"/>
                      <a:pt x="119" y="104"/>
                    </a:cubicBezTo>
                    <a:cubicBezTo>
                      <a:pt x="119" y="131"/>
                      <a:pt x="119" y="131"/>
                      <a:pt x="119" y="131"/>
                    </a:cubicBezTo>
                    <a:cubicBezTo>
                      <a:pt x="128" y="137"/>
                      <a:pt x="133" y="147"/>
                      <a:pt x="133" y="158"/>
                    </a:cubicBezTo>
                    <a:cubicBezTo>
                      <a:pt x="133" y="176"/>
                      <a:pt x="119" y="191"/>
                      <a:pt x="101" y="191"/>
                    </a:cubicBezTo>
                    <a:cubicBezTo>
                      <a:pt x="84" y="191"/>
                      <a:pt x="71" y="179"/>
                      <a:pt x="68" y="164"/>
                    </a:cubicBezTo>
                    <a:cubicBezTo>
                      <a:pt x="57" y="157"/>
                      <a:pt x="57" y="157"/>
                      <a:pt x="57" y="157"/>
                    </a:cubicBezTo>
                    <a:cubicBezTo>
                      <a:pt x="52" y="161"/>
                      <a:pt x="46" y="163"/>
                      <a:pt x="39" y="163"/>
                    </a:cubicBezTo>
                    <a:cubicBezTo>
                      <a:pt x="39" y="163"/>
                      <a:pt x="38" y="163"/>
                      <a:pt x="38" y="163"/>
                    </a:cubicBezTo>
                    <a:cubicBezTo>
                      <a:pt x="17" y="204"/>
                      <a:pt x="17" y="204"/>
                      <a:pt x="17" y="20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2" y="46"/>
                      <a:pt x="232" y="46"/>
                      <a:pt x="232" y="46"/>
                    </a:cubicBezTo>
                    <a:cubicBezTo>
                      <a:pt x="226" y="53"/>
                      <a:pt x="217" y="57"/>
                      <a:pt x="207" y="57"/>
                    </a:cubicBezTo>
                    <a:close/>
                    <a:moveTo>
                      <a:pt x="39" y="155"/>
                    </a:moveTo>
                    <a:cubicBezTo>
                      <a:pt x="46" y="155"/>
                      <a:pt x="52" y="152"/>
                      <a:pt x="57" y="147"/>
                    </a:cubicBezTo>
                    <a:cubicBezTo>
                      <a:pt x="76" y="159"/>
                      <a:pt x="76" y="159"/>
                      <a:pt x="76" y="159"/>
                    </a:cubicBezTo>
                    <a:cubicBezTo>
                      <a:pt x="76" y="172"/>
                      <a:pt x="87" y="183"/>
                      <a:pt x="101" y="183"/>
                    </a:cubicBezTo>
                    <a:cubicBezTo>
                      <a:pt x="114" y="183"/>
                      <a:pt x="125" y="172"/>
                      <a:pt x="125" y="158"/>
                    </a:cubicBezTo>
                    <a:cubicBezTo>
                      <a:pt x="125" y="148"/>
                      <a:pt x="119" y="140"/>
                      <a:pt x="111" y="136"/>
                    </a:cubicBezTo>
                    <a:cubicBezTo>
                      <a:pt x="111" y="100"/>
                      <a:pt x="111" y="100"/>
                      <a:pt x="111" y="100"/>
                    </a:cubicBezTo>
                    <a:cubicBezTo>
                      <a:pt x="114" y="98"/>
                      <a:pt x="116" y="96"/>
                      <a:pt x="118" y="94"/>
                    </a:cubicBezTo>
                    <a:cubicBezTo>
                      <a:pt x="135" y="102"/>
                      <a:pt x="135" y="102"/>
                      <a:pt x="135" y="102"/>
                    </a:cubicBezTo>
                    <a:cubicBezTo>
                      <a:pt x="138" y="113"/>
                      <a:pt x="147" y="122"/>
                      <a:pt x="159" y="122"/>
                    </a:cubicBezTo>
                    <a:cubicBezTo>
                      <a:pt x="173" y="122"/>
                      <a:pt x="184" y="111"/>
                      <a:pt x="184" y="97"/>
                    </a:cubicBezTo>
                    <a:cubicBezTo>
                      <a:pt x="184" y="93"/>
                      <a:pt x="183" y="89"/>
                      <a:pt x="181" y="85"/>
                    </a:cubicBezTo>
                    <a:cubicBezTo>
                      <a:pt x="201" y="48"/>
                      <a:pt x="201" y="48"/>
                      <a:pt x="201" y="48"/>
                    </a:cubicBezTo>
                    <a:cubicBezTo>
                      <a:pt x="203" y="49"/>
                      <a:pt x="205" y="49"/>
                      <a:pt x="207" y="49"/>
                    </a:cubicBezTo>
                    <a:cubicBezTo>
                      <a:pt x="221" y="49"/>
                      <a:pt x="232" y="38"/>
                      <a:pt x="232" y="24"/>
                    </a:cubicBezTo>
                    <a:cubicBezTo>
                      <a:pt x="232" y="11"/>
                      <a:pt x="221" y="0"/>
                      <a:pt x="207" y="0"/>
                    </a:cubicBezTo>
                    <a:cubicBezTo>
                      <a:pt x="194" y="0"/>
                      <a:pt x="183" y="11"/>
                      <a:pt x="183" y="24"/>
                    </a:cubicBezTo>
                    <a:cubicBezTo>
                      <a:pt x="183" y="29"/>
                      <a:pt x="184" y="34"/>
                      <a:pt x="187" y="38"/>
                    </a:cubicBezTo>
                    <a:cubicBezTo>
                      <a:pt x="167" y="74"/>
                      <a:pt x="167" y="74"/>
                      <a:pt x="167" y="74"/>
                    </a:cubicBezTo>
                    <a:cubicBezTo>
                      <a:pt x="164" y="73"/>
                      <a:pt x="162" y="72"/>
                      <a:pt x="159" y="72"/>
                    </a:cubicBezTo>
                    <a:cubicBezTo>
                      <a:pt x="150" y="72"/>
                      <a:pt x="143" y="77"/>
                      <a:pt x="138" y="84"/>
                    </a:cubicBezTo>
                    <a:cubicBezTo>
                      <a:pt x="125" y="77"/>
                      <a:pt x="125" y="77"/>
                      <a:pt x="125" y="77"/>
                    </a:cubicBezTo>
                    <a:cubicBezTo>
                      <a:pt x="124" y="64"/>
                      <a:pt x="113" y="53"/>
                      <a:pt x="100" y="53"/>
                    </a:cubicBezTo>
                    <a:cubicBezTo>
                      <a:pt x="86" y="53"/>
                      <a:pt x="75" y="64"/>
                      <a:pt x="75" y="78"/>
                    </a:cubicBezTo>
                    <a:cubicBezTo>
                      <a:pt x="75" y="89"/>
                      <a:pt x="83" y="98"/>
                      <a:pt x="93" y="101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89" y="136"/>
                      <a:pt x="85" y="138"/>
                      <a:pt x="82" y="142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16"/>
                      <a:pt x="53" y="105"/>
                      <a:pt x="39" y="105"/>
                    </a:cubicBezTo>
                    <a:cubicBezTo>
                      <a:pt x="26" y="105"/>
                      <a:pt x="15" y="116"/>
                      <a:pt x="15" y="130"/>
                    </a:cubicBezTo>
                    <a:cubicBezTo>
                      <a:pt x="15" y="135"/>
                      <a:pt x="16" y="140"/>
                      <a:pt x="19" y="144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0" y="204"/>
                      <a:pt x="0" y="204"/>
                      <a:pt x="0" y="204"/>
                    </a:cubicBezTo>
                    <a:cubicBezTo>
                      <a:pt x="8" y="204"/>
                      <a:pt x="8" y="204"/>
                      <a:pt x="8" y="204"/>
                    </a:cubicBezTo>
                    <a:cubicBezTo>
                      <a:pt x="33" y="154"/>
                      <a:pt x="33" y="154"/>
                      <a:pt x="33" y="154"/>
                    </a:cubicBezTo>
                    <a:cubicBezTo>
                      <a:pt x="35" y="154"/>
                      <a:pt x="37" y="155"/>
                      <a:pt x="39" y="155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08C7DEA8-5B21-4864-B9F6-CE0C1CD79C3B}"/>
                </a:ext>
              </a:extLst>
            </p:cNvPr>
            <p:cNvGrpSpPr/>
            <p:nvPr/>
          </p:nvGrpSpPr>
          <p:grpSpPr>
            <a:xfrm>
              <a:off x="-397276" y="10485660"/>
              <a:ext cx="1364922" cy="1364922"/>
              <a:chOff x="9228268" y="4960203"/>
              <a:chExt cx="682461" cy="682461"/>
            </a:xfrm>
          </p:grpSpPr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36F29B07-F706-4A32-9E14-328B1B8645BB}"/>
                  </a:ext>
                </a:extLst>
              </p:cNvPr>
              <p:cNvSpPr/>
              <p:nvPr/>
            </p:nvSpPr>
            <p:spPr>
              <a:xfrm>
                <a:off x="9228268" y="4960203"/>
                <a:ext cx="682461" cy="682461"/>
              </a:xfrm>
              <a:prstGeom prst="ellipse">
                <a:avLst/>
              </a:prstGeom>
              <a:solidFill>
                <a:srgbClr val="2288AC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828800">
                  <a:defRPr/>
                </a:pPr>
                <a:endParaRPr lang="en-US" sz="6400" ker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113" name="Freeform 190">
                <a:extLst>
                  <a:ext uri="{FF2B5EF4-FFF2-40B4-BE49-F238E27FC236}">
                    <a16:creationId xmlns:a16="http://schemas.microsoft.com/office/drawing/2014/main" id="{2AA04C87-2FE7-45A6-9314-68419D2627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351250" y="5114925"/>
                <a:ext cx="430924" cy="376238"/>
              </a:xfrm>
              <a:custGeom>
                <a:avLst/>
                <a:gdLst>
                  <a:gd name="T0" fmla="*/ 207 w 232"/>
                  <a:gd name="T1" fmla="*/ 57 h 204"/>
                  <a:gd name="T2" fmla="*/ 206 w 232"/>
                  <a:gd name="T3" fmla="*/ 57 h 204"/>
                  <a:gd name="T4" fmla="*/ 190 w 232"/>
                  <a:gd name="T5" fmla="*/ 86 h 204"/>
                  <a:gd name="T6" fmla="*/ 192 w 232"/>
                  <a:gd name="T7" fmla="*/ 97 h 204"/>
                  <a:gd name="T8" fmla="*/ 159 w 232"/>
                  <a:gd name="T9" fmla="*/ 130 h 204"/>
                  <a:gd name="T10" fmla="*/ 128 w 232"/>
                  <a:gd name="T11" fmla="*/ 108 h 204"/>
                  <a:gd name="T12" fmla="*/ 120 w 232"/>
                  <a:gd name="T13" fmla="*/ 103 h 204"/>
                  <a:gd name="T14" fmla="*/ 119 w 232"/>
                  <a:gd name="T15" fmla="*/ 104 h 204"/>
                  <a:gd name="T16" fmla="*/ 119 w 232"/>
                  <a:gd name="T17" fmla="*/ 131 h 204"/>
                  <a:gd name="T18" fmla="*/ 133 w 232"/>
                  <a:gd name="T19" fmla="*/ 158 h 204"/>
                  <a:gd name="T20" fmla="*/ 101 w 232"/>
                  <a:gd name="T21" fmla="*/ 191 h 204"/>
                  <a:gd name="T22" fmla="*/ 68 w 232"/>
                  <a:gd name="T23" fmla="*/ 164 h 204"/>
                  <a:gd name="T24" fmla="*/ 57 w 232"/>
                  <a:gd name="T25" fmla="*/ 157 h 204"/>
                  <a:gd name="T26" fmla="*/ 39 w 232"/>
                  <a:gd name="T27" fmla="*/ 163 h 204"/>
                  <a:gd name="T28" fmla="*/ 38 w 232"/>
                  <a:gd name="T29" fmla="*/ 163 h 204"/>
                  <a:gd name="T30" fmla="*/ 17 w 232"/>
                  <a:gd name="T31" fmla="*/ 204 h 204"/>
                  <a:gd name="T32" fmla="*/ 232 w 232"/>
                  <a:gd name="T33" fmla="*/ 204 h 204"/>
                  <a:gd name="T34" fmla="*/ 232 w 232"/>
                  <a:gd name="T35" fmla="*/ 46 h 204"/>
                  <a:gd name="T36" fmla="*/ 207 w 232"/>
                  <a:gd name="T37" fmla="*/ 57 h 204"/>
                  <a:gd name="T38" fmla="*/ 39 w 232"/>
                  <a:gd name="T39" fmla="*/ 155 h 204"/>
                  <a:gd name="T40" fmla="*/ 57 w 232"/>
                  <a:gd name="T41" fmla="*/ 147 h 204"/>
                  <a:gd name="T42" fmla="*/ 76 w 232"/>
                  <a:gd name="T43" fmla="*/ 159 h 204"/>
                  <a:gd name="T44" fmla="*/ 101 w 232"/>
                  <a:gd name="T45" fmla="*/ 183 h 204"/>
                  <a:gd name="T46" fmla="*/ 125 w 232"/>
                  <a:gd name="T47" fmla="*/ 158 h 204"/>
                  <a:gd name="T48" fmla="*/ 111 w 232"/>
                  <a:gd name="T49" fmla="*/ 136 h 204"/>
                  <a:gd name="T50" fmla="*/ 111 w 232"/>
                  <a:gd name="T51" fmla="*/ 100 h 204"/>
                  <a:gd name="T52" fmla="*/ 118 w 232"/>
                  <a:gd name="T53" fmla="*/ 94 h 204"/>
                  <a:gd name="T54" fmla="*/ 135 w 232"/>
                  <a:gd name="T55" fmla="*/ 102 h 204"/>
                  <a:gd name="T56" fmla="*/ 159 w 232"/>
                  <a:gd name="T57" fmla="*/ 122 h 204"/>
                  <a:gd name="T58" fmla="*/ 184 w 232"/>
                  <a:gd name="T59" fmla="*/ 97 h 204"/>
                  <a:gd name="T60" fmla="*/ 181 w 232"/>
                  <a:gd name="T61" fmla="*/ 85 h 204"/>
                  <a:gd name="T62" fmla="*/ 201 w 232"/>
                  <a:gd name="T63" fmla="*/ 48 h 204"/>
                  <a:gd name="T64" fmla="*/ 207 w 232"/>
                  <a:gd name="T65" fmla="*/ 49 h 204"/>
                  <a:gd name="T66" fmla="*/ 232 w 232"/>
                  <a:gd name="T67" fmla="*/ 24 h 204"/>
                  <a:gd name="T68" fmla="*/ 207 w 232"/>
                  <a:gd name="T69" fmla="*/ 0 h 204"/>
                  <a:gd name="T70" fmla="*/ 183 w 232"/>
                  <a:gd name="T71" fmla="*/ 24 h 204"/>
                  <a:gd name="T72" fmla="*/ 187 w 232"/>
                  <a:gd name="T73" fmla="*/ 38 h 204"/>
                  <a:gd name="T74" fmla="*/ 167 w 232"/>
                  <a:gd name="T75" fmla="*/ 74 h 204"/>
                  <a:gd name="T76" fmla="*/ 159 w 232"/>
                  <a:gd name="T77" fmla="*/ 72 h 204"/>
                  <a:gd name="T78" fmla="*/ 138 w 232"/>
                  <a:gd name="T79" fmla="*/ 84 h 204"/>
                  <a:gd name="T80" fmla="*/ 125 w 232"/>
                  <a:gd name="T81" fmla="*/ 77 h 204"/>
                  <a:gd name="T82" fmla="*/ 100 w 232"/>
                  <a:gd name="T83" fmla="*/ 53 h 204"/>
                  <a:gd name="T84" fmla="*/ 75 w 232"/>
                  <a:gd name="T85" fmla="*/ 78 h 204"/>
                  <a:gd name="T86" fmla="*/ 93 w 232"/>
                  <a:gd name="T87" fmla="*/ 101 h 204"/>
                  <a:gd name="T88" fmla="*/ 93 w 232"/>
                  <a:gd name="T89" fmla="*/ 135 h 204"/>
                  <a:gd name="T90" fmla="*/ 82 w 232"/>
                  <a:gd name="T91" fmla="*/ 142 h 204"/>
                  <a:gd name="T92" fmla="*/ 64 w 232"/>
                  <a:gd name="T93" fmla="*/ 131 h 204"/>
                  <a:gd name="T94" fmla="*/ 64 w 232"/>
                  <a:gd name="T95" fmla="*/ 130 h 204"/>
                  <a:gd name="T96" fmla="*/ 39 w 232"/>
                  <a:gd name="T97" fmla="*/ 105 h 204"/>
                  <a:gd name="T98" fmla="*/ 15 w 232"/>
                  <a:gd name="T99" fmla="*/ 130 h 204"/>
                  <a:gd name="T100" fmla="*/ 19 w 232"/>
                  <a:gd name="T101" fmla="*/ 144 h 204"/>
                  <a:gd name="T102" fmla="*/ 0 w 232"/>
                  <a:gd name="T103" fmla="*/ 181 h 204"/>
                  <a:gd name="T104" fmla="*/ 0 w 232"/>
                  <a:gd name="T105" fmla="*/ 204 h 204"/>
                  <a:gd name="T106" fmla="*/ 8 w 232"/>
                  <a:gd name="T107" fmla="*/ 204 h 204"/>
                  <a:gd name="T108" fmla="*/ 33 w 232"/>
                  <a:gd name="T109" fmla="*/ 154 h 204"/>
                  <a:gd name="T110" fmla="*/ 39 w 232"/>
                  <a:gd name="T111" fmla="*/ 15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2" h="204">
                    <a:moveTo>
                      <a:pt x="207" y="57"/>
                    </a:moveTo>
                    <a:cubicBezTo>
                      <a:pt x="207" y="57"/>
                      <a:pt x="206" y="57"/>
                      <a:pt x="206" y="57"/>
                    </a:cubicBezTo>
                    <a:cubicBezTo>
                      <a:pt x="190" y="86"/>
                      <a:pt x="190" y="86"/>
                      <a:pt x="190" y="86"/>
                    </a:cubicBezTo>
                    <a:cubicBezTo>
                      <a:pt x="191" y="89"/>
                      <a:pt x="192" y="93"/>
                      <a:pt x="192" y="97"/>
                    </a:cubicBezTo>
                    <a:cubicBezTo>
                      <a:pt x="192" y="115"/>
                      <a:pt x="177" y="130"/>
                      <a:pt x="159" y="130"/>
                    </a:cubicBezTo>
                    <a:cubicBezTo>
                      <a:pt x="145" y="130"/>
                      <a:pt x="133" y="121"/>
                      <a:pt x="128" y="108"/>
                    </a:cubicBezTo>
                    <a:cubicBezTo>
                      <a:pt x="120" y="103"/>
                      <a:pt x="120" y="103"/>
                      <a:pt x="120" y="103"/>
                    </a:cubicBezTo>
                    <a:cubicBezTo>
                      <a:pt x="119" y="104"/>
                      <a:pt x="119" y="104"/>
                      <a:pt x="119" y="104"/>
                    </a:cubicBezTo>
                    <a:cubicBezTo>
                      <a:pt x="119" y="131"/>
                      <a:pt x="119" y="131"/>
                      <a:pt x="119" y="131"/>
                    </a:cubicBezTo>
                    <a:cubicBezTo>
                      <a:pt x="128" y="137"/>
                      <a:pt x="133" y="147"/>
                      <a:pt x="133" y="158"/>
                    </a:cubicBezTo>
                    <a:cubicBezTo>
                      <a:pt x="133" y="176"/>
                      <a:pt x="119" y="191"/>
                      <a:pt x="101" y="191"/>
                    </a:cubicBezTo>
                    <a:cubicBezTo>
                      <a:pt x="84" y="191"/>
                      <a:pt x="71" y="179"/>
                      <a:pt x="68" y="164"/>
                    </a:cubicBezTo>
                    <a:cubicBezTo>
                      <a:pt x="57" y="157"/>
                      <a:pt x="57" y="157"/>
                      <a:pt x="57" y="157"/>
                    </a:cubicBezTo>
                    <a:cubicBezTo>
                      <a:pt x="52" y="161"/>
                      <a:pt x="46" y="163"/>
                      <a:pt x="39" y="163"/>
                    </a:cubicBezTo>
                    <a:cubicBezTo>
                      <a:pt x="39" y="163"/>
                      <a:pt x="38" y="163"/>
                      <a:pt x="38" y="163"/>
                    </a:cubicBezTo>
                    <a:cubicBezTo>
                      <a:pt x="17" y="204"/>
                      <a:pt x="17" y="204"/>
                      <a:pt x="17" y="20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2" y="46"/>
                      <a:pt x="232" y="46"/>
                      <a:pt x="232" y="46"/>
                    </a:cubicBezTo>
                    <a:cubicBezTo>
                      <a:pt x="226" y="53"/>
                      <a:pt x="217" y="57"/>
                      <a:pt x="207" y="57"/>
                    </a:cubicBezTo>
                    <a:close/>
                    <a:moveTo>
                      <a:pt x="39" y="155"/>
                    </a:moveTo>
                    <a:cubicBezTo>
                      <a:pt x="46" y="155"/>
                      <a:pt x="52" y="152"/>
                      <a:pt x="57" y="147"/>
                    </a:cubicBezTo>
                    <a:cubicBezTo>
                      <a:pt x="76" y="159"/>
                      <a:pt x="76" y="159"/>
                      <a:pt x="76" y="159"/>
                    </a:cubicBezTo>
                    <a:cubicBezTo>
                      <a:pt x="76" y="172"/>
                      <a:pt x="87" y="183"/>
                      <a:pt x="101" y="183"/>
                    </a:cubicBezTo>
                    <a:cubicBezTo>
                      <a:pt x="114" y="183"/>
                      <a:pt x="125" y="172"/>
                      <a:pt x="125" y="158"/>
                    </a:cubicBezTo>
                    <a:cubicBezTo>
                      <a:pt x="125" y="148"/>
                      <a:pt x="119" y="140"/>
                      <a:pt x="111" y="136"/>
                    </a:cubicBezTo>
                    <a:cubicBezTo>
                      <a:pt x="111" y="100"/>
                      <a:pt x="111" y="100"/>
                      <a:pt x="111" y="100"/>
                    </a:cubicBezTo>
                    <a:cubicBezTo>
                      <a:pt x="114" y="98"/>
                      <a:pt x="116" y="96"/>
                      <a:pt x="118" y="94"/>
                    </a:cubicBezTo>
                    <a:cubicBezTo>
                      <a:pt x="135" y="102"/>
                      <a:pt x="135" y="102"/>
                      <a:pt x="135" y="102"/>
                    </a:cubicBezTo>
                    <a:cubicBezTo>
                      <a:pt x="138" y="113"/>
                      <a:pt x="147" y="122"/>
                      <a:pt x="159" y="122"/>
                    </a:cubicBezTo>
                    <a:cubicBezTo>
                      <a:pt x="173" y="122"/>
                      <a:pt x="184" y="111"/>
                      <a:pt x="184" y="97"/>
                    </a:cubicBezTo>
                    <a:cubicBezTo>
                      <a:pt x="184" y="93"/>
                      <a:pt x="183" y="89"/>
                      <a:pt x="181" y="85"/>
                    </a:cubicBezTo>
                    <a:cubicBezTo>
                      <a:pt x="201" y="48"/>
                      <a:pt x="201" y="48"/>
                      <a:pt x="201" y="48"/>
                    </a:cubicBezTo>
                    <a:cubicBezTo>
                      <a:pt x="203" y="49"/>
                      <a:pt x="205" y="49"/>
                      <a:pt x="207" y="49"/>
                    </a:cubicBezTo>
                    <a:cubicBezTo>
                      <a:pt x="221" y="49"/>
                      <a:pt x="232" y="38"/>
                      <a:pt x="232" y="24"/>
                    </a:cubicBezTo>
                    <a:cubicBezTo>
                      <a:pt x="232" y="11"/>
                      <a:pt x="221" y="0"/>
                      <a:pt x="207" y="0"/>
                    </a:cubicBezTo>
                    <a:cubicBezTo>
                      <a:pt x="194" y="0"/>
                      <a:pt x="183" y="11"/>
                      <a:pt x="183" y="24"/>
                    </a:cubicBezTo>
                    <a:cubicBezTo>
                      <a:pt x="183" y="29"/>
                      <a:pt x="184" y="34"/>
                      <a:pt x="187" y="38"/>
                    </a:cubicBezTo>
                    <a:cubicBezTo>
                      <a:pt x="167" y="74"/>
                      <a:pt x="167" y="74"/>
                      <a:pt x="167" y="74"/>
                    </a:cubicBezTo>
                    <a:cubicBezTo>
                      <a:pt x="164" y="73"/>
                      <a:pt x="162" y="72"/>
                      <a:pt x="159" y="72"/>
                    </a:cubicBezTo>
                    <a:cubicBezTo>
                      <a:pt x="150" y="72"/>
                      <a:pt x="143" y="77"/>
                      <a:pt x="138" y="84"/>
                    </a:cubicBezTo>
                    <a:cubicBezTo>
                      <a:pt x="125" y="77"/>
                      <a:pt x="125" y="77"/>
                      <a:pt x="125" y="77"/>
                    </a:cubicBezTo>
                    <a:cubicBezTo>
                      <a:pt x="124" y="64"/>
                      <a:pt x="113" y="53"/>
                      <a:pt x="100" y="53"/>
                    </a:cubicBezTo>
                    <a:cubicBezTo>
                      <a:pt x="86" y="53"/>
                      <a:pt x="75" y="64"/>
                      <a:pt x="75" y="78"/>
                    </a:cubicBezTo>
                    <a:cubicBezTo>
                      <a:pt x="75" y="89"/>
                      <a:pt x="83" y="98"/>
                      <a:pt x="93" y="101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89" y="136"/>
                      <a:pt x="85" y="138"/>
                      <a:pt x="82" y="142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16"/>
                      <a:pt x="53" y="105"/>
                      <a:pt x="39" y="105"/>
                    </a:cubicBezTo>
                    <a:cubicBezTo>
                      <a:pt x="26" y="105"/>
                      <a:pt x="15" y="116"/>
                      <a:pt x="15" y="130"/>
                    </a:cubicBezTo>
                    <a:cubicBezTo>
                      <a:pt x="15" y="135"/>
                      <a:pt x="16" y="140"/>
                      <a:pt x="19" y="144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0" y="204"/>
                      <a:pt x="0" y="204"/>
                      <a:pt x="0" y="204"/>
                    </a:cubicBezTo>
                    <a:cubicBezTo>
                      <a:pt x="8" y="204"/>
                      <a:pt x="8" y="204"/>
                      <a:pt x="8" y="204"/>
                    </a:cubicBezTo>
                    <a:cubicBezTo>
                      <a:pt x="33" y="154"/>
                      <a:pt x="33" y="154"/>
                      <a:pt x="33" y="154"/>
                    </a:cubicBezTo>
                    <a:cubicBezTo>
                      <a:pt x="35" y="154"/>
                      <a:pt x="37" y="155"/>
                      <a:pt x="39" y="155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75113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/>
        </p:nvGraphicFramePr>
        <p:xfrm>
          <a:off x="3473666" y="3116689"/>
          <a:ext cx="17481228" cy="65552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itle 20"/>
          <p:cNvSpPr txBox="1">
            <a:spLocks/>
          </p:cNvSpPr>
          <p:nvPr/>
        </p:nvSpPr>
        <p:spPr>
          <a:xfrm>
            <a:off x="2272293" y="10160879"/>
            <a:ext cx="19883973" cy="2632734"/>
          </a:xfrm>
          <a:prstGeom prst="rect">
            <a:avLst/>
          </a:prstGeom>
        </p:spPr>
        <p:txBody>
          <a:bodyPr vert="horz" wrap="square" lIns="277071" tIns="138538" rIns="277071" bIns="138538" numCol="1" spcCol="2216571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just">
              <a:lnSpc>
                <a:spcPct val="13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  <a:cs typeface="Lato Light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Lato Light"/>
              </a:rPr>
              <a:t>popularised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Lato Light"/>
              </a:rPr>
              <a:t> in the 1960s with the release of 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Lato Light"/>
              </a:rPr>
              <a:t>Letraset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Lato Light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AC7DCD-225F-4BFD-85C4-56679C7D6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  <a:cs typeface="Lato Regular" charset="0"/>
              </a:rPr>
              <a:t>Editable Bar Chart</a:t>
            </a:r>
            <a:br>
              <a:rPr lang="en-US" sz="6600" b="1" dirty="0">
                <a:solidFill>
                  <a:schemeClr val="tx1"/>
                </a:solidFill>
                <a:latin typeface="Lato Regular" charset="0"/>
                <a:cs typeface="Lato Regular" charset="0"/>
              </a:rPr>
            </a:br>
            <a:endParaRPr lang="en-US" sz="6600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97633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3EB28611-DC8D-46C4-BFDC-64317FEB7008}"/>
              </a:ext>
            </a:extLst>
          </p:cNvPr>
          <p:cNvGrpSpPr/>
          <p:nvPr/>
        </p:nvGrpSpPr>
        <p:grpSpPr>
          <a:xfrm>
            <a:off x="8497416" y="4075951"/>
            <a:ext cx="7389168" cy="7392661"/>
            <a:chOff x="1356361" y="3161189"/>
            <a:chExt cx="7390130" cy="7393624"/>
          </a:xfrm>
          <a:solidFill>
            <a:schemeClr val="bg1">
              <a:lumMod val="95000"/>
            </a:schemeClr>
          </a:solidFill>
        </p:grpSpPr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1E8E9F38-0630-4EB4-AF50-3955D7BE6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3565" y="8688071"/>
              <a:ext cx="6415723" cy="1866742"/>
            </a:xfrm>
            <a:custGeom>
              <a:avLst/>
              <a:gdLst>
                <a:gd name="T0" fmla="*/ 1056 w 2112"/>
                <a:gd name="T1" fmla="*/ 614 h 614"/>
                <a:gd name="T2" fmla="*/ 2112 w 2112"/>
                <a:gd name="T3" fmla="*/ 0 h 614"/>
                <a:gd name="T4" fmla="*/ 0 w 2112"/>
                <a:gd name="T5" fmla="*/ 0 h 614"/>
                <a:gd name="T6" fmla="*/ 1056 w 2112"/>
                <a:gd name="T7" fmla="*/ 614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12" h="614">
                  <a:moveTo>
                    <a:pt x="1056" y="614"/>
                  </a:moveTo>
                  <a:cubicBezTo>
                    <a:pt x="1508" y="614"/>
                    <a:pt x="1903" y="367"/>
                    <a:pt x="21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09" y="367"/>
                    <a:pt x="604" y="614"/>
                    <a:pt x="1056" y="6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FBE0BF91-7B67-4563-AC3A-1C443344D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2296" y="3161189"/>
              <a:ext cx="6398260" cy="1849279"/>
            </a:xfrm>
            <a:custGeom>
              <a:avLst/>
              <a:gdLst>
                <a:gd name="T0" fmla="*/ 1053 w 2106"/>
                <a:gd name="T1" fmla="*/ 0 h 608"/>
                <a:gd name="T2" fmla="*/ 0 w 2106"/>
                <a:gd name="T3" fmla="*/ 608 h 608"/>
                <a:gd name="T4" fmla="*/ 2106 w 2106"/>
                <a:gd name="T5" fmla="*/ 608 h 608"/>
                <a:gd name="T6" fmla="*/ 1053 w 2106"/>
                <a:gd name="T7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6" h="608">
                  <a:moveTo>
                    <a:pt x="1053" y="0"/>
                  </a:moveTo>
                  <a:cubicBezTo>
                    <a:pt x="603" y="0"/>
                    <a:pt x="210" y="244"/>
                    <a:pt x="0" y="608"/>
                  </a:cubicBezTo>
                  <a:cubicBezTo>
                    <a:pt x="2106" y="608"/>
                    <a:pt x="2106" y="608"/>
                    <a:pt x="2106" y="608"/>
                  </a:cubicBezTo>
                  <a:cubicBezTo>
                    <a:pt x="1896" y="244"/>
                    <a:pt x="1503" y="0"/>
                    <a:pt x="10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53A9891A-F332-40BE-B06E-02206D4CD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6361" y="5010468"/>
              <a:ext cx="7390130" cy="1847533"/>
            </a:xfrm>
            <a:custGeom>
              <a:avLst/>
              <a:gdLst>
                <a:gd name="T0" fmla="*/ 2432 w 2432"/>
                <a:gd name="T1" fmla="*/ 608 h 608"/>
                <a:gd name="T2" fmla="*/ 2269 w 2432"/>
                <a:gd name="T3" fmla="*/ 0 h 608"/>
                <a:gd name="T4" fmla="*/ 163 w 2432"/>
                <a:gd name="T5" fmla="*/ 0 h 608"/>
                <a:gd name="T6" fmla="*/ 0 w 2432"/>
                <a:gd name="T7" fmla="*/ 608 h 608"/>
                <a:gd name="T8" fmla="*/ 0 w 2432"/>
                <a:gd name="T9" fmla="*/ 608 h 608"/>
                <a:gd name="T10" fmla="*/ 2432 w 2432"/>
                <a:gd name="T11" fmla="*/ 608 h 608"/>
                <a:gd name="T12" fmla="*/ 2432 w 2432"/>
                <a:gd name="T13" fmla="*/ 608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2" h="608">
                  <a:moveTo>
                    <a:pt x="2432" y="608"/>
                  </a:moveTo>
                  <a:cubicBezTo>
                    <a:pt x="2432" y="386"/>
                    <a:pt x="2373" y="179"/>
                    <a:pt x="2269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59" y="179"/>
                    <a:pt x="0" y="386"/>
                    <a:pt x="0" y="608"/>
                  </a:cubicBezTo>
                  <a:cubicBezTo>
                    <a:pt x="0" y="608"/>
                    <a:pt x="0" y="608"/>
                    <a:pt x="0" y="608"/>
                  </a:cubicBezTo>
                  <a:cubicBezTo>
                    <a:pt x="2432" y="608"/>
                    <a:pt x="2432" y="608"/>
                    <a:pt x="2432" y="608"/>
                  </a:cubicBezTo>
                  <a:cubicBezTo>
                    <a:pt x="2432" y="608"/>
                    <a:pt x="2432" y="608"/>
                    <a:pt x="2432" y="6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318BC117-E29F-43AC-A9A5-5FAA3D741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6361" y="6858001"/>
              <a:ext cx="7390130" cy="1830070"/>
            </a:xfrm>
            <a:custGeom>
              <a:avLst/>
              <a:gdLst>
                <a:gd name="T0" fmla="*/ 0 w 2432"/>
                <a:gd name="T1" fmla="*/ 0 h 602"/>
                <a:gd name="T2" fmla="*/ 160 w 2432"/>
                <a:gd name="T3" fmla="*/ 602 h 602"/>
                <a:gd name="T4" fmla="*/ 2272 w 2432"/>
                <a:gd name="T5" fmla="*/ 602 h 602"/>
                <a:gd name="T6" fmla="*/ 2432 w 2432"/>
                <a:gd name="T7" fmla="*/ 0 h 602"/>
                <a:gd name="T8" fmla="*/ 0 w 2432"/>
                <a:gd name="T9" fmla="*/ 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2" h="602">
                  <a:moveTo>
                    <a:pt x="0" y="0"/>
                  </a:moveTo>
                  <a:cubicBezTo>
                    <a:pt x="0" y="219"/>
                    <a:pt x="58" y="425"/>
                    <a:pt x="160" y="602"/>
                  </a:cubicBezTo>
                  <a:cubicBezTo>
                    <a:pt x="2272" y="602"/>
                    <a:pt x="2272" y="602"/>
                    <a:pt x="2272" y="602"/>
                  </a:cubicBezTo>
                  <a:cubicBezTo>
                    <a:pt x="2374" y="425"/>
                    <a:pt x="2432" y="219"/>
                    <a:pt x="243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28" tIns="45714" rIns="91428" bIns="45714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8E30816-5A6C-446A-B81E-28166A763FC6}"/>
              </a:ext>
            </a:extLst>
          </p:cNvPr>
          <p:cNvSpPr txBox="1"/>
          <p:nvPr/>
        </p:nvSpPr>
        <p:spPr>
          <a:xfrm>
            <a:off x="17662872" y="4467805"/>
            <a:ext cx="5302072" cy="1107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6599" dirty="0">
                <a:solidFill>
                  <a:srgbClr val="272E3A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rPr>
              <a:t>30,000</a:t>
            </a:r>
            <a:r>
              <a:rPr lang="en-US" sz="4400" dirty="0">
                <a:solidFill>
                  <a:srgbClr val="272E3A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rPr>
              <a:t>$</a:t>
            </a:r>
            <a:endParaRPr lang="en-US" sz="3600" dirty="0">
              <a:solidFill>
                <a:srgbClr val="272E3A"/>
              </a:solidFill>
              <a:latin typeface="+mj-lt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D290BDB-F316-4C84-8A47-DEC056CA7F7A}"/>
              </a:ext>
            </a:extLst>
          </p:cNvPr>
          <p:cNvCxnSpPr>
            <a:cxnSpLocks/>
          </p:cNvCxnSpPr>
          <p:nvPr/>
        </p:nvCxnSpPr>
        <p:spPr>
          <a:xfrm>
            <a:off x="15916727" y="5196683"/>
            <a:ext cx="1167267" cy="0"/>
          </a:xfrm>
          <a:prstGeom prst="line">
            <a:avLst/>
          </a:prstGeom>
          <a:ln w="38100">
            <a:solidFill>
              <a:schemeClr val="tx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D226537-95F9-4EB4-B8B2-5CDD298F302F}"/>
              </a:ext>
            </a:extLst>
          </p:cNvPr>
          <p:cNvSpPr txBox="1"/>
          <p:nvPr/>
        </p:nvSpPr>
        <p:spPr>
          <a:xfrm>
            <a:off x="19099949" y="7979153"/>
            <a:ext cx="5302072" cy="1107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6599" dirty="0">
                <a:solidFill>
                  <a:srgbClr val="272E3A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rPr>
              <a:t>8,000</a:t>
            </a:r>
            <a:r>
              <a:rPr lang="en-US" sz="4400" dirty="0">
                <a:solidFill>
                  <a:srgbClr val="272E3A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rPr>
              <a:t>$</a:t>
            </a:r>
            <a:endParaRPr lang="en-US" sz="3600" dirty="0">
              <a:solidFill>
                <a:srgbClr val="272E3A"/>
              </a:solidFill>
              <a:latin typeface="+mj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75492D5-BFA0-4EF6-9EE1-CEC9AC4FD493}"/>
              </a:ext>
            </a:extLst>
          </p:cNvPr>
          <p:cNvCxnSpPr>
            <a:cxnSpLocks/>
          </p:cNvCxnSpPr>
          <p:nvPr/>
        </p:nvCxnSpPr>
        <p:spPr>
          <a:xfrm>
            <a:off x="16640091" y="8553811"/>
            <a:ext cx="2045563" cy="1"/>
          </a:xfrm>
          <a:prstGeom prst="line">
            <a:avLst/>
          </a:prstGeom>
          <a:ln w="38100">
            <a:solidFill>
              <a:schemeClr val="tx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7A2BAA7-1F99-45F4-9F01-EA4E85F4D22E}"/>
              </a:ext>
            </a:extLst>
          </p:cNvPr>
          <p:cNvCxnSpPr>
            <a:cxnSpLocks/>
          </p:cNvCxnSpPr>
          <p:nvPr/>
        </p:nvCxnSpPr>
        <p:spPr>
          <a:xfrm flipH="1">
            <a:off x="6535869" y="6848635"/>
            <a:ext cx="1167267" cy="0"/>
          </a:xfrm>
          <a:prstGeom prst="line">
            <a:avLst/>
          </a:prstGeom>
          <a:ln w="38100">
            <a:solidFill>
              <a:schemeClr val="tx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5A1286F-76B4-43F1-9330-393B783B6A86}"/>
              </a:ext>
            </a:extLst>
          </p:cNvPr>
          <p:cNvSpPr txBox="1"/>
          <p:nvPr/>
        </p:nvSpPr>
        <p:spPr>
          <a:xfrm>
            <a:off x="773947" y="6222797"/>
            <a:ext cx="5302072" cy="1107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7154"/>
            <a:r>
              <a:rPr lang="en-US" sz="6599" dirty="0">
                <a:solidFill>
                  <a:srgbClr val="272E3A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rPr>
              <a:t>60,000</a:t>
            </a:r>
            <a:r>
              <a:rPr lang="en-US" sz="4400" dirty="0">
                <a:solidFill>
                  <a:srgbClr val="272E3A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rPr>
              <a:t>$</a:t>
            </a:r>
            <a:endParaRPr lang="en-US" sz="3600" dirty="0">
              <a:solidFill>
                <a:srgbClr val="272E3A"/>
              </a:solidFill>
              <a:latin typeface="+mj-lt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4660B65-5D17-40FF-9A39-D8072308B48F}"/>
              </a:ext>
            </a:extLst>
          </p:cNvPr>
          <p:cNvCxnSpPr>
            <a:cxnSpLocks/>
          </p:cNvCxnSpPr>
          <p:nvPr/>
        </p:nvCxnSpPr>
        <p:spPr>
          <a:xfrm flipH="1">
            <a:off x="7630873" y="10505305"/>
            <a:ext cx="1167267" cy="0"/>
          </a:xfrm>
          <a:prstGeom prst="line">
            <a:avLst/>
          </a:prstGeom>
          <a:ln w="38100">
            <a:solidFill>
              <a:schemeClr val="tx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F552444-CEF3-462F-8654-7E22F06ACEA2}"/>
              </a:ext>
            </a:extLst>
          </p:cNvPr>
          <p:cNvSpPr txBox="1"/>
          <p:nvPr/>
        </p:nvSpPr>
        <p:spPr>
          <a:xfrm>
            <a:off x="1779621" y="9909835"/>
            <a:ext cx="5302072" cy="1107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7154"/>
            <a:r>
              <a:rPr lang="en-US" sz="6599" dirty="0">
                <a:solidFill>
                  <a:srgbClr val="272E3A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rPr>
              <a:t>10,000</a:t>
            </a:r>
            <a:r>
              <a:rPr lang="en-US" sz="4400" dirty="0">
                <a:solidFill>
                  <a:srgbClr val="272E3A"/>
                </a:solidFill>
                <a:latin typeface="+mj-lt"/>
                <a:ea typeface="Open Sans Bold" panose="020B0806030504020204" pitchFamily="34" charset="0"/>
                <a:cs typeface="Open Sans Bold" panose="020B0806030504020204" pitchFamily="34" charset="0"/>
              </a:rPr>
              <a:t>$</a:t>
            </a:r>
            <a:endParaRPr lang="en-US" sz="3600" dirty="0">
              <a:solidFill>
                <a:srgbClr val="272E3A"/>
              </a:solidFill>
              <a:latin typeface="+mj-lt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69C3083A-EF31-44AE-BF71-CD5784A802BE}"/>
              </a:ext>
            </a:extLst>
          </p:cNvPr>
          <p:cNvSpPr>
            <a:spLocks/>
          </p:cNvSpPr>
          <p:nvPr/>
        </p:nvSpPr>
        <p:spPr bwMode="auto">
          <a:xfrm>
            <a:off x="8978086" y="9602114"/>
            <a:ext cx="6414888" cy="1866499"/>
          </a:xfrm>
          <a:custGeom>
            <a:avLst/>
            <a:gdLst>
              <a:gd name="T0" fmla="*/ 1056 w 2112"/>
              <a:gd name="T1" fmla="*/ 614 h 614"/>
              <a:gd name="T2" fmla="*/ 2112 w 2112"/>
              <a:gd name="T3" fmla="*/ 0 h 614"/>
              <a:gd name="T4" fmla="*/ 0 w 2112"/>
              <a:gd name="T5" fmla="*/ 0 h 614"/>
              <a:gd name="T6" fmla="*/ 1056 w 2112"/>
              <a:gd name="T7" fmla="*/ 614 h 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12" h="614">
                <a:moveTo>
                  <a:pt x="1056" y="614"/>
                </a:moveTo>
                <a:cubicBezTo>
                  <a:pt x="1508" y="614"/>
                  <a:pt x="1903" y="367"/>
                  <a:pt x="2112" y="0"/>
                </a:cubicBezTo>
                <a:cubicBezTo>
                  <a:pt x="0" y="0"/>
                  <a:pt x="0" y="0"/>
                  <a:pt x="0" y="0"/>
                </a:cubicBezTo>
                <a:cubicBezTo>
                  <a:pt x="209" y="367"/>
                  <a:pt x="604" y="614"/>
                  <a:pt x="1056" y="614"/>
                </a:cubicBezTo>
                <a:close/>
              </a:path>
            </a:pathLst>
          </a:custGeom>
          <a:solidFill>
            <a:srgbClr val="54BE71"/>
          </a:solidFill>
          <a:ln>
            <a:noFill/>
          </a:ln>
          <a:effectLst>
            <a:outerShdw blurRad="381000" dist="889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defTabSz="457154"/>
            <a:endParaRPr lang="en-US">
              <a:solidFill>
                <a:srgbClr val="272E3A"/>
              </a:solidFill>
              <a:latin typeface="Open Sans Light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F3A10789-2967-412B-BDD2-7FE3F86E457E}"/>
              </a:ext>
            </a:extLst>
          </p:cNvPr>
          <p:cNvSpPr>
            <a:spLocks/>
          </p:cNvSpPr>
          <p:nvPr/>
        </p:nvSpPr>
        <p:spPr bwMode="auto">
          <a:xfrm>
            <a:off x="8490945" y="7772282"/>
            <a:ext cx="7389168" cy="1829832"/>
          </a:xfrm>
          <a:custGeom>
            <a:avLst/>
            <a:gdLst>
              <a:gd name="T0" fmla="*/ 0 w 2432"/>
              <a:gd name="T1" fmla="*/ 0 h 602"/>
              <a:gd name="T2" fmla="*/ 160 w 2432"/>
              <a:gd name="T3" fmla="*/ 602 h 602"/>
              <a:gd name="T4" fmla="*/ 2272 w 2432"/>
              <a:gd name="T5" fmla="*/ 602 h 602"/>
              <a:gd name="T6" fmla="*/ 2432 w 2432"/>
              <a:gd name="T7" fmla="*/ 0 h 602"/>
              <a:gd name="T8" fmla="*/ 0 w 2432"/>
              <a:gd name="T9" fmla="*/ 0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32" h="602">
                <a:moveTo>
                  <a:pt x="0" y="0"/>
                </a:moveTo>
                <a:cubicBezTo>
                  <a:pt x="0" y="219"/>
                  <a:pt x="58" y="425"/>
                  <a:pt x="160" y="602"/>
                </a:cubicBezTo>
                <a:cubicBezTo>
                  <a:pt x="2272" y="602"/>
                  <a:pt x="2272" y="602"/>
                  <a:pt x="2272" y="602"/>
                </a:cubicBezTo>
                <a:cubicBezTo>
                  <a:pt x="2374" y="425"/>
                  <a:pt x="2432" y="219"/>
                  <a:pt x="243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0" dist="889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defTabSz="457154"/>
            <a:endParaRPr lang="en-US">
              <a:solidFill>
                <a:srgbClr val="272E3A"/>
              </a:solidFill>
              <a:latin typeface="Open Sans Light"/>
            </a:endParaRP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387ECF72-5A06-4974-BA16-C052264011D5}"/>
              </a:ext>
            </a:extLst>
          </p:cNvPr>
          <p:cNvSpPr>
            <a:spLocks/>
          </p:cNvSpPr>
          <p:nvPr/>
        </p:nvSpPr>
        <p:spPr bwMode="auto">
          <a:xfrm>
            <a:off x="8490945" y="5924990"/>
            <a:ext cx="7389168" cy="1847292"/>
          </a:xfrm>
          <a:custGeom>
            <a:avLst/>
            <a:gdLst>
              <a:gd name="T0" fmla="*/ 2432 w 2432"/>
              <a:gd name="T1" fmla="*/ 608 h 608"/>
              <a:gd name="T2" fmla="*/ 2269 w 2432"/>
              <a:gd name="T3" fmla="*/ 0 h 608"/>
              <a:gd name="T4" fmla="*/ 163 w 2432"/>
              <a:gd name="T5" fmla="*/ 0 h 608"/>
              <a:gd name="T6" fmla="*/ 0 w 2432"/>
              <a:gd name="T7" fmla="*/ 608 h 608"/>
              <a:gd name="T8" fmla="*/ 0 w 2432"/>
              <a:gd name="T9" fmla="*/ 608 h 608"/>
              <a:gd name="T10" fmla="*/ 2432 w 2432"/>
              <a:gd name="T11" fmla="*/ 608 h 608"/>
              <a:gd name="T12" fmla="*/ 2432 w 2432"/>
              <a:gd name="T13" fmla="*/ 608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32" h="608">
                <a:moveTo>
                  <a:pt x="2432" y="608"/>
                </a:moveTo>
                <a:cubicBezTo>
                  <a:pt x="2432" y="386"/>
                  <a:pt x="2373" y="179"/>
                  <a:pt x="2269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59" y="179"/>
                  <a:pt x="0" y="386"/>
                  <a:pt x="0" y="608"/>
                </a:cubicBezTo>
                <a:cubicBezTo>
                  <a:pt x="0" y="608"/>
                  <a:pt x="0" y="608"/>
                  <a:pt x="0" y="608"/>
                </a:cubicBezTo>
                <a:cubicBezTo>
                  <a:pt x="2432" y="608"/>
                  <a:pt x="2432" y="608"/>
                  <a:pt x="2432" y="608"/>
                </a:cubicBezTo>
                <a:cubicBezTo>
                  <a:pt x="2432" y="608"/>
                  <a:pt x="2432" y="608"/>
                  <a:pt x="2432" y="60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81000" dist="889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defTabSz="457154"/>
            <a:endParaRPr lang="en-US">
              <a:solidFill>
                <a:srgbClr val="272E3A"/>
              </a:solidFill>
              <a:latin typeface="Open Sans Light"/>
            </a:endParaRPr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08F0103C-28AC-4774-9762-6544E0FF4954}"/>
              </a:ext>
            </a:extLst>
          </p:cNvPr>
          <p:cNvSpPr>
            <a:spLocks/>
          </p:cNvSpPr>
          <p:nvPr/>
        </p:nvSpPr>
        <p:spPr bwMode="auto">
          <a:xfrm>
            <a:off x="8986815" y="4075952"/>
            <a:ext cx="6397427" cy="1849038"/>
          </a:xfrm>
          <a:custGeom>
            <a:avLst/>
            <a:gdLst>
              <a:gd name="T0" fmla="*/ 1053 w 2106"/>
              <a:gd name="T1" fmla="*/ 0 h 608"/>
              <a:gd name="T2" fmla="*/ 0 w 2106"/>
              <a:gd name="T3" fmla="*/ 608 h 608"/>
              <a:gd name="T4" fmla="*/ 2106 w 2106"/>
              <a:gd name="T5" fmla="*/ 608 h 608"/>
              <a:gd name="T6" fmla="*/ 1053 w 2106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6" h="608">
                <a:moveTo>
                  <a:pt x="1053" y="0"/>
                </a:moveTo>
                <a:cubicBezTo>
                  <a:pt x="603" y="0"/>
                  <a:pt x="210" y="244"/>
                  <a:pt x="0" y="608"/>
                </a:cubicBezTo>
                <a:cubicBezTo>
                  <a:pt x="2106" y="608"/>
                  <a:pt x="2106" y="608"/>
                  <a:pt x="2106" y="608"/>
                </a:cubicBezTo>
                <a:cubicBezTo>
                  <a:pt x="1896" y="244"/>
                  <a:pt x="1503" y="0"/>
                  <a:pt x="10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381000" dist="889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defTabSz="457154"/>
            <a:endParaRPr lang="en-US">
              <a:solidFill>
                <a:srgbClr val="272E3A"/>
              </a:solidFill>
              <a:latin typeface="Open Sans Light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CA57309-D7BF-42FA-8220-49954C07A98B}"/>
              </a:ext>
            </a:extLst>
          </p:cNvPr>
          <p:cNvGrpSpPr/>
          <p:nvPr/>
        </p:nvGrpSpPr>
        <p:grpSpPr>
          <a:xfrm>
            <a:off x="11718494" y="4297989"/>
            <a:ext cx="947012" cy="1365318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55" name="Freeform 5">
              <a:extLst>
                <a:ext uri="{FF2B5EF4-FFF2-40B4-BE49-F238E27FC236}">
                  <a16:creationId xmlns:a16="http://schemas.microsoft.com/office/drawing/2014/main" id="{2EE39973-41DB-4939-9BCF-73CE91A98C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74FFD139-5DCD-45CC-87C3-F1B89A8C9CB5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7" name="Freeform 20">
            <a:extLst>
              <a:ext uri="{FF2B5EF4-FFF2-40B4-BE49-F238E27FC236}">
                <a16:creationId xmlns:a16="http://schemas.microsoft.com/office/drawing/2014/main" id="{274C58F1-8595-41BE-9FC0-F3D6872D3DBD}"/>
              </a:ext>
            </a:extLst>
          </p:cNvPr>
          <p:cNvSpPr>
            <a:spLocks noEditPoints="1"/>
          </p:cNvSpPr>
          <p:nvPr/>
        </p:nvSpPr>
        <p:spPr bwMode="auto">
          <a:xfrm>
            <a:off x="11870132" y="10080024"/>
            <a:ext cx="832556" cy="937678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D5F9486-3B6B-41EE-8339-C52415642077}"/>
              </a:ext>
            </a:extLst>
          </p:cNvPr>
          <p:cNvGrpSpPr/>
          <p:nvPr/>
        </p:nvGrpSpPr>
        <p:grpSpPr>
          <a:xfrm>
            <a:off x="11629516" y="8194483"/>
            <a:ext cx="893911" cy="794591"/>
            <a:chOff x="2706845" y="4671624"/>
            <a:chExt cx="603818" cy="536730"/>
          </a:xfrm>
          <a:solidFill>
            <a:schemeClr val="bg1"/>
          </a:solidFill>
        </p:grpSpPr>
        <p:sp>
          <p:nvSpPr>
            <p:cNvPr id="59" name="Freeform 142">
              <a:extLst>
                <a:ext uri="{FF2B5EF4-FFF2-40B4-BE49-F238E27FC236}">
                  <a16:creationId xmlns:a16="http://schemas.microsoft.com/office/drawing/2014/main" id="{46FB4C9D-8045-4C8B-90DC-CE5E3C562E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60" name="Freeform 143">
              <a:extLst>
                <a:ext uri="{FF2B5EF4-FFF2-40B4-BE49-F238E27FC236}">
                  <a16:creationId xmlns:a16="http://schemas.microsoft.com/office/drawing/2014/main" id="{2F728FC3-9CA9-42D1-8803-733BDE43C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61" name="Freeform 144">
              <a:extLst>
                <a:ext uri="{FF2B5EF4-FFF2-40B4-BE49-F238E27FC236}">
                  <a16:creationId xmlns:a16="http://schemas.microsoft.com/office/drawing/2014/main" id="{D89B5B98-9E62-4806-8AAF-4A56BA926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62" name="Freeform 145">
              <a:extLst>
                <a:ext uri="{FF2B5EF4-FFF2-40B4-BE49-F238E27FC236}">
                  <a16:creationId xmlns:a16="http://schemas.microsoft.com/office/drawing/2014/main" id="{CCB64E78-6BF7-4413-94CC-6215D6DB3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63" name="Freeform 146">
              <a:extLst>
                <a:ext uri="{FF2B5EF4-FFF2-40B4-BE49-F238E27FC236}">
                  <a16:creationId xmlns:a16="http://schemas.microsoft.com/office/drawing/2014/main" id="{DB2A9CBC-4BB3-40B6-9D60-4A9CE91B0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</p:grpSp>
      <p:sp>
        <p:nvSpPr>
          <p:cNvPr id="64" name="Freeform 69">
            <a:extLst>
              <a:ext uri="{FF2B5EF4-FFF2-40B4-BE49-F238E27FC236}">
                <a16:creationId xmlns:a16="http://schemas.microsoft.com/office/drawing/2014/main" id="{798987F3-A149-4D40-A58D-831BF3C3522D}"/>
              </a:ext>
            </a:extLst>
          </p:cNvPr>
          <p:cNvSpPr>
            <a:spLocks noEditPoints="1"/>
          </p:cNvSpPr>
          <p:nvPr/>
        </p:nvSpPr>
        <p:spPr bwMode="auto">
          <a:xfrm>
            <a:off x="11826019" y="6412797"/>
            <a:ext cx="697409" cy="948235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FED1-C032-433E-9AEF-79226480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>
                <a:solidFill>
                  <a:srgbClr val="272E3A">
                    <a:lumMod val="90000"/>
                    <a:lumOff val="10000"/>
                  </a:srgbClr>
                </a:solidFill>
              </a:rPr>
              <a:t>YOUR AWESOME TITLE HERE </a:t>
            </a:r>
            <a:br>
              <a:rPr lang="en-US" sz="6600" dirty="0">
                <a:solidFill>
                  <a:srgbClr val="272E3A">
                    <a:lumMod val="90000"/>
                    <a:lumOff val="10000"/>
                  </a:srgbClr>
                </a:solidFill>
              </a:rPr>
            </a:b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970922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B07DB58-53FA-4C83-BAD2-F342AB20D606}"/>
              </a:ext>
            </a:extLst>
          </p:cNvPr>
          <p:cNvGrpSpPr/>
          <p:nvPr/>
        </p:nvGrpSpPr>
        <p:grpSpPr>
          <a:xfrm>
            <a:off x="10055175" y="4861979"/>
            <a:ext cx="3727730" cy="3949186"/>
            <a:chOff x="10056483" y="4861719"/>
            <a:chExt cx="3728215" cy="3949700"/>
          </a:xfrm>
          <a:solidFill>
            <a:srgbClr val="54BE71"/>
          </a:solidFill>
        </p:grpSpPr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0D057608-D635-4C11-8720-987791FB19D9}"/>
                </a:ext>
              </a:extLst>
            </p:cNvPr>
            <p:cNvGrpSpPr/>
            <p:nvPr/>
          </p:nvGrpSpPr>
          <p:grpSpPr>
            <a:xfrm>
              <a:off x="10494530" y="5307806"/>
              <a:ext cx="334962" cy="3209926"/>
              <a:chOff x="7593013" y="5000625"/>
              <a:chExt cx="334962" cy="3209926"/>
            </a:xfrm>
            <a:grpFill/>
          </p:grpSpPr>
          <p:sp>
            <p:nvSpPr>
              <p:cNvPr id="31" name="Oval 31">
                <a:extLst>
                  <a:ext uri="{FF2B5EF4-FFF2-40B4-BE49-F238E27FC236}">
                    <a16:creationId xmlns:a16="http://schemas.microsoft.com/office/drawing/2014/main" id="{F1C9027D-319F-4811-AE04-5F16CD1EEB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6675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E51DC3A3-A532-4337-8AF4-9E7F576DC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3013" y="5189538"/>
                <a:ext cx="334962" cy="460375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3" name="Oval 33">
                <a:extLst>
                  <a:ext uri="{FF2B5EF4-FFF2-40B4-BE49-F238E27FC236}">
                    <a16:creationId xmlns:a16="http://schemas.microsoft.com/office/drawing/2014/main" id="{31ABF590-E068-46F3-B21A-6D2230EC23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6675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CD1B87AD-47F0-45A8-B759-B32C1B8BC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3013" y="6027738"/>
                <a:ext cx="334962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6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5" name="Oval 35">
                <a:extLst>
                  <a:ext uri="{FF2B5EF4-FFF2-40B4-BE49-F238E27FC236}">
                    <a16:creationId xmlns:a16="http://schemas.microsoft.com/office/drawing/2014/main" id="{F69CBC95-427B-401F-B986-CD154FA94D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6675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6" name="Freeform 36">
                <a:extLst>
                  <a:ext uri="{FF2B5EF4-FFF2-40B4-BE49-F238E27FC236}">
                    <a16:creationId xmlns:a16="http://schemas.microsoft.com/office/drawing/2014/main" id="{5C242152-E1A1-4EF8-BD39-930AAF4022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3013" y="6888163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7" name="Oval 37">
                <a:extLst>
                  <a:ext uri="{FF2B5EF4-FFF2-40B4-BE49-F238E27FC236}">
                    <a16:creationId xmlns:a16="http://schemas.microsoft.com/office/drawing/2014/main" id="{81751DEB-D064-49E9-843A-E91654F25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6675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8" name="Freeform 38">
                <a:extLst>
                  <a:ext uri="{FF2B5EF4-FFF2-40B4-BE49-F238E27FC236}">
                    <a16:creationId xmlns:a16="http://schemas.microsoft.com/office/drawing/2014/main" id="{F730F997-DCB6-471B-8832-8173C7B5A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3013" y="7748588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C31B42DB-35B6-449D-93C8-32ABCBEA121B}"/>
                </a:ext>
              </a:extLst>
            </p:cNvPr>
            <p:cNvGrpSpPr/>
            <p:nvPr/>
          </p:nvGrpSpPr>
          <p:grpSpPr>
            <a:xfrm>
              <a:off x="10910352" y="4861719"/>
              <a:ext cx="357188" cy="3949700"/>
              <a:chOff x="7969250" y="4554538"/>
              <a:chExt cx="357188" cy="3949700"/>
            </a:xfrm>
            <a:grpFill/>
          </p:grpSpPr>
          <p:sp>
            <p:nvSpPr>
              <p:cNvPr id="39" name="Oval 39">
                <a:extLst>
                  <a:ext uri="{FF2B5EF4-FFF2-40B4-BE49-F238E27FC236}">
                    <a16:creationId xmlns:a16="http://schemas.microsoft.com/office/drawing/2014/main" id="{8B304628-28B2-4D51-80B4-67F536420A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94663" y="4554538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0" name="Freeform 40">
                <a:extLst>
                  <a:ext uri="{FF2B5EF4-FFF2-40B4-BE49-F238E27FC236}">
                    <a16:creationId xmlns:a16="http://schemas.microsoft.com/office/drawing/2014/main" id="{2B78A48A-EA18-4D7D-964F-A5FC49625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9888" y="4727575"/>
                <a:ext cx="336550" cy="482600"/>
              </a:xfrm>
              <a:custGeom>
                <a:avLst/>
                <a:gdLst>
                  <a:gd name="T0" fmla="*/ 49 w 64"/>
                  <a:gd name="T1" fmla="*/ 0 h 92"/>
                  <a:gd name="T2" fmla="*/ 47 w 64"/>
                  <a:gd name="T3" fmla="*/ 0 h 92"/>
                  <a:gd name="T4" fmla="*/ 17 w 64"/>
                  <a:gd name="T5" fmla="*/ 0 h 92"/>
                  <a:gd name="T6" fmla="*/ 17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9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6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1" name="Oval 41">
                <a:extLst>
                  <a:ext uri="{FF2B5EF4-FFF2-40B4-BE49-F238E27FC236}">
                    <a16:creationId xmlns:a16="http://schemas.microsoft.com/office/drawing/2014/main" id="{4FC3A0A1-A132-4F0B-B781-9D3AC6C11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94663" y="540861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2" name="Freeform 42">
                <a:extLst>
                  <a:ext uri="{FF2B5EF4-FFF2-40B4-BE49-F238E27FC236}">
                    <a16:creationId xmlns:a16="http://schemas.microsoft.com/office/drawing/2014/main" id="{EB4E6934-76A2-40B6-B945-C5796291EF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9888" y="5588000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6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3" name="Oval 43">
                <a:extLst>
                  <a:ext uri="{FF2B5EF4-FFF2-40B4-BE49-F238E27FC236}">
                    <a16:creationId xmlns:a16="http://schemas.microsoft.com/office/drawing/2014/main" id="{D1EF752C-CE8C-4422-A3C8-312F2DD653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94663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4" name="Freeform 44">
                <a:extLst>
                  <a:ext uri="{FF2B5EF4-FFF2-40B4-BE49-F238E27FC236}">
                    <a16:creationId xmlns:a16="http://schemas.microsoft.com/office/drawing/2014/main" id="{FAD427A5-4CAA-4B99-ACAF-5E6D647E8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9888" y="6448425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6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5" name="Oval 45">
                <a:extLst>
                  <a:ext uri="{FF2B5EF4-FFF2-40B4-BE49-F238E27FC236}">
                    <a16:creationId xmlns:a16="http://schemas.microsoft.com/office/drawing/2014/main" id="{48B91BF1-0992-4288-B685-231FF6D1A0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94663" y="7119938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6" name="Freeform 46">
                <a:extLst>
                  <a:ext uri="{FF2B5EF4-FFF2-40B4-BE49-F238E27FC236}">
                    <a16:creationId xmlns:a16="http://schemas.microsoft.com/office/drawing/2014/main" id="{3BA14BF8-8BA6-47A9-99D6-CB8BD7BB4B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9888" y="7308850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40 w 64"/>
                  <a:gd name="T29" fmla="*/ 48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6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7" name="Oval 47">
                <a:extLst>
                  <a:ext uri="{FF2B5EF4-FFF2-40B4-BE49-F238E27FC236}">
                    <a16:creationId xmlns:a16="http://schemas.microsoft.com/office/drawing/2014/main" id="{307427AC-D4A5-4FDD-A70D-7BBF5D8A51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4025" y="785336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48" name="Freeform 48">
                <a:extLst>
                  <a:ext uri="{FF2B5EF4-FFF2-40B4-BE49-F238E27FC236}">
                    <a16:creationId xmlns:a16="http://schemas.microsoft.com/office/drawing/2014/main" id="{00C42A22-C8A3-4C77-B952-E68BF2BA32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9250" y="8042275"/>
                <a:ext cx="334962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8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6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C861FB85-238B-4F87-A7CF-66DDE8A5A1ED}"/>
                </a:ext>
              </a:extLst>
            </p:cNvPr>
            <p:cNvGrpSpPr/>
            <p:nvPr/>
          </p:nvGrpSpPr>
          <p:grpSpPr>
            <a:xfrm>
              <a:off x="11348400" y="5307806"/>
              <a:ext cx="334962" cy="3209926"/>
              <a:chOff x="8408988" y="5000625"/>
              <a:chExt cx="334962" cy="3209926"/>
            </a:xfrm>
            <a:grpFill/>
          </p:grpSpPr>
          <p:sp>
            <p:nvSpPr>
              <p:cNvPr id="49" name="Oval 49">
                <a:extLst>
                  <a:ext uri="{FF2B5EF4-FFF2-40B4-BE49-F238E27FC236}">
                    <a16:creationId xmlns:a16="http://schemas.microsoft.com/office/drawing/2014/main" id="{A28AF152-8D8B-4022-A716-0A3708A880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04238" y="5000625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0" name="Freeform 50">
                <a:extLst>
                  <a:ext uri="{FF2B5EF4-FFF2-40B4-BE49-F238E27FC236}">
                    <a16:creationId xmlns:a16="http://schemas.microsoft.com/office/drawing/2014/main" id="{2B476568-4B03-405E-9A19-72DC094751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8988" y="5189538"/>
                <a:ext cx="334962" cy="460375"/>
              </a:xfrm>
              <a:custGeom>
                <a:avLst/>
                <a:gdLst>
                  <a:gd name="T0" fmla="*/ 46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6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6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6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1" name="Oval 51">
                <a:extLst>
                  <a:ext uri="{FF2B5EF4-FFF2-40B4-BE49-F238E27FC236}">
                    <a16:creationId xmlns:a16="http://schemas.microsoft.com/office/drawing/2014/main" id="{7762F0F9-F0C2-4904-9FE8-CBA3BCE7D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04238" y="5854700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2" name="Freeform 52">
                <a:extLst>
                  <a:ext uri="{FF2B5EF4-FFF2-40B4-BE49-F238E27FC236}">
                    <a16:creationId xmlns:a16="http://schemas.microsoft.com/office/drawing/2014/main" id="{7D166F02-63F2-41A1-946F-1C222E1FF2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8988" y="6027738"/>
                <a:ext cx="334962" cy="482600"/>
              </a:xfrm>
              <a:custGeom>
                <a:avLst/>
                <a:gdLst>
                  <a:gd name="T0" fmla="*/ 46 w 64"/>
                  <a:gd name="T1" fmla="*/ 0 h 92"/>
                  <a:gd name="T2" fmla="*/ 45 w 64"/>
                  <a:gd name="T3" fmla="*/ 0 h 92"/>
                  <a:gd name="T4" fmla="*/ 15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6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6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3" name="Oval 53">
                <a:extLst>
                  <a:ext uri="{FF2B5EF4-FFF2-40B4-BE49-F238E27FC236}">
                    <a16:creationId xmlns:a16="http://schemas.microsoft.com/office/drawing/2014/main" id="{4635E051-7AFD-452A-9368-3352B4895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04238" y="6710363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4" name="Freeform 54">
                <a:extLst>
                  <a:ext uri="{FF2B5EF4-FFF2-40B4-BE49-F238E27FC236}">
                    <a16:creationId xmlns:a16="http://schemas.microsoft.com/office/drawing/2014/main" id="{6C1044E8-64B2-4414-BA77-A25A37DA9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8988" y="6888163"/>
                <a:ext cx="334962" cy="461963"/>
              </a:xfrm>
              <a:custGeom>
                <a:avLst/>
                <a:gdLst>
                  <a:gd name="T0" fmla="*/ 46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6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6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5" name="Oval 55">
                <a:extLst>
                  <a:ext uri="{FF2B5EF4-FFF2-40B4-BE49-F238E27FC236}">
                    <a16:creationId xmlns:a16="http://schemas.microsoft.com/office/drawing/2014/main" id="{FA7D0E02-A79D-4D2D-88AC-636085CCA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04238" y="756602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6" name="Freeform 56">
                <a:extLst>
                  <a:ext uri="{FF2B5EF4-FFF2-40B4-BE49-F238E27FC236}">
                    <a16:creationId xmlns:a16="http://schemas.microsoft.com/office/drawing/2014/main" id="{62635573-7D13-45FD-AF20-24BD86B02B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8988" y="7748588"/>
                <a:ext cx="334962" cy="461963"/>
              </a:xfrm>
              <a:custGeom>
                <a:avLst/>
                <a:gdLst>
                  <a:gd name="T0" fmla="*/ 46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6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6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6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04" name="Group 203">
              <a:extLst>
                <a:ext uri="{FF2B5EF4-FFF2-40B4-BE49-F238E27FC236}">
                  <a16:creationId xmlns:a16="http://schemas.microsoft.com/office/drawing/2014/main" id="{06A7F1CE-6E88-4BCA-B548-97F1DA1DD7EC}"/>
                </a:ext>
              </a:extLst>
            </p:cNvPr>
            <p:cNvGrpSpPr/>
            <p:nvPr/>
          </p:nvGrpSpPr>
          <p:grpSpPr>
            <a:xfrm>
              <a:off x="11764222" y="4861719"/>
              <a:ext cx="355599" cy="3949700"/>
              <a:chOff x="8786813" y="4554538"/>
              <a:chExt cx="355599" cy="3949700"/>
            </a:xfrm>
            <a:grpFill/>
          </p:grpSpPr>
          <p:sp>
            <p:nvSpPr>
              <p:cNvPr id="57" name="Oval 57">
                <a:extLst>
                  <a:ext uri="{FF2B5EF4-FFF2-40B4-BE49-F238E27FC236}">
                    <a16:creationId xmlns:a16="http://schemas.microsoft.com/office/drawing/2014/main" id="{EDC7A2A0-BEFE-47F3-89A7-808FA73C28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07463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8" name="Freeform 58">
                <a:extLst>
                  <a:ext uri="{FF2B5EF4-FFF2-40B4-BE49-F238E27FC236}">
                    <a16:creationId xmlns:a16="http://schemas.microsoft.com/office/drawing/2014/main" id="{97B102AD-DBE3-457E-8D3C-275092E8F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7450" y="4727575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59" name="Oval 59">
                <a:extLst>
                  <a:ext uri="{FF2B5EF4-FFF2-40B4-BE49-F238E27FC236}">
                    <a16:creationId xmlns:a16="http://schemas.microsoft.com/office/drawing/2014/main" id="{8145B9FC-E876-4376-9B09-459FC37D4D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07463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0" name="Freeform 60">
                <a:extLst>
                  <a:ext uri="{FF2B5EF4-FFF2-40B4-BE49-F238E27FC236}">
                    <a16:creationId xmlns:a16="http://schemas.microsoft.com/office/drawing/2014/main" id="{D627EE28-BC3D-4034-BE3D-FFBE4C8B6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7450" y="558800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1" name="Oval 61">
                <a:extLst>
                  <a:ext uri="{FF2B5EF4-FFF2-40B4-BE49-F238E27FC236}">
                    <a16:creationId xmlns:a16="http://schemas.microsoft.com/office/drawing/2014/main" id="{532A00D5-5A5E-452A-8093-990C6D76D7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07463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2" name="Freeform 62">
                <a:extLst>
                  <a:ext uri="{FF2B5EF4-FFF2-40B4-BE49-F238E27FC236}">
                    <a16:creationId xmlns:a16="http://schemas.microsoft.com/office/drawing/2014/main" id="{217CE304-DCAF-4928-A34D-3EDCF0E7A4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7450" y="644842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3" name="Oval 63">
                <a:extLst>
                  <a:ext uri="{FF2B5EF4-FFF2-40B4-BE49-F238E27FC236}">
                    <a16:creationId xmlns:a16="http://schemas.microsoft.com/office/drawing/2014/main" id="{F044B4C2-2976-4045-96FA-59676AF867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07463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4" name="Freeform 64">
                <a:extLst>
                  <a:ext uri="{FF2B5EF4-FFF2-40B4-BE49-F238E27FC236}">
                    <a16:creationId xmlns:a16="http://schemas.microsoft.com/office/drawing/2014/main" id="{B271E7F5-A96A-496E-B409-9DFCCE577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7450" y="730885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40 w 64"/>
                  <a:gd name="T29" fmla="*/ 48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5" name="Oval 65">
                <a:extLst>
                  <a:ext uri="{FF2B5EF4-FFF2-40B4-BE49-F238E27FC236}">
                    <a16:creationId xmlns:a16="http://schemas.microsoft.com/office/drawing/2014/main" id="{F9AD557F-2FD8-4916-B7BD-74537F81B5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1588" y="785336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6" name="Freeform 66">
                <a:extLst>
                  <a:ext uri="{FF2B5EF4-FFF2-40B4-BE49-F238E27FC236}">
                    <a16:creationId xmlns:a16="http://schemas.microsoft.com/office/drawing/2014/main" id="{7E26CF18-7D67-4AF2-8AC2-DF48CD5950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86813" y="804227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B10917B1-4F67-4EDD-BF48-A66D131AE699}"/>
                </a:ext>
              </a:extLst>
            </p:cNvPr>
            <p:cNvGrpSpPr/>
            <p:nvPr/>
          </p:nvGrpSpPr>
          <p:grpSpPr>
            <a:xfrm>
              <a:off x="10056483" y="4861719"/>
              <a:ext cx="357187" cy="3949700"/>
              <a:chOff x="7151688" y="4554538"/>
              <a:chExt cx="357187" cy="3949700"/>
            </a:xfrm>
            <a:grpFill/>
          </p:grpSpPr>
          <p:sp>
            <p:nvSpPr>
              <p:cNvPr id="67" name="Oval 67">
                <a:extLst>
                  <a:ext uri="{FF2B5EF4-FFF2-40B4-BE49-F238E27FC236}">
                    <a16:creationId xmlns:a16="http://schemas.microsoft.com/office/drawing/2014/main" id="{C7D5EFE1-66AC-47BA-81BF-86157DCB68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2338" y="4554538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8" name="Freeform 68">
                <a:extLst>
                  <a:ext uri="{FF2B5EF4-FFF2-40B4-BE49-F238E27FC236}">
                    <a16:creationId xmlns:a16="http://schemas.microsoft.com/office/drawing/2014/main" id="{48EE5FE6-53FC-40DA-BFE4-19FC1BDBE7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913" y="4727575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9" name="Oval 69">
                <a:extLst>
                  <a:ext uri="{FF2B5EF4-FFF2-40B4-BE49-F238E27FC236}">
                    <a16:creationId xmlns:a16="http://schemas.microsoft.com/office/drawing/2014/main" id="{ECD441F7-A7E8-4D79-A0AC-FE5B60BFD0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2338" y="5408613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0" name="Freeform 70">
                <a:extLst>
                  <a:ext uri="{FF2B5EF4-FFF2-40B4-BE49-F238E27FC236}">
                    <a16:creationId xmlns:a16="http://schemas.microsoft.com/office/drawing/2014/main" id="{B877B071-50DC-4D1E-A3D1-5A55CE5BBB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913" y="558800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1" name="Oval 71">
                <a:extLst>
                  <a:ext uri="{FF2B5EF4-FFF2-40B4-BE49-F238E27FC236}">
                    <a16:creationId xmlns:a16="http://schemas.microsoft.com/office/drawing/2014/main" id="{B80AD446-9711-4D26-8A2D-FB378D3851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2338" y="6264275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2" name="Freeform 72">
                <a:extLst>
                  <a:ext uri="{FF2B5EF4-FFF2-40B4-BE49-F238E27FC236}">
                    <a16:creationId xmlns:a16="http://schemas.microsoft.com/office/drawing/2014/main" id="{4720182D-23B8-4F05-B37E-7B69D24CF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913" y="644842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3" name="Oval 73">
                <a:extLst>
                  <a:ext uri="{FF2B5EF4-FFF2-40B4-BE49-F238E27FC236}">
                    <a16:creationId xmlns:a16="http://schemas.microsoft.com/office/drawing/2014/main" id="{788B4E21-C46E-4D09-9C83-ED0D5F9ABF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2338" y="7119938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4" name="Freeform 74">
                <a:extLst>
                  <a:ext uri="{FF2B5EF4-FFF2-40B4-BE49-F238E27FC236}">
                    <a16:creationId xmlns:a16="http://schemas.microsoft.com/office/drawing/2014/main" id="{A2832B4C-335C-4C35-BFF9-23D046C54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913" y="730885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40 w 64"/>
                  <a:gd name="T29" fmla="*/ 48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5" name="Oval 75">
                <a:extLst>
                  <a:ext uri="{FF2B5EF4-FFF2-40B4-BE49-F238E27FC236}">
                    <a16:creationId xmlns:a16="http://schemas.microsoft.com/office/drawing/2014/main" id="{B66783CF-E36A-4473-9621-0F9CD7D041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6463" y="785336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6" name="Freeform 76">
                <a:extLst>
                  <a:ext uri="{FF2B5EF4-FFF2-40B4-BE49-F238E27FC236}">
                    <a16:creationId xmlns:a16="http://schemas.microsoft.com/office/drawing/2014/main" id="{B6C287D9-B10E-4E5D-AB81-2C25453E2A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51688" y="8042275"/>
                <a:ext cx="336550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47027B62-00F2-4514-8639-5B6C9F997B64}"/>
                </a:ext>
              </a:extLst>
            </p:cNvPr>
            <p:cNvGrpSpPr/>
            <p:nvPr/>
          </p:nvGrpSpPr>
          <p:grpSpPr>
            <a:xfrm>
              <a:off x="12200681" y="5307806"/>
              <a:ext cx="314325" cy="3209926"/>
              <a:chOff x="9226550" y="5000625"/>
              <a:chExt cx="314325" cy="3209926"/>
            </a:xfrm>
            <a:grpFill/>
          </p:grpSpPr>
          <p:sp>
            <p:nvSpPr>
              <p:cNvPr id="77" name="Oval 77">
                <a:extLst>
                  <a:ext uri="{FF2B5EF4-FFF2-40B4-BE49-F238E27FC236}">
                    <a16:creationId xmlns:a16="http://schemas.microsoft.com/office/drawing/2014/main" id="{4FF1EA79-5225-42FE-9EE5-45DDA3B4D1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1545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8" name="Freeform 78">
                <a:extLst>
                  <a:ext uri="{FF2B5EF4-FFF2-40B4-BE49-F238E27FC236}">
                    <a16:creationId xmlns:a16="http://schemas.microsoft.com/office/drawing/2014/main" id="{235C9131-7FF0-4805-86BA-357114434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6550" y="5189538"/>
                <a:ext cx="314325" cy="460375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5 h 88"/>
                  <a:gd name="T16" fmla="*/ 12 w 60"/>
                  <a:gd name="T17" fmla="*/ 10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10 h 88"/>
                  <a:gd name="T40" fmla="*/ 52 w 60"/>
                  <a:gd name="T41" fmla="*/ 15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3"/>
                      <a:pt x="12" y="11"/>
                      <a:pt x="12" y="10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6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9" name="Oval 79">
                <a:extLst>
                  <a:ext uri="{FF2B5EF4-FFF2-40B4-BE49-F238E27FC236}">
                    <a16:creationId xmlns:a16="http://schemas.microsoft.com/office/drawing/2014/main" id="{423321DC-5561-4FEC-8091-991181CF6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1545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0" name="Freeform 80">
                <a:extLst>
                  <a:ext uri="{FF2B5EF4-FFF2-40B4-BE49-F238E27FC236}">
                    <a16:creationId xmlns:a16="http://schemas.microsoft.com/office/drawing/2014/main" id="{47B92D37-503B-430E-8F1C-0366E7F61A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6550" y="6027738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5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1" name="Oval 81">
                <a:extLst>
                  <a:ext uri="{FF2B5EF4-FFF2-40B4-BE49-F238E27FC236}">
                    <a16:creationId xmlns:a16="http://schemas.microsoft.com/office/drawing/2014/main" id="{3550A6CC-2ED0-43D7-9B05-8598175AAD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1545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2" name="Freeform 82">
                <a:extLst>
                  <a:ext uri="{FF2B5EF4-FFF2-40B4-BE49-F238E27FC236}">
                    <a16:creationId xmlns:a16="http://schemas.microsoft.com/office/drawing/2014/main" id="{C631E02F-A94B-429A-86E8-FEF9FB00F3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6550" y="6888163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3" name="Oval 83">
                <a:extLst>
                  <a:ext uri="{FF2B5EF4-FFF2-40B4-BE49-F238E27FC236}">
                    <a16:creationId xmlns:a16="http://schemas.microsoft.com/office/drawing/2014/main" id="{F531A0AB-5FE4-4715-AF44-C4DB5325C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1545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4" name="Freeform 84">
                <a:extLst>
                  <a:ext uri="{FF2B5EF4-FFF2-40B4-BE49-F238E27FC236}">
                    <a16:creationId xmlns:a16="http://schemas.microsoft.com/office/drawing/2014/main" id="{C3A44E47-D471-4FE6-A4AF-5F074DBAAD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6550" y="774858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82D40FA0-E9F6-4C1E-AD7E-639A29C20A3A}"/>
                </a:ext>
              </a:extLst>
            </p:cNvPr>
            <p:cNvGrpSpPr/>
            <p:nvPr/>
          </p:nvGrpSpPr>
          <p:grpSpPr>
            <a:xfrm>
              <a:off x="12595866" y="4861719"/>
              <a:ext cx="355600" cy="3949700"/>
              <a:chOff x="9604375" y="4554538"/>
              <a:chExt cx="355600" cy="3949700"/>
            </a:xfrm>
            <a:grpFill/>
          </p:grpSpPr>
          <p:sp>
            <p:nvSpPr>
              <p:cNvPr id="85" name="Oval 85">
                <a:extLst>
                  <a:ext uri="{FF2B5EF4-FFF2-40B4-BE49-F238E27FC236}">
                    <a16:creationId xmlns:a16="http://schemas.microsoft.com/office/drawing/2014/main" id="{3256E303-7904-4011-B403-78109EF486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25025" y="4554538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6" name="Freeform 86">
                <a:extLst>
                  <a:ext uri="{FF2B5EF4-FFF2-40B4-BE49-F238E27FC236}">
                    <a16:creationId xmlns:a16="http://schemas.microsoft.com/office/drawing/2014/main" id="{349B7C1F-C62D-4379-80F8-AAA6C66CC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5013" y="4727575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6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7" name="Oval 87">
                <a:extLst>
                  <a:ext uri="{FF2B5EF4-FFF2-40B4-BE49-F238E27FC236}">
                    <a16:creationId xmlns:a16="http://schemas.microsoft.com/office/drawing/2014/main" id="{9B320779-FFF1-4F59-A019-9C027F975C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25025" y="540861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8" name="Freeform 88">
                <a:extLst>
                  <a:ext uri="{FF2B5EF4-FFF2-40B4-BE49-F238E27FC236}">
                    <a16:creationId xmlns:a16="http://schemas.microsoft.com/office/drawing/2014/main" id="{810E9B97-5AA8-4D54-B656-0AEAE80C2B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5013" y="558800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9" name="Oval 89">
                <a:extLst>
                  <a:ext uri="{FF2B5EF4-FFF2-40B4-BE49-F238E27FC236}">
                    <a16:creationId xmlns:a16="http://schemas.microsoft.com/office/drawing/2014/main" id="{CD83C5E9-90E0-4D91-8724-3362D665FA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25025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0" name="Freeform 90">
                <a:extLst>
                  <a:ext uri="{FF2B5EF4-FFF2-40B4-BE49-F238E27FC236}">
                    <a16:creationId xmlns:a16="http://schemas.microsoft.com/office/drawing/2014/main" id="{BCCF70A8-52A9-41ED-AEE0-FD92A59B84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5013" y="644842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1" name="Oval 91">
                <a:extLst>
                  <a:ext uri="{FF2B5EF4-FFF2-40B4-BE49-F238E27FC236}">
                    <a16:creationId xmlns:a16="http://schemas.microsoft.com/office/drawing/2014/main" id="{93D3EAFB-14C2-4279-9B05-B2FE08BBF6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25025" y="7119938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2" name="Freeform 92">
                <a:extLst>
                  <a:ext uri="{FF2B5EF4-FFF2-40B4-BE49-F238E27FC236}">
                    <a16:creationId xmlns:a16="http://schemas.microsoft.com/office/drawing/2014/main" id="{4C3ADFBC-6BA3-4110-A89B-23F5C7EB55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5013" y="730885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36 w 64"/>
                  <a:gd name="T29" fmla="*/ 48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3" name="Oval 93">
                <a:extLst>
                  <a:ext uri="{FF2B5EF4-FFF2-40B4-BE49-F238E27FC236}">
                    <a16:creationId xmlns:a16="http://schemas.microsoft.com/office/drawing/2014/main" id="{70FA93D4-AD3F-44DB-92D2-2A469FC70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02800" y="7853363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4" name="Freeform 94">
                <a:extLst>
                  <a:ext uri="{FF2B5EF4-FFF2-40B4-BE49-F238E27FC236}">
                    <a16:creationId xmlns:a16="http://schemas.microsoft.com/office/drawing/2014/main" id="{A774ED8C-E1C2-4CCD-9493-88AA3FA129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4375" y="804227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07" name="Group 206">
              <a:extLst>
                <a:ext uri="{FF2B5EF4-FFF2-40B4-BE49-F238E27FC236}">
                  <a16:creationId xmlns:a16="http://schemas.microsoft.com/office/drawing/2014/main" id="{C14CA009-DA10-467E-8A0A-AD2E4708B577}"/>
                </a:ext>
              </a:extLst>
            </p:cNvPr>
            <p:cNvGrpSpPr/>
            <p:nvPr/>
          </p:nvGrpSpPr>
          <p:grpSpPr>
            <a:xfrm>
              <a:off x="13032326" y="5307806"/>
              <a:ext cx="314325" cy="3209926"/>
              <a:chOff x="10044113" y="5000625"/>
              <a:chExt cx="314325" cy="3209926"/>
            </a:xfrm>
            <a:grpFill/>
          </p:grpSpPr>
          <p:sp>
            <p:nvSpPr>
              <p:cNvPr id="95" name="Oval 95">
                <a:extLst>
                  <a:ext uri="{FF2B5EF4-FFF2-40B4-BE49-F238E27FC236}">
                    <a16:creationId xmlns:a16="http://schemas.microsoft.com/office/drawing/2014/main" id="{F57B8FD9-2059-4B5F-8D96-4E36AB1955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013" y="5000625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6" name="Freeform 96">
                <a:extLst>
                  <a:ext uri="{FF2B5EF4-FFF2-40B4-BE49-F238E27FC236}">
                    <a16:creationId xmlns:a16="http://schemas.microsoft.com/office/drawing/2014/main" id="{8CED932D-A60D-48EF-B9D1-5E4AAB190D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4113" y="5189538"/>
                <a:ext cx="314325" cy="460375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5 h 88"/>
                  <a:gd name="T16" fmla="*/ 12 w 60"/>
                  <a:gd name="T17" fmla="*/ 10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10 h 88"/>
                  <a:gd name="T40" fmla="*/ 52 w 60"/>
                  <a:gd name="T41" fmla="*/ 15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5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3"/>
                      <a:pt x="12" y="11"/>
                      <a:pt x="12" y="10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6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7" name="Oval 97">
                <a:extLst>
                  <a:ext uri="{FF2B5EF4-FFF2-40B4-BE49-F238E27FC236}">
                    <a16:creationId xmlns:a16="http://schemas.microsoft.com/office/drawing/2014/main" id="{BFF1C609-39E1-4F89-AFB2-79388DC76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013" y="5854700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8" name="Freeform 98">
                <a:extLst>
                  <a:ext uri="{FF2B5EF4-FFF2-40B4-BE49-F238E27FC236}">
                    <a16:creationId xmlns:a16="http://schemas.microsoft.com/office/drawing/2014/main" id="{B769DE7B-FF64-40C6-AB4E-21502D1655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4113" y="6027738"/>
                <a:ext cx="314325" cy="482600"/>
              </a:xfrm>
              <a:custGeom>
                <a:avLst/>
                <a:gdLst>
                  <a:gd name="T0" fmla="*/ 45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5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9" name="Oval 99">
                <a:extLst>
                  <a:ext uri="{FF2B5EF4-FFF2-40B4-BE49-F238E27FC236}">
                    <a16:creationId xmlns:a16="http://schemas.microsoft.com/office/drawing/2014/main" id="{DC47FC7C-2F78-46E8-A918-24A8459EA7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013" y="6710363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0" name="Freeform 100">
                <a:extLst>
                  <a:ext uri="{FF2B5EF4-FFF2-40B4-BE49-F238E27FC236}">
                    <a16:creationId xmlns:a16="http://schemas.microsoft.com/office/drawing/2014/main" id="{908EE0C6-3DFF-43F3-927F-5419FE6AD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4113" y="6888163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1" name="Oval 101">
                <a:extLst>
                  <a:ext uri="{FF2B5EF4-FFF2-40B4-BE49-F238E27FC236}">
                    <a16:creationId xmlns:a16="http://schemas.microsoft.com/office/drawing/2014/main" id="{C84983E4-BF45-4E6B-8555-520F471429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013" y="756602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2" name="Freeform 102">
                <a:extLst>
                  <a:ext uri="{FF2B5EF4-FFF2-40B4-BE49-F238E27FC236}">
                    <a16:creationId xmlns:a16="http://schemas.microsoft.com/office/drawing/2014/main" id="{C1CCBE51-CC8A-4221-9588-3F2F8D18E0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4113" y="7748588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FA3BCCDD-7E1E-4742-9DB2-5C64F0E3C75A}"/>
                </a:ext>
              </a:extLst>
            </p:cNvPr>
            <p:cNvGrpSpPr/>
            <p:nvPr/>
          </p:nvGrpSpPr>
          <p:grpSpPr>
            <a:xfrm>
              <a:off x="13427511" y="4861719"/>
              <a:ext cx="357187" cy="3949700"/>
              <a:chOff x="10420350" y="4554538"/>
              <a:chExt cx="357187" cy="3949700"/>
            </a:xfrm>
            <a:grpFill/>
          </p:grpSpPr>
          <p:sp>
            <p:nvSpPr>
              <p:cNvPr id="103" name="Oval 103">
                <a:extLst>
                  <a:ext uri="{FF2B5EF4-FFF2-40B4-BE49-F238E27FC236}">
                    <a16:creationId xmlns:a16="http://schemas.microsoft.com/office/drawing/2014/main" id="{57CDFBFA-BE94-4BED-9278-001B880966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623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4" name="Freeform 104">
                <a:extLst>
                  <a:ext uri="{FF2B5EF4-FFF2-40B4-BE49-F238E27FC236}">
                    <a16:creationId xmlns:a16="http://schemas.microsoft.com/office/drawing/2014/main" id="{B02FD370-CD10-4643-866D-2BD38740C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575" y="4727575"/>
                <a:ext cx="334962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6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5" name="Oval 105">
                <a:extLst>
                  <a:ext uri="{FF2B5EF4-FFF2-40B4-BE49-F238E27FC236}">
                    <a16:creationId xmlns:a16="http://schemas.microsoft.com/office/drawing/2014/main" id="{9F2DC140-0028-4E34-82DB-1D667E3565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623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6" name="Freeform 106">
                <a:extLst>
                  <a:ext uri="{FF2B5EF4-FFF2-40B4-BE49-F238E27FC236}">
                    <a16:creationId xmlns:a16="http://schemas.microsoft.com/office/drawing/2014/main" id="{2461FB70-991A-426E-9698-01E8FB5FC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575" y="5588000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7" name="Oval 107">
                <a:extLst>
                  <a:ext uri="{FF2B5EF4-FFF2-40B4-BE49-F238E27FC236}">
                    <a16:creationId xmlns:a16="http://schemas.microsoft.com/office/drawing/2014/main" id="{9C11BA90-CB4B-4E63-B300-EC09F206A5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623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8" name="Freeform 108">
                <a:extLst>
                  <a:ext uri="{FF2B5EF4-FFF2-40B4-BE49-F238E27FC236}">
                    <a16:creationId xmlns:a16="http://schemas.microsoft.com/office/drawing/2014/main" id="{51BBC7DA-D601-4164-B9DE-FBB09019C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575" y="6448425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9" name="Oval 109">
                <a:extLst>
                  <a:ext uri="{FF2B5EF4-FFF2-40B4-BE49-F238E27FC236}">
                    <a16:creationId xmlns:a16="http://schemas.microsoft.com/office/drawing/2014/main" id="{E2D1834D-DC87-4C98-A680-D7BD52C047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623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0" name="Freeform 110">
                <a:extLst>
                  <a:ext uri="{FF2B5EF4-FFF2-40B4-BE49-F238E27FC236}">
                    <a16:creationId xmlns:a16="http://schemas.microsoft.com/office/drawing/2014/main" id="{A9966CBC-30AC-4E54-A2CA-776CDC4457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575" y="7308850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48 h 88"/>
                  <a:gd name="T28" fmla="*/ 36 w 64"/>
                  <a:gd name="T29" fmla="*/ 48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1" name="Oval 111">
                <a:extLst>
                  <a:ext uri="{FF2B5EF4-FFF2-40B4-BE49-F238E27FC236}">
                    <a16:creationId xmlns:a16="http://schemas.microsoft.com/office/drawing/2014/main" id="{A3FAB5EA-BDE7-48FF-AE0C-9A001837C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20363" y="785336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2" name="Freeform 112">
                <a:extLst>
                  <a:ext uri="{FF2B5EF4-FFF2-40B4-BE49-F238E27FC236}">
                    <a16:creationId xmlns:a16="http://schemas.microsoft.com/office/drawing/2014/main" id="{F0524617-2544-4ED1-B06D-C9ABAFD61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0350" y="8042275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2AC776B-2C19-4885-85A1-69F740A049FC}"/>
              </a:ext>
            </a:extLst>
          </p:cNvPr>
          <p:cNvGrpSpPr/>
          <p:nvPr/>
        </p:nvGrpSpPr>
        <p:grpSpPr>
          <a:xfrm>
            <a:off x="13863754" y="4001665"/>
            <a:ext cx="4124446" cy="5712670"/>
            <a:chOff x="13865558" y="4001293"/>
            <a:chExt cx="4124983" cy="5713414"/>
          </a:xfrm>
          <a:solidFill>
            <a:srgbClr val="EF9527"/>
          </a:solidFill>
        </p:grpSpPr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598F71EE-BF33-4FF9-AA57-E55852D27CA6}"/>
                </a:ext>
              </a:extLst>
            </p:cNvPr>
            <p:cNvGrpSpPr/>
            <p:nvPr/>
          </p:nvGrpSpPr>
          <p:grpSpPr>
            <a:xfrm>
              <a:off x="13865558" y="5307806"/>
              <a:ext cx="336550" cy="3209926"/>
              <a:chOff x="10839450" y="5000625"/>
              <a:chExt cx="336550" cy="3209926"/>
            </a:xfrm>
            <a:grpFill/>
          </p:grpSpPr>
          <p:sp>
            <p:nvSpPr>
              <p:cNvPr id="113" name="Oval 113">
                <a:extLst>
                  <a:ext uri="{FF2B5EF4-FFF2-40B4-BE49-F238E27FC236}">
                    <a16:creationId xmlns:a16="http://schemas.microsoft.com/office/drawing/2014/main" id="{DC4678A7-A2D5-4413-BFC6-658F09178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44225" y="5000625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4" name="Freeform 114">
                <a:extLst>
                  <a:ext uri="{FF2B5EF4-FFF2-40B4-BE49-F238E27FC236}">
                    <a16:creationId xmlns:a16="http://schemas.microsoft.com/office/drawing/2014/main" id="{21A250F6-7344-4DFC-9AD6-CB2473C390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9450" y="5189538"/>
                <a:ext cx="336550" cy="460375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6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5" name="Oval 115">
                <a:extLst>
                  <a:ext uri="{FF2B5EF4-FFF2-40B4-BE49-F238E27FC236}">
                    <a16:creationId xmlns:a16="http://schemas.microsoft.com/office/drawing/2014/main" id="{DC28A3C8-572D-451A-8D19-6BCAE56D2C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44225" y="5854700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6" name="Freeform 116">
                <a:extLst>
                  <a:ext uri="{FF2B5EF4-FFF2-40B4-BE49-F238E27FC236}">
                    <a16:creationId xmlns:a16="http://schemas.microsoft.com/office/drawing/2014/main" id="{47C1B08D-8696-4C9D-AEA2-BF76BFC787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9450" y="6027738"/>
                <a:ext cx="336550" cy="482600"/>
              </a:xfrm>
              <a:custGeom>
                <a:avLst/>
                <a:gdLst>
                  <a:gd name="T0" fmla="*/ 49 w 64"/>
                  <a:gd name="T1" fmla="*/ 0 h 92"/>
                  <a:gd name="T2" fmla="*/ 47 w 64"/>
                  <a:gd name="T3" fmla="*/ 0 h 92"/>
                  <a:gd name="T4" fmla="*/ 17 w 64"/>
                  <a:gd name="T5" fmla="*/ 0 h 92"/>
                  <a:gd name="T6" fmla="*/ 17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9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6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7" name="Oval 117">
                <a:extLst>
                  <a:ext uri="{FF2B5EF4-FFF2-40B4-BE49-F238E27FC236}">
                    <a16:creationId xmlns:a16="http://schemas.microsoft.com/office/drawing/2014/main" id="{026C638A-20DD-4DD8-90C5-90CCC5316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44225" y="6710363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8" name="Freeform 118">
                <a:extLst>
                  <a:ext uri="{FF2B5EF4-FFF2-40B4-BE49-F238E27FC236}">
                    <a16:creationId xmlns:a16="http://schemas.microsoft.com/office/drawing/2014/main" id="{76B340E4-250B-4806-8114-D482B87D6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9450" y="6888163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6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9" name="Oval 119">
                <a:extLst>
                  <a:ext uri="{FF2B5EF4-FFF2-40B4-BE49-F238E27FC236}">
                    <a16:creationId xmlns:a16="http://schemas.microsoft.com/office/drawing/2014/main" id="{1B1F448E-1A89-4070-9465-7255D41C35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44225" y="7566025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0" name="Freeform 120">
                <a:extLst>
                  <a:ext uri="{FF2B5EF4-FFF2-40B4-BE49-F238E27FC236}">
                    <a16:creationId xmlns:a16="http://schemas.microsoft.com/office/drawing/2014/main" id="{C938A55D-A38A-46A2-A09B-994A23874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9450" y="7748588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6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F6CA0883-7F57-4406-B209-50AF847A5CF8}"/>
                </a:ext>
              </a:extLst>
            </p:cNvPr>
            <p:cNvGrpSpPr/>
            <p:nvPr/>
          </p:nvGrpSpPr>
          <p:grpSpPr>
            <a:xfrm>
              <a:off x="14282968" y="4861719"/>
              <a:ext cx="357187" cy="3949700"/>
              <a:chOff x="11237913" y="4554538"/>
              <a:chExt cx="357187" cy="3949700"/>
            </a:xfrm>
            <a:grpFill/>
          </p:grpSpPr>
          <p:sp>
            <p:nvSpPr>
              <p:cNvPr id="121" name="Oval 121">
                <a:extLst>
                  <a:ext uri="{FF2B5EF4-FFF2-40B4-BE49-F238E27FC236}">
                    <a16:creationId xmlns:a16="http://schemas.microsoft.com/office/drawing/2014/main" id="{7EA2F9A6-46CE-45BF-906A-E0755B7E2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3800" y="4554538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2" name="Freeform 122">
                <a:extLst>
                  <a:ext uri="{FF2B5EF4-FFF2-40B4-BE49-F238E27FC236}">
                    <a16:creationId xmlns:a16="http://schemas.microsoft.com/office/drawing/2014/main" id="{1C0327DE-AE93-458A-9953-DA745EDDA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8550" y="4727575"/>
                <a:ext cx="336550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5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3" name="Oval 123">
                <a:extLst>
                  <a:ext uri="{FF2B5EF4-FFF2-40B4-BE49-F238E27FC236}">
                    <a16:creationId xmlns:a16="http://schemas.microsoft.com/office/drawing/2014/main" id="{16F343C7-D258-4146-8B55-62FAE2899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3800" y="540861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4" name="Freeform 124">
                <a:extLst>
                  <a:ext uri="{FF2B5EF4-FFF2-40B4-BE49-F238E27FC236}">
                    <a16:creationId xmlns:a16="http://schemas.microsoft.com/office/drawing/2014/main" id="{7305BD25-8C89-424C-9464-401C84AA30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8550" y="5588000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5" name="Oval 125">
                <a:extLst>
                  <a:ext uri="{FF2B5EF4-FFF2-40B4-BE49-F238E27FC236}">
                    <a16:creationId xmlns:a16="http://schemas.microsoft.com/office/drawing/2014/main" id="{572EF9E4-5BF1-4DFC-8926-25B87D5828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3800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6" name="Freeform 126">
                <a:extLst>
                  <a:ext uri="{FF2B5EF4-FFF2-40B4-BE49-F238E27FC236}">
                    <a16:creationId xmlns:a16="http://schemas.microsoft.com/office/drawing/2014/main" id="{52D2EB63-B237-4483-A736-218CC19B6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8550" y="6448425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7" name="Oval 127">
                <a:extLst>
                  <a:ext uri="{FF2B5EF4-FFF2-40B4-BE49-F238E27FC236}">
                    <a16:creationId xmlns:a16="http://schemas.microsoft.com/office/drawing/2014/main" id="{F1197846-755D-407C-9907-821B35F7A2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3800" y="7119938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8" name="Freeform 128">
                <a:extLst>
                  <a:ext uri="{FF2B5EF4-FFF2-40B4-BE49-F238E27FC236}">
                    <a16:creationId xmlns:a16="http://schemas.microsoft.com/office/drawing/2014/main" id="{5AA55F83-3DAF-4AE6-9885-19498491D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8550" y="7308850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48 h 88"/>
                  <a:gd name="T28" fmla="*/ 36 w 64"/>
                  <a:gd name="T29" fmla="*/ 48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9" name="Oval 129">
                <a:extLst>
                  <a:ext uri="{FF2B5EF4-FFF2-40B4-BE49-F238E27FC236}">
                    <a16:creationId xmlns:a16="http://schemas.microsoft.com/office/drawing/2014/main" id="{7CEEC09B-01F5-440A-AB22-9842E10072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33163" y="785336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0" name="Freeform 130">
                <a:extLst>
                  <a:ext uri="{FF2B5EF4-FFF2-40B4-BE49-F238E27FC236}">
                    <a16:creationId xmlns:a16="http://schemas.microsoft.com/office/drawing/2014/main" id="{D32DC90D-FA75-4D8C-97D1-5020E0BCCE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37913" y="8042275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B59736AB-FB18-4E04-B5F5-CF452F19061C}"/>
                </a:ext>
              </a:extLst>
            </p:cNvPr>
            <p:cNvGrpSpPr/>
            <p:nvPr/>
          </p:nvGrpSpPr>
          <p:grpSpPr>
            <a:xfrm>
              <a:off x="14721015" y="5307806"/>
              <a:ext cx="334962" cy="3209926"/>
              <a:chOff x="11657013" y="5000625"/>
              <a:chExt cx="334962" cy="3209926"/>
            </a:xfrm>
            <a:grpFill/>
          </p:grpSpPr>
          <p:sp>
            <p:nvSpPr>
              <p:cNvPr id="131" name="Oval 131">
                <a:extLst>
                  <a:ext uri="{FF2B5EF4-FFF2-40B4-BE49-F238E27FC236}">
                    <a16:creationId xmlns:a16="http://schemas.microsoft.com/office/drawing/2014/main" id="{3EE75B36-F27E-49A7-B8E7-EF7775B2D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7025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2" name="Freeform 132">
                <a:extLst>
                  <a:ext uri="{FF2B5EF4-FFF2-40B4-BE49-F238E27FC236}">
                    <a16:creationId xmlns:a16="http://schemas.microsoft.com/office/drawing/2014/main" id="{01BB5359-F502-487A-A26B-060C0CA2D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013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3" name="Oval 133">
                <a:extLst>
                  <a:ext uri="{FF2B5EF4-FFF2-40B4-BE49-F238E27FC236}">
                    <a16:creationId xmlns:a16="http://schemas.microsoft.com/office/drawing/2014/main" id="{E8596039-5FC3-4C23-BE56-20BB56D5D4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7025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4" name="Freeform 134">
                <a:extLst>
                  <a:ext uri="{FF2B5EF4-FFF2-40B4-BE49-F238E27FC236}">
                    <a16:creationId xmlns:a16="http://schemas.microsoft.com/office/drawing/2014/main" id="{9E6D9464-F8FD-45ED-B73A-C92A14EDB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013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7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5" name="Oval 135">
                <a:extLst>
                  <a:ext uri="{FF2B5EF4-FFF2-40B4-BE49-F238E27FC236}">
                    <a16:creationId xmlns:a16="http://schemas.microsoft.com/office/drawing/2014/main" id="{9704EA52-B4C1-4BAC-8F15-C04C761462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7025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6" name="Freeform 136">
                <a:extLst>
                  <a:ext uri="{FF2B5EF4-FFF2-40B4-BE49-F238E27FC236}">
                    <a16:creationId xmlns:a16="http://schemas.microsoft.com/office/drawing/2014/main" id="{57292789-E9ED-4F0D-9A04-333CCB6FAB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013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7" name="Oval 137">
                <a:extLst>
                  <a:ext uri="{FF2B5EF4-FFF2-40B4-BE49-F238E27FC236}">
                    <a16:creationId xmlns:a16="http://schemas.microsoft.com/office/drawing/2014/main" id="{199A1F7C-426D-4F7F-BD89-D035E7804F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7025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38" name="Freeform 138">
                <a:extLst>
                  <a:ext uri="{FF2B5EF4-FFF2-40B4-BE49-F238E27FC236}">
                    <a16:creationId xmlns:a16="http://schemas.microsoft.com/office/drawing/2014/main" id="{41B52CD0-3DE9-4094-AA58-17302BF8B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013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1A5FDFB4-250D-4E58-A457-91593A87EB35}"/>
                </a:ext>
              </a:extLst>
            </p:cNvPr>
            <p:cNvGrpSpPr/>
            <p:nvPr/>
          </p:nvGrpSpPr>
          <p:grpSpPr>
            <a:xfrm>
              <a:off x="15136837" y="4001293"/>
              <a:ext cx="314325" cy="5713414"/>
              <a:chOff x="12076113" y="3694112"/>
              <a:chExt cx="314325" cy="5713414"/>
            </a:xfrm>
            <a:grpFill/>
          </p:grpSpPr>
          <p:sp>
            <p:nvSpPr>
              <p:cNvPr id="139" name="Oval 139">
                <a:extLst>
                  <a:ext uri="{FF2B5EF4-FFF2-40B4-BE49-F238E27FC236}">
                    <a16:creationId xmlns:a16="http://schemas.microsoft.com/office/drawing/2014/main" id="{A16C354D-0C26-4212-B43E-2A58D2ECA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4554538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0" name="Freeform 140">
                <a:extLst>
                  <a:ext uri="{FF2B5EF4-FFF2-40B4-BE49-F238E27FC236}">
                    <a16:creationId xmlns:a16="http://schemas.microsoft.com/office/drawing/2014/main" id="{901762CA-992D-4E98-ABF8-D90E60DDC1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5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1" name="Oval 141">
                <a:extLst>
                  <a:ext uri="{FF2B5EF4-FFF2-40B4-BE49-F238E27FC236}">
                    <a16:creationId xmlns:a16="http://schemas.microsoft.com/office/drawing/2014/main" id="{D59EF158-6942-4D1D-ADCC-12AC61A8C2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3694112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2" name="Freeform 142">
                <a:extLst>
                  <a:ext uri="{FF2B5EF4-FFF2-40B4-BE49-F238E27FC236}">
                    <a16:creationId xmlns:a16="http://schemas.microsoft.com/office/drawing/2014/main" id="{81510B78-333E-45AD-9E77-A6137AFD7B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3867150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5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3" name="Oval 143">
                <a:extLst>
                  <a:ext uri="{FF2B5EF4-FFF2-40B4-BE49-F238E27FC236}">
                    <a16:creationId xmlns:a16="http://schemas.microsoft.com/office/drawing/2014/main" id="{396234E4-0AFC-4267-AFEE-5045B12D93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5408613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4" name="Freeform 144">
                <a:extLst>
                  <a:ext uri="{FF2B5EF4-FFF2-40B4-BE49-F238E27FC236}">
                    <a16:creationId xmlns:a16="http://schemas.microsoft.com/office/drawing/2014/main" id="{A4C2A02A-6195-46C6-BB91-214D61EEC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5" name="Oval 145">
                <a:extLst>
                  <a:ext uri="{FF2B5EF4-FFF2-40B4-BE49-F238E27FC236}">
                    <a16:creationId xmlns:a16="http://schemas.microsoft.com/office/drawing/2014/main" id="{F55A8106-7DBF-49BD-9E69-55374887DF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6264275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6" name="Freeform 146">
                <a:extLst>
                  <a:ext uri="{FF2B5EF4-FFF2-40B4-BE49-F238E27FC236}">
                    <a16:creationId xmlns:a16="http://schemas.microsoft.com/office/drawing/2014/main" id="{93A88E9C-040C-4CD0-B811-AD9D72A2D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7" name="Oval 147">
                <a:extLst>
                  <a:ext uri="{FF2B5EF4-FFF2-40B4-BE49-F238E27FC236}">
                    <a16:creationId xmlns:a16="http://schemas.microsoft.com/office/drawing/2014/main" id="{FC74E436-5881-46DA-8489-9073D46DDC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7119938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8" name="Freeform 148">
                <a:extLst>
                  <a:ext uri="{FF2B5EF4-FFF2-40B4-BE49-F238E27FC236}">
                    <a16:creationId xmlns:a16="http://schemas.microsoft.com/office/drawing/2014/main" id="{A251B42B-44E0-4A19-A0E7-9DE8B5A7E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9" name="Oval 149">
                <a:extLst>
                  <a:ext uri="{FF2B5EF4-FFF2-40B4-BE49-F238E27FC236}">
                    <a16:creationId xmlns:a16="http://schemas.microsoft.com/office/drawing/2014/main" id="{6B37C9BC-89F6-48EF-BF4B-8E18B91E2B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7900988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0" name="Freeform 150">
                <a:extLst>
                  <a:ext uri="{FF2B5EF4-FFF2-40B4-BE49-F238E27FC236}">
                    <a16:creationId xmlns:a16="http://schemas.microsoft.com/office/drawing/2014/main" id="{0B6A7026-33BC-4D32-AB94-935F43B660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80851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1" name="Oval 151">
                <a:extLst>
                  <a:ext uri="{FF2B5EF4-FFF2-40B4-BE49-F238E27FC236}">
                    <a16:creationId xmlns:a16="http://schemas.microsoft.com/office/drawing/2014/main" id="{CC888987-ABCB-40CE-9DF0-3FC512105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8756650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2" name="Freeform 152">
                <a:extLst>
                  <a:ext uri="{FF2B5EF4-FFF2-40B4-BE49-F238E27FC236}">
                    <a16:creationId xmlns:a16="http://schemas.microsoft.com/office/drawing/2014/main" id="{3EDF5CF4-F3CC-4F31-998D-78F3890D9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8945563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B1F60BBE-8979-465E-82C5-0560675394B9}"/>
                </a:ext>
              </a:extLst>
            </p:cNvPr>
            <p:cNvGrpSpPr/>
            <p:nvPr/>
          </p:nvGrpSpPr>
          <p:grpSpPr>
            <a:xfrm>
              <a:off x="15989119" y="4861719"/>
              <a:ext cx="334962" cy="3949700"/>
              <a:chOff x="12873038" y="4554538"/>
              <a:chExt cx="334962" cy="3949700"/>
            </a:xfrm>
            <a:grpFill/>
          </p:grpSpPr>
          <p:sp>
            <p:nvSpPr>
              <p:cNvPr id="161" name="Oval 161">
                <a:extLst>
                  <a:ext uri="{FF2B5EF4-FFF2-40B4-BE49-F238E27FC236}">
                    <a16:creationId xmlns:a16="http://schemas.microsoft.com/office/drawing/2014/main" id="{524003C6-9520-44F0-B090-3AAF615417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2575" y="4554538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2" name="Freeform 162">
                <a:extLst>
                  <a:ext uri="{FF2B5EF4-FFF2-40B4-BE49-F238E27FC236}">
                    <a16:creationId xmlns:a16="http://schemas.microsoft.com/office/drawing/2014/main" id="{A7BAA067-FB09-4DEF-B64A-CBD2578A97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3675" y="4727575"/>
                <a:ext cx="314325" cy="482600"/>
              </a:xfrm>
              <a:custGeom>
                <a:avLst/>
                <a:gdLst>
                  <a:gd name="T0" fmla="*/ 45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5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3" name="Oval 163">
                <a:extLst>
                  <a:ext uri="{FF2B5EF4-FFF2-40B4-BE49-F238E27FC236}">
                    <a16:creationId xmlns:a16="http://schemas.microsoft.com/office/drawing/2014/main" id="{15F4278D-9403-4C3C-BE09-4131363D7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2575" y="540861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4" name="Freeform 164">
                <a:extLst>
                  <a:ext uri="{FF2B5EF4-FFF2-40B4-BE49-F238E27FC236}">
                    <a16:creationId xmlns:a16="http://schemas.microsoft.com/office/drawing/2014/main" id="{2C986CBC-9CD2-457E-8155-F179CA6C9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3675" y="5588000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5" name="Oval 165">
                <a:extLst>
                  <a:ext uri="{FF2B5EF4-FFF2-40B4-BE49-F238E27FC236}">
                    <a16:creationId xmlns:a16="http://schemas.microsoft.com/office/drawing/2014/main" id="{632A2CD1-5F06-4D9D-AB7A-22F366511C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2575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6" name="Freeform 166">
                <a:extLst>
                  <a:ext uri="{FF2B5EF4-FFF2-40B4-BE49-F238E27FC236}">
                    <a16:creationId xmlns:a16="http://schemas.microsoft.com/office/drawing/2014/main" id="{C268E8B4-D50E-4AEC-9B73-5F4C1B0B29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3675" y="6448425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7" name="Oval 167">
                <a:extLst>
                  <a:ext uri="{FF2B5EF4-FFF2-40B4-BE49-F238E27FC236}">
                    <a16:creationId xmlns:a16="http://schemas.microsoft.com/office/drawing/2014/main" id="{C2A3A46A-6540-4B69-8F03-7EDF737AED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2575" y="7119938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8" name="Freeform 168">
                <a:extLst>
                  <a:ext uri="{FF2B5EF4-FFF2-40B4-BE49-F238E27FC236}">
                    <a16:creationId xmlns:a16="http://schemas.microsoft.com/office/drawing/2014/main" id="{C46DFC7A-A3A2-4321-AA99-701B0B67BB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3675" y="7308850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9" name="Oval 169">
                <a:extLst>
                  <a:ext uri="{FF2B5EF4-FFF2-40B4-BE49-F238E27FC236}">
                    <a16:creationId xmlns:a16="http://schemas.microsoft.com/office/drawing/2014/main" id="{AE366105-53F5-4EFA-9607-7181A7938C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1938" y="785336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0" name="Freeform 170">
                <a:extLst>
                  <a:ext uri="{FF2B5EF4-FFF2-40B4-BE49-F238E27FC236}">
                    <a16:creationId xmlns:a16="http://schemas.microsoft.com/office/drawing/2014/main" id="{38611EBE-62CE-40A8-8FA7-803057160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3038" y="804227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5 h 88"/>
                  <a:gd name="T16" fmla="*/ 12 w 60"/>
                  <a:gd name="T17" fmla="*/ 10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10 h 88"/>
                  <a:gd name="T40" fmla="*/ 52 w 60"/>
                  <a:gd name="T41" fmla="*/ 15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3"/>
                      <a:pt x="12" y="11"/>
                      <a:pt x="12" y="10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6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CF46BCF6-E481-459B-B3C0-31755F4E90C9}"/>
                </a:ext>
              </a:extLst>
            </p:cNvPr>
            <p:cNvGrpSpPr/>
            <p:nvPr/>
          </p:nvGrpSpPr>
          <p:grpSpPr>
            <a:xfrm>
              <a:off x="16404941" y="5307806"/>
              <a:ext cx="334962" cy="3209926"/>
              <a:chOff x="13292138" y="5000625"/>
              <a:chExt cx="334962" cy="3209926"/>
            </a:xfrm>
            <a:grpFill/>
          </p:grpSpPr>
          <p:sp>
            <p:nvSpPr>
              <p:cNvPr id="171" name="Oval 171">
                <a:extLst>
                  <a:ext uri="{FF2B5EF4-FFF2-40B4-BE49-F238E27FC236}">
                    <a16:creationId xmlns:a16="http://schemas.microsoft.com/office/drawing/2014/main" id="{B62561C8-14B9-4FE6-8398-43A889FD37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58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2" name="Freeform 172">
                <a:extLst>
                  <a:ext uri="{FF2B5EF4-FFF2-40B4-BE49-F238E27FC236}">
                    <a16:creationId xmlns:a16="http://schemas.microsoft.com/office/drawing/2014/main" id="{B0F375C2-5C79-4DAF-9C84-BB00B624D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2138" y="5189538"/>
                <a:ext cx="334962" cy="460375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3" name="Oval 173">
                <a:extLst>
                  <a:ext uri="{FF2B5EF4-FFF2-40B4-BE49-F238E27FC236}">
                    <a16:creationId xmlns:a16="http://schemas.microsoft.com/office/drawing/2014/main" id="{D71D9755-3234-43E3-B3E1-91CAC82570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58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4" name="Freeform 174">
                <a:extLst>
                  <a:ext uri="{FF2B5EF4-FFF2-40B4-BE49-F238E27FC236}">
                    <a16:creationId xmlns:a16="http://schemas.microsoft.com/office/drawing/2014/main" id="{ECA4736B-C405-4156-B9EA-83E97399A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2138" y="6027738"/>
                <a:ext cx="334962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6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7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5" name="Oval 175">
                <a:extLst>
                  <a:ext uri="{FF2B5EF4-FFF2-40B4-BE49-F238E27FC236}">
                    <a16:creationId xmlns:a16="http://schemas.microsoft.com/office/drawing/2014/main" id="{59256BBF-3240-422C-931B-4E5059F771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58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6" name="Freeform 176">
                <a:extLst>
                  <a:ext uri="{FF2B5EF4-FFF2-40B4-BE49-F238E27FC236}">
                    <a16:creationId xmlns:a16="http://schemas.microsoft.com/office/drawing/2014/main" id="{A1896C04-E3B8-48D8-BB74-2C0BB0AB82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2138" y="6888163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7" name="Oval 177">
                <a:extLst>
                  <a:ext uri="{FF2B5EF4-FFF2-40B4-BE49-F238E27FC236}">
                    <a16:creationId xmlns:a16="http://schemas.microsoft.com/office/drawing/2014/main" id="{2781206A-95C2-4C1C-9AE5-258DCEC3FD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58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8" name="Freeform 178">
                <a:extLst>
                  <a:ext uri="{FF2B5EF4-FFF2-40B4-BE49-F238E27FC236}">
                    <a16:creationId xmlns:a16="http://schemas.microsoft.com/office/drawing/2014/main" id="{30B85942-5BAF-4AAC-A26B-494B58059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2138" y="7748588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34579A32-A1B9-46BE-906F-244F6395244D}"/>
                </a:ext>
              </a:extLst>
            </p:cNvPr>
            <p:cNvGrpSpPr/>
            <p:nvPr/>
          </p:nvGrpSpPr>
          <p:grpSpPr>
            <a:xfrm>
              <a:off x="16820763" y="5715794"/>
              <a:ext cx="336550" cy="2362200"/>
              <a:chOff x="13689013" y="5408613"/>
              <a:chExt cx="336550" cy="2362200"/>
            </a:xfrm>
            <a:grpFill/>
          </p:grpSpPr>
          <p:sp>
            <p:nvSpPr>
              <p:cNvPr id="179" name="Oval 179">
                <a:extLst>
                  <a:ext uri="{FF2B5EF4-FFF2-40B4-BE49-F238E27FC236}">
                    <a16:creationId xmlns:a16="http://schemas.microsoft.com/office/drawing/2014/main" id="{869EB0A9-5FC9-41D6-AE61-22FEE54328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788" y="5408613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0" name="Freeform 180">
                <a:extLst>
                  <a:ext uri="{FF2B5EF4-FFF2-40B4-BE49-F238E27FC236}">
                    <a16:creationId xmlns:a16="http://schemas.microsoft.com/office/drawing/2014/main" id="{31FDCF7F-FD19-4D12-8152-1E7E6BD1F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89013" y="5588000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8 w 64"/>
                  <a:gd name="T5" fmla="*/ 0 h 88"/>
                  <a:gd name="T6" fmla="*/ 17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6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1" name="Oval 181">
                <a:extLst>
                  <a:ext uri="{FF2B5EF4-FFF2-40B4-BE49-F238E27FC236}">
                    <a16:creationId xmlns:a16="http://schemas.microsoft.com/office/drawing/2014/main" id="{44C99217-31FC-4B0C-9E16-36F98701A4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788" y="6264275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2" name="Freeform 182">
                <a:extLst>
                  <a:ext uri="{FF2B5EF4-FFF2-40B4-BE49-F238E27FC236}">
                    <a16:creationId xmlns:a16="http://schemas.microsoft.com/office/drawing/2014/main" id="{7DB4F65A-9F39-4662-A649-0C27AEC8C0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89013" y="6448425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8 w 64"/>
                  <a:gd name="T5" fmla="*/ 0 h 88"/>
                  <a:gd name="T6" fmla="*/ 17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6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3" name="Oval 183">
                <a:extLst>
                  <a:ext uri="{FF2B5EF4-FFF2-40B4-BE49-F238E27FC236}">
                    <a16:creationId xmlns:a16="http://schemas.microsoft.com/office/drawing/2014/main" id="{BEF8C1CB-2D8D-44F4-8E96-E52A39ECD4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788" y="7119938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4" name="Freeform 184">
                <a:extLst>
                  <a:ext uri="{FF2B5EF4-FFF2-40B4-BE49-F238E27FC236}">
                    <a16:creationId xmlns:a16="http://schemas.microsoft.com/office/drawing/2014/main" id="{5A60084A-833C-4DE4-94E1-3F4FB356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89013" y="7308850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8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40 w 64"/>
                  <a:gd name="T29" fmla="*/ 48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6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5B6EB325-60B4-4392-864B-BD95C03FFDF1}"/>
                </a:ext>
              </a:extLst>
            </p:cNvPr>
            <p:cNvGrpSpPr/>
            <p:nvPr/>
          </p:nvGrpSpPr>
          <p:grpSpPr>
            <a:xfrm>
              <a:off x="15532022" y="4336256"/>
              <a:ext cx="376237" cy="4873625"/>
              <a:chOff x="12433300" y="4029075"/>
              <a:chExt cx="376237" cy="4873625"/>
            </a:xfrm>
            <a:grpFill/>
          </p:grpSpPr>
          <p:sp>
            <p:nvSpPr>
              <p:cNvPr id="153" name="Oval 153">
                <a:extLst>
                  <a:ext uri="{FF2B5EF4-FFF2-40B4-BE49-F238E27FC236}">
                    <a16:creationId xmlns:a16="http://schemas.microsoft.com/office/drawing/2014/main" id="{4D3F0AE6-3F3F-4D2F-953D-A25523533C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4588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4" name="Freeform 154">
                <a:extLst>
                  <a:ext uri="{FF2B5EF4-FFF2-40B4-BE49-F238E27FC236}">
                    <a16:creationId xmlns:a16="http://schemas.microsoft.com/office/drawing/2014/main" id="{92868981-47D4-4C80-96F9-8DBE298217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74575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5" name="Oval 155">
                <a:extLst>
                  <a:ext uri="{FF2B5EF4-FFF2-40B4-BE49-F238E27FC236}">
                    <a16:creationId xmlns:a16="http://schemas.microsoft.com/office/drawing/2014/main" id="{818AF364-004B-4270-9CBB-EB091CB653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4588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6" name="Freeform 156">
                <a:extLst>
                  <a:ext uri="{FF2B5EF4-FFF2-40B4-BE49-F238E27FC236}">
                    <a16:creationId xmlns:a16="http://schemas.microsoft.com/office/drawing/2014/main" id="{861DB8FB-6ED5-4473-997B-89CB3A36B4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74575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6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7" name="Oval 157">
                <a:extLst>
                  <a:ext uri="{FF2B5EF4-FFF2-40B4-BE49-F238E27FC236}">
                    <a16:creationId xmlns:a16="http://schemas.microsoft.com/office/drawing/2014/main" id="{160AFA1D-E22B-442E-A7E2-C6422F6A3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4588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8" name="Freeform 158">
                <a:extLst>
                  <a:ext uri="{FF2B5EF4-FFF2-40B4-BE49-F238E27FC236}">
                    <a16:creationId xmlns:a16="http://schemas.microsoft.com/office/drawing/2014/main" id="{6B2E152B-3C39-4D62-8AFC-6107AA1998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74575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9" name="Oval 159">
                <a:extLst>
                  <a:ext uri="{FF2B5EF4-FFF2-40B4-BE49-F238E27FC236}">
                    <a16:creationId xmlns:a16="http://schemas.microsoft.com/office/drawing/2014/main" id="{678EE1F3-E54D-4C0E-A158-4AB503DE6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4588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0" name="Freeform 160">
                <a:extLst>
                  <a:ext uri="{FF2B5EF4-FFF2-40B4-BE49-F238E27FC236}">
                    <a16:creationId xmlns:a16="http://schemas.microsoft.com/office/drawing/2014/main" id="{2D09BDD7-EE21-4C1C-B9CA-EC10DDFD53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74575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5" name="Oval 185">
                <a:extLst>
                  <a:ext uri="{FF2B5EF4-FFF2-40B4-BE49-F238E27FC236}">
                    <a16:creationId xmlns:a16="http://schemas.microsoft.com/office/drawing/2014/main" id="{8DCFF0AE-F7B6-42A0-989C-E20E6BFB14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8075" y="4029075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6" name="Freeform 186">
                <a:extLst>
                  <a:ext uri="{FF2B5EF4-FFF2-40B4-BE49-F238E27FC236}">
                    <a16:creationId xmlns:a16="http://schemas.microsoft.com/office/drawing/2014/main" id="{DC6DC530-AA4D-4226-9602-19B8984E7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33300" y="4202113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7 w 64"/>
                  <a:gd name="T3" fmla="*/ 0 h 92"/>
                  <a:gd name="T4" fmla="*/ 17 w 64"/>
                  <a:gd name="T5" fmla="*/ 0 h 92"/>
                  <a:gd name="T6" fmla="*/ 17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7" name="Oval 187">
                <a:extLst>
                  <a:ext uri="{FF2B5EF4-FFF2-40B4-BE49-F238E27FC236}">
                    <a16:creationId xmlns:a16="http://schemas.microsoft.com/office/drawing/2014/main" id="{C587A6B6-19F7-4FFF-81D1-AA99E157C6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52363" y="8262938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8" name="Freeform 188">
                <a:extLst>
                  <a:ext uri="{FF2B5EF4-FFF2-40B4-BE49-F238E27FC236}">
                    <a16:creationId xmlns:a16="http://schemas.microsoft.com/office/drawing/2014/main" id="{B1BDA233-EDA2-4232-9D17-904A0A8B1A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3938" y="8442325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5"/>
                      <a:pt x="12" y="13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3"/>
                      <a:pt x="52" y="15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3F8C5A7D-A484-4F11-BB22-FFF53DF6322E}"/>
                </a:ext>
              </a:extLst>
            </p:cNvPr>
            <p:cNvGrpSpPr/>
            <p:nvPr/>
          </p:nvGrpSpPr>
          <p:grpSpPr>
            <a:xfrm>
              <a:off x="17238173" y="6161881"/>
              <a:ext cx="336550" cy="1495426"/>
              <a:chOff x="14108113" y="5854700"/>
              <a:chExt cx="336550" cy="1495426"/>
            </a:xfrm>
            <a:grpFill/>
          </p:grpSpPr>
          <p:sp>
            <p:nvSpPr>
              <p:cNvPr id="189" name="Oval 189">
                <a:extLst>
                  <a:ext uri="{FF2B5EF4-FFF2-40B4-BE49-F238E27FC236}">
                    <a16:creationId xmlns:a16="http://schemas.microsoft.com/office/drawing/2014/main" id="{C7EC0EED-0A6D-43BC-B938-BD75A17615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3363" y="5854700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0" name="Freeform 190">
                <a:extLst>
                  <a:ext uri="{FF2B5EF4-FFF2-40B4-BE49-F238E27FC236}">
                    <a16:creationId xmlns:a16="http://schemas.microsoft.com/office/drawing/2014/main" id="{35A5C2DA-655D-40B2-8B45-3457E50A9B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8113" y="6027738"/>
                <a:ext cx="336550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5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1" name="Oval 191">
                <a:extLst>
                  <a:ext uri="{FF2B5EF4-FFF2-40B4-BE49-F238E27FC236}">
                    <a16:creationId xmlns:a16="http://schemas.microsoft.com/office/drawing/2014/main" id="{6499CCB9-FBC2-45A0-9543-7D136F66D0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3363" y="6710363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2" name="Freeform 192">
                <a:extLst>
                  <a:ext uri="{FF2B5EF4-FFF2-40B4-BE49-F238E27FC236}">
                    <a16:creationId xmlns:a16="http://schemas.microsoft.com/office/drawing/2014/main" id="{69CB6B21-0223-4769-86B9-F1DC1707F0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8113" y="6888163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F74511B3-5921-410D-937D-EF673ABD0BA7}"/>
                </a:ext>
              </a:extLst>
            </p:cNvPr>
            <p:cNvGrpSpPr/>
            <p:nvPr/>
          </p:nvGrpSpPr>
          <p:grpSpPr>
            <a:xfrm>
              <a:off x="17655579" y="6571456"/>
              <a:ext cx="334962" cy="646113"/>
              <a:chOff x="14506575" y="6264275"/>
              <a:chExt cx="334962" cy="646113"/>
            </a:xfrm>
            <a:grpFill/>
          </p:grpSpPr>
          <p:sp>
            <p:nvSpPr>
              <p:cNvPr id="193" name="Oval 193">
                <a:extLst>
                  <a:ext uri="{FF2B5EF4-FFF2-40B4-BE49-F238E27FC236}">
                    <a16:creationId xmlns:a16="http://schemas.microsoft.com/office/drawing/2014/main" id="{3A98148B-E9D1-4A8B-A68D-EF97C3FE2E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350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4" name="Freeform 194">
                <a:extLst>
                  <a:ext uri="{FF2B5EF4-FFF2-40B4-BE49-F238E27FC236}">
                    <a16:creationId xmlns:a16="http://schemas.microsoft.com/office/drawing/2014/main" id="{3D4EDF27-965E-430D-BE72-DEEFA33D82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06575" y="644842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161526A-0853-4A2B-BC9C-2DAA91C0982B}"/>
              </a:ext>
            </a:extLst>
          </p:cNvPr>
          <p:cNvGrpSpPr/>
          <p:nvPr/>
        </p:nvGrpSpPr>
        <p:grpSpPr>
          <a:xfrm>
            <a:off x="6395801" y="4861980"/>
            <a:ext cx="3578524" cy="3928551"/>
            <a:chOff x="6396633" y="4861719"/>
            <a:chExt cx="3578990" cy="3929063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B05DB738-FB12-40FB-A00E-271FA80FD3C9}"/>
                </a:ext>
              </a:extLst>
            </p:cNvPr>
            <p:cNvGrpSpPr/>
            <p:nvPr/>
          </p:nvGrpSpPr>
          <p:grpSpPr>
            <a:xfrm>
              <a:off x="8829654" y="5307806"/>
              <a:ext cx="334962" cy="3209926"/>
              <a:chOff x="5957888" y="5000625"/>
              <a:chExt cx="334962" cy="3209926"/>
            </a:xfrm>
            <a:solidFill>
              <a:schemeClr val="accent1"/>
            </a:solidFill>
          </p:grpSpPr>
          <p:sp>
            <p:nvSpPr>
              <p:cNvPr id="5" name="Oval 5">
                <a:extLst>
                  <a:ext uri="{FF2B5EF4-FFF2-40B4-BE49-F238E27FC236}">
                    <a16:creationId xmlns:a16="http://schemas.microsoft.com/office/drawing/2014/main" id="{80D7D407-16C5-44B2-9D23-626CC2E32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509F64E0-1FF3-4C92-B171-D353A9549D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7" name="Oval 7">
                <a:extLst>
                  <a:ext uri="{FF2B5EF4-FFF2-40B4-BE49-F238E27FC236}">
                    <a16:creationId xmlns:a16="http://schemas.microsoft.com/office/drawing/2014/main" id="{DEC103BE-9EF8-48D2-AEBB-CF08AF525D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01624D2C-8AFA-4593-9E43-521AF9DEE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9" name="Oval 9">
                <a:extLst>
                  <a:ext uri="{FF2B5EF4-FFF2-40B4-BE49-F238E27FC236}">
                    <a16:creationId xmlns:a16="http://schemas.microsoft.com/office/drawing/2014/main" id="{9E9D13C8-D9EC-4503-96C3-F3301E7EF6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406C8C77-BECC-47A8-AA1F-696F184C77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1" name="Oval 11">
                <a:extLst>
                  <a:ext uri="{FF2B5EF4-FFF2-40B4-BE49-F238E27FC236}">
                    <a16:creationId xmlns:a16="http://schemas.microsoft.com/office/drawing/2014/main" id="{939B7A9A-1AD7-4ACB-B9ED-049818A05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24D460DB-854A-46A4-A40A-436FF9B05F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00C28081-CCA2-4A2B-9235-F34AAE946FFE}"/>
                </a:ext>
              </a:extLst>
            </p:cNvPr>
            <p:cNvGrpSpPr/>
            <p:nvPr/>
          </p:nvGrpSpPr>
          <p:grpSpPr>
            <a:xfrm>
              <a:off x="9245476" y="4861719"/>
              <a:ext cx="314325" cy="3929063"/>
              <a:chOff x="6376988" y="4554538"/>
              <a:chExt cx="314325" cy="3929063"/>
            </a:xfrm>
            <a:solidFill>
              <a:schemeClr val="accent1"/>
            </a:solidFill>
          </p:grpSpPr>
          <p:sp>
            <p:nvSpPr>
              <p:cNvPr id="13" name="Oval 13">
                <a:extLst>
                  <a:ext uri="{FF2B5EF4-FFF2-40B4-BE49-F238E27FC236}">
                    <a16:creationId xmlns:a16="http://schemas.microsoft.com/office/drawing/2014/main" id="{10344CB3-D17C-4A9E-A960-9CFEF215A1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895D6D2E-D2EF-4063-8608-7309D592F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5" name="Oval 15">
                <a:extLst>
                  <a:ext uri="{FF2B5EF4-FFF2-40B4-BE49-F238E27FC236}">
                    <a16:creationId xmlns:a16="http://schemas.microsoft.com/office/drawing/2014/main" id="{85D5F926-FB00-4A41-8E0C-113DA28186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EE8A6EF-DCCF-41BD-B9D7-0BFC8477A2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7" name="Oval 17">
                <a:extLst>
                  <a:ext uri="{FF2B5EF4-FFF2-40B4-BE49-F238E27FC236}">
                    <a16:creationId xmlns:a16="http://schemas.microsoft.com/office/drawing/2014/main" id="{1378B238-15A9-4FC8-A5A4-F5474E691D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1FEB470C-5937-4CB8-8BD3-F23D769EE6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19" name="Oval 19">
                <a:extLst>
                  <a:ext uri="{FF2B5EF4-FFF2-40B4-BE49-F238E27FC236}">
                    <a16:creationId xmlns:a16="http://schemas.microsoft.com/office/drawing/2014/main" id="{F2DD7AB9-8594-4E2C-B237-40C463347D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FD27BE32-7A10-4BF2-A91E-7842F2228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1" name="Oval 21">
                <a:extLst>
                  <a:ext uri="{FF2B5EF4-FFF2-40B4-BE49-F238E27FC236}">
                    <a16:creationId xmlns:a16="http://schemas.microsoft.com/office/drawing/2014/main" id="{FD20F3A4-D2F7-4AC7-9298-CE79A6C1BF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8327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9AE92792-D621-4B97-AEB2-227B69991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80216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D6B1C371-41A3-4B85-A131-C82F134DF336}"/>
                </a:ext>
              </a:extLst>
            </p:cNvPr>
            <p:cNvGrpSpPr/>
            <p:nvPr/>
          </p:nvGrpSpPr>
          <p:grpSpPr>
            <a:xfrm>
              <a:off x="9640661" y="5307806"/>
              <a:ext cx="334962" cy="3209926"/>
              <a:chOff x="6775450" y="5000625"/>
              <a:chExt cx="334962" cy="3209926"/>
            </a:xfrm>
            <a:solidFill>
              <a:schemeClr val="accent1"/>
            </a:solidFill>
          </p:grpSpPr>
          <p:sp>
            <p:nvSpPr>
              <p:cNvPr id="23" name="Oval 23">
                <a:extLst>
                  <a:ext uri="{FF2B5EF4-FFF2-40B4-BE49-F238E27FC236}">
                    <a16:creationId xmlns:a16="http://schemas.microsoft.com/office/drawing/2014/main" id="{1732609B-5C47-43FA-A571-34721EF043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3875" y="5000625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3EA3FE09-F633-46E4-BFEC-363B86377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5450" y="5189538"/>
                <a:ext cx="334962" cy="460375"/>
              </a:xfrm>
              <a:custGeom>
                <a:avLst/>
                <a:gdLst>
                  <a:gd name="T0" fmla="*/ 47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" name="Oval 25">
                <a:extLst>
                  <a:ext uri="{FF2B5EF4-FFF2-40B4-BE49-F238E27FC236}">
                    <a16:creationId xmlns:a16="http://schemas.microsoft.com/office/drawing/2014/main" id="{458F3C0A-717B-4394-92E1-BBD8A8B3DD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3875" y="5854700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" name="Freeform 26">
                <a:extLst>
                  <a:ext uri="{FF2B5EF4-FFF2-40B4-BE49-F238E27FC236}">
                    <a16:creationId xmlns:a16="http://schemas.microsoft.com/office/drawing/2014/main" id="{167B165F-A943-4461-9DA8-15AEC238B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5450" y="6027738"/>
                <a:ext cx="334962" cy="482600"/>
              </a:xfrm>
              <a:custGeom>
                <a:avLst/>
                <a:gdLst>
                  <a:gd name="T0" fmla="*/ 47 w 64"/>
                  <a:gd name="T1" fmla="*/ 0 h 92"/>
                  <a:gd name="T2" fmla="*/ 46 w 64"/>
                  <a:gd name="T3" fmla="*/ 0 h 92"/>
                  <a:gd name="T4" fmla="*/ 16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" name="Oval 27">
                <a:extLst>
                  <a:ext uri="{FF2B5EF4-FFF2-40B4-BE49-F238E27FC236}">
                    <a16:creationId xmlns:a16="http://schemas.microsoft.com/office/drawing/2014/main" id="{3D4A88AB-888C-4EC8-9EEE-A2C05DA60B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3875" y="6710363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6D111E21-D3B9-42B2-8FD4-AEB4DB4A6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5450" y="6888163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9" name="Oval 29">
                <a:extLst>
                  <a:ext uri="{FF2B5EF4-FFF2-40B4-BE49-F238E27FC236}">
                    <a16:creationId xmlns:a16="http://schemas.microsoft.com/office/drawing/2014/main" id="{194D8C88-B67F-4AF9-95B8-D45D6D6148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3875" y="756602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30" name="Freeform 30">
                <a:extLst>
                  <a:ext uri="{FF2B5EF4-FFF2-40B4-BE49-F238E27FC236}">
                    <a16:creationId xmlns:a16="http://schemas.microsoft.com/office/drawing/2014/main" id="{EFBCBFBB-C46F-4EAA-8065-6ACCA4E8F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5450" y="7748588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492A948C-E9D4-47A7-B0D5-2286F4214AD9}"/>
                </a:ext>
              </a:extLst>
            </p:cNvPr>
            <p:cNvGrpSpPr/>
            <p:nvPr/>
          </p:nvGrpSpPr>
          <p:grpSpPr>
            <a:xfrm>
              <a:off x="8018647" y="5307806"/>
              <a:ext cx="334962" cy="3209926"/>
              <a:chOff x="5957888" y="5000625"/>
              <a:chExt cx="334962" cy="3209926"/>
            </a:xfrm>
            <a:solidFill>
              <a:schemeClr val="accent1"/>
            </a:solidFill>
          </p:grpSpPr>
          <p:sp>
            <p:nvSpPr>
              <p:cNvPr id="220" name="Oval 5">
                <a:extLst>
                  <a:ext uri="{FF2B5EF4-FFF2-40B4-BE49-F238E27FC236}">
                    <a16:creationId xmlns:a16="http://schemas.microsoft.com/office/drawing/2014/main" id="{D46756FF-B335-4FFE-B96A-F51D4B8E0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1" name="Freeform 6">
                <a:extLst>
                  <a:ext uri="{FF2B5EF4-FFF2-40B4-BE49-F238E27FC236}">
                    <a16:creationId xmlns:a16="http://schemas.microsoft.com/office/drawing/2014/main" id="{11E183CD-52BE-4EEB-92A6-F7C9E5B678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2" name="Oval 7">
                <a:extLst>
                  <a:ext uri="{FF2B5EF4-FFF2-40B4-BE49-F238E27FC236}">
                    <a16:creationId xmlns:a16="http://schemas.microsoft.com/office/drawing/2014/main" id="{D5C13236-FDC1-4EEF-B4F0-B961C13E8F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3" name="Freeform 8">
                <a:extLst>
                  <a:ext uri="{FF2B5EF4-FFF2-40B4-BE49-F238E27FC236}">
                    <a16:creationId xmlns:a16="http://schemas.microsoft.com/office/drawing/2014/main" id="{9632F480-08AB-4287-96F0-E64144424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4" name="Oval 9">
                <a:extLst>
                  <a:ext uri="{FF2B5EF4-FFF2-40B4-BE49-F238E27FC236}">
                    <a16:creationId xmlns:a16="http://schemas.microsoft.com/office/drawing/2014/main" id="{AFFAE3BC-667A-430E-B462-5B4507F741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5" name="Freeform 10">
                <a:extLst>
                  <a:ext uri="{FF2B5EF4-FFF2-40B4-BE49-F238E27FC236}">
                    <a16:creationId xmlns:a16="http://schemas.microsoft.com/office/drawing/2014/main" id="{F344BDB7-5B3C-4372-98F7-8986C843D0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6" name="Oval 11">
                <a:extLst>
                  <a:ext uri="{FF2B5EF4-FFF2-40B4-BE49-F238E27FC236}">
                    <a16:creationId xmlns:a16="http://schemas.microsoft.com/office/drawing/2014/main" id="{F19CEDD9-C5D7-4DFF-803F-DB02BCDCDB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27" name="Freeform 12">
                <a:extLst>
                  <a:ext uri="{FF2B5EF4-FFF2-40B4-BE49-F238E27FC236}">
                    <a16:creationId xmlns:a16="http://schemas.microsoft.com/office/drawing/2014/main" id="{0F2653B6-A911-425E-B856-8A12466B13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AB6CF57B-8BF5-4FA2-9AC3-DD85F9EA10FD}"/>
                </a:ext>
              </a:extLst>
            </p:cNvPr>
            <p:cNvGrpSpPr/>
            <p:nvPr/>
          </p:nvGrpSpPr>
          <p:grpSpPr>
            <a:xfrm>
              <a:off x="8434469" y="4861719"/>
              <a:ext cx="314325" cy="3929063"/>
              <a:chOff x="6376988" y="4554538"/>
              <a:chExt cx="314325" cy="3929063"/>
            </a:xfrm>
            <a:solidFill>
              <a:schemeClr val="accent1"/>
            </a:solidFill>
          </p:grpSpPr>
          <p:sp>
            <p:nvSpPr>
              <p:cNvPr id="229" name="Oval 13">
                <a:extLst>
                  <a:ext uri="{FF2B5EF4-FFF2-40B4-BE49-F238E27FC236}">
                    <a16:creationId xmlns:a16="http://schemas.microsoft.com/office/drawing/2014/main" id="{C1E7BCA3-A348-4245-97D1-1AB4DB48F0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0" name="Freeform 14">
                <a:extLst>
                  <a:ext uri="{FF2B5EF4-FFF2-40B4-BE49-F238E27FC236}">
                    <a16:creationId xmlns:a16="http://schemas.microsoft.com/office/drawing/2014/main" id="{87D07973-D9A0-4E63-A89D-0B644A3D90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1" name="Oval 15">
                <a:extLst>
                  <a:ext uri="{FF2B5EF4-FFF2-40B4-BE49-F238E27FC236}">
                    <a16:creationId xmlns:a16="http://schemas.microsoft.com/office/drawing/2014/main" id="{24FC6FAA-748E-454D-8C93-834919BA6B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2" name="Freeform 16">
                <a:extLst>
                  <a:ext uri="{FF2B5EF4-FFF2-40B4-BE49-F238E27FC236}">
                    <a16:creationId xmlns:a16="http://schemas.microsoft.com/office/drawing/2014/main" id="{22C3682B-E4B8-4C74-AED7-A9AB30C282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3" name="Oval 17">
                <a:extLst>
                  <a:ext uri="{FF2B5EF4-FFF2-40B4-BE49-F238E27FC236}">
                    <a16:creationId xmlns:a16="http://schemas.microsoft.com/office/drawing/2014/main" id="{C911F67D-DDBD-4900-B733-1CCD08A01B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4" name="Freeform 18">
                <a:extLst>
                  <a:ext uri="{FF2B5EF4-FFF2-40B4-BE49-F238E27FC236}">
                    <a16:creationId xmlns:a16="http://schemas.microsoft.com/office/drawing/2014/main" id="{285C6807-EB30-4ABF-9829-F6D6DC2841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5" name="Oval 19">
                <a:extLst>
                  <a:ext uri="{FF2B5EF4-FFF2-40B4-BE49-F238E27FC236}">
                    <a16:creationId xmlns:a16="http://schemas.microsoft.com/office/drawing/2014/main" id="{318F8CAB-A77F-41FF-BC07-9D149F00FE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6" name="Freeform 20">
                <a:extLst>
                  <a:ext uri="{FF2B5EF4-FFF2-40B4-BE49-F238E27FC236}">
                    <a16:creationId xmlns:a16="http://schemas.microsoft.com/office/drawing/2014/main" id="{78452E77-4B0C-495D-9C7C-AF21423E3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7" name="Oval 21">
                <a:extLst>
                  <a:ext uri="{FF2B5EF4-FFF2-40B4-BE49-F238E27FC236}">
                    <a16:creationId xmlns:a16="http://schemas.microsoft.com/office/drawing/2014/main" id="{6CC7FE2A-84B8-4BD7-8C6E-33D268BA01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8327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38" name="Freeform 22">
                <a:extLst>
                  <a:ext uri="{FF2B5EF4-FFF2-40B4-BE49-F238E27FC236}">
                    <a16:creationId xmlns:a16="http://schemas.microsoft.com/office/drawing/2014/main" id="{73479BAB-D50F-46FD-9E57-0994433AD0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80216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18186D26-36F9-42A3-9E7E-1C53985F0910}"/>
                </a:ext>
              </a:extLst>
            </p:cNvPr>
            <p:cNvGrpSpPr/>
            <p:nvPr/>
          </p:nvGrpSpPr>
          <p:grpSpPr>
            <a:xfrm>
              <a:off x="7207640" y="5307806"/>
              <a:ext cx="334962" cy="3209926"/>
              <a:chOff x="5957888" y="5000625"/>
              <a:chExt cx="334962" cy="3209926"/>
            </a:xfrm>
            <a:solidFill>
              <a:schemeClr val="accent1"/>
            </a:solidFill>
          </p:grpSpPr>
          <p:sp>
            <p:nvSpPr>
              <p:cNvPr id="240" name="Oval 5">
                <a:extLst>
                  <a:ext uri="{FF2B5EF4-FFF2-40B4-BE49-F238E27FC236}">
                    <a16:creationId xmlns:a16="http://schemas.microsoft.com/office/drawing/2014/main" id="{74D91D97-4FD9-4202-8B11-9F3F252978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9288F7A2-0463-4812-BE6B-66934730D4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2" name="Oval 7">
                <a:extLst>
                  <a:ext uri="{FF2B5EF4-FFF2-40B4-BE49-F238E27FC236}">
                    <a16:creationId xmlns:a16="http://schemas.microsoft.com/office/drawing/2014/main" id="{8598D1DB-92F4-4F17-9E7B-1E4157F677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9FDA34D5-0397-4309-8AFC-CFC664690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4" name="Oval 9">
                <a:extLst>
                  <a:ext uri="{FF2B5EF4-FFF2-40B4-BE49-F238E27FC236}">
                    <a16:creationId xmlns:a16="http://schemas.microsoft.com/office/drawing/2014/main" id="{935A246E-B14F-4C82-BB71-B9AD76766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5" name="Freeform 10">
                <a:extLst>
                  <a:ext uri="{FF2B5EF4-FFF2-40B4-BE49-F238E27FC236}">
                    <a16:creationId xmlns:a16="http://schemas.microsoft.com/office/drawing/2014/main" id="{347512F4-4CAE-4700-984C-C8B3110B80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6" name="Oval 11">
                <a:extLst>
                  <a:ext uri="{FF2B5EF4-FFF2-40B4-BE49-F238E27FC236}">
                    <a16:creationId xmlns:a16="http://schemas.microsoft.com/office/drawing/2014/main" id="{9D662E84-1504-4BC8-B2D4-9C16987E9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CA8761F2-F674-4315-A5A1-2F398C44A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131A9999-F191-4775-A438-7A13AC79AE77}"/>
                </a:ext>
              </a:extLst>
            </p:cNvPr>
            <p:cNvGrpSpPr/>
            <p:nvPr/>
          </p:nvGrpSpPr>
          <p:grpSpPr>
            <a:xfrm>
              <a:off x="7623462" y="4861719"/>
              <a:ext cx="314325" cy="3929063"/>
              <a:chOff x="6376988" y="4554538"/>
              <a:chExt cx="314325" cy="3929063"/>
            </a:xfrm>
            <a:solidFill>
              <a:schemeClr val="accent1"/>
            </a:solidFill>
          </p:grpSpPr>
          <p:sp>
            <p:nvSpPr>
              <p:cNvPr id="249" name="Oval 13">
                <a:extLst>
                  <a:ext uri="{FF2B5EF4-FFF2-40B4-BE49-F238E27FC236}">
                    <a16:creationId xmlns:a16="http://schemas.microsoft.com/office/drawing/2014/main" id="{E2E467D8-4F4C-4645-9433-25816CAC28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0" name="Freeform 14">
                <a:extLst>
                  <a:ext uri="{FF2B5EF4-FFF2-40B4-BE49-F238E27FC236}">
                    <a16:creationId xmlns:a16="http://schemas.microsoft.com/office/drawing/2014/main" id="{785F6B3C-9B94-48F9-8986-2EB515F57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1" name="Oval 15">
                <a:extLst>
                  <a:ext uri="{FF2B5EF4-FFF2-40B4-BE49-F238E27FC236}">
                    <a16:creationId xmlns:a16="http://schemas.microsoft.com/office/drawing/2014/main" id="{4238516C-1371-46C0-AE9D-972A04D810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2" name="Freeform 16">
                <a:extLst>
                  <a:ext uri="{FF2B5EF4-FFF2-40B4-BE49-F238E27FC236}">
                    <a16:creationId xmlns:a16="http://schemas.microsoft.com/office/drawing/2014/main" id="{C237BF78-A035-4866-B4AE-C0635074C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3" name="Oval 17">
                <a:extLst>
                  <a:ext uri="{FF2B5EF4-FFF2-40B4-BE49-F238E27FC236}">
                    <a16:creationId xmlns:a16="http://schemas.microsoft.com/office/drawing/2014/main" id="{075A2C3E-0050-4C19-A0F1-B12DEBE84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4" name="Freeform 18">
                <a:extLst>
                  <a:ext uri="{FF2B5EF4-FFF2-40B4-BE49-F238E27FC236}">
                    <a16:creationId xmlns:a16="http://schemas.microsoft.com/office/drawing/2014/main" id="{8FD16BF6-8674-400E-AA5E-15B361C01E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5" name="Oval 19">
                <a:extLst>
                  <a:ext uri="{FF2B5EF4-FFF2-40B4-BE49-F238E27FC236}">
                    <a16:creationId xmlns:a16="http://schemas.microsoft.com/office/drawing/2014/main" id="{CB0AD955-7DF5-43BD-B7A7-A4023DF38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6" name="Freeform 20">
                <a:extLst>
                  <a:ext uri="{FF2B5EF4-FFF2-40B4-BE49-F238E27FC236}">
                    <a16:creationId xmlns:a16="http://schemas.microsoft.com/office/drawing/2014/main" id="{E3F7DA11-72C7-4ECA-975F-7DFCC3ACC2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7" name="Oval 21">
                <a:extLst>
                  <a:ext uri="{FF2B5EF4-FFF2-40B4-BE49-F238E27FC236}">
                    <a16:creationId xmlns:a16="http://schemas.microsoft.com/office/drawing/2014/main" id="{A5B3381D-9BDA-4167-9F7D-25C47EDECA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8327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58" name="Freeform 22">
                <a:extLst>
                  <a:ext uri="{FF2B5EF4-FFF2-40B4-BE49-F238E27FC236}">
                    <a16:creationId xmlns:a16="http://schemas.microsoft.com/office/drawing/2014/main" id="{2D4D8CA0-8FBA-4BD4-A8F0-C5BB1C46E6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80216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FBBC83AA-3A79-4899-920A-EE3FDAA521B1}"/>
                </a:ext>
              </a:extLst>
            </p:cNvPr>
            <p:cNvGrpSpPr/>
            <p:nvPr/>
          </p:nvGrpSpPr>
          <p:grpSpPr>
            <a:xfrm>
              <a:off x="6396633" y="5307806"/>
              <a:ext cx="334962" cy="3209926"/>
              <a:chOff x="5957888" y="5000625"/>
              <a:chExt cx="334962" cy="3209926"/>
            </a:xfrm>
            <a:solidFill>
              <a:schemeClr val="accent1"/>
            </a:solidFill>
          </p:grpSpPr>
          <p:sp>
            <p:nvSpPr>
              <p:cNvPr id="260" name="Oval 5">
                <a:extLst>
                  <a:ext uri="{FF2B5EF4-FFF2-40B4-BE49-F238E27FC236}">
                    <a16:creationId xmlns:a16="http://schemas.microsoft.com/office/drawing/2014/main" id="{D4F6F4D0-0120-4E4A-9E47-C372A6725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1" name="Freeform 6">
                <a:extLst>
                  <a:ext uri="{FF2B5EF4-FFF2-40B4-BE49-F238E27FC236}">
                    <a16:creationId xmlns:a16="http://schemas.microsoft.com/office/drawing/2014/main" id="{422DC569-6156-441E-9B89-B42213ABB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2" name="Oval 7">
                <a:extLst>
                  <a:ext uri="{FF2B5EF4-FFF2-40B4-BE49-F238E27FC236}">
                    <a16:creationId xmlns:a16="http://schemas.microsoft.com/office/drawing/2014/main" id="{FC53A8CB-4BF2-4A96-8112-063E70B70D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3" name="Freeform 8">
                <a:extLst>
                  <a:ext uri="{FF2B5EF4-FFF2-40B4-BE49-F238E27FC236}">
                    <a16:creationId xmlns:a16="http://schemas.microsoft.com/office/drawing/2014/main" id="{8B77B6CB-2508-45CC-83F1-E5A7E5845A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4" name="Oval 9">
                <a:extLst>
                  <a:ext uri="{FF2B5EF4-FFF2-40B4-BE49-F238E27FC236}">
                    <a16:creationId xmlns:a16="http://schemas.microsoft.com/office/drawing/2014/main" id="{1A8F622D-085E-4956-A0AC-145CF77487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5" name="Freeform 10">
                <a:extLst>
                  <a:ext uri="{FF2B5EF4-FFF2-40B4-BE49-F238E27FC236}">
                    <a16:creationId xmlns:a16="http://schemas.microsoft.com/office/drawing/2014/main" id="{0C595980-6554-4B4A-BA6E-FDE903F143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6" name="Oval 11">
                <a:extLst>
                  <a:ext uri="{FF2B5EF4-FFF2-40B4-BE49-F238E27FC236}">
                    <a16:creationId xmlns:a16="http://schemas.microsoft.com/office/drawing/2014/main" id="{29DC8C01-095F-4DA9-8520-24174B5CF1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67" name="Freeform 12">
                <a:extLst>
                  <a:ext uri="{FF2B5EF4-FFF2-40B4-BE49-F238E27FC236}">
                    <a16:creationId xmlns:a16="http://schemas.microsoft.com/office/drawing/2014/main" id="{8A5AF1F5-52F0-4853-B8DE-5E59F98417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286A0865-623E-42DC-B3B6-5660CBA4FACE}"/>
                </a:ext>
              </a:extLst>
            </p:cNvPr>
            <p:cNvGrpSpPr/>
            <p:nvPr/>
          </p:nvGrpSpPr>
          <p:grpSpPr>
            <a:xfrm>
              <a:off x="6812455" y="4861719"/>
              <a:ext cx="314325" cy="3929063"/>
              <a:chOff x="6376988" y="4554538"/>
              <a:chExt cx="314325" cy="3929063"/>
            </a:xfrm>
            <a:solidFill>
              <a:schemeClr val="accent1"/>
            </a:solidFill>
          </p:grpSpPr>
          <p:sp>
            <p:nvSpPr>
              <p:cNvPr id="269" name="Oval 13">
                <a:extLst>
                  <a:ext uri="{FF2B5EF4-FFF2-40B4-BE49-F238E27FC236}">
                    <a16:creationId xmlns:a16="http://schemas.microsoft.com/office/drawing/2014/main" id="{71140C51-4C36-448A-AABE-78C8A7C117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0" name="Freeform 14">
                <a:extLst>
                  <a:ext uri="{FF2B5EF4-FFF2-40B4-BE49-F238E27FC236}">
                    <a16:creationId xmlns:a16="http://schemas.microsoft.com/office/drawing/2014/main" id="{56336476-5972-4764-9EE5-035C17CA51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1" name="Oval 15">
                <a:extLst>
                  <a:ext uri="{FF2B5EF4-FFF2-40B4-BE49-F238E27FC236}">
                    <a16:creationId xmlns:a16="http://schemas.microsoft.com/office/drawing/2014/main" id="{5AF9CE00-5203-42C0-808A-434D07FCFA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2" name="Freeform 16">
                <a:extLst>
                  <a:ext uri="{FF2B5EF4-FFF2-40B4-BE49-F238E27FC236}">
                    <a16:creationId xmlns:a16="http://schemas.microsoft.com/office/drawing/2014/main" id="{B5ACCD07-5EAD-46D0-B121-5A49C9BF1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3" name="Oval 17">
                <a:extLst>
                  <a:ext uri="{FF2B5EF4-FFF2-40B4-BE49-F238E27FC236}">
                    <a16:creationId xmlns:a16="http://schemas.microsoft.com/office/drawing/2014/main" id="{B179E193-989D-4A34-BB05-529D32FBE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4" name="Freeform 18">
                <a:extLst>
                  <a:ext uri="{FF2B5EF4-FFF2-40B4-BE49-F238E27FC236}">
                    <a16:creationId xmlns:a16="http://schemas.microsoft.com/office/drawing/2014/main" id="{C3487118-922F-4073-81ED-DC011E23E7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5" name="Oval 19">
                <a:extLst>
                  <a:ext uri="{FF2B5EF4-FFF2-40B4-BE49-F238E27FC236}">
                    <a16:creationId xmlns:a16="http://schemas.microsoft.com/office/drawing/2014/main" id="{5B7C4E6D-EEAD-4805-9C24-A2E2972FAF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6" name="Freeform 20">
                <a:extLst>
                  <a:ext uri="{FF2B5EF4-FFF2-40B4-BE49-F238E27FC236}">
                    <a16:creationId xmlns:a16="http://schemas.microsoft.com/office/drawing/2014/main" id="{FBD4E23D-2329-4008-9BC8-EB80920ABE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7" name="Oval 21">
                <a:extLst>
                  <a:ext uri="{FF2B5EF4-FFF2-40B4-BE49-F238E27FC236}">
                    <a16:creationId xmlns:a16="http://schemas.microsoft.com/office/drawing/2014/main" id="{1A9A27AF-7002-474D-A547-916A087F0C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8327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  <p:sp>
            <p:nvSpPr>
              <p:cNvPr id="278" name="Freeform 22">
                <a:extLst>
                  <a:ext uri="{FF2B5EF4-FFF2-40B4-BE49-F238E27FC236}">
                    <a16:creationId xmlns:a16="http://schemas.microsoft.com/office/drawing/2014/main" id="{F69085BD-AF47-4BC4-A005-11DEEAB2F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80216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457154"/>
                <a:endParaRPr lang="en-US">
                  <a:solidFill>
                    <a:srgbClr val="272E3A"/>
                  </a:solidFill>
                  <a:latin typeface="Open Sans Light"/>
                </a:endParaRPr>
              </a:p>
            </p:txBody>
          </p:sp>
        </p:grpSp>
      </p:grpSp>
      <p:grpSp>
        <p:nvGrpSpPr>
          <p:cNvPr id="291" name="Group 290">
            <a:extLst>
              <a:ext uri="{FF2B5EF4-FFF2-40B4-BE49-F238E27FC236}">
                <a16:creationId xmlns:a16="http://schemas.microsoft.com/office/drawing/2014/main" id="{051F4E5C-4C69-46B3-BE77-2F7880B127B9}"/>
              </a:ext>
            </a:extLst>
          </p:cNvPr>
          <p:cNvGrpSpPr/>
          <p:nvPr/>
        </p:nvGrpSpPr>
        <p:grpSpPr>
          <a:xfrm>
            <a:off x="18940473" y="5887847"/>
            <a:ext cx="2842445" cy="1599722"/>
            <a:chOff x="19663443" y="8424039"/>
            <a:chExt cx="2842815" cy="1599930"/>
          </a:xfrm>
        </p:grpSpPr>
        <p:sp>
          <p:nvSpPr>
            <p:cNvPr id="292" name="TextBox 291">
              <a:extLst>
                <a:ext uri="{FF2B5EF4-FFF2-40B4-BE49-F238E27FC236}">
                  <a16:creationId xmlns:a16="http://schemas.microsoft.com/office/drawing/2014/main" id="{85511CE0-5F4F-400C-B41C-938D808B2AF4}"/>
                </a:ext>
              </a:extLst>
            </p:cNvPr>
            <p:cNvSpPr txBox="1"/>
            <p:nvPr/>
          </p:nvSpPr>
          <p:spPr>
            <a:xfrm>
              <a:off x="19663443" y="8827501"/>
              <a:ext cx="2842815" cy="923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5399">
                  <a:solidFill>
                    <a:srgbClr val="EF9527"/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30,000</a:t>
              </a:r>
              <a:r>
                <a:rPr lang="en-US" sz="4000">
                  <a:solidFill>
                    <a:srgbClr val="EF9527"/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$</a:t>
              </a:r>
              <a:endParaRPr lang="en-US" sz="5399">
                <a:solidFill>
                  <a:srgbClr val="EF9527"/>
                </a:solidFill>
                <a:ea typeface="Open Sans Bold" panose="020B0806030504020204" pitchFamily="34" charset="0"/>
                <a:cs typeface="Open Sans Bold" panose="020B0806030504020204" pitchFamily="34" charset="0"/>
              </a:endParaRPr>
            </a:p>
          </p:txBody>
        </p:sp>
        <p:sp>
          <p:nvSpPr>
            <p:cNvPr id="293" name="TextBox 292">
              <a:extLst>
                <a:ext uri="{FF2B5EF4-FFF2-40B4-BE49-F238E27FC236}">
                  <a16:creationId xmlns:a16="http://schemas.microsoft.com/office/drawing/2014/main" id="{837A498C-9410-4D8A-8DD9-BC3BE67D7F91}"/>
                </a:ext>
              </a:extLst>
            </p:cNvPr>
            <p:cNvSpPr txBox="1"/>
            <p:nvPr/>
          </p:nvSpPr>
          <p:spPr>
            <a:xfrm>
              <a:off x="19663443" y="9562244"/>
              <a:ext cx="1688503" cy="461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2400">
                  <a:solidFill>
                    <a:srgbClr val="EF9527"/>
                  </a:solidFill>
                </a:rPr>
                <a:t>Per 2 year</a:t>
              </a: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7EF0ACC4-C238-44AE-B134-ABB6AAB0B48C}"/>
                </a:ext>
              </a:extLst>
            </p:cNvPr>
            <p:cNvSpPr/>
            <p:nvPr/>
          </p:nvSpPr>
          <p:spPr>
            <a:xfrm>
              <a:off x="19663443" y="8424039"/>
              <a:ext cx="1019964" cy="4617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154"/>
              <a:r>
                <a:rPr lang="en-US" sz="2400" dirty="0">
                  <a:solidFill>
                    <a:srgbClr val="EF9527"/>
                  </a:solidFill>
                </a:rPr>
                <a:t>Profit</a:t>
              </a:r>
            </a:p>
          </p:txBody>
        </p:sp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5ADBA3E5-5000-4668-83E5-FBEA4E3B6834}"/>
              </a:ext>
            </a:extLst>
          </p:cNvPr>
          <p:cNvGrpSpPr/>
          <p:nvPr/>
        </p:nvGrpSpPr>
        <p:grpSpPr>
          <a:xfrm>
            <a:off x="1676374" y="5417861"/>
            <a:ext cx="2845651" cy="1599722"/>
            <a:chOff x="12212150" y="8354099"/>
            <a:chExt cx="2846021" cy="1599930"/>
          </a:xfrm>
        </p:grpSpPr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B87C87DE-F5D9-4E6A-8CA5-A56449501B1C}"/>
                </a:ext>
              </a:extLst>
            </p:cNvPr>
            <p:cNvSpPr txBox="1"/>
            <p:nvPr/>
          </p:nvSpPr>
          <p:spPr>
            <a:xfrm>
              <a:off x="12212150" y="8757561"/>
              <a:ext cx="2846021" cy="923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5399" dirty="0">
                  <a:solidFill>
                    <a:srgbClr val="2686A7"/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20,000</a:t>
              </a:r>
              <a:r>
                <a:rPr lang="en-US" sz="4000" dirty="0">
                  <a:solidFill>
                    <a:srgbClr val="2686A7"/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$</a:t>
              </a:r>
              <a:endParaRPr lang="en-US" sz="5399" dirty="0">
                <a:solidFill>
                  <a:srgbClr val="2686A7"/>
                </a:solidFill>
                <a:ea typeface="Open Sans Bold" panose="020B0806030504020204" pitchFamily="34" charset="0"/>
                <a:cs typeface="Open Sans Bold" panose="020B0806030504020204" pitchFamily="34" charset="0"/>
              </a:endParaRPr>
            </a:p>
          </p:txBody>
        </p:sp>
        <p:sp>
          <p:nvSpPr>
            <p:cNvPr id="284" name="TextBox 283">
              <a:extLst>
                <a:ext uri="{FF2B5EF4-FFF2-40B4-BE49-F238E27FC236}">
                  <a16:creationId xmlns:a16="http://schemas.microsoft.com/office/drawing/2014/main" id="{12E946AE-E829-451B-84C3-52072F37B0A4}"/>
                </a:ext>
              </a:extLst>
            </p:cNvPr>
            <p:cNvSpPr txBox="1"/>
            <p:nvPr/>
          </p:nvSpPr>
          <p:spPr>
            <a:xfrm>
              <a:off x="12212150" y="9492304"/>
              <a:ext cx="1339002" cy="461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2400">
                  <a:solidFill>
                    <a:srgbClr val="2686A7"/>
                  </a:solidFill>
                </a:rPr>
                <a:t>Per day</a:t>
              </a:r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3F5728E2-6C75-4967-B6C6-D200A377040B}"/>
                </a:ext>
              </a:extLst>
            </p:cNvPr>
            <p:cNvSpPr/>
            <p:nvPr/>
          </p:nvSpPr>
          <p:spPr>
            <a:xfrm>
              <a:off x="12212150" y="8354099"/>
              <a:ext cx="1019964" cy="4617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154"/>
              <a:r>
                <a:rPr lang="en-US" sz="2400">
                  <a:solidFill>
                    <a:srgbClr val="2686A7"/>
                  </a:solidFill>
                </a:rPr>
                <a:t>Profit</a:t>
              </a:r>
            </a:p>
          </p:txBody>
        </p:sp>
      </p:grpSp>
      <p:grpSp>
        <p:nvGrpSpPr>
          <p:cNvPr id="309" name="Group 308">
            <a:extLst>
              <a:ext uri="{FF2B5EF4-FFF2-40B4-BE49-F238E27FC236}">
                <a16:creationId xmlns:a16="http://schemas.microsoft.com/office/drawing/2014/main" id="{AE11B35C-499C-4AF7-82D4-AFD2C954113B}"/>
              </a:ext>
            </a:extLst>
          </p:cNvPr>
          <p:cNvGrpSpPr/>
          <p:nvPr/>
        </p:nvGrpSpPr>
        <p:grpSpPr>
          <a:xfrm>
            <a:off x="10716355" y="9617398"/>
            <a:ext cx="2845651" cy="1599722"/>
            <a:chOff x="12212150" y="8354099"/>
            <a:chExt cx="2846021" cy="1599930"/>
          </a:xfrm>
        </p:grpSpPr>
        <p:sp>
          <p:nvSpPr>
            <p:cNvPr id="310" name="TextBox 309">
              <a:extLst>
                <a:ext uri="{FF2B5EF4-FFF2-40B4-BE49-F238E27FC236}">
                  <a16:creationId xmlns:a16="http://schemas.microsoft.com/office/drawing/2014/main" id="{27518582-1FF5-4714-858B-78A56770F992}"/>
                </a:ext>
              </a:extLst>
            </p:cNvPr>
            <p:cNvSpPr txBox="1"/>
            <p:nvPr/>
          </p:nvSpPr>
          <p:spPr>
            <a:xfrm>
              <a:off x="12212150" y="8757561"/>
              <a:ext cx="2846021" cy="923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5399" dirty="0">
                  <a:solidFill>
                    <a:srgbClr val="54BE71"/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20,000</a:t>
              </a:r>
              <a:r>
                <a:rPr lang="en-US" sz="4000" dirty="0">
                  <a:solidFill>
                    <a:srgbClr val="54BE71"/>
                  </a:solidFill>
                  <a:ea typeface="Open Sans Bold" panose="020B0806030504020204" pitchFamily="34" charset="0"/>
                  <a:cs typeface="Open Sans Bold" panose="020B0806030504020204" pitchFamily="34" charset="0"/>
                </a:rPr>
                <a:t>$</a:t>
              </a:r>
              <a:endParaRPr lang="en-US" sz="5399" dirty="0">
                <a:solidFill>
                  <a:srgbClr val="54BE71"/>
                </a:solidFill>
                <a:ea typeface="Open Sans Bold" panose="020B0806030504020204" pitchFamily="34" charset="0"/>
                <a:cs typeface="Open Sans Bold" panose="020B0806030504020204" pitchFamily="34" charset="0"/>
              </a:endParaRPr>
            </a:p>
          </p:txBody>
        </p:sp>
        <p:sp>
          <p:nvSpPr>
            <p:cNvPr id="311" name="TextBox 310">
              <a:extLst>
                <a:ext uri="{FF2B5EF4-FFF2-40B4-BE49-F238E27FC236}">
                  <a16:creationId xmlns:a16="http://schemas.microsoft.com/office/drawing/2014/main" id="{4F555E6A-3FBE-434A-845C-3CFCB856AA72}"/>
                </a:ext>
              </a:extLst>
            </p:cNvPr>
            <p:cNvSpPr txBox="1"/>
            <p:nvPr/>
          </p:nvSpPr>
          <p:spPr>
            <a:xfrm>
              <a:off x="12212150" y="9492304"/>
              <a:ext cx="1339002" cy="461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54"/>
              <a:r>
                <a:rPr lang="en-US" sz="2400" dirty="0">
                  <a:solidFill>
                    <a:srgbClr val="54BE71"/>
                  </a:solidFill>
                </a:rPr>
                <a:t>Per day</a:t>
              </a:r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E471FD68-6DA2-48C5-BBC3-8F601B88042E}"/>
                </a:ext>
              </a:extLst>
            </p:cNvPr>
            <p:cNvSpPr/>
            <p:nvPr/>
          </p:nvSpPr>
          <p:spPr>
            <a:xfrm>
              <a:off x="12212150" y="8354099"/>
              <a:ext cx="1019964" cy="4617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154"/>
              <a:r>
                <a:rPr lang="en-US" sz="2400">
                  <a:solidFill>
                    <a:srgbClr val="54BE71"/>
                  </a:solidFill>
                </a:rPr>
                <a:t>Profit</a:t>
              </a:r>
            </a:p>
          </p:txBody>
        </p:sp>
      </p:grpSp>
      <p:sp>
        <p:nvSpPr>
          <p:cNvPr id="197" name="Title 196">
            <a:extLst>
              <a:ext uri="{FF2B5EF4-FFF2-40B4-BE49-F238E27FC236}">
                <a16:creationId xmlns:a16="http://schemas.microsoft.com/office/drawing/2014/main" id="{2F792248-656D-4222-8425-7008BFBE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solidFill>
                  <a:srgbClr val="272E3A">
                    <a:lumMod val="90000"/>
                    <a:lumOff val="10000"/>
                  </a:srgbClr>
                </a:solidFill>
              </a:rPr>
              <a:t>YOUR AWESOME TITLE HERE </a:t>
            </a:r>
            <a:br>
              <a:rPr lang="en-US" sz="6000" dirty="0">
                <a:solidFill>
                  <a:srgbClr val="272E3A">
                    <a:lumMod val="90000"/>
                    <a:lumOff val="10000"/>
                  </a:srgbClr>
                </a:solidFill>
              </a:rPr>
            </a:b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990899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Stock price graph</a:t>
            </a:r>
          </a:p>
        </p:txBody>
      </p:sp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448291446"/>
              </p:ext>
            </p:extLst>
          </p:nvPr>
        </p:nvGraphicFramePr>
        <p:xfrm>
          <a:off x="1828800" y="2969569"/>
          <a:ext cx="20726400" cy="93070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470520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Freeform: Shape 507">
            <a:extLst>
              <a:ext uri="{FF2B5EF4-FFF2-40B4-BE49-F238E27FC236}">
                <a16:creationId xmlns:a16="http://schemas.microsoft.com/office/drawing/2014/main" id="{A3F5D191-F4AD-42A9-A636-AC46171F5EA1}"/>
              </a:ext>
            </a:extLst>
          </p:cNvPr>
          <p:cNvSpPr/>
          <p:nvPr/>
        </p:nvSpPr>
        <p:spPr>
          <a:xfrm>
            <a:off x="5617680" y="3795044"/>
            <a:ext cx="1525629" cy="4972916"/>
          </a:xfrm>
          <a:custGeom>
            <a:avLst/>
            <a:gdLst>
              <a:gd name="connsiteX0" fmla="*/ 761990 w 1525651"/>
              <a:gd name="connsiteY0" fmla="*/ 0 h 4972988"/>
              <a:gd name="connsiteX1" fmla="*/ 0 w 1525651"/>
              <a:gd name="connsiteY1" fmla="*/ 434468 h 4972988"/>
              <a:gd name="connsiteX2" fmla="*/ 0 w 1525651"/>
              <a:gd name="connsiteY2" fmla="*/ 4972989 h 4972988"/>
              <a:gd name="connsiteX3" fmla="*/ 1525652 w 1525651"/>
              <a:gd name="connsiteY3" fmla="*/ 4972989 h 4972988"/>
              <a:gd name="connsiteX4" fmla="*/ 1525652 w 1525651"/>
              <a:gd name="connsiteY4" fmla="*/ 434468 h 4972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5651" h="4972988">
                <a:moveTo>
                  <a:pt x="761990" y="0"/>
                </a:moveTo>
                <a:lnTo>
                  <a:pt x="0" y="434468"/>
                </a:lnTo>
                <a:lnTo>
                  <a:pt x="0" y="4972989"/>
                </a:lnTo>
                <a:lnTo>
                  <a:pt x="1525652" y="4972989"/>
                </a:lnTo>
                <a:lnTo>
                  <a:pt x="1525652" y="434468"/>
                </a:lnTo>
                <a:close/>
              </a:path>
            </a:pathLst>
          </a:custGeom>
          <a:solidFill>
            <a:srgbClr val="2A9D8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09" name="Freeform: Shape 508">
            <a:extLst>
              <a:ext uri="{FF2B5EF4-FFF2-40B4-BE49-F238E27FC236}">
                <a16:creationId xmlns:a16="http://schemas.microsoft.com/office/drawing/2014/main" id="{72DC9548-BF00-4E5E-B2C4-026F2B291F4B}"/>
              </a:ext>
            </a:extLst>
          </p:cNvPr>
          <p:cNvSpPr/>
          <p:nvPr/>
        </p:nvSpPr>
        <p:spPr>
          <a:xfrm>
            <a:off x="9054942" y="2616985"/>
            <a:ext cx="1527300" cy="6150976"/>
          </a:xfrm>
          <a:custGeom>
            <a:avLst/>
            <a:gdLst>
              <a:gd name="connsiteX0" fmla="*/ 763661 w 1527322"/>
              <a:gd name="connsiteY0" fmla="*/ 0 h 6151065"/>
              <a:gd name="connsiteX1" fmla="*/ 0 w 1527322"/>
              <a:gd name="connsiteY1" fmla="*/ 436139 h 6151065"/>
              <a:gd name="connsiteX2" fmla="*/ 0 w 1527322"/>
              <a:gd name="connsiteY2" fmla="*/ 6151066 h 6151065"/>
              <a:gd name="connsiteX3" fmla="*/ 1527322 w 1527322"/>
              <a:gd name="connsiteY3" fmla="*/ 6151066 h 6151065"/>
              <a:gd name="connsiteX4" fmla="*/ 1527322 w 1527322"/>
              <a:gd name="connsiteY4" fmla="*/ 436139 h 615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7322" h="6151065">
                <a:moveTo>
                  <a:pt x="763661" y="0"/>
                </a:moveTo>
                <a:lnTo>
                  <a:pt x="0" y="436139"/>
                </a:lnTo>
                <a:lnTo>
                  <a:pt x="0" y="6151066"/>
                </a:lnTo>
                <a:lnTo>
                  <a:pt x="1527322" y="6151066"/>
                </a:lnTo>
                <a:lnTo>
                  <a:pt x="1527322" y="436139"/>
                </a:lnTo>
                <a:close/>
              </a:path>
            </a:pathLst>
          </a:custGeom>
          <a:solidFill>
            <a:srgbClr val="F4A261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0" name="Freeform: Shape 509">
            <a:extLst>
              <a:ext uri="{FF2B5EF4-FFF2-40B4-BE49-F238E27FC236}">
                <a16:creationId xmlns:a16="http://schemas.microsoft.com/office/drawing/2014/main" id="{8EA2DAE3-BBD4-4740-976A-38E45698B119}"/>
              </a:ext>
            </a:extLst>
          </p:cNvPr>
          <p:cNvSpPr/>
          <p:nvPr/>
        </p:nvSpPr>
        <p:spPr>
          <a:xfrm>
            <a:off x="4947607" y="8767962"/>
            <a:ext cx="2195703" cy="1351845"/>
          </a:xfrm>
          <a:custGeom>
            <a:avLst/>
            <a:gdLst>
              <a:gd name="connsiteX0" fmla="*/ 2195736 w 2195735"/>
              <a:gd name="connsiteY0" fmla="*/ 0 h 1351864"/>
              <a:gd name="connsiteX1" fmla="*/ 670084 w 2195735"/>
              <a:gd name="connsiteY1" fmla="*/ 0 h 1351864"/>
              <a:gd name="connsiteX2" fmla="*/ 0 w 2195735"/>
              <a:gd name="connsiteY2" fmla="*/ 1351864 h 1351864"/>
              <a:gd name="connsiteX3" fmla="*/ 1973488 w 2195735"/>
              <a:gd name="connsiteY3" fmla="*/ 1351864 h 1351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5735" h="1351864">
                <a:moveTo>
                  <a:pt x="2195736" y="0"/>
                </a:moveTo>
                <a:lnTo>
                  <a:pt x="670084" y="0"/>
                </a:lnTo>
                <a:lnTo>
                  <a:pt x="0" y="1351864"/>
                </a:lnTo>
                <a:lnTo>
                  <a:pt x="1973488" y="1351864"/>
                </a:lnTo>
                <a:close/>
              </a:path>
            </a:pathLst>
          </a:custGeom>
          <a:solidFill>
            <a:srgbClr val="2FAFA0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1" name="Freeform: Shape 510">
            <a:extLst>
              <a:ext uri="{FF2B5EF4-FFF2-40B4-BE49-F238E27FC236}">
                <a16:creationId xmlns:a16="http://schemas.microsoft.com/office/drawing/2014/main" id="{498E444B-8443-4EF8-BF45-5AF2CADEC023}"/>
              </a:ext>
            </a:extLst>
          </p:cNvPr>
          <p:cNvSpPr/>
          <p:nvPr/>
        </p:nvSpPr>
        <p:spPr>
          <a:xfrm>
            <a:off x="10774408" y="8767962"/>
            <a:ext cx="2641861" cy="1351845"/>
          </a:xfrm>
          <a:custGeom>
            <a:avLst/>
            <a:gdLst>
              <a:gd name="connsiteX0" fmla="*/ 0 w 2641899"/>
              <a:gd name="connsiteY0" fmla="*/ 0 h 1351864"/>
              <a:gd name="connsiteX1" fmla="*/ 1525651 w 2641899"/>
              <a:gd name="connsiteY1" fmla="*/ 0 h 1351864"/>
              <a:gd name="connsiteX2" fmla="*/ 2641900 w 2641899"/>
              <a:gd name="connsiteY2" fmla="*/ 1351864 h 1351864"/>
              <a:gd name="connsiteX3" fmla="*/ 670083 w 2641899"/>
              <a:gd name="connsiteY3" fmla="*/ 1351864 h 1351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1899" h="1351864">
                <a:moveTo>
                  <a:pt x="0" y="0"/>
                </a:moveTo>
                <a:lnTo>
                  <a:pt x="1525651" y="0"/>
                </a:lnTo>
                <a:lnTo>
                  <a:pt x="2641900" y="1351864"/>
                </a:lnTo>
                <a:lnTo>
                  <a:pt x="670083" y="1351864"/>
                </a:lnTo>
                <a:close/>
              </a:path>
            </a:pathLst>
          </a:custGeom>
          <a:solidFill>
            <a:srgbClr val="64B44B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2" name="Freeform: Shape 511">
            <a:extLst>
              <a:ext uri="{FF2B5EF4-FFF2-40B4-BE49-F238E27FC236}">
                <a16:creationId xmlns:a16="http://schemas.microsoft.com/office/drawing/2014/main" id="{17E8346F-6823-4073-9077-739C23894B1F}"/>
              </a:ext>
            </a:extLst>
          </p:cNvPr>
          <p:cNvSpPr/>
          <p:nvPr/>
        </p:nvSpPr>
        <p:spPr>
          <a:xfrm>
            <a:off x="9054942" y="8767962"/>
            <a:ext cx="2195702" cy="1351845"/>
          </a:xfrm>
          <a:custGeom>
            <a:avLst/>
            <a:gdLst>
              <a:gd name="connsiteX0" fmla="*/ 0 w 2195734"/>
              <a:gd name="connsiteY0" fmla="*/ 0 h 1351864"/>
              <a:gd name="connsiteX1" fmla="*/ 1527322 w 2195734"/>
              <a:gd name="connsiteY1" fmla="*/ 0 h 1351864"/>
              <a:gd name="connsiteX2" fmla="*/ 2195735 w 2195734"/>
              <a:gd name="connsiteY2" fmla="*/ 1351864 h 1351864"/>
              <a:gd name="connsiteX3" fmla="*/ 223918 w 2195734"/>
              <a:gd name="connsiteY3" fmla="*/ 1351864 h 1351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5734" h="1351864">
                <a:moveTo>
                  <a:pt x="0" y="0"/>
                </a:moveTo>
                <a:lnTo>
                  <a:pt x="1527322" y="0"/>
                </a:lnTo>
                <a:lnTo>
                  <a:pt x="2195735" y="1351864"/>
                </a:lnTo>
                <a:lnTo>
                  <a:pt x="223918" y="1351864"/>
                </a:lnTo>
                <a:close/>
              </a:path>
            </a:pathLst>
          </a:custGeom>
          <a:solidFill>
            <a:srgbClr val="F5AC6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3" name="Freeform: Shape 512">
            <a:extLst>
              <a:ext uri="{FF2B5EF4-FFF2-40B4-BE49-F238E27FC236}">
                <a16:creationId xmlns:a16="http://schemas.microsoft.com/office/drawing/2014/main" id="{5B631FCE-1C17-4455-BECC-E7F17AD2BCF8}"/>
              </a:ext>
            </a:extLst>
          </p:cNvPr>
          <p:cNvSpPr/>
          <p:nvPr/>
        </p:nvSpPr>
        <p:spPr>
          <a:xfrm>
            <a:off x="7113232" y="8767962"/>
            <a:ext cx="1973458" cy="1351845"/>
          </a:xfrm>
          <a:custGeom>
            <a:avLst/>
            <a:gdLst>
              <a:gd name="connsiteX0" fmla="*/ 1749570 w 1973487"/>
              <a:gd name="connsiteY0" fmla="*/ 0 h 1351864"/>
              <a:gd name="connsiteX1" fmla="*/ 222247 w 1973487"/>
              <a:gd name="connsiteY1" fmla="*/ 0 h 1351864"/>
              <a:gd name="connsiteX2" fmla="*/ 0 w 1973487"/>
              <a:gd name="connsiteY2" fmla="*/ 1351864 h 1351864"/>
              <a:gd name="connsiteX3" fmla="*/ 1973488 w 1973487"/>
              <a:gd name="connsiteY3" fmla="*/ 1351864 h 1351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3487" h="1351864">
                <a:moveTo>
                  <a:pt x="1749570" y="0"/>
                </a:moveTo>
                <a:lnTo>
                  <a:pt x="222247" y="0"/>
                </a:lnTo>
                <a:lnTo>
                  <a:pt x="0" y="1351864"/>
                </a:lnTo>
                <a:lnTo>
                  <a:pt x="1973488" y="1351864"/>
                </a:lnTo>
                <a:close/>
              </a:path>
            </a:pathLst>
          </a:custGeom>
          <a:solidFill>
            <a:srgbClr val="EBCA79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4" name="Freeform: Shape 513">
            <a:extLst>
              <a:ext uri="{FF2B5EF4-FFF2-40B4-BE49-F238E27FC236}">
                <a16:creationId xmlns:a16="http://schemas.microsoft.com/office/drawing/2014/main" id="{47198A31-8CDB-4CAB-83C1-D18B0606CB41}"/>
              </a:ext>
            </a:extLst>
          </p:cNvPr>
          <p:cNvSpPr/>
          <p:nvPr/>
        </p:nvSpPr>
        <p:spPr>
          <a:xfrm>
            <a:off x="11444482" y="10119807"/>
            <a:ext cx="1971787" cy="979209"/>
          </a:xfrm>
          <a:custGeom>
            <a:avLst/>
            <a:gdLst>
              <a:gd name="connsiteX0" fmla="*/ 0 w 1971816"/>
              <a:gd name="connsiteY0" fmla="*/ 0 h 979224"/>
              <a:gd name="connsiteX1" fmla="*/ 1971816 w 1971816"/>
              <a:gd name="connsiteY1" fmla="*/ 0 h 979224"/>
              <a:gd name="connsiteX2" fmla="*/ 1971816 w 1971816"/>
              <a:gd name="connsiteY2" fmla="*/ 979224 h 979224"/>
              <a:gd name="connsiteX3" fmla="*/ 0 w 1971816"/>
              <a:gd name="connsiteY3" fmla="*/ 979224 h 97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1816" h="979224">
                <a:moveTo>
                  <a:pt x="0" y="0"/>
                </a:moveTo>
                <a:lnTo>
                  <a:pt x="1971816" y="0"/>
                </a:lnTo>
                <a:lnTo>
                  <a:pt x="1971816" y="979224"/>
                </a:lnTo>
                <a:lnTo>
                  <a:pt x="0" y="979224"/>
                </a:lnTo>
                <a:close/>
              </a:path>
            </a:pathLst>
          </a:custGeom>
          <a:solidFill>
            <a:srgbClr val="8CD26E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5" name="Freeform: Shape 514">
            <a:extLst>
              <a:ext uri="{FF2B5EF4-FFF2-40B4-BE49-F238E27FC236}">
                <a16:creationId xmlns:a16="http://schemas.microsoft.com/office/drawing/2014/main" id="{93C0B832-7763-4B0E-A34B-8C89D3E238F2}"/>
              </a:ext>
            </a:extLst>
          </p:cNvPr>
          <p:cNvSpPr/>
          <p:nvPr/>
        </p:nvSpPr>
        <p:spPr>
          <a:xfrm>
            <a:off x="4947607" y="10119807"/>
            <a:ext cx="1973458" cy="979209"/>
          </a:xfrm>
          <a:custGeom>
            <a:avLst/>
            <a:gdLst>
              <a:gd name="connsiteX0" fmla="*/ 0 w 1973487"/>
              <a:gd name="connsiteY0" fmla="*/ 0 h 979224"/>
              <a:gd name="connsiteX1" fmla="*/ 1973488 w 1973487"/>
              <a:gd name="connsiteY1" fmla="*/ 0 h 979224"/>
              <a:gd name="connsiteX2" fmla="*/ 1973488 w 1973487"/>
              <a:gd name="connsiteY2" fmla="*/ 979224 h 979224"/>
              <a:gd name="connsiteX3" fmla="*/ 0 w 1973487"/>
              <a:gd name="connsiteY3" fmla="*/ 979224 h 97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3487" h="979224">
                <a:moveTo>
                  <a:pt x="0" y="0"/>
                </a:moveTo>
                <a:lnTo>
                  <a:pt x="1973488" y="0"/>
                </a:lnTo>
                <a:lnTo>
                  <a:pt x="1973488" y="979224"/>
                </a:lnTo>
                <a:lnTo>
                  <a:pt x="0" y="979224"/>
                </a:lnTo>
                <a:close/>
              </a:path>
            </a:pathLst>
          </a:custGeom>
          <a:solidFill>
            <a:srgbClr val="2A9D8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6" name="Freeform: Shape 515">
            <a:extLst>
              <a:ext uri="{FF2B5EF4-FFF2-40B4-BE49-F238E27FC236}">
                <a16:creationId xmlns:a16="http://schemas.microsoft.com/office/drawing/2014/main" id="{7EBA8DBB-A74F-466D-BC48-0324E572662B}"/>
              </a:ext>
            </a:extLst>
          </p:cNvPr>
          <p:cNvSpPr/>
          <p:nvPr/>
        </p:nvSpPr>
        <p:spPr>
          <a:xfrm>
            <a:off x="9278857" y="10119807"/>
            <a:ext cx="1973458" cy="979209"/>
          </a:xfrm>
          <a:custGeom>
            <a:avLst/>
            <a:gdLst>
              <a:gd name="connsiteX0" fmla="*/ 0 w 1973487"/>
              <a:gd name="connsiteY0" fmla="*/ 0 h 979224"/>
              <a:gd name="connsiteX1" fmla="*/ 1973487 w 1973487"/>
              <a:gd name="connsiteY1" fmla="*/ 0 h 979224"/>
              <a:gd name="connsiteX2" fmla="*/ 1973487 w 1973487"/>
              <a:gd name="connsiteY2" fmla="*/ 979224 h 979224"/>
              <a:gd name="connsiteX3" fmla="*/ 0 w 1973487"/>
              <a:gd name="connsiteY3" fmla="*/ 979224 h 97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3487" h="979224">
                <a:moveTo>
                  <a:pt x="0" y="0"/>
                </a:moveTo>
                <a:lnTo>
                  <a:pt x="1973487" y="0"/>
                </a:lnTo>
                <a:lnTo>
                  <a:pt x="1973487" y="979224"/>
                </a:lnTo>
                <a:lnTo>
                  <a:pt x="0" y="979224"/>
                </a:lnTo>
                <a:close/>
              </a:path>
            </a:pathLst>
          </a:custGeom>
          <a:solidFill>
            <a:srgbClr val="F4A261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7" name="Freeform: Shape 516">
            <a:extLst>
              <a:ext uri="{FF2B5EF4-FFF2-40B4-BE49-F238E27FC236}">
                <a16:creationId xmlns:a16="http://schemas.microsoft.com/office/drawing/2014/main" id="{0B801629-8CEE-4C3B-91DF-2F18E86A0288}"/>
              </a:ext>
            </a:extLst>
          </p:cNvPr>
          <p:cNvSpPr/>
          <p:nvPr/>
        </p:nvSpPr>
        <p:spPr>
          <a:xfrm>
            <a:off x="7113232" y="10119807"/>
            <a:ext cx="1973458" cy="979209"/>
          </a:xfrm>
          <a:custGeom>
            <a:avLst/>
            <a:gdLst>
              <a:gd name="connsiteX0" fmla="*/ 0 w 1973487"/>
              <a:gd name="connsiteY0" fmla="*/ 0 h 979224"/>
              <a:gd name="connsiteX1" fmla="*/ 1973488 w 1973487"/>
              <a:gd name="connsiteY1" fmla="*/ 0 h 979224"/>
              <a:gd name="connsiteX2" fmla="*/ 1973488 w 1973487"/>
              <a:gd name="connsiteY2" fmla="*/ 979224 h 979224"/>
              <a:gd name="connsiteX3" fmla="*/ 0 w 1973487"/>
              <a:gd name="connsiteY3" fmla="*/ 979224 h 97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3487" h="979224">
                <a:moveTo>
                  <a:pt x="0" y="0"/>
                </a:moveTo>
                <a:lnTo>
                  <a:pt x="1973488" y="0"/>
                </a:lnTo>
                <a:lnTo>
                  <a:pt x="1973488" y="979224"/>
                </a:lnTo>
                <a:lnTo>
                  <a:pt x="0" y="979224"/>
                </a:lnTo>
                <a:close/>
              </a:path>
            </a:pathLst>
          </a:custGeom>
          <a:solidFill>
            <a:srgbClr val="E9C46A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8" name="Freeform: Shape 517">
            <a:extLst>
              <a:ext uri="{FF2B5EF4-FFF2-40B4-BE49-F238E27FC236}">
                <a16:creationId xmlns:a16="http://schemas.microsoft.com/office/drawing/2014/main" id="{078A5E5B-0519-4AA9-A576-17E35D2EBC1C}"/>
              </a:ext>
            </a:extLst>
          </p:cNvPr>
          <p:cNvSpPr/>
          <p:nvPr/>
        </p:nvSpPr>
        <p:spPr>
          <a:xfrm>
            <a:off x="2773627" y="8767962"/>
            <a:ext cx="2651888" cy="1351845"/>
          </a:xfrm>
          <a:custGeom>
            <a:avLst/>
            <a:gdLst>
              <a:gd name="connsiteX0" fmla="*/ 2651927 w 2651926"/>
              <a:gd name="connsiteY0" fmla="*/ 0 h 1351864"/>
              <a:gd name="connsiteX1" fmla="*/ 1124604 w 2651926"/>
              <a:gd name="connsiteY1" fmla="*/ 0 h 1351864"/>
              <a:gd name="connsiteX2" fmla="*/ 0 w 2651926"/>
              <a:gd name="connsiteY2" fmla="*/ 1351864 h 1351864"/>
              <a:gd name="connsiteX3" fmla="*/ 1981843 w 2651926"/>
              <a:gd name="connsiteY3" fmla="*/ 1351864 h 1351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51926" h="1351864">
                <a:moveTo>
                  <a:pt x="2651927" y="0"/>
                </a:moveTo>
                <a:lnTo>
                  <a:pt x="1124604" y="0"/>
                </a:lnTo>
                <a:lnTo>
                  <a:pt x="0" y="1351864"/>
                </a:lnTo>
                <a:lnTo>
                  <a:pt x="1981843" y="1351864"/>
                </a:lnTo>
                <a:close/>
              </a:path>
            </a:pathLst>
          </a:custGeom>
          <a:solidFill>
            <a:srgbClr val="008676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9" name="Freeform: Shape 518">
            <a:extLst>
              <a:ext uri="{FF2B5EF4-FFF2-40B4-BE49-F238E27FC236}">
                <a16:creationId xmlns:a16="http://schemas.microsoft.com/office/drawing/2014/main" id="{EC7FA2BE-CD46-4258-9AFC-FD29F271C07F}"/>
              </a:ext>
            </a:extLst>
          </p:cNvPr>
          <p:cNvSpPr/>
          <p:nvPr/>
        </p:nvSpPr>
        <p:spPr>
          <a:xfrm>
            <a:off x="2773626" y="10119807"/>
            <a:ext cx="1980142" cy="979209"/>
          </a:xfrm>
          <a:custGeom>
            <a:avLst/>
            <a:gdLst>
              <a:gd name="connsiteX0" fmla="*/ 0 w 1980171"/>
              <a:gd name="connsiteY0" fmla="*/ 0 h 979224"/>
              <a:gd name="connsiteX1" fmla="*/ 1980172 w 1980171"/>
              <a:gd name="connsiteY1" fmla="*/ 0 h 979224"/>
              <a:gd name="connsiteX2" fmla="*/ 1980172 w 1980171"/>
              <a:gd name="connsiteY2" fmla="*/ 979224 h 979224"/>
              <a:gd name="connsiteX3" fmla="*/ 0 w 1980171"/>
              <a:gd name="connsiteY3" fmla="*/ 979224 h 97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171" h="979224">
                <a:moveTo>
                  <a:pt x="0" y="0"/>
                </a:moveTo>
                <a:lnTo>
                  <a:pt x="1980172" y="0"/>
                </a:lnTo>
                <a:lnTo>
                  <a:pt x="1980172" y="979224"/>
                </a:lnTo>
                <a:lnTo>
                  <a:pt x="0" y="979224"/>
                </a:lnTo>
                <a:close/>
              </a:path>
            </a:pathLst>
          </a:custGeom>
          <a:solidFill>
            <a:srgbClr val="287271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0" name="Freeform: Shape 519">
            <a:extLst>
              <a:ext uri="{FF2B5EF4-FFF2-40B4-BE49-F238E27FC236}">
                <a16:creationId xmlns:a16="http://schemas.microsoft.com/office/drawing/2014/main" id="{15642A30-622B-461A-B3AE-46BDFCABA4B1}"/>
              </a:ext>
            </a:extLst>
          </p:cNvPr>
          <p:cNvSpPr/>
          <p:nvPr/>
        </p:nvSpPr>
        <p:spPr>
          <a:xfrm>
            <a:off x="2175406" y="6329963"/>
            <a:ext cx="1525629" cy="2437999"/>
          </a:xfrm>
          <a:custGeom>
            <a:avLst/>
            <a:gdLst>
              <a:gd name="connsiteX0" fmla="*/ 763661 w 1525651"/>
              <a:gd name="connsiteY0" fmla="*/ 0 h 2438034"/>
              <a:gd name="connsiteX1" fmla="*/ 0 w 1525651"/>
              <a:gd name="connsiteY1" fmla="*/ 434468 h 2438034"/>
              <a:gd name="connsiteX2" fmla="*/ 0 w 1525651"/>
              <a:gd name="connsiteY2" fmla="*/ 2438035 h 2438034"/>
              <a:gd name="connsiteX3" fmla="*/ 1525651 w 1525651"/>
              <a:gd name="connsiteY3" fmla="*/ 2438035 h 2438034"/>
              <a:gd name="connsiteX4" fmla="*/ 1525651 w 1525651"/>
              <a:gd name="connsiteY4" fmla="*/ 434468 h 243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5651" h="2438034">
                <a:moveTo>
                  <a:pt x="763661" y="0"/>
                </a:moveTo>
                <a:lnTo>
                  <a:pt x="0" y="434468"/>
                </a:lnTo>
                <a:lnTo>
                  <a:pt x="0" y="2438035"/>
                </a:lnTo>
                <a:lnTo>
                  <a:pt x="1525651" y="2438035"/>
                </a:lnTo>
                <a:lnTo>
                  <a:pt x="1525651" y="434468"/>
                </a:lnTo>
                <a:close/>
              </a:path>
            </a:pathLst>
          </a:custGeom>
          <a:solidFill>
            <a:srgbClr val="264653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1" name="Freeform: Shape 520">
            <a:extLst>
              <a:ext uri="{FF2B5EF4-FFF2-40B4-BE49-F238E27FC236}">
                <a16:creationId xmlns:a16="http://schemas.microsoft.com/office/drawing/2014/main" id="{B1A787D8-09DC-4676-82DA-BEDAA1B31517}"/>
              </a:ext>
            </a:extLst>
          </p:cNvPr>
          <p:cNvSpPr/>
          <p:nvPr/>
        </p:nvSpPr>
        <p:spPr>
          <a:xfrm>
            <a:off x="614686" y="8767962"/>
            <a:ext cx="3086349" cy="1351845"/>
          </a:xfrm>
          <a:custGeom>
            <a:avLst/>
            <a:gdLst>
              <a:gd name="connsiteX0" fmla="*/ 3086395 w 3086394"/>
              <a:gd name="connsiteY0" fmla="*/ 0 h 1351864"/>
              <a:gd name="connsiteX1" fmla="*/ 1564085 w 3086394"/>
              <a:gd name="connsiteY1" fmla="*/ 0 h 1351864"/>
              <a:gd name="connsiteX2" fmla="*/ 0 w 3086394"/>
              <a:gd name="connsiteY2" fmla="*/ 1351864 h 1351864"/>
              <a:gd name="connsiteX3" fmla="*/ 1980172 w 3086394"/>
              <a:gd name="connsiteY3" fmla="*/ 1351864 h 1351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6394" h="1351864">
                <a:moveTo>
                  <a:pt x="3086395" y="0"/>
                </a:moveTo>
                <a:lnTo>
                  <a:pt x="1564085" y="0"/>
                </a:lnTo>
                <a:lnTo>
                  <a:pt x="0" y="1351864"/>
                </a:lnTo>
                <a:lnTo>
                  <a:pt x="1980172" y="1351864"/>
                </a:lnTo>
                <a:close/>
              </a:path>
            </a:pathLst>
          </a:custGeom>
          <a:solidFill>
            <a:srgbClr val="335E6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2" name="Freeform: Shape 521">
            <a:extLst>
              <a:ext uri="{FF2B5EF4-FFF2-40B4-BE49-F238E27FC236}">
                <a16:creationId xmlns:a16="http://schemas.microsoft.com/office/drawing/2014/main" id="{A09E9018-2B8C-48F7-A1DE-31F588F7E2F8}"/>
              </a:ext>
            </a:extLst>
          </p:cNvPr>
          <p:cNvSpPr/>
          <p:nvPr/>
        </p:nvSpPr>
        <p:spPr>
          <a:xfrm>
            <a:off x="614686" y="10119807"/>
            <a:ext cx="1980142" cy="979209"/>
          </a:xfrm>
          <a:custGeom>
            <a:avLst/>
            <a:gdLst>
              <a:gd name="connsiteX0" fmla="*/ 0 w 1980171"/>
              <a:gd name="connsiteY0" fmla="*/ 0 h 979224"/>
              <a:gd name="connsiteX1" fmla="*/ 1980172 w 1980171"/>
              <a:gd name="connsiteY1" fmla="*/ 0 h 979224"/>
              <a:gd name="connsiteX2" fmla="*/ 1980172 w 1980171"/>
              <a:gd name="connsiteY2" fmla="*/ 979224 h 979224"/>
              <a:gd name="connsiteX3" fmla="*/ 0 w 1980171"/>
              <a:gd name="connsiteY3" fmla="*/ 979224 h 97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171" h="979224">
                <a:moveTo>
                  <a:pt x="0" y="0"/>
                </a:moveTo>
                <a:lnTo>
                  <a:pt x="1980172" y="0"/>
                </a:lnTo>
                <a:lnTo>
                  <a:pt x="1980172" y="979224"/>
                </a:lnTo>
                <a:lnTo>
                  <a:pt x="0" y="979224"/>
                </a:lnTo>
                <a:close/>
              </a:path>
            </a:pathLst>
          </a:custGeom>
          <a:solidFill>
            <a:srgbClr val="264653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3" name="Freeform: Shape 522">
            <a:extLst>
              <a:ext uri="{FF2B5EF4-FFF2-40B4-BE49-F238E27FC236}">
                <a16:creationId xmlns:a16="http://schemas.microsoft.com/office/drawing/2014/main" id="{410B5B59-5C71-43C5-B97E-DDD5BCBA3714}"/>
              </a:ext>
            </a:extLst>
          </p:cNvPr>
          <p:cNvSpPr/>
          <p:nvPr/>
        </p:nvSpPr>
        <p:spPr>
          <a:xfrm>
            <a:off x="10774408" y="8767962"/>
            <a:ext cx="2641861" cy="1351845"/>
          </a:xfrm>
          <a:custGeom>
            <a:avLst/>
            <a:gdLst>
              <a:gd name="connsiteX0" fmla="*/ 0 w 2641899"/>
              <a:gd name="connsiteY0" fmla="*/ 0 h 1351864"/>
              <a:gd name="connsiteX1" fmla="*/ 1525651 w 2641899"/>
              <a:gd name="connsiteY1" fmla="*/ 0 h 1351864"/>
              <a:gd name="connsiteX2" fmla="*/ 2641900 w 2641899"/>
              <a:gd name="connsiteY2" fmla="*/ 1351864 h 1351864"/>
              <a:gd name="connsiteX3" fmla="*/ 670083 w 2641899"/>
              <a:gd name="connsiteY3" fmla="*/ 1351864 h 1351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1899" h="1351864">
                <a:moveTo>
                  <a:pt x="0" y="0"/>
                </a:moveTo>
                <a:lnTo>
                  <a:pt x="1525651" y="0"/>
                </a:lnTo>
                <a:lnTo>
                  <a:pt x="2641900" y="1351864"/>
                </a:lnTo>
                <a:lnTo>
                  <a:pt x="670083" y="1351864"/>
                </a:lnTo>
                <a:close/>
              </a:path>
            </a:pathLst>
          </a:custGeom>
          <a:solidFill>
            <a:srgbClr val="EB876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4" name="Freeform: Shape 523">
            <a:extLst>
              <a:ext uri="{FF2B5EF4-FFF2-40B4-BE49-F238E27FC236}">
                <a16:creationId xmlns:a16="http://schemas.microsoft.com/office/drawing/2014/main" id="{1CEB2FDC-5AD8-496C-973A-9DAEA044FE53}"/>
              </a:ext>
            </a:extLst>
          </p:cNvPr>
          <p:cNvSpPr/>
          <p:nvPr/>
        </p:nvSpPr>
        <p:spPr>
          <a:xfrm>
            <a:off x="11444482" y="10119807"/>
            <a:ext cx="1971787" cy="979209"/>
          </a:xfrm>
          <a:custGeom>
            <a:avLst/>
            <a:gdLst>
              <a:gd name="connsiteX0" fmla="*/ 0 w 1971816"/>
              <a:gd name="connsiteY0" fmla="*/ 0 h 979224"/>
              <a:gd name="connsiteX1" fmla="*/ 1971816 w 1971816"/>
              <a:gd name="connsiteY1" fmla="*/ 0 h 979224"/>
              <a:gd name="connsiteX2" fmla="*/ 1971816 w 1971816"/>
              <a:gd name="connsiteY2" fmla="*/ 979224 h 979224"/>
              <a:gd name="connsiteX3" fmla="*/ 0 w 1971816"/>
              <a:gd name="connsiteY3" fmla="*/ 979224 h 97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1816" h="979224">
                <a:moveTo>
                  <a:pt x="0" y="0"/>
                </a:moveTo>
                <a:lnTo>
                  <a:pt x="1971816" y="0"/>
                </a:lnTo>
                <a:lnTo>
                  <a:pt x="1971816" y="979224"/>
                </a:lnTo>
                <a:lnTo>
                  <a:pt x="0" y="979224"/>
                </a:lnTo>
                <a:close/>
              </a:path>
            </a:pathLst>
          </a:custGeom>
          <a:solidFill>
            <a:srgbClr val="E97C61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5" name="Freeform: Shape 524">
            <a:extLst>
              <a:ext uri="{FF2B5EF4-FFF2-40B4-BE49-F238E27FC236}">
                <a16:creationId xmlns:a16="http://schemas.microsoft.com/office/drawing/2014/main" id="{44873F01-3975-4532-A31B-43D911F752AB}"/>
              </a:ext>
            </a:extLst>
          </p:cNvPr>
          <p:cNvSpPr/>
          <p:nvPr/>
        </p:nvSpPr>
        <p:spPr>
          <a:xfrm>
            <a:off x="12500558" y="5593049"/>
            <a:ext cx="1525629" cy="3174914"/>
          </a:xfrm>
          <a:custGeom>
            <a:avLst/>
            <a:gdLst>
              <a:gd name="connsiteX0" fmla="*/ 763661 w 1525651"/>
              <a:gd name="connsiteY0" fmla="*/ 0 h 3174959"/>
              <a:gd name="connsiteX1" fmla="*/ 0 w 1525651"/>
              <a:gd name="connsiteY1" fmla="*/ 436139 h 3174959"/>
              <a:gd name="connsiteX2" fmla="*/ 0 w 1525651"/>
              <a:gd name="connsiteY2" fmla="*/ 3174959 h 3174959"/>
              <a:gd name="connsiteX3" fmla="*/ 1525651 w 1525651"/>
              <a:gd name="connsiteY3" fmla="*/ 3174959 h 3174959"/>
              <a:gd name="connsiteX4" fmla="*/ 1525651 w 1525651"/>
              <a:gd name="connsiteY4" fmla="*/ 436139 h 3174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5651" h="3174959">
                <a:moveTo>
                  <a:pt x="763661" y="0"/>
                </a:moveTo>
                <a:lnTo>
                  <a:pt x="0" y="436139"/>
                </a:lnTo>
                <a:lnTo>
                  <a:pt x="0" y="3174959"/>
                </a:lnTo>
                <a:lnTo>
                  <a:pt x="1525651" y="3174959"/>
                </a:lnTo>
                <a:lnTo>
                  <a:pt x="1525651" y="436139"/>
                </a:lnTo>
                <a:close/>
              </a:path>
            </a:pathLst>
          </a:custGeom>
          <a:solidFill>
            <a:srgbClr val="E76F51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6" name="Freeform: Shape 525">
            <a:extLst>
              <a:ext uri="{FF2B5EF4-FFF2-40B4-BE49-F238E27FC236}">
                <a16:creationId xmlns:a16="http://schemas.microsoft.com/office/drawing/2014/main" id="{0B9955AE-828F-450A-8DCB-0E57A71FBBF7}"/>
              </a:ext>
            </a:extLst>
          </p:cNvPr>
          <p:cNvSpPr/>
          <p:nvPr/>
        </p:nvSpPr>
        <p:spPr>
          <a:xfrm>
            <a:off x="12500558" y="8767962"/>
            <a:ext cx="3093034" cy="1351845"/>
          </a:xfrm>
          <a:custGeom>
            <a:avLst/>
            <a:gdLst>
              <a:gd name="connsiteX0" fmla="*/ 0 w 3093079"/>
              <a:gd name="connsiteY0" fmla="*/ 0 h 1351864"/>
              <a:gd name="connsiteX1" fmla="*/ 1525651 w 3093079"/>
              <a:gd name="connsiteY1" fmla="*/ 0 h 1351864"/>
              <a:gd name="connsiteX2" fmla="*/ 3093079 w 3093079"/>
              <a:gd name="connsiteY2" fmla="*/ 1351864 h 1351864"/>
              <a:gd name="connsiteX3" fmla="*/ 1119591 w 3093079"/>
              <a:gd name="connsiteY3" fmla="*/ 1351864 h 1351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3079" h="1351864">
                <a:moveTo>
                  <a:pt x="0" y="0"/>
                </a:moveTo>
                <a:lnTo>
                  <a:pt x="1525651" y="0"/>
                </a:lnTo>
                <a:lnTo>
                  <a:pt x="3093079" y="1351864"/>
                </a:lnTo>
                <a:lnTo>
                  <a:pt x="1119591" y="1351864"/>
                </a:lnTo>
                <a:close/>
              </a:path>
            </a:pathLst>
          </a:custGeom>
          <a:solidFill>
            <a:srgbClr val="E97B61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7" name="Freeform: Shape 526">
            <a:extLst>
              <a:ext uri="{FF2B5EF4-FFF2-40B4-BE49-F238E27FC236}">
                <a16:creationId xmlns:a16="http://schemas.microsoft.com/office/drawing/2014/main" id="{79CFBEB6-3A19-4017-9673-0AF99EB9FC7B}"/>
              </a:ext>
            </a:extLst>
          </p:cNvPr>
          <p:cNvSpPr/>
          <p:nvPr/>
        </p:nvSpPr>
        <p:spPr>
          <a:xfrm>
            <a:off x="13620133" y="10119807"/>
            <a:ext cx="1971787" cy="979209"/>
          </a:xfrm>
          <a:custGeom>
            <a:avLst/>
            <a:gdLst>
              <a:gd name="connsiteX0" fmla="*/ 0 w 1971816"/>
              <a:gd name="connsiteY0" fmla="*/ 0 h 979224"/>
              <a:gd name="connsiteX1" fmla="*/ 1971817 w 1971816"/>
              <a:gd name="connsiteY1" fmla="*/ 0 h 979224"/>
              <a:gd name="connsiteX2" fmla="*/ 1971817 w 1971816"/>
              <a:gd name="connsiteY2" fmla="*/ 979224 h 979224"/>
              <a:gd name="connsiteX3" fmla="*/ 0 w 1971816"/>
              <a:gd name="connsiteY3" fmla="*/ 979224 h 97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1816" h="979224">
                <a:moveTo>
                  <a:pt x="0" y="0"/>
                </a:moveTo>
                <a:lnTo>
                  <a:pt x="1971817" y="0"/>
                </a:lnTo>
                <a:lnTo>
                  <a:pt x="1971817" y="979224"/>
                </a:lnTo>
                <a:lnTo>
                  <a:pt x="0" y="979224"/>
                </a:lnTo>
                <a:close/>
              </a:path>
            </a:pathLst>
          </a:custGeom>
          <a:solidFill>
            <a:srgbClr val="E76F51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8" name="Freeform: Shape 527">
            <a:extLst>
              <a:ext uri="{FF2B5EF4-FFF2-40B4-BE49-F238E27FC236}">
                <a16:creationId xmlns:a16="http://schemas.microsoft.com/office/drawing/2014/main" id="{4FF945FA-1C71-4A4C-9C72-2300CE3155FD}"/>
              </a:ext>
            </a:extLst>
          </p:cNvPr>
          <p:cNvSpPr/>
          <p:nvPr/>
        </p:nvSpPr>
        <p:spPr>
          <a:xfrm>
            <a:off x="10772738" y="4211126"/>
            <a:ext cx="1527299" cy="4556836"/>
          </a:xfrm>
          <a:custGeom>
            <a:avLst/>
            <a:gdLst>
              <a:gd name="connsiteX0" fmla="*/ 1527322 w 1527321"/>
              <a:gd name="connsiteY0" fmla="*/ 436139 h 4556901"/>
              <a:gd name="connsiteX1" fmla="*/ 763660 w 1527321"/>
              <a:gd name="connsiteY1" fmla="*/ 0 h 4556901"/>
              <a:gd name="connsiteX2" fmla="*/ 0 w 1527321"/>
              <a:gd name="connsiteY2" fmla="*/ 436139 h 4556901"/>
              <a:gd name="connsiteX3" fmla="*/ 0 w 1527321"/>
              <a:gd name="connsiteY3" fmla="*/ 4556902 h 4556901"/>
              <a:gd name="connsiteX4" fmla="*/ 1527322 w 1527321"/>
              <a:gd name="connsiteY4" fmla="*/ 4556902 h 4556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7321" h="4556901">
                <a:moveTo>
                  <a:pt x="1527322" y="436139"/>
                </a:moveTo>
                <a:lnTo>
                  <a:pt x="763660" y="0"/>
                </a:lnTo>
                <a:lnTo>
                  <a:pt x="0" y="436139"/>
                </a:lnTo>
                <a:lnTo>
                  <a:pt x="0" y="4556902"/>
                </a:lnTo>
                <a:lnTo>
                  <a:pt x="1527322" y="4556902"/>
                </a:lnTo>
                <a:close/>
              </a:path>
            </a:pathLst>
          </a:custGeom>
          <a:solidFill>
            <a:srgbClr val="E97C61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9" name="Freeform: Shape 528">
            <a:extLst>
              <a:ext uri="{FF2B5EF4-FFF2-40B4-BE49-F238E27FC236}">
                <a16:creationId xmlns:a16="http://schemas.microsoft.com/office/drawing/2014/main" id="{BB75C7FF-9BDE-430B-B60D-4B4714B95852}"/>
              </a:ext>
            </a:extLst>
          </p:cNvPr>
          <p:cNvSpPr/>
          <p:nvPr/>
        </p:nvSpPr>
        <p:spPr>
          <a:xfrm>
            <a:off x="3898214" y="6861342"/>
            <a:ext cx="1527300" cy="1906619"/>
          </a:xfrm>
          <a:custGeom>
            <a:avLst/>
            <a:gdLst>
              <a:gd name="connsiteX0" fmla="*/ 1527322 w 1527322"/>
              <a:gd name="connsiteY0" fmla="*/ 436139 h 1906646"/>
              <a:gd name="connsiteX1" fmla="*/ 763661 w 1527322"/>
              <a:gd name="connsiteY1" fmla="*/ 0 h 1906646"/>
              <a:gd name="connsiteX2" fmla="*/ 0 w 1527322"/>
              <a:gd name="connsiteY2" fmla="*/ 436139 h 1906646"/>
              <a:gd name="connsiteX3" fmla="*/ 0 w 1527322"/>
              <a:gd name="connsiteY3" fmla="*/ 1906647 h 1906646"/>
              <a:gd name="connsiteX4" fmla="*/ 1527322 w 1527322"/>
              <a:gd name="connsiteY4" fmla="*/ 1906647 h 1906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7322" h="1906646">
                <a:moveTo>
                  <a:pt x="1527322" y="436139"/>
                </a:moveTo>
                <a:lnTo>
                  <a:pt x="763661" y="0"/>
                </a:lnTo>
                <a:lnTo>
                  <a:pt x="0" y="436139"/>
                </a:lnTo>
                <a:lnTo>
                  <a:pt x="0" y="1906647"/>
                </a:lnTo>
                <a:lnTo>
                  <a:pt x="1527322" y="1906647"/>
                </a:lnTo>
                <a:close/>
              </a:path>
            </a:pathLst>
          </a:custGeom>
          <a:solidFill>
            <a:srgbClr val="287271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0" name="Freeform: Shape 529">
            <a:extLst>
              <a:ext uri="{FF2B5EF4-FFF2-40B4-BE49-F238E27FC236}">
                <a16:creationId xmlns:a16="http://schemas.microsoft.com/office/drawing/2014/main" id="{EE5A7C15-C2FF-430E-B653-1F4173C18C1E}"/>
              </a:ext>
            </a:extLst>
          </p:cNvPr>
          <p:cNvSpPr/>
          <p:nvPr/>
        </p:nvSpPr>
        <p:spPr>
          <a:xfrm>
            <a:off x="7335476" y="6112733"/>
            <a:ext cx="1527300" cy="2655229"/>
          </a:xfrm>
          <a:custGeom>
            <a:avLst/>
            <a:gdLst>
              <a:gd name="connsiteX0" fmla="*/ 1527322 w 1527322"/>
              <a:gd name="connsiteY0" fmla="*/ 436139 h 2655268"/>
              <a:gd name="connsiteX1" fmla="*/ 763661 w 1527322"/>
              <a:gd name="connsiteY1" fmla="*/ 0 h 2655268"/>
              <a:gd name="connsiteX2" fmla="*/ 0 w 1527322"/>
              <a:gd name="connsiteY2" fmla="*/ 436139 h 2655268"/>
              <a:gd name="connsiteX3" fmla="*/ 0 w 1527322"/>
              <a:gd name="connsiteY3" fmla="*/ 2655269 h 2655268"/>
              <a:gd name="connsiteX4" fmla="*/ 1527322 w 1527322"/>
              <a:gd name="connsiteY4" fmla="*/ 2655269 h 2655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7322" h="2655268">
                <a:moveTo>
                  <a:pt x="1527322" y="436139"/>
                </a:moveTo>
                <a:lnTo>
                  <a:pt x="763661" y="0"/>
                </a:lnTo>
                <a:lnTo>
                  <a:pt x="0" y="436139"/>
                </a:lnTo>
                <a:lnTo>
                  <a:pt x="0" y="2655269"/>
                </a:lnTo>
                <a:lnTo>
                  <a:pt x="1527322" y="2655269"/>
                </a:lnTo>
                <a:close/>
              </a:path>
            </a:pathLst>
          </a:custGeom>
          <a:solidFill>
            <a:srgbClr val="E9C46A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1" name="Freeform: Shape 530">
            <a:extLst>
              <a:ext uri="{FF2B5EF4-FFF2-40B4-BE49-F238E27FC236}">
                <a16:creationId xmlns:a16="http://schemas.microsoft.com/office/drawing/2014/main" id="{0F7DF0C7-63C8-42B4-B2DF-446CC47F3926}"/>
              </a:ext>
            </a:extLst>
          </p:cNvPr>
          <p:cNvSpPr/>
          <p:nvPr/>
        </p:nvSpPr>
        <p:spPr>
          <a:xfrm>
            <a:off x="4137168" y="7596586"/>
            <a:ext cx="1025998" cy="1025998"/>
          </a:xfrm>
          <a:custGeom>
            <a:avLst/>
            <a:gdLst>
              <a:gd name="connsiteX0" fmla="*/ 1026013 w 1026013"/>
              <a:gd name="connsiteY0" fmla="*/ 513007 h 1026013"/>
              <a:gd name="connsiteX1" fmla="*/ 513007 w 1026013"/>
              <a:gd name="connsiteY1" fmla="*/ 1026013 h 1026013"/>
              <a:gd name="connsiteX2" fmla="*/ 0 w 1026013"/>
              <a:gd name="connsiteY2" fmla="*/ 513007 h 1026013"/>
              <a:gd name="connsiteX3" fmla="*/ 513007 w 1026013"/>
              <a:gd name="connsiteY3" fmla="*/ 0 h 1026013"/>
              <a:gd name="connsiteX4" fmla="*/ 1026013 w 1026013"/>
              <a:gd name="connsiteY4" fmla="*/ 513007 h 1026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013" h="1026013">
                <a:moveTo>
                  <a:pt x="1026013" y="513007"/>
                </a:moveTo>
                <a:cubicBezTo>
                  <a:pt x="1026013" y="796332"/>
                  <a:pt x="796332" y="1026013"/>
                  <a:pt x="513007" y="1026013"/>
                </a:cubicBezTo>
                <a:cubicBezTo>
                  <a:pt x="229681" y="1026013"/>
                  <a:pt x="0" y="796332"/>
                  <a:pt x="0" y="513007"/>
                </a:cubicBezTo>
                <a:cubicBezTo>
                  <a:pt x="0" y="229681"/>
                  <a:pt x="229681" y="0"/>
                  <a:pt x="513007" y="0"/>
                </a:cubicBezTo>
                <a:cubicBezTo>
                  <a:pt x="796333" y="0"/>
                  <a:pt x="1026013" y="229681"/>
                  <a:pt x="1026013" y="513007"/>
                </a:cubicBezTo>
                <a:close/>
              </a:path>
            </a:pathLst>
          </a:custGeom>
          <a:solidFill>
            <a:srgbClr val="FFFFF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2" name="Freeform: Shape 531">
            <a:extLst>
              <a:ext uri="{FF2B5EF4-FFF2-40B4-BE49-F238E27FC236}">
                <a16:creationId xmlns:a16="http://schemas.microsoft.com/office/drawing/2014/main" id="{317C66A4-48CD-4271-9838-CEF0FAA879A9}"/>
              </a:ext>
            </a:extLst>
          </p:cNvPr>
          <p:cNvSpPr/>
          <p:nvPr/>
        </p:nvSpPr>
        <p:spPr>
          <a:xfrm>
            <a:off x="5878357" y="7596586"/>
            <a:ext cx="1025998" cy="1025998"/>
          </a:xfrm>
          <a:custGeom>
            <a:avLst/>
            <a:gdLst>
              <a:gd name="connsiteX0" fmla="*/ 1026013 w 1026013"/>
              <a:gd name="connsiteY0" fmla="*/ 513007 h 1026013"/>
              <a:gd name="connsiteX1" fmla="*/ 513006 w 1026013"/>
              <a:gd name="connsiteY1" fmla="*/ 1026013 h 1026013"/>
              <a:gd name="connsiteX2" fmla="*/ -1 w 1026013"/>
              <a:gd name="connsiteY2" fmla="*/ 513007 h 1026013"/>
              <a:gd name="connsiteX3" fmla="*/ 513006 w 1026013"/>
              <a:gd name="connsiteY3" fmla="*/ 0 h 1026013"/>
              <a:gd name="connsiteX4" fmla="*/ 1026013 w 1026013"/>
              <a:gd name="connsiteY4" fmla="*/ 513007 h 1026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013" h="1026013">
                <a:moveTo>
                  <a:pt x="1026013" y="513007"/>
                </a:moveTo>
                <a:cubicBezTo>
                  <a:pt x="1026013" y="796332"/>
                  <a:pt x="796332" y="1026013"/>
                  <a:pt x="513006" y="1026013"/>
                </a:cubicBezTo>
                <a:cubicBezTo>
                  <a:pt x="229681" y="1026013"/>
                  <a:pt x="-1" y="796332"/>
                  <a:pt x="-1" y="513007"/>
                </a:cubicBezTo>
                <a:cubicBezTo>
                  <a:pt x="-1" y="229681"/>
                  <a:pt x="229681" y="0"/>
                  <a:pt x="513006" y="0"/>
                </a:cubicBezTo>
                <a:cubicBezTo>
                  <a:pt x="796332" y="0"/>
                  <a:pt x="1026013" y="229681"/>
                  <a:pt x="1026013" y="513007"/>
                </a:cubicBezTo>
                <a:close/>
              </a:path>
            </a:pathLst>
          </a:custGeom>
          <a:solidFill>
            <a:srgbClr val="FFFFF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3" name="Freeform: Shape 532">
            <a:extLst>
              <a:ext uri="{FF2B5EF4-FFF2-40B4-BE49-F238E27FC236}">
                <a16:creationId xmlns:a16="http://schemas.microsoft.com/office/drawing/2014/main" id="{06CA61AA-A786-4777-BF0D-A1D2D1BF653C}"/>
              </a:ext>
            </a:extLst>
          </p:cNvPr>
          <p:cNvSpPr/>
          <p:nvPr/>
        </p:nvSpPr>
        <p:spPr>
          <a:xfrm>
            <a:off x="7591140" y="7596586"/>
            <a:ext cx="1025998" cy="1025998"/>
          </a:xfrm>
          <a:custGeom>
            <a:avLst/>
            <a:gdLst>
              <a:gd name="connsiteX0" fmla="*/ 1026013 w 1026013"/>
              <a:gd name="connsiteY0" fmla="*/ 513007 h 1026013"/>
              <a:gd name="connsiteX1" fmla="*/ 513006 w 1026013"/>
              <a:gd name="connsiteY1" fmla="*/ 1026013 h 1026013"/>
              <a:gd name="connsiteX2" fmla="*/ -1 w 1026013"/>
              <a:gd name="connsiteY2" fmla="*/ 513007 h 1026013"/>
              <a:gd name="connsiteX3" fmla="*/ 513006 w 1026013"/>
              <a:gd name="connsiteY3" fmla="*/ 0 h 1026013"/>
              <a:gd name="connsiteX4" fmla="*/ 1026013 w 1026013"/>
              <a:gd name="connsiteY4" fmla="*/ 513007 h 1026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013" h="1026013">
                <a:moveTo>
                  <a:pt x="1026013" y="513007"/>
                </a:moveTo>
                <a:cubicBezTo>
                  <a:pt x="1026013" y="796332"/>
                  <a:pt x="796332" y="1026013"/>
                  <a:pt x="513006" y="1026013"/>
                </a:cubicBezTo>
                <a:cubicBezTo>
                  <a:pt x="229681" y="1026013"/>
                  <a:pt x="-1" y="796332"/>
                  <a:pt x="-1" y="513007"/>
                </a:cubicBezTo>
                <a:cubicBezTo>
                  <a:pt x="-1" y="229681"/>
                  <a:pt x="229681" y="0"/>
                  <a:pt x="513006" y="0"/>
                </a:cubicBezTo>
                <a:cubicBezTo>
                  <a:pt x="796332" y="0"/>
                  <a:pt x="1026013" y="229681"/>
                  <a:pt x="1026013" y="513007"/>
                </a:cubicBezTo>
                <a:close/>
              </a:path>
            </a:pathLst>
          </a:custGeom>
          <a:solidFill>
            <a:srgbClr val="FFFFF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4" name="Freeform: Shape 533">
            <a:extLst>
              <a:ext uri="{FF2B5EF4-FFF2-40B4-BE49-F238E27FC236}">
                <a16:creationId xmlns:a16="http://schemas.microsoft.com/office/drawing/2014/main" id="{0D9DF5F6-4D23-433D-876A-73B15415CCED}"/>
              </a:ext>
            </a:extLst>
          </p:cNvPr>
          <p:cNvSpPr/>
          <p:nvPr/>
        </p:nvSpPr>
        <p:spPr>
          <a:xfrm>
            <a:off x="9317290" y="7596586"/>
            <a:ext cx="1025998" cy="1025998"/>
          </a:xfrm>
          <a:custGeom>
            <a:avLst/>
            <a:gdLst>
              <a:gd name="connsiteX0" fmla="*/ 1026013 w 1026013"/>
              <a:gd name="connsiteY0" fmla="*/ 513007 h 1026013"/>
              <a:gd name="connsiteX1" fmla="*/ 513007 w 1026013"/>
              <a:gd name="connsiteY1" fmla="*/ 1026013 h 1026013"/>
              <a:gd name="connsiteX2" fmla="*/ 0 w 1026013"/>
              <a:gd name="connsiteY2" fmla="*/ 513007 h 1026013"/>
              <a:gd name="connsiteX3" fmla="*/ 513007 w 1026013"/>
              <a:gd name="connsiteY3" fmla="*/ 0 h 1026013"/>
              <a:gd name="connsiteX4" fmla="*/ 1026013 w 1026013"/>
              <a:gd name="connsiteY4" fmla="*/ 513007 h 1026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013" h="1026013">
                <a:moveTo>
                  <a:pt x="1026013" y="513007"/>
                </a:moveTo>
                <a:cubicBezTo>
                  <a:pt x="1026013" y="796332"/>
                  <a:pt x="796332" y="1026013"/>
                  <a:pt x="513007" y="1026013"/>
                </a:cubicBezTo>
                <a:cubicBezTo>
                  <a:pt x="229681" y="1026013"/>
                  <a:pt x="0" y="796332"/>
                  <a:pt x="0" y="513007"/>
                </a:cubicBezTo>
                <a:cubicBezTo>
                  <a:pt x="0" y="229681"/>
                  <a:pt x="229681" y="0"/>
                  <a:pt x="513007" y="0"/>
                </a:cubicBezTo>
                <a:cubicBezTo>
                  <a:pt x="796332" y="0"/>
                  <a:pt x="1026013" y="229681"/>
                  <a:pt x="1026013" y="513007"/>
                </a:cubicBezTo>
                <a:close/>
              </a:path>
            </a:pathLst>
          </a:custGeom>
          <a:solidFill>
            <a:srgbClr val="FFFFF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5" name="Freeform: Shape 534">
            <a:extLst>
              <a:ext uri="{FF2B5EF4-FFF2-40B4-BE49-F238E27FC236}">
                <a16:creationId xmlns:a16="http://schemas.microsoft.com/office/drawing/2014/main" id="{AEBF2B8C-CBCE-4A6A-A505-E8DF66CD3A49}"/>
              </a:ext>
            </a:extLst>
          </p:cNvPr>
          <p:cNvSpPr/>
          <p:nvPr/>
        </p:nvSpPr>
        <p:spPr>
          <a:xfrm>
            <a:off x="11045111" y="7596586"/>
            <a:ext cx="1025998" cy="1025998"/>
          </a:xfrm>
          <a:custGeom>
            <a:avLst/>
            <a:gdLst>
              <a:gd name="connsiteX0" fmla="*/ 1026013 w 1026013"/>
              <a:gd name="connsiteY0" fmla="*/ 513007 h 1026013"/>
              <a:gd name="connsiteX1" fmla="*/ 513006 w 1026013"/>
              <a:gd name="connsiteY1" fmla="*/ 1026013 h 1026013"/>
              <a:gd name="connsiteX2" fmla="*/ -1 w 1026013"/>
              <a:gd name="connsiteY2" fmla="*/ 513007 h 1026013"/>
              <a:gd name="connsiteX3" fmla="*/ 513006 w 1026013"/>
              <a:gd name="connsiteY3" fmla="*/ 0 h 1026013"/>
              <a:gd name="connsiteX4" fmla="*/ 1026013 w 1026013"/>
              <a:gd name="connsiteY4" fmla="*/ 513007 h 1026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013" h="1026013">
                <a:moveTo>
                  <a:pt x="1026013" y="513007"/>
                </a:moveTo>
                <a:cubicBezTo>
                  <a:pt x="1026013" y="796332"/>
                  <a:pt x="796332" y="1026013"/>
                  <a:pt x="513006" y="1026013"/>
                </a:cubicBezTo>
                <a:cubicBezTo>
                  <a:pt x="229680" y="1026013"/>
                  <a:pt x="-1" y="796332"/>
                  <a:pt x="-1" y="513007"/>
                </a:cubicBezTo>
                <a:cubicBezTo>
                  <a:pt x="-1" y="229681"/>
                  <a:pt x="229680" y="0"/>
                  <a:pt x="513006" y="0"/>
                </a:cubicBezTo>
                <a:cubicBezTo>
                  <a:pt x="796332" y="0"/>
                  <a:pt x="1026013" y="229681"/>
                  <a:pt x="1026013" y="513007"/>
                </a:cubicBezTo>
                <a:close/>
              </a:path>
            </a:pathLst>
          </a:custGeom>
          <a:solidFill>
            <a:srgbClr val="FFFFF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6" name="Freeform: Shape 535">
            <a:extLst>
              <a:ext uri="{FF2B5EF4-FFF2-40B4-BE49-F238E27FC236}">
                <a16:creationId xmlns:a16="http://schemas.microsoft.com/office/drawing/2014/main" id="{300A7A42-A1AB-4E06-A29F-731D18850316}"/>
              </a:ext>
            </a:extLst>
          </p:cNvPr>
          <p:cNvSpPr/>
          <p:nvPr/>
        </p:nvSpPr>
        <p:spPr>
          <a:xfrm>
            <a:off x="12756223" y="7596586"/>
            <a:ext cx="1025998" cy="1025998"/>
          </a:xfrm>
          <a:custGeom>
            <a:avLst/>
            <a:gdLst>
              <a:gd name="connsiteX0" fmla="*/ 1026013 w 1026013"/>
              <a:gd name="connsiteY0" fmla="*/ 513007 h 1026013"/>
              <a:gd name="connsiteX1" fmla="*/ 513006 w 1026013"/>
              <a:gd name="connsiteY1" fmla="*/ 1026013 h 1026013"/>
              <a:gd name="connsiteX2" fmla="*/ 0 w 1026013"/>
              <a:gd name="connsiteY2" fmla="*/ 513007 h 1026013"/>
              <a:gd name="connsiteX3" fmla="*/ 513006 w 1026013"/>
              <a:gd name="connsiteY3" fmla="*/ 0 h 1026013"/>
              <a:gd name="connsiteX4" fmla="*/ 1026013 w 1026013"/>
              <a:gd name="connsiteY4" fmla="*/ 513007 h 1026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013" h="1026013">
                <a:moveTo>
                  <a:pt x="1026013" y="513007"/>
                </a:moveTo>
                <a:cubicBezTo>
                  <a:pt x="1026013" y="796332"/>
                  <a:pt x="796332" y="1026013"/>
                  <a:pt x="513006" y="1026013"/>
                </a:cubicBezTo>
                <a:cubicBezTo>
                  <a:pt x="229681" y="1026013"/>
                  <a:pt x="0" y="796332"/>
                  <a:pt x="0" y="513007"/>
                </a:cubicBezTo>
                <a:cubicBezTo>
                  <a:pt x="0" y="229681"/>
                  <a:pt x="229681" y="0"/>
                  <a:pt x="513006" y="0"/>
                </a:cubicBezTo>
                <a:cubicBezTo>
                  <a:pt x="796332" y="0"/>
                  <a:pt x="1026013" y="229681"/>
                  <a:pt x="1026013" y="513007"/>
                </a:cubicBezTo>
                <a:close/>
              </a:path>
            </a:pathLst>
          </a:custGeom>
          <a:solidFill>
            <a:srgbClr val="FFFFF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7" name="Freeform: Shape 536">
            <a:extLst>
              <a:ext uri="{FF2B5EF4-FFF2-40B4-BE49-F238E27FC236}">
                <a16:creationId xmlns:a16="http://schemas.microsoft.com/office/drawing/2014/main" id="{CE02E805-5E72-402A-A683-D05C9D622316}"/>
              </a:ext>
            </a:extLst>
          </p:cNvPr>
          <p:cNvSpPr/>
          <p:nvPr/>
        </p:nvSpPr>
        <p:spPr>
          <a:xfrm>
            <a:off x="2424385" y="7596586"/>
            <a:ext cx="1025998" cy="1025998"/>
          </a:xfrm>
          <a:custGeom>
            <a:avLst/>
            <a:gdLst>
              <a:gd name="connsiteX0" fmla="*/ 1026013 w 1026013"/>
              <a:gd name="connsiteY0" fmla="*/ 513007 h 1026013"/>
              <a:gd name="connsiteX1" fmla="*/ 513007 w 1026013"/>
              <a:gd name="connsiteY1" fmla="*/ 1026013 h 1026013"/>
              <a:gd name="connsiteX2" fmla="*/ 0 w 1026013"/>
              <a:gd name="connsiteY2" fmla="*/ 513007 h 1026013"/>
              <a:gd name="connsiteX3" fmla="*/ 513007 w 1026013"/>
              <a:gd name="connsiteY3" fmla="*/ 0 h 1026013"/>
              <a:gd name="connsiteX4" fmla="*/ 1026013 w 1026013"/>
              <a:gd name="connsiteY4" fmla="*/ 513007 h 1026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013" h="1026013">
                <a:moveTo>
                  <a:pt x="1026013" y="513007"/>
                </a:moveTo>
                <a:cubicBezTo>
                  <a:pt x="1026013" y="796332"/>
                  <a:pt x="796332" y="1026013"/>
                  <a:pt x="513007" y="1026013"/>
                </a:cubicBezTo>
                <a:cubicBezTo>
                  <a:pt x="229681" y="1026013"/>
                  <a:pt x="0" y="796332"/>
                  <a:pt x="0" y="513007"/>
                </a:cubicBezTo>
                <a:cubicBezTo>
                  <a:pt x="0" y="229681"/>
                  <a:pt x="229681" y="0"/>
                  <a:pt x="513007" y="0"/>
                </a:cubicBezTo>
                <a:cubicBezTo>
                  <a:pt x="796332" y="0"/>
                  <a:pt x="1026013" y="229681"/>
                  <a:pt x="1026013" y="513007"/>
                </a:cubicBezTo>
                <a:close/>
              </a:path>
            </a:pathLst>
          </a:custGeom>
          <a:solidFill>
            <a:srgbClr val="FFFFFF"/>
          </a:solidFill>
          <a:ln w="167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29" name="Freeform: Shape 728">
            <a:extLst>
              <a:ext uri="{FF2B5EF4-FFF2-40B4-BE49-F238E27FC236}">
                <a16:creationId xmlns:a16="http://schemas.microsoft.com/office/drawing/2014/main" id="{C736418D-F2C1-4898-A2D6-ECA10963925B}"/>
              </a:ext>
            </a:extLst>
          </p:cNvPr>
          <p:cNvSpPr/>
          <p:nvPr/>
        </p:nvSpPr>
        <p:spPr>
          <a:xfrm>
            <a:off x="16648636" y="2257658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264653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30" name="Rectangle 729">
            <a:extLst>
              <a:ext uri="{FF2B5EF4-FFF2-40B4-BE49-F238E27FC236}">
                <a16:creationId xmlns:a16="http://schemas.microsoft.com/office/drawing/2014/main" id="{9A24DBC0-7E70-45FE-9691-59AA7EF371E4}"/>
              </a:ext>
            </a:extLst>
          </p:cNvPr>
          <p:cNvSpPr/>
          <p:nvPr/>
        </p:nvSpPr>
        <p:spPr>
          <a:xfrm>
            <a:off x="17364776" y="2116242"/>
            <a:ext cx="6135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367EFE-E72E-4B79-B299-12E4B661814A}"/>
              </a:ext>
            </a:extLst>
          </p:cNvPr>
          <p:cNvSpPr txBox="1"/>
          <p:nvPr/>
        </p:nvSpPr>
        <p:spPr>
          <a:xfrm>
            <a:off x="2287364" y="5384119"/>
            <a:ext cx="1522287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25%</a:t>
            </a:r>
          </a:p>
        </p:txBody>
      </p:sp>
      <p:sp>
        <p:nvSpPr>
          <p:cNvPr id="732" name="TextBox 731">
            <a:extLst>
              <a:ext uri="{FF2B5EF4-FFF2-40B4-BE49-F238E27FC236}">
                <a16:creationId xmlns:a16="http://schemas.microsoft.com/office/drawing/2014/main" id="{9347D62F-957D-42EB-A9EA-FDDD4FB625B0}"/>
              </a:ext>
            </a:extLst>
          </p:cNvPr>
          <p:cNvSpPr txBox="1"/>
          <p:nvPr/>
        </p:nvSpPr>
        <p:spPr>
          <a:xfrm>
            <a:off x="4050276" y="6032106"/>
            <a:ext cx="1522287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15%</a:t>
            </a:r>
          </a:p>
        </p:txBody>
      </p:sp>
      <p:sp>
        <p:nvSpPr>
          <p:cNvPr id="733" name="TextBox 732">
            <a:extLst>
              <a:ext uri="{FF2B5EF4-FFF2-40B4-BE49-F238E27FC236}">
                <a16:creationId xmlns:a16="http://schemas.microsoft.com/office/drawing/2014/main" id="{2A7FF89D-DB55-47C0-B075-A4EEA4F4B9B9}"/>
              </a:ext>
            </a:extLst>
          </p:cNvPr>
          <p:cNvSpPr txBox="1"/>
          <p:nvPr/>
        </p:nvSpPr>
        <p:spPr>
          <a:xfrm>
            <a:off x="5712927" y="2747954"/>
            <a:ext cx="1522287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60%</a:t>
            </a:r>
          </a:p>
        </p:txBody>
      </p:sp>
      <p:sp>
        <p:nvSpPr>
          <p:cNvPr id="734" name="TextBox 733">
            <a:extLst>
              <a:ext uri="{FF2B5EF4-FFF2-40B4-BE49-F238E27FC236}">
                <a16:creationId xmlns:a16="http://schemas.microsoft.com/office/drawing/2014/main" id="{56F7C02E-9404-4307-BC38-76F1828DA6C6}"/>
              </a:ext>
            </a:extLst>
          </p:cNvPr>
          <p:cNvSpPr txBox="1"/>
          <p:nvPr/>
        </p:nvSpPr>
        <p:spPr>
          <a:xfrm>
            <a:off x="9222128" y="1731527"/>
            <a:ext cx="1522287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80%</a:t>
            </a:r>
          </a:p>
        </p:txBody>
      </p:sp>
      <p:sp>
        <p:nvSpPr>
          <p:cNvPr id="735" name="TextBox 734">
            <a:extLst>
              <a:ext uri="{FF2B5EF4-FFF2-40B4-BE49-F238E27FC236}">
                <a16:creationId xmlns:a16="http://schemas.microsoft.com/office/drawing/2014/main" id="{8A21F29F-82A3-428D-BDFB-3670D8285B78}"/>
              </a:ext>
            </a:extLst>
          </p:cNvPr>
          <p:cNvSpPr txBox="1"/>
          <p:nvPr/>
        </p:nvSpPr>
        <p:spPr>
          <a:xfrm>
            <a:off x="10879684" y="3299107"/>
            <a:ext cx="1522287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55%</a:t>
            </a:r>
          </a:p>
        </p:txBody>
      </p:sp>
      <p:sp>
        <p:nvSpPr>
          <p:cNvPr id="736" name="TextBox 735">
            <a:extLst>
              <a:ext uri="{FF2B5EF4-FFF2-40B4-BE49-F238E27FC236}">
                <a16:creationId xmlns:a16="http://schemas.microsoft.com/office/drawing/2014/main" id="{6EFF0707-6768-4B3F-82F4-BCEA7EC22CFB}"/>
              </a:ext>
            </a:extLst>
          </p:cNvPr>
          <p:cNvSpPr txBox="1"/>
          <p:nvPr/>
        </p:nvSpPr>
        <p:spPr>
          <a:xfrm>
            <a:off x="12603778" y="4714934"/>
            <a:ext cx="1522287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40%</a:t>
            </a:r>
          </a:p>
        </p:txBody>
      </p:sp>
      <p:sp>
        <p:nvSpPr>
          <p:cNvPr id="737" name="TextBox 736">
            <a:extLst>
              <a:ext uri="{FF2B5EF4-FFF2-40B4-BE49-F238E27FC236}">
                <a16:creationId xmlns:a16="http://schemas.microsoft.com/office/drawing/2014/main" id="{995DEE7F-B9C7-4AFA-A9CF-BB43EF13DDFB}"/>
              </a:ext>
            </a:extLst>
          </p:cNvPr>
          <p:cNvSpPr txBox="1"/>
          <p:nvPr/>
        </p:nvSpPr>
        <p:spPr>
          <a:xfrm>
            <a:off x="7484320" y="5249744"/>
            <a:ext cx="1522287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30%</a:t>
            </a:r>
          </a:p>
        </p:txBody>
      </p:sp>
      <p:sp>
        <p:nvSpPr>
          <p:cNvPr id="738" name="Freeform: Shape 737">
            <a:extLst>
              <a:ext uri="{FF2B5EF4-FFF2-40B4-BE49-F238E27FC236}">
                <a16:creationId xmlns:a16="http://schemas.microsoft.com/office/drawing/2014/main" id="{F612B212-7DDA-465E-8909-BCA696347F8F}"/>
              </a:ext>
            </a:extLst>
          </p:cNvPr>
          <p:cNvSpPr/>
          <p:nvPr/>
        </p:nvSpPr>
        <p:spPr>
          <a:xfrm>
            <a:off x="16648636" y="3663567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287271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39" name="Rectangle 738">
            <a:extLst>
              <a:ext uri="{FF2B5EF4-FFF2-40B4-BE49-F238E27FC236}">
                <a16:creationId xmlns:a16="http://schemas.microsoft.com/office/drawing/2014/main" id="{9F3369D5-AF7D-4E31-B906-797F3998D9FD}"/>
              </a:ext>
            </a:extLst>
          </p:cNvPr>
          <p:cNvSpPr/>
          <p:nvPr/>
        </p:nvSpPr>
        <p:spPr>
          <a:xfrm>
            <a:off x="17364776" y="3522151"/>
            <a:ext cx="6135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40" name="Freeform: Shape 739">
            <a:extLst>
              <a:ext uri="{FF2B5EF4-FFF2-40B4-BE49-F238E27FC236}">
                <a16:creationId xmlns:a16="http://schemas.microsoft.com/office/drawing/2014/main" id="{A72901C9-9B53-4CB9-B4C9-0F88E30B1A03}"/>
              </a:ext>
            </a:extLst>
          </p:cNvPr>
          <p:cNvSpPr/>
          <p:nvPr/>
        </p:nvSpPr>
        <p:spPr>
          <a:xfrm>
            <a:off x="16648636" y="5040704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2A9D8F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41" name="Rectangle 740">
            <a:extLst>
              <a:ext uri="{FF2B5EF4-FFF2-40B4-BE49-F238E27FC236}">
                <a16:creationId xmlns:a16="http://schemas.microsoft.com/office/drawing/2014/main" id="{6DAE7DBB-7BF4-43ED-968D-D2A2B12DE231}"/>
              </a:ext>
            </a:extLst>
          </p:cNvPr>
          <p:cNvSpPr/>
          <p:nvPr/>
        </p:nvSpPr>
        <p:spPr>
          <a:xfrm>
            <a:off x="17364776" y="4899288"/>
            <a:ext cx="6135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42" name="Freeform: Shape 741">
            <a:extLst>
              <a:ext uri="{FF2B5EF4-FFF2-40B4-BE49-F238E27FC236}">
                <a16:creationId xmlns:a16="http://schemas.microsoft.com/office/drawing/2014/main" id="{169404F8-AD9E-4C8B-8A26-CDEBA3B71BFC}"/>
              </a:ext>
            </a:extLst>
          </p:cNvPr>
          <p:cNvSpPr/>
          <p:nvPr/>
        </p:nvSpPr>
        <p:spPr>
          <a:xfrm>
            <a:off x="16648636" y="6446613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E9C46A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43" name="Rectangle 742">
            <a:extLst>
              <a:ext uri="{FF2B5EF4-FFF2-40B4-BE49-F238E27FC236}">
                <a16:creationId xmlns:a16="http://schemas.microsoft.com/office/drawing/2014/main" id="{3C4801ED-3619-49E6-8E6D-424410BCF549}"/>
              </a:ext>
            </a:extLst>
          </p:cNvPr>
          <p:cNvSpPr/>
          <p:nvPr/>
        </p:nvSpPr>
        <p:spPr>
          <a:xfrm>
            <a:off x="17364776" y="6305197"/>
            <a:ext cx="6135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44" name="Freeform: Shape 743">
            <a:extLst>
              <a:ext uri="{FF2B5EF4-FFF2-40B4-BE49-F238E27FC236}">
                <a16:creationId xmlns:a16="http://schemas.microsoft.com/office/drawing/2014/main" id="{04FF9488-35D6-44CD-B735-38D86FE0236F}"/>
              </a:ext>
            </a:extLst>
          </p:cNvPr>
          <p:cNvSpPr/>
          <p:nvPr/>
        </p:nvSpPr>
        <p:spPr>
          <a:xfrm>
            <a:off x="16648636" y="7817404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F4A261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45" name="Rectangle 744">
            <a:extLst>
              <a:ext uri="{FF2B5EF4-FFF2-40B4-BE49-F238E27FC236}">
                <a16:creationId xmlns:a16="http://schemas.microsoft.com/office/drawing/2014/main" id="{84F83C44-822A-4DE9-9295-C9F2F65E098F}"/>
              </a:ext>
            </a:extLst>
          </p:cNvPr>
          <p:cNvSpPr/>
          <p:nvPr/>
        </p:nvSpPr>
        <p:spPr>
          <a:xfrm>
            <a:off x="17364776" y="7675988"/>
            <a:ext cx="6135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46" name="Freeform: Shape 745">
            <a:extLst>
              <a:ext uri="{FF2B5EF4-FFF2-40B4-BE49-F238E27FC236}">
                <a16:creationId xmlns:a16="http://schemas.microsoft.com/office/drawing/2014/main" id="{8F4A28EE-3179-42D7-9AF1-6B891F565D88}"/>
              </a:ext>
            </a:extLst>
          </p:cNvPr>
          <p:cNvSpPr/>
          <p:nvPr/>
        </p:nvSpPr>
        <p:spPr>
          <a:xfrm>
            <a:off x="16648636" y="9223314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E97C61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47" name="Rectangle 746">
            <a:extLst>
              <a:ext uri="{FF2B5EF4-FFF2-40B4-BE49-F238E27FC236}">
                <a16:creationId xmlns:a16="http://schemas.microsoft.com/office/drawing/2014/main" id="{A56EB9CC-2898-407D-B57C-91E2D497AA15}"/>
              </a:ext>
            </a:extLst>
          </p:cNvPr>
          <p:cNvSpPr/>
          <p:nvPr/>
        </p:nvSpPr>
        <p:spPr>
          <a:xfrm>
            <a:off x="17364776" y="9081898"/>
            <a:ext cx="6135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48" name="Freeform: Shape 747">
            <a:extLst>
              <a:ext uri="{FF2B5EF4-FFF2-40B4-BE49-F238E27FC236}">
                <a16:creationId xmlns:a16="http://schemas.microsoft.com/office/drawing/2014/main" id="{C12E5B96-B67B-4EBA-9CE1-A8B69C4FF4AE}"/>
              </a:ext>
            </a:extLst>
          </p:cNvPr>
          <p:cNvSpPr/>
          <p:nvPr/>
        </p:nvSpPr>
        <p:spPr>
          <a:xfrm>
            <a:off x="16648636" y="10482307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E76F51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49" name="Rectangle 748">
            <a:extLst>
              <a:ext uri="{FF2B5EF4-FFF2-40B4-BE49-F238E27FC236}">
                <a16:creationId xmlns:a16="http://schemas.microsoft.com/office/drawing/2014/main" id="{5B2D77A3-3D6A-4574-B79E-E4CB3C018211}"/>
              </a:ext>
            </a:extLst>
          </p:cNvPr>
          <p:cNvSpPr/>
          <p:nvPr/>
        </p:nvSpPr>
        <p:spPr>
          <a:xfrm>
            <a:off x="17364776" y="10340891"/>
            <a:ext cx="6135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50" name="Rectangle 749">
            <a:extLst>
              <a:ext uri="{FF2B5EF4-FFF2-40B4-BE49-F238E27FC236}">
                <a16:creationId xmlns:a16="http://schemas.microsoft.com/office/drawing/2014/main" id="{FD7A9C6C-3210-44A7-8CED-33DDA512E2F6}"/>
              </a:ext>
            </a:extLst>
          </p:cNvPr>
          <p:cNvSpPr/>
          <p:nvPr/>
        </p:nvSpPr>
        <p:spPr>
          <a:xfrm>
            <a:off x="921329" y="11763594"/>
            <a:ext cx="14977378" cy="10156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rgbClr val="000000"/>
                </a:solidFill>
                <a:latin typeface="Open Sans" panose="020B0606030504020204" pitchFamily="34" charset="0"/>
              </a:rPr>
              <a:t>Lorem Ipsum</a:t>
            </a:r>
            <a:r>
              <a:rPr lang="en-US" sz="2000">
                <a:solidFill>
                  <a:srgbClr val="000000"/>
                </a:solidFill>
                <a:latin typeface="Open Sans" panose="020B0606030504020204" pitchFamily="34" charset="0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 sz="20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93" name="Freeform 171">
            <a:extLst>
              <a:ext uri="{FF2B5EF4-FFF2-40B4-BE49-F238E27FC236}">
                <a16:creationId xmlns:a16="http://schemas.microsoft.com/office/drawing/2014/main" id="{07CEEEB2-254F-45AC-85B5-53FC97D10ADC}"/>
              </a:ext>
            </a:extLst>
          </p:cNvPr>
          <p:cNvSpPr>
            <a:spLocks noEditPoints="1"/>
          </p:cNvSpPr>
          <p:nvPr/>
        </p:nvSpPr>
        <p:spPr bwMode="auto">
          <a:xfrm>
            <a:off x="7794410" y="7809092"/>
            <a:ext cx="664284" cy="502427"/>
          </a:xfrm>
          <a:custGeom>
            <a:avLst/>
            <a:gdLst>
              <a:gd name="T0" fmla="*/ 80 w 232"/>
              <a:gd name="T1" fmla="*/ 40 h 176"/>
              <a:gd name="T2" fmla="*/ 48 w 232"/>
              <a:gd name="T3" fmla="*/ 95 h 176"/>
              <a:gd name="T4" fmla="*/ 47 w 232"/>
              <a:gd name="T5" fmla="*/ 101 h 176"/>
              <a:gd name="T6" fmla="*/ 56 w 232"/>
              <a:gd name="T7" fmla="*/ 105 h 176"/>
              <a:gd name="T8" fmla="*/ 48 w 232"/>
              <a:gd name="T9" fmla="*/ 95 h 176"/>
              <a:gd name="T10" fmla="*/ 66 w 232"/>
              <a:gd name="T11" fmla="*/ 125 h 176"/>
              <a:gd name="T12" fmla="*/ 74 w 232"/>
              <a:gd name="T13" fmla="*/ 137 h 176"/>
              <a:gd name="T14" fmla="*/ 75 w 232"/>
              <a:gd name="T15" fmla="*/ 129 h 176"/>
              <a:gd name="T16" fmla="*/ 101 w 232"/>
              <a:gd name="T17" fmla="*/ 0 h 176"/>
              <a:gd name="T18" fmla="*/ 41 w 232"/>
              <a:gd name="T19" fmla="*/ 12 h 176"/>
              <a:gd name="T20" fmla="*/ 79 w 232"/>
              <a:gd name="T21" fmla="*/ 36 h 176"/>
              <a:gd name="T22" fmla="*/ 96 w 232"/>
              <a:gd name="T23" fmla="*/ 131 h 176"/>
              <a:gd name="T24" fmla="*/ 97 w 232"/>
              <a:gd name="T25" fmla="*/ 112 h 176"/>
              <a:gd name="T26" fmla="*/ 104 w 232"/>
              <a:gd name="T27" fmla="*/ 85 h 176"/>
              <a:gd name="T28" fmla="*/ 44 w 232"/>
              <a:gd name="T29" fmla="*/ 58 h 176"/>
              <a:gd name="T30" fmla="*/ 109 w 232"/>
              <a:gd name="T31" fmla="*/ 165 h 176"/>
              <a:gd name="T32" fmla="*/ 89 w 232"/>
              <a:gd name="T33" fmla="*/ 138 h 176"/>
              <a:gd name="T34" fmla="*/ 77 w 232"/>
              <a:gd name="T35" fmla="*/ 151 h 176"/>
              <a:gd name="T36" fmla="*/ 66 w 232"/>
              <a:gd name="T37" fmla="*/ 160 h 176"/>
              <a:gd name="T38" fmla="*/ 43 w 232"/>
              <a:gd name="T39" fmla="*/ 151 h 176"/>
              <a:gd name="T40" fmla="*/ 43 w 232"/>
              <a:gd name="T41" fmla="*/ 137 h 176"/>
              <a:gd name="T42" fmla="*/ 50 w 232"/>
              <a:gd name="T43" fmla="*/ 120 h 176"/>
              <a:gd name="T44" fmla="*/ 36 w 232"/>
              <a:gd name="T45" fmla="*/ 111 h 176"/>
              <a:gd name="T46" fmla="*/ 34 w 232"/>
              <a:gd name="T47" fmla="*/ 93 h 176"/>
              <a:gd name="T48" fmla="*/ 45 w 232"/>
              <a:gd name="T49" fmla="*/ 81 h 176"/>
              <a:gd name="T50" fmla="*/ 56 w 232"/>
              <a:gd name="T51" fmla="*/ 72 h 176"/>
              <a:gd name="T52" fmla="*/ 76 w 232"/>
              <a:gd name="T53" fmla="*/ 81 h 176"/>
              <a:gd name="T54" fmla="*/ 82 w 232"/>
              <a:gd name="T55" fmla="*/ 98 h 176"/>
              <a:gd name="T56" fmla="*/ 66 w 232"/>
              <a:gd name="T57" fmla="*/ 93 h 176"/>
              <a:gd name="T58" fmla="*/ 78 w 232"/>
              <a:gd name="T59" fmla="*/ 112 h 176"/>
              <a:gd name="T60" fmla="*/ 89 w 232"/>
              <a:gd name="T61" fmla="*/ 124 h 176"/>
              <a:gd name="T62" fmla="*/ 232 w 232"/>
              <a:gd name="T63" fmla="*/ 101 h 176"/>
              <a:gd name="T64" fmla="*/ 231 w 232"/>
              <a:gd name="T65" fmla="*/ 95 h 176"/>
              <a:gd name="T66" fmla="*/ 190 w 232"/>
              <a:gd name="T67" fmla="*/ 60 h 176"/>
              <a:gd name="T68" fmla="*/ 104 w 232"/>
              <a:gd name="T69" fmla="*/ 92 h 176"/>
              <a:gd name="T70" fmla="*/ 103 w 232"/>
              <a:gd name="T71" fmla="*/ 116 h 176"/>
              <a:gd name="T72" fmla="*/ 101 w 232"/>
              <a:gd name="T73" fmla="*/ 136 h 176"/>
              <a:gd name="T74" fmla="*/ 141 w 232"/>
              <a:gd name="T75" fmla="*/ 174 h 176"/>
              <a:gd name="T76" fmla="*/ 229 w 232"/>
              <a:gd name="T77" fmla="*/ 138 h 176"/>
              <a:gd name="T78" fmla="*/ 226 w 232"/>
              <a:gd name="T79" fmla="*/ 121 h 176"/>
              <a:gd name="T80" fmla="*/ 226 w 232"/>
              <a:gd name="T81" fmla="*/ 84 h 176"/>
              <a:gd name="T82" fmla="*/ 201 w 232"/>
              <a:gd name="T83" fmla="*/ 96 h 176"/>
              <a:gd name="T84" fmla="*/ 150 w 232"/>
              <a:gd name="T85" fmla="*/ 83 h 176"/>
              <a:gd name="T86" fmla="*/ 117 w 232"/>
              <a:gd name="T87" fmla="*/ 93 h 176"/>
              <a:gd name="T88" fmla="*/ 173 w 232"/>
              <a:gd name="T89" fmla="*/ 161 h 176"/>
              <a:gd name="T90" fmla="*/ 104 w 232"/>
              <a:gd name="T91" fmla="*/ 138 h 176"/>
              <a:gd name="T92" fmla="*/ 181 w 232"/>
              <a:gd name="T93" fmla="*/ 146 h 176"/>
              <a:gd name="T94" fmla="*/ 145 w 232"/>
              <a:gd name="T95" fmla="*/ 148 h 176"/>
              <a:gd name="T96" fmla="*/ 106 w 232"/>
              <a:gd name="T97" fmla="*/ 118 h 176"/>
              <a:gd name="T98" fmla="*/ 182 w 232"/>
              <a:gd name="T99" fmla="*/ 125 h 176"/>
              <a:gd name="T100" fmla="*/ 146 w 232"/>
              <a:gd name="T101" fmla="*/ 127 h 176"/>
              <a:gd name="T102" fmla="*/ 107 w 232"/>
              <a:gd name="T103" fmla="*/ 95 h 176"/>
              <a:gd name="T104" fmla="*/ 182 w 232"/>
              <a:gd name="T105" fmla="*/ 104 h 176"/>
              <a:gd name="T106" fmla="*/ 191 w 232"/>
              <a:gd name="T107" fmla="*/ 63 h 176"/>
              <a:gd name="T108" fmla="*/ 168 w 232"/>
              <a:gd name="T109" fmla="*/ 75 h 176"/>
              <a:gd name="T110" fmla="*/ 226 w 232"/>
              <a:gd name="T111" fmla="*/ 125 h 176"/>
              <a:gd name="T112" fmla="*/ 229 w 232"/>
              <a:gd name="T113" fmla="*/ 113 h 176"/>
              <a:gd name="T114" fmla="*/ 227 w 232"/>
              <a:gd name="T115" fmla="*/ 10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32" h="176">
                <a:moveTo>
                  <a:pt x="44" y="53"/>
                </a:moveTo>
                <a:cubicBezTo>
                  <a:pt x="79" y="53"/>
                  <a:pt x="79" y="53"/>
                  <a:pt x="79" y="53"/>
                </a:cubicBezTo>
                <a:cubicBezTo>
                  <a:pt x="80" y="40"/>
                  <a:pt x="80" y="40"/>
                  <a:pt x="80" y="40"/>
                </a:cubicBezTo>
                <a:cubicBezTo>
                  <a:pt x="44" y="40"/>
                  <a:pt x="44" y="40"/>
                  <a:pt x="44" y="40"/>
                </a:cubicBezTo>
                <a:lnTo>
                  <a:pt x="44" y="53"/>
                </a:lnTo>
                <a:close/>
                <a:moveTo>
                  <a:pt x="48" y="95"/>
                </a:moveTo>
                <a:cubicBezTo>
                  <a:pt x="48" y="95"/>
                  <a:pt x="47" y="96"/>
                  <a:pt x="47" y="97"/>
                </a:cubicBezTo>
                <a:cubicBezTo>
                  <a:pt x="47" y="97"/>
                  <a:pt x="47" y="98"/>
                  <a:pt x="47" y="98"/>
                </a:cubicBezTo>
                <a:cubicBezTo>
                  <a:pt x="47" y="99"/>
                  <a:pt x="47" y="100"/>
                  <a:pt x="47" y="101"/>
                </a:cubicBezTo>
                <a:cubicBezTo>
                  <a:pt x="48" y="101"/>
                  <a:pt x="48" y="102"/>
                  <a:pt x="49" y="103"/>
                </a:cubicBezTo>
                <a:cubicBezTo>
                  <a:pt x="50" y="103"/>
                  <a:pt x="51" y="104"/>
                  <a:pt x="52" y="104"/>
                </a:cubicBezTo>
                <a:cubicBezTo>
                  <a:pt x="53" y="104"/>
                  <a:pt x="54" y="105"/>
                  <a:pt x="56" y="105"/>
                </a:cubicBezTo>
                <a:cubicBezTo>
                  <a:pt x="56" y="93"/>
                  <a:pt x="56" y="93"/>
                  <a:pt x="56" y="93"/>
                </a:cubicBezTo>
                <a:cubicBezTo>
                  <a:pt x="54" y="93"/>
                  <a:pt x="52" y="93"/>
                  <a:pt x="51" y="93"/>
                </a:cubicBezTo>
                <a:cubicBezTo>
                  <a:pt x="50" y="94"/>
                  <a:pt x="49" y="94"/>
                  <a:pt x="48" y="95"/>
                </a:cubicBezTo>
                <a:close/>
                <a:moveTo>
                  <a:pt x="73" y="128"/>
                </a:moveTo>
                <a:cubicBezTo>
                  <a:pt x="72" y="127"/>
                  <a:pt x="71" y="126"/>
                  <a:pt x="70" y="126"/>
                </a:cubicBezTo>
                <a:cubicBezTo>
                  <a:pt x="69" y="126"/>
                  <a:pt x="68" y="125"/>
                  <a:pt x="66" y="125"/>
                </a:cubicBezTo>
                <a:cubicBezTo>
                  <a:pt x="66" y="140"/>
                  <a:pt x="66" y="140"/>
                  <a:pt x="66" y="140"/>
                </a:cubicBezTo>
                <a:cubicBezTo>
                  <a:pt x="68" y="139"/>
                  <a:pt x="70" y="139"/>
                  <a:pt x="71" y="138"/>
                </a:cubicBezTo>
                <a:cubicBezTo>
                  <a:pt x="72" y="138"/>
                  <a:pt x="73" y="137"/>
                  <a:pt x="74" y="137"/>
                </a:cubicBezTo>
                <a:cubicBezTo>
                  <a:pt x="75" y="136"/>
                  <a:pt x="75" y="135"/>
                  <a:pt x="75" y="134"/>
                </a:cubicBezTo>
                <a:cubicBezTo>
                  <a:pt x="76" y="134"/>
                  <a:pt x="76" y="133"/>
                  <a:pt x="76" y="132"/>
                </a:cubicBezTo>
                <a:cubicBezTo>
                  <a:pt x="76" y="131"/>
                  <a:pt x="76" y="130"/>
                  <a:pt x="75" y="129"/>
                </a:cubicBezTo>
                <a:cubicBezTo>
                  <a:pt x="75" y="129"/>
                  <a:pt x="74" y="128"/>
                  <a:pt x="73" y="128"/>
                </a:cubicBezTo>
                <a:close/>
                <a:moveTo>
                  <a:pt x="79" y="36"/>
                </a:moveTo>
                <a:cubicBezTo>
                  <a:pt x="101" y="0"/>
                  <a:pt x="101" y="0"/>
                  <a:pt x="101" y="0"/>
                </a:cubicBezTo>
                <a:cubicBezTo>
                  <a:pt x="101" y="0"/>
                  <a:pt x="90" y="13"/>
                  <a:pt x="80" y="11"/>
                </a:cubicBezTo>
                <a:cubicBezTo>
                  <a:pt x="71" y="9"/>
                  <a:pt x="69" y="0"/>
                  <a:pt x="61" y="1"/>
                </a:cubicBezTo>
                <a:cubicBezTo>
                  <a:pt x="53" y="2"/>
                  <a:pt x="48" y="13"/>
                  <a:pt x="41" y="12"/>
                </a:cubicBezTo>
                <a:cubicBezTo>
                  <a:pt x="35" y="12"/>
                  <a:pt x="23" y="0"/>
                  <a:pt x="23" y="0"/>
                </a:cubicBezTo>
                <a:cubicBezTo>
                  <a:pt x="43" y="36"/>
                  <a:pt x="43" y="36"/>
                  <a:pt x="43" y="36"/>
                </a:cubicBezTo>
                <a:lnTo>
                  <a:pt x="79" y="36"/>
                </a:lnTo>
                <a:close/>
                <a:moveTo>
                  <a:pt x="95" y="151"/>
                </a:moveTo>
                <a:cubicBezTo>
                  <a:pt x="94" y="138"/>
                  <a:pt x="94" y="138"/>
                  <a:pt x="94" y="138"/>
                </a:cubicBezTo>
                <a:cubicBezTo>
                  <a:pt x="93" y="135"/>
                  <a:pt x="94" y="133"/>
                  <a:pt x="96" y="131"/>
                </a:cubicBezTo>
                <a:cubicBezTo>
                  <a:pt x="96" y="130"/>
                  <a:pt x="96" y="130"/>
                  <a:pt x="96" y="130"/>
                </a:cubicBezTo>
                <a:cubicBezTo>
                  <a:pt x="95" y="117"/>
                  <a:pt x="95" y="117"/>
                  <a:pt x="95" y="117"/>
                </a:cubicBezTo>
                <a:cubicBezTo>
                  <a:pt x="95" y="115"/>
                  <a:pt x="96" y="113"/>
                  <a:pt x="97" y="112"/>
                </a:cubicBezTo>
                <a:cubicBezTo>
                  <a:pt x="96" y="110"/>
                  <a:pt x="96" y="107"/>
                  <a:pt x="97" y="105"/>
                </a:cubicBezTo>
                <a:cubicBezTo>
                  <a:pt x="97" y="94"/>
                  <a:pt x="97" y="94"/>
                  <a:pt x="97" y="94"/>
                </a:cubicBezTo>
                <a:cubicBezTo>
                  <a:pt x="97" y="89"/>
                  <a:pt x="100" y="86"/>
                  <a:pt x="104" y="85"/>
                </a:cubicBezTo>
                <a:cubicBezTo>
                  <a:pt x="105" y="85"/>
                  <a:pt x="107" y="84"/>
                  <a:pt x="108" y="84"/>
                </a:cubicBezTo>
                <a:cubicBezTo>
                  <a:pt x="96" y="64"/>
                  <a:pt x="81" y="58"/>
                  <a:pt x="81" y="58"/>
                </a:cubicBezTo>
                <a:cubicBezTo>
                  <a:pt x="44" y="58"/>
                  <a:pt x="44" y="58"/>
                  <a:pt x="44" y="58"/>
                </a:cubicBezTo>
                <a:cubicBezTo>
                  <a:pt x="17" y="67"/>
                  <a:pt x="2" y="105"/>
                  <a:pt x="0" y="134"/>
                </a:cubicBezTo>
                <a:cubicBezTo>
                  <a:pt x="2" y="163"/>
                  <a:pt x="22" y="176"/>
                  <a:pt x="67" y="176"/>
                </a:cubicBezTo>
                <a:cubicBezTo>
                  <a:pt x="87" y="176"/>
                  <a:pt x="100" y="172"/>
                  <a:pt x="109" y="165"/>
                </a:cubicBezTo>
                <a:cubicBezTo>
                  <a:pt x="103" y="161"/>
                  <a:pt x="98" y="158"/>
                  <a:pt x="98" y="158"/>
                </a:cubicBezTo>
                <a:cubicBezTo>
                  <a:pt x="96" y="156"/>
                  <a:pt x="95" y="154"/>
                  <a:pt x="95" y="151"/>
                </a:cubicBezTo>
                <a:close/>
                <a:moveTo>
                  <a:pt x="89" y="138"/>
                </a:moveTo>
                <a:cubicBezTo>
                  <a:pt x="88" y="140"/>
                  <a:pt x="87" y="142"/>
                  <a:pt x="86" y="144"/>
                </a:cubicBezTo>
                <a:cubicBezTo>
                  <a:pt x="85" y="145"/>
                  <a:pt x="84" y="147"/>
                  <a:pt x="82" y="148"/>
                </a:cubicBezTo>
                <a:cubicBezTo>
                  <a:pt x="81" y="149"/>
                  <a:pt x="79" y="150"/>
                  <a:pt x="77" y="151"/>
                </a:cubicBezTo>
                <a:cubicBezTo>
                  <a:pt x="76" y="151"/>
                  <a:pt x="74" y="152"/>
                  <a:pt x="72" y="152"/>
                </a:cubicBezTo>
                <a:cubicBezTo>
                  <a:pt x="70" y="153"/>
                  <a:pt x="68" y="153"/>
                  <a:pt x="66" y="153"/>
                </a:cubicBezTo>
                <a:cubicBezTo>
                  <a:pt x="66" y="160"/>
                  <a:pt x="66" y="160"/>
                  <a:pt x="66" y="160"/>
                </a:cubicBezTo>
                <a:cubicBezTo>
                  <a:pt x="56" y="160"/>
                  <a:pt x="56" y="160"/>
                  <a:pt x="56" y="160"/>
                </a:cubicBezTo>
                <a:cubicBezTo>
                  <a:pt x="56" y="153"/>
                  <a:pt x="56" y="153"/>
                  <a:pt x="56" y="153"/>
                </a:cubicBezTo>
                <a:cubicBezTo>
                  <a:pt x="51" y="153"/>
                  <a:pt x="47" y="152"/>
                  <a:pt x="43" y="151"/>
                </a:cubicBezTo>
                <a:cubicBezTo>
                  <a:pt x="39" y="150"/>
                  <a:pt x="36" y="149"/>
                  <a:pt x="33" y="148"/>
                </a:cubicBezTo>
                <a:cubicBezTo>
                  <a:pt x="33" y="132"/>
                  <a:pt x="33" y="132"/>
                  <a:pt x="33" y="132"/>
                </a:cubicBezTo>
                <a:cubicBezTo>
                  <a:pt x="36" y="134"/>
                  <a:pt x="40" y="136"/>
                  <a:pt x="43" y="137"/>
                </a:cubicBezTo>
                <a:cubicBezTo>
                  <a:pt x="47" y="138"/>
                  <a:pt x="51" y="139"/>
                  <a:pt x="56" y="140"/>
                </a:cubicBezTo>
                <a:cubicBezTo>
                  <a:pt x="56" y="122"/>
                  <a:pt x="56" y="122"/>
                  <a:pt x="56" y="122"/>
                </a:cubicBezTo>
                <a:cubicBezTo>
                  <a:pt x="54" y="121"/>
                  <a:pt x="52" y="121"/>
                  <a:pt x="50" y="120"/>
                </a:cubicBezTo>
                <a:cubicBezTo>
                  <a:pt x="48" y="119"/>
                  <a:pt x="46" y="119"/>
                  <a:pt x="45" y="118"/>
                </a:cubicBezTo>
                <a:cubicBezTo>
                  <a:pt x="43" y="117"/>
                  <a:pt x="41" y="116"/>
                  <a:pt x="40" y="115"/>
                </a:cubicBezTo>
                <a:cubicBezTo>
                  <a:pt x="39" y="114"/>
                  <a:pt x="37" y="113"/>
                  <a:pt x="36" y="111"/>
                </a:cubicBezTo>
                <a:cubicBezTo>
                  <a:pt x="35" y="110"/>
                  <a:pt x="34" y="108"/>
                  <a:pt x="34" y="106"/>
                </a:cubicBezTo>
                <a:cubicBezTo>
                  <a:pt x="33" y="104"/>
                  <a:pt x="33" y="102"/>
                  <a:pt x="33" y="100"/>
                </a:cubicBezTo>
                <a:cubicBezTo>
                  <a:pt x="33" y="97"/>
                  <a:pt x="33" y="95"/>
                  <a:pt x="34" y="93"/>
                </a:cubicBezTo>
                <a:cubicBezTo>
                  <a:pt x="34" y="91"/>
                  <a:pt x="35" y="89"/>
                  <a:pt x="36" y="88"/>
                </a:cubicBezTo>
                <a:cubicBezTo>
                  <a:pt x="37" y="86"/>
                  <a:pt x="39" y="85"/>
                  <a:pt x="40" y="84"/>
                </a:cubicBezTo>
                <a:cubicBezTo>
                  <a:pt x="42" y="83"/>
                  <a:pt x="43" y="82"/>
                  <a:pt x="45" y="81"/>
                </a:cubicBezTo>
                <a:cubicBezTo>
                  <a:pt x="47" y="81"/>
                  <a:pt x="48" y="80"/>
                  <a:pt x="50" y="80"/>
                </a:cubicBezTo>
                <a:cubicBezTo>
                  <a:pt x="52" y="79"/>
                  <a:pt x="54" y="79"/>
                  <a:pt x="56" y="79"/>
                </a:cubicBezTo>
                <a:cubicBezTo>
                  <a:pt x="56" y="72"/>
                  <a:pt x="56" y="72"/>
                  <a:pt x="56" y="72"/>
                </a:cubicBezTo>
                <a:cubicBezTo>
                  <a:pt x="66" y="72"/>
                  <a:pt x="66" y="72"/>
                  <a:pt x="66" y="72"/>
                </a:cubicBezTo>
                <a:cubicBezTo>
                  <a:pt x="66" y="79"/>
                  <a:pt x="66" y="79"/>
                  <a:pt x="66" y="79"/>
                </a:cubicBezTo>
                <a:cubicBezTo>
                  <a:pt x="70" y="79"/>
                  <a:pt x="73" y="80"/>
                  <a:pt x="76" y="81"/>
                </a:cubicBezTo>
                <a:cubicBezTo>
                  <a:pt x="80" y="82"/>
                  <a:pt x="83" y="83"/>
                  <a:pt x="86" y="84"/>
                </a:cubicBezTo>
                <a:cubicBezTo>
                  <a:pt x="86" y="99"/>
                  <a:pt x="86" y="99"/>
                  <a:pt x="86" y="99"/>
                </a:cubicBezTo>
                <a:cubicBezTo>
                  <a:pt x="85" y="99"/>
                  <a:pt x="84" y="98"/>
                  <a:pt x="82" y="98"/>
                </a:cubicBezTo>
                <a:cubicBezTo>
                  <a:pt x="81" y="97"/>
                  <a:pt x="79" y="96"/>
                  <a:pt x="78" y="96"/>
                </a:cubicBezTo>
                <a:cubicBezTo>
                  <a:pt x="76" y="95"/>
                  <a:pt x="74" y="94"/>
                  <a:pt x="72" y="94"/>
                </a:cubicBezTo>
                <a:cubicBezTo>
                  <a:pt x="70" y="93"/>
                  <a:pt x="68" y="93"/>
                  <a:pt x="66" y="93"/>
                </a:cubicBezTo>
                <a:cubicBezTo>
                  <a:pt x="66" y="108"/>
                  <a:pt x="66" y="108"/>
                  <a:pt x="66" y="108"/>
                </a:cubicBezTo>
                <a:cubicBezTo>
                  <a:pt x="68" y="109"/>
                  <a:pt x="70" y="109"/>
                  <a:pt x="72" y="110"/>
                </a:cubicBezTo>
                <a:cubicBezTo>
                  <a:pt x="74" y="111"/>
                  <a:pt x="76" y="111"/>
                  <a:pt x="78" y="112"/>
                </a:cubicBezTo>
                <a:cubicBezTo>
                  <a:pt x="79" y="113"/>
                  <a:pt x="81" y="114"/>
                  <a:pt x="82" y="115"/>
                </a:cubicBezTo>
                <a:cubicBezTo>
                  <a:pt x="84" y="116"/>
                  <a:pt x="85" y="118"/>
                  <a:pt x="86" y="119"/>
                </a:cubicBezTo>
                <a:cubicBezTo>
                  <a:pt x="87" y="121"/>
                  <a:pt x="88" y="122"/>
                  <a:pt x="89" y="124"/>
                </a:cubicBezTo>
                <a:cubicBezTo>
                  <a:pt x="90" y="126"/>
                  <a:pt x="90" y="128"/>
                  <a:pt x="90" y="131"/>
                </a:cubicBezTo>
                <a:cubicBezTo>
                  <a:pt x="90" y="134"/>
                  <a:pt x="90" y="136"/>
                  <a:pt x="89" y="138"/>
                </a:cubicBezTo>
                <a:close/>
                <a:moveTo>
                  <a:pt x="232" y="101"/>
                </a:moveTo>
                <a:cubicBezTo>
                  <a:pt x="228" y="100"/>
                  <a:pt x="228" y="100"/>
                  <a:pt x="228" y="100"/>
                </a:cubicBezTo>
                <a:cubicBezTo>
                  <a:pt x="231" y="96"/>
                  <a:pt x="231" y="96"/>
                  <a:pt x="231" y="96"/>
                </a:cubicBezTo>
                <a:cubicBezTo>
                  <a:pt x="231" y="95"/>
                  <a:pt x="231" y="95"/>
                  <a:pt x="231" y="95"/>
                </a:cubicBezTo>
                <a:cubicBezTo>
                  <a:pt x="229" y="82"/>
                  <a:pt x="229" y="82"/>
                  <a:pt x="229" y="82"/>
                </a:cubicBezTo>
                <a:cubicBezTo>
                  <a:pt x="191" y="59"/>
                  <a:pt x="191" y="59"/>
                  <a:pt x="191" y="59"/>
                </a:cubicBezTo>
                <a:cubicBezTo>
                  <a:pt x="190" y="60"/>
                  <a:pt x="190" y="60"/>
                  <a:pt x="190" y="60"/>
                </a:cubicBezTo>
                <a:cubicBezTo>
                  <a:pt x="190" y="60"/>
                  <a:pt x="180" y="66"/>
                  <a:pt x="165" y="73"/>
                </a:cubicBezTo>
                <a:cubicBezTo>
                  <a:pt x="149" y="80"/>
                  <a:pt x="128" y="88"/>
                  <a:pt x="105" y="92"/>
                </a:cubicBezTo>
                <a:cubicBezTo>
                  <a:pt x="104" y="92"/>
                  <a:pt x="104" y="92"/>
                  <a:pt x="104" y="92"/>
                </a:cubicBezTo>
                <a:cubicBezTo>
                  <a:pt x="104" y="108"/>
                  <a:pt x="104" y="108"/>
                  <a:pt x="104" y="108"/>
                </a:cubicBezTo>
                <a:cubicBezTo>
                  <a:pt x="109" y="113"/>
                  <a:pt x="109" y="113"/>
                  <a:pt x="109" y="113"/>
                </a:cubicBezTo>
                <a:cubicBezTo>
                  <a:pt x="103" y="116"/>
                  <a:pt x="103" y="116"/>
                  <a:pt x="103" y="116"/>
                </a:cubicBezTo>
                <a:cubicBezTo>
                  <a:pt x="103" y="130"/>
                  <a:pt x="103" y="130"/>
                  <a:pt x="103" y="130"/>
                </a:cubicBezTo>
                <a:cubicBezTo>
                  <a:pt x="108" y="133"/>
                  <a:pt x="108" y="133"/>
                  <a:pt x="108" y="133"/>
                </a:cubicBezTo>
                <a:cubicBezTo>
                  <a:pt x="101" y="136"/>
                  <a:pt x="101" y="136"/>
                  <a:pt x="101" y="136"/>
                </a:cubicBezTo>
                <a:cubicBezTo>
                  <a:pt x="102" y="152"/>
                  <a:pt x="102" y="152"/>
                  <a:pt x="102" y="152"/>
                </a:cubicBezTo>
                <a:cubicBezTo>
                  <a:pt x="103" y="152"/>
                  <a:pt x="103" y="152"/>
                  <a:pt x="103" y="152"/>
                </a:cubicBezTo>
                <a:cubicBezTo>
                  <a:pt x="103" y="152"/>
                  <a:pt x="122" y="167"/>
                  <a:pt x="141" y="174"/>
                </a:cubicBezTo>
                <a:cubicBezTo>
                  <a:pt x="141" y="174"/>
                  <a:pt x="141" y="174"/>
                  <a:pt x="141" y="174"/>
                </a:cubicBezTo>
                <a:cubicBezTo>
                  <a:pt x="142" y="174"/>
                  <a:pt x="142" y="174"/>
                  <a:pt x="142" y="174"/>
                </a:cubicBezTo>
                <a:cubicBezTo>
                  <a:pt x="142" y="174"/>
                  <a:pt x="199" y="161"/>
                  <a:pt x="229" y="138"/>
                </a:cubicBezTo>
                <a:cubicBezTo>
                  <a:pt x="230" y="137"/>
                  <a:pt x="230" y="137"/>
                  <a:pt x="230" y="137"/>
                </a:cubicBezTo>
                <a:cubicBezTo>
                  <a:pt x="229" y="122"/>
                  <a:pt x="229" y="122"/>
                  <a:pt x="229" y="122"/>
                </a:cubicBezTo>
                <a:cubicBezTo>
                  <a:pt x="226" y="121"/>
                  <a:pt x="226" y="121"/>
                  <a:pt x="226" y="121"/>
                </a:cubicBezTo>
                <a:cubicBezTo>
                  <a:pt x="232" y="116"/>
                  <a:pt x="232" y="116"/>
                  <a:pt x="232" y="116"/>
                </a:cubicBezTo>
                <a:lnTo>
                  <a:pt x="232" y="101"/>
                </a:lnTo>
                <a:close/>
                <a:moveTo>
                  <a:pt x="226" y="84"/>
                </a:moveTo>
                <a:cubicBezTo>
                  <a:pt x="227" y="94"/>
                  <a:pt x="227" y="94"/>
                  <a:pt x="227" y="94"/>
                </a:cubicBezTo>
                <a:cubicBezTo>
                  <a:pt x="219" y="99"/>
                  <a:pt x="210" y="103"/>
                  <a:pt x="201" y="107"/>
                </a:cubicBezTo>
                <a:cubicBezTo>
                  <a:pt x="201" y="96"/>
                  <a:pt x="201" y="96"/>
                  <a:pt x="201" y="96"/>
                </a:cubicBezTo>
                <a:cubicBezTo>
                  <a:pt x="213" y="90"/>
                  <a:pt x="222" y="85"/>
                  <a:pt x="225" y="83"/>
                </a:cubicBezTo>
                <a:lnTo>
                  <a:pt x="226" y="84"/>
                </a:lnTo>
                <a:close/>
                <a:moveTo>
                  <a:pt x="150" y="83"/>
                </a:moveTo>
                <a:cubicBezTo>
                  <a:pt x="179" y="100"/>
                  <a:pt x="179" y="100"/>
                  <a:pt x="179" y="100"/>
                </a:cubicBezTo>
                <a:cubicBezTo>
                  <a:pt x="162" y="106"/>
                  <a:pt x="147" y="110"/>
                  <a:pt x="147" y="110"/>
                </a:cubicBezTo>
                <a:cubicBezTo>
                  <a:pt x="135" y="106"/>
                  <a:pt x="122" y="97"/>
                  <a:pt x="117" y="93"/>
                </a:cubicBezTo>
                <a:cubicBezTo>
                  <a:pt x="129" y="90"/>
                  <a:pt x="140" y="87"/>
                  <a:pt x="150" y="83"/>
                </a:cubicBezTo>
                <a:close/>
                <a:moveTo>
                  <a:pt x="181" y="158"/>
                </a:moveTo>
                <a:cubicBezTo>
                  <a:pt x="178" y="159"/>
                  <a:pt x="176" y="160"/>
                  <a:pt x="173" y="161"/>
                </a:cubicBezTo>
                <a:cubicBezTo>
                  <a:pt x="157" y="166"/>
                  <a:pt x="144" y="169"/>
                  <a:pt x="141" y="170"/>
                </a:cubicBezTo>
                <a:cubicBezTo>
                  <a:pt x="125" y="164"/>
                  <a:pt x="109" y="152"/>
                  <a:pt x="105" y="150"/>
                </a:cubicBezTo>
                <a:cubicBezTo>
                  <a:pt x="104" y="138"/>
                  <a:pt x="104" y="138"/>
                  <a:pt x="104" y="138"/>
                </a:cubicBezTo>
                <a:cubicBezTo>
                  <a:pt x="106" y="138"/>
                  <a:pt x="106" y="138"/>
                  <a:pt x="106" y="138"/>
                </a:cubicBezTo>
                <a:cubicBezTo>
                  <a:pt x="120" y="148"/>
                  <a:pt x="144" y="157"/>
                  <a:pt x="144" y="157"/>
                </a:cubicBezTo>
                <a:cubicBezTo>
                  <a:pt x="157" y="155"/>
                  <a:pt x="170" y="151"/>
                  <a:pt x="181" y="146"/>
                </a:cubicBezTo>
                <a:lnTo>
                  <a:pt x="181" y="158"/>
                </a:lnTo>
                <a:close/>
                <a:moveTo>
                  <a:pt x="181" y="135"/>
                </a:moveTo>
                <a:cubicBezTo>
                  <a:pt x="161" y="143"/>
                  <a:pt x="145" y="148"/>
                  <a:pt x="145" y="148"/>
                </a:cubicBezTo>
                <a:cubicBezTo>
                  <a:pt x="139" y="147"/>
                  <a:pt x="119" y="136"/>
                  <a:pt x="110" y="130"/>
                </a:cubicBezTo>
                <a:cubicBezTo>
                  <a:pt x="107" y="128"/>
                  <a:pt x="107" y="128"/>
                  <a:pt x="107" y="128"/>
                </a:cubicBezTo>
                <a:cubicBezTo>
                  <a:pt x="106" y="118"/>
                  <a:pt x="106" y="118"/>
                  <a:pt x="106" y="118"/>
                </a:cubicBezTo>
                <a:cubicBezTo>
                  <a:pt x="108" y="117"/>
                  <a:pt x="108" y="117"/>
                  <a:pt x="108" y="117"/>
                </a:cubicBezTo>
                <a:cubicBezTo>
                  <a:pt x="121" y="127"/>
                  <a:pt x="144" y="137"/>
                  <a:pt x="144" y="137"/>
                </a:cubicBezTo>
                <a:cubicBezTo>
                  <a:pt x="157" y="134"/>
                  <a:pt x="170" y="130"/>
                  <a:pt x="182" y="125"/>
                </a:cubicBezTo>
                <a:lnTo>
                  <a:pt x="181" y="135"/>
                </a:lnTo>
                <a:close/>
                <a:moveTo>
                  <a:pt x="182" y="115"/>
                </a:moveTo>
                <a:cubicBezTo>
                  <a:pt x="162" y="122"/>
                  <a:pt x="146" y="127"/>
                  <a:pt x="146" y="127"/>
                </a:cubicBezTo>
                <a:cubicBezTo>
                  <a:pt x="137" y="124"/>
                  <a:pt x="115" y="110"/>
                  <a:pt x="108" y="107"/>
                </a:cubicBezTo>
                <a:cubicBezTo>
                  <a:pt x="108" y="106"/>
                  <a:pt x="108" y="106"/>
                  <a:pt x="108" y="106"/>
                </a:cubicBezTo>
                <a:cubicBezTo>
                  <a:pt x="107" y="95"/>
                  <a:pt x="107" y="95"/>
                  <a:pt x="107" y="95"/>
                </a:cubicBezTo>
                <a:cubicBezTo>
                  <a:pt x="108" y="95"/>
                  <a:pt x="109" y="95"/>
                  <a:pt x="110" y="95"/>
                </a:cubicBezTo>
                <a:cubicBezTo>
                  <a:pt x="126" y="106"/>
                  <a:pt x="146" y="116"/>
                  <a:pt x="146" y="116"/>
                </a:cubicBezTo>
                <a:cubicBezTo>
                  <a:pt x="156" y="114"/>
                  <a:pt x="170" y="109"/>
                  <a:pt x="182" y="104"/>
                </a:cubicBezTo>
                <a:lnTo>
                  <a:pt x="182" y="115"/>
                </a:lnTo>
                <a:close/>
                <a:moveTo>
                  <a:pt x="168" y="75"/>
                </a:moveTo>
                <a:cubicBezTo>
                  <a:pt x="180" y="70"/>
                  <a:pt x="188" y="65"/>
                  <a:pt x="191" y="63"/>
                </a:cubicBezTo>
                <a:cubicBezTo>
                  <a:pt x="220" y="80"/>
                  <a:pt x="220" y="80"/>
                  <a:pt x="220" y="80"/>
                </a:cubicBezTo>
                <a:cubicBezTo>
                  <a:pt x="214" y="84"/>
                  <a:pt x="206" y="89"/>
                  <a:pt x="197" y="93"/>
                </a:cubicBezTo>
                <a:lnTo>
                  <a:pt x="168" y="75"/>
                </a:lnTo>
                <a:close/>
                <a:moveTo>
                  <a:pt x="200" y="151"/>
                </a:moveTo>
                <a:cubicBezTo>
                  <a:pt x="200" y="138"/>
                  <a:pt x="200" y="138"/>
                  <a:pt x="200" y="138"/>
                </a:cubicBezTo>
                <a:cubicBezTo>
                  <a:pt x="213" y="132"/>
                  <a:pt x="222" y="127"/>
                  <a:pt x="226" y="125"/>
                </a:cubicBezTo>
                <a:cubicBezTo>
                  <a:pt x="226" y="136"/>
                  <a:pt x="226" y="136"/>
                  <a:pt x="226" y="136"/>
                </a:cubicBezTo>
                <a:cubicBezTo>
                  <a:pt x="219" y="141"/>
                  <a:pt x="209" y="146"/>
                  <a:pt x="200" y="151"/>
                </a:cubicBezTo>
                <a:close/>
                <a:moveTo>
                  <a:pt x="229" y="113"/>
                </a:moveTo>
                <a:cubicBezTo>
                  <a:pt x="220" y="118"/>
                  <a:pt x="210" y="123"/>
                  <a:pt x="200" y="127"/>
                </a:cubicBezTo>
                <a:cubicBezTo>
                  <a:pt x="200" y="117"/>
                  <a:pt x="200" y="117"/>
                  <a:pt x="200" y="117"/>
                </a:cubicBezTo>
                <a:cubicBezTo>
                  <a:pt x="213" y="111"/>
                  <a:pt x="223" y="106"/>
                  <a:pt x="227" y="104"/>
                </a:cubicBezTo>
                <a:cubicBezTo>
                  <a:pt x="229" y="104"/>
                  <a:pt x="229" y="104"/>
                  <a:pt x="229" y="104"/>
                </a:cubicBezTo>
                <a:lnTo>
                  <a:pt x="229" y="11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914400">
              <a:defRPr/>
            </a:pPr>
            <a:endParaRPr lang="en-US" kern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5C323453-3D4B-490A-BB23-325C13C82B0E}"/>
              </a:ext>
            </a:extLst>
          </p:cNvPr>
          <p:cNvGrpSpPr/>
          <p:nvPr/>
        </p:nvGrpSpPr>
        <p:grpSpPr>
          <a:xfrm flipH="1">
            <a:off x="2629634" y="7816974"/>
            <a:ext cx="626274" cy="541072"/>
            <a:chOff x="10610850" y="8362950"/>
            <a:chExt cx="1762126" cy="1512888"/>
          </a:xfrm>
          <a:solidFill>
            <a:schemeClr val="bg1">
              <a:lumMod val="65000"/>
            </a:schemeClr>
          </a:solidFill>
        </p:grpSpPr>
        <p:sp>
          <p:nvSpPr>
            <p:cNvPr id="195" name="Freeform 379">
              <a:extLst>
                <a:ext uri="{FF2B5EF4-FFF2-40B4-BE49-F238E27FC236}">
                  <a16:creationId xmlns:a16="http://schemas.microsoft.com/office/drawing/2014/main" id="{C83C0040-E20B-42B4-B700-A35CF78CFE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10850" y="9625013"/>
              <a:ext cx="252413" cy="250825"/>
            </a:xfrm>
            <a:custGeom>
              <a:avLst/>
              <a:gdLst>
                <a:gd name="T0" fmla="*/ 58 w 67"/>
                <a:gd name="T1" fmla="*/ 0 h 66"/>
                <a:gd name="T2" fmla="*/ 8 w 67"/>
                <a:gd name="T3" fmla="*/ 0 h 66"/>
                <a:gd name="T4" fmla="*/ 2 w 67"/>
                <a:gd name="T5" fmla="*/ 2 h 66"/>
                <a:gd name="T6" fmla="*/ 0 w 67"/>
                <a:gd name="T7" fmla="*/ 8 h 66"/>
                <a:gd name="T8" fmla="*/ 0 w 67"/>
                <a:gd name="T9" fmla="*/ 58 h 66"/>
                <a:gd name="T10" fmla="*/ 2 w 67"/>
                <a:gd name="T11" fmla="*/ 64 h 66"/>
                <a:gd name="T12" fmla="*/ 8 w 67"/>
                <a:gd name="T13" fmla="*/ 66 h 66"/>
                <a:gd name="T14" fmla="*/ 58 w 67"/>
                <a:gd name="T15" fmla="*/ 66 h 66"/>
                <a:gd name="T16" fmla="*/ 64 w 67"/>
                <a:gd name="T17" fmla="*/ 64 h 66"/>
                <a:gd name="T18" fmla="*/ 67 w 67"/>
                <a:gd name="T19" fmla="*/ 58 h 66"/>
                <a:gd name="T20" fmla="*/ 67 w 67"/>
                <a:gd name="T21" fmla="*/ 8 h 66"/>
                <a:gd name="T22" fmla="*/ 64 w 67"/>
                <a:gd name="T23" fmla="*/ 2 h 66"/>
                <a:gd name="T24" fmla="*/ 58 w 67"/>
                <a:gd name="T25" fmla="*/ 0 h 66"/>
                <a:gd name="T26" fmla="*/ 58 w 67"/>
                <a:gd name="T27" fmla="*/ 0 h 66"/>
                <a:gd name="T28" fmla="*/ 58 w 67"/>
                <a:gd name="T2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66">
                  <a:moveTo>
                    <a:pt x="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4" y="0"/>
                    <a:pt x="2" y="2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1" y="63"/>
                    <a:pt x="2" y="64"/>
                  </a:cubicBezTo>
                  <a:cubicBezTo>
                    <a:pt x="4" y="66"/>
                    <a:pt x="6" y="66"/>
                    <a:pt x="8" y="66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1" y="66"/>
                    <a:pt x="63" y="66"/>
                    <a:pt x="64" y="64"/>
                  </a:cubicBezTo>
                  <a:cubicBezTo>
                    <a:pt x="66" y="63"/>
                    <a:pt x="67" y="61"/>
                    <a:pt x="67" y="5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6"/>
                    <a:pt x="66" y="4"/>
                    <a:pt x="64" y="2"/>
                  </a:cubicBezTo>
                  <a:cubicBezTo>
                    <a:pt x="63" y="0"/>
                    <a:pt x="61" y="0"/>
                    <a:pt x="58" y="0"/>
                  </a:cubicBezTo>
                  <a:close/>
                  <a:moveTo>
                    <a:pt x="58" y="0"/>
                  </a:moveTo>
                  <a:cubicBezTo>
                    <a:pt x="58" y="0"/>
                    <a:pt x="58" y="0"/>
                    <a:pt x="5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59" tIns="30480" rIns="60959" bIns="3048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200" kern="0">
                <a:solidFill>
                  <a:prstClr val="black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96" name="Freeform 380">
              <a:extLst>
                <a:ext uri="{FF2B5EF4-FFF2-40B4-BE49-F238E27FC236}">
                  <a16:creationId xmlns:a16="http://schemas.microsoft.com/office/drawing/2014/main" id="{AFE41B2C-4719-4417-87DC-9CAF7C7B7E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64913" y="9247188"/>
              <a:ext cx="254000" cy="628650"/>
            </a:xfrm>
            <a:custGeom>
              <a:avLst/>
              <a:gdLst>
                <a:gd name="T0" fmla="*/ 59 w 67"/>
                <a:gd name="T1" fmla="*/ 0 h 166"/>
                <a:gd name="T2" fmla="*/ 9 w 67"/>
                <a:gd name="T3" fmla="*/ 0 h 166"/>
                <a:gd name="T4" fmla="*/ 3 w 67"/>
                <a:gd name="T5" fmla="*/ 2 h 166"/>
                <a:gd name="T6" fmla="*/ 0 w 67"/>
                <a:gd name="T7" fmla="*/ 8 h 166"/>
                <a:gd name="T8" fmla="*/ 0 w 67"/>
                <a:gd name="T9" fmla="*/ 158 h 166"/>
                <a:gd name="T10" fmla="*/ 3 w 67"/>
                <a:gd name="T11" fmla="*/ 164 h 166"/>
                <a:gd name="T12" fmla="*/ 9 w 67"/>
                <a:gd name="T13" fmla="*/ 166 h 166"/>
                <a:gd name="T14" fmla="*/ 59 w 67"/>
                <a:gd name="T15" fmla="*/ 166 h 166"/>
                <a:gd name="T16" fmla="*/ 65 w 67"/>
                <a:gd name="T17" fmla="*/ 164 h 166"/>
                <a:gd name="T18" fmla="*/ 67 w 67"/>
                <a:gd name="T19" fmla="*/ 158 h 166"/>
                <a:gd name="T20" fmla="*/ 67 w 67"/>
                <a:gd name="T21" fmla="*/ 8 h 166"/>
                <a:gd name="T22" fmla="*/ 65 w 67"/>
                <a:gd name="T23" fmla="*/ 2 h 166"/>
                <a:gd name="T24" fmla="*/ 59 w 67"/>
                <a:gd name="T25" fmla="*/ 0 h 166"/>
                <a:gd name="T26" fmla="*/ 59 w 67"/>
                <a:gd name="T27" fmla="*/ 0 h 166"/>
                <a:gd name="T28" fmla="*/ 59 w 67"/>
                <a:gd name="T2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166">
                  <a:moveTo>
                    <a:pt x="5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6" y="0"/>
                    <a:pt x="4" y="0"/>
                    <a:pt x="3" y="2"/>
                  </a:cubicBezTo>
                  <a:cubicBezTo>
                    <a:pt x="1" y="3"/>
                    <a:pt x="0" y="5"/>
                    <a:pt x="0" y="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61"/>
                    <a:pt x="1" y="163"/>
                    <a:pt x="3" y="164"/>
                  </a:cubicBezTo>
                  <a:cubicBezTo>
                    <a:pt x="4" y="166"/>
                    <a:pt x="6" y="166"/>
                    <a:pt x="9" y="166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61" y="166"/>
                    <a:pt x="63" y="166"/>
                    <a:pt x="65" y="164"/>
                  </a:cubicBezTo>
                  <a:cubicBezTo>
                    <a:pt x="66" y="163"/>
                    <a:pt x="67" y="161"/>
                    <a:pt x="67" y="15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3" y="0"/>
                    <a:pt x="61" y="0"/>
                    <a:pt x="59" y="0"/>
                  </a:cubicBezTo>
                  <a:close/>
                  <a:moveTo>
                    <a:pt x="59" y="0"/>
                  </a:moveTo>
                  <a:cubicBezTo>
                    <a:pt x="59" y="0"/>
                    <a:pt x="59" y="0"/>
                    <a:pt x="5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59" tIns="30480" rIns="60959" bIns="3048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200" kern="0">
                <a:solidFill>
                  <a:prstClr val="black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97" name="Freeform 381">
              <a:extLst>
                <a:ext uri="{FF2B5EF4-FFF2-40B4-BE49-F238E27FC236}">
                  <a16:creationId xmlns:a16="http://schemas.microsoft.com/office/drawing/2014/main" id="{69EEF444-A090-448D-B921-7987B406DE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87088" y="9496425"/>
              <a:ext cx="254000" cy="379413"/>
            </a:xfrm>
            <a:custGeom>
              <a:avLst/>
              <a:gdLst>
                <a:gd name="T0" fmla="*/ 59 w 67"/>
                <a:gd name="T1" fmla="*/ 0 h 100"/>
                <a:gd name="T2" fmla="*/ 8 w 67"/>
                <a:gd name="T3" fmla="*/ 0 h 100"/>
                <a:gd name="T4" fmla="*/ 2 w 67"/>
                <a:gd name="T5" fmla="*/ 3 h 100"/>
                <a:gd name="T6" fmla="*/ 0 w 67"/>
                <a:gd name="T7" fmla="*/ 9 h 100"/>
                <a:gd name="T8" fmla="*/ 0 w 67"/>
                <a:gd name="T9" fmla="*/ 92 h 100"/>
                <a:gd name="T10" fmla="*/ 2 w 67"/>
                <a:gd name="T11" fmla="*/ 98 h 100"/>
                <a:gd name="T12" fmla="*/ 8 w 67"/>
                <a:gd name="T13" fmla="*/ 100 h 100"/>
                <a:gd name="T14" fmla="*/ 59 w 67"/>
                <a:gd name="T15" fmla="*/ 100 h 100"/>
                <a:gd name="T16" fmla="*/ 65 w 67"/>
                <a:gd name="T17" fmla="*/ 98 h 100"/>
                <a:gd name="T18" fmla="*/ 67 w 67"/>
                <a:gd name="T19" fmla="*/ 92 h 100"/>
                <a:gd name="T20" fmla="*/ 67 w 67"/>
                <a:gd name="T21" fmla="*/ 9 h 100"/>
                <a:gd name="T22" fmla="*/ 65 w 67"/>
                <a:gd name="T23" fmla="*/ 3 h 100"/>
                <a:gd name="T24" fmla="*/ 59 w 67"/>
                <a:gd name="T25" fmla="*/ 0 h 100"/>
                <a:gd name="T26" fmla="*/ 59 w 67"/>
                <a:gd name="T27" fmla="*/ 0 h 100"/>
                <a:gd name="T28" fmla="*/ 59 w 67"/>
                <a:gd name="T2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100">
                  <a:moveTo>
                    <a:pt x="5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4" y="1"/>
                    <a:pt x="2" y="3"/>
                  </a:cubicBezTo>
                  <a:cubicBezTo>
                    <a:pt x="1" y="4"/>
                    <a:pt x="0" y="6"/>
                    <a:pt x="0" y="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5"/>
                    <a:pt x="1" y="97"/>
                    <a:pt x="2" y="98"/>
                  </a:cubicBezTo>
                  <a:cubicBezTo>
                    <a:pt x="4" y="100"/>
                    <a:pt x="6" y="100"/>
                    <a:pt x="8" y="100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61" y="100"/>
                    <a:pt x="63" y="100"/>
                    <a:pt x="65" y="98"/>
                  </a:cubicBezTo>
                  <a:cubicBezTo>
                    <a:pt x="66" y="97"/>
                    <a:pt x="67" y="95"/>
                    <a:pt x="67" y="92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6"/>
                    <a:pt x="66" y="4"/>
                    <a:pt x="65" y="3"/>
                  </a:cubicBezTo>
                  <a:cubicBezTo>
                    <a:pt x="63" y="1"/>
                    <a:pt x="61" y="0"/>
                    <a:pt x="59" y="0"/>
                  </a:cubicBezTo>
                  <a:close/>
                  <a:moveTo>
                    <a:pt x="59" y="0"/>
                  </a:moveTo>
                  <a:cubicBezTo>
                    <a:pt x="59" y="0"/>
                    <a:pt x="59" y="0"/>
                    <a:pt x="5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59" tIns="30480" rIns="60959" bIns="3048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200" kern="0">
                <a:solidFill>
                  <a:prstClr val="black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98" name="Freeform 382">
              <a:extLst>
                <a:ext uri="{FF2B5EF4-FFF2-40B4-BE49-F238E27FC236}">
                  <a16:creationId xmlns:a16="http://schemas.microsoft.com/office/drawing/2014/main" id="{805A9D9A-2EE9-4D8F-87AA-A17F27CAF8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742738" y="8866188"/>
              <a:ext cx="252413" cy="1009650"/>
            </a:xfrm>
            <a:custGeom>
              <a:avLst/>
              <a:gdLst>
                <a:gd name="T0" fmla="*/ 59 w 67"/>
                <a:gd name="T1" fmla="*/ 0 h 267"/>
                <a:gd name="T2" fmla="*/ 9 w 67"/>
                <a:gd name="T3" fmla="*/ 0 h 267"/>
                <a:gd name="T4" fmla="*/ 3 w 67"/>
                <a:gd name="T5" fmla="*/ 3 h 267"/>
                <a:gd name="T6" fmla="*/ 0 w 67"/>
                <a:gd name="T7" fmla="*/ 9 h 267"/>
                <a:gd name="T8" fmla="*/ 0 w 67"/>
                <a:gd name="T9" fmla="*/ 259 h 267"/>
                <a:gd name="T10" fmla="*/ 3 w 67"/>
                <a:gd name="T11" fmla="*/ 265 h 267"/>
                <a:gd name="T12" fmla="*/ 9 w 67"/>
                <a:gd name="T13" fmla="*/ 267 h 267"/>
                <a:gd name="T14" fmla="*/ 59 w 67"/>
                <a:gd name="T15" fmla="*/ 267 h 267"/>
                <a:gd name="T16" fmla="*/ 65 w 67"/>
                <a:gd name="T17" fmla="*/ 265 h 267"/>
                <a:gd name="T18" fmla="*/ 67 w 67"/>
                <a:gd name="T19" fmla="*/ 259 h 267"/>
                <a:gd name="T20" fmla="*/ 67 w 67"/>
                <a:gd name="T21" fmla="*/ 9 h 267"/>
                <a:gd name="T22" fmla="*/ 65 w 67"/>
                <a:gd name="T23" fmla="*/ 3 h 267"/>
                <a:gd name="T24" fmla="*/ 59 w 67"/>
                <a:gd name="T25" fmla="*/ 0 h 267"/>
                <a:gd name="T26" fmla="*/ 59 w 67"/>
                <a:gd name="T27" fmla="*/ 0 h 267"/>
                <a:gd name="T28" fmla="*/ 59 w 67"/>
                <a:gd name="T29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267">
                  <a:moveTo>
                    <a:pt x="5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6" y="0"/>
                    <a:pt x="4" y="1"/>
                    <a:pt x="3" y="3"/>
                  </a:cubicBezTo>
                  <a:cubicBezTo>
                    <a:pt x="1" y="4"/>
                    <a:pt x="0" y="6"/>
                    <a:pt x="0" y="9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62"/>
                    <a:pt x="1" y="264"/>
                    <a:pt x="3" y="265"/>
                  </a:cubicBezTo>
                  <a:cubicBezTo>
                    <a:pt x="4" y="267"/>
                    <a:pt x="6" y="267"/>
                    <a:pt x="9" y="267"/>
                  </a:cubicBezTo>
                  <a:cubicBezTo>
                    <a:pt x="59" y="267"/>
                    <a:pt x="59" y="267"/>
                    <a:pt x="59" y="267"/>
                  </a:cubicBezTo>
                  <a:cubicBezTo>
                    <a:pt x="61" y="267"/>
                    <a:pt x="63" y="267"/>
                    <a:pt x="65" y="265"/>
                  </a:cubicBezTo>
                  <a:cubicBezTo>
                    <a:pt x="66" y="264"/>
                    <a:pt x="67" y="262"/>
                    <a:pt x="67" y="25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6"/>
                    <a:pt x="66" y="4"/>
                    <a:pt x="65" y="3"/>
                  </a:cubicBezTo>
                  <a:cubicBezTo>
                    <a:pt x="63" y="1"/>
                    <a:pt x="61" y="0"/>
                    <a:pt x="59" y="0"/>
                  </a:cubicBezTo>
                  <a:close/>
                  <a:moveTo>
                    <a:pt x="59" y="0"/>
                  </a:moveTo>
                  <a:cubicBezTo>
                    <a:pt x="59" y="0"/>
                    <a:pt x="59" y="0"/>
                    <a:pt x="5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59" tIns="30480" rIns="60959" bIns="3048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200" kern="0">
                <a:solidFill>
                  <a:prstClr val="black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99" name="Freeform 383">
              <a:extLst>
                <a:ext uri="{FF2B5EF4-FFF2-40B4-BE49-F238E27FC236}">
                  <a16:creationId xmlns:a16="http://schemas.microsoft.com/office/drawing/2014/main" id="{C6A5048D-FD8B-43D7-AD56-2CF660A095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120563" y="8362950"/>
              <a:ext cx="252413" cy="1512888"/>
            </a:xfrm>
            <a:custGeom>
              <a:avLst/>
              <a:gdLst>
                <a:gd name="T0" fmla="*/ 65 w 67"/>
                <a:gd name="T1" fmla="*/ 2 h 400"/>
                <a:gd name="T2" fmla="*/ 59 w 67"/>
                <a:gd name="T3" fmla="*/ 0 h 400"/>
                <a:gd name="T4" fmla="*/ 9 w 67"/>
                <a:gd name="T5" fmla="*/ 0 h 400"/>
                <a:gd name="T6" fmla="*/ 3 w 67"/>
                <a:gd name="T7" fmla="*/ 2 h 400"/>
                <a:gd name="T8" fmla="*/ 0 w 67"/>
                <a:gd name="T9" fmla="*/ 8 h 400"/>
                <a:gd name="T10" fmla="*/ 0 w 67"/>
                <a:gd name="T11" fmla="*/ 392 h 400"/>
                <a:gd name="T12" fmla="*/ 3 w 67"/>
                <a:gd name="T13" fmla="*/ 398 h 400"/>
                <a:gd name="T14" fmla="*/ 9 w 67"/>
                <a:gd name="T15" fmla="*/ 400 h 400"/>
                <a:gd name="T16" fmla="*/ 59 w 67"/>
                <a:gd name="T17" fmla="*/ 400 h 400"/>
                <a:gd name="T18" fmla="*/ 65 w 67"/>
                <a:gd name="T19" fmla="*/ 398 h 400"/>
                <a:gd name="T20" fmla="*/ 67 w 67"/>
                <a:gd name="T21" fmla="*/ 392 h 400"/>
                <a:gd name="T22" fmla="*/ 67 w 67"/>
                <a:gd name="T23" fmla="*/ 8 h 400"/>
                <a:gd name="T24" fmla="*/ 65 w 67"/>
                <a:gd name="T25" fmla="*/ 2 h 400"/>
                <a:gd name="T26" fmla="*/ 65 w 67"/>
                <a:gd name="T27" fmla="*/ 2 h 400"/>
                <a:gd name="T28" fmla="*/ 65 w 67"/>
                <a:gd name="T29" fmla="*/ 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400">
                  <a:moveTo>
                    <a:pt x="65" y="2"/>
                  </a:moveTo>
                  <a:cubicBezTo>
                    <a:pt x="63" y="1"/>
                    <a:pt x="61" y="0"/>
                    <a:pt x="5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0"/>
                    <a:pt x="4" y="1"/>
                    <a:pt x="3" y="2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392"/>
                    <a:pt x="0" y="392"/>
                    <a:pt x="0" y="392"/>
                  </a:cubicBezTo>
                  <a:cubicBezTo>
                    <a:pt x="0" y="395"/>
                    <a:pt x="1" y="397"/>
                    <a:pt x="3" y="398"/>
                  </a:cubicBezTo>
                  <a:cubicBezTo>
                    <a:pt x="4" y="400"/>
                    <a:pt x="6" y="400"/>
                    <a:pt x="9" y="400"/>
                  </a:cubicBezTo>
                  <a:cubicBezTo>
                    <a:pt x="59" y="400"/>
                    <a:pt x="59" y="400"/>
                    <a:pt x="59" y="400"/>
                  </a:cubicBezTo>
                  <a:cubicBezTo>
                    <a:pt x="61" y="400"/>
                    <a:pt x="63" y="400"/>
                    <a:pt x="65" y="398"/>
                  </a:cubicBezTo>
                  <a:cubicBezTo>
                    <a:pt x="66" y="397"/>
                    <a:pt x="67" y="395"/>
                    <a:pt x="67" y="392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6"/>
                    <a:pt x="66" y="4"/>
                    <a:pt x="65" y="2"/>
                  </a:cubicBezTo>
                  <a:close/>
                  <a:moveTo>
                    <a:pt x="65" y="2"/>
                  </a:moveTo>
                  <a:cubicBezTo>
                    <a:pt x="65" y="2"/>
                    <a:pt x="65" y="2"/>
                    <a:pt x="65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59" tIns="30480" rIns="60959" bIns="3048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200" kern="0">
                <a:solidFill>
                  <a:prstClr val="black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200" name="Freeform 20">
            <a:extLst>
              <a:ext uri="{FF2B5EF4-FFF2-40B4-BE49-F238E27FC236}">
                <a16:creationId xmlns:a16="http://schemas.microsoft.com/office/drawing/2014/main" id="{34C62FE4-0313-4255-8F11-720574EC0D16}"/>
              </a:ext>
            </a:extLst>
          </p:cNvPr>
          <p:cNvSpPr>
            <a:spLocks noEditPoints="1"/>
          </p:cNvSpPr>
          <p:nvPr/>
        </p:nvSpPr>
        <p:spPr bwMode="auto">
          <a:xfrm>
            <a:off x="11336987" y="7869035"/>
            <a:ext cx="457007" cy="514712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>
              <a:solidFill>
                <a:srgbClr val="FAFAFA"/>
              </a:solidFill>
              <a:latin typeface="Calibri" panose="020F0502020204030204"/>
            </a:endParaRPr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81E0BB08-DA74-4E89-B2EF-92E387FD10A6}"/>
              </a:ext>
            </a:extLst>
          </p:cNvPr>
          <p:cNvGrpSpPr/>
          <p:nvPr/>
        </p:nvGrpSpPr>
        <p:grpSpPr>
          <a:xfrm>
            <a:off x="9526804" y="7809092"/>
            <a:ext cx="580766" cy="516239"/>
            <a:chOff x="2706845" y="4671624"/>
            <a:chExt cx="603818" cy="536730"/>
          </a:xfrm>
          <a:solidFill>
            <a:schemeClr val="bg1">
              <a:lumMod val="65000"/>
            </a:schemeClr>
          </a:solidFill>
        </p:grpSpPr>
        <p:sp>
          <p:nvSpPr>
            <p:cNvPr id="202" name="Freeform 142">
              <a:extLst>
                <a:ext uri="{FF2B5EF4-FFF2-40B4-BE49-F238E27FC236}">
                  <a16:creationId xmlns:a16="http://schemas.microsoft.com/office/drawing/2014/main" id="{A035301D-A401-4E60-BF52-120C9D2DD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3" name="Freeform 143">
              <a:extLst>
                <a:ext uri="{FF2B5EF4-FFF2-40B4-BE49-F238E27FC236}">
                  <a16:creationId xmlns:a16="http://schemas.microsoft.com/office/drawing/2014/main" id="{3F329B38-8609-4BBC-B169-F285FA13B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4" name="Freeform 144">
              <a:extLst>
                <a:ext uri="{FF2B5EF4-FFF2-40B4-BE49-F238E27FC236}">
                  <a16:creationId xmlns:a16="http://schemas.microsoft.com/office/drawing/2014/main" id="{CFDAE24E-DE23-4F94-B56E-24FB559FE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5" name="Freeform 145">
              <a:extLst>
                <a:ext uri="{FF2B5EF4-FFF2-40B4-BE49-F238E27FC236}">
                  <a16:creationId xmlns:a16="http://schemas.microsoft.com/office/drawing/2014/main" id="{322496FD-EB83-45DC-A77C-8092EA8D4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6" name="Freeform 146">
              <a:extLst>
                <a:ext uri="{FF2B5EF4-FFF2-40B4-BE49-F238E27FC236}">
                  <a16:creationId xmlns:a16="http://schemas.microsoft.com/office/drawing/2014/main" id="{F2949320-C82E-4DC4-9781-8CE3671BC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7" name="Freeform 69">
            <a:extLst>
              <a:ext uri="{FF2B5EF4-FFF2-40B4-BE49-F238E27FC236}">
                <a16:creationId xmlns:a16="http://schemas.microsoft.com/office/drawing/2014/main" id="{85557F55-C88A-418E-B0CC-DCBD526809C1}"/>
              </a:ext>
            </a:extLst>
          </p:cNvPr>
          <p:cNvSpPr>
            <a:spLocks noEditPoints="1"/>
          </p:cNvSpPr>
          <p:nvPr/>
        </p:nvSpPr>
        <p:spPr bwMode="auto">
          <a:xfrm>
            <a:off x="4431183" y="7738789"/>
            <a:ext cx="466598" cy="634411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914400">
              <a:defRPr/>
            </a:pPr>
            <a:endParaRPr lang="en-US" ker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8" name="Google Shape;171;p15">
            <a:extLst>
              <a:ext uri="{FF2B5EF4-FFF2-40B4-BE49-F238E27FC236}">
                <a16:creationId xmlns:a16="http://schemas.microsoft.com/office/drawing/2014/main" id="{CBC1D2CB-1F50-4745-87AA-F472A5842F4D}"/>
              </a:ext>
            </a:extLst>
          </p:cNvPr>
          <p:cNvSpPr/>
          <p:nvPr/>
        </p:nvSpPr>
        <p:spPr>
          <a:xfrm>
            <a:off x="6089932" y="7861151"/>
            <a:ext cx="503020" cy="452717"/>
          </a:xfrm>
          <a:custGeom>
            <a:avLst/>
            <a:gdLst/>
            <a:ahLst/>
            <a:cxnLst/>
            <a:rect l="l" t="t" r="r" b="b"/>
            <a:pathLst>
              <a:path w="166" h="149" extrusionOk="0">
                <a:moveTo>
                  <a:pt x="113" y="20"/>
                </a:moveTo>
                <a:cubicBezTo>
                  <a:pt x="103" y="20"/>
                  <a:pt x="103" y="20"/>
                  <a:pt x="103" y="20"/>
                </a:cubicBezTo>
                <a:cubicBezTo>
                  <a:pt x="102" y="14"/>
                  <a:pt x="98" y="10"/>
                  <a:pt x="92" y="10"/>
                </a:cubicBezTo>
                <a:cubicBezTo>
                  <a:pt x="74" y="10"/>
                  <a:pt x="74" y="10"/>
                  <a:pt x="74" y="10"/>
                </a:cubicBezTo>
                <a:cubicBezTo>
                  <a:pt x="68" y="10"/>
                  <a:pt x="64" y="14"/>
                  <a:pt x="63" y="20"/>
                </a:cubicBezTo>
                <a:cubicBezTo>
                  <a:pt x="53" y="20"/>
                  <a:pt x="53" y="20"/>
                  <a:pt x="53" y="20"/>
                </a:cubicBezTo>
                <a:cubicBezTo>
                  <a:pt x="54" y="9"/>
                  <a:pt x="62" y="0"/>
                  <a:pt x="71" y="0"/>
                </a:cubicBezTo>
                <a:cubicBezTo>
                  <a:pt x="95" y="0"/>
                  <a:pt x="95" y="0"/>
                  <a:pt x="95" y="0"/>
                </a:cubicBezTo>
                <a:cubicBezTo>
                  <a:pt x="104" y="0"/>
                  <a:pt x="112" y="9"/>
                  <a:pt x="113" y="20"/>
                </a:cubicBezTo>
                <a:close/>
                <a:moveTo>
                  <a:pt x="25" y="83"/>
                </a:moveTo>
                <a:cubicBezTo>
                  <a:pt x="67" y="83"/>
                  <a:pt x="67" y="83"/>
                  <a:pt x="67" y="83"/>
                </a:cubicBezTo>
                <a:cubicBezTo>
                  <a:pt x="67" y="77"/>
                  <a:pt x="67" y="77"/>
                  <a:pt x="67" y="77"/>
                </a:cubicBezTo>
                <a:cubicBezTo>
                  <a:pt x="67" y="73"/>
                  <a:pt x="71" y="69"/>
                  <a:pt x="75" y="69"/>
                </a:cubicBezTo>
                <a:cubicBezTo>
                  <a:pt x="91" y="69"/>
                  <a:pt x="91" y="69"/>
                  <a:pt x="91" y="69"/>
                </a:cubicBezTo>
                <a:cubicBezTo>
                  <a:pt x="95" y="69"/>
                  <a:pt x="99" y="73"/>
                  <a:pt x="99" y="77"/>
                </a:cubicBezTo>
                <a:cubicBezTo>
                  <a:pt x="99" y="83"/>
                  <a:pt x="99" y="83"/>
                  <a:pt x="99" y="83"/>
                </a:cubicBezTo>
                <a:cubicBezTo>
                  <a:pt x="141" y="83"/>
                  <a:pt x="141" y="83"/>
                  <a:pt x="141" y="83"/>
                </a:cubicBezTo>
                <a:cubicBezTo>
                  <a:pt x="153" y="83"/>
                  <a:pt x="164" y="73"/>
                  <a:pt x="166" y="59"/>
                </a:cubicBezTo>
                <a:cubicBezTo>
                  <a:pt x="166" y="47"/>
                  <a:pt x="166" y="47"/>
                  <a:pt x="166" y="47"/>
                </a:cubicBezTo>
                <a:cubicBezTo>
                  <a:pt x="166" y="34"/>
                  <a:pt x="157" y="24"/>
                  <a:pt x="146" y="24"/>
                </a:cubicBezTo>
                <a:cubicBezTo>
                  <a:pt x="137" y="24"/>
                  <a:pt x="137" y="24"/>
                  <a:pt x="137" y="24"/>
                </a:cubicBezTo>
                <a:cubicBezTo>
                  <a:pt x="133" y="24"/>
                  <a:pt x="133" y="24"/>
                  <a:pt x="133" y="24"/>
                </a:cubicBezTo>
                <a:cubicBezTo>
                  <a:pt x="126" y="24"/>
                  <a:pt x="126" y="24"/>
                  <a:pt x="126" y="24"/>
                </a:cubicBezTo>
                <a:cubicBezTo>
                  <a:pt x="119" y="24"/>
                  <a:pt x="119" y="24"/>
                  <a:pt x="119" y="24"/>
                </a:cubicBezTo>
                <a:cubicBezTo>
                  <a:pt x="114" y="24"/>
                  <a:pt x="114" y="24"/>
                  <a:pt x="114" y="24"/>
                </a:cubicBezTo>
                <a:cubicBezTo>
                  <a:pt x="102" y="24"/>
                  <a:pt x="102" y="24"/>
                  <a:pt x="102" y="24"/>
                </a:cubicBezTo>
                <a:cubicBezTo>
                  <a:pt x="64" y="24"/>
                  <a:pt x="64" y="24"/>
                  <a:pt x="64" y="24"/>
                </a:cubicBezTo>
                <a:cubicBezTo>
                  <a:pt x="52" y="24"/>
                  <a:pt x="52" y="24"/>
                  <a:pt x="52" y="24"/>
                </a:cubicBezTo>
                <a:cubicBezTo>
                  <a:pt x="39" y="24"/>
                  <a:pt x="39" y="24"/>
                  <a:pt x="39" y="24"/>
                </a:cubicBezTo>
                <a:cubicBezTo>
                  <a:pt x="32" y="24"/>
                  <a:pt x="32" y="24"/>
                  <a:pt x="32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9" y="24"/>
                  <a:pt x="0" y="34"/>
                  <a:pt x="0" y="47"/>
                </a:cubicBezTo>
                <a:cubicBezTo>
                  <a:pt x="0" y="59"/>
                  <a:pt x="0" y="59"/>
                  <a:pt x="0" y="59"/>
                </a:cubicBezTo>
                <a:cubicBezTo>
                  <a:pt x="2" y="73"/>
                  <a:pt x="13" y="83"/>
                  <a:pt x="25" y="83"/>
                </a:cubicBezTo>
                <a:close/>
                <a:moveTo>
                  <a:pt x="141" y="90"/>
                </a:moveTo>
                <a:cubicBezTo>
                  <a:pt x="99" y="90"/>
                  <a:pt x="99" y="90"/>
                  <a:pt x="99" y="90"/>
                </a:cubicBezTo>
                <a:cubicBezTo>
                  <a:pt x="99" y="96"/>
                  <a:pt x="99" y="96"/>
                  <a:pt x="99" y="96"/>
                </a:cubicBezTo>
                <a:cubicBezTo>
                  <a:pt x="99" y="100"/>
                  <a:pt x="95" y="104"/>
                  <a:pt x="91" y="104"/>
                </a:cubicBezTo>
                <a:cubicBezTo>
                  <a:pt x="75" y="104"/>
                  <a:pt x="75" y="104"/>
                  <a:pt x="75" y="104"/>
                </a:cubicBezTo>
                <a:cubicBezTo>
                  <a:pt x="71" y="104"/>
                  <a:pt x="67" y="100"/>
                  <a:pt x="67" y="96"/>
                </a:cubicBezTo>
                <a:cubicBezTo>
                  <a:pt x="67" y="90"/>
                  <a:pt x="67" y="90"/>
                  <a:pt x="67" y="90"/>
                </a:cubicBezTo>
                <a:cubicBezTo>
                  <a:pt x="25" y="90"/>
                  <a:pt x="25" y="90"/>
                  <a:pt x="25" y="90"/>
                </a:cubicBezTo>
                <a:cubicBezTo>
                  <a:pt x="15" y="90"/>
                  <a:pt x="6" y="84"/>
                  <a:pt x="0" y="75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39"/>
                  <a:pt x="9" y="149"/>
                  <a:pt x="20" y="149"/>
                </a:cubicBezTo>
                <a:cubicBezTo>
                  <a:pt x="26" y="149"/>
                  <a:pt x="26" y="149"/>
                  <a:pt x="26" y="149"/>
                </a:cubicBezTo>
                <a:cubicBezTo>
                  <a:pt x="32" y="149"/>
                  <a:pt x="32" y="149"/>
                  <a:pt x="32" y="149"/>
                </a:cubicBezTo>
                <a:cubicBezTo>
                  <a:pt x="39" y="149"/>
                  <a:pt x="39" y="149"/>
                  <a:pt x="39" y="149"/>
                </a:cubicBezTo>
                <a:cubicBezTo>
                  <a:pt x="126" y="149"/>
                  <a:pt x="126" y="149"/>
                  <a:pt x="126" y="149"/>
                </a:cubicBezTo>
                <a:cubicBezTo>
                  <a:pt x="133" y="149"/>
                  <a:pt x="133" y="149"/>
                  <a:pt x="133" y="149"/>
                </a:cubicBezTo>
                <a:cubicBezTo>
                  <a:pt x="137" y="149"/>
                  <a:pt x="137" y="149"/>
                  <a:pt x="137" y="149"/>
                </a:cubicBezTo>
                <a:cubicBezTo>
                  <a:pt x="146" y="149"/>
                  <a:pt x="146" y="149"/>
                  <a:pt x="146" y="149"/>
                </a:cubicBezTo>
                <a:cubicBezTo>
                  <a:pt x="157" y="149"/>
                  <a:pt x="166" y="139"/>
                  <a:pt x="166" y="127"/>
                </a:cubicBezTo>
                <a:cubicBezTo>
                  <a:pt x="166" y="75"/>
                  <a:pt x="166" y="75"/>
                  <a:pt x="166" y="75"/>
                </a:cubicBezTo>
                <a:cubicBezTo>
                  <a:pt x="160" y="84"/>
                  <a:pt x="151" y="90"/>
                  <a:pt x="141" y="90"/>
                </a:cubicBezTo>
                <a:close/>
                <a:moveTo>
                  <a:pt x="91" y="75"/>
                </a:moveTo>
                <a:cubicBezTo>
                  <a:pt x="75" y="75"/>
                  <a:pt x="75" y="75"/>
                  <a:pt x="75" y="75"/>
                </a:cubicBezTo>
                <a:cubicBezTo>
                  <a:pt x="74" y="75"/>
                  <a:pt x="73" y="76"/>
                  <a:pt x="73" y="78"/>
                </a:cubicBezTo>
                <a:cubicBezTo>
                  <a:pt x="73" y="82"/>
                  <a:pt x="73" y="82"/>
                  <a:pt x="73" y="82"/>
                </a:cubicBezTo>
                <a:cubicBezTo>
                  <a:pt x="73" y="84"/>
                  <a:pt x="73" y="84"/>
                  <a:pt x="73" y="84"/>
                </a:cubicBezTo>
                <a:cubicBezTo>
                  <a:pt x="73" y="89"/>
                  <a:pt x="73" y="89"/>
                  <a:pt x="73" y="89"/>
                </a:cubicBezTo>
                <a:cubicBezTo>
                  <a:pt x="73" y="91"/>
                  <a:pt x="73" y="91"/>
                  <a:pt x="73" y="91"/>
                </a:cubicBezTo>
                <a:cubicBezTo>
                  <a:pt x="73" y="95"/>
                  <a:pt x="73" y="95"/>
                  <a:pt x="73" y="95"/>
                </a:cubicBezTo>
                <a:cubicBezTo>
                  <a:pt x="73" y="97"/>
                  <a:pt x="74" y="98"/>
                  <a:pt x="75" y="98"/>
                </a:cubicBezTo>
                <a:cubicBezTo>
                  <a:pt x="91" y="98"/>
                  <a:pt x="91" y="98"/>
                  <a:pt x="91" y="98"/>
                </a:cubicBezTo>
                <a:cubicBezTo>
                  <a:pt x="92" y="98"/>
                  <a:pt x="93" y="97"/>
                  <a:pt x="93" y="95"/>
                </a:cubicBezTo>
                <a:cubicBezTo>
                  <a:pt x="93" y="91"/>
                  <a:pt x="93" y="91"/>
                  <a:pt x="93" y="91"/>
                </a:cubicBezTo>
                <a:cubicBezTo>
                  <a:pt x="93" y="89"/>
                  <a:pt x="93" y="89"/>
                  <a:pt x="93" y="89"/>
                </a:cubicBezTo>
                <a:cubicBezTo>
                  <a:pt x="93" y="84"/>
                  <a:pt x="93" y="84"/>
                  <a:pt x="93" y="84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78"/>
                  <a:pt x="93" y="78"/>
                  <a:pt x="93" y="78"/>
                </a:cubicBezTo>
                <a:cubicBezTo>
                  <a:pt x="93" y="76"/>
                  <a:pt x="92" y="75"/>
                  <a:pt x="91" y="7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182847" tIns="91399" rIns="182847" bIns="91399" anchor="t" anchorCtr="0">
            <a:noAutofit/>
          </a:bodyPr>
          <a:lstStyle/>
          <a:p>
            <a:pPr defTabSz="1828800">
              <a:buClr>
                <a:srgbClr val="000000"/>
              </a:buClr>
            </a:pPr>
            <a:endParaRPr sz="36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Freeform 149">
            <a:extLst>
              <a:ext uri="{FF2B5EF4-FFF2-40B4-BE49-F238E27FC236}">
                <a16:creationId xmlns:a16="http://schemas.microsoft.com/office/drawing/2014/main" id="{5728CCE2-7888-434C-BC25-70C7BF444434}"/>
              </a:ext>
            </a:extLst>
          </p:cNvPr>
          <p:cNvSpPr>
            <a:spLocks noEditPoints="1"/>
          </p:cNvSpPr>
          <p:nvPr/>
        </p:nvSpPr>
        <p:spPr bwMode="auto">
          <a:xfrm>
            <a:off x="13086151" y="7864938"/>
            <a:ext cx="393174" cy="505098"/>
          </a:xfrm>
          <a:custGeom>
            <a:avLst/>
            <a:gdLst>
              <a:gd name="T0" fmla="*/ 80 w 161"/>
              <a:gd name="T1" fmla="*/ 0 h 208"/>
              <a:gd name="T2" fmla="*/ 0 w 161"/>
              <a:gd name="T3" fmla="*/ 208 h 208"/>
              <a:gd name="T4" fmla="*/ 122 w 161"/>
              <a:gd name="T5" fmla="*/ 128 h 208"/>
              <a:gd name="T6" fmla="*/ 134 w 161"/>
              <a:gd name="T7" fmla="*/ 71 h 208"/>
              <a:gd name="T8" fmla="*/ 50 w 161"/>
              <a:gd name="T9" fmla="*/ 156 h 208"/>
              <a:gd name="T10" fmla="*/ 47 w 161"/>
              <a:gd name="T11" fmla="*/ 165 h 208"/>
              <a:gd name="T12" fmla="*/ 42 w 161"/>
              <a:gd name="T13" fmla="*/ 162 h 208"/>
              <a:gd name="T14" fmla="*/ 36 w 161"/>
              <a:gd name="T15" fmla="*/ 164 h 208"/>
              <a:gd name="T16" fmla="*/ 33 w 161"/>
              <a:gd name="T17" fmla="*/ 155 h 208"/>
              <a:gd name="T18" fmla="*/ 41 w 161"/>
              <a:gd name="T19" fmla="*/ 149 h 208"/>
              <a:gd name="T20" fmla="*/ 44 w 161"/>
              <a:gd name="T21" fmla="*/ 154 h 208"/>
              <a:gd name="T22" fmla="*/ 50 w 161"/>
              <a:gd name="T23" fmla="*/ 156 h 208"/>
              <a:gd name="T24" fmla="*/ 67 w 161"/>
              <a:gd name="T25" fmla="*/ 164 h 208"/>
              <a:gd name="T26" fmla="*/ 66 w 161"/>
              <a:gd name="T27" fmla="*/ 165 h 208"/>
              <a:gd name="T28" fmla="*/ 56 w 161"/>
              <a:gd name="T29" fmla="*/ 165 h 208"/>
              <a:gd name="T30" fmla="*/ 53 w 161"/>
              <a:gd name="T31" fmla="*/ 156 h 208"/>
              <a:gd name="T32" fmla="*/ 59 w 161"/>
              <a:gd name="T33" fmla="*/ 154 h 208"/>
              <a:gd name="T34" fmla="*/ 62 w 161"/>
              <a:gd name="T35" fmla="*/ 149 h 208"/>
              <a:gd name="T36" fmla="*/ 70 w 161"/>
              <a:gd name="T37" fmla="*/ 155 h 208"/>
              <a:gd name="T38" fmla="*/ 85 w 161"/>
              <a:gd name="T39" fmla="*/ 159 h 208"/>
              <a:gd name="T40" fmla="*/ 86 w 161"/>
              <a:gd name="T41" fmla="*/ 165 h 208"/>
              <a:gd name="T42" fmla="*/ 76 w 161"/>
              <a:gd name="T43" fmla="*/ 165 h 208"/>
              <a:gd name="T44" fmla="*/ 77 w 161"/>
              <a:gd name="T45" fmla="*/ 159 h 208"/>
              <a:gd name="T46" fmla="*/ 73 w 161"/>
              <a:gd name="T47" fmla="*/ 154 h 208"/>
              <a:gd name="T48" fmla="*/ 81 w 161"/>
              <a:gd name="T49" fmla="*/ 149 h 208"/>
              <a:gd name="T50" fmla="*/ 89 w 161"/>
              <a:gd name="T51" fmla="*/ 154 h 208"/>
              <a:gd name="T52" fmla="*/ 108 w 161"/>
              <a:gd name="T53" fmla="*/ 156 h 208"/>
              <a:gd name="T54" fmla="*/ 105 w 161"/>
              <a:gd name="T55" fmla="*/ 165 h 208"/>
              <a:gd name="T56" fmla="*/ 100 w 161"/>
              <a:gd name="T57" fmla="*/ 162 h 208"/>
              <a:gd name="T58" fmla="*/ 94 w 161"/>
              <a:gd name="T59" fmla="*/ 164 h 208"/>
              <a:gd name="T60" fmla="*/ 91 w 161"/>
              <a:gd name="T61" fmla="*/ 155 h 208"/>
              <a:gd name="T62" fmla="*/ 99 w 161"/>
              <a:gd name="T63" fmla="*/ 149 h 208"/>
              <a:gd name="T64" fmla="*/ 102 w 161"/>
              <a:gd name="T65" fmla="*/ 154 h 208"/>
              <a:gd name="T66" fmla="*/ 108 w 161"/>
              <a:gd name="T67" fmla="*/ 156 h 208"/>
              <a:gd name="T68" fmla="*/ 124 w 161"/>
              <a:gd name="T69" fmla="*/ 165 h 208"/>
              <a:gd name="T70" fmla="*/ 115 w 161"/>
              <a:gd name="T71" fmla="*/ 165 h 208"/>
              <a:gd name="T72" fmla="*/ 115 w 161"/>
              <a:gd name="T73" fmla="*/ 159 h 208"/>
              <a:gd name="T74" fmla="*/ 111 w 161"/>
              <a:gd name="T75" fmla="*/ 154 h 208"/>
              <a:gd name="T76" fmla="*/ 119 w 161"/>
              <a:gd name="T77" fmla="*/ 149 h 208"/>
              <a:gd name="T78" fmla="*/ 127 w 161"/>
              <a:gd name="T79" fmla="*/ 154 h 208"/>
              <a:gd name="T80" fmla="*/ 123 w 161"/>
              <a:gd name="T81" fmla="*/ 159 h 208"/>
              <a:gd name="T82" fmla="*/ 90 w 161"/>
              <a:gd name="T83" fmla="*/ 102 h 208"/>
              <a:gd name="T84" fmla="*/ 116 w 161"/>
              <a:gd name="T85" fmla="*/ 82 h 208"/>
              <a:gd name="T86" fmla="*/ 117 w 161"/>
              <a:gd name="T87" fmla="*/ 62 h 208"/>
              <a:gd name="T88" fmla="*/ 97 w 161"/>
              <a:gd name="T89" fmla="*/ 48 h 208"/>
              <a:gd name="T90" fmla="*/ 84 w 161"/>
              <a:gd name="T91" fmla="*/ 47 h 208"/>
              <a:gd name="T92" fmla="*/ 66 w 161"/>
              <a:gd name="T93" fmla="*/ 75 h 208"/>
              <a:gd name="T94" fmla="*/ 62 w 161"/>
              <a:gd name="T95" fmla="*/ 102 h 208"/>
              <a:gd name="T96" fmla="*/ 62 w 161"/>
              <a:gd name="T97" fmla="*/ 102 h 208"/>
              <a:gd name="T98" fmla="*/ 62 w 161"/>
              <a:gd name="T99" fmla="*/ 68 h 208"/>
              <a:gd name="T100" fmla="*/ 56 w 161"/>
              <a:gd name="T101" fmla="*/ 98 h 208"/>
              <a:gd name="T102" fmla="*/ 44 w 161"/>
              <a:gd name="T103" fmla="*/ 68 h 208"/>
              <a:gd name="T104" fmla="*/ 44 w 161"/>
              <a:gd name="T105" fmla="*/ 102 h 208"/>
              <a:gd name="T106" fmla="*/ 64 w 161"/>
              <a:gd name="T107" fmla="*/ 98 h 208"/>
              <a:gd name="T108" fmla="*/ 58 w 161"/>
              <a:gd name="T109" fmla="*/ 7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208">
                <a:moveTo>
                  <a:pt x="122" y="128"/>
                </a:moveTo>
                <a:cubicBezTo>
                  <a:pt x="140" y="115"/>
                  <a:pt x="151" y="94"/>
                  <a:pt x="151" y="71"/>
                </a:cubicBezTo>
                <a:cubicBezTo>
                  <a:pt x="151" y="31"/>
                  <a:pt x="120" y="0"/>
                  <a:pt x="80" y="0"/>
                </a:cubicBezTo>
                <a:cubicBezTo>
                  <a:pt x="41" y="0"/>
                  <a:pt x="9" y="31"/>
                  <a:pt x="9" y="71"/>
                </a:cubicBezTo>
                <a:cubicBezTo>
                  <a:pt x="9" y="94"/>
                  <a:pt x="21" y="115"/>
                  <a:pt x="39" y="128"/>
                </a:cubicBezTo>
                <a:cubicBezTo>
                  <a:pt x="0" y="208"/>
                  <a:pt x="0" y="208"/>
                  <a:pt x="0" y="208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161" y="208"/>
                  <a:pt x="161" y="208"/>
                  <a:pt x="161" y="208"/>
                </a:cubicBezTo>
                <a:lnTo>
                  <a:pt x="122" y="128"/>
                </a:lnTo>
                <a:close/>
                <a:moveTo>
                  <a:pt x="27" y="71"/>
                </a:moveTo>
                <a:cubicBezTo>
                  <a:pt x="27" y="41"/>
                  <a:pt x="51" y="17"/>
                  <a:pt x="80" y="17"/>
                </a:cubicBezTo>
                <a:cubicBezTo>
                  <a:pt x="110" y="17"/>
                  <a:pt x="134" y="41"/>
                  <a:pt x="134" y="71"/>
                </a:cubicBezTo>
                <a:cubicBezTo>
                  <a:pt x="134" y="100"/>
                  <a:pt x="110" y="124"/>
                  <a:pt x="80" y="124"/>
                </a:cubicBezTo>
                <a:cubicBezTo>
                  <a:pt x="51" y="124"/>
                  <a:pt x="27" y="100"/>
                  <a:pt x="27" y="71"/>
                </a:cubicBezTo>
                <a:close/>
                <a:moveTo>
                  <a:pt x="50" y="156"/>
                </a:moveTo>
                <a:cubicBezTo>
                  <a:pt x="46" y="159"/>
                  <a:pt x="46" y="159"/>
                  <a:pt x="46" y="159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48" y="165"/>
                  <a:pt x="48" y="165"/>
                  <a:pt x="47" y="165"/>
                </a:cubicBezTo>
                <a:cubicBezTo>
                  <a:pt x="47" y="165"/>
                  <a:pt x="47" y="165"/>
                  <a:pt x="47" y="165"/>
                </a:cubicBezTo>
                <a:cubicBezTo>
                  <a:pt x="47" y="165"/>
                  <a:pt x="47" y="165"/>
                  <a:pt x="46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8" y="165"/>
                  <a:pt x="38" y="165"/>
                  <a:pt x="38" y="165"/>
                </a:cubicBezTo>
                <a:cubicBezTo>
                  <a:pt x="37" y="166"/>
                  <a:pt x="37" y="166"/>
                  <a:pt x="37" y="165"/>
                </a:cubicBezTo>
                <a:cubicBezTo>
                  <a:pt x="36" y="165"/>
                  <a:pt x="36" y="165"/>
                  <a:pt x="36" y="164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3" y="156"/>
                  <a:pt x="33" y="155"/>
                  <a:pt x="33" y="155"/>
                </a:cubicBezTo>
                <a:cubicBezTo>
                  <a:pt x="33" y="155"/>
                  <a:pt x="34" y="154"/>
                  <a:pt x="34" y="154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41" y="149"/>
                  <a:pt x="41" y="149"/>
                  <a:pt x="41" y="149"/>
                </a:cubicBezTo>
                <a:cubicBezTo>
                  <a:pt x="41" y="149"/>
                  <a:pt x="42" y="149"/>
                  <a:pt x="42" y="149"/>
                </a:cubicBezTo>
                <a:cubicBezTo>
                  <a:pt x="42" y="149"/>
                  <a:pt x="43" y="149"/>
                  <a:pt x="43" y="149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54"/>
                  <a:pt x="51" y="155"/>
                  <a:pt x="51" y="155"/>
                </a:cubicBezTo>
                <a:cubicBezTo>
                  <a:pt x="51" y="155"/>
                  <a:pt x="51" y="156"/>
                  <a:pt x="50" y="156"/>
                </a:cubicBezTo>
                <a:close/>
                <a:moveTo>
                  <a:pt x="70" y="156"/>
                </a:moveTo>
                <a:cubicBezTo>
                  <a:pt x="65" y="159"/>
                  <a:pt x="65" y="159"/>
                  <a:pt x="65" y="159"/>
                </a:cubicBezTo>
                <a:cubicBezTo>
                  <a:pt x="67" y="164"/>
                  <a:pt x="67" y="164"/>
                  <a:pt x="67" y="164"/>
                </a:cubicBezTo>
                <a:cubicBezTo>
                  <a:pt x="67" y="165"/>
                  <a:pt x="67" y="165"/>
                  <a:pt x="67" y="165"/>
                </a:cubicBezTo>
                <a:cubicBezTo>
                  <a:pt x="67" y="165"/>
                  <a:pt x="66" y="165"/>
                  <a:pt x="66" y="165"/>
                </a:cubicBezTo>
                <a:cubicBezTo>
                  <a:pt x="66" y="165"/>
                  <a:pt x="66" y="165"/>
                  <a:pt x="66" y="165"/>
                </a:cubicBezTo>
                <a:cubicBezTo>
                  <a:pt x="61" y="162"/>
                  <a:pt x="61" y="162"/>
                  <a:pt x="61" y="162"/>
                </a:cubicBezTo>
                <a:cubicBezTo>
                  <a:pt x="57" y="165"/>
                  <a:pt x="57" y="165"/>
                  <a:pt x="57" y="165"/>
                </a:cubicBezTo>
                <a:cubicBezTo>
                  <a:pt x="57" y="166"/>
                  <a:pt x="56" y="166"/>
                  <a:pt x="56" y="165"/>
                </a:cubicBezTo>
                <a:cubicBezTo>
                  <a:pt x="56" y="165"/>
                  <a:pt x="56" y="165"/>
                  <a:pt x="56" y="164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3" y="156"/>
                  <a:pt x="53" y="156"/>
                  <a:pt x="53" y="156"/>
                </a:cubicBezTo>
                <a:cubicBezTo>
                  <a:pt x="53" y="156"/>
                  <a:pt x="52" y="155"/>
                  <a:pt x="53" y="155"/>
                </a:cubicBezTo>
                <a:cubicBezTo>
                  <a:pt x="53" y="155"/>
                  <a:pt x="53" y="154"/>
                  <a:pt x="53" y="154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9" y="154"/>
                  <a:pt x="69" y="154"/>
                  <a:pt x="69" y="154"/>
                </a:cubicBezTo>
                <a:cubicBezTo>
                  <a:pt x="70" y="154"/>
                  <a:pt x="70" y="155"/>
                  <a:pt x="70" y="155"/>
                </a:cubicBezTo>
                <a:cubicBezTo>
                  <a:pt x="70" y="155"/>
                  <a:pt x="70" y="156"/>
                  <a:pt x="70" y="156"/>
                </a:cubicBezTo>
                <a:close/>
                <a:moveTo>
                  <a:pt x="89" y="156"/>
                </a:moveTo>
                <a:cubicBezTo>
                  <a:pt x="85" y="159"/>
                  <a:pt x="85" y="159"/>
                  <a:pt x="85" y="159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76" y="166"/>
                  <a:pt x="76" y="166"/>
                  <a:pt x="75" y="165"/>
                </a:cubicBezTo>
                <a:cubicBezTo>
                  <a:pt x="75" y="165"/>
                  <a:pt x="75" y="165"/>
                  <a:pt x="75" y="164"/>
                </a:cubicBezTo>
                <a:cubicBezTo>
                  <a:pt x="77" y="159"/>
                  <a:pt x="77" y="159"/>
                  <a:pt x="77" y="159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6"/>
                  <a:pt x="72" y="155"/>
                  <a:pt x="72" y="155"/>
                </a:cubicBezTo>
                <a:cubicBezTo>
                  <a:pt x="72" y="155"/>
                  <a:pt x="72" y="154"/>
                  <a:pt x="73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49"/>
                  <a:pt x="80" y="149"/>
                  <a:pt x="81" y="149"/>
                </a:cubicBezTo>
                <a:cubicBezTo>
                  <a:pt x="81" y="149"/>
                  <a:pt x="81" y="149"/>
                  <a:pt x="81" y="149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89" y="154"/>
                  <a:pt x="89" y="155"/>
                  <a:pt x="89" y="155"/>
                </a:cubicBezTo>
                <a:cubicBezTo>
                  <a:pt x="90" y="155"/>
                  <a:pt x="89" y="156"/>
                  <a:pt x="89" y="156"/>
                </a:cubicBezTo>
                <a:close/>
                <a:moveTo>
                  <a:pt x="108" y="156"/>
                </a:moveTo>
                <a:cubicBezTo>
                  <a:pt x="104" y="159"/>
                  <a:pt x="104" y="159"/>
                  <a:pt x="104" y="159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5"/>
                  <a:pt x="106" y="165"/>
                  <a:pt x="105" y="165"/>
                </a:cubicBezTo>
                <a:cubicBezTo>
                  <a:pt x="105" y="165"/>
                  <a:pt x="105" y="165"/>
                  <a:pt x="105" y="165"/>
                </a:cubicBezTo>
                <a:cubicBezTo>
                  <a:pt x="105" y="165"/>
                  <a:pt x="105" y="165"/>
                  <a:pt x="104" y="165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96" y="165"/>
                  <a:pt x="96" y="165"/>
                  <a:pt x="96" y="165"/>
                </a:cubicBezTo>
                <a:cubicBezTo>
                  <a:pt x="95" y="166"/>
                  <a:pt x="95" y="166"/>
                  <a:pt x="95" y="165"/>
                </a:cubicBezTo>
                <a:cubicBezTo>
                  <a:pt x="94" y="165"/>
                  <a:pt x="94" y="165"/>
                  <a:pt x="94" y="164"/>
                </a:cubicBezTo>
                <a:cubicBezTo>
                  <a:pt x="96" y="159"/>
                  <a:pt x="96" y="159"/>
                  <a:pt x="96" y="159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1" y="156"/>
                  <a:pt x="91" y="155"/>
                  <a:pt x="91" y="155"/>
                </a:cubicBezTo>
                <a:cubicBezTo>
                  <a:pt x="91" y="155"/>
                  <a:pt x="92" y="154"/>
                  <a:pt x="92" y="154"/>
                </a:cubicBezTo>
                <a:cubicBezTo>
                  <a:pt x="98" y="154"/>
                  <a:pt x="98" y="154"/>
                  <a:pt x="98" y="154"/>
                </a:cubicBezTo>
                <a:cubicBezTo>
                  <a:pt x="99" y="149"/>
                  <a:pt x="99" y="149"/>
                  <a:pt x="99" y="149"/>
                </a:cubicBezTo>
                <a:cubicBezTo>
                  <a:pt x="99" y="149"/>
                  <a:pt x="100" y="149"/>
                  <a:pt x="100" y="149"/>
                </a:cubicBezTo>
                <a:cubicBezTo>
                  <a:pt x="100" y="149"/>
                  <a:pt x="101" y="149"/>
                  <a:pt x="101" y="149"/>
                </a:cubicBezTo>
                <a:cubicBezTo>
                  <a:pt x="102" y="154"/>
                  <a:pt x="102" y="154"/>
                  <a:pt x="102" y="154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8" y="154"/>
                  <a:pt x="109" y="155"/>
                  <a:pt x="109" y="155"/>
                </a:cubicBezTo>
                <a:cubicBezTo>
                  <a:pt x="109" y="155"/>
                  <a:pt x="109" y="156"/>
                  <a:pt x="108" y="156"/>
                </a:cubicBezTo>
                <a:close/>
                <a:moveTo>
                  <a:pt x="125" y="164"/>
                </a:moveTo>
                <a:cubicBezTo>
                  <a:pt x="125" y="165"/>
                  <a:pt x="125" y="165"/>
                  <a:pt x="125" y="165"/>
                </a:cubicBezTo>
                <a:cubicBezTo>
                  <a:pt x="125" y="165"/>
                  <a:pt x="124" y="165"/>
                  <a:pt x="124" y="165"/>
                </a:cubicBezTo>
                <a:cubicBezTo>
                  <a:pt x="124" y="165"/>
                  <a:pt x="124" y="165"/>
                  <a:pt x="124" y="165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15" y="165"/>
                  <a:pt x="115" y="165"/>
                  <a:pt x="115" y="165"/>
                </a:cubicBezTo>
                <a:cubicBezTo>
                  <a:pt x="115" y="166"/>
                  <a:pt x="114" y="166"/>
                  <a:pt x="114" y="165"/>
                </a:cubicBezTo>
                <a:cubicBezTo>
                  <a:pt x="114" y="165"/>
                  <a:pt x="114" y="165"/>
                  <a:pt x="114" y="164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11" y="156"/>
                  <a:pt x="110" y="155"/>
                  <a:pt x="111" y="155"/>
                </a:cubicBezTo>
                <a:cubicBezTo>
                  <a:pt x="111" y="155"/>
                  <a:pt x="111" y="154"/>
                  <a:pt x="111" y="154"/>
                </a:cubicBezTo>
                <a:cubicBezTo>
                  <a:pt x="117" y="154"/>
                  <a:pt x="117" y="154"/>
                  <a:pt x="117" y="154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0" y="149"/>
                  <a:pt x="120" y="149"/>
                  <a:pt x="120" y="149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8" y="154"/>
                  <a:pt x="128" y="155"/>
                  <a:pt x="128" y="155"/>
                </a:cubicBezTo>
                <a:cubicBezTo>
                  <a:pt x="128" y="155"/>
                  <a:pt x="128" y="156"/>
                  <a:pt x="128" y="156"/>
                </a:cubicBezTo>
                <a:cubicBezTo>
                  <a:pt x="123" y="159"/>
                  <a:pt x="123" y="159"/>
                  <a:pt x="123" y="159"/>
                </a:cubicBezTo>
                <a:lnTo>
                  <a:pt x="125" y="164"/>
                </a:lnTo>
                <a:close/>
                <a:moveTo>
                  <a:pt x="70" y="99"/>
                </a:moveTo>
                <a:cubicBezTo>
                  <a:pt x="73" y="99"/>
                  <a:pt x="78" y="101"/>
                  <a:pt x="90" y="102"/>
                </a:cubicBezTo>
                <a:cubicBezTo>
                  <a:pt x="103" y="103"/>
                  <a:pt x="107" y="101"/>
                  <a:pt x="111" y="97"/>
                </a:cubicBezTo>
                <a:cubicBezTo>
                  <a:pt x="115" y="94"/>
                  <a:pt x="112" y="91"/>
                  <a:pt x="115" y="89"/>
                </a:cubicBezTo>
                <a:cubicBezTo>
                  <a:pt x="118" y="88"/>
                  <a:pt x="117" y="86"/>
                  <a:pt x="116" y="82"/>
                </a:cubicBezTo>
                <a:cubicBezTo>
                  <a:pt x="114" y="79"/>
                  <a:pt x="120" y="76"/>
                  <a:pt x="118" y="74"/>
                </a:cubicBezTo>
                <a:cubicBezTo>
                  <a:pt x="117" y="73"/>
                  <a:pt x="115" y="72"/>
                  <a:pt x="116" y="69"/>
                </a:cubicBezTo>
                <a:cubicBezTo>
                  <a:pt x="118" y="67"/>
                  <a:pt x="120" y="66"/>
                  <a:pt x="117" y="62"/>
                </a:cubicBezTo>
                <a:cubicBezTo>
                  <a:pt x="115" y="58"/>
                  <a:pt x="114" y="58"/>
                  <a:pt x="108" y="58"/>
                </a:cubicBezTo>
                <a:cubicBezTo>
                  <a:pt x="95" y="58"/>
                  <a:pt x="95" y="58"/>
                  <a:pt x="95" y="58"/>
                </a:cubicBezTo>
                <a:cubicBezTo>
                  <a:pt x="92" y="58"/>
                  <a:pt x="94" y="53"/>
                  <a:pt x="97" y="48"/>
                </a:cubicBezTo>
                <a:cubicBezTo>
                  <a:pt x="100" y="43"/>
                  <a:pt x="102" y="38"/>
                  <a:pt x="98" y="33"/>
                </a:cubicBezTo>
                <a:cubicBezTo>
                  <a:pt x="95" y="28"/>
                  <a:pt x="90" y="28"/>
                  <a:pt x="90" y="31"/>
                </a:cubicBezTo>
                <a:cubicBezTo>
                  <a:pt x="90" y="35"/>
                  <a:pt x="89" y="44"/>
                  <a:pt x="84" y="47"/>
                </a:cubicBezTo>
                <a:cubicBezTo>
                  <a:pt x="79" y="50"/>
                  <a:pt x="78" y="53"/>
                  <a:pt x="76" y="60"/>
                </a:cubicBezTo>
                <a:cubicBezTo>
                  <a:pt x="73" y="66"/>
                  <a:pt x="69" y="68"/>
                  <a:pt x="67" y="68"/>
                </a:cubicBezTo>
                <a:cubicBezTo>
                  <a:pt x="66" y="68"/>
                  <a:pt x="66" y="72"/>
                  <a:pt x="66" y="75"/>
                </a:cubicBezTo>
                <a:cubicBezTo>
                  <a:pt x="66" y="75"/>
                  <a:pt x="66" y="92"/>
                  <a:pt x="66" y="95"/>
                </a:cubicBezTo>
                <a:cubicBezTo>
                  <a:pt x="66" y="98"/>
                  <a:pt x="67" y="98"/>
                  <a:pt x="70" y="99"/>
                </a:cubicBezTo>
                <a:close/>
                <a:moveTo>
                  <a:pt x="62" y="102"/>
                </a:moveTo>
                <a:cubicBezTo>
                  <a:pt x="61" y="102"/>
                  <a:pt x="61" y="102"/>
                  <a:pt x="61" y="101"/>
                </a:cubicBezTo>
                <a:cubicBezTo>
                  <a:pt x="61" y="102"/>
                  <a:pt x="61" y="102"/>
                  <a:pt x="60" y="102"/>
                </a:cubicBezTo>
                <a:lnTo>
                  <a:pt x="62" y="102"/>
                </a:lnTo>
                <a:close/>
                <a:moveTo>
                  <a:pt x="60" y="68"/>
                </a:move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61" y="68"/>
                  <a:pt x="62" y="68"/>
                </a:cubicBezTo>
                <a:lnTo>
                  <a:pt x="60" y="68"/>
                </a:lnTo>
                <a:close/>
                <a:moveTo>
                  <a:pt x="53" y="102"/>
                </a:moveTo>
                <a:cubicBezTo>
                  <a:pt x="55" y="102"/>
                  <a:pt x="56" y="100"/>
                  <a:pt x="56" y="98"/>
                </a:cubicBezTo>
                <a:cubicBezTo>
                  <a:pt x="56" y="72"/>
                  <a:pt x="56" y="72"/>
                  <a:pt x="56" y="72"/>
                </a:cubicBezTo>
                <a:cubicBezTo>
                  <a:pt x="56" y="70"/>
                  <a:pt x="55" y="68"/>
                  <a:pt x="53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42" y="68"/>
                  <a:pt x="41" y="70"/>
                  <a:pt x="41" y="72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100"/>
                  <a:pt x="42" y="102"/>
                  <a:pt x="44" y="102"/>
                </a:cubicBezTo>
                <a:lnTo>
                  <a:pt x="53" y="102"/>
                </a:lnTo>
                <a:close/>
                <a:moveTo>
                  <a:pt x="61" y="101"/>
                </a:moveTo>
                <a:cubicBezTo>
                  <a:pt x="63" y="101"/>
                  <a:pt x="64" y="100"/>
                  <a:pt x="64" y="9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0"/>
                  <a:pt x="63" y="69"/>
                  <a:pt x="61" y="68"/>
                </a:cubicBezTo>
                <a:cubicBezTo>
                  <a:pt x="59" y="69"/>
                  <a:pt x="58" y="70"/>
                  <a:pt x="58" y="72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9" y="101"/>
                  <a:pt x="61" y="10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914400">
              <a:defRPr/>
            </a:pPr>
            <a:endParaRPr lang="en-US" kern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59548374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Social Media Statistic</a:t>
            </a:r>
          </a:p>
        </p:txBody>
      </p:sp>
      <p:sp>
        <p:nvSpPr>
          <p:cNvPr id="5" name="Oval 4"/>
          <p:cNvSpPr/>
          <p:nvPr/>
        </p:nvSpPr>
        <p:spPr>
          <a:xfrm>
            <a:off x="3168919" y="4931883"/>
            <a:ext cx="6314550" cy="631455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0705" y="9494035"/>
            <a:ext cx="1863306" cy="443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reeform 242"/>
          <p:cNvSpPr>
            <a:spLocks/>
          </p:cNvSpPr>
          <p:nvPr/>
        </p:nvSpPr>
        <p:spPr bwMode="auto">
          <a:xfrm>
            <a:off x="6200494" y="7534604"/>
            <a:ext cx="81335" cy="25879"/>
          </a:xfrm>
          <a:custGeom>
            <a:avLst/>
            <a:gdLst>
              <a:gd name="T0" fmla="*/ 0 w 44"/>
              <a:gd name="T1" fmla="*/ 4 h 14"/>
              <a:gd name="T2" fmla="*/ 0 w 44"/>
              <a:gd name="T3" fmla="*/ 4 h 14"/>
              <a:gd name="T4" fmla="*/ 14 w 44"/>
              <a:gd name="T5" fmla="*/ 4 h 14"/>
              <a:gd name="T6" fmla="*/ 26 w 44"/>
              <a:gd name="T7" fmla="*/ 2 h 14"/>
              <a:gd name="T8" fmla="*/ 38 w 44"/>
              <a:gd name="T9" fmla="*/ 0 h 14"/>
              <a:gd name="T10" fmla="*/ 38 w 44"/>
              <a:gd name="T11" fmla="*/ 0 h 14"/>
              <a:gd name="T12" fmla="*/ 42 w 44"/>
              <a:gd name="T13" fmla="*/ 2 h 14"/>
              <a:gd name="T14" fmla="*/ 44 w 44"/>
              <a:gd name="T15" fmla="*/ 4 h 14"/>
              <a:gd name="T16" fmla="*/ 42 w 44"/>
              <a:gd name="T17" fmla="*/ 8 h 14"/>
              <a:gd name="T18" fmla="*/ 42 w 44"/>
              <a:gd name="T19" fmla="*/ 8 h 14"/>
              <a:gd name="T20" fmla="*/ 36 w 44"/>
              <a:gd name="T21" fmla="*/ 10 h 14"/>
              <a:gd name="T22" fmla="*/ 18 w 44"/>
              <a:gd name="T23" fmla="*/ 14 h 14"/>
              <a:gd name="T24" fmla="*/ 0 w 44"/>
              <a:gd name="T25" fmla="*/ 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4" h="14">
                <a:moveTo>
                  <a:pt x="0" y="4"/>
                </a:moveTo>
                <a:lnTo>
                  <a:pt x="0" y="4"/>
                </a:lnTo>
                <a:lnTo>
                  <a:pt x="14" y="4"/>
                </a:lnTo>
                <a:lnTo>
                  <a:pt x="26" y="2"/>
                </a:lnTo>
                <a:lnTo>
                  <a:pt x="38" y="0"/>
                </a:lnTo>
                <a:lnTo>
                  <a:pt x="38" y="0"/>
                </a:lnTo>
                <a:lnTo>
                  <a:pt x="42" y="2"/>
                </a:lnTo>
                <a:lnTo>
                  <a:pt x="44" y="4"/>
                </a:lnTo>
                <a:lnTo>
                  <a:pt x="42" y="8"/>
                </a:lnTo>
                <a:lnTo>
                  <a:pt x="42" y="8"/>
                </a:lnTo>
                <a:lnTo>
                  <a:pt x="36" y="10"/>
                </a:lnTo>
                <a:lnTo>
                  <a:pt x="18" y="14"/>
                </a:lnTo>
                <a:lnTo>
                  <a:pt x="0" y="4"/>
                </a:lnTo>
                <a:close/>
              </a:path>
            </a:pathLst>
          </a:custGeom>
          <a:solidFill>
            <a:srgbClr val="B789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Freeform 243"/>
          <p:cNvSpPr>
            <a:spLocks/>
          </p:cNvSpPr>
          <p:nvPr/>
        </p:nvSpPr>
        <p:spPr bwMode="auto">
          <a:xfrm>
            <a:off x="5342782" y="7471755"/>
            <a:ext cx="717225" cy="184852"/>
          </a:xfrm>
          <a:custGeom>
            <a:avLst/>
            <a:gdLst>
              <a:gd name="T0" fmla="*/ 40 w 388"/>
              <a:gd name="T1" fmla="*/ 0 h 100"/>
              <a:gd name="T2" fmla="*/ 378 w 388"/>
              <a:gd name="T3" fmla="*/ 38 h 100"/>
              <a:gd name="T4" fmla="*/ 388 w 388"/>
              <a:gd name="T5" fmla="*/ 74 h 100"/>
              <a:gd name="T6" fmla="*/ 34 w 388"/>
              <a:gd name="T7" fmla="*/ 100 h 100"/>
              <a:gd name="T8" fmla="*/ 34 w 388"/>
              <a:gd name="T9" fmla="*/ 100 h 100"/>
              <a:gd name="T10" fmla="*/ 24 w 388"/>
              <a:gd name="T11" fmla="*/ 86 h 100"/>
              <a:gd name="T12" fmla="*/ 14 w 388"/>
              <a:gd name="T13" fmla="*/ 70 h 100"/>
              <a:gd name="T14" fmla="*/ 4 w 388"/>
              <a:gd name="T15" fmla="*/ 54 h 100"/>
              <a:gd name="T16" fmla="*/ 2 w 388"/>
              <a:gd name="T17" fmla="*/ 44 h 100"/>
              <a:gd name="T18" fmla="*/ 0 w 388"/>
              <a:gd name="T19" fmla="*/ 36 h 100"/>
              <a:gd name="T20" fmla="*/ 0 w 388"/>
              <a:gd name="T21" fmla="*/ 26 h 100"/>
              <a:gd name="T22" fmla="*/ 2 w 388"/>
              <a:gd name="T23" fmla="*/ 20 h 100"/>
              <a:gd name="T24" fmla="*/ 6 w 388"/>
              <a:gd name="T25" fmla="*/ 12 h 100"/>
              <a:gd name="T26" fmla="*/ 14 w 388"/>
              <a:gd name="T27" fmla="*/ 8 h 100"/>
              <a:gd name="T28" fmla="*/ 26 w 388"/>
              <a:gd name="T29" fmla="*/ 4 h 100"/>
              <a:gd name="T30" fmla="*/ 40 w 388"/>
              <a:gd name="T31" fmla="*/ 0 h 100"/>
              <a:gd name="T32" fmla="*/ 40 w 388"/>
              <a:gd name="T33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88" h="100">
                <a:moveTo>
                  <a:pt x="40" y="0"/>
                </a:moveTo>
                <a:lnTo>
                  <a:pt x="378" y="38"/>
                </a:lnTo>
                <a:lnTo>
                  <a:pt x="388" y="74"/>
                </a:lnTo>
                <a:lnTo>
                  <a:pt x="34" y="100"/>
                </a:lnTo>
                <a:lnTo>
                  <a:pt x="34" y="100"/>
                </a:lnTo>
                <a:lnTo>
                  <a:pt x="24" y="86"/>
                </a:lnTo>
                <a:lnTo>
                  <a:pt x="14" y="70"/>
                </a:lnTo>
                <a:lnTo>
                  <a:pt x="4" y="54"/>
                </a:lnTo>
                <a:lnTo>
                  <a:pt x="2" y="44"/>
                </a:lnTo>
                <a:lnTo>
                  <a:pt x="0" y="36"/>
                </a:lnTo>
                <a:lnTo>
                  <a:pt x="0" y="26"/>
                </a:lnTo>
                <a:lnTo>
                  <a:pt x="2" y="20"/>
                </a:lnTo>
                <a:lnTo>
                  <a:pt x="6" y="12"/>
                </a:lnTo>
                <a:lnTo>
                  <a:pt x="14" y="8"/>
                </a:lnTo>
                <a:lnTo>
                  <a:pt x="26" y="4"/>
                </a:lnTo>
                <a:lnTo>
                  <a:pt x="40" y="0"/>
                </a:lnTo>
                <a:lnTo>
                  <a:pt x="40" y="0"/>
                </a:lnTo>
                <a:close/>
              </a:path>
            </a:pathLst>
          </a:custGeom>
          <a:solidFill>
            <a:srgbClr val="DEA6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Freeform 244"/>
          <p:cNvSpPr>
            <a:spLocks/>
          </p:cNvSpPr>
          <p:nvPr/>
        </p:nvSpPr>
        <p:spPr bwMode="auto">
          <a:xfrm>
            <a:off x="5076595" y="7002231"/>
            <a:ext cx="458433" cy="654376"/>
          </a:xfrm>
          <a:custGeom>
            <a:avLst/>
            <a:gdLst>
              <a:gd name="T0" fmla="*/ 20 w 248"/>
              <a:gd name="T1" fmla="*/ 8 h 354"/>
              <a:gd name="T2" fmla="*/ 20 w 248"/>
              <a:gd name="T3" fmla="*/ 8 h 354"/>
              <a:gd name="T4" fmla="*/ 28 w 248"/>
              <a:gd name="T5" fmla="*/ 4 h 354"/>
              <a:gd name="T6" fmla="*/ 36 w 248"/>
              <a:gd name="T7" fmla="*/ 2 h 354"/>
              <a:gd name="T8" fmla="*/ 44 w 248"/>
              <a:gd name="T9" fmla="*/ 0 h 354"/>
              <a:gd name="T10" fmla="*/ 50 w 248"/>
              <a:gd name="T11" fmla="*/ 0 h 354"/>
              <a:gd name="T12" fmla="*/ 64 w 248"/>
              <a:gd name="T13" fmla="*/ 4 h 354"/>
              <a:gd name="T14" fmla="*/ 74 w 248"/>
              <a:gd name="T15" fmla="*/ 12 h 354"/>
              <a:gd name="T16" fmla="*/ 82 w 248"/>
              <a:gd name="T17" fmla="*/ 20 h 354"/>
              <a:gd name="T18" fmla="*/ 90 w 248"/>
              <a:gd name="T19" fmla="*/ 26 h 354"/>
              <a:gd name="T20" fmla="*/ 94 w 248"/>
              <a:gd name="T21" fmla="*/ 34 h 354"/>
              <a:gd name="T22" fmla="*/ 228 w 248"/>
              <a:gd name="T23" fmla="*/ 268 h 354"/>
              <a:gd name="T24" fmla="*/ 228 w 248"/>
              <a:gd name="T25" fmla="*/ 268 h 354"/>
              <a:gd name="T26" fmla="*/ 238 w 248"/>
              <a:gd name="T27" fmla="*/ 288 h 354"/>
              <a:gd name="T28" fmla="*/ 244 w 248"/>
              <a:gd name="T29" fmla="*/ 304 h 354"/>
              <a:gd name="T30" fmla="*/ 248 w 248"/>
              <a:gd name="T31" fmla="*/ 318 h 354"/>
              <a:gd name="T32" fmla="*/ 248 w 248"/>
              <a:gd name="T33" fmla="*/ 328 h 354"/>
              <a:gd name="T34" fmla="*/ 246 w 248"/>
              <a:gd name="T35" fmla="*/ 336 h 354"/>
              <a:gd name="T36" fmla="*/ 240 w 248"/>
              <a:gd name="T37" fmla="*/ 344 h 354"/>
              <a:gd name="T38" fmla="*/ 234 w 248"/>
              <a:gd name="T39" fmla="*/ 348 h 354"/>
              <a:gd name="T40" fmla="*/ 226 w 248"/>
              <a:gd name="T41" fmla="*/ 352 h 354"/>
              <a:gd name="T42" fmla="*/ 218 w 248"/>
              <a:gd name="T43" fmla="*/ 354 h 354"/>
              <a:gd name="T44" fmla="*/ 210 w 248"/>
              <a:gd name="T45" fmla="*/ 354 h 354"/>
              <a:gd name="T46" fmla="*/ 192 w 248"/>
              <a:gd name="T47" fmla="*/ 354 h 354"/>
              <a:gd name="T48" fmla="*/ 174 w 248"/>
              <a:gd name="T49" fmla="*/ 350 h 354"/>
              <a:gd name="T50" fmla="*/ 24 w 248"/>
              <a:gd name="T51" fmla="*/ 116 h 354"/>
              <a:gd name="T52" fmla="*/ 24 w 248"/>
              <a:gd name="T53" fmla="*/ 116 h 354"/>
              <a:gd name="T54" fmla="*/ 14 w 248"/>
              <a:gd name="T55" fmla="*/ 102 h 354"/>
              <a:gd name="T56" fmla="*/ 8 w 248"/>
              <a:gd name="T57" fmla="*/ 88 h 354"/>
              <a:gd name="T58" fmla="*/ 4 w 248"/>
              <a:gd name="T59" fmla="*/ 76 h 354"/>
              <a:gd name="T60" fmla="*/ 2 w 248"/>
              <a:gd name="T61" fmla="*/ 66 h 354"/>
              <a:gd name="T62" fmla="*/ 0 w 248"/>
              <a:gd name="T63" fmla="*/ 56 h 354"/>
              <a:gd name="T64" fmla="*/ 0 w 248"/>
              <a:gd name="T65" fmla="*/ 46 h 354"/>
              <a:gd name="T66" fmla="*/ 2 w 248"/>
              <a:gd name="T67" fmla="*/ 32 h 354"/>
              <a:gd name="T68" fmla="*/ 8 w 248"/>
              <a:gd name="T69" fmla="*/ 22 h 354"/>
              <a:gd name="T70" fmla="*/ 14 w 248"/>
              <a:gd name="T71" fmla="*/ 14 h 354"/>
              <a:gd name="T72" fmla="*/ 20 w 248"/>
              <a:gd name="T73" fmla="*/ 8 h 354"/>
              <a:gd name="T74" fmla="*/ 20 w 248"/>
              <a:gd name="T75" fmla="*/ 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48" h="354">
                <a:moveTo>
                  <a:pt x="20" y="8"/>
                </a:moveTo>
                <a:lnTo>
                  <a:pt x="20" y="8"/>
                </a:lnTo>
                <a:lnTo>
                  <a:pt x="28" y="4"/>
                </a:lnTo>
                <a:lnTo>
                  <a:pt x="36" y="2"/>
                </a:lnTo>
                <a:lnTo>
                  <a:pt x="44" y="0"/>
                </a:lnTo>
                <a:lnTo>
                  <a:pt x="50" y="0"/>
                </a:lnTo>
                <a:lnTo>
                  <a:pt x="64" y="4"/>
                </a:lnTo>
                <a:lnTo>
                  <a:pt x="74" y="12"/>
                </a:lnTo>
                <a:lnTo>
                  <a:pt x="82" y="20"/>
                </a:lnTo>
                <a:lnTo>
                  <a:pt x="90" y="26"/>
                </a:lnTo>
                <a:lnTo>
                  <a:pt x="94" y="34"/>
                </a:lnTo>
                <a:lnTo>
                  <a:pt x="228" y="268"/>
                </a:lnTo>
                <a:lnTo>
                  <a:pt x="228" y="268"/>
                </a:lnTo>
                <a:lnTo>
                  <a:pt x="238" y="288"/>
                </a:lnTo>
                <a:lnTo>
                  <a:pt x="244" y="304"/>
                </a:lnTo>
                <a:lnTo>
                  <a:pt x="248" y="318"/>
                </a:lnTo>
                <a:lnTo>
                  <a:pt x="248" y="328"/>
                </a:lnTo>
                <a:lnTo>
                  <a:pt x="246" y="336"/>
                </a:lnTo>
                <a:lnTo>
                  <a:pt x="240" y="344"/>
                </a:lnTo>
                <a:lnTo>
                  <a:pt x="234" y="348"/>
                </a:lnTo>
                <a:lnTo>
                  <a:pt x="226" y="352"/>
                </a:lnTo>
                <a:lnTo>
                  <a:pt x="218" y="354"/>
                </a:lnTo>
                <a:lnTo>
                  <a:pt x="210" y="354"/>
                </a:lnTo>
                <a:lnTo>
                  <a:pt x="192" y="354"/>
                </a:lnTo>
                <a:lnTo>
                  <a:pt x="174" y="350"/>
                </a:lnTo>
                <a:lnTo>
                  <a:pt x="24" y="116"/>
                </a:lnTo>
                <a:lnTo>
                  <a:pt x="24" y="116"/>
                </a:lnTo>
                <a:lnTo>
                  <a:pt x="14" y="102"/>
                </a:lnTo>
                <a:lnTo>
                  <a:pt x="8" y="88"/>
                </a:lnTo>
                <a:lnTo>
                  <a:pt x="4" y="76"/>
                </a:lnTo>
                <a:lnTo>
                  <a:pt x="2" y="66"/>
                </a:lnTo>
                <a:lnTo>
                  <a:pt x="0" y="56"/>
                </a:lnTo>
                <a:lnTo>
                  <a:pt x="0" y="46"/>
                </a:lnTo>
                <a:lnTo>
                  <a:pt x="2" y="32"/>
                </a:lnTo>
                <a:lnTo>
                  <a:pt x="8" y="22"/>
                </a:lnTo>
                <a:lnTo>
                  <a:pt x="14" y="14"/>
                </a:lnTo>
                <a:lnTo>
                  <a:pt x="20" y="8"/>
                </a:lnTo>
                <a:lnTo>
                  <a:pt x="20" y="8"/>
                </a:lnTo>
                <a:close/>
              </a:path>
            </a:pathLst>
          </a:custGeom>
          <a:solidFill>
            <a:srgbClr val="DEA6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Freeform 245"/>
          <p:cNvSpPr>
            <a:spLocks/>
          </p:cNvSpPr>
          <p:nvPr/>
        </p:nvSpPr>
        <p:spPr bwMode="auto">
          <a:xfrm>
            <a:off x="6034128" y="7534604"/>
            <a:ext cx="292066" cy="129396"/>
          </a:xfrm>
          <a:custGeom>
            <a:avLst/>
            <a:gdLst>
              <a:gd name="T0" fmla="*/ 0 w 158"/>
              <a:gd name="T1" fmla="*/ 4 h 70"/>
              <a:gd name="T2" fmla="*/ 18 w 158"/>
              <a:gd name="T3" fmla="*/ 2 h 70"/>
              <a:gd name="T4" fmla="*/ 62 w 158"/>
              <a:gd name="T5" fmla="*/ 0 h 70"/>
              <a:gd name="T6" fmla="*/ 114 w 158"/>
              <a:gd name="T7" fmla="*/ 10 h 70"/>
              <a:gd name="T8" fmla="*/ 138 w 158"/>
              <a:gd name="T9" fmla="*/ 20 h 70"/>
              <a:gd name="T10" fmla="*/ 158 w 158"/>
              <a:gd name="T11" fmla="*/ 38 h 70"/>
              <a:gd name="T12" fmla="*/ 158 w 158"/>
              <a:gd name="T13" fmla="*/ 42 h 70"/>
              <a:gd name="T14" fmla="*/ 152 w 158"/>
              <a:gd name="T15" fmla="*/ 42 h 70"/>
              <a:gd name="T16" fmla="*/ 144 w 158"/>
              <a:gd name="T17" fmla="*/ 36 h 70"/>
              <a:gd name="T18" fmla="*/ 116 w 158"/>
              <a:gd name="T19" fmla="*/ 24 h 70"/>
              <a:gd name="T20" fmla="*/ 98 w 158"/>
              <a:gd name="T21" fmla="*/ 20 h 70"/>
              <a:gd name="T22" fmla="*/ 116 w 158"/>
              <a:gd name="T23" fmla="*/ 26 h 70"/>
              <a:gd name="T24" fmla="*/ 150 w 158"/>
              <a:gd name="T25" fmla="*/ 48 h 70"/>
              <a:gd name="T26" fmla="*/ 150 w 158"/>
              <a:gd name="T27" fmla="*/ 52 h 70"/>
              <a:gd name="T28" fmla="*/ 144 w 158"/>
              <a:gd name="T29" fmla="*/ 56 h 70"/>
              <a:gd name="T30" fmla="*/ 126 w 158"/>
              <a:gd name="T31" fmla="*/ 46 h 70"/>
              <a:gd name="T32" fmla="*/ 94 w 158"/>
              <a:gd name="T33" fmla="*/ 32 h 70"/>
              <a:gd name="T34" fmla="*/ 136 w 158"/>
              <a:gd name="T35" fmla="*/ 54 h 70"/>
              <a:gd name="T36" fmla="*/ 138 w 158"/>
              <a:gd name="T37" fmla="*/ 60 h 70"/>
              <a:gd name="T38" fmla="*/ 134 w 158"/>
              <a:gd name="T39" fmla="*/ 64 h 70"/>
              <a:gd name="T40" fmla="*/ 118 w 158"/>
              <a:gd name="T41" fmla="*/ 60 h 70"/>
              <a:gd name="T42" fmla="*/ 84 w 158"/>
              <a:gd name="T43" fmla="*/ 40 h 70"/>
              <a:gd name="T44" fmla="*/ 84 w 158"/>
              <a:gd name="T45" fmla="*/ 42 h 70"/>
              <a:gd name="T46" fmla="*/ 88 w 158"/>
              <a:gd name="T47" fmla="*/ 50 h 70"/>
              <a:gd name="T48" fmla="*/ 106 w 158"/>
              <a:gd name="T49" fmla="*/ 64 h 70"/>
              <a:gd name="T50" fmla="*/ 104 w 158"/>
              <a:gd name="T51" fmla="*/ 68 h 70"/>
              <a:gd name="T52" fmla="*/ 96 w 158"/>
              <a:gd name="T53" fmla="*/ 70 h 70"/>
              <a:gd name="T54" fmla="*/ 78 w 158"/>
              <a:gd name="T55" fmla="*/ 62 h 70"/>
              <a:gd name="T56" fmla="*/ 66 w 158"/>
              <a:gd name="T57" fmla="*/ 54 h 70"/>
              <a:gd name="T58" fmla="*/ 32 w 158"/>
              <a:gd name="T59" fmla="*/ 50 h 70"/>
              <a:gd name="T60" fmla="*/ 22 w 158"/>
              <a:gd name="T61" fmla="*/ 44 h 70"/>
              <a:gd name="T62" fmla="*/ 10 w 158"/>
              <a:gd name="T63" fmla="*/ 40 h 70"/>
              <a:gd name="T64" fmla="*/ 4 w 158"/>
              <a:gd name="T65" fmla="*/ 4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8" h="70">
                <a:moveTo>
                  <a:pt x="4" y="40"/>
                </a:moveTo>
                <a:lnTo>
                  <a:pt x="0" y="4"/>
                </a:lnTo>
                <a:lnTo>
                  <a:pt x="0" y="4"/>
                </a:lnTo>
                <a:lnTo>
                  <a:pt x="18" y="2"/>
                </a:lnTo>
                <a:lnTo>
                  <a:pt x="38" y="0"/>
                </a:lnTo>
                <a:lnTo>
                  <a:pt x="62" y="0"/>
                </a:lnTo>
                <a:lnTo>
                  <a:pt x="88" y="2"/>
                </a:lnTo>
                <a:lnTo>
                  <a:pt x="114" y="10"/>
                </a:lnTo>
                <a:lnTo>
                  <a:pt x="126" y="14"/>
                </a:lnTo>
                <a:lnTo>
                  <a:pt x="138" y="20"/>
                </a:lnTo>
                <a:lnTo>
                  <a:pt x="148" y="28"/>
                </a:lnTo>
                <a:lnTo>
                  <a:pt x="158" y="38"/>
                </a:lnTo>
                <a:lnTo>
                  <a:pt x="158" y="38"/>
                </a:lnTo>
                <a:lnTo>
                  <a:pt x="158" y="42"/>
                </a:lnTo>
                <a:lnTo>
                  <a:pt x="156" y="44"/>
                </a:lnTo>
                <a:lnTo>
                  <a:pt x="152" y="42"/>
                </a:lnTo>
                <a:lnTo>
                  <a:pt x="152" y="42"/>
                </a:lnTo>
                <a:lnTo>
                  <a:pt x="144" y="36"/>
                </a:lnTo>
                <a:lnTo>
                  <a:pt x="134" y="32"/>
                </a:lnTo>
                <a:lnTo>
                  <a:pt x="116" y="24"/>
                </a:lnTo>
                <a:lnTo>
                  <a:pt x="98" y="20"/>
                </a:lnTo>
                <a:lnTo>
                  <a:pt x="98" y="20"/>
                </a:lnTo>
                <a:lnTo>
                  <a:pt x="108" y="24"/>
                </a:lnTo>
                <a:lnTo>
                  <a:pt x="116" y="26"/>
                </a:lnTo>
                <a:lnTo>
                  <a:pt x="132" y="36"/>
                </a:lnTo>
                <a:lnTo>
                  <a:pt x="150" y="48"/>
                </a:lnTo>
                <a:lnTo>
                  <a:pt x="150" y="48"/>
                </a:lnTo>
                <a:lnTo>
                  <a:pt x="150" y="52"/>
                </a:lnTo>
                <a:lnTo>
                  <a:pt x="148" y="54"/>
                </a:lnTo>
                <a:lnTo>
                  <a:pt x="144" y="56"/>
                </a:lnTo>
                <a:lnTo>
                  <a:pt x="144" y="56"/>
                </a:lnTo>
                <a:lnTo>
                  <a:pt x="126" y="46"/>
                </a:lnTo>
                <a:lnTo>
                  <a:pt x="110" y="38"/>
                </a:lnTo>
                <a:lnTo>
                  <a:pt x="94" y="32"/>
                </a:lnTo>
                <a:lnTo>
                  <a:pt x="94" y="32"/>
                </a:lnTo>
                <a:lnTo>
                  <a:pt x="136" y="54"/>
                </a:lnTo>
                <a:lnTo>
                  <a:pt x="136" y="54"/>
                </a:lnTo>
                <a:lnTo>
                  <a:pt x="138" y="60"/>
                </a:lnTo>
                <a:lnTo>
                  <a:pt x="138" y="62"/>
                </a:lnTo>
                <a:lnTo>
                  <a:pt x="134" y="64"/>
                </a:lnTo>
                <a:lnTo>
                  <a:pt x="134" y="64"/>
                </a:lnTo>
                <a:lnTo>
                  <a:pt x="118" y="60"/>
                </a:lnTo>
                <a:lnTo>
                  <a:pt x="102" y="52"/>
                </a:lnTo>
                <a:lnTo>
                  <a:pt x="84" y="40"/>
                </a:lnTo>
                <a:lnTo>
                  <a:pt x="84" y="40"/>
                </a:lnTo>
                <a:lnTo>
                  <a:pt x="84" y="42"/>
                </a:lnTo>
                <a:lnTo>
                  <a:pt x="84" y="44"/>
                </a:lnTo>
                <a:lnTo>
                  <a:pt x="88" y="50"/>
                </a:lnTo>
                <a:lnTo>
                  <a:pt x="106" y="64"/>
                </a:lnTo>
                <a:lnTo>
                  <a:pt x="106" y="64"/>
                </a:lnTo>
                <a:lnTo>
                  <a:pt x="104" y="66"/>
                </a:lnTo>
                <a:lnTo>
                  <a:pt x="104" y="68"/>
                </a:lnTo>
                <a:lnTo>
                  <a:pt x="100" y="70"/>
                </a:lnTo>
                <a:lnTo>
                  <a:pt x="96" y="70"/>
                </a:lnTo>
                <a:lnTo>
                  <a:pt x="88" y="68"/>
                </a:lnTo>
                <a:lnTo>
                  <a:pt x="78" y="62"/>
                </a:lnTo>
                <a:lnTo>
                  <a:pt x="66" y="54"/>
                </a:lnTo>
                <a:lnTo>
                  <a:pt x="66" y="54"/>
                </a:lnTo>
                <a:lnTo>
                  <a:pt x="48" y="52"/>
                </a:lnTo>
                <a:lnTo>
                  <a:pt x="32" y="50"/>
                </a:lnTo>
                <a:lnTo>
                  <a:pt x="22" y="44"/>
                </a:lnTo>
                <a:lnTo>
                  <a:pt x="22" y="44"/>
                </a:lnTo>
                <a:lnTo>
                  <a:pt x="16" y="42"/>
                </a:lnTo>
                <a:lnTo>
                  <a:pt x="10" y="40"/>
                </a:lnTo>
                <a:lnTo>
                  <a:pt x="4" y="40"/>
                </a:lnTo>
                <a:lnTo>
                  <a:pt x="4" y="40"/>
                </a:lnTo>
                <a:close/>
              </a:path>
            </a:pathLst>
          </a:custGeom>
          <a:solidFill>
            <a:srgbClr val="DEA6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" name="Freeform 246"/>
          <p:cNvSpPr>
            <a:spLocks/>
          </p:cNvSpPr>
          <p:nvPr/>
        </p:nvSpPr>
        <p:spPr bwMode="auto">
          <a:xfrm>
            <a:off x="4747559" y="6610344"/>
            <a:ext cx="336430" cy="780075"/>
          </a:xfrm>
          <a:custGeom>
            <a:avLst/>
            <a:gdLst>
              <a:gd name="T0" fmla="*/ 180 w 182"/>
              <a:gd name="T1" fmla="*/ 10 h 422"/>
              <a:gd name="T2" fmla="*/ 180 w 182"/>
              <a:gd name="T3" fmla="*/ 10 h 422"/>
              <a:gd name="T4" fmla="*/ 182 w 182"/>
              <a:gd name="T5" fmla="*/ 36 h 422"/>
              <a:gd name="T6" fmla="*/ 182 w 182"/>
              <a:gd name="T7" fmla="*/ 66 h 422"/>
              <a:gd name="T8" fmla="*/ 182 w 182"/>
              <a:gd name="T9" fmla="*/ 102 h 422"/>
              <a:gd name="T10" fmla="*/ 176 w 182"/>
              <a:gd name="T11" fmla="*/ 144 h 422"/>
              <a:gd name="T12" fmla="*/ 172 w 182"/>
              <a:gd name="T13" fmla="*/ 164 h 422"/>
              <a:gd name="T14" fmla="*/ 168 w 182"/>
              <a:gd name="T15" fmla="*/ 186 h 422"/>
              <a:gd name="T16" fmla="*/ 162 w 182"/>
              <a:gd name="T17" fmla="*/ 208 h 422"/>
              <a:gd name="T18" fmla="*/ 154 w 182"/>
              <a:gd name="T19" fmla="*/ 228 h 422"/>
              <a:gd name="T20" fmla="*/ 144 w 182"/>
              <a:gd name="T21" fmla="*/ 248 h 422"/>
              <a:gd name="T22" fmla="*/ 132 w 182"/>
              <a:gd name="T23" fmla="*/ 266 h 422"/>
              <a:gd name="T24" fmla="*/ 132 w 182"/>
              <a:gd name="T25" fmla="*/ 266 h 422"/>
              <a:gd name="T26" fmla="*/ 126 w 182"/>
              <a:gd name="T27" fmla="*/ 274 h 422"/>
              <a:gd name="T28" fmla="*/ 118 w 182"/>
              <a:gd name="T29" fmla="*/ 284 h 422"/>
              <a:gd name="T30" fmla="*/ 110 w 182"/>
              <a:gd name="T31" fmla="*/ 300 h 422"/>
              <a:gd name="T32" fmla="*/ 100 w 182"/>
              <a:gd name="T33" fmla="*/ 320 h 422"/>
              <a:gd name="T34" fmla="*/ 90 w 182"/>
              <a:gd name="T35" fmla="*/ 348 h 422"/>
              <a:gd name="T36" fmla="*/ 80 w 182"/>
              <a:gd name="T37" fmla="*/ 382 h 422"/>
              <a:gd name="T38" fmla="*/ 74 w 182"/>
              <a:gd name="T39" fmla="*/ 422 h 422"/>
              <a:gd name="T40" fmla="*/ 74 w 182"/>
              <a:gd name="T41" fmla="*/ 422 h 422"/>
              <a:gd name="T42" fmla="*/ 68 w 182"/>
              <a:gd name="T43" fmla="*/ 416 h 422"/>
              <a:gd name="T44" fmla="*/ 54 w 182"/>
              <a:gd name="T45" fmla="*/ 392 h 422"/>
              <a:gd name="T46" fmla="*/ 36 w 182"/>
              <a:gd name="T47" fmla="*/ 356 h 422"/>
              <a:gd name="T48" fmla="*/ 28 w 182"/>
              <a:gd name="T49" fmla="*/ 334 h 422"/>
              <a:gd name="T50" fmla="*/ 20 w 182"/>
              <a:gd name="T51" fmla="*/ 308 h 422"/>
              <a:gd name="T52" fmla="*/ 12 w 182"/>
              <a:gd name="T53" fmla="*/ 278 h 422"/>
              <a:gd name="T54" fmla="*/ 6 w 182"/>
              <a:gd name="T55" fmla="*/ 246 h 422"/>
              <a:gd name="T56" fmla="*/ 2 w 182"/>
              <a:gd name="T57" fmla="*/ 212 h 422"/>
              <a:gd name="T58" fmla="*/ 0 w 182"/>
              <a:gd name="T59" fmla="*/ 174 h 422"/>
              <a:gd name="T60" fmla="*/ 2 w 182"/>
              <a:gd name="T61" fmla="*/ 134 h 422"/>
              <a:gd name="T62" fmla="*/ 6 w 182"/>
              <a:gd name="T63" fmla="*/ 92 h 422"/>
              <a:gd name="T64" fmla="*/ 14 w 182"/>
              <a:gd name="T65" fmla="*/ 48 h 422"/>
              <a:gd name="T66" fmla="*/ 28 w 182"/>
              <a:gd name="T67" fmla="*/ 0 h 422"/>
              <a:gd name="T68" fmla="*/ 180 w 182"/>
              <a:gd name="T69" fmla="*/ 10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2" h="422">
                <a:moveTo>
                  <a:pt x="180" y="10"/>
                </a:moveTo>
                <a:lnTo>
                  <a:pt x="180" y="10"/>
                </a:lnTo>
                <a:lnTo>
                  <a:pt x="182" y="36"/>
                </a:lnTo>
                <a:lnTo>
                  <a:pt x="182" y="66"/>
                </a:lnTo>
                <a:lnTo>
                  <a:pt x="182" y="102"/>
                </a:lnTo>
                <a:lnTo>
                  <a:pt x="176" y="144"/>
                </a:lnTo>
                <a:lnTo>
                  <a:pt x="172" y="164"/>
                </a:lnTo>
                <a:lnTo>
                  <a:pt x="168" y="186"/>
                </a:lnTo>
                <a:lnTo>
                  <a:pt x="162" y="208"/>
                </a:lnTo>
                <a:lnTo>
                  <a:pt x="154" y="228"/>
                </a:lnTo>
                <a:lnTo>
                  <a:pt x="144" y="248"/>
                </a:lnTo>
                <a:lnTo>
                  <a:pt x="132" y="266"/>
                </a:lnTo>
                <a:lnTo>
                  <a:pt x="132" y="266"/>
                </a:lnTo>
                <a:lnTo>
                  <a:pt x="126" y="274"/>
                </a:lnTo>
                <a:lnTo>
                  <a:pt x="118" y="284"/>
                </a:lnTo>
                <a:lnTo>
                  <a:pt x="110" y="300"/>
                </a:lnTo>
                <a:lnTo>
                  <a:pt x="100" y="320"/>
                </a:lnTo>
                <a:lnTo>
                  <a:pt x="90" y="348"/>
                </a:lnTo>
                <a:lnTo>
                  <a:pt x="80" y="382"/>
                </a:lnTo>
                <a:lnTo>
                  <a:pt x="74" y="422"/>
                </a:lnTo>
                <a:lnTo>
                  <a:pt x="74" y="422"/>
                </a:lnTo>
                <a:lnTo>
                  <a:pt x="68" y="416"/>
                </a:lnTo>
                <a:lnTo>
                  <a:pt x="54" y="392"/>
                </a:lnTo>
                <a:lnTo>
                  <a:pt x="36" y="356"/>
                </a:lnTo>
                <a:lnTo>
                  <a:pt x="28" y="334"/>
                </a:lnTo>
                <a:lnTo>
                  <a:pt x="20" y="308"/>
                </a:lnTo>
                <a:lnTo>
                  <a:pt x="12" y="278"/>
                </a:lnTo>
                <a:lnTo>
                  <a:pt x="6" y="246"/>
                </a:lnTo>
                <a:lnTo>
                  <a:pt x="2" y="212"/>
                </a:lnTo>
                <a:lnTo>
                  <a:pt x="0" y="174"/>
                </a:lnTo>
                <a:lnTo>
                  <a:pt x="2" y="134"/>
                </a:lnTo>
                <a:lnTo>
                  <a:pt x="6" y="92"/>
                </a:lnTo>
                <a:lnTo>
                  <a:pt x="14" y="48"/>
                </a:lnTo>
                <a:lnTo>
                  <a:pt x="28" y="0"/>
                </a:lnTo>
                <a:lnTo>
                  <a:pt x="180" y="10"/>
                </a:lnTo>
                <a:close/>
              </a:path>
            </a:pathLst>
          </a:custGeom>
          <a:solidFill>
            <a:srgbClr val="31121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3" name="Freeform 247"/>
          <p:cNvSpPr>
            <a:spLocks/>
          </p:cNvSpPr>
          <p:nvPr/>
        </p:nvSpPr>
        <p:spPr bwMode="auto">
          <a:xfrm>
            <a:off x="4891743" y="7989340"/>
            <a:ext cx="1057352" cy="421463"/>
          </a:xfrm>
          <a:custGeom>
            <a:avLst/>
            <a:gdLst>
              <a:gd name="T0" fmla="*/ 532 w 572"/>
              <a:gd name="T1" fmla="*/ 98 h 228"/>
              <a:gd name="T2" fmla="*/ 220 w 572"/>
              <a:gd name="T3" fmla="*/ 18 h 228"/>
              <a:gd name="T4" fmla="*/ 220 w 572"/>
              <a:gd name="T5" fmla="*/ 18 h 228"/>
              <a:gd name="T6" fmla="*/ 210 w 572"/>
              <a:gd name="T7" fmla="*/ 14 h 228"/>
              <a:gd name="T8" fmla="*/ 186 w 572"/>
              <a:gd name="T9" fmla="*/ 8 h 228"/>
              <a:gd name="T10" fmla="*/ 150 w 572"/>
              <a:gd name="T11" fmla="*/ 2 h 228"/>
              <a:gd name="T12" fmla="*/ 130 w 572"/>
              <a:gd name="T13" fmla="*/ 0 h 228"/>
              <a:gd name="T14" fmla="*/ 110 w 572"/>
              <a:gd name="T15" fmla="*/ 0 h 228"/>
              <a:gd name="T16" fmla="*/ 90 w 572"/>
              <a:gd name="T17" fmla="*/ 4 h 228"/>
              <a:gd name="T18" fmla="*/ 70 w 572"/>
              <a:gd name="T19" fmla="*/ 8 h 228"/>
              <a:gd name="T20" fmla="*/ 52 w 572"/>
              <a:gd name="T21" fmla="*/ 18 h 228"/>
              <a:gd name="T22" fmla="*/ 34 w 572"/>
              <a:gd name="T23" fmla="*/ 30 h 228"/>
              <a:gd name="T24" fmla="*/ 28 w 572"/>
              <a:gd name="T25" fmla="*/ 38 h 228"/>
              <a:gd name="T26" fmla="*/ 20 w 572"/>
              <a:gd name="T27" fmla="*/ 48 h 228"/>
              <a:gd name="T28" fmla="*/ 14 w 572"/>
              <a:gd name="T29" fmla="*/ 58 h 228"/>
              <a:gd name="T30" fmla="*/ 10 w 572"/>
              <a:gd name="T31" fmla="*/ 70 h 228"/>
              <a:gd name="T32" fmla="*/ 6 w 572"/>
              <a:gd name="T33" fmla="*/ 82 h 228"/>
              <a:gd name="T34" fmla="*/ 2 w 572"/>
              <a:gd name="T35" fmla="*/ 98 h 228"/>
              <a:gd name="T36" fmla="*/ 0 w 572"/>
              <a:gd name="T37" fmla="*/ 114 h 228"/>
              <a:gd name="T38" fmla="*/ 0 w 572"/>
              <a:gd name="T39" fmla="*/ 130 h 228"/>
              <a:gd name="T40" fmla="*/ 0 w 572"/>
              <a:gd name="T41" fmla="*/ 130 h 228"/>
              <a:gd name="T42" fmla="*/ 0 w 572"/>
              <a:gd name="T43" fmla="*/ 136 h 228"/>
              <a:gd name="T44" fmla="*/ 4 w 572"/>
              <a:gd name="T45" fmla="*/ 148 h 228"/>
              <a:gd name="T46" fmla="*/ 10 w 572"/>
              <a:gd name="T47" fmla="*/ 158 h 228"/>
              <a:gd name="T48" fmla="*/ 16 w 572"/>
              <a:gd name="T49" fmla="*/ 166 h 228"/>
              <a:gd name="T50" fmla="*/ 28 w 572"/>
              <a:gd name="T51" fmla="*/ 176 h 228"/>
              <a:gd name="T52" fmla="*/ 42 w 572"/>
              <a:gd name="T53" fmla="*/ 186 h 228"/>
              <a:gd name="T54" fmla="*/ 60 w 572"/>
              <a:gd name="T55" fmla="*/ 196 h 228"/>
              <a:gd name="T56" fmla="*/ 84 w 572"/>
              <a:gd name="T57" fmla="*/ 206 h 228"/>
              <a:gd name="T58" fmla="*/ 114 w 572"/>
              <a:gd name="T59" fmla="*/ 214 h 228"/>
              <a:gd name="T60" fmla="*/ 148 w 572"/>
              <a:gd name="T61" fmla="*/ 220 h 228"/>
              <a:gd name="T62" fmla="*/ 190 w 572"/>
              <a:gd name="T63" fmla="*/ 226 h 228"/>
              <a:gd name="T64" fmla="*/ 238 w 572"/>
              <a:gd name="T65" fmla="*/ 228 h 228"/>
              <a:gd name="T66" fmla="*/ 294 w 572"/>
              <a:gd name="T67" fmla="*/ 228 h 228"/>
              <a:gd name="T68" fmla="*/ 358 w 572"/>
              <a:gd name="T69" fmla="*/ 226 h 228"/>
              <a:gd name="T70" fmla="*/ 516 w 572"/>
              <a:gd name="T71" fmla="*/ 228 h 228"/>
              <a:gd name="T72" fmla="*/ 516 w 572"/>
              <a:gd name="T73" fmla="*/ 228 h 228"/>
              <a:gd name="T74" fmla="*/ 532 w 572"/>
              <a:gd name="T75" fmla="*/ 220 h 228"/>
              <a:gd name="T76" fmla="*/ 546 w 572"/>
              <a:gd name="T77" fmla="*/ 208 h 228"/>
              <a:gd name="T78" fmla="*/ 554 w 572"/>
              <a:gd name="T79" fmla="*/ 202 h 228"/>
              <a:gd name="T80" fmla="*/ 560 w 572"/>
              <a:gd name="T81" fmla="*/ 194 h 228"/>
              <a:gd name="T82" fmla="*/ 566 w 572"/>
              <a:gd name="T83" fmla="*/ 186 h 228"/>
              <a:gd name="T84" fmla="*/ 570 w 572"/>
              <a:gd name="T85" fmla="*/ 176 h 228"/>
              <a:gd name="T86" fmla="*/ 572 w 572"/>
              <a:gd name="T87" fmla="*/ 164 h 228"/>
              <a:gd name="T88" fmla="*/ 570 w 572"/>
              <a:gd name="T89" fmla="*/ 154 h 228"/>
              <a:gd name="T90" fmla="*/ 566 w 572"/>
              <a:gd name="T91" fmla="*/ 140 h 228"/>
              <a:gd name="T92" fmla="*/ 560 w 572"/>
              <a:gd name="T93" fmla="*/ 128 h 228"/>
              <a:gd name="T94" fmla="*/ 548 w 572"/>
              <a:gd name="T95" fmla="*/ 114 h 228"/>
              <a:gd name="T96" fmla="*/ 532 w 572"/>
              <a:gd name="T97" fmla="*/ 98 h 228"/>
              <a:gd name="T98" fmla="*/ 532 w 572"/>
              <a:gd name="T99" fmla="*/ 9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72" h="228">
                <a:moveTo>
                  <a:pt x="532" y="98"/>
                </a:moveTo>
                <a:lnTo>
                  <a:pt x="220" y="18"/>
                </a:lnTo>
                <a:lnTo>
                  <a:pt x="220" y="18"/>
                </a:lnTo>
                <a:lnTo>
                  <a:pt x="210" y="14"/>
                </a:lnTo>
                <a:lnTo>
                  <a:pt x="186" y="8"/>
                </a:lnTo>
                <a:lnTo>
                  <a:pt x="150" y="2"/>
                </a:lnTo>
                <a:lnTo>
                  <a:pt x="130" y="0"/>
                </a:lnTo>
                <a:lnTo>
                  <a:pt x="110" y="0"/>
                </a:lnTo>
                <a:lnTo>
                  <a:pt x="90" y="4"/>
                </a:lnTo>
                <a:lnTo>
                  <a:pt x="70" y="8"/>
                </a:lnTo>
                <a:lnTo>
                  <a:pt x="52" y="18"/>
                </a:lnTo>
                <a:lnTo>
                  <a:pt x="34" y="30"/>
                </a:lnTo>
                <a:lnTo>
                  <a:pt x="28" y="38"/>
                </a:lnTo>
                <a:lnTo>
                  <a:pt x="20" y="48"/>
                </a:lnTo>
                <a:lnTo>
                  <a:pt x="14" y="58"/>
                </a:lnTo>
                <a:lnTo>
                  <a:pt x="10" y="70"/>
                </a:lnTo>
                <a:lnTo>
                  <a:pt x="6" y="82"/>
                </a:lnTo>
                <a:lnTo>
                  <a:pt x="2" y="98"/>
                </a:lnTo>
                <a:lnTo>
                  <a:pt x="0" y="114"/>
                </a:lnTo>
                <a:lnTo>
                  <a:pt x="0" y="130"/>
                </a:lnTo>
                <a:lnTo>
                  <a:pt x="0" y="130"/>
                </a:lnTo>
                <a:lnTo>
                  <a:pt x="0" y="136"/>
                </a:lnTo>
                <a:lnTo>
                  <a:pt x="4" y="148"/>
                </a:lnTo>
                <a:lnTo>
                  <a:pt x="10" y="158"/>
                </a:lnTo>
                <a:lnTo>
                  <a:pt x="16" y="166"/>
                </a:lnTo>
                <a:lnTo>
                  <a:pt x="28" y="176"/>
                </a:lnTo>
                <a:lnTo>
                  <a:pt x="42" y="186"/>
                </a:lnTo>
                <a:lnTo>
                  <a:pt x="60" y="196"/>
                </a:lnTo>
                <a:lnTo>
                  <a:pt x="84" y="206"/>
                </a:lnTo>
                <a:lnTo>
                  <a:pt x="114" y="214"/>
                </a:lnTo>
                <a:lnTo>
                  <a:pt x="148" y="220"/>
                </a:lnTo>
                <a:lnTo>
                  <a:pt x="190" y="226"/>
                </a:lnTo>
                <a:lnTo>
                  <a:pt x="238" y="228"/>
                </a:lnTo>
                <a:lnTo>
                  <a:pt x="294" y="228"/>
                </a:lnTo>
                <a:lnTo>
                  <a:pt x="358" y="226"/>
                </a:lnTo>
                <a:lnTo>
                  <a:pt x="516" y="228"/>
                </a:lnTo>
                <a:lnTo>
                  <a:pt x="516" y="228"/>
                </a:lnTo>
                <a:lnTo>
                  <a:pt x="532" y="220"/>
                </a:lnTo>
                <a:lnTo>
                  <a:pt x="546" y="208"/>
                </a:lnTo>
                <a:lnTo>
                  <a:pt x="554" y="202"/>
                </a:lnTo>
                <a:lnTo>
                  <a:pt x="560" y="194"/>
                </a:lnTo>
                <a:lnTo>
                  <a:pt x="566" y="186"/>
                </a:lnTo>
                <a:lnTo>
                  <a:pt x="570" y="176"/>
                </a:lnTo>
                <a:lnTo>
                  <a:pt x="572" y="164"/>
                </a:lnTo>
                <a:lnTo>
                  <a:pt x="570" y="154"/>
                </a:lnTo>
                <a:lnTo>
                  <a:pt x="566" y="140"/>
                </a:lnTo>
                <a:lnTo>
                  <a:pt x="560" y="128"/>
                </a:lnTo>
                <a:lnTo>
                  <a:pt x="548" y="114"/>
                </a:lnTo>
                <a:lnTo>
                  <a:pt x="532" y="98"/>
                </a:lnTo>
                <a:lnTo>
                  <a:pt x="532" y="98"/>
                </a:lnTo>
                <a:close/>
              </a:path>
            </a:pathLst>
          </a:custGeom>
          <a:solidFill>
            <a:srgbClr val="EDB0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4" name="Freeform 248"/>
          <p:cNvSpPr>
            <a:spLocks/>
          </p:cNvSpPr>
          <p:nvPr/>
        </p:nvSpPr>
        <p:spPr bwMode="auto">
          <a:xfrm>
            <a:off x="4891743" y="7989340"/>
            <a:ext cx="865107" cy="421463"/>
          </a:xfrm>
          <a:custGeom>
            <a:avLst/>
            <a:gdLst>
              <a:gd name="T0" fmla="*/ 358 w 468"/>
              <a:gd name="T1" fmla="*/ 226 h 228"/>
              <a:gd name="T2" fmla="*/ 358 w 468"/>
              <a:gd name="T3" fmla="*/ 226 h 228"/>
              <a:gd name="T4" fmla="*/ 294 w 468"/>
              <a:gd name="T5" fmla="*/ 228 h 228"/>
              <a:gd name="T6" fmla="*/ 238 w 468"/>
              <a:gd name="T7" fmla="*/ 228 h 228"/>
              <a:gd name="T8" fmla="*/ 190 w 468"/>
              <a:gd name="T9" fmla="*/ 226 h 228"/>
              <a:gd name="T10" fmla="*/ 148 w 468"/>
              <a:gd name="T11" fmla="*/ 220 h 228"/>
              <a:gd name="T12" fmla="*/ 114 w 468"/>
              <a:gd name="T13" fmla="*/ 214 h 228"/>
              <a:gd name="T14" fmla="*/ 84 w 468"/>
              <a:gd name="T15" fmla="*/ 206 h 228"/>
              <a:gd name="T16" fmla="*/ 60 w 468"/>
              <a:gd name="T17" fmla="*/ 196 h 228"/>
              <a:gd name="T18" fmla="*/ 42 w 468"/>
              <a:gd name="T19" fmla="*/ 186 h 228"/>
              <a:gd name="T20" fmla="*/ 28 w 468"/>
              <a:gd name="T21" fmla="*/ 176 h 228"/>
              <a:gd name="T22" fmla="*/ 16 w 468"/>
              <a:gd name="T23" fmla="*/ 166 h 228"/>
              <a:gd name="T24" fmla="*/ 10 w 468"/>
              <a:gd name="T25" fmla="*/ 158 h 228"/>
              <a:gd name="T26" fmla="*/ 4 w 468"/>
              <a:gd name="T27" fmla="*/ 148 h 228"/>
              <a:gd name="T28" fmla="*/ 0 w 468"/>
              <a:gd name="T29" fmla="*/ 136 h 228"/>
              <a:gd name="T30" fmla="*/ 0 w 468"/>
              <a:gd name="T31" fmla="*/ 130 h 228"/>
              <a:gd name="T32" fmla="*/ 0 w 468"/>
              <a:gd name="T33" fmla="*/ 130 h 228"/>
              <a:gd name="T34" fmla="*/ 0 w 468"/>
              <a:gd name="T35" fmla="*/ 114 h 228"/>
              <a:gd name="T36" fmla="*/ 2 w 468"/>
              <a:gd name="T37" fmla="*/ 98 h 228"/>
              <a:gd name="T38" fmla="*/ 6 w 468"/>
              <a:gd name="T39" fmla="*/ 82 h 228"/>
              <a:gd name="T40" fmla="*/ 10 w 468"/>
              <a:gd name="T41" fmla="*/ 70 h 228"/>
              <a:gd name="T42" fmla="*/ 14 w 468"/>
              <a:gd name="T43" fmla="*/ 58 h 228"/>
              <a:gd name="T44" fmla="*/ 20 w 468"/>
              <a:gd name="T45" fmla="*/ 48 h 228"/>
              <a:gd name="T46" fmla="*/ 28 w 468"/>
              <a:gd name="T47" fmla="*/ 38 h 228"/>
              <a:gd name="T48" fmla="*/ 34 w 468"/>
              <a:gd name="T49" fmla="*/ 30 h 228"/>
              <a:gd name="T50" fmla="*/ 52 w 468"/>
              <a:gd name="T51" fmla="*/ 18 h 228"/>
              <a:gd name="T52" fmla="*/ 70 w 468"/>
              <a:gd name="T53" fmla="*/ 8 h 228"/>
              <a:gd name="T54" fmla="*/ 90 w 468"/>
              <a:gd name="T55" fmla="*/ 4 h 228"/>
              <a:gd name="T56" fmla="*/ 110 w 468"/>
              <a:gd name="T57" fmla="*/ 0 h 228"/>
              <a:gd name="T58" fmla="*/ 130 w 468"/>
              <a:gd name="T59" fmla="*/ 0 h 228"/>
              <a:gd name="T60" fmla="*/ 150 w 468"/>
              <a:gd name="T61" fmla="*/ 2 h 228"/>
              <a:gd name="T62" fmla="*/ 186 w 468"/>
              <a:gd name="T63" fmla="*/ 8 h 228"/>
              <a:gd name="T64" fmla="*/ 210 w 468"/>
              <a:gd name="T65" fmla="*/ 14 h 228"/>
              <a:gd name="T66" fmla="*/ 220 w 468"/>
              <a:gd name="T67" fmla="*/ 18 h 228"/>
              <a:gd name="T68" fmla="*/ 390 w 468"/>
              <a:gd name="T69" fmla="*/ 62 h 228"/>
              <a:gd name="T70" fmla="*/ 390 w 468"/>
              <a:gd name="T71" fmla="*/ 62 h 228"/>
              <a:gd name="T72" fmla="*/ 406 w 468"/>
              <a:gd name="T73" fmla="*/ 64 h 228"/>
              <a:gd name="T74" fmla="*/ 436 w 468"/>
              <a:gd name="T75" fmla="*/ 70 h 228"/>
              <a:gd name="T76" fmla="*/ 452 w 468"/>
              <a:gd name="T77" fmla="*/ 74 h 228"/>
              <a:gd name="T78" fmla="*/ 462 w 468"/>
              <a:gd name="T79" fmla="*/ 80 h 228"/>
              <a:gd name="T80" fmla="*/ 466 w 468"/>
              <a:gd name="T81" fmla="*/ 82 h 228"/>
              <a:gd name="T82" fmla="*/ 468 w 468"/>
              <a:gd name="T83" fmla="*/ 86 h 228"/>
              <a:gd name="T84" fmla="*/ 468 w 468"/>
              <a:gd name="T85" fmla="*/ 90 h 228"/>
              <a:gd name="T86" fmla="*/ 466 w 468"/>
              <a:gd name="T87" fmla="*/ 94 h 228"/>
              <a:gd name="T88" fmla="*/ 466 w 468"/>
              <a:gd name="T89" fmla="*/ 94 h 228"/>
              <a:gd name="T90" fmla="*/ 462 w 468"/>
              <a:gd name="T91" fmla="*/ 100 h 228"/>
              <a:gd name="T92" fmla="*/ 458 w 468"/>
              <a:gd name="T93" fmla="*/ 104 h 228"/>
              <a:gd name="T94" fmla="*/ 450 w 468"/>
              <a:gd name="T95" fmla="*/ 110 h 228"/>
              <a:gd name="T96" fmla="*/ 442 w 468"/>
              <a:gd name="T97" fmla="*/ 114 h 228"/>
              <a:gd name="T98" fmla="*/ 432 w 468"/>
              <a:gd name="T99" fmla="*/ 114 h 228"/>
              <a:gd name="T100" fmla="*/ 420 w 468"/>
              <a:gd name="T101" fmla="*/ 112 h 228"/>
              <a:gd name="T102" fmla="*/ 406 w 468"/>
              <a:gd name="T103" fmla="*/ 106 h 228"/>
              <a:gd name="T104" fmla="*/ 358 w 468"/>
              <a:gd name="T105" fmla="*/ 226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68" h="228">
                <a:moveTo>
                  <a:pt x="358" y="226"/>
                </a:moveTo>
                <a:lnTo>
                  <a:pt x="358" y="226"/>
                </a:lnTo>
                <a:lnTo>
                  <a:pt x="294" y="228"/>
                </a:lnTo>
                <a:lnTo>
                  <a:pt x="238" y="228"/>
                </a:lnTo>
                <a:lnTo>
                  <a:pt x="190" y="226"/>
                </a:lnTo>
                <a:lnTo>
                  <a:pt x="148" y="220"/>
                </a:lnTo>
                <a:lnTo>
                  <a:pt x="114" y="214"/>
                </a:lnTo>
                <a:lnTo>
                  <a:pt x="84" y="206"/>
                </a:lnTo>
                <a:lnTo>
                  <a:pt x="60" y="196"/>
                </a:lnTo>
                <a:lnTo>
                  <a:pt x="42" y="186"/>
                </a:lnTo>
                <a:lnTo>
                  <a:pt x="28" y="176"/>
                </a:lnTo>
                <a:lnTo>
                  <a:pt x="16" y="166"/>
                </a:lnTo>
                <a:lnTo>
                  <a:pt x="10" y="158"/>
                </a:lnTo>
                <a:lnTo>
                  <a:pt x="4" y="148"/>
                </a:lnTo>
                <a:lnTo>
                  <a:pt x="0" y="136"/>
                </a:lnTo>
                <a:lnTo>
                  <a:pt x="0" y="130"/>
                </a:lnTo>
                <a:lnTo>
                  <a:pt x="0" y="130"/>
                </a:lnTo>
                <a:lnTo>
                  <a:pt x="0" y="114"/>
                </a:lnTo>
                <a:lnTo>
                  <a:pt x="2" y="98"/>
                </a:lnTo>
                <a:lnTo>
                  <a:pt x="6" y="82"/>
                </a:lnTo>
                <a:lnTo>
                  <a:pt x="10" y="70"/>
                </a:lnTo>
                <a:lnTo>
                  <a:pt x="14" y="58"/>
                </a:lnTo>
                <a:lnTo>
                  <a:pt x="20" y="48"/>
                </a:lnTo>
                <a:lnTo>
                  <a:pt x="28" y="38"/>
                </a:lnTo>
                <a:lnTo>
                  <a:pt x="34" y="30"/>
                </a:lnTo>
                <a:lnTo>
                  <a:pt x="52" y="18"/>
                </a:lnTo>
                <a:lnTo>
                  <a:pt x="70" y="8"/>
                </a:lnTo>
                <a:lnTo>
                  <a:pt x="90" y="4"/>
                </a:lnTo>
                <a:lnTo>
                  <a:pt x="110" y="0"/>
                </a:lnTo>
                <a:lnTo>
                  <a:pt x="130" y="0"/>
                </a:lnTo>
                <a:lnTo>
                  <a:pt x="150" y="2"/>
                </a:lnTo>
                <a:lnTo>
                  <a:pt x="186" y="8"/>
                </a:lnTo>
                <a:lnTo>
                  <a:pt x="210" y="14"/>
                </a:lnTo>
                <a:lnTo>
                  <a:pt x="220" y="18"/>
                </a:lnTo>
                <a:lnTo>
                  <a:pt x="390" y="62"/>
                </a:lnTo>
                <a:lnTo>
                  <a:pt x="390" y="62"/>
                </a:lnTo>
                <a:lnTo>
                  <a:pt x="406" y="64"/>
                </a:lnTo>
                <a:lnTo>
                  <a:pt x="436" y="70"/>
                </a:lnTo>
                <a:lnTo>
                  <a:pt x="452" y="74"/>
                </a:lnTo>
                <a:lnTo>
                  <a:pt x="462" y="80"/>
                </a:lnTo>
                <a:lnTo>
                  <a:pt x="466" y="82"/>
                </a:lnTo>
                <a:lnTo>
                  <a:pt x="468" y="86"/>
                </a:lnTo>
                <a:lnTo>
                  <a:pt x="468" y="90"/>
                </a:lnTo>
                <a:lnTo>
                  <a:pt x="466" y="94"/>
                </a:lnTo>
                <a:lnTo>
                  <a:pt x="466" y="94"/>
                </a:lnTo>
                <a:lnTo>
                  <a:pt x="462" y="100"/>
                </a:lnTo>
                <a:lnTo>
                  <a:pt x="458" y="104"/>
                </a:lnTo>
                <a:lnTo>
                  <a:pt x="450" y="110"/>
                </a:lnTo>
                <a:lnTo>
                  <a:pt x="442" y="114"/>
                </a:lnTo>
                <a:lnTo>
                  <a:pt x="432" y="114"/>
                </a:lnTo>
                <a:lnTo>
                  <a:pt x="420" y="112"/>
                </a:lnTo>
                <a:lnTo>
                  <a:pt x="406" y="106"/>
                </a:lnTo>
                <a:lnTo>
                  <a:pt x="358" y="226"/>
                </a:lnTo>
                <a:close/>
              </a:path>
            </a:pathLst>
          </a:custGeom>
          <a:solidFill>
            <a:srgbClr val="EA41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" name="Freeform 249"/>
          <p:cNvSpPr>
            <a:spLocks/>
          </p:cNvSpPr>
          <p:nvPr/>
        </p:nvSpPr>
        <p:spPr bwMode="auto">
          <a:xfrm>
            <a:off x="4891743" y="7989340"/>
            <a:ext cx="865107" cy="421463"/>
          </a:xfrm>
          <a:custGeom>
            <a:avLst/>
            <a:gdLst>
              <a:gd name="T0" fmla="*/ 358 w 468"/>
              <a:gd name="T1" fmla="*/ 226 h 228"/>
              <a:gd name="T2" fmla="*/ 358 w 468"/>
              <a:gd name="T3" fmla="*/ 226 h 228"/>
              <a:gd name="T4" fmla="*/ 294 w 468"/>
              <a:gd name="T5" fmla="*/ 228 h 228"/>
              <a:gd name="T6" fmla="*/ 238 w 468"/>
              <a:gd name="T7" fmla="*/ 228 h 228"/>
              <a:gd name="T8" fmla="*/ 190 w 468"/>
              <a:gd name="T9" fmla="*/ 226 h 228"/>
              <a:gd name="T10" fmla="*/ 148 w 468"/>
              <a:gd name="T11" fmla="*/ 220 h 228"/>
              <a:gd name="T12" fmla="*/ 114 w 468"/>
              <a:gd name="T13" fmla="*/ 214 h 228"/>
              <a:gd name="T14" fmla="*/ 84 w 468"/>
              <a:gd name="T15" fmla="*/ 206 h 228"/>
              <a:gd name="T16" fmla="*/ 60 w 468"/>
              <a:gd name="T17" fmla="*/ 196 h 228"/>
              <a:gd name="T18" fmla="*/ 42 w 468"/>
              <a:gd name="T19" fmla="*/ 186 h 228"/>
              <a:gd name="T20" fmla="*/ 28 w 468"/>
              <a:gd name="T21" fmla="*/ 176 h 228"/>
              <a:gd name="T22" fmla="*/ 16 w 468"/>
              <a:gd name="T23" fmla="*/ 166 h 228"/>
              <a:gd name="T24" fmla="*/ 10 w 468"/>
              <a:gd name="T25" fmla="*/ 158 h 228"/>
              <a:gd name="T26" fmla="*/ 4 w 468"/>
              <a:gd name="T27" fmla="*/ 148 h 228"/>
              <a:gd name="T28" fmla="*/ 0 w 468"/>
              <a:gd name="T29" fmla="*/ 136 h 228"/>
              <a:gd name="T30" fmla="*/ 0 w 468"/>
              <a:gd name="T31" fmla="*/ 130 h 228"/>
              <a:gd name="T32" fmla="*/ 0 w 468"/>
              <a:gd name="T33" fmla="*/ 130 h 228"/>
              <a:gd name="T34" fmla="*/ 0 w 468"/>
              <a:gd name="T35" fmla="*/ 114 h 228"/>
              <a:gd name="T36" fmla="*/ 2 w 468"/>
              <a:gd name="T37" fmla="*/ 98 h 228"/>
              <a:gd name="T38" fmla="*/ 6 w 468"/>
              <a:gd name="T39" fmla="*/ 82 h 228"/>
              <a:gd name="T40" fmla="*/ 10 w 468"/>
              <a:gd name="T41" fmla="*/ 70 h 228"/>
              <a:gd name="T42" fmla="*/ 14 w 468"/>
              <a:gd name="T43" fmla="*/ 58 h 228"/>
              <a:gd name="T44" fmla="*/ 20 w 468"/>
              <a:gd name="T45" fmla="*/ 48 h 228"/>
              <a:gd name="T46" fmla="*/ 28 w 468"/>
              <a:gd name="T47" fmla="*/ 38 h 228"/>
              <a:gd name="T48" fmla="*/ 34 w 468"/>
              <a:gd name="T49" fmla="*/ 30 h 228"/>
              <a:gd name="T50" fmla="*/ 52 w 468"/>
              <a:gd name="T51" fmla="*/ 18 h 228"/>
              <a:gd name="T52" fmla="*/ 70 w 468"/>
              <a:gd name="T53" fmla="*/ 8 h 228"/>
              <a:gd name="T54" fmla="*/ 90 w 468"/>
              <a:gd name="T55" fmla="*/ 4 h 228"/>
              <a:gd name="T56" fmla="*/ 110 w 468"/>
              <a:gd name="T57" fmla="*/ 0 h 228"/>
              <a:gd name="T58" fmla="*/ 130 w 468"/>
              <a:gd name="T59" fmla="*/ 0 h 228"/>
              <a:gd name="T60" fmla="*/ 150 w 468"/>
              <a:gd name="T61" fmla="*/ 2 h 228"/>
              <a:gd name="T62" fmla="*/ 186 w 468"/>
              <a:gd name="T63" fmla="*/ 8 h 228"/>
              <a:gd name="T64" fmla="*/ 210 w 468"/>
              <a:gd name="T65" fmla="*/ 14 h 228"/>
              <a:gd name="T66" fmla="*/ 220 w 468"/>
              <a:gd name="T67" fmla="*/ 18 h 228"/>
              <a:gd name="T68" fmla="*/ 390 w 468"/>
              <a:gd name="T69" fmla="*/ 62 h 228"/>
              <a:gd name="T70" fmla="*/ 390 w 468"/>
              <a:gd name="T71" fmla="*/ 62 h 228"/>
              <a:gd name="T72" fmla="*/ 406 w 468"/>
              <a:gd name="T73" fmla="*/ 64 h 228"/>
              <a:gd name="T74" fmla="*/ 436 w 468"/>
              <a:gd name="T75" fmla="*/ 70 h 228"/>
              <a:gd name="T76" fmla="*/ 452 w 468"/>
              <a:gd name="T77" fmla="*/ 74 h 228"/>
              <a:gd name="T78" fmla="*/ 462 w 468"/>
              <a:gd name="T79" fmla="*/ 80 h 228"/>
              <a:gd name="T80" fmla="*/ 466 w 468"/>
              <a:gd name="T81" fmla="*/ 82 h 228"/>
              <a:gd name="T82" fmla="*/ 468 w 468"/>
              <a:gd name="T83" fmla="*/ 86 h 228"/>
              <a:gd name="T84" fmla="*/ 468 w 468"/>
              <a:gd name="T85" fmla="*/ 90 h 228"/>
              <a:gd name="T86" fmla="*/ 466 w 468"/>
              <a:gd name="T87" fmla="*/ 94 h 228"/>
              <a:gd name="T88" fmla="*/ 466 w 468"/>
              <a:gd name="T89" fmla="*/ 94 h 228"/>
              <a:gd name="T90" fmla="*/ 462 w 468"/>
              <a:gd name="T91" fmla="*/ 100 h 228"/>
              <a:gd name="T92" fmla="*/ 458 w 468"/>
              <a:gd name="T93" fmla="*/ 104 h 228"/>
              <a:gd name="T94" fmla="*/ 450 w 468"/>
              <a:gd name="T95" fmla="*/ 110 h 228"/>
              <a:gd name="T96" fmla="*/ 442 w 468"/>
              <a:gd name="T97" fmla="*/ 114 h 228"/>
              <a:gd name="T98" fmla="*/ 432 w 468"/>
              <a:gd name="T99" fmla="*/ 114 h 228"/>
              <a:gd name="T100" fmla="*/ 420 w 468"/>
              <a:gd name="T101" fmla="*/ 112 h 228"/>
              <a:gd name="T102" fmla="*/ 406 w 468"/>
              <a:gd name="T103" fmla="*/ 106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68" h="228">
                <a:moveTo>
                  <a:pt x="358" y="226"/>
                </a:moveTo>
                <a:lnTo>
                  <a:pt x="358" y="226"/>
                </a:lnTo>
                <a:lnTo>
                  <a:pt x="294" y="228"/>
                </a:lnTo>
                <a:lnTo>
                  <a:pt x="238" y="228"/>
                </a:lnTo>
                <a:lnTo>
                  <a:pt x="190" y="226"/>
                </a:lnTo>
                <a:lnTo>
                  <a:pt x="148" y="220"/>
                </a:lnTo>
                <a:lnTo>
                  <a:pt x="114" y="214"/>
                </a:lnTo>
                <a:lnTo>
                  <a:pt x="84" y="206"/>
                </a:lnTo>
                <a:lnTo>
                  <a:pt x="60" y="196"/>
                </a:lnTo>
                <a:lnTo>
                  <a:pt x="42" y="186"/>
                </a:lnTo>
                <a:lnTo>
                  <a:pt x="28" y="176"/>
                </a:lnTo>
                <a:lnTo>
                  <a:pt x="16" y="166"/>
                </a:lnTo>
                <a:lnTo>
                  <a:pt x="10" y="158"/>
                </a:lnTo>
                <a:lnTo>
                  <a:pt x="4" y="148"/>
                </a:lnTo>
                <a:lnTo>
                  <a:pt x="0" y="136"/>
                </a:lnTo>
                <a:lnTo>
                  <a:pt x="0" y="130"/>
                </a:lnTo>
                <a:lnTo>
                  <a:pt x="0" y="130"/>
                </a:lnTo>
                <a:lnTo>
                  <a:pt x="0" y="114"/>
                </a:lnTo>
                <a:lnTo>
                  <a:pt x="2" y="98"/>
                </a:lnTo>
                <a:lnTo>
                  <a:pt x="6" y="82"/>
                </a:lnTo>
                <a:lnTo>
                  <a:pt x="10" y="70"/>
                </a:lnTo>
                <a:lnTo>
                  <a:pt x="14" y="58"/>
                </a:lnTo>
                <a:lnTo>
                  <a:pt x="20" y="48"/>
                </a:lnTo>
                <a:lnTo>
                  <a:pt x="28" y="38"/>
                </a:lnTo>
                <a:lnTo>
                  <a:pt x="34" y="30"/>
                </a:lnTo>
                <a:lnTo>
                  <a:pt x="52" y="18"/>
                </a:lnTo>
                <a:lnTo>
                  <a:pt x="70" y="8"/>
                </a:lnTo>
                <a:lnTo>
                  <a:pt x="90" y="4"/>
                </a:lnTo>
                <a:lnTo>
                  <a:pt x="110" y="0"/>
                </a:lnTo>
                <a:lnTo>
                  <a:pt x="130" y="0"/>
                </a:lnTo>
                <a:lnTo>
                  <a:pt x="150" y="2"/>
                </a:lnTo>
                <a:lnTo>
                  <a:pt x="186" y="8"/>
                </a:lnTo>
                <a:lnTo>
                  <a:pt x="210" y="14"/>
                </a:lnTo>
                <a:lnTo>
                  <a:pt x="220" y="18"/>
                </a:lnTo>
                <a:lnTo>
                  <a:pt x="390" y="62"/>
                </a:lnTo>
                <a:lnTo>
                  <a:pt x="390" y="62"/>
                </a:lnTo>
                <a:lnTo>
                  <a:pt x="406" y="64"/>
                </a:lnTo>
                <a:lnTo>
                  <a:pt x="436" y="70"/>
                </a:lnTo>
                <a:lnTo>
                  <a:pt x="452" y="74"/>
                </a:lnTo>
                <a:lnTo>
                  <a:pt x="462" y="80"/>
                </a:lnTo>
                <a:lnTo>
                  <a:pt x="466" y="82"/>
                </a:lnTo>
                <a:lnTo>
                  <a:pt x="468" y="86"/>
                </a:lnTo>
                <a:lnTo>
                  <a:pt x="468" y="90"/>
                </a:lnTo>
                <a:lnTo>
                  <a:pt x="466" y="94"/>
                </a:lnTo>
                <a:lnTo>
                  <a:pt x="466" y="94"/>
                </a:lnTo>
                <a:lnTo>
                  <a:pt x="462" y="100"/>
                </a:lnTo>
                <a:lnTo>
                  <a:pt x="458" y="104"/>
                </a:lnTo>
                <a:lnTo>
                  <a:pt x="450" y="110"/>
                </a:lnTo>
                <a:lnTo>
                  <a:pt x="442" y="114"/>
                </a:lnTo>
                <a:lnTo>
                  <a:pt x="432" y="114"/>
                </a:lnTo>
                <a:lnTo>
                  <a:pt x="420" y="112"/>
                </a:lnTo>
                <a:lnTo>
                  <a:pt x="406" y="1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6" name="Freeform 250"/>
          <p:cNvSpPr>
            <a:spLocks/>
          </p:cNvSpPr>
          <p:nvPr/>
        </p:nvSpPr>
        <p:spPr bwMode="auto">
          <a:xfrm>
            <a:off x="5198597" y="9553188"/>
            <a:ext cx="502797" cy="236611"/>
          </a:xfrm>
          <a:custGeom>
            <a:avLst/>
            <a:gdLst>
              <a:gd name="T0" fmla="*/ 0 w 272"/>
              <a:gd name="T1" fmla="*/ 56 h 128"/>
              <a:gd name="T2" fmla="*/ 270 w 272"/>
              <a:gd name="T3" fmla="*/ 128 h 128"/>
              <a:gd name="T4" fmla="*/ 272 w 272"/>
              <a:gd name="T5" fmla="*/ 120 h 128"/>
              <a:gd name="T6" fmla="*/ 0 w 272"/>
              <a:gd name="T7" fmla="*/ 0 h 128"/>
              <a:gd name="T8" fmla="*/ 0 w 272"/>
              <a:gd name="T9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2" h="128">
                <a:moveTo>
                  <a:pt x="0" y="56"/>
                </a:moveTo>
                <a:lnTo>
                  <a:pt x="270" y="128"/>
                </a:lnTo>
                <a:lnTo>
                  <a:pt x="272" y="120"/>
                </a:lnTo>
                <a:lnTo>
                  <a:pt x="0" y="0"/>
                </a:lnTo>
                <a:lnTo>
                  <a:pt x="0" y="56"/>
                </a:lnTo>
                <a:close/>
              </a:path>
            </a:pathLst>
          </a:custGeom>
          <a:solidFill>
            <a:srgbClr val="36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7" name="Freeform 251"/>
          <p:cNvSpPr>
            <a:spLocks/>
          </p:cNvSpPr>
          <p:nvPr/>
        </p:nvSpPr>
        <p:spPr bwMode="auto">
          <a:xfrm>
            <a:off x="5616363" y="9800890"/>
            <a:ext cx="136790" cy="136790"/>
          </a:xfrm>
          <a:custGeom>
            <a:avLst/>
            <a:gdLst>
              <a:gd name="T0" fmla="*/ 0 w 74"/>
              <a:gd name="T1" fmla="*/ 38 h 74"/>
              <a:gd name="T2" fmla="*/ 0 w 74"/>
              <a:gd name="T3" fmla="*/ 38 h 74"/>
              <a:gd name="T4" fmla="*/ 2 w 74"/>
              <a:gd name="T5" fmla="*/ 44 h 74"/>
              <a:gd name="T6" fmla="*/ 4 w 74"/>
              <a:gd name="T7" fmla="*/ 52 h 74"/>
              <a:gd name="T8" fmla="*/ 8 w 74"/>
              <a:gd name="T9" fmla="*/ 58 h 74"/>
              <a:gd name="T10" fmla="*/ 12 w 74"/>
              <a:gd name="T11" fmla="*/ 64 h 74"/>
              <a:gd name="T12" fmla="*/ 18 w 74"/>
              <a:gd name="T13" fmla="*/ 68 h 74"/>
              <a:gd name="T14" fmla="*/ 24 w 74"/>
              <a:gd name="T15" fmla="*/ 72 h 74"/>
              <a:gd name="T16" fmla="*/ 30 w 74"/>
              <a:gd name="T17" fmla="*/ 74 h 74"/>
              <a:gd name="T18" fmla="*/ 38 w 74"/>
              <a:gd name="T19" fmla="*/ 74 h 74"/>
              <a:gd name="T20" fmla="*/ 38 w 74"/>
              <a:gd name="T21" fmla="*/ 74 h 74"/>
              <a:gd name="T22" fmla="*/ 44 w 74"/>
              <a:gd name="T23" fmla="*/ 74 h 74"/>
              <a:gd name="T24" fmla="*/ 52 w 74"/>
              <a:gd name="T25" fmla="*/ 72 h 74"/>
              <a:gd name="T26" fmla="*/ 58 w 74"/>
              <a:gd name="T27" fmla="*/ 68 h 74"/>
              <a:gd name="T28" fmla="*/ 64 w 74"/>
              <a:gd name="T29" fmla="*/ 64 h 74"/>
              <a:gd name="T30" fmla="*/ 68 w 74"/>
              <a:gd name="T31" fmla="*/ 58 h 74"/>
              <a:gd name="T32" fmla="*/ 72 w 74"/>
              <a:gd name="T33" fmla="*/ 52 h 74"/>
              <a:gd name="T34" fmla="*/ 74 w 74"/>
              <a:gd name="T35" fmla="*/ 44 h 74"/>
              <a:gd name="T36" fmla="*/ 74 w 74"/>
              <a:gd name="T37" fmla="*/ 38 h 74"/>
              <a:gd name="T38" fmla="*/ 74 w 74"/>
              <a:gd name="T39" fmla="*/ 38 h 74"/>
              <a:gd name="T40" fmla="*/ 74 w 74"/>
              <a:gd name="T41" fmla="*/ 30 h 74"/>
              <a:gd name="T42" fmla="*/ 72 w 74"/>
              <a:gd name="T43" fmla="*/ 24 h 74"/>
              <a:gd name="T44" fmla="*/ 68 w 74"/>
              <a:gd name="T45" fmla="*/ 16 h 74"/>
              <a:gd name="T46" fmla="*/ 64 w 74"/>
              <a:gd name="T47" fmla="*/ 12 h 74"/>
              <a:gd name="T48" fmla="*/ 58 w 74"/>
              <a:gd name="T49" fmla="*/ 8 h 74"/>
              <a:gd name="T50" fmla="*/ 52 w 74"/>
              <a:gd name="T51" fmla="*/ 4 h 74"/>
              <a:gd name="T52" fmla="*/ 44 w 74"/>
              <a:gd name="T53" fmla="*/ 2 h 74"/>
              <a:gd name="T54" fmla="*/ 38 w 74"/>
              <a:gd name="T55" fmla="*/ 0 h 74"/>
              <a:gd name="T56" fmla="*/ 38 w 74"/>
              <a:gd name="T57" fmla="*/ 0 h 74"/>
              <a:gd name="T58" fmla="*/ 30 w 74"/>
              <a:gd name="T59" fmla="*/ 2 h 74"/>
              <a:gd name="T60" fmla="*/ 24 w 74"/>
              <a:gd name="T61" fmla="*/ 4 h 74"/>
              <a:gd name="T62" fmla="*/ 18 w 74"/>
              <a:gd name="T63" fmla="*/ 8 h 74"/>
              <a:gd name="T64" fmla="*/ 12 w 74"/>
              <a:gd name="T65" fmla="*/ 12 h 74"/>
              <a:gd name="T66" fmla="*/ 8 w 74"/>
              <a:gd name="T67" fmla="*/ 16 h 74"/>
              <a:gd name="T68" fmla="*/ 4 w 74"/>
              <a:gd name="T69" fmla="*/ 24 h 74"/>
              <a:gd name="T70" fmla="*/ 2 w 74"/>
              <a:gd name="T71" fmla="*/ 30 h 74"/>
              <a:gd name="T72" fmla="*/ 0 w 74"/>
              <a:gd name="T73" fmla="*/ 38 h 74"/>
              <a:gd name="T74" fmla="*/ 0 w 74"/>
              <a:gd name="T75" fmla="*/ 3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4" h="74">
                <a:moveTo>
                  <a:pt x="0" y="38"/>
                </a:moveTo>
                <a:lnTo>
                  <a:pt x="0" y="38"/>
                </a:lnTo>
                <a:lnTo>
                  <a:pt x="2" y="44"/>
                </a:lnTo>
                <a:lnTo>
                  <a:pt x="4" y="52"/>
                </a:lnTo>
                <a:lnTo>
                  <a:pt x="8" y="58"/>
                </a:lnTo>
                <a:lnTo>
                  <a:pt x="12" y="64"/>
                </a:lnTo>
                <a:lnTo>
                  <a:pt x="18" y="68"/>
                </a:lnTo>
                <a:lnTo>
                  <a:pt x="24" y="72"/>
                </a:lnTo>
                <a:lnTo>
                  <a:pt x="30" y="74"/>
                </a:lnTo>
                <a:lnTo>
                  <a:pt x="38" y="74"/>
                </a:lnTo>
                <a:lnTo>
                  <a:pt x="38" y="74"/>
                </a:lnTo>
                <a:lnTo>
                  <a:pt x="44" y="74"/>
                </a:lnTo>
                <a:lnTo>
                  <a:pt x="52" y="72"/>
                </a:lnTo>
                <a:lnTo>
                  <a:pt x="58" y="68"/>
                </a:lnTo>
                <a:lnTo>
                  <a:pt x="64" y="64"/>
                </a:lnTo>
                <a:lnTo>
                  <a:pt x="68" y="58"/>
                </a:lnTo>
                <a:lnTo>
                  <a:pt x="72" y="52"/>
                </a:lnTo>
                <a:lnTo>
                  <a:pt x="74" y="44"/>
                </a:lnTo>
                <a:lnTo>
                  <a:pt x="74" y="38"/>
                </a:lnTo>
                <a:lnTo>
                  <a:pt x="74" y="38"/>
                </a:lnTo>
                <a:lnTo>
                  <a:pt x="74" y="30"/>
                </a:lnTo>
                <a:lnTo>
                  <a:pt x="72" y="24"/>
                </a:lnTo>
                <a:lnTo>
                  <a:pt x="68" y="16"/>
                </a:lnTo>
                <a:lnTo>
                  <a:pt x="64" y="12"/>
                </a:lnTo>
                <a:lnTo>
                  <a:pt x="58" y="8"/>
                </a:lnTo>
                <a:lnTo>
                  <a:pt x="52" y="4"/>
                </a:lnTo>
                <a:lnTo>
                  <a:pt x="44" y="2"/>
                </a:lnTo>
                <a:lnTo>
                  <a:pt x="38" y="0"/>
                </a:lnTo>
                <a:lnTo>
                  <a:pt x="38" y="0"/>
                </a:lnTo>
                <a:lnTo>
                  <a:pt x="30" y="2"/>
                </a:lnTo>
                <a:lnTo>
                  <a:pt x="24" y="4"/>
                </a:lnTo>
                <a:lnTo>
                  <a:pt x="18" y="8"/>
                </a:lnTo>
                <a:lnTo>
                  <a:pt x="12" y="12"/>
                </a:lnTo>
                <a:lnTo>
                  <a:pt x="8" y="16"/>
                </a:lnTo>
                <a:lnTo>
                  <a:pt x="4" y="24"/>
                </a:lnTo>
                <a:lnTo>
                  <a:pt x="2" y="30"/>
                </a:lnTo>
                <a:lnTo>
                  <a:pt x="0" y="38"/>
                </a:lnTo>
                <a:lnTo>
                  <a:pt x="0" y="38"/>
                </a:lnTo>
                <a:close/>
              </a:path>
            </a:pathLst>
          </a:custGeom>
          <a:solidFill>
            <a:srgbClr val="36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Freeform 252"/>
          <p:cNvSpPr>
            <a:spLocks/>
          </p:cNvSpPr>
          <p:nvPr/>
        </p:nvSpPr>
        <p:spPr bwMode="auto">
          <a:xfrm>
            <a:off x="5631151" y="9819375"/>
            <a:ext cx="107214" cy="103517"/>
          </a:xfrm>
          <a:custGeom>
            <a:avLst/>
            <a:gdLst>
              <a:gd name="T0" fmla="*/ 0 w 58"/>
              <a:gd name="T1" fmla="*/ 28 h 56"/>
              <a:gd name="T2" fmla="*/ 0 w 58"/>
              <a:gd name="T3" fmla="*/ 28 h 56"/>
              <a:gd name="T4" fmla="*/ 4 w 58"/>
              <a:gd name="T5" fmla="*/ 38 h 56"/>
              <a:gd name="T6" fmla="*/ 10 w 58"/>
              <a:gd name="T7" fmla="*/ 48 h 56"/>
              <a:gd name="T8" fmla="*/ 18 w 58"/>
              <a:gd name="T9" fmla="*/ 54 h 56"/>
              <a:gd name="T10" fmla="*/ 30 w 58"/>
              <a:gd name="T11" fmla="*/ 56 h 56"/>
              <a:gd name="T12" fmla="*/ 30 w 58"/>
              <a:gd name="T13" fmla="*/ 56 h 56"/>
              <a:gd name="T14" fmla="*/ 40 w 58"/>
              <a:gd name="T15" fmla="*/ 54 h 56"/>
              <a:gd name="T16" fmla="*/ 50 w 58"/>
              <a:gd name="T17" fmla="*/ 48 h 56"/>
              <a:gd name="T18" fmla="*/ 56 w 58"/>
              <a:gd name="T19" fmla="*/ 38 h 56"/>
              <a:gd name="T20" fmla="*/ 58 w 58"/>
              <a:gd name="T21" fmla="*/ 28 h 56"/>
              <a:gd name="T22" fmla="*/ 58 w 58"/>
              <a:gd name="T23" fmla="*/ 28 h 56"/>
              <a:gd name="T24" fmla="*/ 56 w 58"/>
              <a:gd name="T25" fmla="*/ 16 h 56"/>
              <a:gd name="T26" fmla="*/ 50 w 58"/>
              <a:gd name="T27" fmla="*/ 8 h 56"/>
              <a:gd name="T28" fmla="*/ 40 w 58"/>
              <a:gd name="T29" fmla="*/ 2 h 56"/>
              <a:gd name="T30" fmla="*/ 30 w 58"/>
              <a:gd name="T31" fmla="*/ 0 h 56"/>
              <a:gd name="T32" fmla="*/ 30 w 58"/>
              <a:gd name="T33" fmla="*/ 0 h 56"/>
              <a:gd name="T34" fmla="*/ 18 w 58"/>
              <a:gd name="T35" fmla="*/ 2 h 56"/>
              <a:gd name="T36" fmla="*/ 10 w 58"/>
              <a:gd name="T37" fmla="*/ 8 h 56"/>
              <a:gd name="T38" fmla="*/ 4 w 58"/>
              <a:gd name="T39" fmla="*/ 16 h 56"/>
              <a:gd name="T40" fmla="*/ 0 w 58"/>
              <a:gd name="T41" fmla="*/ 28 h 56"/>
              <a:gd name="T42" fmla="*/ 0 w 58"/>
              <a:gd name="T43" fmla="*/ 2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" h="56">
                <a:moveTo>
                  <a:pt x="0" y="28"/>
                </a:moveTo>
                <a:lnTo>
                  <a:pt x="0" y="28"/>
                </a:lnTo>
                <a:lnTo>
                  <a:pt x="4" y="38"/>
                </a:lnTo>
                <a:lnTo>
                  <a:pt x="10" y="48"/>
                </a:lnTo>
                <a:lnTo>
                  <a:pt x="18" y="54"/>
                </a:lnTo>
                <a:lnTo>
                  <a:pt x="30" y="56"/>
                </a:lnTo>
                <a:lnTo>
                  <a:pt x="30" y="56"/>
                </a:lnTo>
                <a:lnTo>
                  <a:pt x="40" y="54"/>
                </a:lnTo>
                <a:lnTo>
                  <a:pt x="50" y="48"/>
                </a:lnTo>
                <a:lnTo>
                  <a:pt x="56" y="38"/>
                </a:lnTo>
                <a:lnTo>
                  <a:pt x="58" y="28"/>
                </a:lnTo>
                <a:lnTo>
                  <a:pt x="58" y="28"/>
                </a:lnTo>
                <a:lnTo>
                  <a:pt x="56" y="16"/>
                </a:lnTo>
                <a:lnTo>
                  <a:pt x="50" y="8"/>
                </a:lnTo>
                <a:lnTo>
                  <a:pt x="40" y="2"/>
                </a:lnTo>
                <a:lnTo>
                  <a:pt x="30" y="0"/>
                </a:lnTo>
                <a:lnTo>
                  <a:pt x="30" y="0"/>
                </a:lnTo>
                <a:lnTo>
                  <a:pt x="18" y="2"/>
                </a:lnTo>
                <a:lnTo>
                  <a:pt x="10" y="8"/>
                </a:lnTo>
                <a:lnTo>
                  <a:pt x="4" y="16"/>
                </a:lnTo>
                <a:lnTo>
                  <a:pt x="0" y="28"/>
                </a:lnTo>
                <a:lnTo>
                  <a:pt x="0" y="28"/>
                </a:lnTo>
                <a:close/>
              </a:path>
            </a:pathLst>
          </a:custGeom>
          <a:solidFill>
            <a:srgbClr val="312E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Freeform 253"/>
          <p:cNvSpPr>
            <a:spLocks/>
          </p:cNvSpPr>
          <p:nvPr/>
        </p:nvSpPr>
        <p:spPr bwMode="auto">
          <a:xfrm>
            <a:off x="5653333" y="9837860"/>
            <a:ext cx="66547" cy="66547"/>
          </a:xfrm>
          <a:custGeom>
            <a:avLst/>
            <a:gdLst>
              <a:gd name="T0" fmla="*/ 0 w 36"/>
              <a:gd name="T1" fmla="*/ 18 h 36"/>
              <a:gd name="T2" fmla="*/ 0 w 36"/>
              <a:gd name="T3" fmla="*/ 18 h 36"/>
              <a:gd name="T4" fmla="*/ 0 w 36"/>
              <a:gd name="T5" fmla="*/ 24 h 36"/>
              <a:gd name="T6" fmla="*/ 4 w 36"/>
              <a:gd name="T7" fmla="*/ 30 h 36"/>
              <a:gd name="T8" fmla="*/ 10 w 36"/>
              <a:gd name="T9" fmla="*/ 34 h 36"/>
              <a:gd name="T10" fmla="*/ 18 w 36"/>
              <a:gd name="T11" fmla="*/ 36 h 36"/>
              <a:gd name="T12" fmla="*/ 18 w 36"/>
              <a:gd name="T13" fmla="*/ 36 h 36"/>
              <a:gd name="T14" fmla="*/ 24 w 36"/>
              <a:gd name="T15" fmla="*/ 34 h 36"/>
              <a:gd name="T16" fmla="*/ 30 w 36"/>
              <a:gd name="T17" fmla="*/ 30 h 36"/>
              <a:gd name="T18" fmla="*/ 34 w 36"/>
              <a:gd name="T19" fmla="*/ 24 h 36"/>
              <a:gd name="T20" fmla="*/ 36 w 36"/>
              <a:gd name="T21" fmla="*/ 18 h 36"/>
              <a:gd name="T22" fmla="*/ 36 w 36"/>
              <a:gd name="T23" fmla="*/ 18 h 36"/>
              <a:gd name="T24" fmla="*/ 34 w 36"/>
              <a:gd name="T25" fmla="*/ 10 h 36"/>
              <a:gd name="T26" fmla="*/ 30 w 36"/>
              <a:gd name="T27" fmla="*/ 4 h 36"/>
              <a:gd name="T28" fmla="*/ 24 w 36"/>
              <a:gd name="T29" fmla="*/ 0 h 36"/>
              <a:gd name="T30" fmla="*/ 18 w 36"/>
              <a:gd name="T31" fmla="*/ 0 h 36"/>
              <a:gd name="T32" fmla="*/ 18 w 36"/>
              <a:gd name="T33" fmla="*/ 0 h 36"/>
              <a:gd name="T34" fmla="*/ 10 w 36"/>
              <a:gd name="T35" fmla="*/ 0 h 36"/>
              <a:gd name="T36" fmla="*/ 4 w 36"/>
              <a:gd name="T37" fmla="*/ 4 h 36"/>
              <a:gd name="T38" fmla="*/ 0 w 36"/>
              <a:gd name="T39" fmla="*/ 10 h 36"/>
              <a:gd name="T40" fmla="*/ 0 w 36"/>
              <a:gd name="T41" fmla="*/ 18 h 36"/>
              <a:gd name="T42" fmla="*/ 0 w 36"/>
              <a:gd name="T43" fmla="*/ 18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6" h="36">
                <a:moveTo>
                  <a:pt x="0" y="18"/>
                </a:moveTo>
                <a:lnTo>
                  <a:pt x="0" y="18"/>
                </a:lnTo>
                <a:lnTo>
                  <a:pt x="0" y="24"/>
                </a:lnTo>
                <a:lnTo>
                  <a:pt x="4" y="30"/>
                </a:lnTo>
                <a:lnTo>
                  <a:pt x="10" y="34"/>
                </a:lnTo>
                <a:lnTo>
                  <a:pt x="18" y="36"/>
                </a:lnTo>
                <a:lnTo>
                  <a:pt x="18" y="36"/>
                </a:lnTo>
                <a:lnTo>
                  <a:pt x="24" y="34"/>
                </a:lnTo>
                <a:lnTo>
                  <a:pt x="30" y="30"/>
                </a:lnTo>
                <a:lnTo>
                  <a:pt x="34" y="24"/>
                </a:lnTo>
                <a:lnTo>
                  <a:pt x="36" y="18"/>
                </a:lnTo>
                <a:lnTo>
                  <a:pt x="36" y="18"/>
                </a:lnTo>
                <a:lnTo>
                  <a:pt x="34" y="10"/>
                </a:lnTo>
                <a:lnTo>
                  <a:pt x="30" y="4"/>
                </a:lnTo>
                <a:lnTo>
                  <a:pt x="24" y="0"/>
                </a:lnTo>
                <a:lnTo>
                  <a:pt x="18" y="0"/>
                </a:lnTo>
                <a:lnTo>
                  <a:pt x="18" y="0"/>
                </a:lnTo>
                <a:lnTo>
                  <a:pt x="10" y="0"/>
                </a:lnTo>
                <a:lnTo>
                  <a:pt x="4" y="4"/>
                </a:lnTo>
                <a:lnTo>
                  <a:pt x="0" y="10"/>
                </a:lnTo>
                <a:lnTo>
                  <a:pt x="0" y="18"/>
                </a:lnTo>
                <a:lnTo>
                  <a:pt x="0" y="18"/>
                </a:lnTo>
                <a:close/>
              </a:path>
            </a:pathLst>
          </a:custGeom>
          <a:solidFill>
            <a:srgbClr val="4E4E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0" name="Freeform 254"/>
          <p:cNvSpPr>
            <a:spLocks/>
          </p:cNvSpPr>
          <p:nvPr/>
        </p:nvSpPr>
        <p:spPr bwMode="auto">
          <a:xfrm>
            <a:off x="5597877" y="9767616"/>
            <a:ext cx="173761" cy="99820"/>
          </a:xfrm>
          <a:custGeom>
            <a:avLst/>
            <a:gdLst>
              <a:gd name="T0" fmla="*/ 48 w 94"/>
              <a:gd name="T1" fmla="*/ 12 h 54"/>
              <a:gd name="T2" fmla="*/ 48 w 94"/>
              <a:gd name="T3" fmla="*/ 12 h 54"/>
              <a:gd name="T4" fmla="*/ 38 w 94"/>
              <a:gd name="T5" fmla="*/ 14 h 54"/>
              <a:gd name="T6" fmla="*/ 30 w 94"/>
              <a:gd name="T7" fmla="*/ 16 h 54"/>
              <a:gd name="T8" fmla="*/ 24 w 94"/>
              <a:gd name="T9" fmla="*/ 20 h 54"/>
              <a:gd name="T10" fmla="*/ 16 w 94"/>
              <a:gd name="T11" fmla="*/ 24 h 54"/>
              <a:gd name="T12" fmla="*/ 10 w 94"/>
              <a:gd name="T13" fmla="*/ 30 h 54"/>
              <a:gd name="T14" fmla="*/ 6 w 94"/>
              <a:gd name="T15" fmla="*/ 38 h 54"/>
              <a:gd name="T16" fmla="*/ 2 w 94"/>
              <a:gd name="T17" fmla="*/ 46 h 54"/>
              <a:gd name="T18" fmla="*/ 0 w 94"/>
              <a:gd name="T19" fmla="*/ 54 h 54"/>
              <a:gd name="T20" fmla="*/ 0 w 94"/>
              <a:gd name="T21" fmla="*/ 54 h 54"/>
              <a:gd name="T22" fmla="*/ 0 w 94"/>
              <a:gd name="T23" fmla="*/ 48 h 54"/>
              <a:gd name="T24" fmla="*/ 0 w 94"/>
              <a:gd name="T25" fmla="*/ 48 h 54"/>
              <a:gd name="T26" fmla="*/ 2 w 94"/>
              <a:gd name="T27" fmla="*/ 38 h 54"/>
              <a:gd name="T28" fmla="*/ 4 w 94"/>
              <a:gd name="T29" fmla="*/ 30 h 54"/>
              <a:gd name="T30" fmla="*/ 8 w 94"/>
              <a:gd name="T31" fmla="*/ 22 h 54"/>
              <a:gd name="T32" fmla="*/ 14 w 94"/>
              <a:gd name="T33" fmla="*/ 14 h 54"/>
              <a:gd name="T34" fmla="*/ 22 w 94"/>
              <a:gd name="T35" fmla="*/ 8 h 54"/>
              <a:gd name="T36" fmla="*/ 30 w 94"/>
              <a:gd name="T37" fmla="*/ 4 h 54"/>
              <a:gd name="T38" fmla="*/ 38 w 94"/>
              <a:gd name="T39" fmla="*/ 2 h 54"/>
              <a:gd name="T40" fmla="*/ 48 w 94"/>
              <a:gd name="T41" fmla="*/ 0 h 54"/>
              <a:gd name="T42" fmla="*/ 48 w 94"/>
              <a:gd name="T43" fmla="*/ 0 h 54"/>
              <a:gd name="T44" fmla="*/ 58 w 94"/>
              <a:gd name="T45" fmla="*/ 2 h 54"/>
              <a:gd name="T46" fmla="*/ 66 w 94"/>
              <a:gd name="T47" fmla="*/ 4 h 54"/>
              <a:gd name="T48" fmla="*/ 74 w 94"/>
              <a:gd name="T49" fmla="*/ 8 h 54"/>
              <a:gd name="T50" fmla="*/ 80 w 94"/>
              <a:gd name="T51" fmla="*/ 14 h 54"/>
              <a:gd name="T52" fmla="*/ 86 w 94"/>
              <a:gd name="T53" fmla="*/ 22 h 54"/>
              <a:gd name="T54" fmla="*/ 90 w 94"/>
              <a:gd name="T55" fmla="*/ 30 h 54"/>
              <a:gd name="T56" fmla="*/ 94 w 94"/>
              <a:gd name="T57" fmla="*/ 38 h 54"/>
              <a:gd name="T58" fmla="*/ 94 w 94"/>
              <a:gd name="T59" fmla="*/ 48 h 54"/>
              <a:gd name="T60" fmla="*/ 94 w 94"/>
              <a:gd name="T61" fmla="*/ 48 h 54"/>
              <a:gd name="T62" fmla="*/ 94 w 94"/>
              <a:gd name="T63" fmla="*/ 54 h 54"/>
              <a:gd name="T64" fmla="*/ 94 w 94"/>
              <a:gd name="T65" fmla="*/ 54 h 54"/>
              <a:gd name="T66" fmla="*/ 92 w 94"/>
              <a:gd name="T67" fmla="*/ 46 h 54"/>
              <a:gd name="T68" fmla="*/ 90 w 94"/>
              <a:gd name="T69" fmla="*/ 38 h 54"/>
              <a:gd name="T70" fmla="*/ 84 w 94"/>
              <a:gd name="T71" fmla="*/ 30 h 54"/>
              <a:gd name="T72" fmla="*/ 78 w 94"/>
              <a:gd name="T73" fmla="*/ 24 h 54"/>
              <a:gd name="T74" fmla="*/ 72 w 94"/>
              <a:gd name="T75" fmla="*/ 20 h 54"/>
              <a:gd name="T76" fmla="*/ 64 w 94"/>
              <a:gd name="T77" fmla="*/ 16 h 54"/>
              <a:gd name="T78" fmla="*/ 56 w 94"/>
              <a:gd name="T79" fmla="*/ 14 h 54"/>
              <a:gd name="T80" fmla="*/ 48 w 94"/>
              <a:gd name="T81" fmla="*/ 12 h 54"/>
              <a:gd name="T82" fmla="*/ 48 w 94"/>
              <a:gd name="T83" fmla="*/ 12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94" h="54">
                <a:moveTo>
                  <a:pt x="48" y="12"/>
                </a:moveTo>
                <a:lnTo>
                  <a:pt x="48" y="12"/>
                </a:lnTo>
                <a:lnTo>
                  <a:pt x="38" y="14"/>
                </a:lnTo>
                <a:lnTo>
                  <a:pt x="30" y="16"/>
                </a:lnTo>
                <a:lnTo>
                  <a:pt x="24" y="20"/>
                </a:lnTo>
                <a:lnTo>
                  <a:pt x="16" y="24"/>
                </a:lnTo>
                <a:lnTo>
                  <a:pt x="10" y="30"/>
                </a:lnTo>
                <a:lnTo>
                  <a:pt x="6" y="38"/>
                </a:lnTo>
                <a:lnTo>
                  <a:pt x="2" y="46"/>
                </a:lnTo>
                <a:lnTo>
                  <a:pt x="0" y="54"/>
                </a:lnTo>
                <a:lnTo>
                  <a:pt x="0" y="54"/>
                </a:lnTo>
                <a:lnTo>
                  <a:pt x="0" y="48"/>
                </a:lnTo>
                <a:lnTo>
                  <a:pt x="0" y="48"/>
                </a:lnTo>
                <a:lnTo>
                  <a:pt x="2" y="38"/>
                </a:lnTo>
                <a:lnTo>
                  <a:pt x="4" y="30"/>
                </a:lnTo>
                <a:lnTo>
                  <a:pt x="8" y="22"/>
                </a:lnTo>
                <a:lnTo>
                  <a:pt x="14" y="14"/>
                </a:lnTo>
                <a:lnTo>
                  <a:pt x="22" y="8"/>
                </a:lnTo>
                <a:lnTo>
                  <a:pt x="30" y="4"/>
                </a:lnTo>
                <a:lnTo>
                  <a:pt x="38" y="2"/>
                </a:lnTo>
                <a:lnTo>
                  <a:pt x="48" y="0"/>
                </a:lnTo>
                <a:lnTo>
                  <a:pt x="48" y="0"/>
                </a:lnTo>
                <a:lnTo>
                  <a:pt x="58" y="2"/>
                </a:lnTo>
                <a:lnTo>
                  <a:pt x="66" y="4"/>
                </a:lnTo>
                <a:lnTo>
                  <a:pt x="74" y="8"/>
                </a:lnTo>
                <a:lnTo>
                  <a:pt x="80" y="14"/>
                </a:lnTo>
                <a:lnTo>
                  <a:pt x="86" y="22"/>
                </a:lnTo>
                <a:lnTo>
                  <a:pt x="90" y="30"/>
                </a:lnTo>
                <a:lnTo>
                  <a:pt x="94" y="38"/>
                </a:lnTo>
                <a:lnTo>
                  <a:pt x="94" y="48"/>
                </a:lnTo>
                <a:lnTo>
                  <a:pt x="94" y="48"/>
                </a:lnTo>
                <a:lnTo>
                  <a:pt x="94" y="54"/>
                </a:lnTo>
                <a:lnTo>
                  <a:pt x="94" y="54"/>
                </a:lnTo>
                <a:lnTo>
                  <a:pt x="92" y="46"/>
                </a:lnTo>
                <a:lnTo>
                  <a:pt x="90" y="38"/>
                </a:lnTo>
                <a:lnTo>
                  <a:pt x="84" y="30"/>
                </a:lnTo>
                <a:lnTo>
                  <a:pt x="78" y="24"/>
                </a:lnTo>
                <a:lnTo>
                  <a:pt x="72" y="20"/>
                </a:lnTo>
                <a:lnTo>
                  <a:pt x="64" y="16"/>
                </a:lnTo>
                <a:lnTo>
                  <a:pt x="56" y="14"/>
                </a:lnTo>
                <a:lnTo>
                  <a:pt x="48" y="12"/>
                </a:lnTo>
                <a:lnTo>
                  <a:pt x="48" y="12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" name="Freeform 255"/>
          <p:cNvSpPr>
            <a:spLocks/>
          </p:cNvSpPr>
          <p:nvPr/>
        </p:nvSpPr>
        <p:spPr bwMode="auto">
          <a:xfrm>
            <a:off x="4644042" y="9567976"/>
            <a:ext cx="502797" cy="221822"/>
          </a:xfrm>
          <a:custGeom>
            <a:avLst/>
            <a:gdLst>
              <a:gd name="T0" fmla="*/ 272 w 272"/>
              <a:gd name="T1" fmla="*/ 48 h 120"/>
              <a:gd name="T2" fmla="*/ 2 w 272"/>
              <a:gd name="T3" fmla="*/ 120 h 120"/>
              <a:gd name="T4" fmla="*/ 0 w 272"/>
              <a:gd name="T5" fmla="*/ 112 h 120"/>
              <a:gd name="T6" fmla="*/ 272 w 272"/>
              <a:gd name="T7" fmla="*/ 0 h 120"/>
              <a:gd name="T8" fmla="*/ 272 w 272"/>
              <a:gd name="T9" fmla="*/ 48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2" h="120">
                <a:moveTo>
                  <a:pt x="272" y="48"/>
                </a:moveTo>
                <a:lnTo>
                  <a:pt x="2" y="120"/>
                </a:lnTo>
                <a:lnTo>
                  <a:pt x="0" y="112"/>
                </a:lnTo>
                <a:lnTo>
                  <a:pt x="272" y="0"/>
                </a:lnTo>
                <a:lnTo>
                  <a:pt x="272" y="48"/>
                </a:lnTo>
                <a:close/>
              </a:path>
            </a:pathLst>
          </a:custGeom>
          <a:solidFill>
            <a:srgbClr val="36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2" name="Freeform 256"/>
          <p:cNvSpPr>
            <a:spLocks/>
          </p:cNvSpPr>
          <p:nvPr/>
        </p:nvSpPr>
        <p:spPr bwMode="auto">
          <a:xfrm>
            <a:off x="4592283" y="9800890"/>
            <a:ext cx="133093" cy="136790"/>
          </a:xfrm>
          <a:custGeom>
            <a:avLst/>
            <a:gdLst>
              <a:gd name="T0" fmla="*/ 72 w 72"/>
              <a:gd name="T1" fmla="*/ 38 h 74"/>
              <a:gd name="T2" fmla="*/ 72 w 72"/>
              <a:gd name="T3" fmla="*/ 38 h 74"/>
              <a:gd name="T4" fmla="*/ 72 w 72"/>
              <a:gd name="T5" fmla="*/ 44 h 74"/>
              <a:gd name="T6" fmla="*/ 70 w 72"/>
              <a:gd name="T7" fmla="*/ 52 h 74"/>
              <a:gd name="T8" fmla="*/ 66 w 72"/>
              <a:gd name="T9" fmla="*/ 58 h 74"/>
              <a:gd name="T10" fmla="*/ 62 w 72"/>
              <a:gd name="T11" fmla="*/ 64 h 74"/>
              <a:gd name="T12" fmla="*/ 56 w 72"/>
              <a:gd name="T13" fmla="*/ 68 h 74"/>
              <a:gd name="T14" fmla="*/ 50 w 72"/>
              <a:gd name="T15" fmla="*/ 72 h 74"/>
              <a:gd name="T16" fmla="*/ 44 w 72"/>
              <a:gd name="T17" fmla="*/ 74 h 74"/>
              <a:gd name="T18" fmla="*/ 36 w 72"/>
              <a:gd name="T19" fmla="*/ 74 h 74"/>
              <a:gd name="T20" fmla="*/ 36 w 72"/>
              <a:gd name="T21" fmla="*/ 74 h 74"/>
              <a:gd name="T22" fmla="*/ 28 w 72"/>
              <a:gd name="T23" fmla="*/ 74 h 74"/>
              <a:gd name="T24" fmla="*/ 22 w 72"/>
              <a:gd name="T25" fmla="*/ 72 h 74"/>
              <a:gd name="T26" fmla="*/ 16 w 72"/>
              <a:gd name="T27" fmla="*/ 68 h 74"/>
              <a:gd name="T28" fmla="*/ 10 w 72"/>
              <a:gd name="T29" fmla="*/ 64 h 74"/>
              <a:gd name="T30" fmla="*/ 6 w 72"/>
              <a:gd name="T31" fmla="*/ 58 h 74"/>
              <a:gd name="T32" fmla="*/ 2 w 72"/>
              <a:gd name="T33" fmla="*/ 52 h 74"/>
              <a:gd name="T34" fmla="*/ 0 w 72"/>
              <a:gd name="T35" fmla="*/ 44 h 74"/>
              <a:gd name="T36" fmla="*/ 0 w 72"/>
              <a:gd name="T37" fmla="*/ 38 h 74"/>
              <a:gd name="T38" fmla="*/ 0 w 72"/>
              <a:gd name="T39" fmla="*/ 38 h 74"/>
              <a:gd name="T40" fmla="*/ 0 w 72"/>
              <a:gd name="T41" fmla="*/ 30 h 74"/>
              <a:gd name="T42" fmla="*/ 2 w 72"/>
              <a:gd name="T43" fmla="*/ 24 h 74"/>
              <a:gd name="T44" fmla="*/ 6 w 72"/>
              <a:gd name="T45" fmla="*/ 16 h 74"/>
              <a:gd name="T46" fmla="*/ 10 w 72"/>
              <a:gd name="T47" fmla="*/ 12 h 74"/>
              <a:gd name="T48" fmla="*/ 16 w 72"/>
              <a:gd name="T49" fmla="*/ 8 h 74"/>
              <a:gd name="T50" fmla="*/ 22 w 72"/>
              <a:gd name="T51" fmla="*/ 4 h 74"/>
              <a:gd name="T52" fmla="*/ 28 w 72"/>
              <a:gd name="T53" fmla="*/ 2 h 74"/>
              <a:gd name="T54" fmla="*/ 36 w 72"/>
              <a:gd name="T55" fmla="*/ 0 h 74"/>
              <a:gd name="T56" fmla="*/ 36 w 72"/>
              <a:gd name="T57" fmla="*/ 0 h 74"/>
              <a:gd name="T58" fmla="*/ 44 w 72"/>
              <a:gd name="T59" fmla="*/ 2 h 74"/>
              <a:gd name="T60" fmla="*/ 50 w 72"/>
              <a:gd name="T61" fmla="*/ 4 h 74"/>
              <a:gd name="T62" fmla="*/ 56 w 72"/>
              <a:gd name="T63" fmla="*/ 8 h 74"/>
              <a:gd name="T64" fmla="*/ 62 w 72"/>
              <a:gd name="T65" fmla="*/ 12 h 74"/>
              <a:gd name="T66" fmla="*/ 66 w 72"/>
              <a:gd name="T67" fmla="*/ 16 h 74"/>
              <a:gd name="T68" fmla="*/ 70 w 72"/>
              <a:gd name="T69" fmla="*/ 24 h 74"/>
              <a:gd name="T70" fmla="*/ 72 w 72"/>
              <a:gd name="T71" fmla="*/ 30 h 74"/>
              <a:gd name="T72" fmla="*/ 72 w 72"/>
              <a:gd name="T73" fmla="*/ 38 h 74"/>
              <a:gd name="T74" fmla="*/ 72 w 72"/>
              <a:gd name="T75" fmla="*/ 3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2" h="74">
                <a:moveTo>
                  <a:pt x="72" y="38"/>
                </a:moveTo>
                <a:lnTo>
                  <a:pt x="72" y="38"/>
                </a:lnTo>
                <a:lnTo>
                  <a:pt x="72" y="44"/>
                </a:lnTo>
                <a:lnTo>
                  <a:pt x="70" y="52"/>
                </a:lnTo>
                <a:lnTo>
                  <a:pt x="66" y="58"/>
                </a:lnTo>
                <a:lnTo>
                  <a:pt x="62" y="64"/>
                </a:lnTo>
                <a:lnTo>
                  <a:pt x="56" y="68"/>
                </a:lnTo>
                <a:lnTo>
                  <a:pt x="50" y="72"/>
                </a:lnTo>
                <a:lnTo>
                  <a:pt x="44" y="74"/>
                </a:lnTo>
                <a:lnTo>
                  <a:pt x="36" y="74"/>
                </a:lnTo>
                <a:lnTo>
                  <a:pt x="36" y="74"/>
                </a:lnTo>
                <a:lnTo>
                  <a:pt x="28" y="74"/>
                </a:lnTo>
                <a:lnTo>
                  <a:pt x="22" y="72"/>
                </a:lnTo>
                <a:lnTo>
                  <a:pt x="16" y="68"/>
                </a:lnTo>
                <a:lnTo>
                  <a:pt x="10" y="64"/>
                </a:lnTo>
                <a:lnTo>
                  <a:pt x="6" y="58"/>
                </a:lnTo>
                <a:lnTo>
                  <a:pt x="2" y="52"/>
                </a:lnTo>
                <a:lnTo>
                  <a:pt x="0" y="44"/>
                </a:lnTo>
                <a:lnTo>
                  <a:pt x="0" y="38"/>
                </a:lnTo>
                <a:lnTo>
                  <a:pt x="0" y="38"/>
                </a:lnTo>
                <a:lnTo>
                  <a:pt x="0" y="30"/>
                </a:lnTo>
                <a:lnTo>
                  <a:pt x="2" y="24"/>
                </a:lnTo>
                <a:lnTo>
                  <a:pt x="6" y="16"/>
                </a:lnTo>
                <a:lnTo>
                  <a:pt x="10" y="12"/>
                </a:lnTo>
                <a:lnTo>
                  <a:pt x="16" y="8"/>
                </a:lnTo>
                <a:lnTo>
                  <a:pt x="22" y="4"/>
                </a:lnTo>
                <a:lnTo>
                  <a:pt x="28" y="2"/>
                </a:lnTo>
                <a:lnTo>
                  <a:pt x="36" y="0"/>
                </a:lnTo>
                <a:lnTo>
                  <a:pt x="36" y="0"/>
                </a:lnTo>
                <a:lnTo>
                  <a:pt x="44" y="2"/>
                </a:lnTo>
                <a:lnTo>
                  <a:pt x="50" y="4"/>
                </a:lnTo>
                <a:lnTo>
                  <a:pt x="56" y="8"/>
                </a:lnTo>
                <a:lnTo>
                  <a:pt x="62" y="12"/>
                </a:lnTo>
                <a:lnTo>
                  <a:pt x="66" y="16"/>
                </a:lnTo>
                <a:lnTo>
                  <a:pt x="70" y="24"/>
                </a:lnTo>
                <a:lnTo>
                  <a:pt x="72" y="30"/>
                </a:lnTo>
                <a:lnTo>
                  <a:pt x="72" y="38"/>
                </a:lnTo>
                <a:lnTo>
                  <a:pt x="72" y="38"/>
                </a:lnTo>
                <a:close/>
              </a:path>
            </a:pathLst>
          </a:custGeom>
          <a:solidFill>
            <a:srgbClr val="36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3" name="Freeform 257"/>
          <p:cNvSpPr>
            <a:spLocks/>
          </p:cNvSpPr>
          <p:nvPr/>
        </p:nvSpPr>
        <p:spPr bwMode="auto">
          <a:xfrm>
            <a:off x="4607072" y="9819375"/>
            <a:ext cx="103517" cy="103517"/>
          </a:xfrm>
          <a:custGeom>
            <a:avLst/>
            <a:gdLst>
              <a:gd name="T0" fmla="*/ 56 w 56"/>
              <a:gd name="T1" fmla="*/ 28 h 56"/>
              <a:gd name="T2" fmla="*/ 56 w 56"/>
              <a:gd name="T3" fmla="*/ 28 h 56"/>
              <a:gd name="T4" fmla="*/ 54 w 56"/>
              <a:gd name="T5" fmla="*/ 38 h 56"/>
              <a:gd name="T6" fmla="*/ 48 w 56"/>
              <a:gd name="T7" fmla="*/ 48 h 56"/>
              <a:gd name="T8" fmla="*/ 40 w 56"/>
              <a:gd name="T9" fmla="*/ 54 h 56"/>
              <a:gd name="T10" fmla="*/ 28 w 56"/>
              <a:gd name="T11" fmla="*/ 56 h 56"/>
              <a:gd name="T12" fmla="*/ 28 w 56"/>
              <a:gd name="T13" fmla="*/ 56 h 56"/>
              <a:gd name="T14" fmla="*/ 18 w 56"/>
              <a:gd name="T15" fmla="*/ 54 h 56"/>
              <a:gd name="T16" fmla="*/ 8 w 56"/>
              <a:gd name="T17" fmla="*/ 48 h 56"/>
              <a:gd name="T18" fmla="*/ 2 w 56"/>
              <a:gd name="T19" fmla="*/ 38 h 56"/>
              <a:gd name="T20" fmla="*/ 0 w 56"/>
              <a:gd name="T21" fmla="*/ 28 h 56"/>
              <a:gd name="T22" fmla="*/ 0 w 56"/>
              <a:gd name="T23" fmla="*/ 28 h 56"/>
              <a:gd name="T24" fmla="*/ 2 w 56"/>
              <a:gd name="T25" fmla="*/ 16 h 56"/>
              <a:gd name="T26" fmla="*/ 8 w 56"/>
              <a:gd name="T27" fmla="*/ 8 h 56"/>
              <a:gd name="T28" fmla="*/ 18 w 56"/>
              <a:gd name="T29" fmla="*/ 2 h 56"/>
              <a:gd name="T30" fmla="*/ 28 w 56"/>
              <a:gd name="T31" fmla="*/ 0 h 56"/>
              <a:gd name="T32" fmla="*/ 28 w 56"/>
              <a:gd name="T33" fmla="*/ 0 h 56"/>
              <a:gd name="T34" fmla="*/ 40 w 56"/>
              <a:gd name="T35" fmla="*/ 2 h 56"/>
              <a:gd name="T36" fmla="*/ 48 w 56"/>
              <a:gd name="T37" fmla="*/ 8 h 56"/>
              <a:gd name="T38" fmla="*/ 54 w 56"/>
              <a:gd name="T39" fmla="*/ 16 h 56"/>
              <a:gd name="T40" fmla="*/ 56 w 56"/>
              <a:gd name="T41" fmla="*/ 28 h 56"/>
              <a:gd name="T42" fmla="*/ 56 w 56"/>
              <a:gd name="T43" fmla="*/ 2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6" h="56">
                <a:moveTo>
                  <a:pt x="56" y="28"/>
                </a:moveTo>
                <a:lnTo>
                  <a:pt x="56" y="28"/>
                </a:lnTo>
                <a:lnTo>
                  <a:pt x="54" y="38"/>
                </a:lnTo>
                <a:lnTo>
                  <a:pt x="48" y="48"/>
                </a:lnTo>
                <a:lnTo>
                  <a:pt x="40" y="54"/>
                </a:lnTo>
                <a:lnTo>
                  <a:pt x="28" y="56"/>
                </a:lnTo>
                <a:lnTo>
                  <a:pt x="28" y="56"/>
                </a:lnTo>
                <a:lnTo>
                  <a:pt x="18" y="54"/>
                </a:lnTo>
                <a:lnTo>
                  <a:pt x="8" y="48"/>
                </a:lnTo>
                <a:lnTo>
                  <a:pt x="2" y="38"/>
                </a:lnTo>
                <a:lnTo>
                  <a:pt x="0" y="28"/>
                </a:lnTo>
                <a:lnTo>
                  <a:pt x="0" y="28"/>
                </a:lnTo>
                <a:lnTo>
                  <a:pt x="2" y="16"/>
                </a:lnTo>
                <a:lnTo>
                  <a:pt x="8" y="8"/>
                </a:lnTo>
                <a:lnTo>
                  <a:pt x="18" y="2"/>
                </a:lnTo>
                <a:lnTo>
                  <a:pt x="28" y="0"/>
                </a:lnTo>
                <a:lnTo>
                  <a:pt x="28" y="0"/>
                </a:lnTo>
                <a:lnTo>
                  <a:pt x="40" y="2"/>
                </a:lnTo>
                <a:lnTo>
                  <a:pt x="48" y="8"/>
                </a:lnTo>
                <a:lnTo>
                  <a:pt x="54" y="16"/>
                </a:lnTo>
                <a:lnTo>
                  <a:pt x="56" y="28"/>
                </a:lnTo>
                <a:lnTo>
                  <a:pt x="56" y="28"/>
                </a:lnTo>
                <a:close/>
              </a:path>
            </a:pathLst>
          </a:custGeom>
          <a:solidFill>
            <a:srgbClr val="312E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Freeform 258"/>
          <p:cNvSpPr>
            <a:spLocks/>
          </p:cNvSpPr>
          <p:nvPr/>
        </p:nvSpPr>
        <p:spPr bwMode="auto">
          <a:xfrm>
            <a:off x="4625557" y="9837860"/>
            <a:ext cx="66547" cy="66547"/>
          </a:xfrm>
          <a:custGeom>
            <a:avLst/>
            <a:gdLst>
              <a:gd name="T0" fmla="*/ 36 w 36"/>
              <a:gd name="T1" fmla="*/ 18 h 36"/>
              <a:gd name="T2" fmla="*/ 36 w 36"/>
              <a:gd name="T3" fmla="*/ 18 h 36"/>
              <a:gd name="T4" fmla="*/ 36 w 36"/>
              <a:gd name="T5" fmla="*/ 24 h 36"/>
              <a:gd name="T6" fmla="*/ 32 w 36"/>
              <a:gd name="T7" fmla="*/ 30 h 36"/>
              <a:gd name="T8" fmla="*/ 26 w 36"/>
              <a:gd name="T9" fmla="*/ 34 h 36"/>
              <a:gd name="T10" fmla="*/ 18 w 36"/>
              <a:gd name="T11" fmla="*/ 36 h 36"/>
              <a:gd name="T12" fmla="*/ 18 w 36"/>
              <a:gd name="T13" fmla="*/ 36 h 36"/>
              <a:gd name="T14" fmla="*/ 12 w 36"/>
              <a:gd name="T15" fmla="*/ 34 h 36"/>
              <a:gd name="T16" fmla="*/ 6 w 36"/>
              <a:gd name="T17" fmla="*/ 30 h 36"/>
              <a:gd name="T18" fmla="*/ 2 w 36"/>
              <a:gd name="T19" fmla="*/ 24 h 36"/>
              <a:gd name="T20" fmla="*/ 0 w 36"/>
              <a:gd name="T21" fmla="*/ 18 h 36"/>
              <a:gd name="T22" fmla="*/ 0 w 36"/>
              <a:gd name="T23" fmla="*/ 18 h 36"/>
              <a:gd name="T24" fmla="*/ 2 w 36"/>
              <a:gd name="T25" fmla="*/ 10 h 36"/>
              <a:gd name="T26" fmla="*/ 6 w 36"/>
              <a:gd name="T27" fmla="*/ 4 h 36"/>
              <a:gd name="T28" fmla="*/ 12 w 36"/>
              <a:gd name="T29" fmla="*/ 0 h 36"/>
              <a:gd name="T30" fmla="*/ 18 w 36"/>
              <a:gd name="T31" fmla="*/ 0 h 36"/>
              <a:gd name="T32" fmla="*/ 18 w 36"/>
              <a:gd name="T33" fmla="*/ 0 h 36"/>
              <a:gd name="T34" fmla="*/ 26 w 36"/>
              <a:gd name="T35" fmla="*/ 0 h 36"/>
              <a:gd name="T36" fmla="*/ 32 w 36"/>
              <a:gd name="T37" fmla="*/ 4 h 36"/>
              <a:gd name="T38" fmla="*/ 36 w 36"/>
              <a:gd name="T39" fmla="*/ 10 h 36"/>
              <a:gd name="T40" fmla="*/ 36 w 36"/>
              <a:gd name="T41" fmla="*/ 18 h 36"/>
              <a:gd name="T42" fmla="*/ 36 w 36"/>
              <a:gd name="T43" fmla="*/ 18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6" h="36">
                <a:moveTo>
                  <a:pt x="36" y="18"/>
                </a:moveTo>
                <a:lnTo>
                  <a:pt x="36" y="18"/>
                </a:lnTo>
                <a:lnTo>
                  <a:pt x="36" y="24"/>
                </a:lnTo>
                <a:lnTo>
                  <a:pt x="32" y="30"/>
                </a:lnTo>
                <a:lnTo>
                  <a:pt x="26" y="34"/>
                </a:lnTo>
                <a:lnTo>
                  <a:pt x="18" y="36"/>
                </a:lnTo>
                <a:lnTo>
                  <a:pt x="18" y="36"/>
                </a:lnTo>
                <a:lnTo>
                  <a:pt x="12" y="34"/>
                </a:lnTo>
                <a:lnTo>
                  <a:pt x="6" y="30"/>
                </a:lnTo>
                <a:lnTo>
                  <a:pt x="2" y="24"/>
                </a:lnTo>
                <a:lnTo>
                  <a:pt x="0" y="18"/>
                </a:lnTo>
                <a:lnTo>
                  <a:pt x="0" y="18"/>
                </a:lnTo>
                <a:lnTo>
                  <a:pt x="2" y="10"/>
                </a:lnTo>
                <a:lnTo>
                  <a:pt x="6" y="4"/>
                </a:lnTo>
                <a:lnTo>
                  <a:pt x="12" y="0"/>
                </a:lnTo>
                <a:lnTo>
                  <a:pt x="18" y="0"/>
                </a:lnTo>
                <a:lnTo>
                  <a:pt x="18" y="0"/>
                </a:lnTo>
                <a:lnTo>
                  <a:pt x="26" y="0"/>
                </a:lnTo>
                <a:lnTo>
                  <a:pt x="32" y="4"/>
                </a:lnTo>
                <a:lnTo>
                  <a:pt x="36" y="10"/>
                </a:lnTo>
                <a:lnTo>
                  <a:pt x="36" y="18"/>
                </a:lnTo>
                <a:lnTo>
                  <a:pt x="36" y="18"/>
                </a:lnTo>
                <a:close/>
              </a:path>
            </a:pathLst>
          </a:custGeom>
          <a:solidFill>
            <a:srgbClr val="4E4E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5" name="Freeform 259"/>
          <p:cNvSpPr>
            <a:spLocks/>
          </p:cNvSpPr>
          <p:nvPr/>
        </p:nvSpPr>
        <p:spPr bwMode="auto">
          <a:xfrm>
            <a:off x="4573798" y="9767616"/>
            <a:ext cx="173761" cy="99820"/>
          </a:xfrm>
          <a:custGeom>
            <a:avLst/>
            <a:gdLst>
              <a:gd name="T0" fmla="*/ 46 w 94"/>
              <a:gd name="T1" fmla="*/ 12 h 54"/>
              <a:gd name="T2" fmla="*/ 46 w 94"/>
              <a:gd name="T3" fmla="*/ 12 h 54"/>
              <a:gd name="T4" fmla="*/ 54 w 94"/>
              <a:gd name="T5" fmla="*/ 14 h 54"/>
              <a:gd name="T6" fmla="*/ 64 w 94"/>
              <a:gd name="T7" fmla="*/ 16 h 54"/>
              <a:gd name="T8" fmla="*/ 70 w 94"/>
              <a:gd name="T9" fmla="*/ 20 h 54"/>
              <a:gd name="T10" fmla="*/ 78 w 94"/>
              <a:gd name="T11" fmla="*/ 24 h 54"/>
              <a:gd name="T12" fmla="*/ 84 w 94"/>
              <a:gd name="T13" fmla="*/ 30 h 54"/>
              <a:gd name="T14" fmla="*/ 88 w 94"/>
              <a:gd name="T15" fmla="*/ 38 h 54"/>
              <a:gd name="T16" fmla="*/ 90 w 94"/>
              <a:gd name="T17" fmla="*/ 46 h 54"/>
              <a:gd name="T18" fmla="*/ 92 w 94"/>
              <a:gd name="T19" fmla="*/ 54 h 54"/>
              <a:gd name="T20" fmla="*/ 92 w 94"/>
              <a:gd name="T21" fmla="*/ 54 h 54"/>
              <a:gd name="T22" fmla="*/ 94 w 94"/>
              <a:gd name="T23" fmla="*/ 48 h 54"/>
              <a:gd name="T24" fmla="*/ 94 w 94"/>
              <a:gd name="T25" fmla="*/ 48 h 54"/>
              <a:gd name="T26" fmla="*/ 92 w 94"/>
              <a:gd name="T27" fmla="*/ 38 h 54"/>
              <a:gd name="T28" fmla="*/ 90 w 94"/>
              <a:gd name="T29" fmla="*/ 30 h 54"/>
              <a:gd name="T30" fmla="*/ 86 w 94"/>
              <a:gd name="T31" fmla="*/ 22 h 54"/>
              <a:gd name="T32" fmla="*/ 80 w 94"/>
              <a:gd name="T33" fmla="*/ 14 h 54"/>
              <a:gd name="T34" fmla="*/ 72 w 94"/>
              <a:gd name="T35" fmla="*/ 8 h 54"/>
              <a:gd name="T36" fmla="*/ 64 w 94"/>
              <a:gd name="T37" fmla="*/ 4 h 54"/>
              <a:gd name="T38" fmla="*/ 56 w 94"/>
              <a:gd name="T39" fmla="*/ 2 h 54"/>
              <a:gd name="T40" fmla="*/ 46 w 94"/>
              <a:gd name="T41" fmla="*/ 0 h 54"/>
              <a:gd name="T42" fmla="*/ 46 w 94"/>
              <a:gd name="T43" fmla="*/ 0 h 54"/>
              <a:gd name="T44" fmla="*/ 36 w 94"/>
              <a:gd name="T45" fmla="*/ 2 h 54"/>
              <a:gd name="T46" fmla="*/ 28 w 94"/>
              <a:gd name="T47" fmla="*/ 4 h 54"/>
              <a:gd name="T48" fmla="*/ 20 w 94"/>
              <a:gd name="T49" fmla="*/ 8 h 54"/>
              <a:gd name="T50" fmla="*/ 12 w 94"/>
              <a:gd name="T51" fmla="*/ 14 h 54"/>
              <a:gd name="T52" fmla="*/ 8 w 94"/>
              <a:gd name="T53" fmla="*/ 22 h 54"/>
              <a:gd name="T54" fmla="*/ 2 w 94"/>
              <a:gd name="T55" fmla="*/ 30 h 54"/>
              <a:gd name="T56" fmla="*/ 0 w 94"/>
              <a:gd name="T57" fmla="*/ 38 h 54"/>
              <a:gd name="T58" fmla="*/ 0 w 94"/>
              <a:gd name="T59" fmla="*/ 48 h 54"/>
              <a:gd name="T60" fmla="*/ 0 w 94"/>
              <a:gd name="T61" fmla="*/ 48 h 54"/>
              <a:gd name="T62" fmla="*/ 0 w 94"/>
              <a:gd name="T63" fmla="*/ 54 h 54"/>
              <a:gd name="T64" fmla="*/ 0 w 94"/>
              <a:gd name="T65" fmla="*/ 54 h 54"/>
              <a:gd name="T66" fmla="*/ 2 w 94"/>
              <a:gd name="T67" fmla="*/ 46 h 54"/>
              <a:gd name="T68" fmla="*/ 4 w 94"/>
              <a:gd name="T69" fmla="*/ 38 h 54"/>
              <a:gd name="T70" fmla="*/ 10 w 94"/>
              <a:gd name="T71" fmla="*/ 30 h 54"/>
              <a:gd name="T72" fmla="*/ 16 w 94"/>
              <a:gd name="T73" fmla="*/ 24 h 54"/>
              <a:gd name="T74" fmla="*/ 22 w 94"/>
              <a:gd name="T75" fmla="*/ 20 h 54"/>
              <a:gd name="T76" fmla="*/ 30 w 94"/>
              <a:gd name="T77" fmla="*/ 16 h 54"/>
              <a:gd name="T78" fmla="*/ 38 w 94"/>
              <a:gd name="T79" fmla="*/ 14 h 54"/>
              <a:gd name="T80" fmla="*/ 46 w 94"/>
              <a:gd name="T81" fmla="*/ 12 h 54"/>
              <a:gd name="T82" fmla="*/ 46 w 94"/>
              <a:gd name="T83" fmla="*/ 12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94" h="54">
                <a:moveTo>
                  <a:pt x="46" y="12"/>
                </a:moveTo>
                <a:lnTo>
                  <a:pt x="46" y="12"/>
                </a:lnTo>
                <a:lnTo>
                  <a:pt x="54" y="14"/>
                </a:lnTo>
                <a:lnTo>
                  <a:pt x="64" y="16"/>
                </a:lnTo>
                <a:lnTo>
                  <a:pt x="70" y="20"/>
                </a:lnTo>
                <a:lnTo>
                  <a:pt x="78" y="24"/>
                </a:lnTo>
                <a:lnTo>
                  <a:pt x="84" y="30"/>
                </a:lnTo>
                <a:lnTo>
                  <a:pt x="88" y="38"/>
                </a:lnTo>
                <a:lnTo>
                  <a:pt x="90" y="46"/>
                </a:lnTo>
                <a:lnTo>
                  <a:pt x="92" y="54"/>
                </a:lnTo>
                <a:lnTo>
                  <a:pt x="92" y="54"/>
                </a:lnTo>
                <a:lnTo>
                  <a:pt x="94" y="48"/>
                </a:lnTo>
                <a:lnTo>
                  <a:pt x="94" y="48"/>
                </a:lnTo>
                <a:lnTo>
                  <a:pt x="92" y="38"/>
                </a:lnTo>
                <a:lnTo>
                  <a:pt x="90" y="30"/>
                </a:lnTo>
                <a:lnTo>
                  <a:pt x="86" y="22"/>
                </a:lnTo>
                <a:lnTo>
                  <a:pt x="80" y="14"/>
                </a:lnTo>
                <a:lnTo>
                  <a:pt x="72" y="8"/>
                </a:lnTo>
                <a:lnTo>
                  <a:pt x="64" y="4"/>
                </a:lnTo>
                <a:lnTo>
                  <a:pt x="56" y="2"/>
                </a:lnTo>
                <a:lnTo>
                  <a:pt x="46" y="0"/>
                </a:lnTo>
                <a:lnTo>
                  <a:pt x="46" y="0"/>
                </a:lnTo>
                <a:lnTo>
                  <a:pt x="36" y="2"/>
                </a:lnTo>
                <a:lnTo>
                  <a:pt x="28" y="4"/>
                </a:lnTo>
                <a:lnTo>
                  <a:pt x="20" y="8"/>
                </a:lnTo>
                <a:lnTo>
                  <a:pt x="12" y="14"/>
                </a:lnTo>
                <a:lnTo>
                  <a:pt x="8" y="22"/>
                </a:lnTo>
                <a:lnTo>
                  <a:pt x="2" y="30"/>
                </a:lnTo>
                <a:lnTo>
                  <a:pt x="0" y="38"/>
                </a:lnTo>
                <a:lnTo>
                  <a:pt x="0" y="48"/>
                </a:lnTo>
                <a:lnTo>
                  <a:pt x="0" y="48"/>
                </a:lnTo>
                <a:lnTo>
                  <a:pt x="0" y="54"/>
                </a:lnTo>
                <a:lnTo>
                  <a:pt x="0" y="54"/>
                </a:lnTo>
                <a:lnTo>
                  <a:pt x="2" y="46"/>
                </a:lnTo>
                <a:lnTo>
                  <a:pt x="4" y="38"/>
                </a:lnTo>
                <a:lnTo>
                  <a:pt x="10" y="30"/>
                </a:lnTo>
                <a:lnTo>
                  <a:pt x="16" y="24"/>
                </a:lnTo>
                <a:lnTo>
                  <a:pt x="22" y="20"/>
                </a:lnTo>
                <a:lnTo>
                  <a:pt x="30" y="16"/>
                </a:lnTo>
                <a:lnTo>
                  <a:pt x="38" y="14"/>
                </a:lnTo>
                <a:lnTo>
                  <a:pt x="46" y="12"/>
                </a:lnTo>
                <a:lnTo>
                  <a:pt x="46" y="12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6" name="Rectangle 260"/>
          <p:cNvSpPr>
            <a:spLocks noChangeArrowheads="1"/>
          </p:cNvSpPr>
          <p:nvPr/>
        </p:nvSpPr>
        <p:spPr bwMode="auto">
          <a:xfrm>
            <a:off x="4828894" y="8473652"/>
            <a:ext cx="687649" cy="125699"/>
          </a:xfrm>
          <a:prstGeom prst="rect">
            <a:avLst/>
          </a:prstGeom>
          <a:solidFill>
            <a:srgbClr val="4141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7" name="Rectangle 261"/>
          <p:cNvSpPr>
            <a:spLocks noChangeArrowheads="1"/>
          </p:cNvSpPr>
          <p:nvPr/>
        </p:nvSpPr>
        <p:spPr bwMode="auto">
          <a:xfrm>
            <a:off x="5154233" y="8599352"/>
            <a:ext cx="48061" cy="1001898"/>
          </a:xfrm>
          <a:prstGeom prst="rect">
            <a:avLst/>
          </a:prstGeom>
          <a:solidFill>
            <a:srgbClr val="4141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Rectangle 262"/>
          <p:cNvSpPr>
            <a:spLocks noChangeArrowheads="1"/>
          </p:cNvSpPr>
          <p:nvPr/>
        </p:nvSpPr>
        <p:spPr bwMode="auto">
          <a:xfrm>
            <a:off x="5128354" y="8699172"/>
            <a:ext cx="99820" cy="347522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9" name="Rectangle 263"/>
          <p:cNvSpPr>
            <a:spLocks noChangeArrowheads="1"/>
          </p:cNvSpPr>
          <p:nvPr/>
        </p:nvSpPr>
        <p:spPr bwMode="auto">
          <a:xfrm>
            <a:off x="5146839" y="9220454"/>
            <a:ext cx="62850" cy="347522"/>
          </a:xfrm>
          <a:prstGeom prst="rect">
            <a:avLst/>
          </a:prstGeom>
          <a:solidFill>
            <a:srgbClr val="36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0" name="Rectangle 264"/>
          <p:cNvSpPr>
            <a:spLocks noChangeArrowheads="1"/>
          </p:cNvSpPr>
          <p:nvPr/>
        </p:nvSpPr>
        <p:spPr bwMode="auto">
          <a:xfrm>
            <a:off x="5128354" y="9316577"/>
            <a:ext cx="99820" cy="351219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1" name="Freeform 265"/>
          <p:cNvSpPr>
            <a:spLocks/>
          </p:cNvSpPr>
          <p:nvPr/>
        </p:nvSpPr>
        <p:spPr bwMode="auto">
          <a:xfrm>
            <a:off x="4632951" y="8336862"/>
            <a:ext cx="1090626" cy="214428"/>
          </a:xfrm>
          <a:custGeom>
            <a:avLst/>
            <a:gdLst>
              <a:gd name="T0" fmla="*/ 588 w 590"/>
              <a:gd name="T1" fmla="*/ 4 h 116"/>
              <a:gd name="T2" fmla="*/ 588 w 590"/>
              <a:gd name="T3" fmla="*/ 4 h 116"/>
              <a:gd name="T4" fmla="*/ 590 w 590"/>
              <a:gd name="T5" fmla="*/ 12 h 116"/>
              <a:gd name="T6" fmla="*/ 590 w 590"/>
              <a:gd name="T7" fmla="*/ 24 h 116"/>
              <a:gd name="T8" fmla="*/ 588 w 590"/>
              <a:gd name="T9" fmla="*/ 46 h 116"/>
              <a:gd name="T10" fmla="*/ 588 w 590"/>
              <a:gd name="T11" fmla="*/ 46 h 116"/>
              <a:gd name="T12" fmla="*/ 588 w 590"/>
              <a:gd name="T13" fmla="*/ 52 h 116"/>
              <a:gd name="T14" fmla="*/ 582 w 590"/>
              <a:gd name="T15" fmla="*/ 60 h 116"/>
              <a:gd name="T16" fmla="*/ 576 w 590"/>
              <a:gd name="T17" fmla="*/ 66 h 116"/>
              <a:gd name="T18" fmla="*/ 566 w 590"/>
              <a:gd name="T19" fmla="*/ 72 h 116"/>
              <a:gd name="T20" fmla="*/ 554 w 590"/>
              <a:gd name="T21" fmla="*/ 78 h 116"/>
              <a:gd name="T22" fmla="*/ 538 w 590"/>
              <a:gd name="T23" fmla="*/ 84 h 116"/>
              <a:gd name="T24" fmla="*/ 502 w 590"/>
              <a:gd name="T25" fmla="*/ 94 h 116"/>
              <a:gd name="T26" fmla="*/ 460 w 590"/>
              <a:gd name="T27" fmla="*/ 104 h 116"/>
              <a:gd name="T28" fmla="*/ 410 w 590"/>
              <a:gd name="T29" fmla="*/ 110 h 116"/>
              <a:gd name="T30" fmla="*/ 354 w 590"/>
              <a:gd name="T31" fmla="*/ 114 h 116"/>
              <a:gd name="T32" fmla="*/ 294 w 590"/>
              <a:gd name="T33" fmla="*/ 116 h 116"/>
              <a:gd name="T34" fmla="*/ 294 w 590"/>
              <a:gd name="T35" fmla="*/ 116 h 116"/>
              <a:gd name="T36" fmla="*/ 236 w 590"/>
              <a:gd name="T37" fmla="*/ 114 h 116"/>
              <a:gd name="T38" fmla="*/ 180 w 590"/>
              <a:gd name="T39" fmla="*/ 110 h 116"/>
              <a:gd name="T40" fmla="*/ 130 w 590"/>
              <a:gd name="T41" fmla="*/ 104 h 116"/>
              <a:gd name="T42" fmla="*/ 88 w 590"/>
              <a:gd name="T43" fmla="*/ 94 h 116"/>
              <a:gd name="T44" fmla="*/ 52 w 590"/>
              <a:gd name="T45" fmla="*/ 84 h 116"/>
              <a:gd name="T46" fmla="*/ 36 w 590"/>
              <a:gd name="T47" fmla="*/ 78 h 116"/>
              <a:gd name="T48" fmla="*/ 24 w 590"/>
              <a:gd name="T49" fmla="*/ 72 h 116"/>
              <a:gd name="T50" fmla="*/ 14 w 590"/>
              <a:gd name="T51" fmla="*/ 66 h 116"/>
              <a:gd name="T52" fmla="*/ 6 w 590"/>
              <a:gd name="T53" fmla="*/ 60 h 116"/>
              <a:gd name="T54" fmla="*/ 2 w 590"/>
              <a:gd name="T55" fmla="*/ 52 h 116"/>
              <a:gd name="T56" fmla="*/ 0 w 590"/>
              <a:gd name="T57" fmla="*/ 46 h 116"/>
              <a:gd name="T58" fmla="*/ 0 w 590"/>
              <a:gd name="T59" fmla="*/ 46 h 116"/>
              <a:gd name="T60" fmla="*/ 0 w 590"/>
              <a:gd name="T61" fmla="*/ 22 h 116"/>
              <a:gd name="T62" fmla="*/ 0 w 590"/>
              <a:gd name="T63" fmla="*/ 8 h 116"/>
              <a:gd name="T64" fmla="*/ 0 w 590"/>
              <a:gd name="T65" fmla="*/ 0 h 116"/>
              <a:gd name="T66" fmla="*/ 588 w 590"/>
              <a:gd name="T67" fmla="*/ 4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90" h="116">
                <a:moveTo>
                  <a:pt x="588" y="4"/>
                </a:moveTo>
                <a:lnTo>
                  <a:pt x="588" y="4"/>
                </a:lnTo>
                <a:lnTo>
                  <a:pt x="590" y="12"/>
                </a:lnTo>
                <a:lnTo>
                  <a:pt x="590" y="24"/>
                </a:lnTo>
                <a:lnTo>
                  <a:pt x="588" y="46"/>
                </a:lnTo>
                <a:lnTo>
                  <a:pt x="588" y="46"/>
                </a:lnTo>
                <a:lnTo>
                  <a:pt x="588" y="52"/>
                </a:lnTo>
                <a:lnTo>
                  <a:pt x="582" y="60"/>
                </a:lnTo>
                <a:lnTo>
                  <a:pt x="576" y="66"/>
                </a:lnTo>
                <a:lnTo>
                  <a:pt x="566" y="72"/>
                </a:lnTo>
                <a:lnTo>
                  <a:pt x="554" y="78"/>
                </a:lnTo>
                <a:lnTo>
                  <a:pt x="538" y="84"/>
                </a:lnTo>
                <a:lnTo>
                  <a:pt x="502" y="94"/>
                </a:lnTo>
                <a:lnTo>
                  <a:pt x="460" y="104"/>
                </a:lnTo>
                <a:lnTo>
                  <a:pt x="410" y="110"/>
                </a:lnTo>
                <a:lnTo>
                  <a:pt x="354" y="114"/>
                </a:lnTo>
                <a:lnTo>
                  <a:pt x="294" y="116"/>
                </a:lnTo>
                <a:lnTo>
                  <a:pt x="294" y="116"/>
                </a:lnTo>
                <a:lnTo>
                  <a:pt x="236" y="114"/>
                </a:lnTo>
                <a:lnTo>
                  <a:pt x="180" y="110"/>
                </a:lnTo>
                <a:lnTo>
                  <a:pt x="130" y="104"/>
                </a:lnTo>
                <a:lnTo>
                  <a:pt x="88" y="94"/>
                </a:lnTo>
                <a:lnTo>
                  <a:pt x="52" y="84"/>
                </a:lnTo>
                <a:lnTo>
                  <a:pt x="36" y="78"/>
                </a:lnTo>
                <a:lnTo>
                  <a:pt x="24" y="72"/>
                </a:lnTo>
                <a:lnTo>
                  <a:pt x="14" y="66"/>
                </a:lnTo>
                <a:lnTo>
                  <a:pt x="6" y="60"/>
                </a:lnTo>
                <a:lnTo>
                  <a:pt x="2" y="52"/>
                </a:lnTo>
                <a:lnTo>
                  <a:pt x="0" y="46"/>
                </a:lnTo>
                <a:lnTo>
                  <a:pt x="0" y="46"/>
                </a:lnTo>
                <a:lnTo>
                  <a:pt x="0" y="22"/>
                </a:lnTo>
                <a:lnTo>
                  <a:pt x="0" y="8"/>
                </a:lnTo>
                <a:lnTo>
                  <a:pt x="0" y="0"/>
                </a:lnTo>
                <a:lnTo>
                  <a:pt x="588" y="4"/>
                </a:lnTo>
                <a:close/>
              </a:path>
            </a:pathLst>
          </a:custGeom>
          <a:solidFill>
            <a:srgbClr val="6E6F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2" name="Freeform 266"/>
          <p:cNvSpPr>
            <a:spLocks/>
          </p:cNvSpPr>
          <p:nvPr/>
        </p:nvSpPr>
        <p:spPr bwMode="auto">
          <a:xfrm>
            <a:off x="4632951" y="8214860"/>
            <a:ext cx="1086929" cy="258793"/>
          </a:xfrm>
          <a:custGeom>
            <a:avLst/>
            <a:gdLst>
              <a:gd name="T0" fmla="*/ 0 w 588"/>
              <a:gd name="T1" fmla="*/ 70 h 140"/>
              <a:gd name="T2" fmla="*/ 0 w 588"/>
              <a:gd name="T3" fmla="*/ 70 h 140"/>
              <a:gd name="T4" fmla="*/ 2 w 588"/>
              <a:gd name="T5" fmla="*/ 78 h 140"/>
              <a:gd name="T6" fmla="*/ 6 w 588"/>
              <a:gd name="T7" fmla="*/ 84 h 140"/>
              <a:gd name="T8" fmla="*/ 14 w 588"/>
              <a:gd name="T9" fmla="*/ 90 h 140"/>
              <a:gd name="T10" fmla="*/ 24 w 588"/>
              <a:gd name="T11" fmla="*/ 98 h 140"/>
              <a:gd name="T12" fmla="*/ 36 w 588"/>
              <a:gd name="T13" fmla="*/ 104 h 140"/>
              <a:gd name="T14" fmla="*/ 52 w 588"/>
              <a:gd name="T15" fmla="*/ 110 h 140"/>
              <a:gd name="T16" fmla="*/ 88 w 588"/>
              <a:gd name="T17" fmla="*/ 120 h 140"/>
              <a:gd name="T18" fmla="*/ 130 w 588"/>
              <a:gd name="T19" fmla="*/ 128 h 140"/>
              <a:gd name="T20" fmla="*/ 180 w 588"/>
              <a:gd name="T21" fmla="*/ 134 h 140"/>
              <a:gd name="T22" fmla="*/ 236 w 588"/>
              <a:gd name="T23" fmla="*/ 138 h 140"/>
              <a:gd name="T24" fmla="*/ 294 w 588"/>
              <a:gd name="T25" fmla="*/ 140 h 140"/>
              <a:gd name="T26" fmla="*/ 294 w 588"/>
              <a:gd name="T27" fmla="*/ 140 h 140"/>
              <a:gd name="T28" fmla="*/ 354 w 588"/>
              <a:gd name="T29" fmla="*/ 138 h 140"/>
              <a:gd name="T30" fmla="*/ 410 w 588"/>
              <a:gd name="T31" fmla="*/ 134 h 140"/>
              <a:gd name="T32" fmla="*/ 460 w 588"/>
              <a:gd name="T33" fmla="*/ 128 h 140"/>
              <a:gd name="T34" fmla="*/ 502 w 588"/>
              <a:gd name="T35" fmla="*/ 120 h 140"/>
              <a:gd name="T36" fmla="*/ 538 w 588"/>
              <a:gd name="T37" fmla="*/ 110 h 140"/>
              <a:gd name="T38" fmla="*/ 554 w 588"/>
              <a:gd name="T39" fmla="*/ 104 h 140"/>
              <a:gd name="T40" fmla="*/ 566 w 588"/>
              <a:gd name="T41" fmla="*/ 98 h 140"/>
              <a:gd name="T42" fmla="*/ 576 w 588"/>
              <a:gd name="T43" fmla="*/ 90 h 140"/>
              <a:gd name="T44" fmla="*/ 582 w 588"/>
              <a:gd name="T45" fmla="*/ 84 h 140"/>
              <a:gd name="T46" fmla="*/ 588 w 588"/>
              <a:gd name="T47" fmla="*/ 78 h 140"/>
              <a:gd name="T48" fmla="*/ 588 w 588"/>
              <a:gd name="T49" fmla="*/ 70 h 140"/>
              <a:gd name="T50" fmla="*/ 588 w 588"/>
              <a:gd name="T51" fmla="*/ 70 h 140"/>
              <a:gd name="T52" fmla="*/ 588 w 588"/>
              <a:gd name="T53" fmla="*/ 64 h 140"/>
              <a:gd name="T54" fmla="*/ 582 w 588"/>
              <a:gd name="T55" fmla="*/ 56 h 140"/>
              <a:gd name="T56" fmla="*/ 576 w 588"/>
              <a:gd name="T57" fmla="*/ 50 h 140"/>
              <a:gd name="T58" fmla="*/ 566 w 588"/>
              <a:gd name="T59" fmla="*/ 44 h 140"/>
              <a:gd name="T60" fmla="*/ 554 w 588"/>
              <a:gd name="T61" fmla="*/ 36 h 140"/>
              <a:gd name="T62" fmla="*/ 538 w 588"/>
              <a:gd name="T63" fmla="*/ 32 h 140"/>
              <a:gd name="T64" fmla="*/ 502 w 588"/>
              <a:gd name="T65" fmla="*/ 20 h 140"/>
              <a:gd name="T66" fmla="*/ 460 w 588"/>
              <a:gd name="T67" fmla="*/ 12 h 140"/>
              <a:gd name="T68" fmla="*/ 410 w 588"/>
              <a:gd name="T69" fmla="*/ 6 h 140"/>
              <a:gd name="T70" fmla="*/ 354 w 588"/>
              <a:gd name="T71" fmla="*/ 2 h 140"/>
              <a:gd name="T72" fmla="*/ 294 w 588"/>
              <a:gd name="T73" fmla="*/ 0 h 140"/>
              <a:gd name="T74" fmla="*/ 294 w 588"/>
              <a:gd name="T75" fmla="*/ 0 h 140"/>
              <a:gd name="T76" fmla="*/ 236 w 588"/>
              <a:gd name="T77" fmla="*/ 2 h 140"/>
              <a:gd name="T78" fmla="*/ 180 w 588"/>
              <a:gd name="T79" fmla="*/ 6 h 140"/>
              <a:gd name="T80" fmla="*/ 130 w 588"/>
              <a:gd name="T81" fmla="*/ 12 h 140"/>
              <a:gd name="T82" fmla="*/ 88 w 588"/>
              <a:gd name="T83" fmla="*/ 20 h 140"/>
              <a:gd name="T84" fmla="*/ 52 w 588"/>
              <a:gd name="T85" fmla="*/ 32 h 140"/>
              <a:gd name="T86" fmla="*/ 36 w 588"/>
              <a:gd name="T87" fmla="*/ 36 h 140"/>
              <a:gd name="T88" fmla="*/ 24 w 588"/>
              <a:gd name="T89" fmla="*/ 44 h 140"/>
              <a:gd name="T90" fmla="*/ 14 w 588"/>
              <a:gd name="T91" fmla="*/ 50 h 140"/>
              <a:gd name="T92" fmla="*/ 6 w 588"/>
              <a:gd name="T93" fmla="*/ 56 h 140"/>
              <a:gd name="T94" fmla="*/ 2 w 588"/>
              <a:gd name="T95" fmla="*/ 64 h 140"/>
              <a:gd name="T96" fmla="*/ 0 w 588"/>
              <a:gd name="T97" fmla="*/ 70 h 140"/>
              <a:gd name="T98" fmla="*/ 0 w 588"/>
              <a:gd name="T99" fmla="*/ 7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88" h="140">
                <a:moveTo>
                  <a:pt x="0" y="70"/>
                </a:moveTo>
                <a:lnTo>
                  <a:pt x="0" y="70"/>
                </a:lnTo>
                <a:lnTo>
                  <a:pt x="2" y="78"/>
                </a:lnTo>
                <a:lnTo>
                  <a:pt x="6" y="84"/>
                </a:lnTo>
                <a:lnTo>
                  <a:pt x="14" y="90"/>
                </a:lnTo>
                <a:lnTo>
                  <a:pt x="24" y="98"/>
                </a:lnTo>
                <a:lnTo>
                  <a:pt x="36" y="104"/>
                </a:lnTo>
                <a:lnTo>
                  <a:pt x="52" y="110"/>
                </a:lnTo>
                <a:lnTo>
                  <a:pt x="88" y="120"/>
                </a:lnTo>
                <a:lnTo>
                  <a:pt x="130" y="128"/>
                </a:lnTo>
                <a:lnTo>
                  <a:pt x="180" y="134"/>
                </a:lnTo>
                <a:lnTo>
                  <a:pt x="236" y="138"/>
                </a:lnTo>
                <a:lnTo>
                  <a:pt x="294" y="140"/>
                </a:lnTo>
                <a:lnTo>
                  <a:pt x="294" y="140"/>
                </a:lnTo>
                <a:lnTo>
                  <a:pt x="354" y="138"/>
                </a:lnTo>
                <a:lnTo>
                  <a:pt x="410" y="134"/>
                </a:lnTo>
                <a:lnTo>
                  <a:pt x="460" y="128"/>
                </a:lnTo>
                <a:lnTo>
                  <a:pt x="502" y="120"/>
                </a:lnTo>
                <a:lnTo>
                  <a:pt x="538" y="110"/>
                </a:lnTo>
                <a:lnTo>
                  <a:pt x="554" y="104"/>
                </a:lnTo>
                <a:lnTo>
                  <a:pt x="566" y="98"/>
                </a:lnTo>
                <a:lnTo>
                  <a:pt x="576" y="90"/>
                </a:lnTo>
                <a:lnTo>
                  <a:pt x="582" y="84"/>
                </a:lnTo>
                <a:lnTo>
                  <a:pt x="588" y="78"/>
                </a:lnTo>
                <a:lnTo>
                  <a:pt x="588" y="70"/>
                </a:lnTo>
                <a:lnTo>
                  <a:pt x="588" y="70"/>
                </a:lnTo>
                <a:lnTo>
                  <a:pt x="588" y="64"/>
                </a:lnTo>
                <a:lnTo>
                  <a:pt x="582" y="56"/>
                </a:lnTo>
                <a:lnTo>
                  <a:pt x="576" y="50"/>
                </a:lnTo>
                <a:lnTo>
                  <a:pt x="566" y="44"/>
                </a:lnTo>
                <a:lnTo>
                  <a:pt x="554" y="36"/>
                </a:lnTo>
                <a:lnTo>
                  <a:pt x="538" y="32"/>
                </a:lnTo>
                <a:lnTo>
                  <a:pt x="502" y="20"/>
                </a:lnTo>
                <a:lnTo>
                  <a:pt x="460" y="12"/>
                </a:lnTo>
                <a:lnTo>
                  <a:pt x="410" y="6"/>
                </a:lnTo>
                <a:lnTo>
                  <a:pt x="354" y="2"/>
                </a:lnTo>
                <a:lnTo>
                  <a:pt x="294" y="0"/>
                </a:lnTo>
                <a:lnTo>
                  <a:pt x="294" y="0"/>
                </a:lnTo>
                <a:lnTo>
                  <a:pt x="236" y="2"/>
                </a:lnTo>
                <a:lnTo>
                  <a:pt x="180" y="6"/>
                </a:lnTo>
                <a:lnTo>
                  <a:pt x="130" y="12"/>
                </a:lnTo>
                <a:lnTo>
                  <a:pt x="88" y="20"/>
                </a:lnTo>
                <a:lnTo>
                  <a:pt x="52" y="32"/>
                </a:lnTo>
                <a:lnTo>
                  <a:pt x="36" y="36"/>
                </a:lnTo>
                <a:lnTo>
                  <a:pt x="24" y="44"/>
                </a:lnTo>
                <a:lnTo>
                  <a:pt x="14" y="50"/>
                </a:lnTo>
                <a:lnTo>
                  <a:pt x="6" y="56"/>
                </a:lnTo>
                <a:lnTo>
                  <a:pt x="2" y="64"/>
                </a:lnTo>
                <a:lnTo>
                  <a:pt x="0" y="70"/>
                </a:lnTo>
                <a:lnTo>
                  <a:pt x="0" y="70"/>
                </a:lnTo>
                <a:close/>
              </a:path>
            </a:pathLst>
          </a:custGeom>
          <a:solidFill>
            <a:srgbClr val="A6A8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3" name="Freeform 267"/>
          <p:cNvSpPr>
            <a:spLocks/>
          </p:cNvSpPr>
          <p:nvPr/>
        </p:nvSpPr>
        <p:spPr bwMode="auto">
          <a:xfrm>
            <a:off x="4873258" y="7076171"/>
            <a:ext cx="561950" cy="1075839"/>
          </a:xfrm>
          <a:custGeom>
            <a:avLst/>
            <a:gdLst>
              <a:gd name="T0" fmla="*/ 0 w 304"/>
              <a:gd name="T1" fmla="*/ 548 h 582"/>
              <a:gd name="T2" fmla="*/ 0 w 304"/>
              <a:gd name="T3" fmla="*/ 548 h 582"/>
              <a:gd name="T4" fmla="*/ 6 w 304"/>
              <a:gd name="T5" fmla="*/ 536 h 582"/>
              <a:gd name="T6" fmla="*/ 12 w 304"/>
              <a:gd name="T7" fmla="*/ 522 h 582"/>
              <a:gd name="T8" fmla="*/ 22 w 304"/>
              <a:gd name="T9" fmla="*/ 494 h 582"/>
              <a:gd name="T10" fmla="*/ 28 w 304"/>
              <a:gd name="T11" fmla="*/ 464 h 582"/>
              <a:gd name="T12" fmla="*/ 30 w 304"/>
              <a:gd name="T13" fmla="*/ 436 h 582"/>
              <a:gd name="T14" fmla="*/ 32 w 304"/>
              <a:gd name="T15" fmla="*/ 410 h 582"/>
              <a:gd name="T16" fmla="*/ 32 w 304"/>
              <a:gd name="T17" fmla="*/ 390 h 582"/>
              <a:gd name="T18" fmla="*/ 30 w 304"/>
              <a:gd name="T19" fmla="*/ 372 h 582"/>
              <a:gd name="T20" fmla="*/ 30 w 304"/>
              <a:gd name="T21" fmla="*/ 372 h 582"/>
              <a:gd name="T22" fmla="*/ 22 w 304"/>
              <a:gd name="T23" fmla="*/ 328 h 582"/>
              <a:gd name="T24" fmla="*/ 14 w 304"/>
              <a:gd name="T25" fmla="*/ 286 h 582"/>
              <a:gd name="T26" fmla="*/ 10 w 304"/>
              <a:gd name="T27" fmla="*/ 246 h 582"/>
              <a:gd name="T28" fmla="*/ 8 w 304"/>
              <a:gd name="T29" fmla="*/ 210 h 582"/>
              <a:gd name="T30" fmla="*/ 8 w 304"/>
              <a:gd name="T31" fmla="*/ 176 h 582"/>
              <a:gd name="T32" fmla="*/ 8 w 304"/>
              <a:gd name="T33" fmla="*/ 146 h 582"/>
              <a:gd name="T34" fmla="*/ 12 w 304"/>
              <a:gd name="T35" fmla="*/ 118 h 582"/>
              <a:gd name="T36" fmla="*/ 16 w 304"/>
              <a:gd name="T37" fmla="*/ 94 h 582"/>
              <a:gd name="T38" fmla="*/ 24 w 304"/>
              <a:gd name="T39" fmla="*/ 52 h 582"/>
              <a:gd name="T40" fmla="*/ 34 w 304"/>
              <a:gd name="T41" fmla="*/ 24 h 582"/>
              <a:gd name="T42" fmla="*/ 42 w 304"/>
              <a:gd name="T43" fmla="*/ 6 h 582"/>
              <a:gd name="T44" fmla="*/ 44 w 304"/>
              <a:gd name="T45" fmla="*/ 0 h 582"/>
              <a:gd name="T46" fmla="*/ 232 w 304"/>
              <a:gd name="T47" fmla="*/ 0 h 582"/>
              <a:gd name="T48" fmla="*/ 232 w 304"/>
              <a:gd name="T49" fmla="*/ 0 h 582"/>
              <a:gd name="T50" fmla="*/ 238 w 304"/>
              <a:gd name="T51" fmla="*/ 4 h 582"/>
              <a:gd name="T52" fmla="*/ 252 w 304"/>
              <a:gd name="T53" fmla="*/ 16 h 582"/>
              <a:gd name="T54" fmla="*/ 270 w 304"/>
              <a:gd name="T55" fmla="*/ 36 h 582"/>
              <a:gd name="T56" fmla="*/ 280 w 304"/>
              <a:gd name="T57" fmla="*/ 46 h 582"/>
              <a:gd name="T58" fmla="*/ 288 w 304"/>
              <a:gd name="T59" fmla="*/ 60 h 582"/>
              <a:gd name="T60" fmla="*/ 296 w 304"/>
              <a:gd name="T61" fmla="*/ 72 h 582"/>
              <a:gd name="T62" fmla="*/ 302 w 304"/>
              <a:gd name="T63" fmla="*/ 88 h 582"/>
              <a:gd name="T64" fmla="*/ 304 w 304"/>
              <a:gd name="T65" fmla="*/ 102 h 582"/>
              <a:gd name="T66" fmla="*/ 304 w 304"/>
              <a:gd name="T67" fmla="*/ 118 h 582"/>
              <a:gd name="T68" fmla="*/ 302 w 304"/>
              <a:gd name="T69" fmla="*/ 132 h 582"/>
              <a:gd name="T70" fmla="*/ 294 w 304"/>
              <a:gd name="T71" fmla="*/ 148 h 582"/>
              <a:gd name="T72" fmla="*/ 282 w 304"/>
              <a:gd name="T73" fmla="*/ 164 h 582"/>
              <a:gd name="T74" fmla="*/ 264 w 304"/>
              <a:gd name="T75" fmla="*/ 180 h 582"/>
              <a:gd name="T76" fmla="*/ 264 w 304"/>
              <a:gd name="T77" fmla="*/ 180 h 582"/>
              <a:gd name="T78" fmla="*/ 264 w 304"/>
              <a:gd name="T79" fmla="*/ 230 h 582"/>
              <a:gd name="T80" fmla="*/ 260 w 304"/>
              <a:gd name="T81" fmla="*/ 350 h 582"/>
              <a:gd name="T82" fmla="*/ 260 w 304"/>
              <a:gd name="T83" fmla="*/ 418 h 582"/>
              <a:gd name="T84" fmla="*/ 262 w 304"/>
              <a:gd name="T85" fmla="*/ 484 h 582"/>
              <a:gd name="T86" fmla="*/ 264 w 304"/>
              <a:gd name="T87" fmla="*/ 542 h 582"/>
              <a:gd name="T88" fmla="*/ 268 w 304"/>
              <a:gd name="T89" fmla="*/ 582 h 582"/>
              <a:gd name="T90" fmla="*/ 0 w 304"/>
              <a:gd name="T91" fmla="*/ 548 h 5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04" h="582">
                <a:moveTo>
                  <a:pt x="0" y="548"/>
                </a:moveTo>
                <a:lnTo>
                  <a:pt x="0" y="548"/>
                </a:lnTo>
                <a:lnTo>
                  <a:pt x="6" y="536"/>
                </a:lnTo>
                <a:lnTo>
                  <a:pt x="12" y="522"/>
                </a:lnTo>
                <a:lnTo>
                  <a:pt x="22" y="494"/>
                </a:lnTo>
                <a:lnTo>
                  <a:pt x="28" y="464"/>
                </a:lnTo>
                <a:lnTo>
                  <a:pt x="30" y="436"/>
                </a:lnTo>
                <a:lnTo>
                  <a:pt x="32" y="410"/>
                </a:lnTo>
                <a:lnTo>
                  <a:pt x="32" y="390"/>
                </a:lnTo>
                <a:lnTo>
                  <a:pt x="30" y="372"/>
                </a:lnTo>
                <a:lnTo>
                  <a:pt x="30" y="372"/>
                </a:lnTo>
                <a:lnTo>
                  <a:pt x="22" y="328"/>
                </a:lnTo>
                <a:lnTo>
                  <a:pt x="14" y="286"/>
                </a:lnTo>
                <a:lnTo>
                  <a:pt x="10" y="246"/>
                </a:lnTo>
                <a:lnTo>
                  <a:pt x="8" y="210"/>
                </a:lnTo>
                <a:lnTo>
                  <a:pt x="8" y="176"/>
                </a:lnTo>
                <a:lnTo>
                  <a:pt x="8" y="146"/>
                </a:lnTo>
                <a:lnTo>
                  <a:pt x="12" y="118"/>
                </a:lnTo>
                <a:lnTo>
                  <a:pt x="16" y="94"/>
                </a:lnTo>
                <a:lnTo>
                  <a:pt x="24" y="52"/>
                </a:lnTo>
                <a:lnTo>
                  <a:pt x="34" y="24"/>
                </a:lnTo>
                <a:lnTo>
                  <a:pt x="42" y="6"/>
                </a:lnTo>
                <a:lnTo>
                  <a:pt x="44" y="0"/>
                </a:lnTo>
                <a:lnTo>
                  <a:pt x="232" y="0"/>
                </a:lnTo>
                <a:lnTo>
                  <a:pt x="232" y="0"/>
                </a:lnTo>
                <a:lnTo>
                  <a:pt x="238" y="4"/>
                </a:lnTo>
                <a:lnTo>
                  <a:pt x="252" y="16"/>
                </a:lnTo>
                <a:lnTo>
                  <a:pt x="270" y="36"/>
                </a:lnTo>
                <a:lnTo>
                  <a:pt x="280" y="46"/>
                </a:lnTo>
                <a:lnTo>
                  <a:pt x="288" y="60"/>
                </a:lnTo>
                <a:lnTo>
                  <a:pt x="296" y="72"/>
                </a:lnTo>
                <a:lnTo>
                  <a:pt x="302" y="88"/>
                </a:lnTo>
                <a:lnTo>
                  <a:pt x="304" y="102"/>
                </a:lnTo>
                <a:lnTo>
                  <a:pt x="304" y="118"/>
                </a:lnTo>
                <a:lnTo>
                  <a:pt x="302" y="132"/>
                </a:lnTo>
                <a:lnTo>
                  <a:pt x="294" y="148"/>
                </a:lnTo>
                <a:lnTo>
                  <a:pt x="282" y="164"/>
                </a:lnTo>
                <a:lnTo>
                  <a:pt x="264" y="180"/>
                </a:lnTo>
                <a:lnTo>
                  <a:pt x="264" y="180"/>
                </a:lnTo>
                <a:lnTo>
                  <a:pt x="264" y="230"/>
                </a:lnTo>
                <a:lnTo>
                  <a:pt x="260" y="350"/>
                </a:lnTo>
                <a:lnTo>
                  <a:pt x="260" y="418"/>
                </a:lnTo>
                <a:lnTo>
                  <a:pt x="262" y="484"/>
                </a:lnTo>
                <a:lnTo>
                  <a:pt x="264" y="542"/>
                </a:lnTo>
                <a:lnTo>
                  <a:pt x="268" y="582"/>
                </a:lnTo>
                <a:lnTo>
                  <a:pt x="0" y="548"/>
                </a:lnTo>
                <a:close/>
              </a:path>
            </a:pathLst>
          </a:custGeom>
          <a:solidFill>
            <a:srgbClr val="FBBE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4" name="Freeform 268"/>
          <p:cNvSpPr>
            <a:spLocks/>
          </p:cNvSpPr>
          <p:nvPr/>
        </p:nvSpPr>
        <p:spPr bwMode="auto">
          <a:xfrm>
            <a:off x="4873258" y="7076171"/>
            <a:ext cx="561950" cy="1075839"/>
          </a:xfrm>
          <a:custGeom>
            <a:avLst/>
            <a:gdLst>
              <a:gd name="T0" fmla="*/ 0 w 304"/>
              <a:gd name="T1" fmla="*/ 548 h 582"/>
              <a:gd name="T2" fmla="*/ 0 w 304"/>
              <a:gd name="T3" fmla="*/ 548 h 582"/>
              <a:gd name="T4" fmla="*/ 6 w 304"/>
              <a:gd name="T5" fmla="*/ 536 h 582"/>
              <a:gd name="T6" fmla="*/ 12 w 304"/>
              <a:gd name="T7" fmla="*/ 522 h 582"/>
              <a:gd name="T8" fmla="*/ 22 w 304"/>
              <a:gd name="T9" fmla="*/ 494 h 582"/>
              <a:gd name="T10" fmla="*/ 28 w 304"/>
              <a:gd name="T11" fmla="*/ 464 h 582"/>
              <a:gd name="T12" fmla="*/ 30 w 304"/>
              <a:gd name="T13" fmla="*/ 436 h 582"/>
              <a:gd name="T14" fmla="*/ 32 w 304"/>
              <a:gd name="T15" fmla="*/ 410 h 582"/>
              <a:gd name="T16" fmla="*/ 32 w 304"/>
              <a:gd name="T17" fmla="*/ 390 h 582"/>
              <a:gd name="T18" fmla="*/ 30 w 304"/>
              <a:gd name="T19" fmla="*/ 372 h 582"/>
              <a:gd name="T20" fmla="*/ 30 w 304"/>
              <a:gd name="T21" fmla="*/ 372 h 582"/>
              <a:gd name="T22" fmla="*/ 22 w 304"/>
              <a:gd name="T23" fmla="*/ 328 h 582"/>
              <a:gd name="T24" fmla="*/ 14 w 304"/>
              <a:gd name="T25" fmla="*/ 286 h 582"/>
              <a:gd name="T26" fmla="*/ 10 w 304"/>
              <a:gd name="T27" fmla="*/ 246 h 582"/>
              <a:gd name="T28" fmla="*/ 8 w 304"/>
              <a:gd name="T29" fmla="*/ 210 h 582"/>
              <a:gd name="T30" fmla="*/ 8 w 304"/>
              <a:gd name="T31" fmla="*/ 176 h 582"/>
              <a:gd name="T32" fmla="*/ 8 w 304"/>
              <a:gd name="T33" fmla="*/ 146 h 582"/>
              <a:gd name="T34" fmla="*/ 12 w 304"/>
              <a:gd name="T35" fmla="*/ 118 h 582"/>
              <a:gd name="T36" fmla="*/ 16 w 304"/>
              <a:gd name="T37" fmla="*/ 94 h 582"/>
              <a:gd name="T38" fmla="*/ 24 w 304"/>
              <a:gd name="T39" fmla="*/ 52 h 582"/>
              <a:gd name="T40" fmla="*/ 34 w 304"/>
              <a:gd name="T41" fmla="*/ 24 h 582"/>
              <a:gd name="T42" fmla="*/ 42 w 304"/>
              <a:gd name="T43" fmla="*/ 6 h 582"/>
              <a:gd name="T44" fmla="*/ 44 w 304"/>
              <a:gd name="T45" fmla="*/ 0 h 582"/>
              <a:gd name="T46" fmla="*/ 232 w 304"/>
              <a:gd name="T47" fmla="*/ 0 h 582"/>
              <a:gd name="T48" fmla="*/ 232 w 304"/>
              <a:gd name="T49" fmla="*/ 0 h 582"/>
              <a:gd name="T50" fmla="*/ 238 w 304"/>
              <a:gd name="T51" fmla="*/ 4 h 582"/>
              <a:gd name="T52" fmla="*/ 252 w 304"/>
              <a:gd name="T53" fmla="*/ 16 h 582"/>
              <a:gd name="T54" fmla="*/ 270 w 304"/>
              <a:gd name="T55" fmla="*/ 36 h 582"/>
              <a:gd name="T56" fmla="*/ 280 w 304"/>
              <a:gd name="T57" fmla="*/ 46 h 582"/>
              <a:gd name="T58" fmla="*/ 288 w 304"/>
              <a:gd name="T59" fmla="*/ 60 h 582"/>
              <a:gd name="T60" fmla="*/ 296 w 304"/>
              <a:gd name="T61" fmla="*/ 72 h 582"/>
              <a:gd name="T62" fmla="*/ 302 w 304"/>
              <a:gd name="T63" fmla="*/ 88 h 582"/>
              <a:gd name="T64" fmla="*/ 304 w 304"/>
              <a:gd name="T65" fmla="*/ 102 h 582"/>
              <a:gd name="T66" fmla="*/ 304 w 304"/>
              <a:gd name="T67" fmla="*/ 118 h 582"/>
              <a:gd name="T68" fmla="*/ 302 w 304"/>
              <a:gd name="T69" fmla="*/ 132 h 582"/>
              <a:gd name="T70" fmla="*/ 294 w 304"/>
              <a:gd name="T71" fmla="*/ 148 h 582"/>
              <a:gd name="T72" fmla="*/ 282 w 304"/>
              <a:gd name="T73" fmla="*/ 164 h 582"/>
              <a:gd name="T74" fmla="*/ 264 w 304"/>
              <a:gd name="T75" fmla="*/ 180 h 582"/>
              <a:gd name="T76" fmla="*/ 264 w 304"/>
              <a:gd name="T77" fmla="*/ 180 h 582"/>
              <a:gd name="T78" fmla="*/ 264 w 304"/>
              <a:gd name="T79" fmla="*/ 230 h 582"/>
              <a:gd name="T80" fmla="*/ 260 w 304"/>
              <a:gd name="T81" fmla="*/ 350 h 582"/>
              <a:gd name="T82" fmla="*/ 260 w 304"/>
              <a:gd name="T83" fmla="*/ 418 h 582"/>
              <a:gd name="T84" fmla="*/ 262 w 304"/>
              <a:gd name="T85" fmla="*/ 484 h 582"/>
              <a:gd name="T86" fmla="*/ 264 w 304"/>
              <a:gd name="T87" fmla="*/ 542 h 582"/>
              <a:gd name="T88" fmla="*/ 268 w 304"/>
              <a:gd name="T89" fmla="*/ 582 h 5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04" h="582">
                <a:moveTo>
                  <a:pt x="0" y="548"/>
                </a:moveTo>
                <a:lnTo>
                  <a:pt x="0" y="548"/>
                </a:lnTo>
                <a:lnTo>
                  <a:pt x="6" y="536"/>
                </a:lnTo>
                <a:lnTo>
                  <a:pt x="12" y="522"/>
                </a:lnTo>
                <a:lnTo>
                  <a:pt x="22" y="494"/>
                </a:lnTo>
                <a:lnTo>
                  <a:pt x="28" y="464"/>
                </a:lnTo>
                <a:lnTo>
                  <a:pt x="30" y="436"/>
                </a:lnTo>
                <a:lnTo>
                  <a:pt x="32" y="410"/>
                </a:lnTo>
                <a:lnTo>
                  <a:pt x="32" y="390"/>
                </a:lnTo>
                <a:lnTo>
                  <a:pt x="30" y="372"/>
                </a:lnTo>
                <a:lnTo>
                  <a:pt x="30" y="372"/>
                </a:lnTo>
                <a:lnTo>
                  <a:pt x="22" y="328"/>
                </a:lnTo>
                <a:lnTo>
                  <a:pt x="14" y="286"/>
                </a:lnTo>
                <a:lnTo>
                  <a:pt x="10" y="246"/>
                </a:lnTo>
                <a:lnTo>
                  <a:pt x="8" y="210"/>
                </a:lnTo>
                <a:lnTo>
                  <a:pt x="8" y="176"/>
                </a:lnTo>
                <a:lnTo>
                  <a:pt x="8" y="146"/>
                </a:lnTo>
                <a:lnTo>
                  <a:pt x="12" y="118"/>
                </a:lnTo>
                <a:lnTo>
                  <a:pt x="16" y="94"/>
                </a:lnTo>
                <a:lnTo>
                  <a:pt x="24" y="52"/>
                </a:lnTo>
                <a:lnTo>
                  <a:pt x="34" y="24"/>
                </a:lnTo>
                <a:lnTo>
                  <a:pt x="42" y="6"/>
                </a:lnTo>
                <a:lnTo>
                  <a:pt x="44" y="0"/>
                </a:lnTo>
                <a:lnTo>
                  <a:pt x="232" y="0"/>
                </a:lnTo>
                <a:lnTo>
                  <a:pt x="232" y="0"/>
                </a:lnTo>
                <a:lnTo>
                  <a:pt x="238" y="4"/>
                </a:lnTo>
                <a:lnTo>
                  <a:pt x="252" y="16"/>
                </a:lnTo>
                <a:lnTo>
                  <a:pt x="270" y="36"/>
                </a:lnTo>
                <a:lnTo>
                  <a:pt x="280" y="46"/>
                </a:lnTo>
                <a:lnTo>
                  <a:pt x="288" y="60"/>
                </a:lnTo>
                <a:lnTo>
                  <a:pt x="296" y="72"/>
                </a:lnTo>
                <a:lnTo>
                  <a:pt x="302" y="88"/>
                </a:lnTo>
                <a:lnTo>
                  <a:pt x="304" y="102"/>
                </a:lnTo>
                <a:lnTo>
                  <a:pt x="304" y="118"/>
                </a:lnTo>
                <a:lnTo>
                  <a:pt x="302" y="132"/>
                </a:lnTo>
                <a:lnTo>
                  <a:pt x="294" y="148"/>
                </a:lnTo>
                <a:lnTo>
                  <a:pt x="282" y="164"/>
                </a:lnTo>
                <a:lnTo>
                  <a:pt x="264" y="180"/>
                </a:lnTo>
                <a:lnTo>
                  <a:pt x="264" y="180"/>
                </a:lnTo>
                <a:lnTo>
                  <a:pt x="264" y="230"/>
                </a:lnTo>
                <a:lnTo>
                  <a:pt x="260" y="350"/>
                </a:lnTo>
                <a:lnTo>
                  <a:pt x="260" y="418"/>
                </a:lnTo>
                <a:lnTo>
                  <a:pt x="262" y="484"/>
                </a:lnTo>
                <a:lnTo>
                  <a:pt x="264" y="542"/>
                </a:lnTo>
                <a:lnTo>
                  <a:pt x="268" y="58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5" name="Freeform 269"/>
          <p:cNvSpPr>
            <a:spLocks/>
          </p:cNvSpPr>
          <p:nvPr/>
        </p:nvSpPr>
        <p:spPr bwMode="auto">
          <a:xfrm>
            <a:off x="4795620" y="6077971"/>
            <a:ext cx="661770" cy="768984"/>
          </a:xfrm>
          <a:custGeom>
            <a:avLst/>
            <a:gdLst>
              <a:gd name="T0" fmla="*/ 352 w 358"/>
              <a:gd name="T1" fmla="*/ 270 h 416"/>
              <a:gd name="T2" fmla="*/ 324 w 358"/>
              <a:gd name="T3" fmla="*/ 240 h 416"/>
              <a:gd name="T4" fmla="*/ 322 w 358"/>
              <a:gd name="T5" fmla="*/ 230 h 416"/>
              <a:gd name="T6" fmla="*/ 324 w 358"/>
              <a:gd name="T7" fmla="*/ 208 h 416"/>
              <a:gd name="T8" fmla="*/ 324 w 358"/>
              <a:gd name="T9" fmla="*/ 162 h 416"/>
              <a:gd name="T10" fmla="*/ 312 w 358"/>
              <a:gd name="T11" fmla="*/ 114 h 416"/>
              <a:gd name="T12" fmla="*/ 292 w 358"/>
              <a:gd name="T13" fmla="*/ 72 h 416"/>
              <a:gd name="T14" fmla="*/ 278 w 358"/>
              <a:gd name="T15" fmla="*/ 52 h 416"/>
              <a:gd name="T16" fmla="*/ 248 w 358"/>
              <a:gd name="T17" fmla="*/ 28 h 416"/>
              <a:gd name="T18" fmla="*/ 212 w 358"/>
              <a:gd name="T19" fmla="*/ 10 h 416"/>
              <a:gd name="T20" fmla="*/ 172 w 358"/>
              <a:gd name="T21" fmla="*/ 0 h 416"/>
              <a:gd name="T22" fmla="*/ 134 w 358"/>
              <a:gd name="T23" fmla="*/ 0 h 416"/>
              <a:gd name="T24" fmla="*/ 120 w 358"/>
              <a:gd name="T25" fmla="*/ 2 h 416"/>
              <a:gd name="T26" fmla="*/ 92 w 358"/>
              <a:gd name="T27" fmla="*/ 12 h 416"/>
              <a:gd name="T28" fmla="*/ 66 w 358"/>
              <a:gd name="T29" fmla="*/ 26 h 416"/>
              <a:gd name="T30" fmla="*/ 44 w 358"/>
              <a:gd name="T31" fmla="*/ 44 h 416"/>
              <a:gd name="T32" fmla="*/ 36 w 358"/>
              <a:gd name="T33" fmla="*/ 54 h 416"/>
              <a:gd name="T34" fmla="*/ 24 w 358"/>
              <a:gd name="T35" fmla="*/ 70 h 416"/>
              <a:gd name="T36" fmla="*/ 10 w 358"/>
              <a:gd name="T37" fmla="*/ 104 h 416"/>
              <a:gd name="T38" fmla="*/ 2 w 358"/>
              <a:gd name="T39" fmla="*/ 138 h 416"/>
              <a:gd name="T40" fmla="*/ 0 w 358"/>
              <a:gd name="T41" fmla="*/ 178 h 416"/>
              <a:gd name="T42" fmla="*/ 6 w 358"/>
              <a:gd name="T43" fmla="*/ 226 h 416"/>
              <a:gd name="T44" fmla="*/ 22 w 358"/>
              <a:gd name="T45" fmla="*/ 282 h 416"/>
              <a:gd name="T46" fmla="*/ 36 w 358"/>
              <a:gd name="T47" fmla="*/ 312 h 416"/>
              <a:gd name="T48" fmla="*/ 52 w 358"/>
              <a:gd name="T49" fmla="*/ 334 h 416"/>
              <a:gd name="T50" fmla="*/ 78 w 358"/>
              <a:gd name="T51" fmla="*/ 362 h 416"/>
              <a:gd name="T52" fmla="*/ 116 w 358"/>
              <a:gd name="T53" fmla="*/ 388 h 416"/>
              <a:gd name="T54" fmla="*/ 140 w 358"/>
              <a:gd name="T55" fmla="*/ 396 h 416"/>
              <a:gd name="T56" fmla="*/ 166 w 358"/>
              <a:gd name="T57" fmla="*/ 406 h 416"/>
              <a:gd name="T58" fmla="*/ 218 w 358"/>
              <a:gd name="T59" fmla="*/ 414 h 416"/>
              <a:gd name="T60" fmla="*/ 272 w 358"/>
              <a:gd name="T61" fmla="*/ 414 h 416"/>
              <a:gd name="T62" fmla="*/ 284 w 358"/>
              <a:gd name="T63" fmla="*/ 414 h 416"/>
              <a:gd name="T64" fmla="*/ 298 w 358"/>
              <a:gd name="T65" fmla="*/ 408 h 416"/>
              <a:gd name="T66" fmla="*/ 304 w 358"/>
              <a:gd name="T67" fmla="*/ 396 h 416"/>
              <a:gd name="T68" fmla="*/ 306 w 358"/>
              <a:gd name="T69" fmla="*/ 380 h 416"/>
              <a:gd name="T70" fmla="*/ 306 w 358"/>
              <a:gd name="T71" fmla="*/ 352 h 416"/>
              <a:gd name="T72" fmla="*/ 312 w 358"/>
              <a:gd name="T73" fmla="*/ 314 h 416"/>
              <a:gd name="T74" fmla="*/ 356 w 358"/>
              <a:gd name="T75" fmla="*/ 286 h 416"/>
              <a:gd name="T76" fmla="*/ 358 w 358"/>
              <a:gd name="T77" fmla="*/ 282 h 416"/>
              <a:gd name="T78" fmla="*/ 352 w 358"/>
              <a:gd name="T79" fmla="*/ 270 h 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58" h="416">
                <a:moveTo>
                  <a:pt x="352" y="270"/>
                </a:moveTo>
                <a:lnTo>
                  <a:pt x="352" y="270"/>
                </a:lnTo>
                <a:lnTo>
                  <a:pt x="334" y="254"/>
                </a:lnTo>
                <a:lnTo>
                  <a:pt x="324" y="240"/>
                </a:lnTo>
                <a:lnTo>
                  <a:pt x="322" y="232"/>
                </a:lnTo>
                <a:lnTo>
                  <a:pt x="322" y="230"/>
                </a:lnTo>
                <a:lnTo>
                  <a:pt x="322" y="230"/>
                </a:lnTo>
                <a:lnTo>
                  <a:pt x="324" y="208"/>
                </a:lnTo>
                <a:lnTo>
                  <a:pt x="324" y="184"/>
                </a:lnTo>
                <a:lnTo>
                  <a:pt x="324" y="162"/>
                </a:lnTo>
                <a:lnTo>
                  <a:pt x="320" y="138"/>
                </a:lnTo>
                <a:lnTo>
                  <a:pt x="312" y="114"/>
                </a:lnTo>
                <a:lnTo>
                  <a:pt x="304" y="92"/>
                </a:lnTo>
                <a:lnTo>
                  <a:pt x="292" y="72"/>
                </a:lnTo>
                <a:lnTo>
                  <a:pt x="278" y="52"/>
                </a:lnTo>
                <a:lnTo>
                  <a:pt x="278" y="52"/>
                </a:lnTo>
                <a:lnTo>
                  <a:pt x="264" y="38"/>
                </a:lnTo>
                <a:lnTo>
                  <a:pt x="248" y="28"/>
                </a:lnTo>
                <a:lnTo>
                  <a:pt x="230" y="18"/>
                </a:lnTo>
                <a:lnTo>
                  <a:pt x="212" y="10"/>
                </a:lnTo>
                <a:lnTo>
                  <a:pt x="192" y="4"/>
                </a:lnTo>
                <a:lnTo>
                  <a:pt x="172" y="0"/>
                </a:lnTo>
                <a:lnTo>
                  <a:pt x="152" y="0"/>
                </a:lnTo>
                <a:lnTo>
                  <a:pt x="134" y="0"/>
                </a:lnTo>
                <a:lnTo>
                  <a:pt x="134" y="0"/>
                </a:lnTo>
                <a:lnTo>
                  <a:pt x="120" y="2"/>
                </a:lnTo>
                <a:lnTo>
                  <a:pt x="106" y="6"/>
                </a:lnTo>
                <a:lnTo>
                  <a:pt x="92" y="12"/>
                </a:lnTo>
                <a:lnTo>
                  <a:pt x="80" y="18"/>
                </a:lnTo>
                <a:lnTo>
                  <a:pt x="66" y="26"/>
                </a:lnTo>
                <a:lnTo>
                  <a:pt x="54" y="34"/>
                </a:lnTo>
                <a:lnTo>
                  <a:pt x="44" y="44"/>
                </a:lnTo>
                <a:lnTo>
                  <a:pt x="36" y="54"/>
                </a:lnTo>
                <a:lnTo>
                  <a:pt x="36" y="54"/>
                </a:lnTo>
                <a:lnTo>
                  <a:pt x="32" y="58"/>
                </a:lnTo>
                <a:lnTo>
                  <a:pt x="24" y="70"/>
                </a:lnTo>
                <a:lnTo>
                  <a:pt x="14" y="92"/>
                </a:lnTo>
                <a:lnTo>
                  <a:pt x="10" y="104"/>
                </a:lnTo>
                <a:lnTo>
                  <a:pt x="6" y="120"/>
                </a:lnTo>
                <a:lnTo>
                  <a:pt x="2" y="138"/>
                </a:lnTo>
                <a:lnTo>
                  <a:pt x="0" y="156"/>
                </a:lnTo>
                <a:lnTo>
                  <a:pt x="0" y="178"/>
                </a:lnTo>
                <a:lnTo>
                  <a:pt x="2" y="200"/>
                </a:lnTo>
                <a:lnTo>
                  <a:pt x="6" y="226"/>
                </a:lnTo>
                <a:lnTo>
                  <a:pt x="12" y="252"/>
                </a:lnTo>
                <a:lnTo>
                  <a:pt x="22" y="282"/>
                </a:lnTo>
                <a:lnTo>
                  <a:pt x="36" y="312"/>
                </a:lnTo>
                <a:lnTo>
                  <a:pt x="36" y="312"/>
                </a:lnTo>
                <a:lnTo>
                  <a:pt x="44" y="322"/>
                </a:lnTo>
                <a:lnTo>
                  <a:pt x="52" y="334"/>
                </a:lnTo>
                <a:lnTo>
                  <a:pt x="64" y="348"/>
                </a:lnTo>
                <a:lnTo>
                  <a:pt x="78" y="362"/>
                </a:lnTo>
                <a:lnTo>
                  <a:pt x="96" y="376"/>
                </a:lnTo>
                <a:lnTo>
                  <a:pt x="116" y="388"/>
                </a:lnTo>
                <a:lnTo>
                  <a:pt x="128" y="392"/>
                </a:lnTo>
                <a:lnTo>
                  <a:pt x="140" y="396"/>
                </a:lnTo>
                <a:lnTo>
                  <a:pt x="140" y="396"/>
                </a:lnTo>
                <a:lnTo>
                  <a:pt x="166" y="406"/>
                </a:lnTo>
                <a:lnTo>
                  <a:pt x="192" y="410"/>
                </a:lnTo>
                <a:lnTo>
                  <a:pt x="218" y="414"/>
                </a:lnTo>
                <a:lnTo>
                  <a:pt x="238" y="416"/>
                </a:lnTo>
                <a:lnTo>
                  <a:pt x="272" y="414"/>
                </a:lnTo>
                <a:lnTo>
                  <a:pt x="284" y="414"/>
                </a:lnTo>
                <a:lnTo>
                  <a:pt x="284" y="414"/>
                </a:lnTo>
                <a:lnTo>
                  <a:pt x="292" y="412"/>
                </a:lnTo>
                <a:lnTo>
                  <a:pt x="298" y="408"/>
                </a:lnTo>
                <a:lnTo>
                  <a:pt x="302" y="404"/>
                </a:lnTo>
                <a:lnTo>
                  <a:pt x="304" y="396"/>
                </a:lnTo>
                <a:lnTo>
                  <a:pt x="306" y="384"/>
                </a:lnTo>
                <a:lnTo>
                  <a:pt x="306" y="380"/>
                </a:lnTo>
                <a:lnTo>
                  <a:pt x="306" y="380"/>
                </a:lnTo>
                <a:lnTo>
                  <a:pt x="306" y="352"/>
                </a:lnTo>
                <a:lnTo>
                  <a:pt x="308" y="332"/>
                </a:lnTo>
                <a:lnTo>
                  <a:pt x="312" y="314"/>
                </a:lnTo>
                <a:lnTo>
                  <a:pt x="356" y="286"/>
                </a:lnTo>
                <a:lnTo>
                  <a:pt x="356" y="286"/>
                </a:lnTo>
                <a:lnTo>
                  <a:pt x="356" y="284"/>
                </a:lnTo>
                <a:lnTo>
                  <a:pt x="358" y="282"/>
                </a:lnTo>
                <a:lnTo>
                  <a:pt x="356" y="276"/>
                </a:lnTo>
                <a:lnTo>
                  <a:pt x="352" y="270"/>
                </a:lnTo>
                <a:lnTo>
                  <a:pt x="352" y="270"/>
                </a:lnTo>
                <a:close/>
              </a:path>
            </a:pathLst>
          </a:custGeom>
          <a:solidFill>
            <a:srgbClr val="FBBE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6" name="Freeform 270"/>
          <p:cNvSpPr>
            <a:spLocks/>
          </p:cNvSpPr>
          <p:nvPr/>
        </p:nvSpPr>
        <p:spPr bwMode="auto">
          <a:xfrm>
            <a:off x="4717983" y="6022515"/>
            <a:ext cx="687649" cy="780075"/>
          </a:xfrm>
          <a:custGeom>
            <a:avLst/>
            <a:gdLst>
              <a:gd name="T0" fmla="*/ 372 w 372"/>
              <a:gd name="T1" fmla="*/ 88 h 422"/>
              <a:gd name="T2" fmla="*/ 372 w 372"/>
              <a:gd name="T3" fmla="*/ 98 h 422"/>
              <a:gd name="T4" fmla="*/ 364 w 372"/>
              <a:gd name="T5" fmla="*/ 120 h 422"/>
              <a:gd name="T6" fmla="*/ 350 w 372"/>
              <a:gd name="T7" fmla="*/ 134 h 422"/>
              <a:gd name="T8" fmla="*/ 328 w 372"/>
              <a:gd name="T9" fmla="*/ 150 h 422"/>
              <a:gd name="T10" fmla="*/ 296 w 372"/>
              <a:gd name="T11" fmla="*/ 164 h 422"/>
              <a:gd name="T12" fmla="*/ 250 w 372"/>
              <a:gd name="T13" fmla="*/ 178 h 422"/>
              <a:gd name="T14" fmla="*/ 242 w 372"/>
              <a:gd name="T15" fmla="*/ 182 h 422"/>
              <a:gd name="T16" fmla="*/ 216 w 372"/>
              <a:gd name="T17" fmla="*/ 204 h 422"/>
              <a:gd name="T18" fmla="*/ 200 w 372"/>
              <a:gd name="T19" fmla="*/ 230 h 422"/>
              <a:gd name="T20" fmla="*/ 194 w 372"/>
              <a:gd name="T21" fmla="*/ 246 h 422"/>
              <a:gd name="T22" fmla="*/ 182 w 372"/>
              <a:gd name="T23" fmla="*/ 242 h 422"/>
              <a:gd name="T24" fmla="*/ 168 w 372"/>
              <a:gd name="T25" fmla="*/ 244 h 422"/>
              <a:gd name="T26" fmla="*/ 162 w 372"/>
              <a:gd name="T27" fmla="*/ 258 h 422"/>
              <a:gd name="T28" fmla="*/ 162 w 372"/>
              <a:gd name="T29" fmla="*/ 272 h 422"/>
              <a:gd name="T30" fmla="*/ 170 w 372"/>
              <a:gd name="T31" fmla="*/ 302 h 422"/>
              <a:gd name="T32" fmla="*/ 170 w 372"/>
              <a:gd name="T33" fmla="*/ 334 h 422"/>
              <a:gd name="T34" fmla="*/ 162 w 372"/>
              <a:gd name="T35" fmla="*/ 366 h 422"/>
              <a:gd name="T36" fmla="*/ 160 w 372"/>
              <a:gd name="T37" fmla="*/ 372 h 422"/>
              <a:gd name="T38" fmla="*/ 160 w 372"/>
              <a:gd name="T39" fmla="*/ 394 h 422"/>
              <a:gd name="T40" fmla="*/ 166 w 372"/>
              <a:gd name="T41" fmla="*/ 414 h 422"/>
              <a:gd name="T42" fmla="*/ 172 w 372"/>
              <a:gd name="T43" fmla="*/ 422 h 422"/>
              <a:gd name="T44" fmla="*/ 150 w 372"/>
              <a:gd name="T45" fmla="*/ 414 h 422"/>
              <a:gd name="T46" fmla="*/ 112 w 372"/>
              <a:gd name="T47" fmla="*/ 392 h 422"/>
              <a:gd name="T48" fmla="*/ 82 w 372"/>
              <a:gd name="T49" fmla="*/ 368 h 422"/>
              <a:gd name="T50" fmla="*/ 54 w 372"/>
              <a:gd name="T51" fmla="*/ 332 h 422"/>
              <a:gd name="T52" fmla="*/ 28 w 372"/>
              <a:gd name="T53" fmla="*/ 286 h 422"/>
              <a:gd name="T54" fmla="*/ 8 w 372"/>
              <a:gd name="T55" fmla="*/ 228 h 422"/>
              <a:gd name="T56" fmla="*/ 0 w 372"/>
              <a:gd name="T57" fmla="*/ 192 h 422"/>
              <a:gd name="T58" fmla="*/ 6 w 372"/>
              <a:gd name="T59" fmla="*/ 156 h 422"/>
              <a:gd name="T60" fmla="*/ 16 w 372"/>
              <a:gd name="T61" fmla="*/ 120 h 422"/>
              <a:gd name="T62" fmla="*/ 36 w 372"/>
              <a:gd name="T63" fmla="*/ 82 h 422"/>
              <a:gd name="T64" fmla="*/ 70 w 372"/>
              <a:gd name="T65" fmla="*/ 44 h 422"/>
              <a:gd name="T66" fmla="*/ 104 w 372"/>
              <a:gd name="T67" fmla="*/ 22 h 422"/>
              <a:gd name="T68" fmla="*/ 134 w 372"/>
              <a:gd name="T69" fmla="*/ 10 h 422"/>
              <a:gd name="T70" fmla="*/ 166 w 372"/>
              <a:gd name="T71" fmla="*/ 2 h 422"/>
              <a:gd name="T72" fmla="*/ 206 w 372"/>
              <a:gd name="T73" fmla="*/ 0 h 422"/>
              <a:gd name="T74" fmla="*/ 250 w 372"/>
              <a:gd name="T75" fmla="*/ 2 h 422"/>
              <a:gd name="T76" fmla="*/ 274 w 372"/>
              <a:gd name="T77" fmla="*/ 6 h 422"/>
              <a:gd name="T78" fmla="*/ 298 w 372"/>
              <a:gd name="T79" fmla="*/ 16 h 422"/>
              <a:gd name="T80" fmla="*/ 330 w 372"/>
              <a:gd name="T81" fmla="*/ 34 h 422"/>
              <a:gd name="T82" fmla="*/ 360 w 372"/>
              <a:gd name="T83" fmla="*/ 66 h 422"/>
              <a:gd name="T84" fmla="*/ 372 w 372"/>
              <a:gd name="T85" fmla="*/ 88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72" h="422">
                <a:moveTo>
                  <a:pt x="372" y="88"/>
                </a:moveTo>
                <a:lnTo>
                  <a:pt x="372" y="88"/>
                </a:lnTo>
                <a:lnTo>
                  <a:pt x="372" y="92"/>
                </a:lnTo>
                <a:lnTo>
                  <a:pt x="372" y="98"/>
                </a:lnTo>
                <a:lnTo>
                  <a:pt x="370" y="108"/>
                </a:lnTo>
                <a:lnTo>
                  <a:pt x="364" y="120"/>
                </a:lnTo>
                <a:lnTo>
                  <a:pt x="358" y="128"/>
                </a:lnTo>
                <a:lnTo>
                  <a:pt x="350" y="134"/>
                </a:lnTo>
                <a:lnTo>
                  <a:pt x="342" y="142"/>
                </a:lnTo>
                <a:lnTo>
                  <a:pt x="328" y="150"/>
                </a:lnTo>
                <a:lnTo>
                  <a:pt x="314" y="156"/>
                </a:lnTo>
                <a:lnTo>
                  <a:pt x="296" y="164"/>
                </a:lnTo>
                <a:lnTo>
                  <a:pt x="274" y="170"/>
                </a:lnTo>
                <a:lnTo>
                  <a:pt x="250" y="178"/>
                </a:lnTo>
                <a:lnTo>
                  <a:pt x="250" y="178"/>
                </a:lnTo>
                <a:lnTo>
                  <a:pt x="242" y="182"/>
                </a:lnTo>
                <a:lnTo>
                  <a:pt x="226" y="194"/>
                </a:lnTo>
                <a:lnTo>
                  <a:pt x="216" y="204"/>
                </a:lnTo>
                <a:lnTo>
                  <a:pt x="208" y="216"/>
                </a:lnTo>
                <a:lnTo>
                  <a:pt x="200" y="230"/>
                </a:lnTo>
                <a:lnTo>
                  <a:pt x="194" y="246"/>
                </a:lnTo>
                <a:lnTo>
                  <a:pt x="194" y="246"/>
                </a:lnTo>
                <a:lnTo>
                  <a:pt x="188" y="242"/>
                </a:lnTo>
                <a:lnTo>
                  <a:pt x="182" y="242"/>
                </a:lnTo>
                <a:lnTo>
                  <a:pt x="174" y="242"/>
                </a:lnTo>
                <a:lnTo>
                  <a:pt x="168" y="244"/>
                </a:lnTo>
                <a:lnTo>
                  <a:pt x="164" y="248"/>
                </a:lnTo>
                <a:lnTo>
                  <a:pt x="162" y="258"/>
                </a:lnTo>
                <a:lnTo>
                  <a:pt x="162" y="272"/>
                </a:lnTo>
                <a:lnTo>
                  <a:pt x="162" y="272"/>
                </a:lnTo>
                <a:lnTo>
                  <a:pt x="166" y="280"/>
                </a:lnTo>
                <a:lnTo>
                  <a:pt x="170" y="302"/>
                </a:lnTo>
                <a:lnTo>
                  <a:pt x="172" y="318"/>
                </a:lnTo>
                <a:lnTo>
                  <a:pt x="170" y="334"/>
                </a:lnTo>
                <a:lnTo>
                  <a:pt x="168" y="350"/>
                </a:lnTo>
                <a:lnTo>
                  <a:pt x="162" y="366"/>
                </a:lnTo>
                <a:lnTo>
                  <a:pt x="162" y="366"/>
                </a:lnTo>
                <a:lnTo>
                  <a:pt x="160" y="372"/>
                </a:lnTo>
                <a:lnTo>
                  <a:pt x="158" y="386"/>
                </a:lnTo>
                <a:lnTo>
                  <a:pt x="160" y="394"/>
                </a:lnTo>
                <a:lnTo>
                  <a:pt x="162" y="404"/>
                </a:lnTo>
                <a:lnTo>
                  <a:pt x="166" y="414"/>
                </a:lnTo>
                <a:lnTo>
                  <a:pt x="172" y="422"/>
                </a:lnTo>
                <a:lnTo>
                  <a:pt x="172" y="422"/>
                </a:lnTo>
                <a:lnTo>
                  <a:pt x="166" y="420"/>
                </a:lnTo>
                <a:lnTo>
                  <a:pt x="150" y="414"/>
                </a:lnTo>
                <a:lnTo>
                  <a:pt x="126" y="402"/>
                </a:lnTo>
                <a:lnTo>
                  <a:pt x="112" y="392"/>
                </a:lnTo>
                <a:lnTo>
                  <a:pt x="98" y="380"/>
                </a:lnTo>
                <a:lnTo>
                  <a:pt x="82" y="368"/>
                </a:lnTo>
                <a:lnTo>
                  <a:pt x="68" y="352"/>
                </a:lnTo>
                <a:lnTo>
                  <a:pt x="54" y="332"/>
                </a:lnTo>
                <a:lnTo>
                  <a:pt x="40" y="310"/>
                </a:lnTo>
                <a:lnTo>
                  <a:pt x="28" y="286"/>
                </a:lnTo>
                <a:lnTo>
                  <a:pt x="16" y="258"/>
                </a:lnTo>
                <a:lnTo>
                  <a:pt x="8" y="228"/>
                </a:lnTo>
                <a:lnTo>
                  <a:pt x="0" y="192"/>
                </a:lnTo>
                <a:lnTo>
                  <a:pt x="0" y="192"/>
                </a:lnTo>
                <a:lnTo>
                  <a:pt x="2" y="182"/>
                </a:lnTo>
                <a:lnTo>
                  <a:pt x="6" y="156"/>
                </a:lnTo>
                <a:lnTo>
                  <a:pt x="10" y="140"/>
                </a:lnTo>
                <a:lnTo>
                  <a:pt x="16" y="120"/>
                </a:lnTo>
                <a:lnTo>
                  <a:pt x="26" y="102"/>
                </a:lnTo>
                <a:lnTo>
                  <a:pt x="36" y="82"/>
                </a:lnTo>
                <a:lnTo>
                  <a:pt x="52" y="62"/>
                </a:lnTo>
                <a:lnTo>
                  <a:pt x="70" y="44"/>
                </a:lnTo>
                <a:lnTo>
                  <a:pt x="92" y="28"/>
                </a:lnTo>
                <a:lnTo>
                  <a:pt x="104" y="22"/>
                </a:lnTo>
                <a:lnTo>
                  <a:pt x="118" y="16"/>
                </a:lnTo>
                <a:lnTo>
                  <a:pt x="134" y="10"/>
                </a:lnTo>
                <a:lnTo>
                  <a:pt x="150" y="6"/>
                </a:lnTo>
                <a:lnTo>
                  <a:pt x="166" y="2"/>
                </a:lnTo>
                <a:lnTo>
                  <a:pt x="186" y="0"/>
                </a:lnTo>
                <a:lnTo>
                  <a:pt x="206" y="0"/>
                </a:lnTo>
                <a:lnTo>
                  <a:pt x="228" y="0"/>
                </a:lnTo>
                <a:lnTo>
                  <a:pt x="250" y="2"/>
                </a:lnTo>
                <a:lnTo>
                  <a:pt x="274" y="6"/>
                </a:lnTo>
                <a:lnTo>
                  <a:pt x="274" y="6"/>
                </a:lnTo>
                <a:lnTo>
                  <a:pt x="286" y="10"/>
                </a:lnTo>
                <a:lnTo>
                  <a:pt x="298" y="16"/>
                </a:lnTo>
                <a:lnTo>
                  <a:pt x="314" y="24"/>
                </a:lnTo>
                <a:lnTo>
                  <a:pt x="330" y="34"/>
                </a:lnTo>
                <a:lnTo>
                  <a:pt x="346" y="48"/>
                </a:lnTo>
                <a:lnTo>
                  <a:pt x="360" y="66"/>
                </a:lnTo>
                <a:lnTo>
                  <a:pt x="366" y="78"/>
                </a:lnTo>
                <a:lnTo>
                  <a:pt x="372" y="88"/>
                </a:lnTo>
                <a:lnTo>
                  <a:pt x="372" y="88"/>
                </a:lnTo>
                <a:close/>
              </a:path>
            </a:pathLst>
          </a:custGeom>
          <a:solidFill>
            <a:srgbClr val="44121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7" name="Rectangle 271"/>
          <p:cNvSpPr>
            <a:spLocks noChangeArrowheads="1"/>
          </p:cNvSpPr>
          <p:nvPr/>
        </p:nvSpPr>
        <p:spPr bwMode="auto">
          <a:xfrm>
            <a:off x="5024837" y="6802590"/>
            <a:ext cx="162670" cy="151579"/>
          </a:xfrm>
          <a:prstGeom prst="rect">
            <a:avLst/>
          </a:prstGeom>
          <a:solidFill>
            <a:srgbClr val="FBBE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Freeform 272"/>
          <p:cNvSpPr>
            <a:spLocks/>
          </p:cNvSpPr>
          <p:nvPr/>
        </p:nvSpPr>
        <p:spPr bwMode="auto">
          <a:xfrm>
            <a:off x="5047019" y="6809984"/>
            <a:ext cx="140487" cy="114608"/>
          </a:xfrm>
          <a:custGeom>
            <a:avLst/>
            <a:gdLst>
              <a:gd name="T0" fmla="*/ 76 w 76"/>
              <a:gd name="T1" fmla="*/ 18 h 62"/>
              <a:gd name="T2" fmla="*/ 76 w 76"/>
              <a:gd name="T3" fmla="*/ 18 h 62"/>
              <a:gd name="T4" fmla="*/ 44 w 76"/>
              <a:gd name="T5" fmla="*/ 12 h 62"/>
              <a:gd name="T6" fmla="*/ 20 w 76"/>
              <a:gd name="T7" fmla="*/ 6 h 62"/>
              <a:gd name="T8" fmla="*/ 0 w 76"/>
              <a:gd name="T9" fmla="*/ 0 h 62"/>
              <a:gd name="T10" fmla="*/ 76 w 76"/>
              <a:gd name="T11" fmla="*/ 62 h 62"/>
              <a:gd name="T12" fmla="*/ 76 w 76"/>
              <a:gd name="T13" fmla="*/ 18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6" h="62">
                <a:moveTo>
                  <a:pt x="76" y="18"/>
                </a:moveTo>
                <a:lnTo>
                  <a:pt x="76" y="18"/>
                </a:lnTo>
                <a:lnTo>
                  <a:pt x="44" y="12"/>
                </a:lnTo>
                <a:lnTo>
                  <a:pt x="20" y="6"/>
                </a:lnTo>
                <a:lnTo>
                  <a:pt x="0" y="0"/>
                </a:lnTo>
                <a:lnTo>
                  <a:pt x="76" y="62"/>
                </a:lnTo>
                <a:lnTo>
                  <a:pt x="76" y="18"/>
                </a:lnTo>
                <a:close/>
              </a:path>
            </a:pathLst>
          </a:custGeom>
          <a:solidFill>
            <a:srgbClr val="D1A1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Freeform 273"/>
          <p:cNvSpPr>
            <a:spLocks/>
          </p:cNvSpPr>
          <p:nvPr/>
        </p:nvSpPr>
        <p:spPr bwMode="auto">
          <a:xfrm>
            <a:off x="4954593" y="6950472"/>
            <a:ext cx="354915" cy="129396"/>
          </a:xfrm>
          <a:custGeom>
            <a:avLst/>
            <a:gdLst>
              <a:gd name="T0" fmla="*/ 126 w 192"/>
              <a:gd name="T1" fmla="*/ 0 h 70"/>
              <a:gd name="T2" fmla="*/ 192 w 192"/>
              <a:gd name="T3" fmla="*/ 70 h 70"/>
              <a:gd name="T4" fmla="*/ 0 w 192"/>
              <a:gd name="T5" fmla="*/ 68 h 70"/>
              <a:gd name="T6" fmla="*/ 38 w 192"/>
              <a:gd name="T7" fmla="*/ 0 h 70"/>
              <a:gd name="T8" fmla="*/ 126 w 192"/>
              <a:gd name="T9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2" h="70">
                <a:moveTo>
                  <a:pt x="126" y="0"/>
                </a:moveTo>
                <a:lnTo>
                  <a:pt x="192" y="70"/>
                </a:lnTo>
                <a:lnTo>
                  <a:pt x="0" y="68"/>
                </a:lnTo>
                <a:lnTo>
                  <a:pt x="38" y="0"/>
                </a:lnTo>
                <a:lnTo>
                  <a:pt x="126" y="0"/>
                </a:lnTo>
                <a:close/>
              </a:path>
            </a:pathLst>
          </a:custGeom>
          <a:solidFill>
            <a:srgbClr val="FBBE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0" name="Freeform 274"/>
          <p:cNvSpPr>
            <a:spLocks/>
          </p:cNvSpPr>
          <p:nvPr/>
        </p:nvSpPr>
        <p:spPr bwMode="auto">
          <a:xfrm>
            <a:off x="4873258" y="6987442"/>
            <a:ext cx="561950" cy="1101718"/>
          </a:xfrm>
          <a:custGeom>
            <a:avLst/>
            <a:gdLst>
              <a:gd name="T0" fmla="*/ 0 w 304"/>
              <a:gd name="T1" fmla="*/ 596 h 596"/>
              <a:gd name="T2" fmla="*/ 0 w 304"/>
              <a:gd name="T3" fmla="*/ 596 h 596"/>
              <a:gd name="T4" fmla="*/ 6 w 304"/>
              <a:gd name="T5" fmla="*/ 584 h 596"/>
              <a:gd name="T6" fmla="*/ 12 w 304"/>
              <a:gd name="T7" fmla="*/ 570 h 596"/>
              <a:gd name="T8" fmla="*/ 22 w 304"/>
              <a:gd name="T9" fmla="*/ 542 h 596"/>
              <a:gd name="T10" fmla="*/ 28 w 304"/>
              <a:gd name="T11" fmla="*/ 512 h 596"/>
              <a:gd name="T12" fmla="*/ 30 w 304"/>
              <a:gd name="T13" fmla="*/ 484 h 596"/>
              <a:gd name="T14" fmla="*/ 32 w 304"/>
              <a:gd name="T15" fmla="*/ 458 h 596"/>
              <a:gd name="T16" fmla="*/ 32 w 304"/>
              <a:gd name="T17" fmla="*/ 438 h 596"/>
              <a:gd name="T18" fmla="*/ 30 w 304"/>
              <a:gd name="T19" fmla="*/ 420 h 596"/>
              <a:gd name="T20" fmla="*/ 30 w 304"/>
              <a:gd name="T21" fmla="*/ 420 h 596"/>
              <a:gd name="T22" fmla="*/ 18 w 304"/>
              <a:gd name="T23" fmla="*/ 366 h 596"/>
              <a:gd name="T24" fmla="*/ 10 w 304"/>
              <a:gd name="T25" fmla="*/ 316 h 596"/>
              <a:gd name="T26" fmla="*/ 6 w 304"/>
              <a:gd name="T27" fmla="*/ 270 h 596"/>
              <a:gd name="T28" fmla="*/ 4 w 304"/>
              <a:gd name="T29" fmla="*/ 230 h 596"/>
              <a:gd name="T30" fmla="*/ 6 w 304"/>
              <a:gd name="T31" fmla="*/ 192 h 596"/>
              <a:gd name="T32" fmla="*/ 10 w 304"/>
              <a:gd name="T33" fmla="*/ 156 h 596"/>
              <a:gd name="T34" fmla="*/ 16 w 304"/>
              <a:gd name="T35" fmla="*/ 126 h 596"/>
              <a:gd name="T36" fmla="*/ 22 w 304"/>
              <a:gd name="T37" fmla="*/ 98 h 596"/>
              <a:gd name="T38" fmla="*/ 30 w 304"/>
              <a:gd name="T39" fmla="*/ 76 h 596"/>
              <a:gd name="T40" fmla="*/ 38 w 304"/>
              <a:gd name="T41" fmla="*/ 54 h 596"/>
              <a:gd name="T42" fmla="*/ 46 w 304"/>
              <a:gd name="T43" fmla="*/ 38 h 596"/>
              <a:gd name="T44" fmla="*/ 54 w 304"/>
              <a:gd name="T45" fmla="*/ 24 h 596"/>
              <a:gd name="T46" fmla="*/ 66 w 304"/>
              <a:gd name="T47" fmla="*/ 6 h 596"/>
              <a:gd name="T48" fmla="*/ 70 w 304"/>
              <a:gd name="T49" fmla="*/ 0 h 596"/>
              <a:gd name="T50" fmla="*/ 232 w 304"/>
              <a:gd name="T51" fmla="*/ 48 h 596"/>
              <a:gd name="T52" fmla="*/ 232 w 304"/>
              <a:gd name="T53" fmla="*/ 48 h 596"/>
              <a:gd name="T54" fmla="*/ 238 w 304"/>
              <a:gd name="T55" fmla="*/ 52 h 596"/>
              <a:gd name="T56" fmla="*/ 252 w 304"/>
              <a:gd name="T57" fmla="*/ 64 h 596"/>
              <a:gd name="T58" fmla="*/ 270 w 304"/>
              <a:gd name="T59" fmla="*/ 84 h 596"/>
              <a:gd name="T60" fmla="*/ 280 w 304"/>
              <a:gd name="T61" fmla="*/ 94 h 596"/>
              <a:gd name="T62" fmla="*/ 288 w 304"/>
              <a:gd name="T63" fmla="*/ 108 h 596"/>
              <a:gd name="T64" fmla="*/ 296 w 304"/>
              <a:gd name="T65" fmla="*/ 120 h 596"/>
              <a:gd name="T66" fmla="*/ 302 w 304"/>
              <a:gd name="T67" fmla="*/ 136 h 596"/>
              <a:gd name="T68" fmla="*/ 304 w 304"/>
              <a:gd name="T69" fmla="*/ 150 h 596"/>
              <a:gd name="T70" fmla="*/ 304 w 304"/>
              <a:gd name="T71" fmla="*/ 166 h 596"/>
              <a:gd name="T72" fmla="*/ 302 w 304"/>
              <a:gd name="T73" fmla="*/ 180 h 596"/>
              <a:gd name="T74" fmla="*/ 294 w 304"/>
              <a:gd name="T75" fmla="*/ 196 h 596"/>
              <a:gd name="T76" fmla="*/ 282 w 304"/>
              <a:gd name="T77" fmla="*/ 212 h 596"/>
              <a:gd name="T78" fmla="*/ 264 w 304"/>
              <a:gd name="T79" fmla="*/ 228 h 596"/>
              <a:gd name="T80" fmla="*/ 264 w 304"/>
              <a:gd name="T81" fmla="*/ 228 h 596"/>
              <a:gd name="T82" fmla="*/ 264 w 304"/>
              <a:gd name="T83" fmla="*/ 366 h 596"/>
              <a:gd name="T84" fmla="*/ 264 w 304"/>
              <a:gd name="T85" fmla="*/ 480 h 596"/>
              <a:gd name="T86" fmla="*/ 264 w 304"/>
              <a:gd name="T87" fmla="*/ 570 h 596"/>
              <a:gd name="T88" fmla="*/ 264 w 304"/>
              <a:gd name="T89" fmla="*/ 570 h 596"/>
              <a:gd name="T90" fmla="*/ 150 w 304"/>
              <a:gd name="T91" fmla="*/ 578 h 596"/>
              <a:gd name="T92" fmla="*/ 150 w 304"/>
              <a:gd name="T93" fmla="*/ 578 h 596"/>
              <a:gd name="T94" fmla="*/ 130 w 304"/>
              <a:gd name="T95" fmla="*/ 580 h 596"/>
              <a:gd name="T96" fmla="*/ 150 w 304"/>
              <a:gd name="T97" fmla="*/ 578 h 596"/>
              <a:gd name="T98" fmla="*/ 0 w 304"/>
              <a:gd name="T99" fmla="*/ 596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04" h="596">
                <a:moveTo>
                  <a:pt x="0" y="596"/>
                </a:moveTo>
                <a:lnTo>
                  <a:pt x="0" y="596"/>
                </a:lnTo>
                <a:lnTo>
                  <a:pt x="6" y="584"/>
                </a:lnTo>
                <a:lnTo>
                  <a:pt x="12" y="570"/>
                </a:lnTo>
                <a:lnTo>
                  <a:pt x="22" y="542"/>
                </a:lnTo>
                <a:lnTo>
                  <a:pt x="28" y="512"/>
                </a:lnTo>
                <a:lnTo>
                  <a:pt x="30" y="484"/>
                </a:lnTo>
                <a:lnTo>
                  <a:pt x="32" y="458"/>
                </a:lnTo>
                <a:lnTo>
                  <a:pt x="32" y="438"/>
                </a:lnTo>
                <a:lnTo>
                  <a:pt x="30" y="420"/>
                </a:lnTo>
                <a:lnTo>
                  <a:pt x="30" y="420"/>
                </a:lnTo>
                <a:lnTo>
                  <a:pt x="18" y="366"/>
                </a:lnTo>
                <a:lnTo>
                  <a:pt x="10" y="316"/>
                </a:lnTo>
                <a:lnTo>
                  <a:pt x="6" y="270"/>
                </a:lnTo>
                <a:lnTo>
                  <a:pt x="4" y="230"/>
                </a:lnTo>
                <a:lnTo>
                  <a:pt x="6" y="192"/>
                </a:lnTo>
                <a:lnTo>
                  <a:pt x="10" y="156"/>
                </a:lnTo>
                <a:lnTo>
                  <a:pt x="16" y="126"/>
                </a:lnTo>
                <a:lnTo>
                  <a:pt x="22" y="98"/>
                </a:lnTo>
                <a:lnTo>
                  <a:pt x="30" y="76"/>
                </a:lnTo>
                <a:lnTo>
                  <a:pt x="38" y="54"/>
                </a:lnTo>
                <a:lnTo>
                  <a:pt x="46" y="38"/>
                </a:lnTo>
                <a:lnTo>
                  <a:pt x="54" y="24"/>
                </a:lnTo>
                <a:lnTo>
                  <a:pt x="66" y="6"/>
                </a:lnTo>
                <a:lnTo>
                  <a:pt x="70" y="0"/>
                </a:lnTo>
                <a:lnTo>
                  <a:pt x="232" y="48"/>
                </a:lnTo>
                <a:lnTo>
                  <a:pt x="232" y="48"/>
                </a:lnTo>
                <a:lnTo>
                  <a:pt x="238" y="52"/>
                </a:lnTo>
                <a:lnTo>
                  <a:pt x="252" y="64"/>
                </a:lnTo>
                <a:lnTo>
                  <a:pt x="270" y="84"/>
                </a:lnTo>
                <a:lnTo>
                  <a:pt x="280" y="94"/>
                </a:lnTo>
                <a:lnTo>
                  <a:pt x="288" y="108"/>
                </a:lnTo>
                <a:lnTo>
                  <a:pt x="296" y="120"/>
                </a:lnTo>
                <a:lnTo>
                  <a:pt x="302" y="136"/>
                </a:lnTo>
                <a:lnTo>
                  <a:pt x="304" y="150"/>
                </a:lnTo>
                <a:lnTo>
                  <a:pt x="304" y="166"/>
                </a:lnTo>
                <a:lnTo>
                  <a:pt x="302" y="180"/>
                </a:lnTo>
                <a:lnTo>
                  <a:pt x="294" y="196"/>
                </a:lnTo>
                <a:lnTo>
                  <a:pt x="282" y="212"/>
                </a:lnTo>
                <a:lnTo>
                  <a:pt x="264" y="228"/>
                </a:lnTo>
                <a:lnTo>
                  <a:pt x="264" y="228"/>
                </a:lnTo>
                <a:lnTo>
                  <a:pt x="264" y="366"/>
                </a:lnTo>
                <a:lnTo>
                  <a:pt x="264" y="480"/>
                </a:lnTo>
                <a:lnTo>
                  <a:pt x="264" y="570"/>
                </a:lnTo>
                <a:lnTo>
                  <a:pt x="264" y="570"/>
                </a:lnTo>
                <a:lnTo>
                  <a:pt x="150" y="578"/>
                </a:lnTo>
                <a:lnTo>
                  <a:pt x="150" y="578"/>
                </a:lnTo>
                <a:lnTo>
                  <a:pt x="130" y="580"/>
                </a:lnTo>
                <a:lnTo>
                  <a:pt x="150" y="578"/>
                </a:lnTo>
                <a:lnTo>
                  <a:pt x="0" y="596"/>
                </a:lnTo>
                <a:close/>
              </a:path>
            </a:pathLst>
          </a:custGeom>
          <a:solidFill>
            <a:srgbClr val="003B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1" name="Freeform 275"/>
          <p:cNvSpPr>
            <a:spLocks/>
          </p:cNvSpPr>
          <p:nvPr/>
        </p:nvSpPr>
        <p:spPr bwMode="auto">
          <a:xfrm>
            <a:off x="4873258" y="6987442"/>
            <a:ext cx="561950" cy="1101718"/>
          </a:xfrm>
          <a:custGeom>
            <a:avLst/>
            <a:gdLst>
              <a:gd name="T0" fmla="*/ 0 w 304"/>
              <a:gd name="T1" fmla="*/ 596 h 596"/>
              <a:gd name="T2" fmla="*/ 0 w 304"/>
              <a:gd name="T3" fmla="*/ 596 h 596"/>
              <a:gd name="T4" fmla="*/ 6 w 304"/>
              <a:gd name="T5" fmla="*/ 584 h 596"/>
              <a:gd name="T6" fmla="*/ 12 w 304"/>
              <a:gd name="T7" fmla="*/ 570 h 596"/>
              <a:gd name="T8" fmla="*/ 22 w 304"/>
              <a:gd name="T9" fmla="*/ 542 h 596"/>
              <a:gd name="T10" fmla="*/ 28 w 304"/>
              <a:gd name="T11" fmla="*/ 512 h 596"/>
              <a:gd name="T12" fmla="*/ 30 w 304"/>
              <a:gd name="T13" fmla="*/ 484 h 596"/>
              <a:gd name="T14" fmla="*/ 32 w 304"/>
              <a:gd name="T15" fmla="*/ 458 h 596"/>
              <a:gd name="T16" fmla="*/ 32 w 304"/>
              <a:gd name="T17" fmla="*/ 438 h 596"/>
              <a:gd name="T18" fmla="*/ 30 w 304"/>
              <a:gd name="T19" fmla="*/ 420 h 596"/>
              <a:gd name="T20" fmla="*/ 30 w 304"/>
              <a:gd name="T21" fmla="*/ 420 h 596"/>
              <a:gd name="T22" fmla="*/ 18 w 304"/>
              <a:gd name="T23" fmla="*/ 366 h 596"/>
              <a:gd name="T24" fmla="*/ 10 w 304"/>
              <a:gd name="T25" fmla="*/ 316 h 596"/>
              <a:gd name="T26" fmla="*/ 6 w 304"/>
              <a:gd name="T27" fmla="*/ 270 h 596"/>
              <a:gd name="T28" fmla="*/ 4 w 304"/>
              <a:gd name="T29" fmla="*/ 230 h 596"/>
              <a:gd name="T30" fmla="*/ 6 w 304"/>
              <a:gd name="T31" fmla="*/ 192 h 596"/>
              <a:gd name="T32" fmla="*/ 10 w 304"/>
              <a:gd name="T33" fmla="*/ 156 h 596"/>
              <a:gd name="T34" fmla="*/ 16 w 304"/>
              <a:gd name="T35" fmla="*/ 126 h 596"/>
              <a:gd name="T36" fmla="*/ 22 w 304"/>
              <a:gd name="T37" fmla="*/ 98 h 596"/>
              <a:gd name="T38" fmla="*/ 30 w 304"/>
              <a:gd name="T39" fmla="*/ 76 h 596"/>
              <a:gd name="T40" fmla="*/ 38 w 304"/>
              <a:gd name="T41" fmla="*/ 54 h 596"/>
              <a:gd name="T42" fmla="*/ 46 w 304"/>
              <a:gd name="T43" fmla="*/ 38 h 596"/>
              <a:gd name="T44" fmla="*/ 54 w 304"/>
              <a:gd name="T45" fmla="*/ 24 h 596"/>
              <a:gd name="T46" fmla="*/ 66 w 304"/>
              <a:gd name="T47" fmla="*/ 6 h 596"/>
              <a:gd name="T48" fmla="*/ 70 w 304"/>
              <a:gd name="T49" fmla="*/ 0 h 596"/>
              <a:gd name="T50" fmla="*/ 232 w 304"/>
              <a:gd name="T51" fmla="*/ 48 h 596"/>
              <a:gd name="T52" fmla="*/ 232 w 304"/>
              <a:gd name="T53" fmla="*/ 48 h 596"/>
              <a:gd name="T54" fmla="*/ 238 w 304"/>
              <a:gd name="T55" fmla="*/ 52 h 596"/>
              <a:gd name="T56" fmla="*/ 252 w 304"/>
              <a:gd name="T57" fmla="*/ 64 h 596"/>
              <a:gd name="T58" fmla="*/ 270 w 304"/>
              <a:gd name="T59" fmla="*/ 84 h 596"/>
              <a:gd name="T60" fmla="*/ 280 w 304"/>
              <a:gd name="T61" fmla="*/ 94 h 596"/>
              <a:gd name="T62" fmla="*/ 288 w 304"/>
              <a:gd name="T63" fmla="*/ 108 h 596"/>
              <a:gd name="T64" fmla="*/ 296 w 304"/>
              <a:gd name="T65" fmla="*/ 120 h 596"/>
              <a:gd name="T66" fmla="*/ 302 w 304"/>
              <a:gd name="T67" fmla="*/ 136 h 596"/>
              <a:gd name="T68" fmla="*/ 304 w 304"/>
              <a:gd name="T69" fmla="*/ 150 h 596"/>
              <a:gd name="T70" fmla="*/ 304 w 304"/>
              <a:gd name="T71" fmla="*/ 166 h 596"/>
              <a:gd name="T72" fmla="*/ 302 w 304"/>
              <a:gd name="T73" fmla="*/ 180 h 596"/>
              <a:gd name="T74" fmla="*/ 294 w 304"/>
              <a:gd name="T75" fmla="*/ 196 h 596"/>
              <a:gd name="T76" fmla="*/ 282 w 304"/>
              <a:gd name="T77" fmla="*/ 212 h 596"/>
              <a:gd name="T78" fmla="*/ 264 w 304"/>
              <a:gd name="T79" fmla="*/ 228 h 596"/>
              <a:gd name="T80" fmla="*/ 264 w 304"/>
              <a:gd name="T81" fmla="*/ 228 h 596"/>
              <a:gd name="T82" fmla="*/ 264 w 304"/>
              <a:gd name="T83" fmla="*/ 366 h 596"/>
              <a:gd name="T84" fmla="*/ 264 w 304"/>
              <a:gd name="T85" fmla="*/ 480 h 596"/>
              <a:gd name="T86" fmla="*/ 264 w 304"/>
              <a:gd name="T87" fmla="*/ 570 h 596"/>
              <a:gd name="T88" fmla="*/ 264 w 304"/>
              <a:gd name="T89" fmla="*/ 570 h 596"/>
              <a:gd name="T90" fmla="*/ 150 w 304"/>
              <a:gd name="T91" fmla="*/ 578 h 596"/>
              <a:gd name="T92" fmla="*/ 150 w 304"/>
              <a:gd name="T93" fmla="*/ 578 h 596"/>
              <a:gd name="T94" fmla="*/ 130 w 304"/>
              <a:gd name="T95" fmla="*/ 580 h 596"/>
              <a:gd name="T96" fmla="*/ 150 w 304"/>
              <a:gd name="T97" fmla="*/ 578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04" h="596">
                <a:moveTo>
                  <a:pt x="0" y="596"/>
                </a:moveTo>
                <a:lnTo>
                  <a:pt x="0" y="596"/>
                </a:lnTo>
                <a:lnTo>
                  <a:pt x="6" y="584"/>
                </a:lnTo>
                <a:lnTo>
                  <a:pt x="12" y="570"/>
                </a:lnTo>
                <a:lnTo>
                  <a:pt x="22" y="542"/>
                </a:lnTo>
                <a:lnTo>
                  <a:pt x="28" y="512"/>
                </a:lnTo>
                <a:lnTo>
                  <a:pt x="30" y="484"/>
                </a:lnTo>
                <a:lnTo>
                  <a:pt x="32" y="458"/>
                </a:lnTo>
                <a:lnTo>
                  <a:pt x="32" y="438"/>
                </a:lnTo>
                <a:lnTo>
                  <a:pt x="30" y="420"/>
                </a:lnTo>
                <a:lnTo>
                  <a:pt x="30" y="420"/>
                </a:lnTo>
                <a:lnTo>
                  <a:pt x="18" y="366"/>
                </a:lnTo>
                <a:lnTo>
                  <a:pt x="10" y="316"/>
                </a:lnTo>
                <a:lnTo>
                  <a:pt x="6" y="270"/>
                </a:lnTo>
                <a:lnTo>
                  <a:pt x="4" y="230"/>
                </a:lnTo>
                <a:lnTo>
                  <a:pt x="6" y="192"/>
                </a:lnTo>
                <a:lnTo>
                  <a:pt x="10" y="156"/>
                </a:lnTo>
                <a:lnTo>
                  <a:pt x="16" y="126"/>
                </a:lnTo>
                <a:lnTo>
                  <a:pt x="22" y="98"/>
                </a:lnTo>
                <a:lnTo>
                  <a:pt x="30" y="76"/>
                </a:lnTo>
                <a:lnTo>
                  <a:pt x="38" y="54"/>
                </a:lnTo>
                <a:lnTo>
                  <a:pt x="46" y="38"/>
                </a:lnTo>
                <a:lnTo>
                  <a:pt x="54" y="24"/>
                </a:lnTo>
                <a:lnTo>
                  <a:pt x="66" y="6"/>
                </a:lnTo>
                <a:lnTo>
                  <a:pt x="70" y="0"/>
                </a:lnTo>
                <a:lnTo>
                  <a:pt x="232" y="48"/>
                </a:lnTo>
                <a:lnTo>
                  <a:pt x="232" y="48"/>
                </a:lnTo>
                <a:lnTo>
                  <a:pt x="238" y="52"/>
                </a:lnTo>
                <a:lnTo>
                  <a:pt x="252" y="64"/>
                </a:lnTo>
                <a:lnTo>
                  <a:pt x="270" y="84"/>
                </a:lnTo>
                <a:lnTo>
                  <a:pt x="280" y="94"/>
                </a:lnTo>
                <a:lnTo>
                  <a:pt x="288" y="108"/>
                </a:lnTo>
                <a:lnTo>
                  <a:pt x="296" y="120"/>
                </a:lnTo>
                <a:lnTo>
                  <a:pt x="302" y="136"/>
                </a:lnTo>
                <a:lnTo>
                  <a:pt x="304" y="150"/>
                </a:lnTo>
                <a:lnTo>
                  <a:pt x="304" y="166"/>
                </a:lnTo>
                <a:lnTo>
                  <a:pt x="302" y="180"/>
                </a:lnTo>
                <a:lnTo>
                  <a:pt x="294" y="196"/>
                </a:lnTo>
                <a:lnTo>
                  <a:pt x="282" y="212"/>
                </a:lnTo>
                <a:lnTo>
                  <a:pt x="264" y="228"/>
                </a:lnTo>
                <a:lnTo>
                  <a:pt x="264" y="228"/>
                </a:lnTo>
                <a:lnTo>
                  <a:pt x="264" y="366"/>
                </a:lnTo>
                <a:lnTo>
                  <a:pt x="264" y="480"/>
                </a:lnTo>
                <a:lnTo>
                  <a:pt x="264" y="570"/>
                </a:lnTo>
                <a:lnTo>
                  <a:pt x="264" y="570"/>
                </a:lnTo>
                <a:lnTo>
                  <a:pt x="150" y="578"/>
                </a:lnTo>
                <a:lnTo>
                  <a:pt x="150" y="578"/>
                </a:lnTo>
                <a:lnTo>
                  <a:pt x="130" y="580"/>
                </a:lnTo>
                <a:lnTo>
                  <a:pt x="150" y="57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2" name="Freeform 276"/>
          <p:cNvSpPr>
            <a:spLocks/>
          </p:cNvSpPr>
          <p:nvPr/>
        </p:nvSpPr>
        <p:spPr bwMode="auto">
          <a:xfrm>
            <a:off x="5139445" y="8033705"/>
            <a:ext cx="232913" cy="81335"/>
          </a:xfrm>
          <a:custGeom>
            <a:avLst/>
            <a:gdLst>
              <a:gd name="T0" fmla="*/ 0 w 126"/>
              <a:gd name="T1" fmla="*/ 10 h 44"/>
              <a:gd name="T2" fmla="*/ 120 w 126"/>
              <a:gd name="T3" fmla="*/ 0 h 44"/>
              <a:gd name="T4" fmla="*/ 126 w 126"/>
              <a:gd name="T5" fmla="*/ 44 h 44"/>
              <a:gd name="T6" fmla="*/ 126 w 126"/>
              <a:gd name="T7" fmla="*/ 44 h 44"/>
              <a:gd name="T8" fmla="*/ 70 w 126"/>
              <a:gd name="T9" fmla="*/ 30 h 44"/>
              <a:gd name="T10" fmla="*/ 28 w 126"/>
              <a:gd name="T11" fmla="*/ 20 h 44"/>
              <a:gd name="T12" fmla="*/ 0 w 126"/>
              <a:gd name="T13" fmla="*/ 10 h 44"/>
              <a:gd name="T14" fmla="*/ 0 w 126"/>
              <a:gd name="T15" fmla="*/ 1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44">
                <a:moveTo>
                  <a:pt x="0" y="10"/>
                </a:moveTo>
                <a:lnTo>
                  <a:pt x="120" y="0"/>
                </a:lnTo>
                <a:lnTo>
                  <a:pt x="126" y="44"/>
                </a:lnTo>
                <a:lnTo>
                  <a:pt x="126" y="44"/>
                </a:lnTo>
                <a:lnTo>
                  <a:pt x="70" y="30"/>
                </a:lnTo>
                <a:lnTo>
                  <a:pt x="28" y="20"/>
                </a:lnTo>
                <a:lnTo>
                  <a:pt x="0" y="10"/>
                </a:lnTo>
                <a:lnTo>
                  <a:pt x="0" y="10"/>
                </a:lnTo>
                <a:close/>
              </a:path>
            </a:pathLst>
          </a:custGeom>
          <a:solidFill>
            <a:srgbClr val="EA41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3" name="Freeform 277"/>
          <p:cNvSpPr>
            <a:spLocks/>
          </p:cNvSpPr>
          <p:nvPr/>
        </p:nvSpPr>
        <p:spPr bwMode="auto">
          <a:xfrm>
            <a:off x="5002655" y="6451372"/>
            <a:ext cx="77638" cy="114608"/>
          </a:xfrm>
          <a:custGeom>
            <a:avLst/>
            <a:gdLst>
              <a:gd name="T0" fmla="*/ 0 w 42"/>
              <a:gd name="T1" fmla="*/ 36 h 62"/>
              <a:gd name="T2" fmla="*/ 0 w 42"/>
              <a:gd name="T3" fmla="*/ 36 h 62"/>
              <a:gd name="T4" fmla="*/ 4 w 42"/>
              <a:gd name="T5" fmla="*/ 48 h 62"/>
              <a:gd name="T6" fmla="*/ 12 w 42"/>
              <a:gd name="T7" fmla="*/ 56 h 62"/>
              <a:gd name="T8" fmla="*/ 20 w 42"/>
              <a:gd name="T9" fmla="*/ 62 h 62"/>
              <a:gd name="T10" fmla="*/ 24 w 42"/>
              <a:gd name="T11" fmla="*/ 62 h 62"/>
              <a:gd name="T12" fmla="*/ 28 w 42"/>
              <a:gd name="T13" fmla="*/ 62 h 62"/>
              <a:gd name="T14" fmla="*/ 28 w 42"/>
              <a:gd name="T15" fmla="*/ 62 h 62"/>
              <a:gd name="T16" fmla="*/ 32 w 42"/>
              <a:gd name="T17" fmla="*/ 62 h 62"/>
              <a:gd name="T18" fmla="*/ 34 w 42"/>
              <a:gd name="T19" fmla="*/ 58 h 62"/>
              <a:gd name="T20" fmla="*/ 40 w 42"/>
              <a:gd name="T21" fmla="*/ 50 h 62"/>
              <a:gd name="T22" fmla="*/ 42 w 42"/>
              <a:gd name="T23" fmla="*/ 40 h 62"/>
              <a:gd name="T24" fmla="*/ 40 w 42"/>
              <a:gd name="T25" fmla="*/ 28 h 62"/>
              <a:gd name="T26" fmla="*/ 40 w 42"/>
              <a:gd name="T27" fmla="*/ 28 h 62"/>
              <a:gd name="T28" fmla="*/ 36 w 42"/>
              <a:gd name="T29" fmla="*/ 16 h 62"/>
              <a:gd name="T30" fmla="*/ 30 w 42"/>
              <a:gd name="T31" fmla="*/ 6 h 62"/>
              <a:gd name="T32" fmla="*/ 22 w 42"/>
              <a:gd name="T33" fmla="*/ 0 h 62"/>
              <a:gd name="T34" fmla="*/ 18 w 42"/>
              <a:gd name="T35" fmla="*/ 0 h 62"/>
              <a:gd name="T36" fmla="*/ 14 w 42"/>
              <a:gd name="T37" fmla="*/ 0 h 62"/>
              <a:gd name="T38" fmla="*/ 14 w 42"/>
              <a:gd name="T39" fmla="*/ 0 h 62"/>
              <a:gd name="T40" fmla="*/ 10 w 42"/>
              <a:gd name="T41" fmla="*/ 0 h 62"/>
              <a:gd name="T42" fmla="*/ 6 w 42"/>
              <a:gd name="T43" fmla="*/ 4 h 62"/>
              <a:gd name="T44" fmla="*/ 2 w 42"/>
              <a:gd name="T45" fmla="*/ 12 h 62"/>
              <a:gd name="T46" fmla="*/ 0 w 42"/>
              <a:gd name="T47" fmla="*/ 22 h 62"/>
              <a:gd name="T48" fmla="*/ 0 w 42"/>
              <a:gd name="T49" fmla="*/ 36 h 62"/>
              <a:gd name="T50" fmla="*/ 0 w 42"/>
              <a:gd name="T51" fmla="*/ 36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2" h="62">
                <a:moveTo>
                  <a:pt x="0" y="36"/>
                </a:moveTo>
                <a:lnTo>
                  <a:pt x="0" y="36"/>
                </a:lnTo>
                <a:lnTo>
                  <a:pt x="4" y="48"/>
                </a:lnTo>
                <a:lnTo>
                  <a:pt x="12" y="56"/>
                </a:lnTo>
                <a:lnTo>
                  <a:pt x="20" y="62"/>
                </a:lnTo>
                <a:lnTo>
                  <a:pt x="24" y="62"/>
                </a:lnTo>
                <a:lnTo>
                  <a:pt x="28" y="62"/>
                </a:lnTo>
                <a:lnTo>
                  <a:pt x="28" y="62"/>
                </a:lnTo>
                <a:lnTo>
                  <a:pt x="32" y="62"/>
                </a:lnTo>
                <a:lnTo>
                  <a:pt x="34" y="58"/>
                </a:lnTo>
                <a:lnTo>
                  <a:pt x="40" y="50"/>
                </a:lnTo>
                <a:lnTo>
                  <a:pt x="42" y="40"/>
                </a:lnTo>
                <a:lnTo>
                  <a:pt x="40" y="28"/>
                </a:lnTo>
                <a:lnTo>
                  <a:pt x="40" y="28"/>
                </a:lnTo>
                <a:lnTo>
                  <a:pt x="36" y="16"/>
                </a:lnTo>
                <a:lnTo>
                  <a:pt x="30" y="6"/>
                </a:lnTo>
                <a:lnTo>
                  <a:pt x="22" y="0"/>
                </a:lnTo>
                <a:lnTo>
                  <a:pt x="18" y="0"/>
                </a:lnTo>
                <a:lnTo>
                  <a:pt x="14" y="0"/>
                </a:lnTo>
                <a:lnTo>
                  <a:pt x="14" y="0"/>
                </a:lnTo>
                <a:lnTo>
                  <a:pt x="10" y="0"/>
                </a:lnTo>
                <a:lnTo>
                  <a:pt x="6" y="4"/>
                </a:lnTo>
                <a:lnTo>
                  <a:pt x="2" y="12"/>
                </a:lnTo>
                <a:lnTo>
                  <a:pt x="0" y="22"/>
                </a:lnTo>
                <a:lnTo>
                  <a:pt x="0" y="36"/>
                </a:lnTo>
                <a:lnTo>
                  <a:pt x="0" y="36"/>
                </a:lnTo>
                <a:close/>
              </a:path>
            </a:pathLst>
          </a:custGeom>
          <a:solidFill>
            <a:srgbClr val="FBBE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6" name="Freeform 280"/>
          <p:cNvSpPr>
            <a:spLocks/>
          </p:cNvSpPr>
          <p:nvPr/>
        </p:nvSpPr>
        <p:spPr bwMode="auto">
          <a:xfrm>
            <a:off x="4688406" y="6281308"/>
            <a:ext cx="284672" cy="1090627"/>
          </a:xfrm>
          <a:custGeom>
            <a:avLst/>
            <a:gdLst>
              <a:gd name="T0" fmla="*/ 128 w 154"/>
              <a:gd name="T1" fmla="*/ 2 h 590"/>
              <a:gd name="T2" fmla="*/ 128 w 154"/>
              <a:gd name="T3" fmla="*/ 2 h 590"/>
              <a:gd name="T4" fmla="*/ 132 w 154"/>
              <a:gd name="T5" fmla="*/ 26 h 590"/>
              <a:gd name="T6" fmla="*/ 136 w 154"/>
              <a:gd name="T7" fmla="*/ 52 h 590"/>
              <a:gd name="T8" fmla="*/ 138 w 154"/>
              <a:gd name="T9" fmla="*/ 86 h 590"/>
              <a:gd name="T10" fmla="*/ 136 w 154"/>
              <a:gd name="T11" fmla="*/ 126 h 590"/>
              <a:gd name="T12" fmla="*/ 132 w 154"/>
              <a:gd name="T13" fmla="*/ 146 h 590"/>
              <a:gd name="T14" fmla="*/ 128 w 154"/>
              <a:gd name="T15" fmla="*/ 170 h 590"/>
              <a:gd name="T16" fmla="*/ 122 w 154"/>
              <a:gd name="T17" fmla="*/ 192 h 590"/>
              <a:gd name="T18" fmla="*/ 114 w 154"/>
              <a:gd name="T19" fmla="*/ 216 h 590"/>
              <a:gd name="T20" fmla="*/ 102 w 154"/>
              <a:gd name="T21" fmla="*/ 240 h 590"/>
              <a:gd name="T22" fmla="*/ 90 w 154"/>
              <a:gd name="T23" fmla="*/ 262 h 590"/>
              <a:gd name="T24" fmla="*/ 90 w 154"/>
              <a:gd name="T25" fmla="*/ 262 h 590"/>
              <a:gd name="T26" fmla="*/ 86 w 154"/>
              <a:gd name="T27" fmla="*/ 270 h 590"/>
              <a:gd name="T28" fmla="*/ 78 w 154"/>
              <a:gd name="T29" fmla="*/ 288 h 590"/>
              <a:gd name="T30" fmla="*/ 70 w 154"/>
              <a:gd name="T31" fmla="*/ 318 h 590"/>
              <a:gd name="T32" fmla="*/ 68 w 154"/>
              <a:gd name="T33" fmla="*/ 336 h 590"/>
              <a:gd name="T34" fmla="*/ 66 w 154"/>
              <a:gd name="T35" fmla="*/ 358 h 590"/>
              <a:gd name="T36" fmla="*/ 66 w 154"/>
              <a:gd name="T37" fmla="*/ 382 h 590"/>
              <a:gd name="T38" fmla="*/ 68 w 154"/>
              <a:gd name="T39" fmla="*/ 406 h 590"/>
              <a:gd name="T40" fmla="*/ 72 w 154"/>
              <a:gd name="T41" fmla="*/ 434 h 590"/>
              <a:gd name="T42" fmla="*/ 80 w 154"/>
              <a:gd name="T43" fmla="*/ 462 h 590"/>
              <a:gd name="T44" fmla="*/ 92 w 154"/>
              <a:gd name="T45" fmla="*/ 492 h 590"/>
              <a:gd name="T46" fmla="*/ 108 w 154"/>
              <a:gd name="T47" fmla="*/ 524 h 590"/>
              <a:gd name="T48" fmla="*/ 128 w 154"/>
              <a:gd name="T49" fmla="*/ 556 h 590"/>
              <a:gd name="T50" fmla="*/ 154 w 154"/>
              <a:gd name="T51" fmla="*/ 590 h 590"/>
              <a:gd name="T52" fmla="*/ 154 w 154"/>
              <a:gd name="T53" fmla="*/ 590 h 590"/>
              <a:gd name="T54" fmla="*/ 146 w 154"/>
              <a:gd name="T55" fmla="*/ 590 h 590"/>
              <a:gd name="T56" fmla="*/ 138 w 154"/>
              <a:gd name="T57" fmla="*/ 588 h 590"/>
              <a:gd name="T58" fmla="*/ 126 w 154"/>
              <a:gd name="T59" fmla="*/ 584 h 590"/>
              <a:gd name="T60" fmla="*/ 114 w 154"/>
              <a:gd name="T61" fmla="*/ 578 h 590"/>
              <a:gd name="T62" fmla="*/ 98 w 154"/>
              <a:gd name="T63" fmla="*/ 568 h 590"/>
              <a:gd name="T64" fmla="*/ 84 w 154"/>
              <a:gd name="T65" fmla="*/ 556 h 590"/>
              <a:gd name="T66" fmla="*/ 68 w 154"/>
              <a:gd name="T67" fmla="*/ 540 h 590"/>
              <a:gd name="T68" fmla="*/ 52 w 154"/>
              <a:gd name="T69" fmla="*/ 520 h 590"/>
              <a:gd name="T70" fmla="*/ 38 w 154"/>
              <a:gd name="T71" fmla="*/ 494 h 590"/>
              <a:gd name="T72" fmla="*/ 24 w 154"/>
              <a:gd name="T73" fmla="*/ 462 h 590"/>
              <a:gd name="T74" fmla="*/ 14 w 154"/>
              <a:gd name="T75" fmla="*/ 424 h 590"/>
              <a:gd name="T76" fmla="*/ 6 w 154"/>
              <a:gd name="T77" fmla="*/ 380 h 590"/>
              <a:gd name="T78" fmla="*/ 0 w 154"/>
              <a:gd name="T79" fmla="*/ 328 h 590"/>
              <a:gd name="T80" fmla="*/ 0 w 154"/>
              <a:gd name="T81" fmla="*/ 268 h 590"/>
              <a:gd name="T82" fmla="*/ 2 w 154"/>
              <a:gd name="T83" fmla="*/ 200 h 590"/>
              <a:gd name="T84" fmla="*/ 2 w 154"/>
              <a:gd name="T85" fmla="*/ 200 h 590"/>
              <a:gd name="T86" fmla="*/ 4 w 154"/>
              <a:gd name="T87" fmla="*/ 178 h 590"/>
              <a:gd name="T88" fmla="*/ 6 w 154"/>
              <a:gd name="T89" fmla="*/ 128 h 590"/>
              <a:gd name="T90" fmla="*/ 12 w 154"/>
              <a:gd name="T91" fmla="*/ 64 h 590"/>
              <a:gd name="T92" fmla="*/ 18 w 154"/>
              <a:gd name="T93" fmla="*/ 34 h 590"/>
              <a:gd name="T94" fmla="*/ 24 w 154"/>
              <a:gd name="T95" fmla="*/ 10 h 590"/>
              <a:gd name="T96" fmla="*/ 24 w 154"/>
              <a:gd name="T97" fmla="*/ 10 h 590"/>
              <a:gd name="T98" fmla="*/ 34 w 154"/>
              <a:gd name="T99" fmla="*/ 8 h 590"/>
              <a:gd name="T100" fmla="*/ 62 w 154"/>
              <a:gd name="T101" fmla="*/ 2 h 590"/>
              <a:gd name="T102" fmla="*/ 96 w 154"/>
              <a:gd name="T103" fmla="*/ 0 h 590"/>
              <a:gd name="T104" fmla="*/ 112 w 154"/>
              <a:gd name="T105" fmla="*/ 0 h 590"/>
              <a:gd name="T106" fmla="*/ 128 w 154"/>
              <a:gd name="T107" fmla="*/ 2 h 590"/>
              <a:gd name="T108" fmla="*/ 128 w 154"/>
              <a:gd name="T109" fmla="*/ 2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54" h="590">
                <a:moveTo>
                  <a:pt x="128" y="2"/>
                </a:moveTo>
                <a:lnTo>
                  <a:pt x="128" y="2"/>
                </a:lnTo>
                <a:lnTo>
                  <a:pt x="132" y="26"/>
                </a:lnTo>
                <a:lnTo>
                  <a:pt x="136" y="52"/>
                </a:lnTo>
                <a:lnTo>
                  <a:pt x="138" y="86"/>
                </a:lnTo>
                <a:lnTo>
                  <a:pt x="136" y="126"/>
                </a:lnTo>
                <a:lnTo>
                  <a:pt x="132" y="146"/>
                </a:lnTo>
                <a:lnTo>
                  <a:pt x="128" y="170"/>
                </a:lnTo>
                <a:lnTo>
                  <a:pt x="122" y="192"/>
                </a:lnTo>
                <a:lnTo>
                  <a:pt x="114" y="216"/>
                </a:lnTo>
                <a:lnTo>
                  <a:pt x="102" y="240"/>
                </a:lnTo>
                <a:lnTo>
                  <a:pt x="90" y="262"/>
                </a:lnTo>
                <a:lnTo>
                  <a:pt x="90" y="262"/>
                </a:lnTo>
                <a:lnTo>
                  <a:pt x="86" y="270"/>
                </a:lnTo>
                <a:lnTo>
                  <a:pt x="78" y="288"/>
                </a:lnTo>
                <a:lnTo>
                  <a:pt x="70" y="318"/>
                </a:lnTo>
                <a:lnTo>
                  <a:pt x="68" y="336"/>
                </a:lnTo>
                <a:lnTo>
                  <a:pt x="66" y="358"/>
                </a:lnTo>
                <a:lnTo>
                  <a:pt x="66" y="382"/>
                </a:lnTo>
                <a:lnTo>
                  <a:pt x="68" y="406"/>
                </a:lnTo>
                <a:lnTo>
                  <a:pt x="72" y="434"/>
                </a:lnTo>
                <a:lnTo>
                  <a:pt x="80" y="462"/>
                </a:lnTo>
                <a:lnTo>
                  <a:pt x="92" y="492"/>
                </a:lnTo>
                <a:lnTo>
                  <a:pt x="108" y="524"/>
                </a:lnTo>
                <a:lnTo>
                  <a:pt x="128" y="556"/>
                </a:lnTo>
                <a:lnTo>
                  <a:pt x="154" y="590"/>
                </a:lnTo>
                <a:lnTo>
                  <a:pt x="154" y="590"/>
                </a:lnTo>
                <a:lnTo>
                  <a:pt x="146" y="590"/>
                </a:lnTo>
                <a:lnTo>
                  <a:pt x="138" y="588"/>
                </a:lnTo>
                <a:lnTo>
                  <a:pt x="126" y="584"/>
                </a:lnTo>
                <a:lnTo>
                  <a:pt x="114" y="578"/>
                </a:lnTo>
                <a:lnTo>
                  <a:pt x="98" y="568"/>
                </a:lnTo>
                <a:lnTo>
                  <a:pt x="84" y="556"/>
                </a:lnTo>
                <a:lnTo>
                  <a:pt x="68" y="540"/>
                </a:lnTo>
                <a:lnTo>
                  <a:pt x="52" y="520"/>
                </a:lnTo>
                <a:lnTo>
                  <a:pt x="38" y="494"/>
                </a:lnTo>
                <a:lnTo>
                  <a:pt x="24" y="462"/>
                </a:lnTo>
                <a:lnTo>
                  <a:pt x="14" y="424"/>
                </a:lnTo>
                <a:lnTo>
                  <a:pt x="6" y="380"/>
                </a:lnTo>
                <a:lnTo>
                  <a:pt x="0" y="328"/>
                </a:lnTo>
                <a:lnTo>
                  <a:pt x="0" y="268"/>
                </a:lnTo>
                <a:lnTo>
                  <a:pt x="2" y="200"/>
                </a:lnTo>
                <a:lnTo>
                  <a:pt x="2" y="200"/>
                </a:lnTo>
                <a:lnTo>
                  <a:pt x="4" y="178"/>
                </a:lnTo>
                <a:lnTo>
                  <a:pt x="6" y="128"/>
                </a:lnTo>
                <a:lnTo>
                  <a:pt x="12" y="64"/>
                </a:lnTo>
                <a:lnTo>
                  <a:pt x="18" y="34"/>
                </a:lnTo>
                <a:lnTo>
                  <a:pt x="24" y="10"/>
                </a:lnTo>
                <a:lnTo>
                  <a:pt x="24" y="10"/>
                </a:lnTo>
                <a:lnTo>
                  <a:pt x="34" y="8"/>
                </a:lnTo>
                <a:lnTo>
                  <a:pt x="62" y="2"/>
                </a:lnTo>
                <a:lnTo>
                  <a:pt x="96" y="0"/>
                </a:lnTo>
                <a:lnTo>
                  <a:pt x="112" y="0"/>
                </a:lnTo>
                <a:lnTo>
                  <a:pt x="128" y="2"/>
                </a:lnTo>
                <a:lnTo>
                  <a:pt x="128" y="2"/>
                </a:lnTo>
                <a:close/>
              </a:path>
            </a:pathLst>
          </a:custGeom>
          <a:solidFill>
            <a:srgbClr val="44121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7" name="Freeform 281"/>
          <p:cNvSpPr>
            <a:spLocks/>
          </p:cNvSpPr>
          <p:nvPr/>
        </p:nvSpPr>
        <p:spPr bwMode="auto">
          <a:xfrm>
            <a:off x="5797517" y="9290698"/>
            <a:ext cx="177458" cy="428857"/>
          </a:xfrm>
          <a:custGeom>
            <a:avLst/>
            <a:gdLst>
              <a:gd name="T0" fmla="*/ 36 w 96"/>
              <a:gd name="T1" fmla="*/ 216 h 232"/>
              <a:gd name="T2" fmla="*/ 36 w 96"/>
              <a:gd name="T3" fmla="*/ 216 h 232"/>
              <a:gd name="T4" fmla="*/ 28 w 96"/>
              <a:gd name="T5" fmla="*/ 206 h 232"/>
              <a:gd name="T6" fmla="*/ 22 w 96"/>
              <a:gd name="T7" fmla="*/ 194 h 232"/>
              <a:gd name="T8" fmla="*/ 16 w 96"/>
              <a:gd name="T9" fmla="*/ 178 h 232"/>
              <a:gd name="T10" fmla="*/ 14 w 96"/>
              <a:gd name="T11" fmla="*/ 164 h 232"/>
              <a:gd name="T12" fmla="*/ 8 w 96"/>
              <a:gd name="T13" fmla="*/ 132 h 232"/>
              <a:gd name="T14" fmla="*/ 2 w 96"/>
              <a:gd name="T15" fmla="*/ 108 h 232"/>
              <a:gd name="T16" fmla="*/ 2 w 96"/>
              <a:gd name="T17" fmla="*/ 108 h 232"/>
              <a:gd name="T18" fmla="*/ 0 w 96"/>
              <a:gd name="T19" fmla="*/ 98 h 232"/>
              <a:gd name="T20" fmla="*/ 2 w 96"/>
              <a:gd name="T21" fmla="*/ 90 h 232"/>
              <a:gd name="T22" fmla="*/ 4 w 96"/>
              <a:gd name="T23" fmla="*/ 82 h 232"/>
              <a:gd name="T24" fmla="*/ 6 w 96"/>
              <a:gd name="T25" fmla="*/ 78 h 232"/>
              <a:gd name="T26" fmla="*/ 14 w 96"/>
              <a:gd name="T27" fmla="*/ 66 h 232"/>
              <a:gd name="T28" fmla="*/ 16 w 96"/>
              <a:gd name="T29" fmla="*/ 60 h 232"/>
              <a:gd name="T30" fmla="*/ 16 w 96"/>
              <a:gd name="T31" fmla="*/ 52 h 232"/>
              <a:gd name="T32" fmla="*/ 16 w 96"/>
              <a:gd name="T33" fmla="*/ 52 h 232"/>
              <a:gd name="T34" fmla="*/ 14 w 96"/>
              <a:gd name="T35" fmla="*/ 32 h 232"/>
              <a:gd name="T36" fmla="*/ 10 w 96"/>
              <a:gd name="T37" fmla="*/ 10 h 232"/>
              <a:gd name="T38" fmla="*/ 6 w 96"/>
              <a:gd name="T39" fmla="*/ 0 h 232"/>
              <a:gd name="T40" fmla="*/ 70 w 96"/>
              <a:gd name="T41" fmla="*/ 0 h 232"/>
              <a:gd name="T42" fmla="*/ 70 w 96"/>
              <a:gd name="T43" fmla="*/ 0 h 232"/>
              <a:gd name="T44" fmla="*/ 66 w 96"/>
              <a:gd name="T45" fmla="*/ 46 h 232"/>
              <a:gd name="T46" fmla="*/ 66 w 96"/>
              <a:gd name="T47" fmla="*/ 76 h 232"/>
              <a:gd name="T48" fmla="*/ 66 w 96"/>
              <a:gd name="T49" fmla="*/ 116 h 232"/>
              <a:gd name="T50" fmla="*/ 66 w 96"/>
              <a:gd name="T51" fmla="*/ 116 h 232"/>
              <a:gd name="T52" fmla="*/ 66 w 96"/>
              <a:gd name="T53" fmla="*/ 130 h 232"/>
              <a:gd name="T54" fmla="*/ 70 w 96"/>
              <a:gd name="T55" fmla="*/ 162 h 232"/>
              <a:gd name="T56" fmla="*/ 74 w 96"/>
              <a:gd name="T57" fmla="*/ 182 h 232"/>
              <a:gd name="T58" fmla="*/ 80 w 96"/>
              <a:gd name="T59" fmla="*/ 202 h 232"/>
              <a:gd name="T60" fmla="*/ 86 w 96"/>
              <a:gd name="T61" fmla="*/ 218 h 232"/>
              <a:gd name="T62" fmla="*/ 92 w 96"/>
              <a:gd name="T63" fmla="*/ 226 h 232"/>
              <a:gd name="T64" fmla="*/ 96 w 96"/>
              <a:gd name="T65" fmla="*/ 232 h 232"/>
              <a:gd name="T66" fmla="*/ 96 w 96"/>
              <a:gd name="T67" fmla="*/ 232 h 232"/>
              <a:gd name="T68" fmla="*/ 90 w 96"/>
              <a:gd name="T69" fmla="*/ 232 h 232"/>
              <a:gd name="T70" fmla="*/ 76 w 96"/>
              <a:gd name="T71" fmla="*/ 232 h 232"/>
              <a:gd name="T72" fmla="*/ 66 w 96"/>
              <a:gd name="T73" fmla="*/ 230 h 232"/>
              <a:gd name="T74" fmla="*/ 56 w 96"/>
              <a:gd name="T75" fmla="*/ 226 h 232"/>
              <a:gd name="T76" fmla="*/ 46 w 96"/>
              <a:gd name="T77" fmla="*/ 222 h 232"/>
              <a:gd name="T78" fmla="*/ 36 w 96"/>
              <a:gd name="T79" fmla="*/ 216 h 232"/>
              <a:gd name="T80" fmla="*/ 36 w 96"/>
              <a:gd name="T81" fmla="*/ 216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6" h="232">
                <a:moveTo>
                  <a:pt x="36" y="216"/>
                </a:moveTo>
                <a:lnTo>
                  <a:pt x="36" y="216"/>
                </a:lnTo>
                <a:lnTo>
                  <a:pt x="28" y="206"/>
                </a:lnTo>
                <a:lnTo>
                  <a:pt x="22" y="194"/>
                </a:lnTo>
                <a:lnTo>
                  <a:pt x="16" y="178"/>
                </a:lnTo>
                <a:lnTo>
                  <a:pt x="14" y="164"/>
                </a:lnTo>
                <a:lnTo>
                  <a:pt x="8" y="132"/>
                </a:lnTo>
                <a:lnTo>
                  <a:pt x="2" y="108"/>
                </a:lnTo>
                <a:lnTo>
                  <a:pt x="2" y="108"/>
                </a:lnTo>
                <a:lnTo>
                  <a:pt x="0" y="98"/>
                </a:lnTo>
                <a:lnTo>
                  <a:pt x="2" y="90"/>
                </a:lnTo>
                <a:lnTo>
                  <a:pt x="4" y="82"/>
                </a:lnTo>
                <a:lnTo>
                  <a:pt x="6" y="78"/>
                </a:lnTo>
                <a:lnTo>
                  <a:pt x="14" y="66"/>
                </a:lnTo>
                <a:lnTo>
                  <a:pt x="16" y="60"/>
                </a:lnTo>
                <a:lnTo>
                  <a:pt x="16" y="52"/>
                </a:lnTo>
                <a:lnTo>
                  <a:pt x="16" y="52"/>
                </a:lnTo>
                <a:lnTo>
                  <a:pt x="14" y="32"/>
                </a:lnTo>
                <a:lnTo>
                  <a:pt x="10" y="10"/>
                </a:lnTo>
                <a:lnTo>
                  <a:pt x="6" y="0"/>
                </a:lnTo>
                <a:lnTo>
                  <a:pt x="70" y="0"/>
                </a:lnTo>
                <a:lnTo>
                  <a:pt x="70" y="0"/>
                </a:lnTo>
                <a:lnTo>
                  <a:pt x="66" y="46"/>
                </a:lnTo>
                <a:lnTo>
                  <a:pt x="66" y="76"/>
                </a:lnTo>
                <a:lnTo>
                  <a:pt x="66" y="116"/>
                </a:lnTo>
                <a:lnTo>
                  <a:pt x="66" y="116"/>
                </a:lnTo>
                <a:lnTo>
                  <a:pt x="66" y="130"/>
                </a:lnTo>
                <a:lnTo>
                  <a:pt x="70" y="162"/>
                </a:lnTo>
                <a:lnTo>
                  <a:pt x="74" y="182"/>
                </a:lnTo>
                <a:lnTo>
                  <a:pt x="80" y="202"/>
                </a:lnTo>
                <a:lnTo>
                  <a:pt x="86" y="218"/>
                </a:lnTo>
                <a:lnTo>
                  <a:pt x="92" y="226"/>
                </a:lnTo>
                <a:lnTo>
                  <a:pt x="96" y="232"/>
                </a:lnTo>
                <a:lnTo>
                  <a:pt x="96" y="232"/>
                </a:lnTo>
                <a:lnTo>
                  <a:pt x="90" y="232"/>
                </a:lnTo>
                <a:lnTo>
                  <a:pt x="76" y="232"/>
                </a:lnTo>
                <a:lnTo>
                  <a:pt x="66" y="230"/>
                </a:lnTo>
                <a:lnTo>
                  <a:pt x="56" y="226"/>
                </a:lnTo>
                <a:lnTo>
                  <a:pt x="46" y="222"/>
                </a:lnTo>
                <a:lnTo>
                  <a:pt x="36" y="216"/>
                </a:lnTo>
                <a:lnTo>
                  <a:pt x="36" y="216"/>
                </a:lnTo>
                <a:close/>
              </a:path>
            </a:pathLst>
          </a:custGeom>
          <a:solidFill>
            <a:srgbClr val="EDB0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8" name="Freeform 282"/>
          <p:cNvSpPr>
            <a:spLocks/>
          </p:cNvSpPr>
          <p:nvPr/>
        </p:nvSpPr>
        <p:spPr bwMode="auto">
          <a:xfrm>
            <a:off x="5679212" y="8163101"/>
            <a:ext cx="284672" cy="1127597"/>
          </a:xfrm>
          <a:custGeom>
            <a:avLst/>
            <a:gdLst>
              <a:gd name="T0" fmla="*/ 90 w 154"/>
              <a:gd name="T1" fmla="*/ 2 h 610"/>
              <a:gd name="T2" fmla="*/ 90 w 154"/>
              <a:gd name="T3" fmla="*/ 2 h 610"/>
              <a:gd name="T4" fmla="*/ 104 w 154"/>
              <a:gd name="T5" fmla="*/ 4 h 610"/>
              <a:gd name="T6" fmla="*/ 116 w 154"/>
              <a:gd name="T7" fmla="*/ 10 h 610"/>
              <a:gd name="T8" fmla="*/ 126 w 154"/>
              <a:gd name="T9" fmla="*/ 18 h 610"/>
              <a:gd name="T10" fmla="*/ 134 w 154"/>
              <a:gd name="T11" fmla="*/ 28 h 610"/>
              <a:gd name="T12" fmla="*/ 140 w 154"/>
              <a:gd name="T13" fmla="*/ 40 h 610"/>
              <a:gd name="T14" fmla="*/ 144 w 154"/>
              <a:gd name="T15" fmla="*/ 54 h 610"/>
              <a:gd name="T16" fmla="*/ 148 w 154"/>
              <a:gd name="T17" fmla="*/ 66 h 610"/>
              <a:gd name="T18" fmla="*/ 150 w 154"/>
              <a:gd name="T19" fmla="*/ 80 h 610"/>
              <a:gd name="T20" fmla="*/ 152 w 154"/>
              <a:gd name="T21" fmla="*/ 108 h 610"/>
              <a:gd name="T22" fmla="*/ 152 w 154"/>
              <a:gd name="T23" fmla="*/ 130 h 610"/>
              <a:gd name="T24" fmla="*/ 152 w 154"/>
              <a:gd name="T25" fmla="*/ 154 h 610"/>
              <a:gd name="T26" fmla="*/ 152 w 154"/>
              <a:gd name="T27" fmla="*/ 154 h 610"/>
              <a:gd name="T28" fmla="*/ 154 w 154"/>
              <a:gd name="T29" fmla="*/ 198 h 610"/>
              <a:gd name="T30" fmla="*/ 154 w 154"/>
              <a:gd name="T31" fmla="*/ 234 h 610"/>
              <a:gd name="T32" fmla="*/ 152 w 154"/>
              <a:gd name="T33" fmla="*/ 266 h 610"/>
              <a:gd name="T34" fmla="*/ 150 w 154"/>
              <a:gd name="T35" fmla="*/ 292 h 610"/>
              <a:gd name="T36" fmla="*/ 146 w 154"/>
              <a:gd name="T37" fmla="*/ 346 h 610"/>
              <a:gd name="T38" fmla="*/ 144 w 154"/>
              <a:gd name="T39" fmla="*/ 378 h 610"/>
              <a:gd name="T40" fmla="*/ 142 w 154"/>
              <a:gd name="T41" fmla="*/ 418 h 610"/>
              <a:gd name="T42" fmla="*/ 142 w 154"/>
              <a:gd name="T43" fmla="*/ 418 h 610"/>
              <a:gd name="T44" fmla="*/ 142 w 154"/>
              <a:gd name="T45" fmla="*/ 464 h 610"/>
              <a:gd name="T46" fmla="*/ 140 w 154"/>
              <a:gd name="T47" fmla="*/ 514 h 610"/>
              <a:gd name="T48" fmla="*/ 134 w 154"/>
              <a:gd name="T49" fmla="*/ 610 h 610"/>
              <a:gd name="T50" fmla="*/ 70 w 154"/>
              <a:gd name="T51" fmla="*/ 610 h 610"/>
              <a:gd name="T52" fmla="*/ 70 w 154"/>
              <a:gd name="T53" fmla="*/ 610 h 610"/>
              <a:gd name="T54" fmla="*/ 44 w 154"/>
              <a:gd name="T55" fmla="*/ 492 h 610"/>
              <a:gd name="T56" fmla="*/ 30 w 154"/>
              <a:gd name="T57" fmla="*/ 432 h 610"/>
              <a:gd name="T58" fmla="*/ 20 w 154"/>
              <a:gd name="T59" fmla="*/ 372 h 610"/>
              <a:gd name="T60" fmla="*/ 20 w 154"/>
              <a:gd name="T61" fmla="*/ 372 h 610"/>
              <a:gd name="T62" fmla="*/ 14 w 154"/>
              <a:gd name="T63" fmla="*/ 324 h 610"/>
              <a:gd name="T64" fmla="*/ 10 w 154"/>
              <a:gd name="T65" fmla="*/ 266 h 610"/>
              <a:gd name="T66" fmla="*/ 6 w 154"/>
              <a:gd name="T67" fmla="*/ 210 h 610"/>
              <a:gd name="T68" fmla="*/ 2 w 154"/>
              <a:gd name="T69" fmla="*/ 162 h 610"/>
              <a:gd name="T70" fmla="*/ 2 w 154"/>
              <a:gd name="T71" fmla="*/ 162 h 610"/>
              <a:gd name="T72" fmla="*/ 0 w 154"/>
              <a:gd name="T73" fmla="*/ 134 h 610"/>
              <a:gd name="T74" fmla="*/ 2 w 154"/>
              <a:gd name="T75" fmla="*/ 108 h 610"/>
              <a:gd name="T76" fmla="*/ 6 w 154"/>
              <a:gd name="T77" fmla="*/ 76 h 610"/>
              <a:gd name="T78" fmla="*/ 10 w 154"/>
              <a:gd name="T79" fmla="*/ 62 h 610"/>
              <a:gd name="T80" fmla="*/ 14 w 154"/>
              <a:gd name="T81" fmla="*/ 46 h 610"/>
              <a:gd name="T82" fmla="*/ 22 w 154"/>
              <a:gd name="T83" fmla="*/ 32 h 610"/>
              <a:gd name="T84" fmla="*/ 30 w 154"/>
              <a:gd name="T85" fmla="*/ 20 h 610"/>
              <a:gd name="T86" fmla="*/ 42 w 154"/>
              <a:gd name="T87" fmla="*/ 12 h 610"/>
              <a:gd name="T88" fmla="*/ 56 w 154"/>
              <a:gd name="T89" fmla="*/ 4 h 610"/>
              <a:gd name="T90" fmla="*/ 70 w 154"/>
              <a:gd name="T91" fmla="*/ 0 h 610"/>
              <a:gd name="T92" fmla="*/ 90 w 154"/>
              <a:gd name="T93" fmla="*/ 2 h 610"/>
              <a:gd name="T94" fmla="*/ 90 w 154"/>
              <a:gd name="T95" fmla="*/ 2 h 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54" h="610">
                <a:moveTo>
                  <a:pt x="90" y="2"/>
                </a:moveTo>
                <a:lnTo>
                  <a:pt x="90" y="2"/>
                </a:lnTo>
                <a:lnTo>
                  <a:pt x="104" y="4"/>
                </a:lnTo>
                <a:lnTo>
                  <a:pt x="116" y="10"/>
                </a:lnTo>
                <a:lnTo>
                  <a:pt x="126" y="18"/>
                </a:lnTo>
                <a:lnTo>
                  <a:pt x="134" y="28"/>
                </a:lnTo>
                <a:lnTo>
                  <a:pt x="140" y="40"/>
                </a:lnTo>
                <a:lnTo>
                  <a:pt x="144" y="54"/>
                </a:lnTo>
                <a:lnTo>
                  <a:pt x="148" y="66"/>
                </a:lnTo>
                <a:lnTo>
                  <a:pt x="150" y="80"/>
                </a:lnTo>
                <a:lnTo>
                  <a:pt x="152" y="108"/>
                </a:lnTo>
                <a:lnTo>
                  <a:pt x="152" y="130"/>
                </a:lnTo>
                <a:lnTo>
                  <a:pt x="152" y="154"/>
                </a:lnTo>
                <a:lnTo>
                  <a:pt x="152" y="154"/>
                </a:lnTo>
                <a:lnTo>
                  <a:pt x="154" y="198"/>
                </a:lnTo>
                <a:lnTo>
                  <a:pt x="154" y="234"/>
                </a:lnTo>
                <a:lnTo>
                  <a:pt x="152" y="266"/>
                </a:lnTo>
                <a:lnTo>
                  <a:pt x="150" y="292"/>
                </a:lnTo>
                <a:lnTo>
                  <a:pt x="146" y="346"/>
                </a:lnTo>
                <a:lnTo>
                  <a:pt x="144" y="378"/>
                </a:lnTo>
                <a:lnTo>
                  <a:pt x="142" y="418"/>
                </a:lnTo>
                <a:lnTo>
                  <a:pt x="142" y="418"/>
                </a:lnTo>
                <a:lnTo>
                  <a:pt x="142" y="464"/>
                </a:lnTo>
                <a:lnTo>
                  <a:pt x="140" y="514"/>
                </a:lnTo>
                <a:lnTo>
                  <a:pt x="134" y="610"/>
                </a:lnTo>
                <a:lnTo>
                  <a:pt x="70" y="610"/>
                </a:lnTo>
                <a:lnTo>
                  <a:pt x="70" y="610"/>
                </a:lnTo>
                <a:lnTo>
                  <a:pt x="44" y="492"/>
                </a:lnTo>
                <a:lnTo>
                  <a:pt x="30" y="432"/>
                </a:lnTo>
                <a:lnTo>
                  <a:pt x="20" y="372"/>
                </a:lnTo>
                <a:lnTo>
                  <a:pt x="20" y="372"/>
                </a:lnTo>
                <a:lnTo>
                  <a:pt x="14" y="324"/>
                </a:lnTo>
                <a:lnTo>
                  <a:pt x="10" y="266"/>
                </a:lnTo>
                <a:lnTo>
                  <a:pt x="6" y="210"/>
                </a:lnTo>
                <a:lnTo>
                  <a:pt x="2" y="162"/>
                </a:lnTo>
                <a:lnTo>
                  <a:pt x="2" y="162"/>
                </a:lnTo>
                <a:lnTo>
                  <a:pt x="0" y="134"/>
                </a:lnTo>
                <a:lnTo>
                  <a:pt x="2" y="108"/>
                </a:lnTo>
                <a:lnTo>
                  <a:pt x="6" y="76"/>
                </a:lnTo>
                <a:lnTo>
                  <a:pt x="10" y="62"/>
                </a:lnTo>
                <a:lnTo>
                  <a:pt x="14" y="46"/>
                </a:lnTo>
                <a:lnTo>
                  <a:pt x="22" y="32"/>
                </a:lnTo>
                <a:lnTo>
                  <a:pt x="30" y="20"/>
                </a:lnTo>
                <a:lnTo>
                  <a:pt x="42" y="12"/>
                </a:lnTo>
                <a:lnTo>
                  <a:pt x="56" y="4"/>
                </a:lnTo>
                <a:lnTo>
                  <a:pt x="70" y="0"/>
                </a:lnTo>
                <a:lnTo>
                  <a:pt x="90" y="2"/>
                </a:lnTo>
                <a:lnTo>
                  <a:pt x="90" y="2"/>
                </a:lnTo>
                <a:close/>
              </a:path>
            </a:pathLst>
          </a:custGeom>
          <a:solidFill>
            <a:srgbClr val="EDB0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9" name="Freeform 283"/>
          <p:cNvSpPr>
            <a:spLocks/>
          </p:cNvSpPr>
          <p:nvPr/>
        </p:nvSpPr>
        <p:spPr bwMode="auto">
          <a:xfrm>
            <a:off x="5745759" y="9423792"/>
            <a:ext cx="266187" cy="384492"/>
          </a:xfrm>
          <a:custGeom>
            <a:avLst/>
            <a:gdLst>
              <a:gd name="T0" fmla="*/ 38 w 144"/>
              <a:gd name="T1" fmla="*/ 0 h 208"/>
              <a:gd name="T2" fmla="*/ 38 w 144"/>
              <a:gd name="T3" fmla="*/ 0 h 208"/>
              <a:gd name="T4" fmla="*/ 28 w 144"/>
              <a:gd name="T5" fmla="*/ 8 h 208"/>
              <a:gd name="T6" fmla="*/ 20 w 144"/>
              <a:gd name="T7" fmla="*/ 16 h 208"/>
              <a:gd name="T8" fmla="*/ 16 w 144"/>
              <a:gd name="T9" fmla="*/ 26 h 208"/>
              <a:gd name="T10" fmla="*/ 12 w 144"/>
              <a:gd name="T11" fmla="*/ 34 h 208"/>
              <a:gd name="T12" fmla="*/ 10 w 144"/>
              <a:gd name="T13" fmla="*/ 48 h 208"/>
              <a:gd name="T14" fmla="*/ 10 w 144"/>
              <a:gd name="T15" fmla="*/ 54 h 208"/>
              <a:gd name="T16" fmla="*/ 0 w 144"/>
              <a:gd name="T17" fmla="*/ 118 h 208"/>
              <a:gd name="T18" fmla="*/ 6 w 144"/>
              <a:gd name="T19" fmla="*/ 122 h 208"/>
              <a:gd name="T20" fmla="*/ 24 w 144"/>
              <a:gd name="T21" fmla="*/ 78 h 208"/>
              <a:gd name="T22" fmla="*/ 34 w 144"/>
              <a:gd name="T23" fmla="*/ 120 h 208"/>
              <a:gd name="T24" fmla="*/ 34 w 144"/>
              <a:gd name="T25" fmla="*/ 120 h 208"/>
              <a:gd name="T26" fmla="*/ 36 w 144"/>
              <a:gd name="T27" fmla="*/ 130 h 208"/>
              <a:gd name="T28" fmla="*/ 40 w 144"/>
              <a:gd name="T29" fmla="*/ 138 h 208"/>
              <a:gd name="T30" fmla="*/ 54 w 144"/>
              <a:gd name="T31" fmla="*/ 154 h 208"/>
              <a:gd name="T32" fmla="*/ 66 w 144"/>
              <a:gd name="T33" fmla="*/ 166 h 208"/>
              <a:gd name="T34" fmla="*/ 70 w 144"/>
              <a:gd name="T35" fmla="*/ 170 h 208"/>
              <a:gd name="T36" fmla="*/ 70 w 144"/>
              <a:gd name="T37" fmla="*/ 170 h 208"/>
              <a:gd name="T38" fmla="*/ 96 w 144"/>
              <a:gd name="T39" fmla="*/ 190 h 208"/>
              <a:gd name="T40" fmla="*/ 116 w 144"/>
              <a:gd name="T41" fmla="*/ 200 h 208"/>
              <a:gd name="T42" fmla="*/ 128 w 144"/>
              <a:gd name="T43" fmla="*/ 206 h 208"/>
              <a:gd name="T44" fmla="*/ 136 w 144"/>
              <a:gd name="T45" fmla="*/ 208 h 208"/>
              <a:gd name="T46" fmla="*/ 142 w 144"/>
              <a:gd name="T47" fmla="*/ 206 h 208"/>
              <a:gd name="T48" fmla="*/ 144 w 144"/>
              <a:gd name="T49" fmla="*/ 204 h 208"/>
              <a:gd name="T50" fmla="*/ 144 w 144"/>
              <a:gd name="T51" fmla="*/ 200 h 208"/>
              <a:gd name="T52" fmla="*/ 114 w 144"/>
              <a:gd name="T53" fmla="*/ 134 h 208"/>
              <a:gd name="T54" fmla="*/ 114 w 144"/>
              <a:gd name="T55" fmla="*/ 134 h 208"/>
              <a:gd name="T56" fmla="*/ 108 w 144"/>
              <a:gd name="T57" fmla="*/ 136 h 208"/>
              <a:gd name="T58" fmla="*/ 100 w 144"/>
              <a:gd name="T59" fmla="*/ 136 h 208"/>
              <a:gd name="T60" fmla="*/ 92 w 144"/>
              <a:gd name="T61" fmla="*/ 134 h 208"/>
              <a:gd name="T62" fmla="*/ 82 w 144"/>
              <a:gd name="T63" fmla="*/ 130 h 208"/>
              <a:gd name="T64" fmla="*/ 72 w 144"/>
              <a:gd name="T65" fmla="*/ 124 h 208"/>
              <a:gd name="T66" fmla="*/ 64 w 144"/>
              <a:gd name="T67" fmla="*/ 112 h 208"/>
              <a:gd name="T68" fmla="*/ 56 w 144"/>
              <a:gd name="T69" fmla="*/ 94 h 208"/>
              <a:gd name="T70" fmla="*/ 56 w 144"/>
              <a:gd name="T71" fmla="*/ 94 h 208"/>
              <a:gd name="T72" fmla="*/ 52 w 144"/>
              <a:gd name="T73" fmla="*/ 86 h 208"/>
              <a:gd name="T74" fmla="*/ 44 w 144"/>
              <a:gd name="T75" fmla="*/ 64 h 208"/>
              <a:gd name="T76" fmla="*/ 40 w 144"/>
              <a:gd name="T77" fmla="*/ 50 h 208"/>
              <a:gd name="T78" fmla="*/ 36 w 144"/>
              <a:gd name="T79" fmla="*/ 34 h 208"/>
              <a:gd name="T80" fmla="*/ 36 w 144"/>
              <a:gd name="T81" fmla="*/ 18 h 208"/>
              <a:gd name="T82" fmla="*/ 38 w 144"/>
              <a:gd name="T83" fmla="*/ 0 h 208"/>
              <a:gd name="T84" fmla="*/ 38 w 144"/>
              <a:gd name="T85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4" h="208">
                <a:moveTo>
                  <a:pt x="38" y="0"/>
                </a:moveTo>
                <a:lnTo>
                  <a:pt x="38" y="0"/>
                </a:lnTo>
                <a:lnTo>
                  <a:pt x="28" y="8"/>
                </a:lnTo>
                <a:lnTo>
                  <a:pt x="20" y="16"/>
                </a:lnTo>
                <a:lnTo>
                  <a:pt x="16" y="26"/>
                </a:lnTo>
                <a:lnTo>
                  <a:pt x="12" y="34"/>
                </a:lnTo>
                <a:lnTo>
                  <a:pt x="10" y="48"/>
                </a:lnTo>
                <a:lnTo>
                  <a:pt x="10" y="54"/>
                </a:lnTo>
                <a:lnTo>
                  <a:pt x="0" y="118"/>
                </a:lnTo>
                <a:lnTo>
                  <a:pt x="6" y="122"/>
                </a:lnTo>
                <a:lnTo>
                  <a:pt x="24" y="78"/>
                </a:lnTo>
                <a:lnTo>
                  <a:pt x="34" y="120"/>
                </a:lnTo>
                <a:lnTo>
                  <a:pt x="34" y="120"/>
                </a:lnTo>
                <a:lnTo>
                  <a:pt x="36" y="130"/>
                </a:lnTo>
                <a:lnTo>
                  <a:pt x="40" y="138"/>
                </a:lnTo>
                <a:lnTo>
                  <a:pt x="54" y="154"/>
                </a:lnTo>
                <a:lnTo>
                  <a:pt x="66" y="166"/>
                </a:lnTo>
                <a:lnTo>
                  <a:pt x="70" y="170"/>
                </a:lnTo>
                <a:lnTo>
                  <a:pt x="70" y="170"/>
                </a:lnTo>
                <a:lnTo>
                  <a:pt x="96" y="190"/>
                </a:lnTo>
                <a:lnTo>
                  <a:pt x="116" y="200"/>
                </a:lnTo>
                <a:lnTo>
                  <a:pt x="128" y="206"/>
                </a:lnTo>
                <a:lnTo>
                  <a:pt x="136" y="208"/>
                </a:lnTo>
                <a:lnTo>
                  <a:pt x="142" y="206"/>
                </a:lnTo>
                <a:lnTo>
                  <a:pt x="144" y="204"/>
                </a:lnTo>
                <a:lnTo>
                  <a:pt x="144" y="200"/>
                </a:lnTo>
                <a:lnTo>
                  <a:pt x="114" y="134"/>
                </a:lnTo>
                <a:lnTo>
                  <a:pt x="114" y="134"/>
                </a:lnTo>
                <a:lnTo>
                  <a:pt x="108" y="136"/>
                </a:lnTo>
                <a:lnTo>
                  <a:pt x="100" y="136"/>
                </a:lnTo>
                <a:lnTo>
                  <a:pt x="92" y="134"/>
                </a:lnTo>
                <a:lnTo>
                  <a:pt x="82" y="130"/>
                </a:lnTo>
                <a:lnTo>
                  <a:pt x="72" y="124"/>
                </a:lnTo>
                <a:lnTo>
                  <a:pt x="64" y="112"/>
                </a:lnTo>
                <a:lnTo>
                  <a:pt x="56" y="94"/>
                </a:lnTo>
                <a:lnTo>
                  <a:pt x="56" y="94"/>
                </a:lnTo>
                <a:lnTo>
                  <a:pt x="52" y="86"/>
                </a:lnTo>
                <a:lnTo>
                  <a:pt x="44" y="64"/>
                </a:lnTo>
                <a:lnTo>
                  <a:pt x="40" y="50"/>
                </a:lnTo>
                <a:lnTo>
                  <a:pt x="36" y="34"/>
                </a:lnTo>
                <a:lnTo>
                  <a:pt x="36" y="18"/>
                </a:lnTo>
                <a:lnTo>
                  <a:pt x="38" y="0"/>
                </a:lnTo>
                <a:lnTo>
                  <a:pt x="38" y="0"/>
                </a:lnTo>
                <a:close/>
              </a:path>
            </a:pathLst>
          </a:custGeom>
          <a:solidFill>
            <a:srgbClr val="BE20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0" name="Freeform 284"/>
          <p:cNvSpPr>
            <a:spLocks/>
          </p:cNvSpPr>
          <p:nvPr/>
        </p:nvSpPr>
        <p:spPr bwMode="auto">
          <a:xfrm>
            <a:off x="4799318" y="8041099"/>
            <a:ext cx="1057352" cy="421463"/>
          </a:xfrm>
          <a:custGeom>
            <a:avLst/>
            <a:gdLst>
              <a:gd name="T0" fmla="*/ 534 w 572"/>
              <a:gd name="T1" fmla="*/ 98 h 228"/>
              <a:gd name="T2" fmla="*/ 220 w 572"/>
              <a:gd name="T3" fmla="*/ 16 h 228"/>
              <a:gd name="T4" fmla="*/ 220 w 572"/>
              <a:gd name="T5" fmla="*/ 16 h 228"/>
              <a:gd name="T6" fmla="*/ 212 w 572"/>
              <a:gd name="T7" fmla="*/ 14 h 228"/>
              <a:gd name="T8" fmla="*/ 186 w 572"/>
              <a:gd name="T9" fmla="*/ 6 h 228"/>
              <a:gd name="T10" fmla="*/ 152 w 572"/>
              <a:gd name="T11" fmla="*/ 0 h 228"/>
              <a:gd name="T12" fmla="*/ 132 w 572"/>
              <a:gd name="T13" fmla="*/ 0 h 228"/>
              <a:gd name="T14" fmla="*/ 112 w 572"/>
              <a:gd name="T15" fmla="*/ 0 h 228"/>
              <a:gd name="T16" fmla="*/ 90 w 572"/>
              <a:gd name="T17" fmla="*/ 2 h 228"/>
              <a:gd name="T18" fmla="*/ 72 w 572"/>
              <a:gd name="T19" fmla="*/ 8 h 228"/>
              <a:gd name="T20" fmla="*/ 52 w 572"/>
              <a:gd name="T21" fmla="*/ 16 h 228"/>
              <a:gd name="T22" fmla="*/ 36 w 572"/>
              <a:gd name="T23" fmla="*/ 30 h 228"/>
              <a:gd name="T24" fmla="*/ 28 w 572"/>
              <a:gd name="T25" fmla="*/ 38 h 228"/>
              <a:gd name="T26" fmla="*/ 22 w 572"/>
              <a:gd name="T27" fmla="*/ 46 h 228"/>
              <a:gd name="T28" fmla="*/ 16 w 572"/>
              <a:gd name="T29" fmla="*/ 56 h 228"/>
              <a:gd name="T30" fmla="*/ 10 w 572"/>
              <a:gd name="T31" fmla="*/ 68 h 228"/>
              <a:gd name="T32" fmla="*/ 6 w 572"/>
              <a:gd name="T33" fmla="*/ 82 h 228"/>
              <a:gd name="T34" fmla="*/ 4 w 572"/>
              <a:gd name="T35" fmla="*/ 96 h 228"/>
              <a:gd name="T36" fmla="*/ 2 w 572"/>
              <a:gd name="T37" fmla="*/ 112 h 228"/>
              <a:gd name="T38" fmla="*/ 0 w 572"/>
              <a:gd name="T39" fmla="*/ 130 h 228"/>
              <a:gd name="T40" fmla="*/ 0 w 572"/>
              <a:gd name="T41" fmla="*/ 130 h 228"/>
              <a:gd name="T42" fmla="*/ 0 w 572"/>
              <a:gd name="T43" fmla="*/ 134 h 228"/>
              <a:gd name="T44" fmla="*/ 6 w 572"/>
              <a:gd name="T45" fmla="*/ 148 h 228"/>
              <a:gd name="T46" fmla="*/ 10 w 572"/>
              <a:gd name="T47" fmla="*/ 156 h 228"/>
              <a:gd name="T48" fmla="*/ 18 w 572"/>
              <a:gd name="T49" fmla="*/ 166 h 228"/>
              <a:gd name="T50" fmla="*/ 28 w 572"/>
              <a:gd name="T51" fmla="*/ 176 h 228"/>
              <a:gd name="T52" fmla="*/ 44 w 572"/>
              <a:gd name="T53" fmla="*/ 186 h 228"/>
              <a:gd name="T54" fmla="*/ 62 w 572"/>
              <a:gd name="T55" fmla="*/ 196 h 228"/>
              <a:gd name="T56" fmla="*/ 86 w 572"/>
              <a:gd name="T57" fmla="*/ 204 h 228"/>
              <a:gd name="T58" fmla="*/ 114 w 572"/>
              <a:gd name="T59" fmla="*/ 212 h 228"/>
              <a:gd name="T60" fmla="*/ 150 w 572"/>
              <a:gd name="T61" fmla="*/ 220 h 228"/>
              <a:gd name="T62" fmla="*/ 190 w 572"/>
              <a:gd name="T63" fmla="*/ 224 h 228"/>
              <a:gd name="T64" fmla="*/ 240 w 572"/>
              <a:gd name="T65" fmla="*/ 226 h 228"/>
              <a:gd name="T66" fmla="*/ 296 w 572"/>
              <a:gd name="T67" fmla="*/ 226 h 228"/>
              <a:gd name="T68" fmla="*/ 360 w 572"/>
              <a:gd name="T69" fmla="*/ 224 h 228"/>
              <a:gd name="T70" fmla="*/ 516 w 572"/>
              <a:gd name="T71" fmla="*/ 228 h 228"/>
              <a:gd name="T72" fmla="*/ 516 w 572"/>
              <a:gd name="T73" fmla="*/ 228 h 228"/>
              <a:gd name="T74" fmla="*/ 534 w 572"/>
              <a:gd name="T75" fmla="*/ 218 h 228"/>
              <a:gd name="T76" fmla="*/ 548 w 572"/>
              <a:gd name="T77" fmla="*/ 208 h 228"/>
              <a:gd name="T78" fmla="*/ 554 w 572"/>
              <a:gd name="T79" fmla="*/ 200 h 228"/>
              <a:gd name="T80" fmla="*/ 562 w 572"/>
              <a:gd name="T81" fmla="*/ 192 h 228"/>
              <a:gd name="T82" fmla="*/ 566 w 572"/>
              <a:gd name="T83" fmla="*/ 184 h 228"/>
              <a:gd name="T84" fmla="*/ 570 w 572"/>
              <a:gd name="T85" fmla="*/ 174 h 228"/>
              <a:gd name="T86" fmla="*/ 572 w 572"/>
              <a:gd name="T87" fmla="*/ 164 h 228"/>
              <a:gd name="T88" fmla="*/ 572 w 572"/>
              <a:gd name="T89" fmla="*/ 152 h 228"/>
              <a:gd name="T90" fmla="*/ 568 w 572"/>
              <a:gd name="T91" fmla="*/ 140 h 228"/>
              <a:gd name="T92" fmla="*/ 560 w 572"/>
              <a:gd name="T93" fmla="*/ 126 h 228"/>
              <a:gd name="T94" fmla="*/ 548 w 572"/>
              <a:gd name="T95" fmla="*/ 112 h 228"/>
              <a:gd name="T96" fmla="*/ 534 w 572"/>
              <a:gd name="T97" fmla="*/ 98 h 228"/>
              <a:gd name="T98" fmla="*/ 534 w 572"/>
              <a:gd name="T99" fmla="*/ 9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72" h="228">
                <a:moveTo>
                  <a:pt x="534" y="98"/>
                </a:moveTo>
                <a:lnTo>
                  <a:pt x="220" y="16"/>
                </a:lnTo>
                <a:lnTo>
                  <a:pt x="220" y="16"/>
                </a:lnTo>
                <a:lnTo>
                  <a:pt x="212" y="14"/>
                </a:lnTo>
                <a:lnTo>
                  <a:pt x="186" y="6"/>
                </a:lnTo>
                <a:lnTo>
                  <a:pt x="152" y="0"/>
                </a:lnTo>
                <a:lnTo>
                  <a:pt x="132" y="0"/>
                </a:lnTo>
                <a:lnTo>
                  <a:pt x="112" y="0"/>
                </a:lnTo>
                <a:lnTo>
                  <a:pt x="90" y="2"/>
                </a:lnTo>
                <a:lnTo>
                  <a:pt x="72" y="8"/>
                </a:lnTo>
                <a:lnTo>
                  <a:pt x="52" y="16"/>
                </a:lnTo>
                <a:lnTo>
                  <a:pt x="36" y="30"/>
                </a:lnTo>
                <a:lnTo>
                  <a:pt x="28" y="38"/>
                </a:lnTo>
                <a:lnTo>
                  <a:pt x="22" y="46"/>
                </a:lnTo>
                <a:lnTo>
                  <a:pt x="16" y="56"/>
                </a:lnTo>
                <a:lnTo>
                  <a:pt x="10" y="68"/>
                </a:lnTo>
                <a:lnTo>
                  <a:pt x="6" y="82"/>
                </a:lnTo>
                <a:lnTo>
                  <a:pt x="4" y="96"/>
                </a:lnTo>
                <a:lnTo>
                  <a:pt x="2" y="112"/>
                </a:lnTo>
                <a:lnTo>
                  <a:pt x="0" y="130"/>
                </a:lnTo>
                <a:lnTo>
                  <a:pt x="0" y="130"/>
                </a:lnTo>
                <a:lnTo>
                  <a:pt x="0" y="134"/>
                </a:lnTo>
                <a:lnTo>
                  <a:pt x="6" y="148"/>
                </a:lnTo>
                <a:lnTo>
                  <a:pt x="10" y="156"/>
                </a:lnTo>
                <a:lnTo>
                  <a:pt x="18" y="166"/>
                </a:lnTo>
                <a:lnTo>
                  <a:pt x="28" y="176"/>
                </a:lnTo>
                <a:lnTo>
                  <a:pt x="44" y="186"/>
                </a:lnTo>
                <a:lnTo>
                  <a:pt x="62" y="196"/>
                </a:lnTo>
                <a:lnTo>
                  <a:pt x="86" y="204"/>
                </a:lnTo>
                <a:lnTo>
                  <a:pt x="114" y="212"/>
                </a:lnTo>
                <a:lnTo>
                  <a:pt x="150" y="220"/>
                </a:lnTo>
                <a:lnTo>
                  <a:pt x="190" y="224"/>
                </a:lnTo>
                <a:lnTo>
                  <a:pt x="240" y="226"/>
                </a:lnTo>
                <a:lnTo>
                  <a:pt x="296" y="226"/>
                </a:lnTo>
                <a:lnTo>
                  <a:pt x="360" y="224"/>
                </a:lnTo>
                <a:lnTo>
                  <a:pt x="516" y="228"/>
                </a:lnTo>
                <a:lnTo>
                  <a:pt x="516" y="228"/>
                </a:lnTo>
                <a:lnTo>
                  <a:pt x="534" y="218"/>
                </a:lnTo>
                <a:lnTo>
                  <a:pt x="548" y="208"/>
                </a:lnTo>
                <a:lnTo>
                  <a:pt x="554" y="200"/>
                </a:lnTo>
                <a:lnTo>
                  <a:pt x="562" y="192"/>
                </a:lnTo>
                <a:lnTo>
                  <a:pt x="566" y="184"/>
                </a:lnTo>
                <a:lnTo>
                  <a:pt x="570" y="174"/>
                </a:lnTo>
                <a:lnTo>
                  <a:pt x="572" y="164"/>
                </a:lnTo>
                <a:lnTo>
                  <a:pt x="572" y="152"/>
                </a:lnTo>
                <a:lnTo>
                  <a:pt x="568" y="140"/>
                </a:lnTo>
                <a:lnTo>
                  <a:pt x="560" y="126"/>
                </a:lnTo>
                <a:lnTo>
                  <a:pt x="548" y="112"/>
                </a:lnTo>
                <a:lnTo>
                  <a:pt x="534" y="98"/>
                </a:lnTo>
                <a:lnTo>
                  <a:pt x="534" y="98"/>
                </a:lnTo>
                <a:close/>
              </a:path>
            </a:pathLst>
          </a:custGeom>
          <a:solidFill>
            <a:srgbClr val="FBBE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1" name="Freeform 285"/>
          <p:cNvSpPr>
            <a:spLocks/>
          </p:cNvSpPr>
          <p:nvPr/>
        </p:nvSpPr>
        <p:spPr bwMode="auto">
          <a:xfrm>
            <a:off x="4799318" y="8041099"/>
            <a:ext cx="850318" cy="417765"/>
          </a:xfrm>
          <a:custGeom>
            <a:avLst/>
            <a:gdLst>
              <a:gd name="T0" fmla="*/ 460 w 460"/>
              <a:gd name="T1" fmla="*/ 78 h 226"/>
              <a:gd name="T2" fmla="*/ 220 w 460"/>
              <a:gd name="T3" fmla="*/ 16 h 226"/>
              <a:gd name="T4" fmla="*/ 220 w 460"/>
              <a:gd name="T5" fmla="*/ 16 h 226"/>
              <a:gd name="T6" fmla="*/ 212 w 460"/>
              <a:gd name="T7" fmla="*/ 14 h 226"/>
              <a:gd name="T8" fmla="*/ 186 w 460"/>
              <a:gd name="T9" fmla="*/ 6 h 226"/>
              <a:gd name="T10" fmla="*/ 152 w 460"/>
              <a:gd name="T11" fmla="*/ 0 h 226"/>
              <a:gd name="T12" fmla="*/ 132 w 460"/>
              <a:gd name="T13" fmla="*/ 0 h 226"/>
              <a:gd name="T14" fmla="*/ 112 w 460"/>
              <a:gd name="T15" fmla="*/ 0 h 226"/>
              <a:gd name="T16" fmla="*/ 90 w 460"/>
              <a:gd name="T17" fmla="*/ 2 h 226"/>
              <a:gd name="T18" fmla="*/ 72 w 460"/>
              <a:gd name="T19" fmla="*/ 8 h 226"/>
              <a:gd name="T20" fmla="*/ 52 w 460"/>
              <a:gd name="T21" fmla="*/ 16 h 226"/>
              <a:gd name="T22" fmla="*/ 36 w 460"/>
              <a:gd name="T23" fmla="*/ 30 h 226"/>
              <a:gd name="T24" fmla="*/ 28 w 460"/>
              <a:gd name="T25" fmla="*/ 38 h 226"/>
              <a:gd name="T26" fmla="*/ 22 w 460"/>
              <a:gd name="T27" fmla="*/ 46 h 226"/>
              <a:gd name="T28" fmla="*/ 16 w 460"/>
              <a:gd name="T29" fmla="*/ 56 h 226"/>
              <a:gd name="T30" fmla="*/ 10 w 460"/>
              <a:gd name="T31" fmla="*/ 68 h 226"/>
              <a:gd name="T32" fmla="*/ 6 w 460"/>
              <a:gd name="T33" fmla="*/ 82 h 226"/>
              <a:gd name="T34" fmla="*/ 4 w 460"/>
              <a:gd name="T35" fmla="*/ 96 h 226"/>
              <a:gd name="T36" fmla="*/ 2 w 460"/>
              <a:gd name="T37" fmla="*/ 112 h 226"/>
              <a:gd name="T38" fmla="*/ 0 w 460"/>
              <a:gd name="T39" fmla="*/ 130 h 226"/>
              <a:gd name="T40" fmla="*/ 0 w 460"/>
              <a:gd name="T41" fmla="*/ 130 h 226"/>
              <a:gd name="T42" fmla="*/ 0 w 460"/>
              <a:gd name="T43" fmla="*/ 134 h 226"/>
              <a:gd name="T44" fmla="*/ 6 w 460"/>
              <a:gd name="T45" fmla="*/ 148 h 226"/>
              <a:gd name="T46" fmla="*/ 10 w 460"/>
              <a:gd name="T47" fmla="*/ 156 h 226"/>
              <a:gd name="T48" fmla="*/ 18 w 460"/>
              <a:gd name="T49" fmla="*/ 166 h 226"/>
              <a:gd name="T50" fmla="*/ 28 w 460"/>
              <a:gd name="T51" fmla="*/ 176 h 226"/>
              <a:gd name="T52" fmla="*/ 44 w 460"/>
              <a:gd name="T53" fmla="*/ 186 h 226"/>
              <a:gd name="T54" fmla="*/ 62 w 460"/>
              <a:gd name="T55" fmla="*/ 196 h 226"/>
              <a:gd name="T56" fmla="*/ 86 w 460"/>
              <a:gd name="T57" fmla="*/ 204 h 226"/>
              <a:gd name="T58" fmla="*/ 114 w 460"/>
              <a:gd name="T59" fmla="*/ 212 h 226"/>
              <a:gd name="T60" fmla="*/ 150 w 460"/>
              <a:gd name="T61" fmla="*/ 220 h 226"/>
              <a:gd name="T62" fmla="*/ 190 w 460"/>
              <a:gd name="T63" fmla="*/ 224 h 226"/>
              <a:gd name="T64" fmla="*/ 240 w 460"/>
              <a:gd name="T65" fmla="*/ 226 h 226"/>
              <a:gd name="T66" fmla="*/ 296 w 460"/>
              <a:gd name="T67" fmla="*/ 226 h 226"/>
              <a:gd name="T68" fmla="*/ 360 w 460"/>
              <a:gd name="T69" fmla="*/ 224 h 226"/>
              <a:gd name="T70" fmla="*/ 360 w 460"/>
              <a:gd name="T71" fmla="*/ 224 h 226"/>
              <a:gd name="T72" fmla="*/ 364 w 460"/>
              <a:gd name="T73" fmla="*/ 224 h 226"/>
              <a:gd name="T74" fmla="*/ 370 w 460"/>
              <a:gd name="T75" fmla="*/ 222 h 226"/>
              <a:gd name="T76" fmla="*/ 374 w 460"/>
              <a:gd name="T77" fmla="*/ 218 h 226"/>
              <a:gd name="T78" fmla="*/ 378 w 460"/>
              <a:gd name="T79" fmla="*/ 210 h 226"/>
              <a:gd name="T80" fmla="*/ 382 w 460"/>
              <a:gd name="T81" fmla="*/ 198 h 226"/>
              <a:gd name="T82" fmla="*/ 382 w 460"/>
              <a:gd name="T83" fmla="*/ 182 h 226"/>
              <a:gd name="T84" fmla="*/ 378 w 460"/>
              <a:gd name="T85" fmla="*/ 160 h 226"/>
              <a:gd name="T86" fmla="*/ 378 w 460"/>
              <a:gd name="T87" fmla="*/ 160 h 226"/>
              <a:gd name="T88" fmla="*/ 380 w 460"/>
              <a:gd name="T89" fmla="*/ 146 h 226"/>
              <a:gd name="T90" fmla="*/ 382 w 460"/>
              <a:gd name="T91" fmla="*/ 132 h 226"/>
              <a:gd name="T92" fmla="*/ 388 w 460"/>
              <a:gd name="T93" fmla="*/ 116 h 226"/>
              <a:gd name="T94" fmla="*/ 392 w 460"/>
              <a:gd name="T95" fmla="*/ 108 h 226"/>
              <a:gd name="T96" fmla="*/ 396 w 460"/>
              <a:gd name="T97" fmla="*/ 102 h 226"/>
              <a:gd name="T98" fmla="*/ 404 w 460"/>
              <a:gd name="T99" fmla="*/ 94 h 226"/>
              <a:gd name="T100" fmla="*/ 412 w 460"/>
              <a:gd name="T101" fmla="*/ 88 h 226"/>
              <a:gd name="T102" fmla="*/ 420 w 460"/>
              <a:gd name="T103" fmla="*/ 84 h 226"/>
              <a:gd name="T104" fmla="*/ 432 w 460"/>
              <a:gd name="T105" fmla="*/ 80 h 226"/>
              <a:gd name="T106" fmla="*/ 444 w 460"/>
              <a:gd name="T107" fmla="*/ 78 h 226"/>
              <a:gd name="T108" fmla="*/ 460 w 460"/>
              <a:gd name="T109" fmla="*/ 78 h 226"/>
              <a:gd name="T110" fmla="*/ 460 w 460"/>
              <a:gd name="T111" fmla="*/ 7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60" h="226">
                <a:moveTo>
                  <a:pt x="460" y="78"/>
                </a:moveTo>
                <a:lnTo>
                  <a:pt x="220" y="16"/>
                </a:lnTo>
                <a:lnTo>
                  <a:pt x="220" y="16"/>
                </a:lnTo>
                <a:lnTo>
                  <a:pt x="212" y="14"/>
                </a:lnTo>
                <a:lnTo>
                  <a:pt x="186" y="6"/>
                </a:lnTo>
                <a:lnTo>
                  <a:pt x="152" y="0"/>
                </a:lnTo>
                <a:lnTo>
                  <a:pt x="132" y="0"/>
                </a:lnTo>
                <a:lnTo>
                  <a:pt x="112" y="0"/>
                </a:lnTo>
                <a:lnTo>
                  <a:pt x="90" y="2"/>
                </a:lnTo>
                <a:lnTo>
                  <a:pt x="72" y="8"/>
                </a:lnTo>
                <a:lnTo>
                  <a:pt x="52" y="16"/>
                </a:lnTo>
                <a:lnTo>
                  <a:pt x="36" y="30"/>
                </a:lnTo>
                <a:lnTo>
                  <a:pt x="28" y="38"/>
                </a:lnTo>
                <a:lnTo>
                  <a:pt x="22" y="46"/>
                </a:lnTo>
                <a:lnTo>
                  <a:pt x="16" y="56"/>
                </a:lnTo>
                <a:lnTo>
                  <a:pt x="10" y="68"/>
                </a:lnTo>
                <a:lnTo>
                  <a:pt x="6" y="82"/>
                </a:lnTo>
                <a:lnTo>
                  <a:pt x="4" y="96"/>
                </a:lnTo>
                <a:lnTo>
                  <a:pt x="2" y="112"/>
                </a:lnTo>
                <a:lnTo>
                  <a:pt x="0" y="130"/>
                </a:lnTo>
                <a:lnTo>
                  <a:pt x="0" y="130"/>
                </a:lnTo>
                <a:lnTo>
                  <a:pt x="0" y="134"/>
                </a:lnTo>
                <a:lnTo>
                  <a:pt x="6" y="148"/>
                </a:lnTo>
                <a:lnTo>
                  <a:pt x="10" y="156"/>
                </a:lnTo>
                <a:lnTo>
                  <a:pt x="18" y="166"/>
                </a:lnTo>
                <a:lnTo>
                  <a:pt x="28" y="176"/>
                </a:lnTo>
                <a:lnTo>
                  <a:pt x="44" y="186"/>
                </a:lnTo>
                <a:lnTo>
                  <a:pt x="62" y="196"/>
                </a:lnTo>
                <a:lnTo>
                  <a:pt x="86" y="204"/>
                </a:lnTo>
                <a:lnTo>
                  <a:pt x="114" y="212"/>
                </a:lnTo>
                <a:lnTo>
                  <a:pt x="150" y="220"/>
                </a:lnTo>
                <a:lnTo>
                  <a:pt x="190" y="224"/>
                </a:lnTo>
                <a:lnTo>
                  <a:pt x="240" y="226"/>
                </a:lnTo>
                <a:lnTo>
                  <a:pt x="296" y="226"/>
                </a:lnTo>
                <a:lnTo>
                  <a:pt x="360" y="224"/>
                </a:lnTo>
                <a:lnTo>
                  <a:pt x="360" y="224"/>
                </a:lnTo>
                <a:lnTo>
                  <a:pt x="364" y="224"/>
                </a:lnTo>
                <a:lnTo>
                  <a:pt x="370" y="222"/>
                </a:lnTo>
                <a:lnTo>
                  <a:pt x="374" y="218"/>
                </a:lnTo>
                <a:lnTo>
                  <a:pt x="378" y="210"/>
                </a:lnTo>
                <a:lnTo>
                  <a:pt x="382" y="198"/>
                </a:lnTo>
                <a:lnTo>
                  <a:pt x="382" y="182"/>
                </a:lnTo>
                <a:lnTo>
                  <a:pt x="378" y="160"/>
                </a:lnTo>
                <a:lnTo>
                  <a:pt x="378" y="160"/>
                </a:lnTo>
                <a:lnTo>
                  <a:pt x="380" y="146"/>
                </a:lnTo>
                <a:lnTo>
                  <a:pt x="382" y="132"/>
                </a:lnTo>
                <a:lnTo>
                  <a:pt x="388" y="116"/>
                </a:lnTo>
                <a:lnTo>
                  <a:pt x="392" y="108"/>
                </a:lnTo>
                <a:lnTo>
                  <a:pt x="396" y="102"/>
                </a:lnTo>
                <a:lnTo>
                  <a:pt x="404" y="94"/>
                </a:lnTo>
                <a:lnTo>
                  <a:pt x="412" y="88"/>
                </a:lnTo>
                <a:lnTo>
                  <a:pt x="420" y="84"/>
                </a:lnTo>
                <a:lnTo>
                  <a:pt x="432" y="80"/>
                </a:lnTo>
                <a:lnTo>
                  <a:pt x="444" y="78"/>
                </a:lnTo>
                <a:lnTo>
                  <a:pt x="460" y="78"/>
                </a:lnTo>
                <a:lnTo>
                  <a:pt x="460" y="78"/>
                </a:lnTo>
                <a:close/>
              </a:path>
            </a:pathLst>
          </a:custGeom>
          <a:solidFill>
            <a:srgbClr val="EA41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2" name="Freeform 286"/>
          <p:cNvSpPr>
            <a:spLocks/>
          </p:cNvSpPr>
          <p:nvPr/>
        </p:nvSpPr>
        <p:spPr bwMode="auto">
          <a:xfrm>
            <a:off x="5279932" y="9272213"/>
            <a:ext cx="218125" cy="462130"/>
          </a:xfrm>
          <a:custGeom>
            <a:avLst/>
            <a:gdLst>
              <a:gd name="T0" fmla="*/ 4 w 118"/>
              <a:gd name="T1" fmla="*/ 210 h 250"/>
              <a:gd name="T2" fmla="*/ 4 w 118"/>
              <a:gd name="T3" fmla="*/ 210 h 250"/>
              <a:gd name="T4" fmla="*/ 0 w 118"/>
              <a:gd name="T5" fmla="*/ 200 h 250"/>
              <a:gd name="T6" fmla="*/ 0 w 118"/>
              <a:gd name="T7" fmla="*/ 186 h 250"/>
              <a:gd name="T8" fmla="*/ 0 w 118"/>
              <a:gd name="T9" fmla="*/ 170 h 250"/>
              <a:gd name="T10" fmla="*/ 2 w 118"/>
              <a:gd name="T11" fmla="*/ 154 h 250"/>
              <a:gd name="T12" fmla="*/ 10 w 118"/>
              <a:gd name="T13" fmla="*/ 124 h 250"/>
              <a:gd name="T14" fmla="*/ 14 w 118"/>
              <a:gd name="T15" fmla="*/ 100 h 250"/>
              <a:gd name="T16" fmla="*/ 14 w 118"/>
              <a:gd name="T17" fmla="*/ 100 h 250"/>
              <a:gd name="T18" fmla="*/ 16 w 118"/>
              <a:gd name="T19" fmla="*/ 90 h 250"/>
              <a:gd name="T20" fmla="*/ 20 w 118"/>
              <a:gd name="T21" fmla="*/ 82 h 250"/>
              <a:gd name="T22" fmla="*/ 24 w 118"/>
              <a:gd name="T23" fmla="*/ 76 h 250"/>
              <a:gd name="T24" fmla="*/ 30 w 118"/>
              <a:gd name="T25" fmla="*/ 72 h 250"/>
              <a:gd name="T26" fmla="*/ 40 w 118"/>
              <a:gd name="T27" fmla="*/ 64 h 250"/>
              <a:gd name="T28" fmla="*/ 44 w 118"/>
              <a:gd name="T29" fmla="*/ 60 h 250"/>
              <a:gd name="T30" fmla="*/ 48 w 118"/>
              <a:gd name="T31" fmla="*/ 54 h 250"/>
              <a:gd name="T32" fmla="*/ 48 w 118"/>
              <a:gd name="T33" fmla="*/ 54 h 250"/>
              <a:gd name="T34" fmla="*/ 54 w 118"/>
              <a:gd name="T35" fmla="*/ 34 h 250"/>
              <a:gd name="T36" fmla="*/ 58 w 118"/>
              <a:gd name="T37" fmla="*/ 12 h 250"/>
              <a:gd name="T38" fmla="*/ 58 w 118"/>
              <a:gd name="T39" fmla="*/ 0 h 250"/>
              <a:gd name="T40" fmla="*/ 118 w 118"/>
              <a:gd name="T41" fmla="*/ 26 h 250"/>
              <a:gd name="T42" fmla="*/ 118 w 118"/>
              <a:gd name="T43" fmla="*/ 26 h 250"/>
              <a:gd name="T44" fmla="*/ 96 w 118"/>
              <a:gd name="T45" fmla="*/ 66 h 250"/>
              <a:gd name="T46" fmla="*/ 84 w 118"/>
              <a:gd name="T47" fmla="*/ 94 h 250"/>
              <a:gd name="T48" fmla="*/ 70 w 118"/>
              <a:gd name="T49" fmla="*/ 130 h 250"/>
              <a:gd name="T50" fmla="*/ 70 w 118"/>
              <a:gd name="T51" fmla="*/ 130 h 250"/>
              <a:gd name="T52" fmla="*/ 64 w 118"/>
              <a:gd name="T53" fmla="*/ 144 h 250"/>
              <a:gd name="T54" fmla="*/ 56 w 118"/>
              <a:gd name="T55" fmla="*/ 176 h 250"/>
              <a:gd name="T56" fmla="*/ 52 w 118"/>
              <a:gd name="T57" fmla="*/ 194 h 250"/>
              <a:gd name="T58" fmla="*/ 50 w 118"/>
              <a:gd name="T59" fmla="*/ 214 h 250"/>
              <a:gd name="T60" fmla="*/ 50 w 118"/>
              <a:gd name="T61" fmla="*/ 234 h 250"/>
              <a:gd name="T62" fmla="*/ 52 w 118"/>
              <a:gd name="T63" fmla="*/ 242 h 250"/>
              <a:gd name="T64" fmla="*/ 54 w 118"/>
              <a:gd name="T65" fmla="*/ 250 h 250"/>
              <a:gd name="T66" fmla="*/ 54 w 118"/>
              <a:gd name="T67" fmla="*/ 250 h 250"/>
              <a:gd name="T68" fmla="*/ 48 w 118"/>
              <a:gd name="T69" fmla="*/ 248 h 250"/>
              <a:gd name="T70" fmla="*/ 34 w 118"/>
              <a:gd name="T71" fmla="*/ 242 h 250"/>
              <a:gd name="T72" fmla="*/ 26 w 118"/>
              <a:gd name="T73" fmla="*/ 236 h 250"/>
              <a:gd name="T74" fmla="*/ 18 w 118"/>
              <a:gd name="T75" fmla="*/ 230 h 250"/>
              <a:gd name="T76" fmla="*/ 10 w 118"/>
              <a:gd name="T77" fmla="*/ 222 h 250"/>
              <a:gd name="T78" fmla="*/ 4 w 118"/>
              <a:gd name="T79" fmla="*/ 210 h 250"/>
              <a:gd name="T80" fmla="*/ 4 w 118"/>
              <a:gd name="T81" fmla="*/ 210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8" h="250">
                <a:moveTo>
                  <a:pt x="4" y="210"/>
                </a:moveTo>
                <a:lnTo>
                  <a:pt x="4" y="210"/>
                </a:lnTo>
                <a:lnTo>
                  <a:pt x="0" y="200"/>
                </a:lnTo>
                <a:lnTo>
                  <a:pt x="0" y="186"/>
                </a:lnTo>
                <a:lnTo>
                  <a:pt x="0" y="170"/>
                </a:lnTo>
                <a:lnTo>
                  <a:pt x="2" y="154"/>
                </a:lnTo>
                <a:lnTo>
                  <a:pt x="10" y="124"/>
                </a:lnTo>
                <a:lnTo>
                  <a:pt x="14" y="100"/>
                </a:lnTo>
                <a:lnTo>
                  <a:pt x="14" y="100"/>
                </a:lnTo>
                <a:lnTo>
                  <a:pt x="16" y="90"/>
                </a:lnTo>
                <a:lnTo>
                  <a:pt x="20" y="82"/>
                </a:lnTo>
                <a:lnTo>
                  <a:pt x="24" y="76"/>
                </a:lnTo>
                <a:lnTo>
                  <a:pt x="30" y="72"/>
                </a:lnTo>
                <a:lnTo>
                  <a:pt x="40" y="64"/>
                </a:lnTo>
                <a:lnTo>
                  <a:pt x="44" y="60"/>
                </a:lnTo>
                <a:lnTo>
                  <a:pt x="48" y="54"/>
                </a:lnTo>
                <a:lnTo>
                  <a:pt x="48" y="54"/>
                </a:lnTo>
                <a:lnTo>
                  <a:pt x="54" y="34"/>
                </a:lnTo>
                <a:lnTo>
                  <a:pt x="58" y="12"/>
                </a:lnTo>
                <a:lnTo>
                  <a:pt x="58" y="0"/>
                </a:lnTo>
                <a:lnTo>
                  <a:pt x="118" y="26"/>
                </a:lnTo>
                <a:lnTo>
                  <a:pt x="118" y="26"/>
                </a:lnTo>
                <a:lnTo>
                  <a:pt x="96" y="66"/>
                </a:lnTo>
                <a:lnTo>
                  <a:pt x="84" y="94"/>
                </a:lnTo>
                <a:lnTo>
                  <a:pt x="70" y="130"/>
                </a:lnTo>
                <a:lnTo>
                  <a:pt x="70" y="130"/>
                </a:lnTo>
                <a:lnTo>
                  <a:pt x="64" y="144"/>
                </a:lnTo>
                <a:lnTo>
                  <a:pt x="56" y="176"/>
                </a:lnTo>
                <a:lnTo>
                  <a:pt x="52" y="194"/>
                </a:lnTo>
                <a:lnTo>
                  <a:pt x="50" y="214"/>
                </a:lnTo>
                <a:lnTo>
                  <a:pt x="50" y="234"/>
                </a:lnTo>
                <a:lnTo>
                  <a:pt x="52" y="242"/>
                </a:lnTo>
                <a:lnTo>
                  <a:pt x="54" y="250"/>
                </a:lnTo>
                <a:lnTo>
                  <a:pt x="54" y="250"/>
                </a:lnTo>
                <a:lnTo>
                  <a:pt x="48" y="248"/>
                </a:lnTo>
                <a:lnTo>
                  <a:pt x="34" y="242"/>
                </a:lnTo>
                <a:lnTo>
                  <a:pt x="26" y="236"/>
                </a:lnTo>
                <a:lnTo>
                  <a:pt x="18" y="230"/>
                </a:lnTo>
                <a:lnTo>
                  <a:pt x="10" y="222"/>
                </a:lnTo>
                <a:lnTo>
                  <a:pt x="4" y="210"/>
                </a:lnTo>
                <a:lnTo>
                  <a:pt x="4" y="210"/>
                </a:lnTo>
                <a:close/>
              </a:path>
            </a:pathLst>
          </a:custGeom>
          <a:solidFill>
            <a:srgbClr val="FBBE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3" name="Freeform 287"/>
          <p:cNvSpPr>
            <a:spLocks/>
          </p:cNvSpPr>
          <p:nvPr/>
        </p:nvSpPr>
        <p:spPr bwMode="auto">
          <a:xfrm>
            <a:off x="5387146" y="8229648"/>
            <a:ext cx="521282" cy="1090627"/>
          </a:xfrm>
          <a:custGeom>
            <a:avLst/>
            <a:gdLst>
              <a:gd name="T0" fmla="*/ 250 w 282"/>
              <a:gd name="T1" fmla="*/ 10 h 590"/>
              <a:gd name="T2" fmla="*/ 250 w 282"/>
              <a:gd name="T3" fmla="*/ 10 h 590"/>
              <a:gd name="T4" fmla="*/ 262 w 282"/>
              <a:gd name="T5" fmla="*/ 18 h 590"/>
              <a:gd name="T6" fmla="*/ 270 w 282"/>
              <a:gd name="T7" fmla="*/ 28 h 590"/>
              <a:gd name="T8" fmla="*/ 276 w 282"/>
              <a:gd name="T9" fmla="*/ 40 h 590"/>
              <a:gd name="T10" fmla="*/ 280 w 282"/>
              <a:gd name="T11" fmla="*/ 52 h 590"/>
              <a:gd name="T12" fmla="*/ 282 w 282"/>
              <a:gd name="T13" fmla="*/ 66 h 590"/>
              <a:gd name="T14" fmla="*/ 282 w 282"/>
              <a:gd name="T15" fmla="*/ 78 h 590"/>
              <a:gd name="T16" fmla="*/ 280 w 282"/>
              <a:gd name="T17" fmla="*/ 92 h 590"/>
              <a:gd name="T18" fmla="*/ 276 w 282"/>
              <a:gd name="T19" fmla="*/ 106 h 590"/>
              <a:gd name="T20" fmla="*/ 268 w 282"/>
              <a:gd name="T21" fmla="*/ 132 h 590"/>
              <a:gd name="T22" fmla="*/ 260 w 282"/>
              <a:gd name="T23" fmla="*/ 154 h 590"/>
              <a:gd name="T24" fmla="*/ 250 w 282"/>
              <a:gd name="T25" fmla="*/ 174 h 590"/>
              <a:gd name="T26" fmla="*/ 250 w 282"/>
              <a:gd name="T27" fmla="*/ 174 h 590"/>
              <a:gd name="T28" fmla="*/ 234 w 282"/>
              <a:gd name="T29" fmla="*/ 216 h 590"/>
              <a:gd name="T30" fmla="*/ 220 w 282"/>
              <a:gd name="T31" fmla="*/ 250 h 590"/>
              <a:gd name="T32" fmla="*/ 208 w 282"/>
              <a:gd name="T33" fmla="*/ 278 h 590"/>
              <a:gd name="T34" fmla="*/ 196 w 282"/>
              <a:gd name="T35" fmla="*/ 302 h 590"/>
              <a:gd name="T36" fmla="*/ 170 w 282"/>
              <a:gd name="T37" fmla="*/ 348 h 590"/>
              <a:gd name="T38" fmla="*/ 156 w 282"/>
              <a:gd name="T39" fmla="*/ 378 h 590"/>
              <a:gd name="T40" fmla="*/ 142 w 282"/>
              <a:gd name="T41" fmla="*/ 416 h 590"/>
              <a:gd name="T42" fmla="*/ 142 w 282"/>
              <a:gd name="T43" fmla="*/ 416 h 590"/>
              <a:gd name="T44" fmla="*/ 122 w 282"/>
              <a:gd name="T45" fmla="*/ 458 h 590"/>
              <a:gd name="T46" fmla="*/ 102 w 282"/>
              <a:gd name="T47" fmla="*/ 502 h 590"/>
              <a:gd name="T48" fmla="*/ 60 w 282"/>
              <a:gd name="T49" fmla="*/ 590 h 590"/>
              <a:gd name="T50" fmla="*/ 0 w 282"/>
              <a:gd name="T51" fmla="*/ 566 h 590"/>
              <a:gd name="T52" fmla="*/ 0 w 282"/>
              <a:gd name="T53" fmla="*/ 566 h 590"/>
              <a:gd name="T54" fmla="*/ 20 w 282"/>
              <a:gd name="T55" fmla="*/ 446 h 590"/>
              <a:gd name="T56" fmla="*/ 32 w 282"/>
              <a:gd name="T57" fmla="*/ 386 h 590"/>
              <a:gd name="T58" fmla="*/ 44 w 282"/>
              <a:gd name="T59" fmla="*/ 326 h 590"/>
              <a:gd name="T60" fmla="*/ 44 w 282"/>
              <a:gd name="T61" fmla="*/ 326 h 590"/>
              <a:gd name="T62" fmla="*/ 58 w 282"/>
              <a:gd name="T63" fmla="*/ 278 h 590"/>
              <a:gd name="T64" fmla="*/ 76 w 282"/>
              <a:gd name="T65" fmla="*/ 224 h 590"/>
              <a:gd name="T66" fmla="*/ 94 w 282"/>
              <a:gd name="T67" fmla="*/ 170 h 590"/>
              <a:gd name="T68" fmla="*/ 108 w 282"/>
              <a:gd name="T69" fmla="*/ 124 h 590"/>
              <a:gd name="T70" fmla="*/ 108 w 282"/>
              <a:gd name="T71" fmla="*/ 124 h 590"/>
              <a:gd name="T72" fmla="*/ 118 w 282"/>
              <a:gd name="T73" fmla="*/ 98 h 590"/>
              <a:gd name="T74" fmla="*/ 128 w 282"/>
              <a:gd name="T75" fmla="*/ 74 h 590"/>
              <a:gd name="T76" fmla="*/ 144 w 282"/>
              <a:gd name="T77" fmla="*/ 48 h 590"/>
              <a:gd name="T78" fmla="*/ 154 w 282"/>
              <a:gd name="T79" fmla="*/ 34 h 590"/>
              <a:gd name="T80" fmla="*/ 164 w 282"/>
              <a:gd name="T81" fmla="*/ 22 h 590"/>
              <a:gd name="T82" fmla="*/ 176 w 282"/>
              <a:gd name="T83" fmla="*/ 12 h 590"/>
              <a:gd name="T84" fmla="*/ 188 w 282"/>
              <a:gd name="T85" fmla="*/ 6 h 590"/>
              <a:gd name="T86" fmla="*/ 202 w 282"/>
              <a:gd name="T87" fmla="*/ 0 h 590"/>
              <a:gd name="T88" fmla="*/ 218 w 282"/>
              <a:gd name="T89" fmla="*/ 0 h 590"/>
              <a:gd name="T90" fmla="*/ 234 w 282"/>
              <a:gd name="T91" fmla="*/ 2 h 590"/>
              <a:gd name="T92" fmla="*/ 250 w 282"/>
              <a:gd name="T93" fmla="*/ 10 h 590"/>
              <a:gd name="T94" fmla="*/ 250 w 282"/>
              <a:gd name="T95" fmla="*/ 10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82" h="590">
                <a:moveTo>
                  <a:pt x="250" y="10"/>
                </a:moveTo>
                <a:lnTo>
                  <a:pt x="250" y="10"/>
                </a:lnTo>
                <a:lnTo>
                  <a:pt x="262" y="18"/>
                </a:lnTo>
                <a:lnTo>
                  <a:pt x="270" y="28"/>
                </a:lnTo>
                <a:lnTo>
                  <a:pt x="276" y="40"/>
                </a:lnTo>
                <a:lnTo>
                  <a:pt x="280" y="52"/>
                </a:lnTo>
                <a:lnTo>
                  <a:pt x="282" y="66"/>
                </a:lnTo>
                <a:lnTo>
                  <a:pt x="282" y="78"/>
                </a:lnTo>
                <a:lnTo>
                  <a:pt x="280" y="92"/>
                </a:lnTo>
                <a:lnTo>
                  <a:pt x="276" y="106"/>
                </a:lnTo>
                <a:lnTo>
                  <a:pt x="268" y="132"/>
                </a:lnTo>
                <a:lnTo>
                  <a:pt x="260" y="154"/>
                </a:lnTo>
                <a:lnTo>
                  <a:pt x="250" y="174"/>
                </a:lnTo>
                <a:lnTo>
                  <a:pt x="250" y="174"/>
                </a:lnTo>
                <a:lnTo>
                  <a:pt x="234" y="216"/>
                </a:lnTo>
                <a:lnTo>
                  <a:pt x="220" y="250"/>
                </a:lnTo>
                <a:lnTo>
                  <a:pt x="208" y="278"/>
                </a:lnTo>
                <a:lnTo>
                  <a:pt x="196" y="302"/>
                </a:lnTo>
                <a:lnTo>
                  <a:pt x="170" y="348"/>
                </a:lnTo>
                <a:lnTo>
                  <a:pt x="156" y="378"/>
                </a:lnTo>
                <a:lnTo>
                  <a:pt x="142" y="416"/>
                </a:lnTo>
                <a:lnTo>
                  <a:pt x="142" y="416"/>
                </a:lnTo>
                <a:lnTo>
                  <a:pt x="122" y="458"/>
                </a:lnTo>
                <a:lnTo>
                  <a:pt x="102" y="502"/>
                </a:lnTo>
                <a:lnTo>
                  <a:pt x="60" y="590"/>
                </a:lnTo>
                <a:lnTo>
                  <a:pt x="0" y="566"/>
                </a:lnTo>
                <a:lnTo>
                  <a:pt x="0" y="566"/>
                </a:lnTo>
                <a:lnTo>
                  <a:pt x="20" y="446"/>
                </a:lnTo>
                <a:lnTo>
                  <a:pt x="32" y="386"/>
                </a:lnTo>
                <a:lnTo>
                  <a:pt x="44" y="326"/>
                </a:lnTo>
                <a:lnTo>
                  <a:pt x="44" y="326"/>
                </a:lnTo>
                <a:lnTo>
                  <a:pt x="58" y="278"/>
                </a:lnTo>
                <a:lnTo>
                  <a:pt x="76" y="224"/>
                </a:lnTo>
                <a:lnTo>
                  <a:pt x="94" y="170"/>
                </a:lnTo>
                <a:lnTo>
                  <a:pt x="108" y="124"/>
                </a:lnTo>
                <a:lnTo>
                  <a:pt x="108" y="124"/>
                </a:lnTo>
                <a:lnTo>
                  <a:pt x="118" y="98"/>
                </a:lnTo>
                <a:lnTo>
                  <a:pt x="128" y="74"/>
                </a:lnTo>
                <a:lnTo>
                  <a:pt x="144" y="48"/>
                </a:lnTo>
                <a:lnTo>
                  <a:pt x="154" y="34"/>
                </a:lnTo>
                <a:lnTo>
                  <a:pt x="164" y="22"/>
                </a:lnTo>
                <a:lnTo>
                  <a:pt x="176" y="12"/>
                </a:lnTo>
                <a:lnTo>
                  <a:pt x="188" y="6"/>
                </a:lnTo>
                <a:lnTo>
                  <a:pt x="202" y="0"/>
                </a:lnTo>
                <a:lnTo>
                  <a:pt x="218" y="0"/>
                </a:lnTo>
                <a:lnTo>
                  <a:pt x="234" y="2"/>
                </a:lnTo>
                <a:lnTo>
                  <a:pt x="250" y="10"/>
                </a:lnTo>
                <a:lnTo>
                  <a:pt x="250" y="10"/>
                </a:lnTo>
                <a:close/>
              </a:path>
            </a:pathLst>
          </a:custGeom>
          <a:solidFill>
            <a:srgbClr val="FBBE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4" name="Freeform 288"/>
          <p:cNvSpPr>
            <a:spLocks/>
          </p:cNvSpPr>
          <p:nvPr/>
        </p:nvSpPr>
        <p:spPr bwMode="auto">
          <a:xfrm>
            <a:off x="5198597" y="9401609"/>
            <a:ext cx="184852" cy="425160"/>
          </a:xfrm>
          <a:custGeom>
            <a:avLst/>
            <a:gdLst>
              <a:gd name="T0" fmla="*/ 78 w 100"/>
              <a:gd name="T1" fmla="*/ 0 h 230"/>
              <a:gd name="T2" fmla="*/ 78 w 100"/>
              <a:gd name="T3" fmla="*/ 0 h 230"/>
              <a:gd name="T4" fmla="*/ 66 w 100"/>
              <a:gd name="T5" fmla="*/ 2 h 230"/>
              <a:gd name="T6" fmla="*/ 56 w 100"/>
              <a:gd name="T7" fmla="*/ 8 h 230"/>
              <a:gd name="T8" fmla="*/ 48 w 100"/>
              <a:gd name="T9" fmla="*/ 14 h 230"/>
              <a:gd name="T10" fmla="*/ 42 w 100"/>
              <a:gd name="T11" fmla="*/ 20 h 230"/>
              <a:gd name="T12" fmla="*/ 34 w 100"/>
              <a:gd name="T13" fmla="*/ 34 h 230"/>
              <a:gd name="T14" fmla="*/ 32 w 100"/>
              <a:gd name="T15" fmla="*/ 38 h 230"/>
              <a:gd name="T16" fmla="*/ 0 w 100"/>
              <a:gd name="T17" fmla="*/ 94 h 230"/>
              <a:gd name="T18" fmla="*/ 4 w 100"/>
              <a:gd name="T19" fmla="*/ 100 h 230"/>
              <a:gd name="T20" fmla="*/ 36 w 100"/>
              <a:gd name="T21" fmla="*/ 66 h 230"/>
              <a:gd name="T22" fmla="*/ 28 w 100"/>
              <a:gd name="T23" fmla="*/ 108 h 230"/>
              <a:gd name="T24" fmla="*/ 28 w 100"/>
              <a:gd name="T25" fmla="*/ 108 h 230"/>
              <a:gd name="T26" fmla="*/ 28 w 100"/>
              <a:gd name="T27" fmla="*/ 118 h 230"/>
              <a:gd name="T28" fmla="*/ 28 w 100"/>
              <a:gd name="T29" fmla="*/ 128 h 230"/>
              <a:gd name="T30" fmla="*/ 34 w 100"/>
              <a:gd name="T31" fmla="*/ 148 h 230"/>
              <a:gd name="T32" fmla="*/ 40 w 100"/>
              <a:gd name="T33" fmla="*/ 162 h 230"/>
              <a:gd name="T34" fmla="*/ 44 w 100"/>
              <a:gd name="T35" fmla="*/ 168 h 230"/>
              <a:gd name="T36" fmla="*/ 44 w 100"/>
              <a:gd name="T37" fmla="*/ 168 h 230"/>
              <a:gd name="T38" fmla="*/ 60 w 100"/>
              <a:gd name="T39" fmla="*/ 196 h 230"/>
              <a:gd name="T40" fmla="*/ 74 w 100"/>
              <a:gd name="T41" fmla="*/ 214 h 230"/>
              <a:gd name="T42" fmla="*/ 84 w 100"/>
              <a:gd name="T43" fmla="*/ 224 h 230"/>
              <a:gd name="T44" fmla="*/ 90 w 100"/>
              <a:gd name="T45" fmla="*/ 228 h 230"/>
              <a:gd name="T46" fmla="*/ 96 w 100"/>
              <a:gd name="T47" fmla="*/ 230 h 230"/>
              <a:gd name="T48" fmla="*/ 98 w 100"/>
              <a:gd name="T49" fmla="*/ 228 h 230"/>
              <a:gd name="T50" fmla="*/ 100 w 100"/>
              <a:gd name="T51" fmla="*/ 224 h 230"/>
              <a:gd name="T52" fmla="*/ 98 w 100"/>
              <a:gd name="T53" fmla="*/ 152 h 230"/>
              <a:gd name="T54" fmla="*/ 98 w 100"/>
              <a:gd name="T55" fmla="*/ 152 h 230"/>
              <a:gd name="T56" fmla="*/ 90 w 100"/>
              <a:gd name="T57" fmla="*/ 150 h 230"/>
              <a:gd name="T58" fmla="*/ 84 w 100"/>
              <a:gd name="T59" fmla="*/ 148 h 230"/>
              <a:gd name="T60" fmla="*/ 76 w 100"/>
              <a:gd name="T61" fmla="*/ 144 h 230"/>
              <a:gd name="T62" fmla="*/ 70 w 100"/>
              <a:gd name="T63" fmla="*/ 136 h 230"/>
              <a:gd name="T64" fmla="*/ 64 w 100"/>
              <a:gd name="T65" fmla="*/ 126 h 230"/>
              <a:gd name="T66" fmla="*/ 60 w 100"/>
              <a:gd name="T67" fmla="*/ 112 h 230"/>
              <a:gd name="T68" fmla="*/ 58 w 100"/>
              <a:gd name="T69" fmla="*/ 92 h 230"/>
              <a:gd name="T70" fmla="*/ 58 w 100"/>
              <a:gd name="T71" fmla="*/ 92 h 230"/>
              <a:gd name="T72" fmla="*/ 58 w 100"/>
              <a:gd name="T73" fmla="*/ 84 h 230"/>
              <a:gd name="T74" fmla="*/ 60 w 100"/>
              <a:gd name="T75" fmla="*/ 60 h 230"/>
              <a:gd name="T76" fmla="*/ 62 w 100"/>
              <a:gd name="T77" fmla="*/ 46 h 230"/>
              <a:gd name="T78" fmla="*/ 64 w 100"/>
              <a:gd name="T79" fmla="*/ 30 h 230"/>
              <a:gd name="T80" fmla="*/ 70 w 100"/>
              <a:gd name="T81" fmla="*/ 14 h 230"/>
              <a:gd name="T82" fmla="*/ 78 w 100"/>
              <a:gd name="T83" fmla="*/ 0 h 230"/>
              <a:gd name="T84" fmla="*/ 78 w 100"/>
              <a:gd name="T85" fmla="*/ 0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0" h="230">
                <a:moveTo>
                  <a:pt x="78" y="0"/>
                </a:moveTo>
                <a:lnTo>
                  <a:pt x="78" y="0"/>
                </a:lnTo>
                <a:lnTo>
                  <a:pt x="66" y="2"/>
                </a:lnTo>
                <a:lnTo>
                  <a:pt x="56" y="8"/>
                </a:lnTo>
                <a:lnTo>
                  <a:pt x="48" y="14"/>
                </a:lnTo>
                <a:lnTo>
                  <a:pt x="42" y="20"/>
                </a:lnTo>
                <a:lnTo>
                  <a:pt x="34" y="34"/>
                </a:lnTo>
                <a:lnTo>
                  <a:pt x="32" y="38"/>
                </a:lnTo>
                <a:lnTo>
                  <a:pt x="0" y="94"/>
                </a:lnTo>
                <a:lnTo>
                  <a:pt x="4" y="100"/>
                </a:lnTo>
                <a:lnTo>
                  <a:pt x="36" y="66"/>
                </a:lnTo>
                <a:lnTo>
                  <a:pt x="28" y="108"/>
                </a:lnTo>
                <a:lnTo>
                  <a:pt x="28" y="108"/>
                </a:lnTo>
                <a:lnTo>
                  <a:pt x="28" y="118"/>
                </a:lnTo>
                <a:lnTo>
                  <a:pt x="28" y="128"/>
                </a:lnTo>
                <a:lnTo>
                  <a:pt x="34" y="148"/>
                </a:lnTo>
                <a:lnTo>
                  <a:pt x="40" y="162"/>
                </a:lnTo>
                <a:lnTo>
                  <a:pt x="44" y="168"/>
                </a:lnTo>
                <a:lnTo>
                  <a:pt x="44" y="168"/>
                </a:lnTo>
                <a:lnTo>
                  <a:pt x="60" y="196"/>
                </a:lnTo>
                <a:lnTo>
                  <a:pt x="74" y="214"/>
                </a:lnTo>
                <a:lnTo>
                  <a:pt x="84" y="224"/>
                </a:lnTo>
                <a:lnTo>
                  <a:pt x="90" y="228"/>
                </a:lnTo>
                <a:lnTo>
                  <a:pt x="96" y="230"/>
                </a:lnTo>
                <a:lnTo>
                  <a:pt x="98" y="228"/>
                </a:lnTo>
                <a:lnTo>
                  <a:pt x="100" y="224"/>
                </a:lnTo>
                <a:lnTo>
                  <a:pt x="98" y="152"/>
                </a:lnTo>
                <a:lnTo>
                  <a:pt x="98" y="152"/>
                </a:lnTo>
                <a:lnTo>
                  <a:pt x="90" y="150"/>
                </a:lnTo>
                <a:lnTo>
                  <a:pt x="84" y="148"/>
                </a:lnTo>
                <a:lnTo>
                  <a:pt x="76" y="144"/>
                </a:lnTo>
                <a:lnTo>
                  <a:pt x="70" y="136"/>
                </a:lnTo>
                <a:lnTo>
                  <a:pt x="64" y="126"/>
                </a:lnTo>
                <a:lnTo>
                  <a:pt x="60" y="112"/>
                </a:lnTo>
                <a:lnTo>
                  <a:pt x="58" y="92"/>
                </a:lnTo>
                <a:lnTo>
                  <a:pt x="58" y="92"/>
                </a:lnTo>
                <a:lnTo>
                  <a:pt x="58" y="84"/>
                </a:lnTo>
                <a:lnTo>
                  <a:pt x="60" y="60"/>
                </a:lnTo>
                <a:lnTo>
                  <a:pt x="62" y="46"/>
                </a:lnTo>
                <a:lnTo>
                  <a:pt x="64" y="30"/>
                </a:lnTo>
                <a:lnTo>
                  <a:pt x="70" y="14"/>
                </a:lnTo>
                <a:lnTo>
                  <a:pt x="78" y="0"/>
                </a:lnTo>
                <a:lnTo>
                  <a:pt x="78" y="0"/>
                </a:lnTo>
                <a:close/>
              </a:path>
            </a:pathLst>
          </a:custGeom>
          <a:solidFill>
            <a:srgbClr val="BE20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5" name="Freeform 289"/>
          <p:cNvSpPr>
            <a:spLocks/>
          </p:cNvSpPr>
          <p:nvPr/>
        </p:nvSpPr>
        <p:spPr bwMode="auto">
          <a:xfrm>
            <a:off x="6115463" y="7678789"/>
            <a:ext cx="81335" cy="25879"/>
          </a:xfrm>
          <a:custGeom>
            <a:avLst/>
            <a:gdLst>
              <a:gd name="T0" fmla="*/ 0 w 44"/>
              <a:gd name="T1" fmla="*/ 2 h 14"/>
              <a:gd name="T2" fmla="*/ 0 w 44"/>
              <a:gd name="T3" fmla="*/ 2 h 14"/>
              <a:gd name="T4" fmla="*/ 14 w 44"/>
              <a:gd name="T5" fmla="*/ 2 h 14"/>
              <a:gd name="T6" fmla="*/ 26 w 44"/>
              <a:gd name="T7" fmla="*/ 2 h 14"/>
              <a:gd name="T8" fmla="*/ 38 w 44"/>
              <a:gd name="T9" fmla="*/ 0 h 14"/>
              <a:gd name="T10" fmla="*/ 38 w 44"/>
              <a:gd name="T11" fmla="*/ 0 h 14"/>
              <a:gd name="T12" fmla="*/ 42 w 44"/>
              <a:gd name="T13" fmla="*/ 2 h 14"/>
              <a:gd name="T14" fmla="*/ 44 w 44"/>
              <a:gd name="T15" fmla="*/ 4 h 14"/>
              <a:gd name="T16" fmla="*/ 42 w 44"/>
              <a:gd name="T17" fmla="*/ 8 h 14"/>
              <a:gd name="T18" fmla="*/ 42 w 44"/>
              <a:gd name="T19" fmla="*/ 8 h 14"/>
              <a:gd name="T20" fmla="*/ 34 w 44"/>
              <a:gd name="T21" fmla="*/ 10 h 14"/>
              <a:gd name="T22" fmla="*/ 18 w 44"/>
              <a:gd name="T23" fmla="*/ 14 h 14"/>
              <a:gd name="T24" fmla="*/ 0 w 44"/>
              <a:gd name="T25" fmla="*/ 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4" h="14">
                <a:moveTo>
                  <a:pt x="0" y="2"/>
                </a:moveTo>
                <a:lnTo>
                  <a:pt x="0" y="2"/>
                </a:lnTo>
                <a:lnTo>
                  <a:pt x="14" y="2"/>
                </a:lnTo>
                <a:lnTo>
                  <a:pt x="26" y="2"/>
                </a:lnTo>
                <a:lnTo>
                  <a:pt x="38" y="0"/>
                </a:lnTo>
                <a:lnTo>
                  <a:pt x="38" y="0"/>
                </a:lnTo>
                <a:lnTo>
                  <a:pt x="42" y="2"/>
                </a:lnTo>
                <a:lnTo>
                  <a:pt x="44" y="4"/>
                </a:lnTo>
                <a:lnTo>
                  <a:pt x="42" y="8"/>
                </a:lnTo>
                <a:lnTo>
                  <a:pt x="42" y="8"/>
                </a:lnTo>
                <a:lnTo>
                  <a:pt x="34" y="10"/>
                </a:lnTo>
                <a:lnTo>
                  <a:pt x="18" y="14"/>
                </a:lnTo>
                <a:lnTo>
                  <a:pt x="0" y="2"/>
                </a:lnTo>
                <a:close/>
              </a:path>
            </a:pathLst>
          </a:custGeom>
          <a:solidFill>
            <a:srgbClr val="B789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6" name="Freeform 290"/>
          <p:cNvSpPr>
            <a:spLocks/>
          </p:cNvSpPr>
          <p:nvPr/>
        </p:nvSpPr>
        <p:spPr bwMode="auto">
          <a:xfrm>
            <a:off x="5254053" y="7601151"/>
            <a:ext cx="717225" cy="184852"/>
          </a:xfrm>
          <a:custGeom>
            <a:avLst/>
            <a:gdLst>
              <a:gd name="T0" fmla="*/ 42 w 388"/>
              <a:gd name="T1" fmla="*/ 0 h 100"/>
              <a:gd name="T2" fmla="*/ 380 w 388"/>
              <a:gd name="T3" fmla="*/ 44 h 100"/>
              <a:gd name="T4" fmla="*/ 388 w 388"/>
              <a:gd name="T5" fmla="*/ 80 h 100"/>
              <a:gd name="T6" fmla="*/ 36 w 388"/>
              <a:gd name="T7" fmla="*/ 100 h 100"/>
              <a:gd name="T8" fmla="*/ 36 w 388"/>
              <a:gd name="T9" fmla="*/ 100 h 100"/>
              <a:gd name="T10" fmla="*/ 24 w 388"/>
              <a:gd name="T11" fmla="*/ 86 h 100"/>
              <a:gd name="T12" fmla="*/ 14 w 388"/>
              <a:gd name="T13" fmla="*/ 70 h 100"/>
              <a:gd name="T14" fmla="*/ 6 w 388"/>
              <a:gd name="T15" fmla="*/ 52 h 100"/>
              <a:gd name="T16" fmla="*/ 2 w 388"/>
              <a:gd name="T17" fmla="*/ 44 h 100"/>
              <a:gd name="T18" fmla="*/ 0 w 388"/>
              <a:gd name="T19" fmla="*/ 34 h 100"/>
              <a:gd name="T20" fmla="*/ 0 w 388"/>
              <a:gd name="T21" fmla="*/ 26 h 100"/>
              <a:gd name="T22" fmla="*/ 4 w 388"/>
              <a:gd name="T23" fmla="*/ 18 h 100"/>
              <a:gd name="T24" fmla="*/ 8 w 388"/>
              <a:gd name="T25" fmla="*/ 12 h 100"/>
              <a:gd name="T26" fmla="*/ 16 w 388"/>
              <a:gd name="T27" fmla="*/ 6 h 100"/>
              <a:gd name="T28" fmla="*/ 28 w 388"/>
              <a:gd name="T29" fmla="*/ 2 h 100"/>
              <a:gd name="T30" fmla="*/ 42 w 388"/>
              <a:gd name="T31" fmla="*/ 0 h 100"/>
              <a:gd name="T32" fmla="*/ 42 w 388"/>
              <a:gd name="T33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88" h="100">
                <a:moveTo>
                  <a:pt x="42" y="0"/>
                </a:moveTo>
                <a:lnTo>
                  <a:pt x="380" y="44"/>
                </a:lnTo>
                <a:lnTo>
                  <a:pt x="388" y="80"/>
                </a:lnTo>
                <a:lnTo>
                  <a:pt x="36" y="100"/>
                </a:lnTo>
                <a:lnTo>
                  <a:pt x="36" y="100"/>
                </a:lnTo>
                <a:lnTo>
                  <a:pt x="24" y="86"/>
                </a:lnTo>
                <a:lnTo>
                  <a:pt x="14" y="70"/>
                </a:lnTo>
                <a:lnTo>
                  <a:pt x="6" y="52"/>
                </a:lnTo>
                <a:lnTo>
                  <a:pt x="2" y="44"/>
                </a:lnTo>
                <a:lnTo>
                  <a:pt x="0" y="34"/>
                </a:lnTo>
                <a:lnTo>
                  <a:pt x="0" y="26"/>
                </a:lnTo>
                <a:lnTo>
                  <a:pt x="4" y="18"/>
                </a:lnTo>
                <a:lnTo>
                  <a:pt x="8" y="12"/>
                </a:lnTo>
                <a:lnTo>
                  <a:pt x="16" y="6"/>
                </a:lnTo>
                <a:lnTo>
                  <a:pt x="28" y="2"/>
                </a:lnTo>
                <a:lnTo>
                  <a:pt x="42" y="0"/>
                </a:lnTo>
                <a:lnTo>
                  <a:pt x="42" y="0"/>
                </a:lnTo>
                <a:close/>
              </a:path>
            </a:pathLst>
          </a:custGeom>
          <a:solidFill>
            <a:srgbClr val="EDB0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7" name="Freeform 291"/>
          <p:cNvSpPr>
            <a:spLocks/>
          </p:cNvSpPr>
          <p:nvPr/>
        </p:nvSpPr>
        <p:spPr bwMode="auto">
          <a:xfrm>
            <a:off x="4998958" y="7127930"/>
            <a:ext cx="447341" cy="658073"/>
          </a:xfrm>
          <a:custGeom>
            <a:avLst/>
            <a:gdLst>
              <a:gd name="T0" fmla="*/ 22 w 242"/>
              <a:gd name="T1" fmla="*/ 8 h 356"/>
              <a:gd name="T2" fmla="*/ 22 w 242"/>
              <a:gd name="T3" fmla="*/ 8 h 356"/>
              <a:gd name="T4" fmla="*/ 30 w 242"/>
              <a:gd name="T5" fmla="*/ 4 h 356"/>
              <a:gd name="T6" fmla="*/ 36 w 242"/>
              <a:gd name="T7" fmla="*/ 0 h 356"/>
              <a:gd name="T8" fmla="*/ 44 w 242"/>
              <a:gd name="T9" fmla="*/ 0 h 356"/>
              <a:gd name="T10" fmla="*/ 52 w 242"/>
              <a:gd name="T11" fmla="*/ 0 h 356"/>
              <a:gd name="T12" fmla="*/ 64 w 242"/>
              <a:gd name="T13" fmla="*/ 4 h 356"/>
              <a:gd name="T14" fmla="*/ 74 w 242"/>
              <a:gd name="T15" fmla="*/ 10 h 356"/>
              <a:gd name="T16" fmla="*/ 82 w 242"/>
              <a:gd name="T17" fmla="*/ 20 h 356"/>
              <a:gd name="T18" fmla="*/ 90 w 242"/>
              <a:gd name="T19" fmla="*/ 26 h 356"/>
              <a:gd name="T20" fmla="*/ 94 w 242"/>
              <a:gd name="T21" fmla="*/ 36 h 356"/>
              <a:gd name="T22" fmla="*/ 224 w 242"/>
              <a:gd name="T23" fmla="*/ 270 h 356"/>
              <a:gd name="T24" fmla="*/ 224 w 242"/>
              <a:gd name="T25" fmla="*/ 270 h 356"/>
              <a:gd name="T26" fmla="*/ 234 w 242"/>
              <a:gd name="T27" fmla="*/ 290 h 356"/>
              <a:gd name="T28" fmla="*/ 240 w 242"/>
              <a:gd name="T29" fmla="*/ 306 h 356"/>
              <a:gd name="T30" fmla="*/ 242 w 242"/>
              <a:gd name="T31" fmla="*/ 320 h 356"/>
              <a:gd name="T32" fmla="*/ 242 w 242"/>
              <a:gd name="T33" fmla="*/ 332 h 356"/>
              <a:gd name="T34" fmla="*/ 240 w 242"/>
              <a:gd name="T35" fmla="*/ 340 h 356"/>
              <a:gd name="T36" fmla="*/ 234 w 242"/>
              <a:gd name="T37" fmla="*/ 346 h 356"/>
              <a:gd name="T38" fmla="*/ 228 w 242"/>
              <a:gd name="T39" fmla="*/ 350 h 356"/>
              <a:gd name="T40" fmla="*/ 220 w 242"/>
              <a:gd name="T41" fmla="*/ 354 h 356"/>
              <a:gd name="T42" fmla="*/ 212 w 242"/>
              <a:gd name="T43" fmla="*/ 356 h 356"/>
              <a:gd name="T44" fmla="*/ 204 w 242"/>
              <a:gd name="T45" fmla="*/ 356 h 356"/>
              <a:gd name="T46" fmla="*/ 186 w 242"/>
              <a:gd name="T47" fmla="*/ 354 h 356"/>
              <a:gd name="T48" fmla="*/ 168 w 242"/>
              <a:gd name="T49" fmla="*/ 352 h 356"/>
              <a:gd name="T50" fmla="*/ 22 w 242"/>
              <a:gd name="T51" fmla="*/ 114 h 356"/>
              <a:gd name="T52" fmla="*/ 22 w 242"/>
              <a:gd name="T53" fmla="*/ 114 h 356"/>
              <a:gd name="T54" fmla="*/ 14 w 242"/>
              <a:gd name="T55" fmla="*/ 100 h 356"/>
              <a:gd name="T56" fmla="*/ 8 w 242"/>
              <a:gd name="T57" fmla="*/ 86 h 356"/>
              <a:gd name="T58" fmla="*/ 2 w 242"/>
              <a:gd name="T59" fmla="*/ 74 h 356"/>
              <a:gd name="T60" fmla="*/ 0 w 242"/>
              <a:gd name="T61" fmla="*/ 64 h 356"/>
              <a:gd name="T62" fmla="*/ 0 w 242"/>
              <a:gd name="T63" fmla="*/ 54 h 356"/>
              <a:gd name="T64" fmla="*/ 0 w 242"/>
              <a:gd name="T65" fmla="*/ 46 h 356"/>
              <a:gd name="T66" fmla="*/ 2 w 242"/>
              <a:gd name="T67" fmla="*/ 32 h 356"/>
              <a:gd name="T68" fmla="*/ 8 w 242"/>
              <a:gd name="T69" fmla="*/ 20 h 356"/>
              <a:gd name="T70" fmla="*/ 14 w 242"/>
              <a:gd name="T71" fmla="*/ 12 h 356"/>
              <a:gd name="T72" fmla="*/ 22 w 242"/>
              <a:gd name="T73" fmla="*/ 8 h 356"/>
              <a:gd name="T74" fmla="*/ 22 w 242"/>
              <a:gd name="T75" fmla="*/ 8 h 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42" h="356">
                <a:moveTo>
                  <a:pt x="22" y="8"/>
                </a:moveTo>
                <a:lnTo>
                  <a:pt x="22" y="8"/>
                </a:lnTo>
                <a:lnTo>
                  <a:pt x="30" y="4"/>
                </a:lnTo>
                <a:lnTo>
                  <a:pt x="36" y="0"/>
                </a:lnTo>
                <a:lnTo>
                  <a:pt x="44" y="0"/>
                </a:lnTo>
                <a:lnTo>
                  <a:pt x="52" y="0"/>
                </a:lnTo>
                <a:lnTo>
                  <a:pt x="64" y="4"/>
                </a:lnTo>
                <a:lnTo>
                  <a:pt x="74" y="10"/>
                </a:lnTo>
                <a:lnTo>
                  <a:pt x="82" y="20"/>
                </a:lnTo>
                <a:lnTo>
                  <a:pt x="90" y="26"/>
                </a:lnTo>
                <a:lnTo>
                  <a:pt x="94" y="36"/>
                </a:lnTo>
                <a:lnTo>
                  <a:pt x="224" y="270"/>
                </a:lnTo>
                <a:lnTo>
                  <a:pt x="224" y="270"/>
                </a:lnTo>
                <a:lnTo>
                  <a:pt x="234" y="290"/>
                </a:lnTo>
                <a:lnTo>
                  <a:pt x="240" y="306"/>
                </a:lnTo>
                <a:lnTo>
                  <a:pt x="242" y="320"/>
                </a:lnTo>
                <a:lnTo>
                  <a:pt x="242" y="332"/>
                </a:lnTo>
                <a:lnTo>
                  <a:pt x="240" y="340"/>
                </a:lnTo>
                <a:lnTo>
                  <a:pt x="234" y="346"/>
                </a:lnTo>
                <a:lnTo>
                  <a:pt x="228" y="350"/>
                </a:lnTo>
                <a:lnTo>
                  <a:pt x="220" y="354"/>
                </a:lnTo>
                <a:lnTo>
                  <a:pt x="212" y="356"/>
                </a:lnTo>
                <a:lnTo>
                  <a:pt x="204" y="356"/>
                </a:lnTo>
                <a:lnTo>
                  <a:pt x="186" y="354"/>
                </a:lnTo>
                <a:lnTo>
                  <a:pt x="168" y="352"/>
                </a:lnTo>
                <a:lnTo>
                  <a:pt x="22" y="114"/>
                </a:lnTo>
                <a:lnTo>
                  <a:pt x="22" y="114"/>
                </a:lnTo>
                <a:lnTo>
                  <a:pt x="14" y="100"/>
                </a:lnTo>
                <a:lnTo>
                  <a:pt x="8" y="86"/>
                </a:lnTo>
                <a:lnTo>
                  <a:pt x="2" y="74"/>
                </a:lnTo>
                <a:lnTo>
                  <a:pt x="0" y="64"/>
                </a:lnTo>
                <a:lnTo>
                  <a:pt x="0" y="54"/>
                </a:lnTo>
                <a:lnTo>
                  <a:pt x="0" y="46"/>
                </a:lnTo>
                <a:lnTo>
                  <a:pt x="2" y="32"/>
                </a:lnTo>
                <a:lnTo>
                  <a:pt x="8" y="20"/>
                </a:lnTo>
                <a:lnTo>
                  <a:pt x="14" y="12"/>
                </a:lnTo>
                <a:lnTo>
                  <a:pt x="22" y="8"/>
                </a:lnTo>
                <a:lnTo>
                  <a:pt x="22" y="8"/>
                </a:lnTo>
                <a:close/>
              </a:path>
            </a:pathLst>
          </a:custGeom>
          <a:solidFill>
            <a:srgbClr val="EDB0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8" name="Freeform 292"/>
          <p:cNvSpPr>
            <a:spLocks/>
          </p:cNvSpPr>
          <p:nvPr/>
        </p:nvSpPr>
        <p:spPr bwMode="auto">
          <a:xfrm>
            <a:off x="5949096" y="7675092"/>
            <a:ext cx="288369" cy="129396"/>
          </a:xfrm>
          <a:custGeom>
            <a:avLst/>
            <a:gdLst>
              <a:gd name="T0" fmla="*/ 0 w 156"/>
              <a:gd name="T1" fmla="*/ 4 h 70"/>
              <a:gd name="T2" fmla="*/ 18 w 156"/>
              <a:gd name="T3" fmla="*/ 2 h 70"/>
              <a:gd name="T4" fmla="*/ 60 w 156"/>
              <a:gd name="T5" fmla="*/ 0 h 70"/>
              <a:gd name="T6" fmla="*/ 112 w 156"/>
              <a:gd name="T7" fmla="*/ 10 h 70"/>
              <a:gd name="T8" fmla="*/ 136 w 156"/>
              <a:gd name="T9" fmla="*/ 22 h 70"/>
              <a:gd name="T10" fmla="*/ 156 w 156"/>
              <a:gd name="T11" fmla="*/ 40 h 70"/>
              <a:gd name="T12" fmla="*/ 156 w 156"/>
              <a:gd name="T13" fmla="*/ 44 h 70"/>
              <a:gd name="T14" fmla="*/ 152 w 156"/>
              <a:gd name="T15" fmla="*/ 46 h 70"/>
              <a:gd name="T16" fmla="*/ 142 w 156"/>
              <a:gd name="T17" fmla="*/ 38 h 70"/>
              <a:gd name="T18" fmla="*/ 116 w 156"/>
              <a:gd name="T19" fmla="*/ 26 h 70"/>
              <a:gd name="T20" fmla="*/ 98 w 156"/>
              <a:gd name="T21" fmla="*/ 22 h 70"/>
              <a:gd name="T22" fmla="*/ 114 w 156"/>
              <a:gd name="T23" fmla="*/ 28 h 70"/>
              <a:gd name="T24" fmla="*/ 148 w 156"/>
              <a:gd name="T25" fmla="*/ 50 h 70"/>
              <a:gd name="T26" fmla="*/ 148 w 156"/>
              <a:gd name="T27" fmla="*/ 54 h 70"/>
              <a:gd name="T28" fmla="*/ 142 w 156"/>
              <a:gd name="T29" fmla="*/ 58 h 70"/>
              <a:gd name="T30" fmla="*/ 124 w 156"/>
              <a:gd name="T31" fmla="*/ 48 h 70"/>
              <a:gd name="T32" fmla="*/ 92 w 156"/>
              <a:gd name="T33" fmla="*/ 34 h 70"/>
              <a:gd name="T34" fmla="*/ 134 w 156"/>
              <a:gd name="T35" fmla="*/ 56 h 70"/>
              <a:gd name="T36" fmla="*/ 136 w 156"/>
              <a:gd name="T37" fmla="*/ 62 h 70"/>
              <a:gd name="T38" fmla="*/ 132 w 156"/>
              <a:gd name="T39" fmla="*/ 66 h 70"/>
              <a:gd name="T40" fmla="*/ 116 w 156"/>
              <a:gd name="T41" fmla="*/ 60 h 70"/>
              <a:gd name="T42" fmla="*/ 82 w 156"/>
              <a:gd name="T43" fmla="*/ 42 h 70"/>
              <a:gd name="T44" fmla="*/ 82 w 156"/>
              <a:gd name="T45" fmla="*/ 42 h 70"/>
              <a:gd name="T46" fmla="*/ 88 w 156"/>
              <a:gd name="T47" fmla="*/ 52 h 70"/>
              <a:gd name="T48" fmla="*/ 104 w 156"/>
              <a:gd name="T49" fmla="*/ 66 h 70"/>
              <a:gd name="T50" fmla="*/ 102 w 156"/>
              <a:gd name="T51" fmla="*/ 70 h 70"/>
              <a:gd name="T52" fmla="*/ 94 w 156"/>
              <a:gd name="T53" fmla="*/ 70 h 70"/>
              <a:gd name="T54" fmla="*/ 76 w 156"/>
              <a:gd name="T55" fmla="*/ 64 h 70"/>
              <a:gd name="T56" fmla="*/ 64 w 156"/>
              <a:gd name="T57" fmla="*/ 54 h 70"/>
              <a:gd name="T58" fmla="*/ 32 w 156"/>
              <a:gd name="T59" fmla="*/ 50 h 70"/>
              <a:gd name="T60" fmla="*/ 20 w 156"/>
              <a:gd name="T61" fmla="*/ 44 h 70"/>
              <a:gd name="T62" fmla="*/ 8 w 156"/>
              <a:gd name="T63" fmla="*/ 40 h 70"/>
              <a:gd name="T64" fmla="*/ 2 w 156"/>
              <a:gd name="T65" fmla="*/ 4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6" h="70">
                <a:moveTo>
                  <a:pt x="2" y="40"/>
                </a:moveTo>
                <a:lnTo>
                  <a:pt x="0" y="4"/>
                </a:lnTo>
                <a:lnTo>
                  <a:pt x="0" y="4"/>
                </a:lnTo>
                <a:lnTo>
                  <a:pt x="18" y="2"/>
                </a:lnTo>
                <a:lnTo>
                  <a:pt x="38" y="0"/>
                </a:lnTo>
                <a:lnTo>
                  <a:pt x="60" y="0"/>
                </a:lnTo>
                <a:lnTo>
                  <a:pt x="86" y="4"/>
                </a:lnTo>
                <a:lnTo>
                  <a:pt x="112" y="10"/>
                </a:lnTo>
                <a:lnTo>
                  <a:pt x="124" y="16"/>
                </a:lnTo>
                <a:lnTo>
                  <a:pt x="136" y="22"/>
                </a:lnTo>
                <a:lnTo>
                  <a:pt x="148" y="30"/>
                </a:lnTo>
                <a:lnTo>
                  <a:pt x="156" y="40"/>
                </a:lnTo>
                <a:lnTo>
                  <a:pt x="156" y="40"/>
                </a:lnTo>
                <a:lnTo>
                  <a:pt x="156" y="44"/>
                </a:lnTo>
                <a:lnTo>
                  <a:pt x="154" y="46"/>
                </a:lnTo>
                <a:lnTo>
                  <a:pt x="152" y="46"/>
                </a:lnTo>
                <a:lnTo>
                  <a:pt x="152" y="46"/>
                </a:lnTo>
                <a:lnTo>
                  <a:pt x="142" y="38"/>
                </a:lnTo>
                <a:lnTo>
                  <a:pt x="132" y="34"/>
                </a:lnTo>
                <a:lnTo>
                  <a:pt x="116" y="26"/>
                </a:lnTo>
                <a:lnTo>
                  <a:pt x="98" y="22"/>
                </a:lnTo>
                <a:lnTo>
                  <a:pt x="98" y="22"/>
                </a:lnTo>
                <a:lnTo>
                  <a:pt x="106" y="24"/>
                </a:lnTo>
                <a:lnTo>
                  <a:pt x="114" y="28"/>
                </a:lnTo>
                <a:lnTo>
                  <a:pt x="132" y="38"/>
                </a:lnTo>
                <a:lnTo>
                  <a:pt x="148" y="50"/>
                </a:lnTo>
                <a:lnTo>
                  <a:pt x="148" y="50"/>
                </a:lnTo>
                <a:lnTo>
                  <a:pt x="148" y="54"/>
                </a:lnTo>
                <a:lnTo>
                  <a:pt x="146" y="56"/>
                </a:lnTo>
                <a:lnTo>
                  <a:pt x="142" y="58"/>
                </a:lnTo>
                <a:lnTo>
                  <a:pt x="142" y="58"/>
                </a:lnTo>
                <a:lnTo>
                  <a:pt x="124" y="48"/>
                </a:lnTo>
                <a:lnTo>
                  <a:pt x="108" y="38"/>
                </a:lnTo>
                <a:lnTo>
                  <a:pt x="92" y="34"/>
                </a:lnTo>
                <a:lnTo>
                  <a:pt x="92" y="34"/>
                </a:lnTo>
                <a:lnTo>
                  <a:pt x="134" y="56"/>
                </a:lnTo>
                <a:lnTo>
                  <a:pt x="134" y="56"/>
                </a:lnTo>
                <a:lnTo>
                  <a:pt x="136" y="62"/>
                </a:lnTo>
                <a:lnTo>
                  <a:pt x="136" y="64"/>
                </a:lnTo>
                <a:lnTo>
                  <a:pt x="132" y="66"/>
                </a:lnTo>
                <a:lnTo>
                  <a:pt x="132" y="66"/>
                </a:lnTo>
                <a:lnTo>
                  <a:pt x="116" y="60"/>
                </a:lnTo>
                <a:lnTo>
                  <a:pt x="100" y="54"/>
                </a:lnTo>
                <a:lnTo>
                  <a:pt x="82" y="42"/>
                </a:lnTo>
                <a:lnTo>
                  <a:pt x="82" y="42"/>
                </a:lnTo>
                <a:lnTo>
                  <a:pt x="82" y="42"/>
                </a:lnTo>
                <a:lnTo>
                  <a:pt x="82" y="44"/>
                </a:lnTo>
                <a:lnTo>
                  <a:pt x="88" y="52"/>
                </a:lnTo>
                <a:lnTo>
                  <a:pt x="104" y="66"/>
                </a:lnTo>
                <a:lnTo>
                  <a:pt x="104" y="66"/>
                </a:lnTo>
                <a:lnTo>
                  <a:pt x="104" y="68"/>
                </a:lnTo>
                <a:lnTo>
                  <a:pt x="102" y="70"/>
                </a:lnTo>
                <a:lnTo>
                  <a:pt x="98" y="70"/>
                </a:lnTo>
                <a:lnTo>
                  <a:pt x="94" y="70"/>
                </a:lnTo>
                <a:lnTo>
                  <a:pt x="86" y="68"/>
                </a:lnTo>
                <a:lnTo>
                  <a:pt x="76" y="64"/>
                </a:lnTo>
                <a:lnTo>
                  <a:pt x="64" y="54"/>
                </a:lnTo>
                <a:lnTo>
                  <a:pt x="64" y="54"/>
                </a:lnTo>
                <a:lnTo>
                  <a:pt x="46" y="52"/>
                </a:lnTo>
                <a:lnTo>
                  <a:pt x="32" y="50"/>
                </a:lnTo>
                <a:lnTo>
                  <a:pt x="20" y="44"/>
                </a:lnTo>
                <a:lnTo>
                  <a:pt x="20" y="44"/>
                </a:lnTo>
                <a:lnTo>
                  <a:pt x="14" y="42"/>
                </a:lnTo>
                <a:lnTo>
                  <a:pt x="8" y="40"/>
                </a:lnTo>
                <a:lnTo>
                  <a:pt x="2" y="40"/>
                </a:lnTo>
                <a:lnTo>
                  <a:pt x="2" y="40"/>
                </a:lnTo>
                <a:close/>
              </a:path>
            </a:pathLst>
          </a:custGeom>
          <a:solidFill>
            <a:srgbClr val="EDB0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9" name="Freeform 293"/>
          <p:cNvSpPr>
            <a:spLocks/>
          </p:cNvSpPr>
          <p:nvPr/>
        </p:nvSpPr>
        <p:spPr bwMode="auto">
          <a:xfrm>
            <a:off x="6074811" y="6270217"/>
            <a:ext cx="377098" cy="1190447"/>
          </a:xfrm>
          <a:custGeom>
            <a:avLst/>
            <a:gdLst>
              <a:gd name="T0" fmla="*/ 110 w 204"/>
              <a:gd name="T1" fmla="*/ 644 h 644"/>
              <a:gd name="T2" fmla="*/ 204 w 204"/>
              <a:gd name="T3" fmla="*/ 18 h 644"/>
              <a:gd name="T4" fmla="*/ 94 w 204"/>
              <a:gd name="T5" fmla="*/ 0 h 644"/>
              <a:gd name="T6" fmla="*/ 0 w 204"/>
              <a:gd name="T7" fmla="*/ 628 h 644"/>
              <a:gd name="T8" fmla="*/ 110 w 204"/>
              <a:gd name="T9" fmla="*/ 644 h 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4" h="644">
                <a:moveTo>
                  <a:pt x="110" y="644"/>
                </a:moveTo>
                <a:lnTo>
                  <a:pt x="204" y="18"/>
                </a:lnTo>
                <a:lnTo>
                  <a:pt x="94" y="0"/>
                </a:lnTo>
                <a:lnTo>
                  <a:pt x="0" y="628"/>
                </a:lnTo>
                <a:lnTo>
                  <a:pt x="110" y="64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0" name="Freeform 294"/>
          <p:cNvSpPr>
            <a:spLocks/>
          </p:cNvSpPr>
          <p:nvPr/>
        </p:nvSpPr>
        <p:spPr bwMode="auto">
          <a:xfrm>
            <a:off x="6278148" y="6336763"/>
            <a:ext cx="225519" cy="1123900"/>
          </a:xfrm>
          <a:custGeom>
            <a:avLst/>
            <a:gdLst>
              <a:gd name="T0" fmla="*/ 92 w 122"/>
              <a:gd name="T1" fmla="*/ 0 h 608"/>
              <a:gd name="T2" fmla="*/ 92 w 122"/>
              <a:gd name="T3" fmla="*/ 0 h 608"/>
              <a:gd name="T4" fmla="*/ 98 w 122"/>
              <a:gd name="T5" fmla="*/ 8 h 608"/>
              <a:gd name="T6" fmla="*/ 104 w 122"/>
              <a:gd name="T7" fmla="*/ 18 h 608"/>
              <a:gd name="T8" fmla="*/ 110 w 122"/>
              <a:gd name="T9" fmla="*/ 36 h 608"/>
              <a:gd name="T10" fmla="*/ 116 w 122"/>
              <a:gd name="T11" fmla="*/ 62 h 608"/>
              <a:gd name="T12" fmla="*/ 120 w 122"/>
              <a:gd name="T13" fmla="*/ 96 h 608"/>
              <a:gd name="T14" fmla="*/ 122 w 122"/>
              <a:gd name="T15" fmla="*/ 142 h 608"/>
              <a:gd name="T16" fmla="*/ 120 w 122"/>
              <a:gd name="T17" fmla="*/ 200 h 608"/>
              <a:gd name="T18" fmla="*/ 120 w 122"/>
              <a:gd name="T19" fmla="*/ 200 h 608"/>
              <a:gd name="T20" fmla="*/ 118 w 122"/>
              <a:gd name="T21" fmla="*/ 214 h 608"/>
              <a:gd name="T22" fmla="*/ 116 w 122"/>
              <a:gd name="T23" fmla="*/ 252 h 608"/>
              <a:gd name="T24" fmla="*/ 114 w 122"/>
              <a:gd name="T25" fmla="*/ 276 h 608"/>
              <a:gd name="T26" fmla="*/ 116 w 122"/>
              <a:gd name="T27" fmla="*/ 304 h 608"/>
              <a:gd name="T28" fmla="*/ 118 w 122"/>
              <a:gd name="T29" fmla="*/ 332 h 608"/>
              <a:gd name="T30" fmla="*/ 122 w 122"/>
              <a:gd name="T31" fmla="*/ 358 h 608"/>
              <a:gd name="T32" fmla="*/ 122 w 122"/>
              <a:gd name="T33" fmla="*/ 358 h 608"/>
              <a:gd name="T34" fmla="*/ 122 w 122"/>
              <a:gd name="T35" fmla="*/ 372 h 608"/>
              <a:gd name="T36" fmla="*/ 122 w 122"/>
              <a:gd name="T37" fmla="*/ 388 h 608"/>
              <a:gd name="T38" fmla="*/ 120 w 122"/>
              <a:gd name="T39" fmla="*/ 408 h 608"/>
              <a:gd name="T40" fmla="*/ 114 w 122"/>
              <a:gd name="T41" fmla="*/ 432 h 608"/>
              <a:gd name="T42" fmla="*/ 104 w 122"/>
              <a:gd name="T43" fmla="*/ 456 h 608"/>
              <a:gd name="T44" fmla="*/ 98 w 122"/>
              <a:gd name="T45" fmla="*/ 470 h 608"/>
              <a:gd name="T46" fmla="*/ 90 w 122"/>
              <a:gd name="T47" fmla="*/ 482 h 608"/>
              <a:gd name="T48" fmla="*/ 80 w 122"/>
              <a:gd name="T49" fmla="*/ 494 h 608"/>
              <a:gd name="T50" fmla="*/ 70 w 122"/>
              <a:gd name="T51" fmla="*/ 506 h 608"/>
              <a:gd name="T52" fmla="*/ 70 w 122"/>
              <a:gd name="T53" fmla="*/ 506 h 608"/>
              <a:gd name="T54" fmla="*/ 60 w 122"/>
              <a:gd name="T55" fmla="*/ 516 h 608"/>
              <a:gd name="T56" fmla="*/ 40 w 122"/>
              <a:gd name="T57" fmla="*/ 542 h 608"/>
              <a:gd name="T58" fmla="*/ 16 w 122"/>
              <a:gd name="T59" fmla="*/ 576 h 608"/>
              <a:gd name="T60" fmla="*/ 8 w 122"/>
              <a:gd name="T61" fmla="*/ 592 h 608"/>
              <a:gd name="T62" fmla="*/ 0 w 122"/>
              <a:gd name="T63" fmla="*/ 608 h 608"/>
              <a:gd name="T64" fmla="*/ 92 w 122"/>
              <a:gd name="T65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2" h="608">
                <a:moveTo>
                  <a:pt x="92" y="0"/>
                </a:moveTo>
                <a:lnTo>
                  <a:pt x="92" y="0"/>
                </a:lnTo>
                <a:lnTo>
                  <a:pt x="98" y="8"/>
                </a:lnTo>
                <a:lnTo>
                  <a:pt x="104" y="18"/>
                </a:lnTo>
                <a:lnTo>
                  <a:pt x="110" y="36"/>
                </a:lnTo>
                <a:lnTo>
                  <a:pt x="116" y="62"/>
                </a:lnTo>
                <a:lnTo>
                  <a:pt x="120" y="96"/>
                </a:lnTo>
                <a:lnTo>
                  <a:pt x="122" y="142"/>
                </a:lnTo>
                <a:lnTo>
                  <a:pt x="120" y="200"/>
                </a:lnTo>
                <a:lnTo>
                  <a:pt x="120" y="200"/>
                </a:lnTo>
                <a:lnTo>
                  <a:pt x="118" y="214"/>
                </a:lnTo>
                <a:lnTo>
                  <a:pt x="116" y="252"/>
                </a:lnTo>
                <a:lnTo>
                  <a:pt x="114" y="276"/>
                </a:lnTo>
                <a:lnTo>
                  <a:pt x="116" y="304"/>
                </a:lnTo>
                <a:lnTo>
                  <a:pt x="118" y="332"/>
                </a:lnTo>
                <a:lnTo>
                  <a:pt x="122" y="358"/>
                </a:lnTo>
                <a:lnTo>
                  <a:pt x="122" y="358"/>
                </a:lnTo>
                <a:lnTo>
                  <a:pt x="122" y="372"/>
                </a:lnTo>
                <a:lnTo>
                  <a:pt x="122" y="388"/>
                </a:lnTo>
                <a:lnTo>
                  <a:pt x="120" y="408"/>
                </a:lnTo>
                <a:lnTo>
                  <a:pt x="114" y="432"/>
                </a:lnTo>
                <a:lnTo>
                  <a:pt x="104" y="456"/>
                </a:lnTo>
                <a:lnTo>
                  <a:pt x="98" y="470"/>
                </a:lnTo>
                <a:lnTo>
                  <a:pt x="90" y="482"/>
                </a:lnTo>
                <a:lnTo>
                  <a:pt x="80" y="494"/>
                </a:lnTo>
                <a:lnTo>
                  <a:pt x="70" y="506"/>
                </a:lnTo>
                <a:lnTo>
                  <a:pt x="70" y="506"/>
                </a:lnTo>
                <a:lnTo>
                  <a:pt x="60" y="516"/>
                </a:lnTo>
                <a:lnTo>
                  <a:pt x="40" y="542"/>
                </a:lnTo>
                <a:lnTo>
                  <a:pt x="16" y="576"/>
                </a:lnTo>
                <a:lnTo>
                  <a:pt x="8" y="592"/>
                </a:lnTo>
                <a:lnTo>
                  <a:pt x="0" y="608"/>
                </a:lnTo>
                <a:lnTo>
                  <a:pt x="92" y="0"/>
                </a:lnTo>
                <a:close/>
              </a:path>
            </a:pathLst>
          </a:custGeom>
          <a:solidFill>
            <a:srgbClr val="4141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1" name="Freeform 295"/>
          <p:cNvSpPr>
            <a:spLocks/>
          </p:cNvSpPr>
          <p:nvPr/>
        </p:nvSpPr>
        <p:spPr bwMode="auto">
          <a:xfrm>
            <a:off x="6385362" y="7161203"/>
            <a:ext cx="162670" cy="550859"/>
          </a:xfrm>
          <a:custGeom>
            <a:avLst/>
            <a:gdLst>
              <a:gd name="T0" fmla="*/ 44 w 88"/>
              <a:gd name="T1" fmla="*/ 0 h 298"/>
              <a:gd name="T2" fmla="*/ 10 w 88"/>
              <a:gd name="T3" fmla="*/ 16 h 298"/>
              <a:gd name="T4" fmla="*/ 0 w 88"/>
              <a:gd name="T5" fmla="*/ 298 h 298"/>
              <a:gd name="T6" fmla="*/ 88 w 88"/>
              <a:gd name="T7" fmla="*/ 298 h 298"/>
              <a:gd name="T8" fmla="*/ 44 w 88"/>
              <a:gd name="T9" fmla="*/ 0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8" h="298">
                <a:moveTo>
                  <a:pt x="44" y="0"/>
                </a:moveTo>
                <a:lnTo>
                  <a:pt x="10" y="16"/>
                </a:lnTo>
                <a:lnTo>
                  <a:pt x="0" y="298"/>
                </a:lnTo>
                <a:lnTo>
                  <a:pt x="88" y="298"/>
                </a:lnTo>
                <a:lnTo>
                  <a:pt x="44" y="0"/>
                </a:lnTo>
                <a:close/>
              </a:path>
            </a:pathLst>
          </a:custGeom>
          <a:solidFill>
            <a:srgbClr val="4141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2" name="Rectangle 296"/>
          <p:cNvSpPr>
            <a:spLocks noChangeArrowheads="1"/>
          </p:cNvSpPr>
          <p:nvPr/>
        </p:nvSpPr>
        <p:spPr bwMode="auto">
          <a:xfrm>
            <a:off x="6230087" y="7712062"/>
            <a:ext cx="369704" cy="85032"/>
          </a:xfrm>
          <a:prstGeom prst="rect">
            <a:avLst/>
          </a:prstGeom>
          <a:solidFill>
            <a:srgbClr val="3838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3" name="Freeform 324"/>
          <p:cNvSpPr>
            <a:spLocks/>
          </p:cNvSpPr>
          <p:nvPr/>
        </p:nvSpPr>
        <p:spPr bwMode="auto">
          <a:xfrm>
            <a:off x="6927701" y="7639970"/>
            <a:ext cx="443644" cy="147882"/>
          </a:xfrm>
          <a:custGeom>
            <a:avLst/>
            <a:gdLst>
              <a:gd name="T0" fmla="*/ 240 w 240"/>
              <a:gd name="T1" fmla="*/ 0 h 80"/>
              <a:gd name="T2" fmla="*/ 36 w 240"/>
              <a:gd name="T3" fmla="*/ 0 h 80"/>
              <a:gd name="T4" fmla="*/ 36 w 240"/>
              <a:gd name="T5" fmla="*/ 0 h 80"/>
              <a:gd name="T6" fmla="*/ 28 w 240"/>
              <a:gd name="T7" fmla="*/ 2 h 80"/>
              <a:gd name="T8" fmla="*/ 22 w 240"/>
              <a:gd name="T9" fmla="*/ 4 h 80"/>
              <a:gd name="T10" fmla="*/ 16 w 240"/>
              <a:gd name="T11" fmla="*/ 6 h 80"/>
              <a:gd name="T12" fmla="*/ 10 w 240"/>
              <a:gd name="T13" fmla="*/ 12 h 80"/>
              <a:gd name="T14" fmla="*/ 6 w 240"/>
              <a:gd name="T15" fmla="*/ 16 h 80"/>
              <a:gd name="T16" fmla="*/ 4 w 240"/>
              <a:gd name="T17" fmla="*/ 22 h 80"/>
              <a:gd name="T18" fmla="*/ 2 w 240"/>
              <a:gd name="T19" fmla="*/ 30 h 80"/>
              <a:gd name="T20" fmla="*/ 0 w 240"/>
              <a:gd name="T21" fmla="*/ 36 h 80"/>
              <a:gd name="T22" fmla="*/ 0 w 240"/>
              <a:gd name="T23" fmla="*/ 44 h 80"/>
              <a:gd name="T24" fmla="*/ 0 w 240"/>
              <a:gd name="T25" fmla="*/ 44 h 80"/>
              <a:gd name="T26" fmla="*/ 2 w 240"/>
              <a:gd name="T27" fmla="*/ 52 h 80"/>
              <a:gd name="T28" fmla="*/ 4 w 240"/>
              <a:gd name="T29" fmla="*/ 58 h 80"/>
              <a:gd name="T30" fmla="*/ 6 w 240"/>
              <a:gd name="T31" fmla="*/ 64 h 80"/>
              <a:gd name="T32" fmla="*/ 10 w 240"/>
              <a:gd name="T33" fmla="*/ 70 h 80"/>
              <a:gd name="T34" fmla="*/ 16 w 240"/>
              <a:gd name="T35" fmla="*/ 74 h 80"/>
              <a:gd name="T36" fmla="*/ 22 w 240"/>
              <a:gd name="T37" fmla="*/ 78 h 80"/>
              <a:gd name="T38" fmla="*/ 28 w 240"/>
              <a:gd name="T39" fmla="*/ 80 h 80"/>
              <a:gd name="T40" fmla="*/ 36 w 240"/>
              <a:gd name="T41" fmla="*/ 80 h 80"/>
              <a:gd name="T42" fmla="*/ 240 w 240"/>
              <a:gd name="T43" fmla="*/ 80 h 80"/>
              <a:gd name="T44" fmla="*/ 240 w 240"/>
              <a:gd name="T45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40" h="80">
                <a:moveTo>
                  <a:pt x="240" y="0"/>
                </a:moveTo>
                <a:lnTo>
                  <a:pt x="36" y="0"/>
                </a:lnTo>
                <a:lnTo>
                  <a:pt x="36" y="0"/>
                </a:lnTo>
                <a:lnTo>
                  <a:pt x="28" y="2"/>
                </a:lnTo>
                <a:lnTo>
                  <a:pt x="22" y="4"/>
                </a:lnTo>
                <a:lnTo>
                  <a:pt x="16" y="6"/>
                </a:lnTo>
                <a:lnTo>
                  <a:pt x="10" y="12"/>
                </a:lnTo>
                <a:lnTo>
                  <a:pt x="6" y="16"/>
                </a:lnTo>
                <a:lnTo>
                  <a:pt x="4" y="22"/>
                </a:lnTo>
                <a:lnTo>
                  <a:pt x="2" y="30"/>
                </a:lnTo>
                <a:lnTo>
                  <a:pt x="0" y="36"/>
                </a:lnTo>
                <a:lnTo>
                  <a:pt x="0" y="44"/>
                </a:lnTo>
                <a:lnTo>
                  <a:pt x="0" y="44"/>
                </a:lnTo>
                <a:lnTo>
                  <a:pt x="2" y="52"/>
                </a:lnTo>
                <a:lnTo>
                  <a:pt x="4" y="58"/>
                </a:lnTo>
                <a:lnTo>
                  <a:pt x="6" y="64"/>
                </a:lnTo>
                <a:lnTo>
                  <a:pt x="10" y="70"/>
                </a:lnTo>
                <a:lnTo>
                  <a:pt x="16" y="74"/>
                </a:lnTo>
                <a:lnTo>
                  <a:pt x="22" y="78"/>
                </a:lnTo>
                <a:lnTo>
                  <a:pt x="28" y="80"/>
                </a:lnTo>
                <a:lnTo>
                  <a:pt x="36" y="80"/>
                </a:lnTo>
                <a:lnTo>
                  <a:pt x="240" y="80"/>
                </a:lnTo>
                <a:lnTo>
                  <a:pt x="2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4" name="Freeform 325"/>
          <p:cNvSpPr>
            <a:spLocks/>
          </p:cNvSpPr>
          <p:nvPr/>
        </p:nvSpPr>
        <p:spPr bwMode="auto">
          <a:xfrm>
            <a:off x="6927701" y="7639970"/>
            <a:ext cx="443644" cy="147882"/>
          </a:xfrm>
          <a:custGeom>
            <a:avLst/>
            <a:gdLst>
              <a:gd name="T0" fmla="*/ 240 w 240"/>
              <a:gd name="T1" fmla="*/ 0 h 80"/>
              <a:gd name="T2" fmla="*/ 36 w 240"/>
              <a:gd name="T3" fmla="*/ 0 h 80"/>
              <a:gd name="T4" fmla="*/ 36 w 240"/>
              <a:gd name="T5" fmla="*/ 0 h 80"/>
              <a:gd name="T6" fmla="*/ 28 w 240"/>
              <a:gd name="T7" fmla="*/ 2 h 80"/>
              <a:gd name="T8" fmla="*/ 22 w 240"/>
              <a:gd name="T9" fmla="*/ 4 h 80"/>
              <a:gd name="T10" fmla="*/ 16 w 240"/>
              <a:gd name="T11" fmla="*/ 6 h 80"/>
              <a:gd name="T12" fmla="*/ 10 w 240"/>
              <a:gd name="T13" fmla="*/ 12 h 80"/>
              <a:gd name="T14" fmla="*/ 6 w 240"/>
              <a:gd name="T15" fmla="*/ 16 h 80"/>
              <a:gd name="T16" fmla="*/ 4 w 240"/>
              <a:gd name="T17" fmla="*/ 22 h 80"/>
              <a:gd name="T18" fmla="*/ 2 w 240"/>
              <a:gd name="T19" fmla="*/ 30 h 80"/>
              <a:gd name="T20" fmla="*/ 0 w 240"/>
              <a:gd name="T21" fmla="*/ 36 h 80"/>
              <a:gd name="T22" fmla="*/ 0 w 240"/>
              <a:gd name="T23" fmla="*/ 44 h 80"/>
              <a:gd name="T24" fmla="*/ 0 w 240"/>
              <a:gd name="T25" fmla="*/ 44 h 80"/>
              <a:gd name="T26" fmla="*/ 2 w 240"/>
              <a:gd name="T27" fmla="*/ 52 h 80"/>
              <a:gd name="T28" fmla="*/ 4 w 240"/>
              <a:gd name="T29" fmla="*/ 58 h 80"/>
              <a:gd name="T30" fmla="*/ 6 w 240"/>
              <a:gd name="T31" fmla="*/ 64 h 80"/>
              <a:gd name="T32" fmla="*/ 10 w 240"/>
              <a:gd name="T33" fmla="*/ 70 h 80"/>
              <a:gd name="T34" fmla="*/ 16 w 240"/>
              <a:gd name="T35" fmla="*/ 74 h 80"/>
              <a:gd name="T36" fmla="*/ 22 w 240"/>
              <a:gd name="T37" fmla="*/ 78 h 80"/>
              <a:gd name="T38" fmla="*/ 28 w 240"/>
              <a:gd name="T39" fmla="*/ 80 h 80"/>
              <a:gd name="T40" fmla="*/ 36 w 240"/>
              <a:gd name="T41" fmla="*/ 80 h 80"/>
              <a:gd name="T42" fmla="*/ 240 w 240"/>
              <a:gd name="T43" fmla="*/ 80 h 80"/>
              <a:gd name="T44" fmla="*/ 240 w 240"/>
              <a:gd name="T45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40" h="80">
                <a:moveTo>
                  <a:pt x="240" y="0"/>
                </a:moveTo>
                <a:lnTo>
                  <a:pt x="36" y="0"/>
                </a:lnTo>
                <a:lnTo>
                  <a:pt x="36" y="0"/>
                </a:lnTo>
                <a:lnTo>
                  <a:pt x="28" y="2"/>
                </a:lnTo>
                <a:lnTo>
                  <a:pt x="22" y="4"/>
                </a:lnTo>
                <a:lnTo>
                  <a:pt x="16" y="6"/>
                </a:lnTo>
                <a:lnTo>
                  <a:pt x="10" y="12"/>
                </a:lnTo>
                <a:lnTo>
                  <a:pt x="6" y="16"/>
                </a:lnTo>
                <a:lnTo>
                  <a:pt x="4" y="22"/>
                </a:lnTo>
                <a:lnTo>
                  <a:pt x="2" y="30"/>
                </a:lnTo>
                <a:lnTo>
                  <a:pt x="0" y="36"/>
                </a:lnTo>
                <a:lnTo>
                  <a:pt x="0" y="44"/>
                </a:lnTo>
                <a:lnTo>
                  <a:pt x="0" y="44"/>
                </a:lnTo>
                <a:lnTo>
                  <a:pt x="2" y="52"/>
                </a:lnTo>
                <a:lnTo>
                  <a:pt x="4" y="58"/>
                </a:lnTo>
                <a:lnTo>
                  <a:pt x="6" y="64"/>
                </a:lnTo>
                <a:lnTo>
                  <a:pt x="10" y="70"/>
                </a:lnTo>
                <a:lnTo>
                  <a:pt x="16" y="74"/>
                </a:lnTo>
                <a:lnTo>
                  <a:pt x="22" y="78"/>
                </a:lnTo>
                <a:lnTo>
                  <a:pt x="28" y="80"/>
                </a:lnTo>
                <a:lnTo>
                  <a:pt x="36" y="80"/>
                </a:lnTo>
                <a:lnTo>
                  <a:pt x="240" y="80"/>
                </a:lnTo>
                <a:lnTo>
                  <a:pt x="24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5" name="Rectangle 326"/>
          <p:cNvSpPr>
            <a:spLocks noChangeArrowheads="1"/>
          </p:cNvSpPr>
          <p:nvPr/>
        </p:nvSpPr>
        <p:spPr bwMode="auto">
          <a:xfrm>
            <a:off x="6938792" y="7647365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6" name="Rectangle 327"/>
          <p:cNvSpPr>
            <a:spLocks noChangeArrowheads="1"/>
          </p:cNvSpPr>
          <p:nvPr/>
        </p:nvSpPr>
        <p:spPr bwMode="auto">
          <a:xfrm>
            <a:off x="6938792" y="7654759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7" name="Rectangle 328"/>
          <p:cNvSpPr>
            <a:spLocks noChangeArrowheads="1"/>
          </p:cNvSpPr>
          <p:nvPr/>
        </p:nvSpPr>
        <p:spPr bwMode="auto">
          <a:xfrm>
            <a:off x="6938792" y="7662153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8" name="Rectangle 329"/>
          <p:cNvSpPr>
            <a:spLocks noChangeArrowheads="1"/>
          </p:cNvSpPr>
          <p:nvPr/>
        </p:nvSpPr>
        <p:spPr bwMode="auto">
          <a:xfrm>
            <a:off x="6938792" y="7665850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9" name="Rectangle 330"/>
          <p:cNvSpPr>
            <a:spLocks noChangeArrowheads="1"/>
          </p:cNvSpPr>
          <p:nvPr/>
        </p:nvSpPr>
        <p:spPr bwMode="auto">
          <a:xfrm>
            <a:off x="6938792" y="7673244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0" name="Rectangle 331"/>
          <p:cNvSpPr>
            <a:spLocks noChangeArrowheads="1"/>
          </p:cNvSpPr>
          <p:nvPr/>
        </p:nvSpPr>
        <p:spPr bwMode="auto">
          <a:xfrm>
            <a:off x="6938792" y="7680638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1" name="Rectangle 332"/>
          <p:cNvSpPr>
            <a:spLocks noChangeArrowheads="1"/>
          </p:cNvSpPr>
          <p:nvPr/>
        </p:nvSpPr>
        <p:spPr bwMode="auto">
          <a:xfrm>
            <a:off x="6938792" y="7684335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2" name="Rectangle 333"/>
          <p:cNvSpPr>
            <a:spLocks noChangeArrowheads="1"/>
          </p:cNvSpPr>
          <p:nvPr/>
        </p:nvSpPr>
        <p:spPr bwMode="auto">
          <a:xfrm>
            <a:off x="6938792" y="7691729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3" name="Rectangle 334"/>
          <p:cNvSpPr>
            <a:spLocks noChangeArrowheads="1"/>
          </p:cNvSpPr>
          <p:nvPr/>
        </p:nvSpPr>
        <p:spPr bwMode="auto">
          <a:xfrm>
            <a:off x="6938792" y="7699123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4" name="Rectangle 335"/>
          <p:cNvSpPr>
            <a:spLocks noChangeArrowheads="1"/>
          </p:cNvSpPr>
          <p:nvPr/>
        </p:nvSpPr>
        <p:spPr bwMode="auto">
          <a:xfrm>
            <a:off x="6938792" y="7702820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5" name="Rectangle 336"/>
          <p:cNvSpPr>
            <a:spLocks noChangeArrowheads="1"/>
          </p:cNvSpPr>
          <p:nvPr/>
        </p:nvSpPr>
        <p:spPr bwMode="auto">
          <a:xfrm>
            <a:off x="6938792" y="7710214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6" name="Rectangle 337"/>
          <p:cNvSpPr>
            <a:spLocks noChangeArrowheads="1"/>
          </p:cNvSpPr>
          <p:nvPr/>
        </p:nvSpPr>
        <p:spPr bwMode="auto">
          <a:xfrm>
            <a:off x="6938792" y="7717608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7" name="Rectangle 338"/>
          <p:cNvSpPr>
            <a:spLocks noChangeArrowheads="1"/>
          </p:cNvSpPr>
          <p:nvPr/>
        </p:nvSpPr>
        <p:spPr bwMode="auto">
          <a:xfrm>
            <a:off x="6938792" y="7721305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8" name="Rectangle 339"/>
          <p:cNvSpPr>
            <a:spLocks noChangeArrowheads="1"/>
          </p:cNvSpPr>
          <p:nvPr/>
        </p:nvSpPr>
        <p:spPr bwMode="auto">
          <a:xfrm>
            <a:off x="6938792" y="7728699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9" name="Rectangle 340"/>
          <p:cNvSpPr>
            <a:spLocks noChangeArrowheads="1"/>
          </p:cNvSpPr>
          <p:nvPr/>
        </p:nvSpPr>
        <p:spPr bwMode="auto">
          <a:xfrm>
            <a:off x="6938792" y="7736093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0" name="Rectangle 341"/>
          <p:cNvSpPr>
            <a:spLocks noChangeArrowheads="1"/>
          </p:cNvSpPr>
          <p:nvPr/>
        </p:nvSpPr>
        <p:spPr bwMode="auto">
          <a:xfrm>
            <a:off x="6938792" y="7736093"/>
            <a:ext cx="432553" cy="1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1" name="Rectangle 342"/>
          <p:cNvSpPr>
            <a:spLocks noChangeArrowheads="1"/>
          </p:cNvSpPr>
          <p:nvPr/>
        </p:nvSpPr>
        <p:spPr bwMode="auto">
          <a:xfrm>
            <a:off x="6938792" y="7739791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2" name="Rectangle 343"/>
          <p:cNvSpPr>
            <a:spLocks noChangeArrowheads="1"/>
          </p:cNvSpPr>
          <p:nvPr/>
        </p:nvSpPr>
        <p:spPr bwMode="auto">
          <a:xfrm>
            <a:off x="6938792" y="7739791"/>
            <a:ext cx="432553" cy="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3" name="Rectangle 344"/>
          <p:cNvSpPr>
            <a:spLocks noChangeArrowheads="1"/>
          </p:cNvSpPr>
          <p:nvPr/>
        </p:nvSpPr>
        <p:spPr bwMode="auto">
          <a:xfrm>
            <a:off x="6938792" y="7747185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4" name="Rectangle 345"/>
          <p:cNvSpPr>
            <a:spLocks noChangeArrowheads="1"/>
          </p:cNvSpPr>
          <p:nvPr/>
        </p:nvSpPr>
        <p:spPr bwMode="auto">
          <a:xfrm>
            <a:off x="6938792" y="7747185"/>
            <a:ext cx="432553" cy="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5" name="Rectangle 346"/>
          <p:cNvSpPr>
            <a:spLocks noChangeArrowheads="1"/>
          </p:cNvSpPr>
          <p:nvPr/>
        </p:nvSpPr>
        <p:spPr bwMode="auto">
          <a:xfrm>
            <a:off x="6938792" y="7754579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6" name="Rectangle 347"/>
          <p:cNvSpPr>
            <a:spLocks noChangeArrowheads="1"/>
          </p:cNvSpPr>
          <p:nvPr/>
        </p:nvSpPr>
        <p:spPr bwMode="auto">
          <a:xfrm>
            <a:off x="6938792" y="7754579"/>
            <a:ext cx="432553" cy="1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7" name="Rectangle 348"/>
          <p:cNvSpPr>
            <a:spLocks noChangeArrowheads="1"/>
          </p:cNvSpPr>
          <p:nvPr/>
        </p:nvSpPr>
        <p:spPr bwMode="auto">
          <a:xfrm>
            <a:off x="6938792" y="7758276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8" name="Rectangle 349"/>
          <p:cNvSpPr>
            <a:spLocks noChangeArrowheads="1"/>
          </p:cNvSpPr>
          <p:nvPr/>
        </p:nvSpPr>
        <p:spPr bwMode="auto">
          <a:xfrm>
            <a:off x="6938792" y="7758276"/>
            <a:ext cx="432553" cy="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9" name="Rectangle 350"/>
          <p:cNvSpPr>
            <a:spLocks noChangeArrowheads="1"/>
          </p:cNvSpPr>
          <p:nvPr/>
        </p:nvSpPr>
        <p:spPr bwMode="auto">
          <a:xfrm>
            <a:off x="6938792" y="7765670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0" name="Rectangle 351"/>
          <p:cNvSpPr>
            <a:spLocks noChangeArrowheads="1"/>
          </p:cNvSpPr>
          <p:nvPr/>
        </p:nvSpPr>
        <p:spPr bwMode="auto">
          <a:xfrm>
            <a:off x="6938792" y="7765670"/>
            <a:ext cx="432553" cy="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1" name="Rectangle 352"/>
          <p:cNvSpPr>
            <a:spLocks noChangeArrowheads="1"/>
          </p:cNvSpPr>
          <p:nvPr/>
        </p:nvSpPr>
        <p:spPr bwMode="auto">
          <a:xfrm>
            <a:off x="6938792" y="7769367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2" name="Rectangle 353"/>
          <p:cNvSpPr>
            <a:spLocks noChangeArrowheads="1"/>
          </p:cNvSpPr>
          <p:nvPr/>
        </p:nvSpPr>
        <p:spPr bwMode="auto">
          <a:xfrm>
            <a:off x="6938792" y="7769367"/>
            <a:ext cx="432553" cy="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3" name="Rectangle 354"/>
          <p:cNvSpPr>
            <a:spLocks noChangeArrowheads="1"/>
          </p:cNvSpPr>
          <p:nvPr/>
        </p:nvSpPr>
        <p:spPr bwMode="auto">
          <a:xfrm>
            <a:off x="6938792" y="7776761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4" name="Rectangle 355"/>
          <p:cNvSpPr>
            <a:spLocks noChangeArrowheads="1"/>
          </p:cNvSpPr>
          <p:nvPr/>
        </p:nvSpPr>
        <p:spPr bwMode="auto">
          <a:xfrm>
            <a:off x="6938792" y="7776761"/>
            <a:ext cx="432553" cy="3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5" name="Freeform 356"/>
          <p:cNvSpPr>
            <a:spLocks/>
          </p:cNvSpPr>
          <p:nvPr/>
        </p:nvSpPr>
        <p:spPr bwMode="auto">
          <a:xfrm>
            <a:off x="6909216" y="7628879"/>
            <a:ext cx="473221" cy="170064"/>
          </a:xfrm>
          <a:custGeom>
            <a:avLst/>
            <a:gdLst>
              <a:gd name="T0" fmla="*/ 256 w 256"/>
              <a:gd name="T1" fmla="*/ 84 h 92"/>
              <a:gd name="T2" fmla="*/ 46 w 256"/>
              <a:gd name="T3" fmla="*/ 84 h 92"/>
              <a:gd name="T4" fmla="*/ 46 w 256"/>
              <a:gd name="T5" fmla="*/ 84 h 92"/>
              <a:gd name="T6" fmla="*/ 34 w 256"/>
              <a:gd name="T7" fmla="*/ 80 h 92"/>
              <a:gd name="T8" fmla="*/ 24 w 256"/>
              <a:gd name="T9" fmla="*/ 74 h 92"/>
              <a:gd name="T10" fmla="*/ 18 w 256"/>
              <a:gd name="T11" fmla="*/ 66 h 92"/>
              <a:gd name="T12" fmla="*/ 16 w 256"/>
              <a:gd name="T13" fmla="*/ 60 h 92"/>
              <a:gd name="T14" fmla="*/ 16 w 256"/>
              <a:gd name="T15" fmla="*/ 54 h 92"/>
              <a:gd name="T16" fmla="*/ 16 w 256"/>
              <a:gd name="T17" fmla="*/ 38 h 92"/>
              <a:gd name="T18" fmla="*/ 16 w 256"/>
              <a:gd name="T19" fmla="*/ 38 h 92"/>
              <a:gd name="T20" fmla="*/ 16 w 256"/>
              <a:gd name="T21" fmla="*/ 32 h 92"/>
              <a:gd name="T22" fmla="*/ 18 w 256"/>
              <a:gd name="T23" fmla="*/ 26 h 92"/>
              <a:gd name="T24" fmla="*/ 24 w 256"/>
              <a:gd name="T25" fmla="*/ 18 h 92"/>
              <a:gd name="T26" fmla="*/ 34 w 256"/>
              <a:gd name="T27" fmla="*/ 12 h 92"/>
              <a:gd name="T28" fmla="*/ 46 w 256"/>
              <a:gd name="T29" fmla="*/ 10 h 92"/>
              <a:gd name="T30" fmla="*/ 256 w 256"/>
              <a:gd name="T31" fmla="*/ 10 h 92"/>
              <a:gd name="T32" fmla="*/ 256 w 256"/>
              <a:gd name="T33" fmla="*/ 0 h 92"/>
              <a:gd name="T34" fmla="*/ 34 w 256"/>
              <a:gd name="T35" fmla="*/ 0 h 92"/>
              <a:gd name="T36" fmla="*/ 34 w 256"/>
              <a:gd name="T37" fmla="*/ 0 h 92"/>
              <a:gd name="T38" fmla="*/ 28 w 256"/>
              <a:gd name="T39" fmla="*/ 2 h 92"/>
              <a:gd name="T40" fmla="*/ 20 w 256"/>
              <a:gd name="T41" fmla="*/ 4 h 92"/>
              <a:gd name="T42" fmla="*/ 14 w 256"/>
              <a:gd name="T43" fmla="*/ 6 h 92"/>
              <a:gd name="T44" fmla="*/ 10 w 256"/>
              <a:gd name="T45" fmla="*/ 12 h 92"/>
              <a:gd name="T46" fmla="*/ 6 w 256"/>
              <a:gd name="T47" fmla="*/ 16 h 92"/>
              <a:gd name="T48" fmla="*/ 2 w 256"/>
              <a:gd name="T49" fmla="*/ 22 h 92"/>
              <a:gd name="T50" fmla="*/ 0 w 256"/>
              <a:gd name="T51" fmla="*/ 28 h 92"/>
              <a:gd name="T52" fmla="*/ 0 w 256"/>
              <a:gd name="T53" fmla="*/ 36 h 92"/>
              <a:gd name="T54" fmla="*/ 0 w 256"/>
              <a:gd name="T55" fmla="*/ 56 h 92"/>
              <a:gd name="T56" fmla="*/ 0 w 256"/>
              <a:gd name="T57" fmla="*/ 56 h 92"/>
              <a:gd name="T58" fmla="*/ 0 w 256"/>
              <a:gd name="T59" fmla="*/ 64 h 92"/>
              <a:gd name="T60" fmla="*/ 2 w 256"/>
              <a:gd name="T61" fmla="*/ 70 h 92"/>
              <a:gd name="T62" fmla="*/ 6 w 256"/>
              <a:gd name="T63" fmla="*/ 76 h 92"/>
              <a:gd name="T64" fmla="*/ 10 w 256"/>
              <a:gd name="T65" fmla="*/ 82 h 92"/>
              <a:gd name="T66" fmla="*/ 14 w 256"/>
              <a:gd name="T67" fmla="*/ 86 h 92"/>
              <a:gd name="T68" fmla="*/ 20 w 256"/>
              <a:gd name="T69" fmla="*/ 88 h 92"/>
              <a:gd name="T70" fmla="*/ 28 w 256"/>
              <a:gd name="T71" fmla="*/ 90 h 92"/>
              <a:gd name="T72" fmla="*/ 34 w 256"/>
              <a:gd name="T73" fmla="*/ 92 h 92"/>
              <a:gd name="T74" fmla="*/ 256 w 256"/>
              <a:gd name="T75" fmla="*/ 92 h 92"/>
              <a:gd name="T76" fmla="*/ 256 w 256"/>
              <a:gd name="T77" fmla="*/ 84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56" h="92">
                <a:moveTo>
                  <a:pt x="256" y="84"/>
                </a:moveTo>
                <a:lnTo>
                  <a:pt x="46" y="84"/>
                </a:lnTo>
                <a:lnTo>
                  <a:pt x="46" y="84"/>
                </a:lnTo>
                <a:lnTo>
                  <a:pt x="34" y="80"/>
                </a:lnTo>
                <a:lnTo>
                  <a:pt x="24" y="74"/>
                </a:lnTo>
                <a:lnTo>
                  <a:pt x="18" y="66"/>
                </a:lnTo>
                <a:lnTo>
                  <a:pt x="16" y="60"/>
                </a:lnTo>
                <a:lnTo>
                  <a:pt x="16" y="54"/>
                </a:lnTo>
                <a:lnTo>
                  <a:pt x="16" y="38"/>
                </a:lnTo>
                <a:lnTo>
                  <a:pt x="16" y="38"/>
                </a:lnTo>
                <a:lnTo>
                  <a:pt x="16" y="32"/>
                </a:lnTo>
                <a:lnTo>
                  <a:pt x="18" y="26"/>
                </a:lnTo>
                <a:lnTo>
                  <a:pt x="24" y="18"/>
                </a:lnTo>
                <a:lnTo>
                  <a:pt x="34" y="12"/>
                </a:lnTo>
                <a:lnTo>
                  <a:pt x="46" y="10"/>
                </a:lnTo>
                <a:lnTo>
                  <a:pt x="256" y="10"/>
                </a:lnTo>
                <a:lnTo>
                  <a:pt x="256" y="0"/>
                </a:lnTo>
                <a:lnTo>
                  <a:pt x="34" y="0"/>
                </a:lnTo>
                <a:lnTo>
                  <a:pt x="34" y="0"/>
                </a:lnTo>
                <a:lnTo>
                  <a:pt x="28" y="2"/>
                </a:lnTo>
                <a:lnTo>
                  <a:pt x="20" y="4"/>
                </a:lnTo>
                <a:lnTo>
                  <a:pt x="14" y="6"/>
                </a:lnTo>
                <a:lnTo>
                  <a:pt x="10" y="12"/>
                </a:lnTo>
                <a:lnTo>
                  <a:pt x="6" y="16"/>
                </a:lnTo>
                <a:lnTo>
                  <a:pt x="2" y="22"/>
                </a:lnTo>
                <a:lnTo>
                  <a:pt x="0" y="28"/>
                </a:lnTo>
                <a:lnTo>
                  <a:pt x="0" y="36"/>
                </a:lnTo>
                <a:lnTo>
                  <a:pt x="0" y="56"/>
                </a:lnTo>
                <a:lnTo>
                  <a:pt x="0" y="56"/>
                </a:lnTo>
                <a:lnTo>
                  <a:pt x="0" y="64"/>
                </a:lnTo>
                <a:lnTo>
                  <a:pt x="2" y="70"/>
                </a:lnTo>
                <a:lnTo>
                  <a:pt x="6" y="76"/>
                </a:lnTo>
                <a:lnTo>
                  <a:pt x="10" y="82"/>
                </a:lnTo>
                <a:lnTo>
                  <a:pt x="14" y="86"/>
                </a:lnTo>
                <a:lnTo>
                  <a:pt x="20" y="88"/>
                </a:lnTo>
                <a:lnTo>
                  <a:pt x="28" y="90"/>
                </a:lnTo>
                <a:lnTo>
                  <a:pt x="34" y="92"/>
                </a:lnTo>
                <a:lnTo>
                  <a:pt x="256" y="92"/>
                </a:lnTo>
                <a:lnTo>
                  <a:pt x="256" y="84"/>
                </a:lnTo>
                <a:close/>
              </a:path>
            </a:pathLst>
          </a:custGeom>
          <a:solidFill>
            <a:srgbClr val="003B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6" name="Freeform 357"/>
          <p:cNvSpPr>
            <a:spLocks/>
          </p:cNvSpPr>
          <p:nvPr/>
        </p:nvSpPr>
        <p:spPr bwMode="auto">
          <a:xfrm>
            <a:off x="6909216" y="7628879"/>
            <a:ext cx="473221" cy="170064"/>
          </a:xfrm>
          <a:custGeom>
            <a:avLst/>
            <a:gdLst>
              <a:gd name="T0" fmla="*/ 256 w 256"/>
              <a:gd name="T1" fmla="*/ 84 h 92"/>
              <a:gd name="T2" fmla="*/ 46 w 256"/>
              <a:gd name="T3" fmla="*/ 84 h 92"/>
              <a:gd name="T4" fmla="*/ 46 w 256"/>
              <a:gd name="T5" fmla="*/ 84 h 92"/>
              <a:gd name="T6" fmla="*/ 34 w 256"/>
              <a:gd name="T7" fmla="*/ 80 h 92"/>
              <a:gd name="T8" fmla="*/ 24 w 256"/>
              <a:gd name="T9" fmla="*/ 74 h 92"/>
              <a:gd name="T10" fmla="*/ 18 w 256"/>
              <a:gd name="T11" fmla="*/ 66 h 92"/>
              <a:gd name="T12" fmla="*/ 16 w 256"/>
              <a:gd name="T13" fmla="*/ 60 h 92"/>
              <a:gd name="T14" fmla="*/ 16 w 256"/>
              <a:gd name="T15" fmla="*/ 54 h 92"/>
              <a:gd name="T16" fmla="*/ 16 w 256"/>
              <a:gd name="T17" fmla="*/ 38 h 92"/>
              <a:gd name="T18" fmla="*/ 16 w 256"/>
              <a:gd name="T19" fmla="*/ 38 h 92"/>
              <a:gd name="T20" fmla="*/ 16 w 256"/>
              <a:gd name="T21" fmla="*/ 32 h 92"/>
              <a:gd name="T22" fmla="*/ 18 w 256"/>
              <a:gd name="T23" fmla="*/ 26 h 92"/>
              <a:gd name="T24" fmla="*/ 24 w 256"/>
              <a:gd name="T25" fmla="*/ 18 h 92"/>
              <a:gd name="T26" fmla="*/ 34 w 256"/>
              <a:gd name="T27" fmla="*/ 12 h 92"/>
              <a:gd name="T28" fmla="*/ 46 w 256"/>
              <a:gd name="T29" fmla="*/ 10 h 92"/>
              <a:gd name="T30" fmla="*/ 256 w 256"/>
              <a:gd name="T31" fmla="*/ 10 h 92"/>
              <a:gd name="T32" fmla="*/ 256 w 256"/>
              <a:gd name="T33" fmla="*/ 0 h 92"/>
              <a:gd name="T34" fmla="*/ 34 w 256"/>
              <a:gd name="T35" fmla="*/ 0 h 92"/>
              <a:gd name="T36" fmla="*/ 34 w 256"/>
              <a:gd name="T37" fmla="*/ 0 h 92"/>
              <a:gd name="T38" fmla="*/ 28 w 256"/>
              <a:gd name="T39" fmla="*/ 2 h 92"/>
              <a:gd name="T40" fmla="*/ 20 w 256"/>
              <a:gd name="T41" fmla="*/ 4 h 92"/>
              <a:gd name="T42" fmla="*/ 14 w 256"/>
              <a:gd name="T43" fmla="*/ 6 h 92"/>
              <a:gd name="T44" fmla="*/ 10 w 256"/>
              <a:gd name="T45" fmla="*/ 12 h 92"/>
              <a:gd name="T46" fmla="*/ 6 w 256"/>
              <a:gd name="T47" fmla="*/ 16 h 92"/>
              <a:gd name="T48" fmla="*/ 2 w 256"/>
              <a:gd name="T49" fmla="*/ 22 h 92"/>
              <a:gd name="T50" fmla="*/ 0 w 256"/>
              <a:gd name="T51" fmla="*/ 28 h 92"/>
              <a:gd name="T52" fmla="*/ 0 w 256"/>
              <a:gd name="T53" fmla="*/ 36 h 92"/>
              <a:gd name="T54" fmla="*/ 0 w 256"/>
              <a:gd name="T55" fmla="*/ 56 h 92"/>
              <a:gd name="T56" fmla="*/ 0 w 256"/>
              <a:gd name="T57" fmla="*/ 56 h 92"/>
              <a:gd name="T58" fmla="*/ 0 w 256"/>
              <a:gd name="T59" fmla="*/ 64 h 92"/>
              <a:gd name="T60" fmla="*/ 2 w 256"/>
              <a:gd name="T61" fmla="*/ 70 h 92"/>
              <a:gd name="T62" fmla="*/ 6 w 256"/>
              <a:gd name="T63" fmla="*/ 76 h 92"/>
              <a:gd name="T64" fmla="*/ 10 w 256"/>
              <a:gd name="T65" fmla="*/ 82 h 92"/>
              <a:gd name="T66" fmla="*/ 14 w 256"/>
              <a:gd name="T67" fmla="*/ 86 h 92"/>
              <a:gd name="T68" fmla="*/ 20 w 256"/>
              <a:gd name="T69" fmla="*/ 88 h 92"/>
              <a:gd name="T70" fmla="*/ 28 w 256"/>
              <a:gd name="T71" fmla="*/ 90 h 92"/>
              <a:gd name="T72" fmla="*/ 34 w 256"/>
              <a:gd name="T73" fmla="*/ 92 h 92"/>
              <a:gd name="T74" fmla="*/ 256 w 256"/>
              <a:gd name="T75" fmla="*/ 92 h 92"/>
              <a:gd name="T76" fmla="*/ 256 w 256"/>
              <a:gd name="T77" fmla="*/ 84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56" h="92">
                <a:moveTo>
                  <a:pt x="256" y="84"/>
                </a:moveTo>
                <a:lnTo>
                  <a:pt x="46" y="84"/>
                </a:lnTo>
                <a:lnTo>
                  <a:pt x="46" y="84"/>
                </a:lnTo>
                <a:lnTo>
                  <a:pt x="34" y="80"/>
                </a:lnTo>
                <a:lnTo>
                  <a:pt x="24" y="74"/>
                </a:lnTo>
                <a:lnTo>
                  <a:pt x="18" y="66"/>
                </a:lnTo>
                <a:lnTo>
                  <a:pt x="16" y="60"/>
                </a:lnTo>
                <a:lnTo>
                  <a:pt x="16" y="54"/>
                </a:lnTo>
                <a:lnTo>
                  <a:pt x="16" y="38"/>
                </a:lnTo>
                <a:lnTo>
                  <a:pt x="16" y="38"/>
                </a:lnTo>
                <a:lnTo>
                  <a:pt x="16" y="32"/>
                </a:lnTo>
                <a:lnTo>
                  <a:pt x="18" y="26"/>
                </a:lnTo>
                <a:lnTo>
                  <a:pt x="24" y="18"/>
                </a:lnTo>
                <a:lnTo>
                  <a:pt x="34" y="12"/>
                </a:lnTo>
                <a:lnTo>
                  <a:pt x="46" y="10"/>
                </a:lnTo>
                <a:lnTo>
                  <a:pt x="256" y="10"/>
                </a:lnTo>
                <a:lnTo>
                  <a:pt x="256" y="0"/>
                </a:lnTo>
                <a:lnTo>
                  <a:pt x="34" y="0"/>
                </a:lnTo>
                <a:lnTo>
                  <a:pt x="34" y="0"/>
                </a:lnTo>
                <a:lnTo>
                  <a:pt x="28" y="2"/>
                </a:lnTo>
                <a:lnTo>
                  <a:pt x="20" y="4"/>
                </a:lnTo>
                <a:lnTo>
                  <a:pt x="14" y="6"/>
                </a:lnTo>
                <a:lnTo>
                  <a:pt x="10" y="12"/>
                </a:lnTo>
                <a:lnTo>
                  <a:pt x="6" y="16"/>
                </a:lnTo>
                <a:lnTo>
                  <a:pt x="2" y="22"/>
                </a:lnTo>
                <a:lnTo>
                  <a:pt x="0" y="28"/>
                </a:lnTo>
                <a:lnTo>
                  <a:pt x="0" y="36"/>
                </a:lnTo>
                <a:lnTo>
                  <a:pt x="0" y="56"/>
                </a:lnTo>
                <a:lnTo>
                  <a:pt x="0" y="56"/>
                </a:lnTo>
                <a:lnTo>
                  <a:pt x="0" y="64"/>
                </a:lnTo>
                <a:lnTo>
                  <a:pt x="2" y="70"/>
                </a:lnTo>
                <a:lnTo>
                  <a:pt x="6" y="76"/>
                </a:lnTo>
                <a:lnTo>
                  <a:pt x="10" y="82"/>
                </a:lnTo>
                <a:lnTo>
                  <a:pt x="14" y="86"/>
                </a:lnTo>
                <a:lnTo>
                  <a:pt x="20" y="88"/>
                </a:lnTo>
                <a:lnTo>
                  <a:pt x="28" y="90"/>
                </a:lnTo>
                <a:lnTo>
                  <a:pt x="34" y="92"/>
                </a:lnTo>
                <a:lnTo>
                  <a:pt x="256" y="92"/>
                </a:lnTo>
                <a:lnTo>
                  <a:pt x="256" y="8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7" name="Freeform 358"/>
          <p:cNvSpPr>
            <a:spLocks/>
          </p:cNvSpPr>
          <p:nvPr/>
        </p:nvSpPr>
        <p:spPr bwMode="auto">
          <a:xfrm>
            <a:off x="6979459" y="7473604"/>
            <a:ext cx="443644" cy="147882"/>
          </a:xfrm>
          <a:custGeom>
            <a:avLst/>
            <a:gdLst>
              <a:gd name="T0" fmla="*/ 0 w 240"/>
              <a:gd name="T1" fmla="*/ 0 h 80"/>
              <a:gd name="T2" fmla="*/ 204 w 240"/>
              <a:gd name="T3" fmla="*/ 0 h 80"/>
              <a:gd name="T4" fmla="*/ 204 w 240"/>
              <a:gd name="T5" fmla="*/ 0 h 80"/>
              <a:gd name="T6" fmla="*/ 212 w 240"/>
              <a:gd name="T7" fmla="*/ 0 h 80"/>
              <a:gd name="T8" fmla="*/ 218 w 240"/>
              <a:gd name="T9" fmla="*/ 2 h 80"/>
              <a:gd name="T10" fmla="*/ 224 w 240"/>
              <a:gd name="T11" fmla="*/ 6 h 80"/>
              <a:gd name="T12" fmla="*/ 230 w 240"/>
              <a:gd name="T13" fmla="*/ 10 h 80"/>
              <a:gd name="T14" fmla="*/ 234 w 240"/>
              <a:gd name="T15" fmla="*/ 16 h 80"/>
              <a:gd name="T16" fmla="*/ 236 w 240"/>
              <a:gd name="T17" fmla="*/ 22 h 80"/>
              <a:gd name="T18" fmla="*/ 238 w 240"/>
              <a:gd name="T19" fmla="*/ 28 h 80"/>
              <a:gd name="T20" fmla="*/ 240 w 240"/>
              <a:gd name="T21" fmla="*/ 36 h 80"/>
              <a:gd name="T22" fmla="*/ 240 w 240"/>
              <a:gd name="T23" fmla="*/ 44 h 80"/>
              <a:gd name="T24" fmla="*/ 240 w 240"/>
              <a:gd name="T25" fmla="*/ 44 h 80"/>
              <a:gd name="T26" fmla="*/ 238 w 240"/>
              <a:gd name="T27" fmla="*/ 50 h 80"/>
              <a:gd name="T28" fmla="*/ 236 w 240"/>
              <a:gd name="T29" fmla="*/ 58 h 80"/>
              <a:gd name="T30" fmla="*/ 234 w 240"/>
              <a:gd name="T31" fmla="*/ 64 h 80"/>
              <a:gd name="T32" fmla="*/ 230 w 240"/>
              <a:gd name="T33" fmla="*/ 68 h 80"/>
              <a:gd name="T34" fmla="*/ 224 w 240"/>
              <a:gd name="T35" fmla="*/ 74 h 80"/>
              <a:gd name="T36" fmla="*/ 218 w 240"/>
              <a:gd name="T37" fmla="*/ 76 h 80"/>
              <a:gd name="T38" fmla="*/ 212 w 240"/>
              <a:gd name="T39" fmla="*/ 78 h 80"/>
              <a:gd name="T40" fmla="*/ 204 w 240"/>
              <a:gd name="T41" fmla="*/ 80 h 80"/>
              <a:gd name="T42" fmla="*/ 0 w 240"/>
              <a:gd name="T43" fmla="*/ 80 h 80"/>
              <a:gd name="T44" fmla="*/ 0 w 240"/>
              <a:gd name="T45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40" h="80">
                <a:moveTo>
                  <a:pt x="0" y="0"/>
                </a:moveTo>
                <a:lnTo>
                  <a:pt x="204" y="0"/>
                </a:lnTo>
                <a:lnTo>
                  <a:pt x="204" y="0"/>
                </a:lnTo>
                <a:lnTo>
                  <a:pt x="212" y="0"/>
                </a:lnTo>
                <a:lnTo>
                  <a:pt x="218" y="2"/>
                </a:lnTo>
                <a:lnTo>
                  <a:pt x="224" y="6"/>
                </a:lnTo>
                <a:lnTo>
                  <a:pt x="230" y="10"/>
                </a:lnTo>
                <a:lnTo>
                  <a:pt x="234" y="16"/>
                </a:lnTo>
                <a:lnTo>
                  <a:pt x="236" y="22"/>
                </a:lnTo>
                <a:lnTo>
                  <a:pt x="238" y="28"/>
                </a:lnTo>
                <a:lnTo>
                  <a:pt x="240" y="36"/>
                </a:lnTo>
                <a:lnTo>
                  <a:pt x="240" y="44"/>
                </a:lnTo>
                <a:lnTo>
                  <a:pt x="240" y="44"/>
                </a:lnTo>
                <a:lnTo>
                  <a:pt x="238" y="50"/>
                </a:lnTo>
                <a:lnTo>
                  <a:pt x="236" y="58"/>
                </a:lnTo>
                <a:lnTo>
                  <a:pt x="234" y="64"/>
                </a:lnTo>
                <a:lnTo>
                  <a:pt x="230" y="68"/>
                </a:lnTo>
                <a:lnTo>
                  <a:pt x="224" y="74"/>
                </a:lnTo>
                <a:lnTo>
                  <a:pt x="218" y="76"/>
                </a:lnTo>
                <a:lnTo>
                  <a:pt x="212" y="78"/>
                </a:lnTo>
                <a:lnTo>
                  <a:pt x="204" y="80"/>
                </a:lnTo>
                <a:lnTo>
                  <a:pt x="0" y="8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8" name="Rectangle 359"/>
          <p:cNvSpPr>
            <a:spLocks noChangeArrowheads="1"/>
          </p:cNvSpPr>
          <p:nvPr/>
        </p:nvSpPr>
        <p:spPr bwMode="auto">
          <a:xfrm>
            <a:off x="6979459" y="7480998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9" name="Rectangle 360"/>
          <p:cNvSpPr>
            <a:spLocks noChangeArrowheads="1"/>
          </p:cNvSpPr>
          <p:nvPr/>
        </p:nvSpPr>
        <p:spPr bwMode="auto">
          <a:xfrm>
            <a:off x="6979459" y="7488392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0" name="Rectangle 361"/>
          <p:cNvSpPr>
            <a:spLocks noChangeArrowheads="1"/>
          </p:cNvSpPr>
          <p:nvPr/>
        </p:nvSpPr>
        <p:spPr bwMode="auto">
          <a:xfrm>
            <a:off x="6979459" y="7492089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1" name="Rectangle 362"/>
          <p:cNvSpPr>
            <a:spLocks noChangeArrowheads="1"/>
          </p:cNvSpPr>
          <p:nvPr/>
        </p:nvSpPr>
        <p:spPr bwMode="auto">
          <a:xfrm>
            <a:off x="6979459" y="7499483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2" name="Rectangle 363"/>
          <p:cNvSpPr>
            <a:spLocks noChangeArrowheads="1"/>
          </p:cNvSpPr>
          <p:nvPr/>
        </p:nvSpPr>
        <p:spPr bwMode="auto">
          <a:xfrm>
            <a:off x="6979459" y="7506877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3" name="Rectangle 364"/>
          <p:cNvSpPr>
            <a:spLocks noChangeArrowheads="1"/>
          </p:cNvSpPr>
          <p:nvPr/>
        </p:nvSpPr>
        <p:spPr bwMode="auto">
          <a:xfrm>
            <a:off x="6979459" y="7510574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4" name="Rectangle 365"/>
          <p:cNvSpPr>
            <a:spLocks noChangeArrowheads="1"/>
          </p:cNvSpPr>
          <p:nvPr/>
        </p:nvSpPr>
        <p:spPr bwMode="auto">
          <a:xfrm>
            <a:off x="6979459" y="7517968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5" name="Rectangle 366"/>
          <p:cNvSpPr>
            <a:spLocks noChangeArrowheads="1"/>
          </p:cNvSpPr>
          <p:nvPr/>
        </p:nvSpPr>
        <p:spPr bwMode="auto">
          <a:xfrm>
            <a:off x="6979459" y="7525362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6" name="Rectangle 367"/>
          <p:cNvSpPr>
            <a:spLocks noChangeArrowheads="1"/>
          </p:cNvSpPr>
          <p:nvPr/>
        </p:nvSpPr>
        <p:spPr bwMode="auto">
          <a:xfrm>
            <a:off x="6979459" y="7529059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7" name="Rectangle 368"/>
          <p:cNvSpPr>
            <a:spLocks noChangeArrowheads="1"/>
          </p:cNvSpPr>
          <p:nvPr/>
        </p:nvSpPr>
        <p:spPr bwMode="auto">
          <a:xfrm>
            <a:off x="6979459" y="7536453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8" name="Rectangle 369"/>
          <p:cNvSpPr>
            <a:spLocks noChangeArrowheads="1"/>
          </p:cNvSpPr>
          <p:nvPr/>
        </p:nvSpPr>
        <p:spPr bwMode="auto">
          <a:xfrm>
            <a:off x="6979459" y="7543847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9" name="Rectangle 370"/>
          <p:cNvSpPr>
            <a:spLocks noChangeArrowheads="1"/>
          </p:cNvSpPr>
          <p:nvPr/>
        </p:nvSpPr>
        <p:spPr bwMode="auto">
          <a:xfrm>
            <a:off x="6979459" y="7547544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0" name="Rectangle 371"/>
          <p:cNvSpPr>
            <a:spLocks noChangeArrowheads="1"/>
          </p:cNvSpPr>
          <p:nvPr/>
        </p:nvSpPr>
        <p:spPr bwMode="auto">
          <a:xfrm>
            <a:off x="6979459" y="7554939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1" name="Rectangle 372"/>
          <p:cNvSpPr>
            <a:spLocks noChangeArrowheads="1"/>
          </p:cNvSpPr>
          <p:nvPr/>
        </p:nvSpPr>
        <p:spPr bwMode="auto">
          <a:xfrm>
            <a:off x="6979459" y="7562333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2" name="Rectangle 373"/>
          <p:cNvSpPr>
            <a:spLocks noChangeArrowheads="1"/>
          </p:cNvSpPr>
          <p:nvPr/>
        </p:nvSpPr>
        <p:spPr bwMode="auto">
          <a:xfrm>
            <a:off x="6979459" y="7566030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3" name="Rectangle 374"/>
          <p:cNvSpPr>
            <a:spLocks noChangeArrowheads="1"/>
          </p:cNvSpPr>
          <p:nvPr/>
        </p:nvSpPr>
        <p:spPr bwMode="auto">
          <a:xfrm>
            <a:off x="6979459" y="7573424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4" name="Rectangle 375"/>
          <p:cNvSpPr>
            <a:spLocks noChangeArrowheads="1"/>
          </p:cNvSpPr>
          <p:nvPr/>
        </p:nvSpPr>
        <p:spPr bwMode="auto">
          <a:xfrm>
            <a:off x="6979459" y="7580818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5" name="Rectangle 376"/>
          <p:cNvSpPr>
            <a:spLocks noChangeArrowheads="1"/>
          </p:cNvSpPr>
          <p:nvPr/>
        </p:nvSpPr>
        <p:spPr bwMode="auto">
          <a:xfrm>
            <a:off x="6979459" y="7584515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6" name="Rectangle 377"/>
          <p:cNvSpPr>
            <a:spLocks noChangeArrowheads="1"/>
          </p:cNvSpPr>
          <p:nvPr/>
        </p:nvSpPr>
        <p:spPr bwMode="auto">
          <a:xfrm>
            <a:off x="6979459" y="7591909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7" name="Rectangle 378"/>
          <p:cNvSpPr>
            <a:spLocks noChangeArrowheads="1"/>
          </p:cNvSpPr>
          <p:nvPr/>
        </p:nvSpPr>
        <p:spPr bwMode="auto">
          <a:xfrm>
            <a:off x="6979459" y="7599303"/>
            <a:ext cx="432553" cy="1849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8" name="Rectangle 379"/>
          <p:cNvSpPr>
            <a:spLocks noChangeArrowheads="1"/>
          </p:cNvSpPr>
          <p:nvPr/>
        </p:nvSpPr>
        <p:spPr bwMode="auto">
          <a:xfrm>
            <a:off x="6979459" y="7603000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9" name="Rectangle 380"/>
          <p:cNvSpPr>
            <a:spLocks noChangeArrowheads="1"/>
          </p:cNvSpPr>
          <p:nvPr/>
        </p:nvSpPr>
        <p:spPr bwMode="auto">
          <a:xfrm>
            <a:off x="6979459" y="7610394"/>
            <a:ext cx="432553" cy="3697"/>
          </a:xfrm>
          <a:prstGeom prst="rect">
            <a:avLst/>
          </a:prstGeom>
          <a:solidFill>
            <a:srgbClr val="D1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0" name="Freeform 381"/>
          <p:cNvSpPr>
            <a:spLocks/>
          </p:cNvSpPr>
          <p:nvPr/>
        </p:nvSpPr>
        <p:spPr bwMode="auto">
          <a:xfrm>
            <a:off x="6968368" y="7462513"/>
            <a:ext cx="476918" cy="166367"/>
          </a:xfrm>
          <a:custGeom>
            <a:avLst/>
            <a:gdLst>
              <a:gd name="T0" fmla="*/ 0 w 258"/>
              <a:gd name="T1" fmla="*/ 82 h 90"/>
              <a:gd name="T2" fmla="*/ 210 w 258"/>
              <a:gd name="T3" fmla="*/ 82 h 90"/>
              <a:gd name="T4" fmla="*/ 210 w 258"/>
              <a:gd name="T5" fmla="*/ 82 h 90"/>
              <a:gd name="T6" fmla="*/ 222 w 258"/>
              <a:gd name="T7" fmla="*/ 80 h 90"/>
              <a:gd name="T8" fmla="*/ 232 w 258"/>
              <a:gd name="T9" fmla="*/ 74 h 90"/>
              <a:gd name="T10" fmla="*/ 238 w 258"/>
              <a:gd name="T11" fmla="*/ 66 h 90"/>
              <a:gd name="T12" fmla="*/ 240 w 258"/>
              <a:gd name="T13" fmla="*/ 60 h 90"/>
              <a:gd name="T14" fmla="*/ 242 w 258"/>
              <a:gd name="T15" fmla="*/ 54 h 90"/>
              <a:gd name="T16" fmla="*/ 242 w 258"/>
              <a:gd name="T17" fmla="*/ 36 h 90"/>
              <a:gd name="T18" fmla="*/ 242 w 258"/>
              <a:gd name="T19" fmla="*/ 36 h 90"/>
              <a:gd name="T20" fmla="*/ 240 w 258"/>
              <a:gd name="T21" fmla="*/ 32 h 90"/>
              <a:gd name="T22" fmla="*/ 238 w 258"/>
              <a:gd name="T23" fmla="*/ 26 h 90"/>
              <a:gd name="T24" fmla="*/ 232 w 258"/>
              <a:gd name="T25" fmla="*/ 16 h 90"/>
              <a:gd name="T26" fmla="*/ 222 w 258"/>
              <a:gd name="T27" fmla="*/ 10 h 90"/>
              <a:gd name="T28" fmla="*/ 210 w 258"/>
              <a:gd name="T29" fmla="*/ 8 h 90"/>
              <a:gd name="T30" fmla="*/ 0 w 258"/>
              <a:gd name="T31" fmla="*/ 8 h 90"/>
              <a:gd name="T32" fmla="*/ 0 w 258"/>
              <a:gd name="T33" fmla="*/ 0 h 90"/>
              <a:gd name="T34" fmla="*/ 222 w 258"/>
              <a:gd name="T35" fmla="*/ 0 h 90"/>
              <a:gd name="T36" fmla="*/ 222 w 258"/>
              <a:gd name="T37" fmla="*/ 0 h 90"/>
              <a:gd name="T38" fmla="*/ 230 w 258"/>
              <a:gd name="T39" fmla="*/ 0 h 90"/>
              <a:gd name="T40" fmla="*/ 236 w 258"/>
              <a:gd name="T41" fmla="*/ 2 h 90"/>
              <a:gd name="T42" fmla="*/ 242 w 258"/>
              <a:gd name="T43" fmla="*/ 6 h 90"/>
              <a:gd name="T44" fmla="*/ 246 w 258"/>
              <a:gd name="T45" fmla="*/ 10 h 90"/>
              <a:gd name="T46" fmla="*/ 252 w 258"/>
              <a:gd name="T47" fmla="*/ 16 h 90"/>
              <a:gd name="T48" fmla="*/ 254 w 258"/>
              <a:gd name="T49" fmla="*/ 22 h 90"/>
              <a:gd name="T50" fmla="*/ 256 w 258"/>
              <a:gd name="T51" fmla="*/ 28 h 90"/>
              <a:gd name="T52" fmla="*/ 258 w 258"/>
              <a:gd name="T53" fmla="*/ 34 h 90"/>
              <a:gd name="T54" fmla="*/ 258 w 258"/>
              <a:gd name="T55" fmla="*/ 56 h 90"/>
              <a:gd name="T56" fmla="*/ 258 w 258"/>
              <a:gd name="T57" fmla="*/ 56 h 90"/>
              <a:gd name="T58" fmla="*/ 256 w 258"/>
              <a:gd name="T59" fmla="*/ 64 h 90"/>
              <a:gd name="T60" fmla="*/ 254 w 258"/>
              <a:gd name="T61" fmla="*/ 70 h 90"/>
              <a:gd name="T62" fmla="*/ 252 w 258"/>
              <a:gd name="T63" fmla="*/ 76 h 90"/>
              <a:gd name="T64" fmla="*/ 246 w 258"/>
              <a:gd name="T65" fmla="*/ 80 h 90"/>
              <a:gd name="T66" fmla="*/ 242 w 258"/>
              <a:gd name="T67" fmla="*/ 84 h 90"/>
              <a:gd name="T68" fmla="*/ 236 w 258"/>
              <a:gd name="T69" fmla="*/ 88 h 90"/>
              <a:gd name="T70" fmla="*/ 230 w 258"/>
              <a:gd name="T71" fmla="*/ 90 h 90"/>
              <a:gd name="T72" fmla="*/ 222 w 258"/>
              <a:gd name="T73" fmla="*/ 90 h 90"/>
              <a:gd name="T74" fmla="*/ 0 w 258"/>
              <a:gd name="T75" fmla="*/ 90 h 90"/>
              <a:gd name="T76" fmla="*/ 0 w 258"/>
              <a:gd name="T77" fmla="*/ 82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58" h="90">
                <a:moveTo>
                  <a:pt x="0" y="82"/>
                </a:moveTo>
                <a:lnTo>
                  <a:pt x="210" y="82"/>
                </a:lnTo>
                <a:lnTo>
                  <a:pt x="210" y="82"/>
                </a:lnTo>
                <a:lnTo>
                  <a:pt x="222" y="80"/>
                </a:lnTo>
                <a:lnTo>
                  <a:pt x="232" y="74"/>
                </a:lnTo>
                <a:lnTo>
                  <a:pt x="238" y="66"/>
                </a:lnTo>
                <a:lnTo>
                  <a:pt x="240" y="60"/>
                </a:lnTo>
                <a:lnTo>
                  <a:pt x="242" y="54"/>
                </a:lnTo>
                <a:lnTo>
                  <a:pt x="242" y="36"/>
                </a:lnTo>
                <a:lnTo>
                  <a:pt x="242" y="36"/>
                </a:lnTo>
                <a:lnTo>
                  <a:pt x="240" y="32"/>
                </a:lnTo>
                <a:lnTo>
                  <a:pt x="238" y="26"/>
                </a:lnTo>
                <a:lnTo>
                  <a:pt x="232" y="16"/>
                </a:lnTo>
                <a:lnTo>
                  <a:pt x="222" y="10"/>
                </a:lnTo>
                <a:lnTo>
                  <a:pt x="210" y="8"/>
                </a:lnTo>
                <a:lnTo>
                  <a:pt x="0" y="8"/>
                </a:lnTo>
                <a:lnTo>
                  <a:pt x="0" y="0"/>
                </a:lnTo>
                <a:lnTo>
                  <a:pt x="222" y="0"/>
                </a:lnTo>
                <a:lnTo>
                  <a:pt x="222" y="0"/>
                </a:lnTo>
                <a:lnTo>
                  <a:pt x="230" y="0"/>
                </a:lnTo>
                <a:lnTo>
                  <a:pt x="236" y="2"/>
                </a:lnTo>
                <a:lnTo>
                  <a:pt x="242" y="6"/>
                </a:lnTo>
                <a:lnTo>
                  <a:pt x="246" y="10"/>
                </a:lnTo>
                <a:lnTo>
                  <a:pt x="252" y="16"/>
                </a:lnTo>
                <a:lnTo>
                  <a:pt x="254" y="22"/>
                </a:lnTo>
                <a:lnTo>
                  <a:pt x="256" y="28"/>
                </a:lnTo>
                <a:lnTo>
                  <a:pt x="258" y="34"/>
                </a:lnTo>
                <a:lnTo>
                  <a:pt x="258" y="56"/>
                </a:lnTo>
                <a:lnTo>
                  <a:pt x="258" y="56"/>
                </a:lnTo>
                <a:lnTo>
                  <a:pt x="256" y="64"/>
                </a:lnTo>
                <a:lnTo>
                  <a:pt x="254" y="70"/>
                </a:lnTo>
                <a:lnTo>
                  <a:pt x="252" y="76"/>
                </a:lnTo>
                <a:lnTo>
                  <a:pt x="246" y="80"/>
                </a:lnTo>
                <a:lnTo>
                  <a:pt x="242" y="84"/>
                </a:lnTo>
                <a:lnTo>
                  <a:pt x="236" y="88"/>
                </a:lnTo>
                <a:lnTo>
                  <a:pt x="230" y="90"/>
                </a:lnTo>
                <a:lnTo>
                  <a:pt x="222" y="90"/>
                </a:lnTo>
                <a:lnTo>
                  <a:pt x="0" y="90"/>
                </a:lnTo>
                <a:lnTo>
                  <a:pt x="0" y="82"/>
                </a:lnTo>
                <a:close/>
              </a:path>
            </a:pathLst>
          </a:custGeom>
          <a:solidFill>
            <a:srgbClr val="FAAF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1" name="Freeform 395"/>
          <p:cNvSpPr>
            <a:spLocks/>
          </p:cNvSpPr>
          <p:nvPr/>
        </p:nvSpPr>
        <p:spPr bwMode="auto">
          <a:xfrm>
            <a:off x="7400922" y="7699123"/>
            <a:ext cx="48061" cy="62850"/>
          </a:xfrm>
          <a:custGeom>
            <a:avLst/>
            <a:gdLst>
              <a:gd name="T0" fmla="*/ 6 w 26"/>
              <a:gd name="T1" fmla="*/ 34 h 34"/>
              <a:gd name="T2" fmla="*/ 26 w 26"/>
              <a:gd name="T3" fmla="*/ 30 h 34"/>
              <a:gd name="T4" fmla="*/ 20 w 26"/>
              <a:gd name="T5" fmla="*/ 0 h 34"/>
              <a:gd name="T6" fmla="*/ 0 w 26"/>
              <a:gd name="T7" fmla="*/ 4 h 34"/>
              <a:gd name="T8" fmla="*/ 6 w 26"/>
              <a:gd name="T9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34">
                <a:moveTo>
                  <a:pt x="6" y="34"/>
                </a:moveTo>
                <a:lnTo>
                  <a:pt x="26" y="30"/>
                </a:lnTo>
                <a:lnTo>
                  <a:pt x="20" y="0"/>
                </a:lnTo>
                <a:lnTo>
                  <a:pt x="0" y="4"/>
                </a:lnTo>
                <a:lnTo>
                  <a:pt x="6" y="34"/>
                </a:lnTo>
                <a:close/>
              </a:path>
            </a:pathLst>
          </a:custGeom>
          <a:solidFill>
            <a:srgbClr val="D2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2" name="Freeform 396"/>
          <p:cNvSpPr>
            <a:spLocks/>
          </p:cNvSpPr>
          <p:nvPr/>
        </p:nvSpPr>
        <p:spPr bwMode="auto">
          <a:xfrm>
            <a:off x="7423104" y="7676941"/>
            <a:ext cx="59153" cy="96123"/>
          </a:xfrm>
          <a:custGeom>
            <a:avLst/>
            <a:gdLst>
              <a:gd name="T0" fmla="*/ 10 w 32"/>
              <a:gd name="T1" fmla="*/ 52 h 52"/>
              <a:gd name="T2" fmla="*/ 32 w 32"/>
              <a:gd name="T3" fmla="*/ 46 h 52"/>
              <a:gd name="T4" fmla="*/ 24 w 32"/>
              <a:gd name="T5" fmla="*/ 0 h 52"/>
              <a:gd name="T6" fmla="*/ 0 w 32"/>
              <a:gd name="T7" fmla="*/ 4 h 52"/>
              <a:gd name="T8" fmla="*/ 10 w 32"/>
              <a:gd name="T9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52">
                <a:moveTo>
                  <a:pt x="10" y="52"/>
                </a:moveTo>
                <a:lnTo>
                  <a:pt x="32" y="46"/>
                </a:lnTo>
                <a:lnTo>
                  <a:pt x="24" y="0"/>
                </a:lnTo>
                <a:lnTo>
                  <a:pt x="0" y="4"/>
                </a:lnTo>
                <a:lnTo>
                  <a:pt x="10" y="52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3" name="Freeform 397"/>
          <p:cNvSpPr>
            <a:spLocks/>
          </p:cNvSpPr>
          <p:nvPr/>
        </p:nvSpPr>
        <p:spPr bwMode="auto">
          <a:xfrm>
            <a:off x="7423104" y="7676941"/>
            <a:ext cx="59153" cy="96123"/>
          </a:xfrm>
          <a:custGeom>
            <a:avLst/>
            <a:gdLst>
              <a:gd name="T0" fmla="*/ 10 w 32"/>
              <a:gd name="T1" fmla="*/ 52 h 52"/>
              <a:gd name="T2" fmla="*/ 32 w 32"/>
              <a:gd name="T3" fmla="*/ 46 h 52"/>
              <a:gd name="T4" fmla="*/ 24 w 32"/>
              <a:gd name="T5" fmla="*/ 0 h 52"/>
              <a:gd name="T6" fmla="*/ 0 w 32"/>
              <a:gd name="T7" fmla="*/ 4 h 52"/>
              <a:gd name="T8" fmla="*/ 10 w 32"/>
              <a:gd name="T9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52">
                <a:moveTo>
                  <a:pt x="10" y="52"/>
                </a:moveTo>
                <a:lnTo>
                  <a:pt x="32" y="46"/>
                </a:lnTo>
                <a:lnTo>
                  <a:pt x="24" y="0"/>
                </a:lnTo>
                <a:lnTo>
                  <a:pt x="0" y="4"/>
                </a:lnTo>
                <a:lnTo>
                  <a:pt x="10" y="5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4" name="Freeform 398"/>
          <p:cNvSpPr>
            <a:spLocks/>
          </p:cNvSpPr>
          <p:nvPr/>
        </p:nvSpPr>
        <p:spPr bwMode="auto">
          <a:xfrm>
            <a:off x="7160614" y="7688032"/>
            <a:ext cx="269884" cy="136790"/>
          </a:xfrm>
          <a:custGeom>
            <a:avLst/>
            <a:gdLst>
              <a:gd name="T0" fmla="*/ 10 w 146"/>
              <a:gd name="T1" fmla="*/ 74 h 74"/>
              <a:gd name="T2" fmla="*/ 146 w 146"/>
              <a:gd name="T3" fmla="*/ 46 h 74"/>
              <a:gd name="T4" fmla="*/ 136 w 146"/>
              <a:gd name="T5" fmla="*/ 0 h 74"/>
              <a:gd name="T6" fmla="*/ 0 w 146"/>
              <a:gd name="T7" fmla="*/ 26 h 74"/>
              <a:gd name="T8" fmla="*/ 10 w 146"/>
              <a:gd name="T9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6" h="74">
                <a:moveTo>
                  <a:pt x="10" y="74"/>
                </a:moveTo>
                <a:lnTo>
                  <a:pt x="146" y="46"/>
                </a:lnTo>
                <a:lnTo>
                  <a:pt x="136" y="0"/>
                </a:lnTo>
                <a:lnTo>
                  <a:pt x="0" y="26"/>
                </a:lnTo>
                <a:lnTo>
                  <a:pt x="10" y="74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5" name="Freeform 399"/>
          <p:cNvSpPr>
            <a:spLocks/>
          </p:cNvSpPr>
          <p:nvPr/>
        </p:nvSpPr>
        <p:spPr bwMode="auto">
          <a:xfrm>
            <a:off x="7160614" y="7688032"/>
            <a:ext cx="269884" cy="136790"/>
          </a:xfrm>
          <a:custGeom>
            <a:avLst/>
            <a:gdLst>
              <a:gd name="T0" fmla="*/ 10 w 146"/>
              <a:gd name="T1" fmla="*/ 74 h 74"/>
              <a:gd name="T2" fmla="*/ 146 w 146"/>
              <a:gd name="T3" fmla="*/ 46 h 74"/>
              <a:gd name="T4" fmla="*/ 136 w 146"/>
              <a:gd name="T5" fmla="*/ 0 h 74"/>
              <a:gd name="T6" fmla="*/ 0 w 146"/>
              <a:gd name="T7" fmla="*/ 26 h 74"/>
              <a:gd name="T8" fmla="*/ 10 w 146"/>
              <a:gd name="T9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6" h="74">
                <a:moveTo>
                  <a:pt x="10" y="74"/>
                </a:moveTo>
                <a:lnTo>
                  <a:pt x="146" y="46"/>
                </a:lnTo>
                <a:lnTo>
                  <a:pt x="136" y="0"/>
                </a:lnTo>
                <a:lnTo>
                  <a:pt x="0" y="26"/>
                </a:lnTo>
                <a:lnTo>
                  <a:pt x="10" y="7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6" name="Freeform 429"/>
          <p:cNvSpPr>
            <a:spLocks/>
          </p:cNvSpPr>
          <p:nvPr/>
        </p:nvSpPr>
        <p:spPr bwMode="auto">
          <a:xfrm>
            <a:off x="7160614" y="7736093"/>
            <a:ext cx="269884" cy="88729"/>
          </a:xfrm>
          <a:custGeom>
            <a:avLst/>
            <a:gdLst>
              <a:gd name="T0" fmla="*/ 0 w 146"/>
              <a:gd name="T1" fmla="*/ 0 h 48"/>
              <a:gd name="T2" fmla="*/ 0 w 146"/>
              <a:gd name="T3" fmla="*/ 0 h 48"/>
              <a:gd name="T4" fmla="*/ 10 w 146"/>
              <a:gd name="T5" fmla="*/ 48 h 48"/>
              <a:gd name="T6" fmla="*/ 146 w 146"/>
              <a:gd name="T7" fmla="*/ 20 h 48"/>
              <a:gd name="T8" fmla="*/ 0 w 146"/>
              <a:gd name="T9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6" h="48">
                <a:moveTo>
                  <a:pt x="0" y="0"/>
                </a:moveTo>
                <a:lnTo>
                  <a:pt x="0" y="0"/>
                </a:lnTo>
                <a:lnTo>
                  <a:pt x="10" y="48"/>
                </a:lnTo>
                <a:lnTo>
                  <a:pt x="146" y="20"/>
                </a:lnTo>
                <a:lnTo>
                  <a:pt x="0" y="0"/>
                </a:lnTo>
                <a:close/>
              </a:path>
            </a:pathLst>
          </a:custGeom>
          <a:solidFill>
            <a:srgbClr val="CD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7" name="Freeform 430"/>
          <p:cNvSpPr>
            <a:spLocks/>
          </p:cNvSpPr>
          <p:nvPr/>
        </p:nvSpPr>
        <p:spPr bwMode="auto">
          <a:xfrm>
            <a:off x="7160614" y="7736093"/>
            <a:ext cx="269884" cy="88729"/>
          </a:xfrm>
          <a:custGeom>
            <a:avLst/>
            <a:gdLst>
              <a:gd name="T0" fmla="*/ 0 w 146"/>
              <a:gd name="T1" fmla="*/ 0 h 48"/>
              <a:gd name="T2" fmla="*/ 0 w 146"/>
              <a:gd name="T3" fmla="*/ 0 h 48"/>
              <a:gd name="T4" fmla="*/ 10 w 146"/>
              <a:gd name="T5" fmla="*/ 48 h 48"/>
              <a:gd name="T6" fmla="*/ 146 w 146"/>
              <a:gd name="T7" fmla="*/ 20 h 48"/>
              <a:gd name="T8" fmla="*/ 0 w 146"/>
              <a:gd name="T9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6" h="48">
                <a:moveTo>
                  <a:pt x="0" y="0"/>
                </a:moveTo>
                <a:lnTo>
                  <a:pt x="0" y="0"/>
                </a:lnTo>
                <a:lnTo>
                  <a:pt x="10" y="48"/>
                </a:lnTo>
                <a:lnTo>
                  <a:pt x="146" y="2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AU" sz="3600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5930611" y="7797094"/>
            <a:ext cx="2432744" cy="2349127"/>
            <a:chOff x="3044825" y="3765550"/>
            <a:chExt cx="6988175" cy="1711325"/>
          </a:xfrm>
        </p:grpSpPr>
        <p:sp>
          <p:nvSpPr>
            <p:cNvPr id="201" name="Freeform 236"/>
            <p:cNvSpPr>
              <a:spLocks/>
            </p:cNvSpPr>
            <p:nvPr/>
          </p:nvSpPr>
          <p:spPr bwMode="auto">
            <a:xfrm>
              <a:off x="3044825" y="3765550"/>
              <a:ext cx="6988175" cy="117475"/>
            </a:xfrm>
            <a:custGeom>
              <a:avLst/>
              <a:gdLst>
                <a:gd name="T0" fmla="*/ 4368 w 4402"/>
                <a:gd name="T1" fmla="*/ 74 h 74"/>
                <a:gd name="T2" fmla="*/ 32 w 4402"/>
                <a:gd name="T3" fmla="*/ 74 h 74"/>
                <a:gd name="T4" fmla="*/ 0 w 4402"/>
                <a:gd name="T5" fmla="*/ 0 h 74"/>
                <a:gd name="T6" fmla="*/ 4402 w 4402"/>
                <a:gd name="T7" fmla="*/ 0 h 74"/>
                <a:gd name="T8" fmla="*/ 4368 w 4402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2" h="74">
                  <a:moveTo>
                    <a:pt x="4368" y="74"/>
                  </a:moveTo>
                  <a:lnTo>
                    <a:pt x="32" y="74"/>
                  </a:lnTo>
                  <a:lnTo>
                    <a:pt x="0" y="0"/>
                  </a:lnTo>
                  <a:lnTo>
                    <a:pt x="4402" y="0"/>
                  </a:lnTo>
                  <a:lnTo>
                    <a:pt x="4368" y="74"/>
                  </a:lnTo>
                  <a:close/>
                </a:path>
              </a:pathLst>
            </a:custGeom>
            <a:solidFill>
              <a:srgbClr val="755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AU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2" name="Freeform 238"/>
            <p:cNvSpPr>
              <a:spLocks/>
            </p:cNvSpPr>
            <p:nvPr/>
          </p:nvSpPr>
          <p:spPr bwMode="auto">
            <a:xfrm>
              <a:off x="3044825" y="3765550"/>
              <a:ext cx="6988175" cy="44450"/>
            </a:xfrm>
            <a:custGeom>
              <a:avLst/>
              <a:gdLst>
                <a:gd name="T0" fmla="*/ 4402 w 4402"/>
                <a:gd name="T1" fmla="*/ 0 h 28"/>
                <a:gd name="T2" fmla="*/ 0 w 4402"/>
                <a:gd name="T3" fmla="*/ 0 h 28"/>
                <a:gd name="T4" fmla="*/ 12 w 4402"/>
                <a:gd name="T5" fmla="*/ 28 h 28"/>
                <a:gd name="T6" fmla="*/ 4390 w 4402"/>
                <a:gd name="T7" fmla="*/ 28 h 28"/>
                <a:gd name="T8" fmla="*/ 4402 w 4402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2" h="28">
                  <a:moveTo>
                    <a:pt x="4402" y="0"/>
                  </a:moveTo>
                  <a:lnTo>
                    <a:pt x="0" y="0"/>
                  </a:lnTo>
                  <a:lnTo>
                    <a:pt x="12" y="28"/>
                  </a:lnTo>
                  <a:lnTo>
                    <a:pt x="4390" y="28"/>
                  </a:lnTo>
                  <a:lnTo>
                    <a:pt x="4402" y="0"/>
                  </a:lnTo>
                  <a:close/>
                </a:path>
              </a:pathLst>
            </a:custGeom>
            <a:solidFill>
              <a:srgbClr val="EEA2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AU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3" name="Rectangle 240"/>
            <p:cNvSpPr>
              <a:spLocks noChangeArrowheads="1"/>
            </p:cNvSpPr>
            <p:nvPr/>
          </p:nvSpPr>
          <p:spPr bwMode="auto">
            <a:xfrm>
              <a:off x="9277130" y="3883025"/>
              <a:ext cx="244801" cy="1593850"/>
            </a:xfrm>
            <a:prstGeom prst="rect">
              <a:avLst/>
            </a:prstGeom>
            <a:solidFill>
              <a:srgbClr val="755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AU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4" name="Rectangle 241"/>
            <p:cNvSpPr>
              <a:spLocks noChangeArrowheads="1"/>
            </p:cNvSpPr>
            <p:nvPr/>
          </p:nvSpPr>
          <p:spPr bwMode="auto">
            <a:xfrm>
              <a:off x="3533552" y="3883025"/>
              <a:ext cx="244801" cy="1593850"/>
            </a:xfrm>
            <a:prstGeom prst="rect">
              <a:avLst/>
            </a:prstGeom>
            <a:solidFill>
              <a:srgbClr val="755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AU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05" name="Group 204"/>
          <p:cNvGrpSpPr/>
          <p:nvPr/>
        </p:nvGrpSpPr>
        <p:grpSpPr>
          <a:xfrm>
            <a:off x="2184405" y="3878035"/>
            <a:ext cx="8298542" cy="8280038"/>
            <a:chOff x="1429023" y="1378857"/>
            <a:chExt cx="4109452" cy="4100288"/>
          </a:xfrm>
        </p:grpSpPr>
        <p:grpSp>
          <p:nvGrpSpPr>
            <p:cNvPr id="206" name="Group 205"/>
            <p:cNvGrpSpPr/>
            <p:nvPr/>
          </p:nvGrpSpPr>
          <p:grpSpPr>
            <a:xfrm>
              <a:off x="1429023" y="3442485"/>
              <a:ext cx="930249" cy="930250"/>
              <a:chOff x="10598003" y="5436704"/>
              <a:chExt cx="951421" cy="951421"/>
            </a:xfrm>
          </p:grpSpPr>
          <p:sp>
            <p:nvSpPr>
              <p:cNvPr id="221" name="Oval 220"/>
              <p:cNvSpPr/>
              <p:nvPr/>
            </p:nvSpPr>
            <p:spPr>
              <a:xfrm>
                <a:off x="10598003" y="5436704"/>
                <a:ext cx="951421" cy="951421"/>
              </a:xfrm>
              <a:prstGeom prst="ellipse">
                <a:avLst/>
              </a:prstGeom>
              <a:solidFill>
                <a:schemeClr val="accent5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22" name="Freeform 49"/>
              <p:cNvSpPr>
                <a:spLocks noChangeArrowheads="1"/>
              </p:cNvSpPr>
              <p:nvPr/>
            </p:nvSpPr>
            <p:spPr bwMode="auto">
              <a:xfrm>
                <a:off x="10797008" y="5640772"/>
                <a:ext cx="553410" cy="543284"/>
              </a:xfrm>
              <a:custGeom>
                <a:avLst/>
                <a:gdLst>
                  <a:gd name="T0" fmla="*/ 129903 w 479"/>
                  <a:gd name="T1" fmla="*/ 0 h 471"/>
                  <a:gd name="T2" fmla="*/ 129903 w 479"/>
                  <a:gd name="T3" fmla="*/ 0 h 471"/>
                  <a:gd name="T4" fmla="*/ 0 w 479"/>
                  <a:gd name="T5" fmla="*/ 125352 h 471"/>
                  <a:gd name="T6" fmla="*/ 129903 w 479"/>
                  <a:gd name="T7" fmla="*/ 255044 h 471"/>
                  <a:gd name="T8" fmla="*/ 259806 w 479"/>
                  <a:gd name="T9" fmla="*/ 125352 h 471"/>
                  <a:gd name="T10" fmla="*/ 129903 w 479"/>
                  <a:gd name="T11" fmla="*/ 0 h 471"/>
                  <a:gd name="T12" fmla="*/ 96204 w 479"/>
                  <a:gd name="T13" fmla="*/ 183415 h 471"/>
                  <a:gd name="T14" fmla="*/ 96204 w 479"/>
                  <a:gd name="T15" fmla="*/ 183415 h 471"/>
                  <a:gd name="T16" fmla="*/ 72289 w 479"/>
                  <a:gd name="T17" fmla="*/ 183415 h 471"/>
                  <a:gd name="T18" fmla="*/ 72289 w 479"/>
                  <a:gd name="T19" fmla="*/ 96591 h 471"/>
                  <a:gd name="T20" fmla="*/ 96204 w 479"/>
                  <a:gd name="T21" fmla="*/ 96591 h 471"/>
                  <a:gd name="T22" fmla="*/ 96204 w 479"/>
                  <a:gd name="T23" fmla="*/ 183415 h 471"/>
                  <a:gd name="T24" fmla="*/ 86421 w 479"/>
                  <a:gd name="T25" fmla="*/ 86824 h 471"/>
                  <a:gd name="T26" fmla="*/ 86421 w 479"/>
                  <a:gd name="T27" fmla="*/ 86824 h 471"/>
                  <a:gd name="T28" fmla="*/ 72289 w 479"/>
                  <a:gd name="T29" fmla="*/ 72715 h 471"/>
                  <a:gd name="T30" fmla="*/ 86421 w 479"/>
                  <a:gd name="T31" fmla="*/ 58063 h 471"/>
                  <a:gd name="T32" fmla="*/ 101096 w 479"/>
                  <a:gd name="T33" fmla="*/ 72715 h 471"/>
                  <a:gd name="T34" fmla="*/ 86421 w 479"/>
                  <a:gd name="T35" fmla="*/ 86824 h 471"/>
                  <a:gd name="T36" fmla="*/ 192409 w 479"/>
                  <a:gd name="T37" fmla="*/ 183415 h 471"/>
                  <a:gd name="T38" fmla="*/ 192409 w 479"/>
                  <a:gd name="T39" fmla="*/ 183415 h 471"/>
                  <a:gd name="T40" fmla="*/ 168494 w 479"/>
                  <a:gd name="T41" fmla="*/ 183415 h 471"/>
                  <a:gd name="T42" fmla="*/ 168494 w 479"/>
                  <a:gd name="T43" fmla="*/ 135119 h 471"/>
                  <a:gd name="T44" fmla="*/ 154362 w 479"/>
                  <a:gd name="T45" fmla="*/ 115584 h 471"/>
                  <a:gd name="T46" fmla="*/ 139143 w 479"/>
                  <a:gd name="T47" fmla="*/ 125352 h 471"/>
                  <a:gd name="T48" fmla="*/ 139143 w 479"/>
                  <a:gd name="T49" fmla="*/ 130235 h 471"/>
                  <a:gd name="T50" fmla="*/ 139143 w 479"/>
                  <a:gd name="T51" fmla="*/ 183415 h 471"/>
                  <a:gd name="T52" fmla="*/ 115228 w 479"/>
                  <a:gd name="T53" fmla="*/ 183415 h 471"/>
                  <a:gd name="T54" fmla="*/ 115228 w 479"/>
                  <a:gd name="T55" fmla="*/ 125352 h 471"/>
                  <a:gd name="T56" fmla="*/ 110336 w 479"/>
                  <a:gd name="T57" fmla="*/ 96591 h 471"/>
                  <a:gd name="T58" fmla="*/ 134251 w 479"/>
                  <a:gd name="T59" fmla="*/ 96591 h 471"/>
                  <a:gd name="T60" fmla="*/ 134251 w 479"/>
                  <a:gd name="T61" fmla="*/ 106359 h 471"/>
                  <a:gd name="T62" fmla="*/ 139143 w 479"/>
                  <a:gd name="T63" fmla="*/ 106359 h 471"/>
                  <a:gd name="T64" fmla="*/ 163058 w 479"/>
                  <a:gd name="T65" fmla="*/ 96591 h 471"/>
                  <a:gd name="T66" fmla="*/ 192409 w 479"/>
                  <a:gd name="T67" fmla="*/ 130235 h 471"/>
                  <a:gd name="T68" fmla="*/ 192409 w 479"/>
                  <a:gd name="T69" fmla="*/ 183415 h 47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479" h="471">
                    <a:moveTo>
                      <a:pt x="239" y="0"/>
                    </a:moveTo>
                    <a:lnTo>
                      <a:pt x="239" y="0"/>
                    </a:lnTo>
                    <a:cubicBezTo>
                      <a:pt x="106" y="0"/>
                      <a:pt x="0" y="107"/>
                      <a:pt x="0" y="231"/>
                    </a:cubicBezTo>
                    <a:cubicBezTo>
                      <a:pt x="0" y="364"/>
                      <a:pt x="106" y="470"/>
                      <a:pt x="239" y="470"/>
                    </a:cubicBezTo>
                    <a:cubicBezTo>
                      <a:pt x="372" y="470"/>
                      <a:pt x="478" y="364"/>
                      <a:pt x="478" y="231"/>
                    </a:cubicBezTo>
                    <a:cubicBezTo>
                      <a:pt x="478" y="107"/>
                      <a:pt x="372" y="0"/>
                      <a:pt x="239" y="0"/>
                    </a:cubicBezTo>
                    <a:close/>
                    <a:moveTo>
                      <a:pt x="177" y="338"/>
                    </a:moveTo>
                    <a:lnTo>
                      <a:pt x="177" y="338"/>
                    </a:lnTo>
                    <a:cubicBezTo>
                      <a:pt x="133" y="338"/>
                      <a:pt x="133" y="338"/>
                      <a:pt x="133" y="338"/>
                    </a:cubicBezTo>
                    <a:cubicBezTo>
                      <a:pt x="133" y="178"/>
                      <a:pt x="133" y="178"/>
                      <a:pt x="133" y="178"/>
                    </a:cubicBezTo>
                    <a:cubicBezTo>
                      <a:pt x="177" y="178"/>
                      <a:pt x="177" y="178"/>
                      <a:pt x="177" y="178"/>
                    </a:cubicBezTo>
                    <a:lnTo>
                      <a:pt x="177" y="338"/>
                    </a:lnTo>
                    <a:close/>
                    <a:moveTo>
                      <a:pt x="159" y="160"/>
                    </a:moveTo>
                    <a:lnTo>
                      <a:pt x="159" y="160"/>
                    </a:lnTo>
                    <a:cubicBezTo>
                      <a:pt x="141" y="160"/>
                      <a:pt x="133" y="151"/>
                      <a:pt x="133" y="134"/>
                    </a:cubicBezTo>
                    <a:cubicBezTo>
                      <a:pt x="133" y="125"/>
                      <a:pt x="141" y="107"/>
                      <a:pt x="159" y="107"/>
                    </a:cubicBezTo>
                    <a:cubicBezTo>
                      <a:pt x="168" y="107"/>
                      <a:pt x="177" y="125"/>
                      <a:pt x="186" y="134"/>
                    </a:cubicBezTo>
                    <a:cubicBezTo>
                      <a:pt x="186" y="151"/>
                      <a:pt x="168" y="160"/>
                      <a:pt x="159" y="160"/>
                    </a:cubicBezTo>
                    <a:close/>
                    <a:moveTo>
                      <a:pt x="354" y="338"/>
                    </a:moveTo>
                    <a:lnTo>
                      <a:pt x="354" y="338"/>
                    </a:lnTo>
                    <a:cubicBezTo>
                      <a:pt x="310" y="338"/>
                      <a:pt x="310" y="338"/>
                      <a:pt x="310" y="338"/>
                    </a:cubicBezTo>
                    <a:cubicBezTo>
                      <a:pt x="310" y="249"/>
                      <a:pt x="310" y="249"/>
                      <a:pt x="310" y="249"/>
                    </a:cubicBezTo>
                    <a:cubicBezTo>
                      <a:pt x="310" y="231"/>
                      <a:pt x="300" y="213"/>
                      <a:pt x="284" y="213"/>
                    </a:cubicBezTo>
                    <a:cubicBezTo>
                      <a:pt x="275" y="213"/>
                      <a:pt x="265" y="222"/>
                      <a:pt x="256" y="231"/>
                    </a:cubicBezTo>
                    <a:lnTo>
                      <a:pt x="256" y="240"/>
                    </a:lnTo>
                    <a:cubicBezTo>
                      <a:pt x="256" y="338"/>
                      <a:pt x="256" y="338"/>
                      <a:pt x="256" y="338"/>
                    </a:cubicBezTo>
                    <a:cubicBezTo>
                      <a:pt x="212" y="338"/>
                      <a:pt x="212" y="338"/>
                      <a:pt x="212" y="338"/>
                    </a:cubicBezTo>
                    <a:cubicBezTo>
                      <a:pt x="212" y="231"/>
                      <a:pt x="212" y="231"/>
                      <a:pt x="212" y="231"/>
                    </a:cubicBezTo>
                    <a:cubicBezTo>
                      <a:pt x="212" y="205"/>
                      <a:pt x="212" y="196"/>
                      <a:pt x="203" y="178"/>
                    </a:cubicBezTo>
                    <a:cubicBezTo>
                      <a:pt x="247" y="178"/>
                      <a:pt x="247" y="178"/>
                      <a:pt x="247" y="178"/>
                    </a:cubicBezTo>
                    <a:cubicBezTo>
                      <a:pt x="247" y="196"/>
                      <a:pt x="247" y="196"/>
                      <a:pt x="247" y="196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187"/>
                      <a:pt x="275" y="178"/>
                      <a:pt x="300" y="178"/>
                    </a:cubicBezTo>
                    <a:cubicBezTo>
                      <a:pt x="337" y="178"/>
                      <a:pt x="354" y="196"/>
                      <a:pt x="354" y="240"/>
                    </a:cubicBezTo>
                    <a:lnTo>
                      <a:pt x="354" y="33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lIns="68582" tIns="34290" rIns="68582" bIns="34290" anchor="ctr"/>
              <a:lstStyle/>
              <a:p>
                <a:pPr defTabSz="1828800"/>
                <a:endParaRPr lang="en-US" sz="36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207" name="Group 206"/>
            <p:cNvGrpSpPr/>
            <p:nvPr/>
          </p:nvGrpSpPr>
          <p:grpSpPr>
            <a:xfrm>
              <a:off x="3350364" y="4487826"/>
              <a:ext cx="991318" cy="991319"/>
              <a:chOff x="5658517" y="5663960"/>
              <a:chExt cx="951421" cy="951421"/>
            </a:xfrm>
          </p:grpSpPr>
          <p:sp>
            <p:nvSpPr>
              <p:cNvPr id="219" name="Oval 218"/>
              <p:cNvSpPr/>
              <p:nvPr/>
            </p:nvSpPr>
            <p:spPr>
              <a:xfrm>
                <a:off x="5658517" y="5663960"/>
                <a:ext cx="951421" cy="951421"/>
              </a:xfrm>
              <a:prstGeom prst="ellipse">
                <a:avLst/>
              </a:prstGeom>
              <a:solidFill>
                <a:schemeClr val="accent4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20" name="Freeform 51"/>
              <p:cNvSpPr>
                <a:spLocks noChangeArrowheads="1"/>
              </p:cNvSpPr>
              <p:nvPr/>
            </p:nvSpPr>
            <p:spPr bwMode="auto">
              <a:xfrm>
                <a:off x="5903077" y="5846094"/>
                <a:ext cx="462300" cy="587152"/>
              </a:xfrm>
              <a:custGeom>
                <a:avLst/>
                <a:gdLst>
                  <a:gd name="T0" fmla="*/ 86995 w 400"/>
                  <a:gd name="T1" fmla="*/ 183422 h 506"/>
                  <a:gd name="T2" fmla="*/ 86995 w 400"/>
                  <a:gd name="T3" fmla="*/ 183422 h 506"/>
                  <a:gd name="T4" fmla="*/ 48391 w 400"/>
                  <a:gd name="T5" fmla="*/ 275679 h 506"/>
                  <a:gd name="T6" fmla="*/ 67421 w 400"/>
                  <a:gd name="T7" fmla="*/ 135383 h 506"/>
                  <a:gd name="T8" fmla="*/ 101131 w 400"/>
                  <a:gd name="T9" fmla="*/ 67692 h 506"/>
                  <a:gd name="T10" fmla="*/ 115812 w 400"/>
                  <a:gd name="T11" fmla="*/ 174142 h 506"/>
                  <a:gd name="T12" fmla="*/ 159309 w 400"/>
                  <a:gd name="T13" fmla="*/ 52952 h 506"/>
                  <a:gd name="T14" fmla="*/ 33710 w 400"/>
                  <a:gd name="T15" fmla="*/ 116277 h 506"/>
                  <a:gd name="T16" fmla="*/ 38604 w 400"/>
                  <a:gd name="T17" fmla="*/ 164316 h 506"/>
                  <a:gd name="T18" fmla="*/ 0 w 400"/>
                  <a:gd name="T19" fmla="*/ 101537 h 506"/>
                  <a:gd name="T20" fmla="*/ 91345 w 400"/>
                  <a:gd name="T21" fmla="*/ 9280 h 506"/>
                  <a:gd name="T22" fmla="*/ 212050 w 400"/>
                  <a:gd name="T23" fmla="*/ 82431 h 506"/>
                  <a:gd name="T24" fmla="*/ 125599 w 400"/>
                  <a:gd name="T25" fmla="*/ 203075 h 506"/>
                  <a:gd name="T26" fmla="*/ 86995 w 400"/>
                  <a:gd name="T27" fmla="*/ 183422 h 50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400" h="506">
                    <a:moveTo>
                      <a:pt x="160" y="336"/>
                    </a:moveTo>
                    <a:lnTo>
                      <a:pt x="160" y="336"/>
                    </a:lnTo>
                    <a:cubicBezTo>
                      <a:pt x="150" y="408"/>
                      <a:pt x="133" y="479"/>
                      <a:pt x="89" y="505"/>
                    </a:cubicBezTo>
                    <a:cubicBezTo>
                      <a:pt x="71" y="408"/>
                      <a:pt x="106" y="327"/>
                      <a:pt x="124" y="248"/>
                    </a:cubicBezTo>
                    <a:cubicBezTo>
                      <a:pt x="97" y="195"/>
                      <a:pt x="124" y="97"/>
                      <a:pt x="186" y="124"/>
                    </a:cubicBezTo>
                    <a:cubicBezTo>
                      <a:pt x="257" y="151"/>
                      <a:pt x="124" y="301"/>
                      <a:pt x="213" y="319"/>
                    </a:cubicBezTo>
                    <a:cubicBezTo>
                      <a:pt x="310" y="336"/>
                      <a:pt x="355" y="151"/>
                      <a:pt x="293" y="97"/>
                    </a:cubicBezTo>
                    <a:cubicBezTo>
                      <a:pt x="204" y="8"/>
                      <a:pt x="36" y="89"/>
                      <a:pt x="62" y="213"/>
                    </a:cubicBezTo>
                    <a:cubicBezTo>
                      <a:pt x="62" y="248"/>
                      <a:pt x="97" y="257"/>
                      <a:pt x="71" y="301"/>
                    </a:cubicBezTo>
                    <a:cubicBezTo>
                      <a:pt x="18" y="283"/>
                      <a:pt x="0" y="239"/>
                      <a:pt x="0" y="186"/>
                    </a:cubicBezTo>
                    <a:cubicBezTo>
                      <a:pt x="9" y="89"/>
                      <a:pt x="89" y="26"/>
                      <a:pt x="168" y="17"/>
                    </a:cubicBezTo>
                    <a:cubicBezTo>
                      <a:pt x="275" y="0"/>
                      <a:pt x="372" y="53"/>
                      <a:pt x="390" y="151"/>
                    </a:cubicBezTo>
                    <a:cubicBezTo>
                      <a:pt x="399" y="257"/>
                      <a:pt x="337" y="380"/>
                      <a:pt x="231" y="372"/>
                    </a:cubicBezTo>
                    <a:cubicBezTo>
                      <a:pt x="195" y="372"/>
                      <a:pt x="186" y="354"/>
                      <a:pt x="160" y="33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lIns="68582" tIns="34290" rIns="68582" bIns="34290" anchor="ctr"/>
              <a:lstStyle/>
              <a:p>
                <a:pPr defTabSz="1828800"/>
                <a:endParaRPr lang="en-US" sz="36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208" name="Group 207"/>
            <p:cNvGrpSpPr/>
            <p:nvPr/>
          </p:nvGrpSpPr>
          <p:grpSpPr>
            <a:xfrm>
              <a:off x="3916539" y="1378857"/>
              <a:ext cx="1334845" cy="1334846"/>
              <a:chOff x="5225543" y="1097303"/>
              <a:chExt cx="951421" cy="951421"/>
            </a:xfrm>
          </p:grpSpPr>
          <p:sp>
            <p:nvSpPr>
              <p:cNvPr id="217" name="Oval 216"/>
              <p:cNvSpPr/>
              <p:nvPr/>
            </p:nvSpPr>
            <p:spPr>
              <a:xfrm>
                <a:off x="5225543" y="1097303"/>
                <a:ext cx="951421" cy="951421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18" name="Freeform 75"/>
              <p:cNvSpPr>
                <a:spLocks noChangeArrowheads="1"/>
              </p:cNvSpPr>
              <p:nvPr/>
            </p:nvSpPr>
            <p:spPr bwMode="auto">
              <a:xfrm>
                <a:off x="5559526" y="1309805"/>
                <a:ext cx="283454" cy="526416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lIns="68582" tIns="34290" rIns="68582" bIns="34290" anchor="ctr"/>
              <a:lstStyle/>
              <a:p>
                <a:pPr defTabSz="1828800"/>
                <a:endParaRPr lang="en-US" sz="36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209" name="Oval 208"/>
            <p:cNvSpPr/>
            <p:nvPr/>
          </p:nvSpPr>
          <p:spPr>
            <a:xfrm>
              <a:off x="2690946" y="1418898"/>
              <a:ext cx="833898" cy="833898"/>
            </a:xfrm>
            <a:prstGeom prst="ellipse">
              <a:avLst/>
            </a:prstGeom>
            <a:solidFill>
              <a:schemeClr val="accent1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10" name="Freeform 85"/>
            <p:cNvSpPr>
              <a:spLocks noChangeArrowheads="1"/>
            </p:cNvSpPr>
            <p:nvPr/>
          </p:nvSpPr>
          <p:spPr bwMode="auto">
            <a:xfrm>
              <a:off x="2874241" y="1648038"/>
              <a:ext cx="467307" cy="375617"/>
            </a:xfrm>
            <a:custGeom>
              <a:avLst/>
              <a:gdLst>
                <a:gd name="T0" fmla="*/ 250282 w 462"/>
                <a:gd name="T1" fmla="*/ 24258 h 374"/>
                <a:gd name="T2" fmla="*/ 250282 w 462"/>
                <a:gd name="T3" fmla="*/ 24258 h 374"/>
                <a:gd name="T4" fmla="*/ 221508 w 462"/>
                <a:gd name="T5" fmla="*/ 33962 h 374"/>
                <a:gd name="T6" fmla="*/ 240510 w 462"/>
                <a:gd name="T7" fmla="*/ 5391 h 374"/>
                <a:gd name="T8" fmla="*/ 211192 w 462"/>
                <a:gd name="T9" fmla="*/ 19407 h 374"/>
                <a:gd name="T10" fmla="*/ 173189 w 462"/>
                <a:gd name="T11" fmla="*/ 0 h 374"/>
                <a:gd name="T12" fmla="*/ 119983 w 462"/>
                <a:gd name="T13" fmla="*/ 52829 h 374"/>
                <a:gd name="T14" fmla="*/ 124870 w 462"/>
                <a:gd name="T15" fmla="*/ 62532 h 374"/>
                <a:gd name="T16" fmla="*/ 19002 w 462"/>
                <a:gd name="T17" fmla="*/ 10242 h 374"/>
                <a:gd name="T18" fmla="*/ 9229 w 462"/>
                <a:gd name="T19" fmla="*/ 38813 h 374"/>
                <a:gd name="T20" fmla="*/ 33118 w 462"/>
                <a:gd name="T21" fmla="*/ 81400 h 374"/>
                <a:gd name="T22" fmla="*/ 9229 w 462"/>
                <a:gd name="T23" fmla="*/ 72236 h 374"/>
                <a:gd name="T24" fmla="*/ 9229 w 462"/>
                <a:gd name="T25" fmla="*/ 72236 h 374"/>
                <a:gd name="T26" fmla="*/ 53205 w 462"/>
                <a:gd name="T27" fmla="*/ 124526 h 374"/>
                <a:gd name="T28" fmla="*/ 38004 w 462"/>
                <a:gd name="T29" fmla="*/ 124526 h 374"/>
                <a:gd name="T30" fmla="*/ 28774 w 462"/>
                <a:gd name="T31" fmla="*/ 124526 h 374"/>
                <a:gd name="T32" fmla="*/ 77093 w 462"/>
                <a:gd name="T33" fmla="*/ 158487 h 374"/>
                <a:gd name="T34" fmla="*/ 14116 w 462"/>
                <a:gd name="T35" fmla="*/ 182206 h 374"/>
                <a:gd name="T36" fmla="*/ 0 w 462"/>
                <a:gd name="T37" fmla="*/ 182206 h 374"/>
                <a:gd name="T38" fmla="*/ 77093 w 462"/>
                <a:gd name="T39" fmla="*/ 201074 h 374"/>
                <a:gd name="T40" fmla="*/ 221508 w 462"/>
                <a:gd name="T41" fmla="*/ 57681 h 374"/>
                <a:gd name="T42" fmla="*/ 221508 w 462"/>
                <a:gd name="T43" fmla="*/ 52829 h 374"/>
                <a:gd name="T44" fmla="*/ 250282 w 462"/>
                <a:gd name="T45" fmla="*/ 24258 h 37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62" h="374">
                  <a:moveTo>
                    <a:pt x="461" y="45"/>
                  </a:moveTo>
                  <a:lnTo>
                    <a:pt x="461" y="45"/>
                  </a:lnTo>
                  <a:cubicBezTo>
                    <a:pt x="443" y="54"/>
                    <a:pt x="425" y="63"/>
                    <a:pt x="408" y="63"/>
                  </a:cubicBezTo>
                  <a:cubicBezTo>
                    <a:pt x="425" y="54"/>
                    <a:pt x="443" y="36"/>
                    <a:pt x="443" y="10"/>
                  </a:cubicBezTo>
                  <a:cubicBezTo>
                    <a:pt x="425" y="19"/>
                    <a:pt x="408" y="27"/>
                    <a:pt x="389" y="36"/>
                  </a:cubicBezTo>
                  <a:cubicBezTo>
                    <a:pt x="372" y="19"/>
                    <a:pt x="345" y="0"/>
                    <a:pt x="319" y="0"/>
                  </a:cubicBezTo>
                  <a:cubicBezTo>
                    <a:pt x="265" y="0"/>
                    <a:pt x="221" y="45"/>
                    <a:pt x="221" y="98"/>
                  </a:cubicBezTo>
                  <a:cubicBezTo>
                    <a:pt x="221" y="107"/>
                    <a:pt x="221" y="116"/>
                    <a:pt x="230" y="116"/>
                  </a:cubicBezTo>
                  <a:cubicBezTo>
                    <a:pt x="151" y="116"/>
                    <a:pt x="79" y="81"/>
                    <a:pt x="35" y="19"/>
                  </a:cubicBezTo>
                  <a:cubicBezTo>
                    <a:pt x="26" y="36"/>
                    <a:pt x="17" y="54"/>
                    <a:pt x="17" y="72"/>
                  </a:cubicBezTo>
                  <a:cubicBezTo>
                    <a:pt x="17" y="98"/>
                    <a:pt x="35" y="134"/>
                    <a:pt x="61" y="151"/>
                  </a:cubicBezTo>
                  <a:cubicBezTo>
                    <a:pt x="44" y="143"/>
                    <a:pt x="35" y="143"/>
                    <a:pt x="17" y="134"/>
                  </a:cubicBezTo>
                  <a:cubicBezTo>
                    <a:pt x="17" y="178"/>
                    <a:pt x="53" y="222"/>
                    <a:pt x="98" y="231"/>
                  </a:cubicBezTo>
                  <a:cubicBezTo>
                    <a:pt x="89" y="231"/>
                    <a:pt x="79" y="231"/>
                    <a:pt x="70" y="231"/>
                  </a:cubicBezTo>
                  <a:cubicBezTo>
                    <a:pt x="61" y="231"/>
                    <a:pt x="61" y="231"/>
                    <a:pt x="53" y="231"/>
                  </a:cubicBezTo>
                  <a:cubicBezTo>
                    <a:pt x="61" y="266"/>
                    <a:pt x="98" y="294"/>
                    <a:pt x="142" y="294"/>
                  </a:cubicBezTo>
                  <a:cubicBezTo>
                    <a:pt x="106" y="319"/>
                    <a:pt x="70" y="338"/>
                    <a:pt x="26" y="338"/>
                  </a:cubicBezTo>
                  <a:cubicBezTo>
                    <a:pt x="17" y="338"/>
                    <a:pt x="8" y="338"/>
                    <a:pt x="0" y="338"/>
                  </a:cubicBezTo>
                  <a:cubicBezTo>
                    <a:pt x="44" y="364"/>
                    <a:pt x="89" y="373"/>
                    <a:pt x="142" y="373"/>
                  </a:cubicBezTo>
                  <a:cubicBezTo>
                    <a:pt x="319" y="373"/>
                    <a:pt x="408" y="231"/>
                    <a:pt x="408" y="107"/>
                  </a:cubicBezTo>
                  <a:lnTo>
                    <a:pt x="408" y="98"/>
                  </a:lnTo>
                  <a:cubicBezTo>
                    <a:pt x="434" y="81"/>
                    <a:pt x="443" y="72"/>
                    <a:pt x="461" y="4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68582" tIns="34290" rIns="68582" bIns="34290" anchor="ctr"/>
            <a:lstStyle/>
            <a:p>
              <a:pPr defTabSz="1828800"/>
              <a:endParaRPr lang="en-US" sz="360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211" name="Group 210"/>
            <p:cNvGrpSpPr/>
            <p:nvPr/>
          </p:nvGrpSpPr>
          <p:grpSpPr>
            <a:xfrm>
              <a:off x="4861258" y="3125604"/>
              <a:ext cx="677217" cy="677217"/>
              <a:chOff x="6158544" y="3639067"/>
              <a:chExt cx="951421" cy="951421"/>
            </a:xfrm>
          </p:grpSpPr>
          <p:sp>
            <p:nvSpPr>
              <p:cNvPr id="215" name="Oval 214"/>
              <p:cNvSpPr/>
              <p:nvPr/>
            </p:nvSpPr>
            <p:spPr>
              <a:xfrm>
                <a:off x="6158544" y="3639067"/>
                <a:ext cx="951421" cy="951421"/>
              </a:xfrm>
              <a:prstGeom prst="ellipse">
                <a:avLst/>
              </a:prstGeom>
              <a:solidFill>
                <a:schemeClr val="accent3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16" name="Freeform 32"/>
              <p:cNvSpPr>
                <a:spLocks noEditPoints="1"/>
              </p:cNvSpPr>
              <p:nvPr/>
            </p:nvSpPr>
            <p:spPr bwMode="auto">
              <a:xfrm>
                <a:off x="6398870" y="3781215"/>
                <a:ext cx="484078" cy="589970"/>
              </a:xfrm>
              <a:custGeom>
                <a:avLst/>
                <a:gdLst>
                  <a:gd name="T0" fmla="*/ 179092 w 59"/>
                  <a:gd name="T1" fmla="*/ 244210 h 72"/>
                  <a:gd name="T2" fmla="*/ 24108 w 59"/>
                  <a:gd name="T3" fmla="*/ 244210 h 72"/>
                  <a:gd name="T4" fmla="*/ 0 w 59"/>
                  <a:gd name="T5" fmla="*/ 178858 h 72"/>
                  <a:gd name="T6" fmla="*/ 24108 w 59"/>
                  <a:gd name="T7" fmla="*/ 110067 h 72"/>
                  <a:gd name="T8" fmla="*/ 179092 w 59"/>
                  <a:gd name="T9" fmla="*/ 110067 h 72"/>
                  <a:gd name="T10" fmla="*/ 203200 w 59"/>
                  <a:gd name="T11" fmla="*/ 178858 h 72"/>
                  <a:gd name="T12" fmla="*/ 58549 w 59"/>
                  <a:gd name="T13" fmla="*/ 144463 h 72"/>
                  <a:gd name="T14" fmla="*/ 13776 w 59"/>
                  <a:gd name="T15" fmla="*/ 130704 h 72"/>
                  <a:gd name="T16" fmla="*/ 30997 w 59"/>
                  <a:gd name="T17" fmla="*/ 144463 h 72"/>
                  <a:gd name="T18" fmla="*/ 44773 w 59"/>
                  <a:gd name="T19" fmla="*/ 220133 h 72"/>
                  <a:gd name="T20" fmla="*/ 58549 w 59"/>
                  <a:gd name="T21" fmla="*/ 144463 h 72"/>
                  <a:gd name="T22" fmla="*/ 65437 w 59"/>
                  <a:gd name="T23" fmla="*/ 55033 h 72"/>
                  <a:gd name="T24" fmla="*/ 51661 w 59"/>
                  <a:gd name="T25" fmla="*/ 92869 h 72"/>
                  <a:gd name="T26" fmla="*/ 41329 w 59"/>
                  <a:gd name="T27" fmla="*/ 27517 h 72"/>
                  <a:gd name="T28" fmla="*/ 48217 w 59"/>
                  <a:gd name="T29" fmla="*/ 0 h 72"/>
                  <a:gd name="T30" fmla="*/ 65437 w 59"/>
                  <a:gd name="T31" fmla="*/ 0 h 72"/>
                  <a:gd name="T32" fmla="*/ 96434 w 59"/>
                  <a:gd name="T33" fmla="*/ 220133 h 72"/>
                  <a:gd name="T34" fmla="*/ 82658 w 59"/>
                  <a:gd name="T35" fmla="*/ 154781 h 72"/>
                  <a:gd name="T36" fmla="*/ 75769 w 59"/>
                  <a:gd name="T37" fmla="*/ 209815 h 72"/>
                  <a:gd name="T38" fmla="*/ 72325 w 59"/>
                  <a:gd name="T39" fmla="*/ 202935 h 72"/>
                  <a:gd name="T40" fmla="*/ 58549 w 59"/>
                  <a:gd name="T41" fmla="*/ 154781 h 72"/>
                  <a:gd name="T42" fmla="*/ 61993 w 59"/>
                  <a:gd name="T43" fmla="*/ 216694 h 72"/>
                  <a:gd name="T44" fmla="*/ 82658 w 59"/>
                  <a:gd name="T45" fmla="*/ 213254 h 72"/>
                  <a:gd name="T46" fmla="*/ 96434 w 59"/>
                  <a:gd name="T47" fmla="*/ 220133 h 72"/>
                  <a:gd name="T48" fmla="*/ 113654 w 59"/>
                  <a:gd name="T49" fmla="*/ 85990 h 72"/>
                  <a:gd name="T50" fmla="*/ 86102 w 59"/>
                  <a:gd name="T51" fmla="*/ 85990 h 72"/>
                  <a:gd name="T52" fmla="*/ 79214 w 59"/>
                  <a:gd name="T53" fmla="*/ 48154 h 72"/>
                  <a:gd name="T54" fmla="*/ 99878 w 59"/>
                  <a:gd name="T55" fmla="*/ 24077 h 72"/>
                  <a:gd name="T56" fmla="*/ 117098 w 59"/>
                  <a:gd name="T57" fmla="*/ 48154 h 72"/>
                  <a:gd name="T58" fmla="*/ 103322 w 59"/>
                  <a:gd name="T59" fmla="*/ 44715 h 72"/>
                  <a:gd name="T60" fmla="*/ 92990 w 59"/>
                  <a:gd name="T61" fmla="*/ 44715 h 72"/>
                  <a:gd name="T62" fmla="*/ 99878 w 59"/>
                  <a:gd name="T63" fmla="*/ 82550 h 72"/>
                  <a:gd name="T64" fmla="*/ 103322 w 59"/>
                  <a:gd name="T65" fmla="*/ 44715 h 72"/>
                  <a:gd name="T66" fmla="*/ 141207 w 59"/>
                  <a:gd name="T67" fmla="*/ 161660 h 72"/>
                  <a:gd name="T68" fmla="*/ 117098 w 59"/>
                  <a:gd name="T69" fmla="*/ 158221 h 72"/>
                  <a:gd name="T70" fmla="*/ 106766 w 59"/>
                  <a:gd name="T71" fmla="*/ 130704 h 72"/>
                  <a:gd name="T72" fmla="*/ 117098 w 59"/>
                  <a:gd name="T73" fmla="*/ 220133 h 72"/>
                  <a:gd name="T74" fmla="*/ 130875 w 59"/>
                  <a:gd name="T75" fmla="*/ 223573 h 72"/>
                  <a:gd name="T76" fmla="*/ 141207 w 59"/>
                  <a:gd name="T77" fmla="*/ 199496 h 72"/>
                  <a:gd name="T78" fmla="*/ 130875 w 59"/>
                  <a:gd name="T79" fmla="*/ 202935 h 72"/>
                  <a:gd name="T80" fmla="*/ 117098 w 59"/>
                  <a:gd name="T81" fmla="*/ 209815 h 72"/>
                  <a:gd name="T82" fmla="*/ 123986 w 59"/>
                  <a:gd name="T83" fmla="*/ 165100 h 72"/>
                  <a:gd name="T84" fmla="*/ 130875 w 59"/>
                  <a:gd name="T85" fmla="*/ 202935 h 72"/>
                  <a:gd name="T86" fmla="*/ 151539 w 59"/>
                  <a:gd name="T87" fmla="*/ 92869 h 72"/>
                  <a:gd name="T88" fmla="*/ 137763 w 59"/>
                  <a:gd name="T89" fmla="*/ 96308 h 72"/>
                  <a:gd name="T90" fmla="*/ 127431 w 59"/>
                  <a:gd name="T91" fmla="*/ 79110 h 72"/>
                  <a:gd name="T92" fmla="*/ 141207 w 59"/>
                  <a:gd name="T93" fmla="*/ 24077 h 72"/>
                  <a:gd name="T94" fmla="*/ 141207 w 59"/>
                  <a:gd name="T95" fmla="*/ 79110 h 72"/>
                  <a:gd name="T96" fmla="*/ 151539 w 59"/>
                  <a:gd name="T97" fmla="*/ 75671 h 72"/>
                  <a:gd name="T98" fmla="*/ 165315 w 59"/>
                  <a:gd name="T99" fmla="*/ 24077 h 72"/>
                  <a:gd name="T100" fmla="*/ 189424 w 59"/>
                  <a:gd name="T101" fmla="*/ 199496 h 72"/>
                  <a:gd name="T102" fmla="*/ 175647 w 59"/>
                  <a:gd name="T103" fmla="*/ 206375 h 72"/>
                  <a:gd name="T104" fmla="*/ 165315 w 59"/>
                  <a:gd name="T105" fmla="*/ 202935 h 72"/>
                  <a:gd name="T106" fmla="*/ 189424 w 59"/>
                  <a:gd name="T107" fmla="*/ 189177 h 72"/>
                  <a:gd name="T108" fmla="*/ 185980 w 59"/>
                  <a:gd name="T109" fmla="*/ 158221 h 72"/>
                  <a:gd name="T110" fmla="*/ 154983 w 59"/>
                  <a:gd name="T111" fmla="*/ 158221 h 72"/>
                  <a:gd name="T112" fmla="*/ 151539 w 59"/>
                  <a:gd name="T113" fmla="*/ 199496 h 72"/>
                  <a:gd name="T114" fmla="*/ 172203 w 59"/>
                  <a:gd name="T115" fmla="*/ 223573 h 72"/>
                  <a:gd name="T116" fmla="*/ 189424 w 59"/>
                  <a:gd name="T117" fmla="*/ 206375 h 72"/>
                  <a:gd name="T118" fmla="*/ 175647 w 59"/>
                  <a:gd name="T119" fmla="*/ 178858 h 72"/>
                  <a:gd name="T120" fmla="*/ 165315 w 59"/>
                  <a:gd name="T121" fmla="*/ 171979 h 72"/>
                  <a:gd name="T122" fmla="*/ 175647 w 59"/>
                  <a:gd name="T123" fmla="*/ 171979 h 72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0" t="0" r="r" b="b"/>
                <a:pathLst>
                  <a:path w="59" h="72">
                    <a:moveTo>
                      <a:pt x="58" y="66"/>
                    </a:moveTo>
                    <a:cubicBezTo>
                      <a:pt x="58" y="69"/>
                      <a:pt x="55" y="71"/>
                      <a:pt x="52" y="71"/>
                    </a:cubicBezTo>
                    <a:cubicBezTo>
                      <a:pt x="45" y="72"/>
                      <a:pt x="37" y="72"/>
                      <a:pt x="30" y="72"/>
                    </a:cubicBezTo>
                    <a:cubicBezTo>
                      <a:pt x="22" y="72"/>
                      <a:pt x="15" y="72"/>
                      <a:pt x="7" y="71"/>
                    </a:cubicBezTo>
                    <a:cubicBezTo>
                      <a:pt x="4" y="71"/>
                      <a:pt x="2" y="69"/>
                      <a:pt x="1" y="66"/>
                    </a:cubicBezTo>
                    <a:cubicBezTo>
                      <a:pt x="0" y="61"/>
                      <a:pt x="0" y="56"/>
                      <a:pt x="0" y="52"/>
                    </a:cubicBezTo>
                    <a:cubicBezTo>
                      <a:pt x="0" y="47"/>
                      <a:pt x="0" y="42"/>
                      <a:pt x="1" y="38"/>
                    </a:cubicBezTo>
                    <a:cubicBezTo>
                      <a:pt x="2" y="34"/>
                      <a:pt x="4" y="32"/>
                      <a:pt x="7" y="32"/>
                    </a:cubicBezTo>
                    <a:cubicBezTo>
                      <a:pt x="15" y="31"/>
                      <a:pt x="22" y="31"/>
                      <a:pt x="30" y="31"/>
                    </a:cubicBezTo>
                    <a:cubicBezTo>
                      <a:pt x="37" y="31"/>
                      <a:pt x="45" y="31"/>
                      <a:pt x="52" y="32"/>
                    </a:cubicBezTo>
                    <a:cubicBezTo>
                      <a:pt x="55" y="32"/>
                      <a:pt x="58" y="34"/>
                      <a:pt x="58" y="38"/>
                    </a:cubicBezTo>
                    <a:cubicBezTo>
                      <a:pt x="59" y="42"/>
                      <a:pt x="59" y="47"/>
                      <a:pt x="59" y="52"/>
                    </a:cubicBezTo>
                    <a:cubicBezTo>
                      <a:pt x="59" y="56"/>
                      <a:pt x="59" y="61"/>
                      <a:pt x="58" y="66"/>
                    </a:cubicBezTo>
                    <a:close/>
                    <a:moveTo>
                      <a:pt x="17" y="42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64"/>
                      <a:pt x="9" y="64"/>
                      <a:pt x="9" y="64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13" y="42"/>
                      <a:pt x="13" y="42"/>
                      <a:pt x="13" y="42"/>
                    </a:cubicBezTo>
                    <a:lnTo>
                      <a:pt x="17" y="42"/>
                    </a:lnTo>
                    <a:close/>
                    <a:moveTo>
                      <a:pt x="23" y="0"/>
                    </a:move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4" y="14"/>
                      <a:pt x="13" y="12"/>
                      <a:pt x="12" y="8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9" y="0"/>
                      <a:pt x="19" y="0"/>
                      <a:pt x="19" y="0"/>
                    </a:cubicBezTo>
                    <a:lnTo>
                      <a:pt x="23" y="0"/>
                    </a:lnTo>
                    <a:close/>
                    <a:moveTo>
                      <a:pt x="28" y="64"/>
                    </a:moveTo>
                    <a:cubicBezTo>
                      <a:pt x="28" y="45"/>
                      <a:pt x="28" y="45"/>
                      <a:pt x="28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3" y="61"/>
                      <a:pt x="23" y="61"/>
                      <a:pt x="22" y="61"/>
                    </a:cubicBezTo>
                    <a:cubicBezTo>
                      <a:pt x="21" y="61"/>
                      <a:pt x="21" y="61"/>
                      <a:pt x="21" y="61"/>
                    </a:cubicBezTo>
                    <a:cubicBezTo>
                      <a:pt x="21" y="60"/>
                      <a:pt x="21" y="60"/>
                      <a:pt x="21" y="59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17" y="62"/>
                      <a:pt x="17" y="63"/>
                      <a:pt x="18" y="63"/>
                    </a:cubicBezTo>
                    <a:cubicBezTo>
                      <a:pt x="18" y="64"/>
                      <a:pt x="19" y="65"/>
                      <a:pt x="20" y="65"/>
                    </a:cubicBezTo>
                    <a:cubicBezTo>
                      <a:pt x="21" y="65"/>
                      <a:pt x="23" y="64"/>
                      <a:pt x="24" y="62"/>
                    </a:cubicBezTo>
                    <a:cubicBezTo>
                      <a:pt x="24" y="64"/>
                      <a:pt x="24" y="64"/>
                      <a:pt x="24" y="64"/>
                    </a:cubicBezTo>
                    <a:lnTo>
                      <a:pt x="28" y="64"/>
                    </a:lnTo>
                    <a:close/>
                    <a:moveTo>
                      <a:pt x="34" y="21"/>
                    </a:moveTo>
                    <a:cubicBezTo>
                      <a:pt x="34" y="23"/>
                      <a:pt x="34" y="24"/>
                      <a:pt x="33" y="25"/>
                    </a:cubicBezTo>
                    <a:cubicBezTo>
                      <a:pt x="32" y="27"/>
                      <a:pt x="31" y="28"/>
                      <a:pt x="29" y="28"/>
                    </a:cubicBezTo>
                    <a:cubicBezTo>
                      <a:pt x="27" y="28"/>
                      <a:pt x="26" y="27"/>
                      <a:pt x="25" y="25"/>
                    </a:cubicBezTo>
                    <a:cubicBezTo>
                      <a:pt x="24" y="24"/>
                      <a:pt x="23" y="23"/>
                      <a:pt x="23" y="21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2"/>
                      <a:pt x="24" y="10"/>
                      <a:pt x="25" y="9"/>
                    </a:cubicBezTo>
                    <a:cubicBezTo>
                      <a:pt x="26" y="8"/>
                      <a:pt x="27" y="7"/>
                      <a:pt x="29" y="7"/>
                    </a:cubicBezTo>
                    <a:cubicBezTo>
                      <a:pt x="31" y="7"/>
                      <a:pt x="32" y="8"/>
                      <a:pt x="33" y="9"/>
                    </a:cubicBezTo>
                    <a:cubicBezTo>
                      <a:pt x="34" y="10"/>
                      <a:pt x="34" y="12"/>
                      <a:pt x="34" y="14"/>
                    </a:cubicBezTo>
                    <a:lnTo>
                      <a:pt x="34" y="21"/>
                    </a:lnTo>
                    <a:close/>
                    <a:moveTo>
                      <a:pt x="30" y="13"/>
                    </a:moveTo>
                    <a:cubicBezTo>
                      <a:pt x="30" y="11"/>
                      <a:pt x="30" y="10"/>
                      <a:pt x="29" y="10"/>
                    </a:cubicBezTo>
                    <a:cubicBezTo>
                      <a:pt x="28" y="10"/>
                      <a:pt x="27" y="11"/>
                      <a:pt x="27" y="13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3"/>
                      <a:pt x="28" y="24"/>
                      <a:pt x="29" y="24"/>
                    </a:cubicBezTo>
                    <a:cubicBezTo>
                      <a:pt x="30" y="24"/>
                      <a:pt x="30" y="23"/>
                      <a:pt x="30" y="21"/>
                    </a:cubicBezTo>
                    <a:lnTo>
                      <a:pt x="30" y="13"/>
                    </a:lnTo>
                    <a:close/>
                    <a:moveTo>
                      <a:pt x="41" y="51"/>
                    </a:moveTo>
                    <a:cubicBezTo>
                      <a:pt x="41" y="49"/>
                      <a:pt x="41" y="47"/>
                      <a:pt x="41" y="47"/>
                    </a:cubicBezTo>
                    <a:cubicBezTo>
                      <a:pt x="41" y="45"/>
                      <a:pt x="40" y="44"/>
                      <a:pt x="38" y="44"/>
                    </a:cubicBezTo>
                    <a:cubicBezTo>
                      <a:pt x="37" y="44"/>
                      <a:pt x="36" y="45"/>
                      <a:pt x="34" y="46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34" y="64"/>
                      <a:pt x="34" y="64"/>
                      <a:pt x="34" y="64"/>
                    </a:cubicBezTo>
                    <a:cubicBezTo>
                      <a:pt x="34" y="62"/>
                      <a:pt x="34" y="62"/>
                      <a:pt x="34" y="62"/>
                    </a:cubicBezTo>
                    <a:cubicBezTo>
                      <a:pt x="36" y="64"/>
                      <a:pt x="37" y="65"/>
                      <a:pt x="38" y="65"/>
                    </a:cubicBezTo>
                    <a:cubicBezTo>
                      <a:pt x="40" y="65"/>
                      <a:pt x="41" y="64"/>
                      <a:pt x="41" y="62"/>
                    </a:cubicBezTo>
                    <a:cubicBezTo>
                      <a:pt x="41" y="62"/>
                      <a:pt x="41" y="60"/>
                      <a:pt x="41" y="58"/>
                    </a:cubicBezTo>
                    <a:lnTo>
                      <a:pt x="41" y="51"/>
                    </a:lnTo>
                    <a:close/>
                    <a:moveTo>
                      <a:pt x="38" y="59"/>
                    </a:moveTo>
                    <a:cubicBezTo>
                      <a:pt x="38" y="61"/>
                      <a:pt x="37" y="61"/>
                      <a:pt x="36" y="61"/>
                    </a:cubicBezTo>
                    <a:cubicBezTo>
                      <a:pt x="36" y="61"/>
                      <a:pt x="35" y="61"/>
                      <a:pt x="34" y="61"/>
                    </a:cubicBezTo>
                    <a:cubicBezTo>
                      <a:pt x="34" y="48"/>
                      <a:pt x="34" y="48"/>
                      <a:pt x="34" y="48"/>
                    </a:cubicBezTo>
                    <a:cubicBezTo>
                      <a:pt x="35" y="48"/>
                      <a:pt x="36" y="48"/>
                      <a:pt x="36" y="48"/>
                    </a:cubicBezTo>
                    <a:cubicBezTo>
                      <a:pt x="37" y="48"/>
                      <a:pt x="38" y="49"/>
                      <a:pt x="38" y="50"/>
                    </a:cubicBezTo>
                    <a:lnTo>
                      <a:pt x="38" y="59"/>
                    </a:lnTo>
                    <a:close/>
                    <a:moveTo>
                      <a:pt x="48" y="27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2" y="27"/>
                      <a:pt x="41" y="28"/>
                      <a:pt x="40" y="28"/>
                    </a:cubicBezTo>
                    <a:cubicBezTo>
                      <a:pt x="39" y="28"/>
                      <a:pt x="38" y="27"/>
                      <a:pt x="37" y="26"/>
                    </a:cubicBezTo>
                    <a:cubicBezTo>
                      <a:pt x="37" y="25"/>
                      <a:pt x="37" y="24"/>
                      <a:pt x="37" y="23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41" y="23"/>
                      <a:pt x="41" y="23"/>
                      <a:pt x="41" y="23"/>
                    </a:cubicBezTo>
                    <a:cubicBezTo>
                      <a:pt x="41" y="24"/>
                      <a:pt x="41" y="24"/>
                      <a:pt x="42" y="24"/>
                    </a:cubicBezTo>
                    <a:cubicBezTo>
                      <a:pt x="42" y="24"/>
                      <a:pt x="43" y="24"/>
                      <a:pt x="44" y="22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8" y="7"/>
                      <a:pt x="48" y="7"/>
                      <a:pt x="48" y="7"/>
                    </a:cubicBezTo>
                    <a:lnTo>
                      <a:pt x="48" y="27"/>
                    </a:lnTo>
                    <a:close/>
                    <a:moveTo>
                      <a:pt x="55" y="58"/>
                    </a:move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9"/>
                      <a:pt x="51" y="60"/>
                      <a:pt x="51" y="60"/>
                    </a:cubicBezTo>
                    <a:cubicBezTo>
                      <a:pt x="51" y="61"/>
                      <a:pt x="50" y="61"/>
                      <a:pt x="50" y="61"/>
                    </a:cubicBezTo>
                    <a:cubicBezTo>
                      <a:pt x="48" y="61"/>
                      <a:pt x="48" y="61"/>
                      <a:pt x="48" y="59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5" y="49"/>
                      <a:pt x="55" y="47"/>
                      <a:pt x="54" y="46"/>
                    </a:cubicBezTo>
                    <a:cubicBezTo>
                      <a:pt x="53" y="45"/>
                      <a:pt x="51" y="44"/>
                      <a:pt x="50" y="44"/>
                    </a:cubicBezTo>
                    <a:cubicBezTo>
                      <a:pt x="48" y="44"/>
                      <a:pt x="46" y="45"/>
                      <a:pt x="45" y="46"/>
                    </a:cubicBezTo>
                    <a:cubicBezTo>
                      <a:pt x="45" y="47"/>
                      <a:pt x="44" y="49"/>
                      <a:pt x="44" y="51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4" y="60"/>
                      <a:pt x="45" y="62"/>
                      <a:pt x="45" y="63"/>
                    </a:cubicBezTo>
                    <a:cubicBezTo>
                      <a:pt x="46" y="64"/>
                      <a:pt x="48" y="65"/>
                      <a:pt x="50" y="65"/>
                    </a:cubicBezTo>
                    <a:cubicBezTo>
                      <a:pt x="52" y="65"/>
                      <a:pt x="53" y="64"/>
                      <a:pt x="54" y="63"/>
                    </a:cubicBezTo>
                    <a:cubicBezTo>
                      <a:pt x="54" y="62"/>
                      <a:pt x="55" y="61"/>
                      <a:pt x="55" y="60"/>
                    </a:cubicBezTo>
                    <a:cubicBezTo>
                      <a:pt x="55" y="60"/>
                      <a:pt x="55" y="59"/>
                      <a:pt x="55" y="58"/>
                    </a:cubicBezTo>
                    <a:close/>
                    <a:moveTo>
                      <a:pt x="51" y="52"/>
                    </a:move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49"/>
                      <a:pt x="48" y="48"/>
                      <a:pt x="50" y="48"/>
                    </a:cubicBezTo>
                    <a:cubicBezTo>
                      <a:pt x="51" y="48"/>
                      <a:pt x="51" y="49"/>
                      <a:pt x="51" y="50"/>
                    </a:cubicBezTo>
                    <a:lnTo>
                      <a:pt x="51" y="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defTabSz="1828800"/>
                <a:endParaRPr lang="en-US" sz="360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212" name="Group 211"/>
            <p:cNvGrpSpPr/>
            <p:nvPr/>
          </p:nvGrpSpPr>
          <p:grpSpPr>
            <a:xfrm>
              <a:off x="1843029" y="2297371"/>
              <a:ext cx="506566" cy="506566"/>
              <a:chOff x="1749408" y="2076141"/>
              <a:chExt cx="833898" cy="833898"/>
            </a:xfrm>
          </p:grpSpPr>
          <p:sp>
            <p:nvSpPr>
              <p:cNvPr id="213" name="Oval 212"/>
              <p:cNvSpPr/>
              <p:nvPr/>
            </p:nvSpPr>
            <p:spPr>
              <a:xfrm>
                <a:off x="1749408" y="2076141"/>
                <a:ext cx="833898" cy="833898"/>
              </a:xfrm>
              <a:prstGeom prst="ellipse">
                <a:avLst/>
              </a:prstGeom>
              <a:solidFill>
                <a:schemeClr val="accent6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14" name="Freeform 22"/>
              <p:cNvSpPr>
                <a:spLocks noEditPoints="1"/>
              </p:cNvSpPr>
              <p:nvPr/>
            </p:nvSpPr>
            <p:spPr bwMode="auto">
              <a:xfrm>
                <a:off x="1952405" y="2282682"/>
                <a:ext cx="405665" cy="404912"/>
              </a:xfrm>
              <a:custGeom>
                <a:avLst/>
                <a:gdLst>
                  <a:gd name="T0" fmla="*/ 164 w 204"/>
                  <a:gd name="T1" fmla="*/ 0 h 204"/>
                  <a:gd name="T2" fmla="*/ 39 w 204"/>
                  <a:gd name="T3" fmla="*/ 0 h 204"/>
                  <a:gd name="T4" fmla="*/ 0 w 204"/>
                  <a:gd name="T5" fmla="*/ 39 h 204"/>
                  <a:gd name="T6" fmla="*/ 0 w 204"/>
                  <a:gd name="T7" fmla="*/ 81 h 204"/>
                  <a:gd name="T8" fmla="*/ 0 w 204"/>
                  <a:gd name="T9" fmla="*/ 164 h 204"/>
                  <a:gd name="T10" fmla="*/ 39 w 204"/>
                  <a:gd name="T11" fmla="*/ 204 h 204"/>
                  <a:gd name="T12" fmla="*/ 164 w 204"/>
                  <a:gd name="T13" fmla="*/ 204 h 204"/>
                  <a:gd name="T14" fmla="*/ 204 w 204"/>
                  <a:gd name="T15" fmla="*/ 164 h 204"/>
                  <a:gd name="T16" fmla="*/ 204 w 204"/>
                  <a:gd name="T17" fmla="*/ 81 h 204"/>
                  <a:gd name="T18" fmla="*/ 204 w 204"/>
                  <a:gd name="T19" fmla="*/ 39 h 204"/>
                  <a:gd name="T20" fmla="*/ 164 w 204"/>
                  <a:gd name="T21" fmla="*/ 0 h 204"/>
                  <a:gd name="T22" fmla="*/ 176 w 204"/>
                  <a:gd name="T23" fmla="*/ 23 h 204"/>
                  <a:gd name="T24" fmla="*/ 180 w 204"/>
                  <a:gd name="T25" fmla="*/ 23 h 204"/>
                  <a:gd name="T26" fmla="*/ 180 w 204"/>
                  <a:gd name="T27" fmla="*/ 28 h 204"/>
                  <a:gd name="T28" fmla="*/ 180 w 204"/>
                  <a:gd name="T29" fmla="*/ 58 h 204"/>
                  <a:gd name="T30" fmla="*/ 146 w 204"/>
                  <a:gd name="T31" fmla="*/ 58 h 204"/>
                  <a:gd name="T32" fmla="*/ 146 w 204"/>
                  <a:gd name="T33" fmla="*/ 24 h 204"/>
                  <a:gd name="T34" fmla="*/ 176 w 204"/>
                  <a:gd name="T35" fmla="*/ 23 h 204"/>
                  <a:gd name="T36" fmla="*/ 73 w 204"/>
                  <a:gd name="T37" fmla="*/ 81 h 204"/>
                  <a:gd name="T38" fmla="*/ 102 w 204"/>
                  <a:gd name="T39" fmla="*/ 66 h 204"/>
                  <a:gd name="T40" fmla="*/ 131 w 204"/>
                  <a:gd name="T41" fmla="*/ 81 h 204"/>
                  <a:gd name="T42" fmla="*/ 138 w 204"/>
                  <a:gd name="T43" fmla="*/ 102 h 204"/>
                  <a:gd name="T44" fmla="*/ 102 w 204"/>
                  <a:gd name="T45" fmla="*/ 138 h 204"/>
                  <a:gd name="T46" fmla="*/ 66 w 204"/>
                  <a:gd name="T47" fmla="*/ 102 h 204"/>
                  <a:gd name="T48" fmla="*/ 73 w 204"/>
                  <a:gd name="T49" fmla="*/ 81 h 204"/>
                  <a:gd name="T50" fmla="*/ 184 w 204"/>
                  <a:gd name="T51" fmla="*/ 164 h 204"/>
                  <a:gd name="T52" fmla="*/ 164 w 204"/>
                  <a:gd name="T53" fmla="*/ 184 h 204"/>
                  <a:gd name="T54" fmla="*/ 39 w 204"/>
                  <a:gd name="T55" fmla="*/ 184 h 204"/>
                  <a:gd name="T56" fmla="*/ 20 w 204"/>
                  <a:gd name="T57" fmla="*/ 164 h 204"/>
                  <a:gd name="T58" fmla="*/ 20 w 204"/>
                  <a:gd name="T59" fmla="*/ 81 h 204"/>
                  <a:gd name="T60" fmla="*/ 50 w 204"/>
                  <a:gd name="T61" fmla="*/ 81 h 204"/>
                  <a:gd name="T62" fmla="*/ 46 w 204"/>
                  <a:gd name="T63" fmla="*/ 102 h 204"/>
                  <a:gd name="T64" fmla="*/ 102 w 204"/>
                  <a:gd name="T65" fmla="*/ 158 h 204"/>
                  <a:gd name="T66" fmla="*/ 157 w 204"/>
                  <a:gd name="T67" fmla="*/ 102 h 204"/>
                  <a:gd name="T68" fmla="*/ 153 w 204"/>
                  <a:gd name="T69" fmla="*/ 81 h 204"/>
                  <a:gd name="T70" fmla="*/ 184 w 204"/>
                  <a:gd name="T71" fmla="*/ 81 h 204"/>
                  <a:gd name="T72" fmla="*/ 184 w 204"/>
                  <a:gd name="T73" fmla="*/ 16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204">
                    <a:moveTo>
                      <a:pt x="164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7" y="0"/>
                      <a:pt x="0" y="18"/>
                      <a:pt x="0" y="39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186"/>
                      <a:pt x="17" y="204"/>
                      <a:pt x="39" y="204"/>
                    </a:cubicBezTo>
                    <a:cubicBezTo>
                      <a:pt x="164" y="204"/>
                      <a:pt x="164" y="204"/>
                      <a:pt x="164" y="204"/>
                    </a:cubicBezTo>
                    <a:cubicBezTo>
                      <a:pt x="186" y="204"/>
                      <a:pt x="204" y="186"/>
                      <a:pt x="204" y="164"/>
                    </a:cubicBezTo>
                    <a:cubicBezTo>
                      <a:pt x="204" y="81"/>
                      <a:pt x="204" y="81"/>
                      <a:pt x="204" y="81"/>
                    </a:cubicBezTo>
                    <a:cubicBezTo>
                      <a:pt x="204" y="39"/>
                      <a:pt x="204" y="39"/>
                      <a:pt x="204" y="39"/>
                    </a:cubicBezTo>
                    <a:cubicBezTo>
                      <a:pt x="204" y="18"/>
                      <a:pt x="186" y="0"/>
                      <a:pt x="164" y="0"/>
                    </a:cubicBezTo>
                    <a:close/>
                    <a:moveTo>
                      <a:pt x="176" y="23"/>
                    </a:moveTo>
                    <a:cubicBezTo>
                      <a:pt x="180" y="23"/>
                      <a:pt x="180" y="23"/>
                      <a:pt x="180" y="23"/>
                    </a:cubicBezTo>
                    <a:cubicBezTo>
                      <a:pt x="180" y="28"/>
                      <a:pt x="180" y="28"/>
                      <a:pt x="180" y="28"/>
                    </a:cubicBezTo>
                    <a:cubicBezTo>
                      <a:pt x="180" y="58"/>
                      <a:pt x="180" y="58"/>
                      <a:pt x="180" y="58"/>
                    </a:cubicBezTo>
                    <a:cubicBezTo>
                      <a:pt x="146" y="58"/>
                      <a:pt x="146" y="58"/>
                      <a:pt x="146" y="58"/>
                    </a:cubicBezTo>
                    <a:cubicBezTo>
                      <a:pt x="146" y="24"/>
                      <a:pt x="146" y="24"/>
                      <a:pt x="146" y="24"/>
                    </a:cubicBezTo>
                    <a:lnTo>
                      <a:pt x="176" y="23"/>
                    </a:lnTo>
                    <a:close/>
                    <a:moveTo>
                      <a:pt x="73" y="81"/>
                    </a:moveTo>
                    <a:cubicBezTo>
                      <a:pt x="79" y="72"/>
                      <a:pt x="90" y="66"/>
                      <a:pt x="102" y="66"/>
                    </a:cubicBezTo>
                    <a:cubicBezTo>
                      <a:pt x="114" y="66"/>
                      <a:pt x="124" y="72"/>
                      <a:pt x="131" y="81"/>
                    </a:cubicBezTo>
                    <a:cubicBezTo>
                      <a:pt x="135" y="87"/>
                      <a:pt x="138" y="94"/>
                      <a:pt x="138" y="102"/>
                    </a:cubicBezTo>
                    <a:cubicBezTo>
                      <a:pt x="138" y="122"/>
                      <a:pt x="121" y="138"/>
                      <a:pt x="102" y="138"/>
                    </a:cubicBezTo>
                    <a:cubicBezTo>
                      <a:pt x="82" y="138"/>
                      <a:pt x="66" y="122"/>
                      <a:pt x="66" y="102"/>
                    </a:cubicBezTo>
                    <a:cubicBezTo>
                      <a:pt x="66" y="94"/>
                      <a:pt x="68" y="87"/>
                      <a:pt x="73" y="81"/>
                    </a:cubicBezTo>
                    <a:close/>
                    <a:moveTo>
                      <a:pt x="184" y="164"/>
                    </a:moveTo>
                    <a:cubicBezTo>
                      <a:pt x="184" y="175"/>
                      <a:pt x="175" y="184"/>
                      <a:pt x="164" y="184"/>
                    </a:cubicBezTo>
                    <a:cubicBezTo>
                      <a:pt x="39" y="184"/>
                      <a:pt x="39" y="184"/>
                      <a:pt x="39" y="184"/>
                    </a:cubicBezTo>
                    <a:cubicBezTo>
                      <a:pt x="28" y="184"/>
                      <a:pt x="20" y="175"/>
                      <a:pt x="20" y="164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50" y="81"/>
                      <a:pt x="50" y="81"/>
                      <a:pt x="50" y="81"/>
                    </a:cubicBezTo>
                    <a:cubicBezTo>
                      <a:pt x="47" y="87"/>
                      <a:pt x="46" y="95"/>
                      <a:pt x="46" y="102"/>
                    </a:cubicBezTo>
                    <a:cubicBezTo>
                      <a:pt x="46" y="133"/>
                      <a:pt x="71" y="158"/>
                      <a:pt x="102" y="158"/>
                    </a:cubicBezTo>
                    <a:cubicBezTo>
                      <a:pt x="132" y="158"/>
                      <a:pt x="157" y="133"/>
                      <a:pt x="157" y="102"/>
                    </a:cubicBezTo>
                    <a:cubicBezTo>
                      <a:pt x="157" y="95"/>
                      <a:pt x="156" y="87"/>
                      <a:pt x="153" y="81"/>
                    </a:cubicBezTo>
                    <a:cubicBezTo>
                      <a:pt x="184" y="81"/>
                      <a:pt x="184" y="81"/>
                      <a:pt x="184" y="81"/>
                    </a:cubicBezTo>
                    <a:lnTo>
                      <a:pt x="184" y="16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225" name="Group 224"/>
          <p:cNvGrpSpPr/>
          <p:nvPr/>
        </p:nvGrpSpPr>
        <p:grpSpPr>
          <a:xfrm>
            <a:off x="11863893" y="4178181"/>
            <a:ext cx="5712910" cy="1458988"/>
            <a:chOff x="5762171" y="2058167"/>
            <a:chExt cx="2856455" cy="729495"/>
          </a:xfrm>
        </p:grpSpPr>
        <p:sp>
          <p:nvSpPr>
            <p:cNvPr id="226" name="Rectangle 225"/>
            <p:cNvSpPr/>
            <p:nvPr/>
          </p:nvSpPr>
          <p:spPr>
            <a:xfrm>
              <a:off x="5762171" y="2058167"/>
              <a:ext cx="1592622" cy="729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828800">
                <a:lnSpc>
                  <a:spcPct val="120000"/>
                </a:lnSpc>
              </a:pPr>
              <a:r>
                <a:rPr lang="en-US" sz="8000" b="1" dirty="0">
                  <a:cs typeface="Calibri"/>
                </a:rPr>
                <a:t>200</a:t>
              </a:r>
              <a:r>
                <a:rPr lang="id-ID" sz="8000" b="1" dirty="0">
                  <a:cs typeface="Calibri"/>
                </a:rPr>
                <a:t>k</a:t>
              </a:r>
              <a:endParaRPr lang="en-US" sz="8000" b="1" dirty="0">
                <a:cs typeface="Calibri"/>
              </a:endParaRP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7195181" y="2178408"/>
              <a:ext cx="1423445" cy="3219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3200" dirty="0">
                  <a:cs typeface="Calibri"/>
                </a:rPr>
                <a:t>Instagram</a:t>
              </a:r>
              <a:endParaRPr lang="en-US" sz="2800" dirty="0">
                <a:cs typeface="Calibri"/>
              </a:endParaRP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7195181" y="2443715"/>
              <a:ext cx="1423445" cy="319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3200" b="1" dirty="0">
                  <a:cs typeface="Calibri"/>
                </a:rPr>
                <a:t>Followers</a:t>
              </a:r>
              <a:endParaRPr lang="en-US" sz="2800" b="1" dirty="0">
                <a:cs typeface="Calibri"/>
              </a:endParaRPr>
            </a:p>
          </p:txBody>
        </p:sp>
      </p:grpSp>
      <p:grpSp>
        <p:nvGrpSpPr>
          <p:cNvPr id="229" name="Group 228"/>
          <p:cNvGrpSpPr/>
          <p:nvPr/>
        </p:nvGrpSpPr>
        <p:grpSpPr>
          <a:xfrm>
            <a:off x="17754605" y="4178185"/>
            <a:ext cx="5712910" cy="1458988"/>
            <a:chOff x="5762171" y="2058167"/>
            <a:chExt cx="2856455" cy="729495"/>
          </a:xfrm>
        </p:grpSpPr>
        <p:sp>
          <p:nvSpPr>
            <p:cNvPr id="230" name="Rectangle 229"/>
            <p:cNvSpPr/>
            <p:nvPr/>
          </p:nvSpPr>
          <p:spPr>
            <a:xfrm>
              <a:off x="5762171" y="2058167"/>
              <a:ext cx="1592622" cy="729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828800">
                <a:lnSpc>
                  <a:spcPct val="120000"/>
                </a:lnSpc>
              </a:pPr>
              <a:r>
                <a:rPr lang="en-US" sz="8000" b="1" dirty="0">
                  <a:cs typeface="Calibri"/>
                </a:rPr>
                <a:t>5</a:t>
              </a:r>
              <a:r>
                <a:rPr lang="id-ID" sz="8000" b="1" dirty="0">
                  <a:cs typeface="Calibri"/>
                </a:rPr>
                <a:t>m</a:t>
              </a:r>
              <a:endParaRPr lang="en-US" sz="8000" b="1" dirty="0">
                <a:cs typeface="Calibri"/>
              </a:endParaRPr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7195181" y="2178408"/>
              <a:ext cx="1423445" cy="3219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3200" dirty="0">
                  <a:cs typeface="Calibri"/>
                </a:rPr>
                <a:t>Twitter</a:t>
              </a:r>
              <a:endParaRPr lang="en-US" sz="2800" dirty="0">
                <a:cs typeface="Calibri"/>
              </a:endParaRP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7195181" y="2443715"/>
              <a:ext cx="1141461" cy="319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3200" b="1" dirty="0">
                  <a:cs typeface="Calibri"/>
                </a:rPr>
                <a:t>Followers</a:t>
              </a:r>
              <a:endParaRPr lang="en-US" sz="2800" b="1" dirty="0">
                <a:cs typeface="Calibri"/>
              </a:endParaRPr>
            </a:p>
          </p:txBody>
        </p:sp>
      </p:grpSp>
      <p:grpSp>
        <p:nvGrpSpPr>
          <p:cNvPr id="233" name="Group 232"/>
          <p:cNvGrpSpPr/>
          <p:nvPr/>
        </p:nvGrpSpPr>
        <p:grpSpPr>
          <a:xfrm>
            <a:off x="11863894" y="6336770"/>
            <a:ext cx="5712910" cy="1458990"/>
            <a:chOff x="5762171" y="2058167"/>
            <a:chExt cx="2856455" cy="729495"/>
          </a:xfrm>
        </p:grpSpPr>
        <p:sp>
          <p:nvSpPr>
            <p:cNvPr id="234" name="Rectangle 233"/>
            <p:cNvSpPr/>
            <p:nvPr/>
          </p:nvSpPr>
          <p:spPr>
            <a:xfrm>
              <a:off x="5762171" y="2058167"/>
              <a:ext cx="1592622" cy="729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828800">
                <a:lnSpc>
                  <a:spcPct val="120000"/>
                </a:lnSpc>
              </a:pPr>
              <a:r>
                <a:rPr lang="en-US" sz="8000" b="1" dirty="0">
                  <a:cs typeface="Calibri"/>
                </a:rPr>
                <a:t>3.1</a:t>
              </a:r>
              <a:r>
                <a:rPr lang="id-ID" sz="8000" b="1" dirty="0">
                  <a:cs typeface="Calibri"/>
                </a:rPr>
                <a:t>m</a:t>
              </a:r>
              <a:endParaRPr lang="en-US" sz="8000" b="1" dirty="0">
                <a:cs typeface="Calibri"/>
              </a:endParaRPr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7195181" y="2178408"/>
              <a:ext cx="1423445" cy="248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2400" dirty="0">
                  <a:cs typeface="Calibri"/>
                </a:rPr>
                <a:t>Facebook Fans</a:t>
              </a:r>
              <a:endParaRPr lang="en-US" sz="2000" dirty="0">
                <a:cs typeface="Calibri"/>
              </a:endParaRPr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7195181" y="2443715"/>
              <a:ext cx="1349825" cy="319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3200" b="1" dirty="0">
                  <a:cs typeface="Calibri"/>
                </a:rPr>
                <a:t>Likes</a:t>
              </a:r>
              <a:endParaRPr lang="en-US" sz="2800" b="1" dirty="0">
                <a:cs typeface="Calibri"/>
              </a:endParaRPr>
            </a:p>
          </p:txBody>
        </p:sp>
      </p:grpSp>
      <p:grpSp>
        <p:nvGrpSpPr>
          <p:cNvPr id="237" name="Group 236"/>
          <p:cNvGrpSpPr/>
          <p:nvPr/>
        </p:nvGrpSpPr>
        <p:grpSpPr>
          <a:xfrm>
            <a:off x="17754606" y="6336763"/>
            <a:ext cx="5712910" cy="1458988"/>
            <a:chOff x="5762171" y="2058167"/>
            <a:chExt cx="2856455" cy="729495"/>
          </a:xfrm>
        </p:grpSpPr>
        <p:sp>
          <p:nvSpPr>
            <p:cNvPr id="238" name="Rectangle 237"/>
            <p:cNvSpPr/>
            <p:nvPr/>
          </p:nvSpPr>
          <p:spPr>
            <a:xfrm>
              <a:off x="5762171" y="2058167"/>
              <a:ext cx="1592622" cy="729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828800">
                <a:lnSpc>
                  <a:spcPct val="120000"/>
                </a:lnSpc>
              </a:pPr>
              <a:r>
                <a:rPr lang="en-US" sz="8000" b="1" dirty="0">
                  <a:cs typeface="Calibri"/>
                </a:rPr>
                <a:t>6.8</a:t>
              </a:r>
              <a:r>
                <a:rPr lang="id-ID" sz="8000" b="1" dirty="0">
                  <a:cs typeface="Calibri"/>
                </a:rPr>
                <a:t>m</a:t>
              </a:r>
              <a:endParaRPr lang="en-US" sz="8000" b="1" dirty="0">
                <a:cs typeface="Calibri"/>
              </a:endParaRPr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7195181" y="2178408"/>
              <a:ext cx="1423445" cy="248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2400" dirty="0">
                  <a:cs typeface="Calibri"/>
                </a:rPr>
                <a:t>Youtube</a:t>
              </a:r>
              <a:endParaRPr lang="en-US" sz="2000" dirty="0">
                <a:cs typeface="Calibri"/>
              </a:endParaRPr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7195181" y="2443715"/>
              <a:ext cx="1423445" cy="248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2400" b="1" dirty="0">
                  <a:cs typeface="Calibri"/>
                </a:rPr>
                <a:t>Subscribers</a:t>
              </a:r>
              <a:endParaRPr lang="en-US" sz="2000" b="1" dirty="0">
                <a:cs typeface="Calibri"/>
              </a:endParaRPr>
            </a:p>
          </p:txBody>
        </p:sp>
      </p:grpSp>
      <p:grpSp>
        <p:nvGrpSpPr>
          <p:cNvPr id="241" name="Group 240"/>
          <p:cNvGrpSpPr/>
          <p:nvPr/>
        </p:nvGrpSpPr>
        <p:grpSpPr>
          <a:xfrm>
            <a:off x="11863894" y="8653441"/>
            <a:ext cx="5712910" cy="1458988"/>
            <a:chOff x="5762171" y="2058167"/>
            <a:chExt cx="2856455" cy="729495"/>
          </a:xfrm>
        </p:grpSpPr>
        <p:sp>
          <p:nvSpPr>
            <p:cNvPr id="242" name="Rectangle 241"/>
            <p:cNvSpPr/>
            <p:nvPr/>
          </p:nvSpPr>
          <p:spPr>
            <a:xfrm>
              <a:off x="5762171" y="2058167"/>
              <a:ext cx="1592622" cy="729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828800">
                <a:lnSpc>
                  <a:spcPct val="120000"/>
                </a:lnSpc>
              </a:pPr>
              <a:r>
                <a:rPr lang="en-US" sz="8000" b="1" dirty="0">
                  <a:cs typeface="Calibri"/>
                </a:rPr>
                <a:t>9.</a:t>
              </a:r>
              <a:r>
                <a:rPr lang="id-ID" sz="8000" b="1" dirty="0">
                  <a:cs typeface="Calibri"/>
                </a:rPr>
                <a:t>8k</a:t>
              </a:r>
              <a:endParaRPr lang="en-US" sz="8000" b="1" dirty="0">
                <a:cs typeface="Calibri"/>
              </a:endParaRPr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7195181" y="2178408"/>
              <a:ext cx="1423445" cy="3219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3200" dirty="0">
                  <a:cs typeface="Calibri"/>
                </a:rPr>
                <a:t>Pinterest</a:t>
              </a:r>
              <a:endParaRPr lang="en-US" sz="2800" dirty="0">
                <a:cs typeface="Calibri"/>
              </a:endParaRPr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7195181" y="2443715"/>
              <a:ext cx="1154931" cy="319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3200" b="1" dirty="0">
                  <a:cs typeface="Calibri"/>
                </a:rPr>
                <a:t>Followers</a:t>
              </a:r>
              <a:endParaRPr lang="en-US" sz="2800" b="1" dirty="0">
                <a:cs typeface="Calibri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17754605" y="8653441"/>
            <a:ext cx="7423293" cy="2918684"/>
            <a:chOff x="5762171" y="2058167"/>
            <a:chExt cx="2856455" cy="1459344"/>
          </a:xfrm>
        </p:grpSpPr>
        <p:sp>
          <p:nvSpPr>
            <p:cNvPr id="246" name="Rectangle 245"/>
            <p:cNvSpPr/>
            <p:nvPr/>
          </p:nvSpPr>
          <p:spPr>
            <a:xfrm>
              <a:off x="5762171" y="2058167"/>
              <a:ext cx="1592622" cy="14593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828800">
                <a:lnSpc>
                  <a:spcPct val="120000"/>
                </a:lnSpc>
              </a:pPr>
              <a:r>
                <a:rPr lang="en-US" sz="8000" b="1" dirty="0">
                  <a:cs typeface="Calibri"/>
                </a:rPr>
                <a:t>10.10</a:t>
              </a:r>
              <a:r>
                <a:rPr lang="id-ID" sz="8000" b="1" dirty="0">
                  <a:cs typeface="Calibri"/>
                </a:rPr>
                <a:t>k</a:t>
              </a:r>
              <a:endParaRPr lang="en-US" sz="8000" b="1" dirty="0">
                <a:cs typeface="Calibri"/>
              </a:endParaRPr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7195181" y="2178408"/>
              <a:ext cx="1423445" cy="3219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3200" dirty="0">
                  <a:cs typeface="Calibri"/>
                </a:rPr>
                <a:t>Linkedln</a:t>
              </a:r>
              <a:endParaRPr lang="en-US" sz="2800" dirty="0">
                <a:cs typeface="Calibri"/>
              </a:endParaRPr>
            </a:p>
          </p:txBody>
        </p:sp>
        <p:sp>
          <p:nvSpPr>
            <p:cNvPr id="248" name="Rectangle 247"/>
            <p:cNvSpPr/>
            <p:nvPr/>
          </p:nvSpPr>
          <p:spPr>
            <a:xfrm>
              <a:off x="7195181" y="2443715"/>
              <a:ext cx="1286604" cy="319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828800">
                <a:lnSpc>
                  <a:spcPct val="120000"/>
                </a:lnSpc>
              </a:pPr>
              <a:r>
                <a:rPr lang="id-ID" sz="3200" b="1" dirty="0">
                  <a:cs typeface="Calibri"/>
                </a:rPr>
                <a:t>Network</a:t>
              </a:r>
              <a:endParaRPr lang="en-US" sz="2800" b="1" dirty="0">
                <a:cs typeface="Calibri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1CDA3CB9-6543-4EDC-B8C5-E86EA0EDACE1}"/>
              </a:ext>
            </a:extLst>
          </p:cNvPr>
          <p:cNvSpPr/>
          <p:nvPr/>
        </p:nvSpPr>
        <p:spPr>
          <a:xfrm flipV="1">
            <a:off x="5307363" y="6462463"/>
            <a:ext cx="48358" cy="48358"/>
          </a:xfrm>
          <a:prstGeom prst="ellipse">
            <a:avLst/>
          </a:prstGeom>
          <a:solidFill>
            <a:srgbClr val="441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45074140"/>
      </p:ext>
    </p:extLst>
  </p:cSld>
  <p:clrMapOvr>
    <a:masterClrMapping/>
  </p:clrMapOvr>
  <p:transition spd="slow">
    <p:push dir="u"/>
  </p:transition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/>
          <p:cNvGrpSpPr/>
          <p:nvPr/>
        </p:nvGrpSpPr>
        <p:grpSpPr>
          <a:xfrm>
            <a:off x="12137460" y="7046883"/>
            <a:ext cx="1829152" cy="4207058"/>
            <a:chOff x="5640846" y="3402078"/>
            <a:chExt cx="974270" cy="2240824"/>
          </a:xfrm>
        </p:grpSpPr>
        <p:sp>
          <p:nvSpPr>
            <p:cNvPr id="63" name="Parallelogram 62"/>
            <p:cNvSpPr/>
            <p:nvPr/>
          </p:nvSpPr>
          <p:spPr>
            <a:xfrm rot="5400000" flipH="1" flipV="1">
              <a:off x="4764002" y="4278922"/>
              <a:ext cx="2240824" cy="487135"/>
            </a:xfrm>
            <a:prstGeom prst="parallelogram">
              <a:avLst>
                <a:gd name="adj" fmla="val 5932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ctr" defTabSz="1828800"/>
              <a:endParaRPr lang="en-US" sz="2400"/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6127981" y="3402078"/>
              <a:ext cx="487135" cy="2240824"/>
              <a:chOff x="6127981" y="3402078"/>
              <a:chExt cx="487135" cy="2240824"/>
            </a:xfrm>
          </p:grpSpPr>
          <p:sp>
            <p:nvSpPr>
              <p:cNvPr id="65" name="Parallelogram 64"/>
              <p:cNvSpPr/>
              <p:nvPr/>
            </p:nvSpPr>
            <p:spPr>
              <a:xfrm rot="16200000" flipV="1">
                <a:off x="5251137" y="4278922"/>
                <a:ext cx="2240824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  <p:sp>
            <p:nvSpPr>
              <p:cNvPr id="67" name="Parallelogram 66"/>
              <p:cNvSpPr/>
              <p:nvPr/>
            </p:nvSpPr>
            <p:spPr>
              <a:xfrm rot="16200000" flipV="1">
                <a:off x="5251137" y="4278922"/>
                <a:ext cx="2240824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2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</p:grpSp>
      </p:grpSp>
      <p:grpSp>
        <p:nvGrpSpPr>
          <p:cNvPr id="70" name="Group 69"/>
          <p:cNvGrpSpPr/>
          <p:nvPr/>
        </p:nvGrpSpPr>
        <p:grpSpPr>
          <a:xfrm>
            <a:off x="9973464" y="9058948"/>
            <a:ext cx="1829152" cy="2194992"/>
            <a:chOff x="4476853" y="4473774"/>
            <a:chExt cx="974270" cy="1169128"/>
          </a:xfrm>
        </p:grpSpPr>
        <p:sp>
          <p:nvSpPr>
            <p:cNvPr id="71" name="Parallelogram 70"/>
            <p:cNvSpPr/>
            <p:nvPr/>
          </p:nvSpPr>
          <p:spPr>
            <a:xfrm rot="5400000" flipH="1" flipV="1">
              <a:off x="4135857" y="4814770"/>
              <a:ext cx="1169128" cy="487135"/>
            </a:xfrm>
            <a:prstGeom prst="parallelogram">
              <a:avLst>
                <a:gd name="adj" fmla="val 5932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ctr" defTabSz="1828800"/>
              <a:endParaRPr lang="en-US" sz="240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4963988" y="4473774"/>
              <a:ext cx="487135" cy="1169128"/>
              <a:chOff x="4963988" y="4473774"/>
              <a:chExt cx="487135" cy="1169128"/>
            </a:xfrm>
          </p:grpSpPr>
          <p:sp>
            <p:nvSpPr>
              <p:cNvPr id="73" name="Parallelogram 72"/>
              <p:cNvSpPr/>
              <p:nvPr/>
            </p:nvSpPr>
            <p:spPr>
              <a:xfrm rot="16200000" flipV="1">
                <a:off x="4622992" y="4814770"/>
                <a:ext cx="1169128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  <p:sp>
            <p:nvSpPr>
              <p:cNvPr id="74" name="Parallelogram 73"/>
              <p:cNvSpPr/>
              <p:nvPr/>
            </p:nvSpPr>
            <p:spPr>
              <a:xfrm rot="16200000" flipV="1">
                <a:off x="4622992" y="4814770"/>
                <a:ext cx="1169128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1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</p:grpSp>
      </p:grpSp>
      <p:grpSp>
        <p:nvGrpSpPr>
          <p:cNvPr id="77" name="Group 76"/>
          <p:cNvGrpSpPr/>
          <p:nvPr/>
        </p:nvGrpSpPr>
        <p:grpSpPr>
          <a:xfrm>
            <a:off x="7809468" y="9617325"/>
            <a:ext cx="1829152" cy="1636614"/>
            <a:chOff x="3312853" y="4771184"/>
            <a:chExt cx="974270" cy="871717"/>
          </a:xfrm>
        </p:grpSpPr>
        <p:sp>
          <p:nvSpPr>
            <p:cNvPr id="78" name="Parallelogram 77"/>
            <p:cNvSpPr/>
            <p:nvPr/>
          </p:nvSpPr>
          <p:spPr>
            <a:xfrm rot="5400000" flipH="1" flipV="1">
              <a:off x="3120562" y="4963475"/>
              <a:ext cx="871717" cy="487135"/>
            </a:xfrm>
            <a:prstGeom prst="parallelogram">
              <a:avLst>
                <a:gd name="adj" fmla="val 59328"/>
              </a:avLst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ctr" defTabSz="1828800"/>
              <a:endParaRPr lang="en-US" sz="2400"/>
            </a:p>
          </p:txBody>
        </p:sp>
        <p:grpSp>
          <p:nvGrpSpPr>
            <p:cNvPr id="79" name="Group 78"/>
            <p:cNvGrpSpPr/>
            <p:nvPr/>
          </p:nvGrpSpPr>
          <p:grpSpPr>
            <a:xfrm>
              <a:off x="3799988" y="4771184"/>
              <a:ext cx="487135" cy="871717"/>
              <a:chOff x="3799988" y="4771184"/>
              <a:chExt cx="487135" cy="871717"/>
            </a:xfrm>
          </p:grpSpPr>
          <p:sp>
            <p:nvSpPr>
              <p:cNvPr id="81" name="Parallelogram 80"/>
              <p:cNvSpPr/>
              <p:nvPr/>
            </p:nvSpPr>
            <p:spPr>
              <a:xfrm rot="16200000" flipV="1">
                <a:off x="3607697" y="4963475"/>
                <a:ext cx="871717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tx2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  <p:sp>
            <p:nvSpPr>
              <p:cNvPr id="82" name="Parallelogram 81"/>
              <p:cNvSpPr/>
              <p:nvPr/>
            </p:nvSpPr>
            <p:spPr>
              <a:xfrm rot="16200000" flipV="1">
                <a:off x="3607697" y="4963475"/>
                <a:ext cx="871717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tx2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</p:grpSp>
      </p:grpSp>
      <p:grpSp>
        <p:nvGrpSpPr>
          <p:cNvPr id="85" name="Group 84"/>
          <p:cNvGrpSpPr/>
          <p:nvPr/>
        </p:nvGrpSpPr>
        <p:grpSpPr>
          <a:xfrm>
            <a:off x="14301456" y="8134742"/>
            <a:ext cx="1829152" cy="3119196"/>
            <a:chOff x="6804844" y="3981510"/>
            <a:chExt cx="974270" cy="1661391"/>
          </a:xfrm>
        </p:grpSpPr>
        <p:sp>
          <p:nvSpPr>
            <p:cNvPr id="86" name="Parallelogram 85"/>
            <p:cNvSpPr/>
            <p:nvPr/>
          </p:nvSpPr>
          <p:spPr>
            <a:xfrm rot="5400000" flipH="1" flipV="1">
              <a:off x="6217716" y="4568638"/>
              <a:ext cx="1661391" cy="487135"/>
            </a:xfrm>
            <a:prstGeom prst="parallelogram">
              <a:avLst>
                <a:gd name="adj" fmla="val 5932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ctr" defTabSz="1828800"/>
              <a:endParaRPr lang="en-US" sz="2400"/>
            </a:p>
          </p:txBody>
        </p:sp>
        <p:grpSp>
          <p:nvGrpSpPr>
            <p:cNvPr id="87" name="Group 86"/>
            <p:cNvGrpSpPr/>
            <p:nvPr/>
          </p:nvGrpSpPr>
          <p:grpSpPr>
            <a:xfrm>
              <a:off x="7291978" y="3981510"/>
              <a:ext cx="487136" cy="1661391"/>
              <a:chOff x="7291978" y="3981510"/>
              <a:chExt cx="487136" cy="1661391"/>
            </a:xfrm>
          </p:grpSpPr>
          <p:sp>
            <p:nvSpPr>
              <p:cNvPr id="88" name="Parallelogram 87"/>
              <p:cNvSpPr/>
              <p:nvPr/>
            </p:nvSpPr>
            <p:spPr>
              <a:xfrm rot="16200000" flipV="1">
                <a:off x="6704851" y="4568638"/>
                <a:ext cx="1661391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  <p:sp>
            <p:nvSpPr>
              <p:cNvPr id="89" name="Parallelogram 88"/>
              <p:cNvSpPr/>
              <p:nvPr/>
            </p:nvSpPr>
            <p:spPr>
              <a:xfrm rot="16200000" flipV="1">
                <a:off x="6704850" y="4568638"/>
                <a:ext cx="1661391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3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</p:grpSp>
      </p:grpSp>
      <p:grpSp>
        <p:nvGrpSpPr>
          <p:cNvPr id="92" name="Group 91"/>
          <p:cNvGrpSpPr/>
          <p:nvPr/>
        </p:nvGrpSpPr>
        <p:grpSpPr>
          <a:xfrm>
            <a:off x="16470266" y="7427155"/>
            <a:ext cx="1829152" cy="3826786"/>
            <a:chOff x="7966579" y="3604624"/>
            <a:chExt cx="974270" cy="2038278"/>
          </a:xfrm>
        </p:grpSpPr>
        <p:sp>
          <p:nvSpPr>
            <p:cNvPr id="93" name="Parallelogram 92"/>
            <p:cNvSpPr/>
            <p:nvPr/>
          </p:nvSpPr>
          <p:spPr>
            <a:xfrm rot="5400000" flipH="1" flipV="1">
              <a:off x="7191008" y="4380195"/>
              <a:ext cx="2038278" cy="487135"/>
            </a:xfrm>
            <a:prstGeom prst="parallelogram">
              <a:avLst>
                <a:gd name="adj" fmla="val 5932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ctr" defTabSz="1828800"/>
              <a:endParaRPr lang="en-US" sz="2400"/>
            </a:p>
          </p:txBody>
        </p:sp>
        <p:grpSp>
          <p:nvGrpSpPr>
            <p:cNvPr id="95" name="Group 94"/>
            <p:cNvGrpSpPr/>
            <p:nvPr/>
          </p:nvGrpSpPr>
          <p:grpSpPr>
            <a:xfrm>
              <a:off x="8453714" y="3604624"/>
              <a:ext cx="487135" cy="2038278"/>
              <a:chOff x="8453714" y="3604624"/>
              <a:chExt cx="487135" cy="2038278"/>
            </a:xfrm>
          </p:grpSpPr>
          <p:sp>
            <p:nvSpPr>
              <p:cNvPr id="96" name="Parallelogram 95"/>
              <p:cNvSpPr/>
              <p:nvPr/>
            </p:nvSpPr>
            <p:spPr>
              <a:xfrm rot="16200000" flipV="1">
                <a:off x="7678143" y="4380195"/>
                <a:ext cx="2038278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  <p:sp>
            <p:nvSpPr>
              <p:cNvPr id="97" name="Parallelogram 96"/>
              <p:cNvSpPr/>
              <p:nvPr/>
            </p:nvSpPr>
            <p:spPr>
              <a:xfrm rot="16200000" flipV="1">
                <a:off x="7678143" y="4380195"/>
                <a:ext cx="2038278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4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</p:grpSp>
      </p:grpSp>
      <p:grpSp>
        <p:nvGrpSpPr>
          <p:cNvPr id="100" name="Group 99"/>
          <p:cNvGrpSpPr/>
          <p:nvPr/>
        </p:nvGrpSpPr>
        <p:grpSpPr>
          <a:xfrm>
            <a:off x="18641482" y="6883220"/>
            <a:ext cx="1829152" cy="4370720"/>
            <a:chOff x="9132834" y="3314906"/>
            <a:chExt cx="974270" cy="2327996"/>
          </a:xfrm>
        </p:grpSpPr>
        <p:sp>
          <p:nvSpPr>
            <p:cNvPr id="101" name="Parallelogram 100"/>
            <p:cNvSpPr/>
            <p:nvPr/>
          </p:nvSpPr>
          <p:spPr>
            <a:xfrm rot="5400000" flipH="1" flipV="1">
              <a:off x="8212404" y="4235336"/>
              <a:ext cx="2327996" cy="487135"/>
            </a:xfrm>
            <a:prstGeom prst="parallelogram">
              <a:avLst>
                <a:gd name="adj" fmla="val 5932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ctr" defTabSz="1828800"/>
              <a:endParaRPr lang="en-US" sz="2400"/>
            </a:p>
          </p:txBody>
        </p:sp>
        <p:grpSp>
          <p:nvGrpSpPr>
            <p:cNvPr id="102" name="Group 101"/>
            <p:cNvGrpSpPr/>
            <p:nvPr/>
          </p:nvGrpSpPr>
          <p:grpSpPr>
            <a:xfrm>
              <a:off x="9619969" y="3314906"/>
              <a:ext cx="487135" cy="2327996"/>
              <a:chOff x="9619969" y="3314906"/>
              <a:chExt cx="487135" cy="2327996"/>
            </a:xfrm>
          </p:grpSpPr>
          <p:sp>
            <p:nvSpPr>
              <p:cNvPr id="103" name="Parallelogram 102"/>
              <p:cNvSpPr/>
              <p:nvPr/>
            </p:nvSpPr>
            <p:spPr>
              <a:xfrm rot="16200000" flipV="1">
                <a:off x="8699539" y="4235336"/>
                <a:ext cx="2327996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  <p:sp>
            <p:nvSpPr>
              <p:cNvPr id="104" name="Parallelogram 103"/>
              <p:cNvSpPr/>
              <p:nvPr/>
            </p:nvSpPr>
            <p:spPr>
              <a:xfrm rot="16200000" flipV="1">
                <a:off x="8699539" y="4235336"/>
                <a:ext cx="2327996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5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</p:grpSp>
      </p:grpSp>
      <p:grpSp>
        <p:nvGrpSpPr>
          <p:cNvPr id="107" name="Group 106"/>
          <p:cNvGrpSpPr/>
          <p:nvPr/>
        </p:nvGrpSpPr>
        <p:grpSpPr>
          <a:xfrm>
            <a:off x="20807890" y="5400639"/>
            <a:ext cx="1829152" cy="5853298"/>
            <a:chOff x="10323753" y="2525232"/>
            <a:chExt cx="974270" cy="3117669"/>
          </a:xfrm>
        </p:grpSpPr>
        <p:sp>
          <p:nvSpPr>
            <p:cNvPr id="108" name="Parallelogram 107"/>
            <p:cNvSpPr/>
            <p:nvPr/>
          </p:nvSpPr>
          <p:spPr>
            <a:xfrm rot="5400000" flipH="1" flipV="1">
              <a:off x="9008486" y="3840499"/>
              <a:ext cx="3117669" cy="487135"/>
            </a:xfrm>
            <a:prstGeom prst="parallelogram">
              <a:avLst>
                <a:gd name="adj" fmla="val 593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ctr" defTabSz="1828800"/>
              <a:endParaRPr lang="en-US" sz="2400"/>
            </a:p>
          </p:txBody>
        </p:sp>
        <p:grpSp>
          <p:nvGrpSpPr>
            <p:cNvPr id="109" name="Group 108"/>
            <p:cNvGrpSpPr/>
            <p:nvPr/>
          </p:nvGrpSpPr>
          <p:grpSpPr>
            <a:xfrm>
              <a:off x="10810888" y="2525232"/>
              <a:ext cx="487135" cy="3117669"/>
              <a:chOff x="10810888" y="2525232"/>
              <a:chExt cx="487135" cy="3117669"/>
            </a:xfrm>
          </p:grpSpPr>
          <p:sp>
            <p:nvSpPr>
              <p:cNvPr id="110" name="Parallelogram 109"/>
              <p:cNvSpPr/>
              <p:nvPr/>
            </p:nvSpPr>
            <p:spPr>
              <a:xfrm rot="16200000" flipV="1">
                <a:off x="9495621" y="3840499"/>
                <a:ext cx="3117669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  <p:sp>
            <p:nvSpPr>
              <p:cNvPr id="111" name="Parallelogram 110"/>
              <p:cNvSpPr/>
              <p:nvPr/>
            </p:nvSpPr>
            <p:spPr>
              <a:xfrm rot="16200000" flipV="1">
                <a:off x="9495621" y="3840499"/>
                <a:ext cx="3117669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6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828800"/>
                <a:endParaRPr lang="en-US" sz="2400"/>
              </a:p>
            </p:txBody>
          </p:sp>
        </p:grpSp>
      </p:grpSp>
      <p:sp>
        <p:nvSpPr>
          <p:cNvPr id="60" name="TextBox 59"/>
          <p:cNvSpPr txBox="1"/>
          <p:nvPr/>
        </p:nvSpPr>
        <p:spPr>
          <a:xfrm>
            <a:off x="12631888" y="11381637"/>
            <a:ext cx="840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2015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2320908" y="5714133"/>
            <a:ext cx="1462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120000$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0452666" y="11381637"/>
            <a:ext cx="870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2014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0161768" y="7741491"/>
            <a:ext cx="1374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80000$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8303896" y="11381637"/>
            <a:ext cx="840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2013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8048223" y="8279763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50000$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14788672" y="11381637"/>
            <a:ext cx="854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2016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4532995" y="6801999"/>
            <a:ext cx="1366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90000$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6960686" y="11381637"/>
            <a:ext cx="848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2017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16608828" y="6099217"/>
            <a:ext cx="15520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100,000$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19124691" y="11381637"/>
            <a:ext cx="8627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2018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18794472" y="5550473"/>
            <a:ext cx="152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120,000$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21295106" y="11381637"/>
            <a:ext cx="854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2019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20961682" y="4067893"/>
            <a:ext cx="1521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cs typeface="Montserrat" panose="02000000000000000000" pitchFamily="2" charset="0"/>
              </a:rPr>
              <a:t>150,000$</a:t>
            </a:r>
          </a:p>
        </p:txBody>
      </p:sp>
      <p:sp>
        <p:nvSpPr>
          <p:cNvPr id="165" name="Freeform 54"/>
          <p:cNvSpPr>
            <a:spLocks/>
          </p:cNvSpPr>
          <p:nvPr/>
        </p:nvSpPr>
        <p:spPr bwMode="auto">
          <a:xfrm>
            <a:off x="12137460" y="6490646"/>
            <a:ext cx="1829152" cy="1122724"/>
          </a:xfrm>
          <a:custGeom>
            <a:avLst/>
            <a:gdLst>
              <a:gd name="T0" fmla="*/ 0 w 380"/>
              <a:gd name="T1" fmla="*/ 114 h 227"/>
              <a:gd name="T2" fmla="*/ 190 w 380"/>
              <a:gd name="T3" fmla="*/ 0 h 227"/>
              <a:gd name="T4" fmla="*/ 380 w 380"/>
              <a:gd name="T5" fmla="*/ 114 h 227"/>
              <a:gd name="T6" fmla="*/ 190 w 380"/>
              <a:gd name="T7" fmla="*/ 227 h 227"/>
              <a:gd name="T8" fmla="*/ 0 w 380"/>
              <a:gd name="T9" fmla="*/ 114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0" h="227">
                <a:moveTo>
                  <a:pt x="0" y="114"/>
                </a:moveTo>
                <a:lnTo>
                  <a:pt x="190" y="0"/>
                </a:lnTo>
                <a:lnTo>
                  <a:pt x="380" y="114"/>
                </a:lnTo>
                <a:lnTo>
                  <a:pt x="190" y="227"/>
                </a:lnTo>
                <a:lnTo>
                  <a:pt x="0" y="11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endParaRPr lang="en-US" sz="2400"/>
          </a:p>
        </p:txBody>
      </p:sp>
      <p:sp>
        <p:nvSpPr>
          <p:cNvPr id="166" name="Freeform 58"/>
          <p:cNvSpPr>
            <a:spLocks/>
          </p:cNvSpPr>
          <p:nvPr/>
        </p:nvSpPr>
        <p:spPr bwMode="auto">
          <a:xfrm>
            <a:off x="9973464" y="8497837"/>
            <a:ext cx="1829152" cy="1127666"/>
          </a:xfrm>
          <a:custGeom>
            <a:avLst/>
            <a:gdLst>
              <a:gd name="T0" fmla="*/ 0 w 380"/>
              <a:gd name="T1" fmla="*/ 115 h 228"/>
              <a:gd name="T2" fmla="*/ 190 w 380"/>
              <a:gd name="T3" fmla="*/ 0 h 228"/>
              <a:gd name="T4" fmla="*/ 380 w 380"/>
              <a:gd name="T5" fmla="*/ 115 h 228"/>
              <a:gd name="T6" fmla="*/ 190 w 380"/>
              <a:gd name="T7" fmla="*/ 228 h 228"/>
              <a:gd name="T8" fmla="*/ 0 w 380"/>
              <a:gd name="T9" fmla="*/ 115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0" h="228">
                <a:moveTo>
                  <a:pt x="0" y="115"/>
                </a:moveTo>
                <a:lnTo>
                  <a:pt x="190" y="0"/>
                </a:lnTo>
                <a:lnTo>
                  <a:pt x="380" y="115"/>
                </a:lnTo>
                <a:lnTo>
                  <a:pt x="190" y="228"/>
                </a:lnTo>
                <a:lnTo>
                  <a:pt x="0" y="11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endParaRPr lang="en-US" sz="2400"/>
          </a:p>
        </p:txBody>
      </p:sp>
      <p:sp>
        <p:nvSpPr>
          <p:cNvPr id="167" name="Freeform 62"/>
          <p:cNvSpPr>
            <a:spLocks/>
          </p:cNvSpPr>
          <p:nvPr/>
        </p:nvSpPr>
        <p:spPr bwMode="auto">
          <a:xfrm>
            <a:off x="7809468" y="9056211"/>
            <a:ext cx="1829152" cy="1127666"/>
          </a:xfrm>
          <a:custGeom>
            <a:avLst/>
            <a:gdLst>
              <a:gd name="T0" fmla="*/ 0 w 380"/>
              <a:gd name="T1" fmla="*/ 115 h 228"/>
              <a:gd name="T2" fmla="*/ 190 w 380"/>
              <a:gd name="T3" fmla="*/ 0 h 228"/>
              <a:gd name="T4" fmla="*/ 380 w 380"/>
              <a:gd name="T5" fmla="*/ 115 h 228"/>
              <a:gd name="T6" fmla="*/ 190 w 380"/>
              <a:gd name="T7" fmla="*/ 228 h 228"/>
              <a:gd name="T8" fmla="*/ 0 w 380"/>
              <a:gd name="T9" fmla="*/ 115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0" h="228">
                <a:moveTo>
                  <a:pt x="0" y="115"/>
                </a:moveTo>
                <a:lnTo>
                  <a:pt x="190" y="0"/>
                </a:lnTo>
                <a:lnTo>
                  <a:pt x="380" y="115"/>
                </a:lnTo>
                <a:lnTo>
                  <a:pt x="190" y="228"/>
                </a:lnTo>
                <a:lnTo>
                  <a:pt x="0" y="115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endParaRPr lang="en-US" sz="2400"/>
          </a:p>
        </p:txBody>
      </p:sp>
      <p:sp>
        <p:nvSpPr>
          <p:cNvPr id="168" name="Freeform 66"/>
          <p:cNvSpPr>
            <a:spLocks/>
          </p:cNvSpPr>
          <p:nvPr/>
        </p:nvSpPr>
        <p:spPr bwMode="auto">
          <a:xfrm>
            <a:off x="14301456" y="7578512"/>
            <a:ext cx="1829152" cy="1122724"/>
          </a:xfrm>
          <a:custGeom>
            <a:avLst/>
            <a:gdLst>
              <a:gd name="T0" fmla="*/ 0 w 380"/>
              <a:gd name="T1" fmla="*/ 114 h 227"/>
              <a:gd name="T2" fmla="*/ 190 w 380"/>
              <a:gd name="T3" fmla="*/ 0 h 227"/>
              <a:gd name="T4" fmla="*/ 380 w 380"/>
              <a:gd name="T5" fmla="*/ 114 h 227"/>
              <a:gd name="T6" fmla="*/ 190 w 380"/>
              <a:gd name="T7" fmla="*/ 227 h 227"/>
              <a:gd name="T8" fmla="*/ 0 w 380"/>
              <a:gd name="T9" fmla="*/ 114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0" h="227">
                <a:moveTo>
                  <a:pt x="0" y="114"/>
                </a:moveTo>
                <a:lnTo>
                  <a:pt x="190" y="0"/>
                </a:lnTo>
                <a:lnTo>
                  <a:pt x="380" y="114"/>
                </a:lnTo>
                <a:lnTo>
                  <a:pt x="190" y="227"/>
                </a:lnTo>
                <a:lnTo>
                  <a:pt x="0" y="114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endParaRPr lang="en-US" sz="2400"/>
          </a:p>
        </p:txBody>
      </p:sp>
      <p:sp>
        <p:nvSpPr>
          <p:cNvPr id="169" name="Freeform 70"/>
          <p:cNvSpPr>
            <a:spLocks/>
          </p:cNvSpPr>
          <p:nvPr/>
        </p:nvSpPr>
        <p:spPr bwMode="auto">
          <a:xfrm>
            <a:off x="16465452" y="6875665"/>
            <a:ext cx="1838780" cy="1127666"/>
          </a:xfrm>
          <a:custGeom>
            <a:avLst/>
            <a:gdLst>
              <a:gd name="T0" fmla="*/ 0 w 382"/>
              <a:gd name="T1" fmla="*/ 113 h 228"/>
              <a:gd name="T2" fmla="*/ 192 w 382"/>
              <a:gd name="T3" fmla="*/ 0 h 228"/>
              <a:gd name="T4" fmla="*/ 382 w 382"/>
              <a:gd name="T5" fmla="*/ 113 h 228"/>
              <a:gd name="T6" fmla="*/ 192 w 382"/>
              <a:gd name="T7" fmla="*/ 228 h 228"/>
              <a:gd name="T8" fmla="*/ 0 w 382"/>
              <a:gd name="T9" fmla="*/ 113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2" h="228">
                <a:moveTo>
                  <a:pt x="0" y="113"/>
                </a:moveTo>
                <a:lnTo>
                  <a:pt x="192" y="0"/>
                </a:lnTo>
                <a:lnTo>
                  <a:pt x="382" y="113"/>
                </a:lnTo>
                <a:lnTo>
                  <a:pt x="192" y="228"/>
                </a:lnTo>
                <a:lnTo>
                  <a:pt x="0" y="113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endParaRPr lang="en-US" sz="2400"/>
          </a:p>
        </p:txBody>
      </p:sp>
      <p:sp>
        <p:nvSpPr>
          <p:cNvPr id="170" name="Freeform 74"/>
          <p:cNvSpPr>
            <a:spLocks/>
          </p:cNvSpPr>
          <p:nvPr/>
        </p:nvSpPr>
        <p:spPr bwMode="auto">
          <a:xfrm>
            <a:off x="18639076" y="6326986"/>
            <a:ext cx="1833968" cy="1122724"/>
          </a:xfrm>
          <a:custGeom>
            <a:avLst/>
            <a:gdLst>
              <a:gd name="T0" fmla="*/ 0 w 381"/>
              <a:gd name="T1" fmla="*/ 114 h 227"/>
              <a:gd name="T2" fmla="*/ 190 w 381"/>
              <a:gd name="T3" fmla="*/ 0 h 227"/>
              <a:gd name="T4" fmla="*/ 381 w 381"/>
              <a:gd name="T5" fmla="*/ 114 h 227"/>
              <a:gd name="T6" fmla="*/ 190 w 381"/>
              <a:gd name="T7" fmla="*/ 227 h 227"/>
              <a:gd name="T8" fmla="*/ 0 w 381"/>
              <a:gd name="T9" fmla="*/ 114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1" h="227">
                <a:moveTo>
                  <a:pt x="0" y="114"/>
                </a:moveTo>
                <a:lnTo>
                  <a:pt x="190" y="0"/>
                </a:lnTo>
                <a:lnTo>
                  <a:pt x="381" y="114"/>
                </a:lnTo>
                <a:lnTo>
                  <a:pt x="190" y="227"/>
                </a:lnTo>
                <a:lnTo>
                  <a:pt x="0" y="1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endParaRPr lang="en-US" sz="2400"/>
          </a:p>
        </p:txBody>
      </p:sp>
      <p:sp>
        <p:nvSpPr>
          <p:cNvPr id="171" name="Freeform 78"/>
          <p:cNvSpPr>
            <a:spLocks/>
          </p:cNvSpPr>
          <p:nvPr/>
        </p:nvSpPr>
        <p:spPr bwMode="auto">
          <a:xfrm>
            <a:off x="20807890" y="4844406"/>
            <a:ext cx="1829152" cy="1122724"/>
          </a:xfrm>
          <a:custGeom>
            <a:avLst/>
            <a:gdLst>
              <a:gd name="T0" fmla="*/ 0 w 380"/>
              <a:gd name="T1" fmla="*/ 114 h 227"/>
              <a:gd name="T2" fmla="*/ 190 w 380"/>
              <a:gd name="T3" fmla="*/ 0 h 227"/>
              <a:gd name="T4" fmla="*/ 380 w 380"/>
              <a:gd name="T5" fmla="*/ 114 h 227"/>
              <a:gd name="T6" fmla="*/ 190 w 380"/>
              <a:gd name="T7" fmla="*/ 227 h 227"/>
              <a:gd name="T8" fmla="*/ 0 w 380"/>
              <a:gd name="T9" fmla="*/ 114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0" h="227">
                <a:moveTo>
                  <a:pt x="0" y="114"/>
                </a:moveTo>
                <a:lnTo>
                  <a:pt x="190" y="0"/>
                </a:lnTo>
                <a:lnTo>
                  <a:pt x="380" y="114"/>
                </a:lnTo>
                <a:lnTo>
                  <a:pt x="190" y="227"/>
                </a:lnTo>
                <a:lnTo>
                  <a:pt x="0" y="114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A08EEA-8978-48E2-9EBE-017E4BB91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Chart Data </a:t>
            </a:r>
          </a:p>
        </p:txBody>
      </p:sp>
      <p:sp>
        <p:nvSpPr>
          <p:cNvPr id="80" name="Title 20">
            <a:extLst>
              <a:ext uri="{FF2B5EF4-FFF2-40B4-BE49-F238E27FC236}">
                <a16:creationId xmlns:a16="http://schemas.microsoft.com/office/drawing/2014/main" id="{C1807B08-0634-4A3D-8E8D-B3A6D98D937F}"/>
              </a:ext>
            </a:extLst>
          </p:cNvPr>
          <p:cNvSpPr txBox="1">
            <a:spLocks/>
          </p:cNvSpPr>
          <p:nvPr/>
        </p:nvSpPr>
        <p:spPr>
          <a:xfrm>
            <a:off x="494610" y="3775167"/>
            <a:ext cx="6237072" cy="8394311"/>
          </a:xfrm>
          <a:prstGeom prst="rect">
            <a:avLst/>
          </a:prstGeom>
        </p:spPr>
        <p:txBody>
          <a:bodyPr vert="horz" wrap="square" lIns="277071" tIns="138538" rIns="277071" bIns="138538" numCol="1" spcCol="2216571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r">
              <a:lnSpc>
                <a:spcPct val="13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  <a:cs typeface="Lato Light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Lato Light"/>
              </a:rPr>
              <a:t>popularised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Lato Light"/>
              </a:rPr>
              <a:t> in the 1960s with the release of 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Lato Light"/>
              </a:rPr>
              <a:t>Letraset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Lato Light"/>
              </a:rPr>
              <a:t> sheets containing Lorem Ipsum passages, and more recently with desktop publishing software like Aldus PageMaker including versions of Lorem Ipsum.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127801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3080390439"/>
              </p:ext>
            </p:extLst>
          </p:nvPr>
        </p:nvGraphicFramePr>
        <p:xfrm>
          <a:off x="1888902" y="3631844"/>
          <a:ext cx="20606196" cy="83476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8D3F9C8-7AF9-4DAB-961E-692C287D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2671663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20160572" y="4970399"/>
            <a:ext cx="1703636" cy="6888602"/>
            <a:chOff x="10323753" y="2525232"/>
            <a:chExt cx="974270" cy="3117669"/>
          </a:xfrm>
        </p:grpSpPr>
        <p:sp>
          <p:nvSpPr>
            <p:cNvPr id="80" name="Parallelogram 79"/>
            <p:cNvSpPr/>
            <p:nvPr/>
          </p:nvSpPr>
          <p:spPr>
            <a:xfrm rot="5400000" flipH="1" flipV="1">
              <a:off x="9008486" y="3840499"/>
              <a:ext cx="3117669" cy="487135"/>
            </a:xfrm>
            <a:prstGeom prst="parallelogram">
              <a:avLst>
                <a:gd name="adj" fmla="val 593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grpSp>
          <p:nvGrpSpPr>
            <p:cNvPr id="94" name="Group 93"/>
            <p:cNvGrpSpPr/>
            <p:nvPr/>
          </p:nvGrpSpPr>
          <p:grpSpPr>
            <a:xfrm>
              <a:off x="10810888" y="2525232"/>
              <a:ext cx="487135" cy="3117669"/>
              <a:chOff x="10810888" y="2525232"/>
              <a:chExt cx="487135" cy="3117669"/>
            </a:xfrm>
          </p:grpSpPr>
          <p:sp>
            <p:nvSpPr>
              <p:cNvPr id="112" name="Parallelogram 111"/>
              <p:cNvSpPr/>
              <p:nvPr/>
            </p:nvSpPr>
            <p:spPr>
              <a:xfrm rot="16200000" flipV="1">
                <a:off x="9495621" y="3840499"/>
                <a:ext cx="3117669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</a:endParaRPr>
              </a:p>
            </p:txBody>
          </p:sp>
          <p:sp>
            <p:nvSpPr>
              <p:cNvPr id="113" name="Parallelogram 112"/>
              <p:cNvSpPr/>
              <p:nvPr/>
            </p:nvSpPr>
            <p:spPr>
              <a:xfrm rot="16200000" flipV="1">
                <a:off x="9495621" y="3840499"/>
                <a:ext cx="3117669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6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</a:endParaRPr>
              </a:p>
            </p:txBody>
          </p:sp>
        </p:grpSp>
      </p:grpSp>
      <p:sp>
        <p:nvSpPr>
          <p:cNvPr id="114" name="Freeform 78"/>
          <p:cNvSpPr>
            <a:spLocks/>
          </p:cNvSpPr>
          <p:nvPr/>
        </p:nvSpPr>
        <p:spPr bwMode="auto">
          <a:xfrm>
            <a:off x="20160572" y="4407242"/>
            <a:ext cx="1703636" cy="1125740"/>
          </a:xfrm>
          <a:custGeom>
            <a:avLst/>
            <a:gdLst>
              <a:gd name="T0" fmla="*/ 0 w 380"/>
              <a:gd name="T1" fmla="*/ 114 h 227"/>
              <a:gd name="T2" fmla="*/ 190 w 380"/>
              <a:gd name="T3" fmla="*/ 0 h 227"/>
              <a:gd name="T4" fmla="*/ 380 w 380"/>
              <a:gd name="T5" fmla="*/ 114 h 227"/>
              <a:gd name="T6" fmla="*/ 190 w 380"/>
              <a:gd name="T7" fmla="*/ 227 h 227"/>
              <a:gd name="T8" fmla="*/ 0 w 380"/>
              <a:gd name="T9" fmla="*/ 114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0" h="227">
                <a:moveTo>
                  <a:pt x="0" y="114"/>
                </a:moveTo>
                <a:lnTo>
                  <a:pt x="190" y="0"/>
                </a:lnTo>
                <a:lnTo>
                  <a:pt x="380" y="114"/>
                </a:lnTo>
                <a:lnTo>
                  <a:pt x="190" y="227"/>
                </a:lnTo>
                <a:lnTo>
                  <a:pt x="0" y="114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600">
              <a:solidFill>
                <a:srgbClr val="878787"/>
              </a:solidFill>
            </a:endParaRPr>
          </a:p>
        </p:txBody>
      </p:sp>
      <p:grpSp>
        <p:nvGrpSpPr>
          <p:cNvPr id="115" name="Group 114"/>
          <p:cNvGrpSpPr/>
          <p:nvPr/>
        </p:nvGrpSpPr>
        <p:grpSpPr>
          <a:xfrm>
            <a:off x="17674547" y="4407243"/>
            <a:ext cx="1703638" cy="7451758"/>
            <a:chOff x="3506210" y="1971675"/>
            <a:chExt cx="954410" cy="3877742"/>
          </a:xfrm>
        </p:grpSpPr>
        <p:sp>
          <p:nvSpPr>
            <p:cNvPr id="116" name="Parallelogram 115"/>
            <p:cNvSpPr/>
            <p:nvPr/>
          </p:nvSpPr>
          <p:spPr>
            <a:xfrm rot="5400000" flipH="1" flipV="1">
              <a:off x="1952469" y="3818471"/>
              <a:ext cx="3584687" cy="477205"/>
            </a:xfrm>
            <a:prstGeom prst="parallelogram">
              <a:avLst>
                <a:gd name="adj" fmla="val 59328"/>
              </a:avLst>
            </a:prstGeom>
            <a:solidFill>
              <a:srgbClr val="F3F3F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sp>
          <p:nvSpPr>
            <p:cNvPr id="117" name="Parallelogram 116"/>
            <p:cNvSpPr/>
            <p:nvPr/>
          </p:nvSpPr>
          <p:spPr>
            <a:xfrm rot="16200000" flipV="1">
              <a:off x="2429674" y="3818471"/>
              <a:ext cx="3584687" cy="477205"/>
            </a:xfrm>
            <a:prstGeom prst="parallelogram">
              <a:avLst>
                <a:gd name="adj" fmla="val 59328"/>
              </a:avLst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sp>
          <p:nvSpPr>
            <p:cNvPr id="118" name="Freeform 78"/>
            <p:cNvSpPr>
              <a:spLocks/>
            </p:cNvSpPr>
            <p:nvPr/>
          </p:nvSpPr>
          <p:spPr bwMode="auto">
            <a:xfrm>
              <a:off x="3506210" y="1971675"/>
              <a:ext cx="954409" cy="585812"/>
            </a:xfrm>
            <a:custGeom>
              <a:avLst/>
              <a:gdLst>
                <a:gd name="T0" fmla="*/ 0 w 380"/>
                <a:gd name="T1" fmla="*/ 114 h 227"/>
                <a:gd name="T2" fmla="*/ 190 w 380"/>
                <a:gd name="T3" fmla="*/ 0 h 227"/>
                <a:gd name="T4" fmla="*/ 380 w 380"/>
                <a:gd name="T5" fmla="*/ 114 h 227"/>
                <a:gd name="T6" fmla="*/ 190 w 380"/>
                <a:gd name="T7" fmla="*/ 227 h 227"/>
                <a:gd name="T8" fmla="*/ 0 w 380"/>
                <a:gd name="T9" fmla="*/ 11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" h="227">
                  <a:moveTo>
                    <a:pt x="0" y="114"/>
                  </a:moveTo>
                  <a:lnTo>
                    <a:pt x="190" y="0"/>
                  </a:lnTo>
                  <a:lnTo>
                    <a:pt x="380" y="114"/>
                  </a:lnTo>
                  <a:lnTo>
                    <a:pt x="190" y="227"/>
                  </a:lnTo>
                  <a:lnTo>
                    <a:pt x="0" y="114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17674548" y="6548803"/>
            <a:ext cx="1703636" cy="5310198"/>
            <a:chOff x="10323753" y="2525231"/>
            <a:chExt cx="974270" cy="3117670"/>
          </a:xfrm>
        </p:grpSpPr>
        <p:sp>
          <p:nvSpPr>
            <p:cNvPr id="120" name="Parallelogram 119"/>
            <p:cNvSpPr/>
            <p:nvPr/>
          </p:nvSpPr>
          <p:spPr>
            <a:xfrm rot="5400000" flipH="1" flipV="1">
              <a:off x="9008486" y="3840499"/>
              <a:ext cx="3117669" cy="487135"/>
            </a:xfrm>
            <a:prstGeom prst="parallelogram">
              <a:avLst>
                <a:gd name="adj" fmla="val 5932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grpSp>
          <p:nvGrpSpPr>
            <p:cNvPr id="121" name="Group 120"/>
            <p:cNvGrpSpPr/>
            <p:nvPr/>
          </p:nvGrpSpPr>
          <p:grpSpPr>
            <a:xfrm>
              <a:off x="10810888" y="2525231"/>
              <a:ext cx="487135" cy="3117670"/>
              <a:chOff x="10810888" y="2525231"/>
              <a:chExt cx="487135" cy="3117670"/>
            </a:xfrm>
          </p:grpSpPr>
          <p:sp>
            <p:nvSpPr>
              <p:cNvPr id="122" name="Parallelogram 121"/>
              <p:cNvSpPr/>
              <p:nvPr/>
            </p:nvSpPr>
            <p:spPr>
              <a:xfrm rot="16200000" flipV="1">
                <a:off x="9495621" y="3840499"/>
                <a:ext cx="3117669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</a:endParaRPr>
              </a:p>
            </p:txBody>
          </p:sp>
          <p:sp>
            <p:nvSpPr>
              <p:cNvPr id="123" name="Parallelogram 122"/>
              <p:cNvSpPr/>
              <p:nvPr/>
            </p:nvSpPr>
            <p:spPr>
              <a:xfrm rot="16200000" flipV="1">
                <a:off x="9495620" y="3840499"/>
                <a:ext cx="3117669" cy="487134"/>
              </a:xfrm>
              <a:prstGeom prst="parallelogram">
                <a:avLst>
                  <a:gd name="adj" fmla="val 59328"/>
                </a:avLst>
              </a:prstGeom>
              <a:solidFill>
                <a:schemeClr val="accent4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</a:endParaRPr>
              </a:p>
            </p:txBody>
          </p:sp>
        </p:grpSp>
      </p:grpSp>
      <p:grpSp>
        <p:nvGrpSpPr>
          <p:cNvPr id="124" name="Group 123"/>
          <p:cNvGrpSpPr/>
          <p:nvPr/>
        </p:nvGrpSpPr>
        <p:grpSpPr>
          <a:xfrm>
            <a:off x="15188521" y="4407243"/>
            <a:ext cx="1703638" cy="7451758"/>
            <a:chOff x="2212533" y="1971675"/>
            <a:chExt cx="954410" cy="3877742"/>
          </a:xfrm>
        </p:grpSpPr>
        <p:sp>
          <p:nvSpPr>
            <p:cNvPr id="125" name="Parallelogram 124"/>
            <p:cNvSpPr/>
            <p:nvPr/>
          </p:nvSpPr>
          <p:spPr>
            <a:xfrm rot="5400000" flipH="1" flipV="1">
              <a:off x="658792" y="3818471"/>
              <a:ext cx="3584687" cy="477205"/>
            </a:xfrm>
            <a:prstGeom prst="parallelogram">
              <a:avLst>
                <a:gd name="adj" fmla="val 59328"/>
              </a:avLst>
            </a:prstGeom>
            <a:solidFill>
              <a:srgbClr val="F3F3F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sp>
          <p:nvSpPr>
            <p:cNvPr id="126" name="Parallelogram 125"/>
            <p:cNvSpPr/>
            <p:nvPr/>
          </p:nvSpPr>
          <p:spPr>
            <a:xfrm rot="16200000" flipV="1">
              <a:off x="1135997" y="3818471"/>
              <a:ext cx="3584687" cy="477205"/>
            </a:xfrm>
            <a:prstGeom prst="parallelogram">
              <a:avLst>
                <a:gd name="adj" fmla="val 59328"/>
              </a:avLst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sp>
          <p:nvSpPr>
            <p:cNvPr id="127" name="Freeform 78"/>
            <p:cNvSpPr>
              <a:spLocks/>
            </p:cNvSpPr>
            <p:nvPr/>
          </p:nvSpPr>
          <p:spPr bwMode="auto">
            <a:xfrm>
              <a:off x="2212533" y="1971675"/>
              <a:ext cx="954409" cy="585812"/>
            </a:xfrm>
            <a:custGeom>
              <a:avLst/>
              <a:gdLst>
                <a:gd name="T0" fmla="*/ 0 w 380"/>
                <a:gd name="T1" fmla="*/ 114 h 227"/>
                <a:gd name="T2" fmla="*/ 190 w 380"/>
                <a:gd name="T3" fmla="*/ 0 h 227"/>
                <a:gd name="T4" fmla="*/ 380 w 380"/>
                <a:gd name="T5" fmla="*/ 114 h 227"/>
                <a:gd name="T6" fmla="*/ 190 w 380"/>
                <a:gd name="T7" fmla="*/ 227 h 227"/>
                <a:gd name="T8" fmla="*/ 0 w 380"/>
                <a:gd name="T9" fmla="*/ 11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" h="227">
                  <a:moveTo>
                    <a:pt x="0" y="114"/>
                  </a:moveTo>
                  <a:lnTo>
                    <a:pt x="190" y="0"/>
                  </a:lnTo>
                  <a:lnTo>
                    <a:pt x="380" y="114"/>
                  </a:lnTo>
                  <a:lnTo>
                    <a:pt x="190" y="227"/>
                  </a:lnTo>
                  <a:lnTo>
                    <a:pt x="0" y="114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15188520" y="8278529"/>
            <a:ext cx="1703640" cy="3580474"/>
            <a:chOff x="10323753" y="2525231"/>
            <a:chExt cx="974272" cy="3117670"/>
          </a:xfrm>
        </p:grpSpPr>
        <p:sp>
          <p:nvSpPr>
            <p:cNvPr id="129" name="Parallelogram 128"/>
            <p:cNvSpPr/>
            <p:nvPr/>
          </p:nvSpPr>
          <p:spPr>
            <a:xfrm rot="5400000" flipH="1" flipV="1">
              <a:off x="9008486" y="3840499"/>
              <a:ext cx="3117669" cy="487135"/>
            </a:xfrm>
            <a:prstGeom prst="parallelogram">
              <a:avLst>
                <a:gd name="adj" fmla="val 5932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grpSp>
          <p:nvGrpSpPr>
            <p:cNvPr id="130" name="Group 129"/>
            <p:cNvGrpSpPr/>
            <p:nvPr/>
          </p:nvGrpSpPr>
          <p:grpSpPr>
            <a:xfrm>
              <a:off x="10810887" y="2525231"/>
              <a:ext cx="487138" cy="3117670"/>
              <a:chOff x="10810887" y="2525231"/>
              <a:chExt cx="487138" cy="3117670"/>
            </a:xfrm>
          </p:grpSpPr>
          <p:sp>
            <p:nvSpPr>
              <p:cNvPr id="131" name="Parallelogram 130"/>
              <p:cNvSpPr/>
              <p:nvPr/>
            </p:nvSpPr>
            <p:spPr>
              <a:xfrm rot="16200000" flipV="1">
                <a:off x="9495621" y="3840499"/>
                <a:ext cx="3117669" cy="487135"/>
              </a:xfrm>
              <a:prstGeom prst="parallelogram">
                <a:avLst>
                  <a:gd name="adj" fmla="val 59328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</a:endParaRPr>
              </a:p>
            </p:txBody>
          </p:sp>
          <p:sp>
            <p:nvSpPr>
              <p:cNvPr id="132" name="Parallelogram 131"/>
              <p:cNvSpPr/>
              <p:nvPr/>
            </p:nvSpPr>
            <p:spPr>
              <a:xfrm rot="16200000" flipV="1">
                <a:off x="9495621" y="3840497"/>
                <a:ext cx="3117669" cy="487138"/>
              </a:xfrm>
              <a:prstGeom prst="parallelogram">
                <a:avLst>
                  <a:gd name="adj" fmla="val 59328"/>
                </a:avLst>
              </a:prstGeom>
              <a:solidFill>
                <a:schemeClr val="accent2">
                  <a:lumMod val="75000"/>
                  <a:alpha val="50000"/>
                </a:schemeClr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</a:endParaRPr>
              </a:p>
            </p:txBody>
          </p:sp>
        </p:grpSp>
      </p:grpSp>
      <p:grpSp>
        <p:nvGrpSpPr>
          <p:cNvPr id="133" name="Group 132"/>
          <p:cNvGrpSpPr/>
          <p:nvPr/>
        </p:nvGrpSpPr>
        <p:grpSpPr>
          <a:xfrm>
            <a:off x="12702491" y="4407243"/>
            <a:ext cx="1703638" cy="7451758"/>
            <a:chOff x="918855" y="1971675"/>
            <a:chExt cx="954410" cy="3877742"/>
          </a:xfrm>
        </p:grpSpPr>
        <p:sp>
          <p:nvSpPr>
            <p:cNvPr id="134" name="Parallelogram 133"/>
            <p:cNvSpPr/>
            <p:nvPr/>
          </p:nvSpPr>
          <p:spPr>
            <a:xfrm rot="5400000" flipH="1" flipV="1">
              <a:off x="-634886" y="3818471"/>
              <a:ext cx="3584687" cy="477205"/>
            </a:xfrm>
            <a:prstGeom prst="parallelogram">
              <a:avLst>
                <a:gd name="adj" fmla="val 59328"/>
              </a:avLst>
            </a:prstGeom>
            <a:solidFill>
              <a:srgbClr val="F3F3F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sp>
          <p:nvSpPr>
            <p:cNvPr id="135" name="Parallelogram 134"/>
            <p:cNvSpPr/>
            <p:nvPr/>
          </p:nvSpPr>
          <p:spPr>
            <a:xfrm rot="16200000" flipV="1">
              <a:off x="-157681" y="3818471"/>
              <a:ext cx="3584687" cy="477205"/>
            </a:xfrm>
            <a:prstGeom prst="parallelogram">
              <a:avLst>
                <a:gd name="adj" fmla="val 59328"/>
              </a:avLst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sp>
          <p:nvSpPr>
            <p:cNvPr id="136" name="Freeform 78"/>
            <p:cNvSpPr>
              <a:spLocks/>
            </p:cNvSpPr>
            <p:nvPr/>
          </p:nvSpPr>
          <p:spPr bwMode="auto">
            <a:xfrm>
              <a:off x="918855" y="1971675"/>
              <a:ext cx="954409" cy="585812"/>
            </a:xfrm>
            <a:custGeom>
              <a:avLst/>
              <a:gdLst>
                <a:gd name="T0" fmla="*/ 0 w 380"/>
                <a:gd name="T1" fmla="*/ 114 h 227"/>
                <a:gd name="T2" fmla="*/ 190 w 380"/>
                <a:gd name="T3" fmla="*/ 0 h 227"/>
                <a:gd name="T4" fmla="*/ 380 w 380"/>
                <a:gd name="T5" fmla="*/ 114 h 227"/>
                <a:gd name="T6" fmla="*/ 190 w 380"/>
                <a:gd name="T7" fmla="*/ 227 h 227"/>
                <a:gd name="T8" fmla="*/ 0 w 380"/>
                <a:gd name="T9" fmla="*/ 11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" h="227">
                  <a:moveTo>
                    <a:pt x="0" y="114"/>
                  </a:moveTo>
                  <a:lnTo>
                    <a:pt x="190" y="0"/>
                  </a:lnTo>
                  <a:lnTo>
                    <a:pt x="380" y="114"/>
                  </a:lnTo>
                  <a:lnTo>
                    <a:pt x="190" y="227"/>
                  </a:lnTo>
                  <a:lnTo>
                    <a:pt x="0" y="114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12702492" y="9623864"/>
            <a:ext cx="1703636" cy="2235136"/>
            <a:chOff x="10323753" y="2525227"/>
            <a:chExt cx="974270" cy="3117674"/>
          </a:xfrm>
          <a:solidFill>
            <a:srgbClr val="ED312B"/>
          </a:solidFill>
        </p:grpSpPr>
        <p:sp>
          <p:nvSpPr>
            <p:cNvPr id="138" name="Parallelogram 137"/>
            <p:cNvSpPr/>
            <p:nvPr/>
          </p:nvSpPr>
          <p:spPr>
            <a:xfrm rot="5400000" flipH="1" flipV="1">
              <a:off x="9008486" y="3840499"/>
              <a:ext cx="3117669" cy="487135"/>
            </a:xfrm>
            <a:prstGeom prst="parallelogram">
              <a:avLst>
                <a:gd name="adj" fmla="val 59328"/>
              </a:avLst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srgbClr val="878787"/>
                </a:solidFill>
              </a:endParaRPr>
            </a:p>
          </p:txBody>
        </p:sp>
        <p:grpSp>
          <p:nvGrpSpPr>
            <p:cNvPr id="139" name="Group 138"/>
            <p:cNvGrpSpPr/>
            <p:nvPr/>
          </p:nvGrpSpPr>
          <p:grpSpPr>
            <a:xfrm>
              <a:off x="10810888" y="2525227"/>
              <a:ext cx="487135" cy="3117674"/>
              <a:chOff x="10810888" y="2525227"/>
              <a:chExt cx="487135" cy="3117674"/>
            </a:xfrm>
            <a:grpFill/>
          </p:grpSpPr>
          <p:sp>
            <p:nvSpPr>
              <p:cNvPr id="140" name="Parallelogram 139"/>
              <p:cNvSpPr/>
              <p:nvPr/>
            </p:nvSpPr>
            <p:spPr>
              <a:xfrm rot="16200000" flipV="1">
                <a:off x="9495621" y="3840499"/>
                <a:ext cx="3117669" cy="487135"/>
              </a:xfrm>
              <a:prstGeom prst="parallelogram">
                <a:avLst>
                  <a:gd name="adj" fmla="val 59328"/>
                </a:avLst>
              </a:pr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</a:endParaRPr>
              </a:p>
            </p:txBody>
          </p:sp>
          <p:sp>
            <p:nvSpPr>
              <p:cNvPr id="141" name="Parallelogram 140"/>
              <p:cNvSpPr/>
              <p:nvPr/>
            </p:nvSpPr>
            <p:spPr>
              <a:xfrm rot="16200000" flipV="1">
                <a:off x="9495620" y="3840495"/>
                <a:ext cx="3117669" cy="487134"/>
              </a:xfrm>
              <a:prstGeom prst="parallelogram">
                <a:avLst>
                  <a:gd name="adj" fmla="val 59328"/>
                </a:avLst>
              </a:prstGeom>
              <a:solidFill>
                <a:srgbClr val="F47F7C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en-US" sz="3600">
                  <a:solidFill>
                    <a:srgbClr val="878787"/>
                  </a:solidFill>
                </a:endParaRPr>
              </a:p>
            </p:txBody>
          </p:sp>
        </p:grpSp>
      </p:grpSp>
      <p:sp>
        <p:nvSpPr>
          <p:cNvPr id="162" name="TextBox 161"/>
          <p:cNvSpPr txBox="1"/>
          <p:nvPr/>
        </p:nvSpPr>
        <p:spPr>
          <a:xfrm>
            <a:off x="18128660" y="4734163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solidFill>
                  <a:srgbClr val="323232"/>
                </a:solidFill>
                <a:cs typeface="Montserrat" panose="02000000000000000000" pitchFamily="2" charset="0"/>
              </a:rPr>
              <a:t>75%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15631413" y="4734163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solidFill>
                  <a:srgbClr val="323232"/>
                </a:solidFill>
                <a:cs typeface="Montserrat" panose="02000000000000000000" pitchFamily="2" charset="0"/>
              </a:rPr>
              <a:t>50%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13146185" y="4734163"/>
            <a:ext cx="816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solidFill>
                  <a:srgbClr val="323232"/>
                </a:solidFill>
                <a:cs typeface="Montserrat" panose="02000000000000000000" pitchFamily="2" charset="0"/>
              </a:rPr>
              <a:t>30%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20533733" y="4734163"/>
            <a:ext cx="9573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solidFill>
                  <a:srgbClr val="FFFFFF"/>
                </a:solidFill>
                <a:cs typeface="Montserrat" panose="02000000000000000000" pitchFamily="2" charset="0"/>
              </a:rPr>
              <a:t>100%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A4D88E8-B4A9-4285-95A5-1BC9EE7DC8C6}"/>
              </a:ext>
            </a:extLst>
          </p:cNvPr>
          <p:cNvSpPr/>
          <p:nvPr/>
        </p:nvSpPr>
        <p:spPr>
          <a:xfrm>
            <a:off x="787231" y="4749967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05F03F1-0DC7-454C-8C80-D9FB6BBCE304}"/>
              </a:ext>
            </a:extLst>
          </p:cNvPr>
          <p:cNvSpPr/>
          <p:nvPr/>
        </p:nvSpPr>
        <p:spPr>
          <a:xfrm>
            <a:off x="787231" y="6704666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46416D2-A4AD-4F6C-896F-734CFED369AC}"/>
              </a:ext>
            </a:extLst>
          </p:cNvPr>
          <p:cNvSpPr/>
          <p:nvPr/>
        </p:nvSpPr>
        <p:spPr>
          <a:xfrm>
            <a:off x="787230" y="8899450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EF5CEBC-2B88-4D07-8ADE-1B6F19F05933}"/>
              </a:ext>
            </a:extLst>
          </p:cNvPr>
          <p:cNvSpPr/>
          <p:nvPr/>
        </p:nvSpPr>
        <p:spPr>
          <a:xfrm>
            <a:off x="787230" y="10995092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5FDF460-498F-4AE0-905C-FA60F631190B}"/>
              </a:ext>
            </a:extLst>
          </p:cNvPr>
          <p:cNvGrpSpPr/>
          <p:nvPr/>
        </p:nvGrpSpPr>
        <p:grpSpPr>
          <a:xfrm>
            <a:off x="8863615" y="4488293"/>
            <a:ext cx="1364923" cy="7580471"/>
            <a:chOff x="-397276" y="4270111"/>
            <a:chExt cx="1364923" cy="7580471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F97927F4-2E19-4464-AAEE-572E2619A31F}"/>
                </a:ext>
              </a:extLst>
            </p:cNvPr>
            <p:cNvGrpSpPr/>
            <p:nvPr/>
          </p:nvGrpSpPr>
          <p:grpSpPr>
            <a:xfrm>
              <a:off x="-397275" y="4270111"/>
              <a:ext cx="1364922" cy="1364922"/>
              <a:chOff x="9228268" y="2825468"/>
              <a:chExt cx="682461" cy="682461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D7A8332-9EA3-446D-A7EF-E84D7E0D4684}"/>
                  </a:ext>
                </a:extLst>
              </p:cNvPr>
              <p:cNvSpPr/>
              <p:nvPr/>
            </p:nvSpPr>
            <p:spPr>
              <a:xfrm>
                <a:off x="9228268" y="2825468"/>
                <a:ext cx="682461" cy="682461"/>
              </a:xfrm>
              <a:prstGeom prst="ellipse">
                <a:avLst/>
              </a:prstGeom>
              <a:solidFill>
                <a:srgbClr val="ED312B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828800">
                  <a:defRPr/>
                </a:pPr>
                <a:endParaRPr lang="en-US" sz="64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D218C542-7308-4783-9D4E-5AEBCD4475E8}"/>
                  </a:ext>
                </a:extLst>
              </p:cNvPr>
              <p:cNvGrpSpPr/>
              <p:nvPr/>
            </p:nvGrpSpPr>
            <p:grpSpPr>
              <a:xfrm>
                <a:off x="9319270" y="2928938"/>
                <a:ext cx="476047" cy="462368"/>
                <a:chOff x="8094094" y="1449506"/>
                <a:chExt cx="525487" cy="510388"/>
              </a:xfrm>
              <a:solidFill>
                <a:sysClr val="window" lastClr="FFFFFF"/>
              </a:solidFill>
            </p:grpSpPr>
            <p:sp>
              <p:nvSpPr>
                <p:cNvPr id="84" name="Freeform 57">
                  <a:extLst>
                    <a:ext uri="{FF2B5EF4-FFF2-40B4-BE49-F238E27FC236}">
                      <a16:creationId xmlns:a16="http://schemas.microsoft.com/office/drawing/2014/main" id="{4EBB0B63-5924-4983-BCC0-E8F3D0A0C08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094094" y="1449506"/>
                  <a:ext cx="468108" cy="468108"/>
                </a:xfrm>
                <a:custGeom>
                  <a:avLst/>
                  <a:gdLst>
                    <a:gd name="T0" fmla="*/ 119 w 141"/>
                    <a:gd name="T1" fmla="*/ 70 h 141"/>
                    <a:gd name="T2" fmla="*/ 72 w 141"/>
                    <a:gd name="T3" fmla="*/ 23 h 141"/>
                    <a:gd name="T4" fmla="*/ 72 w 141"/>
                    <a:gd name="T5" fmla="*/ 0 h 141"/>
                    <a:gd name="T6" fmla="*/ 69 w 141"/>
                    <a:gd name="T7" fmla="*/ 0 h 141"/>
                    <a:gd name="T8" fmla="*/ 69 w 141"/>
                    <a:gd name="T9" fmla="*/ 23 h 141"/>
                    <a:gd name="T10" fmla="*/ 22 w 141"/>
                    <a:gd name="T11" fmla="*/ 70 h 141"/>
                    <a:gd name="T12" fmla="*/ 0 w 141"/>
                    <a:gd name="T13" fmla="*/ 70 h 141"/>
                    <a:gd name="T14" fmla="*/ 0 w 141"/>
                    <a:gd name="T15" fmla="*/ 72 h 141"/>
                    <a:gd name="T16" fmla="*/ 22 w 141"/>
                    <a:gd name="T17" fmla="*/ 72 h 141"/>
                    <a:gd name="T18" fmla="*/ 69 w 141"/>
                    <a:gd name="T19" fmla="*/ 119 h 141"/>
                    <a:gd name="T20" fmla="*/ 69 w 141"/>
                    <a:gd name="T21" fmla="*/ 141 h 141"/>
                    <a:gd name="T22" fmla="*/ 72 w 141"/>
                    <a:gd name="T23" fmla="*/ 141 h 141"/>
                    <a:gd name="T24" fmla="*/ 72 w 141"/>
                    <a:gd name="T25" fmla="*/ 119 h 141"/>
                    <a:gd name="T26" fmla="*/ 119 w 141"/>
                    <a:gd name="T27" fmla="*/ 72 h 141"/>
                    <a:gd name="T28" fmla="*/ 141 w 141"/>
                    <a:gd name="T29" fmla="*/ 72 h 141"/>
                    <a:gd name="T30" fmla="*/ 141 w 141"/>
                    <a:gd name="T31" fmla="*/ 70 h 141"/>
                    <a:gd name="T32" fmla="*/ 119 w 141"/>
                    <a:gd name="T33" fmla="*/ 70 h 141"/>
                    <a:gd name="T34" fmla="*/ 72 w 141"/>
                    <a:gd name="T35" fmla="*/ 117 h 141"/>
                    <a:gd name="T36" fmla="*/ 72 w 141"/>
                    <a:gd name="T37" fmla="*/ 94 h 141"/>
                    <a:gd name="T38" fmla="*/ 94 w 141"/>
                    <a:gd name="T39" fmla="*/ 72 h 141"/>
                    <a:gd name="T40" fmla="*/ 72 w 141"/>
                    <a:gd name="T41" fmla="*/ 72 h 141"/>
                    <a:gd name="T42" fmla="*/ 72 w 141"/>
                    <a:gd name="T43" fmla="*/ 95 h 141"/>
                    <a:gd name="T44" fmla="*/ 69 w 141"/>
                    <a:gd name="T45" fmla="*/ 95 h 141"/>
                    <a:gd name="T46" fmla="*/ 69 w 141"/>
                    <a:gd name="T47" fmla="*/ 72 h 141"/>
                    <a:gd name="T48" fmla="*/ 47 w 141"/>
                    <a:gd name="T49" fmla="*/ 72 h 141"/>
                    <a:gd name="T50" fmla="*/ 69 w 141"/>
                    <a:gd name="T51" fmla="*/ 94 h 141"/>
                    <a:gd name="T52" fmla="*/ 69 w 141"/>
                    <a:gd name="T53" fmla="*/ 117 h 141"/>
                    <a:gd name="T54" fmla="*/ 25 w 141"/>
                    <a:gd name="T55" fmla="*/ 72 h 141"/>
                    <a:gd name="T56" fmla="*/ 47 w 141"/>
                    <a:gd name="T57" fmla="*/ 72 h 141"/>
                    <a:gd name="T58" fmla="*/ 47 w 141"/>
                    <a:gd name="T59" fmla="*/ 70 h 141"/>
                    <a:gd name="T60" fmla="*/ 25 w 141"/>
                    <a:gd name="T61" fmla="*/ 70 h 141"/>
                    <a:gd name="T62" fmla="*/ 69 w 141"/>
                    <a:gd name="T63" fmla="*/ 25 h 141"/>
                    <a:gd name="T64" fmla="*/ 69 w 141"/>
                    <a:gd name="T65" fmla="*/ 47 h 141"/>
                    <a:gd name="T66" fmla="*/ 47 w 141"/>
                    <a:gd name="T67" fmla="*/ 70 h 141"/>
                    <a:gd name="T68" fmla="*/ 69 w 141"/>
                    <a:gd name="T69" fmla="*/ 70 h 141"/>
                    <a:gd name="T70" fmla="*/ 69 w 141"/>
                    <a:gd name="T71" fmla="*/ 47 h 141"/>
                    <a:gd name="T72" fmla="*/ 72 w 141"/>
                    <a:gd name="T73" fmla="*/ 47 h 141"/>
                    <a:gd name="T74" fmla="*/ 72 w 141"/>
                    <a:gd name="T75" fmla="*/ 70 h 141"/>
                    <a:gd name="T76" fmla="*/ 94 w 141"/>
                    <a:gd name="T77" fmla="*/ 70 h 141"/>
                    <a:gd name="T78" fmla="*/ 72 w 141"/>
                    <a:gd name="T79" fmla="*/ 47 h 141"/>
                    <a:gd name="T80" fmla="*/ 72 w 141"/>
                    <a:gd name="T81" fmla="*/ 25 h 141"/>
                    <a:gd name="T82" fmla="*/ 117 w 141"/>
                    <a:gd name="T83" fmla="*/ 70 h 141"/>
                    <a:gd name="T84" fmla="*/ 94 w 141"/>
                    <a:gd name="T85" fmla="*/ 70 h 141"/>
                    <a:gd name="T86" fmla="*/ 94 w 141"/>
                    <a:gd name="T87" fmla="*/ 72 h 141"/>
                    <a:gd name="T88" fmla="*/ 117 w 141"/>
                    <a:gd name="T89" fmla="*/ 72 h 141"/>
                    <a:gd name="T90" fmla="*/ 72 w 141"/>
                    <a:gd name="T91" fmla="*/ 117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41" h="141">
                      <a:moveTo>
                        <a:pt x="119" y="70"/>
                      </a:moveTo>
                      <a:cubicBezTo>
                        <a:pt x="118" y="44"/>
                        <a:pt x="97" y="23"/>
                        <a:pt x="72" y="23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69" y="0"/>
                        <a:pt x="69" y="0"/>
                        <a:pt x="69" y="0"/>
                      </a:cubicBezTo>
                      <a:cubicBezTo>
                        <a:pt x="69" y="23"/>
                        <a:pt x="69" y="23"/>
                        <a:pt x="69" y="23"/>
                      </a:cubicBezTo>
                      <a:cubicBezTo>
                        <a:pt x="44" y="23"/>
                        <a:pt x="23" y="44"/>
                        <a:pt x="22" y="70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22" y="72"/>
                        <a:pt x="22" y="72"/>
                        <a:pt x="22" y="72"/>
                      </a:cubicBezTo>
                      <a:cubicBezTo>
                        <a:pt x="23" y="98"/>
                        <a:pt x="44" y="119"/>
                        <a:pt x="69" y="119"/>
                      </a:cubicBezTo>
                      <a:cubicBezTo>
                        <a:pt x="69" y="141"/>
                        <a:pt x="69" y="141"/>
                        <a:pt x="69" y="141"/>
                      </a:cubicBezTo>
                      <a:cubicBezTo>
                        <a:pt x="72" y="141"/>
                        <a:pt x="72" y="141"/>
                        <a:pt x="72" y="141"/>
                      </a:cubicBezTo>
                      <a:cubicBezTo>
                        <a:pt x="72" y="119"/>
                        <a:pt x="72" y="119"/>
                        <a:pt x="72" y="119"/>
                      </a:cubicBezTo>
                      <a:cubicBezTo>
                        <a:pt x="97" y="119"/>
                        <a:pt x="118" y="98"/>
                        <a:pt x="119" y="72"/>
                      </a:cubicBezTo>
                      <a:cubicBezTo>
                        <a:pt x="141" y="72"/>
                        <a:pt x="141" y="72"/>
                        <a:pt x="141" y="72"/>
                      </a:cubicBezTo>
                      <a:cubicBezTo>
                        <a:pt x="141" y="70"/>
                        <a:pt x="141" y="70"/>
                        <a:pt x="141" y="70"/>
                      </a:cubicBezTo>
                      <a:lnTo>
                        <a:pt x="119" y="70"/>
                      </a:lnTo>
                      <a:close/>
                      <a:moveTo>
                        <a:pt x="72" y="117"/>
                      </a:moveTo>
                      <a:cubicBezTo>
                        <a:pt x="72" y="94"/>
                        <a:pt x="72" y="94"/>
                        <a:pt x="72" y="94"/>
                      </a:cubicBezTo>
                      <a:cubicBezTo>
                        <a:pt x="84" y="94"/>
                        <a:pt x="94" y="84"/>
                        <a:pt x="94" y="72"/>
                      </a:cubicBezTo>
                      <a:cubicBezTo>
                        <a:pt x="72" y="72"/>
                        <a:pt x="72" y="72"/>
                        <a:pt x="72" y="72"/>
                      </a:cubicBezTo>
                      <a:cubicBezTo>
                        <a:pt x="72" y="95"/>
                        <a:pt x="72" y="95"/>
                        <a:pt x="72" y="95"/>
                      </a:cubicBezTo>
                      <a:cubicBezTo>
                        <a:pt x="69" y="95"/>
                        <a:pt x="69" y="95"/>
                        <a:pt x="69" y="95"/>
                      </a:cubicBezTo>
                      <a:cubicBezTo>
                        <a:pt x="69" y="72"/>
                        <a:pt x="69" y="72"/>
                        <a:pt x="69" y="72"/>
                      </a:cubicBezTo>
                      <a:cubicBezTo>
                        <a:pt x="47" y="72"/>
                        <a:pt x="47" y="72"/>
                        <a:pt x="47" y="72"/>
                      </a:cubicBezTo>
                      <a:cubicBezTo>
                        <a:pt x="48" y="84"/>
                        <a:pt x="57" y="94"/>
                        <a:pt x="69" y="94"/>
                      </a:cubicBezTo>
                      <a:cubicBezTo>
                        <a:pt x="69" y="117"/>
                        <a:pt x="69" y="117"/>
                        <a:pt x="69" y="117"/>
                      </a:cubicBezTo>
                      <a:cubicBezTo>
                        <a:pt x="45" y="116"/>
                        <a:pt x="25" y="96"/>
                        <a:pt x="25" y="72"/>
                      </a:cubicBezTo>
                      <a:cubicBezTo>
                        <a:pt x="47" y="72"/>
                        <a:pt x="47" y="72"/>
                        <a:pt x="47" y="72"/>
                      </a:cubicBezTo>
                      <a:cubicBezTo>
                        <a:pt x="47" y="70"/>
                        <a:pt x="47" y="70"/>
                        <a:pt x="47" y="70"/>
                      </a:cubicBezTo>
                      <a:cubicBezTo>
                        <a:pt x="25" y="70"/>
                        <a:pt x="25" y="70"/>
                        <a:pt x="25" y="70"/>
                      </a:cubicBezTo>
                      <a:cubicBezTo>
                        <a:pt x="25" y="45"/>
                        <a:pt x="45" y="26"/>
                        <a:pt x="69" y="25"/>
                      </a:cubicBezTo>
                      <a:cubicBezTo>
                        <a:pt x="69" y="47"/>
                        <a:pt x="69" y="47"/>
                        <a:pt x="69" y="47"/>
                      </a:cubicBezTo>
                      <a:cubicBezTo>
                        <a:pt x="57" y="48"/>
                        <a:pt x="48" y="58"/>
                        <a:pt x="47" y="70"/>
                      </a:cubicBezTo>
                      <a:cubicBezTo>
                        <a:pt x="69" y="70"/>
                        <a:pt x="69" y="70"/>
                        <a:pt x="69" y="70"/>
                      </a:cubicBezTo>
                      <a:cubicBezTo>
                        <a:pt x="69" y="47"/>
                        <a:pt x="69" y="47"/>
                        <a:pt x="69" y="47"/>
                      </a:cubicBezTo>
                      <a:cubicBezTo>
                        <a:pt x="72" y="47"/>
                        <a:pt x="72" y="47"/>
                        <a:pt x="72" y="47"/>
                      </a:cubicBezTo>
                      <a:cubicBezTo>
                        <a:pt x="72" y="70"/>
                        <a:pt x="72" y="70"/>
                        <a:pt x="72" y="70"/>
                      </a:cubicBezTo>
                      <a:cubicBezTo>
                        <a:pt x="94" y="70"/>
                        <a:pt x="94" y="70"/>
                        <a:pt x="94" y="70"/>
                      </a:cubicBezTo>
                      <a:cubicBezTo>
                        <a:pt x="93" y="58"/>
                        <a:pt x="84" y="48"/>
                        <a:pt x="72" y="47"/>
                      </a:cubicBezTo>
                      <a:cubicBezTo>
                        <a:pt x="72" y="25"/>
                        <a:pt x="72" y="25"/>
                        <a:pt x="72" y="25"/>
                      </a:cubicBezTo>
                      <a:cubicBezTo>
                        <a:pt x="96" y="26"/>
                        <a:pt x="116" y="45"/>
                        <a:pt x="117" y="70"/>
                      </a:cubicBezTo>
                      <a:cubicBezTo>
                        <a:pt x="94" y="70"/>
                        <a:pt x="94" y="70"/>
                        <a:pt x="94" y="70"/>
                      </a:cubicBezTo>
                      <a:cubicBezTo>
                        <a:pt x="94" y="72"/>
                        <a:pt x="94" y="72"/>
                        <a:pt x="94" y="72"/>
                      </a:cubicBezTo>
                      <a:cubicBezTo>
                        <a:pt x="117" y="72"/>
                        <a:pt x="117" y="72"/>
                        <a:pt x="117" y="72"/>
                      </a:cubicBezTo>
                      <a:cubicBezTo>
                        <a:pt x="116" y="97"/>
                        <a:pt x="96" y="116"/>
                        <a:pt x="72" y="1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828800">
                    <a:defRPr/>
                  </a:pPr>
                  <a:endParaRPr lang="en-US" sz="36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" name="Freeform 58">
                  <a:extLst>
                    <a:ext uri="{FF2B5EF4-FFF2-40B4-BE49-F238E27FC236}">
                      <a16:creationId xmlns:a16="http://schemas.microsoft.com/office/drawing/2014/main" id="{9DD2EF64-BD1C-4104-861A-6E5E11B3DD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20258" y="1775670"/>
                  <a:ext cx="199323" cy="184224"/>
                </a:xfrm>
                <a:custGeom>
                  <a:avLst/>
                  <a:gdLst>
                    <a:gd name="T0" fmla="*/ 54 w 60"/>
                    <a:gd name="T1" fmla="*/ 30 h 55"/>
                    <a:gd name="T2" fmla="*/ 23 w 60"/>
                    <a:gd name="T3" fmla="*/ 1 h 55"/>
                    <a:gd name="T4" fmla="*/ 21 w 60"/>
                    <a:gd name="T5" fmla="*/ 0 h 55"/>
                    <a:gd name="T6" fmla="*/ 0 w 60"/>
                    <a:gd name="T7" fmla="*/ 21 h 55"/>
                    <a:gd name="T8" fmla="*/ 35 w 60"/>
                    <a:gd name="T9" fmla="*/ 50 h 55"/>
                    <a:gd name="T10" fmla="*/ 54 w 60"/>
                    <a:gd name="T11" fmla="*/ 49 h 55"/>
                    <a:gd name="T12" fmla="*/ 54 w 60"/>
                    <a:gd name="T13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55">
                      <a:moveTo>
                        <a:pt x="54" y="30"/>
                      </a:move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22" y="0"/>
                        <a:pt x="21" y="0"/>
                        <a:pt x="21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35" y="50"/>
                        <a:pt x="35" y="50"/>
                        <a:pt x="35" y="50"/>
                      </a:cubicBezTo>
                      <a:cubicBezTo>
                        <a:pt x="41" y="55"/>
                        <a:pt x="49" y="55"/>
                        <a:pt x="54" y="49"/>
                      </a:cubicBezTo>
                      <a:cubicBezTo>
                        <a:pt x="60" y="44"/>
                        <a:pt x="59" y="35"/>
                        <a:pt x="54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828800">
                    <a:defRPr/>
                  </a:pPr>
                  <a:endParaRPr lang="en-US" sz="36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" name="Freeform 59">
                  <a:extLst>
                    <a:ext uri="{FF2B5EF4-FFF2-40B4-BE49-F238E27FC236}">
                      <a16:creationId xmlns:a16="http://schemas.microsoft.com/office/drawing/2014/main" id="{D37DC7CB-139A-4987-8FC0-27CD53B317A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139393" y="1497827"/>
                  <a:ext cx="374485" cy="377506"/>
                </a:xfrm>
                <a:custGeom>
                  <a:avLst/>
                  <a:gdLst>
                    <a:gd name="T0" fmla="*/ 112 w 112"/>
                    <a:gd name="T1" fmla="*/ 54 h 113"/>
                    <a:gd name="T2" fmla="*/ 55 w 112"/>
                    <a:gd name="T3" fmla="*/ 0 h 113"/>
                    <a:gd name="T4" fmla="*/ 1 w 112"/>
                    <a:gd name="T5" fmla="*/ 58 h 113"/>
                    <a:gd name="T6" fmla="*/ 58 w 112"/>
                    <a:gd name="T7" fmla="*/ 112 h 113"/>
                    <a:gd name="T8" fmla="*/ 107 w 112"/>
                    <a:gd name="T9" fmla="*/ 84 h 113"/>
                    <a:gd name="T10" fmla="*/ 105 w 112"/>
                    <a:gd name="T11" fmla="*/ 83 h 113"/>
                    <a:gd name="T12" fmla="*/ 112 w 112"/>
                    <a:gd name="T13" fmla="*/ 54 h 113"/>
                    <a:gd name="T14" fmla="*/ 58 w 112"/>
                    <a:gd name="T15" fmla="*/ 96 h 113"/>
                    <a:gd name="T16" fmla="*/ 17 w 112"/>
                    <a:gd name="T17" fmla="*/ 57 h 113"/>
                    <a:gd name="T18" fmla="*/ 55 w 112"/>
                    <a:gd name="T19" fmla="*/ 16 h 113"/>
                    <a:gd name="T20" fmla="*/ 96 w 112"/>
                    <a:gd name="T21" fmla="*/ 55 h 113"/>
                    <a:gd name="T22" fmla="*/ 58 w 112"/>
                    <a:gd name="T23" fmla="*/ 96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12" h="113">
                      <a:moveTo>
                        <a:pt x="112" y="54"/>
                      </a:moveTo>
                      <a:cubicBezTo>
                        <a:pt x="111" y="24"/>
                        <a:pt x="86" y="0"/>
                        <a:pt x="55" y="0"/>
                      </a:cubicBezTo>
                      <a:cubicBezTo>
                        <a:pt x="24" y="1"/>
                        <a:pt x="0" y="27"/>
                        <a:pt x="1" y="58"/>
                      </a:cubicBezTo>
                      <a:cubicBezTo>
                        <a:pt x="2" y="88"/>
                        <a:pt x="27" y="113"/>
                        <a:pt x="58" y="112"/>
                      </a:cubicBezTo>
                      <a:cubicBezTo>
                        <a:pt x="95" y="111"/>
                        <a:pt x="107" y="84"/>
                        <a:pt x="107" y="84"/>
                      </a:cubicBezTo>
                      <a:cubicBezTo>
                        <a:pt x="106" y="83"/>
                        <a:pt x="106" y="83"/>
                        <a:pt x="105" y="83"/>
                      </a:cubicBezTo>
                      <a:cubicBezTo>
                        <a:pt x="110" y="74"/>
                        <a:pt x="112" y="65"/>
                        <a:pt x="112" y="54"/>
                      </a:cubicBezTo>
                      <a:close/>
                      <a:moveTo>
                        <a:pt x="58" y="96"/>
                      </a:moveTo>
                      <a:cubicBezTo>
                        <a:pt x="36" y="96"/>
                        <a:pt x="18" y="79"/>
                        <a:pt x="17" y="57"/>
                      </a:cubicBezTo>
                      <a:cubicBezTo>
                        <a:pt x="16" y="35"/>
                        <a:pt x="34" y="17"/>
                        <a:pt x="55" y="16"/>
                      </a:cubicBezTo>
                      <a:cubicBezTo>
                        <a:pt x="77" y="16"/>
                        <a:pt x="96" y="33"/>
                        <a:pt x="96" y="55"/>
                      </a:cubicBezTo>
                      <a:cubicBezTo>
                        <a:pt x="97" y="77"/>
                        <a:pt x="80" y="95"/>
                        <a:pt x="58" y="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82880" tIns="91440" rIns="182880" bIns="914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828800">
                    <a:defRPr/>
                  </a:pPr>
                  <a:endParaRPr lang="en-US" sz="36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8281912-90E4-46EF-B101-130A62F95332}"/>
                </a:ext>
              </a:extLst>
            </p:cNvPr>
            <p:cNvSpPr/>
            <p:nvPr/>
          </p:nvSpPr>
          <p:spPr>
            <a:xfrm>
              <a:off x="-397275" y="6321581"/>
              <a:ext cx="1364922" cy="1364922"/>
            </a:xfrm>
            <a:prstGeom prst="ellipse">
              <a:avLst/>
            </a:prstGeom>
            <a:solidFill>
              <a:srgbClr val="92C85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</a:endParaRPr>
            </a:p>
          </p:txBody>
        </p:sp>
        <p:sp>
          <p:nvSpPr>
            <p:cNvPr id="74" name="Freeform 149">
              <a:extLst>
                <a:ext uri="{FF2B5EF4-FFF2-40B4-BE49-F238E27FC236}">
                  <a16:creationId xmlns:a16="http://schemas.microsoft.com/office/drawing/2014/main" id="{4044EF18-EF12-489A-B7B7-F1BF16CDFC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4130" y="6486484"/>
              <a:ext cx="756568" cy="971940"/>
            </a:xfrm>
            <a:custGeom>
              <a:avLst/>
              <a:gdLst>
                <a:gd name="T0" fmla="*/ 80 w 161"/>
                <a:gd name="T1" fmla="*/ 0 h 208"/>
                <a:gd name="T2" fmla="*/ 0 w 161"/>
                <a:gd name="T3" fmla="*/ 208 h 208"/>
                <a:gd name="T4" fmla="*/ 122 w 161"/>
                <a:gd name="T5" fmla="*/ 128 h 208"/>
                <a:gd name="T6" fmla="*/ 134 w 161"/>
                <a:gd name="T7" fmla="*/ 71 h 208"/>
                <a:gd name="T8" fmla="*/ 50 w 161"/>
                <a:gd name="T9" fmla="*/ 156 h 208"/>
                <a:gd name="T10" fmla="*/ 47 w 161"/>
                <a:gd name="T11" fmla="*/ 165 h 208"/>
                <a:gd name="T12" fmla="*/ 42 w 161"/>
                <a:gd name="T13" fmla="*/ 162 h 208"/>
                <a:gd name="T14" fmla="*/ 36 w 161"/>
                <a:gd name="T15" fmla="*/ 164 h 208"/>
                <a:gd name="T16" fmla="*/ 33 w 161"/>
                <a:gd name="T17" fmla="*/ 155 h 208"/>
                <a:gd name="T18" fmla="*/ 41 w 161"/>
                <a:gd name="T19" fmla="*/ 149 h 208"/>
                <a:gd name="T20" fmla="*/ 44 w 161"/>
                <a:gd name="T21" fmla="*/ 154 h 208"/>
                <a:gd name="T22" fmla="*/ 50 w 161"/>
                <a:gd name="T23" fmla="*/ 156 h 208"/>
                <a:gd name="T24" fmla="*/ 67 w 161"/>
                <a:gd name="T25" fmla="*/ 164 h 208"/>
                <a:gd name="T26" fmla="*/ 66 w 161"/>
                <a:gd name="T27" fmla="*/ 165 h 208"/>
                <a:gd name="T28" fmla="*/ 56 w 161"/>
                <a:gd name="T29" fmla="*/ 165 h 208"/>
                <a:gd name="T30" fmla="*/ 53 w 161"/>
                <a:gd name="T31" fmla="*/ 156 h 208"/>
                <a:gd name="T32" fmla="*/ 59 w 161"/>
                <a:gd name="T33" fmla="*/ 154 h 208"/>
                <a:gd name="T34" fmla="*/ 62 w 161"/>
                <a:gd name="T35" fmla="*/ 149 h 208"/>
                <a:gd name="T36" fmla="*/ 70 w 161"/>
                <a:gd name="T37" fmla="*/ 155 h 208"/>
                <a:gd name="T38" fmla="*/ 85 w 161"/>
                <a:gd name="T39" fmla="*/ 159 h 208"/>
                <a:gd name="T40" fmla="*/ 86 w 161"/>
                <a:gd name="T41" fmla="*/ 165 h 208"/>
                <a:gd name="T42" fmla="*/ 76 w 161"/>
                <a:gd name="T43" fmla="*/ 165 h 208"/>
                <a:gd name="T44" fmla="*/ 77 w 161"/>
                <a:gd name="T45" fmla="*/ 159 h 208"/>
                <a:gd name="T46" fmla="*/ 73 w 161"/>
                <a:gd name="T47" fmla="*/ 154 h 208"/>
                <a:gd name="T48" fmla="*/ 81 w 161"/>
                <a:gd name="T49" fmla="*/ 149 h 208"/>
                <a:gd name="T50" fmla="*/ 89 w 161"/>
                <a:gd name="T51" fmla="*/ 154 h 208"/>
                <a:gd name="T52" fmla="*/ 108 w 161"/>
                <a:gd name="T53" fmla="*/ 156 h 208"/>
                <a:gd name="T54" fmla="*/ 105 w 161"/>
                <a:gd name="T55" fmla="*/ 165 h 208"/>
                <a:gd name="T56" fmla="*/ 100 w 161"/>
                <a:gd name="T57" fmla="*/ 162 h 208"/>
                <a:gd name="T58" fmla="*/ 94 w 161"/>
                <a:gd name="T59" fmla="*/ 164 h 208"/>
                <a:gd name="T60" fmla="*/ 91 w 161"/>
                <a:gd name="T61" fmla="*/ 155 h 208"/>
                <a:gd name="T62" fmla="*/ 99 w 161"/>
                <a:gd name="T63" fmla="*/ 149 h 208"/>
                <a:gd name="T64" fmla="*/ 102 w 161"/>
                <a:gd name="T65" fmla="*/ 154 h 208"/>
                <a:gd name="T66" fmla="*/ 108 w 161"/>
                <a:gd name="T67" fmla="*/ 156 h 208"/>
                <a:gd name="T68" fmla="*/ 124 w 161"/>
                <a:gd name="T69" fmla="*/ 165 h 208"/>
                <a:gd name="T70" fmla="*/ 115 w 161"/>
                <a:gd name="T71" fmla="*/ 165 h 208"/>
                <a:gd name="T72" fmla="*/ 115 w 161"/>
                <a:gd name="T73" fmla="*/ 159 h 208"/>
                <a:gd name="T74" fmla="*/ 111 w 161"/>
                <a:gd name="T75" fmla="*/ 154 h 208"/>
                <a:gd name="T76" fmla="*/ 119 w 161"/>
                <a:gd name="T77" fmla="*/ 149 h 208"/>
                <a:gd name="T78" fmla="*/ 127 w 161"/>
                <a:gd name="T79" fmla="*/ 154 h 208"/>
                <a:gd name="T80" fmla="*/ 123 w 161"/>
                <a:gd name="T81" fmla="*/ 159 h 208"/>
                <a:gd name="T82" fmla="*/ 90 w 161"/>
                <a:gd name="T83" fmla="*/ 102 h 208"/>
                <a:gd name="T84" fmla="*/ 116 w 161"/>
                <a:gd name="T85" fmla="*/ 82 h 208"/>
                <a:gd name="T86" fmla="*/ 117 w 161"/>
                <a:gd name="T87" fmla="*/ 62 h 208"/>
                <a:gd name="T88" fmla="*/ 97 w 161"/>
                <a:gd name="T89" fmla="*/ 48 h 208"/>
                <a:gd name="T90" fmla="*/ 84 w 161"/>
                <a:gd name="T91" fmla="*/ 47 h 208"/>
                <a:gd name="T92" fmla="*/ 66 w 161"/>
                <a:gd name="T93" fmla="*/ 75 h 208"/>
                <a:gd name="T94" fmla="*/ 62 w 161"/>
                <a:gd name="T95" fmla="*/ 102 h 208"/>
                <a:gd name="T96" fmla="*/ 62 w 161"/>
                <a:gd name="T97" fmla="*/ 102 h 208"/>
                <a:gd name="T98" fmla="*/ 62 w 161"/>
                <a:gd name="T99" fmla="*/ 68 h 208"/>
                <a:gd name="T100" fmla="*/ 56 w 161"/>
                <a:gd name="T101" fmla="*/ 98 h 208"/>
                <a:gd name="T102" fmla="*/ 44 w 161"/>
                <a:gd name="T103" fmla="*/ 68 h 208"/>
                <a:gd name="T104" fmla="*/ 44 w 161"/>
                <a:gd name="T105" fmla="*/ 102 h 208"/>
                <a:gd name="T106" fmla="*/ 64 w 161"/>
                <a:gd name="T107" fmla="*/ 98 h 208"/>
                <a:gd name="T108" fmla="*/ 58 w 161"/>
                <a:gd name="T109" fmla="*/ 72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1" h="208">
                  <a:moveTo>
                    <a:pt x="122" y="128"/>
                  </a:moveTo>
                  <a:cubicBezTo>
                    <a:pt x="140" y="115"/>
                    <a:pt x="151" y="94"/>
                    <a:pt x="151" y="71"/>
                  </a:cubicBezTo>
                  <a:cubicBezTo>
                    <a:pt x="151" y="31"/>
                    <a:pt x="120" y="0"/>
                    <a:pt x="80" y="0"/>
                  </a:cubicBezTo>
                  <a:cubicBezTo>
                    <a:pt x="41" y="0"/>
                    <a:pt x="9" y="31"/>
                    <a:pt x="9" y="71"/>
                  </a:cubicBezTo>
                  <a:cubicBezTo>
                    <a:pt x="9" y="94"/>
                    <a:pt x="21" y="115"/>
                    <a:pt x="39" y="12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80" y="174"/>
                    <a:pt x="80" y="174"/>
                    <a:pt x="80" y="174"/>
                  </a:cubicBezTo>
                  <a:cubicBezTo>
                    <a:pt x="161" y="208"/>
                    <a:pt x="161" y="208"/>
                    <a:pt x="161" y="208"/>
                  </a:cubicBezTo>
                  <a:lnTo>
                    <a:pt x="122" y="128"/>
                  </a:lnTo>
                  <a:close/>
                  <a:moveTo>
                    <a:pt x="27" y="71"/>
                  </a:moveTo>
                  <a:cubicBezTo>
                    <a:pt x="27" y="41"/>
                    <a:pt x="51" y="17"/>
                    <a:pt x="80" y="17"/>
                  </a:cubicBezTo>
                  <a:cubicBezTo>
                    <a:pt x="110" y="17"/>
                    <a:pt x="134" y="41"/>
                    <a:pt x="134" y="71"/>
                  </a:cubicBezTo>
                  <a:cubicBezTo>
                    <a:pt x="134" y="100"/>
                    <a:pt x="110" y="124"/>
                    <a:pt x="80" y="124"/>
                  </a:cubicBezTo>
                  <a:cubicBezTo>
                    <a:pt x="51" y="124"/>
                    <a:pt x="27" y="100"/>
                    <a:pt x="27" y="71"/>
                  </a:cubicBezTo>
                  <a:close/>
                  <a:moveTo>
                    <a:pt x="50" y="156"/>
                  </a:moveTo>
                  <a:cubicBezTo>
                    <a:pt x="46" y="159"/>
                    <a:pt x="46" y="159"/>
                    <a:pt x="46" y="159"/>
                  </a:cubicBezTo>
                  <a:cubicBezTo>
                    <a:pt x="48" y="164"/>
                    <a:pt x="48" y="164"/>
                    <a:pt x="48" y="164"/>
                  </a:cubicBezTo>
                  <a:cubicBezTo>
                    <a:pt x="48" y="165"/>
                    <a:pt x="48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6" y="165"/>
                  </a:cubicBezTo>
                  <a:cubicBezTo>
                    <a:pt x="42" y="162"/>
                    <a:pt x="42" y="162"/>
                    <a:pt x="42" y="162"/>
                  </a:cubicBezTo>
                  <a:cubicBezTo>
                    <a:pt x="38" y="165"/>
                    <a:pt x="38" y="165"/>
                    <a:pt x="38" y="165"/>
                  </a:cubicBezTo>
                  <a:cubicBezTo>
                    <a:pt x="37" y="166"/>
                    <a:pt x="37" y="166"/>
                    <a:pt x="37" y="165"/>
                  </a:cubicBezTo>
                  <a:cubicBezTo>
                    <a:pt x="36" y="165"/>
                    <a:pt x="36" y="165"/>
                    <a:pt x="36" y="164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3" y="156"/>
                    <a:pt x="33" y="155"/>
                    <a:pt x="33" y="155"/>
                  </a:cubicBezTo>
                  <a:cubicBezTo>
                    <a:pt x="33" y="155"/>
                    <a:pt x="34" y="154"/>
                    <a:pt x="34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2" y="149"/>
                    <a:pt x="42" y="149"/>
                  </a:cubicBezTo>
                  <a:cubicBezTo>
                    <a:pt x="42" y="149"/>
                    <a:pt x="43" y="149"/>
                    <a:pt x="43" y="149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50" y="154"/>
                    <a:pt x="50" y="154"/>
                    <a:pt x="50" y="154"/>
                  </a:cubicBezTo>
                  <a:cubicBezTo>
                    <a:pt x="50" y="154"/>
                    <a:pt x="51" y="155"/>
                    <a:pt x="51" y="155"/>
                  </a:cubicBezTo>
                  <a:cubicBezTo>
                    <a:pt x="51" y="155"/>
                    <a:pt x="51" y="156"/>
                    <a:pt x="50" y="156"/>
                  </a:cubicBezTo>
                  <a:close/>
                  <a:moveTo>
                    <a:pt x="70" y="156"/>
                  </a:moveTo>
                  <a:cubicBezTo>
                    <a:pt x="65" y="159"/>
                    <a:pt x="65" y="159"/>
                    <a:pt x="65" y="159"/>
                  </a:cubicBezTo>
                  <a:cubicBezTo>
                    <a:pt x="67" y="164"/>
                    <a:pt x="67" y="164"/>
                    <a:pt x="67" y="164"/>
                  </a:cubicBezTo>
                  <a:cubicBezTo>
                    <a:pt x="67" y="165"/>
                    <a:pt x="67" y="165"/>
                    <a:pt x="67" y="165"/>
                  </a:cubicBezTo>
                  <a:cubicBezTo>
                    <a:pt x="67" y="165"/>
                    <a:pt x="66" y="165"/>
                    <a:pt x="66" y="165"/>
                  </a:cubicBezTo>
                  <a:cubicBezTo>
                    <a:pt x="66" y="165"/>
                    <a:pt x="66" y="165"/>
                    <a:pt x="66" y="165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57" y="165"/>
                    <a:pt x="57" y="165"/>
                    <a:pt x="57" y="165"/>
                  </a:cubicBezTo>
                  <a:cubicBezTo>
                    <a:pt x="57" y="166"/>
                    <a:pt x="56" y="166"/>
                    <a:pt x="56" y="165"/>
                  </a:cubicBezTo>
                  <a:cubicBezTo>
                    <a:pt x="56" y="165"/>
                    <a:pt x="56" y="165"/>
                    <a:pt x="56" y="164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3" y="156"/>
                    <a:pt x="53" y="156"/>
                    <a:pt x="53" y="156"/>
                  </a:cubicBezTo>
                  <a:cubicBezTo>
                    <a:pt x="53" y="156"/>
                    <a:pt x="52" y="155"/>
                    <a:pt x="53" y="155"/>
                  </a:cubicBezTo>
                  <a:cubicBezTo>
                    <a:pt x="53" y="155"/>
                    <a:pt x="53" y="154"/>
                    <a:pt x="53" y="154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4" y="154"/>
                    <a:pt x="64" y="154"/>
                    <a:pt x="64" y="154"/>
                  </a:cubicBezTo>
                  <a:cubicBezTo>
                    <a:pt x="69" y="154"/>
                    <a:pt x="69" y="154"/>
                    <a:pt x="69" y="154"/>
                  </a:cubicBezTo>
                  <a:cubicBezTo>
                    <a:pt x="70" y="154"/>
                    <a:pt x="70" y="155"/>
                    <a:pt x="70" y="155"/>
                  </a:cubicBezTo>
                  <a:cubicBezTo>
                    <a:pt x="70" y="155"/>
                    <a:pt x="70" y="156"/>
                    <a:pt x="70" y="156"/>
                  </a:cubicBezTo>
                  <a:close/>
                  <a:moveTo>
                    <a:pt x="89" y="156"/>
                  </a:moveTo>
                  <a:cubicBezTo>
                    <a:pt x="85" y="159"/>
                    <a:pt x="85" y="159"/>
                    <a:pt x="85" y="159"/>
                  </a:cubicBezTo>
                  <a:cubicBezTo>
                    <a:pt x="86" y="164"/>
                    <a:pt x="86" y="164"/>
                    <a:pt x="86" y="164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1" y="162"/>
                    <a:pt x="81" y="162"/>
                    <a:pt x="81" y="162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76" y="166"/>
                    <a:pt x="76" y="166"/>
                    <a:pt x="75" y="165"/>
                  </a:cubicBezTo>
                  <a:cubicBezTo>
                    <a:pt x="75" y="165"/>
                    <a:pt x="75" y="165"/>
                    <a:pt x="75" y="164"/>
                  </a:cubicBezTo>
                  <a:cubicBezTo>
                    <a:pt x="77" y="159"/>
                    <a:pt x="77" y="159"/>
                    <a:pt x="77" y="159"/>
                  </a:cubicBezTo>
                  <a:cubicBezTo>
                    <a:pt x="72" y="156"/>
                    <a:pt x="72" y="156"/>
                    <a:pt x="72" y="156"/>
                  </a:cubicBezTo>
                  <a:cubicBezTo>
                    <a:pt x="72" y="156"/>
                    <a:pt x="72" y="155"/>
                    <a:pt x="72" y="155"/>
                  </a:cubicBezTo>
                  <a:cubicBezTo>
                    <a:pt x="72" y="155"/>
                    <a:pt x="72" y="154"/>
                    <a:pt x="73" y="154"/>
                  </a:cubicBezTo>
                  <a:cubicBezTo>
                    <a:pt x="78" y="154"/>
                    <a:pt x="78" y="154"/>
                    <a:pt x="78" y="154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0" y="149"/>
                    <a:pt x="80" y="149"/>
                    <a:pt x="81" y="149"/>
                  </a:cubicBezTo>
                  <a:cubicBezTo>
                    <a:pt x="81" y="149"/>
                    <a:pt x="81" y="149"/>
                    <a:pt x="81" y="149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89" y="154"/>
                    <a:pt x="89" y="155"/>
                    <a:pt x="89" y="155"/>
                  </a:cubicBezTo>
                  <a:cubicBezTo>
                    <a:pt x="90" y="155"/>
                    <a:pt x="89" y="156"/>
                    <a:pt x="89" y="156"/>
                  </a:cubicBezTo>
                  <a:close/>
                  <a:moveTo>
                    <a:pt x="108" y="156"/>
                  </a:moveTo>
                  <a:cubicBezTo>
                    <a:pt x="104" y="159"/>
                    <a:pt x="104" y="159"/>
                    <a:pt x="104" y="159"/>
                  </a:cubicBezTo>
                  <a:cubicBezTo>
                    <a:pt x="106" y="164"/>
                    <a:pt x="106" y="164"/>
                    <a:pt x="106" y="164"/>
                  </a:cubicBezTo>
                  <a:cubicBezTo>
                    <a:pt x="106" y="165"/>
                    <a:pt x="106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4" y="165"/>
                  </a:cubicBezTo>
                  <a:cubicBezTo>
                    <a:pt x="100" y="162"/>
                    <a:pt x="100" y="162"/>
                    <a:pt x="100" y="162"/>
                  </a:cubicBezTo>
                  <a:cubicBezTo>
                    <a:pt x="96" y="165"/>
                    <a:pt x="96" y="165"/>
                    <a:pt x="96" y="165"/>
                  </a:cubicBezTo>
                  <a:cubicBezTo>
                    <a:pt x="95" y="166"/>
                    <a:pt x="95" y="166"/>
                    <a:pt x="95" y="165"/>
                  </a:cubicBezTo>
                  <a:cubicBezTo>
                    <a:pt x="94" y="165"/>
                    <a:pt x="94" y="165"/>
                    <a:pt x="94" y="164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1" y="156"/>
                    <a:pt x="91" y="155"/>
                    <a:pt x="91" y="155"/>
                  </a:cubicBezTo>
                  <a:cubicBezTo>
                    <a:pt x="91" y="155"/>
                    <a:pt x="92" y="154"/>
                    <a:pt x="92" y="154"/>
                  </a:cubicBezTo>
                  <a:cubicBezTo>
                    <a:pt x="98" y="154"/>
                    <a:pt x="98" y="154"/>
                    <a:pt x="98" y="154"/>
                  </a:cubicBezTo>
                  <a:cubicBezTo>
                    <a:pt x="99" y="149"/>
                    <a:pt x="99" y="149"/>
                    <a:pt x="99" y="149"/>
                  </a:cubicBezTo>
                  <a:cubicBezTo>
                    <a:pt x="99" y="149"/>
                    <a:pt x="100" y="149"/>
                    <a:pt x="100" y="149"/>
                  </a:cubicBezTo>
                  <a:cubicBezTo>
                    <a:pt x="100" y="149"/>
                    <a:pt x="101" y="149"/>
                    <a:pt x="101" y="149"/>
                  </a:cubicBezTo>
                  <a:cubicBezTo>
                    <a:pt x="102" y="154"/>
                    <a:pt x="102" y="154"/>
                    <a:pt x="102" y="154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08" y="154"/>
                    <a:pt x="109" y="155"/>
                    <a:pt x="109" y="155"/>
                  </a:cubicBezTo>
                  <a:cubicBezTo>
                    <a:pt x="109" y="155"/>
                    <a:pt x="109" y="156"/>
                    <a:pt x="108" y="156"/>
                  </a:cubicBezTo>
                  <a:close/>
                  <a:moveTo>
                    <a:pt x="125" y="164"/>
                  </a:moveTo>
                  <a:cubicBezTo>
                    <a:pt x="125" y="165"/>
                    <a:pt x="125" y="165"/>
                    <a:pt x="125" y="165"/>
                  </a:cubicBezTo>
                  <a:cubicBezTo>
                    <a:pt x="125" y="165"/>
                    <a:pt x="124" y="165"/>
                    <a:pt x="124" y="165"/>
                  </a:cubicBezTo>
                  <a:cubicBezTo>
                    <a:pt x="124" y="165"/>
                    <a:pt x="124" y="165"/>
                    <a:pt x="124" y="165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5" y="165"/>
                    <a:pt x="115" y="165"/>
                    <a:pt x="115" y="165"/>
                  </a:cubicBezTo>
                  <a:cubicBezTo>
                    <a:pt x="115" y="166"/>
                    <a:pt x="114" y="166"/>
                    <a:pt x="114" y="165"/>
                  </a:cubicBezTo>
                  <a:cubicBezTo>
                    <a:pt x="114" y="165"/>
                    <a:pt x="114" y="165"/>
                    <a:pt x="114" y="164"/>
                  </a:cubicBezTo>
                  <a:cubicBezTo>
                    <a:pt x="115" y="159"/>
                    <a:pt x="115" y="159"/>
                    <a:pt x="115" y="159"/>
                  </a:cubicBezTo>
                  <a:cubicBezTo>
                    <a:pt x="111" y="156"/>
                    <a:pt x="111" y="156"/>
                    <a:pt x="111" y="156"/>
                  </a:cubicBezTo>
                  <a:cubicBezTo>
                    <a:pt x="111" y="156"/>
                    <a:pt x="110" y="155"/>
                    <a:pt x="111" y="155"/>
                  </a:cubicBezTo>
                  <a:cubicBezTo>
                    <a:pt x="111" y="155"/>
                    <a:pt x="111" y="154"/>
                    <a:pt x="111" y="154"/>
                  </a:cubicBezTo>
                  <a:cubicBezTo>
                    <a:pt x="117" y="154"/>
                    <a:pt x="117" y="154"/>
                    <a:pt x="117" y="154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9"/>
                    <a:pt x="120" y="149"/>
                    <a:pt x="120" y="149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7" y="154"/>
                    <a:pt x="127" y="154"/>
                    <a:pt x="127" y="154"/>
                  </a:cubicBezTo>
                  <a:cubicBezTo>
                    <a:pt x="128" y="154"/>
                    <a:pt x="128" y="155"/>
                    <a:pt x="128" y="155"/>
                  </a:cubicBezTo>
                  <a:cubicBezTo>
                    <a:pt x="128" y="155"/>
                    <a:pt x="128" y="156"/>
                    <a:pt x="128" y="156"/>
                  </a:cubicBezTo>
                  <a:cubicBezTo>
                    <a:pt x="123" y="159"/>
                    <a:pt x="123" y="159"/>
                    <a:pt x="123" y="159"/>
                  </a:cubicBezTo>
                  <a:lnTo>
                    <a:pt x="125" y="164"/>
                  </a:lnTo>
                  <a:close/>
                  <a:moveTo>
                    <a:pt x="70" y="99"/>
                  </a:moveTo>
                  <a:cubicBezTo>
                    <a:pt x="73" y="99"/>
                    <a:pt x="78" y="101"/>
                    <a:pt x="90" y="102"/>
                  </a:cubicBezTo>
                  <a:cubicBezTo>
                    <a:pt x="103" y="103"/>
                    <a:pt x="107" y="101"/>
                    <a:pt x="111" y="97"/>
                  </a:cubicBezTo>
                  <a:cubicBezTo>
                    <a:pt x="115" y="94"/>
                    <a:pt x="112" y="91"/>
                    <a:pt x="115" y="89"/>
                  </a:cubicBezTo>
                  <a:cubicBezTo>
                    <a:pt x="118" y="88"/>
                    <a:pt x="117" y="86"/>
                    <a:pt x="116" y="82"/>
                  </a:cubicBezTo>
                  <a:cubicBezTo>
                    <a:pt x="114" y="79"/>
                    <a:pt x="120" y="76"/>
                    <a:pt x="118" y="74"/>
                  </a:cubicBezTo>
                  <a:cubicBezTo>
                    <a:pt x="117" y="73"/>
                    <a:pt x="115" y="72"/>
                    <a:pt x="116" y="69"/>
                  </a:cubicBezTo>
                  <a:cubicBezTo>
                    <a:pt x="118" y="67"/>
                    <a:pt x="120" y="66"/>
                    <a:pt x="117" y="62"/>
                  </a:cubicBezTo>
                  <a:cubicBezTo>
                    <a:pt x="115" y="58"/>
                    <a:pt x="114" y="58"/>
                    <a:pt x="108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2" y="58"/>
                    <a:pt x="94" y="53"/>
                    <a:pt x="97" y="48"/>
                  </a:cubicBezTo>
                  <a:cubicBezTo>
                    <a:pt x="100" y="43"/>
                    <a:pt x="102" y="38"/>
                    <a:pt x="98" y="33"/>
                  </a:cubicBezTo>
                  <a:cubicBezTo>
                    <a:pt x="95" y="28"/>
                    <a:pt x="90" y="28"/>
                    <a:pt x="90" y="31"/>
                  </a:cubicBezTo>
                  <a:cubicBezTo>
                    <a:pt x="90" y="35"/>
                    <a:pt x="89" y="44"/>
                    <a:pt x="84" y="47"/>
                  </a:cubicBezTo>
                  <a:cubicBezTo>
                    <a:pt x="79" y="50"/>
                    <a:pt x="78" y="53"/>
                    <a:pt x="76" y="60"/>
                  </a:cubicBezTo>
                  <a:cubicBezTo>
                    <a:pt x="73" y="66"/>
                    <a:pt x="69" y="68"/>
                    <a:pt x="67" y="68"/>
                  </a:cubicBezTo>
                  <a:cubicBezTo>
                    <a:pt x="66" y="68"/>
                    <a:pt x="66" y="72"/>
                    <a:pt x="66" y="75"/>
                  </a:cubicBezTo>
                  <a:cubicBezTo>
                    <a:pt x="66" y="75"/>
                    <a:pt x="66" y="92"/>
                    <a:pt x="66" y="95"/>
                  </a:cubicBezTo>
                  <a:cubicBezTo>
                    <a:pt x="66" y="98"/>
                    <a:pt x="67" y="98"/>
                    <a:pt x="70" y="99"/>
                  </a:cubicBezTo>
                  <a:close/>
                  <a:moveTo>
                    <a:pt x="62" y="102"/>
                  </a:moveTo>
                  <a:cubicBezTo>
                    <a:pt x="61" y="102"/>
                    <a:pt x="61" y="102"/>
                    <a:pt x="61" y="101"/>
                  </a:cubicBezTo>
                  <a:cubicBezTo>
                    <a:pt x="61" y="102"/>
                    <a:pt x="61" y="102"/>
                    <a:pt x="60" y="102"/>
                  </a:cubicBezTo>
                  <a:lnTo>
                    <a:pt x="62" y="102"/>
                  </a:lnTo>
                  <a:close/>
                  <a:moveTo>
                    <a:pt x="60" y="68"/>
                  </a:moveTo>
                  <a:cubicBezTo>
                    <a:pt x="61" y="68"/>
                    <a:pt x="61" y="68"/>
                    <a:pt x="61" y="68"/>
                  </a:cubicBezTo>
                  <a:cubicBezTo>
                    <a:pt x="61" y="68"/>
                    <a:pt x="61" y="68"/>
                    <a:pt x="62" y="68"/>
                  </a:cubicBezTo>
                  <a:lnTo>
                    <a:pt x="60" y="68"/>
                  </a:lnTo>
                  <a:close/>
                  <a:moveTo>
                    <a:pt x="53" y="102"/>
                  </a:moveTo>
                  <a:cubicBezTo>
                    <a:pt x="55" y="102"/>
                    <a:pt x="56" y="100"/>
                    <a:pt x="56" y="98"/>
                  </a:cubicBezTo>
                  <a:cubicBezTo>
                    <a:pt x="56" y="72"/>
                    <a:pt x="56" y="72"/>
                    <a:pt x="56" y="72"/>
                  </a:cubicBezTo>
                  <a:cubicBezTo>
                    <a:pt x="56" y="70"/>
                    <a:pt x="55" y="68"/>
                    <a:pt x="53" y="68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2" y="68"/>
                    <a:pt x="41" y="70"/>
                    <a:pt x="41" y="72"/>
                  </a:cubicBezTo>
                  <a:cubicBezTo>
                    <a:pt x="41" y="98"/>
                    <a:pt x="41" y="98"/>
                    <a:pt x="41" y="98"/>
                  </a:cubicBezTo>
                  <a:cubicBezTo>
                    <a:pt x="41" y="100"/>
                    <a:pt x="42" y="102"/>
                    <a:pt x="44" y="102"/>
                  </a:cubicBezTo>
                  <a:lnTo>
                    <a:pt x="53" y="102"/>
                  </a:lnTo>
                  <a:close/>
                  <a:moveTo>
                    <a:pt x="61" y="101"/>
                  </a:moveTo>
                  <a:cubicBezTo>
                    <a:pt x="63" y="101"/>
                    <a:pt x="64" y="100"/>
                    <a:pt x="64" y="98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64" y="70"/>
                    <a:pt x="63" y="69"/>
                    <a:pt x="61" y="68"/>
                  </a:cubicBezTo>
                  <a:cubicBezTo>
                    <a:pt x="59" y="69"/>
                    <a:pt x="58" y="70"/>
                    <a:pt x="58" y="72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100"/>
                    <a:pt x="59" y="101"/>
                    <a:pt x="61" y="101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4F4694E-E119-4473-8559-90835BE97356}"/>
                </a:ext>
              </a:extLst>
            </p:cNvPr>
            <p:cNvGrpSpPr/>
            <p:nvPr/>
          </p:nvGrpSpPr>
          <p:grpSpPr>
            <a:xfrm>
              <a:off x="-397276" y="8390018"/>
              <a:ext cx="1364922" cy="1364922"/>
              <a:chOff x="9228268" y="4960203"/>
              <a:chExt cx="682461" cy="682461"/>
            </a:xfrm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E2F81CEE-5DFA-404E-9632-AF8355ECCC42}"/>
                  </a:ext>
                </a:extLst>
              </p:cNvPr>
              <p:cNvSpPr/>
              <p:nvPr/>
            </p:nvSpPr>
            <p:spPr>
              <a:xfrm>
                <a:off x="9228268" y="4960203"/>
                <a:ext cx="682461" cy="682461"/>
              </a:xfrm>
              <a:prstGeom prst="ellipse">
                <a:avLst/>
              </a:prstGeom>
              <a:solidFill>
                <a:srgbClr val="54BE71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828800">
                  <a:defRPr/>
                </a:pPr>
                <a:endParaRPr lang="en-US" sz="6400" kern="0">
                  <a:solidFill>
                    <a:prstClr val="white"/>
                  </a:solidFill>
                </a:endParaRPr>
              </a:p>
            </p:txBody>
          </p:sp>
          <p:sp>
            <p:nvSpPr>
              <p:cNvPr id="81" name="Freeform 190">
                <a:extLst>
                  <a:ext uri="{FF2B5EF4-FFF2-40B4-BE49-F238E27FC236}">
                    <a16:creationId xmlns:a16="http://schemas.microsoft.com/office/drawing/2014/main" id="{1E42ED76-2713-4965-AC1A-9CF75BA3F9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351250" y="5114925"/>
                <a:ext cx="430924" cy="376238"/>
              </a:xfrm>
              <a:custGeom>
                <a:avLst/>
                <a:gdLst>
                  <a:gd name="T0" fmla="*/ 207 w 232"/>
                  <a:gd name="T1" fmla="*/ 57 h 204"/>
                  <a:gd name="T2" fmla="*/ 206 w 232"/>
                  <a:gd name="T3" fmla="*/ 57 h 204"/>
                  <a:gd name="T4" fmla="*/ 190 w 232"/>
                  <a:gd name="T5" fmla="*/ 86 h 204"/>
                  <a:gd name="T6" fmla="*/ 192 w 232"/>
                  <a:gd name="T7" fmla="*/ 97 h 204"/>
                  <a:gd name="T8" fmla="*/ 159 w 232"/>
                  <a:gd name="T9" fmla="*/ 130 h 204"/>
                  <a:gd name="T10" fmla="*/ 128 w 232"/>
                  <a:gd name="T11" fmla="*/ 108 h 204"/>
                  <a:gd name="T12" fmla="*/ 120 w 232"/>
                  <a:gd name="T13" fmla="*/ 103 h 204"/>
                  <a:gd name="T14" fmla="*/ 119 w 232"/>
                  <a:gd name="T15" fmla="*/ 104 h 204"/>
                  <a:gd name="T16" fmla="*/ 119 w 232"/>
                  <a:gd name="T17" fmla="*/ 131 h 204"/>
                  <a:gd name="T18" fmla="*/ 133 w 232"/>
                  <a:gd name="T19" fmla="*/ 158 h 204"/>
                  <a:gd name="T20" fmla="*/ 101 w 232"/>
                  <a:gd name="T21" fmla="*/ 191 h 204"/>
                  <a:gd name="T22" fmla="*/ 68 w 232"/>
                  <a:gd name="T23" fmla="*/ 164 h 204"/>
                  <a:gd name="T24" fmla="*/ 57 w 232"/>
                  <a:gd name="T25" fmla="*/ 157 h 204"/>
                  <a:gd name="T26" fmla="*/ 39 w 232"/>
                  <a:gd name="T27" fmla="*/ 163 h 204"/>
                  <a:gd name="T28" fmla="*/ 38 w 232"/>
                  <a:gd name="T29" fmla="*/ 163 h 204"/>
                  <a:gd name="T30" fmla="*/ 17 w 232"/>
                  <a:gd name="T31" fmla="*/ 204 h 204"/>
                  <a:gd name="T32" fmla="*/ 232 w 232"/>
                  <a:gd name="T33" fmla="*/ 204 h 204"/>
                  <a:gd name="T34" fmla="*/ 232 w 232"/>
                  <a:gd name="T35" fmla="*/ 46 h 204"/>
                  <a:gd name="T36" fmla="*/ 207 w 232"/>
                  <a:gd name="T37" fmla="*/ 57 h 204"/>
                  <a:gd name="T38" fmla="*/ 39 w 232"/>
                  <a:gd name="T39" fmla="*/ 155 h 204"/>
                  <a:gd name="T40" fmla="*/ 57 w 232"/>
                  <a:gd name="T41" fmla="*/ 147 h 204"/>
                  <a:gd name="T42" fmla="*/ 76 w 232"/>
                  <a:gd name="T43" fmla="*/ 159 h 204"/>
                  <a:gd name="T44" fmla="*/ 101 w 232"/>
                  <a:gd name="T45" fmla="*/ 183 h 204"/>
                  <a:gd name="T46" fmla="*/ 125 w 232"/>
                  <a:gd name="T47" fmla="*/ 158 h 204"/>
                  <a:gd name="T48" fmla="*/ 111 w 232"/>
                  <a:gd name="T49" fmla="*/ 136 h 204"/>
                  <a:gd name="T50" fmla="*/ 111 w 232"/>
                  <a:gd name="T51" fmla="*/ 100 h 204"/>
                  <a:gd name="T52" fmla="*/ 118 w 232"/>
                  <a:gd name="T53" fmla="*/ 94 h 204"/>
                  <a:gd name="T54" fmla="*/ 135 w 232"/>
                  <a:gd name="T55" fmla="*/ 102 h 204"/>
                  <a:gd name="T56" fmla="*/ 159 w 232"/>
                  <a:gd name="T57" fmla="*/ 122 h 204"/>
                  <a:gd name="T58" fmla="*/ 184 w 232"/>
                  <a:gd name="T59" fmla="*/ 97 h 204"/>
                  <a:gd name="T60" fmla="*/ 181 w 232"/>
                  <a:gd name="T61" fmla="*/ 85 h 204"/>
                  <a:gd name="T62" fmla="*/ 201 w 232"/>
                  <a:gd name="T63" fmla="*/ 48 h 204"/>
                  <a:gd name="T64" fmla="*/ 207 w 232"/>
                  <a:gd name="T65" fmla="*/ 49 h 204"/>
                  <a:gd name="T66" fmla="*/ 232 w 232"/>
                  <a:gd name="T67" fmla="*/ 24 h 204"/>
                  <a:gd name="T68" fmla="*/ 207 w 232"/>
                  <a:gd name="T69" fmla="*/ 0 h 204"/>
                  <a:gd name="T70" fmla="*/ 183 w 232"/>
                  <a:gd name="T71" fmla="*/ 24 h 204"/>
                  <a:gd name="T72" fmla="*/ 187 w 232"/>
                  <a:gd name="T73" fmla="*/ 38 h 204"/>
                  <a:gd name="T74" fmla="*/ 167 w 232"/>
                  <a:gd name="T75" fmla="*/ 74 h 204"/>
                  <a:gd name="T76" fmla="*/ 159 w 232"/>
                  <a:gd name="T77" fmla="*/ 72 h 204"/>
                  <a:gd name="T78" fmla="*/ 138 w 232"/>
                  <a:gd name="T79" fmla="*/ 84 h 204"/>
                  <a:gd name="T80" fmla="*/ 125 w 232"/>
                  <a:gd name="T81" fmla="*/ 77 h 204"/>
                  <a:gd name="T82" fmla="*/ 100 w 232"/>
                  <a:gd name="T83" fmla="*/ 53 h 204"/>
                  <a:gd name="T84" fmla="*/ 75 w 232"/>
                  <a:gd name="T85" fmla="*/ 78 h 204"/>
                  <a:gd name="T86" fmla="*/ 93 w 232"/>
                  <a:gd name="T87" fmla="*/ 101 h 204"/>
                  <a:gd name="T88" fmla="*/ 93 w 232"/>
                  <a:gd name="T89" fmla="*/ 135 h 204"/>
                  <a:gd name="T90" fmla="*/ 82 w 232"/>
                  <a:gd name="T91" fmla="*/ 142 h 204"/>
                  <a:gd name="T92" fmla="*/ 64 w 232"/>
                  <a:gd name="T93" fmla="*/ 131 h 204"/>
                  <a:gd name="T94" fmla="*/ 64 w 232"/>
                  <a:gd name="T95" fmla="*/ 130 h 204"/>
                  <a:gd name="T96" fmla="*/ 39 w 232"/>
                  <a:gd name="T97" fmla="*/ 105 h 204"/>
                  <a:gd name="T98" fmla="*/ 15 w 232"/>
                  <a:gd name="T99" fmla="*/ 130 h 204"/>
                  <a:gd name="T100" fmla="*/ 19 w 232"/>
                  <a:gd name="T101" fmla="*/ 144 h 204"/>
                  <a:gd name="T102" fmla="*/ 0 w 232"/>
                  <a:gd name="T103" fmla="*/ 181 h 204"/>
                  <a:gd name="T104" fmla="*/ 0 w 232"/>
                  <a:gd name="T105" fmla="*/ 204 h 204"/>
                  <a:gd name="T106" fmla="*/ 8 w 232"/>
                  <a:gd name="T107" fmla="*/ 204 h 204"/>
                  <a:gd name="T108" fmla="*/ 33 w 232"/>
                  <a:gd name="T109" fmla="*/ 154 h 204"/>
                  <a:gd name="T110" fmla="*/ 39 w 232"/>
                  <a:gd name="T111" fmla="*/ 15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2" h="204">
                    <a:moveTo>
                      <a:pt x="207" y="57"/>
                    </a:moveTo>
                    <a:cubicBezTo>
                      <a:pt x="207" y="57"/>
                      <a:pt x="206" y="57"/>
                      <a:pt x="206" y="57"/>
                    </a:cubicBezTo>
                    <a:cubicBezTo>
                      <a:pt x="190" y="86"/>
                      <a:pt x="190" y="86"/>
                      <a:pt x="190" y="86"/>
                    </a:cubicBezTo>
                    <a:cubicBezTo>
                      <a:pt x="191" y="89"/>
                      <a:pt x="192" y="93"/>
                      <a:pt x="192" y="97"/>
                    </a:cubicBezTo>
                    <a:cubicBezTo>
                      <a:pt x="192" y="115"/>
                      <a:pt x="177" y="130"/>
                      <a:pt x="159" y="130"/>
                    </a:cubicBezTo>
                    <a:cubicBezTo>
                      <a:pt x="145" y="130"/>
                      <a:pt x="133" y="121"/>
                      <a:pt x="128" y="108"/>
                    </a:cubicBezTo>
                    <a:cubicBezTo>
                      <a:pt x="120" y="103"/>
                      <a:pt x="120" y="103"/>
                      <a:pt x="120" y="103"/>
                    </a:cubicBezTo>
                    <a:cubicBezTo>
                      <a:pt x="119" y="104"/>
                      <a:pt x="119" y="104"/>
                      <a:pt x="119" y="104"/>
                    </a:cubicBezTo>
                    <a:cubicBezTo>
                      <a:pt x="119" y="131"/>
                      <a:pt x="119" y="131"/>
                      <a:pt x="119" y="131"/>
                    </a:cubicBezTo>
                    <a:cubicBezTo>
                      <a:pt x="128" y="137"/>
                      <a:pt x="133" y="147"/>
                      <a:pt x="133" y="158"/>
                    </a:cubicBezTo>
                    <a:cubicBezTo>
                      <a:pt x="133" y="176"/>
                      <a:pt x="119" y="191"/>
                      <a:pt x="101" y="191"/>
                    </a:cubicBezTo>
                    <a:cubicBezTo>
                      <a:pt x="84" y="191"/>
                      <a:pt x="71" y="179"/>
                      <a:pt x="68" y="164"/>
                    </a:cubicBezTo>
                    <a:cubicBezTo>
                      <a:pt x="57" y="157"/>
                      <a:pt x="57" y="157"/>
                      <a:pt x="57" y="157"/>
                    </a:cubicBezTo>
                    <a:cubicBezTo>
                      <a:pt x="52" y="161"/>
                      <a:pt x="46" y="163"/>
                      <a:pt x="39" y="163"/>
                    </a:cubicBezTo>
                    <a:cubicBezTo>
                      <a:pt x="39" y="163"/>
                      <a:pt x="38" y="163"/>
                      <a:pt x="38" y="163"/>
                    </a:cubicBezTo>
                    <a:cubicBezTo>
                      <a:pt x="17" y="204"/>
                      <a:pt x="17" y="204"/>
                      <a:pt x="17" y="20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2" y="46"/>
                      <a:pt x="232" y="46"/>
                      <a:pt x="232" y="46"/>
                    </a:cubicBezTo>
                    <a:cubicBezTo>
                      <a:pt x="226" y="53"/>
                      <a:pt x="217" y="57"/>
                      <a:pt x="207" y="57"/>
                    </a:cubicBezTo>
                    <a:close/>
                    <a:moveTo>
                      <a:pt x="39" y="155"/>
                    </a:moveTo>
                    <a:cubicBezTo>
                      <a:pt x="46" y="155"/>
                      <a:pt x="52" y="152"/>
                      <a:pt x="57" y="147"/>
                    </a:cubicBezTo>
                    <a:cubicBezTo>
                      <a:pt x="76" y="159"/>
                      <a:pt x="76" y="159"/>
                      <a:pt x="76" y="159"/>
                    </a:cubicBezTo>
                    <a:cubicBezTo>
                      <a:pt x="76" y="172"/>
                      <a:pt x="87" y="183"/>
                      <a:pt x="101" y="183"/>
                    </a:cubicBezTo>
                    <a:cubicBezTo>
                      <a:pt x="114" y="183"/>
                      <a:pt x="125" y="172"/>
                      <a:pt x="125" y="158"/>
                    </a:cubicBezTo>
                    <a:cubicBezTo>
                      <a:pt x="125" y="148"/>
                      <a:pt x="119" y="140"/>
                      <a:pt x="111" y="136"/>
                    </a:cubicBezTo>
                    <a:cubicBezTo>
                      <a:pt x="111" y="100"/>
                      <a:pt x="111" y="100"/>
                      <a:pt x="111" y="100"/>
                    </a:cubicBezTo>
                    <a:cubicBezTo>
                      <a:pt x="114" y="98"/>
                      <a:pt x="116" y="96"/>
                      <a:pt x="118" y="94"/>
                    </a:cubicBezTo>
                    <a:cubicBezTo>
                      <a:pt x="135" y="102"/>
                      <a:pt x="135" y="102"/>
                      <a:pt x="135" y="102"/>
                    </a:cubicBezTo>
                    <a:cubicBezTo>
                      <a:pt x="138" y="113"/>
                      <a:pt x="147" y="122"/>
                      <a:pt x="159" y="122"/>
                    </a:cubicBezTo>
                    <a:cubicBezTo>
                      <a:pt x="173" y="122"/>
                      <a:pt x="184" y="111"/>
                      <a:pt x="184" y="97"/>
                    </a:cubicBezTo>
                    <a:cubicBezTo>
                      <a:pt x="184" y="93"/>
                      <a:pt x="183" y="89"/>
                      <a:pt x="181" y="85"/>
                    </a:cubicBezTo>
                    <a:cubicBezTo>
                      <a:pt x="201" y="48"/>
                      <a:pt x="201" y="48"/>
                      <a:pt x="201" y="48"/>
                    </a:cubicBezTo>
                    <a:cubicBezTo>
                      <a:pt x="203" y="49"/>
                      <a:pt x="205" y="49"/>
                      <a:pt x="207" y="49"/>
                    </a:cubicBezTo>
                    <a:cubicBezTo>
                      <a:pt x="221" y="49"/>
                      <a:pt x="232" y="38"/>
                      <a:pt x="232" y="24"/>
                    </a:cubicBezTo>
                    <a:cubicBezTo>
                      <a:pt x="232" y="11"/>
                      <a:pt x="221" y="0"/>
                      <a:pt x="207" y="0"/>
                    </a:cubicBezTo>
                    <a:cubicBezTo>
                      <a:pt x="194" y="0"/>
                      <a:pt x="183" y="11"/>
                      <a:pt x="183" y="24"/>
                    </a:cubicBezTo>
                    <a:cubicBezTo>
                      <a:pt x="183" y="29"/>
                      <a:pt x="184" y="34"/>
                      <a:pt x="187" y="38"/>
                    </a:cubicBezTo>
                    <a:cubicBezTo>
                      <a:pt x="167" y="74"/>
                      <a:pt x="167" y="74"/>
                      <a:pt x="167" y="74"/>
                    </a:cubicBezTo>
                    <a:cubicBezTo>
                      <a:pt x="164" y="73"/>
                      <a:pt x="162" y="72"/>
                      <a:pt x="159" y="72"/>
                    </a:cubicBezTo>
                    <a:cubicBezTo>
                      <a:pt x="150" y="72"/>
                      <a:pt x="143" y="77"/>
                      <a:pt x="138" y="84"/>
                    </a:cubicBezTo>
                    <a:cubicBezTo>
                      <a:pt x="125" y="77"/>
                      <a:pt x="125" y="77"/>
                      <a:pt x="125" y="77"/>
                    </a:cubicBezTo>
                    <a:cubicBezTo>
                      <a:pt x="124" y="64"/>
                      <a:pt x="113" y="53"/>
                      <a:pt x="100" y="53"/>
                    </a:cubicBezTo>
                    <a:cubicBezTo>
                      <a:pt x="86" y="53"/>
                      <a:pt x="75" y="64"/>
                      <a:pt x="75" y="78"/>
                    </a:cubicBezTo>
                    <a:cubicBezTo>
                      <a:pt x="75" y="89"/>
                      <a:pt x="83" y="98"/>
                      <a:pt x="93" y="101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89" y="136"/>
                      <a:pt x="85" y="138"/>
                      <a:pt x="82" y="142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16"/>
                      <a:pt x="53" y="105"/>
                      <a:pt x="39" y="105"/>
                    </a:cubicBezTo>
                    <a:cubicBezTo>
                      <a:pt x="26" y="105"/>
                      <a:pt x="15" y="116"/>
                      <a:pt x="15" y="130"/>
                    </a:cubicBezTo>
                    <a:cubicBezTo>
                      <a:pt x="15" y="135"/>
                      <a:pt x="16" y="140"/>
                      <a:pt x="19" y="144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0" y="204"/>
                      <a:pt x="0" y="204"/>
                      <a:pt x="0" y="204"/>
                    </a:cubicBezTo>
                    <a:cubicBezTo>
                      <a:pt x="8" y="204"/>
                      <a:pt x="8" y="204"/>
                      <a:pt x="8" y="204"/>
                    </a:cubicBezTo>
                    <a:cubicBezTo>
                      <a:pt x="33" y="154"/>
                      <a:pt x="33" y="154"/>
                      <a:pt x="33" y="154"/>
                    </a:cubicBezTo>
                    <a:cubicBezTo>
                      <a:pt x="35" y="154"/>
                      <a:pt x="37" y="155"/>
                      <a:pt x="39" y="155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901A1B39-2A4C-4008-A98A-835BBF0E6353}"/>
                </a:ext>
              </a:extLst>
            </p:cNvPr>
            <p:cNvGrpSpPr/>
            <p:nvPr/>
          </p:nvGrpSpPr>
          <p:grpSpPr>
            <a:xfrm>
              <a:off x="-397276" y="10485660"/>
              <a:ext cx="1364922" cy="1364922"/>
              <a:chOff x="9228268" y="4960203"/>
              <a:chExt cx="682461" cy="682461"/>
            </a:xfrm>
          </p:grpSpPr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F04250D7-1D8B-4766-9C14-AE602532DC12}"/>
                  </a:ext>
                </a:extLst>
              </p:cNvPr>
              <p:cNvSpPr/>
              <p:nvPr/>
            </p:nvSpPr>
            <p:spPr>
              <a:xfrm>
                <a:off x="9228268" y="4960203"/>
                <a:ext cx="682461" cy="682461"/>
              </a:xfrm>
              <a:prstGeom prst="ellipse">
                <a:avLst/>
              </a:prstGeom>
              <a:solidFill>
                <a:srgbClr val="2288AC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828800">
                  <a:defRPr/>
                </a:pPr>
                <a:endParaRPr lang="en-US" sz="6400" kern="0">
                  <a:solidFill>
                    <a:prstClr val="white"/>
                  </a:solidFill>
                </a:endParaRPr>
              </a:p>
            </p:txBody>
          </p:sp>
          <p:sp>
            <p:nvSpPr>
              <p:cNvPr id="78" name="Freeform 190">
                <a:extLst>
                  <a:ext uri="{FF2B5EF4-FFF2-40B4-BE49-F238E27FC236}">
                    <a16:creationId xmlns:a16="http://schemas.microsoft.com/office/drawing/2014/main" id="{D2521B41-C067-4DF1-99E2-98554909AA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351250" y="5114925"/>
                <a:ext cx="430924" cy="376238"/>
              </a:xfrm>
              <a:custGeom>
                <a:avLst/>
                <a:gdLst>
                  <a:gd name="T0" fmla="*/ 207 w 232"/>
                  <a:gd name="T1" fmla="*/ 57 h 204"/>
                  <a:gd name="T2" fmla="*/ 206 w 232"/>
                  <a:gd name="T3" fmla="*/ 57 h 204"/>
                  <a:gd name="T4" fmla="*/ 190 w 232"/>
                  <a:gd name="T5" fmla="*/ 86 h 204"/>
                  <a:gd name="T6" fmla="*/ 192 w 232"/>
                  <a:gd name="T7" fmla="*/ 97 h 204"/>
                  <a:gd name="T8" fmla="*/ 159 w 232"/>
                  <a:gd name="T9" fmla="*/ 130 h 204"/>
                  <a:gd name="T10" fmla="*/ 128 w 232"/>
                  <a:gd name="T11" fmla="*/ 108 h 204"/>
                  <a:gd name="T12" fmla="*/ 120 w 232"/>
                  <a:gd name="T13" fmla="*/ 103 h 204"/>
                  <a:gd name="T14" fmla="*/ 119 w 232"/>
                  <a:gd name="T15" fmla="*/ 104 h 204"/>
                  <a:gd name="T16" fmla="*/ 119 w 232"/>
                  <a:gd name="T17" fmla="*/ 131 h 204"/>
                  <a:gd name="T18" fmla="*/ 133 w 232"/>
                  <a:gd name="T19" fmla="*/ 158 h 204"/>
                  <a:gd name="T20" fmla="*/ 101 w 232"/>
                  <a:gd name="T21" fmla="*/ 191 h 204"/>
                  <a:gd name="T22" fmla="*/ 68 w 232"/>
                  <a:gd name="T23" fmla="*/ 164 h 204"/>
                  <a:gd name="T24" fmla="*/ 57 w 232"/>
                  <a:gd name="T25" fmla="*/ 157 h 204"/>
                  <a:gd name="T26" fmla="*/ 39 w 232"/>
                  <a:gd name="T27" fmla="*/ 163 h 204"/>
                  <a:gd name="T28" fmla="*/ 38 w 232"/>
                  <a:gd name="T29" fmla="*/ 163 h 204"/>
                  <a:gd name="T30" fmla="*/ 17 w 232"/>
                  <a:gd name="T31" fmla="*/ 204 h 204"/>
                  <a:gd name="T32" fmla="*/ 232 w 232"/>
                  <a:gd name="T33" fmla="*/ 204 h 204"/>
                  <a:gd name="T34" fmla="*/ 232 w 232"/>
                  <a:gd name="T35" fmla="*/ 46 h 204"/>
                  <a:gd name="T36" fmla="*/ 207 w 232"/>
                  <a:gd name="T37" fmla="*/ 57 h 204"/>
                  <a:gd name="T38" fmla="*/ 39 w 232"/>
                  <a:gd name="T39" fmla="*/ 155 h 204"/>
                  <a:gd name="T40" fmla="*/ 57 w 232"/>
                  <a:gd name="T41" fmla="*/ 147 h 204"/>
                  <a:gd name="T42" fmla="*/ 76 w 232"/>
                  <a:gd name="T43" fmla="*/ 159 h 204"/>
                  <a:gd name="T44" fmla="*/ 101 w 232"/>
                  <a:gd name="T45" fmla="*/ 183 h 204"/>
                  <a:gd name="T46" fmla="*/ 125 w 232"/>
                  <a:gd name="T47" fmla="*/ 158 h 204"/>
                  <a:gd name="T48" fmla="*/ 111 w 232"/>
                  <a:gd name="T49" fmla="*/ 136 h 204"/>
                  <a:gd name="T50" fmla="*/ 111 w 232"/>
                  <a:gd name="T51" fmla="*/ 100 h 204"/>
                  <a:gd name="T52" fmla="*/ 118 w 232"/>
                  <a:gd name="T53" fmla="*/ 94 h 204"/>
                  <a:gd name="T54" fmla="*/ 135 w 232"/>
                  <a:gd name="T55" fmla="*/ 102 h 204"/>
                  <a:gd name="T56" fmla="*/ 159 w 232"/>
                  <a:gd name="T57" fmla="*/ 122 h 204"/>
                  <a:gd name="T58" fmla="*/ 184 w 232"/>
                  <a:gd name="T59" fmla="*/ 97 h 204"/>
                  <a:gd name="T60" fmla="*/ 181 w 232"/>
                  <a:gd name="T61" fmla="*/ 85 h 204"/>
                  <a:gd name="T62" fmla="*/ 201 w 232"/>
                  <a:gd name="T63" fmla="*/ 48 h 204"/>
                  <a:gd name="T64" fmla="*/ 207 w 232"/>
                  <a:gd name="T65" fmla="*/ 49 h 204"/>
                  <a:gd name="T66" fmla="*/ 232 w 232"/>
                  <a:gd name="T67" fmla="*/ 24 h 204"/>
                  <a:gd name="T68" fmla="*/ 207 w 232"/>
                  <a:gd name="T69" fmla="*/ 0 h 204"/>
                  <a:gd name="T70" fmla="*/ 183 w 232"/>
                  <a:gd name="T71" fmla="*/ 24 h 204"/>
                  <a:gd name="T72" fmla="*/ 187 w 232"/>
                  <a:gd name="T73" fmla="*/ 38 h 204"/>
                  <a:gd name="T74" fmla="*/ 167 w 232"/>
                  <a:gd name="T75" fmla="*/ 74 h 204"/>
                  <a:gd name="T76" fmla="*/ 159 w 232"/>
                  <a:gd name="T77" fmla="*/ 72 h 204"/>
                  <a:gd name="T78" fmla="*/ 138 w 232"/>
                  <a:gd name="T79" fmla="*/ 84 h 204"/>
                  <a:gd name="T80" fmla="*/ 125 w 232"/>
                  <a:gd name="T81" fmla="*/ 77 h 204"/>
                  <a:gd name="T82" fmla="*/ 100 w 232"/>
                  <a:gd name="T83" fmla="*/ 53 h 204"/>
                  <a:gd name="T84" fmla="*/ 75 w 232"/>
                  <a:gd name="T85" fmla="*/ 78 h 204"/>
                  <a:gd name="T86" fmla="*/ 93 w 232"/>
                  <a:gd name="T87" fmla="*/ 101 h 204"/>
                  <a:gd name="T88" fmla="*/ 93 w 232"/>
                  <a:gd name="T89" fmla="*/ 135 h 204"/>
                  <a:gd name="T90" fmla="*/ 82 w 232"/>
                  <a:gd name="T91" fmla="*/ 142 h 204"/>
                  <a:gd name="T92" fmla="*/ 64 w 232"/>
                  <a:gd name="T93" fmla="*/ 131 h 204"/>
                  <a:gd name="T94" fmla="*/ 64 w 232"/>
                  <a:gd name="T95" fmla="*/ 130 h 204"/>
                  <a:gd name="T96" fmla="*/ 39 w 232"/>
                  <a:gd name="T97" fmla="*/ 105 h 204"/>
                  <a:gd name="T98" fmla="*/ 15 w 232"/>
                  <a:gd name="T99" fmla="*/ 130 h 204"/>
                  <a:gd name="T100" fmla="*/ 19 w 232"/>
                  <a:gd name="T101" fmla="*/ 144 h 204"/>
                  <a:gd name="T102" fmla="*/ 0 w 232"/>
                  <a:gd name="T103" fmla="*/ 181 h 204"/>
                  <a:gd name="T104" fmla="*/ 0 w 232"/>
                  <a:gd name="T105" fmla="*/ 204 h 204"/>
                  <a:gd name="T106" fmla="*/ 8 w 232"/>
                  <a:gd name="T107" fmla="*/ 204 h 204"/>
                  <a:gd name="T108" fmla="*/ 33 w 232"/>
                  <a:gd name="T109" fmla="*/ 154 h 204"/>
                  <a:gd name="T110" fmla="*/ 39 w 232"/>
                  <a:gd name="T111" fmla="*/ 15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2" h="204">
                    <a:moveTo>
                      <a:pt x="207" y="57"/>
                    </a:moveTo>
                    <a:cubicBezTo>
                      <a:pt x="207" y="57"/>
                      <a:pt x="206" y="57"/>
                      <a:pt x="206" y="57"/>
                    </a:cubicBezTo>
                    <a:cubicBezTo>
                      <a:pt x="190" y="86"/>
                      <a:pt x="190" y="86"/>
                      <a:pt x="190" y="86"/>
                    </a:cubicBezTo>
                    <a:cubicBezTo>
                      <a:pt x="191" y="89"/>
                      <a:pt x="192" y="93"/>
                      <a:pt x="192" y="97"/>
                    </a:cubicBezTo>
                    <a:cubicBezTo>
                      <a:pt x="192" y="115"/>
                      <a:pt x="177" y="130"/>
                      <a:pt x="159" y="130"/>
                    </a:cubicBezTo>
                    <a:cubicBezTo>
                      <a:pt x="145" y="130"/>
                      <a:pt x="133" y="121"/>
                      <a:pt x="128" y="108"/>
                    </a:cubicBezTo>
                    <a:cubicBezTo>
                      <a:pt x="120" y="103"/>
                      <a:pt x="120" y="103"/>
                      <a:pt x="120" y="103"/>
                    </a:cubicBezTo>
                    <a:cubicBezTo>
                      <a:pt x="119" y="104"/>
                      <a:pt x="119" y="104"/>
                      <a:pt x="119" y="104"/>
                    </a:cubicBezTo>
                    <a:cubicBezTo>
                      <a:pt x="119" y="131"/>
                      <a:pt x="119" y="131"/>
                      <a:pt x="119" y="131"/>
                    </a:cubicBezTo>
                    <a:cubicBezTo>
                      <a:pt x="128" y="137"/>
                      <a:pt x="133" y="147"/>
                      <a:pt x="133" y="158"/>
                    </a:cubicBezTo>
                    <a:cubicBezTo>
                      <a:pt x="133" y="176"/>
                      <a:pt x="119" y="191"/>
                      <a:pt x="101" y="191"/>
                    </a:cubicBezTo>
                    <a:cubicBezTo>
                      <a:pt x="84" y="191"/>
                      <a:pt x="71" y="179"/>
                      <a:pt x="68" y="164"/>
                    </a:cubicBezTo>
                    <a:cubicBezTo>
                      <a:pt x="57" y="157"/>
                      <a:pt x="57" y="157"/>
                      <a:pt x="57" y="157"/>
                    </a:cubicBezTo>
                    <a:cubicBezTo>
                      <a:pt x="52" y="161"/>
                      <a:pt x="46" y="163"/>
                      <a:pt x="39" y="163"/>
                    </a:cubicBezTo>
                    <a:cubicBezTo>
                      <a:pt x="39" y="163"/>
                      <a:pt x="38" y="163"/>
                      <a:pt x="38" y="163"/>
                    </a:cubicBezTo>
                    <a:cubicBezTo>
                      <a:pt x="17" y="204"/>
                      <a:pt x="17" y="204"/>
                      <a:pt x="17" y="20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2" y="46"/>
                      <a:pt x="232" y="46"/>
                      <a:pt x="232" y="46"/>
                    </a:cubicBezTo>
                    <a:cubicBezTo>
                      <a:pt x="226" y="53"/>
                      <a:pt x="217" y="57"/>
                      <a:pt x="207" y="57"/>
                    </a:cubicBezTo>
                    <a:close/>
                    <a:moveTo>
                      <a:pt x="39" y="155"/>
                    </a:moveTo>
                    <a:cubicBezTo>
                      <a:pt x="46" y="155"/>
                      <a:pt x="52" y="152"/>
                      <a:pt x="57" y="147"/>
                    </a:cubicBezTo>
                    <a:cubicBezTo>
                      <a:pt x="76" y="159"/>
                      <a:pt x="76" y="159"/>
                      <a:pt x="76" y="159"/>
                    </a:cubicBezTo>
                    <a:cubicBezTo>
                      <a:pt x="76" y="172"/>
                      <a:pt x="87" y="183"/>
                      <a:pt x="101" y="183"/>
                    </a:cubicBezTo>
                    <a:cubicBezTo>
                      <a:pt x="114" y="183"/>
                      <a:pt x="125" y="172"/>
                      <a:pt x="125" y="158"/>
                    </a:cubicBezTo>
                    <a:cubicBezTo>
                      <a:pt x="125" y="148"/>
                      <a:pt x="119" y="140"/>
                      <a:pt x="111" y="136"/>
                    </a:cubicBezTo>
                    <a:cubicBezTo>
                      <a:pt x="111" y="100"/>
                      <a:pt x="111" y="100"/>
                      <a:pt x="111" y="100"/>
                    </a:cubicBezTo>
                    <a:cubicBezTo>
                      <a:pt x="114" y="98"/>
                      <a:pt x="116" y="96"/>
                      <a:pt x="118" y="94"/>
                    </a:cubicBezTo>
                    <a:cubicBezTo>
                      <a:pt x="135" y="102"/>
                      <a:pt x="135" y="102"/>
                      <a:pt x="135" y="102"/>
                    </a:cubicBezTo>
                    <a:cubicBezTo>
                      <a:pt x="138" y="113"/>
                      <a:pt x="147" y="122"/>
                      <a:pt x="159" y="122"/>
                    </a:cubicBezTo>
                    <a:cubicBezTo>
                      <a:pt x="173" y="122"/>
                      <a:pt x="184" y="111"/>
                      <a:pt x="184" y="97"/>
                    </a:cubicBezTo>
                    <a:cubicBezTo>
                      <a:pt x="184" y="93"/>
                      <a:pt x="183" y="89"/>
                      <a:pt x="181" y="85"/>
                    </a:cubicBezTo>
                    <a:cubicBezTo>
                      <a:pt x="201" y="48"/>
                      <a:pt x="201" y="48"/>
                      <a:pt x="201" y="48"/>
                    </a:cubicBezTo>
                    <a:cubicBezTo>
                      <a:pt x="203" y="49"/>
                      <a:pt x="205" y="49"/>
                      <a:pt x="207" y="49"/>
                    </a:cubicBezTo>
                    <a:cubicBezTo>
                      <a:pt x="221" y="49"/>
                      <a:pt x="232" y="38"/>
                      <a:pt x="232" y="24"/>
                    </a:cubicBezTo>
                    <a:cubicBezTo>
                      <a:pt x="232" y="11"/>
                      <a:pt x="221" y="0"/>
                      <a:pt x="207" y="0"/>
                    </a:cubicBezTo>
                    <a:cubicBezTo>
                      <a:pt x="194" y="0"/>
                      <a:pt x="183" y="11"/>
                      <a:pt x="183" y="24"/>
                    </a:cubicBezTo>
                    <a:cubicBezTo>
                      <a:pt x="183" y="29"/>
                      <a:pt x="184" y="34"/>
                      <a:pt x="187" y="38"/>
                    </a:cubicBezTo>
                    <a:cubicBezTo>
                      <a:pt x="167" y="74"/>
                      <a:pt x="167" y="74"/>
                      <a:pt x="167" y="74"/>
                    </a:cubicBezTo>
                    <a:cubicBezTo>
                      <a:pt x="164" y="73"/>
                      <a:pt x="162" y="72"/>
                      <a:pt x="159" y="72"/>
                    </a:cubicBezTo>
                    <a:cubicBezTo>
                      <a:pt x="150" y="72"/>
                      <a:pt x="143" y="77"/>
                      <a:pt x="138" y="84"/>
                    </a:cubicBezTo>
                    <a:cubicBezTo>
                      <a:pt x="125" y="77"/>
                      <a:pt x="125" y="77"/>
                      <a:pt x="125" y="77"/>
                    </a:cubicBezTo>
                    <a:cubicBezTo>
                      <a:pt x="124" y="64"/>
                      <a:pt x="113" y="53"/>
                      <a:pt x="100" y="53"/>
                    </a:cubicBezTo>
                    <a:cubicBezTo>
                      <a:pt x="86" y="53"/>
                      <a:pt x="75" y="64"/>
                      <a:pt x="75" y="78"/>
                    </a:cubicBezTo>
                    <a:cubicBezTo>
                      <a:pt x="75" y="89"/>
                      <a:pt x="83" y="98"/>
                      <a:pt x="93" y="101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89" y="136"/>
                      <a:pt x="85" y="138"/>
                      <a:pt x="82" y="142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16"/>
                      <a:pt x="53" y="105"/>
                      <a:pt x="39" y="105"/>
                    </a:cubicBezTo>
                    <a:cubicBezTo>
                      <a:pt x="26" y="105"/>
                      <a:pt x="15" y="116"/>
                      <a:pt x="15" y="130"/>
                    </a:cubicBezTo>
                    <a:cubicBezTo>
                      <a:pt x="15" y="135"/>
                      <a:pt x="16" y="140"/>
                      <a:pt x="19" y="144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0" y="204"/>
                      <a:pt x="0" y="204"/>
                      <a:pt x="0" y="204"/>
                    </a:cubicBezTo>
                    <a:cubicBezTo>
                      <a:pt x="8" y="204"/>
                      <a:pt x="8" y="204"/>
                      <a:pt x="8" y="204"/>
                    </a:cubicBezTo>
                    <a:cubicBezTo>
                      <a:pt x="33" y="154"/>
                      <a:pt x="33" y="154"/>
                      <a:pt x="33" y="154"/>
                    </a:cubicBezTo>
                    <a:cubicBezTo>
                      <a:pt x="35" y="154"/>
                      <a:pt x="37" y="155"/>
                      <a:pt x="39" y="155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63FE2E1-2278-42B7-B5CD-87A51685A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226143-B1EB-4072-B6C5-6FE76F825299}"/>
              </a:ext>
            </a:extLst>
          </p:cNvPr>
          <p:cNvSpPr txBox="1"/>
          <p:nvPr/>
        </p:nvSpPr>
        <p:spPr>
          <a:xfrm>
            <a:off x="12192000" y="12068764"/>
            <a:ext cx="271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276A7EB-4336-4B91-AA83-AF25EAF58FFE}"/>
              </a:ext>
            </a:extLst>
          </p:cNvPr>
          <p:cNvSpPr txBox="1"/>
          <p:nvPr/>
        </p:nvSpPr>
        <p:spPr>
          <a:xfrm>
            <a:off x="14681436" y="12068764"/>
            <a:ext cx="271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2017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312B401-4CA9-44AF-AF2D-DEFA3174B39E}"/>
              </a:ext>
            </a:extLst>
          </p:cNvPr>
          <p:cNvSpPr txBox="1"/>
          <p:nvPr/>
        </p:nvSpPr>
        <p:spPr>
          <a:xfrm>
            <a:off x="17149043" y="12068764"/>
            <a:ext cx="271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2018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AA4138E-280A-432C-8BC6-4EC73C55FB35}"/>
              </a:ext>
            </a:extLst>
          </p:cNvPr>
          <p:cNvSpPr txBox="1"/>
          <p:nvPr/>
        </p:nvSpPr>
        <p:spPr>
          <a:xfrm>
            <a:off x="19638479" y="12068764"/>
            <a:ext cx="271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2019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268740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e 37"/>
          <p:cNvSpPr>
            <a:spLocks noChangeArrowheads="1"/>
          </p:cNvSpPr>
          <p:nvPr/>
        </p:nvSpPr>
        <p:spPr bwMode="auto">
          <a:xfrm>
            <a:off x="2739153" y="5255113"/>
            <a:ext cx="2829326" cy="2825802"/>
          </a:xfrm>
          <a:prstGeom prst="pie">
            <a:avLst>
              <a:gd name="adj1" fmla="val 3335209"/>
              <a:gd name="adj2" fmla="val 16200000"/>
            </a:avLst>
          </a:prstGeom>
          <a:solidFill>
            <a:srgbClr val="ED312B"/>
          </a:solidFill>
          <a:ln w="14288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39" name="Freeform 38"/>
          <p:cNvSpPr>
            <a:spLocks/>
          </p:cNvSpPr>
          <p:nvPr/>
        </p:nvSpPr>
        <p:spPr bwMode="auto">
          <a:xfrm>
            <a:off x="1731647" y="4247735"/>
            <a:ext cx="4597930" cy="4592506"/>
          </a:xfrm>
          <a:custGeom>
            <a:avLst/>
            <a:gdLst>
              <a:gd name="T0" fmla="*/ 966 w 1073"/>
              <a:gd name="T1" fmla="*/ 265 h 1072"/>
              <a:gd name="T2" fmla="*/ 1016 w 1073"/>
              <a:gd name="T3" fmla="*/ 215 h 1072"/>
              <a:gd name="T4" fmla="*/ 934 w 1073"/>
              <a:gd name="T5" fmla="*/ 134 h 1072"/>
              <a:gd name="T6" fmla="*/ 885 w 1073"/>
              <a:gd name="T7" fmla="*/ 184 h 1072"/>
              <a:gd name="T8" fmla="*/ 646 w 1073"/>
              <a:gd name="T9" fmla="*/ 80 h 1072"/>
              <a:gd name="T10" fmla="*/ 646 w 1073"/>
              <a:gd name="T11" fmla="*/ 0 h 1072"/>
              <a:gd name="T12" fmla="*/ 502 w 1073"/>
              <a:gd name="T13" fmla="*/ 0 h 1072"/>
              <a:gd name="T14" fmla="*/ 502 w 1073"/>
              <a:gd name="T15" fmla="*/ 80 h 1072"/>
              <a:gd name="T16" fmla="*/ 150 w 1073"/>
              <a:gd name="T17" fmla="*/ 311 h 1072"/>
              <a:gd name="T18" fmla="*/ 216 w 1073"/>
              <a:gd name="T19" fmla="*/ 407 h 1072"/>
              <a:gd name="T20" fmla="*/ 574 w 1073"/>
              <a:gd name="T21" fmla="*/ 179 h 1072"/>
              <a:gd name="T22" fmla="*/ 969 w 1073"/>
              <a:gd name="T23" fmla="*/ 574 h 1072"/>
              <a:gd name="T24" fmla="*/ 574 w 1073"/>
              <a:gd name="T25" fmla="*/ 968 h 1072"/>
              <a:gd name="T26" fmla="*/ 179 w 1073"/>
              <a:gd name="T27" fmla="*/ 574 h 1072"/>
              <a:gd name="T28" fmla="*/ 181 w 1073"/>
              <a:gd name="T29" fmla="*/ 533 h 1072"/>
              <a:gd name="T30" fmla="*/ 265 w 1073"/>
              <a:gd name="T31" fmla="*/ 533 h 1072"/>
              <a:gd name="T32" fmla="*/ 134 w 1073"/>
              <a:gd name="T33" fmla="*/ 342 h 1072"/>
              <a:gd name="T34" fmla="*/ 133 w 1073"/>
              <a:gd name="T35" fmla="*/ 341 h 1072"/>
              <a:gd name="T36" fmla="*/ 133 w 1073"/>
              <a:gd name="T37" fmla="*/ 341 h 1072"/>
              <a:gd name="T38" fmla="*/ 133 w 1073"/>
              <a:gd name="T39" fmla="*/ 341 h 1072"/>
              <a:gd name="T40" fmla="*/ 0 w 1073"/>
              <a:gd name="T41" fmla="*/ 533 h 1072"/>
              <a:gd name="T42" fmla="*/ 77 w 1073"/>
              <a:gd name="T43" fmla="*/ 533 h 1072"/>
              <a:gd name="T44" fmla="*/ 75 w 1073"/>
              <a:gd name="T45" fmla="*/ 574 h 1072"/>
              <a:gd name="T46" fmla="*/ 574 w 1073"/>
              <a:gd name="T47" fmla="*/ 1072 h 1072"/>
              <a:gd name="T48" fmla="*/ 1073 w 1073"/>
              <a:gd name="T49" fmla="*/ 574 h 1072"/>
              <a:gd name="T50" fmla="*/ 966 w 1073"/>
              <a:gd name="T51" fmla="*/ 265 h 1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73" h="1072">
                <a:moveTo>
                  <a:pt x="966" y="265"/>
                </a:moveTo>
                <a:cubicBezTo>
                  <a:pt x="1016" y="215"/>
                  <a:pt x="1016" y="215"/>
                  <a:pt x="1016" y="215"/>
                </a:cubicBezTo>
                <a:cubicBezTo>
                  <a:pt x="934" y="134"/>
                  <a:pt x="934" y="134"/>
                  <a:pt x="934" y="134"/>
                </a:cubicBezTo>
                <a:cubicBezTo>
                  <a:pt x="885" y="184"/>
                  <a:pt x="885" y="184"/>
                  <a:pt x="885" y="184"/>
                </a:cubicBezTo>
                <a:cubicBezTo>
                  <a:pt x="817" y="130"/>
                  <a:pt x="736" y="93"/>
                  <a:pt x="646" y="80"/>
                </a:cubicBezTo>
                <a:cubicBezTo>
                  <a:pt x="646" y="0"/>
                  <a:pt x="646" y="0"/>
                  <a:pt x="646" y="0"/>
                </a:cubicBezTo>
                <a:cubicBezTo>
                  <a:pt x="502" y="0"/>
                  <a:pt x="502" y="0"/>
                  <a:pt x="502" y="0"/>
                </a:cubicBezTo>
                <a:cubicBezTo>
                  <a:pt x="502" y="80"/>
                  <a:pt x="502" y="80"/>
                  <a:pt x="502" y="80"/>
                </a:cubicBezTo>
                <a:cubicBezTo>
                  <a:pt x="353" y="102"/>
                  <a:pt x="226" y="189"/>
                  <a:pt x="150" y="311"/>
                </a:cubicBezTo>
                <a:cubicBezTo>
                  <a:pt x="216" y="407"/>
                  <a:pt x="216" y="407"/>
                  <a:pt x="216" y="407"/>
                </a:cubicBezTo>
                <a:cubicBezTo>
                  <a:pt x="279" y="272"/>
                  <a:pt x="415" y="179"/>
                  <a:pt x="574" y="179"/>
                </a:cubicBezTo>
                <a:cubicBezTo>
                  <a:pt x="792" y="179"/>
                  <a:pt x="969" y="356"/>
                  <a:pt x="969" y="574"/>
                </a:cubicBezTo>
                <a:cubicBezTo>
                  <a:pt x="969" y="792"/>
                  <a:pt x="792" y="968"/>
                  <a:pt x="574" y="968"/>
                </a:cubicBezTo>
                <a:cubicBezTo>
                  <a:pt x="356" y="968"/>
                  <a:pt x="179" y="792"/>
                  <a:pt x="179" y="574"/>
                </a:cubicBezTo>
                <a:cubicBezTo>
                  <a:pt x="179" y="560"/>
                  <a:pt x="180" y="547"/>
                  <a:pt x="181" y="533"/>
                </a:cubicBezTo>
                <a:cubicBezTo>
                  <a:pt x="265" y="533"/>
                  <a:pt x="265" y="533"/>
                  <a:pt x="265" y="533"/>
                </a:cubicBezTo>
                <a:cubicBezTo>
                  <a:pt x="134" y="342"/>
                  <a:pt x="134" y="342"/>
                  <a:pt x="134" y="342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0" y="533"/>
                  <a:pt x="0" y="533"/>
                  <a:pt x="0" y="533"/>
                </a:cubicBezTo>
                <a:cubicBezTo>
                  <a:pt x="77" y="533"/>
                  <a:pt x="77" y="533"/>
                  <a:pt x="77" y="533"/>
                </a:cubicBezTo>
                <a:cubicBezTo>
                  <a:pt x="76" y="547"/>
                  <a:pt x="75" y="560"/>
                  <a:pt x="75" y="574"/>
                </a:cubicBezTo>
                <a:cubicBezTo>
                  <a:pt x="75" y="849"/>
                  <a:pt x="299" y="1072"/>
                  <a:pt x="574" y="1072"/>
                </a:cubicBezTo>
                <a:cubicBezTo>
                  <a:pt x="849" y="1072"/>
                  <a:pt x="1073" y="849"/>
                  <a:pt x="1073" y="574"/>
                </a:cubicBezTo>
                <a:cubicBezTo>
                  <a:pt x="1073" y="457"/>
                  <a:pt x="1033" y="350"/>
                  <a:pt x="966" y="265"/>
                </a:cubicBezTo>
                <a:close/>
              </a:path>
            </a:pathLst>
          </a:custGeom>
          <a:solidFill>
            <a:srgbClr val="F0F2F4"/>
          </a:solidFill>
          <a:ln w="14288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203128" y="5748088"/>
            <a:ext cx="1045479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3200" dirty="0">
                <a:solidFill>
                  <a:srgbClr val="323232"/>
                </a:solidFill>
                <a:latin typeface="Montserrat"/>
                <a:cs typeface="Montserrat" panose="02000000000000000000" pitchFamily="2" charset="0"/>
              </a:rPr>
              <a:t>60%</a:t>
            </a:r>
          </a:p>
        </p:txBody>
      </p:sp>
      <p:sp>
        <p:nvSpPr>
          <p:cNvPr id="41" name="Pie 40"/>
          <p:cNvSpPr>
            <a:spLocks noChangeArrowheads="1"/>
          </p:cNvSpPr>
          <p:nvPr/>
        </p:nvSpPr>
        <p:spPr bwMode="auto">
          <a:xfrm>
            <a:off x="8077153" y="5255113"/>
            <a:ext cx="2829326" cy="2825802"/>
          </a:xfrm>
          <a:prstGeom prst="pie">
            <a:avLst>
              <a:gd name="adj1" fmla="val 9892359"/>
              <a:gd name="adj2" fmla="val 16200000"/>
            </a:avLst>
          </a:prstGeom>
          <a:solidFill>
            <a:schemeClr val="accent2"/>
          </a:solidFill>
          <a:ln w="14288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42" name="Freeform 41"/>
          <p:cNvSpPr>
            <a:spLocks/>
          </p:cNvSpPr>
          <p:nvPr/>
        </p:nvSpPr>
        <p:spPr bwMode="auto">
          <a:xfrm>
            <a:off x="7069645" y="4247735"/>
            <a:ext cx="4597930" cy="4592506"/>
          </a:xfrm>
          <a:custGeom>
            <a:avLst/>
            <a:gdLst>
              <a:gd name="T0" fmla="*/ 966 w 1073"/>
              <a:gd name="T1" fmla="*/ 265 h 1072"/>
              <a:gd name="T2" fmla="*/ 1016 w 1073"/>
              <a:gd name="T3" fmla="*/ 215 h 1072"/>
              <a:gd name="T4" fmla="*/ 934 w 1073"/>
              <a:gd name="T5" fmla="*/ 134 h 1072"/>
              <a:gd name="T6" fmla="*/ 885 w 1073"/>
              <a:gd name="T7" fmla="*/ 184 h 1072"/>
              <a:gd name="T8" fmla="*/ 646 w 1073"/>
              <a:gd name="T9" fmla="*/ 80 h 1072"/>
              <a:gd name="T10" fmla="*/ 646 w 1073"/>
              <a:gd name="T11" fmla="*/ 0 h 1072"/>
              <a:gd name="T12" fmla="*/ 502 w 1073"/>
              <a:gd name="T13" fmla="*/ 0 h 1072"/>
              <a:gd name="T14" fmla="*/ 502 w 1073"/>
              <a:gd name="T15" fmla="*/ 80 h 1072"/>
              <a:gd name="T16" fmla="*/ 150 w 1073"/>
              <a:gd name="T17" fmla="*/ 311 h 1072"/>
              <a:gd name="T18" fmla="*/ 216 w 1073"/>
              <a:gd name="T19" fmla="*/ 407 h 1072"/>
              <a:gd name="T20" fmla="*/ 574 w 1073"/>
              <a:gd name="T21" fmla="*/ 179 h 1072"/>
              <a:gd name="T22" fmla="*/ 969 w 1073"/>
              <a:gd name="T23" fmla="*/ 574 h 1072"/>
              <a:gd name="T24" fmla="*/ 574 w 1073"/>
              <a:gd name="T25" fmla="*/ 968 h 1072"/>
              <a:gd name="T26" fmla="*/ 179 w 1073"/>
              <a:gd name="T27" fmla="*/ 574 h 1072"/>
              <a:gd name="T28" fmla="*/ 181 w 1073"/>
              <a:gd name="T29" fmla="*/ 533 h 1072"/>
              <a:gd name="T30" fmla="*/ 265 w 1073"/>
              <a:gd name="T31" fmla="*/ 533 h 1072"/>
              <a:gd name="T32" fmla="*/ 134 w 1073"/>
              <a:gd name="T33" fmla="*/ 342 h 1072"/>
              <a:gd name="T34" fmla="*/ 133 w 1073"/>
              <a:gd name="T35" fmla="*/ 341 h 1072"/>
              <a:gd name="T36" fmla="*/ 133 w 1073"/>
              <a:gd name="T37" fmla="*/ 341 h 1072"/>
              <a:gd name="T38" fmla="*/ 133 w 1073"/>
              <a:gd name="T39" fmla="*/ 341 h 1072"/>
              <a:gd name="T40" fmla="*/ 0 w 1073"/>
              <a:gd name="T41" fmla="*/ 533 h 1072"/>
              <a:gd name="T42" fmla="*/ 77 w 1073"/>
              <a:gd name="T43" fmla="*/ 533 h 1072"/>
              <a:gd name="T44" fmla="*/ 75 w 1073"/>
              <a:gd name="T45" fmla="*/ 574 h 1072"/>
              <a:gd name="T46" fmla="*/ 574 w 1073"/>
              <a:gd name="T47" fmla="*/ 1072 h 1072"/>
              <a:gd name="T48" fmla="*/ 1073 w 1073"/>
              <a:gd name="T49" fmla="*/ 574 h 1072"/>
              <a:gd name="T50" fmla="*/ 966 w 1073"/>
              <a:gd name="T51" fmla="*/ 265 h 1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73" h="1072">
                <a:moveTo>
                  <a:pt x="966" y="265"/>
                </a:moveTo>
                <a:cubicBezTo>
                  <a:pt x="1016" y="215"/>
                  <a:pt x="1016" y="215"/>
                  <a:pt x="1016" y="215"/>
                </a:cubicBezTo>
                <a:cubicBezTo>
                  <a:pt x="934" y="134"/>
                  <a:pt x="934" y="134"/>
                  <a:pt x="934" y="134"/>
                </a:cubicBezTo>
                <a:cubicBezTo>
                  <a:pt x="885" y="184"/>
                  <a:pt x="885" y="184"/>
                  <a:pt x="885" y="184"/>
                </a:cubicBezTo>
                <a:cubicBezTo>
                  <a:pt x="817" y="130"/>
                  <a:pt x="736" y="93"/>
                  <a:pt x="646" y="80"/>
                </a:cubicBezTo>
                <a:cubicBezTo>
                  <a:pt x="646" y="0"/>
                  <a:pt x="646" y="0"/>
                  <a:pt x="646" y="0"/>
                </a:cubicBezTo>
                <a:cubicBezTo>
                  <a:pt x="502" y="0"/>
                  <a:pt x="502" y="0"/>
                  <a:pt x="502" y="0"/>
                </a:cubicBezTo>
                <a:cubicBezTo>
                  <a:pt x="502" y="80"/>
                  <a:pt x="502" y="80"/>
                  <a:pt x="502" y="80"/>
                </a:cubicBezTo>
                <a:cubicBezTo>
                  <a:pt x="353" y="102"/>
                  <a:pt x="226" y="189"/>
                  <a:pt x="150" y="311"/>
                </a:cubicBezTo>
                <a:cubicBezTo>
                  <a:pt x="216" y="407"/>
                  <a:pt x="216" y="407"/>
                  <a:pt x="216" y="407"/>
                </a:cubicBezTo>
                <a:cubicBezTo>
                  <a:pt x="279" y="272"/>
                  <a:pt x="415" y="179"/>
                  <a:pt x="574" y="179"/>
                </a:cubicBezTo>
                <a:cubicBezTo>
                  <a:pt x="792" y="179"/>
                  <a:pt x="969" y="356"/>
                  <a:pt x="969" y="574"/>
                </a:cubicBezTo>
                <a:cubicBezTo>
                  <a:pt x="969" y="792"/>
                  <a:pt x="792" y="968"/>
                  <a:pt x="574" y="968"/>
                </a:cubicBezTo>
                <a:cubicBezTo>
                  <a:pt x="356" y="968"/>
                  <a:pt x="179" y="792"/>
                  <a:pt x="179" y="574"/>
                </a:cubicBezTo>
                <a:cubicBezTo>
                  <a:pt x="179" y="560"/>
                  <a:pt x="180" y="547"/>
                  <a:pt x="181" y="533"/>
                </a:cubicBezTo>
                <a:cubicBezTo>
                  <a:pt x="265" y="533"/>
                  <a:pt x="265" y="533"/>
                  <a:pt x="265" y="533"/>
                </a:cubicBezTo>
                <a:cubicBezTo>
                  <a:pt x="134" y="342"/>
                  <a:pt x="134" y="342"/>
                  <a:pt x="134" y="342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0" y="533"/>
                  <a:pt x="0" y="533"/>
                  <a:pt x="0" y="533"/>
                </a:cubicBezTo>
                <a:cubicBezTo>
                  <a:pt x="77" y="533"/>
                  <a:pt x="77" y="533"/>
                  <a:pt x="77" y="533"/>
                </a:cubicBezTo>
                <a:cubicBezTo>
                  <a:pt x="76" y="547"/>
                  <a:pt x="75" y="560"/>
                  <a:pt x="75" y="574"/>
                </a:cubicBezTo>
                <a:cubicBezTo>
                  <a:pt x="75" y="849"/>
                  <a:pt x="299" y="1072"/>
                  <a:pt x="574" y="1072"/>
                </a:cubicBezTo>
                <a:cubicBezTo>
                  <a:pt x="849" y="1072"/>
                  <a:pt x="1073" y="849"/>
                  <a:pt x="1073" y="574"/>
                </a:cubicBezTo>
                <a:cubicBezTo>
                  <a:pt x="1073" y="457"/>
                  <a:pt x="1033" y="350"/>
                  <a:pt x="966" y="265"/>
                </a:cubicBezTo>
                <a:close/>
              </a:path>
            </a:pathLst>
          </a:custGeom>
          <a:solidFill>
            <a:srgbClr val="F0F2F4"/>
          </a:solidFill>
          <a:ln w="14288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550742" y="5748088"/>
            <a:ext cx="102624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3200" dirty="0">
                <a:solidFill>
                  <a:srgbClr val="323232"/>
                </a:solidFill>
                <a:latin typeface="Montserrat"/>
                <a:cs typeface="Montserrat" panose="02000000000000000000" pitchFamily="2" charset="0"/>
              </a:rPr>
              <a:t>30%</a:t>
            </a:r>
          </a:p>
        </p:txBody>
      </p:sp>
      <p:sp>
        <p:nvSpPr>
          <p:cNvPr id="44" name="Pie 43"/>
          <p:cNvSpPr>
            <a:spLocks noChangeArrowheads="1"/>
          </p:cNvSpPr>
          <p:nvPr/>
        </p:nvSpPr>
        <p:spPr bwMode="auto">
          <a:xfrm>
            <a:off x="13415151" y="5255113"/>
            <a:ext cx="2829326" cy="2825802"/>
          </a:xfrm>
          <a:prstGeom prst="pie">
            <a:avLst>
              <a:gd name="adj1" fmla="val 5398042"/>
              <a:gd name="adj2" fmla="val 16200000"/>
            </a:avLst>
          </a:prstGeom>
          <a:solidFill>
            <a:schemeClr val="accent4"/>
          </a:solidFill>
          <a:ln w="14288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45" name="Freeform 44"/>
          <p:cNvSpPr>
            <a:spLocks/>
          </p:cNvSpPr>
          <p:nvPr/>
        </p:nvSpPr>
        <p:spPr bwMode="auto">
          <a:xfrm>
            <a:off x="12407643" y="4247735"/>
            <a:ext cx="4597930" cy="4592506"/>
          </a:xfrm>
          <a:custGeom>
            <a:avLst/>
            <a:gdLst>
              <a:gd name="T0" fmla="*/ 966 w 1073"/>
              <a:gd name="T1" fmla="*/ 265 h 1072"/>
              <a:gd name="T2" fmla="*/ 1016 w 1073"/>
              <a:gd name="T3" fmla="*/ 215 h 1072"/>
              <a:gd name="T4" fmla="*/ 934 w 1073"/>
              <a:gd name="T5" fmla="*/ 134 h 1072"/>
              <a:gd name="T6" fmla="*/ 885 w 1073"/>
              <a:gd name="T7" fmla="*/ 184 h 1072"/>
              <a:gd name="T8" fmla="*/ 646 w 1073"/>
              <a:gd name="T9" fmla="*/ 80 h 1072"/>
              <a:gd name="T10" fmla="*/ 646 w 1073"/>
              <a:gd name="T11" fmla="*/ 0 h 1072"/>
              <a:gd name="T12" fmla="*/ 502 w 1073"/>
              <a:gd name="T13" fmla="*/ 0 h 1072"/>
              <a:gd name="T14" fmla="*/ 502 w 1073"/>
              <a:gd name="T15" fmla="*/ 80 h 1072"/>
              <a:gd name="T16" fmla="*/ 150 w 1073"/>
              <a:gd name="T17" fmla="*/ 311 h 1072"/>
              <a:gd name="T18" fmla="*/ 216 w 1073"/>
              <a:gd name="T19" fmla="*/ 407 h 1072"/>
              <a:gd name="T20" fmla="*/ 574 w 1073"/>
              <a:gd name="T21" fmla="*/ 179 h 1072"/>
              <a:gd name="T22" fmla="*/ 969 w 1073"/>
              <a:gd name="T23" fmla="*/ 574 h 1072"/>
              <a:gd name="T24" fmla="*/ 574 w 1073"/>
              <a:gd name="T25" fmla="*/ 968 h 1072"/>
              <a:gd name="T26" fmla="*/ 179 w 1073"/>
              <a:gd name="T27" fmla="*/ 574 h 1072"/>
              <a:gd name="T28" fmla="*/ 181 w 1073"/>
              <a:gd name="T29" fmla="*/ 533 h 1072"/>
              <a:gd name="T30" fmla="*/ 265 w 1073"/>
              <a:gd name="T31" fmla="*/ 533 h 1072"/>
              <a:gd name="T32" fmla="*/ 134 w 1073"/>
              <a:gd name="T33" fmla="*/ 342 h 1072"/>
              <a:gd name="T34" fmla="*/ 133 w 1073"/>
              <a:gd name="T35" fmla="*/ 341 h 1072"/>
              <a:gd name="T36" fmla="*/ 133 w 1073"/>
              <a:gd name="T37" fmla="*/ 341 h 1072"/>
              <a:gd name="T38" fmla="*/ 133 w 1073"/>
              <a:gd name="T39" fmla="*/ 341 h 1072"/>
              <a:gd name="T40" fmla="*/ 0 w 1073"/>
              <a:gd name="T41" fmla="*/ 533 h 1072"/>
              <a:gd name="T42" fmla="*/ 77 w 1073"/>
              <a:gd name="T43" fmla="*/ 533 h 1072"/>
              <a:gd name="T44" fmla="*/ 75 w 1073"/>
              <a:gd name="T45" fmla="*/ 574 h 1072"/>
              <a:gd name="T46" fmla="*/ 574 w 1073"/>
              <a:gd name="T47" fmla="*/ 1072 h 1072"/>
              <a:gd name="T48" fmla="*/ 1073 w 1073"/>
              <a:gd name="T49" fmla="*/ 574 h 1072"/>
              <a:gd name="T50" fmla="*/ 966 w 1073"/>
              <a:gd name="T51" fmla="*/ 265 h 1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73" h="1072">
                <a:moveTo>
                  <a:pt x="966" y="265"/>
                </a:moveTo>
                <a:cubicBezTo>
                  <a:pt x="1016" y="215"/>
                  <a:pt x="1016" y="215"/>
                  <a:pt x="1016" y="215"/>
                </a:cubicBezTo>
                <a:cubicBezTo>
                  <a:pt x="934" y="134"/>
                  <a:pt x="934" y="134"/>
                  <a:pt x="934" y="134"/>
                </a:cubicBezTo>
                <a:cubicBezTo>
                  <a:pt x="885" y="184"/>
                  <a:pt x="885" y="184"/>
                  <a:pt x="885" y="184"/>
                </a:cubicBezTo>
                <a:cubicBezTo>
                  <a:pt x="817" y="130"/>
                  <a:pt x="736" y="93"/>
                  <a:pt x="646" y="80"/>
                </a:cubicBezTo>
                <a:cubicBezTo>
                  <a:pt x="646" y="0"/>
                  <a:pt x="646" y="0"/>
                  <a:pt x="646" y="0"/>
                </a:cubicBezTo>
                <a:cubicBezTo>
                  <a:pt x="502" y="0"/>
                  <a:pt x="502" y="0"/>
                  <a:pt x="502" y="0"/>
                </a:cubicBezTo>
                <a:cubicBezTo>
                  <a:pt x="502" y="80"/>
                  <a:pt x="502" y="80"/>
                  <a:pt x="502" y="80"/>
                </a:cubicBezTo>
                <a:cubicBezTo>
                  <a:pt x="353" y="102"/>
                  <a:pt x="226" y="189"/>
                  <a:pt x="150" y="311"/>
                </a:cubicBezTo>
                <a:cubicBezTo>
                  <a:pt x="216" y="407"/>
                  <a:pt x="216" y="407"/>
                  <a:pt x="216" y="407"/>
                </a:cubicBezTo>
                <a:cubicBezTo>
                  <a:pt x="279" y="272"/>
                  <a:pt x="415" y="179"/>
                  <a:pt x="574" y="179"/>
                </a:cubicBezTo>
                <a:cubicBezTo>
                  <a:pt x="792" y="179"/>
                  <a:pt x="969" y="356"/>
                  <a:pt x="969" y="574"/>
                </a:cubicBezTo>
                <a:cubicBezTo>
                  <a:pt x="969" y="792"/>
                  <a:pt x="792" y="968"/>
                  <a:pt x="574" y="968"/>
                </a:cubicBezTo>
                <a:cubicBezTo>
                  <a:pt x="356" y="968"/>
                  <a:pt x="179" y="792"/>
                  <a:pt x="179" y="574"/>
                </a:cubicBezTo>
                <a:cubicBezTo>
                  <a:pt x="179" y="560"/>
                  <a:pt x="180" y="547"/>
                  <a:pt x="181" y="533"/>
                </a:cubicBezTo>
                <a:cubicBezTo>
                  <a:pt x="265" y="533"/>
                  <a:pt x="265" y="533"/>
                  <a:pt x="265" y="533"/>
                </a:cubicBezTo>
                <a:cubicBezTo>
                  <a:pt x="134" y="342"/>
                  <a:pt x="134" y="342"/>
                  <a:pt x="134" y="342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0" y="533"/>
                  <a:pt x="0" y="533"/>
                  <a:pt x="0" y="533"/>
                </a:cubicBezTo>
                <a:cubicBezTo>
                  <a:pt x="77" y="533"/>
                  <a:pt x="77" y="533"/>
                  <a:pt x="77" y="533"/>
                </a:cubicBezTo>
                <a:cubicBezTo>
                  <a:pt x="76" y="547"/>
                  <a:pt x="75" y="560"/>
                  <a:pt x="75" y="574"/>
                </a:cubicBezTo>
                <a:cubicBezTo>
                  <a:pt x="75" y="849"/>
                  <a:pt x="299" y="1072"/>
                  <a:pt x="574" y="1072"/>
                </a:cubicBezTo>
                <a:cubicBezTo>
                  <a:pt x="849" y="1072"/>
                  <a:pt x="1073" y="849"/>
                  <a:pt x="1073" y="574"/>
                </a:cubicBezTo>
                <a:cubicBezTo>
                  <a:pt x="1073" y="457"/>
                  <a:pt x="1033" y="350"/>
                  <a:pt x="966" y="265"/>
                </a:cubicBezTo>
                <a:close/>
              </a:path>
            </a:pathLst>
          </a:custGeom>
          <a:solidFill>
            <a:srgbClr val="F0F2F4"/>
          </a:solidFill>
          <a:ln w="14288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887941" y="5748088"/>
            <a:ext cx="1027845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3200" dirty="0">
                <a:solidFill>
                  <a:srgbClr val="323232"/>
                </a:solidFill>
                <a:latin typeface="Montserrat"/>
                <a:cs typeface="Montserrat" panose="02000000000000000000" pitchFamily="2" charset="0"/>
              </a:rPr>
              <a:t>50%</a:t>
            </a:r>
          </a:p>
        </p:txBody>
      </p:sp>
      <p:sp>
        <p:nvSpPr>
          <p:cNvPr id="47" name="Pie 46"/>
          <p:cNvSpPr>
            <a:spLocks noChangeArrowheads="1"/>
          </p:cNvSpPr>
          <p:nvPr/>
        </p:nvSpPr>
        <p:spPr bwMode="auto">
          <a:xfrm>
            <a:off x="18753147" y="5255113"/>
            <a:ext cx="2829326" cy="2825802"/>
          </a:xfrm>
          <a:prstGeom prst="pie">
            <a:avLst>
              <a:gd name="adj1" fmla="val 21593828"/>
              <a:gd name="adj2" fmla="val 16200000"/>
            </a:avLst>
          </a:prstGeom>
          <a:solidFill>
            <a:srgbClr val="F1A547"/>
          </a:solidFill>
          <a:ln w="14288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48" name="Freeform 47"/>
          <p:cNvSpPr>
            <a:spLocks/>
          </p:cNvSpPr>
          <p:nvPr/>
        </p:nvSpPr>
        <p:spPr bwMode="auto">
          <a:xfrm>
            <a:off x="17745641" y="4247735"/>
            <a:ext cx="4597930" cy="4592506"/>
          </a:xfrm>
          <a:custGeom>
            <a:avLst/>
            <a:gdLst>
              <a:gd name="T0" fmla="*/ 966 w 1073"/>
              <a:gd name="T1" fmla="*/ 265 h 1072"/>
              <a:gd name="T2" fmla="*/ 1016 w 1073"/>
              <a:gd name="T3" fmla="*/ 215 h 1072"/>
              <a:gd name="T4" fmla="*/ 934 w 1073"/>
              <a:gd name="T5" fmla="*/ 134 h 1072"/>
              <a:gd name="T6" fmla="*/ 885 w 1073"/>
              <a:gd name="T7" fmla="*/ 184 h 1072"/>
              <a:gd name="T8" fmla="*/ 646 w 1073"/>
              <a:gd name="T9" fmla="*/ 80 h 1072"/>
              <a:gd name="T10" fmla="*/ 646 w 1073"/>
              <a:gd name="T11" fmla="*/ 0 h 1072"/>
              <a:gd name="T12" fmla="*/ 502 w 1073"/>
              <a:gd name="T13" fmla="*/ 0 h 1072"/>
              <a:gd name="T14" fmla="*/ 502 w 1073"/>
              <a:gd name="T15" fmla="*/ 80 h 1072"/>
              <a:gd name="T16" fmla="*/ 150 w 1073"/>
              <a:gd name="T17" fmla="*/ 311 h 1072"/>
              <a:gd name="T18" fmla="*/ 216 w 1073"/>
              <a:gd name="T19" fmla="*/ 407 h 1072"/>
              <a:gd name="T20" fmla="*/ 574 w 1073"/>
              <a:gd name="T21" fmla="*/ 179 h 1072"/>
              <a:gd name="T22" fmla="*/ 969 w 1073"/>
              <a:gd name="T23" fmla="*/ 574 h 1072"/>
              <a:gd name="T24" fmla="*/ 574 w 1073"/>
              <a:gd name="T25" fmla="*/ 968 h 1072"/>
              <a:gd name="T26" fmla="*/ 179 w 1073"/>
              <a:gd name="T27" fmla="*/ 574 h 1072"/>
              <a:gd name="T28" fmla="*/ 181 w 1073"/>
              <a:gd name="T29" fmla="*/ 533 h 1072"/>
              <a:gd name="T30" fmla="*/ 265 w 1073"/>
              <a:gd name="T31" fmla="*/ 533 h 1072"/>
              <a:gd name="T32" fmla="*/ 134 w 1073"/>
              <a:gd name="T33" fmla="*/ 342 h 1072"/>
              <a:gd name="T34" fmla="*/ 133 w 1073"/>
              <a:gd name="T35" fmla="*/ 341 h 1072"/>
              <a:gd name="T36" fmla="*/ 133 w 1073"/>
              <a:gd name="T37" fmla="*/ 341 h 1072"/>
              <a:gd name="T38" fmla="*/ 133 w 1073"/>
              <a:gd name="T39" fmla="*/ 341 h 1072"/>
              <a:gd name="T40" fmla="*/ 0 w 1073"/>
              <a:gd name="T41" fmla="*/ 533 h 1072"/>
              <a:gd name="T42" fmla="*/ 77 w 1073"/>
              <a:gd name="T43" fmla="*/ 533 h 1072"/>
              <a:gd name="T44" fmla="*/ 75 w 1073"/>
              <a:gd name="T45" fmla="*/ 574 h 1072"/>
              <a:gd name="T46" fmla="*/ 574 w 1073"/>
              <a:gd name="T47" fmla="*/ 1072 h 1072"/>
              <a:gd name="T48" fmla="*/ 1073 w 1073"/>
              <a:gd name="T49" fmla="*/ 574 h 1072"/>
              <a:gd name="T50" fmla="*/ 966 w 1073"/>
              <a:gd name="T51" fmla="*/ 265 h 1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73" h="1072">
                <a:moveTo>
                  <a:pt x="966" y="265"/>
                </a:moveTo>
                <a:cubicBezTo>
                  <a:pt x="1016" y="215"/>
                  <a:pt x="1016" y="215"/>
                  <a:pt x="1016" y="215"/>
                </a:cubicBezTo>
                <a:cubicBezTo>
                  <a:pt x="934" y="134"/>
                  <a:pt x="934" y="134"/>
                  <a:pt x="934" y="134"/>
                </a:cubicBezTo>
                <a:cubicBezTo>
                  <a:pt x="885" y="184"/>
                  <a:pt x="885" y="184"/>
                  <a:pt x="885" y="184"/>
                </a:cubicBezTo>
                <a:cubicBezTo>
                  <a:pt x="817" y="130"/>
                  <a:pt x="736" y="93"/>
                  <a:pt x="646" y="80"/>
                </a:cubicBezTo>
                <a:cubicBezTo>
                  <a:pt x="646" y="0"/>
                  <a:pt x="646" y="0"/>
                  <a:pt x="646" y="0"/>
                </a:cubicBezTo>
                <a:cubicBezTo>
                  <a:pt x="502" y="0"/>
                  <a:pt x="502" y="0"/>
                  <a:pt x="502" y="0"/>
                </a:cubicBezTo>
                <a:cubicBezTo>
                  <a:pt x="502" y="80"/>
                  <a:pt x="502" y="80"/>
                  <a:pt x="502" y="80"/>
                </a:cubicBezTo>
                <a:cubicBezTo>
                  <a:pt x="353" y="102"/>
                  <a:pt x="226" y="189"/>
                  <a:pt x="150" y="311"/>
                </a:cubicBezTo>
                <a:cubicBezTo>
                  <a:pt x="216" y="407"/>
                  <a:pt x="216" y="407"/>
                  <a:pt x="216" y="407"/>
                </a:cubicBezTo>
                <a:cubicBezTo>
                  <a:pt x="279" y="272"/>
                  <a:pt x="415" y="179"/>
                  <a:pt x="574" y="179"/>
                </a:cubicBezTo>
                <a:cubicBezTo>
                  <a:pt x="792" y="179"/>
                  <a:pt x="969" y="356"/>
                  <a:pt x="969" y="574"/>
                </a:cubicBezTo>
                <a:cubicBezTo>
                  <a:pt x="969" y="792"/>
                  <a:pt x="792" y="968"/>
                  <a:pt x="574" y="968"/>
                </a:cubicBezTo>
                <a:cubicBezTo>
                  <a:pt x="356" y="968"/>
                  <a:pt x="179" y="792"/>
                  <a:pt x="179" y="574"/>
                </a:cubicBezTo>
                <a:cubicBezTo>
                  <a:pt x="179" y="560"/>
                  <a:pt x="180" y="547"/>
                  <a:pt x="181" y="533"/>
                </a:cubicBezTo>
                <a:cubicBezTo>
                  <a:pt x="265" y="533"/>
                  <a:pt x="265" y="533"/>
                  <a:pt x="265" y="533"/>
                </a:cubicBezTo>
                <a:cubicBezTo>
                  <a:pt x="134" y="342"/>
                  <a:pt x="134" y="342"/>
                  <a:pt x="134" y="342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133" y="341"/>
                  <a:pt x="133" y="341"/>
                  <a:pt x="133" y="341"/>
                </a:cubicBezTo>
                <a:cubicBezTo>
                  <a:pt x="0" y="533"/>
                  <a:pt x="0" y="533"/>
                  <a:pt x="0" y="533"/>
                </a:cubicBezTo>
                <a:cubicBezTo>
                  <a:pt x="77" y="533"/>
                  <a:pt x="77" y="533"/>
                  <a:pt x="77" y="533"/>
                </a:cubicBezTo>
                <a:cubicBezTo>
                  <a:pt x="76" y="547"/>
                  <a:pt x="75" y="560"/>
                  <a:pt x="75" y="574"/>
                </a:cubicBezTo>
                <a:cubicBezTo>
                  <a:pt x="75" y="849"/>
                  <a:pt x="299" y="1072"/>
                  <a:pt x="574" y="1072"/>
                </a:cubicBezTo>
                <a:cubicBezTo>
                  <a:pt x="849" y="1072"/>
                  <a:pt x="1073" y="849"/>
                  <a:pt x="1073" y="574"/>
                </a:cubicBezTo>
                <a:cubicBezTo>
                  <a:pt x="1073" y="457"/>
                  <a:pt x="1033" y="350"/>
                  <a:pt x="966" y="265"/>
                </a:cubicBezTo>
                <a:close/>
              </a:path>
            </a:pathLst>
          </a:custGeom>
          <a:solidFill>
            <a:srgbClr val="F0F2F4"/>
          </a:solidFill>
          <a:ln w="14288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0240366" y="5748088"/>
            <a:ext cx="998991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828800"/>
            <a:r>
              <a:rPr lang="en-US" sz="3200" dirty="0">
                <a:solidFill>
                  <a:srgbClr val="323232"/>
                </a:solidFill>
                <a:latin typeface="Montserrat"/>
                <a:cs typeface="Montserrat" panose="02000000000000000000" pitchFamily="2" charset="0"/>
              </a:rPr>
              <a:t>75%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06DBA4-9C9D-45A6-88BB-3A046DE56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9F1EFC-34BD-4C21-A481-0084BDECBB49}"/>
              </a:ext>
            </a:extLst>
          </p:cNvPr>
          <p:cNvSpPr txBox="1"/>
          <p:nvPr/>
        </p:nvSpPr>
        <p:spPr>
          <a:xfrm>
            <a:off x="2667570" y="9777245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0ABF71-CB5F-4DEA-AB3C-B263E893B751}"/>
              </a:ext>
            </a:extLst>
          </p:cNvPr>
          <p:cNvSpPr txBox="1"/>
          <p:nvPr/>
        </p:nvSpPr>
        <p:spPr>
          <a:xfrm>
            <a:off x="1911640" y="10500141"/>
            <a:ext cx="4506588" cy="1281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>
              <a:lnSpc>
                <a:spcPct val="110000"/>
              </a:lnSpc>
            </a:pPr>
            <a:r>
              <a:rPr lang="en-US" sz="2400" dirty="0"/>
              <a:t>Lorem Ipsum is simply dummy text of the printing and typesetting industry.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01B0C6-6006-4CA2-A249-0A84CC1698B9}"/>
              </a:ext>
            </a:extLst>
          </p:cNvPr>
          <p:cNvSpPr txBox="1"/>
          <p:nvPr/>
        </p:nvSpPr>
        <p:spPr>
          <a:xfrm>
            <a:off x="7916917" y="9777245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BEA7233-4FA1-4A90-9B7C-7E7539DF72C8}"/>
              </a:ext>
            </a:extLst>
          </p:cNvPr>
          <p:cNvSpPr txBox="1"/>
          <p:nvPr/>
        </p:nvSpPr>
        <p:spPr>
          <a:xfrm>
            <a:off x="7160987" y="10500141"/>
            <a:ext cx="4506588" cy="1281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>
              <a:lnSpc>
                <a:spcPct val="110000"/>
              </a:lnSpc>
            </a:pPr>
            <a:r>
              <a:rPr lang="en-US" sz="2400" dirty="0"/>
              <a:t>Lorem Ipsum is simply dummy text of the printing and typesetting industry.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4C0B5B-E44C-4BD3-BD28-9F1FF772021E}"/>
              </a:ext>
            </a:extLst>
          </p:cNvPr>
          <p:cNvSpPr txBox="1"/>
          <p:nvPr/>
        </p:nvSpPr>
        <p:spPr>
          <a:xfrm>
            <a:off x="13472357" y="9777245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2D7635-DF91-438A-9C1B-7BE8F25CD09F}"/>
              </a:ext>
            </a:extLst>
          </p:cNvPr>
          <p:cNvSpPr txBox="1"/>
          <p:nvPr/>
        </p:nvSpPr>
        <p:spPr>
          <a:xfrm>
            <a:off x="12716427" y="10500141"/>
            <a:ext cx="4506588" cy="1281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>
              <a:lnSpc>
                <a:spcPct val="110000"/>
              </a:lnSpc>
            </a:pPr>
            <a:r>
              <a:rPr lang="en-US" sz="2400" dirty="0"/>
              <a:t>Lorem Ipsum is simply dummy text of the printing and typesetting industry.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3B15295-38D6-4F55-A3E5-0F286F4AB988}"/>
              </a:ext>
            </a:extLst>
          </p:cNvPr>
          <p:cNvSpPr txBox="1"/>
          <p:nvPr/>
        </p:nvSpPr>
        <p:spPr>
          <a:xfrm>
            <a:off x="18753147" y="9777245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32B013-B492-4915-B130-0DFFBF265CA6}"/>
              </a:ext>
            </a:extLst>
          </p:cNvPr>
          <p:cNvSpPr txBox="1"/>
          <p:nvPr/>
        </p:nvSpPr>
        <p:spPr>
          <a:xfrm>
            <a:off x="17997217" y="10500141"/>
            <a:ext cx="4506588" cy="1281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>
              <a:lnSpc>
                <a:spcPct val="110000"/>
              </a:lnSpc>
            </a:pPr>
            <a:r>
              <a:rPr lang="en-US" sz="2400" dirty="0"/>
              <a:t>Lorem Ipsum is simply dummy text of the printing and typesetting industry.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2487289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8286125" y="961986"/>
            <a:ext cx="78117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6400" dirty="0">
                <a:solidFill>
                  <a:srgbClr val="323232"/>
                </a:solidFill>
                <a:latin typeface="Montserrat"/>
              </a:rPr>
              <a:t>Information Chart!</a:t>
            </a:r>
          </a:p>
        </p:txBody>
      </p:sp>
      <p:sp>
        <p:nvSpPr>
          <p:cNvPr id="24" name="Rectangle 5"/>
          <p:cNvSpPr>
            <a:spLocks noChangeArrowheads="1"/>
          </p:cNvSpPr>
          <p:nvPr/>
        </p:nvSpPr>
        <p:spPr bwMode="auto">
          <a:xfrm>
            <a:off x="6765234" y="4885158"/>
            <a:ext cx="2575032" cy="2614836"/>
          </a:xfrm>
          <a:prstGeom prst="rect">
            <a:avLst/>
          </a:prstGeom>
          <a:solidFill>
            <a:srgbClr val="ED312B"/>
          </a:solidFill>
          <a:ln>
            <a:noFill/>
          </a:ln>
        </p:spPr>
        <p:txBody>
          <a:bodyPr vert="horz" wrap="square" lIns="182880" tIns="36576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r>
              <a:rPr lang="en-US" sz="56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43%</a:t>
            </a:r>
          </a:p>
        </p:txBody>
      </p:sp>
      <p:sp>
        <p:nvSpPr>
          <p:cNvPr id="25" name="Rectangle 12"/>
          <p:cNvSpPr>
            <a:spLocks noChangeArrowheads="1"/>
          </p:cNvSpPr>
          <p:nvPr/>
        </p:nvSpPr>
        <p:spPr bwMode="auto">
          <a:xfrm>
            <a:off x="9523794" y="4245763"/>
            <a:ext cx="2575032" cy="32542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82880" tIns="36576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r>
              <a:rPr lang="en-US" sz="56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82%</a:t>
            </a:r>
          </a:p>
        </p:txBody>
      </p:sp>
      <p:sp>
        <p:nvSpPr>
          <p:cNvPr id="26" name="Rectangle 19"/>
          <p:cNvSpPr>
            <a:spLocks noChangeArrowheads="1"/>
          </p:cNvSpPr>
          <p:nvPr/>
        </p:nvSpPr>
        <p:spPr bwMode="auto">
          <a:xfrm>
            <a:off x="12287998" y="5513202"/>
            <a:ext cx="2575032" cy="19867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82880" tIns="36576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r>
              <a:rPr lang="en-US" sz="56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61%</a:t>
            </a: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15049380" y="3658005"/>
            <a:ext cx="2577856" cy="384199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182880" tIns="365760" rIns="182880" bIns="91440" numCol="1" anchor="t" anchorCtr="0" compatLnSpc="1">
            <a:prstTxWarp prst="textNoShape">
              <a:avLst/>
            </a:prstTxWarp>
          </a:bodyPr>
          <a:lstStyle/>
          <a:p>
            <a:pPr algn="ctr" defTabSz="1828800"/>
            <a:r>
              <a:rPr lang="en-US" sz="5600" dirty="0">
                <a:solidFill>
                  <a:srgbClr val="FFFFFF"/>
                </a:solidFill>
                <a:latin typeface="Montserrat"/>
                <a:cs typeface="Montserrat" panose="02000000000000000000" pitchFamily="2" charset="0"/>
              </a:rPr>
              <a:t>87%</a:t>
            </a:r>
          </a:p>
        </p:txBody>
      </p:sp>
      <p:sp>
        <p:nvSpPr>
          <p:cNvPr id="29" name="Rectangle 7"/>
          <p:cNvSpPr>
            <a:spLocks noChangeArrowheads="1"/>
          </p:cNvSpPr>
          <p:nvPr/>
        </p:nvSpPr>
        <p:spPr bwMode="auto">
          <a:xfrm>
            <a:off x="1911640" y="8436811"/>
            <a:ext cx="4876184" cy="348534"/>
          </a:xfrm>
          <a:prstGeom prst="rect">
            <a:avLst/>
          </a:prstGeom>
          <a:solidFill>
            <a:srgbClr val="ED312B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56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30" name="Rectangle 14"/>
          <p:cNvSpPr>
            <a:spLocks noChangeArrowheads="1"/>
          </p:cNvSpPr>
          <p:nvPr/>
        </p:nvSpPr>
        <p:spPr bwMode="auto">
          <a:xfrm>
            <a:off x="7140760" y="8436811"/>
            <a:ext cx="4876184" cy="34853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56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31" name="Rectangle 21"/>
          <p:cNvSpPr>
            <a:spLocks noChangeArrowheads="1"/>
          </p:cNvSpPr>
          <p:nvPr/>
        </p:nvSpPr>
        <p:spPr bwMode="auto">
          <a:xfrm>
            <a:off x="12372705" y="8436811"/>
            <a:ext cx="4870534" cy="34853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56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32" name="Rectangle 28"/>
          <p:cNvSpPr>
            <a:spLocks noChangeArrowheads="1"/>
          </p:cNvSpPr>
          <p:nvPr/>
        </p:nvSpPr>
        <p:spPr bwMode="auto">
          <a:xfrm>
            <a:off x="17601827" y="8436811"/>
            <a:ext cx="4870534" cy="34853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56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33" name="Freeform 10"/>
          <p:cNvSpPr>
            <a:spLocks/>
          </p:cNvSpPr>
          <p:nvPr/>
        </p:nvSpPr>
        <p:spPr bwMode="auto">
          <a:xfrm>
            <a:off x="1911641" y="7499996"/>
            <a:ext cx="7428626" cy="936816"/>
          </a:xfrm>
          <a:custGeom>
            <a:avLst/>
            <a:gdLst>
              <a:gd name="T0" fmla="*/ 2631 w 2631"/>
              <a:gd name="T1" fmla="*/ 0 h 422"/>
              <a:gd name="T2" fmla="*/ 1719 w 2631"/>
              <a:gd name="T3" fmla="*/ 0 h 422"/>
              <a:gd name="T4" fmla="*/ 0 w 2631"/>
              <a:gd name="T5" fmla="*/ 422 h 422"/>
              <a:gd name="T6" fmla="*/ 1727 w 2631"/>
              <a:gd name="T7" fmla="*/ 422 h 422"/>
              <a:gd name="T8" fmla="*/ 2631 w 2631"/>
              <a:gd name="T9" fmla="*/ 0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31" h="422">
                <a:moveTo>
                  <a:pt x="2631" y="0"/>
                </a:moveTo>
                <a:lnTo>
                  <a:pt x="1719" y="0"/>
                </a:lnTo>
                <a:lnTo>
                  <a:pt x="0" y="422"/>
                </a:lnTo>
                <a:lnTo>
                  <a:pt x="1727" y="422"/>
                </a:lnTo>
                <a:lnTo>
                  <a:pt x="2631" y="0"/>
                </a:lnTo>
                <a:close/>
              </a:path>
            </a:pathLst>
          </a:custGeom>
          <a:solidFill>
            <a:srgbClr val="F47F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>
              <a:solidFill>
                <a:srgbClr val="323232"/>
              </a:solidFill>
              <a:latin typeface="Questrial"/>
            </a:endParaRPr>
          </a:p>
        </p:txBody>
      </p:sp>
      <p:sp>
        <p:nvSpPr>
          <p:cNvPr id="34" name="Freeform 17"/>
          <p:cNvSpPr>
            <a:spLocks/>
          </p:cNvSpPr>
          <p:nvPr/>
        </p:nvSpPr>
        <p:spPr bwMode="auto">
          <a:xfrm>
            <a:off x="7140760" y="7499996"/>
            <a:ext cx="4958064" cy="936816"/>
          </a:xfrm>
          <a:custGeom>
            <a:avLst/>
            <a:gdLst>
              <a:gd name="T0" fmla="*/ 1756 w 1756"/>
              <a:gd name="T1" fmla="*/ 0 h 422"/>
              <a:gd name="T2" fmla="*/ 844 w 1756"/>
              <a:gd name="T3" fmla="*/ 0 h 422"/>
              <a:gd name="T4" fmla="*/ 0 w 1756"/>
              <a:gd name="T5" fmla="*/ 422 h 422"/>
              <a:gd name="T6" fmla="*/ 1727 w 1756"/>
              <a:gd name="T7" fmla="*/ 422 h 422"/>
              <a:gd name="T8" fmla="*/ 1756 w 1756"/>
              <a:gd name="T9" fmla="*/ 0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6" h="422">
                <a:moveTo>
                  <a:pt x="1756" y="0"/>
                </a:moveTo>
                <a:lnTo>
                  <a:pt x="844" y="0"/>
                </a:lnTo>
                <a:lnTo>
                  <a:pt x="0" y="422"/>
                </a:lnTo>
                <a:lnTo>
                  <a:pt x="1727" y="422"/>
                </a:lnTo>
                <a:lnTo>
                  <a:pt x="1756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81000"/>
                </a:schemeClr>
              </a:gs>
              <a:gs pos="100000">
                <a:schemeClr val="accent2">
                  <a:lumMod val="8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>
              <a:solidFill>
                <a:srgbClr val="323232"/>
              </a:solidFill>
              <a:latin typeface="Questrial"/>
            </a:endParaRPr>
          </a:p>
        </p:txBody>
      </p:sp>
      <p:sp>
        <p:nvSpPr>
          <p:cNvPr id="35" name="Freeform 24"/>
          <p:cNvSpPr>
            <a:spLocks/>
          </p:cNvSpPr>
          <p:nvPr/>
        </p:nvSpPr>
        <p:spPr bwMode="auto">
          <a:xfrm>
            <a:off x="12287998" y="7499996"/>
            <a:ext cx="4955240" cy="936816"/>
          </a:xfrm>
          <a:custGeom>
            <a:avLst/>
            <a:gdLst>
              <a:gd name="T0" fmla="*/ 912 w 1755"/>
              <a:gd name="T1" fmla="*/ 0 h 422"/>
              <a:gd name="T2" fmla="*/ 912 w 1755"/>
              <a:gd name="T3" fmla="*/ 0 h 422"/>
              <a:gd name="T4" fmla="*/ 0 w 1755"/>
              <a:gd name="T5" fmla="*/ 0 h 422"/>
              <a:gd name="T6" fmla="*/ 30 w 1755"/>
              <a:gd name="T7" fmla="*/ 422 h 422"/>
              <a:gd name="T8" fmla="*/ 1755 w 1755"/>
              <a:gd name="T9" fmla="*/ 422 h 422"/>
              <a:gd name="T10" fmla="*/ 912 w 1755"/>
              <a:gd name="T11" fmla="*/ 0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55" h="422">
                <a:moveTo>
                  <a:pt x="912" y="0"/>
                </a:moveTo>
                <a:lnTo>
                  <a:pt x="912" y="0"/>
                </a:lnTo>
                <a:lnTo>
                  <a:pt x="0" y="0"/>
                </a:lnTo>
                <a:lnTo>
                  <a:pt x="30" y="422"/>
                </a:lnTo>
                <a:lnTo>
                  <a:pt x="1755" y="422"/>
                </a:lnTo>
                <a:lnTo>
                  <a:pt x="912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81000"/>
                </a:schemeClr>
              </a:gs>
              <a:gs pos="100000">
                <a:schemeClr val="accent4">
                  <a:lumMod val="8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>
              <a:solidFill>
                <a:srgbClr val="323232"/>
              </a:solidFill>
              <a:latin typeface="Questrial"/>
            </a:endParaRPr>
          </a:p>
        </p:txBody>
      </p:sp>
      <p:sp>
        <p:nvSpPr>
          <p:cNvPr id="36" name="Freeform 31"/>
          <p:cNvSpPr>
            <a:spLocks/>
          </p:cNvSpPr>
          <p:nvPr/>
        </p:nvSpPr>
        <p:spPr bwMode="auto">
          <a:xfrm>
            <a:off x="15049380" y="7499996"/>
            <a:ext cx="7422980" cy="936816"/>
          </a:xfrm>
          <a:custGeom>
            <a:avLst/>
            <a:gdLst>
              <a:gd name="T0" fmla="*/ 913 w 2629"/>
              <a:gd name="T1" fmla="*/ 0 h 422"/>
              <a:gd name="T2" fmla="*/ 913 w 2629"/>
              <a:gd name="T3" fmla="*/ 0 h 422"/>
              <a:gd name="T4" fmla="*/ 0 w 2629"/>
              <a:gd name="T5" fmla="*/ 0 h 422"/>
              <a:gd name="T6" fmla="*/ 904 w 2629"/>
              <a:gd name="T7" fmla="*/ 422 h 422"/>
              <a:gd name="T8" fmla="*/ 2629 w 2629"/>
              <a:gd name="T9" fmla="*/ 422 h 422"/>
              <a:gd name="T10" fmla="*/ 913 w 2629"/>
              <a:gd name="T11" fmla="*/ 0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29" h="422">
                <a:moveTo>
                  <a:pt x="913" y="0"/>
                </a:moveTo>
                <a:lnTo>
                  <a:pt x="913" y="0"/>
                </a:lnTo>
                <a:lnTo>
                  <a:pt x="0" y="0"/>
                </a:lnTo>
                <a:lnTo>
                  <a:pt x="904" y="422"/>
                </a:lnTo>
                <a:lnTo>
                  <a:pt x="2629" y="422"/>
                </a:lnTo>
                <a:lnTo>
                  <a:pt x="913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81000"/>
                </a:schemeClr>
              </a:gs>
              <a:gs pos="100000">
                <a:schemeClr val="accent6">
                  <a:lumMod val="8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>
              <a:solidFill>
                <a:srgbClr val="323232"/>
              </a:solidFill>
              <a:latin typeface="Questrial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B61D71-47FA-42F1-8854-ECA64093A24C}"/>
              </a:ext>
            </a:extLst>
          </p:cNvPr>
          <p:cNvSpPr txBox="1"/>
          <p:nvPr/>
        </p:nvSpPr>
        <p:spPr>
          <a:xfrm>
            <a:off x="2667570" y="9777245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AAA8B2-DAF9-46D6-8E43-A57E51826CB4}"/>
              </a:ext>
            </a:extLst>
          </p:cNvPr>
          <p:cNvSpPr txBox="1"/>
          <p:nvPr/>
        </p:nvSpPr>
        <p:spPr>
          <a:xfrm>
            <a:off x="1911640" y="10500141"/>
            <a:ext cx="4506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01075C-C619-4235-A938-AA6741D968E7}"/>
              </a:ext>
            </a:extLst>
          </p:cNvPr>
          <p:cNvSpPr txBox="1"/>
          <p:nvPr/>
        </p:nvSpPr>
        <p:spPr>
          <a:xfrm>
            <a:off x="7916917" y="9777245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DD6DD13-A0AB-4739-85F2-C66542ADFA3E}"/>
              </a:ext>
            </a:extLst>
          </p:cNvPr>
          <p:cNvSpPr txBox="1"/>
          <p:nvPr/>
        </p:nvSpPr>
        <p:spPr>
          <a:xfrm>
            <a:off x="7160987" y="10500141"/>
            <a:ext cx="4506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59BEBC8-3DA4-4B0F-B3CC-DE610F8C82B3}"/>
              </a:ext>
            </a:extLst>
          </p:cNvPr>
          <p:cNvSpPr txBox="1"/>
          <p:nvPr/>
        </p:nvSpPr>
        <p:spPr>
          <a:xfrm>
            <a:off x="13472357" y="9777245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AD4CFB-5EBD-424D-91D5-FA625C257F31}"/>
              </a:ext>
            </a:extLst>
          </p:cNvPr>
          <p:cNvSpPr txBox="1"/>
          <p:nvPr/>
        </p:nvSpPr>
        <p:spPr>
          <a:xfrm>
            <a:off x="12716427" y="10500141"/>
            <a:ext cx="4506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94F013-4875-4903-A252-91ABA2A5C4D3}"/>
              </a:ext>
            </a:extLst>
          </p:cNvPr>
          <p:cNvSpPr txBox="1"/>
          <p:nvPr/>
        </p:nvSpPr>
        <p:spPr>
          <a:xfrm>
            <a:off x="18753147" y="9777245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C952D6D-1F71-47B3-B0AF-21B64704F7F3}"/>
              </a:ext>
            </a:extLst>
          </p:cNvPr>
          <p:cNvSpPr txBox="1"/>
          <p:nvPr/>
        </p:nvSpPr>
        <p:spPr>
          <a:xfrm>
            <a:off x="17997217" y="10500141"/>
            <a:ext cx="4506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993954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5"/>
          <p:cNvSpPr>
            <a:spLocks noChangeArrowheads="1"/>
          </p:cNvSpPr>
          <p:nvPr/>
        </p:nvSpPr>
        <p:spPr bwMode="auto">
          <a:xfrm>
            <a:off x="2550223" y="3442629"/>
            <a:ext cx="5756982" cy="5758730"/>
          </a:xfrm>
          <a:prstGeom prst="ellipse">
            <a:avLst/>
          </a:prstGeom>
          <a:solidFill>
            <a:srgbClr val="6DC886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14" name="Freeform 13"/>
          <p:cNvSpPr>
            <a:spLocks noChangeArrowheads="1"/>
          </p:cNvSpPr>
          <p:nvPr/>
        </p:nvSpPr>
        <p:spPr bwMode="auto">
          <a:xfrm>
            <a:off x="3892345" y="4392646"/>
            <a:ext cx="4414862" cy="4770424"/>
          </a:xfrm>
          <a:custGeom>
            <a:avLst/>
            <a:gdLst>
              <a:gd name="connsiteX0" fmla="*/ 1497574 w 2394493"/>
              <a:gd name="connsiteY0" fmla="*/ 0 h 2587339"/>
              <a:gd name="connsiteX1" fmla="*/ 2200198 w 2394493"/>
              <a:gd name="connsiteY1" fmla="*/ 556523 h 2587339"/>
              <a:gd name="connsiteX2" fmla="*/ 2347800 w 2394493"/>
              <a:gd name="connsiteY2" fmla="*/ 673433 h 2587339"/>
              <a:gd name="connsiteX3" fmla="*/ 2362775 w 2394493"/>
              <a:gd name="connsiteY3" fmla="*/ 731689 h 2587339"/>
              <a:gd name="connsiteX4" fmla="*/ 2394493 w 2394493"/>
              <a:gd name="connsiteY4" fmla="*/ 1046423 h 2587339"/>
              <a:gd name="connsiteX5" fmla="*/ 1147921 w 2394493"/>
              <a:gd name="connsiteY5" fmla="*/ 2576379 h 2587339"/>
              <a:gd name="connsiteX6" fmla="*/ 1076131 w 2394493"/>
              <a:gd name="connsiteY6" fmla="*/ 2587339 h 2587339"/>
              <a:gd name="connsiteX7" fmla="*/ 1060295 w 2394493"/>
              <a:gd name="connsiteY7" fmla="*/ 2578242 h 2587339"/>
              <a:gd name="connsiteX8" fmla="*/ 0 w 2394493"/>
              <a:gd name="connsiteY8" fmla="*/ 1969133 h 2587339"/>
              <a:gd name="connsiteX9" fmla="*/ 1497574 w 2394493"/>
              <a:gd name="connsiteY9" fmla="*/ 0 h 258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4493" h="2587339">
                <a:moveTo>
                  <a:pt x="1497574" y="0"/>
                </a:moveTo>
                <a:cubicBezTo>
                  <a:pt x="1497574" y="0"/>
                  <a:pt x="1497574" y="0"/>
                  <a:pt x="2200198" y="556523"/>
                </a:cubicBezTo>
                <a:lnTo>
                  <a:pt x="2347800" y="673433"/>
                </a:lnTo>
                <a:lnTo>
                  <a:pt x="2362775" y="731689"/>
                </a:lnTo>
                <a:cubicBezTo>
                  <a:pt x="2383572" y="833351"/>
                  <a:pt x="2394493" y="938611"/>
                  <a:pt x="2394493" y="1046423"/>
                </a:cubicBezTo>
                <a:cubicBezTo>
                  <a:pt x="2394493" y="1801105"/>
                  <a:pt x="1859338" y="2430758"/>
                  <a:pt x="1147921" y="2576379"/>
                </a:cubicBezTo>
                <a:lnTo>
                  <a:pt x="1076131" y="2587339"/>
                </a:lnTo>
                <a:lnTo>
                  <a:pt x="1060295" y="2578242"/>
                </a:lnTo>
                <a:cubicBezTo>
                  <a:pt x="881742" y="2475669"/>
                  <a:pt x="564315" y="2293316"/>
                  <a:pt x="0" y="1969133"/>
                </a:cubicBezTo>
                <a:cubicBezTo>
                  <a:pt x="0" y="1969133"/>
                  <a:pt x="0" y="1969133"/>
                  <a:pt x="1497574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70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  <a:noAutofit/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18" name="Oval 7"/>
          <p:cNvSpPr>
            <a:spLocks noChangeArrowheads="1"/>
          </p:cNvSpPr>
          <p:nvPr/>
        </p:nvSpPr>
        <p:spPr bwMode="auto">
          <a:xfrm>
            <a:off x="3137269" y="4027539"/>
            <a:ext cx="4582890" cy="458891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28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 bwMode="auto">
          <a:xfrm>
            <a:off x="4023363" y="5305317"/>
            <a:ext cx="2810705" cy="2142125"/>
          </a:xfrm>
          <a:prstGeom prst="rect">
            <a:avLst/>
          </a:prstGeom>
          <a:noFill/>
          <a:ln>
            <a:noFill/>
          </a:ln>
        </p:spPr>
        <p:txBody>
          <a:bodyPr wrap="none" lIns="182880" tIns="182880" rIns="182880" bIns="182880" anchor="ctr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  <a:latin typeface="+mj-lt"/>
                <a:ea typeface="ＭＳ Ｐゴシック" charset="0"/>
                <a:cs typeface="Questrial" charset="0"/>
              </a:defRPr>
            </a:lvl1pPr>
          </a:lstStyle>
          <a:p>
            <a:pPr defTabSz="1828800">
              <a:lnSpc>
                <a:spcPct val="90000"/>
              </a:lnSpc>
            </a:pPr>
            <a:r>
              <a:rPr lang="en-US" sz="8800" dirty="0">
                <a:solidFill>
                  <a:srgbClr val="323232"/>
                </a:solidFill>
                <a:latin typeface="Montserrat Semi Bold" panose="00000700000000000000" pitchFamily="50" charset="0"/>
                <a:cs typeface="Questrial" panose="02000000000000000000" pitchFamily="2" charset="0"/>
              </a:rPr>
              <a:t>500</a:t>
            </a:r>
          </a:p>
          <a:p>
            <a:pPr defTabSz="1828800">
              <a:lnSpc>
                <a:spcPct val="90000"/>
              </a:lnSpc>
            </a:pPr>
            <a:r>
              <a:rPr lang="en-US" sz="4000" dirty="0">
                <a:solidFill>
                  <a:srgbClr val="323232"/>
                </a:solidFill>
                <a:latin typeface="Montserrat"/>
                <a:cs typeface="Questrial" panose="02000000000000000000" pitchFamily="2" charset="0"/>
              </a:rPr>
              <a:t>BILLION+</a:t>
            </a:r>
          </a:p>
        </p:txBody>
      </p:sp>
      <p:sp>
        <p:nvSpPr>
          <p:cNvPr id="20" name="Oval 5"/>
          <p:cNvSpPr>
            <a:spLocks noChangeArrowheads="1"/>
          </p:cNvSpPr>
          <p:nvPr/>
        </p:nvSpPr>
        <p:spPr bwMode="auto">
          <a:xfrm>
            <a:off x="10407350" y="4336121"/>
            <a:ext cx="4863760" cy="4865238"/>
          </a:xfrm>
          <a:prstGeom prst="ellipse">
            <a:avLst/>
          </a:prstGeom>
          <a:solidFill>
            <a:schemeClr val="accent3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1" name="Freeform 20"/>
          <p:cNvSpPr>
            <a:spLocks noChangeArrowheads="1"/>
          </p:cNvSpPr>
          <p:nvPr/>
        </p:nvSpPr>
        <p:spPr bwMode="auto">
          <a:xfrm>
            <a:off x="11541236" y="5138738"/>
            <a:ext cx="3729876" cy="4030272"/>
          </a:xfrm>
          <a:custGeom>
            <a:avLst/>
            <a:gdLst>
              <a:gd name="connsiteX0" fmla="*/ 1497574 w 2394493"/>
              <a:gd name="connsiteY0" fmla="*/ 0 h 2587339"/>
              <a:gd name="connsiteX1" fmla="*/ 2200198 w 2394493"/>
              <a:gd name="connsiteY1" fmla="*/ 556523 h 2587339"/>
              <a:gd name="connsiteX2" fmla="*/ 2347800 w 2394493"/>
              <a:gd name="connsiteY2" fmla="*/ 673433 h 2587339"/>
              <a:gd name="connsiteX3" fmla="*/ 2362775 w 2394493"/>
              <a:gd name="connsiteY3" fmla="*/ 731689 h 2587339"/>
              <a:gd name="connsiteX4" fmla="*/ 2394493 w 2394493"/>
              <a:gd name="connsiteY4" fmla="*/ 1046423 h 2587339"/>
              <a:gd name="connsiteX5" fmla="*/ 1147921 w 2394493"/>
              <a:gd name="connsiteY5" fmla="*/ 2576379 h 2587339"/>
              <a:gd name="connsiteX6" fmla="*/ 1076131 w 2394493"/>
              <a:gd name="connsiteY6" fmla="*/ 2587339 h 2587339"/>
              <a:gd name="connsiteX7" fmla="*/ 1060295 w 2394493"/>
              <a:gd name="connsiteY7" fmla="*/ 2578242 h 2587339"/>
              <a:gd name="connsiteX8" fmla="*/ 0 w 2394493"/>
              <a:gd name="connsiteY8" fmla="*/ 1969133 h 2587339"/>
              <a:gd name="connsiteX9" fmla="*/ 1497574 w 2394493"/>
              <a:gd name="connsiteY9" fmla="*/ 0 h 258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4493" h="2587339">
                <a:moveTo>
                  <a:pt x="1497574" y="0"/>
                </a:moveTo>
                <a:cubicBezTo>
                  <a:pt x="1497574" y="0"/>
                  <a:pt x="1497574" y="0"/>
                  <a:pt x="2200198" y="556523"/>
                </a:cubicBezTo>
                <a:lnTo>
                  <a:pt x="2347800" y="673433"/>
                </a:lnTo>
                <a:lnTo>
                  <a:pt x="2362775" y="731689"/>
                </a:lnTo>
                <a:cubicBezTo>
                  <a:pt x="2383572" y="833351"/>
                  <a:pt x="2394493" y="938611"/>
                  <a:pt x="2394493" y="1046423"/>
                </a:cubicBezTo>
                <a:cubicBezTo>
                  <a:pt x="2394493" y="1801105"/>
                  <a:pt x="1859338" y="2430758"/>
                  <a:pt x="1147921" y="2576379"/>
                </a:cubicBezTo>
                <a:lnTo>
                  <a:pt x="1076131" y="2587339"/>
                </a:lnTo>
                <a:lnTo>
                  <a:pt x="1060295" y="2578242"/>
                </a:lnTo>
                <a:cubicBezTo>
                  <a:pt x="881742" y="2475669"/>
                  <a:pt x="564315" y="2293316"/>
                  <a:pt x="0" y="1969133"/>
                </a:cubicBezTo>
                <a:cubicBezTo>
                  <a:pt x="0" y="1969133"/>
                  <a:pt x="0" y="1969133"/>
                  <a:pt x="1497574" y="0"/>
                </a:cubicBezTo>
                <a:close/>
              </a:path>
            </a:pathLst>
          </a:custGeom>
          <a:solidFill>
            <a:schemeClr val="accent3">
              <a:lumMod val="75000"/>
              <a:alpha val="70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  <a:noAutofit/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2" name="Oval 7"/>
          <p:cNvSpPr>
            <a:spLocks noChangeArrowheads="1"/>
          </p:cNvSpPr>
          <p:nvPr/>
        </p:nvSpPr>
        <p:spPr bwMode="auto">
          <a:xfrm>
            <a:off x="10903312" y="4830279"/>
            <a:ext cx="3871832" cy="3876922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28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3" name="Content Placeholder 2"/>
          <p:cNvSpPr txBox="1">
            <a:spLocks/>
          </p:cNvSpPr>
          <p:nvPr/>
        </p:nvSpPr>
        <p:spPr bwMode="auto">
          <a:xfrm>
            <a:off x="11666793" y="5863425"/>
            <a:ext cx="2397130" cy="1975926"/>
          </a:xfrm>
          <a:prstGeom prst="rect">
            <a:avLst/>
          </a:prstGeom>
          <a:noFill/>
          <a:ln>
            <a:noFill/>
          </a:ln>
        </p:spPr>
        <p:txBody>
          <a:bodyPr wrap="none" lIns="182880" tIns="182880" rIns="182880" bIns="182880" anchor="ctr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  <a:latin typeface="+mj-lt"/>
                <a:ea typeface="ＭＳ Ｐゴシック" charset="0"/>
                <a:cs typeface="Questrial" charset="0"/>
              </a:defRPr>
            </a:lvl1pPr>
          </a:lstStyle>
          <a:p>
            <a:pPr defTabSz="1828800">
              <a:lnSpc>
                <a:spcPct val="90000"/>
              </a:lnSpc>
            </a:pPr>
            <a:r>
              <a:rPr lang="en-US" sz="8000" dirty="0">
                <a:solidFill>
                  <a:srgbClr val="323232"/>
                </a:solidFill>
                <a:latin typeface="Montserrat Semi Bold" panose="00000700000000000000" pitchFamily="50" charset="0"/>
                <a:cs typeface="Questrial" panose="02000000000000000000" pitchFamily="2" charset="0"/>
              </a:rPr>
              <a:t>300</a:t>
            </a:r>
          </a:p>
          <a:p>
            <a:pPr defTabSz="1828800">
              <a:lnSpc>
                <a:spcPct val="90000"/>
              </a:lnSpc>
            </a:pPr>
            <a:r>
              <a:rPr lang="en-US" sz="3600" dirty="0">
                <a:solidFill>
                  <a:srgbClr val="323232"/>
                </a:solidFill>
                <a:latin typeface="Montserrat"/>
                <a:cs typeface="Questrial" panose="02000000000000000000" pitchFamily="2" charset="0"/>
              </a:rPr>
              <a:t>MILLION</a:t>
            </a:r>
          </a:p>
        </p:txBody>
      </p:sp>
      <p:sp>
        <p:nvSpPr>
          <p:cNvPr id="24" name="Oval 5"/>
          <p:cNvSpPr>
            <a:spLocks noChangeArrowheads="1"/>
          </p:cNvSpPr>
          <p:nvPr/>
        </p:nvSpPr>
        <p:spPr bwMode="auto">
          <a:xfrm>
            <a:off x="17371255" y="5158697"/>
            <a:ext cx="4041434" cy="4042662"/>
          </a:xfrm>
          <a:prstGeom prst="ellipse">
            <a:avLst/>
          </a:prstGeom>
          <a:solidFill>
            <a:schemeClr val="accent5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5" name="Freeform 24"/>
          <p:cNvSpPr>
            <a:spLocks noChangeArrowheads="1"/>
          </p:cNvSpPr>
          <p:nvPr/>
        </p:nvSpPr>
        <p:spPr bwMode="auto">
          <a:xfrm>
            <a:off x="18313433" y="5825614"/>
            <a:ext cx="3099258" cy="3348864"/>
          </a:xfrm>
          <a:custGeom>
            <a:avLst/>
            <a:gdLst>
              <a:gd name="connsiteX0" fmla="*/ 1497574 w 2394493"/>
              <a:gd name="connsiteY0" fmla="*/ 0 h 2587339"/>
              <a:gd name="connsiteX1" fmla="*/ 2200198 w 2394493"/>
              <a:gd name="connsiteY1" fmla="*/ 556523 h 2587339"/>
              <a:gd name="connsiteX2" fmla="*/ 2347800 w 2394493"/>
              <a:gd name="connsiteY2" fmla="*/ 673433 h 2587339"/>
              <a:gd name="connsiteX3" fmla="*/ 2362775 w 2394493"/>
              <a:gd name="connsiteY3" fmla="*/ 731689 h 2587339"/>
              <a:gd name="connsiteX4" fmla="*/ 2394493 w 2394493"/>
              <a:gd name="connsiteY4" fmla="*/ 1046423 h 2587339"/>
              <a:gd name="connsiteX5" fmla="*/ 1147921 w 2394493"/>
              <a:gd name="connsiteY5" fmla="*/ 2576379 h 2587339"/>
              <a:gd name="connsiteX6" fmla="*/ 1076131 w 2394493"/>
              <a:gd name="connsiteY6" fmla="*/ 2587339 h 2587339"/>
              <a:gd name="connsiteX7" fmla="*/ 1060295 w 2394493"/>
              <a:gd name="connsiteY7" fmla="*/ 2578242 h 2587339"/>
              <a:gd name="connsiteX8" fmla="*/ 0 w 2394493"/>
              <a:gd name="connsiteY8" fmla="*/ 1969133 h 2587339"/>
              <a:gd name="connsiteX9" fmla="*/ 1497574 w 2394493"/>
              <a:gd name="connsiteY9" fmla="*/ 0 h 258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4493" h="2587339">
                <a:moveTo>
                  <a:pt x="1497574" y="0"/>
                </a:moveTo>
                <a:cubicBezTo>
                  <a:pt x="1497574" y="0"/>
                  <a:pt x="1497574" y="0"/>
                  <a:pt x="2200198" y="556523"/>
                </a:cubicBezTo>
                <a:lnTo>
                  <a:pt x="2347800" y="673433"/>
                </a:lnTo>
                <a:lnTo>
                  <a:pt x="2362775" y="731689"/>
                </a:lnTo>
                <a:cubicBezTo>
                  <a:pt x="2383572" y="833351"/>
                  <a:pt x="2394493" y="938611"/>
                  <a:pt x="2394493" y="1046423"/>
                </a:cubicBezTo>
                <a:cubicBezTo>
                  <a:pt x="2394493" y="1801105"/>
                  <a:pt x="1859338" y="2430758"/>
                  <a:pt x="1147921" y="2576379"/>
                </a:cubicBezTo>
                <a:lnTo>
                  <a:pt x="1076131" y="2587339"/>
                </a:lnTo>
                <a:lnTo>
                  <a:pt x="1060295" y="2578242"/>
                </a:lnTo>
                <a:cubicBezTo>
                  <a:pt x="881742" y="2475669"/>
                  <a:pt x="564315" y="2293316"/>
                  <a:pt x="0" y="1969133"/>
                </a:cubicBezTo>
                <a:cubicBezTo>
                  <a:pt x="0" y="1969133"/>
                  <a:pt x="0" y="1969133"/>
                  <a:pt x="1497574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70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  <a:noAutofit/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6" name="Oval 7"/>
          <p:cNvSpPr>
            <a:spLocks noChangeArrowheads="1"/>
          </p:cNvSpPr>
          <p:nvPr/>
        </p:nvSpPr>
        <p:spPr bwMode="auto">
          <a:xfrm>
            <a:off x="17783363" y="5569307"/>
            <a:ext cx="3217214" cy="3221442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28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 bwMode="auto">
          <a:xfrm>
            <a:off x="18307220" y="6329547"/>
            <a:ext cx="2169504" cy="1809726"/>
          </a:xfrm>
          <a:prstGeom prst="rect">
            <a:avLst/>
          </a:prstGeom>
          <a:noFill/>
          <a:ln>
            <a:noFill/>
          </a:ln>
        </p:spPr>
        <p:txBody>
          <a:bodyPr wrap="none" lIns="182880" tIns="182880" rIns="182880" bIns="182880" anchor="ctr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  <a:latin typeface="+mj-lt"/>
                <a:ea typeface="ＭＳ Ｐゴシック" charset="0"/>
                <a:cs typeface="Questrial" charset="0"/>
              </a:defRPr>
            </a:lvl1pPr>
          </a:lstStyle>
          <a:p>
            <a:pPr defTabSz="1828800">
              <a:lnSpc>
                <a:spcPct val="90000"/>
              </a:lnSpc>
            </a:pPr>
            <a:r>
              <a:rPr lang="en-US" sz="7200" dirty="0">
                <a:solidFill>
                  <a:srgbClr val="323232"/>
                </a:solidFill>
                <a:latin typeface="Montserrat Semi Bold" panose="00000700000000000000" pitchFamily="50" charset="0"/>
                <a:cs typeface="Questrial" panose="02000000000000000000" pitchFamily="2" charset="0"/>
              </a:rPr>
              <a:t>200</a:t>
            </a:r>
          </a:p>
          <a:p>
            <a:pPr defTabSz="1828800">
              <a:lnSpc>
                <a:spcPct val="90000"/>
              </a:lnSpc>
            </a:pPr>
            <a:r>
              <a:rPr lang="en-US" sz="3200" dirty="0">
                <a:solidFill>
                  <a:srgbClr val="323232"/>
                </a:solidFill>
                <a:latin typeface="Montserrat"/>
                <a:cs typeface="Questrial" panose="02000000000000000000" pitchFamily="2" charset="0"/>
              </a:rPr>
              <a:t>MILLION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6EAF7-66BA-4B6F-A4D4-B7CF8512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6BFBE0-893E-4EB1-A66A-0B52D5C592ED}"/>
              </a:ext>
            </a:extLst>
          </p:cNvPr>
          <p:cNvSpPr txBox="1"/>
          <p:nvPr/>
        </p:nvSpPr>
        <p:spPr>
          <a:xfrm>
            <a:off x="3531170" y="10075741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A435542-4820-46A8-8292-739B79F126E7}"/>
              </a:ext>
            </a:extLst>
          </p:cNvPr>
          <p:cNvSpPr txBox="1"/>
          <p:nvPr/>
        </p:nvSpPr>
        <p:spPr>
          <a:xfrm>
            <a:off x="2775240" y="10798637"/>
            <a:ext cx="4506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4140F39-80CC-4E9A-92A3-60ABAE3F6813}"/>
              </a:ext>
            </a:extLst>
          </p:cNvPr>
          <p:cNvSpPr txBox="1"/>
          <p:nvPr/>
        </p:nvSpPr>
        <p:spPr>
          <a:xfrm>
            <a:off x="11520452" y="10075741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CE22973-320E-431E-81E7-1CA9ABAFE8FF}"/>
              </a:ext>
            </a:extLst>
          </p:cNvPr>
          <p:cNvSpPr txBox="1"/>
          <p:nvPr/>
        </p:nvSpPr>
        <p:spPr>
          <a:xfrm>
            <a:off x="10764522" y="10798637"/>
            <a:ext cx="4506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FC28757-7B9D-48CA-B901-B5FE6B1AA952}"/>
              </a:ext>
            </a:extLst>
          </p:cNvPr>
          <p:cNvSpPr txBox="1"/>
          <p:nvPr/>
        </p:nvSpPr>
        <p:spPr>
          <a:xfrm>
            <a:off x="18127185" y="10075741"/>
            <a:ext cx="299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 dirty="0"/>
              <a:t>Add title here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0856300-5FDA-4534-9110-2AFCA9C081E2}"/>
              </a:ext>
            </a:extLst>
          </p:cNvPr>
          <p:cNvSpPr txBox="1"/>
          <p:nvPr/>
        </p:nvSpPr>
        <p:spPr>
          <a:xfrm>
            <a:off x="17371255" y="10798637"/>
            <a:ext cx="4506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6327440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5"/>
          <p:cNvSpPr>
            <a:spLocks noChangeArrowheads="1"/>
          </p:cNvSpPr>
          <p:nvPr/>
        </p:nvSpPr>
        <p:spPr bwMode="auto">
          <a:xfrm>
            <a:off x="16416086" y="2924861"/>
            <a:ext cx="4605696" cy="4607094"/>
          </a:xfrm>
          <a:prstGeom prst="ellipse">
            <a:avLst/>
          </a:prstGeom>
          <a:solidFill>
            <a:schemeClr val="accent3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>
              <a:solidFill>
                <a:srgbClr val="323232"/>
              </a:solidFill>
              <a:latin typeface="Montserrat"/>
            </a:endParaRPr>
          </a:p>
        </p:txBody>
      </p:sp>
      <p:sp>
        <p:nvSpPr>
          <p:cNvPr id="11" name="Oval 5"/>
          <p:cNvSpPr>
            <a:spLocks noChangeArrowheads="1"/>
          </p:cNvSpPr>
          <p:nvPr/>
        </p:nvSpPr>
        <p:spPr bwMode="auto">
          <a:xfrm>
            <a:off x="16111450" y="8529187"/>
            <a:ext cx="3522840" cy="3523910"/>
          </a:xfrm>
          <a:prstGeom prst="ellipse">
            <a:avLst/>
          </a:prstGeom>
          <a:solidFill>
            <a:srgbClr val="54B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>
              <a:solidFill>
                <a:srgbClr val="323232"/>
              </a:solidFill>
              <a:latin typeface="Montserra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916199" y="5027879"/>
            <a:ext cx="36054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4800" dirty="0">
                <a:solidFill>
                  <a:srgbClr val="FFFFFF"/>
                </a:solidFill>
                <a:latin typeface="Montserrat"/>
                <a:cs typeface="Questrial" panose="02000000000000000000" pitchFamily="2" charset="0"/>
              </a:rPr>
              <a:t>$40 million</a:t>
            </a:r>
            <a:endParaRPr lang="id-ID" sz="4800" dirty="0">
              <a:solidFill>
                <a:srgbClr val="FFFFFF"/>
              </a:solidFill>
              <a:latin typeface="Montserrat"/>
              <a:cs typeface="Questrial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813782" y="4505605"/>
            <a:ext cx="18103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3200" dirty="0">
                <a:solidFill>
                  <a:srgbClr val="FFFFFF"/>
                </a:solidFill>
                <a:latin typeface="Questrial"/>
              </a:rPr>
              <a:t>Mortgage</a:t>
            </a:r>
            <a:endParaRPr lang="id-ID" sz="3200" dirty="0">
              <a:solidFill>
                <a:srgbClr val="FFFFFF"/>
              </a:solidFill>
              <a:latin typeface="Quest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401952" y="10115774"/>
            <a:ext cx="29418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4000" dirty="0">
                <a:solidFill>
                  <a:srgbClr val="FFFFFF"/>
                </a:solidFill>
                <a:latin typeface="Montserrat"/>
                <a:cs typeface="Questrial" panose="02000000000000000000" pitchFamily="2" charset="0"/>
              </a:rPr>
              <a:t>$10 million</a:t>
            </a:r>
            <a:endParaRPr lang="id-ID" sz="4000" dirty="0">
              <a:solidFill>
                <a:srgbClr val="FFFFFF"/>
              </a:solidFill>
              <a:latin typeface="Montserrat"/>
              <a:cs typeface="Questrial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7071689" y="9666286"/>
            <a:ext cx="16023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2800" dirty="0">
                <a:latin typeface="Questrial"/>
              </a:rPr>
              <a:t>Insurance</a:t>
            </a:r>
            <a:endParaRPr lang="id-ID" sz="2800" dirty="0">
              <a:latin typeface="Questrial"/>
            </a:endParaRPr>
          </a:p>
        </p:txBody>
      </p:sp>
      <p:sp>
        <p:nvSpPr>
          <p:cNvPr id="16" name="Oval 5"/>
          <p:cNvSpPr>
            <a:spLocks noChangeArrowheads="1"/>
          </p:cNvSpPr>
          <p:nvPr/>
        </p:nvSpPr>
        <p:spPr bwMode="auto">
          <a:xfrm>
            <a:off x="11651344" y="4560577"/>
            <a:ext cx="5835304" cy="5837078"/>
          </a:xfrm>
          <a:prstGeom prst="ellipse">
            <a:avLst/>
          </a:prstGeom>
          <a:solidFill>
            <a:srgbClr val="92C8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>
              <a:solidFill>
                <a:srgbClr val="323232"/>
              </a:solidFill>
              <a:latin typeface="Montserra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418409" y="7266493"/>
            <a:ext cx="43011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5600" dirty="0">
                <a:solidFill>
                  <a:srgbClr val="FFFFFF"/>
                </a:solidFill>
                <a:latin typeface="Montserrat"/>
                <a:cs typeface="Questrial" panose="02000000000000000000" pitchFamily="2" charset="0"/>
              </a:rPr>
              <a:t>$50 billions</a:t>
            </a:r>
            <a:endParaRPr lang="id-ID" sz="5600" dirty="0">
              <a:solidFill>
                <a:srgbClr val="FFFFFF"/>
              </a:solidFill>
              <a:latin typeface="Montserrat"/>
              <a:cs typeface="Questrial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424710" y="6645299"/>
            <a:ext cx="2288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3600" dirty="0">
                <a:solidFill>
                  <a:srgbClr val="FFFFFF"/>
                </a:solidFill>
                <a:latin typeface="Questrial"/>
              </a:rPr>
              <a:t>Investment</a:t>
            </a:r>
            <a:endParaRPr lang="id-ID" sz="3600" dirty="0">
              <a:solidFill>
                <a:srgbClr val="FFFFFF"/>
              </a:solidFill>
              <a:latin typeface="Questrial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4EE888-03EB-4659-B957-69420A0D5DD2}"/>
              </a:ext>
            </a:extLst>
          </p:cNvPr>
          <p:cNvSpPr/>
          <p:nvPr/>
        </p:nvSpPr>
        <p:spPr>
          <a:xfrm>
            <a:off x="734699" y="6120550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D7B76BF-0143-4A06-90ED-34F4F364A201}"/>
              </a:ext>
            </a:extLst>
          </p:cNvPr>
          <p:cNvSpPr/>
          <p:nvPr/>
        </p:nvSpPr>
        <p:spPr>
          <a:xfrm>
            <a:off x="734699" y="8075249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851F9FB-55EC-4D82-8A82-C6C2B25F8187}"/>
              </a:ext>
            </a:extLst>
          </p:cNvPr>
          <p:cNvSpPr/>
          <p:nvPr/>
        </p:nvSpPr>
        <p:spPr>
          <a:xfrm>
            <a:off x="734698" y="10270033"/>
            <a:ext cx="7708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45CA368-50D7-4FB9-BCB7-079E8EF97E49}"/>
              </a:ext>
            </a:extLst>
          </p:cNvPr>
          <p:cNvGrpSpPr/>
          <p:nvPr/>
        </p:nvGrpSpPr>
        <p:grpSpPr>
          <a:xfrm>
            <a:off x="8811084" y="5858876"/>
            <a:ext cx="1364922" cy="1364922"/>
            <a:chOff x="9228268" y="2825468"/>
            <a:chExt cx="682461" cy="682461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B9B4147-F7D6-42E7-9334-AAAE32B77053}"/>
                </a:ext>
              </a:extLst>
            </p:cNvPr>
            <p:cNvSpPr/>
            <p:nvPr/>
          </p:nvSpPr>
          <p:spPr>
            <a:xfrm>
              <a:off x="9228268" y="2825468"/>
              <a:ext cx="682461" cy="682461"/>
            </a:xfrm>
            <a:prstGeom prst="ellipse">
              <a:avLst/>
            </a:prstGeom>
            <a:solidFill>
              <a:srgbClr val="ED312B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91222ACC-FDCB-43B6-8E49-E9F5B601D729}"/>
                </a:ext>
              </a:extLst>
            </p:cNvPr>
            <p:cNvGrpSpPr/>
            <p:nvPr/>
          </p:nvGrpSpPr>
          <p:grpSpPr>
            <a:xfrm>
              <a:off x="9319270" y="2928938"/>
              <a:ext cx="476047" cy="462368"/>
              <a:chOff x="8094094" y="1449506"/>
              <a:chExt cx="525487" cy="510388"/>
            </a:xfrm>
            <a:solidFill>
              <a:sysClr val="window" lastClr="FFFFFF"/>
            </a:solidFill>
          </p:grpSpPr>
          <p:sp>
            <p:nvSpPr>
              <p:cNvPr id="51" name="Freeform 57">
                <a:extLst>
                  <a:ext uri="{FF2B5EF4-FFF2-40B4-BE49-F238E27FC236}">
                    <a16:creationId xmlns:a16="http://schemas.microsoft.com/office/drawing/2014/main" id="{8F91592A-6FFD-4E30-B617-C5DE609A9D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94094" y="1449506"/>
                <a:ext cx="468108" cy="468108"/>
              </a:xfrm>
              <a:custGeom>
                <a:avLst/>
                <a:gdLst>
                  <a:gd name="T0" fmla="*/ 119 w 141"/>
                  <a:gd name="T1" fmla="*/ 70 h 141"/>
                  <a:gd name="T2" fmla="*/ 72 w 141"/>
                  <a:gd name="T3" fmla="*/ 23 h 141"/>
                  <a:gd name="T4" fmla="*/ 72 w 141"/>
                  <a:gd name="T5" fmla="*/ 0 h 141"/>
                  <a:gd name="T6" fmla="*/ 69 w 141"/>
                  <a:gd name="T7" fmla="*/ 0 h 141"/>
                  <a:gd name="T8" fmla="*/ 69 w 141"/>
                  <a:gd name="T9" fmla="*/ 23 h 141"/>
                  <a:gd name="T10" fmla="*/ 22 w 141"/>
                  <a:gd name="T11" fmla="*/ 70 h 141"/>
                  <a:gd name="T12" fmla="*/ 0 w 141"/>
                  <a:gd name="T13" fmla="*/ 70 h 141"/>
                  <a:gd name="T14" fmla="*/ 0 w 141"/>
                  <a:gd name="T15" fmla="*/ 72 h 141"/>
                  <a:gd name="T16" fmla="*/ 22 w 141"/>
                  <a:gd name="T17" fmla="*/ 72 h 141"/>
                  <a:gd name="T18" fmla="*/ 69 w 141"/>
                  <a:gd name="T19" fmla="*/ 119 h 141"/>
                  <a:gd name="T20" fmla="*/ 69 w 141"/>
                  <a:gd name="T21" fmla="*/ 141 h 141"/>
                  <a:gd name="T22" fmla="*/ 72 w 141"/>
                  <a:gd name="T23" fmla="*/ 141 h 141"/>
                  <a:gd name="T24" fmla="*/ 72 w 141"/>
                  <a:gd name="T25" fmla="*/ 119 h 141"/>
                  <a:gd name="T26" fmla="*/ 119 w 141"/>
                  <a:gd name="T27" fmla="*/ 72 h 141"/>
                  <a:gd name="T28" fmla="*/ 141 w 141"/>
                  <a:gd name="T29" fmla="*/ 72 h 141"/>
                  <a:gd name="T30" fmla="*/ 141 w 141"/>
                  <a:gd name="T31" fmla="*/ 70 h 141"/>
                  <a:gd name="T32" fmla="*/ 119 w 141"/>
                  <a:gd name="T33" fmla="*/ 70 h 141"/>
                  <a:gd name="T34" fmla="*/ 72 w 141"/>
                  <a:gd name="T35" fmla="*/ 117 h 141"/>
                  <a:gd name="T36" fmla="*/ 72 w 141"/>
                  <a:gd name="T37" fmla="*/ 94 h 141"/>
                  <a:gd name="T38" fmla="*/ 94 w 141"/>
                  <a:gd name="T39" fmla="*/ 72 h 141"/>
                  <a:gd name="T40" fmla="*/ 72 w 141"/>
                  <a:gd name="T41" fmla="*/ 72 h 141"/>
                  <a:gd name="T42" fmla="*/ 72 w 141"/>
                  <a:gd name="T43" fmla="*/ 95 h 141"/>
                  <a:gd name="T44" fmla="*/ 69 w 141"/>
                  <a:gd name="T45" fmla="*/ 95 h 141"/>
                  <a:gd name="T46" fmla="*/ 69 w 141"/>
                  <a:gd name="T47" fmla="*/ 72 h 141"/>
                  <a:gd name="T48" fmla="*/ 47 w 141"/>
                  <a:gd name="T49" fmla="*/ 72 h 141"/>
                  <a:gd name="T50" fmla="*/ 69 w 141"/>
                  <a:gd name="T51" fmla="*/ 94 h 141"/>
                  <a:gd name="T52" fmla="*/ 69 w 141"/>
                  <a:gd name="T53" fmla="*/ 117 h 141"/>
                  <a:gd name="T54" fmla="*/ 25 w 141"/>
                  <a:gd name="T55" fmla="*/ 72 h 141"/>
                  <a:gd name="T56" fmla="*/ 47 w 141"/>
                  <a:gd name="T57" fmla="*/ 72 h 141"/>
                  <a:gd name="T58" fmla="*/ 47 w 141"/>
                  <a:gd name="T59" fmla="*/ 70 h 141"/>
                  <a:gd name="T60" fmla="*/ 25 w 141"/>
                  <a:gd name="T61" fmla="*/ 70 h 141"/>
                  <a:gd name="T62" fmla="*/ 69 w 141"/>
                  <a:gd name="T63" fmla="*/ 25 h 141"/>
                  <a:gd name="T64" fmla="*/ 69 w 141"/>
                  <a:gd name="T65" fmla="*/ 47 h 141"/>
                  <a:gd name="T66" fmla="*/ 47 w 141"/>
                  <a:gd name="T67" fmla="*/ 70 h 141"/>
                  <a:gd name="T68" fmla="*/ 69 w 141"/>
                  <a:gd name="T69" fmla="*/ 70 h 141"/>
                  <a:gd name="T70" fmla="*/ 69 w 141"/>
                  <a:gd name="T71" fmla="*/ 47 h 141"/>
                  <a:gd name="T72" fmla="*/ 72 w 141"/>
                  <a:gd name="T73" fmla="*/ 47 h 141"/>
                  <a:gd name="T74" fmla="*/ 72 w 141"/>
                  <a:gd name="T75" fmla="*/ 70 h 141"/>
                  <a:gd name="T76" fmla="*/ 94 w 141"/>
                  <a:gd name="T77" fmla="*/ 70 h 141"/>
                  <a:gd name="T78" fmla="*/ 72 w 141"/>
                  <a:gd name="T79" fmla="*/ 47 h 141"/>
                  <a:gd name="T80" fmla="*/ 72 w 141"/>
                  <a:gd name="T81" fmla="*/ 25 h 141"/>
                  <a:gd name="T82" fmla="*/ 117 w 141"/>
                  <a:gd name="T83" fmla="*/ 70 h 141"/>
                  <a:gd name="T84" fmla="*/ 94 w 141"/>
                  <a:gd name="T85" fmla="*/ 70 h 141"/>
                  <a:gd name="T86" fmla="*/ 94 w 141"/>
                  <a:gd name="T87" fmla="*/ 72 h 141"/>
                  <a:gd name="T88" fmla="*/ 117 w 141"/>
                  <a:gd name="T89" fmla="*/ 72 h 141"/>
                  <a:gd name="T90" fmla="*/ 72 w 141"/>
                  <a:gd name="T91" fmla="*/ 117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1" h="141">
                    <a:moveTo>
                      <a:pt x="119" y="70"/>
                    </a:moveTo>
                    <a:cubicBezTo>
                      <a:pt x="118" y="44"/>
                      <a:pt x="97" y="23"/>
                      <a:pt x="72" y="23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44" y="23"/>
                      <a:pt x="23" y="44"/>
                      <a:pt x="22" y="7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3" y="98"/>
                      <a:pt x="44" y="119"/>
                      <a:pt x="69" y="119"/>
                    </a:cubicBezTo>
                    <a:cubicBezTo>
                      <a:pt x="69" y="141"/>
                      <a:pt x="69" y="141"/>
                      <a:pt x="69" y="141"/>
                    </a:cubicBezTo>
                    <a:cubicBezTo>
                      <a:pt x="72" y="141"/>
                      <a:pt x="72" y="141"/>
                      <a:pt x="72" y="141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97" y="119"/>
                      <a:pt x="118" y="98"/>
                      <a:pt x="119" y="72"/>
                    </a:cubicBezTo>
                    <a:cubicBezTo>
                      <a:pt x="141" y="72"/>
                      <a:pt x="141" y="72"/>
                      <a:pt x="141" y="72"/>
                    </a:cubicBezTo>
                    <a:cubicBezTo>
                      <a:pt x="141" y="70"/>
                      <a:pt x="141" y="70"/>
                      <a:pt x="141" y="70"/>
                    </a:cubicBezTo>
                    <a:lnTo>
                      <a:pt x="119" y="70"/>
                    </a:lnTo>
                    <a:close/>
                    <a:moveTo>
                      <a:pt x="72" y="117"/>
                    </a:moveTo>
                    <a:cubicBezTo>
                      <a:pt x="72" y="94"/>
                      <a:pt x="72" y="94"/>
                      <a:pt x="72" y="94"/>
                    </a:cubicBezTo>
                    <a:cubicBezTo>
                      <a:pt x="84" y="94"/>
                      <a:pt x="94" y="84"/>
                      <a:pt x="94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95"/>
                      <a:pt x="72" y="95"/>
                      <a:pt x="72" y="95"/>
                    </a:cubicBezTo>
                    <a:cubicBezTo>
                      <a:pt x="69" y="95"/>
                      <a:pt x="69" y="95"/>
                      <a:pt x="69" y="95"/>
                    </a:cubicBezTo>
                    <a:cubicBezTo>
                      <a:pt x="69" y="72"/>
                      <a:pt x="69" y="72"/>
                      <a:pt x="69" y="72"/>
                    </a:cubicBezTo>
                    <a:cubicBezTo>
                      <a:pt x="47" y="72"/>
                      <a:pt x="47" y="72"/>
                      <a:pt x="47" y="72"/>
                    </a:cubicBezTo>
                    <a:cubicBezTo>
                      <a:pt x="48" y="84"/>
                      <a:pt x="57" y="94"/>
                      <a:pt x="69" y="94"/>
                    </a:cubicBezTo>
                    <a:cubicBezTo>
                      <a:pt x="69" y="117"/>
                      <a:pt x="69" y="117"/>
                      <a:pt x="69" y="117"/>
                    </a:cubicBezTo>
                    <a:cubicBezTo>
                      <a:pt x="45" y="116"/>
                      <a:pt x="25" y="96"/>
                      <a:pt x="25" y="72"/>
                    </a:cubicBezTo>
                    <a:cubicBezTo>
                      <a:pt x="47" y="72"/>
                      <a:pt x="47" y="72"/>
                      <a:pt x="47" y="72"/>
                    </a:cubicBezTo>
                    <a:cubicBezTo>
                      <a:pt x="47" y="70"/>
                      <a:pt x="47" y="70"/>
                      <a:pt x="47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5" y="45"/>
                      <a:pt x="45" y="26"/>
                      <a:pt x="69" y="25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57" y="48"/>
                      <a:pt x="48" y="58"/>
                      <a:pt x="47" y="70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94" y="70"/>
                      <a:pt x="94" y="70"/>
                      <a:pt x="94" y="70"/>
                    </a:cubicBezTo>
                    <a:cubicBezTo>
                      <a:pt x="93" y="58"/>
                      <a:pt x="84" y="48"/>
                      <a:pt x="72" y="47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96" y="26"/>
                      <a:pt x="116" y="45"/>
                      <a:pt x="117" y="70"/>
                    </a:cubicBezTo>
                    <a:cubicBezTo>
                      <a:pt x="94" y="70"/>
                      <a:pt x="94" y="70"/>
                      <a:pt x="94" y="70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117" y="72"/>
                      <a:pt x="117" y="72"/>
                      <a:pt x="117" y="72"/>
                    </a:cubicBezTo>
                    <a:cubicBezTo>
                      <a:pt x="116" y="97"/>
                      <a:pt x="96" y="116"/>
                      <a:pt x="72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58">
                <a:extLst>
                  <a:ext uri="{FF2B5EF4-FFF2-40B4-BE49-F238E27FC236}">
                    <a16:creationId xmlns:a16="http://schemas.microsoft.com/office/drawing/2014/main" id="{09DF9C45-FD3D-46AB-AD23-1E842E060D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0258" y="1775670"/>
                <a:ext cx="199323" cy="184224"/>
              </a:xfrm>
              <a:custGeom>
                <a:avLst/>
                <a:gdLst>
                  <a:gd name="T0" fmla="*/ 54 w 60"/>
                  <a:gd name="T1" fmla="*/ 30 h 55"/>
                  <a:gd name="T2" fmla="*/ 23 w 60"/>
                  <a:gd name="T3" fmla="*/ 1 h 55"/>
                  <a:gd name="T4" fmla="*/ 21 w 60"/>
                  <a:gd name="T5" fmla="*/ 0 h 55"/>
                  <a:gd name="T6" fmla="*/ 0 w 60"/>
                  <a:gd name="T7" fmla="*/ 21 h 55"/>
                  <a:gd name="T8" fmla="*/ 35 w 60"/>
                  <a:gd name="T9" fmla="*/ 50 h 55"/>
                  <a:gd name="T10" fmla="*/ 54 w 60"/>
                  <a:gd name="T11" fmla="*/ 49 h 55"/>
                  <a:gd name="T12" fmla="*/ 54 w 60"/>
                  <a:gd name="T13" fmla="*/ 3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55">
                    <a:moveTo>
                      <a:pt x="54" y="30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41" y="55"/>
                      <a:pt x="49" y="55"/>
                      <a:pt x="54" y="49"/>
                    </a:cubicBezTo>
                    <a:cubicBezTo>
                      <a:pt x="60" y="44"/>
                      <a:pt x="59" y="35"/>
                      <a:pt x="5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59">
                <a:extLst>
                  <a:ext uri="{FF2B5EF4-FFF2-40B4-BE49-F238E27FC236}">
                    <a16:creationId xmlns:a16="http://schemas.microsoft.com/office/drawing/2014/main" id="{9686062E-6101-4226-B188-78FCCE4404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39393" y="1497827"/>
                <a:ext cx="374485" cy="377506"/>
              </a:xfrm>
              <a:custGeom>
                <a:avLst/>
                <a:gdLst>
                  <a:gd name="T0" fmla="*/ 112 w 112"/>
                  <a:gd name="T1" fmla="*/ 54 h 113"/>
                  <a:gd name="T2" fmla="*/ 55 w 112"/>
                  <a:gd name="T3" fmla="*/ 0 h 113"/>
                  <a:gd name="T4" fmla="*/ 1 w 112"/>
                  <a:gd name="T5" fmla="*/ 58 h 113"/>
                  <a:gd name="T6" fmla="*/ 58 w 112"/>
                  <a:gd name="T7" fmla="*/ 112 h 113"/>
                  <a:gd name="T8" fmla="*/ 107 w 112"/>
                  <a:gd name="T9" fmla="*/ 84 h 113"/>
                  <a:gd name="T10" fmla="*/ 105 w 112"/>
                  <a:gd name="T11" fmla="*/ 83 h 113"/>
                  <a:gd name="T12" fmla="*/ 112 w 112"/>
                  <a:gd name="T13" fmla="*/ 54 h 113"/>
                  <a:gd name="T14" fmla="*/ 58 w 112"/>
                  <a:gd name="T15" fmla="*/ 96 h 113"/>
                  <a:gd name="T16" fmla="*/ 17 w 112"/>
                  <a:gd name="T17" fmla="*/ 57 h 113"/>
                  <a:gd name="T18" fmla="*/ 55 w 112"/>
                  <a:gd name="T19" fmla="*/ 16 h 113"/>
                  <a:gd name="T20" fmla="*/ 96 w 112"/>
                  <a:gd name="T21" fmla="*/ 55 h 113"/>
                  <a:gd name="T22" fmla="*/ 58 w 112"/>
                  <a:gd name="T23" fmla="*/ 96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2" h="113">
                    <a:moveTo>
                      <a:pt x="112" y="54"/>
                    </a:moveTo>
                    <a:cubicBezTo>
                      <a:pt x="111" y="24"/>
                      <a:pt x="86" y="0"/>
                      <a:pt x="55" y="0"/>
                    </a:cubicBezTo>
                    <a:cubicBezTo>
                      <a:pt x="24" y="1"/>
                      <a:pt x="0" y="27"/>
                      <a:pt x="1" y="58"/>
                    </a:cubicBezTo>
                    <a:cubicBezTo>
                      <a:pt x="2" y="88"/>
                      <a:pt x="27" y="113"/>
                      <a:pt x="58" y="112"/>
                    </a:cubicBezTo>
                    <a:cubicBezTo>
                      <a:pt x="95" y="111"/>
                      <a:pt x="107" y="84"/>
                      <a:pt x="107" y="84"/>
                    </a:cubicBezTo>
                    <a:cubicBezTo>
                      <a:pt x="106" y="83"/>
                      <a:pt x="106" y="83"/>
                      <a:pt x="105" y="83"/>
                    </a:cubicBezTo>
                    <a:cubicBezTo>
                      <a:pt x="110" y="74"/>
                      <a:pt x="112" y="65"/>
                      <a:pt x="112" y="54"/>
                    </a:cubicBezTo>
                    <a:close/>
                    <a:moveTo>
                      <a:pt x="58" y="96"/>
                    </a:moveTo>
                    <a:cubicBezTo>
                      <a:pt x="36" y="96"/>
                      <a:pt x="18" y="79"/>
                      <a:pt x="17" y="57"/>
                    </a:cubicBezTo>
                    <a:cubicBezTo>
                      <a:pt x="16" y="35"/>
                      <a:pt x="34" y="17"/>
                      <a:pt x="55" y="16"/>
                    </a:cubicBezTo>
                    <a:cubicBezTo>
                      <a:pt x="77" y="16"/>
                      <a:pt x="96" y="33"/>
                      <a:pt x="96" y="55"/>
                    </a:cubicBezTo>
                    <a:cubicBezTo>
                      <a:pt x="97" y="77"/>
                      <a:pt x="80" y="95"/>
                      <a:pt x="58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>
                  <a:defRPr/>
                </a:pPr>
                <a:endParaRPr lang="en-US" sz="3600" kern="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41" name="Oval 40">
            <a:extLst>
              <a:ext uri="{FF2B5EF4-FFF2-40B4-BE49-F238E27FC236}">
                <a16:creationId xmlns:a16="http://schemas.microsoft.com/office/drawing/2014/main" id="{BFBC873E-9F12-44F5-BCDE-1A06FC6AD079}"/>
              </a:ext>
            </a:extLst>
          </p:cNvPr>
          <p:cNvSpPr/>
          <p:nvPr/>
        </p:nvSpPr>
        <p:spPr>
          <a:xfrm>
            <a:off x="8811084" y="7910346"/>
            <a:ext cx="1364922" cy="1364922"/>
          </a:xfrm>
          <a:prstGeom prst="ellipse">
            <a:avLst/>
          </a:prstGeom>
          <a:solidFill>
            <a:srgbClr val="92C85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828800">
              <a:defRPr/>
            </a:pPr>
            <a:endParaRPr lang="en-US" sz="6400" kern="0">
              <a:solidFill>
                <a:prstClr val="white"/>
              </a:solidFill>
            </a:endParaRPr>
          </a:p>
        </p:txBody>
      </p:sp>
      <p:sp>
        <p:nvSpPr>
          <p:cNvPr id="42" name="Freeform 149">
            <a:extLst>
              <a:ext uri="{FF2B5EF4-FFF2-40B4-BE49-F238E27FC236}">
                <a16:creationId xmlns:a16="http://schemas.microsoft.com/office/drawing/2014/main" id="{D67FEEC7-BCF3-4315-A9E9-004DA7939292}"/>
              </a:ext>
            </a:extLst>
          </p:cNvPr>
          <p:cNvSpPr>
            <a:spLocks noEditPoints="1"/>
          </p:cNvSpPr>
          <p:nvPr/>
        </p:nvSpPr>
        <p:spPr bwMode="auto">
          <a:xfrm>
            <a:off x="9124229" y="8075249"/>
            <a:ext cx="756568" cy="971940"/>
          </a:xfrm>
          <a:custGeom>
            <a:avLst/>
            <a:gdLst>
              <a:gd name="T0" fmla="*/ 80 w 161"/>
              <a:gd name="T1" fmla="*/ 0 h 208"/>
              <a:gd name="T2" fmla="*/ 0 w 161"/>
              <a:gd name="T3" fmla="*/ 208 h 208"/>
              <a:gd name="T4" fmla="*/ 122 w 161"/>
              <a:gd name="T5" fmla="*/ 128 h 208"/>
              <a:gd name="T6" fmla="*/ 134 w 161"/>
              <a:gd name="T7" fmla="*/ 71 h 208"/>
              <a:gd name="T8" fmla="*/ 50 w 161"/>
              <a:gd name="T9" fmla="*/ 156 h 208"/>
              <a:gd name="T10" fmla="*/ 47 w 161"/>
              <a:gd name="T11" fmla="*/ 165 h 208"/>
              <a:gd name="T12" fmla="*/ 42 w 161"/>
              <a:gd name="T13" fmla="*/ 162 h 208"/>
              <a:gd name="T14" fmla="*/ 36 w 161"/>
              <a:gd name="T15" fmla="*/ 164 h 208"/>
              <a:gd name="T16" fmla="*/ 33 w 161"/>
              <a:gd name="T17" fmla="*/ 155 h 208"/>
              <a:gd name="T18" fmla="*/ 41 w 161"/>
              <a:gd name="T19" fmla="*/ 149 h 208"/>
              <a:gd name="T20" fmla="*/ 44 w 161"/>
              <a:gd name="T21" fmla="*/ 154 h 208"/>
              <a:gd name="T22" fmla="*/ 50 w 161"/>
              <a:gd name="T23" fmla="*/ 156 h 208"/>
              <a:gd name="T24" fmla="*/ 67 w 161"/>
              <a:gd name="T25" fmla="*/ 164 h 208"/>
              <a:gd name="T26" fmla="*/ 66 w 161"/>
              <a:gd name="T27" fmla="*/ 165 h 208"/>
              <a:gd name="T28" fmla="*/ 56 w 161"/>
              <a:gd name="T29" fmla="*/ 165 h 208"/>
              <a:gd name="T30" fmla="*/ 53 w 161"/>
              <a:gd name="T31" fmla="*/ 156 h 208"/>
              <a:gd name="T32" fmla="*/ 59 w 161"/>
              <a:gd name="T33" fmla="*/ 154 h 208"/>
              <a:gd name="T34" fmla="*/ 62 w 161"/>
              <a:gd name="T35" fmla="*/ 149 h 208"/>
              <a:gd name="T36" fmla="*/ 70 w 161"/>
              <a:gd name="T37" fmla="*/ 155 h 208"/>
              <a:gd name="T38" fmla="*/ 85 w 161"/>
              <a:gd name="T39" fmla="*/ 159 h 208"/>
              <a:gd name="T40" fmla="*/ 86 w 161"/>
              <a:gd name="T41" fmla="*/ 165 h 208"/>
              <a:gd name="T42" fmla="*/ 76 w 161"/>
              <a:gd name="T43" fmla="*/ 165 h 208"/>
              <a:gd name="T44" fmla="*/ 77 w 161"/>
              <a:gd name="T45" fmla="*/ 159 h 208"/>
              <a:gd name="T46" fmla="*/ 73 w 161"/>
              <a:gd name="T47" fmla="*/ 154 h 208"/>
              <a:gd name="T48" fmla="*/ 81 w 161"/>
              <a:gd name="T49" fmla="*/ 149 h 208"/>
              <a:gd name="T50" fmla="*/ 89 w 161"/>
              <a:gd name="T51" fmla="*/ 154 h 208"/>
              <a:gd name="T52" fmla="*/ 108 w 161"/>
              <a:gd name="T53" fmla="*/ 156 h 208"/>
              <a:gd name="T54" fmla="*/ 105 w 161"/>
              <a:gd name="T55" fmla="*/ 165 h 208"/>
              <a:gd name="T56" fmla="*/ 100 w 161"/>
              <a:gd name="T57" fmla="*/ 162 h 208"/>
              <a:gd name="T58" fmla="*/ 94 w 161"/>
              <a:gd name="T59" fmla="*/ 164 h 208"/>
              <a:gd name="T60" fmla="*/ 91 w 161"/>
              <a:gd name="T61" fmla="*/ 155 h 208"/>
              <a:gd name="T62" fmla="*/ 99 w 161"/>
              <a:gd name="T63" fmla="*/ 149 h 208"/>
              <a:gd name="T64" fmla="*/ 102 w 161"/>
              <a:gd name="T65" fmla="*/ 154 h 208"/>
              <a:gd name="T66" fmla="*/ 108 w 161"/>
              <a:gd name="T67" fmla="*/ 156 h 208"/>
              <a:gd name="T68" fmla="*/ 124 w 161"/>
              <a:gd name="T69" fmla="*/ 165 h 208"/>
              <a:gd name="T70" fmla="*/ 115 w 161"/>
              <a:gd name="T71" fmla="*/ 165 h 208"/>
              <a:gd name="T72" fmla="*/ 115 w 161"/>
              <a:gd name="T73" fmla="*/ 159 h 208"/>
              <a:gd name="T74" fmla="*/ 111 w 161"/>
              <a:gd name="T75" fmla="*/ 154 h 208"/>
              <a:gd name="T76" fmla="*/ 119 w 161"/>
              <a:gd name="T77" fmla="*/ 149 h 208"/>
              <a:gd name="T78" fmla="*/ 127 w 161"/>
              <a:gd name="T79" fmla="*/ 154 h 208"/>
              <a:gd name="T80" fmla="*/ 123 w 161"/>
              <a:gd name="T81" fmla="*/ 159 h 208"/>
              <a:gd name="T82" fmla="*/ 90 w 161"/>
              <a:gd name="T83" fmla="*/ 102 h 208"/>
              <a:gd name="T84" fmla="*/ 116 w 161"/>
              <a:gd name="T85" fmla="*/ 82 h 208"/>
              <a:gd name="T86" fmla="*/ 117 w 161"/>
              <a:gd name="T87" fmla="*/ 62 h 208"/>
              <a:gd name="T88" fmla="*/ 97 w 161"/>
              <a:gd name="T89" fmla="*/ 48 h 208"/>
              <a:gd name="T90" fmla="*/ 84 w 161"/>
              <a:gd name="T91" fmla="*/ 47 h 208"/>
              <a:gd name="T92" fmla="*/ 66 w 161"/>
              <a:gd name="T93" fmla="*/ 75 h 208"/>
              <a:gd name="T94" fmla="*/ 62 w 161"/>
              <a:gd name="T95" fmla="*/ 102 h 208"/>
              <a:gd name="T96" fmla="*/ 62 w 161"/>
              <a:gd name="T97" fmla="*/ 102 h 208"/>
              <a:gd name="T98" fmla="*/ 62 w 161"/>
              <a:gd name="T99" fmla="*/ 68 h 208"/>
              <a:gd name="T100" fmla="*/ 56 w 161"/>
              <a:gd name="T101" fmla="*/ 98 h 208"/>
              <a:gd name="T102" fmla="*/ 44 w 161"/>
              <a:gd name="T103" fmla="*/ 68 h 208"/>
              <a:gd name="T104" fmla="*/ 44 w 161"/>
              <a:gd name="T105" fmla="*/ 102 h 208"/>
              <a:gd name="T106" fmla="*/ 64 w 161"/>
              <a:gd name="T107" fmla="*/ 98 h 208"/>
              <a:gd name="T108" fmla="*/ 58 w 161"/>
              <a:gd name="T109" fmla="*/ 7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208">
                <a:moveTo>
                  <a:pt x="122" y="128"/>
                </a:moveTo>
                <a:cubicBezTo>
                  <a:pt x="140" y="115"/>
                  <a:pt x="151" y="94"/>
                  <a:pt x="151" y="71"/>
                </a:cubicBezTo>
                <a:cubicBezTo>
                  <a:pt x="151" y="31"/>
                  <a:pt x="120" y="0"/>
                  <a:pt x="80" y="0"/>
                </a:cubicBezTo>
                <a:cubicBezTo>
                  <a:pt x="41" y="0"/>
                  <a:pt x="9" y="31"/>
                  <a:pt x="9" y="71"/>
                </a:cubicBezTo>
                <a:cubicBezTo>
                  <a:pt x="9" y="94"/>
                  <a:pt x="21" y="115"/>
                  <a:pt x="39" y="128"/>
                </a:cubicBezTo>
                <a:cubicBezTo>
                  <a:pt x="0" y="208"/>
                  <a:pt x="0" y="208"/>
                  <a:pt x="0" y="208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161" y="208"/>
                  <a:pt x="161" y="208"/>
                  <a:pt x="161" y="208"/>
                </a:cubicBezTo>
                <a:lnTo>
                  <a:pt x="122" y="128"/>
                </a:lnTo>
                <a:close/>
                <a:moveTo>
                  <a:pt x="27" y="71"/>
                </a:moveTo>
                <a:cubicBezTo>
                  <a:pt x="27" y="41"/>
                  <a:pt x="51" y="17"/>
                  <a:pt x="80" y="17"/>
                </a:cubicBezTo>
                <a:cubicBezTo>
                  <a:pt x="110" y="17"/>
                  <a:pt x="134" y="41"/>
                  <a:pt x="134" y="71"/>
                </a:cubicBezTo>
                <a:cubicBezTo>
                  <a:pt x="134" y="100"/>
                  <a:pt x="110" y="124"/>
                  <a:pt x="80" y="124"/>
                </a:cubicBezTo>
                <a:cubicBezTo>
                  <a:pt x="51" y="124"/>
                  <a:pt x="27" y="100"/>
                  <a:pt x="27" y="71"/>
                </a:cubicBezTo>
                <a:close/>
                <a:moveTo>
                  <a:pt x="50" y="156"/>
                </a:moveTo>
                <a:cubicBezTo>
                  <a:pt x="46" y="159"/>
                  <a:pt x="46" y="159"/>
                  <a:pt x="46" y="159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48" y="165"/>
                  <a:pt x="48" y="165"/>
                  <a:pt x="47" y="165"/>
                </a:cubicBezTo>
                <a:cubicBezTo>
                  <a:pt x="47" y="165"/>
                  <a:pt x="47" y="165"/>
                  <a:pt x="47" y="165"/>
                </a:cubicBezTo>
                <a:cubicBezTo>
                  <a:pt x="47" y="165"/>
                  <a:pt x="47" y="165"/>
                  <a:pt x="46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8" y="165"/>
                  <a:pt x="38" y="165"/>
                  <a:pt x="38" y="165"/>
                </a:cubicBezTo>
                <a:cubicBezTo>
                  <a:pt x="37" y="166"/>
                  <a:pt x="37" y="166"/>
                  <a:pt x="37" y="165"/>
                </a:cubicBezTo>
                <a:cubicBezTo>
                  <a:pt x="36" y="165"/>
                  <a:pt x="36" y="165"/>
                  <a:pt x="36" y="164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3" y="156"/>
                  <a:pt x="33" y="155"/>
                  <a:pt x="33" y="155"/>
                </a:cubicBezTo>
                <a:cubicBezTo>
                  <a:pt x="33" y="155"/>
                  <a:pt x="34" y="154"/>
                  <a:pt x="34" y="154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41" y="149"/>
                  <a:pt x="41" y="149"/>
                  <a:pt x="41" y="149"/>
                </a:cubicBezTo>
                <a:cubicBezTo>
                  <a:pt x="41" y="149"/>
                  <a:pt x="42" y="149"/>
                  <a:pt x="42" y="149"/>
                </a:cubicBezTo>
                <a:cubicBezTo>
                  <a:pt x="42" y="149"/>
                  <a:pt x="43" y="149"/>
                  <a:pt x="43" y="149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54"/>
                  <a:pt x="51" y="155"/>
                  <a:pt x="51" y="155"/>
                </a:cubicBezTo>
                <a:cubicBezTo>
                  <a:pt x="51" y="155"/>
                  <a:pt x="51" y="156"/>
                  <a:pt x="50" y="156"/>
                </a:cubicBezTo>
                <a:close/>
                <a:moveTo>
                  <a:pt x="70" y="156"/>
                </a:moveTo>
                <a:cubicBezTo>
                  <a:pt x="65" y="159"/>
                  <a:pt x="65" y="159"/>
                  <a:pt x="65" y="159"/>
                </a:cubicBezTo>
                <a:cubicBezTo>
                  <a:pt x="67" y="164"/>
                  <a:pt x="67" y="164"/>
                  <a:pt x="67" y="164"/>
                </a:cubicBezTo>
                <a:cubicBezTo>
                  <a:pt x="67" y="165"/>
                  <a:pt x="67" y="165"/>
                  <a:pt x="67" y="165"/>
                </a:cubicBezTo>
                <a:cubicBezTo>
                  <a:pt x="67" y="165"/>
                  <a:pt x="66" y="165"/>
                  <a:pt x="66" y="165"/>
                </a:cubicBezTo>
                <a:cubicBezTo>
                  <a:pt x="66" y="165"/>
                  <a:pt x="66" y="165"/>
                  <a:pt x="66" y="165"/>
                </a:cubicBezTo>
                <a:cubicBezTo>
                  <a:pt x="61" y="162"/>
                  <a:pt x="61" y="162"/>
                  <a:pt x="61" y="162"/>
                </a:cubicBezTo>
                <a:cubicBezTo>
                  <a:pt x="57" y="165"/>
                  <a:pt x="57" y="165"/>
                  <a:pt x="57" y="165"/>
                </a:cubicBezTo>
                <a:cubicBezTo>
                  <a:pt x="57" y="166"/>
                  <a:pt x="56" y="166"/>
                  <a:pt x="56" y="165"/>
                </a:cubicBezTo>
                <a:cubicBezTo>
                  <a:pt x="56" y="165"/>
                  <a:pt x="56" y="165"/>
                  <a:pt x="56" y="164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3" y="156"/>
                  <a:pt x="53" y="156"/>
                  <a:pt x="53" y="156"/>
                </a:cubicBezTo>
                <a:cubicBezTo>
                  <a:pt x="53" y="156"/>
                  <a:pt x="52" y="155"/>
                  <a:pt x="53" y="155"/>
                </a:cubicBezTo>
                <a:cubicBezTo>
                  <a:pt x="53" y="155"/>
                  <a:pt x="53" y="154"/>
                  <a:pt x="53" y="154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9" y="154"/>
                  <a:pt x="69" y="154"/>
                  <a:pt x="69" y="154"/>
                </a:cubicBezTo>
                <a:cubicBezTo>
                  <a:pt x="70" y="154"/>
                  <a:pt x="70" y="155"/>
                  <a:pt x="70" y="155"/>
                </a:cubicBezTo>
                <a:cubicBezTo>
                  <a:pt x="70" y="155"/>
                  <a:pt x="70" y="156"/>
                  <a:pt x="70" y="156"/>
                </a:cubicBezTo>
                <a:close/>
                <a:moveTo>
                  <a:pt x="89" y="156"/>
                </a:moveTo>
                <a:cubicBezTo>
                  <a:pt x="85" y="159"/>
                  <a:pt x="85" y="159"/>
                  <a:pt x="85" y="159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76" y="166"/>
                  <a:pt x="76" y="166"/>
                  <a:pt x="75" y="165"/>
                </a:cubicBezTo>
                <a:cubicBezTo>
                  <a:pt x="75" y="165"/>
                  <a:pt x="75" y="165"/>
                  <a:pt x="75" y="164"/>
                </a:cubicBezTo>
                <a:cubicBezTo>
                  <a:pt x="77" y="159"/>
                  <a:pt x="77" y="159"/>
                  <a:pt x="77" y="159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6"/>
                  <a:pt x="72" y="155"/>
                  <a:pt x="72" y="155"/>
                </a:cubicBezTo>
                <a:cubicBezTo>
                  <a:pt x="72" y="155"/>
                  <a:pt x="72" y="154"/>
                  <a:pt x="73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49"/>
                  <a:pt x="80" y="149"/>
                  <a:pt x="81" y="149"/>
                </a:cubicBezTo>
                <a:cubicBezTo>
                  <a:pt x="81" y="149"/>
                  <a:pt x="81" y="149"/>
                  <a:pt x="81" y="149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89" y="154"/>
                  <a:pt x="89" y="155"/>
                  <a:pt x="89" y="155"/>
                </a:cubicBezTo>
                <a:cubicBezTo>
                  <a:pt x="90" y="155"/>
                  <a:pt x="89" y="156"/>
                  <a:pt x="89" y="156"/>
                </a:cubicBezTo>
                <a:close/>
                <a:moveTo>
                  <a:pt x="108" y="156"/>
                </a:moveTo>
                <a:cubicBezTo>
                  <a:pt x="104" y="159"/>
                  <a:pt x="104" y="159"/>
                  <a:pt x="104" y="159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5"/>
                  <a:pt x="106" y="165"/>
                  <a:pt x="105" y="165"/>
                </a:cubicBezTo>
                <a:cubicBezTo>
                  <a:pt x="105" y="165"/>
                  <a:pt x="105" y="165"/>
                  <a:pt x="105" y="165"/>
                </a:cubicBezTo>
                <a:cubicBezTo>
                  <a:pt x="105" y="165"/>
                  <a:pt x="105" y="165"/>
                  <a:pt x="104" y="165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96" y="165"/>
                  <a:pt x="96" y="165"/>
                  <a:pt x="96" y="165"/>
                </a:cubicBezTo>
                <a:cubicBezTo>
                  <a:pt x="95" y="166"/>
                  <a:pt x="95" y="166"/>
                  <a:pt x="95" y="165"/>
                </a:cubicBezTo>
                <a:cubicBezTo>
                  <a:pt x="94" y="165"/>
                  <a:pt x="94" y="165"/>
                  <a:pt x="94" y="164"/>
                </a:cubicBezTo>
                <a:cubicBezTo>
                  <a:pt x="96" y="159"/>
                  <a:pt x="96" y="159"/>
                  <a:pt x="96" y="159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1" y="156"/>
                  <a:pt x="91" y="155"/>
                  <a:pt x="91" y="155"/>
                </a:cubicBezTo>
                <a:cubicBezTo>
                  <a:pt x="91" y="155"/>
                  <a:pt x="92" y="154"/>
                  <a:pt x="92" y="154"/>
                </a:cubicBezTo>
                <a:cubicBezTo>
                  <a:pt x="98" y="154"/>
                  <a:pt x="98" y="154"/>
                  <a:pt x="98" y="154"/>
                </a:cubicBezTo>
                <a:cubicBezTo>
                  <a:pt x="99" y="149"/>
                  <a:pt x="99" y="149"/>
                  <a:pt x="99" y="149"/>
                </a:cubicBezTo>
                <a:cubicBezTo>
                  <a:pt x="99" y="149"/>
                  <a:pt x="100" y="149"/>
                  <a:pt x="100" y="149"/>
                </a:cubicBezTo>
                <a:cubicBezTo>
                  <a:pt x="100" y="149"/>
                  <a:pt x="101" y="149"/>
                  <a:pt x="101" y="149"/>
                </a:cubicBezTo>
                <a:cubicBezTo>
                  <a:pt x="102" y="154"/>
                  <a:pt x="102" y="154"/>
                  <a:pt x="102" y="154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8" y="154"/>
                  <a:pt x="109" y="155"/>
                  <a:pt x="109" y="155"/>
                </a:cubicBezTo>
                <a:cubicBezTo>
                  <a:pt x="109" y="155"/>
                  <a:pt x="109" y="156"/>
                  <a:pt x="108" y="156"/>
                </a:cubicBezTo>
                <a:close/>
                <a:moveTo>
                  <a:pt x="125" y="164"/>
                </a:moveTo>
                <a:cubicBezTo>
                  <a:pt x="125" y="165"/>
                  <a:pt x="125" y="165"/>
                  <a:pt x="125" y="165"/>
                </a:cubicBezTo>
                <a:cubicBezTo>
                  <a:pt x="125" y="165"/>
                  <a:pt x="124" y="165"/>
                  <a:pt x="124" y="165"/>
                </a:cubicBezTo>
                <a:cubicBezTo>
                  <a:pt x="124" y="165"/>
                  <a:pt x="124" y="165"/>
                  <a:pt x="124" y="165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15" y="165"/>
                  <a:pt x="115" y="165"/>
                  <a:pt x="115" y="165"/>
                </a:cubicBezTo>
                <a:cubicBezTo>
                  <a:pt x="115" y="166"/>
                  <a:pt x="114" y="166"/>
                  <a:pt x="114" y="165"/>
                </a:cubicBezTo>
                <a:cubicBezTo>
                  <a:pt x="114" y="165"/>
                  <a:pt x="114" y="165"/>
                  <a:pt x="114" y="164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11" y="156"/>
                  <a:pt x="110" y="155"/>
                  <a:pt x="111" y="155"/>
                </a:cubicBezTo>
                <a:cubicBezTo>
                  <a:pt x="111" y="155"/>
                  <a:pt x="111" y="154"/>
                  <a:pt x="111" y="154"/>
                </a:cubicBezTo>
                <a:cubicBezTo>
                  <a:pt x="117" y="154"/>
                  <a:pt x="117" y="154"/>
                  <a:pt x="117" y="154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0" y="149"/>
                  <a:pt x="120" y="149"/>
                  <a:pt x="120" y="149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8" y="154"/>
                  <a:pt x="128" y="155"/>
                  <a:pt x="128" y="155"/>
                </a:cubicBezTo>
                <a:cubicBezTo>
                  <a:pt x="128" y="155"/>
                  <a:pt x="128" y="156"/>
                  <a:pt x="128" y="156"/>
                </a:cubicBezTo>
                <a:cubicBezTo>
                  <a:pt x="123" y="159"/>
                  <a:pt x="123" y="159"/>
                  <a:pt x="123" y="159"/>
                </a:cubicBezTo>
                <a:lnTo>
                  <a:pt x="125" y="164"/>
                </a:lnTo>
                <a:close/>
                <a:moveTo>
                  <a:pt x="70" y="99"/>
                </a:moveTo>
                <a:cubicBezTo>
                  <a:pt x="73" y="99"/>
                  <a:pt x="78" y="101"/>
                  <a:pt x="90" y="102"/>
                </a:cubicBezTo>
                <a:cubicBezTo>
                  <a:pt x="103" y="103"/>
                  <a:pt x="107" y="101"/>
                  <a:pt x="111" y="97"/>
                </a:cubicBezTo>
                <a:cubicBezTo>
                  <a:pt x="115" y="94"/>
                  <a:pt x="112" y="91"/>
                  <a:pt x="115" y="89"/>
                </a:cubicBezTo>
                <a:cubicBezTo>
                  <a:pt x="118" y="88"/>
                  <a:pt x="117" y="86"/>
                  <a:pt x="116" y="82"/>
                </a:cubicBezTo>
                <a:cubicBezTo>
                  <a:pt x="114" y="79"/>
                  <a:pt x="120" y="76"/>
                  <a:pt x="118" y="74"/>
                </a:cubicBezTo>
                <a:cubicBezTo>
                  <a:pt x="117" y="73"/>
                  <a:pt x="115" y="72"/>
                  <a:pt x="116" y="69"/>
                </a:cubicBezTo>
                <a:cubicBezTo>
                  <a:pt x="118" y="67"/>
                  <a:pt x="120" y="66"/>
                  <a:pt x="117" y="62"/>
                </a:cubicBezTo>
                <a:cubicBezTo>
                  <a:pt x="115" y="58"/>
                  <a:pt x="114" y="58"/>
                  <a:pt x="108" y="58"/>
                </a:cubicBezTo>
                <a:cubicBezTo>
                  <a:pt x="95" y="58"/>
                  <a:pt x="95" y="58"/>
                  <a:pt x="95" y="58"/>
                </a:cubicBezTo>
                <a:cubicBezTo>
                  <a:pt x="92" y="58"/>
                  <a:pt x="94" y="53"/>
                  <a:pt x="97" y="48"/>
                </a:cubicBezTo>
                <a:cubicBezTo>
                  <a:pt x="100" y="43"/>
                  <a:pt x="102" y="38"/>
                  <a:pt x="98" y="33"/>
                </a:cubicBezTo>
                <a:cubicBezTo>
                  <a:pt x="95" y="28"/>
                  <a:pt x="90" y="28"/>
                  <a:pt x="90" y="31"/>
                </a:cubicBezTo>
                <a:cubicBezTo>
                  <a:pt x="90" y="35"/>
                  <a:pt x="89" y="44"/>
                  <a:pt x="84" y="47"/>
                </a:cubicBezTo>
                <a:cubicBezTo>
                  <a:pt x="79" y="50"/>
                  <a:pt x="78" y="53"/>
                  <a:pt x="76" y="60"/>
                </a:cubicBezTo>
                <a:cubicBezTo>
                  <a:pt x="73" y="66"/>
                  <a:pt x="69" y="68"/>
                  <a:pt x="67" y="68"/>
                </a:cubicBezTo>
                <a:cubicBezTo>
                  <a:pt x="66" y="68"/>
                  <a:pt x="66" y="72"/>
                  <a:pt x="66" y="75"/>
                </a:cubicBezTo>
                <a:cubicBezTo>
                  <a:pt x="66" y="75"/>
                  <a:pt x="66" y="92"/>
                  <a:pt x="66" y="95"/>
                </a:cubicBezTo>
                <a:cubicBezTo>
                  <a:pt x="66" y="98"/>
                  <a:pt x="67" y="98"/>
                  <a:pt x="70" y="99"/>
                </a:cubicBezTo>
                <a:close/>
                <a:moveTo>
                  <a:pt x="62" y="102"/>
                </a:moveTo>
                <a:cubicBezTo>
                  <a:pt x="61" y="102"/>
                  <a:pt x="61" y="102"/>
                  <a:pt x="61" y="101"/>
                </a:cubicBezTo>
                <a:cubicBezTo>
                  <a:pt x="61" y="102"/>
                  <a:pt x="61" y="102"/>
                  <a:pt x="60" y="102"/>
                </a:cubicBezTo>
                <a:lnTo>
                  <a:pt x="62" y="102"/>
                </a:lnTo>
                <a:close/>
                <a:moveTo>
                  <a:pt x="60" y="68"/>
                </a:move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61" y="68"/>
                  <a:pt x="62" y="68"/>
                </a:cubicBezTo>
                <a:lnTo>
                  <a:pt x="60" y="68"/>
                </a:lnTo>
                <a:close/>
                <a:moveTo>
                  <a:pt x="53" y="102"/>
                </a:moveTo>
                <a:cubicBezTo>
                  <a:pt x="55" y="102"/>
                  <a:pt x="56" y="100"/>
                  <a:pt x="56" y="98"/>
                </a:cubicBezTo>
                <a:cubicBezTo>
                  <a:pt x="56" y="72"/>
                  <a:pt x="56" y="72"/>
                  <a:pt x="56" y="72"/>
                </a:cubicBezTo>
                <a:cubicBezTo>
                  <a:pt x="56" y="70"/>
                  <a:pt x="55" y="68"/>
                  <a:pt x="53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42" y="68"/>
                  <a:pt x="41" y="70"/>
                  <a:pt x="41" y="72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100"/>
                  <a:pt x="42" y="102"/>
                  <a:pt x="44" y="102"/>
                </a:cubicBezTo>
                <a:lnTo>
                  <a:pt x="53" y="102"/>
                </a:lnTo>
                <a:close/>
                <a:moveTo>
                  <a:pt x="61" y="101"/>
                </a:moveTo>
                <a:cubicBezTo>
                  <a:pt x="63" y="101"/>
                  <a:pt x="64" y="100"/>
                  <a:pt x="64" y="9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0"/>
                  <a:pt x="63" y="69"/>
                  <a:pt x="61" y="68"/>
                </a:cubicBezTo>
                <a:cubicBezTo>
                  <a:pt x="59" y="69"/>
                  <a:pt x="58" y="70"/>
                  <a:pt x="58" y="72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9" y="101"/>
                  <a:pt x="61" y="101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8992AC6-34A5-4B43-9995-CBA3F2EB4C22}"/>
              </a:ext>
            </a:extLst>
          </p:cNvPr>
          <p:cNvGrpSpPr/>
          <p:nvPr/>
        </p:nvGrpSpPr>
        <p:grpSpPr>
          <a:xfrm>
            <a:off x="8811083" y="9978783"/>
            <a:ext cx="1364922" cy="1364922"/>
            <a:chOff x="9228268" y="4960203"/>
            <a:chExt cx="682461" cy="682461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FA5E5C8-B160-4411-BCDF-87F21569C36A}"/>
                </a:ext>
              </a:extLst>
            </p:cNvPr>
            <p:cNvSpPr/>
            <p:nvPr/>
          </p:nvSpPr>
          <p:spPr>
            <a:xfrm>
              <a:off x="9228268" y="4960203"/>
              <a:ext cx="682461" cy="682461"/>
            </a:xfrm>
            <a:prstGeom prst="ellipse">
              <a:avLst/>
            </a:prstGeom>
            <a:solidFill>
              <a:srgbClr val="54BE71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828800">
                <a:defRPr/>
              </a:pPr>
              <a:endParaRPr lang="en-US" sz="6400" kern="0">
                <a:solidFill>
                  <a:prstClr val="white"/>
                </a:solidFill>
              </a:endParaRPr>
            </a:p>
          </p:txBody>
        </p:sp>
        <p:sp>
          <p:nvSpPr>
            <p:cNvPr id="48" name="Freeform 190">
              <a:extLst>
                <a:ext uri="{FF2B5EF4-FFF2-40B4-BE49-F238E27FC236}">
                  <a16:creationId xmlns:a16="http://schemas.microsoft.com/office/drawing/2014/main" id="{7923EBAB-7BFC-4D6A-BC14-1BE578495A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1250" y="5114925"/>
              <a:ext cx="430924" cy="376238"/>
            </a:xfrm>
            <a:custGeom>
              <a:avLst/>
              <a:gdLst>
                <a:gd name="T0" fmla="*/ 207 w 232"/>
                <a:gd name="T1" fmla="*/ 57 h 204"/>
                <a:gd name="T2" fmla="*/ 206 w 232"/>
                <a:gd name="T3" fmla="*/ 57 h 204"/>
                <a:gd name="T4" fmla="*/ 190 w 232"/>
                <a:gd name="T5" fmla="*/ 86 h 204"/>
                <a:gd name="T6" fmla="*/ 192 w 232"/>
                <a:gd name="T7" fmla="*/ 97 h 204"/>
                <a:gd name="T8" fmla="*/ 159 w 232"/>
                <a:gd name="T9" fmla="*/ 130 h 204"/>
                <a:gd name="T10" fmla="*/ 128 w 232"/>
                <a:gd name="T11" fmla="*/ 108 h 204"/>
                <a:gd name="T12" fmla="*/ 120 w 232"/>
                <a:gd name="T13" fmla="*/ 103 h 204"/>
                <a:gd name="T14" fmla="*/ 119 w 232"/>
                <a:gd name="T15" fmla="*/ 104 h 204"/>
                <a:gd name="T16" fmla="*/ 119 w 232"/>
                <a:gd name="T17" fmla="*/ 131 h 204"/>
                <a:gd name="T18" fmla="*/ 133 w 232"/>
                <a:gd name="T19" fmla="*/ 158 h 204"/>
                <a:gd name="T20" fmla="*/ 101 w 232"/>
                <a:gd name="T21" fmla="*/ 191 h 204"/>
                <a:gd name="T22" fmla="*/ 68 w 232"/>
                <a:gd name="T23" fmla="*/ 164 h 204"/>
                <a:gd name="T24" fmla="*/ 57 w 232"/>
                <a:gd name="T25" fmla="*/ 157 h 204"/>
                <a:gd name="T26" fmla="*/ 39 w 232"/>
                <a:gd name="T27" fmla="*/ 163 h 204"/>
                <a:gd name="T28" fmla="*/ 38 w 232"/>
                <a:gd name="T29" fmla="*/ 163 h 204"/>
                <a:gd name="T30" fmla="*/ 17 w 232"/>
                <a:gd name="T31" fmla="*/ 204 h 204"/>
                <a:gd name="T32" fmla="*/ 232 w 232"/>
                <a:gd name="T33" fmla="*/ 204 h 204"/>
                <a:gd name="T34" fmla="*/ 232 w 232"/>
                <a:gd name="T35" fmla="*/ 46 h 204"/>
                <a:gd name="T36" fmla="*/ 207 w 232"/>
                <a:gd name="T37" fmla="*/ 57 h 204"/>
                <a:gd name="T38" fmla="*/ 39 w 232"/>
                <a:gd name="T39" fmla="*/ 155 h 204"/>
                <a:gd name="T40" fmla="*/ 57 w 232"/>
                <a:gd name="T41" fmla="*/ 147 h 204"/>
                <a:gd name="T42" fmla="*/ 76 w 232"/>
                <a:gd name="T43" fmla="*/ 159 h 204"/>
                <a:gd name="T44" fmla="*/ 101 w 232"/>
                <a:gd name="T45" fmla="*/ 183 h 204"/>
                <a:gd name="T46" fmla="*/ 125 w 232"/>
                <a:gd name="T47" fmla="*/ 158 h 204"/>
                <a:gd name="T48" fmla="*/ 111 w 232"/>
                <a:gd name="T49" fmla="*/ 136 h 204"/>
                <a:gd name="T50" fmla="*/ 111 w 232"/>
                <a:gd name="T51" fmla="*/ 100 h 204"/>
                <a:gd name="T52" fmla="*/ 118 w 232"/>
                <a:gd name="T53" fmla="*/ 94 h 204"/>
                <a:gd name="T54" fmla="*/ 135 w 232"/>
                <a:gd name="T55" fmla="*/ 102 h 204"/>
                <a:gd name="T56" fmla="*/ 159 w 232"/>
                <a:gd name="T57" fmla="*/ 122 h 204"/>
                <a:gd name="T58" fmla="*/ 184 w 232"/>
                <a:gd name="T59" fmla="*/ 97 h 204"/>
                <a:gd name="T60" fmla="*/ 181 w 232"/>
                <a:gd name="T61" fmla="*/ 85 h 204"/>
                <a:gd name="T62" fmla="*/ 201 w 232"/>
                <a:gd name="T63" fmla="*/ 48 h 204"/>
                <a:gd name="T64" fmla="*/ 207 w 232"/>
                <a:gd name="T65" fmla="*/ 49 h 204"/>
                <a:gd name="T66" fmla="*/ 232 w 232"/>
                <a:gd name="T67" fmla="*/ 24 h 204"/>
                <a:gd name="T68" fmla="*/ 207 w 232"/>
                <a:gd name="T69" fmla="*/ 0 h 204"/>
                <a:gd name="T70" fmla="*/ 183 w 232"/>
                <a:gd name="T71" fmla="*/ 24 h 204"/>
                <a:gd name="T72" fmla="*/ 187 w 232"/>
                <a:gd name="T73" fmla="*/ 38 h 204"/>
                <a:gd name="T74" fmla="*/ 167 w 232"/>
                <a:gd name="T75" fmla="*/ 74 h 204"/>
                <a:gd name="T76" fmla="*/ 159 w 232"/>
                <a:gd name="T77" fmla="*/ 72 h 204"/>
                <a:gd name="T78" fmla="*/ 138 w 232"/>
                <a:gd name="T79" fmla="*/ 84 h 204"/>
                <a:gd name="T80" fmla="*/ 125 w 232"/>
                <a:gd name="T81" fmla="*/ 77 h 204"/>
                <a:gd name="T82" fmla="*/ 100 w 232"/>
                <a:gd name="T83" fmla="*/ 53 h 204"/>
                <a:gd name="T84" fmla="*/ 75 w 232"/>
                <a:gd name="T85" fmla="*/ 78 h 204"/>
                <a:gd name="T86" fmla="*/ 93 w 232"/>
                <a:gd name="T87" fmla="*/ 101 h 204"/>
                <a:gd name="T88" fmla="*/ 93 w 232"/>
                <a:gd name="T89" fmla="*/ 135 h 204"/>
                <a:gd name="T90" fmla="*/ 82 w 232"/>
                <a:gd name="T91" fmla="*/ 142 h 204"/>
                <a:gd name="T92" fmla="*/ 64 w 232"/>
                <a:gd name="T93" fmla="*/ 131 h 204"/>
                <a:gd name="T94" fmla="*/ 64 w 232"/>
                <a:gd name="T95" fmla="*/ 130 h 204"/>
                <a:gd name="T96" fmla="*/ 39 w 232"/>
                <a:gd name="T97" fmla="*/ 105 h 204"/>
                <a:gd name="T98" fmla="*/ 15 w 232"/>
                <a:gd name="T99" fmla="*/ 130 h 204"/>
                <a:gd name="T100" fmla="*/ 19 w 232"/>
                <a:gd name="T101" fmla="*/ 144 h 204"/>
                <a:gd name="T102" fmla="*/ 0 w 232"/>
                <a:gd name="T103" fmla="*/ 181 h 204"/>
                <a:gd name="T104" fmla="*/ 0 w 232"/>
                <a:gd name="T105" fmla="*/ 204 h 204"/>
                <a:gd name="T106" fmla="*/ 8 w 232"/>
                <a:gd name="T107" fmla="*/ 204 h 204"/>
                <a:gd name="T108" fmla="*/ 33 w 232"/>
                <a:gd name="T109" fmla="*/ 154 h 204"/>
                <a:gd name="T110" fmla="*/ 39 w 232"/>
                <a:gd name="T111" fmla="*/ 155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2" h="204">
                  <a:moveTo>
                    <a:pt x="207" y="57"/>
                  </a:moveTo>
                  <a:cubicBezTo>
                    <a:pt x="207" y="57"/>
                    <a:pt x="206" y="57"/>
                    <a:pt x="206" y="57"/>
                  </a:cubicBezTo>
                  <a:cubicBezTo>
                    <a:pt x="190" y="86"/>
                    <a:pt x="190" y="86"/>
                    <a:pt x="190" y="86"/>
                  </a:cubicBezTo>
                  <a:cubicBezTo>
                    <a:pt x="191" y="89"/>
                    <a:pt x="192" y="93"/>
                    <a:pt x="192" y="97"/>
                  </a:cubicBezTo>
                  <a:cubicBezTo>
                    <a:pt x="192" y="115"/>
                    <a:pt x="177" y="130"/>
                    <a:pt x="159" y="130"/>
                  </a:cubicBezTo>
                  <a:cubicBezTo>
                    <a:pt x="145" y="130"/>
                    <a:pt x="133" y="121"/>
                    <a:pt x="128" y="108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31"/>
                    <a:pt x="119" y="131"/>
                    <a:pt x="119" y="131"/>
                  </a:cubicBezTo>
                  <a:cubicBezTo>
                    <a:pt x="128" y="137"/>
                    <a:pt x="133" y="147"/>
                    <a:pt x="133" y="158"/>
                  </a:cubicBezTo>
                  <a:cubicBezTo>
                    <a:pt x="133" y="176"/>
                    <a:pt x="119" y="191"/>
                    <a:pt x="101" y="191"/>
                  </a:cubicBezTo>
                  <a:cubicBezTo>
                    <a:pt x="84" y="191"/>
                    <a:pt x="71" y="179"/>
                    <a:pt x="68" y="164"/>
                  </a:cubicBezTo>
                  <a:cubicBezTo>
                    <a:pt x="57" y="157"/>
                    <a:pt x="57" y="157"/>
                    <a:pt x="57" y="157"/>
                  </a:cubicBezTo>
                  <a:cubicBezTo>
                    <a:pt x="52" y="161"/>
                    <a:pt x="46" y="163"/>
                    <a:pt x="39" y="163"/>
                  </a:cubicBezTo>
                  <a:cubicBezTo>
                    <a:pt x="39" y="163"/>
                    <a:pt x="38" y="163"/>
                    <a:pt x="38" y="163"/>
                  </a:cubicBezTo>
                  <a:cubicBezTo>
                    <a:pt x="17" y="204"/>
                    <a:pt x="17" y="204"/>
                    <a:pt x="17" y="204"/>
                  </a:cubicBezTo>
                  <a:cubicBezTo>
                    <a:pt x="232" y="204"/>
                    <a:pt x="232" y="204"/>
                    <a:pt x="232" y="204"/>
                  </a:cubicBezTo>
                  <a:cubicBezTo>
                    <a:pt x="232" y="46"/>
                    <a:pt x="232" y="46"/>
                    <a:pt x="232" y="46"/>
                  </a:cubicBezTo>
                  <a:cubicBezTo>
                    <a:pt x="226" y="53"/>
                    <a:pt x="217" y="57"/>
                    <a:pt x="207" y="57"/>
                  </a:cubicBezTo>
                  <a:close/>
                  <a:moveTo>
                    <a:pt x="39" y="155"/>
                  </a:moveTo>
                  <a:cubicBezTo>
                    <a:pt x="46" y="155"/>
                    <a:pt x="52" y="152"/>
                    <a:pt x="57" y="147"/>
                  </a:cubicBezTo>
                  <a:cubicBezTo>
                    <a:pt x="76" y="159"/>
                    <a:pt x="76" y="159"/>
                    <a:pt x="76" y="159"/>
                  </a:cubicBezTo>
                  <a:cubicBezTo>
                    <a:pt x="76" y="172"/>
                    <a:pt x="87" y="183"/>
                    <a:pt x="101" y="183"/>
                  </a:cubicBezTo>
                  <a:cubicBezTo>
                    <a:pt x="114" y="183"/>
                    <a:pt x="125" y="172"/>
                    <a:pt x="125" y="158"/>
                  </a:cubicBezTo>
                  <a:cubicBezTo>
                    <a:pt x="125" y="148"/>
                    <a:pt x="119" y="140"/>
                    <a:pt x="111" y="136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14" y="98"/>
                    <a:pt x="116" y="96"/>
                    <a:pt x="118" y="94"/>
                  </a:cubicBezTo>
                  <a:cubicBezTo>
                    <a:pt x="135" y="102"/>
                    <a:pt x="135" y="102"/>
                    <a:pt x="135" y="102"/>
                  </a:cubicBezTo>
                  <a:cubicBezTo>
                    <a:pt x="138" y="113"/>
                    <a:pt x="147" y="122"/>
                    <a:pt x="159" y="122"/>
                  </a:cubicBezTo>
                  <a:cubicBezTo>
                    <a:pt x="173" y="122"/>
                    <a:pt x="184" y="111"/>
                    <a:pt x="184" y="97"/>
                  </a:cubicBezTo>
                  <a:cubicBezTo>
                    <a:pt x="184" y="93"/>
                    <a:pt x="183" y="89"/>
                    <a:pt x="181" y="85"/>
                  </a:cubicBezTo>
                  <a:cubicBezTo>
                    <a:pt x="201" y="48"/>
                    <a:pt x="201" y="48"/>
                    <a:pt x="201" y="48"/>
                  </a:cubicBezTo>
                  <a:cubicBezTo>
                    <a:pt x="203" y="49"/>
                    <a:pt x="205" y="49"/>
                    <a:pt x="207" y="49"/>
                  </a:cubicBezTo>
                  <a:cubicBezTo>
                    <a:pt x="221" y="49"/>
                    <a:pt x="232" y="38"/>
                    <a:pt x="232" y="24"/>
                  </a:cubicBezTo>
                  <a:cubicBezTo>
                    <a:pt x="232" y="11"/>
                    <a:pt x="221" y="0"/>
                    <a:pt x="207" y="0"/>
                  </a:cubicBezTo>
                  <a:cubicBezTo>
                    <a:pt x="194" y="0"/>
                    <a:pt x="183" y="11"/>
                    <a:pt x="183" y="24"/>
                  </a:cubicBezTo>
                  <a:cubicBezTo>
                    <a:pt x="183" y="29"/>
                    <a:pt x="184" y="34"/>
                    <a:pt x="187" y="38"/>
                  </a:cubicBezTo>
                  <a:cubicBezTo>
                    <a:pt x="167" y="74"/>
                    <a:pt x="167" y="74"/>
                    <a:pt x="167" y="74"/>
                  </a:cubicBezTo>
                  <a:cubicBezTo>
                    <a:pt x="164" y="73"/>
                    <a:pt x="162" y="72"/>
                    <a:pt x="159" y="72"/>
                  </a:cubicBezTo>
                  <a:cubicBezTo>
                    <a:pt x="150" y="72"/>
                    <a:pt x="143" y="77"/>
                    <a:pt x="138" y="84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4" y="64"/>
                    <a:pt x="113" y="53"/>
                    <a:pt x="100" y="53"/>
                  </a:cubicBezTo>
                  <a:cubicBezTo>
                    <a:pt x="86" y="53"/>
                    <a:pt x="75" y="64"/>
                    <a:pt x="75" y="78"/>
                  </a:cubicBezTo>
                  <a:cubicBezTo>
                    <a:pt x="75" y="89"/>
                    <a:pt x="83" y="98"/>
                    <a:pt x="93" y="101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89" y="136"/>
                    <a:pt x="85" y="138"/>
                    <a:pt x="82" y="142"/>
                  </a:cubicBezTo>
                  <a:cubicBezTo>
                    <a:pt x="64" y="131"/>
                    <a:pt x="64" y="131"/>
                    <a:pt x="64" y="131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16"/>
                    <a:pt x="53" y="105"/>
                    <a:pt x="39" y="105"/>
                  </a:cubicBezTo>
                  <a:cubicBezTo>
                    <a:pt x="26" y="105"/>
                    <a:pt x="15" y="116"/>
                    <a:pt x="15" y="130"/>
                  </a:cubicBezTo>
                  <a:cubicBezTo>
                    <a:pt x="15" y="135"/>
                    <a:pt x="16" y="140"/>
                    <a:pt x="19" y="144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8" y="204"/>
                    <a:pt x="8" y="204"/>
                    <a:pt x="8" y="20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5" y="154"/>
                    <a:pt x="37" y="155"/>
                    <a:pt x="39" y="155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094BCB7-9F9D-4F67-8A40-F89EBC4C8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21432677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 noChangeAspect="1"/>
          </p:cNvGrpSpPr>
          <p:nvPr/>
        </p:nvGrpSpPr>
        <p:grpSpPr bwMode="auto">
          <a:xfrm flipH="1">
            <a:off x="12390692" y="3927762"/>
            <a:ext cx="12191560" cy="11462092"/>
            <a:chOff x="309" y="-1212"/>
            <a:chExt cx="7103" cy="6678"/>
          </a:xfrm>
        </p:grpSpPr>
        <p:sp>
          <p:nvSpPr>
            <p:cNvPr id="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11" y="-1146"/>
              <a:ext cx="7058" cy="66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309" y="1534"/>
              <a:ext cx="3116" cy="3932"/>
            </a:xfrm>
            <a:custGeom>
              <a:avLst/>
              <a:gdLst>
                <a:gd name="T0" fmla="*/ 1213 w 1318"/>
                <a:gd name="T1" fmla="*/ 1327 h 1663"/>
                <a:gd name="T2" fmla="*/ 1230 w 1318"/>
                <a:gd name="T3" fmla="*/ 953 h 1663"/>
                <a:gd name="T4" fmla="*/ 872 w 1318"/>
                <a:gd name="T5" fmla="*/ 875 h 1663"/>
                <a:gd name="T6" fmla="*/ 842 w 1318"/>
                <a:gd name="T7" fmla="*/ 613 h 1663"/>
                <a:gd name="T8" fmla="*/ 588 w 1318"/>
                <a:gd name="T9" fmla="*/ 523 h 1663"/>
                <a:gd name="T10" fmla="*/ 556 w 1318"/>
                <a:gd name="T11" fmla="*/ 189 h 1663"/>
                <a:gd name="T12" fmla="*/ 87 w 1318"/>
                <a:gd name="T13" fmla="*/ 148 h 1663"/>
                <a:gd name="T14" fmla="*/ 80 w 1318"/>
                <a:gd name="T15" fmla="*/ 154 h 1663"/>
                <a:gd name="T16" fmla="*/ 21 w 1318"/>
                <a:gd name="T17" fmla="*/ 15 h 1663"/>
                <a:gd name="T18" fmla="*/ 0 w 1318"/>
                <a:gd name="T19" fmla="*/ 0 h 1663"/>
                <a:gd name="T20" fmla="*/ 0 w 1318"/>
                <a:gd name="T21" fmla="*/ 1280 h 1663"/>
                <a:gd name="T22" fmla="*/ 311 w 1318"/>
                <a:gd name="T23" fmla="*/ 1663 h 1663"/>
                <a:gd name="T24" fmla="*/ 1158 w 1318"/>
                <a:gd name="T25" fmla="*/ 1663 h 1663"/>
                <a:gd name="T26" fmla="*/ 1132 w 1318"/>
                <a:gd name="T27" fmla="*/ 1569 h 1663"/>
                <a:gd name="T28" fmla="*/ 1218 w 1318"/>
                <a:gd name="T29" fmla="*/ 1539 h 1663"/>
                <a:gd name="T30" fmla="*/ 1247 w 1318"/>
                <a:gd name="T31" fmla="*/ 1356 h 1663"/>
                <a:gd name="T32" fmla="*/ 1213 w 1318"/>
                <a:gd name="T33" fmla="*/ 1327 h 1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8" h="1663">
                  <a:moveTo>
                    <a:pt x="1213" y="1327"/>
                  </a:moveTo>
                  <a:cubicBezTo>
                    <a:pt x="1308" y="1223"/>
                    <a:pt x="1318" y="1065"/>
                    <a:pt x="1230" y="953"/>
                  </a:cubicBezTo>
                  <a:cubicBezTo>
                    <a:pt x="1144" y="843"/>
                    <a:pt x="993" y="814"/>
                    <a:pt x="872" y="875"/>
                  </a:cubicBezTo>
                  <a:cubicBezTo>
                    <a:pt x="909" y="789"/>
                    <a:pt x="901" y="689"/>
                    <a:pt x="842" y="613"/>
                  </a:cubicBezTo>
                  <a:cubicBezTo>
                    <a:pt x="782" y="536"/>
                    <a:pt x="683" y="504"/>
                    <a:pt x="588" y="523"/>
                  </a:cubicBezTo>
                  <a:cubicBezTo>
                    <a:pt x="639" y="414"/>
                    <a:pt x="631" y="285"/>
                    <a:pt x="556" y="189"/>
                  </a:cubicBezTo>
                  <a:cubicBezTo>
                    <a:pt x="447" y="49"/>
                    <a:pt x="237" y="31"/>
                    <a:pt x="87" y="148"/>
                  </a:cubicBezTo>
                  <a:cubicBezTo>
                    <a:pt x="85" y="150"/>
                    <a:pt x="83" y="152"/>
                    <a:pt x="80" y="154"/>
                  </a:cubicBezTo>
                  <a:cubicBezTo>
                    <a:pt x="73" y="104"/>
                    <a:pt x="53" y="56"/>
                    <a:pt x="21" y="15"/>
                  </a:cubicBezTo>
                  <a:cubicBezTo>
                    <a:pt x="17" y="10"/>
                    <a:pt x="4" y="5"/>
                    <a:pt x="0" y="0"/>
                  </a:cubicBezTo>
                  <a:cubicBezTo>
                    <a:pt x="0" y="1280"/>
                    <a:pt x="0" y="1280"/>
                    <a:pt x="0" y="1280"/>
                  </a:cubicBezTo>
                  <a:cubicBezTo>
                    <a:pt x="311" y="1663"/>
                    <a:pt x="311" y="1663"/>
                    <a:pt x="311" y="1663"/>
                  </a:cubicBezTo>
                  <a:cubicBezTo>
                    <a:pt x="1158" y="1663"/>
                    <a:pt x="1158" y="1663"/>
                    <a:pt x="1158" y="1663"/>
                  </a:cubicBezTo>
                  <a:cubicBezTo>
                    <a:pt x="1154" y="1633"/>
                    <a:pt x="1146" y="1604"/>
                    <a:pt x="1132" y="1569"/>
                  </a:cubicBezTo>
                  <a:cubicBezTo>
                    <a:pt x="1162" y="1569"/>
                    <a:pt x="1192" y="1559"/>
                    <a:pt x="1218" y="1539"/>
                  </a:cubicBezTo>
                  <a:cubicBezTo>
                    <a:pt x="1277" y="1493"/>
                    <a:pt x="1290" y="1411"/>
                    <a:pt x="1247" y="1356"/>
                  </a:cubicBezTo>
                  <a:cubicBezTo>
                    <a:pt x="1237" y="1344"/>
                    <a:pt x="1226" y="1334"/>
                    <a:pt x="1213" y="1327"/>
                  </a:cubicBezTo>
                  <a:close/>
                </a:path>
              </a:pathLst>
            </a:custGeom>
            <a:solidFill>
              <a:srgbClr val="2685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309" y="2449"/>
              <a:ext cx="2541" cy="3017"/>
            </a:xfrm>
            <a:custGeom>
              <a:avLst/>
              <a:gdLst>
                <a:gd name="T0" fmla="*/ 966 w 1075"/>
                <a:gd name="T1" fmla="*/ 1276 h 1276"/>
                <a:gd name="T2" fmla="*/ 895 w 1075"/>
                <a:gd name="T3" fmla="*/ 1180 h 1276"/>
                <a:gd name="T4" fmla="*/ 990 w 1075"/>
                <a:gd name="T5" fmla="*/ 1170 h 1276"/>
                <a:gd name="T6" fmla="*/ 1036 w 1075"/>
                <a:gd name="T7" fmla="*/ 987 h 1276"/>
                <a:gd name="T8" fmla="*/ 992 w 1075"/>
                <a:gd name="T9" fmla="*/ 957 h 1276"/>
                <a:gd name="T10" fmla="*/ 1037 w 1075"/>
                <a:gd name="T11" fmla="*/ 875 h 1276"/>
                <a:gd name="T12" fmla="*/ 1019 w 1075"/>
                <a:gd name="T13" fmla="*/ 757 h 1276"/>
                <a:gd name="T14" fmla="*/ 839 w 1075"/>
                <a:gd name="T15" fmla="*/ 628 h 1276"/>
                <a:gd name="T16" fmla="*/ 798 w 1075"/>
                <a:gd name="T17" fmla="*/ 639 h 1276"/>
                <a:gd name="T18" fmla="*/ 782 w 1075"/>
                <a:gd name="T19" fmla="*/ 425 h 1276"/>
                <a:gd name="T20" fmla="*/ 524 w 1075"/>
                <a:gd name="T21" fmla="*/ 376 h 1276"/>
                <a:gd name="T22" fmla="*/ 498 w 1075"/>
                <a:gd name="T23" fmla="*/ 314 h 1276"/>
                <a:gd name="T24" fmla="*/ 305 w 1075"/>
                <a:gd name="T25" fmla="*/ 292 h 1276"/>
                <a:gd name="T26" fmla="*/ 272 w 1075"/>
                <a:gd name="T27" fmla="*/ 262 h 1276"/>
                <a:gd name="T28" fmla="*/ 226 w 1075"/>
                <a:gd name="T29" fmla="*/ 94 h 1276"/>
                <a:gd name="T30" fmla="*/ 0 w 1075"/>
                <a:gd name="T31" fmla="*/ 9 h 1276"/>
                <a:gd name="T32" fmla="*/ 0 w 1075"/>
                <a:gd name="T33" fmla="*/ 888 h 1276"/>
                <a:gd name="T34" fmla="*/ 316 w 1075"/>
                <a:gd name="T35" fmla="*/ 1276 h 1276"/>
                <a:gd name="T36" fmla="*/ 966 w 1075"/>
                <a:gd name="T37" fmla="*/ 1276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75" h="1276">
                  <a:moveTo>
                    <a:pt x="966" y="1276"/>
                  </a:moveTo>
                  <a:cubicBezTo>
                    <a:pt x="950" y="1239"/>
                    <a:pt x="923" y="1211"/>
                    <a:pt x="895" y="1180"/>
                  </a:cubicBezTo>
                  <a:cubicBezTo>
                    <a:pt x="936" y="1191"/>
                    <a:pt x="966" y="1185"/>
                    <a:pt x="990" y="1170"/>
                  </a:cubicBezTo>
                  <a:cubicBezTo>
                    <a:pt x="1070" y="1119"/>
                    <a:pt x="1075" y="1026"/>
                    <a:pt x="1036" y="987"/>
                  </a:cubicBezTo>
                  <a:cubicBezTo>
                    <a:pt x="1016" y="966"/>
                    <a:pt x="992" y="957"/>
                    <a:pt x="992" y="957"/>
                  </a:cubicBezTo>
                  <a:cubicBezTo>
                    <a:pt x="1015" y="935"/>
                    <a:pt x="1032" y="907"/>
                    <a:pt x="1037" y="875"/>
                  </a:cubicBezTo>
                  <a:cubicBezTo>
                    <a:pt x="1045" y="834"/>
                    <a:pt x="1037" y="793"/>
                    <a:pt x="1019" y="757"/>
                  </a:cubicBezTo>
                  <a:cubicBezTo>
                    <a:pt x="986" y="691"/>
                    <a:pt x="919" y="630"/>
                    <a:pt x="839" y="628"/>
                  </a:cubicBezTo>
                  <a:cubicBezTo>
                    <a:pt x="798" y="639"/>
                    <a:pt x="798" y="639"/>
                    <a:pt x="798" y="639"/>
                  </a:cubicBezTo>
                  <a:cubicBezTo>
                    <a:pt x="832" y="567"/>
                    <a:pt x="829" y="485"/>
                    <a:pt x="782" y="425"/>
                  </a:cubicBezTo>
                  <a:cubicBezTo>
                    <a:pt x="724" y="350"/>
                    <a:pt x="617" y="333"/>
                    <a:pt x="524" y="376"/>
                  </a:cubicBezTo>
                  <a:cubicBezTo>
                    <a:pt x="521" y="353"/>
                    <a:pt x="513" y="332"/>
                    <a:pt x="498" y="314"/>
                  </a:cubicBezTo>
                  <a:cubicBezTo>
                    <a:pt x="455" y="258"/>
                    <a:pt x="372" y="250"/>
                    <a:pt x="305" y="292"/>
                  </a:cubicBezTo>
                  <a:cubicBezTo>
                    <a:pt x="295" y="282"/>
                    <a:pt x="283" y="272"/>
                    <a:pt x="272" y="262"/>
                  </a:cubicBezTo>
                  <a:cubicBezTo>
                    <a:pt x="278" y="202"/>
                    <a:pt x="264" y="142"/>
                    <a:pt x="226" y="94"/>
                  </a:cubicBezTo>
                  <a:cubicBezTo>
                    <a:pt x="175" y="29"/>
                    <a:pt x="84" y="0"/>
                    <a:pt x="0" y="9"/>
                  </a:cubicBezTo>
                  <a:cubicBezTo>
                    <a:pt x="0" y="888"/>
                    <a:pt x="0" y="888"/>
                    <a:pt x="0" y="888"/>
                  </a:cubicBezTo>
                  <a:cubicBezTo>
                    <a:pt x="316" y="1276"/>
                    <a:pt x="316" y="1276"/>
                    <a:pt x="316" y="1276"/>
                  </a:cubicBezTo>
                  <a:lnTo>
                    <a:pt x="966" y="12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" name="Freeform 8"/>
            <p:cNvSpPr>
              <a:spLocks/>
            </p:cNvSpPr>
            <p:nvPr/>
          </p:nvSpPr>
          <p:spPr bwMode="auto">
            <a:xfrm>
              <a:off x="3122" y="3066"/>
              <a:ext cx="651" cy="830"/>
            </a:xfrm>
            <a:custGeom>
              <a:avLst/>
              <a:gdLst>
                <a:gd name="T0" fmla="*/ 230 w 275"/>
                <a:gd name="T1" fmla="*/ 159 h 351"/>
                <a:gd name="T2" fmla="*/ 247 w 275"/>
                <a:gd name="T3" fmla="*/ 40 h 351"/>
                <a:gd name="T4" fmla="*/ 127 w 275"/>
                <a:gd name="T5" fmla="*/ 30 h 351"/>
                <a:gd name="T6" fmla="*/ 118 w 275"/>
                <a:gd name="T7" fmla="*/ 38 h 351"/>
                <a:gd name="T8" fmla="*/ 38 w 275"/>
                <a:gd name="T9" fmla="*/ 45 h 351"/>
                <a:gd name="T10" fmla="*/ 22 w 275"/>
                <a:gd name="T11" fmla="*/ 142 h 351"/>
                <a:gd name="T12" fmla="*/ 38 w 275"/>
                <a:gd name="T13" fmla="*/ 156 h 351"/>
                <a:gd name="T14" fmla="*/ 33 w 275"/>
                <a:gd name="T15" fmla="*/ 296 h 351"/>
                <a:gd name="T16" fmla="*/ 197 w 275"/>
                <a:gd name="T17" fmla="*/ 310 h 351"/>
                <a:gd name="T18" fmla="*/ 230 w 275"/>
                <a:gd name="T19" fmla="*/ 15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51">
                  <a:moveTo>
                    <a:pt x="230" y="159"/>
                  </a:moveTo>
                  <a:cubicBezTo>
                    <a:pt x="267" y="129"/>
                    <a:pt x="275" y="76"/>
                    <a:pt x="247" y="40"/>
                  </a:cubicBezTo>
                  <a:cubicBezTo>
                    <a:pt x="219" y="5"/>
                    <a:pt x="165" y="0"/>
                    <a:pt x="127" y="30"/>
                  </a:cubicBezTo>
                  <a:cubicBezTo>
                    <a:pt x="123" y="33"/>
                    <a:pt x="120" y="36"/>
                    <a:pt x="118" y="38"/>
                  </a:cubicBezTo>
                  <a:cubicBezTo>
                    <a:pt x="94" y="24"/>
                    <a:pt x="62" y="26"/>
                    <a:pt x="38" y="45"/>
                  </a:cubicBezTo>
                  <a:cubicBezTo>
                    <a:pt x="7" y="70"/>
                    <a:pt x="0" y="113"/>
                    <a:pt x="22" y="142"/>
                  </a:cubicBezTo>
                  <a:cubicBezTo>
                    <a:pt x="27" y="147"/>
                    <a:pt x="32" y="152"/>
                    <a:pt x="38" y="156"/>
                  </a:cubicBezTo>
                  <a:cubicBezTo>
                    <a:pt x="5" y="197"/>
                    <a:pt x="1" y="255"/>
                    <a:pt x="33" y="296"/>
                  </a:cubicBezTo>
                  <a:cubicBezTo>
                    <a:pt x="71" y="344"/>
                    <a:pt x="144" y="351"/>
                    <a:pt x="197" y="310"/>
                  </a:cubicBezTo>
                  <a:cubicBezTo>
                    <a:pt x="245" y="272"/>
                    <a:pt x="258" y="207"/>
                    <a:pt x="230" y="159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3881" y="2829"/>
              <a:ext cx="320" cy="310"/>
            </a:xfrm>
            <a:custGeom>
              <a:avLst/>
              <a:gdLst>
                <a:gd name="T0" fmla="*/ 102 w 135"/>
                <a:gd name="T1" fmla="*/ 110 h 131"/>
                <a:gd name="T2" fmla="*/ 20 w 135"/>
                <a:gd name="T3" fmla="*/ 103 h 131"/>
                <a:gd name="T4" fmla="*/ 33 w 135"/>
                <a:gd name="T5" fmla="*/ 21 h 131"/>
                <a:gd name="T6" fmla="*/ 115 w 135"/>
                <a:gd name="T7" fmla="*/ 28 h 131"/>
                <a:gd name="T8" fmla="*/ 102 w 135"/>
                <a:gd name="T9" fmla="*/ 11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131">
                  <a:moveTo>
                    <a:pt x="102" y="110"/>
                  </a:moveTo>
                  <a:cubicBezTo>
                    <a:pt x="76" y="131"/>
                    <a:pt x="39" y="128"/>
                    <a:pt x="20" y="103"/>
                  </a:cubicBezTo>
                  <a:cubicBezTo>
                    <a:pt x="0" y="78"/>
                    <a:pt x="6" y="41"/>
                    <a:pt x="33" y="21"/>
                  </a:cubicBezTo>
                  <a:cubicBezTo>
                    <a:pt x="59" y="0"/>
                    <a:pt x="96" y="3"/>
                    <a:pt x="115" y="28"/>
                  </a:cubicBezTo>
                  <a:cubicBezTo>
                    <a:pt x="135" y="53"/>
                    <a:pt x="129" y="89"/>
                    <a:pt x="102" y="110"/>
                  </a:cubicBezTo>
                  <a:close/>
                </a:path>
              </a:pathLst>
            </a:custGeom>
            <a:solidFill>
              <a:srgbClr val="94C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3635" y="2782"/>
              <a:ext cx="187" cy="182"/>
            </a:xfrm>
            <a:custGeom>
              <a:avLst/>
              <a:gdLst>
                <a:gd name="T0" fmla="*/ 60 w 79"/>
                <a:gd name="T1" fmla="*/ 65 h 77"/>
                <a:gd name="T2" fmla="*/ 11 w 79"/>
                <a:gd name="T3" fmla="*/ 61 h 77"/>
                <a:gd name="T4" fmla="*/ 19 w 79"/>
                <a:gd name="T5" fmla="*/ 12 h 77"/>
                <a:gd name="T6" fmla="*/ 68 w 79"/>
                <a:gd name="T7" fmla="*/ 17 h 77"/>
                <a:gd name="T8" fmla="*/ 60 w 79"/>
                <a:gd name="T9" fmla="*/ 6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7">
                  <a:moveTo>
                    <a:pt x="60" y="65"/>
                  </a:moveTo>
                  <a:cubicBezTo>
                    <a:pt x="44" y="77"/>
                    <a:pt x="22" y="75"/>
                    <a:pt x="11" y="61"/>
                  </a:cubicBezTo>
                  <a:cubicBezTo>
                    <a:pt x="0" y="46"/>
                    <a:pt x="3" y="24"/>
                    <a:pt x="19" y="12"/>
                  </a:cubicBezTo>
                  <a:cubicBezTo>
                    <a:pt x="34" y="0"/>
                    <a:pt x="56" y="2"/>
                    <a:pt x="68" y="17"/>
                  </a:cubicBezTo>
                  <a:cubicBezTo>
                    <a:pt x="79" y="31"/>
                    <a:pt x="75" y="53"/>
                    <a:pt x="60" y="65"/>
                  </a:cubicBezTo>
                  <a:close/>
                </a:path>
              </a:pathLst>
            </a:custGeom>
            <a:solidFill>
              <a:srgbClr val="94C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309" y="3125"/>
              <a:ext cx="2114" cy="2341"/>
            </a:xfrm>
            <a:custGeom>
              <a:avLst/>
              <a:gdLst>
                <a:gd name="T0" fmla="*/ 801 w 894"/>
                <a:gd name="T1" fmla="*/ 990 h 990"/>
                <a:gd name="T2" fmla="*/ 788 w 894"/>
                <a:gd name="T3" fmla="*/ 952 h 990"/>
                <a:gd name="T4" fmla="*/ 837 w 894"/>
                <a:gd name="T5" fmla="*/ 934 h 990"/>
                <a:gd name="T6" fmla="*/ 854 w 894"/>
                <a:gd name="T7" fmla="*/ 831 h 990"/>
                <a:gd name="T8" fmla="*/ 834 w 894"/>
                <a:gd name="T9" fmla="*/ 814 h 990"/>
                <a:gd name="T10" fmla="*/ 844 w 894"/>
                <a:gd name="T11" fmla="*/ 601 h 990"/>
                <a:gd name="T12" fmla="*/ 640 w 894"/>
                <a:gd name="T13" fmla="*/ 557 h 990"/>
                <a:gd name="T14" fmla="*/ 623 w 894"/>
                <a:gd name="T15" fmla="*/ 408 h 990"/>
                <a:gd name="T16" fmla="*/ 479 w 894"/>
                <a:gd name="T17" fmla="*/ 357 h 990"/>
                <a:gd name="T18" fmla="*/ 461 w 894"/>
                <a:gd name="T19" fmla="*/ 167 h 990"/>
                <a:gd name="T20" fmla="*/ 194 w 894"/>
                <a:gd name="T21" fmla="*/ 144 h 990"/>
                <a:gd name="T22" fmla="*/ 190 w 894"/>
                <a:gd name="T23" fmla="*/ 147 h 990"/>
                <a:gd name="T24" fmla="*/ 157 w 894"/>
                <a:gd name="T25" fmla="*/ 68 h 990"/>
                <a:gd name="T26" fmla="*/ 0 w 894"/>
                <a:gd name="T27" fmla="*/ 3 h 990"/>
                <a:gd name="T28" fmla="*/ 0 w 894"/>
                <a:gd name="T29" fmla="*/ 990 h 990"/>
                <a:gd name="T30" fmla="*/ 801 w 894"/>
                <a:gd name="T31" fmla="*/ 990 h 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4" h="990">
                  <a:moveTo>
                    <a:pt x="801" y="990"/>
                  </a:moveTo>
                  <a:cubicBezTo>
                    <a:pt x="798" y="977"/>
                    <a:pt x="794" y="967"/>
                    <a:pt x="788" y="952"/>
                  </a:cubicBezTo>
                  <a:cubicBezTo>
                    <a:pt x="805" y="952"/>
                    <a:pt x="822" y="946"/>
                    <a:pt x="837" y="934"/>
                  </a:cubicBezTo>
                  <a:cubicBezTo>
                    <a:pt x="871" y="908"/>
                    <a:pt x="878" y="862"/>
                    <a:pt x="854" y="831"/>
                  </a:cubicBezTo>
                  <a:cubicBezTo>
                    <a:pt x="848" y="824"/>
                    <a:pt x="841" y="818"/>
                    <a:pt x="834" y="814"/>
                  </a:cubicBezTo>
                  <a:cubicBezTo>
                    <a:pt x="888" y="755"/>
                    <a:pt x="894" y="665"/>
                    <a:pt x="844" y="601"/>
                  </a:cubicBezTo>
                  <a:cubicBezTo>
                    <a:pt x="795" y="539"/>
                    <a:pt x="709" y="522"/>
                    <a:pt x="640" y="557"/>
                  </a:cubicBezTo>
                  <a:cubicBezTo>
                    <a:pt x="661" y="508"/>
                    <a:pt x="657" y="451"/>
                    <a:pt x="623" y="408"/>
                  </a:cubicBezTo>
                  <a:cubicBezTo>
                    <a:pt x="589" y="364"/>
                    <a:pt x="533" y="347"/>
                    <a:pt x="479" y="357"/>
                  </a:cubicBezTo>
                  <a:cubicBezTo>
                    <a:pt x="508" y="295"/>
                    <a:pt x="504" y="222"/>
                    <a:pt x="461" y="167"/>
                  </a:cubicBezTo>
                  <a:cubicBezTo>
                    <a:pt x="399" y="88"/>
                    <a:pt x="279" y="78"/>
                    <a:pt x="194" y="144"/>
                  </a:cubicBezTo>
                  <a:cubicBezTo>
                    <a:pt x="193" y="145"/>
                    <a:pt x="192" y="146"/>
                    <a:pt x="190" y="147"/>
                  </a:cubicBezTo>
                  <a:cubicBezTo>
                    <a:pt x="186" y="119"/>
                    <a:pt x="175" y="92"/>
                    <a:pt x="157" y="68"/>
                  </a:cubicBezTo>
                  <a:cubicBezTo>
                    <a:pt x="121" y="22"/>
                    <a:pt x="57" y="0"/>
                    <a:pt x="0" y="3"/>
                  </a:cubicBezTo>
                  <a:cubicBezTo>
                    <a:pt x="0" y="990"/>
                    <a:pt x="0" y="990"/>
                    <a:pt x="0" y="990"/>
                  </a:cubicBezTo>
                  <a:lnTo>
                    <a:pt x="801" y="99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2" name="Freeform 13"/>
            <p:cNvSpPr>
              <a:spLocks/>
            </p:cNvSpPr>
            <p:nvPr/>
          </p:nvSpPr>
          <p:spPr bwMode="auto">
            <a:xfrm>
              <a:off x="942" y="34"/>
              <a:ext cx="2873" cy="2654"/>
            </a:xfrm>
            <a:custGeom>
              <a:avLst/>
              <a:gdLst>
                <a:gd name="T0" fmla="*/ 2587 w 2873"/>
                <a:gd name="T1" fmla="*/ 0 h 2654"/>
                <a:gd name="T2" fmla="*/ 0 w 2873"/>
                <a:gd name="T3" fmla="*/ 1911 h 2654"/>
                <a:gd name="T4" fmla="*/ 620 w 2873"/>
                <a:gd name="T5" fmla="*/ 2654 h 2654"/>
                <a:gd name="T6" fmla="*/ 2873 w 2873"/>
                <a:gd name="T7" fmla="*/ 398 h 2654"/>
                <a:gd name="T8" fmla="*/ 2587 w 2873"/>
                <a:gd name="T9" fmla="*/ 0 h 2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73" h="2654">
                  <a:moveTo>
                    <a:pt x="2587" y="0"/>
                  </a:moveTo>
                  <a:lnTo>
                    <a:pt x="0" y="1911"/>
                  </a:lnTo>
                  <a:lnTo>
                    <a:pt x="620" y="2654"/>
                  </a:lnTo>
                  <a:lnTo>
                    <a:pt x="2873" y="398"/>
                  </a:lnTo>
                  <a:lnTo>
                    <a:pt x="2587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" name="Freeform 14"/>
            <p:cNvSpPr>
              <a:spLocks/>
            </p:cNvSpPr>
            <p:nvPr/>
          </p:nvSpPr>
          <p:spPr bwMode="auto">
            <a:xfrm>
              <a:off x="2245" y="1690"/>
              <a:ext cx="2570" cy="2208"/>
            </a:xfrm>
            <a:custGeom>
              <a:avLst/>
              <a:gdLst>
                <a:gd name="T0" fmla="*/ 2284 w 2570"/>
                <a:gd name="T1" fmla="*/ 0 h 2208"/>
                <a:gd name="T2" fmla="*/ 0 w 2570"/>
                <a:gd name="T3" fmla="*/ 1688 h 2208"/>
                <a:gd name="T4" fmla="*/ 156 w 2570"/>
                <a:gd name="T5" fmla="*/ 2092 h 2208"/>
                <a:gd name="T6" fmla="*/ 414 w 2570"/>
                <a:gd name="T7" fmla="*/ 2208 h 2208"/>
                <a:gd name="T8" fmla="*/ 2570 w 2570"/>
                <a:gd name="T9" fmla="*/ 397 h 2208"/>
                <a:gd name="T10" fmla="*/ 2284 w 2570"/>
                <a:gd name="T11" fmla="*/ 0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70" h="2208">
                  <a:moveTo>
                    <a:pt x="2284" y="0"/>
                  </a:moveTo>
                  <a:lnTo>
                    <a:pt x="0" y="1688"/>
                  </a:lnTo>
                  <a:lnTo>
                    <a:pt x="156" y="2092"/>
                  </a:lnTo>
                  <a:lnTo>
                    <a:pt x="414" y="2208"/>
                  </a:lnTo>
                  <a:lnTo>
                    <a:pt x="2570" y="397"/>
                  </a:lnTo>
                  <a:lnTo>
                    <a:pt x="228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1240" y="706"/>
              <a:ext cx="1544" cy="1173"/>
            </a:xfrm>
            <a:custGeom>
              <a:avLst/>
              <a:gdLst>
                <a:gd name="T0" fmla="*/ 0 w 653"/>
                <a:gd name="T1" fmla="*/ 496 h 496"/>
                <a:gd name="T2" fmla="*/ 647 w 653"/>
                <a:gd name="T3" fmla="*/ 8 h 496"/>
                <a:gd name="T4" fmla="*/ 0 w 653"/>
                <a:gd name="T5" fmla="*/ 496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53" h="496">
                  <a:moveTo>
                    <a:pt x="0" y="496"/>
                  </a:moveTo>
                  <a:cubicBezTo>
                    <a:pt x="0" y="496"/>
                    <a:pt x="653" y="0"/>
                    <a:pt x="647" y="8"/>
                  </a:cubicBezTo>
                  <a:cubicBezTo>
                    <a:pt x="620" y="48"/>
                    <a:pt x="0" y="496"/>
                    <a:pt x="0" y="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Freeform 16"/>
            <p:cNvSpPr>
              <a:spLocks/>
            </p:cNvSpPr>
            <p:nvPr/>
          </p:nvSpPr>
          <p:spPr bwMode="auto">
            <a:xfrm>
              <a:off x="1482" y="1046"/>
              <a:ext cx="1130" cy="1081"/>
            </a:xfrm>
            <a:custGeom>
              <a:avLst/>
              <a:gdLst>
                <a:gd name="T0" fmla="*/ 0 w 478"/>
                <a:gd name="T1" fmla="*/ 457 h 457"/>
                <a:gd name="T2" fmla="*/ 399 w 478"/>
                <a:gd name="T3" fmla="*/ 87 h 457"/>
                <a:gd name="T4" fmla="*/ 0 w 478"/>
                <a:gd name="T5" fmla="*/ 457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8" h="457">
                  <a:moveTo>
                    <a:pt x="0" y="457"/>
                  </a:moveTo>
                  <a:cubicBezTo>
                    <a:pt x="0" y="457"/>
                    <a:pt x="478" y="0"/>
                    <a:pt x="399" y="87"/>
                  </a:cubicBezTo>
                  <a:cubicBezTo>
                    <a:pt x="321" y="174"/>
                    <a:pt x="0" y="457"/>
                    <a:pt x="0" y="4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Freeform 17"/>
            <p:cNvSpPr>
              <a:spLocks/>
            </p:cNvSpPr>
            <p:nvPr/>
          </p:nvSpPr>
          <p:spPr bwMode="auto">
            <a:xfrm>
              <a:off x="1834" y="1072"/>
              <a:ext cx="1151" cy="1109"/>
            </a:xfrm>
            <a:custGeom>
              <a:avLst/>
              <a:gdLst>
                <a:gd name="T0" fmla="*/ 0 w 487"/>
                <a:gd name="T1" fmla="*/ 469 h 469"/>
                <a:gd name="T2" fmla="*/ 430 w 487"/>
                <a:gd name="T3" fmla="*/ 64 h 469"/>
                <a:gd name="T4" fmla="*/ 0 w 487"/>
                <a:gd name="T5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7" h="469">
                  <a:moveTo>
                    <a:pt x="0" y="469"/>
                  </a:moveTo>
                  <a:cubicBezTo>
                    <a:pt x="0" y="469"/>
                    <a:pt x="487" y="0"/>
                    <a:pt x="430" y="64"/>
                  </a:cubicBezTo>
                  <a:cubicBezTo>
                    <a:pt x="372" y="127"/>
                    <a:pt x="0" y="469"/>
                    <a:pt x="0" y="4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2560" y="2222"/>
              <a:ext cx="1466" cy="1050"/>
            </a:xfrm>
            <a:custGeom>
              <a:avLst/>
              <a:gdLst>
                <a:gd name="T0" fmla="*/ 0 w 620"/>
                <a:gd name="T1" fmla="*/ 444 h 444"/>
                <a:gd name="T2" fmla="*/ 523 w 620"/>
                <a:gd name="T3" fmla="*/ 84 h 444"/>
                <a:gd name="T4" fmla="*/ 0 w 620"/>
                <a:gd name="T5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0" h="444">
                  <a:moveTo>
                    <a:pt x="0" y="444"/>
                  </a:moveTo>
                  <a:cubicBezTo>
                    <a:pt x="0" y="444"/>
                    <a:pt x="620" y="0"/>
                    <a:pt x="523" y="84"/>
                  </a:cubicBezTo>
                  <a:cubicBezTo>
                    <a:pt x="426" y="168"/>
                    <a:pt x="36" y="438"/>
                    <a:pt x="0" y="4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2813" y="3035"/>
              <a:ext cx="752" cy="620"/>
            </a:xfrm>
            <a:custGeom>
              <a:avLst/>
              <a:gdLst>
                <a:gd name="T0" fmla="*/ 0 w 318"/>
                <a:gd name="T1" fmla="*/ 262 h 262"/>
                <a:gd name="T2" fmla="*/ 318 w 318"/>
                <a:gd name="T3" fmla="*/ 0 h 262"/>
                <a:gd name="T4" fmla="*/ 0 w 318"/>
                <a:gd name="T5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8" h="262">
                  <a:moveTo>
                    <a:pt x="0" y="262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318" y="0"/>
                    <a:pt x="65" y="159"/>
                    <a:pt x="0" y="2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auto">
            <a:xfrm>
              <a:off x="2465" y="3090"/>
              <a:ext cx="717" cy="565"/>
            </a:xfrm>
            <a:custGeom>
              <a:avLst/>
              <a:gdLst>
                <a:gd name="T0" fmla="*/ 303 w 303"/>
                <a:gd name="T1" fmla="*/ 0 h 239"/>
                <a:gd name="T2" fmla="*/ 0 w 303"/>
                <a:gd name="T3" fmla="*/ 239 h 239"/>
                <a:gd name="T4" fmla="*/ 303 w 303"/>
                <a:gd name="T5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3" h="239">
                  <a:moveTo>
                    <a:pt x="303" y="0"/>
                  </a:moveTo>
                  <a:cubicBezTo>
                    <a:pt x="0" y="239"/>
                    <a:pt x="0" y="239"/>
                    <a:pt x="0" y="239"/>
                  </a:cubicBezTo>
                  <a:cubicBezTo>
                    <a:pt x="0" y="239"/>
                    <a:pt x="230" y="82"/>
                    <a:pt x="3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Freeform 21"/>
            <p:cNvSpPr>
              <a:spLocks/>
            </p:cNvSpPr>
            <p:nvPr/>
          </p:nvSpPr>
          <p:spPr bwMode="auto">
            <a:xfrm>
              <a:off x="2876" y="13"/>
              <a:ext cx="1020" cy="1019"/>
            </a:xfrm>
            <a:custGeom>
              <a:avLst/>
              <a:gdLst>
                <a:gd name="T0" fmla="*/ 431 w 431"/>
                <a:gd name="T1" fmla="*/ 136 h 431"/>
                <a:gd name="T2" fmla="*/ 308 w 431"/>
                <a:gd name="T3" fmla="*/ 0 h 431"/>
                <a:gd name="T4" fmla="*/ 307 w 431"/>
                <a:gd name="T5" fmla="*/ 1 h 431"/>
                <a:gd name="T6" fmla="*/ 16 w 431"/>
                <a:gd name="T7" fmla="*/ 354 h 431"/>
                <a:gd name="T8" fmla="*/ 62 w 431"/>
                <a:gd name="T9" fmla="*/ 357 h 431"/>
                <a:gd name="T10" fmla="*/ 0 w 431"/>
                <a:gd name="T11" fmla="*/ 413 h 431"/>
                <a:gd name="T12" fmla="*/ 430 w 431"/>
                <a:gd name="T13" fmla="*/ 137 h 431"/>
                <a:gd name="T14" fmla="*/ 431 w 431"/>
                <a:gd name="T15" fmla="*/ 136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" h="431">
                  <a:moveTo>
                    <a:pt x="431" y="136"/>
                  </a:moveTo>
                  <a:cubicBezTo>
                    <a:pt x="308" y="0"/>
                    <a:pt x="308" y="0"/>
                    <a:pt x="308" y="0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18" y="13"/>
                    <a:pt x="16" y="354"/>
                    <a:pt x="16" y="354"/>
                  </a:cubicBezTo>
                  <a:cubicBezTo>
                    <a:pt x="62" y="357"/>
                    <a:pt x="62" y="357"/>
                    <a:pt x="62" y="357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13"/>
                    <a:pt x="368" y="431"/>
                    <a:pt x="430" y="137"/>
                  </a:cubicBezTo>
                  <a:cubicBezTo>
                    <a:pt x="430" y="137"/>
                    <a:pt x="430" y="137"/>
                    <a:pt x="431" y="1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Freeform 22"/>
            <p:cNvSpPr>
              <a:spLocks/>
            </p:cNvSpPr>
            <p:nvPr/>
          </p:nvSpPr>
          <p:spPr bwMode="auto">
            <a:xfrm>
              <a:off x="3080" y="67"/>
              <a:ext cx="764" cy="726"/>
            </a:xfrm>
            <a:custGeom>
              <a:avLst/>
              <a:gdLst>
                <a:gd name="T0" fmla="*/ 323 w 323"/>
                <a:gd name="T1" fmla="*/ 90 h 307"/>
                <a:gd name="T2" fmla="*/ 241 w 323"/>
                <a:gd name="T3" fmla="*/ 0 h 307"/>
                <a:gd name="T4" fmla="*/ 241 w 323"/>
                <a:gd name="T5" fmla="*/ 0 h 307"/>
                <a:gd name="T6" fmla="*/ 14 w 323"/>
                <a:gd name="T7" fmla="*/ 265 h 307"/>
                <a:gd name="T8" fmla="*/ 47 w 323"/>
                <a:gd name="T9" fmla="*/ 265 h 307"/>
                <a:gd name="T10" fmla="*/ 0 w 323"/>
                <a:gd name="T11" fmla="*/ 307 h 307"/>
                <a:gd name="T12" fmla="*/ 322 w 323"/>
                <a:gd name="T13" fmla="*/ 91 h 307"/>
                <a:gd name="T14" fmla="*/ 323 w 323"/>
                <a:gd name="T15" fmla="*/ 9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" h="307">
                  <a:moveTo>
                    <a:pt x="323" y="90"/>
                  </a:moveTo>
                  <a:cubicBezTo>
                    <a:pt x="241" y="0"/>
                    <a:pt x="241" y="0"/>
                    <a:pt x="241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33" y="24"/>
                    <a:pt x="14" y="265"/>
                    <a:pt x="14" y="265"/>
                  </a:cubicBezTo>
                  <a:cubicBezTo>
                    <a:pt x="47" y="265"/>
                    <a:pt x="47" y="265"/>
                    <a:pt x="47" y="265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07"/>
                    <a:pt x="262" y="301"/>
                    <a:pt x="322" y="91"/>
                  </a:cubicBezTo>
                  <a:lnTo>
                    <a:pt x="323" y="9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Freeform 23"/>
            <p:cNvSpPr>
              <a:spLocks/>
            </p:cNvSpPr>
            <p:nvPr/>
          </p:nvSpPr>
          <p:spPr bwMode="auto">
            <a:xfrm>
              <a:off x="3586" y="-1212"/>
              <a:ext cx="1601" cy="1537"/>
            </a:xfrm>
            <a:custGeom>
              <a:avLst/>
              <a:gdLst>
                <a:gd name="T0" fmla="*/ 584 w 677"/>
                <a:gd name="T1" fmla="*/ 115 h 650"/>
                <a:gd name="T2" fmla="*/ 562 w 677"/>
                <a:gd name="T3" fmla="*/ 477 h 650"/>
                <a:gd name="T4" fmla="*/ 318 w 677"/>
                <a:gd name="T5" fmla="*/ 530 h 650"/>
                <a:gd name="T6" fmla="*/ 142 w 677"/>
                <a:gd name="T7" fmla="*/ 650 h 650"/>
                <a:gd name="T8" fmla="*/ 0 w 677"/>
                <a:gd name="T9" fmla="*/ 489 h 650"/>
                <a:gd name="T10" fmla="*/ 140 w 677"/>
                <a:gd name="T11" fmla="*/ 329 h 650"/>
                <a:gd name="T12" fmla="*/ 222 w 677"/>
                <a:gd name="T13" fmla="*/ 93 h 650"/>
                <a:gd name="T14" fmla="*/ 584 w 677"/>
                <a:gd name="T15" fmla="*/ 115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7" h="650">
                  <a:moveTo>
                    <a:pt x="584" y="115"/>
                  </a:moveTo>
                  <a:cubicBezTo>
                    <a:pt x="677" y="221"/>
                    <a:pt x="668" y="383"/>
                    <a:pt x="562" y="477"/>
                  </a:cubicBezTo>
                  <a:cubicBezTo>
                    <a:pt x="493" y="538"/>
                    <a:pt x="400" y="555"/>
                    <a:pt x="318" y="530"/>
                  </a:cubicBezTo>
                  <a:cubicBezTo>
                    <a:pt x="142" y="650"/>
                    <a:pt x="142" y="650"/>
                    <a:pt x="142" y="650"/>
                  </a:cubicBezTo>
                  <a:cubicBezTo>
                    <a:pt x="0" y="489"/>
                    <a:pt x="0" y="489"/>
                    <a:pt x="0" y="489"/>
                  </a:cubicBezTo>
                  <a:cubicBezTo>
                    <a:pt x="140" y="329"/>
                    <a:pt x="140" y="329"/>
                    <a:pt x="140" y="329"/>
                  </a:cubicBezTo>
                  <a:cubicBezTo>
                    <a:pt x="125" y="244"/>
                    <a:pt x="153" y="154"/>
                    <a:pt x="222" y="93"/>
                  </a:cubicBezTo>
                  <a:cubicBezTo>
                    <a:pt x="328" y="0"/>
                    <a:pt x="490" y="9"/>
                    <a:pt x="584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 24"/>
            <p:cNvSpPr>
              <a:spLocks noEditPoints="1"/>
            </p:cNvSpPr>
            <p:nvPr/>
          </p:nvSpPr>
          <p:spPr bwMode="auto">
            <a:xfrm>
              <a:off x="3832" y="-659"/>
              <a:ext cx="745" cy="729"/>
            </a:xfrm>
            <a:custGeom>
              <a:avLst/>
              <a:gdLst>
                <a:gd name="T0" fmla="*/ 20 w 315"/>
                <a:gd name="T1" fmla="*/ 232 h 308"/>
                <a:gd name="T2" fmla="*/ 6 w 315"/>
                <a:gd name="T3" fmla="*/ 235 h 308"/>
                <a:gd name="T4" fmla="*/ 3 w 315"/>
                <a:gd name="T5" fmla="*/ 221 h 308"/>
                <a:gd name="T6" fmla="*/ 107 w 315"/>
                <a:gd name="T7" fmla="*/ 70 h 308"/>
                <a:gd name="T8" fmla="*/ 170 w 315"/>
                <a:gd name="T9" fmla="*/ 15 h 308"/>
                <a:gd name="T10" fmla="*/ 169 w 315"/>
                <a:gd name="T11" fmla="*/ 17 h 308"/>
                <a:gd name="T12" fmla="*/ 170 w 315"/>
                <a:gd name="T13" fmla="*/ 15 h 308"/>
                <a:gd name="T14" fmla="*/ 170 w 315"/>
                <a:gd name="T15" fmla="*/ 15 h 308"/>
                <a:gd name="T16" fmla="*/ 170 w 315"/>
                <a:gd name="T17" fmla="*/ 31 h 308"/>
                <a:gd name="T18" fmla="*/ 207 w 315"/>
                <a:gd name="T19" fmla="*/ 119 h 308"/>
                <a:gd name="T20" fmla="*/ 288 w 315"/>
                <a:gd name="T21" fmla="*/ 164 h 308"/>
                <a:gd name="T22" fmla="*/ 304 w 315"/>
                <a:gd name="T23" fmla="*/ 165 h 308"/>
                <a:gd name="T24" fmla="*/ 315 w 315"/>
                <a:gd name="T25" fmla="*/ 174 h 308"/>
                <a:gd name="T26" fmla="*/ 309 w 315"/>
                <a:gd name="T27" fmla="*/ 184 h 308"/>
                <a:gd name="T28" fmla="*/ 78 w 315"/>
                <a:gd name="T29" fmla="*/ 305 h 308"/>
                <a:gd name="T30" fmla="*/ 64 w 315"/>
                <a:gd name="T31" fmla="*/ 301 h 308"/>
                <a:gd name="T32" fmla="*/ 69 w 315"/>
                <a:gd name="T33" fmla="*/ 287 h 308"/>
                <a:gd name="T34" fmla="*/ 270 w 315"/>
                <a:gd name="T35" fmla="*/ 182 h 308"/>
                <a:gd name="T36" fmla="*/ 192 w 315"/>
                <a:gd name="T37" fmla="*/ 133 h 308"/>
                <a:gd name="T38" fmla="*/ 151 w 315"/>
                <a:gd name="T39" fmla="*/ 43 h 308"/>
                <a:gd name="T40" fmla="*/ 20 w 315"/>
                <a:gd name="T41" fmla="*/ 232 h 308"/>
                <a:gd name="T42" fmla="*/ 107 w 315"/>
                <a:gd name="T43" fmla="*/ 70 h 308"/>
                <a:gd name="T44" fmla="*/ 152 w 315"/>
                <a:gd name="T45" fmla="*/ 6 h 308"/>
                <a:gd name="T46" fmla="*/ 166 w 315"/>
                <a:gd name="T47" fmla="*/ 3 h 308"/>
                <a:gd name="T48" fmla="*/ 170 w 315"/>
                <a:gd name="T49" fmla="*/ 13 h 308"/>
                <a:gd name="T50" fmla="*/ 170 w 315"/>
                <a:gd name="T51" fmla="*/ 15 h 308"/>
                <a:gd name="T52" fmla="*/ 170 w 315"/>
                <a:gd name="T53" fmla="*/ 15 h 308"/>
                <a:gd name="T54" fmla="*/ 170 w 315"/>
                <a:gd name="T55" fmla="*/ 13 h 308"/>
                <a:gd name="T56" fmla="*/ 170 w 315"/>
                <a:gd name="T57" fmla="*/ 15 h 308"/>
                <a:gd name="T58" fmla="*/ 107 w 315"/>
                <a:gd name="T59" fmla="*/ 7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5" h="308">
                  <a:moveTo>
                    <a:pt x="20" y="232"/>
                  </a:moveTo>
                  <a:cubicBezTo>
                    <a:pt x="17" y="237"/>
                    <a:pt x="10" y="238"/>
                    <a:pt x="6" y="235"/>
                  </a:cubicBezTo>
                  <a:cubicBezTo>
                    <a:pt x="1" y="232"/>
                    <a:pt x="0" y="225"/>
                    <a:pt x="3" y="221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69" y="17"/>
                    <a:pt x="169" y="17"/>
                    <a:pt x="169" y="17"/>
                  </a:cubicBezTo>
                  <a:cubicBezTo>
                    <a:pt x="169" y="17"/>
                    <a:pt x="170" y="16"/>
                    <a:pt x="170" y="15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70" y="20"/>
                    <a:pt x="170" y="25"/>
                    <a:pt x="170" y="31"/>
                  </a:cubicBezTo>
                  <a:cubicBezTo>
                    <a:pt x="172" y="63"/>
                    <a:pt x="185" y="95"/>
                    <a:pt x="207" y="119"/>
                  </a:cubicBezTo>
                  <a:cubicBezTo>
                    <a:pt x="228" y="144"/>
                    <a:pt x="257" y="161"/>
                    <a:pt x="288" y="164"/>
                  </a:cubicBezTo>
                  <a:cubicBezTo>
                    <a:pt x="294" y="165"/>
                    <a:pt x="299" y="165"/>
                    <a:pt x="304" y="165"/>
                  </a:cubicBezTo>
                  <a:cubicBezTo>
                    <a:pt x="310" y="164"/>
                    <a:pt x="315" y="169"/>
                    <a:pt x="315" y="174"/>
                  </a:cubicBezTo>
                  <a:cubicBezTo>
                    <a:pt x="315" y="178"/>
                    <a:pt x="313" y="182"/>
                    <a:pt x="309" y="184"/>
                  </a:cubicBezTo>
                  <a:cubicBezTo>
                    <a:pt x="78" y="305"/>
                    <a:pt x="78" y="305"/>
                    <a:pt x="78" y="305"/>
                  </a:cubicBezTo>
                  <a:cubicBezTo>
                    <a:pt x="73" y="308"/>
                    <a:pt x="67" y="306"/>
                    <a:pt x="64" y="301"/>
                  </a:cubicBezTo>
                  <a:cubicBezTo>
                    <a:pt x="62" y="296"/>
                    <a:pt x="64" y="290"/>
                    <a:pt x="69" y="287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40" y="174"/>
                    <a:pt x="212" y="157"/>
                    <a:pt x="192" y="133"/>
                  </a:cubicBezTo>
                  <a:cubicBezTo>
                    <a:pt x="170" y="108"/>
                    <a:pt x="155" y="76"/>
                    <a:pt x="151" y="43"/>
                  </a:cubicBezTo>
                  <a:lnTo>
                    <a:pt x="20" y="232"/>
                  </a:lnTo>
                  <a:close/>
                  <a:moveTo>
                    <a:pt x="107" y="70"/>
                  </a:moveTo>
                  <a:cubicBezTo>
                    <a:pt x="152" y="6"/>
                    <a:pt x="152" y="6"/>
                    <a:pt x="152" y="6"/>
                  </a:cubicBezTo>
                  <a:cubicBezTo>
                    <a:pt x="155" y="1"/>
                    <a:pt x="162" y="0"/>
                    <a:pt x="166" y="3"/>
                  </a:cubicBezTo>
                  <a:cubicBezTo>
                    <a:pt x="170" y="5"/>
                    <a:pt x="171" y="9"/>
                    <a:pt x="170" y="13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70" y="14"/>
                    <a:pt x="170" y="14"/>
                    <a:pt x="170" y="13"/>
                  </a:cubicBezTo>
                  <a:cubicBezTo>
                    <a:pt x="170" y="15"/>
                    <a:pt x="170" y="15"/>
                    <a:pt x="170" y="15"/>
                  </a:cubicBezTo>
                  <a:lnTo>
                    <a:pt x="107" y="7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 25"/>
            <p:cNvSpPr>
              <a:spLocks/>
            </p:cNvSpPr>
            <p:nvPr/>
          </p:nvSpPr>
          <p:spPr bwMode="auto">
            <a:xfrm>
              <a:off x="3477" y="-325"/>
              <a:ext cx="733" cy="752"/>
            </a:xfrm>
            <a:custGeom>
              <a:avLst/>
              <a:gdLst>
                <a:gd name="T0" fmla="*/ 117 w 310"/>
                <a:gd name="T1" fmla="*/ 0 h 318"/>
                <a:gd name="T2" fmla="*/ 310 w 310"/>
                <a:gd name="T3" fmla="*/ 218 h 318"/>
                <a:gd name="T4" fmla="*/ 199 w 310"/>
                <a:gd name="T5" fmla="*/ 297 h 318"/>
                <a:gd name="T6" fmla="*/ 148 w 310"/>
                <a:gd name="T7" fmla="*/ 294 h 318"/>
                <a:gd name="T8" fmla="*/ 22 w 310"/>
                <a:gd name="T9" fmla="*/ 152 h 318"/>
                <a:gd name="T10" fmla="*/ 25 w 310"/>
                <a:gd name="T11" fmla="*/ 101 h 318"/>
                <a:gd name="T12" fmla="*/ 117 w 310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318">
                  <a:moveTo>
                    <a:pt x="117" y="0"/>
                  </a:moveTo>
                  <a:cubicBezTo>
                    <a:pt x="310" y="218"/>
                    <a:pt x="310" y="218"/>
                    <a:pt x="310" y="218"/>
                  </a:cubicBezTo>
                  <a:cubicBezTo>
                    <a:pt x="199" y="297"/>
                    <a:pt x="199" y="297"/>
                    <a:pt x="199" y="297"/>
                  </a:cubicBezTo>
                  <a:cubicBezTo>
                    <a:pt x="179" y="311"/>
                    <a:pt x="169" y="318"/>
                    <a:pt x="148" y="294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0" y="127"/>
                    <a:pt x="9" y="119"/>
                    <a:pt x="25" y="101"/>
                  </a:cubicBezTo>
                  <a:lnTo>
                    <a:pt x="117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Freeform 26"/>
            <p:cNvSpPr>
              <a:spLocks/>
            </p:cNvSpPr>
            <p:nvPr/>
          </p:nvSpPr>
          <p:spPr bwMode="auto">
            <a:xfrm>
              <a:off x="3896" y="1749"/>
              <a:ext cx="976" cy="979"/>
            </a:xfrm>
            <a:custGeom>
              <a:avLst/>
              <a:gdLst>
                <a:gd name="T0" fmla="*/ 413 w 413"/>
                <a:gd name="T1" fmla="*/ 131 h 414"/>
                <a:gd name="T2" fmla="*/ 295 w 413"/>
                <a:gd name="T3" fmla="*/ 0 h 414"/>
                <a:gd name="T4" fmla="*/ 294 w 413"/>
                <a:gd name="T5" fmla="*/ 1 h 414"/>
                <a:gd name="T6" fmla="*/ 15 w 413"/>
                <a:gd name="T7" fmla="*/ 340 h 414"/>
                <a:gd name="T8" fmla="*/ 59 w 413"/>
                <a:gd name="T9" fmla="*/ 343 h 414"/>
                <a:gd name="T10" fmla="*/ 0 w 413"/>
                <a:gd name="T11" fmla="*/ 396 h 414"/>
                <a:gd name="T12" fmla="*/ 412 w 413"/>
                <a:gd name="T13" fmla="*/ 132 h 414"/>
                <a:gd name="T14" fmla="*/ 413 w 413"/>
                <a:gd name="T15" fmla="*/ 131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3" h="414">
                  <a:moveTo>
                    <a:pt x="413" y="131"/>
                  </a:moveTo>
                  <a:cubicBezTo>
                    <a:pt x="295" y="0"/>
                    <a:pt x="295" y="0"/>
                    <a:pt x="295" y="0"/>
                  </a:cubicBezTo>
                  <a:cubicBezTo>
                    <a:pt x="294" y="1"/>
                    <a:pt x="294" y="1"/>
                    <a:pt x="294" y="1"/>
                  </a:cubicBezTo>
                  <a:cubicBezTo>
                    <a:pt x="17" y="12"/>
                    <a:pt x="15" y="340"/>
                    <a:pt x="15" y="340"/>
                  </a:cubicBezTo>
                  <a:cubicBezTo>
                    <a:pt x="59" y="343"/>
                    <a:pt x="59" y="343"/>
                    <a:pt x="59" y="343"/>
                  </a:cubicBezTo>
                  <a:cubicBezTo>
                    <a:pt x="0" y="396"/>
                    <a:pt x="0" y="396"/>
                    <a:pt x="0" y="396"/>
                  </a:cubicBezTo>
                  <a:cubicBezTo>
                    <a:pt x="0" y="396"/>
                    <a:pt x="353" y="414"/>
                    <a:pt x="412" y="132"/>
                  </a:cubicBezTo>
                  <a:cubicBezTo>
                    <a:pt x="412" y="132"/>
                    <a:pt x="413" y="131"/>
                    <a:pt x="413" y="1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Freeform 27"/>
            <p:cNvSpPr>
              <a:spLocks/>
            </p:cNvSpPr>
            <p:nvPr/>
          </p:nvSpPr>
          <p:spPr bwMode="auto">
            <a:xfrm>
              <a:off x="4089" y="1801"/>
              <a:ext cx="733" cy="697"/>
            </a:xfrm>
            <a:custGeom>
              <a:avLst/>
              <a:gdLst>
                <a:gd name="T0" fmla="*/ 310 w 310"/>
                <a:gd name="T1" fmla="*/ 87 h 295"/>
                <a:gd name="T2" fmla="*/ 232 w 310"/>
                <a:gd name="T3" fmla="*/ 0 h 295"/>
                <a:gd name="T4" fmla="*/ 231 w 310"/>
                <a:gd name="T5" fmla="*/ 0 h 295"/>
                <a:gd name="T6" fmla="*/ 13 w 310"/>
                <a:gd name="T7" fmla="*/ 254 h 295"/>
                <a:gd name="T8" fmla="*/ 45 w 310"/>
                <a:gd name="T9" fmla="*/ 254 h 295"/>
                <a:gd name="T10" fmla="*/ 0 w 310"/>
                <a:gd name="T11" fmla="*/ 295 h 295"/>
                <a:gd name="T12" fmla="*/ 309 w 310"/>
                <a:gd name="T13" fmla="*/ 87 h 295"/>
                <a:gd name="T14" fmla="*/ 310 w 310"/>
                <a:gd name="T15" fmla="*/ 87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0" h="295">
                  <a:moveTo>
                    <a:pt x="310" y="87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31" y="0"/>
                    <a:pt x="231" y="0"/>
                    <a:pt x="231" y="0"/>
                  </a:cubicBezTo>
                  <a:cubicBezTo>
                    <a:pt x="31" y="23"/>
                    <a:pt x="13" y="254"/>
                    <a:pt x="13" y="254"/>
                  </a:cubicBezTo>
                  <a:cubicBezTo>
                    <a:pt x="45" y="254"/>
                    <a:pt x="45" y="254"/>
                    <a:pt x="45" y="254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0" y="295"/>
                    <a:pt x="252" y="289"/>
                    <a:pt x="309" y="87"/>
                  </a:cubicBezTo>
                  <a:lnTo>
                    <a:pt x="310" y="87"/>
                  </a:lnTo>
                  <a:close/>
                </a:path>
              </a:pathLst>
            </a:custGeom>
            <a:solidFill>
              <a:srgbClr val="ED42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" name="Freeform 28"/>
            <p:cNvSpPr>
              <a:spLocks/>
            </p:cNvSpPr>
            <p:nvPr/>
          </p:nvSpPr>
          <p:spPr bwMode="auto">
            <a:xfrm>
              <a:off x="4574" y="571"/>
              <a:ext cx="1539" cy="1478"/>
            </a:xfrm>
            <a:custGeom>
              <a:avLst/>
              <a:gdLst>
                <a:gd name="T0" fmla="*/ 561 w 651"/>
                <a:gd name="T1" fmla="*/ 111 h 625"/>
                <a:gd name="T2" fmla="*/ 540 w 651"/>
                <a:gd name="T3" fmla="*/ 458 h 625"/>
                <a:gd name="T4" fmla="*/ 305 w 651"/>
                <a:gd name="T5" fmla="*/ 510 h 625"/>
                <a:gd name="T6" fmla="*/ 136 w 651"/>
                <a:gd name="T7" fmla="*/ 625 h 625"/>
                <a:gd name="T8" fmla="*/ 0 w 651"/>
                <a:gd name="T9" fmla="*/ 470 h 625"/>
                <a:gd name="T10" fmla="*/ 134 w 651"/>
                <a:gd name="T11" fmla="*/ 317 h 625"/>
                <a:gd name="T12" fmla="*/ 214 w 651"/>
                <a:gd name="T13" fmla="*/ 90 h 625"/>
                <a:gd name="T14" fmla="*/ 561 w 651"/>
                <a:gd name="T15" fmla="*/ 111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1" h="625">
                  <a:moveTo>
                    <a:pt x="561" y="111"/>
                  </a:moveTo>
                  <a:cubicBezTo>
                    <a:pt x="651" y="213"/>
                    <a:pt x="641" y="368"/>
                    <a:pt x="540" y="458"/>
                  </a:cubicBezTo>
                  <a:cubicBezTo>
                    <a:pt x="473" y="517"/>
                    <a:pt x="384" y="534"/>
                    <a:pt x="305" y="510"/>
                  </a:cubicBezTo>
                  <a:cubicBezTo>
                    <a:pt x="136" y="625"/>
                    <a:pt x="136" y="625"/>
                    <a:pt x="136" y="625"/>
                  </a:cubicBezTo>
                  <a:cubicBezTo>
                    <a:pt x="0" y="470"/>
                    <a:pt x="0" y="470"/>
                    <a:pt x="0" y="470"/>
                  </a:cubicBezTo>
                  <a:cubicBezTo>
                    <a:pt x="134" y="317"/>
                    <a:pt x="134" y="317"/>
                    <a:pt x="134" y="317"/>
                  </a:cubicBezTo>
                  <a:cubicBezTo>
                    <a:pt x="120" y="235"/>
                    <a:pt x="147" y="149"/>
                    <a:pt x="214" y="90"/>
                  </a:cubicBezTo>
                  <a:cubicBezTo>
                    <a:pt x="315" y="0"/>
                    <a:pt x="471" y="10"/>
                    <a:pt x="561" y="111"/>
                  </a:cubicBezTo>
                  <a:close/>
                </a:path>
              </a:pathLst>
            </a:custGeom>
            <a:solidFill>
              <a:srgbClr val="ED42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8" name="Freeform 29"/>
            <p:cNvSpPr>
              <a:spLocks noEditPoints="1"/>
            </p:cNvSpPr>
            <p:nvPr/>
          </p:nvSpPr>
          <p:spPr bwMode="auto">
            <a:xfrm>
              <a:off x="4811" y="1103"/>
              <a:ext cx="716" cy="700"/>
            </a:xfrm>
            <a:custGeom>
              <a:avLst/>
              <a:gdLst>
                <a:gd name="T0" fmla="*/ 19 w 303"/>
                <a:gd name="T1" fmla="*/ 223 h 296"/>
                <a:gd name="T2" fmla="*/ 6 w 303"/>
                <a:gd name="T3" fmla="*/ 226 h 296"/>
                <a:gd name="T4" fmla="*/ 3 w 303"/>
                <a:gd name="T5" fmla="*/ 212 h 296"/>
                <a:gd name="T6" fmla="*/ 103 w 303"/>
                <a:gd name="T7" fmla="*/ 68 h 296"/>
                <a:gd name="T8" fmla="*/ 163 w 303"/>
                <a:gd name="T9" fmla="*/ 15 h 296"/>
                <a:gd name="T10" fmla="*/ 162 w 303"/>
                <a:gd name="T11" fmla="*/ 17 h 296"/>
                <a:gd name="T12" fmla="*/ 164 w 303"/>
                <a:gd name="T13" fmla="*/ 15 h 296"/>
                <a:gd name="T14" fmla="*/ 164 w 303"/>
                <a:gd name="T15" fmla="*/ 14 h 296"/>
                <a:gd name="T16" fmla="*/ 164 w 303"/>
                <a:gd name="T17" fmla="*/ 30 h 296"/>
                <a:gd name="T18" fmla="*/ 199 w 303"/>
                <a:gd name="T19" fmla="*/ 115 h 296"/>
                <a:gd name="T20" fmla="*/ 277 w 303"/>
                <a:gd name="T21" fmla="*/ 158 h 296"/>
                <a:gd name="T22" fmla="*/ 293 w 303"/>
                <a:gd name="T23" fmla="*/ 158 h 296"/>
                <a:gd name="T24" fmla="*/ 303 w 303"/>
                <a:gd name="T25" fmla="*/ 168 h 296"/>
                <a:gd name="T26" fmla="*/ 297 w 303"/>
                <a:gd name="T27" fmla="*/ 177 h 296"/>
                <a:gd name="T28" fmla="*/ 75 w 303"/>
                <a:gd name="T29" fmla="*/ 294 h 296"/>
                <a:gd name="T30" fmla="*/ 62 w 303"/>
                <a:gd name="T31" fmla="*/ 290 h 296"/>
                <a:gd name="T32" fmla="*/ 66 w 303"/>
                <a:gd name="T33" fmla="*/ 276 h 296"/>
                <a:gd name="T34" fmla="*/ 260 w 303"/>
                <a:gd name="T35" fmla="*/ 175 h 296"/>
                <a:gd name="T36" fmla="*/ 184 w 303"/>
                <a:gd name="T37" fmla="*/ 128 h 296"/>
                <a:gd name="T38" fmla="*/ 145 w 303"/>
                <a:gd name="T39" fmla="*/ 42 h 296"/>
                <a:gd name="T40" fmla="*/ 19 w 303"/>
                <a:gd name="T41" fmla="*/ 223 h 296"/>
                <a:gd name="T42" fmla="*/ 103 w 303"/>
                <a:gd name="T43" fmla="*/ 68 h 296"/>
                <a:gd name="T44" fmla="*/ 146 w 303"/>
                <a:gd name="T45" fmla="*/ 6 h 296"/>
                <a:gd name="T46" fmla="*/ 160 w 303"/>
                <a:gd name="T47" fmla="*/ 3 h 296"/>
                <a:gd name="T48" fmla="*/ 164 w 303"/>
                <a:gd name="T49" fmla="*/ 13 h 296"/>
                <a:gd name="T50" fmla="*/ 164 w 303"/>
                <a:gd name="T51" fmla="*/ 14 h 296"/>
                <a:gd name="T52" fmla="*/ 164 w 303"/>
                <a:gd name="T53" fmla="*/ 15 h 296"/>
                <a:gd name="T54" fmla="*/ 164 w 303"/>
                <a:gd name="T55" fmla="*/ 13 h 296"/>
                <a:gd name="T56" fmla="*/ 163 w 303"/>
                <a:gd name="T57" fmla="*/ 15 h 296"/>
                <a:gd name="T58" fmla="*/ 103 w 303"/>
                <a:gd name="T59" fmla="*/ 6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3" h="296">
                  <a:moveTo>
                    <a:pt x="19" y="223"/>
                  </a:moveTo>
                  <a:cubicBezTo>
                    <a:pt x="16" y="228"/>
                    <a:pt x="10" y="229"/>
                    <a:pt x="6" y="226"/>
                  </a:cubicBezTo>
                  <a:cubicBezTo>
                    <a:pt x="1" y="223"/>
                    <a:pt x="0" y="217"/>
                    <a:pt x="3" y="212"/>
                  </a:cubicBezTo>
                  <a:cubicBezTo>
                    <a:pt x="103" y="68"/>
                    <a:pt x="103" y="68"/>
                    <a:pt x="103" y="68"/>
                  </a:cubicBezTo>
                  <a:cubicBezTo>
                    <a:pt x="163" y="15"/>
                    <a:pt x="163" y="15"/>
                    <a:pt x="163" y="15"/>
                  </a:cubicBezTo>
                  <a:cubicBezTo>
                    <a:pt x="162" y="17"/>
                    <a:pt x="162" y="17"/>
                    <a:pt x="162" y="17"/>
                  </a:cubicBezTo>
                  <a:cubicBezTo>
                    <a:pt x="163" y="16"/>
                    <a:pt x="163" y="15"/>
                    <a:pt x="164" y="15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3" y="19"/>
                    <a:pt x="163" y="25"/>
                    <a:pt x="164" y="30"/>
                  </a:cubicBezTo>
                  <a:cubicBezTo>
                    <a:pt x="165" y="61"/>
                    <a:pt x="178" y="91"/>
                    <a:pt x="199" y="115"/>
                  </a:cubicBezTo>
                  <a:cubicBezTo>
                    <a:pt x="219" y="138"/>
                    <a:pt x="247" y="155"/>
                    <a:pt x="277" y="158"/>
                  </a:cubicBezTo>
                  <a:cubicBezTo>
                    <a:pt x="282" y="158"/>
                    <a:pt x="287" y="159"/>
                    <a:pt x="293" y="158"/>
                  </a:cubicBezTo>
                  <a:cubicBezTo>
                    <a:pt x="298" y="158"/>
                    <a:pt x="303" y="162"/>
                    <a:pt x="303" y="168"/>
                  </a:cubicBezTo>
                  <a:cubicBezTo>
                    <a:pt x="303" y="172"/>
                    <a:pt x="301" y="175"/>
                    <a:pt x="297" y="177"/>
                  </a:cubicBezTo>
                  <a:cubicBezTo>
                    <a:pt x="75" y="294"/>
                    <a:pt x="75" y="294"/>
                    <a:pt x="75" y="294"/>
                  </a:cubicBezTo>
                  <a:cubicBezTo>
                    <a:pt x="71" y="296"/>
                    <a:pt x="65" y="294"/>
                    <a:pt x="62" y="290"/>
                  </a:cubicBezTo>
                  <a:cubicBezTo>
                    <a:pt x="60" y="285"/>
                    <a:pt x="61" y="279"/>
                    <a:pt x="66" y="276"/>
                  </a:cubicBezTo>
                  <a:cubicBezTo>
                    <a:pt x="260" y="175"/>
                    <a:pt x="260" y="175"/>
                    <a:pt x="260" y="175"/>
                  </a:cubicBezTo>
                  <a:cubicBezTo>
                    <a:pt x="230" y="168"/>
                    <a:pt x="204" y="151"/>
                    <a:pt x="184" y="128"/>
                  </a:cubicBezTo>
                  <a:cubicBezTo>
                    <a:pt x="163" y="104"/>
                    <a:pt x="149" y="74"/>
                    <a:pt x="145" y="42"/>
                  </a:cubicBezTo>
                  <a:lnTo>
                    <a:pt x="19" y="223"/>
                  </a:lnTo>
                  <a:close/>
                  <a:moveTo>
                    <a:pt x="103" y="68"/>
                  </a:moveTo>
                  <a:cubicBezTo>
                    <a:pt x="146" y="6"/>
                    <a:pt x="146" y="6"/>
                    <a:pt x="146" y="6"/>
                  </a:cubicBezTo>
                  <a:cubicBezTo>
                    <a:pt x="149" y="1"/>
                    <a:pt x="155" y="0"/>
                    <a:pt x="160" y="3"/>
                  </a:cubicBezTo>
                  <a:cubicBezTo>
                    <a:pt x="163" y="6"/>
                    <a:pt x="164" y="9"/>
                    <a:pt x="164" y="13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4" y="14"/>
                    <a:pt x="164" y="13"/>
                    <a:pt x="164" y="13"/>
                  </a:cubicBezTo>
                  <a:cubicBezTo>
                    <a:pt x="163" y="15"/>
                    <a:pt x="163" y="15"/>
                    <a:pt x="163" y="15"/>
                  </a:cubicBezTo>
                  <a:lnTo>
                    <a:pt x="103" y="6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9" name="Freeform 30"/>
            <p:cNvSpPr>
              <a:spLocks/>
            </p:cNvSpPr>
            <p:nvPr/>
          </p:nvSpPr>
          <p:spPr bwMode="auto">
            <a:xfrm>
              <a:off x="4473" y="1425"/>
              <a:ext cx="702" cy="721"/>
            </a:xfrm>
            <a:custGeom>
              <a:avLst/>
              <a:gdLst>
                <a:gd name="T0" fmla="*/ 111 w 297"/>
                <a:gd name="T1" fmla="*/ 0 h 305"/>
                <a:gd name="T2" fmla="*/ 297 w 297"/>
                <a:gd name="T3" fmla="*/ 209 h 305"/>
                <a:gd name="T4" fmla="*/ 190 w 297"/>
                <a:gd name="T5" fmla="*/ 285 h 305"/>
                <a:gd name="T6" fmla="*/ 141 w 297"/>
                <a:gd name="T7" fmla="*/ 282 h 305"/>
                <a:gd name="T8" fmla="*/ 20 w 297"/>
                <a:gd name="T9" fmla="*/ 146 h 305"/>
                <a:gd name="T10" fmla="*/ 23 w 297"/>
                <a:gd name="T11" fmla="*/ 97 h 305"/>
                <a:gd name="T12" fmla="*/ 111 w 297"/>
                <a:gd name="T13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7" h="305">
                  <a:moveTo>
                    <a:pt x="111" y="0"/>
                  </a:moveTo>
                  <a:cubicBezTo>
                    <a:pt x="297" y="209"/>
                    <a:pt x="297" y="209"/>
                    <a:pt x="297" y="209"/>
                  </a:cubicBezTo>
                  <a:cubicBezTo>
                    <a:pt x="190" y="285"/>
                    <a:pt x="190" y="285"/>
                    <a:pt x="190" y="285"/>
                  </a:cubicBezTo>
                  <a:cubicBezTo>
                    <a:pt x="171" y="298"/>
                    <a:pt x="162" y="305"/>
                    <a:pt x="141" y="282"/>
                  </a:cubicBezTo>
                  <a:cubicBezTo>
                    <a:pt x="20" y="146"/>
                    <a:pt x="20" y="146"/>
                    <a:pt x="20" y="146"/>
                  </a:cubicBezTo>
                  <a:cubicBezTo>
                    <a:pt x="0" y="122"/>
                    <a:pt x="7" y="114"/>
                    <a:pt x="23" y="97"/>
                  </a:cubicBezTo>
                  <a:lnTo>
                    <a:pt x="11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0" name="Freeform 31"/>
            <p:cNvSpPr>
              <a:spLocks/>
            </p:cNvSpPr>
            <p:nvPr/>
          </p:nvSpPr>
          <p:spPr bwMode="auto">
            <a:xfrm>
              <a:off x="2713" y="2163"/>
              <a:ext cx="1998" cy="1364"/>
            </a:xfrm>
            <a:custGeom>
              <a:avLst/>
              <a:gdLst>
                <a:gd name="T0" fmla="*/ 812 w 845"/>
                <a:gd name="T1" fmla="*/ 345 h 577"/>
                <a:gd name="T2" fmla="*/ 5 w 845"/>
                <a:gd name="T3" fmla="*/ 328 h 577"/>
                <a:gd name="T4" fmla="*/ 49 w 845"/>
                <a:gd name="T5" fmla="*/ 272 h 577"/>
                <a:gd name="T6" fmla="*/ 703 w 845"/>
                <a:gd name="T7" fmla="*/ 151 h 577"/>
                <a:gd name="T8" fmla="*/ 812 w 845"/>
                <a:gd name="T9" fmla="*/ 345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5" h="577">
                  <a:moveTo>
                    <a:pt x="812" y="345"/>
                  </a:moveTo>
                  <a:cubicBezTo>
                    <a:pt x="812" y="345"/>
                    <a:pt x="552" y="577"/>
                    <a:pt x="5" y="328"/>
                  </a:cubicBezTo>
                  <a:cubicBezTo>
                    <a:pt x="5" y="328"/>
                    <a:pt x="0" y="322"/>
                    <a:pt x="49" y="272"/>
                  </a:cubicBezTo>
                  <a:cubicBezTo>
                    <a:pt x="49" y="272"/>
                    <a:pt x="396" y="434"/>
                    <a:pt x="703" y="151"/>
                  </a:cubicBezTo>
                  <a:cubicBezTo>
                    <a:pt x="845" y="283"/>
                    <a:pt x="829" y="0"/>
                    <a:pt x="812" y="345"/>
                  </a:cubicBezTo>
                  <a:close/>
                </a:path>
              </a:pathLst>
            </a:custGeom>
            <a:solidFill>
              <a:srgbClr val="F4A3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1" name="Freeform 32"/>
            <p:cNvSpPr>
              <a:spLocks/>
            </p:cNvSpPr>
            <p:nvPr/>
          </p:nvSpPr>
          <p:spPr bwMode="auto">
            <a:xfrm>
              <a:off x="3089" y="2181"/>
              <a:ext cx="1289" cy="1450"/>
            </a:xfrm>
            <a:custGeom>
              <a:avLst/>
              <a:gdLst>
                <a:gd name="T0" fmla="*/ 478 w 545"/>
                <a:gd name="T1" fmla="*/ 0 h 613"/>
                <a:gd name="T2" fmla="*/ 389 w 545"/>
                <a:gd name="T3" fmla="*/ 52 h 613"/>
                <a:gd name="T4" fmla="*/ 71 w 545"/>
                <a:gd name="T5" fmla="*/ 172 h 613"/>
                <a:gd name="T6" fmla="*/ 0 w 545"/>
                <a:gd name="T7" fmla="*/ 221 h 613"/>
                <a:gd name="T8" fmla="*/ 545 w 545"/>
                <a:gd name="T9" fmla="*/ 221 h 613"/>
                <a:gd name="T10" fmla="*/ 478 w 545"/>
                <a:gd name="T11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5" h="613">
                  <a:moveTo>
                    <a:pt x="478" y="0"/>
                  </a:moveTo>
                  <a:cubicBezTo>
                    <a:pt x="478" y="0"/>
                    <a:pt x="416" y="23"/>
                    <a:pt x="389" y="52"/>
                  </a:cubicBezTo>
                  <a:cubicBezTo>
                    <a:pt x="361" y="82"/>
                    <a:pt x="376" y="454"/>
                    <a:pt x="71" y="172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1"/>
                    <a:pt x="394" y="613"/>
                    <a:pt x="545" y="221"/>
                  </a:cubicBezTo>
                  <a:lnTo>
                    <a:pt x="478" y="0"/>
                  </a:ln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2" name="Freeform 33"/>
            <p:cNvSpPr>
              <a:spLocks/>
            </p:cNvSpPr>
            <p:nvPr/>
          </p:nvSpPr>
          <p:spPr bwMode="auto">
            <a:xfrm>
              <a:off x="3763" y="2002"/>
              <a:ext cx="1530" cy="1189"/>
            </a:xfrm>
            <a:custGeom>
              <a:avLst/>
              <a:gdLst>
                <a:gd name="T0" fmla="*/ 595 w 647"/>
                <a:gd name="T1" fmla="*/ 235 h 503"/>
                <a:gd name="T2" fmla="*/ 148 w 647"/>
                <a:gd name="T3" fmla="*/ 503 h 503"/>
                <a:gd name="T4" fmla="*/ 260 w 647"/>
                <a:gd name="T5" fmla="*/ 392 h 503"/>
                <a:gd name="T6" fmla="*/ 82 w 647"/>
                <a:gd name="T7" fmla="*/ 318 h 503"/>
                <a:gd name="T8" fmla="*/ 7 w 647"/>
                <a:gd name="T9" fmla="*/ 76 h 503"/>
                <a:gd name="T10" fmla="*/ 485 w 647"/>
                <a:gd name="T11" fmla="*/ 30 h 503"/>
                <a:gd name="T12" fmla="*/ 595 w 647"/>
                <a:gd name="T13" fmla="*/ 2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03">
                  <a:moveTo>
                    <a:pt x="595" y="235"/>
                  </a:moveTo>
                  <a:cubicBezTo>
                    <a:pt x="595" y="235"/>
                    <a:pt x="415" y="475"/>
                    <a:pt x="148" y="503"/>
                  </a:cubicBezTo>
                  <a:cubicBezTo>
                    <a:pt x="148" y="503"/>
                    <a:pt x="282" y="465"/>
                    <a:pt x="260" y="392"/>
                  </a:cubicBezTo>
                  <a:cubicBezTo>
                    <a:pt x="243" y="336"/>
                    <a:pt x="164" y="340"/>
                    <a:pt x="82" y="318"/>
                  </a:cubicBezTo>
                  <a:cubicBezTo>
                    <a:pt x="0" y="296"/>
                    <a:pt x="7" y="76"/>
                    <a:pt x="7" y="76"/>
                  </a:cubicBezTo>
                  <a:cubicBezTo>
                    <a:pt x="7" y="76"/>
                    <a:pt x="328" y="0"/>
                    <a:pt x="485" y="30"/>
                  </a:cubicBezTo>
                  <a:cubicBezTo>
                    <a:pt x="485" y="30"/>
                    <a:pt x="647" y="137"/>
                    <a:pt x="595" y="235"/>
                  </a:cubicBezTo>
                  <a:close/>
                </a:path>
              </a:pathLst>
            </a:custGeom>
            <a:solidFill>
              <a:srgbClr val="1F52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3" name="Freeform 34"/>
            <p:cNvSpPr>
              <a:spLocks/>
            </p:cNvSpPr>
            <p:nvPr/>
          </p:nvSpPr>
          <p:spPr bwMode="auto">
            <a:xfrm>
              <a:off x="4234" y="1505"/>
              <a:ext cx="288" cy="322"/>
            </a:xfrm>
            <a:custGeom>
              <a:avLst/>
              <a:gdLst>
                <a:gd name="T0" fmla="*/ 86 w 122"/>
                <a:gd name="T1" fmla="*/ 0 h 136"/>
                <a:gd name="T2" fmla="*/ 1 w 122"/>
                <a:gd name="T3" fmla="*/ 69 h 136"/>
                <a:gd name="T4" fmla="*/ 24 w 122"/>
                <a:gd name="T5" fmla="*/ 117 h 136"/>
                <a:gd name="T6" fmla="*/ 67 w 122"/>
                <a:gd name="T7" fmla="*/ 131 h 136"/>
                <a:gd name="T8" fmla="*/ 95 w 122"/>
                <a:gd name="T9" fmla="*/ 99 h 136"/>
                <a:gd name="T10" fmla="*/ 121 w 122"/>
                <a:gd name="T11" fmla="*/ 36 h 136"/>
                <a:gd name="T12" fmla="*/ 86 w 122"/>
                <a:gd name="T13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36">
                  <a:moveTo>
                    <a:pt x="86" y="0"/>
                  </a:moveTo>
                  <a:cubicBezTo>
                    <a:pt x="86" y="0"/>
                    <a:pt x="9" y="13"/>
                    <a:pt x="1" y="69"/>
                  </a:cubicBezTo>
                  <a:cubicBezTo>
                    <a:pt x="0" y="79"/>
                    <a:pt x="22" y="100"/>
                    <a:pt x="24" y="117"/>
                  </a:cubicBezTo>
                  <a:cubicBezTo>
                    <a:pt x="25" y="132"/>
                    <a:pt x="55" y="136"/>
                    <a:pt x="67" y="131"/>
                  </a:cubicBezTo>
                  <a:cubicBezTo>
                    <a:pt x="85" y="123"/>
                    <a:pt x="92" y="107"/>
                    <a:pt x="95" y="99"/>
                  </a:cubicBezTo>
                  <a:cubicBezTo>
                    <a:pt x="114" y="88"/>
                    <a:pt x="110" y="61"/>
                    <a:pt x="121" y="36"/>
                  </a:cubicBezTo>
                  <a:cubicBezTo>
                    <a:pt x="122" y="28"/>
                    <a:pt x="86" y="0"/>
                    <a:pt x="86" y="0"/>
                  </a:cubicBez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4" name="Freeform 35"/>
            <p:cNvSpPr>
              <a:spLocks/>
            </p:cNvSpPr>
            <p:nvPr/>
          </p:nvSpPr>
          <p:spPr bwMode="auto">
            <a:xfrm>
              <a:off x="4428" y="1668"/>
              <a:ext cx="40" cy="83"/>
            </a:xfrm>
            <a:custGeom>
              <a:avLst/>
              <a:gdLst>
                <a:gd name="T0" fmla="*/ 17 w 17"/>
                <a:gd name="T1" fmla="*/ 0 h 35"/>
                <a:gd name="T2" fmla="*/ 16 w 17"/>
                <a:gd name="T3" fmla="*/ 0 h 35"/>
                <a:gd name="T4" fmla="*/ 1 w 17"/>
                <a:gd name="T5" fmla="*/ 16 h 35"/>
                <a:gd name="T6" fmla="*/ 8 w 17"/>
                <a:gd name="T7" fmla="*/ 33 h 35"/>
                <a:gd name="T8" fmla="*/ 14 w 17"/>
                <a:gd name="T9" fmla="*/ 30 h 35"/>
                <a:gd name="T10" fmla="*/ 5 w 17"/>
                <a:gd name="T11" fmla="*/ 16 h 35"/>
                <a:gd name="T12" fmla="*/ 17 w 17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5">
                  <a:moveTo>
                    <a:pt x="17" y="0"/>
                  </a:moveTo>
                  <a:cubicBezTo>
                    <a:pt x="17" y="0"/>
                    <a:pt x="16" y="0"/>
                    <a:pt x="16" y="0"/>
                  </a:cubicBezTo>
                  <a:cubicBezTo>
                    <a:pt x="9" y="4"/>
                    <a:pt x="4" y="8"/>
                    <a:pt x="1" y="16"/>
                  </a:cubicBezTo>
                  <a:cubicBezTo>
                    <a:pt x="0" y="22"/>
                    <a:pt x="3" y="28"/>
                    <a:pt x="8" y="33"/>
                  </a:cubicBezTo>
                  <a:cubicBezTo>
                    <a:pt x="10" y="35"/>
                    <a:pt x="16" y="33"/>
                    <a:pt x="14" y="30"/>
                  </a:cubicBezTo>
                  <a:cubicBezTo>
                    <a:pt x="9" y="26"/>
                    <a:pt x="5" y="22"/>
                    <a:pt x="5" y="16"/>
                  </a:cubicBezTo>
                  <a:cubicBezTo>
                    <a:pt x="4" y="10"/>
                    <a:pt x="12" y="4"/>
                    <a:pt x="17" y="0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5" name="Freeform 36"/>
            <p:cNvSpPr>
              <a:spLocks/>
            </p:cNvSpPr>
            <p:nvPr/>
          </p:nvSpPr>
          <p:spPr bwMode="auto">
            <a:xfrm>
              <a:off x="7116" y="701"/>
              <a:ext cx="296" cy="296"/>
            </a:xfrm>
            <a:custGeom>
              <a:avLst/>
              <a:gdLst>
                <a:gd name="T0" fmla="*/ 0 w 125"/>
                <a:gd name="T1" fmla="*/ 22 h 125"/>
                <a:gd name="T2" fmla="*/ 33 w 125"/>
                <a:gd name="T3" fmla="*/ 0 h 125"/>
                <a:gd name="T4" fmla="*/ 103 w 125"/>
                <a:gd name="T5" fmla="*/ 33 h 125"/>
                <a:gd name="T6" fmla="*/ 53 w 125"/>
                <a:gd name="T7" fmla="*/ 121 h 125"/>
                <a:gd name="T8" fmla="*/ 8 w 125"/>
                <a:gd name="T9" fmla="*/ 114 h 125"/>
                <a:gd name="T10" fmla="*/ 0 w 125"/>
                <a:gd name="T11" fmla="*/ 2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25">
                  <a:moveTo>
                    <a:pt x="0" y="22"/>
                  </a:moveTo>
                  <a:cubicBezTo>
                    <a:pt x="0" y="22"/>
                    <a:pt x="22" y="0"/>
                    <a:pt x="33" y="0"/>
                  </a:cubicBezTo>
                  <a:cubicBezTo>
                    <a:pt x="44" y="0"/>
                    <a:pt x="81" y="9"/>
                    <a:pt x="103" y="33"/>
                  </a:cubicBezTo>
                  <a:cubicBezTo>
                    <a:pt x="125" y="57"/>
                    <a:pt x="53" y="121"/>
                    <a:pt x="53" y="121"/>
                  </a:cubicBezTo>
                  <a:cubicBezTo>
                    <a:pt x="53" y="121"/>
                    <a:pt x="17" y="125"/>
                    <a:pt x="8" y="114"/>
                  </a:cubicBezTo>
                  <a:cubicBezTo>
                    <a:pt x="0" y="103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6" name="Freeform 37"/>
            <p:cNvSpPr>
              <a:spLocks/>
            </p:cNvSpPr>
            <p:nvPr/>
          </p:nvSpPr>
          <p:spPr bwMode="auto">
            <a:xfrm>
              <a:off x="7116" y="737"/>
              <a:ext cx="184" cy="250"/>
            </a:xfrm>
            <a:custGeom>
              <a:avLst/>
              <a:gdLst>
                <a:gd name="T0" fmla="*/ 75 w 78"/>
                <a:gd name="T1" fmla="*/ 16 h 106"/>
                <a:gd name="T2" fmla="*/ 59 w 78"/>
                <a:gd name="T3" fmla="*/ 27 h 106"/>
                <a:gd name="T4" fmla="*/ 41 w 78"/>
                <a:gd name="T5" fmla="*/ 17 h 106"/>
                <a:gd name="T6" fmla="*/ 43 w 78"/>
                <a:gd name="T7" fmla="*/ 15 h 106"/>
                <a:gd name="T8" fmla="*/ 49 w 78"/>
                <a:gd name="T9" fmla="*/ 10 h 106"/>
                <a:gd name="T10" fmla="*/ 47 w 78"/>
                <a:gd name="T11" fmla="*/ 8 h 106"/>
                <a:gd name="T12" fmla="*/ 38 w 78"/>
                <a:gd name="T13" fmla="*/ 13 h 106"/>
                <a:gd name="T14" fmla="*/ 36 w 78"/>
                <a:gd name="T15" fmla="*/ 16 h 106"/>
                <a:gd name="T16" fmla="*/ 14 w 78"/>
                <a:gd name="T17" fmla="*/ 10 h 106"/>
                <a:gd name="T18" fmla="*/ 17 w 78"/>
                <a:gd name="T19" fmla="*/ 7 h 106"/>
                <a:gd name="T20" fmla="*/ 21 w 78"/>
                <a:gd name="T21" fmla="*/ 4 h 106"/>
                <a:gd name="T22" fmla="*/ 24 w 78"/>
                <a:gd name="T23" fmla="*/ 2 h 106"/>
                <a:gd name="T24" fmla="*/ 24 w 78"/>
                <a:gd name="T25" fmla="*/ 1 h 106"/>
                <a:gd name="T26" fmla="*/ 13 w 78"/>
                <a:gd name="T27" fmla="*/ 4 h 106"/>
                <a:gd name="T28" fmla="*/ 9 w 78"/>
                <a:gd name="T29" fmla="*/ 9 h 106"/>
                <a:gd name="T30" fmla="*/ 0 w 78"/>
                <a:gd name="T31" fmla="*/ 7 h 106"/>
                <a:gd name="T32" fmla="*/ 0 w 78"/>
                <a:gd name="T33" fmla="*/ 88 h 106"/>
                <a:gd name="T34" fmla="*/ 24 w 78"/>
                <a:gd name="T35" fmla="*/ 106 h 106"/>
                <a:gd name="T36" fmla="*/ 29 w 78"/>
                <a:gd name="T37" fmla="*/ 43 h 106"/>
                <a:gd name="T38" fmla="*/ 66 w 78"/>
                <a:gd name="T39" fmla="*/ 43 h 106"/>
                <a:gd name="T40" fmla="*/ 62 w 78"/>
                <a:gd name="T41" fmla="*/ 29 h 106"/>
                <a:gd name="T42" fmla="*/ 67 w 78"/>
                <a:gd name="T43" fmla="*/ 23 h 106"/>
                <a:gd name="T44" fmla="*/ 77 w 78"/>
                <a:gd name="T45" fmla="*/ 17 h 106"/>
                <a:gd name="T46" fmla="*/ 75 w 78"/>
                <a:gd name="T47" fmla="*/ 1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" h="106">
                  <a:moveTo>
                    <a:pt x="75" y="16"/>
                  </a:moveTo>
                  <a:cubicBezTo>
                    <a:pt x="69" y="16"/>
                    <a:pt x="62" y="21"/>
                    <a:pt x="59" y="27"/>
                  </a:cubicBezTo>
                  <a:cubicBezTo>
                    <a:pt x="55" y="23"/>
                    <a:pt x="48" y="20"/>
                    <a:pt x="41" y="17"/>
                  </a:cubicBezTo>
                  <a:cubicBezTo>
                    <a:pt x="42" y="17"/>
                    <a:pt x="42" y="16"/>
                    <a:pt x="43" y="15"/>
                  </a:cubicBezTo>
                  <a:cubicBezTo>
                    <a:pt x="45" y="13"/>
                    <a:pt x="48" y="12"/>
                    <a:pt x="49" y="10"/>
                  </a:cubicBezTo>
                  <a:cubicBezTo>
                    <a:pt x="51" y="8"/>
                    <a:pt x="49" y="8"/>
                    <a:pt x="47" y="8"/>
                  </a:cubicBezTo>
                  <a:cubicBezTo>
                    <a:pt x="44" y="8"/>
                    <a:pt x="40" y="10"/>
                    <a:pt x="38" y="13"/>
                  </a:cubicBezTo>
                  <a:cubicBezTo>
                    <a:pt x="37" y="14"/>
                    <a:pt x="37" y="15"/>
                    <a:pt x="36" y="16"/>
                  </a:cubicBezTo>
                  <a:cubicBezTo>
                    <a:pt x="28" y="13"/>
                    <a:pt x="21" y="11"/>
                    <a:pt x="14" y="10"/>
                  </a:cubicBezTo>
                  <a:cubicBezTo>
                    <a:pt x="15" y="9"/>
                    <a:pt x="16" y="8"/>
                    <a:pt x="17" y="7"/>
                  </a:cubicBezTo>
                  <a:cubicBezTo>
                    <a:pt x="18" y="6"/>
                    <a:pt x="19" y="5"/>
                    <a:pt x="21" y="4"/>
                  </a:cubicBezTo>
                  <a:cubicBezTo>
                    <a:pt x="22" y="4"/>
                    <a:pt x="24" y="3"/>
                    <a:pt x="24" y="2"/>
                  </a:cubicBezTo>
                  <a:cubicBezTo>
                    <a:pt x="25" y="1"/>
                    <a:pt x="24" y="1"/>
                    <a:pt x="24" y="1"/>
                  </a:cubicBezTo>
                  <a:cubicBezTo>
                    <a:pt x="20" y="0"/>
                    <a:pt x="16" y="2"/>
                    <a:pt x="13" y="4"/>
                  </a:cubicBezTo>
                  <a:cubicBezTo>
                    <a:pt x="12" y="5"/>
                    <a:pt x="10" y="7"/>
                    <a:pt x="9" y="9"/>
                  </a:cubicBezTo>
                  <a:cubicBezTo>
                    <a:pt x="3" y="7"/>
                    <a:pt x="0" y="7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88"/>
                    <a:pt x="9" y="106"/>
                    <a:pt x="24" y="106"/>
                  </a:cubicBezTo>
                  <a:cubicBezTo>
                    <a:pt x="38" y="105"/>
                    <a:pt x="29" y="43"/>
                    <a:pt x="29" y="43"/>
                  </a:cubicBezTo>
                  <a:cubicBezTo>
                    <a:pt x="29" y="43"/>
                    <a:pt x="55" y="67"/>
                    <a:pt x="66" y="43"/>
                  </a:cubicBezTo>
                  <a:cubicBezTo>
                    <a:pt x="68" y="38"/>
                    <a:pt x="67" y="33"/>
                    <a:pt x="62" y="29"/>
                  </a:cubicBezTo>
                  <a:cubicBezTo>
                    <a:pt x="64" y="27"/>
                    <a:pt x="65" y="25"/>
                    <a:pt x="67" y="23"/>
                  </a:cubicBezTo>
                  <a:cubicBezTo>
                    <a:pt x="70" y="20"/>
                    <a:pt x="74" y="20"/>
                    <a:pt x="77" y="17"/>
                  </a:cubicBezTo>
                  <a:cubicBezTo>
                    <a:pt x="78" y="16"/>
                    <a:pt x="76" y="16"/>
                    <a:pt x="75" y="16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7" name="Freeform 38"/>
            <p:cNvSpPr>
              <a:spLocks/>
            </p:cNvSpPr>
            <p:nvPr/>
          </p:nvSpPr>
          <p:spPr bwMode="auto">
            <a:xfrm>
              <a:off x="6040" y="919"/>
              <a:ext cx="1201" cy="965"/>
            </a:xfrm>
            <a:custGeom>
              <a:avLst/>
              <a:gdLst>
                <a:gd name="T0" fmla="*/ 25 w 508"/>
                <a:gd name="T1" fmla="*/ 368 h 408"/>
                <a:gd name="T2" fmla="*/ 508 w 508"/>
                <a:gd name="T3" fmla="*/ 29 h 408"/>
                <a:gd name="T4" fmla="*/ 451 w 508"/>
                <a:gd name="T5" fmla="*/ 0 h 408"/>
                <a:gd name="T6" fmla="*/ 71 w 508"/>
                <a:gd name="T7" fmla="*/ 202 h 408"/>
                <a:gd name="T8" fmla="*/ 25 w 508"/>
                <a:gd name="T9" fmla="*/ 368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8" h="408">
                  <a:moveTo>
                    <a:pt x="25" y="368"/>
                  </a:moveTo>
                  <a:cubicBezTo>
                    <a:pt x="25" y="368"/>
                    <a:pt x="333" y="408"/>
                    <a:pt x="508" y="29"/>
                  </a:cubicBezTo>
                  <a:cubicBezTo>
                    <a:pt x="451" y="0"/>
                    <a:pt x="451" y="0"/>
                    <a:pt x="451" y="0"/>
                  </a:cubicBezTo>
                  <a:cubicBezTo>
                    <a:pt x="451" y="0"/>
                    <a:pt x="285" y="267"/>
                    <a:pt x="71" y="202"/>
                  </a:cubicBezTo>
                  <a:cubicBezTo>
                    <a:pt x="71" y="202"/>
                    <a:pt x="0" y="237"/>
                    <a:pt x="25" y="368"/>
                  </a:cubicBez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8" name="Freeform 39"/>
            <p:cNvSpPr>
              <a:spLocks/>
            </p:cNvSpPr>
            <p:nvPr/>
          </p:nvSpPr>
          <p:spPr bwMode="auto">
            <a:xfrm>
              <a:off x="4416" y="824"/>
              <a:ext cx="1355" cy="795"/>
            </a:xfrm>
            <a:custGeom>
              <a:avLst/>
              <a:gdLst>
                <a:gd name="T0" fmla="*/ 573 w 573"/>
                <a:gd name="T1" fmla="*/ 150 h 336"/>
                <a:gd name="T2" fmla="*/ 0 w 573"/>
                <a:gd name="T3" fmla="*/ 288 h 336"/>
                <a:gd name="T4" fmla="*/ 43 w 573"/>
                <a:gd name="T5" fmla="*/ 336 h 336"/>
                <a:gd name="T6" fmla="*/ 470 w 573"/>
                <a:gd name="T7" fmla="*/ 287 h 336"/>
                <a:gd name="T8" fmla="*/ 573 w 573"/>
                <a:gd name="T9" fmla="*/ 15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3" h="336">
                  <a:moveTo>
                    <a:pt x="573" y="150"/>
                  </a:moveTo>
                  <a:cubicBezTo>
                    <a:pt x="573" y="150"/>
                    <a:pt x="302" y="0"/>
                    <a:pt x="0" y="288"/>
                  </a:cubicBezTo>
                  <a:cubicBezTo>
                    <a:pt x="43" y="336"/>
                    <a:pt x="43" y="336"/>
                    <a:pt x="43" y="336"/>
                  </a:cubicBezTo>
                  <a:cubicBezTo>
                    <a:pt x="43" y="336"/>
                    <a:pt x="294" y="149"/>
                    <a:pt x="470" y="287"/>
                  </a:cubicBezTo>
                  <a:cubicBezTo>
                    <a:pt x="470" y="287"/>
                    <a:pt x="549" y="281"/>
                    <a:pt x="573" y="150"/>
                  </a:cubicBez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9" name="Freeform 40"/>
            <p:cNvSpPr>
              <a:spLocks/>
            </p:cNvSpPr>
            <p:nvPr/>
          </p:nvSpPr>
          <p:spPr bwMode="auto">
            <a:xfrm>
              <a:off x="4856" y="1169"/>
              <a:ext cx="1319" cy="1457"/>
            </a:xfrm>
            <a:custGeom>
              <a:avLst/>
              <a:gdLst>
                <a:gd name="T0" fmla="*/ 558 w 558"/>
                <a:gd name="T1" fmla="*/ 191 h 616"/>
                <a:gd name="T2" fmla="*/ 558 w 558"/>
                <a:gd name="T3" fmla="*/ 242 h 616"/>
                <a:gd name="T4" fmla="*/ 473 w 558"/>
                <a:gd name="T5" fmla="*/ 389 h 616"/>
                <a:gd name="T6" fmla="*/ 194 w 558"/>
                <a:gd name="T7" fmla="*/ 538 h 616"/>
                <a:gd name="T8" fmla="*/ 131 w 558"/>
                <a:gd name="T9" fmla="*/ 598 h 616"/>
                <a:gd name="T10" fmla="*/ 0 w 558"/>
                <a:gd name="T11" fmla="*/ 375 h 616"/>
                <a:gd name="T12" fmla="*/ 124 w 558"/>
                <a:gd name="T13" fmla="*/ 299 h 616"/>
                <a:gd name="T14" fmla="*/ 351 w 558"/>
                <a:gd name="T15" fmla="*/ 23 h 616"/>
                <a:gd name="T16" fmla="*/ 408 w 558"/>
                <a:gd name="T17" fmla="*/ 0 h 616"/>
                <a:gd name="T18" fmla="*/ 486 w 558"/>
                <a:gd name="T19" fmla="*/ 58 h 616"/>
                <a:gd name="T20" fmla="*/ 558 w 558"/>
                <a:gd name="T21" fmla="*/ 191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8" h="616">
                  <a:moveTo>
                    <a:pt x="558" y="191"/>
                  </a:moveTo>
                  <a:cubicBezTo>
                    <a:pt x="558" y="242"/>
                    <a:pt x="558" y="242"/>
                    <a:pt x="558" y="242"/>
                  </a:cubicBezTo>
                  <a:cubicBezTo>
                    <a:pt x="558" y="242"/>
                    <a:pt x="485" y="334"/>
                    <a:pt x="473" y="389"/>
                  </a:cubicBezTo>
                  <a:cubicBezTo>
                    <a:pt x="473" y="389"/>
                    <a:pt x="280" y="456"/>
                    <a:pt x="194" y="538"/>
                  </a:cubicBezTo>
                  <a:cubicBezTo>
                    <a:pt x="113" y="616"/>
                    <a:pt x="131" y="598"/>
                    <a:pt x="131" y="598"/>
                  </a:cubicBezTo>
                  <a:cubicBezTo>
                    <a:pt x="131" y="598"/>
                    <a:pt x="23" y="469"/>
                    <a:pt x="0" y="375"/>
                  </a:cubicBezTo>
                  <a:cubicBezTo>
                    <a:pt x="0" y="375"/>
                    <a:pt x="80" y="358"/>
                    <a:pt x="124" y="299"/>
                  </a:cubicBezTo>
                  <a:cubicBezTo>
                    <a:pt x="168" y="240"/>
                    <a:pt x="286" y="60"/>
                    <a:pt x="351" y="23"/>
                  </a:cubicBezTo>
                  <a:cubicBezTo>
                    <a:pt x="408" y="0"/>
                    <a:pt x="408" y="0"/>
                    <a:pt x="408" y="0"/>
                  </a:cubicBezTo>
                  <a:cubicBezTo>
                    <a:pt x="486" y="58"/>
                    <a:pt x="486" y="58"/>
                    <a:pt x="486" y="58"/>
                  </a:cubicBezTo>
                  <a:lnTo>
                    <a:pt x="558" y="191"/>
                  </a:ln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0" name="Freeform 41"/>
            <p:cNvSpPr>
              <a:spLocks/>
            </p:cNvSpPr>
            <p:nvPr/>
          </p:nvSpPr>
          <p:spPr bwMode="auto">
            <a:xfrm>
              <a:off x="4910" y="1295"/>
              <a:ext cx="1222" cy="1244"/>
            </a:xfrm>
            <a:custGeom>
              <a:avLst/>
              <a:gdLst>
                <a:gd name="T0" fmla="*/ 499 w 517"/>
                <a:gd name="T1" fmla="*/ 0 h 526"/>
                <a:gd name="T2" fmla="*/ 349 w 517"/>
                <a:gd name="T3" fmla="*/ 3 h 526"/>
                <a:gd name="T4" fmla="*/ 301 w 517"/>
                <a:gd name="T5" fmla="*/ 138 h 526"/>
                <a:gd name="T6" fmla="*/ 200 w 517"/>
                <a:gd name="T7" fmla="*/ 152 h 526"/>
                <a:gd name="T8" fmla="*/ 0 w 517"/>
                <a:gd name="T9" fmla="*/ 385 h 526"/>
                <a:gd name="T10" fmla="*/ 93 w 517"/>
                <a:gd name="T11" fmla="*/ 526 h 526"/>
                <a:gd name="T12" fmla="*/ 362 w 517"/>
                <a:gd name="T13" fmla="*/ 357 h 526"/>
                <a:gd name="T14" fmla="*/ 379 w 517"/>
                <a:gd name="T15" fmla="*/ 311 h 526"/>
                <a:gd name="T16" fmla="*/ 479 w 517"/>
                <a:gd name="T17" fmla="*/ 270 h 526"/>
                <a:gd name="T18" fmla="*/ 517 w 517"/>
                <a:gd name="T19" fmla="*/ 157 h 526"/>
                <a:gd name="T20" fmla="*/ 499 w 517"/>
                <a:gd name="T21" fmla="*/ 0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7" h="526">
                  <a:moveTo>
                    <a:pt x="499" y="0"/>
                  </a:moveTo>
                  <a:cubicBezTo>
                    <a:pt x="349" y="3"/>
                    <a:pt x="349" y="3"/>
                    <a:pt x="349" y="3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0" y="152"/>
                    <a:pt x="200" y="282"/>
                    <a:pt x="0" y="385"/>
                  </a:cubicBezTo>
                  <a:cubicBezTo>
                    <a:pt x="0" y="385"/>
                    <a:pt x="60" y="489"/>
                    <a:pt x="93" y="526"/>
                  </a:cubicBezTo>
                  <a:cubicBezTo>
                    <a:pt x="362" y="357"/>
                    <a:pt x="362" y="357"/>
                    <a:pt x="362" y="357"/>
                  </a:cubicBezTo>
                  <a:cubicBezTo>
                    <a:pt x="379" y="311"/>
                    <a:pt x="379" y="311"/>
                    <a:pt x="379" y="311"/>
                  </a:cubicBezTo>
                  <a:cubicBezTo>
                    <a:pt x="479" y="270"/>
                    <a:pt x="479" y="270"/>
                    <a:pt x="479" y="270"/>
                  </a:cubicBezTo>
                  <a:cubicBezTo>
                    <a:pt x="517" y="157"/>
                    <a:pt x="517" y="157"/>
                    <a:pt x="517" y="157"/>
                  </a:cubicBezTo>
                  <a:cubicBezTo>
                    <a:pt x="517" y="157"/>
                    <a:pt x="509" y="31"/>
                    <a:pt x="499" y="0"/>
                  </a:cubicBezTo>
                  <a:close/>
                </a:path>
              </a:pathLst>
            </a:custGeom>
            <a:solidFill>
              <a:srgbClr val="1F52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Freeform 42"/>
            <p:cNvSpPr>
              <a:spLocks/>
            </p:cNvSpPr>
            <p:nvPr/>
          </p:nvSpPr>
          <p:spPr bwMode="auto">
            <a:xfrm>
              <a:off x="5804" y="502"/>
              <a:ext cx="849" cy="1365"/>
            </a:xfrm>
            <a:custGeom>
              <a:avLst/>
              <a:gdLst>
                <a:gd name="T0" fmla="*/ 355 w 359"/>
                <a:gd name="T1" fmla="*/ 181 h 577"/>
                <a:gd name="T2" fmla="*/ 150 w 359"/>
                <a:gd name="T3" fmla="*/ 88 h 577"/>
                <a:gd name="T4" fmla="*/ 104 w 359"/>
                <a:gd name="T5" fmla="*/ 224 h 577"/>
                <a:gd name="T6" fmla="*/ 124 w 359"/>
                <a:gd name="T7" fmla="*/ 289 h 577"/>
                <a:gd name="T8" fmla="*/ 115 w 359"/>
                <a:gd name="T9" fmla="*/ 335 h 577"/>
                <a:gd name="T10" fmla="*/ 0 w 359"/>
                <a:gd name="T11" fmla="*/ 572 h 577"/>
                <a:gd name="T12" fmla="*/ 155 w 359"/>
                <a:gd name="T13" fmla="*/ 453 h 577"/>
                <a:gd name="T14" fmla="*/ 221 w 359"/>
                <a:gd name="T15" fmla="*/ 390 h 577"/>
                <a:gd name="T16" fmla="*/ 311 w 359"/>
                <a:gd name="T17" fmla="*/ 382 h 577"/>
                <a:gd name="T18" fmla="*/ 355 w 359"/>
                <a:gd name="T19" fmla="*/ 181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9" h="577">
                  <a:moveTo>
                    <a:pt x="355" y="181"/>
                  </a:moveTo>
                  <a:cubicBezTo>
                    <a:pt x="333" y="0"/>
                    <a:pt x="182" y="68"/>
                    <a:pt x="150" y="88"/>
                  </a:cubicBezTo>
                  <a:cubicBezTo>
                    <a:pt x="118" y="108"/>
                    <a:pt x="104" y="224"/>
                    <a:pt x="104" y="224"/>
                  </a:cubicBezTo>
                  <a:cubicBezTo>
                    <a:pt x="124" y="289"/>
                    <a:pt x="124" y="289"/>
                    <a:pt x="124" y="289"/>
                  </a:cubicBezTo>
                  <a:cubicBezTo>
                    <a:pt x="115" y="335"/>
                    <a:pt x="115" y="335"/>
                    <a:pt x="115" y="335"/>
                  </a:cubicBezTo>
                  <a:cubicBezTo>
                    <a:pt x="0" y="572"/>
                    <a:pt x="0" y="572"/>
                    <a:pt x="0" y="572"/>
                  </a:cubicBezTo>
                  <a:cubicBezTo>
                    <a:pt x="17" y="577"/>
                    <a:pt x="86" y="508"/>
                    <a:pt x="155" y="453"/>
                  </a:cubicBezTo>
                  <a:cubicBezTo>
                    <a:pt x="175" y="429"/>
                    <a:pt x="212" y="386"/>
                    <a:pt x="221" y="390"/>
                  </a:cubicBezTo>
                  <a:cubicBezTo>
                    <a:pt x="233" y="395"/>
                    <a:pt x="302" y="410"/>
                    <a:pt x="311" y="382"/>
                  </a:cubicBezTo>
                  <a:cubicBezTo>
                    <a:pt x="322" y="345"/>
                    <a:pt x="359" y="213"/>
                    <a:pt x="355" y="181"/>
                  </a:cubicBezTo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 43"/>
            <p:cNvSpPr>
              <a:spLocks/>
            </p:cNvSpPr>
            <p:nvPr/>
          </p:nvSpPr>
          <p:spPr bwMode="auto">
            <a:xfrm>
              <a:off x="5764" y="1195"/>
              <a:ext cx="766" cy="726"/>
            </a:xfrm>
            <a:custGeom>
              <a:avLst/>
              <a:gdLst>
                <a:gd name="T0" fmla="*/ 318 w 324"/>
                <a:gd name="T1" fmla="*/ 91 h 307"/>
                <a:gd name="T2" fmla="*/ 196 w 324"/>
                <a:gd name="T3" fmla="*/ 35 h 307"/>
                <a:gd name="T4" fmla="*/ 156 w 324"/>
                <a:gd name="T5" fmla="*/ 17 h 307"/>
                <a:gd name="T6" fmla="*/ 3 w 324"/>
                <a:gd name="T7" fmla="*/ 284 h 307"/>
                <a:gd name="T8" fmla="*/ 116 w 324"/>
                <a:gd name="T9" fmla="*/ 209 h 307"/>
                <a:gd name="T10" fmla="*/ 239 w 324"/>
                <a:gd name="T11" fmla="*/ 97 h 307"/>
                <a:gd name="T12" fmla="*/ 324 w 324"/>
                <a:gd name="T13" fmla="*/ 97 h 307"/>
                <a:gd name="T14" fmla="*/ 318 w 324"/>
                <a:gd name="T15" fmla="*/ 91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4" h="307">
                  <a:moveTo>
                    <a:pt x="318" y="91"/>
                  </a:moveTo>
                  <a:cubicBezTo>
                    <a:pt x="318" y="91"/>
                    <a:pt x="226" y="57"/>
                    <a:pt x="196" y="35"/>
                  </a:cubicBezTo>
                  <a:cubicBezTo>
                    <a:pt x="166" y="14"/>
                    <a:pt x="155" y="0"/>
                    <a:pt x="156" y="17"/>
                  </a:cubicBezTo>
                  <a:cubicBezTo>
                    <a:pt x="157" y="28"/>
                    <a:pt x="133" y="127"/>
                    <a:pt x="3" y="284"/>
                  </a:cubicBezTo>
                  <a:cubicBezTo>
                    <a:pt x="0" y="307"/>
                    <a:pt x="93" y="217"/>
                    <a:pt x="116" y="209"/>
                  </a:cubicBezTo>
                  <a:cubicBezTo>
                    <a:pt x="160" y="178"/>
                    <a:pt x="232" y="94"/>
                    <a:pt x="239" y="97"/>
                  </a:cubicBezTo>
                  <a:cubicBezTo>
                    <a:pt x="249" y="102"/>
                    <a:pt x="306" y="114"/>
                    <a:pt x="324" y="97"/>
                  </a:cubicBezTo>
                  <a:cubicBezTo>
                    <a:pt x="323" y="94"/>
                    <a:pt x="321" y="92"/>
                    <a:pt x="318" y="91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 44"/>
            <p:cNvSpPr>
              <a:spLocks/>
            </p:cNvSpPr>
            <p:nvPr/>
          </p:nvSpPr>
          <p:spPr bwMode="auto">
            <a:xfrm>
              <a:off x="6125" y="871"/>
              <a:ext cx="50" cy="152"/>
            </a:xfrm>
            <a:custGeom>
              <a:avLst/>
              <a:gdLst>
                <a:gd name="T0" fmla="*/ 1 w 21"/>
                <a:gd name="T1" fmla="*/ 2 h 64"/>
                <a:gd name="T2" fmla="*/ 21 w 21"/>
                <a:gd name="T3" fmla="*/ 32 h 64"/>
                <a:gd name="T4" fmla="*/ 0 w 21"/>
                <a:gd name="T5" fmla="*/ 64 h 64"/>
                <a:gd name="T6" fmla="*/ 1 w 21"/>
                <a:gd name="T7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64">
                  <a:moveTo>
                    <a:pt x="1" y="2"/>
                  </a:moveTo>
                  <a:cubicBezTo>
                    <a:pt x="1" y="2"/>
                    <a:pt x="21" y="0"/>
                    <a:pt x="21" y="32"/>
                  </a:cubicBezTo>
                  <a:cubicBezTo>
                    <a:pt x="21" y="63"/>
                    <a:pt x="0" y="64"/>
                    <a:pt x="0" y="64"/>
                  </a:cubicBezTo>
                  <a:cubicBezTo>
                    <a:pt x="0" y="64"/>
                    <a:pt x="20" y="25"/>
                    <a:pt x="1" y="2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 45"/>
            <p:cNvSpPr>
              <a:spLocks/>
            </p:cNvSpPr>
            <p:nvPr/>
          </p:nvSpPr>
          <p:spPr bwMode="auto">
            <a:xfrm>
              <a:off x="6454" y="994"/>
              <a:ext cx="42" cy="62"/>
            </a:xfrm>
            <a:custGeom>
              <a:avLst/>
              <a:gdLst>
                <a:gd name="T0" fmla="*/ 1 w 18"/>
                <a:gd name="T1" fmla="*/ 11 h 26"/>
                <a:gd name="T2" fmla="*/ 5 w 18"/>
                <a:gd name="T3" fmla="*/ 25 h 26"/>
                <a:gd name="T4" fmla="*/ 16 w 18"/>
                <a:gd name="T5" fmla="*/ 15 h 26"/>
                <a:gd name="T6" fmla="*/ 12 w 18"/>
                <a:gd name="T7" fmla="*/ 2 h 26"/>
                <a:gd name="T8" fmla="*/ 1 w 18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6">
                  <a:moveTo>
                    <a:pt x="1" y="11"/>
                  </a:moveTo>
                  <a:cubicBezTo>
                    <a:pt x="0" y="18"/>
                    <a:pt x="1" y="24"/>
                    <a:pt x="5" y="25"/>
                  </a:cubicBezTo>
                  <a:cubicBezTo>
                    <a:pt x="9" y="26"/>
                    <a:pt x="14" y="22"/>
                    <a:pt x="16" y="15"/>
                  </a:cubicBezTo>
                  <a:cubicBezTo>
                    <a:pt x="18" y="9"/>
                    <a:pt x="16" y="3"/>
                    <a:pt x="12" y="2"/>
                  </a:cubicBezTo>
                  <a:cubicBezTo>
                    <a:pt x="8" y="0"/>
                    <a:pt x="3" y="5"/>
                    <a:pt x="1" y="11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5" name="Freeform 46"/>
            <p:cNvSpPr>
              <a:spLocks/>
            </p:cNvSpPr>
            <p:nvPr/>
          </p:nvSpPr>
          <p:spPr bwMode="auto">
            <a:xfrm>
              <a:off x="6584" y="1058"/>
              <a:ext cx="35" cy="62"/>
            </a:xfrm>
            <a:custGeom>
              <a:avLst/>
              <a:gdLst>
                <a:gd name="T0" fmla="*/ 2 w 15"/>
                <a:gd name="T1" fmla="*/ 11 h 26"/>
                <a:gd name="T2" fmla="*/ 4 w 15"/>
                <a:gd name="T3" fmla="*/ 25 h 26"/>
                <a:gd name="T4" fmla="*/ 13 w 15"/>
                <a:gd name="T5" fmla="*/ 15 h 26"/>
                <a:gd name="T6" fmla="*/ 12 w 15"/>
                <a:gd name="T7" fmla="*/ 2 h 26"/>
                <a:gd name="T8" fmla="*/ 2 w 15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1"/>
                  </a:moveTo>
                  <a:cubicBezTo>
                    <a:pt x="0" y="18"/>
                    <a:pt x="1" y="24"/>
                    <a:pt x="4" y="25"/>
                  </a:cubicBezTo>
                  <a:cubicBezTo>
                    <a:pt x="7" y="26"/>
                    <a:pt x="11" y="21"/>
                    <a:pt x="13" y="15"/>
                  </a:cubicBezTo>
                  <a:cubicBezTo>
                    <a:pt x="15" y="9"/>
                    <a:pt x="15" y="3"/>
                    <a:pt x="12" y="2"/>
                  </a:cubicBezTo>
                  <a:cubicBezTo>
                    <a:pt x="8" y="0"/>
                    <a:pt x="4" y="5"/>
                    <a:pt x="2" y="11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Freeform 47"/>
            <p:cNvSpPr>
              <a:spLocks/>
            </p:cNvSpPr>
            <p:nvPr/>
          </p:nvSpPr>
          <p:spPr bwMode="auto">
            <a:xfrm>
              <a:off x="6402" y="867"/>
              <a:ext cx="132" cy="52"/>
            </a:xfrm>
            <a:custGeom>
              <a:avLst/>
              <a:gdLst>
                <a:gd name="T0" fmla="*/ 54 w 56"/>
                <a:gd name="T1" fmla="*/ 19 h 22"/>
                <a:gd name="T2" fmla="*/ 3 w 56"/>
                <a:gd name="T3" fmla="*/ 8 h 22"/>
                <a:gd name="T4" fmla="*/ 5 w 56"/>
                <a:gd name="T5" fmla="*/ 11 h 22"/>
                <a:gd name="T6" fmla="*/ 26 w 56"/>
                <a:gd name="T7" fmla="*/ 8 h 22"/>
                <a:gd name="T8" fmla="*/ 51 w 56"/>
                <a:gd name="T9" fmla="*/ 21 h 22"/>
                <a:gd name="T10" fmla="*/ 54 w 56"/>
                <a:gd name="T11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2">
                  <a:moveTo>
                    <a:pt x="54" y="19"/>
                  </a:moveTo>
                  <a:cubicBezTo>
                    <a:pt x="41" y="5"/>
                    <a:pt x="20" y="0"/>
                    <a:pt x="3" y="8"/>
                  </a:cubicBezTo>
                  <a:cubicBezTo>
                    <a:pt x="0" y="9"/>
                    <a:pt x="3" y="11"/>
                    <a:pt x="5" y="11"/>
                  </a:cubicBezTo>
                  <a:cubicBezTo>
                    <a:pt x="12" y="9"/>
                    <a:pt x="18" y="7"/>
                    <a:pt x="26" y="8"/>
                  </a:cubicBezTo>
                  <a:cubicBezTo>
                    <a:pt x="36" y="9"/>
                    <a:pt x="43" y="15"/>
                    <a:pt x="51" y="21"/>
                  </a:cubicBezTo>
                  <a:cubicBezTo>
                    <a:pt x="52" y="22"/>
                    <a:pt x="56" y="21"/>
                    <a:pt x="54" y="19"/>
                  </a:cubicBezTo>
                  <a:close/>
                </a:path>
              </a:pathLst>
            </a:custGeom>
            <a:solidFill>
              <a:srgbClr val="8D38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7" name="Freeform 48"/>
            <p:cNvSpPr>
              <a:spLocks/>
            </p:cNvSpPr>
            <p:nvPr/>
          </p:nvSpPr>
          <p:spPr bwMode="auto">
            <a:xfrm>
              <a:off x="6615" y="961"/>
              <a:ext cx="47" cy="29"/>
            </a:xfrm>
            <a:custGeom>
              <a:avLst/>
              <a:gdLst>
                <a:gd name="T0" fmla="*/ 13 w 20"/>
                <a:gd name="T1" fmla="*/ 2 h 12"/>
                <a:gd name="T2" fmla="*/ 1 w 20"/>
                <a:gd name="T3" fmla="*/ 1 h 12"/>
                <a:gd name="T4" fmla="*/ 1 w 20"/>
                <a:gd name="T5" fmla="*/ 2 h 12"/>
                <a:gd name="T6" fmla="*/ 9 w 20"/>
                <a:gd name="T7" fmla="*/ 4 h 12"/>
                <a:gd name="T8" fmla="*/ 16 w 20"/>
                <a:gd name="T9" fmla="*/ 11 h 12"/>
                <a:gd name="T10" fmla="*/ 20 w 20"/>
                <a:gd name="T11" fmla="*/ 10 h 12"/>
                <a:gd name="T12" fmla="*/ 13 w 20"/>
                <a:gd name="T1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2">
                  <a:moveTo>
                    <a:pt x="13" y="2"/>
                  </a:moveTo>
                  <a:cubicBezTo>
                    <a:pt x="9" y="0"/>
                    <a:pt x="5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2" y="6"/>
                    <a:pt x="14" y="9"/>
                    <a:pt x="16" y="11"/>
                  </a:cubicBezTo>
                  <a:cubicBezTo>
                    <a:pt x="17" y="12"/>
                    <a:pt x="20" y="12"/>
                    <a:pt x="20" y="10"/>
                  </a:cubicBezTo>
                  <a:cubicBezTo>
                    <a:pt x="20" y="7"/>
                    <a:pt x="16" y="3"/>
                    <a:pt x="13" y="2"/>
                  </a:cubicBezTo>
                  <a:close/>
                </a:path>
              </a:pathLst>
            </a:custGeom>
            <a:solidFill>
              <a:srgbClr val="8D38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8" name="Freeform 49"/>
            <p:cNvSpPr>
              <a:spLocks/>
            </p:cNvSpPr>
            <p:nvPr/>
          </p:nvSpPr>
          <p:spPr bwMode="auto">
            <a:xfrm>
              <a:off x="5690" y="786"/>
              <a:ext cx="438" cy="589"/>
            </a:xfrm>
            <a:custGeom>
              <a:avLst/>
              <a:gdLst>
                <a:gd name="T0" fmla="*/ 172 w 185"/>
                <a:gd name="T1" fmla="*/ 20 h 249"/>
                <a:gd name="T2" fmla="*/ 163 w 185"/>
                <a:gd name="T3" fmla="*/ 100 h 249"/>
                <a:gd name="T4" fmla="*/ 185 w 185"/>
                <a:gd name="T5" fmla="*/ 128 h 249"/>
                <a:gd name="T6" fmla="*/ 164 w 185"/>
                <a:gd name="T7" fmla="*/ 249 h 249"/>
                <a:gd name="T8" fmla="*/ 52 w 185"/>
                <a:gd name="T9" fmla="*/ 215 h 249"/>
                <a:gd name="T10" fmla="*/ 4 w 185"/>
                <a:gd name="T11" fmla="*/ 113 h 249"/>
                <a:gd name="T12" fmla="*/ 67 w 185"/>
                <a:gd name="T13" fmla="*/ 25 h 249"/>
                <a:gd name="T14" fmla="*/ 172 w 185"/>
                <a:gd name="T15" fmla="*/ 2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249">
                  <a:moveTo>
                    <a:pt x="172" y="20"/>
                  </a:moveTo>
                  <a:cubicBezTo>
                    <a:pt x="172" y="20"/>
                    <a:pt x="147" y="81"/>
                    <a:pt x="163" y="100"/>
                  </a:cubicBezTo>
                  <a:cubicBezTo>
                    <a:pt x="179" y="120"/>
                    <a:pt x="185" y="128"/>
                    <a:pt x="185" y="128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49"/>
                    <a:pt x="139" y="227"/>
                    <a:pt x="52" y="215"/>
                  </a:cubicBezTo>
                  <a:cubicBezTo>
                    <a:pt x="52" y="215"/>
                    <a:pt x="12" y="137"/>
                    <a:pt x="4" y="113"/>
                  </a:cubicBezTo>
                  <a:cubicBezTo>
                    <a:pt x="0" y="100"/>
                    <a:pt x="50" y="36"/>
                    <a:pt x="67" y="25"/>
                  </a:cubicBezTo>
                  <a:cubicBezTo>
                    <a:pt x="108" y="0"/>
                    <a:pt x="172" y="20"/>
                    <a:pt x="172" y="20"/>
                  </a:cubicBezTo>
                  <a:close/>
                </a:path>
              </a:pathLst>
            </a:custGeom>
            <a:solidFill>
              <a:srgbClr val="6D28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Freeform 50"/>
            <p:cNvSpPr>
              <a:spLocks/>
            </p:cNvSpPr>
            <p:nvPr/>
          </p:nvSpPr>
          <p:spPr bwMode="auto">
            <a:xfrm>
              <a:off x="5537" y="465"/>
              <a:ext cx="1196" cy="948"/>
            </a:xfrm>
            <a:custGeom>
              <a:avLst/>
              <a:gdLst>
                <a:gd name="T0" fmla="*/ 499 w 506"/>
                <a:gd name="T1" fmla="*/ 147 h 401"/>
                <a:gd name="T2" fmla="*/ 420 w 506"/>
                <a:gd name="T3" fmla="*/ 59 h 401"/>
                <a:gd name="T4" fmla="*/ 245 w 506"/>
                <a:gd name="T5" fmla="*/ 52 h 401"/>
                <a:gd name="T6" fmla="*/ 5 w 506"/>
                <a:gd name="T7" fmla="*/ 61 h 401"/>
                <a:gd name="T8" fmla="*/ 18 w 506"/>
                <a:gd name="T9" fmla="*/ 183 h 401"/>
                <a:gd name="T10" fmla="*/ 96 w 506"/>
                <a:gd name="T11" fmla="*/ 174 h 401"/>
                <a:gd name="T12" fmla="*/ 36 w 506"/>
                <a:gd name="T13" fmla="*/ 198 h 401"/>
                <a:gd name="T14" fmla="*/ 54 w 506"/>
                <a:gd name="T15" fmla="*/ 257 h 401"/>
                <a:gd name="T16" fmla="*/ 173 w 506"/>
                <a:gd name="T17" fmla="*/ 205 h 401"/>
                <a:gd name="T18" fmla="*/ 101 w 506"/>
                <a:gd name="T19" fmla="*/ 363 h 401"/>
                <a:gd name="T20" fmla="*/ 125 w 506"/>
                <a:gd name="T21" fmla="*/ 401 h 401"/>
                <a:gd name="T22" fmla="*/ 245 w 506"/>
                <a:gd name="T23" fmla="*/ 159 h 401"/>
                <a:gd name="T24" fmla="*/ 273 w 506"/>
                <a:gd name="T25" fmla="*/ 145 h 401"/>
                <a:gd name="T26" fmla="*/ 187 w 506"/>
                <a:gd name="T27" fmla="*/ 312 h 401"/>
                <a:gd name="T28" fmla="*/ 173 w 506"/>
                <a:gd name="T29" fmla="*/ 363 h 401"/>
                <a:gd name="T30" fmla="*/ 289 w 506"/>
                <a:gd name="T31" fmla="*/ 237 h 401"/>
                <a:gd name="T32" fmla="*/ 340 w 506"/>
                <a:gd name="T33" fmla="*/ 123 h 401"/>
                <a:gd name="T34" fmla="*/ 336 w 506"/>
                <a:gd name="T35" fmla="*/ 161 h 401"/>
                <a:gd name="T36" fmla="*/ 420 w 506"/>
                <a:gd name="T37" fmla="*/ 142 h 401"/>
                <a:gd name="T38" fmla="*/ 431 w 506"/>
                <a:gd name="T39" fmla="*/ 216 h 401"/>
                <a:gd name="T40" fmla="*/ 476 w 506"/>
                <a:gd name="T41" fmla="*/ 174 h 401"/>
                <a:gd name="T42" fmla="*/ 486 w 506"/>
                <a:gd name="T43" fmla="*/ 225 h 401"/>
                <a:gd name="T44" fmla="*/ 499 w 506"/>
                <a:gd name="T45" fmla="*/ 147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6" h="401">
                  <a:moveTo>
                    <a:pt x="499" y="147"/>
                  </a:moveTo>
                  <a:cubicBezTo>
                    <a:pt x="492" y="100"/>
                    <a:pt x="454" y="91"/>
                    <a:pt x="420" y="59"/>
                  </a:cubicBezTo>
                  <a:cubicBezTo>
                    <a:pt x="386" y="27"/>
                    <a:pt x="319" y="0"/>
                    <a:pt x="245" y="52"/>
                  </a:cubicBezTo>
                  <a:cubicBezTo>
                    <a:pt x="245" y="52"/>
                    <a:pt x="100" y="124"/>
                    <a:pt x="5" y="61"/>
                  </a:cubicBezTo>
                  <a:cubicBezTo>
                    <a:pt x="5" y="61"/>
                    <a:pt x="0" y="125"/>
                    <a:pt x="18" y="18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49" y="199"/>
                    <a:pt x="36" y="198"/>
                  </a:cubicBezTo>
                  <a:cubicBezTo>
                    <a:pt x="36" y="198"/>
                    <a:pt x="43" y="236"/>
                    <a:pt x="54" y="257"/>
                  </a:cubicBezTo>
                  <a:cubicBezTo>
                    <a:pt x="66" y="278"/>
                    <a:pt x="173" y="205"/>
                    <a:pt x="173" y="205"/>
                  </a:cubicBezTo>
                  <a:cubicBezTo>
                    <a:pt x="173" y="205"/>
                    <a:pt x="112" y="288"/>
                    <a:pt x="101" y="363"/>
                  </a:cubicBezTo>
                  <a:cubicBezTo>
                    <a:pt x="125" y="401"/>
                    <a:pt x="125" y="401"/>
                    <a:pt x="125" y="401"/>
                  </a:cubicBezTo>
                  <a:cubicBezTo>
                    <a:pt x="125" y="401"/>
                    <a:pt x="196" y="202"/>
                    <a:pt x="245" y="159"/>
                  </a:cubicBezTo>
                  <a:cubicBezTo>
                    <a:pt x="251" y="153"/>
                    <a:pt x="260" y="144"/>
                    <a:pt x="273" y="145"/>
                  </a:cubicBezTo>
                  <a:cubicBezTo>
                    <a:pt x="294" y="238"/>
                    <a:pt x="204" y="292"/>
                    <a:pt x="187" y="312"/>
                  </a:cubicBezTo>
                  <a:cubicBezTo>
                    <a:pt x="170" y="333"/>
                    <a:pt x="173" y="363"/>
                    <a:pt x="173" y="363"/>
                  </a:cubicBezTo>
                  <a:cubicBezTo>
                    <a:pt x="184" y="324"/>
                    <a:pt x="263" y="290"/>
                    <a:pt x="289" y="237"/>
                  </a:cubicBezTo>
                  <a:cubicBezTo>
                    <a:pt x="311" y="196"/>
                    <a:pt x="332" y="143"/>
                    <a:pt x="340" y="123"/>
                  </a:cubicBezTo>
                  <a:cubicBezTo>
                    <a:pt x="346" y="127"/>
                    <a:pt x="357" y="137"/>
                    <a:pt x="336" y="161"/>
                  </a:cubicBezTo>
                  <a:cubicBezTo>
                    <a:pt x="336" y="161"/>
                    <a:pt x="387" y="172"/>
                    <a:pt x="420" y="142"/>
                  </a:cubicBezTo>
                  <a:cubicBezTo>
                    <a:pt x="420" y="142"/>
                    <a:pt x="436" y="176"/>
                    <a:pt x="431" y="216"/>
                  </a:cubicBezTo>
                  <a:cubicBezTo>
                    <a:pt x="431" y="216"/>
                    <a:pt x="464" y="212"/>
                    <a:pt x="476" y="174"/>
                  </a:cubicBezTo>
                  <a:cubicBezTo>
                    <a:pt x="476" y="174"/>
                    <a:pt x="488" y="200"/>
                    <a:pt x="486" y="225"/>
                  </a:cubicBezTo>
                  <a:cubicBezTo>
                    <a:pt x="486" y="225"/>
                    <a:pt x="506" y="194"/>
                    <a:pt x="499" y="147"/>
                  </a:cubicBezTo>
                  <a:close/>
                </a:path>
              </a:pathLst>
            </a:custGeom>
            <a:solidFill>
              <a:srgbClr val="8D38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1" name="Freeform 52"/>
            <p:cNvSpPr>
              <a:spLocks/>
            </p:cNvSpPr>
            <p:nvPr/>
          </p:nvSpPr>
          <p:spPr bwMode="auto">
            <a:xfrm>
              <a:off x="6381" y="1162"/>
              <a:ext cx="165" cy="128"/>
            </a:xfrm>
            <a:custGeom>
              <a:avLst/>
              <a:gdLst>
                <a:gd name="T0" fmla="*/ 8 w 70"/>
                <a:gd name="T1" fmla="*/ 7 h 54"/>
                <a:gd name="T2" fmla="*/ 70 w 70"/>
                <a:gd name="T3" fmla="*/ 48 h 54"/>
                <a:gd name="T4" fmla="*/ 53 w 70"/>
                <a:gd name="T5" fmla="*/ 52 h 54"/>
                <a:gd name="T6" fmla="*/ 0 w 70"/>
                <a:gd name="T7" fmla="*/ 0 h 54"/>
                <a:gd name="T8" fmla="*/ 8 w 70"/>
                <a:gd name="T9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54">
                  <a:moveTo>
                    <a:pt x="8" y="7"/>
                  </a:moveTo>
                  <a:cubicBezTo>
                    <a:pt x="8" y="7"/>
                    <a:pt x="51" y="48"/>
                    <a:pt x="70" y="48"/>
                  </a:cubicBezTo>
                  <a:cubicBezTo>
                    <a:pt x="70" y="48"/>
                    <a:pt x="61" y="54"/>
                    <a:pt x="53" y="52"/>
                  </a:cubicBezTo>
                  <a:cubicBezTo>
                    <a:pt x="43" y="51"/>
                    <a:pt x="13" y="33"/>
                    <a:pt x="0" y="0"/>
                  </a:cubicBezTo>
                  <a:lnTo>
                    <a:pt x="8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3" name="Freeform 54"/>
            <p:cNvSpPr>
              <a:spLocks/>
            </p:cNvSpPr>
            <p:nvPr/>
          </p:nvSpPr>
          <p:spPr bwMode="auto">
            <a:xfrm>
              <a:off x="4945" y="1377"/>
              <a:ext cx="1230" cy="1133"/>
            </a:xfrm>
            <a:custGeom>
              <a:avLst/>
              <a:gdLst>
                <a:gd name="T0" fmla="*/ 0 w 520"/>
                <a:gd name="T1" fmla="*/ 373 h 479"/>
                <a:gd name="T2" fmla="*/ 166 w 520"/>
                <a:gd name="T3" fmla="*/ 259 h 479"/>
                <a:gd name="T4" fmla="*/ 520 w 520"/>
                <a:gd name="T5" fmla="*/ 11 h 479"/>
                <a:gd name="T6" fmla="*/ 371 w 520"/>
                <a:gd name="T7" fmla="*/ 202 h 479"/>
                <a:gd name="T8" fmla="*/ 489 w 520"/>
                <a:gd name="T9" fmla="*/ 112 h 479"/>
                <a:gd name="T10" fmla="*/ 68 w 520"/>
                <a:gd name="T11" fmla="*/ 479 h 479"/>
                <a:gd name="T12" fmla="*/ 0 w 520"/>
                <a:gd name="T13" fmla="*/ 373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0" h="479">
                  <a:moveTo>
                    <a:pt x="0" y="373"/>
                  </a:moveTo>
                  <a:cubicBezTo>
                    <a:pt x="0" y="373"/>
                    <a:pt x="67" y="356"/>
                    <a:pt x="166" y="259"/>
                  </a:cubicBezTo>
                  <a:cubicBezTo>
                    <a:pt x="378" y="53"/>
                    <a:pt x="502" y="0"/>
                    <a:pt x="520" y="11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489" y="112"/>
                    <a:pt x="489" y="112"/>
                    <a:pt x="489" y="112"/>
                  </a:cubicBezTo>
                  <a:cubicBezTo>
                    <a:pt x="489" y="112"/>
                    <a:pt x="439" y="247"/>
                    <a:pt x="68" y="479"/>
                  </a:cubicBezTo>
                  <a:cubicBezTo>
                    <a:pt x="68" y="479"/>
                    <a:pt x="8" y="399"/>
                    <a:pt x="0" y="3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4" name="Freeform 55"/>
            <p:cNvSpPr>
              <a:spLocks/>
            </p:cNvSpPr>
            <p:nvPr/>
          </p:nvSpPr>
          <p:spPr bwMode="auto">
            <a:xfrm>
              <a:off x="5719" y="1295"/>
              <a:ext cx="508" cy="650"/>
            </a:xfrm>
            <a:custGeom>
              <a:avLst/>
              <a:gdLst>
                <a:gd name="T0" fmla="*/ 157 w 215"/>
                <a:gd name="T1" fmla="*/ 0 h 275"/>
                <a:gd name="T2" fmla="*/ 193 w 215"/>
                <a:gd name="T3" fmla="*/ 46 h 275"/>
                <a:gd name="T4" fmla="*/ 55 w 215"/>
                <a:gd name="T5" fmla="*/ 229 h 275"/>
                <a:gd name="T6" fmla="*/ 193 w 215"/>
                <a:gd name="T7" fmla="*/ 115 h 275"/>
                <a:gd name="T8" fmla="*/ 215 w 215"/>
                <a:gd name="T9" fmla="*/ 189 h 275"/>
                <a:gd name="T10" fmla="*/ 175 w 215"/>
                <a:gd name="T11" fmla="*/ 157 h 275"/>
                <a:gd name="T12" fmla="*/ 0 w 215"/>
                <a:gd name="T13" fmla="*/ 275 h 275"/>
                <a:gd name="T14" fmla="*/ 172 w 215"/>
                <a:gd name="T15" fmla="*/ 50 h 275"/>
                <a:gd name="T16" fmla="*/ 83 w 215"/>
                <a:gd name="T17" fmla="*/ 106 h 275"/>
                <a:gd name="T18" fmla="*/ 121 w 215"/>
                <a:gd name="T19" fmla="*/ 5 h 275"/>
                <a:gd name="T20" fmla="*/ 157 w 215"/>
                <a:gd name="T21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75">
                  <a:moveTo>
                    <a:pt x="157" y="0"/>
                  </a:moveTo>
                  <a:cubicBezTo>
                    <a:pt x="193" y="46"/>
                    <a:pt x="193" y="46"/>
                    <a:pt x="193" y="46"/>
                  </a:cubicBezTo>
                  <a:cubicBezTo>
                    <a:pt x="55" y="229"/>
                    <a:pt x="55" y="229"/>
                    <a:pt x="55" y="229"/>
                  </a:cubicBezTo>
                  <a:cubicBezTo>
                    <a:pt x="193" y="115"/>
                    <a:pt x="193" y="115"/>
                    <a:pt x="193" y="115"/>
                  </a:cubicBezTo>
                  <a:cubicBezTo>
                    <a:pt x="215" y="189"/>
                    <a:pt x="215" y="189"/>
                    <a:pt x="215" y="189"/>
                  </a:cubicBezTo>
                  <a:cubicBezTo>
                    <a:pt x="215" y="189"/>
                    <a:pt x="195" y="157"/>
                    <a:pt x="175" y="157"/>
                  </a:cubicBezTo>
                  <a:cubicBezTo>
                    <a:pt x="156" y="156"/>
                    <a:pt x="0" y="275"/>
                    <a:pt x="0" y="275"/>
                  </a:cubicBezTo>
                  <a:cubicBezTo>
                    <a:pt x="0" y="275"/>
                    <a:pt x="191" y="48"/>
                    <a:pt x="172" y="50"/>
                  </a:cubicBezTo>
                  <a:cubicBezTo>
                    <a:pt x="154" y="52"/>
                    <a:pt x="83" y="106"/>
                    <a:pt x="83" y="106"/>
                  </a:cubicBezTo>
                  <a:cubicBezTo>
                    <a:pt x="121" y="5"/>
                    <a:pt x="121" y="5"/>
                    <a:pt x="121" y="5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D2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5" name="Freeform 56"/>
            <p:cNvSpPr>
              <a:spLocks/>
            </p:cNvSpPr>
            <p:nvPr/>
          </p:nvSpPr>
          <p:spPr bwMode="auto">
            <a:xfrm>
              <a:off x="2713" y="2409"/>
              <a:ext cx="667" cy="456"/>
            </a:xfrm>
            <a:custGeom>
              <a:avLst/>
              <a:gdLst>
                <a:gd name="T0" fmla="*/ 246 w 282"/>
                <a:gd name="T1" fmla="*/ 91 h 193"/>
                <a:gd name="T2" fmla="*/ 221 w 282"/>
                <a:gd name="T3" fmla="*/ 43 h 193"/>
                <a:gd name="T4" fmla="*/ 167 w 282"/>
                <a:gd name="T5" fmla="*/ 18 h 193"/>
                <a:gd name="T6" fmla="*/ 133 w 282"/>
                <a:gd name="T7" fmla="*/ 7 h 193"/>
                <a:gd name="T8" fmla="*/ 159 w 282"/>
                <a:gd name="T9" fmla="*/ 34 h 193"/>
                <a:gd name="T10" fmla="*/ 103 w 282"/>
                <a:gd name="T11" fmla="*/ 43 h 193"/>
                <a:gd name="T12" fmla="*/ 0 w 282"/>
                <a:gd name="T13" fmla="*/ 120 h 193"/>
                <a:gd name="T14" fmla="*/ 169 w 282"/>
                <a:gd name="T15" fmla="*/ 135 h 193"/>
                <a:gd name="T16" fmla="*/ 227 w 282"/>
                <a:gd name="T17" fmla="*/ 193 h 193"/>
                <a:gd name="T18" fmla="*/ 282 w 282"/>
                <a:gd name="T19" fmla="*/ 120 h 193"/>
                <a:gd name="T20" fmla="*/ 246 w 282"/>
                <a:gd name="T21" fmla="*/ 9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2" h="193">
                  <a:moveTo>
                    <a:pt x="246" y="91"/>
                  </a:moveTo>
                  <a:cubicBezTo>
                    <a:pt x="221" y="43"/>
                    <a:pt x="221" y="43"/>
                    <a:pt x="221" y="43"/>
                  </a:cubicBezTo>
                  <a:cubicBezTo>
                    <a:pt x="221" y="43"/>
                    <a:pt x="208" y="35"/>
                    <a:pt x="167" y="18"/>
                  </a:cubicBezTo>
                  <a:cubicBezTo>
                    <a:pt x="126" y="0"/>
                    <a:pt x="133" y="7"/>
                    <a:pt x="133" y="7"/>
                  </a:cubicBezTo>
                  <a:cubicBezTo>
                    <a:pt x="159" y="34"/>
                    <a:pt x="159" y="34"/>
                    <a:pt x="159" y="34"/>
                  </a:cubicBezTo>
                  <a:cubicBezTo>
                    <a:pt x="159" y="34"/>
                    <a:pt x="153" y="47"/>
                    <a:pt x="103" y="43"/>
                  </a:cubicBezTo>
                  <a:cubicBezTo>
                    <a:pt x="73" y="40"/>
                    <a:pt x="0" y="120"/>
                    <a:pt x="0" y="120"/>
                  </a:cubicBezTo>
                  <a:cubicBezTo>
                    <a:pt x="0" y="120"/>
                    <a:pt x="140" y="109"/>
                    <a:pt x="169" y="135"/>
                  </a:cubicBezTo>
                  <a:cubicBezTo>
                    <a:pt x="199" y="161"/>
                    <a:pt x="227" y="193"/>
                    <a:pt x="227" y="193"/>
                  </a:cubicBezTo>
                  <a:cubicBezTo>
                    <a:pt x="282" y="120"/>
                    <a:pt x="282" y="120"/>
                    <a:pt x="282" y="120"/>
                  </a:cubicBezTo>
                  <a:lnTo>
                    <a:pt x="246" y="91"/>
                  </a:ln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Freeform 57"/>
            <p:cNvSpPr>
              <a:spLocks/>
            </p:cNvSpPr>
            <p:nvPr/>
          </p:nvSpPr>
          <p:spPr bwMode="auto">
            <a:xfrm>
              <a:off x="2368" y="2735"/>
              <a:ext cx="584" cy="411"/>
            </a:xfrm>
            <a:custGeom>
              <a:avLst/>
              <a:gdLst>
                <a:gd name="T0" fmla="*/ 201 w 247"/>
                <a:gd name="T1" fmla="*/ 29 h 174"/>
                <a:gd name="T2" fmla="*/ 156 w 247"/>
                <a:gd name="T3" fmla="*/ 0 h 174"/>
                <a:gd name="T4" fmla="*/ 96 w 247"/>
                <a:gd name="T5" fmla="*/ 4 h 174"/>
                <a:gd name="T6" fmla="*/ 61 w 247"/>
                <a:gd name="T7" fmla="*/ 11 h 174"/>
                <a:gd name="T8" fmla="*/ 97 w 247"/>
                <a:gd name="T9" fmla="*/ 22 h 174"/>
                <a:gd name="T10" fmla="*/ 53 w 247"/>
                <a:gd name="T11" fmla="*/ 57 h 174"/>
                <a:gd name="T12" fmla="*/ 0 w 247"/>
                <a:gd name="T13" fmla="*/ 174 h 174"/>
                <a:gd name="T14" fmla="*/ 156 w 247"/>
                <a:gd name="T15" fmla="*/ 106 h 174"/>
                <a:gd name="T16" fmla="*/ 234 w 247"/>
                <a:gd name="T17" fmla="*/ 128 h 174"/>
                <a:gd name="T18" fmla="*/ 247 w 247"/>
                <a:gd name="T19" fmla="*/ 38 h 174"/>
                <a:gd name="T20" fmla="*/ 201 w 247"/>
                <a:gd name="T21" fmla="*/ 2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7" h="174">
                  <a:moveTo>
                    <a:pt x="201" y="29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41" y="0"/>
                    <a:pt x="96" y="4"/>
                  </a:cubicBezTo>
                  <a:cubicBezTo>
                    <a:pt x="52" y="8"/>
                    <a:pt x="61" y="11"/>
                    <a:pt x="61" y="1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2"/>
                    <a:pt x="99" y="36"/>
                    <a:pt x="53" y="57"/>
                  </a:cubicBezTo>
                  <a:cubicBezTo>
                    <a:pt x="25" y="70"/>
                    <a:pt x="0" y="174"/>
                    <a:pt x="0" y="174"/>
                  </a:cubicBezTo>
                  <a:cubicBezTo>
                    <a:pt x="0" y="174"/>
                    <a:pt x="117" y="97"/>
                    <a:pt x="156" y="106"/>
                  </a:cubicBezTo>
                  <a:cubicBezTo>
                    <a:pt x="194" y="114"/>
                    <a:pt x="234" y="128"/>
                    <a:pt x="234" y="128"/>
                  </a:cubicBezTo>
                  <a:cubicBezTo>
                    <a:pt x="247" y="38"/>
                    <a:pt x="247" y="38"/>
                    <a:pt x="247" y="38"/>
                  </a:cubicBezTo>
                  <a:lnTo>
                    <a:pt x="201" y="29"/>
                  </a:lnTo>
                  <a:close/>
                </a:path>
              </a:pathLst>
            </a:custGeom>
            <a:solidFill>
              <a:srgbClr val="0D2F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Freeform 58"/>
            <p:cNvSpPr>
              <a:spLocks/>
            </p:cNvSpPr>
            <p:nvPr/>
          </p:nvSpPr>
          <p:spPr bwMode="auto">
            <a:xfrm>
              <a:off x="2117" y="689"/>
              <a:ext cx="2131" cy="1027"/>
            </a:xfrm>
            <a:custGeom>
              <a:avLst/>
              <a:gdLst>
                <a:gd name="T0" fmla="*/ 901 w 901"/>
                <a:gd name="T1" fmla="*/ 203 h 434"/>
                <a:gd name="T2" fmla="*/ 0 w 901"/>
                <a:gd name="T3" fmla="*/ 419 h 434"/>
                <a:gd name="T4" fmla="*/ 42 w 901"/>
                <a:gd name="T5" fmla="*/ 301 h 434"/>
                <a:gd name="T6" fmla="*/ 731 w 901"/>
                <a:gd name="T7" fmla="*/ 0 h 434"/>
                <a:gd name="T8" fmla="*/ 901 w 901"/>
                <a:gd name="T9" fmla="*/ 203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1" h="434">
                  <a:moveTo>
                    <a:pt x="901" y="203"/>
                  </a:moveTo>
                  <a:cubicBezTo>
                    <a:pt x="901" y="203"/>
                    <a:pt x="750" y="434"/>
                    <a:pt x="0" y="419"/>
                  </a:cubicBezTo>
                  <a:cubicBezTo>
                    <a:pt x="0" y="419"/>
                    <a:pt x="1" y="373"/>
                    <a:pt x="42" y="301"/>
                  </a:cubicBezTo>
                  <a:cubicBezTo>
                    <a:pt x="42" y="301"/>
                    <a:pt x="539" y="307"/>
                    <a:pt x="731" y="0"/>
                  </a:cubicBezTo>
                  <a:cubicBezTo>
                    <a:pt x="731" y="0"/>
                    <a:pt x="883" y="97"/>
                    <a:pt x="901" y="203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Freeform 59"/>
            <p:cNvSpPr>
              <a:spLocks/>
            </p:cNvSpPr>
            <p:nvPr/>
          </p:nvSpPr>
          <p:spPr bwMode="auto">
            <a:xfrm>
              <a:off x="2713" y="349"/>
              <a:ext cx="1284" cy="1766"/>
            </a:xfrm>
            <a:custGeom>
              <a:avLst/>
              <a:gdLst>
                <a:gd name="T0" fmla="*/ 412 w 543"/>
                <a:gd name="T1" fmla="*/ 0 h 747"/>
                <a:gd name="T2" fmla="*/ 328 w 543"/>
                <a:gd name="T3" fmla="*/ 83 h 747"/>
                <a:gd name="T4" fmla="*/ 67 w 543"/>
                <a:gd name="T5" fmla="*/ 332 h 747"/>
                <a:gd name="T6" fmla="*/ 44 w 543"/>
                <a:gd name="T7" fmla="*/ 359 h 747"/>
                <a:gd name="T8" fmla="*/ 0 w 543"/>
                <a:gd name="T9" fmla="*/ 433 h 747"/>
                <a:gd name="T10" fmla="*/ 543 w 543"/>
                <a:gd name="T11" fmla="*/ 246 h 747"/>
                <a:gd name="T12" fmla="*/ 412 w 543"/>
                <a:gd name="T13" fmla="*/ 0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" h="747">
                  <a:moveTo>
                    <a:pt x="412" y="0"/>
                  </a:moveTo>
                  <a:cubicBezTo>
                    <a:pt x="412" y="0"/>
                    <a:pt x="350" y="42"/>
                    <a:pt x="328" y="83"/>
                  </a:cubicBezTo>
                  <a:cubicBezTo>
                    <a:pt x="305" y="125"/>
                    <a:pt x="435" y="563"/>
                    <a:pt x="67" y="332"/>
                  </a:cubicBezTo>
                  <a:cubicBezTo>
                    <a:pt x="44" y="359"/>
                    <a:pt x="44" y="359"/>
                    <a:pt x="44" y="359"/>
                  </a:cubicBezTo>
                  <a:cubicBezTo>
                    <a:pt x="0" y="433"/>
                    <a:pt x="0" y="433"/>
                    <a:pt x="0" y="433"/>
                  </a:cubicBezTo>
                  <a:cubicBezTo>
                    <a:pt x="0" y="433"/>
                    <a:pt x="479" y="747"/>
                    <a:pt x="543" y="246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9" name="Freeform 60"/>
            <p:cNvSpPr>
              <a:spLocks/>
            </p:cNvSpPr>
            <p:nvPr/>
          </p:nvSpPr>
          <p:spPr bwMode="auto">
            <a:xfrm>
              <a:off x="3458" y="-448"/>
              <a:ext cx="286" cy="371"/>
            </a:xfrm>
            <a:custGeom>
              <a:avLst/>
              <a:gdLst>
                <a:gd name="T0" fmla="*/ 121 w 121"/>
                <a:gd name="T1" fmla="*/ 52 h 157"/>
                <a:gd name="T2" fmla="*/ 93 w 121"/>
                <a:gd name="T3" fmla="*/ 132 h 157"/>
                <a:gd name="T4" fmla="*/ 75 w 121"/>
                <a:gd name="T5" fmla="*/ 113 h 157"/>
                <a:gd name="T6" fmla="*/ 35 w 121"/>
                <a:gd name="T7" fmla="*/ 146 h 157"/>
                <a:gd name="T8" fmla="*/ 34 w 121"/>
                <a:gd name="T9" fmla="*/ 125 h 157"/>
                <a:gd name="T10" fmla="*/ 6 w 121"/>
                <a:gd name="T11" fmla="*/ 73 h 157"/>
                <a:gd name="T12" fmla="*/ 85 w 121"/>
                <a:gd name="T13" fmla="*/ 0 h 157"/>
                <a:gd name="T14" fmla="*/ 121 w 121"/>
                <a:gd name="T15" fmla="*/ 5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57">
                  <a:moveTo>
                    <a:pt x="121" y="52"/>
                  </a:moveTo>
                  <a:cubicBezTo>
                    <a:pt x="121" y="52"/>
                    <a:pt x="119" y="128"/>
                    <a:pt x="93" y="132"/>
                  </a:cubicBezTo>
                  <a:cubicBezTo>
                    <a:pt x="67" y="136"/>
                    <a:pt x="75" y="113"/>
                    <a:pt x="75" y="113"/>
                  </a:cubicBezTo>
                  <a:cubicBezTo>
                    <a:pt x="75" y="113"/>
                    <a:pt x="50" y="157"/>
                    <a:pt x="35" y="146"/>
                  </a:cubicBezTo>
                  <a:cubicBezTo>
                    <a:pt x="31" y="143"/>
                    <a:pt x="29" y="133"/>
                    <a:pt x="34" y="125"/>
                  </a:cubicBezTo>
                  <a:cubicBezTo>
                    <a:pt x="34" y="125"/>
                    <a:pt x="12" y="114"/>
                    <a:pt x="6" y="73"/>
                  </a:cubicBezTo>
                  <a:cubicBezTo>
                    <a:pt x="0" y="31"/>
                    <a:pt x="85" y="0"/>
                    <a:pt x="85" y="0"/>
                  </a:cubicBezTo>
                  <a:lnTo>
                    <a:pt x="121" y="52"/>
                  </a:ln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0" name="Freeform 61"/>
            <p:cNvSpPr>
              <a:spLocks/>
            </p:cNvSpPr>
            <p:nvPr/>
          </p:nvSpPr>
          <p:spPr bwMode="auto">
            <a:xfrm>
              <a:off x="3626" y="-224"/>
              <a:ext cx="71" cy="55"/>
            </a:xfrm>
            <a:custGeom>
              <a:avLst/>
              <a:gdLst>
                <a:gd name="T0" fmla="*/ 28 w 30"/>
                <a:gd name="T1" fmla="*/ 1 h 23"/>
                <a:gd name="T2" fmla="*/ 13 w 30"/>
                <a:gd name="T3" fmla="*/ 7 h 23"/>
                <a:gd name="T4" fmla="*/ 5 w 30"/>
                <a:gd name="T5" fmla="*/ 14 h 23"/>
                <a:gd name="T6" fmla="*/ 1 w 30"/>
                <a:gd name="T7" fmla="*/ 22 h 23"/>
                <a:gd name="T8" fmla="*/ 4 w 30"/>
                <a:gd name="T9" fmla="*/ 23 h 23"/>
                <a:gd name="T10" fmla="*/ 9 w 30"/>
                <a:gd name="T11" fmla="*/ 18 h 23"/>
                <a:gd name="T12" fmla="*/ 16 w 30"/>
                <a:gd name="T13" fmla="*/ 11 h 23"/>
                <a:gd name="T14" fmla="*/ 28 w 30"/>
                <a:gd name="T15" fmla="*/ 3 h 23"/>
                <a:gd name="T16" fmla="*/ 28 w 30"/>
                <a:gd name="T17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23">
                  <a:moveTo>
                    <a:pt x="28" y="1"/>
                  </a:moveTo>
                  <a:cubicBezTo>
                    <a:pt x="22" y="0"/>
                    <a:pt x="17" y="3"/>
                    <a:pt x="13" y="7"/>
                  </a:cubicBezTo>
                  <a:cubicBezTo>
                    <a:pt x="10" y="9"/>
                    <a:pt x="8" y="11"/>
                    <a:pt x="5" y="14"/>
                  </a:cubicBezTo>
                  <a:cubicBezTo>
                    <a:pt x="4" y="16"/>
                    <a:pt x="0" y="19"/>
                    <a:pt x="1" y="22"/>
                  </a:cubicBezTo>
                  <a:cubicBezTo>
                    <a:pt x="1" y="23"/>
                    <a:pt x="3" y="23"/>
                    <a:pt x="4" y="23"/>
                  </a:cubicBezTo>
                  <a:cubicBezTo>
                    <a:pt x="6" y="22"/>
                    <a:pt x="7" y="20"/>
                    <a:pt x="9" y="18"/>
                  </a:cubicBezTo>
                  <a:cubicBezTo>
                    <a:pt x="11" y="15"/>
                    <a:pt x="13" y="13"/>
                    <a:pt x="16" y="11"/>
                  </a:cubicBezTo>
                  <a:cubicBezTo>
                    <a:pt x="20" y="8"/>
                    <a:pt x="24" y="6"/>
                    <a:pt x="28" y="3"/>
                  </a:cubicBezTo>
                  <a:cubicBezTo>
                    <a:pt x="30" y="2"/>
                    <a:pt x="29" y="1"/>
                    <a:pt x="28" y="1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1" name="Freeform 62"/>
            <p:cNvSpPr>
              <a:spLocks/>
            </p:cNvSpPr>
            <p:nvPr/>
          </p:nvSpPr>
          <p:spPr bwMode="auto">
            <a:xfrm>
              <a:off x="6158" y="-687"/>
              <a:ext cx="324" cy="324"/>
            </a:xfrm>
            <a:custGeom>
              <a:avLst/>
              <a:gdLst>
                <a:gd name="T0" fmla="*/ 0 w 137"/>
                <a:gd name="T1" fmla="*/ 24 h 137"/>
                <a:gd name="T2" fmla="*/ 36 w 137"/>
                <a:gd name="T3" fmla="*/ 0 h 137"/>
                <a:gd name="T4" fmla="*/ 112 w 137"/>
                <a:gd name="T5" fmla="*/ 36 h 137"/>
                <a:gd name="T6" fmla="*/ 58 w 137"/>
                <a:gd name="T7" fmla="*/ 132 h 137"/>
                <a:gd name="T8" fmla="*/ 9 w 137"/>
                <a:gd name="T9" fmla="*/ 125 h 137"/>
                <a:gd name="T10" fmla="*/ 0 w 137"/>
                <a:gd name="T11" fmla="*/ 2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137">
                  <a:moveTo>
                    <a:pt x="0" y="24"/>
                  </a:moveTo>
                  <a:cubicBezTo>
                    <a:pt x="0" y="24"/>
                    <a:pt x="24" y="0"/>
                    <a:pt x="36" y="0"/>
                  </a:cubicBezTo>
                  <a:cubicBezTo>
                    <a:pt x="48" y="0"/>
                    <a:pt x="88" y="10"/>
                    <a:pt x="112" y="36"/>
                  </a:cubicBezTo>
                  <a:cubicBezTo>
                    <a:pt x="137" y="62"/>
                    <a:pt x="58" y="132"/>
                    <a:pt x="58" y="132"/>
                  </a:cubicBezTo>
                  <a:cubicBezTo>
                    <a:pt x="58" y="132"/>
                    <a:pt x="18" y="137"/>
                    <a:pt x="9" y="125"/>
                  </a:cubicBezTo>
                  <a:cubicBezTo>
                    <a:pt x="0" y="112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2" name="Freeform 63"/>
            <p:cNvSpPr>
              <a:spLocks/>
            </p:cNvSpPr>
            <p:nvPr/>
          </p:nvSpPr>
          <p:spPr bwMode="auto">
            <a:xfrm>
              <a:off x="6158" y="-649"/>
              <a:ext cx="201" cy="274"/>
            </a:xfrm>
            <a:custGeom>
              <a:avLst/>
              <a:gdLst>
                <a:gd name="T0" fmla="*/ 82 w 85"/>
                <a:gd name="T1" fmla="*/ 17 h 116"/>
                <a:gd name="T2" fmla="*/ 65 w 85"/>
                <a:gd name="T3" fmla="*/ 29 h 116"/>
                <a:gd name="T4" fmla="*/ 45 w 85"/>
                <a:gd name="T5" fmla="*/ 19 h 116"/>
                <a:gd name="T6" fmla="*/ 47 w 85"/>
                <a:gd name="T7" fmla="*/ 17 h 116"/>
                <a:gd name="T8" fmla="*/ 54 w 85"/>
                <a:gd name="T9" fmla="*/ 11 h 116"/>
                <a:gd name="T10" fmla="*/ 52 w 85"/>
                <a:gd name="T11" fmla="*/ 9 h 116"/>
                <a:gd name="T12" fmla="*/ 42 w 85"/>
                <a:gd name="T13" fmla="*/ 14 h 116"/>
                <a:gd name="T14" fmla="*/ 39 w 85"/>
                <a:gd name="T15" fmla="*/ 17 h 116"/>
                <a:gd name="T16" fmla="*/ 16 w 85"/>
                <a:gd name="T17" fmla="*/ 11 h 116"/>
                <a:gd name="T18" fmla="*/ 18 w 85"/>
                <a:gd name="T19" fmla="*/ 8 h 116"/>
                <a:gd name="T20" fmla="*/ 23 w 85"/>
                <a:gd name="T21" fmla="*/ 5 h 116"/>
                <a:gd name="T22" fmla="*/ 27 w 85"/>
                <a:gd name="T23" fmla="*/ 2 h 116"/>
                <a:gd name="T24" fmla="*/ 26 w 85"/>
                <a:gd name="T25" fmla="*/ 1 h 116"/>
                <a:gd name="T26" fmla="*/ 15 w 85"/>
                <a:gd name="T27" fmla="*/ 5 h 116"/>
                <a:gd name="T28" fmla="*/ 10 w 85"/>
                <a:gd name="T29" fmla="*/ 10 h 116"/>
                <a:gd name="T30" fmla="*/ 0 w 85"/>
                <a:gd name="T31" fmla="*/ 8 h 116"/>
                <a:gd name="T32" fmla="*/ 0 w 85"/>
                <a:gd name="T33" fmla="*/ 96 h 116"/>
                <a:gd name="T34" fmla="*/ 26 w 85"/>
                <a:gd name="T35" fmla="*/ 116 h 116"/>
                <a:gd name="T36" fmla="*/ 32 w 85"/>
                <a:gd name="T37" fmla="*/ 47 h 116"/>
                <a:gd name="T38" fmla="*/ 72 w 85"/>
                <a:gd name="T39" fmla="*/ 47 h 116"/>
                <a:gd name="T40" fmla="*/ 68 w 85"/>
                <a:gd name="T41" fmla="*/ 32 h 116"/>
                <a:gd name="T42" fmla="*/ 73 w 85"/>
                <a:gd name="T43" fmla="*/ 26 h 116"/>
                <a:gd name="T44" fmla="*/ 84 w 85"/>
                <a:gd name="T45" fmla="*/ 19 h 116"/>
                <a:gd name="T46" fmla="*/ 82 w 85"/>
                <a:gd name="T47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5" h="116">
                  <a:moveTo>
                    <a:pt x="82" y="17"/>
                  </a:moveTo>
                  <a:cubicBezTo>
                    <a:pt x="76" y="17"/>
                    <a:pt x="68" y="23"/>
                    <a:pt x="65" y="29"/>
                  </a:cubicBezTo>
                  <a:cubicBezTo>
                    <a:pt x="60" y="26"/>
                    <a:pt x="53" y="22"/>
                    <a:pt x="45" y="19"/>
                  </a:cubicBezTo>
                  <a:cubicBezTo>
                    <a:pt x="46" y="19"/>
                    <a:pt x="46" y="18"/>
                    <a:pt x="47" y="17"/>
                  </a:cubicBezTo>
                  <a:cubicBezTo>
                    <a:pt x="49" y="15"/>
                    <a:pt x="52" y="13"/>
                    <a:pt x="54" y="11"/>
                  </a:cubicBezTo>
                  <a:cubicBezTo>
                    <a:pt x="55" y="10"/>
                    <a:pt x="53" y="9"/>
                    <a:pt x="52" y="9"/>
                  </a:cubicBezTo>
                  <a:cubicBezTo>
                    <a:pt x="48" y="9"/>
                    <a:pt x="44" y="11"/>
                    <a:pt x="42" y="14"/>
                  </a:cubicBezTo>
                  <a:cubicBezTo>
                    <a:pt x="41" y="15"/>
                    <a:pt x="40" y="16"/>
                    <a:pt x="39" y="17"/>
                  </a:cubicBezTo>
                  <a:cubicBezTo>
                    <a:pt x="31" y="15"/>
                    <a:pt x="23" y="12"/>
                    <a:pt x="16" y="11"/>
                  </a:cubicBezTo>
                  <a:cubicBezTo>
                    <a:pt x="16" y="10"/>
                    <a:pt x="17" y="9"/>
                    <a:pt x="18" y="8"/>
                  </a:cubicBezTo>
                  <a:cubicBezTo>
                    <a:pt x="20" y="7"/>
                    <a:pt x="21" y="6"/>
                    <a:pt x="23" y="5"/>
                  </a:cubicBezTo>
                  <a:cubicBezTo>
                    <a:pt x="24" y="5"/>
                    <a:pt x="26" y="4"/>
                    <a:pt x="27" y="2"/>
                  </a:cubicBezTo>
                  <a:cubicBezTo>
                    <a:pt x="27" y="2"/>
                    <a:pt x="27" y="1"/>
                    <a:pt x="26" y="1"/>
                  </a:cubicBezTo>
                  <a:cubicBezTo>
                    <a:pt x="22" y="0"/>
                    <a:pt x="18" y="3"/>
                    <a:pt x="15" y="5"/>
                  </a:cubicBezTo>
                  <a:cubicBezTo>
                    <a:pt x="13" y="6"/>
                    <a:pt x="11" y="8"/>
                    <a:pt x="10" y="10"/>
                  </a:cubicBezTo>
                  <a:cubicBezTo>
                    <a:pt x="4" y="8"/>
                    <a:pt x="0" y="8"/>
                    <a:pt x="0" y="8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10" y="116"/>
                    <a:pt x="26" y="116"/>
                  </a:cubicBezTo>
                  <a:cubicBezTo>
                    <a:pt x="42" y="115"/>
                    <a:pt x="32" y="47"/>
                    <a:pt x="32" y="47"/>
                  </a:cubicBezTo>
                  <a:cubicBezTo>
                    <a:pt x="32" y="47"/>
                    <a:pt x="60" y="74"/>
                    <a:pt x="72" y="47"/>
                  </a:cubicBezTo>
                  <a:cubicBezTo>
                    <a:pt x="75" y="42"/>
                    <a:pt x="73" y="37"/>
                    <a:pt x="68" y="32"/>
                  </a:cubicBezTo>
                  <a:cubicBezTo>
                    <a:pt x="70" y="30"/>
                    <a:pt x="71" y="28"/>
                    <a:pt x="73" y="26"/>
                  </a:cubicBezTo>
                  <a:cubicBezTo>
                    <a:pt x="76" y="23"/>
                    <a:pt x="80" y="22"/>
                    <a:pt x="84" y="19"/>
                  </a:cubicBezTo>
                  <a:cubicBezTo>
                    <a:pt x="85" y="18"/>
                    <a:pt x="83" y="17"/>
                    <a:pt x="82" y="17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3" name="Freeform 64"/>
            <p:cNvSpPr>
              <a:spLocks/>
            </p:cNvSpPr>
            <p:nvPr/>
          </p:nvSpPr>
          <p:spPr bwMode="auto">
            <a:xfrm>
              <a:off x="4981" y="-448"/>
              <a:ext cx="1315" cy="1052"/>
            </a:xfrm>
            <a:custGeom>
              <a:avLst/>
              <a:gdLst>
                <a:gd name="T0" fmla="*/ 29 w 556"/>
                <a:gd name="T1" fmla="*/ 402 h 445"/>
                <a:gd name="T2" fmla="*/ 556 w 556"/>
                <a:gd name="T3" fmla="*/ 31 h 445"/>
                <a:gd name="T4" fmla="*/ 494 w 556"/>
                <a:gd name="T5" fmla="*/ 0 h 445"/>
                <a:gd name="T6" fmla="*/ 79 w 556"/>
                <a:gd name="T7" fmla="*/ 221 h 445"/>
                <a:gd name="T8" fmla="*/ 29 w 556"/>
                <a:gd name="T9" fmla="*/ 402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6" h="445">
                  <a:moveTo>
                    <a:pt x="29" y="402"/>
                  </a:moveTo>
                  <a:cubicBezTo>
                    <a:pt x="29" y="402"/>
                    <a:pt x="365" y="445"/>
                    <a:pt x="556" y="31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94" y="0"/>
                    <a:pt x="312" y="291"/>
                    <a:pt x="79" y="221"/>
                  </a:cubicBezTo>
                  <a:cubicBezTo>
                    <a:pt x="79" y="221"/>
                    <a:pt x="0" y="259"/>
                    <a:pt x="29" y="402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4" name="Freeform 65"/>
            <p:cNvSpPr>
              <a:spLocks/>
            </p:cNvSpPr>
            <p:nvPr/>
          </p:nvSpPr>
          <p:spPr bwMode="auto">
            <a:xfrm>
              <a:off x="5066" y="-890"/>
              <a:ext cx="641" cy="1099"/>
            </a:xfrm>
            <a:custGeom>
              <a:avLst/>
              <a:gdLst>
                <a:gd name="T0" fmla="*/ 268 w 271"/>
                <a:gd name="T1" fmla="*/ 181 h 465"/>
                <a:gd name="T2" fmla="*/ 221 w 271"/>
                <a:gd name="T3" fmla="*/ 382 h 465"/>
                <a:gd name="T4" fmla="*/ 131 w 271"/>
                <a:gd name="T5" fmla="*/ 388 h 465"/>
                <a:gd name="T6" fmla="*/ 52 w 271"/>
                <a:gd name="T7" fmla="*/ 465 h 465"/>
                <a:gd name="T8" fmla="*/ 0 w 271"/>
                <a:gd name="T9" fmla="*/ 411 h 465"/>
                <a:gd name="T10" fmla="*/ 38 w 271"/>
                <a:gd name="T11" fmla="*/ 345 h 465"/>
                <a:gd name="T12" fmla="*/ 23 w 271"/>
                <a:gd name="T13" fmla="*/ 314 h 465"/>
                <a:gd name="T14" fmla="*/ 16 w 271"/>
                <a:gd name="T15" fmla="*/ 221 h 465"/>
                <a:gd name="T16" fmla="*/ 64 w 271"/>
                <a:gd name="T17" fmla="*/ 86 h 465"/>
                <a:gd name="T18" fmla="*/ 268 w 271"/>
                <a:gd name="T19" fmla="*/ 181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1" h="465">
                  <a:moveTo>
                    <a:pt x="268" y="181"/>
                  </a:moveTo>
                  <a:cubicBezTo>
                    <a:pt x="271" y="214"/>
                    <a:pt x="233" y="345"/>
                    <a:pt x="221" y="382"/>
                  </a:cubicBezTo>
                  <a:cubicBezTo>
                    <a:pt x="212" y="409"/>
                    <a:pt x="142" y="394"/>
                    <a:pt x="131" y="388"/>
                  </a:cubicBezTo>
                  <a:cubicBezTo>
                    <a:pt x="119" y="383"/>
                    <a:pt x="52" y="465"/>
                    <a:pt x="52" y="465"/>
                  </a:cubicBezTo>
                  <a:cubicBezTo>
                    <a:pt x="0" y="411"/>
                    <a:pt x="0" y="411"/>
                    <a:pt x="0" y="411"/>
                  </a:cubicBezTo>
                  <a:cubicBezTo>
                    <a:pt x="38" y="345"/>
                    <a:pt x="38" y="345"/>
                    <a:pt x="38" y="345"/>
                  </a:cubicBezTo>
                  <a:cubicBezTo>
                    <a:pt x="23" y="314"/>
                    <a:pt x="23" y="314"/>
                    <a:pt x="23" y="314"/>
                  </a:cubicBezTo>
                  <a:cubicBezTo>
                    <a:pt x="16" y="221"/>
                    <a:pt x="16" y="221"/>
                    <a:pt x="16" y="221"/>
                  </a:cubicBezTo>
                  <a:cubicBezTo>
                    <a:pt x="16" y="221"/>
                    <a:pt x="31" y="105"/>
                    <a:pt x="64" y="86"/>
                  </a:cubicBezTo>
                  <a:cubicBezTo>
                    <a:pt x="96" y="66"/>
                    <a:pt x="248" y="0"/>
                    <a:pt x="268" y="181"/>
                  </a:cubicBezTo>
                  <a:close/>
                </a:path>
              </a:pathLst>
            </a:custGeom>
            <a:solidFill>
              <a:srgbClr val="FDB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5" name="Freeform 66"/>
            <p:cNvSpPr>
              <a:spLocks/>
            </p:cNvSpPr>
            <p:nvPr/>
          </p:nvSpPr>
          <p:spPr bwMode="auto">
            <a:xfrm>
              <a:off x="5045" y="-931"/>
              <a:ext cx="837" cy="828"/>
            </a:xfrm>
            <a:custGeom>
              <a:avLst/>
              <a:gdLst>
                <a:gd name="T0" fmla="*/ 262 w 354"/>
                <a:gd name="T1" fmla="*/ 192 h 350"/>
                <a:gd name="T2" fmla="*/ 320 w 354"/>
                <a:gd name="T3" fmla="*/ 184 h 350"/>
                <a:gd name="T4" fmla="*/ 284 w 354"/>
                <a:gd name="T5" fmla="*/ 40 h 350"/>
                <a:gd name="T6" fmla="*/ 313 w 354"/>
                <a:gd name="T7" fmla="*/ 95 h 350"/>
                <a:gd name="T8" fmla="*/ 262 w 354"/>
                <a:gd name="T9" fmla="*/ 30 h 350"/>
                <a:gd name="T10" fmla="*/ 282 w 354"/>
                <a:gd name="T11" fmla="*/ 73 h 350"/>
                <a:gd name="T12" fmla="*/ 224 w 354"/>
                <a:gd name="T13" fmla="*/ 25 h 350"/>
                <a:gd name="T14" fmla="*/ 71 w 354"/>
                <a:gd name="T15" fmla="*/ 24 h 350"/>
                <a:gd name="T16" fmla="*/ 44 w 354"/>
                <a:gd name="T17" fmla="*/ 82 h 350"/>
                <a:gd name="T18" fmla="*/ 19 w 354"/>
                <a:gd name="T19" fmla="*/ 121 h 350"/>
                <a:gd name="T20" fmla="*/ 16 w 354"/>
                <a:gd name="T21" fmla="*/ 248 h 350"/>
                <a:gd name="T22" fmla="*/ 12 w 354"/>
                <a:gd name="T23" fmla="*/ 314 h 350"/>
                <a:gd name="T24" fmla="*/ 42 w 354"/>
                <a:gd name="T25" fmla="*/ 350 h 350"/>
                <a:gd name="T26" fmla="*/ 52 w 354"/>
                <a:gd name="T27" fmla="*/ 251 h 350"/>
                <a:gd name="T28" fmla="*/ 43 w 354"/>
                <a:gd name="T29" fmla="*/ 172 h 350"/>
                <a:gd name="T30" fmla="*/ 94 w 354"/>
                <a:gd name="T31" fmla="*/ 172 h 350"/>
                <a:gd name="T32" fmla="*/ 100 w 354"/>
                <a:gd name="T33" fmla="*/ 219 h 350"/>
                <a:gd name="T34" fmla="*/ 115 w 354"/>
                <a:gd name="T35" fmla="*/ 215 h 350"/>
                <a:gd name="T36" fmla="*/ 129 w 354"/>
                <a:gd name="T37" fmla="*/ 163 h 350"/>
                <a:gd name="T38" fmla="*/ 262 w 354"/>
                <a:gd name="T39" fmla="*/ 192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4" h="350">
                  <a:moveTo>
                    <a:pt x="262" y="192"/>
                  </a:moveTo>
                  <a:cubicBezTo>
                    <a:pt x="262" y="192"/>
                    <a:pt x="291" y="208"/>
                    <a:pt x="320" y="184"/>
                  </a:cubicBezTo>
                  <a:cubicBezTo>
                    <a:pt x="349" y="161"/>
                    <a:pt x="354" y="102"/>
                    <a:pt x="284" y="40"/>
                  </a:cubicBezTo>
                  <a:cubicBezTo>
                    <a:pt x="284" y="40"/>
                    <a:pt x="318" y="89"/>
                    <a:pt x="313" y="95"/>
                  </a:cubicBezTo>
                  <a:cubicBezTo>
                    <a:pt x="313" y="95"/>
                    <a:pt x="276" y="34"/>
                    <a:pt x="262" y="30"/>
                  </a:cubicBezTo>
                  <a:cubicBezTo>
                    <a:pt x="262" y="30"/>
                    <a:pt x="283" y="67"/>
                    <a:pt x="282" y="73"/>
                  </a:cubicBezTo>
                  <a:cubicBezTo>
                    <a:pt x="282" y="83"/>
                    <a:pt x="271" y="45"/>
                    <a:pt x="224" y="25"/>
                  </a:cubicBezTo>
                  <a:cubicBezTo>
                    <a:pt x="195" y="12"/>
                    <a:pt x="95" y="0"/>
                    <a:pt x="71" y="24"/>
                  </a:cubicBezTo>
                  <a:cubicBezTo>
                    <a:pt x="47" y="47"/>
                    <a:pt x="44" y="82"/>
                    <a:pt x="44" y="82"/>
                  </a:cubicBezTo>
                  <a:cubicBezTo>
                    <a:pt x="44" y="82"/>
                    <a:pt x="38" y="107"/>
                    <a:pt x="19" y="121"/>
                  </a:cubicBezTo>
                  <a:cubicBezTo>
                    <a:pt x="0" y="136"/>
                    <a:pt x="14" y="219"/>
                    <a:pt x="16" y="248"/>
                  </a:cubicBezTo>
                  <a:cubicBezTo>
                    <a:pt x="18" y="278"/>
                    <a:pt x="12" y="314"/>
                    <a:pt x="12" y="314"/>
                  </a:cubicBezTo>
                  <a:cubicBezTo>
                    <a:pt x="42" y="350"/>
                    <a:pt x="42" y="350"/>
                    <a:pt x="42" y="350"/>
                  </a:cubicBezTo>
                  <a:cubicBezTo>
                    <a:pt x="52" y="251"/>
                    <a:pt x="52" y="251"/>
                    <a:pt x="52" y="251"/>
                  </a:cubicBezTo>
                  <a:cubicBezTo>
                    <a:pt x="52" y="251"/>
                    <a:pt x="21" y="200"/>
                    <a:pt x="43" y="172"/>
                  </a:cubicBezTo>
                  <a:cubicBezTo>
                    <a:pt x="66" y="144"/>
                    <a:pt x="86" y="155"/>
                    <a:pt x="94" y="172"/>
                  </a:cubicBezTo>
                  <a:cubicBezTo>
                    <a:pt x="106" y="197"/>
                    <a:pt x="100" y="219"/>
                    <a:pt x="100" y="219"/>
                  </a:cubicBezTo>
                  <a:cubicBezTo>
                    <a:pt x="115" y="215"/>
                    <a:pt x="115" y="215"/>
                    <a:pt x="115" y="215"/>
                  </a:cubicBezTo>
                  <a:cubicBezTo>
                    <a:pt x="115" y="215"/>
                    <a:pt x="111" y="190"/>
                    <a:pt x="129" y="163"/>
                  </a:cubicBezTo>
                  <a:cubicBezTo>
                    <a:pt x="147" y="135"/>
                    <a:pt x="176" y="75"/>
                    <a:pt x="262" y="192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6" name="Freeform 67"/>
            <p:cNvSpPr>
              <a:spLocks/>
            </p:cNvSpPr>
            <p:nvPr/>
          </p:nvSpPr>
          <p:spPr bwMode="auto">
            <a:xfrm>
              <a:off x="5087" y="-202"/>
              <a:ext cx="492" cy="411"/>
            </a:xfrm>
            <a:custGeom>
              <a:avLst/>
              <a:gdLst>
                <a:gd name="T0" fmla="*/ 5 w 208"/>
                <a:gd name="T1" fmla="*/ 129 h 174"/>
                <a:gd name="T2" fmla="*/ 41 w 208"/>
                <a:gd name="T3" fmla="*/ 17 h 174"/>
                <a:gd name="T4" fmla="*/ 81 w 208"/>
                <a:gd name="T5" fmla="*/ 35 h 174"/>
                <a:gd name="T6" fmla="*/ 202 w 208"/>
                <a:gd name="T7" fmla="*/ 92 h 174"/>
                <a:gd name="T8" fmla="*/ 208 w 208"/>
                <a:gd name="T9" fmla="*/ 98 h 174"/>
                <a:gd name="T10" fmla="*/ 123 w 208"/>
                <a:gd name="T11" fmla="*/ 97 h 174"/>
                <a:gd name="T12" fmla="*/ 43 w 208"/>
                <a:gd name="T13" fmla="*/ 174 h 174"/>
                <a:gd name="T14" fmla="*/ 5 w 208"/>
                <a:gd name="T15" fmla="*/ 12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174">
                  <a:moveTo>
                    <a:pt x="5" y="129"/>
                  </a:moveTo>
                  <a:cubicBezTo>
                    <a:pt x="10" y="119"/>
                    <a:pt x="42" y="34"/>
                    <a:pt x="41" y="17"/>
                  </a:cubicBezTo>
                  <a:cubicBezTo>
                    <a:pt x="40" y="0"/>
                    <a:pt x="51" y="13"/>
                    <a:pt x="81" y="35"/>
                  </a:cubicBezTo>
                  <a:cubicBezTo>
                    <a:pt x="110" y="57"/>
                    <a:pt x="202" y="92"/>
                    <a:pt x="202" y="92"/>
                  </a:cubicBezTo>
                  <a:cubicBezTo>
                    <a:pt x="205" y="94"/>
                    <a:pt x="207" y="96"/>
                    <a:pt x="208" y="98"/>
                  </a:cubicBezTo>
                  <a:cubicBezTo>
                    <a:pt x="190" y="115"/>
                    <a:pt x="133" y="102"/>
                    <a:pt x="123" y="97"/>
                  </a:cubicBezTo>
                  <a:cubicBezTo>
                    <a:pt x="114" y="93"/>
                    <a:pt x="51" y="157"/>
                    <a:pt x="43" y="174"/>
                  </a:cubicBezTo>
                  <a:cubicBezTo>
                    <a:pt x="43" y="174"/>
                    <a:pt x="0" y="139"/>
                    <a:pt x="5" y="129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7" name="Freeform 68"/>
            <p:cNvSpPr>
              <a:spLocks/>
            </p:cNvSpPr>
            <p:nvPr/>
          </p:nvSpPr>
          <p:spPr bwMode="auto">
            <a:xfrm>
              <a:off x="5179" y="-526"/>
              <a:ext cx="53" cy="151"/>
            </a:xfrm>
            <a:custGeom>
              <a:avLst/>
              <a:gdLst>
                <a:gd name="T0" fmla="*/ 1 w 22"/>
                <a:gd name="T1" fmla="*/ 2 h 64"/>
                <a:gd name="T2" fmla="*/ 22 w 22"/>
                <a:gd name="T3" fmla="*/ 32 h 64"/>
                <a:gd name="T4" fmla="*/ 0 w 22"/>
                <a:gd name="T5" fmla="*/ 64 h 64"/>
                <a:gd name="T6" fmla="*/ 1 w 22"/>
                <a:gd name="T7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64">
                  <a:moveTo>
                    <a:pt x="1" y="2"/>
                  </a:moveTo>
                  <a:cubicBezTo>
                    <a:pt x="1" y="2"/>
                    <a:pt x="22" y="0"/>
                    <a:pt x="22" y="32"/>
                  </a:cubicBezTo>
                  <a:cubicBezTo>
                    <a:pt x="21" y="63"/>
                    <a:pt x="0" y="64"/>
                    <a:pt x="0" y="64"/>
                  </a:cubicBezTo>
                  <a:cubicBezTo>
                    <a:pt x="0" y="64"/>
                    <a:pt x="21" y="24"/>
                    <a:pt x="1" y="2"/>
                  </a:cubicBezTo>
                  <a:close/>
                </a:path>
              </a:pathLst>
            </a:custGeom>
            <a:solidFill>
              <a:srgbClr val="F9A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8" name="Freeform 69"/>
            <p:cNvSpPr>
              <a:spLocks/>
            </p:cNvSpPr>
            <p:nvPr/>
          </p:nvSpPr>
          <p:spPr bwMode="auto">
            <a:xfrm>
              <a:off x="5508" y="-399"/>
              <a:ext cx="43" cy="60"/>
            </a:xfrm>
            <a:custGeom>
              <a:avLst/>
              <a:gdLst>
                <a:gd name="T0" fmla="*/ 1 w 18"/>
                <a:gd name="T1" fmla="*/ 10 h 25"/>
                <a:gd name="T2" fmla="*/ 5 w 18"/>
                <a:gd name="T3" fmla="*/ 24 h 25"/>
                <a:gd name="T4" fmla="*/ 16 w 18"/>
                <a:gd name="T5" fmla="*/ 15 h 25"/>
                <a:gd name="T6" fmla="*/ 12 w 18"/>
                <a:gd name="T7" fmla="*/ 1 h 25"/>
                <a:gd name="T8" fmla="*/ 1 w 18"/>
                <a:gd name="T9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5">
                  <a:moveTo>
                    <a:pt x="1" y="10"/>
                  </a:moveTo>
                  <a:cubicBezTo>
                    <a:pt x="0" y="17"/>
                    <a:pt x="1" y="23"/>
                    <a:pt x="5" y="24"/>
                  </a:cubicBezTo>
                  <a:cubicBezTo>
                    <a:pt x="9" y="25"/>
                    <a:pt x="14" y="21"/>
                    <a:pt x="16" y="15"/>
                  </a:cubicBezTo>
                  <a:cubicBezTo>
                    <a:pt x="18" y="8"/>
                    <a:pt x="16" y="2"/>
                    <a:pt x="12" y="1"/>
                  </a:cubicBezTo>
                  <a:cubicBezTo>
                    <a:pt x="8" y="0"/>
                    <a:pt x="3" y="4"/>
                    <a:pt x="1" y="10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9" name="Freeform 70"/>
            <p:cNvSpPr>
              <a:spLocks/>
            </p:cNvSpPr>
            <p:nvPr/>
          </p:nvSpPr>
          <p:spPr bwMode="auto">
            <a:xfrm>
              <a:off x="5636" y="-335"/>
              <a:ext cx="38" cy="62"/>
            </a:xfrm>
            <a:custGeom>
              <a:avLst/>
              <a:gdLst>
                <a:gd name="T0" fmla="*/ 3 w 16"/>
                <a:gd name="T1" fmla="*/ 11 h 26"/>
                <a:gd name="T2" fmla="*/ 4 w 16"/>
                <a:gd name="T3" fmla="*/ 25 h 26"/>
                <a:gd name="T4" fmla="*/ 14 w 16"/>
                <a:gd name="T5" fmla="*/ 15 h 26"/>
                <a:gd name="T6" fmla="*/ 12 w 16"/>
                <a:gd name="T7" fmla="*/ 2 h 26"/>
                <a:gd name="T8" fmla="*/ 3 w 16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3" y="11"/>
                  </a:moveTo>
                  <a:cubicBezTo>
                    <a:pt x="0" y="17"/>
                    <a:pt x="1" y="23"/>
                    <a:pt x="4" y="25"/>
                  </a:cubicBezTo>
                  <a:cubicBezTo>
                    <a:pt x="7" y="26"/>
                    <a:pt x="12" y="21"/>
                    <a:pt x="14" y="15"/>
                  </a:cubicBezTo>
                  <a:cubicBezTo>
                    <a:pt x="16" y="9"/>
                    <a:pt x="15" y="3"/>
                    <a:pt x="12" y="2"/>
                  </a:cubicBezTo>
                  <a:cubicBezTo>
                    <a:pt x="9" y="0"/>
                    <a:pt x="5" y="5"/>
                    <a:pt x="3" y="11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0" name="Freeform 71"/>
            <p:cNvSpPr>
              <a:spLocks/>
            </p:cNvSpPr>
            <p:nvPr/>
          </p:nvSpPr>
          <p:spPr bwMode="auto">
            <a:xfrm>
              <a:off x="5399" y="-287"/>
              <a:ext cx="223" cy="361"/>
            </a:xfrm>
            <a:custGeom>
              <a:avLst/>
              <a:gdLst>
                <a:gd name="T0" fmla="*/ 82 w 94"/>
                <a:gd name="T1" fmla="*/ 55 h 153"/>
                <a:gd name="T2" fmla="*/ 11 w 94"/>
                <a:gd name="T3" fmla="*/ 9 h 153"/>
                <a:gd name="T4" fmla="*/ 0 w 94"/>
                <a:gd name="T5" fmla="*/ 0 h 153"/>
                <a:gd name="T6" fmla="*/ 94 w 94"/>
                <a:gd name="T7" fmla="*/ 58 h 153"/>
                <a:gd name="T8" fmla="*/ 82 w 94"/>
                <a:gd name="T9" fmla="*/ 5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153">
                  <a:moveTo>
                    <a:pt x="82" y="55"/>
                  </a:moveTo>
                  <a:cubicBezTo>
                    <a:pt x="49" y="58"/>
                    <a:pt x="21" y="41"/>
                    <a:pt x="11" y="9"/>
                  </a:cubicBezTo>
                  <a:cubicBezTo>
                    <a:pt x="8" y="6"/>
                    <a:pt x="4" y="3"/>
                    <a:pt x="0" y="0"/>
                  </a:cubicBezTo>
                  <a:cubicBezTo>
                    <a:pt x="0" y="0"/>
                    <a:pt x="25" y="153"/>
                    <a:pt x="94" y="58"/>
                  </a:cubicBezTo>
                  <a:cubicBezTo>
                    <a:pt x="94" y="58"/>
                    <a:pt x="90" y="59"/>
                    <a:pt x="82" y="55"/>
                  </a:cubicBezTo>
                  <a:close/>
                </a:path>
              </a:pathLst>
            </a:custGeom>
            <a:solidFill>
              <a:srgbClr val="DB8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2" name="Freeform 73"/>
            <p:cNvSpPr>
              <a:spLocks/>
            </p:cNvSpPr>
            <p:nvPr/>
          </p:nvSpPr>
          <p:spPr bwMode="auto">
            <a:xfrm>
              <a:off x="5399" y="-588"/>
              <a:ext cx="192" cy="156"/>
            </a:xfrm>
            <a:custGeom>
              <a:avLst/>
              <a:gdLst>
                <a:gd name="T0" fmla="*/ 81 w 81"/>
                <a:gd name="T1" fmla="*/ 66 h 66"/>
                <a:gd name="T2" fmla="*/ 42 w 81"/>
                <a:gd name="T3" fmla="*/ 22 h 66"/>
                <a:gd name="T4" fmla="*/ 0 w 81"/>
                <a:gd name="T5" fmla="*/ 53 h 66"/>
                <a:gd name="T6" fmla="*/ 81 w 81"/>
                <a:gd name="T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66">
                  <a:moveTo>
                    <a:pt x="81" y="66"/>
                  </a:moveTo>
                  <a:cubicBezTo>
                    <a:pt x="81" y="66"/>
                    <a:pt x="73" y="24"/>
                    <a:pt x="42" y="22"/>
                  </a:cubicBezTo>
                  <a:cubicBezTo>
                    <a:pt x="3" y="19"/>
                    <a:pt x="0" y="53"/>
                    <a:pt x="0" y="53"/>
                  </a:cubicBezTo>
                  <a:cubicBezTo>
                    <a:pt x="0" y="53"/>
                    <a:pt x="38" y="0"/>
                    <a:pt x="81" y="66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3" name="Freeform 74"/>
            <p:cNvSpPr>
              <a:spLocks/>
            </p:cNvSpPr>
            <p:nvPr/>
          </p:nvSpPr>
          <p:spPr bwMode="auto">
            <a:xfrm>
              <a:off x="5669" y="-455"/>
              <a:ext cx="50" cy="64"/>
            </a:xfrm>
            <a:custGeom>
              <a:avLst/>
              <a:gdLst>
                <a:gd name="T0" fmla="*/ 0 w 21"/>
                <a:gd name="T1" fmla="*/ 25 h 27"/>
                <a:gd name="T2" fmla="*/ 21 w 21"/>
                <a:gd name="T3" fmla="*/ 27 h 27"/>
                <a:gd name="T4" fmla="*/ 0 w 21"/>
                <a:gd name="T5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7">
                  <a:moveTo>
                    <a:pt x="0" y="25"/>
                  </a:moveTo>
                  <a:cubicBezTo>
                    <a:pt x="0" y="25"/>
                    <a:pt x="15" y="0"/>
                    <a:pt x="21" y="27"/>
                  </a:cubicBezTo>
                  <a:cubicBezTo>
                    <a:pt x="21" y="27"/>
                    <a:pt x="11" y="21"/>
                    <a:pt x="0" y="25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4" name="Freeform 75"/>
            <p:cNvSpPr>
              <a:spLocks/>
            </p:cNvSpPr>
            <p:nvPr/>
          </p:nvSpPr>
          <p:spPr bwMode="auto">
            <a:xfrm>
              <a:off x="3628" y="-744"/>
              <a:ext cx="1568" cy="1989"/>
            </a:xfrm>
            <a:custGeom>
              <a:avLst/>
              <a:gdLst>
                <a:gd name="T0" fmla="*/ 274 w 663"/>
                <a:gd name="T1" fmla="*/ 10 h 841"/>
                <a:gd name="T2" fmla="*/ 601 w 663"/>
                <a:gd name="T3" fmla="*/ 199 h 841"/>
                <a:gd name="T4" fmla="*/ 647 w 663"/>
                <a:gd name="T5" fmla="*/ 299 h 841"/>
                <a:gd name="T6" fmla="*/ 654 w 663"/>
                <a:gd name="T7" fmla="*/ 449 h 841"/>
                <a:gd name="T8" fmla="*/ 257 w 663"/>
                <a:gd name="T9" fmla="*/ 841 h 841"/>
                <a:gd name="T10" fmla="*/ 32 w 663"/>
                <a:gd name="T11" fmla="*/ 569 h 841"/>
                <a:gd name="T12" fmla="*/ 0 w 663"/>
                <a:gd name="T13" fmla="*/ 462 h 841"/>
                <a:gd name="T14" fmla="*/ 162 w 663"/>
                <a:gd name="T15" fmla="*/ 403 h 841"/>
                <a:gd name="T16" fmla="*/ 371 w 663"/>
                <a:gd name="T17" fmla="*/ 260 h 841"/>
                <a:gd name="T18" fmla="*/ 49 w 663"/>
                <a:gd name="T19" fmla="*/ 177 h 841"/>
                <a:gd name="T20" fmla="*/ 1 w 663"/>
                <a:gd name="T21" fmla="*/ 127 h 841"/>
                <a:gd name="T22" fmla="*/ 274 w 663"/>
                <a:gd name="T23" fmla="*/ 10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3" h="841">
                  <a:moveTo>
                    <a:pt x="274" y="10"/>
                  </a:moveTo>
                  <a:cubicBezTo>
                    <a:pt x="461" y="23"/>
                    <a:pt x="601" y="199"/>
                    <a:pt x="601" y="199"/>
                  </a:cubicBezTo>
                  <a:cubicBezTo>
                    <a:pt x="620" y="217"/>
                    <a:pt x="643" y="270"/>
                    <a:pt x="647" y="299"/>
                  </a:cubicBezTo>
                  <a:cubicBezTo>
                    <a:pt x="647" y="299"/>
                    <a:pt x="663" y="391"/>
                    <a:pt x="654" y="449"/>
                  </a:cubicBezTo>
                  <a:cubicBezTo>
                    <a:pt x="646" y="508"/>
                    <a:pt x="353" y="781"/>
                    <a:pt x="257" y="841"/>
                  </a:cubicBezTo>
                  <a:cubicBezTo>
                    <a:pt x="257" y="841"/>
                    <a:pt x="60" y="641"/>
                    <a:pt x="32" y="569"/>
                  </a:cubicBezTo>
                  <a:cubicBezTo>
                    <a:pt x="4" y="497"/>
                    <a:pt x="0" y="462"/>
                    <a:pt x="0" y="462"/>
                  </a:cubicBezTo>
                  <a:cubicBezTo>
                    <a:pt x="0" y="462"/>
                    <a:pt x="92" y="446"/>
                    <a:pt x="162" y="403"/>
                  </a:cubicBezTo>
                  <a:cubicBezTo>
                    <a:pt x="217" y="370"/>
                    <a:pt x="292" y="317"/>
                    <a:pt x="371" y="260"/>
                  </a:cubicBezTo>
                  <a:cubicBezTo>
                    <a:pt x="295" y="8"/>
                    <a:pt x="49" y="177"/>
                    <a:pt x="49" y="177"/>
                  </a:cubicBezTo>
                  <a:cubicBezTo>
                    <a:pt x="1" y="127"/>
                    <a:pt x="1" y="127"/>
                    <a:pt x="1" y="127"/>
                  </a:cubicBezTo>
                  <a:cubicBezTo>
                    <a:pt x="1" y="127"/>
                    <a:pt x="136" y="0"/>
                    <a:pt x="274" y="10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5" name="Freeform 76"/>
            <p:cNvSpPr>
              <a:spLocks/>
            </p:cNvSpPr>
            <p:nvPr/>
          </p:nvSpPr>
          <p:spPr bwMode="auto">
            <a:xfrm>
              <a:off x="3846" y="-103"/>
              <a:ext cx="1333" cy="1310"/>
            </a:xfrm>
            <a:custGeom>
              <a:avLst/>
              <a:gdLst>
                <a:gd name="T0" fmla="*/ 548 w 564"/>
                <a:gd name="T1" fmla="*/ 0 h 554"/>
                <a:gd name="T2" fmla="*/ 398 w 564"/>
                <a:gd name="T3" fmla="*/ 1 h 554"/>
                <a:gd name="T4" fmla="*/ 343 w 564"/>
                <a:gd name="T5" fmla="*/ 119 h 554"/>
                <a:gd name="T6" fmla="*/ 229 w 564"/>
                <a:gd name="T7" fmla="*/ 120 h 554"/>
                <a:gd name="T8" fmla="*/ 0 w 564"/>
                <a:gd name="T9" fmla="*/ 387 h 554"/>
                <a:gd name="T10" fmla="*/ 150 w 564"/>
                <a:gd name="T11" fmla="*/ 554 h 554"/>
                <a:gd name="T12" fmla="*/ 407 w 564"/>
                <a:gd name="T13" fmla="*/ 355 h 554"/>
                <a:gd name="T14" fmla="*/ 424 w 564"/>
                <a:gd name="T15" fmla="*/ 309 h 554"/>
                <a:gd name="T16" fmla="*/ 525 w 564"/>
                <a:gd name="T17" fmla="*/ 269 h 554"/>
                <a:gd name="T18" fmla="*/ 564 w 564"/>
                <a:gd name="T19" fmla="*/ 156 h 554"/>
                <a:gd name="T20" fmla="*/ 548 w 564"/>
                <a:gd name="T21" fmla="*/ 0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4" h="554">
                  <a:moveTo>
                    <a:pt x="548" y="0"/>
                  </a:moveTo>
                  <a:cubicBezTo>
                    <a:pt x="398" y="1"/>
                    <a:pt x="398" y="1"/>
                    <a:pt x="398" y="1"/>
                  </a:cubicBezTo>
                  <a:cubicBezTo>
                    <a:pt x="343" y="119"/>
                    <a:pt x="343" y="119"/>
                    <a:pt x="343" y="119"/>
                  </a:cubicBezTo>
                  <a:cubicBezTo>
                    <a:pt x="229" y="120"/>
                    <a:pt x="229" y="120"/>
                    <a:pt x="229" y="120"/>
                  </a:cubicBezTo>
                  <a:cubicBezTo>
                    <a:pt x="229" y="120"/>
                    <a:pt x="200" y="286"/>
                    <a:pt x="0" y="387"/>
                  </a:cubicBezTo>
                  <a:cubicBezTo>
                    <a:pt x="0" y="387"/>
                    <a:pt x="117" y="517"/>
                    <a:pt x="150" y="554"/>
                  </a:cubicBezTo>
                  <a:cubicBezTo>
                    <a:pt x="407" y="355"/>
                    <a:pt x="407" y="355"/>
                    <a:pt x="407" y="355"/>
                  </a:cubicBezTo>
                  <a:cubicBezTo>
                    <a:pt x="424" y="309"/>
                    <a:pt x="424" y="309"/>
                    <a:pt x="424" y="309"/>
                  </a:cubicBezTo>
                  <a:cubicBezTo>
                    <a:pt x="525" y="269"/>
                    <a:pt x="525" y="269"/>
                    <a:pt x="525" y="269"/>
                  </a:cubicBezTo>
                  <a:cubicBezTo>
                    <a:pt x="564" y="156"/>
                    <a:pt x="564" y="156"/>
                    <a:pt x="564" y="156"/>
                  </a:cubicBezTo>
                  <a:cubicBezTo>
                    <a:pt x="564" y="156"/>
                    <a:pt x="557" y="31"/>
                    <a:pt x="548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6" name="Freeform 77"/>
            <p:cNvSpPr>
              <a:spLocks/>
            </p:cNvSpPr>
            <p:nvPr/>
          </p:nvSpPr>
          <p:spPr bwMode="auto">
            <a:xfrm>
              <a:off x="3888" y="-20"/>
              <a:ext cx="1261" cy="1189"/>
            </a:xfrm>
            <a:custGeom>
              <a:avLst/>
              <a:gdLst>
                <a:gd name="T0" fmla="*/ 1 w 533"/>
                <a:gd name="T1" fmla="*/ 373 h 503"/>
                <a:gd name="T2" fmla="*/ 159 w 533"/>
                <a:gd name="T3" fmla="*/ 248 h 503"/>
                <a:gd name="T4" fmla="*/ 523 w 533"/>
                <a:gd name="T5" fmla="*/ 12 h 503"/>
                <a:gd name="T6" fmla="*/ 533 w 533"/>
                <a:gd name="T7" fmla="*/ 111 h 503"/>
                <a:gd name="T8" fmla="*/ 117 w 533"/>
                <a:gd name="T9" fmla="*/ 503 h 503"/>
                <a:gd name="T10" fmla="*/ 1 w 533"/>
                <a:gd name="T11" fmla="*/ 373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3" h="503">
                  <a:moveTo>
                    <a:pt x="1" y="373"/>
                  </a:moveTo>
                  <a:cubicBezTo>
                    <a:pt x="1" y="373"/>
                    <a:pt x="58" y="344"/>
                    <a:pt x="159" y="248"/>
                  </a:cubicBezTo>
                  <a:cubicBezTo>
                    <a:pt x="373" y="45"/>
                    <a:pt x="505" y="0"/>
                    <a:pt x="523" y="12"/>
                  </a:cubicBezTo>
                  <a:cubicBezTo>
                    <a:pt x="533" y="111"/>
                    <a:pt x="533" y="111"/>
                    <a:pt x="533" y="111"/>
                  </a:cubicBezTo>
                  <a:cubicBezTo>
                    <a:pt x="533" y="111"/>
                    <a:pt x="461" y="272"/>
                    <a:pt x="117" y="503"/>
                  </a:cubicBezTo>
                  <a:cubicBezTo>
                    <a:pt x="117" y="503"/>
                    <a:pt x="0" y="383"/>
                    <a:pt x="1" y="373"/>
                  </a:cubicBezTo>
                  <a:close/>
                </a:path>
              </a:pathLst>
            </a:custGeom>
            <a:solidFill>
              <a:srgbClr val="D9E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8" name="Freeform 79"/>
            <p:cNvSpPr>
              <a:spLocks/>
            </p:cNvSpPr>
            <p:nvPr/>
          </p:nvSpPr>
          <p:spPr bwMode="auto">
            <a:xfrm>
              <a:off x="5071" y="-77"/>
              <a:ext cx="106" cy="234"/>
            </a:xfrm>
            <a:custGeom>
              <a:avLst/>
              <a:gdLst>
                <a:gd name="T0" fmla="*/ 82 w 106"/>
                <a:gd name="T1" fmla="*/ 0 h 234"/>
                <a:gd name="T2" fmla="*/ 106 w 106"/>
                <a:gd name="T3" fmla="*/ 189 h 234"/>
                <a:gd name="T4" fmla="*/ 0 w 106"/>
                <a:gd name="T5" fmla="*/ 234 h 234"/>
                <a:gd name="T6" fmla="*/ 56 w 106"/>
                <a:gd name="T7" fmla="*/ 7 h 234"/>
                <a:gd name="T8" fmla="*/ 82 w 106"/>
                <a:gd name="T9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234">
                  <a:moveTo>
                    <a:pt x="82" y="0"/>
                  </a:moveTo>
                  <a:lnTo>
                    <a:pt x="106" y="189"/>
                  </a:lnTo>
                  <a:lnTo>
                    <a:pt x="0" y="234"/>
                  </a:lnTo>
                  <a:lnTo>
                    <a:pt x="56" y="7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9" name="Freeform 80"/>
            <p:cNvSpPr>
              <a:spLocks/>
            </p:cNvSpPr>
            <p:nvPr/>
          </p:nvSpPr>
          <p:spPr bwMode="auto">
            <a:xfrm>
              <a:off x="5116" y="141"/>
              <a:ext cx="92" cy="99"/>
            </a:xfrm>
            <a:custGeom>
              <a:avLst/>
              <a:gdLst>
                <a:gd name="T0" fmla="*/ 66 w 92"/>
                <a:gd name="T1" fmla="*/ 0 h 99"/>
                <a:gd name="T2" fmla="*/ 0 w 92"/>
                <a:gd name="T3" fmla="*/ 99 h 99"/>
                <a:gd name="T4" fmla="*/ 63 w 92"/>
                <a:gd name="T5" fmla="*/ 85 h 99"/>
                <a:gd name="T6" fmla="*/ 92 w 92"/>
                <a:gd name="T7" fmla="*/ 40 h 99"/>
                <a:gd name="T8" fmla="*/ 66 w 92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99">
                  <a:moveTo>
                    <a:pt x="66" y="0"/>
                  </a:moveTo>
                  <a:lnTo>
                    <a:pt x="0" y="99"/>
                  </a:lnTo>
                  <a:lnTo>
                    <a:pt x="63" y="85"/>
                  </a:lnTo>
                  <a:lnTo>
                    <a:pt x="92" y="4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0" name="Freeform 81"/>
            <p:cNvSpPr>
              <a:spLocks/>
            </p:cNvSpPr>
            <p:nvPr/>
          </p:nvSpPr>
          <p:spPr bwMode="auto">
            <a:xfrm>
              <a:off x="2368" y="1030"/>
              <a:ext cx="513" cy="442"/>
            </a:xfrm>
            <a:custGeom>
              <a:avLst/>
              <a:gdLst>
                <a:gd name="T0" fmla="*/ 217 w 217"/>
                <a:gd name="T1" fmla="*/ 61 h 187"/>
                <a:gd name="T2" fmla="*/ 170 w 217"/>
                <a:gd name="T3" fmla="*/ 0 h 187"/>
                <a:gd name="T4" fmla="*/ 106 w 217"/>
                <a:gd name="T5" fmla="*/ 32 h 187"/>
                <a:gd name="T6" fmla="*/ 106 w 217"/>
                <a:gd name="T7" fmla="*/ 53 h 187"/>
                <a:gd name="T8" fmla="*/ 81 w 217"/>
                <a:gd name="T9" fmla="*/ 49 h 187"/>
                <a:gd name="T10" fmla="*/ 0 w 217"/>
                <a:gd name="T11" fmla="*/ 178 h 187"/>
                <a:gd name="T12" fmla="*/ 25 w 217"/>
                <a:gd name="T13" fmla="*/ 187 h 187"/>
                <a:gd name="T14" fmla="*/ 128 w 217"/>
                <a:gd name="T15" fmla="*/ 142 h 187"/>
                <a:gd name="T16" fmla="*/ 164 w 217"/>
                <a:gd name="T17" fmla="*/ 144 h 187"/>
                <a:gd name="T18" fmla="*/ 217 w 217"/>
                <a:gd name="T19" fmla="*/ 61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187">
                  <a:moveTo>
                    <a:pt x="217" y="61"/>
                  </a:moveTo>
                  <a:cubicBezTo>
                    <a:pt x="217" y="61"/>
                    <a:pt x="195" y="14"/>
                    <a:pt x="170" y="0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53"/>
                    <a:pt x="106" y="53"/>
                    <a:pt x="106" y="53"/>
                  </a:cubicBezTo>
                  <a:cubicBezTo>
                    <a:pt x="81" y="49"/>
                    <a:pt x="81" y="49"/>
                    <a:pt x="81" y="49"/>
                  </a:cubicBezTo>
                  <a:cubicBezTo>
                    <a:pt x="81" y="49"/>
                    <a:pt x="23" y="123"/>
                    <a:pt x="0" y="178"/>
                  </a:cubicBezTo>
                  <a:cubicBezTo>
                    <a:pt x="25" y="187"/>
                    <a:pt x="25" y="187"/>
                    <a:pt x="25" y="187"/>
                  </a:cubicBezTo>
                  <a:cubicBezTo>
                    <a:pt x="25" y="187"/>
                    <a:pt x="105" y="145"/>
                    <a:pt x="128" y="142"/>
                  </a:cubicBezTo>
                  <a:cubicBezTo>
                    <a:pt x="151" y="140"/>
                    <a:pt x="164" y="144"/>
                    <a:pt x="164" y="144"/>
                  </a:cubicBezTo>
                  <a:lnTo>
                    <a:pt x="217" y="6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1" name="Freeform 82"/>
            <p:cNvSpPr>
              <a:spLocks/>
            </p:cNvSpPr>
            <p:nvPr/>
          </p:nvSpPr>
          <p:spPr bwMode="auto">
            <a:xfrm>
              <a:off x="1810" y="1316"/>
              <a:ext cx="435" cy="520"/>
            </a:xfrm>
            <a:custGeom>
              <a:avLst/>
              <a:gdLst>
                <a:gd name="T0" fmla="*/ 184 w 184"/>
                <a:gd name="T1" fmla="*/ 48 h 220"/>
                <a:gd name="T2" fmla="*/ 123 w 184"/>
                <a:gd name="T3" fmla="*/ 0 h 220"/>
                <a:gd name="T4" fmla="*/ 67 w 184"/>
                <a:gd name="T5" fmla="*/ 47 h 220"/>
                <a:gd name="T6" fmla="*/ 73 w 184"/>
                <a:gd name="T7" fmla="*/ 67 h 220"/>
                <a:gd name="T8" fmla="*/ 47 w 184"/>
                <a:gd name="T9" fmla="*/ 70 h 220"/>
                <a:gd name="T10" fmla="*/ 0 w 184"/>
                <a:gd name="T11" fmla="*/ 217 h 220"/>
                <a:gd name="T12" fmla="*/ 27 w 184"/>
                <a:gd name="T13" fmla="*/ 220 h 220"/>
                <a:gd name="T14" fmla="*/ 116 w 184"/>
                <a:gd name="T15" fmla="*/ 150 h 220"/>
                <a:gd name="T16" fmla="*/ 153 w 184"/>
                <a:gd name="T17" fmla="*/ 142 h 220"/>
                <a:gd name="T18" fmla="*/ 184 w 184"/>
                <a:gd name="T19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220">
                  <a:moveTo>
                    <a:pt x="184" y="48"/>
                  </a:moveTo>
                  <a:cubicBezTo>
                    <a:pt x="184" y="48"/>
                    <a:pt x="151" y="7"/>
                    <a:pt x="123" y="0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47" y="70"/>
                    <a:pt x="8" y="156"/>
                    <a:pt x="0" y="217"/>
                  </a:cubicBezTo>
                  <a:cubicBezTo>
                    <a:pt x="27" y="220"/>
                    <a:pt x="27" y="220"/>
                    <a:pt x="27" y="220"/>
                  </a:cubicBezTo>
                  <a:cubicBezTo>
                    <a:pt x="27" y="220"/>
                    <a:pt x="95" y="158"/>
                    <a:pt x="116" y="150"/>
                  </a:cubicBezTo>
                  <a:cubicBezTo>
                    <a:pt x="138" y="142"/>
                    <a:pt x="153" y="142"/>
                    <a:pt x="153" y="142"/>
                  </a:cubicBezTo>
                  <a:lnTo>
                    <a:pt x="184" y="48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82" name="Title 8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YOUR AWESOME TITLE HERE </a:t>
            </a:r>
          </a:p>
        </p:txBody>
      </p:sp>
      <p:grpSp>
        <p:nvGrpSpPr>
          <p:cNvPr id="87" name="Group 86"/>
          <p:cNvGrpSpPr/>
          <p:nvPr/>
        </p:nvGrpSpPr>
        <p:grpSpPr>
          <a:xfrm>
            <a:off x="2184402" y="4472418"/>
            <a:ext cx="1471772" cy="4389680"/>
            <a:chOff x="1092201" y="2236209"/>
            <a:chExt cx="552232" cy="2194840"/>
          </a:xfrm>
        </p:grpSpPr>
        <p:sp>
          <p:nvSpPr>
            <p:cNvPr id="84" name="Rectangle 83"/>
            <p:cNvSpPr/>
            <p:nvPr/>
          </p:nvSpPr>
          <p:spPr>
            <a:xfrm>
              <a:off x="1092201" y="2842954"/>
              <a:ext cx="184149" cy="158809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276714" y="2583778"/>
              <a:ext cx="184149" cy="184727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460284" y="2236209"/>
              <a:ext cx="184149" cy="21948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88" name="Rectangle 87"/>
          <p:cNvSpPr/>
          <p:nvPr/>
        </p:nvSpPr>
        <p:spPr>
          <a:xfrm rot="16200000">
            <a:off x="2726882" y="7441086"/>
            <a:ext cx="2334300" cy="912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ct val="120000"/>
              </a:lnSpc>
            </a:pPr>
            <a:r>
              <a:rPr lang="id-ID" sz="4800" spc="-300" dirty="0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201</a:t>
            </a:r>
            <a:r>
              <a:rPr lang="en-US" sz="4800" spc="-300" dirty="0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7</a:t>
            </a:r>
          </a:p>
        </p:txBody>
      </p:sp>
      <p:grpSp>
        <p:nvGrpSpPr>
          <p:cNvPr id="89" name="Group 88"/>
          <p:cNvGrpSpPr/>
          <p:nvPr/>
        </p:nvGrpSpPr>
        <p:grpSpPr>
          <a:xfrm>
            <a:off x="5897528" y="4956438"/>
            <a:ext cx="1471772" cy="3907804"/>
            <a:chOff x="1092201" y="2477147"/>
            <a:chExt cx="552232" cy="1953902"/>
          </a:xfrm>
        </p:grpSpPr>
        <p:sp>
          <p:nvSpPr>
            <p:cNvPr id="90" name="Rectangle 89"/>
            <p:cNvSpPr/>
            <p:nvPr/>
          </p:nvSpPr>
          <p:spPr>
            <a:xfrm>
              <a:off x="1092201" y="2691697"/>
              <a:ext cx="184149" cy="173935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276714" y="2889083"/>
              <a:ext cx="184149" cy="154196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1460284" y="2477147"/>
              <a:ext cx="184149" cy="195390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93" name="Rectangle 92"/>
          <p:cNvSpPr/>
          <p:nvPr/>
        </p:nvSpPr>
        <p:spPr>
          <a:xfrm rot="16200000">
            <a:off x="6438872" y="7443230"/>
            <a:ext cx="2334300" cy="912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ct val="120000"/>
              </a:lnSpc>
            </a:pPr>
            <a:r>
              <a:rPr lang="id-ID" sz="4800" spc="-300" dirty="0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201</a:t>
            </a:r>
            <a:r>
              <a:rPr lang="en-US" sz="4800" spc="-300" dirty="0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8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9519036" y="4472417"/>
            <a:ext cx="1471772" cy="4391826"/>
            <a:chOff x="1092201" y="2235136"/>
            <a:chExt cx="552232" cy="2195913"/>
          </a:xfrm>
        </p:grpSpPr>
        <p:sp>
          <p:nvSpPr>
            <p:cNvPr id="95" name="Rectangle 94"/>
            <p:cNvSpPr/>
            <p:nvPr/>
          </p:nvSpPr>
          <p:spPr>
            <a:xfrm>
              <a:off x="1092201" y="2842954"/>
              <a:ext cx="184149" cy="158809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276714" y="3313032"/>
              <a:ext cx="184149" cy="111801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460284" y="2235136"/>
              <a:ext cx="184149" cy="21959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98" name="Rectangle 97"/>
          <p:cNvSpPr/>
          <p:nvPr/>
        </p:nvSpPr>
        <p:spPr>
          <a:xfrm rot="16200000">
            <a:off x="10029422" y="7443231"/>
            <a:ext cx="2334300" cy="912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ct val="120000"/>
              </a:lnSpc>
            </a:pPr>
            <a:r>
              <a:rPr lang="id-ID" sz="4800" spc="-300" dirty="0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201</a:t>
            </a:r>
            <a:r>
              <a:rPr lang="en-US" sz="4800" spc="-300" dirty="0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9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DC0889A7-6AA1-4E4C-8316-9509D812BFD4}"/>
              </a:ext>
            </a:extLst>
          </p:cNvPr>
          <p:cNvSpPr/>
          <p:nvPr/>
        </p:nvSpPr>
        <p:spPr>
          <a:xfrm>
            <a:off x="1390045" y="9418195"/>
            <a:ext cx="32772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Calibri"/>
              </a:rPr>
              <a:t>Lorem Ipsum is simply dummy text of the printing and typesetting </a:t>
            </a:r>
            <a:endParaRPr lang="en-US" sz="2400" dirty="0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143190B-B967-47A6-BE3C-5BD9B9DC9D62}"/>
              </a:ext>
            </a:extLst>
          </p:cNvPr>
          <p:cNvSpPr/>
          <p:nvPr/>
        </p:nvSpPr>
        <p:spPr>
          <a:xfrm>
            <a:off x="5134184" y="9418195"/>
            <a:ext cx="32772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Calibri"/>
              </a:rPr>
              <a:t>Lorem Ipsum is simply dummy text of the printing and typesetting </a:t>
            </a:r>
            <a:endParaRPr lang="en-US" sz="2400"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AFF1AA82-D1FB-429C-890C-1E11F6E708D8}"/>
              </a:ext>
            </a:extLst>
          </p:cNvPr>
          <p:cNvSpPr/>
          <p:nvPr/>
        </p:nvSpPr>
        <p:spPr>
          <a:xfrm>
            <a:off x="8921922" y="9418195"/>
            <a:ext cx="32772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cs typeface="Calibri"/>
              </a:rPr>
              <a:t>Lorem Ipsum is simply dummy text of the printing and typesetting 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7221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Chart 721"/>
          <p:cNvGraphicFramePr/>
          <p:nvPr>
            <p:extLst>
              <p:ext uri="{D42A27DB-BD31-4B8C-83A1-F6EECF244321}">
                <p14:modId xmlns:p14="http://schemas.microsoft.com/office/powerpoint/2010/main" val="4181074582"/>
              </p:ext>
            </p:extLst>
          </p:nvPr>
        </p:nvGraphicFramePr>
        <p:xfrm>
          <a:off x="1927504" y="4018209"/>
          <a:ext cx="6783608" cy="582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6" name="Shape 722"/>
          <p:cNvSpPr/>
          <p:nvPr/>
        </p:nvSpPr>
        <p:spPr>
          <a:xfrm>
            <a:off x="2888020" y="4497548"/>
            <a:ext cx="4862576" cy="4862572"/>
          </a:xfrm>
          <a:prstGeom prst="ellipse">
            <a:avLst/>
          </a:prstGeom>
          <a:solidFill>
            <a:srgbClr val="FFFFFF">
              <a:alpha val="31662"/>
            </a:srgbClr>
          </a:solidFill>
          <a:ln w="12700">
            <a:miter lim="400000"/>
          </a:ln>
        </p:spPr>
        <p:txBody>
          <a:bodyPr lIns="71438" tIns="71438" rIns="71438" bIns="71438" anchor="ctr"/>
          <a:lstStyle/>
          <a:p>
            <a:pPr defTabSz="1828800">
              <a:defRPr sz="3200">
                <a:latin typeface="Questrial"/>
                <a:ea typeface="Questrial"/>
                <a:cs typeface="Questrial"/>
                <a:sym typeface="Questrial"/>
              </a:defRPr>
            </a:pPr>
            <a:endParaRPr sz="5600">
              <a:sym typeface="Questrial"/>
            </a:endParaRPr>
          </a:p>
        </p:txBody>
      </p:sp>
      <p:sp>
        <p:nvSpPr>
          <p:cNvPr id="27" name="Shape 723"/>
          <p:cNvSpPr/>
          <p:nvPr/>
        </p:nvSpPr>
        <p:spPr>
          <a:xfrm>
            <a:off x="3186967" y="4787637"/>
            <a:ext cx="4264686" cy="4264686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8" tIns="71438" rIns="71438" bIns="71438" anchor="ctr"/>
          <a:lstStyle/>
          <a:p>
            <a:pPr defTabSz="1828800">
              <a:defRPr sz="3200">
                <a:latin typeface="Questrial"/>
                <a:ea typeface="Questrial"/>
                <a:cs typeface="Questrial"/>
                <a:sym typeface="Questrial"/>
              </a:defRPr>
            </a:pPr>
            <a:endParaRPr sz="5600">
              <a:sym typeface="Questrial"/>
            </a:endParaRPr>
          </a:p>
        </p:txBody>
      </p:sp>
      <p:sp>
        <p:nvSpPr>
          <p:cNvPr id="28" name="Shape 730"/>
          <p:cNvSpPr/>
          <p:nvPr/>
        </p:nvSpPr>
        <p:spPr>
          <a:xfrm>
            <a:off x="4499404" y="9775605"/>
            <a:ext cx="1436612" cy="707886"/>
          </a:xfrm>
          <a:prstGeom prst="rect">
            <a:avLst/>
          </a:prstGeom>
          <a:noFill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rtlCol="0">
            <a:spAutoFit/>
          </a:bodyPr>
          <a:lstStyle/>
          <a:p>
            <a:pPr algn="ctr" defTabSz="1828800"/>
            <a:r>
              <a:rPr sz="4000" dirty="0"/>
              <a:t>2005</a:t>
            </a:r>
          </a:p>
        </p:txBody>
      </p:sp>
      <p:graphicFrame>
        <p:nvGraphicFramePr>
          <p:cNvPr id="74" name="Chart 721"/>
          <p:cNvGraphicFramePr/>
          <p:nvPr>
            <p:extLst>
              <p:ext uri="{D42A27DB-BD31-4B8C-83A1-F6EECF244321}">
                <p14:modId xmlns:p14="http://schemas.microsoft.com/office/powerpoint/2010/main" val="150383186"/>
              </p:ext>
            </p:extLst>
          </p:nvPr>
        </p:nvGraphicFramePr>
        <p:xfrm>
          <a:off x="8800198" y="4018209"/>
          <a:ext cx="6783608" cy="582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5" name="Shape 722"/>
          <p:cNvSpPr/>
          <p:nvPr/>
        </p:nvSpPr>
        <p:spPr>
          <a:xfrm>
            <a:off x="9760714" y="4497548"/>
            <a:ext cx="4862576" cy="4862572"/>
          </a:xfrm>
          <a:prstGeom prst="ellipse">
            <a:avLst/>
          </a:prstGeom>
          <a:solidFill>
            <a:srgbClr val="FFFFFF">
              <a:alpha val="31662"/>
            </a:srgbClr>
          </a:solidFill>
          <a:ln w="12700">
            <a:miter lim="400000"/>
          </a:ln>
        </p:spPr>
        <p:txBody>
          <a:bodyPr lIns="71438" tIns="71438" rIns="71438" bIns="71438" anchor="ctr"/>
          <a:lstStyle/>
          <a:p>
            <a:pPr defTabSz="1828800">
              <a:defRPr sz="3200">
                <a:latin typeface="Questrial"/>
                <a:ea typeface="Questrial"/>
                <a:cs typeface="Questrial"/>
                <a:sym typeface="Questrial"/>
              </a:defRPr>
            </a:pPr>
            <a:endParaRPr sz="5600">
              <a:sym typeface="Questrial"/>
            </a:endParaRPr>
          </a:p>
        </p:txBody>
      </p:sp>
      <p:sp>
        <p:nvSpPr>
          <p:cNvPr id="76" name="Shape 723"/>
          <p:cNvSpPr/>
          <p:nvPr/>
        </p:nvSpPr>
        <p:spPr>
          <a:xfrm>
            <a:off x="10059661" y="4787637"/>
            <a:ext cx="4264686" cy="4264686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8" tIns="71438" rIns="71438" bIns="71438" anchor="ctr"/>
          <a:lstStyle/>
          <a:p>
            <a:pPr defTabSz="1828800">
              <a:defRPr sz="3200">
                <a:latin typeface="Questrial"/>
                <a:ea typeface="Questrial"/>
                <a:cs typeface="Questrial"/>
                <a:sym typeface="Questrial"/>
              </a:defRPr>
            </a:pPr>
            <a:endParaRPr sz="5600">
              <a:sym typeface="Questrial"/>
            </a:endParaRPr>
          </a:p>
        </p:txBody>
      </p:sp>
      <p:sp>
        <p:nvSpPr>
          <p:cNvPr id="77" name="Shape 730"/>
          <p:cNvSpPr/>
          <p:nvPr/>
        </p:nvSpPr>
        <p:spPr>
          <a:xfrm>
            <a:off x="11424997" y="9775605"/>
            <a:ext cx="1330814" cy="707886"/>
          </a:xfrm>
          <a:prstGeom prst="rect">
            <a:avLst/>
          </a:prstGeom>
          <a:noFill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rtlCol="0">
            <a:spAutoFit/>
          </a:bodyPr>
          <a:lstStyle/>
          <a:p>
            <a:pPr algn="ctr" defTabSz="1828800"/>
            <a:r>
              <a:rPr sz="4000" dirty="0"/>
              <a:t>20</a:t>
            </a:r>
            <a:r>
              <a:rPr lang="en-US" sz="4000" dirty="0"/>
              <a:t>10</a:t>
            </a:r>
            <a:endParaRPr sz="4000" dirty="0"/>
          </a:p>
        </p:txBody>
      </p:sp>
      <p:graphicFrame>
        <p:nvGraphicFramePr>
          <p:cNvPr id="80" name="Chart 721"/>
          <p:cNvGraphicFramePr/>
          <p:nvPr>
            <p:extLst>
              <p:ext uri="{D42A27DB-BD31-4B8C-83A1-F6EECF244321}">
                <p14:modId xmlns:p14="http://schemas.microsoft.com/office/powerpoint/2010/main" val="3975302749"/>
              </p:ext>
            </p:extLst>
          </p:nvPr>
        </p:nvGraphicFramePr>
        <p:xfrm>
          <a:off x="15672890" y="4018209"/>
          <a:ext cx="6783608" cy="582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81" name="Shape 722"/>
          <p:cNvSpPr/>
          <p:nvPr/>
        </p:nvSpPr>
        <p:spPr>
          <a:xfrm>
            <a:off x="16633406" y="4497548"/>
            <a:ext cx="4862576" cy="4862572"/>
          </a:xfrm>
          <a:prstGeom prst="ellipse">
            <a:avLst/>
          </a:prstGeom>
          <a:solidFill>
            <a:srgbClr val="FFFFFF">
              <a:alpha val="31662"/>
            </a:srgbClr>
          </a:solidFill>
          <a:ln w="12700">
            <a:miter lim="400000"/>
          </a:ln>
        </p:spPr>
        <p:txBody>
          <a:bodyPr lIns="71438" tIns="71438" rIns="71438" bIns="71438" anchor="ctr"/>
          <a:lstStyle/>
          <a:p>
            <a:pPr defTabSz="1828800">
              <a:defRPr sz="3200">
                <a:latin typeface="Questrial"/>
                <a:ea typeface="Questrial"/>
                <a:cs typeface="Questrial"/>
                <a:sym typeface="Questrial"/>
              </a:defRPr>
            </a:pPr>
            <a:endParaRPr sz="5600">
              <a:sym typeface="Questrial"/>
            </a:endParaRPr>
          </a:p>
        </p:txBody>
      </p:sp>
      <p:sp>
        <p:nvSpPr>
          <p:cNvPr id="82" name="Shape 723"/>
          <p:cNvSpPr/>
          <p:nvPr/>
        </p:nvSpPr>
        <p:spPr>
          <a:xfrm>
            <a:off x="16932353" y="4787637"/>
            <a:ext cx="4264686" cy="4264686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8" tIns="71438" rIns="71438" bIns="71438" anchor="ctr"/>
          <a:lstStyle/>
          <a:p>
            <a:pPr defTabSz="1828800">
              <a:defRPr sz="3200">
                <a:latin typeface="Questrial"/>
                <a:ea typeface="Questrial"/>
                <a:cs typeface="Questrial"/>
                <a:sym typeface="Questrial"/>
              </a:defRPr>
            </a:pPr>
            <a:endParaRPr sz="5600">
              <a:sym typeface="Questrial"/>
            </a:endParaRPr>
          </a:p>
        </p:txBody>
      </p:sp>
      <p:sp>
        <p:nvSpPr>
          <p:cNvPr id="83" name="Shape 730"/>
          <p:cNvSpPr/>
          <p:nvPr/>
        </p:nvSpPr>
        <p:spPr>
          <a:xfrm>
            <a:off x="18323338" y="9775605"/>
            <a:ext cx="1279517" cy="707886"/>
          </a:xfrm>
          <a:prstGeom prst="rect">
            <a:avLst/>
          </a:prstGeom>
          <a:noFill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rtlCol="0">
            <a:spAutoFit/>
          </a:bodyPr>
          <a:lstStyle/>
          <a:p>
            <a:pPr algn="ctr" defTabSz="1828800"/>
            <a:r>
              <a:rPr sz="4000" dirty="0"/>
              <a:t>20</a:t>
            </a:r>
            <a:r>
              <a:rPr lang="en-US" sz="4000" dirty="0"/>
              <a:t>1</a:t>
            </a:r>
            <a:r>
              <a:rPr sz="4000" dirty="0"/>
              <a:t>5</a:t>
            </a:r>
          </a:p>
        </p:txBody>
      </p:sp>
      <p:sp>
        <p:nvSpPr>
          <p:cNvPr id="85" name="Shape 731"/>
          <p:cNvSpPr/>
          <p:nvPr/>
        </p:nvSpPr>
        <p:spPr>
          <a:xfrm>
            <a:off x="3402451" y="10898976"/>
            <a:ext cx="3630517" cy="1569660"/>
          </a:xfrm>
          <a:prstGeom prst="rect">
            <a:avLst/>
          </a:prstGeom>
          <a:noFill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2400" dirty="0"/>
              <a:t>Lorem Ipsum is simply dummy text of the printing and typesetting industry. </a:t>
            </a:r>
          </a:p>
        </p:txBody>
      </p:sp>
      <p:sp>
        <p:nvSpPr>
          <p:cNvPr id="86" name="Shape 732"/>
          <p:cNvSpPr/>
          <p:nvPr/>
        </p:nvSpPr>
        <p:spPr>
          <a:xfrm>
            <a:off x="4074361" y="6643615"/>
            <a:ext cx="2337499" cy="830997"/>
          </a:xfrm>
          <a:prstGeom prst="rect">
            <a:avLst/>
          </a:prstGeom>
          <a:noFill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rtlCol="0">
            <a:spAutoFit/>
          </a:bodyPr>
          <a:lstStyle/>
          <a:p>
            <a:pPr algn="ctr" defTabSz="1828800"/>
            <a:r>
              <a:rPr sz="4800" dirty="0"/>
              <a:t>$</a:t>
            </a:r>
            <a:r>
              <a:rPr lang="en-US" sz="4800" dirty="0"/>
              <a:t>15000</a:t>
            </a:r>
            <a:endParaRPr sz="4800" dirty="0"/>
          </a:p>
        </p:txBody>
      </p:sp>
      <p:sp>
        <p:nvSpPr>
          <p:cNvPr id="88" name="Shape 736"/>
          <p:cNvSpPr/>
          <p:nvPr/>
        </p:nvSpPr>
        <p:spPr>
          <a:xfrm>
            <a:off x="10825227" y="6643615"/>
            <a:ext cx="2581156" cy="830997"/>
          </a:xfrm>
          <a:prstGeom prst="rect">
            <a:avLst/>
          </a:prstGeom>
          <a:noFill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rtlCol="0">
            <a:spAutoFit/>
          </a:bodyPr>
          <a:lstStyle/>
          <a:p>
            <a:pPr algn="ctr" defTabSz="1828800"/>
            <a:r>
              <a:rPr sz="4800" dirty="0"/>
              <a:t>$</a:t>
            </a:r>
            <a:r>
              <a:rPr lang="en-US" sz="4800" dirty="0"/>
              <a:t>44000</a:t>
            </a:r>
            <a:endParaRPr sz="4800" dirty="0"/>
          </a:p>
        </p:txBody>
      </p:sp>
      <p:sp>
        <p:nvSpPr>
          <p:cNvPr id="90" name="Shape 738"/>
          <p:cNvSpPr/>
          <p:nvPr/>
        </p:nvSpPr>
        <p:spPr>
          <a:xfrm>
            <a:off x="17648224" y="6643615"/>
            <a:ext cx="2680542" cy="830997"/>
          </a:xfrm>
          <a:prstGeom prst="rect">
            <a:avLst/>
          </a:prstGeom>
          <a:noFill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rtlCol="0">
            <a:spAutoFit/>
          </a:bodyPr>
          <a:lstStyle/>
          <a:p>
            <a:pPr algn="ctr" defTabSz="1828800"/>
            <a:r>
              <a:rPr sz="4800" dirty="0"/>
              <a:t>$</a:t>
            </a:r>
            <a:r>
              <a:rPr lang="en-US" sz="4800" dirty="0"/>
              <a:t>135000</a:t>
            </a:r>
            <a:endParaRPr sz="4800" dirty="0"/>
          </a:p>
        </p:txBody>
      </p:sp>
      <p:sp>
        <p:nvSpPr>
          <p:cNvPr id="30" name="Shape 731">
            <a:extLst>
              <a:ext uri="{FF2B5EF4-FFF2-40B4-BE49-F238E27FC236}">
                <a16:creationId xmlns:a16="http://schemas.microsoft.com/office/drawing/2014/main" id="{E645A091-817D-4E6C-8C2E-126B056952E4}"/>
              </a:ext>
            </a:extLst>
          </p:cNvPr>
          <p:cNvSpPr/>
          <p:nvPr/>
        </p:nvSpPr>
        <p:spPr>
          <a:xfrm>
            <a:off x="10376741" y="10898976"/>
            <a:ext cx="3630517" cy="1569660"/>
          </a:xfrm>
          <a:prstGeom prst="rect">
            <a:avLst/>
          </a:prstGeom>
          <a:noFill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2400" dirty="0"/>
              <a:t>Lorem Ipsum is simply dummy text of the printing and typesetting industry. </a:t>
            </a:r>
          </a:p>
        </p:txBody>
      </p:sp>
      <p:sp>
        <p:nvSpPr>
          <p:cNvPr id="31" name="Shape 731">
            <a:extLst>
              <a:ext uri="{FF2B5EF4-FFF2-40B4-BE49-F238E27FC236}">
                <a16:creationId xmlns:a16="http://schemas.microsoft.com/office/drawing/2014/main" id="{13E65683-79E7-4D8C-BCCA-8DA936725DC2}"/>
              </a:ext>
            </a:extLst>
          </p:cNvPr>
          <p:cNvSpPr/>
          <p:nvPr/>
        </p:nvSpPr>
        <p:spPr>
          <a:xfrm>
            <a:off x="17408825" y="10898976"/>
            <a:ext cx="3630517" cy="1569660"/>
          </a:xfrm>
          <a:prstGeom prst="rect">
            <a:avLst/>
          </a:prstGeom>
          <a:noFill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2400" dirty="0"/>
              <a:t>Lorem Ipsum is simply dummy text of the printing and typesetting industry.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CB1EDB-1F09-47B1-8530-9AE938DB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1555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aphic 1">
            <a:extLst>
              <a:ext uri="{FF2B5EF4-FFF2-40B4-BE49-F238E27FC236}">
                <a16:creationId xmlns:a16="http://schemas.microsoft.com/office/drawing/2014/main" id="{D8E3D121-DF0A-4668-87B1-73B3EBC61027}"/>
              </a:ext>
            </a:extLst>
          </p:cNvPr>
          <p:cNvGrpSpPr/>
          <p:nvPr/>
        </p:nvGrpSpPr>
        <p:grpSpPr>
          <a:xfrm>
            <a:off x="10537604" y="4072962"/>
            <a:ext cx="5441866" cy="5675634"/>
            <a:chOff x="10803255" y="4202429"/>
            <a:chExt cx="4212907" cy="4393882"/>
          </a:xfrm>
          <a:solidFill>
            <a:schemeClr val="accent4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E097CB4-3AC5-4ECF-BAF9-464042E536F1}"/>
                </a:ext>
              </a:extLst>
            </p:cNvPr>
            <p:cNvSpPr/>
            <p:nvPr/>
          </p:nvSpPr>
          <p:spPr>
            <a:xfrm>
              <a:off x="11740514" y="4202429"/>
              <a:ext cx="3275647" cy="4393882"/>
            </a:xfrm>
            <a:custGeom>
              <a:avLst/>
              <a:gdLst>
                <a:gd name="connsiteX0" fmla="*/ 741045 w 3275647"/>
                <a:gd name="connsiteY0" fmla="*/ 2857 h 4393882"/>
                <a:gd name="connsiteX1" fmla="*/ 0 w 3275647"/>
                <a:gd name="connsiteY1" fmla="*/ 0 h 4393882"/>
                <a:gd name="connsiteX2" fmla="*/ 2535556 w 3275647"/>
                <a:gd name="connsiteY2" fmla="*/ 4392930 h 4393882"/>
                <a:gd name="connsiteX3" fmla="*/ 3275648 w 3275647"/>
                <a:gd name="connsiteY3" fmla="*/ 4393883 h 4393882"/>
                <a:gd name="connsiteX4" fmla="*/ 741045 w 3275647"/>
                <a:gd name="connsiteY4" fmla="*/ 2857 h 439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5647" h="4393882">
                  <a:moveTo>
                    <a:pt x="741045" y="2857"/>
                  </a:moveTo>
                  <a:lnTo>
                    <a:pt x="0" y="0"/>
                  </a:lnTo>
                  <a:lnTo>
                    <a:pt x="2535556" y="4392930"/>
                  </a:lnTo>
                  <a:lnTo>
                    <a:pt x="3275648" y="4393883"/>
                  </a:lnTo>
                  <a:lnTo>
                    <a:pt x="741045" y="285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9A45754-8AA8-4369-A4A3-7EBF699E6349}"/>
                </a:ext>
              </a:extLst>
            </p:cNvPr>
            <p:cNvSpPr/>
            <p:nvPr/>
          </p:nvSpPr>
          <p:spPr>
            <a:xfrm>
              <a:off x="10803255" y="7956231"/>
              <a:ext cx="3402330" cy="640080"/>
            </a:xfrm>
            <a:custGeom>
              <a:avLst/>
              <a:gdLst>
                <a:gd name="connsiteX0" fmla="*/ 369570 w 3402330"/>
                <a:gd name="connsiteY0" fmla="*/ 0 h 640080"/>
                <a:gd name="connsiteX1" fmla="*/ 0 w 3402330"/>
                <a:gd name="connsiteY1" fmla="*/ 640080 h 640080"/>
                <a:gd name="connsiteX2" fmla="*/ 3402330 w 3402330"/>
                <a:gd name="connsiteY2" fmla="*/ 640080 h 640080"/>
                <a:gd name="connsiteX3" fmla="*/ 3032760 w 3402330"/>
                <a:gd name="connsiteY3" fmla="*/ 0 h 640080"/>
                <a:gd name="connsiteX4" fmla="*/ 369570 w 3402330"/>
                <a:gd name="connsiteY4" fmla="*/ 0 h 64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2330" h="640080">
                  <a:moveTo>
                    <a:pt x="369570" y="0"/>
                  </a:moveTo>
                  <a:lnTo>
                    <a:pt x="0" y="640080"/>
                  </a:lnTo>
                  <a:lnTo>
                    <a:pt x="3402330" y="640080"/>
                  </a:lnTo>
                  <a:lnTo>
                    <a:pt x="3032760" y="0"/>
                  </a:lnTo>
                  <a:lnTo>
                    <a:pt x="36957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36" name="Graphic 1">
            <a:extLst>
              <a:ext uri="{FF2B5EF4-FFF2-40B4-BE49-F238E27FC236}">
                <a16:creationId xmlns:a16="http://schemas.microsoft.com/office/drawing/2014/main" id="{D8E3D121-DF0A-4668-87B1-73B3EBC61027}"/>
              </a:ext>
            </a:extLst>
          </p:cNvPr>
          <p:cNvGrpSpPr/>
          <p:nvPr/>
        </p:nvGrpSpPr>
        <p:grpSpPr>
          <a:xfrm>
            <a:off x="8991045" y="5943104"/>
            <a:ext cx="6993346" cy="4702423"/>
            <a:chOff x="9605962" y="5650229"/>
            <a:chExt cx="5414010" cy="3640455"/>
          </a:xfrm>
          <a:solidFill>
            <a:schemeClr val="accent5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567EDE4-3FB0-4402-9424-69F5D95A8268}"/>
                </a:ext>
              </a:extLst>
            </p:cNvPr>
            <p:cNvSpPr/>
            <p:nvPr/>
          </p:nvSpPr>
          <p:spPr>
            <a:xfrm>
              <a:off x="9605962" y="8650604"/>
              <a:ext cx="5414010" cy="640080"/>
            </a:xfrm>
            <a:custGeom>
              <a:avLst/>
              <a:gdLst>
                <a:gd name="connsiteX0" fmla="*/ 369570 w 5414010"/>
                <a:gd name="connsiteY0" fmla="*/ 0 h 640080"/>
                <a:gd name="connsiteX1" fmla="*/ 0 w 5414010"/>
                <a:gd name="connsiteY1" fmla="*/ 640080 h 640080"/>
                <a:gd name="connsiteX2" fmla="*/ 5059680 w 5414010"/>
                <a:gd name="connsiteY2" fmla="*/ 640080 h 640080"/>
                <a:gd name="connsiteX3" fmla="*/ 5414010 w 5414010"/>
                <a:gd name="connsiteY3" fmla="*/ 0 h 640080"/>
                <a:gd name="connsiteX4" fmla="*/ 369570 w 5414010"/>
                <a:gd name="connsiteY4" fmla="*/ 0 h 64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14010" h="640080">
                  <a:moveTo>
                    <a:pt x="369570" y="0"/>
                  </a:moveTo>
                  <a:lnTo>
                    <a:pt x="0" y="640080"/>
                  </a:lnTo>
                  <a:lnTo>
                    <a:pt x="5059680" y="640080"/>
                  </a:lnTo>
                  <a:lnTo>
                    <a:pt x="5414010" y="0"/>
                  </a:lnTo>
                  <a:lnTo>
                    <a:pt x="36957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F971BA47-1457-4201-9349-343D079F1E1C}"/>
                </a:ext>
              </a:extLst>
            </p:cNvPr>
            <p:cNvSpPr/>
            <p:nvPr/>
          </p:nvSpPr>
          <p:spPr>
            <a:xfrm>
              <a:off x="9999344" y="5650229"/>
              <a:ext cx="2065972" cy="2946082"/>
            </a:xfrm>
            <a:custGeom>
              <a:avLst/>
              <a:gdLst>
                <a:gd name="connsiteX0" fmla="*/ 1700213 w 2065972"/>
                <a:gd name="connsiteY0" fmla="*/ 0 h 2946082"/>
                <a:gd name="connsiteX1" fmla="*/ 2065973 w 2065972"/>
                <a:gd name="connsiteY1" fmla="*/ 633413 h 2946082"/>
                <a:gd name="connsiteX2" fmla="*/ 739140 w 2065972"/>
                <a:gd name="connsiteY2" fmla="*/ 2946083 h 2946082"/>
                <a:gd name="connsiteX3" fmla="*/ 0 w 2065972"/>
                <a:gd name="connsiteY3" fmla="*/ 2945130 h 2946082"/>
                <a:gd name="connsiteX4" fmla="*/ 1700213 w 2065972"/>
                <a:gd name="connsiteY4" fmla="*/ 0 h 294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5972" h="2946082">
                  <a:moveTo>
                    <a:pt x="1700213" y="0"/>
                  </a:moveTo>
                  <a:lnTo>
                    <a:pt x="2065973" y="633413"/>
                  </a:lnTo>
                  <a:lnTo>
                    <a:pt x="739140" y="2946083"/>
                  </a:lnTo>
                  <a:lnTo>
                    <a:pt x="0" y="2945130"/>
                  </a:lnTo>
                  <a:lnTo>
                    <a:pt x="170021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39" name="Graphic 1">
            <a:extLst>
              <a:ext uri="{FF2B5EF4-FFF2-40B4-BE49-F238E27FC236}">
                <a16:creationId xmlns:a16="http://schemas.microsoft.com/office/drawing/2014/main" id="{D8E3D121-DF0A-4668-87B1-73B3EBC61027}"/>
              </a:ext>
            </a:extLst>
          </p:cNvPr>
          <p:cNvGrpSpPr/>
          <p:nvPr/>
        </p:nvGrpSpPr>
        <p:grpSpPr>
          <a:xfrm>
            <a:off x="8445996" y="4152935"/>
            <a:ext cx="5959846" cy="6461833"/>
            <a:chOff x="9184005" y="4264342"/>
            <a:chExt cx="4613909" cy="5002530"/>
          </a:xfrm>
          <a:solidFill>
            <a:schemeClr val="accent2"/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4898B86-00D2-45F6-9E3A-82F92557BE99}"/>
                </a:ext>
              </a:extLst>
            </p:cNvPr>
            <p:cNvSpPr/>
            <p:nvPr/>
          </p:nvSpPr>
          <p:spPr>
            <a:xfrm>
              <a:off x="9184005" y="4264342"/>
              <a:ext cx="2885122" cy="5002530"/>
            </a:xfrm>
            <a:custGeom>
              <a:avLst/>
              <a:gdLst>
                <a:gd name="connsiteX0" fmla="*/ 2518410 w 2885122"/>
                <a:gd name="connsiteY0" fmla="*/ 0 h 5002530"/>
                <a:gd name="connsiteX1" fmla="*/ 2885122 w 2885122"/>
                <a:gd name="connsiteY1" fmla="*/ 632460 h 5002530"/>
                <a:gd name="connsiteX2" fmla="*/ 369570 w 2885122"/>
                <a:gd name="connsiteY2" fmla="*/ 5002530 h 5002530"/>
                <a:gd name="connsiteX3" fmla="*/ 0 w 2885122"/>
                <a:gd name="connsiteY3" fmla="*/ 4362450 h 5002530"/>
                <a:gd name="connsiteX4" fmla="*/ 2518410 w 2885122"/>
                <a:gd name="connsiteY4" fmla="*/ 0 h 5002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5122" h="5002530">
                  <a:moveTo>
                    <a:pt x="2518410" y="0"/>
                  </a:moveTo>
                  <a:lnTo>
                    <a:pt x="2885122" y="632460"/>
                  </a:lnTo>
                  <a:lnTo>
                    <a:pt x="369570" y="5002530"/>
                  </a:lnTo>
                  <a:lnTo>
                    <a:pt x="0" y="4362450"/>
                  </a:lnTo>
                  <a:lnTo>
                    <a:pt x="251841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E787B04-C2AD-4149-98EA-565DCD698BCA}"/>
                </a:ext>
              </a:extLst>
            </p:cNvPr>
            <p:cNvSpPr/>
            <p:nvPr/>
          </p:nvSpPr>
          <p:spPr>
            <a:xfrm>
              <a:off x="11731942" y="4953952"/>
              <a:ext cx="2065972" cy="2938462"/>
            </a:xfrm>
            <a:custGeom>
              <a:avLst/>
              <a:gdLst>
                <a:gd name="connsiteX0" fmla="*/ 369570 w 2065972"/>
                <a:gd name="connsiteY0" fmla="*/ 0 h 2938462"/>
                <a:gd name="connsiteX1" fmla="*/ 0 w 2065972"/>
                <a:gd name="connsiteY1" fmla="*/ 641032 h 2938462"/>
                <a:gd name="connsiteX2" fmla="*/ 1325880 w 2065972"/>
                <a:gd name="connsiteY2" fmla="*/ 2937510 h 2938462"/>
                <a:gd name="connsiteX3" fmla="*/ 2065972 w 2065972"/>
                <a:gd name="connsiteY3" fmla="*/ 2938462 h 2938462"/>
                <a:gd name="connsiteX4" fmla="*/ 369570 w 2065972"/>
                <a:gd name="connsiteY4" fmla="*/ 0 h 293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5972" h="2938462">
                  <a:moveTo>
                    <a:pt x="369570" y="0"/>
                  </a:moveTo>
                  <a:lnTo>
                    <a:pt x="0" y="641032"/>
                  </a:lnTo>
                  <a:lnTo>
                    <a:pt x="1325880" y="2937510"/>
                  </a:lnTo>
                  <a:lnTo>
                    <a:pt x="2065972" y="2938462"/>
                  </a:lnTo>
                  <a:lnTo>
                    <a:pt x="36957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42" name="Graphic 1">
            <a:extLst>
              <a:ext uri="{FF2B5EF4-FFF2-40B4-BE49-F238E27FC236}">
                <a16:creationId xmlns:a16="http://schemas.microsoft.com/office/drawing/2014/main" id="{D8E3D121-DF0A-4668-87B1-73B3EBC61027}"/>
              </a:ext>
            </a:extLst>
          </p:cNvPr>
          <p:cNvGrpSpPr/>
          <p:nvPr/>
        </p:nvGrpSpPr>
        <p:grpSpPr>
          <a:xfrm>
            <a:off x="11983271" y="7286652"/>
            <a:ext cx="452937" cy="1478887"/>
            <a:chOff x="11922442" y="6690359"/>
            <a:chExt cx="350649" cy="1144904"/>
          </a:xfrm>
          <a:solidFill>
            <a:srgbClr val="528E9C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1BA8CA8-BBE2-4BED-976A-E67D6CEF3BE6}"/>
                </a:ext>
              </a:extLst>
            </p:cNvPr>
            <p:cNvSpPr/>
            <p:nvPr/>
          </p:nvSpPr>
          <p:spPr>
            <a:xfrm>
              <a:off x="12015033" y="6690359"/>
              <a:ext cx="171992" cy="209554"/>
            </a:xfrm>
            <a:custGeom>
              <a:avLst/>
              <a:gdLst>
                <a:gd name="connsiteX0" fmla="*/ 165536 w 171992"/>
                <a:gd name="connsiteY0" fmla="*/ 95250 h 209554"/>
                <a:gd name="connsiteX1" fmla="*/ 161727 w 171992"/>
                <a:gd name="connsiteY1" fmla="*/ 95250 h 209554"/>
                <a:gd name="connsiteX2" fmla="*/ 162679 w 171992"/>
                <a:gd name="connsiteY2" fmla="*/ 74295 h 209554"/>
                <a:gd name="connsiteX3" fmla="*/ 86479 w 171992"/>
                <a:gd name="connsiteY3" fmla="*/ 0 h 209554"/>
                <a:gd name="connsiteX4" fmla="*/ 10279 w 171992"/>
                <a:gd name="connsiteY4" fmla="*/ 74295 h 209554"/>
                <a:gd name="connsiteX5" fmla="*/ 11231 w 171992"/>
                <a:gd name="connsiteY5" fmla="*/ 95250 h 209554"/>
                <a:gd name="connsiteX6" fmla="*/ 7422 w 171992"/>
                <a:gd name="connsiteY6" fmla="*/ 95250 h 209554"/>
                <a:gd name="connsiteX7" fmla="*/ 1706 w 171992"/>
                <a:gd name="connsiteY7" fmla="*/ 120015 h 209554"/>
                <a:gd name="connsiteX8" fmla="*/ 17899 w 171992"/>
                <a:gd name="connsiteY8" fmla="*/ 137160 h 209554"/>
                <a:gd name="connsiteX9" fmla="*/ 85527 w 171992"/>
                <a:gd name="connsiteY9" fmla="*/ 209550 h 209554"/>
                <a:gd name="connsiteX10" fmla="*/ 85527 w 171992"/>
                <a:gd name="connsiteY10" fmla="*/ 209550 h 209554"/>
                <a:gd name="connsiteX11" fmla="*/ 85527 w 171992"/>
                <a:gd name="connsiteY11" fmla="*/ 209550 h 209554"/>
                <a:gd name="connsiteX12" fmla="*/ 153154 w 171992"/>
                <a:gd name="connsiteY12" fmla="*/ 137160 h 209554"/>
                <a:gd name="connsiteX13" fmla="*/ 169347 w 171992"/>
                <a:gd name="connsiteY13" fmla="*/ 120015 h 209554"/>
                <a:gd name="connsiteX14" fmla="*/ 165536 w 171992"/>
                <a:gd name="connsiteY14" fmla="*/ 95250 h 209554"/>
                <a:gd name="connsiteX15" fmla="*/ 165536 w 171992"/>
                <a:gd name="connsiteY15" fmla="*/ 95250 h 209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1992" h="209554">
                  <a:moveTo>
                    <a:pt x="165536" y="95250"/>
                  </a:moveTo>
                  <a:cubicBezTo>
                    <a:pt x="164584" y="95250"/>
                    <a:pt x="163631" y="94297"/>
                    <a:pt x="161727" y="95250"/>
                  </a:cubicBezTo>
                  <a:cubicBezTo>
                    <a:pt x="161727" y="90488"/>
                    <a:pt x="162679" y="77152"/>
                    <a:pt x="162679" y="74295"/>
                  </a:cubicBezTo>
                  <a:cubicBezTo>
                    <a:pt x="163631" y="29527"/>
                    <a:pt x="128389" y="0"/>
                    <a:pt x="86479" y="0"/>
                  </a:cubicBezTo>
                  <a:cubicBezTo>
                    <a:pt x="44569" y="0"/>
                    <a:pt x="9327" y="30480"/>
                    <a:pt x="10279" y="74295"/>
                  </a:cubicBezTo>
                  <a:cubicBezTo>
                    <a:pt x="10279" y="77152"/>
                    <a:pt x="10279" y="90488"/>
                    <a:pt x="11231" y="95250"/>
                  </a:cubicBezTo>
                  <a:cubicBezTo>
                    <a:pt x="10279" y="95250"/>
                    <a:pt x="8374" y="95250"/>
                    <a:pt x="7422" y="95250"/>
                  </a:cubicBezTo>
                  <a:cubicBezTo>
                    <a:pt x="754" y="97155"/>
                    <a:pt x="-2103" y="108585"/>
                    <a:pt x="1706" y="120015"/>
                  </a:cubicBezTo>
                  <a:cubicBezTo>
                    <a:pt x="4564" y="129540"/>
                    <a:pt x="12184" y="136207"/>
                    <a:pt x="17899" y="137160"/>
                  </a:cubicBezTo>
                  <a:cubicBezTo>
                    <a:pt x="24567" y="211455"/>
                    <a:pt x="85527" y="209550"/>
                    <a:pt x="85527" y="209550"/>
                  </a:cubicBezTo>
                  <a:lnTo>
                    <a:pt x="85527" y="209550"/>
                  </a:lnTo>
                  <a:lnTo>
                    <a:pt x="85527" y="209550"/>
                  </a:lnTo>
                  <a:cubicBezTo>
                    <a:pt x="85527" y="209550"/>
                    <a:pt x="147439" y="211455"/>
                    <a:pt x="153154" y="137160"/>
                  </a:cubicBezTo>
                  <a:cubicBezTo>
                    <a:pt x="158869" y="137160"/>
                    <a:pt x="166489" y="130492"/>
                    <a:pt x="169347" y="120015"/>
                  </a:cubicBezTo>
                  <a:cubicBezTo>
                    <a:pt x="174109" y="109538"/>
                    <a:pt x="172204" y="98107"/>
                    <a:pt x="165536" y="95250"/>
                  </a:cubicBezTo>
                  <a:lnTo>
                    <a:pt x="165536" y="95250"/>
                  </a:lnTo>
                  <a:close/>
                </a:path>
              </a:pathLst>
            </a:custGeom>
            <a:solidFill>
              <a:srgbClr val="528E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5CDF3DF-F4D4-43A5-9D3B-B1501E378197}"/>
                </a:ext>
              </a:extLst>
            </p:cNvPr>
            <p:cNvSpPr/>
            <p:nvPr/>
          </p:nvSpPr>
          <p:spPr>
            <a:xfrm>
              <a:off x="11924347" y="6914197"/>
              <a:ext cx="348744" cy="921067"/>
            </a:xfrm>
            <a:custGeom>
              <a:avLst/>
              <a:gdLst>
                <a:gd name="connsiteX0" fmla="*/ 251460 w 348744"/>
                <a:gd name="connsiteY0" fmla="*/ 0 h 921067"/>
                <a:gd name="connsiteX1" fmla="*/ 217170 w 348744"/>
                <a:gd name="connsiteY1" fmla="*/ 34290 h 921067"/>
                <a:gd name="connsiteX2" fmla="*/ 201930 w 348744"/>
                <a:gd name="connsiteY2" fmla="*/ 34290 h 921067"/>
                <a:gd name="connsiteX3" fmla="*/ 175260 w 348744"/>
                <a:gd name="connsiteY3" fmla="*/ 7620 h 921067"/>
                <a:gd name="connsiteX4" fmla="*/ 175260 w 348744"/>
                <a:gd name="connsiteY4" fmla="*/ 7620 h 921067"/>
                <a:gd name="connsiteX5" fmla="*/ 175260 w 348744"/>
                <a:gd name="connsiteY5" fmla="*/ 7620 h 921067"/>
                <a:gd name="connsiteX6" fmla="*/ 148590 w 348744"/>
                <a:gd name="connsiteY6" fmla="*/ 34290 h 921067"/>
                <a:gd name="connsiteX7" fmla="*/ 133350 w 348744"/>
                <a:gd name="connsiteY7" fmla="*/ 34290 h 921067"/>
                <a:gd name="connsiteX8" fmla="*/ 99060 w 348744"/>
                <a:gd name="connsiteY8" fmla="*/ 0 h 921067"/>
                <a:gd name="connsiteX9" fmla="*/ 0 w 348744"/>
                <a:gd name="connsiteY9" fmla="*/ 104775 h 921067"/>
                <a:gd name="connsiteX10" fmla="*/ 0 w 348744"/>
                <a:gd name="connsiteY10" fmla="*/ 355282 h 921067"/>
                <a:gd name="connsiteX11" fmla="*/ 59055 w 348744"/>
                <a:gd name="connsiteY11" fmla="*/ 419100 h 921067"/>
                <a:gd name="connsiteX12" fmla="*/ 59055 w 348744"/>
                <a:gd name="connsiteY12" fmla="*/ 132397 h 921067"/>
                <a:gd name="connsiteX13" fmla="*/ 67627 w 348744"/>
                <a:gd name="connsiteY13" fmla="*/ 97155 h 921067"/>
                <a:gd name="connsiteX14" fmla="*/ 67627 w 348744"/>
                <a:gd name="connsiteY14" fmla="*/ 869632 h 921067"/>
                <a:gd name="connsiteX15" fmla="*/ 119063 w 348744"/>
                <a:gd name="connsiteY15" fmla="*/ 921067 h 921067"/>
                <a:gd name="connsiteX16" fmla="*/ 170497 w 348744"/>
                <a:gd name="connsiteY16" fmla="*/ 869632 h 921067"/>
                <a:gd name="connsiteX17" fmla="*/ 170497 w 348744"/>
                <a:gd name="connsiteY17" fmla="*/ 498157 h 921067"/>
                <a:gd name="connsiteX18" fmla="*/ 174307 w 348744"/>
                <a:gd name="connsiteY18" fmla="*/ 494347 h 921067"/>
                <a:gd name="connsiteX19" fmla="*/ 178117 w 348744"/>
                <a:gd name="connsiteY19" fmla="*/ 498157 h 921067"/>
                <a:gd name="connsiteX20" fmla="*/ 178117 w 348744"/>
                <a:gd name="connsiteY20" fmla="*/ 869632 h 921067"/>
                <a:gd name="connsiteX21" fmla="*/ 229552 w 348744"/>
                <a:gd name="connsiteY21" fmla="*/ 921067 h 921067"/>
                <a:gd name="connsiteX22" fmla="*/ 280988 w 348744"/>
                <a:gd name="connsiteY22" fmla="*/ 869632 h 921067"/>
                <a:gd name="connsiteX23" fmla="*/ 280988 w 348744"/>
                <a:gd name="connsiteY23" fmla="*/ 97155 h 921067"/>
                <a:gd name="connsiteX24" fmla="*/ 289560 w 348744"/>
                <a:gd name="connsiteY24" fmla="*/ 132397 h 921067"/>
                <a:gd name="connsiteX25" fmla="*/ 289560 w 348744"/>
                <a:gd name="connsiteY25" fmla="*/ 419100 h 921067"/>
                <a:gd name="connsiteX26" fmla="*/ 348615 w 348744"/>
                <a:gd name="connsiteY26" fmla="*/ 355282 h 921067"/>
                <a:gd name="connsiteX27" fmla="*/ 348615 w 348744"/>
                <a:gd name="connsiteY27" fmla="*/ 104775 h 921067"/>
                <a:gd name="connsiteX28" fmla="*/ 251460 w 348744"/>
                <a:gd name="connsiteY28" fmla="*/ 0 h 921067"/>
                <a:gd name="connsiteX29" fmla="*/ 251460 w 348744"/>
                <a:gd name="connsiteY29" fmla="*/ 0 h 92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48744" h="921067">
                  <a:moveTo>
                    <a:pt x="251460" y="0"/>
                  </a:moveTo>
                  <a:lnTo>
                    <a:pt x="217170" y="34290"/>
                  </a:lnTo>
                  <a:cubicBezTo>
                    <a:pt x="213360" y="38100"/>
                    <a:pt x="206692" y="38100"/>
                    <a:pt x="201930" y="34290"/>
                  </a:cubicBezTo>
                  <a:lnTo>
                    <a:pt x="175260" y="7620"/>
                  </a:lnTo>
                  <a:cubicBezTo>
                    <a:pt x="175260" y="7620"/>
                    <a:pt x="175260" y="7620"/>
                    <a:pt x="175260" y="7620"/>
                  </a:cubicBezTo>
                  <a:cubicBezTo>
                    <a:pt x="175260" y="7620"/>
                    <a:pt x="175260" y="7620"/>
                    <a:pt x="175260" y="7620"/>
                  </a:cubicBezTo>
                  <a:lnTo>
                    <a:pt x="148590" y="34290"/>
                  </a:lnTo>
                  <a:cubicBezTo>
                    <a:pt x="144780" y="38100"/>
                    <a:pt x="138113" y="38100"/>
                    <a:pt x="133350" y="34290"/>
                  </a:cubicBezTo>
                  <a:lnTo>
                    <a:pt x="99060" y="0"/>
                  </a:lnTo>
                  <a:cubicBezTo>
                    <a:pt x="43815" y="2857"/>
                    <a:pt x="0" y="49530"/>
                    <a:pt x="0" y="104775"/>
                  </a:cubicBezTo>
                  <a:lnTo>
                    <a:pt x="0" y="355282"/>
                  </a:lnTo>
                  <a:cubicBezTo>
                    <a:pt x="0" y="396240"/>
                    <a:pt x="23813" y="413385"/>
                    <a:pt x="59055" y="419100"/>
                  </a:cubicBezTo>
                  <a:lnTo>
                    <a:pt x="59055" y="132397"/>
                  </a:lnTo>
                  <a:cubicBezTo>
                    <a:pt x="59055" y="117157"/>
                    <a:pt x="61913" y="105727"/>
                    <a:pt x="67627" y="97155"/>
                  </a:cubicBezTo>
                  <a:cubicBezTo>
                    <a:pt x="67627" y="97155"/>
                    <a:pt x="67627" y="868680"/>
                    <a:pt x="67627" y="869632"/>
                  </a:cubicBezTo>
                  <a:cubicBezTo>
                    <a:pt x="67627" y="898207"/>
                    <a:pt x="90488" y="921067"/>
                    <a:pt x="119063" y="921067"/>
                  </a:cubicBezTo>
                  <a:cubicBezTo>
                    <a:pt x="147638" y="921067"/>
                    <a:pt x="170497" y="898207"/>
                    <a:pt x="170497" y="869632"/>
                  </a:cubicBezTo>
                  <a:cubicBezTo>
                    <a:pt x="170497" y="869632"/>
                    <a:pt x="170497" y="498157"/>
                    <a:pt x="170497" y="498157"/>
                  </a:cubicBezTo>
                  <a:cubicBezTo>
                    <a:pt x="170497" y="496252"/>
                    <a:pt x="172402" y="494347"/>
                    <a:pt x="174307" y="494347"/>
                  </a:cubicBezTo>
                  <a:cubicBezTo>
                    <a:pt x="176213" y="494347"/>
                    <a:pt x="178117" y="496252"/>
                    <a:pt x="178117" y="498157"/>
                  </a:cubicBezTo>
                  <a:cubicBezTo>
                    <a:pt x="178117" y="498157"/>
                    <a:pt x="178117" y="869632"/>
                    <a:pt x="178117" y="869632"/>
                  </a:cubicBezTo>
                  <a:cubicBezTo>
                    <a:pt x="178117" y="898207"/>
                    <a:pt x="200977" y="921067"/>
                    <a:pt x="229552" y="921067"/>
                  </a:cubicBezTo>
                  <a:cubicBezTo>
                    <a:pt x="258127" y="921067"/>
                    <a:pt x="280988" y="898207"/>
                    <a:pt x="280988" y="869632"/>
                  </a:cubicBezTo>
                  <a:cubicBezTo>
                    <a:pt x="280988" y="869632"/>
                    <a:pt x="280988" y="97155"/>
                    <a:pt x="280988" y="97155"/>
                  </a:cubicBezTo>
                  <a:cubicBezTo>
                    <a:pt x="286702" y="106680"/>
                    <a:pt x="289560" y="118110"/>
                    <a:pt x="289560" y="132397"/>
                  </a:cubicBezTo>
                  <a:lnTo>
                    <a:pt x="289560" y="419100"/>
                  </a:lnTo>
                  <a:cubicBezTo>
                    <a:pt x="323850" y="413385"/>
                    <a:pt x="348615" y="396240"/>
                    <a:pt x="348615" y="355282"/>
                  </a:cubicBezTo>
                  <a:lnTo>
                    <a:pt x="348615" y="104775"/>
                  </a:lnTo>
                  <a:cubicBezTo>
                    <a:pt x="351472" y="49530"/>
                    <a:pt x="306705" y="2857"/>
                    <a:pt x="251460" y="0"/>
                  </a:cubicBezTo>
                  <a:lnTo>
                    <a:pt x="251460" y="0"/>
                  </a:lnTo>
                  <a:close/>
                </a:path>
              </a:pathLst>
            </a:custGeom>
            <a:solidFill>
              <a:srgbClr val="528E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B74C5BD-BD05-4183-B548-FCD91E43D1AB}"/>
                </a:ext>
              </a:extLst>
            </p:cNvPr>
            <p:cNvSpPr/>
            <p:nvPr/>
          </p:nvSpPr>
          <p:spPr>
            <a:xfrm>
              <a:off x="11922442" y="7329487"/>
              <a:ext cx="66675" cy="299085"/>
            </a:xfrm>
            <a:custGeom>
              <a:avLst/>
              <a:gdLst>
                <a:gd name="connsiteX0" fmla="*/ 41910 w 66675"/>
                <a:gd name="connsiteY0" fmla="*/ 52388 h 299085"/>
                <a:gd name="connsiteX1" fmla="*/ 41910 w 66675"/>
                <a:gd name="connsiteY1" fmla="*/ 7620 h 299085"/>
                <a:gd name="connsiteX2" fmla="*/ 34290 w 66675"/>
                <a:gd name="connsiteY2" fmla="*/ 0 h 299085"/>
                <a:gd name="connsiteX3" fmla="*/ 33338 w 66675"/>
                <a:gd name="connsiteY3" fmla="*/ 0 h 299085"/>
                <a:gd name="connsiteX4" fmla="*/ 25718 w 66675"/>
                <a:gd name="connsiteY4" fmla="*/ 7620 h 299085"/>
                <a:gd name="connsiteX5" fmla="*/ 25718 w 66675"/>
                <a:gd name="connsiteY5" fmla="*/ 52388 h 299085"/>
                <a:gd name="connsiteX6" fmla="*/ 0 w 66675"/>
                <a:gd name="connsiteY6" fmla="*/ 52388 h 299085"/>
                <a:gd name="connsiteX7" fmla="*/ 0 w 66675"/>
                <a:gd name="connsiteY7" fmla="*/ 299085 h 299085"/>
                <a:gd name="connsiteX8" fmla="*/ 66675 w 66675"/>
                <a:gd name="connsiteY8" fmla="*/ 299085 h 299085"/>
                <a:gd name="connsiteX9" fmla="*/ 66675 w 66675"/>
                <a:gd name="connsiteY9" fmla="*/ 52388 h 299085"/>
                <a:gd name="connsiteX10" fmla="*/ 41910 w 66675"/>
                <a:gd name="connsiteY10" fmla="*/ 52388 h 299085"/>
                <a:gd name="connsiteX11" fmla="*/ 41910 w 66675"/>
                <a:gd name="connsiteY11" fmla="*/ 52388 h 2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675" h="299085">
                  <a:moveTo>
                    <a:pt x="41910" y="52388"/>
                  </a:moveTo>
                  <a:lnTo>
                    <a:pt x="41910" y="7620"/>
                  </a:lnTo>
                  <a:cubicBezTo>
                    <a:pt x="41910" y="3810"/>
                    <a:pt x="38100" y="0"/>
                    <a:pt x="34290" y="0"/>
                  </a:cubicBezTo>
                  <a:lnTo>
                    <a:pt x="33338" y="0"/>
                  </a:lnTo>
                  <a:cubicBezTo>
                    <a:pt x="29527" y="0"/>
                    <a:pt x="25718" y="2857"/>
                    <a:pt x="25718" y="7620"/>
                  </a:cubicBezTo>
                  <a:lnTo>
                    <a:pt x="25718" y="52388"/>
                  </a:lnTo>
                  <a:lnTo>
                    <a:pt x="0" y="52388"/>
                  </a:lnTo>
                  <a:lnTo>
                    <a:pt x="0" y="299085"/>
                  </a:lnTo>
                  <a:lnTo>
                    <a:pt x="66675" y="299085"/>
                  </a:lnTo>
                  <a:lnTo>
                    <a:pt x="66675" y="52388"/>
                  </a:lnTo>
                  <a:lnTo>
                    <a:pt x="41910" y="52388"/>
                  </a:lnTo>
                  <a:lnTo>
                    <a:pt x="41910" y="52388"/>
                  </a:lnTo>
                  <a:close/>
                </a:path>
              </a:pathLst>
            </a:custGeom>
            <a:solidFill>
              <a:srgbClr val="528E9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46" name="Graphic 1">
            <a:extLst>
              <a:ext uri="{FF2B5EF4-FFF2-40B4-BE49-F238E27FC236}">
                <a16:creationId xmlns:a16="http://schemas.microsoft.com/office/drawing/2014/main" id="{D8E3D121-DF0A-4668-87B1-73B3EBC61027}"/>
              </a:ext>
            </a:extLst>
          </p:cNvPr>
          <p:cNvGrpSpPr/>
          <p:nvPr/>
        </p:nvGrpSpPr>
        <p:grpSpPr>
          <a:xfrm>
            <a:off x="11691489" y="2846297"/>
            <a:ext cx="1042489" cy="1098708"/>
            <a:chOff x="11696554" y="3252787"/>
            <a:chExt cx="807059" cy="850582"/>
          </a:xfrm>
          <a:solidFill>
            <a:srgbClr val="F4A261"/>
          </a:solidFill>
        </p:grpSpPr>
        <p:grpSp>
          <p:nvGrpSpPr>
            <p:cNvPr id="47" name="Graphic 1">
              <a:extLst>
                <a:ext uri="{FF2B5EF4-FFF2-40B4-BE49-F238E27FC236}">
                  <a16:creationId xmlns:a16="http://schemas.microsoft.com/office/drawing/2014/main" id="{D8E3D121-DF0A-4668-87B1-73B3EBC61027}"/>
                </a:ext>
              </a:extLst>
            </p:cNvPr>
            <p:cNvGrpSpPr/>
            <p:nvPr/>
          </p:nvGrpSpPr>
          <p:grpSpPr>
            <a:xfrm>
              <a:off x="11696554" y="3252787"/>
              <a:ext cx="807059" cy="816292"/>
              <a:chOff x="11696554" y="3252787"/>
              <a:chExt cx="807059" cy="816292"/>
            </a:xfrm>
            <a:grpFill/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2624FC0-2898-47FF-8321-3657F8CBC6AA}"/>
                  </a:ext>
                </a:extLst>
              </p:cNvPr>
              <p:cNvSpPr/>
              <p:nvPr/>
            </p:nvSpPr>
            <p:spPr>
              <a:xfrm>
                <a:off x="12077700" y="3252787"/>
                <a:ext cx="22860" cy="88582"/>
              </a:xfrm>
              <a:custGeom>
                <a:avLst/>
                <a:gdLst>
                  <a:gd name="connsiteX0" fmla="*/ 22860 w 22860"/>
                  <a:gd name="connsiteY0" fmla="*/ 79058 h 88582"/>
                  <a:gd name="connsiteX1" fmla="*/ 11430 w 22860"/>
                  <a:gd name="connsiteY1" fmla="*/ 88583 h 88582"/>
                  <a:gd name="connsiteX2" fmla="*/ 11430 w 22860"/>
                  <a:gd name="connsiteY2" fmla="*/ 88583 h 88582"/>
                  <a:gd name="connsiteX3" fmla="*/ 0 w 22860"/>
                  <a:gd name="connsiteY3" fmla="*/ 79058 h 88582"/>
                  <a:gd name="connsiteX4" fmla="*/ 0 w 22860"/>
                  <a:gd name="connsiteY4" fmla="*/ 9525 h 88582"/>
                  <a:gd name="connsiteX5" fmla="*/ 11430 w 22860"/>
                  <a:gd name="connsiteY5" fmla="*/ 0 h 88582"/>
                  <a:gd name="connsiteX6" fmla="*/ 11430 w 22860"/>
                  <a:gd name="connsiteY6" fmla="*/ 0 h 88582"/>
                  <a:gd name="connsiteX7" fmla="*/ 22860 w 22860"/>
                  <a:gd name="connsiteY7" fmla="*/ 9525 h 88582"/>
                  <a:gd name="connsiteX8" fmla="*/ 22860 w 22860"/>
                  <a:gd name="connsiteY8" fmla="*/ 79058 h 88582"/>
                  <a:gd name="connsiteX9" fmla="*/ 22860 w 22860"/>
                  <a:gd name="connsiteY9" fmla="*/ 79058 h 8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860" h="88582">
                    <a:moveTo>
                      <a:pt x="22860" y="79058"/>
                    </a:moveTo>
                    <a:cubicBezTo>
                      <a:pt x="22860" y="84772"/>
                      <a:pt x="18098" y="88583"/>
                      <a:pt x="11430" y="88583"/>
                    </a:cubicBezTo>
                    <a:lnTo>
                      <a:pt x="11430" y="88583"/>
                    </a:lnTo>
                    <a:cubicBezTo>
                      <a:pt x="4763" y="88583"/>
                      <a:pt x="0" y="83820"/>
                      <a:pt x="0" y="79058"/>
                    </a:cubicBezTo>
                    <a:lnTo>
                      <a:pt x="0" y="9525"/>
                    </a:lnTo>
                    <a:cubicBezTo>
                      <a:pt x="0" y="3810"/>
                      <a:pt x="4763" y="0"/>
                      <a:pt x="11430" y="0"/>
                    </a:cubicBezTo>
                    <a:lnTo>
                      <a:pt x="11430" y="0"/>
                    </a:lnTo>
                    <a:cubicBezTo>
                      <a:pt x="18098" y="0"/>
                      <a:pt x="22860" y="4763"/>
                      <a:pt x="22860" y="9525"/>
                    </a:cubicBezTo>
                    <a:lnTo>
                      <a:pt x="22860" y="79058"/>
                    </a:lnTo>
                    <a:lnTo>
                      <a:pt x="22860" y="790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5EC4888-8F74-4F43-8B22-2B0CCBEF516B}"/>
                  </a:ext>
                </a:extLst>
              </p:cNvPr>
              <p:cNvSpPr/>
              <p:nvPr/>
            </p:nvSpPr>
            <p:spPr>
              <a:xfrm>
                <a:off x="11787296" y="3389501"/>
                <a:ext cx="73124" cy="68519"/>
              </a:xfrm>
              <a:custGeom>
                <a:avLst/>
                <a:gdLst>
                  <a:gd name="connsiteX0" fmla="*/ 70376 w 73124"/>
                  <a:gd name="connsiteY0" fmla="*/ 49023 h 68519"/>
                  <a:gd name="connsiteX1" fmla="*/ 69423 w 73124"/>
                  <a:gd name="connsiteY1" fmla="*/ 64263 h 68519"/>
                  <a:gd name="connsiteX2" fmla="*/ 69423 w 73124"/>
                  <a:gd name="connsiteY2" fmla="*/ 64263 h 68519"/>
                  <a:gd name="connsiteX3" fmla="*/ 54183 w 73124"/>
                  <a:gd name="connsiteY3" fmla="*/ 66168 h 68519"/>
                  <a:gd name="connsiteX4" fmla="*/ 2748 w 73124"/>
                  <a:gd name="connsiteY4" fmla="*/ 19496 h 68519"/>
                  <a:gd name="connsiteX5" fmla="*/ 3701 w 73124"/>
                  <a:gd name="connsiteY5" fmla="*/ 4256 h 68519"/>
                  <a:gd name="connsiteX6" fmla="*/ 3701 w 73124"/>
                  <a:gd name="connsiteY6" fmla="*/ 4256 h 68519"/>
                  <a:gd name="connsiteX7" fmla="*/ 18941 w 73124"/>
                  <a:gd name="connsiteY7" fmla="*/ 2351 h 68519"/>
                  <a:gd name="connsiteX8" fmla="*/ 70376 w 73124"/>
                  <a:gd name="connsiteY8" fmla="*/ 49023 h 68519"/>
                  <a:gd name="connsiteX9" fmla="*/ 70376 w 73124"/>
                  <a:gd name="connsiteY9" fmla="*/ 49023 h 68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124" h="68519">
                    <a:moveTo>
                      <a:pt x="70376" y="49023"/>
                    </a:moveTo>
                    <a:cubicBezTo>
                      <a:pt x="74186" y="52833"/>
                      <a:pt x="74186" y="59501"/>
                      <a:pt x="69423" y="64263"/>
                    </a:cubicBezTo>
                    <a:lnTo>
                      <a:pt x="69423" y="64263"/>
                    </a:lnTo>
                    <a:cubicBezTo>
                      <a:pt x="65613" y="69026"/>
                      <a:pt x="57993" y="69978"/>
                      <a:pt x="54183" y="66168"/>
                    </a:cubicBezTo>
                    <a:lnTo>
                      <a:pt x="2748" y="19496"/>
                    </a:lnTo>
                    <a:cubicBezTo>
                      <a:pt x="-1062" y="15686"/>
                      <a:pt x="-1062" y="9018"/>
                      <a:pt x="3701" y="4256"/>
                    </a:cubicBezTo>
                    <a:lnTo>
                      <a:pt x="3701" y="4256"/>
                    </a:lnTo>
                    <a:cubicBezTo>
                      <a:pt x="8463" y="-507"/>
                      <a:pt x="15130" y="-1459"/>
                      <a:pt x="18941" y="2351"/>
                    </a:cubicBezTo>
                    <a:lnTo>
                      <a:pt x="70376" y="49023"/>
                    </a:lnTo>
                    <a:lnTo>
                      <a:pt x="70376" y="4902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DF8A1E38-D5CE-48B2-8523-41840A54E9C2}"/>
                  </a:ext>
                </a:extLst>
              </p:cNvPr>
              <p:cNvSpPr/>
              <p:nvPr/>
            </p:nvSpPr>
            <p:spPr>
              <a:xfrm>
                <a:off x="11696554" y="3689863"/>
                <a:ext cx="88874" cy="30722"/>
              </a:xfrm>
              <a:custGeom>
                <a:avLst/>
                <a:gdLst>
                  <a:gd name="connsiteX0" fmla="*/ 78251 w 88874"/>
                  <a:gd name="connsiteY0" fmla="*/ 121 h 30722"/>
                  <a:gd name="connsiteX1" fmla="*/ 88728 w 88874"/>
                  <a:gd name="connsiteY1" fmla="*/ 10599 h 30722"/>
                  <a:gd name="connsiteX2" fmla="*/ 88728 w 88874"/>
                  <a:gd name="connsiteY2" fmla="*/ 10599 h 30722"/>
                  <a:gd name="connsiteX3" fmla="*/ 80156 w 88874"/>
                  <a:gd name="connsiteY3" fmla="*/ 22981 h 30722"/>
                  <a:gd name="connsiteX4" fmla="*/ 10623 w 88874"/>
                  <a:gd name="connsiteY4" fmla="*/ 30601 h 30722"/>
                  <a:gd name="connsiteX5" fmla="*/ 146 w 88874"/>
                  <a:gd name="connsiteY5" fmla="*/ 20124 h 30722"/>
                  <a:gd name="connsiteX6" fmla="*/ 146 w 88874"/>
                  <a:gd name="connsiteY6" fmla="*/ 20124 h 30722"/>
                  <a:gd name="connsiteX7" fmla="*/ 8719 w 88874"/>
                  <a:gd name="connsiteY7" fmla="*/ 7741 h 30722"/>
                  <a:gd name="connsiteX8" fmla="*/ 78251 w 88874"/>
                  <a:gd name="connsiteY8" fmla="*/ 121 h 30722"/>
                  <a:gd name="connsiteX9" fmla="*/ 78251 w 88874"/>
                  <a:gd name="connsiteY9" fmla="*/ 121 h 30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874" h="30722">
                    <a:moveTo>
                      <a:pt x="78251" y="121"/>
                    </a:moveTo>
                    <a:cubicBezTo>
                      <a:pt x="83966" y="-831"/>
                      <a:pt x="88728" y="3931"/>
                      <a:pt x="88728" y="10599"/>
                    </a:cubicBezTo>
                    <a:lnTo>
                      <a:pt x="88728" y="10599"/>
                    </a:lnTo>
                    <a:cubicBezTo>
                      <a:pt x="89681" y="17266"/>
                      <a:pt x="85871" y="22981"/>
                      <a:pt x="80156" y="22981"/>
                    </a:cubicBezTo>
                    <a:lnTo>
                      <a:pt x="10623" y="30601"/>
                    </a:lnTo>
                    <a:cubicBezTo>
                      <a:pt x="4908" y="31554"/>
                      <a:pt x="146" y="26791"/>
                      <a:pt x="146" y="20124"/>
                    </a:cubicBezTo>
                    <a:lnTo>
                      <a:pt x="146" y="20124"/>
                    </a:lnTo>
                    <a:cubicBezTo>
                      <a:pt x="-806" y="13456"/>
                      <a:pt x="3003" y="7741"/>
                      <a:pt x="8719" y="7741"/>
                    </a:cubicBezTo>
                    <a:lnTo>
                      <a:pt x="78251" y="121"/>
                    </a:lnTo>
                    <a:lnTo>
                      <a:pt x="78251" y="1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8CD1A1A-DA22-4F21-B8A7-3717D9D99402}"/>
                  </a:ext>
                </a:extLst>
              </p:cNvPr>
              <p:cNvSpPr/>
              <p:nvPr/>
            </p:nvSpPr>
            <p:spPr>
              <a:xfrm>
                <a:off x="12414739" y="3669860"/>
                <a:ext cx="88874" cy="30722"/>
              </a:xfrm>
              <a:custGeom>
                <a:avLst/>
                <a:gdLst>
                  <a:gd name="connsiteX0" fmla="*/ 8718 w 88874"/>
                  <a:gd name="connsiteY0" fmla="*/ 22981 h 30722"/>
                  <a:gd name="connsiteX1" fmla="*/ 146 w 88874"/>
                  <a:gd name="connsiteY1" fmla="*/ 10599 h 30722"/>
                  <a:gd name="connsiteX2" fmla="*/ 146 w 88874"/>
                  <a:gd name="connsiteY2" fmla="*/ 10599 h 30722"/>
                  <a:gd name="connsiteX3" fmla="*/ 10623 w 88874"/>
                  <a:gd name="connsiteY3" fmla="*/ 121 h 30722"/>
                  <a:gd name="connsiteX4" fmla="*/ 80156 w 88874"/>
                  <a:gd name="connsiteY4" fmla="*/ 7741 h 30722"/>
                  <a:gd name="connsiteX5" fmla="*/ 88728 w 88874"/>
                  <a:gd name="connsiteY5" fmla="*/ 20124 h 30722"/>
                  <a:gd name="connsiteX6" fmla="*/ 88728 w 88874"/>
                  <a:gd name="connsiteY6" fmla="*/ 20124 h 30722"/>
                  <a:gd name="connsiteX7" fmla="*/ 78250 w 88874"/>
                  <a:gd name="connsiteY7" fmla="*/ 30601 h 30722"/>
                  <a:gd name="connsiteX8" fmla="*/ 8718 w 88874"/>
                  <a:gd name="connsiteY8" fmla="*/ 22981 h 30722"/>
                  <a:gd name="connsiteX9" fmla="*/ 8718 w 88874"/>
                  <a:gd name="connsiteY9" fmla="*/ 22981 h 30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874" h="30722">
                    <a:moveTo>
                      <a:pt x="8718" y="22981"/>
                    </a:moveTo>
                    <a:cubicBezTo>
                      <a:pt x="3003" y="22029"/>
                      <a:pt x="-807" y="16314"/>
                      <a:pt x="146" y="10599"/>
                    </a:cubicBezTo>
                    <a:lnTo>
                      <a:pt x="146" y="10599"/>
                    </a:lnTo>
                    <a:cubicBezTo>
                      <a:pt x="1098" y="3931"/>
                      <a:pt x="5861" y="-831"/>
                      <a:pt x="10623" y="121"/>
                    </a:cubicBezTo>
                    <a:lnTo>
                      <a:pt x="80156" y="7741"/>
                    </a:lnTo>
                    <a:cubicBezTo>
                      <a:pt x="85871" y="8694"/>
                      <a:pt x="89681" y="14409"/>
                      <a:pt x="88728" y="20124"/>
                    </a:cubicBezTo>
                    <a:lnTo>
                      <a:pt x="88728" y="20124"/>
                    </a:lnTo>
                    <a:cubicBezTo>
                      <a:pt x="87775" y="26791"/>
                      <a:pt x="83013" y="31554"/>
                      <a:pt x="78250" y="30601"/>
                    </a:cubicBezTo>
                    <a:lnTo>
                      <a:pt x="8718" y="22981"/>
                    </a:lnTo>
                    <a:lnTo>
                      <a:pt x="8718" y="229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B80D687F-94FA-48CC-BB17-243B938F0535}"/>
                  </a:ext>
                </a:extLst>
              </p:cNvPr>
              <p:cNvSpPr/>
              <p:nvPr/>
            </p:nvSpPr>
            <p:spPr>
              <a:xfrm>
                <a:off x="12323877" y="3374261"/>
                <a:ext cx="72801" cy="68519"/>
              </a:xfrm>
              <a:custGeom>
                <a:avLst/>
                <a:gdLst>
                  <a:gd name="connsiteX0" fmla="*/ 18618 w 72801"/>
                  <a:gd name="connsiteY0" fmla="*/ 66168 h 68519"/>
                  <a:gd name="connsiteX1" fmla="*/ 3378 w 72801"/>
                  <a:gd name="connsiteY1" fmla="*/ 64263 h 68519"/>
                  <a:gd name="connsiteX2" fmla="*/ 3378 w 72801"/>
                  <a:gd name="connsiteY2" fmla="*/ 64263 h 68519"/>
                  <a:gd name="connsiteX3" fmla="*/ 2425 w 72801"/>
                  <a:gd name="connsiteY3" fmla="*/ 49023 h 68519"/>
                  <a:gd name="connsiteX4" fmla="*/ 53860 w 72801"/>
                  <a:gd name="connsiteY4" fmla="*/ 2351 h 68519"/>
                  <a:gd name="connsiteX5" fmla="*/ 69100 w 72801"/>
                  <a:gd name="connsiteY5" fmla="*/ 4256 h 68519"/>
                  <a:gd name="connsiteX6" fmla="*/ 69100 w 72801"/>
                  <a:gd name="connsiteY6" fmla="*/ 4256 h 68519"/>
                  <a:gd name="connsiteX7" fmla="*/ 70053 w 72801"/>
                  <a:gd name="connsiteY7" fmla="*/ 19496 h 68519"/>
                  <a:gd name="connsiteX8" fmla="*/ 18618 w 72801"/>
                  <a:gd name="connsiteY8" fmla="*/ 66168 h 68519"/>
                  <a:gd name="connsiteX9" fmla="*/ 18618 w 72801"/>
                  <a:gd name="connsiteY9" fmla="*/ 66168 h 68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2801" h="68519">
                    <a:moveTo>
                      <a:pt x="18618" y="66168"/>
                    </a:moveTo>
                    <a:cubicBezTo>
                      <a:pt x="14808" y="69978"/>
                      <a:pt x="8141" y="69026"/>
                      <a:pt x="3378" y="64263"/>
                    </a:cubicBezTo>
                    <a:lnTo>
                      <a:pt x="3378" y="64263"/>
                    </a:lnTo>
                    <a:cubicBezTo>
                      <a:pt x="-432" y="59501"/>
                      <a:pt x="-1384" y="52833"/>
                      <a:pt x="2425" y="49023"/>
                    </a:cubicBezTo>
                    <a:lnTo>
                      <a:pt x="53860" y="2351"/>
                    </a:lnTo>
                    <a:cubicBezTo>
                      <a:pt x="57671" y="-1459"/>
                      <a:pt x="64338" y="-507"/>
                      <a:pt x="69100" y="4256"/>
                    </a:cubicBezTo>
                    <a:lnTo>
                      <a:pt x="69100" y="4256"/>
                    </a:lnTo>
                    <a:cubicBezTo>
                      <a:pt x="73863" y="9018"/>
                      <a:pt x="73863" y="15686"/>
                      <a:pt x="70053" y="19496"/>
                    </a:cubicBezTo>
                    <a:lnTo>
                      <a:pt x="18618" y="66168"/>
                    </a:lnTo>
                    <a:lnTo>
                      <a:pt x="18618" y="6616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FABEA123-62D8-4F2A-B394-C07C6C66462D}"/>
                  </a:ext>
                </a:extLst>
              </p:cNvPr>
              <p:cNvSpPr/>
              <p:nvPr/>
            </p:nvSpPr>
            <p:spPr>
              <a:xfrm>
                <a:off x="11840527" y="3377564"/>
                <a:ext cx="495300" cy="691515"/>
              </a:xfrm>
              <a:custGeom>
                <a:avLst/>
                <a:gdLst>
                  <a:gd name="connsiteX0" fmla="*/ 325755 w 495300"/>
                  <a:gd name="connsiteY0" fmla="*/ 591502 h 691515"/>
                  <a:gd name="connsiteX1" fmla="*/ 317183 w 495300"/>
                  <a:gd name="connsiteY1" fmla="*/ 609600 h 691515"/>
                  <a:gd name="connsiteX2" fmla="*/ 306705 w 495300"/>
                  <a:gd name="connsiteY2" fmla="*/ 613410 h 691515"/>
                  <a:gd name="connsiteX3" fmla="*/ 187643 w 495300"/>
                  <a:gd name="connsiteY3" fmla="*/ 613410 h 691515"/>
                  <a:gd name="connsiteX4" fmla="*/ 177165 w 495300"/>
                  <a:gd name="connsiteY4" fmla="*/ 609600 h 691515"/>
                  <a:gd name="connsiteX5" fmla="*/ 168593 w 495300"/>
                  <a:gd name="connsiteY5" fmla="*/ 591502 h 691515"/>
                  <a:gd name="connsiteX6" fmla="*/ 168593 w 495300"/>
                  <a:gd name="connsiteY6" fmla="*/ 524827 h 691515"/>
                  <a:gd name="connsiteX7" fmla="*/ 325755 w 495300"/>
                  <a:gd name="connsiteY7" fmla="*/ 524827 h 691515"/>
                  <a:gd name="connsiteX8" fmla="*/ 325755 w 495300"/>
                  <a:gd name="connsiteY8" fmla="*/ 591502 h 691515"/>
                  <a:gd name="connsiteX9" fmla="*/ 325755 w 495300"/>
                  <a:gd name="connsiteY9" fmla="*/ 591502 h 691515"/>
                  <a:gd name="connsiteX10" fmla="*/ 155258 w 495300"/>
                  <a:gd name="connsiteY10" fmla="*/ 123825 h 691515"/>
                  <a:gd name="connsiteX11" fmla="*/ 93345 w 495300"/>
                  <a:gd name="connsiteY11" fmla="*/ 247650 h 691515"/>
                  <a:gd name="connsiteX12" fmla="*/ 148590 w 495300"/>
                  <a:gd name="connsiteY12" fmla="*/ 365760 h 691515"/>
                  <a:gd name="connsiteX13" fmla="*/ 150495 w 495300"/>
                  <a:gd name="connsiteY13" fmla="*/ 381000 h 691515"/>
                  <a:gd name="connsiteX14" fmla="*/ 150495 w 495300"/>
                  <a:gd name="connsiteY14" fmla="*/ 381000 h 691515"/>
                  <a:gd name="connsiteX15" fmla="*/ 133350 w 495300"/>
                  <a:gd name="connsiteY15" fmla="*/ 382905 h 691515"/>
                  <a:gd name="connsiteX16" fmla="*/ 69533 w 495300"/>
                  <a:gd name="connsiteY16" fmla="*/ 246697 h 691515"/>
                  <a:gd name="connsiteX17" fmla="*/ 140970 w 495300"/>
                  <a:gd name="connsiteY17" fmla="*/ 104775 h 691515"/>
                  <a:gd name="connsiteX18" fmla="*/ 157163 w 495300"/>
                  <a:gd name="connsiteY18" fmla="*/ 107632 h 691515"/>
                  <a:gd name="connsiteX19" fmla="*/ 157163 w 495300"/>
                  <a:gd name="connsiteY19" fmla="*/ 107632 h 691515"/>
                  <a:gd name="connsiteX20" fmla="*/ 155258 w 495300"/>
                  <a:gd name="connsiteY20" fmla="*/ 123825 h 691515"/>
                  <a:gd name="connsiteX21" fmla="*/ 155258 w 495300"/>
                  <a:gd name="connsiteY21" fmla="*/ 123825 h 691515"/>
                  <a:gd name="connsiteX22" fmla="*/ 495300 w 495300"/>
                  <a:gd name="connsiteY22" fmla="*/ 247650 h 691515"/>
                  <a:gd name="connsiteX23" fmla="*/ 247650 w 495300"/>
                  <a:gd name="connsiteY23" fmla="*/ 0 h 691515"/>
                  <a:gd name="connsiteX24" fmla="*/ 0 w 495300"/>
                  <a:gd name="connsiteY24" fmla="*/ 247650 h 691515"/>
                  <a:gd name="connsiteX25" fmla="*/ 145733 w 495300"/>
                  <a:gd name="connsiteY25" fmla="*/ 473392 h 691515"/>
                  <a:gd name="connsiteX26" fmla="*/ 145733 w 495300"/>
                  <a:gd name="connsiteY26" fmla="*/ 524827 h 691515"/>
                  <a:gd name="connsiteX27" fmla="*/ 145733 w 495300"/>
                  <a:gd name="connsiteY27" fmla="*/ 591502 h 691515"/>
                  <a:gd name="connsiteX28" fmla="*/ 180975 w 495300"/>
                  <a:gd name="connsiteY28" fmla="*/ 635318 h 691515"/>
                  <a:gd name="connsiteX29" fmla="*/ 186690 w 495300"/>
                  <a:gd name="connsiteY29" fmla="*/ 653415 h 691515"/>
                  <a:gd name="connsiteX30" fmla="*/ 230505 w 495300"/>
                  <a:gd name="connsiteY30" fmla="*/ 691515 h 691515"/>
                  <a:gd name="connsiteX31" fmla="*/ 263843 w 495300"/>
                  <a:gd name="connsiteY31" fmla="*/ 691515 h 691515"/>
                  <a:gd name="connsiteX32" fmla="*/ 307658 w 495300"/>
                  <a:gd name="connsiteY32" fmla="*/ 653415 h 691515"/>
                  <a:gd name="connsiteX33" fmla="*/ 313373 w 495300"/>
                  <a:gd name="connsiteY33" fmla="*/ 635318 h 691515"/>
                  <a:gd name="connsiteX34" fmla="*/ 348615 w 495300"/>
                  <a:gd name="connsiteY34" fmla="*/ 591502 h 691515"/>
                  <a:gd name="connsiteX35" fmla="*/ 348615 w 495300"/>
                  <a:gd name="connsiteY35" fmla="*/ 501015 h 691515"/>
                  <a:gd name="connsiteX36" fmla="*/ 348615 w 495300"/>
                  <a:gd name="connsiteY36" fmla="*/ 473392 h 691515"/>
                  <a:gd name="connsiteX37" fmla="*/ 495300 w 495300"/>
                  <a:gd name="connsiteY37" fmla="*/ 247650 h 691515"/>
                  <a:gd name="connsiteX38" fmla="*/ 495300 w 495300"/>
                  <a:gd name="connsiteY38" fmla="*/ 247650 h 691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95300" h="691515">
                    <a:moveTo>
                      <a:pt x="325755" y="591502"/>
                    </a:moveTo>
                    <a:cubicBezTo>
                      <a:pt x="325755" y="599122"/>
                      <a:pt x="321945" y="605790"/>
                      <a:pt x="317183" y="609600"/>
                    </a:cubicBezTo>
                    <a:cubicBezTo>
                      <a:pt x="314325" y="611505"/>
                      <a:pt x="310515" y="613410"/>
                      <a:pt x="306705" y="613410"/>
                    </a:cubicBezTo>
                    <a:lnTo>
                      <a:pt x="187643" y="613410"/>
                    </a:lnTo>
                    <a:cubicBezTo>
                      <a:pt x="183833" y="613410"/>
                      <a:pt x="180023" y="612457"/>
                      <a:pt x="177165" y="609600"/>
                    </a:cubicBezTo>
                    <a:cubicBezTo>
                      <a:pt x="171450" y="605790"/>
                      <a:pt x="168593" y="599122"/>
                      <a:pt x="168593" y="591502"/>
                    </a:cubicBezTo>
                    <a:lnTo>
                      <a:pt x="168593" y="524827"/>
                    </a:lnTo>
                    <a:lnTo>
                      <a:pt x="325755" y="524827"/>
                    </a:lnTo>
                    <a:lnTo>
                      <a:pt x="325755" y="591502"/>
                    </a:lnTo>
                    <a:lnTo>
                      <a:pt x="325755" y="591502"/>
                    </a:lnTo>
                    <a:close/>
                    <a:moveTo>
                      <a:pt x="155258" y="123825"/>
                    </a:moveTo>
                    <a:cubicBezTo>
                      <a:pt x="117158" y="152400"/>
                      <a:pt x="93345" y="197167"/>
                      <a:pt x="93345" y="247650"/>
                    </a:cubicBezTo>
                    <a:cubicBezTo>
                      <a:pt x="93345" y="295275"/>
                      <a:pt x="115253" y="337185"/>
                      <a:pt x="148590" y="365760"/>
                    </a:cubicBezTo>
                    <a:cubicBezTo>
                      <a:pt x="153353" y="369570"/>
                      <a:pt x="153353" y="376238"/>
                      <a:pt x="150495" y="381000"/>
                    </a:cubicBezTo>
                    <a:lnTo>
                      <a:pt x="150495" y="381000"/>
                    </a:lnTo>
                    <a:cubicBezTo>
                      <a:pt x="146685" y="386715"/>
                      <a:pt x="139065" y="387667"/>
                      <a:pt x="133350" y="382905"/>
                    </a:cubicBezTo>
                    <a:cubicBezTo>
                      <a:pt x="94298" y="350520"/>
                      <a:pt x="69533" y="300990"/>
                      <a:pt x="69533" y="246697"/>
                    </a:cubicBezTo>
                    <a:cubicBezTo>
                      <a:pt x="69533" y="188595"/>
                      <a:pt x="98108" y="137160"/>
                      <a:pt x="140970" y="104775"/>
                    </a:cubicBezTo>
                    <a:cubicBezTo>
                      <a:pt x="146685" y="100965"/>
                      <a:pt x="153353" y="101917"/>
                      <a:pt x="157163" y="107632"/>
                    </a:cubicBezTo>
                    <a:lnTo>
                      <a:pt x="157163" y="107632"/>
                    </a:lnTo>
                    <a:cubicBezTo>
                      <a:pt x="160973" y="113347"/>
                      <a:pt x="160020" y="120015"/>
                      <a:pt x="155258" y="123825"/>
                    </a:cubicBezTo>
                    <a:lnTo>
                      <a:pt x="155258" y="123825"/>
                    </a:lnTo>
                    <a:close/>
                    <a:moveTo>
                      <a:pt x="495300" y="247650"/>
                    </a:moveTo>
                    <a:cubicBezTo>
                      <a:pt x="495300" y="110490"/>
                      <a:pt x="384810" y="0"/>
                      <a:pt x="247650" y="0"/>
                    </a:cubicBezTo>
                    <a:cubicBezTo>
                      <a:pt x="110490" y="0"/>
                      <a:pt x="0" y="110490"/>
                      <a:pt x="0" y="247650"/>
                    </a:cubicBezTo>
                    <a:cubicBezTo>
                      <a:pt x="0" y="347663"/>
                      <a:pt x="60008" y="434340"/>
                      <a:pt x="145733" y="473392"/>
                    </a:cubicBezTo>
                    <a:lnTo>
                      <a:pt x="145733" y="524827"/>
                    </a:lnTo>
                    <a:lnTo>
                      <a:pt x="145733" y="591502"/>
                    </a:lnTo>
                    <a:cubicBezTo>
                      <a:pt x="145733" y="613410"/>
                      <a:pt x="160973" y="632460"/>
                      <a:pt x="180975" y="635318"/>
                    </a:cubicBezTo>
                    <a:cubicBezTo>
                      <a:pt x="182880" y="641032"/>
                      <a:pt x="184785" y="647700"/>
                      <a:pt x="186690" y="653415"/>
                    </a:cubicBezTo>
                    <a:cubicBezTo>
                      <a:pt x="197168" y="677228"/>
                      <a:pt x="215265" y="691515"/>
                      <a:pt x="230505" y="691515"/>
                    </a:cubicBezTo>
                    <a:lnTo>
                      <a:pt x="263843" y="691515"/>
                    </a:lnTo>
                    <a:cubicBezTo>
                      <a:pt x="278130" y="691515"/>
                      <a:pt x="296228" y="677228"/>
                      <a:pt x="307658" y="653415"/>
                    </a:cubicBezTo>
                    <a:cubicBezTo>
                      <a:pt x="310515" y="647700"/>
                      <a:pt x="312420" y="641985"/>
                      <a:pt x="313373" y="635318"/>
                    </a:cubicBezTo>
                    <a:cubicBezTo>
                      <a:pt x="333375" y="631507"/>
                      <a:pt x="348615" y="613410"/>
                      <a:pt x="348615" y="591502"/>
                    </a:cubicBezTo>
                    <a:lnTo>
                      <a:pt x="348615" y="501015"/>
                    </a:lnTo>
                    <a:lnTo>
                      <a:pt x="348615" y="473392"/>
                    </a:lnTo>
                    <a:cubicBezTo>
                      <a:pt x="435293" y="435292"/>
                      <a:pt x="495300" y="348615"/>
                      <a:pt x="495300" y="247650"/>
                    </a:cubicBezTo>
                    <a:lnTo>
                      <a:pt x="495300" y="24765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</p:grp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72FBF6C-EE20-44D3-BF51-4BAFDA3F36EC}"/>
                </a:ext>
              </a:extLst>
            </p:cNvPr>
            <p:cNvSpPr/>
            <p:nvPr/>
          </p:nvSpPr>
          <p:spPr>
            <a:xfrm>
              <a:off x="11725275" y="4048124"/>
              <a:ext cx="750569" cy="55244"/>
            </a:xfrm>
            <a:custGeom>
              <a:avLst/>
              <a:gdLst>
                <a:gd name="connsiteX0" fmla="*/ 27623 w 750569"/>
                <a:gd name="connsiteY0" fmla="*/ 55245 h 55244"/>
                <a:gd name="connsiteX1" fmla="*/ 0 w 750569"/>
                <a:gd name="connsiteY1" fmla="*/ 27622 h 55244"/>
                <a:gd name="connsiteX2" fmla="*/ 27623 w 750569"/>
                <a:gd name="connsiteY2" fmla="*/ 0 h 55244"/>
                <a:gd name="connsiteX3" fmla="*/ 722948 w 750569"/>
                <a:gd name="connsiteY3" fmla="*/ 0 h 55244"/>
                <a:gd name="connsiteX4" fmla="*/ 750570 w 750569"/>
                <a:gd name="connsiteY4" fmla="*/ 27622 h 55244"/>
                <a:gd name="connsiteX5" fmla="*/ 722948 w 750569"/>
                <a:gd name="connsiteY5" fmla="*/ 55245 h 55244"/>
                <a:gd name="connsiteX6" fmla="*/ 27623 w 750569"/>
                <a:gd name="connsiteY6" fmla="*/ 55245 h 55244"/>
                <a:gd name="connsiteX7" fmla="*/ 27623 w 750569"/>
                <a:gd name="connsiteY7" fmla="*/ 55245 h 5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0569" h="55244">
                  <a:moveTo>
                    <a:pt x="27623" y="55245"/>
                  </a:moveTo>
                  <a:cubicBezTo>
                    <a:pt x="12382" y="55245"/>
                    <a:pt x="0" y="42863"/>
                    <a:pt x="0" y="27622"/>
                  </a:cubicBezTo>
                  <a:cubicBezTo>
                    <a:pt x="0" y="12382"/>
                    <a:pt x="12382" y="0"/>
                    <a:pt x="27623" y="0"/>
                  </a:cubicBezTo>
                  <a:lnTo>
                    <a:pt x="722948" y="0"/>
                  </a:lnTo>
                  <a:cubicBezTo>
                    <a:pt x="738188" y="0"/>
                    <a:pt x="750570" y="12382"/>
                    <a:pt x="750570" y="27622"/>
                  </a:cubicBezTo>
                  <a:cubicBezTo>
                    <a:pt x="750570" y="42863"/>
                    <a:pt x="738188" y="55245"/>
                    <a:pt x="722948" y="55245"/>
                  </a:cubicBezTo>
                  <a:lnTo>
                    <a:pt x="27623" y="55245"/>
                  </a:lnTo>
                  <a:lnTo>
                    <a:pt x="27623" y="5524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5" name="Graphic 1">
            <a:extLst>
              <a:ext uri="{FF2B5EF4-FFF2-40B4-BE49-F238E27FC236}">
                <a16:creationId xmlns:a16="http://schemas.microsoft.com/office/drawing/2014/main" id="{D8E3D121-DF0A-4668-87B1-73B3EBC61027}"/>
              </a:ext>
            </a:extLst>
          </p:cNvPr>
          <p:cNvGrpSpPr/>
          <p:nvPr/>
        </p:nvGrpSpPr>
        <p:grpSpPr>
          <a:xfrm>
            <a:off x="7394042" y="9661240"/>
            <a:ext cx="969520" cy="1019965"/>
            <a:chOff x="8369617" y="8528684"/>
            <a:chExt cx="750569" cy="789622"/>
          </a:xfrm>
          <a:solidFill>
            <a:srgbClr val="2A9D8F"/>
          </a:solidFill>
        </p:grpSpPr>
        <p:grpSp>
          <p:nvGrpSpPr>
            <p:cNvPr id="56" name="Graphic 1">
              <a:extLst>
                <a:ext uri="{FF2B5EF4-FFF2-40B4-BE49-F238E27FC236}">
                  <a16:creationId xmlns:a16="http://schemas.microsoft.com/office/drawing/2014/main" id="{D8E3D121-DF0A-4668-87B1-73B3EBC61027}"/>
                </a:ext>
              </a:extLst>
            </p:cNvPr>
            <p:cNvGrpSpPr/>
            <p:nvPr/>
          </p:nvGrpSpPr>
          <p:grpSpPr>
            <a:xfrm>
              <a:off x="8409622" y="8528684"/>
              <a:ext cx="669607" cy="763190"/>
              <a:chOff x="8409622" y="8528684"/>
              <a:chExt cx="669607" cy="763190"/>
            </a:xfrm>
            <a:grp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08580CA-4278-4733-B4AA-6F6C1647B912}"/>
                  </a:ext>
                </a:extLst>
              </p:cNvPr>
              <p:cNvSpPr/>
              <p:nvPr/>
            </p:nvSpPr>
            <p:spPr>
              <a:xfrm>
                <a:off x="8651557" y="8528684"/>
                <a:ext cx="186690" cy="186689"/>
              </a:xfrm>
              <a:custGeom>
                <a:avLst/>
                <a:gdLst>
                  <a:gd name="connsiteX0" fmla="*/ 93345 w 186690"/>
                  <a:gd name="connsiteY0" fmla="*/ 140017 h 186689"/>
                  <a:gd name="connsiteX1" fmla="*/ 46673 w 186690"/>
                  <a:gd name="connsiteY1" fmla="*/ 93345 h 186689"/>
                  <a:gd name="connsiteX2" fmla="*/ 93345 w 186690"/>
                  <a:gd name="connsiteY2" fmla="*/ 46672 h 186689"/>
                  <a:gd name="connsiteX3" fmla="*/ 140018 w 186690"/>
                  <a:gd name="connsiteY3" fmla="*/ 93345 h 186689"/>
                  <a:gd name="connsiteX4" fmla="*/ 93345 w 186690"/>
                  <a:gd name="connsiteY4" fmla="*/ 140017 h 186689"/>
                  <a:gd name="connsiteX5" fmla="*/ 93345 w 186690"/>
                  <a:gd name="connsiteY5" fmla="*/ 140017 h 186689"/>
                  <a:gd name="connsiteX6" fmla="*/ 186690 w 186690"/>
                  <a:gd name="connsiteY6" fmla="*/ 93345 h 186689"/>
                  <a:gd name="connsiteX7" fmla="*/ 93345 w 186690"/>
                  <a:gd name="connsiteY7" fmla="*/ 0 h 186689"/>
                  <a:gd name="connsiteX8" fmla="*/ 0 w 186690"/>
                  <a:gd name="connsiteY8" fmla="*/ 93345 h 186689"/>
                  <a:gd name="connsiteX9" fmla="*/ 61913 w 186690"/>
                  <a:gd name="connsiteY9" fmla="*/ 180975 h 186689"/>
                  <a:gd name="connsiteX10" fmla="*/ 93345 w 186690"/>
                  <a:gd name="connsiteY10" fmla="*/ 186690 h 186689"/>
                  <a:gd name="connsiteX11" fmla="*/ 124778 w 186690"/>
                  <a:gd name="connsiteY11" fmla="*/ 180975 h 186689"/>
                  <a:gd name="connsiteX12" fmla="*/ 186690 w 186690"/>
                  <a:gd name="connsiteY12" fmla="*/ 93345 h 186689"/>
                  <a:gd name="connsiteX13" fmla="*/ 186690 w 186690"/>
                  <a:gd name="connsiteY13" fmla="*/ 93345 h 186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6690" h="186689">
                    <a:moveTo>
                      <a:pt x="93345" y="140017"/>
                    </a:moveTo>
                    <a:cubicBezTo>
                      <a:pt x="67628" y="140017"/>
                      <a:pt x="46673" y="119063"/>
                      <a:pt x="46673" y="93345"/>
                    </a:cubicBezTo>
                    <a:cubicBezTo>
                      <a:pt x="46673" y="67627"/>
                      <a:pt x="67628" y="46672"/>
                      <a:pt x="93345" y="46672"/>
                    </a:cubicBezTo>
                    <a:cubicBezTo>
                      <a:pt x="119063" y="46672"/>
                      <a:pt x="140018" y="67627"/>
                      <a:pt x="140018" y="93345"/>
                    </a:cubicBezTo>
                    <a:cubicBezTo>
                      <a:pt x="140018" y="119063"/>
                      <a:pt x="119063" y="140017"/>
                      <a:pt x="93345" y="140017"/>
                    </a:cubicBezTo>
                    <a:lnTo>
                      <a:pt x="93345" y="140017"/>
                    </a:lnTo>
                    <a:close/>
                    <a:moveTo>
                      <a:pt x="186690" y="93345"/>
                    </a:moveTo>
                    <a:cubicBezTo>
                      <a:pt x="186690" y="41910"/>
                      <a:pt x="144780" y="0"/>
                      <a:pt x="93345" y="0"/>
                    </a:cubicBezTo>
                    <a:cubicBezTo>
                      <a:pt x="41910" y="0"/>
                      <a:pt x="0" y="41910"/>
                      <a:pt x="0" y="93345"/>
                    </a:cubicBezTo>
                    <a:cubicBezTo>
                      <a:pt x="0" y="134302"/>
                      <a:pt x="25718" y="168592"/>
                      <a:pt x="61913" y="180975"/>
                    </a:cubicBezTo>
                    <a:cubicBezTo>
                      <a:pt x="71438" y="184785"/>
                      <a:pt x="81915" y="186690"/>
                      <a:pt x="93345" y="186690"/>
                    </a:cubicBezTo>
                    <a:cubicBezTo>
                      <a:pt x="103823" y="186690"/>
                      <a:pt x="114300" y="184785"/>
                      <a:pt x="124778" y="180975"/>
                    </a:cubicBezTo>
                    <a:cubicBezTo>
                      <a:pt x="160973" y="168592"/>
                      <a:pt x="186690" y="134302"/>
                      <a:pt x="186690" y="93345"/>
                    </a:cubicBezTo>
                    <a:lnTo>
                      <a:pt x="186690" y="933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BC0A723-E59C-4168-BDBA-EFFA12BD2D7C}"/>
                  </a:ext>
                </a:extLst>
              </p:cNvPr>
              <p:cNvSpPr/>
              <p:nvPr/>
            </p:nvSpPr>
            <p:spPr>
              <a:xfrm>
                <a:off x="8409622" y="8939212"/>
                <a:ext cx="122872" cy="111442"/>
              </a:xfrm>
              <a:custGeom>
                <a:avLst/>
                <a:gdLst>
                  <a:gd name="connsiteX0" fmla="*/ 76200 w 122872"/>
                  <a:gd name="connsiteY0" fmla="*/ 0 h 111442"/>
                  <a:gd name="connsiteX1" fmla="*/ 38100 w 122872"/>
                  <a:gd name="connsiteY1" fmla="*/ 46673 h 111442"/>
                  <a:gd name="connsiteX2" fmla="*/ 0 w 122872"/>
                  <a:gd name="connsiteY2" fmla="*/ 94298 h 111442"/>
                  <a:gd name="connsiteX3" fmla="*/ 61913 w 122872"/>
                  <a:gd name="connsiteY3" fmla="*/ 102870 h 111442"/>
                  <a:gd name="connsiteX4" fmla="*/ 122872 w 122872"/>
                  <a:gd name="connsiteY4" fmla="*/ 111443 h 111442"/>
                  <a:gd name="connsiteX5" fmla="*/ 99060 w 122872"/>
                  <a:gd name="connsiteY5" fmla="*/ 55245 h 111442"/>
                  <a:gd name="connsiteX6" fmla="*/ 76200 w 122872"/>
                  <a:gd name="connsiteY6" fmla="*/ 0 h 111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872" h="111442">
                    <a:moveTo>
                      <a:pt x="76200" y="0"/>
                    </a:moveTo>
                    <a:lnTo>
                      <a:pt x="38100" y="46673"/>
                    </a:lnTo>
                    <a:lnTo>
                      <a:pt x="0" y="94298"/>
                    </a:lnTo>
                    <a:lnTo>
                      <a:pt x="61913" y="102870"/>
                    </a:lnTo>
                    <a:lnTo>
                      <a:pt x="122872" y="111443"/>
                    </a:lnTo>
                    <a:lnTo>
                      <a:pt x="99060" y="55245"/>
                    </a:lnTo>
                    <a:lnTo>
                      <a:pt x="7620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37A2C9EE-F4D1-4A56-8BE3-E9DD4A28C67D}"/>
                  </a:ext>
                </a:extLst>
              </p:cNvPr>
              <p:cNvSpPr/>
              <p:nvPr/>
            </p:nvSpPr>
            <p:spPr>
              <a:xfrm>
                <a:off x="8957310" y="8939212"/>
                <a:ext cx="121919" cy="111442"/>
              </a:xfrm>
              <a:custGeom>
                <a:avLst/>
                <a:gdLst>
                  <a:gd name="connsiteX0" fmla="*/ 121920 w 121919"/>
                  <a:gd name="connsiteY0" fmla="*/ 94298 h 111442"/>
                  <a:gd name="connsiteX1" fmla="*/ 84772 w 121919"/>
                  <a:gd name="connsiteY1" fmla="*/ 46673 h 111442"/>
                  <a:gd name="connsiteX2" fmla="*/ 46672 w 121919"/>
                  <a:gd name="connsiteY2" fmla="*/ 0 h 111442"/>
                  <a:gd name="connsiteX3" fmla="*/ 22860 w 121919"/>
                  <a:gd name="connsiteY3" fmla="*/ 55245 h 111442"/>
                  <a:gd name="connsiteX4" fmla="*/ 0 w 121919"/>
                  <a:gd name="connsiteY4" fmla="*/ 111443 h 111442"/>
                  <a:gd name="connsiteX5" fmla="*/ 60960 w 121919"/>
                  <a:gd name="connsiteY5" fmla="*/ 102870 h 111442"/>
                  <a:gd name="connsiteX6" fmla="*/ 121920 w 121919"/>
                  <a:gd name="connsiteY6" fmla="*/ 94298 h 111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1919" h="111442">
                    <a:moveTo>
                      <a:pt x="121920" y="94298"/>
                    </a:moveTo>
                    <a:lnTo>
                      <a:pt x="84772" y="46673"/>
                    </a:lnTo>
                    <a:lnTo>
                      <a:pt x="46672" y="0"/>
                    </a:lnTo>
                    <a:lnTo>
                      <a:pt x="22860" y="55245"/>
                    </a:lnTo>
                    <a:lnTo>
                      <a:pt x="0" y="111443"/>
                    </a:lnTo>
                    <a:lnTo>
                      <a:pt x="60960" y="102870"/>
                    </a:lnTo>
                    <a:lnTo>
                      <a:pt x="121920" y="9429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18518CB-658E-4B82-9E4B-AA9A6F5F2F2D}"/>
                  </a:ext>
                </a:extLst>
              </p:cNvPr>
              <p:cNvSpPr/>
              <p:nvPr/>
            </p:nvSpPr>
            <p:spPr>
              <a:xfrm>
                <a:off x="8436793" y="8729662"/>
                <a:ext cx="618123" cy="562213"/>
              </a:xfrm>
              <a:custGeom>
                <a:avLst/>
                <a:gdLst>
                  <a:gd name="connsiteX0" fmla="*/ 617672 w 618123"/>
                  <a:gd name="connsiteY0" fmla="*/ 358140 h 562213"/>
                  <a:gd name="connsiteX1" fmla="*/ 610052 w 618123"/>
                  <a:gd name="connsiteY1" fmla="*/ 326707 h 562213"/>
                  <a:gd name="connsiteX2" fmla="*/ 584334 w 618123"/>
                  <a:gd name="connsiteY2" fmla="*/ 330518 h 562213"/>
                  <a:gd name="connsiteX3" fmla="*/ 558617 w 618123"/>
                  <a:gd name="connsiteY3" fmla="*/ 334327 h 562213"/>
                  <a:gd name="connsiteX4" fmla="*/ 527184 w 618123"/>
                  <a:gd name="connsiteY4" fmla="*/ 373380 h 562213"/>
                  <a:gd name="connsiteX5" fmla="*/ 361449 w 618123"/>
                  <a:gd name="connsiteY5" fmla="*/ 372427 h 562213"/>
                  <a:gd name="connsiteX6" fmla="*/ 343352 w 618123"/>
                  <a:gd name="connsiteY6" fmla="*/ 80963 h 562213"/>
                  <a:gd name="connsiteX7" fmla="*/ 417647 w 618123"/>
                  <a:gd name="connsiteY7" fmla="*/ 80963 h 562213"/>
                  <a:gd name="connsiteX8" fmla="*/ 439554 w 618123"/>
                  <a:gd name="connsiteY8" fmla="*/ 58102 h 562213"/>
                  <a:gd name="connsiteX9" fmla="*/ 439554 w 618123"/>
                  <a:gd name="connsiteY9" fmla="*/ 58102 h 562213"/>
                  <a:gd name="connsiteX10" fmla="*/ 417647 w 618123"/>
                  <a:gd name="connsiteY10" fmla="*/ 35243 h 562213"/>
                  <a:gd name="connsiteX11" fmla="*/ 341447 w 618123"/>
                  <a:gd name="connsiteY11" fmla="*/ 35243 h 562213"/>
                  <a:gd name="connsiteX12" fmla="*/ 340494 w 618123"/>
                  <a:gd name="connsiteY12" fmla="*/ 0 h 562213"/>
                  <a:gd name="connsiteX13" fmla="*/ 309062 w 618123"/>
                  <a:gd name="connsiteY13" fmla="*/ 4763 h 562213"/>
                  <a:gd name="connsiteX14" fmla="*/ 277629 w 618123"/>
                  <a:gd name="connsiteY14" fmla="*/ 0 h 562213"/>
                  <a:gd name="connsiteX15" fmla="*/ 276677 w 618123"/>
                  <a:gd name="connsiteY15" fmla="*/ 35243 h 562213"/>
                  <a:gd name="connsiteX16" fmla="*/ 200477 w 618123"/>
                  <a:gd name="connsiteY16" fmla="*/ 35243 h 562213"/>
                  <a:gd name="connsiteX17" fmla="*/ 178569 w 618123"/>
                  <a:gd name="connsiteY17" fmla="*/ 58102 h 562213"/>
                  <a:gd name="connsiteX18" fmla="*/ 178569 w 618123"/>
                  <a:gd name="connsiteY18" fmla="*/ 58102 h 562213"/>
                  <a:gd name="connsiteX19" fmla="*/ 200477 w 618123"/>
                  <a:gd name="connsiteY19" fmla="*/ 80963 h 562213"/>
                  <a:gd name="connsiteX20" fmla="*/ 274772 w 618123"/>
                  <a:gd name="connsiteY20" fmla="*/ 80963 h 562213"/>
                  <a:gd name="connsiteX21" fmla="*/ 256674 w 618123"/>
                  <a:gd name="connsiteY21" fmla="*/ 372427 h 562213"/>
                  <a:gd name="connsiteX22" fmla="*/ 90939 w 618123"/>
                  <a:gd name="connsiteY22" fmla="*/ 373380 h 562213"/>
                  <a:gd name="connsiteX23" fmla="*/ 59507 w 618123"/>
                  <a:gd name="connsiteY23" fmla="*/ 334327 h 562213"/>
                  <a:gd name="connsiteX24" fmla="*/ 33789 w 618123"/>
                  <a:gd name="connsiteY24" fmla="*/ 330518 h 562213"/>
                  <a:gd name="connsiteX25" fmla="*/ 8071 w 618123"/>
                  <a:gd name="connsiteY25" fmla="*/ 326707 h 562213"/>
                  <a:gd name="connsiteX26" fmla="*/ 452 w 618123"/>
                  <a:gd name="connsiteY26" fmla="*/ 358140 h 562213"/>
                  <a:gd name="connsiteX27" fmla="*/ 91892 w 618123"/>
                  <a:gd name="connsiteY27" fmla="*/ 465773 h 562213"/>
                  <a:gd name="connsiteX28" fmla="*/ 132849 w 618123"/>
                  <a:gd name="connsiteY28" fmla="*/ 479107 h 562213"/>
                  <a:gd name="connsiteX29" fmla="*/ 294774 w 618123"/>
                  <a:gd name="connsiteY29" fmla="*/ 554355 h 562213"/>
                  <a:gd name="connsiteX30" fmla="*/ 328112 w 618123"/>
                  <a:gd name="connsiteY30" fmla="*/ 554355 h 562213"/>
                  <a:gd name="connsiteX31" fmla="*/ 490037 w 618123"/>
                  <a:gd name="connsiteY31" fmla="*/ 479107 h 562213"/>
                  <a:gd name="connsiteX32" fmla="*/ 530994 w 618123"/>
                  <a:gd name="connsiteY32" fmla="*/ 465773 h 562213"/>
                  <a:gd name="connsiteX33" fmla="*/ 617672 w 618123"/>
                  <a:gd name="connsiteY33" fmla="*/ 358140 h 562213"/>
                  <a:gd name="connsiteX34" fmla="*/ 617672 w 618123"/>
                  <a:gd name="connsiteY34" fmla="*/ 358140 h 562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618123" h="562213">
                    <a:moveTo>
                      <a:pt x="617672" y="358140"/>
                    </a:moveTo>
                    <a:cubicBezTo>
                      <a:pt x="616719" y="347663"/>
                      <a:pt x="613862" y="337185"/>
                      <a:pt x="610052" y="326707"/>
                    </a:cubicBezTo>
                    <a:lnTo>
                      <a:pt x="584334" y="330518"/>
                    </a:lnTo>
                    <a:lnTo>
                      <a:pt x="558617" y="334327"/>
                    </a:lnTo>
                    <a:cubicBezTo>
                      <a:pt x="552902" y="349568"/>
                      <a:pt x="543377" y="362902"/>
                      <a:pt x="527184" y="373380"/>
                    </a:cubicBezTo>
                    <a:cubicBezTo>
                      <a:pt x="492894" y="395288"/>
                      <a:pt x="374784" y="416243"/>
                      <a:pt x="361449" y="372427"/>
                    </a:cubicBezTo>
                    <a:cubicBezTo>
                      <a:pt x="352877" y="345757"/>
                      <a:pt x="348114" y="200025"/>
                      <a:pt x="343352" y="80963"/>
                    </a:cubicBezTo>
                    <a:lnTo>
                      <a:pt x="417647" y="80963"/>
                    </a:lnTo>
                    <a:cubicBezTo>
                      <a:pt x="430029" y="80963"/>
                      <a:pt x="439554" y="70485"/>
                      <a:pt x="439554" y="58102"/>
                    </a:cubicBezTo>
                    <a:lnTo>
                      <a:pt x="439554" y="58102"/>
                    </a:lnTo>
                    <a:cubicBezTo>
                      <a:pt x="439554" y="45720"/>
                      <a:pt x="430029" y="35243"/>
                      <a:pt x="417647" y="35243"/>
                    </a:cubicBezTo>
                    <a:lnTo>
                      <a:pt x="341447" y="35243"/>
                    </a:lnTo>
                    <a:cubicBezTo>
                      <a:pt x="341447" y="22860"/>
                      <a:pt x="340494" y="10477"/>
                      <a:pt x="340494" y="0"/>
                    </a:cubicBezTo>
                    <a:cubicBezTo>
                      <a:pt x="330017" y="2857"/>
                      <a:pt x="319539" y="4763"/>
                      <a:pt x="309062" y="4763"/>
                    </a:cubicBezTo>
                    <a:cubicBezTo>
                      <a:pt x="298584" y="4763"/>
                      <a:pt x="288107" y="2857"/>
                      <a:pt x="277629" y="0"/>
                    </a:cubicBezTo>
                    <a:cubicBezTo>
                      <a:pt x="277629" y="11430"/>
                      <a:pt x="276677" y="22860"/>
                      <a:pt x="276677" y="35243"/>
                    </a:cubicBezTo>
                    <a:lnTo>
                      <a:pt x="200477" y="35243"/>
                    </a:lnTo>
                    <a:cubicBezTo>
                      <a:pt x="188094" y="35243"/>
                      <a:pt x="178569" y="45720"/>
                      <a:pt x="178569" y="58102"/>
                    </a:cubicBezTo>
                    <a:lnTo>
                      <a:pt x="178569" y="58102"/>
                    </a:lnTo>
                    <a:cubicBezTo>
                      <a:pt x="178569" y="70485"/>
                      <a:pt x="188094" y="80963"/>
                      <a:pt x="200477" y="80963"/>
                    </a:cubicBezTo>
                    <a:lnTo>
                      <a:pt x="274772" y="80963"/>
                    </a:lnTo>
                    <a:cubicBezTo>
                      <a:pt x="270009" y="200025"/>
                      <a:pt x="265247" y="345757"/>
                      <a:pt x="256674" y="372427"/>
                    </a:cubicBezTo>
                    <a:cubicBezTo>
                      <a:pt x="243339" y="416243"/>
                      <a:pt x="125229" y="395288"/>
                      <a:pt x="90939" y="373380"/>
                    </a:cubicBezTo>
                    <a:cubicBezTo>
                      <a:pt x="74747" y="362902"/>
                      <a:pt x="64269" y="349568"/>
                      <a:pt x="59507" y="334327"/>
                    </a:cubicBezTo>
                    <a:lnTo>
                      <a:pt x="33789" y="330518"/>
                    </a:lnTo>
                    <a:lnTo>
                      <a:pt x="8071" y="326707"/>
                    </a:lnTo>
                    <a:cubicBezTo>
                      <a:pt x="4262" y="336232"/>
                      <a:pt x="1404" y="346710"/>
                      <a:pt x="452" y="358140"/>
                    </a:cubicBezTo>
                    <a:cubicBezTo>
                      <a:pt x="-5263" y="417195"/>
                      <a:pt x="44267" y="445770"/>
                      <a:pt x="91892" y="465773"/>
                    </a:cubicBezTo>
                    <a:cubicBezTo>
                      <a:pt x="105227" y="471488"/>
                      <a:pt x="118562" y="475298"/>
                      <a:pt x="132849" y="479107"/>
                    </a:cubicBezTo>
                    <a:cubicBezTo>
                      <a:pt x="199524" y="498157"/>
                      <a:pt x="255722" y="508635"/>
                      <a:pt x="294774" y="554355"/>
                    </a:cubicBezTo>
                    <a:cubicBezTo>
                      <a:pt x="303347" y="564832"/>
                      <a:pt x="319539" y="564832"/>
                      <a:pt x="328112" y="554355"/>
                    </a:cubicBezTo>
                    <a:cubicBezTo>
                      <a:pt x="367164" y="508635"/>
                      <a:pt x="423362" y="497205"/>
                      <a:pt x="490037" y="479107"/>
                    </a:cubicBezTo>
                    <a:cubicBezTo>
                      <a:pt x="503372" y="475298"/>
                      <a:pt x="517659" y="471488"/>
                      <a:pt x="530994" y="465773"/>
                    </a:cubicBezTo>
                    <a:cubicBezTo>
                      <a:pt x="573857" y="445770"/>
                      <a:pt x="623387" y="417195"/>
                      <a:pt x="617672" y="358140"/>
                    </a:cubicBezTo>
                    <a:lnTo>
                      <a:pt x="617672" y="3581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</p:grp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EFFD1DA-A251-4F4F-8998-00559386A07A}"/>
                </a:ext>
              </a:extLst>
            </p:cNvPr>
            <p:cNvSpPr/>
            <p:nvPr/>
          </p:nvSpPr>
          <p:spPr>
            <a:xfrm>
              <a:off x="8369617" y="9263062"/>
              <a:ext cx="750569" cy="55244"/>
            </a:xfrm>
            <a:custGeom>
              <a:avLst/>
              <a:gdLst>
                <a:gd name="connsiteX0" fmla="*/ 27622 w 750569"/>
                <a:gd name="connsiteY0" fmla="*/ 55245 h 55244"/>
                <a:gd name="connsiteX1" fmla="*/ 0 w 750569"/>
                <a:gd name="connsiteY1" fmla="*/ 27623 h 55244"/>
                <a:gd name="connsiteX2" fmla="*/ 27622 w 750569"/>
                <a:gd name="connsiteY2" fmla="*/ 0 h 55244"/>
                <a:gd name="connsiteX3" fmla="*/ 722947 w 750569"/>
                <a:gd name="connsiteY3" fmla="*/ 0 h 55244"/>
                <a:gd name="connsiteX4" fmla="*/ 750570 w 750569"/>
                <a:gd name="connsiteY4" fmla="*/ 27623 h 55244"/>
                <a:gd name="connsiteX5" fmla="*/ 722947 w 750569"/>
                <a:gd name="connsiteY5" fmla="*/ 55245 h 55244"/>
                <a:gd name="connsiteX6" fmla="*/ 27622 w 750569"/>
                <a:gd name="connsiteY6" fmla="*/ 55245 h 55244"/>
                <a:gd name="connsiteX7" fmla="*/ 27622 w 750569"/>
                <a:gd name="connsiteY7" fmla="*/ 55245 h 5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0569" h="55244">
                  <a:moveTo>
                    <a:pt x="27622" y="55245"/>
                  </a:moveTo>
                  <a:cubicBezTo>
                    <a:pt x="12382" y="55245"/>
                    <a:pt x="0" y="42863"/>
                    <a:pt x="0" y="27623"/>
                  </a:cubicBezTo>
                  <a:cubicBezTo>
                    <a:pt x="0" y="12382"/>
                    <a:pt x="12382" y="0"/>
                    <a:pt x="27622" y="0"/>
                  </a:cubicBezTo>
                  <a:lnTo>
                    <a:pt x="722947" y="0"/>
                  </a:lnTo>
                  <a:cubicBezTo>
                    <a:pt x="738188" y="0"/>
                    <a:pt x="750570" y="12382"/>
                    <a:pt x="750570" y="27623"/>
                  </a:cubicBezTo>
                  <a:cubicBezTo>
                    <a:pt x="750570" y="42863"/>
                    <a:pt x="738188" y="55245"/>
                    <a:pt x="722947" y="55245"/>
                  </a:cubicBezTo>
                  <a:lnTo>
                    <a:pt x="27622" y="55245"/>
                  </a:lnTo>
                  <a:lnTo>
                    <a:pt x="27622" y="5524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62" name="Graphic 1">
            <a:extLst>
              <a:ext uri="{FF2B5EF4-FFF2-40B4-BE49-F238E27FC236}">
                <a16:creationId xmlns:a16="http://schemas.microsoft.com/office/drawing/2014/main" id="{D8E3D121-DF0A-4668-87B1-73B3EBC61027}"/>
              </a:ext>
            </a:extLst>
          </p:cNvPr>
          <p:cNvGrpSpPr/>
          <p:nvPr/>
        </p:nvGrpSpPr>
        <p:grpSpPr>
          <a:xfrm>
            <a:off x="16102506" y="9714138"/>
            <a:ext cx="969521" cy="967068"/>
            <a:chOff x="15111412" y="8569635"/>
            <a:chExt cx="750570" cy="748671"/>
          </a:xfrm>
          <a:solidFill>
            <a:srgbClr val="E76F51"/>
          </a:solidFill>
        </p:grpSpPr>
        <p:grpSp>
          <p:nvGrpSpPr>
            <p:cNvPr id="63" name="Graphic 1">
              <a:extLst>
                <a:ext uri="{FF2B5EF4-FFF2-40B4-BE49-F238E27FC236}">
                  <a16:creationId xmlns:a16="http://schemas.microsoft.com/office/drawing/2014/main" id="{D8E3D121-DF0A-4668-87B1-73B3EBC61027}"/>
                </a:ext>
              </a:extLst>
            </p:cNvPr>
            <p:cNvGrpSpPr/>
            <p:nvPr/>
          </p:nvGrpSpPr>
          <p:grpSpPr>
            <a:xfrm>
              <a:off x="15218092" y="8569635"/>
              <a:ext cx="531495" cy="704856"/>
              <a:chOff x="15218092" y="8569635"/>
              <a:chExt cx="531495" cy="704856"/>
            </a:xfrm>
            <a:grpFill/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746C99BE-4987-4016-A255-08EA88E7D3FD}"/>
                  </a:ext>
                </a:extLst>
              </p:cNvPr>
              <p:cNvSpPr/>
              <p:nvPr/>
            </p:nvSpPr>
            <p:spPr>
              <a:xfrm>
                <a:off x="15435262" y="8939212"/>
                <a:ext cx="34289" cy="57150"/>
              </a:xfrm>
              <a:custGeom>
                <a:avLst/>
                <a:gdLst>
                  <a:gd name="connsiteX0" fmla="*/ 0 w 34289"/>
                  <a:gd name="connsiteY0" fmla="*/ 28575 h 57150"/>
                  <a:gd name="connsiteX1" fmla="*/ 34290 w 34289"/>
                  <a:gd name="connsiteY1" fmla="*/ 57150 h 57150"/>
                  <a:gd name="connsiteX2" fmla="*/ 34290 w 34289"/>
                  <a:gd name="connsiteY2" fmla="*/ 0 h 57150"/>
                  <a:gd name="connsiteX3" fmla="*/ 9525 w 34289"/>
                  <a:gd name="connsiteY3" fmla="*/ 7620 h 57150"/>
                  <a:gd name="connsiteX4" fmla="*/ 0 w 34289"/>
                  <a:gd name="connsiteY4" fmla="*/ 28575 h 57150"/>
                  <a:gd name="connsiteX5" fmla="*/ 0 w 34289"/>
                  <a:gd name="connsiteY5" fmla="*/ 28575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89" h="57150">
                    <a:moveTo>
                      <a:pt x="0" y="28575"/>
                    </a:moveTo>
                    <a:cubicBezTo>
                      <a:pt x="0" y="44768"/>
                      <a:pt x="11430" y="53340"/>
                      <a:pt x="34290" y="57150"/>
                    </a:cubicBezTo>
                    <a:lnTo>
                      <a:pt x="34290" y="0"/>
                    </a:lnTo>
                    <a:cubicBezTo>
                      <a:pt x="24765" y="0"/>
                      <a:pt x="16192" y="2857"/>
                      <a:pt x="9525" y="7620"/>
                    </a:cubicBezTo>
                    <a:cubicBezTo>
                      <a:pt x="2858" y="12382"/>
                      <a:pt x="0" y="19050"/>
                      <a:pt x="0" y="28575"/>
                    </a:cubicBezTo>
                    <a:lnTo>
                      <a:pt x="0" y="2857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91C5426-72DE-49D7-91A2-FD99EE249D5A}"/>
                  </a:ext>
                </a:extLst>
              </p:cNvPr>
              <p:cNvSpPr/>
              <p:nvPr/>
            </p:nvSpPr>
            <p:spPr>
              <a:xfrm>
                <a:off x="15492412" y="9039224"/>
                <a:ext cx="37147" cy="64769"/>
              </a:xfrm>
              <a:custGeom>
                <a:avLst/>
                <a:gdLst>
                  <a:gd name="connsiteX0" fmla="*/ 0 w 37147"/>
                  <a:gd name="connsiteY0" fmla="*/ 0 h 64769"/>
                  <a:gd name="connsiteX1" fmla="*/ 0 w 37147"/>
                  <a:gd name="connsiteY1" fmla="*/ 64770 h 64769"/>
                  <a:gd name="connsiteX2" fmla="*/ 26670 w 37147"/>
                  <a:gd name="connsiteY2" fmla="*/ 55245 h 64769"/>
                  <a:gd name="connsiteX3" fmla="*/ 37148 w 37147"/>
                  <a:gd name="connsiteY3" fmla="*/ 31432 h 64769"/>
                  <a:gd name="connsiteX4" fmla="*/ 0 w 37147"/>
                  <a:gd name="connsiteY4" fmla="*/ 0 h 64769"/>
                  <a:gd name="connsiteX5" fmla="*/ 0 w 37147"/>
                  <a:gd name="connsiteY5" fmla="*/ 0 h 64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147" h="64769">
                    <a:moveTo>
                      <a:pt x="0" y="0"/>
                    </a:moveTo>
                    <a:lnTo>
                      <a:pt x="0" y="64770"/>
                    </a:lnTo>
                    <a:cubicBezTo>
                      <a:pt x="10477" y="64770"/>
                      <a:pt x="19050" y="61913"/>
                      <a:pt x="26670" y="55245"/>
                    </a:cubicBezTo>
                    <a:cubicBezTo>
                      <a:pt x="33338" y="49530"/>
                      <a:pt x="37148" y="40957"/>
                      <a:pt x="37148" y="31432"/>
                    </a:cubicBezTo>
                    <a:cubicBezTo>
                      <a:pt x="37148" y="15240"/>
                      <a:pt x="24765" y="4763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ABEC45A-B6CD-4E94-A9C6-B2E46AF35A7A}"/>
                  </a:ext>
                </a:extLst>
              </p:cNvPr>
              <p:cNvSpPr/>
              <p:nvPr/>
            </p:nvSpPr>
            <p:spPr>
              <a:xfrm>
                <a:off x="15360226" y="8569635"/>
                <a:ext cx="248912" cy="133356"/>
              </a:xfrm>
              <a:custGeom>
                <a:avLst/>
                <a:gdLst>
                  <a:gd name="connsiteX0" fmla="*/ 192194 w 248912"/>
                  <a:gd name="connsiteY0" fmla="*/ 131451 h 133356"/>
                  <a:gd name="connsiteX1" fmla="*/ 195051 w 248912"/>
                  <a:gd name="connsiteY1" fmla="*/ 132404 h 133356"/>
                  <a:gd name="connsiteX2" fmla="*/ 240771 w 248912"/>
                  <a:gd name="connsiteY2" fmla="*/ 60014 h 133356"/>
                  <a:gd name="connsiteX3" fmla="*/ 124565 w 248912"/>
                  <a:gd name="connsiteY3" fmla="*/ 6 h 133356"/>
                  <a:gd name="connsiteX4" fmla="*/ 6456 w 248912"/>
                  <a:gd name="connsiteY4" fmla="*/ 60014 h 133356"/>
                  <a:gd name="connsiteX5" fmla="*/ 52176 w 248912"/>
                  <a:gd name="connsiteY5" fmla="*/ 133356 h 133356"/>
                  <a:gd name="connsiteX6" fmla="*/ 56938 w 248912"/>
                  <a:gd name="connsiteY6" fmla="*/ 132404 h 133356"/>
                  <a:gd name="connsiteX7" fmla="*/ 192194 w 248912"/>
                  <a:gd name="connsiteY7" fmla="*/ 131451 h 133356"/>
                  <a:gd name="connsiteX8" fmla="*/ 192194 w 248912"/>
                  <a:gd name="connsiteY8" fmla="*/ 131451 h 13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8912" h="133356">
                    <a:moveTo>
                      <a:pt x="192194" y="131451"/>
                    </a:moveTo>
                    <a:cubicBezTo>
                      <a:pt x="193146" y="131451"/>
                      <a:pt x="194098" y="131451"/>
                      <a:pt x="195051" y="132404"/>
                    </a:cubicBezTo>
                    <a:cubicBezTo>
                      <a:pt x="208386" y="114306"/>
                      <a:pt x="222673" y="91446"/>
                      <a:pt x="240771" y="60014"/>
                    </a:cubicBezTo>
                    <a:cubicBezTo>
                      <a:pt x="276013" y="6"/>
                      <a:pt x="189336" y="6"/>
                      <a:pt x="124565" y="6"/>
                    </a:cubicBezTo>
                    <a:cubicBezTo>
                      <a:pt x="59796" y="6"/>
                      <a:pt x="-24024" y="-1899"/>
                      <a:pt x="6456" y="60014"/>
                    </a:cubicBezTo>
                    <a:cubicBezTo>
                      <a:pt x="21696" y="90494"/>
                      <a:pt x="36936" y="114306"/>
                      <a:pt x="52176" y="133356"/>
                    </a:cubicBezTo>
                    <a:cubicBezTo>
                      <a:pt x="54081" y="132404"/>
                      <a:pt x="55034" y="132404"/>
                      <a:pt x="56938" y="132404"/>
                    </a:cubicBezTo>
                    <a:lnTo>
                      <a:pt x="192194" y="131451"/>
                    </a:lnTo>
                    <a:lnTo>
                      <a:pt x="192194" y="13145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DC60E52-7D04-4FB2-A8FE-FE032584A39D}"/>
                  </a:ext>
                </a:extLst>
              </p:cNvPr>
              <p:cNvSpPr/>
              <p:nvPr/>
            </p:nvSpPr>
            <p:spPr>
              <a:xfrm>
                <a:off x="15218092" y="8737281"/>
                <a:ext cx="531495" cy="537210"/>
              </a:xfrm>
              <a:custGeom>
                <a:avLst/>
                <a:gdLst>
                  <a:gd name="connsiteX0" fmla="*/ 329566 w 531495"/>
                  <a:gd name="connsiteY0" fmla="*/ 376238 h 537210"/>
                  <a:gd name="connsiteX1" fmla="*/ 274320 w 531495"/>
                  <a:gd name="connsiteY1" fmla="*/ 398145 h 537210"/>
                  <a:gd name="connsiteX2" fmla="*/ 274320 w 531495"/>
                  <a:gd name="connsiteY2" fmla="*/ 429578 h 537210"/>
                  <a:gd name="connsiteX3" fmla="*/ 251460 w 531495"/>
                  <a:gd name="connsiteY3" fmla="*/ 429578 h 537210"/>
                  <a:gd name="connsiteX4" fmla="*/ 251460 w 531495"/>
                  <a:gd name="connsiteY4" fmla="*/ 398145 h 537210"/>
                  <a:gd name="connsiteX5" fmla="*/ 171450 w 531495"/>
                  <a:gd name="connsiteY5" fmla="*/ 337185 h 537210"/>
                  <a:gd name="connsiteX6" fmla="*/ 207645 w 531495"/>
                  <a:gd name="connsiteY6" fmla="*/ 328613 h 537210"/>
                  <a:gd name="connsiteX7" fmla="*/ 251460 w 531495"/>
                  <a:gd name="connsiteY7" fmla="*/ 366713 h 537210"/>
                  <a:gd name="connsiteX8" fmla="*/ 251460 w 531495"/>
                  <a:gd name="connsiteY8" fmla="*/ 300038 h 537210"/>
                  <a:gd name="connsiteX9" fmla="*/ 193358 w 531495"/>
                  <a:gd name="connsiteY9" fmla="*/ 274320 h 537210"/>
                  <a:gd name="connsiteX10" fmla="*/ 180023 w 531495"/>
                  <a:gd name="connsiteY10" fmla="*/ 236220 h 537210"/>
                  <a:gd name="connsiteX11" fmla="*/ 251460 w 531495"/>
                  <a:gd name="connsiteY11" fmla="*/ 170498 h 537210"/>
                  <a:gd name="connsiteX12" fmla="*/ 251460 w 531495"/>
                  <a:gd name="connsiteY12" fmla="*/ 145732 h 537210"/>
                  <a:gd name="connsiteX13" fmla="*/ 274320 w 531495"/>
                  <a:gd name="connsiteY13" fmla="*/ 145732 h 537210"/>
                  <a:gd name="connsiteX14" fmla="*/ 274320 w 531495"/>
                  <a:gd name="connsiteY14" fmla="*/ 170498 h 537210"/>
                  <a:gd name="connsiteX15" fmla="*/ 340995 w 531495"/>
                  <a:gd name="connsiteY15" fmla="*/ 221932 h 537210"/>
                  <a:gd name="connsiteX16" fmla="*/ 306706 w 531495"/>
                  <a:gd name="connsiteY16" fmla="*/ 229553 h 537210"/>
                  <a:gd name="connsiteX17" fmla="*/ 274320 w 531495"/>
                  <a:gd name="connsiteY17" fmla="*/ 201930 h 537210"/>
                  <a:gd name="connsiteX18" fmla="*/ 274320 w 531495"/>
                  <a:gd name="connsiteY18" fmla="*/ 260985 h 537210"/>
                  <a:gd name="connsiteX19" fmla="*/ 319088 w 531495"/>
                  <a:gd name="connsiteY19" fmla="*/ 275273 h 537210"/>
                  <a:gd name="connsiteX20" fmla="*/ 340043 w 531495"/>
                  <a:gd name="connsiteY20" fmla="*/ 295275 h 537210"/>
                  <a:gd name="connsiteX21" fmla="*/ 349568 w 531495"/>
                  <a:gd name="connsiteY21" fmla="*/ 329565 h 537210"/>
                  <a:gd name="connsiteX22" fmla="*/ 329566 w 531495"/>
                  <a:gd name="connsiteY22" fmla="*/ 376238 h 537210"/>
                  <a:gd name="connsiteX23" fmla="*/ 329566 w 531495"/>
                  <a:gd name="connsiteY23" fmla="*/ 376238 h 537210"/>
                  <a:gd name="connsiteX24" fmla="*/ 350520 w 531495"/>
                  <a:gd name="connsiteY24" fmla="*/ 5715 h 537210"/>
                  <a:gd name="connsiteX25" fmla="*/ 334328 w 531495"/>
                  <a:gd name="connsiteY25" fmla="*/ 24765 h 537210"/>
                  <a:gd name="connsiteX26" fmla="*/ 199073 w 531495"/>
                  <a:gd name="connsiteY26" fmla="*/ 24765 h 537210"/>
                  <a:gd name="connsiteX27" fmla="*/ 181928 w 531495"/>
                  <a:gd name="connsiteY27" fmla="*/ 0 h 537210"/>
                  <a:gd name="connsiteX28" fmla="*/ 0 w 531495"/>
                  <a:gd name="connsiteY28" fmla="*/ 338138 h 537210"/>
                  <a:gd name="connsiteX29" fmla="*/ 265748 w 531495"/>
                  <a:gd name="connsiteY29" fmla="*/ 537210 h 537210"/>
                  <a:gd name="connsiteX30" fmla="*/ 531495 w 531495"/>
                  <a:gd name="connsiteY30" fmla="*/ 338138 h 537210"/>
                  <a:gd name="connsiteX31" fmla="*/ 350520 w 531495"/>
                  <a:gd name="connsiteY31" fmla="*/ 5715 h 537210"/>
                  <a:gd name="connsiteX32" fmla="*/ 350520 w 531495"/>
                  <a:gd name="connsiteY32" fmla="*/ 5715 h 537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31495" h="537210">
                    <a:moveTo>
                      <a:pt x="329566" y="376238"/>
                    </a:moveTo>
                    <a:cubicBezTo>
                      <a:pt x="317183" y="388620"/>
                      <a:pt x="298133" y="396240"/>
                      <a:pt x="274320" y="398145"/>
                    </a:cubicBezTo>
                    <a:lnTo>
                      <a:pt x="274320" y="429578"/>
                    </a:lnTo>
                    <a:lnTo>
                      <a:pt x="251460" y="429578"/>
                    </a:lnTo>
                    <a:lnTo>
                      <a:pt x="251460" y="398145"/>
                    </a:lnTo>
                    <a:cubicBezTo>
                      <a:pt x="209550" y="394335"/>
                      <a:pt x="182881" y="374332"/>
                      <a:pt x="171450" y="337185"/>
                    </a:cubicBezTo>
                    <a:lnTo>
                      <a:pt x="207645" y="328613"/>
                    </a:lnTo>
                    <a:cubicBezTo>
                      <a:pt x="214313" y="352425"/>
                      <a:pt x="228600" y="364807"/>
                      <a:pt x="251460" y="366713"/>
                    </a:cubicBezTo>
                    <a:lnTo>
                      <a:pt x="251460" y="300038"/>
                    </a:lnTo>
                    <a:cubicBezTo>
                      <a:pt x="221933" y="293370"/>
                      <a:pt x="201931" y="284798"/>
                      <a:pt x="193358" y="274320"/>
                    </a:cubicBezTo>
                    <a:cubicBezTo>
                      <a:pt x="184785" y="263843"/>
                      <a:pt x="180023" y="251460"/>
                      <a:pt x="180023" y="236220"/>
                    </a:cubicBezTo>
                    <a:cubicBezTo>
                      <a:pt x="180023" y="198120"/>
                      <a:pt x="203835" y="176213"/>
                      <a:pt x="251460" y="170498"/>
                    </a:cubicBezTo>
                    <a:lnTo>
                      <a:pt x="251460" y="145732"/>
                    </a:lnTo>
                    <a:lnTo>
                      <a:pt x="274320" y="145732"/>
                    </a:lnTo>
                    <a:lnTo>
                      <a:pt x="274320" y="170498"/>
                    </a:lnTo>
                    <a:cubicBezTo>
                      <a:pt x="309563" y="175260"/>
                      <a:pt x="331470" y="192405"/>
                      <a:pt x="340995" y="221932"/>
                    </a:cubicBezTo>
                    <a:lnTo>
                      <a:pt x="306706" y="229553"/>
                    </a:lnTo>
                    <a:cubicBezTo>
                      <a:pt x="300991" y="212407"/>
                      <a:pt x="290513" y="202882"/>
                      <a:pt x="274320" y="201930"/>
                    </a:cubicBezTo>
                    <a:lnTo>
                      <a:pt x="274320" y="260985"/>
                    </a:lnTo>
                    <a:cubicBezTo>
                      <a:pt x="296228" y="267653"/>
                      <a:pt x="311468" y="272415"/>
                      <a:pt x="319088" y="275273"/>
                    </a:cubicBezTo>
                    <a:cubicBezTo>
                      <a:pt x="326708" y="279082"/>
                      <a:pt x="333375" y="284798"/>
                      <a:pt x="340043" y="295275"/>
                    </a:cubicBezTo>
                    <a:cubicBezTo>
                      <a:pt x="345758" y="304800"/>
                      <a:pt x="349568" y="316230"/>
                      <a:pt x="349568" y="329565"/>
                    </a:cubicBezTo>
                    <a:cubicBezTo>
                      <a:pt x="348616" y="347663"/>
                      <a:pt x="341948" y="363855"/>
                      <a:pt x="329566" y="376238"/>
                    </a:cubicBezTo>
                    <a:lnTo>
                      <a:pt x="329566" y="376238"/>
                    </a:lnTo>
                    <a:close/>
                    <a:moveTo>
                      <a:pt x="350520" y="5715"/>
                    </a:moveTo>
                    <a:cubicBezTo>
                      <a:pt x="347663" y="17145"/>
                      <a:pt x="341948" y="24765"/>
                      <a:pt x="334328" y="24765"/>
                    </a:cubicBezTo>
                    <a:lnTo>
                      <a:pt x="199073" y="24765"/>
                    </a:lnTo>
                    <a:cubicBezTo>
                      <a:pt x="190500" y="24765"/>
                      <a:pt x="183833" y="14288"/>
                      <a:pt x="181928" y="0"/>
                    </a:cubicBezTo>
                    <a:cubicBezTo>
                      <a:pt x="81916" y="60960"/>
                      <a:pt x="0" y="216218"/>
                      <a:pt x="0" y="338138"/>
                    </a:cubicBezTo>
                    <a:cubicBezTo>
                      <a:pt x="0" y="493395"/>
                      <a:pt x="119063" y="537210"/>
                      <a:pt x="265748" y="537210"/>
                    </a:cubicBezTo>
                    <a:cubicBezTo>
                      <a:pt x="412433" y="537210"/>
                      <a:pt x="531495" y="494348"/>
                      <a:pt x="531495" y="338138"/>
                    </a:cubicBezTo>
                    <a:cubicBezTo>
                      <a:pt x="531495" y="220028"/>
                      <a:pt x="443866" y="69532"/>
                      <a:pt x="350520" y="5715"/>
                    </a:cubicBezTo>
                    <a:lnTo>
                      <a:pt x="350520" y="571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</p:grp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16533FD0-B8CE-4B18-8E24-15F183D95C5F}"/>
                </a:ext>
              </a:extLst>
            </p:cNvPr>
            <p:cNvSpPr/>
            <p:nvPr/>
          </p:nvSpPr>
          <p:spPr>
            <a:xfrm>
              <a:off x="15111412" y="9263062"/>
              <a:ext cx="750570" cy="55244"/>
            </a:xfrm>
            <a:custGeom>
              <a:avLst/>
              <a:gdLst>
                <a:gd name="connsiteX0" fmla="*/ 27623 w 750570"/>
                <a:gd name="connsiteY0" fmla="*/ 55245 h 55244"/>
                <a:gd name="connsiteX1" fmla="*/ 0 w 750570"/>
                <a:gd name="connsiteY1" fmla="*/ 27623 h 55244"/>
                <a:gd name="connsiteX2" fmla="*/ 27623 w 750570"/>
                <a:gd name="connsiteY2" fmla="*/ 0 h 55244"/>
                <a:gd name="connsiteX3" fmla="*/ 722948 w 750570"/>
                <a:gd name="connsiteY3" fmla="*/ 0 h 55244"/>
                <a:gd name="connsiteX4" fmla="*/ 750570 w 750570"/>
                <a:gd name="connsiteY4" fmla="*/ 27623 h 55244"/>
                <a:gd name="connsiteX5" fmla="*/ 722948 w 750570"/>
                <a:gd name="connsiteY5" fmla="*/ 55245 h 55244"/>
                <a:gd name="connsiteX6" fmla="*/ 27623 w 750570"/>
                <a:gd name="connsiteY6" fmla="*/ 55245 h 55244"/>
                <a:gd name="connsiteX7" fmla="*/ 27623 w 750570"/>
                <a:gd name="connsiteY7" fmla="*/ 55245 h 55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0570" h="55244">
                  <a:moveTo>
                    <a:pt x="27623" y="55245"/>
                  </a:moveTo>
                  <a:cubicBezTo>
                    <a:pt x="12383" y="55245"/>
                    <a:pt x="0" y="42863"/>
                    <a:pt x="0" y="27623"/>
                  </a:cubicBezTo>
                  <a:cubicBezTo>
                    <a:pt x="0" y="12382"/>
                    <a:pt x="12383" y="0"/>
                    <a:pt x="27623" y="0"/>
                  </a:cubicBezTo>
                  <a:lnTo>
                    <a:pt x="722948" y="0"/>
                  </a:lnTo>
                  <a:cubicBezTo>
                    <a:pt x="738188" y="0"/>
                    <a:pt x="750570" y="12382"/>
                    <a:pt x="750570" y="27623"/>
                  </a:cubicBezTo>
                  <a:cubicBezTo>
                    <a:pt x="750570" y="42863"/>
                    <a:pt x="738188" y="55245"/>
                    <a:pt x="722948" y="55245"/>
                  </a:cubicBezTo>
                  <a:lnTo>
                    <a:pt x="27623" y="55245"/>
                  </a:lnTo>
                  <a:lnTo>
                    <a:pt x="27623" y="5524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DC96922-AB0D-4822-BEA6-6FE5775AABD1}"/>
              </a:ext>
            </a:extLst>
          </p:cNvPr>
          <p:cNvSpPr/>
          <p:nvPr/>
        </p:nvSpPr>
        <p:spPr>
          <a:xfrm>
            <a:off x="6735801" y="5646588"/>
            <a:ext cx="2368436" cy="830490"/>
          </a:xfrm>
          <a:custGeom>
            <a:avLst/>
            <a:gdLst>
              <a:gd name="connsiteX0" fmla="*/ 1672590 w 1833562"/>
              <a:gd name="connsiteY0" fmla="*/ 517207 h 642937"/>
              <a:gd name="connsiteX1" fmla="*/ 909638 w 1833562"/>
              <a:gd name="connsiteY1" fmla="*/ 48578 h 642937"/>
              <a:gd name="connsiteX2" fmla="*/ 164782 w 1833562"/>
              <a:gd name="connsiteY2" fmla="*/ 530542 h 642937"/>
              <a:gd name="connsiteX3" fmla="*/ 169545 w 1833562"/>
              <a:gd name="connsiteY3" fmla="*/ 558165 h 642937"/>
              <a:gd name="connsiteX4" fmla="*/ 84772 w 1833562"/>
              <a:gd name="connsiteY4" fmla="*/ 642938 h 642937"/>
              <a:gd name="connsiteX5" fmla="*/ 0 w 1833562"/>
              <a:gd name="connsiteY5" fmla="*/ 558165 h 642937"/>
              <a:gd name="connsiteX6" fmla="*/ 84772 w 1833562"/>
              <a:gd name="connsiteY6" fmla="*/ 473392 h 642937"/>
              <a:gd name="connsiteX7" fmla="*/ 142875 w 1833562"/>
              <a:gd name="connsiteY7" fmla="*/ 496253 h 642937"/>
              <a:gd name="connsiteX8" fmla="*/ 910590 w 1833562"/>
              <a:gd name="connsiteY8" fmla="*/ 0 h 642937"/>
              <a:gd name="connsiteX9" fmla="*/ 1703070 w 1833562"/>
              <a:gd name="connsiteY9" fmla="*/ 486728 h 642937"/>
              <a:gd name="connsiteX10" fmla="*/ 1748790 w 1833562"/>
              <a:gd name="connsiteY10" fmla="*/ 473392 h 642937"/>
              <a:gd name="connsiteX11" fmla="*/ 1833563 w 1833562"/>
              <a:gd name="connsiteY11" fmla="*/ 558165 h 642937"/>
              <a:gd name="connsiteX12" fmla="*/ 1748790 w 1833562"/>
              <a:gd name="connsiteY12" fmla="*/ 642938 h 642937"/>
              <a:gd name="connsiteX13" fmla="*/ 1664018 w 1833562"/>
              <a:gd name="connsiteY13" fmla="*/ 558165 h 642937"/>
              <a:gd name="connsiteX14" fmla="*/ 1672590 w 1833562"/>
              <a:gd name="connsiteY14" fmla="*/ 517207 h 642937"/>
              <a:gd name="connsiteX15" fmla="*/ 1672590 w 1833562"/>
              <a:gd name="connsiteY15" fmla="*/ 517207 h 64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33562" h="642937">
                <a:moveTo>
                  <a:pt x="1672590" y="517207"/>
                </a:moveTo>
                <a:lnTo>
                  <a:pt x="909638" y="48578"/>
                </a:lnTo>
                <a:lnTo>
                  <a:pt x="164782" y="530542"/>
                </a:lnTo>
                <a:cubicBezTo>
                  <a:pt x="167640" y="539115"/>
                  <a:pt x="169545" y="548640"/>
                  <a:pt x="169545" y="558165"/>
                </a:cubicBezTo>
                <a:cubicBezTo>
                  <a:pt x="169545" y="604838"/>
                  <a:pt x="131445" y="642938"/>
                  <a:pt x="84772" y="642938"/>
                </a:cubicBezTo>
                <a:cubicBezTo>
                  <a:pt x="38100" y="642938"/>
                  <a:pt x="0" y="604838"/>
                  <a:pt x="0" y="558165"/>
                </a:cubicBezTo>
                <a:cubicBezTo>
                  <a:pt x="0" y="511492"/>
                  <a:pt x="38100" y="473392"/>
                  <a:pt x="84772" y="473392"/>
                </a:cubicBezTo>
                <a:cubicBezTo>
                  <a:pt x="106680" y="473392"/>
                  <a:pt x="127635" y="481965"/>
                  <a:pt x="142875" y="496253"/>
                </a:cubicBezTo>
                <a:lnTo>
                  <a:pt x="910590" y="0"/>
                </a:lnTo>
                <a:lnTo>
                  <a:pt x="1703070" y="486728"/>
                </a:lnTo>
                <a:cubicBezTo>
                  <a:pt x="1716405" y="478155"/>
                  <a:pt x="1731645" y="473392"/>
                  <a:pt x="1748790" y="473392"/>
                </a:cubicBezTo>
                <a:cubicBezTo>
                  <a:pt x="1795463" y="473392"/>
                  <a:pt x="1833563" y="511492"/>
                  <a:pt x="1833563" y="558165"/>
                </a:cubicBezTo>
                <a:cubicBezTo>
                  <a:pt x="1833563" y="604838"/>
                  <a:pt x="1795463" y="642938"/>
                  <a:pt x="1748790" y="642938"/>
                </a:cubicBezTo>
                <a:cubicBezTo>
                  <a:pt x="1702118" y="642938"/>
                  <a:pt x="1664018" y="604838"/>
                  <a:pt x="1664018" y="558165"/>
                </a:cubicBezTo>
                <a:cubicBezTo>
                  <a:pt x="1662113" y="542925"/>
                  <a:pt x="1665922" y="529590"/>
                  <a:pt x="1672590" y="517207"/>
                </a:cubicBezTo>
                <a:lnTo>
                  <a:pt x="1672590" y="51720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05" name="Freeform: Shape 304">
            <a:extLst>
              <a:ext uri="{FF2B5EF4-FFF2-40B4-BE49-F238E27FC236}">
                <a16:creationId xmlns:a16="http://schemas.microsoft.com/office/drawing/2014/main" id="{926051FC-59F0-425F-B216-5A7BED4853D1}"/>
              </a:ext>
            </a:extLst>
          </p:cNvPr>
          <p:cNvSpPr/>
          <p:nvPr/>
        </p:nvSpPr>
        <p:spPr>
          <a:xfrm>
            <a:off x="15296622" y="5646588"/>
            <a:ext cx="2368436" cy="830490"/>
          </a:xfrm>
          <a:custGeom>
            <a:avLst/>
            <a:gdLst>
              <a:gd name="connsiteX0" fmla="*/ 160973 w 1833562"/>
              <a:gd name="connsiteY0" fmla="*/ 517207 h 642937"/>
              <a:gd name="connsiteX1" fmla="*/ 923925 w 1833562"/>
              <a:gd name="connsiteY1" fmla="*/ 48578 h 642937"/>
              <a:gd name="connsiteX2" fmla="*/ 1668780 w 1833562"/>
              <a:gd name="connsiteY2" fmla="*/ 530542 h 642937"/>
              <a:gd name="connsiteX3" fmla="*/ 1664017 w 1833562"/>
              <a:gd name="connsiteY3" fmla="*/ 558165 h 642937"/>
              <a:gd name="connsiteX4" fmla="*/ 1748790 w 1833562"/>
              <a:gd name="connsiteY4" fmla="*/ 642938 h 642937"/>
              <a:gd name="connsiteX5" fmla="*/ 1833563 w 1833562"/>
              <a:gd name="connsiteY5" fmla="*/ 558165 h 642937"/>
              <a:gd name="connsiteX6" fmla="*/ 1748790 w 1833562"/>
              <a:gd name="connsiteY6" fmla="*/ 473392 h 642937"/>
              <a:gd name="connsiteX7" fmla="*/ 1690688 w 1833562"/>
              <a:gd name="connsiteY7" fmla="*/ 496253 h 642937"/>
              <a:gd name="connsiteX8" fmla="*/ 922973 w 1833562"/>
              <a:gd name="connsiteY8" fmla="*/ 0 h 642937"/>
              <a:gd name="connsiteX9" fmla="*/ 130492 w 1833562"/>
              <a:gd name="connsiteY9" fmla="*/ 486728 h 642937"/>
              <a:gd name="connsiteX10" fmla="*/ 84773 w 1833562"/>
              <a:gd name="connsiteY10" fmla="*/ 473392 h 642937"/>
              <a:gd name="connsiteX11" fmla="*/ 0 w 1833562"/>
              <a:gd name="connsiteY11" fmla="*/ 558165 h 642937"/>
              <a:gd name="connsiteX12" fmla="*/ 84773 w 1833562"/>
              <a:gd name="connsiteY12" fmla="*/ 642938 h 642937"/>
              <a:gd name="connsiteX13" fmla="*/ 169545 w 1833562"/>
              <a:gd name="connsiteY13" fmla="*/ 558165 h 642937"/>
              <a:gd name="connsiteX14" fmla="*/ 160973 w 1833562"/>
              <a:gd name="connsiteY14" fmla="*/ 517207 h 642937"/>
              <a:gd name="connsiteX15" fmla="*/ 160973 w 1833562"/>
              <a:gd name="connsiteY15" fmla="*/ 517207 h 64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33562" h="642937">
                <a:moveTo>
                  <a:pt x="160973" y="517207"/>
                </a:moveTo>
                <a:lnTo>
                  <a:pt x="923925" y="48578"/>
                </a:lnTo>
                <a:lnTo>
                  <a:pt x="1668780" y="530542"/>
                </a:lnTo>
                <a:cubicBezTo>
                  <a:pt x="1665923" y="539115"/>
                  <a:pt x="1664017" y="548640"/>
                  <a:pt x="1664017" y="558165"/>
                </a:cubicBezTo>
                <a:cubicBezTo>
                  <a:pt x="1664017" y="604838"/>
                  <a:pt x="1702117" y="642938"/>
                  <a:pt x="1748790" y="642938"/>
                </a:cubicBezTo>
                <a:cubicBezTo>
                  <a:pt x="1795463" y="642938"/>
                  <a:pt x="1833563" y="604838"/>
                  <a:pt x="1833563" y="558165"/>
                </a:cubicBezTo>
                <a:cubicBezTo>
                  <a:pt x="1833563" y="511492"/>
                  <a:pt x="1795463" y="473392"/>
                  <a:pt x="1748790" y="473392"/>
                </a:cubicBezTo>
                <a:cubicBezTo>
                  <a:pt x="1725930" y="473392"/>
                  <a:pt x="1705927" y="481965"/>
                  <a:pt x="1690688" y="496253"/>
                </a:cubicBezTo>
                <a:lnTo>
                  <a:pt x="922973" y="0"/>
                </a:lnTo>
                <a:lnTo>
                  <a:pt x="130492" y="486728"/>
                </a:lnTo>
                <a:cubicBezTo>
                  <a:pt x="117158" y="478155"/>
                  <a:pt x="101917" y="473392"/>
                  <a:pt x="84773" y="473392"/>
                </a:cubicBezTo>
                <a:cubicBezTo>
                  <a:pt x="38100" y="473392"/>
                  <a:pt x="0" y="511492"/>
                  <a:pt x="0" y="558165"/>
                </a:cubicBezTo>
                <a:cubicBezTo>
                  <a:pt x="0" y="604838"/>
                  <a:pt x="38100" y="642938"/>
                  <a:pt x="84773" y="642938"/>
                </a:cubicBezTo>
                <a:cubicBezTo>
                  <a:pt x="131445" y="642938"/>
                  <a:pt x="169545" y="604838"/>
                  <a:pt x="169545" y="558165"/>
                </a:cubicBezTo>
                <a:cubicBezTo>
                  <a:pt x="171450" y="542925"/>
                  <a:pt x="167640" y="529590"/>
                  <a:pt x="160973" y="517207"/>
                </a:cubicBezTo>
                <a:lnTo>
                  <a:pt x="160973" y="51720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63" name="Freeform: Shape 562">
            <a:extLst>
              <a:ext uri="{FF2B5EF4-FFF2-40B4-BE49-F238E27FC236}">
                <a16:creationId xmlns:a16="http://schemas.microsoft.com/office/drawing/2014/main" id="{CF51C75B-667A-4A72-9B80-58F06D8B06BD}"/>
              </a:ext>
            </a:extLst>
          </p:cNvPr>
          <p:cNvSpPr/>
          <p:nvPr/>
        </p:nvSpPr>
        <p:spPr>
          <a:xfrm>
            <a:off x="10178340" y="6912626"/>
            <a:ext cx="718528" cy="620100"/>
          </a:xfrm>
          <a:custGeom>
            <a:avLst/>
            <a:gdLst>
              <a:gd name="connsiteX0" fmla="*/ 0 w 556260"/>
              <a:gd name="connsiteY0" fmla="*/ 86677 h 480060"/>
              <a:gd name="connsiteX1" fmla="*/ 50482 w 556260"/>
              <a:gd name="connsiteY1" fmla="*/ 0 h 480060"/>
              <a:gd name="connsiteX2" fmla="*/ 556260 w 556260"/>
              <a:gd name="connsiteY2" fmla="*/ 88582 h 480060"/>
              <a:gd name="connsiteX3" fmla="*/ 499110 w 556260"/>
              <a:gd name="connsiteY3" fmla="*/ 187643 h 480060"/>
              <a:gd name="connsiteX4" fmla="*/ 386715 w 556260"/>
              <a:gd name="connsiteY4" fmla="*/ 165735 h 480060"/>
              <a:gd name="connsiteX5" fmla="*/ 311468 w 556260"/>
              <a:gd name="connsiteY5" fmla="*/ 295275 h 480060"/>
              <a:gd name="connsiteX6" fmla="*/ 386715 w 556260"/>
              <a:gd name="connsiteY6" fmla="*/ 381000 h 480060"/>
              <a:gd name="connsiteX7" fmla="*/ 329565 w 556260"/>
              <a:gd name="connsiteY7" fmla="*/ 480060 h 480060"/>
              <a:gd name="connsiteX8" fmla="*/ 0 w 556260"/>
              <a:gd name="connsiteY8" fmla="*/ 86677 h 480060"/>
              <a:gd name="connsiteX9" fmla="*/ 0 w 556260"/>
              <a:gd name="connsiteY9" fmla="*/ 86677 h 480060"/>
              <a:gd name="connsiteX10" fmla="*/ 310515 w 556260"/>
              <a:gd name="connsiteY10" fmla="*/ 143827 h 480060"/>
              <a:gd name="connsiteX11" fmla="*/ 134302 w 556260"/>
              <a:gd name="connsiteY11" fmla="*/ 107632 h 480060"/>
              <a:gd name="connsiteX12" fmla="*/ 253365 w 556260"/>
              <a:gd name="connsiteY12" fmla="*/ 242888 h 480060"/>
              <a:gd name="connsiteX13" fmla="*/ 310515 w 556260"/>
              <a:gd name="connsiteY13" fmla="*/ 143827 h 480060"/>
              <a:gd name="connsiteX14" fmla="*/ 310515 w 556260"/>
              <a:gd name="connsiteY14" fmla="*/ 143827 h 480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6260" h="480060">
                <a:moveTo>
                  <a:pt x="0" y="86677"/>
                </a:moveTo>
                <a:lnTo>
                  <a:pt x="50482" y="0"/>
                </a:lnTo>
                <a:lnTo>
                  <a:pt x="556260" y="88582"/>
                </a:lnTo>
                <a:lnTo>
                  <a:pt x="499110" y="187643"/>
                </a:lnTo>
                <a:lnTo>
                  <a:pt x="386715" y="165735"/>
                </a:lnTo>
                <a:lnTo>
                  <a:pt x="311468" y="295275"/>
                </a:lnTo>
                <a:lnTo>
                  <a:pt x="386715" y="381000"/>
                </a:lnTo>
                <a:lnTo>
                  <a:pt x="329565" y="480060"/>
                </a:lnTo>
                <a:lnTo>
                  <a:pt x="0" y="86677"/>
                </a:lnTo>
                <a:lnTo>
                  <a:pt x="0" y="86677"/>
                </a:lnTo>
                <a:close/>
                <a:moveTo>
                  <a:pt x="310515" y="143827"/>
                </a:moveTo>
                <a:lnTo>
                  <a:pt x="134302" y="107632"/>
                </a:lnTo>
                <a:lnTo>
                  <a:pt x="253365" y="242888"/>
                </a:lnTo>
                <a:lnTo>
                  <a:pt x="310515" y="143827"/>
                </a:lnTo>
                <a:lnTo>
                  <a:pt x="310515" y="143827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64" name="Freeform: Shape 563">
            <a:extLst>
              <a:ext uri="{FF2B5EF4-FFF2-40B4-BE49-F238E27FC236}">
                <a16:creationId xmlns:a16="http://schemas.microsoft.com/office/drawing/2014/main" id="{08ACD8D4-5B57-447E-94ED-FABCDD98D343}"/>
              </a:ext>
            </a:extLst>
          </p:cNvPr>
          <p:cNvSpPr/>
          <p:nvPr/>
        </p:nvSpPr>
        <p:spPr>
          <a:xfrm>
            <a:off x="13623338" y="6788358"/>
            <a:ext cx="729600" cy="697612"/>
          </a:xfrm>
          <a:custGeom>
            <a:avLst/>
            <a:gdLst>
              <a:gd name="connsiteX0" fmla="*/ 304800 w 564832"/>
              <a:gd name="connsiteY0" fmla="*/ 523875 h 540067"/>
              <a:gd name="connsiteX1" fmla="*/ 251460 w 564832"/>
              <a:gd name="connsiteY1" fmla="*/ 540067 h 540067"/>
              <a:gd name="connsiteX2" fmla="*/ 200977 w 564832"/>
              <a:gd name="connsiteY2" fmla="*/ 528638 h 540067"/>
              <a:gd name="connsiteX3" fmla="*/ 155258 w 564832"/>
              <a:gd name="connsiteY3" fmla="*/ 495300 h 540067"/>
              <a:gd name="connsiteX4" fmla="*/ 117158 w 564832"/>
              <a:gd name="connsiteY4" fmla="*/ 444817 h 540067"/>
              <a:gd name="connsiteX5" fmla="*/ 0 w 564832"/>
              <a:gd name="connsiteY5" fmla="*/ 240983 h 540067"/>
              <a:gd name="connsiteX6" fmla="*/ 417195 w 564832"/>
              <a:gd name="connsiteY6" fmla="*/ 0 h 540067"/>
              <a:gd name="connsiteX7" fmla="*/ 551498 w 564832"/>
              <a:gd name="connsiteY7" fmla="*/ 232410 h 540067"/>
              <a:gd name="connsiteX8" fmla="*/ 564833 w 564832"/>
              <a:gd name="connsiteY8" fmla="*/ 277178 h 540067"/>
              <a:gd name="connsiteX9" fmla="*/ 558165 w 564832"/>
              <a:gd name="connsiteY9" fmla="*/ 320992 h 540067"/>
              <a:gd name="connsiteX10" fmla="*/ 535305 w 564832"/>
              <a:gd name="connsiteY10" fmla="*/ 360045 h 540067"/>
              <a:gd name="connsiteX11" fmla="*/ 500063 w 564832"/>
              <a:gd name="connsiteY11" fmla="*/ 389572 h 540067"/>
              <a:gd name="connsiteX12" fmla="*/ 435292 w 564832"/>
              <a:gd name="connsiteY12" fmla="*/ 406717 h 540067"/>
              <a:gd name="connsiteX13" fmla="*/ 369570 w 564832"/>
              <a:gd name="connsiteY13" fmla="*/ 384810 h 540067"/>
              <a:gd name="connsiteX14" fmla="*/ 364808 w 564832"/>
              <a:gd name="connsiteY14" fmla="*/ 462915 h 540067"/>
              <a:gd name="connsiteX15" fmla="*/ 304800 w 564832"/>
              <a:gd name="connsiteY15" fmla="*/ 523875 h 540067"/>
              <a:gd name="connsiteX16" fmla="*/ 304800 w 564832"/>
              <a:gd name="connsiteY16" fmla="*/ 523875 h 540067"/>
              <a:gd name="connsiteX17" fmla="*/ 267652 w 564832"/>
              <a:gd name="connsiteY17" fmla="*/ 414338 h 540067"/>
              <a:gd name="connsiteX18" fmla="*/ 294323 w 564832"/>
              <a:gd name="connsiteY18" fmla="*/ 383858 h 540067"/>
              <a:gd name="connsiteX19" fmla="*/ 291465 w 564832"/>
              <a:gd name="connsiteY19" fmla="*/ 347663 h 540067"/>
              <a:gd name="connsiteX20" fmla="*/ 227648 w 564832"/>
              <a:gd name="connsiteY20" fmla="*/ 236220 h 540067"/>
              <a:gd name="connsiteX21" fmla="*/ 136208 w 564832"/>
              <a:gd name="connsiteY21" fmla="*/ 288608 h 540067"/>
              <a:gd name="connsiteX22" fmla="*/ 198120 w 564832"/>
              <a:gd name="connsiteY22" fmla="*/ 395288 h 540067"/>
              <a:gd name="connsiteX23" fmla="*/ 228600 w 564832"/>
              <a:gd name="connsiteY23" fmla="*/ 419100 h 540067"/>
              <a:gd name="connsiteX24" fmla="*/ 267652 w 564832"/>
              <a:gd name="connsiteY24" fmla="*/ 414338 h 540067"/>
              <a:gd name="connsiteX25" fmla="*/ 267652 w 564832"/>
              <a:gd name="connsiteY25" fmla="*/ 414338 h 540067"/>
              <a:gd name="connsiteX26" fmla="*/ 389573 w 564832"/>
              <a:gd name="connsiteY26" fmla="*/ 142875 h 540067"/>
              <a:gd name="connsiteX27" fmla="*/ 302895 w 564832"/>
              <a:gd name="connsiteY27" fmla="*/ 193358 h 540067"/>
              <a:gd name="connsiteX28" fmla="*/ 357188 w 564832"/>
              <a:gd name="connsiteY28" fmla="*/ 287655 h 540067"/>
              <a:gd name="connsiteX29" fmla="*/ 383858 w 564832"/>
              <a:gd name="connsiteY29" fmla="*/ 309563 h 540067"/>
              <a:gd name="connsiteX30" fmla="*/ 423863 w 564832"/>
              <a:gd name="connsiteY30" fmla="*/ 302895 h 540067"/>
              <a:gd name="connsiteX31" fmla="*/ 449580 w 564832"/>
              <a:gd name="connsiteY31" fmla="*/ 273367 h 540067"/>
              <a:gd name="connsiteX32" fmla="*/ 445770 w 564832"/>
              <a:gd name="connsiteY32" fmla="*/ 240983 h 540067"/>
              <a:gd name="connsiteX33" fmla="*/ 389573 w 564832"/>
              <a:gd name="connsiteY33" fmla="*/ 142875 h 540067"/>
              <a:gd name="connsiteX34" fmla="*/ 389573 w 564832"/>
              <a:gd name="connsiteY34" fmla="*/ 142875 h 54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64832" h="540067">
                <a:moveTo>
                  <a:pt x="304800" y="523875"/>
                </a:moveTo>
                <a:cubicBezTo>
                  <a:pt x="286702" y="534353"/>
                  <a:pt x="268605" y="540067"/>
                  <a:pt x="251460" y="540067"/>
                </a:cubicBezTo>
                <a:cubicBezTo>
                  <a:pt x="233363" y="540067"/>
                  <a:pt x="217170" y="536258"/>
                  <a:pt x="200977" y="528638"/>
                </a:cubicBezTo>
                <a:cubicBezTo>
                  <a:pt x="184785" y="521017"/>
                  <a:pt x="169545" y="509588"/>
                  <a:pt x="155258" y="495300"/>
                </a:cubicBezTo>
                <a:cubicBezTo>
                  <a:pt x="140970" y="481013"/>
                  <a:pt x="127635" y="463867"/>
                  <a:pt x="117158" y="444817"/>
                </a:cubicBezTo>
                <a:lnTo>
                  <a:pt x="0" y="240983"/>
                </a:lnTo>
                <a:lnTo>
                  <a:pt x="417195" y="0"/>
                </a:lnTo>
                <a:lnTo>
                  <a:pt x="551498" y="232410"/>
                </a:lnTo>
                <a:cubicBezTo>
                  <a:pt x="560070" y="246697"/>
                  <a:pt x="563880" y="261938"/>
                  <a:pt x="564833" y="277178"/>
                </a:cubicBezTo>
                <a:cubicBezTo>
                  <a:pt x="564833" y="292417"/>
                  <a:pt x="562927" y="307658"/>
                  <a:pt x="558165" y="320992"/>
                </a:cubicBezTo>
                <a:cubicBezTo>
                  <a:pt x="553402" y="335280"/>
                  <a:pt x="544830" y="347663"/>
                  <a:pt x="535305" y="360045"/>
                </a:cubicBezTo>
                <a:cubicBezTo>
                  <a:pt x="524827" y="371475"/>
                  <a:pt x="513398" y="381953"/>
                  <a:pt x="500063" y="389572"/>
                </a:cubicBezTo>
                <a:cubicBezTo>
                  <a:pt x="480060" y="401003"/>
                  <a:pt x="458152" y="406717"/>
                  <a:pt x="435292" y="406717"/>
                </a:cubicBezTo>
                <a:cubicBezTo>
                  <a:pt x="411480" y="406717"/>
                  <a:pt x="389573" y="400050"/>
                  <a:pt x="369570" y="384810"/>
                </a:cubicBezTo>
                <a:cubicBezTo>
                  <a:pt x="376238" y="412433"/>
                  <a:pt x="374333" y="439103"/>
                  <a:pt x="364808" y="462915"/>
                </a:cubicBezTo>
                <a:cubicBezTo>
                  <a:pt x="351473" y="486728"/>
                  <a:pt x="332423" y="506730"/>
                  <a:pt x="304800" y="523875"/>
                </a:cubicBezTo>
                <a:lnTo>
                  <a:pt x="304800" y="523875"/>
                </a:lnTo>
                <a:close/>
                <a:moveTo>
                  <a:pt x="267652" y="414338"/>
                </a:moveTo>
                <a:cubicBezTo>
                  <a:pt x="280988" y="406717"/>
                  <a:pt x="289560" y="397192"/>
                  <a:pt x="294323" y="383858"/>
                </a:cubicBezTo>
                <a:cubicBezTo>
                  <a:pt x="299085" y="371475"/>
                  <a:pt x="298133" y="359092"/>
                  <a:pt x="291465" y="347663"/>
                </a:cubicBezTo>
                <a:lnTo>
                  <a:pt x="227648" y="236220"/>
                </a:lnTo>
                <a:lnTo>
                  <a:pt x="136208" y="288608"/>
                </a:lnTo>
                <a:lnTo>
                  <a:pt x="198120" y="395288"/>
                </a:lnTo>
                <a:cubicBezTo>
                  <a:pt x="205740" y="407670"/>
                  <a:pt x="215265" y="416242"/>
                  <a:pt x="228600" y="419100"/>
                </a:cubicBezTo>
                <a:cubicBezTo>
                  <a:pt x="240983" y="423863"/>
                  <a:pt x="254317" y="421958"/>
                  <a:pt x="267652" y="414338"/>
                </a:cubicBezTo>
                <a:lnTo>
                  <a:pt x="267652" y="414338"/>
                </a:lnTo>
                <a:close/>
                <a:moveTo>
                  <a:pt x="389573" y="142875"/>
                </a:moveTo>
                <a:lnTo>
                  <a:pt x="302895" y="193358"/>
                </a:lnTo>
                <a:lnTo>
                  <a:pt x="357188" y="287655"/>
                </a:lnTo>
                <a:cubicBezTo>
                  <a:pt x="362902" y="298133"/>
                  <a:pt x="372427" y="305753"/>
                  <a:pt x="383858" y="309563"/>
                </a:cubicBezTo>
                <a:cubicBezTo>
                  <a:pt x="395288" y="313372"/>
                  <a:pt x="408623" y="311467"/>
                  <a:pt x="423863" y="302895"/>
                </a:cubicBezTo>
                <a:cubicBezTo>
                  <a:pt x="438150" y="295275"/>
                  <a:pt x="445770" y="284797"/>
                  <a:pt x="449580" y="273367"/>
                </a:cubicBezTo>
                <a:cubicBezTo>
                  <a:pt x="452438" y="261938"/>
                  <a:pt x="451485" y="250508"/>
                  <a:pt x="445770" y="240983"/>
                </a:cubicBezTo>
                <a:lnTo>
                  <a:pt x="389573" y="142875"/>
                </a:lnTo>
                <a:lnTo>
                  <a:pt x="389573" y="142875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65" name="Freeform: Shape 564">
            <a:extLst>
              <a:ext uri="{FF2B5EF4-FFF2-40B4-BE49-F238E27FC236}">
                <a16:creationId xmlns:a16="http://schemas.microsoft.com/office/drawing/2014/main" id="{BC06A50A-2887-4A9C-A0FB-690F03FC9455}"/>
              </a:ext>
            </a:extLst>
          </p:cNvPr>
          <p:cNvSpPr/>
          <p:nvPr/>
        </p:nvSpPr>
        <p:spPr>
          <a:xfrm>
            <a:off x="11929137" y="9931919"/>
            <a:ext cx="568425" cy="634862"/>
          </a:xfrm>
          <a:custGeom>
            <a:avLst/>
            <a:gdLst>
              <a:gd name="connsiteX0" fmla="*/ 0 w 440055"/>
              <a:gd name="connsiteY0" fmla="*/ 240030 h 491489"/>
              <a:gd name="connsiteX1" fmla="*/ 16193 w 440055"/>
              <a:gd name="connsiteY1" fmla="*/ 153352 h 491489"/>
              <a:gd name="connsiteX2" fmla="*/ 63818 w 440055"/>
              <a:gd name="connsiteY2" fmla="*/ 76200 h 491489"/>
              <a:gd name="connsiteX3" fmla="*/ 140018 w 440055"/>
              <a:gd name="connsiteY3" fmla="*/ 20955 h 491489"/>
              <a:gd name="connsiteX4" fmla="*/ 241935 w 440055"/>
              <a:gd name="connsiteY4" fmla="*/ 0 h 491489"/>
              <a:gd name="connsiteX5" fmla="*/ 360045 w 440055"/>
              <a:gd name="connsiteY5" fmla="*/ 29527 h 491489"/>
              <a:gd name="connsiteX6" fmla="*/ 434340 w 440055"/>
              <a:gd name="connsiteY6" fmla="*/ 105727 h 491489"/>
              <a:gd name="connsiteX7" fmla="*/ 348615 w 440055"/>
              <a:gd name="connsiteY7" fmla="*/ 165735 h 491489"/>
              <a:gd name="connsiteX8" fmla="*/ 327660 w 440055"/>
              <a:gd name="connsiteY8" fmla="*/ 134302 h 491489"/>
              <a:gd name="connsiteX9" fmla="*/ 300038 w 440055"/>
              <a:gd name="connsiteY9" fmla="*/ 114300 h 491489"/>
              <a:gd name="connsiteX10" fmla="*/ 269557 w 440055"/>
              <a:gd name="connsiteY10" fmla="*/ 103822 h 491489"/>
              <a:gd name="connsiteX11" fmla="*/ 239078 w 440055"/>
              <a:gd name="connsiteY11" fmla="*/ 100965 h 491489"/>
              <a:gd name="connsiteX12" fmla="*/ 183832 w 440055"/>
              <a:gd name="connsiteY12" fmla="*/ 114300 h 491489"/>
              <a:gd name="connsiteX13" fmla="*/ 144780 w 440055"/>
              <a:gd name="connsiteY13" fmla="*/ 147638 h 491489"/>
              <a:gd name="connsiteX14" fmla="*/ 121920 w 440055"/>
              <a:gd name="connsiteY14" fmla="*/ 193357 h 491489"/>
              <a:gd name="connsiteX15" fmla="*/ 114300 w 440055"/>
              <a:gd name="connsiteY15" fmla="*/ 245745 h 491489"/>
              <a:gd name="connsiteX16" fmla="*/ 122873 w 440055"/>
              <a:gd name="connsiteY16" fmla="*/ 300990 h 491489"/>
              <a:gd name="connsiteX17" fmla="*/ 148590 w 440055"/>
              <a:gd name="connsiteY17" fmla="*/ 347663 h 491489"/>
              <a:gd name="connsiteX18" fmla="*/ 188595 w 440055"/>
              <a:gd name="connsiteY18" fmla="*/ 380047 h 491489"/>
              <a:gd name="connsiteX19" fmla="*/ 240982 w 440055"/>
              <a:gd name="connsiteY19" fmla="*/ 391477 h 491489"/>
              <a:gd name="connsiteX20" fmla="*/ 271463 w 440055"/>
              <a:gd name="connsiteY20" fmla="*/ 387667 h 491489"/>
              <a:gd name="connsiteX21" fmla="*/ 301943 w 440055"/>
              <a:gd name="connsiteY21" fmla="*/ 376238 h 491489"/>
              <a:gd name="connsiteX22" fmla="*/ 328613 w 440055"/>
              <a:gd name="connsiteY22" fmla="*/ 356235 h 491489"/>
              <a:gd name="connsiteX23" fmla="*/ 348615 w 440055"/>
              <a:gd name="connsiteY23" fmla="*/ 325755 h 491489"/>
              <a:gd name="connsiteX24" fmla="*/ 440055 w 440055"/>
              <a:gd name="connsiteY24" fmla="*/ 379095 h 491489"/>
              <a:gd name="connsiteX25" fmla="*/ 407670 w 440055"/>
              <a:gd name="connsiteY25" fmla="*/ 426720 h 491489"/>
              <a:gd name="connsiteX26" fmla="*/ 358140 w 440055"/>
              <a:gd name="connsiteY26" fmla="*/ 461963 h 491489"/>
              <a:gd name="connsiteX27" fmla="*/ 299085 w 440055"/>
              <a:gd name="connsiteY27" fmla="*/ 483870 h 491489"/>
              <a:gd name="connsiteX28" fmla="*/ 238125 w 440055"/>
              <a:gd name="connsiteY28" fmla="*/ 491490 h 491489"/>
              <a:gd name="connsiteX29" fmla="*/ 141923 w 440055"/>
              <a:gd name="connsiteY29" fmla="*/ 470535 h 491489"/>
              <a:gd name="connsiteX30" fmla="*/ 66675 w 440055"/>
              <a:gd name="connsiteY30" fmla="*/ 413385 h 491489"/>
              <a:gd name="connsiteX31" fmla="*/ 18098 w 440055"/>
              <a:gd name="connsiteY31" fmla="*/ 333375 h 491489"/>
              <a:gd name="connsiteX32" fmla="*/ 0 w 440055"/>
              <a:gd name="connsiteY32" fmla="*/ 240030 h 491489"/>
              <a:gd name="connsiteX33" fmla="*/ 0 w 440055"/>
              <a:gd name="connsiteY33" fmla="*/ 240030 h 491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40055" h="491489">
                <a:moveTo>
                  <a:pt x="0" y="240030"/>
                </a:moveTo>
                <a:cubicBezTo>
                  <a:pt x="0" y="211455"/>
                  <a:pt x="5715" y="181927"/>
                  <a:pt x="16193" y="153352"/>
                </a:cubicBezTo>
                <a:cubicBezTo>
                  <a:pt x="26670" y="124777"/>
                  <a:pt x="42863" y="99060"/>
                  <a:pt x="63818" y="76200"/>
                </a:cubicBezTo>
                <a:cubicBezTo>
                  <a:pt x="84773" y="53340"/>
                  <a:pt x="109538" y="35242"/>
                  <a:pt x="140018" y="20955"/>
                </a:cubicBezTo>
                <a:cubicBezTo>
                  <a:pt x="169545" y="6667"/>
                  <a:pt x="203835" y="0"/>
                  <a:pt x="241935" y="0"/>
                </a:cubicBezTo>
                <a:cubicBezTo>
                  <a:pt x="287655" y="0"/>
                  <a:pt x="326707" y="9525"/>
                  <a:pt x="360045" y="29527"/>
                </a:cubicBezTo>
                <a:cubicBezTo>
                  <a:pt x="393382" y="48577"/>
                  <a:pt x="418148" y="74295"/>
                  <a:pt x="434340" y="105727"/>
                </a:cubicBezTo>
                <a:lnTo>
                  <a:pt x="348615" y="165735"/>
                </a:lnTo>
                <a:cubicBezTo>
                  <a:pt x="342900" y="153352"/>
                  <a:pt x="336232" y="142875"/>
                  <a:pt x="327660" y="134302"/>
                </a:cubicBezTo>
                <a:cubicBezTo>
                  <a:pt x="319088" y="125730"/>
                  <a:pt x="310515" y="119063"/>
                  <a:pt x="300038" y="114300"/>
                </a:cubicBezTo>
                <a:cubicBezTo>
                  <a:pt x="290513" y="109538"/>
                  <a:pt x="280035" y="105727"/>
                  <a:pt x="269557" y="103822"/>
                </a:cubicBezTo>
                <a:cubicBezTo>
                  <a:pt x="259080" y="101917"/>
                  <a:pt x="248603" y="100965"/>
                  <a:pt x="239078" y="100965"/>
                </a:cubicBezTo>
                <a:cubicBezTo>
                  <a:pt x="218123" y="100965"/>
                  <a:pt x="199073" y="105727"/>
                  <a:pt x="183832" y="114300"/>
                </a:cubicBezTo>
                <a:cubicBezTo>
                  <a:pt x="167640" y="122872"/>
                  <a:pt x="155257" y="134302"/>
                  <a:pt x="144780" y="147638"/>
                </a:cubicBezTo>
                <a:cubicBezTo>
                  <a:pt x="134303" y="160972"/>
                  <a:pt x="126682" y="176213"/>
                  <a:pt x="121920" y="193357"/>
                </a:cubicBezTo>
                <a:cubicBezTo>
                  <a:pt x="117157" y="210502"/>
                  <a:pt x="114300" y="227647"/>
                  <a:pt x="114300" y="245745"/>
                </a:cubicBezTo>
                <a:cubicBezTo>
                  <a:pt x="114300" y="264795"/>
                  <a:pt x="117157" y="282892"/>
                  <a:pt x="122873" y="300990"/>
                </a:cubicBezTo>
                <a:cubicBezTo>
                  <a:pt x="128588" y="319088"/>
                  <a:pt x="137160" y="334327"/>
                  <a:pt x="148590" y="347663"/>
                </a:cubicBezTo>
                <a:cubicBezTo>
                  <a:pt x="160020" y="360997"/>
                  <a:pt x="173355" y="372427"/>
                  <a:pt x="188595" y="380047"/>
                </a:cubicBezTo>
                <a:cubicBezTo>
                  <a:pt x="203835" y="387667"/>
                  <a:pt x="221932" y="391477"/>
                  <a:pt x="240982" y="391477"/>
                </a:cubicBezTo>
                <a:cubicBezTo>
                  <a:pt x="250507" y="391477"/>
                  <a:pt x="260985" y="390525"/>
                  <a:pt x="271463" y="387667"/>
                </a:cubicBezTo>
                <a:cubicBezTo>
                  <a:pt x="281940" y="384810"/>
                  <a:pt x="292418" y="381000"/>
                  <a:pt x="301943" y="376238"/>
                </a:cubicBezTo>
                <a:cubicBezTo>
                  <a:pt x="311468" y="371475"/>
                  <a:pt x="320993" y="363855"/>
                  <a:pt x="328613" y="356235"/>
                </a:cubicBezTo>
                <a:cubicBezTo>
                  <a:pt x="337185" y="347663"/>
                  <a:pt x="342900" y="337185"/>
                  <a:pt x="348615" y="325755"/>
                </a:cubicBezTo>
                <a:lnTo>
                  <a:pt x="440055" y="379095"/>
                </a:lnTo>
                <a:cubicBezTo>
                  <a:pt x="432435" y="397192"/>
                  <a:pt x="421957" y="412432"/>
                  <a:pt x="407670" y="426720"/>
                </a:cubicBezTo>
                <a:cubicBezTo>
                  <a:pt x="393382" y="441007"/>
                  <a:pt x="377190" y="452438"/>
                  <a:pt x="358140" y="461963"/>
                </a:cubicBezTo>
                <a:cubicBezTo>
                  <a:pt x="340043" y="471488"/>
                  <a:pt x="320040" y="479107"/>
                  <a:pt x="299085" y="483870"/>
                </a:cubicBezTo>
                <a:cubicBezTo>
                  <a:pt x="278130" y="488632"/>
                  <a:pt x="258128" y="491490"/>
                  <a:pt x="238125" y="491490"/>
                </a:cubicBezTo>
                <a:cubicBezTo>
                  <a:pt x="202882" y="491490"/>
                  <a:pt x="171450" y="484822"/>
                  <a:pt x="141923" y="470535"/>
                </a:cubicBezTo>
                <a:cubicBezTo>
                  <a:pt x="112395" y="456247"/>
                  <a:pt x="87630" y="437197"/>
                  <a:pt x="66675" y="413385"/>
                </a:cubicBezTo>
                <a:cubicBezTo>
                  <a:pt x="45720" y="389572"/>
                  <a:pt x="29528" y="362902"/>
                  <a:pt x="18098" y="333375"/>
                </a:cubicBezTo>
                <a:cubicBezTo>
                  <a:pt x="5715" y="300990"/>
                  <a:pt x="0" y="271463"/>
                  <a:pt x="0" y="240030"/>
                </a:cubicBezTo>
                <a:lnTo>
                  <a:pt x="0" y="24003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66" name="Rectangle 565">
            <a:extLst>
              <a:ext uri="{FF2B5EF4-FFF2-40B4-BE49-F238E27FC236}">
                <a16:creationId xmlns:a16="http://schemas.microsoft.com/office/drawing/2014/main" id="{F671027A-D288-4684-856D-37C44183032E}"/>
              </a:ext>
            </a:extLst>
          </p:cNvPr>
          <p:cNvSpPr/>
          <p:nvPr/>
        </p:nvSpPr>
        <p:spPr>
          <a:xfrm>
            <a:off x="1693412" y="5925515"/>
            <a:ext cx="4534252" cy="92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567" name="Rectangle 566">
            <a:extLst>
              <a:ext uri="{FF2B5EF4-FFF2-40B4-BE49-F238E27FC236}">
                <a16:creationId xmlns:a16="http://schemas.microsoft.com/office/drawing/2014/main" id="{3A171B67-D07F-4C16-A43B-C5D103DE93CE}"/>
              </a:ext>
            </a:extLst>
          </p:cNvPr>
          <p:cNvSpPr/>
          <p:nvPr/>
        </p:nvSpPr>
        <p:spPr>
          <a:xfrm>
            <a:off x="18173197" y="5925515"/>
            <a:ext cx="4534252" cy="92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568" name="Rectangle 567">
            <a:extLst>
              <a:ext uri="{FF2B5EF4-FFF2-40B4-BE49-F238E27FC236}">
                <a16:creationId xmlns:a16="http://schemas.microsoft.com/office/drawing/2014/main" id="{C20661E1-8837-42D2-AE2F-A81FDF7688B4}"/>
              </a:ext>
            </a:extLst>
          </p:cNvPr>
          <p:cNvSpPr/>
          <p:nvPr/>
        </p:nvSpPr>
        <p:spPr>
          <a:xfrm>
            <a:off x="9943844" y="11719353"/>
            <a:ext cx="4534252" cy="92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569" name="Title 568">
            <a:extLst>
              <a:ext uri="{FF2B5EF4-FFF2-40B4-BE49-F238E27FC236}">
                <a16:creationId xmlns:a16="http://schemas.microsoft.com/office/drawing/2014/main" id="{08CBC1F9-322A-40E6-8820-2349229F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Here </a:t>
            </a:r>
          </a:p>
        </p:txBody>
      </p:sp>
      <p:sp>
        <p:nvSpPr>
          <p:cNvPr id="570" name="TextBox 569">
            <a:extLst>
              <a:ext uri="{FF2B5EF4-FFF2-40B4-BE49-F238E27FC236}">
                <a16:creationId xmlns:a16="http://schemas.microsoft.com/office/drawing/2014/main" id="{AA0125EA-58BA-4CBD-BCE6-2B5E8393145F}"/>
              </a:ext>
            </a:extLst>
          </p:cNvPr>
          <p:cNvSpPr txBox="1"/>
          <p:nvPr/>
        </p:nvSpPr>
        <p:spPr>
          <a:xfrm rot="17770200">
            <a:off x="8783475" y="6355475"/>
            <a:ext cx="1488218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25%</a:t>
            </a:r>
          </a:p>
        </p:txBody>
      </p:sp>
      <p:sp>
        <p:nvSpPr>
          <p:cNvPr id="571" name="TextBox 570">
            <a:extLst>
              <a:ext uri="{FF2B5EF4-FFF2-40B4-BE49-F238E27FC236}">
                <a16:creationId xmlns:a16="http://schemas.microsoft.com/office/drawing/2014/main" id="{B6D6ECA8-21D1-4108-8456-4DE4170FCFCD}"/>
              </a:ext>
            </a:extLst>
          </p:cNvPr>
          <p:cNvSpPr txBox="1"/>
          <p:nvPr/>
        </p:nvSpPr>
        <p:spPr>
          <a:xfrm>
            <a:off x="11583302" y="10830888"/>
            <a:ext cx="1488218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55%</a:t>
            </a:r>
          </a:p>
        </p:txBody>
      </p:sp>
      <p:sp>
        <p:nvSpPr>
          <p:cNvPr id="572" name="TextBox 571">
            <a:extLst>
              <a:ext uri="{FF2B5EF4-FFF2-40B4-BE49-F238E27FC236}">
                <a16:creationId xmlns:a16="http://schemas.microsoft.com/office/drawing/2014/main" id="{7B433EFF-BF50-4854-9FF5-EAB027396A76}"/>
              </a:ext>
            </a:extLst>
          </p:cNvPr>
          <p:cNvSpPr txBox="1"/>
          <p:nvPr/>
        </p:nvSpPr>
        <p:spPr>
          <a:xfrm rot="14761046">
            <a:off x="14016333" y="6204498"/>
            <a:ext cx="1488218" cy="70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272E3A"/>
                </a:solidFill>
                <a:latin typeface="Montserrat Light"/>
              </a:rPr>
              <a:t>45%</a:t>
            </a:r>
          </a:p>
        </p:txBody>
      </p:sp>
    </p:spTree>
    <p:extLst>
      <p:ext uri="{BB962C8B-B14F-4D97-AF65-F5344CB8AC3E}">
        <p14:creationId xmlns:p14="http://schemas.microsoft.com/office/powerpoint/2010/main" val="2089843671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8611325"/>
              </p:ext>
            </p:extLst>
          </p:nvPr>
        </p:nvGraphicFramePr>
        <p:xfrm>
          <a:off x="1161632" y="3503056"/>
          <a:ext cx="21659732" cy="8943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6EF4266-6DF3-4FA6-8FBE-39E3C756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62182063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9423194"/>
              </p:ext>
            </p:extLst>
          </p:nvPr>
        </p:nvGraphicFramePr>
        <p:xfrm>
          <a:off x="1665666" y="3823847"/>
          <a:ext cx="21052668" cy="86225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1445F5E-3FE2-4CD5-9376-25F99D3DC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3786663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7350666"/>
              </p:ext>
            </p:extLst>
          </p:nvPr>
        </p:nvGraphicFramePr>
        <p:xfrm>
          <a:off x="1970608" y="3528812"/>
          <a:ext cx="20442784" cy="8731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5C9CA2E-5C72-4A6F-A222-4AC8F0C1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584032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54DF36-9DB6-4F20-A31A-F06CB210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143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aphicFrame>
        <p:nvGraphicFramePr>
          <p:cNvPr id="43" name="Chart 42"/>
          <p:cNvGraphicFramePr/>
          <p:nvPr/>
        </p:nvGraphicFramePr>
        <p:xfrm>
          <a:off x="1480608" y="3945244"/>
          <a:ext cx="10711392" cy="7992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9" name="Oval 78"/>
          <p:cNvSpPr/>
          <p:nvPr/>
        </p:nvSpPr>
        <p:spPr>
          <a:xfrm>
            <a:off x="10209538" y="9620134"/>
            <a:ext cx="1512332" cy="151233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8163026" y="9620134"/>
            <a:ext cx="1512332" cy="151233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6100286" y="9620134"/>
            <a:ext cx="1512332" cy="151233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4006274" y="9620134"/>
            <a:ext cx="1512332" cy="151233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1926826" y="9620134"/>
            <a:ext cx="1512332" cy="151233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13517294" y="5628227"/>
            <a:ext cx="25987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10800" b="1" dirty="0">
                <a:latin typeface="Calibri"/>
              </a:rPr>
              <a:t>90</a:t>
            </a:r>
            <a:r>
              <a:rPr lang="id-ID" sz="10800" b="1" dirty="0">
                <a:latin typeface="Calibri"/>
              </a:rPr>
              <a:t>%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60BB7A6-6F43-41A7-B46E-3C5163BDB055}"/>
              </a:ext>
            </a:extLst>
          </p:cNvPr>
          <p:cNvSpPr/>
          <p:nvPr/>
        </p:nvSpPr>
        <p:spPr>
          <a:xfrm>
            <a:off x="1424736" y="11476334"/>
            <a:ext cx="25165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Lorem 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Ipsum </a:t>
            </a:r>
            <a:endParaRPr lang="en-US" sz="2400" dirty="0">
              <a:latin typeface="+mj-lt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E079BEB-DAD9-4A14-B94D-6A35C2C568F8}"/>
              </a:ext>
            </a:extLst>
          </p:cNvPr>
          <p:cNvSpPr/>
          <p:nvPr/>
        </p:nvSpPr>
        <p:spPr>
          <a:xfrm>
            <a:off x="3504184" y="11476334"/>
            <a:ext cx="25165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Lorem 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Ipsum </a:t>
            </a:r>
            <a:endParaRPr lang="en-US" sz="2400" dirty="0">
              <a:latin typeface="+mj-lt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DE1CDBF-8DDF-4FF2-9236-940D1CFCAD8E}"/>
              </a:ext>
            </a:extLst>
          </p:cNvPr>
          <p:cNvSpPr/>
          <p:nvPr/>
        </p:nvSpPr>
        <p:spPr>
          <a:xfrm>
            <a:off x="5598196" y="11476334"/>
            <a:ext cx="25165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Lorem 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Ipsum </a:t>
            </a:r>
            <a:endParaRPr lang="en-US" sz="2400" dirty="0">
              <a:latin typeface="+mj-lt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9A7F3F6-F50B-4445-8A69-BE7E67BD5CC6}"/>
              </a:ext>
            </a:extLst>
          </p:cNvPr>
          <p:cNvSpPr/>
          <p:nvPr/>
        </p:nvSpPr>
        <p:spPr>
          <a:xfrm>
            <a:off x="7787456" y="11476334"/>
            <a:ext cx="25165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Lorem 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Ipsum </a:t>
            </a:r>
            <a:endParaRPr lang="en-US" sz="2400" dirty="0">
              <a:latin typeface="+mj-lt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2823326-E525-47F7-9D6B-BBD9478E99E6}"/>
              </a:ext>
            </a:extLst>
          </p:cNvPr>
          <p:cNvSpPr/>
          <p:nvPr/>
        </p:nvSpPr>
        <p:spPr>
          <a:xfrm>
            <a:off x="9881468" y="11476334"/>
            <a:ext cx="25165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Lorem 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+mj-lt"/>
              </a:rPr>
              <a:t>Ipsum </a:t>
            </a:r>
            <a:endParaRPr lang="en-US" sz="2400" dirty="0">
              <a:latin typeface="+mj-lt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571DD86-13AF-4959-96AF-C8465F055F91}"/>
              </a:ext>
            </a:extLst>
          </p:cNvPr>
          <p:cNvSpPr/>
          <p:nvPr/>
        </p:nvSpPr>
        <p:spPr>
          <a:xfrm>
            <a:off x="16557791" y="5997558"/>
            <a:ext cx="4317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Lorem Ipsum is simply dummy text of the printing and typesetting industry.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E8EBA6-52F9-47A4-B018-F411495DFD02}"/>
              </a:ext>
            </a:extLst>
          </p:cNvPr>
          <p:cNvSpPr/>
          <p:nvPr/>
        </p:nvSpPr>
        <p:spPr>
          <a:xfrm>
            <a:off x="13637283" y="7941621"/>
            <a:ext cx="8819891" cy="2951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Lorem Ipsum</a:t>
            </a:r>
            <a:r>
              <a:rPr lang="en-US" dirty="0"/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dirty="0" err="1"/>
              <a:t>popularised</a:t>
            </a:r>
            <a:r>
              <a:rPr lang="en-US" dirty="0"/>
              <a:t> in the 1960s with the release of </a:t>
            </a:r>
            <a:r>
              <a:rPr lang="en-US" dirty="0" err="1"/>
              <a:t>Letraset</a:t>
            </a:r>
            <a:r>
              <a:rPr lang="en-US" dirty="0"/>
              <a:t> sheets containing Lorem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174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3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3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3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43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3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3" grpId="0">
        <p:bldSub>
          <a:bldChart bld="category"/>
        </p:bldSub>
      </p:bldGraphic>
      <p:bldP spid="79" grpId="0" animBg="1"/>
      <p:bldP spid="80" grpId="0" animBg="1"/>
      <p:bldP spid="81" grpId="0" animBg="1"/>
      <p:bldP spid="82" grpId="0" animBg="1"/>
      <p:bldP spid="83" grpId="0" animBg="1"/>
      <p:bldP spid="87" grpId="0"/>
    </p:bld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336457" y="4829138"/>
            <a:ext cx="1955800" cy="6854828"/>
            <a:chOff x="4926449" y="2096330"/>
            <a:chExt cx="977900" cy="3427414"/>
          </a:xfrm>
        </p:grpSpPr>
        <p:sp>
          <p:nvSpPr>
            <p:cNvPr id="169" name="Freeform 168"/>
            <p:cNvSpPr>
              <a:spLocks/>
            </p:cNvSpPr>
            <p:nvPr/>
          </p:nvSpPr>
          <p:spPr bwMode="auto">
            <a:xfrm>
              <a:off x="4926449" y="2193168"/>
              <a:ext cx="977900" cy="3330576"/>
            </a:xfrm>
            <a:custGeom>
              <a:avLst/>
              <a:gdLst>
                <a:gd name="connsiteX0" fmla="*/ 223838 w 977900"/>
                <a:gd name="connsiteY0" fmla="*/ 0 h 3330576"/>
                <a:gd name="connsiteX1" fmla="*/ 754063 w 977900"/>
                <a:gd name="connsiteY1" fmla="*/ 0 h 3330576"/>
                <a:gd name="connsiteX2" fmla="*/ 754063 w 977900"/>
                <a:gd name="connsiteY2" fmla="*/ 2438991 h 3330576"/>
                <a:gd name="connsiteX3" fmla="*/ 762327 w 977900"/>
                <a:gd name="connsiteY3" fmla="*/ 2443440 h 3330576"/>
                <a:gd name="connsiteX4" fmla="*/ 977900 w 977900"/>
                <a:gd name="connsiteY4" fmla="*/ 2845594 h 3330576"/>
                <a:gd name="connsiteX5" fmla="*/ 488950 w 977900"/>
                <a:gd name="connsiteY5" fmla="*/ 3330576 h 3330576"/>
                <a:gd name="connsiteX6" fmla="*/ 0 w 977900"/>
                <a:gd name="connsiteY6" fmla="*/ 2845594 h 3330576"/>
                <a:gd name="connsiteX7" fmla="*/ 215573 w 977900"/>
                <a:gd name="connsiteY7" fmla="*/ 2443440 h 3330576"/>
                <a:gd name="connsiteX8" fmla="*/ 223838 w 977900"/>
                <a:gd name="connsiteY8" fmla="*/ 2438990 h 3330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7900" h="3330576">
                  <a:moveTo>
                    <a:pt x="223838" y="0"/>
                  </a:moveTo>
                  <a:lnTo>
                    <a:pt x="754063" y="0"/>
                  </a:lnTo>
                  <a:lnTo>
                    <a:pt x="754063" y="2438991"/>
                  </a:lnTo>
                  <a:lnTo>
                    <a:pt x="762327" y="2443440"/>
                  </a:lnTo>
                  <a:cubicBezTo>
                    <a:pt x="892389" y="2530594"/>
                    <a:pt x="977900" y="2678189"/>
                    <a:pt x="977900" y="2845594"/>
                  </a:cubicBezTo>
                  <a:cubicBezTo>
                    <a:pt x="977900" y="3113442"/>
                    <a:pt x="758990" y="3330576"/>
                    <a:pt x="488950" y="3330576"/>
                  </a:cubicBezTo>
                  <a:cubicBezTo>
                    <a:pt x="218910" y="3330576"/>
                    <a:pt x="0" y="3113442"/>
                    <a:pt x="0" y="2845594"/>
                  </a:cubicBezTo>
                  <a:cubicBezTo>
                    <a:pt x="0" y="2678189"/>
                    <a:pt x="85511" y="2530594"/>
                    <a:pt x="215573" y="2443440"/>
                  </a:cubicBezTo>
                  <a:lnTo>
                    <a:pt x="223838" y="2438990"/>
                  </a:lnTo>
                  <a:close/>
                </a:path>
              </a:pathLst>
            </a:custGeom>
            <a:solidFill>
              <a:schemeClr val="bg2">
                <a:alpha val="6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  <a:noAutofit/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6" name="Oval 145"/>
            <p:cNvSpPr>
              <a:spLocks noChangeArrowheads="1"/>
            </p:cNvSpPr>
            <p:nvPr/>
          </p:nvSpPr>
          <p:spPr bwMode="auto">
            <a:xfrm>
              <a:off x="5150288" y="2096330"/>
              <a:ext cx="530225" cy="1936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7118305" y="4829138"/>
            <a:ext cx="1955800" cy="6854828"/>
            <a:chOff x="3817373" y="2096330"/>
            <a:chExt cx="977900" cy="3427414"/>
          </a:xfrm>
        </p:grpSpPr>
        <p:sp>
          <p:nvSpPr>
            <p:cNvPr id="168" name="Freeform 167"/>
            <p:cNvSpPr>
              <a:spLocks/>
            </p:cNvSpPr>
            <p:nvPr/>
          </p:nvSpPr>
          <p:spPr bwMode="auto">
            <a:xfrm>
              <a:off x="3817373" y="2193168"/>
              <a:ext cx="977900" cy="3330576"/>
            </a:xfrm>
            <a:custGeom>
              <a:avLst/>
              <a:gdLst>
                <a:gd name="connsiteX0" fmla="*/ 223838 w 977900"/>
                <a:gd name="connsiteY0" fmla="*/ 0 h 3330576"/>
                <a:gd name="connsiteX1" fmla="*/ 754063 w 977900"/>
                <a:gd name="connsiteY1" fmla="*/ 0 h 3330576"/>
                <a:gd name="connsiteX2" fmla="*/ 754063 w 977900"/>
                <a:gd name="connsiteY2" fmla="*/ 2438991 h 3330576"/>
                <a:gd name="connsiteX3" fmla="*/ 762327 w 977900"/>
                <a:gd name="connsiteY3" fmla="*/ 2443440 h 3330576"/>
                <a:gd name="connsiteX4" fmla="*/ 977900 w 977900"/>
                <a:gd name="connsiteY4" fmla="*/ 2845594 h 3330576"/>
                <a:gd name="connsiteX5" fmla="*/ 488950 w 977900"/>
                <a:gd name="connsiteY5" fmla="*/ 3330576 h 3330576"/>
                <a:gd name="connsiteX6" fmla="*/ 0 w 977900"/>
                <a:gd name="connsiteY6" fmla="*/ 2845594 h 3330576"/>
                <a:gd name="connsiteX7" fmla="*/ 215573 w 977900"/>
                <a:gd name="connsiteY7" fmla="*/ 2443440 h 3330576"/>
                <a:gd name="connsiteX8" fmla="*/ 223838 w 977900"/>
                <a:gd name="connsiteY8" fmla="*/ 2438990 h 3330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7900" h="3330576">
                  <a:moveTo>
                    <a:pt x="223838" y="0"/>
                  </a:moveTo>
                  <a:lnTo>
                    <a:pt x="754063" y="0"/>
                  </a:lnTo>
                  <a:lnTo>
                    <a:pt x="754063" y="2438991"/>
                  </a:lnTo>
                  <a:lnTo>
                    <a:pt x="762327" y="2443440"/>
                  </a:lnTo>
                  <a:cubicBezTo>
                    <a:pt x="892389" y="2530594"/>
                    <a:pt x="977900" y="2678189"/>
                    <a:pt x="977900" y="2845594"/>
                  </a:cubicBezTo>
                  <a:cubicBezTo>
                    <a:pt x="977900" y="3113442"/>
                    <a:pt x="758990" y="3330576"/>
                    <a:pt x="488950" y="3330576"/>
                  </a:cubicBezTo>
                  <a:cubicBezTo>
                    <a:pt x="218910" y="3330576"/>
                    <a:pt x="0" y="3113442"/>
                    <a:pt x="0" y="2845594"/>
                  </a:cubicBezTo>
                  <a:cubicBezTo>
                    <a:pt x="0" y="2678189"/>
                    <a:pt x="85512" y="2530594"/>
                    <a:pt x="215573" y="2443440"/>
                  </a:cubicBezTo>
                  <a:lnTo>
                    <a:pt x="223838" y="2438990"/>
                  </a:lnTo>
                  <a:close/>
                </a:path>
              </a:pathLst>
            </a:custGeom>
            <a:solidFill>
              <a:schemeClr val="bg2">
                <a:alpha val="6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  <a:noAutofit/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8" name="Oval 137"/>
            <p:cNvSpPr>
              <a:spLocks noChangeArrowheads="1"/>
            </p:cNvSpPr>
            <p:nvPr/>
          </p:nvSpPr>
          <p:spPr bwMode="auto">
            <a:xfrm>
              <a:off x="4041212" y="2096330"/>
              <a:ext cx="530225" cy="1936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898349" y="4829139"/>
            <a:ext cx="1955800" cy="6854826"/>
            <a:chOff x="2707395" y="2096330"/>
            <a:chExt cx="977900" cy="3427413"/>
          </a:xfrm>
        </p:grpSpPr>
        <p:sp>
          <p:nvSpPr>
            <p:cNvPr id="167" name="Freeform 166"/>
            <p:cNvSpPr>
              <a:spLocks noChangeArrowheads="1"/>
            </p:cNvSpPr>
            <p:nvPr/>
          </p:nvSpPr>
          <p:spPr bwMode="auto">
            <a:xfrm>
              <a:off x="2707395" y="2193167"/>
              <a:ext cx="977900" cy="3330576"/>
            </a:xfrm>
            <a:custGeom>
              <a:avLst/>
              <a:gdLst>
                <a:gd name="connsiteX0" fmla="*/ 223838 w 977900"/>
                <a:gd name="connsiteY0" fmla="*/ 0 h 3330576"/>
                <a:gd name="connsiteX1" fmla="*/ 754063 w 977900"/>
                <a:gd name="connsiteY1" fmla="*/ 0 h 3330576"/>
                <a:gd name="connsiteX2" fmla="*/ 754063 w 977900"/>
                <a:gd name="connsiteY2" fmla="*/ 2438991 h 3330576"/>
                <a:gd name="connsiteX3" fmla="*/ 762327 w 977900"/>
                <a:gd name="connsiteY3" fmla="*/ 2443440 h 3330576"/>
                <a:gd name="connsiteX4" fmla="*/ 977900 w 977900"/>
                <a:gd name="connsiteY4" fmla="*/ 2845594 h 3330576"/>
                <a:gd name="connsiteX5" fmla="*/ 488950 w 977900"/>
                <a:gd name="connsiteY5" fmla="*/ 3330576 h 3330576"/>
                <a:gd name="connsiteX6" fmla="*/ 0 w 977900"/>
                <a:gd name="connsiteY6" fmla="*/ 2845594 h 3330576"/>
                <a:gd name="connsiteX7" fmla="*/ 215573 w 977900"/>
                <a:gd name="connsiteY7" fmla="*/ 2443440 h 3330576"/>
                <a:gd name="connsiteX8" fmla="*/ 223838 w 977900"/>
                <a:gd name="connsiteY8" fmla="*/ 2438990 h 3330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7900" h="3330576">
                  <a:moveTo>
                    <a:pt x="223838" y="0"/>
                  </a:moveTo>
                  <a:lnTo>
                    <a:pt x="754063" y="0"/>
                  </a:lnTo>
                  <a:lnTo>
                    <a:pt x="754063" y="2438991"/>
                  </a:lnTo>
                  <a:lnTo>
                    <a:pt x="762327" y="2443440"/>
                  </a:lnTo>
                  <a:cubicBezTo>
                    <a:pt x="892388" y="2530594"/>
                    <a:pt x="977900" y="2678189"/>
                    <a:pt x="977900" y="2845594"/>
                  </a:cubicBezTo>
                  <a:cubicBezTo>
                    <a:pt x="977900" y="3113442"/>
                    <a:pt x="758990" y="3330576"/>
                    <a:pt x="488950" y="3330576"/>
                  </a:cubicBezTo>
                  <a:cubicBezTo>
                    <a:pt x="218910" y="3330576"/>
                    <a:pt x="0" y="3113442"/>
                    <a:pt x="0" y="2845594"/>
                  </a:cubicBezTo>
                  <a:cubicBezTo>
                    <a:pt x="0" y="2678189"/>
                    <a:pt x="85512" y="2530594"/>
                    <a:pt x="215573" y="2443440"/>
                  </a:cubicBezTo>
                  <a:lnTo>
                    <a:pt x="223838" y="2438990"/>
                  </a:lnTo>
                  <a:close/>
                </a:path>
              </a:pathLst>
            </a:custGeom>
            <a:solidFill>
              <a:schemeClr val="bg2">
                <a:alpha val="6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  <a:noAutofit/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0" name="Oval 129"/>
            <p:cNvSpPr>
              <a:spLocks noChangeArrowheads="1"/>
            </p:cNvSpPr>
            <p:nvPr/>
          </p:nvSpPr>
          <p:spPr bwMode="auto">
            <a:xfrm>
              <a:off x="2931233" y="2096330"/>
              <a:ext cx="530225" cy="1936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703945" y="4829138"/>
            <a:ext cx="1955800" cy="6854828"/>
            <a:chOff x="1610193" y="2096330"/>
            <a:chExt cx="977900" cy="3427414"/>
          </a:xfrm>
        </p:grpSpPr>
        <p:sp>
          <p:nvSpPr>
            <p:cNvPr id="166" name="Freeform 165"/>
            <p:cNvSpPr>
              <a:spLocks/>
            </p:cNvSpPr>
            <p:nvPr/>
          </p:nvSpPr>
          <p:spPr bwMode="auto">
            <a:xfrm>
              <a:off x="1610193" y="2193168"/>
              <a:ext cx="977900" cy="3330576"/>
            </a:xfrm>
            <a:custGeom>
              <a:avLst/>
              <a:gdLst>
                <a:gd name="connsiteX0" fmla="*/ 223838 w 977900"/>
                <a:gd name="connsiteY0" fmla="*/ 0 h 3330576"/>
                <a:gd name="connsiteX1" fmla="*/ 754063 w 977900"/>
                <a:gd name="connsiteY1" fmla="*/ 0 h 3330576"/>
                <a:gd name="connsiteX2" fmla="*/ 754063 w 977900"/>
                <a:gd name="connsiteY2" fmla="*/ 2438991 h 3330576"/>
                <a:gd name="connsiteX3" fmla="*/ 762327 w 977900"/>
                <a:gd name="connsiteY3" fmla="*/ 2443440 h 3330576"/>
                <a:gd name="connsiteX4" fmla="*/ 977900 w 977900"/>
                <a:gd name="connsiteY4" fmla="*/ 2845594 h 3330576"/>
                <a:gd name="connsiteX5" fmla="*/ 488950 w 977900"/>
                <a:gd name="connsiteY5" fmla="*/ 3330576 h 3330576"/>
                <a:gd name="connsiteX6" fmla="*/ 0 w 977900"/>
                <a:gd name="connsiteY6" fmla="*/ 2845594 h 3330576"/>
                <a:gd name="connsiteX7" fmla="*/ 215573 w 977900"/>
                <a:gd name="connsiteY7" fmla="*/ 2443440 h 3330576"/>
                <a:gd name="connsiteX8" fmla="*/ 223838 w 977900"/>
                <a:gd name="connsiteY8" fmla="*/ 2438990 h 3330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7900" h="3330576">
                  <a:moveTo>
                    <a:pt x="223838" y="0"/>
                  </a:moveTo>
                  <a:lnTo>
                    <a:pt x="754063" y="0"/>
                  </a:lnTo>
                  <a:lnTo>
                    <a:pt x="754063" y="2438991"/>
                  </a:lnTo>
                  <a:lnTo>
                    <a:pt x="762327" y="2443440"/>
                  </a:lnTo>
                  <a:cubicBezTo>
                    <a:pt x="892388" y="2530594"/>
                    <a:pt x="977900" y="2678189"/>
                    <a:pt x="977900" y="2845594"/>
                  </a:cubicBezTo>
                  <a:cubicBezTo>
                    <a:pt x="977900" y="3113442"/>
                    <a:pt x="758990" y="3330576"/>
                    <a:pt x="488950" y="3330576"/>
                  </a:cubicBezTo>
                  <a:cubicBezTo>
                    <a:pt x="218910" y="3330576"/>
                    <a:pt x="0" y="3113442"/>
                    <a:pt x="0" y="2845594"/>
                  </a:cubicBezTo>
                  <a:cubicBezTo>
                    <a:pt x="0" y="2678189"/>
                    <a:pt x="85512" y="2530594"/>
                    <a:pt x="215573" y="2443440"/>
                  </a:cubicBezTo>
                  <a:lnTo>
                    <a:pt x="223838" y="2438990"/>
                  </a:lnTo>
                  <a:close/>
                </a:path>
              </a:pathLst>
            </a:custGeom>
            <a:solidFill>
              <a:schemeClr val="bg2">
                <a:alpha val="6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  <a:noAutofit/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1834032" y="2096330"/>
              <a:ext cx="530225" cy="1936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117E5B8C-9A53-4EFD-BA24-CA996A960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Labtube</a:t>
            </a:r>
            <a:r>
              <a:rPr lang="en-US" dirty="0"/>
              <a:t> Chart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144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2818247" y="9845638"/>
            <a:ext cx="1739900" cy="1727200"/>
          </a:xfrm>
          <a:prstGeom prst="ellipse">
            <a:avLst/>
          </a:prstGeom>
          <a:solidFill>
            <a:srgbClr val="A0CE6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3253223" y="8820115"/>
            <a:ext cx="866776" cy="1470026"/>
          </a:xfrm>
          <a:custGeom>
            <a:avLst/>
            <a:gdLst>
              <a:gd name="T0" fmla="*/ 0 w 273"/>
              <a:gd name="T1" fmla="*/ 0 h 463"/>
              <a:gd name="T2" fmla="*/ 273 w 273"/>
              <a:gd name="T3" fmla="*/ 0 h 463"/>
              <a:gd name="T4" fmla="*/ 273 w 273"/>
              <a:gd name="T5" fmla="*/ 463 h 463"/>
              <a:gd name="T6" fmla="*/ 0 w 273"/>
              <a:gd name="T7" fmla="*/ 463 h 463"/>
              <a:gd name="T8" fmla="*/ 0 w 273"/>
              <a:gd name="T9" fmla="*/ 0 h 463"/>
              <a:gd name="T10" fmla="*/ 0 w 273"/>
              <a:gd name="T11" fmla="*/ 0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3" h="463">
                <a:moveTo>
                  <a:pt x="0" y="0"/>
                </a:moveTo>
                <a:lnTo>
                  <a:pt x="273" y="0"/>
                </a:lnTo>
                <a:lnTo>
                  <a:pt x="273" y="463"/>
                </a:lnTo>
                <a:lnTo>
                  <a:pt x="0" y="46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A0CE6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3253223" y="8626439"/>
            <a:ext cx="866776" cy="387350"/>
          </a:xfrm>
          <a:prstGeom prst="ellipse">
            <a:avLst/>
          </a:pr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7" name="Oval 126"/>
          <p:cNvSpPr>
            <a:spLocks noChangeArrowheads="1"/>
          </p:cNvSpPr>
          <p:nvPr/>
        </p:nvSpPr>
        <p:spPr bwMode="auto">
          <a:xfrm>
            <a:off x="5012649" y="9845638"/>
            <a:ext cx="1739900" cy="1727200"/>
          </a:xfrm>
          <a:prstGeom prst="ellipse">
            <a:avLst/>
          </a:prstGeom>
          <a:solidFill>
            <a:srgbClr val="EC383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8" name="Freeform 127"/>
          <p:cNvSpPr>
            <a:spLocks/>
          </p:cNvSpPr>
          <p:nvPr/>
        </p:nvSpPr>
        <p:spPr bwMode="auto">
          <a:xfrm>
            <a:off x="5447625" y="7565182"/>
            <a:ext cx="866776" cy="2724960"/>
          </a:xfrm>
          <a:custGeom>
            <a:avLst/>
            <a:gdLst>
              <a:gd name="T0" fmla="*/ 0 w 273"/>
              <a:gd name="T1" fmla="*/ 0 h 463"/>
              <a:gd name="T2" fmla="*/ 273 w 273"/>
              <a:gd name="T3" fmla="*/ 0 h 463"/>
              <a:gd name="T4" fmla="*/ 273 w 273"/>
              <a:gd name="T5" fmla="*/ 463 h 463"/>
              <a:gd name="T6" fmla="*/ 0 w 273"/>
              <a:gd name="T7" fmla="*/ 463 h 463"/>
              <a:gd name="T8" fmla="*/ 0 w 273"/>
              <a:gd name="T9" fmla="*/ 0 h 463"/>
              <a:gd name="T10" fmla="*/ 0 w 273"/>
              <a:gd name="T11" fmla="*/ 0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3" h="463">
                <a:moveTo>
                  <a:pt x="0" y="0"/>
                </a:moveTo>
                <a:lnTo>
                  <a:pt x="273" y="0"/>
                </a:lnTo>
                <a:lnTo>
                  <a:pt x="273" y="463"/>
                </a:lnTo>
                <a:lnTo>
                  <a:pt x="0" y="46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EC383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9" name="Oval 128"/>
          <p:cNvSpPr>
            <a:spLocks noChangeArrowheads="1"/>
          </p:cNvSpPr>
          <p:nvPr/>
        </p:nvSpPr>
        <p:spPr bwMode="auto">
          <a:xfrm>
            <a:off x="5447625" y="7366863"/>
            <a:ext cx="866776" cy="38735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5" name="Oval 134"/>
          <p:cNvSpPr>
            <a:spLocks noChangeArrowheads="1"/>
          </p:cNvSpPr>
          <p:nvPr/>
        </p:nvSpPr>
        <p:spPr bwMode="auto">
          <a:xfrm>
            <a:off x="7232607" y="9845638"/>
            <a:ext cx="1739900" cy="1727200"/>
          </a:xfrm>
          <a:prstGeom prst="ellipse">
            <a:avLst/>
          </a:prstGeom>
          <a:solidFill>
            <a:srgbClr val="EC383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6" name="Freeform 135"/>
          <p:cNvSpPr>
            <a:spLocks/>
          </p:cNvSpPr>
          <p:nvPr/>
        </p:nvSpPr>
        <p:spPr bwMode="auto">
          <a:xfrm>
            <a:off x="7667583" y="6265838"/>
            <a:ext cx="866776" cy="4024304"/>
          </a:xfrm>
          <a:custGeom>
            <a:avLst/>
            <a:gdLst>
              <a:gd name="T0" fmla="*/ 0 w 273"/>
              <a:gd name="T1" fmla="*/ 0 h 463"/>
              <a:gd name="T2" fmla="*/ 273 w 273"/>
              <a:gd name="T3" fmla="*/ 0 h 463"/>
              <a:gd name="T4" fmla="*/ 273 w 273"/>
              <a:gd name="T5" fmla="*/ 463 h 463"/>
              <a:gd name="T6" fmla="*/ 0 w 273"/>
              <a:gd name="T7" fmla="*/ 463 h 463"/>
              <a:gd name="T8" fmla="*/ 0 w 273"/>
              <a:gd name="T9" fmla="*/ 0 h 463"/>
              <a:gd name="T10" fmla="*/ 0 w 273"/>
              <a:gd name="T11" fmla="*/ 0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3" h="463">
                <a:moveTo>
                  <a:pt x="0" y="0"/>
                </a:moveTo>
                <a:lnTo>
                  <a:pt x="273" y="0"/>
                </a:lnTo>
                <a:lnTo>
                  <a:pt x="273" y="463"/>
                </a:lnTo>
                <a:lnTo>
                  <a:pt x="0" y="46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EC383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7" name="Oval 136"/>
          <p:cNvSpPr>
            <a:spLocks noChangeArrowheads="1"/>
          </p:cNvSpPr>
          <p:nvPr/>
        </p:nvSpPr>
        <p:spPr bwMode="auto">
          <a:xfrm>
            <a:off x="7667583" y="6094333"/>
            <a:ext cx="866776" cy="387350"/>
          </a:xfrm>
          <a:prstGeom prst="ellipse">
            <a:avLst/>
          </a:prstGeom>
          <a:solidFill>
            <a:srgbClr val="F48E8B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43" name="Oval 142"/>
          <p:cNvSpPr>
            <a:spLocks noChangeArrowheads="1"/>
          </p:cNvSpPr>
          <p:nvPr/>
        </p:nvSpPr>
        <p:spPr bwMode="auto">
          <a:xfrm>
            <a:off x="9450759" y="9845638"/>
            <a:ext cx="1739900" cy="1727200"/>
          </a:xfrm>
          <a:prstGeom prst="ellipse">
            <a:avLst/>
          </a:prstGeom>
          <a:solidFill>
            <a:srgbClr val="70A13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44" name="Freeform 143"/>
          <p:cNvSpPr>
            <a:spLocks/>
          </p:cNvSpPr>
          <p:nvPr/>
        </p:nvSpPr>
        <p:spPr bwMode="auto">
          <a:xfrm>
            <a:off x="9885735" y="7131755"/>
            <a:ext cx="866776" cy="3158386"/>
          </a:xfrm>
          <a:custGeom>
            <a:avLst/>
            <a:gdLst>
              <a:gd name="T0" fmla="*/ 0 w 273"/>
              <a:gd name="T1" fmla="*/ 0 h 463"/>
              <a:gd name="T2" fmla="*/ 273 w 273"/>
              <a:gd name="T3" fmla="*/ 0 h 463"/>
              <a:gd name="T4" fmla="*/ 273 w 273"/>
              <a:gd name="T5" fmla="*/ 463 h 463"/>
              <a:gd name="T6" fmla="*/ 0 w 273"/>
              <a:gd name="T7" fmla="*/ 463 h 463"/>
              <a:gd name="T8" fmla="*/ 0 w 273"/>
              <a:gd name="T9" fmla="*/ 0 h 463"/>
              <a:gd name="T10" fmla="*/ 0 w 273"/>
              <a:gd name="T11" fmla="*/ 0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3" h="463">
                <a:moveTo>
                  <a:pt x="0" y="0"/>
                </a:moveTo>
                <a:lnTo>
                  <a:pt x="273" y="0"/>
                </a:lnTo>
                <a:lnTo>
                  <a:pt x="273" y="463"/>
                </a:lnTo>
                <a:lnTo>
                  <a:pt x="0" y="46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70A13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45" name="Oval 144"/>
          <p:cNvSpPr>
            <a:spLocks noChangeArrowheads="1"/>
          </p:cNvSpPr>
          <p:nvPr/>
        </p:nvSpPr>
        <p:spPr bwMode="auto">
          <a:xfrm>
            <a:off x="9885735" y="6945205"/>
            <a:ext cx="866776" cy="387350"/>
          </a:xfrm>
          <a:prstGeom prst="ellipse">
            <a:avLst/>
          </a:prstGeom>
          <a:solidFill>
            <a:srgbClr val="B2D78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3113377" y="10291068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4000" b="1" dirty="0">
                <a:solidFill>
                  <a:srgbClr val="0A0A0A"/>
                </a:solidFill>
                <a:latin typeface="Raleway" panose="020B0003030101060003" pitchFamily="34" charset="0"/>
              </a:rPr>
              <a:t>20%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5312832" y="10291068"/>
            <a:ext cx="11865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4000" b="1" dirty="0">
                <a:solidFill>
                  <a:srgbClr val="0A0A0A"/>
                </a:solidFill>
                <a:latin typeface="Raleway" panose="020B0003030101060003" pitchFamily="34" charset="0"/>
              </a:rPr>
              <a:t>50%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7545426" y="10291068"/>
            <a:ext cx="11608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4000" b="1" dirty="0">
                <a:solidFill>
                  <a:srgbClr val="0A0A0A"/>
                </a:solidFill>
                <a:latin typeface="Raleway" panose="020B0003030101060003" pitchFamily="34" charset="0"/>
              </a:rPr>
              <a:t>75%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9791430" y="10291068"/>
            <a:ext cx="1213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4000" b="1" dirty="0">
                <a:solidFill>
                  <a:srgbClr val="0A0A0A"/>
                </a:solidFill>
                <a:latin typeface="Raleway" panose="020B0003030101060003" pitchFamily="34" charset="0"/>
              </a:rPr>
              <a:t>60%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B5D3087-C1B3-4FAC-AC2E-0F4A3FFB0F79}"/>
              </a:ext>
            </a:extLst>
          </p:cNvPr>
          <p:cNvSpPr txBox="1"/>
          <p:nvPr/>
        </p:nvSpPr>
        <p:spPr>
          <a:xfrm>
            <a:off x="13517294" y="5628227"/>
            <a:ext cx="25987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10800" b="1" dirty="0">
                <a:latin typeface="Calibri"/>
              </a:rPr>
              <a:t>90</a:t>
            </a:r>
            <a:r>
              <a:rPr lang="id-ID" sz="10800" b="1" dirty="0">
                <a:latin typeface="Calibri"/>
              </a:rPr>
              <a:t>%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645D651-E4ED-4F50-A1EE-82AEB842CB2B}"/>
              </a:ext>
            </a:extLst>
          </p:cNvPr>
          <p:cNvSpPr/>
          <p:nvPr/>
        </p:nvSpPr>
        <p:spPr>
          <a:xfrm>
            <a:off x="16557791" y="5997558"/>
            <a:ext cx="4317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Lorem Ipsum is simply dummy text of the printing and typesetting industry.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CD11E69-4A72-4549-92D6-97850EB72BD5}"/>
              </a:ext>
            </a:extLst>
          </p:cNvPr>
          <p:cNvSpPr/>
          <p:nvPr/>
        </p:nvSpPr>
        <p:spPr>
          <a:xfrm>
            <a:off x="13637283" y="7941621"/>
            <a:ext cx="8819891" cy="2951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Lorem Ipsum</a:t>
            </a:r>
            <a:r>
              <a:rPr lang="en-US" dirty="0"/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dirty="0" err="1"/>
              <a:t>popularised</a:t>
            </a:r>
            <a:r>
              <a:rPr lang="en-US" dirty="0"/>
              <a:t> in the 1960s with the release of </a:t>
            </a:r>
            <a:r>
              <a:rPr lang="en-US" dirty="0" err="1"/>
              <a:t>Letraset</a:t>
            </a:r>
            <a:r>
              <a:rPr lang="en-US" dirty="0"/>
              <a:t> sheets containing Lorem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2889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0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27" grpId="0" animBg="1"/>
      <p:bldP spid="128" grpId="0" animBg="1"/>
      <p:bldP spid="129" grpId="0" animBg="1"/>
      <p:bldP spid="135" grpId="0" animBg="1"/>
      <p:bldP spid="136" grpId="0" animBg="1"/>
      <p:bldP spid="137" grpId="0" animBg="1"/>
      <p:bldP spid="143" grpId="0" animBg="1"/>
      <p:bldP spid="144" grpId="0" animBg="1"/>
      <p:bldP spid="145" grpId="0" animBg="1"/>
      <p:bldP spid="162" grpId="0"/>
      <p:bldP spid="163" grpId="0"/>
      <p:bldP spid="164" grpId="0"/>
      <p:bldP spid="165" grpId="0"/>
      <p:bldP spid="74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9A5C2B-E41F-4008-8942-BBF2ED4C3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145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1039217" y="4040156"/>
            <a:ext cx="1019514" cy="6239696"/>
            <a:chOff x="1461672" y="2210578"/>
            <a:chExt cx="509757" cy="3119848"/>
          </a:xfrm>
          <a:solidFill>
            <a:schemeClr val="bg2"/>
          </a:solidFill>
        </p:grpSpPr>
        <p:sp>
          <p:nvSpPr>
            <p:cNvPr id="50" name="Rectangle 49"/>
            <p:cNvSpPr>
              <a:spLocks noChangeArrowheads="1"/>
            </p:cNvSpPr>
            <p:nvPr/>
          </p:nvSpPr>
          <p:spPr bwMode="auto">
            <a:xfrm>
              <a:off x="1461672" y="3773130"/>
              <a:ext cx="509757" cy="70069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1" name="Rectangle 50"/>
            <p:cNvSpPr>
              <a:spLocks noChangeArrowheads="1"/>
            </p:cNvSpPr>
            <p:nvPr/>
          </p:nvSpPr>
          <p:spPr bwMode="auto">
            <a:xfrm>
              <a:off x="1461672" y="2974337"/>
              <a:ext cx="509757" cy="78127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1461672" y="4491343"/>
              <a:ext cx="509757" cy="839083"/>
            </a:xfrm>
            <a:custGeom>
              <a:avLst/>
              <a:gdLst>
                <a:gd name="T0" fmla="*/ 0 w 120"/>
                <a:gd name="T1" fmla="*/ 0 h 202"/>
                <a:gd name="T2" fmla="*/ 0 w 120"/>
                <a:gd name="T3" fmla="*/ 142 h 202"/>
                <a:gd name="T4" fmla="*/ 60 w 120"/>
                <a:gd name="T5" fmla="*/ 202 h 202"/>
                <a:gd name="T6" fmla="*/ 120 w 120"/>
                <a:gd name="T7" fmla="*/ 142 h 202"/>
                <a:gd name="T8" fmla="*/ 120 w 120"/>
                <a:gd name="T9" fmla="*/ 0 h 202"/>
                <a:gd name="T10" fmla="*/ 0 w 120"/>
                <a:gd name="T1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202">
                  <a:moveTo>
                    <a:pt x="0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27" y="202"/>
                    <a:pt x="60" y="202"/>
                  </a:cubicBezTo>
                  <a:cubicBezTo>
                    <a:pt x="93" y="202"/>
                    <a:pt x="120" y="175"/>
                    <a:pt x="120" y="142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1461672" y="2210578"/>
              <a:ext cx="509757" cy="747991"/>
            </a:xfrm>
            <a:custGeom>
              <a:avLst/>
              <a:gdLst>
                <a:gd name="T0" fmla="*/ 120 w 120"/>
                <a:gd name="T1" fmla="*/ 180 h 180"/>
                <a:gd name="T2" fmla="*/ 120 w 120"/>
                <a:gd name="T3" fmla="*/ 60 h 180"/>
                <a:gd name="T4" fmla="*/ 60 w 120"/>
                <a:gd name="T5" fmla="*/ 0 h 180"/>
                <a:gd name="T6" fmla="*/ 0 w 120"/>
                <a:gd name="T7" fmla="*/ 60 h 180"/>
                <a:gd name="T8" fmla="*/ 0 w 120"/>
                <a:gd name="T9" fmla="*/ 180 h 180"/>
                <a:gd name="T10" fmla="*/ 120 w 120"/>
                <a:gd name="T11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80">
                  <a:moveTo>
                    <a:pt x="120" y="18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120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54" name="Freeform 53"/>
          <p:cNvSpPr>
            <a:spLocks/>
          </p:cNvSpPr>
          <p:nvPr/>
        </p:nvSpPr>
        <p:spPr bwMode="auto">
          <a:xfrm>
            <a:off x="11029878" y="7882400"/>
            <a:ext cx="1019512" cy="595592"/>
          </a:xfrm>
          <a:custGeom>
            <a:avLst/>
            <a:gdLst>
              <a:gd name="T0" fmla="*/ 120 w 120"/>
              <a:gd name="T1" fmla="*/ 60 h 69"/>
              <a:gd name="T2" fmla="*/ 60 w 120"/>
              <a:gd name="T3" fmla="*/ 0 h 69"/>
              <a:gd name="T4" fmla="*/ 0 w 120"/>
              <a:gd name="T5" fmla="*/ 60 h 69"/>
              <a:gd name="T6" fmla="*/ 0 w 120"/>
              <a:gd name="T7" fmla="*/ 69 h 69"/>
              <a:gd name="T8" fmla="*/ 120 w 120"/>
              <a:gd name="T9" fmla="*/ 69 h 69"/>
              <a:gd name="T10" fmla="*/ 120 w 120"/>
              <a:gd name="T11" fmla="*/ 6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0" h="69">
                <a:moveTo>
                  <a:pt x="120" y="60"/>
                </a:moveTo>
                <a:cubicBezTo>
                  <a:pt x="120" y="27"/>
                  <a:pt x="93" y="0"/>
                  <a:pt x="60" y="0"/>
                </a:cubicBezTo>
                <a:cubicBezTo>
                  <a:pt x="27" y="0"/>
                  <a:pt x="0" y="27"/>
                  <a:pt x="0" y="60"/>
                </a:cubicBezTo>
                <a:cubicBezTo>
                  <a:pt x="0" y="69"/>
                  <a:pt x="0" y="69"/>
                  <a:pt x="0" y="69"/>
                </a:cubicBezTo>
                <a:cubicBezTo>
                  <a:pt x="120" y="69"/>
                  <a:pt x="120" y="69"/>
                  <a:pt x="120" y="69"/>
                </a:cubicBezTo>
                <a:lnTo>
                  <a:pt x="120" y="60"/>
                </a:lnTo>
                <a:close/>
              </a:path>
            </a:pathLst>
          </a:custGeom>
          <a:solidFill>
            <a:schemeClr val="tx1">
              <a:alpha val="9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11035712" y="7971059"/>
            <a:ext cx="1274688" cy="2308790"/>
            <a:chOff x="806257" y="3985529"/>
            <a:chExt cx="637344" cy="1154395"/>
          </a:xfrm>
          <a:solidFill>
            <a:schemeClr val="accent2"/>
          </a:solidFill>
        </p:grpSpPr>
        <p:grpSp>
          <p:nvGrpSpPr>
            <p:cNvPr id="56" name="Group 55"/>
            <p:cNvGrpSpPr/>
            <p:nvPr/>
          </p:nvGrpSpPr>
          <p:grpSpPr>
            <a:xfrm>
              <a:off x="808009" y="4819356"/>
              <a:ext cx="635592" cy="320568"/>
              <a:chOff x="5311610" y="4117494"/>
              <a:chExt cx="576000" cy="290513"/>
            </a:xfrm>
            <a:grpFill/>
          </p:grpSpPr>
          <p:sp>
            <p:nvSpPr>
              <p:cNvPr id="59" name="Freeform 58"/>
              <p:cNvSpPr>
                <a:spLocks/>
              </p:cNvSpPr>
              <p:nvPr/>
            </p:nvSpPr>
            <p:spPr bwMode="auto">
              <a:xfrm>
                <a:off x="5538360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60" name="Freeform 59"/>
              <p:cNvSpPr>
                <a:spLocks/>
              </p:cNvSpPr>
              <p:nvPr/>
            </p:nvSpPr>
            <p:spPr bwMode="auto">
              <a:xfrm>
                <a:off x="5311610" y="4134957"/>
                <a:ext cx="460375" cy="273050"/>
              </a:xfrm>
              <a:custGeom>
                <a:avLst/>
                <a:gdLst>
                  <a:gd name="T0" fmla="*/ 0 w 120"/>
                  <a:gd name="T1" fmla="*/ 0 h 70"/>
                  <a:gd name="T2" fmla="*/ 0 w 120"/>
                  <a:gd name="T3" fmla="*/ 10 h 70"/>
                  <a:gd name="T4" fmla="*/ 60 w 120"/>
                  <a:gd name="T5" fmla="*/ 70 h 70"/>
                  <a:gd name="T6" fmla="*/ 120 w 120"/>
                  <a:gd name="T7" fmla="*/ 10 h 70"/>
                  <a:gd name="T8" fmla="*/ 120 w 120"/>
                  <a:gd name="T9" fmla="*/ 0 h 70"/>
                  <a:gd name="T10" fmla="*/ 0 w 120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0" h="7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43"/>
                      <a:pt x="27" y="70"/>
                      <a:pt x="60" y="70"/>
                    </a:cubicBezTo>
                    <a:cubicBezTo>
                      <a:pt x="93" y="70"/>
                      <a:pt x="120" y="43"/>
                      <a:pt x="120" y="10"/>
                    </a:cubicBezTo>
                    <a:cubicBezTo>
                      <a:pt x="120" y="0"/>
                      <a:pt x="120" y="0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806257" y="4283326"/>
              <a:ext cx="509757" cy="586154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 dirty="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806258" y="3985529"/>
              <a:ext cx="509756" cy="297796"/>
            </a:xfrm>
            <a:custGeom>
              <a:avLst/>
              <a:gdLst>
                <a:gd name="T0" fmla="*/ 120 w 120"/>
                <a:gd name="T1" fmla="*/ 60 h 69"/>
                <a:gd name="T2" fmla="*/ 60 w 120"/>
                <a:gd name="T3" fmla="*/ 0 h 69"/>
                <a:gd name="T4" fmla="*/ 0 w 120"/>
                <a:gd name="T5" fmla="*/ 60 h 69"/>
                <a:gd name="T6" fmla="*/ 0 w 120"/>
                <a:gd name="T7" fmla="*/ 69 h 69"/>
                <a:gd name="T8" fmla="*/ 120 w 120"/>
                <a:gd name="T9" fmla="*/ 69 h 69"/>
                <a:gd name="T10" fmla="*/ 120 w 120"/>
                <a:gd name="T11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69">
                  <a:moveTo>
                    <a:pt x="120" y="60"/>
                  </a:move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12500193" y="4040156"/>
            <a:ext cx="1019514" cy="6239696"/>
            <a:chOff x="2192160" y="2210578"/>
            <a:chExt cx="509757" cy="3119848"/>
          </a:xfrm>
          <a:solidFill>
            <a:schemeClr val="bg2"/>
          </a:solidFill>
        </p:grpSpPr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2192160" y="3773130"/>
              <a:ext cx="509757" cy="70069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2192160" y="2974337"/>
              <a:ext cx="509757" cy="78127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2192160" y="4491343"/>
              <a:ext cx="509757" cy="839083"/>
            </a:xfrm>
            <a:custGeom>
              <a:avLst/>
              <a:gdLst>
                <a:gd name="T0" fmla="*/ 0 w 120"/>
                <a:gd name="T1" fmla="*/ 0 h 202"/>
                <a:gd name="T2" fmla="*/ 0 w 120"/>
                <a:gd name="T3" fmla="*/ 142 h 202"/>
                <a:gd name="T4" fmla="*/ 60 w 120"/>
                <a:gd name="T5" fmla="*/ 202 h 202"/>
                <a:gd name="T6" fmla="*/ 120 w 120"/>
                <a:gd name="T7" fmla="*/ 142 h 202"/>
                <a:gd name="T8" fmla="*/ 120 w 120"/>
                <a:gd name="T9" fmla="*/ 0 h 202"/>
                <a:gd name="T10" fmla="*/ 0 w 120"/>
                <a:gd name="T1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202">
                  <a:moveTo>
                    <a:pt x="0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27" y="202"/>
                    <a:pt x="60" y="202"/>
                  </a:cubicBezTo>
                  <a:cubicBezTo>
                    <a:pt x="93" y="202"/>
                    <a:pt x="120" y="175"/>
                    <a:pt x="120" y="142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2192160" y="2210578"/>
              <a:ext cx="509757" cy="747991"/>
            </a:xfrm>
            <a:custGeom>
              <a:avLst/>
              <a:gdLst>
                <a:gd name="T0" fmla="*/ 120 w 120"/>
                <a:gd name="T1" fmla="*/ 180 h 180"/>
                <a:gd name="T2" fmla="*/ 120 w 120"/>
                <a:gd name="T3" fmla="*/ 60 h 180"/>
                <a:gd name="T4" fmla="*/ 60 w 120"/>
                <a:gd name="T5" fmla="*/ 0 h 180"/>
                <a:gd name="T6" fmla="*/ 0 w 120"/>
                <a:gd name="T7" fmla="*/ 60 h 180"/>
                <a:gd name="T8" fmla="*/ 0 w 120"/>
                <a:gd name="T9" fmla="*/ 180 h 180"/>
                <a:gd name="T10" fmla="*/ 120 w 120"/>
                <a:gd name="T11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80">
                  <a:moveTo>
                    <a:pt x="120" y="18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120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77" name="Freeform 76"/>
          <p:cNvSpPr>
            <a:spLocks/>
          </p:cNvSpPr>
          <p:nvPr/>
        </p:nvSpPr>
        <p:spPr bwMode="auto">
          <a:xfrm>
            <a:off x="12490854" y="8681612"/>
            <a:ext cx="1019512" cy="595592"/>
          </a:xfrm>
          <a:custGeom>
            <a:avLst/>
            <a:gdLst>
              <a:gd name="T0" fmla="*/ 120 w 120"/>
              <a:gd name="T1" fmla="*/ 60 h 69"/>
              <a:gd name="T2" fmla="*/ 60 w 120"/>
              <a:gd name="T3" fmla="*/ 0 h 69"/>
              <a:gd name="T4" fmla="*/ 0 w 120"/>
              <a:gd name="T5" fmla="*/ 60 h 69"/>
              <a:gd name="T6" fmla="*/ 0 w 120"/>
              <a:gd name="T7" fmla="*/ 69 h 69"/>
              <a:gd name="T8" fmla="*/ 120 w 120"/>
              <a:gd name="T9" fmla="*/ 69 h 69"/>
              <a:gd name="T10" fmla="*/ 120 w 120"/>
              <a:gd name="T11" fmla="*/ 6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0" h="69">
                <a:moveTo>
                  <a:pt x="120" y="60"/>
                </a:moveTo>
                <a:cubicBezTo>
                  <a:pt x="120" y="27"/>
                  <a:pt x="93" y="0"/>
                  <a:pt x="60" y="0"/>
                </a:cubicBezTo>
                <a:cubicBezTo>
                  <a:pt x="27" y="0"/>
                  <a:pt x="0" y="27"/>
                  <a:pt x="0" y="60"/>
                </a:cubicBezTo>
                <a:cubicBezTo>
                  <a:pt x="0" y="69"/>
                  <a:pt x="0" y="69"/>
                  <a:pt x="0" y="69"/>
                </a:cubicBezTo>
                <a:cubicBezTo>
                  <a:pt x="120" y="69"/>
                  <a:pt x="120" y="69"/>
                  <a:pt x="120" y="69"/>
                </a:cubicBezTo>
                <a:lnTo>
                  <a:pt x="120" y="60"/>
                </a:lnTo>
                <a:close/>
              </a:path>
            </a:pathLst>
          </a:custGeom>
          <a:solidFill>
            <a:schemeClr val="tx1">
              <a:alpha val="9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12241510" y="8770272"/>
            <a:ext cx="1529864" cy="1509576"/>
            <a:chOff x="1409156" y="4385136"/>
            <a:chExt cx="764932" cy="754788"/>
          </a:xfrm>
          <a:solidFill>
            <a:srgbClr val="EC3834"/>
          </a:solidFill>
        </p:grpSpPr>
        <p:sp>
          <p:nvSpPr>
            <p:cNvPr id="88" name="Rectangle 87"/>
            <p:cNvSpPr>
              <a:spLocks noChangeArrowheads="1"/>
            </p:cNvSpPr>
            <p:nvPr/>
          </p:nvSpPr>
          <p:spPr bwMode="auto">
            <a:xfrm>
              <a:off x="1536745" y="4671028"/>
              <a:ext cx="509757" cy="19845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1536746" y="4385136"/>
              <a:ext cx="509756" cy="297796"/>
            </a:xfrm>
            <a:custGeom>
              <a:avLst/>
              <a:gdLst>
                <a:gd name="T0" fmla="*/ 120 w 120"/>
                <a:gd name="T1" fmla="*/ 60 h 69"/>
                <a:gd name="T2" fmla="*/ 60 w 120"/>
                <a:gd name="T3" fmla="*/ 0 h 69"/>
                <a:gd name="T4" fmla="*/ 0 w 120"/>
                <a:gd name="T5" fmla="*/ 60 h 69"/>
                <a:gd name="T6" fmla="*/ 0 w 120"/>
                <a:gd name="T7" fmla="*/ 69 h 69"/>
                <a:gd name="T8" fmla="*/ 120 w 120"/>
                <a:gd name="T9" fmla="*/ 69 h 69"/>
                <a:gd name="T10" fmla="*/ 120 w 120"/>
                <a:gd name="T11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69">
                  <a:moveTo>
                    <a:pt x="120" y="60"/>
                  </a:move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91" name="Group 90"/>
            <p:cNvGrpSpPr/>
            <p:nvPr/>
          </p:nvGrpSpPr>
          <p:grpSpPr>
            <a:xfrm>
              <a:off x="1409156" y="4819356"/>
              <a:ext cx="764932" cy="320568"/>
              <a:chOff x="5856396" y="4117494"/>
              <a:chExt cx="693213" cy="290513"/>
            </a:xfrm>
            <a:grpFill/>
          </p:grpSpPr>
          <p:sp>
            <p:nvSpPr>
              <p:cNvPr id="92" name="Freeform 91"/>
              <p:cNvSpPr>
                <a:spLocks/>
              </p:cNvSpPr>
              <p:nvPr/>
            </p:nvSpPr>
            <p:spPr bwMode="auto">
              <a:xfrm>
                <a:off x="6200359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12" name="Freeform 111"/>
              <p:cNvSpPr>
                <a:spLocks/>
              </p:cNvSpPr>
              <p:nvPr/>
            </p:nvSpPr>
            <p:spPr bwMode="auto">
              <a:xfrm>
                <a:off x="5973609" y="4134957"/>
                <a:ext cx="460375" cy="273050"/>
              </a:xfrm>
              <a:custGeom>
                <a:avLst/>
                <a:gdLst>
                  <a:gd name="T0" fmla="*/ 0 w 120"/>
                  <a:gd name="T1" fmla="*/ 0 h 70"/>
                  <a:gd name="T2" fmla="*/ 0 w 120"/>
                  <a:gd name="T3" fmla="*/ 10 h 70"/>
                  <a:gd name="T4" fmla="*/ 60 w 120"/>
                  <a:gd name="T5" fmla="*/ 70 h 70"/>
                  <a:gd name="T6" fmla="*/ 120 w 120"/>
                  <a:gd name="T7" fmla="*/ 10 h 70"/>
                  <a:gd name="T8" fmla="*/ 120 w 120"/>
                  <a:gd name="T9" fmla="*/ 0 h 70"/>
                  <a:gd name="T10" fmla="*/ 0 w 120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0" h="7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43"/>
                      <a:pt x="27" y="70"/>
                      <a:pt x="60" y="70"/>
                    </a:cubicBezTo>
                    <a:cubicBezTo>
                      <a:pt x="93" y="70"/>
                      <a:pt x="120" y="43"/>
                      <a:pt x="120" y="10"/>
                    </a:cubicBezTo>
                    <a:cubicBezTo>
                      <a:pt x="120" y="0"/>
                      <a:pt x="120" y="0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13" name="Freeform 112"/>
              <p:cNvSpPr>
                <a:spLocks/>
              </p:cNvSpPr>
              <p:nvPr/>
            </p:nvSpPr>
            <p:spPr bwMode="auto">
              <a:xfrm flipH="1">
                <a:off x="5856396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</p:grpSp>
      <p:grpSp>
        <p:nvGrpSpPr>
          <p:cNvPr id="114" name="Group 113"/>
          <p:cNvGrpSpPr/>
          <p:nvPr/>
        </p:nvGrpSpPr>
        <p:grpSpPr>
          <a:xfrm>
            <a:off x="13942493" y="4040156"/>
            <a:ext cx="1019514" cy="6239696"/>
            <a:chOff x="2913310" y="2210578"/>
            <a:chExt cx="509757" cy="3119848"/>
          </a:xfrm>
          <a:solidFill>
            <a:schemeClr val="bg2"/>
          </a:solidFill>
        </p:grpSpPr>
        <p:sp>
          <p:nvSpPr>
            <p:cNvPr id="115" name="Rectangle 114"/>
            <p:cNvSpPr>
              <a:spLocks noChangeArrowheads="1"/>
            </p:cNvSpPr>
            <p:nvPr/>
          </p:nvSpPr>
          <p:spPr bwMode="auto">
            <a:xfrm>
              <a:off x="2913310" y="3773130"/>
              <a:ext cx="509757" cy="70069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6" name="Rectangle 115"/>
            <p:cNvSpPr>
              <a:spLocks noChangeArrowheads="1"/>
            </p:cNvSpPr>
            <p:nvPr/>
          </p:nvSpPr>
          <p:spPr bwMode="auto">
            <a:xfrm>
              <a:off x="2913310" y="2974337"/>
              <a:ext cx="509757" cy="78127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7" name="Freeform 116"/>
            <p:cNvSpPr>
              <a:spLocks/>
            </p:cNvSpPr>
            <p:nvPr/>
          </p:nvSpPr>
          <p:spPr bwMode="auto">
            <a:xfrm>
              <a:off x="2913310" y="4491343"/>
              <a:ext cx="509757" cy="839083"/>
            </a:xfrm>
            <a:custGeom>
              <a:avLst/>
              <a:gdLst>
                <a:gd name="T0" fmla="*/ 0 w 120"/>
                <a:gd name="T1" fmla="*/ 0 h 202"/>
                <a:gd name="T2" fmla="*/ 0 w 120"/>
                <a:gd name="T3" fmla="*/ 142 h 202"/>
                <a:gd name="T4" fmla="*/ 60 w 120"/>
                <a:gd name="T5" fmla="*/ 202 h 202"/>
                <a:gd name="T6" fmla="*/ 120 w 120"/>
                <a:gd name="T7" fmla="*/ 142 h 202"/>
                <a:gd name="T8" fmla="*/ 120 w 120"/>
                <a:gd name="T9" fmla="*/ 0 h 202"/>
                <a:gd name="T10" fmla="*/ 0 w 120"/>
                <a:gd name="T1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202">
                  <a:moveTo>
                    <a:pt x="0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27" y="202"/>
                    <a:pt x="60" y="202"/>
                  </a:cubicBezTo>
                  <a:cubicBezTo>
                    <a:pt x="93" y="202"/>
                    <a:pt x="120" y="175"/>
                    <a:pt x="120" y="142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8" name="Freeform 117"/>
            <p:cNvSpPr>
              <a:spLocks/>
            </p:cNvSpPr>
            <p:nvPr/>
          </p:nvSpPr>
          <p:spPr bwMode="auto">
            <a:xfrm>
              <a:off x="2913310" y="2210578"/>
              <a:ext cx="509757" cy="747991"/>
            </a:xfrm>
            <a:custGeom>
              <a:avLst/>
              <a:gdLst>
                <a:gd name="T0" fmla="*/ 120 w 120"/>
                <a:gd name="T1" fmla="*/ 180 h 180"/>
                <a:gd name="T2" fmla="*/ 120 w 120"/>
                <a:gd name="T3" fmla="*/ 60 h 180"/>
                <a:gd name="T4" fmla="*/ 60 w 120"/>
                <a:gd name="T5" fmla="*/ 0 h 180"/>
                <a:gd name="T6" fmla="*/ 0 w 120"/>
                <a:gd name="T7" fmla="*/ 60 h 180"/>
                <a:gd name="T8" fmla="*/ 0 w 120"/>
                <a:gd name="T9" fmla="*/ 180 h 180"/>
                <a:gd name="T10" fmla="*/ 120 w 120"/>
                <a:gd name="T11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80">
                  <a:moveTo>
                    <a:pt x="120" y="18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120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19" name="Freeform 118"/>
          <p:cNvSpPr>
            <a:spLocks/>
          </p:cNvSpPr>
          <p:nvPr/>
        </p:nvSpPr>
        <p:spPr bwMode="auto">
          <a:xfrm>
            <a:off x="13933154" y="6823382"/>
            <a:ext cx="1019512" cy="595592"/>
          </a:xfrm>
          <a:custGeom>
            <a:avLst/>
            <a:gdLst>
              <a:gd name="T0" fmla="*/ 120 w 120"/>
              <a:gd name="T1" fmla="*/ 60 h 69"/>
              <a:gd name="T2" fmla="*/ 60 w 120"/>
              <a:gd name="T3" fmla="*/ 0 h 69"/>
              <a:gd name="T4" fmla="*/ 0 w 120"/>
              <a:gd name="T5" fmla="*/ 60 h 69"/>
              <a:gd name="T6" fmla="*/ 0 w 120"/>
              <a:gd name="T7" fmla="*/ 69 h 69"/>
              <a:gd name="T8" fmla="*/ 120 w 120"/>
              <a:gd name="T9" fmla="*/ 69 h 69"/>
              <a:gd name="T10" fmla="*/ 120 w 120"/>
              <a:gd name="T11" fmla="*/ 6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0" h="69">
                <a:moveTo>
                  <a:pt x="120" y="60"/>
                </a:moveTo>
                <a:cubicBezTo>
                  <a:pt x="120" y="27"/>
                  <a:pt x="93" y="0"/>
                  <a:pt x="60" y="0"/>
                </a:cubicBezTo>
                <a:cubicBezTo>
                  <a:pt x="27" y="0"/>
                  <a:pt x="0" y="27"/>
                  <a:pt x="0" y="60"/>
                </a:cubicBezTo>
                <a:cubicBezTo>
                  <a:pt x="0" y="69"/>
                  <a:pt x="0" y="69"/>
                  <a:pt x="0" y="69"/>
                </a:cubicBezTo>
                <a:cubicBezTo>
                  <a:pt x="120" y="69"/>
                  <a:pt x="120" y="69"/>
                  <a:pt x="120" y="69"/>
                </a:cubicBezTo>
                <a:lnTo>
                  <a:pt x="120" y="60"/>
                </a:lnTo>
                <a:close/>
              </a:path>
            </a:pathLst>
          </a:custGeom>
          <a:solidFill>
            <a:schemeClr val="tx1">
              <a:alpha val="9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20" name="Group 119"/>
          <p:cNvGrpSpPr/>
          <p:nvPr/>
        </p:nvGrpSpPr>
        <p:grpSpPr>
          <a:xfrm>
            <a:off x="13683812" y="6912040"/>
            <a:ext cx="1529864" cy="3367808"/>
            <a:chOff x="2130307" y="3456020"/>
            <a:chExt cx="764932" cy="1683904"/>
          </a:xfrm>
          <a:solidFill>
            <a:srgbClr val="EF9527"/>
          </a:solidFill>
        </p:grpSpPr>
        <p:sp>
          <p:nvSpPr>
            <p:cNvPr id="121" name="Rectangle 120"/>
            <p:cNvSpPr>
              <a:spLocks noChangeArrowheads="1"/>
            </p:cNvSpPr>
            <p:nvPr/>
          </p:nvSpPr>
          <p:spPr bwMode="auto">
            <a:xfrm>
              <a:off x="2257894" y="3753816"/>
              <a:ext cx="509757" cy="1115664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2" name="Freeform 121"/>
            <p:cNvSpPr>
              <a:spLocks/>
            </p:cNvSpPr>
            <p:nvPr/>
          </p:nvSpPr>
          <p:spPr bwMode="auto">
            <a:xfrm>
              <a:off x="2257895" y="3456020"/>
              <a:ext cx="509756" cy="297796"/>
            </a:xfrm>
            <a:custGeom>
              <a:avLst/>
              <a:gdLst>
                <a:gd name="T0" fmla="*/ 120 w 120"/>
                <a:gd name="T1" fmla="*/ 60 h 69"/>
                <a:gd name="T2" fmla="*/ 60 w 120"/>
                <a:gd name="T3" fmla="*/ 0 h 69"/>
                <a:gd name="T4" fmla="*/ 0 w 120"/>
                <a:gd name="T5" fmla="*/ 60 h 69"/>
                <a:gd name="T6" fmla="*/ 0 w 120"/>
                <a:gd name="T7" fmla="*/ 69 h 69"/>
                <a:gd name="T8" fmla="*/ 120 w 120"/>
                <a:gd name="T9" fmla="*/ 69 h 69"/>
                <a:gd name="T10" fmla="*/ 120 w 120"/>
                <a:gd name="T11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69">
                  <a:moveTo>
                    <a:pt x="120" y="60"/>
                  </a:move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23" name="Group 122"/>
            <p:cNvGrpSpPr/>
            <p:nvPr/>
          </p:nvGrpSpPr>
          <p:grpSpPr>
            <a:xfrm>
              <a:off x="2130307" y="4819356"/>
              <a:ext cx="764932" cy="320568"/>
              <a:chOff x="6509932" y="4117494"/>
              <a:chExt cx="693213" cy="290513"/>
            </a:xfrm>
            <a:grpFill/>
          </p:grpSpPr>
          <p:sp>
            <p:nvSpPr>
              <p:cNvPr id="124" name="Freeform 123"/>
              <p:cNvSpPr>
                <a:spLocks/>
              </p:cNvSpPr>
              <p:nvPr/>
            </p:nvSpPr>
            <p:spPr bwMode="auto">
              <a:xfrm>
                <a:off x="6853895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25" name="Freeform 124"/>
              <p:cNvSpPr>
                <a:spLocks/>
              </p:cNvSpPr>
              <p:nvPr/>
            </p:nvSpPr>
            <p:spPr bwMode="auto">
              <a:xfrm>
                <a:off x="6627145" y="4134957"/>
                <a:ext cx="460375" cy="273050"/>
              </a:xfrm>
              <a:custGeom>
                <a:avLst/>
                <a:gdLst>
                  <a:gd name="T0" fmla="*/ 0 w 120"/>
                  <a:gd name="T1" fmla="*/ 0 h 70"/>
                  <a:gd name="T2" fmla="*/ 0 w 120"/>
                  <a:gd name="T3" fmla="*/ 10 h 70"/>
                  <a:gd name="T4" fmla="*/ 60 w 120"/>
                  <a:gd name="T5" fmla="*/ 70 h 70"/>
                  <a:gd name="T6" fmla="*/ 120 w 120"/>
                  <a:gd name="T7" fmla="*/ 10 h 70"/>
                  <a:gd name="T8" fmla="*/ 120 w 120"/>
                  <a:gd name="T9" fmla="*/ 0 h 70"/>
                  <a:gd name="T10" fmla="*/ 0 w 120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0" h="7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43"/>
                      <a:pt x="27" y="70"/>
                      <a:pt x="60" y="70"/>
                    </a:cubicBezTo>
                    <a:cubicBezTo>
                      <a:pt x="93" y="70"/>
                      <a:pt x="120" y="43"/>
                      <a:pt x="120" y="10"/>
                    </a:cubicBezTo>
                    <a:cubicBezTo>
                      <a:pt x="120" y="0"/>
                      <a:pt x="120" y="0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26" name="Freeform 125"/>
              <p:cNvSpPr>
                <a:spLocks/>
              </p:cNvSpPr>
              <p:nvPr/>
            </p:nvSpPr>
            <p:spPr bwMode="auto">
              <a:xfrm flipH="1">
                <a:off x="6509932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</p:grpSp>
      <p:grpSp>
        <p:nvGrpSpPr>
          <p:cNvPr id="127" name="Group 126"/>
          <p:cNvGrpSpPr/>
          <p:nvPr/>
        </p:nvGrpSpPr>
        <p:grpSpPr>
          <a:xfrm>
            <a:off x="15381287" y="4040156"/>
            <a:ext cx="1019514" cy="6239696"/>
            <a:chOff x="3632707" y="2210578"/>
            <a:chExt cx="509757" cy="3119848"/>
          </a:xfrm>
          <a:solidFill>
            <a:schemeClr val="bg2"/>
          </a:solidFill>
        </p:grpSpPr>
        <p:sp>
          <p:nvSpPr>
            <p:cNvPr id="128" name="Rectangle 127"/>
            <p:cNvSpPr>
              <a:spLocks noChangeArrowheads="1"/>
            </p:cNvSpPr>
            <p:nvPr/>
          </p:nvSpPr>
          <p:spPr bwMode="auto">
            <a:xfrm>
              <a:off x="3632707" y="3773130"/>
              <a:ext cx="509757" cy="70069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9" name="Rectangle 128"/>
            <p:cNvSpPr>
              <a:spLocks noChangeArrowheads="1"/>
            </p:cNvSpPr>
            <p:nvPr/>
          </p:nvSpPr>
          <p:spPr bwMode="auto">
            <a:xfrm>
              <a:off x="3632707" y="2974337"/>
              <a:ext cx="509757" cy="78127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0" name="Freeform 129"/>
            <p:cNvSpPr>
              <a:spLocks/>
            </p:cNvSpPr>
            <p:nvPr/>
          </p:nvSpPr>
          <p:spPr bwMode="auto">
            <a:xfrm>
              <a:off x="3632707" y="4491343"/>
              <a:ext cx="509757" cy="839083"/>
            </a:xfrm>
            <a:custGeom>
              <a:avLst/>
              <a:gdLst>
                <a:gd name="T0" fmla="*/ 0 w 120"/>
                <a:gd name="T1" fmla="*/ 0 h 202"/>
                <a:gd name="T2" fmla="*/ 0 w 120"/>
                <a:gd name="T3" fmla="*/ 142 h 202"/>
                <a:gd name="T4" fmla="*/ 60 w 120"/>
                <a:gd name="T5" fmla="*/ 202 h 202"/>
                <a:gd name="T6" fmla="*/ 120 w 120"/>
                <a:gd name="T7" fmla="*/ 142 h 202"/>
                <a:gd name="T8" fmla="*/ 120 w 120"/>
                <a:gd name="T9" fmla="*/ 0 h 202"/>
                <a:gd name="T10" fmla="*/ 0 w 120"/>
                <a:gd name="T1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202">
                  <a:moveTo>
                    <a:pt x="0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27" y="202"/>
                    <a:pt x="60" y="202"/>
                  </a:cubicBezTo>
                  <a:cubicBezTo>
                    <a:pt x="93" y="202"/>
                    <a:pt x="120" y="175"/>
                    <a:pt x="120" y="142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1" name="Freeform 130"/>
            <p:cNvSpPr>
              <a:spLocks/>
            </p:cNvSpPr>
            <p:nvPr/>
          </p:nvSpPr>
          <p:spPr bwMode="auto">
            <a:xfrm>
              <a:off x="3632707" y="2210578"/>
              <a:ext cx="509757" cy="747991"/>
            </a:xfrm>
            <a:custGeom>
              <a:avLst/>
              <a:gdLst>
                <a:gd name="T0" fmla="*/ 120 w 120"/>
                <a:gd name="T1" fmla="*/ 180 h 180"/>
                <a:gd name="T2" fmla="*/ 120 w 120"/>
                <a:gd name="T3" fmla="*/ 60 h 180"/>
                <a:gd name="T4" fmla="*/ 60 w 120"/>
                <a:gd name="T5" fmla="*/ 0 h 180"/>
                <a:gd name="T6" fmla="*/ 0 w 120"/>
                <a:gd name="T7" fmla="*/ 60 h 180"/>
                <a:gd name="T8" fmla="*/ 0 w 120"/>
                <a:gd name="T9" fmla="*/ 180 h 180"/>
                <a:gd name="T10" fmla="*/ 120 w 120"/>
                <a:gd name="T11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80">
                  <a:moveTo>
                    <a:pt x="120" y="18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120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32" name="Freeform 131"/>
          <p:cNvSpPr>
            <a:spLocks/>
          </p:cNvSpPr>
          <p:nvPr/>
        </p:nvSpPr>
        <p:spPr bwMode="auto">
          <a:xfrm>
            <a:off x="15371948" y="5422420"/>
            <a:ext cx="1019512" cy="595592"/>
          </a:xfrm>
          <a:custGeom>
            <a:avLst/>
            <a:gdLst>
              <a:gd name="T0" fmla="*/ 120 w 120"/>
              <a:gd name="T1" fmla="*/ 60 h 69"/>
              <a:gd name="T2" fmla="*/ 60 w 120"/>
              <a:gd name="T3" fmla="*/ 0 h 69"/>
              <a:gd name="T4" fmla="*/ 0 w 120"/>
              <a:gd name="T5" fmla="*/ 60 h 69"/>
              <a:gd name="T6" fmla="*/ 0 w 120"/>
              <a:gd name="T7" fmla="*/ 69 h 69"/>
              <a:gd name="T8" fmla="*/ 120 w 120"/>
              <a:gd name="T9" fmla="*/ 69 h 69"/>
              <a:gd name="T10" fmla="*/ 120 w 120"/>
              <a:gd name="T11" fmla="*/ 6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0" h="69">
                <a:moveTo>
                  <a:pt x="120" y="60"/>
                </a:moveTo>
                <a:cubicBezTo>
                  <a:pt x="120" y="27"/>
                  <a:pt x="93" y="0"/>
                  <a:pt x="60" y="0"/>
                </a:cubicBezTo>
                <a:cubicBezTo>
                  <a:pt x="27" y="0"/>
                  <a:pt x="0" y="27"/>
                  <a:pt x="0" y="60"/>
                </a:cubicBezTo>
                <a:cubicBezTo>
                  <a:pt x="0" y="69"/>
                  <a:pt x="0" y="69"/>
                  <a:pt x="0" y="69"/>
                </a:cubicBezTo>
                <a:cubicBezTo>
                  <a:pt x="120" y="69"/>
                  <a:pt x="120" y="69"/>
                  <a:pt x="120" y="69"/>
                </a:cubicBezTo>
                <a:lnTo>
                  <a:pt x="120" y="60"/>
                </a:lnTo>
                <a:close/>
              </a:path>
            </a:pathLst>
          </a:custGeom>
          <a:solidFill>
            <a:schemeClr val="tx1">
              <a:alpha val="9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33" name="Group 132"/>
          <p:cNvGrpSpPr/>
          <p:nvPr/>
        </p:nvGrpSpPr>
        <p:grpSpPr>
          <a:xfrm>
            <a:off x="15122606" y="5511079"/>
            <a:ext cx="1529864" cy="4768770"/>
            <a:chOff x="2849704" y="2755539"/>
            <a:chExt cx="764932" cy="2384385"/>
          </a:xfrm>
          <a:solidFill>
            <a:srgbClr val="F48E8B"/>
          </a:solidFill>
        </p:grpSpPr>
        <p:sp>
          <p:nvSpPr>
            <p:cNvPr id="134" name="Rectangle 133"/>
            <p:cNvSpPr>
              <a:spLocks noChangeArrowheads="1"/>
            </p:cNvSpPr>
            <p:nvPr/>
          </p:nvSpPr>
          <p:spPr bwMode="auto">
            <a:xfrm>
              <a:off x="2977292" y="3053336"/>
              <a:ext cx="509757" cy="1816144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5" name="Freeform 134"/>
            <p:cNvSpPr>
              <a:spLocks/>
            </p:cNvSpPr>
            <p:nvPr/>
          </p:nvSpPr>
          <p:spPr bwMode="auto">
            <a:xfrm>
              <a:off x="2977293" y="2755539"/>
              <a:ext cx="509756" cy="297796"/>
            </a:xfrm>
            <a:custGeom>
              <a:avLst/>
              <a:gdLst>
                <a:gd name="T0" fmla="*/ 120 w 120"/>
                <a:gd name="T1" fmla="*/ 60 h 69"/>
                <a:gd name="T2" fmla="*/ 60 w 120"/>
                <a:gd name="T3" fmla="*/ 0 h 69"/>
                <a:gd name="T4" fmla="*/ 0 w 120"/>
                <a:gd name="T5" fmla="*/ 60 h 69"/>
                <a:gd name="T6" fmla="*/ 0 w 120"/>
                <a:gd name="T7" fmla="*/ 69 h 69"/>
                <a:gd name="T8" fmla="*/ 120 w 120"/>
                <a:gd name="T9" fmla="*/ 69 h 69"/>
                <a:gd name="T10" fmla="*/ 120 w 120"/>
                <a:gd name="T11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69">
                  <a:moveTo>
                    <a:pt x="120" y="60"/>
                  </a:move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36" name="Group 135"/>
            <p:cNvGrpSpPr/>
            <p:nvPr/>
          </p:nvGrpSpPr>
          <p:grpSpPr>
            <a:xfrm>
              <a:off x="2849704" y="4819356"/>
              <a:ext cx="764932" cy="320568"/>
              <a:chOff x="7161880" y="4117494"/>
              <a:chExt cx="693213" cy="290513"/>
            </a:xfrm>
            <a:grpFill/>
          </p:grpSpPr>
          <p:sp>
            <p:nvSpPr>
              <p:cNvPr id="137" name="Freeform 136"/>
              <p:cNvSpPr>
                <a:spLocks/>
              </p:cNvSpPr>
              <p:nvPr/>
            </p:nvSpPr>
            <p:spPr bwMode="auto">
              <a:xfrm>
                <a:off x="7505843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38" name="Freeform 137"/>
              <p:cNvSpPr>
                <a:spLocks/>
              </p:cNvSpPr>
              <p:nvPr/>
            </p:nvSpPr>
            <p:spPr bwMode="auto">
              <a:xfrm>
                <a:off x="7279093" y="4134957"/>
                <a:ext cx="460375" cy="273050"/>
              </a:xfrm>
              <a:custGeom>
                <a:avLst/>
                <a:gdLst>
                  <a:gd name="T0" fmla="*/ 0 w 120"/>
                  <a:gd name="T1" fmla="*/ 0 h 70"/>
                  <a:gd name="T2" fmla="*/ 0 w 120"/>
                  <a:gd name="T3" fmla="*/ 10 h 70"/>
                  <a:gd name="T4" fmla="*/ 60 w 120"/>
                  <a:gd name="T5" fmla="*/ 70 h 70"/>
                  <a:gd name="T6" fmla="*/ 120 w 120"/>
                  <a:gd name="T7" fmla="*/ 10 h 70"/>
                  <a:gd name="T8" fmla="*/ 120 w 120"/>
                  <a:gd name="T9" fmla="*/ 0 h 70"/>
                  <a:gd name="T10" fmla="*/ 0 w 120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0" h="7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43"/>
                      <a:pt x="27" y="70"/>
                      <a:pt x="60" y="70"/>
                    </a:cubicBezTo>
                    <a:cubicBezTo>
                      <a:pt x="93" y="70"/>
                      <a:pt x="120" y="43"/>
                      <a:pt x="120" y="10"/>
                    </a:cubicBezTo>
                    <a:cubicBezTo>
                      <a:pt x="120" y="0"/>
                      <a:pt x="120" y="0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39" name="Freeform 138"/>
              <p:cNvSpPr>
                <a:spLocks/>
              </p:cNvSpPr>
              <p:nvPr/>
            </p:nvSpPr>
            <p:spPr bwMode="auto">
              <a:xfrm flipH="1">
                <a:off x="7161880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</p:grpSp>
      <p:grpSp>
        <p:nvGrpSpPr>
          <p:cNvPr id="140" name="Group 139"/>
          <p:cNvGrpSpPr/>
          <p:nvPr/>
        </p:nvGrpSpPr>
        <p:grpSpPr>
          <a:xfrm>
            <a:off x="16816577" y="4040156"/>
            <a:ext cx="1019514" cy="6239696"/>
            <a:chOff x="4350352" y="2210578"/>
            <a:chExt cx="509757" cy="3119848"/>
          </a:xfrm>
          <a:solidFill>
            <a:srgbClr val="D9D9D9"/>
          </a:solidFill>
        </p:grpSpPr>
        <p:sp>
          <p:nvSpPr>
            <p:cNvPr id="141" name="Rectangle 140"/>
            <p:cNvSpPr>
              <a:spLocks noChangeArrowheads="1"/>
            </p:cNvSpPr>
            <p:nvPr/>
          </p:nvSpPr>
          <p:spPr bwMode="auto">
            <a:xfrm>
              <a:off x="4350352" y="3773130"/>
              <a:ext cx="509757" cy="70069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2" name="Rectangle 141"/>
            <p:cNvSpPr>
              <a:spLocks noChangeArrowheads="1"/>
            </p:cNvSpPr>
            <p:nvPr/>
          </p:nvSpPr>
          <p:spPr bwMode="auto">
            <a:xfrm>
              <a:off x="4350352" y="2974337"/>
              <a:ext cx="509757" cy="78127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3" name="Freeform 142"/>
            <p:cNvSpPr>
              <a:spLocks/>
            </p:cNvSpPr>
            <p:nvPr/>
          </p:nvSpPr>
          <p:spPr bwMode="auto">
            <a:xfrm>
              <a:off x="4350352" y="4491343"/>
              <a:ext cx="509757" cy="839083"/>
            </a:xfrm>
            <a:custGeom>
              <a:avLst/>
              <a:gdLst>
                <a:gd name="T0" fmla="*/ 0 w 120"/>
                <a:gd name="T1" fmla="*/ 0 h 202"/>
                <a:gd name="T2" fmla="*/ 0 w 120"/>
                <a:gd name="T3" fmla="*/ 142 h 202"/>
                <a:gd name="T4" fmla="*/ 60 w 120"/>
                <a:gd name="T5" fmla="*/ 202 h 202"/>
                <a:gd name="T6" fmla="*/ 120 w 120"/>
                <a:gd name="T7" fmla="*/ 142 h 202"/>
                <a:gd name="T8" fmla="*/ 120 w 120"/>
                <a:gd name="T9" fmla="*/ 0 h 202"/>
                <a:gd name="T10" fmla="*/ 0 w 120"/>
                <a:gd name="T1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202">
                  <a:moveTo>
                    <a:pt x="0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27" y="202"/>
                    <a:pt x="60" y="202"/>
                  </a:cubicBezTo>
                  <a:cubicBezTo>
                    <a:pt x="93" y="202"/>
                    <a:pt x="120" y="175"/>
                    <a:pt x="120" y="142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4" name="Freeform 143"/>
            <p:cNvSpPr>
              <a:spLocks/>
            </p:cNvSpPr>
            <p:nvPr/>
          </p:nvSpPr>
          <p:spPr bwMode="auto">
            <a:xfrm>
              <a:off x="4350352" y="2210578"/>
              <a:ext cx="509757" cy="747991"/>
            </a:xfrm>
            <a:custGeom>
              <a:avLst/>
              <a:gdLst>
                <a:gd name="T0" fmla="*/ 120 w 120"/>
                <a:gd name="T1" fmla="*/ 180 h 180"/>
                <a:gd name="T2" fmla="*/ 120 w 120"/>
                <a:gd name="T3" fmla="*/ 60 h 180"/>
                <a:gd name="T4" fmla="*/ 60 w 120"/>
                <a:gd name="T5" fmla="*/ 0 h 180"/>
                <a:gd name="T6" fmla="*/ 0 w 120"/>
                <a:gd name="T7" fmla="*/ 60 h 180"/>
                <a:gd name="T8" fmla="*/ 0 w 120"/>
                <a:gd name="T9" fmla="*/ 180 h 180"/>
                <a:gd name="T10" fmla="*/ 120 w 120"/>
                <a:gd name="T11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80">
                  <a:moveTo>
                    <a:pt x="120" y="18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120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16557894" y="4040156"/>
            <a:ext cx="1529864" cy="6239692"/>
            <a:chOff x="4221011" y="2210578"/>
            <a:chExt cx="764932" cy="3119846"/>
          </a:xfrm>
          <a:solidFill>
            <a:schemeClr val="accent4"/>
          </a:solidFill>
        </p:grpSpPr>
        <p:sp>
          <p:nvSpPr>
            <p:cNvPr id="146" name="Rectangle 145"/>
            <p:cNvSpPr>
              <a:spLocks noChangeArrowheads="1"/>
            </p:cNvSpPr>
            <p:nvPr/>
          </p:nvSpPr>
          <p:spPr bwMode="auto">
            <a:xfrm>
              <a:off x="4348600" y="2508374"/>
              <a:ext cx="509757" cy="255160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7" name="Freeform 146"/>
            <p:cNvSpPr>
              <a:spLocks/>
            </p:cNvSpPr>
            <p:nvPr/>
          </p:nvSpPr>
          <p:spPr bwMode="auto">
            <a:xfrm>
              <a:off x="4348601" y="2210578"/>
              <a:ext cx="509756" cy="297796"/>
            </a:xfrm>
            <a:custGeom>
              <a:avLst/>
              <a:gdLst>
                <a:gd name="T0" fmla="*/ 120 w 120"/>
                <a:gd name="T1" fmla="*/ 60 h 69"/>
                <a:gd name="T2" fmla="*/ 60 w 120"/>
                <a:gd name="T3" fmla="*/ 0 h 69"/>
                <a:gd name="T4" fmla="*/ 0 w 120"/>
                <a:gd name="T5" fmla="*/ 60 h 69"/>
                <a:gd name="T6" fmla="*/ 0 w 120"/>
                <a:gd name="T7" fmla="*/ 69 h 69"/>
                <a:gd name="T8" fmla="*/ 120 w 120"/>
                <a:gd name="T9" fmla="*/ 69 h 69"/>
                <a:gd name="T10" fmla="*/ 120 w 120"/>
                <a:gd name="T11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69">
                  <a:moveTo>
                    <a:pt x="120" y="60"/>
                  </a:move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48" name="Group 147"/>
            <p:cNvGrpSpPr/>
            <p:nvPr/>
          </p:nvGrpSpPr>
          <p:grpSpPr>
            <a:xfrm>
              <a:off x="4221011" y="5009856"/>
              <a:ext cx="764932" cy="320568"/>
              <a:chOff x="7812240" y="4117494"/>
              <a:chExt cx="693213" cy="290513"/>
            </a:xfrm>
            <a:grpFill/>
          </p:grpSpPr>
          <p:sp>
            <p:nvSpPr>
              <p:cNvPr id="149" name="Freeform 148"/>
              <p:cNvSpPr>
                <a:spLocks/>
              </p:cNvSpPr>
              <p:nvPr/>
            </p:nvSpPr>
            <p:spPr bwMode="auto">
              <a:xfrm>
                <a:off x="8156203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50" name="Freeform 149"/>
              <p:cNvSpPr>
                <a:spLocks/>
              </p:cNvSpPr>
              <p:nvPr/>
            </p:nvSpPr>
            <p:spPr bwMode="auto">
              <a:xfrm>
                <a:off x="7929453" y="4134957"/>
                <a:ext cx="460375" cy="273050"/>
              </a:xfrm>
              <a:custGeom>
                <a:avLst/>
                <a:gdLst>
                  <a:gd name="T0" fmla="*/ 0 w 120"/>
                  <a:gd name="T1" fmla="*/ 0 h 70"/>
                  <a:gd name="T2" fmla="*/ 0 w 120"/>
                  <a:gd name="T3" fmla="*/ 10 h 70"/>
                  <a:gd name="T4" fmla="*/ 60 w 120"/>
                  <a:gd name="T5" fmla="*/ 70 h 70"/>
                  <a:gd name="T6" fmla="*/ 120 w 120"/>
                  <a:gd name="T7" fmla="*/ 10 h 70"/>
                  <a:gd name="T8" fmla="*/ 120 w 120"/>
                  <a:gd name="T9" fmla="*/ 0 h 70"/>
                  <a:gd name="T10" fmla="*/ 0 w 120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0" h="7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43"/>
                      <a:pt x="27" y="70"/>
                      <a:pt x="60" y="70"/>
                    </a:cubicBezTo>
                    <a:cubicBezTo>
                      <a:pt x="93" y="70"/>
                      <a:pt x="120" y="43"/>
                      <a:pt x="120" y="10"/>
                    </a:cubicBezTo>
                    <a:cubicBezTo>
                      <a:pt x="120" y="0"/>
                      <a:pt x="120" y="0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51" name="Freeform 150"/>
              <p:cNvSpPr>
                <a:spLocks/>
              </p:cNvSpPr>
              <p:nvPr/>
            </p:nvSpPr>
            <p:spPr bwMode="auto">
              <a:xfrm flipH="1">
                <a:off x="7812240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</p:grpSp>
      <p:grpSp>
        <p:nvGrpSpPr>
          <p:cNvPr id="152" name="Group 151"/>
          <p:cNvGrpSpPr/>
          <p:nvPr/>
        </p:nvGrpSpPr>
        <p:grpSpPr>
          <a:xfrm>
            <a:off x="18258877" y="4040156"/>
            <a:ext cx="1019514" cy="6239696"/>
            <a:chOff x="5071502" y="2210578"/>
            <a:chExt cx="509757" cy="3119848"/>
          </a:xfrm>
          <a:solidFill>
            <a:schemeClr val="bg2"/>
          </a:solidFill>
        </p:grpSpPr>
        <p:sp>
          <p:nvSpPr>
            <p:cNvPr id="153" name="Rectangle 152"/>
            <p:cNvSpPr>
              <a:spLocks noChangeArrowheads="1"/>
            </p:cNvSpPr>
            <p:nvPr/>
          </p:nvSpPr>
          <p:spPr bwMode="auto">
            <a:xfrm>
              <a:off x="5071502" y="3773130"/>
              <a:ext cx="509757" cy="70069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4" name="Rectangle 153"/>
            <p:cNvSpPr>
              <a:spLocks noChangeArrowheads="1"/>
            </p:cNvSpPr>
            <p:nvPr/>
          </p:nvSpPr>
          <p:spPr bwMode="auto">
            <a:xfrm>
              <a:off x="5071502" y="2974337"/>
              <a:ext cx="509757" cy="78127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5" name="Freeform 154"/>
            <p:cNvSpPr>
              <a:spLocks/>
            </p:cNvSpPr>
            <p:nvPr/>
          </p:nvSpPr>
          <p:spPr bwMode="auto">
            <a:xfrm>
              <a:off x="5071502" y="4491343"/>
              <a:ext cx="509757" cy="839083"/>
            </a:xfrm>
            <a:custGeom>
              <a:avLst/>
              <a:gdLst>
                <a:gd name="T0" fmla="*/ 0 w 120"/>
                <a:gd name="T1" fmla="*/ 0 h 202"/>
                <a:gd name="T2" fmla="*/ 0 w 120"/>
                <a:gd name="T3" fmla="*/ 142 h 202"/>
                <a:gd name="T4" fmla="*/ 60 w 120"/>
                <a:gd name="T5" fmla="*/ 202 h 202"/>
                <a:gd name="T6" fmla="*/ 120 w 120"/>
                <a:gd name="T7" fmla="*/ 142 h 202"/>
                <a:gd name="T8" fmla="*/ 120 w 120"/>
                <a:gd name="T9" fmla="*/ 0 h 202"/>
                <a:gd name="T10" fmla="*/ 0 w 120"/>
                <a:gd name="T1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202">
                  <a:moveTo>
                    <a:pt x="0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27" y="202"/>
                    <a:pt x="60" y="202"/>
                  </a:cubicBezTo>
                  <a:cubicBezTo>
                    <a:pt x="93" y="202"/>
                    <a:pt x="120" y="175"/>
                    <a:pt x="120" y="142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6" name="Freeform 155"/>
            <p:cNvSpPr>
              <a:spLocks/>
            </p:cNvSpPr>
            <p:nvPr/>
          </p:nvSpPr>
          <p:spPr bwMode="auto">
            <a:xfrm>
              <a:off x="5071502" y="2210578"/>
              <a:ext cx="509757" cy="747991"/>
            </a:xfrm>
            <a:custGeom>
              <a:avLst/>
              <a:gdLst>
                <a:gd name="T0" fmla="*/ 120 w 120"/>
                <a:gd name="T1" fmla="*/ 180 h 180"/>
                <a:gd name="T2" fmla="*/ 120 w 120"/>
                <a:gd name="T3" fmla="*/ 60 h 180"/>
                <a:gd name="T4" fmla="*/ 60 w 120"/>
                <a:gd name="T5" fmla="*/ 0 h 180"/>
                <a:gd name="T6" fmla="*/ 0 w 120"/>
                <a:gd name="T7" fmla="*/ 60 h 180"/>
                <a:gd name="T8" fmla="*/ 0 w 120"/>
                <a:gd name="T9" fmla="*/ 180 h 180"/>
                <a:gd name="T10" fmla="*/ 120 w 120"/>
                <a:gd name="T11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80">
                  <a:moveTo>
                    <a:pt x="120" y="18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120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57" name="Freeform 156"/>
          <p:cNvSpPr>
            <a:spLocks/>
          </p:cNvSpPr>
          <p:nvPr/>
        </p:nvSpPr>
        <p:spPr bwMode="auto">
          <a:xfrm>
            <a:off x="18249538" y="6172562"/>
            <a:ext cx="1019512" cy="595592"/>
          </a:xfrm>
          <a:custGeom>
            <a:avLst/>
            <a:gdLst>
              <a:gd name="T0" fmla="*/ 120 w 120"/>
              <a:gd name="T1" fmla="*/ 60 h 69"/>
              <a:gd name="T2" fmla="*/ 60 w 120"/>
              <a:gd name="T3" fmla="*/ 0 h 69"/>
              <a:gd name="T4" fmla="*/ 0 w 120"/>
              <a:gd name="T5" fmla="*/ 60 h 69"/>
              <a:gd name="T6" fmla="*/ 0 w 120"/>
              <a:gd name="T7" fmla="*/ 69 h 69"/>
              <a:gd name="T8" fmla="*/ 120 w 120"/>
              <a:gd name="T9" fmla="*/ 69 h 69"/>
              <a:gd name="T10" fmla="*/ 120 w 120"/>
              <a:gd name="T11" fmla="*/ 6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0" h="69">
                <a:moveTo>
                  <a:pt x="120" y="60"/>
                </a:moveTo>
                <a:cubicBezTo>
                  <a:pt x="120" y="27"/>
                  <a:pt x="93" y="0"/>
                  <a:pt x="60" y="0"/>
                </a:cubicBezTo>
                <a:cubicBezTo>
                  <a:pt x="27" y="0"/>
                  <a:pt x="0" y="27"/>
                  <a:pt x="0" y="60"/>
                </a:cubicBezTo>
                <a:cubicBezTo>
                  <a:pt x="0" y="69"/>
                  <a:pt x="0" y="69"/>
                  <a:pt x="0" y="69"/>
                </a:cubicBezTo>
                <a:cubicBezTo>
                  <a:pt x="120" y="69"/>
                  <a:pt x="120" y="69"/>
                  <a:pt x="120" y="69"/>
                </a:cubicBezTo>
                <a:lnTo>
                  <a:pt x="120" y="60"/>
                </a:lnTo>
                <a:close/>
              </a:path>
            </a:pathLst>
          </a:custGeom>
          <a:solidFill>
            <a:schemeClr val="tx1">
              <a:alpha val="9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58" name="Group 157"/>
          <p:cNvGrpSpPr/>
          <p:nvPr/>
        </p:nvGrpSpPr>
        <p:grpSpPr>
          <a:xfrm>
            <a:off x="18000196" y="6261220"/>
            <a:ext cx="1529864" cy="4018628"/>
            <a:chOff x="4288499" y="3130610"/>
            <a:chExt cx="764932" cy="2009314"/>
          </a:xfrm>
          <a:solidFill>
            <a:srgbClr val="CAE3AB"/>
          </a:solidFill>
        </p:grpSpPr>
        <p:sp>
          <p:nvSpPr>
            <p:cNvPr id="159" name="Rectangle 158"/>
            <p:cNvSpPr>
              <a:spLocks noChangeArrowheads="1"/>
            </p:cNvSpPr>
            <p:nvPr/>
          </p:nvSpPr>
          <p:spPr bwMode="auto">
            <a:xfrm>
              <a:off x="4416086" y="3428406"/>
              <a:ext cx="509757" cy="144107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0" name="Freeform 159"/>
            <p:cNvSpPr>
              <a:spLocks/>
            </p:cNvSpPr>
            <p:nvPr/>
          </p:nvSpPr>
          <p:spPr bwMode="auto">
            <a:xfrm>
              <a:off x="4416086" y="3130610"/>
              <a:ext cx="509756" cy="297796"/>
            </a:xfrm>
            <a:custGeom>
              <a:avLst/>
              <a:gdLst>
                <a:gd name="T0" fmla="*/ 120 w 120"/>
                <a:gd name="T1" fmla="*/ 60 h 69"/>
                <a:gd name="T2" fmla="*/ 60 w 120"/>
                <a:gd name="T3" fmla="*/ 0 h 69"/>
                <a:gd name="T4" fmla="*/ 0 w 120"/>
                <a:gd name="T5" fmla="*/ 60 h 69"/>
                <a:gd name="T6" fmla="*/ 0 w 120"/>
                <a:gd name="T7" fmla="*/ 69 h 69"/>
                <a:gd name="T8" fmla="*/ 120 w 120"/>
                <a:gd name="T9" fmla="*/ 69 h 69"/>
                <a:gd name="T10" fmla="*/ 120 w 120"/>
                <a:gd name="T11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69">
                  <a:moveTo>
                    <a:pt x="120" y="60"/>
                  </a:move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288499" y="4819356"/>
              <a:ext cx="764932" cy="320568"/>
              <a:chOff x="8465776" y="4117494"/>
              <a:chExt cx="693213" cy="290513"/>
            </a:xfrm>
            <a:grpFill/>
          </p:grpSpPr>
          <p:sp>
            <p:nvSpPr>
              <p:cNvPr id="162" name="Freeform 161"/>
              <p:cNvSpPr>
                <a:spLocks/>
              </p:cNvSpPr>
              <p:nvPr/>
            </p:nvSpPr>
            <p:spPr bwMode="auto">
              <a:xfrm>
                <a:off x="8809739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63" name="Freeform 162"/>
              <p:cNvSpPr>
                <a:spLocks/>
              </p:cNvSpPr>
              <p:nvPr/>
            </p:nvSpPr>
            <p:spPr bwMode="auto">
              <a:xfrm>
                <a:off x="8582989" y="4134957"/>
                <a:ext cx="460375" cy="273050"/>
              </a:xfrm>
              <a:custGeom>
                <a:avLst/>
                <a:gdLst>
                  <a:gd name="T0" fmla="*/ 0 w 120"/>
                  <a:gd name="T1" fmla="*/ 0 h 70"/>
                  <a:gd name="T2" fmla="*/ 0 w 120"/>
                  <a:gd name="T3" fmla="*/ 10 h 70"/>
                  <a:gd name="T4" fmla="*/ 60 w 120"/>
                  <a:gd name="T5" fmla="*/ 70 h 70"/>
                  <a:gd name="T6" fmla="*/ 120 w 120"/>
                  <a:gd name="T7" fmla="*/ 10 h 70"/>
                  <a:gd name="T8" fmla="*/ 120 w 120"/>
                  <a:gd name="T9" fmla="*/ 0 h 70"/>
                  <a:gd name="T10" fmla="*/ 0 w 120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0" h="7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43"/>
                      <a:pt x="27" y="70"/>
                      <a:pt x="60" y="70"/>
                    </a:cubicBezTo>
                    <a:cubicBezTo>
                      <a:pt x="93" y="70"/>
                      <a:pt x="120" y="43"/>
                      <a:pt x="120" y="10"/>
                    </a:cubicBezTo>
                    <a:cubicBezTo>
                      <a:pt x="120" y="0"/>
                      <a:pt x="120" y="0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64" name="Freeform 163"/>
              <p:cNvSpPr>
                <a:spLocks/>
              </p:cNvSpPr>
              <p:nvPr/>
            </p:nvSpPr>
            <p:spPr bwMode="auto">
              <a:xfrm flipH="1">
                <a:off x="8465776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</p:grpSp>
      <p:grpSp>
        <p:nvGrpSpPr>
          <p:cNvPr id="165" name="Group 164"/>
          <p:cNvGrpSpPr/>
          <p:nvPr/>
        </p:nvGrpSpPr>
        <p:grpSpPr>
          <a:xfrm>
            <a:off x="19697671" y="4040156"/>
            <a:ext cx="1019514" cy="6239696"/>
            <a:chOff x="5790899" y="2210578"/>
            <a:chExt cx="509757" cy="3119848"/>
          </a:xfrm>
          <a:solidFill>
            <a:schemeClr val="bg2"/>
          </a:solidFill>
        </p:grpSpPr>
        <p:sp>
          <p:nvSpPr>
            <p:cNvPr id="166" name="Rectangle 165"/>
            <p:cNvSpPr>
              <a:spLocks noChangeArrowheads="1"/>
            </p:cNvSpPr>
            <p:nvPr/>
          </p:nvSpPr>
          <p:spPr bwMode="auto">
            <a:xfrm>
              <a:off x="5790899" y="3773130"/>
              <a:ext cx="509757" cy="70069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7" name="Rectangle 166"/>
            <p:cNvSpPr>
              <a:spLocks noChangeArrowheads="1"/>
            </p:cNvSpPr>
            <p:nvPr/>
          </p:nvSpPr>
          <p:spPr bwMode="auto">
            <a:xfrm>
              <a:off x="5790899" y="2974337"/>
              <a:ext cx="509757" cy="78127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8" name="Freeform 167"/>
            <p:cNvSpPr>
              <a:spLocks/>
            </p:cNvSpPr>
            <p:nvPr/>
          </p:nvSpPr>
          <p:spPr bwMode="auto">
            <a:xfrm>
              <a:off x="5790899" y="4491343"/>
              <a:ext cx="509757" cy="839083"/>
            </a:xfrm>
            <a:custGeom>
              <a:avLst/>
              <a:gdLst>
                <a:gd name="T0" fmla="*/ 0 w 120"/>
                <a:gd name="T1" fmla="*/ 0 h 202"/>
                <a:gd name="T2" fmla="*/ 0 w 120"/>
                <a:gd name="T3" fmla="*/ 142 h 202"/>
                <a:gd name="T4" fmla="*/ 60 w 120"/>
                <a:gd name="T5" fmla="*/ 202 h 202"/>
                <a:gd name="T6" fmla="*/ 120 w 120"/>
                <a:gd name="T7" fmla="*/ 142 h 202"/>
                <a:gd name="T8" fmla="*/ 120 w 120"/>
                <a:gd name="T9" fmla="*/ 0 h 202"/>
                <a:gd name="T10" fmla="*/ 0 w 120"/>
                <a:gd name="T1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202">
                  <a:moveTo>
                    <a:pt x="0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27" y="202"/>
                    <a:pt x="60" y="202"/>
                  </a:cubicBezTo>
                  <a:cubicBezTo>
                    <a:pt x="93" y="202"/>
                    <a:pt x="120" y="175"/>
                    <a:pt x="120" y="142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9" name="Freeform 168"/>
            <p:cNvSpPr>
              <a:spLocks/>
            </p:cNvSpPr>
            <p:nvPr/>
          </p:nvSpPr>
          <p:spPr bwMode="auto">
            <a:xfrm>
              <a:off x="5790899" y="2210578"/>
              <a:ext cx="509757" cy="747991"/>
            </a:xfrm>
            <a:custGeom>
              <a:avLst/>
              <a:gdLst>
                <a:gd name="T0" fmla="*/ 120 w 120"/>
                <a:gd name="T1" fmla="*/ 180 h 180"/>
                <a:gd name="T2" fmla="*/ 120 w 120"/>
                <a:gd name="T3" fmla="*/ 60 h 180"/>
                <a:gd name="T4" fmla="*/ 60 w 120"/>
                <a:gd name="T5" fmla="*/ 0 h 180"/>
                <a:gd name="T6" fmla="*/ 0 w 120"/>
                <a:gd name="T7" fmla="*/ 60 h 180"/>
                <a:gd name="T8" fmla="*/ 0 w 120"/>
                <a:gd name="T9" fmla="*/ 180 h 180"/>
                <a:gd name="T10" fmla="*/ 120 w 120"/>
                <a:gd name="T11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80">
                  <a:moveTo>
                    <a:pt x="120" y="18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120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70" name="Freeform 169"/>
          <p:cNvSpPr>
            <a:spLocks/>
          </p:cNvSpPr>
          <p:nvPr/>
        </p:nvSpPr>
        <p:spPr bwMode="auto">
          <a:xfrm>
            <a:off x="19688332" y="4883422"/>
            <a:ext cx="1019512" cy="595592"/>
          </a:xfrm>
          <a:custGeom>
            <a:avLst/>
            <a:gdLst>
              <a:gd name="T0" fmla="*/ 120 w 120"/>
              <a:gd name="T1" fmla="*/ 60 h 69"/>
              <a:gd name="T2" fmla="*/ 60 w 120"/>
              <a:gd name="T3" fmla="*/ 0 h 69"/>
              <a:gd name="T4" fmla="*/ 0 w 120"/>
              <a:gd name="T5" fmla="*/ 60 h 69"/>
              <a:gd name="T6" fmla="*/ 0 w 120"/>
              <a:gd name="T7" fmla="*/ 69 h 69"/>
              <a:gd name="T8" fmla="*/ 120 w 120"/>
              <a:gd name="T9" fmla="*/ 69 h 69"/>
              <a:gd name="T10" fmla="*/ 120 w 120"/>
              <a:gd name="T11" fmla="*/ 6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0" h="69">
                <a:moveTo>
                  <a:pt x="120" y="60"/>
                </a:moveTo>
                <a:cubicBezTo>
                  <a:pt x="120" y="27"/>
                  <a:pt x="93" y="0"/>
                  <a:pt x="60" y="0"/>
                </a:cubicBezTo>
                <a:cubicBezTo>
                  <a:pt x="27" y="0"/>
                  <a:pt x="0" y="27"/>
                  <a:pt x="0" y="60"/>
                </a:cubicBezTo>
                <a:cubicBezTo>
                  <a:pt x="0" y="69"/>
                  <a:pt x="0" y="69"/>
                  <a:pt x="0" y="69"/>
                </a:cubicBezTo>
                <a:cubicBezTo>
                  <a:pt x="120" y="69"/>
                  <a:pt x="120" y="69"/>
                  <a:pt x="120" y="69"/>
                </a:cubicBezTo>
                <a:lnTo>
                  <a:pt x="120" y="60"/>
                </a:lnTo>
                <a:close/>
              </a:path>
            </a:pathLst>
          </a:custGeom>
          <a:solidFill>
            <a:schemeClr val="tx1">
              <a:alpha val="9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71" name="Group 170"/>
          <p:cNvGrpSpPr/>
          <p:nvPr/>
        </p:nvGrpSpPr>
        <p:grpSpPr>
          <a:xfrm>
            <a:off x="19438990" y="4972080"/>
            <a:ext cx="1529864" cy="5307768"/>
            <a:chOff x="5007896" y="2486040"/>
            <a:chExt cx="764932" cy="2653884"/>
          </a:xfrm>
          <a:solidFill>
            <a:schemeClr val="tx2"/>
          </a:solidFill>
        </p:grpSpPr>
        <p:sp>
          <p:nvSpPr>
            <p:cNvPr id="172" name="Rectangle 171"/>
            <p:cNvSpPr>
              <a:spLocks noChangeArrowheads="1"/>
            </p:cNvSpPr>
            <p:nvPr/>
          </p:nvSpPr>
          <p:spPr bwMode="auto">
            <a:xfrm>
              <a:off x="5135484" y="2768069"/>
              <a:ext cx="509757" cy="210140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3" name="Freeform 172"/>
            <p:cNvSpPr>
              <a:spLocks/>
            </p:cNvSpPr>
            <p:nvPr/>
          </p:nvSpPr>
          <p:spPr bwMode="auto">
            <a:xfrm>
              <a:off x="5135485" y="2486040"/>
              <a:ext cx="509756" cy="297796"/>
            </a:xfrm>
            <a:custGeom>
              <a:avLst/>
              <a:gdLst>
                <a:gd name="T0" fmla="*/ 120 w 120"/>
                <a:gd name="T1" fmla="*/ 60 h 69"/>
                <a:gd name="T2" fmla="*/ 60 w 120"/>
                <a:gd name="T3" fmla="*/ 0 h 69"/>
                <a:gd name="T4" fmla="*/ 0 w 120"/>
                <a:gd name="T5" fmla="*/ 60 h 69"/>
                <a:gd name="T6" fmla="*/ 0 w 120"/>
                <a:gd name="T7" fmla="*/ 69 h 69"/>
                <a:gd name="T8" fmla="*/ 120 w 120"/>
                <a:gd name="T9" fmla="*/ 69 h 69"/>
                <a:gd name="T10" fmla="*/ 120 w 120"/>
                <a:gd name="T11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69">
                  <a:moveTo>
                    <a:pt x="120" y="60"/>
                  </a:move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74" name="Group 173"/>
            <p:cNvGrpSpPr/>
            <p:nvPr/>
          </p:nvGrpSpPr>
          <p:grpSpPr>
            <a:xfrm>
              <a:off x="5007896" y="4819356"/>
              <a:ext cx="764932" cy="320568"/>
              <a:chOff x="9117724" y="4117494"/>
              <a:chExt cx="693213" cy="290513"/>
            </a:xfrm>
            <a:grpFill/>
          </p:grpSpPr>
          <p:sp>
            <p:nvSpPr>
              <p:cNvPr id="175" name="Freeform 174"/>
              <p:cNvSpPr>
                <a:spLocks/>
              </p:cNvSpPr>
              <p:nvPr/>
            </p:nvSpPr>
            <p:spPr bwMode="auto">
              <a:xfrm>
                <a:off x="9461687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76" name="Freeform 175"/>
              <p:cNvSpPr>
                <a:spLocks/>
              </p:cNvSpPr>
              <p:nvPr/>
            </p:nvSpPr>
            <p:spPr bwMode="auto">
              <a:xfrm>
                <a:off x="9234937" y="4134957"/>
                <a:ext cx="460375" cy="273050"/>
              </a:xfrm>
              <a:custGeom>
                <a:avLst/>
                <a:gdLst>
                  <a:gd name="T0" fmla="*/ 0 w 120"/>
                  <a:gd name="T1" fmla="*/ 0 h 70"/>
                  <a:gd name="T2" fmla="*/ 0 w 120"/>
                  <a:gd name="T3" fmla="*/ 10 h 70"/>
                  <a:gd name="T4" fmla="*/ 60 w 120"/>
                  <a:gd name="T5" fmla="*/ 70 h 70"/>
                  <a:gd name="T6" fmla="*/ 120 w 120"/>
                  <a:gd name="T7" fmla="*/ 10 h 70"/>
                  <a:gd name="T8" fmla="*/ 120 w 120"/>
                  <a:gd name="T9" fmla="*/ 0 h 70"/>
                  <a:gd name="T10" fmla="*/ 0 w 120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0" h="7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43"/>
                      <a:pt x="27" y="70"/>
                      <a:pt x="60" y="70"/>
                    </a:cubicBezTo>
                    <a:cubicBezTo>
                      <a:pt x="93" y="70"/>
                      <a:pt x="120" y="43"/>
                      <a:pt x="120" y="10"/>
                    </a:cubicBezTo>
                    <a:cubicBezTo>
                      <a:pt x="120" y="0"/>
                      <a:pt x="120" y="0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77" name="Freeform 176"/>
              <p:cNvSpPr>
                <a:spLocks/>
              </p:cNvSpPr>
              <p:nvPr/>
            </p:nvSpPr>
            <p:spPr bwMode="auto">
              <a:xfrm flipH="1">
                <a:off x="9117724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</p:grpSp>
      <p:grpSp>
        <p:nvGrpSpPr>
          <p:cNvPr id="178" name="Group 177"/>
          <p:cNvGrpSpPr/>
          <p:nvPr/>
        </p:nvGrpSpPr>
        <p:grpSpPr>
          <a:xfrm>
            <a:off x="21121293" y="4040156"/>
            <a:ext cx="1019514" cy="6239696"/>
            <a:chOff x="6502710" y="2210578"/>
            <a:chExt cx="509757" cy="3119848"/>
          </a:xfrm>
          <a:solidFill>
            <a:schemeClr val="bg2"/>
          </a:solidFill>
        </p:grpSpPr>
        <p:sp>
          <p:nvSpPr>
            <p:cNvPr id="179" name="Rectangle 178"/>
            <p:cNvSpPr>
              <a:spLocks noChangeArrowheads="1"/>
            </p:cNvSpPr>
            <p:nvPr/>
          </p:nvSpPr>
          <p:spPr bwMode="auto">
            <a:xfrm>
              <a:off x="6502710" y="3773130"/>
              <a:ext cx="509757" cy="70069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0" name="Rectangle 179"/>
            <p:cNvSpPr>
              <a:spLocks noChangeArrowheads="1"/>
            </p:cNvSpPr>
            <p:nvPr/>
          </p:nvSpPr>
          <p:spPr bwMode="auto">
            <a:xfrm>
              <a:off x="6502710" y="2974337"/>
              <a:ext cx="509757" cy="78127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1" name="Freeform 180"/>
            <p:cNvSpPr>
              <a:spLocks/>
            </p:cNvSpPr>
            <p:nvPr/>
          </p:nvSpPr>
          <p:spPr bwMode="auto">
            <a:xfrm>
              <a:off x="6502710" y="4491343"/>
              <a:ext cx="509757" cy="839083"/>
            </a:xfrm>
            <a:custGeom>
              <a:avLst/>
              <a:gdLst>
                <a:gd name="T0" fmla="*/ 0 w 120"/>
                <a:gd name="T1" fmla="*/ 0 h 202"/>
                <a:gd name="T2" fmla="*/ 0 w 120"/>
                <a:gd name="T3" fmla="*/ 142 h 202"/>
                <a:gd name="T4" fmla="*/ 60 w 120"/>
                <a:gd name="T5" fmla="*/ 202 h 202"/>
                <a:gd name="T6" fmla="*/ 120 w 120"/>
                <a:gd name="T7" fmla="*/ 142 h 202"/>
                <a:gd name="T8" fmla="*/ 120 w 120"/>
                <a:gd name="T9" fmla="*/ 0 h 202"/>
                <a:gd name="T10" fmla="*/ 0 w 120"/>
                <a:gd name="T1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202">
                  <a:moveTo>
                    <a:pt x="0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27" y="202"/>
                    <a:pt x="60" y="202"/>
                  </a:cubicBezTo>
                  <a:cubicBezTo>
                    <a:pt x="93" y="202"/>
                    <a:pt x="120" y="175"/>
                    <a:pt x="120" y="142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2" name="Freeform 181"/>
            <p:cNvSpPr>
              <a:spLocks/>
            </p:cNvSpPr>
            <p:nvPr/>
          </p:nvSpPr>
          <p:spPr bwMode="auto">
            <a:xfrm>
              <a:off x="6502710" y="2210578"/>
              <a:ext cx="509757" cy="747991"/>
            </a:xfrm>
            <a:custGeom>
              <a:avLst/>
              <a:gdLst>
                <a:gd name="T0" fmla="*/ 120 w 120"/>
                <a:gd name="T1" fmla="*/ 180 h 180"/>
                <a:gd name="T2" fmla="*/ 120 w 120"/>
                <a:gd name="T3" fmla="*/ 60 h 180"/>
                <a:gd name="T4" fmla="*/ 60 w 120"/>
                <a:gd name="T5" fmla="*/ 0 h 180"/>
                <a:gd name="T6" fmla="*/ 0 w 120"/>
                <a:gd name="T7" fmla="*/ 60 h 180"/>
                <a:gd name="T8" fmla="*/ 0 w 120"/>
                <a:gd name="T9" fmla="*/ 180 h 180"/>
                <a:gd name="T10" fmla="*/ 120 w 120"/>
                <a:gd name="T11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80">
                  <a:moveTo>
                    <a:pt x="120" y="18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120" y="1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83" name="Freeform 182"/>
          <p:cNvSpPr>
            <a:spLocks/>
          </p:cNvSpPr>
          <p:nvPr/>
        </p:nvSpPr>
        <p:spPr bwMode="auto">
          <a:xfrm>
            <a:off x="21111954" y="7183100"/>
            <a:ext cx="1019512" cy="595592"/>
          </a:xfrm>
          <a:custGeom>
            <a:avLst/>
            <a:gdLst>
              <a:gd name="T0" fmla="*/ 120 w 120"/>
              <a:gd name="T1" fmla="*/ 60 h 69"/>
              <a:gd name="T2" fmla="*/ 60 w 120"/>
              <a:gd name="T3" fmla="*/ 0 h 69"/>
              <a:gd name="T4" fmla="*/ 0 w 120"/>
              <a:gd name="T5" fmla="*/ 60 h 69"/>
              <a:gd name="T6" fmla="*/ 0 w 120"/>
              <a:gd name="T7" fmla="*/ 69 h 69"/>
              <a:gd name="T8" fmla="*/ 120 w 120"/>
              <a:gd name="T9" fmla="*/ 69 h 69"/>
              <a:gd name="T10" fmla="*/ 120 w 120"/>
              <a:gd name="T11" fmla="*/ 6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0" h="69">
                <a:moveTo>
                  <a:pt x="120" y="60"/>
                </a:moveTo>
                <a:cubicBezTo>
                  <a:pt x="120" y="27"/>
                  <a:pt x="93" y="0"/>
                  <a:pt x="60" y="0"/>
                </a:cubicBezTo>
                <a:cubicBezTo>
                  <a:pt x="27" y="0"/>
                  <a:pt x="0" y="27"/>
                  <a:pt x="0" y="60"/>
                </a:cubicBezTo>
                <a:cubicBezTo>
                  <a:pt x="0" y="69"/>
                  <a:pt x="0" y="69"/>
                  <a:pt x="0" y="69"/>
                </a:cubicBezTo>
                <a:cubicBezTo>
                  <a:pt x="120" y="69"/>
                  <a:pt x="120" y="69"/>
                  <a:pt x="120" y="69"/>
                </a:cubicBezTo>
                <a:lnTo>
                  <a:pt x="120" y="60"/>
                </a:lnTo>
                <a:close/>
              </a:path>
            </a:pathLst>
          </a:custGeom>
          <a:solidFill>
            <a:schemeClr val="tx1">
              <a:alpha val="9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84" name="Group 183"/>
          <p:cNvGrpSpPr/>
          <p:nvPr/>
        </p:nvGrpSpPr>
        <p:grpSpPr>
          <a:xfrm>
            <a:off x="20862613" y="7271759"/>
            <a:ext cx="1274690" cy="3008090"/>
            <a:chOff x="5719707" y="3635879"/>
            <a:chExt cx="637345" cy="1504045"/>
          </a:xfrm>
          <a:solidFill>
            <a:srgbClr val="FFC000"/>
          </a:solidFill>
        </p:grpSpPr>
        <p:sp>
          <p:nvSpPr>
            <p:cNvPr id="185" name="Rectangle 184"/>
            <p:cNvSpPr>
              <a:spLocks noChangeArrowheads="1"/>
            </p:cNvSpPr>
            <p:nvPr/>
          </p:nvSpPr>
          <p:spPr bwMode="auto">
            <a:xfrm>
              <a:off x="5847295" y="3906864"/>
              <a:ext cx="509757" cy="96261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6" name="Freeform 185"/>
            <p:cNvSpPr>
              <a:spLocks/>
            </p:cNvSpPr>
            <p:nvPr/>
          </p:nvSpPr>
          <p:spPr bwMode="auto">
            <a:xfrm>
              <a:off x="5847296" y="3635879"/>
              <a:ext cx="509756" cy="297796"/>
            </a:xfrm>
            <a:custGeom>
              <a:avLst/>
              <a:gdLst>
                <a:gd name="T0" fmla="*/ 120 w 120"/>
                <a:gd name="T1" fmla="*/ 60 h 69"/>
                <a:gd name="T2" fmla="*/ 60 w 120"/>
                <a:gd name="T3" fmla="*/ 0 h 69"/>
                <a:gd name="T4" fmla="*/ 0 w 120"/>
                <a:gd name="T5" fmla="*/ 60 h 69"/>
                <a:gd name="T6" fmla="*/ 0 w 120"/>
                <a:gd name="T7" fmla="*/ 69 h 69"/>
                <a:gd name="T8" fmla="*/ 120 w 120"/>
                <a:gd name="T9" fmla="*/ 69 h 69"/>
                <a:gd name="T10" fmla="*/ 120 w 120"/>
                <a:gd name="T11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69">
                  <a:moveTo>
                    <a:pt x="120" y="60"/>
                  </a:move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87" name="Group 186"/>
            <p:cNvGrpSpPr/>
            <p:nvPr/>
          </p:nvGrpSpPr>
          <p:grpSpPr>
            <a:xfrm>
              <a:off x="5719707" y="4819356"/>
              <a:ext cx="637344" cy="320568"/>
              <a:chOff x="9762797" y="4117494"/>
              <a:chExt cx="577588" cy="290513"/>
            </a:xfrm>
            <a:grpFill/>
          </p:grpSpPr>
          <p:sp>
            <p:nvSpPr>
              <p:cNvPr id="188" name="Freeform 187"/>
              <p:cNvSpPr>
                <a:spLocks/>
              </p:cNvSpPr>
              <p:nvPr/>
            </p:nvSpPr>
            <p:spPr bwMode="auto">
              <a:xfrm>
                <a:off x="9880010" y="4134957"/>
                <a:ext cx="460375" cy="273050"/>
              </a:xfrm>
              <a:custGeom>
                <a:avLst/>
                <a:gdLst>
                  <a:gd name="T0" fmla="*/ 0 w 120"/>
                  <a:gd name="T1" fmla="*/ 0 h 70"/>
                  <a:gd name="T2" fmla="*/ 0 w 120"/>
                  <a:gd name="T3" fmla="*/ 10 h 70"/>
                  <a:gd name="T4" fmla="*/ 60 w 120"/>
                  <a:gd name="T5" fmla="*/ 70 h 70"/>
                  <a:gd name="T6" fmla="*/ 120 w 120"/>
                  <a:gd name="T7" fmla="*/ 10 h 70"/>
                  <a:gd name="T8" fmla="*/ 120 w 120"/>
                  <a:gd name="T9" fmla="*/ 0 h 70"/>
                  <a:gd name="T10" fmla="*/ 0 w 120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0" h="7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43"/>
                      <a:pt x="27" y="70"/>
                      <a:pt x="60" y="70"/>
                    </a:cubicBezTo>
                    <a:cubicBezTo>
                      <a:pt x="93" y="70"/>
                      <a:pt x="120" y="43"/>
                      <a:pt x="120" y="10"/>
                    </a:cubicBezTo>
                    <a:cubicBezTo>
                      <a:pt x="120" y="0"/>
                      <a:pt x="120" y="0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89" name="Freeform 188"/>
              <p:cNvSpPr>
                <a:spLocks/>
              </p:cNvSpPr>
              <p:nvPr/>
            </p:nvSpPr>
            <p:spPr bwMode="auto">
              <a:xfrm flipH="1">
                <a:off x="9762797" y="4117494"/>
                <a:ext cx="349250" cy="290513"/>
              </a:xfrm>
              <a:custGeom>
                <a:avLst/>
                <a:gdLst>
                  <a:gd name="T0" fmla="*/ 60 w 90"/>
                  <a:gd name="T1" fmla="*/ 45 h 75"/>
                  <a:gd name="T2" fmla="*/ 60 w 90"/>
                  <a:gd name="T3" fmla="*/ 0 h 75"/>
                  <a:gd name="T4" fmla="*/ 0 w 90"/>
                  <a:gd name="T5" fmla="*/ 0 h 75"/>
                  <a:gd name="T6" fmla="*/ 0 w 90"/>
                  <a:gd name="T7" fmla="*/ 75 h 75"/>
                  <a:gd name="T8" fmla="*/ 90 w 90"/>
                  <a:gd name="T9" fmla="*/ 75 h 75"/>
                  <a:gd name="T10" fmla="*/ 60 w 90"/>
                  <a:gd name="T11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75">
                    <a:moveTo>
                      <a:pt x="60" y="45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73" y="75"/>
                      <a:pt x="60" y="61"/>
                      <a:pt x="6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</p:grpSp>
      <p:cxnSp>
        <p:nvCxnSpPr>
          <p:cNvPr id="190" name="Straight Connector 189"/>
          <p:cNvCxnSpPr/>
          <p:nvPr/>
        </p:nvCxnSpPr>
        <p:spPr>
          <a:xfrm>
            <a:off x="11029876" y="10905776"/>
            <a:ext cx="11101588" cy="0"/>
          </a:xfrm>
          <a:prstGeom prst="line">
            <a:avLst/>
          </a:prstGeom>
          <a:ln w="19050">
            <a:solidFill>
              <a:schemeClr val="bg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Oval 190"/>
          <p:cNvSpPr/>
          <p:nvPr/>
        </p:nvSpPr>
        <p:spPr>
          <a:xfrm>
            <a:off x="11428248" y="10811022"/>
            <a:ext cx="222768" cy="22276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2" name="Oval 191"/>
          <p:cNvSpPr/>
          <p:nvPr/>
        </p:nvSpPr>
        <p:spPr>
          <a:xfrm>
            <a:off x="12889222" y="10811022"/>
            <a:ext cx="222768" cy="2227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3" name="Oval 192"/>
          <p:cNvSpPr/>
          <p:nvPr/>
        </p:nvSpPr>
        <p:spPr>
          <a:xfrm>
            <a:off x="14350200" y="10811022"/>
            <a:ext cx="222768" cy="22276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4" name="Oval 193"/>
          <p:cNvSpPr/>
          <p:nvPr/>
        </p:nvSpPr>
        <p:spPr>
          <a:xfrm>
            <a:off x="15770316" y="10811022"/>
            <a:ext cx="222768" cy="22276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5" name="Oval 194"/>
          <p:cNvSpPr/>
          <p:nvPr/>
        </p:nvSpPr>
        <p:spPr>
          <a:xfrm>
            <a:off x="17205606" y="10811022"/>
            <a:ext cx="222768" cy="2227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6" name="Oval 195"/>
          <p:cNvSpPr/>
          <p:nvPr/>
        </p:nvSpPr>
        <p:spPr>
          <a:xfrm>
            <a:off x="18647906" y="10811022"/>
            <a:ext cx="222768" cy="22276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7" name="Oval 196"/>
          <p:cNvSpPr/>
          <p:nvPr/>
        </p:nvSpPr>
        <p:spPr>
          <a:xfrm>
            <a:off x="20090206" y="10811022"/>
            <a:ext cx="222768" cy="22276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8" name="Oval 197"/>
          <p:cNvSpPr/>
          <p:nvPr/>
        </p:nvSpPr>
        <p:spPr>
          <a:xfrm>
            <a:off x="21510322" y="10811022"/>
            <a:ext cx="222768" cy="2227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9" name="TextBox 198"/>
          <p:cNvSpPr txBox="1"/>
          <p:nvPr/>
        </p:nvSpPr>
        <p:spPr>
          <a:xfrm>
            <a:off x="11213260" y="8127759"/>
            <a:ext cx="65274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600" b="1" dirty="0">
                <a:solidFill>
                  <a:srgbClr val="FFFFFF"/>
                </a:solidFill>
                <a:latin typeface="Calibri"/>
              </a:rPr>
              <a:t>18</a:t>
            </a:r>
            <a:endParaRPr lang="id-ID" sz="3600" b="1" dirty="0">
              <a:solidFill>
                <a:srgbClr val="FFFFFF"/>
              </a:solidFill>
              <a:latin typeface="Calibri"/>
            </a:endParaRPr>
          </a:p>
          <a:p>
            <a:pPr algn="ctr" defTabSz="1828800"/>
            <a:r>
              <a:rPr lang="id-ID" sz="2200" dirty="0">
                <a:solidFill>
                  <a:srgbClr val="FFFFFF"/>
                </a:solidFill>
                <a:latin typeface="Calibri"/>
              </a:rPr>
              <a:t>%</a:t>
            </a:r>
          </a:p>
        </p:txBody>
      </p:sp>
      <p:sp>
        <p:nvSpPr>
          <p:cNvPr id="200" name="TextBox 199"/>
          <p:cNvSpPr txBox="1"/>
          <p:nvPr/>
        </p:nvSpPr>
        <p:spPr>
          <a:xfrm>
            <a:off x="12812739" y="9009347"/>
            <a:ext cx="418704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600" b="1" dirty="0">
                <a:solidFill>
                  <a:srgbClr val="FFFFFF"/>
                </a:solidFill>
                <a:latin typeface="Calibri"/>
              </a:rPr>
              <a:t>9</a:t>
            </a:r>
            <a:endParaRPr lang="id-ID" sz="3600" b="1" dirty="0">
              <a:solidFill>
                <a:srgbClr val="FFFFFF"/>
              </a:solidFill>
              <a:latin typeface="Calibri"/>
            </a:endParaRPr>
          </a:p>
          <a:p>
            <a:pPr algn="ctr" defTabSz="1828800"/>
            <a:r>
              <a:rPr lang="id-ID" sz="2200" dirty="0">
                <a:solidFill>
                  <a:srgbClr val="FFFFFF"/>
                </a:solidFill>
                <a:latin typeface="Calibri"/>
              </a:rPr>
              <a:t>%</a:t>
            </a:r>
          </a:p>
        </p:txBody>
      </p:sp>
      <p:sp>
        <p:nvSpPr>
          <p:cNvPr id="201" name="TextBox 200"/>
          <p:cNvSpPr txBox="1"/>
          <p:nvPr/>
        </p:nvSpPr>
        <p:spPr>
          <a:xfrm>
            <a:off x="14125612" y="7137093"/>
            <a:ext cx="65274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600" b="1" dirty="0">
                <a:solidFill>
                  <a:srgbClr val="FFFFFF"/>
                </a:solidFill>
                <a:latin typeface="Calibri"/>
              </a:rPr>
              <a:t>55</a:t>
            </a:r>
            <a:endParaRPr lang="id-ID" sz="3600" b="1" dirty="0">
              <a:solidFill>
                <a:srgbClr val="FFFFFF"/>
              </a:solidFill>
              <a:latin typeface="Calibri"/>
            </a:endParaRPr>
          </a:p>
          <a:p>
            <a:pPr algn="ctr" defTabSz="1828800"/>
            <a:r>
              <a:rPr lang="id-ID" sz="2200" dirty="0">
                <a:solidFill>
                  <a:srgbClr val="FFFFFF"/>
                </a:solidFill>
                <a:latin typeface="Calibri"/>
              </a:rPr>
              <a:t>%</a:t>
            </a:r>
          </a:p>
        </p:txBody>
      </p:sp>
      <p:sp>
        <p:nvSpPr>
          <p:cNvPr id="202" name="TextBox 201"/>
          <p:cNvSpPr txBox="1"/>
          <p:nvPr/>
        </p:nvSpPr>
        <p:spPr>
          <a:xfrm>
            <a:off x="15552930" y="5777925"/>
            <a:ext cx="65274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600" b="1" dirty="0">
                <a:solidFill>
                  <a:srgbClr val="FFFFFF"/>
                </a:solidFill>
                <a:latin typeface="Calibri"/>
              </a:rPr>
              <a:t>77</a:t>
            </a:r>
            <a:endParaRPr lang="id-ID" sz="3600" b="1" dirty="0">
              <a:solidFill>
                <a:srgbClr val="FFFFFF"/>
              </a:solidFill>
              <a:latin typeface="Calibri"/>
            </a:endParaRPr>
          </a:p>
          <a:p>
            <a:pPr algn="ctr" defTabSz="1828800"/>
            <a:r>
              <a:rPr lang="id-ID" sz="2200" dirty="0">
                <a:solidFill>
                  <a:srgbClr val="FFFFFF"/>
                </a:solidFill>
                <a:latin typeface="Calibri"/>
              </a:rPr>
              <a:t>%</a:t>
            </a:r>
          </a:p>
        </p:txBody>
      </p:sp>
      <p:sp>
        <p:nvSpPr>
          <p:cNvPr id="203" name="TextBox 202"/>
          <p:cNvSpPr txBox="1"/>
          <p:nvPr/>
        </p:nvSpPr>
        <p:spPr>
          <a:xfrm>
            <a:off x="16882455" y="4289087"/>
            <a:ext cx="886781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3600" b="1" dirty="0">
                <a:solidFill>
                  <a:srgbClr val="FFFFFF"/>
                </a:solidFill>
                <a:latin typeface="Calibri"/>
              </a:rPr>
              <a:t>100</a:t>
            </a:r>
          </a:p>
          <a:p>
            <a:pPr algn="ctr" defTabSz="1828800"/>
            <a:r>
              <a:rPr lang="id-ID" sz="2200" dirty="0">
                <a:solidFill>
                  <a:srgbClr val="FFFFFF"/>
                </a:solidFill>
                <a:latin typeface="Calibri"/>
              </a:rPr>
              <a:t>%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19876548" y="5218043"/>
            <a:ext cx="65274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600" b="1" dirty="0">
                <a:solidFill>
                  <a:srgbClr val="FFFFFF"/>
                </a:solidFill>
                <a:latin typeface="Calibri"/>
              </a:rPr>
              <a:t>89</a:t>
            </a:r>
            <a:endParaRPr lang="id-ID" sz="3600" b="1" dirty="0">
              <a:solidFill>
                <a:srgbClr val="FFFFFF"/>
              </a:solidFill>
              <a:latin typeface="Calibri"/>
            </a:endParaRPr>
          </a:p>
          <a:p>
            <a:pPr algn="ctr" defTabSz="1828800"/>
            <a:r>
              <a:rPr lang="id-ID" sz="2200" dirty="0">
                <a:solidFill>
                  <a:srgbClr val="FFFFFF"/>
                </a:solidFill>
                <a:latin typeface="Calibri"/>
              </a:rPr>
              <a:t>%</a:t>
            </a:r>
          </a:p>
        </p:txBody>
      </p:sp>
      <p:sp>
        <p:nvSpPr>
          <p:cNvPr id="205" name="TextBox 204"/>
          <p:cNvSpPr txBox="1"/>
          <p:nvPr/>
        </p:nvSpPr>
        <p:spPr>
          <a:xfrm>
            <a:off x="18454694" y="6615499"/>
            <a:ext cx="65274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600" b="1" dirty="0">
                <a:solidFill>
                  <a:srgbClr val="FFFFFF"/>
                </a:solidFill>
                <a:latin typeface="Calibri"/>
              </a:rPr>
              <a:t>59</a:t>
            </a:r>
            <a:endParaRPr lang="id-ID" sz="3600" b="1" dirty="0">
              <a:solidFill>
                <a:srgbClr val="FFFFFF"/>
              </a:solidFill>
              <a:latin typeface="Calibri"/>
            </a:endParaRPr>
          </a:p>
          <a:p>
            <a:pPr algn="ctr" defTabSz="1828800"/>
            <a:r>
              <a:rPr lang="id-ID" sz="2200" dirty="0">
                <a:solidFill>
                  <a:srgbClr val="FFFFFF"/>
                </a:solidFill>
                <a:latin typeface="Calibri"/>
              </a:rPr>
              <a:t>%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21295336" y="7520035"/>
            <a:ext cx="65274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600" b="1" dirty="0">
                <a:solidFill>
                  <a:srgbClr val="FFFFFF"/>
                </a:solidFill>
                <a:latin typeface="Calibri"/>
              </a:rPr>
              <a:t>45</a:t>
            </a:r>
            <a:endParaRPr lang="id-ID" sz="3600" b="1" dirty="0">
              <a:solidFill>
                <a:srgbClr val="FFFFFF"/>
              </a:solidFill>
              <a:latin typeface="Calibri"/>
            </a:endParaRPr>
          </a:p>
          <a:p>
            <a:pPr algn="ctr" defTabSz="1828800"/>
            <a:r>
              <a:rPr lang="id-ID" sz="2200" dirty="0">
                <a:solidFill>
                  <a:srgbClr val="FFFFFF"/>
                </a:solidFill>
                <a:latin typeface="Calibri"/>
              </a:rPr>
              <a:t>%</a:t>
            </a:r>
          </a:p>
        </p:txBody>
      </p:sp>
      <p:sp>
        <p:nvSpPr>
          <p:cNvPr id="207" name="TextBox 206"/>
          <p:cNvSpPr txBox="1"/>
          <p:nvPr/>
        </p:nvSpPr>
        <p:spPr>
          <a:xfrm>
            <a:off x="21109265" y="11021641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2400" dirty="0">
                <a:solidFill>
                  <a:srgbClr val="0A0A0A"/>
                </a:solidFill>
                <a:latin typeface="Calibri"/>
              </a:rPr>
              <a:t>2021</a:t>
            </a:r>
            <a:endParaRPr lang="id-ID" sz="2400" dirty="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19657799" y="11021641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2400" dirty="0">
                <a:solidFill>
                  <a:srgbClr val="0A0A0A"/>
                </a:solidFill>
                <a:latin typeface="Calibri"/>
              </a:rPr>
              <a:t>2020</a:t>
            </a:r>
            <a:endParaRPr lang="id-ID" sz="2400" dirty="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09" name="TextBox 208"/>
          <p:cNvSpPr txBox="1"/>
          <p:nvPr/>
        </p:nvSpPr>
        <p:spPr>
          <a:xfrm>
            <a:off x="18257585" y="11021641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2400" dirty="0">
                <a:solidFill>
                  <a:srgbClr val="0A0A0A"/>
                </a:solidFill>
                <a:latin typeface="Calibri"/>
              </a:rPr>
              <a:t>2019</a:t>
            </a:r>
            <a:endParaRPr lang="id-ID" sz="2400" dirty="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10" name="TextBox 209"/>
          <p:cNvSpPr txBox="1"/>
          <p:nvPr/>
        </p:nvSpPr>
        <p:spPr>
          <a:xfrm>
            <a:off x="16813681" y="11021641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2400" dirty="0">
                <a:solidFill>
                  <a:srgbClr val="0A0A0A"/>
                </a:solidFill>
                <a:latin typeface="Calibri"/>
              </a:rPr>
              <a:t>2018</a:t>
            </a:r>
            <a:endParaRPr lang="id-ID" sz="2400" dirty="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11" name="TextBox 210"/>
          <p:cNvSpPr txBox="1"/>
          <p:nvPr/>
        </p:nvSpPr>
        <p:spPr>
          <a:xfrm>
            <a:off x="15369777" y="11021641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2400" dirty="0">
                <a:solidFill>
                  <a:srgbClr val="0A0A0A"/>
                </a:solidFill>
                <a:latin typeface="Calibri"/>
              </a:rPr>
              <a:t>2017</a:t>
            </a:r>
            <a:endParaRPr lang="id-ID" sz="2400" dirty="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12" name="TextBox 211"/>
          <p:cNvSpPr txBox="1"/>
          <p:nvPr/>
        </p:nvSpPr>
        <p:spPr>
          <a:xfrm>
            <a:off x="13945405" y="11021643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2400" dirty="0">
                <a:solidFill>
                  <a:srgbClr val="0A0A0A"/>
                </a:solidFill>
                <a:latin typeface="Calibri"/>
              </a:rPr>
              <a:t>2016</a:t>
            </a:r>
            <a:endParaRPr lang="id-ID" sz="2400" dirty="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12507227" y="11021625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2400" dirty="0">
                <a:solidFill>
                  <a:srgbClr val="0A0A0A"/>
                </a:solidFill>
                <a:latin typeface="Calibri"/>
              </a:rPr>
              <a:t>2015</a:t>
            </a:r>
            <a:endParaRPr lang="id-ID" sz="2400" dirty="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11055243" y="11021617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2400" dirty="0">
                <a:solidFill>
                  <a:srgbClr val="0A0A0A"/>
                </a:solidFill>
                <a:latin typeface="Calibri"/>
              </a:rPr>
              <a:t>2014</a:t>
            </a:r>
            <a:endParaRPr lang="id-ID" sz="2400" dirty="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A54F85EC-D63C-45C1-A4F8-8E0BFBD136DF}"/>
              </a:ext>
            </a:extLst>
          </p:cNvPr>
          <p:cNvSpPr/>
          <p:nvPr/>
        </p:nvSpPr>
        <p:spPr>
          <a:xfrm>
            <a:off x="1044811" y="4635904"/>
            <a:ext cx="8140278" cy="5566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400" b="1" dirty="0"/>
              <a:t>Lorem Ipsum</a:t>
            </a:r>
            <a:r>
              <a:rPr lang="en-US" sz="2400" dirty="0"/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dirty="0" err="1"/>
              <a:t>popularised</a:t>
            </a:r>
            <a:r>
              <a:rPr lang="en-US" sz="2400" dirty="0"/>
              <a:t> in the 1960s with the release of </a:t>
            </a:r>
            <a:r>
              <a:rPr lang="en-US" sz="2400" dirty="0" err="1"/>
              <a:t>Letraset</a:t>
            </a:r>
            <a:r>
              <a:rPr lang="en-US" sz="2400" dirty="0"/>
              <a:t> sheets containing Lorem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801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500"/>
                            </p:stCondLst>
                            <p:childTnLst>
                              <p:par>
                                <p:cTn id="7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5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000"/>
                            </p:stCondLst>
                            <p:childTnLst>
                              <p:par>
                                <p:cTn id="9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4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500"/>
                            </p:stCondLst>
                            <p:childTnLst>
                              <p:par>
                                <p:cTn id="1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600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5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7000"/>
                            </p:stCondLst>
                            <p:childTnLst>
                              <p:par>
                                <p:cTn id="1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500"/>
                            </p:stCondLst>
                            <p:childTnLst>
                              <p:par>
                                <p:cTn id="1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0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8500"/>
                            </p:stCondLst>
                            <p:childTnLst>
                              <p:par>
                                <p:cTn id="1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9000"/>
                            </p:stCondLst>
                            <p:childTnLst>
                              <p:par>
                                <p:cTn id="1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9500"/>
                            </p:stCondLst>
                            <p:childTnLst>
                              <p:par>
                                <p:cTn id="1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1000"/>
                            </p:stCondLst>
                            <p:childTnLst>
                              <p:par>
                                <p:cTn id="1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3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9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7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77" grpId="0" animBg="1"/>
      <p:bldP spid="119" grpId="0" animBg="1"/>
      <p:bldP spid="132" grpId="0" animBg="1"/>
      <p:bldP spid="157" grpId="0" animBg="1"/>
      <p:bldP spid="170" grpId="0" animBg="1"/>
      <p:bldP spid="183" grpId="0" animBg="1"/>
      <p:bldP spid="191" grpId="0" animBg="1"/>
      <p:bldP spid="192" grpId="0" animBg="1"/>
      <p:bldP spid="193" grpId="0" animBg="1"/>
      <p:bldP spid="194" grpId="0" animBg="1"/>
      <p:bldP spid="195" grpId="0" animBg="1"/>
      <p:bldP spid="196" grpId="0" animBg="1"/>
      <p:bldP spid="197" grpId="0" animBg="1"/>
      <p:bldP spid="198" grpId="0" animBg="1"/>
      <p:bldP spid="199" grpId="0"/>
      <p:bldP spid="200" grpId="0"/>
      <p:bldP spid="201" grpId="0"/>
      <p:bldP spid="202" grpId="0"/>
      <p:bldP spid="203" grpId="0"/>
      <p:bldP spid="204" grpId="0"/>
      <p:bldP spid="205" grpId="0"/>
      <p:bldP spid="206" grpId="0"/>
      <p:bldP spid="207" grpId="0"/>
      <p:bldP spid="208" grpId="0"/>
      <p:bldP spid="209" grpId="0"/>
      <p:bldP spid="210" grpId="0"/>
      <p:bldP spid="211" grpId="0"/>
      <p:bldP spid="212" grpId="0"/>
      <p:bldP spid="213" grpId="0"/>
      <p:bldP spid="214" grpId="0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1977444"/>
              </p:ext>
            </p:extLst>
          </p:nvPr>
        </p:nvGraphicFramePr>
        <p:xfrm>
          <a:off x="2034018" y="3640852"/>
          <a:ext cx="20761588" cy="8162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D5D2372-4F96-4FB1-9A2D-B56B8B5A6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108059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1278730"/>
              </p:ext>
            </p:extLst>
          </p:nvPr>
        </p:nvGraphicFramePr>
        <p:xfrm>
          <a:off x="1528572" y="3503055"/>
          <a:ext cx="20648848" cy="85783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CA4326F-7792-484E-896A-771F204D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724612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92EB4FC-5807-436A-923E-3B6C73E523AB}"/>
              </a:ext>
            </a:extLst>
          </p:cNvPr>
          <p:cNvGrpSpPr/>
          <p:nvPr/>
        </p:nvGrpSpPr>
        <p:grpSpPr>
          <a:xfrm>
            <a:off x="614518" y="2616923"/>
            <a:ext cx="14979123" cy="8482154"/>
            <a:chOff x="2683832" y="1796524"/>
            <a:chExt cx="14979123" cy="8482154"/>
          </a:xfrm>
        </p:grpSpPr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A3F5D191-F4AD-42A9-A636-AC46171F5EA1}"/>
                </a:ext>
              </a:extLst>
            </p:cNvPr>
            <p:cNvSpPr/>
            <p:nvPr/>
          </p:nvSpPr>
          <p:spPr>
            <a:xfrm>
              <a:off x="7686899" y="2974601"/>
              <a:ext cx="1525651" cy="4972988"/>
            </a:xfrm>
            <a:custGeom>
              <a:avLst/>
              <a:gdLst>
                <a:gd name="connsiteX0" fmla="*/ 761990 w 1525651"/>
                <a:gd name="connsiteY0" fmla="*/ 0 h 4972988"/>
                <a:gd name="connsiteX1" fmla="*/ 0 w 1525651"/>
                <a:gd name="connsiteY1" fmla="*/ 434468 h 4972988"/>
                <a:gd name="connsiteX2" fmla="*/ 0 w 1525651"/>
                <a:gd name="connsiteY2" fmla="*/ 4972989 h 4972988"/>
                <a:gd name="connsiteX3" fmla="*/ 1525652 w 1525651"/>
                <a:gd name="connsiteY3" fmla="*/ 4972989 h 4972988"/>
                <a:gd name="connsiteX4" fmla="*/ 1525652 w 1525651"/>
                <a:gd name="connsiteY4" fmla="*/ 434468 h 497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5651" h="4972988">
                  <a:moveTo>
                    <a:pt x="761990" y="0"/>
                  </a:moveTo>
                  <a:lnTo>
                    <a:pt x="0" y="434468"/>
                  </a:lnTo>
                  <a:lnTo>
                    <a:pt x="0" y="4972989"/>
                  </a:lnTo>
                  <a:lnTo>
                    <a:pt x="1525652" y="4972989"/>
                  </a:lnTo>
                  <a:lnTo>
                    <a:pt x="1525652" y="434468"/>
                  </a:lnTo>
                  <a:close/>
                </a:path>
              </a:pathLst>
            </a:custGeom>
            <a:solidFill>
              <a:srgbClr val="66BB6A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2DC9548-BF00-4E5E-B2C4-026F2B291F4B}"/>
                </a:ext>
              </a:extLst>
            </p:cNvPr>
            <p:cNvSpPr/>
            <p:nvPr/>
          </p:nvSpPr>
          <p:spPr>
            <a:xfrm>
              <a:off x="11124210" y="1796524"/>
              <a:ext cx="1527322" cy="6151065"/>
            </a:xfrm>
            <a:custGeom>
              <a:avLst/>
              <a:gdLst>
                <a:gd name="connsiteX0" fmla="*/ 763661 w 1527322"/>
                <a:gd name="connsiteY0" fmla="*/ 0 h 6151065"/>
                <a:gd name="connsiteX1" fmla="*/ 0 w 1527322"/>
                <a:gd name="connsiteY1" fmla="*/ 436139 h 6151065"/>
                <a:gd name="connsiteX2" fmla="*/ 0 w 1527322"/>
                <a:gd name="connsiteY2" fmla="*/ 6151066 h 6151065"/>
                <a:gd name="connsiteX3" fmla="*/ 1527322 w 1527322"/>
                <a:gd name="connsiteY3" fmla="*/ 6151066 h 6151065"/>
                <a:gd name="connsiteX4" fmla="*/ 1527322 w 1527322"/>
                <a:gd name="connsiteY4" fmla="*/ 436139 h 615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7322" h="6151065">
                  <a:moveTo>
                    <a:pt x="763661" y="0"/>
                  </a:moveTo>
                  <a:lnTo>
                    <a:pt x="0" y="436139"/>
                  </a:lnTo>
                  <a:lnTo>
                    <a:pt x="0" y="6151066"/>
                  </a:lnTo>
                  <a:lnTo>
                    <a:pt x="1527322" y="6151066"/>
                  </a:lnTo>
                  <a:lnTo>
                    <a:pt x="1527322" y="436139"/>
                  </a:lnTo>
                  <a:close/>
                </a:path>
              </a:pathLst>
            </a:custGeom>
            <a:solidFill>
              <a:srgbClr val="C0CA33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8EA2DAE3-BBD4-4740-976A-38E45698B119}"/>
                </a:ext>
              </a:extLst>
            </p:cNvPr>
            <p:cNvSpPr/>
            <p:nvPr/>
          </p:nvSpPr>
          <p:spPr>
            <a:xfrm>
              <a:off x="7016815" y="7947590"/>
              <a:ext cx="2195735" cy="1351864"/>
            </a:xfrm>
            <a:custGeom>
              <a:avLst/>
              <a:gdLst>
                <a:gd name="connsiteX0" fmla="*/ 2195736 w 2195735"/>
                <a:gd name="connsiteY0" fmla="*/ 0 h 1351864"/>
                <a:gd name="connsiteX1" fmla="*/ 670084 w 2195735"/>
                <a:gd name="connsiteY1" fmla="*/ 0 h 1351864"/>
                <a:gd name="connsiteX2" fmla="*/ 0 w 2195735"/>
                <a:gd name="connsiteY2" fmla="*/ 1351864 h 1351864"/>
                <a:gd name="connsiteX3" fmla="*/ 1973488 w 2195735"/>
                <a:gd name="connsiteY3" fmla="*/ 1351864 h 135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5735" h="1351864">
                  <a:moveTo>
                    <a:pt x="2195736" y="0"/>
                  </a:moveTo>
                  <a:lnTo>
                    <a:pt x="670084" y="0"/>
                  </a:lnTo>
                  <a:lnTo>
                    <a:pt x="0" y="1351864"/>
                  </a:lnTo>
                  <a:lnTo>
                    <a:pt x="1973488" y="1351864"/>
                  </a:lnTo>
                  <a:close/>
                </a:path>
              </a:pathLst>
            </a:custGeom>
            <a:solidFill>
              <a:srgbClr val="388E3C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498E444B-8443-4EF8-BF45-5AF2CADEC023}"/>
                </a:ext>
              </a:extLst>
            </p:cNvPr>
            <p:cNvSpPr/>
            <p:nvPr/>
          </p:nvSpPr>
          <p:spPr>
            <a:xfrm>
              <a:off x="12843701" y="7947590"/>
              <a:ext cx="2641899" cy="1351864"/>
            </a:xfrm>
            <a:custGeom>
              <a:avLst/>
              <a:gdLst>
                <a:gd name="connsiteX0" fmla="*/ 0 w 2641899"/>
                <a:gd name="connsiteY0" fmla="*/ 0 h 1351864"/>
                <a:gd name="connsiteX1" fmla="*/ 1525651 w 2641899"/>
                <a:gd name="connsiteY1" fmla="*/ 0 h 1351864"/>
                <a:gd name="connsiteX2" fmla="*/ 2641900 w 2641899"/>
                <a:gd name="connsiteY2" fmla="*/ 1351864 h 1351864"/>
                <a:gd name="connsiteX3" fmla="*/ 670083 w 2641899"/>
                <a:gd name="connsiteY3" fmla="*/ 1351864 h 135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1899" h="1351864">
                  <a:moveTo>
                    <a:pt x="0" y="0"/>
                  </a:moveTo>
                  <a:lnTo>
                    <a:pt x="1525651" y="0"/>
                  </a:lnTo>
                  <a:lnTo>
                    <a:pt x="2641900" y="1351864"/>
                  </a:lnTo>
                  <a:lnTo>
                    <a:pt x="670083" y="1351864"/>
                  </a:lnTo>
                  <a:close/>
                </a:path>
              </a:pathLst>
            </a:custGeom>
            <a:solidFill>
              <a:srgbClr val="64B44B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17E8346F-6823-4073-9077-739C23894B1F}"/>
                </a:ext>
              </a:extLst>
            </p:cNvPr>
            <p:cNvSpPr/>
            <p:nvPr/>
          </p:nvSpPr>
          <p:spPr>
            <a:xfrm>
              <a:off x="11124210" y="7947590"/>
              <a:ext cx="2195734" cy="1351864"/>
            </a:xfrm>
            <a:custGeom>
              <a:avLst/>
              <a:gdLst>
                <a:gd name="connsiteX0" fmla="*/ 0 w 2195734"/>
                <a:gd name="connsiteY0" fmla="*/ 0 h 1351864"/>
                <a:gd name="connsiteX1" fmla="*/ 1527322 w 2195734"/>
                <a:gd name="connsiteY1" fmla="*/ 0 h 1351864"/>
                <a:gd name="connsiteX2" fmla="*/ 2195735 w 2195734"/>
                <a:gd name="connsiteY2" fmla="*/ 1351864 h 1351864"/>
                <a:gd name="connsiteX3" fmla="*/ 223918 w 2195734"/>
                <a:gd name="connsiteY3" fmla="*/ 1351864 h 135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5734" h="1351864">
                  <a:moveTo>
                    <a:pt x="0" y="0"/>
                  </a:moveTo>
                  <a:lnTo>
                    <a:pt x="1527322" y="0"/>
                  </a:lnTo>
                  <a:lnTo>
                    <a:pt x="2195735" y="1351864"/>
                  </a:lnTo>
                  <a:lnTo>
                    <a:pt x="223918" y="1351864"/>
                  </a:lnTo>
                  <a:close/>
                </a:path>
              </a:pathLst>
            </a:custGeom>
            <a:solidFill>
              <a:srgbClr val="9E9D24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5B631FCE-1C17-4455-BECC-E7F17AD2BCF8}"/>
                </a:ext>
              </a:extLst>
            </p:cNvPr>
            <p:cNvSpPr/>
            <p:nvPr/>
          </p:nvSpPr>
          <p:spPr>
            <a:xfrm>
              <a:off x="9182472" y="7947590"/>
              <a:ext cx="1973487" cy="1351864"/>
            </a:xfrm>
            <a:custGeom>
              <a:avLst/>
              <a:gdLst>
                <a:gd name="connsiteX0" fmla="*/ 1749570 w 1973487"/>
                <a:gd name="connsiteY0" fmla="*/ 0 h 1351864"/>
                <a:gd name="connsiteX1" fmla="*/ 222247 w 1973487"/>
                <a:gd name="connsiteY1" fmla="*/ 0 h 1351864"/>
                <a:gd name="connsiteX2" fmla="*/ 0 w 1973487"/>
                <a:gd name="connsiteY2" fmla="*/ 1351864 h 1351864"/>
                <a:gd name="connsiteX3" fmla="*/ 1973488 w 1973487"/>
                <a:gd name="connsiteY3" fmla="*/ 1351864 h 135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3487" h="1351864">
                  <a:moveTo>
                    <a:pt x="1749570" y="0"/>
                  </a:moveTo>
                  <a:lnTo>
                    <a:pt x="222247" y="0"/>
                  </a:lnTo>
                  <a:lnTo>
                    <a:pt x="0" y="1351864"/>
                  </a:lnTo>
                  <a:lnTo>
                    <a:pt x="1973488" y="1351864"/>
                  </a:lnTo>
                  <a:close/>
                </a:path>
              </a:pathLst>
            </a:custGeom>
            <a:solidFill>
              <a:srgbClr val="689F38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47198A31-8CDB-4CAB-83C1-D18B0606CB41}"/>
                </a:ext>
              </a:extLst>
            </p:cNvPr>
            <p:cNvSpPr/>
            <p:nvPr/>
          </p:nvSpPr>
          <p:spPr>
            <a:xfrm>
              <a:off x="13513785" y="9299454"/>
              <a:ext cx="1971816" cy="979224"/>
            </a:xfrm>
            <a:custGeom>
              <a:avLst/>
              <a:gdLst>
                <a:gd name="connsiteX0" fmla="*/ 0 w 1971816"/>
                <a:gd name="connsiteY0" fmla="*/ 0 h 979224"/>
                <a:gd name="connsiteX1" fmla="*/ 1971816 w 1971816"/>
                <a:gd name="connsiteY1" fmla="*/ 0 h 979224"/>
                <a:gd name="connsiteX2" fmla="*/ 1971816 w 1971816"/>
                <a:gd name="connsiteY2" fmla="*/ 979224 h 979224"/>
                <a:gd name="connsiteX3" fmla="*/ 0 w 1971816"/>
                <a:gd name="connsiteY3" fmla="*/ 979224 h 97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1816" h="979224">
                  <a:moveTo>
                    <a:pt x="0" y="0"/>
                  </a:moveTo>
                  <a:lnTo>
                    <a:pt x="1971816" y="0"/>
                  </a:lnTo>
                  <a:lnTo>
                    <a:pt x="1971816" y="979224"/>
                  </a:lnTo>
                  <a:lnTo>
                    <a:pt x="0" y="979224"/>
                  </a:lnTo>
                  <a:close/>
                </a:path>
              </a:pathLst>
            </a:custGeom>
            <a:solidFill>
              <a:srgbClr val="8CD26E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93C0B832-7763-4B0E-A34B-8C89D3E238F2}"/>
                </a:ext>
              </a:extLst>
            </p:cNvPr>
            <p:cNvSpPr/>
            <p:nvPr/>
          </p:nvSpPr>
          <p:spPr>
            <a:xfrm>
              <a:off x="7016815" y="9299454"/>
              <a:ext cx="1973487" cy="979224"/>
            </a:xfrm>
            <a:custGeom>
              <a:avLst/>
              <a:gdLst>
                <a:gd name="connsiteX0" fmla="*/ 0 w 1973487"/>
                <a:gd name="connsiteY0" fmla="*/ 0 h 979224"/>
                <a:gd name="connsiteX1" fmla="*/ 1973488 w 1973487"/>
                <a:gd name="connsiteY1" fmla="*/ 0 h 979224"/>
                <a:gd name="connsiteX2" fmla="*/ 1973488 w 1973487"/>
                <a:gd name="connsiteY2" fmla="*/ 979224 h 979224"/>
                <a:gd name="connsiteX3" fmla="*/ 0 w 1973487"/>
                <a:gd name="connsiteY3" fmla="*/ 979224 h 97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3487" h="979224">
                  <a:moveTo>
                    <a:pt x="0" y="0"/>
                  </a:moveTo>
                  <a:lnTo>
                    <a:pt x="1973488" y="0"/>
                  </a:lnTo>
                  <a:lnTo>
                    <a:pt x="1973488" y="979224"/>
                  </a:lnTo>
                  <a:lnTo>
                    <a:pt x="0" y="979224"/>
                  </a:lnTo>
                  <a:close/>
                </a:path>
              </a:pathLst>
            </a:custGeom>
            <a:solidFill>
              <a:srgbClr val="66BB6A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7EBA8DBB-A74F-466D-BC48-0324E572662B}"/>
                </a:ext>
              </a:extLst>
            </p:cNvPr>
            <p:cNvSpPr/>
            <p:nvPr/>
          </p:nvSpPr>
          <p:spPr>
            <a:xfrm>
              <a:off x="11348128" y="9299454"/>
              <a:ext cx="1973487" cy="979224"/>
            </a:xfrm>
            <a:custGeom>
              <a:avLst/>
              <a:gdLst>
                <a:gd name="connsiteX0" fmla="*/ 0 w 1973487"/>
                <a:gd name="connsiteY0" fmla="*/ 0 h 979224"/>
                <a:gd name="connsiteX1" fmla="*/ 1973487 w 1973487"/>
                <a:gd name="connsiteY1" fmla="*/ 0 h 979224"/>
                <a:gd name="connsiteX2" fmla="*/ 1973487 w 1973487"/>
                <a:gd name="connsiteY2" fmla="*/ 979224 h 979224"/>
                <a:gd name="connsiteX3" fmla="*/ 0 w 1973487"/>
                <a:gd name="connsiteY3" fmla="*/ 979224 h 97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3487" h="979224">
                  <a:moveTo>
                    <a:pt x="0" y="0"/>
                  </a:moveTo>
                  <a:lnTo>
                    <a:pt x="1973487" y="0"/>
                  </a:lnTo>
                  <a:lnTo>
                    <a:pt x="1973487" y="979224"/>
                  </a:lnTo>
                  <a:lnTo>
                    <a:pt x="0" y="979224"/>
                  </a:lnTo>
                  <a:close/>
                </a:path>
              </a:pathLst>
            </a:custGeom>
            <a:solidFill>
              <a:srgbClr val="C0CA33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0B801629-8CEE-4C3B-91DF-2F18E86A0288}"/>
                </a:ext>
              </a:extLst>
            </p:cNvPr>
            <p:cNvSpPr/>
            <p:nvPr/>
          </p:nvSpPr>
          <p:spPr>
            <a:xfrm>
              <a:off x="9182472" y="9299454"/>
              <a:ext cx="1973487" cy="979224"/>
            </a:xfrm>
            <a:custGeom>
              <a:avLst/>
              <a:gdLst>
                <a:gd name="connsiteX0" fmla="*/ 0 w 1973487"/>
                <a:gd name="connsiteY0" fmla="*/ 0 h 979224"/>
                <a:gd name="connsiteX1" fmla="*/ 1973488 w 1973487"/>
                <a:gd name="connsiteY1" fmla="*/ 0 h 979224"/>
                <a:gd name="connsiteX2" fmla="*/ 1973488 w 1973487"/>
                <a:gd name="connsiteY2" fmla="*/ 979224 h 979224"/>
                <a:gd name="connsiteX3" fmla="*/ 0 w 1973487"/>
                <a:gd name="connsiteY3" fmla="*/ 979224 h 97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3487" h="979224">
                  <a:moveTo>
                    <a:pt x="0" y="0"/>
                  </a:moveTo>
                  <a:lnTo>
                    <a:pt x="1973488" y="0"/>
                  </a:lnTo>
                  <a:lnTo>
                    <a:pt x="1973488" y="979224"/>
                  </a:lnTo>
                  <a:lnTo>
                    <a:pt x="0" y="979224"/>
                  </a:lnTo>
                  <a:close/>
                </a:path>
              </a:pathLst>
            </a:custGeom>
            <a:solidFill>
              <a:srgbClr val="9CCC65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078A5E5B-0519-4AA9-A576-17E35D2EBC1C}"/>
                </a:ext>
              </a:extLst>
            </p:cNvPr>
            <p:cNvSpPr/>
            <p:nvPr/>
          </p:nvSpPr>
          <p:spPr>
            <a:xfrm>
              <a:off x="4842804" y="7947590"/>
              <a:ext cx="2651926" cy="1351864"/>
            </a:xfrm>
            <a:custGeom>
              <a:avLst/>
              <a:gdLst>
                <a:gd name="connsiteX0" fmla="*/ 2651927 w 2651926"/>
                <a:gd name="connsiteY0" fmla="*/ 0 h 1351864"/>
                <a:gd name="connsiteX1" fmla="*/ 1124604 w 2651926"/>
                <a:gd name="connsiteY1" fmla="*/ 0 h 1351864"/>
                <a:gd name="connsiteX2" fmla="*/ 0 w 2651926"/>
                <a:gd name="connsiteY2" fmla="*/ 1351864 h 1351864"/>
                <a:gd name="connsiteX3" fmla="*/ 1981843 w 2651926"/>
                <a:gd name="connsiteY3" fmla="*/ 1351864 h 135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1926" h="1351864">
                  <a:moveTo>
                    <a:pt x="2651927" y="0"/>
                  </a:moveTo>
                  <a:lnTo>
                    <a:pt x="1124604" y="0"/>
                  </a:lnTo>
                  <a:lnTo>
                    <a:pt x="0" y="1351864"/>
                  </a:lnTo>
                  <a:lnTo>
                    <a:pt x="1981843" y="1351864"/>
                  </a:lnTo>
                  <a:close/>
                </a:path>
              </a:pathLst>
            </a:custGeom>
            <a:solidFill>
              <a:srgbClr val="00796B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C7FA2BE-CD46-4258-9AFC-FD29F271C07F}"/>
                </a:ext>
              </a:extLst>
            </p:cNvPr>
            <p:cNvSpPr/>
            <p:nvPr/>
          </p:nvSpPr>
          <p:spPr>
            <a:xfrm>
              <a:off x="4842804" y="9299454"/>
              <a:ext cx="1980171" cy="979224"/>
            </a:xfrm>
            <a:custGeom>
              <a:avLst/>
              <a:gdLst>
                <a:gd name="connsiteX0" fmla="*/ 0 w 1980171"/>
                <a:gd name="connsiteY0" fmla="*/ 0 h 979224"/>
                <a:gd name="connsiteX1" fmla="*/ 1980172 w 1980171"/>
                <a:gd name="connsiteY1" fmla="*/ 0 h 979224"/>
                <a:gd name="connsiteX2" fmla="*/ 1980172 w 1980171"/>
                <a:gd name="connsiteY2" fmla="*/ 979224 h 979224"/>
                <a:gd name="connsiteX3" fmla="*/ 0 w 1980171"/>
                <a:gd name="connsiteY3" fmla="*/ 979224 h 97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171" h="979224">
                  <a:moveTo>
                    <a:pt x="0" y="0"/>
                  </a:moveTo>
                  <a:lnTo>
                    <a:pt x="1980172" y="0"/>
                  </a:lnTo>
                  <a:lnTo>
                    <a:pt x="1980172" y="979224"/>
                  </a:lnTo>
                  <a:lnTo>
                    <a:pt x="0" y="979224"/>
                  </a:lnTo>
                  <a:close/>
                </a:path>
              </a:pathLst>
            </a:custGeom>
            <a:solidFill>
              <a:srgbClr val="26A69A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15642A30-622B-461A-B3AE-46BDFCABA4B1}"/>
                </a:ext>
              </a:extLst>
            </p:cNvPr>
            <p:cNvSpPr/>
            <p:nvPr/>
          </p:nvSpPr>
          <p:spPr>
            <a:xfrm>
              <a:off x="4244575" y="5509556"/>
              <a:ext cx="1525651" cy="2438034"/>
            </a:xfrm>
            <a:custGeom>
              <a:avLst/>
              <a:gdLst>
                <a:gd name="connsiteX0" fmla="*/ 763661 w 1525651"/>
                <a:gd name="connsiteY0" fmla="*/ 0 h 2438034"/>
                <a:gd name="connsiteX1" fmla="*/ 0 w 1525651"/>
                <a:gd name="connsiteY1" fmla="*/ 434468 h 2438034"/>
                <a:gd name="connsiteX2" fmla="*/ 0 w 1525651"/>
                <a:gd name="connsiteY2" fmla="*/ 2438035 h 2438034"/>
                <a:gd name="connsiteX3" fmla="*/ 1525651 w 1525651"/>
                <a:gd name="connsiteY3" fmla="*/ 2438035 h 2438034"/>
                <a:gd name="connsiteX4" fmla="*/ 1525651 w 1525651"/>
                <a:gd name="connsiteY4" fmla="*/ 434468 h 243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5651" h="2438034">
                  <a:moveTo>
                    <a:pt x="763661" y="0"/>
                  </a:moveTo>
                  <a:lnTo>
                    <a:pt x="0" y="434468"/>
                  </a:lnTo>
                  <a:lnTo>
                    <a:pt x="0" y="2438035"/>
                  </a:lnTo>
                  <a:lnTo>
                    <a:pt x="1525651" y="2438035"/>
                  </a:lnTo>
                  <a:lnTo>
                    <a:pt x="1525651" y="434468"/>
                  </a:lnTo>
                  <a:close/>
                </a:path>
              </a:pathLst>
            </a:custGeom>
            <a:solidFill>
              <a:srgbClr val="26C6DA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A787D8-09DC-4676-82DA-BEDAA1B31517}"/>
                </a:ext>
              </a:extLst>
            </p:cNvPr>
            <p:cNvSpPr/>
            <p:nvPr/>
          </p:nvSpPr>
          <p:spPr>
            <a:xfrm>
              <a:off x="2683832" y="7947590"/>
              <a:ext cx="3086394" cy="1351864"/>
            </a:xfrm>
            <a:custGeom>
              <a:avLst/>
              <a:gdLst>
                <a:gd name="connsiteX0" fmla="*/ 3086395 w 3086394"/>
                <a:gd name="connsiteY0" fmla="*/ 0 h 1351864"/>
                <a:gd name="connsiteX1" fmla="*/ 1564085 w 3086394"/>
                <a:gd name="connsiteY1" fmla="*/ 0 h 1351864"/>
                <a:gd name="connsiteX2" fmla="*/ 0 w 3086394"/>
                <a:gd name="connsiteY2" fmla="*/ 1351864 h 1351864"/>
                <a:gd name="connsiteX3" fmla="*/ 1980172 w 3086394"/>
                <a:gd name="connsiteY3" fmla="*/ 1351864 h 135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394" h="1351864">
                  <a:moveTo>
                    <a:pt x="3086395" y="0"/>
                  </a:moveTo>
                  <a:lnTo>
                    <a:pt x="1564085" y="0"/>
                  </a:lnTo>
                  <a:lnTo>
                    <a:pt x="0" y="1351864"/>
                  </a:lnTo>
                  <a:lnTo>
                    <a:pt x="1980172" y="1351864"/>
                  </a:lnTo>
                  <a:close/>
                </a:path>
              </a:pathLst>
            </a:custGeom>
            <a:solidFill>
              <a:srgbClr val="00838F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A09E9018-2B8C-48F7-A1DE-31F588F7E2F8}"/>
                </a:ext>
              </a:extLst>
            </p:cNvPr>
            <p:cNvSpPr/>
            <p:nvPr/>
          </p:nvSpPr>
          <p:spPr>
            <a:xfrm>
              <a:off x="2683832" y="9299454"/>
              <a:ext cx="1980171" cy="979224"/>
            </a:xfrm>
            <a:custGeom>
              <a:avLst/>
              <a:gdLst>
                <a:gd name="connsiteX0" fmla="*/ 0 w 1980171"/>
                <a:gd name="connsiteY0" fmla="*/ 0 h 979224"/>
                <a:gd name="connsiteX1" fmla="*/ 1980172 w 1980171"/>
                <a:gd name="connsiteY1" fmla="*/ 0 h 979224"/>
                <a:gd name="connsiteX2" fmla="*/ 1980172 w 1980171"/>
                <a:gd name="connsiteY2" fmla="*/ 979224 h 979224"/>
                <a:gd name="connsiteX3" fmla="*/ 0 w 1980171"/>
                <a:gd name="connsiteY3" fmla="*/ 979224 h 97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171" h="979224">
                  <a:moveTo>
                    <a:pt x="0" y="0"/>
                  </a:moveTo>
                  <a:lnTo>
                    <a:pt x="1980172" y="0"/>
                  </a:lnTo>
                  <a:lnTo>
                    <a:pt x="1980172" y="979224"/>
                  </a:lnTo>
                  <a:lnTo>
                    <a:pt x="0" y="979224"/>
                  </a:lnTo>
                  <a:close/>
                </a:path>
              </a:pathLst>
            </a:custGeom>
            <a:solidFill>
              <a:srgbClr val="26C6DA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10B5B59-5C71-43C5-B97E-DDD5BCBA3714}"/>
                </a:ext>
              </a:extLst>
            </p:cNvPr>
            <p:cNvSpPr/>
            <p:nvPr/>
          </p:nvSpPr>
          <p:spPr>
            <a:xfrm>
              <a:off x="12843701" y="7947590"/>
              <a:ext cx="2641899" cy="1351864"/>
            </a:xfrm>
            <a:custGeom>
              <a:avLst/>
              <a:gdLst>
                <a:gd name="connsiteX0" fmla="*/ 0 w 2641899"/>
                <a:gd name="connsiteY0" fmla="*/ 0 h 1351864"/>
                <a:gd name="connsiteX1" fmla="*/ 1525651 w 2641899"/>
                <a:gd name="connsiteY1" fmla="*/ 0 h 1351864"/>
                <a:gd name="connsiteX2" fmla="*/ 2641900 w 2641899"/>
                <a:gd name="connsiteY2" fmla="*/ 1351864 h 1351864"/>
                <a:gd name="connsiteX3" fmla="*/ 670083 w 2641899"/>
                <a:gd name="connsiteY3" fmla="*/ 1351864 h 135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1899" h="1351864">
                  <a:moveTo>
                    <a:pt x="0" y="0"/>
                  </a:moveTo>
                  <a:lnTo>
                    <a:pt x="1525651" y="0"/>
                  </a:lnTo>
                  <a:lnTo>
                    <a:pt x="2641900" y="1351864"/>
                  </a:lnTo>
                  <a:lnTo>
                    <a:pt x="670083" y="1351864"/>
                  </a:lnTo>
                  <a:close/>
                </a:path>
              </a:pathLst>
            </a:custGeom>
            <a:solidFill>
              <a:srgbClr val="F9A825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1CEB2FDC-5AD8-496C-973A-9DAEA044FE53}"/>
                </a:ext>
              </a:extLst>
            </p:cNvPr>
            <p:cNvSpPr/>
            <p:nvPr/>
          </p:nvSpPr>
          <p:spPr>
            <a:xfrm>
              <a:off x="13513785" y="9299454"/>
              <a:ext cx="1971816" cy="979224"/>
            </a:xfrm>
            <a:custGeom>
              <a:avLst/>
              <a:gdLst>
                <a:gd name="connsiteX0" fmla="*/ 0 w 1971816"/>
                <a:gd name="connsiteY0" fmla="*/ 0 h 979224"/>
                <a:gd name="connsiteX1" fmla="*/ 1971816 w 1971816"/>
                <a:gd name="connsiteY1" fmla="*/ 0 h 979224"/>
                <a:gd name="connsiteX2" fmla="*/ 1971816 w 1971816"/>
                <a:gd name="connsiteY2" fmla="*/ 979224 h 979224"/>
                <a:gd name="connsiteX3" fmla="*/ 0 w 1971816"/>
                <a:gd name="connsiteY3" fmla="*/ 979224 h 97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1816" h="979224">
                  <a:moveTo>
                    <a:pt x="0" y="0"/>
                  </a:moveTo>
                  <a:lnTo>
                    <a:pt x="1971816" y="0"/>
                  </a:lnTo>
                  <a:lnTo>
                    <a:pt x="1971816" y="979224"/>
                  </a:lnTo>
                  <a:lnTo>
                    <a:pt x="0" y="979224"/>
                  </a:lnTo>
                  <a:close/>
                </a:path>
              </a:pathLst>
            </a:custGeom>
            <a:solidFill>
              <a:srgbClr val="FDD835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4873F01-3975-4532-A31B-43D911F752AB}"/>
                </a:ext>
              </a:extLst>
            </p:cNvPr>
            <p:cNvSpPr/>
            <p:nvPr/>
          </p:nvSpPr>
          <p:spPr>
            <a:xfrm>
              <a:off x="14569876" y="4772631"/>
              <a:ext cx="1525651" cy="3174959"/>
            </a:xfrm>
            <a:custGeom>
              <a:avLst/>
              <a:gdLst>
                <a:gd name="connsiteX0" fmla="*/ 763661 w 1525651"/>
                <a:gd name="connsiteY0" fmla="*/ 0 h 3174959"/>
                <a:gd name="connsiteX1" fmla="*/ 0 w 1525651"/>
                <a:gd name="connsiteY1" fmla="*/ 436139 h 3174959"/>
                <a:gd name="connsiteX2" fmla="*/ 0 w 1525651"/>
                <a:gd name="connsiteY2" fmla="*/ 3174959 h 3174959"/>
                <a:gd name="connsiteX3" fmla="*/ 1525651 w 1525651"/>
                <a:gd name="connsiteY3" fmla="*/ 3174959 h 3174959"/>
                <a:gd name="connsiteX4" fmla="*/ 1525651 w 1525651"/>
                <a:gd name="connsiteY4" fmla="*/ 436139 h 317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5651" h="3174959">
                  <a:moveTo>
                    <a:pt x="763661" y="0"/>
                  </a:moveTo>
                  <a:lnTo>
                    <a:pt x="0" y="436139"/>
                  </a:lnTo>
                  <a:lnTo>
                    <a:pt x="0" y="3174959"/>
                  </a:lnTo>
                  <a:lnTo>
                    <a:pt x="1525651" y="3174959"/>
                  </a:lnTo>
                  <a:lnTo>
                    <a:pt x="1525651" y="436139"/>
                  </a:lnTo>
                  <a:close/>
                </a:path>
              </a:pathLst>
            </a:custGeom>
            <a:solidFill>
              <a:srgbClr val="FF7043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B9955AE-828F-450A-8DCB-0E57A71FBBF7}"/>
                </a:ext>
              </a:extLst>
            </p:cNvPr>
            <p:cNvSpPr/>
            <p:nvPr/>
          </p:nvSpPr>
          <p:spPr>
            <a:xfrm>
              <a:off x="14569876" y="7947590"/>
              <a:ext cx="3093079" cy="1351864"/>
            </a:xfrm>
            <a:custGeom>
              <a:avLst/>
              <a:gdLst>
                <a:gd name="connsiteX0" fmla="*/ 0 w 3093079"/>
                <a:gd name="connsiteY0" fmla="*/ 0 h 1351864"/>
                <a:gd name="connsiteX1" fmla="*/ 1525651 w 3093079"/>
                <a:gd name="connsiteY1" fmla="*/ 0 h 1351864"/>
                <a:gd name="connsiteX2" fmla="*/ 3093079 w 3093079"/>
                <a:gd name="connsiteY2" fmla="*/ 1351864 h 1351864"/>
                <a:gd name="connsiteX3" fmla="*/ 1119591 w 3093079"/>
                <a:gd name="connsiteY3" fmla="*/ 1351864 h 135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3079" h="1351864">
                  <a:moveTo>
                    <a:pt x="0" y="0"/>
                  </a:moveTo>
                  <a:lnTo>
                    <a:pt x="1525651" y="0"/>
                  </a:lnTo>
                  <a:lnTo>
                    <a:pt x="3093079" y="1351864"/>
                  </a:lnTo>
                  <a:lnTo>
                    <a:pt x="1119591" y="1351864"/>
                  </a:lnTo>
                  <a:close/>
                </a:path>
              </a:pathLst>
            </a:custGeom>
            <a:solidFill>
              <a:srgbClr val="E64A19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79CFBEB6-3A19-4017-9673-0AF99EB9FC7B}"/>
                </a:ext>
              </a:extLst>
            </p:cNvPr>
            <p:cNvSpPr/>
            <p:nvPr/>
          </p:nvSpPr>
          <p:spPr>
            <a:xfrm>
              <a:off x="15689467" y="9299454"/>
              <a:ext cx="1971816" cy="979224"/>
            </a:xfrm>
            <a:custGeom>
              <a:avLst/>
              <a:gdLst>
                <a:gd name="connsiteX0" fmla="*/ 0 w 1971816"/>
                <a:gd name="connsiteY0" fmla="*/ 0 h 979224"/>
                <a:gd name="connsiteX1" fmla="*/ 1971817 w 1971816"/>
                <a:gd name="connsiteY1" fmla="*/ 0 h 979224"/>
                <a:gd name="connsiteX2" fmla="*/ 1971817 w 1971816"/>
                <a:gd name="connsiteY2" fmla="*/ 979224 h 979224"/>
                <a:gd name="connsiteX3" fmla="*/ 0 w 1971816"/>
                <a:gd name="connsiteY3" fmla="*/ 979224 h 97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1816" h="979224">
                  <a:moveTo>
                    <a:pt x="0" y="0"/>
                  </a:moveTo>
                  <a:lnTo>
                    <a:pt x="1971817" y="0"/>
                  </a:lnTo>
                  <a:lnTo>
                    <a:pt x="1971817" y="979224"/>
                  </a:lnTo>
                  <a:lnTo>
                    <a:pt x="0" y="979224"/>
                  </a:lnTo>
                  <a:close/>
                </a:path>
              </a:pathLst>
            </a:custGeom>
            <a:solidFill>
              <a:srgbClr val="FF7043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4FF945FA-1C71-4A4C-9C72-2300CE3155FD}"/>
                </a:ext>
              </a:extLst>
            </p:cNvPr>
            <p:cNvSpPr/>
            <p:nvPr/>
          </p:nvSpPr>
          <p:spPr>
            <a:xfrm>
              <a:off x="12842031" y="3390688"/>
              <a:ext cx="1527321" cy="4556901"/>
            </a:xfrm>
            <a:custGeom>
              <a:avLst/>
              <a:gdLst>
                <a:gd name="connsiteX0" fmla="*/ 1527322 w 1527321"/>
                <a:gd name="connsiteY0" fmla="*/ 436139 h 4556901"/>
                <a:gd name="connsiteX1" fmla="*/ 763660 w 1527321"/>
                <a:gd name="connsiteY1" fmla="*/ 0 h 4556901"/>
                <a:gd name="connsiteX2" fmla="*/ 0 w 1527321"/>
                <a:gd name="connsiteY2" fmla="*/ 436139 h 4556901"/>
                <a:gd name="connsiteX3" fmla="*/ 0 w 1527321"/>
                <a:gd name="connsiteY3" fmla="*/ 4556902 h 4556901"/>
                <a:gd name="connsiteX4" fmla="*/ 1527322 w 1527321"/>
                <a:gd name="connsiteY4" fmla="*/ 4556902 h 455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7321" h="4556901">
                  <a:moveTo>
                    <a:pt x="1527322" y="436139"/>
                  </a:moveTo>
                  <a:lnTo>
                    <a:pt x="763660" y="0"/>
                  </a:lnTo>
                  <a:lnTo>
                    <a:pt x="0" y="436139"/>
                  </a:lnTo>
                  <a:lnTo>
                    <a:pt x="0" y="4556902"/>
                  </a:lnTo>
                  <a:lnTo>
                    <a:pt x="1527322" y="4556902"/>
                  </a:lnTo>
                  <a:close/>
                </a:path>
              </a:pathLst>
            </a:custGeom>
            <a:solidFill>
              <a:srgbClr val="FDD835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BB75C7FF-9BDE-430B-B60D-4B4714B95852}"/>
                </a:ext>
              </a:extLst>
            </p:cNvPr>
            <p:cNvSpPr/>
            <p:nvPr/>
          </p:nvSpPr>
          <p:spPr>
            <a:xfrm>
              <a:off x="5967408" y="6040943"/>
              <a:ext cx="1527322" cy="1906646"/>
            </a:xfrm>
            <a:custGeom>
              <a:avLst/>
              <a:gdLst>
                <a:gd name="connsiteX0" fmla="*/ 1527322 w 1527322"/>
                <a:gd name="connsiteY0" fmla="*/ 436139 h 1906646"/>
                <a:gd name="connsiteX1" fmla="*/ 763661 w 1527322"/>
                <a:gd name="connsiteY1" fmla="*/ 0 h 1906646"/>
                <a:gd name="connsiteX2" fmla="*/ 0 w 1527322"/>
                <a:gd name="connsiteY2" fmla="*/ 436139 h 1906646"/>
                <a:gd name="connsiteX3" fmla="*/ 0 w 1527322"/>
                <a:gd name="connsiteY3" fmla="*/ 1906647 h 1906646"/>
                <a:gd name="connsiteX4" fmla="*/ 1527322 w 1527322"/>
                <a:gd name="connsiteY4" fmla="*/ 1906647 h 190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7322" h="1906646">
                  <a:moveTo>
                    <a:pt x="1527322" y="436139"/>
                  </a:moveTo>
                  <a:lnTo>
                    <a:pt x="763661" y="0"/>
                  </a:lnTo>
                  <a:lnTo>
                    <a:pt x="0" y="436139"/>
                  </a:lnTo>
                  <a:lnTo>
                    <a:pt x="0" y="1906647"/>
                  </a:lnTo>
                  <a:lnTo>
                    <a:pt x="1527322" y="1906647"/>
                  </a:lnTo>
                  <a:close/>
                </a:path>
              </a:pathLst>
            </a:custGeom>
            <a:solidFill>
              <a:srgbClr val="26A69A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E5A7C15-C2FF-430E-B653-1F4173C18C1E}"/>
                </a:ext>
              </a:extLst>
            </p:cNvPr>
            <p:cNvSpPr/>
            <p:nvPr/>
          </p:nvSpPr>
          <p:spPr>
            <a:xfrm>
              <a:off x="9404719" y="5292322"/>
              <a:ext cx="1527322" cy="2655268"/>
            </a:xfrm>
            <a:custGeom>
              <a:avLst/>
              <a:gdLst>
                <a:gd name="connsiteX0" fmla="*/ 1527322 w 1527322"/>
                <a:gd name="connsiteY0" fmla="*/ 436139 h 2655268"/>
                <a:gd name="connsiteX1" fmla="*/ 763661 w 1527322"/>
                <a:gd name="connsiteY1" fmla="*/ 0 h 2655268"/>
                <a:gd name="connsiteX2" fmla="*/ 0 w 1527322"/>
                <a:gd name="connsiteY2" fmla="*/ 436139 h 2655268"/>
                <a:gd name="connsiteX3" fmla="*/ 0 w 1527322"/>
                <a:gd name="connsiteY3" fmla="*/ 2655269 h 2655268"/>
                <a:gd name="connsiteX4" fmla="*/ 1527322 w 1527322"/>
                <a:gd name="connsiteY4" fmla="*/ 2655269 h 265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7322" h="2655268">
                  <a:moveTo>
                    <a:pt x="1527322" y="436139"/>
                  </a:moveTo>
                  <a:lnTo>
                    <a:pt x="763661" y="0"/>
                  </a:lnTo>
                  <a:lnTo>
                    <a:pt x="0" y="436139"/>
                  </a:lnTo>
                  <a:lnTo>
                    <a:pt x="0" y="2655269"/>
                  </a:lnTo>
                  <a:lnTo>
                    <a:pt x="1527322" y="2655269"/>
                  </a:lnTo>
                  <a:close/>
                </a:path>
              </a:pathLst>
            </a:custGeom>
            <a:solidFill>
              <a:srgbClr val="9CCC65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0F7DF0C7-63C8-42B4-B2DF-446CC47F3926}"/>
                </a:ext>
              </a:extLst>
            </p:cNvPr>
            <p:cNvSpPr/>
            <p:nvPr/>
          </p:nvSpPr>
          <p:spPr>
            <a:xfrm>
              <a:off x="6206365" y="6776197"/>
              <a:ext cx="1026013" cy="1026013"/>
            </a:xfrm>
            <a:custGeom>
              <a:avLst/>
              <a:gdLst>
                <a:gd name="connsiteX0" fmla="*/ 1026013 w 1026013"/>
                <a:gd name="connsiteY0" fmla="*/ 513007 h 1026013"/>
                <a:gd name="connsiteX1" fmla="*/ 513007 w 1026013"/>
                <a:gd name="connsiteY1" fmla="*/ 1026013 h 1026013"/>
                <a:gd name="connsiteX2" fmla="*/ 0 w 1026013"/>
                <a:gd name="connsiteY2" fmla="*/ 513007 h 1026013"/>
                <a:gd name="connsiteX3" fmla="*/ 513007 w 1026013"/>
                <a:gd name="connsiteY3" fmla="*/ 0 h 1026013"/>
                <a:gd name="connsiteX4" fmla="*/ 1026013 w 1026013"/>
                <a:gd name="connsiteY4" fmla="*/ 513007 h 10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013" h="1026013">
                  <a:moveTo>
                    <a:pt x="1026013" y="513007"/>
                  </a:moveTo>
                  <a:cubicBezTo>
                    <a:pt x="1026013" y="796332"/>
                    <a:pt x="796332" y="1026013"/>
                    <a:pt x="513007" y="1026013"/>
                  </a:cubicBezTo>
                  <a:cubicBezTo>
                    <a:pt x="229681" y="1026013"/>
                    <a:pt x="0" y="796332"/>
                    <a:pt x="0" y="513007"/>
                  </a:cubicBezTo>
                  <a:cubicBezTo>
                    <a:pt x="0" y="229681"/>
                    <a:pt x="229681" y="0"/>
                    <a:pt x="513007" y="0"/>
                  </a:cubicBezTo>
                  <a:cubicBezTo>
                    <a:pt x="796333" y="0"/>
                    <a:pt x="1026013" y="229681"/>
                    <a:pt x="1026013" y="513007"/>
                  </a:cubicBezTo>
                  <a:close/>
                </a:path>
              </a:pathLst>
            </a:custGeom>
            <a:solidFill>
              <a:srgbClr val="FFFFFF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317C66A4-48CD-4271-9838-CEF0FAA879A9}"/>
                </a:ext>
              </a:extLst>
            </p:cNvPr>
            <p:cNvSpPr/>
            <p:nvPr/>
          </p:nvSpPr>
          <p:spPr>
            <a:xfrm>
              <a:off x="7947580" y="6776197"/>
              <a:ext cx="1026013" cy="1026013"/>
            </a:xfrm>
            <a:custGeom>
              <a:avLst/>
              <a:gdLst>
                <a:gd name="connsiteX0" fmla="*/ 1026013 w 1026013"/>
                <a:gd name="connsiteY0" fmla="*/ 513007 h 1026013"/>
                <a:gd name="connsiteX1" fmla="*/ 513006 w 1026013"/>
                <a:gd name="connsiteY1" fmla="*/ 1026013 h 1026013"/>
                <a:gd name="connsiteX2" fmla="*/ -1 w 1026013"/>
                <a:gd name="connsiteY2" fmla="*/ 513007 h 1026013"/>
                <a:gd name="connsiteX3" fmla="*/ 513006 w 1026013"/>
                <a:gd name="connsiteY3" fmla="*/ 0 h 1026013"/>
                <a:gd name="connsiteX4" fmla="*/ 1026013 w 1026013"/>
                <a:gd name="connsiteY4" fmla="*/ 513007 h 10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013" h="1026013">
                  <a:moveTo>
                    <a:pt x="1026013" y="513007"/>
                  </a:moveTo>
                  <a:cubicBezTo>
                    <a:pt x="1026013" y="796332"/>
                    <a:pt x="796332" y="1026013"/>
                    <a:pt x="513006" y="1026013"/>
                  </a:cubicBezTo>
                  <a:cubicBezTo>
                    <a:pt x="229681" y="1026013"/>
                    <a:pt x="-1" y="796332"/>
                    <a:pt x="-1" y="513007"/>
                  </a:cubicBezTo>
                  <a:cubicBezTo>
                    <a:pt x="-1" y="229681"/>
                    <a:pt x="229681" y="0"/>
                    <a:pt x="513006" y="0"/>
                  </a:cubicBezTo>
                  <a:cubicBezTo>
                    <a:pt x="796332" y="0"/>
                    <a:pt x="1026013" y="229681"/>
                    <a:pt x="1026013" y="513007"/>
                  </a:cubicBezTo>
                  <a:close/>
                </a:path>
              </a:pathLst>
            </a:custGeom>
            <a:solidFill>
              <a:srgbClr val="FFFFFF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6CA61AA-A786-4777-BF0D-A1D2D1BF653C}"/>
                </a:ext>
              </a:extLst>
            </p:cNvPr>
            <p:cNvSpPr/>
            <p:nvPr/>
          </p:nvSpPr>
          <p:spPr>
            <a:xfrm>
              <a:off x="9660387" y="6776197"/>
              <a:ext cx="1026013" cy="1026013"/>
            </a:xfrm>
            <a:custGeom>
              <a:avLst/>
              <a:gdLst>
                <a:gd name="connsiteX0" fmla="*/ 1026013 w 1026013"/>
                <a:gd name="connsiteY0" fmla="*/ 513007 h 1026013"/>
                <a:gd name="connsiteX1" fmla="*/ 513006 w 1026013"/>
                <a:gd name="connsiteY1" fmla="*/ 1026013 h 1026013"/>
                <a:gd name="connsiteX2" fmla="*/ -1 w 1026013"/>
                <a:gd name="connsiteY2" fmla="*/ 513007 h 1026013"/>
                <a:gd name="connsiteX3" fmla="*/ 513006 w 1026013"/>
                <a:gd name="connsiteY3" fmla="*/ 0 h 1026013"/>
                <a:gd name="connsiteX4" fmla="*/ 1026013 w 1026013"/>
                <a:gd name="connsiteY4" fmla="*/ 513007 h 10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013" h="1026013">
                  <a:moveTo>
                    <a:pt x="1026013" y="513007"/>
                  </a:moveTo>
                  <a:cubicBezTo>
                    <a:pt x="1026013" y="796332"/>
                    <a:pt x="796332" y="1026013"/>
                    <a:pt x="513006" y="1026013"/>
                  </a:cubicBezTo>
                  <a:cubicBezTo>
                    <a:pt x="229681" y="1026013"/>
                    <a:pt x="-1" y="796332"/>
                    <a:pt x="-1" y="513007"/>
                  </a:cubicBezTo>
                  <a:cubicBezTo>
                    <a:pt x="-1" y="229681"/>
                    <a:pt x="229681" y="0"/>
                    <a:pt x="513006" y="0"/>
                  </a:cubicBezTo>
                  <a:cubicBezTo>
                    <a:pt x="796332" y="0"/>
                    <a:pt x="1026013" y="229681"/>
                    <a:pt x="1026013" y="513007"/>
                  </a:cubicBezTo>
                  <a:close/>
                </a:path>
              </a:pathLst>
            </a:custGeom>
            <a:solidFill>
              <a:srgbClr val="FFFFFF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D9DF5F6-4D23-433D-876A-73B15415CCED}"/>
                </a:ext>
              </a:extLst>
            </p:cNvPr>
            <p:cNvSpPr/>
            <p:nvPr/>
          </p:nvSpPr>
          <p:spPr>
            <a:xfrm>
              <a:off x="11386562" y="6776197"/>
              <a:ext cx="1026013" cy="1026013"/>
            </a:xfrm>
            <a:custGeom>
              <a:avLst/>
              <a:gdLst>
                <a:gd name="connsiteX0" fmla="*/ 1026013 w 1026013"/>
                <a:gd name="connsiteY0" fmla="*/ 513007 h 1026013"/>
                <a:gd name="connsiteX1" fmla="*/ 513007 w 1026013"/>
                <a:gd name="connsiteY1" fmla="*/ 1026013 h 1026013"/>
                <a:gd name="connsiteX2" fmla="*/ 0 w 1026013"/>
                <a:gd name="connsiteY2" fmla="*/ 513007 h 1026013"/>
                <a:gd name="connsiteX3" fmla="*/ 513007 w 1026013"/>
                <a:gd name="connsiteY3" fmla="*/ 0 h 1026013"/>
                <a:gd name="connsiteX4" fmla="*/ 1026013 w 1026013"/>
                <a:gd name="connsiteY4" fmla="*/ 513007 h 10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013" h="1026013">
                  <a:moveTo>
                    <a:pt x="1026013" y="513007"/>
                  </a:moveTo>
                  <a:cubicBezTo>
                    <a:pt x="1026013" y="796332"/>
                    <a:pt x="796332" y="1026013"/>
                    <a:pt x="513007" y="1026013"/>
                  </a:cubicBezTo>
                  <a:cubicBezTo>
                    <a:pt x="229681" y="1026013"/>
                    <a:pt x="0" y="796332"/>
                    <a:pt x="0" y="513007"/>
                  </a:cubicBezTo>
                  <a:cubicBezTo>
                    <a:pt x="0" y="229681"/>
                    <a:pt x="229681" y="0"/>
                    <a:pt x="513007" y="0"/>
                  </a:cubicBezTo>
                  <a:cubicBezTo>
                    <a:pt x="796332" y="0"/>
                    <a:pt x="1026013" y="229681"/>
                    <a:pt x="1026013" y="513007"/>
                  </a:cubicBezTo>
                  <a:close/>
                </a:path>
              </a:pathLst>
            </a:custGeom>
            <a:solidFill>
              <a:srgbClr val="FFFFFF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EBF2B8C-CBCE-4A6A-A505-E8DF66CD3A49}"/>
                </a:ext>
              </a:extLst>
            </p:cNvPr>
            <p:cNvSpPr/>
            <p:nvPr/>
          </p:nvSpPr>
          <p:spPr>
            <a:xfrm>
              <a:off x="13114408" y="6776197"/>
              <a:ext cx="1026013" cy="1026013"/>
            </a:xfrm>
            <a:custGeom>
              <a:avLst/>
              <a:gdLst>
                <a:gd name="connsiteX0" fmla="*/ 1026013 w 1026013"/>
                <a:gd name="connsiteY0" fmla="*/ 513007 h 1026013"/>
                <a:gd name="connsiteX1" fmla="*/ 513006 w 1026013"/>
                <a:gd name="connsiteY1" fmla="*/ 1026013 h 1026013"/>
                <a:gd name="connsiteX2" fmla="*/ -1 w 1026013"/>
                <a:gd name="connsiteY2" fmla="*/ 513007 h 1026013"/>
                <a:gd name="connsiteX3" fmla="*/ 513006 w 1026013"/>
                <a:gd name="connsiteY3" fmla="*/ 0 h 1026013"/>
                <a:gd name="connsiteX4" fmla="*/ 1026013 w 1026013"/>
                <a:gd name="connsiteY4" fmla="*/ 513007 h 10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013" h="1026013">
                  <a:moveTo>
                    <a:pt x="1026013" y="513007"/>
                  </a:moveTo>
                  <a:cubicBezTo>
                    <a:pt x="1026013" y="796332"/>
                    <a:pt x="796332" y="1026013"/>
                    <a:pt x="513006" y="1026013"/>
                  </a:cubicBezTo>
                  <a:cubicBezTo>
                    <a:pt x="229680" y="1026013"/>
                    <a:pt x="-1" y="796332"/>
                    <a:pt x="-1" y="513007"/>
                  </a:cubicBezTo>
                  <a:cubicBezTo>
                    <a:pt x="-1" y="229681"/>
                    <a:pt x="229680" y="0"/>
                    <a:pt x="513006" y="0"/>
                  </a:cubicBezTo>
                  <a:cubicBezTo>
                    <a:pt x="796332" y="0"/>
                    <a:pt x="1026013" y="229681"/>
                    <a:pt x="1026013" y="513007"/>
                  </a:cubicBezTo>
                  <a:close/>
                </a:path>
              </a:pathLst>
            </a:custGeom>
            <a:solidFill>
              <a:srgbClr val="FFFFFF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300A7A42-A1AB-4E06-A29F-731D18850316}"/>
                </a:ext>
              </a:extLst>
            </p:cNvPr>
            <p:cNvSpPr/>
            <p:nvPr/>
          </p:nvSpPr>
          <p:spPr>
            <a:xfrm>
              <a:off x="14825544" y="6776197"/>
              <a:ext cx="1026013" cy="1026013"/>
            </a:xfrm>
            <a:custGeom>
              <a:avLst/>
              <a:gdLst>
                <a:gd name="connsiteX0" fmla="*/ 1026013 w 1026013"/>
                <a:gd name="connsiteY0" fmla="*/ 513007 h 1026013"/>
                <a:gd name="connsiteX1" fmla="*/ 513006 w 1026013"/>
                <a:gd name="connsiteY1" fmla="*/ 1026013 h 1026013"/>
                <a:gd name="connsiteX2" fmla="*/ 0 w 1026013"/>
                <a:gd name="connsiteY2" fmla="*/ 513007 h 1026013"/>
                <a:gd name="connsiteX3" fmla="*/ 513006 w 1026013"/>
                <a:gd name="connsiteY3" fmla="*/ 0 h 1026013"/>
                <a:gd name="connsiteX4" fmla="*/ 1026013 w 1026013"/>
                <a:gd name="connsiteY4" fmla="*/ 513007 h 10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013" h="1026013">
                  <a:moveTo>
                    <a:pt x="1026013" y="513007"/>
                  </a:moveTo>
                  <a:cubicBezTo>
                    <a:pt x="1026013" y="796332"/>
                    <a:pt x="796332" y="1026013"/>
                    <a:pt x="513006" y="1026013"/>
                  </a:cubicBezTo>
                  <a:cubicBezTo>
                    <a:pt x="229681" y="1026013"/>
                    <a:pt x="0" y="796332"/>
                    <a:pt x="0" y="513007"/>
                  </a:cubicBezTo>
                  <a:cubicBezTo>
                    <a:pt x="0" y="229681"/>
                    <a:pt x="229681" y="0"/>
                    <a:pt x="513006" y="0"/>
                  </a:cubicBezTo>
                  <a:cubicBezTo>
                    <a:pt x="796332" y="0"/>
                    <a:pt x="1026013" y="229681"/>
                    <a:pt x="1026013" y="513007"/>
                  </a:cubicBezTo>
                  <a:close/>
                </a:path>
              </a:pathLst>
            </a:custGeom>
            <a:solidFill>
              <a:srgbClr val="FFFFFF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CE02E805-5E72-402A-A683-D05C9D622316}"/>
                </a:ext>
              </a:extLst>
            </p:cNvPr>
            <p:cNvSpPr/>
            <p:nvPr/>
          </p:nvSpPr>
          <p:spPr>
            <a:xfrm>
              <a:off x="4493558" y="6776197"/>
              <a:ext cx="1026013" cy="1026013"/>
            </a:xfrm>
            <a:custGeom>
              <a:avLst/>
              <a:gdLst>
                <a:gd name="connsiteX0" fmla="*/ 1026013 w 1026013"/>
                <a:gd name="connsiteY0" fmla="*/ 513007 h 1026013"/>
                <a:gd name="connsiteX1" fmla="*/ 513007 w 1026013"/>
                <a:gd name="connsiteY1" fmla="*/ 1026013 h 1026013"/>
                <a:gd name="connsiteX2" fmla="*/ 0 w 1026013"/>
                <a:gd name="connsiteY2" fmla="*/ 513007 h 1026013"/>
                <a:gd name="connsiteX3" fmla="*/ 513007 w 1026013"/>
                <a:gd name="connsiteY3" fmla="*/ 0 h 1026013"/>
                <a:gd name="connsiteX4" fmla="*/ 1026013 w 1026013"/>
                <a:gd name="connsiteY4" fmla="*/ 513007 h 10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013" h="1026013">
                  <a:moveTo>
                    <a:pt x="1026013" y="513007"/>
                  </a:moveTo>
                  <a:cubicBezTo>
                    <a:pt x="1026013" y="796332"/>
                    <a:pt x="796332" y="1026013"/>
                    <a:pt x="513007" y="1026013"/>
                  </a:cubicBezTo>
                  <a:cubicBezTo>
                    <a:pt x="229681" y="1026013"/>
                    <a:pt x="0" y="796332"/>
                    <a:pt x="0" y="513007"/>
                  </a:cubicBezTo>
                  <a:cubicBezTo>
                    <a:pt x="0" y="229681"/>
                    <a:pt x="229681" y="0"/>
                    <a:pt x="513007" y="0"/>
                  </a:cubicBezTo>
                  <a:cubicBezTo>
                    <a:pt x="796332" y="0"/>
                    <a:pt x="1026013" y="229681"/>
                    <a:pt x="1026013" y="513007"/>
                  </a:cubicBezTo>
                  <a:close/>
                </a:path>
              </a:pathLst>
            </a:custGeom>
            <a:solidFill>
              <a:srgbClr val="FFFFFF"/>
            </a:solidFill>
            <a:ln w="167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38" name="Graphic 3">
              <a:extLst>
                <a:ext uri="{FF2B5EF4-FFF2-40B4-BE49-F238E27FC236}">
                  <a16:creationId xmlns:a16="http://schemas.microsoft.com/office/drawing/2014/main" id="{54B0C24E-82F6-4842-B777-3CE4D831975D}"/>
                </a:ext>
              </a:extLst>
            </p:cNvPr>
            <p:cNvGrpSpPr/>
            <p:nvPr/>
          </p:nvGrpSpPr>
          <p:grpSpPr>
            <a:xfrm>
              <a:off x="13364552" y="6928243"/>
              <a:ext cx="518660" cy="755323"/>
              <a:chOff x="13364552" y="6928243"/>
              <a:chExt cx="518660" cy="755323"/>
            </a:xfrm>
            <a:solidFill>
              <a:srgbClr val="000000"/>
            </a:solidFill>
          </p:grpSpPr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D362D547-4CD3-49BF-8F85-EBE581FFECA8}"/>
                  </a:ext>
                </a:extLst>
              </p:cNvPr>
              <p:cNvSpPr/>
              <p:nvPr/>
            </p:nvSpPr>
            <p:spPr>
              <a:xfrm>
                <a:off x="13364552" y="6928243"/>
                <a:ext cx="518660" cy="613286"/>
              </a:xfrm>
              <a:custGeom>
                <a:avLst/>
                <a:gdLst>
                  <a:gd name="connsiteX0" fmla="*/ 518531 w 518660"/>
                  <a:gd name="connsiteY0" fmla="*/ 259028 h 613286"/>
                  <a:gd name="connsiteX1" fmla="*/ 262863 w 518660"/>
                  <a:gd name="connsiteY1" fmla="*/ 18 h 613286"/>
                  <a:gd name="connsiteX2" fmla="*/ 511 w 518660"/>
                  <a:gd name="connsiteY2" fmla="*/ 254015 h 613286"/>
                  <a:gd name="connsiteX3" fmla="*/ 167614 w 518660"/>
                  <a:gd name="connsiteY3" fmla="*/ 611615 h 613286"/>
                  <a:gd name="connsiteX4" fmla="*/ 343073 w 518660"/>
                  <a:gd name="connsiteY4" fmla="*/ 613286 h 613286"/>
                  <a:gd name="connsiteX5" fmla="*/ 518531 w 518660"/>
                  <a:gd name="connsiteY5" fmla="*/ 259028 h 61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8660" h="613286">
                    <a:moveTo>
                      <a:pt x="518531" y="259028"/>
                    </a:moveTo>
                    <a:cubicBezTo>
                      <a:pt x="513518" y="120332"/>
                      <a:pt x="409914" y="1689"/>
                      <a:pt x="262863" y="18"/>
                    </a:cubicBezTo>
                    <a:cubicBezTo>
                      <a:pt x="114141" y="-1653"/>
                      <a:pt x="8866" y="115319"/>
                      <a:pt x="511" y="254015"/>
                    </a:cubicBezTo>
                    <a:cubicBezTo>
                      <a:pt x="-9516" y="417776"/>
                      <a:pt x="130851" y="464565"/>
                      <a:pt x="167614" y="611615"/>
                    </a:cubicBezTo>
                    <a:lnTo>
                      <a:pt x="343073" y="613286"/>
                    </a:lnTo>
                    <a:cubicBezTo>
                      <a:pt x="381506" y="469578"/>
                      <a:pt x="523544" y="421118"/>
                      <a:pt x="518531" y="259028"/>
                    </a:cubicBezTo>
                    <a:close/>
                  </a:path>
                </a:pathLst>
              </a:custGeom>
              <a:solidFill>
                <a:srgbClr val="FCDC00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470F99F8-8863-4FF2-AC31-7B229B0C9DBF}"/>
                  </a:ext>
                </a:extLst>
              </p:cNvPr>
              <p:cNvSpPr/>
              <p:nvPr/>
            </p:nvSpPr>
            <p:spPr>
              <a:xfrm>
                <a:off x="13466996" y="7063615"/>
                <a:ext cx="78538" cy="78538"/>
              </a:xfrm>
              <a:custGeom>
                <a:avLst/>
                <a:gdLst>
                  <a:gd name="connsiteX0" fmla="*/ 78539 w 78538"/>
                  <a:gd name="connsiteY0" fmla="*/ 40105 h 78538"/>
                  <a:gd name="connsiteX1" fmla="*/ 38434 w 78538"/>
                  <a:gd name="connsiteY1" fmla="*/ 78539 h 78538"/>
                  <a:gd name="connsiteX2" fmla="*/ 0 w 78538"/>
                  <a:gd name="connsiteY2" fmla="*/ 38434 h 78538"/>
                  <a:gd name="connsiteX3" fmla="*/ 40105 w 78538"/>
                  <a:gd name="connsiteY3" fmla="*/ 0 h 78538"/>
                  <a:gd name="connsiteX4" fmla="*/ 78539 w 78538"/>
                  <a:gd name="connsiteY4" fmla="*/ 40105 h 78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538" h="78538">
                    <a:moveTo>
                      <a:pt x="78539" y="40105"/>
                    </a:moveTo>
                    <a:cubicBezTo>
                      <a:pt x="78539" y="61828"/>
                      <a:pt x="60158" y="78539"/>
                      <a:pt x="38434" y="78539"/>
                    </a:cubicBezTo>
                    <a:cubicBezTo>
                      <a:pt x="16710" y="78539"/>
                      <a:pt x="0" y="60157"/>
                      <a:pt x="0" y="38434"/>
                    </a:cubicBezTo>
                    <a:cubicBezTo>
                      <a:pt x="0" y="16710"/>
                      <a:pt x="18382" y="0"/>
                      <a:pt x="40105" y="0"/>
                    </a:cubicBezTo>
                    <a:cubicBezTo>
                      <a:pt x="61828" y="1671"/>
                      <a:pt x="78539" y="18381"/>
                      <a:pt x="78539" y="4010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7249F1E8-0DA9-46BF-9C42-D124CAD9DDD6}"/>
                  </a:ext>
                </a:extLst>
              </p:cNvPr>
              <p:cNvSpPr/>
              <p:nvPr/>
            </p:nvSpPr>
            <p:spPr>
              <a:xfrm rot="-5370718">
                <a:off x="13589953" y="7461797"/>
                <a:ext cx="56817" cy="213899"/>
              </a:xfrm>
              <a:custGeom>
                <a:avLst/>
                <a:gdLst>
                  <a:gd name="connsiteX0" fmla="*/ 0 w 56817"/>
                  <a:gd name="connsiteY0" fmla="*/ 0 h 213899"/>
                  <a:gd name="connsiteX1" fmla="*/ 56818 w 56817"/>
                  <a:gd name="connsiteY1" fmla="*/ 0 h 213899"/>
                  <a:gd name="connsiteX2" fmla="*/ 56818 w 56817"/>
                  <a:gd name="connsiteY2" fmla="*/ 213899 h 213899"/>
                  <a:gd name="connsiteX3" fmla="*/ 0 w 56817"/>
                  <a:gd name="connsiteY3" fmla="*/ 213899 h 213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817" h="213899">
                    <a:moveTo>
                      <a:pt x="0" y="0"/>
                    </a:moveTo>
                    <a:lnTo>
                      <a:pt x="56818" y="0"/>
                    </a:lnTo>
                    <a:lnTo>
                      <a:pt x="56818" y="213899"/>
                    </a:lnTo>
                    <a:lnTo>
                      <a:pt x="0" y="213899"/>
                    </a:lnTo>
                    <a:close/>
                  </a:path>
                </a:pathLst>
              </a:custGeom>
              <a:solidFill>
                <a:srgbClr val="5E5A5C"/>
              </a:solidFill>
              <a:ln w="167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9250FD65-52CE-4497-8E7F-3B3459B626E2}"/>
                  </a:ext>
                </a:extLst>
              </p:cNvPr>
              <p:cNvSpPr/>
              <p:nvPr/>
            </p:nvSpPr>
            <p:spPr>
              <a:xfrm>
                <a:off x="13527153" y="7584976"/>
                <a:ext cx="185484" cy="98590"/>
              </a:xfrm>
              <a:custGeom>
                <a:avLst/>
                <a:gdLst>
                  <a:gd name="connsiteX0" fmla="*/ 0 w 185484"/>
                  <a:gd name="connsiteY0" fmla="*/ 0 h 98590"/>
                  <a:gd name="connsiteX1" fmla="*/ 25065 w 185484"/>
                  <a:gd name="connsiteY1" fmla="*/ 96920 h 98590"/>
                  <a:gd name="connsiteX2" fmla="*/ 158748 w 185484"/>
                  <a:gd name="connsiteY2" fmla="*/ 98591 h 98590"/>
                  <a:gd name="connsiteX3" fmla="*/ 185484 w 185484"/>
                  <a:gd name="connsiteY3" fmla="*/ 1671 h 98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5484" h="98590">
                    <a:moveTo>
                      <a:pt x="0" y="0"/>
                    </a:moveTo>
                    <a:lnTo>
                      <a:pt x="25065" y="96920"/>
                    </a:lnTo>
                    <a:lnTo>
                      <a:pt x="158748" y="98591"/>
                    </a:lnTo>
                    <a:lnTo>
                      <a:pt x="185484" y="1671"/>
                    </a:lnTo>
                    <a:close/>
                  </a:path>
                </a:pathLst>
              </a:custGeom>
              <a:solidFill>
                <a:srgbClr val="5E5A5C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43" name="Graphic 3">
              <a:extLst>
                <a:ext uri="{FF2B5EF4-FFF2-40B4-BE49-F238E27FC236}">
                  <a16:creationId xmlns:a16="http://schemas.microsoft.com/office/drawing/2014/main" id="{54B0C24E-82F6-4842-B777-3CE4D831975D}"/>
                </a:ext>
              </a:extLst>
            </p:cNvPr>
            <p:cNvGrpSpPr/>
            <p:nvPr/>
          </p:nvGrpSpPr>
          <p:grpSpPr>
            <a:xfrm>
              <a:off x="15035774" y="6908209"/>
              <a:ext cx="621944" cy="656715"/>
              <a:chOff x="15035774" y="6908209"/>
              <a:chExt cx="621944" cy="656715"/>
            </a:xfrm>
            <a:solidFill>
              <a:srgbClr val="000000"/>
            </a:solidFill>
          </p:grpSpPr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EE9C9D98-8D51-4E47-9CEA-85DE935E1963}"/>
                  </a:ext>
                </a:extLst>
              </p:cNvPr>
              <p:cNvSpPr/>
              <p:nvPr/>
            </p:nvSpPr>
            <p:spPr>
              <a:xfrm>
                <a:off x="15047792" y="6908209"/>
                <a:ext cx="598228" cy="432796"/>
              </a:xfrm>
              <a:custGeom>
                <a:avLst/>
                <a:gdLst>
                  <a:gd name="connsiteX0" fmla="*/ 299114 w 598228"/>
                  <a:gd name="connsiteY0" fmla="*/ 0 h 432796"/>
                  <a:gd name="connsiteX1" fmla="*/ 0 w 598228"/>
                  <a:gd name="connsiteY1" fmla="*/ 215563 h 432796"/>
                  <a:gd name="connsiteX2" fmla="*/ 299114 w 598228"/>
                  <a:gd name="connsiteY2" fmla="*/ 432797 h 432796"/>
                  <a:gd name="connsiteX3" fmla="*/ 598229 w 598228"/>
                  <a:gd name="connsiteY3" fmla="*/ 215563 h 432796"/>
                  <a:gd name="connsiteX4" fmla="*/ 299114 w 598228"/>
                  <a:gd name="connsiteY4" fmla="*/ 0 h 432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228" h="432796">
                    <a:moveTo>
                      <a:pt x="299114" y="0"/>
                    </a:moveTo>
                    <a:cubicBezTo>
                      <a:pt x="297443" y="0"/>
                      <a:pt x="1671" y="215563"/>
                      <a:pt x="0" y="215563"/>
                    </a:cubicBezTo>
                    <a:cubicBezTo>
                      <a:pt x="1671" y="217234"/>
                      <a:pt x="299114" y="432797"/>
                      <a:pt x="299114" y="432797"/>
                    </a:cubicBezTo>
                    <a:cubicBezTo>
                      <a:pt x="299114" y="432797"/>
                      <a:pt x="596557" y="217234"/>
                      <a:pt x="598229" y="215563"/>
                    </a:cubicBezTo>
                    <a:cubicBezTo>
                      <a:pt x="594887" y="213892"/>
                      <a:pt x="302456" y="1671"/>
                      <a:pt x="299114" y="0"/>
                    </a:cubicBezTo>
                    <a:close/>
                  </a:path>
                </a:pathLst>
              </a:custGeom>
              <a:solidFill>
                <a:srgbClr val="D12200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45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15035774" y="7122101"/>
                <a:ext cx="621944" cy="436139"/>
                <a:chOff x="15035774" y="7122101"/>
                <a:chExt cx="621944" cy="436139"/>
              </a:xfrm>
              <a:solidFill>
                <a:srgbClr val="FF4412"/>
              </a:solidFill>
            </p:grpSpPr>
            <p:sp>
              <p:nvSpPr>
                <p:cNvPr id="546" name="Freeform: Shape 545">
                  <a:extLst>
                    <a:ext uri="{FF2B5EF4-FFF2-40B4-BE49-F238E27FC236}">
                      <a16:creationId xmlns:a16="http://schemas.microsoft.com/office/drawing/2014/main" id="{200A2F36-2E1A-491C-9FA9-F8424F693FED}"/>
                    </a:ext>
                  </a:extLst>
                </p:cNvPr>
                <p:cNvSpPr/>
                <p:nvPr/>
              </p:nvSpPr>
              <p:spPr>
                <a:xfrm>
                  <a:off x="15035774" y="7123772"/>
                  <a:ext cx="311131" cy="434468"/>
                </a:xfrm>
                <a:custGeom>
                  <a:avLst/>
                  <a:gdLst>
                    <a:gd name="connsiteX0" fmla="*/ 12018 w 311131"/>
                    <a:gd name="connsiteY0" fmla="*/ 0 h 434468"/>
                    <a:gd name="connsiteX1" fmla="*/ 311132 w 311131"/>
                    <a:gd name="connsiteY1" fmla="*/ 217234 h 434468"/>
                    <a:gd name="connsiteX2" fmla="*/ 12018 w 311131"/>
                    <a:gd name="connsiteY2" fmla="*/ 434468 h 434468"/>
                    <a:gd name="connsiteX3" fmla="*/ 320 w 311131"/>
                    <a:gd name="connsiteY3" fmla="*/ 407732 h 434468"/>
                    <a:gd name="connsiteX4" fmla="*/ 320 w 311131"/>
                    <a:gd name="connsiteY4" fmla="*/ 28407 h 434468"/>
                    <a:gd name="connsiteX5" fmla="*/ 12018 w 311131"/>
                    <a:gd name="connsiteY5" fmla="*/ 0 h 4344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1131" h="434468">
                      <a:moveTo>
                        <a:pt x="12018" y="0"/>
                      </a:moveTo>
                      <a:cubicBezTo>
                        <a:pt x="13688" y="1671"/>
                        <a:pt x="311132" y="217234"/>
                        <a:pt x="311132" y="217234"/>
                      </a:cubicBezTo>
                      <a:lnTo>
                        <a:pt x="12018" y="434468"/>
                      </a:lnTo>
                      <a:cubicBezTo>
                        <a:pt x="3663" y="427784"/>
                        <a:pt x="320" y="417758"/>
                        <a:pt x="320" y="407732"/>
                      </a:cubicBezTo>
                      <a:lnTo>
                        <a:pt x="320" y="28407"/>
                      </a:lnTo>
                      <a:cubicBezTo>
                        <a:pt x="-1351" y="16710"/>
                        <a:pt x="3663" y="6684"/>
                        <a:pt x="12018" y="0"/>
                      </a:cubicBezTo>
                      <a:close/>
                    </a:path>
                  </a:pathLst>
                </a:custGeom>
                <a:solidFill>
                  <a:srgbClr val="FF4412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7" name="Freeform: Shape 546">
                  <a:extLst>
                    <a:ext uri="{FF2B5EF4-FFF2-40B4-BE49-F238E27FC236}">
                      <a16:creationId xmlns:a16="http://schemas.microsoft.com/office/drawing/2014/main" id="{575B5B7E-6FFA-41DE-8346-3D5E2B306878}"/>
                    </a:ext>
                  </a:extLst>
                </p:cNvPr>
                <p:cNvSpPr/>
                <p:nvPr/>
              </p:nvSpPr>
              <p:spPr>
                <a:xfrm>
                  <a:off x="15346906" y="7122101"/>
                  <a:ext cx="310812" cy="434468"/>
                </a:xfrm>
                <a:custGeom>
                  <a:avLst/>
                  <a:gdLst>
                    <a:gd name="connsiteX0" fmla="*/ 310812 w 310812"/>
                    <a:gd name="connsiteY0" fmla="*/ 28408 h 434468"/>
                    <a:gd name="connsiteX1" fmla="*/ 310812 w 310812"/>
                    <a:gd name="connsiteY1" fmla="*/ 407732 h 434468"/>
                    <a:gd name="connsiteX2" fmla="*/ 299115 w 310812"/>
                    <a:gd name="connsiteY2" fmla="*/ 434468 h 434468"/>
                    <a:gd name="connsiteX3" fmla="*/ 0 w 310812"/>
                    <a:gd name="connsiteY3" fmla="*/ 217234 h 434468"/>
                    <a:gd name="connsiteX4" fmla="*/ 299115 w 310812"/>
                    <a:gd name="connsiteY4" fmla="*/ 0 h 434468"/>
                    <a:gd name="connsiteX5" fmla="*/ 310812 w 310812"/>
                    <a:gd name="connsiteY5" fmla="*/ 28408 h 4344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0812" h="434468">
                      <a:moveTo>
                        <a:pt x="310812" y="28408"/>
                      </a:moveTo>
                      <a:lnTo>
                        <a:pt x="310812" y="407732"/>
                      </a:lnTo>
                      <a:cubicBezTo>
                        <a:pt x="310812" y="417758"/>
                        <a:pt x="305799" y="427784"/>
                        <a:pt x="299115" y="434468"/>
                      </a:cubicBezTo>
                      <a:lnTo>
                        <a:pt x="0" y="217234"/>
                      </a:lnTo>
                      <a:cubicBezTo>
                        <a:pt x="0" y="217234"/>
                        <a:pt x="297443" y="1671"/>
                        <a:pt x="299115" y="0"/>
                      </a:cubicBezTo>
                      <a:cubicBezTo>
                        <a:pt x="299115" y="1671"/>
                        <a:pt x="310812" y="15039"/>
                        <a:pt x="310812" y="28408"/>
                      </a:cubicBezTo>
                      <a:close/>
                    </a:path>
                  </a:pathLst>
                </a:custGeom>
                <a:solidFill>
                  <a:srgbClr val="FF4412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46EDF496-E3EA-47F8-91D2-23B04877728D}"/>
                  </a:ext>
                </a:extLst>
              </p:cNvPr>
              <p:cNvSpPr/>
              <p:nvPr/>
            </p:nvSpPr>
            <p:spPr>
              <a:xfrm>
                <a:off x="15047792" y="7339335"/>
                <a:ext cx="598228" cy="225589"/>
              </a:xfrm>
              <a:custGeom>
                <a:avLst/>
                <a:gdLst>
                  <a:gd name="connsiteX0" fmla="*/ 598229 w 598228"/>
                  <a:gd name="connsiteY0" fmla="*/ 217234 h 225589"/>
                  <a:gd name="connsiteX1" fmla="*/ 574834 w 598228"/>
                  <a:gd name="connsiteY1" fmla="*/ 225589 h 225589"/>
                  <a:gd name="connsiteX2" fmla="*/ 23394 w 598228"/>
                  <a:gd name="connsiteY2" fmla="*/ 225589 h 225589"/>
                  <a:gd name="connsiteX3" fmla="*/ 0 w 598228"/>
                  <a:gd name="connsiteY3" fmla="*/ 217234 h 225589"/>
                  <a:gd name="connsiteX4" fmla="*/ 299114 w 598228"/>
                  <a:gd name="connsiteY4" fmla="*/ 0 h 225589"/>
                  <a:gd name="connsiteX5" fmla="*/ 598229 w 598228"/>
                  <a:gd name="connsiteY5" fmla="*/ 217234 h 225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8228" h="225589">
                    <a:moveTo>
                      <a:pt x="598229" y="217234"/>
                    </a:moveTo>
                    <a:cubicBezTo>
                      <a:pt x="591544" y="222247"/>
                      <a:pt x="583189" y="225589"/>
                      <a:pt x="574834" y="225589"/>
                    </a:cubicBezTo>
                    <a:lnTo>
                      <a:pt x="23394" y="225589"/>
                    </a:lnTo>
                    <a:cubicBezTo>
                      <a:pt x="15039" y="225589"/>
                      <a:pt x="6684" y="222247"/>
                      <a:pt x="0" y="217234"/>
                    </a:cubicBezTo>
                    <a:lnTo>
                      <a:pt x="299114" y="0"/>
                    </a:lnTo>
                    <a:lnTo>
                      <a:pt x="598229" y="217234"/>
                    </a:lnTo>
                    <a:close/>
                  </a:path>
                </a:pathLst>
              </a:custGeom>
              <a:solidFill>
                <a:srgbClr val="FF6243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49" name="Graphic 3">
              <a:extLst>
                <a:ext uri="{FF2B5EF4-FFF2-40B4-BE49-F238E27FC236}">
                  <a16:creationId xmlns:a16="http://schemas.microsoft.com/office/drawing/2014/main" id="{54B0C24E-82F6-4842-B777-3CE4D831975D}"/>
                </a:ext>
              </a:extLst>
            </p:cNvPr>
            <p:cNvGrpSpPr/>
            <p:nvPr/>
          </p:nvGrpSpPr>
          <p:grpSpPr>
            <a:xfrm>
              <a:off x="8154371" y="7008888"/>
              <a:ext cx="592379" cy="539325"/>
              <a:chOff x="8154371" y="7008888"/>
              <a:chExt cx="592379" cy="539325"/>
            </a:xfrm>
            <a:solidFill>
              <a:srgbClr val="000000"/>
            </a:solidFill>
          </p:grpSpPr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47A2091F-EB53-4E47-A59D-D6B784E0E2D8}"/>
                  </a:ext>
                </a:extLst>
              </p:cNvPr>
              <p:cNvSpPr/>
              <p:nvPr/>
            </p:nvSpPr>
            <p:spPr>
              <a:xfrm>
                <a:off x="8199906" y="7232389"/>
                <a:ext cx="501309" cy="230602"/>
              </a:xfrm>
              <a:custGeom>
                <a:avLst/>
                <a:gdLst>
                  <a:gd name="connsiteX0" fmla="*/ 374311 w 501309"/>
                  <a:gd name="connsiteY0" fmla="*/ 0 h 230602"/>
                  <a:gd name="connsiteX1" fmla="*/ 126998 w 501309"/>
                  <a:gd name="connsiteY1" fmla="*/ 0 h 230602"/>
                  <a:gd name="connsiteX2" fmla="*/ 0 w 501309"/>
                  <a:gd name="connsiteY2" fmla="*/ 230602 h 230602"/>
                  <a:gd name="connsiteX3" fmla="*/ 501309 w 501309"/>
                  <a:gd name="connsiteY3" fmla="*/ 230602 h 23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1309" h="230602">
                    <a:moveTo>
                      <a:pt x="374311" y="0"/>
                    </a:moveTo>
                    <a:lnTo>
                      <a:pt x="126998" y="0"/>
                    </a:lnTo>
                    <a:lnTo>
                      <a:pt x="0" y="230602"/>
                    </a:lnTo>
                    <a:lnTo>
                      <a:pt x="501309" y="230602"/>
                    </a:lnTo>
                    <a:close/>
                  </a:path>
                </a:pathLst>
              </a:custGeom>
              <a:solidFill>
                <a:srgbClr val="E23A05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51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8331917" y="7135469"/>
                <a:ext cx="237286" cy="50130"/>
                <a:chOff x="8331917" y="7135469"/>
                <a:chExt cx="237286" cy="50130"/>
              </a:xfrm>
              <a:solidFill>
                <a:srgbClr val="E23A05"/>
              </a:solidFill>
            </p:grpSpPr>
            <p:sp>
              <p:nvSpPr>
                <p:cNvPr id="552" name="Freeform: Shape 551">
                  <a:extLst>
                    <a:ext uri="{FF2B5EF4-FFF2-40B4-BE49-F238E27FC236}">
                      <a16:creationId xmlns:a16="http://schemas.microsoft.com/office/drawing/2014/main" id="{F05ADBDC-4504-4EAE-A1EB-52DF8A2EE62A}"/>
                    </a:ext>
                  </a:extLst>
                </p:cNvPr>
                <p:cNvSpPr/>
                <p:nvPr/>
              </p:nvSpPr>
              <p:spPr>
                <a:xfrm>
                  <a:off x="8331917" y="7135469"/>
                  <a:ext cx="51801" cy="50130"/>
                </a:xfrm>
                <a:custGeom>
                  <a:avLst/>
                  <a:gdLst>
                    <a:gd name="connsiteX0" fmla="*/ 0 w 51801"/>
                    <a:gd name="connsiteY0" fmla="*/ 0 h 50130"/>
                    <a:gd name="connsiteX1" fmla="*/ 51802 w 51801"/>
                    <a:gd name="connsiteY1" fmla="*/ 0 h 50130"/>
                    <a:gd name="connsiteX2" fmla="*/ 51802 w 51801"/>
                    <a:gd name="connsiteY2" fmla="*/ 50131 h 50130"/>
                    <a:gd name="connsiteX3" fmla="*/ 0 w 51801"/>
                    <a:gd name="connsiteY3" fmla="*/ 50131 h 501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801" h="50130">
                      <a:moveTo>
                        <a:pt x="0" y="0"/>
                      </a:moveTo>
                      <a:lnTo>
                        <a:pt x="51802" y="0"/>
                      </a:lnTo>
                      <a:lnTo>
                        <a:pt x="51802" y="50131"/>
                      </a:lnTo>
                      <a:lnTo>
                        <a:pt x="0" y="50131"/>
                      </a:lnTo>
                      <a:close/>
                    </a:path>
                  </a:pathLst>
                </a:custGeom>
                <a:solidFill>
                  <a:srgbClr val="E23A05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53" name="Freeform: Shape 552">
                  <a:extLst>
                    <a:ext uri="{FF2B5EF4-FFF2-40B4-BE49-F238E27FC236}">
                      <a16:creationId xmlns:a16="http://schemas.microsoft.com/office/drawing/2014/main" id="{86E7CC48-E936-4079-A21F-444EEB48D1C9}"/>
                    </a:ext>
                  </a:extLst>
                </p:cNvPr>
                <p:cNvSpPr/>
                <p:nvPr/>
              </p:nvSpPr>
              <p:spPr>
                <a:xfrm>
                  <a:off x="8517401" y="7135469"/>
                  <a:ext cx="51801" cy="50130"/>
                </a:xfrm>
                <a:custGeom>
                  <a:avLst/>
                  <a:gdLst>
                    <a:gd name="connsiteX0" fmla="*/ 0 w 51801"/>
                    <a:gd name="connsiteY0" fmla="*/ 0 h 50130"/>
                    <a:gd name="connsiteX1" fmla="*/ 51802 w 51801"/>
                    <a:gd name="connsiteY1" fmla="*/ 0 h 50130"/>
                    <a:gd name="connsiteX2" fmla="*/ 51802 w 51801"/>
                    <a:gd name="connsiteY2" fmla="*/ 50131 h 50130"/>
                    <a:gd name="connsiteX3" fmla="*/ 0 w 51801"/>
                    <a:gd name="connsiteY3" fmla="*/ 50131 h 501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801" h="50130">
                      <a:moveTo>
                        <a:pt x="0" y="0"/>
                      </a:moveTo>
                      <a:lnTo>
                        <a:pt x="51802" y="0"/>
                      </a:lnTo>
                      <a:lnTo>
                        <a:pt x="51802" y="50131"/>
                      </a:lnTo>
                      <a:lnTo>
                        <a:pt x="0" y="50131"/>
                      </a:lnTo>
                      <a:close/>
                    </a:path>
                  </a:pathLst>
                </a:custGeom>
                <a:solidFill>
                  <a:srgbClr val="E23A05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14AAFD8F-7BCF-4688-A4CD-F200B71089E9}"/>
                  </a:ext>
                </a:extLst>
              </p:cNvPr>
              <p:cNvSpPr/>
              <p:nvPr/>
            </p:nvSpPr>
            <p:spPr>
              <a:xfrm>
                <a:off x="8326904" y="7185600"/>
                <a:ext cx="247312" cy="46789"/>
              </a:xfrm>
              <a:custGeom>
                <a:avLst/>
                <a:gdLst>
                  <a:gd name="connsiteX0" fmla="*/ 247312 w 247312"/>
                  <a:gd name="connsiteY0" fmla="*/ 46789 h 46789"/>
                  <a:gd name="connsiteX1" fmla="*/ 0 w 247312"/>
                  <a:gd name="connsiteY1" fmla="*/ 46789 h 46789"/>
                  <a:gd name="connsiteX2" fmla="*/ 5013 w 247312"/>
                  <a:gd name="connsiteY2" fmla="*/ 0 h 46789"/>
                  <a:gd name="connsiteX3" fmla="*/ 242300 w 247312"/>
                  <a:gd name="connsiteY3" fmla="*/ 0 h 4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7312" h="46789">
                    <a:moveTo>
                      <a:pt x="247312" y="46789"/>
                    </a:moveTo>
                    <a:lnTo>
                      <a:pt x="0" y="46789"/>
                    </a:lnTo>
                    <a:lnTo>
                      <a:pt x="5013" y="0"/>
                    </a:lnTo>
                    <a:lnTo>
                      <a:pt x="242300" y="0"/>
                    </a:lnTo>
                    <a:close/>
                  </a:path>
                </a:pathLst>
              </a:custGeom>
              <a:solidFill>
                <a:srgbClr val="FFB000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723BD7F4-DA0E-486F-9CF5-54B69D3D65B8}"/>
                  </a:ext>
                </a:extLst>
              </p:cNvPr>
              <p:cNvSpPr/>
              <p:nvPr/>
            </p:nvSpPr>
            <p:spPr>
              <a:xfrm>
                <a:off x="8199905" y="7462991"/>
                <a:ext cx="501309" cy="85222"/>
              </a:xfrm>
              <a:custGeom>
                <a:avLst/>
                <a:gdLst>
                  <a:gd name="connsiteX0" fmla="*/ 0 w 501309"/>
                  <a:gd name="connsiteY0" fmla="*/ 0 h 85222"/>
                  <a:gd name="connsiteX1" fmla="*/ 501309 w 501309"/>
                  <a:gd name="connsiteY1" fmla="*/ 0 h 85222"/>
                  <a:gd name="connsiteX2" fmla="*/ 501309 w 501309"/>
                  <a:gd name="connsiteY2" fmla="*/ 85223 h 85222"/>
                  <a:gd name="connsiteX3" fmla="*/ 0 w 501309"/>
                  <a:gd name="connsiteY3" fmla="*/ 85223 h 85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1309" h="85222">
                    <a:moveTo>
                      <a:pt x="0" y="0"/>
                    </a:moveTo>
                    <a:lnTo>
                      <a:pt x="501309" y="0"/>
                    </a:lnTo>
                    <a:lnTo>
                      <a:pt x="501309" y="85223"/>
                    </a:lnTo>
                    <a:lnTo>
                      <a:pt x="0" y="85223"/>
                    </a:lnTo>
                    <a:close/>
                  </a:path>
                </a:pathLst>
              </a:custGeom>
              <a:solidFill>
                <a:srgbClr val="C62B02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56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8154371" y="7008888"/>
                <a:ext cx="592379" cy="221109"/>
                <a:chOff x="8154371" y="7008888"/>
                <a:chExt cx="592379" cy="221109"/>
              </a:xfrm>
              <a:solidFill>
                <a:srgbClr val="000000"/>
              </a:solidFill>
            </p:grpSpPr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A38F0204-8F32-4FD0-BC0D-DD30A23C1255}"/>
                    </a:ext>
                  </a:extLst>
                </p:cNvPr>
                <p:cNvSpPr/>
                <p:nvPr/>
              </p:nvSpPr>
              <p:spPr>
                <a:xfrm>
                  <a:off x="8178182" y="7127114"/>
                  <a:ext cx="135696" cy="102884"/>
                </a:xfrm>
                <a:custGeom>
                  <a:avLst/>
                  <a:gdLst>
                    <a:gd name="connsiteX0" fmla="*/ 120314 w 135696"/>
                    <a:gd name="connsiteY0" fmla="*/ 66841 h 102884"/>
                    <a:gd name="connsiteX1" fmla="*/ 51802 w 135696"/>
                    <a:gd name="connsiteY1" fmla="*/ 100262 h 102884"/>
                    <a:gd name="connsiteX2" fmla="*/ 13369 w 135696"/>
                    <a:gd name="connsiteY2" fmla="*/ 86894 h 102884"/>
                    <a:gd name="connsiteX3" fmla="*/ 0 w 135696"/>
                    <a:gd name="connsiteY3" fmla="*/ 56815 h 102884"/>
                    <a:gd name="connsiteX4" fmla="*/ 116972 w 135696"/>
                    <a:gd name="connsiteY4" fmla="*/ 0 h 102884"/>
                    <a:gd name="connsiteX5" fmla="*/ 132012 w 135696"/>
                    <a:gd name="connsiteY5" fmla="*/ 28408 h 102884"/>
                    <a:gd name="connsiteX6" fmla="*/ 120314 w 135696"/>
                    <a:gd name="connsiteY6" fmla="*/ 66841 h 102884"/>
                    <a:gd name="connsiteX7" fmla="*/ 120314 w 135696"/>
                    <a:gd name="connsiteY7" fmla="*/ 66841 h 1028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696" h="102884">
                      <a:moveTo>
                        <a:pt x="120314" y="66841"/>
                      </a:moveTo>
                      <a:lnTo>
                        <a:pt x="51802" y="100262"/>
                      </a:lnTo>
                      <a:cubicBezTo>
                        <a:pt x="36763" y="106946"/>
                        <a:pt x="20053" y="100262"/>
                        <a:pt x="13369" y="86894"/>
                      </a:cubicBezTo>
                      <a:lnTo>
                        <a:pt x="0" y="56815"/>
                      </a:lnTo>
                      <a:lnTo>
                        <a:pt x="116972" y="0"/>
                      </a:lnTo>
                      <a:lnTo>
                        <a:pt x="132012" y="28408"/>
                      </a:lnTo>
                      <a:cubicBezTo>
                        <a:pt x="140367" y="41776"/>
                        <a:pt x="133683" y="60157"/>
                        <a:pt x="120314" y="66841"/>
                      </a:cubicBezTo>
                      <a:lnTo>
                        <a:pt x="120314" y="66841"/>
                      </a:lnTo>
                      <a:close/>
                    </a:path>
                  </a:pathLst>
                </a:custGeom>
                <a:solidFill>
                  <a:srgbClr val="CECECE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58" name="Freeform: Shape 557">
                  <a:extLst>
                    <a:ext uri="{FF2B5EF4-FFF2-40B4-BE49-F238E27FC236}">
                      <a16:creationId xmlns:a16="http://schemas.microsoft.com/office/drawing/2014/main" id="{DEB37BF6-56E7-4D83-BC8A-6BD8605B2098}"/>
                    </a:ext>
                  </a:extLst>
                </p:cNvPr>
                <p:cNvSpPr/>
                <p:nvPr/>
              </p:nvSpPr>
              <p:spPr>
                <a:xfrm>
                  <a:off x="8588573" y="7127114"/>
                  <a:ext cx="136036" cy="102884"/>
                </a:xfrm>
                <a:custGeom>
                  <a:avLst/>
                  <a:gdLst>
                    <a:gd name="connsiteX0" fmla="*/ 15722 w 136036"/>
                    <a:gd name="connsiteY0" fmla="*/ 66841 h 102884"/>
                    <a:gd name="connsiteX1" fmla="*/ 84234 w 136036"/>
                    <a:gd name="connsiteY1" fmla="*/ 100262 h 102884"/>
                    <a:gd name="connsiteX2" fmla="*/ 122668 w 136036"/>
                    <a:gd name="connsiteY2" fmla="*/ 86894 h 102884"/>
                    <a:gd name="connsiteX3" fmla="*/ 136036 w 136036"/>
                    <a:gd name="connsiteY3" fmla="*/ 56815 h 102884"/>
                    <a:gd name="connsiteX4" fmla="*/ 19064 w 136036"/>
                    <a:gd name="connsiteY4" fmla="*/ 0 h 102884"/>
                    <a:gd name="connsiteX5" fmla="*/ 4025 w 136036"/>
                    <a:gd name="connsiteY5" fmla="*/ 28408 h 102884"/>
                    <a:gd name="connsiteX6" fmla="*/ 15722 w 136036"/>
                    <a:gd name="connsiteY6" fmla="*/ 66841 h 102884"/>
                    <a:gd name="connsiteX7" fmla="*/ 15722 w 136036"/>
                    <a:gd name="connsiteY7" fmla="*/ 66841 h 1028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6036" h="102884">
                      <a:moveTo>
                        <a:pt x="15722" y="66841"/>
                      </a:moveTo>
                      <a:lnTo>
                        <a:pt x="84234" y="100262"/>
                      </a:lnTo>
                      <a:cubicBezTo>
                        <a:pt x="99273" y="106946"/>
                        <a:pt x="115984" y="100262"/>
                        <a:pt x="122668" y="86894"/>
                      </a:cubicBezTo>
                      <a:lnTo>
                        <a:pt x="136036" y="56815"/>
                      </a:lnTo>
                      <a:lnTo>
                        <a:pt x="19064" y="0"/>
                      </a:lnTo>
                      <a:lnTo>
                        <a:pt x="4025" y="28408"/>
                      </a:lnTo>
                      <a:cubicBezTo>
                        <a:pt x="-4330" y="41776"/>
                        <a:pt x="683" y="60157"/>
                        <a:pt x="15722" y="66841"/>
                      </a:cubicBezTo>
                      <a:lnTo>
                        <a:pt x="15722" y="66841"/>
                      </a:lnTo>
                      <a:close/>
                    </a:path>
                  </a:pathLst>
                </a:custGeom>
                <a:solidFill>
                  <a:srgbClr val="CECECE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59" name="Freeform: Shape 558">
                  <a:extLst>
                    <a:ext uri="{FF2B5EF4-FFF2-40B4-BE49-F238E27FC236}">
                      <a16:creationId xmlns:a16="http://schemas.microsoft.com/office/drawing/2014/main" id="{F49F9E4C-10A6-4C3E-9FB6-EDAC014865D9}"/>
                    </a:ext>
                  </a:extLst>
                </p:cNvPr>
                <p:cNvSpPr/>
                <p:nvPr/>
              </p:nvSpPr>
              <p:spPr>
                <a:xfrm>
                  <a:off x="8154371" y="7008888"/>
                  <a:ext cx="592379" cy="175040"/>
                </a:xfrm>
                <a:custGeom>
                  <a:avLst/>
                  <a:gdLst>
                    <a:gd name="connsiteX0" fmla="*/ 5430 w 592379"/>
                    <a:gd name="connsiteY0" fmla="*/ 131594 h 175040"/>
                    <a:gd name="connsiteX1" fmla="*/ 23811 w 592379"/>
                    <a:gd name="connsiteY1" fmla="*/ 175041 h 175040"/>
                    <a:gd name="connsiteX2" fmla="*/ 140783 w 592379"/>
                    <a:gd name="connsiteY2" fmla="*/ 118225 h 175040"/>
                    <a:gd name="connsiteX3" fmla="*/ 134099 w 592379"/>
                    <a:gd name="connsiteY3" fmla="*/ 106528 h 175040"/>
                    <a:gd name="connsiteX4" fmla="*/ 458279 w 592379"/>
                    <a:gd name="connsiteY4" fmla="*/ 106528 h 175040"/>
                    <a:gd name="connsiteX5" fmla="*/ 451595 w 592379"/>
                    <a:gd name="connsiteY5" fmla="*/ 118225 h 175040"/>
                    <a:gd name="connsiteX6" fmla="*/ 568567 w 592379"/>
                    <a:gd name="connsiteY6" fmla="*/ 175041 h 175040"/>
                    <a:gd name="connsiteX7" fmla="*/ 586949 w 592379"/>
                    <a:gd name="connsiteY7" fmla="*/ 131594 h 175040"/>
                    <a:gd name="connsiteX8" fmla="*/ 5430 w 592379"/>
                    <a:gd name="connsiteY8" fmla="*/ 131594 h 1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92379" h="175040">
                      <a:moveTo>
                        <a:pt x="5430" y="131594"/>
                      </a:moveTo>
                      <a:lnTo>
                        <a:pt x="23811" y="175041"/>
                      </a:lnTo>
                      <a:lnTo>
                        <a:pt x="140783" y="118225"/>
                      </a:lnTo>
                      <a:lnTo>
                        <a:pt x="134099" y="106528"/>
                      </a:lnTo>
                      <a:cubicBezTo>
                        <a:pt x="226006" y="58068"/>
                        <a:pt x="364702" y="58068"/>
                        <a:pt x="458279" y="106528"/>
                      </a:cubicBezTo>
                      <a:lnTo>
                        <a:pt x="451595" y="118225"/>
                      </a:lnTo>
                      <a:lnTo>
                        <a:pt x="568567" y="175041"/>
                      </a:lnTo>
                      <a:lnTo>
                        <a:pt x="586949" y="131594"/>
                      </a:lnTo>
                      <a:cubicBezTo>
                        <a:pt x="662145" y="-43865"/>
                        <a:pt x="-69766" y="-43865"/>
                        <a:pt x="5430" y="131594"/>
                      </a:cubicBezTo>
                      <a:close/>
                    </a:path>
                  </a:pathLst>
                </a:custGeom>
                <a:solidFill>
                  <a:srgbClr val="E23A05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60" name="Graphic 3">
              <a:extLst>
                <a:ext uri="{FF2B5EF4-FFF2-40B4-BE49-F238E27FC236}">
                  <a16:creationId xmlns:a16="http://schemas.microsoft.com/office/drawing/2014/main" id="{54B0C24E-82F6-4842-B777-3CE4D831975D}"/>
                </a:ext>
              </a:extLst>
            </p:cNvPr>
            <p:cNvGrpSpPr/>
            <p:nvPr/>
          </p:nvGrpSpPr>
          <p:grpSpPr>
            <a:xfrm>
              <a:off x="4738148" y="6894895"/>
              <a:ext cx="704225" cy="704225"/>
              <a:chOff x="4738148" y="6894895"/>
              <a:chExt cx="704225" cy="704225"/>
            </a:xfrm>
            <a:solidFill>
              <a:srgbClr val="000000"/>
            </a:solidFill>
          </p:grpSpPr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D8B8FC76-9A2E-4BBD-8B1A-03E4C5B6C527}"/>
                  </a:ext>
                </a:extLst>
              </p:cNvPr>
              <p:cNvSpPr/>
              <p:nvPr/>
            </p:nvSpPr>
            <p:spPr>
              <a:xfrm rot="-2700972">
                <a:off x="4879117" y="7401171"/>
                <a:ext cx="50130" cy="60156"/>
              </a:xfrm>
              <a:custGeom>
                <a:avLst/>
                <a:gdLst>
                  <a:gd name="connsiteX0" fmla="*/ 0 w 50130"/>
                  <a:gd name="connsiteY0" fmla="*/ 0 h 60156"/>
                  <a:gd name="connsiteX1" fmla="*/ 50130 w 50130"/>
                  <a:gd name="connsiteY1" fmla="*/ 0 h 60156"/>
                  <a:gd name="connsiteX2" fmla="*/ 50130 w 50130"/>
                  <a:gd name="connsiteY2" fmla="*/ 60157 h 60156"/>
                  <a:gd name="connsiteX3" fmla="*/ 0 w 50130"/>
                  <a:gd name="connsiteY3" fmla="*/ 60157 h 60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130" h="60156">
                    <a:moveTo>
                      <a:pt x="0" y="0"/>
                    </a:moveTo>
                    <a:lnTo>
                      <a:pt x="50130" y="0"/>
                    </a:lnTo>
                    <a:lnTo>
                      <a:pt x="50130" y="60157"/>
                    </a:lnTo>
                    <a:lnTo>
                      <a:pt x="0" y="60157"/>
                    </a:lnTo>
                    <a:close/>
                  </a:path>
                </a:pathLst>
              </a:custGeom>
              <a:solidFill>
                <a:srgbClr val="222324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EBB68B9D-77BA-426E-81C0-3B2AD9011E99}"/>
                  </a:ext>
                </a:extLst>
              </p:cNvPr>
              <p:cNvSpPr/>
              <p:nvPr/>
            </p:nvSpPr>
            <p:spPr>
              <a:xfrm rot="-2700000">
                <a:off x="4841280" y="6998026"/>
                <a:ext cx="497962" cy="497962"/>
              </a:xfrm>
              <a:custGeom>
                <a:avLst/>
                <a:gdLst>
                  <a:gd name="connsiteX0" fmla="*/ 497962 w 497962"/>
                  <a:gd name="connsiteY0" fmla="*/ 248981 h 497962"/>
                  <a:gd name="connsiteX1" fmla="*/ 248981 w 497962"/>
                  <a:gd name="connsiteY1" fmla="*/ 497962 h 497962"/>
                  <a:gd name="connsiteX2" fmla="*/ 0 w 497962"/>
                  <a:gd name="connsiteY2" fmla="*/ 248981 h 497962"/>
                  <a:gd name="connsiteX3" fmla="*/ 248981 w 497962"/>
                  <a:gd name="connsiteY3" fmla="*/ 0 h 497962"/>
                  <a:gd name="connsiteX4" fmla="*/ 497962 w 497962"/>
                  <a:gd name="connsiteY4" fmla="*/ 248981 h 497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7962" h="497962">
                    <a:moveTo>
                      <a:pt x="497962" y="248981"/>
                    </a:moveTo>
                    <a:cubicBezTo>
                      <a:pt x="497962" y="386490"/>
                      <a:pt x="386490" y="497962"/>
                      <a:pt x="248981" y="497962"/>
                    </a:cubicBezTo>
                    <a:cubicBezTo>
                      <a:pt x="111473" y="497962"/>
                      <a:pt x="0" y="386490"/>
                      <a:pt x="0" y="248981"/>
                    </a:cubicBezTo>
                    <a:cubicBezTo>
                      <a:pt x="0" y="111473"/>
                      <a:pt x="111473" y="0"/>
                      <a:pt x="248981" y="0"/>
                    </a:cubicBezTo>
                    <a:cubicBezTo>
                      <a:pt x="386490" y="0"/>
                      <a:pt x="497962" y="111473"/>
                      <a:pt x="497962" y="248981"/>
                    </a:cubicBezTo>
                    <a:close/>
                  </a:path>
                </a:pathLst>
              </a:custGeom>
              <a:solidFill>
                <a:srgbClr val="353535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97FB5A6B-96F6-4C2A-B9FA-AF007C9BB03E}"/>
                  </a:ext>
                </a:extLst>
              </p:cNvPr>
              <p:cNvSpPr/>
              <p:nvPr/>
            </p:nvSpPr>
            <p:spPr>
              <a:xfrm>
                <a:off x="4886251" y="7044816"/>
                <a:ext cx="406060" cy="202612"/>
              </a:xfrm>
              <a:custGeom>
                <a:avLst/>
                <a:gdLst>
                  <a:gd name="connsiteX0" fmla="*/ 406061 w 406060"/>
                  <a:gd name="connsiteY0" fmla="*/ 202612 h 202612"/>
                  <a:gd name="connsiteX1" fmla="*/ 0 w 406060"/>
                  <a:gd name="connsiteY1" fmla="*/ 202612 h 202612"/>
                  <a:gd name="connsiteX2" fmla="*/ 60157 w 406060"/>
                  <a:gd name="connsiteY2" fmla="*/ 58904 h 202612"/>
                  <a:gd name="connsiteX3" fmla="*/ 347575 w 406060"/>
                  <a:gd name="connsiteY3" fmla="*/ 58904 h 202612"/>
                  <a:gd name="connsiteX4" fmla="*/ 406061 w 406060"/>
                  <a:gd name="connsiteY4" fmla="*/ 202612 h 202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060" h="202612">
                    <a:moveTo>
                      <a:pt x="406061" y="202612"/>
                    </a:moveTo>
                    <a:lnTo>
                      <a:pt x="0" y="202612"/>
                    </a:lnTo>
                    <a:cubicBezTo>
                      <a:pt x="0" y="150810"/>
                      <a:pt x="20052" y="99008"/>
                      <a:pt x="60157" y="58904"/>
                    </a:cubicBezTo>
                    <a:cubicBezTo>
                      <a:pt x="138696" y="-19635"/>
                      <a:pt x="267365" y="-19635"/>
                      <a:pt x="347575" y="58904"/>
                    </a:cubicBezTo>
                    <a:cubicBezTo>
                      <a:pt x="386008" y="97338"/>
                      <a:pt x="406061" y="150810"/>
                      <a:pt x="406061" y="202612"/>
                    </a:cubicBezTo>
                    <a:close/>
                  </a:path>
                </a:pathLst>
              </a:custGeom>
              <a:solidFill>
                <a:srgbClr val="53CEEA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B4CE09B3-7668-4E4A-9FF0-F1F069C0E9AB}"/>
                  </a:ext>
                </a:extLst>
              </p:cNvPr>
              <p:cNvSpPr/>
              <p:nvPr/>
            </p:nvSpPr>
            <p:spPr>
              <a:xfrm>
                <a:off x="4884580" y="7245757"/>
                <a:ext cx="406157" cy="202612"/>
              </a:xfrm>
              <a:custGeom>
                <a:avLst/>
                <a:gdLst>
                  <a:gd name="connsiteX0" fmla="*/ 347575 w 406157"/>
                  <a:gd name="connsiteY0" fmla="*/ 143709 h 202612"/>
                  <a:gd name="connsiteX1" fmla="*/ 60157 w 406157"/>
                  <a:gd name="connsiteY1" fmla="*/ 143709 h 202612"/>
                  <a:gd name="connsiteX2" fmla="*/ 0 w 406157"/>
                  <a:gd name="connsiteY2" fmla="*/ 0 h 202612"/>
                  <a:gd name="connsiteX3" fmla="*/ 406061 w 406157"/>
                  <a:gd name="connsiteY3" fmla="*/ 0 h 202612"/>
                  <a:gd name="connsiteX4" fmla="*/ 347575 w 406157"/>
                  <a:gd name="connsiteY4" fmla="*/ 143709 h 202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157" h="202612">
                    <a:moveTo>
                      <a:pt x="347575" y="143709"/>
                    </a:moveTo>
                    <a:cubicBezTo>
                      <a:pt x="269036" y="222247"/>
                      <a:pt x="140367" y="222247"/>
                      <a:pt x="60157" y="143709"/>
                    </a:cubicBezTo>
                    <a:cubicBezTo>
                      <a:pt x="20052" y="103604"/>
                      <a:pt x="0" y="51802"/>
                      <a:pt x="0" y="0"/>
                    </a:cubicBezTo>
                    <a:lnTo>
                      <a:pt x="406061" y="0"/>
                    </a:lnTo>
                    <a:cubicBezTo>
                      <a:pt x="407732" y="53473"/>
                      <a:pt x="387679" y="105275"/>
                      <a:pt x="347575" y="143709"/>
                    </a:cubicBezTo>
                    <a:close/>
                  </a:path>
                </a:pathLst>
              </a:custGeom>
              <a:solidFill>
                <a:srgbClr val="17BEE5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B5481023-763E-4B0D-9D16-7B1E0F572634}"/>
                  </a:ext>
                </a:extLst>
              </p:cNvPr>
              <p:cNvSpPr/>
              <p:nvPr/>
            </p:nvSpPr>
            <p:spPr>
              <a:xfrm>
                <a:off x="4750088" y="7419544"/>
                <a:ext cx="136163" cy="152063"/>
              </a:xfrm>
              <a:custGeom>
                <a:avLst/>
                <a:gdLst>
                  <a:gd name="connsiteX0" fmla="*/ 136163 w 136163"/>
                  <a:gd name="connsiteY0" fmla="*/ 30079 h 152063"/>
                  <a:gd name="connsiteX1" fmla="*/ 14178 w 136163"/>
                  <a:gd name="connsiteY1" fmla="*/ 152064 h 152063"/>
                  <a:gd name="connsiteX2" fmla="*/ 12507 w 136163"/>
                  <a:gd name="connsiteY2" fmla="*/ 91907 h 152063"/>
                  <a:gd name="connsiteX3" fmla="*/ 104413 w 136163"/>
                  <a:gd name="connsiteY3" fmla="*/ 0 h 152063"/>
                  <a:gd name="connsiteX4" fmla="*/ 136163 w 136163"/>
                  <a:gd name="connsiteY4" fmla="*/ 30079 h 152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163" h="152063">
                    <a:moveTo>
                      <a:pt x="136163" y="30079"/>
                    </a:moveTo>
                    <a:lnTo>
                      <a:pt x="14178" y="152064"/>
                    </a:lnTo>
                    <a:cubicBezTo>
                      <a:pt x="-862" y="137025"/>
                      <a:pt x="-7546" y="111959"/>
                      <a:pt x="12507" y="91907"/>
                    </a:cubicBezTo>
                    <a:lnTo>
                      <a:pt x="104413" y="0"/>
                    </a:lnTo>
                    <a:lnTo>
                      <a:pt x="136163" y="30079"/>
                    </a:lnTo>
                    <a:close/>
                  </a:path>
                </a:pathLst>
              </a:custGeom>
              <a:solidFill>
                <a:srgbClr val="FF5122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275BDA61-034A-4AD7-A824-2001CFDCC3E4}"/>
                  </a:ext>
                </a:extLst>
              </p:cNvPr>
              <p:cNvSpPr/>
              <p:nvPr/>
            </p:nvSpPr>
            <p:spPr>
              <a:xfrm>
                <a:off x="4765936" y="7449623"/>
                <a:ext cx="152063" cy="135477"/>
              </a:xfrm>
              <a:custGeom>
                <a:avLst/>
                <a:gdLst>
                  <a:gd name="connsiteX0" fmla="*/ 152064 w 152063"/>
                  <a:gd name="connsiteY0" fmla="*/ 31749 h 135477"/>
                  <a:gd name="connsiteX1" fmla="*/ 60157 w 152063"/>
                  <a:gd name="connsiteY1" fmla="*/ 123656 h 135477"/>
                  <a:gd name="connsiteX2" fmla="*/ 0 w 152063"/>
                  <a:gd name="connsiteY2" fmla="*/ 121985 h 135477"/>
                  <a:gd name="connsiteX3" fmla="*/ 121985 w 152063"/>
                  <a:gd name="connsiteY3" fmla="*/ 0 h 135477"/>
                  <a:gd name="connsiteX4" fmla="*/ 152064 w 152063"/>
                  <a:gd name="connsiteY4" fmla="*/ 31749 h 135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063" h="135477">
                    <a:moveTo>
                      <a:pt x="152064" y="31749"/>
                    </a:moveTo>
                    <a:lnTo>
                      <a:pt x="60157" y="123656"/>
                    </a:lnTo>
                    <a:cubicBezTo>
                      <a:pt x="41776" y="142038"/>
                      <a:pt x="15039" y="137024"/>
                      <a:pt x="0" y="121985"/>
                    </a:cubicBezTo>
                    <a:lnTo>
                      <a:pt x="121985" y="0"/>
                    </a:lnTo>
                    <a:lnTo>
                      <a:pt x="152064" y="31749"/>
                    </a:lnTo>
                    <a:close/>
                  </a:path>
                </a:pathLst>
              </a:custGeom>
              <a:solidFill>
                <a:srgbClr val="EA3207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17BD5BAA-2F14-405E-995A-00E4908E32F9}"/>
                  </a:ext>
                </a:extLst>
              </p:cNvPr>
              <p:cNvSpPr/>
              <p:nvPr/>
            </p:nvSpPr>
            <p:spPr>
              <a:xfrm>
                <a:off x="4984245" y="7088262"/>
                <a:ext cx="210748" cy="62713"/>
              </a:xfrm>
              <a:custGeom>
                <a:avLst/>
                <a:gdLst>
                  <a:gd name="connsiteX0" fmla="*/ 27333 w 210748"/>
                  <a:gd name="connsiteY0" fmla="*/ 58904 h 62713"/>
                  <a:gd name="connsiteX1" fmla="*/ 184410 w 210748"/>
                  <a:gd name="connsiteY1" fmla="*/ 58904 h 62713"/>
                  <a:gd name="connsiteX2" fmla="*/ 204463 w 210748"/>
                  <a:gd name="connsiteY2" fmla="*/ 33839 h 62713"/>
                  <a:gd name="connsiteX3" fmla="*/ 7281 w 210748"/>
                  <a:gd name="connsiteY3" fmla="*/ 33839 h 62713"/>
                  <a:gd name="connsiteX4" fmla="*/ 27333 w 210748"/>
                  <a:gd name="connsiteY4" fmla="*/ 58904 h 62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748" h="62713">
                    <a:moveTo>
                      <a:pt x="27333" y="58904"/>
                    </a:moveTo>
                    <a:cubicBezTo>
                      <a:pt x="72451" y="22141"/>
                      <a:pt x="139293" y="22141"/>
                      <a:pt x="184410" y="58904"/>
                    </a:cubicBezTo>
                    <a:cubicBezTo>
                      <a:pt x="201121" y="72272"/>
                      <a:pt x="221173" y="47207"/>
                      <a:pt x="204463" y="33839"/>
                    </a:cubicBezTo>
                    <a:cubicBezTo>
                      <a:pt x="145977" y="-11280"/>
                      <a:pt x="64096" y="-11280"/>
                      <a:pt x="7281" y="33839"/>
                    </a:cubicBezTo>
                    <a:cubicBezTo>
                      <a:pt x="-11100" y="47207"/>
                      <a:pt x="8952" y="72272"/>
                      <a:pt x="27333" y="58904"/>
                    </a:cubicBezTo>
                    <a:close/>
                  </a:path>
                </a:pathLst>
              </a:custGeom>
              <a:solidFill>
                <a:srgbClr val="FDFDFD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68" name="Graphic 3">
              <a:extLst>
                <a:ext uri="{FF2B5EF4-FFF2-40B4-BE49-F238E27FC236}">
                  <a16:creationId xmlns:a16="http://schemas.microsoft.com/office/drawing/2014/main" id="{54B0C24E-82F6-4842-B777-3CE4D831975D}"/>
                </a:ext>
              </a:extLst>
            </p:cNvPr>
            <p:cNvGrpSpPr/>
            <p:nvPr/>
          </p:nvGrpSpPr>
          <p:grpSpPr>
            <a:xfrm>
              <a:off x="9852555" y="7021208"/>
              <a:ext cx="651702" cy="528676"/>
              <a:chOff x="9852555" y="7021208"/>
              <a:chExt cx="651702" cy="528676"/>
            </a:xfrm>
            <a:solidFill>
              <a:srgbClr val="000000"/>
            </a:solidFill>
          </p:grpSpPr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1A01F51D-6C39-4D8B-9CEF-0B20DD134715}"/>
                  </a:ext>
                </a:extLst>
              </p:cNvPr>
              <p:cNvSpPr/>
              <p:nvPr/>
            </p:nvSpPr>
            <p:spPr>
              <a:xfrm>
                <a:off x="9852555" y="7090351"/>
                <a:ext cx="651702" cy="459533"/>
              </a:xfrm>
              <a:custGeom>
                <a:avLst/>
                <a:gdLst>
                  <a:gd name="connsiteX0" fmla="*/ 0 w 651702"/>
                  <a:gd name="connsiteY0" fmla="*/ 0 h 459533"/>
                  <a:gd name="connsiteX1" fmla="*/ 651702 w 651702"/>
                  <a:gd name="connsiteY1" fmla="*/ 0 h 459533"/>
                  <a:gd name="connsiteX2" fmla="*/ 651702 w 651702"/>
                  <a:gd name="connsiteY2" fmla="*/ 459534 h 459533"/>
                  <a:gd name="connsiteX3" fmla="*/ 0 w 651702"/>
                  <a:gd name="connsiteY3" fmla="*/ 459534 h 459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1702" h="459533">
                    <a:moveTo>
                      <a:pt x="0" y="0"/>
                    </a:moveTo>
                    <a:lnTo>
                      <a:pt x="651702" y="0"/>
                    </a:lnTo>
                    <a:lnTo>
                      <a:pt x="651702" y="459534"/>
                    </a:lnTo>
                    <a:lnTo>
                      <a:pt x="0" y="459534"/>
                    </a:lnTo>
                    <a:close/>
                  </a:path>
                </a:pathLst>
              </a:custGeom>
              <a:solidFill>
                <a:srgbClr val="34B5E8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70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9916055" y="7021208"/>
                <a:ext cx="523032" cy="181101"/>
                <a:chOff x="9916055" y="7021208"/>
                <a:chExt cx="523032" cy="181101"/>
              </a:xfrm>
              <a:solidFill>
                <a:srgbClr val="000000"/>
              </a:solidFill>
            </p:grpSpPr>
            <p:sp>
              <p:nvSpPr>
                <p:cNvPr id="571" name="Freeform: Shape 570">
                  <a:extLst>
                    <a:ext uri="{FF2B5EF4-FFF2-40B4-BE49-F238E27FC236}">
                      <a16:creationId xmlns:a16="http://schemas.microsoft.com/office/drawing/2014/main" id="{B47E2C22-10A2-4E86-80C3-05C460FBD939}"/>
                    </a:ext>
                  </a:extLst>
                </p:cNvPr>
                <p:cNvSpPr/>
                <p:nvPr/>
              </p:nvSpPr>
              <p:spPr>
                <a:xfrm>
                  <a:off x="10353865" y="7128785"/>
                  <a:ext cx="85222" cy="73525"/>
                </a:xfrm>
                <a:custGeom>
                  <a:avLst/>
                  <a:gdLst>
                    <a:gd name="connsiteX0" fmla="*/ 0 w 85222"/>
                    <a:gd name="connsiteY0" fmla="*/ 0 h 73525"/>
                    <a:gd name="connsiteX1" fmla="*/ 85223 w 85222"/>
                    <a:gd name="connsiteY1" fmla="*/ 0 h 73525"/>
                    <a:gd name="connsiteX2" fmla="*/ 85223 w 85222"/>
                    <a:gd name="connsiteY2" fmla="*/ 73525 h 73525"/>
                    <a:gd name="connsiteX3" fmla="*/ 0 w 85222"/>
                    <a:gd name="connsiteY3" fmla="*/ 73525 h 7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222" h="73525">
                      <a:moveTo>
                        <a:pt x="0" y="0"/>
                      </a:moveTo>
                      <a:lnTo>
                        <a:pt x="85223" y="0"/>
                      </a:lnTo>
                      <a:lnTo>
                        <a:pt x="85223" y="73525"/>
                      </a:lnTo>
                      <a:lnTo>
                        <a:pt x="0" y="73525"/>
                      </a:lnTo>
                      <a:close/>
                    </a:path>
                  </a:pathLst>
                </a:custGeom>
                <a:solidFill>
                  <a:srgbClr val="3A3A3A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2" name="Freeform: Shape 571">
                  <a:extLst>
                    <a:ext uri="{FF2B5EF4-FFF2-40B4-BE49-F238E27FC236}">
                      <a16:creationId xmlns:a16="http://schemas.microsoft.com/office/drawing/2014/main" id="{4AD12D0D-7451-407C-A70D-DB1A779F6C16}"/>
                    </a:ext>
                  </a:extLst>
                </p:cNvPr>
                <p:cNvSpPr/>
                <p:nvPr/>
              </p:nvSpPr>
              <p:spPr>
                <a:xfrm>
                  <a:off x="10370575" y="7021208"/>
                  <a:ext cx="51802" cy="161065"/>
                </a:xfrm>
                <a:custGeom>
                  <a:avLst/>
                  <a:gdLst>
                    <a:gd name="connsiteX0" fmla="*/ 0 w 51802"/>
                    <a:gd name="connsiteY0" fmla="*/ 135984 h 161065"/>
                    <a:gd name="connsiteX1" fmla="*/ 0 w 51802"/>
                    <a:gd name="connsiteY1" fmla="*/ 25696 h 161065"/>
                    <a:gd name="connsiteX2" fmla="*/ 51802 w 51802"/>
                    <a:gd name="connsiteY2" fmla="*/ 25696 h 161065"/>
                    <a:gd name="connsiteX3" fmla="*/ 51802 w 51802"/>
                    <a:gd name="connsiteY3" fmla="*/ 135984 h 161065"/>
                    <a:gd name="connsiteX4" fmla="*/ 0 w 51802"/>
                    <a:gd name="connsiteY4" fmla="*/ 135984 h 1610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802" h="161065">
                      <a:moveTo>
                        <a:pt x="0" y="135984"/>
                      </a:moveTo>
                      <a:lnTo>
                        <a:pt x="0" y="25696"/>
                      </a:lnTo>
                      <a:cubicBezTo>
                        <a:pt x="0" y="-9396"/>
                        <a:pt x="51802" y="-7725"/>
                        <a:pt x="51802" y="25696"/>
                      </a:cubicBezTo>
                      <a:lnTo>
                        <a:pt x="51802" y="135984"/>
                      </a:lnTo>
                      <a:cubicBezTo>
                        <a:pt x="51802" y="167734"/>
                        <a:pt x="0" y="171076"/>
                        <a:pt x="0" y="135984"/>
                      </a:cubicBezTo>
                      <a:close/>
                    </a:path>
                  </a:pathLst>
                </a:custGeom>
                <a:solidFill>
                  <a:srgbClr val="FFE02C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3" name="Freeform: Shape 572">
                  <a:extLst>
                    <a:ext uri="{FF2B5EF4-FFF2-40B4-BE49-F238E27FC236}">
                      <a16:creationId xmlns:a16="http://schemas.microsoft.com/office/drawing/2014/main" id="{23D346DF-0F1F-4BA0-9A54-510CA8B32B01}"/>
                    </a:ext>
                  </a:extLst>
                </p:cNvPr>
                <p:cNvSpPr/>
                <p:nvPr/>
              </p:nvSpPr>
              <p:spPr>
                <a:xfrm>
                  <a:off x="10208485" y="7128785"/>
                  <a:ext cx="85222" cy="73525"/>
                </a:xfrm>
                <a:custGeom>
                  <a:avLst/>
                  <a:gdLst>
                    <a:gd name="connsiteX0" fmla="*/ 0 w 85222"/>
                    <a:gd name="connsiteY0" fmla="*/ 0 h 73525"/>
                    <a:gd name="connsiteX1" fmla="*/ 85222 w 85222"/>
                    <a:gd name="connsiteY1" fmla="*/ 0 h 73525"/>
                    <a:gd name="connsiteX2" fmla="*/ 85222 w 85222"/>
                    <a:gd name="connsiteY2" fmla="*/ 73525 h 73525"/>
                    <a:gd name="connsiteX3" fmla="*/ 0 w 85222"/>
                    <a:gd name="connsiteY3" fmla="*/ 73525 h 7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222" h="73525">
                      <a:moveTo>
                        <a:pt x="0" y="0"/>
                      </a:moveTo>
                      <a:lnTo>
                        <a:pt x="85222" y="0"/>
                      </a:lnTo>
                      <a:lnTo>
                        <a:pt x="85222" y="73525"/>
                      </a:lnTo>
                      <a:lnTo>
                        <a:pt x="0" y="73525"/>
                      </a:lnTo>
                      <a:close/>
                    </a:path>
                  </a:pathLst>
                </a:custGeom>
                <a:solidFill>
                  <a:srgbClr val="3A3A3A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4" name="Freeform: Shape 573">
                  <a:extLst>
                    <a:ext uri="{FF2B5EF4-FFF2-40B4-BE49-F238E27FC236}">
                      <a16:creationId xmlns:a16="http://schemas.microsoft.com/office/drawing/2014/main" id="{B7ADEC7F-C2A8-41FE-A16B-2EDA77D447D8}"/>
                    </a:ext>
                  </a:extLst>
                </p:cNvPr>
                <p:cNvSpPr/>
                <p:nvPr/>
              </p:nvSpPr>
              <p:spPr>
                <a:xfrm>
                  <a:off x="10225195" y="7021208"/>
                  <a:ext cx="51802" cy="161065"/>
                </a:xfrm>
                <a:custGeom>
                  <a:avLst/>
                  <a:gdLst>
                    <a:gd name="connsiteX0" fmla="*/ 0 w 51802"/>
                    <a:gd name="connsiteY0" fmla="*/ 135984 h 161065"/>
                    <a:gd name="connsiteX1" fmla="*/ 0 w 51802"/>
                    <a:gd name="connsiteY1" fmla="*/ 25696 h 161065"/>
                    <a:gd name="connsiteX2" fmla="*/ 51802 w 51802"/>
                    <a:gd name="connsiteY2" fmla="*/ 25696 h 161065"/>
                    <a:gd name="connsiteX3" fmla="*/ 51802 w 51802"/>
                    <a:gd name="connsiteY3" fmla="*/ 135984 h 161065"/>
                    <a:gd name="connsiteX4" fmla="*/ 0 w 51802"/>
                    <a:gd name="connsiteY4" fmla="*/ 135984 h 1610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802" h="161065">
                      <a:moveTo>
                        <a:pt x="0" y="135984"/>
                      </a:moveTo>
                      <a:lnTo>
                        <a:pt x="0" y="25696"/>
                      </a:lnTo>
                      <a:cubicBezTo>
                        <a:pt x="0" y="-9396"/>
                        <a:pt x="51802" y="-7725"/>
                        <a:pt x="51802" y="25696"/>
                      </a:cubicBezTo>
                      <a:lnTo>
                        <a:pt x="51802" y="135984"/>
                      </a:lnTo>
                      <a:cubicBezTo>
                        <a:pt x="51802" y="167734"/>
                        <a:pt x="0" y="171076"/>
                        <a:pt x="0" y="135984"/>
                      </a:cubicBezTo>
                      <a:close/>
                    </a:path>
                  </a:pathLst>
                </a:custGeom>
                <a:solidFill>
                  <a:srgbClr val="FFE02C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5" name="Freeform: Shape 574">
                  <a:extLst>
                    <a:ext uri="{FF2B5EF4-FFF2-40B4-BE49-F238E27FC236}">
                      <a16:creationId xmlns:a16="http://schemas.microsoft.com/office/drawing/2014/main" id="{02B76E31-5013-405E-8FC1-AC51384D8E8C}"/>
                    </a:ext>
                  </a:extLst>
                </p:cNvPr>
                <p:cNvSpPr/>
                <p:nvPr/>
              </p:nvSpPr>
              <p:spPr>
                <a:xfrm>
                  <a:off x="10063105" y="7128785"/>
                  <a:ext cx="85222" cy="73525"/>
                </a:xfrm>
                <a:custGeom>
                  <a:avLst/>
                  <a:gdLst>
                    <a:gd name="connsiteX0" fmla="*/ 0 w 85222"/>
                    <a:gd name="connsiteY0" fmla="*/ 0 h 73525"/>
                    <a:gd name="connsiteX1" fmla="*/ 85223 w 85222"/>
                    <a:gd name="connsiteY1" fmla="*/ 0 h 73525"/>
                    <a:gd name="connsiteX2" fmla="*/ 85223 w 85222"/>
                    <a:gd name="connsiteY2" fmla="*/ 73525 h 73525"/>
                    <a:gd name="connsiteX3" fmla="*/ 0 w 85222"/>
                    <a:gd name="connsiteY3" fmla="*/ 73525 h 7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222" h="73525">
                      <a:moveTo>
                        <a:pt x="0" y="0"/>
                      </a:moveTo>
                      <a:lnTo>
                        <a:pt x="85223" y="0"/>
                      </a:lnTo>
                      <a:lnTo>
                        <a:pt x="85223" y="73525"/>
                      </a:lnTo>
                      <a:lnTo>
                        <a:pt x="0" y="73525"/>
                      </a:lnTo>
                      <a:close/>
                    </a:path>
                  </a:pathLst>
                </a:custGeom>
                <a:solidFill>
                  <a:srgbClr val="3A3A3A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6" name="Freeform: Shape 575">
                  <a:extLst>
                    <a:ext uri="{FF2B5EF4-FFF2-40B4-BE49-F238E27FC236}">
                      <a16:creationId xmlns:a16="http://schemas.microsoft.com/office/drawing/2014/main" id="{75D9F753-2F6C-40EB-B216-891A3D36AF3D}"/>
                    </a:ext>
                  </a:extLst>
                </p:cNvPr>
                <p:cNvSpPr/>
                <p:nvPr/>
              </p:nvSpPr>
              <p:spPr>
                <a:xfrm>
                  <a:off x="10079816" y="7021208"/>
                  <a:ext cx="51802" cy="161065"/>
                </a:xfrm>
                <a:custGeom>
                  <a:avLst/>
                  <a:gdLst>
                    <a:gd name="connsiteX0" fmla="*/ 0 w 51802"/>
                    <a:gd name="connsiteY0" fmla="*/ 135984 h 161065"/>
                    <a:gd name="connsiteX1" fmla="*/ 0 w 51802"/>
                    <a:gd name="connsiteY1" fmla="*/ 25696 h 161065"/>
                    <a:gd name="connsiteX2" fmla="*/ 51802 w 51802"/>
                    <a:gd name="connsiteY2" fmla="*/ 25696 h 161065"/>
                    <a:gd name="connsiteX3" fmla="*/ 51802 w 51802"/>
                    <a:gd name="connsiteY3" fmla="*/ 135984 h 161065"/>
                    <a:gd name="connsiteX4" fmla="*/ 0 w 51802"/>
                    <a:gd name="connsiteY4" fmla="*/ 135984 h 1610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802" h="161065">
                      <a:moveTo>
                        <a:pt x="0" y="135984"/>
                      </a:moveTo>
                      <a:lnTo>
                        <a:pt x="0" y="25696"/>
                      </a:lnTo>
                      <a:cubicBezTo>
                        <a:pt x="0" y="-9396"/>
                        <a:pt x="51802" y="-7725"/>
                        <a:pt x="51802" y="25696"/>
                      </a:cubicBezTo>
                      <a:lnTo>
                        <a:pt x="51802" y="135984"/>
                      </a:lnTo>
                      <a:cubicBezTo>
                        <a:pt x="50131" y="167734"/>
                        <a:pt x="0" y="171076"/>
                        <a:pt x="0" y="135984"/>
                      </a:cubicBezTo>
                      <a:close/>
                    </a:path>
                  </a:pathLst>
                </a:custGeom>
                <a:solidFill>
                  <a:srgbClr val="FFE02C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7" name="Freeform: Shape 576">
                  <a:extLst>
                    <a:ext uri="{FF2B5EF4-FFF2-40B4-BE49-F238E27FC236}">
                      <a16:creationId xmlns:a16="http://schemas.microsoft.com/office/drawing/2014/main" id="{D164418E-4C0B-4766-A37D-FE1BA4BC5C0B}"/>
                    </a:ext>
                  </a:extLst>
                </p:cNvPr>
                <p:cNvSpPr/>
                <p:nvPr/>
              </p:nvSpPr>
              <p:spPr>
                <a:xfrm>
                  <a:off x="9916055" y="7128785"/>
                  <a:ext cx="85222" cy="73525"/>
                </a:xfrm>
                <a:custGeom>
                  <a:avLst/>
                  <a:gdLst>
                    <a:gd name="connsiteX0" fmla="*/ 0 w 85222"/>
                    <a:gd name="connsiteY0" fmla="*/ 0 h 73525"/>
                    <a:gd name="connsiteX1" fmla="*/ 85222 w 85222"/>
                    <a:gd name="connsiteY1" fmla="*/ 0 h 73525"/>
                    <a:gd name="connsiteX2" fmla="*/ 85222 w 85222"/>
                    <a:gd name="connsiteY2" fmla="*/ 73525 h 73525"/>
                    <a:gd name="connsiteX3" fmla="*/ 0 w 85222"/>
                    <a:gd name="connsiteY3" fmla="*/ 73525 h 7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222" h="73525">
                      <a:moveTo>
                        <a:pt x="0" y="0"/>
                      </a:moveTo>
                      <a:lnTo>
                        <a:pt x="85222" y="0"/>
                      </a:lnTo>
                      <a:lnTo>
                        <a:pt x="85222" y="73525"/>
                      </a:lnTo>
                      <a:lnTo>
                        <a:pt x="0" y="73525"/>
                      </a:lnTo>
                      <a:close/>
                    </a:path>
                  </a:pathLst>
                </a:custGeom>
                <a:solidFill>
                  <a:srgbClr val="3A3A3A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8" name="Freeform: Shape 577">
                  <a:extLst>
                    <a:ext uri="{FF2B5EF4-FFF2-40B4-BE49-F238E27FC236}">
                      <a16:creationId xmlns:a16="http://schemas.microsoft.com/office/drawing/2014/main" id="{6931BDBD-F89E-46DF-B903-43C940478E97}"/>
                    </a:ext>
                  </a:extLst>
                </p:cNvPr>
                <p:cNvSpPr/>
                <p:nvPr/>
              </p:nvSpPr>
              <p:spPr>
                <a:xfrm>
                  <a:off x="9934436" y="7021208"/>
                  <a:ext cx="51802" cy="161065"/>
                </a:xfrm>
                <a:custGeom>
                  <a:avLst/>
                  <a:gdLst>
                    <a:gd name="connsiteX0" fmla="*/ 0 w 51802"/>
                    <a:gd name="connsiteY0" fmla="*/ 135984 h 161065"/>
                    <a:gd name="connsiteX1" fmla="*/ 0 w 51802"/>
                    <a:gd name="connsiteY1" fmla="*/ 25696 h 161065"/>
                    <a:gd name="connsiteX2" fmla="*/ 51802 w 51802"/>
                    <a:gd name="connsiteY2" fmla="*/ 25696 h 161065"/>
                    <a:gd name="connsiteX3" fmla="*/ 51802 w 51802"/>
                    <a:gd name="connsiteY3" fmla="*/ 135984 h 161065"/>
                    <a:gd name="connsiteX4" fmla="*/ 0 w 51802"/>
                    <a:gd name="connsiteY4" fmla="*/ 135984 h 1610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802" h="161065">
                      <a:moveTo>
                        <a:pt x="0" y="135984"/>
                      </a:moveTo>
                      <a:lnTo>
                        <a:pt x="0" y="25696"/>
                      </a:lnTo>
                      <a:cubicBezTo>
                        <a:pt x="0" y="-9396"/>
                        <a:pt x="51802" y="-7725"/>
                        <a:pt x="51802" y="25696"/>
                      </a:cubicBezTo>
                      <a:lnTo>
                        <a:pt x="51802" y="135984"/>
                      </a:lnTo>
                      <a:cubicBezTo>
                        <a:pt x="50131" y="167734"/>
                        <a:pt x="0" y="171076"/>
                        <a:pt x="0" y="135984"/>
                      </a:cubicBezTo>
                      <a:close/>
                    </a:path>
                  </a:pathLst>
                </a:custGeom>
                <a:solidFill>
                  <a:srgbClr val="FFE02C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79" name="Graphic 3">
              <a:extLst>
                <a:ext uri="{FF2B5EF4-FFF2-40B4-BE49-F238E27FC236}">
                  <a16:creationId xmlns:a16="http://schemas.microsoft.com/office/drawing/2014/main" id="{54B0C24E-82F6-4842-B777-3CE4D831975D}"/>
                </a:ext>
              </a:extLst>
            </p:cNvPr>
            <p:cNvGrpSpPr/>
            <p:nvPr/>
          </p:nvGrpSpPr>
          <p:grpSpPr>
            <a:xfrm>
              <a:off x="6514758" y="6954998"/>
              <a:ext cx="430951" cy="725227"/>
              <a:chOff x="6514758" y="6954998"/>
              <a:chExt cx="430951" cy="725227"/>
            </a:xfrm>
            <a:solidFill>
              <a:srgbClr val="000000"/>
            </a:solidFill>
          </p:grpSpPr>
          <p:grpSp>
            <p:nvGrpSpPr>
              <p:cNvPr id="580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6542242" y="7320953"/>
                <a:ext cx="375982" cy="314154"/>
                <a:chOff x="6542242" y="7320953"/>
                <a:chExt cx="375982" cy="314154"/>
              </a:xfrm>
              <a:solidFill>
                <a:srgbClr val="000000"/>
              </a:solidFill>
            </p:grpSpPr>
            <p:sp>
              <p:nvSpPr>
                <p:cNvPr id="581" name="Freeform: Shape 580">
                  <a:extLst>
                    <a:ext uri="{FF2B5EF4-FFF2-40B4-BE49-F238E27FC236}">
                      <a16:creationId xmlns:a16="http://schemas.microsoft.com/office/drawing/2014/main" id="{1B1BC3B6-516E-4C08-A5E5-6198ED578433}"/>
                    </a:ext>
                  </a:extLst>
                </p:cNvPr>
                <p:cNvSpPr/>
                <p:nvPr/>
              </p:nvSpPr>
              <p:spPr>
                <a:xfrm>
                  <a:off x="6542242" y="7320953"/>
                  <a:ext cx="188826" cy="312483"/>
                </a:xfrm>
                <a:custGeom>
                  <a:avLst/>
                  <a:gdLst>
                    <a:gd name="connsiteX0" fmla="*/ 157077 w 188826"/>
                    <a:gd name="connsiteY0" fmla="*/ 0 h 312483"/>
                    <a:gd name="connsiteX1" fmla="*/ 188827 w 188826"/>
                    <a:gd name="connsiteY1" fmla="*/ 0 h 312483"/>
                    <a:gd name="connsiteX2" fmla="*/ 188827 w 188826"/>
                    <a:gd name="connsiteY2" fmla="*/ 307470 h 312483"/>
                    <a:gd name="connsiteX3" fmla="*/ 18381 w 188826"/>
                    <a:gd name="connsiteY3" fmla="*/ 307470 h 312483"/>
                    <a:gd name="connsiteX4" fmla="*/ 0 w 188826"/>
                    <a:gd name="connsiteY4" fmla="*/ 312483 h 312483"/>
                    <a:gd name="connsiteX5" fmla="*/ 157077 w 188826"/>
                    <a:gd name="connsiteY5" fmla="*/ 0 h 312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8826" h="312483">
                      <a:moveTo>
                        <a:pt x="157077" y="0"/>
                      </a:moveTo>
                      <a:lnTo>
                        <a:pt x="188827" y="0"/>
                      </a:lnTo>
                      <a:lnTo>
                        <a:pt x="188827" y="307470"/>
                      </a:lnTo>
                      <a:lnTo>
                        <a:pt x="18381" y="307470"/>
                      </a:lnTo>
                      <a:cubicBezTo>
                        <a:pt x="11697" y="307470"/>
                        <a:pt x="5013" y="309141"/>
                        <a:pt x="0" y="312483"/>
                      </a:cubicBezTo>
                      <a:lnTo>
                        <a:pt x="157077" y="0"/>
                      </a:lnTo>
                      <a:close/>
                    </a:path>
                  </a:pathLst>
                </a:custGeom>
                <a:solidFill>
                  <a:srgbClr val="ECECED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82" name="Freeform: Shape 581">
                  <a:extLst>
                    <a:ext uri="{FF2B5EF4-FFF2-40B4-BE49-F238E27FC236}">
                      <a16:creationId xmlns:a16="http://schemas.microsoft.com/office/drawing/2014/main" id="{96945B3D-52B4-4633-B13B-B55BCBCDCB3F}"/>
                    </a:ext>
                  </a:extLst>
                </p:cNvPr>
                <p:cNvSpPr/>
                <p:nvPr/>
              </p:nvSpPr>
              <p:spPr>
                <a:xfrm>
                  <a:off x="6729398" y="7322624"/>
                  <a:ext cx="188826" cy="312483"/>
                </a:xfrm>
                <a:custGeom>
                  <a:avLst/>
                  <a:gdLst>
                    <a:gd name="connsiteX0" fmla="*/ 31749 w 188826"/>
                    <a:gd name="connsiteY0" fmla="*/ 0 h 312483"/>
                    <a:gd name="connsiteX1" fmla="*/ 188826 w 188826"/>
                    <a:gd name="connsiteY1" fmla="*/ 312483 h 312483"/>
                    <a:gd name="connsiteX2" fmla="*/ 170445 w 188826"/>
                    <a:gd name="connsiteY2" fmla="*/ 307470 h 312483"/>
                    <a:gd name="connsiteX3" fmla="*/ 0 w 188826"/>
                    <a:gd name="connsiteY3" fmla="*/ 307470 h 312483"/>
                    <a:gd name="connsiteX4" fmla="*/ 0 w 188826"/>
                    <a:gd name="connsiteY4" fmla="*/ 0 h 312483"/>
                    <a:gd name="connsiteX5" fmla="*/ 31749 w 188826"/>
                    <a:gd name="connsiteY5" fmla="*/ 0 h 312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8826" h="312483">
                      <a:moveTo>
                        <a:pt x="31749" y="0"/>
                      </a:moveTo>
                      <a:lnTo>
                        <a:pt x="188826" y="312483"/>
                      </a:lnTo>
                      <a:cubicBezTo>
                        <a:pt x="183813" y="309141"/>
                        <a:pt x="177129" y="307470"/>
                        <a:pt x="170445" y="307470"/>
                      </a:cubicBezTo>
                      <a:lnTo>
                        <a:pt x="0" y="307470"/>
                      </a:lnTo>
                      <a:lnTo>
                        <a:pt x="0" y="0"/>
                      </a:lnTo>
                      <a:lnTo>
                        <a:pt x="31749" y="0"/>
                      </a:lnTo>
                      <a:close/>
                    </a:path>
                  </a:pathLst>
                </a:custGeom>
                <a:solidFill>
                  <a:srgbClr val="B2CBCE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83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6543914" y="7010141"/>
                <a:ext cx="374310" cy="190497"/>
                <a:chOff x="6543914" y="7010141"/>
                <a:chExt cx="374310" cy="190497"/>
              </a:xfrm>
              <a:solidFill>
                <a:srgbClr val="000000"/>
              </a:solidFill>
            </p:grpSpPr>
            <p:sp>
              <p:nvSpPr>
                <p:cNvPr id="584" name="Freeform: Shape 583">
                  <a:extLst>
                    <a:ext uri="{FF2B5EF4-FFF2-40B4-BE49-F238E27FC236}">
                      <a16:creationId xmlns:a16="http://schemas.microsoft.com/office/drawing/2014/main" id="{F6A79970-A5F2-486C-ADBE-3DD8A011773B}"/>
                    </a:ext>
                  </a:extLst>
                </p:cNvPr>
                <p:cNvSpPr/>
                <p:nvPr/>
              </p:nvSpPr>
              <p:spPr>
                <a:xfrm>
                  <a:off x="6543914" y="7010141"/>
                  <a:ext cx="187155" cy="190497"/>
                </a:xfrm>
                <a:custGeom>
                  <a:avLst/>
                  <a:gdLst>
                    <a:gd name="connsiteX0" fmla="*/ 187155 w 187155"/>
                    <a:gd name="connsiteY0" fmla="*/ 5013 h 190497"/>
                    <a:gd name="connsiteX1" fmla="*/ 187155 w 187155"/>
                    <a:gd name="connsiteY1" fmla="*/ 190498 h 190497"/>
                    <a:gd name="connsiteX2" fmla="*/ 95249 w 187155"/>
                    <a:gd name="connsiteY2" fmla="*/ 190498 h 190497"/>
                    <a:gd name="connsiteX3" fmla="*/ 0 w 187155"/>
                    <a:gd name="connsiteY3" fmla="*/ 0 h 190497"/>
                    <a:gd name="connsiteX4" fmla="*/ 18381 w 187155"/>
                    <a:gd name="connsiteY4" fmla="*/ 5013 h 190497"/>
                    <a:gd name="connsiteX5" fmla="*/ 187155 w 187155"/>
                    <a:gd name="connsiteY5" fmla="*/ 5013 h 190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55" h="190497">
                      <a:moveTo>
                        <a:pt x="187155" y="5013"/>
                      </a:moveTo>
                      <a:lnTo>
                        <a:pt x="187155" y="190498"/>
                      </a:lnTo>
                      <a:lnTo>
                        <a:pt x="95249" y="190498"/>
                      </a:lnTo>
                      <a:lnTo>
                        <a:pt x="0" y="0"/>
                      </a:lnTo>
                      <a:cubicBezTo>
                        <a:pt x="5013" y="3342"/>
                        <a:pt x="11697" y="5013"/>
                        <a:pt x="18381" y="5013"/>
                      </a:cubicBezTo>
                      <a:lnTo>
                        <a:pt x="187155" y="5013"/>
                      </a:lnTo>
                      <a:close/>
                    </a:path>
                  </a:pathLst>
                </a:custGeom>
                <a:solidFill>
                  <a:srgbClr val="ECECED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85" name="Freeform: Shape 584">
                  <a:extLst>
                    <a:ext uri="{FF2B5EF4-FFF2-40B4-BE49-F238E27FC236}">
                      <a16:creationId xmlns:a16="http://schemas.microsoft.com/office/drawing/2014/main" id="{EFD728E9-5018-4DFA-A638-B064D4162DEC}"/>
                    </a:ext>
                  </a:extLst>
                </p:cNvPr>
                <p:cNvSpPr/>
                <p:nvPr/>
              </p:nvSpPr>
              <p:spPr>
                <a:xfrm>
                  <a:off x="6729398" y="7010141"/>
                  <a:ext cx="188826" cy="190497"/>
                </a:xfrm>
                <a:custGeom>
                  <a:avLst/>
                  <a:gdLst>
                    <a:gd name="connsiteX0" fmla="*/ 93578 w 188826"/>
                    <a:gd name="connsiteY0" fmla="*/ 190498 h 190497"/>
                    <a:gd name="connsiteX1" fmla="*/ 0 w 188826"/>
                    <a:gd name="connsiteY1" fmla="*/ 190498 h 190497"/>
                    <a:gd name="connsiteX2" fmla="*/ 0 w 188826"/>
                    <a:gd name="connsiteY2" fmla="*/ 5013 h 190497"/>
                    <a:gd name="connsiteX3" fmla="*/ 170445 w 188826"/>
                    <a:gd name="connsiteY3" fmla="*/ 5013 h 190497"/>
                    <a:gd name="connsiteX4" fmla="*/ 188826 w 188826"/>
                    <a:gd name="connsiteY4" fmla="*/ 0 h 190497"/>
                    <a:gd name="connsiteX5" fmla="*/ 93578 w 188826"/>
                    <a:gd name="connsiteY5" fmla="*/ 190498 h 190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8826" h="190497">
                      <a:moveTo>
                        <a:pt x="93578" y="190498"/>
                      </a:moveTo>
                      <a:lnTo>
                        <a:pt x="0" y="190498"/>
                      </a:lnTo>
                      <a:lnTo>
                        <a:pt x="0" y="5013"/>
                      </a:lnTo>
                      <a:lnTo>
                        <a:pt x="170445" y="5013"/>
                      </a:lnTo>
                      <a:cubicBezTo>
                        <a:pt x="177129" y="5013"/>
                        <a:pt x="183813" y="3342"/>
                        <a:pt x="188826" y="0"/>
                      </a:cubicBezTo>
                      <a:lnTo>
                        <a:pt x="93578" y="190498"/>
                      </a:lnTo>
                      <a:close/>
                    </a:path>
                  </a:pathLst>
                </a:custGeom>
                <a:solidFill>
                  <a:srgbClr val="B2CBCE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83CC5B0E-4D4F-4A1E-B686-12C53AC547E0}"/>
                  </a:ext>
                </a:extLst>
              </p:cNvPr>
              <p:cNvSpPr/>
              <p:nvPr/>
            </p:nvSpPr>
            <p:spPr>
              <a:xfrm>
                <a:off x="6528607" y="6954998"/>
                <a:ext cx="406327" cy="58486"/>
              </a:xfrm>
              <a:custGeom>
                <a:avLst/>
                <a:gdLst>
                  <a:gd name="connsiteX0" fmla="*/ 401315 w 406327"/>
                  <a:gd name="connsiteY0" fmla="*/ 0 h 58486"/>
                  <a:gd name="connsiteX1" fmla="*/ 3609 w 406327"/>
                  <a:gd name="connsiteY1" fmla="*/ 0 h 58486"/>
                  <a:gd name="connsiteX2" fmla="*/ 267 w 406327"/>
                  <a:gd name="connsiteY2" fmla="*/ 26737 h 58486"/>
                  <a:gd name="connsiteX3" fmla="*/ 32017 w 406327"/>
                  <a:gd name="connsiteY3" fmla="*/ 58486 h 58486"/>
                  <a:gd name="connsiteX4" fmla="*/ 374578 w 406327"/>
                  <a:gd name="connsiteY4" fmla="*/ 58486 h 58486"/>
                  <a:gd name="connsiteX5" fmla="*/ 406328 w 406327"/>
                  <a:gd name="connsiteY5" fmla="*/ 26737 h 58486"/>
                  <a:gd name="connsiteX6" fmla="*/ 401315 w 406327"/>
                  <a:gd name="connsiteY6" fmla="*/ 0 h 58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327" h="58486">
                    <a:moveTo>
                      <a:pt x="401315" y="0"/>
                    </a:moveTo>
                    <a:lnTo>
                      <a:pt x="3609" y="0"/>
                    </a:lnTo>
                    <a:cubicBezTo>
                      <a:pt x="-1404" y="8355"/>
                      <a:pt x="267" y="15039"/>
                      <a:pt x="267" y="26737"/>
                    </a:cubicBezTo>
                    <a:cubicBezTo>
                      <a:pt x="267" y="45118"/>
                      <a:pt x="15307" y="58486"/>
                      <a:pt x="32017" y="58486"/>
                    </a:cubicBezTo>
                    <a:lnTo>
                      <a:pt x="374578" y="58486"/>
                    </a:lnTo>
                    <a:cubicBezTo>
                      <a:pt x="391289" y="58486"/>
                      <a:pt x="406328" y="45118"/>
                      <a:pt x="406328" y="26737"/>
                    </a:cubicBezTo>
                    <a:cubicBezTo>
                      <a:pt x="404657" y="15039"/>
                      <a:pt x="404657" y="8355"/>
                      <a:pt x="401315" y="0"/>
                    </a:cubicBezTo>
                    <a:close/>
                  </a:path>
                </a:pathLst>
              </a:custGeom>
              <a:solidFill>
                <a:srgbClr val="FF3000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87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6637491" y="7200639"/>
                <a:ext cx="185484" cy="121985"/>
                <a:chOff x="6637491" y="7200639"/>
                <a:chExt cx="185484" cy="121985"/>
              </a:xfrm>
              <a:solidFill>
                <a:srgbClr val="000000"/>
              </a:solidFill>
            </p:grpSpPr>
            <p:sp>
              <p:nvSpPr>
                <p:cNvPr id="588" name="Freeform: Shape 587">
                  <a:extLst>
                    <a:ext uri="{FF2B5EF4-FFF2-40B4-BE49-F238E27FC236}">
                      <a16:creationId xmlns:a16="http://schemas.microsoft.com/office/drawing/2014/main" id="{3E0DF97D-45BB-462E-A10D-0339B0C461BE}"/>
                    </a:ext>
                  </a:extLst>
                </p:cNvPr>
                <p:cNvSpPr/>
                <p:nvPr/>
              </p:nvSpPr>
              <p:spPr>
                <a:xfrm>
                  <a:off x="6637491" y="7200639"/>
                  <a:ext cx="91906" cy="121985"/>
                </a:xfrm>
                <a:custGeom>
                  <a:avLst/>
                  <a:gdLst>
                    <a:gd name="connsiteX0" fmla="*/ 91907 w 91906"/>
                    <a:gd name="connsiteY0" fmla="*/ 0 h 121985"/>
                    <a:gd name="connsiteX1" fmla="*/ 91907 w 91906"/>
                    <a:gd name="connsiteY1" fmla="*/ 121985 h 121985"/>
                    <a:gd name="connsiteX2" fmla="*/ 61828 w 91906"/>
                    <a:gd name="connsiteY2" fmla="*/ 120314 h 121985"/>
                    <a:gd name="connsiteX3" fmla="*/ 0 w 91906"/>
                    <a:gd name="connsiteY3" fmla="*/ 0 h 12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06" h="121985">
                      <a:moveTo>
                        <a:pt x="91907" y="0"/>
                      </a:moveTo>
                      <a:lnTo>
                        <a:pt x="91907" y="121985"/>
                      </a:lnTo>
                      <a:lnTo>
                        <a:pt x="61828" y="1203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EDD00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89" name="Freeform: Shape 588">
                  <a:extLst>
                    <a:ext uri="{FF2B5EF4-FFF2-40B4-BE49-F238E27FC236}">
                      <a16:creationId xmlns:a16="http://schemas.microsoft.com/office/drawing/2014/main" id="{740FEEEE-738E-448E-8EE9-D7DC1F0C8EE9}"/>
                    </a:ext>
                  </a:extLst>
                </p:cNvPr>
                <p:cNvSpPr/>
                <p:nvPr/>
              </p:nvSpPr>
              <p:spPr>
                <a:xfrm>
                  <a:off x="6729398" y="7200639"/>
                  <a:ext cx="93577" cy="121985"/>
                </a:xfrm>
                <a:custGeom>
                  <a:avLst/>
                  <a:gdLst>
                    <a:gd name="connsiteX0" fmla="*/ 93578 w 93577"/>
                    <a:gd name="connsiteY0" fmla="*/ 0 h 121985"/>
                    <a:gd name="connsiteX1" fmla="*/ 31749 w 93577"/>
                    <a:gd name="connsiteY1" fmla="*/ 121985 h 121985"/>
                    <a:gd name="connsiteX2" fmla="*/ 0 w 93577"/>
                    <a:gd name="connsiteY2" fmla="*/ 121985 h 121985"/>
                    <a:gd name="connsiteX3" fmla="*/ 0 w 93577"/>
                    <a:gd name="connsiteY3" fmla="*/ 0 h 12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577" h="121985">
                      <a:moveTo>
                        <a:pt x="93578" y="0"/>
                      </a:moveTo>
                      <a:lnTo>
                        <a:pt x="31749" y="121985"/>
                      </a:lnTo>
                      <a:lnTo>
                        <a:pt x="0" y="12198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CB715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90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6545585" y="7320294"/>
                <a:ext cx="367626" cy="308128"/>
                <a:chOff x="6545585" y="7320294"/>
                <a:chExt cx="367626" cy="308128"/>
              </a:xfrm>
              <a:solidFill>
                <a:srgbClr val="000000"/>
              </a:solidFill>
            </p:grpSpPr>
            <p:sp>
              <p:nvSpPr>
                <p:cNvPr id="591" name="Freeform: Shape 590">
                  <a:extLst>
                    <a:ext uri="{FF2B5EF4-FFF2-40B4-BE49-F238E27FC236}">
                      <a16:creationId xmlns:a16="http://schemas.microsoft.com/office/drawing/2014/main" id="{534F6D51-E05C-4BFC-966B-03E69D259720}"/>
                    </a:ext>
                  </a:extLst>
                </p:cNvPr>
                <p:cNvSpPr/>
                <p:nvPr/>
              </p:nvSpPr>
              <p:spPr>
                <a:xfrm rot="-5395427">
                  <a:off x="6621014" y="7397183"/>
                  <a:ext cx="185484" cy="31749"/>
                </a:xfrm>
                <a:custGeom>
                  <a:avLst/>
                  <a:gdLst>
                    <a:gd name="connsiteX0" fmla="*/ 0 w 185484"/>
                    <a:gd name="connsiteY0" fmla="*/ 0 h 31749"/>
                    <a:gd name="connsiteX1" fmla="*/ 185485 w 185484"/>
                    <a:gd name="connsiteY1" fmla="*/ 0 h 31749"/>
                    <a:gd name="connsiteX2" fmla="*/ 185485 w 185484"/>
                    <a:gd name="connsiteY2" fmla="*/ 31749 h 31749"/>
                    <a:gd name="connsiteX3" fmla="*/ 0 w 185484"/>
                    <a:gd name="connsiteY3" fmla="*/ 31749 h 31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5484" h="31749">
                      <a:moveTo>
                        <a:pt x="0" y="0"/>
                      </a:moveTo>
                      <a:lnTo>
                        <a:pt x="185485" y="0"/>
                      </a:lnTo>
                      <a:lnTo>
                        <a:pt x="185485" y="31749"/>
                      </a:lnTo>
                      <a:lnTo>
                        <a:pt x="0" y="31749"/>
                      </a:lnTo>
                      <a:close/>
                    </a:path>
                  </a:pathLst>
                </a:custGeom>
                <a:solidFill>
                  <a:srgbClr val="FEDD00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2" name="Freeform: Shape 591">
                  <a:extLst>
                    <a:ext uri="{FF2B5EF4-FFF2-40B4-BE49-F238E27FC236}">
                      <a16:creationId xmlns:a16="http://schemas.microsoft.com/office/drawing/2014/main" id="{2DA0EC6F-AFFB-4849-B763-67C4734DDEDB}"/>
                    </a:ext>
                  </a:extLst>
                </p:cNvPr>
                <p:cNvSpPr/>
                <p:nvPr/>
              </p:nvSpPr>
              <p:spPr>
                <a:xfrm>
                  <a:off x="6545585" y="7506438"/>
                  <a:ext cx="183813" cy="121985"/>
                </a:xfrm>
                <a:custGeom>
                  <a:avLst/>
                  <a:gdLst>
                    <a:gd name="connsiteX0" fmla="*/ 152064 w 183813"/>
                    <a:gd name="connsiteY0" fmla="*/ 0 h 121985"/>
                    <a:gd name="connsiteX1" fmla="*/ 0 w 183813"/>
                    <a:gd name="connsiteY1" fmla="*/ 121985 h 121985"/>
                    <a:gd name="connsiteX2" fmla="*/ 183813 w 183813"/>
                    <a:gd name="connsiteY2" fmla="*/ 121985 h 121985"/>
                    <a:gd name="connsiteX3" fmla="*/ 183813 w 183813"/>
                    <a:gd name="connsiteY3" fmla="*/ 0 h 12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3813" h="121985">
                      <a:moveTo>
                        <a:pt x="152064" y="0"/>
                      </a:moveTo>
                      <a:lnTo>
                        <a:pt x="0" y="121985"/>
                      </a:lnTo>
                      <a:lnTo>
                        <a:pt x="183813" y="121985"/>
                      </a:lnTo>
                      <a:lnTo>
                        <a:pt x="183813" y="0"/>
                      </a:lnTo>
                      <a:close/>
                    </a:path>
                  </a:pathLst>
                </a:custGeom>
                <a:solidFill>
                  <a:srgbClr val="FEDD00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3" name="Freeform: Shape 592">
                  <a:extLst>
                    <a:ext uri="{FF2B5EF4-FFF2-40B4-BE49-F238E27FC236}">
                      <a16:creationId xmlns:a16="http://schemas.microsoft.com/office/drawing/2014/main" id="{56518E2E-AB6D-4046-A741-E9E975FF1FB9}"/>
                    </a:ext>
                  </a:extLst>
                </p:cNvPr>
                <p:cNvSpPr/>
                <p:nvPr/>
              </p:nvSpPr>
              <p:spPr>
                <a:xfrm rot="-5395458">
                  <a:off x="6653050" y="7399216"/>
                  <a:ext cx="183813" cy="31749"/>
                </a:xfrm>
                <a:custGeom>
                  <a:avLst/>
                  <a:gdLst>
                    <a:gd name="connsiteX0" fmla="*/ 0 w 183813"/>
                    <a:gd name="connsiteY0" fmla="*/ 0 h 31749"/>
                    <a:gd name="connsiteX1" fmla="*/ 183814 w 183813"/>
                    <a:gd name="connsiteY1" fmla="*/ 0 h 31749"/>
                    <a:gd name="connsiteX2" fmla="*/ 183814 w 183813"/>
                    <a:gd name="connsiteY2" fmla="*/ 31750 h 31749"/>
                    <a:gd name="connsiteX3" fmla="*/ 0 w 183813"/>
                    <a:gd name="connsiteY3" fmla="*/ 31750 h 31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3813" h="31749">
                      <a:moveTo>
                        <a:pt x="0" y="0"/>
                      </a:moveTo>
                      <a:lnTo>
                        <a:pt x="183814" y="0"/>
                      </a:lnTo>
                      <a:lnTo>
                        <a:pt x="183814" y="31750"/>
                      </a:lnTo>
                      <a:lnTo>
                        <a:pt x="0" y="31750"/>
                      </a:lnTo>
                      <a:close/>
                    </a:path>
                  </a:pathLst>
                </a:custGeom>
                <a:solidFill>
                  <a:srgbClr val="FCB715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4" name="Freeform: Shape 593">
                  <a:extLst>
                    <a:ext uri="{FF2B5EF4-FFF2-40B4-BE49-F238E27FC236}">
                      <a16:creationId xmlns:a16="http://schemas.microsoft.com/office/drawing/2014/main" id="{A09FB09B-670E-43A1-8F79-6F91D4F45586}"/>
                    </a:ext>
                  </a:extLst>
                </p:cNvPr>
                <p:cNvSpPr/>
                <p:nvPr/>
              </p:nvSpPr>
              <p:spPr>
                <a:xfrm>
                  <a:off x="6729398" y="7506438"/>
                  <a:ext cx="183813" cy="121985"/>
                </a:xfrm>
                <a:custGeom>
                  <a:avLst/>
                  <a:gdLst>
                    <a:gd name="connsiteX0" fmla="*/ 31749 w 183813"/>
                    <a:gd name="connsiteY0" fmla="*/ 0 h 121985"/>
                    <a:gd name="connsiteX1" fmla="*/ 183813 w 183813"/>
                    <a:gd name="connsiteY1" fmla="*/ 121985 h 121985"/>
                    <a:gd name="connsiteX2" fmla="*/ 0 w 183813"/>
                    <a:gd name="connsiteY2" fmla="*/ 121985 h 121985"/>
                    <a:gd name="connsiteX3" fmla="*/ 0 w 183813"/>
                    <a:gd name="connsiteY3" fmla="*/ 0 h 12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3813" h="121985">
                      <a:moveTo>
                        <a:pt x="31749" y="0"/>
                      </a:moveTo>
                      <a:lnTo>
                        <a:pt x="183813" y="121985"/>
                      </a:lnTo>
                      <a:lnTo>
                        <a:pt x="0" y="12198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CB715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A7941B52-466B-4502-BC14-63626F376EAA}"/>
                  </a:ext>
                </a:extLst>
              </p:cNvPr>
              <p:cNvSpPr/>
              <p:nvPr/>
            </p:nvSpPr>
            <p:spPr>
              <a:xfrm>
                <a:off x="6514758" y="7626752"/>
                <a:ext cx="430951" cy="53472"/>
              </a:xfrm>
              <a:custGeom>
                <a:avLst/>
                <a:gdLst>
                  <a:gd name="connsiteX0" fmla="*/ 415164 w 430951"/>
                  <a:gd name="connsiteY0" fmla="*/ 6684 h 53472"/>
                  <a:gd name="connsiteX1" fmla="*/ 396783 w 430951"/>
                  <a:gd name="connsiteY1" fmla="*/ 0 h 53472"/>
                  <a:gd name="connsiteX2" fmla="*/ 34169 w 430951"/>
                  <a:gd name="connsiteY2" fmla="*/ 0 h 53472"/>
                  <a:gd name="connsiteX3" fmla="*/ 15788 w 430951"/>
                  <a:gd name="connsiteY3" fmla="*/ 6684 h 53472"/>
                  <a:gd name="connsiteX4" fmla="*/ 748 w 430951"/>
                  <a:gd name="connsiteY4" fmla="*/ 53473 h 53472"/>
                  <a:gd name="connsiteX5" fmla="*/ 430203 w 430951"/>
                  <a:gd name="connsiteY5" fmla="*/ 53473 h 53472"/>
                  <a:gd name="connsiteX6" fmla="*/ 415164 w 430951"/>
                  <a:gd name="connsiteY6" fmla="*/ 6684 h 53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0951" h="53472">
                    <a:moveTo>
                      <a:pt x="415164" y="6684"/>
                    </a:moveTo>
                    <a:cubicBezTo>
                      <a:pt x="410151" y="3342"/>
                      <a:pt x="403467" y="0"/>
                      <a:pt x="396783" y="0"/>
                    </a:cubicBezTo>
                    <a:lnTo>
                      <a:pt x="34169" y="0"/>
                    </a:lnTo>
                    <a:cubicBezTo>
                      <a:pt x="27485" y="0"/>
                      <a:pt x="20801" y="1671"/>
                      <a:pt x="15788" y="6684"/>
                    </a:cubicBezTo>
                    <a:cubicBezTo>
                      <a:pt x="5762" y="13368"/>
                      <a:pt x="-2594" y="26736"/>
                      <a:pt x="748" y="53473"/>
                    </a:cubicBezTo>
                    <a:lnTo>
                      <a:pt x="430203" y="53473"/>
                    </a:lnTo>
                    <a:cubicBezTo>
                      <a:pt x="433545" y="28407"/>
                      <a:pt x="425190" y="13368"/>
                      <a:pt x="415164" y="6684"/>
                    </a:cubicBezTo>
                    <a:close/>
                  </a:path>
                </a:pathLst>
              </a:custGeom>
              <a:solidFill>
                <a:srgbClr val="FF3000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96" name="Graphic 3">
              <a:extLst>
                <a:ext uri="{FF2B5EF4-FFF2-40B4-BE49-F238E27FC236}">
                  <a16:creationId xmlns:a16="http://schemas.microsoft.com/office/drawing/2014/main" id="{54B0C24E-82F6-4842-B777-3CE4D831975D}"/>
                </a:ext>
              </a:extLst>
            </p:cNvPr>
            <p:cNvGrpSpPr/>
            <p:nvPr/>
          </p:nvGrpSpPr>
          <p:grpSpPr>
            <a:xfrm>
              <a:off x="11602814" y="6949985"/>
              <a:ext cx="602907" cy="681041"/>
              <a:chOff x="11602814" y="6949985"/>
              <a:chExt cx="602907" cy="681041"/>
            </a:xfrm>
            <a:solidFill>
              <a:srgbClr val="000000"/>
            </a:solidFill>
          </p:grpSpPr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0B0C4CBC-0EE0-4D09-8FBF-F8BCD661D28D}"/>
                  </a:ext>
                </a:extLst>
              </p:cNvPr>
              <p:cNvSpPr/>
              <p:nvPr/>
            </p:nvSpPr>
            <p:spPr>
              <a:xfrm>
                <a:off x="11687468" y="7467814"/>
                <a:ext cx="121744" cy="163212"/>
              </a:xfrm>
              <a:custGeom>
                <a:avLst/>
                <a:gdLst>
                  <a:gd name="connsiteX0" fmla="*/ 71734 w 121744"/>
                  <a:gd name="connsiteY0" fmla="*/ 142228 h 163212"/>
                  <a:gd name="connsiteX1" fmla="*/ 4892 w 121744"/>
                  <a:gd name="connsiteY1" fmla="*/ 107136 h 163212"/>
                  <a:gd name="connsiteX2" fmla="*/ 50010 w 121744"/>
                  <a:gd name="connsiteY2" fmla="*/ 20242 h 163212"/>
                  <a:gd name="connsiteX3" fmla="*/ 116852 w 121744"/>
                  <a:gd name="connsiteY3" fmla="*/ 55334 h 163212"/>
                  <a:gd name="connsiteX4" fmla="*/ 71734 w 121744"/>
                  <a:gd name="connsiteY4" fmla="*/ 142228 h 163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744" h="163212">
                    <a:moveTo>
                      <a:pt x="71734" y="142228"/>
                    </a:moveTo>
                    <a:cubicBezTo>
                      <a:pt x="48340" y="187345"/>
                      <a:pt x="-18502" y="152254"/>
                      <a:pt x="4892" y="107136"/>
                    </a:cubicBezTo>
                    <a:lnTo>
                      <a:pt x="50010" y="20242"/>
                    </a:lnTo>
                    <a:cubicBezTo>
                      <a:pt x="73405" y="-23205"/>
                      <a:pt x="140246" y="10216"/>
                      <a:pt x="116852" y="55334"/>
                    </a:cubicBezTo>
                    <a:lnTo>
                      <a:pt x="71734" y="142228"/>
                    </a:lnTo>
                    <a:close/>
                  </a:path>
                </a:pathLst>
              </a:custGeom>
              <a:solidFill>
                <a:srgbClr val="1299DD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F9855849-6F71-48F2-A220-45C5800F2C93}"/>
                  </a:ext>
                </a:extLst>
              </p:cNvPr>
              <p:cNvSpPr/>
              <p:nvPr/>
            </p:nvSpPr>
            <p:spPr>
              <a:xfrm>
                <a:off x="11998280" y="7467814"/>
                <a:ext cx="121744" cy="163212"/>
              </a:xfrm>
              <a:custGeom>
                <a:avLst/>
                <a:gdLst>
                  <a:gd name="connsiteX0" fmla="*/ 50011 w 121744"/>
                  <a:gd name="connsiteY0" fmla="*/ 142228 h 163212"/>
                  <a:gd name="connsiteX1" fmla="*/ 116852 w 121744"/>
                  <a:gd name="connsiteY1" fmla="*/ 107136 h 163212"/>
                  <a:gd name="connsiteX2" fmla="*/ 71734 w 121744"/>
                  <a:gd name="connsiteY2" fmla="*/ 20242 h 163212"/>
                  <a:gd name="connsiteX3" fmla="*/ 4893 w 121744"/>
                  <a:gd name="connsiteY3" fmla="*/ 55334 h 163212"/>
                  <a:gd name="connsiteX4" fmla="*/ 50011 w 121744"/>
                  <a:gd name="connsiteY4" fmla="*/ 142228 h 163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744" h="163212">
                    <a:moveTo>
                      <a:pt x="50011" y="142228"/>
                    </a:moveTo>
                    <a:cubicBezTo>
                      <a:pt x="73405" y="187345"/>
                      <a:pt x="140246" y="152254"/>
                      <a:pt x="116852" y="107136"/>
                    </a:cubicBezTo>
                    <a:lnTo>
                      <a:pt x="71734" y="20242"/>
                    </a:lnTo>
                    <a:cubicBezTo>
                      <a:pt x="48339" y="-23205"/>
                      <a:pt x="-18502" y="10216"/>
                      <a:pt x="4893" y="55334"/>
                    </a:cubicBezTo>
                    <a:lnTo>
                      <a:pt x="50011" y="142228"/>
                    </a:lnTo>
                    <a:close/>
                  </a:path>
                </a:pathLst>
              </a:custGeom>
              <a:solidFill>
                <a:srgbClr val="1299DD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CCE84D4E-C62C-43DA-B8B5-9146A983A189}"/>
                  </a:ext>
                </a:extLst>
              </p:cNvPr>
              <p:cNvSpPr/>
              <p:nvPr/>
            </p:nvSpPr>
            <p:spPr>
              <a:xfrm>
                <a:off x="11680663" y="7140482"/>
                <a:ext cx="444494" cy="444494"/>
              </a:xfrm>
              <a:custGeom>
                <a:avLst/>
                <a:gdLst>
                  <a:gd name="connsiteX0" fmla="*/ 444494 w 444494"/>
                  <a:gd name="connsiteY0" fmla="*/ 222247 h 444494"/>
                  <a:gd name="connsiteX1" fmla="*/ 222247 w 444494"/>
                  <a:gd name="connsiteY1" fmla="*/ 444494 h 444494"/>
                  <a:gd name="connsiteX2" fmla="*/ 0 w 444494"/>
                  <a:gd name="connsiteY2" fmla="*/ 222247 h 444494"/>
                  <a:gd name="connsiteX3" fmla="*/ 222247 w 444494"/>
                  <a:gd name="connsiteY3" fmla="*/ 0 h 444494"/>
                  <a:gd name="connsiteX4" fmla="*/ 444494 w 444494"/>
                  <a:gd name="connsiteY4" fmla="*/ 222247 h 444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4494" h="444494">
                    <a:moveTo>
                      <a:pt x="444494" y="222247"/>
                    </a:moveTo>
                    <a:cubicBezTo>
                      <a:pt x="444494" y="344991"/>
                      <a:pt x="344991" y="444494"/>
                      <a:pt x="222247" y="444494"/>
                    </a:cubicBezTo>
                    <a:cubicBezTo>
                      <a:pt x="99503" y="444494"/>
                      <a:pt x="0" y="344990"/>
                      <a:pt x="0" y="222247"/>
                    </a:cubicBezTo>
                    <a:cubicBezTo>
                      <a:pt x="0" y="99503"/>
                      <a:pt x="99503" y="0"/>
                      <a:pt x="222247" y="0"/>
                    </a:cubicBezTo>
                    <a:cubicBezTo>
                      <a:pt x="344991" y="0"/>
                      <a:pt x="444494" y="99504"/>
                      <a:pt x="444494" y="222247"/>
                    </a:cubicBezTo>
                    <a:close/>
                  </a:path>
                </a:pathLst>
              </a:custGeom>
              <a:solidFill>
                <a:srgbClr val="85EEFF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91E80106-6CDC-49BA-8479-EAFE2247D06E}"/>
                  </a:ext>
                </a:extLst>
              </p:cNvPr>
              <p:cNvSpPr/>
              <p:nvPr/>
            </p:nvSpPr>
            <p:spPr>
              <a:xfrm>
                <a:off x="11824372" y="7031865"/>
                <a:ext cx="158747" cy="60157"/>
              </a:xfrm>
              <a:custGeom>
                <a:avLst/>
                <a:gdLst>
                  <a:gd name="connsiteX0" fmla="*/ 135353 w 158747"/>
                  <a:gd name="connsiteY0" fmla="*/ 0 h 60157"/>
                  <a:gd name="connsiteX1" fmla="*/ 116972 w 158747"/>
                  <a:gd name="connsiteY1" fmla="*/ 38434 h 60157"/>
                  <a:gd name="connsiteX2" fmla="*/ 43446 w 158747"/>
                  <a:gd name="connsiteY2" fmla="*/ 38434 h 60157"/>
                  <a:gd name="connsiteX3" fmla="*/ 25065 w 158747"/>
                  <a:gd name="connsiteY3" fmla="*/ 0 h 60157"/>
                  <a:gd name="connsiteX4" fmla="*/ 0 w 158747"/>
                  <a:gd name="connsiteY4" fmla="*/ 0 h 60157"/>
                  <a:gd name="connsiteX5" fmla="*/ 28408 w 158747"/>
                  <a:gd name="connsiteY5" fmla="*/ 60157 h 60157"/>
                  <a:gd name="connsiteX6" fmla="*/ 130340 w 158747"/>
                  <a:gd name="connsiteY6" fmla="*/ 60157 h 60157"/>
                  <a:gd name="connsiteX7" fmla="*/ 158748 w 158747"/>
                  <a:gd name="connsiteY7" fmla="*/ 0 h 60157"/>
                  <a:gd name="connsiteX8" fmla="*/ 135353 w 158747"/>
                  <a:gd name="connsiteY8" fmla="*/ 0 h 6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747" h="60157">
                    <a:moveTo>
                      <a:pt x="135353" y="0"/>
                    </a:moveTo>
                    <a:lnTo>
                      <a:pt x="116972" y="38434"/>
                    </a:lnTo>
                    <a:lnTo>
                      <a:pt x="43446" y="38434"/>
                    </a:lnTo>
                    <a:lnTo>
                      <a:pt x="25065" y="0"/>
                    </a:lnTo>
                    <a:lnTo>
                      <a:pt x="0" y="0"/>
                    </a:lnTo>
                    <a:lnTo>
                      <a:pt x="28408" y="60157"/>
                    </a:lnTo>
                    <a:lnTo>
                      <a:pt x="130340" y="60157"/>
                    </a:lnTo>
                    <a:lnTo>
                      <a:pt x="158748" y="0"/>
                    </a:lnTo>
                    <a:lnTo>
                      <a:pt x="135353" y="0"/>
                    </a:lnTo>
                    <a:close/>
                  </a:path>
                </a:pathLst>
              </a:custGeom>
              <a:solidFill>
                <a:srgbClr val="2D2D2D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01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11602814" y="7039445"/>
                <a:ext cx="602907" cy="152995"/>
                <a:chOff x="11602814" y="7039445"/>
                <a:chExt cx="602907" cy="152995"/>
              </a:xfrm>
              <a:solidFill>
                <a:srgbClr val="000000"/>
              </a:solidFill>
            </p:grpSpPr>
            <p:grpSp>
              <p:nvGrpSpPr>
                <p:cNvPr id="602" name="Graphic 3">
                  <a:extLst>
                    <a:ext uri="{FF2B5EF4-FFF2-40B4-BE49-F238E27FC236}">
                      <a16:creationId xmlns:a16="http://schemas.microsoft.com/office/drawing/2014/main" id="{54B0C24E-82F6-4842-B777-3CE4D831975D}"/>
                    </a:ext>
                  </a:extLst>
                </p:cNvPr>
                <p:cNvGrpSpPr/>
                <p:nvPr/>
              </p:nvGrpSpPr>
              <p:grpSpPr>
                <a:xfrm>
                  <a:off x="12052554" y="7039445"/>
                  <a:ext cx="153168" cy="152995"/>
                  <a:chOff x="12052554" y="7039445"/>
                  <a:chExt cx="153168" cy="152995"/>
                </a:xfrm>
                <a:solidFill>
                  <a:srgbClr val="000000"/>
                </a:solidFill>
              </p:grpSpPr>
              <p:sp>
                <p:nvSpPr>
                  <p:cNvPr id="603" name="Freeform: Shape 602">
                    <a:extLst>
                      <a:ext uri="{FF2B5EF4-FFF2-40B4-BE49-F238E27FC236}">
                        <a16:creationId xmlns:a16="http://schemas.microsoft.com/office/drawing/2014/main" id="{BB6D18D7-8FEE-4466-8D53-A90E2E1FCEA6}"/>
                      </a:ext>
                    </a:extLst>
                  </p:cNvPr>
                  <p:cNvSpPr/>
                  <p:nvPr/>
                </p:nvSpPr>
                <p:spPr>
                  <a:xfrm rot="-2698785">
                    <a:off x="12052667" y="7107118"/>
                    <a:ext cx="120321" cy="50134"/>
                  </a:xfrm>
                  <a:custGeom>
                    <a:avLst/>
                    <a:gdLst>
                      <a:gd name="connsiteX0" fmla="*/ 0 w 120321"/>
                      <a:gd name="connsiteY0" fmla="*/ 0 h 50134"/>
                      <a:gd name="connsiteX1" fmla="*/ 120321 w 120321"/>
                      <a:gd name="connsiteY1" fmla="*/ 0 h 50134"/>
                      <a:gd name="connsiteX2" fmla="*/ 120321 w 120321"/>
                      <a:gd name="connsiteY2" fmla="*/ 50134 h 50134"/>
                      <a:gd name="connsiteX3" fmla="*/ 0 w 120321"/>
                      <a:gd name="connsiteY3" fmla="*/ 50134 h 50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0321" h="50134">
                        <a:moveTo>
                          <a:pt x="0" y="0"/>
                        </a:moveTo>
                        <a:lnTo>
                          <a:pt x="120321" y="0"/>
                        </a:lnTo>
                        <a:lnTo>
                          <a:pt x="120321" y="50134"/>
                        </a:lnTo>
                        <a:lnTo>
                          <a:pt x="0" y="50134"/>
                        </a:lnTo>
                        <a:close/>
                      </a:path>
                    </a:pathLst>
                  </a:custGeom>
                  <a:solidFill>
                    <a:srgbClr val="4D4F50"/>
                  </a:solidFill>
                  <a:ln w="1670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4" name="Freeform: Shape 603">
                    <a:extLst>
                      <a:ext uri="{FF2B5EF4-FFF2-40B4-BE49-F238E27FC236}">
                        <a16:creationId xmlns:a16="http://schemas.microsoft.com/office/drawing/2014/main" id="{9FF74258-02B4-4477-A1B8-0D9D96DD9E75}"/>
                      </a:ext>
                    </a:extLst>
                  </p:cNvPr>
                  <p:cNvSpPr/>
                  <p:nvPr/>
                </p:nvSpPr>
                <p:spPr>
                  <a:xfrm rot="-2701215">
                    <a:off x="12127473" y="7042480"/>
                    <a:ext cx="50134" cy="100268"/>
                  </a:xfrm>
                  <a:custGeom>
                    <a:avLst/>
                    <a:gdLst>
                      <a:gd name="connsiteX0" fmla="*/ 0 w 50134"/>
                      <a:gd name="connsiteY0" fmla="*/ 0 h 100268"/>
                      <a:gd name="connsiteX1" fmla="*/ 50134 w 50134"/>
                      <a:gd name="connsiteY1" fmla="*/ 0 h 100268"/>
                      <a:gd name="connsiteX2" fmla="*/ 50134 w 50134"/>
                      <a:gd name="connsiteY2" fmla="*/ 100268 h 100268"/>
                      <a:gd name="connsiteX3" fmla="*/ 0 w 50134"/>
                      <a:gd name="connsiteY3" fmla="*/ 100268 h 100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0134" h="100268">
                        <a:moveTo>
                          <a:pt x="0" y="0"/>
                        </a:moveTo>
                        <a:lnTo>
                          <a:pt x="50134" y="0"/>
                        </a:lnTo>
                        <a:lnTo>
                          <a:pt x="50134" y="100268"/>
                        </a:lnTo>
                        <a:lnTo>
                          <a:pt x="0" y="100268"/>
                        </a:lnTo>
                        <a:close/>
                      </a:path>
                    </a:pathLst>
                  </a:custGeom>
                  <a:solidFill>
                    <a:srgbClr val="2D2D2D"/>
                  </a:solidFill>
                  <a:ln w="1670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605" name="Graphic 3">
                  <a:extLst>
                    <a:ext uri="{FF2B5EF4-FFF2-40B4-BE49-F238E27FC236}">
                      <a16:creationId xmlns:a16="http://schemas.microsoft.com/office/drawing/2014/main" id="{54B0C24E-82F6-4842-B777-3CE4D831975D}"/>
                    </a:ext>
                  </a:extLst>
                </p:cNvPr>
                <p:cNvGrpSpPr/>
                <p:nvPr/>
              </p:nvGrpSpPr>
              <p:grpSpPr>
                <a:xfrm>
                  <a:off x="11602814" y="7040727"/>
                  <a:ext cx="153191" cy="151571"/>
                  <a:chOff x="11602814" y="7040727"/>
                  <a:chExt cx="153191" cy="151571"/>
                </a:xfrm>
                <a:solidFill>
                  <a:srgbClr val="000000"/>
                </a:solidFill>
              </p:grpSpPr>
              <p:sp>
                <p:nvSpPr>
                  <p:cNvPr id="606" name="Freeform: Shape 605">
                    <a:extLst>
                      <a:ext uri="{FF2B5EF4-FFF2-40B4-BE49-F238E27FC236}">
                        <a16:creationId xmlns:a16="http://schemas.microsoft.com/office/drawing/2014/main" id="{53CB409F-166F-4092-B45F-98FB9F686942}"/>
                      </a:ext>
                    </a:extLst>
                  </p:cNvPr>
                  <p:cNvSpPr/>
                  <p:nvPr/>
                </p:nvSpPr>
                <p:spPr>
                  <a:xfrm rot="-2701459">
                    <a:off x="11670669" y="7071891"/>
                    <a:ext cx="50130" cy="120313"/>
                  </a:xfrm>
                  <a:custGeom>
                    <a:avLst/>
                    <a:gdLst>
                      <a:gd name="connsiteX0" fmla="*/ 0 w 50130"/>
                      <a:gd name="connsiteY0" fmla="*/ 0 h 120313"/>
                      <a:gd name="connsiteX1" fmla="*/ 50130 w 50130"/>
                      <a:gd name="connsiteY1" fmla="*/ 0 h 120313"/>
                      <a:gd name="connsiteX2" fmla="*/ 50130 w 50130"/>
                      <a:gd name="connsiteY2" fmla="*/ 120313 h 120313"/>
                      <a:gd name="connsiteX3" fmla="*/ 0 w 50130"/>
                      <a:gd name="connsiteY3" fmla="*/ 120313 h 120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0130" h="120313">
                        <a:moveTo>
                          <a:pt x="0" y="0"/>
                        </a:moveTo>
                        <a:lnTo>
                          <a:pt x="50130" y="0"/>
                        </a:lnTo>
                        <a:lnTo>
                          <a:pt x="50130" y="120313"/>
                        </a:lnTo>
                        <a:lnTo>
                          <a:pt x="0" y="120313"/>
                        </a:lnTo>
                        <a:close/>
                      </a:path>
                    </a:pathLst>
                  </a:custGeom>
                  <a:solidFill>
                    <a:srgbClr val="4D4F50"/>
                  </a:solidFill>
                  <a:ln w="167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7" name="Freeform: Shape 606">
                    <a:extLst>
                      <a:ext uri="{FF2B5EF4-FFF2-40B4-BE49-F238E27FC236}">
                        <a16:creationId xmlns:a16="http://schemas.microsoft.com/office/drawing/2014/main" id="{CEB59F4D-6762-4BC3-882B-4979E1688A7B}"/>
                      </a:ext>
                    </a:extLst>
                  </p:cNvPr>
                  <p:cNvSpPr/>
                  <p:nvPr/>
                </p:nvSpPr>
                <p:spPr>
                  <a:xfrm rot="-2700486">
                    <a:off x="11605853" y="7068835"/>
                    <a:ext cx="100260" cy="50130"/>
                  </a:xfrm>
                  <a:custGeom>
                    <a:avLst/>
                    <a:gdLst>
                      <a:gd name="connsiteX0" fmla="*/ 0 w 100260"/>
                      <a:gd name="connsiteY0" fmla="*/ 0 h 50130"/>
                      <a:gd name="connsiteX1" fmla="*/ 100261 w 100260"/>
                      <a:gd name="connsiteY1" fmla="*/ 0 h 50130"/>
                      <a:gd name="connsiteX2" fmla="*/ 100261 w 100260"/>
                      <a:gd name="connsiteY2" fmla="*/ 50130 h 50130"/>
                      <a:gd name="connsiteX3" fmla="*/ 0 w 100260"/>
                      <a:gd name="connsiteY3" fmla="*/ 50130 h 50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0260" h="50130">
                        <a:moveTo>
                          <a:pt x="0" y="0"/>
                        </a:moveTo>
                        <a:lnTo>
                          <a:pt x="100261" y="0"/>
                        </a:lnTo>
                        <a:lnTo>
                          <a:pt x="100261" y="50130"/>
                        </a:lnTo>
                        <a:lnTo>
                          <a:pt x="0" y="50130"/>
                        </a:lnTo>
                        <a:close/>
                      </a:path>
                    </a:pathLst>
                  </a:custGeom>
                  <a:solidFill>
                    <a:srgbClr val="2D2D2D"/>
                  </a:solidFill>
                  <a:ln w="167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A63AFE4F-A141-46A9-A93B-B7AB20761884}"/>
                  </a:ext>
                </a:extLst>
              </p:cNvPr>
              <p:cNvSpPr/>
              <p:nvPr/>
            </p:nvSpPr>
            <p:spPr>
              <a:xfrm>
                <a:off x="11789281" y="6949985"/>
                <a:ext cx="227259" cy="86893"/>
              </a:xfrm>
              <a:custGeom>
                <a:avLst/>
                <a:gdLst>
                  <a:gd name="connsiteX0" fmla="*/ 227260 w 227259"/>
                  <a:gd name="connsiteY0" fmla="*/ 28407 h 86893"/>
                  <a:gd name="connsiteX1" fmla="*/ 227260 w 227259"/>
                  <a:gd name="connsiteY1" fmla="*/ 58486 h 86893"/>
                  <a:gd name="connsiteX2" fmla="*/ 198852 w 227259"/>
                  <a:gd name="connsiteY2" fmla="*/ 86893 h 86893"/>
                  <a:gd name="connsiteX3" fmla="*/ 28407 w 227259"/>
                  <a:gd name="connsiteY3" fmla="*/ 86893 h 86893"/>
                  <a:gd name="connsiteX4" fmla="*/ 0 w 227259"/>
                  <a:gd name="connsiteY4" fmla="*/ 58486 h 86893"/>
                  <a:gd name="connsiteX5" fmla="*/ 0 w 227259"/>
                  <a:gd name="connsiteY5" fmla="*/ 28407 h 86893"/>
                  <a:gd name="connsiteX6" fmla="*/ 28407 w 227259"/>
                  <a:gd name="connsiteY6" fmla="*/ 0 h 86893"/>
                  <a:gd name="connsiteX7" fmla="*/ 198852 w 227259"/>
                  <a:gd name="connsiteY7" fmla="*/ 0 h 86893"/>
                  <a:gd name="connsiteX8" fmla="*/ 227260 w 227259"/>
                  <a:gd name="connsiteY8" fmla="*/ 28407 h 86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7259" h="86893">
                    <a:moveTo>
                      <a:pt x="227260" y="28407"/>
                    </a:moveTo>
                    <a:lnTo>
                      <a:pt x="227260" y="58486"/>
                    </a:lnTo>
                    <a:cubicBezTo>
                      <a:pt x="227260" y="73525"/>
                      <a:pt x="213892" y="86893"/>
                      <a:pt x="198852" y="86893"/>
                    </a:cubicBezTo>
                    <a:lnTo>
                      <a:pt x="28407" y="86893"/>
                    </a:lnTo>
                    <a:cubicBezTo>
                      <a:pt x="13368" y="86893"/>
                      <a:pt x="0" y="73525"/>
                      <a:pt x="0" y="58486"/>
                    </a:cubicBezTo>
                    <a:lnTo>
                      <a:pt x="0" y="28407"/>
                    </a:lnTo>
                    <a:cubicBezTo>
                      <a:pt x="0" y="13368"/>
                      <a:pt x="13368" y="0"/>
                      <a:pt x="28407" y="0"/>
                    </a:cubicBezTo>
                    <a:lnTo>
                      <a:pt x="198852" y="0"/>
                    </a:lnTo>
                    <a:cubicBezTo>
                      <a:pt x="215562" y="0"/>
                      <a:pt x="227260" y="11697"/>
                      <a:pt x="227260" y="28407"/>
                    </a:cubicBezTo>
                    <a:close/>
                  </a:path>
                </a:pathLst>
              </a:custGeom>
              <a:solidFill>
                <a:srgbClr val="E20707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E51B8F2D-CBCE-45DD-8816-8C3BE933F42C}"/>
                  </a:ext>
                </a:extLst>
              </p:cNvPr>
              <p:cNvSpPr/>
              <p:nvPr/>
            </p:nvSpPr>
            <p:spPr>
              <a:xfrm>
                <a:off x="11821030" y="7220691"/>
                <a:ext cx="91906" cy="126998"/>
              </a:xfrm>
              <a:custGeom>
                <a:avLst/>
                <a:gdLst>
                  <a:gd name="connsiteX0" fmla="*/ 91907 w 91906"/>
                  <a:gd name="connsiteY0" fmla="*/ 111959 h 126998"/>
                  <a:gd name="connsiteX1" fmla="*/ 71854 w 91906"/>
                  <a:gd name="connsiteY1" fmla="*/ 126998 h 126998"/>
                  <a:gd name="connsiteX2" fmla="*/ 1672 w 91906"/>
                  <a:gd name="connsiteY2" fmla="*/ 23394 h 126998"/>
                  <a:gd name="connsiteX3" fmla="*/ 0 w 91906"/>
                  <a:gd name="connsiteY3" fmla="*/ 0 h 126998"/>
                  <a:gd name="connsiteX4" fmla="*/ 21723 w 91906"/>
                  <a:gd name="connsiteY4" fmla="*/ 10026 h 126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906" h="126998">
                    <a:moveTo>
                      <a:pt x="91907" y="111959"/>
                    </a:moveTo>
                    <a:lnTo>
                      <a:pt x="71854" y="126998"/>
                    </a:lnTo>
                    <a:lnTo>
                      <a:pt x="1672" y="23394"/>
                    </a:lnTo>
                    <a:lnTo>
                      <a:pt x="0" y="0"/>
                    </a:lnTo>
                    <a:lnTo>
                      <a:pt x="21723" y="10026"/>
                    </a:lnTo>
                    <a:close/>
                  </a:path>
                </a:pathLst>
              </a:custGeom>
              <a:solidFill>
                <a:srgbClr val="2D2D2D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AC41B0A5-9DFA-495E-9735-612E14FD7A9C}"/>
                  </a:ext>
                </a:extLst>
              </p:cNvPr>
              <p:cNvSpPr/>
              <p:nvPr/>
            </p:nvSpPr>
            <p:spPr>
              <a:xfrm>
                <a:off x="11902911" y="7327637"/>
                <a:ext cx="110287" cy="28407"/>
              </a:xfrm>
              <a:custGeom>
                <a:avLst/>
                <a:gdLst>
                  <a:gd name="connsiteX0" fmla="*/ 0 w 110287"/>
                  <a:gd name="connsiteY0" fmla="*/ 28408 h 28407"/>
                  <a:gd name="connsiteX1" fmla="*/ 0 w 110287"/>
                  <a:gd name="connsiteY1" fmla="*/ 0 h 28407"/>
                  <a:gd name="connsiteX2" fmla="*/ 86894 w 110287"/>
                  <a:gd name="connsiteY2" fmla="*/ 0 h 28407"/>
                  <a:gd name="connsiteX3" fmla="*/ 110288 w 110287"/>
                  <a:gd name="connsiteY3" fmla="*/ 13369 h 28407"/>
                  <a:gd name="connsiteX4" fmla="*/ 86894 w 110287"/>
                  <a:gd name="connsiteY4" fmla="*/ 28408 h 28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287" h="28407">
                    <a:moveTo>
                      <a:pt x="0" y="28408"/>
                    </a:moveTo>
                    <a:lnTo>
                      <a:pt x="0" y="0"/>
                    </a:lnTo>
                    <a:lnTo>
                      <a:pt x="86894" y="0"/>
                    </a:lnTo>
                    <a:lnTo>
                      <a:pt x="110288" y="13369"/>
                    </a:lnTo>
                    <a:lnTo>
                      <a:pt x="86894" y="28408"/>
                    </a:lnTo>
                    <a:close/>
                  </a:path>
                </a:pathLst>
              </a:custGeom>
              <a:solidFill>
                <a:srgbClr val="064EB7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DDC4357E-C930-4604-ACBA-0767C8DACF0B}"/>
                  </a:ext>
                </a:extLst>
              </p:cNvPr>
              <p:cNvSpPr/>
              <p:nvPr/>
            </p:nvSpPr>
            <p:spPr>
              <a:xfrm rot="-165079">
                <a:off x="11879106" y="7317320"/>
                <a:ext cx="46786" cy="46786"/>
              </a:xfrm>
              <a:custGeom>
                <a:avLst/>
                <a:gdLst>
                  <a:gd name="connsiteX0" fmla="*/ 46786 w 46786"/>
                  <a:gd name="connsiteY0" fmla="*/ 23393 h 46786"/>
                  <a:gd name="connsiteX1" fmla="*/ 23392 w 46786"/>
                  <a:gd name="connsiteY1" fmla="*/ 46787 h 46786"/>
                  <a:gd name="connsiteX2" fmla="*/ -1 w 46786"/>
                  <a:gd name="connsiteY2" fmla="*/ 23393 h 46786"/>
                  <a:gd name="connsiteX3" fmla="*/ 23392 w 46786"/>
                  <a:gd name="connsiteY3" fmla="*/ 0 h 46786"/>
                  <a:gd name="connsiteX4" fmla="*/ 46786 w 46786"/>
                  <a:gd name="connsiteY4" fmla="*/ 23393 h 46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786" h="46786">
                    <a:moveTo>
                      <a:pt x="46786" y="23393"/>
                    </a:moveTo>
                    <a:cubicBezTo>
                      <a:pt x="46786" y="36313"/>
                      <a:pt x="36312" y="46787"/>
                      <a:pt x="23392" y="46787"/>
                    </a:cubicBezTo>
                    <a:cubicBezTo>
                      <a:pt x="10473" y="46787"/>
                      <a:pt x="-1" y="36313"/>
                      <a:pt x="-1" y="23393"/>
                    </a:cubicBezTo>
                    <a:cubicBezTo>
                      <a:pt x="-1" y="10474"/>
                      <a:pt x="10473" y="0"/>
                      <a:pt x="23392" y="0"/>
                    </a:cubicBezTo>
                    <a:cubicBezTo>
                      <a:pt x="36312" y="0"/>
                      <a:pt x="46786" y="10474"/>
                      <a:pt x="46786" y="23393"/>
                    </a:cubicBezTo>
                    <a:close/>
                  </a:path>
                </a:pathLst>
              </a:custGeom>
              <a:solidFill>
                <a:srgbClr val="302C2A"/>
              </a:solidFill>
              <a:ln w="167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12" name="Graphic 3">
                <a:extLst>
                  <a:ext uri="{FF2B5EF4-FFF2-40B4-BE49-F238E27FC236}">
                    <a16:creationId xmlns:a16="http://schemas.microsoft.com/office/drawing/2014/main" id="{54B0C24E-82F6-4842-B777-3CE4D831975D}"/>
                  </a:ext>
                </a:extLst>
              </p:cNvPr>
              <p:cNvGrpSpPr/>
              <p:nvPr/>
            </p:nvGrpSpPr>
            <p:grpSpPr>
              <a:xfrm>
                <a:off x="11685677" y="7123772"/>
                <a:ext cx="434468" cy="432797"/>
                <a:chOff x="11685677" y="7123772"/>
                <a:chExt cx="434468" cy="432797"/>
              </a:xfrm>
              <a:solidFill>
                <a:srgbClr val="4D4F50"/>
              </a:solidFill>
            </p:grpSpPr>
            <p:sp>
              <p:nvSpPr>
                <p:cNvPr id="613" name="Freeform: Shape 612">
                  <a:extLst>
                    <a:ext uri="{FF2B5EF4-FFF2-40B4-BE49-F238E27FC236}">
                      <a16:creationId xmlns:a16="http://schemas.microsoft.com/office/drawing/2014/main" id="{AA9EBFE9-DE16-43C7-93B9-BA984D4D86B1}"/>
                    </a:ext>
                  </a:extLst>
                </p:cNvPr>
                <p:cNvSpPr/>
                <p:nvPr/>
              </p:nvSpPr>
              <p:spPr>
                <a:xfrm>
                  <a:off x="11891213" y="7123772"/>
                  <a:ext cx="23394" cy="41775"/>
                </a:xfrm>
                <a:custGeom>
                  <a:avLst/>
                  <a:gdLst>
                    <a:gd name="connsiteX0" fmla="*/ 0 w 23394"/>
                    <a:gd name="connsiteY0" fmla="*/ 0 h 41775"/>
                    <a:gd name="connsiteX1" fmla="*/ 23395 w 23394"/>
                    <a:gd name="connsiteY1" fmla="*/ 0 h 41775"/>
                    <a:gd name="connsiteX2" fmla="*/ 23395 w 23394"/>
                    <a:gd name="connsiteY2" fmla="*/ 41776 h 41775"/>
                    <a:gd name="connsiteX3" fmla="*/ 0 w 23394"/>
                    <a:gd name="connsiteY3" fmla="*/ 41776 h 41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94" h="41775">
                      <a:moveTo>
                        <a:pt x="0" y="0"/>
                      </a:moveTo>
                      <a:lnTo>
                        <a:pt x="23395" y="0"/>
                      </a:lnTo>
                      <a:lnTo>
                        <a:pt x="23395" y="41776"/>
                      </a:lnTo>
                      <a:lnTo>
                        <a:pt x="0" y="41776"/>
                      </a:lnTo>
                      <a:close/>
                    </a:path>
                  </a:pathLst>
                </a:custGeom>
                <a:solidFill>
                  <a:srgbClr val="4D4F50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4" name="Freeform: Shape 613">
                  <a:extLst>
                    <a:ext uri="{FF2B5EF4-FFF2-40B4-BE49-F238E27FC236}">
                      <a16:creationId xmlns:a16="http://schemas.microsoft.com/office/drawing/2014/main" id="{24F7E15C-A5EC-4358-A795-D9F039E81879}"/>
                    </a:ext>
                  </a:extLst>
                </p:cNvPr>
                <p:cNvSpPr/>
                <p:nvPr/>
              </p:nvSpPr>
              <p:spPr>
                <a:xfrm>
                  <a:off x="11685677" y="7329309"/>
                  <a:ext cx="41775" cy="23394"/>
                </a:xfrm>
                <a:custGeom>
                  <a:avLst/>
                  <a:gdLst>
                    <a:gd name="connsiteX0" fmla="*/ 0 w 41775"/>
                    <a:gd name="connsiteY0" fmla="*/ 0 h 23394"/>
                    <a:gd name="connsiteX1" fmla="*/ 41776 w 41775"/>
                    <a:gd name="connsiteY1" fmla="*/ 0 h 23394"/>
                    <a:gd name="connsiteX2" fmla="*/ 41776 w 41775"/>
                    <a:gd name="connsiteY2" fmla="*/ 23394 h 23394"/>
                    <a:gd name="connsiteX3" fmla="*/ 0 w 41775"/>
                    <a:gd name="connsiteY3" fmla="*/ 23394 h 23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775" h="23394">
                      <a:moveTo>
                        <a:pt x="0" y="0"/>
                      </a:moveTo>
                      <a:lnTo>
                        <a:pt x="41776" y="0"/>
                      </a:lnTo>
                      <a:lnTo>
                        <a:pt x="41776" y="23394"/>
                      </a:lnTo>
                      <a:lnTo>
                        <a:pt x="0" y="23394"/>
                      </a:lnTo>
                      <a:close/>
                    </a:path>
                  </a:pathLst>
                </a:custGeom>
                <a:solidFill>
                  <a:srgbClr val="4D4F50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5" name="Freeform: Shape 614">
                  <a:extLst>
                    <a:ext uri="{FF2B5EF4-FFF2-40B4-BE49-F238E27FC236}">
                      <a16:creationId xmlns:a16="http://schemas.microsoft.com/office/drawing/2014/main" id="{1A86D7F7-1B8C-471D-98A2-A65696C7F5B4}"/>
                    </a:ext>
                  </a:extLst>
                </p:cNvPr>
                <p:cNvSpPr/>
                <p:nvPr/>
              </p:nvSpPr>
              <p:spPr>
                <a:xfrm>
                  <a:off x="11891213" y="7514793"/>
                  <a:ext cx="23394" cy="41775"/>
                </a:xfrm>
                <a:custGeom>
                  <a:avLst/>
                  <a:gdLst>
                    <a:gd name="connsiteX0" fmla="*/ 0 w 23394"/>
                    <a:gd name="connsiteY0" fmla="*/ 0 h 41775"/>
                    <a:gd name="connsiteX1" fmla="*/ 23395 w 23394"/>
                    <a:gd name="connsiteY1" fmla="*/ 0 h 41775"/>
                    <a:gd name="connsiteX2" fmla="*/ 23395 w 23394"/>
                    <a:gd name="connsiteY2" fmla="*/ 41776 h 41775"/>
                    <a:gd name="connsiteX3" fmla="*/ 0 w 23394"/>
                    <a:gd name="connsiteY3" fmla="*/ 41776 h 41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94" h="41775">
                      <a:moveTo>
                        <a:pt x="0" y="0"/>
                      </a:moveTo>
                      <a:lnTo>
                        <a:pt x="23395" y="0"/>
                      </a:lnTo>
                      <a:lnTo>
                        <a:pt x="23395" y="41776"/>
                      </a:lnTo>
                      <a:lnTo>
                        <a:pt x="0" y="41776"/>
                      </a:lnTo>
                      <a:close/>
                    </a:path>
                  </a:pathLst>
                </a:custGeom>
                <a:solidFill>
                  <a:srgbClr val="4D4F50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6" name="Freeform: Shape 615">
                  <a:extLst>
                    <a:ext uri="{FF2B5EF4-FFF2-40B4-BE49-F238E27FC236}">
                      <a16:creationId xmlns:a16="http://schemas.microsoft.com/office/drawing/2014/main" id="{E903FDD0-8D15-47D1-A01F-0571A34C57DD}"/>
                    </a:ext>
                  </a:extLst>
                </p:cNvPr>
                <p:cNvSpPr/>
                <p:nvPr/>
              </p:nvSpPr>
              <p:spPr>
                <a:xfrm>
                  <a:off x="12078369" y="7329309"/>
                  <a:ext cx="41775" cy="23394"/>
                </a:xfrm>
                <a:custGeom>
                  <a:avLst/>
                  <a:gdLst>
                    <a:gd name="connsiteX0" fmla="*/ 0 w 41775"/>
                    <a:gd name="connsiteY0" fmla="*/ 0 h 23394"/>
                    <a:gd name="connsiteX1" fmla="*/ 41776 w 41775"/>
                    <a:gd name="connsiteY1" fmla="*/ 0 h 23394"/>
                    <a:gd name="connsiteX2" fmla="*/ 41776 w 41775"/>
                    <a:gd name="connsiteY2" fmla="*/ 23394 h 23394"/>
                    <a:gd name="connsiteX3" fmla="*/ 0 w 41775"/>
                    <a:gd name="connsiteY3" fmla="*/ 23394 h 23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775" h="23394">
                      <a:moveTo>
                        <a:pt x="0" y="0"/>
                      </a:moveTo>
                      <a:lnTo>
                        <a:pt x="41776" y="0"/>
                      </a:lnTo>
                      <a:lnTo>
                        <a:pt x="41776" y="23394"/>
                      </a:lnTo>
                      <a:lnTo>
                        <a:pt x="0" y="23394"/>
                      </a:lnTo>
                      <a:close/>
                    </a:path>
                  </a:pathLst>
                </a:custGeom>
                <a:solidFill>
                  <a:srgbClr val="4D4F50"/>
                </a:solidFill>
                <a:ln w="167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350549B0-509F-4A46-ADA1-9C7E561E2C73}"/>
                  </a:ext>
                </a:extLst>
              </p:cNvPr>
              <p:cNvSpPr/>
              <p:nvPr/>
            </p:nvSpPr>
            <p:spPr>
              <a:xfrm>
                <a:off x="11627191" y="7063615"/>
                <a:ext cx="551457" cy="551440"/>
              </a:xfrm>
              <a:custGeom>
                <a:avLst/>
                <a:gdLst>
                  <a:gd name="connsiteX0" fmla="*/ 275720 w 551457"/>
                  <a:gd name="connsiteY0" fmla="*/ 0 h 551440"/>
                  <a:gd name="connsiteX1" fmla="*/ 0 w 551457"/>
                  <a:gd name="connsiteY1" fmla="*/ 275720 h 551440"/>
                  <a:gd name="connsiteX2" fmla="*/ 275720 w 551457"/>
                  <a:gd name="connsiteY2" fmla="*/ 551440 h 551440"/>
                  <a:gd name="connsiteX3" fmla="*/ 551440 w 551457"/>
                  <a:gd name="connsiteY3" fmla="*/ 275720 h 551440"/>
                  <a:gd name="connsiteX4" fmla="*/ 275720 w 551457"/>
                  <a:gd name="connsiteY4" fmla="*/ 0 h 551440"/>
                  <a:gd name="connsiteX5" fmla="*/ 275720 w 551457"/>
                  <a:gd name="connsiteY5" fmla="*/ 467889 h 551440"/>
                  <a:gd name="connsiteX6" fmla="*/ 83552 w 551457"/>
                  <a:gd name="connsiteY6" fmla="*/ 275720 h 551440"/>
                  <a:gd name="connsiteX7" fmla="*/ 275720 w 551457"/>
                  <a:gd name="connsiteY7" fmla="*/ 83552 h 551440"/>
                  <a:gd name="connsiteX8" fmla="*/ 467889 w 551457"/>
                  <a:gd name="connsiteY8" fmla="*/ 275720 h 551440"/>
                  <a:gd name="connsiteX9" fmla="*/ 275720 w 551457"/>
                  <a:gd name="connsiteY9" fmla="*/ 467889 h 551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1457" h="551440">
                    <a:moveTo>
                      <a:pt x="275720" y="0"/>
                    </a:moveTo>
                    <a:cubicBezTo>
                      <a:pt x="123656" y="0"/>
                      <a:pt x="0" y="123656"/>
                      <a:pt x="0" y="275720"/>
                    </a:cubicBezTo>
                    <a:cubicBezTo>
                      <a:pt x="0" y="427784"/>
                      <a:pt x="123656" y="551440"/>
                      <a:pt x="275720" y="551440"/>
                    </a:cubicBezTo>
                    <a:cubicBezTo>
                      <a:pt x="427784" y="551440"/>
                      <a:pt x="551440" y="427784"/>
                      <a:pt x="551440" y="275720"/>
                    </a:cubicBezTo>
                    <a:cubicBezTo>
                      <a:pt x="553111" y="123656"/>
                      <a:pt x="429455" y="0"/>
                      <a:pt x="275720" y="0"/>
                    </a:cubicBezTo>
                    <a:close/>
                    <a:moveTo>
                      <a:pt x="275720" y="467889"/>
                    </a:moveTo>
                    <a:cubicBezTo>
                      <a:pt x="170445" y="467889"/>
                      <a:pt x="83552" y="382666"/>
                      <a:pt x="83552" y="275720"/>
                    </a:cubicBezTo>
                    <a:cubicBezTo>
                      <a:pt x="83552" y="170445"/>
                      <a:pt x="168774" y="83552"/>
                      <a:pt x="275720" y="83552"/>
                    </a:cubicBezTo>
                    <a:cubicBezTo>
                      <a:pt x="380995" y="83552"/>
                      <a:pt x="467889" y="168774"/>
                      <a:pt x="467889" y="275720"/>
                    </a:cubicBezTo>
                    <a:cubicBezTo>
                      <a:pt x="467889" y="382666"/>
                      <a:pt x="382666" y="467889"/>
                      <a:pt x="275720" y="467889"/>
                    </a:cubicBezTo>
                    <a:close/>
                  </a:path>
                </a:pathLst>
              </a:custGeom>
              <a:solidFill>
                <a:srgbClr val="FF3000"/>
              </a:solidFill>
              <a:ln w="16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29" name="Freeform: Shape 728">
            <a:extLst>
              <a:ext uri="{FF2B5EF4-FFF2-40B4-BE49-F238E27FC236}">
                <a16:creationId xmlns:a16="http://schemas.microsoft.com/office/drawing/2014/main" id="{C736418D-F2C1-4898-A2D6-ECA10963925B}"/>
              </a:ext>
            </a:extLst>
          </p:cNvPr>
          <p:cNvSpPr/>
          <p:nvPr/>
        </p:nvSpPr>
        <p:spPr>
          <a:xfrm>
            <a:off x="16648700" y="2257591"/>
            <a:ext cx="459152" cy="470084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26C6DA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0" name="Rectangle 729">
            <a:extLst>
              <a:ext uri="{FF2B5EF4-FFF2-40B4-BE49-F238E27FC236}">
                <a16:creationId xmlns:a16="http://schemas.microsoft.com/office/drawing/2014/main" id="{9A24DBC0-7E70-45FE-9691-59AA7EF371E4}"/>
              </a:ext>
            </a:extLst>
          </p:cNvPr>
          <p:cNvSpPr/>
          <p:nvPr/>
        </p:nvSpPr>
        <p:spPr>
          <a:xfrm>
            <a:off x="17364850" y="2116173"/>
            <a:ext cx="61352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367EFE-E72E-4B79-B299-12E4B661814A}"/>
              </a:ext>
            </a:extLst>
          </p:cNvPr>
          <p:cNvSpPr txBox="1"/>
          <p:nvPr/>
        </p:nvSpPr>
        <p:spPr>
          <a:xfrm>
            <a:off x="2287220" y="5384098"/>
            <a:ext cx="1522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25%</a:t>
            </a:r>
          </a:p>
        </p:txBody>
      </p:sp>
      <p:sp>
        <p:nvSpPr>
          <p:cNvPr id="732" name="TextBox 731">
            <a:extLst>
              <a:ext uri="{FF2B5EF4-FFF2-40B4-BE49-F238E27FC236}">
                <a16:creationId xmlns:a16="http://schemas.microsoft.com/office/drawing/2014/main" id="{9347D62F-957D-42EB-A9EA-FDDD4FB625B0}"/>
              </a:ext>
            </a:extLst>
          </p:cNvPr>
          <p:cNvSpPr txBox="1"/>
          <p:nvPr/>
        </p:nvSpPr>
        <p:spPr>
          <a:xfrm>
            <a:off x="4050157" y="6032095"/>
            <a:ext cx="1522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15%</a:t>
            </a:r>
          </a:p>
        </p:txBody>
      </p:sp>
      <p:sp>
        <p:nvSpPr>
          <p:cNvPr id="733" name="TextBox 732">
            <a:extLst>
              <a:ext uri="{FF2B5EF4-FFF2-40B4-BE49-F238E27FC236}">
                <a16:creationId xmlns:a16="http://schemas.microsoft.com/office/drawing/2014/main" id="{2A7FF89D-DB55-47C0-B075-A4EEA4F4B9B9}"/>
              </a:ext>
            </a:extLst>
          </p:cNvPr>
          <p:cNvSpPr txBox="1"/>
          <p:nvPr/>
        </p:nvSpPr>
        <p:spPr>
          <a:xfrm>
            <a:off x="5712832" y="2747895"/>
            <a:ext cx="1522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60%</a:t>
            </a:r>
          </a:p>
        </p:txBody>
      </p:sp>
      <p:sp>
        <p:nvSpPr>
          <p:cNvPr id="734" name="TextBox 733">
            <a:extLst>
              <a:ext uri="{FF2B5EF4-FFF2-40B4-BE49-F238E27FC236}">
                <a16:creationId xmlns:a16="http://schemas.microsoft.com/office/drawing/2014/main" id="{56F7C02E-9404-4307-BC38-76F1828DA6C6}"/>
              </a:ext>
            </a:extLst>
          </p:cNvPr>
          <p:cNvSpPr txBox="1"/>
          <p:nvPr/>
        </p:nvSpPr>
        <p:spPr>
          <a:xfrm>
            <a:off x="9222084" y="1731453"/>
            <a:ext cx="1522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80%</a:t>
            </a:r>
          </a:p>
        </p:txBody>
      </p:sp>
      <p:sp>
        <p:nvSpPr>
          <p:cNvPr id="735" name="TextBox 734">
            <a:extLst>
              <a:ext uri="{FF2B5EF4-FFF2-40B4-BE49-F238E27FC236}">
                <a16:creationId xmlns:a16="http://schemas.microsoft.com/office/drawing/2014/main" id="{8A21F29F-82A3-428D-BDFB-3670D8285B78}"/>
              </a:ext>
            </a:extLst>
          </p:cNvPr>
          <p:cNvSpPr txBox="1"/>
          <p:nvPr/>
        </p:nvSpPr>
        <p:spPr>
          <a:xfrm>
            <a:off x="10879664" y="3299056"/>
            <a:ext cx="1522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55%</a:t>
            </a:r>
          </a:p>
        </p:txBody>
      </p:sp>
      <p:sp>
        <p:nvSpPr>
          <p:cNvPr id="736" name="TextBox 735">
            <a:extLst>
              <a:ext uri="{FF2B5EF4-FFF2-40B4-BE49-F238E27FC236}">
                <a16:creationId xmlns:a16="http://schemas.microsoft.com/office/drawing/2014/main" id="{6EFF0707-6768-4B3F-82F4-BCEA7EC22CFB}"/>
              </a:ext>
            </a:extLst>
          </p:cNvPr>
          <p:cNvSpPr txBox="1"/>
          <p:nvPr/>
        </p:nvSpPr>
        <p:spPr>
          <a:xfrm>
            <a:off x="12603783" y="4714903"/>
            <a:ext cx="1522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40%</a:t>
            </a:r>
          </a:p>
        </p:txBody>
      </p:sp>
      <p:sp>
        <p:nvSpPr>
          <p:cNvPr id="737" name="TextBox 736">
            <a:extLst>
              <a:ext uri="{FF2B5EF4-FFF2-40B4-BE49-F238E27FC236}">
                <a16:creationId xmlns:a16="http://schemas.microsoft.com/office/drawing/2014/main" id="{995DEE7F-B9C7-4AFA-A9CF-BB43EF13DDFB}"/>
              </a:ext>
            </a:extLst>
          </p:cNvPr>
          <p:cNvSpPr txBox="1"/>
          <p:nvPr/>
        </p:nvSpPr>
        <p:spPr>
          <a:xfrm>
            <a:off x="7484251" y="5249721"/>
            <a:ext cx="1522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30%</a:t>
            </a:r>
          </a:p>
        </p:txBody>
      </p:sp>
      <p:sp>
        <p:nvSpPr>
          <p:cNvPr id="738" name="Freeform: Shape 737">
            <a:extLst>
              <a:ext uri="{FF2B5EF4-FFF2-40B4-BE49-F238E27FC236}">
                <a16:creationId xmlns:a16="http://schemas.microsoft.com/office/drawing/2014/main" id="{F612B212-7DDA-465E-8909-BCA696347F8F}"/>
              </a:ext>
            </a:extLst>
          </p:cNvPr>
          <p:cNvSpPr/>
          <p:nvPr/>
        </p:nvSpPr>
        <p:spPr>
          <a:xfrm>
            <a:off x="16648700" y="3663521"/>
            <a:ext cx="459152" cy="470084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26A69A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9" name="Rectangle 738">
            <a:extLst>
              <a:ext uri="{FF2B5EF4-FFF2-40B4-BE49-F238E27FC236}">
                <a16:creationId xmlns:a16="http://schemas.microsoft.com/office/drawing/2014/main" id="{9F3369D5-AF7D-4E31-B906-797F3998D9FD}"/>
              </a:ext>
            </a:extLst>
          </p:cNvPr>
          <p:cNvSpPr/>
          <p:nvPr/>
        </p:nvSpPr>
        <p:spPr>
          <a:xfrm>
            <a:off x="17364850" y="3522103"/>
            <a:ext cx="61352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740" name="Freeform: Shape 739">
            <a:extLst>
              <a:ext uri="{FF2B5EF4-FFF2-40B4-BE49-F238E27FC236}">
                <a16:creationId xmlns:a16="http://schemas.microsoft.com/office/drawing/2014/main" id="{A72901C9-9B53-4CB9-B4C9-0F88E30B1A03}"/>
              </a:ext>
            </a:extLst>
          </p:cNvPr>
          <p:cNvSpPr/>
          <p:nvPr/>
        </p:nvSpPr>
        <p:spPr>
          <a:xfrm>
            <a:off x="16648700" y="5040677"/>
            <a:ext cx="459152" cy="470084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66BB6A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1" name="Rectangle 740">
            <a:extLst>
              <a:ext uri="{FF2B5EF4-FFF2-40B4-BE49-F238E27FC236}">
                <a16:creationId xmlns:a16="http://schemas.microsoft.com/office/drawing/2014/main" id="{6DAE7DBB-7BF4-43ED-968D-D2A2B12DE231}"/>
              </a:ext>
            </a:extLst>
          </p:cNvPr>
          <p:cNvSpPr/>
          <p:nvPr/>
        </p:nvSpPr>
        <p:spPr>
          <a:xfrm>
            <a:off x="17364850" y="4899259"/>
            <a:ext cx="61352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742" name="Freeform: Shape 741">
            <a:extLst>
              <a:ext uri="{FF2B5EF4-FFF2-40B4-BE49-F238E27FC236}">
                <a16:creationId xmlns:a16="http://schemas.microsoft.com/office/drawing/2014/main" id="{169404F8-AD9E-4C8B-8A26-CDEBA3B71BFC}"/>
              </a:ext>
            </a:extLst>
          </p:cNvPr>
          <p:cNvSpPr/>
          <p:nvPr/>
        </p:nvSpPr>
        <p:spPr>
          <a:xfrm>
            <a:off x="16648700" y="6446607"/>
            <a:ext cx="459152" cy="470084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9CCC65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3" name="Rectangle 742">
            <a:extLst>
              <a:ext uri="{FF2B5EF4-FFF2-40B4-BE49-F238E27FC236}">
                <a16:creationId xmlns:a16="http://schemas.microsoft.com/office/drawing/2014/main" id="{3C4801ED-3619-49E6-8E6D-424410BCF549}"/>
              </a:ext>
            </a:extLst>
          </p:cNvPr>
          <p:cNvSpPr/>
          <p:nvPr/>
        </p:nvSpPr>
        <p:spPr>
          <a:xfrm>
            <a:off x="17364850" y="6305189"/>
            <a:ext cx="61352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744" name="Freeform: Shape 743">
            <a:extLst>
              <a:ext uri="{FF2B5EF4-FFF2-40B4-BE49-F238E27FC236}">
                <a16:creationId xmlns:a16="http://schemas.microsoft.com/office/drawing/2014/main" id="{04FF9488-35D6-44CD-B735-38D86FE0236F}"/>
              </a:ext>
            </a:extLst>
          </p:cNvPr>
          <p:cNvSpPr/>
          <p:nvPr/>
        </p:nvSpPr>
        <p:spPr>
          <a:xfrm>
            <a:off x="16648700" y="7817418"/>
            <a:ext cx="459152" cy="470084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C0CA33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5" name="Rectangle 744">
            <a:extLst>
              <a:ext uri="{FF2B5EF4-FFF2-40B4-BE49-F238E27FC236}">
                <a16:creationId xmlns:a16="http://schemas.microsoft.com/office/drawing/2014/main" id="{84F83C44-822A-4DE9-9295-C9F2F65E098F}"/>
              </a:ext>
            </a:extLst>
          </p:cNvPr>
          <p:cNvSpPr/>
          <p:nvPr/>
        </p:nvSpPr>
        <p:spPr>
          <a:xfrm>
            <a:off x="17364850" y="7676000"/>
            <a:ext cx="61352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746" name="Freeform: Shape 745">
            <a:extLst>
              <a:ext uri="{FF2B5EF4-FFF2-40B4-BE49-F238E27FC236}">
                <a16:creationId xmlns:a16="http://schemas.microsoft.com/office/drawing/2014/main" id="{8F4A28EE-3179-42D7-9AF1-6B891F565D88}"/>
              </a:ext>
            </a:extLst>
          </p:cNvPr>
          <p:cNvSpPr/>
          <p:nvPr/>
        </p:nvSpPr>
        <p:spPr>
          <a:xfrm>
            <a:off x="16648700" y="9223348"/>
            <a:ext cx="459152" cy="470084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FDD835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7" name="Rectangle 746">
            <a:extLst>
              <a:ext uri="{FF2B5EF4-FFF2-40B4-BE49-F238E27FC236}">
                <a16:creationId xmlns:a16="http://schemas.microsoft.com/office/drawing/2014/main" id="{A56EB9CC-2898-407D-B57C-91E2D497AA15}"/>
              </a:ext>
            </a:extLst>
          </p:cNvPr>
          <p:cNvSpPr/>
          <p:nvPr/>
        </p:nvSpPr>
        <p:spPr>
          <a:xfrm>
            <a:off x="17364850" y="9081930"/>
            <a:ext cx="61352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748" name="Freeform: Shape 747">
            <a:extLst>
              <a:ext uri="{FF2B5EF4-FFF2-40B4-BE49-F238E27FC236}">
                <a16:creationId xmlns:a16="http://schemas.microsoft.com/office/drawing/2014/main" id="{C12E5B96-B67B-4EBA-9CE1-A8B69C4FF4AE}"/>
              </a:ext>
            </a:extLst>
          </p:cNvPr>
          <p:cNvSpPr/>
          <p:nvPr/>
        </p:nvSpPr>
        <p:spPr>
          <a:xfrm>
            <a:off x="16648700" y="10482359"/>
            <a:ext cx="459152" cy="470084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rgbClr val="FF7043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9" name="Rectangle 748">
            <a:extLst>
              <a:ext uri="{FF2B5EF4-FFF2-40B4-BE49-F238E27FC236}">
                <a16:creationId xmlns:a16="http://schemas.microsoft.com/office/drawing/2014/main" id="{5B2D77A3-3D6A-4574-B79E-E4CB3C018211}"/>
              </a:ext>
            </a:extLst>
          </p:cNvPr>
          <p:cNvSpPr/>
          <p:nvPr/>
        </p:nvSpPr>
        <p:spPr>
          <a:xfrm>
            <a:off x="17364850" y="10340941"/>
            <a:ext cx="61352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750" name="Rectangle 749">
            <a:extLst>
              <a:ext uri="{FF2B5EF4-FFF2-40B4-BE49-F238E27FC236}">
                <a16:creationId xmlns:a16="http://schemas.microsoft.com/office/drawing/2014/main" id="{FD7A9C6C-3210-44A7-8CED-33DDA512E2F6}"/>
              </a:ext>
            </a:extLst>
          </p:cNvPr>
          <p:cNvSpPr/>
          <p:nvPr/>
        </p:nvSpPr>
        <p:spPr>
          <a:xfrm>
            <a:off x="921167" y="11763664"/>
            <a:ext cx="1497759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Open Sans" panose="020B0606030504020204" pitchFamily="34" charset="0"/>
              </a:rPr>
              <a:t>Lorem Ipsum</a:t>
            </a:r>
            <a:r>
              <a:rPr lang="en-US" sz="2000" dirty="0">
                <a:solidFill>
                  <a:srgbClr val="000000"/>
                </a:solidFill>
                <a:latin typeface="Open Sans" panose="020B0606030504020204" pitchFamily="34" charset="0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1947854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aphic 3">
            <a:extLst>
              <a:ext uri="{FF2B5EF4-FFF2-40B4-BE49-F238E27FC236}">
                <a16:creationId xmlns:a16="http://schemas.microsoft.com/office/drawing/2014/main" id="{61E9F698-CE4F-49BA-9AEA-6FD0D76B4071}"/>
              </a:ext>
            </a:extLst>
          </p:cNvPr>
          <p:cNvGrpSpPr/>
          <p:nvPr/>
        </p:nvGrpSpPr>
        <p:grpSpPr>
          <a:xfrm>
            <a:off x="2294932" y="3429590"/>
            <a:ext cx="5647629" cy="6451102"/>
            <a:chOff x="2294932" y="3429590"/>
            <a:chExt cx="5647629" cy="6451102"/>
          </a:xfrm>
          <a:solidFill>
            <a:srgbClr val="000000"/>
          </a:solidFill>
        </p:grpSpPr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B716CAF-E819-49C3-BC88-1970078B86B4}"/>
                </a:ext>
              </a:extLst>
            </p:cNvPr>
            <p:cNvSpPr/>
            <p:nvPr/>
          </p:nvSpPr>
          <p:spPr>
            <a:xfrm>
              <a:off x="4946476" y="6770492"/>
              <a:ext cx="1872210" cy="1000240"/>
            </a:xfrm>
            <a:custGeom>
              <a:avLst/>
              <a:gdLst>
                <a:gd name="connsiteX0" fmla="*/ 1072578 w 1872210"/>
                <a:gd name="connsiteY0" fmla="*/ 999609 h 1000240"/>
                <a:gd name="connsiteX1" fmla="*/ 1872211 w 1872210"/>
                <a:gd name="connsiteY1" fmla="*/ 695118 h 1000240"/>
                <a:gd name="connsiteX2" fmla="*/ 1760015 w 1872210"/>
                <a:gd name="connsiteY2" fmla="*/ 573047 h 1000240"/>
                <a:gd name="connsiteX3" fmla="*/ 1027316 w 1872210"/>
                <a:gd name="connsiteY3" fmla="*/ 831179 h 1000240"/>
                <a:gd name="connsiteX4" fmla="*/ 1027316 w 1872210"/>
                <a:gd name="connsiteY4" fmla="*/ 831453 h 1000240"/>
                <a:gd name="connsiteX5" fmla="*/ 161573 w 1872210"/>
                <a:gd name="connsiteY5" fmla="*/ 0 h 1000240"/>
                <a:gd name="connsiteX6" fmla="*/ 0 w 1872210"/>
                <a:gd name="connsiteY6" fmla="*/ 42519 h 1000240"/>
                <a:gd name="connsiteX7" fmla="*/ 1072578 w 1872210"/>
                <a:gd name="connsiteY7" fmla="*/ 999609 h 100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2210" h="1000240">
                  <a:moveTo>
                    <a:pt x="1072578" y="999609"/>
                  </a:moveTo>
                  <a:cubicBezTo>
                    <a:pt x="1352929" y="1009210"/>
                    <a:pt x="1646174" y="909359"/>
                    <a:pt x="1872211" y="695118"/>
                  </a:cubicBezTo>
                  <a:lnTo>
                    <a:pt x="1760015" y="573047"/>
                  </a:lnTo>
                  <a:cubicBezTo>
                    <a:pt x="1578967" y="745318"/>
                    <a:pt x="1305473" y="854770"/>
                    <a:pt x="1027316" y="831179"/>
                  </a:cubicBezTo>
                  <a:lnTo>
                    <a:pt x="1027316" y="831453"/>
                  </a:lnTo>
                  <a:cubicBezTo>
                    <a:pt x="577162" y="796067"/>
                    <a:pt x="214516" y="444941"/>
                    <a:pt x="161573" y="0"/>
                  </a:cubicBezTo>
                  <a:lnTo>
                    <a:pt x="0" y="42519"/>
                  </a:lnTo>
                  <a:cubicBezTo>
                    <a:pt x="74614" y="573322"/>
                    <a:pt x="524768" y="985345"/>
                    <a:pt x="1072578" y="999609"/>
                  </a:cubicBezTo>
                  <a:close/>
                </a:path>
              </a:pathLst>
            </a:custGeom>
            <a:solidFill>
              <a:srgbClr val="7DE314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30BFAE72-4610-4F77-9657-74C198B40E44}"/>
                </a:ext>
              </a:extLst>
            </p:cNvPr>
            <p:cNvSpPr/>
            <p:nvPr/>
          </p:nvSpPr>
          <p:spPr>
            <a:xfrm>
              <a:off x="3892003" y="5345692"/>
              <a:ext cx="3535666" cy="3468733"/>
            </a:xfrm>
            <a:custGeom>
              <a:avLst/>
              <a:gdLst>
                <a:gd name="connsiteX0" fmla="*/ 2156677 w 3535666"/>
                <a:gd name="connsiteY0" fmla="*/ 3468733 h 3468733"/>
                <a:gd name="connsiteX1" fmla="*/ 3535666 w 3535666"/>
                <a:gd name="connsiteY1" fmla="*/ 2973318 h 3468733"/>
                <a:gd name="connsiteX2" fmla="*/ 3444319 w 3535666"/>
                <a:gd name="connsiteY2" fmla="*/ 2807082 h 3468733"/>
                <a:gd name="connsiteX3" fmla="*/ 2156677 w 3535666"/>
                <a:gd name="connsiteY3" fmla="*/ 3286861 h 3468733"/>
                <a:gd name="connsiteX4" fmla="*/ 600204 w 3535666"/>
                <a:gd name="connsiteY4" fmla="*/ 107807 h 3468733"/>
                <a:gd name="connsiteX5" fmla="*/ 447410 w 3535666"/>
                <a:gd name="connsiteY5" fmla="*/ 0 h 3468733"/>
                <a:gd name="connsiteX6" fmla="*/ 0 w 3535666"/>
                <a:gd name="connsiteY6" fmla="*/ 1312605 h 3468733"/>
                <a:gd name="connsiteX7" fmla="*/ 2156677 w 3535666"/>
                <a:gd name="connsiteY7" fmla="*/ 3468733 h 346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5666" h="3468733">
                  <a:moveTo>
                    <a:pt x="2156677" y="3468733"/>
                  </a:moveTo>
                  <a:cubicBezTo>
                    <a:pt x="2647704" y="3468733"/>
                    <a:pt x="3134615" y="3305515"/>
                    <a:pt x="3535666" y="2973318"/>
                  </a:cubicBezTo>
                  <a:lnTo>
                    <a:pt x="3444319" y="2807082"/>
                  </a:lnTo>
                  <a:cubicBezTo>
                    <a:pt x="3098406" y="3105538"/>
                    <a:pt x="2648527" y="3286861"/>
                    <a:pt x="2156677" y="3286861"/>
                  </a:cubicBezTo>
                  <a:cubicBezTo>
                    <a:pt x="524767" y="3286861"/>
                    <a:pt x="-407635" y="1413005"/>
                    <a:pt x="600204" y="107807"/>
                  </a:cubicBezTo>
                  <a:lnTo>
                    <a:pt x="447410" y="0"/>
                  </a:lnTo>
                  <a:cubicBezTo>
                    <a:pt x="167059" y="363744"/>
                    <a:pt x="0" y="818835"/>
                    <a:pt x="0" y="1312605"/>
                  </a:cubicBezTo>
                  <a:cubicBezTo>
                    <a:pt x="274" y="2501219"/>
                    <a:pt x="967514" y="3468733"/>
                    <a:pt x="2156677" y="3468733"/>
                  </a:cubicBezTo>
                  <a:close/>
                </a:path>
              </a:pathLst>
            </a:custGeom>
            <a:solidFill>
              <a:srgbClr val="09909F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3DBFAF7-6B0D-4A0C-8B03-69B71C3A34ED}"/>
                </a:ext>
              </a:extLst>
            </p:cNvPr>
            <p:cNvSpPr/>
            <p:nvPr/>
          </p:nvSpPr>
          <p:spPr>
            <a:xfrm>
              <a:off x="3337061" y="3946464"/>
              <a:ext cx="4605500" cy="5247065"/>
            </a:xfrm>
            <a:custGeom>
              <a:avLst/>
              <a:gdLst>
                <a:gd name="connsiteX0" fmla="*/ 2665260 w 4605500"/>
                <a:gd name="connsiteY0" fmla="*/ 487 h 5247065"/>
                <a:gd name="connsiteX1" fmla="*/ 0 w 4605500"/>
                <a:gd name="connsiteY1" fmla="*/ 2711558 h 5247065"/>
                <a:gd name="connsiteX2" fmla="*/ 1750688 w 4605500"/>
                <a:gd name="connsiteY2" fmla="*/ 5247066 h 5247065"/>
                <a:gd name="connsiteX3" fmla="*/ 1804180 w 4605500"/>
                <a:gd name="connsiteY3" fmla="*/ 5076716 h 5247065"/>
                <a:gd name="connsiteX4" fmla="*/ 178032 w 4605500"/>
                <a:gd name="connsiteY4" fmla="*/ 2711832 h 5247065"/>
                <a:gd name="connsiteX5" fmla="*/ 2670472 w 4605500"/>
                <a:gd name="connsiteY5" fmla="*/ 178793 h 5247065"/>
                <a:gd name="connsiteX6" fmla="*/ 4470263 w 4605500"/>
                <a:gd name="connsiteY6" fmla="*/ 884061 h 5247065"/>
                <a:gd name="connsiteX7" fmla="*/ 4605501 w 4605500"/>
                <a:gd name="connsiteY7" fmla="*/ 767477 h 5247065"/>
                <a:gd name="connsiteX8" fmla="*/ 2665260 w 4605500"/>
                <a:gd name="connsiteY8" fmla="*/ 487 h 524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05500" h="5247065">
                  <a:moveTo>
                    <a:pt x="2665260" y="487"/>
                  </a:moveTo>
                  <a:cubicBezTo>
                    <a:pt x="1191357" y="25450"/>
                    <a:pt x="0" y="1231894"/>
                    <a:pt x="0" y="2711558"/>
                  </a:cubicBezTo>
                  <a:cubicBezTo>
                    <a:pt x="0" y="3868351"/>
                    <a:pt x="728311" y="4858360"/>
                    <a:pt x="1750688" y="5247066"/>
                  </a:cubicBezTo>
                  <a:lnTo>
                    <a:pt x="1804180" y="5076716"/>
                  </a:lnTo>
                  <a:cubicBezTo>
                    <a:pt x="854222" y="4710777"/>
                    <a:pt x="178032" y="3789073"/>
                    <a:pt x="178032" y="2711832"/>
                  </a:cubicBezTo>
                  <a:cubicBezTo>
                    <a:pt x="178032" y="1341621"/>
                    <a:pt x="1289014" y="204579"/>
                    <a:pt x="2670472" y="178793"/>
                  </a:cubicBezTo>
                  <a:cubicBezTo>
                    <a:pt x="3344742" y="167821"/>
                    <a:pt x="3984997" y="419094"/>
                    <a:pt x="4470263" y="884061"/>
                  </a:cubicBezTo>
                  <a:lnTo>
                    <a:pt x="4605501" y="767477"/>
                  </a:lnTo>
                  <a:cubicBezTo>
                    <a:pt x="4085945" y="263008"/>
                    <a:pt x="3392473" y="-13228"/>
                    <a:pt x="2665260" y="487"/>
                  </a:cubicBezTo>
                  <a:close/>
                </a:path>
              </a:pathLst>
            </a:custGeom>
            <a:solidFill>
              <a:srgbClr val="117A7F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F8A758E-FAA0-4ECD-AD4A-BF943996A362}"/>
                </a:ext>
              </a:extLst>
            </p:cNvPr>
            <p:cNvSpPr/>
            <p:nvPr/>
          </p:nvSpPr>
          <p:spPr>
            <a:xfrm>
              <a:off x="2819974" y="3429590"/>
              <a:ext cx="3231449" cy="6451102"/>
            </a:xfrm>
            <a:custGeom>
              <a:avLst/>
              <a:gdLst>
                <a:gd name="connsiteX0" fmla="*/ 0 w 3231449"/>
                <a:gd name="connsiteY0" fmla="*/ 3228432 h 6451102"/>
                <a:gd name="connsiteX1" fmla="*/ 3038331 w 3231449"/>
                <a:gd name="connsiteY1" fmla="*/ 6451103 h 6451102"/>
                <a:gd name="connsiteX2" fmla="*/ 3038331 w 3231449"/>
                <a:gd name="connsiteY2" fmla="*/ 6272797 h 6451102"/>
                <a:gd name="connsiteX3" fmla="*/ 177757 w 3231449"/>
                <a:gd name="connsiteY3" fmla="*/ 3228158 h 6451102"/>
                <a:gd name="connsiteX4" fmla="*/ 3231449 w 3231449"/>
                <a:gd name="connsiteY4" fmla="*/ 177757 h 6451102"/>
                <a:gd name="connsiteX5" fmla="*/ 3231449 w 3231449"/>
                <a:gd name="connsiteY5" fmla="*/ 0 h 6451102"/>
                <a:gd name="connsiteX6" fmla="*/ 0 w 3231449"/>
                <a:gd name="connsiteY6" fmla="*/ 3228432 h 6451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31449" h="6451102">
                  <a:moveTo>
                    <a:pt x="0" y="3228432"/>
                  </a:moveTo>
                  <a:cubicBezTo>
                    <a:pt x="0" y="4944831"/>
                    <a:pt x="1346346" y="6352349"/>
                    <a:pt x="3038331" y="6451103"/>
                  </a:cubicBezTo>
                  <a:lnTo>
                    <a:pt x="3038331" y="6272797"/>
                  </a:lnTo>
                  <a:cubicBezTo>
                    <a:pt x="1444551" y="6174043"/>
                    <a:pt x="177757" y="4846351"/>
                    <a:pt x="177757" y="3228158"/>
                  </a:cubicBezTo>
                  <a:cubicBezTo>
                    <a:pt x="177757" y="1533155"/>
                    <a:pt x="1561410" y="179677"/>
                    <a:pt x="3231449" y="177757"/>
                  </a:cubicBezTo>
                  <a:lnTo>
                    <a:pt x="3231449" y="0"/>
                  </a:lnTo>
                  <a:cubicBezTo>
                    <a:pt x="1446197" y="2195"/>
                    <a:pt x="0" y="1448940"/>
                    <a:pt x="0" y="3228432"/>
                  </a:cubicBezTo>
                  <a:close/>
                </a:path>
              </a:pathLst>
            </a:custGeom>
            <a:solidFill>
              <a:srgbClr val="4F7BAC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EDE0A70-F020-4F2B-ACCC-30A838BD2D02}"/>
                </a:ext>
              </a:extLst>
            </p:cNvPr>
            <p:cNvSpPr/>
            <p:nvPr/>
          </p:nvSpPr>
          <p:spPr>
            <a:xfrm>
              <a:off x="4409364" y="5079879"/>
              <a:ext cx="3284277" cy="3217458"/>
            </a:xfrm>
            <a:custGeom>
              <a:avLst/>
              <a:gdLst>
                <a:gd name="connsiteX0" fmla="*/ 0 w 3284277"/>
                <a:gd name="connsiteY0" fmla="*/ 1578143 h 3217458"/>
                <a:gd name="connsiteX1" fmla="*/ 1639316 w 3284277"/>
                <a:gd name="connsiteY1" fmla="*/ 3217459 h 3217458"/>
                <a:gd name="connsiteX2" fmla="*/ 2383262 w 3284277"/>
                <a:gd name="connsiteY2" fmla="*/ 3038605 h 3217458"/>
                <a:gd name="connsiteX3" fmla="*/ 2384634 w 3284277"/>
                <a:gd name="connsiteY3" fmla="*/ 3040799 h 3217458"/>
                <a:gd name="connsiteX4" fmla="*/ 3283569 w 3284277"/>
                <a:gd name="connsiteY4" fmla="*/ 1530687 h 3217458"/>
                <a:gd name="connsiteX5" fmla="*/ 3105538 w 3284277"/>
                <a:gd name="connsiteY5" fmla="*/ 1530687 h 3217458"/>
                <a:gd name="connsiteX6" fmla="*/ 1639316 w 3284277"/>
                <a:gd name="connsiteY6" fmla="*/ 3039428 h 3217458"/>
                <a:gd name="connsiteX7" fmla="*/ 177757 w 3284277"/>
                <a:gd name="connsiteY7" fmla="*/ 1578143 h 3217458"/>
                <a:gd name="connsiteX8" fmla="*/ 1247866 w 3284277"/>
                <a:gd name="connsiteY8" fmla="*/ 171996 h 3217458"/>
                <a:gd name="connsiteX9" fmla="*/ 1203976 w 3284277"/>
                <a:gd name="connsiteY9" fmla="*/ 0 h 3217458"/>
                <a:gd name="connsiteX10" fmla="*/ 0 w 3284277"/>
                <a:gd name="connsiteY10" fmla="*/ 1578143 h 321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84277" h="3217458">
                  <a:moveTo>
                    <a:pt x="0" y="1578143"/>
                  </a:moveTo>
                  <a:cubicBezTo>
                    <a:pt x="0" y="2482017"/>
                    <a:pt x="735443" y="3217459"/>
                    <a:pt x="1639316" y="3217459"/>
                  </a:cubicBezTo>
                  <a:cubicBezTo>
                    <a:pt x="1907049" y="3217459"/>
                    <a:pt x="2159694" y="3152995"/>
                    <a:pt x="2383262" y="3038605"/>
                  </a:cubicBezTo>
                  <a:lnTo>
                    <a:pt x="2384634" y="3040799"/>
                  </a:lnTo>
                  <a:cubicBezTo>
                    <a:pt x="2929701" y="2764288"/>
                    <a:pt x="3302771" y="2190143"/>
                    <a:pt x="3283569" y="1530687"/>
                  </a:cubicBezTo>
                  <a:lnTo>
                    <a:pt x="3105538" y="1530687"/>
                  </a:lnTo>
                  <a:cubicBezTo>
                    <a:pt x="3131323" y="2335257"/>
                    <a:pt x="2475707" y="3039428"/>
                    <a:pt x="1639316" y="3039428"/>
                  </a:cubicBezTo>
                  <a:cubicBezTo>
                    <a:pt x="833374" y="3039428"/>
                    <a:pt x="177757" y="2383811"/>
                    <a:pt x="177757" y="1578143"/>
                  </a:cubicBezTo>
                  <a:cubicBezTo>
                    <a:pt x="177757" y="958736"/>
                    <a:pt x="599107" y="355240"/>
                    <a:pt x="1247866" y="171996"/>
                  </a:cubicBezTo>
                  <a:lnTo>
                    <a:pt x="1203976" y="0"/>
                  </a:lnTo>
                  <a:cubicBezTo>
                    <a:pt x="470727" y="205463"/>
                    <a:pt x="0" y="859159"/>
                    <a:pt x="0" y="1578143"/>
                  </a:cubicBezTo>
                  <a:close/>
                </a:path>
              </a:pathLst>
            </a:custGeom>
            <a:solidFill>
              <a:srgbClr val="01CC9B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C7618B1-528F-4D9A-86CB-99F60E265E47}"/>
                </a:ext>
              </a:extLst>
            </p:cNvPr>
            <p:cNvSpPr/>
            <p:nvPr/>
          </p:nvSpPr>
          <p:spPr>
            <a:xfrm>
              <a:off x="2294932" y="4407529"/>
              <a:ext cx="1216045" cy="4851014"/>
            </a:xfrm>
            <a:custGeom>
              <a:avLst/>
              <a:gdLst>
                <a:gd name="connsiteX0" fmla="*/ 1050358 w 1216045"/>
                <a:gd name="connsiteY0" fmla="*/ 4851015 h 4851014"/>
                <a:gd name="connsiteX1" fmla="*/ 1216046 w 1216045"/>
                <a:gd name="connsiteY1" fmla="*/ 4765702 h 4851014"/>
                <a:gd name="connsiteX2" fmla="*/ 184341 w 1216045"/>
                <a:gd name="connsiteY2" fmla="*/ 2310569 h 4851014"/>
                <a:gd name="connsiteX3" fmla="*/ 904696 w 1216045"/>
                <a:gd name="connsiteY3" fmla="*/ 100126 h 4851014"/>
                <a:gd name="connsiteX4" fmla="*/ 751627 w 1216045"/>
                <a:gd name="connsiteY4" fmla="*/ 0 h 4851014"/>
                <a:gd name="connsiteX5" fmla="*/ 0 w 1216045"/>
                <a:gd name="connsiteY5" fmla="*/ 2250219 h 4851014"/>
                <a:gd name="connsiteX6" fmla="*/ 1050358 w 1216045"/>
                <a:gd name="connsiteY6" fmla="*/ 4851015 h 4851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6045" h="4851014">
                  <a:moveTo>
                    <a:pt x="1050358" y="4851015"/>
                  </a:moveTo>
                  <a:lnTo>
                    <a:pt x="1216046" y="4765702"/>
                  </a:lnTo>
                  <a:cubicBezTo>
                    <a:pt x="579905" y="4124076"/>
                    <a:pt x="200526" y="3271225"/>
                    <a:pt x="184341" y="2310569"/>
                  </a:cubicBezTo>
                  <a:cubicBezTo>
                    <a:pt x="170351" y="1482681"/>
                    <a:pt x="440553" y="714869"/>
                    <a:pt x="904696" y="100126"/>
                  </a:cubicBezTo>
                  <a:lnTo>
                    <a:pt x="751627" y="0"/>
                  </a:lnTo>
                  <a:cubicBezTo>
                    <a:pt x="280077" y="627362"/>
                    <a:pt x="0" y="1406696"/>
                    <a:pt x="0" y="2250219"/>
                  </a:cubicBezTo>
                  <a:cubicBezTo>
                    <a:pt x="274" y="3259156"/>
                    <a:pt x="400502" y="4176196"/>
                    <a:pt x="1050358" y="4851015"/>
                  </a:cubicBezTo>
                  <a:close/>
                </a:path>
              </a:pathLst>
            </a:custGeom>
            <a:solidFill>
              <a:srgbClr val="5059AB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4" name="Graphic 3">
            <a:extLst>
              <a:ext uri="{FF2B5EF4-FFF2-40B4-BE49-F238E27FC236}">
                <a16:creationId xmlns:a16="http://schemas.microsoft.com/office/drawing/2014/main" id="{61E9F698-CE4F-49BA-9AEA-6FD0D76B4071}"/>
              </a:ext>
            </a:extLst>
          </p:cNvPr>
          <p:cNvGrpSpPr/>
          <p:nvPr/>
        </p:nvGrpSpPr>
        <p:grpSpPr>
          <a:xfrm>
            <a:off x="11801299" y="6013388"/>
            <a:ext cx="9978801" cy="3595412"/>
            <a:chOff x="11801299" y="6013388"/>
            <a:chExt cx="9978801" cy="3595412"/>
          </a:xfrm>
          <a:solidFill>
            <a:srgbClr val="000000"/>
          </a:solidFill>
        </p:grpSpPr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199D1826-3A3C-4127-9931-AA101F5CD14B}"/>
                </a:ext>
              </a:extLst>
            </p:cNvPr>
            <p:cNvSpPr/>
            <p:nvPr/>
          </p:nvSpPr>
          <p:spPr>
            <a:xfrm>
              <a:off x="11801653" y="6013388"/>
              <a:ext cx="9978447" cy="3594513"/>
            </a:xfrm>
            <a:custGeom>
              <a:avLst/>
              <a:gdLst>
                <a:gd name="connsiteX0" fmla="*/ 22762 w 9978447"/>
                <a:gd name="connsiteY0" fmla="*/ 3592440 h 3594513"/>
                <a:gd name="connsiteX1" fmla="*/ 506382 w 9978447"/>
                <a:gd name="connsiteY1" fmla="*/ 3042983 h 3594513"/>
                <a:gd name="connsiteX2" fmla="*/ 754091 w 9978447"/>
                <a:gd name="connsiteY2" fmla="*/ 2401632 h 3594513"/>
                <a:gd name="connsiteX3" fmla="*/ 1208907 w 9978447"/>
                <a:gd name="connsiteY3" fmla="*/ 1077505 h 3594513"/>
                <a:gd name="connsiteX4" fmla="*/ 1413822 w 9978447"/>
                <a:gd name="connsiteY4" fmla="*/ 798251 h 3594513"/>
                <a:gd name="connsiteX5" fmla="*/ 1769062 w 9978447"/>
                <a:gd name="connsiteY5" fmla="*/ 585656 h 3594513"/>
                <a:gd name="connsiteX6" fmla="*/ 2073553 w 9978447"/>
                <a:gd name="connsiteY6" fmla="*/ 852840 h 3594513"/>
                <a:gd name="connsiteX7" fmla="*/ 2210986 w 9978447"/>
                <a:gd name="connsiteY7" fmla="*/ 1206160 h 3594513"/>
                <a:gd name="connsiteX8" fmla="*/ 2350613 w 9978447"/>
                <a:gd name="connsiteY8" fmla="*/ 1955318 h 3594513"/>
                <a:gd name="connsiteX9" fmla="*/ 2457322 w 9978447"/>
                <a:gd name="connsiteY9" fmla="*/ 2317142 h 3594513"/>
                <a:gd name="connsiteX10" fmla="*/ 2651538 w 9978447"/>
                <a:gd name="connsiteY10" fmla="*/ 2590636 h 3594513"/>
                <a:gd name="connsiteX11" fmla="*/ 2937101 w 9978447"/>
                <a:gd name="connsiteY11" fmla="*/ 2573354 h 3594513"/>
                <a:gd name="connsiteX12" fmla="*/ 3147777 w 9978447"/>
                <a:gd name="connsiteY12" fmla="*/ 2311656 h 3594513"/>
                <a:gd name="connsiteX13" fmla="*/ 3244336 w 9978447"/>
                <a:gd name="connsiteY13" fmla="*/ 1890305 h 3594513"/>
                <a:gd name="connsiteX14" fmla="*/ 3346382 w 9978447"/>
                <a:gd name="connsiteY14" fmla="*/ 1420950 h 3594513"/>
                <a:gd name="connsiteX15" fmla="*/ 3603965 w 9978447"/>
                <a:gd name="connsiteY15" fmla="*/ 495405 h 3594513"/>
                <a:gd name="connsiteX16" fmla="*/ 3772121 w 9978447"/>
                <a:gd name="connsiteY16" fmla="*/ 135777 h 3594513"/>
                <a:gd name="connsiteX17" fmla="*/ 4091426 w 9978447"/>
                <a:gd name="connsiteY17" fmla="*/ 81462 h 3594513"/>
                <a:gd name="connsiteX18" fmla="*/ 4264519 w 9978447"/>
                <a:gd name="connsiteY18" fmla="*/ 436702 h 3594513"/>
                <a:gd name="connsiteX19" fmla="*/ 4383299 w 9978447"/>
                <a:gd name="connsiteY19" fmla="*/ 831443 h 3594513"/>
                <a:gd name="connsiteX20" fmla="*/ 4606867 w 9978447"/>
                <a:gd name="connsiteY20" fmla="*/ 1625041 h 3594513"/>
                <a:gd name="connsiteX21" fmla="*/ 4931658 w 9978447"/>
                <a:gd name="connsiteY21" fmla="*/ 2351706 h 3594513"/>
                <a:gd name="connsiteX22" fmla="*/ 5169491 w 9978447"/>
                <a:gd name="connsiteY22" fmla="*/ 2635623 h 3594513"/>
                <a:gd name="connsiteX23" fmla="*/ 5475079 w 9978447"/>
                <a:gd name="connsiteY23" fmla="*/ 2652632 h 3594513"/>
                <a:gd name="connsiteX24" fmla="*/ 5886005 w 9978447"/>
                <a:gd name="connsiteY24" fmla="*/ 2069434 h 3594513"/>
                <a:gd name="connsiteX25" fmla="*/ 6096406 w 9978447"/>
                <a:gd name="connsiteY25" fmla="*/ 1728458 h 3594513"/>
                <a:gd name="connsiteX26" fmla="*/ 6456035 w 9978447"/>
                <a:gd name="connsiteY26" fmla="*/ 1824195 h 3594513"/>
                <a:gd name="connsiteX27" fmla="*/ 6575636 w 9978447"/>
                <a:gd name="connsiteY27" fmla="*/ 2239510 h 3594513"/>
                <a:gd name="connsiteX28" fmla="*/ 6700450 w 9978447"/>
                <a:gd name="connsiteY28" fmla="*/ 2620536 h 3594513"/>
                <a:gd name="connsiteX29" fmla="*/ 7275693 w 9978447"/>
                <a:gd name="connsiteY29" fmla="*/ 2897047 h 3594513"/>
                <a:gd name="connsiteX30" fmla="*/ 7652329 w 9978447"/>
                <a:gd name="connsiteY30" fmla="*/ 2529463 h 3594513"/>
                <a:gd name="connsiteX31" fmla="*/ 8134578 w 9978447"/>
                <a:gd name="connsiteY31" fmla="*/ 2276269 h 3594513"/>
                <a:gd name="connsiteX32" fmla="*/ 8411912 w 9978447"/>
                <a:gd name="connsiteY32" fmla="*/ 2520410 h 3594513"/>
                <a:gd name="connsiteX33" fmla="*/ 8611340 w 9978447"/>
                <a:gd name="connsiteY33" fmla="*/ 2819415 h 3594513"/>
                <a:gd name="connsiteX34" fmla="*/ 8884010 w 9978447"/>
                <a:gd name="connsiteY34" fmla="*/ 3031737 h 3594513"/>
                <a:gd name="connsiteX35" fmla="*/ 9195909 w 9978447"/>
                <a:gd name="connsiteY35" fmla="*/ 2974953 h 3594513"/>
                <a:gd name="connsiteX36" fmla="*/ 9494639 w 9978447"/>
                <a:gd name="connsiteY36" fmla="*/ 2940664 h 3594513"/>
                <a:gd name="connsiteX37" fmla="*/ 9708331 w 9978447"/>
                <a:gd name="connsiteY37" fmla="*/ 3156276 h 3594513"/>
                <a:gd name="connsiteX38" fmla="*/ 9952200 w 9978447"/>
                <a:gd name="connsiteY38" fmla="*/ 3589971 h 3594513"/>
                <a:gd name="connsiteX39" fmla="*/ 9973596 w 9978447"/>
                <a:gd name="connsiteY39" fmla="*/ 3568574 h 3594513"/>
                <a:gd name="connsiteX40" fmla="*/ 9798583 w 9978447"/>
                <a:gd name="connsiteY40" fmla="*/ 3274781 h 3594513"/>
                <a:gd name="connsiteX41" fmla="*/ 9614790 w 9978447"/>
                <a:gd name="connsiteY41" fmla="*/ 2989218 h 3594513"/>
                <a:gd name="connsiteX42" fmla="*/ 9309475 w 9978447"/>
                <a:gd name="connsiteY42" fmla="*/ 2887446 h 3594513"/>
                <a:gd name="connsiteX43" fmla="*/ 9153664 w 9978447"/>
                <a:gd name="connsiteY43" fmla="*/ 2965352 h 3594513"/>
                <a:gd name="connsiteX44" fmla="*/ 8944634 w 9978447"/>
                <a:gd name="connsiteY44" fmla="*/ 3016101 h 3594513"/>
                <a:gd name="connsiteX45" fmla="*/ 8632737 w 9978447"/>
                <a:gd name="connsiteY45" fmla="*/ 2798293 h 3594513"/>
                <a:gd name="connsiteX46" fmla="*/ 8420964 w 9978447"/>
                <a:gd name="connsiteY46" fmla="*/ 2481732 h 3594513"/>
                <a:gd name="connsiteX47" fmla="*/ 7913204 w 9978447"/>
                <a:gd name="connsiteY47" fmla="*/ 2249935 h 3594513"/>
                <a:gd name="connsiteX48" fmla="*/ 7552203 w 9978447"/>
                <a:gd name="connsiteY48" fmla="*/ 2616970 h 3594513"/>
                <a:gd name="connsiteX49" fmla="*/ 7350307 w 9978447"/>
                <a:gd name="connsiteY49" fmla="*/ 2826548 h 3594513"/>
                <a:gd name="connsiteX50" fmla="*/ 7008509 w 9978447"/>
                <a:gd name="connsiteY50" fmla="*/ 2859466 h 3594513"/>
                <a:gd name="connsiteX51" fmla="*/ 6593467 w 9978447"/>
                <a:gd name="connsiteY51" fmla="*/ 2164896 h 3594513"/>
                <a:gd name="connsiteX52" fmla="*/ 6471396 w 9978447"/>
                <a:gd name="connsiteY52" fmla="*/ 1794294 h 3594513"/>
                <a:gd name="connsiteX53" fmla="*/ 6198726 w 9978447"/>
                <a:gd name="connsiteY53" fmla="*/ 1658234 h 3594513"/>
                <a:gd name="connsiteX54" fmla="*/ 5805081 w 9978447"/>
                <a:gd name="connsiteY54" fmla="*/ 2203301 h 3594513"/>
                <a:gd name="connsiteX55" fmla="*/ 5583709 w 9978447"/>
                <a:gd name="connsiteY55" fmla="*/ 2553603 h 3594513"/>
                <a:gd name="connsiteX56" fmla="*/ 5211735 w 9978447"/>
                <a:gd name="connsiteY56" fmla="*/ 2624925 h 3594513"/>
                <a:gd name="connsiteX57" fmla="*/ 4940710 w 9978447"/>
                <a:gd name="connsiteY57" fmla="*/ 2309187 h 3594513"/>
                <a:gd name="connsiteX58" fmla="*/ 4753352 w 9978447"/>
                <a:gd name="connsiteY58" fmla="*/ 1937762 h 3594513"/>
                <a:gd name="connsiteX59" fmla="*/ 4502901 w 9978447"/>
                <a:gd name="connsiteY59" fmla="*/ 1158978 h 3594513"/>
                <a:gd name="connsiteX60" fmla="*/ 4272475 w 9978447"/>
                <a:gd name="connsiteY60" fmla="*/ 366477 h 3594513"/>
                <a:gd name="connsiteX61" fmla="*/ 4112823 w 9978447"/>
                <a:gd name="connsiteY61" fmla="*/ 60065 h 3594513"/>
                <a:gd name="connsiteX62" fmla="*/ 3860451 w 9978447"/>
                <a:gd name="connsiteY62" fmla="*/ 23307 h 3594513"/>
                <a:gd name="connsiteX63" fmla="*/ 3658829 w 9978447"/>
                <a:gd name="connsiteY63" fmla="*/ 258945 h 3594513"/>
                <a:gd name="connsiteX64" fmla="*/ 3523317 w 9978447"/>
                <a:gd name="connsiteY64" fmla="*/ 652314 h 3594513"/>
                <a:gd name="connsiteX65" fmla="*/ 3278351 w 9978447"/>
                <a:gd name="connsiteY65" fmla="*/ 1581151 h 3594513"/>
                <a:gd name="connsiteX66" fmla="*/ 3183712 w 9978447"/>
                <a:gd name="connsiteY66" fmla="*/ 2046666 h 3594513"/>
                <a:gd name="connsiteX67" fmla="*/ 3043537 w 9978447"/>
                <a:gd name="connsiteY67" fmla="*/ 2443053 h 3594513"/>
                <a:gd name="connsiteX68" fmla="*/ 2699543 w 9978447"/>
                <a:gd name="connsiteY68" fmla="*/ 2577194 h 3594513"/>
                <a:gd name="connsiteX69" fmla="*/ 2464455 w 9978447"/>
                <a:gd name="connsiteY69" fmla="*/ 2252678 h 3594513"/>
                <a:gd name="connsiteX70" fmla="*/ 2084526 w 9978447"/>
                <a:gd name="connsiteY70" fmla="*/ 811967 h 3594513"/>
                <a:gd name="connsiteX71" fmla="*/ 1848888 w 9978447"/>
                <a:gd name="connsiteY71" fmla="*/ 571666 h 3594513"/>
                <a:gd name="connsiteX72" fmla="*/ 1519982 w 9978447"/>
                <a:gd name="connsiteY72" fmla="*/ 655332 h 3594513"/>
                <a:gd name="connsiteX73" fmla="*/ 1112074 w 9978447"/>
                <a:gd name="connsiteY73" fmla="*/ 1192993 h 3594513"/>
                <a:gd name="connsiteX74" fmla="*/ 687431 w 9978447"/>
                <a:gd name="connsiteY74" fmla="*/ 2515199 h 3594513"/>
                <a:gd name="connsiteX75" fmla="*/ 460297 w 9978447"/>
                <a:gd name="connsiteY75" fmla="*/ 3064106 h 3594513"/>
                <a:gd name="connsiteX76" fmla="*/ 7400 w 9978447"/>
                <a:gd name="connsiteY76" fmla="*/ 3566380 h 3594513"/>
                <a:gd name="connsiteX77" fmla="*/ 22762 w 9978447"/>
                <a:gd name="connsiteY77" fmla="*/ 3592440 h 3594513"/>
                <a:gd name="connsiteX78" fmla="*/ 22762 w 9978447"/>
                <a:gd name="connsiteY78" fmla="*/ 3592440 h 359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9978447" h="3594513">
                  <a:moveTo>
                    <a:pt x="22762" y="3592440"/>
                  </a:moveTo>
                  <a:cubicBezTo>
                    <a:pt x="239198" y="3470095"/>
                    <a:pt x="391169" y="3258597"/>
                    <a:pt x="506382" y="3042983"/>
                  </a:cubicBezTo>
                  <a:cubicBezTo>
                    <a:pt x="614737" y="2840538"/>
                    <a:pt x="689077" y="2621359"/>
                    <a:pt x="754091" y="2401632"/>
                  </a:cubicBezTo>
                  <a:cubicBezTo>
                    <a:pt x="886037" y="1955318"/>
                    <a:pt x="972172" y="1484591"/>
                    <a:pt x="1208907" y="1077505"/>
                  </a:cubicBezTo>
                  <a:cubicBezTo>
                    <a:pt x="1267063" y="977380"/>
                    <a:pt x="1335642" y="883838"/>
                    <a:pt x="1413822" y="798251"/>
                  </a:cubicBezTo>
                  <a:cubicBezTo>
                    <a:pt x="1505993" y="697303"/>
                    <a:pt x="1623674" y="585381"/>
                    <a:pt x="1769062" y="585656"/>
                  </a:cubicBezTo>
                  <a:cubicBezTo>
                    <a:pt x="1912529" y="585656"/>
                    <a:pt x="2011008" y="743662"/>
                    <a:pt x="2073553" y="852840"/>
                  </a:cubicBezTo>
                  <a:cubicBezTo>
                    <a:pt x="2136646" y="962841"/>
                    <a:pt x="2178616" y="1083815"/>
                    <a:pt x="2210986" y="1206160"/>
                  </a:cubicBezTo>
                  <a:cubicBezTo>
                    <a:pt x="2276273" y="1451947"/>
                    <a:pt x="2299315" y="1706513"/>
                    <a:pt x="2350613" y="1955318"/>
                  </a:cubicBezTo>
                  <a:cubicBezTo>
                    <a:pt x="2376124" y="2078761"/>
                    <a:pt x="2409591" y="2200283"/>
                    <a:pt x="2457322" y="2317142"/>
                  </a:cubicBezTo>
                  <a:cubicBezTo>
                    <a:pt x="2499019" y="2419462"/>
                    <a:pt x="2550041" y="2535498"/>
                    <a:pt x="2651538" y="2590636"/>
                  </a:cubicBezTo>
                  <a:cubicBezTo>
                    <a:pt x="2740965" y="2639190"/>
                    <a:pt x="2851241" y="2617519"/>
                    <a:pt x="2937101" y="2573354"/>
                  </a:cubicBezTo>
                  <a:cubicBezTo>
                    <a:pt x="3041891" y="2519588"/>
                    <a:pt x="3105806" y="2418091"/>
                    <a:pt x="3147777" y="2311656"/>
                  </a:cubicBezTo>
                  <a:cubicBezTo>
                    <a:pt x="3200171" y="2178064"/>
                    <a:pt x="3216630" y="2030207"/>
                    <a:pt x="3244336" y="1890305"/>
                  </a:cubicBezTo>
                  <a:cubicBezTo>
                    <a:pt x="3275335" y="1733122"/>
                    <a:pt x="3309350" y="1576761"/>
                    <a:pt x="3346382" y="1420950"/>
                  </a:cubicBezTo>
                  <a:cubicBezTo>
                    <a:pt x="3420173" y="1109326"/>
                    <a:pt x="3506583" y="800720"/>
                    <a:pt x="3603965" y="495405"/>
                  </a:cubicBezTo>
                  <a:cubicBezTo>
                    <a:pt x="3644838" y="367848"/>
                    <a:pt x="3685986" y="240839"/>
                    <a:pt x="3772121" y="135777"/>
                  </a:cubicBezTo>
                  <a:cubicBezTo>
                    <a:pt x="3854416" y="35377"/>
                    <a:pt x="3983345" y="-11257"/>
                    <a:pt x="4091426" y="81462"/>
                  </a:cubicBezTo>
                  <a:cubicBezTo>
                    <a:pt x="4189082" y="165402"/>
                    <a:pt x="4225292" y="319569"/>
                    <a:pt x="4264519" y="436702"/>
                  </a:cubicBezTo>
                  <a:cubicBezTo>
                    <a:pt x="4308410" y="567002"/>
                    <a:pt x="4346541" y="698948"/>
                    <a:pt x="4383299" y="831443"/>
                  </a:cubicBezTo>
                  <a:cubicBezTo>
                    <a:pt x="4456541" y="1096433"/>
                    <a:pt x="4522377" y="1363344"/>
                    <a:pt x="4606867" y="1625041"/>
                  </a:cubicBezTo>
                  <a:cubicBezTo>
                    <a:pt x="4688613" y="1878236"/>
                    <a:pt x="4790659" y="2125669"/>
                    <a:pt x="4931658" y="2351706"/>
                  </a:cubicBezTo>
                  <a:cubicBezTo>
                    <a:pt x="4995847" y="2454574"/>
                    <a:pt x="5067170" y="2566770"/>
                    <a:pt x="5169491" y="2635623"/>
                  </a:cubicBezTo>
                  <a:cubicBezTo>
                    <a:pt x="5260838" y="2696796"/>
                    <a:pt x="5376600" y="2691310"/>
                    <a:pt x="5475079" y="2652632"/>
                  </a:cubicBezTo>
                  <a:cubicBezTo>
                    <a:pt x="5719495" y="2556895"/>
                    <a:pt x="5803710" y="2294374"/>
                    <a:pt x="5886005" y="2069434"/>
                  </a:cubicBezTo>
                  <a:cubicBezTo>
                    <a:pt x="5931816" y="1944620"/>
                    <a:pt x="5984211" y="1808833"/>
                    <a:pt x="6096406" y="1728458"/>
                  </a:cubicBezTo>
                  <a:cubicBezTo>
                    <a:pt x="6223689" y="1637386"/>
                    <a:pt x="6374014" y="1710354"/>
                    <a:pt x="6456035" y="1824195"/>
                  </a:cubicBezTo>
                  <a:cubicBezTo>
                    <a:pt x="6540799" y="1942151"/>
                    <a:pt x="6550675" y="2101255"/>
                    <a:pt x="6575636" y="2239510"/>
                  </a:cubicBezTo>
                  <a:cubicBezTo>
                    <a:pt x="6599502" y="2371731"/>
                    <a:pt x="6635713" y="2502031"/>
                    <a:pt x="6700450" y="2620536"/>
                  </a:cubicBezTo>
                  <a:cubicBezTo>
                    <a:pt x="6809355" y="2819142"/>
                    <a:pt x="7045267" y="2974130"/>
                    <a:pt x="7275693" y="2897047"/>
                  </a:cubicBezTo>
                  <a:cubicBezTo>
                    <a:pt x="7447141" y="2839441"/>
                    <a:pt x="7551930" y="2668267"/>
                    <a:pt x="7652329" y="2529463"/>
                  </a:cubicBezTo>
                  <a:cubicBezTo>
                    <a:pt x="7767269" y="2371182"/>
                    <a:pt x="7918416" y="2205495"/>
                    <a:pt x="8134578" y="2276269"/>
                  </a:cubicBezTo>
                  <a:cubicBezTo>
                    <a:pt x="8253082" y="2315222"/>
                    <a:pt x="8341962" y="2422754"/>
                    <a:pt x="8411912" y="2520410"/>
                  </a:cubicBezTo>
                  <a:cubicBezTo>
                    <a:pt x="8481863" y="2618067"/>
                    <a:pt x="8536452" y="2725051"/>
                    <a:pt x="8611340" y="2819415"/>
                  </a:cubicBezTo>
                  <a:cubicBezTo>
                    <a:pt x="8683486" y="2910215"/>
                    <a:pt x="8773736" y="2991686"/>
                    <a:pt x="8884010" y="3031737"/>
                  </a:cubicBezTo>
                  <a:cubicBezTo>
                    <a:pt x="8996480" y="3072610"/>
                    <a:pt x="9099075" y="3033932"/>
                    <a:pt x="9195909" y="2974953"/>
                  </a:cubicBezTo>
                  <a:cubicBezTo>
                    <a:pt x="9294113" y="2914878"/>
                    <a:pt x="9385736" y="2888544"/>
                    <a:pt x="9494639" y="2940664"/>
                  </a:cubicBezTo>
                  <a:cubicBezTo>
                    <a:pt x="9586260" y="2984555"/>
                    <a:pt x="9659229" y="3069318"/>
                    <a:pt x="9708331" y="3156276"/>
                  </a:cubicBezTo>
                  <a:cubicBezTo>
                    <a:pt x="9788707" y="3298098"/>
                    <a:pt x="9826287" y="3478324"/>
                    <a:pt x="9952200" y="3589971"/>
                  </a:cubicBezTo>
                  <a:cubicBezTo>
                    <a:pt x="9966738" y="3602864"/>
                    <a:pt x="9988134" y="3581467"/>
                    <a:pt x="9973596" y="3568574"/>
                  </a:cubicBezTo>
                  <a:cubicBezTo>
                    <a:pt x="9887735" y="3492589"/>
                    <a:pt x="9844118" y="3376827"/>
                    <a:pt x="9798583" y="3274781"/>
                  </a:cubicBezTo>
                  <a:cubicBezTo>
                    <a:pt x="9751125" y="3168347"/>
                    <a:pt x="9700376" y="3070141"/>
                    <a:pt x="9614790" y="2989218"/>
                  </a:cubicBezTo>
                  <a:cubicBezTo>
                    <a:pt x="9532495" y="2911312"/>
                    <a:pt x="9423042" y="2862484"/>
                    <a:pt x="9309475" y="2887446"/>
                  </a:cubicBezTo>
                  <a:cubicBezTo>
                    <a:pt x="9252966" y="2899790"/>
                    <a:pt x="9202492" y="2936000"/>
                    <a:pt x="9153664" y="2965352"/>
                  </a:cubicBezTo>
                  <a:cubicBezTo>
                    <a:pt x="9088650" y="3004579"/>
                    <a:pt x="9020895" y="3026799"/>
                    <a:pt x="8944634" y="3016101"/>
                  </a:cubicBezTo>
                  <a:cubicBezTo>
                    <a:pt x="8815705" y="2998270"/>
                    <a:pt x="8711191" y="2894304"/>
                    <a:pt x="8632737" y="2798293"/>
                  </a:cubicBezTo>
                  <a:cubicBezTo>
                    <a:pt x="8552362" y="2699814"/>
                    <a:pt x="8495852" y="2584326"/>
                    <a:pt x="8420964" y="2481732"/>
                  </a:cubicBezTo>
                  <a:cubicBezTo>
                    <a:pt x="8302734" y="2320434"/>
                    <a:pt x="8123880" y="2173949"/>
                    <a:pt x="7913204" y="2249935"/>
                  </a:cubicBezTo>
                  <a:cubicBezTo>
                    <a:pt x="7748614" y="2309187"/>
                    <a:pt x="7650135" y="2483652"/>
                    <a:pt x="7552203" y="2616970"/>
                  </a:cubicBezTo>
                  <a:cubicBezTo>
                    <a:pt x="7494597" y="2695151"/>
                    <a:pt x="7431779" y="2771959"/>
                    <a:pt x="7350307" y="2826548"/>
                  </a:cubicBezTo>
                  <a:cubicBezTo>
                    <a:pt x="7246890" y="2895676"/>
                    <a:pt x="7123722" y="2900888"/>
                    <a:pt x="7008509" y="2859466"/>
                  </a:cubicBezTo>
                  <a:cubicBezTo>
                    <a:pt x="6723767" y="2757146"/>
                    <a:pt x="6637632" y="2431257"/>
                    <a:pt x="6593467" y="2164896"/>
                  </a:cubicBezTo>
                  <a:cubicBezTo>
                    <a:pt x="6572345" y="2038162"/>
                    <a:pt x="6552594" y="1898809"/>
                    <a:pt x="6471396" y="1794294"/>
                  </a:cubicBezTo>
                  <a:cubicBezTo>
                    <a:pt x="6407755" y="1712274"/>
                    <a:pt x="6307630" y="1643420"/>
                    <a:pt x="6198726" y="1658234"/>
                  </a:cubicBezTo>
                  <a:cubicBezTo>
                    <a:pt x="5950469" y="1691974"/>
                    <a:pt x="5878324" y="2009908"/>
                    <a:pt x="5805081" y="2203301"/>
                  </a:cubicBezTo>
                  <a:cubicBezTo>
                    <a:pt x="5755704" y="2334424"/>
                    <a:pt x="5693435" y="2462255"/>
                    <a:pt x="5583709" y="2553603"/>
                  </a:cubicBezTo>
                  <a:cubicBezTo>
                    <a:pt x="5481937" y="2638367"/>
                    <a:pt x="5336549" y="2683355"/>
                    <a:pt x="5211735" y="2624925"/>
                  </a:cubicBezTo>
                  <a:cubicBezTo>
                    <a:pt x="5089390" y="2567867"/>
                    <a:pt x="5008466" y="2419462"/>
                    <a:pt x="4940710" y="2309187"/>
                  </a:cubicBezTo>
                  <a:cubicBezTo>
                    <a:pt x="4868016" y="2190957"/>
                    <a:pt x="4807118" y="2065594"/>
                    <a:pt x="4753352" y="1937762"/>
                  </a:cubicBezTo>
                  <a:cubicBezTo>
                    <a:pt x="4647740" y="1685939"/>
                    <a:pt x="4573675" y="1422047"/>
                    <a:pt x="4502901" y="1158978"/>
                  </a:cubicBezTo>
                  <a:cubicBezTo>
                    <a:pt x="4431304" y="893439"/>
                    <a:pt x="4363000" y="626529"/>
                    <a:pt x="4272475" y="366477"/>
                  </a:cubicBezTo>
                  <a:cubicBezTo>
                    <a:pt x="4234894" y="258396"/>
                    <a:pt x="4197586" y="140989"/>
                    <a:pt x="4112823" y="60065"/>
                  </a:cubicBezTo>
                  <a:cubicBezTo>
                    <a:pt x="4043694" y="-6045"/>
                    <a:pt x="3944940" y="-16469"/>
                    <a:pt x="3860451" y="23307"/>
                  </a:cubicBezTo>
                  <a:cubicBezTo>
                    <a:pt x="3766361" y="67746"/>
                    <a:pt x="3703268" y="169517"/>
                    <a:pt x="3658829" y="258945"/>
                  </a:cubicBezTo>
                  <a:cubicBezTo>
                    <a:pt x="3597382" y="382387"/>
                    <a:pt x="3563367" y="521192"/>
                    <a:pt x="3523317" y="652314"/>
                  </a:cubicBezTo>
                  <a:cubicBezTo>
                    <a:pt x="3429500" y="958727"/>
                    <a:pt x="3348302" y="1268704"/>
                    <a:pt x="3278351" y="1581151"/>
                  </a:cubicBezTo>
                  <a:cubicBezTo>
                    <a:pt x="3243788" y="1735591"/>
                    <a:pt x="3212790" y="1891128"/>
                    <a:pt x="3183712" y="2046666"/>
                  </a:cubicBezTo>
                  <a:cubicBezTo>
                    <a:pt x="3157652" y="2185744"/>
                    <a:pt x="3127477" y="2326195"/>
                    <a:pt x="3043537" y="2443053"/>
                  </a:cubicBezTo>
                  <a:cubicBezTo>
                    <a:pt x="2968648" y="2547294"/>
                    <a:pt x="2826003" y="2612033"/>
                    <a:pt x="2699543" y="2577194"/>
                  </a:cubicBezTo>
                  <a:cubicBezTo>
                    <a:pt x="2567598" y="2540984"/>
                    <a:pt x="2507248" y="2367068"/>
                    <a:pt x="2464455" y="2252678"/>
                  </a:cubicBezTo>
                  <a:cubicBezTo>
                    <a:pt x="2289989" y="1785516"/>
                    <a:pt x="2344030" y="1250051"/>
                    <a:pt x="2084526" y="811967"/>
                  </a:cubicBezTo>
                  <a:cubicBezTo>
                    <a:pt x="2029937" y="719797"/>
                    <a:pt x="1954226" y="609247"/>
                    <a:pt x="1848888" y="571666"/>
                  </a:cubicBezTo>
                  <a:cubicBezTo>
                    <a:pt x="1731205" y="529421"/>
                    <a:pt x="1612702" y="580992"/>
                    <a:pt x="1519982" y="655332"/>
                  </a:cubicBezTo>
                  <a:cubicBezTo>
                    <a:pt x="1343597" y="797154"/>
                    <a:pt x="1211925" y="991918"/>
                    <a:pt x="1112074" y="1192993"/>
                  </a:cubicBezTo>
                  <a:cubicBezTo>
                    <a:pt x="905239" y="1609131"/>
                    <a:pt x="826235" y="2074920"/>
                    <a:pt x="687431" y="2515199"/>
                  </a:cubicBezTo>
                  <a:cubicBezTo>
                    <a:pt x="627630" y="2704202"/>
                    <a:pt x="556034" y="2890189"/>
                    <a:pt x="460297" y="3064106"/>
                  </a:cubicBezTo>
                  <a:cubicBezTo>
                    <a:pt x="351393" y="3261614"/>
                    <a:pt x="206829" y="3453636"/>
                    <a:pt x="7400" y="3566380"/>
                  </a:cubicBezTo>
                  <a:cubicBezTo>
                    <a:pt x="-9606" y="3575707"/>
                    <a:pt x="5754" y="3602041"/>
                    <a:pt x="22762" y="3592440"/>
                  </a:cubicBezTo>
                  <a:lnTo>
                    <a:pt x="22762" y="3592440"/>
                  </a:lnTo>
                  <a:close/>
                </a:path>
              </a:pathLst>
            </a:custGeom>
            <a:solidFill>
              <a:srgbClr val="5059AB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4E1A937-8E29-4DE7-A8E6-1C6CAD40EB08}"/>
                </a:ext>
              </a:extLst>
            </p:cNvPr>
            <p:cNvSpPr/>
            <p:nvPr/>
          </p:nvSpPr>
          <p:spPr>
            <a:xfrm>
              <a:off x="11801750" y="8015350"/>
              <a:ext cx="9977545" cy="1592601"/>
            </a:xfrm>
            <a:custGeom>
              <a:avLst/>
              <a:gdLst>
                <a:gd name="connsiteX0" fmla="*/ 19099 w 9977545"/>
                <a:gd name="connsiteY0" fmla="*/ 1591850 h 1592601"/>
                <a:gd name="connsiteX1" fmla="*/ 964120 w 9977545"/>
                <a:gd name="connsiteY1" fmla="*/ 1425615 h 1592601"/>
                <a:gd name="connsiteX2" fmla="*/ 1845499 w 9977545"/>
                <a:gd name="connsiteY2" fmla="*/ 1146634 h 1592601"/>
                <a:gd name="connsiteX3" fmla="*/ 3499627 w 9977545"/>
                <a:gd name="connsiteY3" fmla="*/ 410917 h 1592601"/>
                <a:gd name="connsiteX4" fmla="*/ 6843272 w 9977545"/>
                <a:gd name="connsiteY4" fmla="*/ 174182 h 1592601"/>
                <a:gd name="connsiteX5" fmla="*/ 8418673 w 9977545"/>
                <a:gd name="connsiteY5" fmla="*/ 789474 h 1592601"/>
                <a:gd name="connsiteX6" fmla="*/ 9958960 w 9977545"/>
                <a:gd name="connsiteY6" fmla="*/ 1591850 h 1592601"/>
                <a:gd name="connsiteX7" fmla="*/ 9966915 w 9977545"/>
                <a:gd name="connsiteY7" fmla="*/ 1562773 h 1592601"/>
                <a:gd name="connsiteX8" fmla="*/ 8403858 w 9977545"/>
                <a:gd name="connsiteY8" fmla="*/ 746407 h 1592601"/>
                <a:gd name="connsiteX9" fmla="*/ 6851227 w 9977545"/>
                <a:gd name="connsiteY9" fmla="*/ 145105 h 1592601"/>
                <a:gd name="connsiteX10" fmla="*/ 3559155 w 9977545"/>
                <a:gd name="connsiteY10" fmla="*/ 356328 h 1592601"/>
                <a:gd name="connsiteX11" fmla="*/ 1904202 w 9977545"/>
                <a:gd name="connsiteY11" fmla="*/ 1090125 h 1592601"/>
                <a:gd name="connsiteX12" fmla="*/ 1030778 w 9977545"/>
                <a:gd name="connsiteY12" fmla="*/ 1378981 h 1592601"/>
                <a:gd name="connsiteX13" fmla="*/ 87129 w 9977545"/>
                <a:gd name="connsiteY13" fmla="*/ 1551251 h 1592601"/>
                <a:gd name="connsiteX14" fmla="*/ 11143 w 9977545"/>
                <a:gd name="connsiteY14" fmla="*/ 1562773 h 1592601"/>
                <a:gd name="connsiteX15" fmla="*/ 19099 w 9977545"/>
                <a:gd name="connsiteY15" fmla="*/ 1591850 h 1592601"/>
                <a:gd name="connsiteX16" fmla="*/ 19099 w 9977545"/>
                <a:gd name="connsiteY16" fmla="*/ 1591850 h 159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77545" h="1592601">
                  <a:moveTo>
                    <a:pt x="19099" y="1591850"/>
                  </a:moveTo>
                  <a:cubicBezTo>
                    <a:pt x="335386" y="1544119"/>
                    <a:pt x="651672" y="1495839"/>
                    <a:pt x="964120" y="1425615"/>
                  </a:cubicBezTo>
                  <a:cubicBezTo>
                    <a:pt x="1265868" y="1357858"/>
                    <a:pt x="1558838" y="1262396"/>
                    <a:pt x="1845499" y="1146634"/>
                  </a:cubicBezTo>
                  <a:cubicBezTo>
                    <a:pt x="2405379" y="920598"/>
                    <a:pt x="2936456" y="629273"/>
                    <a:pt x="3499627" y="410917"/>
                  </a:cubicBezTo>
                  <a:cubicBezTo>
                    <a:pt x="4560410" y="-283"/>
                    <a:pt x="5735033" y="-75446"/>
                    <a:pt x="6843272" y="174182"/>
                  </a:cubicBezTo>
                  <a:cubicBezTo>
                    <a:pt x="7396844" y="298722"/>
                    <a:pt x="7926275" y="508574"/>
                    <a:pt x="8418673" y="789474"/>
                  </a:cubicBezTo>
                  <a:cubicBezTo>
                    <a:pt x="8920672" y="1075861"/>
                    <a:pt x="9401548" y="1419031"/>
                    <a:pt x="9958960" y="1591850"/>
                  </a:cubicBezTo>
                  <a:cubicBezTo>
                    <a:pt x="9977613" y="1597611"/>
                    <a:pt x="9985568" y="1568533"/>
                    <a:pt x="9966915" y="1562773"/>
                  </a:cubicBezTo>
                  <a:cubicBezTo>
                    <a:pt x="9401274" y="1387484"/>
                    <a:pt x="8913814" y="1035811"/>
                    <a:pt x="8403858" y="746407"/>
                  </a:cubicBezTo>
                  <a:cubicBezTo>
                    <a:pt x="7918593" y="470993"/>
                    <a:pt x="7395198" y="269096"/>
                    <a:pt x="6851227" y="145105"/>
                  </a:cubicBezTo>
                  <a:cubicBezTo>
                    <a:pt x="5762739" y="-103152"/>
                    <a:pt x="4605673" y="-32927"/>
                    <a:pt x="3559155" y="356328"/>
                  </a:cubicBezTo>
                  <a:cubicBezTo>
                    <a:pt x="2992964" y="566729"/>
                    <a:pt x="2461339" y="857779"/>
                    <a:pt x="1904202" y="1090125"/>
                  </a:cubicBezTo>
                  <a:cubicBezTo>
                    <a:pt x="1620284" y="1208630"/>
                    <a:pt x="1329783" y="1307109"/>
                    <a:pt x="1030778" y="1378981"/>
                  </a:cubicBezTo>
                  <a:cubicBezTo>
                    <a:pt x="719704" y="1453869"/>
                    <a:pt x="403142" y="1503246"/>
                    <a:pt x="87129" y="1551251"/>
                  </a:cubicBezTo>
                  <a:cubicBezTo>
                    <a:pt x="61892" y="1555092"/>
                    <a:pt x="36655" y="1558932"/>
                    <a:pt x="11143" y="1562773"/>
                  </a:cubicBezTo>
                  <a:cubicBezTo>
                    <a:pt x="-8332" y="1565516"/>
                    <a:pt x="-103" y="1594868"/>
                    <a:pt x="19099" y="1591850"/>
                  </a:cubicBezTo>
                  <a:lnTo>
                    <a:pt x="19099" y="1591850"/>
                  </a:lnTo>
                  <a:close/>
                </a:path>
              </a:pathLst>
            </a:custGeom>
            <a:solidFill>
              <a:srgbClr val="7DE314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30049AD3-9005-40D7-BB20-82C43FEB38DB}"/>
                </a:ext>
              </a:extLst>
            </p:cNvPr>
            <p:cNvSpPr/>
            <p:nvPr/>
          </p:nvSpPr>
          <p:spPr>
            <a:xfrm>
              <a:off x="11801299" y="6251315"/>
              <a:ext cx="9978659" cy="3356125"/>
            </a:xfrm>
            <a:custGeom>
              <a:avLst/>
              <a:gdLst>
                <a:gd name="connsiteX0" fmla="*/ 23117 w 9978659"/>
                <a:gd name="connsiteY0" fmla="*/ 3354514 h 3356125"/>
                <a:gd name="connsiteX1" fmla="*/ 770629 w 9978659"/>
                <a:gd name="connsiteY1" fmla="*/ 2926031 h 3356125"/>
                <a:gd name="connsiteX2" fmla="*/ 1393603 w 9978659"/>
                <a:gd name="connsiteY2" fmla="*/ 2371363 h 3356125"/>
                <a:gd name="connsiteX3" fmla="*/ 2043458 w 9978659"/>
                <a:gd name="connsiteY3" fmla="*/ 1860037 h 3356125"/>
                <a:gd name="connsiteX4" fmla="*/ 2801944 w 9978659"/>
                <a:gd name="connsiteY4" fmla="*/ 1757443 h 3356125"/>
                <a:gd name="connsiteX5" fmla="*/ 3479780 w 9978659"/>
                <a:gd name="connsiteY5" fmla="*/ 2080588 h 3356125"/>
                <a:gd name="connsiteX6" fmla="*/ 3943101 w 9978659"/>
                <a:gd name="connsiteY6" fmla="*/ 2592188 h 3356125"/>
                <a:gd name="connsiteX7" fmla="*/ 4475000 w 9978659"/>
                <a:gd name="connsiteY7" fmla="*/ 2897776 h 3356125"/>
                <a:gd name="connsiteX8" fmla="*/ 5112786 w 9978659"/>
                <a:gd name="connsiteY8" fmla="*/ 2663784 h 3356125"/>
                <a:gd name="connsiteX9" fmla="*/ 5599424 w 9978659"/>
                <a:gd name="connsiteY9" fmla="*/ 2059739 h 3356125"/>
                <a:gd name="connsiteX10" fmla="*/ 6037233 w 9978659"/>
                <a:gd name="connsiteY10" fmla="*/ 1347065 h 3356125"/>
                <a:gd name="connsiteX11" fmla="*/ 6509607 w 9978659"/>
                <a:gd name="connsiteY11" fmla="*/ 648107 h 3356125"/>
                <a:gd name="connsiteX12" fmla="*/ 6779259 w 9978659"/>
                <a:gd name="connsiteY12" fmla="*/ 335386 h 3356125"/>
                <a:gd name="connsiteX13" fmla="*/ 7104874 w 9978659"/>
                <a:gd name="connsiteY13" fmla="*/ 63263 h 3356125"/>
                <a:gd name="connsiteX14" fmla="*/ 7649940 w 9978659"/>
                <a:gd name="connsiteY14" fmla="*/ 466783 h 3356125"/>
                <a:gd name="connsiteX15" fmla="*/ 7861988 w 9978659"/>
                <a:gd name="connsiteY15" fmla="*/ 1288910 h 3356125"/>
                <a:gd name="connsiteX16" fmla="*/ 8069097 w 9978659"/>
                <a:gd name="connsiteY16" fmla="*/ 2108842 h 3356125"/>
                <a:gd name="connsiteX17" fmla="*/ 8461369 w 9978659"/>
                <a:gd name="connsiteY17" fmla="*/ 2786130 h 3356125"/>
                <a:gd name="connsiteX18" fmla="*/ 8888206 w 9978659"/>
                <a:gd name="connsiteY18" fmla="*/ 2790793 h 3356125"/>
                <a:gd name="connsiteX19" fmla="*/ 9047583 w 9978659"/>
                <a:gd name="connsiteY19" fmla="*/ 2593011 h 3356125"/>
                <a:gd name="connsiteX20" fmla="*/ 9287062 w 9978659"/>
                <a:gd name="connsiteY20" fmla="*/ 2449543 h 3356125"/>
                <a:gd name="connsiteX21" fmla="*/ 9759983 w 9978659"/>
                <a:gd name="connsiteY21" fmla="*/ 2699995 h 3356125"/>
                <a:gd name="connsiteX22" fmla="*/ 9948439 w 9978659"/>
                <a:gd name="connsiteY22" fmla="*/ 3341621 h 3356125"/>
                <a:gd name="connsiteX23" fmla="*/ 9978614 w 9978659"/>
                <a:gd name="connsiteY23" fmla="*/ 3341621 h 3356125"/>
                <a:gd name="connsiteX24" fmla="*/ 9732277 w 9978659"/>
                <a:gd name="connsiteY24" fmla="*/ 2611116 h 3356125"/>
                <a:gd name="connsiteX25" fmla="*/ 9181725 w 9978659"/>
                <a:gd name="connsiteY25" fmla="*/ 2446252 h 3356125"/>
                <a:gd name="connsiteX26" fmla="*/ 8958430 w 9978659"/>
                <a:gd name="connsiteY26" fmla="*/ 2660767 h 3356125"/>
                <a:gd name="connsiteX27" fmla="*/ 8645436 w 9978659"/>
                <a:gd name="connsiteY27" fmla="*/ 2841816 h 3356125"/>
                <a:gd name="connsiteX28" fmla="*/ 8326954 w 9978659"/>
                <a:gd name="connsiteY28" fmla="*/ 2593285 h 3356125"/>
                <a:gd name="connsiteX29" fmla="*/ 8138498 w 9978659"/>
                <a:gd name="connsiteY29" fmla="*/ 2210888 h 3356125"/>
                <a:gd name="connsiteX30" fmla="*/ 7716874 w 9978659"/>
                <a:gd name="connsiteY30" fmla="*/ 571023 h 3356125"/>
                <a:gd name="connsiteX31" fmla="*/ 7357793 w 9978659"/>
                <a:gd name="connsiteY31" fmla="*/ 21842 h 3356125"/>
                <a:gd name="connsiteX32" fmla="*/ 6735094 w 9978659"/>
                <a:gd name="connsiteY32" fmla="*/ 337854 h 3356125"/>
                <a:gd name="connsiteX33" fmla="*/ 5794188 w 9978659"/>
                <a:gd name="connsiteY33" fmla="*/ 1689412 h 3356125"/>
                <a:gd name="connsiteX34" fmla="*/ 5337726 w 9978659"/>
                <a:gd name="connsiteY34" fmla="*/ 2382884 h 3356125"/>
                <a:gd name="connsiteX35" fmla="*/ 4728743 w 9978659"/>
                <a:gd name="connsiteY35" fmla="*/ 2847851 h 3356125"/>
                <a:gd name="connsiteX36" fmla="*/ 3607612 w 9978659"/>
                <a:gd name="connsiteY36" fmla="*/ 2165900 h 3356125"/>
                <a:gd name="connsiteX37" fmla="*/ 3027158 w 9978659"/>
                <a:gd name="connsiteY37" fmla="*/ 1781308 h 3356125"/>
                <a:gd name="connsiteX38" fmla="*/ 2313660 w 9978659"/>
                <a:gd name="connsiteY38" fmla="*/ 1738789 h 3356125"/>
                <a:gd name="connsiteX39" fmla="*/ 1232030 w 9978659"/>
                <a:gd name="connsiteY39" fmla="*/ 2490691 h 3356125"/>
                <a:gd name="connsiteX40" fmla="*/ 8304 w 9978659"/>
                <a:gd name="connsiteY40" fmla="*/ 3328454 h 3356125"/>
                <a:gd name="connsiteX41" fmla="*/ 23117 w 9978659"/>
                <a:gd name="connsiteY41" fmla="*/ 3354514 h 3356125"/>
                <a:gd name="connsiteX42" fmla="*/ 23117 w 9978659"/>
                <a:gd name="connsiteY42" fmla="*/ 3354514 h 335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978659" h="3356125">
                  <a:moveTo>
                    <a:pt x="23117" y="3354514"/>
                  </a:moveTo>
                  <a:cubicBezTo>
                    <a:pt x="287558" y="3239849"/>
                    <a:pt x="537735" y="3095833"/>
                    <a:pt x="770629" y="2926031"/>
                  </a:cubicBezTo>
                  <a:cubicBezTo>
                    <a:pt x="996666" y="2761167"/>
                    <a:pt x="1196369" y="2569145"/>
                    <a:pt x="1393603" y="2371363"/>
                  </a:cubicBezTo>
                  <a:cubicBezTo>
                    <a:pt x="1588915" y="2175501"/>
                    <a:pt x="1791636" y="1981285"/>
                    <a:pt x="2043458" y="1860037"/>
                  </a:cubicBezTo>
                  <a:cubicBezTo>
                    <a:pt x="2277177" y="1747567"/>
                    <a:pt x="2547104" y="1718215"/>
                    <a:pt x="2801944" y="1757443"/>
                  </a:cubicBezTo>
                  <a:cubicBezTo>
                    <a:pt x="3054040" y="1796121"/>
                    <a:pt x="3291599" y="1908591"/>
                    <a:pt x="3479780" y="2080588"/>
                  </a:cubicBezTo>
                  <a:cubicBezTo>
                    <a:pt x="3649856" y="2236125"/>
                    <a:pt x="3783722" y="2426500"/>
                    <a:pt x="3943101" y="2592188"/>
                  </a:cubicBezTo>
                  <a:cubicBezTo>
                    <a:pt x="4086568" y="2741416"/>
                    <a:pt x="4262954" y="2874186"/>
                    <a:pt x="4475000" y="2897776"/>
                  </a:cubicBezTo>
                  <a:cubicBezTo>
                    <a:pt x="4715576" y="2924660"/>
                    <a:pt x="4933109" y="2815481"/>
                    <a:pt x="5112786" y="2663784"/>
                  </a:cubicBezTo>
                  <a:cubicBezTo>
                    <a:pt x="5311666" y="2495354"/>
                    <a:pt x="5459249" y="2276724"/>
                    <a:pt x="5599424" y="2059739"/>
                  </a:cubicBezTo>
                  <a:cubicBezTo>
                    <a:pt x="5750572" y="1825473"/>
                    <a:pt x="5891571" y="1584623"/>
                    <a:pt x="6037233" y="1347065"/>
                  </a:cubicBezTo>
                  <a:cubicBezTo>
                    <a:pt x="6184267" y="1107312"/>
                    <a:pt x="6337062" y="870577"/>
                    <a:pt x="6509607" y="648107"/>
                  </a:cubicBezTo>
                  <a:cubicBezTo>
                    <a:pt x="6594096" y="539202"/>
                    <a:pt x="6683798" y="434688"/>
                    <a:pt x="6779259" y="335386"/>
                  </a:cubicBezTo>
                  <a:cubicBezTo>
                    <a:pt x="6875819" y="234437"/>
                    <a:pt x="6978963" y="126630"/>
                    <a:pt x="7104874" y="63263"/>
                  </a:cubicBezTo>
                  <a:cubicBezTo>
                    <a:pt x="7391809" y="-80753"/>
                    <a:pt x="7571212" y="245410"/>
                    <a:pt x="7649940" y="466783"/>
                  </a:cubicBezTo>
                  <a:cubicBezTo>
                    <a:pt x="7745128" y="733693"/>
                    <a:pt x="7803557" y="1012124"/>
                    <a:pt x="7861988" y="1288910"/>
                  </a:cubicBezTo>
                  <a:cubicBezTo>
                    <a:pt x="7920142" y="1564872"/>
                    <a:pt x="7978023" y="1841384"/>
                    <a:pt x="8069097" y="2108842"/>
                  </a:cubicBezTo>
                  <a:cubicBezTo>
                    <a:pt x="8150842" y="2349418"/>
                    <a:pt x="8257551" y="2622911"/>
                    <a:pt x="8461369" y="2786130"/>
                  </a:cubicBezTo>
                  <a:cubicBezTo>
                    <a:pt x="8593041" y="2891742"/>
                    <a:pt x="8759277" y="2907926"/>
                    <a:pt x="8888206" y="2790793"/>
                  </a:cubicBezTo>
                  <a:cubicBezTo>
                    <a:pt x="8950749" y="2734010"/>
                    <a:pt x="8994915" y="2658298"/>
                    <a:pt x="9047583" y="2593011"/>
                  </a:cubicBezTo>
                  <a:cubicBezTo>
                    <a:pt x="9109579" y="2516203"/>
                    <a:pt x="9187484" y="2462436"/>
                    <a:pt x="9287062" y="2449543"/>
                  </a:cubicBezTo>
                  <a:cubicBezTo>
                    <a:pt x="9476888" y="2425129"/>
                    <a:pt x="9660132" y="2547200"/>
                    <a:pt x="9759983" y="2699995"/>
                  </a:cubicBezTo>
                  <a:cubicBezTo>
                    <a:pt x="9884248" y="2890095"/>
                    <a:pt x="9932254" y="3118327"/>
                    <a:pt x="9948439" y="3341621"/>
                  </a:cubicBezTo>
                  <a:cubicBezTo>
                    <a:pt x="9949811" y="3360823"/>
                    <a:pt x="9979986" y="3361098"/>
                    <a:pt x="9978614" y="3341621"/>
                  </a:cubicBezTo>
                  <a:cubicBezTo>
                    <a:pt x="9959960" y="3086232"/>
                    <a:pt x="9900707" y="2812464"/>
                    <a:pt x="9732277" y="2611116"/>
                  </a:cubicBezTo>
                  <a:cubicBezTo>
                    <a:pt x="9607189" y="2461888"/>
                    <a:pt x="9369631" y="2362036"/>
                    <a:pt x="9181725" y="2446252"/>
                  </a:cubicBezTo>
                  <a:cubicBezTo>
                    <a:pt x="9082971" y="2490416"/>
                    <a:pt x="9020700" y="2576003"/>
                    <a:pt x="8958430" y="2660767"/>
                  </a:cubicBezTo>
                  <a:cubicBezTo>
                    <a:pt x="8881073" y="2765556"/>
                    <a:pt x="8787806" y="2863487"/>
                    <a:pt x="8645436" y="2841816"/>
                  </a:cubicBezTo>
                  <a:cubicBezTo>
                    <a:pt x="8509374" y="2821242"/>
                    <a:pt x="8400470" y="2700543"/>
                    <a:pt x="8326954" y="2593285"/>
                  </a:cubicBezTo>
                  <a:cubicBezTo>
                    <a:pt x="8247402" y="2476701"/>
                    <a:pt x="8189521" y="2341737"/>
                    <a:pt x="8138498" y="2210888"/>
                  </a:cubicBezTo>
                  <a:cubicBezTo>
                    <a:pt x="7932761" y="1682829"/>
                    <a:pt x="7885579" y="1110055"/>
                    <a:pt x="7716874" y="571023"/>
                  </a:cubicBezTo>
                  <a:cubicBezTo>
                    <a:pt x="7655426" y="374887"/>
                    <a:pt x="7569566" y="104410"/>
                    <a:pt x="7357793" y="21842"/>
                  </a:cubicBezTo>
                  <a:cubicBezTo>
                    <a:pt x="7107617" y="-75815"/>
                    <a:pt x="6888438" y="176282"/>
                    <a:pt x="6735094" y="337854"/>
                  </a:cubicBezTo>
                  <a:cubicBezTo>
                    <a:pt x="6355440" y="737808"/>
                    <a:pt x="6078381" y="1220879"/>
                    <a:pt x="5794188" y="1689412"/>
                  </a:cubicBezTo>
                  <a:cubicBezTo>
                    <a:pt x="5650996" y="1925324"/>
                    <a:pt x="5509174" y="2166174"/>
                    <a:pt x="5337726" y="2382884"/>
                  </a:cubicBezTo>
                  <a:cubicBezTo>
                    <a:pt x="5179446" y="2583135"/>
                    <a:pt x="4979468" y="2775157"/>
                    <a:pt x="4728743" y="2847851"/>
                  </a:cubicBezTo>
                  <a:cubicBezTo>
                    <a:pt x="4217417" y="2996257"/>
                    <a:pt x="3901679" y="2483285"/>
                    <a:pt x="3607612" y="2165900"/>
                  </a:cubicBezTo>
                  <a:cubicBezTo>
                    <a:pt x="3445491" y="1990886"/>
                    <a:pt x="3254291" y="1858117"/>
                    <a:pt x="3027158" y="1781308"/>
                  </a:cubicBezTo>
                  <a:cubicBezTo>
                    <a:pt x="2798651" y="1703951"/>
                    <a:pt x="2549572" y="1691332"/>
                    <a:pt x="2313660" y="1738789"/>
                  </a:cubicBezTo>
                  <a:cubicBezTo>
                    <a:pt x="1860215" y="1829862"/>
                    <a:pt x="1546123" y="2180165"/>
                    <a:pt x="1232030" y="2490691"/>
                  </a:cubicBezTo>
                  <a:cubicBezTo>
                    <a:pt x="877064" y="2841816"/>
                    <a:pt x="466960" y="3129574"/>
                    <a:pt x="8304" y="3328454"/>
                  </a:cubicBezTo>
                  <a:cubicBezTo>
                    <a:pt x="-10076" y="3336135"/>
                    <a:pt x="5286" y="3362195"/>
                    <a:pt x="23117" y="3354514"/>
                  </a:cubicBezTo>
                  <a:lnTo>
                    <a:pt x="23117" y="3354514"/>
                  </a:lnTo>
                  <a:close/>
                </a:path>
              </a:pathLst>
            </a:custGeom>
            <a:solidFill>
              <a:srgbClr val="09909F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64E8B8C8-6283-4547-82DA-E3451104A53B}"/>
                </a:ext>
              </a:extLst>
            </p:cNvPr>
            <p:cNvSpPr/>
            <p:nvPr/>
          </p:nvSpPr>
          <p:spPr>
            <a:xfrm>
              <a:off x="11804947" y="7218922"/>
              <a:ext cx="9973748" cy="2389486"/>
            </a:xfrm>
            <a:custGeom>
              <a:avLst/>
              <a:gdLst>
                <a:gd name="connsiteX0" fmla="*/ 22761 w 9973748"/>
                <a:gd name="connsiteY0" fmla="*/ 2372916 h 2389486"/>
                <a:gd name="connsiteX1" fmla="*/ 984514 w 9973748"/>
                <a:gd name="connsiteY1" fmla="*/ 1318991 h 2389486"/>
                <a:gd name="connsiteX2" fmla="*/ 1175713 w 9973748"/>
                <a:gd name="connsiteY2" fmla="*/ 996121 h 2389486"/>
                <a:gd name="connsiteX3" fmla="*/ 1403121 w 9973748"/>
                <a:gd name="connsiteY3" fmla="*/ 687241 h 2389486"/>
                <a:gd name="connsiteX4" fmla="*/ 1768511 w 9973748"/>
                <a:gd name="connsiteY4" fmla="*/ 583000 h 2389486"/>
                <a:gd name="connsiteX5" fmla="*/ 2070534 w 9973748"/>
                <a:gd name="connsiteY5" fmla="*/ 840583 h 2389486"/>
                <a:gd name="connsiteX6" fmla="*/ 2442233 w 9973748"/>
                <a:gd name="connsiteY6" fmla="*/ 1614979 h 2389486"/>
                <a:gd name="connsiteX7" fmla="*/ 3002936 w 9973748"/>
                <a:gd name="connsiteY7" fmla="*/ 2006977 h 2389486"/>
                <a:gd name="connsiteX8" fmla="*/ 3554860 w 9973748"/>
                <a:gd name="connsiteY8" fmla="*/ 1700566 h 2389486"/>
                <a:gd name="connsiteX9" fmla="*/ 3984166 w 9973748"/>
                <a:gd name="connsiteY9" fmla="*/ 966769 h 2389486"/>
                <a:gd name="connsiteX10" fmla="*/ 4497138 w 9973748"/>
                <a:gd name="connsiteY10" fmla="*/ 311976 h 2389486"/>
                <a:gd name="connsiteX11" fmla="*/ 5231758 w 9973748"/>
                <a:gd name="connsiteY11" fmla="*/ 463124 h 2389486"/>
                <a:gd name="connsiteX12" fmla="*/ 5679717 w 9973748"/>
                <a:gd name="connsiteY12" fmla="*/ 1145075 h 2389486"/>
                <a:gd name="connsiteX13" fmla="*/ 6112040 w 9973748"/>
                <a:gd name="connsiteY13" fmla="*/ 1738147 h 2389486"/>
                <a:gd name="connsiteX14" fmla="*/ 6769577 w 9973748"/>
                <a:gd name="connsiteY14" fmla="*/ 1661065 h 2389486"/>
                <a:gd name="connsiteX15" fmla="*/ 7306963 w 9973748"/>
                <a:gd name="connsiteY15" fmla="*/ 1092132 h 2389486"/>
                <a:gd name="connsiteX16" fmla="*/ 7865745 w 9973748"/>
                <a:gd name="connsiteY16" fmla="*/ 437063 h 2389486"/>
                <a:gd name="connsiteX17" fmla="*/ 8216048 w 9973748"/>
                <a:gd name="connsiteY17" fmla="*/ 167685 h 2389486"/>
                <a:gd name="connsiteX18" fmla="*/ 8658520 w 9973748"/>
                <a:gd name="connsiteY18" fmla="*/ 43145 h 2389486"/>
                <a:gd name="connsiteX19" fmla="*/ 8936678 w 9973748"/>
                <a:gd name="connsiteY19" fmla="*/ 280703 h 2389486"/>
                <a:gd name="connsiteX20" fmla="*/ 9111691 w 9973748"/>
                <a:gd name="connsiteY20" fmla="*/ 608786 h 2389486"/>
                <a:gd name="connsiteX21" fmla="*/ 9321818 w 9973748"/>
                <a:gd name="connsiteY21" fmla="*/ 1308293 h 2389486"/>
                <a:gd name="connsiteX22" fmla="*/ 9951922 w 9973748"/>
                <a:gd name="connsiteY22" fmla="*/ 2386632 h 2389486"/>
                <a:gd name="connsiteX23" fmla="*/ 9967284 w 9973748"/>
                <a:gd name="connsiteY23" fmla="*/ 2360572 h 2389486"/>
                <a:gd name="connsiteX24" fmla="*/ 9269973 w 9973748"/>
                <a:gd name="connsiteY24" fmla="*/ 994475 h 2389486"/>
                <a:gd name="connsiteX25" fmla="*/ 8953685 w 9973748"/>
                <a:gd name="connsiteY25" fmla="*/ 251900 h 2389486"/>
                <a:gd name="connsiteX26" fmla="*/ 8682111 w 9973748"/>
                <a:gd name="connsiteY26" fmla="*/ 18457 h 2389486"/>
                <a:gd name="connsiteX27" fmla="*/ 8307395 w 9973748"/>
                <a:gd name="connsiteY27" fmla="*/ 77983 h 2389486"/>
                <a:gd name="connsiteX28" fmla="*/ 7962580 w 9973748"/>
                <a:gd name="connsiteY28" fmla="*/ 315816 h 2389486"/>
                <a:gd name="connsiteX29" fmla="*/ 7648487 w 9973748"/>
                <a:gd name="connsiteY29" fmla="*/ 607414 h 2389486"/>
                <a:gd name="connsiteX30" fmla="*/ 7135790 w 9973748"/>
                <a:gd name="connsiteY30" fmla="*/ 1275924 h 2389486"/>
                <a:gd name="connsiteX31" fmla="*/ 6495534 w 9973748"/>
                <a:gd name="connsiteY31" fmla="*/ 1735679 h 2389486"/>
                <a:gd name="connsiteX32" fmla="*/ 6115058 w 9973748"/>
                <a:gd name="connsiteY32" fmla="*/ 1706327 h 2389486"/>
                <a:gd name="connsiteX33" fmla="*/ 5839644 w 9973748"/>
                <a:gd name="connsiteY33" fmla="*/ 1422683 h 2389486"/>
                <a:gd name="connsiteX34" fmla="*/ 5672859 w 9973748"/>
                <a:gd name="connsiteY34" fmla="*/ 1054825 h 2389486"/>
                <a:gd name="connsiteX35" fmla="*/ 5477546 w 9973748"/>
                <a:gd name="connsiteY35" fmla="*/ 696293 h 2389486"/>
                <a:gd name="connsiteX36" fmla="*/ 4905047 w 9973748"/>
                <a:gd name="connsiteY36" fmla="*/ 260952 h 2389486"/>
                <a:gd name="connsiteX37" fmla="*/ 4272198 w 9973748"/>
                <a:gd name="connsiteY37" fmla="*/ 443647 h 2389486"/>
                <a:gd name="connsiteX38" fmla="*/ 4061798 w 9973748"/>
                <a:gd name="connsiteY38" fmla="*/ 764049 h 2389486"/>
                <a:gd name="connsiteX39" fmla="*/ 3827257 w 9973748"/>
                <a:gd name="connsiteY39" fmla="*/ 1190337 h 2389486"/>
                <a:gd name="connsiteX40" fmla="*/ 3385882 w 9973748"/>
                <a:gd name="connsiteY40" fmla="*/ 1838273 h 2389486"/>
                <a:gd name="connsiteX41" fmla="*/ 3047924 w 9973748"/>
                <a:gd name="connsiteY41" fmla="*/ 1977900 h 2389486"/>
                <a:gd name="connsiteX42" fmla="*/ 2677596 w 9973748"/>
                <a:gd name="connsiteY42" fmla="*/ 1837999 h 2389486"/>
                <a:gd name="connsiteX43" fmla="*/ 2247194 w 9973748"/>
                <a:gd name="connsiteY43" fmla="*/ 1125050 h 2389486"/>
                <a:gd name="connsiteX44" fmla="*/ 1790731 w 9973748"/>
                <a:gd name="connsiteY44" fmla="*/ 558312 h 2389486"/>
                <a:gd name="connsiteX45" fmla="*/ 1280776 w 9973748"/>
                <a:gd name="connsiteY45" fmla="*/ 781057 h 2389486"/>
                <a:gd name="connsiteX46" fmla="*/ 920324 w 9973748"/>
                <a:gd name="connsiteY46" fmla="*/ 1368643 h 2389486"/>
                <a:gd name="connsiteX47" fmla="*/ 7947 w 9973748"/>
                <a:gd name="connsiteY47" fmla="*/ 2346856 h 2389486"/>
                <a:gd name="connsiteX48" fmla="*/ 22761 w 9973748"/>
                <a:gd name="connsiteY48" fmla="*/ 2372916 h 2389486"/>
                <a:gd name="connsiteX49" fmla="*/ 22761 w 9973748"/>
                <a:gd name="connsiteY49" fmla="*/ 2372916 h 238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973748" h="2389486">
                  <a:moveTo>
                    <a:pt x="22761" y="2372916"/>
                  </a:moveTo>
                  <a:cubicBezTo>
                    <a:pt x="465508" y="2155657"/>
                    <a:pt x="740372" y="1729644"/>
                    <a:pt x="984514" y="1318991"/>
                  </a:cubicBezTo>
                  <a:cubicBezTo>
                    <a:pt x="1048430" y="1211459"/>
                    <a:pt x="1111249" y="1103104"/>
                    <a:pt x="1175713" y="996121"/>
                  </a:cubicBezTo>
                  <a:cubicBezTo>
                    <a:pt x="1242098" y="886120"/>
                    <a:pt x="1309854" y="776394"/>
                    <a:pt x="1403121" y="687241"/>
                  </a:cubicBezTo>
                  <a:cubicBezTo>
                    <a:pt x="1502699" y="592327"/>
                    <a:pt x="1633272" y="544322"/>
                    <a:pt x="1768511" y="583000"/>
                  </a:cubicBezTo>
                  <a:cubicBezTo>
                    <a:pt x="1898263" y="620033"/>
                    <a:pt x="1998388" y="732228"/>
                    <a:pt x="2070534" y="840583"/>
                  </a:cubicBezTo>
                  <a:cubicBezTo>
                    <a:pt x="2229638" y="1079513"/>
                    <a:pt x="2292456" y="1370014"/>
                    <a:pt x="2442233" y="1614979"/>
                  </a:cubicBezTo>
                  <a:cubicBezTo>
                    <a:pt x="2563755" y="1813310"/>
                    <a:pt x="2763457" y="1986678"/>
                    <a:pt x="3002936" y="2006977"/>
                  </a:cubicBezTo>
                  <a:cubicBezTo>
                    <a:pt x="3231716" y="2026454"/>
                    <a:pt x="3423737" y="1871739"/>
                    <a:pt x="3554860" y="1700566"/>
                  </a:cubicBezTo>
                  <a:cubicBezTo>
                    <a:pt x="3726308" y="1476449"/>
                    <a:pt x="3848653" y="1213106"/>
                    <a:pt x="3984166" y="966769"/>
                  </a:cubicBezTo>
                  <a:cubicBezTo>
                    <a:pt x="4114193" y="730308"/>
                    <a:pt x="4236264" y="431029"/>
                    <a:pt x="4497138" y="311976"/>
                  </a:cubicBezTo>
                  <a:cubicBezTo>
                    <a:pt x="4740732" y="200877"/>
                    <a:pt x="5036444" y="302648"/>
                    <a:pt x="5231758" y="463124"/>
                  </a:cubicBezTo>
                  <a:cubicBezTo>
                    <a:pt x="5444628" y="637864"/>
                    <a:pt x="5570539" y="898465"/>
                    <a:pt x="5679717" y="1145075"/>
                  </a:cubicBezTo>
                  <a:cubicBezTo>
                    <a:pt x="5779842" y="1371111"/>
                    <a:pt x="5867349" y="1632261"/>
                    <a:pt x="6112040" y="1738147"/>
                  </a:cubicBezTo>
                  <a:cubicBezTo>
                    <a:pt x="6324635" y="1830043"/>
                    <a:pt x="6575909" y="1771065"/>
                    <a:pt x="6769577" y="1661065"/>
                  </a:cubicBezTo>
                  <a:cubicBezTo>
                    <a:pt x="6998632" y="1530764"/>
                    <a:pt x="7158283" y="1303081"/>
                    <a:pt x="7306963" y="1092132"/>
                  </a:cubicBezTo>
                  <a:cubicBezTo>
                    <a:pt x="7474022" y="855122"/>
                    <a:pt x="7649310" y="631554"/>
                    <a:pt x="7865745" y="437063"/>
                  </a:cubicBezTo>
                  <a:cubicBezTo>
                    <a:pt x="7975472" y="338584"/>
                    <a:pt x="8093155" y="249157"/>
                    <a:pt x="8216048" y="167685"/>
                  </a:cubicBezTo>
                  <a:cubicBezTo>
                    <a:pt x="8345526" y="82098"/>
                    <a:pt x="8499691" y="2546"/>
                    <a:pt x="8658520" y="43145"/>
                  </a:cubicBezTo>
                  <a:cubicBezTo>
                    <a:pt x="8779494" y="73869"/>
                    <a:pt x="8867824" y="183870"/>
                    <a:pt x="8936678" y="280703"/>
                  </a:cubicBezTo>
                  <a:cubicBezTo>
                    <a:pt x="9008548" y="382200"/>
                    <a:pt x="9064508" y="494121"/>
                    <a:pt x="9111691" y="608786"/>
                  </a:cubicBezTo>
                  <a:cubicBezTo>
                    <a:pt x="9204137" y="834274"/>
                    <a:pt x="9258725" y="1073478"/>
                    <a:pt x="9321818" y="1308293"/>
                  </a:cubicBezTo>
                  <a:cubicBezTo>
                    <a:pt x="9429076" y="1707424"/>
                    <a:pt x="9607655" y="2135358"/>
                    <a:pt x="9951922" y="2386632"/>
                  </a:cubicBezTo>
                  <a:cubicBezTo>
                    <a:pt x="9967834" y="2398153"/>
                    <a:pt x="9982646" y="2371819"/>
                    <a:pt x="9967284" y="2360572"/>
                  </a:cubicBezTo>
                  <a:cubicBezTo>
                    <a:pt x="9531670" y="2042365"/>
                    <a:pt x="9404113" y="1484679"/>
                    <a:pt x="9269973" y="994475"/>
                  </a:cubicBezTo>
                  <a:cubicBezTo>
                    <a:pt x="9198650" y="734148"/>
                    <a:pt x="9111142" y="473822"/>
                    <a:pt x="8953685" y="251900"/>
                  </a:cubicBezTo>
                  <a:cubicBezTo>
                    <a:pt x="8883459" y="152872"/>
                    <a:pt x="8798421" y="60976"/>
                    <a:pt x="8682111" y="18457"/>
                  </a:cubicBezTo>
                  <a:cubicBezTo>
                    <a:pt x="8556749" y="-27354"/>
                    <a:pt x="8419591" y="19554"/>
                    <a:pt x="8307395" y="77983"/>
                  </a:cubicBezTo>
                  <a:cubicBezTo>
                    <a:pt x="8184227" y="141899"/>
                    <a:pt x="8070660" y="229132"/>
                    <a:pt x="7962580" y="315816"/>
                  </a:cubicBezTo>
                  <a:cubicBezTo>
                    <a:pt x="7850932" y="405243"/>
                    <a:pt x="7746417" y="503449"/>
                    <a:pt x="7648487" y="607414"/>
                  </a:cubicBezTo>
                  <a:cubicBezTo>
                    <a:pt x="7454819" y="813426"/>
                    <a:pt x="7308060" y="1053179"/>
                    <a:pt x="7135790" y="1275924"/>
                  </a:cubicBezTo>
                  <a:cubicBezTo>
                    <a:pt x="6969554" y="1490988"/>
                    <a:pt x="6767382" y="1674780"/>
                    <a:pt x="6495534" y="1735679"/>
                  </a:cubicBezTo>
                  <a:cubicBezTo>
                    <a:pt x="6369348" y="1763933"/>
                    <a:pt x="6234111" y="1757898"/>
                    <a:pt x="6115058" y="1706327"/>
                  </a:cubicBezTo>
                  <a:cubicBezTo>
                    <a:pt x="5988323" y="1651464"/>
                    <a:pt x="5903285" y="1540914"/>
                    <a:pt x="5839644" y="1422683"/>
                  </a:cubicBezTo>
                  <a:cubicBezTo>
                    <a:pt x="5775727" y="1304453"/>
                    <a:pt x="5728546" y="1176896"/>
                    <a:pt x="5672859" y="1054825"/>
                  </a:cubicBezTo>
                  <a:cubicBezTo>
                    <a:pt x="5616349" y="930833"/>
                    <a:pt x="5553531" y="809586"/>
                    <a:pt x="5477546" y="696293"/>
                  </a:cubicBezTo>
                  <a:cubicBezTo>
                    <a:pt x="5339016" y="490007"/>
                    <a:pt x="5148092" y="325965"/>
                    <a:pt x="4905047" y="260952"/>
                  </a:cubicBezTo>
                  <a:cubicBezTo>
                    <a:pt x="4669409" y="198134"/>
                    <a:pt x="4436788" y="263696"/>
                    <a:pt x="4272198" y="443647"/>
                  </a:cubicBezTo>
                  <a:cubicBezTo>
                    <a:pt x="4185788" y="538287"/>
                    <a:pt x="4123245" y="652402"/>
                    <a:pt x="4061798" y="764049"/>
                  </a:cubicBezTo>
                  <a:cubicBezTo>
                    <a:pt x="3983618" y="906145"/>
                    <a:pt x="3905438" y="1048241"/>
                    <a:pt x="3827257" y="1190337"/>
                  </a:cubicBezTo>
                  <a:cubicBezTo>
                    <a:pt x="3702169" y="1417745"/>
                    <a:pt x="3585035" y="1665179"/>
                    <a:pt x="3385882" y="1838273"/>
                  </a:cubicBezTo>
                  <a:cubicBezTo>
                    <a:pt x="3290968" y="1920842"/>
                    <a:pt x="3174109" y="1972962"/>
                    <a:pt x="3047924" y="1977900"/>
                  </a:cubicBezTo>
                  <a:cubicBezTo>
                    <a:pt x="2911588" y="1983112"/>
                    <a:pt x="2782111" y="1920842"/>
                    <a:pt x="2677596" y="1837999"/>
                  </a:cubicBezTo>
                  <a:cubicBezTo>
                    <a:pt x="2452108" y="1659693"/>
                    <a:pt x="2355549" y="1380439"/>
                    <a:pt x="2247194" y="1125050"/>
                  </a:cubicBezTo>
                  <a:cubicBezTo>
                    <a:pt x="2153102" y="903128"/>
                    <a:pt x="2033501" y="647739"/>
                    <a:pt x="1790731" y="558312"/>
                  </a:cubicBezTo>
                  <a:cubicBezTo>
                    <a:pt x="1583073" y="481777"/>
                    <a:pt x="1400378" y="625245"/>
                    <a:pt x="1280776" y="781057"/>
                  </a:cubicBezTo>
                  <a:cubicBezTo>
                    <a:pt x="1141973" y="962380"/>
                    <a:pt x="1037458" y="1173330"/>
                    <a:pt x="920324" y="1368643"/>
                  </a:cubicBezTo>
                  <a:cubicBezTo>
                    <a:pt x="689350" y="1753509"/>
                    <a:pt x="422714" y="2143587"/>
                    <a:pt x="7947" y="2346856"/>
                  </a:cubicBezTo>
                  <a:cubicBezTo>
                    <a:pt x="-9884" y="2355360"/>
                    <a:pt x="5478" y="2381420"/>
                    <a:pt x="22761" y="2372916"/>
                  </a:cubicBezTo>
                  <a:lnTo>
                    <a:pt x="22761" y="2372916"/>
                  </a:lnTo>
                  <a:close/>
                </a:path>
              </a:pathLst>
            </a:custGeom>
            <a:solidFill>
              <a:srgbClr val="117A7F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62353D5C-591B-4FD2-ABC9-6C80A116ABCD}"/>
                </a:ext>
              </a:extLst>
            </p:cNvPr>
            <p:cNvSpPr/>
            <p:nvPr/>
          </p:nvSpPr>
          <p:spPr>
            <a:xfrm>
              <a:off x="11802469" y="6736708"/>
              <a:ext cx="9977221" cy="2871732"/>
            </a:xfrm>
            <a:custGeom>
              <a:avLst/>
              <a:gdLst>
                <a:gd name="connsiteX0" fmla="*/ 14266 w 9977221"/>
                <a:gd name="connsiteY0" fmla="*/ 2871589 h 2871732"/>
                <a:gd name="connsiteX1" fmla="*/ 843524 w 9977221"/>
                <a:gd name="connsiteY1" fmla="*/ 2631013 h 2871732"/>
                <a:gd name="connsiteX2" fmla="*/ 1559216 w 9977221"/>
                <a:gd name="connsiteY2" fmla="*/ 2161383 h 2871732"/>
                <a:gd name="connsiteX3" fmla="*/ 2788429 w 9977221"/>
                <a:gd name="connsiteY3" fmla="*/ 929428 h 2871732"/>
                <a:gd name="connsiteX4" fmla="*/ 4263155 w 9977221"/>
                <a:gd name="connsiteY4" fmla="*/ 65056 h 2871732"/>
                <a:gd name="connsiteX5" fmla="*/ 5104210 w 9977221"/>
                <a:gd name="connsiteY5" fmla="*/ 111141 h 2871732"/>
                <a:gd name="connsiteX6" fmla="*/ 5716484 w 9977221"/>
                <a:gd name="connsiteY6" fmla="*/ 486955 h 2871732"/>
                <a:gd name="connsiteX7" fmla="*/ 6690582 w 9977221"/>
                <a:gd name="connsiteY7" fmla="*/ 1565568 h 2871732"/>
                <a:gd name="connsiteX8" fmla="*/ 7957650 w 9977221"/>
                <a:gd name="connsiteY8" fmla="*/ 2376996 h 2871732"/>
                <a:gd name="connsiteX9" fmla="*/ 9958241 w 9977221"/>
                <a:gd name="connsiteY9" fmla="*/ 2870492 h 2871732"/>
                <a:gd name="connsiteX10" fmla="*/ 9966196 w 9977221"/>
                <a:gd name="connsiteY10" fmla="*/ 2841415 h 2871732"/>
                <a:gd name="connsiteX11" fmla="*/ 7000560 w 9977221"/>
                <a:gd name="connsiteY11" fmla="*/ 1805046 h 2871732"/>
                <a:gd name="connsiteX12" fmla="*/ 4802462 w 9977221"/>
                <a:gd name="connsiteY12" fmla="*/ 12387 h 2871732"/>
                <a:gd name="connsiteX13" fmla="*/ 3258333 w 9977221"/>
                <a:gd name="connsiteY13" fmla="*/ 490795 h 2871732"/>
                <a:gd name="connsiteX14" fmla="*/ 2017874 w 9977221"/>
                <a:gd name="connsiteY14" fmla="*/ 1685719 h 2871732"/>
                <a:gd name="connsiteX15" fmla="*/ 1137592 w 9977221"/>
                <a:gd name="connsiteY15" fmla="*/ 2435700 h 2871732"/>
                <a:gd name="connsiteX16" fmla="*/ 14539 w 9977221"/>
                <a:gd name="connsiteY16" fmla="*/ 2841415 h 2871732"/>
                <a:gd name="connsiteX17" fmla="*/ 14266 w 9977221"/>
                <a:gd name="connsiteY17" fmla="*/ 2871589 h 2871732"/>
                <a:gd name="connsiteX18" fmla="*/ 14266 w 9977221"/>
                <a:gd name="connsiteY18" fmla="*/ 2871589 h 287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977221" h="2871732">
                  <a:moveTo>
                    <a:pt x="14266" y="2871589"/>
                  </a:moveTo>
                  <a:cubicBezTo>
                    <a:pt x="301749" y="2833734"/>
                    <a:pt x="580455" y="2752810"/>
                    <a:pt x="843524" y="2631013"/>
                  </a:cubicBezTo>
                  <a:cubicBezTo>
                    <a:pt x="1103576" y="2510588"/>
                    <a:pt x="1340312" y="2345450"/>
                    <a:pt x="1559216" y="2161383"/>
                  </a:cubicBezTo>
                  <a:cubicBezTo>
                    <a:pt x="2004158" y="1787490"/>
                    <a:pt x="2370918" y="1332124"/>
                    <a:pt x="2788429" y="929428"/>
                  </a:cubicBezTo>
                  <a:cubicBezTo>
                    <a:pt x="3204293" y="528376"/>
                    <a:pt x="3685719" y="179172"/>
                    <a:pt x="4263155" y="65056"/>
                  </a:cubicBezTo>
                  <a:cubicBezTo>
                    <a:pt x="4542409" y="9918"/>
                    <a:pt x="4833734" y="19794"/>
                    <a:pt x="5104210" y="111141"/>
                  </a:cubicBezTo>
                  <a:cubicBezTo>
                    <a:pt x="5333538" y="188773"/>
                    <a:pt x="5536806" y="327028"/>
                    <a:pt x="5716484" y="486955"/>
                  </a:cubicBezTo>
                  <a:cubicBezTo>
                    <a:pt x="6079405" y="810100"/>
                    <a:pt x="6351801" y="1219380"/>
                    <a:pt x="6690582" y="1565568"/>
                  </a:cubicBezTo>
                  <a:cubicBezTo>
                    <a:pt x="7046645" y="1929586"/>
                    <a:pt x="7487472" y="2188541"/>
                    <a:pt x="7957650" y="2376996"/>
                  </a:cubicBezTo>
                  <a:cubicBezTo>
                    <a:pt x="8597082" y="2633208"/>
                    <a:pt x="9280953" y="2760765"/>
                    <a:pt x="9958241" y="2870492"/>
                  </a:cubicBezTo>
                  <a:cubicBezTo>
                    <a:pt x="9977444" y="2873509"/>
                    <a:pt x="9985398" y="2844432"/>
                    <a:pt x="9966196" y="2841415"/>
                  </a:cubicBezTo>
                  <a:cubicBezTo>
                    <a:pt x="8938881" y="2675178"/>
                    <a:pt x="7838322" y="2465601"/>
                    <a:pt x="7000560" y="1805046"/>
                  </a:cubicBezTo>
                  <a:cubicBezTo>
                    <a:pt x="6263471" y="1224044"/>
                    <a:pt x="5831149" y="140493"/>
                    <a:pt x="4802462" y="12387"/>
                  </a:cubicBezTo>
                  <a:cubicBezTo>
                    <a:pt x="4248615" y="-56740"/>
                    <a:pt x="3699160" y="171765"/>
                    <a:pt x="3258333" y="490795"/>
                  </a:cubicBezTo>
                  <a:cubicBezTo>
                    <a:pt x="2791172" y="829028"/>
                    <a:pt x="2416730" y="1273969"/>
                    <a:pt x="2017874" y="1685719"/>
                  </a:cubicBezTo>
                  <a:cubicBezTo>
                    <a:pt x="1749044" y="1963052"/>
                    <a:pt x="1464851" y="2228317"/>
                    <a:pt x="1137592" y="2435700"/>
                  </a:cubicBezTo>
                  <a:cubicBezTo>
                    <a:pt x="798262" y="2651038"/>
                    <a:pt x="412573" y="2789020"/>
                    <a:pt x="14539" y="2841415"/>
                  </a:cubicBezTo>
                  <a:cubicBezTo>
                    <a:pt x="-4663" y="2843883"/>
                    <a:pt x="-4936" y="2874058"/>
                    <a:pt x="14266" y="2871589"/>
                  </a:cubicBezTo>
                  <a:lnTo>
                    <a:pt x="14266" y="2871589"/>
                  </a:lnTo>
                  <a:close/>
                </a:path>
              </a:pathLst>
            </a:custGeom>
            <a:solidFill>
              <a:srgbClr val="01CC9B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23C64691-9919-4B36-8381-E2C87C4D5E10}"/>
                </a:ext>
              </a:extLst>
            </p:cNvPr>
            <p:cNvSpPr/>
            <p:nvPr/>
          </p:nvSpPr>
          <p:spPr>
            <a:xfrm>
              <a:off x="11802580" y="6326624"/>
              <a:ext cx="9976767" cy="3282177"/>
            </a:xfrm>
            <a:custGeom>
              <a:avLst/>
              <a:gdLst>
                <a:gd name="connsiteX0" fmla="*/ 18270 w 9976767"/>
                <a:gd name="connsiteY0" fmla="*/ 3280576 h 3282177"/>
                <a:gd name="connsiteX1" fmla="*/ 580070 w 9976767"/>
                <a:gd name="connsiteY1" fmla="*/ 2812043 h 3282177"/>
                <a:gd name="connsiteX2" fmla="*/ 1147905 w 9976767"/>
                <a:gd name="connsiteY2" fmla="*/ 2043956 h 3282177"/>
                <a:gd name="connsiteX3" fmla="*/ 1736863 w 9976767"/>
                <a:gd name="connsiteY3" fmla="*/ 1245421 h 3282177"/>
                <a:gd name="connsiteX4" fmla="*/ 2308539 w 9976767"/>
                <a:gd name="connsiteY4" fmla="*/ 505040 h 3282177"/>
                <a:gd name="connsiteX5" fmla="*/ 3032460 w 9976767"/>
                <a:gd name="connsiteY5" fmla="*/ 49401 h 3282177"/>
                <a:gd name="connsiteX6" fmla="*/ 3838402 w 9976767"/>
                <a:gd name="connsiteY6" fmla="*/ 245537 h 3282177"/>
                <a:gd name="connsiteX7" fmla="*/ 4493471 w 9976767"/>
                <a:gd name="connsiteY7" fmla="*/ 831203 h 3282177"/>
                <a:gd name="connsiteX8" fmla="*/ 5079684 w 9976767"/>
                <a:gd name="connsiteY8" fmla="*/ 1505473 h 3282177"/>
                <a:gd name="connsiteX9" fmla="*/ 5643954 w 9976767"/>
                <a:gd name="connsiteY9" fmla="*/ 2199220 h 3282177"/>
                <a:gd name="connsiteX10" fmla="*/ 6263909 w 9976767"/>
                <a:gd name="connsiteY10" fmla="*/ 2776382 h 3282177"/>
                <a:gd name="connsiteX11" fmla="*/ 7025412 w 9976767"/>
                <a:gd name="connsiteY11" fmla="*/ 2908603 h 3282177"/>
                <a:gd name="connsiteX12" fmla="*/ 7657438 w 9976767"/>
                <a:gd name="connsiteY12" fmla="*/ 2538001 h 3282177"/>
                <a:gd name="connsiteX13" fmla="*/ 8235149 w 9976767"/>
                <a:gd name="connsiteY13" fmla="*/ 2362713 h 3282177"/>
                <a:gd name="connsiteX14" fmla="*/ 8885826 w 9976767"/>
                <a:gd name="connsiteY14" fmla="*/ 2547876 h 3282177"/>
                <a:gd name="connsiteX15" fmla="*/ 9955113 w 9976767"/>
                <a:gd name="connsiteY15" fmla="*/ 3279204 h 3282177"/>
                <a:gd name="connsiteX16" fmla="*/ 9970475 w 9976767"/>
                <a:gd name="connsiteY16" fmla="*/ 3253144 h 3282177"/>
                <a:gd name="connsiteX17" fmla="*/ 8480112 w 9976767"/>
                <a:gd name="connsiteY17" fmla="*/ 2367650 h 3282177"/>
                <a:gd name="connsiteX18" fmla="*/ 7718884 w 9976767"/>
                <a:gd name="connsiteY18" fmla="*/ 2465032 h 3282177"/>
                <a:gd name="connsiteX19" fmla="*/ 7074515 w 9976767"/>
                <a:gd name="connsiteY19" fmla="*/ 2861694 h 3282177"/>
                <a:gd name="connsiteX20" fmla="*/ 6251016 w 9976767"/>
                <a:gd name="connsiteY20" fmla="*/ 2733040 h 3282177"/>
                <a:gd name="connsiteX21" fmla="*/ 5620912 w 9976767"/>
                <a:gd name="connsiteY21" fmla="*/ 2123783 h 3282177"/>
                <a:gd name="connsiteX22" fmla="*/ 4466039 w 9976767"/>
                <a:gd name="connsiteY22" fmla="*/ 758509 h 3282177"/>
                <a:gd name="connsiteX23" fmla="*/ 3089517 w 9976767"/>
                <a:gd name="connsiteY23" fmla="*/ 8527 h 3282177"/>
                <a:gd name="connsiteX24" fmla="*/ 1829033 w 9976767"/>
                <a:gd name="connsiteY24" fmla="*/ 1070682 h 3282177"/>
                <a:gd name="connsiteX25" fmla="*/ 922143 w 9976767"/>
                <a:gd name="connsiteY25" fmla="*/ 2300442 h 3282177"/>
                <a:gd name="connsiteX26" fmla="*/ 498049 w 9976767"/>
                <a:gd name="connsiteY26" fmla="*/ 2868278 h 3282177"/>
                <a:gd name="connsiteX27" fmla="*/ 10863 w 9976767"/>
                <a:gd name="connsiteY27" fmla="*/ 3251498 h 3282177"/>
                <a:gd name="connsiteX28" fmla="*/ 18270 w 9976767"/>
                <a:gd name="connsiteY28" fmla="*/ 3280576 h 3282177"/>
                <a:gd name="connsiteX29" fmla="*/ 18270 w 9976767"/>
                <a:gd name="connsiteY29" fmla="*/ 3280576 h 328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976767" h="3282177">
                  <a:moveTo>
                    <a:pt x="18270" y="3280576"/>
                  </a:moveTo>
                  <a:cubicBezTo>
                    <a:pt x="257199" y="3196361"/>
                    <a:pt x="429196" y="3007631"/>
                    <a:pt x="580070" y="2812043"/>
                  </a:cubicBezTo>
                  <a:cubicBezTo>
                    <a:pt x="774560" y="2560221"/>
                    <a:pt x="958901" y="2300168"/>
                    <a:pt x="1147905" y="2043956"/>
                  </a:cubicBezTo>
                  <a:cubicBezTo>
                    <a:pt x="1344316" y="1777869"/>
                    <a:pt x="1540452" y="1511508"/>
                    <a:pt x="1736863" y="1245421"/>
                  </a:cubicBezTo>
                  <a:cubicBezTo>
                    <a:pt x="1921478" y="995245"/>
                    <a:pt x="2097863" y="734369"/>
                    <a:pt x="2308539" y="505040"/>
                  </a:cubicBezTo>
                  <a:cubicBezTo>
                    <a:pt x="2504401" y="291622"/>
                    <a:pt x="2745799" y="113865"/>
                    <a:pt x="3032460" y="49401"/>
                  </a:cubicBezTo>
                  <a:cubicBezTo>
                    <a:pt x="3321589" y="-15612"/>
                    <a:pt x="3599473" y="85885"/>
                    <a:pt x="3838402" y="245537"/>
                  </a:cubicBezTo>
                  <a:cubicBezTo>
                    <a:pt x="4080899" y="407932"/>
                    <a:pt x="4292670" y="620802"/>
                    <a:pt x="4493471" y="831203"/>
                  </a:cubicBezTo>
                  <a:cubicBezTo>
                    <a:pt x="4698933" y="1046815"/>
                    <a:pt x="4891230" y="1275047"/>
                    <a:pt x="5079684" y="1505473"/>
                  </a:cubicBezTo>
                  <a:cubicBezTo>
                    <a:pt x="5268415" y="1736173"/>
                    <a:pt x="5453029" y="1970165"/>
                    <a:pt x="5643954" y="2199220"/>
                  </a:cubicBezTo>
                  <a:cubicBezTo>
                    <a:pt x="5825003" y="2416478"/>
                    <a:pt x="6018396" y="2630171"/>
                    <a:pt x="6263909" y="2776382"/>
                  </a:cubicBezTo>
                  <a:cubicBezTo>
                    <a:pt x="6490495" y="2911071"/>
                    <a:pt x="6766731" y="2976359"/>
                    <a:pt x="7025412" y="2908603"/>
                  </a:cubicBezTo>
                  <a:cubicBezTo>
                    <a:pt x="7264616" y="2846058"/>
                    <a:pt x="7454992" y="2670221"/>
                    <a:pt x="7657438" y="2538001"/>
                  </a:cubicBezTo>
                  <a:cubicBezTo>
                    <a:pt x="7834097" y="2422788"/>
                    <a:pt x="8022279" y="2356129"/>
                    <a:pt x="8235149" y="2362713"/>
                  </a:cubicBezTo>
                  <a:cubicBezTo>
                    <a:pt x="8462007" y="2369845"/>
                    <a:pt x="8682559" y="2452963"/>
                    <a:pt x="8885826" y="2547876"/>
                  </a:cubicBezTo>
                  <a:cubicBezTo>
                    <a:pt x="9280294" y="2731669"/>
                    <a:pt x="9611668" y="3017506"/>
                    <a:pt x="9955113" y="3279204"/>
                  </a:cubicBezTo>
                  <a:cubicBezTo>
                    <a:pt x="9970748" y="3291000"/>
                    <a:pt x="9985563" y="3264665"/>
                    <a:pt x="9970475" y="3253144"/>
                  </a:cubicBezTo>
                  <a:cubicBezTo>
                    <a:pt x="9509623" y="2902019"/>
                    <a:pt x="9057001" y="2509198"/>
                    <a:pt x="8480112" y="2367650"/>
                  </a:cubicBezTo>
                  <a:cubicBezTo>
                    <a:pt x="8215672" y="2302912"/>
                    <a:pt x="7955893" y="2330069"/>
                    <a:pt x="7718884" y="2465032"/>
                  </a:cubicBezTo>
                  <a:cubicBezTo>
                    <a:pt x="7499431" y="2590121"/>
                    <a:pt x="7315091" y="2774188"/>
                    <a:pt x="7074515" y="2861694"/>
                  </a:cubicBezTo>
                  <a:cubicBezTo>
                    <a:pt x="6798278" y="2962368"/>
                    <a:pt x="6493513" y="2881720"/>
                    <a:pt x="6251016" y="2733040"/>
                  </a:cubicBezTo>
                  <a:cubicBezTo>
                    <a:pt x="6000016" y="2579423"/>
                    <a:pt x="5806350" y="2347899"/>
                    <a:pt x="5620912" y="2123783"/>
                  </a:cubicBezTo>
                  <a:cubicBezTo>
                    <a:pt x="5240983" y="1664577"/>
                    <a:pt x="4881079" y="1187540"/>
                    <a:pt x="4466039" y="758509"/>
                  </a:cubicBezTo>
                  <a:cubicBezTo>
                    <a:pt x="4108878" y="389279"/>
                    <a:pt x="3650495" y="-68281"/>
                    <a:pt x="3089517" y="8527"/>
                  </a:cubicBezTo>
                  <a:cubicBezTo>
                    <a:pt x="2507144" y="88354"/>
                    <a:pt x="2148886" y="636712"/>
                    <a:pt x="1829033" y="1070682"/>
                  </a:cubicBezTo>
                  <a:cubicBezTo>
                    <a:pt x="1526737" y="1480510"/>
                    <a:pt x="1224439" y="1890614"/>
                    <a:pt x="922143" y="2300442"/>
                  </a:cubicBezTo>
                  <a:cubicBezTo>
                    <a:pt x="782242" y="2490270"/>
                    <a:pt x="646728" y="2685035"/>
                    <a:pt x="498049" y="2868278"/>
                  </a:cubicBezTo>
                  <a:cubicBezTo>
                    <a:pt x="366652" y="3030399"/>
                    <a:pt x="211389" y="3180725"/>
                    <a:pt x="10863" y="3251498"/>
                  </a:cubicBezTo>
                  <a:cubicBezTo>
                    <a:pt x="-8065" y="3257807"/>
                    <a:pt x="-110" y="3287160"/>
                    <a:pt x="18270" y="3280576"/>
                  </a:cubicBezTo>
                  <a:lnTo>
                    <a:pt x="18270" y="3280576"/>
                  </a:lnTo>
                  <a:close/>
                </a:path>
              </a:pathLst>
            </a:custGeom>
            <a:solidFill>
              <a:srgbClr val="4F7BAC"/>
            </a:solidFill>
            <a:ln w="27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1" name="Graphic 3">
            <a:extLst>
              <a:ext uri="{FF2B5EF4-FFF2-40B4-BE49-F238E27FC236}">
                <a16:creationId xmlns:a16="http://schemas.microsoft.com/office/drawing/2014/main" id="{61E9F698-CE4F-49BA-9AEA-6FD0D76B4071}"/>
              </a:ext>
            </a:extLst>
          </p:cNvPr>
          <p:cNvGrpSpPr/>
          <p:nvPr/>
        </p:nvGrpSpPr>
        <p:grpSpPr>
          <a:xfrm>
            <a:off x="11778604" y="6007892"/>
            <a:ext cx="10024076" cy="3623447"/>
            <a:chOff x="11778604" y="6007892"/>
            <a:chExt cx="10024076" cy="3623447"/>
          </a:xfrm>
          <a:solidFill>
            <a:srgbClr val="A5A7A8"/>
          </a:solidFill>
        </p:grpSpPr>
        <p:grpSp>
          <p:nvGrpSpPr>
            <p:cNvPr id="172" name="Graphic 3">
              <a:extLst>
                <a:ext uri="{FF2B5EF4-FFF2-40B4-BE49-F238E27FC236}">
                  <a16:creationId xmlns:a16="http://schemas.microsoft.com/office/drawing/2014/main" id="{61E9F698-CE4F-49BA-9AEA-6FD0D76B4071}"/>
                </a:ext>
              </a:extLst>
            </p:cNvPr>
            <p:cNvGrpSpPr/>
            <p:nvPr/>
          </p:nvGrpSpPr>
          <p:grpSpPr>
            <a:xfrm>
              <a:off x="11810425" y="6007892"/>
              <a:ext cx="9960434" cy="3591077"/>
              <a:chOff x="11810425" y="6007892"/>
              <a:chExt cx="9960434" cy="3591077"/>
            </a:xfrm>
            <a:solidFill>
              <a:srgbClr val="A5A7A8"/>
            </a:solidFill>
          </p:grpSpPr>
          <p:grpSp>
            <p:nvGrpSpPr>
              <p:cNvPr id="173" name="Graphic 3">
                <a:extLst>
                  <a:ext uri="{FF2B5EF4-FFF2-40B4-BE49-F238E27FC236}">
                    <a16:creationId xmlns:a16="http://schemas.microsoft.com/office/drawing/2014/main" id="{61E9F698-CE4F-49BA-9AEA-6FD0D76B4071}"/>
                  </a:ext>
                </a:extLst>
              </p:cNvPr>
              <p:cNvGrpSpPr/>
              <p:nvPr/>
            </p:nvGrpSpPr>
            <p:grpSpPr>
              <a:xfrm>
                <a:off x="11810425" y="6007892"/>
                <a:ext cx="9960434" cy="3591077"/>
                <a:chOff x="11810425" y="6007892"/>
                <a:chExt cx="9960434" cy="3591077"/>
              </a:xfrm>
              <a:solidFill>
                <a:srgbClr val="A5A7A8"/>
              </a:solidFill>
            </p:grpSpPr>
            <p:grpSp>
              <p:nvGrpSpPr>
                <p:cNvPr id="174" name="Graphic 3">
                  <a:extLst>
                    <a:ext uri="{FF2B5EF4-FFF2-40B4-BE49-F238E27FC236}">
                      <a16:creationId xmlns:a16="http://schemas.microsoft.com/office/drawing/2014/main" id="{61E9F698-CE4F-49BA-9AEA-6FD0D76B4071}"/>
                    </a:ext>
                  </a:extLst>
                </p:cNvPr>
                <p:cNvGrpSpPr/>
                <p:nvPr/>
              </p:nvGrpSpPr>
              <p:grpSpPr>
                <a:xfrm>
                  <a:off x="11810425" y="6007892"/>
                  <a:ext cx="9960434" cy="3591077"/>
                  <a:chOff x="11810425" y="6007892"/>
                  <a:chExt cx="9960434" cy="3591077"/>
                </a:xfrm>
                <a:solidFill>
                  <a:srgbClr val="A5A7A8"/>
                </a:solidFill>
              </p:grpSpPr>
              <p:grpSp>
                <p:nvGrpSpPr>
                  <p:cNvPr id="175" name="Graphic 3">
                    <a:extLst>
                      <a:ext uri="{FF2B5EF4-FFF2-40B4-BE49-F238E27FC236}">
                        <a16:creationId xmlns:a16="http://schemas.microsoft.com/office/drawing/2014/main" id="{61E9F698-CE4F-49BA-9AEA-6FD0D76B4071}"/>
                      </a:ext>
                    </a:extLst>
                  </p:cNvPr>
                  <p:cNvGrpSpPr/>
                  <p:nvPr/>
                </p:nvGrpSpPr>
                <p:grpSpPr>
                  <a:xfrm>
                    <a:off x="11810425" y="6007892"/>
                    <a:ext cx="9960434" cy="3591077"/>
                    <a:chOff x="11810425" y="6007892"/>
                    <a:chExt cx="9960434" cy="3591077"/>
                  </a:xfrm>
                  <a:solidFill>
                    <a:srgbClr val="A5A7A8"/>
                  </a:solidFill>
                </p:grpSpPr>
                <p:sp>
                  <p:nvSpPr>
                    <p:cNvPr id="176" name="Freeform: Shape 175">
                      <a:extLst>
                        <a:ext uri="{FF2B5EF4-FFF2-40B4-BE49-F238E27FC236}">
                          <a16:creationId xmlns:a16="http://schemas.microsoft.com/office/drawing/2014/main" id="{705C32D8-1FCE-475B-9B90-A479C8B89D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10425" y="9522985"/>
                      <a:ext cx="13441" cy="75985"/>
                    </a:xfrm>
                    <a:custGeom>
                      <a:avLst/>
                      <a:gdLst>
                        <a:gd name="connsiteX0" fmla="*/ 6310 w 13441"/>
                        <a:gd name="connsiteY0" fmla="*/ 75986 h 75985"/>
                        <a:gd name="connsiteX1" fmla="*/ 6310 w 13441"/>
                        <a:gd name="connsiteY1" fmla="*/ 75986 h 75985"/>
                        <a:gd name="connsiteX2" fmla="*/ 0 w 13441"/>
                        <a:gd name="connsiteY2" fmla="*/ 69676 h 75985"/>
                        <a:gd name="connsiteX3" fmla="*/ 824 w 13441"/>
                        <a:gd name="connsiteY3" fmla="*/ 6309 h 75985"/>
                        <a:gd name="connsiteX4" fmla="*/ 7132 w 13441"/>
                        <a:gd name="connsiteY4" fmla="*/ 0 h 75985"/>
                        <a:gd name="connsiteX5" fmla="*/ 13441 w 13441"/>
                        <a:gd name="connsiteY5" fmla="*/ 6309 h 75985"/>
                        <a:gd name="connsiteX6" fmla="*/ 12619 w 13441"/>
                        <a:gd name="connsiteY6" fmla="*/ 69676 h 75985"/>
                        <a:gd name="connsiteX7" fmla="*/ 6310 w 13441"/>
                        <a:gd name="connsiteY7" fmla="*/ 75986 h 759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441" h="75985">
                          <a:moveTo>
                            <a:pt x="6310" y="75986"/>
                          </a:moveTo>
                          <a:cubicBezTo>
                            <a:pt x="6310" y="75986"/>
                            <a:pt x="6310" y="75986"/>
                            <a:pt x="6310" y="75986"/>
                          </a:cubicBezTo>
                          <a:cubicBezTo>
                            <a:pt x="2743" y="75986"/>
                            <a:pt x="0" y="72968"/>
                            <a:pt x="0" y="69676"/>
                          </a:cubicBezTo>
                          <a:lnTo>
                            <a:pt x="824" y="6309"/>
                          </a:lnTo>
                          <a:cubicBezTo>
                            <a:pt x="824" y="2743"/>
                            <a:pt x="3567" y="0"/>
                            <a:pt x="7132" y="0"/>
                          </a:cubicBezTo>
                          <a:cubicBezTo>
                            <a:pt x="10698" y="0"/>
                            <a:pt x="13441" y="3018"/>
                            <a:pt x="13441" y="6309"/>
                          </a:cubicBezTo>
                          <a:lnTo>
                            <a:pt x="12619" y="69676"/>
                          </a:lnTo>
                          <a:cubicBezTo>
                            <a:pt x="12619" y="73242"/>
                            <a:pt x="9876" y="75986"/>
                            <a:pt x="6310" y="75986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77" name="Freeform: Shape 176">
                      <a:extLst>
                        <a:ext uri="{FF2B5EF4-FFF2-40B4-BE49-F238E27FC236}">
                          <a16:creationId xmlns:a16="http://schemas.microsoft.com/office/drawing/2014/main" id="{E8FE2A2B-6B9C-433E-BB72-865881B415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12620" y="9046771"/>
                      <a:ext cx="16732" cy="369778"/>
                    </a:xfrm>
                    <a:custGeom>
                      <a:avLst/>
                      <a:gdLst>
                        <a:gd name="connsiteX0" fmla="*/ 6309 w 16732"/>
                        <a:gd name="connsiteY0" fmla="*/ 369779 h 369778"/>
                        <a:gd name="connsiteX1" fmla="*/ 6309 w 16732"/>
                        <a:gd name="connsiteY1" fmla="*/ 369779 h 369778"/>
                        <a:gd name="connsiteX2" fmla="*/ 0 w 16732"/>
                        <a:gd name="connsiteY2" fmla="*/ 363469 h 369778"/>
                        <a:gd name="connsiteX3" fmla="*/ 1372 w 16732"/>
                        <a:gd name="connsiteY3" fmla="*/ 244416 h 369778"/>
                        <a:gd name="connsiteX4" fmla="*/ 7680 w 16732"/>
                        <a:gd name="connsiteY4" fmla="*/ 238107 h 369778"/>
                        <a:gd name="connsiteX5" fmla="*/ 13989 w 16732"/>
                        <a:gd name="connsiteY5" fmla="*/ 244416 h 369778"/>
                        <a:gd name="connsiteX6" fmla="*/ 12617 w 16732"/>
                        <a:gd name="connsiteY6" fmla="*/ 363469 h 369778"/>
                        <a:gd name="connsiteX7" fmla="*/ 6309 w 16732"/>
                        <a:gd name="connsiteY7" fmla="*/ 369779 h 369778"/>
                        <a:gd name="connsiteX8" fmla="*/ 9052 w 16732"/>
                        <a:gd name="connsiteY8" fmla="*/ 131672 h 369778"/>
                        <a:gd name="connsiteX9" fmla="*/ 9052 w 16732"/>
                        <a:gd name="connsiteY9" fmla="*/ 131672 h 369778"/>
                        <a:gd name="connsiteX10" fmla="*/ 2743 w 16732"/>
                        <a:gd name="connsiteY10" fmla="*/ 125363 h 369778"/>
                        <a:gd name="connsiteX11" fmla="*/ 4115 w 16732"/>
                        <a:gd name="connsiteY11" fmla="*/ 6309 h 369778"/>
                        <a:gd name="connsiteX12" fmla="*/ 10423 w 16732"/>
                        <a:gd name="connsiteY12" fmla="*/ 0 h 369778"/>
                        <a:gd name="connsiteX13" fmla="*/ 10423 w 16732"/>
                        <a:gd name="connsiteY13" fmla="*/ 0 h 369778"/>
                        <a:gd name="connsiteX14" fmla="*/ 16732 w 16732"/>
                        <a:gd name="connsiteY14" fmla="*/ 6309 h 369778"/>
                        <a:gd name="connsiteX15" fmla="*/ 15361 w 16732"/>
                        <a:gd name="connsiteY15" fmla="*/ 125363 h 369778"/>
                        <a:gd name="connsiteX16" fmla="*/ 9052 w 16732"/>
                        <a:gd name="connsiteY16" fmla="*/ 131672 h 369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6732" h="369778">
                          <a:moveTo>
                            <a:pt x="6309" y="369779"/>
                          </a:moveTo>
                          <a:cubicBezTo>
                            <a:pt x="6309" y="369779"/>
                            <a:pt x="6309" y="369779"/>
                            <a:pt x="6309" y="369779"/>
                          </a:cubicBezTo>
                          <a:cubicBezTo>
                            <a:pt x="2743" y="369779"/>
                            <a:pt x="0" y="366762"/>
                            <a:pt x="0" y="363469"/>
                          </a:cubicBezTo>
                          <a:lnTo>
                            <a:pt x="1372" y="244416"/>
                          </a:lnTo>
                          <a:cubicBezTo>
                            <a:pt x="1372" y="240850"/>
                            <a:pt x="4115" y="238107"/>
                            <a:pt x="7680" y="238107"/>
                          </a:cubicBezTo>
                          <a:cubicBezTo>
                            <a:pt x="11246" y="238107"/>
                            <a:pt x="13989" y="241125"/>
                            <a:pt x="13989" y="244416"/>
                          </a:cubicBezTo>
                          <a:lnTo>
                            <a:pt x="12617" y="363469"/>
                          </a:lnTo>
                          <a:cubicBezTo>
                            <a:pt x="12617" y="367036"/>
                            <a:pt x="9601" y="369779"/>
                            <a:pt x="6309" y="369779"/>
                          </a:cubicBezTo>
                          <a:close/>
                          <a:moveTo>
                            <a:pt x="9052" y="131672"/>
                          </a:moveTo>
                          <a:cubicBezTo>
                            <a:pt x="9052" y="131672"/>
                            <a:pt x="9052" y="131672"/>
                            <a:pt x="9052" y="131672"/>
                          </a:cubicBezTo>
                          <a:cubicBezTo>
                            <a:pt x="5486" y="131672"/>
                            <a:pt x="2743" y="128655"/>
                            <a:pt x="2743" y="125363"/>
                          </a:cubicBezTo>
                          <a:lnTo>
                            <a:pt x="4115" y="6309"/>
                          </a:lnTo>
                          <a:cubicBezTo>
                            <a:pt x="4115" y="2743"/>
                            <a:pt x="6858" y="0"/>
                            <a:pt x="10423" y="0"/>
                          </a:cubicBezTo>
                          <a:cubicBezTo>
                            <a:pt x="10423" y="0"/>
                            <a:pt x="10423" y="0"/>
                            <a:pt x="10423" y="0"/>
                          </a:cubicBezTo>
                          <a:cubicBezTo>
                            <a:pt x="13989" y="0"/>
                            <a:pt x="16732" y="3018"/>
                            <a:pt x="16732" y="6309"/>
                          </a:cubicBezTo>
                          <a:lnTo>
                            <a:pt x="15361" y="125363"/>
                          </a:lnTo>
                          <a:cubicBezTo>
                            <a:pt x="15361" y="128929"/>
                            <a:pt x="12344" y="131672"/>
                            <a:pt x="9052" y="131672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78" name="Freeform: Shape 177">
                      <a:extLst>
                        <a:ext uri="{FF2B5EF4-FFF2-40B4-BE49-F238E27FC236}">
                          <a16:creationId xmlns:a16="http://schemas.microsoft.com/office/drawing/2014/main" id="{71C501B5-4E65-4FE2-9845-B79E82964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18107" y="6190313"/>
                      <a:ext cx="43890" cy="2750023"/>
                    </a:xfrm>
                    <a:custGeom>
                      <a:avLst/>
                      <a:gdLst>
                        <a:gd name="connsiteX0" fmla="*/ 6309 w 43890"/>
                        <a:gd name="connsiteY0" fmla="*/ 2750024 h 2750023"/>
                        <a:gd name="connsiteX1" fmla="*/ 6309 w 43890"/>
                        <a:gd name="connsiteY1" fmla="*/ 2750024 h 2750023"/>
                        <a:gd name="connsiteX2" fmla="*/ 0 w 43890"/>
                        <a:gd name="connsiteY2" fmla="*/ 2743714 h 2750023"/>
                        <a:gd name="connsiteX3" fmla="*/ 1372 w 43890"/>
                        <a:gd name="connsiteY3" fmla="*/ 2624661 h 2750023"/>
                        <a:gd name="connsiteX4" fmla="*/ 7680 w 43890"/>
                        <a:gd name="connsiteY4" fmla="*/ 2618352 h 2750023"/>
                        <a:gd name="connsiteX5" fmla="*/ 7680 w 43890"/>
                        <a:gd name="connsiteY5" fmla="*/ 2618352 h 2750023"/>
                        <a:gd name="connsiteX6" fmla="*/ 13989 w 43890"/>
                        <a:gd name="connsiteY6" fmla="*/ 2624661 h 2750023"/>
                        <a:gd name="connsiteX7" fmla="*/ 12617 w 43890"/>
                        <a:gd name="connsiteY7" fmla="*/ 2743714 h 2750023"/>
                        <a:gd name="connsiteX8" fmla="*/ 6309 w 43890"/>
                        <a:gd name="connsiteY8" fmla="*/ 2750024 h 2750023"/>
                        <a:gd name="connsiteX9" fmla="*/ 9052 w 43890"/>
                        <a:gd name="connsiteY9" fmla="*/ 2512191 h 2750023"/>
                        <a:gd name="connsiteX10" fmla="*/ 9052 w 43890"/>
                        <a:gd name="connsiteY10" fmla="*/ 2512191 h 2750023"/>
                        <a:gd name="connsiteX11" fmla="*/ 2743 w 43890"/>
                        <a:gd name="connsiteY11" fmla="*/ 2505882 h 2750023"/>
                        <a:gd name="connsiteX12" fmla="*/ 4115 w 43890"/>
                        <a:gd name="connsiteY12" fmla="*/ 2386828 h 2750023"/>
                        <a:gd name="connsiteX13" fmla="*/ 10423 w 43890"/>
                        <a:gd name="connsiteY13" fmla="*/ 2380519 h 2750023"/>
                        <a:gd name="connsiteX14" fmla="*/ 10423 w 43890"/>
                        <a:gd name="connsiteY14" fmla="*/ 2380519 h 2750023"/>
                        <a:gd name="connsiteX15" fmla="*/ 16732 w 43890"/>
                        <a:gd name="connsiteY15" fmla="*/ 2386828 h 2750023"/>
                        <a:gd name="connsiteX16" fmla="*/ 15361 w 43890"/>
                        <a:gd name="connsiteY16" fmla="*/ 2505882 h 2750023"/>
                        <a:gd name="connsiteX17" fmla="*/ 9052 w 43890"/>
                        <a:gd name="connsiteY17" fmla="*/ 2512191 h 2750023"/>
                        <a:gd name="connsiteX18" fmla="*/ 11795 w 43890"/>
                        <a:gd name="connsiteY18" fmla="*/ 2274085 h 2750023"/>
                        <a:gd name="connsiteX19" fmla="*/ 11795 w 43890"/>
                        <a:gd name="connsiteY19" fmla="*/ 2274085 h 2750023"/>
                        <a:gd name="connsiteX20" fmla="*/ 5486 w 43890"/>
                        <a:gd name="connsiteY20" fmla="*/ 2267775 h 2750023"/>
                        <a:gd name="connsiteX21" fmla="*/ 6858 w 43890"/>
                        <a:gd name="connsiteY21" fmla="*/ 2148721 h 2750023"/>
                        <a:gd name="connsiteX22" fmla="*/ 13167 w 43890"/>
                        <a:gd name="connsiteY22" fmla="*/ 2142413 h 2750023"/>
                        <a:gd name="connsiteX23" fmla="*/ 13167 w 43890"/>
                        <a:gd name="connsiteY23" fmla="*/ 2142413 h 2750023"/>
                        <a:gd name="connsiteX24" fmla="*/ 19475 w 43890"/>
                        <a:gd name="connsiteY24" fmla="*/ 2148721 h 2750023"/>
                        <a:gd name="connsiteX25" fmla="*/ 18104 w 43890"/>
                        <a:gd name="connsiteY25" fmla="*/ 2267775 h 2750023"/>
                        <a:gd name="connsiteX26" fmla="*/ 11795 w 43890"/>
                        <a:gd name="connsiteY26" fmla="*/ 2274085 h 2750023"/>
                        <a:gd name="connsiteX27" fmla="*/ 14538 w 43890"/>
                        <a:gd name="connsiteY27" fmla="*/ 2035978 h 2750023"/>
                        <a:gd name="connsiteX28" fmla="*/ 14538 w 43890"/>
                        <a:gd name="connsiteY28" fmla="*/ 2035978 h 2750023"/>
                        <a:gd name="connsiteX29" fmla="*/ 8229 w 43890"/>
                        <a:gd name="connsiteY29" fmla="*/ 2029668 h 2750023"/>
                        <a:gd name="connsiteX30" fmla="*/ 9601 w 43890"/>
                        <a:gd name="connsiteY30" fmla="*/ 1910615 h 2750023"/>
                        <a:gd name="connsiteX31" fmla="*/ 15910 w 43890"/>
                        <a:gd name="connsiteY31" fmla="*/ 1904306 h 2750023"/>
                        <a:gd name="connsiteX32" fmla="*/ 15910 w 43890"/>
                        <a:gd name="connsiteY32" fmla="*/ 1904306 h 2750023"/>
                        <a:gd name="connsiteX33" fmla="*/ 22219 w 43890"/>
                        <a:gd name="connsiteY33" fmla="*/ 1910615 h 2750023"/>
                        <a:gd name="connsiteX34" fmla="*/ 20847 w 43890"/>
                        <a:gd name="connsiteY34" fmla="*/ 2029668 h 2750023"/>
                        <a:gd name="connsiteX35" fmla="*/ 14538 w 43890"/>
                        <a:gd name="connsiteY35" fmla="*/ 2035978 h 2750023"/>
                        <a:gd name="connsiteX36" fmla="*/ 17281 w 43890"/>
                        <a:gd name="connsiteY36" fmla="*/ 1797871 h 2750023"/>
                        <a:gd name="connsiteX37" fmla="*/ 17281 w 43890"/>
                        <a:gd name="connsiteY37" fmla="*/ 1797871 h 2750023"/>
                        <a:gd name="connsiteX38" fmla="*/ 10973 w 43890"/>
                        <a:gd name="connsiteY38" fmla="*/ 1791561 h 2750023"/>
                        <a:gd name="connsiteX39" fmla="*/ 12344 w 43890"/>
                        <a:gd name="connsiteY39" fmla="*/ 1672508 h 2750023"/>
                        <a:gd name="connsiteX40" fmla="*/ 18653 w 43890"/>
                        <a:gd name="connsiteY40" fmla="*/ 1666199 h 2750023"/>
                        <a:gd name="connsiteX41" fmla="*/ 24962 w 43890"/>
                        <a:gd name="connsiteY41" fmla="*/ 1672508 h 2750023"/>
                        <a:gd name="connsiteX42" fmla="*/ 23590 w 43890"/>
                        <a:gd name="connsiteY42" fmla="*/ 1791561 h 2750023"/>
                        <a:gd name="connsiteX43" fmla="*/ 17281 w 43890"/>
                        <a:gd name="connsiteY43" fmla="*/ 1797871 h 2750023"/>
                        <a:gd name="connsiteX44" fmla="*/ 20025 w 43890"/>
                        <a:gd name="connsiteY44" fmla="*/ 1559764 h 2750023"/>
                        <a:gd name="connsiteX45" fmla="*/ 20025 w 43890"/>
                        <a:gd name="connsiteY45" fmla="*/ 1559764 h 2750023"/>
                        <a:gd name="connsiteX46" fmla="*/ 13716 w 43890"/>
                        <a:gd name="connsiteY46" fmla="*/ 1553454 h 2750023"/>
                        <a:gd name="connsiteX47" fmla="*/ 15087 w 43890"/>
                        <a:gd name="connsiteY47" fmla="*/ 1434401 h 2750023"/>
                        <a:gd name="connsiteX48" fmla="*/ 21396 w 43890"/>
                        <a:gd name="connsiteY48" fmla="*/ 1428092 h 2750023"/>
                        <a:gd name="connsiteX49" fmla="*/ 21396 w 43890"/>
                        <a:gd name="connsiteY49" fmla="*/ 1428092 h 2750023"/>
                        <a:gd name="connsiteX50" fmla="*/ 27705 w 43890"/>
                        <a:gd name="connsiteY50" fmla="*/ 1434401 h 2750023"/>
                        <a:gd name="connsiteX51" fmla="*/ 26333 w 43890"/>
                        <a:gd name="connsiteY51" fmla="*/ 1553454 h 2750023"/>
                        <a:gd name="connsiteX52" fmla="*/ 20025 w 43890"/>
                        <a:gd name="connsiteY52" fmla="*/ 1559764 h 2750023"/>
                        <a:gd name="connsiteX53" fmla="*/ 22768 w 43890"/>
                        <a:gd name="connsiteY53" fmla="*/ 1321931 h 2750023"/>
                        <a:gd name="connsiteX54" fmla="*/ 22768 w 43890"/>
                        <a:gd name="connsiteY54" fmla="*/ 1321931 h 2750023"/>
                        <a:gd name="connsiteX55" fmla="*/ 16459 w 43890"/>
                        <a:gd name="connsiteY55" fmla="*/ 1315622 h 2750023"/>
                        <a:gd name="connsiteX56" fmla="*/ 17831 w 43890"/>
                        <a:gd name="connsiteY56" fmla="*/ 1196569 h 2750023"/>
                        <a:gd name="connsiteX57" fmla="*/ 24139 w 43890"/>
                        <a:gd name="connsiteY57" fmla="*/ 1190259 h 2750023"/>
                        <a:gd name="connsiteX58" fmla="*/ 24139 w 43890"/>
                        <a:gd name="connsiteY58" fmla="*/ 1190259 h 2750023"/>
                        <a:gd name="connsiteX59" fmla="*/ 30448 w 43890"/>
                        <a:gd name="connsiteY59" fmla="*/ 1196569 h 2750023"/>
                        <a:gd name="connsiteX60" fmla="*/ 29076 w 43890"/>
                        <a:gd name="connsiteY60" fmla="*/ 1315622 h 2750023"/>
                        <a:gd name="connsiteX61" fmla="*/ 22768 w 43890"/>
                        <a:gd name="connsiteY61" fmla="*/ 1321931 h 2750023"/>
                        <a:gd name="connsiteX62" fmla="*/ 25511 w 43890"/>
                        <a:gd name="connsiteY62" fmla="*/ 1083824 h 2750023"/>
                        <a:gd name="connsiteX63" fmla="*/ 25511 w 43890"/>
                        <a:gd name="connsiteY63" fmla="*/ 1083824 h 2750023"/>
                        <a:gd name="connsiteX64" fmla="*/ 19202 w 43890"/>
                        <a:gd name="connsiteY64" fmla="*/ 1077515 h 2750023"/>
                        <a:gd name="connsiteX65" fmla="*/ 20574 w 43890"/>
                        <a:gd name="connsiteY65" fmla="*/ 958462 h 2750023"/>
                        <a:gd name="connsiteX66" fmla="*/ 26882 w 43890"/>
                        <a:gd name="connsiteY66" fmla="*/ 952152 h 2750023"/>
                        <a:gd name="connsiteX67" fmla="*/ 33191 w 43890"/>
                        <a:gd name="connsiteY67" fmla="*/ 958462 h 2750023"/>
                        <a:gd name="connsiteX68" fmla="*/ 31820 w 43890"/>
                        <a:gd name="connsiteY68" fmla="*/ 1077515 h 2750023"/>
                        <a:gd name="connsiteX69" fmla="*/ 25511 w 43890"/>
                        <a:gd name="connsiteY69" fmla="*/ 1083824 h 2750023"/>
                        <a:gd name="connsiteX70" fmla="*/ 28254 w 43890"/>
                        <a:gd name="connsiteY70" fmla="*/ 845718 h 2750023"/>
                        <a:gd name="connsiteX71" fmla="*/ 28254 w 43890"/>
                        <a:gd name="connsiteY71" fmla="*/ 845718 h 2750023"/>
                        <a:gd name="connsiteX72" fmla="*/ 21945 w 43890"/>
                        <a:gd name="connsiteY72" fmla="*/ 839409 h 2750023"/>
                        <a:gd name="connsiteX73" fmla="*/ 23317 w 43890"/>
                        <a:gd name="connsiteY73" fmla="*/ 720355 h 2750023"/>
                        <a:gd name="connsiteX74" fmla="*/ 29626 w 43890"/>
                        <a:gd name="connsiteY74" fmla="*/ 714046 h 2750023"/>
                        <a:gd name="connsiteX75" fmla="*/ 35934 w 43890"/>
                        <a:gd name="connsiteY75" fmla="*/ 720355 h 2750023"/>
                        <a:gd name="connsiteX76" fmla="*/ 34563 w 43890"/>
                        <a:gd name="connsiteY76" fmla="*/ 839409 h 2750023"/>
                        <a:gd name="connsiteX77" fmla="*/ 28254 w 43890"/>
                        <a:gd name="connsiteY77" fmla="*/ 845718 h 2750023"/>
                        <a:gd name="connsiteX78" fmla="*/ 30723 w 43890"/>
                        <a:gd name="connsiteY78" fmla="*/ 607611 h 2750023"/>
                        <a:gd name="connsiteX79" fmla="*/ 30723 w 43890"/>
                        <a:gd name="connsiteY79" fmla="*/ 607611 h 2750023"/>
                        <a:gd name="connsiteX80" fmla="*/ 24414 w 43890"/>
                        <a:gd name="connsiteY80" fmla="*/ 601302 h 2750023"/>
                        <a:gd name="connsiteX81" fmla="*/ 25785 w 43890"/>
                        <a:gd name="connsiteY81" fmla="*/ 482248 h 2750023"/>
                        <a:gd name="connsiteX82" fmla="*/ 32094 w 43890"/>
                        <a:gd name="connsiteY82" fmla="*/ 475939 h 2750023"/>
                        <a:gd name="connsiteX83" fmla="*/ 38404 w 43890"/>
                        <a:gd name="connsiteY83" fmla="*/ 482248 h 2750023"/>
                        <a:gd name="connsiteX84" fmla="*/ 37033 w 43890"/>
                        <a:gd name="connsiteY84" fmla="*/ 601302 h 2750023"/>
                        <a:gd name="connsiteX85" fmla="*/ 30723 w 43890"/>
                        <a:gd name="connsiteY85" fmla="*/ 607611 h 2750023"/>
                        <a:gd name="connsiteX86" fmla="*/ 33466 w 43890"/>
                        <a:gd name="connsiteY86" fmla="*/ 369778 h 2750023"/>
                        <a:gd name="connsiteX87" fmla="*/ 33466 w 43890"/>
                        <a:gd name="connsiteY87" fmla="*/ 369778 h 2750023"/>
                        <a:gd name="connsiteX88" fmla="*/ 27157 w 43890"/>
                        <a:gd name="connsiteY88" fmla="*/ 363469 h 2750023"/>
                        <a:gd name="connsiteX89" fmla="*/ 28529 w 43890"/>
                        <a:gd name="connsiteY89" fmla="*/ 244416 h 2750023"/>
                        <a:gd name="connsiteX90" fmla="*/ 34837 w 43890"/>
                        <a:gd name="connsiteY90" fmla="*/ 238106 h 2750023"/>
                        <a:gd name="connsiteX91" fmla="*/ 41147 w 43890"/>
                        <a:gd name="connsiteY91" fmla="*/ 244416 h 2750023"/>
                        <a:gd name="connsiteX92" fmla="*/ 39776 w 43890"/>
                        <a:gd name="connsiteY92" fmla="*/ 363469 h 2750023"/>
                        <a:gd name="connsiteX93" fmla="*/ 33466 w 43890"/>
                        <a:gd name="connsiteY93" fmla="*/ 369778 h 2750023"/>
                        <a:gd name="connsiteX94" fmla="*/ 36209 w 43890"/>
                        <a:gd name="connsiteY94" fmla="*/ 131672 h 2750023"/>
                        <a:gd name="connsiteX95" fmla="*/ 36209 w 43890"/>
                        <a:gd name="connsiteY95" fmla="*/ 131672 h 2750023"/>
                        <a:gd name="connsiteX96" fmla="*/ 29900 w 43890"/>
                        <a:gd name="connsiteY96" fmla="*/ 125363 h 2750023"/>
                        <a:gd name="connsiteX97" fmla="*/ 31272 w 43890"/>
                        <a:gd name="connsiteY97" fmla="*/ 6309 h 2750023"/>
                        <a:gd name="connsiteX98" fmla="*/ 37581 w 43890"/>
                        <a:gd name="connsiteY98" fmla="*/ 0 h 2750023"/>
                        <a:gd name="connsiteX99" fmla="*/ 43891 w 43890"/>
                        <a:gd name="connsiteY99" fmla="*/ 6309 h 2750023"/>
                        <a:gd name="connsiteX100" fmla="*/ 42519 w 43890"/>
                        <a:gd name="connsiteY100" fmla="*/ 125363 h 2750023"/>
                        <a:gd name="connsiteX101" fmla="*/ 36209 w 43890"/>
                        <a:gd name="connsiteY101" fmla="*/ 131672 h 27500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</a:cxnLst>
                      <a:rect l="l" t="t" r="r" b="b"/>
                      <a:pathLst>
                        <a:path w="43890" h="2750023">
                          <a:moveTo>
                            <a:pt x="6309" y="2750024"/>
                          </a:moveTo>
                          <a:cubicBezTo>
                            <a:pt x="6309" y="2750024"/>
                            <a:pt x="6309" y="2750024"/>
                            <a:pt x="6309" y="2750024"/>
                          </a:cubicBezTo>
                          <a:cubicBezTo>
                            <a:pt x="2743" y="2750024"/>
                            <a:pt x="0" y="2747006"/>
                            <a:pt x="0" y="2743714"/>
                          </a:cubicBezTo>
                          <a:lnTo>
                            <a:pt x="1372" y="2624661"/>
                          </a:lnTo>
                          <a:cubicBezTo>
                            <a:pt x="1372" y="2621095"/>
                            <a:pt x="4115" y="2618352"/>
                            <a:pt x="7680" y="2618352"/>
                          </a:cubicBezTo>
                          <a:cubicBezTo>
                            <a:pt x="7680" y="2618352"/>
                            <a:pt x="7680" y="2618352"/>
                            <a:pt x="7680" y="2618352"/>
                          </a:cubicBezTo>
                          <a:cubicBezTo>
                            <a:pt x="11246" y="2618352"/>
                            <a:pt x="13989" y="2621369"/>
                            <a:pt x="13989" y="2624661"/>
                          </a:cubicBezTo>
                          <a:lnTo>
                            <a:pt x="12617" y="2743714"/>
                          </a:lnTo>
                          <a:cubicBezTo>
                            <a:pt x="12617" y="2747281"/>
                            <a:pt x="9601" y="2750024"/>
                            <a:pt x="6309" y="2750024"/>
                          </a:cubicBezTo>
                          <a:close/>
                          <a:moveTo>
                            <a:pt x="9052" y="2512191"/>
                          </a:moveTo>
                          <a:cubicBezTo>
                            <a:pt x="9052" y="2512191"/>
                            <a:pt x="8777" y="2512191"/>
                            <a:pt x="9052" y="2512191"/>
                          </a:cubicBezTo>
                          <a:cubicBezTo>
                            <a:pt x="5486" y="2512191"/>
                            <a:pt x="2743" y="2509174"/>
                            <a:pt x="2743" y="2505882"/>
                          </a:cubicBezTo>
                          <a:lnTo>
                            <a:pt x="4115" y="2386828"/>
                          </a:lnTo>
                          <a:cubicBezTo>
                            <a:pt x="4115" y="2383262"/>
                            <a:pt x="6858" y="2380519"/>
                            <a:pt x="10423" y="2380519"/>
                          </a:cubicBezTo>
                          <a:cubicBezTo>
                            <a:pt x="10423" y="2380519"/>
                            <a:pt x="10423" y="2380519"/>
                            <a:pt x="10423" y="2380519"/>
                          </a:cubicBezTo>
                          <a:cubicBezTo>
                            <a:pt x="13989" y="2380519"/>
                            <a:pt x="16732" y="2383537"/>
                            <a:pt x="16732" y="2386828"/>
                          </a:cubicBezTo>
                          <a:lnTo>
                            <a:pt x="15361" y="2505882"/>
                          </a:lnTo>
                          <a:cubicBezTo>
                            <a:pt x="15361" y="2509174"/>
                            <a:pt x="12344" y="2512191"/>
                            <a:pt x="9052" y="2512191"/>
                          </a:cubicBezTo>
                          <a:close/>
                          <a:moveTo>
                            <a:pt x="11795" y="2274085"/>
                          </a:moveTo>
                          <a:cubicBezTo>
                            <a:pt x="11795" y="2274085"/>
                            <a:pt x="11520" y="2274085"/>
                            <a:pt x="11795" y="2274085"/>
                          </a:cubicBezTo>
                          <a:cubicBezTo>
                            <a:pt x="8229" y="2274085"/>
                            <a:pt x="5486" y="2271067"/>
                            <a:pt x="5486" y="2267775"/>
                          </a:cubicBezTo>
                          <a:lnTo>
                            <a:pt x="6858" y="2148721"/>
                          </a:lnTo>
                          <a:cubicBezTo>
                            <a:pt x="6858" y="2145156"/>
                            <a:pt x="9601" y="2142413"/>
                            <a:pt x="13167" y="2142413"/>
                          </a:cubicBezTo>
                          <a:cubicBezTo>
                            <a:pt x="13167" y="2142413"/>
                            <a:pt x="13167" y="2142413"/>
                            <a:pt x="13167" y="2142413"/>
                          </a:cubicBezTo>
                          <a:cubicBezTo>
                            <a:pt x="16732" y="2142413"/>
                            <a:pt x="19475" y="2145430"/>
                            <a:pt x="19475" y="2148721"/>
                          </a:cubicBezTo>
                          <a:lnTo>
                            <a:pt x="18104" y="2267775"/>
                          </a:lnTo>
                          <a:cubicBezTo>
                            <a:pt x="18104" y="2271341"/>
                            <a:pt x="15087" y="2274085"/>
                            <a:pt x="11795" y="2274085"/>
                          </a:cubicBezTo>
                          <a:close/>
                          <a:moveTo>
                            <a:pt x="14538" y="2035978"/>
                          </a:moveTo>
                          <a:cubicBezTo>
                            <a:pt x="14538" y="2035978"/>
                            <a:pt x="14264" y="2035978"/>
                            <a:pt x="14538" y="2035978"/>
                          </a:cubicBezTo>
                          <a:cubicBezTo>
                            <a:pt x="10973" y="2035978"/>
                            <a:pt x="8229" y="2032960"/>
                            <a:pt x="8229" y="2029668"/>
                          </a:cubicBezTo>
                          <a:lnTo>
                            <a:pt x="9601" y="1910615"/>
                          </a:lnTo>
                          <a:cubicBezTo>
                            <a:pt x="9601" y="1907049"/>
                            <a:pt x="12344" y="1904306"/>
                            <a:pt x="15910" y="1904306"/>
                          </a:cubicBezTo>
                          <a:cubicBezTo>
                            <a:pt x="15910" y="1904306"/>
                            <a:pt x="15910" y="1904306"/>
                            <a:pt x="15910" y="1904306"/>
                          </a:cubicBezTo>
                          <a:cubicBezTo>
                            <a:pt x="19475" y="1904306"/>
                            <a:pt x="22219" y="1907323"/>
                            <a:pt x="22219" y="1910615"/>
                          </a:cubicBezTo>
                          <a:lnTo>
                            <a:pt x="20847" y="2029668"/>
                          </a:lnTo>
                          <a:cubicBezTo>
                            <a:pt x="20847" y="2033234"/>
                            <a:pt x="17831" y="2035978"/>
                            <a:pt x="14538" y="2035978"/>
                          </a:cubicBezTo>
                          <a:close/>
                          <a:moveTo>
                            <a:pt x="17281" y="1797871"/>
                          </a:moveTo>
                          <a:cubicBezTo>
                            <a:pt x="17281" y="1797871"/>
                            <a:pt x="17007" y="1797871"/>
                            <a:pt x="17281" y="1797871"/>
                          </a:cubicBezTo>
                          <a:cubicBezTo>
                            <a:pt x="13716" y="1797871"/>
                            <a:pt x="10973" y="1794853"/>
                            <a:pt x="10973" y="1791561"/>
                          </a:cubicBezTo>
                          <a:lnTo>
                            <a:pt x="12344" y="1672508"/>
                          </a:lnTo>
                          <a:cubicBezTo>
                            <a:pt x="12344" y="1668942"/>
                            <a:pt x="15361" y="1666199"/>
                            <a:pt x="18653" y="1666199"/>
                          </a:cubicBezTo>
                          <a:cubicBezTo>
                            <a:pt x="22219" y="1666199"/>
                            <a:pt x="24962" y="1669216"/>
                            <a:pt x="24962" y="1672508"/>
                          </a:cubicBezTo>
                          <a:lnTo>
                            <a:pt x="23590" y="1791561"/>
                          </a:lnTo>
                          <a:cubicBezTo>
                            <a:pt x="23590" y="1795127"/>
                            <a:pt x="20574" y="1797871"/>
                            <a:pt x="17281" y="1797871"/>
                          </a:cubicBezTo>
                          <a:close/>
                          <a:moveTo>
                            <a:pt x="20025" y="1559764"/>
                          </a:moveTo>
                          <a:cubicBezTo>
                            <a:pt x="19750" y="1559764"/>
                            <a:pt x="19750" y="1559764"/>
                            <a:pt x="20025" y="1559764"/>
                          </a:cubicBezTo>
                          <a:cubicBezTo>
                            <a:pt x="16459" y="1559764"/>
                            <a:pt x="13716" y="1556747"/>
                            <a:pt x="13716" y="1553454"/>
                          </a:cubicBezTo>
                          <a:lnTo>
                            <a:pt x="15087" y="1434401"/>
                          </a:lnTo>
                          <a:cubicBezTo>
                            <a:pt x="15087" y="1430835"/>
                            <a:pt x="17831" y="1428092"/>
                            <a:pt x="21396" y="1428092"/>
                          </a:cubicBezTo>
                          <a:cubicBezTo>
                            <a:pt x="21396" y="1428092"/>
                            <a:pt x="21396" y="1428092"/>
                            <a:pt x="21396" y="1428092"/>
                          </a:cubicBezTo>
                          <a:cubicBezTo>
                            <a:pt x="24962" y="1428092"/>
                            <a:pt x="27705" y="1431110"/>
                            <a:pt x="27705" y="1434401"/>
                          </a:cubicBezTo>
                          <a:lnTo>
                            <a:pt x="26333" y="1553454"/>
                          </a:lnTo>
                          <a:cubicBezTo>
                            <a:pt x="26333" y="1557021"/>
                            <a:pt x="23317" y="1559764"/>
                            <a:pt x="20025" y="1559764"/>
                          </a:cubicBezTo>
                          <a:close/>
                          <a:moveTo>
                            <a:pt x="22768" y="1321931"/>
                          </a:moveTo>
                          <a:cubicBezTo>
                            <a:pt x="22493" y="1321931"/>
                            <a:pt x="22493" y="1321931"/>
                            <a:pt x="22768" y="1321931"/>
                          </a:cubicBezTo>
                          <a:cubicBezTo>
                            <a:pt x="19202" y="1321931"/>
                            <a:pt x="16459" y="1318914"/>
                            <a:pt x="16459" y="1315622"/>
                          </a:cubicBezTo>
                          <a:lnTo>
                            <a:pt x="17831" y="1196569"/>
                          </a:lnTo>
                          <a:cubicBezTo>
                            <a:pt x="17831" y="1193003"/>
                            <a:pt x="20574" y="1190259"/>
                            <a:pt x="24139" y="1190259"/>
                          </a:cubicBezTo>
                          <a:cubicBezTo>
                            <a:pt x="24139" y="1190259"/>
                            <a:pt x="24139" y="1190259"/>
                            <a:pt x="24139" y="1190259"/>
                          </a:cubicBezTo>
                          <a:cubicBezTo>
                            <a:pt x="27705" y="1190259"/>
                            <a:pt x="30448" y="1193277"/>
                            <a:pt x="30448" y="1196569"/>
                          </a:cubicBezTo>
                          <a:lnTo>
                            <a:pt x="29076" y="1315622"/>
                          </a:lnTo>
                          <a:cubicBezTo>
                            <a:pt x="29076" y="1318914"/>
                            <a:pt x="26060" y="1321931"/>
                            <a:pt x="22768" y="1321931"/>
                          </a:cubicBezTo>
                          <a:close/>
                          <a:moveTo>
                            <a:pt x="25511" y="1083824"/>
                          </a:moveTo>
                          <a:cubicBezTo>
                            <a:pt x="25236" y="1083824"/>
                            <a:pt x="25236" y="1083824"/>
                            <a:pt x="25511" y="1083824"/>
                          </a:cubicBezTo>
                          <a:cubicBezTo>
                            <a:pt x="21945" y="1083824"/>
                            <a:pt x="19202" y="1080807"/>
                            <a:pt x="19202" y="1077515"/>
                          </a:cubicBezTo>
                          <a:lnTo>
                            <a:pt x="20574" y="958462"/>
                          </a:lnTo>
                          <a:cubicBezTo>
                            <a:pt x="20574" y="954896"/>
                            <a:pt x="23590" y="952152"/>
                            <a:pt x="26882" y="952152"/>
                          </a:cubicBezTo>
                          <a:cubicBezTo>
                            <a:pt x="30448" y="952152"/>
                            <a:pt x="33191" y="955170"/>
                            <a:pt x="33191" y="958462"/>
                          </a:cubicBezTo>
                          <a:lnTo>
                            <a:pt x="31820" y="1077515"/>
                          </a:lnTo>
                          <a:cubicBezTo>
                            <a:pt x="31820" y="1081081"/>
                            <a:pt x="28803" y="1083824"/>
                            <a:pt x="25511" y="1083824"/>
                          </a:cubicBezTo>
                          <a:close/>
                          <a:moveTo>
                            <a:pt x="28254" y="845718"/>
                          </a:moveTo>
                          <a:cubicBezTo>
                            <a:pt x="27979" y="845718"/>
                            <a:pt x="27979" y="845718"/>
                            <a:pt x="28254" y="845718"/>
                          </a:cubicBezTo>
                          <a:cubicBezTo>
                            <a:pt x="24688" y="845718"/>
                            <a:pt x="21945" y="842700"/>
                            <a:pt x="21945" y="839409"/>
                          </a:cubicBezTo>
                          <a:lnTo>
                            <a:pt x="23317" y="720355"/>
                          </a:lnTo>
                          <a:cubicBezTo>
                            <a:pt x="23317" y="716789"/>
                            <a:pt x="26333" y="714046"/>
                            <a:pt x="29626" y="714046"/>
                          </a:cubicBezTo>
                          <a:cubicBezTo>
                            <a:pt x="33191" y="714046"/>
                            <a:pt x="35934" y="717063"/>
                            <a:pt x="35934" y="720355"/>
                          </a:cubicBezTo>
                          <a:lnTo>
                            <a:pt x="34563" y="839409"/>
                          </a:lnTo>
                          <a:cubicBezTo>
                            <a:pt x="34563" y="842974"/>
                            <a:pt x="31546" y="845718"/>
                            <a:pt x="28254" y="845718"/>
                          </a:cubicBezTo>
                          <a:close/>
                          <a:moveTo>
                            <a:pt x="30723" y="607611"/>
                          </a:moveTo>
                          <a:cubicBezTo>
                            <a:pt x="30723" y="607611"/>
                            <a:pt x="30723" y="607611"/>
                            <a:pt x="30723" y="607611"/>
                          </a:cubicBezTo>
                          <a:cubicBezTo>
                            <a:pt x="27157" y="607611"/>
                            <a:pt x="24414" y="604594"/>
                            <a:pt x="24414" y="601302"/>
                          </a:cubicBezTo>
                          <a:lnTo>
                            <a:pt x="25785" y="482248"/>
                          </a:lnTo>
                          <a:cubicBezTo>
                            <a:pt x="25785" y="478682"/>
                            <a:pt x="28803" y="475939"/>
                            <a:pt x="32094" y="475939"/>
                          </a:cubicBezTo>
                          <a:cubicBezTo>
                            <a:pt x="35661" y="475939"/>
                            <a:pt x="38404" y="478956"/>
                            <a:pt x="38404" y="482248"/>
                          </a:cubicBezTo>
                          <a:lnTo>
                            <a:pt x="37033" y="601302"/>
                          </a:lnTo>
                          <a:cubicBezTo>
                            <a:pt x="37033" y="604868"/>
                            <a:pt x="34290" y="607611"/>
                            <a:pt x="30723" y="607611"/>
                          </a:cubicBezTo>
                          <a:close/>
                          <a:moveTo>
                            <a:pt x="33466" y="369778"/>
                          </a:moveTo>
                          <a:cubicBezTo>
                            <a:pt x="33466" y="369778"/>
                            <a:pt x="33466" y="369778"/>
                            <a:pt x="33466" y="369778"/>
                          </a:cubicBezTo>
                          <a:cubicBezTo>
                            <a:pt x="29900" y="369778"/>
                            <a:pt x="27157" y="366761"/>
                            <a:pt x="27157" y="363469"/>
                          </a:cubicBezTo>
                          <a:lnTo>
                            <a:pt x="28529" y="244416"/>
                          </a:lnTo>
                          <a:cubicBezTo>
                            <a:pt x="28529" y="240849"/>
                            <a:pt x="31272" y="238106"/>
                            <a:pt x="34837" y="238106"/>
                          </a:cubicBezTo>
                          <a:cubicBezTo>
                            <a:pt x="38404" y="238106"/>
                            <a:pt x="41147" y="241124"/>
                            <a:pt x="41147" y="244416"/>
                          </a:cubicBezTo>
                          <a:lnTo>
                            <a:pt x="39776" y="363469"/>
                          </a:lnTo>
                          <a:cubicBezTo>
                            <a:pt x="39776" y="366761"/>
                            <a:pt x="37033" y="369778"/>
                            <a:pt x="33466" y="369778"/>
                          </a:cubicBezTo>
                          <a:close/>
                          <a:moveTo>
                            <a:pt x="36209" y="131672"/>
                          </a:moveTo>
                          <a:cubicBezTo>
                            <a:pt x="36209" y="131672"/>
                            <a:pt x="36209" y="131672"/>
                            <a:pt x="36209" y="131672"/>
                          </a:cubicBezTo>
                          <a:cubicBezTo>
                            <a:pt x="32643" y="131672"/>
                            <a:pt x="29900" y="128654"/>
                            <a:pt x="29900" y="125363"/>
                          </a:cubicBezTo>
                          <a:lnTo>
                            <a:pt x="31272" y="6309"/>
                          </a:lnTo>
                          <a:cubicBezTo>
                            <a:pt x="31272" y="2743"/>
                            <a:pt x="34290" y="0"/>
                            <a:pt x="37581" y="0"/>
                          </a:cubicBezTo>
                          <a:cubicBezTo>
                            <a:pt x="41147" y="0"/>
                            <a:pt x="43891" y="3017"/>
                            <a:pt x="43891" y="6309"/>
                          </a:cubicBezTo>
                          <a:lnTo>
                            <a:pt x="42519" y="125363"/>
                          </a:lnTo>
                          <a:cubicBezTo>
                            <a:pt x="42519" y="128929"/>
                            <a:pt x="39776" y="131672"/>
                            <a:pt x="36209" y="131672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79" name="Freeform: Shape 178">
                      <a:extLst>
                        <a:ext uri="{FF2B5EF4-FFF2-40B4-BE49-F238E27FC236}">
                          <a16:creationId xmlns:a16="http://schemas.microsoft.com/office/drawing/2014/main" id="{E20A3596-3BBA-4671-B29A-8FFA1C71C3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50750" y="6007892"/>
                      <a:ext cx="76808" cy="75985"/>
                    </a:xfrm>
                    <a:custGeom>
                      <a:avLst/>
                      <a:gdLst>
                        <a:gd name="connsiteX0" fmla="*/ 6309 w 76808"/>
                        <a:gd name="connsiteY0" fmla="*/ 75986 h 75985"/>
                        <a:gd name="connsiteX1" fmla="*/ 6309 w 76808"/>
                        <a:gd name="connsiteY1" fmla="*/ 75986 h 75985"/>
                        <a:gd name="connsiteX2" fmla="*/ 0 w 76808"/>
                        <a:gd name="connsiteY2" fmla="*/ 69676 h 75985"/>
                        <a:gd name="connsiteX3" fmla="*/ 822 w 76808"/>
                        <a:gd name="connsiteY3" fmla="*/ 6309 h 75985"/>
                        <a:gd name="connsiteX4" fmla="*/ 7132 w 76808"/>
                        <a:gd name="connsiteY4" fmla="*/ 0 h 75985"/>
                        <a:gd name="connsiteX5" fmla="*/ 70499 w 76808"/>
                        <a:gd name="connsiteY5" fmla="*/ 0 h 75985"/>
                        <a:gd name="connsiteX6" fmla="*/ 76809 w 76808"/>
                        <a:gd name="connsiteY6" fmla="*/ 6309 h 75985"/>
                        <a:gd name="connsiteX7" fmla="*/ 70499 w 76808"/>
                        <a:gd name="connsiteY7" fmla="*/ 12618 h 75985"/>
                        <a:gd name="connsiteX8" fmla="*/ 13441 w 76808"/>
                        <a:gd name="connsiteY8" fmla="*/ 12618 h 75985"/>
                        <a:gd name="connsiteX9" fmla="*/ 12892 w 76808"/>
                        <a:gd name="connsiteY9" fmla="*/ 69951 h 75985"/>
                        <a:gd name="connsiteX10" fmla="*/ 6309 w 76808"/>
                        <a:gd name="connsiteY10" fmla="*/ 75986 h 759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6808" h="75985">
                          <a:moveTo>
                            <a:pt x="6309" y="75986"/>
                          </a:moveTo>
                          <a:cubicBezTo>
                            <a:pt x="6309" y="75986"/>
                            <a:pt x="6309" y="75986"/>
                            <a:pt x="6309" y="75986"/>
                          </a:cubicBezTo>
                          <a:cubicBezTo>
                            <a:pt x="2743" y="75986"/>
                            <a:pt x="0" y="72968"/>
                            <a:pt x="0" y="69676"/>
                          </a:cubicBezTo>
                          <a:lnTo>
                            <a:pt x="822" y="6309"/>
                          </a:lnTo>
                          <a:cubicBezTo>
                            <a:pt x="822" y="2743"/>
                            <a:pt x="3566" y="0"/>
                            <a:pt x="7132" y="0"/>
                          </a:cubicBezTo>
                          <a:lnTo>
                            <a:pt x="70499" y="0"/>
                          </a:lnTo>
                          <a:cubicBezTo>
                            <a:pt x="74065" y="0"/>
                            <a:pt x="76809" y="2743"/>
                            <a:pt x="76809" y="6309"/>
                          </a:cubicBezTo>
                          <a:cubicBezTo>
                            <a:pt x="76809" y="9875"/>
                            <a:pt x="74065" y="12618"/>
                            <a:pt x="70499" y="12618"/>
                          </a:cubicBezTo>
                          <a:lnTo>
                            <a:pt x="13441" y="12618"/>
                          </a:lnTo>
                          <a:lnTo>
                            <a:pt x="12892" y="69951"/>
                          </a:lnTo>
                          <a:cubicBezTo>
                            <a:pt x="12619" y="73242"/>
                            <a:pt x="9876" y="75986"/>
                            <a:pt x="6309" y="75986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80" name="Freeform: Shape 179">
                      <a:extLst>
                        <a:ext uri="{FF2B5EF4-FFF2-40B4-BE49-F238E27FC236}">
                          <a16:creationId xmlns:a16="http://schemas.microsoft.com/office/drawing/2014/main" id="{F218D3BB-A21D-4097-A01C-92417A5177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42222" y="6007892"/>
                      <a:ext cx="393369" cy="12618"/>
                    </a:xfrm>
                    <a:custGeom>
                      <a:avLst/>
                      <a:gdLst>
                        <a:gd name="connsiteX0" fmla="*/ 387061 w 393369"/>
                        <a:gd name="connsiteY0" fmla="*/ 12618 h 12618"/>
                        <a:gd name="connsiteX1" fmla="*/ 260053 w 393369"/>
                        <a:gd name="connsiteY1" fmla="*/ 12618 h 12618"/>
                        <a:gd name="connsiteX2" fmla="*/ 253743 w 393369"/>
                        <a:gd name="connsiteY2" fmla="*/ 6309 h 12618"/>
                        <a:gd name="connsiteX3" fmla="*/ 260053 w 393369"/>
                        <a:gd name="connsiteY3" fmla="*/ 0 h 12618"/>
                        <a:gd name="connsiteX4" fmla="*/ 387061 w 393369"/>
                        <a:gd name="connsiteY4" fmla="*/ 0 h 12618"/>
                        <a:gd name="connsiteX5" fmla="*/ 393370 w 393369"/>
                        <a:gd name="connsiteY5" fmla="*/ 6309 h 12618"/>
                        <a:gd name="connsiteX6" fmla="*/ 387061 w 393369"/>
                        <a:gd name="connsiteY6" fmla="*/ 12618 h 12618"/>
                        <a:gd name="connsiteX7" fmla="*/ 133318 w 393369"/>
                        <a:gd name="connsiteY7" fmla="*/ 12618 h 12618"/>
                        <a:gd name="connsiteX8" fmla="*/ 6310 w 393369"/>
                        <a:gd name="connsiteY8" fmla="*/ 12618 h 12618"/>
                        <a:gd name="connsiteX9" fmla="*/ 0 w 393369"/>
                        <a:gd name="connsiteY9" fmla="*/ 6309 h 12618"/>
                        <a:gd name="connsiteX10" fmla="*/ 6310 w 393369"/>
                        <a:gd name="connsiteY10" fmla="*/ 0 h 12618"/>
                        <a:gd name="connsiteX11" fmla="*/ 133318 w 393369"/>
                        <a:gd name="connsiteY11" fmla="*/ 0 h 12618"/>
                        <a:gd name="connsiteX12" fmla="*/ 139627 w 393369"/>
                        <a:gd name="connsiteY12" fmla="*/ 6309 h 12618"/>
                        <a:gd name="connsiteX13" fmla="*/ 133318 w 393369"/>
                        <a:gd name="connsiteY13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93369" h="12618">
                          <a:moveTo>
                            <a:pt x="387061" y="12618"/>
                          </a:moveTo>
                          <a:lnTo>
                            <a:pt x="260053" y="12618"/>
                          </a:lnTo>
                          <a:cubicBezTo>
                            <a:pt x="256486" y="12618"/>
                            <a:pt x="253743" y="9875"/>
                            <a:pt x="253743" y="6309"/>
                          </a:cubicBezTo>
                          <a:cubicBezTo>
                            <a:pt x="253743" y="2743"/>
                            <a:pt x="256486" y="0"/>
                            <a:pt x="260053" y="0"/>
                          </a:cubicBezTo>
                          <a:lnTo>
                            <a:pt x="387061" y="0"/>
                          </a:lnTo>
                          <a:cubicBezTo>
                            <a:pt x="390627" y="0"/>
                            <a:pt x="393370" y="2743"/>
                            <a:pt x="393370" y="6309"/>
                          </a:cubicBezTo>
                          <a:cubicBezTo>
                            <a:pt x="393370" y="9875"/>
                            <a:pt x="390627" y="12618"/>
                            <a:pt x="387061" y="12618"/>
                          </a:cubicBezTo>
                          <a:close/>
                          <a:moveTo>
                            <a:pt x="133318" y="12618"/>
                          </a:moveTo>
                          <a:lnTo>
                            <a:pt x="6310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10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5"/>
                            <a:pt x="136610" y="12618"/>
                            <a:pt x="133318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81" name="Freeform: Shape 180">
                      <a:extLst>
                        <a:ext uri="{FF2B5EF4-FFF2-40B4-BE49-F238E27FC236}">
                          <a16:creationId xmlns:a16="http://schemas.microsoft.com/office/drawing/2014/main" id="{B48EB690-11AF-4E67-80D3-DA54687150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50257" y="6007892"/>
                      <a:ext cx="9029677" cy="12618"/>
                    </a:xfrm>
                    <a:custGeom>
                      <a:avLst/>
                      <a:gdLst>
                        <a:gd name="connsiteX0" fmla="*/ 9023369 w 9029677"/>
                        <a:gd name="connsiteY0" fmla="*/ 12618 h 12618"/>
                        <a:gd name="connsiteX1" fmla="*/ 8896361 w 9029677"/>
                        <a:gd name="connsiteY1" fmla="*/ 12618 h 12618"/>
                        <a:gd name="connsiteX2" fmla="*/ 8890051 w 9029677"/>
                        <a:gd name="connsiteY2" fmla="*/ 6309 h 12618"/>
                        <a:gd name="connsiteX3" fmla="*/ 8896361 w 9029677"/>
                        <a:gd name="connsiteY3" fmla="*/ 0 h 12618"/>
                        <a:gd name="connsiteX4" fmla="*/ 9023369 w 9029677"/>
                        <a:gd name="connsiteY4" fmla="*/ 0 h 12618"/>
                        <a:gd name="connsiteX5" fmla="*/ 9029678 w 9029677"/>
                        <a:gd name="connsiteY5" fmla="*/ 6309 h 12618"/>
                        <a:gd name="connsiteX6" fmla="*/ 9023369 w 9029677"/>
                        <a:gd name="connsiteY6" fmla="*/ 12618 h 12618"/>
                        <a:gd name="connsiteX7" fmla="*/ 8769352 w 9029677"/>
                        <a:gd name="connsiteY7" fmla="*/ 12618 h 12618"/>
                        <a:gd name="connsiteX8" fmla="*/ 8642344 w 9029677"/>
                        <a:gd name="connsiteY8" fmla="*/ 12618 h 12618"/>
                        <a:gd name="connsiteX9" fmla="*/ 8636033 w 9029677"/>
                        <a:gd name="connsiteY9" fmla="*/ 6309 h 12618"/>
                        <a:gd name="connsiteX10" fmla="*/ 8642344 w 9029677"/>
                        <a:gd name="connsiteY10" fmla="*/ 0 h 12618"/>
                        <a:gd name="connsiteX11" fmla="*/ 8769352 w 9029677"/>
                        <a:gd name="connsiteY11" fmla="*/ 0 h 12618"/>
                        <a:gd name="connsiteX12" fmla="*/ 8775662 w 9029677"/>
                        <a:gd name="connsiteY12" fmla="*/ 6309 h 12618"/>
                        <a:gd name="connsiteX13" fmla="*/ 8769352 w 9029677"/>
                        <a:gd name="connsiteY13" fmla="*/ 12618 h 12618"/>
                        <a:gd name="connsiteX14" fmla="*/ 8515334 w 9029677"/>
                        <a:gd name="connsiteY14" fmla="*/ 12618 h 12618"/>
                        <a:gd name="connsiteX15" fmla="*/ 8388326 w 9029677"/>
                        <a:gd name="connsiteY15" fmla="*/ 12618 h 12618"/>
                        <a:gd name="connsiteX16" fmla="*/ 8382018 w 9029677"/>
                        <a:gd name="connsiteY16" fmla="*/ 6309 h 12618"/>
                        <a:gd name="connsiteX17" fmla="*/ 8388326 w 9029677"/>
                        <a:gd name="connsiteY17" fmla="*/ 0 h 12618"/>
                        <a:gd name="connsiteX18" fmla="*/ 8515334 w 9029677"/>
                        <a:gd name="connsiteY18" fmla="*/ 0 h 12618"/>
                        <a:gd name="connsiteX19" fmla="*/ 8521644 w 9029677"/>
                        <a:gd name="connsiteY19" fmla="*/ 6309 h 12618"/>
                        <a:gd name="connsiteX20" fmla="*/ 8515334 w 9029677"/>
                        <a:gd name="connsiteY20" fmla="*/ 12618 h 12618"/>
                        <a:gd name="connsiteX21" fmla="*/ 8261318 w 9029677"/>
                        <a:gd name="connsiteY21" fmla="*/ 12618 h 12618"/>
                        <a:gd name="connsiteX22" fmla="*/ 8134309 w 9029677"/>
                        <a:gd name="connsiteY22" fmla="*/ 12618 h 12618"/>
                        <a:gd name="connsiteX23" fmla="*/ 8128000 w 9029677"/>
                        <a:gd name="connsiteY23" fmla="*/ 6309 h 12618"/>
                        <a:gd name="connsiteX24" fmla="*/ 8134309 w 9029677"/>
                        <a:gd name="connsiteY24" fmla="*/ 0 h 12618"/>
                        <a:gd name="connsiteX25" fmla="*/ 8261318 w 9029677"/>
                        <a:gd name="connsiteY25" fmla="*/ 0 h 12618"/>
                        <a:gd name="connsiteX26" fmla="*/ 8267627 w 9029677"/>
                        <a:gd name="connsiteY26" fmla="*/ 6309 h 12618"/>
                        <a:gd name="connsiteX27" fmla="*/ 8261318 w 9029677"/>
                        <a:gd name="connsiteY27" fmla="*/ 12618 h 12618"/>
                        <a:gd name="connsiteX28" fmla="*/ 8007301 w 9029677"/>
                        <a:gd name="connsiteY28" fmla="*/ 12618 h 12618"/>
                        <a:gd name="connsiteX29" fmla="*/ 7880292 w 9029677"/>
                        <a:gd name="connsiteY29" fmla="*/ 12618 h 12618"/>
                        <a:gd name="connsiteX30" fmla="*/ 7873983 w 9029677"/>
                        <a:gd name="connsiteY30" fmla="*/ 6309 h 12618"/>
                        <a:gd name="connsiteX31" fmla="*/ 7880292 w 9029677"/>
                        <a:gd name="connsiteY31" fmla="*/ 0 h 12618"/>
                        <a:gd name="connsiteX32" fmla="*/ 8007301 w 9029677"/>
                        <a:gd name="connsiteY32" fmla="*/ 0 h 12618"/>
                        <a:gd name="connsiteX33" fmla="*/ 8013610 w 9029677"/>
                        <a:gd name="connsiteY33" fmla="*/ 6309 h 12618"/>
                        <a:gd name="connsiteX34" fmla="*/ 8007301 w 9029677"/>
                        <a:gd name="connsiteY34" fmla="*/ 12618 h 12618"/>
                        <a:gd name="connsiteX35" fmla="*/ 7753284 w 9029677"/>
                        <a:gd name="connsiteY35" fmla="*/ 12618 h 12618"/>
                        <a:gd name="connsiteX36" fmla="*/ 7626276 w 9029677"/>
                        <a:gd name="connsiteY36" fmla="*/ 12618 h 12618"/>
                        <a:gd name="connsiteX37" fmla="*/ 7619965 w 9029677"/>
                        <a:gd name="connsiteY37" fmla="*/ 6309 h 12618"/>
                        <a:gd name="connsiteX38" fmla="*/ 7626276 w 9029677"/>
                        <a:gd name="connsiteY38" fmla="*/ 0 h 12618"/>
                        <a:gd name="connsiteX39" fmla="*/ 7753284 w 9029677"/>
                        <a:gd name="connsiteY39" fmla="*/ 0 h 12618"/>
                        <a:gd name="connsiteX40" fmla="*/ 7759592 w 9029677"/>
                        <a:gd name="connsiteY40" fmla="*/ 6309 h 12618"/>
                        <a:gd name="connsiteX41" fmla="*/ 7753284 w 9029677"/>
                        <a:gd name="connsiteY41" fmla="*/ 12618 h 12618"/>
                        <a:gd name="connsiteX42" fmla="*/ 7499266 w 9029677"/>
                        <a:gd name="connsiteY42" fmla="*/ 12618 h 12618"/>
                        <a:gd name="connsiteX43" fmla="*/ 7372258 w 9029677"/>
                        <a:gd name="connsiteY43" fmla="*/ 12618 h 12618"/>
                        <a:gd name="connsiteX44" fmla="*/ 7365948 w 9029677"/>
                        <a:gd name="connsiteY44" fmla="*/ 6309 h 12618"/>
                        <a:gd name="connsiteX45" fmla="*/ 7372258 w 9029677"/>
                        <a:gd name="connsiteY45" fmla="*/ 0 h 12618"/>
                        <a:gd name="connsiteX46" fmla="*/ 7499266 w 9029677"/>
                        <a:gd name="connsiteY46" fmla="*/ 0 h 12618"/>
                        <a:gd name="connsiteX47" fmla="*/ 7505576 w 9029677"/>
                        <a:gd name="connsiteY47" fmla="*/ 6309 h 12618"/>
                        <a:gd name="connsiteX48" fmla="*/ 7499266 w 9029677"/>
                        <a:gd name="connsiteY48" fmla="*/ 12618 h 12618"/>
                        <a:gd name="connsiteX49" fmla="*/ 7245249 w 9029677"/>
                        <a:gd name="connsiteY49" fmla="*/ 12618 h 12618"/>
                        <a:gd name="connsiteX50" fmla="*/ 7118241 w 9029677"/>
                        <a:gd name="connsiteY50" fmla="*/ 12618 h 12618"/>
                        <a:gd name="connsiteX51" fmla="*/ 7111932 w 9029677"/>
                        <a:gd name="connsiteY51" fmla="*/ 6309 h 12618"/>
                        <a:gd name="connsiteX52" fmla="*/ 7118241 w 9029677"/>
                        <a:gd name="connsiteY52" fmla="*/ 0 h 12618"/>
                        <a:gd name="connsiteX53" fmla="*/ 7245249 w 9029677"/>
                        <a:gd name="connsiteY53" fmla="*/ 0 h 12618"/>
                        <a:gd name="connsiteX54" fmla="*/ 7251559 w 9029677"/>
                        <a:gd name="connsiteY54" fmla="*/ 6309 h 12618"/>
                        <a:gd name="connsiteX55" fmla="*/ 7245249 w 9029677"/>
                        <a:gd name="connsiteY55" fmla="*/ 12618 h 12618"/>
                        <a:gd name="connsiteX56" fmla="*/ 6991233 w 9029677"/>
                        <a:gd name="connsiteY56" fmla="*/ 12618 h 12618"/>
                        <a:gd name="connsiteX57" fmla="*/ 6864223 w 9029677"/>
                        <a:gd name="connsiteY57" fmla="*/ 12618 h 12618"/>
                        <a:gd name="connsiteX58" fmla="*/ 6857915 w 9029677"/>
                        <a:gd name="connsiteY58" fmla="*/ 6309 h 12618"/>
                        <a:gd name="connsiteX59" fmla="*/ 6864223 w 9029677"/>
                        <a:gd name="connsiteY59" fmla="*/ 0 h 12618"/>
                        <a:gd name="connsiteX60" fmla="*/ 6991233 w 9029677"/>
                        <a:gd name="connsiteY60" fmla="*/ 0 h 12618"/>
                        <a:gd name="connsiteX61" fmla="*/ 6997541 w 9029677"/>
                        <a:gd name="connsiteY61" fmla="*/ 6309 h 12618"/>
                        <a:gd name="connsiteX62" fmla="*/ 6991233 w 9029677"/>
                        <a:gd name="connsiteY62" fmla="*/ 12618 h 12618"/>
                        <a:gd name="connsiteX63" fmla="*/ 6737215 w 9029677"/>
                        <a:gd name="connsiteY63" fmla="*/ 12618 h 12618"/>
                        <a:gd name="connsiteX64" fmla="*/ 6610206 w 9029677"/>
                        <a:gd name="connsiteY64" fmla="*/ 12618 h 12618"/>
                        <a:gd name="connsiteX65" fmla="*/ 6603897 w 9029677"/>
                        <a:gd name="connsiteY65" fmla="*/ 6309 h 12618"/>
                        <a:gd name="connsiteX66" fmla="*/ 6610206 w 9029677"/>
                        <a:gd name="connsiteY66" fmla="*/ 0 h 12618"/>
                        <a:gd name="connsiteX67" fmla="*/ 6737215 w 9029677"/>
                        <a:gd name="connsiteY67" fmla="*/ 0 h 12618"/>
                        <a:gd name="connsiteX68" fmla="*/ 6743524 w 9029677"/>
                        <a:gd name="connsiteY68" fmla="*/ 6309 h 12618"/>
                        <a:gd name="connsiteX69" fmla="*/ 6737215 w 9029677"/>
                        <a:gd name="connsiteY69" fmla="*/ 12618 h 12618"/>
                        <a:gd name="connsiteX70" fmla="*/ 6483198 w 9029677"/>
                        <a:gd name="connsiteY70" fmla="*/ 12618 h 12618"/>
                        <a:gd name="connsiteX71" fmla="*/ 6356190 w 9029677"/>
                        <a:gd name="connsiteY71" fmla="*/ 12618 h 12618"/>
                        <a:gd name="connsiteX72" fmla="*/ 6349880 w 9029677"/>
                        <a:gd name="connsiteY72" fmla="*/ 6309 h 12618"/>
                        <a:gd name="connsiteX73" fmla="*/ 6356190 w 9029677"/>
                        <a:gd name="connsiteY73" fmla="*/ 0 h 12618"/>
                        <a:gd name="connsiteX74" fmla="*/ 6483198 w 9029677"/>
                        <a:gd name="connsiteY74" fmla="*/ 0 h 12618"/>
                        <a:gd name="connsiteX75" fmla="*/ 6489507 w 9029677"/>
                        <a:gd name="connsiteY75" fmla="*/ 6309 h 12618"/>
                        <a:gd name="connsiteX76" fmla="*/ 6483198 w 9029677"/>
                        <a:gd name="connsiteY76" fmla="*/ 12618 h 12618"/>
                        <a:gd name="connsiteX77" fmla="*/ 6229180 w 9029677"/>
                        <a:gd name="connsiteY77" fmla="*/ 12618 h 12618"/>
                        <a:gd name="connsiteX78" fmla="*/ 6102172 w 9029677"/>
                        <a:gd name="connsiteY78" fmla="*/ 12618 h 12618"/>
                        <a:gd name="connsiteX79" fmla="*/ 6095862 w 9029677"/>
                        <a:gd name="connsiteY79" fmla="*/ 6309 h 12618"/>
                        <a:gd name="connsiteX80" fmla="*/ 6102172 w 9029677"/>
                        <a:gd name="connsiteY80" fmla="*/ 0 h 12618"/>
                        <a:gd name="connsiteX81" fmla="*/ 6229180 w 9029677"/>
                        <a:gd name="connsiteY81" fmla="*/ 0 h 12618"/>
                        <a:gd name="connsiteX82" fmla="*/ 6235490 w 9029677"/>
                        <a:gd name="connsiteY82" fmla="*/ 6309 h 12618"/>
                        <a:gd name="connsiteX83" fmla="*/ 6229180 w 9029677"/>
                        <a:gd name="connsiteY83" fmla="*/ 12618 h 12618"/>
                        <a:gd name="connsiteX84" fmla="*/ 5975163 w 9029677"/>
                        <a:gd name="connsiteY84" fmla="*/ 12618 h 12618"/>
                        <a:gd name="connsiteX85" fmla="*/ 5848155 w 9029677"/>
                        <a:gd name="connsiteY85" fmla="*/ 12618 h 12618"/>
                        <a:gd name="connsiteX86" fmla="*/ 5841846 w 9029677"/>
                        <a:gd name="connsiteY86" fmla="*/ 6309 h 12618"/>
                        <a:gd name="connsiteX87" fmla="*/ 5848155 w 9029677"/>
                        <a:gd name="connsiteY87" fmla="*/ 0 h 12618"/>
                        <a:gd name="connsiteX88" fmla="*/ 5975163 w 9029677"/>
                        <a:gd name="connsiteY88" fmla="*/ 0 h 12618"/>
                        <a:gd name="connsiteX89" fmla="*/ 5981473 w 9029677"/>
                        <a:gd name="connsiteY89" fmla="*/ 6309 h 12618"/>
                        <a:gd name="connsiteX90" fmla="*/ 5975163 w 9029677"/>
                        <a:gd name="connsiteY90" fmla="*/ 12618 h 12618"/>
                        <a:gd name="connsiteX91" fmla="*/ 5721147 w 9029677"/>
                        <a:gd name="connsiteY91" fmla="*/ 12618 h 12618"/>
                        <a:gd name="connsiteX92" fmla="*/ 5594138 w 9029677"/>
                        <a:gd name="connsiteY92" fmla="*/ 12618 h 12618"/>
                        <a:gd name="connsiteX93" fmla="*/ 5587829 w 9029677"/>
                        <a:gd name="connsiteY93" fmla="*/ 6309 h 12618"/>
                        <a:gd name="connsiteX94" fmla="*/ 5594138 w 9029677"/>
                        <a:gd name="connsiteY94" fmla="*/ 0 h 12618"/>
                        <a:gd name="connsiteX95" fmla="*/ 5721147 w 9029677"/>
                        <a:gd name="connsiteY95" fmla="*/ 0 h 12618"/>
                        <a:gd name="connsiteX96" fmla="*/ 5727456 w 9029677"/>
                        <a:gd name="connsiteY96" fmla="*/ 6309 h 12618"/>
                        <a:gd name="connsiteX97" fmla="*/ 5721147 w 9029677"/>
                        <a:gd name="connsiteY97" fmla="*/ 12618 h 12618"/>
                        <a:gd name="connsiteX98" fmla="*/ 5467130 w 9029677"/>
                        <a:gd name="connsiteY98" fmla="*/ 12618 h 12618"/>
                        <a:gd name="connsiteX99" fmla="*/ 5340120 w 9029677"/>
                        <a:gd name="connsiteY99" fmla="*/ 12618 h 12618"/>
                        <a:gd name="connsiteX100" fmla="*/ 5333811 w 9029677"/>
                        <a:gd name="connsiteY100" fmla="*/ 6309 h 12618"/>
                        <a:gd name="connsiteX101" fmla="*/ 5340120 w 9029677"/>
                        <a:gd name="connsiteY101" fmla="*/ 0 h 12618"/>
                        <a:gd name="connsiteX102" fmla="*/ 5467130 w 9029677"/>
                        <a:gd name="connsiteY102" fmla="*/ 0 h 12618"/>
                        <a:gd name="connsiteX103" fmla="*/ 5473438 w 9029677"/>
                        <a:gd name="connsiteY103" fmla="*/ 6309 h 12618"/>
                        <a:gd name="connsiteX104" fmla="*/ 5467130 w 9029677"/>
                        <a:gd name="connsiteY104" fmla="*/ 12618 h 12618"/>
                        <a:gd name="connsiteX105" fmla="*/ 5213387 w 9029677"/>
                        <a:gd name="connsiteY105" fmla="*/ 12618 h 12618"/>
                        <a:gd name="connsiteX106" fmla="*/ 5086377 w 9029677"/>
                        <a:gd name="connsiteY106" fmla="*/ 12618 h 12618"/>
                        <a:gd name="connsiteX107" fmla="*/ 5080069 w 9029677"/>
                        <a:gd name="connsiteY107" fmla="*/ 6309 h 12618"/>
                        <a:gd name="connsiteX108" fmla="*/ 5086377 w 9029677"/>
                        <a:gd name="connsiteY108" fmla="*/ 0 h 12618"/>
                        <a:gd name="connsiteX109" fmla="*/ 5213387 w 9029677"/>
                        <a:gd name="connsiteY109" fmla="*/ 0 h 12618"/>
                        <a:gd name="connsiteX110" fmla="*/ 5219695 w 9029677"/>
                        <a:gd name="connsiteY110" fmla="*/ 6309 h 12618"/>
                        <a:gd name="connsiteX111" fmla="*/ 5213387 w 9029677"/>
                        <a:gd name="connsiteY111" fmla="*/ 12618 h 12618"/>
                        <a:gd name="connsiteX112" fmla="*/ 4959369 w 9029677"/>
                        <a:gd name="connsiteY112" fmla="*/ 12618 h 12618"/>
                        <a:gd name="connsiteX113" fmla="*/ 4832361 w 9029677"/>
                        <a:gd name="connsiteY113" fmla="*/ 12618 h 12618"/>
                        <a:gd name="connsiteX114" fmla="*/ 4826051 w 9029677"/>
                        <a:gd name="connsiteY114" fmla="*/ 6309 h 12618"/>
                        <a:gd name="connsiteX115" fmla="*/ 4832361 w 9029677"/>
                        <a:gd name="connsiteY115" fmla="*/ 0 h 12618"/>
                        <a:gd name="connsiteX116" fmla="*/ 4959369 w 9029677"/>
                        <a:gd name="connsiteY116" fmla="*/ 0 h 12618"/>
                        <a:gd name="connsiteX117" fmla="*/ 4965678 w 9029677"/>
                        <a:gd name="connsiteY117" fmla="*/ 6309 h 12618"/>
                        <a:gd name="connsiteX118" fmla="*/ 4959369 w 9029677"/>
                        <a:gd name="connsiteY118" fmla="*/ 12618 h 12618"/>
                        <a:gd name="connsiteX119" fmla="*/ 4705352 w 9029677"/>
                        <a:gd name="connsiteY119" fmla="*/ 12618 h 12618"/>
                        <a:gd name="connsiteX120" fmla="*/ 4578344 w 9029677"/>
                        <a:gd name="connsiteY120" fmla="*/ 12618 h 12618"/>
                        <a:gd name="connsiteX121" fmla="*/ 4572034 w 9029677"/>
                        <a:gd name="connsiteY121" fmla="*/ 6309 h 12618"/>
                        <a:gd name="connsiteX122" fmla="*/ 4578344 w 9029677"/>
                        <a:gd name="connsiteY122" fmla="*/ 0 h 12618"/>
                        <a:gd name="connsiteX123" fmla="*/ 4705352 w 9029677"/>
                        <a:gd name="connsiteY123" fmla="*/ 0 h 12618"/>
                        <a:gd name="connsiteX124" fmla="*/ 4711662 w 9029677"/>
                        <a:gd name="connsiteY124" fmla="*/ 6309 h 12618"/>
                        <a:gd name="connsiteX125" fmla="*/ 4705352 w 9029677"/>
                        <a:gd name="connsiteY125" fmla="*/ 12618 h 12618"/>
                        <a:gd name="connsiteX126" fmla="*/ 4451334 w 9029677"/>
                        <a:gd name="connsiteY126" fmla="*/ 12618 h 12618"/>
                        <a:gd name="connsiteX127" fmla="*/ 4324326 w 9029677"/>
                        <a:gd name="connsiteY127" fmla="*/ 12618 h 12618"/>
                        <a:gd name="connsiteX128" fmla="*/ 4318018 w 9029677"/>
                        <a:gd name="connsiteY128" fmla="*/ 6309 h 12618"/>
                        <a:gd name="connsiteX129" fmla="*/ 4324326 w 9029677"/>
                        <a:gd name="connsiteY129" fmla="*/ 0 h 12618"/>
                        <a:gd name="connsiteX130" fmla="*/ 4451334 w 9029677"/>
                        <a:gd name="connsiteY130" fmla="*/ 0 h 12618"/>
                        <a:gd name="connsiteX131" fmla="*/ 4457645 w 9029677"/>
                        <a:gd name="connsiteY131" fmla="*/ 6309 h 12618"/>
                        <a:gd name="connsiteX132" fmla="*/ 4451334 w 9029677"/>
                        <a:gd name="connsiteY132" fmla="*/ 12618 h 12618"/>
                        <a:gd name="connsiteX133" fmla="*/ 4197318 w 9029677"/>
                        <a:gd name="connsiteY133" fmla="*/ 12618 h 12618"/>
                        <a:gd name="connsiteX134" fmla="*/ 4070309 w 9029677"/>
                        <a:gd name="connsiteY134" fmla="*/ 12618 h 12618"/>
                        <a:gd name="connsiteX135" fmla="*/ 4064000 w 9029677"/>
                        <a:gd name="connsiteY135" fmla="*/ 6309 h 12618"/>
                        <a:gd name="connsiteX136" fmla="*/ 4070309 w 9029677"/>
                        <a:gd name="connsiteY136" fmla="*/ 0 h 12618"/>
                        <a:gd name="connsiteX137" fmla="*/ 4197318 w 9029677"/>
                        <a:gd name="connsiteY137" fmla="*/ 0 h 12618"/>
                        <a:gd name="connsiteX138" fmla="*/ 4203627 w 9029677"/>
                        <a:gd name="connsiteY138" fmla="*/ 6309 h 12618"/>
                        <a:gd name="connsiteX139" fmla="*/ 4197318 w 9029677"/>
                        <a:gd name="connsiteY139" fmla="*/ 12618 h 12618"/>
                        <a:gd name="connsiteX140" fmla="*/ 3943301 w 9029677"/>
                        <a:gd name="connsiteY140" fmla="*/ 12618 h 12618"/>
                        <a:gd name="connsiteX141" fmla="*/ 3816291 w 9029677"/>
                        <a:gd name="connsiteY141" fmla="*/ 12618 h 12618"/>
                        <a:gd name="connsiteX142" fmla="*/ 3809983 w 9029677"/>
                        <a:gd name="connsiteY142" fmla="*/ 6309 h 12618"/>
                        <a:gd name="connsiteX143" fmla="*/ 3816291 w 9029677"/>
                        <a:gd name="connsiteY143" fmla="*/ 0 h 12618"/>
                        <a:gd name="connsiteX144" fmla="*/ 3943301 w 9029677"/>
                        <a:gd name="connsiteY144" fmla="*/ 0 h 12618"/>
                        <a:gd name="connsiteX145" fmla="*/ 3949610 w 9029677"/>
                        <a:gd name="connsiteY145" fmla="*/ 6309 h 12618"/>
                        <a:gd name="connsiteX146" fmla="*/ 3943301 w 9029677"/>
                        <a:gd name="connsiteY146" fmla="*/ 12618 h 12618"/>
                        <a:gd name="connsiteX147" fmla="*/ 3689283 w 9029677"/>
                        <a:gd name="connsiteY147" fmla="*/ 12618 h 12618"/>
                        <a:gd name="connsiteX148" fmla="*/ 3562275 w 9029677"/>
                        <a:gd name="connsiteY148" fmla="*/ 12618 h 12618"/>
                        <a:gd name="connsiteX149" fmla="*/ 3555965 w 9029677"/>
                        <a:gd name="connsiteY149" fmla="*/ 6309 h 12618"/>
                        <a:gd name="connsiteX150" fmla="*/ 3562275 w 9029677"/>
                        <a:gd name="connsiteY150" fmla="*/ 0 h 12618"/>
                        <a:gd name="connsiteX151" fmla="*/ 3689283 w 9029677"/>
                        <a:gd name="connsiteY151" fmla="*/ 0 h 12618"/>
                        <a:gd name="connsiteX152" fmla="*/ 3695592 w 9029677"/>
                        <a:gd name="connsiteY152" fmla="*/ 6309 h 12618"/>
                        <a:gd name="connsiteX153" fmla="*/ 3689283 w 9029677"/>
                        <a:gd name="connsiteY153" fmla="*/ 12618 h 12618"/>
                        <a:gd name="connsiteX154" fmla="*/ 3435266 w 9029677"/>
                        <a:gd name="connsiteY154" fmla="*/ 12618 h 12618"/>
                        <a:gd name="connsiteX155" fmla="*/ 3308258 w 9029677"/>
                        <a:gd name="connsiteY155" fmla="*/ 12618 h 12618"/>
                        <a:gd name="connsiteX156" fmla="*/ 3301948 w 9029677"/>
                        <a:gd name="connsiteY156" fmla="*/ 6309 h 12618"/>
                        <a:gd name="connsiteX157" fmla="*/ 3308258 w 9029677"/>
                        <a:gd name="connsiteY157" fmla="*/ 0 h 12618"/>
                        <a:gd name="connsiteX158" fmla="*/ 3435266 w 9029677"/>
                        <a:gd name="connsiteY158" fmla="*/ 0 h 12618"/>
                        <a:gd name="connsiteX159" fmla="*/ 3441576 w 9029677"/>
                        <a:gd name="connsiteY159" fmla="*/ 6309 h 12618"/>
                        <a:gd name="connsiteX160" fmla="*/ 3435266 w 9029677"/>
                        <a:gd name="connsiteY160" fmla="*/ 12618 h 12618"/>
                        <a:gd name="connsiteX161" fmla="*/ 3181249 w 9029677"/>
                        <a:gd name="connsiteY161" fmla="*/ 12618 h 12618"/>
                        <a:gd name="connsiteX162" fmla="*/ 3054241 w 9029677"/>
                        <a:gd name="connsiteY162" fmla="*/ 12618 h 12618"/>
                        <a:gd name="connsiteX163" fmla="*/ 3047932 w 9029677"/>
                        <a:gd name="connsiteY163" fmla="*/ 6309 h 12618"/>
                        <a:gd name="connsiteX164" fmla="*/ 3054241 w 9029677"/>
                        <a:gd name="connsiteY164" fmla="*/ 0 h 12618"/>
                        <a:gd name="connsiteX165" fmla="*/ 3181249 w 9029677"/>
                        <a:gd name="connsiteY165" fmla="*/ 0 h 12618"/>
                        <a:gd name="connsiteX166" fmla="*/ 3187559 w 9029677"/>
                        <a:gd name="connsiteY166" fmla="*/ 6309 h 12618"/>
                        <a:gd name="connsiteX167" fmla="*/ 3181249 w 9029677"/>
                        <a:gd name="connsiteY167" fmla="*/ 12618 h 12618"/>
                        <a:gd name="connsiteX168" fmla="*/ 2927233 w 9029677"/>
                        <a:gd name="connsiteY168" fmla="*/ 12618 h 12618"/>
                        <a:gd name="connsiteX169" fmla="*/ 2800223 w 9029677"/>
                        <a:gd name="connsiteY169" fmla="*/ 12618 h 12618"/>
                        <a:gd name="connsiteX170" fmla="*/ 2793914 w 9029677"/>
                        <a:gd name="connsiteY170" fmla="*/ 6309 h 12618"/>
                        <a:gd name="connsiteX171" fmla="*/ 2800223 w 9029677"/>
                        <a:gd name="connsiteY171" fmla="*/ 0 h 12618"/>
                        <a:gd name="connsiteX172" fmla="*/ 2927233 w 9029677"/>
                        <a:gd name="connsiteY172" fmla="*/ 0 h 12618"/>
                        <a:gd name="connsiteX173" fmla="*/ 2933541 w 9029677"/>
                        <a:gd name="connsiteY173" fmla="*/ 6309 h 12618"/>
                        <a:gd name="connsiteX174" fmla="*/ 2927233 w 9029677"/>
                        <a:gd name="connsiteY174" fmla="*/ 12618 h 12618"/>
                        <a:gd name="connsiteX175" fmla="*/ 2673215 w 9029677"/>
                        <a:gd name="connsiteY175" fmla="*/ 12618 h 12618"/>
                        <a:gd name="connsiteX176" fmla="*/ 2546206 w 9029677"/>
                        <a:gd name="connsiteY176" fmla="*/ 12618 h 12618"/>
                        <a:gd name="connsiteX177" fmla="*/ 2539897 w 9029677"/>
                        <a:gd name="connsiteY177" fmla="*/ 6309 h 12618"/>
                        <a:gd name="connsiteX178" fmla="*/ 2546206 w 9029677"/>
                        <a:gd name="connsiteY178" fmla="*/ 0 h 12618"/>
                        <a:gd name="connsiteX179" fmla="*/ 2673215 w 9029677"/>
                        <a:gd name="connsiteY179" fmla="*/ 0 h 12618"/>
                        <a:gd name="connsiteX180" fmla="*/ 2679524 w 9029677"/>
                        <a:gd name="connsiteY180" fmla="*/ 6309 h 12618"/>
                        <a:gd name="connsiteX181" fmla="*/ 2673215 w 9029677"/>
                        <a:gd name="connsiteY181" fmla="*/ 12618 h 12618"/>
                        <a:gd name="connsiteX182" fmla="*/ 2419198 w 9029677"/>
                        <a:gd name="connsiteY182" fmla="*/ 12618 h 12618"/>
                        <a:gd name="connsiteX183" fmla="*/ 2292190 w 9029677"/>
                        <a:gd name="connsiteY183" fmla="*/ 12618 h 12618"/>
                        <a:gd name="connsiteX184" fmla="*/ 2285880 w 9029677"/>
                        <a:gd name="connsiteY184" fmla="*/ 6309 h 12618"/>
                        <a:gd name="connsiteX185" fmla="*/ 2292190 w 9029677"/>
                        <a:gd name="connsiteY185" fmla="*/ 0 h 12618"/>
                        <a:gd name="connsiteX186" fmla="*/ 2419198 w 9029677"/>
                        <a:gd name="connsiteY186" fmla="*/ 0 h 12618"/>
                        <a:gd name="connsiteX187" fmla="*/ 2425506 w 9029677"/>
                        <a:gd name="connsiteY187" fmla="*/ 6309 h 12618"/>
                        <a:gd name="connsiteX188" fmla="*/ 2419198 w 9029677"/>
                        <a:gd name="connsiteY188" fmla="*/ 12618 h 12618"/>
                        <a:gd name="connsiteX189" fmla="*/ 2165180 w 9029677"/>
                        <a:gd name="connsiteY189" fmla="*/ 12618 h 12618"/>
                        <a:gd name="connsiteX190" fmla="*/ 2038172 w 9029677"/>
                        <a:gd name="connsiteY190" fmla="*/ 12618 h 12618"/>
                        <a:gd name="connsiteX191" fmla="*/ 2031862 w 9029677"/>
                        <a:gd name="connsiteY191" fmla="*/ 6309 h 12618"/>
                        <a:gd name="connsiteX192" fmla="*/ 2038172 w 9029677"/>
                        <a:gd name="connsiteY192" fmla="*/ 0 h 12618"/>
                        <a:gd name="connsiteX193" fmla="*/ 2165180 w 9029677"/>
                        <a:gd name="connsiteY193" fmla="*/ 0 h 12618"/>
                        <a:gd name="connsiteX194" fmla="*/ 2171490 w 9029677"/>
                        <a:gd name="connsiteY194" fmla="*/ 6309 h 12618"/>
                        <a:gd name="connsiteX195" fmla="*/ 2165180 w 9029677"/>
                        <a:gd name="connsiteY195" fmla="*/ 12618 h 12618"/>
                        <a:gd name="connsiteX196" fmla="*/ 1911163 w 9029677"/>
                        <a:gd name="connsiteY196" fmla="*/ 12618 h 12618"/>
                        <a:gd name="connsiteX197" fmla="*/ 1784155 w 9029677"/>
                        <a:gd name="connsiteY197" fmla="*/ 12618 h 12618"/>
                        <a:gd name="connsiteX198" fmla="*/ 1777846 w 9029677"/>
                        <a:gd name="connsiteY198" fmla="*/ 6309 h 12618"/>
                        <a:gd name="connsiteX199" fmla="*/ 1784155 w 9029677"/>
                        <a:gd name="connsiteY199" fmla="*/ 0 h 12618"/>
                        <a:gd name="connsiteX200" fmla="*/ 1911163 w 9029677"/>
                        <a:gd name="connsiteY200" fmla="*/ 0 h 12618"/>
                        <a:gd name="connsiteX201" fmla="*/ 1917473 w 9029677"/>
                        <a:gd name="connsiteY201" fmla="*/ 6309 h 12618"/>
                        <a:gd name="connsiteX202" fmla="*/ 1911163 w 9029677"/>
                        <a:gd name="connsiteY202" fmla="*/ 12618 h 12618"/>
                        <a:gd name="connsiteX203" fmla="*/ 1657147 w 9029677"/>
                        <a:gd name="connsiteY203" fmla="*/ 12618 h 12618"/>
                        <a:gd name="connsiteX204" fmla="*/ 1530137 w 9029677"/>
                        <a:gd name="connsiteY204" fmla="*/ 12618 h 12618"/>
                        <a:gd name="connsiteX205" fmla="*/ 1523829 w 9029677"/>
                        <a:gd name="connsiteY205" fmla="*/ 6309 h 12618"/>
                        <a:gd name="connsiteX206" fmla="*/ 1530137 w 9029677"/>
                        <a:gd name="connsiteY206" fmla="*/ 0 h 12618"/>
                        <a:gd name="connsiteX207" fmla="*/ 1657147 w 9029677"/>
                        <a:gd name="connsiteY207" fmla="*/ 0 h 12618"/>
                        <a:gd name="connsiteX208" fmla="*/ 1663455 w 9029677"/>
                        <a:gd name="connsiteY208" fmla="*/ 6309 h 12618"/>
                        <a:gd name="connsiteX209" fmla="*/ 1657147 w 9029677"/>
                        <a:gd name="connsiteY209" fmla="*/ 12618 h 12618"/>
                        <a:gd name="connsiteX210" fmla="*/ 1403129 w 9029677"/>
                        <a:gd name="connsiteY210" fmla="*/ 12618 h 12618"/>
                        <a:gd name="connsiteX211" fmla="*/ 1276120 w 9029677"/>
                        <a:gd name="connsiteY211" fmla="*/ 12618 h 12618"/>
                        <a:gd name="connsiteX212" fmla="*/ 1269811 w 9029677"/>
                        <a:gd name="connsiteY212" fmla="*/ 6309 h 12618"/>
                        <a:gd name="connsiteX213" fmla="*/ 1276120 w 9029677"/>
                        <a:gd name="connsiteY213" fmla="*/ 0 h 12618"/>
                        <a:gd name="connsiteX214" fmla="*/ 1403129 w 9029677"/>
                        <a:gd name="connsiteY214" fmla="*/ 0 h 12618"/>
                        <a:gd name="connsiteX215" fmla="*/ 1409438 w 9029677"/>
                        <a:gd name="connsiteY215" fmla="*/ 6309 h 12618"/>
                        <a:gd name="connsiteX216" fmla="*/ 1403129 w 9029677"/>
                        <a:gd name="connsiteY216" fmla="*/ 12618 h 12618"/>
                        <a:gd name="connsiteX217" fmla="*/ 1149112 w 9029677"/>
                        <a:gd name="connsiteY217" fmla="*/ 12618 h 12618"/>
                        <a:gd name="connsiteX218" fmla="*/ 1022104 w 9029677"/>
                        <a:gd name="connsiteY218" fmla="*/ 12618 h 12618"/>
                        <a:gd name="connsiteX219" fmla="*/ 1015794 w 9029677"/>
                        <a:gd name="connsiteY219" fmla="*/ 6309 h 12618"/>
                        <a:gd name="connsiteX220" fmla="*/ 1022104 w 9029677"/>
                        <a:gd name="connsiteY220" fmla="*/ 0 h 12618"/>
                        <a:gd name="connsiteX221" fmla="*/ 1149112 w 9029677"/>
                        <a:gd name="connsiteY221" fmla="*/ 0 h 12618"/>
                        <a:gd name="connsiteX222" fmla="*/ 1155421 w 9029677"/>
                        <a:gd name="connsiteY222" fmla="*/ 6309 h 12618"/>
                        <a:gd name="connsiteX223" fmla="*/ 1149112 w 9029677"/>
                        <a:gd name="connsiteY223" fmla="*/ 12618 h 12618"/>
                        <a:gd name="connsiteX224" fmla="*/ 895094 w 9029677"/>
                        <a:gd name="connsiteY224" fmla="*/ 12618 h 12618"/>
                        <a:gd name="connsiteX225" fmla="*/ 768086 w 9029677"/>
                        <a:gd name="connsiteY225" fmla="*/ 12618 h 12618"/>
                        <a:gd name="connsiteX226" fmla="*/ 761776 w 9029677"/>
                        <a:gd name="connsiteY226" fmla="*/ 6309 h 12618"/>
                        <a:gd name="connsiteX227" fmla="*/ 768086 w 9029677"/>
                        <a:gd name="connsiteY227" fmla="*/ 0 h 12618"/>
                        <a:gd name="connsiteX228" fmla="*/ 895094 w 9029677"/>
                        <a:gd name="connsiteY228" fmla="*/ 0 h 12618"/>
                        <a:gd name="connsiteX229" fmla="*/ 901405 w 9029677"/>
                        <a:gd name="connsiteY229" fmla="*/ 6309 h 12618"/>
                        <a:gd name="connsiteX230" fmla="*/ 895094 w 9029677"/>
                        <a:gd name="connsiteY230" fmla="*/ 12618 h 12618"/>
                        <a:gd name="connsiteX231" fmla="*/ 641077 w 9029677"/>
                        <a:gd name="connsiteY231" fmla="*/ 12618 h 12618"/>
                        <a:gd name="connsiteX232" fmla="*/ 514069 w 9029677"/>
                        <a:gd name="connsiteY232" fmla="*/ 12618 h 12618"/>
                        <a:gd name="connsiteX233" fmla="*/ 507760 w 9029677"/>
                        <a:gd name="connsiteY233" fmla="*/ 6309 h 12618"/>
                        <a:gd name="connsiteX234" fmla="*/ 514069 w 9029677"/>
                        <a:gd name="connsiteY234" fmla="*/ 0 h 12618"/>
                        <a:gd name="connsiteX235" fmla="*/ 641077 w 9029677"/>
                        <a:gd name="connsiteY235" fmla="*/ 0 h 12618"/>
                        <a:gd name="connsiteX236" fmla="*/ 647387 w 9029677"/>
                        <a:gd name="connsiteY236" fmla="*/ 6309 h 12618"/>
                        <a:gd name="connsiteX237" fmla="*/ 641077 w 9029677"/>
                        <a:gd name="connsiteY237" fmla="*/ 12618 h 12618"/>
                        <a:gd name="connsiteX238" fmla="*/ 387061 w 9029677"/>
                        <a:gd name="connsiteY238" fmla="*/ 12618 h 12618"/>
                        <a:gd name="connsiteX239" fmla="*/ 260326 w 9029677"/>
                        <a:gd name="connsiteY239" fmla="*/ 12618 h 12618"/>
                        <a:gd name="connsiteX240" fmla="*/ 254017 w 9029677"/>
                        <a:gd name="connsiteY240" fmla="*/ 6309 h 12618"/>
                        <a:gd name="connsiteX241" fmla="*/ 260326 w 9029677"/>
                        <a:gd name="connsiteY241" fmla="*/ 0 h 12618"/>
                        <a:gd name="connsiteX242" fmla="*/ 387334 w 9029677"/>
                        <a:gd name="connsiteY242" fmla="*/ 0 h 12618"/>
                        <a:gd name="connsiteX243" fmla="*/ 393644 w 9029677"/>
                        <a:gd name="connsiteY243" fmla="*/ 6309 h 12618"/>
                        <a:gd name="connsiteX244" fmla="*/ 387061 w 9029677"/>
                        <a:gd name="connsiteY244" fmla="*/ 12618 h 12618"/>
                        <a:gd name="connsiteX245" fmla="*/ 133318 w 9029677"/>
                        <a:gd name="connsiteY245" fmla="*/ 12618 h 12618"/>
                        <a:gd name="connsiteX246" fmla="*/ 6309 w 9029677"/>
                        <a:gd name="connsiteY246" fmla="*/ 12618 h 12618"/>
                        <a:gd name="connsiteX247" fmla="*/ 0 w 9029677"/>
                        <a:gd name="connsiteY247" fmla="*/ 6309 h 12618"/>
                        <a:gd name="connsiteX248" fmla="*/ 6309 w 9029677"/>
                        <a:gd name="connsiteY248" fmla="*/ 0 h 12618"/>
                        <a:gd name="connsiteX249" fmla="*/ 133318 w 9029677"/>
                        <a:gd name="connsiteY249" fmla="*/ 0 h 12618"/>
                        <a:gd name="connsiteX250" fmla="*/ 139627 w 9029677"/>
                        <a:gd name="connsiteY250" fmla="*/ 6309 h 12618"/>
                        <a:gd name="connsiteX251" fmla="*/ 133318 w 9029677"/>
                        <a:gd name="connsiteY251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</a:cxnLst>
                      <a:rect l="l" t="t" r="r" b="b"/>
                      <a:pathLst>
                        <a:path w="9029677" h="12618">
                          <a:moveTo>
                            <a:pt x="9023369" y="12618"/>
                          </a:moveTo>
                          <a:lnTo>
                            <a:pt x="8896361" y="12618"/>
                          </a:lnTo>
                          <a:cubicBezTo>
                            <a:pt x="8892794" y="12618"/>
                            <a:pt x="8890051" y="9875"/>
                            <a:pt x="8890051" y="6309"/>
                          </a:cubicBezTo>
                          <a:cubicBezTo>
                            <a:pt x="8890051" y="2743"/>
                            <a:pt x="8892794" y="0"/>
                            <a:pt x="8896361" y="0"/>
                          </a:cubicBezTo>
                          <a:lnTo>
                            <a:pt x="9023369" y="0"/>
                          </a:lnTo>
                          <a:cubicBezTo>
                            <a:pt x="9026935" y="0"/>
                            <a:pt x="9029678" y="2743"/>
                            <a:pt x="9029678" y="6309"/>
                          </a:cubicBezTo>
                          <a:cubicBezTo>
                            <a:pt x="9029678" y="9875"/>
                            <a:pt x="9026935" y="12618"/>
                            <a:pt x="9023369" y="12618"/>
                          </a:cubicBezTo>
                          <a:close/>
                          <a:moveTo>
                            <a:pt x="8769352" y="12618"/>
                          </a:moveTo>
                          <a:lnTo>
                            <a:pt x="8642344" y="12618"/>
                          </a:lnTo>
                          <a:cubicBezTo>
                            <a:pt x="8638777" y="12618"/>
                            <a:pt x="8636033" y="9875"/>
                            <a:pt x="8636033" y="6309"/>
                          </a:cubicBezTo>
                          <a:cubicBezTo>
                            <a:pt x="8636033" y="2743"/>
                            <a:pt x="8638777" y="0"/>
                            <a:pt x="8642344" y="0"/>
                          </a:cubicBezTo>
                          <a:lnTo>
                            <a:pt x="8769352" y="0"/>
                          </a:lnTo>
                          <a:cubicBezTo>
                            <a:pt x="8772919" y="0"/>
                            <a:pt x="8775662" y="2743"/>
                            <a:pt x="8775662" y="6309"/>
                          </a:cubicBezTo>
                          <a:cubicBezTo>
                            <a:pt x="8775662" y="9875"/>
                            <a:pt x="8772919" y="12618"/>
                            <a:pt x="8769352" y="12618"/>
                          </a:cubicBezTo>
                          <a:close/>
                          <a:moveTo>
                            <a:pt x="8515334" y="12618"/>
                          </a:moveTo>
                          <a:lnTo>
                            <a:pt x="8388326" y="12618"/>
                          </a:lnTo>
                          <a:cubicBezTo>
                            <a:pt x="8384761" y="12618"/>
                            <a:pt x="8382018" y="9875"/>
                            <a:pt x="8382018" y="6309"/>
                          </a:cubicBezTo>
                          <a:cubicBezTo>
                            <a:pt x="8382018" y="2743"/>
                            <a:pt x="8384761" y="0"/>
                            <a:pt x="8388326" y="0"/>
                          </a:cubicBezTo>
                          <a:lnTo>
                            <a:pt x="8515334" y="0"/>
                          </a:lnTo>
                          <a:cubicBezTo>
                            <a:pt x="8518901" y="0"/>
                            <a:pt x="8521644" y="2743"/>
                            <a:pt x="8521644" y="6309"/>
                          </a:cubicBezTo>
                          <a:cubicBezTo>
                            <a:pt x="8521644" y="9875"/>
                            <a:pt x="8518901" y="12618"/>
                            <a:pt x="8515334" y="12618"/>
                          </a:cubicBezTo>
                          <a:close/>
                          <a:moveTo>
                            <a:pt x="8261318" y="12618"/>
                          </a:moveTo>
                          <a:lnTo>
                            <a:pt x="8134309" y="12618"/>
                          </a:lnTo>
                          <a:cubicBezTo>
                            <a:pt x="8130743" y="12618"/>
                            <a:pt x="8128000" y="9875"/>
                            <a:pt x="8128000" y="6309"/>
                          </a:cubicBezTo>
                          <a:cubicBezTo>
                            <a:pt x="8128000" y="2743"/>
                            <a:pt x="8130743" y="0"/>
                            <a:pt x="8134309" y="0"/>
                          </a:cubicBezTo>
                          <a:lnTo>
                            <a:pt x="8261318" y="0"/>
                          </a:lnTo>
                          <a:cubicBezTo>
                            <a:pt x="8264884" y="0"/>
                            <a:pt x="8267627" y="2743"/>
                            <a:pt x="8267627" y="6309"/>
                          </a:cubicBezTo>
                          <a:cubicBezTo>
                            <a:pt x="8267627" y="9875"/>
                            <a:pt x="8264884" y="12618"/>
                            <a:pt x="8261318" y="12618"/>
                          </a:cubicBezTo>
                          <a:close/>
                          <a:moveTo>
                            <a:pt x="8007301" y="12618"/>
                          </a:moveTo>
                          <a:lnTo>
                            <a:pt x="7880292" y="12618"/>
                          </a:lnTo>
                          <a:cubicBezTo>
                            <a:pt x="7876726" y="12618"/>
                            <a:pt x="7873983" y="9875"/>
                            <a:pt x="7873983" y="6309"/>
                          </a:cubicBezTo>
                          <a:cubicBezTo>
                            <a:pt x="7873983" y="2743"/>
                            <a:pt x="7876726" y="0"/>
                            <a:pt x="7880292" y="0"/>
                          </a:cubicBezTo>
                          <a:lnTo>
                            <a:pt x="8007301" y="0"/>
                          </a:lnTo>
                          <a:cubicBezTo>
                            <a:pt x="8010867" y="0"/>
                            <a:pt x="8013610" y="2743"/>
                            <a:pt x="8013610" y="6309"/>
                          </a:cubicBezTo>
                          <a:cubicBezTo>
                            <a:pt x="8013610" y="9875"/>
                            <a:pt x="8010867" y="12618"/>
                            <a:pt x="8007301" y="12618"/>
                          </a:cubicBezTo>
                          <a:close/>
                          <a:moveTo>
                            <a:pt x="7753284" y="12618"/>
                          </a:moveTo>
                          <a:lnTo>
                            <a:pt x="7626276" y="12618"/>
                          </a:lnTo>
                          <a:cubicBezTo>
                            <a:pt x="7622709" y="12618"/>
                            <a:pt x="7619965" y="9875"/>
                            <a:pt x="7619965" y="6309"/>
                          </a:cubicBezTo>
                          <a:cubicBezTo>
                            <a:pt x="7619965" y="2743"/>
                            <a:pt x="7622709" y="0"/>
                            <a:pt x="7626276" y="0"/>
                          </a:cubicBezTo>
                          <a:lnTo>
                            <a:pt x="7753284" y="0"/>
                          </a:lnTo>
                          <a:cubicBezTo>
                            <a:pt x="7756849" y="0"/>
                            <a:pt x="7759592" y="2743"/>
                            <a:pt x="7759592" y="6309"/>
                          </a:cubicBezTo>
                          <a:cubicBezTo>
                            <a:pt x="7759592" y="9875"/>
                            <a:pt x="7756849" y="12618"/>
                            <a:pt x="7753284" y="12618"/>
                          </a:cubicBezTo>
                          <a:close/>
                          <a:moveTo>
                            <a:pt x="7499266" y="12618"/>
                          </a:moveTo>
                          <a:lnTo>
                            <a:pt x="7372258" y="12618"/>
                          </a:lnTo>
                          <a:cubicBezTo>
                            <a:pt x="7368691" y="12618"/>
                            <a:pt x="7365948" y="9875"/>
                            <a:pt x="7365948" y="6309"/>
                          </a:cubicBezTo>
                          <a:cubicBezTo>
                            <a:pt x="7365948" y="2743"/>
                            <a:pt x="7368691" y="0"/>
                            <a:pt x="7372258" y="0"/>
                          </a:cubicBezTo>
                          <a:lnTo>
                            <a:pt x="7499266" y="0"/>
                          </a:lnTo>
                          <a:cubicBezTo>
                            <a:pt x="7502833" y="0"/>
                            <a:pt x="7505576" y="2743"/>
                            <a:pt x="7505576" y="6309"/>
                          </a:cubicBezTo>
                          <a:cubicBezTo>
                            <a:pt x="7505576" y="9875"/>
                            <a:pt x="7502833" y="12618"/>
                            <a:pt x="7499266" y="12618"/>
                          </a:cubicBezTo>
                          <a:close/>
                          <a:moveTo>
                            <a:pt x="7245249" y="12618"/>
                          </a:moveTo>
                          <a:lnTo>
                            <a:pt x="7118241" y="12618"/>
                          </a:lnTo>
                          <a:cubicBezTo>
                            <a:pt x="7114675" y="12618"/>
                            <a:pt x="7111932" y="9875"/>
                            <a:pt x="7111932" y="6309"/>
                          </a:cubicBezTo>
                          <a:cubicBezTo>
                            <a:pt x="7111932" y="2743"/>
                            <a:pt x="7114675" y="0"/>
                            <a:pt x="7118241" y="0"/>
                          </a:cubicBezTo>
                          <a:lnTo>
                            <a:pt x="7245249" y="0"/>
                          </a:lnTo>
                          <a:cubicBezTo>
                            <a:pt x="7248816" y="0"/>
                            <a:pt x="7251559" y="2743"/>
                            <a:pt x="7251559" y="6309"/>
                          </a:cubicBezTo>
                          <a:cubicBezTo>
                            <a:pt x="7251559" y="9875"/>
                            <a:pt x="7248816" y="12618"/>
                            <a:pt x="7245249" y="12618"/>
                          </a:cubicBezTo>
                          <a:close/>
                          <a:moveTo>
                            <a:pt x="6991233" y="12618"/>
                          </a:moveTo>
                          <a:lnTo>
                            <a:pt x="6864223" y="12618"/>
                          </a:lnTo>
                          <a:cubicBezTo>
                            <a:pt x="6860658" y="12618"/>
                            <a:pt x="6857915" y="9875"/>
                            <a:pt x="6857915" y="6309"/>
                          </a:cubicBezTo>
                          <a:cubicBezTo>
                            <a:pt x="6857915" y="2743"/>
                            <a:pt x="6860658" y="0"/>
                            <a:pt x="6864223" y="0"/>
                          </a:cubicBezTo>
                          <a:lnTo>
                            <a:pt x="6991233" y="0"/>
                          </a:lnTo>
                          <a:cubicBezTo>
                            <a:pt x="6994798" y="0"/>
                            <a:pt x="6997541" y="2743"/>
                            <a:pt x="6997541" y="6309"/>
                          </a:cubicBezTo>
                          <a:cubicBezTo>
                            <a:pt x="6997541" y="9875"/>
                            <a:pt x="6994798" y="12618"/>
                            <a:pt x="6991233" y="12618"/>
                          </a:cubicBezTo>
                          <a:close/>
                          <a:moveTo>
                            <a:pt x="6737215" y="12618"/>
                          </a:moveTo>
                          <a:lnTo>
                            <a:pt x="6610206" y="12618"/>
                          </a:lnTo>
                          <a:cubicBezTo>
                            <a:pt x="6606640" y="12618"/>
                            <a:pt x="6603897" y="9875"/>
                            <a:pt x="6603897" y="6309"/>
                          </a:cubicBezTo>
                          <a:cubicBezTo>
                            <a:pt x="6603897" y="2743"/>
                            <a:pt x="6606640" y="0"/>
                            <a:pt x="6610206" y="0"/>
                          </a:cubicBezTo>
                          <a:lnTo>
                            <a:pt x="6737215" y="0"/>
                          </a:lnTo>
                          <a:cubicBezTo>
                            <a:pt x="6740781" y="0"/>
                            <a:pt x="6743524" y="2743"/>
                            <a:pt x="6743524" y="6309"/>
                          </a:cubicBezTo>
                          <a:cubicBezTo>
                            <a:pt x="6743524" y="9875"/>
                            <a:pt x="6740781" y="12618"/>
                            <a:pt x="6737215" y="12618"/>
                          </a:cubicBezTo>
                          <a:close/>
                          <a:moveTo>
                            <a:pt x="6483198" y="12618"/>
                          </a:moveTo>
                          <a:lnTo>
                            <a:pt x="6356190" y="12618"/>
                          </a:lnTo>
                          <a:cubicBezTo>
                            <a:pt x="6352623" y="12618"/>
                            <a:pt x="6349880" y="9875"/>
                            <a:pt x="6349880" y="6309"/>
                          </a:cubicBezTo>
                          <a:cubicBezTo>
                            <a:pt x="6349880" y="2743"/>
                            <a:pt x="6352623" y="0"/>
                            <a:pt x="6356190" y="0"/>
                          </a:cubicBezTo>
                          <a:lnTo>
                            <a:pt x="6483198" y="0"/>
                          </a:lnTo>
                          <a:cubicBezTo>
                            <a:pt x="6486763" y="0"/>
                            <a:pt x="6489507" y="2743"/>
                            <a:pt x="6489507" y="6309"/>
                          </a:cubicBezTo>
                          <a:cubicBezTo>
                            <a:pt x="6489507" y="9875"/>
                            <a:pt x="6486763" y="12618"/>
                            <a:pt x="6483198" y="12618"/>
                          </a:cubicBezTo>
                          <a:close/>
                          <a:moveTo>
                            <a:pt x="6229180" y="12618"/>
                          </a:moveTo>
                          <a:lnTo>
                            <a:pt x="6102172" y="12618"/>
                          </a:lnTo>
                          <a:cubicBezTo>
                            <a:pt x="6098605" y="12618"/>
                            <a:pt x="6095862" y="9875"/>
                            <a:pt x="6095862" y="6309"/>
                          </a:cubicBezTo>
                          <a:cubicBezTo>
                            <a:pt x="6095862" y="2743"/>
                            <a:pt x="6098605" y="0"/>
                            <a:pt x="6102172" y="0"/>
                          </a:cubicBezTo>
                          <a:lnTo>
                            <a:pt x="6229180" y="0"/>
                          </a:lnTo>
                          <a:cubicBezTo>
                            <a:pt x="6232747" y="0"/>
                            <a:pt x="6235490" y="2743"/>
                            <a:pt x="6235490" y="6309"/>
                          </a:cubicBezTo>
                          <a:cubicBezTo>
                            <a:pt x="6235490" y="9875"/>
                            <a:pt x="6232747" y="12618"/>
                            <a:pt x="6229180" y="12618"/>
                          </a:cubicBezTo>
                          <a:close/>
                          <a:moveTo>
                            <a:pt x="5975163" y="12618"/>
                          </a:moveTo>
                          <a:lnTo>
                            <a:pt x="5848155" y="12618"/>
                          </a:lnTo>
                          <a:cubicBezTo>
                            <a:pt x="5844589" y="12618"/>
                            <a:pt x="5841846" y="9875"/>
                            <a:pt x="5841846" y="6309"/>
                          </a:cubicBezTo>
                          <a:cubicBezTo>
                            <a:pt x="5841846" y="2743"/>
                            <a:pt x="5844589" y="0"/>
                            <a:pt x="5848155" y="0"/>
                          </a:cubicBezTo>
                          <a:lnTo>
                            <a:pt x="5975163" y="0"/>
                          </a:lnTo>
                          <a:cubicBezTo>
                            <a:pt x="5978730" y="0"/>
                            <a:pt x="5981473" y="2743"/>
                            <a:pt x="5981473" y="6309"/>
                          </a:cubicBezTo>
                          <a:cubicBezTo>
                            <a:pt x="5981473" y="9875"/>
                            <a:pt x="5978730" y="12618"/>
                            <a:pt x="5975163" y="12618"/>
                          </a:cubicBezTo>
                          <a:close/>
                          <a:moveTo>
                            <a:pt x="5721147" y="12618"/>
                          </a:moveTo>
                          <a:lnTo>
                            <a:pt x="5594138" y="12618"/>
                          </a:lnTo>
                          <a:cubicBezTo>
                            <a:pt x="5590572" y="12618"/>
                            <a:pt x="5587829" y="9875"/>
                            <a:pt x="5587829" y="6309"/>
                          </a:cubicBezTo>
                          <a:cubicBezTo>
                            <a:pt x="5587829" y="2743"/>
                            <a:pt x="5590572" y="0"/>
                            <a:pt x="5594138" y="0"/>
                          </a:cubicBezTo>
                          <a:lnTo>
                            <a:pt x="5721147" y="0"/>
                          </a:lnTo>
                          <a:cubicBezTo>
                            <a:pt x="5724713" y="0"/>
                            <a:pt x="5727456" y="2743"/>
                            <a:pt x="5727456" y="6309"/>
                          </a:cubicBezTo>
                          <a:cubicBezTo>
                            <a:pt x="5727456" y="9875"/>
                            <a:pt x="5724713" y="12618"/>
                            <a:pt x="5721147" y="12618"/>
                          </a:cubicBezTo>
                          <a:close/>
                          <a:moveTo>
                            <a:pt x="5467130" y="12618"/>
                          </a:moveTo>
                          <a:lnTo>
                            <a:pt x="5340120" y="12618"/>
                          </a:lnTo>
                          <a:cubicBezTo>
                            <a:pt x="5336555" y="12618"/>
                            <a:pt x="5333811" y="9875"/>
                            <a:pt x="5333811" y="6309"/>
                          </a:cubicBezTo>
                          <a:cubicBezTo>
                            <a:pt x="5333811" y="2743"/>
                            <a:pt x="5336555" y="0"/>
                            <a:pt x="5340120" y="0"/>
                          </a:cubicBezTo>
                          <a:lnTo>
                            <a:pt x="5467130" y="0"/>
                          </a:lnTo>
                          <a:cubicBezTo>
                            <a:pt x="5470695" y="0"/>
                            <a:pt x="5473438" y="2743"/>
                            <a:pt x="5473438" y="6309"/>
                          </a:cubicBezTo>
                          <a:cubicBezTo>
                            <a:pt x="5473438" y="9875"/>
                            <a:pt x="5470695" y="12618"/>
                            <a:pt x="5467130" y="12618"/>
                          </a:cubicBezTo>
                          <a:close/>
                          <a:moveTo>
                            <a:pt x="5213387" y="12618"/>
                          </a:moveTo>
                          <a:lnTo>
                            <a:pt x="5086377" y="12618"/>
                          </a:lnTo>
                          <a:cubicBezTo>
                            <a:pt x="5082812" y="12618"/>
                            <a:pt x="5080069" y="9875"/>
                            <a:pt x="5080069" y="6309"/>
                          </a:cubicBezTo>
                          <a:cubicBezTo>
                            <a:pt x="5080069" y="2743"/>
                            <a:pt x="5082812" y="0"/>
                            <a:pt x="5086377" y="0"/>
                          </a:cubicBezTo>
                          <a:lnTo>
                            <a:pt x="5213387" y="0"/>
                          </a:lnTo>
                          <a:cubicBezTo>
                            <a:pt x="5216952" y="0"/>
                            <a:pt x="5219695" y="2743"/>
                            <a:pt x="5219695" y="6309"/>
                          </a:cubicBezTo>
                          <a:cubicBezTo>
                            <a:pt x="5219695" y="9875"/>
                            <a:pt x="5216678" y="12618"/>
                            <a:pt x="5213387" y="12618"/>
                          </a:cubicBezTo>
                          <a:close/>
                          <a:moveTo>
                            <a:pt x="4959369" y="12618"/>
                          </a:moveTo>
                          <a:lnTo>
                            <a:pt x="4832361" y="12618"/>
                          </a:lnTo>
                          <a:cubicBezTo>
                            <a:pt x="4828794" y="12618"/>
                            <a:pt x="4826051" y="9875"/>
                            <a:pt x="4826051" y="6309"/>
                          </a:cubicBezTo>
                          <a:cubicBezTo>
                            <a:pt x="4826051" y="2743"/>
                            <a:pt x="4828794" y="0"/>
                            <a:pt x="4832361" y="0"/>
                          </a:cubicBezTo>
                          <a:lnTo>
                            <a:pt x="4959369" y="0"/>
                          </a:lnTo>
                          <a:cubicBezTo>
                            <a:pt x="4962935" y="0"/>
                            <a:pt x="4965678" y="2743"/>
                            <a:pt x="4965678" y="6309"/>
                          </a:cubicBezTo>
                          <a:cubicBezTo>
                            <a:pt x="4965678" y="9875"/>
                            <a:pt x="4962662" y="12618"/>
                            <a:pt x="4959369" y="12618"/>
                          </a:cubicBezTo>
                          <a:close/>
                          <a:moveTo>
                            <a:pt x="4705352" y="12618"/>
                          </a:moveTo>
                          <a:lnTo>
                            <a:pt x="4578344" y="12618"/>
                          </a:lnTo>
                          <a:cubicBezTo>
                            <a:pt x="4574777" y="12618"/>
                            <a:pt x="4572034" y="9875"/>
                            <a:pt x="4572034" y="6309"/>
                          </a:cubicBezTo>
                          <a:cubicBezTo>
                            <a:pt x="4572034" y="2743"/>
                            <a:pt x="4574777" y="0"/>
                            <a:pt x="4578344" y="0"/>
                          </a:cubicBezTo>
                          <a:lnTo>
                            <a:pt x="4705352" y="0"/>
                          </a:lnTo>
                          <a:cubicBezTo>
                            <a:pt x="4708919" y="0"/>
                            <a:pt x="4711662" y="2743"/>
                            <a:pt x="4711662" y="6309"/>
                          </a:cubicBezTo>
                          <a:cubicBezTo>
                            <a:pt x="4711662" y="9875"/>
                            <a:pt x="4708644" y="12618"/>
                            <a:pt x="4705352" y="12618"/>
                          </a:cubicBezTo>
                          <a:close/>
                          <a:moveTo>
                            <a:pt x="4451334" y="12618"/>
                          </a:moveTo>
                          <a:lnTo>
                            <a:pt x="4324326" y="12618"/>
                          </a:lnTo>
                          <a:cubicBezTo>
                            <a:pt x="4320761" y="12618"/>
                            <a:pt x="4318018" y="9875"/>
                            <a:pt x="4318018" y="6309"/>
                          </a:cubicBezTo>
                          <a:cubicBezTo>
                            <a:pt x="4318018" y="2743"/>
                            <a:pt x="4320761" y="0"/>
                            <a:pt x="4324326" y="0"/>
                          </a:cubicBezTo>
                          <a:lnTo>
                            <a:pt x="4451334" y="0"/>
                          </a:lnTo>
                          <a:cubicBezTo>
                            <a:pt x="4454901" y="0"/>
                            <a:pt x="4457645" y="2743"/>
                            <a:pt x="4457645" y="6309"/>
                          </a:cubicBezTo>
                          <a:cubicBezTo>
                            <a:pt x="4457645" y="9875"/>
                            <a:pt x="4454627" y="12618"/>
                            <a:pt x="4451334" y="12618"/>
                          </a:cubicBezTo>
                          <a:close/>
                          <a:moveTo>
                            <a:pt x="4197318" y="12618"/>
                          </a:moveTo>
                          <a:lnTo>
                            <a:pt x="4070309" y="12618"/>
                          </a:lnTo>
                          <a:cubicBezTo>
                            <a:pt x="4066743" y="12618"/>
                            <a:pt x="4064000" y="9875"/>
                            <a:pt x="4064000" y="6309"/>
                          </a:cubicBezTo>
                          <a:cubicBezTo>
                            <a:pt x="4064000" y="2743"/>
                            <a:pt x="4066743" y="0"/>
                            <a:pt x="4070309" y="0"/>
                          </a:cubicBezTo>
                          <a:lnTo>
                            <a:pt x="4197318" y="0"/>
                          </a:lnTo>
                          <a:cubicBezTo>
                            <a:pt x="4200884" y="0"/>
                            <a:pt x="4203627" y="2743"/>
                            <a:pt x="4203627" y="6309"/>
                          </a:cubicBezTo>
                          <a:cubicBezTo>
                            <a:pt x="4203627" y="9875"/>
                            <a:pt x="4200884" y="12618"/>
                            <a:pt x="4197318" y="12618"/>
                          </a:cubicBezTo>
                          <a:close/>
                          <a:moveTo>
                            <a:pt x="3943301" y="12618"/>
                          </a:moveTo>
                          <a:lnTo>
                            <a:pt x="3816291" y="12618"/>
                          </a:lnTo>
                          <a:cubicBezTo>
                            <a:pt x="3812726" y="12618"/>
                            <a:pt x="3809983" y="9875"/>
                            <a:pt x="3809983" y="6309"/>
                          </a:cubicBezTo>
                          <a:cubicBezTo>
                            <a:pt x="3809983" y="2743"/>
                            <a:pt x="3812726" y="0"/>
                            <a:pt x="3816291" y="0"/>
                          </a:cubicBezTo>
                          <a:lnTo>
                            <a:pt x="3943301" y="0"/>
                          </a:lnTo>
                          <a:cubicBezTo>
                            <a:pt x="3946866" y="0"/>
                            <a:pt x="3949610" y="2743"/>
                            <a:pt x="3949610" y="6309"/>
                          </a:cubicBezTo>
                          <a:cubicBezTo>
                            <a:pt x="3949610" y="9875"/>
                            <a:pt x="3946866" y="12618"/>
                            <a:pt x="3943301" y="12618"/>
                          </a:cubicBezTo>
                          <a:close/>
                          <a:moveTo>
                            <a:pt x="3689283" y="12618"/>
                          </a:moveTo>
                          <a:lnTo>
                            <a:pt x="3562275" y="12618"/>
                          </a:lnTo>
                          <a:cubicBezTo>
                            <a:pt x="3558708" y="12618"/>
                            <a:pt x="3555965" y="9875"/>
                            <a:pt x="3555965" y="6309"/>
                          </a:cubicBezTo>
                          <a:cubicBezTo>
                            <a:pt x="3555965" y="2743"/>
                            <a:pt x="3558708" y="0"/>
                            <a:pt x="3562275" y="0"/>
                          </a:cubicBezTo>
                          <a:lnTo>
                            <a:pt x="3689283" y="0"/>
                          </a:lnTo>
                          <a:cubicBezTo>
                            <a:pt x="3692849" y="0"/>
                            <a:pt x="3695592" y="2743"/>
                            <a:pt x="3695592" y="6309"/>
                          </a:cubicBezTo>
                          <a:cubicBezTo>
                            <a:pt x="3695592" y="9875"/>
                            <a:pt x="3692849" y="12618"/>
                            <a:pt x="3689283" y="12618"/>
                          </a:cubicBezTo>
                          <a:close/>
                          <a:moveTo>
                            <a:pt x="3435266" y="12618"/>
                          </a:moveTo>
                          <a:lnTo>
                            <a:pt x="3308258" y="12618"/>
                          </a:lnTo>
                          <a:cubicBezTo>
                            <a:pt x="3304691" y="12618"/>
                            <a:pt x="3301948" y="9875"/>
                            <a:pt x="3301948" y="6309"/>
                          </a:cubicBezTo>
                          <a:cubicBezTo>
                            <a:pt x="3301948" y="2743"/>
                            <a:pt x="3304691" y="0"/>
                            <a:pt x="3308258" y="0"/>
                          </a:cubicBezTo>
                          <a:lnTo>
                            <a:pt x="3435266" y="0"/>
                          </a:lnTo>
                          <a:cubicBezTo>
                            <a:pt x="3438833" y="0"/>
                            <a:pt x="3441576" y="2743"/>
                            <a:pt x="3441576" y="6309"/>
                          </a:cubicBezTo>
                          <a:cubicBezTo>
                            <a:pt x="3441576" y="9875"/>
                            <a:pt x="3438833" y="12618"/>
                            <a:pt x="3435266" y="12618"/>
                          </a:cubicBezTo>
                          <a:close/>
                          <a:moveTo>
                            <a:pt x="3181249" y="12618"/>
                          </a:moveTo>
                          <a:lnTo>
                            <a:pt x="3054241" y="12618"/>
                          </a:lnTo>
                          <a:cubicBezTo>
                            <a:pt x="3050675" y="12618"/>
                            <a:pt x="3047932" y="9875"/>
                            <a:pt x="3047932" y="6309"/>
                          </a:cubicBezTo>
                          <a:cubicBezTo>
                            <a:pt x="3047932" y="2743"/>
                            <a:pt x="3050675" y="0"/>
                            <a:pt x="3054241" y="0"/>
                          </a:cubicBezTo>
                          <a:lnTo>
                            <a:pt x="3181249" y="0"/>
                          </a:lnTo>
                          <a:cubicBezTo>
                            <a:pt x="3184816" y="0"/>
                            <a:pt x="3187559" y="2743"/>
                            <a:pt x="3187559" y="6309"/>
                          </a:cubicBezTo>
                          <a:cubicBezTo>
                            <a:pt x="3187559" y="9875"/>
                            <a:pt x="3184816" y="12618"/>
                            <a:pt x="3181249" y="12618"/>
                          </a:cubicBezTo>
                          <a:close/>
                          <a:moveTo>
                            <a:pt x="2927233" y="12618"/>
                          </a:moveTo>
                          <a:lnTo>
                            <a:pt x="2800223" y="12618"/>
                          </a:lnTo>
                          <a:cubicBezTo>
                            <a:pt x="2796658" y="12618"/>
                            <a:pt x="2793914" y="9875"/>
                            <a:pt x="2793914" y="6309"/>
                          </a:cubicBezTo>
                          <a:cubicBezTo>
                            <a:pt x="2793914" y="2743"/>
                            <a:pt x="2796658" y="0"/>
                            <a:pt x="2800223" y="0"/>
                          </a:cubicBezTo>
                          <a:lnTo>
                            <a:pt x="2927233" y="0"/>
                          </a:lnTo>
                          <a:cubicBezTo>
                            <a:pt x="2930798" y="0"/>
                            <a:pt x="2933541" y="2743"/>
                            <a:pt x="2933541" y="6309"/>
                          </a:cubicBezTo>
                          <a:cubicBezTo>
                            <a:pt x="2933541" y="9875"/>
                            <a:pt x="2930798" y="12618"/>
                            <a:pt x="2927233" y="12618"/>
                          </a:cubicBezTo>
                          <a:close/>
                          <a:moveTo>
                            <a:pt x="2673215" y="12618"/>
                          </a:moveTo>
                          <a:lnTo>
                            <a:pt x="2546206" y="12618"/>
                          </a:lnTo>
                          <a:cubicBezTo>
                            <a:pt x="2542640" y="12618"/>
                            <a:pt x="2539897" y="9875"/>
                            <a:pt x="2539897" y="6309"/>
                          </a:cubicBezTo>
                          <a:cubicBezTo>
                            <a:pt x="2539897" y="2743"/>
                            <a:pt x="2542640" y="0"/>
                            <a:pt x="2546206" y="0"/>
                          </a:cubicBezTo>
                          <a:lnTo>
                            <a:pt x="2673215" y="0"/>
                          </a:lnTo>
                          <a:cubicBezTo>
                            <a:pt x="2676781" y="0"/>
                            <a:pt x="2679524" y="2743"/>
                            <a:pt x="2679524" y="6309"/>
                          </a:cubicBezTo>
                          <a:cubicBezTo>
                            <a:pt x="2679524" y="9875"/>
                            <a:pt x="2676781" y="12618"/>
                            <a:pt x="2673215" y="12618"/>
                          </a:cubicBezTo>
                          <a:close/>
                          <a:moveTo>
                            <a:pt x="2419198" y="12618"/>
                          </a:moveTo>
                          <a:lnTo>
                            <a:pt x="2292190" y="12618"/>
                          </a:lnTo>
                          <a:cubicBezTo>
                            <a:pt x="2288623" y="12618"/>
                            <a:pt x="2285880" y="9875"/>
                            <a:pt x="2285880" y="6309"/>
                          </a:cubicBezTo>
                          <a:cubicBezTo>
                            <a:pt x="2285880" y="2743"/>
                            <a:pt x="2288623" y="0"/>
                            <a:pt x="2292190" y="0"/>
                          </a:cubicBezTo>
                          <a:lnTo>
                            <a:pt x="2419198" y="0"/>
                          </a:lnTo>
                          <a:cubicBezTo>
                            <a:pt x="2422763" y="0"/>
                            <a:pt x="2425506" y="2743"/>
                            <a:pt x="2425506" y="6309"/>
                          </a:cubicBezTo>
                          <a:cubicBezTo>
                            <a:pt x="2425506" y="9875"/>
                            <a:pt x="2422763" y="12618"/>
                            <a:pt x="2419198" y="12618"/>
                          </a:cubicBezTo>
                          <a:close/>
                          <a:moveTo>
                            <a:pt x="2165180" y="12618"/>
                          </a:moveTo>
                          <a:lnTo>
                            <a:pt x="2038172" y="12618"/>
                          </a:lnTo>
                          <a:cubicBezTo>
                            <a:pt x="2034605" y="12618"/>
                            <a:pt x="2031862" y="9875"/>
                            <a:pt x="2031862" y="6309"/>
                          </a:cubicBezTo>
                          <a:cubicBezTo>
                            <a:pt x="2031862" y="2743"/>
                            <a:pt x="2034605" y="0"/>
                            <a:pt x="2038172" y="0"/>
                          </a:cubicBezTo>
                          <a:lnTo>
                            <a:pt x="2165180" y="0"/>
                          </a:lnTo>
                          <a:cubicBezTo>
                            <a:pt x="2168747" y="0"/>
                            <a:pt x="2171490" y="2743"/>
                            <a:pt x="2171490" y="6309"/>
                          </a:cubicBezTo>
                          <a:cubicBezTo>
                            <a:pt x="2171490" y="9875"/>
                            <a:pt x="2168747" y="12618"/>
                            <a:pt x="2165180" y="12618"/>
                          </a:cubicBezTo>
                          <a:close/>
                          <a:moveTo>
                            <a:pt x="1911163" y="12618"/>
                          </a:moveTo>
                          <a:lnTo>
                            <a:pt x="1784155" y="12618"/>
                          </a:lnTo>
                          <a:cubicBezTo>
                            <a:pt x="1780589" y="12618"/>
                            <a:pt x="1777846" y="9875"/>
                            <a:pt x="1777846" y="6309"/>
                          </a:cubicBezTo>
                          <a:cubicBezTo>
                            <a:pt x="1777846" y="2743"/>
                            <a:pt x="1780589" y="0"/>
                            <a:pt x="1784155" y="0"/>
                          </a:cubicBezTo>
                          <a:lnTo>
                            <a:pt x="1911163" y="0"/>
                          </a:lnTo>
                          <a:cubicBezTo>
                            <a:pt x="1914730" y="0"/>
                            <a:pt x="1917473" y="2743"/>
                            <a:pt x="1917473" y="6309"/>
                          </a:cubicBezTo>
                          <a:cubicBezTo>
                            <a:pt x="1917473" y="9875"/>
                            <a:pt x="1914730" y="12618"/>
                            <a:pt x="1911163" y="12618"/>
                          </a:cubicBezTo>
                          <a:close/>
                          <a:moveTo>
                            <a:pt x="1657147" y="12618"/>
                          </a:moveTo>
                          <a:lnTo>
                            <a:pt x="1530137" y="12618"/>
                          </a:lnTo>
                          <a:cubicBezTo>
                            <a:pt x="1526572" y="12618"/>
                            <a:pt x="1523829" y="9875"/>
                            <a:pt x="1523829" y="6309"/>
                          </a:cubicBezTo>
                          <a:cubicBezTo>
                            <a:pt x="1523829" y="2743"/>
                            <a:pt x="1526572" y="0"/>
                            <a:pt x="1530137" y="0"/>
                          </a:cubicBezTo>
                          <a:lnTo>
                            <a:pt x="1657147" y="0"/>
                          </a:lnTo>
                          <a:cubicBezTo>
                            <a:pt x="1660712" y="0"/>
                            <a:pt x="1663455" y="2743"/>
                            <a:pt x="1663455" y="6309"/>
                          </a:cubicBezTo>
                          <a:cubicBezTo>
                            <a:pt x="1663455" y="9875"/>
                            <a:pt x="1660712" y="12618"/>
                            <a:pt x="1657147" y="12618"/>
                          </a:cubicBezTo>
                          <a:close/>
                          <a:moveTo>
                            <a:pt x="1403129" y="12618"/>
                          </a:moveTo>
                          <a:lnTo>
                            <a:pt x="1276120" y="12618"/>
                          </a:lnTo>
                          <a:cubicBezTo>
                            <a:pt x="1272554" y="12618"/>
                            <a:pt x="1269811" y="9875"/>
                            <a:pt x="1269811" y="6309"/>
                          </a:cubicBezTo>
                          <a:cubicBezTo>
                            <a:pt x="1269811" y="2743"/>
                            <a:pt x="1272554" y="0"/>
                            <a:pt x="1276120" y="0"/>
                          </a:cubicBezTo>
                          <a:lnTo>
                            <a:pt x="1403129" y="0"/>
                          </a:lnTo>
                          <a:cubicBezTo>
                            <a:pt x="1406695" y="0"/>
                            <a:pt x="1409438" y="2743"/>
                            <a:pt x="1409438" y="6309"/>
                          </a:cubicBezTo>
                          <a:cubicBezTo>
                            <a:pt x="1409438" y="9875"/>
                            <a:pt x="1406695" y="12618"/>
                            <a:pt x="1403129" y="12618"/>
                          </a:cubicBezTo>
                          <a:close/>
                          <a:moveTo>
                            <a:pt x="1149112" y="12618"/>
                          </a:moveTo>
                          <a:lnTo>
                            <a:pt x="1022104" y="12618"/>
                          </a:lnTo>
                          <a:cubicBezTo>
                            <a:pt x="1018537" y="12618"/>
                            <a:pt x="1015794" y="9875"/>
                            <a:pt x="1015794" y="6309"/>
                          </a:cubicBezTo>
                          <a:cubicBezTo>
                            <a:pt x="1015794" y="2743"/>
                            <a:pt x="1018537" y="0"/>
                            <a:pt x="1022104" y="0"/>
                          </a:cubicBezTo>
                          <a:lnTo>
                            <a:pt x="1149112" y="0"/>
                          </a:lnTo>
                          <a:cubicBezTo>
                            <a:pt x="1152677" y="0"/>
                            <a:pt x="1155421" y="2743"/>
                            <a:pt x="1155421" y="6309"/>
                          </a:cubicBezTo>
                          <a:cubicBezTo>
                            <a:pt x="1155421" y="9875"/>
                            <a:pt x="1152677" y="12618"/>
                            <a:pt x="1149112" y="12618"/>
                          </a:cubicBezTo>
                          <a:close/>
                          <a:moveTo>
                            <a:pt x="895094" y="12618"/>
                          </a:moveTo>
                          <a:lnTo>
                            <a:pt x="768086" y="12618"/>
                          </a:lnTo>
                          <a:cubicBezTo>
                            <a:pt x="764520" y="12618"/>
                            <a:pt x="761776" y="9875"/>
                            <a:pt x="761776" y="6309"/>
                          </a:cubicBezTo>
                          <a:cubicBezTo>
                            <a:pt x="761776" y="2743"/>
                            <a:pt x="764520" y="0"/>
                            <a:pt x="768086" y="0"/>
                          </a:cubicBezTo>
                          <a:lnTo>
                            <a:pt x="895094" y="0"/>
                          </a:lnTo>
                          <a:cubicBezTo>
                            <a:pt x="898661" y="0"/>
                            <a:pt x="901405" y="2743"/>
                            <a:pt x="901405" y="6309"/>
                          </a:cubicBezTo>
                          <a:cubicBezTo>
                            <a:pt x="901405" y="9875"/>
                            <a:pt x="898661" y="12618"/>
                            <a:pt x="895094" y="12618"/>
                          </a:cubicBezTo>
                          <a:close/>
                          <a:moveTo>
                            <a:pt x="641077" y="12618"/>
                          </a:moveTo>
                          <a:lnTo>
                            <a:pt x="514069" y="12618"/>
                          </a:lnTo>
                          <a:cubicBezTo>
                            <a:pt x="510503" y="12618"/>
                            <a:pt x="507760" y="9875"/>
                            <a:pt x="507760" y="6309"/>
                          </a:cubicBezTo>
                          <a:cubicBezTo>
                            <a:pt x="507760" y="2743"/>
                            <a:pt x="510503" y="0"/>
                            <a:pt x="514069" y="0"/>
                          </a:cubicBezTo>
                          <a:lnTo>
                            <a:pt x="641077" y="0"/>
                          </a:lnTo>
                          <a:cubicBezTo>
                            <a:pt x="644644" y="0"/>
                            <a:pt x="647387" y="2743"/>
                            <a:pt x="647387" y="6309"/>
                          </a:cubicBezTo>
                          <a:cubicBezTo>
                            <a:pt x="647387" y="9875"/>
                            <a:pt x="644644" y="12618"/>
                            <a:pt x="641077" y="12618"/>
                          </a:cubicBezTo>
                          <a:close/>
                          <a:moveTo>
                            <a:pt x="387061" y="12618"/>
                          </a:moveTo>
                          <a:lnTo>
                            <a:pt x="260326" y="12618"/>
                          </a:lnTo>
                          <a:cubicBezTo>
                            <a:pt x="256761" y="12618"/>
                            <a:pt x="254017" y="9875"/>
                            <a:pt x="254017" y="6309"/>
                          </a:cubicBezTo>
                          <a:cubicBezTo>
                            <a:pt x="254017" y="2743"/>
                            <a:pt x="256761" y="0"/>
                            <a:pt x="260326" y="0"/>
                          </a:cubicBezTo>
                          <a:lnTo>
                            <a:pt x="387334" y="0"/>
                          </a:lnTo>
                          <a:cubicBezTo>
                            <a:pt x="390901" y="0"/>
                            <a:pt x="393644" y="2743"/>
                            <a:pt x="393644" y="6309"/>
                          </a:cubicBezTo>
                          <a:cubicBezTo>
                            <a:pt x="393644" y="9875"/>
                            <a:pt x="390627" y="12618"/>
                            <a:pt x="387061" y="12618"/>
                          </a:cubicBezTo>
                          <a:close/>
                          <a:moveTo>
                            <a:pt x="133318" y="12618"/>
                          </a:moveTo>
                          <a:lnTo>
                            <a:pt x="6309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5"/>
                            <a:pt x="136609" y="12618"/>
                            <a:pt x="133318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82" name="Freeform: Shape 181">
                      <a:extLst>
                        <a:ext uri="{FF2B5EF4-FFF2-40B4-BE49-F238E27FC236}">
                          <a16:creationId xmlns:a16="http://schemas.microsoft.com/office/drawing/2014/main" id="{CC3076E9-8812-4B2B-A1B1-D20A11C9A8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4600" y="6007892"/>
                      <a:ext cx="76259" cy="12618"/>
                    </a:xfrm>
                    <a:custGeom>
                      <a:avLst/>
                      <a:gdLst>
                        <a:gd name="connsiteX0" fmla="*/ 69951 w 76259"/>
                        <a:gd name="connsiteY0" fmla="*/ 12618 h 12618"/>
                        <a:gd name="connsiteX1" fmla="*/ 6309 w 76259"/>
                        <a:gd name="connsiteY1" fmla="*/ 12618 h 12618"/>
                        <a:gd name="connsiteX2" fmla="*/ 0 w 76259"/>
                        <a:gd name="connsiteY2" fmla="*/ 6309 h 12618"/>
                        <a:gd name="connsiteX3" fmla="*/ 6309 w 76259"/>
                        <a:gd name="connsiteY3" fmla="*/ 0 h 12618"/>
                        <a:gd name="connsiteX4" fmla="*/ 69951 w 76259"/>
                        <a:gd name="connsiteY4" fmla="*/ 0 h 12618"/>
                        <a:gd name="connsiteX5" fmla="*/ 76259 w 76259"/>
                        <a:gd name="connsiteY5" fmla="*/ 6309 h 12618"/>
                        <a:gd name="connsiteX6" fmla="*/ 69951 w 76259"/>
                        <a:gd name="connsiteY6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6259" h="12618">
                          <a:moveTo>
                            <a:pt x="69951" y="12618"/>
                          </a:moveTo>
                          <a:lnTo>
                            <a:pt x="6309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951" y="0"/>
                          </a:lnTo>
                          <a:cubicBezTo>
                            <a:pt x="73516" y="0"/>
                            <a:pt x="76259" y="2743"/>
                            <a:pt x="76259" y="6309"/>
                          </a:cubicBezTo>
                          <a:cubicBezTo>
                            <a:pt x="76259" y="9875"/>
                            <a:pt x="73516" y="12618"/>
                            <a:pt x="69951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183" name="Graphic 3">
                    <a:extLst>
                      <a:ext uri="{FF2B5EF4-FFF2-40B4-BE49-F238E27FC236}">
                        <a16:creationId xmlns:a16="http://schemas.microsoft.com/office/drawing/2014/main" id="{61E9F698-CE4F-49BA-9AEA-6FD0D76B4071}"/>
                      </a:ext>
                    </a:extLst>
                  </p:cNvPr>
                  <p:cNvGrpSpPr/>
                  <p:nvPr/>
                </p:nvGrpSpPr>
                <p:grpSpPr>
                  <a:xfrm>
                    <a:off x="11851847" y="6604256"/>
                    <a:ext cx="9919012" cy="12618"/>
                    <a:chOff x="11851847" y="6604256"/>
                    <a:chExt cx="9919012" cy="12618"/>
                  </a:xfrm>
                  <a:solidFill>
                    <a:srgbClr val="A5A7A8"/>
                  </a:solidFill>
                </p:grpSpPr>
                <p:sp>
                  <p:nvSpPr>
                    <p:cNvPr id="184" name="Freeform: Shape 183">
                      <a:extLst>
                        <a:ext uri="{FF2B5EF4-FFF2-40B4-BE49-F238E27FC236}">
                          <a16:creationId xmlns:a16="http://schemas.microsoft.com/office/drawing/2014/main" id="{D0F6D6D2-F550-4690-8EA9-252DE1D7CA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51847" y="6604256"/>
                      <a:ext cx="75986" cy="12618"/>
                    </a:xfrm>
                    <a:custGeom>
                      <a:avLst/>
                      <a:gdLst>
                        <a:gd name="connsiteX0" fmla="*/ 69676 w 75986"/>
                        <a:gd name="connsiteY0" fmla="*/ 12619 h 12618"/>
                        <a:gd name="connsiteX1" fmla="*/ 6309 w 75986"/>
                        <a:gd name="connsiteY1" fmla="*/ 12619 h 12618"/>
                        <a:gd name="connsiteX2" fmla="*/ 0 w 75986"/>
                        <a:gd name="connsiteY2" fmla="*/ 6309 h 12618"/>
                        <a:gd name="connsiteX3" fmla="*/ 6309 w 75986"/>
                        <a:gd name="connsiteY3" fmla="*/ 0 h 12618"/>
                        <a:gd name="connsiteX4" fmla="*/ 69676 w 75986"/>
                        <a:gd name="connsiteY4" fmla="*/ 0 h 12618"/>
                        <a:gd name="connsiteX5" fmla="*/ 75986 w 75986"/>
                        <a:gd name="connsiteY5" fmla="*/ 6309 h 12618"/>
                        <a:gd name="connsiteX6" fmla="*/ 69676 w 75986"/>
                        <a:gd name="connsiteY6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986" h="12618">
                          <a:moveTo>
                            <a:pt x="69676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676" y="0"/>
                          </a:lnTo>
                          <a:cubicBezTo>
                            <a:pt x="73243" y="0"/>
                            <a:pt x="75986" y="2743"/>
                            <a:pt x="75986" y="6309"/>
                          </a:cubicBezTo>
                          <a:cubicBezTo>
                            <a:pt x="75986" y="9876"/>
                            <a:pt x="72968" y="12619"/>
                            <a:pt x="69676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85" name="Freeform: Shape 184">
                      <a:extLst>
                        <a:ext uri="{FF2B5EF4-FFF2-40B4-BE49-F238E27FC236}">
                          <a16:creationId xmlns:a16="http://schemas.microsoft.com/office/drawing/2014/main" id="{191B7B19-0E98-41A2-B9C0-4FD72473FD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42222" y="6604256"/>
                      <a:ext cx="393369" cy="12618"/>
                    </a:xfrm>
                    <a:custGeom>
                      <a:avLst/>
                      <a:gdLst>
                        <a:gd name="connsiteX0" fmla="*/ 387061 w 393369"/>
                        <a:gd name="connsiteY0" fmla="*/ 12619 h 12618"/>
                        <a:gd name="connsiteX1" fmla="*/ 260053 w 393369"/>
                        <a:gd name="connsiteY1" fmla="*/ 12619 h 12618"/>
                        <a:gd name="connsiteX2" fmla="*/ 253743 w 393369"/>
                        <a:gd name="connsiteY2" fmla="*/ 6309 h 12618"/>
                        <a:gd name="connsiteX3" fmla="*/ 260053 w 393369"/>
                        <a:gd name="connsiteY3" fmla="*/ 0 h 12618"/>
                        <a:gd name="connsiteX4" fmla="*/ 387061 w 393369"/>
                        <a:gd name="connsiteY4" fmla="*/ 0 h 12618"/>
                        <a:gd name="connsiteX5" fmla="*/ 393370 w 393369"/>
                        <a:gd name="connsiteY5" fmla="*/ 6309 h 12618"/>
                        <a:gd name="connsiteX6" fmla="*/ 387061 w 393369"/>
                        <a:gd name="connsiteY6" fmla="*/ 12619 h 12618"/>
                        <a:gd name="connsiteX7" fmla="*/ 133318 w 393369"/>
                        <a:gd name="connsiteY7" fmla="*/ 12619 h 12618"/>
                        <a:gd name="connsiteX8" fmla="*/ 6310 w 393369"/>
                        <a:gd name="connsiteY8" fmla="*/ 12619 h 12618"/>
                        <a:gd name="connsiteX9" fmla="*/ 0 w 393369"/>
                        <a:gd name="connsiteY9" fmla="*/ 6309 h 12618"/>
                        <a:gd name="connsiteX10" fmla="*/ 6310 w 393369"/>
                        <a:gd name="connsiteY10" fmla="*/ 0 h 12618"/>
                        <a:gd name="connsiteX11" fmla="*/ 133318 w 393369"/>
                        <a:gd name="connsiteY11" fmla="*/ 0 h 12618"/>
                        <a:gd name="connsiteX12" fmla="*/ 139627 w 393369"/>
                        <a:gd name="connsiteY12" fmla="*/ 6309 h 12618"/>
                        <a:gd name="connsiteX13" fmla="*/ 133318 w 393369"/>
                        <a:gd name="connsiteY13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93369" h="12618">
                          <a:moveTo>
                            <a:pt x="387061" y="12619"/>
                          </a:moveTo>
                          <a:lnTo>
                            <a:pt x="260053" y="12619"/>
                          </a:lnTo>
                          <a:cubicBezTo>
                            <a:pt x="256486" y="12619"/>
                            <a:pt x="253743" y="9876"/>
                            <a:pt x="253743" y="6309"/>
                          </a:cubicBezTo>
                          <a:cubicBezTo>
                            <a:pt x="253743" y="2743"/>
                            <a:pt x="256486" y="0"/>
                            <a:pt x="260053" y="0"/>
                          </a:cubicBezTo>
                          <a:lnTo>
                            <a:pt x="387061" y="0"/>
                          </a:lnTo>
                          <a:cubicBezTo>
                            <a:pt x="390627" y="0"/>
                            <a:pt x="393370" y="2743"/>
                            <a:pt x="393370" y="6309"/>
                          </a:cubicBezTo>
                          <a:cubicBezTo>
                            <a:pt x="393370" y="9876"/>
                            <a:pt x="390627" y="12619"/>
                            <a:pt x="387061" y="12619"/>
                          </a:cubicBezTo>
                          <a:close/>
                          <a:moveTo>
                            <a:pt x="133318" y="12619"/>
                          </a:moveTo>
                          <a:lnTo>
                            <a:pt x="6310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10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6"/>
                            <a:pt x="136610" y="12619"/>
                            <a:pt x="133318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86" name="Freeform: Shape 185">
                      <a:extLst>
                        <a:ext uri="{FF2B5EF4-FFF2-40B4-BE49-F238E27FC236}">
                          <a16:creationId xmlns:a16="http://schemas.microsoft.com/office/drawing/2014/main" id="{B581F5E8-9B33-4456-BCDC-11B670266D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50257" y="6604256"/>
                      <a:ext cx="9029677" cy="12618"/>
                    </a:xfrm>
                    <a:custGeom>
                      <a:avLst/>
                      <a:gdLst>
                        <a:gd name="connsiteX0" fmla="*/ 9023369 w 9029677"/>
                        <a:gd name="connsiteY0" fmla="*/ 12619 h 12618"/>
                        <a:gd name="connsiteX1" fmla="*/ 8896361 w 9029677"/>
                        <a:gd name="connsiteY1" fmla="*/ 12619 h 12618"/>
                        <a:gd name="connsiteX2" fmla="*/ 8890051 w 9029677"/>
                        <a:gd name="connsiteY2" fmla="*/ 6309 h 12618"/>
                        <a:gd name="connsiteX3" fmla="*/ 8896361 w 9029677"/>
                        <a:gd name="connsiteY3" fmla="*/ 0 h 12618"/>
                        <a:gd name="connsiteX4" fmla="*/ 9023369 w 9029677"/>
                        <a:gd name="connsiteY4" fmla="*/ 0 h 12618"/>
                        <a:gd name="connsiteX5" fmla="*/ 9029678 w 9029677"/>
                        <a:gd name="connsiteY5" fmla="*/ 6309 h 12618"/>
                        <a:gd name="connsiteX6" fmla="*/ 9023369 w 9029677"/>
                        <a:gd name="connsiteY6" fmla="*/ 12619 h 12618"/>
                        <a:gd name="connsiteX7" fmla="*/ 8769352 w 9029677"/>
                        <a:gd name="connsiteY7" fmla="*/ 12619 h 12618"/>
                        <a:gd name="connsiteX8" fmla="*/ 8642344 w 9029677"/>
                        <a:gd name="connsiteY8" fmla="*/ 12619 h 12618"/>
                        <a:gd name="connsiteX9" fmla="*/ 8636033 w 9029677"/>
                        <a:gd name="connsiteY9" fmla="*/ 6309 h 12618"/>
                        <a:gd name="connsiteX10" fmla="*/ 8642344 w 9029677"/>
                        <a:gd name="connsiteY10" fmla="*/ 0 h 12618"/>
                        <a:gd name="connsiteX11" fmla="*/ 8769352 w 9029677"/>
                        <a:gd name="connsiteY11" fmla="*/ 0 h 12618"/>
                        <a:gd name="connsiteX12" fmla="*/ 8775662 w 9029677"/>
                        <a:gd name="connsiteY12" fmla="*/ 6309 h 12618"/>
                        <a:gd name="connsiteX13" fmla="*/ 8769352 w 9029677"/>
                        <a:gd name="connsiteY13" fmla="*/ 12619 h 12618"/>
                        <a:gd name="connsiteX14" fmla="*/ 8515334 w 9029677"/>
                        <a:gd name="connsiteY14" fmla="*/ 12619 h 12618"/>
                        <a:gd name="connsiteX15" fmla="*/ 8388326 w 9029677"/>
                        <a:gd name="connsiteY15" fmla="*/ 12619 h 12618"/>
                        <a:gd name="connsiteX16" fmla="*/ 8382018 w 9029677"/>
                        <a:gd name="connsiteY16" fmla="*/ 6309 h 12618"/>
                        <a:gd name="connsiteX17" fmla="*/ 8388326 w 9029677"/>
                        <a:gd name="connsiteY17" fmla="*/ 0 h 12618"/>
                        <a:gd name="connsiteX18" fmla="*/ 8515334 w 9029677"/>
                        <a:gd name="connsiteY18" fmla="*/ 0 h 12618"/>
                        <a:gd name="connsiteX19" fmla="*/ 8521644 w 9029677"/>
                        <a:gd name="connsiteY19" fmla="*/ 6309 h 12618"/>
                        <a:gd name="connsiteX20" fmla="*/ 8515334 w 9029677"/>
                        <a:gd name="connsiteY20" fmla="*/ 12619 h 12618"/>
                        <a:gd name="connsiteX21" fmla="*/ 8261318 w 9029677"/>
                        <a:gd name="connsiteY21" fmla="*/ 12619 h 12618"/>
                        <a:gd name="connsiteX22" fmla="*/ 8134309 w 9029677"/>
                        <a:gd name="connsiteY22" fmla="*/ 12619 h 12618"/>
                        <a:gd name="connsiteX23" fmla="*/ 8128000 w 9029677"/>
                        <a:gd name="connsiteY23" fmla="*/ 6309 h 12618"/>
                        <a:gd name="connsiteX24" fmla="*/ 8134309 w 9029677"/>
                        <a:gd name="connsiteY24" fmla="*/ 0 h 12618"/>
                        <a:gd name="connsiteX25" fmla="*/ 8261318 w 9029677"/>
                        <a:gd name="connsiteY25" fmla="*/ 0 h 12618"/>
                        <a:gd name="connsiteX26" fmla="*/ 8267627 w 9029677"/>
                        <a:gd name="connsiteY26" fmla="*/ 6309 h 12618"/>
                        <a:gd name="connsiteX27" fmla="*/ 8261318 w 9029677"/>
                        <a:gd name="connsiteY27" fmla="*/ 12619 h 12618"/>
                        <a:gd name="connsiteX28" fmla="*/ 8007301 w 9029677"/>
                        <a:gd name="connsiteY28" fmla="*/ 12619 h 12618"/>
                        <a:gd name="connsiteX29" fmla="*/ 7880292 w 9029677"/>
                        <a:gd name="connsiteY29" fmla="*/ 12619 h 12618"/>
                        <a:gd name="connsiteX30" fmla="*/ 7873983 w 9029677"/>
                        <a:gd name="connsiteY30" fmla="*/ 6309 h 12618"/>
                        <a:gd name="connsiteX31" fmla="*/ 7880292 w 9029677"/>
                        <a:gd name="connsiteY31" fmla="*/ 0 h 12618"/>
                        <a:gd name="connsiteX32" fmla="*/ 8007301 w 9029677"/>
                        <a:gd name="connsiteY32" fmla="*/ 0 h 12618"/>
                        <a:gd name="connsiteX33" fmla="*/ 8013610 w 9029677"/>
                        <a:gd name="connsiteY33" fmla="*/ 6309 h 12618"/>
                        <a:gd name="connsiteX34" fmla="*/ 8007301 w 9029677"/>
                        <a:gd name="connsiteY34" fmla="*/ 12619 h 12618"/>
                        <a:gd name="connsiteX35" fmla="*/ 7753284 w 9029677"/>
                        <a:gd name="connsiteY35" fmla="*/ 12619 h 12618"/>
                        <a:gd name="connsiteX36" fmla="*/ 7626276 w 9029677"/>
                        <a:gd name="connsiteY36" fmla="*/ 12619 h 12618"/>
                        <a:gd name="connsiteX37" fmla="*/ 7619965 w 9029677"/>
                        <a:gd name="connsiteY37" fmla="*/ 6309 h 12618"/>
                        <a:gd name="connsiteX38" fmla="*/ 7626276 w 9029677"/>
                        <a:gd name="connsiteY38" fmla="*/ 0 h 12618"/>
                        <a:gd name="connsiteX39" fmla="*/ 7753284 w 9029677"/>
                        <a:gd name="connsiteY39" fmla="*/ 0 h 12618"/>
                        <a:gd name="connsiteX40" fmla="*/ 7759592 w 9029677"/>
                        <a:gd name="connsiteY40" fmla="*/ 6309 h 12618"/>
                        <a:gd name="connsiteX41" fmla="*/ 7753284 w 9029677"/>
                        <a:gd name="connsiteY41" fmla="*/ 12619 h 12618"/>
                        <a:gd name="connsiteX42" fmla="*/ 7499266 w 9029677"/>
                        <a:gd name="connsiteY42" fmla="*/ 12619 h 12618"/>
                        <a:gd name="connsiteX43" fmla="*/ 7372258 w 9029677"/>
                        <a:gd name="connsiteY43" fmla="*/ 12619 h 12618"/>
                        <a:gd name="connsiteX44" fmla="*/ 7365948 w 9029677"/>
                        <a:gd name="connsiteY44" fmla="*/ 6309 h 12618"/>
                        <a:gd name="connsiteX45" fmla="*/ 7372258 w 9029677"/>
                        <a:gd name="connsiteY45" fmla="*/ 0 h 12618"/>
                        <a:gd name="connsiteX46" fmla="*/ 7499266 w 9029677"/>
                        <a:gd name="connsiteY46" fmla="*/ 0 h 12618"/>
                        <a:gd name="connsiteX47" fmla="*/ 7505576 w 9029677"/>
                        <a:gd name="connsiteY47" fmla="*/ 6309 h 12618"/>
                        <a:gd name="connsiteX48" fmla="*/ 7499266 w 9029677"/>
                        <a:gd name="connsiteY48" fmla="*/ 12619 h 12618"/>
                        <a:gd name="connsiteX49" fmla="*/ 7245249 w 9029677"/>
                        <a:gd name="connsiteY49" fmla="*/ 12619 h 12618"/>
                        <a:gd name="connsiteX50" fmla="*/ 7118241 w 9029677"/>
                        <a:gd name="connsiteY50" fmla="*/ 12619 h 12618"/>
                        <a:gd name="connsiteX51" fmla="*/ 7111932 w 9029677"/>
                        <a:gd name="connsiteY51" fmla="*/ 6309 h 12618"/>
                        <a:gd name="connsiteX52" fmla="*/ 7118241 w 9029677"/>
                        <a:gd name="connsiteY52" fmla="*/ 0 h 12618"/>
                        <a:gd name="connsiteX53" fmla="*/ 7245249 w 9029677"/>
                        <a:gd name="connsiteY53" fmla="*/ 0 h 12618"/>
                        <a:gd name="connsiteX54" fmla="*/ 7251559 w 9029677"/>
                        <a:gd name="connsiteY54" fmla="*/ 6309 h 12618"/>
                        <a:gd name="connsiteX55" fmla="*/ 7245249 w 9029677"/>
                        <a:gd name="connsiteY55" fmla="*/ 12619 h 12618"/>
                        <a:gd name="connsiteX56" fmla="*/ 6991233 w 9029677"/>
                        <a:gd name="connsiteY56" fmla="*/ 12619 h 12618"/>
                        <a:gd name="connsiteX57" fmla="*/ 6864223 w 9029677"/>
                        <a:gd name="connsiteY57" fmla="*/ 12619 h 12618"/>
                        <a:gd name="connsiteX58" fmla="*/ 6857915 w 9029677"/>
                        <a:gd name="connsiteY58" fmla="*/ 6309 h 12618"/>
                        <a:gd name="connsiteX59" fmla="*/ 6864223 w 9029677"/>
                        <a:gd name="connsiteY59" fmla="*/ 0 h 12618"/>
                        <a:gd name="connsiteX60" fmla="*/ 6991233 w 9029677"/>
                        <a:gd name="connsiteY60" fmla="*/ 0 h 12618"/>
                        <a:gd name="connsiteX61" fmla="*/ 6997541 w 9029677"/>
                        <a:gd name="connsiteY61" fmla="*/ 6309 h 12618"/>
                        <a:gd name="connsiteX62" fmla="*/ 6991233 w 9029677"/>
                        <a:gd name="connsiteY62" fmla="*/ 12619 h 12618"/>
                        <a:gd name="connsiteX63" fmla="*/ 6737215 w 9029677"/>
                        <a:gd name="connsiteY63" fmla="*/ 12619 h 12618"/>
                        <a:gd name="connsiteX64" fmla="*/ 6610206 w 9029677"/>
                        <a:gd name="connsiteY64" fmla="*/ 12619 h 12618"/>
                        <a:gd name="connsiteX65" fmla="*/ 6603897 w 9029677"/>
                        <a:gd name="connsiteY65" fmla="*/ 6309 h 12618"/>
                        <a:gd name="connsiteX66" fmla="*/ 6610206 w 9029677"/>
                        <a:gd name="connsiteY66" fmla="*/ 0 h 12618"/>
                        <a:gd name="connsiteX67" fmla="*/ 6737215 w 9029677"/>
                        <a:gd name="connsiteY67" fmla="*/ 0 h 12618"/>
                        <a:gd name="connsiteX68" fmla="*/ 6743524 w 9029677"/>
                        <a:gd name="connsiteY68" fmla="*/ 6309 h 12618"/>
                        <a:gd name="connsiteX69" fmla="*/ 6737215 w 9029677"/>
                        <a:gd name="connsiteY69" fmla="*/ 12619 h 12618"/>
                        <a:gd name="connsiteX70" fmla="*/ 6483198 w 9029677"/>
                        <a:gd name="connsiteY70" fmla="*/ 12619 h 12618"/>
                        <a:gd name="connsiteX71" fmla="*/ 6356190 w 9029677"/>
                        <a:gd name="connsiteY71" fmla="*/ 12619 h 12618"/>
                        <a:gd name="connsiteX72" fmla="*/ 6349880 w 9029677"/>
                        <a:gd name="connsiteY72" fmla="*/ 6309 h 12618"/>
                        <a:gd name="connsiteX73" fmla="*/ 6356190 w 9029677"/>
                        <a:gd name="connsiteY73" fmla="*/ 0 h 12618"/>
                        <a:gd name="connsiteX74" fmla="*/ 6483198 w 9029677"/>
                        <a:gd name="connsiteY74" fmla="*/ 0 h 12618"/>
                        <a:gd name="connsiteX75" fmla="*/ 6489507 w 9029677"/>
                        <a:gd name="connsiteY75" fmla="*/ 6309 h 12618"/>
                        <a:gd name="connsiteX76" fmla="*/ 6483198 w 9029677"/>
                        <a:gd name="connsiteY76" fmla="*/ 12619 h 12618"/>
                        <a:gd name="connsiteX77" fmla="*/ 6229180 w 9029677"/>
                        <a:gd name="connsiteY77" fmla="*/ 12619 h 12618"/>
                        <a:gd name="connsiteX78" fmla="*/ 6102172 w 9029677"/>
                        <a:gd name="connsiteY78" fmla="*/ 12619 h 12618"/>
                        <a:gd name="connsiteX79" fmla="*/ 6095862 w 9029677"/>
                        <a:gd name="connsiteY79" fmla="*/ 6309 h 12618"/>
                        <a:gd name="connsiteX80" fmla="*/ 6102172 w 9029677"/>
                        <a:gd name="connsiteY80" fmla="*/ 0 h 12618"/>
                        <a:gd name="connsiteX81" fmla="*/ 6229180 w 9029677"/>
                        <a:gd name="connsiteY81" fmla="*/ 0 h 12618"/>
                        <a:gd name="connsiteX82" fmla="*/ 6235490 w 9029677"/>
                        <a:gd name="connsiteY82" fmla="*/ 6309 h 12618"/>
                        <a:gd name="connsiteX83" fmla="*/ 6229180 w 9029677"/>
                        <a:gd name="connsiteY83" fmla="*/ 12619 h 12618"/>
                        <a:gd name="connsiteX84" fmla="*/ 5975163 w 9029677"/>
                        <a:gd name="connsiteY84" fmla="*/ 12619 h 12618"/>
                        <a:gd name="connsiteX85" fmla="*/ 5848155 w 9029677"/>
                        <a:gd name="connsiteY85" fmla="*/ 12619 h 12618"/>
                        <a:gd name="connsiteX86" fmla="*/ 5841846 w 9029677"/>
                        <a:gd name="connsiteY86" fmla="*/ 6309 h 12618"/>
                        <a:gd name="connsiteX87" fmla="*/ 5848155 w 9029677"/>
                        <a:gd name="connsiteY87" fmla="*/ 0 h 12618"/>
                        <a:gd name="connsiteX88" fmla="*/ 5975163 w 9029677"/>
                        <a:gd name="connsiteY88" fmla="*/ 0 h 12618"/>
                        <a:gd name="connsiteX89" fmla="*/ 5981473 w 9029677"/>
                        <a:gd name="connsiteY89" fmla="*/ 6309 h 12618"/>
                        <a:gd name="connsiteX90" fmla="*/ 5975163 w 9029677"/>
                        <a:gd name="connsiteY90" fmla="*/ 12619 h 12618"/>
                        <a:gd name="connsiteX91" fmla="*/ 5721147 w 9029677"/>
                        <a:gd name="connsiteY91" fmla="*/ 12619 h 12618"/>
                        <a:gd name="connsiteX92" fmla="*/ 5594138 w 9029677"/>
                        <a:gd name="connsiteY92" fmla="*/ 12619 h 12618"/>
                        <a:gd name="connsiteX93" fmla="*/ 5587829 w 9029677"/>
                        <a:gd name="connsiteY93" fmla="*/ 6309 h 12618"/>
                        <a:gd name="connsiteX94" fmla="*/ 5594138 w 9029677"/>
                        <a:gd name="connsiteY94" fmla="*/ 0 h 12618"/>
                        <a:gd name="connsiteX95" fmla="*/ 5721147 w 9029677"/>
                        <a:gd name="connsiteY95" fmla="*/ 0 h 12618"/>
                        <a:gd name="connsiteX96" fmla="*/ 5727456 w 9029677"/>
                        <a:gd name="connsiteY96" fmla="*/ 6309 h 12618"/>
                        <a:gd name="connsiteX97" fmla="*/ 5721147 w 9029677"/>
                        <a:gd name="connsiteY97" fmla="*/ 12619 h 12618"/>
                        <a:gd name="connsiteX98" fmla="*/ 5467130 w 9029677"/>
                        <a:gd name="connsiteY98" fmla="*/ 12619 h 12618"/>
                        <a:gd name="connsiteX99" fmla="*/ 5340120 w 9029677"/>
                        <a:gd name="connsiteY99" fmla="*/ 12619 h 12618"/>
                        <a:gd name="connsiteX100" fmla="*/ 5333811 w 9029677"/>
                        <a:gd name="connsiteY100" fmla="*/ 6309 h 12618"/>
                        <a:gd name="connsiteX101" fmla="*/ 5340120 w 9029677"/>
                        <a:gd name="connsiteY101" fmla="*/ 0 h 12618"/>
                        <a:gd name="connsiteX102" fmla="*/ 5467130 w 9029677"/>
                        <a:gd name="connsiteY102" fmla="*/ 0 h 12618"/>
                        <a:gd name="connsiteX103" fmla="*/ 5473438 w 9029677"/>
                        <a:gd name="connsiteY103" fmla="*/ 6309 h 12618"/>
                        <a:gd name="connsiteX104" fmla="*/ 5467130 w 9029677"/>
                        <a:gd name="connsiteY104" fmla="*/ 12619 h 12618"/>
                        <a:gd name="connsiteX105" fmla="*/ 5213387 w 9029677"/>
                        <a:gd name="connsiteY105" fmla="*/ 12619 h 12618"/>
                        <a:gd name="connsiteX106" fmla="*/ 5086377 w 9029677"/>
                        <a:gd name="connsiteY106" fmla="*/ 12619 h 12618"/>
                        <a:gd name="connsiteX107" fmla="*/ 5080069 w 9029677"/>
                        <a:gd name="connsiteY107" fmla="*/ 6309 h 12618"/>
                        <a:gd name="connsiteX108" fmla="*/ 5086377 w 9029677"/>
                        <a:gd name="connsiteY108" fmla="*/ 0 h 12618"/>
                        <a:gd name="connsiteX109" fmla="*/ 5213387 w 9029677"/>
                        <a:gd name="connsiteY109" fmla="*/ 0 h 12618"/>
                        <a:gd name="connsiteX110" fmla="*/ 5219695 w 9029677"/>
                        <a:gd name="connsiteY110" fmla="*/ 6309 h 12618"/>
                        <a:gd name="connsiteX111" fmla="*/ 5213387 w 9029677"/>
                        <a:gd name="connsiteY111" fmla="*/ 12619 h 12618"/>
                        <a:gd name="connsiteX112" fmla="*/ 4959369 w 9029677"/>
                        <a:gd name="connsiteY112" fmla="*/ 12619 h 12618"/>
                        <a:gd name="connsiteX113" fmla="*/ 4832361 w 9029677"/>
                        <a:gd name="connsiteY113" fmla="*/ 12619 h 12618"/>
                        <a:gd name="connsiteX114" fmla="*/ 4826051 w 9029677"/>
                        <a:gd name="connsiteY114" fmla="*/ 6309 h 12618"/>
                        <a:gd name="connsiteX115" fmla="*/ 4832361 w 9029677"/>
                        <a:gd name="connsiteY115" fmla="*/ 0 h 12618"/>
                        <a:gd name="connsiteX116" fmla="*/ 4959369 w 9029677"/>
                        <a:gd name="connsiteY116" fmla="*/ 0 h 12618"/>
                        <a:gd name="connsiteX117" fmla="*/ 4965678 w 9029677"/>
                        <a:gd name="connsiteY117" fmla="*/ 6309 h 12618"/>
                        <a:gd name="connsiteX118" fmla="*/ 4959369 w 9029677"/>
                        <a:gd name="connsiteY118" fmla="*/ 12619 h 12618"/>
                        <a:gd name="connsiteX119" fmla="*/ 4705352 w 9029677"/>
                        <a:gd name="connsiteY119" fmla="*/ 12619 h 12618"/>
                        <a:gd name="connsiteX120" fmla="*/ 4578344 w 9029677"/>
                        <a:gd name="connsiteY120" fmla="*/ 12619 h 12618"/>
                        <a:gd name="connsiteX121" fmla="*/ 4572034 w 9029677"/>
                        <a:gd name="connsiteY121" fmla="*/ 6309 h 12618"/>
                        <a:gd name="connsiteX122" fmla="*/ 4578344 w 9029677"/>
                        <a:gd name="connsiteY122" fmla="*/ 0 h 12618"/>
                        <a:gd name="connsiteX123" fmla="*/ 4705352 w 9029677"/>
                        <a:gd name="connsiteY123" fmla="*/ 0 h 12618"/>
                        <a:gd name="connsiteX124" fmla="*/ 4711662 w 9029677"/>
                        <a:gd name="connsiteY124" fmla="*/ 6309 h 12618"/>
                        <a:gd name="connsiteX125" fmla="*/ 4705352 w 9029677"/>
                        <a:gd name="connsiteY125" fmla="*/ 12619 h 12618"/>
                        <a:gd name="connsiteX126" fmla="*/ 4451334 w 9029677"/>
                        <a:gd name="connsiteY126" fmla="*/ 12619 h 12618"/>
                        <a:gd name="connsiteX127" fmla="*/ 4324326 w 9029677"/>
                        <a:gd name="connsiteY127" fmla="*/ 12619 h 12618"/>
                        <a:gd name="connsiteX128" fmla="*/ 4318018 w 9029677"/>
                        <a:gd name="connsiteY128" fmla="*/ 6309 h 12618"/>
                        <a:gd name="connsiteX129" fmla="*/ 4324326 w 9029677"/>
                        <a:gd name="connsiteY129" fmla="*/ 0 h 12618"/>
                        <a:gd name="connsiteX130" fmla="*/ 4451334 w 9029677"/>
                        <a:gd name="connsiteY130" fmla="*/ 0 h 12618"/>
                        <a:gd name="connsiteX131" fmla="*/ 4457645 w 9029677"/>
                        <a:gd name="connsiteY131" fmla="*/ 6309 h 12618"/>
                        <a:gd name="connsiteX132" fmla="*/ 4451334 w 9029677"/>
                        <a:gd name="connsiteY132" fmla="*/ 12619 h 12618"/>
                        <a:gd name="connsiteX133" fmla="*/ 4197318 w 9029677"/>
                        <a:gd name="connsiteY133" fmla="*/ 12619 h 12618"/>
                        <a:gd name="connsiteX134" fmla="*/ 4070309 w 9029677"/>
                        <a:gd name="connsiteY134" fmla="*/ 12619 h 12618"/>
                        <a:gd name="connsiteX135" fmla="*/ 4064000 w 9029677"/>
                        <a:gd name="connsiteY135" fmla="*/ 6309 h 12618"/>
                        <a:gd name="connsiteX136" fmla="*/ 4070309 w 9029677"/>
                        <a:gd name="connsiteY136" fmla="*/ 0 h 12618"/>
                        <a:gd name="connsiteX137" fmla="*/ 4197318 w 9029677"/>
                        <a:gd name="connsiteY137" fmla="*/ 0 h 12618"/>
                        <a:gd name="connsiteX138" fmla="*/ 4203627 w 9029677"/>
                        <a:gd name="connsiteY138" fmla="*/ 6309 h 12618"/>
                        <a:gd name="connsiteX139" fmla="*/ 4197318 w 9029677"/>
                        <a:gd name="connsiteY139" fmla="*/ 12619 h 12618"/>
                        <a:gd name="connsiteX140" fmla="*/ 3943301 w 9029677"/>
                        <a:gd name="connsiteY140" fmla="*/ 12619 h 12618"/>
                        <a:gd name="connsiteX141" fmla="*/ 3816291 w 9029677"/>
                        <a:gd name="connsiteY141" fmla="*/ 12619 h 12618"/>
                        <a:gd name="connsiteX142" fmla="*/ 3809983 w 9029677"/>
                        <a:gd name="connsiteY142" fmla="*/ 6309 h 12618"/>
                        <a:gd name="connsiteX143" fmla="*/ 3816291 w 9029677"/>
                        <a:gd name="connsiteY143" fmla="*/ 0 h 12618"/>
                        <a:gd name="connsiteX144" fmla="*/ 3943301 w 9029677"/>
                        <a:gd name="connsiteY144" fmla="*/ 0 h 12618"/>
                        <a:gd name="connsiteX145" fmla="*/ 3949610 w 9029677"/>
                        <a:gd name="connsiteY145" fmla="*/ 6309 h 12618"/>
                        <a:gd name="connsiteX146" fmla="*/ 3943301 w 9029677"/>
                        <a:gd name="connsiteY146" fmla="*/ 12619 h 12618"/>
                        <a:gd name="connsiteX147" fmla="*/ 3689283 w 9029677"/>
                        <a:gd name="connsiteY147" fmla="*/ 12619 h 12618"/>
                        <a:gd name="connsiteX148" fmla="*/ 3562275 w 9029677"/>
                        <a:gd name="connsiteY148" fmla="*/ 12619 h 12618"/>
                        <a:gd name="connsiteX149" fmla="*/ 3555965 w 9029677"/>
                        <a:gd name="connsiteY149" fmla="*/ 6309 h 12618"/>
                        <a:gd name="connsiteX150" fmla="*/ 3562275 w 9029677"/>
                        <a:gd name="connsiteY150" fmla="*/ 0 h 12618"/>
                        <a:gd name="connsiteX151" fmla="*/ 3689283 w 9029677"/>
                        <a:gd name="connsiteY151" fmla="*/ 0 h 12618"/>
                        <a:gd name="connsiteX152" fmla="*/ 3695592 w 9029677"/>
                        <a:gd name="connsiteY152" fmla="*/ 6309 h 12618"/>
                        <a:gd name="connsiteX153" fmla="*/ 3689283 w 9029677"/>
                        <a:gd name="connsiteY153" fmla="*/ 12619 h 12618"/>
                        <a:gd name="connsiteX154" fmla="*/ 3435266 w 9029677"/>
                        <a:gd name="connsiteY154" fmla="*/ 12619 h 12618"/>
                        <a:gd name="connsiteX155" fmla="*/ 3308258 w 9029677"/>
                        <a:gd name="connsiteY155" fmla="*/ 12619 h 12618"/>
                        <a:gd name="connsiteX156" fmla="*/ 3301948 w 9029677"/>
                        <a:gd name="connsiteY156" fmla="*/ 6309 h 12618"/>
                        <a:gd name="connsiteX157" fmla="*/ 3308258 w 9029677"/>
                        <a:gd name="connsiteY157" fmla="*/ 0 h 12618"/>
                        <a:gd name="connsiteX158" fmla="*/ 3435266 w 9029677"/>
                        <a:gd name="connsiteY158" fmla="*/ 0 h 12618"/>
                        <a:gd name="connsiteX159" fmla="*/ 3441576 w 9029677"/>
                        <a:gd name="connsiteY159" fmla="*/ 6309 h 12618"/>
                        <a:gd name="connsiteX160" fmla="*/ 3435266 w 9029677"/>
                        <a:gd name="connsiteY160" fmla="*/ 12619 h 12618"/>
                        <a:gd name="connsiteX161" fmla="*/ 3181249 w 9029677"/>
                        <a:gd name="connsiteY161" fmla="*/ 12619 h 12618"/>
                        <a:gd name="connsiteX162" fmla="*/ 3054241 w 9029677"/>
                        <a:gd name="connsiteY162" fmla="*/ 12619 h 12618"/>
                        <a:gd name="connsiteX163" fmla="*/ 3047932 w 9029677"/>
                        <a:gd name="connsiteY163" fmla="*/ 6309 h 12618"/>
                        <a:gd name="connsiteX164" fmla="*/ 3054241 w 9029677"/>
                        <a:gd name="connsiteY164" fmla="*/ 0 h 12618"/>
                        <a:gd name="connsiteX165" fmla="*/ 3181249 w 9029677"/>
                        <a:gd name="connsiteY165" fmla="*/ 0 h 12618"/>
                        <a:gd name="connsiteX166" fmla="*/ 3187559 w 9029677"/>
                        <a:gd name="connsiteY166" fmla="*/ 6309 h 12618"/>
                        <a:gd name="connsiteX167" fmla="*/ 3181249 w 9029677"/>
                        <a:gd name="connsiteY167" fmla="*/ 12619 h 12618"/>
                        <a:gd name="connsiteX168" fmla="*/ 2927233 w 9029677"/>
                        <a:gd name="connsiteY168" fmla="*/ 12619 h 12618"/>
                        <a:gd name="connsiteX169" fmla="*/ 2800223 w 9029677"/>
                        <a:gd name="connsiteY169" fmla="*/ 12619 h 12618"/>
                        <a:gd name="connsiteX170" fmla="*/ 2793914 w 9029677"/>
                        <a:gd name="connsiteY170" fmla="*/ 6309 h 12618"/>
                        <a:gd name="connsiteX171" fmla="*/ 2800223 w 9029677"/>
                        <a:gd name="connsiteY171" fmla="*/ 0 h 12618"/>
                        <a:gd name="connsiteX172" fmla="*/ 2927233 w 9029677"/>
                        <a:gd name="connsiteY172" fmla="*/ 0 h 12618"/>
                        <a:gd name="connsiteX173" fmla="*/ 2933541 w 9029677"/>
                        <a:gd name="connsiteY173" fmla="*/ 6309 h 12618"/>
                        <a:gd name="connsiteX174" fmla="*/ 2927233 w 9029677"/>
                        <a:gd name="connsiteY174" fmla="*/ 12619 h 12618"/>
                        <a:gd name="connsiteX175" fmla="*/ 2673215 w 9029677"/>
                        <a:gd name="connsiteY175" fmla="*/ 12619 h 12618"/>
                        <a:gd name="connsiteX176" fmla="*/ 2546206 w 9029677"/>
                        <a:gd name="connsiteY176" fmla="*/ 12619 h 12618"/>
                        <a:gd name="connsiteX177" fmla="*/ 2539897 w 9029677"/>
                        <a:gd name="connsiteY177" fmla="*/ 6309 h 12618"/>
                        <a:gd name="connsiteX178" fmla="*/ 2546206 w 9029677"/>
                        <a:gd name="connsiteY178" fmla="*/ 0 h 12618"/>
                        <a:gd name="connsiteX179" fmla="*/ 2673215 w 9029677"/>
                        <a:gd name="connsiteY179" fmla="*/ 0 h 12618"/>
                        <a:gd name="connsiteX180" fmla="*/ 2679524 w 9029677"/>
                        <a:gd name="connsiteY180" fmla="*/ 6309 h 12618"/>
                        <a:gd name="connsiteX181" fmla="*/ 2673215 w 9029677"/>
                        <a:gd name="connsiteY181" fmla="*/ 12619 h 12618"/>
                        <a:gd name="connsiteX182" fmla="*/ 2419198 w 9029677"/>
                        <a:gd name="connsiteY182" fmla="*/ 12619 h 12618"/>
                        <a:gd name="connsiteX183" fmla="*/ 2292190 w 9029677"/>
                        <a:gd name="connsiteY183" fmla="*/ 12619 h 12618"/>
                        <a:gd name="connsiteX184" fmla="*/ 2285880 w 9029677"/>
                        <a:gd name="connsiteY184" fmla="*/ 6309 h 12618"/>
                        <a:gd name="connsiteX185" fmla="*/ 2292190 w 9029677"/>
                        <a:gd name="connsiteY185" fmla="*/ 0 h 12618"/>
                        <a:gd name="connsiteX186" fmla="*/ 2419198 w 9029677"/>
                        <a:gd name="connsiteY186" fmla="*/ 0 h 12618"/>
                        <a:gd name="connsiteX187" fmla="*/ 2425506 w 9029677"/>
                        <a:gd name="connsiteY187" fmla="*/ 6309 h 12618"/>
                        <a:gd name="connsiteX188" fmla="*/ 2419198 w 9029677"/>
                        <a:gd name="connsiteY188" fmla="*/ 12619 h 12618"/>
                        <a:gd name="connsiteX189" fmla="*/ 2165180 w 9029677"/>
                        <a:gd name="connsiteY189" fmla="*/ 12619 h 12618"/>
                        <a:gd name="connsiteX190" fmla="*/ 2038172 w 9029677"/>
                        <a:gd name="connsiteY190" fmla="*/ 12619 h 12618"/>
                        <a:gd name="connsiteX191" fmla="*/ 2031862 w 9029677"/>
                        <a:gd name="connsiteY191" fmla="*/ 6309 h 12618"/>
                        <a:gd name="connsiteX192" fmla="*/ 2038172 w 9029677"/>
                        <a:gd name="connsiteY192" fmla="*/ 0 h 12618"/>
                        <a:gd name="connsiteX193" fmla="*/ 2165180 w 9029677"/>
                        <a:gd name="connsiteY193" fmla="*/ 0 h 12618"/>
                        <a:gd name="connsiteX194" fmla="*/ 2171490 w 9029677"/>
                        <a:gd name="connsiteY194" fmla="*/ 6309 h 12618"/>
                        <a:gd name="connsiteX195" fmla="*/ 2165180 w 9029677"/>
                        <a:gd name="connsiteY195" fmla="*/ 12619 h 12618"/>
                        <a:gd name="connsiteX196" fmla="*/ 1911163 w 9029677"/>
                        <a:gd name="connsiteY196" fmla="*/ 12619 h 12618"/>
                        <a:gd name="connsiteX197" fmla="*/ 1784155 w 9029677"/>
                        <a:gd name="connsiteY197" fmla="*/ 12619 h 12618"/>
                        <a:gd name="connsiteX198" fmla="*/ 1777846 w 9029677"/>
                        <a:gd name="connsiteY198" fmla="*/ 6309 h 12618"/>
                        <a:gd name="connsiteX199" fmla="*/ 1784155 w 9029677"/>
                        <a:gd name="connsiteY199" fmla="*/ 0 h 12618"/>
                        <a:gd name="connsiteX200" fmla="*/ 1911163 w 9029677"/>
                        <a:gd name="connsiteY200" fmla="*/ 0 h 12618"/>
                        <a:gd name="connsiteX201" fmla="*/ 1917473 w 9029677"/>
                        <a:gd name="connsiteY201" fmla="*/ 6309 h 12618"/>
                        <a:gd name="connsiteX202" fmla="*/ 1911163 w 9029677"/>
                        <a:gd name="connsiteY202" fmla="*/ 12619 h 12618"/>
                        <a:gd name="connsiteX203" fmla="*/ 1657147 w 9029677"/>
                        <a:gd name="connsiteY203" fmla="*/ 12619 h 12618"/>
                        <a:gd name="connsiteX204" fmla="*/ 1530137 w 9029677"/>
                        <a:gd name="connsiteY204" fmla="*/ 12619 h 12618"/>
                        <a:gd name="connsiteX205" fmla="*/ 1523829 w 9029677"/>
                        <a:gd name="connsiteY205" fmla="*/ 6309 h 12618"/>
                        <a:gd name="connsiteX206" fmla="*/ 1530137 w 9029677"/>
                        <a:gd name="connsiteY206" fmla="*/ 0 h 12618"/>
                        <a:gd name="connsiteX207" fmla="*/ 1657147 w 9029677"/>
                        <a:gd name="connsiteY207" fmla="*/ 0 h 12618"/>
                        <a:gd name="connsiteX208" fmla="*/ 1663455 w 9029677"/>
                        <a:gd name="connsiteY208" fmla="*/ 6309 h 12618"/>
                        <a:gd name="connsiteX209" fmla="*/ 1657147 w 9029677"/>
                        <a:gd name="connsiteY209" fmla="*/ 12619 h 12618"/>
                        <a:gd name="connsiteX210" fmla="*/ 1403129 w 9029677"/>
                        <a:gd name="connsiteY210" fmla="*/ 12619 h 12618"/>
                        <a:gd name="connsiteX211" fmla="*/ 1276120 w 9029677"/>
                        <a:gd name="connsiteY211" fmla="*/ 12619 h 12618"/>
                        <a:gd name="connsiteX212" fmla="*/ 1269811 w 9029677"/>
                        <a:gd name="connsiteY212" fmla="*/ 6309 h 12618"/>
                        <a:gd name="connsiteX213" fmla="*/ 1276120 w 9029677"/>
                        <a:gd name="connsiteY213" fmla="*/ 0 h 12618"/>
                        <a:gd name="connsiteX214" fmla="*/ 1403129 w 9029677"/>
                        <a:gd name="connsiteY214" fmla="*/ 0 h 12618"/>
                        <a:gd name="connsiteX215" fmla="*/ 1409438 w 9029677"/>
                        <a:gd name="connsiteY215" fmla="*/ 6309 h 12618"/>
                        <a:gd name="connsiteX216" fmla="*/ 1403129 w 9029677"/>
                        <a:gd name="connsiteY216" fmla="*/ 12619 h 12618"/>
                        <a:gd name="connsiteX217" fmla="*/ 1149112 w 9029677"/>
                        <a:gd name="connsiteY217" fmla="*/ 12619 h 12618"/>
                        <a:gd name="connsiteX218" fmla="*/ 1022104 w 9029677"/>
                        <a:gd name="connsiteY218" fmla="*/ 12619 h 12618"/>
                        <a:gd name="connsiteX219" fmla="*/ 1015794 w 9029677"/>
                        <a:gd name="connsiteY219" fmla="*/ 6309 h 12618"/>
                        <a:gd name="connsiteX220" fmla="*/ 1022104 w 9029677"/>
                        <a:gd name="connsiteY220" fmla="*/ 0 h 12618"/>
                        <a:gd name="connsiteX221" fmla="*/ 1149112 w 9029677"/>
                        <a:gd name="connsiteY221" fmla="*/ 0 h 12618"/>
                        <a:gd name="connsiteX222" fmla="*/ 1155421 w 9029677"/>
                        <a:gd name="connsiteY222" fmla="*/ 6309 h 12618"/>
                        <a:gd name="connsiteX223" fmla="*/ 1149112 w 9029677"/>
                        <a:gd name="connsiteY223" fmla="*/ 12619 h 12618"/>
                        <a:gd name="connsiteX224" fmla="*/ 895094 w 9029677"/>
                        <a:gd name="connsiteY224" fmla="*/ 12619 h 12618"/>
                        <a:gd name="connsiteX225" fmla="*/ 768086 w 9029677"/>
                        <a:gd name="connsiteY225" fmla="*/ 12619 h 12618"/>
                        <a:gd name="connsiteX226" fmla="*/ 761776 w 9029677"/>
                        <a:gd name="connsiteY226" fmla="*/ 6309 h 12618"/>
                        <a:gd name="connsiteX227" fmla="*/ 768086 w 9029677"/>
                        <a:gd name="connsiteY227" fmla="*/ 0 h 12618"/>
                        <a:gd name="connsiteX228" fmla="*/ 895094 w 9029677"/>
                        <a:gd name="connsiteY228" fmla="*/ 0 h 12618"/>
                        <a:gd name="connsiteX229" fmla="*/ 901405 w 9029677"/>
                        <a:gd name="connsiteY229" fmla="*/ 6309 h 12618"/>
                        <a:gd name="connsiteX230" fmla="*/ 895094 w 9029677"/>
                        <a:gd name="connsiteY230" fmla="*/ 12619 h 12618"/>
                        <a:gd name="connsiteX231" fmla="*/ 641077 w 9029677"/>
                        <a:gd name="connsiteY231" fmla="*/ 12619 h 12618"/>
                        <a:gd name="connsiteX232" fmla="*/ 514069 w 9029677"/>
                        <a:gd name="connsiteY232" fmla="*/ 12619 h 12618"/>
                        <a:gd name="connsiteX233" fmla="*/ 507760 w 9029677"/>
                        <a:gd name="connsiteY233" fmla="*/ 6309 h 12618"/>
                        <a:gd name="connsiteX234" fmla="*/ 514069 w 9029677"/>
                        <a:gd name="connsiteY234" fmla="*/ 0 h 12618"/>
                        <a:gd name="connsiteX235" fmla="*/ 641077 w 9029677"/>
                        <a:gd name="connsiteY235" fmla="*/ 0 h 12618"/>
                        <a:gd name="connsiteX236" fmla="*/ 647387 w 9029677"/>
                        <a:gd name="connsiteY236" fmla="*/ 6309 h 12618"/>
                        <a:gd name="connsiteX237" fmla="*/ 641077 w 9029677"/>
                        <a:gd name="connsiteY237" fmla="*/ 12619 h 12618"/>
                        <a:gd name="connsiteX238" fmla="*/ 387061 w 9029677"/>
                        <a:gd name="connsiteY238" fmla="*/ 12619 h 12618"/>
                        <a:gd name="connsiteX239" fmla="*/ 260326 w 9029677"/>
                        <a:gd name="connsiteY239" fmla="*/ 12619 h 12618"/>
                        <a:gd name="connsiteX240" fmla="*/ 254017 w 9029677"/>
                        <a:gd name="connsiteY240" fmla="*/ 6309 h 12618"/>
                        <a:gd name="connsiteX241" fmla="*/ 260326 w 9029677"/>
                        <a:gd name="connsiteY241" fmla="*/ 0 h 12618"/>
                        <a:gd name="connsiteX242" fmla="*/ 387334 w 9029677"/>
                        <a:gd name="connsiteY242" fmla="*/ 0 h 12618"/>
                        <a:gd name="connsiteX243" fmla="*/ 393644 w 9029677"/>
                        <a:gd name="connsiteY243" fmla="*/ 6309 h 12618"/>
                        <a:gd name="connsiteX244" fmla="*/ 387061 w 9029677"/>
                        <a:gd name="connsiteY244" fmla="*/ 12619 h 12618"/>
                        <a:gd name="connsiteX245" fmla="*/ 133318 w 9029677"/>
                        <a:gd name="connsiteY245" fmla="*/ 12619 h 12618"/>
                        <a:gd name="connsiteX246" fmla="*/ 6309 w 9029677"/>
                        <a:gd name="connsiteY246" fmla="*/ 12619 h 12618"/>
                        <a:gd name="connsiteX247" fmla="*/ 0 w 9029677"/>
                        <a:gd name="connsiteY247" fmla="*/ 6309 h 12618"/>
                        <a:gd name="connsiteX248" fmla="*/ 6309 w 9029677"/>
                        <a:gd name="connsiteY248" fmla="*/ 0 h 12618"/>
                        <a:gd name="connsiteX249" fmla="*/ 133318 w 9029677"/>
                        <a:gd name="connsiteY249" fmla="*/ 0 h 12618"/>
                        <a:gd name="connsiteX250" fmla="*/ 139627 w 9029677"/>
                        <a:gd name="connsiteY250" fmla="*/ 6309 h 12618"/>
                        <a:gd name="connsiteX251" fmla="*/ 133318 w 9029677"/>
                        <a:gd name="connsiteY251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</a:cxnLst>
                      <a:rect l="l" t="t" r="r" b="b"/>
                      <a:pathLst>
                        <a:path w="9029677" h="12618">
                          <a:moveTo>
                            <a:pt x="9023369" y="12619"/>
                          </a:moveTo>
                          <a:lnTo>
                            <a:pt x="8896361" y="12619"/>
                          </a:lnTo>
                          <a:cubicBezTo>
                            <a:pt x="8892794" y="12619"/>
                            <a:pt x="8890051" y="9876"/>
                            <a:pt x="8890051" y="6309"/>
                          </a:cubicBezTo>
                          <a:cubicBezTo>
                            <a:pt x="8890051" y="2743"/>
                            <a:pt x="8892794" y="0"/>
                            <a:pt x="8896361" y="0"/>
                          </a:cubicBezTo>
                          <a:lnTo>
                            <a:pt x="9023369" y="0"/>
                          </a:lnTo>
                          <a:cubicBezTo>
                            <a:pt x="9026935" y="0"/>
                            <a:pt x="9029678" y="2743"/>
                            <a:pt x="9029678" y="6309"/>
                          </a:cubicBezTo>
                          <a:cubicBezTo>
                            <a:pt x="9029678" y="9876"/>
                            <a:pt x="9026935" y="12619"/>
                            <a:pt x="9023369" y="12619"/>
                          </a:cubicBezTo>
                          <a:close/>
                          <a:moveTo>
                            <a:pt x="8769352" y="12619"/>
                          </a:moveTo>
                          <a:lnTo>
                            <a:pt x="8642344" y="12619"/>
                          </a:lnTo>
                          <a:cubicBezTo>
                            <a:pt x="8638777" y="12619"/>
                            <a:pt x="8636033" y="9876"/>
                            <a:pt x="8636033" y="6309"/>
                          </a:cubicBezTo>
                          <a:cubicBezTo>
                            <a:pt x="8636033" y="2743"/>
                            <a:pt x="8638777" y="0"/>
                            <a:pt x="8642344" y="0"/>
                          </a:cubicBezTo>
                          <a:lnTo>
                            <a:pt x="8769352" y="0"/>
                          </a:lnTo>
                          <a:cubicBezTo>
                            <a:pt x="8772919" y="0"/>
                            <a:pt x="8775662" y="2743"/>
                            <a:pt x="8775662" y="6309"/>
                          </a:cubicBezTo>
                          <a:cubicBezTo>
                            <a:pt x="8775662" y="9876"/>
                            <a:pt x="8772919" y="12619"/>
                            <a:pt x="8769352" y="12619"/>
                          </a:cubicBezTo>
                          <a:close/>
                          <a:moveTo>
                            <a:pt x="8515334" y="12619"/>
                          </a:moveTo>
                          <a:lnTo>
                            <a:pt x="8388326" y="12619"/>
                          </a:lnTo>
                          <a:cubicBezTo>
                            <a:pt x="8384761" y="12619"/>
                            <a:pt x="8382018" y="9876"/>
                            <a:pt x="8382018" y="6309"/>
                          </a:cubicBezTo>
                          <a:cubicBezTo>
                            <a:pt x="8382018" y="2743"/>
                            <a:pt x="8384761" y="0"/>
                            <a:pt x="8388326" y="0"/>
                          </a:cubicBezTo>
                          <a:lnTo>
                            <a:pt x="8515334" y="0"/>
                          </a:lnTo>
                          <a:cubicBezTo>
                            <a:pt x="8518901" y="0"/>
                            <a:pt x="8521644" y="2743"/>
                            <a:pt x="8521644" y="6309"/>
                          </a:cubicBezTo>
                          <a:cubicBezTo>
                            <a:pt x="8521644" y="9876"/>
                            <a:pt x="8518901" y="12619"/>
                            <a:pt x="8515334" y="12619"/>
                          </a:cubicBezTo>
                          <a:close/>
                          <a:moveTo>
                            <a:pt x="8261318" y="12619"/>
                          </a:moveTo>
                          <a:lnTo>
                            <a:pt x="8134309" y="12619"/>
                          </a:lnTo>
                          <a:cubicBezTo>
                            <a:pt x="8130743" y="12619"/>
                            <a:pt x="8128000" y="9876"/>
                            <a:pt x="8128000" y="6309"/>
                          </a:cubicBezTo>
                          <a:cubicBezTo>
                            <a:pt x="8128000" y="2743"/>
                            <a:pt x="8130743" y="0"/>
                            <a:pt x="8134309" y="0"/>
                          </a:cubicBezTo>
                          <a:lnTo>
                            <a:pt x="8261318" y="0"/>
                          </a:lnTo>
                          <a:cubicBezTo>
                            <a:pt x="8264884" y="0"/>
                            <a:pt x="8267627" y="2743"/>
                            <a:pt x="8267627" y="6309"/>
                          </a:cubicBezTo>
                          <a:cubicBezTo>
                            <a:pt x="8267627" y="9876"/>
                            <a:pt x="8264884" y="12619"/>
                            <a:pt x="8261318" y="12619"/>
                          </a:cubicBezTo>
                          <a:close/>
                          <a:moveTo>
                            <a:pt x="8007301" y="12619"/>
                          </a:moveTo>
                          <a:lnTo>
                            <a:pt x="7880292" y="12619"/>
                          </a:lnTo>
                          <a:cubicBezTo>
                            <a:pt x="7876726" y="12619"/>
                            <a:pt x="7873983" y="9876"/>
                            <a:pt x="7873983" y="6309"/>
                          </a:cubicBezTo>
                          <a:cubicBezTo>
                            <a:pt x="7873983" y="2743"/>
                            <a:pt x="7876726" y="0"/>
                            <a:pt x="7880292" y="0"/>
                          </a:cubicBezTo>
                          <a:lnTo>
                            <a:pt x="8007301" y="0"/>
                          </a:lnTo>
                          <a:cubicBezTo>
                            <a:pt x="8010867" y="0"/>
                            <a:pt x="8013610" y="2743"/>
                            <a:pt x="8013610" y="6309"/>
                          </a:cubicBezTo>
                          <a:cubicBezTo>
                            <a:pt x="8013610" y="9876"/>
                            <a:pt x="8010867" y="12619"/>
                            <a:pt x="8007301" y="12619"/>
                          </a:cubicBezTo>
                          <a:close/>
                          <a:moveTo>
                            <a:pt x="7753284" y="12619"/>
                          </a:moveTo>
                          <a:lnTo>
                            <a:pt x="7626276" y="12619"/>
                          </a:lnTo>
                          <a:cubicBezTo>
                            <a:pt x="7622709" y="12619"/>
                            <a:pt x="7619965" y="9876"/>
                            <a:pt x="7619965" y="6309"/>
                          </a:cubicBezTo>
                          <a:cubicBezTo>
                            <a:pt x="7619965" y="2743"/>
                            <a:pt x="7622709" y="0"/>
                            <a:pt x="7626276" y="0"/>
                          </a:cubicBezTo>
                          <a:lnTo>
                            <a:pt x="7753284" y="0"/>
                          </a:lnTo>
                          <a:cubicBezTo>
                            <a:pt x="7756849" y="0"/>
                            <a:pt x="7759592" y="2743"/>
                            <a:pt x="7759592" y="6309"/>
                          </a:cubicBezTo>
                          <a:cubicBezTo>
                            <a:pt x="7759592" y="9876"/>
                            <a:pt x="7756849" y="12619"/>
                            <a:pt x="7753284" y="12619"/>
                          </a:cubicBezTo>
                          <a:close/>
                          <a:moveTo>
                            <a:pt x="7499266" y="12619"/>
                          </a:moveTo>
                          <a:lnTo>
                            <a:pt x="7372258" y="12619"/>
                          </a:lnTo>
                          <a:cubicBezTo>
                            <a:pt x="7368691" y="12619"/>
                            <a:pt x="7365948" y="9876"/>
                            <a:pt x="7365948" y="6309"/>
                          </a:cubicBezTo>
                          <a:cubicBezTo>
                            <a:pt x="7365948" y="2743"/>
                            <a:pt x="7368691" y="0"/>
                            <a:pt x="7372258" y="0"/>
                          </a:cubicBezTo>
                          <a:lnTo>
                            <a:pt x="7499266" y="0"/>
                          </a:lnTo>
                          <a:cubicBezTo>
                            <a:pt x="7502833" y="0"/>
                            <a:pt x="7505576" y="2743"/>
                            <a:pt x="7505576" y="6309"/>
                          </a:cubicBezTo>
                          <a:cubicBezTo>
                            <a:pt x="7505576" y="9876"/>
                            <a:pt x="7502833" y="12619"/>
                            <a:pt x="7499266" y="12619"/>
                          </a:cubicBezTo>
                          <a:close/>
                          <a:moveTo>
                            <a:pt x="7245249" y="12619"/>
                          </a:moveTo>
                          <a:lnTo>
                            <a:pt x="7118241" y="12619"/>
                          </a:lnTo>
                          <a:cubicBezTo>
                            <a:pt x="7114675" y="12619"/>
                            <a:pt x="7111932" y="9876"/>
                            <a:pt x="7111932" y="6309"/>
                          </a:cubicBezTo>
                          <a:cubicBezTo>
                            <a:pt x="7111932" y="2743"/>
                            <a:pt x="7114675" y="0"/>
                            <a:pt x="7118241" y="0"/>
                          </a:cubicBezTo>
                          <a:lnTo>
                            <a:pt x="7245249" y="0"/>
                          </a:lnTo>
                          <a:cubicBezTo>
                            <a:pt x="7248816" y="0"/>
                            <a:pt x="7251559" y="2743"/>
                            <a:pt x="7251559" y="6309"/>
                          </a:cubicBezTo>
                          <a:cubicBezTo>
                            <a:pt x="7251559" y="9876"/>
                            <a:pt x="7248816" y="12619"/>
                            <a:pt x="7245249" y="12619"/>
                          </a:cubicBezTo>
                          <a:close/>
                          <a:moveTo>
                            <a:pt x="6991233" y="12619"/>
                          </a:moveTo>
                          <a:lnTo>
                            <a:pt x="6864223" y="12619"/>
                          </a:lnTo>
                          <a:cubicBezTo>
                            <a:pt x="6860658" y="12619"/>
                            <a:pt x="6857915" y="9876"/>
                            <a:pt x="6857915" y="6309"/>
                          </a:cubicBezTo>
                          <a:cubicBezTo>
                            <a:pt x="6857915" y="2743"/>
                            <a:pt x="6860658" y="0"/>
                            <a:pt x="6864223" y="0"/>
                          </a:cubicBezTo>
                          <a:lnTo>
                            <a:pt x="6991233" y="0"/>
                          </a:lnTo>
                          <a:cubicBezTo>
                            <a:pt x="6994798" y="0"/>
                            <a:pt x="6997541" y="2743"/>
                            <a:pt x="6997541" y="6309"/>
                          </a:cubicBezTo>
                          <a:cubicBezTo>
                            <a:pt x="6997541" y="9876"/>
                            <a:pt x="6994798" y="12619"/>
                            <a:pt x="6991233" y="12619"/>
                          </a:cubicBezTo>
                          <a:close/>
                          <a:moveTo>
                            <a:pt x="6737215" y="12619"/>
                          </a:moveTo>
                          <a:lnTo>
                            <a:pt x="6610206" y="12619"/>
                          </a:lnTo>
                          <a:cubicBezTo>
                            <a:pt x="6606640" y="12619"/>
                            <a:pt x="6603897" y="9876"/>
                            <a:pt x="6603897" y="6309"/>
                          </a:cubicBezTo>
                          <a:cubicBezTo>
                            <a:pt x="6603897" y="2743"/>
                            <a:pt x="6606640" y="0"/>
                            <a:pt x="6610206" y="0"/>
                          </a:cubicBezTo>
                          <a:lnTo>
                            <a:pt x="6737215" y="0"/>
                          </a:lnTo>
                          <a:cubicBezTo>
                            <a:pt x="6740781" y="0"/>
                            <a:pt x="6743524" y="2743"/>
                            <a:pt x="6743524" y="6309"/>
                          </a:cubicBezTo>
                          <a:cubicBezTo>
                            <a:pt x="6743524" y="9876"/>
                            <a:pt x="6740781" y="12619"/>
                            <a:pt x="6737215" y="12619"/>
                          </a:cubicBezTo>
                          <a:close/>
                          <a:moveTo>
                            <a:pt x="6483198" y="12619"/>
                          </a:moveTo>
                          <a:lnTo>
                            <a:pt x="6356190" y="12619"/>
                          </a:lnTo>
                          <a:cubicBezTo>
                            <a:pt x="6352623" y="12619"/>
                            <a:pt x="6349880" y="9876"/>
                            <a:pt x="6349880" y="6309"/>
                          </a:cubicBezTo>
                          <a:cubicBezTo>
                            <a:pt x="6349880" y="2743"/>
                            <a:pt x="6352623" y="0"/>
                            <a:pt x="6356190" y="0"/>
                          </a:cubicBezTo>
                          <a:lnTo>
                            <a:pt x="6483198" y="0"/>
                          </a:lnTo>
                          <a:cubicBezTo>
                            <a:pt x="6486763" y="0"/>
                            <a:pt x="6489507" y="2743"/>
                            <a:pt x="6489507" y="6309"/>
                          </a:cubicBezTo>
                          <a:cubicBezTo>
                            <a:pt x="6489507" y="9876"/>
                            <a:pt x="6486763" y="12619"/>
                            <a:pt x="6483198" y="12619"/>
                          </a:cubicBezTo>
                          <a:close/>
                          <a:moveTo>
                            <a:pt x="6229180" y="12619"/>
                          </a:moveTo>
                          <a:lnTo>
                            <a:pt x="6102172" y="12619"/>
                          </a:lnTo>
                          <a:cubicBezTo>
                            <a:pt x="6098605" y="12619"/>
                            <a:pt x="6095862" y="9876"/>
                            <a:pt x="6095862" y="6309"/>
                          </a:cubicBezTo>
                          <a:cubicBezTo>
                            <a:pt x="6095862" y="2743"/>
                            <a:pt x="6098605" y="0"/>
                            <a:pt x="6102172" y="0"/>
                          </a:cubicBezTo>
                          <a:lnTo>
                            <a:pt x="6229180" y="0"/>
                          </a:lnTo>
                          <a:cubicBezTo>
                            <a:pt x="6232747" y="0"/>
                            <a:pt x="6235490" y="2743"/>
                            <a:pt x="6235490" y="6309"/>
                          </a:cubicBezTo>
                          <a:cubicBezTo>
                            <a:pt x="6235490" y="9876"/>
                            <a:pt x="6232747" y="12619"/>
                            <a:pt x="6229180" y="12619"/>
                          </a:cubicBezTo>
                          <a:close/>
                          <a:moveTo>
                            <a:pt x="5975163" y="12619"/>
                          </a:moveTo>
                          <a:lnTo>
                            <a:pt x="5848155" y="12619"/>
                          </a:lnTo>
                          <a:cubicBezTo>
                            <a:pt x="5844589" y="12619"/>
                            <a:pt x="5841846" y="9876"/>
                            <a:pt x="5841846" y="6309"/>
                          </a:cubicBezTo>
                          <a:cubicBezTo>
                            <a:pt x="5841846" y="2743"/>
                            <a:pt x="5844589" y="0"/>
                            <a:pt x="5848155" y="0"/>
                          </a:cubicBezTo>
                          <a:lnTo>
                            <a:pt x="5975163" y="0"/>
                          </a:lnTo>
                          <a:cubicBezTo>
                            <a:pt x="5978730" y="0"/>
                            <a:pt x="5981473" y="2743"/>
                            <a:pt x="5981473" y="6309"/>
                          </a:cubicBezTo>
                          <a:cubicBezTo>
                            <a:pt x="5981473" y="9876"/>
                            <a:pt x="5978730" y="12619"/>
                            <a:pt x="5975163" y="12619"/>
                          </a:cubicBezTo>
                          <a:close/>
                          <a:moveTo>
                            <a:pt x="5721147" y="12619"/>
                          </a:moveTo>
                          <a:lnTo>
                            <a:pt x="5594138" y="12619"/>
                          </a:lnTo>
                          <a:cubicBezTo>
                            <a:pt x="5590572" y="12619"/>
                            <a:pt x="5587829" y="9876"/>
                            <a:pt x="5587829" y="6309"/>
                          </a:cubicBezTo>
                          <a:cubicBezTo>
                            <a:pt x="5587829" y="2743"/>
                            <a:pt x="5590572" y="0"/>
                            <a:pt x="5594138" y="0"/>
                          </a:cubicBezTo>
                          <a:lnTo>
                            <a:pt x="5721147" y="0"/>
                          </a:lnTo>
                          <a:cubicBezTo>
                            <a:pt x="5724713" y="0"/>
                            <a:pt x="5727456" y="2743"/>
                            <a:pt x="5727456" y="6309"/>
                          </a:cubicBezTo>
                          <a:cubicBezTo>
                            <a:pt x="5727456" y="9876"/>
                            <a:pt x="5724713" y="12619"/>
                            <a:pt x="5721147" y="12619"/>
                          </a:cubicBezTo>
                          <a:close/>
                          <a:moveTo>
                            <a:pt x="5467130" y="12619"/>
                          </a:moveTo>
                          <a:lnTo>
                            <a:pt x="5340120" y="12619"/>
                          </a:lnTo>
                          <a:cubicBezTo>
                            <a:pt x="5336555" y="12619"/>
                            <a:pt x="5333811" y="9876"/>
                            <a:pt x="5333811" y="6309"/>
                          </a:cubicBezTo>
                          <a:cubicBezTo>
                            <a:pt x="5333811" y="2743"/>
                            <a:pt x="5336555" y="0"/>
                            <a:pt x="5340120" y="0"/>
                          </a:cubicBezTo>
                          <a:lnTo>
                            <a:pt x="5467130" y="0"/>
                          </a:lnTo>
                          <a:cubicBezTo>
                            <a:pt x="5470695" y="0"/>
                            <a:pt x="5473438" y="2743"/>
                            <a:pt x="5473438" y="6309"/>
                          </a:cubicBezTo>
                          <a:cubicBezTo>
                            <a:pt x="5473438" y="9876"/>
                            <a:pt x="5470695" y="12619"/>
                            <a:pt x="5467130" y="12619"/>
                          </a:cubicBezTo>
                          <a:close/>
                          <a:moveTo>
                            <a:pt x="5213387" y="12619"/>
                          </a:moveTo>
                          <a:lnTo>
                            <a:pt x="5086377" y="12619"/>
                          </a:lnTo>
                          <a:cubicBezTo>
                            <a:pt x="5082812" y="12619"/>
                            <a:pt x="5080069" y="9876"/>
                            <a:pt x="5080069" y="6309"/>
                          </a:cubicBezTo>
                          <a:cubicBezTo>
                            <a:pt x="5080069" y="2743"/>
                            <a:pt x="5082812" y="0"/>
                            <a:pt x="5086377" y="0"/>
                          </a:cubicBezTo>
                          <a:lnTo>
                            <a:pt x="5213387" y="0"/>
                          </a:lnTo>
                          <a:cubicBezTo>
                            <a:pt x="5216952" y="0"/>
                            <a:pt x="5219695" y="2743"/>
                            <a:pt x="5219695" y="6309"/>
                          </a:cubicBezTo>
                          <a:cubicBezTo>
                            <a:pt x="5219695" y="9876"/>
                            <a:pt x="5216678" y="12619"/>
                            <a:pt x="5213387" y="12619"/>
                          </a:cubicBezTo>
                          <a:close/>
                          <a:moveTo>
                            <a:pt x="4959369" y="12619"/>
                          </a:moveTo>
                          <a:lnTo>
                            <a:pt x="4832361" y="12619"/>
                          </a:lnTo>
                          <a:cubicBezTo>
                            <a:pt x="4828794" y="12619"/>
                            <a:pt x="4826051" y="9876"/>
                            <a:pt x="4826051" y="6309"/>
                          </a:cubicBezTo>
                          <a:cubicBezTo>
                            <a:pt x="4826051" y="2743"/>
                            <a:pt x="4828794" y="0"/>
                            <a:pt x="4832361" y="0"/>
                          </a:cubicBezTo>
                          <a:lnTo>
                            <a:pt x="4959369" y="0"/>
                          </a:lnTo>
                          <a:cubicBezTo>
                            <a:pt x="4962935" y="0"/>
                            <a:pt x="4965678" y="2743"/>
                            <a:pt x="4965678" y="6309"/>
                          </a:cubicBezTo>
                          <a:cubicBezTo>
                            <a:pt x="4965678" y="9876"/>
                            <a:pt x="4962662" y="12619"/>
                            <a:pt x="4959369" y="12619"/>
                          </a:cubicBezTo>
                          <a:close/>
                          <a:moveTo>
                            <a:pt x="4705352" y="12619"/>
                          </a:moveTo>
                          <a:lnTo>
                            <a:pt x="4578344" y="12619"/>
                          </a:lnTo>
                          <a:cubicBezTo>
                            <a:pt x="4574777" y="12619"/>
                            <a:pt x="4572034" y="9876"/>
                            <a:pt x="4572034" y="6309"/>
                          </a:cubicBezTo>
                          <a:cubicBezTo>
                            <a:pt x="4572034" y="2743"/>
                            <a:pt x="4574777" y="0"/>
                            <a:pt x="4578344" y="0"/>
                          </a:cubicBezTo>
                          <a:lnTo>
                            <a:pt x="4705352" y="0"/>
                          </a:lnTo>
                          <a:cubicBezTo>
                            <a:pt x="4708919" y="0"/>
                            <a:pt x="4711662" y="2743"/>
                            <a:pt x="4711662" y="6309"/>
                          </a:cubicBezTo>
                          <a:cubicBezTo>
                            <a:pt x="4711662" y="9876"/>
                            <a:pt x="4708644" y="12619"/>
                            <a:pt x="4705352" y="12619"/>
                          </a:cubicBezTo>
                          <a:close/>
                          <a:moveTo>
                            <a:pt x="4451334" y="12619"/>
                          </a:moveTo>
                          <a:lnTo>
                            <a:pt x="4324326" y="12619"/>
                          </a:lnTo>
                          <a:cubicBezTo>
                            <a:pt x="4320761" y="12619"/>
                            <a:pt x="4318018" y="9876"/>
                            <a:pt x="4318018" y="6309"/>
                          </a:cubicBezTo>
                          <a:cubicBezTo>
                            <a:pt x="4318018" y="2743"/>
                            <a:pt x="4320761" y="0"/>
                            <a:pt x="4324326" y="0"/>
                          </a:cubicBezTo>
                          <a:lnTo>
                            <a:pt x="4451334" y="0"/>
                          </a:lnTo>
                          <a:cubicBezTo>
                            <a:pt x="4454901" y="0"/>
                            <a:pt x="4457645" y="2743"/>
                            <a:pt x="4457645" y="6309"/>
                          </a:cubicBezTo>
                          <a:cubicBezTo>
                            <a:pt x="4457645" y="9876"/>
                            <a:pt x="4454627" y="12619"/>
                            <a:pt x="4451334" y="12619"/>
                          </a:cubicBezTo>
                          <a:close/>
                          <a:moveTo>
                            <a:pt x="4197318" y="12619"/>
                          </a:moveTo>
                          <a:lnTo>
                            <a:pt x="4070309" y="12619"/>
                          </a:lnTo>
                          <a:cubicBezTo>
                            <a:pt x="4066743" y="12619"/>
                            <a:pt x="4064000" y="9876"/>
                            <a:pt x="4064000" y="6309"/>
                          </a:cubicBezTo>
                          <a:cubicBezTo>
                            <a:pt x="4064000" y="2743"/>
                            <a:pt x="4066743" y="0"/>
                            <a:pt x="4070309" y="0"/>
                          </a:cubicBezTo>
                          <a:lnTo>
                            <a:pt x="4197318" y="0"/>
                          </a:lnTo>
                          <a:cubicBezTo>
                            <a:pt x="4200884" y="0"/>
                            <a:pt x="4203627" y="2743"/>
                            <a:pt x="4203627" y="6309"/>
                          </a:cubicBezTo>
                          <a:cubicBezTo>
                            <a:pt x="4203627" y="9876"/>
                            <a:pt x="4200884" y="12619"/>
                            <a:pt x="4197318" y="12619"/>
                          </a:cubicBezTo>
                          <a:close/>
                          <a:moveTo>
                            <a:pt x="3943301" y="12619"/>
                          </a:moveTo>
                          <a:lnTo>
                            <a:pt x="3816291" y="12619"/>
                          </a:lnTo>
                          <a:cubicBezTo>
                            <a:pt x="3812726" y="12619"/>
                            <a:pt x="3809983" y="9876"/>
                            <a:pt x="3809983" y="6309"/>
                          </a:cubicBezTo>
                          <a:cubicBezTo>
                            <a:pt x="3809983" y="2743"/>
                            <a:pt x="3812726" y="0"/>
                            <a:pt x="3816291" y="0"/>
                          </a:cubicBezTo>
                          <a:lnTo>
                            <a:pt x="3943301" y="0"/>
                          </a:lnTo>
                          <a:cubicBezTo>
                            <a:pt x="3946866" y="0"/>
                            <a:pt x="3949610" y="2743"/>
                            <a:pt x="3949610" y="6309"/>
                          </a:cubicBezTo>
                          <a:cubicBezTo>
                            <a:pt x="3949610" y="9876"/>
                            <a:pt x="3946866" y="12619"/>
                            <a:pt x="3943301" y="12619"/>
                          </a:cubicBezTo>
                          <a:close/>
                          <a:moveTo>
                            <a:pt x="3689283" y="12619"/>
                          </a:moveTo>
                          <a:lnTo>
                            <a:pt x="3562275" y="12619"/>
                          </a:lnTo>
                          <a:cubicBezTo>
                            <a:pt x="3558708" y="12619"/>
                            <a:pt x="3555965" y="9876"/>
                            <a:pt x="3555965" y="6309"/>
                          </a:cubicBezTo>
                          <a:cubicBezTo>
                            <a:pt x="3555965" y="2743"/>
                            <a:pt x="3558708" y="0"/>
                            <a:pt x="3562275" y="0"/>
                          </a:cubicBezTo>
                          <a:lnTo>
                            <a:pt x="3689283" y="0"/>
                          </a:lnTo>
                          <a:cubicBezTo>
                            <a:pt x="3692849" y="0"/>
                            <a:pt x="3695592" y="2743"/>
                            <a:pt x="3695592" y="6309"/>
                          </a:cubicBezTo>
                          <a:cubicBezTo>
                            <a:pt x="3695592" y="9876"/>
                            <a:pt x="3692849" y="12619"/>
                            <a:pt x="3689283" y="12619"/>
                          </a:cubicBezTo>
                          <a:close/>
                          <a:moveTo>
                            <a:pt x="3435266" y="12619"/>
                          </a:moveTo>
                          <a:lnTo>
                            <a:pt x="3308258" y="12619"/>
                          </a:lnTo>
                          <a:cubicBezTo>
                            <a:pt x="3304691" y="12619"/>
                            <a:pt x="3301948" y="9876"/>
                            <a:pt x="3301948" y="6309"/>
                          </a:cubicBezTo>
                          <a:cubicBezTo>
                            <a:pt x="3301948" y="2743"/>
                            <a:pt x="3304691" y="0"/>
                            <a:pt x="3308258" y="0"/>
                          </a:cubicBezTo>
                          <a:lnTo>
                            <a:pt x="3435266" y="0"/>
                          </a:lnTo>
                          <a:cubicBezTo>
                            <a:pt x="3438833" y="0"/>
                            <a:pt x="3441576" y="2743"/>
                            <a:pt x="3441576" y="6309"/>
                          </a:cubicBezTo>
                          <a:cubicBezTo>
                            <a:pt x="3441576" y="9876"/>
                            <a:pt x="3438833" y="12619"/>
                            <a:pt x="3435266" y="12619"/>
                          </a:cubicBezTo>
                          <a:close/>
                          <a:moveTo>
                            <a:pt x="3181249" y="12619"/>
                          </a:moveTo>
                          <a:lnTo>
                            <a:pt x="3054241" y="12619"/>
                          </a:lnTo>
                          <a:cubicBezTo>
                            <a:pt x="3050675" y="12619"/>
                            <a:pt x="3047932" y="9876"/>
                            <a:pt x="3047932" y="6309"/>
                          </a:cubicBezTo>
                          <a:cubicBezTo>
                            <a:pt x="3047932" y="2743"/>
                            <a:pt x="3050675" y="0"/>
                            <a:pt x="3054241" y="0"/>
                          </a:cubicBezTo>
                          <a:lnTo>
                            <a:pt x="3181249" y="0"/>
                          </a:lnTo>
                          <a:cubicBezTo>
                            <a:pt x="3184816" y="0"/>
                            <a:pt x="3187559" y="2743"/>
                            <a:pt x="3187559" y="6309"/>
                          </a:cubicBezTo>
                          <a:cubicBezTo>
                            <a:pt x="3187559" y="9876"/>
                            <a:pt x="3184816" y="12619"/>
                            <a:pt x="3181249" y="12619"/>
                          </a:cubicBezTo>
                          <a:close/>
                          <a:moveTo>
                            <a:pt x="2927233" y="12619"/>
                          </a:moveTo>
                          <a:lnTo>
                            <a:pt x="2800223" y="12619"/>
                          </a:lnTo>
                          <a:cubicBezTo>
                            <a:pt x="2796658" y="12619"/>
                            <a:pt x="2793914" y="9876"/>
                            <a:pt x="2793914" y="6309"/>
                          </a:cubicBezTo>
                          <a:cubicBezTo>
                            <a:pt x="2793914" y="2743"/>
                            <a:pt x="2796658" y="0"/>
                            <a:pt x="2800223" y="0"/>
                          </a:cubicBezTo>
                          <a:lnTo>
                            <a:pt x="2927233" y="0"/>
                          </a:lnTo>
                          <a:cubicBezTo>
                            <a:pt x="2930798" y="0"/>
                            <a:pt x="2933541" y="2743"/>
                            <a:pt x="2933541" y="6309"/>
                          </a:cubicBezTo>
                          <a:cubicBezTo>
                            <a:pt x="2933541" y="9876"/>
                            <a:pt x="2930798" y="12619"/>
                            <a:pt x="2927233" y="12619"/>
                          </a:cubicBezTo>
                          <a:close/>
                          <a:moveTo>
                            <a:pt x="2673215" y="12619"/>
                          </a:moveTo>
                          <a:lnTo>
                            <a:pt x="2546206" y="12619"/>
                          </a:lnTo>
                          <a:cubicBezTo>
                            <a:pt x="2542640" y="12619"/>
                            <a:pt x="2539897" y="9876"/>
                            <a:pt x="2539897" y="6309"/>
                          </a:cubicBezTo>
                          <a:cubicBezTo>
                            <a:pt x="2539897" y="2743"/>
                            <a:pt x="2542640" y="0"/>
                            <a:pt x="2546206" y="0"/>
                          </a:cubicBezTo>
                          <a:lnTo>
                            <a:pt x="2673215" y="0"/>
                          </a:lnTo>
                          <a:cubicBezTo>
                            <a:pt x="2676781" y="0"/>
                            <a:pt x="2679524" y="2743"/>
                            <a:pt x="2679524" y="6309"/>
                          </a:cubicBezTo>
                          <a:cubicBezTo>
                            <a:pt x="2679524" y="9876"/>
                            <a:pt x="2676781" y="12619"/>
                            <a:pt x="2673215" y="12619"/>
                          </a:cubicBezTo>
                          <a:close/>
                          <a:moveTo>
                            <a:pt x="2419198" y="12619"/>
                          </a:moveTo>
                          <a:lnTo>
                            <a:pt x="2292190" y="12619"/>
                          </a:lnTo>
                          <a:cubicBezTo>
                            <a:pt x="2288623" y="12619"/>
                            <a:pt x="2285880" y="9876"/>
                            <a:pt x="2285880" y="6309"/>
                          </a:cubicBezTo>
                          <a:cubicBezTo>
                            <a:pt x="2285880" y="2743"/>
                            <a:pt x="2288623" y="0"/>
                            <a:pt x="2292190" y="0"/>
                          </a:cubicBezTo>
                          <a:lnTo>
                            <a:pt x="2419198" y="0"/>
                          </a:lnTo>
                          <a:cubicBezTo>
                            <a:pt x="2422763" y="0"/>
                            <a:pt x="2425506" y="2743"/>
                            <a:pt x="2425506" y="6309"/>
                          </a:cubicBezTo>
                          <a:cubicBezTo>
                            <a:pt x="2425506" y="9876"/>
                            <a:pt x="2422763" y="12619"/>
                            <a:pt x="2419198" y="12619"/>
                          </a:cubicBezTo>
                          <a:close/>
                          <a:moveTo>
                            <a:pt x="2165180" y="12619"/>
                          </a:moveTo>
                          <a:lnTo>
                            <a:pt x="2038172" y="12619"/>
                          </a:lnTo>
                          <a:cubicBezTo>
                            <a:pt x="2034605" y="12619"/>
                            <a:pt x="2031862" y="9876"/>
                            <a:pt x="2031862" y="6309"/>
                          </a:cubicBezTo>
                          <a:cubicBezTo>
                            <a:pt x="2031862" y="2743"/>
                            <a:pt x="2034605" y="0"/>
                            <a:pt x="2038172" y="0"/>
                          </a:cubicBezTo>
                          <a:lnTo>
                            <a:pt x="2165180" y="0"/>
                          </a:lnTo>
                          <a:cubicBezTo>
                            <a:pt x="2168747" y="0"/>
                            <a:pt x="2171490" y="2743"/>
                            <a:pt x="2171490" y="6309"/>
                          </a:cubicBezTo>
                          <a:cubicBezTo>
                            <a:pt x="2171490" y="9876"/>
                            <a:pt x="2168747" y="12619"/>
                            <a:pt x="2165180" y="12619"/>
                          </a:cubicBezTo>
                          <a:close/>
                          <a:moveTo>
                            <a:pt x="1911163" y="12619"/>
                          </a:moveTo>
                          <a:lnTo>
                            <a:pt x="1784155" y="12619"/>
                          </a:lnTo>
                          <a:cubicBezTo>
                            <a:pt x="1780589" y="12619"/>
                            <a:pt x="1777846" y="9876"/>
                            <a:pt x="1777846" y="6309"/>
                          </a:cubicBezTo>
                          <a:cubicBezTo>
                            <a:pt x="1777846" y="2743"/>
                            <a:pt x="1780589" y="0"/>
                            <a:pt x="1784155" y="0"/>
                          </a:cubicBezTo>
                          <a:lnTo>
                            <a:pt x="1911163" y="0"/>
                          </a:lnTo>
                          <a:cubicBezTo>
                            <a:pt x="1914730" y="0"/>
                            <a:pt x="1917473" y="2743"/>
                            <a:pt x="1917473" y="6309"/>
                          </a:cubicBezTo>
                          <a:cubicBezTo>
                            <a:pt x="1917473" y="9876"/>
                            <a:pt x="1914730" y="12619"/>
                            <a:pt x="1911163" y="12619"/>
                          </a:cubicBezTo>
                          <a:close/>
                          <a:moveTo>
                            <a:pt x="1657147" y="12619"/>
                          </a:moveTo>
                          <a:lnTo>
                            <a:pt x="1530137" y="12619"/>
                          </a:lnTo>
                          <a:cubicBezTo>
                            <a:pt x="1526572" y="12619"/>
                            <a:pt x="1523829" y="9876"/>
                            <a:pt x="1523829" y="6309"/>
                          </a:cubicBezTo>
                          <a:cubicBezTo>
                            <a:pt x="1523829" y="2743"/>
                            <a:pt x="1526572" y="0"/>
                            <a:pt x="1530137" y="0"/>
                          </a:cubicBezTo>
                          <a:lnTo>
                            <a:pt x="1657147" y="0"/>
                          </a:lnTo>
                          <a:cubicBezTo>
                            <a:pt x="1660712" y="0"/>
                            <a:pt x="1663455" y="2743"/>
                            <a:pt x="1663455" y="6309"/>
                          </a:cubicBezTo>
                          <a:cubicBezTo>
                            <a:pt x="1663455" y="9876"/>
                            <a:pt x="1660712" y="12619"/>
                            <a:pt x="1657147" y="12619"/>
                          </a:cubicBezTo>
                          <a:close/>
                          <a:moveTo>
                            <a:pt x="1403129" y="12619"/>
                          </a:moveTo>
                          <a:lnTo>
                            <a:pt x="1276120" y="12619"/>
                          </a:lnTo>
                          <a:cubicBezTo>
                            <a:pt x="1272554" y="12619"/>
                            <a:pt x="1269811" y="9876"/>
                            <a:pt x="1269811" y="6309"/>
                          </a:cubicBezTo>
                          <a:cubicBezTo>
                            <a:pt x="1269811" y="2743"/>
                            <a:pt x="1272554" y="0"/>
                            <a:pt x="1276120" y="0"/>
                          </a:cubicBezTo>
                          <a:lnTo>
                            <a:pt x="1403129" y="0"/>
                          </a:lnTo>
                          <a:cubicBezTo>
                            <a:pt x="1406695" y="0"/>
                            <a:pt x="1409438" y="2743"/>
                            <a:pt x="1409438" y="6309"/>
                          </a:cubicBezTo>
                          <a:cubicBezTo>
                            <a:pt x="1409438" y="9876"/>
                            <a:pt x="1406695" y="12619"/>
                            <a:pt x="1403129" y="12619"/>
                          </a:cubicBezTo>
                          <a:close/>
                          <a:moveTo>
                            <a:pt x="1149112" y="12619"/>
                          </a:moveTo>
                          <a:lnTo>
                            <a:pt x="1022104" y="12619"/>
                          </a:lnTo>
                          <a:cubicBezTo>
                            <a:pt x="1018537" y="12619"/>
                            <a:pt x="1015794" y="9876"/>
                            <a:pt x="1015794" y="6309"/>
                          </a:cubicBezTo>
                          <a:cubicBezTo>
                            <a:pt x="1015794" y="2743"/>
                            <a:pt x="1018537" y="0"/>
                            <a:pt x="1022104" y="0"/>
                          </a:cubicBezTo>
                          <a:lnTo>
                            <a:pt x="1149112" y="0"/>
                          </a:lnTo>
                          <a:cubicBezTo>
                            <a:pt x="1152677" y="0"/>
                            <a:pt x="1155421" y="2743"/>
                            <a:pt x="1155421" y="6309"/>
                          </a:cubicBezTo>
                          <a:cubicBezTo>
                            <a:pt x="1155421" y="9876"/>
                            <a:pt x="1152677" y="12619"/>
                            <a:pt x="1149112" y="12619"/>
                          </a:cubicBezTo>
                          <a:close/>
                          <a:moveTo>
                            <a:pt x="895094" y="12619"/>
                          </a:moveTo>
                          <a:lnTo>
                            <a:pt x="768086" y="12619"/>
                          </a:lnTo>
                          <a:cubicBezTo>
                            <a:pt x="764520" y="12619"/>
                            <a:pt x="761776" y="9876"/>
                            <a:pt x="761776" y="6309"/>
                          </a:cubicBezTo>
                          <a:cubicBezTo>
                            <a:pt x="761776" y="2743"/>
                            <a:pt x="764520" y="0"/>
                            <a:pt x="768086" y="0"/>
                          </a:cubicBezTo>
                          <a:lnTo>
                            <a:pt x="895094" y="0"/>
                          </a:lnTo>
                          <a:cubicBezTo>
                            <a:pt x="898661" y="0"/>
                            <a:pt x="901405" y="2743"/>
                            <a:pt x="901405" y="6309"/>
                          </a:cubicBezTo>
                          <a:cubicBezTo>
                            <a:pt x="901405" y="9876"/>
                            <a:pt x="898661" y="12619"/>
                            <a:pt x="895094" y="12619"/>
                          </a:cubicBezTo>
                          <a:close/>
                          <a:moveTo>
                            <a:pt x="641077" y="12619"/>
                          </a:moveTo>
                          <a:lnTo>
                            <a:pt x="514069" y="12619"/>
                          </a:lnTo>
                          <a:cubicBezTo>
                            <a:pt x="510503" y="12619"/>
                            <a:pt x="507760" y="9876"/>
                            <a:pt x="507760" y="6309"/>
                          </a:cubicBezTo>
                          <a:cubicBezTo>
                            <a:pt x="507760" y="2743"/>
                            <a:pt x="510503" y="0"/>
                            <a:pt x="514069" y="0"/>
                          </a:cubicBezTo>
                          <a:lnTo>
                            <a:pt x="641077" y="0"/>
                          </a:lnTo>
                          <a:cubicBezTo>
                            <a:pt x="644644" y="0"/>
                            <a:pt x="647387" y="2743"/>
                            <a:pt x="647387" y="6309"/>
                          </a:cubicBezTo>
                          <a:cubicBezTo>
                            <a:pt x="647387" y="9876"/>
                            <a:pt x="644644" y="12619"/>
                            <a:pt x="641077" y="12619"/>
                          </a:cubicBezTo>
                          <a:close/>
                          <a:moveTo>
                            <a:pt x="387061" y="12619"/>
                          </a:moveTo>
                          <a:lnTo>
                            <a:pt x="260326" y="12619"/>
                          </a:lnTo>
                          <a:cubicBezTo>
                            <a:pt x="256761" y="12619"/>
                            <a:pt x="254017" y="9876"/>
                            <a:pt x="254017" y="6309"/>
                          </a:cubicBezTo>
                          <a:cubicBezTo>
                            <a:pt x="254017" y="2743"/>
                            <a:pt x="256761" y="0"/>
                            <a:pt x="260326" y="0"/>
                          </a:cubicBezTo>
                          <a:lnTo>
                            <a:pt x="387334" y="0"/>
                          </a:lnTo>
                          <a:cubicBezTo>
                            <a:pt x="390901" y="0"/>
                            <a:pt x="393644" y="2743"/>
                            <a:pt x="393644" y="6309"/>
                          </a:cubicBezTo>
                          <a:cubicBezTo>
                            <a:pt x="393644" y="9876"/>
                            <a:pt x="390627" y="12619"/>
                            <a:pt x="387061" y="12619"/>
                          </a:cubicBezTo>
                          <a:close/>
                          <a:moveTo>
                            <a:pt x="133318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6"/>
                            <a:pt x="136609" y="12619"/>
                            <a:pt x="133318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87" name="Freeform: Shape 186">
                      <a:extLst>
                        <a:ext uri="{FF2B5EF4-FFF2-40B4-BE49-F238E27FC236}">
                          <a16:creationId xmlns:a16="http://schemas.microsoft.com/office/drawing/2014/main" id="{67B55F99-462B-4C15-955C-5800B6FF98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4600" y="6604256"/>
                      <a:ext cx="76259" cy="12618"/>
                    </a:xfrm>
                    <a:custGeom>
                      <a:avLst/>
                      <a:gdLst>
                        <a:gd name="connsiteX0" fmla="*/ 69951 w 76259"/>
                        <a:gd name="connsiteY0" fmla="*/ 12619 h 12618"/>
                        <a:gd name="connsiteX1" fmla="*/ 6309 w 76259"/>
                        <a:gd name="connsiteY1" fmla="*/ 12619 h 12618"/>
                        <a:gd name="connsiteX2" fmla="*/ 0 w 76259"/>
                        <a:gd name="connsiteY2" fmla="*/ 6309 h 12618"/>
                        <a:gd name="connsiteX3" fmla="*/ 6309 w 76259"/>
                        <a:gd name="connsiteY3" fmla="*/ 0 h 12618"/>
                        <a:gd name="connsiteX4" fmla="*/ 69951 w 76259"/>
                        <a:gd name="connsiteY4" fmla="*/ 0 h 12618"/>
                        <a:gd name="connsiteX5" fmla="*/ 76259 w 76259"/>
                        <a:gd name="connsiteY5" fmla="*/ 6309 h 12618"/>
                        <a:gd name="connsiteX6" fmla="*/ 69951 w 76259"/>
                        <a:gd name="connsiteY6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6259" h="12618">
                          <a:moveTo>
                            <a:pt x="69951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951" y="0"/>
                          </a:lnTo>
                          <a:cubicBezTo>
                            <a:pt x="73516" y="0"/>
                            <a:pt x="76259" y="2743"/>
                            <a:pt x="76259" y="6309"/>
                          </a:cubicBezTo>
                          <a:cubicBezTo>
                            <a:pt x="76259" y="9876"/>
                            <a:pt x="73516" y="12619"/>
                            <a:pt x="69951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188" name="Graphic 3">
                    <a:extLst>
                      <a:ext uri="{FF2B5EF4-FFF2-40B4-BE49-F238E27FC236}">
                        <a16:creationId xmlns:a16="http://schemas.microsoft.com/office/drawing/2014/main" id="{61E9F698-CE4F-49BA-9AEA-6FD0D76B4071}"/>
                      </a:ext>
                    </a:extLst>
                  </p:cNvPr>
                  <p:cNvGrpSpPr/>
                  <p:nvPr/>
                </p:nvGrpSpPr>
                <p:grpSpPr>
                  <a:xfrm>
                    <a:off x="11851847" y="7200620"/>
                    <a:ext cx="9919012" cy="12618"/>
                    <a:chOff x="11851847" y="7200620"/>
                    <a:chExt cx="9919012" cy="12618"/>
                  </a:xfrm>
                  <a:solidFill>
                    <a:srgbClr val="A5A7A8"/>
                  </a:solidFill>
                </p:grpSpPr>
                <p:sp>
                  <p:nvSpPr>
                    <p:cNvPr id="189" name="Freeform: Shape 188">
                      <a:extLst>
                        <a:ext uri="{FF2B5EF4-FFF2-40B4-BE49-F238E27FC236}">
                          <a16:creationId xmlns:a16="http://schemas.microsoft.com/office/drawing/2014/main" id="{B793EA45-5B5D-4922-B59D-135B2EDCCD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51847" y="7200620"/>
                      <a:ext cx="75986" cy="12618"/>
                    </a:xfrm>
                    <a:custGeom>
                      <a:avLst/>
                      <a:gdLst>
                        <a:gd name="connsiteX0" fmla="*/ 69676 w 75986"/>
                        <a:gd name="connsiteY0" fmla="*/ 12619 h 12618"/>
                        <a:gd name="connsiteX1" fmla="*/ 6309 w 75986"/>
                        <a:gd name="connsiteY1" fmla="*/ 12619 h 12618"/>
                        <a:gd name="connsiteX2" fmla="*/ 0 w 75986"/>
                        <a:gd name="connsiteY2" fmla="*/ 6309 h 12618"/>
                        <a:gd name="connsiteX3" fmla="*/ 6309 w 75986"/>
                        <a:gd name="connsiteY3" fmla="*/ 0 h 12618"/>
                        <a:gd name="connsiteX4" fmla="*/ 69676 w 75986"/>
                        <a:gd name="connsiteY4" fmla="*/ 0 h 12618"/>
                        <a:gd name="connsiteX5" fmla="*/ 75986 w 75986"/>
                        <a:gd name="connsiteY5" fmla="*/ 6309 h 12618"/>
                        <a:gd name="connsiteX6" fmla="*/ 69676 w 75986"/>
                        <a:gd name="connsiteY6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986" h="12618">
                          <a:moveTo>
                            <a:pt x="69676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676" y="0"/>
                          </a:lnTo>
                          <a:cubicBezTo>
                            <a:pt x="73243" y="0"/>
                            <a:pt x="75986" y="2743"/>
                            <a:pt x="75986" y="6309"/>
                          </a:cubicBezTo>
                          <a:cubicBezTo>
                            <a:pt x="75986" y="9876"/>
                            <a:pt x="72968" y="12619"/>
                            <a:pt x="69676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90" name="Freeform: Shape 189">
                      <a:extLst>
                        <a:ext uri="{FF2B5EF4-FFF2-40B4-BE49-F238E27FC236}">
                          <a16:creationId xmlns:a16="http://schemas.microsoft.com/office/drawing/2014/main" id="{3427DBA2-92AF-439D-807C-8D7C407929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42222" y="7200620"/>
                      <a:ext cx="393369" cy="12618"/>
                    </a:xfrm>
                    <a:custGeom>
                      <a:avLst/>
                      <a:gdLst>
                        <a:gd name="connsiteX0" fmla="*/ 387061 w 393369"/>
                        <a:gd name="connsiteY0" fmla="*/ 12619 h 12618"/>
                        <a:gd name="connsiteX1" fmla="*/ 260053 w 393369"/>
                        <a:gd name="connsiteY1" fmla="*/ 12619 h 12618"/>
                        <a:gd name="connsiteX2" fmla="*/ 253743 w 393369"/>
                        <a:gd name="connsiteY2" fmla="*/ 6309 h 12618"/>
                        <a:gd name="connsiteX3" fmla="*/ 260053 w 393369"/>
                        <a:gd name="connsiteY3" fmla="*/ 0 h 12618"/>
                        <a:gd name="connsiteX4" fmla="*/ 387061 w 393369"/>
                        <a:gd name="connsiteY4" fmla="*/ 0 h 12618"/>
                        <a:gd name="connsiteX5" fmla="*/ 393370 w 393369"/>
                        <a:gd name="connsiteY5" fmla="*/ 6309 h 12618"/>
                        <a:gd name="connsiteX6" fmla="*/ 387061 w 393369"/>
                        <a:gd name="connsiteY6" fmla="*/ 12619 h 12618"/>
                        <a:gd name="connsiteX7" fmla="*/ 133318 w 393369"/>
                        <a:gd name="connsiteY7" fmla="*/ 12619 h 12618"/>
                        <a:gd name="connsiteX8" fmla="*/ 6310 w 393369"/>
                        <a:gd name="connsiteY8" fmla="*/ 12619 h 12618"/>
                        <a:gd name="connsiteX9" fmla="*/ 0 w 393369"/>
                        <a:gd name="connsiteY9" fmla="*/ 6309 h 12618"/>
                        <a:gd name="connsiteX10" fmla="*/ 6310 w 393369"/>
                        <a:gd name="connsiteY10" fmla="*/ 0 h 12618"/>
                        <a:gd name="connsiteX11" fmla="*/ 133318 w 393369"/>
                        <a:gd name="connsiteY11" fmla="*/ 0 h 12618"/>
                        <a:gd name="connsiteX12" fmla="*/ 139627 w 393369"/>
                        <a:gd name="connsiteY12" fmla="*/ 6309 h 12618"/>
                        <a:gd name="connsiteX13" fmla="*/ 133318 w 393369"/>
                        <a:gd name="connsiteY13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93369" h="12618">
                          <a:moveTo>
                            <a:pt x="387061" y="12619"/>
                          </a:moveTo>
                          <a:lnTo>
                            <a:pt x="260053" y="12619"/>
                          </a:lnTo>
                          <a:cubicBezTo>
                            <a:pt x="256486" y="12619"/>
                            <a:pt x="253743" y="9876"/>
                            <a:pt x="253743" y="6309"/>
                          </a:cubicBezTo>
                          <a:cubicBezTo>
                            <a:pt x="253743" y="2743"/>
                            <a:pt x="256486" y="0"/>
                            <a:pt x="260053" y="0"/>
                          </a:cubicBezTo>
                          <a:lnTo>
                            <a:pt x="387061" y="0"/>
                          </a:lnTo>
                          <a:cubicBezTo>
                            <a:pt x="390627" y="0"/>
                            <a:pt x="393370" y="2743"/>
                            <a:pt x="393370" y="6309"/>
                          </a:cubicBezTo>
                          <a:cubicBezTo>
                            <a:pt x="393370" y="9876"/>
                            <a:pt x="390627" y="12619"/>
                            <a:pt x="387061" y="12619"/>
                          </a:cubicBezTo>
                          <a:close/>
                          <a:moveTo>
                            <a:pt x="133318" y="12619"/>
                          </a:moveTo>
                          <a:lnTo>
                            <a:pt x="6310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10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6"/>
                            <a:pt x="136610" y="12619"/>
                            <a:pt x="133318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91" name="Freeform: Shape 190">
                      <a:extLst>
                        <a:ext uri="{FF2B5EF4-FFF2-40B4-BE49-F238E27FC236}">
                          <a16:creationId xmlns:a16="http://schemas.microsoft.com/office/drawing/2014/main" id="{D37B3DA8-E54A-4D26-AF65-6FA63275E1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50257" y="7200620"/>
                      <a:ext cx="9029677" cy="12618"/>
                    </a:xfrm>
                    <a:custGeom>
                      <a:avLst/>
                      <a:gdLst>
                        <a:gd name="connsiteX0" fmla="*/ 9023369 w 9029677"/>
                        <a:gd name="connsiteY0" fmla="*/ 12619 h 12618"/>
                        <a:gd name="connsiteX1" fmla="*/ 8896361 w 9029677"/>
                        <a:gd name="connsiteY1" fmla="*/ 12619 h 12618"/>
                        <a:gd name="connsiteX2" fmla="*/ 8890051 w 9029677"/>
                        <a:gd name="connsiteY2" fmla="*/ 6309 h 12618"/>
                        <a:gd name="connsiteX3" fmla="*/ 8896361 w 9029677"/>
                        <a:gd name="connsiteY3" fmla="*/ 0 h 12618"/>
                        <a:gd name="connsiteX4" fmla="*/ 9023369 w 9029677"/>
                        <a:gd name="connsiteY4" fmla="*/ 0 h 12618"/>
                        <a:gd name="connsiteX5" fmla="*/ 9029678 w 9029677"/>
                        <a:gd name="connsiteY5" fmla="*/ 6309 h 12618"/>
                        <a:gd name="connsiteX6" fmla="*/ 9023369 w 9029677"/>
                        <a:gd name="connsiteY6" fmla="*/ 12619 h 12618"/>
                        <a:gd name="connsiteX7" fmla="*/ 8769352 w 9029677"/>
                        <a:gd name="connsiteY7" fmla="*/ 12619 h 12618"/>
                        <a:gd name="connsiteX8" fmla="*/ 8642344 w 9029677"/>
                        <a:gd name="connsiteY8" fmla="*/ 12619 h 12618"/>
                        <a:gd name="connsiteX9" fmla="*/ 8636033 w 9029677"/>
                        <a:gd name="connsiteY9" fmla="*/ 6309 h 12618"/>
                        <a:gd name="connsiteX10" fmla="*/ 8642344 w 9029677"/>
                        <a:gd name="connsiteY10" fmla="*/ 0 h 12618"/>
                        <a:gd name="connsiteX11" fmla="*/ 8769352 w 9029677"/>
                        <a:gd name="connsiteY11" fmla="*/ 0 h 12618"/>
                        <a:gd name="connsiteX12" fmla="*/ 8775662 w 9029677"/>
                        <a:gd name="connsiteY12" fmla="*/ 6309 h 12618"/>
                        <a:gd name="connsiteX13" fmla="*/ 8769352 w 9029677"/>
                        <a:gd name="connsiteY13" fmla="*/ 12619 h 12618"/>
                        <a:gd name="connsiteX14" fmla="*/ 8515334 w 9029677"/>
                        <a:gd name="connsiteY14" fmla="*/ 12619 h 12618"/>
                        <a:gd name="connsiteX15" fmla="*/ 8388326 w 9029677"/>
                        <a:gd name="connsiteY15" fmla="*/ 12619 h 12618"/>
                        <a:gd name="connsiteX16" fmla="*/ 8382018 w 9029677"/>
                        <a:gd name="connsiteY16" fmla="*/ 6309 h 12618"/>
                        <a:gd name="connsiteX17" fmla="*/ 8388326 w 9029677"/>
                        <a:gd name="connsiteY17" fmla="*/ 0 h 12618"/>
                        <a:gd name="connsiteX18" fmla="*/ 8515334 w 9029677"/>
                        <a:gd name="connsiteY18" fmla="*/ 0 h 12618"/>
                        <a:gd name="connsiteX19" fmla="*/ 8521644 w 9029677"/>
                        <a:gd name="connsiteY19" fmla="*/ 6309 h 12618"/>
                        <a:gd name="connsiteX20" fmla="*/ 8515334 w 9029677"/>
                        <a:gd name="connsiteY20" fmla="*/ 12619 h 12618"/>
                        <a:gd name="connsiteX21" fmla="*/ 8261318 w 9029677"/>
                        <a:gd name="connsiteY21" fmla="*/ 12619 h 12618"/>
                        <a:gd name="connsiteX22" fmla="*/ 8134309 w 9029677"/>
                        <a:gd name="connsiteY22" fmla="*/ 12619 h 12618"/>
                        <a:gd name="connsiteX23" fmla="*/ 8128000 w 9029677"/>
                        <a:gd name="connsiteY23" fmla="*/ 6309 h 12618"/>
                        <a:gd name="connsiteX24" fmla="*/ 8134309 w 9029677"/>
                        <a:gd name="connsiteY24" fmla="*/ 0 h 12618"/>
                        <a:gd name="connsiteX25" fmla="*/ 8261318 w 9029677"/>
                        <a:gd name="connsiteY25" fmla="*/ 0 h 12618"/>
                        <a:gd name="connsiteX26" fmla="*/ 8267627 w 9029677"/>
                        <a:gd name="connsiteY26" fmla="*/ 6309 h 12618"/>
                        <a:gd name="connsiteX27" fmla="*/ 8261318 w 9029677"/>
                        <a:gd name="connsiteY27" fmla="*/ 12619 h 12618"/>
                        <a:gd name="connsiteX28" fmla="*/ 8007301 w 9029677"/>
                        <a:gd name="connsiteY28" fmla="*/ 12619 h 12618"/>
                        <a:gd name="connsiteX29" fmla="*/ 7880292 w 9029677"/>
                        <a:gd name="connsiteY29" fmla="*/ 12619 h 12618"/>
                        <a:gd name="connsiteX30" fmla="*/ 7873983 w 9029677"/>
                        <a:gd name="connsiteY30" fmla="*/ 6309 h 12618"/>
                        <a:gd name="connsiteX31" fmla="*/ 7880292 w 9029677"/>
                        <a:gd name="connsiteY31" fmla="*/ 0 h 12618"/>
                        <a:gd name="connsiteX32" fmla="*/ 8007301 w 9029677"/>
                        <a:gd name="connsiteY32" fmla="*/ 0 h 12618"/>
                        <a:gd name="connsiteX33" fmla="*/ 8013610 w 9029677"/>
                        <a:gd name="connsiteY33" fmla="*/ 6309 h 12618"/>
                        <a:gd name="connsiteX34" fmla="*/ 8007301 w 9029677"/>
                        <a:gd name="connsiteY34" fmla="*/ 12619 h 12618"/>
                        <a:gd name="connsiteX35" fmla="*/ 7753284 w 9029677"/>
                        <a:gd name="connsiteY35" fmla="*/ 12619 h 12618"/>
                        <a:gd name="connsiteX36" fmla="*/ 7626276 w 9029677"/>
                        <a:gd name="connsiteY36" fmla="*/ 12619 h 12618"/>
                        <a:gd name="connsiteX37" fmla="*/ 7619965 w 9029677"/>
                        <a:gd name="connsiteY37" fmla="*/ 6309 h 12618"/>
                        <a:gd name="connsiteX38" fmla="*/ 7626276 w 9029677"/>
                        <a:gd name="connsiteY38" fmla="*/ 0 h 12618"/>
                        <a:gd name="connsiteX39" fmla="*/ 7753284 w 9029677"/>
                        <a:gd name="connsiteY39" fmla="*/ 0 h 12618"/>
                        <a:gd name="connsiteX40" fmla="*/ 7759592 w 9029677"/>
                        <a:gd name="connsiteY40" fmla="*/ 6309 h 12618"/>
                        <a:gd name="connsiteX41" fmla="*/ 7753284 w 9029677"/>
                        <a:gd name="connsiteY41" fmla="*/ 12619 h 12618"/>
                        <a:gd name="connsiteX42" fmla="*/ 7499266 w 9029677"/>
                        <a:gd name="connsiteY42" fmla="*/ 12619 h 12618"/>
                        <a:gd name="connsiteX43" fmla="*/ 7372258 w 9029677"/>
                        <a:gd name="connsiteY43" fmla="*/ 12619 h 12618"/>
                        <a:gd name="connsiteX44" fmla="*/ 7365948 w 9029677"/>
                        <a:gd name="connsiteY44" fmla="*/ 6309 h 12618"/>
                        <a:gd name="connsiteX45" fmla="*/ 7372258 w 9029677"/>
                        <a:gd name="connsiteY45" fmla="*/ 0 h 12618"/>
                        <a:gd name="connsiteX46" fmla="*/ 7499266 w 9029677"/>
                        <a:gd name="connsiteY46" fmla="*/ 0 h 12618"/>
                        <a:gd name="connsiteX47" fmla="*/ 7505576 w 9029677"/>
                        <a:gd name="connsiteY47" fmla="*/ 6309 h 12618"/>
                        <a:gd name="connsiteX48" fmla="*/ 7499266 w 9029677"/>
                        <a:gd name="connsiteY48" fmla="*/ 12619 h 12618"/>
                        <a:gd name="connsiteX49" fmla="*/ 7245249 w 9029677"/>
                        <a:gd name="connsiteY49" fmla="*/ 12619 h 12618"/>
                        <a:gd name="connsiteX50" fmla="*/ 7118241 w 9029677"/>
                        <a:gd name="connsiteY50" fmla="*/ 12619 h 12618"/>
                        <a:gd name="connsiteX51" fmla="*/ 7111932 w 9029677"/>
                        <a:gd name="connsiteY51" fmla="*/ 6309 h 12618"/>
                        <a:gd name="connsiteX52" fmla="*/ 7118241 w 9029677"/>
                        <a:gd name="connsiteY52" fmla="*/ 0 h 12618"/>
                        <a:gd name="connsiteX53" fmla="*/ 7245249 w 9029677"/>
                        <a:gd name="connsiteY53" fmla="*/ 0 h 12618"/>
                        <a:gd name="connsiteX54" fmla="*/ 7251559 w 9029677"/>
                        <a:gd name="connsiteY54" fmla="*/ 6309 h 12618"/>
                        <a:gd name="connsiteX55" fmla="*/ 7245249 w 9029677"/>
                        <a:gd name="connsiteY55" fmla="*/ 12619 h 12618"/>
                        <a:gd name="connsiteX56" fmla="*/ 6991233 w 9029677"/>
                        <a:gd name="connsiteY56" fmla="*/ 12619 h 12618"/>
                        <a:gd name="connsiteX57" fmla="*/ 6864223 w 9029677"/>
                        <a:gd name="connsiteY57" fmla="*/ 12619 h 12618"/>
                        <a:gd name="connsiteX58" fmla="*/ 6857915 w 9029677"/>
                        <a:gd name="connsiteY58" fmla="*/ 6309 h 12618"/>
                        <a:gd name="connsiteX59" fmla="*/ 6864223 w 9029677"/>
                        <a:gd name="connsiteY59" fmla="*/ 0 h 12618"/>
                        <a:gd name="connsiteX60" fmla="*/ 6991233 w 9029677"/>
                        <a:gd name="connsiteY60" fmla="*/ 0 h 12618"/>
                        <a:gd name="connsiteX61" fmla="*/ 6997541 w 9029677"/>
                        <a:gd name="connsiteY61" fmla="*/ 6309 h 12618"/>
                        <a:gd name="connsiteX62" fmla="*/ 6991233 w 9029677"/>
                        <a:gd name="connsiteY62" fmla="*/ 12619 h 12618"/>
                        <a:gd name="connsiteX63" fmla="*/ 6737215 w 9029677"/>
                        <a:gd name="connsiteY63" fmla="*/ 12619 h 12618"/>
                        <a:gd name="connsiteX64" fmla="*/ 6610206 w 9029677"/>
                        <a:gd name="connsiteY64" fmla="*/ 12619 h 12618"/>
                        <a:gd name="connsiteX65" fmla="*/ 6603897 w 9029677"/>
                        <a:gd name="connsiteY65" fmla="*/ 6309 h 12618"/>
                        <a:gd name="connsiteX66" fmla="*/ 6610206 w 9029677"/>
                        <a:gd name="connsiteY66" fmla="*/ 0 h 12618"/>
                        <a:gd name="connsiteX67" fmla="*/ 6737215 w 9029677"/>
                        <a:gd name="connsiteY67" fmla="*/ 0 h 12618"/>
                        <a:gd name="connsiteX68" fmla="*/ 6743524 w 9029677"/>
                        <a:gd name="connsiteY68" fmla="*/ 6309 h 12618"/>
                        <a:gd name="connsiteX69" fmla="*/ 6737215 w 9029677"/>
                        <a:gd name="connsiteY69" fmla="*/ 12619 h 12618"/>
                        <a:gd name="connsiteX70" fmla="*/ 6483198 w 9029677"/>
                        <a:gd name="connsiteY70" fmla="*/ 12619 h 12618"/>
                        <a:gd name="connsiteX71" fmla="*/ 6356190 w 9029677"/>
                        <a:gd name="connsiteY71" fmla="*/ 12619 h 12618"/>
                        <a:gd name="connsiteX72" fmla="*/ 6349880 w 9029677"/>
                        <a:gd name="connsiteY72" fmla="*/ 6309 h 12618"/>
                        <a:gd name="connsiteX73" fmla="*/ 6356190 w 9029677"/>
                        <a:gd name="connsiteY73" fmla="*/ 0 h 12618"/>
                        <a:gd name="connsiteX74" fmla="*/ 6483198 w 9029677"/>
                        <a:gd name="connsiteY74" fmla="*/ 0 h 12618"/>
                        <a:gd name="connsiteX75" fmla="*/ 6489507 w 9029677"/>
                        <a:gd name="connsiteY75" fmla="*/ 6309 h 12618"/>
                        <a:gd name="connsiteX76" fmla="*/ 6483198 w 9029677"/>
                        <a:gd name="connsiteY76" fmla="*/ 12619 h 12618"/>
                        <a:gd name="connsiteX77" fmla="*/ 6229180 w 9029677"/>
                        <a:gd name="connsiteY77" fmla="*/ 12619 h 12618"/>
                        <a:gd name="connsiteX78" fmla="*/ 6102172 w 9029677"/>
                        <a:gd name="connsiteY78" fmla="*/ 12619 h 12618"/>
                        <a:gd name="connsiteX79" fmla="*/ 6095862 w 9029677"/>
                        <a:gd name="connsiteY79" fmla="*/ 6309 h 12618"/>
                        <a:gd name="connsiteX80" fmla="*/ 6102172 w 9029677"/>
                        <a:gd name="connsiteY80" fmla="*/ 0 h 12618"/>
                        <a:gd name="connsiteX81" fmla="*/ 6229180 w 9029677"/>
                        <a:gd name="connsiteY81" fmla="*/ 0 h 12618"/>
                        <a:gd name="connsiteX82" fmla="*/ 6235490 w 9029677"/>
                        <a:gd name="connsiteY82" fmla="*/ 6309 h 12618"/>
                        <a:gd name="connsiteX83" fmla="*/ 6229180 w 9029677"/>
                        <a:gd name="connsiteY83" fmla="*/ 12619 h 12618"/>
                        <a:gd name="connsiteX84" fmla="*/ 5975163 w 9029677"/>
                        <a:gd name="connsiteY84" fmla="*/ 12619 h 12618"/>
                        <a:gd name="connsiteX85" fmla="*/ 5848155 w 9029677"/>
                        <a:gd name="connsiteY85" fmla="*/ 12619 h 12618"/>
                        <a:gd name="connsiteX86" fmla="*/ 5841846 w 9029677"/>
                        <a:gd name="connsiteY86" fmla="*/ 6309 h 12618"/>
                        <a:gd name="connsiteX87" fmla="*/ 5848155 w 9029677"/>
                        <a:gd name="connsiteY87" fmla="*/ 0 h 12618"/>
                        <a:gd name="connsiteX88" fmla="*/ 5975163 w 9029677"/>
                        <a:gd name="connsiteY88" fmla="*/ 0 h 12618"/>
                        <a:gd name="connsiteX89" fmla="*/ 5981473 w 9029677"/>
                        <a:gd name="connsiteY89" fmla="*/ 6309 h 12618"/>
                        <a:gd name="connsiteX90" fmla="*/ 5975163 w 9029677"/>
                        <a:gd name="connsiteY90" fmla="*/ 12619 h 12618"/>
                        <a:gd name="connsiteX91" fmla="*/ 5721147 w 9029677"/>
                        <a:gd name="connsiteY91" fmla="*/ 12619 h 12618"/>
                        <a:gd name="connsiteX92" fmla="*/ 5594138 w 9029677"/>
                        <a:gd name="connsiteY92" fmla="*/ 12619 h 12618"/>
                        <a:gd name="connsiteX93" fmla="*/ 5587829 w 9029677"/>
                        <a:gd name="connsiteY93" fmla="*/ 6309 h 12618"/>
                        <a:gd name="connsiteX94" fmla="*/ 5594138 w 9029677"/>
                        <a:gd name="connsiteY94" fmla="*/ 0 h 12618"/>
                        <a:gd name="connsiteX95" fmla="*/ 5721147 w 9029677"/>
                        <a:gd name="connsiteY95" fmla="*/ 0 h 12618"/>
                        <a:gd name="connsiteX96" fmla="*/ 5727456 w 9029677"/>
                        <a:gd name="connsiteY96" fmla="*/ 6309 h 12618"/>
                        <a:gd name="connsiteX97" fmla="*/ 5721147 w 9029677"/>
                        <a:gd name="connsiteY97" fmla="*/ 12619 h 12618"/>
                        <a:gd name="connsiteX98" fmla="*/ 5467130 w 9029677"/>
                        <a:gd name="connsiteY98" fmla="*/ 12619 h 12618"/>
                        <a:gd name="connsiteX99" fmla="*/ 5340120 w 9029677"/>
                        <a:gd name="connsiteY99" fmla="*/ 12619 h 12618"/>
                        <a:gd name="connsiteX100" fmla="*/ 5333811 w 9029677"/>
                        <a:gd name="connsiteY100" fmla="*/ 6309 h 12618"/>
                        <a:gd name="connsiteX101" fmla="*/ 5340120 w 9029677"/>
                        <a:gd name="connsiteY101" fmla="*/ 0 h 12618"/>
                        <a:gd name="connsiteX102" fmla="*/ 5467130 w 9029677"/>
                        <a:gd name="connsiteY102" fmla="*/ 0 h 12618"/>
                        <a:gd name="connsiteX103" fmla="*/ 5473438 w 9029677"/>
                        <a:gd name="connsiteY103" fmla="*/ 6309 h 12618"/>
                        <a:gd name="connsiteX104" fmla="*/ 5467130 w 9029677"/>
                        <a:gd name="connsiteY104" fmla="*/ 12619 h 12618"/>
                        <a:gd name="connsiteX105" fmla="*/ 5213387 w 9029677"/>
                        <a:gd name="connsiteY105" fmla="*/ 12619 h 12618"/>
                        <a:gd name="connsiteX106" fmla="*/ 5086377 w 9029677"/>
                        <a:gd name="connsiteY106" fmla="*/ 12619 h 12618"/>
                        <a:gd name="connsiteX107" fmla="*/ 5080069 w 9029677"/>
                        <a:gd name="connsiteY107" fmla="*/ 6309 h 12618"/>
                        <a:gd name="connsiteX108" fmla="*/ 5086377 w 9029677"/>
                        <a:gd name="connsiteY108" fmla="*/ 0 h 12618"/>
                        <a:gd name="connsiteX109" fmla="*/ 5213387 w 9029677"/>
                        <a:gd name="connsiteY109" fmla="*/ 0 h 12618"/>
                        <a:gd name="connsiteX110" fmla="*/ 5219695 w 9029677"/>
                        <a:gd name="connsiteY110" fmla="*/ 6309 h 12618"/>
                        <a:gd name="connsiteX111" fmla="*/ 5213387 w 9029677"/>
                        <a:gd name="connsiteY111" fmla="*/ 12619 h 12618"/>
                        <a:gd name="connsiteX112" fmla="*/ 4959369 w 9029677"/>
                        <a:gd name="connsiteY112" fmla="*/ 12619 h 12618"/>
                        <a:gd name="connsiteX113" fmla="*/ 4832361 w 9029677"/>
                        <a:gd name="connsiteY113" fmla="*/ 12619 h 12618"/>
                        <a:gd name="connsiteX114" fmla="*/ 4826051 w 9029677"/>
                        <a:gd name="connsiteY114" fmla="*/ 6309 h 12618"/>
                        <a:gd name="connsiteX115" fmla="*/ 4832361 w 9029677"/>
                        <a:gd name="connsiteY115" fmla="*/ 0 h 12618"/>
                        <a:gd name="connsiteX116" fmla="*/ 4959369 w 9029677"/>
                        <a:gd name="connsiteY116" fmla="*/ 0 h 12618"/>
                        <a:gd name="connsiteX117" fmla="*/ 4965678 w 9029677"/>
                        <a:gd name="connsiteY117" fmla="*/ 6309 h 12618"/>
                        <a:gd name="connsiteX118" fmla="*/ 4959369 w 9029677"/>
                        <a:gd name="connsiteY118" fmla="*/ 12619 h 12618"/>
                        <a:gd name="connsiteX119" fmla="*/ 4705352 w 9029677"/>
                        <a:gd name="connsiteY119" fmla="*/ 12619 h 12618"/>
                        <a:gd name="connsiteX120" fmla="*/ 4578344 w 9029677"/>
                        <a:gd name="connsiteY120" fmla="*/ 12619 h 12618"/>
                        <a:gd name="connsiteX121" fmla="*/ 4572034 w 9029677"/>
                        <a:gd name="connsiteY121" fmla="*/ 6309 h 12618"/>
                        <a:gd name="connsiteX122" fmla="*/ 4578344 w 9029677"/>
                        <a:gd name="connsiteY122" fmla="*/ 0 h 12618"/>
                        <a:gd name="connsiteX123" fmla="*/ 4705352 w 9029677"/>
                        <a:gd name="connsiteY123" fmla="*/ 0 h 12618"/>
                        <a:gd name="connsiteX124" fmla="*/ 4711662 w 9029677"/>
                        <a:gd name="connsiteY124" fmla="*/ 6309 h 12618"/>
                        <a:gd name="connsiteX125" fmla="*/ 4705352 w 9029677"/>
                        <a:gd name="connsiteY125" fmla="*/ 12619 h 12618"/>
                        <a:gd name="connsiteX126" fmla="*/ 4451334 w 9029677"/>
                        <a:gd name="connsiteY126" fmla="*/ 12619 h 12618"/>
                        <a:gd name="connsiteX127" fmla="*/ 4324326 w 9029677"/>
                        <a:gd name="connsiteY127" fmla="*/ 12619 h 12618"/>
                        <a:gd name="connsiteX128" fmla="*/ 4318018 w 9029677"/>
                        <a:gd name="connsiteY128" fmla="*/ 6309 h 12618"/>
                        <a:gd name="connsiteX129" fmla="*/ 4324326 w 9029677"/>
                        <a:gd name="connsiteY129" fmla="*/ 0 h 12618"/>
                        <a:gd name="connsiteX130" fmla="*/ 4451334 w 9029677"/>
                        <a:gd name="connsiteY130" fmla="*/ 0 h 12618"/>
                        <a:gd name="connsiteX131" fmla="*/ 4457645 w 9029677"/>
                        <a:gd name="connsiteY131" fmla="*/ 6309 h 12618"/>
                        <a:gd name="connsiteX132" fmla="*/ 4451334 w 9029677"/>
                        <a:gd name="connsiteY132" fmla="*/ 12619 h 12618"/>
                        <a:gd name="connsiteX133" fmla="*/ 4197318 w 9029677"/>
                        <a:gd name="connsiteY133" fmla="*/ 12619 h 12618"/>
                        <a:gd name="connsiteX134" fmla="*/ 4070309 w 9029677"/>
                        <a:gd name="connsiteY134" fmla="*/ 12619 h 12618"/>
                        <a:gd name="connsiteX135" fmla="*/ 4064000 w 9029677"/>
                        <a:gd name="connsiteY135" fmla="*/ 6309 h 12618"/>
                        <a:gd name="connsiteX136" fmla="*/ 4070309 w 9029677"/>
                        <a:gd name="connsiteY136" fmla="*/ 0 h 12618"/>
                        <a:gd name="connsiteX137" fmla="*/ 4197318 w 9029677"/>
                        <a:gd name="connsiteY137" fmla="*/ 0 h 12618"/>
                        <a:gd name="connsiteX138" fmla="*/ 4203627 w 9029677"/>
                        <a:gd name="connsiteY138" fmla="*/ 6309 h 12618"/>
                        <a:gd name="connsiteX139" fmla="*/ 4197318 w 9029677"/>
                        <a:gd name="connsiteY139" fmla="*/ 12619 h 12618"/>
                        <a:gd name="connsiteX140" fmla="*/ 3943301 w 9029677"/>
                        <a:gd name="connsiteY140" fmla="*/ 12619 h 12618"/>
                        <a:gd name="connsiteX141" fmla="*/ 3816291 w 9029677"/>
                        <a:gd name="connsiteY141" fmla="*/ 12619 h 12618"/>
                        <a:gd name="connsiteX142" fmla="*/ 3809983 w 9029677"/>
                        <a:gd name="connsiteY142" fmla="*/ 6309 h 12618"/>
                        <a:gd name="connsiteX143" fmla="*/ 3816291 w 9029677"/>
                        <a:gd name="connsiteY143" fmla="*/ 0 h 12618"/>
                        <a:gd name="connsiteX144" fmla="*/ 3943301 w 9029677"/>
                        <a:gd name="connsiteY144" fmla="*/ 0 h 12618"/>
                        <a:gd name="connsiteX145" fmla="*/ 3949610 w 9029677"/>
                        <a:gd name="connsiteY145" fmla="*/ 6309 h 12618"/>
                        <a:gd name="connsiteX146" fmla="*/ 3943301 w 9029677"/>
                        <a:gd name="connsiteY146" fmla="*/ 12619 h 12618"/>
                        <a:gd name="connsiteX147" fmla="*/ 3689283 w 9029677"/>
                        <a:gd name="connsiteY147" fmla="*/ 12619 h 12618"/>
                        <a:gd name="connsiteX148" fmla="*/ 3562275 w 9029677"/>
                        <a:gd name="connsiteY148" fmla="*/ 12619 h 12618"/>
                        <a:gd name="connsiteX149" fmla="*/ 3555965 w 9029677"/>
                        <a:gd name="connsiteY149" fmla="*/ 6309 h 12618"/>
                        <a:gd name="connsiteX150" fmla="*/ 3562275 w 9029677"/>
                        <a:gd name="connsiteY150" fmla="*/ 0 h 12618"/>
                        <a:gd name="connsiteX151" fmla="*/ 3689283 w 9029677"/>
                        <a:gd name="connsiteY151" fmla="*/ 0 h 12618"/>
                        <a:gd name="connsiteX152" fmla="*/ 3695592 w 9029677"/>
                        <a:gd name="connsiteY152" fmla="*/ 6309 h 12618"/>
                        <a:gd name="connsiteX153" fmla="*/ 3689283 w 9029677"/>
                        <a:gd name="connsiteY153" fmla="*/ 12619 h 12618"/>
                        <a:gd name="connsiteX154" fmla="*/ 3435266 w 9029677"/>
                        <a:gd name="connsiteY154" fmla="*/ 12619 h 12618"/>
                        <a:gd name="connsiteX155" fmla="*/ 3308258 w 9029677"/>
                        <a:gd name="connsiteY155" fmla="*/ 12619 h 12618"/>
                        <a:gd name="connsiteX156" fmla="*/ 3301948 w 9029677"/>
                        <a:gd name="connsiteY156" fmla="*/ 6309 h 12618"/>
                        <a:gd name="connsiteX157" fmla="*/ 3308258 w 9029677"/>
                        <a:gd name="connsiteY157" fmla="*/ 0 h 12618"/>
                        <a:gd name="connsiteX158" fmla="*/ 3435266 w 9029677"/>
                        <a:gd name="connsiteY158" fmla="*/ 0 h 12618"/>
                        <a:gd name="connsiteX159" fmla="*/ 3441576 w 9029677"/>
                        <a:gd name="connsiteY159" fmla="*/ 6309 h 12618"/>
                        <a:gd name="connsiteX160" fmla="*/ 3435266 w 9029677"/>
                        <a:gd name="connsiteY160" fmla="*/ 12619 h 12618"/>
                        <a:gd name="connsiteX161" fmla="*/ 3181249 w 9029677"/>
                        <a:gd name="connsiteY161" fmla="*/ 12619 h 12618"/>
                        <a:gd name="connsiteX162" fmla="*/ 3054241 w 9029677"/>
                        <a:gd name="connsiteY162" fmla="*/ 12619 h 12618"/>
                        <a:gd name="connsiteX163" fmla="*/ 3047932 w 9029677"/>
                        <a:gd name="connsiteY163" fmla="*/ 6309 h 12618"/>
                        <a:gd name="connsiteX164" fmla="*/ 3054241 w 9029677"/>
                        <a:gd name="connsiteY164" fmla="*/ 0 h 12618"/>
                        <a:gd name="connsiteX165" fmla="*/ 3181249 w 9029677"/>
                        <a:gd name="connsiteY165" fmla="*/ 0 h 12618"/>
                        <a:gd name="connsiteX166" fmla="*/ 3187559 w 9029677"/>
                        <a:gd name="connsiteY166" fmla="*/ 6309 h 12618"/>
                        <a:gd name="connsiteX167" fmla="*/ 3181249 w 9029677"/>
                        <a:gd name="connsiteY167" fmla="*/ 12619 h 12618"/>
                        <a:gd name="connsiteX168" fmla="*/ 2927233 w 9029677"/>
                        <a:gd name="connsiteY168" fmla="*/ 12619 h 12618"/>
                        <a:gd name="connsiteX169" fmla="*/ 2800223 w 9029677"/>
                        <a:gd name="connsiteY169" fmla="*/ 12619 h 12618"/>
                        <a:gd name="connsiteX170" fmla="*/ 2793914 w 9029677"/>
                        <a:gd name="connsiteY170" fmla="*/ 6309 h 12618"/>
                        <a:gd name="connsiteX171" fmla="*/ 2800223 w 9029677"/>
                        <a:gd name="connsiteY171" fmla="*/ 0 h 12618"/>
                        <a:gd name="connsiteX172" fmla="*/ 2927233 w 9029677"/>
                        <a:gd name="connsiteY172" fmla="*/ 0 h 12618"/>
                        <a:gd name="connsiteX173" fmla="*/ 2933541 w 9029677"/>
                        <a:gd name="connsiteY173" fmla="*/ 6309 h 12618"/>
                        <a:gd name="connsiteX174" fmla="*/ 2927233 w 9029677"/>
                        <a:gd name="connsiteY174" fmla="*/ 12619 h 12618"/>
                        <a:gd name="connsiteX175" fmla="*/ 2673215 w 9029677"/>
                        <a:gd name="connsiteY175" fmla="*/ 12619 h 12618"/>
                        <a:gd name="connsiteX176" fmla="*/ 2546206 w 9029677"/>
                        <a:gd name="connsiteY176" fmla="*/ 12619 h 12618"/>
                        <a:gd name="connsiteX177" fmla="*/ 2539897 w 9029677"/>
                        <a:gd name="connsiteY177" fmla="*/ 6309 h 12618"/>
                        <a:gd name="connsiteX178" fmla="*/ 2546206 w 9029677"/>
                        <a:gd name="connsiteY178" fmla="*/ 0 h 12618"/>
                        <a:gd name="connsiteX179" fmla="*/ 2673215 w 9029677"/>
                        <a:gd name="connsiteY179" fmla="*/ 0 h 12618"/>
                        <a:gd name="connsiteX180" fmla="*/ 2679524 w 9029677"/>
                        <a:gd name="connsiteY180" fmla="*/ 6309 h 12618"/>
                        <a:gd name="connsiteX181" fmla="*/ 2673215 w 9029677"/>
                        <a:gd name="connsiteY181" fmla="*/ 12619 h 12618"/>
                        <a:gd name="connsiteX182" fmla="*/ 2419198 w 9029677"/>
                        <a:gd name="connsiteY182" fmla="*/ 12619 h 12618"/>
                        <a:gd name="connsiteX183" fmla="*/ 2292190 w 9029677"/>
                        <a:gd name="connsiteY183" fmla="*/ 12619 h 12618"/>
                        <a:gd name="connsiteX184" fmla="*/ 2285880 w 9029677"/>
                        <a:gd name="connsiteY184" fmla="*/ 6309 h 12618"/>
                        <a:gd name="connsiteX185" fmla="*/ 2292190 w 9029677"/>
                        <a:gd name="connsiteY185" fmla="*/ 0 h 12618"/>
                        <a:gd name="connsiteX186" fmla="*/ 2419198 w 9029677"/>
                        <a:gd name="connsiteY186" fmla="*/ 0 h 12618"/>
                        <a:gd name="connsiteX187" fmla="*/ 2425506 w 9029677"/>
                        <a:gd name="connsiteY187" fmla="*/ 6309 h 12618"/>
                        <a:gd name="connsiteX188" fmla="*/ 2419198 w 9029677"/>
                        <a:gd name="connsiteY188" fmla="*/ 12619 h 12618"/>
                        <a:gd name="connsiteX189" fmla="*/ 2165180 w 9029677"/>
                        <a:gd name="connsiteY189" fmla="*/ 12619 h 12618"/>
                        <a:gd name="connsiteX190" fmla="*/ 2038172 w 9029677"/>
                        <a:gd name="connsiteY190" fmla="*/ 12619 h 12618"/>
                        <a:gd name="connsiteX191" fmla="*/ 2031862 w 9029677"/>
                        <a:gd name="connsiteY191" fmla="*/ 6309 h 12618"/>
                        <a:gd name="connsiteX192" fmla="*/ 2038172 w 9029677"/>
                        <a:gd name="connsiteY192" fmla="*/ 0 h 12618"/>
                        <a:gd name="connsiteX193" fmla="*/ 2165180 w 9029677"/>
                        <a:gd name="connsiteY193" fmla="*/ 0 h 12618"/>
                        <a:gd name="connsiteX194" fmla="*/ 2171490 w 9029677"/>
                        <a:gd name="connsiteY194" fmla="*/ 6309 h 12618"/>
                        <a:gd name="connsiteX195" fmla="*/ 2165180 w 9029677"/>
                        <a:gd name="connsiteY195" fmla="*/ 12619 h 12618"/>
                        <a:gd name="connsiteX196" fmla="*/ 1911163 w 9029677"/>
                        <a:gd name="connsiteY196" fmla="*/ 12619 h 12618"/>
                        <a:gd name="connsiteX197" fmla="*/ 1784155 w 9029677"/>
                        <a:gd name="connsiteY197" fmla="*/ 12619 h 12618"/>
                        <a:gd name="connsiteX198" fmla="*/ 1777846 w 9029677"/>
                        <a:gd name="connsiteY198" fmla="*/ 6309 h 12618"/>
                        <a:gd name="connsiteX199" fmla="*/ 1784155 w 9029677"/>
                        <a:gd name="connsiteY199" fmla="*/ 0 h 12618"/>
                        <a:gd name="connsiteX200" fmla="*/ 1911163 w 9029677"/>
                        <a:gd name="connsiteY200" fmla="*/ 0 h 12618"/>
                        <a:gd name="connsiteX201" fmla="*/ 1917473 w 9029677"/>
                        <a:gd name="connsiteY201" fmla="*/ 6309 h 12618"/>
                        <a:gd name="connsiteX202" fmla="*/ 1911163 w 9029677"/>
                        <a:gd name="connsiteY202" fmla="*/ 12619 h 12618"/>
                        <a:gd name="connsiteX203" fmla="*/ 1657147 w 9029677"/>
                        <a:gd name="connsiteY203" fmla="*/ 12619 h 12618"/>
                        <a:gd name="connsiteX204" fmla="*/ 1530137 w 9029677"/>
                        <a:gd name="connsiteY204" fmla="*/ 12619 h 12618"/>
                        <a:gd name="connsiteX205" fmla="*/ 1523829 w 9029677"/>
                        <a:gd name="connsiteY205" fmla="*/ 6309 h 12618"/>
                        <a:gd name="connsiteX206" fmla="*/ 1530137 w 9029677"/>
                        <a:gd name="connsiteY206" fmla="*/ 0 h 12618"/>
                        <a:gd name="connsiteX207" fmla="*/ 1657147 w 9029677"/>
                        <a:gd name="connsiteY207" fmla="*/ 0 h 12618"/>
                        <a:gd name="connsiteX208" fmla="*/ 1663455 w 9029677"/>
                        <a:gd name="connsiteY208" fmla="*/ 6309 h 12618"/>
                        <a:gd name="connsiteX209" fmla="*/ 1657147 w 9029677"/>
                        <a:gd name="connsiteY209" fmla="*/ 12619 h 12618"/>
                        <a:gd name="connsiteX210" fmla="*/ 1403129 w 9029677"/>
                        <a:gd name="connsiteY210" fmla="*/ 12619 h 12618"/>
                        <a:gd name="connsiteX211" fmla="*/ 1276120 w 9029677"/>
                        <a:gd name="connsiteY211" fmla="*/ 12619 h 12618"/>
                        <a:gd name="connsiteX212" fmla="*/ 1269811 w 9029677"/>
                        <a:gd name="connsiteY212" fmla="*/ 6309 h 12618"/>
                        <a:gd name="connsiteX213" fmla="*/ 1276120 w 9029677"/>
                        <a:gd name="connsiteY213" fmla="*/ 0 h 12618"/>
                        <a:gd name="connsiteX214" fmla="*/ 1403129 w 9029677"/>
                        <a:gd name="connsiteY214" fmla="*/ 0 h 12618"/>
                        <a:gd name="connsiteX215" fmla="*/ 1409438 w 9029677"/>
                        <a:gd name="connsiteY215" fmla="*/ 6309 h 12618"/>
                        <a:gd name="connsiteX216" fmla="*/ 1403129 w 9029677"/>
                        <a:gd name="connsiteY216" fmla="*/ 12619 h 12618"/>
                        <a:gd name="connsiteX217" fmla="*/ 1149112 w 9029677"/>
                        <a:gd name="connsiteY217" fmla="*/ 12619 h 12618"/>
                        <a:gd name="connsiteX218" fmla="*/ 1022104 w 9029677"/>
                        <a:gd name="connsiteY218" fmla="*/ 12619 h 12618"/>
                        <a:gd name="connsiteX219" fmla="*/ 1015794 w 9029677"/>
                        <a:gd name="connsiteY219" fmla="*/ 6309 h 12618"/>
                        <a:gd name="connsiteX220" fmla="*/ 1022104 w 9029677"/>
                        <a:gd name="connsiteY220" fmla="*/ 0 h 12618"/>
                        <a:gd name="connsiteX221" fmla="*/ 1149112 w 9029677"/>
                        <a:gd name="connsiteY221" fmla="*/ 0 h 12618"/>
                        <a:gd name="connsiteX222" fmla="*/ 1155421 w 9029677"/>
                        <a:gd name="connsiteY222" fmla="*/ 6309 h 12618"/>
                        <a:gd name="connsiteX223" fmla="*/ 1149112 w 9029677"/>
                        <a:gd name="connsiteY223" fmla="*/ 12619 h 12618"/>
                        <a:gd name="connsiteX224" fmla="*/ 895094 w 9029677"/>
                        <a:gd name="connsiteY224" fmla="*/ 12619 h 12618"/>
                        <a:gd name="connsiteX225" fmla="*/ 768086 w 9029677"/>
                        <a:gd name="connsiteY225" fmla="*/ 12619 h 12618"/>
                        <a:gd name="connsiteX226" fmla="*/ 761776 w 9029677"/>
                        <a:gd name="connsiteY226" fmla="*/ 6309 h 12618"/>
                        <a:gd name="connsiteX227" fmla="*/ 768086 w 9029677"/>
                        <a:gd name="connsiteY227" fmla="*/ 0 h 12618"/>
                        <a:gd name="connsiteX228" fmla="*/ 895094 w 9029677"/>
                        <a:gd name="connsiteY228" fmla="*/ 0 h 12618"/>
                        <a:gd name="connsiteX229" fmla="*/ 901405 w 9029677"/>
                        <a:gd name="connsiteY229" fmla="*/ 6309 h 12618"/>
                        <a:gd name="connsiteX230" fmla="*/ 895094 w 9029677"/>
                        <a:gd name="connsiteY230" fmla="*/ 12619 h 12618"/>
                        <a:gd name="connsiteX231" fmla="*/ 641077 w 9029677"/>
                        <a:gd name="connsiteY231" fmla="*/ 12619 h 12618"/>
                        <a:gd name="connsiteX232" fmla="*/ 514069 w 9029677"/>
                        <a:gd name="connsiteY232" fmla="*/ 12619 h 12618"/>
                        <a:gd name="connsiteX233" fmla="*/ 507760 w 9029677"/>
                        <a:gd name="connsiteY233" fmla="*/ 6309 h 12618"/>
                        <a:gd name="connsiteX234" fmla="*/ 514069 w 9029677"/>
                        <a:gd name="connsiteY234" fmla="*/ 0 h 12618"/>
                        <a:gd name="connsiteX235" fmla="*/ 641077 w 9029677"/>
                        <a:gd name="connsiteY235" fmla="*/ 0 h 12618"/>
                        <a:gd name="connsiteX236" fmla="*/ 647387 w 9029677"/>
                        <a:gd name="connsiteY236" fmla="*/ 6309 h 12618"/>
                        <a:gd name="connsiteX237" fmla="*/ 641077 w 9029677"/>
                        <a:gd name="connsiteY237" fmla="*/ 12619 h 12618"/>
                        <a:gd name="connsiteX238" fmla="*/ 387061 w 9029677"/>
                        <a:gd name="connsiteY238" fmla="*/ 12619 h 12618"/>
                        <a:gd name="connsiteX239" fmla="*/ 260326 w 9029677"/>
                        <a:gd name="connsiteY239" fmla="*/ 12619 h 12618"/>
                        <a:gd name="connsiteX240" fmla="*/ 254017 w 9029677"/>
                        <a:gd name="connsiteY240" fmla="*/ 6309 h 12618"/>
                        <a:gd name="connsiteX241" fmla="*/ 260326 w 9029677"/>
                        <a:gd name="connsiteY241" fmla="*/ 0 h 12618"/>
                        <a:gd name="connsiteX242" fmla="*/ 387334 w 9029677"/>
                        <a:gd name="connsiteY242" fmla="*/ 0 h 12618"/>
                        <a:gd name="connsiteX243" fmla="*/ 393644 w 9029677"/>
                        <a:gd name="connsiteY243" fmla="*/ 6309 h 12618"/>
                        <a:gd name="connsiteX244" fmla="*/ 387061 w 9029677"/>
                        <a:gd name="connsiteY244" fmla="*/ 12619 h 12618"/>
                        <a:gd name="connsiteX245" fmla="*/ 133318 w 9029677"/>
                        <a:gd name="connsiteY245" fmla="*/ 12619 h 12618"/>
                        <a:gd name="connsiteX246" fmla="*/ 6309 w 9029677"/>
                        <a:gd name="connsiteY246" fmla="*/ 12619 h 12618"/>
                        <a:gd name="connsiteX247" fmla="*/ 0 w 9029677"/>
                        <a:gd name="connsiteY247" fmla="*/ 6309 h 12618"/>
                        <a:gd name="connsiteX248" fmla="*/ 6309 w 9029677"/>
                        <a:gd name="connsiteY248" fmla="*/ 0 h 12618"/>
                        <a:gd name="connsiteX249" fmla="*/ 133318 w 9029677"/>
                        <a:gd name="connsiteY249" fmla="*/ 0 h 12618"/>
                        <a:gd name="connsiteX250" fmla="*/ 139627 w 9029677"/>
                        <a:gd name="connsiteY250" fmla="*/ 6309 h 12618"/>
                        <a:gd name="connsiteX251" fmla="*/ 133318 w 9029677"/>
                        <a:gd name="connsiteY251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</a:cxnLst>
                      <a:rect l="l" t="t" r="r" b="b"/>
                      <a:pathLst>
                        <a:path w="9029677" h="12618">
                          <a:moveTo>
                            <a:pt x="9023369" y="12619"/>
                          </a:moveTo>
                          <a:lnTo>
                            <a:pt x="8896361" y="12619"/>
                          </a:lnTo>
                          <a:cubicBezTo>
                            <a:pt x="8892794" y="12619"/>
                            <a:pt x="8890051" y="9876"/>
                            <a:pt x="8890051" y="6309"/>
                          </a:cubicBezTo>
                          <a:cubicBezTo>
                            <a:pt x="8890051" y="2743"/>
                            <a:pt x="8892794" y="0"/>
                            <a:pt x="8896361" y="0"/>
                          </a:cubicBezTo>
                          <a:lnTo>
                            <a:pt x="9023369" y="0"/>
                          </a:lnTo>
                          <a:cubicBezTo>
                            <a:pt x="9026935" y="0"/>
                            <a:pt x="9029678" y="2743"/>
                            <a:pt x="9029678" y="6309"/>
                          </a:cubicBezTo>
                          <a:cubicBezTo>
                            <a:pt x="9029678" y="9876"/>
                            <a:pt x="9026935" y="12619"/>
                            <a:pt x="9023369" y="12619"/>
                          </a:cubicBezTo>
                          <a:close/>
                          <a:moveTo>
                            <a:pt x="8769352" y="12619"/>
                          </a:moveTo>
                          <a:lnTo>
                            <a:pt x="8642344" y="12619"/>
                          </a:lnTo>
                          <a:cubicBezTo>
                            <a:pt x="8638777" y="12619"/>
                            <a:pt x="8636033" y="9876"/>
                            <a:pt x="8636033" y="6309"/>
                          </a:cubicBezTo>
                          <a:cubicBezTo>
                            <a:pt x="8636033" y="2743"/>
                            <a:pt x="8638777" y="0"/>
                            <a:pt x="8642344" y="0"/>
                          </a:cubicBezTo>
                          <a:lnTo>
                            <a:pt x="8769352" y="0"/>
                          </a:lnTo>
                          <a:cubicBezTo>
                            <a:pt x="8772919" y="0"/>
                            <a:pt x="8775662" y="2743"/>
                            <a:pt x="8775662" y="6309"/>
                          </a:cubicBezTo>
                          <a:cubicBezTo>
                            <a:pt x="8775662" y="9876"/>
                            <a:pt x="8772919" y="12619"/>
                            <a:pt x="8769352" y="12619"/>
                          </a:cubicBezTo>
                          <a:close/>
                          <a:moveTo>
                            <a:pt x="8515334" y="12619"/>
                          </a:moveTo>
                          <a:lnTo>
                            <a:pt x="8388326" y="12619"/>
                          </a:lnTo>
                          <a:cubicBezTo>
                            <a:pt x="8384761" y="12619"/>
                            <a:pt x="8382018" y="9876"/>
                            <a:pt x="8382018" y="6309"/>
                          </a:cubicBezTo>
                          <a:cubicBezTo>
                            <a:pt x="8382018" y="2743"/>
                            <a:pt x="8384761" y="0"/>
                            <a:pt x="8388326" y="0"/>
                          </a:cubicBezTo>
                          <a:lnTo>
                            <a:pt x="8515334" y="0"/>
                          </a:lnTo>
                          <a:cubicBezTo>
                            <a:pt x="8518901" y="0"/>
                            <a:pt x="8521644" y="2743"/>
                            <a:pt x="8521644" y="6309"/>
                          </a:cubicBezTo>
                          <a:cubicBezTo>
                            <a:pt x="8521644" y="9876"/>
                            <a:pt x="8518901" y="12619"/>
                            <a:pt x="8515334" y="12619"/>
                          </a:cubicBezTo>
                          <a:close/>
                          <a:moveTo>
                            <a:pt x="8261318" y="12619"/>
                          </a:moveTo>
                          <a:lnTo>
                            <a:pt x="8134309" y="12619"/>
                          </a:lnTo>
                          <a:cubicBezTo>
                            <a:pt x="8130743" y="12619"/>
                            <a:pt x="8128000" y="9876"/>
                            <a:pt x="8128000" y="6309"/>
                          </a:cubicBezTo>
                          <a:cubicBezTo>
                            <a:pt x="8128000" y="2743"/>
                            <a:pt x="8130743" y="0"/>
                            <a:pt x="8134309" y="0"/>
                          </a:cubicBezTo>
                          <a:lnTo>
                            <a:pt x="8261318" y="0"/>
                          </a:lnTo>
                          <a:cubicBezTo>
                            <a:pt x="8264884" y="0"/>
                            <a:pt x="8267627" y="2743"/>
                            <a:pt x="8267627" y="6309"/>
                          </a:cubicBezTo>
                          <a:cubicBezTo>
                            <a:pt x="8267627" y="9876"/>
                            <a:pt x="8264884" y="12619"/>
                            <a:pt x="8261318" y="12619"/>
                          </a:cubicBezTo>
                          <a:close/>
                          <a:moveTo>
                            <a:pt x="8007301" y="12619"/>
                          </a:moveTo>
                          <a:lnTo>
                            <a:pt x="7880292" y="12619"/>
                          </a:lnTo>
                          <a:cubicBezTo>
                            <a:pt x="7876726" y="12619"/>
                            <a:pt x="7873983" y="9876"/>
                            <a:pt x="7873983" y="6309"/>
                          </a:cubicBezTo>
                          <a:cubicBezTo>
                            <a:pt x="7873983" y="2743"/>
                            <a:pt x="7876726" y="0"/>
                            <a:pt x="7880292" y="0"/>
                          </a:cubicBezTo>
                          <a:lnTo>
                            <a:pt x="8007301" y="0"/>
                          </a:lnTo>
                          <a:cubicBezTo>
                            <a:pt x="8010867" y="0"/>
                            <a:pt x="8013610" y="2743"/>
                            <a:pt x="8013610" y="6309"/>
                          </a:cubicBezTo>
                          <a:cubicBezTo>
                            <a:pt x="8013610" y="9876"/>
                            <a:pt x="8010867" y="12619"/>
                            <a:pt x="8007301" y="12619"/>
                          </a:cubicBezTo>
                          <a:close/>
                          <a:moveTo>
                            <a:pt x="7753284" y="12619"/>
                          </a:moveTo>
                          <a:lnTo>
                            <a:pt x="7626276" y="12619"/>
                          </a:lnTo>
                          <a:cubicBezTo>
                            <a:pt x="7622709" y="12619"/>
                            <a:pt x="7619965" y="9876"/>
                            <a:pt x="7619965" y="6309"/>
                          </a:cubicBezTo>
                          <a:cubicBezTo>
                            <a:pt x="7619965" y="2743"/>
                            <a:pt x="7622709" y="0"/>
                            <a:pt x="7626276" y="0"/>
                          </a:cubicBezTo>
                          <a:lnTo>
                            <a:pt x="7753284" y="0"/>
                          </a:lnTo>
                          <a:cubicBezTo>
                            <a:pt x="7756849" y="0"/>
                            <a:pt x="7759592" y="2743"/>
                            <a:pt x="7759592" y="6309"/>
                          </a:cubicBezTo>
                          <a:cubicBezTo>
                            <a:pt x="7759592" y="9876"/>
                            <a:pt x="7756849" y="12619"/>
                            <a:pt x="7753284" y="12619"/>
                          </a:cubicBezTo>
                          <a:close/>
                          <a:moveTo>
                            <a:pt x="7499266" y="12619"/>
                          </a:moveTo>
                          <a:lnTo>
                            <a:pt x="7372258" y="12619"/>
                          </a:lnTo>
                          <a:cubicBezTo>
                            <a:pt x="7368691" y="12619"/>
                            <a:pt x="7365948" y="9876"/>
                            <a:pt x="7365948" y="6309"/>
                          </a:cubicBezTo>
                          <a:cubicBezTo>
                            <a:pt x="7365948" y="2743"/>
                            <a:pt x="7368691" y="0"/>
                            <a:pt x="7372258" y="0"/>
                          </a:cubicBezTo>
                          <a:lnTo>
                            <a:pt x="7499266" y="0"/>
                          </a:lnTo>
                          <a:cubicBezTo>
                            <a:pt x="7502833" y="0"/>
                            <a:pt x="7505576" y="2743"/>
                            <a:pt x="7505576" y="6309"/>
                          </a:cubicBezTo>
                          <a:cubicBezTo>
                            <a:pt x="7505576" y="9876"/>
                            <a:pt x="7502833" y="12619"/>
                            <a:pt x="7499266" y="12619"/>
                          </a:cubicBezTo>
                          <a:close/>
                          <a:moveTo>
                            <a:pt x="7245249" y="12619"/>
                          </a:moveTo>
                          <a:lnTo>
                            <a:pt x="7118241" y="12619"/>
                          </a:lnTo>
                          <a:cubicBezTo>
                            <a:pt x="7114675" y="12619"/>
                            <a:pt x="7111932" y="9876"/>
                            <a:pt x="7111932" y="6309"/>
                          </a:cubicBezTo>
                          <a:cubicBezTo>
                            <a:pt x="7111932" y="2743"/>
                            <a:pt x="7114675" y="0"/>
                            <a:pt x="7118241" y="0"/>
                          </a:cubicBezTo>
                          <a:lnTo>
                            <a:pt x="7245249" y="0"/>
                          </a:lnTo>
                          <a:cubicBezTo>
                            <a:pt x="7248816" y="0"/>
                            <a:pt x="7251559" y="2743"/>
                            <a:pt x="7251559" y="6309"/>
                          </a:cubicBezTo>
                          <a:cubicBezTo>
                            <a:pt x="7251559" y="9876"/>
                            <a:pt x="7248816" y="12619"/>
                            <a:pt x="7245249" y="12619"/>
                          </a:cubicBezTo>
                          <a:close/>
                          <a:moveTo>
                            <a:pt x="6991233" y="12619"/>
                          </a:moveTo>
                          <a:lnTo>
                            <a:pt x="6864223" y="12619"/>
                          </a:lnTo>
                          <a:cubicBezTo>
                            <a:pt x="6860658" y="12619"/>
                            <a:pt x="6857915" y="9876"/>
                            <a:pt x="6857915" y="6309"/>
                          </a:cubicBezTo>
                          <a:cubicBezTo>
                            <a:pt x="6857915" y="2743"/>
                            <a:pt x="6860658" y="0"/>
                            <a:pt x="6864223" y="0"/>
                          </a:cubicBezTo>
                          <a:lnTo>
                            <a:pt x="6991233" y="0"/>
                          </a:lnTo>
                          <a:cubicBezTo>
                            <a:pt x="6994798" y="0"/>
                            <a:pt x="6997541" y="2743"/>
                            <a:pt x="6997541" y="6309"/>
                          </a:cubicBezTo>
                          <a:cubicBezTo>
                            <a:pt x="6997541" y="9876"/>
                            <a:pt x="6994798" y="12619"/>
                            <a:pt x="6991233" y="12619"/>
                          </a:cubicBezTo>
                          <a:close/>
                          <a:moveTo>
                            <a:pt x="6737215" y="12619"/>
                          </a:moveTo>
                          <a:lnTo>
                            <a:pt x="6610206" y="12619"/>
                          </a:lnTo>
                          <a:cubicBezTo>
                            <a:pt x="6606640" y="12619"/>
                            <a:pt x="6603897" y="9876"/>
                            <a:pt x="6603897" y="6309"/>
                          </a:cubicBezTo>
                          <a:cubicBezTo>
                            <a:pt x="6603897" y="2743"/>
                            <a:pt x="6606640" y="0"/>
                            <a:pt x="6610206" y="0"/>
                          </a:cubicBezTo>
                          <a:lnTo>
                            <a:pt x="6737215" y="0"/>
                          </a:lnTo>
                          <a:cubicBezTo>
                            <a:pt x="6740781" y="0"/>
                            <a:pt x="6743524" y="2743"/>
                            <a:pt x="6743524" y="6309"/>
                          </a:cubicBezTo>
                          <a:cubicBezTo>
                            <a:pt x="6743524" y="9876"/>
                            <a:pt x="6740781" y="12619"/>
                            <a:pt x="6737215" y="12619"/>
                          </a:cubicBezTo>
                          <a:close/>
                          <a:moveTo>
                            <a:pt x="6483198" y="12619"/>
                          </a:moveTo>
                          <a:lnTo>
                            <a:pt x="6356190" y="12619"/>
                          </a:lnTo>
                          <a:cubicBezTo>
                            <a:pt x="6352623" y="12619"/>
                            <a:pt x="6349880" y="9876"/>
                            <a:pt x="6349880" y="6309"/>
                          </a:cubicBezTo>
                          <a:cubicBezTo>
                            <a:pt x="6349880" y="2743"/>
                            <a:pt x="6352623" y="0"/>
                            <a:pt x="6356190" y="0"/>
                          </a:cubicBezTo>
                          <a:lnTo>
                            <a:pt x="6483198" y="0"/>
                          </a:lnTo>
                          <a:cubicBezTo>
                            <a:pt x="6486763" y="0"/>
                            <a:pt x="6489507" y="2743"/>
                            <a:pt x="6489507" y="6309"/>
                          </a:cubicBezTo>
                          <a:cubicBezTo>
                            <a:pt x="6489507" y="9876"/>
                            <a:pt x="6486763" y="12619"/>
                            <a:pt x="6483198" y="12619"/>
                          </a:cubicBezTo>
                          <a:close/>
                          <a:moveTo>
                            <a:pt x="6229180" y="12619"/>
                          </a:moveTo>
                          <a:lnTo>
                            <a:pt x="6102172" y="12619"/>
                          </a:lnTo>
                          <a:cubicBezTo>
                            <a:pt x="6098605" y="12619"/>
                            <a:pt x="6095862" y="9876"/>
                            <a:pt x="6095862" y="6309"/>
                          </a:cubicBezTo>
                          <a:cubicBezTo>
                            <a:pt x="6095862" y="2743"/>
                            <a:pt x="6098605" y="0"/>
                            <a:pt x="6102172" y="0"/>
                          </a:cubicBezTo>
                          <a:lnTo>
                            <a:pt x="6229180" y="0"/>
                          </a:lnTo>
                          <a:cubicBezTo>
                            <a:pt x="6232747" y="0"/>
                            <a:pt x="6235490" y="2743"/>
                            <a:pt x="6235490" y="6309"/>
                          </a:cubicBezTo>
                          <a:cubicBezTo>
                            <a:pt x="6235490" y="9876"/>
                            <a:pt x="6232747" y="12619"/>
                            <a:pt x="6229180" y="12619"/>
                          </a:cubicBezTo>
                          <a:close/>
                          <a:moveTo>
                            <a:pt x="5975163" y="12619"/>
                          </a:moveTo>
                          <a:lnTo>
                            <a:pt x="5848155" y="12619"/>
                          </a:lnTo>
                          <a:cubicBezTo>
                            <a:pt x="5844589" y="12619"/>
                            <a:pt x="5841846" y="9876"/>
                            <a:pt x="5841846" y="6309"/>
                          </a:cubicBezTo>
                          <a:cubicBezTo>
                            <a:pt x="5841846" y="2743"/>
                            <a:pt x="5844589" y="0"/>
                            <a:pt x="5848155" y="0"/>
                          </a:cubicBezTo>
                          <a:lnTo>
                            <a:pt x="5975163" y="0"/>
                          </a:lnTo>
                          <a:cubicBezTo>
                            <a:pt x="5978730" y="0"/>
                            <a:pt x="5981473" y="2743"/>
                            <a:pt x="5981473" y="6309"/>
                          </a:cubicBezTo>
                          <a:cubicBezTo>
                            <a:pt x="5981473" y="9876"/>
                            <a:pt x="5978730" y="12619"/>
                            <a:pt x="5975163" y="12619"/>
                          </a:cubicBezTo>
                          <a:close/>
                          <a:moveTo>
                            <a:pt x="5721147" y="12619"/>
                          </a:moveTo>
                          <a:lnTo>
                            <a:pt x="5594138" y="12619"/>
                          </a:lnTo>
                          <a:cubicBezTo>
                            <a:pt x="5590572" y="12619"/>
                            <a:pt x="5587829" y="9876"/>
                            <a:pt x="5587829" y="6309"/>
                          </a:cubicBezTo>
                          <a:cubicBezTo>
                            <a:pt x="5587829" y="2743"/>
                            <a:pt x="5590572" y="0"/>
                            <a:pt x="5594138" y="0"/>
                          </a:cubicBezTo>
                          <a:lnTo>
                            <a:pt x="5721147" y="0"/>
                          </a:lnTo>
                          <a:cubicBezTo>
                            <a:pt x="5724713" y="0"/>
                            <a:pt x="5727456" y="2743"/>
                            <a:pt x="5727456" y="6309"/>
                          </a:cubicBezTo>
                          <a:cubicBezTo>
                            <a:pt x="5727456" y="9876"/>
                            <a:pt x="5724713" y="12619"/>
                            <a:pt x="5721147" y="12619"/>
                          </a:cubicBezTo>
                          <a:close/>
                          <a:moveTo>
                            <a:pt x="5467130" y="12619"/>
                          </a:moveTo>
                          <a:lnTo>
                            <a:pt x="5340120" y="12619"/>
                          </a:lnTo>
                          <a:cubicBezTo>
                            <a:pt x="5336555" y="12619"/>
                            <a:pt x="5333811" y="9876"/>
                            <a:pt x="5333811" y="6309"/>
                          </a:cubicBezTo>
                          <a:cubicBezTo>
                            <a:pt x="5333811" y="2743"/>
                            <a:pt x="5336555" y="0"/>
                            <a:pt x="5340120" y="0"/>
                          </a:cubicBezTo>
                          <a:lnTo>
                            <a:pt x="5467130" y="0"/>
                          </a:lnTo>
                          <a:cubicBezTo>
                            <a:pt x="5470695" y="0"/>
                            <a:pt x="5473438" y="2743"/>
                            <a:pt x="5473438" y="6309"/>
                          </a:cubicBezTo>
                          <a:cubicBezTo>
                            <a:pt x="5473438" y="9876"/>
                            <a:pt x="5470695" y="12619"/>
                            <a:pt x="5467130" y="12619"/>
                          </a:cubicBezTo>
                          <a:close/>
                          <a:moveTo>
                            <a:pt x="5213387" y="12619"/>
                          </a:moveTo>
                          <a:lnTo>
                            <a:pt x="5086377" y="12619"/>
                          </a:lnTo>
                          <a:cubicBezTo>
                            <a:pt x="5082812" y="12619"/>
                            <a:pt x="5080069" y="9876"/>
                            <a:pt x="5080069" y="6309"/>
                          </a:cubicBezTo>
                          <a:cubicBezTo>
                            <a:pt x="5080069" y="2743"/>
                            <a:pt x="5082812" y="0"/>
                            <a:pt x="5086377" y="0"/>
                          </a:cubicBezTo>
                          <a:lnTo>
                            <a:pt x="5213387" y="0"/>
                          </a:lnTo>
                          <a:cubicBezTo>
                            <a:pt x="5216952" y="0"/>
                            <a:pt x="5219695" y="2743"/>
                            <a:pt x="5219695" y="6309"/>
                          </a:cubicBezTo>
                          <a:cubicBezTo>
                            <a:pt x="5219695" y="9876"/>
                            <a:pt x="5216678" y="12619"/>
                            <a:pt x="5213387" y="12619"/>
                          </a:cubicBezTo>
                          <a:close/>
                          <a:moveTo>
                            <a:pt x="4959369" y="12619"/>
                          </a:moveTo>
                          <a:lnTo>
                            <a:pt x="4832361" y="12619"/>
                          </a:lnTo>
                          <a:cubicBezTo>
                            <a:pt x="4828794" y="12619"/>
                            <a:pt x="4826051" y="9876"/>
                            <a:pt x="4826051" y="6309"/>
                          </a:cubicBezTo>
                          <a:cubicBezTo>
                            <a:pt x="4826051" y="2743"/>
                            <a:pt x="4828794" y="0"/>
                            <a:pt x="4832361" y="0"/>
                          </a:cubicBezTo>
                          <a:lnTo>
                            <a:pt x="4959369" y="0"/>
                          </a:lnTo>
                          <a:cubicBezTo>
                            <a:pt x="4962935" y="0"/>
                            <a:pt x="4965678" y="2743"/>
                            <a:pt x="4965678" y="6309"/>
                          </a:cubicBezTo>
                          <a:cubicBezTo>
                            <a:pt x="4965678" y="9876"/>
                            <a:pt x="4962662" y="12619"/>
                            <a:pt x="4959369" y="12619"/>
                          </a:cubicBezTo>
                          <a:close/>
                          <a:moveTo>
                            <a:pt x="4705352" y="12619"/>
                          </a:moveTo>
                          <a:lnTo>
                            <a:pt x="4578344" y="12619"/>
                          </a:lnTo>
                          <a:cubicBezTo>
                            <a:pt x="4574777" y="12619"/>
                            <a:pt x="4572034" y="9876"/>
                            <a:pt x="4572034" y="6309"/>
                          </a:cubicBezTo>
                          <a:cubicBezTo>
                            <a:pt x="4572034" y="2743"/>
                            <a:pt x="4574777" y="0"/>
                            <a:pt x="4578344" y="0"/>
                          </a:cubicBezTo>
                          <a:lnTo>
                            <a:pt x="4705352" y="0"/>
                          </a:lnTo>
                          <a:cubicBezTo>
                            <a:pt x="4708919" y="0"/>
                            <a:pt x="4711662" y="2743"/>
                            <a:pt x="4711662" y="6309"/>
                          </a:cubicBezTo>
                          <a:cubicBezTo>
                            <a:pt x="4711662" y="9876"/>
                            <a:pt x="4708644" y="12619"/>
                            <a:pt x="4705352" y="12619"/>
                          </a:cubicBezTo>
                          <a:close/>
                          <a:moveTo>
                            <a:pt x="4451334" y="12619"/>
                          </a:moveTo>
                          <a:lnTo>
                            <a:pt x="4324326" y="12619"/>
                          </a:lnTo>
                          <a:cubicBezTo>
                            <a:pt x="4320761" y="12619"/>
                            <a:pt x="4318018" y="9876"/>
                            <a:pt x="4318018" y="6309"/>
                          </a:cubicBezTo>
                          <a:cubicBezTo>
                            <a:pt x="4318018" y="2743"/>
                            <a:pt x="4320761" y="0"/>
                            <a:pt x="4324326" y="0"/>
                          </a:cubicBezTo>
                          <a:lnTo>
                            <a:pt x="4451334" y="0"/>
                          </a:lnTo>
                          <a:cubicBezTo>
                            <a:pt x="4454901" y="0"/>
                            <a:pt x="4457645" y="2743"/>
                            <a:pt x="4457645" y="6309"/>
                          </a:cubicBezTo>
                          <a:cubicBezTo>
                            <a:pt x="4457645" y="9876"/>
                            <a:pt x="4454627" y="12619"/>
                            <a:pt x="4451334" y="12619"/>
                          </a:cubicBezTo>
                          <a:close/>
                          <a:moveTo>
                            <a:pt x="4197318" y="12619"/>
                          </a:moveTo>
                          <a:lnTo>
                            <a:pt x="4070309" y="12619"/>
                          </a:lnTo>
                          <a:cubicBezTo>
                            <a:pt x="4066743" y="12619"/>
                            <a:pt x="4064000" y="9876"/>
                            <a:pt x="4064000" y="6309"/>
                          </a:cubicBezTo>
                          <a:cubicBezTo>
                            <a:pt x="4064000" y="2743"/>
                            <a:pt x="4066743" y="0"/>
                            <a:pt x="4070309" y="0"/>
                          </a:cubicBezTo>
                          <a:lnTo>
                            <a:pt x="4197318" y="0"/>
                          </a:lnTo>
                          <a:cubicBezTo>
                            <a:pt x="4200884" y="0"/>
                            <a:pt x="4203627" y="2743"/>
                            <a:pt x="4203627" y="6309"/>
                          </a:cubicBezTo>
                          <a:cubicBezTo>
                            <a:pt x="4203627" y="9876"/>
                            <a:pt x="4200884" y="12619"/>
                            <a:pt x="4197318" y="12619"/>
                          </a:cubicBezTo>
                          <a:close/>
                          <a:moveTo>
                            <a:pt x="3943301" y="12619"/>
                          </a:moveTo>
                          <a:lnTo>
                            <a:pt x="3816291" y="12619"/>
                          </a:lnTo>
                          <a:cubicBezTo>
                            <a:pt x="3812726" y="12619"/>
                            <a:pt x="3809983" y="9876"/>
                            <a:pt x="3809983" y="6309"/>
                          </a:cubicBezTo>
                          <a:cubicBezTo>
                            <a:pt x="3809983" y="2743"/>
                            <a:pt x="3812726" y="0"/>
                            <a:pt x="3816291" y="0"/>
                          </a:cubicBezTo>
                          <a:lnTo>
                            <a:pt x="3943301" y="0"/>
                          </a:lnTo>
                          <a:cubicBezTo>
                            <a:pt x="3946866" y="0"/>
                            <a:pt x="3949610" y="2743"/>
                            <a:pt x="3949610" y="6309"/>
                          </a:cubicBezTo>
                          <a:cubicBezTo>
                            <a:pt x="3949610" y="9876"/>
                            <a:pt x="3946866" y="12619"/>
                            <a:pt x="3943301" y="12619"/>
                          </a:cubicBezTo>
                          <a:close/>
                          <a:moveTo>
                            <a:pt x="3689283" y="12619"/>
                          </a:moveTo>
                          <a:lnTo>
                            <a:pt x="3562275" y="12619"/>
                          </a:lnTo>
                          <a:cubicBezTo>
                            <a:pt x="3558708" y="12619"/>
                            <a:pt x="3555965" y="9876"/>
                            <a:pt x="3555965" y="6309"/>
                          </a:cubicBezTo>
                          <a:cubicBezTo>
                            <a:pt x="3555965" y="2743"/>
                            <a:pt x="3558708" y="0"/>
                            <a:pt x="3562275" y="0"/>
                          </a:cubicBezTo>
                          <a:lnTo>
                            <a:pt x="3689283" y="0"/>
                          </a:lnTo>
                          <a:cubicBezTo>
                            <a:pt x="3692849" y="0"/>
                            <a:pt x="3695592" y="2743"/>
                            <a:pt x="3695592" y="6309"/>
                          </a:cubicBezTo>
                          <a:cubicBezTo>
                            <a:pt x="3695592" y="9876"/>
                            <a:pt x="3692849" y="12619"/>
                            <a:pt x="3689283" y="12619"/>
                          </a:cubicBezTo>
                          <a:close/>
                          <a:moveTo>
                            <a:pt x="3435266" y="12619"/>
                          </a:moveTo>
                          <a:lnTo>
                            <a:pt x="3308258" y="12619"/>
                          </a:lnTo>
                          <a:cubicBezTo>
                            <a:pt x="3304691" y="12619"/>
                            <a:pt x="3301948" y="9876"/>
                            <a:pt x="3301948" y="6309"/>
                          </a:cubicBezTo>
                          <a:cubicBezTo>
                            <a:pt x="3301948" y="2743"/>
                            <a:pt x="3304691" y="0"/>
                            <a:pt x="3308258" y="0"/>
                          </a:cubicBezTo>
                          <a:lnTo>
                            <a:pt x="3435266" y="0"/>
                          </a:lnTo>
                          <a:cubicBezTo>
                            <a:pt x="3438833" y="0"/>
                            <a:pt x="3441576" y="2743"/>
                            <a:pt x="3441576" y="6309"/>
                          </a:cubicBezTo>
                          <a:cubicBezTo>
                            <a:pt x="3441576" y="9876"/>
                            <a:pt x="3438833" y="12619"/>
                            <a:pt x="3435266" y="12619"/>
                          </a:cubicBezTo>
                          <a:close/>
                          <a:moveTo>
                            <a:pt x="3181249" y="12619"/>
                          </a:moveTo>
                          <a:lnTo>
                            <a:pt x="3054241" y="12619"/>
                          </a:lnTo>
                          <a:cubicBezTo>
                            <a:pt x="3050675" y="12619"/>
                            <a:pt x="3047932" y="9876"/>
                            <a:pt x="3047932" y="6309"/>
                          </a:cubicBezTo>
                          <a:cubicBezTo>
                            <a:pt x="3047932" y="2743"/>
                            <a:pt x="3050675" y="0"/>
                            <a:pt x="3054241" y="0"/>
                          </a:cubicBezTo>
                          <a:lnTo>
                            <a:pt x="3181249" y="0"/>
                          </a:lnTo>
                          <a:cubicBezTo>
                            <a:pt x="3184816" y="0"/>
                            <a:pt x="3187559" y="2743"/>
                            <a:pt x="3187559" y="6309"/>
                          </a:cubicBezTo>
                          <a:cubicBezTo>
                            <a:pt x="3187559" y="9876"/>
                            <a:pt x="3184816" y="12619"/>
                            <a:pt x="3181249" y="12619"/>
                          </a:cubicBezTo>
                          <a:close/>
                          <a:moveTo>
                            <a:pt x="2927233" y="12619"/>
                          </a:moveTo>
                          <a:lnTo>
                            <a:pt x="2800223" y="12619"/>
                          </a:lnTo>
                          <a:cubicBezTo>
                            <a:pt x="2796658" y="12619"/>
                            <a:pt x="2793914" y="9876"/>
                            <a:pt x="2793914" y="6309"/>
                          </a:cubicBezTo>
                          <a:cubicBezTo>
                            <a:pt x="2793914" y="2743"/>
                            <a:pt x="2796658" y="0"/>
                            <a:pt x="2800223" y="0"/>
                          </a:cubicBezTo>
                          <a:lnTo>
                            <a:pt x="2927233" y="0"/>
                          </a:lnTo>
                          <a:cubicBezTo>
                            <a:pt x="2930798" y="0"/>
                            <a:pt x="2933541" y="2743"/>
                            <a:pt x="2933541" y="6309"/>
                          </a:cubicBezTo>
                          <a:cubicBezTo>
                            <a:pt x="2933541" y="9876"/>
                            <a:pt x="2930798" y="12619"/>
                            <a:pt x="2927233" y="12619"/>
                          </a:cubicBezTo>
                          <a:close/>
                          <a:moveTo>
                            <a:pt x="2673215" y="12619"/>
                          </a:moveTo>
                          <a:lnTo>
                            <a:pt x="2546206" y="12619"/>
                          </a:lnTo>
                          <a:cubicBezTo>
                            <a:pt x="2542640" y="12619"/>
                            <a:pt x="2539897" y="9876"/>
                            <a:pt x="2539897" y="6309"/>
                          </a:cubicBezTo>
                          <a:cubicBezTo>
                            <a:pt x="2539897" y="2743"/>
                            <a:pt x="2542640" y="0"/>
                            <a:pt x="2546206" y="0"/>
                          </a:cubicBezTo>
                          <a:lnTo>
                            <a:pt x="2673215" y="0"/>
                          </a:lnTo>
                          <a:cubicBezTo>
                            <a:pt x="2676781" y="0"/>
                            <a:pt x="2679524" y="2743"/>
                            <a:pt x="2679524" y="6309"/>
                          </a:cubicBezTo>
                          <a:cubicBezTo>
                            <a:pt x="2679524" y="9876"/>
                            <a:pt x="2676781" y="12619"/>
                            <a:pt x="2673215" y="12619"/>
                          </a:cubicBezTo>
                          <a:close/>
                          <a:moveTo>
                            <a:pt x="2419198" y="12619"/>
                          </a:moveTo>
                          <a:lnTo>
                            <a:pt x="2292190" y="12619"/>
                          </a:lnTo>
                          <a:cubicBezTo>
                            <a:pt x="2288623" y="12619"/>
                            <a:pt x="2285880" y="9876"/>
                            <a:pt x="2285880" y="6309"/>
                          </a:cubicBezTo>
                          <a:cubicBezTo>
                            <a:pt x="2285880" y="2743"/>
                            <a:pt x="2288623" y="0"/>
                            <a:pt x="2292190" y="0"/>
                          </a:cubicBezTo>
                          <a:lnTo>
                            <a:pt x="2419198" y="0"/>
                          </a:lnTo>
                          <a:cubicBezTo>
                            <a:pt x="2422763" y="0"/>
                            <a:pt x="2425506" y="2743"/>
                            <a:pt x="2425506" y="6309"/>
                          </a:cubicBezTo>
                          <a:cubicBezTo>
                            <a:pt x="2425506" y="9876"/>
                            <a:pt x="2422763" y="12619"/>
                            <a:pt x="2419198" y="12619"/>
                          </a:cubicBezTo>
                          <a:close/>
                          <a:moveTo>
                            <a:pt x="2165180" y="12619"/>
                          </a:moveTo>
                          <a:lnTo>
                            <a:pt x="2038172" y="12619"/>
                          </a:lnTo>
                          <a:cubicBezTo>
                            <a:pt x="2034605" y="12619"/>
                            <a:pt x="2031862" y="9876"/>
                            <a:pt x="2031862" y="6309"/>
                          </a:cubicBezTo>
                          <a:cubicBezTo>
                            <a:pt x="2031862" y="2743"/>
                            <a:pt x="2034605" y="0"/>
                            <a:pt x="2038172" y="0"/>
                          </a:cubicBezTo>
                          <a:lnTo>
                            <a:pt x="2165180" y="0"/>
                          </a:lnTo>
                          <a:cubicBezTo>
                            <a:pt x="2168747" y="0"/>
                            <a:pt x="2171490" y="2743"/>
                            <a:pt x="2171490" y="6309"/>
                          </a:cubicBezTo>
                          <a:cubicBezTo>
                            <a:pt x="2171490" y="9876"/>
                            <a:pt x="2168747" y="12619"/>
                            <a:pt x="2165180" y="12619"/>
                          </a:cubicBezTo>
                          <a:close/>
                          <a:moveTo>
                            <a:pt x="1911163" y="12619"/>
                          </a:moveTo>
                          <a:lnTo>
                            <a:pt x="1784155" y="12619"/>
                          </a:lnTo>
                          <a:cubicBezTo>
                            <a:pt x="1780589" y="12619"/>
                            <a:pt x="1777846" y="9876"/>
                            <a:pt x="1777846" y="6309"/>
                          </a:cubicBezTo>
                          <a:cubicBezTo>
                            <a:pt x="1777846" y="2743"/>
                            <a:pt x="1780589" y="0"/>
                            <a:pt x="1784155" y="0"/>
                          </a:cubicBezTo>
                          <a:lnTo>
                            <a:pt x="1911163" y="0"/>
                          </a:lnTo>
                          <a:cubicBezTo>
                            <a:pt x="1914730" y="0"/>
                            <a:pt x="1917473" y="2743"/>
                            <a:pt x="1917473" y="6309"/>
                          </a:cubicBezTo>
                          <a:cubicBezTo>
                            <a:pt x="1917473" y="9876"/>
                            <a:pt x="1914730" y="12619"/>
                            <a:pt x="1911163" y="12619"/>
                          </a:cubicBezTo>
                          <a:close/>
                          <a:moveTo>
                            <a:pt x="1657147" y="12619"/>
                          </a:moveTo>
                          <a:lnTo>
                            <a:pt x="1530137" y="12619"/>
                          </a:lnTo>
                          <a:cubicBezTo>
                            <a:pt x="1526572" y="12619"/>
                            <a:pt x="1523829" y="9876"/>
                            <a:pt x="1523829" y="6309"/>
                          </a:cubicBezTo>
                          <a:cubicBezTo>
                            <a:pt x="1523829" y="2743"/>
                            <a:pt x="1526572" y="0"/>
                            <a:pt x="1530137" y="0"/>
                          </a:cubicBezTo>
                          <a:lnTo>
                            <a:pt x="1657147" y="0"/>
                          </a:lnTo>
                          <a:cubicBezTo>
                            <a:pt x="1660712" y="0"/>
                            <a:pt x="1663455" y="2743"/>
                            <a:pt x="1663455" y="6309"/>
                          </a:cubicBezTo>
                          <a:cubicBezTo>
                            <a:pt x="1663455" y="9876"/>
                            <a:pt x="1660712" y="12619"/>
                            <a:pt x="1657147" y="12619"/>
                          </a:cubicBezTo>
                          <a:close/>
                          <a:moveTo>
                            <a:pt x="1403129" y="12619"/>
                          </a:moveTo>
                          <a:lnTo>
                            <a:pt x="1276120" y="12619"/>
                          </a:lnTo>
                          <a:cubicBezTo>
                            <a:pt x="1272554" y="12619"/>
                            <a:pt x="1269811" y="9876"/>
                            <a:pt x="1269811" y="6309"/>
                          </a:cubicBezTo>
                          <a:cubicBezTo>
                            <a:pt x="1269811" y="2743"/>
                            <a:pt x="1272554" y="0"/>
                            <a:pt x="1276120" y="0"/>
                          </a:cubicBezTo>
                          <a:lnTo>
                            <a:pt x="1403129" y="0"/>
                          </a:lnTo>
                          <a:cubicBezTo>
                            <a:pt x="1406695" y="0"/>
                            <a:pt x="1409438" y="2743"/>
                            <a:pt x="1409438" y="6309"/>
                          </a:cubicBezTo>
                          <a:cubicBezTo>
                            <a:pt x="1409438" y="9876"/>
                            <a:pt x="1406695" y="12619"/>
                            <a:pt x="1403129" y="12619"/>
                          </a:cubicBezTo>
                          <a:close/>
                          <a:moveTo>
                            <a:pt x="1149112" y="12619"/>
                          </a:moveTo>
                          <a:lnTo>
                            <a:pt x="1022104" y="12619"/>
                          </a:lnTo>
                          <a:cubicBezTo>
                            <a:pt x="1018537" y="12619"/>
                            <a:pt x="1015794" y="9876"/>
                            <a:pt x="1015794" y="6309"/>
                          </a:cubicBezTo>
                          <a:cubicBezTo>
                            <a:pt x="1015794" y="2743"/>
                            <a:pt x="1018537" y="0"/>
                            <a:pt x="1022104" y="0"/>
                          </a:cubicBezTo>
                          <a:lnTo>
                            <a:pt x="1149112" y="0"/>
                          </a:lnTo>
                          <a:cubicBezTo>
                            <a:pt x="1152677" y="0"/>
                            <a:pt x="1155421" y="2743"/>
                            <a:pt x="1155421" y="6309"/>
                          </a:cubicBezTo>
                          <a:cubicBezTo>
                            <a:pt x="1155421" y="9876"/>
                            <a:pt x="1152677" y="12619"/>
                            <a:pt x="1149112" y="12619"/>
                          </a:cubicBezTo>
                          <a:close/>
                          <a:moveTo>
                            <a:pt x="895094" y="12619"/>
                          </a:moveTo>
                          <a:lnTo>
                            <a:pt x="768086" y="12619"/>
                          </a:lnTo>
                          <a:cubicBezTo>
                            <a:pt x="764520" y="12619"/>
                            <a:pt x="761776" y="9876"/>
                            <a:pt x="761776" y="6309"/>
                          </a:cubicBezTo>
                          <a:cubicBezTo>
                            <a:pt x="761776" y="2743"/>
                            <a:pt x="764520" y="0"/>
                            <a:pt x="768086" y="0"/>
                          </a:cubicBezTo>
                          <a:lnTo>
                            <a:pt x="895094" y="0"/>
                          </a:lnTo>
                          <a:cubicBezTo>
                            <a:pt x="898661" y="0"/>
                            <a:pt x="901405" y="2743"/>
                            <a:pt x="901405" y="6309"/>
                          </a:cubicBezTo>
                          <a:cubicBezTo>
                            <a:pt x="901405" y="9876"/>
                            <a:pt x="898661" y="12619"/>
                            <a:pt x="895094" y="12619"/>
                          </a:cubicBezTo>
                          <a:close/>
                          <a:moveTo>
                            <a:pt x="641077" y="12619"/>
                          </a:moveTo>
                          <a:lnTo>
                            <a:pt x="514069" y="12619"/>
                          </a:lnTo>
                          <a:cubicBezTo>
                            <a:pt x="510503" y="12619"/>
                            <a:pt x="507760" y="9876"/>
                            <a:pt x="507760" y="6309"/>
                          </a:cubicBezTo>
                          <a:cubicBezTo>
                            <a:pt x="507760" y="2743"/>
                            <a:pt x="510503" y="0"/>
                            <a:pt x="514069" y="0"/>
                          </a:cubicBezTo>
                          <a:lnTo>
                            <a:pt x="641077" y="0"/>
                          </a:lnTo>
                          <a:cubicBezTo>
                            <a:pt x="644644" y="0"/>
                            <a:pt x="647387" y="2743"/>
                            <a:pt x="647387" y="6309"/>
                          </a:cubicBezTo>
                          <a:cubicBezTo>
                            <a:pt x="647387" y="9876"/>
                            <a:pt x="644644" y="12619"/>
                            <a:pt x="641077" y="12619"/>
                          </a:cubicBezTo>
                          <a:close/>
                          <a:moveTo>
                            <a:pt x="387061" y="12619"/>
                          </a:moveTo>
                          <a:lnTo>
                            <a:pt x="260326" y="12619"/>
                          </a:lnTo>
                          <a:cubicBezTo>
                            <a:pt x="256761" y="12619"/>
                            <a:pt x="254017" y="9876"/>
                            <a:pt x="254017" y="6309"/>
                          </a:cubicBezTo>
                          <a:cubicBezTo>
                            <a:pt x="254017" y="2743"/>
                            <a:pt x="256761" y="0"/>
                            <a:pt x="260326" y="0"/>
                          </a:cubicBezTo>
                          <a:lnTo>
                            <a:pt x="387334" y="0"/>
                          </a:lnTo>
                          <a:cubicBezTo>
                            <a:pt x="390901" y="0"/>
                            <a:pt x="393644" y="2743"/>
                            <a:pt x="393644" y="6309"/>
                          </a:cubicBezTo>
                          <a:cubicBezTo>
                            <a:pt x="393644" y="9876"/>
                            <a:pt x="390627" y="12619"/>
                            <a:pt x="387061" y="12619"/>
                          </a:cubicBezTo>
                          <a:close/>
                          <a:moveTo>
                            <a:pt x="133318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6"/>
                            <a:pt x="136609" y="12619"/>
                            <a:pt x="133318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92" name="Freeform: Shape 191">
                      <a:extLst>
                        <a:ext uri="{FF2B5EF4-FFF2-40B4-BE49-F238E27FC236}">
                          <a16:creationId xmlns:a16="http://schemas.microsoft.com/office/drawing/2014/main" id="{84C369CD-AEF1-48FC-8966-EAD025FB61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4600" y="7200620"/>
                      <a:ext cx="76259" cy="12618"/>
                    </a:xfrm>
                    <a:custGeom>
                      <a:avLst/>
                      <a:gdLst>
                        <a:gd name="connsiteX0" fmla="*/ 69951 w 76259"/>
                        <a:gd name="connsiteY0" fmla="*/ 12619 h 12618"/>
                        <a:gd name="connsiteX1" fmla="*/ 6309 w 76259"/>
                        <a:gd name="connsiteY1" fmla="*/ 12619 h 12618"/>
                        <a:gd name="connsiteX2" fmla="*/ 0 w 76259"/>
                        <a:gd name="connsiteY2" fmla="*/ 6309 h 12618"/>
                        <a:gd name="connsiteX3" fmla="*/ 6309 w 76259"/>
                        <a:gd name="connsiteY3" fmla="*/ 0 h 12618"/>
                        <a:gd name="connsiteX4" fmla="*/ 69951 w 76259"/>
                        <a:gd name="connsiteY4" fmla="*/ 0 h 12618"/>
                        <a:gd name="connsiteX5" fmla="*/ 76259 w 76259"/>
                        <a:gd name="connsiteY5" fmla="*/ 6309 h 12618"/>
                        <a:gd name="connsiteX6" fmla="*/ 69951 w 76259"/>
                        <a:gd name="connsiteY6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6259" h="12618">
                          <a:moveTo>
                            <a:pt x="69951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951" y="0"/>
                          </a:lnTo>
                          <a:cubicBezTo>
                            <a:pt x="73516" y="0"/>
                            <a:pt x="76259" y="2743"/>
                            <a:pt x="76259" y="6309"/>
                          </a:cubicBezTo>
                          <a:cubicBezTo>
                            <a:pt x="76259" y="9876"/>
                            <a:pt x="73516" y="12619"/>
                            <a:pt x="69951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193" name="Graphic 3">
                    <a:extLst>
                      <a:ext uri="{FF2B5EF4-FFF2-40B4-BE49-F238E27FC236}">
                        <a16:creationId xmlns:a16="http://schemas.microsoft.com/office/drawing/2014/main" id="{61E9F698-CE4F-49BA-9AEA-6FD0D76B4071}"/>
                      </a:ext>
                    </a:extLst>
                  </p:cNvPr>
                  <p:cNvGrpSpPr/>
                  <p:nvPr/>
                </p:nvGrpSpPr>
                <p:grpSpPr>
                  <a:xfrm>
                    <a:off x="11851847" y="7797259"/>
                    <a:ext cx="9919012" cy="12618"/>
                    <a:chOff x="11851847" y="7797259"/>
                    <a:chExt cx="9919012" cy="12618"/>
                  </a:xfrm>
                  <a:solidFill>
                    <a:srgbClr val="A5A7A8"/>
                  </a:solidFill>
                </p:grpSpPr>
                <p:sp>
                  <p:nvSpPr>
                    <p:cNvPr id="194" name="Freeform: Shape 193">
                      <a:extLst>
                        <a:ext uri="{FF2B5EF4-FFF2-40B4-BE49-F238E27FC236}">
                          <a16:creationId xmlns:a16="http://schemas.microsoft.com/office/drawing/2014/main" id="{6EECE9F3-1A44-41E8-9B0D-86E94573A4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51847" y="7797259"/>
                      <a:ext cx="75986" cy="12618"/>
                    </a:xfrm>
                    <a:custGeom>
                      <a:avLst/>
                      <a:gdLst>
                        <a:gd name="connsiteX0" fmla="*/ 69676 w 75986"/>
                        <a:gd name="connsiteY0" fmla="*/ 12619 h 12618"/>
                        <a:gd name="connsiteX1" fmla="*/ 6309 w 75986"/>
                        <a:gd name="connsiteY1" fmla="*/ 12619 h 12618"/>
                        <a:gd name="connsiteX2" fmla="*/ 0 w 75986"/>
                        <a:gd name="connsiteY2" fmla="*/ 6309 h 12618"/>
                        <a:gd name="connsiteX3" fmla="*/ 6309 w 75986"/>
                        <a:gd name="connsiteY3" fmla="*/ 0 h 12618"/>
                        <a:gd name="connsiteX4" fmla="*/ 69676 w 75986"/>
                        <a:gd name="connsiteY4" fmla="*/ 0 h 12618"/>
                        <a:gd name="connsiteX5" fmla="*/ 75986 w 75986"/>
                        <a:gd name="connsiteY5" fmla="*/ 6309 h 12618"/>
                        <a:gd name="connsiteX6" fmla="*/ 69676 w 75986"/>
                        <a:gd name="connsiteY6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986" h="12618">
                          <a:moveTo>
                            <a:pt x="69676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676" y="0"/>
                          </a:lnTo>
                          <a:cubicBezTo>
                            <a:pt x="73243" y="0"/>
                            <a:pt x="75986" y="2743"/>
                            <a:pt x="75986" y="6309"/>
                          </a:cubicBezTo>
                          <a:cubicBezTo>
                            <a:pt x="75986" y="9876"/>
                            <a:pt x="72968" y="12619"/>
                            <a:pt x="69676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95" name="Freeform: Shape 194">
                      <a:extLst>
                        <a:ext uri="{FF2B5EF4-FFF2-40B4-BE49-F238E27FC236}">
                          <a16:creationId xmlns:a16="http://schemas.microsoft.com/office/drawing/2014/main" id="{C2A41487-4D9F-469C-ADA0-D9C015F532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42222" y="7797259"/>
                      <a:ext cx="393369" cy="12618"/>
                    </a:xfrm>
                    <a:custGeom>
                      <a:avLst/>
                      <a:gdLst>
                        <a:gd name="connsiteX0" fmla="*/ 387061 w 393369"/>
                        <a:gd name="connsiteY0" fmla="*/ 12619 h 12618"/>
                        <a:gd name="connsiteX1" fmla="*/ 260053 w 393369"/>
                        <a:gd name="connsiteY1" fmla="*/ 12619 h 12618"/>
                        <a:gd name="connsiteX2" fmla="*/ 253743 w 393369"/>
                        <a:gd name="connsiteY2" fmla="*/ 6309 h 12618"/>
                        <a:gd name="connsiteX3" fmla="*/ 260053 w 393369"/>
                        <a:gd name="connsiteY3" fmla="*/ 0 h 12618"/>
                        <a:gd name="connsiteX4" fmla="*/ 387061 w 393369"/>
                        <a:gd name="connsiteY4" fmla="*/ 0 h 12618"/>
                        <a:gd name="connsiteX5" fmla="*/ 393370 w 393369"/>
                        <a:gd name="connsiteY5" fmla="*/ 6309 h 12618"/>
                        <a:gd name="connsiteX6" fmla="*/ 387061 w 393369"/>
                        <a:gd name="connsiteY6" fmla="*/ 12619 h 12618"/>
                        <a:gd name="connsiteX7" fmla="*/ 133318 w 393369"/>
                        <a:gd name="connsiteY7" fmla="*/ 12619 h 12618"/>
                        <a:gd name="connsiteX8" fmla="*/ 6310 w 393369"/>
                        <a:gd name="connsiteY8" fmla="*/ 12619 h 12618"/>
                        <a:gd name="connsiteX9" fmla="*/ 0 w 393369"/>
                        <a:gd name="connsiteY9" fmla="*/ 6309 h 12618"/>
                        <a:gd name="connsiteX10" fmla="*/ 6310 w 393369"/>
                        <a:gd name="connsiteY10" fmla="*/ 0 h 12618"/>
                        <a:gd name="connsiteX11" fmla="*/ 133318 w 393369"/>
                        <a:gd name="connsiteY11" fmla="*/ 0 h 12618"/>
                        <a:gd name="connsiteX12" fmla="*/ 139627 w 393369"/>
                        <a:gd name="connsiteY12" fmla="*/ 6309 h 12618"/>
                        <a:gd name="connsiteX13" fmla="*/ 133318 w 393369"/>
                        <a:gd name="connsiteY13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93369" h="12618">
                          <a:moveTo>
                            <a:pt x="387061" y="12619"/>
                          </a:moveTo>
                          <a:lnTo>
                            <a:pt x="260053" y="12619"/>
                          </a:lnTo>
                          <a:cubicBezTo>
                            <a:pt x="256486" y="12619"/>
                            <a:pt x="253743" y="9876"/>
                            <a:pt x="253743" y="6309"/>
                          </a:cubicBezTo>
                          <a:cubicBezTo>
                            <a:pt x="253743" y="2743"/>
                            <a:pt x="256486" y="0"/>
                            <a:pt x="260053" y="0"/>
                          </a:cubicBezTo>
                          <a:lnTo>
                            <a:pt x="387061" y="0"/>
                          </a:lnTo>
                          <a:cubicBezTo>
                            <a:pt x="390627" y="0"/>
                            <a:pt x="393370" y="2743"/>
                            <a:pt x="393370" y="6309"/>
                          </a:cubicBezTo>
                          <a:cubicBezTo>
                            <a:pt x="393370" y="9876"/>
                            <a:pt x="390627" y="12619"/>
                            <a:pt x="387061" y="12619"/>
                          </a:cubicBezTo>
                          <a:close/>
                          <a:moveTo>
                            <a:pt x="133318" y="12619"/>
                          </a:moveTo>
                          <a:lnTo>
                            <a:pt x="6310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10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6"/>
                            <a:pt x="136610" y="12619"/>
                            <a:pt x="133318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96" name="Freeform: Shape 195">
                      <a:extLst>
                        <a:ext uri="{FF2B5EF4-FFF2-40B4-BE49-F238E27FC236}">
                          <a16:creationId xmlns:a16="http://schemas.microsoft.com/office/drawing/2014/main" id="{0C22AC33-68B1-4953-B3C7-C51A6E80A6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50257" y="7797259"/>
                      <a:ext cx="9029677" cy="12618"/>
                    </a:xfrm>
                    <a:custGeom>
                      <a:avLst/>
                      <a:gdLst>
                        <a:gd name="connsiteX0" fmla="*/ 9023369 w 9029677"/>
                        <a:gd name="connsiteY0" fmla="*/ 12619 h 12618"/>
                        <a:gd name="connsiteX1" fmla="*/ 8896361 w 9029677"/>
                        <a:gd name="connsiteY1" fmla="*/ 12619 h 12618"/>
                        <a:gd name="connsiteX2" fmla="*/ 8890051 w 9029677"/>
                        <a:gd name="connsiteY2" fmla="*/ 6309 h 12618"/>
                        <a:gd name="connsiteX3" fmla="*/ 8896361 w 9029677"/>
                        <a:gd name="connsiteY3" fmla="*/ 0 h 12618"/>
                        <a:gd name="connsiteX4" fmla="*/ 9023369 w 9029677"/>
                        <a:gd name="connsiteY4" fmla="*/ 0 h 12618"/>
                        <a:gd name="connsiteX5" fmla="*/ 9029678 w 9029677"/>
                        <a:gd name="connsiteY5" fmla="*/ 6309 h 12618"/>
                        <a:gd name="connsiteX6" fmla="*/ 9023369 w 9029677"/>
                        <a:gd name="connsiteY6" fmla="*/ 12619 h 12618"/>
                        <a:gd name="connsiteX7" fmla="*/ 8769352 w 9029677"/>
                        <a:gd name="connsiteY7" fmla="*/ 12619 h 12618"/>
                        <a:gd name="connsiteX8" fmla="*/ 8642344 w 9029677"/>
                        <a:gd name="connsiteY8" fmla="*/ 12619 h 12618"/>
                        <a:gd name="connsiteX9" fmla="*/ 8636033 w 9029677"/>
                        <a:gd name="connsiteY9" fmla="*/ 6309 h 12618"/>
                        <a:gd name="connsiteX10" fmla="*/ 8642344 w 9029677"/>
                        <a:gd name="connsiteY10" fmla="*/ 0 h 12618"/>
                        <a:gd name="connsiteX11" fmla="*/ 8769352 w 9029677"/>
                        <a:gd name="connsiteY11" fmla="*/ 0 h 12618"/>
                        <a:gd name="connsiteX12" fmla="*/ 8775662 w 9029677"/>
                        <a:gd name="connsiteY12" fmla="*/ 6309 h 12618"/>
                        <a:gd name="connsiteX13" fmla="*/ 8769352 w 9029677"/>
                        <a:gd name="connsiteY13" fmla="*/ 12619 h 12618"/>
                        <a:gd name="connsiteX14" fmla="*/ 8515334 w 9029677"/>
                        <a:gd name="connsiteY14" fmla="*/ 12619 h 12618"/>
                        <a:gd name="connsiteX15" fmla="*/ 8388326 w 9029677"/>
                        <a:gd name="connsiteY15" fmla="*/ 12619 h 12618"/>
                        <a:gd name="connsiteX16" fmla="*/ 8382018 w 9029677"/>
                        <a:gd name="connsiteY16" fmla="*/ 6309 h 12618"/>
                        <a:gd name="connsiteX17" fmla="*/ 8388326 w 9029677"/>
                        <a:gd name="connsiteY17" fmla="*/ 0 h 12618"/>
                        <a:gd name="connsiteX18" fmla="*/ 8515334 w 9029677"/>
                        <a:gd name="connsiteY18" fmla="*/ 0 h 12618"/>
                        <a:gd name="connsiteX19" fmla="*/ 8521644 w 9029677"/>
                        <a:gd name="connsiteY19" fmla="*/ 6309 h 12618"/>
                        <a:gd name="connsiteX20" fmla="*/ 8515334 w 9029677"/>
                        <a:gd name="connsiteY20" fmla="*/ 12619 h 12618"/>
                        <a:gd name="connsiteX21" fmla="*/ 8261318 w 9029677"/>
                        <a:gd name="connsiteY21" fmla="*/ 12619 h 12618"/>
                        <a:gd name="connsiteX22" fmla="*/ 8134309 w 9029677"/>
                        <a:gd name="connsiteY22" fmla="*/ 12619 h 12618"/>
                        <a:gd name="connsiteX23" fmla="*/ 8128000 w 9029677"/>
                        <a:gd name="connsiteY23" fmla="*/ 6309 h 12618"/>
                        <a:gd name="connsiteX24" fmla="*/ 8134309 w 9029677"/>
                        <a:gd name="connsiteY24" fmla="*/ 0 h 12618"/>
                        <a:gd name="connsiteX25" fmla="*/ 8261318 w 9029677"/>
                        <a:gd name="connsiteY25" fmla="*/ 0 h 12618"/>
                        <a:gd name="connsiteX26" fmla="*/ 8267627 w 9029677"/>
                        <a:gd name="connsiteY26" fmla="*/ 6309 h 12618"/>
                        <a:gd name="connsiteX27" fmla="*/ 8261318 w 9029677"/>
                        <a:gd name="connsiteY27" fmla="*/ 12619 h 12618"/>
                        <a:gd name="connsiteX28" fmla="*/ 8007301 w 9029677"/>
                        <a:gd name="connsiteY28" fmla="*/ 12619 h 12618"/>
                        <a:gd name="connsiteX29" fmla="*/ 7880292 w 9029677"/>
                        <a:gd name="connsiteY29" fmla="*/ 12619 h 12618"/>
                        <a:gd name="connsiteX30" fmla="*/ 7873983 w 9029677"/>
                        <a:gd name="connsiteY30" fmla="*/ 6309 h 12618"/>
                        <a:gd name="connsiteX31" fmla="*/ 7880292 w 9029677"/>
                        <a:gd name="connsiteY31" fmla="*/ 0 h 12618"/>
                        <a:gd name="connsiteX32" fmla="*/ 8007301 w 9029677"/>
                        <a:gd name="connsiteY32" fmla="*/ 0 h 12618"/>
                        <a:gd name="connsiteX33" fmla="*/ 8013610 w 9029677"/>
                        <a:gd name="connsiteY33" fmla="*/ 6309 h 12618"/>
                        <a:gd name="connsiteX34" fmla="*/ 8007301 w 9029677"/>
                        <a:gd name="connsiteY34" fmla="*/ 12619 h 12618"/>
                        <a:gd name="connsiteX35" fmla="*/ 7753284 w 9029677"/>
                        <a:gd name="connsiteY35" fmla="*/ 12619 h 12618"/>
                        <a:gd name="connsiteX36" fmla="*/ 7626276 w 9029677"/>
                        <a:gd name="connsiteY36" fmla="*/ 12619 h 12618"/>
                        <a:gd name="connsiteX37" fmla="*/ 7619965 w 9029677"/>
                        <a:gd name="connsiteY37" fmla="*/ 6309 h 12618"/>
                        <a:gd name="connsiteX38" fmla="*/ 7626276 w 9029677"/>
                        <a:gd name="connsiteY38" fmla="*/ 0 h 12618"/>
                        <a:gd name="connsiteX39" fmla="*/ 7753284 w 9029677"/>
                        <a:gd name="connsiteY39" fmla="*/ 0 h 12618"/>
                        <a:gd name="connsiteX40" fmla="*/ 7759592 w 9029677"/>
                        <a:gd name="connsiteY40" fmla="*/ 6309 h 12618"/>
                        <a:gd name="connsiteX41" fmla="*/ 7753284 w 9029677"/>
                        <a:gd name="connsiteY41" fmla="*/ 12619 h 12618"/>
                        <a:gd name="connsiteX42" fmla="*/ 7499266 w 9029677"/>
                        <a:gd name="connsiteY42" fmla="*/ 12619 h 12618"/>
                        <a:gd name="connsiteX43" fmla="*/ 7372258 w 9029677"/>
                        <a:gd name="connsiteY43" fmla="*/ 12619 h 12618"/>
                        <a:gd name="connsiteX44" fmla="*/ 7365948 w 9029677"/>
                        <a:gd name="connsiteY44" fmla="*/ 6309 h 12618"/>
                        <a:gd name="connsiteX45" fmla="*/ 7372258 w 9029677"/>
                        <a:gd name="connsiteY45" fmla="*/ 0 h 12618"/>
                        <a:gd name="connsiteX46" fmla="*/ 7499266 w 9029677"/>
                        <a:gd name="connsiteY46" fmla="*/ 0 h 12618"/>
                        <a:gd name="connsiteX47" fmla="*/ 7505576 w 9029677"/>
                        <a:gd name="connsiteY47" fmla="*/ 6309 h 12618"/>
                        <a:gd name="connsiteX48" fmla="*/ 7499266 w 9029677"/>
                        <a:gd name="connsiteY48" fmla="*/ 12619 h 12618"/>
                        <a:gd name="connsiteX49" fmla="*/ 7245249 w 9029677"/>
                        <a:gd name="connsiteY49" fmla="*/ 12619 h 12618"/>
                        <a:gd name="connsiteX50" fmla="*/ 7118241 w 9029677"/>
                        <a:gd name="connsiteY50" fmla="*/ 12619 h 12618"/>
                        <a:gd name="connsiteX51" fmla="*/ 7111932 w 9029677"/>
                        <a:gd name="connsiteY51" fmla="*/ 6309 h 12618"/>
                        <a:gd name="connsiteX52" fmla="*/ 7118241 w 9029677"/>
                        <a:gd name="connsiteY52" fmla="*/ 0 h 12618"/>
                        <a:gd name="connsiteX53" fmla="*/ 7245249 w 9029677"/>
                        <a:gd name="connsiteY53" fmla="*/ 0 h 12618"/>
                        <a:gd name="connsiteX54" fmla="*/ 7251559 w 9029677"/>
                        <a:gd name="connsiteY54" fmla="*/ 6309 h 12618"/>
                        <a:gd name="connsiteX55" fmla="*/ 7245249 w 9029677"/>
                        <a:gd name="connsiteY55" fmla="*/ 12619 h 12618"/>
                        <a:gd name="connsiteX56" fmla="*/ 6991233 w 9029677"/>
                        <a:gd name="connsiteY56" fmla="*/ 12619 h 12618"/>
                        <a:gd name="connsiteX57" fmla="*/ 6864223 w 9029677"/>
                        <a:gd name="connsiteY57" fmla="*/ 12619 h 12618"/>
                        <a:gd name="connsiteX58" fmla="*/ 6857915 w 9029677"/>
                        <a:gd name="connsiteY58" fmla="*/ 6309 h 12618"/>
                        <a:gd name="connsiteX59" fmla="*/ 6864223 w 9029677"/>
                        <a:gd name="connsiteY59" fmla="*/ 0 h 12618"/>
                        <a:gd name="connsiteX60" fmla="*/ 6991233 w 9029677"/>
                        <a:gd name="connsiteY60" fmla="*/ 0 h 12618"/>
                        <a:gd name="connsiteX61" fmla="*/ 6997541 w 9029677"/>
                        <a:gd name="connsiteY61" fmla="*/ 6309 h 12618"/>
                        <a:gd name="connsiteX62" fmla="*/ 6991233 w 9029677"/>
                        <a:gd name="connsiteY62" fmla="*/ 12619 h 12618"/>
                        <a:gd name="connsiteX63" fmla="*/ 6737215 w 9029677"/>
                        <a:gd name="connsiteY63" fmla="*/ 12619 h 12618"/>
                        <a:gd name="connsiteX64" fmla="*/ 6610206 w 9029677"/>
                        <a:gd name="connsiteY64" fmla="*/ 12619 h 12618"/>
                        <a:gd name="connsiteX65" fmla="*/ 6603897 w 9029677"/>
                        <a:gd name="connsiteY65" fmla="*/ 6309 h 12618"/>
                        <a:gd name="connsiteX66" fmla="*/ 6610206 w 9029677"/>
                        <a:gd name="connsiteY66" fmla="*/ 0 h 12618"/>
                        <a:gd name="connsiteX67" fmla="*/ 6737215 w 9029677"/>
                        <a:gd name="connsiteY67" fmla="*/ 0 h 12618"/>
                        <a:gd name="connsiteX68" fmla="*/ 6743524 w 9029677"/>
                        <a:gd name="connsiteY68" fmla="*/ 6309 h 12618"/>
                        <a:gd name="connsiteX69" fmla="*/ 6737215 w 9029677"/>
                        <a:gd name="connsiteY69" fmla="*/ 12619 h 12618"/>
                        <a:gd name="connsiteX70" fmla="*/ 6483198 w 9029677"/>
                        <a:gd name="connsiteY70" fmla="*/ 12619 h 12618"/>
                        <a:gd name="connsiteX71" fmla="*/ 6356190 w 9029677"/>
                        <a:gd name="connsiteY71" fmla="*/ 12619 h 12618"/>
                        <a:gd name="connsiteX72" fmla="*/ 6349880 w 9029677"/>
                        <a:gd name="connsiteY72" fmla="*/ 6309 h 12618"/>
                        <a:gd name="connsiteX73" fmla="*/ 6356190 w 9029677"/>
                        <a:gd name="connsiteY73" fmla="*/ 0 h 12618"/>
                        <a:gd name="connsiteX74" fmla="*/ 6483198 w 9029677"/>
                        <a:gd name="connsiteY74" fmla="*/ 0 h 12618"/>
                        <a:gd name="connsiteX75" fmla="*/ 6489507 w 9029677"/>
                        <a:gd name="connsiteY75" fmla="*/ 6309 h 12618"/>
                        <a:gd name="connsiteX76" fmla="*/ 6483198 w 9029677"/>
                        <a:gd name="connsiteY76" fmla="*/ 12619 h 12618"/>
                        <a:gd name="connsiteX77" fmla="*/ 6229180 w 9029677"/>
                        <a:gd name="connsiteY77" fmla="*/ 12619 h 12618"/>
                        <a:gd name="connsiteX78" fmla="*/ 6102172 w 9029677"/>
                        <a:gd name="connsiteY78" fmla="*/ 12619 h 12618"/>
                        <a:gd name="connsiteX79" fmla="*/ 6095862 w 9029677"/>
                        <a:gd name="connsiteY79" fmla="*/ 6309 h 12618"/>
                        <a:gd name="connsiteX80" fmla="*/ 6102172 w 9029677"/>
                        <a:gd name="connsiteY80" fmla="*/ 0 h 12618"/>
                        <a:gd name="connsiteX81" fmla="*/ 6229180 w 9029677"/>
                        <a:gd name="connsiteY81" fmla="*/ 0 h 12618"/>
                        <a:gd name="connsiteX82" fmla="*/ 6235490 w 9029677"/>
                        <a:gd name="connsiteY82" fmla="*/ 6309 h 12618"/>
                        <a:gd name="connsiteX83" fmla="*/ 6229180 w 9029677"/>
                        <a:gd name="connsiteY83" fmla="*/ 12619 h 12618"/>
                        <a:gd name="connsiteX84" fmla="*/ 5975163 w 9029677"/>
                        <a:gd name="connsiteY84" fmla="*/ 12619 h 12618"/>
                        <a:gd name="connsiteX85" fmla="*/ 5848155 w 9029677"/>
                        <a:gd name="connsiteY85" fmla="*/ 12619 h 12618"/>
                        <a:gd name="connsiteX86" fmla="*/ 5841846 w 9029677"/>
                        <a:gd name="connsiteY86" fmla="*/ 6309 h 12618"/>
                        <a:gd name="connsiteX87" fmla="*/ 5848155 w 9029677"/>
                        <a:gd name="connsiteY87" fmla="*/ 0 h 12618"/>
                        <a:gd name="connsiteX88" fmla="*/ 5975163 w 9029677"/>
                        <a:gd name="connsiteY88" fmla="*/ 0 h 12618"/>
                        <a:gd name="connsiteX89" fmla="*/ 5981473 w 9029677"/>
                        <a:gd name="connsiteY89" fmla="*/ 6309 h 12618"/>
                        <a:gd name="connsiteX90" fmla="*/ 5975163 w 9029677"/>
                        <a:gd name="connsiteY90" fmla="*/ 12619 h 12618"/>
                        <a:gd name="connsiteX91" fmla="*/ 5721147 w 9029677"/>
                        <a:gd name="connsiteY91" fmla="*/ 12619 h 12618"/>
                        <a:gd name="connsiteX92" fmla="*/ 5594138 w 9029677"/>
                        <a:gd name="connsiteY92" fmla="*/ 12619 h 12618"/>
                        <a:gd name="connsiteX93" fmla="*/ 5587829 w 9029677"/>
                        <a:gd name="connsiteY93" fmla="*/ 6309 h 12618"/>
                        <a:gd name="connsiteX94" fmla="*/ 5594138 w 9029677"/>
                        <a:gd name="connsiteY94" fmla="*/ 0 h 12618"/>
                        <a:gd name="connsiteX95" fmla="*/ 5721147 w 9029677"/>
                        <a:gd name="connsiteY95" fmla="*/ 0 h 12618"/>
                        <a:gd name="connsiteX96" fmla="*/ 5727456 w 9029677"/>
                        <a:gd name="connsiteY96" fmla="*/ 6309 h 12618"/>
                        <a:gd name="connsiteX97" fmla="*/ 5721147 w 9029677"/>
                        <a:gd name="connsiteY97" fmla="*/ 12619 h 12618"/>
                        <a:gd name="connsiteX98" fmla="*/ 5467130 w 9029677"/>
                        <a:gd name="connsiteY98" fmla="*/ 12619 h 12618"/>
                        <a:gd name="connsiteX99" fmla="*/ 5340120 w 9029677"/>
                        <a:gd name="connsiteY99" fmla="*/ 12619 h 12618"/>
                        <a:gd name="connsiteX100" fmla="*/ 5333811 w 9029677"/>
                        <a:gd name="connsiteY100" fmla="*/ 6309 h 12618"/>
                        <a:gd name="connsiteX101" fmla="*/ 5340120 w 9029677"/>
                        <a:gd name="connsiteY101" fmla="*/ 0 h 12618"/>
                        <a:gd name="connsiteX102" fmla="*/ 5467130 w 9029677"/>
                        <a:gd name="connsiteY102" fmla="*/ 0 h 12618"/>
                        <a:gd name="connsiteX103" fmla="*/ 5473438 w 9029677"/>
                        <a:gd name="connsiteY103" fmla="*/ 6309 h 12618"/>
                        <a:gd name="connsiteX104" fmla="*/ 5467130 w 9029677"/>
                        <a:gd name="connsiteY104" fmla="*/ 12619 h 12618"/>
                        <a:gd name="connsiteX105" fmla="*/ 5213387 w 9029677"/>
                        <a:gd name="connsiteY105" fmla="*/ 12619 h 12618"/>
                        <a:gd name="connsiteX106" fmla="*/ 5086377 w 9029677"/>
                        <a:gd name="connsiteY106" fmla="*/ 12619 h 12618"/>
                        <a:gd name="connsiteX107" fmla="*/ 5080069 w 9029677"/>
                        <a:gd name="connsiteY107" fmla="*/ 6309 h 12618"/>
                        <a:gd name="connsiteX108" fmla="*/ 5086377 w 9029677"/>
                        <a:gd name="connsiteY108" fmla="*/ 0 h 12618"/>
                        <a:gd name="connsiteX109" fmla="*/ 5213387 w 9029677"/>
                        <a:gd name="connsiteY109" fmla="*/ 0 h 12618"/>
                        <a:gd name="connsiteX110" fmla="*/ 5219695 w 9029677"/>
                        <a:gd name="connsiteY110" fmla="*/ 6309 h 12618"/>
                        <a:gd name="connsiteX111" fmla="*/ 5213387 w 9029677"/>
                        <a:gd name="connsiteY111" fmla="*/ 12619 h 12618"/>
                        <a:gd name="connsiteX112" fmla="*/ 4959369 w 9029677"/>
                        <a:gd name="connsiteY112" fmla="*/ 12619 h 12618"/>
                        <a:gd name="connsiteX113" fmla="*/ 4832361 w 9029677"/>
                        <a:gd name="connsiteY113" fmla="*/ 12619 h 12618"/>
                        <a:gd name="connsiteX114" fmla="*/ 4826051 w 9029677"/>
                        <a:gd name="connsiteY114" fmla="*/ 6309 h 12618"/>
                        <a:gd name="connsiteX115" fmla="*/ 4832361 w 9029677"/>
                        <a:gd name="connsiteY115" fmla="*/ 0 h 12618"/>
                        <a:gd name="connsiteX116" fmla="*/ 4959369 w 9029677"/>
                        <a:gd name="connsiteY116" fmla="*/ 0 h 12618"/>
                        <a:gd name="connsiteX117" fmla="*/ 4965678 w 9029677"/>
                        <a:gd name="connsiteY117" fmla="*/ 6309 h 12618"/>
                        <a:gd name="connsiteX118" fmla="*/ 4959369 w 9029677"/>
                        <a:gd name="connsiteY118" fmla="*/ 12619 h 12618"/>
                        <a:gd name="connsiteX119" fmla="*/ 4705352 w 9029677"/>
                        <a:gd name="connsiteY119" fmla="*/ 12619 h 12618"/>
                        <a:gd name="connsiteX120" fmla="*/ 4578344 w 9029677"/>
                        <a:gd name="connsiteY120" fmla="*/ 12619 h 12618"/>
                        <a:gd name="connsiteX121" fmla="*/ 4572034 w 9029677"/>
                        <a:gd name="connsiteY121" fmla="*/ 6309 h 12618"/>
                        <a:gd name="connsiteX122" fmla="*/ 4578344 w 9029677"/>
                        <a:gd name="connsiteY122" fmla="*/ 0 h 12618"/>
                        <a:gd name="connsiteX123" fmla="*/ 4705352 w 9029677"/>
                        <a:gd name="connsiteY123" fmla="*/ 0 h 12618"/>
                        <a:gd name="connsiteX124" fmla="*/ 4711662 w 9029677"/>
                        <a:gd name="connsiteY124" fmla="*/ 6309 h 12618"/>
                        <a:gd name="connsiteX125" fmla="*/ 4705352 w 9029677"/>
                        <a:gd name="connsiteY125" fmla="*/ 12619 h 12618"/>
                        <a:gd name="connsiteX126" fmla="*/ 4451334 w 9029677"/>
                        <a:gd name="connsiteY126" fmla="*/ 12619 h 12618"/>
                        <a:gd name="connsiteX127" fmla="*/ 4324326 w 9029677"/>
                        <a:gd name="connsiteY127" fmla="*/ 12619 h 12618"/>
                        <a:gd name="connsiteX128" fmla="*/ 4318018 w 9029677"/>
                        <a:gd name="connsiteY128" fmla="*/ 6309 h 12618"/>
                        <a:gd name="connsiteX129" fmla="*/ 4324326 w 9029677"/>
                        <a:gd name="connsiteY129" fmla="*/ 0 h 12618"/>
                        <a:gd name="connsiteX130" fmla="*/ 4451334 w 9029677"/>
                        <a:gd name="connsiteY130" fmla="*/ 0 h 12618"/>
                        <a:gd name="connsiteX131" fmla="*/ 4457645 w 9029677"/>
                        <a:gd name="connsiteY131" fmla="*/ 6309 h 12618"/>
                        <a:gd name="connsiteX132" fmla="*/ 4451334 w 9029677"/>
                        <a:gd name="connsiteY132" fmla="*/ 12619 h 12618"/>
                        <a:gd name="connsiteX133" fmla="*/ 4197318 w 9029677"/>
                        <a:gd name="connsiteY133" fmla="*/ 12619 h 12618"/>
                        <a:gd name="connsiteX134" fmla="*/ 4070309 w 9029677"/>
                        <a:gd name="connsiteY134" fmla="*/ 12619 h 12618"/>
                        <a:gd name="connsiteX135" fmla="*/ 4064000 w 9029677"/>
                        <a:gd name="connsiteY135" fmla="*/ 6309 h 12618"/>
                        <a:gd name="connsiteX136" fmla="*/ 4070309 w 9029677"/>
                        <a:gd name="connsiteY136" fmla="*/ 0 h 12618"/>
                        <a:gd name="connsiteX137" fmla="*/ 4197318 w 9029677"/>
                        <a:gd name="connsiteY137" fmla="*/ 0 h 12618"/>
                        <a:gd name="connsiteX138" fmla="*/ 4203627 w 9029677"/>
                        <a:gd name="connsiteY138" fmla="*/ 6309 h 12618"/>
                        <a:gd name="connsiteX139" fmla="*/ 4197318 w 9029677"/>
                        <a:gd name="connsiteY139" fmla="*/ 12619 h 12618"/>
                        <a:gd name="connsiteX140" fmla="*/ 3943301 w 9029677"/>
                        <a:gd name="connsiteY140" fmla="*/ 12619 h 12618"/>
                        <a:gd name="connsiteX141" fmla="*/ 3816291 w 9029677"/>
                        <a:gd name="connsiteY141" fmla="*/ 12619 h 12618"/>
                        <a:gd name="connsiteX142" fmla="*/ 3809983 w 9029677"/>
                        <a:gd name="connsiteY142" fmla="*/ 6309 h 12618"/>
                        <a:gd name="connsiteX143" fmla="*/ 3816291 w 9029677"/>
                        <a:gd name="connsiteY143" fmla="*/ 0 h 12618"/>
                        <a:gd name="connsiteX144" fmla="*/ 3943301 w 9029677"/>
                        <a:gd name="connsiteY144" fmla="*/ 0 h 12618"/>
                        <a:gd name="connsiteX145" fmla="*/ 3949610 w 9029677"/>
                        <a:gd name="connsiteY145" fmla="*/ 6309 h 12618"/>
                        <a:gd name="connsiteX146" fmla="*/ 3943301 w 9029677"/>
                        <a:gd name="connsiteY146" fmla="*/ 12619 h 12618"/>
                        <a:gd name="connsiteX147" fmla="*/ 3689283 w 9029677"/>
                        <a:gd name="connsiteY147" fmla="*/ 12619 h 12618"/>
                        <a:gd name="connsiteX148" fmla="*/ 3562275 w 9029677"/>
                        <a:gd name="connsiteY148" fmla="*/ 12619 h 12618"/>
                        <a:gd name="connsiteX149" fmla="*/ 3555965 w 9029677"/>
                        <a:gd name="connsiteY149" fmla="*/ 6309 h 12618"/>
                        <a:gd name="connsiteX150" fmla="*/ 3562275 w 9029677"/>
                        <a:gd name="connsiteY150" fmla="*/ 0 h 12618"/>
                        <a:gd name="connsiteX151" fmla="*/ 3689283 w 9029677"/>
                        <a:gd name="connsiteY151" fmla="*/ 0 h 12618"/>
                        <a:gd name="connsiteX152" fmla="*/ 3695592 w 9029677"/>
                        <a:gd name="connsiteY152" fmla="*/ 6309 h 12618"/>
                        <a:gd name="connsiteX153" fmla="*/ 3689283 w 9029677"/>
                        <a:gd name="connsiteY153" fmla="*/ 12619 h 12618"/>
                        <a:gd name="connsiteX154" fmla="*/ 3435266 w 9029677"/>
                        <a:gd name="connsiteY154" fmla="*/ 12619 h 12618"/>
                        <a:gd name="connsiteX155" fmla="*/ 3308258 w 9029677"/>
                        <a:gd name="connsiteY155" fmla="*/ 12619 h 12618"/>
                        <a:gd name="connsiteX156" fmla="*/ 3301948 w 9029677"/>
                        <a:gd name="connsiteY156" fmla="*/ 6309 h 12618"/>
                        <a:gd name="connsiteX157" fmla="*/ 3308258 w 9029677"/>
                        <a:gd name="connsiteY157" fmla="*/ 0 h 12618"/>
                        <a:gd name="connsiteX158" fmla="*/ 3435266 w 9029677"/>
                        <a:gd name="connsiteY158" fmla="*/ 0 h 12618"/>
                        <a:gd name="connsiteX159" fmla="*/ 3441576 w 9029677"/>
                        <a:gd name="connsiteY159" fmla="*/ 6309 h 12618"/>
                        <a:gd name="connsiteX160" fmla="*/ 3435266 w 9029677"/>
                        <a:gd name="connsiteY160" fmla="*/ 12619 h 12618"/>
                        <a:gd name="connsiteX161" fmla="*/ 3181249 w 9029677"/>
                        <a:gd name="connsiteY161" fmla="*/ 12619 h 12618"/>
                        <a:gd name="connsiteX162" fmla="*/ 3054241 w 9029677"/>
                        <a:gd name="connsiteY162" fmla="*/ 12619 h 12618"/>
                        <a:gd name="connsiteX163" fmla="*/ 3047932 w 9029677"/>
                        <a:gd name="connsiteY163" fmla="*/ 6309 h 12618"/>
                        <a:gd name="connsiteX164" fmla="*/ 3054241 w 9029677"/>
                        <a:gd name="connsiteY164" fmla="*/ 0 h 12618"/>
                        <a:gd name="connsiteX165" fmla="*/ 3181249 w 9029677"/>
                        <a:gd name="connsiteY165" fmla="*/ 0 h 12618"/>
                        <a:gd name="connsiteX166" fmla="*/ 3187559 w 9029677"/>
                        <a:gd name="connsiteY166" fmla="*/ 6309 h 12618"/>
                        <a:gd name="connsiteX167" fmla="*/ 3181249 w 9029677"/>
                        <a:gd name="connsiteY167" fmla="*/ 12619 h 12618"/>
                        <a:gd name="connsiteX168" fmla="*/ 2927233 w 9029677"/>
                        <a:gd name="connsiteY168" fmla="*/ 12619 h 12618"/>
                        <a:gd name="connsiteX169" fmla="*/ 2800223 w 9029677"/>
                        <a:gd name="connsiteY169" fmla="*/ 12619 h 12618"/>
                        <a:gd name="connsiteX170" fmla="*/ 2793914 w 9029677"/>
                        <a:gd name="connsiteY170" fmla="*/ 6309 h 12618"/>
                        <a:gd name="connsiteX171" fmla="*/ 2800223 w 9029677"/>
                        <a:gd name="connsiteY171" fmla="*/ 0 h 12618"/>
                        <a:gd name="connsiteX172" fmla="*/ 2927233 w 9029677"/>
                        <a:gd name="connsiteY172" fmla="*/ 0 h 12618"/>
                        <a:gd name="connsiteX173" fmla="*/ 2933541 w 9029677"/>
                        <a:gd name="connsiteY173" fmla="*/ 6309 h 12618"/>
                        <a:gd name="connsiteX174" fmla="*/ 2927233 w 9029677"/>
                        <a:gd name="connsiteY174" fmla="*/ 12619 h 12618"/>
                        <a:gd name="connsiteX175" fmla="*/ 2673215 w 9029677"/>
                        <a:gd name="connsiteY175" fmla="*/ 12619 h 12618"/>
                        <a:gd name="connsiteX176" fmla="*/ 2546206 w 9029677"/>
                        <a:gd name="connsiteY176" fmla="*/ 12619 h 12618"/>
                        <a:gd name="connsiteX177" fmla="*/ 2539897 w 9029677"/>
                        <a:gd name="connsiteY177" fmla="*/ 6309 h 12618"/>
                        <a:gd name="connsiteX178" fmla="*/ 2546206 w 9029677"/>
                        <a:gd name="connsiteY178" fmla="*/ 0 h 12618"/>
                        <a:gd name="connsiteX179" fmla="*/ 2673215 w 9029677"/>
                        <a:gd name="connsiteY179" fmla="*/ 0 h 12618"/>
                        <a:gd name="connsiteX180" fmla="*/ 2679524 w 9029677"/>
                        <a:gd name="connsiteY180" fmla="*/ 6309 h 12618"/>
                        <a:gd name="connsiteX181" fmla="*/ 2673215 w 9029677"/>
                        <a:gd name="connsiteY181" fmla="*/ 12619 h 12618"/>
                        <a:gd name="connsiteX182" fmla="*/ 2419198 w 9029677"/>
                        <a:gd name="connsiteY182" fmla="*/ 12619 h 12618"/>
                        <a:gd name="connsiteX183" fmla="*/ 2292190 w 9029677"/>
                        <a:gd name="connsiteY183" fmla="*/ 12619 h 12618"/>
                        <a:gd name="connsiteX184" fmla="*/ 2285880 w 9029677"/>
                        <a:gd name="connsiteY184" fmla="*/ 6309 h 12618"/>
                        <a:gd name="connsiteX185" fmla="*/ 2292190 w 9029677"/>
                        <a:gd name="connsiteY185" fmla="*/ 0 h 12618"/>
                        <a:gd name="connsiteX186" fmla="*/ 2419198 w 9029677"/>
                        <a:gd name="connsiteY186" fmla="*/ 0 h 12618"/>
                        <a:gd name="connsiteX187" fmla="*/ 2425506 w 9029677"/>
                        <a:gd name="connsiteY187" fmla="*/ 6309 h 12618"/>
                        <a:gd name="connsiteX188" fmla="*/ 2419198 w 9029677"/>
                        <a:gd name="connsiteY188" fmla="*/ 12619 h 12618"/>
                        <a:gd name="connsiteX189" fmla="*/ 2165180 w 9029677"/>
                        <a:gd name="connsiteY189" fmla="*/ 12619 h 12618"/>
                        <a:gd name="connsiteX190" fmla="*/ 2038172 w 9029677"/>
                        <a:gd name="connsiteY190" fmla="*/ 12619 h 12618"/>
                        <a:gd name="connsiteX191" fmla="*/ 2031862 w 9029677"/>
                        <a:gd name="connsiteY191" fmla="*/ 6309 h 12618"/>
                        <a:gd name="connsiteX192" fmla="*/ 2038172 w 9029677"/>
                        <a:gd name="connsiteY192" fmla="*/ 0 h 12618"/>
                        <a:gd name="connsiteX193" fmla="*/ 2165180 w 9029677"/>
                        <a:gd name="connsiteY193" fmla="*/ 0 h 12618"/>
                        <a:gd name="connsiteX194" fmla="*/ 2171490 w 9029677"/>
                        <a:gd name="connsiteY194" fmla="*/ 6309 h 12618"/>
                        <a:gd name="connsiteX195" fmla="*/ 2165180 w 9029677"/>
                        <a:gd name="connsiteY195" fmla="*/ 12619 h 12618"/>
                        <a:gd name="connsiteX196" fmla="*/ 1911163 w 9029677"/>
                        <a:gd name="connsiteY196" fmla="*/ 12619 h 12618"/>
                        <a:gd name="connsiteX197" fmla="*/ 1784155 w 9029677"/>
                        <a:gd name="connsiteY197" fmla="*/ 12619 h 12618"/>
                        <a:gd name="connsiteX198" fmla="*/ 1777846 w 9029677"/>
                        <a:gd name="connsiteY198" fmla="*/ 6309 h 12618"/>
                        <a:gd name="connsiteX199" fmla="*/ 1784155 w 9029677"/>
                        <a:gd name="connsiteY199" fmla="*/ 0 h 12618"/>
                        <a:gd name="connsiteX200" fmla="*/ 1911163 w 9029677"/>
                        <a:gd name="connsiteY200" fmla="*/ 0 h 12618"/>
                        <a:gd name="connsiteX201" fmla="*/ 1917473 w 9029677"/>
                        <a:gd name="connsiteY201" fmla="*/ 6309 h 12618"/>
                        <a:gd name="connsiteX202" fmla="*/ 1911163 w 9029677"/>
                        <a:gd name="connsiteY202" fmla="*/ 12619 h 12618"/>
                        <a:gd name="connsiteX203" fmla="*/ 1657147 w 9029677"/>
                        <a:gd name="connsiteY203" fmla="*/ 12619 h 12618"/>
                        <a:gd name="connsiteX204" fmla="*/ 1530137 w 9029677"/>
                        <a:gd name="connsiteY204" fmla="*/ 12619 h 12618"/>
                        <a:gd name="connsiteX205" fmla="*/ 1523829 w 9029677"/>
                        <a:gd name="connsiteY205" fmla="*/ 6309 h 12618"/>
                        <a:gd name="connsiteX206" fmla="*/ 1530137 w 9029677"/>
                        <a:gd name="connsiteY206" fmla="*/ 0 h 12618"/>
                        <a:gd name="connsiteX207" fmla="*/ 1657147 w 9029677"/>
                        <a:gd name="connsiteY207" fmla="*/ 0 h 12618"/>
                        <a:gd name="connsiteX208" fmla="*/ 1663455 w 9029677"/>
                        <a:gd name="connsiteY208" fmla="*/ 6309 h 12618"/>
                        <a:gd name="connsiteX209" fmla="*/ 1657147 w 9029677"/>
                        <a:gd name="connsiteY209" fmla="*/ 12619 h 12618"/>
                        <a:gd name="connsiteX210" fmla="*/ 1403129 w 9029677"/>
                        <a:gd name="connsiteY210" fmla="*/ 12619 h 12618"/>
                        <a:gd name="connsiteX211" fmla="*/ 1276120 w 9029677"/>
                        <a:gd name="connsiteY211" fmla="*/ 12619 h 12618"/>
                        <a:gd name="connsiteX212" fmla="*/ 1269811 w 9029677"/>
                        <a:gd name="connsiteY212" fmla="*/ 6309 h 12618"/>
                        <a:gd name="connsiteX213" fmla="*/ 1276120 w 9029677"/>
                        <a:gd name="connsiteY213" fmla="*/ 0 h 12618"/>
                        <a:gd name="connsiteX214" fmla="*/ 1403129 w 9029677"/>
                        <a:gd name="connsiteY214" fmla="*/ 0 h 12618"/>
                        <a:gd name="connsiteX215" fmla="*/ 1409438 w 9029677"/>
                        <a:gd name="connsiteY215" fmla="*/ 6309 h 12618"/>
                        <a:gd name="connsiteX216" fmla="*/ 1403129 w 9029677"/>
                        <a:gd name="connsiteY216" fmla="*/ 12619 h 12618"/>
                        <a:gd name="connsiteX217" fmla="*/ 1149112 w 9029677"/>
                        <a:gd name="connsiteY217" fmla="*/ 12619 h 12618"/>
                        <a:gd name="connsiteX218" fmla="*/ 1022104 w 9029677"/>
                        <a:gd name="connsiteY218" fmla="*/ 12619 h 12618"/>
                        <a:gd name="connsiteX219" fmla="*/ 1015794 w 9029677"/>
                        <a:gd name="connsiteY219" fmla="*/ 6309 h 12618"/>
                        <a:gd name="connsiteX220" fmla="*/ 1022104 w 9029677"/>
                        <a:gd name="connsiteY220" fmla="*/ 0 h 12618"/>
                        <a:gd name="connsiteX221" fmla="*/ 1149112 w 9029677"/>
                        <a:gd name="connsiteY221" fmla="*/ 0 h 12618"/>
                        <a:gd name="connsiteX222" fmla="*/ 1155421 w 9029677"/>
                        <a:gd name="connsiteY222" fmla="*/ 6309 h 12618"/>
                        <a:gd name="connsiteX223" fmla="*/ 1149112 w 9029677"/>
                        <a:gd name="connsiteY223" fmla="*/ 12619 h 12618"/>
                        <a:gd name="connsiteX224" fmla="*/ 895094 w 9029677"/>
                        <a:gd name="connsiteY224" fmla="*/ 12619 h 12618"/>
                        <a:gd name="connsiteX225" fmla="*/ 768086 w 9029677"/>
                        <a:gd name="connsiteY225" fmla="*/ 12619 h 12618"/>
                        <a:gd name="connsiteX226" fmla="*/ 761776 w 9029677"/>
                        <a:gd name="connsiteY226" fmla="*/ 6309 h 12618"/>
                        <a:gd name="connsiteX227" fmla="*/ 768086 w 9029677"/>
                        <a:gd name="connsiteY227" fmla="*/ 0 h 12618"/>
                        <a:gd name="connsiteX228" fmla="*/ 895094 w 9029677"/>
                        <a:gd name="connsiteY228" fmla="*/ 0 h 12618"/>
                        <a:gd name="connsiteX229" fmla="*/ 901405 w 9029677"/>
                        <a:gd name="connsiteY229" fmla="*/ 6309 h 12618"/>
                        <a:gd name="connsiteX230" fmla="*/ 895094 w 9029677"/>
                        <a:gd name="connsiteY230" fmla="*/ 12619 h 12618"/>
                        <a:gd name="connsiteX231" fmla="*/ 641077 w 9029677"/>
                        <a:gd name="connsiteY231" fmla="*/ 12619 h 12618"/>
                        <a:gd name="connsiteX232" fmla="*/ 514069 w 9029677"/>
                        <a:gd name="connsiteY232" fmla="*/ 12619 h 12618"/>
                        <a:gd name="connsiteX233" fmla="*/ 507760 w 9029677"/>
                        <a:gd name="connsiteY233" fmla="*/ 6309 h 12618"/>
                        <a:gd name="connsiteX234" fmla="*/ 514069 w 9029677"/>
                        <a:gd name="connsiteY234" fmla="*/ 0 h 12618"/>
                        <a:gd name="connsiteX235" fmla="*/ 641077 w 9029677"/>
                        <a:gd name="connsiteY235" fmla="*/ 0 h 12618"/>
                        <a:gd name="connsiteX236" fmla="*/ 647387 w 9029677"/>
                        <a:gd name="connsiteY236" fmla="*/ 6309 h 12618"/>
                        <a:gd name="connsiteX237" fmla="*/ 641077 w 9029677"/>
                        <a:gd name="connsiteY237" fmla="*/ 12619 h 12618"/>
                        <a:gd name="connsiteX238" fmla="*/ 387061 w 9029677"/>
                        <a:gd name="connsiteY238" fmla="*/ 12619 h 12618"/>
                        <a:gd name="connsiteX239" fmla="*/ 260326 w 9029677"/>
                        <a:gd name="connsiteY239" fmla="*/ 12619 h 12618"/>
                        <a:gd name="connsiteX240" fmla="*/ 254017 w 9029677"/>
                        <a:gd name="connsiteY240" fmla="*/ 6309 h 12618"/>
                        <a:gd name="connsiteX241" fmla="*/ 260326 w 9029677"/>
                        <a:gd name="connsiteY241" fmla="*/ 0 h 12618"/>
                        <a:gd name="connsiteX242" fmla="*/ 387334 w 9029677"/>
                        <a:gd name="connsiteY242" fmla="*/ 0 h 12618"/>
                        <a:gd name="connsiteX243" fmla="*/ 393644 w 9029677"/>
                        <a:gd name="connsiteY243" fmla="*/ 6309 h 12618"/>
                        <a:gd name="connsiteX244" fmla="*/ 387061 w 9029677"/>
                        <a:gd name="connsiteY244" fmla="*/ 12619 h 12618"/>
                        <a:gd name="connsiteX245" fmla="*/ 133318 w 9029677"/>
                        <a:gd name="connsiteY245" fmla="*/ 12619 h 12618"/>
                        <a:gd name="connsiteX246" fmla="*/ 6309 w 9029677"/>
                        <a:gd name="connsiteY246" fmla="*/ 12619 h 12618"/>
                        <a:gd name="connsiteX247" fmla="*/ 0 w 9029677"/>
                        <a:gd name="connsiteY247" fmla="*/ 6309 h 12618"/>
                        <a:gd name="connsiteX248" fmla="*/ 6309 w 9029677"/>
                        <a:gd name="connsiteY248" fmla="*/ 0 h 12618"/>
                        <a:gd name="connsiteX249" fmla="*/ 133318 w 9029677"/>
                        <a:gd name="connsiteY249" fmla="*/ 0 h 12618"/>
                        <a:gd name="connsiteX250" fmla="*/ 139627 w 9029677"/>
                        <a:gd name="connsiteY250" fmla="*/ 6309 h 12618"/>
                        <a:gd name="connsiteX251" fmla="*/ 133318 w 9029677"/>
                        <a:gd name="connsiteY251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</a:cxnLst>
                      <a:rect l="l" t="t" r="r" b="b"/>
                      <a:pathLst>
                        <a:path w="9029677" h="12618">
                          <a:moveTo>
                            <a:pt x="9023369" y="12619"/>
                          </a:moveTo>
                          <a:lnTo>
                            <a:pt x="8896361" y="12619"/>
                          </a:lnTo>
                          <a:cubicBezTo>
                            <a:pt x="8892794" y="12619"/>
                            <a:pt x="8890051" y="9876"/>
                            <a:pt x="8890051" y="6309"/>
                          </a:cubicBezTo>
                          <a:cubicBezTo>
                            <a:pt x="8890051" y="2743"/>
                            <a:pt x="8892794" y="0"/>
                            <a:pt x="8896361" y="0"/>
                          </a:cubicBezTo>
                          <a:lnTo>
                            <a:pt x="9023369" y="0"/>
                          </a:lnTo>
                          <a:cubicBezTo>
                            <a:pt x="9026935" y="0"/>
                            <a:pt x="9029678" y="2743"/>
                            <a:pt x="9029678" y="6309"/>
                          </a:cubicBezTo>
                          <a:cubicBezTo>
                            <a:pt x="9029678" y="9876"/>
                            <a:pt x="9026935" y="12619"/>
                            <a:pt x="9023369" y="12619"/>
                          </a:cubicBezTo>
                          <a:close/>
                          <a:moveTo>
                            <a:pt x="8769352" y="12619"/>
                          </a:moveTo>
                          <a:lnTo>
                            <a:pt x="8642344" y="12619"/>
                          </a:lnTo>
                          <a:cubicBezTo>
                            <a:pt x="8638777" y="12619"/>
                            <a:pt x="8636033" y="9876"/>
                            <a:pt x="8636033" y="6309"/>
                          </a:cubicBezTo>
                          <a:cubicBezTo>
                            <a:pt x="8636033" y="2743"/>
                            <a:pt x="8638777" y="0"/>
                            <a:pt x="8642344" y="0"/>
                          </a:cubicBezTo>
                          <a:lnTo>
                            <a:pt x="8769352" y="0"/>
                          </a:lnTo>
                          <a:cubicBezTo>
                            <a:pt x="8772919" y="0"/>
                            <a:pt x="8775662" y="2743"/>
                            <a:pt x="8775662" y="6309"/>
                          </a:cubicBezTo>
                          <a:cubicBezTo>
                            <a:pt x="8775662" y="9876"/>
                            <a:pt x="8772919" y="12619"/>
                            <a:pt x="8769352" y="12619"/>
                          </a:cubicBezTo>
                          <a:close/>
                          <a:moveTo>
                            <a:pt x="8515334" y="12619"/>
                          </a:moveTo>
                          <a:lnTo>
                            <a:pt x="8388326" y="12619"/>
                          </a:lnTo>
                          <a:cubicBezTo>
                            <a:pt x="8384761" y="12619"/>
                            <a:pt x="8382018" y="9876"/>
                            <a:pt x="8382018" y="6309"/>
                          </a:cubicBezTo>
                          <a:cubicBezTo>
                            <a:pt x="8382018" y="2743"/>
                            <a:pt x="8384761" y="0"/>
                            <a:pt x="8388326" y="0"/>
                          </a:cubicBezTo>
                          <a:lnTo>
                            <a:pt x="8515334" y="0"/>
                          </a:lnTo>
                          <a:cubicBezTo>
                            <a:pt x="8518901" y="0"/>
                            <a:pt x="8521644" y="2743"/>
                            <a:pt x="8521644" y="6309"/>
                          </a:cubicBezTo>
                          <a:cubicBezTo>
                            <a:pt x="8521644" y="9876"/>
                            <a:pt x="8518901" y="12619"/>
                            <a:pt x="8515334" y="12619"/>
                          </a:cubicBezTo>
                          <a:close/>
                          <a:moveTo>
                            <a:pt x="8261318" y="12619"/>
                          </a:moveTo>
                          <a:lnTo>
                            <a:pt x="8134309" y="12619"/>
                          </a:lnTo>
                          <a:cubicBezTo>
                            <a:pt x="8130743" y="12619"/>
                            <a:pt x="8128000" y="9876"/>
                            <a:pt x="8128000" y="6309"/>
                          </a:cubicBezTo>
                          <a:cubicBezTo>
                            <a:pt x="8128000" y="2743"/>
                            <a:pt x="8130743" y="0"/>
                            <a:pt x="8134309" y="0"/>
                          </a:cubicBezTo>
                          <a:lnTo>
                            <a:pt x="8261318" y="0"/>
                          </a:lnTo>
                          <a:cubicBezTo>
                            <a:pt x="8264884" y="0"/>
                            <a:pt x="8267627" y="2743"/>
                            <a:pt x="8267627" y="6309"/>
                          </a:cubicBezTo>
                          <a:cubicBezTo>
                            <a:pt x="8267627" y="9876"/>
                            <a:pt x="8264884" y="12619"/>
                            <a:pt x="8261318" y="12619"/>
                          </a:cubicBezTo>
                          <a:close/>
                          <a:moveTo>
                            <a:pt x="8007301" y="12619"/>
                          </a:moveTo>
                          <a:lnTo>
                            <a:pt x="7880292" y="12619"/>
                          </a:lnTo>
                          <a:cubicBezTo>
                            <a:pt x="7876726" y="12619"/>
                            <a:pt x="7873983" y="9876"/>
                            <a:pt x="7873983" y="6309"/>
                          </a:cubicBezTo>
                          <a:cubicBezTo>
                            <a:pt x="7873983" y="2743"/>
                            <a:pt x="7876726" y="0"/>
                            <a:pt x="7880292" y="0"/>
                          </a:cubicBezTo>
                          <a:lnTo>
                            <a:pt x="8007301" y="0"/>
                          </a:lnTo>
                          <a:cubicBezTo>
                            <a:pt x="8010867" y="0"/>
                            <a:pt x="8013610" y="2743"/>
                            <a:pt x="8013610" y="6309"/>
                          </a:cubicBezTo>
                          <a:cubicBezTo>
                            <a:pt x="8013610" y="9876"/>
                            <a:pt x="8010867" y="12619"/>
                            <a:pt x="8007301" y="12619"/>
                          </a:cubicBezTo>
                          <a:close/>
                          <a:moveTo>
                            <a:pt x="7753284" y="12619"/>
                          </a:moveTo>
                          <a:lnTo>
                            <a:pt x="7626276" y="12619"/>
                          </a:lnTo>
                          <a:cubicBezTo>
                            <a:pt x="7622709" y="12619"/>
                            <a:pt x="7619965" y="9876"/>
                            <a:pt x="7619965" y="6309"/>
                          </a:cubicBezTo>
                          <a:cubicBezTo>
                            <a:pt x="7619965" y="2743"/>
                            <a:pt x="7622709" y="0"/>
                            <a:pt x="7626276" y="0"/>
                          </a:cubicBezTo>
                          <a:lnTo>
                            <a:pt x="7753284" y="0"/>
                          </a:lnTo>
                          <a:cubicBezTo>
                            <a:pt x="7756849" y="0"/>
                            <a:pt x="7759592" y="2743"/>
                            <a:pt x="7759592" y="6309"/>
                          </a:cubicBezTo>
                          <a:cubicBezTo>
                            <a:pt x="7759592" y="9876"/>
                            <a:pt x="7756849" y="12619"/>
                            <a:pt x="7753284" y="12619"/>
                          </a:cubicBezTo>
                          <a:close/>
                          <a:moveTo>
                            <a:pt x="7499266" y="12619"/>
                          </a:moveTo>
                          <a:lnTo>
                            <a:pt x="7372258" y="12619"/>
                          </a:lnTo>
                          <a:cubicBezTo>
                            <a:pt x="7368691" y="12619"/>
                            <a:pt x="7365948" y="9876"/>
                            <a:pt x="7365948" y="6309"/>
                          </a:cubicBezTo>
                          <a:cubicBezTo>
                            <a:pt x="7365948" y="2743"/>
                            <a:pt x="7368691" y="0"/>
                            <a:pt x="7372258" y="0"/>
                          </a:cubicBezTo>
                          <a:lnTo>
                            <a:pt x="7499266" y="0"/>
                          </a:lnTo>
                          <a:cubicBezTo>
                            <a:pt x="7502833" y="0"/>
                            <a:pt x="7505576" y="2743"/>
                            <a:pt x="7505576" y="6309"/>
                          </a:cubicBezTo>
                          <a:cubicBezTo>
                            <a:pt x="7505576" y="9876"/>
                            <a:pt x="7502833" y="12619"/>
                            <a:pt x="7499266" y="12619"/>
                          </a:cubicBezTo>
                          <a:close/>
                          <a:moveTo>
                            <a:pt x="7245249" y="12619"/>
                          </a:moveTo>
                          <a:lnTo>
                            <a:pt x="7118241" y="12619"/>
                          </a:lnTo>
                          <a:cubicBezTo>
                            <a:pt x="7114675" y="12619"/>
                            <a:pt x="7111932" y="9876"/>
                            <a:pt x="7111932" y="6309"/>
                          </a:cubicBezTo>
                          <a:cubicBezTo>
                            <a:pt x="7111932" y="2743"/>
                            <a:pt x="7114675" y="0"/>
                            <a:pt x="7118241" y="0"/>
                          </a:cubicBezTo>
                          <a:lnTo>
                            <a:pt x="7245249" y="0"/>
                          </a:lnTo>
                          <a:cubicBezTo>
                            <a:pt x="7248816" y="0"/>
                            <a:pt x="7251559" y="2743"/>
                            <a:pt x="7251559" y="6309"/>
                          </a:cubicBezTo>
                          <a:cubicBezTo>
                            <a:pt x="7251559" y="9876"/>
                            <a:pt x="7248816" y="12619"/>
                            <a:pt x="7245249" y="12619"/>
                          </a:cubicBezTo>
                          <a:close/>
                          <a:moveTo>
                            <a:pt x="6991233" y="12619"/>
                          </a:moveTo>
                          <a:lnTo>
                            <a:pt x="6864223" y="12619"/>
                          </a:lnTo>
                          <a:cubicBezTo>
                            <a:pt x="6860658" y="12619"/>
                            <a:pt x="6857915" y="9876"/>
                            <a:pt x="6857915" y="6309"/>
                          </a:cubicBezTo>
                          <a:cubicBezTo>
                            <a:pt x="6857915" y="2743"/>
                            <a:pt x="6860658" y="0"/>
                            <a:pt x="6864223" y="0"/>
                          </a:cubicBezTo>
                          <a:lnTo>
                            <a:pt x="6991233" y="0"/>
                          </a:lnTo>
                          <a:cubicBezTo>
                            <a:pt x="6994798" y="0"/>
                            <a:pt x="6997541" y="2743"/>
                            <a:pt x="6997541" y="6309"/>
                          </a:cubicBezTo>
                          <a:cubicBezTo>
                            <a:pt x="6997541" y="9876"/>
                            <a:pt x="6994798" y="12619"/>
                            <a:pt x="6991233" y="12619"/>
                          </a:cubicBezTo>
                          <a:close/>
                          <a:moveTo>
                            <a:pt x="6737215" y="12619"/>
                          </a:moveTo>
                          <a:lnTo>
                            <a:pt x="6610206" y="12619"/>
                          </a:lnTo>
                          <a:cubicBezTo>
                            <a:pt x="6606640" y="12619"/>
                            <a:pt x="6603897" y="9876"/>
                            <a:pt x="6603897" y="6309"/>
                          </a:cubicBezTo>
                          <a:cubicBezTo>
                            <a:pt x="6603897" y="2743"/>
                            <a:pt x="6606640" y="0"/>
                            <a:pt x="6610206" y="0"/>
                          </a:cubicBezTo>
                          <a:lnTo>
                            <a:pt x="6737215" y="0"/>
                          </a:lnTo>
                          <a:cubicBezTo>
                            <a:pt x="6740781" y="0"/>
                            <a:pt x="6743524" y="2743"/>
                            <a:pt x="6743524" y="6309"/>
                          </a:cubicBezTo>
                          <a:cubicBezTo>
                            <a:pt x="6743524" y="9876"/>
                            <a:pt x="6740781" y="12619"/>
                            <a:pt x="6737215" y="12619"/>
                          </a:cubicBezTo>
                          <a:close/>
                          <a:moveTo>
                            <a:pt x="6483198" y="12619"/>
                          </a:moveTo>
                          <a:lnTo>
                            <a:pt x="6356190" y="12619"/>
                          </a:lnTo>
                          <a:cubicBezTo>
                            <a:pt x="6352623" y="12619"/>
                            <a:pt x="6349880" y="9876"/>
                            <a:pt x="6349880" y="6309"/>
                          </a:cubicBezTo>
                          <a:cubicBezTo>
                            <a:pt x="6349880" y="2743"/>
                            <a:pt x="6352623" y="0"/>
                            <a:pt x="6356190" y="0"/>
                          </a:cubicBezTo>
                          <a:lnTo>
                            <a:pt x="6483198" y="0"/>
                          </a:lnTo>
                          <a:cubicBezTo>
                            <a:pt x="6486763" y="0"/>
                            <a:pt x="6489507" y="2743"/>
                            <a:pt x="6489507" y="6309"/>
                          </a:cubicBezTo>
                          <a:cubicBezTo>
                            <a:pt x="6489507" y="9876"/>
                            <a:pt x="6486763" y="12619"/>
                            <a:pt x="6483198" y="12619"/>
                          </a:cubicBezTo>
                          <a:close/>
                          <a:moveTo>
                            <a:pt x="6229180" y="12619"/>
                          </a:moveTo>
                          <a:lnTo>
                            <a:pt x="6102172" y="12619"/>
                          </a:lnTo>
                          <a:cubicBezTo>
                            <a:pt x="6098605" y="12619"/>
                            <a:pt x="6095862" y="9876"/>
                            <a:pt x="6095862" y="6309"/>
                          </a:cubicBezTo>
                          <a:cubicBezTo>
                            <a:pt x="6095862" y="2743"/>
                            <a:pt x="6098605" y="0"/>
                            <a:pt x="6102172" y="0"/>
                          </a:cubicBezTo>
                          <a:lnTo>
                            <a:pt x="6229180" y="0"/>
                          </a:lnTo>
                          <a:cubicBezTo>
                            <a:pt x="6232747" y="0"/>
                            <a:pt x="6235490" y="2743"/>
                            <a:pt x="6235490" y="6309"/>
                          </a:cubicBezTo>
                          <a:cubicBezTo>
                            <a:pt x="6235490" y="9876"/>
                            <a:pt x="6232747" y="12619"/>
                            <a:pt x="6229180" y="12619"/>
                          </a:cubicBezTo>
                          <a:close/>
                          <a:moveTo>
                            <a:pt x="5975163" y="12619"/>
                          </a:moveTo>
                          <a:lnTo>
                            <a:pt x="5848155" y="12619"/>
                          </a:lnTo>
                          <a:cubicBezTo>
                            <a:pt x="5844589" y="12619"/>
                            <a:pt x="5841846" y="9876"/>
                            <a:pt x="5841846" y="6309"/>
                          </a:cubicBezTo>
                          <a:cubicBezTo>
                            <a:pt x="5841846" y="2743"/>
                            <a:pt x="5844589" y="0"/>
                            <a:pt x="5848155" y="0"/>
                          </a:cubicBezTo>
                          <a:lnTo>
                            <a:pt x="5975163" y="0"/>
                          </a:lnTo>
                          <a:cubicBezTo>
                            <a:pt x="5978730" y="0"/>
                            <a:pt x="5981473" y="2743"/>
                            <a:pt x="5981473" y="6309"/>
                          </a:cubicBezTo>
                          <a:cubicBezTo>
                            <a:pt x="5981473" y="9876"/>
                            <a:pt x="5978730" y="12619"/>
                            <a:pt x="5975163" y="12619"/>
                          </a:cubicBezTo>
                          <a:close/>
                          <a:moveTo>
                            <a:pt x="5721147" y="12619"/>
                          </a:moveTo>
                          <a:lnTo>
                            <a:pt x="5594138" y="12619"/>
                          </a:lnTo>
                          <a:cubicBezTo>
                            <a:pt x="5590572" y="12619"/>
                            <a:pt x="5587829" y="9876"/>
                            <a:pt x="5587829" y="6309"/>
                          </a:cubicBezTo>
                          <a:cubicBezTo>
                            <a:pt x="5587829" y="2743"/>
                            <a:pt x="5590572" y="0"/>
                            <a:pt x="5594138" y="0"/>
                          </a:cubicBezTo>
                          <a:lnTo>
                            <a:pt x="5721147" y="0"/>
                          </a:lnTo>
                          <a:cubicBezTo>
                            <a:pt x="5724713" y="0"/>
                            <a:pt x="5727456" y="2743"/>
                            <a:pt x="5727456" y="6309"/>
                          </a:cubicBezTo>
                          <a:cubicBezTo>
                            <a:pt x="5727456" y="9876"/>
                            <a:pt x="5724713" y="12619"/>
                            <a:pt x="5721147" y="12619"/>
                          </a:cubicBezTo>
                          <a:close/>
                          <a:moveTo>
                            <a:pt x="5467130" y="12619"/>
                          </a:moveTo>
                          <a:lnTo>
                            <a:pt x="5340120" y="12619"/>
                          </a:lnTo>
                          <a:cubicBezTo>
                            <a:pt x="5336555" y="12619"/>
                            <a:pt x="5333811" y="9876"/>
                            <a:pt x="5333811" y="6309"/>
                          </a:cubicBezTo>
                          <a:cubicBezTo>
                            <a:pt x="5333811" y="2743"/>
                            <a:pt x="5336555" y="0"/>
                            <a:pt x="5340120" y="0"/>
                          </a:cubicBezTo>
                          <a:lnTo>
                            <a:pt x="5467130" y="0"/>
                          </a:lnTo>
                          <a:cubicBezTo>
                            <a:pt x="5470695" y="0"/>
                            <a:pt x="5473438" y="2743"/>
                            <a:pt x="5473438" y="6309"/>
                          </a:cubicBezTo>
                          <a:cubicBezTo>
                            <a:pt x="5473438" y="9876"/>
                            <a:pt x="5470695" y="12619"/>
                            <a:pt x="5467130" y="12619"/>
                          </a:cubicBezTo>
                          <a:close/>
                          <a:moveTo>
                            <a:pt x="5213387" y="12619"/>
                          </a:moveTo>
                          <a:lnTo>
                            <a:pt x="5086377" y="12619"/>
                          </a:lnTo>
                          <a:cubicBezTo>
                            <a:pt x="5082812" y="12619"/>
                            <a:pt x="5080069" y="9876"/>
                            <a:pt x="5080069" y="6309"/>
                          </a:cubicBezTo>
                          <a:cubicBezTo>
                            <a:pt x="5080069" y="2743"/>
                            <a:pt x="5082812" y="0"/>
                            <a:pt x="5086377" y="0"/>
                          </a:cubicBezTo>
                          <a:lnTo>
                            <a:pt x="5213387" y="0"/>
                          </a:lnTo>
                          <a:cubicBezTo>
                            <a:pt x="5216952" y="0"/>
                            <a:pt x="5219695" y="2743"/>
                            <a:pt x="5219695" y="6309"/>
                          </a:cubicBezTo>
                          <a:cubicBezTo>
                            <a:pt x="5219695" y="9876"/>
                            <a:pt x="5216678" y="12619"/>
                            <a:pt x="5213387" y="12619"/>
                          </a:cubicBezTo>
                          <a:close/>
                          <a:moveTo>
                            <a:pt x="4959369" y="12619"/>
                          </a:moveTo>
                          <a:lnTo>
                            <a:pt x="4832361" y="12619"/>
                          </a:lnTo>
                          <a:cubicBezTo>
                            <a:pt x="4828794" y="12619"/>
                            <a:pt x="4826051" y="9876"/>
                            <a:pt x="4826051" y="6309"/>
                          </a:cubicBezTo>
                          <a:cubicBezTo>
                            <a:pt x="4826051" y="2743"/>
                            <a:pt x="4828794" y="0"/>
                            <a:pt x="4832361" y="0"/>
                          </a:cubicBezTo>
                          <a:lnTo>
                            <a:pt x="4959369" y="0"/>
                          </a:lnTo>
                          <a:cubicBezTo>
                            <a:pt x="4962935" y="0"/>
                            <a:pt x="4965678" y="2743"/>
                            <a:pt x="4965678" y="6309"/>
                          </a:cubicBezTo>
                          <a:cubicBezTo>
                            <a:pt x="4965678" y="9876"/>
                            <a:pt x="4962662" y="12619"/>
                            <a:pt x="4959369" y="12619"/>
                          </a:cubicBezTo>
                          <a:close/>
                          <a:moveTo>
                            <a:pt x="4705352" y="12619"/>
                          </a:moveTo>
                          <a:lnTo>
                            <a:pt x="4578344" y="12619"/>
                          </a:lnTo>
                          <a:cubicBezTo>
                            <a:pt x="4574777" y="12619"/>
                            <a:pt x="4572034" y="9876"/>
                            <a:pt x="4572034" y="6309"/>
                          </a:cubicBezTo>
                          <a:cubicBezTo>
                            <a:pt x="4572034" y="2743"/>
                            <a:pt x="4574777" y="0"/>
                            <a:pt x="4578344" y="0"/>
                          </a:cubicBezTo>
                          <a:lnTo>
                            <a:pt x="4705352" y="0"/>
                          </a:lnTo>
                          <a:cubicBezTo>
                            <a:pt x="4708919" y="0"/>
                            <a:pt x="4711662" y="2743"/>
                            <a:pt x="4711662" y="6309"/>
                          </a:cubicBezTo>
                          <a:cubicBezTo>
                            <a:pt x="4711662" y="9876"/>
                            <a:pt x="4708644" y="12619"/>
                            <a:pt x="4705352" y="12619"/>
                          </a:cubicBezTo>
                          <a:close/>
                          <a:moveTo>
                            <a:pt x="4451334" y="12619"/>
                          </a:moveTo>
                          <a:lnTo>
                            <a:pt x="4324326" y="12619"/>
                          </a:lnTo>
                          <a:cubicBezTo>
                            <a:pt x="4320761" y="12619"/>
                            <a:pt x="4318018" y="9876"/>
                            <a:pt x="4318018" y="6309"/>
                          </a:cubicBezTo>
                          <a:cubicBezTo>
                            <a:pt x="4318018" y="2743"/>
                            <a:pt x="4320761" y="0"/>
                            <a:pt x="4324326" y="0"/>
                          </a:cubicBezTo>
                          <a:lnTo>
                            <a:pt x="4451334" y="0"/>
                          </a:lnTo>
                          <a:cubicBezTo>
                            <a:pt x="4454901" y="0"/>
                            <a:pt x="4457645" y="2743"/>
                            <a:pt x="4457645" y="6309"/>
                          </a:cubicBezTo>
                          <a:cubicBezTo>
                            <a:pt x="4457645" y="9876"/>
                            <a:pt x="4454627" y="12619"/>
                            <a:pt x="4451334" y="12619"/>
                          </a:cubicBezTo>
                          <a:close/>
                          <a:moveTo>
                            <a:pt x="4197318" y="12619"/>
                          </a:moveTo>
                          <a:lnTo>
                            <a:pt x="4070309" y="12619"/>
                          </a:lnTo>
                          <a:cubicBezTo>
                            <a:pt x="4066743" y="12619"/>
                            <a:pt x="4064000" y="9876"/>
                            <a:pt x="4064000" y="6309"/>
                          </a:cubicBezTo>
                          <a:cubicBezTo>
                            <a:pt x="4064000" y="2743"/>
                            <a:pt x="4066743" y="0"/>
                            <a:pt x="4070309" y="0"/>
                          </a:cubicBezTo>
                          <a:lnTo>
                            <a:pt x="4197318" y="0"/>
                          </a:lnTo>
                          <a:cubicBezTo>
                            <a:pt x="4200884" y="0"/>
                            <a:pt x="4203627" y="2743"/>
                            <a:pt x="4203627" y="6309"/>
                          </a:cubicBezTo>
                          <a:cubicBezTo>
                            <a:pt x="4203627" y="9876"/>
                            <a:pt x="4200884" y="12619"/>
                            <a:pt x="4197318" y="12619"/>
                          </a:cubicBezTo>
                          <a:close/>
                          <a:moveTo>
                            <a:pt x="3943301" y="12619"/>
                          </a:moveTo>
                          <a:lnTo>
                            <a:pt x="3816291" y="12619"/>
                          </a:lnTo>
                          <a:cubicBezTo>
                            <a:pt x="3812726" y="12619"/>
                            <a:pt x="3809983" y="9876"/>
                            <a:pt x="3809983" y="6309"/>
                          </a:cubicBezTo>
                          <a:cubicBezTo>
                            <a:pt x="3809983" y="2743"/>
                            <a:pt x="3812726" y="0"/>
                            <a:pt x="3816291" y="0"/>
                          </a:cubicBezTo>
                          <a:lnTo>
                            <a:pt x="3943301" y="0"/>
                          </a:lnTo>
                          <a:cubicBezTo>
                            <a:pt x="3946866" y="0"/>
                            <a:pt x="3949610" y="2743"/>
                            <a:pt x="3949610" y="6309"/>
                          </a:cubicBezTo>
                          <a:cubicBezTo>
                            <a:pt x="3949610" y="9876"/>
                            <a:pt x="3946866" y="12619"/>
                            <a:pt x="3943301" y="12619"/>
                          </a:cubicBezTo>
                          <a:close/>
                          <a:moveTo>
                            <a:pt x="3689283" y="12619"/>
                          </a:moveTo>
                          <a:lnTo>
                            <a:pt x="3562275" y="12619"/>
                          </a:lnTo>
                          <a:cubicBezTo>
                            <a:pt x="3558708" y="12619"/>
                            <a:pt x="3555965" y="9876"/>
                            <a:pt x="3555965" y="6309"/>
                          </a:cubicBezTo>
                          <a:cubicBezTo>
                            <a:pt x="3555965" y="2743"/>
                            <a:pt x="3558708" y="0"/>
                            <a:pt x="3562275" y="0"/>
                          </a:cubicBezTo>
                          <a:lnTo>
                            <a:pt x="3689283" y="0"/>
                          </a:lnTo>
                          <a:cubicBezTo>
                            <a:pt x="3692849" y="0"/>
                            <a:pt x="3695592" y="2743"/>
                            <a:pt x="3695592" y="6309"/>
                          </a:cubicBezTo>
                          <a:cubicBezTo>
                            <a:pt x="3695592" y="9876"/>
                            <a:pt x="3692849" y="12619"/>
                            <a:pt x="3689283" y="12619"/>
                          </a:cubicBezTo>
                          <a:close/>
                          <a:moveTo>
                            <a:pt x="3435266" y="12619"/>
                          </a:moveTo>
                          <a:lnTo>
                            <a:pt x="3308258" y="12619"/>
                          </a:lnTo>
                          <a:cubicBezTo>
                            <a:pt x="3304691" y="12619"/>
                            <a:pt x="3301948" y="9876"/>
                            <a:pt x="3301948" y="6309"/>
                          </a:cubicBezTo>
                          <a:cubicBezTo>
                            <a:pt x="3301948" y="2743"/>
                            <a:pt x="3304691" y="0"/>
                            <a:pt x="3308258" y="0"/>
                          </a:cubicBezTo>
                          <a:lnTo>
                            <a:pt x="3435266" y="0"/>
                          </a:lnTo>
                          <a:cubicBezTo>
                            <a:pt x="3438833" y="0"/>
                            <a:pt x="3441576" y="2743"/>
                            <a:pt x="3441576" y="6309"/>
                          </a:cubicBezTo>
                          <a:cubicBezTo>
                            <a:pt x="3441576" y="9876"/>
                            <a:pt x="3438833" y="12619"/>
                            <a:pt x="3435266" y="12619"/>
                          </a:cubicBezTo>
                          <a:close/>
                          <a:moveTo>
                            <a:pt x="3181249" y="12619"/>
                          </a:moveTo>
                          <a:lnTo>
                            <a:pt x="3054241" y="12619"/>
                          </a:lnTo>
                          <a:cubicBezTo>
                            <a:pt x="3050675" y="12619"/>
                            <a:pt x="3047932" y="9876"/>
                            <a:pt x="3047932" y="6309"/>
                          </a:cubicBezTo>
                          <a:cubicBezTo>
                            <a:pt x="3047932" y="2743"/>
                            <a:pt x="3050675" y="0"/>
                            <a:pt x="3054241" y="0"/>
                          </a:cubicBezTo>
                          <a:lnTo>
                            <a:pt x="3181249" y="0"/>
                          </a:lnTo>
                          <a:cubicBezTo>
                            <a:pt x="3184816" y="0"/>
                            <a:pt x="3187559" y="2743"/>
                            <a:pt x="3187559" y="6309"/>
                          </a:cubicBezTo>
                          <a:cubicBezTo>
                            <a:pt x="3187559" y="9876"/>
                            <a:pt x="3184816" y="12619"/>
                            <a:pt x="3181249" y="12619"/>
                          </a:cubicBezTo>
                          <a:close/>
                          <a:moveTo>
                            <a:pt x="2927233" y="12619"/>
                          </a:moveTo>
                          <a:lnTo>
                            <a:pt x="2800223" y="12619"/>
                          </a:lnTo>
                          <a:cubicBezTo>
                            <a:pt x="2796658" y="12619"/>
                            <a:pt x="2793914" y="9876"/>
                            <a:pt x="2793914" y="6309"/>
                          </a:cubicBezTo>
                          <a:cubicBezTo>
                            <a:pt x="2793914" y="2743"/>
                            <a:pt x="2796658" y="0"/>
                            <a:pt x="2800223" y="0"/>
                          </a:cubicBezTo>
                          <a:lnTo>
                            <a:pt x="2927233" y="0"/>
                          </a:lnTo>
                          <a:cubicBezTo>
                            <a:pt x="2930798" y="0"/>
                            <a:pt x="2933541" y="2743"/>
                            <a:pt x="2933541" y="6309"/>
                          </a:cubicBezTo>
                          <a:cubicBezTo>
                            <a:pt x="2933541" y="9876"/>
                            <a:pt x="2930798" y="12619"/>
                            <a:pt x="2927233" y="12619"/>
                          </a:cubicBezTo>
                          <a:close/>
                          <a:moveTo>
                            <a:pt x="2673215" y="12619"/>
                          </a:moveTo>
                          <a:lnTo>
                            <a:pt x="2546206" y="12619"/>
                          </a:lnTo>
                          <a:cubicBezTo>
                            <a:pt x="2542640" y="12619"/>
                            <a:pt x="2539897" y="9876"/>
                            <a:pt x="2539897" y="6309"/>
                          </a:cubicBezTo>
                          <a:cubicBezTo>
                            <a:pt x="2539897" y="2743"/>
                            <a:pt x="2542640" y="0"/>
                            <a:pt x="2546206" y="0"/>
                          </a:cubicBezTo>
                          <a:lnTo>
                            <a:pt x="2673215" y="0"/>
                          </a:lnTo>
                          <a:cubicBezTo>
                            <a:pt x="2676781" y="0"/>
                            <a:pt x="2679524" y="2743"/>
                            <a:pt x="2679524" y="6309"/>
                          </a:cubicBezTo>
                          <a:cubicBezTo>
                            <a:pt x="2679524" y="9876"/>
                            <a:pt x="2676781" y="12619"/>
                            <a:pt x="2673215" y="12619"/>
                          </a:cubicBezTo>
                          <a:close/>
                          <a:moveTo>
                            <a:pt x="2419198" y="12619"/>
                          </a:moveTo>
                          <a:lnTo>
                            <a:pt x="2292190" y="12619"/>
                          </a:lnTo>
                          <a:cubicBezTo>
                            <a:pt x="2288623" y="12619"/>
                            <a:pt x="2285880" y="9876"/>
                            <a:pt x="2285880" y="6309"/>
                          </a:cubicBezTo>
                          <a:cubicBezTo>
                            <a:pt x="2285880" y="2743"/>
                            <a:pt x="2288623" y="0"/>
                            <a:pt x="2292190" y="0"/>
                          </a:cubicBezTo>
                          <a:lnTo>
                            <a:pt x="2419198" y="0"/>
                          </a:lnTo>
                          <a:cubicBezTo>
                            <a:pt x="2422763" y="0"/>
                            <a:pt x="2425506" y="2743"/>
                            <a:pt x="2425506" y="6309"/>
                          </a:cubicBezTo>
                          <a:cubicBezTo>
                            <a:pt x="2425506" y="9876"/>
                            <a:pt x="2422763" y="12619"/>
                            <a:pt x="2419198" y="12619"/>
                          </a:cubicBezTo>
                          <a:close/>
                          <a:moveTo>
                            <a:pt x="2165180" y="12619"/>
                          </a:moveTo>
                          <a:lnTo>
                            <a:pt x="2038172" y="12619"/>
                          </a:lnTo>
                          <a:cubicBezTo>
                            <a:pt x="2034605" y="12619"/>
                            <a:pt x="2031862" y="9876"/>
                            <a:pt x="2031862" y="6309"/>
                          </a:cubicBezTo>
                          <a:cubicBezTo>
                            <a:pt x="2031862" y="2743"/>
                            <a:pt x="2034605" y="0"/>
                            <a:pt x="2038172" y="0"/>
                          </a:cubicBezTo>
                          <a:lnTo>
                            <a:pt x="2165180" y="0"/>
                          </a:lnTo>
                          <a:cubicBezTo>
                            <a:pt x="2168747" y="0"/>
                            <a:pt x="2171490" y="2743"/>
                            <a:pt x="2171490" y="6309"/>
                          </a:cubicBezTo>
                          <a:cubicBezTo>
                            <a:pt x="2171490" y="9876"/>
                            <a:pt x="2168747" y="12619"/>
                            <a:pt x="2165180" y="12619"/>
                          </a:cubicBezTo>
                          <a:close/>
                          <a:moveTo>
                            <a:pt x="1911163" y="12619"/>
                          </a:moveTo>
                          <a:lnTo>
                            <a:pt x="1784155" y="12619"/>
                          </a:lnTo>
                          <a:cubicBezTo>
                            <a:pt x="1780589" y="12619"/>
                            <a:pt x="1777846" y="9876"/>
                            <a:pt x="1777846" y="6309"/>
                          </a:cubicBezTo>
                          <a:cubicBezTo>
                            <a:pt x="1777846" y="2743"/>
                            <a:pt x="1780589" y="0"/>
                            <a:pt x="1784155" y="0"/>
                          </a:cubicBezTo>
                          <a:lnTo>
                            <a:pt x="1911163" y="0"/>
                          </a:lnTo>
                          <a:cubicBezTo>
                            <a:pt x="1914730" y="0"/>
                            <a:pt x="1917473" y="2743"/>
                            <a:pt x="1917473" y="6309"/>
                          </a:cubicBezTo>
                          <a:cubicBezTo>
                            <a:pt x="1917473" y="9876"/>
                            <a:pt x="1914730" y="12619"/>
                            <a:pt x="1911163" y="12619"/>
                          </a:cubicBezTo>
                          <a:close/>
                          <a:moveTo>
                            <a:pt x="1657147" y="12619"/>
                          </a:moveTo>
                          <a:lnTo>
                            <a:pt x="1530137" y="12619"/>
                          </a:lnTo>
                          <a:cubicBezTo>
                            <a:pt x="1526572" y="12619"/>
                            <a:pt x="1523829" y="9876"/>
                            <a:pt x="1523829" y="6309"/>
                          </a:cubicBezTo>
                          <a:cubicBezTo>
                            <a:pt x="1523829" y="2743"/>
                            <a:pt x="1526572" y="0"/>
                            <a:pt x="1530137" y="0"/>
                          </a:cubicBezTo>
                          <a:lnTo>
                            <a:pt x="1657147" y="0"/>
                          </a:lnTo>
                          <a:cubicBezTo>
                            <a:pt x="1660712" y="0"/>
                            <a:pt x="1663455" y="2743"/>
                            <a:pt x="1663455" y="6309"/>
                          </a:cubicBezTo>
                          <a:cubicBezTo>
                            <a:pt x="1663455" y="9876"/>
                            <a:pt x="1660712" y="12619"/>
                            <a:pt x="1657147" y="12619"/>
                          </a:cubicBezTo>
                          <a:close/>
                          <a:moveTo>
                            <a:pt x="1403129" y="12619"/>
                          </a:moveTo>
                          <a:lnTo>
                            <a:pt x="1276120" y="12619"/>
                          </a:lnTo>
                          <a:cubicBezTo>
                            <a:pt x="1272554" y="12619"/>
                            <a:pt x="1269811" y="9876"/>
                            <a:pt x="1269811" y="6309"/>
                          </a:cubicBezTo>
                          <a:cubicBezTo>
                            <a:pt x="1269811" y="2743"/>
                            <a:pt x="1272554" y="0"/>
                            <a:pt x="1276120" y="0"/>
                          </a:cubicBezTo>
                          <a:lnTo>
                            <a:pt x="1403129" y="0"/>
                          </a:lnTo>
                          <a:cubicBezTo>
                            <a:pt x="1406695" y="0"/>
                            <a:pt x="1409438" y="2743"/>
                            <a:pt x="1409438" y="6309"/>
                          </a:cubicBezTo>
                          <a:cubicBezTo>
                            <a:pt x="1409438" y="9876"/>
                            <a:pt x="1406695" y="12619"/>
                            <a:pt x="1403129" y="12619"/>
                          </a:cubicBezTo>
                          <a:close/>
                          <a:moveTo>
                            <a:pt x="1149112" y="12619"/>
                          </a:moveTo>
                          <a:lnTo>
                            <a:pt x="1022104" y="12619"/>
                          </a:lnTo>
                          <a:cubicBezTo>
                            <a:pt x="1018537" y="12619"/>
                            <a:pt x="1015794" y="9876"/>
                            <a:pt x="1015794" y="6309"/>
                          </a:cubicBezTo>
                          <a:cubicBezTo>
                            <a:pt x="1015794" y="2743"/>
                            <a:pt x="1018537" y="0"/>
                            <a:pt x="1022104" y="0"/>
                          </a:cubicBezTo>
                          <a:lnTo>
                            <a:pt x="1149112" y="0"/>
                          </a:lnTo>
                          <a:cubicBezTo>
                            <a:pt x="1152677" y="0"/>
                            <a:pt x="1155421" y="2743"/>
                            <a:pt x="1155421" y="6309"/>
                          </a:cubicBezTo>
                          <a:cubicBezTo>
                            <a:pt x="1155421" y="9876"/>
                            <a:pt x="1152677" y="12619"/>
                            <a:pt x="1149112" y="12619"/>
                          </a:cubicBezTo>
                          <a:close/>
                          <a:moveTo>
                            <a:pt x="895094" y="12619"/>
                          </a:moveTo>
                          <a:lnTo>
                            <a:pt x="768086" y="12619"/>
                          </a:lnTo>
                          <a:cubicBezTo>
                            <a:pt x="764520" y="12619"/>
                            <a:pt x="761776" y="9876"/>
                            <a:pt x="761776" y="6309"/>
                          </a:cubicBezTo>
                          <a:cubicBezTo>
                            <a:pt x="761776" y="2743"/>
                            <a:pt x="764520" y="0"/>
                            <a:pt x="768086" y="0"/>
                          </a:cubicBezTo>
                          <a:lnTo>
                            <a:pt x="895094" y="0"/>
                          </a:lnTo>
                          <a:cubicBezTo>
                            <a:pt x="898661" y="0"/>
                            <a:pt x="901405" y="2743"/>
                            <a:pt x="901405" y="6309"/>
                          </a:cubicBezTo>
                          <a:cubicBezTo>
                            <a:pt x="901405" y="9876"/>
                            <a:pt x="898661" y="12619"/>
                            <a:pt x="895094" y="12619"/>
                          </a:cubicBezTo>
                          <a:close/>
                          <a:moveTo>
                            <a:pt x="641077" y="12619"/>
                          </a:moveTo>
                          <a:lnTo>
                            <a:pt x="514069" y="12619"/>
                          </a:lnTo>
                          <a:cubicBezTo>
                            <a:pt x="510503" y="12619"/>
                            <a:pt x="507760" y="9876"/>
                            <a:pt x="507760" y="6309"/>
                          </a:cubicBezTo>
                          <a:cubicBezTo>
                            <a:pt x="507760" y="2743"/>
                            <a:pt x="510503" y="0"/>
                            <a:pt x="514069" y="0"/>
                          </a:cubicBezTo>
                          <a:lnTo>
                            <a:pt x="641077" y="0"/>
                          </a:lnTo>
                          <a:cubicBezTo>
                            <a:pt x="644644" y="0"/>
                            <a:pt x="647387" y="2743"/>
                            <a:pt x="647387" y="6309"/>
                          </a:cubicBezTo>
                          <a:cubicBezTo>
                            <a:pt x="647387" y="9876"/>
                            <a:pt x="644644" y="12619"/>
                            <a:pt x="641077" y="12619"/>
                          </a:cubicBezTo>
                          <a:close/>
                          <a:moveTo>
                            <a:pt x="387061" y="12619"/>
                          </a:moveTo>
                          <a:lnTo>
                            <a:pt x="260326" y="12619"/>
                          </a:lnTo>
                          <a:cubicBezTo>
                            <a:pt x="256761" y="12619"/>
                            <a:pt x="254017" y="9876"/>
                            <a:pt x="254017" y="6309"/>
                          </a:cubicBezTo>
                          <a:cubicBezTo>
                            <a:pt x="254017" y="2743"/>
                            <a:pt x="256761" y="0"/>
                            <a:pt x="260326" y="0"/>
                          </a:cubicBezTo>
                          <a:lnTo>
                            <a:pt x="387334" y="0"/>
                          </a:lnTo>
                          <a:cubicBezTo>
                            <a:pt x="390901" y="0"/>
                            <a:pt x="393644" y="2743"/>
                            <a:pt x="393644" y="6309"/>
                          </a:cubicBezTo>
                          <a:cubicBezTo>
                            <a:pt x="393644" y="9876"/>
                            <a:pt x="390627" y="12619"/>
                            <a:pt x="387061" y="12619"/>
                          </a:cubicBezTo>
                          <a:close/>
                          <a:moveTo>
                            <a:pt x="133318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6"/>
                            <a:pt x="136609" y="12619"/>
                            <a:pt x="133318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97" name="Freeform: Shape 196">
                      <a:extLst>
                        <a:ext uri="{FF2B5EF4-FFF2-40B4-BE49-F238E27FC236}">
                          <a16:creationId xmlns:a16="http://schemas.microsoft.com/office/drawing/2014/main" id="{99FD3942-9272-48AB-AD99-4A86FD0872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4600" y="7797259"/>
                      <a:ext cx="76259" cy="12618"/>
                    </a:xfrm>
                    <a:custGeom>
                      <a:avLst/>
                      <a:gdLst>
                        <a:gd name="connsiteX0" fmla="*/ 69951 w 76259"/>
                        <a:gd name="connsiteY0" fmla="*/ 12619 h 12618"/>
                        <a:gd name="connsiteX1" fmla="*/ 6309 w 76259"/>
                        <a:gd name="connsiteY1" fmla="*/ 12619 h 12618"/>
                        <a:gd name="connsiteX2" fmla="*/ 0 w 76259"/>
                        <a:gd name="connsiteY2" fmla="*/ 6309 h 12618"/>
                        <a:gd name="connsiteX3" fmla="*/ 6309 w 76259"/>
                        <a:gd name="connsiteY3" fmla="*/ 0 h 12618"/>
                        <a:gd name="connsiteX4" fmla="*/ 69951 w 76259"/>
                        <a:gd name="connsiteY4" fmla="*/ 0 h 12618"/>
                        <a:gd name="connsiteX5" fmla="*/ 76259 w 76259"/>
                        <a:gd name="connsiteY5" fmla="*/ 6309 h 12618"/>
                        <a:gd name="connsiteX6" fmla="*/ 69951 w 76259"/>
                        <a:gd name="connsiteY6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6259" h="12618">
                          <a:moveTo>
                            <a:pt x="69951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951" y="0"/>
                          </a:lnTo>
                          <a:cubicBezTo>
                            <a:pt x="73516" y="0"/>
                            <a:pt x="76259" y="2743"/>
                            <a:pt x="76259" y="6309"/>
                          </a:cubicBezTo>
                          <a:cubicBezTo>
                            <a:pt x="76259" y="9876"/>
                            <a:pt x="73516" y="12619"/>
                            <a:pt x="69951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198" name="Graphic 3">
                    <a:extLst>
                      <a:ext uri="{FF2B5EF4-FFF2-40B4-BE49-F238E27FC236}">
                        <a16:creationId xmlns:a16="http://schemas.microsoft.com/office/drawing/2014/main" id="{61E9F698-CE4F-49BA-9AEA-6FD0D76B4071}"/>
                      </a:ext>
                    </a:extLst>
                  </p:cNvPr>
                  <p:cNvGrpSpPr/>
                  <p:nvPr/>
                </p:nvGrpSpPr>
                <p:grpSpPr>
                  <a:xfrm>
                    <a:off x="11851847" y="8393623"/>
                    <a:ext cx="9919012" cy="12618"/>
                    <a:chOff x="11851847" y="8393623"/>
                    <a:chExt cx="9919012" cy="12618"/>
                  </a:xfrm>
                  <a:solidFill>
                    <a:srgbClr val="A5A7A8"/>
                  </a:solidFill>
                </p:grpSpPr>
                <p:sp>
                  <p:nvSpPr>
                    <p:cNvPr id="199" name="Freeform: Shape 198">
                      <a:extLst>
                        <a:ext uri="{FF2B5EF4-FFF2-40B4-BE49-F238E27FC236}">
                          <a16:creationId xmlns:a16="http://schemas.microsoft.com/office/drawing/2014/main" id="{29E7C48E-C61A-435E-81FD-B2D2F70E1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51847" y="8393623"/>
                      <a:ext cx="75986" cy="12618"/>
                    </a:xfrm>
                    <a:custGeom>
                      <a:avLst/>
                      <a:gdLst>
                        <a:gd name="connsiteX0" fmla="*/ 69676 w 75986"/>
                        <a:gd name="connsiteY0" fmla="*/ 12618 h 12618"/>
                        <a:gd name="connsiteX1" fmla="*/ 6309 w 75986"/>
                        <a:gd name="connsiteY1" fmla="*/ 12618 h 12618"/>
                        <a:gd name="connsiteX2" fmla="*/ 0 w 75986"/>
                        <a:gd name="connsiteY2" fmla="*/ 6309 h 12618"/>
                        <a:gd name="connsiteX3" fmla="*/ 6309 w 75986"/>
                        <a:gd name="connsiteY3" fmla="*/ 0 h 12618"/>
                        <a:gd name="connsiteX4" fmla="*/ 69676 w 75986"/>
                        <a:gd name="connsiteY4" fmla="*/ 0 h 12618"/>
                        <a:gd name="connsiteX5" fmla="*/ 75986 w 75986"/>
                        <a:gd name="connsiteY5" fmla="*/ 6309 h 12618"/>
                        <a:gd name="connsiteX6" fmla="*/ 69676 w 75986"/>
                        <a:gd name="connsiteY6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986" h="12618">
                          <a:moveTo>
                            <a:pt x="69676" y="12618"/>
                          </a:moveTo>
                          <a:lnTo>
                            <a:pt x="6309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676" y="0"/>
                          </a:lnTo>
                          <a:cubicBezTo>
                            <a:pt x="73243" y="0"/>
                            <a:pt x="75986" y="2743"/>
                            <a:pt x="75986" y="6309"/>
                          </a:cubicBezTo>
                          <a:cubicBezTo>
                            <a:pt x="75986" y="9875"/>
                            <a:pt x="72968" y="12618"/>
                            <a:pt x="69676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00" name="Freeform: Shape 199">
                      <a:extLst>
                        <a:ext uri="{FF2B5EF4-FFF2-40B4-BE49-F238E27FC236}">
                          <a16:creationId xmlns:a16="http://schemas.microsoft.com/office/drawing/2014/main" id="{97010FD7-6DF4-4AE9-B6BF-6C02C296BF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42222" y="8393623"/>
                      <a:ext cx="393369" cy="12618"/>
                    </a:xfrm>
                    <a:custGeom>
                      <a:avLst/>
                      <a:gdLst>
                        <a:gd name="connsiteX0" fmla="*/ 387061 w 393369"/>
                        <a:gd name="connsiteY0" fmla="*/ 12618 h 12618"/>
                        <a:gd name="connsiteX1" fmla="*/ 260053 w 393369"/>
                        <a:gd name="connsiteY1" fmla="*/ 12618 h 12618"/>
                        <a:gd name="connsiteX2" fmla="*/ 253743 w 393369"/>
                        <a:gd name="connsiteY2" fmla="*/ 6309 h 12618"/>
                        <a:gd name="connsiteX3" fmla="*/ 260053 w 393369"/>
                        <a:gd name="connsiteY3" fmla="*/ 0 h 12618"/>
                        <a:gd name="connsiteX4" fmla="*/ 387061 w 393369"/>
                        <a:gd name="connsiteY4" fmla="*/ 0 h 12618"/>
                        <a:gd name="connsiteX5" fmla="*/ 393370 w 393369"/>
                        <a:gd name="connsiteY5" fmla="*/ 6309 h 12618"/>
                        <a:gd name="connsiteX6" fmla="*/ 387061 w 393369"/>
                        <a:gd name="connsiteY6" fmla="*/ 12618 h 12618"/>
                        <a:gd name="connsiteX7" fmla="*/ 133318 w 393369"/>
                        <a:gd name="connsiteY7" fmla="*/ 12618 h 12618"/>
                        <a:gd name="connsiteX8" fmla="*/ 6310 w 393369"/>
                        <a:gd name="connsiteY8" fmla="*/ 12618 h 12618"/>
                        <a:gd name="connsiteX9" fmla="*/ 0 w 393369"/>
                        <a:gd name="connsiteY9" fmla="*/ 6309 h 12618"/>
                        <a:gd name="connsiteX10" fmla="*/ 6310 w 393369"/>
                        <a:gd name="connsiteY10" fmla="*/ 0 h 12618"/>
                        <a:gd name="connsiteX11" fmla="*/ 133318 w 393369"/>
                        <a:gd name="connsiteY11" fmla="*/ 0 h 12618"/>
                        <a:gd name="connsiteX12" fmla="*/ 139627 w 393369"/>
                        <a:gd name="connsiteY12" fmla="*/ 6309 h 12618"/>
                        <a:gd name="connsiteX13" fmla="*/ 133318 w 393369"/>
                        <a:gd name="connsiteY13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93369" h="12618">
                          <a:moveTo>
                            <a:pt x="387061" y="12618"/>
                          </a:moveTo>
                          <a:lnTo>
                            <a:pt x="260053" y="12618"/>
                          </a:lnTo>
                          <a:cubicBezTo>
                            <a:pt x="256486" y="12618"/>
                            <a:pt x="253743" y="9875"/>
                            <a:pt x="253743" y="6309"/>
                          </a:cubicBezTo>
                          <a:cubicBezTo>
                            <a:pt x="253743" y="2743"/>
                            <a:pt x="256486" y="0"/>
                            <a:pt x="260053" y="0"/>
                          </a:cubicBezTo>
                          <a:lnTo>
                            <a:pt x="387061" y="0"/>
                          </a:lnTo>
                          <a:cubicBezTo>
                            <a:pt x="390627" y="0"/>
                            <a:pt x="393370" y="2743"/>
                            <a:pt x="393370" y="6309"/>
                          </a:cubicBezTo>
                          <a:cubicBezTo>
                            <a:pt x="393370" y="9875"/>
                            <a:pt x="390627" y="12618"/>
                            <a:pt x="387061" y="12618"/>
                          </a:cubicBezTo>
                          <a:close/>
                          <a:moveTo>
                            <a:pt x="133318" y="12618"/>
                          </a:moveTo>
                          <a:lnTo>
                            <a:pt x="6310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10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5"/>
                            <a:pt x="136610" y="12618"/>
                            <a:pt x="133318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01" name="Freeform: Shape 200">
                      <a:extLst>
                        <a:ext uri="{FF2B5EF4-FFF2-40B4-BE49-F238E27FC236}">
                          <a16:creationId xmlns:a16="http://schemas.microsoft.com/office/drawing/2014/main" id="{0BEC622E-8771-42FA-9A8D-BBBAF919E7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50257" y="8393623"/>
                      <a:ext cx="9029677" cy="12618"/>
                    </a:xfrm>
                    <a:custGeom>
                      <a:avLst/>
                      <a:gdLst>
                        <a:gd name="connsiteX0" fmla="*/ 9023369 w 9029677"/>
                        <a:gd name="connsiteY0" fmla="*/ 12618 h 12618"/>
                        <a:gd name="connsiteX1" fmla="*/ 8896361 w 9029677"/>
                        <a:gd name="connsiteY1" fmla="*/ 12618 h 12618"/>
                        <a:gd name="connsiteX2" fmla="*/ 8890051 w 9029677"/>
                        <a:gd name="connsiteY2" fmla="*/ 6309 h 12618"/>
                        <a:gd name="connsiteX3" fmla="*/ 8896361 w 9029677"/>
                        <a:gd name="connsiteY3" fmla="*/ 0 h 12618"/>
                        <a:gd name="connsiteX4" fmla="*/ 9023369 w 9029677"/>
                        <a:gd name="connsiteY4" fmla="*/ 0 h 12618"/>
                        <a:gd name="connsiteX5" fmla="*/ 9029678 w 9029677"/>
                        <a:gd name="connsiteY5" fmla="*/ 6309 h 12618"/>
                        <a:gd name="connsiteX6" fmla="*/ 9023369 w 9029677"/>
                        <a:gd name="connsiteY6" fmla="*/ 12618 h 12618"/>
                        <a:gd name="connsiteX7" fmla="*/ 8769352 w 9029677"/>
                        <a:gd name="connsiteY7" fmla="*/ 12618 h 12618"/>
                        <a:gd name="connsiteX8" fmla="*/ 8642344 w 9029677"/>
                        <a:gd name="connsiteY8" fmla="*/ 12618 h 12618"/>
                        <a:gd name="connsiteX9" fmla="*/ 8636033 w 9029677"/>
                        <a:gd name="connsiteY9" fmla="*/ 6309 h 12618"/>
                        <a:gd name="connsiteX10" fmla="*/ 8642344 w 9029677"/>
                        <a:gd name="connsiteY10" fmla="*/ 0 h 12618"/>
                        <a:gd name="connsiteX11" fmla="*/ 8769352 w 9029677"/>
                        <a:gd name="connsiteY11" fmla="*/ 0 h 12618"/>
                        <a:gd name="connsiteX12" fmla="*/ 8775662 w 9029677"/>
                        <a:gd name="connsiteY12" fmla="*/ 6309 h 12618"/>
                        <a:gd name="connsiteX13" fmla="*/ 8769352 w 9029677"/>
                        <a:gd name="connsiteY13" fmla="*/ 12618 h 12618"/>
                        <a:gd name="connsiteX14" fmla="*/ 8515334 w 9029677"/>
                        <a:gd name="connsiteY14" fmla="*/ 12618 h 12618"/>
                        <a:gd name="connsiteX15" fmla="*/ 8388326 w 9029677"/>
                        <a:gd name="connsiteY15" fmla="*/ 12618 h 12618"/>
                        <a:gd name="connsiteX16" fmla="*/ 8382018 w 9029677"/>
                        <a:gd name="connsiteY16" fmla="*/ 6309 h 12618"/>
                        <a:gd name="connsiteX17" fmla="*/ 8388326 w 9029677"/>
                        <a:gd name="connsiteY17" fmla="*/ 0 h 12618"/>
                        <a:gd name="connsiteX18" fmla="*/ 8515334 w 9029677"/>
                        <a:gd name="connsiteY18" fmla="*/ 0 h 12618"/>
                        <a:gd name="connsiteX19" fmla="*/ 8521644 w 9029677"/>
                        <a:gd name="connsiteY19" fmla="*/ 6309 h 12618"/>
                        <a:gd name="connsiteX20" fmla="*/ 8515334 w 9029677"/>
                        <a:gd name="connsiteY20" fmla="*/ 12618 h 12618"/>
                        <a:gd name="connsiteX21" fmla="*/ 8261318 w 9029677"/>
                        <a:gd name="connsiteY21" fmla="*/ 12618 h 12618"/>
                        <a:gd name="connsiteX22" fmla="*/ 8134309 w 9029677"/>
                        <a:gd name="connsiteY22" fmla="*/ 12618 h 12618"/>
                        <a:gd name="connsiteX23" fmla="*/ 8128000 w 9029677"/>
                        <a:gd name="connsiteY23" fmla="*/ 6309 h 12618"/>
                        <a:gd name="connsiteX24" fmla="*/ 8134309 w 9029677"/>
                        <a:gd name="connsiteY24" fmla="*/ 0 h 12618"/>
                        <a:gd name="connsiteX25" fmla="*/ 8261318 w 9029677"/>
                        <a:gd name="connsiteY25" fmla="*/ 0 h 12618"/>
                        <a:gd name="connsiteX26" fmla="*/ 8267627 w 9029677"/>
                        <a:gd name="connsiteY26" fmla="*/ 6309 h 12618"/>
                        <a:gd name="connsiteX27" fmla="*/ 8261318 w 9029677"/>
                        <a:gd name="connsiteY27" fmla="*/ 12618 h 12618"/>
                        <a:gd name="connsiteX28" fmla="*/ 8007301 w 9029677"/>
                        <a:gd name="connsiteY28" fmla="*/ 12618 h 12618"/>
                        <a:gd name="connsiteX29" fmla="*/ 7880292 w 9029677"/>
                        <a:gd name="connsiteY29" fmla="*/ 12618 h 12618"/>
                        <a:gd name="connsiteX30" fmla="*/ 7873983 w 9029677"/>
                        <a:gd name="connsiteY30" fmla="*/ 6309 h 12618"/>
                        <a:gd name="connsiteX31" fmla="*/ 7880292 w 9029677"/>
                        <a:gd name="connsiteY31" fmla="*/ 0 h 12618"/>
                        <a:gd name="connsiteX32" fmla="*/ 8007301 w 9029677"/>
                        <a:gd name="connsiteY32" fmla="*/ 0 h 12618"/>
                        <a:gd name="connsiteX33" fmla="*/ 8013610 w 9029677"/>
                        <a:gd name="connsiteY33" fmla="*/ 6309 h 12618"/>
                        <a:gd name="connsiteX34" fmla="*/ 8007301 w 9029677"/>
                        <a:gd name="connsiteY34" fmla="*/ 12618 h 12618"/>
                        <a:gd name="connsiteX35" fmla="*/ 7753284 w 9029677"/>
                        <a:gd name="connsiteY35" fmla="*/ 12618 h 12618"/>
                        <a:gd name="connsiteX36" fmla="*/ 7626276 w 9029677"/>
                        <a:gd name="connsiteY36" fmla="*/ 12618 h 12618"/>
                        <a:gd name="connsiteX37" fmla="*/ 7619965 w 9029677"/>
                        <a:gd name="connsiteY37" fmla="*/ 6309 h 12618"/>
                        <a:gd name="connsiteX38" fmla="*/ 7626276 w 9029677"/>
                        <a:gd name="connsiteY38" fmla="*/ 0 h 12618"/>
                        <a:gd name="connsiteX39" fmla="*/ 7753284 w 9029677"/>
                        <a:gd name="connsiteY39" fmla="*/ 0 h 12618"/>
                        <a:gd name="connsiteX40" fmla="*/ 7759592 w 9029677"/>
                        <a:gd name="connsiteY40" fmla="*/ 6309 h 12618"/>
                        <a:gd name="connsiteX41" fmla="*/ 7753284 w 9029677"/>
                        <a:gd name="connsiteY41" fmla="*/ 12618 h 12618"/>
                        <a:gd name="connsiteX42" fmla="*/ 7499266 w 9029677"/>
                        <a:gd name="connsiteY42" fmla="*/ 12618 h 12618"/>
                        <a:gd name="connsiteX43" fmla="*/ 7372258 w 9029677"/>
                        <a:gd name="connsiteY43" fmla="*/ 12618 h 12618"/>
                        <a:gd name="connsiteX44" fmla="*/ 7365948 w 9029677"/>
                        <a:gd name="connsiteY44" fmla="*/ 6309 h 12618"/>
                        <a:gd name="connsiteX45" fmla="*/ 7372258 w 9029677"/>
                        <a:gd name="connsiteY45" fmla="*/ 0 h 12618"/>
                        <a:gd name="connsiteX46" fmla="*/ 7499266 w 9029677"/>
                        <a:gd name="connsiteY46" fmla="*/ 0 h 12618"/>
                        <a:gd name="connsiteX47" fmla="*/ 7505576 w 9029677"/>
                        <a:gd name="connsiteY47" fmla="*/ 6309 h 12618"/>
                        <a:gd name="connsiteX48" fmla="*/ 7499266 w 9029677"/>
                        <a:gd name="connsiteY48" fmla="*/ 12618 h 12618"/>
                        <a:gd name="connsiteX49" fmla="*/ 7245249 w 9029677"/>
                        <a:gd name="connsiteY49" fmla="*/ 12618 h 12618"/>
                        <a:gd name="connsiteX50" fmla="*/ 7118241 w 9029677"/>
                        <a:gd name="connsiteY50" fmla="*/ 12618 h 12618"/>
                        <a:gd name="connsiteX51" fmla="*/ 7111932 w 9029677"/>
                        <a:gd name="connsiteY51" fmla="*/ 6309 h 12618"/>
                        <a:gd name="connsiteX52" fmla="*/ 7118241 w 9029677"/>
                        <a:gd name="connsiteY52" fmla="*/ 0 h 12618"/>
                        <a:gd name="connsiteX53" fmla="*/ 7245249 w 9029677"/>
                        <a:gd name="connsiteY53" fmla="*/ 0 h 12618"/>
                        <a:gd name="connsiteX54" fmla="*/ 7251559 w 9029677"/>
                        <a:gd name="connsiteY54" fmla="*/ 6309 h 12618"/>
                        <a:gd name="connsiteX55" fmla="*/ 7245249 w 9029677"/>
                        <a:gd name="connsiteY55" fmla="*/ 12618 h 12618"/>
                        <a:gd name="connsiteX56" fmla="*/ 6991233 w 9029677"/>
                        <a:gd name="connsiteY56" fmla="*/ 12618 h 12618"/>
                        <a:gd name="connsiteX57" fmla="*/ 6864223 w 9029677"/>
                        <a:gd name="connsiteY57" fmla="*/ 12618 h 12618"/>
                        <a:gd name="connsiteX58" fmla="*/ 6857915 w 9029677"/>
                        <a:gd name="connsiteY58" fmla="*/ 6309 h 12618"/>
                        <a:gd name="connsiteX59" fmla="*/ 6864223 w 9029677"/>
                        <a:gd name="connsiteY59" fmla="*/ 0 h 12618"/>
                        <a:gd name="connsiteX60" fmla="*/ 6991233 w 9029677"/>
                        <a:gd name="connsiteY60" fmla="*/ 0 h 12618"/>
                        <a:gd name="connsiteX61" fmla="*/ 6997541 w 9029677"/>
                        <a:gd name="connsiteY61" fmla="*/ 6309 h 12618"/>
                        <a:gd name="connsiteX62" fmla="*/ 6991233 w 9029677"/>
                        <a:gd name="connsiteY62" fmla="*/ 12618 h 12618"/>
                        <a:gd name="connsiteX63" fmla="*/ 6737215 w 9029677"/>
                        <a:gd name="connsiteY63" fmla="*/ 12618 h 12618"/>
                        <a:gd name="connsiteX64" fmla="*/ 6610206 w 9029677"/>
                        <a:gd name="connsiteY64" fmla="*/ 12618 h 12618"/>
                        <a:gd name="connsiteX65" fmla="*/ 6603897 w 9029677"/>
                        <a:gd name="connsiteY65" fmla="*/ 6309 h 12618"/>
                        <a:gd name="connsiteX66" fmla="*/ 6610206 w 9029677"/>
                        <a:gd name="connsiteY66" fmla="*/ 0 h 12618"/>
                        <a:gd name="connsiteX67" fmla="*/ 6737215 w 9029677"/>
                        <a:gd name="connsiteY67" fmla="*/ 0 h 12618"/>
                        <a:gd name="connsiteX68" fmla="*/ 6743524 w 9029677"/>
                        <a:gd name="connsiteY68" fmla="*/ 6309 h 12618"/>
                        <a:gd name="connsiteX69" fmla="*/ 6737215 w 9029677"/>
                        <a:gd name="connsiteY69" fmla="*/ 12618 h 12618"/>
                        <a:gd name="connsiteX70" fmla="*/ 6483198 w 9029677"/>
                        <a:gd name="connsiteY70" fmla="*/ 12618 h 12618"/>
                        <a:gd name="connsiteX71" fmla="*/ 6356190 w 9029677"/>
                        <a:gd name="connsiteY71" fmla="*/ 12618 h 12618"/>
                        <a:gd name="connsiteX72" fmla="*/ 6349880 w 9029677"/>
                        <a:gd name="connsiteY72" fmla="*/ 6309 h 12618"/>
                        <a:gd name="connsiteX73" fmla="*/ 6356190 w 9029677"/>
                        <a:gd name="connsiteY73" fmla="*/ 0 h 12618"/>
                        <a:gd name="connsiteX74" fmla="*/ 6483198 w 9029677"/>
                        <a:gd name="connsiteY74" fmla="*/ 0 h 12618"/>
                        <a:gd name="connsiteX75" fmla="*/ 6489507 w 9029677"/>
                        <a:gd name="connsiteY75" fmla="*/ 6309 h 12618"/>
                        <a:gd name="connsiteX76" fmla="*/ 6483198 w 9029677"/>
                        <a:gd name="connsiteY76" fmla="*/ 12618 h 12618"/>
                        <a:gd name="connsiteX77" fmla="*/ 6229180 w 9029677"/>
                        <a:gd name="connsiteY77" fmla="*/ 12618 h 12618"/>
                        <a:gd name="connsiteX78" fmla="*/ 6102172 w 9029677"/>
                        <a:gd name="connsiteY78" fmla="*/ 12618 h 12618"/>
                        <a:gd name="connsiteX79" fmla="*/ 6095862 w 9029677"/>
                        <a:gd name="connsiteY79" fmla="*/ 6309 h 12618"/>
                        <a:gd name="connsiteX80" fmla="*/ 6102172 w 9029677"/>
                        <a:gd name="connsiteY80" fmla="*/ 0 h 12618"/>
                        <a:gd name="connsiteX81" fmla="*/ 6229180 w 9029677"/>
                        <a:gd name="connsiteY81" fmla="*/ 0 h 12618"/>
                        <a:gd name="connsiteX82" fmla="*/ 6235490 w 9029677"/>
                        <a:gd name="connsiteY82" fmla="*/ 6309 h 12618"/>
                        <a:gd name="connsiteX83" fmla="*/ 6229180 w 9029677"/>
                        <a:gd name="connsiteY83" fmla="*/ 12618 h 12618"/>
                        <a:gd name="connsiteX84" fmla="*/ 5975163 w 9029677"/>
                        <a:gd name="connsiteY84" fmla="*/ 12618 h 12618"/>
                        <a:gd name="connsiteX85" fmla="*/ 5848155 w 9029677"/>
                        <a:gd name="connsiteY85" fmla="*/ 12618 h 12618"/>
                        <a:gd name="connsiteX86" fmla="*/ 5841846 w 9029677"/>
                        <a:gd name="connsiteY86" fmla="*/ 6309 h 12618"/>
                        <a:gd name="connsiteX87" fmla="*/ 5848155 w 9029677"/>
                        <a:gd name="connsiteY87" fmla="*/ 0 h 12618"/>
                        <a:gd name="connsiteX88" fmla="*/ 5975163 w 9029677"/>
                        <a:gd name="connsiteY88" fmla="*/ 0 h 12618"/>
                        <a:gd name="connsiteX89" fmla="*/ 5981473 w 9029677"/>
                        <a:gd name="connsiteY89" fmla="*/ 6309 h 12618"/>
                        <a:gd name="connsiteX90" fmla="*/ 5975163 w 9029677"/>
                        <a:gd name="connsiteY90" fmla="*/ 12618 h 12618"/>
                        <a:gd name="connsiteX91" fmla="*/ 5721147 w 9029677"/>
                        <a:gd name="connsiteY91" fmla="*/ 12618 h 12618"/>
                        <a:gd name="connsiteX92" fmla="*/ 5594138 w 9029677"/>
                        <a:gd name="connsiteY92" fmla="*/ 12618 h 12618"/>
                        <a:gd name="connsiteX93" fmla="*/ 5587829 w 9029677"/>
                        <a:gd name="connsiteY93" fmla="*/ 6309 h 12618"/>
                        <a:gd name="connsiteX94" fmla="*/ 5594138 w 9029677"/>
                        <a:gd name="connsiteY94" fmla="*/ 0 h 12618"/>
                        <a:gd name="connsiteX95" fmla="*/ 5721147 w 9029677"/>
                        <a:gd name="connsiteY95" fmla="*/ 0 h 12618"/>
                        <a:gd name="connsiteX96" fmla="*/ 5727456 w 9029677"/>
                        <a:gd name="connsiteY96" fmla="*/ 6309 h 12618"/>
                        <a:gd name="connsiteX97" fmla="*/ 5721147 w 9029677"/>
                        <a:gd name="connsiteY97" fmla="*/ 12618 h 12618"/>
                        <a:gd name="connsiteX98" fmla="*/ 5467130 w 9029677"/>
                        <a:gd name="connsiteY98" fmla="*/ 12618 h 12618"/>
                        <a:gd name="connsiteX99" fmla="*/ 5340120 w 9029677"/>
                        <a:gd name="connsiteY99" fmla="*/ 12618 h 12618"/>
                        <a:gd name="connsiteX100" fmla="*/ 5333811 w 9029677"/>
                        <a:gd name="connsiteY100" fmla="*/ 6309 h 12618"/>
                        <a:gd name="connsiteX101" fmla="*/ 5340120 w 9029677"/>
                        <a:gd name="connsiteY101" fmla="*/ 0 h 12618"/>
                        <a:gd name="connsiteX102" fmla="*/ 5467130 w 9029677"/>
                        <a:gd name="connsiteY102" fmla="*/ 0 h 12618"/>
                        <a:gd name="connsiteX103" fmla="*/ 5473438 w 9029677"/>
                        <a:gd name="connsiteY103" fmla="*/ 6309 h 12618"/>
                        <a:gd name="connsiteX104" fmla="*/ 5467130 w 9029677"/>
                        <a:gd name="connsiteY104" fmla="*/ 12618 h 12618"/>
                        <a:gd name="connsiteX105" fmla="*/ 5213387 w 9029677"/>
                        <a:gd name="connsiteY105" fmla="*/ 12618 h 12618"/>
                        <a:gd name="connsiteX106" fmla="*/ 5086377 w 9029677"/>
                        <a:gd name="connsiteY106" fmla="*/ 12618 h 12618"/>
                        <a:gd name="connsiteX107" fmla="*/ 5080069 w 9029677"/>
                        <a:gd name="connsiteY107" fmla="*/ 6309 h 12618"/>
                        <a:gd name="connsiteX108" fmla="*/ 5086377 w 9029677"/>
                        <a:gd name="connsiteY108" fmla="*/ 0 h 12618"/>
                        <a:gd name="connsiteX109" fmla="*/ 5213387 w 9029677"/>
                        <a:gd name="connsiteY109" fmla="*/ 0 h 12618"/>
                        <a:gd name="connsiteX110" fmla="*/ 5219695 w 9029677"/>
                        <a:gd name="connsiteY110" fmla="*/ 6309 h 12618"/>
                        <a:gd name="connsiteX111" fmla="*/ 5213387 w 9029677"/>
                        <a:gd name="connsiteY111" fmla="*/ 12618 h 12618"/>
                        <a:gd name="connsiteX112" fmla="*/ 4959369 w 9029677"/>
                        <a:gd name="connsiteY112" fmla="*/ 12618 h 12618"/>
                        <a:gd name="connsiteX113" fmla="*/ 4832361 w 9029677"/>
                        <a:gd name="connsiteY113" fmla="*/ 12618 h 12618"/>
                        <a:gd name="connsiteX114" fmla="*/ 4826051 w 9029677"/>
                        <a:gd name="connsiteY114" fmla="*/ 6309 h 12618"/>
                        <a:gd name="connsiteX115" fmla="*/ 4832361 w 9029677"/>
                        <a:gd name="connsiteY115" fmla="*/ 0 h 12618"/>
                        <a:gd name="connsiteX116" fmla="*/ 4959369 w 9029677"/>
                        <a:gd name="connsiteY116" fmla="*/ 0 h 12618"/>
                        <a:gd name="connsiteX117" fmla="*/ 4965678 w 9029677"/>
                        <a:gd name="connsiteY117" fmla="*/ 6309 h 12618"/>
                        <a:gd name="connsiteX118" fmla="*/ 4959369 w 9029677"/>
                        <a:gd name="connsiteY118" fmla="*/ 12618 h 12618"/>
                        <a:gd name="connsiteX119" fmla="*/ 4705352 w 9029677"/>
                        <a:gd name="connsiteY119" fmla="*/ 12618 h 12618"/>
                        <a:gd name="connsiteX120" fmla="*/ 4578344 w 9029677"/>
                        <a:gd name="connsiteY120" fmla="*/ 12618 h 12618"/>
                        <a:gd name="connsiteX121" fmla="*/ 4572034 w 9029677"/>
                        <a:gd name="connsiteY121" fmla="*/ 6309 h 12618"/>
                        <a:gd name="connsiteX122" fmla="*/ 4578344 w 9029677"/>
                        <a:gd name="connsiteY122" fmla="*/ 0 h 12618"/>
                        <a:gd name="connsiteX123" fmla="*/ 4705352 w 9029677"/>
                        <a:gd name="connsiteY123" fmla="*/ 0 h 12618"/>
                        <a:gd name="connsiteX124" fmla="*/ 4711662 w 9029677"/>
                        <a:gd name="connsiteY124" fmla="*/ 6309 h 12618"/>
                        <a:gd name="connsiteX125" fmla="*/ 4705352 w 9029677"/>
                        <a:gd name="connsiteY125" fmla="*/ 12618 h 12618"/>
                        <a:gd name="connsiteX126" fmla="*/ 4451334 w 9029677"/>
                        <a:gd name="connsiteY126" fmla="*/ 12618 h 12618"/>
                        <a:gd name="connsiteX127" fmla="*/ 4324326 w 9029677"/>
                        <a:gd name="connsiteY127" fmla="*/ 12618 h 12618"/>
                        <a:gd name="connsiteX128" fmla="*/ 4318018 w 9029677"/>
                        <a:gd name="connsiteY128" fmla="*/ 6309 h 12618"/>
                        <a:gd name="connsiteX129" fmla="*/ 4324326 w 9029677"/>
                        <a:gd name="connsiteY129" fmla="*/ 0 h 12618"/>
                        <a:gd name="connsiteX130" fmla="*/ 4451334 w 9029677"/>
                        <a:gd name="connsiteY130" fmla="*/ 0 h 12618"/>
                        <a:gd name="connsiteX131" fmla="*/ 4457645 w 9029677"/>
                        <a:gd name="connsiteY131" fmla="*/ 6309 h 12618"/>
                        <a:gd name="connsiteX132" fmla="*/ 4451334 w 9029677"/>
                        <a:gd name="connsiteY132" fmla="*/ 12618 h 12618"/>
                        <a:gd name="connsiteX133" fmla="*/ 4197318 w 9029677"/>
                        <a:gd name="connsiteY133" fmla="*/ 12618 h 12618"/>
                        <a:gd name="connsiteX134" fmla="*/ 4070309 w 9029677"/>
                        <a:gd name="connsiteY134" fmla="*/ 12618 h 12618"/>
                        <a:gd name="connsiteX135" fmla="*/ 4064000 w 9029677"/>
                        <a:gd name="connsiteY135" fmla="*/ 6309 h 12618"/>
                        <a:gd name="connsiteX136" fmla="*/ 4070309 w 9029677"/>
                        <a:gd name="connsiteY136" fmla="*/ 0 h 12618"/>
                        <a:gd name="connsiteX137" fmla="*/ 4197318 w 9029677"/>
                        <a:gd name="connsiteY137" fmla="*/ 0 h 12618"/>
                        <a:gd name="connsiteX138" fmla="*/ 4203627 w 9029677"/>
                        <a:gd name="connsiteY138" fmla="*/ 6309 h 12618"/>
                        <a:gd name="connsiteX139" fmla="*/ 4197318 w 9029677"/>
                        <a:gd name="connsiteY139" fmla="*/ 12618 h 12618"/>
                        <a:gd name="connsiteX140" fmla="*/ 3943301 w 9029677"/>
                        <a:gd name="connsiteY140" fmla="*/ 12618 h 12618"/>
                        <a:gd name="connsiteX141" fmla="*/ 3816291 w 9029677"/>
                        <a:gd name="connsiteY141" fmla="*/ 12618 h 12618"/>
                        <a:gd name="connsiteX142" fmla="*/ 3809983 w 9029677"/>
                        <a:gd name="connsiteY142" fmla="*/ 6309 h 12618"/>
                        <a:gd name="connsiteX143" fmla="*/ 3816291 w 9029677"/>
                        <a:gd name="connsiteY143" fmla="*/ 0 h 12618"/>
                        <a:gd name="connsiteX144" fmla="*/ 3943301 w 9029677"/>
                        <a:gd name="connsiteY144" fmla="*/ 0 h 12618"/>
                        <a:gd name="connsiteX145" fmla="*/ 3949610 w 9029677"/>
                        <a:gd name="connsiteY145" fmla="*/ 6309 h 12618"/>
                        <a:gd name="connsiteX146" fmla="*/ 3943301 w 9029677"/>
                        <a:gd name="connsiteY146" fmla="*/ 12618 h 12618"/>
                        <a:gd name="connsiteX147" fmla="*/ 3689283 w 9029677"/>
                        <a:gd name="connsiteY147" fmla="*/ 12618 h 12618"/>
                        <a:gd name="connsiteX148" fmla="*/ 3562275 w 9029677"/>
                        <a:gd name="connsiteY148" fmla="*/ 12618 h 12618"/>
                        <a:gd name="connsiteX149" fmla="*/ 3555965 w 9029677"/>
                        <a:gd name="connsiteY149" fmla="*/ 6309 h 12618"/>
                        <a:gd name="connsiteX150" fmla="*/ 3562275 w 9029677"/>
                        <a:gd name="connsiteY150" fmla="*/ 0 h 12618"/>
                        <a:gd name="connsiteX151" fmla="*/ 3689283 w 9029677"/>
                        <a:gd name="connsiteY151" fmla="*/ 0 h 12618"/>
                        <a:gd name="connsiteX152" fmla="*/ 3695592 w 9029677"/>
                        <a:gd name="connsiteY152" fmla="*/ 6309 h 12618"/>
                        <a:gd name="connsiteX153" fmla="*/ 3689283 w 9029677"/>
                        <a:gd name="connsiteY153" fmla="*/ 12618 h 12618"/>
                        <a:gd name="connsiteX154" fmla="*/ 3435266 w 9029677"/>
                        <a:gd name="connsiteY154" fmla="*/ 12618 h 12618"/>
                        <a:gd name="connsiteX155" fmla="*/ 3308258 w 9029677"/>
                        <a:gd name="connsiteY155" fmla="*/ 12618 h 12618"/>
                        <a:gd name="connsiteX156" fmla="*/ 3301948 w 9029677"/>
                        <a:gd name="connsiteY156" fmla="*/ 6309 h 12618"/>
                        <a:gd name="connsiteX157" fmla="*/ 3308258 w 9029677"/>
                        <a:gd name="connsiteY157" fmla="*/ 0 h 12618"/>
                        <a:gd name="connsiteX158" fmla="*/ 3435266 w 9029677"/>
                        <a:gd name="connsiteY158" fmla="*/ 0 h 12618"/>
                        <a:gd name="connsiteX159" fmla="*/ 3441576 w 9029677"/>
                        <a:gd name="connsiteY159" fmla="*/ 6309 h 12618"/>
                        <a:gd name="connsiteX160" fmla="*/ 3435266 w 9029677"/>
                        <a:gd name="connsiteY160" fmla="*/ 12618 h 12618"/>
                        <a:gd name="connsiteX161" fmla="*/ 3181249 w 9029677"/>
                        <a:gd name="connsiteY161" fmla="*/ 12618 h 12618"/>
                        <a:gd name="connsiteX162" fmla="*/ 3054241 w 9029677"/>
                        <a:gd name="connsiteY162" fmla="*/ 12618 h 12618"/>
                        <a:gd name="connsiteX163" fmla="*/ 3047932 w 9029677"/>
                        <a:gd name="connsiteY163" fmla="*/ 6309 h 12618"/>
                        <a:gd name="connsiteX164" fmla="*/ 3054241 w 9029677"/>
                        <a:gd name="connsiteY164" fmla="*/ 0 h 12618"/>
                        <a:gd name="connsiteX165" fmla="*/ 3181249 w 9029677"/>
                        <a:gd name="connsiteY165" fmla="*/ 0 h 12618"/>
                        <a:gd name="connsiteX166" fmla="*/ 3187559 w 9029677"/>
                        <a:gd name="connsiteY166" fmla="*/ 6309 h 12618"/>
                        <a:gd name="connsiteX167" fmla="*/ 3181249 w 9029677"/>
                        <a:gd name="connsiteY167" fmla="*/ 12618 h 12618"/>
                        <a:gd name="connsiteX168" fmla="*/ 2927233 w 9029677"/>
                        <a:gd name="connsiteY168" fmla="*/ 12618 h 12618"/>
                        <a:gd name="connsiteX169" fmla="*/ 2800223 w 9029677"/>
                        <a:gd name="connsiteY169" fmla="*/ 12618 h 12618"/>
                        <a:gd name="connsiteX170" fmla="*/ 2793914 w 9029677"/>
                        <a:gd name="connsiteY170" fmla="*/ 6309 h 12618"/>
                        <a:gd name="connsiteX171" fmla="*/ 2800223 w 9029677"/>
                        <a:gd name="connsiteY171" fmla="*/ 0 h 12618"/>
                        <a:gd name="connsiteX172" fmla="*/ 2927233 w 9029677"/>
                        <a:gd name="connsiteY172" fmla="*/ 0 h 12618"/>
                        <a:gd name="connsiteX173" fmla="*/ 2933541 w 9029677"/>
                        <a:gd name="connsiteY173" fmla="*/ 6309 h 12618"/>
                        <a:gd name="connsiteX174" fmla="*/ 2927233 w 9029677"/>
                        <a:gd name="connsiteY174" fmla="*/ 12618 h 12618"/>
                        <a:gd name="connsiteX175" fmla="*/ 2673215 w 9029677"/>
                        <a:gd name="connsiteY175" fmla="*/ 12618 h 12618"/>
                        <a:gd name="connsiteX176" fmla="*/ 2546206 w 9029677"/>
                        <a:gd name="connsiteY176" fmla="*/ 12618 h 12618"/>
                        <a:gd name="connsiteX177" fmla="*/ 2539897 w 9029677"/>
                        <a:gd name="connsiteY177" fmla="*/ 6309 h 12618"/>
                        <a:gd name="connsiteX178" fmla="*/ 2546206 w 9029677"/>
                        <a:gd name="connsiteY178" fmla="*/ 0 h 12618"/>
                        <a:gd name="connsiteX179" fmla="*/ 2673215 w 9029677"/>
                        <a:gd name="connsiteY179" fmla="*/ 0 h 12618"/>
                        <a:gd name="connsiteX180" fmla="*/ 2679524 w 9029677"/>
                        <a:gd name="connsiteY180" fmla="*/ 6309 h 12618"/>
                        <a:gd name="connsiteX181" fmla="*/ 2673215 w 9029677"/>
                        <a:gd name="connsiteY181" fmla="*/ 12618 h 12618"/>
                        <a:gd name="connsiteX182" fmla="*/ 2419198 w 9029677"/>
                        <a:gd name="connsiteY182" fmla="*/ 12618 h 12618"/>
                        <a:gd name="connsiteX183" fmla="*/ 2292190 w 9029677"/>
                        <a:gd name="connsiteY183" fmla="*/ 12618 h 12618"/>
                        <a:gd name="connsiteX184" fmla="*/ 2285880 w 9029677"/>
                        <a:gd name="connsiteY184" fmla="*/ 6309 h 12618"/>
                        <a:gd name="connsiteX185" fmla="*/ 2292190 w 9029677"/>
                        <a:gd name="connsiteY185" fmla="*/ 0 h 12618"/>
                        <a:gd name="connsiteX186" fmla="*/ 2419198 w 9029677"/>
                        <a:gd name="connsiteY186" fmla="*/ 0 h 12618"/>
                        <a:gd name="connsiteX187" fmla="*/ 2425506 w 9029677"/>
                        <a:gd name="connsiteY187" fmla="*/ 6309 h 12618"/>
                        <a:gd name="connsiteX188" fmla="*/ 2419198 w 9029677"/>
                        <a:gd name="connsiteY188" fmla="*/ 12618 h 12618"/>
                        <a:gd name="connsiteX189" fmla="*/ 2165180 w 9029677"/>
                        <a:gd name="connsiteY189" fmla="*/ 12618 h 12618"/>
                        <a:gd name="connsiteX190" fmla="*/ 2038172 w 9029677"/>
                        <a:gd name="connsiteY190" fmla="*/ 12618 h 12618"/>
                        <a:gd name="connsiteX191" fmla="*/ 2031862 w 9029677"/>
                        <a:gd name="connsiteY191" fmla="*/ 6309 h 12618"/>
                        <a:gd name="connsiteX192" fmla="*/ 2038172 w 9029677"/>
                        <a:gd name="connsiteY192" fmla="*/ 0 h 12618"/>
                        <a:gd name="connsiteX193" fmla="*/ 2165180 w 9029677"/>
                        <a:gd name="connsiteY193" fmla="*/ 0 h 12618"/>
                        <a:gd name="connsiteX194" fmla="*/ 2171490 w 9029677"/>
                        <a:gd name="connsiteY194" fmla="*/ 6309 h 12618"/>
                        <a:gd name="connsiteX195" fmla="*/ 2165180 w 9029677"/>
                        <a:gd name="connsiteY195" fmla="*/ 12618 h 12618"/>
                        <a:gd name="connsiteX196" fmla="*/ 1911163 w 9029677"/>
                        <a:gd name="connsiteY196" fmla="*/ 12618 h 12618"/>
                        <a:gd name="connsiteX197" fmla="*/ 1784155 w 9029677"/>
                        <a:gd name="connsiteY197" fmla="*/ 12618 h 12618"/>
                        <a:gd name="connsiteX198" fmla="*/ 1777846 w 9029677"/>
                        <a:gd name="connsiteY198" fmla="*/ 6309 h 12618"/>
                        <a:gd name="connsiteX199" fmla="*/ 1784155 w 9029677"/>
                        <a:gd name="connsiteY199" fmla="*/ 0 h 12618"/>
                        <a:gd name="connsiteX200" fmla="*/ 1911163 w 9029677"/>
                        <a:gd name="connsiteY200" fmla="*/ 0 h 12618"/>
                        <a:gd name="connsiteX201" fmla="*/ 1917473 w 9029677"/>
                        <a:gd name="connsiteY201" fmla="*/ 6309 h 12618"/>
                        <a:gd name="connsiteX202" fmla="*/ 1911163 w 9029677"/>
                        <a:gd name="connsiteY202" fmla="*/ 12618 h 12618"/>
                        <a:gd name="connsiteX203" fmla="*/ 1657147 w 9029677"/>
                        <a:gd name="connsiteY203" fmla="*/ 12618 h 12618"/>
                        <a:gd name="connsiteX204" fmla="*/ 1530137 w 9029677"/>
                        <a:gd name="connsiteY204" fmla="*/ 12618 h 12618"/>
                        <a:gd name="connsiteX205" fmla="*/ 1523829 w 9029677"/>
                        <a:gd name="connsiteY205" fmla="*/ 6309 h 12618"/>
                        <a:gd name="connsiteX206" fmla="*/ 1530137 w 9029677"/>
                        <a:gd name="connsiteY206" fmla="*/ 0 h 12618"/>
                        <a:gd name="connsiteX207" fmla="*/ 1657147 w 9029677"/>
                        <a:gd name="connsiteY207" fmla="*/ 0 h 12618"/>
                        <a:gd name="connsiteX208" fmla="*/ 1663455 w 9029677"/>
                        <a:gd name="connsiteY208" fmla="*/ 6309 h 12618"/>
                        <a:gd name="connsiteX209" fmla="*/ 1657147 w 9029677"/>
                        <a:gd name="connsiteY209" fmla="*/ 12618 h 12618"/>
                        <a:gd name="connsiteX210" fmla="*/ 1403129 w 9029677"/>
                        <a:gd name="connsiteY210" fmla="*/ 12618 h 12618"/>
                        <a:gd name="connsiteX211" fmla="*/ 1276120 w 9029677"/>
                        <a:gd name="connsiteY211" fmla="*/ 12618 h 12618"/>
                        <a:gd name="connsiteX212" fmla="*/ 1269811 w 9029677"/>
                        <a:gd name="connsiteY212" fmla="*/ 6309 h 12618"/>
                        <a:gd name="connsiteX213" fmla="*/ 1276120 w 9029677"/>
                        <a:gd name="connsiteY213" fmla="*/ 0 h 12618"/>
                        <a:gd name="connsiteX214" fmla="*/ 1403129 w 9029677"/>
                        <a:gd name="connsiteY214" fmla="*/ 0 h 12618"/>
                        <a:gd name="connsiteX215" fmla="*/ 1409438 w 9029677"/>
                        <a:gd name="connsiteY215" fmla="*/ 6309 h 12618"/>
                        <a:gd name="connsiteX216" fmla="*/ 1403129 w 9029677"/>
                        <a:gd name="connsiteY216" fmla="*/ 12618 h 12618"/>
                        <a:gd name="connsiteX217" fmla="*/ 1149112 w 9029677"/>
                        <a:gd name="connsiteY217" fmla="*/ 12618 h 12618"/>
                        <a:gd name="connsiteX218" fmla="*/ 1022104 w 9029677"/>
                        <a:gd name="connsiteY218" fmla="*/ 12618 h 12618"/>
                        <a:gd name="connsiteX219" fmla="*/ 1015794 w 9029677"/>
                        <a:gd name="connsiteY219" fmla="*/ 6309 h 12618"/>
                        <a:gd name="connsiteX220" fmla="*/ 1022104 w 9029677"/>
                        <a:gd name="connsiteY220" fmla="*/ 0 h 12618"/>
                        <a:gd name="connsiteX221" fmla="*/ 1149112 w 9029677"/>
                        <a:gd name="connsiteY221" fmla="*/ 0 h 12618"/>
                        <a:gd name="connsiteX222" fmla="*/ 1155421 w 9029677"/>
                        <a:gd name="connsiteY222" fmla="*/ 6309 h 12618"/>
                        <a:gd name="connsiteX223" fmla="*/ 1149112 w 9029677"/>
                        <a:gd name="connsiteY223" fmla="*/ 12618 h 12618"/>
                        <a:gd name="connsiteX224" fmla="*/ 895094 w 9029677"/>
                        <a:gd name="connsiteY224" fmla="*/ 12618 h 12618"/>
                        <a:gd name="connsiteX225" fmla="*/ 768086 w 9029677"/>
                        <a:gd name="connsiteY225" fmla="*/ 12618 h 12618"/>
                        <a:gd name="connsiteX226" fmla="*/ 761776 w 9029677"/>
                        <a:gd name="connsiteY226" fmla="*/ 6309 h 12618"/>
                        <a:gd name="connsiteX227" fmla="*/ 768086 w 9029677"/>
                        <a:gd name="connsiteY227" fmla="*/ 0 h 12618"/>
                        <a:gd name="connsiteX228" fmla="*/ 895094 w 9029677"/>
                        <a:gd name="connsiteY228" fmla="*/ 0 h 12618"/>
                        <a:gd name="connsiteX229" fmla="*/ 901405 w 9029677"/>
                        <a:gd name="connsiteY229" fmla="*/ 6309 h 12618"/>
                        <a:gd name="connsiteX230" fmla="*/ 895094 w 9029677"/>
                        <a:gd name="connsiteY230" fmla="*/ 12618 h 12618"/>
                        <a:gd name="connsiteX231" fmla="*/ 641077 w 9029677"/>
                        <a:gd name="connsiteY231" fmla="*/ 12618 h 12618"/>
                        <a:gd name="connsiteX232" fmla="*/ 514069 w 9029677"/>
                        <a:gd name="connsiteY232" fmla="*/ 12618 h 12618"/>
                        <a:gd name="connsiteX233" fmla="*/ 507760 w 9029677"/>
                        <a:gd name="connsiteY233" fmla="*/ 6309 h 12618"/>
                        <a:gd name="connsiteX234" fmla="*/ 514069 w 9029677"/>
                        <a:gd name="connsiteY234" fmla="*/ 0 h 12618"/>
                        <a:gd name="connsiteX235" fmla="*/ 641077 w 9029677"/>
                        <a:gd name="connsiteY235" fmla="*/ 0 h 12618"/>
                        <a:gd name="connsiteX236" fmla="*/ 647387 w 9029677"/>
                        <a:gd name="connsiteY236" fmla="*/ 6309 h 12618"/>
                        <a:gd name="connsiteX237" fmla="*/ 641077 w 9029677"/>
                        <a:gd name="connsiteY237" fmla="*/ 12618 h 12618"/>
                        <a:gd name="connsiteX238" fmla="*/ 387061 w 9029677"/>
                        <a:gd name="connsiteY238" fmla="*/ 12618 h 12618"/>
                        <a:gd name="connsiteX239" fmla="*/ 260326 w 9029677"/>
                        <a:gd name="connsiteY239" fmla="*/ 12618 h 12618"/>
                        <a:gd name="connsiteX240" fmla="*/ 254017 w 9029677"/>
                        <a:gd name="connsiteY240" fmla="*/ 6309 h 12618"/>
                        <a:gd name="connsiteX241" fmla="*/ 260326 w 9029677"/>
                        <a:gd name="connsiteY241" fmla="*/ 0 h 12618"/>
                        <a:gd name="connsiteX242" fmla="*/ 387334 w 9029677"/>
                        <a:gd name="connsiteY242" fmla="*/ 0 h 12618"/>
                        <a:gd name="connsiteX243" fmla="*/ 393644 w 9029677"/>
                        <a:gd name="connsiteY243" fmla="*/ 6309 h 12618"/>
                        <a:gd name="connsiteX244" fmla="*/ 387061 w 9029677"/>
                        <a:gd name="connsiteY244" fmla="*/ 12618 h 12618"/>
                        <a:gd name="connsiteX245" fmla="*/ 133318 w 9029677"/>
                        <a:gd name="connsiteY245" fmla="*/ 12618 h 12618"/>
                        <a:gd name="connsiteX246" fmla="*/ 6309 w 9029677"/>
                        <a:gd name="connsiteY246" fmla="*/ 12618 h 12618"/>
                        <a:gd name="connsiteX247" fmla="*/ 0 w 9029677"/>
                        <a:gd name="connsiteY247" fmla="*/ 6309 h 12618"/>
                        <a:gd name="connsiteX248" fmla="*/ 6309 w 9029677"/>
                        <a:gd name="connsiteY248" fmla="*/ 0 h 12618"/>
                        <a:gd name="connsiteX249" fmla="*/ 133318 w 9029677"/>
                        <a:gd name="connsiteY249" fmla="*/ 0 h 12618"/>
                        <a:gd name="connsiteX250" fmla="*/ 139627 w 9029677"/>
                        <a:gd name="connsiteY250" fmla="*/ 6309 h 12618"/>
                        <a:gd name="connsiteX251" fmla="*/ 133318 w 9029677"/>
                        <a:gd name="connsiteY251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</a:cxnLst>
                      <a:rect l="l" t="t" r="r" b="b"/>
                      <a:pathLst>
                        <a:path w="9029677" h="12618">
                          <a:moveTo>
                            <a:pt x="9023369" y="12618"/>
                          </a:moveTo>
                          <a:lnTo>
                            <a:pt x="8896361" y="12618"/>
                          </a:lnTo>
                          <a:cubicBezTo>
                            <a:pt x="8892794" y="12618"/>
                            <a:pt x="8890051" y="9875"/>
                            <a:pt x="8890051" y="6309"/>
                          </a:cubicBezTo>
                          <a:cubicBezTo>
                            <a:pt x="8890051" y="2743"/>
                            <a:pt x="8892794" y="0"/>
                            <a:pt x="8896361" y="0"/>
                          </a:cubicBezTo>
                          <a:lnTo>
                            <a:pt x="9023369" y="0"/>
                          </a:lnTo>
                          <a:cubicBezTo>
                            <a:pt x="9026935" y="0"/>
                            <a:pt x="9029678" y="2743"/>
                            <a:pt x="9029678" y="6309"/>
                          </a:cubicBezTo>
                          <a:cubicBezTo>
                            <a:pt x="9029678" y="9875"/>
                            <a:pt x="9026935" y="12618"/>
                            <a:pt x="9023369" y="12618"/>
                          </a:cubicBezTo>
                          <a:close/>
                          <a:moveTo>
                            <a:pt x="8769352" y="12618"/>
                          </a:moveTo>
                          <a:lnTo>
                            <a:pt x="8642344" y="12618"/>
                          </a:lnTo>
                          <a:cubicBezTo>
                            <a:pt x="8638777" y="12618"/>
                            <a:pt x="8636033" y="9875"/>
                            <a:pt x="8636033" y="6309"/>
                          </a:cubicBezTo>
                          <a:cubicBezTo>
                            <a:pt x="8636033" y="2743"/>
                            <a:pt x="8638777" y="0"/>
                            <a:pt x="8642344" y="0"/>
                          </a:cubicBezTo>
                          <a:lnTo>
                            <a:pt x="8769352" y="0"/>
                          </a:lnTo>
                          <a:cubicBezTo>
                            <a:pt x="8772919" y="0"/>
                            <a:pt x="8775662" y="2743"/>
                            <a:pt x="8775662" y="6309"/>
                          </a:cubicBezTo>
                          <a:cubicBezTo>
                            <a:pt x="8775662" y="9875"/>
                            <a:pt x="8772919" y="12618"/>
                            <a:pt x="8769352" y="12618"/>
                          </a:cubicBezTo>
                          <a:close/>
                          <a:moveTo>
                            <a:pt x="8515334" y="12618"/>
                          </a:moveTo>
                          <a:lnTo>
                            <a:pt x="8388326" y="12618"/>
                          </a:lnTo>
                          <a:cubicBezTo>
                            <a:pt x="8384761" y="12618"/>
                            <a:pt x="8382018" y="9875"/>
                            <a:pt x="8382018" y="6309"/>
                          </a:cubicBezTo>
                          <a:cubicBezTo>
                            <a:pt x="8382018" y="2743"/>
                            <a:pt x="8384761" y="0"/>
                            <a:pt x="8388326" y="0"/>
                          </a:cubicBezTo>
                          <a:lnTo>
                            <a:pt x="8515334" y="0"/>
                          </a:lnTo>
                          <a:cubicBezTo>
                            <a:pt x="8518901" y="0"/>
                            <a:pt x="8521644" y="2743"/>
                            <a:pt x="8521644" y="6309"/>
                          </a:cubicBezTo>
                          <a:cubicBezTo>
                            <a:pt x="8521644" y="9875"/>
                            <a:pt x="8518901" y="12618"/>
                            <a:pt x="8515334" y="12618"/>
                          </a:cubicBezTo>
                          <a:close/>
                          <a:moveTo>
                            <a:pt x="8261318" y="12618"/>
                          </a:moveTo>
                          <a:lnTo>
                            <a:pt x="8134309" y="12618"/>
                          </a:lnTo>
                          <a:cubicBezTo>
                            <a:pt x="8130743" y="12618"/>
                            <a:pt x="8128000" y="9875"/>
                            <a:pt x="8128000" y="6309"/>
                          </a:cubicBezTo>
                          <a:cubicBezTo>
                            <a:pt x="8128000" y="2743"/>
                            <a:pt x="8130743" y="0"/>
                            <a:pt x="8134309" y="0"/>
                          </a:cubicBezTo>
                          <a:lnTo>
                            <a:pt x="8261318" y="0"/>
                          </a:lnTo>
                          <a:cubicBezTo>
                            <a:pt x="8264884" y="0"/>
                            <a:pt x="8267627" y="2743"/>
                            <a:pt x="8267627" y="6309"/>
                          </a:cubicBezTo>
                          <a:cubicBezTo>
                            <a:pt x="8267627" y="9875"/>
                            <a:pt x="8264884" y="12618"/>
                            <a:pt x="8261318" y="12618"/>
                          </a:cubicBezTo>
                          <a:close/>
                          <a:moveTo>
                            <a:pt x="8007301" y="12618"/>
                          </a:moveTo>
                          <a:lnTo>
                            <a:pt x="7880292" y="12618"/>
                          </a:lnTo>
                          <a:cubicBezTo>
                            <a:pt x="7876726" y="12618"/>
                            <a:pt x="7873983" y="9875"/>
                            <a:pt x="7873983" y="6309"/>
                          </a:cubicBezTo>
                          <a:cubicBezTo>
                            <a:pt x="7873983" y="2743"/>
                            <a:pt x="7876726" y="0"/>
                            <a:pt x="7880292" y="0"/>
                          </a:cubicBezTo>
                          <a:lnTo>
                            <a:pt x="8007301" y="0"/>
                          </a:lnTo>
                          <a:cubicBezTo>
                            <a:pt x="8010867" y="0"/>
                            <a:pt x="8013610" y="2743"/>
                            <a:pt x="8013610" y="6309"/>
                          </a:cubicBezTo>
                          <a:cubicBezTo>
                            <a:pt x="8013610" y="9875"/>
                            <a:pt x="8010867" y="12618"/>
                            <a:pt x="8007301" y="12618"/>
                          </a:cubicBezTo>
                          <a:close/>
                          <a:moveTo>
                            <a:pt x="7753284" y="12618"/>
                          </a:moveTo>
                          <a:lnTo>
                            <a:pt x="7626276" y="12618"/>
                          </a:lnTo>
                          <a:cubicBezTo>
                            <a:pt x="7622709" y="12618"/>
                            <a:pt x="7619965" y="9875"/>
                            <a:pt x="7619965" y="6309"/>
                          </a:cubicBezTo>
                          <a:cubicBezTo>
                            <a:pt x="7619965" y="2743"/>
                            <a:pt x="7622709" y="0"/>
                            <a:pt x="7626276" y="0"/>
                          </a:cubicBezTo>
                          <a:lnTo>
                            <a:pt x="7753284" y="0"/>
                          </a:lnTo>
                          <a:cubicBezTo>
                            <a:pt x="7756849" y="0"/>
                            <a:pt x="7759592" y="2743"/>
                            <a:pt x="7759592" y="6309"/>
                          </a:cubicBezTo>
                          <a:cubicBezTo>
                            <a:pt x="7759592" y="9875"/>
                            <a:pt x="7756849" y="12618"/>
                            <a:pt x="7753284" y="12618"/>
                          </a:cubicBezTo>
                          <a:close/>
                          <a:moveTo>
                            <a:pt x="7499266" y="12618"/>
                          </a:moveTo>
                          <a:lnTo>
                            <a:pt x="7372258" y="12618"/>
                          </a:lnTo>
                          <a:cubicBezTo>
                            <a:pt x="7368691" y="12618"/>
                            <a:pt x="7365948" y="9875"/>
                            <a:pt x="7365948" y="6309"/>
                          </a:cubicBezTo>
                          <a:cubicBezTo>
                            <a:pt x="7365948" y="2743"/>
                            <a:pt x="7368691" y="0"/>
                            <a:pt x="7372258" y="0"/>
                          </a:cubicBezTo>
                          <a:lnTo>
                            <a:pt x="7499266" y="0"/>
                          </a:lnTo>
                          <a:cubicBezTo>
                            <a:pt x="7502833" y="0"/>
                            <a:pt x="7505576" y="2743"/>
                            <a:pt x="7505576" y="6309"/>
                          </a:cubicBezTo>
                          <a:cubicBezTo>
                            <a:pt x="7505576" y="9875"/>
                            <a:pt x="7502833" y="12618"/>
                            <a:pt x="7499266" y="12618"/>
                          </a:cubicBezTo>
                          <a:close/>
                          <a:moveTo>
                            <a:pt x="7245249" y="12618"/>
                          </a:moveTo>
                          <a:lnTo>
                            <a:pt x="7118241" y="12618"/>
                          </a:lnTo>
                          <a:cubicBezTo>
                            <a:pt x="7114675" y="12618"/>
                            <a:pt x="7111932" y="9875"/>
                            <a:pt x="7111932" y="6309"/>
                          </a:cubicBezTo>
                          <a:cubicBezTo>
                            <a:pt x="7111932" y="2743"/>
                            <a:pt x="7114675" y="0"/>
                            <a:pt x="7118241" y="0"/>
                          </a:cubicBezTo>
                          <a:lnTo>
                            <a:pt x="7245249" y="0"/>
                          </a:lnTo>
                          <a:cubicBezTo>
                            <a:pt x="7248816" y="0"/>
                            <a:pt x="7251559" y="2743"/>
                            <a:pt x="7251559" y="6309"/>
                          </a:cubicBezTo>
                          <a:cubicBezTo>
                            <a:pt x="7251559" y="9875"/>
                            <a:pt x="7248816" y="12618"/>
                            <a:pt x="7245249" y="12618"/>
                          </a:cubicBezTo>
                          <a:close/>
                          <a:moveTo>
                            <a:pt x="6991233" y="12618"/>
                          </a:moveTo>
                          <a:lnTo>
                            <a:pt x="6864223" y="12618"/>
                          </a:lnTo>
                          <a:cubicBezTo>
                            <a:pt x="6860658" y="12618"/>
                            <a:pt x="6857915" y="9875"/>
                            <a:pt x="6857915" y="6309"/>
                          </a:cubicBezTo>
                          <a:cubicBezTo>
                            <a:pt x="6857915" y="2743"/>
                            <a:pt x="6860658" y="0"/>
                            <a:pt x="6864223" y="0"/>
                          </a:cubicBezTo>
                          <a:lnTo>
                            <a:pt x="6991233" y="0"/>
                          </a:lnTo>
                          <a:cubicBezTo>
                            <a:pt x="6994798" y="0"/>
                            <a:pt x="6997541" y="2743"/>
                            <a:pt x="6997541" y="6309"/>
                          </a:cubicBezTo>
                          <a:cubicBezTo>
                            <a:pt x="6997541" y="9875"/>
                            <a:pt x="6994798" y="12618"/>
                            <a:pt x="6991233" y="12618"/>
                          </a:cubicBezTo>
                          <a:close/>
                          <a:moveTo>
                            <a:pt x="6737215" y="12618"/>
                          </a:moveTo>
                          <a:lnTo>
                            <a:pt x="6610206" y="12618"/>
                          </a:lnTo>
                          <a:cubicBezTo>
                            <a:pt x="6606640" y="12618"/>
                            <a:pt x="6603897" y="9875"/>
                            <a:pt x="6603897" y="6309"/>
                          </a:cubicBezTo>
                          <a:cubicBezTo>
                            <a:pt x="6603897" y="2743"/>
                            <a:pt x="6606640" y="0"/>
                            <a:pt x="6610206" y="0"/>
                          </a:cubicBezTo>
                          <a:lnTo>
                            <a:pt x="6737215" y="0"/>
                          </a:lnTo>
                          <a:cubicBezTo>
                            <a:pt x="6740781" y="0"/>
                            <a:pt x="6743524" y="2743"/>
                            <a:pt x="6743524" y="6309"/>
                          </a:cubicBezTo>
                          <a:cubicBezTo>
                            <a:pt x="6743524" y="9875"/>
                            <a:pt x="6740781" y="12618"/>
                            <a:pt x="6737215" y="12618"/>
                          </a:cubicBezTo>
                          <a:close/>
                          <a:moveTo>
                            <a:pt x="6483198" y="12618"/>
                          </a:moveTo>
                          <a:lnTo>
                            <a:pt x="6356190" y="12618"/>
                          </a:lnTo>
                          <a:cubicBezTo>
                            <a:pt x="6352623" y="12618"/>
                            <a:pt x="6349880" y="9875"/>
                            <a:pt x="6349880" y="6309"/>
                          </a:cubicBezTo>
                          <a:cubicBezTo>
                            <a:pt x="6349880" y="2743"/>
                            <a:pt x="6352623" y="0"/>
                            <a:pt x="6356190" y="0"/>
                          </a:cubicBezTo>
                          <a:lnTo>
                            <a:pt x="6483198" y="0"/>
                          </a:lnTo>
                          <a:cubicBezTo>
                            <a:pt x="6486763" y="0"/>
                            <a:pt x="6489507" y="2743"/>
                            <a:pt x="6489507" y="6309"/>
                          </a:cubicBezTo>
                          <a:cubicBezTo>
                            <a:pt x="6489507" y="9875"/>
                            <a:pt x="6486763" y="12618"/>
                            <a:pt x="6483198" y="12618"/>
                          </a:cubicBezTo>
                          <a:close/>
                          <a:moveTo>
                            <a:pt x="6229180" y="12618"/>
                          </a:moveTo>
                          <a:lnTo>
                            <a:pt x="6102172" y="12618"/>
                          </a:lnTo>
                          <a:cubicBezTo>
                            <a:pt x="6098605" y="12618"/>
                            <a:pt x="6095862" y="9875"/>
                            <a:pt x="6095862" y="6309"/>
                          </a:cubicBezTo>
                          <a:cubicBezTo>
                            <a:pt x="6095862" y="2743"/>
                            <a:pt x="6098605" y="0"/>
                            <a:pt x="6102172" y="0"/>
                          </a:cubicBezTo>
                          <a:lnTo>
                            <a:pt x="6229180" y="0"/>
                          </a:lnTo>
                          <a:cubicBezTo>
                            <a:pt x="6232747" y="0"/>
                            <a:pt x="6235490" y="2743"/>
                            <a:pt x="6235490" y="6309"/>
                          </a:cubicBezTo>
                          <a:cubicBezTo>
                            <a:pt x="6235490" y="9875"/>
                            <a:pt x="6232747" y="12618"/>
                            <a:pt x="6229180" y="12618"/>
                          </a:cubicBezTo>
                          <a:close/>
                          <a:moveTo>
                            <a:pt x="5975163" y="12618"/>
                          </a:moveTo>
                          <a:lnTo>
                            <a:pt x="5848155" y="12618"/>
                          </a:lnTo>
                          <a:cubicBezTo>
                            <a:pt x="5844589" y="12618"/>
                            <a:pt x="5841846" y="9875"/>
                            <a:pt x="5841846" y="6309"/>
                          </a:cubicBezTo>
                          <a:cubicBezTo>
                            <a:pt x="5841846" y="2743"/>
                            <a:pt x="5844589" y="0"/>
                            <a:pt x="5848155" y="0"/>
                          </a:cubicBezTo>
                          <a:lnTo>
                            <a:pt x="5975163" y="0"/>
                          </a:lnTo>
                          <a:cubicBezTo>
                            <a:pt x="5978730" y="0"/>
                            <a:pt x="5981473" y="2743"/>
                            <a:pt x="5981473" y="6309"/>
                          </a:cubicBezTo>
                          <a:cubicBezTo>
                            <a:pt x="5981473" y="9875"/>
                            <a:pt x="5978730" y="12618"/>
                            <a:pt x="5975163" y="12618"/>
                          </a:cubicBezTo>
                          <a:close/>
                          <a:moveTo>
                            <a:pt x="5721147" y="12618"/>
                          </a:moveTo>
                          <a:lnTo>
                            <a:pt x="5594138" y="12618"/>
                          </a:lnTo>
                          <a:cubicBezTo>
                            <a:pt x="5590572" y="12618"/>
                            <a:pt x="5587829" y="9875"/>
                            <a:pt x="5587829" y="6309"/>
                          </a:cubicBezTo>
                          <a:cubicBezTo>
                            <a:pt x="5587829" y="2743"/>
                            <a:pt x="5590572" y="0"/>
                            <a:pt x="5594138" y="0"/>
                          </a:cubicBezTo>
                          <a:lnTo>
                            <a:pt x="5721147" y="0"/>
                          </a:lnTo>
                          <a:cubicBezTo>
                            <a:pt x="5724713" y="0"/>
                            <a:pt x="5727456" y="2743"/>
                            <a:pt x="5727456" y="6309"/>
                          </a:cubicBezTo>
                          <a:cubicBezTo>
                            <a:pt x="5727456" y="9875"/>
                            <a:pt x="5724713" y="12618"/>
                            <a:pt x="5721147" y="12618"/>
                          </a:cubicBezTo>
                          <a:close/>
                          <a:moveTo>
                            <a:pt x="5467130" y="12618"/>
                          </a:moveTo>
                          <a:lnTo>
                            <a:pt x="5340120" y="12618"/>
                          </a:lnTo>
                          <a:cubicBezTo>
                            <a:pt x="5336555" y="12618"/>
                            <a:pt x="5333811" y="9875"/>
                            <a:pt x="5333811" y="6309"/>
                          </a:cubicBezTo>
                          <a:cubicBezTo>
                            <a:pt x="5333811" y="2743"/>
                            <a:pt x="5336555" y="0"/>
                            <a:pt x="5340120" y="0"/>
                          </a:cubicBezTo>
                          <a:lnTo>
                            <a:pt x="5467130" y="0"/>
                          </a:lnTo>
                          <a:cubicBezTo>
                            <a:pt x="5470695" y="0"/>
                            <a:pt x="5473438" y="2743"/>
                            <a:pt x="5473438" y="6309"/>
                          </a:cubicBezTo>
                          <a:cubicBezTo>
                            <a:pt x="5473438" y="9875"/>
                            <a:pt x="5470695" y="12618"/>
                            <a:pt x="5467130" y="12618"/>
                          </a:cubicBezTo>
                          <a:close/>
                          <a:moveTo>
                            <a:pt x="5213387" y="12618"/>
                          </a:moveTo>
                          <a:lnTo>
                            <a:pt x="5086377" y="12618"/>
                          </a:lnTo>
                          <a:cubicBezTo>
                            <a:pt x="5082812" y="12618"/>
                            <a:pt x="5080069" y="9875"/>
                            <a:pt x="5080069" y="6309"/>
                          </a:cubicBezTo>
                          <a:cubicBezTo>
                            <a:pt x="5080069" y="2743"/>
                            <a:pt x="5082812" y="0"/>
                            <a:pt x="5086377" y="0"/>
                          </a:cubicBezTo>
                          <a:lnTo>
                            <a:pt x="5213387" y="0"/>
                          </a:lnTo>
                          <a:cubicBezTo>
                            <a:pt x="5216952" y="0"/>
                            <a:pt x="5219695" y="2743"/>
                            <a:pt x="5219695" y="6309"/>
                          </a:cubicBezTo>
                          <a:cubicBezTo>
                            <a:pt x="5219695" y="9875"/>
                            <a:pt x="5216678" y="12618"/>
                            <a:pt x="5213387" y="12618"/>
                          </a:cubicBezTo>
                          <a:close/>
                          <a:moveTo>
                            <a:pt x="4959369" y="12618"/>
                          </a:moveTo>
                          <a:lnTo>
                            <a:pt x="4832361" y="12618"/>
                          </a:lnTo>
                          <a:cubicBezTo>
                            <a:pt x="4828794" y="12618"/>
                            <a:pt x="4826051" y="9875"/>
                            <a:pt x="4826051" y="6309"/>
                          </a:cubicBezTo>
                          <a:cubicBezTo>
                            <a:pt x="4826051" y="2743"/>
                            <a:pt x="4828794" y="0"/>
                            <a:pt x="4832361" y="0"/>
                          </a:cubicBezTo>
                          <a:lnTo>
                            <a:pt x="4959369" y="0"/>
                          </a:lnTo>
                          <a:cubicBezTo>
                            <a:pt x="4962935" y="0"/>
                            <a:pt x="4965678" y="2743"/>
                            <a:pt x="4965678" y="6309"/>
                          </a:cubicBezTo>
                          <a:cubicBezTo>
                            <a:pt x="4965678" y="9875"/>
                            <a:pt x="4962662" y="12618"/>
                            <a:pt x="4959369" y="12618"/>
                          </a:cubicBezTo>
                          <a:close/>
                          <a:moveTo>
                            <a:pt x="4705352" y="12618"/>
                          </a:moveTo>
                          <a:lnTo>
                            <a:pt x="4578344" y="12618"/>
                          </a:lnTo>
                          <a:cubicBezTo>
                            <a:pt x="4574777" y="12618"/>
                            <a:pt x="4572034" y="9875"/>
                            <a:pt x="4572034" y="6309"/>
                          </a:cubicBezTo>
                          <a:cubicBezTo>
                            <a:pt x="4572034" y="2743"/>
                            <a:pt x="4574777" y="0"/>
                            <a:pt x="4578344" y="0"/>
                          </a:cubicBezTo>
                          <a:lnTo>
                            <a:pt x="4705352" y="0"/>
                          </a:lnTo>
                          <a:cubicBezTo>
                            <a:pt x="4708919" y="0"/>
                            <a:pt x="4711662" y="2743"/>
                            <a:pt x="4711662" y="6309"/>
                          </a:cubicBezTo>
                          <a:cubicBezTo>
                            <a:pt x="4711662" y="9875"/>
                            <a:pt x="4708644" y="12618"/>
                            <a:pt x="4705352" y="12618"/>
                          </a:cubicBezTo>
                          <a:close/>
                          <a:moveTo>
                            <a:pt x="4451334" y="12618"/>
                          </a:moveTo>
                          <a:lnTo>
                            <a:pt x="4324326" y="12618"/>
                          </a:lnTo>
                          <a:cubicBezTo>
                            <a:pt x="4320761" y="12618"/>
                            <a:pt x="4318018" y="9875"/>
                            <a:pt x="4318018" y="6309"/>
                          </a:cubicBezTo>
                          <a:cubicBezTo>
                            <a:pt x="4318018" y="2743"/>
                            <a:pt x="4320761" y="0"/>
                            <a:pt x="4324326" y="0"/>
                          </a:cubicBezTo>
                          <a:lnTo>
                            <a:pt x="4451334" y="0"/>
                          </a:lnTo>
                          <a:cubicBezTo>
                            <a:pt x="4454901" y="0"/>
                            <a:pt x="4457645" y="2743"/>
                            <a:pt x="4457645" y="6309"/>
                          </a:cubicBezTo>
                          <a:cubicBezTo>
                            <a:pt x="4457645" y="9875"/>
                            <a:pt x="4454627" y="12618"/>
                            <a:pt x="4451334" y="12618"/>
                          </a:cubicBezTo>
                          <a:close/>
                          <a:moveTo>
                            <a:pt x="4197318" y="12618"/>
                          </a:moveTo>
                          <a:lnTo>
                            <a:pt x="4070309" y="12618"/>
                          </a:lnTo>
                          <a:cubicBezTo>
                            <a:pt x="4066743" y="12618"/>
                            <a:pt x="4064000" y="9875"/>
                            <a:pt x="4064000" y="6309"/>
                          </a:cubicBezTo>
                          <a:cubicBezTo>
                            <a:pt x="4064000" y="2743"/>
                            <a:pt x="4066743" y="0"/>
                            <a:pt x="4070309" y="0"/>
                          </a:cubicBezTo>
                          <a:lnTo>
                            <a:pt x="4197318" y="0"/>
                          </a:lnTo>
                          <a:cubicBezTo>
                            <a:pt x="4200884" y="0"/>
                            <a:pt x="4203627" y="2743"/>
                            <a:pt x="4203627" y="6309"/>
                          </a:cubicBezTo>
                          <a:cubicBezTo>
                            <a:pt x="4203627" y="9875"/>
                            <a:pt x="4200884" y="12618"/>
                            <a:pt x="4197318" y="12618"/>
                          </a:cubicBezTo>
                          <a:close/>
                          <a:moveTo>
                            <a:pt x="3943301" y="12618"/>
                          </a:moveTo>
                          <a:lnTo>
                            <a:pt x="3816291" y="12618"/>
                          </a:lnTo>
                          <a:cubicBezTo>
                            <a:pt x="3812726" y="12618"/>
                            <a:pt x="3809983" y="9875"/>
                            <a:pt x="3809983" y="6309"/>
                          </a:cubicBezTo>
                          <a:cubicBezTo>
                            <a:pt x="3809983" y="2743"/>
                            <a:pt x="3812726" y="0"/>
                            <a:pt x="3816291" y="0"/>
                          </a:cubicBezTo>
                          <a:lnTo>
                            <a:pt x="3943301" y="0"/>
                          </a:lnTo>
                          <a:cubicBezTo>
                            <a:pt x="3946866" y="0"/>
                            <a:pt x="3949610" y="2743"/>
                            <a:pt x="3949610" y="6309"/>
                          </a:cubicBezTo>
                          <a:cubicBezTo>
                            <a:pt x="3949610" y="9875"/>
                            <a:pt x="3946866" y="12618"/>
                            <a:pt x="3943301" y="12618"/>
                          </a:cubicBezTo>
                          <a:close/>
                          <a:moveTo>
                            <a:pt x="3689283" y="12618"/>
                          </a:moveTo>
                          <a:lnTo>
                            <a:pt x="3562275" y="12618"/>
                          </a:lnTo>
                          <a:cubicBezTo>
                            <a:pt x="3558708" y="12618"/>
                            <a:pt x="3555965" y="9875"/>
                            <a:pt x="3555965" y="6309"/>
                          </a:cubicBezTo>
                          <a:cubicBezTo>
                            <a:pt x="3555965" y="2743"/>
                            <a:pt x="3558708" y="0"/>
                            <a:pt x="3562275" y="0"/>
                          </a:cubicBezTo>
                          <a:lnTo>
                            <a:pt x="3689283" y="0"/>
                          </a:lnTo>
                          <a:cubicBezTo>
                            <a:pt x="3692849" y="0"/>
                            <a:pt x="3695592" y="2743"/>
                            <a:pt x="3695592" y="6309"/>
                          </a:cubicBezTo>
                          <a:cubicBezTo>
                            <a:pt x="3695592" y="9875"/>
                            <a:pt x="3692849" y="12618"/>
                            <a:pt x="3689283" y="12618"/>
                          </a:cubicBezTo>
                          <a:close/>
                          <a:moveTo>
                            <a:pt x="3435266" y="12618"/>
                          </a:moveTo>
                          <a:lnTo>
                            <a:pt x="3308258" y="12618"/>
                          </a:lnTo>
                          <a:cubicBezTo>
                            <a:pt x="3304691" y="12618"/>
                            <a:pt x="3301948" y="9875"/>
                            <a:pt x="3301948" y="6309"/>
                          </a:cubicBezTo>
                          <a:cubicBezTo>
                            <a:pt x="3301948" y="2743"/>
                            <a:pt x="3304691" y="0"/>
                            <a:pt x="3308258" y="0"/>
                          </a:cubicBezTo>
                          <a:lnTo>
                            <a:pt x="3435266" y="0"/>
                          </a:lnTo>
                          <a:cubicBezTo>
                            <a:pt x="3438833" y="0"/>
                            <a:pt x="3441576" y="2743"/>
                            <a:pt x="3441576" y="6309"/>
                          </a:cubicBezTo>
                          <a:cubicBezTo>
                            <a:pt x="3441576" y="9875"/>
                            <a:pt x="3438833" y="12618"/>
                            <a:pt x="3435266" y="12618"/>
                          </a:cubicBezTo>
                          <a:close/>
                          <a:moveTo>
                            <a:pt x="3181249" y="12618"/>
                          </a:moveTo>
                          <a:lnTo>
                            <a:pt x="3054241" y="12618"/>
                          </a:lnTo>
                          <a:cubicBezTo>
                            <a:pt x="3050675" y="12618"/>
                            <a:pt x="3047932" y="9875"/>
                            <a:pt x="3047932" y="6309"/>
                          </a:cubicBezTo>
                          <a:cubicBezTo>
                            <a:pt x="3047932" y="2743"/>
                            <a:pt x="3050675" y="0"/>
                            <a:pt x="3054241" y="0"/>
                          </a:cubicBezTo>
                          <a:lnTo>
                            <a:pt x="3181249" y="0"/>
                          </a:lnTo>
                          <a:cubicBezTo>
                            <a:pt x="3184816" y="0"/>
                            <a:pt x="3187559" y="2743"/>
                            <a:pt x="3187559" y="6309"/>
                          </a:cubicBezTo>
                          <a:cubicBezTo>
                            <a:pt x="3187559" y="9875"/>
                            <a:pt x="3184816" y="12618"/>
                            <a:pt x="3181249" y="12618"/>
                          </a:cubicBezTo>
                          <a:close/>
                          <a:moveTo>
                            <a:pt x="2927233" y="12618"/>
                          </a:moveTo>
                          <a:lnTo>
                            <a:pt x="2800223" y="12618"/>
                          </a:lnTo>
                          <a:cubicBezTo>
                            <a:pt x="2796658" y="12618"/>
                            <a:pt x="2793914" y="9875"/>
                            <a:pt x="2793914" y="6309"/>
                          </a:cubicBezTo>
                          <a:cubicBezTo>
                            <a:pt x="2793914" y="2743"/>
                            <a:pt x="2796658" y="0"/>
                            <a:pt x="2800223" y="0"/>
                          </a:cubicBezTo>
                          <a:lnTo>
                            <a:pt x="2927233" y="0"/>
                          </a:lnTo>
                          <a:cubicBezTo>
                            <a:pt x="2930798" y="0"/>
                            <a:pt x="2933541" y="2743"/>
                            <a:pt x="2933541" y="6309"/>
                          </a:cubicBezTo>
                          <a:cubicBezTo>
                            <a:pt x="2933541" y="9875"/>
                            <a:pt x="2930798" y="12618"/>
                            <a:pt x="2927233" y="12618"/>
                          </a:cubicBezTo>
                          <a:close/>
                          <a:moveTo>
                            <a:pt x="2673215" y="12618"/>
                          </a:moveTo>
                          <a:lnTo>
                            <a:pt x="2546206" y="12618"/>
                          </a:lnTo>
                          <a:cubicBezTo>
                            <a:pt x="2542640" y="12618"/>
                            <a:pt x="2539897" y="9875"/>
                            <a:pt x="2539897" y="6309"/>
                          </a:cubicBezTo>
                          <a:cubicBezTo>
                            <a:pt x="2539897" y="2743"/>
                            <a:pt x="2542640" y="0"/>
                            <a:pt x="2546206" y="0"/>
                          </a:cubicBezTo>
                          <a:lnTo>
                            <a:pt x="2673215" y="0"/>
                          </a:lnTo>
                          <a:cubicBezTo>
                            <a:pt x="2676781" y="0"/>
                            <a:pt x="2679524" y="2743"/>
                            <a:pt x="2679524" y="6309"/>
                          </a:cubicBezTo>
                          <a:cubicBezTo>
                            <a:pt x="2679524" y="9875"/>
                            <a:pt x="2676781" y="12618"/>
                            <a:pt x="2673215" y="12618"/>
                          </a:cubicBezTo>
                          <a:close/>
                          <a:moveTo>
                            <a:pt x="2419198" y="12618"/>
                          </a:moveTo>
                          <a:lnTo>
                            <a:pt x="2292190" y="12618"/>
                          </a:lnTo>
                          <a:cubicBezTo>
                            <a:pt x="2288623" y="12618"/>
                            <a:pt x="2285880" y="9875"/>
                            <a:pt x="2285880" y="6309"/>
                          </a:cubicBezTo>
                          <a:cubicBezTo>
                            <a:pt x="2285880" y="2743"/>
                            <a:pt x="2288623" y="0"/>
                            <a:pt x="2292190" y="0"/>
                          </a:cubicBezTo>
                          <a:lnTo>
                            <a:pt x="2419198" y="0"/>
                          </a:lnTo>
                          <a:cubicBezTo>
                            <a:pt x="2422763" y="0"/>
                            <a:pt x="2425506" y="2743"/>
                            <a:pt x="2425506" y="6309"/>
                          </a:cubicBezTo>
                          <a:cubicBezTo>
                            <a:pt x="2425506" y="9875"/>
                            <a:pt x="2422763" y="12618"/>
                            <a:pt x="2419198" y="12618"/>
                          </a:cubicBezTo>
                          <a:close/>
                          <a:moveTo>
                            <a:pt x="2165180" y="12618"/>
                          </a:moveTo>
                          <a:lnTo>
                            <a:pt x="2038172" y="12618"/>
                          </a:lnTo>
                          <a:cubicBezTo>
                            <a:pt x="2034605" y="12618"/>
                            <a:pt x="2031862" y="9875"/>
                            <a:pt x="2031862" y="6309"/>
                          </a:cubicBezTo>
                          <a:cubicBezTo>
                            <a:pt x="2031862" y="2743"/>
                            <a:pt x="2034605" y="0"/>
                            <a:pt x="2038172" y="0"/>
                          </a:cubicBezTo>
                          <a:lnTo>
                            <a:pt x="2165180" y="0"/>
                          </a:lnTo>
                          <a:cubicBezTo>
                            <a:pt x="2168747" y="0"/>
                            <a:pt x="2171490" y="2743"/>
                            <a:pt x="2171490" y="6309"/>
                          </a:cubicBezTo>
                          <a:cubicBezTo>
                            <a:pt x="2171490" y="9875"/>
                            <a:pt x="2168747" y="12618"/>
                            <a:pt x="2165180" y="12618"/>
                          </a:cubicBezTo>
                          <a:close/>
                          <a:moveTo>
                            <a:pt x="1911163" y="12618"/>
                          </a:moveTo>
                          <a:lnTo>
                            <a:pt x="1784155" y="12618"/>
                          </a:lnTo>
                          <a:cubicBezTo>
                            <a:pt x="1780589" y="12618"/>
                            <a:pt x="1777846" y="9875"/>
                            <a:pt x="1777846" y="6309"/>
                          </a:cubicBezTo>
                          <a:cubicBezTo>
                            <a:pt x="1777846" y="2743"/>
                            <a:pt x="1780589" y="0"/>
                            <a:pt x="1784155" y="0"/>
                          </a:cubicBezTo>
                          <a:lnTo>
                            <a:pt x="1911163" y="0"/>
                          </a:lnTo>
                          <a:cubicBezTo>
                            <a:pt x="1914730" y="0"/>
                            <a:pt x="1917473" y="2743"/>
                            <a:pt x="1917473" y="6309"/>
                          </a:cubicBezTo>
                          <a:cubicBezTo>
                            <a:pt x="1917473" y="9875"/>
                            <a:pt x="1914730" y="12618"/>
                            <a:pt x="1911163" y="12618"/>
                          </a:cubicBezTo>
                          <a:close/>
                          <a:moveTo>
                            <a:pt x="1657147" y="12618"/>
                          </a:moveTo>
                          <a:lnTo>
                            <a:pt x="1530137" y="12618"/>
                          </a:lnTo>
                          <a:cubicBezTo>
                            <a:pt x="1526572" y="12618"/>
                            <a:pt x="1523829" y="9875"/>
                            <a:pt x="1523829" y="6309"/>
                          </a:cubicBezTo>
                          <a:cubicBezTo>
                            <a:pt x="1523829" y="2743"/>
                            <a:pt x="1526572" y="0"/>
                            <a:pt x="1530137" y="0"/>
                          </a:cubicBezTo>
                          <a:lnTo>
                            <a:pt x="1657147" y="0"/>
                          </a:lnTo>
                          <a:cubicBezTo>
                            <a:pt x="1660712" y="0"/>
                            <a:pt x="1663455" y="2743"/>
                            <a:pt x="1663455" y="6309"/>
                          </a:cubicBezTo>
                          <a:cubicBezTo>
                            <a:pt x="1663455" y="9875"/>
                            <a:pt x="1660712" y="12618"/>
                            <a:pt x="1657147" y="12618"/>
                          </a:cubicBezTo>
                          <a:close/>
                          <a:moveTo>
                            <a:pt x="1403129" y="12618"/>
                          </a:moveTo>
                          <a:lnTo>
                            <a:pt x="1276120" y="12618"/>
                          </a:lnTo>
                          <a:cubicBezTo>
                            <a:pt x="1272554" y="12618"/>
                            <a:pt x="1269811" y="9875"/>
                            <a:pt x="1269811" y="6309"/>
                          </a:cubicBezTo>
                          <a:cubicBezTo>
                            <a:pt x="1269811" y="2743"/>
                            <a:pt x="1272554" y="0"/>
                            <a:pt x="1276120" y="0"/>
                          </a:cubicBezTo>
                          <a:lnTo>
                            <a:pt x="1403129" y="0"/>
                          </a:lnTo>
                          <a:cubicBezTo>
                            <a:pt x="1406695" y="0"/>
                            <a:pt x="1409438" y="2743"/>
                            <a:pt x="1409438" y="6309"/>
                          </a:cubicBezTo>
                          <a:cubicBezTo>
                            <a:pt x="1409438" y="9875"/>
                            <a:pt x="1406695" y="12618"/>
                            <a:pt x="1403129" y="12618"/>
                          </a:cubicBezTo>
                          <a:close/>
                          <a:moveTo>
                            <a:pt x="1149112" y="12618"/>
                          </a:moveTo>
                          <a:lnTo>
                            <a:pt x="1022104" y="12618"/>
                          </a:lnTo>
                          <a:cubicBezTo>
                            <a:pt x="1018537" y="12618"/>
                            <a:pt x="1015794" y="9875"/>
                            <a:pt x="1015794" y="6309"/>
                          </a:cubicBezTo>
                          <a:cubicBezTo>
                            <a:pt x="1015794" y="2743"/>
                            <a:pt x="1018537" y="0"/>
                            <a:pt x="1022104" y="0"/>
                          </a:cubicBezTo>
                          <a:lnTo>
                            <a:pt x="1149112" y="0"/>
                          </a:lnTo>
                          <a:cubicBezTo>
                            <a:pt x="1152677" y="0"/>
                            <a:pt x="1155421" y="2743"/>
                            <a:pt x="1155421" y="6309"/>
                          </a:cubicBezTo>
                          <a:cubicBezTo>
                            <a:pt x="1155421" y="9875"/>
                            <a:pt x="1152677" y="12618"/>
                            <a:pt x="1149112" y="12618"/>
                          </a:cubicBezTo>
                          <a:close/>
                          <a:moveTo>
                            <a:pt x="895094" y="12618"/>
                          </a:moveTo>
                          <a:lnTo>
                            <a:pt x="768086" y="12618"/>
                          </a:lnTo>
                          <a:cubicBezTo>
                            <a:pt x="764520" y="12618"/>
                            <a:pt x="761776" y="9875"/>
                            <a:pt x="761776" y="6309"/>
                          </a:cubicBezTo>
                          <a:cubicBezTo>
                            <a:pt x="761776" y="2743"/>
                            <a:pt x="764520" y="0"/>
                            <a:pt x="768086" y="0"/>
                          </a:cubicBezTo>
                          <a:lnTo>
                            <a:pt x="895094" y="0"/>
                          </a:lnTo>
                          <a:cubicBezTo>
                            <a:pt x="898661" y="0"/>
                            <a:pt x="901405" y="2743"/>
                            <a:pt x="901405" y="6309"/>
                          </a:cubicBezTo>
                          <a:cubicBezTo>
                            <a:pt x="901405" y="9875"/>
                            <a:pt x="898661" y="12618"/>
                            <a:pt x="895094" y="12618"/>
                          </a:cubicBezTo>
                          <a:close/>
                          <a:moveTo>
                            <a:pt x="641077" y="12618"/>
                          </a:moveTo>
                          <a:lnTo>
                            <a:pt x="514069" y="12618"/>
                          </a:lnTo>
                          <a:cubicBezTo>
                            <a:pt x="510503" y="12618"/>
                            <a:pt x="507760" y="9875"/>
                            <a:pt x="507760" y="6309"/>
                          </a:cubicBezTo>
                          <a:cubicBezTo>
                            <a:pt x="507760" y="2743"/>
                            <a:pt x="510503" y="0"/>
                            <a:pt x="514069" y="0"/>
                          </a:cubicBezTo>
                          <a:lnTo>
                            <a:pt x="641077" y="0"/>
                          </a:lnTo>
                          <a:cubicBezTo>
                            <a:pt x="644644" y="0"/>
                            <a:pt x="647387" y="2743"/>
                            <a:pt x="647387" y="6309"/>
                          </a:cubicBezTo>
                          <a:cubicBezTo>
                            <a:pt x="647387" y="9875"/>
                            <a:pt x="644644" y="12618"/>
                            <a:pt x="641077" y="12618"/>
                          </a:cubicBezTo>
                          <a:close/>
                          <a:moveTo>
                            <a:pt x="387061" y="12618"/>
                          </a:moveTo>
                          <a:lnTo>
                            <a:pt x="260326" y="12618"/>
                          </a:lnTo>
                          <a:cubicBezTo>
                            <a:pt x="256761" y="12618"/>
                            <a:pt x="254017" y="9875"/>
                            <a:pt x="254017" y="6309"/>
                          </a:cubicBezTo>
                          <a:cubicBezTo>
                            <a:pt x="254017" y="2743"/>
                            <a:pt x="256761" y="0"/>
                            <a:pt x="260326" y="0"/>
                          </a:cubicBezTo>
                          <a:lnTo>
                            <a:pt x="387334" y="0"/>
                          </a:lnTo>
                          <a:cubicBezTo>
                            <a:pt x="390901" y="0"/>
                            <a:pt x="393644" y="2743"/>
                            <a:pt x="393644" y="6309"/>
                          </a:cubicBezTo>
                          <a:cubicBezTo>
                            <a:pt x="393644" y="9875"/>
                            <a:pt x="390627" y="12618"/>
                            <a:pt x="387061" y="12618"/>
                          </a:cubicBezTo>
                          <a:close/>
                          <a:moveTo>
                            <a:pt x="133318" y="12618"/>
                          </a:moveTo>
                          <a:lnTo>
                            <a:pt x="6309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5"/>
                            <a:pt x="136609" y="12618"/>
                            <a:pt x="133318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02" name="Freeform: Shape 201">
                      <a:extLst>
                        <a:ext uri="{FF2B5EF4-FFF2-40B4-BE49-F238E27FC236}">
                          <a16:creationId xmlns:a16="http://schemas.microsoft.com/office/drawing/2014/main" id="{2C77458F-FA5B-42EF-A74C-FBA67CEDFE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4600" y="8393623"/>
                      <a:ext cx="76259" cy="12618"/>
                    </a:xfrm>
                    <a:custGeom>
                      <a:avLst/>
                      <a:gdLst>
                        <a:gd name="connsiteX0" fmla="*/ 69951 w 76259"/>
                        <a:gd name="connsiteY0" fmla="*/ 12618 h 12618"/>
                        <a:gd name="connsiteX1" fmla="*/ 6309 w 76259"/>
                        <a:gd name="connsiteY1" fmla="*/ 12618 h 12618"/>
                        <a:gd name="connsiteX2" fmla="*/ 0 w 76259"/>
                        <a:gd name="connsiteY2" fmla="*/ 6309 h 12618"/>
                        <a:gd name="connsiteX3" fmla="*/ 6309 w 76259"/>
                        <a:gd name="connsiteY3" fmla="*/ 0 h 12618"/>
                        <a:gd name="connsiteX4" fmla="*/ 69951 w 76259"/>
                        <a:gd name="connsiteY4" fmla="*/ 0 h 12618"/>
                        <a:gd name="connsiteX5" fmla="*/ 76259 w 76259"/>
                        <a:gd name="connsiteY5" fmla="*/ 6309 h 12618"/>
                        <a:gd name="connsiteX6" fmla="*/ 69951 w 76259"/>
                        <a:gd name="connsiteY6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6259" h="12618">
                          <a:moveTo>
                            <a:pt x="69951" y="12618"/>
                          </a:moveTo>
                          <a:lnTo>
                            <a:pt x="6309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951" y="0"/>
                          </a:lnTo>
                          <a:cubicBezTo>
                            <a:pt x="73516" y="0"/>
                            <a:pt x="76259" y="2743"/>
                            <a:pt x="76259" y="6309"/>
                          </a:cubicBezTo>
                          <a:cubicBezTo>
                            <a:pt x="76259" y="9875"/>
                            <a:pt x="73516" y="12618"/>
                            <a:pt x="69951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203" name="Graphic 3">
                    <a:extLst>
                      <a:ext uri="{FF2B5EF4-FFF2-40B4-BE49-F238E27FC236}">
                        <a16:creationId xmlns:a16="http://schemas.microsoft.com/office/drawing/2014/main" id="{61E9F698-CE4F-49BA-9AEA-6FD0D76B4071}"/>
                      </a:ext>
                    </a:extLst>
                  </p:cNvPr>
                  <p:cNvGrpSpPr/>
                  <p:nvPr/>
                </p:nvGrpSpPr>
                <p:grpSpPr>
                  <a:xfrm>
                    <a:off x="11851847" y="8989987"/>
                    <a:ext cx="9919012" cy="12618"/>
                    <a:chOff x="11851847" y="8989987"/>
                    <a:chExt cx="9919012" cy="12618"/>
                  </a:xfrm>
                  <a:solidFill>
                    <a:srgbClr val="A5A7A8"/>
                  </a:solidFill>
                </p:grpSpPr>
                <p:sp>
                  <p:nvSpPr>
                    <p:cNvPr id="204" name="Freeform: Shape 203">
                      <a:extLst>
                        <a:ext uri="{FF2B5EF4-FFF2-40B4-BE49-F238E27FC236}">
                          <a16:creationId xmlns:a16="http://schemas.microsoft.com/office/drawing/2014/main" id="{B17609ED-F04B-4051-95E5-D7D4C954C2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51847" y="8989987"/>
                      <a:ext cx="75986" cy="12618"/>
                    </a:xfrm>
                    <a:custGeom>
                      <a:avLst/>
                      <a:gdLst>
                        <a:gd name="connsiteX0" fmla="*/ 69676 w 75986"/>
                        <a:gd name="connsiteY0" fmla="*/ 12619 h 12618"/>
                        <a:gd name="connsiteX1" fmla="*/ 6309 w 75986"/>
                        <a:gd name="connsiteY1" fmla="*/ 12619 h 12618"/>
                        <a:gd name="connsiteX2" fmla="*/ 0 w 75986"/>
                        <a:gd name="connsiteY2" fmla="*/ 6309 h 12618"/>
                        <a:gd name="connsiteX3" fmla="*/ 6309 w 75986"/>
                        <a:gd name="connsiteY3" fmla="*/ 0 h 12618"/>
                        <a:gd name="connsiteX4" fmla="*/ 69676 w 75986"/>
                        <a:gd name="connsiteY4" fmla="*/ 0 h 12618"/>
                        <a:gd name="connsiteX5" fmla="*/ 75986 w 75986"/>
                        <a:gd name="connsiteY5" fmla="*/ 6309 h 12618"/>
                        <a:gd name="connsiteX6" fmla="*/ 69676 w 75986"/>
                        <a:gd name="connsiteY6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986" h="12618">
                          <a:moveTo>
                            <a:pt x="69676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676" y="0"/>
                          </a:lnTo>
                          <a:cubicBezTo>
                            <a:pt x="73243" y="0"/>
                            <a:pt x="75986" y="2743"/>
                            <a:pt x="75986" y="6309"/>
                          </a:cubicBezTo>
                          <a:cubicBezTo>
                            <a:pt x="75986" y="9876"/>
                            <a:pt x="72968" y="12619"/>
                            <a:pt x="69676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05" name="Freeform: Shape 204">
                      <a:extLst>
                        <a:ext uri="{FF2B5EF4-FFF2-40B4-BE49-F238E27FC236}">
                          <a16:creationId xmlns:a16="http://schemas.microsoft.com/office/drawing/2014/main" id="{DE726852-1A51-4C13-979C-5C63B8E1C8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42222" y="8989987"/>
                      <a:ext cx="393369" cy="12618"/>
                    </a:xfrm>
                    <a:custGeom>
                      <a:avLst/>
                      <a:gdLst>
                        <a:gd name="connsiteX0" fmla="*/ 387061 w 393369"/>
                        <a:gd name="connsiteY0" fmla="*/ 12619 h 12618"/>
                        <a:gd name="connsiteX1" fmla="*/ 260053 w 393369"/>
                        <a:gd name="connsiteY1" fmla="*/ 12619 h 12618"/>
                        <a:gd name="connsiteX2" fmla="*/ 253743 w 393369"/>
                        <a:gd name="connsiteY2" fmla="*/ 6309 h 12618"/>
                        <a:gd name="connsiteX3" fmla="*/ 260053 w 393369"/>
                        <a:gd name="connsiteY3" fmla="*/ 0 h 12618"/>
                        <a:gd name="connsiteX4" fmla="*/ 387061 w 393369"/>
                        <a:gd name="connsiteY4" fmla="*/ 0 h 12618"/>
                        <a:gd name="connsiteX5" fmla="*/ 393370 w 393369"/>
                        <a:gd name="connsiteY5" fmla="*/ 6309 h 12618"/>
                        <a:gd name="connsiteX6" fmla="*/ 387061 w 393369"/>
                        <a:gd name="connsiteY6" fmla="*/ 12619 h 12618"/>
                        <a:gd name="connsiteX7" fmla="*/ 133318 w 393369"/>
                        <a:gd name="connsiteY7" fmla="*/ 12619 h 12618"/>
                        <a:gd name="connsiteX8" fmla="*/ 6310 w 393369"/>
                        <a:gd name="connsiteY8" fmla="*/ 12619 h 12618"/>
                        <a:gd name="connsiteX9" fmla="*/ 0 w 393369"/>
                        <a:gd name="connsiteY9" fmla="*/ 6309 h 12618"/>
                        <a:gd name="connsiteX10" fmla="*/ 6310 w 393369"/>
                        <a:gd name="connsiteY10" fmla="*/ 0 h 12618"/>
                        <a:gd name="connsiteX11" fmla="*/ 133318 w 393369"/>
                        <a:gd name="connsiteY11" fmla="*/ 0 h 12618"/>
                        <a:gd name="connsiteX12" fmla="*/ 139627 w 393369"/>
                        <a:gd name="connsiteY12" fmla="*/ 6309 h 12618"/>
                        <a:gd name="connsiteX13" fmla="*/ 133318 w 393369"/>
                        <a:gd name="connsiteY13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93369" h="12618">
                          <a:moveTo>
                            <a:pt x="387061" y="12619"/>
                          </a:moveTo>
                          <a:lnTo>
                            <a:pt x="260053" y="12619"/>
                          </a:lnTo>
                          <a:cubicBezTo>
                            <a:pt x="256486" y="12619"/>
                            <a:pt x="253743" y="9876"/>
                            <a:pt x="253743" y="6309"/>
                          </a:cubicBezTo>
                          <a:cubicBezTo>
                            <a:pt x="253743" y="2743"/>
                            <a:pt x="256486" y="0"/>
                            <a:pt x="260053" y="0"/>
                          </a:cubicBezTo>
                          <a:lnTo>
                            <a:pt x="387061" y="0"/>
                          </a:lnTo>
                          <a:cubicBezTo>
                            <a:pt x="390627" y="0"/>
                            <a:pt x="393370" y="2743"/>
                            <a:pt x="393370" y="6309"/>
                          </a:cubicBezTo>
                          <a:cubicBezTo>
                            <a:pt x="393370" y="9876"/>
                            <a:pt x="390627" y="12619"/>
                            <a:pt x="387061" y="12619"/>
                          </a:cubicBezTo>
                          <a:close/>
                          <a:moveTo>
                            <a:pt x="133318" y="12619"/>
                          </a:moveTo>
                          <a:lnTo>
                            <a:pt x="6310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10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6"/>
                            <a:pt x="136610" y="12619"/>
                            <a:pt x="133318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06" name="Freeform: Shape 205">
                      <a:extLst>
                        <a:ext uri="{FF2B5EF4-FFF2-40B4-BE49-F238E27FC236}">
                          <a16:creationId xmlns:a16="http://schemas.microsoft.com/office/drawing/2014/main" id="{952B7107-8989-477F-A4D7-54B0123AF4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50257" y="8989987"/>
                      <a:ext cx="9029677" cy="12618"/>
                    </a:xfrm>
                    <a:custGeom>
                      <a:avLst/>
                      <a:gdLst>
                        <a:gd name="connsiteX0" fmla="*/ 9023369 w 9029677"/>
                        <a:gd name="connsiteY0" fmla="*/ 12619 h 12618"/>
                        <a:gd name="connsiteX1" fmla="*/ 8896361 w 9029677"/>
                        <a:gd name="connsiteY1" fmla="*/ 12619 h 12618"/>
                        <a:gd name="connsiteX2" fmla="*/ 8890051 w 9029677"/>
                        <a:gd name="connsiteY2" fmla="*/ 6309 h 12618"/>
                        <a:gd name="connsiteX3" fmla="*/ 8896361 w 9029677"/>
                        <a:gd name="connsiteY3" fmla="*/ 0 h 12618"/>
                        <a:gd name="connsiteX4" fmla="*/ 9023369 w 9029677"/>
                        <a:gd name="connsiteY4" fmla="*/ 0 h 12618"/>
                        <a:gd name="connsiteX5" fmla="*/ 9029678 w 9029677"/>
                        <a:gd name="connsiteY5" fmla="*/ 6309 h 12618"/>
                        <a:gd name="connsiteX6" fmla="*/ 9023369 w 9029677"/>
                        <a:gd name="connsiteY6" fmla="*/ 12619 h 12618"/>
                        <a:gd name="connsiteX7" fmla="*/ 8769352 w 9029677"/>
                        <a:gd name="connsiteY7" fmla="*/ 12619 h 12618"/>
                        <a:gd name="connsiteX8" fmla="*/ 8642344 w 9029677"/>
                        <a:gd name="connsiteY8" fmla="*/ 12619 h 12618"/>
                        <a:gd name="connsiteX9" fmla="*/ 8636033 w 9029677"/>
                        <a:gd name="connsiteY9" fmla="*/ 6309 h 12618"/>
                        <a:gd name="connsiteX10" fmla="*/ 8642344 w 9029677"/>
                        <a:gd name="connsiteY10" fmla="*/ 0 h 12618"/>
                        <a:gd name="connsiteX11" fmla="*/ 8769352 w 9029677"/>
                        <a:gd name="connsiteY11" fmla="*/ 0 h 12618"/>
                        <a:gd name="connsiteX12" fmla="*/ 8775662 w 9029677"/>
                        <a:gd name="connsiteY12" fmla="*/ 6309 h 12618"/>
                        <a:gd name="connsiteX13" fmla="*/ 8769352 w 9029677"/>
                        <a:gd name="connsiteY13" fmla="*/ 12619 h 12618"/>
                        <a:gd name="connsiteX14" fmla="*/ 8515334 w 9029677"/>
                        <a:gd name="connsiteY14" fmla="*/ 12619 h 12618"/>
                        <a:gd name="connsiteX15" fmla="*/ 8388326 w 9029677"/>
                        <a:gd name="connsiteY15" fmla="*/ 12619 h 12618"/>
                        <a:gd name="connsiteX16" fmla="*/ 8382018 w 9029677"/>
                        <a:gd name="connsiteY16" fmla="*/ 6309 h 12618"/>
                        <a:gd name="connsiteX17" fmla="*/ 8388326 w 9029677"/>
                        <a:gd name="connsiteY17" fmla="*/ 0 h 12618"/>
                        <a:gd name="connsiteX18" fmla="*/ 8515334 w 9029677"/>
                        <a:gd name="connsiteY18" fmla="*/ 0 h 12618"/>
                        <a:gd name="connsiteX19" fmla="*/ 8521644 w 9029677"/>
                        <a:gd name="connsiteY19" fmla="*/ 6309 h 12618"/>
                        <a:gd name="connsiteX20" fmla="*/ 8515334 w 9029677"/>
                        <a:gd name="connsiteY20" fmla="*/ 12619 h 12618"/>
                        <a:gd name="connsiteX21" fmla="*/ 8261318 w 9029677"/>
                        <a:gd name="connsiteY21" fmla="*/ 12619 h 12618"/>
                        <a:gd name="connsiteX22" fmla="*/ 8134309 w 9029677"/>
                        <a:gd name="connsiteY22" fmla="*/ 12619 h 12618"/>
                        <a:gd name="connsiteX23" fmla="*/ 8128000 w 9029677"/>
                        <a:gd name="connsiteY23" fmla="*/ 6309 h 12618"/>
                        <a:gd name="connsiteX24" fmla="*/ 8134309 w 9029677"/>
                        <a:gd name="connsiteY24" fmla="*/ 0 h 12618"/>
                        <a:gd name="connsiteX25" fmla="*/ 8261318 w 9029677"/>
                        <a:gd name="connsiteY25" fmla="*/ 0 h 12618"/>
                        <a:gd name="connsiteX26" fmla="*/ 8267627 w 9029677"/>
                        <a:gd name="connsiteY26" fmla="*/ 6309 h 12618"/>
                        <a:gd name="connsiteX27" fmla="*/ 8261318 w 9029677"/>
                        <a:gd name="connsiteY27" fmla="*/ 12619 h 12618"/>
                        <a:gd name="connsiteX28" fmla="*/ 8007301 w 9029677"/>
                        <a:gd name="connsiteY28" fmla="*/ 12619 h 12618"/>
                        <a:gd name="connsiteX29" fmla="*/ 7880292 w 9029677"/>
                        <a:gd name="connsiteY29" fmla="*/ 12619 h 12618"/>
                        <a:gd name="connsiteX30" fmla="*/ 7873983 w 9029677"/>
                        <a:gd name="connsiteY30" fmla="*/ 6309 h 12618"/>
                        <a:gd name="connsiteX31" fmla="*/ 7880292 w 9029677"/>
                        <a:gd name="connsiteY31" fmla="*/ 0 h 12618"/>
                        <a:gd name="connsiteX32" fmla="*/ 8007301 w 9029677"/>
                        <a:gd name="connsiteY32" fmla="*/ 0 h 12618"/>
                        <a:gd name="connsiteX33" fmla="*/ 8013610 w 9029677"/>
                        <a:gd name="connsiteY33" fmla="*/ 6309 h 12618"/>
                        <a:gd name="connsiteX34" fmla="*/ 8007301 w 9029677"/>
                        <a:gd name="connsiteY34" fmla="*/ 12619 h 12618"/>
                        <a:gd name="connsiteX35" fmla="*/ 7753284 w 9029677"/>
                        <a:gd name="connsiteY35" fmla="*/ 12619 h 12618"/>
                        <a:gd name="connsiteX36" fmla="*/ 7626276 w 9029677"/>
                        <a:gd name="connsiteY36" fmla="*/ 12619 h 12618"/>
                        <a:gd name="connsiteX37" fmla="*/ 7619965 w 9029677"/>
                        <a:gd name="connsiteY37" fmla="*/ 6309 h 12618"/>
                        <a:gd name="connsiteX38" fmla="*/ 7626276 w 9029677"/>
                        <a:gd name="connsiteY38" fmla="*/ 0 h 12618"/>
                        <a:gd name="connsiteX39" fmla="*/ 7753284 w 9029677"/>
                        <a:gd name="connsiteY39" fmla="*/ 0 h 12618"/>
                        <a:gd name="connsiteX40" fmla="*/ 7759592 w 9029677"/>
                        <a:gd name="connsiteY40" fmla="*/ 6309 h 12618"/>
                        <a:gd name="connsiteX41" fmla="*/ 7753284 w 9029677"/>
                        <a:gd name="connsiteY41" fmla="*/ 12619 h 12618"/>
                        <a:gd name="connsiteX42" fmla="*/ 7499266 w 9029677"/>
                        <a:gd name="connsiteY42" fmla="*/ 12619 h 12618"/>
                        <a:gd name="connsiteX43" fmla="*/ 7372258 w 9029677"/>
                        <a:gd name="connsiteY43" fmla="*/ 12619 h 12618"/>
                        <a:gd name="connsiteX44" fmla="*/ 7365948 w 9029677"/>
                        <a:gd name="connsiteY44" fmla="*/ 6309 h 12618"/>
                        <a:gd name="connsiteX45" fmla="*/ 7372258 w 9029677"/>
                        <a:gd name="connsiteY45" fmla="*/ 0 h 12618"/>
                        <a:gd name="connsiteX46" fmla="*/ 7499266 w 9029677"/>
                        <a:gd name="connsiteY46" fmla="*/ 0 h 12618"/>
                        <a:gd name="connsiteX47" fmla="*/ 7505576 w 9029677"/>
                        <a:gd name="connsiteY47" fmla="*/ 6309 h 12618"/>
                        <a:gd name="connsiteX48" fmla="*/ 7499266 w 9029677"/>
                        <a:gd name="connsiteY48" fmla="*/ 12619 h 12618"/>
                        <a:gd name="connsiteX49" fmla="*/ 7245249 w 9029677"/>
                        <a:gd name="connsiteY49" fmla="*/ 12619 h 12618"/>
                        <a:gd name="connsiteX50" fmla="*/ 7118241 w 9029677"/>
                        <a:gd name="connsiteY50" fmla="*/ 12619 h 12618"/>
                        <a:gd name="connsiteX51" fmla="*/ 7111932 w 9029677"/>
                        <a:gd name="connsiteY51" fmla="*/ 6309 h 12618"/>
                        <a:gd name="connsiteX52" fmla="*/ 7118241 w 9029677"/>
                        <a:gd name="connsiteY52" fmla="*/ 0 h 12618"/>
                        <a:gd name="connsiteX53" fmla="*/ 7245249 w 9029677"/>
                        <a:gd name="connsiteY53" fmla="*/ 0 h 12618"/>
                        <a:gd name="connsiteX54" fmla="*/ 7251559 w 9029677"/>
                        <a:gd name="connsiteY54" fmla="*/ 6309 h 12618"/>
                        <a:gd name="connsiteX55" fmla="*/ 7245249 w 9029677"/>
                        <a:gd name="connsiteY55" fmla="*/ 12619 h 12618"/>
                        <a:gd name="connsiteX56" fmla="*/ 6991233 w 9029677"/>
                        <a:gd name="connsiteY56" fmla="*/ 12619 h 12618"/>
                        <a:gd name="connsiteX57" fmla="*/ 6864223 w 9029677"/>
                        <a:gd name="connsiteY57" fmla="*/ 12619 h 12618"/>
                        <a:gd name="connsiteX58" fmla="*/ 6857915 w 9029677"/>
                        <a:gd name="connsiteY58" fmla="*/ 6309 h 12618"/>
                        <a:gd name="connsiteX59" fmla="*/ 6864223 w 9029677"/>
                        <a:gd name="connsiteY59" fmla="*/ 0 h 12618"/>
                        <a:gd name="connsiteX60" fmla="*/ 6991233 w 9029677"/>
                        <a:gd name="connsiteY60" fmla="*/ 0 h 12618"/>
                        <a:gd name="connsiteX61" fmla="*/ 6997541 w 9029677"/>
                        <a:gd name="connsiteY61" fmla="*/ 6309 h 12618"/>
                        <a:gd name="connsiteX62" fmla="*/ 6991233 w 9029677"/>
                        <a:gd name="connsiteY62" fmla="*/ 12619 h 12618"/>
                        <a:gd name="connsiteX63" fmla="*/ 6737215 w 9029677"/>
                        <a:gd name="connsiteY63" fmla="*/ 12619 h 12618"/>
                        <a:gd name="connsiteX64" fmla="*/ 6610206 w 9029677"/>
                        <a:gd name="connsiteY64" fmla="*/ 12619 h 12618"/>
                        <a:gd name="connsiteX65" fmla="*/ 6603897 w 9029677"/>
                        <a:gd name="connsiteY65" fmla="*/ 6309 h 12618"/>
                        <a:gd name="connsiteX66" fmla="*/ 6610206 w 9029677"/>
                        <a:gd name="connsiteY66" fmla="*/ 0 h 12618"/>
                        <a:gd name="connsiteX67" fmla="*/ 6737215 w 9029677"/>
                        <a:gd name="connsiteY67" fmla="*/ 0 h 12618"/>
                        <a:gd name="connsiteX68" fmla="*/ 6743524 w 9029677"/>
                        <a:gd name="connsiteY68" fmla="*/ 6309 h 12618"/>
                        <a:gd name="connsiteX69" fmla="*/ 6737215 w 9029677"/>
                        <a:gd name="connsiteY69" fmla="*/ 12619 h 12618"/>
                        <a:gd name="connsiteX70" fmla="*/ 6483198 w 9029677"/>
                        <a:gd name="connsiteY70" fmla="*/ 12619 h 12618"/>
                        <a:gd name="connsiteX71" fmla="*/ 6356190 w 9029677"/>
                        <a:gd name="connsiteY71" fmla="*/ 12619 h 12618"/>
                        <a:gd name="connsiteX72" fmla="*/ 6349880 w 9029677"/>
                        <a:gd name="connsiteY72" fmla="*/ 6309 h 12618"/>
                        <a:gd name="connsiteX73" fmla="*/ 6356190 w 9029677"/>
                        <a:gd name="connsiteY73" fmla="*/ 0 h 12618"/>
                        <a:gd name="connsiteX74" fmla="*/ 6483198 w 9029677"/>
                        <a:gd name="connsiteY74" fmla="*/ 0 h 12618"/>
                        <a:gd name="connsiteX75" fmla="*/ 6489507 w 9029677"/>
                        <a:gd name="connsiteY75" fmla="*/ 6309 h 12618"/>
                        <a:gd name="connsiteX76" fmla="*/ 6483198 w 9029677"/>
                        <a:gd name="connsiteY76" fmla="*/ 12619 h 12618"/>
                        <a:gd name="connsiteX77" fmla="*/ 6229180 w 9029677"/>
                        <a:gd name="connsiteY77" fmla="*/ 12619 h 12618"/>
                        <a:gd name="connsiteX78" fmla="*/ 6102172 w 9029677"/>
                        <a:gd name="connsiteY78" fmla="*/ 12619 h 12618"/>
                        <a:gd name="connsiteX79" fmla="*/ 6095862 w 9029677"/>
                        <a:gd name="connsiteY79" fmla="*/ 6309 h 12618"/>
                        <a:gd name="connsiteX80" fmla="*/ 6102172 w 9029677"/>
                        <a:gd name="connsiteY80" fmla="*/ 0 h 12618"/>
                        <a:gd name="connsiteX81" fmla="*/ 6229180 w 9029677"/>
                        <a:gd name="connsiteY81" fmla="*/ 0 h 12618"/>
                        <a:gd name="connsiteX82" fmla="*/ 6235490 w 9029677"/>
                        <a:gd name="connsiteY82" fmla="*/ 6309 h 12618"/>
                        <a:gd name="connsiteX83" fmla="*/ 6229180 w 9029677"/>
                        <a:gd name="connsiteY83" fmla="*/ 12619 h 12618"/>
                        <a:gd name="connsiteX84" fmla="*/ 5975163 w 9029677"/>
                        <a:gd name="connsiteY84" fmla="*/ 12619 h 12618"/>
                        <a:gd name="connsiteX85" fmla="*/ 5848155 w 9029677"/>
                        <a:gd name="connsiteY85" fmla="*/ 12619 h 12618"/>
                        <a:gd name="connsiteX86" fmla="*/ 5841846 w 9029677"/>
                        <a:gd name="connsiteY86" fmla="*/ 6309 h 12618"/>
                        <a:gd name="connsiteX87" fmla="*/ 5848155 w 9029677"/>
                        <a:gd name="connsiteY87" fmla="*/ 0 h 12618"/>
                        <a:gd name="connsiteX88" fmla="*/ 5975163 w 9029677"/>
                        <a:gd name="connsiteY88" fmla="*/ 0 h 12618"/>
                        <a:gd name="connsiteX89" fmla="*/ 5981473 w 9029677"/>
                        <a:gd name="connsiteY89" fmla="*/ 6309 h 12618"/>
                        <a:gd name="connsiteX90" fmla="*/ 5975163 w 9029677"/>
                        <a:gd name="connsiteY90" fmla="*/ 12619 h 12618"/>
                        <a:gd name="connsiteX91" fmla="*/ 5721147 w 9029677"/>
                        <a:gd name="connsiteY91" fmla="*/ 12619 h 12618"/>
                        <a:gd name="connsiteX92" fmla="*/ 5594138 w 9029677"/>
                        <a:gd name="connsiteY92" fmla="*/ 12619 h 12618"/>
                        <a:gd name="connsiteX93" fmla="*/ 5587829 w 9029677"/>
                        <a:gd name="connsiteY93" fmla="*/ 6309 h 12618"/>
                        <a:gd name="connsiteX94" fmla="*/ 5594138 w 9029677"/>
                        <a:gd name="connsiteY94" fmla="*/ 0 h 12618"/>
                        <a:gd name="connsiteX95" fmla="*/ 5721147 w 9029677"/>
                        <a:gd name="connsiteY95" fmla="*/ 0 h 12618"/>
                        <a:gd name="connsiteX96" fmla="*/ 5727456 w 9029677"/>
                        <a:gd name="connsiteY96" fmla="*/ 6309 h 12618"/>
                        <a:gd name="connsiteX97" fmla="*/ 5721147 w 9029677"/>
                        <a:gd name="connsiteY97" fmla="*/ 12619 h 12618"/>
                        <a:gd name="connsiteX98" fmla="*/ 5467130 w 9029677"/>
                        <a:gd name="connsiteY98" fmla="*/ 12619 h 12618"/>
                        <a:gd name="connsiteX99" fmla="*/ 5340120 w 9029677"/>
                        <a:gd name="connsiteY99" fmla="*/ 12619 h 12618"/>
                        <a:gd name="connsiteX100" fmla="*/ 5333811 w 9029677"/>
                        <a:gd name="connsiteY100" fmla="*/ 6309 h 12618"/>
                        <a:gd name="connsiteX101" fmla="*/ 5340120 w 9029677"/>
                        <a:gd name="connsiteY101" fmla="*/ 0 h 12618"/>
                        <a:gd name="connsiteX102" fmla="*/ 5467130 w 9029677"/>
                        <a:gd name="connsiteY102" fmla="*/ 0 h 12618"/>
                        <a:gd name="connsiteX103" fmla="*/ 5473438 w 9029677"/>
                        <a:gd name="connsiteY103" fmla="*/ 6309 h 12618"/>
                        <a:gd name="connsiteX104" fmla="*/ 5467130 w 9029677"/>
                        <a:gd name="connsiteY104" fmla="*/ 12619 h 12618"/>
                        <a:gd name="connsiteX105" fmla="*/ 5213387 w 9029677"/>
                        <a:gd name="connsiteY105" fmla="*/ 12619 h 12618"/>
                        <a:gd name="connsiteX106" fmla="*/ 5086377 w 9029677"/>
                        <a:gd name="connsiteY106" fmla="*/ 12619 h 12618"/>
                        <a:gd name="connsiteX107" fmla="*/ 5080069 w 9029677"/>
                        <a:gd name="connsiteY107" fmla="*/ 6309 h 12618"/>
                        <a:gd name="connsiteX108" fmla="*/ 5086377 w 9029677"/>
                        <a:gd name="connsiteY108" fmla="*/ 0 h 12618"/>
                        <a:gd name="connsiteX109" fmla="*/ 5213387 w 9029677"/>
                        <a:gd name="connsiteY109" fmla="*/ 0 h 12618"/>
                        <a:gd name="connsiteX110" fmla="*/ 5219695 w 9029677"/>
                        <a:gd name="connsiteY110" fmla="*/ 6309 h 12618"/>
                        <a:gd name="connsiteX111" fmla="*/ 5213387 w 9029677"/>
                        <a:gd name="connsiteY111" fmla="*/ 12619 h 12618"/>
                        <a:gd name="connsiteX112" fmla="*/ 4959369 w 9029677"/>
                        <a:gd name="connsiteY112" fmla="*/ 12619 h 12618"/>
                        <a:gd name="connsiteX113" fmla="*/ 4832361 w 9029677"/>
                        <a:gd name="connsiteY113" fmla="*/ 12619 h 12618"/>
                        <a:gd name="connsiteX114" fmla="*/ 4826051 w 9029677"/>
                        <a:gd name="connsiteY114" fmla="*/ 6309 h 12618"/>
                        <a:gd name="connsiteX115" fmla="*/ 4832361 w 9029677"/>
                        <a:gd name="connsiteY115" fmla="*/ 0 h 12618"/>
                        <a:gd name="connsiteX116" fmla="*/ 4959369 w 9029677"/>
                        <a:gd name="connsiteY116" fmla="*/ 0 h 12618"/>
                        <a:gd name="connsiteX117" fmla="*/ 4965678 w 9029677"/>
                        <a:gd name="connsiteY117" fmla="*/ 6309 h 12618"/>
                        <a:gd name="connsiteX118" fmla="*/ 4959369 w 9029677"/>
                        <a:gd name="connsiteY118" fmla="*/ 12619 h 12618"/>
                        <a:gd name="connsiteX119" fmla="*/ 4705352 w 9029677"/>
                        <a:gd name="connsiteY119" fmla="*/ 12619 h 12618"/>
                        <a:gd name="connsiteX120" fmla="*/ 4578344 w 9029677"/>
                        <a:gd name="connsiteY120" fmla="*/ 12619 h 12618"/>
                        <a:gd name="connsiteX121" fmla="*/ 4572034 w 9029677"/>
                        <a:gd name="connsiteY121" fmla="*/ 6309 h 12618"/>
                        <a:gd name="connsiteX122" fmla="*/ 4578344 w 9029677"/>
                        <a:gd name="connsiteY122" fmla="*/ 0 h 12618"/>
                        <a:gd name="connsiteX123" fmla="*/ 4705352 w 9029677"/>
                        <a:gd name="connsiteY123" fmla="*/ 0 h 12618"/>
                        <a:gd name="connsiteX124" fmla="*/ 4711662 w 9029677"/>
                        <a:gd name="connsiteY124" fmla="*/ 6309 h 12618"/>
                        <a:gd name="connsiteX125" fmla="*/ 4705352 w 9029677"/>
                        <a:gd name="connsiteY125" fmla="*/ 12619 h 12618"/>
                        <a:gd name="connsiteX126" fmla="*/ 4451334 w 9029677"/>
                        <a:gd name="connsiteY126" fmla="*/ 12619 h 12618"/>
                        <a:gd name="connsiteX127" fmla="*/ 4324326 w 9029677"/>
                        <a:gd name="connsiteY127" fmla="*/ 12619 h 12618"/>
                        <a:gd name="connsiteX128" fmla="*/ 4318018 w 9029677"/>
                        <a:gd name="connsiteY128" fmla="*/ 6309 h 12618"/>
                        <a:gd name="connsiteX129" fmla="*/ 4324326 w 9029677"/>
                        <a:gd name="connsiteY129" fmla="*/ 0 h 12618"/>
                        <a:gd name="connsiteX130" fmla="*/ 4451334 w 9029677"/>
                        <a:gd name="connsiteY130" fmla="*/ 0 h 12618"/>
                        <a:gd name="connsiteX131" fmla="*/ 4457645 w 9029677"/>
                        <a:gd name="connsiteY131" fmla="*/ 6309 h 12618"/>
                        <a:gd name="connsiteX132" fmla="*/ 4451334 w 9029677"/>
                        <a:gd name="connsiteY132" fmla="*/ 12619 h 12618"/>
                        <a:gd name="connsiteX133" fmla="*/ 4197318 w 9029677"/>
                        <a:gd name="connsiteY133" fmla="*/ 12619 h 12618"/>
                        <a:gd name="connsiteX134" fmla="*/ 4070309 w 9029677"/>
                        <a:gd name="connsiteY134" fmla="*/ 12619 h 12618"/>
                        <a:gd name="connsiteX135" fmla="*/ 4064000 w 9029677"/>
                        <a:gd name="connsiteY135" fmla="*/ 6309 h 12618"/>
                        <a:gd name="connsiteX136" fmla="*/ 4070309 w 9029677"/>
                        <a:gd name="connsiteY136" fmla="*/ 0 h 12618"/>
                        <a:gd name="connsiteX137" fmla="*/ 4197318 w 9029677"/>
                        <a:gd name="connsiteY137" fmla="*/ 0 h 12618"/>
                        <a:gd name="connsiteX138" fmla="*/ 4203627 w 9029677"/>
                        <a:gd name="connsiteY138" fmla="*/ 6309 h 12618"/>
                        <a:gd name="connsiteX139" fmla="*/ 4197318 w 9029677"/>
                        <a:gd name="connsiteY139" fmla="*/ 12619 h 12618"/>
                        <a:gd name="connsiteX140" fmla="*/ 3943301 w 9029677"/>
                        <a:gd name="connsiteY140" fmla="*/ 12619 h 12618"/>
                        <a:gd name="connsiteX141" fmla="*/ 3816291 w 9029677"/>
                        <a:gd name="connsiteY141" fmla="*/ 12619 h 12618"/>
                        <a:gd name="connsiteX142" fmla="*/ 3809983 w 9029677"/>
                        <a:gd name="connsiteY142" fmla="*/ 6309 h 12618"/>
                        <a:gd name="connsiteX143" fmla="*/ 3816291 w 9029677"/>
                        <a:gd name="connsiteY143" fmla="*/ 0 h 12618"/>
                        <a:gd name="connsiteX144" fmla="*/ 3943301 w 9029677"/>
                        <a:gd name="connsiteY144" fmla="*/ 0 h 12618"/>
                        <a:gd name="connsiteX145" fmla="*/ 3949610 w 9029677"/>
                        <a:gd name="connsiteY145" fmla="*/ 6309 h 12618"/>
                        <a:gd name="connsiteX146" fmla="*/ 3943301 w 9029677"/>
                        <a:gd name="connsiteY146" fmla="*/ 12619 h 12618"/>
                        <a:gd name="connsiteX147" fmla="*/ 3689283 w 9029677"/>
                        <a:gd name="connsiteY147" fmla="*/ 12619 h 12618"/>
                        <a:gd name="connsiteX148" fmla="*/ 3562275 w 9029677"/>
                        <a:gd name="connsiteY148" fmla="*/ 12619 h 12618"/>
                        <a:gd name="connsiteX149" fmla="*/ 3555965 w 9029677"/>
                        <a:gd name="connsiteY149" fmla="*/ 6309 h 12618"/>
                        <a:gd name="connsiteX150" fmla="*/ 3562275 w 9029677"/>
                        <a:gd name="connsiteY150" fmla="*/ 0 h 12618"/>
                        <a:gd name="connsiteX151" fmla="*/ 3689283 w 9029677"/>
                        <a:gd name="connsiteY151" fmla="*/ 0 h 12618"/>
                        <a:gd name="connsiteX152" fmla="*/ 3695592 w 9029677"/>
                        <a:gd name="connsiteY152" fmla="*/ 6309 h 12618"/>
                        <a:gd name="connsiteX153" fmla="*/ 3689283 w 9029677"/>
                        <a:gd name="connsiteY153" fmla="*/ 12619 h 12618"/>
                        <a:gd name="connsiteX154" fmla="*/ 3435266 w 9029677"/>
                        <a:gd name="connsiteY154" fmla="*/ 12619 h 12618"/>
                        <a:gd name="connsiteX155" fmla="*/ 3308258 w 9029677"/>
                        <a:gd name="connsiteY155" fmla="*/ 12619 h 12618"/>
                        <a:gd name="connsiteX156" fmla="*/ 3301948 w 9029677"/>
                        <a:gd name="connsiteY156" fmla="*/ 6309 h 12618"/>
                        <a:gd name="connsiteX157" fmla="*/ 3308258 w 9029677"/>
                        <a:gd name="connsiteY157" fmla="*/ 0 h 12618"/>
                        <a:gd name="connsiteX158" fmla="*/ 3435266 w 9029677"/>
                        <a:gd name="connsiteY158" fmla="*/ 0 h 12618"/>
                        <a:gd name="connsiteX159" fmla="*/ 3441576 w 9029677"/>
                        <a:gd name="connsiteY159" fmla="*/ 6309 h 12618"/>
                        <a:gd name="connsiteX160" fmla="*/ 3435266 w 9029677"/>
                        <a:gd name="connsiteY160" fmla="*/ 12619 h 12618"/>
                        <a:gd name="connsiteX161" fmla="*/ 3181249 w 9029677"/>
                        <a:gd name="connsiteY161" fmla="*/ 12619 h 12618"/>
                        <a:gd name="connsiteX162" fmla="*/ 3054241 w 9029677"/>
                        <a:gd name="connsiteY162" fmla="*/ 12619 h 12618"/>
                        <a:gd name="connsiteX163" fmla="*/ 3047932 w 9029677"/>
                        <a:gd name="connsiteY163" fmla="*/ 6309 h 12618"/>
                        <a:gd name="connsiteX164" fmla="*/ 3054241 w 9029677"/>
                        <a:gd name="connsiteY164" fmla="*/ 0 h 12618"/>
                        <a:gd name="connsiteX165" fmla="*/ 3181249 w 9029677"/>
                        <a:gd name="connsiteY165" fmla="*/ 0 h 12618"/>
                        <a:gd name="connsiteX166" fmla="*/ 3187559 w 9029677"/>
                        <a:gd name="connsiteY166" fmla="*/ 6309 h 12618"/>
                        <a:gd name="connsiteX167" fmla="*/ 3181249 w 9029677"/>
                        <a:gd name="connsiteY167" fmla="*/ 12619 h 12618"/>
                        <a:gd name="connsiteX168" fmla="*/ 2927233 w 9029677"/>
                        <a:gd name="connsiteY168" fmla="*/ 12619 h 12618"/>
                        <a:gd name="connsiteX169" fmla="*/ 2800223 w 9029677"/>
                        <a:gd name="connsiteY169" fmla="*/ 12619 h 12618"/>
                        <a:gd name="connsiteX170" fmla="*/ 2793914 w 9029677"/>
                        <a:gd name="connsiteY170" fmla="*/ 6309 h 12618"/>
                        <a:gd name="connsiteX171" fmla="*/ 2800223 w 9029677"/>
                        <a:gd name="connsiteY171" fmla="*/ 0 h 12618"/>
                        <a:gd name="connsiteX172" fmla="*/ 2927233 w 9029677"/>
                        <a:gd name="connsiteY172" fmla="*/ 0 h 12618"/>
                        <a:gd name="connsiteX173" fmla="*/ 2933541 w 9029677"/>
                        <a:gd name="connsiteY173" fmla="*/ 6309 h 12618"/>
                        <a:gd name="connsiteX174" fmla="*/ 2927233 w 9029677"/>
                        <a:gd name="connsiteY174" fmla="*/ 12619 h 12618"/>
                        <a:gd name="connsiteX175" fmla="*/ 2673215 w 9029677"/>
                        <a:gd name="connsiteY175" fmla="*/ 12619 h 12618"/>
                        <a:gd name="connsiteX176" fmla="*/ 2546206 w 9029677"/>
                        <a:gd name="connsiteY176" fmla="*/ 12619 h 12618"/>
                        <a:gd name="connsiteX177" fmla="*/ 2539897 w 9029677"/>
                        <a:gd name="connsiteY177" fmla="*/ 6309 h 12618"/>
                        <a:gd name="connsiteX178" fmla="*/ 2546206 w 9029677"/>
                        <a:gd name="connsiteY178" fmla="*/ 0 h 12618"/>
                        <a:gd name="connsiteX179" fmla="*/ 2673215 w 9029677"/>
                        <a:gd name="connsiteY179" fmla="*/ 0 h 12618"/>
                        <a:gd name="connsiteX180" fmla="*/ 2679524 w 9029677"/>
                        <a:gd name="connsiteY180" fmla="*/ 6309 h 12618"/>
                        <a:gd name="connsiteX181" fmla="*/ 2673215 w 9029677"/>
                        <a:gd name="connsiteY181" fmla="*/ 12619 h 12618"/>
                        <a:gd name="connsiteX182" fmla="*/ 2419198 w 9029677"/>
                        <a:gd name="connsiteY182" fmla="*/ 12619 h 12618"/>
                        <a:gd name="connsiteX183" fmla="*/ 2292190 w 9029677"/>
                        <a:gd name="connsiteY183" fmla="*/ 12619 h 12618"/>
                        <a:gd name="connsiteX184" fmla="*/ 2285880 w 9029677"/>
                        <a:gd name="connsiteY184" fmla="*/ 6309 h 12618"/>
                        <a:gd name="connsiteX185" fmla="*/ 2292190 w 9029677"/>
                        <a:gd name="connsiteY185" fmla="*/ 0 h 12618"/>
                        <a:gd name="connsiteX186" fmla="*/ 2419198 w 9029677"/>
                        <a:gd name="connsiteY186" fmla="*/ 0 h 12618"/>
                        <a:gd name="connsiteX187" fmla="*/ 2425506 w 9029677"/>
                        <a:gd name="connsiteY187" fmla="*/ 6309 h 12618"/>
                        <a:gd name="connsiteX188" fmla="*/ 2419198 w 9029677"/>
                        <a:gd name="connsiteY188" fmla="*/ 12619 h 12618"/>
                        <a:gd name="connsiteX189" fmla="*/ 2165180 w 9029677"/>
                        <a:gd name="connsiteY189" fmla="*/ 12619 h 12618"/>
                        <a:gd name="connsiteX190" fmla="*/ 2038172 w 9029677"/>
                        <a:gd name="connsiteY190" fmla="*/ 12619 h 12618"/>
                        <a:gd name="connsiteX191" fmla="*/ 2031862 w 9029677"/>
                        <a:gd name="connsiteY191" fmla="*/ 6309 h 12618"/>
                        <a:gd name="connsiteX192" fmla="*/ 2038172 w 9029677"/>
                        <a:gd name="connsiteY192" fmla="*/ 0 h 12618"/>
                        <a:gd name="connsiteX193" fmla="*/ 2165180 w 9029677"/>
                        <a:gd name="connsiteY193" fmla="*/ 0 h 12618"/>
                        <a:gd name="connsiteX194" fmla="*/ 2171490 w 9029677"/>
                        <a:gd name="connsiteY194" fmla="*/ 6309 h 12618"/>
                        <a:gd name="connsiteX195" fmla="*/ 2165180 w 9029677"/>
                        <a:gd name="connsiteY195" fmla="*/ 12619 h 12618"/>
                        <a:gd name="connsiteX196" fmla="*/ 1911163 w 9029677"/>
                        <a:gd name="connsiteY196" fmla="*/ 12619 h 12618"/>
                        <a:gd name="connsiteX197" fmla="*/ 1784155 w 9029677"/>
                        <a:gd name="connsiteY197" fmla="*/ 12619 h 12618"/>
                        <a:gd name="connsiteX198" fmla="*/ 1777846 w 9029677"/>
                        <a:gd name="connsiteY198" fmla="*/ 6309 h 12618"/>
                        <a:gd name="connsiteX199" fmla="*/ 1784155 w 9029677"/>
                        <a:gd name="connsiteY199" fmla="*/ 0 h 12618"/>
                        <a:gd name="connsiteX200" fmla="*/ 1911163 w 9029677"/>
                        <a:gd name="connsiteY200" fmla="*/ 0 h 12618"/>
                        <a:gd name="connsiteX201" fmla="*/ 1917473 w 9029677"/>
                        <a:gd name="connsiteY201" fmla="*/ 6309 h 12618"/>
                        <a:gd name="connsiteX202" fmla="*/ 1911163 w 9029677"/>
                        <a:gd name="connsiteY202" fmla="*/ 12619 h 12618"/>
                        <a:gd name="connsiteX203" fmla="*/ 1657147 w 9029677"/>
                        <a:gd name="connsiteY203" fmla="*/ 12619 h 12618"/>
                        <a:gd name="connsiteX204" fmla="*/ 1530137 w 9029677"/>
                        <a:gd name="connsiteY204" fmla="*/ 12619 h 12618"/>
                        <a:gd name="connsiteX205" fmla="*/ 1523829 w 9029677"/>
                        <a:gd name="connsiteY205" fmla="*/ 6309 h 12618"/>
                        <a:gd name="connsiteX206" fmla="*/ 1530137 w 9029677"/>
                        <a:gd name="connsiteY206" fmla="*/ 0 h 12618"/>
                        <a:gd name="connsiteX207" fmla="*/ 1657147 w 9029677"/>
                        <a:gd name="connsiteY207" fmla="*/ 0 h 12618"/>
                        <a:gd name="connsiteX208" fmla="*/ 1663455 w 9029677"/>
                        <a:gd name="connsiteY208" fmla="*/ 6309 h 12618"/>
                        <a:gd name="connsiteX209" fmla="*/ 1657147 w 9029677"/>
                        <a:gd name="connsiteY209" fmla="*/ 12619 h 12618"/>
                        <a:gd name="connsiteX210" fmla="*/ 1403129 w 9029677"/>
                        <a:gd name="connsiteY210" fmla="*/ 12619 h 12618"/>
                        <a:gd name="connsiteX211" fmla="*/ 1276120 w 9029677"/>
                        <a:gd name="connsiteY211" fmla="*/ 12619 h 12618"/>
                        <a:gd name="connsiteX212" fmla="*/ 1269811 w 9029677"/>
                        <a:gd name="connsiteY212" fmla="*/ 6309 h 12618"/>
                        <a:gd name="connsiteX213" fmla="*/ 1276120 w 9029677"/>
                        <a:gd name="connsiteY213" fmla="*/ 0 h 12618"/>
                        <a:gd name="connsiteX214" fmla="*/ 1403129 w 9029677"/>
                        <a:gd name="connsiteY214" fmla="*/ 0 h 12618"/>
                        <a:gd name="connsiteX215" fmla="*/ 1409438 w 9029677"/>
                        <a:gd name="connsiteY215" fmla="*/ 6309 h 12618"/>
                        <a:gd name="connsiteX216" fmla="*/ 1403129 w 9029677"/>
                        <a:gd name="connsiteY216" fmla="*/ 12619 h 12618"/>
                        <a:gd name="connsiteX217" fmla="*/ 1149112 w 9029677"/>
                        <a:gd name="connsiteY217" fmla="*/ 12619 h 12618"/>
                        <a:gd name="connsiteX218" fmla="*/ 1022104 w 9029677"/>
                        <a:gd name="connsiteY218" fmla="*/ 12619 h 12618"/>
                        <a:gd name="connsiteX219" fmla="*/ 1015794 w 9029677"/>
                        <a:gd name="connsiteY219" fmla="*/ 6309 h 12618"/>
                        <a:gd name="connsiteX220" fmla="*/ 1022104 w 9029677"/>
                        <a:gd name="connsiteY220" fmla="*/ 0 h 12618"/>
                        <a:gd name="connsiteX221" fmla="*/ 1149112 w 9029677"/>
                        <a:gd name="connsiteY221" fmla="*/ 0 h 12618"/>
                        <a:gd name="connsiteX222" fmla="*/ 1155421 w 9029677"/>
                        <a:gd name="connsiteY222" fmla="*/ 6309 h 12618"/>
                        <a:gd name="connsiteX223" fmla="*/ 1149112 w 9029677"/>
                        <a:gd name="connsiteY223" fmla="*/ 12619 h 12618"/>
                        <a:gd name="connsiteX224" fmla="*/ 895094 w 9029677"/>
                        <a:gd name="connsiteY224" fmla="*/ 12619 h 12618"/>
                        <a:gd name="connsiteX225" fmla="*/ 768086 w 9029677"/>
                        <a:gd name="connsiteY225" fmla="*/ 12619 h 12618"/>
                        <a:gd name="connsiteX226" fmla="*/ 761776 w 9029677"/>
                        <a:gd name="connsiteY226" fmla="*/ 6309 h 12618"/>
                        <a:gd name="connsiteX227" fmla="*/ 768086 w 9029677"/>
                        <a:gd name="connsiteY227" fmla="*/ 0 h 12618"/>
                        <a:gd name="connsiteX228" fmla="*/ 895094 w 9029677"/>
                        <a:gd name="connsiteY228" fmla="*/ 0 h 12618"/>
                        <a:gd name="connsiteX229" fmla="*/ 901405 w 9029677"/>
                        <a:gd name="connsiteY229" fmla="*/ 6309 h 12618"/>
                        <a:gd name="connsiteX230" fmla="*/ 895094 w 9029677"/>
                        <a:gd name="connsiteY230" fmla="*/ 12619 h 12618"/>
                        <a:gd name="connsiteX231" fmla="*/ 641077 w 9029677"/>
                        <a:gd name="connsiteY231" fmla="*/ 12619 h 12618"/>
                        <a:gd name="connsiteX232" fmla="*/ 514069 w 9029677"/>
                        <a:gd name="connsiteY232" fmla="*/ 12619 h 12618"/>
                        <a:gd name="connsiteX233" fmla="*/ 507760 w 9029677"/>
                        <a:gd name="connsiteY233" fmla="*/ 6309 h 12618"/>
                        <a:gd name="connsiteX234" fmla="*/ 514069 w 9029677"/>
                        <a:gd name="connsiteY234" fmla="*/ 0 h 12618"/>
                        <a:gd name="connsiteX235" fmla="*/ 641077 w 9029677"/>
                        <a:gd name="connsiteY235" fmla="*/ 0 h 12618"/>
                        <a:gd name="connsiteX236" fmla="*/ 647387 w 9029677"/>
                        <a:gd name="connsiteY236" fmla="*/ 6309 h 12618"/>
                        <a:gd name="connsiteX237" fmla="*/ 641077 w 9029677"/>
                        <a:gd name="connsiteY237" fmla="*/ 12619 h 12618"/>
                        <a:gd name="connsiteX238" fmla="*/ 387061 w 9029677"/>
                        <a:gd name="connsiteY238" fmla="*/ 12619 h 12618"/>
                        <a:gd name="connsiteX239" fmla="*/ 260326 w 9029677"/>
                        <a:gd name="connsiteY239" fmla="*/ 12619 h 12618"/>
                        <a:gd name="connsiteX240" fmla="*/ 254017 w 9029677"/>
                        <a:gd name="connsiteY240" fmla="*/ 6309 h 12618"/>
                        <a:gd name="connsiteX241" fmla="*/ 260326 w 9029677"/>
                        <a:gd name="connsiteY241" fmla="*/ 0 h 12618"/>
                        <a:gd name="connsiteX242" fmla="*/ 387334 w 9029677"/>
                        <a:gd name="connsiteY242" fmla="*/ 0 h 12618"/>
                        <a:gd name="connsiteX243" fmla="*/ 393644 w 9029677"/>
                        <a:gd name="connsiteY243" fmla="*/ 6309 h 12618"/>
                        <a:gd name="connsiteX244" fmla="*/ 387061 w 9029677"/>
                        <a:gd name="connsiteY244" fmla="*/ 12619 h 12618"/>
                        <a:gd name="connsiteX245" fmla="*/ 133318 w 9029677"/>
                        <a:gd name="connsiteY245" fmla="*/ 12619 h 12618"/>
                        <a:gd name="connsiteX246" fmla="*/ 6309 w 9029677"/>
                        <a:gd name="connsiteY246" fmla="*/ 12619 h 12618"/>
                        <a:gd name="connsiteX247" fmla="*/ 0 w 9029677"/>
                        <a:gd name="connsiteY247" fmla="*/ 6309 h 12618"/>
                        <a:gd name="connsiteX248" fmla="*/ 6309 w 9029677"/>
                        <a:gd name="connsiteY248" fmla="*/ 0 h 12618"/>
                        <a:gd name="connsiteX249" fmla="*/ 133318 w 9029677"/>
                        <a:gd name="connsiteY249" fmla="*/ 0 h 12618"/>
                        <a:gd name="connsiteX250" fmla="*/ 139627 w 9029677"/>
                        <a:gd name="connsiteY250" fmla="*/ 6309 h 12618"/>
                        <a:gd name="connsiteX251" fmla="*/ 133318 w 9029677"/>
                        <a:gd name="connsiteY251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</a:cxnLst>
                      <a:rect l="l" t="t" r="r" b="b"/>
                      <a:pathLst>
                        <a:path w="9029677" h="12618">
                          <a:moveTo>
                            <a:pt x="9023369" y="12619"/>
                          </a:moveTo>
                          <a:lnTo>
                            <a:pt x="8896361" y="12619"/>
                          </a:lnTo>
                          <a:cubicBezTo>
                            <a:pt x="8892794" y="12619"/>
                            <a:pt x="8890051" y="9876"/>
                            <a:pt x="8890051" y="6309"/>
                          </a:cubicBezTo>
                          <a:cubicBezTo>
                            <a:pt x="8890051" y="2743"/>
                            <a:pt x="8892794" y="0"/>
                            <a:pt x="8896361" y="0"/>
                          </a:cubicBezTo>
                          <a:lnTo>
                            <a:pt x="9023369" y="0"/>
                          </a:lnTo>
                          <a:cubicBezTo>
                            <a:pt x="9026935" y="0"/>
                            <a:pt x="9029678" y="2743"/>
                            <a:pt x="9029678" y="6309"/>
                          </a:cubicBezTo>
                          <a:cubicBezTo>
                            <a:pt x="9029678" y="9876"/>
                            <a:pt x="9026935" y="12619"/>
                            <a:pt x="9023369" y="12619"/>
                          </a:cubicBezTo>
                          <a:close/>
                          <a:moveTo>
                            <a:pt x="8769352" y="12619"/>
                          </a:moveTo>
                          <a:lnTo>
                            <a:pt x="8642344" y="12619"/>
                          </a:lnTo>
                          <a:cubicBezTo>
                            <a:pt x="8638777" y="12619"/>
                            <a:pt x="8636033" y="9876"/>
                            <a:pt x="8636033" y="6309"/>
                          </a:cubicBezTo>
                          <a:cubicBezTo>
                            <a:pt x="8636033" y="2743"/>
                            <a:pt x="8638777" y="0"/>
                            <a:pt x="8642344" y="0"/>
                          </a:cubicBezTo>
                          <a:lnTo>
                            <a:pt x="8769352" y="0"/>
                          </a:lnTo>
                          <a:cubicBezTo>
                            <a:pt x="8772919" y="0"/>
                            <a:pt x="8775662" y="2743"/>
                            <a:pt x="8775662" y="6309"/>
                          </a:cubicBezTo>
                          <a:cubicBezTo>
                            <a:pt x="8775662" y="9876"/>
                            <a:pt x="8772919" y="12619"/>
                            <a:pt x="8769352" y="12619"/>
                          </a:cubicBezTo>
                          <a:close/>
                          <a:moveTo>
                            <a:pt x="8515334" y="12619"/>
                          </a:moveTo>
                          <a:lnTo>
                            <a:pt x="8388326" y="12619"/>
                          </a:lnTo>
                          <a:cubicBezTo>
                            <a:pt x="8384761" y="12619"/>
                            <a:pt x="8382018" y="9876"/>
                            <a:pt x="8382018" y="6309"/>
                          </a:cubicBezTo>
                          <a:cubicBezTo>
                            <a:pt x="8382018" y="2743"/>
                            <a:pt x="8384761" y="0"/>
                            <a:pt x="8388326" y="0"/>
                          </a:cubicBezTo>
                          <a:lnTo>
                            <a:pt x="8515334" y="0"/>
                          </a:lnTo>
                          <a:cubicBezTo>
                            <a:pt x="8518901" y="0"/>
                            <a:pt x="8521644" y="2743"/>
                            <a:pt x="8521644" y="6309"/>
                          </a:cubicBezTo>
                          <a:cubicBezTo>
                            <a:pt x="8521644" y="9876"/>
                            <a:pt x="8518901" y="12619"/>
                            <a:pt x="8515334" y="12619"/>
                          </a:cubicBezTo>
                          <a:close/>
                          <a:moveTo>
                            <a:pt x="8261318" y="12619"/>
                          </a:moveTo>
                          <a:lnTo>
                            <a:pt x="8134309" y="12619"/>
                          </a:lnTo>
                          <a:cubicBezTo>
                            <a:pt x="8130743" y="12619"/>
                            <a:pt x="8128000" y="9876"/>
                            <a:pt x="8128000" y="6309"/>
                          </a:cubicBezTo>
                          <a:cubicBezTo>
                            <a:pt x="8128000" y="2743"/>
                            <a:pt x="8130743" y="0"/>
                            <a:pt x="8134309" y="0"/>
                          </a:cubicBezTo>
                          <a:lnTo>
                            <a:pt x="8261318" y="0"/>
                          </a:lnTo>
                          <a:cubicBezTo>
                            <a:pt x="8264884" y="0"/>
                            <a:pt x="8267627" y="2743"/>
                            <a:pt x="8267627" y="6309"/>
                          </a:cubicBezTo>
                          <a:cubicBezTo>
                            <a:pt x="8267627" y="9876"/>
                            <a:pt x="8264884" y="12619"/>
                            <a:pt x="8261318" y="12619"/>
                          </a:cubicBezTo>
                          <a:close/>
                          <a:moveTo>
                            <a:pt x="8007301" y="12619"/>
                          </a:moveTo>
                          <a:lnTo>
                            <a:pt x="7880292" y="12619"/>
                          </a:lnTo>
                          <a:cubicBezTo>
                            <a:pt x="7876726" y="12619"/>
                            <a:pt x="7873983" y="9876"/>
                            <a:pt x="7873983" y="6309"/>
                          </a:cubicBezTo>
                          <a:cubicBezTo>
                            <a:pt x="7873983" y="2743"/>
                            <a:pt x="7876726" y="0"/>
                            <a:pt x="7880292" y="0"/>
                          </a:cubicBezTo>
                          <a:lnTo>
                            <a:pt x="8007301" y="0"/>
                          </a:lnTo>
                          <a:cubicBezTo>
                            <a:pt x="8010867" y="0"/>
                            <a:pt x="8013610" y="2743"/>
                            <a:pt x="8013610" y="6309"/>
                          </a:cubicBezTo>
                          <a:cubicBezTo>
                            <a:pt x="8013610" y="9876"/>
                            <a:pt x="8010867" y="12619"/>
                            <a:pt x="8007301" y="12619"/>
                          </a:cubicBezTo>
                          <a:close/>
                          <a:moveTo>
                            <a:pt x="7753284" y="12619"/>
                          </a:moveTo>
                          <a:lnTo>
                            <a:pt x="7626276" y="12619"/>
                          </a:lnTo>
                          <a:cubicBezTo>
                            <a:pt x="7622709" y="12619"/>
                            <a:pt x="7619965" y="9876"/>
                            <a:pt x="7619965" y="6309"/>
                          </a:cubicBezTo>
                          <a:cubicBezTo>
                            <a:pt x="7619965" y="2743"/>
                            <a:pt x="7622709" y="0"/>
                            <a:pt x="7626276" y="0"/>
                          </a:cubicBezTo>
                          <a:lnTo>
                            <a:pt x="7753284" y="0"/>
                          </a:lnTo>
                          <a:cubicBezTo>
                            <a:pt x="7756849" y="0"/>
                            <a:pt x="7759592" y="2743"/>
                            <a:pt x="7759592" y="6309"/>
                          </a:cubicBezTo>
                          <a:cubicBezTo>
                            <a:pt x="7759592" y="9876"/>
                            <a:pt x="7756849" y="12619"/>
                            <a:pt x="7753284" y="12619"/>
                          </a:cubicBezTo>
                          <a:close/>
                          <a:moveTo>
                            <a:pt x="7499266" y="12619"/>
                          </a:moveTo>
                          <a:lnTo>
                            <a:pt x="7372258" y="12619"/>
                          </a:lnTo>
                          <a:cubicBezTo>
                            <a:pt x="7368691" y="12619"/>
                            <a:pt x="7365948" y="9876"/>
                            <a:pt x="7365948" y="6309"/>
                          </a:cubicBezTo>
                          <a:cubicBezTo>
                            <a:pt x="7365948" y="2743"/>
                            <a:pt x="7368691" y="0"/>
                            <a:pt x="7372258" y="0"/>
                          </a:cubicBezTo>
                          <a:lnTo>
                            <a:pt x="7499266" y="0"/>
                          </a:lnTo>
                          <a:cubicBezTo>
                            <a:pt x="7502833" y="0"/>
                            <a:pt x="7505576" y="2743"/>
                            <a:pt x="7505576" y="6309"/>
                          </a:cubicBezTo>
                          <a:cubicBezTo>
                            <a:pt x="7505576" y="9876"/>
                            <a:pt x="7502833" y="12619"/>
                            <a:pt x="7499266" y="12619"/>
                          </a:cubicBezTo>
                          <a:close/>
                          <a:moveTo>
                            <a:pt x="7245249" y="12619"/>
                          </a:moveTo>
                          <a:lnTo>
                            <a:pt x="7118241" y="12619"/>
                          </a:lnTo>
                          <a:cubicBezTo>
                            <a:pt x="7114675" y="12619"/>
                            <a:pt x="7111932" y="9876"/>
                            <a:pt x="7111932" y="6309"/>
                          </a:cubicBezTo>
                          <a:cubicBezTo>
                            <a:pt x="7111932" y="2743"/>
                            <a:pt x="7114675" y="0"/>
                            <a:pt x="7118241" y="0"/>
                          </a:cubicBezTo>
                          <a:lnTo>
                            <a:pt x="7245249" y="0"/>
                          </a:lnTo>
                          <a:cubicBezTo>
                            <a:pt x="7248816" y="0"/>
                            <a:pt x="7251559" y="2743"/>
                            <a:pt x="7251559" y="6309"/>
                          </a:cubicBezTo>
                          <a:cubicBezTo>
                            <a:pt x="7251559" y="9876"/>
                            <a:pt x="7248816" y="12619"/>
                            <a:pt x="7245249" y="12619"/>
                          </a:cubicBezTo>
                          <a:close/>
                          <a:moveTo>
                            <a:pt x="6991233" y="12619"/>
                          </a:moveTo>
                          <a:lnTo>
                            <a:pt x="6864223" y="12619"/>
                          </a:lnTo>
                          <a:cubicBezTo>
                            <a:pt x="6860658" y="12619"/>
                            <a:pt x="6857915" y="9876"/>
                            <a:pt x="6857915" y="6309"/>
                          </a:cubicBezTo>
                          <a:cubicBezTo>
                            <a:pt x="6857915" y="2743"/>
                            <a:pt x="6860658" y="0"/>
                            <a:pt x="6864223" y="0"/>
                          </a:cubicBezTo>
                          <a:lnTo>
                            <a:pt x="6991233" y="0"/>
                          </a:lnTo>
                          <a:cubicBezTo>
                            <a:pt x="6994798" y="0"/>
                            <a:pt x="6997541" y="2743"/>
                            <a:pt x="6997541" y="6309"/>
                          </a:cubicBezTo>
                          <a:cubicBezTo>
                            <a:pt x="6997541" y="9876"/>
                            <a:pt x="6994798" y="12619"/>
                            <a:pt x="6991233" y="12619"/>
                          </a:cubicBezTo>
                          <a:close/>
                          <a:moveTo>
                            <a:pt x="6737215" y="12619"/>
                          </a:moveTo>
                          <a:lnTo>
                            <a:pt x="6610206" y="12619"/>
                          </a:lnTo>
                          <a:cubicBezTo>
                            <a:pt x="6606640" y="12619"/>
                            <a:pt x="6603897" y="9876"/>
                            <a:pt x="6603897" y="6309"/>
                          </a:cubicBezTo>
                          <a:cubicBezTo>
                            <a:pt x="6603897" y="2743"/>
                            <a:pt x="6606640" y="0"/>
                            <a:pt x="6610206" y="0"/>
                          </a:cubicBezTo>
                          <a:lnTo>
                            <a:pt x="6737215" y="0"/>
                          </a:lnTo>
                          <a:cubicBezTo>
                            <a:pt x="6740781" y="0"/>
                            <a:pt x="6743524" y="2743"/>
                            <a:pt x="6743524" y="6309"/>
                          </a:cubicBezTo>
                          <a:cubicBezTo>
                            <a:pt x="6743524" y="9876"/>
                            <a:pt x="6740781" y="12619"/>
                            <a:pt x="6737215" y="12619"/>
                          </a:cubicBezTo>
                          <a:close/>
                          <a:moveTo>
                            <a:pt x="6483198" y="12619"/>
                          </a:moveTo>
                          <a:lnTo>
                            <a:pt x="6356190" y="12619"/>
                          </a:lnTo>
                          <a:cubicBezTo>
                            <a:pt x="6352623" y="12619"/>
                            <a:pt x="6349880" y="9876"/>
                            <a:pt x="6349880" y="6309"/>
                          </a:cubicBezTo>
                          <a:cubicBezTo>
                            <a:pt x="6349880" y="2743"/>
                            <a:pt x="6352623" y="0"/>
                            <a:pt x="6356190" y="0"/>
                          </a:cubicBezTo>
                          <a:lnTo>
                            <a:pt x="6483198" y="0"/>
                          </a:lnTo>
                          <a:cubicBezTo>
                            <a:pt x="6486763" y="0"/>
                            <a:pt x="6489507" y="2743"/>
                            <a:pt x="6489507" y="6309"/>
                          </a:cubicBezTo>
                          <a:cubicBezTo>
                            <a:pt x="6489507" y="9876"/>
                            <a:pt x="6486763" y="12619"/>
                            <a:pt x="6483198" y="12619"/>
                          </a:cubicBezTo>
                          <a:close/>
                          <a:moveTo>
                            <a:pt x="6229180" y="12619"/>
                          </a:moveTo>
                          <a:lnTo>
                            <a:pt x="6102172" y="12619"/>
                          </a:lnTo>
                          <a:cubicBezTo>
                            <a:pt x="6098605" y="12619"/>
                            <a:pt x="6095862" y="9876"/>
                            <a:pt x="6095862" y="6309"/>
                          </a:cubicBezTo>
                          <a:cubicBezTo>
                            <a:pt x="6095862" y="2743"/>
                            <a:pt x="6098605" y="0"/>
                            <a:pt x="6102172" y="0"/>
                          </a:cubicBezTo>
                          <a:lnTo>
                            <a:pt x="6229180" y="0"/>
                          </a:lnTo>
                          <a:cubicBezTo>
                            <a:pt x="6232747" y="0"/>
                            <a:pt x="6235490" y="2743"/>
                            <a:pt x="6235490" y="6309"/>
                          </a:cubicBezTo>
                          <a:cubicBezTo>
                            <a:pt x="6235490" y="9876"/>
                            <a:pt x="6232747" y="12619"/>
                            <a:pt x="6229180" y="12619"/>
                          </a:cubicBezTo>
                          <a:close/>
                          <a:moveTo>
                            <a:pt x="5975163" y="12619"/>
                          </a:moveTo>
                          <a:lnTo>
                            <a:pt x="5848155" y="12619"/>
                          </a:lnTo>
                          <a:cubicBezTo>
                            <a:pt x="5844589" y="12619"/>
                            <a:pt x="5841846" y="9876"/>
                            <a:pt x="5841846" y="6309"/>
                          </a:cubicBezTo>
                          <a:cubicBezTo>
                            <a:pt x="5841846" y="2743"/>
                            <a:pt x="5844589" y="0"/>
                            <a:pt x="5848155" y="0"/>
                          </a:cubicBezTo>
                          <a:lnTo>
                            <a:pt x="5975163" y="0"/>
                          </a:lnTo>
                          <a:cubicBezTo>
                            <a:pt x="5978730" y="0"/>
                            <a:pt x="5981473" y="2743"/>
                            <a:pt x="5981473" y="6309"/>
                          </a:cubicBezTo>
                          <a:cubicBezTo>
                            <a:pt x="5981473" y="9876"/>
                            <a:pt x="5978730" y="12619"/>
                            <a:pt x="5975163" y="12619"/>
                          </a:cubicBezTo>
                          <a:close/>
                          <a:moveTo>
                            <a:pt x="5721147" y="12619"/>
                          </a:moveTo>
                          <a:lnTo>
                            <a:pt x="5594138" y="12619"/>
                          </a:lnTo>
                          <a:cubicBezTo>
                            <a:pt x="5590572" y="12619"/>
                            <a:pt x="5587829" y="9876"/>
                            <a:pt x="5587829" y="6309"/>
                          </a:cubicBezTo>
                          <a:cubicBezTo>
                            <a:pt x="5587829" y="2743"/>
                            <a:pt x="5590572" y="0"/>
                            <a:pt x="5594138" y="0"/>
                          </a:cubicBezTo>
                          <a:lnTo>
                            <a:pt x="5721147" y="0"/>
                          </a:lnTo>
                          <a:cubicBezTo>
                            <a:pt x="5724713" y="0"/>
                            <a:pt x="5727456" y="2743"/>
                            <a:pt x="5727456" y="6309"/>
                          </a:cubicBezTo>
                          <a:cubicBezTo>
                            <a:pt x="5727456" y="9876"/>
                            <a:pt x="5724713" y="12619"/>
                            <a:pt x="5721147" y="12619"/>
                          </a:cubicBezTo>
                          <a:close/>
                          <a:moveTo>
                            <a:pt x="5467130" y="12619"/>
                          </a:moveTo>
                          <a:lnTo>
                            <a:pt x="5340120" y="12619"/>
                          </a:lnTo>
                          <a:cubicBezTo>
                            <a:pt x="5336555" y="12619"/>
                            <a:pt x="5333811" y="9876"/>
                            <a:pt x="5333811" y="6309"/>
                          </a:cubicBezTo>
                          <a:cubicBezTo>
                            <a:pt x="5333811" y="2743"/>
                            <a:pt x="5336555" y="0"/>
                            <a:pt x="5340120" y="0"/>
                          </a:cubicBezTo>
                          <a:lnTo>
                            <a:pt x="5467130" y="0"/>
                          </a:lnTo>
                          <a:cubicBezTo>
                            <a:pt x="5470695" y="0"/>
                            <a:pt x="5473438" y="2743"/>
                            <a:pt x="5473438" y="6309"/>
                          </a:cubicBezTo>
                          <a:cubicBezTo>
                            <a:pt x="5473438" y="9876"/>
                            <a:pt x="5470695" y="12619"/>
                            <a:pt x="5467130" y="12619"/>
                          </a:cubicBezTo>
                          <a:close/>
                          <a:moveTo>
                            <a:pt x="5213387" y="12619"/>
                          </a:moveTo>
                          <a:lnTo>
                            <a:pt x="5086377" y="12619"/>
                          </a:lnTo>
                          <a:cubicBezTo>
                            <a:pt x="5082812" y="12619"/>
                            <a:pt x="5080069" y="9876"/>
                            <a:pt x="5080069" y="6309"/>
                          </a:cubicBezTo>
                          <a:cubicBezTo>
                            <a:pt x="5080069" y="2743"/>
                            <a:pt x="5082812" y="0"/>
                            <a:pt x="5086377" y="0"/>
                          </a:cubicBezTo>
                          <a:lnTo>
                            <a:pt x="5213387" y="0"/>
                          </a:lnTo>
                          <a:cubicBezTo>
                            <a:pt x="5216952" y="0"/>
                            <a:pt x="5219695" y="2743"/>
                            <a:pt x="5219695" y="6309"/>
                          </a:cubicBezTo>
                          <a:cubicBezTo>
                            <a:pt x="5219695" y="9876"/>
                            <a:pt x="5216678" y="12619"/>
                            <a:pt x="5213387" y="12619"/>
                          </a:cubicBezTo>
                          <a:close/>
                          <a:moveTo>
                            <a:pt x="4959369" y="12619"/>
                          </a:moveTo>
                          <a:lnTo>
                            <a:pt x="4832361" y="12619"/>
                          </a:lnTo>
                          <a:cubicBezTo>
                            <a:pt x="4828794" y="12619"/>
                            <a:pt x="4826051" y="9876"/>
                            <a:pt x="4826051" y="6309"/>
                          </a:cubicBezTo>
                          <a:cubicBezTo>
                            <a:pt x="4826051" y="2743"/>
                            <a:pt x="4828794" y="0"/>
                            <a:pt x="4832361" y="0"/>
                          </a:cubicBezTo>
                          <a:lnTo>
                            <a:pt x="4959369" y="0"/>
                          </a:lnTo>
                          <a:cubicBezTo>
                            <a:pt x="4962935" y="0"/>
                            <a:pt x="4965678" y="2743"/>
                            <a:pt x="4965678" y="6309"/>
                          </a:cubicBezTo>
                          <a:cubicBezTo>
                            <a:pt x="4965678" y="9876"/>
                            <a:pt x="4962662" y="12619"/>
                            <a:pt x="4959369" y="12619"/>
                          </a:cubicBezTo>
                          <a:close/>
                          <a:moveTo>
                            <a:pt x="4705352" y="12619"/>
                          </a:moveTo>
                          <a:lnTo>
                            <a:pt x="4578344" y="12619"/>
                          </a:lnTo>
                          <a:cubicBezTo>
                            <a:pt x="4574777" y="12619"/>
                            <a:pt x="4572034" y="9876"/>
                            <a:pt x="4572034" y="6309"/>
                          </a:cubicBezTo>
                          <a:cubicBezTo>
                            <a:pt x="4572034" y="2743"/>
                            <a:pt x="4574777" y="0"/>
                            <a:pt x="4578344" y="0"/>
                          </a:cubicBezTo>
                          <a:lnTo>
                            <a:pt x="4705352" y="0"/>
                          </a:lnTo>
                          <a:cubicBezTo>
                            <a:pt x="4708919" y="0"/>
                            <a:pt x="4711662" y="2743"/>
                            <a:pt x="4711662" y="6309"/>
                          </a:cubicBezTo>
                          <a:cubicBezTo>
                            <a:pt x="4711662" y="9876"/>
                            <a:pt x="4708644" y="12619"/>
                            <a:pt x="4705352" y="12619"/>
                          </a:cubicBezTo>
                          <a:close/>
                          <a:moveTo>
                            <a:pt x="4451334" y="12619"/>
                          </a:moveTo>
                          <a:lnTo>
                            <a:pt x="4324326" y="12619"/>
                          </a:lnTo>
                          <a:cubicBezTo>
                            <a:pt x="4320761" y="12619"/>
                            <a:pt x="4318018" y="9876"/>
                            <a:pt x="4318018" y="6309"/>
                          </a:cubicBezTo>
                          <a:cubicBezTo>
                            <a:pt x="4318018" y="2743"/>
                            <a:pt x="4320761" y="0"/>
                            <a:pt x="4324326" y="0"/>
                          </a:cubicBezTo>
                          <a:lnTo>
                            <a:pt x="4451334" y="0"/>
                          </a:lnTo>
                          <a:cubicBezTo>
                            <a:pt x="4454901" y="0"/>
                            <a:pt x="4457645" y="2743"/>
                            <a:pt x="4457645" y="6309"/>
                          </a:cubicBezTo>
                          <a:cubicBezTo>
                            <a:pt x="4457645" y="9876"/>
                            <a:pt x="4454627" y="12619"/>
                            <a:pt x="4451334" y="12619"/>
                          </a:cubicBezTo>
                          <a:close/>
                          <a:moveTo>
                            <a:pt x="4197318" y="12619"/>
                          </a:moveTo>
                          <a:lnTo>
                            <a:pt x="4070309" y="12619"/>
                          </a:lnTo>
                          <a:cubicBezTo>
                            <a:pt x="4066743" y="12619"/>
                            <a:pt x="4064000" y="9876"/>
                            <a:pt x="4064000" y="6309"/>
                          </a:cubicBezTo>
                          <a:cubicBezTo>
                            <a:pt x="4064000" y="2743"/>
                            <a:pt x="4066743" y="0"/>
                            <a:pt x="4070309" y="0"/>
                          </a:cubicBezTo>
                          <a:lnTo>
                            <a:pt x="4197318" y="0"/>
                          </a:lnTo>
                          <a:cubicBezTo>
                            <a:pt x="4200884" y="0"/>
                            <a:pt x="4203627" y="2743"/>
                            <a:pt x="4203627" y="6309"/>
                          </a:cubicBezTo>
                          <a:cubicBezTo>
                            <a:pt x="4203627" y="9876"/>
                            <a:pt x="4200884" y="12619"/>
                            <a:pt x="4197318" y="12619"/>
                          </a:cubicBezTo>
                          <a:close/>
                          <a:moveTo>
                            <a:pt x="3943301" y="12619"/>
                          </a:moveTo>
                          <a:lnTo>
                            <a:pt x="3816291" y="12619"/>
                          </a:lnTo>
                          <a:cubicBezTo>
                            <a:pt x="3812726" y="12619"/>
                            <a:pt x="3809983" y="9876"/>
                            <a:pt x="3809983" y="6309"/>
                          </a:cubicBezTo>
                          <a:cubicBezTo>
                            <a:pt x="3809983" y="2743"/>
                            <a:pt x="3812726" y="0"/>
                            <a:pt x="3816291" y="0"/>
                          </a:cubicBezTo>
                          <a:lnTo>
                            <a:pt x="3943301" y="0"/>
                          </a:lnTo>
                          <a:cubicBezTo>
                            <a:pt x="3946866" y="0"/>
                            <a:pt x="3949610" y="2743"/>
                            <a:pt x="3949610" y="6309"/>
                          </a:cubicBezTo>
                          <a:cubicBezTo>
                            <a:pt x="3949610" y="9876"/>
                            <a:pt x="3946866" y="12619"/>
                            <a:pt x="3943301" y="12619"/>
                          </a:cubicBezTo>
                          <a:close/>
                          <a:moveTo>
                            <a:pt x="3689283" y="12619"/>
                          </a:moveTo>
                          <a:lnTo>
                            <a:pt x="3562275" y="12619"/>
                          </a:lnTo>
                          <a:cubicBezTo>
                            <a:pt x="3558708" y="12619"/>
                            <a:pt x="3555965" y="9876"/>
                            <a:pt x="3555965" y="6309"/>
                          </a:cubicBezTo>
                          <a:cubicBezTo>
                            <a:pt x="3555965" y="2743"/>
                            <a:pt x="3558708" y="0"/>
                            <a:pt x="3562275" y="0"/>
                          </a:cubicBezTo>
                          <a:lnTo>
                            <a:pt x="3689283" y="0"/>
                          </a:lnTo>
                          <a:cubicBezTo>
                            <a:pt x="3692849" y="0"/>
                            <a:pt x="3695592" y="2743"/>
                            <a:pt x="3695592" y="6309"/>
                          </a:cubicBezTo>
                          <a:cubicBezTo>
                            <a:pt x="3695592" y="9876"/>
                            <a:pt x="3692849" y="12619"/>
                            <a:pt x="3689283" y="12619"/>
                          </a:cubicBezTo>
                          <a:close/>
                          <a:moveTo>
                            <a:pt x="3435266" y="12619"/>
                          </a:moveTo>
                          <a:lnTo>
                            <a:pt x="3308258" y="12619"/>
                          </a:lnTo>
                          <a:cubicBezTo>
                            <a:pt x="3304691" y="12619"/>
                            <a:pt x="3301948" y="9876"/>
                            <a:pt x="3301948" y="6309"/>
                          </a:cubicBezTo>
                          <a:cubicBezTo>
                            <a:pt x="3301948" y="2743"/>
                            <a:pt x="3304691" y="0"/>
                            <a:pt x="3308258" y="0"/>
                          </a:cubicBezTo>
                          <a:lnTo>
                            <a:pt x="3435266" y="0"/>
                          </a:lnTo>
                          <a:cubicBezTo>
                            <a:pt x="3438833" y="0"/>
                            <a:pt x="3441576" y="2743"/>
                            <a:pt x="3441576" y="6309"/>
                          </a:cubicBezTo>
                          <a:cubicBezTo>
                            <a:pt x="3441576" y="9876"/>
                            <a:pt x="3438833" y="12619"/>
                            <a:pt x="3435266" y="12619"/>
                          </a:cubicBezTo>
                          <a:close/>
                          <a:moveTo>
                            <a:pt x="3181249" y="12619"/>
                          </a:moveTo>
                          <a:lnTo>
                            <a:pt x="3054241" y="12619"/>
                          </a:lnTo>
                          <a:cubicBezTo>
                            <a:pt x="3050675" y="12619"/>
                            <a:pt x="3047932" y="9876"/>
                            <a:pt x="3047932" y="6309"/>
                          </a:cubicBezTo>
                          <a:cubicBezTo>
                            <a:pt x="3047932" y="2743"/>
                            <a:pt x="3050675" y="0"/>
                            <a:pt x="3054241" y="0"/>
                          </a:cubicBezTo>
                          <a:lnTo>
                            <a:pt x="3181249" y="0"/>
                          </a:lnTo>
                          <a:cubicBezTo>
                            <a:pt x="3184816" y="0"/>
                            <a:pt x="3187559" y="2743"/>
                            <a:pt x="3187559" y="6309"/>
                          </a:cubicBezTo>
                          <a:cubicBezTo>
                            <a:pt x="3187559" y="9876"/>
                            <a:pt x="3184816" y="12619"/>
                            <a:pt x="3181249" y="12619"/>
                          </a:cubicBezTo>
                          <a:close/>
                          <a:moveTo>
                            <a:pt x="2927233" y="12619"/>
                          </a:moveTo>
                          <a:lnTo>
                            <a:pt x="2800223" y="12619"/>
                          </a:lnTo>
                          <a:cubicBezTo>
                            <a:pt x="2796658" y="12619"/>
                            <a:pt x="2793914" y="9876"/>
                            <a:pt x="2793914" y="6309"/>
                          </a:cubicBezTo>
                          <a:cubicBezTo>
                            <a:pt x="2793914" y="2743"/>
                            <a:pt x="2796658" y="0"/>
                            <a:pt x="2800223" y="0"/>
                          </a:cubicBezTo>
                          <a:lnTo>
                            <a:pt x="2927233" y="0"/>
                          </a:lnTo>
                          <a:cubicBezTo>
                            <a:pt x="2930798" y="0"/>
                            <a:pt x="2933541" y="2743"/>
                            <a:pt x="2933541" y="6309"/>
                          </a:cubicBezTo>
                          <a:cubicBezTo>
                            <a:pt x="2933541" y="9876"/>
                            <a:pt x="2930798" y="12619"/>
                            <a:pt x="2927233" y="12619"/>
                          </a:cubicBezTo>
                          <a:close/>
                          <a:moveTo>
                            <a:pt x="2673215" y="12619"/>
                          </a:moveTo>
                          <a:lnTo>
                            <a:pt x="2546206" y="12619"/>
                          </a:lnTo>
                          <a:cubicBezTo>
                            <a:pt x="2542640" y="12619"/>
                            <a:pt x="2539897" y="9876"/>
                            <a:pt x="2539897" y="6309"/>
                          </a:cubicBezTo>
                          <a:cubicBezTo>
                            <a:pt x="2539897" y="2743"/>
                            <a:pt x="2542640" y="0"/>
                            <a:pt x="2546206" y="0"/>
                          </a:cubicBezTo>
                          <a:lnTo>
                            <a:pt x="2673215" y="0"/>
                          </a:lnTo>
                          <a:cubicBezTo>
                            <a:pt x="2676781" y="0"/>
                            <a:pt x="2679524" y="2743"/>
                            <a:pt x="2679524" y="6309"/>
                          </a:cubicBezTo>
                          <a:cubicBezTo>
                            <a:pt x="2679524" y="9876"/>
                            <a:pt x="2676781" y="12619"/>
                            <a:pt x="2673215" y="12619"/>
                          </a:cubicBezTo>
                          <a:close/>
                          <a:moveTo>
                            <a:pt x="2419198" y="12619"/>
                          </a:moveTo>
                          <a:lnTo>
                            <a:pt x="2292190" y="12619"/>
                          </a:lnTo>
                          <a:cubicBezTo>
                            <a:pt x="2288623" y="12619"/>
                            <a:pt x="2285880" y="9876"/>
                            <a:pt x="2285880" y="6309"/>
                          </a:cubicBezTo>
                          <a:cubicBezTo>
                            <a:pt x="2285880" y="2743"/>
                            <a:pt x="2288623" y="0"/>
                            <a:pt x="2292190" y="0"/>
                          </a:cubicBezTo>
                          <a:lnTo>
                            <a:pt x="2419198" y="0"/>
                          </a:lnTo>
                          <a:cubicBezTo>
                            <a:pt x="2422763" y="0"/>
                            <a:pt x="2425506" y="2743"/>
                            <a:pt x="2425506" y="6309"/>
                          </a:cubicBezTo>
                          <a:cubicBezTo>
                            <a:pt x="2425506" y="9876"/>
                            <a:pt x="2422763" y="12619"/>
                            <a:pt x="2419198" y="12619"/>
                          </a:cubicBezTo>
                          <a:close/>
                          <a:moveTo>
                            <a:pt x="2165180" y="12619"/>
                          </a:moveTo>
                          <a:lnTo>
                            <a:pt x="2038172" y="12619"/>
                          </a:lnTo>
                          <a:cubicBezTo>
                            <a:pt x="2034605" y="12619"/>
                            <a:pt x="2031862" y="9876"/>
                            <a:pt x="2031862" y="6309"/>
                          </a:cubicBezTo>
                          <a:cubicBezTo>
                            <a:pt x="2031862" y="2743"/>
                            <a:pt x="2034605" y="0"/>
                            <a:pt x="2038172" y="0"/>
                          </a:cubicBezTo>
                          <a:lnTo>
                            <a:pt x="2165180" y="0"/>
                          </a:lnTo>
                          <a:cubicBezTo>
                            <a:pt x="2168747" y="0"/>
                            <a:pt x="2171490" y="2743"/>
                            <a:pt x="2171490" y="6309"/>
                          </a:cubicBezTo>
                          <a:cubicBezTo>
                            <a:pt x="2171490" y="9876"/>
                            <a:pt x="2168747" y="12619"/>
                            <a:pt x="2165180" y="12619"/>
                          </a:cubicBezTo>
                          <a:close/>
                          <a:moveTo>
                            <a:pt x="1911163" y="12619"/>
                          </a:moveTo>
                          <a:lnTo>
                            <a:pt x="1784155" y="12619"/>
                          </a:lnTo>
                          <a:cubicBezTo>
                            <a:pt x="1780589" y="12619"/>
                            <a:pt x="1777846" y="9876"/>
                            <a:pt x="1777846" y="6309"/>
                          </a:cubicBezTo>
                          <a:cubicBezTo>
                            <a:pt x="1777846" y="2743"/>
                            <a:pt x="1780589" y="0"/>
                            <a:pt x="1784155" y="0"/>
                          </a:cubicBezTo>
                          <a:lnTo>
                            <a:pt x="1911163" y="0"/>
                          </a:lnTo>
                          <a:cubicBezTo>
                            <a:pt x="1914730" y="0"/>
                            <a:pt x="1917473" y="2743"/>
                            <a:pt x="1917473" y="6309"/>
                          </a:cubicBezTo>
                          <a:cubicBezTo>
                            <a:pt x="1917473" y="9876"/>
                            <a:pt x="1914730" y="12619"/>
                            <a:pt x="1911163" y="12619"/>
                          </a:cubicBezTo>
                          <a:close/>
                          <a:moveTo>
                            <a:pt x="1657147" y="12619"/>
                          </a:moveTo>
                          <a:lnTo>
                            <a:pt x="1530137" y="12619"/>
                          </a:lnTo>
                          <a:cubicBezTo>
                            <a:pt x="1526572" y="12619"/>
                            <a:pt x="1523829" y="9876"/>
                            <a:pt x="1523829" y="6309"/>
                          </a:cubicBezTo>
                          <a:cubicBezTo>
                            <a:pt x="1523829" y="2743"/>
                            <a:pt x="1526572" y="0"/>
                            <a:pt x="1530137" y="0"/>
                          </a:cubicBezTo>
                          <a:lnTo>
                            <a:pt x="1657147" y="0"/>
                          </a:lnTo>
                          <a:cubicBezTo>
                            <a:pt x="1660712" y="0"/>
                            <a:pt x="1663455" y="2743"/>
                            <a:pt x="1663455" y="6309"/>
                          </a:cubicBezTo>
                          <a:cubicBezTo>
                            <a:pt x="1663455" y="9876"/>
                            <a:pt x="1660712" y="12619"/>
                            <a:pt x="1657147" y="12619"/>
                          </a:cubicBezTo>
                          <a:close/>
                          <a:moveTo>
                            <a:pt x="1403129" y="12619"/>
                          </a:moveTo>
                          <a:lnTo>
                            <a:pt x="1276120" y="12619"/>
                          </a:lnTo>
                          <a:cubicBezTo>
                            <a:pt x="1272554" y="12619"/>
                            <a:pt x="1269811" y="9876"/>
                            <a:pt x="1269811" y="6309"/>
                          </a:cubicBezTo>
                          <a:cubicBezTo>
                            <a:pt x="1269811" y="2743"/>
                            <a:pt x="1272554" y="0"/>
                            <a:pt x="1276120" y="0"/>
                          </a:cubicBezTo>
                          <a:lnTo>
                            <a:pt x="1403129" y="0"/>
                          </a:lnTo>
                          <a:cubicBezTo>
                            <a:pt x="1406695" y="0"/>
                            <a:pt x="1409438" y="2743"/>
                            <a:pt x="1409438" y="6309"/>
                          </a:cubicBezTo>
                          <a:cubicBezTo>
                            <a:pt x="1409438" y="9876"/>
                            <a:pt x="1406695" y="12619"/>
                            <a:pt x="1403129" y="12619"/>
                          </a:cubicBezTo>
                          <a:close/>
                          <a:moveTo>
                            <a:pt x="1149112" y="12619"/>
                          </a:moveTo>
                          <a:lnTo>
                            <a:pt x="1022104" y="12619"/>
                          </a:lnTo>
                          <a:cubicBezTo>
                            <a:pt x="1018537" y="12619"/>
                            <a:pt x="1015794" y="9876"/>
                            <a:pt x="1015794" y="6309"/>
                          </a:cubicBezTo>
                          <a:cubicBezTo>
                            <a:pt x="1015794" y="2743"/>
                            <a:pt x="1018537" y="0"/>
                            <a:pt x="1022104" y="0"/>
                          </a:cubicBezTo>
                          <a:lnTo>
                            <a:pt x="1149112" y="0"/>
                          </a:lnTo>
                          <a:cubicBezTo>
                            <a:pt x="1152677" y="0"/>
                            <a:pt x="1155421" y="2743"/>
                            <a:pt x="1155421" y="6309"/>
                          </a:cubicBezTo>
                          <a:cubicBezTo>
                            <a:pt x="1155421" y="9876"/>
                            <a:pt x="1152677" y="12619"/>
                            <a:pt x="1149112" y="12619"/>
                          </a:cubicBezTo>
                          <a:close/>
                          <a:moveTo>
                            <a:pt x="895094" y="12619"/>
                          </a:moveTo>
                          <a:lnTo>
                            <a:pt x="768086" y="12619"/>
                          </a:lnTo>
                          <a:cubicBezTo>
                            <a:pt x="764520" y="12619"/>
                            <a:pt x="761776" y="9876"/>
                            <a:pt x="761776" y="6309"/>
                          </a:cubicBezTo>
                          <a:cubicBezTo>
                            <a:pt x="761776" y="2743"/>
                            <a:pt x="764520" y="0"/>
                            <a:pt x="768086" y="0"/>
                          </a:cubicBezTo>
                          <a:lnTo>
                            <a:pt x="895094" y="0"/>
                          </a:lnTo>
                          <a:cubicBezTo>
                            <a:pt x="898661" y="0"/>
                            <a:pt x="901405" y="2743"/>
                            <a:pt x="901405" y="6309"/>
                          </a:cubicBezTo>
                          <a:cubicBezTo>
                            <a:pt x="901405" y="9876"/>
                            <a:pt x="898661" y="12619"/>
                            <a:pt x="895094" y="12619"/>
                          </a:cubicBezTo>
                          <a:close/>
                          <a:moveTo>
                            <a:pt x="641077" y="12619"/>
                          </a:moveTo>
                          <a:lnTo>
                            <a:pt x="514069" y="12619"/>
                          </a:lnTo>
                          <a:cubicBezTo>
                            <a:pt x="510503" y="12619"/>
                            <a:pt x="507760" y="9876"/>
                            <a:pt x="507760" y="6309"/>
                          </a:cubicBezTo>
                          <a:cubicBezTo>
                            <a:pt x="507760" y="2743"/>
                            <a:pt x="510503" y="0"/>
                            <a:pt x="514069" y="0"/>
                          </a:cubicBezTo>
                          <a:lnTo>
                            <a:pt x="641077" y="0"/>
                          </a:lnTo>
                          <a:cubicBezTo>
                            <a:pt x="644644" y="0"/>
                            <a:pt x="647387" y="2743"/>
                            <a:pt x="647387" y="6309"/>
                          </a:cubicBezTo>
                          <a:cubicBezTo>
                            <a:pt x="647387" y="9876"/>
                            <a:pt x="644644" y="12619"/>
                            <a:pt x="641077" y="12619"/>
                          </a:cubicBezTo>
                          <a:close/>
                          <a:moveTo>
                            <a:pt x="387061" y="12619"/>
                          </a:moveTo>
                          <a:lnTo>
                            <a:pt x="260326" y="12619"/>
                          </a:lnTo>
                          <a:cubicBezTo>
                            <a:pt x="256761" y="12619"/>
                            <a:pt x="254017" y="9876"/>
                            <a:pt x="254017" y="6309"/>
                          </a:cubicBezTo>
                          <a:cubicBezTo>
                            <a:pt x="254017" y="2743"/>
                            <a:pt x="256761" y="0"/>
                            <a:pt x="260326" y="0"/>
                          </a:cubicBezTo>
                          <a:lnTo>
                            <a:pt x="387334" y="0"/>
                          </a:lnTo>
                          <a:cubicBezTo>
                            <a:pt x="390901" y="0"/>
                            <a:pt x="393644" y="2743"/>
                            <a:pt x="393644" y="6309"/>
                          </a:cubicBezTo>
                          <a:cubicBezTo>
                            <a:pt x="393644" y="9876"/>
                            <a:pt x="390627" y="12619"/>
                            <a:pt x="387061" y="12619"/>
                          </a:cubicBezTo>
                          <a:close/>
                          <a:moveTo>
                            <a:pt x="133318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6"/>
                            <a:pt x="136609" y="12619"/>
                            <a:pt x="133318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07" name="Freeform: Shape 206">
                      <a:extLst>
                        <a:ext uri="{FF2B5EF4-FFF2-40B4-BE49-F238E27FC236}">
                          <a16:creationId xmlns:a16="http://schemas.microsoft.com/office/drawing/2014/main" id="{7F3693A0-37C0-413C-9F47-D26881ADB4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4600" y="8989987"/>
                      <a:ext cx="76259" cy="12618"/>
                    </a:xfrm>
                    <a:custGeom>
                      <a:avLst/>
                      <a:gdLst>
                        <a:gd name="connsiteX0" fmla="*/ 69951 w 76259"/>
                        <a:gd name="connsiteY0" fmla="*/ 12619 h 12618"/>
                        <a:gd name="connsiteX1" fmla="*/ 6309 w 76259"/>
                        <a:gd name="connsiteY1" fmla="*/ 12619 h 12618"/>
                        <a:gd name="connsiteX2" fmla="*/ 0 w 76259"/>
                        <a:gd name="connsiteY2" fmla="*/ 6309 h 12618"/>
                        <a:gd name="connsiteX3" fmla="*/ 6309 w 76259"/>
                        <a:gd name="connsiteY3" fmla="*/ 0 h 12618"/>
                        <a:gd name="connsiteX4" fmla="*/ 69951 w 76259"/>
                        <a:gd name="connsiteY4" fmla="*/ 0 h 12618"/>
                        <a:gd name="connsiteX5" fmla="*/ 76259 w 76259"/>
                        <a:gd name="connsiteY5" fmla="*/ 6309 h 12618"/>
                        <a:gd name="connsiteX6" fmla="*/ 69951 w 76259"/>
                        <a:gd name="connsiteY6" fmla="*/ 12619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6259" h="12618">
                          <a:moveTo>
                            <a:pt x="69951" y="12619"/>
                          </a:moveTo>
                          <a:lnTo>
                            <a:pt x="6309" y="12619"/>
                          </a:lnTo>
                          <a:cubicBezTo>
                            <a:pt x="2743" y="12619"/>
                            <a:pt x="0" y="9876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951" y="0"/>
                          </a:lnTo>
                          <a:cubicBezTo>
                            <a:pt x="73516" y="0"/>
                            <a:pt x="76259" y="2743"/>
                            <a:pt x="76259" y="6309"/>
                          </a:cubicBezTo>
                          <a:cubicBezTo>
                            <a:pt x="76259" y="9876"/>
                            <a:pt x="73516" y="12619"/>
                            <a:pt x="69951" y="12619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208" name="Graphic 3">
                    <a:extLst>
                      <a:ext uri="{FF2B5EF4-FFF2-40B4-BE49-F238E27FC236}">
                        <a16:creationId xmlns:a16="http://schemas.microsoft.com/office/drawing/2014/main" id="{61E9F698-CE4F-49BA-9AEA-6FD0D76B4071}"/>
                      </a:ext>
                    </a:extLst>
                  </p:cNvPr>
                  <p:cNvGrpSpPr/>
                  <p:nvPr/>
                </p:nvGrpSpPr>
                <p:grpSpPr>
                  <a:xfrm>
                    <a:off x="11851847" y="9586352"/>
                    <a:ext cx="9919012" cy="12618"/>
                    <a:chOff x="11851847" y="9586352"/>
                    <a:chExt cx="9919012" cy="12618"/>
                  </a:xfrm>
                  <a:solidFill>
                    <a:srgbClr val="A5A7A8"/>
                  </a:solidFill>
                </p:grpSpPr>
                <p:sp>
                  <p:nvSpPr>
                    <p:cNvPr id="209" name="Freeform: Shape 208">
                      <a:extLst>
                        <a:ext uri="{FF2B5EF4-FFF2-40B4-BE49-F238E27FC236}">
                          <a16:creationId xmlns:a16="http://schemas.microsoft.com/office/drawing/2014/main" id="{05F86847-14B4-4D0E-94CE-559512ADB8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51847" y="9586352"/>
                      <a:ext cx="75986" cy="12618"/>
                    </a:xfrm>
                    <a:custGeom>
                      <a:avLst/>
                      <a:gdLst>
                        <a:gd name="connsiteX0" fmla="*/ 69676 w 75986"/>
                        <a:gd name="connsiteY0" fmla="*/ 12618 h 12618"/>
                        <a:gd name="connsiteX1" fmla="*/ 6309 w 75986"/>
                        <a:gd name="connsiteY1" fmla="*/ 12618 h 12618"/>
                        <a:gd name="connsiteX2" fmla="*/ 0 w 75986"/>
                        <a:gd name="connsiteY2" fmla="*/ 6309 h 12618"/>
                        <a:gd name="connsiteX3" fmla="*/ 6309 w 75986"/>
                        <a:gd name="connsiteY3" fmla="*/ 0 h 12618"/>
                        <a:gd name="connsiteX4" fmla="*/ 69676 w 75986"/>
                        <a:gd name="connsiteY4" fmla="*/ 0 h 12618"/>
                        <a:gd name="connsiteX5" fmla="*/ 75986 w 75986"/>
                        <a:gd name="connsiteY5" fmla="*/ 6309 h 12618"/>
                        <a:gd name="connsiteX6" fmla="*/ 69676 w 75986"/>
                        <a:gd name="connsiteY6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986" h="12618">
                          <a:moveTo>
                            <a:pt x="69676" y="12618"/>
                          </a:moveTo>
                          <a:lnTo>
                            <a:pt x="6309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676" y="0"/>
                          </a:lnTo>
                          <a:cubicBezTo>
                            <a:pt x="73243" y="0"/>
                            <a:pt x="75986" y="2743"/>
                            <a:pt x="75986" y="6309"/>
                          </a:cubicBezTo>
                          <a:cubicBezTo>
                            <a:pt x="75986" y="9875"/>
                            <a:pt x="72968" y="12618"/>
                            <a:pt x="69676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10" name="Freeform: Shape 209">
                      <a:extLst>
                        <a:ext uri="{FF2B5EF4-FFF2-40B4-BE49-F238E27FC236}">
                          <a16:creationId xmlns:a16="http://schemas.microsoft.com/office/drawing/2014/main" id="{9D016C5D-A1DC-444F-AA7C-A49AAFF807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42222" y="9586352"/>
                      <a:ext cx="393369" cy="12618"/>
                    </a:xfrm>
                    <a:custGeom>
                      <a:avLst/>
                      <a:gdLst>
                        <a:gd name="connsiteX0" fmla="*/ 387061 w 393369"/>
                        <a:gd name="connsiteY0" fmla="*/ 12618 h 12618"/>
                        <a:gd name="connsiteX1" fmla="*/ 260053 w 393369"/>
                        <a:gd name="connsiteY1" fmla="*/ 12618 h 12618"/>
                        <a:gd name="connsiteX2" fmla="*/ 253743 w 393369"/>
                        <a:gd name="connsiteY2" fmla="*/ 6309 h 12618"/>
                        <a:gd name="connsiteX3" fmla="*/ 260053 w 393369"/>
                        <a:gd name="connsiteY3" fmla="*/ 0 h 12618"/>
                        <a:gd name="connsiteX4" fmla="*/ 387061 w 393369"/>
                        <a:gd name="connsiteY4" fmla="*/ 0 h 12618"/>
                        <a:gd name="connsiteX5" fmla="*/ 393370 w 393369"/>
                        <a:gd name="connsiteY5" fmla="*/ 6309 h 12618"/>
                        <a:gd name="connsiteX6" fmla="*/ 387061 w 393369"/>
                        <a:gd name="connsiteY6" fmla="*/ 12618 h 12618"/>
                        <a:gd name="connsiteX7" fmla="*/ 133318 w 393369"/>
                        <a:gd name="connsiteY7" fmla="*/ 12618 h 12618"/>
                        <a:gd name="connsiteX8" fmla="*/ 6310 w 393369"/>
                        <a:gd name="connsiteY8" fmla="*/ 12618 h 12618"/>
                        <a:gd name="connsiteX9" fmla="*/ 0 w 393369"/>
                        <a:gd name="connsiteY9" fmla="*/ 6309 h 12618"/>
                        <a:gd name="connsiteX10" fmla="*/ 6310 w 393369"/>
                        <a:gd name="connsiteY10" fmla="*/ 0 h 12618"/>
                        <a:gd name="connsiteX11" fmla="*/ 133318 w 393369"/>
                        <a:gd name="connsiteY11" fmla="*/ 0 h 12618"/>
                        <a:gd name="connsiteX12" fmla="*/ 139627 w 393369"/>
                        <a:gd name="connsiteY12" fmla="*/ 6309 h 12618"/>
                        <a:gd name="connsiteX13" fmla="*/ 133318 w 393369"/>
                        <a:gd name="connsiteY13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93369" h="12618">
                          <a:moveTo>
                            <a:pt x="387061" y="12618"/>
                          </a:moveTo>
                          <a:lnTo>
                            <a:pt x="260053" y="12618"/>
                          </a:lnTo>
                          <a:cubicBezTo>
                            <a:pt x="256486" y="12618"/>
                            <a:pt x="253743" y="9875"/>
                            <a:pt x="253743" y="6309"/>
                          </a:cubicBezTo>
                          <a:cubicBezTo>
                            <a:pt x="253743" y="2743"/>
                            <a:pt x="256486" y="0"/>
                            <a:pt x="260053" y="0"/>
                          </a:cubicBezTo>
                          <a:lnTo>
                            <a:pt x="387061" y="0"/>
                          </a:lnTo>
                          <a:cubicBezTo>
                            <a:pt x="390627" y="0"/>
                            <a:pt x="393370" y="2743"/>
                            <a:pt x="393370" y="6309"/>
                          </a:cubicBezTo>
                          <a:cubicBezTo>
                            <a:pt x="393370" y="9875"/>
                            <a:pt x="390627" y="12618"/>
                            <a:pt x="387061" y="12618"/>
                          </a:cubicBezTo>
                          <a:close/>
                          <a:moveTo>
                            <a:pt x="133318" y="12618"/>
                          </a:moveTo>
                          <a:lnTo>
                            <a:pt x="6310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10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5"/>
                            <a:pt x="136610" y="12618"/>
                            <a:pt x="133318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11" name="Freeform: Shape 210">
                      <a:extLst>
                        <a:ext uri="{FF2B5EF4-FFF2-40B4-BE49-F238E27FC236}">
                          <a16:creationId xmlns:a16="http://schemas.microsoft.com/office/drawing/2014/main" id="{EFE98F50-4106-4A94-8680-C9AE769FCB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50257" y="9586352"/>
                      <a:ext cx="9029677" cy="12618"/>
                    </a:xfrm>
                    <a:custGeom>
                      <a:avLst/>
                      <a:gdLst>
                        <a:gd name="connsiteX0" fmla="*/ 9023369 w 9029677"/>
                        <a:gd name="connsiteY0" fmla="*/ 12618 h 12618"/>
                        <a:gd name="connsiteX1" fmla="*/ 8896361 w 9029677"/>
                        <a:gd name="connsiteY1" fmla="*/ 12618 h 12618"/>
                        <a:gd name="connsiteX2" fmla="*/ 8890051 w 9029677"/>
                        <a:gd name="connsiteY2" fmla="*/ 6309 h 12618"/>
                        <a:gd name="connsiteX3" fmla="*/ 8896361 w 9029677"/>
                        <a:gd name="connsiteY3" fmla="*/ 0 h 12618"/>
                        <a:gd name="connsiteX4" fmla="*/ 9023369 w 9029677"/>
                        <a:gd name="connsiteY4" fmla="*/ 0 h 12618"/>
                        <a:gd name="connsiteX5" fmla="*/ 9029678 w 9029677"/>
                        <a:gd name="connsiteY5" fmla="*/ 6309 h 12618"/>
                        <a:gd name="connsiteX6" fmla="*/ 9023369 w 9029677"/>
                        <a:gd name="connsiteY6" fmla="*/ 12618 h 12618"/>
                        <a:gd name="connsiteX7" fmla="*/ 8769352 w 9029677"/>
                        <a:gd name="connsiteY7" fmla="*/ 12618 h 12618"/>
                        <a:gd name="connsiteX8" fmla="*/ 8642344 w 9029677"/>
                        <a:gd name="connsiteY8" fmla="*/ 12618 h 12618"/>
                        <a:gd name="connsiteX9" fmla="*/ 8636033 w 9029677"/>
                        <a:gd name="connsiteY9" fmla="*/ 6309 h 12618"/>
                        <a:gd name="connsiteX10" fmla="*/ 8642344 w 9029677"/>
                        <a:gd name="connsiteY10" fmla="*/ 0 h 12618"/>
                        <a:gd name="connsiteX11" fmla="*/ 8769352 w 9029677"/>
                        <a:gd name="connsiteY11" fmla="*/ 0 h 12618"/>
                        <a:gd name="connsiteX12" fmla="*/ 8775662 w 9029677"/>
                        <a:gd name="connsiteY12" fmla="*/ 6309 h 12618"/>
                        <a:gd name="connsiteX13" fmla="*/ 8769352 w 9029677"/>
                        <a:gd name="connsiteY13" fmla="*/ 12618 h 12618"/>
                        <a:gd name="connsiteX14" fmla="*/ 8515334 w 9029677"/>
                        <a:gd name="connsiteY14" fmla="*/ 12618 h 12618"/>
                        <a:gd name="connsiteX15" fmla="*/ 8388326 w 9029677"/>
                        <a:gd name="connsiteY15" fmla="*/ 12618 h 12618"/>
                        <a:gd name="connsiteX16" fmla="*/ 8382018 w 9029677"/>
                        <a:gd name="connsiteY16" fmla="*/ 6309 h 12618"/>
                        <a:gd name="connsiteX17" fmla="*/ 8388326 w 9029677"/>
                        <a:gd name="connsiteY17" fmla="*/ 0 h 12618"/>
                        <a:gd name="connsiteX18" fmla="*/ 8515334 w 9029677"/>
                        <a:gd name="connsiteY18" fmla="*/ 0 h 12618"/>
                        <a:gd name="connsiteX19" fmla="*/ 8521644 w 9029677"/>
                        <a:gd name="connsiteY19" fmla="*/ 6309 h 12618"/>
                        <a:gd name="connsiteX20" fmla="*/ 8515334 w 9029677"/>
                        <a:gd name="connsiteY20" fmla="*/ 12618 h 12618"/>
                        <a:gd name="connsiteX21" fmla="*/ 8261318 w 9029677"/>
                        <a:gd name="connsiteY21" fmla="*/ 12618 h 12618"/>
                        <a:gd name="connsiteX22" fmla="*/ 8134309 w 9029677"/>
                        <a:gd name="connsiteY22" fmla="*/ 12618 h 12618"/>
                        <a:gd name="connsiteX23" fmla="*/ 8128000 w 9029677"/>
                        <a:gd name="connsiteY23" fmla="*/ 6309 h 12618"/>
                        <a:gd name="connsiteX24" fmla="*/ 8134309 w 9029677"/>
                        <a:gd name="connsiteY24" fmla="*/ 0 h 12618"/>
                        <a:gd name="connsiteX25" fmla="*/ 8261318 w 9029677"/>
                        <a:gd name="connsiteY25" fmla="*/ 0 h 12618"/>
                        <a:gd name="connsiteX26" fmla="*/ 8267627 w 9029677"/>
                        <a:gd name="connsiteY26" fmla="*/ 6309 h 12618"/>
                        <a:gd name="connsiteX27" fmla="*/ 8261318 w 9029677"/>
                        <a:gd name="connsiteY27" fmla="*/ 12618 h 12618"/>
                        <a:gd name="connsiteX28" fmla="*/ 8007301 w 9029677"/>
                        <a:gd name="connsiteY28" fmla="*/ 12618 h 12618"/>
                        <a:gd name="connsiteX29" fmla="*/ 7880292 w 9029677"/>
                        <a:gd name="connsiteY29" fmla="*/ 12618 h 12618"/>
                        <a:gd name="connsiteX30" fmla="*/ 7873983 w 9029677"/>
                        <a:gd name="connsiteY30" fmla="*/ 6309 h 12618"/>
                        <a:gd name="connsiteX31" fmla="*/ 7880292 w 9029677"/>
                        <a:gd name="connsiteY31" fmla="*/ 0 h 12618"/>
                        <a:gd name="connsiteX32" fmla="*/ 8007301 w 9029677"/>
                        <a:gd name="connsiteY32" fmla="*/ 0 h 12618"/>
                        <a:gd name="connsiteX33" fmla="*/ 8013610 w 9029677"/>
                        <a:gd name="connsiteY33" fmla="*/ 6309 h 12618"/>
                        <a:gd name="connsiteX34" fmla="*/ 8007301 w 9029677"/>
                        <a:gd name="connsiteY34" fmla="*/ 12618 h 12618"/>
                        <a:gd name="connsiteX35" fmla="*/ 7753284 w 9029677"/>
                        <a:gd name="connsiteY35" fmla="*/ 12618 h 12618"/>
                        <a:gd name="connsiteX36" fmla="*/ 7626276 w 9029677"/>
                        <a:gd name="connsiteY36" fmla="*/ 12618 h 12618"/>
                        <a:gd name="connsiteX37" fmla="*/ 7619965 w 9029677"/>
                        <a:gd name="connsiteY37" fmla="*/ 6309 h 12618"/>
                        <a:gd name="connsiteX38" fmla="*/ 7626276 w 9029677"/>
                        <a:gd name="connsiteY38" fmla="*/ 0 h 12618"/>
                        <a:gd name="connsiteX39" fmla="*/ 7753284 w 9029677"/>
                        <a:gd name="connsiteY39" fmla="*/ 0 h 12618"/>
                        <a:gd name="connsiteX40" fmla="*/ 7759592 w 9029677"/>
                        <a:gd name="connsiteY40" fmla="*/ 6309 h 12618"/>
                        <a:gd name="connsiteX41" fmla="*/ 7753284 w 9029677"/>
                        <a:gd name="connsiteY41" fmla="*/ 12618 h 12618"/>
                        <a:gd name="connsiteX42" fmla="*/ 7499266 w 9029677"/>
                        <a:gd name="connsiteY42" fmla="*/ 12618 h 12618"/>
                        <a:gd name="connsiteX43" fmla="*/ 7372258 w 9029677"/>
                        <a:gd name="connsiteY43" fmla="*/ 12618 h 12618"/>
                        <a:gd name="connsiteX44" fmla="*/ 7365948 w 9029677"/>
                        <a:gd name="connsiteY44" fmla="*/ 6309 h 12618"/>
                        <a:gd name="connsiteX45" fmla="*/ 7372258 w 9029677"/>
                        <a:gd name="connsiteY45" fmla="*/ 0 h 12618"/>
                        <a:gd name="connsiteX46" fmla="*/ 7499266 w 9029677"/>
                        <a:gd name="connsiteY46" fmla="*/ 0 h 12618"/>
                        <a:gd name="connsiteX47" fmla="*/ 7505576 w 9029677"/>
                        <a:gd name="connsiteY47" fmla="*/ 6309 h 12618"/>
                        <a:gd name="connsiteX48" fmla="*/ 7499266 w 9029677"/>
                        <a:gd name="connsiteY48" fmla="*/ 12618 h 12618"/>
                        <a:gd name="connsiteX49" fmla="*/ 7245249 w 9029677"/>
                        <a:gd name="connsiteY49" fmla="*/ 12618 h 12618"/>
                        <a:gd name="connsiteX50" fmla="*/ 7118241 w 9029677"/>
                        <a:gd name="connsiteY50" fmla="*/ 12618 h 12618"/>
                        <a:gd name="connsiteX51" fmla="*/ 7111932 w 9029677"/>
                        <a:gd name="connsiteY51" fmla="*/ 6309 h 12618"/>
                        <a:gd name="connsiteX52" fmla="*/ 7118241 w 9029677"/>
                        <a:gd name="connsiteY52" fmla="*/ 0 h 12618"/>
                        <a:gd name="connsiteX53" fmla="*/ 7245249 w 9029677"/>
                        <a:gd name="connsiteY53" fmla="*/ 0 h 12618"/>
                        <a:gd name="connsiteX54" fmla="*/ 7251559 w 9029677"/>
                        <a:gd name="connsiteY54" fmla="*/ 6309 h 12618"/>
                        <a:gd name="connsiteX55" fmla="*/ 7245249 w 9029677"/>
                        <a:gd name="connsiteY55" fmla="*/ 12618 h 12618"/>
                        <a:gd name="connsiteX56" fmla="*/ 6991233 w 9029677"/>
                        <a:gd name="connsiteY56" fmla="*/ 12618 h 12618"/>
                        <a:gd name="connsiteX57" fmla="*/ 6864223 w 9029677"/>
                        <a:gd name="connsiteY57" fmla="*/ 12618 h 12618"/>
                        <a:gd name="connsiteX58" fmla="*/ 6857915 w 9029677"/>
                        <a:gd name="connsiteY58" fmla="*/ 6309 h 12618"/>
                        <a:gd name="connsiteX59" fmla="*/ 6864223 w 9029677"/>
                        <a:gd name="connsiteY59" fmla="*/ 0 h 12618"/>
                        <a:gd name="connsiteX60" fmla="*/ 6991233 w 9029677"/>
                        <a:gd name="connsiteY60" fmla="*/ 0 h 12618"/>
                        <a:gd name="connsiteX61" fmla="*/ 6997541 w 9029677"/>
                        <a:gd name="connsiteY61" fmla="*/ 6309 h 12618"/>
                        <a:gd name="connsiteX62" fmla="*/ 6991233 w 9029677"/>
                        <a:gd name="connsiteY62" fmla="*/ 12618 h 12618"/>
                        <a:gd name="connsiteX63" fmla="*/ 6737215 w 9029677"/>
                        <a:gd name="connsiteY63" fmla="*/ 12618 h 12618"/>
                        <a:gd name="connsiteX64" fmla="*/ 6610206 w 9029677"/>
                        <a:gd name="connsiteY64" fmla="*/ 12618 h 12618"/>
                        <a:gd name="connsiteX65" fmla="*/ 6603897 w 9029677"/>
                        <a:gd name="connsiteY65" fmla="*/ 6309 h 12618"/>
                        <a:gd name="connsiteX66" fmla="*/ 6610206 w 9029677"/>
                        <a:gd name="connsiteY66" fmla="*/ 0 h 12618"/>
                        <a:gd name="connsiteX67" fmla="*/ 6737215 w 9029677"/>
                        <a:gd name="connsiteY67" fmla="*/ 0 h 12618"/>
                        <a:gd name="connsiteX68" fmla="*/ 6743524 w 9029677"/>
                        <a:gd name="connsiteY68" fmla="*/ 6309 h 12618"/>
                        <a:gd name="connsiteX69" fmla="*/ 6737215 w 9029677"/>
                        <a:gd name="connsiteY69" fmla="*/ 12618 h 12618"/>
                        <a:gd name="connsiteX70" fmla="*/ 6483198 w 9029677"/>
                        <a:gd name="connsiteY70" fmla="*/ 12618 h 12618"/>
                        <a:gd name="connsiteX71" fmla="*/ 6356190 w 9029677"/>
                        <a:gd name="connsiteY71" fmla="*/ 12618 h 12618"/>
                        <a:gd name="connsiteX72" fmla="*/ 6349880 w 9029677"/>
                        <a:gd name="connsiteY72" fmla="*/ 6309 h 12618"/>
                        <a:gd name="connsiteX73" fmla="*/ 6356190 w 9029677"/>
                        <a:gd name="connsiteY73" fmla="*/ 0 h 12618"/>
                        <a:gd name="connsiteX74" fmla="*/ 6483198 w 9029677"/>
                        <a:gd name="connsiteY74" fmla="*/ 0 h 12618"/>
                        <a:gd name="connsiteX75" fmla="*/ 6489507 w 9029677"/>
                        <a:gd name="connsiteY75" fmla="*/ 6309 h 12618"/>
                        <a:gd name="connsiteX76" fmla="*/ 6483198 w 9029677"/>
                        <a:gd name="connsiteY76" fmla="*/ 12618 h 12618"/>
                        <a:gd name="connsiteX77" fmla="*/ 6229180 w 9029677"/>
                        <a:gd name="connsiteY77" fmla="*/ 12618 h 12618"/>
                        <a:gd name="connsiteX78" fmla="*/ 6102172 w 9029677"/>
                        <a:gd name="connsiteY78" fmla="*/ 12618 h 12618"/>
                        <a:gd name="connsiteX79" fmla="*/ 6095862 w 9029677"/>
                        <a:gd name="connsiteY79" fmla="*/ 6309 h 12618"/>
                        <a:gd name="connsiteX80" fmla="*/ 6102172 w 9029677"/>
                        <a:gd name="connsiteY80" fmla="*/ 0 h 12618"/>
                        <a:gd name="connsiteX81" fmla="*/ 6229180 w 9029677"/>
                        <a:gd name="connsiteY81" fmla="*/ 0 h 12618"/>
                        <a:gd name="connsiteX82" fmla="*/ 6235490 w 9029677"/>
                        <a:gd name="connsiteY82" fmla="*/ 6309 h 12618"/>
                        <a:gd name="connsiteX83" fmla="*/ 6229180 w 9029677"/>
                        <a:gd name="connsiteY83" fmla="*/ 12618 h 12618"/>
                        <a:gd name="connsiteX84" fmla="*/ 5975163 w 9029677"/>
                        <a:gd name="connsiteY84" fmla="*/ 12618 h 12618"/>
                        <a:gd name="connsiteX85" fmla="*/ 5848155 w 9029677"/>
                        <a:gd name="connsiteY85" fmla="*/ 12618 h 12618"/>
                        <a:gd name="connsiteX86" fmla="*/ 5841846 w 9029677"/>
                        <a:gd name="connsiteY86" fmla="*/ 6309 h 12618"/>
                        <a:gd name="connsiteX87" fmla="*/ 5848155 w 9029677"/>
                        <a:gd name="connsiteY87" fmla="*/ 0 h 12618"/>
                        <a:gd name="connsiteX88" fmla="*/ 5975163 w 9029677"/>
                        <a:gd name="connsiteY88" fmla="*/ 0 h 12618"/>
                        <a:gd name="connsiteX89" fmla="*/ 5981473 w 9029677"/>
                        <a:gd name="connsiteY89" fmla="*/ 6309 h 12618"/>
                        <a:gd name="connsiteX90" fmla="*/ 5975163 w 9029677"/>
                        <a:gd name="connsiteY90" fmla="*/ 12618 h 12618"/>
                        <a:gd name="connsiteX91" fmla="*/ 5721147 w 9029677"/>
                        <a:gd name="connsiteY91" fmla="*/ 12618 h 12618"/>
                        <a:gd name="connsiteX92" fmla="*/ 5594138 w 9029677"/>
                        <a:gd name="connsiteY92" fmla="*/ 12618 h 12618"/>
                        <a:gd name="connsiteX93" fmla="*/ 5587829 w 9029677"/>
                        <a:gd name="connsiteY93" fmla="*/ 6309 h 12618"/>
                        <a:gd name="connsiteX94" fmla="*/ 5594138 w 9029677"/>
                        <a:gd name="connsiteY94" fmla="*/ 0 h 12618"/>
                        <a:gd name="connsiteX95" fmla="*/ 5721147 w 9029677"/>
                        <a:gd name="connsiteY95" fmla="*/ 0 h 12618"/>
                        <a:gd name="connsiteX96" fmla="*/ 5727456 w 9029677"/>
                        <a:gd name="connsiteY96" fmla="*/ 6309 h 12618"/>
                        <a:gd name="connsiteX97" fmla="*/ 5721147 w 9029677"/>
                        <a:gd name="connsiteY97" fmla="*/ 12618 h 12618"/>
                        <a:gd name="connsiteX98" fmla="*/ 5467130 w 9029677"/>
                        <a:gd name="connsiteY98" fmla="*/ 12618 h 12618"/>
                        <a:gd name="connsiteX99" fmla="*/ 5340120 w 9029677"/>
                        <a:gd name="connsiteY99" fmla="*/ 12618 h 12618"/>
                        <a:gd name="connsiteX100" fmla="*/ 5333811 w 9029677"/>
                        <a:gd name="connsiteY100" fmla="*/ 6309 h 12618"/>
                        <a:gd name="connsiteX101" fmla="*/ 5340120 w 9029677"/>
                        <a:gd name="connsiteY101" fmla="*/ 0 h 12618"/>
                        <a:gd name="connsiteX102" fmla="*/ 5467130 w 9029677"/>
                        <a:gd name="connsiteY102" fmla="*/ 0 h 12618"/>
                        <a:gd name="connsiteX103" fmla="*/ 5473438 w 9029677"/>
                        <a:gd name="connsiteY103" fmla="*/ 6309 h 12618"/>
                        <a:gd name="connsiteX104" fmla="*/ 5467130 w 9029677"/>
                        <a:gd name="connsiteY104" fmla="*/ 12618 h 12618"/>
                        <a:gd name="connsiteX105" fmla="*/ 5213387 w 9029677"/>
                        <a:gd name="connsiteY105" fmla="*/ 12618 h 12618"/>
                        <a:gd name="connsiteX106" fmla="*/ 5086377 w 9029677"/>
                        <a:gd name="connsiteY106" fmla="*/ 12618 h 12618"/>
                        <a:gd name="connsiteX107" fmla="*/ 5080069 w 9029677"/>
                        <a:gd name="connsiteY107" fmla="*/ 6309 h 12618"/>
                        <a:gd name="connsiteX108" fmla="*/ 5086377 w 9029677"/>
                        <a:gd name="connsiteY108" fmla="*/ 0 h 12618"/>
                        <a:gd name="connsiteX109" fmla="*/ 5213387 w 9029677"/>
                        <a:gd name="connsiteY109" fmla="*/ 0 h 12618"/>
                        <a:gd name="connsiteX110" fmla="*/ 5219695 w 9029677"/>
                        <a:gd name="connsiteY110" fmla="*/ 6309 h 12618"/>
                        <a:gd name="connsiteX111" fmla="*/ 5213387 w 9029677"/>
                        <a:gd name="connsiteY111" fmla="*/ 12618 h 12618"/>
                        <a:gd name="connsiteX112" fmla="*/ 4959369 w 9029677"/>
                        <a:gd name="connsiteY112" fmla="*/ 12618 h 12618"/>
                        <a:gd name="connsiteX113" fmla="*/ 4832361 w 9029677"/>
                        <a:gd name="connsiteY113" fmla="*/ 12618 h 12618"/>
                        <a:gd name="connsiteX114" fmla="*/ 4826051 w 9029677"/>
                        <a:gd name="connsiteY114" fmla="*/ 6309 h 12618"/>
                        <a:gd name="connsiteX115" fmla="*/ 4832361 w 9029677"/>
                        <a:gd name="connsiteY115" fmla="*/ 0 h 12618"/>
                        <a:gd name="connsiteX116" fmla="*/ 4959369 w 9029677"/>
                        <a:gd name="connsiteY116" fmla="*/ 0 h 12618"/>
                        <a:gd name="connsiteX117" fmla="*/ 4965678 w 9029677"/>
                        <a:gd name="connsiteY117" fmla="*/ 6309 h 12618"/>
                        <a:gd name="connsiteX118" fmla="*/ 4959369 w 9029677"/>
                        <a:gd name="connsiteY118" fmla="*/ 12618 h 12618"/>
                        <a:gd name="connsiteX119" fmla="*/ 4705352 w 9029677"/>
                        <a:gd name="connsiteY119" fmla="*/ 12618 h 12618"/>
                        <a:gd name="connsiteX120" fmla="*/ 4578344 w 9029677"/>
                        <a:gd name="connsiteY120" fmla="*/ 12618 h 12618"/>
                        <a:gd name="connsiteX121" fmla="*/ 4572034 w 9029677"/>
                        <a:gd name="connsiteY121" fmla="*/ 6309 h 12618"/>
                        <a:gd name="connsiteX122" fmla="*/ 4578344 w 9029677"/>
                        <a:gd name="connsiteY122" fmla="*/ 0 h 12618"/>
                        <a:gd name="connsiteX123" fmla="*/ 4705352 w 9029677"/>
                        <a:gd name="connsiteY123" fmla="*/ 0 h 12618"/>
                        <a:gd name="connsiteX124" fmla="*/ 4711662 w 9029677"/>
                        <a:gd name="connsiteY124" fmla="*/ 6309 h 12618"/>
                        <a:gd name="connsiteX125" fmla="*/ 4705352 w 9029677"/>
                        <a:gd name="connsiteY125" fmla="*/ 12618 h 12618"/>
                        <a:gd name="connsiteX126" fmla="*/ 4451334 w 9029677"/>
                        <a:gd name="connsiteY126" fmla="*/ 12618 h 12618"/>
                        <a:gd name="connsiteX127" fmla="*/ 4324326 w 9029677"/>
                        <a:gd name="connsiteY127" fmla="*/ 12618 h 12618"/>
                        <a:gd name="connsiteX128" fmla="*/ 4318018 w 9029677"/>
                        <a:gd name="connsiteY128" fmla="*/ 6309 h 12618"/>
                        <a:gd name="connsiteX129" fmla="*/ 4324326 w 9029677"/>
                        <a:gd name="connsiteY129" fmla="*/ 0 h 12618"/>
                        <a:gd name="connsiteX130" fmla="*/ 4451334 w 9029677"/>
                        <a:gd name="connsiteY130" fmla="*/ 0 h 12618"/>
                        <a:gd name="connsiteX131" fmla="*/ 4457645 w 9029677"/>
                        <a:gd name="connsiteY131" fmla="*/ 6309 h 12618"/>
                        <a:gd name="connsiteX132" fmla="*/ 4451334 w 9029677"/>
                        <a:gd name="connsiteY132" fmla="*/ 12618 h 12618"/>
                        <a:gd name="connsiteX133" fmla="*/ 4197318 w 9029677"/>
                        <a:gd name="connsiteY133" fmla="*/ 12618 h 12618"/>
                        <a:gd name="connsiteX134" fmla="*/ 4070309 w 9029677"/>
                        <a:gd name="connsiteY134" fmla="*/ 12618 h 12618"/>
                        <a:gd name="connsiteX135" fmla="*/ 4064000 w 9029677"/>
                        <a:gd name="connsiteY135" fmla="*/ 6309 h 12618"/>
                        <a:gd name="connsiteX136" fmla="*/ 4070309 w 9029677"/>
                        <a:gd name="connsiteY136" fmla="*/ 0 h 12618"/>
                        <a:gd name="connsiteX137" fmla="*/ 4197318 w 9029677"/>
                        <a:gd name="connsiteY137" fmla="*/ 0 h 12618"/>
                        <a:gd name="connsiteX138" fmla="*/ 4203627 w 9029677"/>
                        <a:gd name="connsiteY138" fmla="*/ 6309 h 12618"/>
                        <a:gd name="connsiteX139" fmla="*/ 4197318 w 9029677"/>
                        <a:gd name="connsiteY139" fmla="*/ 12618 h 12618"/>
                        <a:gd name="connsiteX140" fmla="*/ 3943301 w 9029677"/>
                        <a:gd name="connsiteY140" fmla="*/ 12618 h 12618"/>
                        <a:gd name="connsiteX141" fmla="*/ 3816291 w 9029677"/>
                        <a:gd name="connsiteY141" fmla="*/ 12618 h 12618"/>
                        <a:gd name="connsiteX142" fmla="*/ 3809983 w 9029677"/>
                        <a:gd name="connsiteY142" fmla="*/ 6309 h 12618"/>
                        <a:gd name="connsiteX143" fmla="*/ 3816291 w 9029677"/>
                        <a:gd name="connsiteY143" fmla="*/ 0 h 12618"/>
                        <a:gd name="connsiteX144" fmla="*/ 3943301 w 9029677"/>
                        <a:gd name="connsiteY144" fmla="*/ 0 h 12618"/>
                        <a:gd name="connsiteX145" fmla="*/ 3949610 w 9029677"/>
                        <a:gd name="connsiteY145" fmla="*/ 6309 h 12618"/>
                        <a:gd name="connsiteX146" fmla="*/ 3943301 w 9029677"/>
                        <a:gd name="connsiteY146" fmla="*/ 12618 h 12618"/>
                        <a:gd name="connsiteX147" fmla="*/ 3689283 w 9029677"/>
                        <a:gd name="connsiteY147" fmla="*/ 12618 h 12618"/>
                        <a:gd name="connsiteX148" fmla="*/ 3562275 w 9029677"/>
                        <a:gd name="connsiteY148" fmla="*/ 12618 h 12618"/>
                        <a:gd name="connsiteX149" fmla="*/ 3555965 w 9029677"/>
                        <a:gd name="connsiteY149" fmla="*/ 6309 h 12618"/>
                        <a:gd name="connsiteX150" fmla="*/ 3562275 w 9029677"/>
                        <a:gd name="connsiteY150" fmla="*/ 0 h 12618"/>
                        <a:gd name="connsiteX151" fmla="*/ 3689283 w 9029677"/>
                        <a:gd name="connsiteY151" fmla="*/ 0 h 12618"/>
                        <a:gd name="connsiteX152" fmla="*/ 3695592 w 9029677"/>
                        <a:gd name="connsiteY152" fmla="*/ 6309 h 12618"/>
                        <a:gd name="connsiteX153" fmla="*/ 3689283 w 9029677"/>
                        <a:gd name="connsiteY153" fmla="*/ 12618 h 12618"/>
                        <a:gd name="connsiteX154" fmla="*/ 3435266 w 9029677"/>
                        <a:gd name="connsiteY154" fmla="*/ 12618 h 12618"/>
                        <a:gd name="connsiteX155" fmla="*/ 3308258 w 9029677"/>
                        <a:gd name="connsiteY155" fmla="*/ 12618 h 12618"/>
                        <a:gd name="connsiteX156" fmla="*/ 3301948 w 9029677"/>
                        <a:gd name="connsiteY156" fmla="*/ 6309 h 12618"/>
                        <a:gd name="connsiteX157" fmla="*/ 3308258 w 9029677"/>
                        <a:gd name="connsiteY157" fmla="*/ 0 h 12618"/>
                        <a:gd name="connsiteX158" fmla="*/ 3435266 w 9029677"/>
                        <a:gd name="connsiteY158" fmla="*/ 0 h 12618"/>
                        <a:gd name="connsiteX159" fmla="*/ 3441576 w 9029677"/>
                        <a:gd name="connsiteY159" fmla="*/ 6309 h 12618"/>
                        <a:gd name="connsiteX160" fmla="*/ 3435266 w 9029677"/>
                        <a:gd name="connsiteY160" fmla="*/ 12618 h 12618"/>
                        <a:gd name="connsiteX161" fmla="*/ 3181249 w 9029677"/>
                        <a:gd name="connsiteY161" fmla="*/ 12618 h 12618"/>
                        <a:gd name="connsiteX162" fmla="*/ 3054241 w 9029677"/>
                        <a:gd name="connsiteY162" fmla="*/ 12618 h 12618"/>
                        <a:gd name="connsiteX163" fmla="*/ 3047932 w 9029677"/>
                        <a:gd name="connsiteY163" fmla="*/ 6309 h 12618"/>
                        <a:gd name="connsiteX164" fmla="*/ 3054241 w 9029677"/>
                        <a:gd name="connsiteY164" fmla="*/ 0 h 12618"/>
                        <a:gd name="connsiteX165" fmla="*/ 3181249 w 9029677"/>
                        <a:gd name="connsiteY165" fmla="*/ 0 h 12618"/>
                        <a:gd name="connsiteX166" fmla="*/ 3187559 w 9029677"/>
                        <a:gd name="connsiteY166" fmla="*/ 6309 h 12618"/>
                        <a:gd name="connsiteX167" fmla="*/ 3181249 w 9029677"/>
                        <a:gd name="connsiteY167" fmla="*/ 12618 h 12618"/>
                        <a:gd name="connsiteX168" fmla="*/ 2927233 w 9029677"/>
                        <a:gd name="connsiteY168" fmla="*/ 12618 h 12618"/>
                        <a:gd name="connsiteX169" fmla="*/ 2800223 w 9029677"/>
                        <a:gd name="connsiteY169" fmla="*/ 12618 h 12618"/>
                        <a:gd name="connsiteX170" fmla="*/ 2793914 w 9029677"/>
                        <a:gd name="connsiteY170" fmla="*/ 6309 h 12618"/>
                        <a:gd name="connsiteX171" fmla="*/ 2800223 w 9029677"/>
                        <a:gd name="connsiteY171" fmla="*/ 0 h 12618"/>
                        <a:gd name="connsiteX172" fmla="*/ 2927233 w 9029677"/>
                        <a:gd name="connsiteY172" fmla="*/ 0 h 12618"/>
                        <a:gd name="connsiteX173" fmla="*/ 2933541 w 9029677"/>
                        <a:gd name="connsiteY173" fmla="*/ 6309 h 12618"/>
                        <a:gd name="connsiteX174" fmla="*/ 2927233 w 9029677"/>
                        <a:gd name="connsiteY174" fmla="*/ 12618 h 12618"/>
                        <a:gd name="connsiteX175" fmla="*/ 2673215 w 9029677"/>
                        <a:gd name="connsiteY175" fmla="*/ 12618 h 12618"/>
                        <a:gd name="connsiteX176" fmla="*/ 2546206 w 9029677"/>
                        <a:gd name="connsiteY176" fmla="*/ 12618 h 12618"/>
                        <a:gd name="connsiteX177" fmla="*/ 2539897 w 9029677"/>
                        <a:gd name="connsiteY177" fmla="*/ 6309 h 12618"/>
                        <a:gd name="connsiteX178" fmla="*/ 2546206 w 9029677"/>
                        <a:gd name="connsiteY178" fmla="*/ 0 h 12618"/>
                        <a:gd name="connsiteX179" fmla="*/ 2673215 w 9029677"/>
                        <a:gd name="connsiteY179" fmla="*/ 0 h 12618"/>
                        <a:gd name="connsiteX180" fmla="*/ 2679524 w 9029677"/>
                        <a:gd name="connsiteY180" fmla="*/ 6309 h 12618"/>
                        <a:gd name="connsiteX181" fmla="*/ 2673215 w 9029677"/>
                        <a:gd name="connsiteY181" fmla="*/ 12618 h 12618"/>
                        <a:gd name="connsiteX182" fmla="*/ 2419198 w 9029677"/>
                        <a:gd name="connsiteY182" fmla="*/ 12618 h 12618"/>
                        <a:gd name="connsiteX183" fmla="*/ 2292190 w 9029677"/>
                        <a:gd name="connsiteY183" fmla="*/ 12618 h 12618"/>
                        <a:gd name="connsiteX184" fmla="*/ 2285880 w 9029677"/>
                        <a:gd name="connsiteY184" fmla="*/ 6309 h 12618"/>
                        <a:gd name="connsiteX185" fmla="*/ 2292190 w 9029677"/>
                        <a:gd name="connsiteY185" fmla="*/ 0 h 12618"/>
                        <a:gd name="connsiteX186" fmla="*/ 2419198 w 9029677"/>
                        <a:gd name="connsiteY186" fmla="*/ 0 h 12618"/>
                        <a:gd name="connsiteX187" fmla="*/ 2425506 w 9029677"/>
                        <a:gd name="connsiteY187" fmla="*/ 6309 h 12618"/>
                        <a:gd name="connsiteX188" fmla="*/ 2419198 w 9029677"/>
                        <a:gd name="connsiteY188" fmla="*/ 12618 h 12618"/>
                        <a:gd name="connsiteX189" fmla="*/ 2165180 w 9029677"/>
                        <a:gd name="connsiteY189" fmla="*/ 12618 h 12618"/>
                        <a:gd name="connsiteX190" fmla="*/ 2038172 w 9029677"/>
                        <a:gd name="connsiteY190" fmla="*/ 12618 h 12618"/>
                        <a:gd name="connsiteX191" fmla="*/ 2031862 w 9029677"/>
                        <a:gd name="connsiteY191" fmla="*/ 6309 h 12618"/>
                        <a:gd name="connsiteX192" fmla="*/ 2038172 w 9029677"/>
                        <a:gd name="connsiteY192" fmla="*/ 0 h 12618"/>
                        <a:gd name="connsiteX193" fmla="*/ 2165180 w 9029677"/>
                        <a:gd name="connsiteY193" fmla="*/ 0 h 12618"/>
                        <a:gd name="connsiteX194" fmla="*/ 2171490 w 9029677"/>
                        <a:gd name="connsiteY194" fmla="*/ 6309 h 12618"/>
                        <a:gd name="connsiteX195" fmla="*/ 2165180 w 9029677"/>
                        <a:gd name="connsiteY195" fmla="*/ 12618 h 12618"/>
                        <a:gd name="connsiteX196" fmla="*/ 1911163 w 9029677"/>
                        <a:gd name="connsiteY196" fmla="*/ 12618 h 12618"/>
                        <a:gd name="connsiteX197" fmla="*/ 1784155 w 9029677"/>
                        <a:gd name="connsiteY197" fmla="*/ 12618 h 12618"/>
                        <a:gd name="connsiteX198" fmla="*/ 1777846 w 9029677"/>
                        <a:gd name="connsiteY198" fmla="*/ 6309 h 12618"/>
                        <a:gd name="connsiteX199" fmla="*/ 1784155 w 9029677"/>
                        <a:gd name="connsiteY199" fmla="*/ 0 h 12618"/>
                        <a:gd name="connsiteX200" fmla="*/ 1911163 w 9029677"/>
                        <a:gd name="connsiteY200" fmla="*/ 0 h 12618"/>
                        <a:gd name="connsiteX201" fmla="*/ 1917473 w 9029677"/>
                        <a:gd name="connsiteY201" fmla="*/ 6309 h 12618"/>
                        <a:gd name="connsiteX202" fmla="*/ 1911163 w 9029677"/>
                        <a:gd name="connsiteY202" fmla="*/ 12618 h 12618"/>
                        <a:gd name="connsiteX203" fmla="*/ 1657147 w 9029677"/>
                        <a:gd name="connsiteY203" fmla="*/ 12618 h 12618"/>
                        <a:gd name="connsiteX204" fmla="*/ 1530137 w 9029677"/>
                        <a:gd name="connsiteY204" fmla="*/ 12618 h 12618"/>
                        <a:gd name="connsiteX205" fmla="*/ 1523829 w 9029677"/>
                        <a:gd name="connsiteY205" fmla="*/ 6309 h 12618"/>
                        <a:gd name="connsiteX206" fmla="*/ 1530137 w 9029677"/>
                        <a:gd name="connsiteY206" fmla="*/ 0 h 12618"/>
                        <a:gd name="connsiteX207" fmla="*/ 1657147 w 9029677"/>
                        <a:gd name="connsiteY207" fmla="*/ 0 h 12618"/>
                        <a:gd name="connsiteX208" fmla="*/ 1663455 w 9029677"/>
                        <a:gd name="connsiteY208" fmla="*/ 6309 h 12618"/>
                        <a:gd name="connsiteX209" fmla="*/ 1657147 w 9029677"/>
                        <a:gd name="connsiteY209" fmla="*/ 12618 h 12618"/>
                        <a:gd name="connsiteX210" fmla="*/ 1403129 w 9029677"/>
                        <a:gd name="connsiteY210" fmla="*/ 12618 h 12618"/>
                        <a:gd name="connsiteX211" fmla="*/ 1276120 w 9029677"/>
                        <a:gd name="connsiteY211" fmla="*/ 12618 h 12618"/>
                        <a:gd name="connsiteX212" fmla="*/ 1269811 w 9029677"/>
                        <a:gd name="connsiteY212" fmla="*/ 6309 h 12618"/>
                        <a:gd name="connsiteX213" fmla="*/ 1276120 w 9029677"/>
                        <a:gd name="connsiteY213" fmla="*/ 0 h 12618"/>
                        <a:gd name="connsiteX214" fmla="*/ 1403129 w 9029677"/>
                        <a:gd name="connsiteY214" fmla="*/ 0 h 12618"/>
                        <a:gd name="connsiteX215" fmla="*/ 1409438 w 9029677"/>
                        <a:gd name="connsiteY215" fmla="*/ 6309 h 12618"/>
                        <a:gd name="connsiteX216" fmla="*/ 1403129 w 9029677"/>
                        <a:gd name="connsiteY216" fmla="*/ 12618 h 12618"/>
                        <a:gd name="connsiteX217" fmla="*/ 1149112 w 9029677"/>
                        <a:gd name="connsiteY217" fmla="*/ 12618 h 12618"/>
                        <a:gd name="connsiteX218" fmla="*/ 1022104 w 9029677"/>
                        <a:gd name="connsiteY218" fmla="*/ 12618 h 12618"/>
                        <a:gd name="connsiteX219" fmla="*/ 1015794 w 9029677"/>
                        <a:gd name="connsiteY219" fmla="*/ 6309 h 12618"/>
                        <a:gd name="connsiteX220" fmla="*/ 1022104 w 9029677"/>
                        <a:gd name="connsiteY220" fmla="*/ 0 h 12618"/>
                        <a:gd name="connsiteX221" fmla="*/ 1149112 w 9029677"/>
                        <a:gd name="connsiteY221" fmla="*/ 0 h 12618"/>
                        <a:gd name="connsiteX222" fmla="*/ 1155421 w 9029677"/>
                        <a:gd name="connsiteY222" fmla="*/ 6309 h 12618"/>
                        <a:gd name="connsiteX223" fmla="*/ 1149112 w 9029677"/>
                        <a:gd name="connsiteY223" fmla="*/ 12618 h 12618"/>
                        <a:gd name="connsiteX224" fmla="*/ 895094 w 9029677"/>
                        <a:gd name="connsiteY224" fmla="*/ 12618 h 12618"/>
                        <a:gd name="connsiteX225" fmla="*/ 768086 w 9029677"/>
                        <a:gd name="connsiteY225" fmla="*/ 12618 h 12618"/>
                        <a:gd name="connsiteX226" fmla="*/ 761776 w 9029677"/>
                        <a:gd name="connsiteY226" fmla="*/ 6309 h 12618"/>
                        <a:gd name="connsiteX227" fmla="*/ 768086 w 9029677"/>
                        <a:gd name="connsiteY227" fmla="*/ 0 h 12618"/>
                        <a:gd name="connsiteX228" fmla="*/ 895094 w 9029677"/>
                        <a:gd name="connsiteY228" fmla="*/ 0 h 12618"/>
                        <a:gd name="connsiteX229" fmla="*/ 901405 w 9029677"/>
                        <a:gd name="connsiteY229" fmla="*/ 6309 h 12618"/>
                        <a:gd name="connsiteX230" fmla="*/ 895094 w 9029677"/>
                        <a:gd name="connsiteY230" fmla="*/ 12618 h 12618"/>
                        <a:gd name="connsiteX231" fmla="*/ 641077 w 9029677"/>
                        <a:gd name="connsiteY231" fmla="*/ 12618 h 12618"/>
                        <a:gd name="connsiteX232" fmla="*/ 514069 w 9029677"/>
                        <a:gd name="connsiteY232" fmla="*/ 12618 h 12618"/>
                        <a:gd name="connsiteX233" fmla="*/ 507760 w 9029677"/>
                        <a:gd name="connsiteY233" fmla="*/ 6309 h 12618"/>
                        <a:gd name="connsiteX234" fmla="*/ 514069 w 9029677"/>
                        <a:gd name="connsiteY234" fmla="*/ 0 h 12618"/>
                        <a:gd name="connsiteX235" fmla="*/ 641077 w 9029677"/>
                        <a:gd name="connsiteY235" fmla="*/ 0 h 12618"/>
                        <a:gd name="connsiteX236" fmla="*/ 647387 w 9029677"/>
                        <a:gd name="connsiteY236" fmla="*/ 6309 h 12618"/>
                        <a:gd name="connsiteX237" fmla="*/ 641077 w 9029677"/>
                        <a:gd name="connsiteY237" fmla="*/ 12618 h 12618"/>
                        <a:gd name="connsiteX238" fmla="*/ 387061 w 9029677"/>
                        <a:gd name="connsiteY238" fmla="*/ 12618 h 12618"/>
                        <a:gd name="connsiteX239" fmla="*/ 260326 w 9029677"/>
                        <a:gd name="connsiteY239" fmla="*/ 12618 h 12618"/>
                        <a:gd name="connsiteX240" fmla="*/ 254017 w 9029677"/>
                        <a:gd name="connsiteY240" fmla="*/ 6309 h 12618"/>
                        <a:gd name="connsiteX241" fmla="*/ 260326 w 9029677"/>
                        <a:gd name="connsiteY241" fmla="*/ 0 h 12618"/>
                        <a:gd name="connsiteX242" fmla="*/ 387334 w 9029677"/>
                        <a:gd name="connsiteY242" fmla="*/ 0 h 12618"/>
                        <a:gd name="connsiteX243" fmla="*/ 393644 w 9029677"/>
                        <a:gd name="connsiteY243" fmla="*/ 6309 h 12618"/>
                        <a:gd name="connsiteX244" fmla="*/ 387061 w 9029677"/>
                        <a:gd name="connsiteY244" fmla="*/ 12618 h 12618"/>
                        <a:gd name="connsiteX245" fmla="*/ 133318 w 9029677"/>
                        <a:gd name="connsiteY245" fmla="*/ 12618 h 12618"/>
                        <a:gd name="connsiteX246" fmla="*/ 6309 w 9029677"/>
                        <a:gd name="connsiteY246" fmla="*/ 12618 h 12618"/>
                        <a:gd name="connsiteX247" fmla="*/ 0 w 9029677"/>
                        <a:gd name="connsiteY247" fmla="*/ 6309 h 12618"/>
                        <a:gd name="connsiteX248" fmla="*/ 6309 w 9029677"/>
                        <a:gd name="connsiteY248" fmla="*/ 0 h 12618"/>
                        <a:gd name="connsiteX249" fmla="*/ 133318 w 9029677"/>
                        <a:gd name="connsiteY249" fmla="*/ 0 h 12618"/>
                        <a:gd name="connsiteX250" fmla="*/ 139627 w 9029677"/>
                        <a:gd name="connsiteY250" fmla="*/ 6309 h 12618"/>
                        <a:gd name="connsiteX251" fmla="*/ 133318 w 9029677"/>
                        <a:gd name="connsiteY251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</a:cxnLst>
                      <a:rect l="l" t="t" r="r" b="b"/>
                      <a:pathLst>
                        <a:path w="9029677" h="12618">
                          <a:moveTo>
                            <a:pt x="9023369" y="12618"/>
                          </a:moveTo>
                          <a:lnTo>
                            <a:pt x="8896361" y="12618"/>
                          </a:lnTo>
                          <a:cubicBezTo>
                            <a:pt x="8892794" y="12618"/>
                            <a:pt x="8890051" y="9875"/>
                            <a:pt x="8890051" y="6309"/>
                          </a:cubicBezTo>
                          <a:cubicBezTo>
                            <a:pt x="8890051" y="2743"/>
                            <a:pt x="8892794" y="0"/>
                            <a:pt x="8896361" y="0"/>
                          </a:cubicBezTo>
                          <a:lnTo>
                            <a:pt x="9023369" y="0"/>
                          </a:lnTo>
                          <a:cubicBezTo>
                            <a:pt x="9026935" y="0"/>
                            <a:pt x="9029678" y="2743"/>
                            <a:pt x="9029678" y="6309"/>
                          </a:cubicBezTo>
                          <a:cubicBezTo>
                            <a:pt x="9029678" y="9875"/>
                            <a:pt x="9026935" y="12618"/>
                            <a:pt x="9023369" y="12618"/>
                          </a:cubicBezTo>
                          <a:close/>
                          <a:moveTo>
                            <a:pt x="8769352" y="12618"/>
                          </a:moveTo>
                          <a:lnTo>
                            <a:pt x="8642344" y="12618"/>
                          </a:lnTo>
                          <a:cubicBezTo>
                            <a:pt x="8638777" y="12618"/>
                            <a:pt x="8636033" y="9875"/>
                            <a:pt x="8636033" y="6309"/>
                          </a:cubicBezTo>
                          <a:cubicBezTo>
                            <a:pt x="8636033" y="2743"/>
                            <a:pt x="8638777" y="0"/>
                            <a:pt x="8642344" y="0"/>
                          </a:cubicBezTo>
                          <a:lnTo>
                            <a:pt x="8769352" y="0"/>
                          </a:lnTo>
                          <a:cubicBezTo>
                            <a:pt x="8772919" y="0"/>
                            <a:pt x="8775662" y="2743"/>
                            <a:pt x="8775662" y="6309"/>
                          </a:cubicBezTo>
                          <a:cubicBezTo>
                            <a:pt x="8775662" y="9875"/>
                            <a:pt x="8772919" y="12618"/>
                            <a:pt x="8769352" y="12618"/>
                          </a:cubicBezTo>
                          <a:close/>
                          <a:moveTo>
                            <a:pt x="8515334" y="12618"/>
                          </a:moveTo>
                          <a:lnTo>
                            <a:pt x="8388326" y="12618"/>
                          </a:lnTo>
                          <a:cubicBezTo>
                            <a:pt x="8384761" y="12618"/>
                            <a:pt x="8382018" y="9875"/>
                            <a:pt x="8382018" y="6309"/>
                          </a:cubicBezTo>
                          <a:cubicBezTo>
                            <a:pt x="8382018" y="2743"/>
                            <a:pt x="8384761" y="0"/>
                            <a:pt x="8388326" y="0"/>
                          </a:cubicBezTo>
                          <a:lnTo>
                            <a:pt x="8515334" y="0"/>
                          </a:lnTo>
                          <a:cubicBezTo>
                            <a:pt x="8518901" y="0"/>
                            <a:pt x="8521644" y="2743"/>
                            <a:pt x="8521644" y="6309"/>
                          </a:cubicBezTo>
                          <a:cubicBezTo>
                            <a:pt x="8521644" y="9875"/>
                            <a:pt x="8518901" y="12618"/>
                            <a:pt x="8515334" y="12618"/>
                          </a:cubicBezTo>
                          <a:close/>
                          <a:moveTo>
                            <a:pt x="8261318" y="12618"/>
                          </a:moveTo>
                          <a:lnTo>
                            <a:pt x="8134309" y="12618"/>
                          </a:lnTo>
                          <a:cubicBezTo>
                            <a:pt x="8130743" y="12618"/>
                            <a:pt x="8128000" y="9875"/>
                            <a:pt x="8128000" y="6309"/>
                          </a:cubicBezTo>
                          <a:cubicBezTo>
                            <a:pt x="8128000" y="2743"/>
                            <a:pt x="8130743" y="0"/>
                            <a:pt x="8134309" y="0"/>
                          </a:cubicBezTo>
                          <a:lnTo>
                            <a:pt x="8261318" y="0"/>
                          </a:lnTo>
                          <a:cubicBezTo>
                            <a:pt x="8264884" y="0"/>
                            <a:pt x="8267627" y="2743"/>
                            <a:pt x="8267627" y="6309"/>
                          </a:cubicBezTo>
                          <a:cubicBezTo>
                            <a:pt x="8267627" y="9875"/>
                            <a:pt x="8264884" y="12618"/>
                            <a:pt x="8261318" y="12618"/>
                          </a:cubicBezTo>
                          <a:close/>
                          <a:moveTo>
                            <a:pt x="8007301" y="12618"/>
                          </a:moveTo>
                          <a:lnTo>
                            <a:pt x="7880292" y="12618"/>
                          </a:lnTo>
                          <a:cubicBezTo>
                            <a:pt x="7876726" y="12618"/>
                            <a:pt x="7873983" y="9875"/>
                            <a:pt x="7873983" y="6309"/>
                          </a:cubicBezTo>
                          <a:cubicBezTo>
                            <a:pt x="7873983" y="2743"/>
                            <a:pt x="7876726" y="0"/>
                            <a:pt x="7880292" y="0"/>
                          </a:cubicBezTo>
                          <a:lnTo>
                            <a:pt x="8007301" y="0"/>
                          </a:lnTo>
                          <a:cubicBezTo>
                            <a:pt x="8010867" y="0"/>
                            <a:pt x="8013610" y="2743"/>
                            <a:pt x="8013610" y="6309"/>
                          </a:cubicBezTo>
                          <a:cubicBezTo>
                            <a:pt x="8013610" y="9875"/>
                            <a:pt x="8010867" y="12618"/>
                            <a:pt x="8007301" y="12618"/>
                          </a:cubicBezTo>
                          <a:close/>
                          <a:moveTo>
                            <a:pt x="7753284" y="12618"/>
                          </a:moveTo>
                          <a:lnTo>
                            <a:pt x="7626276" y="12618"/>
                          </a:lnTo>
                          <a:cubicBezTo>
                            <a:pt x="7622709" y="12618"/>
                            <a:pt x="7619965" y="9875"/>
                            <a:pt x="7619965" y="6309"/>
                          </a:cubicBezTo>
                          <a:cubicBezTo>
                            <a:pt x="7619965" y="2743"/>
                            <a:pt x="7622709" y="0"/>
                            <a:pt x="7626276" y="0"/>
                          </a:cubicBezTo>
                          <a:lnTo>
                            <a:pt x="7753284" y="0"/>
                          </a:lnTo>
                          <a:cubicBezTo>
                            <a:pt x="7756849" y="0"/>
                            <a:pt x="7759592" y="2743"/>
                            <a:pt x="7759592" y="6309"/>
                          </a:cubicBezTo>
                          <a:cubicBezTo>
                            <a:pt x="7759592" y="9875"/>
                            <a:pt x="7756849" y="12618"/>
                            <a:pt x="7753284" y="12618"/>
                          </a:cubicBezTo>
                          <a:close/>
                          <a:moveTo>
                            <a:pt x="7499266" y="12618"/>
                          </a:moveTo>
                          <a:lnTo>
                            <a:pt x="7372258" y="12618"/>
                          </a:lnTo>
                          <a:cubicBezTo>
                            <a:pt x="7368691" y="12618"/>
                            <a:pt x="7365948" y="9875"/>
                            <a:pt x="7365948" y="6309"/>
                          </a:cubicBezTo>
                          <a:cubicBezTo>
                            <a:pt x="7365948" y="2743"/>
                            <a:pt x="7368691" y="0"/>
                            <a:pt x="7372258" y="0"/>
                          </a:cubicBezTo>
                          <a:lnTo>
                            <a:pt x="7499266" y="0"/>
                          </a:lnTo>
                          <a:cubicBezTo>
                            <a:pt x="7502833" y="0"/>
                            <a:pt x="7505576" y="2743"/>
                            <a:pt x="7505576" y="6309"/>
                          </a:cubicBezTo>
                          <a:cubicBezTo>
                            <a:pt x="7505576" y="9875"/>
                            <a:pt x="7502833" y="12618"/>
                            <a:pt x="7499266" y="12618"/>
                          </a:cubicBezTo>
                          <a:close/>
                          <a:moveTo>
                            <a:pt x="7245249" y="12618"/>
                          </a:moveTo>
                          <a:lnTo>
                            <a:pt x="7118241" y="12618"/>
                          </a:lnTo>
                          <a:cubicBezTo>
                            <a:pt x="7114675" y="12618"/>
                            <a:pt x="7111932" y="9875"/>
                            <a:pt x="7111932" y="6309"/>
                          </a:cubicBezTo>
                          <a:cubicBezTo>
                            <a:pt x="7111932" y="2743"/>
                            <a:pt x="7114675" y="0"/>
                            <a:pt x="7118241" y="0"/>
                          </a:cubicBezTo>
                          <a:lnTo>
                            <a:pt x="7245249" y="0"/>
                          </a:lnTo>
                          <a:cubicBezTo>
                            <a:pt x="7248816" y="0"/>
                            <a:pt x="7251559" y="2743"/>
                            <a:pt x="7251559" y="6309"/>
                          </a:cubicBezTo>
                          <a:cubicBezTo>
                            <a:pt x="7251559" y="9875"/>
                            <a:pt x="7248816" y="12618"/>
                            <a:pt x="7245249" y="12618"/>
                          </a:cubicBezTo>
                          <a:close/>
                          <a:moveTo>
                            <a:pt x="6991233" y="12618"/>
                          </a:moveTo>
                          <a:lnTo>
                            <a:pt x="6864223" y="12618"/>
                          </a:lnTo>
                          <a:cubicBezTo>
                            <a:pt x="6860658" y="12618"/>
                            <a:pt x="6857915" y="9875"/>
                            <a:pt x="6857915" y="6309"/>
                          </a:cubicBezTo>
                          <a:cubicBezTo>
                            <a:pt x="6857915" y="2743"/>
                            <a:pt x="6860658" y="0"/>
                            <a:pt x="6864223" y="0"/>
                          </a:cubicBezTo>
                          <a:lnTo>
                            <a:pt x="6991233" y="0"/>
                          </a:lnTo>
                          <a:cubicBezTo>
                            <a:pt x="6994798" y="0"/>
                            <a:pt x="6997541" y="2743"/>
                            <a:pt x="6997541" y="6309"/>
                          </a:cubicBezTo>
                          <a:cubicBezTo>
                            <a:pt x="6997541" y="9875"/>
                            <a:pt x="6994798" y="12618"/>
                            <a:pt x="6991233" y="12618"/>
                          </a:cubicBezTo>
                          <a:close/>
                          <a:moveTo>
                            <a:pt x="6737215" y="12618"/>
                          </a:moveTo>
                          <a:lnTo>
                            <a:pt x="6610206" y="12618"/>
                          </a:lnTo>
                          <a:cubicBezTo>
                            <a:pt x="6606640" y="12618"/>
                            <a:pt x="6603897" y="9875"/>
                            <a:pt x="6603897" y="6309"/>
                          </a:cubicBezTo>
                          <a:cubicBezTo>
                            <a:pt x="6603897" y="2743"/>
                            <a:pt x="6606640" y="0"/>
                            <a:pt x="6610206" y="0"/>
                          </a:cubicBezTo>
                          <a:lnTo>
                            <a:pt x="6737215" y="0"/>
                          </a:lnTo>
                          <a:cubicBezTo>
                            <a:pt x="6740781" y="0"/>
                            <a:pt x="6743524" y="2743"/>
                            <a:pt x="6743524" y="6309"/>
                          </a:cubicBezTo>
                          <a:cubicBezTo>
                            <a:pt x="6743524" y="9875"/>
                            <a:pt x="6740781" y="12618"/>
                            <a:pt x="6737215" y="12618"/>
                          </a:cubicBezTo>
                          <a:close/>
                          <a:moveTo>
                            <a:pt x="6483198" y="12618"/>
                          </a:moveTo>
                          <a:lnTo>
                            <a:pt x="6356190" y="12618"/>
                          </a:lnTo>
                          <a:cubicBezTo>
                            <a:pt x="6352623" y="12618"/>
                            <a:pt x="6349880" y="9875"/>
                            <a:pt x="6349880" y="6309"/>
                          </a:cubicBezTo>
                          <a:cubicBezTo>
                            <a:pt x="6349880" y="2743"/>
                            <a:pt x="6352623" y="0"/>
                            <a:pt x="6356190" y="0"/>
                          </a:cubicBezTo>
                          <a:lnTo>
                            <a:pt x="6483198" y="0"/>
                          </a:lnTo>
                          <a:cubicBezTo>
                            <a:pt x="6486763" y="0"/>
                            <a:pt x="6489507" y="2743"/>
                            <a:pt x="6489507" y="6309"/>
                          </a:cubicBezTo>
                          <a:cubicBezTo>
                            <a:pt x="6489507" y="9875"/>
                            <a:pt x="6486763" y="12618"/>
                            <a:pt x="6483198" y="12618"/>
                          </a:cubicBezTo>
                          <a:close/>
                          <a:moveTo>
                            <a:pt x="6229180" y="12618"/>
                          </a:moveTo>
                          <a:lnTo>
                            <a:pt x="6102172" y="12618"/>
                          </a:lnTo>
                          <a:cubicBezTo>
                            <a:pt x="6098605" y="12618"/>
                            <a:pt x="6095862" y="9875"/>
                            <a:pt x="6095862" y="6309"/>
                          </a:cubicBezTo>
                          <a:cubicBezTo>
                            <a:pt x="6095862" y="2743"/>
                            <a:pt x="6098605" y="0"/>
                            <a:pt x="6102172" y="0"/>
                          </a:cubicBezTo>
                          <a:lnTo>
                            <a:pt x="6229180" y="0"/>
                          </a:lnTo>
                          <a:cubicBezTo>
                            <a:pt x="6232747" y="0"/>
                            <a:pt x="6235490" y="2743"/>
                            <a:pt x="6235490" y="6309"/>
                          </a:cubicBezTo>
                          <a:cubicBezTo>
                            <a:pt x="6235490" y="9875"/>
                            <a:pt x="6232747" y="12618"/>
                            <a:pt x="6229180" y="12618"/>
                          </a:cubicBezTo>
                          <a:close/>
                          <a:moveTo>
                            <a:pt x="5975163" y="12618"/>
                          </a:moveTo>
                          <a:lnTo>
                            <a:pt x="5848155" y="12618"/>
                          </a:lnTo>
                          <a:cubicBezTo>
                            <a:pt x="5844589" y="12618"/>
                            <a:pt x="5841846" y="9875"/>
                            <a:pt x="5841846" y="6309"/>
                          </a:cubicBezTo>
                          <a:cubicBezTo>
                            <a:pt x="5841846" y="2743"/>
                            <a:pt x="5844589" y="0"/>
                            <a:pt x="5848155" y="0"/>
                          </a:cubicBezTo>
                          <a:lnTo>
                            <a:pt x="5975163" y="0"/>
                          </a:lnTo>
                          <a:cubicBezTo>
                            <a:pt x="5978730" y="0"/>
                            <a:pt x="5981473" y="2743"/>
                            <a:pt x="5981473" y="6309"/>
                          </a:cubicBezTo>
                          <a:cubicBezTo>
                            <a:pt x="5981473" y="9875"/>
                            <a:pt x="5978730" y="12618"/>
                            <a:pt x="5975163" y="12618"/>
                          </a:cubicBezTo>
                          <a:close/>
                          <a:moveTo>
                            <a:pt x="5721147" y="12618"/>
                          </a:moveTo>
                          <a:lnTo>
                            <a:pt x="5594138" y="12618"/>
                          </a:lnTo>
                          <a:cubicBezTo>
                            <a:pt x="5590572" y="12618"/>
                            <a:pt x="5587829" y="9875"/>
                            <a:pt x="5587829" y="6309"/>
                          </a:cubicBezTo>
                          <a:cubicBezTo>
                            <a:pt x="5587829" y="2743"/>
                            <a:pt x="5590572" y="0"/>
                            <a:pt x="5594138" y="0"/>
                          </a:cubicBezTo>
                          <a:lnTo>
                            <a:pt x="5721147" y="0"/>
                          </a:lnTo>
                          <a:cubicBezTo>
                            <a:pt x="5724713" y="0"/>
                            <a:pt x="5727456" y="2743"/>
                            <a:pt x="5727456" y="6309"/>
                          </a:cubicBezTo>
                          <a:cubicBezTo>
                            <a:pt x="5727456" y="9875"/>
                            <a:pt x="5724713" y="12618"/>
                            <a:pt x="5721147" y="12618"/>
                          </a:cubicBezTo>
                          <a:close/>
                          <a:moveTo>
                            <a:pt x="5467130" y="12618"/>
                          </a:moveTo>
                          <a:lnTo>
                            <a:pt x="5340120" y="12618"/>
                          </a:lnTo>
                          <a:cubicBezTo>
                            <a:pt x="5336555" y="12618"/>
                            <a:pt x="5333811" y="9875"/>
                            <a:pt x="5333811" y="6309"/>
                          </a:cubicBezTo>
                          <a:cubicBezTo>
                            <a:pt x="5333811" y="2743"/>
                            <a:pt x="5336555" y="0"/>
                            <a:pt x="5340120" y="0"/>
                          </a:cubicBezTo>
                          <a:lnTo>
                            <a:pt x="5467130" y="0"/>
                          </a:lnTo>
                          <a:cubicBezTo>
                            <a:pt x="5470695" y="0"/>
                            <a:pt x="5473438" y="2743"/>
                            <a:pt x="5473438" y="6309"/>
                          </a:cubicBezTo>
                          <a:cubicBezTo>
                            <a:pt x="5473438" y="9875"/>
                            <a:pt x="5470695" y="12618"/>
                            <a:pt x="5467130" y="12618"/>
                          </a:cubicBezTo>
                          <a:close/>
                          <a:moveTo>
                            <a:pt x="5213387" y="12618"/>
                          </a:moveTo>
                          <a:lnTo>
                            <a:pt x="5086377" y="12618"/>
                          </a:lnTo>
                          <a:cubicBezTo>
                            <a:pt x="5082812" y="12618"/>
                            <a:pt x="5080069" y="9875"/>
                            <a:pt x="5080069" y="6309"/>
                          </a:cubicBezTo>
                          <a:cubicBezTo>
                            <a:pt x="5080069" y="2743"/>
                            <a:pt x="5082812" y="0"/>
                            <a:pt x="5086377" y="0"/>
                          </a:cubicBezTo>
                          <a:lnTo>
                            <a:pt x="5213387" y="0"/>
                          </a:lnTo>
                          <a:cubicBezTo>
                            <a:pt x="5216952" y="0"/>
                            <a:pt x="5219695" y="2743"/>
                            <a:pt x="5219695" y="6309"/>
                          </a:cubicBezTo>
                          <a:cubicBezTo>
                            <a:pt x="5219695" y="9875"/>
                            <a:pt x="5216678" y="12618"/>
                            <a:pt x="5213387" y="12618"/>
                          </a:cubicBezTo>
                          <a:close/>
                          <a:moveTo>
                            <a:pt x="4959369" y="12618"/>
                          </a:moveTo>
                          <a:lnTo>
                            <a:pt x="4832361" y="12618"/>
                          </a:lnTo>
                          <a:cubicBezTo>
                            <a:pt x="4828794" y="12618"/>
                            <a:pt x="4826051" y="9875"/>
                            <a:pt x="4826051" y="6309"/>
                          </a:cubicBezTo>
                          <a:cubicBezTo>
                            <a:pt x="4826051" y="2743"/>
                            <a:pt x="4828794" y="0"/>
                            <a:pt x="4832361" y="0"/>
                          </a:cubicBezTo>
                          <a:lnTo>
                            <a:pt x="4959369" y="0"/>
                          </a:lnTo>
                          <a:cubicBezTo>
                            <a:pt x="4962935" y="0"/>
                            <a:pt x="4965678" y="2743"/>
                            <a:pt x="4965678" y="6309"/>
                          </a:cubicBezTo>
                          <a:cubicBezTo>
                            <a:pt x="4965678" y="9875"/>
                            <a:pt x="4962662" y="12618"/>
                            <a:pt x="4959369" y="12618"/>
                          </a:cubicBezTo>
                          <a:close/>
                          <a:moveTo>
                            <a:pt x="4705352" y="12618"/>
                          </a:moveTo>
                          <a:lnTo>
                            <a:pt x="4578344" y="12618"/>
                          </a:lnTo>
                          <a:cubicBezTo>
                            <a:pt x="4574777" y="12618"/>
                            <a:pt x="4572034" y="9875"/>
                            <a:pt x="4572034" y="6309"/>
                          </a:cubicBezTo>
                          <a:cubicBezTo>
                            <a:pt x="4572034" y="2743"/>
                            <a:pt x="4574777" y="0"/>
                            <a:pt x="4578344" y="0"/>
                          </a:cubicBezTo>
                          <a:lnTo>
                            <a:pt x="4705352" y="0"/>
                          </a:lnTo>
                          <a:cubicBezTo>
                            <a:pt x="4708919" y="0"/>
                            <a:pt x="4711662" y="2743"/>
                            <a:pt x="4711662" y="6309"/>
                          </a:cubicBezTo>
                          <a:cubicBezTo>
                            <a:pt x="4711662" y="9875"/>
                            <a:pt x="4708644" y="12618"/>
                            <a:pt x="4705352" y="12618"/>
                          </a:cubicBezTo>
                          <a:close/>
                          <a:moveTo>
                            <a:pt x="4451334" y="12618"/>
                          </a:moveTo>
                          <a:lnTo>
                            <a:pt x="4324326" y="12618"/>
                          </a:lnTo>
                          <a:cubicBezTo>
                            <a:pt x="4320761" y="12618"/>
                            <a:pt x="4318018" y="9875"/>
                            <a:pt x="4318018" y="6309"/>
                          </a:cubicBezTo>
                          <a:cubicBezTo>
                            <a:pt x="4318018" y="2743"/>
                            <a:pt x="4320761" y="0"/>
                            <a:pt x="4324326" y="0"/>
                          </a:cubicBezTo>
                          <a:lnTo>
                            <a:pt x="4451334" y="0"/>
                          </a:lnTo>
                          <a:cubicBezTo>
                            <a:pt x="4454901" y="0"/>
                            <a:pt x="4457645" y="2743"/>
                            <a:pt x="4457645" y="6309"/>
                          </a:cubicBezTo>
                          <a:cubicBezTo>
                            <a:pt x="4457645" y="9875"/>
                            <a:pt x="4454627" y="12618"/>
                            <a:pt x="4451334" y="12618"/>
                          </a:cubicBezTo>
                          <a:close/>
                          <a:moveTo>
                            <a:pt x="4197318" y="12618"/>
                          </a:moveTo>
                          <a:lnTo>
                            <a:pt x="4070309" y="12618"/>
                          </a:lnTo>
                          <a:cubicBezTo>
                            <a:pt x="4066743" y="12618"/>
                            <a:pt x="4064000" y="9875"/>
                            <a:pt x="4064000" y="6309"/>
                          </a:cubicBezTo>
                          <a:cubicBezTo>
                            <a:pt x="4064000" y="2743"/>
                            <a:pt x="4066743" y="0"/>
                            <a:pt x="4070309" y="0"/>
                          </a:cubicBezTo>
                          <a:lnTo>
                            <a:pt x="4197318" y="0"/>
                          </a:lnTo>
                          <a:cubicBezTo>
                            <a:pt x="4200884" y="0"/>
                            <a:pt x="4203627" y="2743"/>
                            <a:pt x="4203627" y="6309"/>
                          </a:cubicBezTo>
                          <a:cubicBezTo>
                            <a:pt x="4203627" y="9875"/>
                            <a:pt x="4200884" y="12618"/>
                            <a:pt x="4197318" y="12618"/>
                          </a:cubicBezTo>
                          <a:close/>
                          <a:moveTo>
                            <a:pt x="3943301" y="12618"/>
                          </a:moveTo>
                          <a:lnTo>
                            <a:pt x="3816291" y="12618"/>
                          </a:lnTo>
                          <a:cubicBezTo>
                            <a:pt x="3812726" y="12618"/>
                            <a:pt x="3809983" y="9875"/>
                            <a:pt x="3809983" y="6309"/>
                          </a:cubicBezTo>
                          <a:cubicBezTo>
                            <a:pt x="3809983" y="2743"/>
                            <a:pt x="3812726" y="0"/>
                            <a:pt x="3816291" y="0"/>
                          </a:cubicBezTo>
                          <a:lnTo>
                            <a:pt x="3943301" y="0"/>
                          </a:lnTo>
                          <a:cubicBezTo>
                            <a:pt x="3946866" y="0"/>
                            <a:pt x="3949610" y="2743"/>
                            <a:pt x="3949610" y="6309"/>
                          </a:cubicBezTo>
                          <a:cubicBezTo>
                            <a:pt x="3949610" y="9875"/>
                            <a:pt x="3946866" y="12618"/>
                            <a:pt x="3943301" y="12618"/>
                          </a:cubicBezTo>
                          <a:close/>
                          <a:moveTo>
                            <a:pt x="3689283" y="12618"/>
                          </a:moveTo>
                          <a:lnTo>
                            <a:pt x="3562275" y="12618"/>
                          </a:lnTo>
                          <a:cubicBezTo>
                            <a:pt x="3558708" y="12618"/>
                            <a:pt x="3555965" y="9875"/>
                            <a:pt x="3555965" y="6309"/>
                          </a:cubicBezTo>
                          <a:cubicBezTo>
                            <a:pt x="3555965" y="2743"/>
                            <a:pt x="3558708" y="0"/>
                            <a:pt x="3562275" y="0"/>
                          </a:cubicBezTo>
                          <a:lnTo>
                            <a:pt x="3689283" y="0"/>
                          </a:lnTo>
                          <a:cubicBezTo>
                            <a:pt x="3692849" y="0"/>
                            <a:pt x="3695592" y="2743"/>
                            <a:pt x="3695592" y="6309"/>
                          </a:cubicBezTo>
                          <a:cubicBezTo>
                            <a:pt x="3695592" y="9875"/>
                            <a:pt x="3692849" y="12618"/>
                            <a:pt x="3689283" y="12618"/>
                          </a:cubicBezTo>
                          <a:close/>
                          <a:moveTo>
                            <a:pt x="3435266" y="12618"/>
                          </a:moveTo>
                          <a:lnTo>
                            <a:pt x="3308258" y="12618"/>
                          </a:lnTo>
                          <a:cubicBezTo>
                            <a:pt x="3304691" y="12618"/>
                            <a:pt x="3301948" y="9875"/>
                            <a:pt x="3301948" y="6309"/>
                          </a:cubicBezTo>
                          <a:cubicBezTo>
                            <a:pt x="3301948" y="2743"/>
                            <a:pt x="3304691" y="0"/>
                            <a:pt x="3308258" y="0"/>
                          </a:cubicBezTo>
                          <a:lnTo>
                            <a:pt x="3435266" y="0"/>
                          </a:lnTo>
                          <a:cubicBezTo>
                            <a:pt x="3438833" y="0"/>
                            <a:pt x="3441576" y="2743"/>
                            <a:pt x="3441576" y="6309"/>
                          </a:cubicBezTo>
                          <a:cubicBezTo>
                            <a:pt x="3441576" y="9875"/>
                            <a:pt x="3438833" y="12618"/>
                            <a:pt x="3435266" y="12618"/>
                          </a:cubicBezTo>
                          <a:close/>
                          <a:moveTo>
                            <a:pt x="3181249" y="12618"/>
                          </a:moveTo>
                          <a:lnTo>
                            <a:pt x="3054241" y="12618"/>
                          </a:lnTo>
                          <a:cubicBezTo>
                            <a:pt x="3050675" y="12618"/>
                            <a:pt x="3047932" y="9875"/>
                            <a:pt x="3047932" y="6309"/>
                          </a:cubicBezTo>
                          <a:cubicBezTo>
                            <a:pt x="3047932" y="2743"/>
                            <a:pt x="3050675" y="0"/>
                            <a:pt x="3054241" y="0"/>
                          </a:cubicBezTo>
                          <a:lnTo>
                            <a:pt x="3181249" y="0"/>
                          </a:lnTo>
                          <a:cubicBezTo>
                            <a:pt x="3184816" y="0"/>
                            <a:pt x="3187559" y="2743"/>
                            <a:pt x="3187559" y="6309"/>
                          </a:cubicBezTo>
                          <a:cubicBezTo>
                            <a:pt x="3187559" y="9875"/>
                            <a:pt x="3184816" y="12618"/>
                            <a:pt x="3181249" y="12618"/>
                          </a:cubicBezTo>
                          <a:close/>
                          <a:moveTo>
                            <a:pt x="2927233" y="12618"/>
                          </a:moveTo>
                          <a:lnTo>
                            <a:pt x="2800223" y="12618"/>
                          </a:lnTo>
                          <a:cubicBezTo>
                            <a:pt x="2796658" y="12618"/>
                            <a:pt x="2793914" y="9875"/>
                            <a:pt x="2793914" y="6309"/>
                          </a:cubicBezTo>
                          <a:cubicBezTo>
                            <a:pt x="2793914" y="2743"/>
                            <a:pt x="2796658" y="0"/>
                            <a:pt x="2800223" y="0"/>
                          </a:cubicBezTo>
                          <a:lnTo>
                            <a:pt x="2927233" y="0"/>
                          </a:lnTo>
                          <a:cubicBezTo>
                            <a:pt x="2930798" y="0"/>
                            <a:pt x="2933541" y="2743"/>
                            <a:pt x="2933541" y="6309"/>
                          </a:cubicBezTo>
                          <a:cubicBezTo>
                            <a:pt x="2933541" y="9875"/>
                            <a:pt x="2930798" y="12618"/>
                            <a:pt x="2927233" y="12618"/>
                          </a:cubicBezTo>
                          <a:close/>
                          <a:moveTo>
                            <a:pt x="2673215" y="12618"/>
                          </a:moveTo>
                          <a:lnTo>
                            <a:pt x="2546206" y="12618"/>
                          </a:lnTo>
                          <a:cubicBezTo>
                            <a:pt x="2542640" y="12618"/>
                            <a:pt x="2539897" y="9875"/>
                            <a:pt x="2539897" y="6309"/>
                          </a:cubicBezTo>
                          <a:cubicBezTo>
                            <a:pt x="2539897" y="2743"/>
                            <a:pt x="2542640" y="0"/>
                            <a:pt x="2546206" y="0"/>
                          </a:cubicBezTo>
                          <a:lnTo>
                            <a:pt x="2673215" y="0"/>
                          </a:lnTo>
                          <a:cubicBezTo>
                            <a:pt x="2676781" y="0"/>
                            <a:pt x="2679524" y="2743"/>
                            <a:pt x="2679524" y="6309"/>
                          </a:cubicBezTo>
                          <a:cubicBezTo>
                            <a:pt x="2679524" y="9875"/>
                            <a:pt x="2676781" y="12618"/>
                            <a:pt x="2673215" y="12618"/>
                          </a:cubicBezTo>
                          <a:close/>
                          <a:moveTo>
                            <a:pt x="2419198" y="12618"/>
                          </a:moveTo>
                          <a:lnTo>
                            <a:pt x="2292190" y="12618"/>
                          </a:lnTo>
                          <a:cubicBezTo>
                            <a:pt x="2288623" y="12618"/>
                            <a:pt x="2285880" y="9875"/>
                            <a:pt x="2285880" y="6309"/>
                          </a:cubicBezTo>
                          <a:cubicBezTo>
                            <a:pt x="2285880" y="2743"/>
                            <a:pt x="2288623" y="0"/>
                            <a:pt x="2292190" y="0"/>
                          </a:cubicBezTo>
                          <a:lnTo>
                            <a:pt x="2419198" y="0"/>
                          </a:lnTo>
                          <a:cubicBezTo>
                            <a:pt x="2422763" y="0"/>
                            <a:pt x="2425506" y="2743"/>
                            <a:pt x="2425506" y="6309"/>
                          </a:cubicBezTo>
                          <a:cubicBezTo>
                            <a:pt x="2425506" y="9875"/>
                            <a:pt x="2422763" y="12618"/>
                            <a:pt x="2419198" y="12618"/>
                          </a:cubicBezTo>
                          <a:close/>
                          <a:moveTo>
                            <a:pt x="2165180" y="12618"/>
                          </a:moveTo>
                          <a:lnTo>
                            <a:pt x="2038172" y="12618"/>
                          </a:lnTo>
                          <a:cubicBezTo>
                            <a:pt x="2034605" y="12618"/>
                            <a:pt x="2031862" y="9875"/>
                            <a:pt x="2031862" y="6309"/>
                          </a:cubicBezTo>
                          <a:cubicBezTo>
                            <a:pt x="2031862" y="2743"/>
                            <a:pt x="2034605" y="0"/>
                            <a:pt x="2038172" y="0"/>
                          </a:cubicBezTo>
                          <a:lnTo>
                            <a:pt x="2165180" y="0"/>
                          </a:lnTo>
                          <a:cubicBezTo>
                            <a:pt x="2168747" y="0"/>
                            <a:pt x="2171490" y="2743"/>
                            <a:pt x="2171490" y="6309"/>
                          </a:cubicBezTo>
                          <a:cubicBezTo>
                            <a:pt x="2171490" y="9875"/>
                            <a:pt x="2168747" y="12618"/>
                            <a:pt x="2165180" y="12618"/>
                          </a:cubicBezTo>
                          <a:close/>
                          <a:moveTo>
                            <a:pt x="1911163" y="12618"/>
                          </a:moveTo>
                          <a:lnTo>
                            <a:pt x="1784155" y="12618"/>
                          </a:lnTo>
                          <a:cubicBezTo>
                            <a:pt x="1780589" y="12618"/>
                            <a:pt x="1777846" y="9875"/>
                            <a:pt x="1777846" y="6309"/>
                          </a:cubicBezTo>
                          <a:cubicBezTo>
                            <a:pt x="1777846" y="2743"/>
                            <a:pt x="1780589" y="0"/>
                            <a:pt x="1784155" y="0"/>
                          </a:cubicBezTo>
                          <a:lnTo>
                            <a:pt x="1911163" y="0"/>
                          </a:lnTo>
                          <a:cubicBezTo>
                            <a:pt x="1914730" y="0"/>
                            <a:pt x="1917473" y="2743"/>
                            <a:pt x="1917473" y="6309"/>
                          </a:cubicBezTo>
                          <a:cubicBezTo>
                            <a:pt x="1917473" y="9875"/>
                            <a:pt x="1914730" y="12618"/>
                            <a:pt x="1911163" y="12618"/>
                          </a:cubicBezTo>
                          <a:close/>
                          <a:moveTo>
                            <a:pt x="1657147" y="12618"/>
                          </a:moveTo>
                          <a:lnTo>
                            <a:pt x="1530137" y="12618"/>
                          </a:lnTo>
                          <a:cubicBezTo>
                            <a:pt x="1526572" y="12618"/>
                            <a:pt x="1523829" y="9875"/>
                            <a:pt x="1523829" y="6309"/>
                          </a:cubicBezTo>
                          <a:cubicBezTo>
                            <a:pt x="1523829" y="2743"/>
                            <a:pt x="1526572" y="0"/>
                            <a:pt x="1530137" y="0"/>
                          </a:cubicBezTo>
                          <a:lnTo>
                            <a:pt x="1657147" y="0"/>
                          </a:lnTo>
                          <a:cubicBezTo>
                            <a:pt x="1660712" y="0"/>
                            <a:pt x="1663455" y="2743"/>
                            <a:pt x="1663455" y="6309"/>
                          </a:cubicBezTo>
                          <a:cubicBezTo>
                            <a:pt x="1663455" y="9875"/>
                            <a:pt x="1660712" y="12618"/>
                            <a:pt x="1657147" y="12618"/>
                          </a:cubicBezTo>
                          <a:close/>
                          <a:moveTo>
                            <a:pt x="1403129" y="12618"/>
                          </a:moveTo>
                          <a:lnTo>
                            <a:pt x="1276120" y="12618"/>
                          </a:lnTo>
                          <a:cubicBezTo>
                            <a:pt x="1272554" y="12618"/>
                            <a:pt x="1269811" y="9875"/>
                            <a:pt x="1269811" y="6309"/>
                          </a:cubicBezTo>
                          <a:cubicBezTo>
                            <a:pt x="1269811" y="2743"/>
                            <a:pt x="1272554" y="0"/>
                            <a:pt x="1276120" y="0"/>
                          </a:cubicBezTo>
                          <a:lnTo>
                            <a:pt x="1403129" y="0"/>
                          </a:lnTo>
                          <a:cubicBezTo>
                            <a:pt x="1406695" y="0"/>
                            <a:pt x="1409438" y="2743"/>
                            <a:pt x="1409438" y="6309"/>
                          </a:cubicBezTo>
                          <a:cubicBezTo>
                            <a:pt x="1409438" y="9875"/>
                            <a:pt x="1406695" y="12618"/>
                            <a:pt x="1403129" y="12618"/>
                          </a:cubicBezTo>
                          <a:close/>
                          <a:moveTo>
                            <a:pt x="1149112" y="12618"/>
                          </a:moveTo>
                          <a:lnTo>
                            <a:pt x="1022104" y="12618"/>
                          </a:lnTo>
                          <a:cubicBezTo>
                            <a:pt x="1018537" y="12618"/>
                            <a:pt x="1015794" y="9875"/>
                            <a:pt x="1015794" y="6309"/>
                          </a:cubicBezTo>
                          <a:cubicBezTo>
                            <a:pt x="1015794" y="2743"/>
                            <a:pt x="1018537" y="0"/>
                            <a:pt x="1022104" y="0"/>
                          </a:cubicBezTo>
                          <a:lnTo>
                            <a:pt x="1149112" y="0"/>
                          </a:lnTo>
                          <a:cubicBezTo>
                            <a:pt x="1152677" y="0"/>
                            <a:pt x="1155421" y="2743"/>
                            <a:pt x="1155421" y="6309"/>
                          </a:cubicBezTo>
                          <a:cubicBezTo>
                            <a:pt x="1155421" y="9875"/>
                            <a:pt x="1152677" y="12618"/>
                            <a:pt x="1149112" y="12618"/>
                          </a:cubicBezTo>
                          <a:close/>
                          <a:moveTo>
                            <a:pt x="895094" y="12618"/>
                          </a:moveTo>
                          <a:lnTo>
                            <a:pt x="768086" y="12618"/>
                          </a:lnTo>
                          <a:cubicBezTo>
                            <a:pt x="764520" y="12618"/>
                            <a:pt x="761776" y="9875"/>
                            <a:pt x="761776" y="6309"/>
                          </a:cubicBezTo>
                          <a:cubicBezTo>
                            <a:pt x="761776" y="2743"/>
                            <a:pt x="764520" y="0"/>
                            <a:pt x="768086" y="0"/>
                          </a:cubicBezTo>
                          <a:lnTo>
                            <a:pt x="895094" y="0"/>
                          </a:lnTo>
                          <a:cubicBezTo>
                            <a:pt x="898661" y="0"/>
                            <a:pt x="901405" y="2743"/>
                            <a:pt x="901405" y="6309"/>
                          </a:cubicBezTo>
                          <a:cubicBezTo>
                            <a:pt x="901405" y="9875"/>
                            <a:pt x="898661" y="12618"/>
                            <a:pt x="895094" y="12618"/>
                          </a:cubicBezTo>
                          <a:close/>
                          <a:moveTo>
                            <a:pt x="641077" y="12618"/>
                          </a:moveTo>
                          <a:lnTo>
                            <a:pt x="514069" y="12618"/>
                          </a:lnTo>
                          <a:cubicBezTo>
                            <a:pt x="510503" y="12618"/>
                            <a:pt x="507760" y="9875"/>
                            <a:pt x="507760" y="6309"/>
                          </a:cubicBezTo>
                          <a:cubicBezTo>
                            <a:pt x="507760" y="2743"/>
                            <a:pt x="510503" y="0"/>
                            <a:pt x="514069" y="0"/>
                          </a:cubicBezTo>
                          <a:lnTo>
                            <a:pt x="641077" y="0"/>
                          </a:lnTo>
                          <a:cubicBezTo>
                            <a:pt x="644644" y="0"/>
                            <a:pt x="647387" y="2743"/>
                            <a:pt x="647387" y="6309"/>
                          </a:cubicBezTo>
                          <a:cubicBezTo>
                            <a:pt x="647387" y="9875"/>
                            <a:pt x="644644" y="12618"/>
                            <a:pt x="641077" y="12618"/>
                          </a:cubicBezTo>
                          <a:close/>
                          <a:moveTo>
                            <a:pt x="387061" y="12618"/>
                          </a:moveTo>
                          <a:lnTo>
                            <a:pt x="260326" y="12618"/>
                          </a:lnTo>
                          <a:cubicBezTo>
                            <a:pt x="256761" y="12618"/>
                            <a:pt x="254017" y="9875"/>
                            <a:pt x="254017" y="6309"/>
                          </a:cubicBezTo>
                          <a:cubicBezTo>
                            <a:pt x="254017" y="2743"/>
                            <a:pt x="256761" y="0"/>
                            <a:pt x="260326" y="0"/>
                          </a:cubicBezTo>
                          <a:lnTo>
                            <a:pt x="387334" y="0"/>
                          </a:lnTo>
                          <a:cubicBezTo>
                            <a:pt x="390901" y="0"/>
                            <a:pt x="393644" y="2743"/>
                            <a:pt x="393644" y="6309"/>
                          </a:cubicBezTo>
                          <a:cubicBezTo>
                            <a:pt x="393644" y="9875"/>
                            <a:pt x="390627" y="12618"/>
                            <a:pt x="387061" y="12618"/>
                          </a:cubicBezTo>
                          <a:close/>
                          <a:moveTo>
                            <a:pt x="133318" y="12618"/>
                          </a:moveTo>
                          <a:lnTo>
                            <a:pt x="6309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133318" y="0"/>
                          </a:lnTo>
                          <a:cubicBezTo>
                            <a:pt x="136884" y="0"/>
                            <a:pt x="139627" y="2743"/>
                            <a:pt x="139627" y="6309"/>
                          </a:cubicBezTo>
                          <a:cubicBezTo>
                            <a:pt x="139627" y="9875"/>
                            <a:pt x="136609" y="12618"/>
                            <a:pt x="133318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12" name="Freeform: Shape 211">
                      <a:extLst>
                        <a:ext uri="{FF2B5EF4-FFF2-40B4-BE49-F238E27FC236}">
                          <a16:creationId xmlns:a16="http://schemas.microsoft.com/office/drawing/2014/main" id="{70001AE3-1177-4E60-9A8E-0949A3F506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4600" y="9586352"/>
                      <a:ext cx="76259" cy="12618"/>
                    </a:xfrm>
                    <a:custGeom>
                      <a:avLst/>
                      <a:gdLst>
                        <a:gd name="connsiteX0" fmla="*/ 69951 w 76259"/>
                        <a:gd name="connsiteY0" fmla="*/ 12618 h 12618"/>
                        <a:gd name="connsiteX1" fmla="*/ 6309 w 76259"/>
                        <a:gd name="connsiteY1" fmla="*/ 12618 h 12618"/>
                        <a:gd name="connsiteX2" fmla="*/ 0 w 76259"/>
                        <a:gd name="connsiteY2" fmla="*/ 6309 h 12618"/>
                        <a:gd name="connsiteX3" fmla="*/ 6309 w 76259"/>
                        <a:gd name="connsiteY3" fmla="*/ 0 h 12618"/>
                        <a:gd name="connsiteX4" fmla="*/ 69951 w 76259"/>
                        <a:gd name="connsiteY4" fmla="*/ 0 h 12618"/>
                        <a:gd name="connsiteX5" fmla="*/ 76259 w 76259"/>
                        <a:gd name="connsiteY5" fmla="*/ 6309 h 12618"/>
                        <a:gd name="connsiteX6" fmla="*/ 69951 w 76259"/>
                        <a:gd name="connsiteY6" fmla="*/ 12618 h 12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6259" h="12618">
                          <a:moveTo>
                            <a:pt x="69951" y="12618"/>
                          </a:moveTo>
                          <a:lnTo>
                            <a:pt x="6309" y="12618"/>
                          </a:lnTo>
                          <a:cubicBezTo>
                            <a:pt x="2743" y="12618"/>
                            <a:pt x="0" y="9875"/>
                            <a:pt x="0" y="6309"/>
                          </a:cubicBezTo>
                          <a:cubicBezTo>
                            <a:pt x="0" y="2743"/>
                            <a:pt x="2743" y="0"/>
                            <a:pt x="6309" y="0"/>
                          </a:cubicBezTo>
                          <a:lnTo>
                            <a:pt x="69951" y="0"/>
                          </a:lnTo>
                          <a:cubicBezTo>
                            <a:pt x="73516" y="0"/>
                            <a:pt x="76259" y="2743"/>
                            <a:pt x="76259" y="6309"/>
                          </a:cubicBezTo>
                          <a:cubicBezTo>
                            <a:pt x="76259" y="9875"/>
                            <a:pt x="73516" y="12618"/>
                            <a:pt x="69951" y="12618"/>
                          </a:cubicBezTo>
                          <a:close/>
                        </a:path>
                      </a:pathLst>
                    </a:custGeom>
                    <a:solidFill>
                      <a:srgbClr val="A5A7A8"/>
                    </a:solidFill>
                    <a:ln w="274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F5CE9ED6-0BDC-43C4-A5A2-3987B7A38E4A}"/>
                    </a:ext>
                  </a:extLst>
                </p:cNvPr>
                <p:cNvSpPr/>
                <p:nvPr/>
              </p:nvSpPr>
              <p:spPr>
                <a:xfrm>
                  <a:off x="12714847" y="6007892"/>
                  <a:ext cx="12618" cy="3591077"/>
                </a:xfrm>
                <a:custGeom>
                  <a:avLst/>
                  <a:gdLst>
                    <a:gd name="connsiteX0" fmla="*/ 6309 w 12618"/>
                    <a:gd name="connsiteY0" fmla="*/ 3591078 h 3591077"/>
                    <a:gd name="connsiteX1" fmla="*/ 0 w 12618"/>
                    <a:gd name="connsiteY1" fmla="*/ 3584769 h 3591077"/>
                    <a:gd name="connsiteX2" fmla="*/ 0 w 12618"/>
                    <a:gd name="connsiteY2" fmla="*/ 3457761 h 3591077"/>
                    <a:gd name="connsiteX3" fmla="*/ 6309 w 12618"/>
                    <a:gd name="connsiteY3" fmla="*/ 3451451 h 3591077"/>
                    <a:gd name="connsiteX4" fmla="*/ 12619 w 12618"/>
                    <a:gd name="connsiteY4" fmla="*/ 3457761 h 3591077"/>
                    <a:gd name="connsiteX5" fmla="*/ 12619 w 12618"/>
                    <a:gd name="connsiteY5" fmla="*/ 3584769 h 3591077"/>
                    <a:gd name="connsiteX6" fmla="*/ 6309 w 12618"/>
                    <a:gd name="connsiteY6" fmla="*/ 3591078 h 3591077"/>
                    <a:gd name="connsiteX7" fmla="*/ 6309 w 12618"/>
                    <a:gd name="connsiteY7" fmla="*/ 3337061 h 3591077"/>
                    <a:gd name="connsiteX8" fmla="*/ 0 w 12618"/>
                    <a:gd name="connsiteY8" fmla="*/ 3330752 h 3591077"/>
                    <a:gd name="connsiteX9" fmla="*/ 0 w 12618"/>
                    <a:gd name="connsiteY9" fmla="*/ 3203743 h 3591077"/>
                    <a:gd name="connsiteX10" fmla="*/ 6309 w 12618"/>
                    <a:gd name="connsiteY10" fmla="*/ 3197434 h 3591077"/>
                    <a:gd name="connsiteX11" fmla="*/ 12619 w 12618"/>
                    <a:gd name="connsiteY11" fmla="*/ 3203743 h 3591077"/>
                    <a:gd name="connsiteX12" fmla="*/ 12619 w 12618"/>
                    <a:gd name="connsiteY12" fmla="*/ 3330752 h 3591077"/>
                    <a:gd name="connsiteX13" fmla="*/ 6309 w 12618"/>
                    <a:gd name="connsiteY13" fmla="*/ 3337061 h 3591077"/>
                    <a:gd name="connsiteX14" fmla="*/ 6309 w 12618"/>
                    <a:gd name="connsiteY14" fmla="*/ 3083044 h 3591077"/>
                    <a:gd name="connsiteX15" fmla="*/ 0 w 12618"/>
                    <a:gd name="connsiteY15" fmla="*/ 3076734 h 3591077"/>
                    <a:gd name="connsiteX16" fmla="*/ 0 w 12618"/>
                    <a:gd name="connsiteY16" fmla="*/ 2949726 h 3591077"/>
                    <a:gd name="connsiteX17" fmla="*/ 6309 w 12618"/>
                    <a:gd name="connsiteY17" fmla="*/ 2943417 h 3591077"/>
                    <a:gd name="connsiteX18" fmla="*/ 12619 w 12618"/>
                    <a:gd name="connsiteY18" fmla="*/ 2949726 h 3591077"/>
                    <a:gd name="connsiteX19" fmla="*/ 12619 w 12618"/>
                    <a:gd name="connsiteY19" fmla="*/ 3076734 h 3591077"/>
                    <a:gd name="connsiteX20" fmla="*/ 6309 w 12618"/>
                    <a:gd name="connsiteY20" fmla="*/ 3083044 h 3591077"/>
                    <a:gd name="connsiteX21" fmla="*/ 6309 w 12618"/>
                    <a:gd name="connsiteY21" fmla="*/ 2829026 h 3591077"/>
                    <a:gd name="connsiteX22" fmla="*/ 0 w 12618"/>
                    <a:gd name="connsiteY22" fmla="*/ 2822718 h 3591077"/>
                    <a:gd name="connsiteX23" fmla="*/ 0 w 12618"/>
                    <a:gd name="connsiteY23" fmla="*/ 2695709 h 3591077"/>
                    <a:gd name="connsiteX24" fmla="*/ 6309 w 12618"/>
                    <a:gd name="connsiteY24" fmla="*/ 2689400 h 3591077"/>
                    <a:gd name="connsiteX25" fmla="*/ 12619 w 12618"/>
                    <a:gd name="connsiteY25" fmla="*/ 2695709 h 3591077"/>
                    <a:gd name="connsiteX26" fmla="*/ 12619 w 12618"/>
                    <a:gd name="connsiteY26" fmla="*/ 2822718 h 3591077"/>
                    <a:gd name="connsiteX27" fmla="*/ 6309 w 12618"/>
                    <a:gd name="connsiteY27" fmla="*/ 2829026 h 3591077"/>
                    <a:gd name="connsiteX28" fmla="*/ 6309 w 12618"/>
                    <a:gd name="connsiteY28" fmla="*/ 2575010 h 3591077"/>
                    <a:gd name="connsiteX29" fmla="*/ 0 w 12618"/>
                    <a:gd name="connsiteY29" fmla="*/ 2568700 h 3591077"/>
                    <a:gd name="connsiteX30" fmla="*/ 0 w 12618"/>
                    <a:gd name="connsiteY30" fmla="*/ 2441692 h 3591077"/>
                    <a:gd name="connsiteX31" fmla="*/ 6309 w 12618"/>
                    <a:gd name="connsiteY31" fmla="*/ 2435382 h 3591077"/>
                    <a:gd name="connsiteX32" fmla="*/ 12619 w 12618"/>
                    <a:gd name="connsiteY32" fmla="*/ 2441692 h 3591077"/>
                    <a:gd name="connsiteX33" fmla="*/ 12619 w 12618"/>
                    <a:gd name="connsiteY33" fmla="*/ 2568700 h 3591077"/>
                    <a:gd name="connsiteX34" fmla="*/ 6309 w 12618"/>
                    <a:gd name="connsiteY34" fmla="*/ 2575010 h 3591077"/>
                    <a:gd name="connsiteX35" fmla="*/ 6309 w 12618"/>
                    <a:gd name="connsiteY35" fmla="*/ 2320992 h 3591077"/>
                    <a:gd name="connsiteX36" fmla="*/ 0 w 12618"/>
                    <a:gd name="connsiteY36" fmla="*/ 2314683 h 3591077"/>
                    <a:gd name="connsiteX37" fmla="*/ 0 w 12618"/>
                    <a:gd name="connsiteY37" fmla="*/ 2187675 h 3591077"/>
                    <a:gd name="connsiteX38" fmla="*/ 6309 w 12618"/>
                    <a:gd name="connsiteY38" fmla="*/ 2181365 h 3591077"/>
                    <a:gd name="connsiteX39" fmla="*/ 12619 w 12618"/>
                    <a:gd name="connsiteY39" fmla="*/ 2187675 h 3591077"/>
                    <a:gd name="connsiteX40" fmla="*/ 12619 w 12618"/>
                    <a:gd name="connsiteY40" fmla="*/ 2314683 h 3591077"/>
                    <a:gd name="connsiteX41" fmla="*/ 6309 w 12618"/>
                    <a:gd name="connsiteY41" fmla="*/ 2320992 h 3591077"/>
                    <a:gd name="connsiteX42" fmla="*/ 6309 w 12618"/>
                    <a:gd name="connsiteY42" fmla="*/ 2066975 h 3591077"/>
                    <a:gd name="connsiteX43" fmla="*/ 0 w 12618"/>
                    <a:gd name="connsiteY43" fmla="*/ 2060666 h 3591077"/>
                    <a:gd name="connsiteX44" fmla="*/ 0 w 12618"/>
                    <a:gd name="connsiteY44" fmla="*/ 1933657 h 3591077"/>
                    <a:gd name="connsiteX45" fmla="*/ 6309 w 12618"/>
                    <a:gd name="connsiteY45" fmla="*/ 1927348 h 3591077"/>
                    <a:gd name="connsiteX46" fmla="*/ 12619 w 12618"/>
                    <a:gd name="connsiteY46" fmla="*/ 1933657 h 3591077"/>
                    <a:gd name="connsiteX47" fmla="*/ 12619 w 12618"/>
                    <a:gd name="connsiteY47" fmla="*/ 2060666 h 3591077"/>
                    <a:gd name="connsiteX48" fmla="*/ 6309 w 12618"/>
                    <a:gd name="connsiteY48" fmla="*/ 2066975 h 3591077"/>
                    <a:gd name="connsiteX49" fmla="*/ 6309 w 12618"/>
                    <a:gd name="connsiteY49" fmla="*/ 1812958 h 3591077"/>
                    <a:gd name="connsiteX50" fmla="*/ 0 w 12618"/>
                    <a:gd name="connsiteY50" fmla="*/ 1806649 h 3591077"/>
                    <a:gd name="connsiteX51" fmla="*/ 0 w 12618"/>
                    <a:gd name="connsiteY51" fmla="*/ 1679640 h 3591077"/>
                    <a:gd name="connsiteX52" fmla="*/ 6309 w 12618"/>
                    <a:gd name="connsiteY52" fmla="*/ 1673331 h 3591077"/>
                    <a:gd name="connsiteX53" fmla="*/ 12619 w 12618"/>
                    <a:gd name="connsiteY53" fmla="*/ 1679640 h 3591077"/>
                    <a:gd name="connsiteX54" fmla="*/ 12619 w 12618"/>
                    <a:gd name="connsiteY54" fmla="*/ 1806649 h 3591077"/>
                    <a:gd name="connsiteX55" fmla="*/ 6309 w 12618"/>
                    <a:gd name="connsiteY55" fmla="*/ 1812958 h 3591077"/>
                    <a:gd name="connsiteX56" fmla="*/ 6309 w 12618"/>
                    <a:gd name="connsiteY56" fmla="*/ 1558941 h 3591077"/>
                    <a:gd name="connsiteX57" fmla="*/ 0 w 12618"/>
                    <a:gd name="connsiteY57" fmla="*/ 1552632 h 3591077"/>
                    <a:gd name="connsiteX58" fmla="*/ 0 w 12618"/>
                    <a:gd name="connsiteY58" fmla="*/ 1425623 h 3591077"/>
                    <a:gd name="connsiteX59" fmla="*/ 6309 w 12618"/>
                    <a:gd name="connsiteY59" fmla="*/ 1419314 h 3591077"/>
                    <a:gd name="connsiteX60" fmla="*/ 12619 w 12618"/>
                    <a:gd name="connsiteY60" fmla="*/ 1425623 h 3591077"/>
                    <a:gd name="connsiteX61" fmla="*/ 12619 w 12618"/>
                    <a:gd name="connsiteY61" fmla="*/ 1552632 h 3591077"/>
                    <a:gd name="connsiteX62" fmla="*/ 6309 w 12618"/>
                    <a:gd name="connsiteY62" fmla="*/ 1558941 h 3591077"/>
                    <a:gd name="connsiteX63" fmla="*/ 6309 w 12618"/>
                    <a:gd name="connsiteY63" fmla="*/ 1305198 h 3591077"/>
                    <a:gd name="connsiteX64" fmla="*/ 0 w 12618"/>
                    <a:gd name="connsiteY64" fmla="*/ 1298889 h 3591077"/>
                    <a:gd name="connsiteX65" fmla="*/ 0 w 12618"/>
                    <a:gd name="connsiteY65" fmla="*/ 1171880 h 3591077"/>
                    <a:gd name="connsiteX66" fmla="*/ 6309 w 12618"/>
                    <a:gd name="connsiteY66" fmla="*/ 1165571 h 3591077"/>
                    <a:gd name="connsiteX67" fmla="*/ 12619 w 12618"/>
                    <a:gd name="connsiteY67" fmla="*/ 1171880 h 3591077"/>
                    <a:gd name="connsiteX68" fmla="*/ 12619 w 12618"/>
                    <a:gd name="connsiteY68" fmla="*/ 1298889 h 3591077"/>
                    <a:gd name="connsiteX69" fmla="*/ 6309 w 12618"/>
                    <a:gd name="connsiteY69" fmla="*/ 1305198 h 3591077"/>
                    <a:gd name="connsiteX70" fmla="*/ 6309 w 12618"/>
                    <a:gd name="connsiteY70" fmla="*/ 1051181 h 3591077"/>
                    <a:gd name="connsiteX71" fmla="*/ 0 w 12618"/>
                    <a:gd name="connsiteY71" fmla="*/ 1044872 h 3591077"/>
                    <a:gd name="connsiteX72" fmla="*/ 0 w 12618"/>
                    <a:gd name="connsiteY72" fmla="*/ 917863 h 3591077"/>
                    <a:gd name="connsiteX73" fmla="*/ 6309 w 12618"/>
                    <a:gd name="connsiteY73" fmla="*/ 911553 h 3591077"/>
                    <a:gd name="connsiteX74" fmla="*/ 12619 w 12618"/>
                    <a:gd name="connsiteY74" fmla="*/ 917863 h 3591077"/>
                    <a:gd name="connsiteX75" fmla="*/ 12619 w 12618"/>
                    <a:gd name="connsiteY75" fmla="*/ 1044872 h 3591077"/>
                    <a:gd name="connsiteX76" fmla="*/ 6309 w 12618"/>
                    <a:gd name="connsiteY76" fmla="*/ 1051181 h 3591077"/>
                    <a:gd name="connsiteX77" fmla="*/ 6309 w 12618"/>
                    <a:gd name="connsiteY77" fmla="*/ 797164 h 3591077"/>
                    <a:gd name="connsiteX78" fmla="*/ 0 w 12618"/>
                    <a:gd name="connsiteY78" fmla="*/ 790854 h 3591077"/>
                    <a:gd name="connsiteX79" fmla="*/ 0 w 12618"/>
                    <a:gd name="connsiteY79" fmla="*/ 663846 h 3591077"/>
                    <a:gd name="connsiteX80" fmla="*/ 6309 w 12618"/>
                    <a:gd name="connsiteY80" fmla="*/ 657537 h 3591077"/>
                    <a:gd name="connsiteX81" fmla="*/ 12619 w 12618"/>
                    <a:gd name="connsiteY81" fmla="*/ 663846 h 3591077"/>
                    <a:gd name="connsiteX82" fmla="*/ 12619 w 12618"/>
                    <a:gd name="connsiteY82" fmla="*/ 790854 h 3591077"/>
                    <a:gd name="connsiteX83" fmla="*/ 6309 w 12618"/>
                    <a:gd name="connsiteY83" fmla="*/ 797164 h 3591077"/>
                    <a:gd name="connsiteX84" fmla="*/ 6309 w 12618"/>
                    <a:gd name="connsiteY84" fmla="*/ 543147 h 3591077"/>
                    <a:gd name="connsiteX85" fmla="*/ 0 w 12618"/>
                    <a:gd name="connsiteY85" fmla="*/ 536837 h 3591077"/>
                    <a:gd name="connsiteX86" fmla="*/ 0 w 12618"/>
                    <a:gd name="connsiteY86" fmla="*/ 409829 h 3591077"/>
                    <a:gd name="connsiteX87" fmla="*/ 6309 w 12618"/>
                    <a:gd name="connsiteY87" fmla="*/ 403519 h 3591077"/>
                    <a:gd name="connsiteX88" fmla="*/ 12619 w 12618"/>
                    <a:gd name="connsiteY88" fmla="*/ 409829 h 3591077"/>
                    <a:gd name="connsiteX89" fmla="*/ 12619 w 12618"/>
                    <a:gd name="connsiteY89" fmla="*/ 536837 h 3591077"/>
                    <a:gd name="connsiteX90" fmla="*/ 6309 w 12618"/>
                    <a:gd name="connsiteY90" fmla="*/ 543147 h 3591077"/>
                    <a:gd name="connsiteX91" fmla="*/ 6309 w 12618"/>
                    <a:gd name="connsiteY91" fmla="*/ 289129 h 3591077"/>
                    <a:gd name="connsiteX92" fmla="*/ 0 w 12618"/>
                    <a:gd name="connsiteY92" fmla="*/ 282820 h 3591077"/>
                    <a:gd name="connsiteX93" fmla="*/ 0 w 12618"/>
                    <a:gd name="connsiteY93" fmla="*/ 155811 h 3591077"/>
                    <a:gd name="connsiteX94" fmla="*/ 6309 w 12618"/>
                    <a:gd name="connsiteY94" fmla="*/ 149503 h 3591077"/>
                    <a:gd name="connsiteX95" fmla="*/ 12619 w 12618"/>
                    <a:gd name="connsiteY95" fmla="*/ 155811 h 3591077"/>
                    <a:gd name="connsiteX96" fmla="*/ 12619 w 12618"/>
                    <a:gd name="connsiteY96" fmla="*/ 282820 h 3591077"/>
                    <a:gd name="connsiteX97" fmla="*/ 6309 w 12618"/>
                    <a:gd name="connsiteY97" fmla="*/ 289129 h 3591077"/>
                    <a:gd name="connsiteX98" fmla="*/ 6309 w 12618"/>
                    <a:gd name="connsiteY98" fmla="*/ 35112 h 3591077"/>
                    <a:gd name="connsiteX99" fmla="*/ 0 w 12618"/>
                    <a:gd name="connsiteY99" fmla="*/ 28803 h 3591077"/>
                    <a:gd name="connsiteX100" fmla="*/ 0 w 12618"/>
                    <a:gd name="connsiteY100" fmla="*/ 6309 h 3591077"/>
                    <a:gd name="connsiteX101" fmla="*/ 6309 w 12618"/>
                    <a:gd name="connsiteY101" fmla="*/ 0 h 3591077"/>
                    <a:gd name="connsiteX102" fmla="*/ 12619 w 12618"/>
                    <a:gd name="connsiteY102" fmla="*/ 6309 h 3591077"/>
                    <a:gd name="connsiteX103" fmla="*/ 12619 w 12618"/>
                    <a:gd name="connsiteY103" fmla="*/ 28803 h 3591077"/>
                    <a:gd name="connsiteX104" fmla="*/ 6309 w 12618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18" h="3591077">
                      <a:moveTo>
                        <a:pt x="6309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09" y="3451451"/>
                      </a:cubicBezTo>
                      <a:cubicBezTo>
                        <a:pt x="9876" y="3451451"/>
                        <a:pt x="12619" y="3454194"/>
                        <a:pt x="12619" y="3457761"/>
                      </a:cubicBezTo>
                      <a:lnTo>
                        <a:pt x="12619" y="3584769"/>
                      </a:lnTo>
                      <a:cubicBezTo>
                        <a:pt x="12619" y="3588335"/>
                        <a:pt x="9876" y="3591078"/>
                        <a:pt x="6309" y="3591078"/>
                      </a:cubicBezTo>
                      <a:close/>
                      <a:moveTo>
                        <a:pt x="6309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09" y="3197434"/>
                      </a:cubicBezTo>
                      <a:cubicBezTo>
                        <a:pt x="9876" y="3197434"/>
                        <a:pt x="12619" y="3200177"/>
                        <a:pt x="12619" y="3203743"/>
                      </a:cubicBezTo>
                      <a:lnTo>
                        <a:pt x="12619" y="3330752"/>
                      </a:lnTo>
                      <a:cubicBezTo>
                        <a:pt x="12619" y="3334318"/>
                        <a:pt x="9876" y="3337061"/>
                        <a:pt x="6309" y="3337061"/>
                      </a:cubicBezTo>
                      <a:close/>
                      <a:moveTo>
                        <a:pt x="6309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09" y="2943417"/>
                      </a:cubicBezTo>
                      <a:cubicBezTo>
                        <a:pt x="9876" y="2943417"/>
                        <a:pt x="12619" y="2946160"/>
                        <a:pt x="12619" y="2949726"/>
                      </a:cubicBezTo>
                      <a:lnTo>
                        <a:pt x="12619" y="3076734"/>
                      </a:lnTo>
                      <a:cubicBezTo>
                        <a:pt x="12619" y="3080301"/>
                        <a:pt x="9876" y="3083044"/>
                        <a:pt x="6309" y="3083044"/>
                      </a:cubicBezTo>
                      <a:close/>
                      <a:moveTo>
                        <a:pt x="6309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09" y="2689400"/>
                      </a:cubicBezTo>
                      <a:cubicBezTo>
                        <a:pt x="9876" y="2689400"/>
                        <a:pt x="12619" y="2692143"/>
                        <a:pt x="12619" y="2695709"/>
                      </a:cubicBezTo>
                      <a:lnTo>
                        <a:pt x="12619" y="2822718"/>
                      </a:lnTo>
                      <a:cubicBezTo>
                        <a:pt x="12619" y="2826283"/>
                        <a:pt x="9876" y="2829026"/>
                        <a:pt x="6309" y="2829026"/>
                      </a:cubicBezTo>
                      <a:close/>
                      <a:moveTo>
                        <a:pt x="6309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09" y="2435382"/>
                      </a:cubicBezTo>
                      <a:cubicBezTo>
                        <a:pt x="9876" y="2435382"/>
                        <a:pt x="12619" y="2438125"/>
                        <a:pt x="12619" y="2441692"/>
                      </a:cubicBezTo>
                      <a:lnTo>
                        <a:pt x="12619" y="2568700"/>
                      </a:lnTo>
                      <a:cubicBezTo>
                        <a:pt x="12619" y="2572267"/>
                        <a:pt x="9876" y="2575010"/>
                        <a:pt x="6309" y="2575010"/>
                      </a:cubicBezTo>
                      <a:close/>
                      <a:moveTo>
                        <a:pt x="6309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09" y="2181365"/>
                      </a:cubicBezTo>
                      <a:cubicBezTo>
                        <a:pt x="9876" y="2181365"/>
                        <a:pt x="12619" y="2184109"/>
                        <a:pt x="12619" y="2187675"/>
                      </a:cubicBezTo>
                      <a:lnTo>
                        <a:pt x="12619" y="2314683"/>
                      </a:lnTo>
                      <a:cubicBezTo>
                        <a:pt x="12619" y="2318249"/>
                        <a:pt x="9876" y="2320992"/>
                        <a:pt x="6309" y="2320992"/>
                      </a:cubicBezTo>
                      <a:close/>
                      <a:moveTo>
                        <a:pt x="6309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09" y="1927348"/>
                      </a:cubicBezTo>
                      <a:cubicBezTo>
                        <a:pt x="9876" y="1927348"/>
                        <a:pt x="12619" y="1930091"/>
                        <a:pt x="12619" y="1933657"/>
                      </a:cubicBezTo>
                      <a:lnTo>
                        <a:pt x="12619" y="2060666"/>
                      </a:lnTo>
                      <a:cubicBezTo>
                        <a:pt x="12619" y="2064232"/>
                        <a:pt x="9876" y="2066975"/>
                        <a:pt x="6309" y="2066975"/>
                      </a:cubicBezTo>
                      <a:close/>
                      <a:moveTo>
                        <a:pt x="6309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09" y="1673331"/>
                      </a:cubicBezTo>
                      <a:cubicBezTo>
                        <a:pt x="9876" y="1673331"/>
                        <a:pt x="12619" y="1676074"/>
                        <a:pt x="12619" y="1679640"/>
                      </a:cubicBezTo>
                      <a:lnTo>
                        <a:pt x="12619" y="1806649"/>
                      </a:lnTo>
                      <a:cubicBezTo>
                        <a:pt x="12619" y="1810215"/>
                        <a:pt x="9876" y="1812958"/>
                        <a:pt x="6309" y="1812958"/>
                      </a:cubicBezTo>
                      <a:close/>
                      <a:moveTo>
                        <a:pt x="6309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09" y="1419314"/>
                      </a:cubicBezTo>
                      <a:cubicBezTo>
                        <a:pt x="9876" y="1419314"/>
                        <a:pt x="12619" y="1422057"/>
                        <a:pt x="12619" y="1425623"/>
                      </a:cubicBezTo>
                      <a:lnTo>
                        <a:pt x="12619" y="1552632"/>
                      </a:lnTo>
                      <a:cubicBezTo>
                        <a:pt x="12619" y="1556197"/>
                        <a:pt x="9876" y="1558941"/>
                        <a:pt x="6309" y="1558941"/>
                      </a:cubicBezTo>
                      <a:close/>
                      <a:moveTo>
                        <a:pt x="6309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09" y="1165571"/>
                      </a:cubicBezTo>
                      <a:cubicBezTo>
                        <a:pt x="9876" y="1165571"/>
                        <a:pt x="12619" y="1168314"/>
                        <a:pt x="12619" y="1171880"/>
                      </a:cubicBezTo>
                      <a:lnTo>
                        <a:pt x="12619" y="1298889"/>
                      </a:lnTo>
                      <a:cubicBezTo>
                        <a:pt x="12619" y="1302181"/>
                        <a:pt x="9876" y="1305198"/>
                        <a:pt x="6309" y="1305198"/>
                      </a:cubicBezTo>
                      <a:close/>
                      <a:moveTo>
                        <a:pt x="6309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09" y="911553"/>
                      </a:cubicBezTo>
                      <a:cubicBezTo>
                        <a:pt x="9876" y="911553"/>
                        <a:pt x="12619" y="914297"/>
                        <a:pt x="12619" y="917863"/>
                      </a:cubicBezTo>
                      <a:lnTo>
                        <a:pt x="12619" y="1044872"/>
                      </a:lnTo>
                      <a:cubicBezTo>
                        <a:pt x="12619" y="1048163"/>
                        <a:pt x="9876" y="1051181"/>
                        <a:pt x="6309" y="1051181"/>
                      </a:cubicBezTo>
                      <a:close/>
                      <a:moveTo>
                        <a:pt x="6309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09" y="657537"/>
                      </a:cubicBezTo>
                      <a:cubicBezTo>
                        <a:pt x="9876" y="657537"/>
                        <a:pt x="12619" y="660280"/>
                        <a:pt x="12619" y="663846"/>
                      </a:cubicBezTo>
                      <a:lnTo>
                        <a:pt x="12619" y="790854"/>
                      </a:lnTo>
                      <a:cubicBezTo>
                        <a:pt x="12619" y="794147"/>
                        <a:pt x="9876" y="797164"/>
                        <a:pt x="6309" y="797164"/>
                      </a:cubicBezTo>
                      <a:close/>
                      <a:moveTo>
                        <a:pt x="6309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09" y="403519"/>
                      </a:cubicBezTo>
                      <a:cubicBezTo>
                        <a:pt x="9876" y="403519"/>
                        <a:pt x="12619" y="406262"/>
                        <a:pt x="12619" y="409829"/>
                      </a:cubicBezTo>
                      <a:lnTo>
                        <a:pt x="12619" y="536837"/>
                      </a:lnTo>
                      <a:cubicBezTo>
                        <a:pt x="12619" y="540129"/>
                        <a:pt x="9876" y="543147"/>
                        <a:pt x="6309" y="543147"/>
                      </a:cubicBezTo>
                      <a:close/>
                      <a:moveTo>
                        <a:pt x="6309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09" y="149503"/>
                      </a:cubicBezTo>
                      <a:cubicBezTo>
                        <a:pt x="9876" y="149503"/>
                        <a:pt x="12619" y="152246"/>
                        <a:pt x="12619" y="155811"/>
                      </a:cubicBezTo>
                      <a:lnTo>
                        <a:pt x="12619" y="282820"/>
                      </a:lnTo>
                      <a:cubicBezTo>
                        <a:pt x="12619" y="286112"/>
                        <a:pt x="9876" y="289129"/>
                        <a:pt x="6309" y="289129"/>
                      </a:cubicBezTo>
                      <a:close/>
                      <a:moveTo>
                        <a:pt x="6309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09" y="0"/>
                      </a:cubicBezTo>
                      <a:cubicBezTo>
                        <a:pt x="9876" y="0"/>
                        <a:pt x="12619" y="2743"/>
                        <a:pt x="12619" y="6309"/>
                      </a:cubicBezTo>
                      <a:lnTo>
                        <a:pt x="12619" y="28803"/>
                      </a:lnTo>
                      <a:cubicBezTo>
                        <a:pt x="12619" y="32095"/>
                        <a:pt x="9876" y="35112"/>
                        <a:pt x="6309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EC3D5F60-1382-4A8D-9639-4860BECA6A97}"/>
                    </a:ext>
                  </a:extLst>
                </p:cNvPr>
                <p:cNvSpPr/>
                <p:nvPr/>
              </p:nvSpPr>
              <p:spPr>
                <a:xfrm>
                  <a:off x="13618995" y="6007892"/>
                  <a:ext cx="12634" cy="3591077"/>
                </a:xfrm>
                <a:custGeom>
                  <a:avLst/>
                  <a:gdLst>
                    <a:gd name="connsiteX0" fmla="*/ 6309 w 12634"/>
                    <a:gd name="connsiteY0" fmla="*/ 3591078 h 3591077"/>
                    <a:gd name="connsiteX1" fmla="*/ 0 w 12634"/>
                    <a:gd name="connsiteY1" fmla="*/ 3584769 h 3591077"/>
                    <a:gd name="connsiteX2" fmla="*/ 0 w 12634"/>
                    <a:gd name="connsiteY2" fmla="*/ 3457761 h 3591077"/>
                    <a:gd name="connsiteX3" fmla="*/ 6309 w 12634"/>
                    <a:gd name="connsiteY3" fmla="*/ 3451451 h 3591077"/>
                    <a:gd name="connsiteX4" fmla="*/ 12617 w 12634"/>
                    <a:gd name="connsiteY4" fmla="*/ 3457761 h 3591077"/>
                    <a:gd name="connsiteX5" fmla="*/ 12617 w 12634"/>
                    <a:gd name="connsiteY5" fmla="*/ 3584769 h 3591077"/>
                    <a:gd name="connsiteX6" fmla="*/ 6309 w 12634"/>
                    <a:gd name="connsiteY6" fmla="*/ 3591078 h 3591077"/>
                    <a:gd name="connsiteX7" fmla="*/ 6309 w 12634"/>
                    <a:gd name="connsiteY7" fmla="*/ 3337061 h 3591077"/>
                    <a:gd name="connsiteX8" fmla="*/ 0 w 12634"/>
                    <a:gd name="connsiteY8" fmla="*/ 3330752 h 3591077"/>
                    <a:gd name="connsiteX9" fmla="*/ 0 w 12634"/>
                    <a:gd name="connsiteY9" fmla="*/ 3203743 h 3591077"/>
                    <a:gd name="connsiteX10" fmla="*/ 6309 w 12634"/>
                    <a:gd name="connsiteY10" fmla="*/ 3197434 h 3591077"/>
                    <a:gd name="connsiteX11" fmla="*/ 12617 w 12634"/>
                    <a:gd name="connsiteY11" fmla="*/ 3203743 h 3591077"/>
                    <a:gd name="connsiteX12" fmla="*/ 12617 w 12634"/>
                    <a:gd name="connsiteY12" fmla="*/ 3330752 h 3591077"/>
                    <a:gd name="connsiteX13" fmla="*/ 6309 w 12634"/>
                    <a:gd name="connsiteY13" fmla="*/ 3337061 h 3591077"/>
                    <a:gd name="connsiteX14" fmla="*/ 6309 w 12634"/>
                    <a:gd name="connsiteY14" fmla="*/ 3083044 h 3591077"/>
                    <a:gd name="connsiteX15" fmla="*/ 0 w 12634"/>
                    <a:gd name="connsiteY15" fmla="*/ 3076734 h 3591077"/>
                    <a:gd name="connsiteX16" fmla="*/ 0 w 12634"/>
                    <a:gd name="connsiteY16" fmla="*/ 2949726 h 3591077"/>
                    <a:gd name="connsiteX17" fmla="*/ 6309 w 12634"/>
                    <a:gd name="connsiteY17" fmla="*/ 2943417 h 3591077"/>
                    <a:gd name="connsiteX18" fmla="*/ 12617 w 12634"/>
                    <a:gd name="connsiteY18" fmla="*/ 2949726 h 3591077"/>
                    <a:gd name="connsiteX19" fmla="*/ 12617 w 12634"/>
                    <a:gd name="connsiteY19" fmla="*/ 3076734 h 3591077"/>
                    <a:gd name="connsiteX20" fmla="*/ 6309 w 12634"/>
                    <a:gd name="connsiteY20" fmla="*/ 3083044 h 3591077"/>
                    <a:gd name="connsiteX21" fmla="*/ 6309 w 12634"/>
                    <a:gd name="connsiteY21" fmla="*/ 2829026 h 3591077"/>
                    <a:gd name="connsiteX22" fmla="*/ 0 w 12634"/>
                    <a:gd name="connsiteY22" fmla="*/ 2822718 h 3591077"/>
                    <a:gd name="connsiteX23" fmla="*/ 0 w 12634"/>
                    <a:gd name="connsiteY23" fmla="*/ 2695709 h 3591077"/>
                    <a:gd name="connsiteX24" fmla="*/ 6309 w 12634"/>
                    <a:gd name="connsiteY24" fmla="*/ 2689400 h 3591077"/>
                    <a:gd name="connsiteX25" fmla="*/ 12617 w 12634"/>
                    <a:gd name="connsiteY25" fmla="*/ 2695709 h 3591077"/>
                    <a:gd name="connsiteX26" fmla="*/ 12617 w 12634"/>
                    <a:gd name="connsiteY26" fmla="*/ 2822718 h 3591077"/>
                    <a:gd name="connsiteX27" fmla="*/ 6309 w 12634"/>
                    <a:gd name="connsiteY27" fmla="*/ 2829026 h 3591077"/>
                    <a:gd name="connsiteX28" fmla="*/ 6309 w 12634"/>
                    <a:gd name="connsiteY28" fmla="*/ 2575010 h 3591077"/>
                    <a:gd name="connsiteX29" fmla="*/ 0 w 12634"/>
                    <a:gd name="connsiteY29" fmla="*/ 2568700 h 3591077"/>
                    <a:gd name="connsiteX30" fmla="*/ 0 w 12634"/>
                    <a:gd name="connsiteY30" fmla="*/ 2441692 h 3591077"/>
                    <a:gd name="connsiteX31" fmla="*/ 6309 w 12634"/>
                    <a:gd name="connsiteY31" fmla="*/ 2435382 h 3591077"/>
                    <a:gd name="connsiteX32" fmla="*/ 12617 w 12634"/>
                    <a:gd name="connsiteY32" fmla="*/ 2441692 h 3591077"/>
                    <a:gd name="connsiteX33" fmla="*/ 12617 w 12634"/>
                    <a:gd name="connsiteY33" fmla="*/ 2568700 h 3591077"/>
                    <a:gd name="connsiteX34" fmla="*/ 6309 w 12634"/>
                    <a:gd name="connsiteY34" fmla="*/ 2575010 h 3591077"/>
                    <a:gd name="connsiteX35" fmla="*/ 6309 w 12634"/>
                    <a:gd name="connsiteY35" fmla="*/ 2320992 h 3591077"/>
                    <a:gd name="connsiteX36" fmla="*/ 0 w 12634"/>
                    <a:gd name="connsiteY36" fmla="*/ 2314683 h 3591077"/>
                    <a:gd name="connsiteX37" fmla="*/ 0 w 12634"/>
                    <a:gd name="connsiteY37" fmla="*/ 2187675 h 3591077"/>
                    <a:gd name="connsiteX38" fmla="*/ 6309 w 12634"/>
                    <a:gd name="connsiteY38" fmla="*/ 2181365 h 3591077"/>
                    <a:gd name="connsiteX39" fmla="*/ 12617 w 12634"/>
                    <a:gd name="connsiteY39" fmla="*/ 2187675 h 3591077"/>
                    <a:gd name="connsiteX40" fmla="*/ 12617 w 12634"/>
                    <a:gd name="connsiteY40" fmla="*/ 2314683 h 3591077"/>
                    <a:gd name="connsiteX41" fmla="*/ 6309 w 12634"/>
                    <a:gd name="connsiteY41" fmla="*/ 2320992 h 3591077"/>
                    <a:gd name="connsiteX42" fmla="*/ 6309 w 12634"/>
                    <a:gd name="connsiteY42" fmla="*/ 2066975 h 3591077"/>
                    <a:gd name="connsiteX43" fmla="*/ 0 w 12634"/>
                    <a:gd name="connsiteY43" fmla="*/ 2060666 h 3591077"/>
                    <a:gd name="connsiteX44" fmla="*/ 0 w 12634"/>
                    <a:gd name="connsiteY44" fmla="*/ 1933657 h 3591077"/>
                    <a:gd name="connsiteX45" fmla="*/ 6309 w 12634"/>
                    <a:gd name="connsiteY45" fmla="*/ 1927348 h 3591077"/>
                    <a:gd name="connsiteX46" fmla="*/ 12617 w 12634"/>
                    <a:gd name="connsiteY46" fmla="*/ 1933657 h 3591077"/>
                    <a:gd name="connsiteX47" fmla="*/ 12617 w 12634"/>
                    <a:gd name="connsiteY47" fmla="*/ 2060666 h 3591077"/>
                    <a:gd name="connsiteX48" fmla="*/ 6309 w 12634"/>
                    <a:gd name="connsiteY48" fmla="*/ 2066975 h 3591077"/>
                    <a:gd name="connsiteX49" fmla="*/ 6309 w 12634"/>
                    <a:gd name="connsiteY49" fmla="*/ 1812958 h 3591077"/>
                    <a:gd name="connsiteX50" fmla="*/ 0 w 12634"/>
                    <a:gd name="connsiteY50" fmla="*/ 1806649 h 3591077"/>
                    <a:gd name="connsiteX51" fmla="*/ 0 w 12634"/>
                    <a:gd name="connsiteY51" fmla="*/ 1679640 h 3591077"/>
                    <a:gd name="connsiteX52" fmla="*/ 6309 w 12634"/>
                    <a:gd name="connsiteY52" fmla="*/ 1673331 h 3591077"/>
                    <a:gd name="connsiteX53" fmla="*/ 12617 w 12634"/>
                    <a:gd name="connsiteY53" fmla="*/ 1679640 h 3591077"/>
                    <a:gd name="connsiteX54" fmla="*/ 12617 w 12634"/>
                    <a:gd name="connsiteY54" fmla="*/ 1806649 h 3591077"/>
                    <a:gd name="connsiteX55" fmla="*/ 6309 w 12634"/>
                    <a:gd name="connsiteY55" fmla="*/ 1812958 h 3591077"/>
                    <a:gd name="connsiteX56" fmla="*/ 6309 w 12634"/>
                    <a:gd name="connsiteY56" fmla="*/ 1558941 h 3591077"/>
                    <a:gd name="connsiteX57" fmla="*/ 0 w 12634"/>
                    <a:gd name="connsiteY57" fmla="*/ 1552632 h 3591077"/>
                    <a:gd name="connsiteX58" fmla="*/ 0 w 12634"/>
                    <a:gd name="connsiteY58" fmla="*/ 1425623 h 3591077"/>
                    <a:gd name="connsiteX59" fmla="*/ 6309 w 12634"/>
                    <a:gd name="connsiteY59" fmla="*/ 1419314 h 3591077"/>
                    <a:gd name="connsiteX60" fmla="*/ 12617 w 12634"/>
                    <a:gd name="connsiteY60" fmla="*/ 1425623 h 3591077"/>
                    <a:gd name="connsiteX61" fmla="*/ 12617 w 12634"/>
                    <a:gd name="connsiteY61" fmla="*/ 1552632 h 3591077"/>
                    <a:gd name="connsiteX62" fmla="*/ 6309 w 12634"/>
                    <a:gd name="connsiteY62" fmla="*/ 1558941 h 3591077"/>
                    <a:gd name="connsiteX63" fmla="*/ 6309 w 12634"/>
                    <a:gd name="connsiteY63" fmla="*/ 1305198 h 3591077"/>
                    <a:gd name="connsiteX64" fmla="*/ 0 w 12634"/>
                    <a:gd name="connsiteY64" fmla="*/ 1298889 h 3591077"/>
                    <a:gd name="connsiteX65" fmla="*/ 0 w 12634"/>
                    <a:gd name="connsiteY65" fmla="*/ 1171880 h 3591077"/>
                    <a:gd name="connsiteX66" fmla="*/ 6309 w 12634"/>
                    <a:gd name="connsiteY66" fmla="*/ 1165571 h 3591077"/>
                    <a:gd name="connsiteX67" fmla="*/ 12617 w 12634"/>
                    <a:gd name="connsiteY67" fmla="*/ 1171880 h 3591077"/>
                    <a:gd name="connsiteX68" fmla="*/ 12617 w 12634"/>
                    <a:gd name="connsiteY68" fmla="*/ 1298889 h 3591077"/>
                    <a:gd name="connsiteX69" fmla="*/ 6309 w 12634"/>
                    <a:gd name="connsiteY69" fmla="*/ 1305198 h 3591077"/>
                    <a:gd name="connsiteX70" fmla="*/ 6309 w 12634"/>
                    <a:gd name="connsiteY70" fmla="*/ 1051181 h 3591077"/>
                    <a:gd name="connsiteX71" fmla="*/ 0 w 12634"/>
                    <a:gd name="connsiteY71" fmla="*/ 1044872 h 3591077"/>
                    <a:gd name="connsiteX72" fmla="*/ 0 w 12634"/>
                    <a:gd name="connsiteY72" fmla="*/ 917863 h 3591077"/>
                    <a:gd name="connsiteX73" fmla="*/ 6309 w 12634"/>
                    <a:gd name="connsiteY73" fmla="*/ 911553 h 3591077"/>
                    <a:gd name="connsiteX74" fmla="*/ 12617 w 12634"/>
                    <a:gd name="connsiteY74" fmla="*/ 917863 h 3591077"/>
                    <a:gd name="connsiteX75" fmla="*/ 12617 w 12634"/>
                    <a:gd name="connsiteY75" fmla="*/ 1044872 h 3591077"/>
                    <a:gd name="connsiteX76" fmla="*/ 6309 w 12634"/>
                    <a:gd name="connsiteY76" fmla="*/ 1051181 h 3591077"/>
                    <a:gd name="connsiteX77" fmla="*/ 6309 w 12634"/>
                    <a:gd name="connsiteY77" fmla="*/ 797164 h 3591077"/>
                    <a:gd name="connsiteX78" fmla="*/ 0 w 12634"/>
                    <a:gd name="connsiteY78" fmla="*/ 790854 h 3591077"/>
                    <a:gd name="connsiteX79" fmla="*/ 0 w 12634"/>
                    <a:gd name="connsiteY79" fmla="*/ 663846 h 3591077"/>
                    <a:gd name="connsiteX80" fmla="*/ 6309 w 12634"/>
                    <a:gd name="connsiteY80" fmla="*/ 657537 h 3591077"/>
                    <a:gd name="connsiteX81" fmla="*/ 12617 w 12634"/>
                    <a:gd name="connsiteY81" fmla="*/ 663846 h 3591077"/>
                    <a:gd name="connsiteX82" fmla="*/ 12617 w 12634"/>
                    <a:gd name="connsiteY82" fmla="*/ 790854 h 3591077"/>
                    <a:gd name="connsiteX83" fmla="*/ 6309 w 12634"/>
                    <a:gd name="connsiteY83" fmla="*/ 797164 h 3591077"/>
                    <a:gd name="connsiteX84" fmla="*/ 6309 w 12634"/>
                    <a:gd name="connsiteY84" fmla="*/ 543147 h 3591077"/>
                    <a:gd name="connsiteX85" fmla="*/ 0 w 12634"/>
                    <a:gd name="connsiteY85" fmla="*/ 536837 h 3591077"/>
                    <a:gd name="connsiteX86" fmla="*/ 0 w 12634"/>
                    <a:gd name="connsiteY86" fmla="*/ 409829 h 3591077"/>
                    <a:gd name="connsiteX87" fmla="*/ 6309 w 12634"/>
                    <a:gd name="connsiteY87" fmla="*/ 403519 h 3591077"/>
                    <a:gd name="connsiteX88" fmla="*/ 12617 w 12634"/>
                    <a:gd name="connsiteY88" fmla="*/ 409829 h 3591077"/>
                    <a:gd name="connsiteX89" fmla="*/ 12617 w 12634"/>
                    <a:gd name="connsiteY89" fmla="*/ 536837 h 3591077"/>
                    <a:gd name="connsiteX90" fmla="*/ 6309 w 12634"/>
                    <a:gd name="connsiteY90" fmla="*/ 543147 h 3591077"/>
                    <a:gd name="connsiteX91" fmla="*/ 6309 w 12634"/>
                    <a:gd name="connsiteY91" fmla="*/ 289129 h 3591077"/>
                    <a:gd name="connsiteX92" fmla="*/ 0 w 12634"/>
                    <a:gd name="connsiteY92" fmla="*/ 282820 h 3591077"/>
                    <a:gd name="connsiteX93" fmla="*/ 0 w 12634"/>
                    <a:gd name="connsiteY93" fmla="*/ 155811 h 3591077"/>
                    <a:gd name="connsiteX94" fmla="*/ 6309 w 12634"/>
                    <a:gd name="connsiteY94" fmla="*/ 149503 h 3591077"/>
                    <a:gd name="connsiteX95" fmla="*/ 12617 w 12634"/>
                    <a:gd name="connsiteY95" fmla="*/ 155811 h 3591077"/>
                    <a:gd name="connsiteX96" fmla="*/ 12617 w 12634"/>
                    <a:gd name="connsiteY96" fmla="*/ 282820 h 3591077"/>
                    <a:gd name="connsiteX97" fmla="*/ 6309 w 12634"/>
                    <a:gd name="connsiteY97" fmla="*/ 289129 h 3591077"/>
                    <a:gd name="connsiteX98" fmla="*/ 6309 w 12634"/>
                    <a:gd name="connsiteY98" fmla="*/ 35112 h 3591077"/>
                    <a:gd name="connsiteX99" fmla="*/ 0 w 12634"/>
                    <a:gd name="connsiteY99" fmla="*/ 28803 h 3591077"/>
                    <a:gd name="connsiteX100" fmla="*/ 0 w 12634"/>
                    <a:gd name="connsiteY100" fmla="*/ 6309 h 3591077"/>
                    <a:gd name="connsiteX101" fmla="*/ 6309 w 12634"/>
                    <a:gd name="connsiteY101" fmla="*/ 0 h 3591077"/>
                    <a:gd name="connsiteX102" fmla="*/ 12617 w 12634"/>
                    <a:gd name="connsiteY102" fmla="*/ 6309 h 3591077"/>
                    <a:gd name="connsiteX103" fmla="*/ 12617 w 12634"/>
                    <a:gd name="connsiteY103" fmla="*/ 28803 h 3591077"/>
                    <a:gd name="connsiteX104" fmla="*/ 6309 w 12634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34" h="3591077">
                      <a:moveTo>
                        <a:pt x="6309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09" y="3451451"/>
                      </a:cubicBezTo>
                      <a:cubicBezTo>
                        <a:pt x="9874" y="3451451"/>
                        <a:pt x="12617" y="3454194"/>
                        <a:pt x="12617" y="3457761"/>
                      </a:cubicBezTo>
                      <a:lnTo>
                        <a:pt x="12617" y="3584769"/>
                      </a:lnTo>
                      <a:cubicBezTo>
                        <a:pt x="12892" y="3588335"/>
                        <a:pt x="9874" y="3591078"/>
                        <a:pt x="6309" y="3591078"/>
                      </a:cubicBezTo>
                      <a:close/>
                      <a:moveTo>
                        <a:pt x="6309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09" y="3197434"/>
                      </a:cubicBezTo>
                      <a:cubicBezTo>
                        <a:pt x="9874" y="3197434"/>
                        <a:pt x="12617" y="3200177"/>
                        <a:pt x="12617" y="3203743"/>
                      </a:cubicBezTo>
                      <a:lnTo>
                        <a:pt x="12617" y="3330752"/>
                      </a:lnTo>
                      <a:cubicBezTo>
                        <a:pt x="12892" y="3334318"/>
                        <a:pt x="9874" y="3337061"/>
                        <a:pt x="6309" y="3337061"/>
                      </a:cubicBezTo>
                      <a:close/>
                      <a:moveTo>
                        <a:pt x="6309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09" y="2943417"/>
                      </a:cubicBezTo>
                      <a:cubicBezTo>
                        <a:pt x="9874" y="2943417"/>
                        <a:pt x="12617" y="2946160"/>
                        <a:pt x="12617" y="2949726"/>
                      </a:cubicBezTo>
                      <a:lnTo>
                        <a:pt x="12617" y="3076734"/>
                      </a:lnTo>
                      <a:cubicBezTo>
                        <a:pt x="12892" y="3080301"/>
                        <a:pt x="9874" y="3083044"/>
                        <a:pt x="6309" y="3083044"/>
                      </a:cubicBezTo>
                      <a:close/>
                      <a:moveTo>
                        <a:pt x="6309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09" y="2689400"/>
                      </a:cubicBezTo>
                      <a:cubicBezTo>
                        <a:pt x="9874" y="2689400"/>
                        <a:pt x="12617" y="2692143"/>
                        <a:pt x="12617" y="2695709"/>
                      </a:cubicBezTo>
                      <a:lnTo>
                        <a:pt x="12617" y="2822718"/>
                      </a:lnTo>
                      <a:cubicBezTo>
                        <a:pt x="12892" y="2826283"/>
                        <a:pt x="9874" y="2829026"/>
                        <a:pt x="6309" y="2829026"/>
                      </a:cubicBezTo>
                      <a:close/>
                      <a:moveTo>
                        <a:pt x="6309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09" y="2435382"/>
                      </a:cubicBezTo>
                      <a:cubicBezTo>
                        <a:pt x="9874" y="2435382"/>
                        <a:pt x="12617" y="2438125"/>
                        <a:pt x="12617" y="2441692"/>
                      </a:cubicBezTo>
                      <a:lnTo>
                        <a:pt x="12617" y="2568700"/>
                      </a:lnTo>
                      <a:cubicBezTo>
                        <a:pt x="12892" y="2572267"/>
                        <a:pt x="9874" y="2575010"/>
                        <a:pt x="6309" y="2575010"/>
                      </a:cubicBezTo>
                      <a:close/>
                      <a:moveTo>
                        <a:pt x="6309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09" y="2181365"/>
                      </a:cubicBezTo>
                      <a:cubicBezTo>
                        <a:pt x="9874" y="2181365"/>
                        <a:pt x="12617" y="2184109"/>
                        <a:pt x="12617" y="2187675"/>
                      </a:cubicBezTo>
                      <a:lnTo>
                        <a:pt x="12617" y="2314683"/>
                      </a:lnTo>
                      <a:cubicBezTo>
                        <a:pt x="12892" y="2318249"/>
                        <a:pt x="9874" y="2320992"/>
                        <a:pt x="6309" y="2320992"/>
                      </a:cubicBezTo>
                      <a:close/>
                      <a:moveTo>
                        <a:pt x="6309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09" y="1927348"/>
                      </a:cubicBezTo>
                      <a:cubicBezTo>
                        <a:pt x="9874" y="1927348"/>
                        <a:pt x="12617" y="1930091"/>
                        <a:pt x="12617" y="1933657"/>
                      </a:cubicBezTo>
                      <a:lnTo>
                        <a:pt x="12617" y="2060666"/>
                      </a:lnTo>
                      <a:cubicBezTo>
                        <a:pt x="12892" y="2064232"/>
                        <a:pt x="9874" y="2066975"/>
                        <a:pt x="6309" y="2066975"/>
                      </a:cubicBezTo>
                      <a:close/>
                      <a:moveTo>
                        <a:pt x="6309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09" y="1673331"/>
                      </a:cubicBezTo>
                      <a:cubicBezTo>
                        <a:pt x="9874" y="1673331"/>
                        <a:pt x="12617" y="1676074"/>
                        <a:pt x="12617" y="1679640"/>
                      </a:cubicBezTo>
                      <a:lnTo>
                        <a:pt x="12617" y="1806649"/>
                      </a:lnTo>
                      <a:cubicBezTo>
                        <a:pt x="12892" y="1810215"/>
                        <a:pt x="9874" y="1812958"/>
                        <a:pt x="6309" y="1812958"/>
                      </a:cubicBezTo>
                      <a:close/>
                      <a:moveTo>
                        <a:pt x="6309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09" y="1419314"/>
                      </a:cubicBezTo>
                      <a:cubicBezTo>
                        <a:pt x="9874" y="1419314"/>
                        <a:pt x="12617" y="1422057"/>
                        <a:pt x="12617" y="1425623"/>
                      </a:cubicBezTo>
                      <a:lnTo>
                        <a:pt x="12617" y="1552632"/>
                      </a:lnTo>
                      <a:cubicBezTo>
                        <a:pt x="12892" y="1556197"/>
                        <a:pt x="9874" y="1558941"/>
                        <a:pt x="6309" y="1558941"/>
                      </a:cubicBezTo>
                      <a:close/>
                      <a:moveTo>
                        <a:pt x="6309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09" y="1165571"/>
                      </a:cubicBezTo>
                      <a:cubicBezTo>
                        <a:pt x="9874" y="1165571"/>
                        <a:pt x="12617" y="1168314"/>
                        <a:pt x="12617" y="1171880"/>
                      </a:cubicBezTo>
                      <a:lnTo>
                        <a:pt x="12617" y="1298889"/>
                      </a:lnTo>
                      <a:cubicBezTo>
                        <a:pt x="12892" y="1302181"/>
                        <a:pt x="9874" y="1305198"/>
                        <a:pt x="6309" y="1305198"/>
                      </a:cubicBezTo>
                      <a:close/>
                      <a:moveTo>
                        <a:pt x="6309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09" y="911553"/>
                      </a:cubicBezTo>
                      <a:cubicBezTo>
                        <a:pt x="9874" y="911553"/>
                        <a:pt x="12617" y="914297"/>
                        <a:pt x="12617" y="917863"/>
                      </a:cubicBezTo>
                      <a:lnTo>
                        <a:pt x="12617" y="1044872"/>
                      </a:lnTo>
                      <a:cubicBezTo>
                        <a:pt x="12892" y="1048163"/>
                        <a:pt x="9874" y="1051181"/>
                        <a:pt x="6309" y="1051181"/>
                      </a:cubicBezTo>
                      <a:close/>
                      <a:moveTo>
                        <a:pt x="6309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09" y="657537"/>
                      </a:cubicBezTo>
                      <a:cubicBezTo>
                        <a:pt x="9874" y="657537"/>
                        <a:pt x="12617" y="660280"/>
                        <a:pt x="12617" y="663846"/>
                      </a:cubicBezTo>
                      <a:lnTo>
                        <a:pt x="12617" y="790854"/>
                      </a:lnTo>
                      <a:cubicBezTo>
                        <a:pt x="12892" y="794147"/>
                        <a:pt x="9874" y="797164"/>
                        <a:pt x="6309" y="797164"/>
                      </a:cubicBezTo>
                      <a:close/>
                      <a:moveTo>
                        <a:pt x="6309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09" y="403519"/>
                      </a:cubicBezTo>
                      <a:cubicBezTo>
                        <a:pt x="9874" y="403519"/>
                        <a:pt x="12617" y="406262"/>
                        <a:pt x="12617" y="409829"/>
                      </a:cubicBezTo>
                      <a:lnTo>
                        <a:pt x="12617" y="536837"/>
                      </a:lnTo>
                      <a:cubicBezTo>
                        <a:pt x="12892" y="540129"/>
                        <a:pt x="9874" y="543147"/>
                        <a:pt x="6309" y="543147"/>
                      </a:cubicBezTo>
                      <a:close/>
                      <a:moveTo>
                        <a:pt x="6309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09" y="149503"/>
                      </a:cubicBezTo>
                      <a:cubicBezTo>
                        <a:pt x="9874" y="149503"/>
                        <a:pt x="12617" y="152246"/>
                        <a:pt x="12617" y="155811"/>
                      </a:cubicBezTo>
                      <a:lnTo>
                        <a:pt x="12617" y="282820"/>
                      </a:lnTo>
                      <a:cubicBezTo>
                        <a:pt x="12892" y="286112"/>
                        <a:pt x="9874" y="289129"/>
                        <a:pt x="6309" y="289129"/>
                      </a:cubicBezTo>
                      <a:close/>
                      <a:moveTo>
                        <a:pt x="6309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09" y="0"/>
                      </a:cubicBezTo>
                      <a:cubicBezTo>
                        <a:pt x="9874" y="0"/>
                        <a:pt x="12617" y="2743"/>
                        <a:pt x="12617" y="6309"/>
                      </a:cubicBezTo>
                      <a:lnTo>
                        <a:pt x="12617" y="28803"/>
                      </a:lnTo>
                      <a:cubicBezTo>
                        <a:pt x="12892" y="32095"/>
                        <a:pt x="9874" y="35112"/>
                        <a:pt x="6309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DDBB0892-0630-4C95-A9C7-F336A2910A8C}"/>
                    </a:ext>
                  </a:extLst>
                </p:cNvPr>
                <p:cNvSpPr/>
                <p:nvPr/>
              </p:nvSpPr>
              <p:spPr>
                <a:xfrm>
                  <a:off x="14523416" y="6007892"/>
                  <a:ext cx="12618" cy="3591077"/>
                </a:xfrm>
                <a:custGeom>
                  <a:avLst/>
                  <a:gdLst>
                    <a:gd name="connsiteX0" fmla="*/ 6310 w 12618"/>
                    <a:gd name="connsiteY0" fmla="*/ 3591078 h 3591077"/>
                    <a:gd name="connsiteX1" fmla="*/ 0 w 12618"/>
                    <a:gd name="connsiteY1" fmla="*/ 3584769 h 3591077"/>
                    <a:gd name="connsiteX2" fmla="*/ 0 w 12618"/>
                    <a:gd name="connsiteY2" fmla="*/ 3457761 h 3591077"/>
                    <a:gd name="connsiteX3" fmla="*/ 6310 w 12618"/>
                    <a:gd name="connsiteY3" fmla="*/ 3451451 h 3591077"/>
                    <a:gd name="connsiteX4" fmla="*/ 12619 w 12618"/>
                    <a:gd name="connsiteY4" fmla="*/ 3457761 h 3591077"/>
                    <a:gd name="connsiteX5" fmla="*/ 12619 w 12618"/>
                    <a:gd name="connsiteY5" fmla="*/ 3584769 h 3591077"/>
                    <a:gd name="connsiteX6" fmla="*/ 6310 w 12618"/>
                    <a:gd name="connsiteY6" fmla="*/ 3591078 h 3591077"/>
                    <a:gd name="connsiteX7" fmla="*/ 6310 w 12618"/>
                    <a:gd name="connsiteY7" fmla="*/ 3337061 h 3591077"/>
                    <a:gd name="connsiteX8" fmla="*/ 0 w 12618"/>
                    <a:gd name="connsiteY8" fmla="*/ 3330752 h 3591077"/>
                    <a:gd name="connsiteX9" fmla="*/ 0 w 12618"/>
                    <a:gd name="connsiteY9" fmla="*/ 3203743 h 3591077"/>
                    <a:gd name="connsiteX10" fmla="*/ 6310 w 12618"/>
                    <a:gd name="connsiteY10" fmla="*/ 3197434 h 3591077"/>
                    <a:gd name="connsiteX11" fmla="*/ 12619 w 12618"/>
                    <a:gd name="connsiteY11" fmla="*/ 3203743 h 3591077"/>
                    <a:gd name="connsiteX12" fmla="*/ 12619 w 12618"/>
                    <a:gd name="connsiteY12" fmla="*/ 3330752 h 3591077"/>
                    <a:gd name="connsiteX13" fmla="*/ 6310 w 12618"/>
                    <a:gd name="connsiteY13" fmla="*/ 3337061 h 3591077"/>
                    <a:gd name="connsiteX14" fmla="*/ 6310 w 12618"/>
                    <a:gd name="connsiteY14" fmla="*/ 3083044 h 3591077"/>
                    <a:gd name="connsiteX15" fmla="*/ 0 w 12618"/>
                    <a:gd name="connsiteY15" fmla="*/ 3076734 h 3591077"/>
                    <a:gd name="connsiteX16" fmla="*/ 0 w 12618"/>
                    <a:gd name="connsiteY16" fmla="*/ 2949726 h 3591077"/>
                    <a:gd name="connsiteX17" fmla="*/ 6310 w 12618"/>
                    <a:gd name="connsiteY17" fmla="*/ 2943417 h 3591077"/>
                    <a:gd name="connsiteX18" fmla="*/ 12619 w 12618"/>
                    <a:gd name="connsiteY18" fmla="*/ 2949726 h 3591077"/>
                    <a:gd name="connsiteX19" fmla="*/ 12619 w 12618"/>
                    <a:gd name="connsiteY19" fmla="*/ 3076734 h 3591077"/>
                    <a:gd name="connsiteX20" fmla="*/ 6310 w 12618"/>
                    <a:gd name="connsiteY20" fmla="*/ 3083044 h 3591077"/>
                    <a:gd name="connsiteX21" fmla="*/ 6310 w 12618"/>
                    <a:gd name="connsiteY21" fmla="*/ 2829026 h 3591077"/>
                    <a:gd name="connsiteX22" fmla="*/ 0 w 12618"/>
                    <a:gd name="connsiteY22" fmla="*/ 2822718 h 3591077"/>
                    <a:gd name="connsiteX23" fmla="*/ 0 w 12618"/>
                    <a:gd name="connsiteY23" fmla="*/ 2695709 h 3591077"/>
                    <a:gd name="connsiteX24" fmla="*/ 6310 w 12618"/>
                    <a:gd name="connsiteY24" fmla="*/ 2689400 h 3591077"/>
                    <a:gd name="connsiteX25" fmla="*/ 12619 w 12618"/>
                    <a:gd name="connsiteY25" fmla="*/ 2695709 h 3591077"/>
                    <a:gd name="connsiteX26" fmla="*/ 12619 w 12618"/>
                    <a:gd name="connsiteY26" fmla="*/ 2822718 h 3591077"/>
                    <a:gd name="connsiteX27" fmla="*/ 6310 w 12618"/>
                    <a:gd name="connsiteY27" fmla="*/ 2829026 h 3591077"/>
                    <a:gd name="connsiteX28" fmla="*/ 6310 w 12618"/>
                    <a:gd name="connsiteY28" fmla="*/ 2575010 h 3591077"/>
                    <a:gd name="connsiteX29" fmla="*/ 0 w 12618"/>
                    <a:gd name="connsiteY29" fmla="*/ 2568700 h 3591077"/>
                    <a:gd name="connsiteX30" fmla="*/ 0 w 12618"/>
                    <a:gd name="connsiteY30" fmla="*/ 2441692 h 3591077"/>
                    <a:gd name="connsiteX31" fmla="*/ 6310 w 12618"/>
                    <a:gd name="connsiteY31" fmla="*/ 2435382 h 3591077"/>
                    <a:gd name="connsiteX32" fmla="*/ 12619 w 12618"/>
                    <a:gd name="connsiteY32" fmla="*/ 2441692 h 3591077"/>
                    <a:gd name="connsiteX33" fmla="*/ 12619 w 12618"/>
                    <a:gd name="connsiteY33" fmla="*/ 2568700 h 3591077"/>
                    <a:gd name="connsiteX34" fmla="*/ 6310 w 12618"/>
                    <a:gd name="connsiteY34" fmla="*/ 2575010 h 3591077"/>
                    <a:gd name="connsiteX35" fmla="*/ 6310 w 12618"/>
                    <a:gd name="connsiteY35" fmla="*/ 2320992 h 3591077"/>
                    <a:gd name="connsiteX36" fmla="*/ 0 w 12618"/>
                    <a:gd name="connsiteY36" fmla="*/ 2314683 h 3591077"/>
                    <a:gd name="connsiteX37" fmla="*/ 0 w 12618"/>
                    <a:gd name="connsiteY37" fmla="*/ 2187675 h 3591077"/>
                    <a:gd name="connsiteX38" fmla="*/ 6310 w 12618"/>
                    <a:gd name="connsiteY38" fmla="*/ 2181365 h 3591077"/>
                    <a:gd name="connsiteX39" fmla="*/ 12619 w 12618"/>
                    <a:gd name="connsiteY39" fmla="*/ 2187675 h 3591077"/>
                    <a:gd name="connsiteX40" fmla="*/ 12619 w 12618"/>
                    <a:gd name="connsiteY40" fmla="*/ 2314683 h 3591077"/>
                    <a:gd name="connsiteX41" fmla="*/ 6310 w 12618"/>
                    <a:gd name="connsiteY41" fmla="*/ 2320992 h 3591077"/>
                    <a:gd name="connsiteX42" fmla="*/ 6310 w 12618"/>
                    <a:gd name="connsiteY42" fmla="*/ 2066975 h 3591077"/>
                    <a:gd name="connsiteX43" fmla="*/ 0 w 12618"/>
                    <a:gd name="connsiteY43" fmla="*/ 2060666 h 3591077"/>
                    <a:gd name="connsiteX44" fmla="*/ 0 w 12618"/>
                    <a:gd name="connsiteY44" fmla="*/ 1933657 h 3591077"/>
                    <a:gd name="connsiteX45" fmla="*/ 6310 w 12618"/>
                    <a:gd name="connsiteY45" fmla="*/ 1927348 h 3591077"/>
                    <a:gd name="connsiteX46" fmla="*/ 12619 w 12618"/>
                    <a:gd name="connsiteY46" fmla="*/ 1933657 h 3591077"/>
                    <a:gd name="connsiteX47" fmla="*/ 12619 w 12618"/>
                    <a:gd name="connsiteY47" fmla="*/ 2060666 h 3591077"/>
                    <a:gd name="connsiteX48" fmla="*/ 6310 w 12618"/>
                    <a:gd name="connsiteY48" fmla="*/ 2066975 h 3591077"/>
                    <a:gd name="connsiteX49" fmla="*/ 6310 w 12618"/>
                    <a:gd name="connsiteY49" fmla="*/ 1812958 h 3591077"/>
                    <a:gd name="connsiteX50" fmla="*/ 0 w 12618"/>
                    <a:gd name="connsiteY50" fmla="*/ 1806649 h 3591077"/>
                    <a:gd name="connsiteX51" fmla="*/ 0 w 12618"/>
                    <a:gd name="connsiteY51" fmla="*/ 1679640 h 3591077"/>
                    <a:gd name="connsiteX52" fmla="*/ 6310 w 12618"/>
                    <a:gd name="connsiteY52" fmla="*/ 1673331 h 3591077"/>
                    <a:gd name="connsiteX53" fmla="*/ 12619 w 12618"/>
                    <a:gd name="connsiteY53" fmla="*/ 1679640 h 3591077"/>
                    <a:gd name="connsiteX54" fmla="*/ 12619 w 12618"/>
                    <a:gd name="connsiteY54" fmla="*/ 1806649 h 3591077"/>
                    <a:gd name="connsiteX55" fmla="*/ 6310 w 12618"/>
                    <a:gd name="connsiteY55" fmla="*/ 1812958 h 3591077"/>
                    <a:gd name="connsiteX56" fmla="*/ 6310 w 12618"/>
                    <a:gd name="connsiteY56" fmla="*/ 1558941 h 3591077"/>
                    <a:gd name="connsiteX57" fmla="*/ 0 w 12618"/>
                    <a:gd name="connsiteY57" fmla="*/ 1552632 h 3591077"/>
                    <a:gd name="connsiteX58" fmla="*/ 0 w 12618"/>
                    <a:gd name="connsiteY58" fmla="*/ 1425623 h 3591077"/>
                    <a:gd name="connsiteX59" fmla="*/ 6310 w 12618"/>
                    <a:gd name="connsiteY59" fmla="*/ 1419314 h 3591077"/>
                    <a:gd name="connsiteX60" fmla="*/ 12619 w 12618"/>
                    <a:gd name="connsiteY60" fmla="*/ 1425623 h 3591077"/>
                    <a:gd name="connsiteX61" fmla="*/ 12619 w 12618"/>
                    <a:gd name="connsiteY61" fmla="*/ 1552632 h 3591077"/>
                    <a:gd name="connsiteX62" fmla="*/ 6310 w 12618"/>
                    <a:gd name="connsiteY62" fmla="*/ 1558941 h 3591077"/>
                    <a:gd name="connsiteX63" fmla="*/ 6310 w 12618"/>
                    <a:gd name="connsiteY63" fmla="*/ 1305198 h 3591077"/>
                    <a:gd name="connsiteX64" fmla="*/ 0 w 12618"/>
                    <a:gd name="connsiteY64" fmla="*/ 1298889 h 3591077"/>
                    <a:gd name="connsiteX65" fmla="*/ 0 w 12618"/>
                    <a:gd name="connsiteY65" fmla="*/ 1171880 h 3591077"/>
                    <a:gd name="connsiteX66" fmla="*/ 6310 w 12618"/>
                    <a:gd name="connsiteY66" fmla="*/ 1165571 h 3591077"/>
                    <a:gd name="connsiteX67" fmla="*/ 12619 w 12618"/>
                    <a:gd name="connsiteY67" fmla="*/ 1171880 h 3591077"/>
                    <a:gd name="connsiteX68" fmla="*/ 12619 w 12618"/>
                    <a:gd name="connsiteY68" fmla="*/ 1298889 h 3591077"/>
                    <a:gd name="connsiteX69" fmla="*/ 6310 w 12618"/>
                    <a:gd name="connsiteY69" fmla="*/ 1305198 h 3591077"/>
                    <a:gd name="connsiteX70" fmla="*/ 6310 w 12618"/>
                    <a:gd name="connsiteY70" fmla="*/ 1051181 h 3591077"/>
                    <a:gd name="connsiteX71" fmla="*/ 0 w 12618"/>
                    <a:gd name="connsiteY71" fmla="*/ 1044872 h 3591077"/>
                    <a:gd name="connsiteX72" fmla="*/ 0 w 12618"/>
                    <a:gd name="connsiteY72" fmla="*/ 917863 h 3591077"/>
                    <a:gd name="connsiteX73" fmla="*/ 6310 w 12618"/>
                    <a:gd name="connsiteY73" fmla="*/ 911553 h 3591077"/>
                    <a:gd name="connsiteX74" fmla="*/ 12619 w 12618"/>
                    <a:gd name="connsiteY74" fmla="*/ 917863 h 3591077"/>
                    <a:gd name="connsiteX75" fmla="*/ 12619 w 12618"/>
                    <a:gd name="connsiteY75" fmla="*/ 1044872 h 3591077"/>
                    <a:gd name="connsiteX76" fmla="*/ 6310 w 12618"/>
                    <a:gd name="connsiteY76" fmla="*/ 1051181 h 3591077"/>
                    <a:gd name="connsiteX77" fmla="*/ 6310 w 12618"/>
                    <a:gd name="connsiteY77" fmla="*/ 797164 h 3591077"/>
                    <a:gd name="connsiteX78" fmla="*/ 0 w 12618"/>
                    <a:gd name="connsiteY78" fmla="*/ 790854 h 3591077"/>
                    <a:gd name="connsiteX79" fmla="*/ 0 w 12618"/>
                    <a:gd name="connsiteY79" fmla="*/ 663846 h 3591077"/>
                    <a:gd name="connsiteX80" fmla="*/ 6310 w 12618"/>
                    <a:gd name="connsiteY80" fmla="*/ 657537 h 3591077"/>
                    <a:gd name="connsiteX81" fmla="*/ 12619 w 12618"/>
                    <a:gd name="connsiteY81" fmla="*/ 663846 h 3591077"/>
                    <a:gd name="connsiteX82" fmla="*/ 12619 w 12618"/>
                    <a:gd name="connsiteY82" fmla="*/ 790854 h 3591077"/>
                    <a:gd name="connsiteX83" fmla="*/ 6310 w 12618"/>
                    <a:gd name="connsiteY83" fmla="*/ 797164 h 3591077"/>
                    <a:gd name="connsiteX84" fmla="*/ 6310 w 12618"/>
                    <a:gd name="connsiteY84" fmla="*/ 543147 h 3591077"/>
                    <a:gd name="connsiteX85" fmla="*/ 0 w 12618"/>
                    <a:gd name="connsiteY85" fmla="*/ 536837 h 3591077"/>
                    <a:gd name="connsiteX86" fmla="*/ 0 w 12618"/>
                    <a:gd name="connsiteY86" fmla="*/ 409829 h 3591077"/>
                    <a:gd name="connsiteX87" fmla="*/ 6310 w 12618"/>
                    <a:gd name="connsiteY87" fmla="*/ 403519 h 3591077"/>
                    <a:gd name="connsiteX88" fmla="*/ 12619 w 12618"/>
                    <a:gd name="connsiteY88" fmla="*/ 409829 h 3591077"/>
                    <a:gd name="connsiteX89" fmla="*/ 12619 w 12618"/>
                    <a:gd name="connsiteY89" fmla="*/ 536837 h 3591077"/>
                    <a:gd name="connsiteX90" fmla="*/ 6310 w 12618"/>
                    <a:gd name="connsiteY90" fmla="*/ 543147 h 3591077"/>
                    <a:gd name="connsiteX91" fmla="*/ 6310 w 12618"/>
                    <a:gd name="connsiteY91" fmla="*/ 289129 h 3591077"/>
                    <a:gd name="connsiteX92" fmla="*/ 0 w 12618"/>
                    <a:gd name="connsiteY92" fmla="*/ 282820 h 3591077"/>
                    <a:gd name="connsiteX93" fmla="*/ 0 w 12618"/>
                    <a:gd name="connsiteY93" fmla="*/ 155811 h 3591077"/>
                    <a:gd name="connsiteX94" fmla="*/ 6310 w 12618"/>
                    <a:gd name="connsiteY94" fmla="*/ 149503 h 3591077"/>
                    <a:gd name="connsiteX95" fmla="*/ 12619 w 12618"/>
                    <a:gd name="connsiteY95" fmla="*/ 155811 h 3591077"/>
                    <a:gd name="connsiteX96" fmla="*/ 12619 w 12618"/>
                    <a:gd name="connsiteY96" fmla="*/ 282820 h 3591077"/>
                    <a:gd name="connsiteX97" fmla="*/ 6310 w 12618"/>
                    <a:gd name="connsiteY97" fmla="*/ 289129 h 3591077"/>
                    <a:gd name="connsiteX98" fmla="*/ 6310 w 12618"/>
                    <a:gd name="connsiteY98" fmla="*/ 35112 h 3591077"/>
                    <a:gd name="connsiteX99" fmla="*/ 0 w 12618"/>
                    <a:gd name="connsiteY99" fmla="*/ 28803 h 3591077"/>
                    <a:gd name="connsiteX100" fmla="*/ 0 w 12618"/>
                    <a:gd name="connsiteY100" fmla="*/ 6309 h 3591077"/>
                    <a:gd name="connsiteX101" fmla="*/ 6310 w 12618"/>
                    <a:gd name="connsiteY101" fmla="*/ 0 h 3591077"/>
                    <a:gd name="connsiteX102" fmla="*/ 12619 w 12618"/>
                    <a:gd name="connsiteY102" fmla="*/ 6309 h 3591077"/>
                    <a:gd name="connsiteX103" fmla="*/ 12619 w 12618"/>
                    <a:gd name="connsiteY103" fmla="*/ 28803 h 3591077"/>
                    <a:gd name="connsiteX104" fmla="*/ 6310 w 12618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18" h="3591077">
                      <a:moveTo>
                        <a:pt x="6310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10" y="3451451"/>
                      </a:cubicBezTo>
                      <a:cubicBezTo>
                        <a:pt x="9876" y="3451451"/>
                        <a:pt x="12619" y="3454194"/>
                        <a:pt x="12619" y="3457761"/>
                      </a:cubicBezTo>
                      <a:lnTo>
                        <a:pt x="12619" y="3584769"/>
                      </a:lnTo>
                      <a:cubicBezTo>
                        <a:pt x="12619" y="3588335"/>
                        <a:pt x="9876" y="3591078"/>
                        <a:pt x="6310" y="3591078"/>
                      </a:cubicBezTo>
                      <a:close/>
                      <a:moveTo>
                        <a:pt x="6310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10" y="3197434"/>
                      </a:cubicBezTo>
                      <a:cubicBezTo>
                        <a:pt x="9876" y="3197434"/>
                        <a:pt x="12619" y="3200177"/>
                        <a:pt x="12619" y="3203743"/>
                      </a:cubicBezTo>
                      <a:lnTo>
                        <a:pt x="12619" y="3330752"/>
                      </a:lnTo>
                      <a:cubicBezTo>
                        <a:pt x="12619" y="3334318"/>
                        <a:pt x="9876" y="3337061"/>
                        <a:pt x="6310" y="3337061"/>
                      </a:cubicBezTo>
                      <a:close/>
                      <a:moveTo>
                        <a:pt x="6310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10" y="2943417"/>
                      </a:cubicBezTo>
                      <a:cubicBezTo>
                        <a:pt x="9876" y="2943417"/>
                        <a:pt x="12619" y="2946160"/>
                        <a:pt x="12619" y="2949726"/>
                      </a:cubicBezTo>
                      <a:lnTo>
                        <a:pt x="12619" y="3076734"/>
                      </a:lnTo>
                      <a:cubicBezTo>
                        <a:pt x="12619" y="3080301"/>
                        <a:pt x="9876" y="3083044"/>
                        <a:pt x="6310" y="3083044"/>
                      </a:cubicBezTo>
                      <a:close/>
                      <a:moveTo>
                        <a:pt x="6310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10" y="2689400"/>
                      </a:cubicBezTo>
                      <a:cubicBezTo>
                        <a:pt x="9876" y="2689400"/>
                        <a:pt x="12619" y="2692143"/>
                        <a:pt x="12619" y="2695709"/>
                      </a:cubicBezTo>
                      <a:lnTo>
                        <a:pt x="12619" y="2822718"/>
                      </a:lnTo>
                      <a:cubicBezTo>
                        <a:pt x="12619" y="2826283"/>
                        <a:pt x="9876" y="2829026"/>
                        <a:pt x="6310" y="2829026"/>
                      </a:cubicBezTo>
                      <a:close/>
                      <a:moveTo>
                        <a:pt x="6310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10" y="2435382"/>
                      </a:cubicBezTo>
                      <a:cubicBezTo>
                        <a:pt x="9876" y="2435382"/>
                        <a:pt x="12619" y="2438125"/>
                        <a:pt x="12619" y="2441692"/>
                      </a:cubicBezTo>
                      <a:lnTo>
                        <a:pt x="12619" y="2568700"/>
                      </a:lnTo>
                      <a:cubicBezTo>
                        <a:pt x="12619" y="2572267"/>
                        <a:pt x="9876" y="2575010"/>
                        <a:pt x="6310" y="2575010"/>
                      </a:cubicBezTo>
                      <a:close/>
                      <a:moveTo>
                        <a:pt x="6310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10" y="2181365"/>
                      </a:cubicBezTo>
                      <a:cubicBezTo>
                        <a:pt x="9876" y="2181365"/>
                        <a:pt x="12619" y="2184109"/>
                        <a:pt x="12619" y="2187675"/>
                      </a:cubicBezTo>
                      <a:lnTo>
                        <a:pt x="12619" y="2314683"/>
                      </a:lnTo>
                      <a:cubicBezTo>
                        <a:pt x="12619" y="2318249"/>
                        <a:pt x="9876" y="2320992"/>
                        <a:pt x="6310" y="2320992"/>
                      </a:cubicBezTo>
                      <a:close/>
                      <a:moveTo>
                        <a:pt x="6310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10" y="1927348"/>
                      </a:cubicBezTo>
                      <a:cubicBezTo>
                        <a:pt x="9876" y="1927348"/>
                        <a:pt x="12619" y="1930091"/>
                        <a:pt x="12619" y="1933657"/>
                      </a:cubicBezTo>
                      <a:lnTo>
                        <a:pt x="12619" y="2060666"/>
                      </a:lnTo>
                      <a:cubicBezTo>
                        <a:pt x="12619" y="2064232"/>
                        <a:pt x="9876" y="2066975"/>
                        <a:pt x="6310" y="2066975"/>
                      </a:cubicBezTo>
                      <a:close/>
                      <a:moveTo>
                        <a:pt x="6310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10" y="1673331"/>
                      </a:cubicBezTo>
                      <a:cubicBezTo>
                        <a:pt x="9876" y="1673331"/>
                        <a:pt x="12619" y="1676074"/>
                        <a:pt x="12619" y="1679640"/>
                      </a:cubicBezTo>
                      <a:lnTo>
                        <a:pt x="12619" y="1806649"/>
                      </a:lnTo>
                      <a:cubicBezTo>
                        <a:pt x="12619" y="1810215"/>
                        <a:pt x="9876" y="1812958"/>
                        <a:pt x="6310" y="1812958"/>
                      </a:cubicBezTo>
                      <a:close/>
                      <a:moveTo>
                        <a:pt x="6310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10" y="1419314"/>
                      </a:cubicBezTo>
                      <a:cubicBezTo>
                        <a:pt x="9876" y="1419314"/>
                        <a:pt x="12619" y="1422057"/>
                        <a:pt x="12619" y="1425623"/>
                      </a:cubicBezTo>
                      <a:lnTo>
                        <a:pt x="12619" y="1552632"/>
                      </a:lnTo>
                      <a:cubicBezTo>
                        <a:pt x="12619" y="1556197"/>
                        <a:pt x="9876" y="1558941"/>
                        <a:pt x="6310" y="1558941"/>
                      </a:cubicBezTo>
                      <a:close/>
                      <a:moveTo>
                        <a:pt x="6310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10" y="1165571"/>
                      </a:cubicBezTo>
                      <a:cubicBezTo>
                        <a:pt x="9876" y="1165571"/>
                        <a:pt x="12619" y="1168314"/>
                        <a:pt x="12619" y="1171880"/>
                      </a:cubicBezTo>
                      <a:lnTo>
                        <a:pt x="12619" y="1298889"/>
                      </a:lnTo>
                      <a:cubicBezTo>
                        <a:pt x="12619" y="1302181"/>
                        <a:pt x="9876" y="1305198"/>
                        <a:pt x="6310" y="1305198"/>
                      </a:cubicBezTo>
                      <a:close/>
                      <a:moveTo>
                        <a:pt x="6310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10" y="911553"/>
                      </a:cubicBezTo>
                      <a:cubicBezTo>
                        <a:pt x="9876" y="911553"/>
                        <a:pt x="12619" y="914297"/>
                        <a:pt x="12619" y="917863"/>
                      </a:cubicBezTo>
                      <a:lnTo>
                        <a:pt x="12619" y="1044872"/>
                      </a:lnTo>
                      <a:cubicBezTo>
                        <a:pt x="12619" y="1048163"/>
                        <a:pt x="9876" y="1051181"/>
                        <a:pt x="6310" y="1051181"/>
                      </a:cubicBezTo>
                      <a:close/>
                      <a:moveTo>
                        <a:pt x="6310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10" y="657537"/>
                      </a:cubicBezTo>
                      <a:cubicBezTo>
                        <a:pt x="9876" y="657537"/>
                        <a:pt x="12619" y="660280"/>
                        <a:pt x="12619" y="663846"/>
                      </a:cubicBezTo>
                      <a:lnTo>
                        <a:pt x="12619" y="790854"/>
                      </a:lnTo>
                      <a:cubicBezTo>
                        <a:pt x="12619" y="794147"/>
                        <a:pt x="9876" y="797164"/>
                        <a:pt x="6310" y="797164"/>
                      </a:cubicBezTo>
                      <a:close/>
                      <a:moveTo>
                        <a:pt x="6310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10" y="403519"/>
                      </a:cubicBezTo>
                      <a:cubicBezTo>
                        <a:pt x="9876" y="403519"/>
                        <a:pt x="12619" y="406262"/>
                        <a:pt x="12619" y="409829"/>
                      </a:cubicBezTo>
                      <a:lnTo>
                        <a:pt x="12619" y="536837"/>
                      </a:lnTo>
                      <a:cubicBezTo>
                        <a:pt x="12619" y="540129"/>
                        <a:pt x="9876" y="543147"/>
                        <a:pt x="6310" y="543147"/>
                      </a:cubicBezTo>
                      <a:close/>
                      <a:moveTo>
                        <a:pt x="6310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10" y="149503"/>
                      </a:cubicBezTo>
                      <a:cubicBezTo>
                        <a:pt x="9876" y="149503"/>
                        <a:pt x="12619" y="152246"/>
                        <a:pt x="12619" y="155811"/>
                      </a:cubicBezTo>
                      <a:lnTo>
                        <a:pt x="12619" y="282820"/>
                      </a:lnTo>
                      <a:cubicBezTo>
                        <a:pt x="12619" y="286112"/>
                        <a:pt x="9876" y="289129"/>
                        <a:pt x="6310" y="289129"/>
                      </a:cubicBezTo>
                      <a:close/>
                      <a:moveTo>
                        <a:pt x="6310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10" y="0"/>
                      </a:cubicBezTo>
                      <a:cubicBezTo>
                        <a:pt x="9876" y="0"/>
                        <a:pt x="12619" y="2743"/>
                        <a:pt x="12619" y="6309"/>
                      </a:cubicBezTo>
                      <a:lnTo>
                        <a:pt x="12619" y="28803"/>
                      </a:lnTo>
                      <a:cubicBezTo>
                        <a:pt x="12619" y="32095"/>
                        <a:pt x="9876" y="35112"/>
                        <a:pt x="6310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B5E58FDC-CD15-43DE-8EC9-B83263463632}"/>
                    </a:ext>
                  </a:extLst>
                </p:cNvPr>
                <p:cNvSpPr/>
                <p:nvPr/>
              </p:nvSpPr>
              <p:spPr>
                <a:xfrm>
                  <a:off x="15427838" y="6007892"/>
                  <a:ext cx="12618" cy="3591077"/>
                </a:xfrm>
                <a:custGeom>
                  <a:avLst/>
                  <a:gdLst>
                    <a:gd name="connsiteX0" fmla="*/ 6309 w 12618"/>
                    <a:gd name="connsiteY0" fmla="*/ 3591078 h 3591077"/>
                    <a:gd name="connsiteX1" fmla="*/ 0 w 12618"/>
                    <a:gd name="connsiteY1" fmla="*/ 3584769 h 3591077"/>
                    <a:gd name="connsiteX2" fmla="*/ 0 w 12618"/>
                    <a:gd name="connsiteY2" fmla="*/ 3457761 h 3591077"/>
                    <a:gd name="connsiteX3" fmla="*/ 6309 w 12618"/>
                    <a:gd name="connsiteY3" fmla="*/ 3451451 h 3591077"/>
                    <a:gd name="connsiteX4" fmla="*/ 12619 w 12618"/>
                    <a:gd name="connsiteY4" fmla="*/ 3457761 h 3591077"/>
                    <a:gd name="connsiteX5" fmla="*/ 12619 w 12618"/>
                    <a:gd name="connsiteY5" fmla="*/ 3584769 h 3591077"/>
                    <a:gd name="connsiteX6" fmla="*/ 6309 w 12618"/>
                    <a:gd name="connsiteY6" fmla="*/ 3591078 h 3591077"/>
                    <a:gd name="connsiteX7" fmla="*/ 6309 w 12618"/>
                    <a:gd name="connsiteY7" fmla="*/ 3337061 h 3591077"/>
                    <a:gd name="connsiteX8" fmla="*/ 0 w 12618"/>
                    <a:gd name="connsiteY8" fmla="*/ 3330752 h 3591077"/>
                    <a:gd name="connsiteX9" fmla="*/ 0 w 12618"/>
                    <a:gd name="connsiteY9" fmla="*/ 3203743 h 3591077"/>
                    <a:gd name="connsiteX10" fmla="*/ 6309 w 12618"/>
                    <a:gd name="connsiteY10" fmla="*/ 3197434 h 3591077"/>
                    <a:gd name="connsiteX11" fmla="*/ 12619 w 12618"/>
                    <a:gd name="connsiteY11" fmla="*/ 3203743 h 3591077"/>
                    <a:gd name="connsiteX12" fmla="*/ 12619 w 12618"/>
                    <a:gd name="connsiteY12" fmla="*/ 3330752 h 3591077"/>
                    <a:gd name="connsiteX13" fmla="*/ 6309 w 12618"/>
                    <a:gd name="connsiteY13" fmla="*/ 3337061 h 3591077"/>
                    <a:gd name="connsiteX14" fmla="*/ 6309 w 12618"/>
                    <a:gd name="connsiteY14" fmla="*/ 3083044 h 3591077"/>
                    <a:gd name="connsiteX15" fmla="*/ 0 w 12618"/>
                    <a:gd name="connsiteY15" fmla="*/ 3076734 h 3591077"/>
                    <a:gd name="connsiteX16" fmla="*/ 0 w 12618"/>
                    <a:gd name="connsiteY16" fmla="*/ 2949726 h 3591077"/>
                    <a:gd name="connsiteX17" fmla="*/ 6309 w 12618"/>
                    <a:gd name="connsiteY17" fmla="*/ 2943417 h 3591077"/>
                    <a:gd name="connsiteX18" fmla="*/ 12619 w 12618"/>
                    <a:gd name="connsiteY18" fmla="*/ 2949726 h 3591077"/>
                    <a:gd name="connsiteX19" fmla="*/ 12619 w 12618"/>
                    <a:gd name="connsiteY19" fmla="*/ 3076734 h 3591077"/>
                    <a:gd name="connsiteX20" fmla="*/ 6309 w 12618"/>
                    <a:gd name="connsiteY20" fmla="*/ 3083044 h 3591077"/>
                    <a:gd name="connsiteX21" fmla="*/ 6309 w 12618"/>
                    <a:gd name="connsiteY21" fmla="*/ 2829026 h 3591077"/>
                    <a:gd name="connsiteX22" fmla="*/ 0 w 12618"/>
                    <a:gd name="connsiteY22" fmla="*/ 2822718 h 3591077"/>
                    <a:gd name="connsiteX23" fmla="*/ 0 w 12618"/>
                    <a:gd name="connsiteY23" fmla="*/ 2695709 h 3591077"/>
                    <a:gd name="connsiteX24" fmla="*/ 6309 w 12618"/>
                    <a:gd name="connsiteY24" fmla="*/ 2689400 h 3591077"/>
                    <a:gd name="connsiteX25" fmla="*/ 12619 w 12618"/>
                    <a:gd name="connsiteY25" fmla="*/ 2695709 h 3591077"/>
                    <a:gd name="connsiteX26" fmla="*/ 12619 w 12618"/>
                    <a:gd name="connsiteY26" fmla="*/ 2822718 h 3591077"/>
                    <a:gd name="connsiteX27" fmla="*/ 6309 w 12618"/>
                    <a:gd name="connsiteY27" fmla="*/ 2829026 h 3591077"/>
                    <a:gd name="connsiteX28" fmla="*/ 6309 w 12618"/>
                    <a:gd name="connsiteY28" fmla="*/ 2575010 h 3591077"/>
                    <a:gd name="connsiteX29" fmla="*/ 0 w 12618"/>
                    <a:gd name="connsiteY29" fmla="*/ 2568700 h 3591077"/>
                    <a:gd name="connsiteX30" fmla="*/ 0 w 12618"/>
                    <a:gd name="connsiteY30" fmla="*/ 2441692 h 3591077"/>
                    <a:gd name="connsiteX31" fmla="*/ 6309 w 12618"/>
                    <a:gd name="connsiteY31" fmla="*/ 2435382 h 3591077"/>
                    <a:gd name="connsiteX32" fmla="*/ 12619 w 12618"/>
                    <a:gd name="connsiteY32" fmla="*/ 2441692 h 3591077"/>
                    <a:gd name="connsiteX33" fmla="*/ 12619 w 12618"/>
                    <a:gd name="connsiteY33" fmla="*/ 2568700 h 3591077"/>
                    <a:gd name="connsiteX34" fmla="*/ 6309 w 12618"/>
                    <a:gd name="connsiteY34" fmla="*/ 2575010 h 3591077"/>
                    <a:gd name="connsiteX35" fmla="*/ 6309 w 12618"/>
                    <a:gd name="connsiteY35" fmla="*/ 2320992 h 3591077"/>
                    <a:gd name="connsiteX36" fmla="*/ 0 w 12618"/>
                    <a:gd name="connsiteY36" fmla="*/ 2314683 h 3591077"/>
                    <a:gd name="connsiteX37" fmla="*/ 0 w 12618"/>
                    <a:gd name="connsiteY37" fmla="*/ 2187675 h 3591077"/>
                    <a:gd name="connsiteX38" fmla="*/ 6309 w 12618"/>
                    <a:gd name="connsiteY38" fmla="*/ 2181365 h 3591077"/>
                    <a:gd name="connsiteX39" fmla="*/ 12619 w 12618"/>
                    <a:gd name="connsiteY39" fmla="*/ 2187675 h 3591077"/>
                    <a:gd name="connsiteX40" fmla="*/ 12619 w 12618"/>
                    <a:gd name="connsiteY40" fmla="*/ 2314683 h 3591077"/>
                    <a:gd name="connsiteX41" fmla="*/ 6309 w 12618"/>
                    <a:gd name="connsiteY41" fmla="*/ 2320992 h 3591077"/>
                    <a:gd name="connsiteX42" fmla="*/ 6309 w 12618"/>
                    <a:gd name="connsiteY42" fmla="*/ 2066975 h 3591077"/>
                    <a:gd name="connsiteX43" fmla="*/ 0 w 12618"/>
                    <a:gd name="connsiteY43" fmla="*/ 2060666 h 3591077"/>
                    <a:gd name="connsiteX44" fmla="*/ 0 w 12618"/>
                    <a:gd name="connsiteY44" fmla="*/ 1933657 h 3591077"/>
                    <a:gd name="connsiteX45" fmla="*/ 6309 w 12618"/>
                    <a:gd name="connsiteY45" fmla="*/ 1927348 h 3591077"/>
                    <a:gd name="connsiteX46" fmla="*/ 12619 w 12618"/>
                    <a:gd name="connsiteY46" fmla="*/ 1933657 h 3591077"/>
                    <a:gd name="connsiteX47" fmla="*/ 12619 w 12618"/>
                    <a:gd name="connsiteY47" fmla="*/ 2060666 h 3591077"/>
                    <a:gd name="connsiteX48" fmla="*/ 6309 w 12618"/>
                    <a:gd name="connsiteY48" fmla="*/ 2066975 h 3591077"/>
                    <a:gd name="connsiteX49" fmla="*/ 6309 w 12618"/>
                    <a:gd name="connsiteY49" fmla="*/ 1812958 h 3591077"/>
                    <a:gd name="connsiteX50" fmla="*/ 0 w 12618"/>
                    <a:gd name="connsiteY50" fmla="*/ 1806649 h 3591077"/>
                    <a:gd name="connsiteX51" fmla="*/ 0 w 12618"/>
                    <a:gd name="connsiteY51" fmla="*/ 1679640 h 3591077"/>
                    <a:gd name="connsiteX52" fmla="*/ 6309 w 12618"/>
                    <a:gd name="connsiteY52" fmla="*/ 1673331 h 3591077"/>
                    <a:gd name="connsiteX53" fmla="*/ 12619 w 12618"/>
                    <a:gd name="connsiteY53" fmla="*/ 1679640 h 3591077"/>
                    <a:gd name="connsiteX54" fmla="*/ 12619 w 12618"/>
                    <a:gd name="connsiteY54" fmla="*/ 1806649 h 3591077"/>
                    <a:gd name="connsiteX55" fmla="*/ 6309 w 12618"/>
                    <a:gd name="connsiteY55" fmla="*/ 1812958 h 3591077"/>
                    <a:gd name="connsiteX56" fmla="*/ 6309 w 12618"/>
                    <a:gd name="connsiteY56" fmla="*/ 1558941 h 3591077"/>
                    <a:gd name="connsiteX57" fmla="*/ 0 w 12618"/>
                    <a:gd name="connsiteY57" fmla="*/ 1552632 h 3591077"/>
                    <a:gd name="connsiteX58" fmla="*/ 0 w 12618"/>
                    <a:gd name="connsiteY58" fmla="*/ 1425623 h 3591077"/>
                    <a:gd name="connsiteX59" fmla="*/ 6309 w 12618"/>
                    <a:gd name="connsiteY59" fmla="*/ 1419314 h 3591077"/>
                    <a:gd name="connsiteX60" fmla="*/ 12619 w 12618"/>
                    <a:gd name="connsiteY60" fmla="*/ 1425623 h 3591077"/>
                    <a:gd name="connsiteX61" fmla="*/ 12619 w 12618"/>
                    <a:gd name="connsiteY61" fmla="*/ 1552632 h 3591077"/>
                    <a:gd name="connsiteX62" fmla="*/ 6309 w 12618"/>
                    <a:gd name="connsiteY62" fmla="*/ 1558941 h 3591077"/>
                    <a:gd name="connsiteX63" fmla="*/ 6309 w 12618"/>
                    <a:gd name="connsiteY63" fmla="*/ 1305198 h 3591077"/>
                    <a:gd name="connsiteX64" fmla="*/ 0 w 12618"/>
                    <a:gd name="connsiteY64" fmla="*/ 1298889 h 3591077"/>
                    <a:gd name="connsiteX65" fmla="*/ 0 w 12618"/>
                    <a:gd name="connsiteY65" fmla="*/ 1171880 h 3591077"/>
                    <a:gd name="connsiteX66" fmla="*/ 6309 w 12618"/>
                    <a:gd name="connsiteY66" fmla="*/ 1165571 h 3591077"/>
                    <a:gd name="connsiteX67" fmla="*/ 12619 w 12618"/>
                    <a:gd name="connsiteY67" fmla="*/ 1171880 h 3591077"/>
                    <a:gd name="connsiteX68" fmla="*/ 12619 w 12618"/>
                    <a:gd name="connsiteY68" fmla="*/ 1298889 h 3591077"/>
                    <a:gd name="connsiteX69" fmla="*/ 6309 w 12618"/>
                    <a:gd name="connsiteY69" fmla="*/ 1305198 h 3591077"/>
                    <a:gd name="connsiteX70" fmla="*/ 6309 w 12618"/>
                    <a:gd name="connsiteY70" fmla="*/ 1051181 h 3591077"/>
                    <a:gd name="connsiteX71" fmla="*/ 0 w 12618"/>
                    <a:gd name="connsiteY71" fmla="*/ 1044872 h 3591077"/>
                    <a:gd name="connsiteX72" fmla="*/ 0 w 12618"/>
                    <a:gd name="connsiteY72" fmla="*/ 917863 h 3591077"/>
                    <a:gd name="connsiteX73" fmla="*/ 6309 w 12618"/>
                    <a:gd name="connsiteY73" fmla="*/ 911553 h 3591077"/>
                    <a:gd name="connsiteX74" fmla="*/ 12619 w 12618"/>
                    <a:gd name="connsiteY74" fmla="*/ 917863 h 3591077"/>
                    <a:gd name="connsiteX75" fmla="*/ 12619 w 12618"/>
                    <a:gd name="connsiteY75" fmla="*/ 1044872 h 3591077"/>
                    <a:gd name="connsiteX76" fmla="*/ 6309 w 12618"/>
                    <a:gd name="connsiteY76" fmla="*/ 1051181 h 3591077"/>
                    <a:gd name="connsiteX77" fmla="*/ 6309 w 12618"/>
                    <a:gd name="connsiteY77" fmla="*/ 797164 h 3591077"/>
                    <a:gd name="connsiteX78" fmla="*/ 0 w 12618"/>
                    <a:gd name="connsiteY78" fmla="*/ 790854 h 3591077"/>
                    <a:gd name="connsiteX79" fmla="*/ 0 w 12618"/>
                    <a:gd name="connsiteY79" fmla="*/ 663846 h 3591077"/>
                    <a:gd name="connsiteX80" fmla="*/ 6309 w 12618"/>
                    <a:gd name="connsiteY80" fmla="*/ 657537 h 3591077"/>
                    <a:gd name="connsiteX81" fmla="*/ 12619 w 12618"/>
                    <a:gd name="connsiteY81" fmla="*/ 663846 h 3591077"/>
                    <a:gd name="connsiteX82" fmla="*/ 12619 w 12618"/>
                    <a:gd name="connsiteY82" fmla="*/ 790854 h 3591077"/>
                    <a:gd name="connsiteX83" fmla="*/ 6309 w 12618"/>
                    <a:gd name="connsiteY83" fmla="*/ 797164 h 3591077"/>
                    <a:gd name="connsiteX84" fmla="*/ 6309 w 12618"/>
                    <a:gd name="connsiteY84" fmla="*/ 543147 h 3591077"/>
                    <a:gd name="connsiteX85" fmla="*/ 0 w 12618"/>
                    <a:gd name="connsiteY85" fmla="*/ 536837 h 3591077"/>
                    <a:gd name="connsiteX86" fmla="*/ 0 w 12618"/>
                    <a:gd name="connsiteY86" fmla="*/ 409829 h 3591077"/>
                    <a:gd name="connsiteX87" fmla="*/ 6309 w 12618"/>
                    <a:gd name="connsiteY87" fmla="*/ 403519 h 3591077"/>
                    <a:gd name="connsiteX88" fmla="*/ 12619 w 12618"/>
                    <a:gd name="connsiteY88" fmla="*/ 409829 h 3591077"/>
                    <a:gd name="connsiteX89" fmla="*/ 12619 w 12618"/>
                    <a:gd name="connsiteY89" fmla="*/ 536837 h 3591077"/>
                    <a:gd name="connsiteX90" fmla="*/ 6309 w 12618"/>
                    <a:gd name="connsiteY90" fmla="*/ 543147 h 3591077"/>
                    <a:gd name="connsiteX91" fmla="*/ 6309 w 12618"/>
                    <a:gd name="connsiteY91" fmla="*/ 289129 h 3591077"/>
                    <a:gd name="connsiteX92" fmla="*/ 0 w 12618"/>
                    <a:gd name="connsiteY92" fmla="*/ 282820 h 3591077"/>
                    <a:gd name="connsiteX93" fmla="*/ 0 w 12618"/>
                    <a:gd name="connsiteY93" fmla="*/ 155811 h 3591077"/>
                    <a:gd name="connsiteX94" fmla="*/ 6309 w 12618"/>
                    <a:gd name="connsiteY94" fmla="*/ 149503 h 3591077"/>
                    <a:gd name="connsiteX95" fmla="*/ 12619 w 12618"/>
                    <a:gd name="connsiteY95" fmla="*/ 155811 h 3591077"/>
                    <a:gd name="connsiteX96" fmla="*/ 12619 w 12618"/>
                    <a:gd name="connsiteY96" fmla="*/ 282820 h 3591077"/>
                    <a:gd name="connsiteX97" fmla="*/ 6309 w 12618"/>
                    <a:gd name="connsiteY97" fmla="*/ 289129 h 3591077"/>
                    <a:gd name="connsiteX98" fmla="*/ 6309 w 12618"/>
                    <a:gd name="connsiteY98" fmla="*/ 35112 h 3591077"/>
                    <a:gd name="connsiteX99" fmla="*/ 0 w 12618"/>
                    <a:gd name="connsiteY99" fmla="*/ 28803 h 3591077"/>
                    <a:gd name="connsiteX100" fmla="*/ 0 w 12618"/>
                    <a:gd name="connsiteY100" fmla="*/ 6309 h 3591077"/>
                    <a:gd name="connsiteX101" fmla="*/ 6309 w 12618"/>
                    <a:gd name="connsiteY101" fmla="*/ 0 h 3591077"/>
                    <a:gd name="connsiteX102" fmla="*/ 12619 w 12618"/>
                    <a:gd name="connsiteY102" fmla="*/ 6309 h 3591077"/>
                    <a:gd name="connsiteX103" fmla="*/ 12619 w 12618"/>
                    <a:gd name="connsiteY103" fmla="*/ 28803 h 3591077"/>
                    <a:gd name="connsiteX104" fmla="*/ 6309 w 12618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18" h="3591077">
                      <a:moveTo>
                        <a:pt x="6309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09" y="3451451"/>
                      </a:cubicBezTo>
                      <a:cubicBezTo>
                        <a:pt x="9876" y="3451451"/>
                        <a:pt x="12619" y="3454194"/>
                        <a:pt x="12619" y="3457761"/>
                      </a:cubicBezTo>
                      <a:lnTo>
                        <a:pt x="12619" y="3584769"/>
                      </a:lnTo>
                      <a:cubicBezTo>
                        <a:pt x="12619" y="3588335"/>
                        <a:pt x="9876" y="3591078"/>
                        <a:pt x="6309" y="3591078"/>
                      </a:cubicBezTo>
                      <a:close/>
                      <a:moveTo>
                        <a:pt x="6309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09" y="3197434"/>
                      </a:cubicBezTo>
                      <a:cubicBezTo>
                        <a:pt x="9876" y="3197434"/>
                        <a:pt x="12619" y="3200177"/>
                        <a:pt x="12619" y="3203743"/>
                      </a:cubicBezTo>
                      <a:lnTo>
                        <a:pt x="12619" y="3330752"/>
                      </a:lnTo>
                      <a:cubicBezTo>
                        <a:pt x="12619" y="3334318"/>
                        <a:pt x="9876" y="3337061"/>
                        <a:pt x="6309" y="3337061"/>
                      </a:cubicBezTo>
                      <a:close/>
                      <a:moveTo>
                        <a:pt x="6309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09" y="2943417"/>
                      </a:cubicBezTo>
                      <a:cubicBezTo>
                        <a:pt x="9876" y="2943417"/>
                        <a:pt x="12619" y="2946160"/>
                        <a:pt x="12619" y="2949726"/>
                      </a:cubicBezTo>
                      <a:lnTo>
                        <a:pt x="12619" y="3076734"/>
                      </a:lnTo>
                      <a:cubicBezTo>
                        <a:pt x="12619" y="3080301"/>
                        <a:pt x="9876" y="3083044"/>
                        <a:pt x="6309" y="3083044"/>
                      </a:cubicBezTo>
                      <a:close/>
                      <a:moveTo>
                        <a:pt x="6309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09" y="2689400"/>
                      </a:cubicBezTo>
                      <a:cubicBezTo>
                        <a:pt x="9876" y="2689400"/>
                        <a:pt x="12619" y="2692143"/>
                        <a:pt x="12619" y="2695709"/>
                      </a:cubicBezTo>
                      <a:lnTo>
                        <a:pt x="12619" y="2822718"/>
                      </a:lnTo>
                      <a:cubicBezTo>
                        <a:pt x="12619" y="2826283"/>
                        <a:pt x="9876" y="2829026"/>
                        <a:pt x="6309" y="2829026"/>
                      </a:cubicBezTo>
                      <a:close/>
                      <a:moveTo>
                        <a:pt x="6309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09" y="2435382"/>
                      </a:cubicBezTo>
                      <a:cubicBezTo>
                        <a:pt x="9876" y="2435382"/>
                        <a:pt x="12619" y="2438125"/>
                        <a:pt x="12619" y="2441692"/>
                      </a:cubicBezTo>
                      <a:lnTo>
                        <a:pt x="12619" y="2568700"/>
                      </a:lnTo>
                      <a:cubicBezTo>
                        <a:pt x="12619" y="2572267"/>
                        <a:pt x="9876" y="2575010"/>
                        <a:pt x="6309" y="2575010"/>
                      </a:cubicBezTo>
                      <a:close/>
                      <a:moveTo>
                        <a:pt x="6309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09" y="2181365"/>
                      </a:cubicBezTo>
                      <a:cubicBezTo>
                        <a:pt x="9876" y="2181365"/>
                        <a:pt x="12619" y="2184109"/>
                        <a:pt x="12619" y="2187675"/>
                      </a:cubicBezTo>
                      <a:lnTo>
                        <a:pt x="12619" y="2314683"/>
                      </a:lnTo>
                      <a:cubicBezTo>
                        <a:pt x="12619" y="2318249"/>
                        <a:pt x="9876" y="2320992"/>
                        <a:pt x="6309" y="2320992"/>
                      </a:cubicBezTo>
                      <a:close/>
                      <a:moveTo>
                        <a:pt x="6309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09" y="1927348"/>
                      </a:cubicBezTo>
                      <a:cubicBezTo>
                        <a:pt x="9876" y="1927348"/>
                        <a:pt x="12619" y="1930091"/>
                        <a:pt x="12619" y="1933657"/>
                      </a:cubicBezTo>
                      <a:lnTo>
                        <a:pt x="12619" y="2060666"/>
                      </a:lnTo>
                      <a:cubicBezTo>
                        <a:pt x="12619" y="2064232"/>
                        <a:pt x="9876" y="2066975"/>
                        <a:pt x="6309" y="2066975"/>
                      </a:cubicBezTo>
                      <a:close/>
                      <a:moveTo>
                        <a:pt x="6309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09" y="1673331"/>
                      </a:cubicBezTo>
                      <a:cubicBezTo>
                        <a:pt x="9876" y="1673331"/>
                        <a:pt x="12619" y="1676074"/>
                        <a:pt x="12619" y="1679640"/>
                      </a:cubicBezTo>
                      <a:lnTo>
                        <a:pt x="12619" y="1806649"/>
                      </a:lnTo>
                      <a:cubicBezTo>
                        <a:pt x="12619" y="1810215"/>
                        <a:pt x="9876" y="1812958"/>
                        <a:pt x="6309" y="1812958"/>
                      </a:cubicBezTo>
                      <a:close/>
                      <a:moveTo>
                        <a:pt x="6309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09" y="1419314"/>
                      </a:cubicBezTo>
                      <a:cubicBezTo>
                        <a:pt x="9876" y="1419314"/>
                        <a:pt x="12619" y="1422057"/>
                        <a:pt x="12619" y="1425623"/>
                      </a:cubicBezTo>
                      <a:lnTo>
                        <a:pt x="12619" y="1552632"/>
                      </a:lnTo>
                      <a:cubicBezTo>
                        <a:pt x="12619" y="1556197"/>
                        <a:pt x="9876" y="1558941"/>
                        <a:pt x="6309" y="1558941"/>
                      </a:cubicBezTo>
                      <a:close/>
                      <a:moveTo>
                        <a:pt x="6309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09" y="1165571"/>
                      </a:cubicBezTo>
                      <a:cubicBezTo>
                        <a:pt x="9876" y="1165571"/>
                        <a:pt x="12619" y="1168314"/>
                        <a:pt x="12619" y="1171880"/>
                      </a:cubicBezTo>
                      <a:lnTo>
                        <a:pt x="12619" y="1298889"/>
                      </a:lnTo>
                      <a:cubicBezTo>
                        <a:pt x="12619" y="1302181"/>
                        <a:pt x="9876" y="1305198"/>
                        <a:pt x="6309" y="1305198"/>
                      </a:cubicBezTo>
                      <a:close/>
                      <a:moveTo>
                        <a:pt x="6309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09" y="911553"/>
                      </a:cubicBezTo>
                      <a:cubicBezTo>
                        <a:pt x="9876" y="911553"/>
                        <a:pt x="12619" y="914297"/>
                        <a:pt x="12619" y="917863"/>
                      </a:cubicBezTo>
                      <a:lnTo>
                        <a:pt x="12619" y="1044872"/>
                      </a:lnTo>
                      <a:cubicBezTo>
                        <a:pt x="12619" y="1048163"/>
                        <a:pt x="9876" y="1051181"/>
                        <a:pt x="6309" y="1051181"/>
                      </a:cubicBezTo>
                      <a:close/>
                      <a:moveTo>
                        <a:pt x="6309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09" y="657537"/>
                      </a:cubicBezTo>
                      <a:cubicBezTo>
                        <a:pt x="9876" y="657537"/>
                        <a:pt x="12619" y="660280"/>
                        <a:pt x="12619" y="663846"/>
                      </a:cubicBezTo>
                      <a:lnTo>
                        <a:pt x="12619" y="790854"/>
                      </a:lnTo>
                      <a:cubicBezTo>
                        <a:pt x="12619" y="794147"/>
                        <a:pt x="9876" y="797164"/>
                        <a:pt x="6309" y="797164"/>
                      </a:cubicBezTo>
                      <a:close/>
                      <a:moveTo>
                        <a:pt x="6309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09" y="403519"/>
                      </a:cubicBezTo>
                      <a:cubicBezTo>
                        <a:pt x="9876" y="403519"/>
                        <a:pt x="12619" y="406262"/>
                        <a:pt x="12619" y="409829"/>
                      </a:cubicBezTo>
                      <a:lnTo>
                        <a:pt x="12619" y="536837"/>
                      </a:lnTo>
                      <a:cubicBezTo>
                        <a:pt x="12619" y="540129"/>
                        <a:pt x="9876" y="543147"/>
                        <a:pt x="6309" y="543147"/>
                      </a:cubicBezTo>
                      <a:close/>
                      <a:moveTo>
                        <a:pt x="6309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09" y="149503"/>
                      </a:cubicBezTo>
                      <a:cubicBezTo>
                        <a:pt x="9876" y="149503"/>
                        <a:pt x="12619" y="152246"/>
                        <a:pt x="12619" y="155811"/>
                      </a:cubicBezTo>
                      <a:lnTo>
                        <a:pt x="12619" y="282820"/>
                      </a:lnTo>
                      <a:cubicBezTo>
                        <a:pt x="12619" y="286112"/>
                        <a:pt x="9876" y="289129"/>
                        <a:pt x="6309" y="289129"/>
                      </a:cubicBezTo>
                      <a:close/>
                      <a:moveTo>
                        <a:pt x="6309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09" y="0"/>
                      </a:cubicBezTo>
                      <a:cubicBezTo>
                        <a:pt x="9876" y="0"/>
                        <a:pt x="12619" y="2743"/>
                        <a:pt x="12619" y="6309"/>
                      </a:cubicBezTo>
                      <a:lnTo>
                        <a:pt x="12619" y="28803"/>
                      </a:lnTo>
                      <a:cubicBezTo>
                        <a:pt x="12619" y="32095"/>
                        <a:pt x="9876" y="35112"/>
                        <a:pt x="6309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EA2DBDEC-D5FD-4A5A-9997-992156C5F22E}"/>
                    </a:ext>
                  </a:extLst>
                </p:cNvPr>
                <p:cNvSpPr/>
                <p:nvPr/>
              </p:nvSpPr>
              <p:spPr>
                <a:xfrm>
                  <a:off x="16332259" y="6007892"/>
                  <a:ext cx="12618" cy="3591077"/>
                </a:xfrm>
                <a:custGeom>
                  <a:avLst/>
                  <a:gdLst>
                    <a:gd name="connsiteX0" fmla="*/ 6310 w 12618"/>
                    <a:gd name="connsiteY0" fmla="*/ 3591078 h 3591077"/>
                    <a:gd name="connsiteX1" fmla="*/ 0 w 12618"/>
                    <a:gd name="connsiteY1" fmla="*/ 3584769 h 3591077"/>
                    <a:gd name="connsiteX2" fmla="*/ 0 w 12618"/>
                    <a:gd name="connsiteY2" fmla="*/ 3457761 h 3591077"/>
                    <a:gd name="connsiteX3" fmla="*/ 6310 w 12618"/>
                    <a:gd name="connsiteY3" fmla="*/ 3451451 h 3591077"/>
                    <a:gd name="connsiteX4" fmla="*/ 12619 w 12618"/>
                    <a:gd name="connsiteY4" fmla="*/ 3457761 h 3591077"/>
                    <a:gd name="connsiteX5" fmla="*/ 12619 w 12618"/>
                    <a:gd name="connsiteY5" fmla="*/ 3584769 h 3591077"/>
                    <a:gd name="connsiteX6" fmla="*/ 6310 w 12618"/>
                    <a:gd name="connsiteY6" fmla="*/ 3591078 h 3591077"/>
                    <a:gd name="connsiteX7" fmla="*/ 6310 w 12618"/>
                    <a:gd name="connsiteY7" fmla="*/ 3337061 h 3591077"/>
                    <a:gd name="connsiteX8" fmla="*/ 0 w 12618"/>
                    <a:gd name="connsiteY8" fmla="*/ 3330752 h 3591077"/>
                    <a:gd name="connsiteX9" fmla="*/ 0 w 12618"/>
                    <a:gd name="connsiteY9" fmla="*/ 3203743 h 3591077"/>
                    <a:gd name="connsiteX10" fmla="*/ 6310 w 12618"/>
                    <a:gd name="connsiteY10" fmla="*/ 3197434 h 3591077"/>
                    <a:gd name="connsiteX11" fmla="*/ 12619 w 12618"/>
                    <a:gd name="connsiteY11" fmla="*/ 3203743 h 3591077"/>
                    <a:gd name="connsiteX12" fmla="*/ 12619 w 12618"/>
                    <a:gd name="connsiteY12" fmla="*/ 3330752 h 3591077"/>
                    <a:gd name="connsiteX13" fmla="*/ 6310 w 12618"/>
                    <a:gd name="connsiteY13" fmla="*/ 3337061 h 3591077"/>
                    <a:gd name="connsiteX14" fmla="*/ 6310 w 12618"/>
                    <a:gd name="connsiteY14" fmla="*/ 3083044 h 3591077"/>
                    <a:gd name="connsiteX15" fmla="*/ 0 w 12618"/>
                    <a:gd name="connsiteY15" fmla="*/ 3076734 h 3591077"/>
                    <a:gd name="connsiteX16" fmla="*/ 0 w 12618"/>
                    <a:gd name="connsiteY16" fmla="*/ 2949726 h 3591077"/>
                    <a:gd name="connsiteX17" fmla="*/ 6310 w 12618"/>
                    <a:gd name="connsiteY17" fmla="*/ 2943417 h 3591077"/>
                    <a:gd name="connsiteX18" fmla="*/ 12619 w 12618"/>
                    <a:gd name="connsiteY18" fmla="*/ 2949726 h 3591077"/>
                    <a:gd name="connsiteX19" fmla="*/ 12619 w 12618"/>
                    <a:gd name="connsiteY19" fmla="*/ 3076734 h 3591077"/>
                    <a:gd name="connsiteX20" fmla="*/ 6310 w 12618"/>
                    <a:gd name="connsiteY20" fmla="*/ 3083044 h 3591077"/>
                    <a:gd name="connsiteX21" fmla="*/ 6310 w 12618"/>
                    <a:gd name="connsiteY21" fmla="*/ 2829026 h 3591077"/>
                    <a:gd name="connsiteX22" fmla="*/ 0 w 12618"/>
                    <a:gd name="connsiteY22" fmla="*/ 2822718 h 3591077"/>
                    <a:gd name="connsiteX23" fmla="*/ 0 w 12618"/>
                    <a:gd name="connsiteY23" fmla="*/ 2695709 h 3591077"/>
                    <a:gd name="connsiteX24" fmla="*/ 6310 w 12618"/>
                    <a:gd name="connsiteY24" fmla="*/ 2689400 h 3591077"/>
                    <a:gd name="connsiteX25" fmla="*/ 12619 w 12618"/>
                    <a:gd name="connsiteY25" fmla="*/ 2695709 h 3591077"/>
                    <a:gd name="connsiteX26" fmla="*/ 12619 w 12618"/>
                    <a:gd name="connsiteY26" fmla="*/ 2822718 h 3591077"/>
                    <a:gd name="connsiteX27" fmla="*/ 6310 w 12618"/>
                    <a:gd name="connsiteY27" fmla="*/ 2829026 h 3591077"/>
                    <a:gd name="connsiteX28" fmla="*/ 6310 w 12618"/>
                    <a:gd name="connsiteY28" fmla="*/ 2575010 h 3591077"/>
                    <a:gd name="connsiteX29" fmla="*/ 0 w 12618"/>
                    <a:gd name="connsiteY29" fmla="*/ 2568700 h 3591077"/>
                    <a:gd name="connsiteX30" fmla="*/ 0 w 12618"/>
                    <a:gd name="connsiteY30" fmla="*/ 2441692 h 3591077"/>
                    <a:gd name="connsiteX31" fmla="*/ 6310 w 12618"/>
                    <a:gd name="connsiteY31" fmla="*/ 2435382 h 3591077"/>
                    <a:gd name="connsiteX32" fmla="*/ 12619 w 12618"/>
                    <a:gd name="connsiteY32" fmla="*/ 2441692 h 3591077"/>
                    <a:gd name="connsiteX33" fmla="*/ 12619 w 12618"/>
                    <a:gd name="connsiteY33" fmla="*/ 2568700 h 3591077"/>
                    <a:gd name="connsiteX34" fmla="*/ 6310 w 12618"/>
                    <a:gd name="connsiteY34" fmla="*/ 2575010 h 3591077"/>
                    <a:gd name="connsiteX35" fmla="*/ 6310 w 12618"/>
                    <a:gd name="connsiteY35" fmla="*/ 2320992 h 3591077"/>
                    <a:gd name="connsiteX36" fmla="*/ 0 w 12618"/>
                    <a:gd name="connsiteY36" fmla="*/ 2314683 h 3591077"/>
                    <a:gd name="connsiteX37" fmla="*/ 0 w 12618"/>
                    <a:gd name="connsiteY37" fmla="*/ 2187675 h 3591077"/>
                    <a:gd name="connsiteX38" fmla="*/ 6310 w 12618"/>
                    <a:gd name="connsiteY38" fmla="*/ 2181365 h 3591077"/>
                    <a:gd name="connsiteX39" fmla="*/ 12619 w 12618"/>
                    <a:gd name="connsiteY39" fmla="*/ 2187675 h 3591077"/>
                    <a:gd name="connsiteX40" fmla="*/ 12619 w 12618"/>
                    <a:gd name="connsiteY40" fmla="*/ 2314683 h 3591077"/>
                    <a:gd name="connsiteX41" fmla="*/ 6310 w 12618"/>
                    <a:gd name="connsiteY41" fmla="*/ 2320992 h 3591077"/>
                    <a:gd name="connsiteX42" fmla="*/ 6310 w 12618"/>
                    <a:gd name="connsiteY42" fmla="*/ 2066975 h 3591077"/>
                    <a:gd name="connsiteX43" fmla="*/ 0 w 12618"/>
                    <a:gd name="connsiteY43" fmla="*/ 2060666 h 3591077"/>
                    <a:gd name="connsiteX44" fmla="*/ 0 w 12618"/>
                    <a:gd name="connsiteY44" fmla="*/ 1933657 h 3591077"/>
                    <a:gd name="connsiteX45" fmla="*/ 6310 w 12618"/>
                    <a:gd name="connsiteY45" fmla="*/ 1927348 h 3591077"/>
                    <a:gd name="connsiteX46" fmla="*/ 12619 w 12618"/>
                    <a:gd name="connsiteY46" fmla="*/ 1933657 h 3591077"/>
                    <a:gd name="connsiteX47" fmla="*/ 12619 w 12618"/>
                    <a:gd name="connsiteY47" fmla="*/ 2060666 h 3591077"/>
                    <a:gd name="connsiteX48" fmla="*/ 6310 w 12618"/>
                    <a:gd name="connsiteY48" fmla="*/ 2066975 h 3591077"/>
                    <a:gd name="connsiteX49" fmla="*/ 6310 w 12618"/>
                    <a:gd name="connsiteY49" fmla="*/ 1812958 h 3591077"/>
                    <a:gd name="connsiteX50" fmla="*/ 0 w 12618"/>
                    <a:gd name="connsiteY50" fmla="*/ 1806649 h 3591077"/>
                    <a:gd name="connsiteX51" fmla="*/ 0 w 12618"/>
                    <a:gd name="connsiteY51" fmla="*/ 1679640 h 3591077"/>
                    <a:gd name="connsiteX52" fmla="*/ 6310 w 12618"/>
                    <a:gd name="connsiteY52" fmla="*/ 1673331 h 3591077"/>
                    <a:gd name="connsiteX53" fmla="*/ 12619 w 12618"/>
                    <a:gd name="connsiteY53" fmla="*/ 1679640 h 3591077"/>
                    <a:gd name="connsiteX54" fmla="*/ 12619 w 12618"/>
                    <a:gd name="connsiteY54" fmla="*/ 1806649 h 3591077"/>
                    <a:gd name="connsiteX55" fmla="*/ 6310 w 12618"/>
                    <a:gd name="connsiteY55" fmla="*/ 1812958 h 3591077"/>
                    <a:gd name="connsiteX56" fmla="*/ 6310 w 12618"/>
                    <a:gd name="connsiteY56" fmla="*/ 1558941 h 3591077"/>
                    <a:gd name="connsiteX57" fmla="*/ 0 w 12618"/>
                    <a:gd name="connsiteY57" fmla="*/ 1552632 h 3591077"/>
                    <a:gd name="connsiteX58" fmla="*/ 0 w 12618"/>
                    <a:gd name="connsiteY58" fmla="*/ 1425623 h 3591077"/>
                    <a:gd name="connsiteX59" fmla="*/ 6310 w 12618"/>
                    <a:gd name="connsiteY59" fmla="*/ 1419314 h 3591077"/>
                    <a:gd name="connsiteX60" fmla="*/ 12619 w 12618"/>
                    <a:gd name="connsiteY60" fmla="*/ 1425623 h 3591077"/>
                    <a:gd name="connsiteX61" fmla="*/ 12619 w 12618"/>
                    <a:gd name="connsiteY61" fmla="*/ 1552632 h 3591077"/>
                    <a:gd name="connsiteX62" fmla="*/ 6310 w 12618"/>
                    <a:gd name="connsiteY62" fmla="*/ 1558941 h 3591077"/>
                    <a:gd name="connsiteX63" fmla="*/ 6310 w 12618"/>
                    <a:gd name="connsiteY63" fmla="*/ 1305198 h 3591077"/>
                    <a:gd name="connsiteX64" fmla="*/ 0 w 12618"/>
                    <a:gd name="connsiteY64" fmla="*/ 1298889 h 3591077"/>
                    <a:gd name="connsiteX65" fmla="*/ 0 w 12618"/>
                    <a:gd name="connsiteY65" fmla="*/ 1171880 h 3591077"/>
                    <a:gd name="connsiteX66" fmla="*/ 6310 w 12618"/>
                    <a:gd name="connsiteY66" fmla="*/ 1165571 h 3591077"/>
                    <a:gd name="connsiteX67" fmla="*/ 12619 w 12618"/>
                    <a:gd name="connsiteY67" fmla="*/ 1171880 h 3591077"/>
                    <a:gd name="connsiteX68" fmla="*/ 12619 w 12618"/>
                    <a:gd name="connsiteY68" fmla="*/ 1298889 h 3591077"/>
                    <a:gd name="connsiteX69" fmla="*/ 6310 w 12618"/>
                    <a:gd name="connsiteY69" fmla="*/ 1305198 h 3591077"/>
                    <a:gd name="connsiteX70" fmla="*/ 6310 w 12618"/>
                    <a:gd name="connsiteY70" fmla="*/ 1051181 h 3591077"/>
                    <a:gd name="connsiteX71" fmla="*/ 0 w 12618"/>
                    <a:gd name="connsiteY71" fmla="*/ 1044872 h 3591077"/>
                    <a:gd name="connsiteX72" fmla="*/ 0 w 12618"/>
                    <a:gd name="connsiteY72" fmla="*/ 917863 h 3591077"/>
                    <a:gd name="connsiteX73" fmla="*/ 6310 w 12618"/>
                    <a:gd name="connsiteY73" fmla="*/ 911553 h 3591077"/>
                    <a:gd name="connsiteX74" fmla="*/ 12619 w 12618"/>
                    <a:gd name="connsiteY74" fmla="*/ 917863 h 3591077"/>
                    <a:gd name="connsiteX75" fmla="*/ 12619 w 12618"/>
                    <a:gd name="connsiteY75" fmla="*/ 1044872 h 3591077"/>
                    <a:gd name="connsiteX76" fmla="*/ 6310 w 12618"/>
                    <a:gd name="connsiteY76" fmla="*/ 1051181 h 3591077"/>
                    <a:gd name="connsiteX77" fmla="*/ 6310 w 12618"/>
                    <a:gd name="connsiteY77" fmla="*/ 797164 h 3591077"/>
                    <a:gd name="connsiteX78" fmla="*/ 0 w 12618"/>
                    <a:gd name="connsiteY78" fmla="*/ 790854 h 3591077"/>
                    <a:gd name="connsiteX79" fmla="*/ 0 w 12618"/>
                    <a:gd name="connsiteY79" fmla="*/ 663846 h 3591077"/>
                    <a:gd name="connsiteX80" fmla="*/ 6310 w 12618"/>
                    <a:gd name="connsiteY80" fmla="*/ 657537 h 3591077"/>
                    <a:gd name="connsiteX81" fmla="*/ 12619 w 12618"/>
                    <a:gd name="connsiteY81" fmla="*/ 663846 h 3591077"/>
                    <a:gd name="connsiteX82" fmla="*/ 12619 w 12618"/>
                    <a:gd name="connsiteY82" fmla="*/ 790854 h 3591077"/>
                    <a:gd name="connsiteX83" fmla="*/ 6310 w 12618"/>
                    <a:gd name="connsiteY83" fmla="*/ 797164 h 3591077"/>
                    <a:gd name="connsiteX84" fmla="*/ 6310 w 12618"/>
                    <a:gd name="connsiteY84" fmla="*/ 543147 h 3591077"/>
                    <a:gd name="connsiteX85" fmla="*/ 0 w 12618"/>
                    <a:gd name="connsiteY85" fmla="*/ 536837 h 3591077"/>
                    <a:gd name="connsiteX86" fmla="*/ 0 w 12618"/>
                    <a:gd name="connsiteY86" fmla="*/ 409829 h 3591077"/>
                    <a:gd name="connsiteX87" fmla="*/ 6310 w 12618"/>
                    <a:gd name="connsiteY87" fmla="*/ 403519 h 3591077"/>
                    <a:gd name="connsiteX88" fmla="*/ 12619 w 12618"/>
                    <a:gd name="connsiteY88" fmla="*/ 409829 h 3591077"/>
                    <a:gd name="connsiteX89" fmla="*/ 12619 w 12618"/>
                    <a:gd name="connsiteY89" fmla="*/ 536837 h 3591077"/>
                    <a:gd name="connsiteX90" fmla="*/ 6310 w 12618"/>
                    <a:gd name="connsiteY90" fmla="*/ 543147 h 3591077"/>
                    <a:gd name="connsiteX91" fmla="*/ 6310 w 12618"/>
                    <a:gd name="connsiteY91" fmla="*/ 289129 h 3591077"/>
                    <a:gd name="connsiteX92" fmla="*/ 0 w 12618"/>
                    <a:gd name="connsiteY92" fmla="*/ 282820 h 3591077"/>
                    <a:gd name="connsiteX93" fmla="*/ 0 w 12618"/>
                    <a:gd name="connsiteY93" fmla="*/ 155811 h 3591077"/>
                    <a:gd name="connsiteX94" fmla="*/ 6310 w 12618"/>
                    <a:gd name="connsiteY94" fmla="*/ 149503 h 3591077"/>
                    <a:gd name="connsiteX95" fmla="*/ 12619 w 12618"/>
                    <a:gd name="connsiteY95" fmla="*/ 155811 h 3591077"/>
                    <a:gd name="connsiteX96" fmla="*/ 12619 w 12618"/>
                    <a:gd name="connsiteY96" fmla="*/ 282820 h 3591077"/>
                    <a:gd name="connsiteX97" fmla="*/ 6310 w 12618"/>
                    <a:gd name="connsiteY97" fmla="*/ 289129 h 3591077"/>
                    <a:gd name="connsiteX98" fmla="*/ 6310 w 12618"/>
                    <a:gd name="connsiteY98" fmla="*/ 35112 h 3591077"/>
                    <a:gd name="connsiteX99" fmla="*/ 0 w 12618"/>
                    <a:gd name="connsiteY99" fmla="*/ 28803 h 3591077"/>
                    <a:gd name="connsiteX100" fmla="*/ 0 w 12618"/>
                    <a:gd name="connsiteY100" fmla="*/ 6309 h 3591077"/>
                    <a:gd name="connsiteX101" fmla="*/ 6310 w 12618"/>
                    <a:gd name="connsiteY101" fmla="*/ 0 h 3591077"/>
                    <a:gd name="connsiteX102" fmla="*/ 12619 w 12618"/>
                    <a:gd name="connsiteY102" fmla="*/ 6309 h 3591077"/>
                    <a:gd name="connsiteX103" fmla="*/ 12619 w 12618"/>
                    <a:gd name="connsiteY103" fmla="*/ 28803 h 3591077"/>
                    <a:gd name="connsiteX104" fmla="*/ 6310 w 12618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18" h="3591077">
                      <a:moveTo>
                        <a:pt x="6310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10" y="3451451"/>
                      </a:cubicBezTo>
                      <a:cubicBezTo>
                        <a:pt x="9876" y="3451451"/>
                        <a:pt x="12619" y="3454194"/>
                        <a:pt x="12619" y="3457761"/>
                      </a:cubicBezTo>
                      <a:lnTo>
                        <a:pt x="12619" y="3584769"/>
                      </a:lnTo>
                      <a:cubicBezTo>
                        <a:pt x="12619" y="3588335"/>
                        <a:pt x="9601" y="3591078"/>
                        <a:pt x="6310" y="3591078"/>
                      </a:cubicBezTo>
                      <a:close/>
                      <a:moveTo>
                        <a:pt x="6310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10" y="3197434"/>
                      </a:cubicBezTo>
                      <a:cubicBezTo>
                        <a:pt x="9876" y="3197434"/>
                        <a:pt x="12619" y="3200177"/>
                        <a:pt x="12619" y="3203743"/>
                      </a:cubicBezTo>
                      <a:lnTo>
                        <a:pt x="12619" y="3330752"/>
                      </a:lnTo>
                      <a:cubicBezTo>
                        <a:pt x="12619" y="3334318"/>
                        <a:pt x="9601" y="3337061"/>
                        <a:pt x="6310" y="3337061"/>
                      </a:cubicBezTo>
                      <a:close/>
                      <a:moveTo>
                        <a:pt x="6310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10" y="2943417"/>
                      </a:cubicBezTo>
                      <a:cubicBezTo>
                        <a:pt x="9876" y="2943417"/>
                        <a:pt x="12619" y="2946160"/>
                        <a:pt x="12619" y="2949726"/>
                      </a:cubicBezTo>
                      <a:lnTo>
                        <a:pt x="12619" y="3076734"/>
                      </a:lnTo>
                      <a:cubicBezTo>
                        <a:pt x="12619" y="3080301"/>
                        <a:pt x="9601" y="3083044"/>
                        <a:pt x="6310" y="3083044"/>
                      </a:cubicBezTo>
                      <a:close/>
                      <a:moveTo>
                        <a:pt x="6310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10" y="2689400"/>
                      </a:cubicBezTo>
                      <a:cubicBezTo>
                        <a:pt x="9876" y="2689400"/>
                        <a:pt x="12619" y="2692143"/>
                        <a:pt x="12619" y="2695709"/>
                      </a:cubicBezTo>
                      <a:lnTo>
                        <a:pt x="12619" y="2822718"/>
                      </a:lnTo>
                      <a:cubicBezTo>
                        <a:pt x="12619" y="2826283"/>
                        <a:pt x="9601" y="2829026"/>
                        <a:pt x="6310" y="2829026"/>
                      </a:cubicBezTo>
                      <a:close/>
                      <a:moveTo>
                        <a:pt x="6310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10" y="2435382"/>
                      </a:cubicBezTo>
                      <a:cubicBezTo>
                        <a:pt x="9876" y="2435382"/>
                        <a:pt x="12619" y="2438125"/>
                        <a:pt x="12619" y="2441692"/>
                      </a:cubicBezTo>
                      <a:lnTo>
                        <a:pt x="12619" y="2568700"/>
                      </a:lnTo>
                      <a:cubicBezTo>
                        <a:pt x="12619" y="2572267"/>
                        <a:pt x="9601" y="2575010"/>
                        <a:pt x="6310" y="2575010"/>
                      </a:cubicBezTo>
                      <a:close/>
                      <a:moveTo>
                        <a:pt x="6310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10" y="2181365"/>
                      </a:cubicBezTo>
                      <a:cubicBezTo>
                        <a:pt x="9876" y="2181365"/>
                        <a:pt x="12619" y="2184109"/>
                        <a:pt x="12619" y="2187675"/>
                      </a:cubicBezTo>
                      <a:lnTo>
                        <a:pt x="12619" y="2314683"/>
                      </a:lnTo>
                      <a:cubicBezTo>
                        <a:pt x="12619" y="2318249"/>
                        <a:pt x="9601" y="2320992"/>
                        <a:pt x="6310" y="2320992"/>
                      </a:cubicBezTo>
                      <a:close/>
                      <a:moveTo>
                        <a:pt x="6310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10" y="1927348"/>
                      </a:cubicBezTo>
                      <a:cubicBezTo>
                        <a:pt x="9876" y="1927348"/>
                        <a:pt x="12619" y="1930091"/>
                        <a:pt x="12619" y="1933657"/>
                      </a:cubicBezTo>
                      <a:lnTo>
                        <a:pt x="12619" y="2060666"/>
                      </a:lnTo>
                      <a:cubicBezTo>
                        <a:pt x="12619" y="2064232"/>
                        <a:pt x="9601" y="2066975"/>
                        <a:pt x="6310" y="2066975"/>
                      </a:cubicBezTo>
                      <a:close/>
                      <a:moveTo>
                        <a:pt x="6310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10" y="1673331"/>
                      </a:cubicBezTo>
                      <a:cubicBezTo>
                        <a:pt x="9876" y="1673331"/>
                        <a:pt x="12619" y="1676074"/>
                        <a:pt x="12619" y="1679640"/>
                      </a:cubicBezTo>
                      <a:lnTo>
                        <a:pt x="12619" y="1806649"/>
                      </a:lnTo>
                      <a:cubicBezTo>
                        <a:pt x="12619" y="1810215"/>
                        <a:pt x="9601" y="1812958"/>
                        <a:pt x="6310" y="1812958"/>
                      </a:cubicBezTo>
                      <a:close/>
                      <a:moveTo>
                        <a:pt x="6310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10" y="1419314"/>
                      </a:cubicBezTo>
                      <a:cubicBezTo>
                        <a:pt x="9876" y="1419314"/>
                        <a:pt x="12619" y="1422057"/>
                        <a:pt x="12619" y="1425623"/>
                      </a:cubicBezTo>
                      <a:lnTo>
                        <a:pt x="12619" y="1552632"/>
                      </a:lnTo>
                      <a:cubicBezTo>
                        <a:pt x="12619" y="1556197"/>
                        <a:pt x="9601" y="1558941"/>
                        <a:pt x="6310" y="1558941"/>
                      </a:cubicBezTo>
                      <a:close/>
                      <a:moveTo>
                        <a:pt x="6310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10" y="1165571"/>
                      </a:cubicBezTo>
                      <a:cubicBezTo>
                        <a:pt x="9876" y="1165571"/>
                        <a:pt x="12619" y="1168314"/>
                        <a:pt x="12619" y="1171880"/>
                      </a:cubicBezTo>
                      <a:lnTo>
                        <a:pt x="12619" y="1298889"/>
                      </a:lnTo>
                      <a:cubicBezTo>
                        <a:pt x="12619" y="1302181"/>
                        <a:pt x="9601" y="1305198"/>
                        <a:pt x="6310" y="1305198"/>
                      </a:cubicBezTo>
                      <a:close/>
                      <a:moveTo>
                        <a:pt x="6310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10" y="911553"/>
                      </a:cubicBezTo>
                      <a:cubicBezTo>
                        <a:pt x="9876" y="911553"/>
                        <a:pt x="12619" y="914297"/>
                        <a:pt x="12619" y="917863"/>
                      </a:cubicBezTo>
                      <a:lnTo>
                        <a:pt x="12619" y="1044872"/>
                      </a:lnTo>
                      <a:cubicBezTo>
                        <a:pt x="12619" y="1048163"/>
                        <a:pt x="9601" y="1051181"/>
                        <a:pt x="6310" y="1051181"/>
                      </a:cubicBezTo>
                      <a:close/>
                      <a:moveTo>
                        <a:pt x="6310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10" y="657537"/>
                      </a:cubicBezTo>
                      <a:cubicBezTo>
                        <a:pt x="9876" y="657537"/>
                        <a:pt x="12619" y="660280"/>
                        <a:pt x="12619" y="663846"/>
                      </a:cubicBezTo>
                      <a:lnTo>
                        <a:pt x="12619" y="790854"/>
                      </a:lnTo>
                      <a:cubicBezTo>
                        <a:pt x="12619" y="794147"/>
                        <a:pt x="9601" y="797164"/>
                        <a:pt x="6310" y="797164"/>
                      </a:cubicBezTo>
                      <a:close/>
                      <a:moveTo>
                        <a:pt x="6310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10" y="403519"/>
                      </a:cubicBezTo>
                      <a:cubicBezTo>
                        <a:pt x="9876" y="403519"/>
                        <a:pt x="12619" y="406262"/>
                        <a:pt x="12619" y="409829"/>
                      </a:cubicBezTo>
                      <a:lnTo>
                        <a:pt x="12619" y="536837"/>
                      </a:lnTo>
                      <a:cubicBezTo>
                        <a:pt x="12619" y="540129"/>
                        <a:pt x="9601" y="543147"/>
                        <a:pt x="6310" y="543147"/>
                      </a:cubicBezTo>
                      <a:close/>
                      <a:moveTo>
                        <a:pt x="6310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10" y="149503"/>
                      </a:cubicBezTo>
                      <a:cubicBezTo>
                        <a:pt x="9876" y="149503"/>
                        <a:pt x="12619" y="152246"/>
                        <a:pt x="12619" y="155811"/>
                      </a:cubicBezTo>
                      <a:lnTo>
                        <a:pt x="12619" y="282820"/>
                      </a:lnTo>
                      <a:cubicBezTo>
                        <a:pt x="12619" y="286112"/>
                        <a:pt x="9601" y="289129"/>
                        <a:pt x="6310" y="289129"/>
                      </a:cubicBezTo>
                      <a:close/>
                      <a:moveTo>
                        <a:pt x="6310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10" y="0"/>
                      </a:cubicBezTo>
                      <a:cubicBezTo>
                        <a:pt x="9876" y="0"/>
                        <a:pt x="12619" y="2743"/>
                        <a:pt x="12619" y="6309"/>
                      </a:cubicBezTo>
                      <a:lnTo>
                        <a:pt x="12619" y="28803"/>
                      </a:lnTo>
                      <a:cubicBezTo>
                        <a:pt x="12619" y="32095"/>
                        <a:pt x="9601" y="35112"/>
                        <a:pt x="6310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B9AE9200-3AF4-452C-89E8-47C6D6F6AAE2}"/>
                    </a:ext>
                  </a:extLst>
                </p:cNvPr>
                <p:cNvSpPr/>
                <p:nvPr/>
              </p:nvSpPr>
              <p:spPr>
                <a:xfrm>
                  <a:off x="17236407" y="6007892"/>
                  <a:ext cx="12618" cy="3591077"/>
                </a:xfrm>
                <a:custGeom>
                  <a:avLst/>
                  <a:gdLst>
                    <a:gd name="connsiteX0" fmla="*/ 6310 w 12618"/>
                    <a:gd name="connsiteY0" fmla="*/ 3591078 h 3591077"/>
                    <a:gd name="connsiteX1" fmla="*/ 0 w 12618"/>
                    <a:gd name="connsiteY1" fmla="*/ 3584769 h 3591077"/>
                    <a:gd name="connsiteX2" fmla="*/ 0 w 12618"/>
                    <a:gd name="connsiteY2" fmla="*/ 3457761 h 3591077"/>
                    <a:gd name="connsiteX3" fmla="*/ 6310 w 12618"/>
                    <a:gd name="connsiteY3" fmla="*/ 3451451 h 3591077"/>
                    <a:gd name="connsiteX4" fmla="*/ 12619 w 12618"/>
                    <a:gd name="connsiteY4" fmla="*/ 3457761 h 3591077"/>
                    <a:gd name="connsiteX5" fmla="*/ 12619 w 12618"/>
                    <a:gd name="connsiteY5" fmla="*/ 3584769 h 3591077"/>
                    <a:gd name="connsiteX6" fmla="*/ 6310 w 12618"/>
                    <a:gd name="connsiteY6" fmla="*/ 3591078 h 3591077"/>
                    <a:gd name="connsiteX7" fmla="*/ 6310 w 12618"/>
                    <a:gd name="connsiteY7" fmla="*/ 3337061 h 3591077"/>
                    <a:gd name="connsiteX8" fmla="*/ 0 w 12618"/>
                    <a:gd name="connsiteY8" fmla="*/ 3330752 h 3591077"/>
                    <a:gd name="connsiteX9" fmla="*/ 0 w 12618"/>
                    <a:gd name="connsiteY9" fmla="*/ 3203743 h 3591077"/>
                    <a:gd name="connsiteX10" fmla="*/ 6310 w 12618"/>
                    <a:gd name="connsiteY10" fmla="*/ 3197434 h 3591077"/>
                    <a:gd name="connsiteX11" fmla="*/ 12619 w 12618"/>
                    <a:gd name="connsiteY11" fmla="*/ 3203743 h 3591077"/>
                    <a:gd name="connsiteX12" fmla="*/ 12619 w 12618"/>
                    <a:gd name="connsiteY12" fmla="*/ 3330752 h 3591077"/>
                    <a:gd name="connsiteX13" fmla="*/ 6310 w 12618"/>
                    <a:gd name="connsiteY13" fmla="*/ 3337061 h 3591077"/>
                    <a:gd name="connsiteX14" fmla="*/ 6310 w 12618"/>
                    <a:gd name="connsiteY14" fmla="*/ 3083044 h 3591077"/>
                    <a:gd name="connsiteX15" fmla="*/ 0 w 12618"/>
                    <a:gd name="connsiteY15" fmla="*/ 3076734 h 3591077"/>
                    <a:gd name="connsiteX16" fmla="*/ 0 w 12618"/>
                    <a:gd name="connsiteY16" fmla="*/ 2949726 h 3591077"/>
                    <a:gd name="connsiteX17" fmla="*/ 6310 w 12618"/>
                    <a:gd name="connsiteY17" fmla="*/ 2943417 h 3591077"/>
                    <a:gd name="connsiteX18" fmla="*/ 12619 w 12618"/>
                    <a:gd name="connsiteY18" fmla="*/ 2949726 h 3591077"/>
                    <a:gd name="connsiteX19" fmla="*/ 12619 w 12618"/>
                    <a:gd name="connsiteY19" fmla="*/ 3076734 h 3591077"/>
                    <a:gd name="connsiteX20" fmla="*/ 6310 w 12618"/>
                    <a:gd name="connsiteY20" fmla="*/ 3083044 h 3591077"/>
                    <a:gd name="connsiteX21" fmla="*/ 6310 w 12618"/>
                    <a:gd name="connsiteY21" fmla="*/ 2829026 h 3591077"/>
                    <a:gd name="connsiteX22" fmla="*/ 0 w 12618"/>
                    <a:gd name="connsiteY22" fmla="*/ 2822718 h 3591077"/>
                    <a:gd name="connsiteX23" fmla="*/ 0 w 12618"/>
                    <a:gd name="connsiteY23" fmla="*/ 2695709 h 3591077"/>
                    <a:gd name="connsiteX24" fmla="*/ 6310 w 12618"/>
                    <a:gd name="connsiteY24" fmla="*/ 2689400 h 3591077"/>
                    <a:gd name="connsiteX25" fmla="*/ 12619 w 12618"/>
                    <a:gd name="connsiteY25" fmla="*/ 2695709 h 3591077"/>
                    <a:gd name="connsiteX26" fmla="*/ 12619 w 12618"/>
                    <a:gd name="connsiteY26" fmla="*/ 2822718 h 3591077"/>
                    <a:gd name="connsiteX27" fmla="*/ 6310 w 12618"/>
                    <a:gd name="connsiteY27" fmla="*/ 2829026 h 3591077"/>
                    <a:gd name="connsiteX28" fmla="*/ 6310 w 12618"/>
                    <a:gd name="connsiteY28" fmla="*/ 2575010 h 3591077"/>
                    <a:gd name="connsiteX29" fmla="*/ 0 w 12618"/>
                    <a:gd name="connsiteY29" fmla="*/ 2568700 h 3591077"/>
                    <a:gd name="connsiteX30" fmla="*/ 0 w 12618"/>
                    <a:gd name="connsiteY30" fmla="*/ 2441692 h 3591077"/>
                    <a:gd name="connsiteX31" fmla="*/ 6310 w 12618"/>
                    <a:gd name="connsiteY31" fmla="*/ 2435382 h 3591077"/>
                    <a:gd name="connsiteX32" fmla="*/ 12619 w 12618"/>
                    <a:gd name="connsiteY32" fmla="*/ 2441692 h 3591077"/>
                    <a:gd name="connsiteX33" fmla="*/ 12619 w 12618"/>
                    <a:gd name="connsiteY33" fmla="*/ 2568700 h 3591077"/>
                    <a:gd name="connsiteX34" fmla="*/ 6310 w 12618"/>
                    <a:gd name="connsiteY34" fmla="*/ 2575010 h 3591077"/>
                    <a:gd name="connsiteX35" fmla="*/ 6310 w 12618"/>
                    <a:gd name="connsiteY35" fmla="*/ 2320992 h 3591077"/>
                    <a:gd name="connsiteX36" fmla="*/ 0 w 12618"/>
                    <a:gd name="connsiteY36" fmla="*/ 2314683 h 3591077"/>
                    <a:gd name="connsiteX37" fmla="*/ 0 w 12618"/>
                    <a:gd name="connsiteY37" fmla="*/ 2187675 h 3591077"/>
                    <a:gd name="connsiteX38" fmla="*/ 6310 w 12618"/>
                    <a:gd name="connsiteY38" fmla="*/ 2181365 h 3591077"/>
                    <a:gd name="connsiteX39" fmla="*/ 12619 w 12618"/>
                    <a:gd name="connsiteY39" fmla="*/ 2187675 h 3591077"/>
                    <a:gd name="connsiteX40" fmla="*/ 12619 w 12618"/>
                    <a:gd name="connsiteY40" fmla="*/ 2314683 h 3591077"/>
                    <a:gd name="connsiteX41" fmla="*/ 6310 w 12618"/>
                    <a:gd name="connsiteY41" fmla="*/ 2320992 h 3591077"/>
                    <a:gd name="connsiteX42" fmla="*/ 6310 w 12618"/>
                    <a:gd name="connsiteY42" fmla="*/ 2066975 h 3591077"/>
                    <a:gd name="connsiteX43" fmla="*/ 0 w 12618"/>
                    <a:gd name="connsiteY43" fmla="*/ 2060666 h 3591077"/>
                    <a:gd name="connsiteX44" fmla="*/ 0 w 12618"/>
                    <a:gd name="connsiteY44" fmla="*/ 1933657 h 3591077"/>
                    <a:gd name="connsiteX45" fmla="*/ 6310 w 12618"/>
                    <a:gd name="connsiteY45" fmla="*/ 1927348 h 3591077"/>
                    <a:gd name="connsiteX46" fmla="*/ 12619 w 12618"/>
                    <a:gd name="connsiteY46" fmla="*/ 1933657 h 3591077"/>
                    <a:gd name="connsiteX47" fmla="*/ 12619 w 12618"/>
                    <a:gd name="connsiteY47" fmla="*/ 2060666 h 3591077"/>
                    <a:gd name="connsiteX48" fmla="*/ 6310 w 12618"/>
                    <a:gd name="connsiteY48" fmla="*/ 2066975 h 3591077"/>
                    <a:gd name="connsiteX49" fmla="*/ 6310 w 12618"/>
                    <a:gd name="connsiteY49" fmla="*/ 1812958 h 3591077"/>
                    <a:gd name="connsiteX50" fmla="*/ 0 w 12618"/>
                    <a:gd name="connsiteY50" fmla="*/ 1806649 h 3591077"/>
                    <a:gd name="connsiteX51" fmla="*/ 0 w 12618"/>
                    <a:gd name="connsiteY51" fmla="*/ 1679640 h 3591077"/>
                    <a:gd name="connsiteX52" fmla="*/ 6310 w 12618"/>
                    <a:gd name="connsiteY52" fmla="*/ 1673331 h 3591077"/>
                    <a:gd name="connsiteX53" fmla="*/ 12619 w 12618"/>
                    <a:gd name="connsiteY53" fmla="*/ 1679640 h 3591077"/>
                    <a:gd name="connsiteX54" fmla="*/ 12619 w 12618"/>
                    <a:gd name="connsiteY54" fmla="*/ 1806649 h 3591077"/>
                    <a:gd name="connsiteX55" fmla="*/ 6310 w 12618"/>
                    <a:gd name="connsiteY55" fmla="*/ 1812958 h 3591077"/>
                    <a:gd name="connsiteX56" fmla="*/ 6310 w 12618"/>
                    <a:gd name="connsiteY56" fmla="*/ 1558941 h 3591077"/>
                    <a:gd name="connsiteX57" fmla="*/ 0 w 12618"/>
                    <a:gd name="connsiteY57" fmla="*/ 1552632 h 3591077"/>
                    <a:gd name="connsiteX58" fmla="*/ 0 w 12618"/>
                    <a:gd name="connsiteY58" fmla="*/ 1425623 h 3591077"/>
                    <a:gd name="connsiteX59" fmla="*/ 6310 w 12618"/>
                    <a:gd name="connsiteY59" fmla="*/ 1419314 h 3591077"/>
                    <a:gd name="connsiteX60" fmla="*/ 12619 w 12618"/>
                    <a:gd name="connsiteY60" fmla="*/ 1425623 h 3591077"/>
                    <a:gd name="connsiteX61" fmla="*/ 12619 w 12618"/>
                    <a:gd name="connsiteY61" fmla="*/ 1552632 h 3591077"/>
                    <a:gd name="connsiteX62" fmla="*/ 6310 w 12618"/>
                    <a:gd name="connsiteY62" fmla="*/ 1558941 h 3591077"/>
                    <a:gd name="connsiteX63" fmla="*/ 6310 w 12618"/>
                    <a:gd name="connsiteY63" fmla="*/ 1305198 h 3591077"/>
                    <a:gd name="connsiteX64" fmla="*/ 0 w 12618"/>
                    <a:gd name="connsiteY64" fmla="*/ 1298889 h 3591077"/>
                    <a:gd name="connsiteX65" fmla="*/ 0 w 12618"/>
                    <a:gd name="connsiteY65" fmla="*/ 1171880 h 3591077"/>
                    <a:gd name="connsiteX66" fmla="*/ 6310 w 12618"/>
                    <a:gd name="connsiteY66" fmla="*/ 1165571 h 3591077"/>
                    <a:gd name="connsiteX67" fmla="*/ 12619 w 12618"/>
                    <a:gd name="connsiteY67" fmla="*/ 1171880 h 3591077"/>
                    <a:gd name="connsiteX68" fmla="*/ 12619 w 12618"/>
                    <a:gd name="connsiteY68" fmla="*/ 1298889 h 3591077"/>
                    <a:gd name="connsiteX69" fmla="*/ 6310 w 12618"/>
                    <a:gd name="connsiteY69" fmla="*/ 1305198 h 3591077"/>
                    <a:gd name="connsiteX70" fmla="*/ 6310 w 12618"/>
                    <a:gd name="connsiteY70" fmla="*/ 1051181 h 3591077"/>
                    <a:gd name="connsiteX71" fmla="*/ 0 w 12618"/>
                    <a:gd name="connsiteY71" fmla="*/ 1044872 h 3591077"/>
                    <a:gd name="connsiteX72" fmla="*/ 0 w 12618"/>
                    <a:gd name="connsiteY72" fmla="*/ 917863 h 3591077"/>
                    <a:gd name="connsiteX73" fmla="*/ 6310 w 12618"/>
                    <a:gd name="connsiteY73" fmla="*/ 911553 h 3591077"/>
                    <a:gd name="connsiteX74" fmla="*/ 12619 w 12618"/>
                    <a:gd name="connsiteY74" fmla="*/ 917863 h 3591077"/>
                    <a:gd name="connsiteX75" fmla="*/ 12619 w 12618"/>
                    <a:gd name="connsiteY75" fmla="*/ 1044872 h 3591077"/>
                    <a:gd name="connsiteX76" fmla="*/ 6310 w 12618"/>
                    <a:gd name="connsiteY76" fmla="*/ 1051181 h 3591077"/>
                    <a:gd name="connsiteX77" fmla="*/ 6310 w 12618"/>
                    <a:gd name="connsiteY77" fmla="*/ 797164 h 3591077"/>
                    <a:gd name="connsiteX78" fmla="*/ 0 w 12618"/>
                    <a:gd name="connsiteY78" fmla="*/ 790854 h 3591077"/>
                    <a:gd name="connsiteX79" fmla="*/ 0 w 12618"/>
                    <a:gd name="connsiteY79" fmla="*/ 663846 h 3591077"/>
                    <a:gd name="connsiteX80" fmla="*/ 6310 w 12618"/>
                    <a:gd name="connsiteY80" fmla="*/ 657537 h 3591077"/>
                    <a:gd name="connsiteX81" fmla="*/ 12619 w 12618"/>
                    <a:gd name="connsiteY81" fmla="*/ 663846 h 3591077"/>
                    <a:gd name="connsiteX82" fmla="*/ 12619 w 12618"/>
                    <a:gd name="connsiteY82" fmla="*/ 790854 h 3591077"/>
                    <a:gd name="connsiteX83" fmla="*/ 6310 w 12618"/>
                    <a:gd name="connsiteY83" fmla="*/ 797164 h 3591077"/>
                    <a:gd name="connsiteX84" fmla="*/ 6310 w 12618"/>
                    <a:gd name="connsiteY84" fmla="*/ 543147 h 3591077"/>
                    <a:gd name="connsiteX85" fmla="*/ 0 w 12618"/>
                    <a:gd name="connsiteY85" fmla="*/ 536837 h 3591077"/>
                    <a:gd name="connsiteX86" fmla="*/ 0 w 12618"/>
                    <a:gd name="connsiteY86" fmla="*/ 409829 h 3591077"/>
                    <a:gd name="connsiteX87" fmla="*/ 6310 w 12618"/>
                    <a:gd name="connsiteY87" fmla="*/ 403519 h 3591077"/>
                    <a:gd name="connsiteX88" fmla="*/ 12619 w 12618"/>
                    <a:gd name="connsiteY88" fmla="*/ 409829 h 3591077"/>
                    <a:gd name="connsiteX89" fmla="*/ 12619 w 12618"/>
                    <a:gd name="connsiteY89" fmla="*/ 536837 h 3591077"/>
                    <a:gd name="connsiteX90" fmla="*/ 6310 w 12618"/>
                    <a:gd name="connsiteY90" fmla="*/ 543147 h 3591077"/>
                    <a:gd name="connsiteX91" fmla="*/ 6310 w 12618"/>
                    <a:gd name="connsiteY91" fmla="*/ 289129 h 3591077"/>
                    <a:gd name="connsiteX92" fmla="*/ 0 w 12618"/>
                    <a:gd name="connsiteY92" fmla="*/ 282820 h 3591077"/>
                    <a:gd name="connsiteX93" fmla="*/ 0 w 12618"/>
                    <a:gd name="connsiteY93" fmla="*/ 155811 h 3591077"/>
                    <a:gd name="connsiteX94" fmla="*/ 6310 w 12618"/>
                    <a:gd name="connsiteY94" fmla="*/ 149503 h 3591077"/>
                    <a:gd name="connsiteX95" fmla="*/ 12619 w 12618"/>
                    <a:gd name="connsiteY95" fmla="*/ 155811 h 3591077"/>
                    <a:gd name="connsiteX96" fmla="*/ 12619 w 12618"/>
                    <a:gd name="connsiteY96" fmla="*/ 282820 h 3591077"/>
                    <a:gd name="connsiteX97" fmla="*/ 6310 w 12618"/>
                    <a:gd name="connsiteY97" fmla="*/ 289129 h 3591077"/>
                    <a:gd name="connsiteX98" fmla="*/ 6310 w 12618"/>
                    <a:gd name="connsiteY98" fmla="*/ 35112 h 3591077"/>
                    <a:gd name="connsiteX99" fmla="*/ 0 w 12618"/>
                    <a:gd name="connsiteY99" fmla="*/ 28803 h 3591077"/>
                    <a:gd name="connsiteX100" fmla="*/ 0 w 12618"/>
                    <a:gd name="connsiteY100" fmla="*/ 6309 h 3591077"/>
                    <a:gd name="connsiteX101" fmla="*/ 6310 w 12618"/>
                    <a:gd name="connsiteY101" fmla="*/ 0 h 3591077"/>
                    <a:gd name="connsiteX102" fmla="*/ 12619 w 12618"/>
                    <a:gd name="connsiteY102" fmla="*/ 6309 h 3591077"/>
                    <a:gd name="connsiteX103" fmla="*/ 12619 w 12618"/>
                    <a:gd name="connsiteY103" fmla="*/ 28803 h 3591077"/>
                    <a:gd name="connsiteX104" fmla="*/ 6310 w 12618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18" h="3591077">
                      <a:moveTo>
                        <a:pt x="6310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10" y="3451451"/>
                      </a:cubicBezTo>
                      <a:cubicBezTo>
                        <a:pt x="9876" y="3451451"/>
                        <a:pt x="12619" y="3454194"/>
                        <a:pt x="12619" y="3457761"/>
                      </a:cubicBezTo>
                      <a:lnTo>
                        <a:pt x="12619" y="3584769"/>
                      </a:lnTo>
                      <a:cubicBezTo>
                        <a:pt x="12619" y="3588335"/>
                        <a:pt x="9876" y="3591078"/>
                        <a:pt x="6310" y="3591078"/>
                      </a:cubicBezTo>
                      <a:close/>
                      <a:moveTo>
                        <a:pt x="6310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10" y="3197434"/>
                      </a:cubicBezTo>
                      <a:cubicBezTo>
                        <a:pt x="9876" y="3197434"/>
                        <a:pt x="12619" y="3200177"/>
                        <a:pt x="12619" y="3203743"/>
                      </a:cubicBezTo>
                      <a:lnTo>
                        <a:pt x="12619" y="3330752"/>
                      </a:lnTo>
                      <a:cubicBezTo>
                        <a:pt x="12619" y="3334318"/>
                        <a:pt x="9876" y="3337061"/>
                        <a:pt x="6310" y="3337061"/>
                      </a:cubicBezTo>
                      <a:close/>
                      <a:moveTo>
                        <a:pt x="6310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10" y="2943417"/>
                      </a:cubicBezTo>
                      <a:cubicBezTo>
                        <a:pt x="9876" y="2943417"/>
                        <a:pt x="12619" y="2946160"/>
                        <a:pt x="12619" y="2949726"/>
                      </a:cubicBezTo>
                      <a:lnTo>
                        <a:pt x="12619" y="3076734"/>
                      </a:lnTo>
                      <a:cubicBezTo>
                        <a:pt x="12619" y="3080301"/>
                        <a:pt x="9876" y="3083044"/>
                        <a:pt x="6310" y="3083044"/>
                      </a:cubicBezTo>
                      <a:close/>
                      <a:moveTo>
                        <a:pt x="6310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10" y="2689400"/>
                      </a:cubicBezTo>
                      <a:cubicBezTo>
                        <a:pt x="9876" y="2689400"/>
                        <a:pt x="12619" y="2692143"/>
                        <a:pt x="12619" y="2695709"/>
                      </a:cubicBezTo>
                      <a:lnTo>
                        <a:pt x="12619" y="2822718"/>
                      </a:lnTo>
                      <a:cubicBezTo>
                        <a:pt x="12619" y="2826283"/>
                        <a:pt x="9876" y="2829026"/>
                        <a:pt x="6310" y="2829026"/>
                      </a:cubicBezTo>
                      <a:close/>
                      <a:moveTo>
                        <a:pt x="6310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10" y="2435382"/>
                      </a:cubicBezTo>
                      <a:cubicBezTo>
                        <a:pt x="9876" y="2435382"/>
                        <a:pt x="12619" y="2438125"/>
                        <a:pt x="12619" y="2441692"/>
                      </a:cubicBezTo>
                      <a:lnTo>
                        <a:pt x="12619" y="2568700"/>
                      </a:lnTo>
                      <a:cubicBezTo>
                        <a:pt x="12619" y="2572267"/>
                        <a:pt x="9876" y="2575010"/>
                        <a:pt x="6310" y="2575010"/>
                      </a:cubicBezTo>
                      <a:close/>
                      <a:moveTo>
                        <a:pt x="6310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10" y="2181365"/>
                      </a:cubicBezTo>
                      <a:cubicBezTo>
                        <a:pt x="9876" y="2181365"/>
                        <a:pt x="12619" y="2184109"/>
                        <a:pt x="12619" y="2187675"/>
                      </a:cubicBezTo>
                      <a:lnTo>
                        <a:pt x="12619" y="2314683"/>
                      </a:lnTo>
                      <a:cubicBezTo>
                        <a:pt x="12619" y="2318249"/>
                        <a:pt x="9876" y="2320992"/>
                        <a:pt x="6310" y="2320992"/>
                      </a:cubicBezTo>
                      <a:close/>
                      <a:moveTo>
                        <a:pt x="6310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10" y="1927348"/>
                      </a:cubicBezTo>
                      <a:cubicBezTo>
                        <a:pt x="9876" y="1927348"/>
                        <a:pt x="12619" y="1930091"/>
                        <a:pt x="12619" y="1933657"/>
                      </a:cubicBezTo>
                      <a:lnTo>
                        <a:pt x="12619" y="2060666"/>
                      </a:lnTo>
                      <a:cubicBezTo>
                        <a:pt x="12619" y="2064232"/>
                        <a:pt x="9876" y="2066975"/>
                        <a:pt x="6310" y="2066975"/>
                      </a:cubicBezTo>
                      <a:close/>
                      <a:moveTo>
                        <a:pt x="6310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10" y="1673331"/>
                      </a:cubicBezTo>
                      <a:cubicBezTo>
                        <a:pt x="9876" y="1673331"/>
                        <a:pt x="12619" y="1676074"/>
                        <a:pt x="12619" y="1679640"/>
                      </a:cubicBezTo>
                      <a:lnTo>
                        <a:pt x="12619" y="1806649"/>
                      </a:lnTo>
                      <a:cubicBezTo>
                        <a:pt x="12619" y="1810215"/>
                        <a:pt x="9876" y="1812958"/>
                        <a:pt x="6310" y="1812958"/>
                      </a:cubicBezTo>
                      <a:close/>
                      <a:moveTo>
                        <a:pt x="6310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10" y="1419314"/>
                      </a:cubicBezTo>
                      <a:cubicBezTo>
                        <a:pt x="9876" y="1419314"/>
                        <a:pt x="12619" y="1422057"/>
                        <a:pt x="12619" y="1425623"/>
                      </a:cubicBezTo>
                      <a:lnTo>
                        <a:pt x="12619" y="1552632"/>
                      </a:lnTo>
                      <a:cubicBezTo>
                        <a:pt x="12619" y="1556197"/>
                        <a:pt x="9876" y="1558941"/>
                        <a:pt x="6310" y="1558941"/>
                      </a:cubicBezTo>
                      <a:close/>
                      <a:moveTo>
                        <a:pt x="6310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10" y="1165571"/>
                      </a:cubicBezTo>
                      <a:cubicBezTo>
                        <a:pt x="9876" y="1165571"/>
                        <a:pt x="12619" y="1168314"/>
                        <a:pt x="12619" y="1171880"/>
                      </a:cubicBezTo>
                      <a:lnTo>
                        <a:pt x="12619" y="1298889"/>
                      </a:lnTo>
                      <a:cubicBezTo>
                        <a:pt x="12619" y="1302181"/>
                        <a:pt x="9876" y="1305198"/>
                        <a:pt x="6310" y="1305198"/>
                      </a:cubicBezTo>
                      <a:close/>
                      <a:moveTo>
                        <a:pt x="6310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10" y="911553"/>
                      </a:cubicBezTo>
                      <a:cubicBezTo>
                        <a:pt x="9876" y="911553"/>
                        <a:pt x="12619" y="914297"/>
                        <a:pt x="12619" y="917863"/>
                      </a:cubicBezTo>
                      <a:lnTo>
                        <a:pt x="12619" y="1044872"/>
                      </a:lnTo>
                      <a:cubicBezTo>
                        <a:pt x="12619" y="1048163"/>
                        <a:pt x="9876" y="1051181"/>
                        <a:pt x="6310" y="1051181"/>
                      </a:cubicBezTo>
                      <a:close/>
                      <a:moveTo>
                        <a:pt x="6310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10" y="657537"/>
                      </a:cubicBezTo>
                      <a:cubicBezTo>
                        <a:pt x="9876" y="657537"/>
                        <a:pt x="12619" y="660280"/>
                        <a:pt x="12619" y="663846"/>
                      </a:cubicBezTo>
                      <a:lnTo>
                        <a:pt x="12619" y="790854"/>
                      </a:lnTo>
                      <a:cubicBezTo>
                        <a:pt x="12619" y="794147"/>
                        <a:pt x="9876" y="797164"/>
                        <a:pt x="6310" y="797164"/>
                      </a:cubicBezTo>
                      <a:close/>
                      <a:moveTo>
                        <a:pt x="6310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10" y="403519"/>
                      </a:cubicBezTo>
                      <a:cubicBezTo>
                        <a:pt x="9876" y="403519"/>
                        <a:pt x="12619" y="406262"/>
                        <a:pt x="12619" y="409829"/>
                      </a:cubicBezTo>
                      <a:lnTo>
                        <a:pt x="12619" y="536837"/>
                      </a:lnTo>
                      <a:cubicBezTo>
                        <a:pt x="12619" y="540129"/>
                        <a:pt x="9876" y="543147"/>
                        <a:pt x="6310" y="543147"/>
                      </a:cubicBezTo>
                      <a:close/>
                      <a:moveTo>
                        <a:pt x="6310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10" y="149503"/>
                      </a:cubicBezTo>
                      <a:cubicBezTo>
                        <a:pt x="9876" y="149503"/>
                        <a:pt x="12619" y="152246"/>
                        <a:pt x="12619" y="155811"/>
                      </a:cubicBezTo>
                      <a:lnTo>
                        <a:pt x="12619" y="282820"/>
                      </a:lnTo>
                      <a:cubicBezTo>
                        <a:pt x="12619" y="286112"/>
                        <a:pt x="9876" y="289129"/>
                        <a:pt x="6310" y="289129"/>
                      </a:cubicBezTo>
                      <a:close/>
                      <a:moveTo>
                        <a:pt x="6310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10" y="0"/>
                      </a:cubicBezTo>
                      <a:cubicBezTo>
                        <a:pt x="9876" y="0"/>
                        <a:pt x="12619" y="2743"/>
                        <a:pt x="12619" y="6309"/>
                      </a:cubicBezTo>
                      <a:lnTo>
                        <a:pt x="12619" y="28803"/>
                      </a:lnTo>
                      <a:cubicBezTo>
                        <a:pt x="12619" y="32095"/>
                        <a:pt x="9876" y="35112"/>
                        <a:pt x="6310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963A2061-03F3-4D3A-91AC-5CAB8E0996C7}"/>
                    </a:ext>
                  </a:extLst>
                </p:cNvPr>
                <p:cNvSpPr/>
                <p:nvPr/>
              </p:nvSpPr>
              <p:spPr>
                <a:xfrm>
                  <a:off x="18140829" y="6007892"/>
                  <a:ext cx="12618" cy="3591077"/>
                </a:xfrm>
                <a:custGeom>
                  <a:avLst/>
                  <a:gdLst>
                    <a:gd name="connsiteX0" fmla="*/ 6309 w 12618"/>
                    <a:gd name="connsiteY0" fmla="*/ 3591078 h 3591077"/>
                    <a:gd name="connsiteX1" fmla="*/ 0 w 12618"/>
                    <a:gd name="connsiteY1" fmla="*/ 3584769 h 3591077"/>
                    <a:gd name="connsiteX2" fmla="*/ 0 w 12618"/>
                    <a:gd name="connsiteY2" fmla="*/ 3457761 h 3591077"/>
                    <a:gd name="connsiteX3" fmla="*/ 6309 w 12618"/>
                    <a:gd name="connsiteY3" fmla="*/ 3451451 h 3591077"/>
                    <a:gd name="connsiteX4" fmla="*/ 12619 w 12618"/>
                    <a:gd name="connsiteY4" fmla="*/ 3457761 h 3591077"/>
                    <a:gd name="connsiteX5" fmla="*/ 12619 w 12618"/>
                    <a:gd name="connsiteY5" fmla="*/ 3584769 h 3591077"/>
                    <a:gd name="connsiteX6" fmla="*/ 6309 w 12618"/>
                    <a:gd name="connsiteY6" fmla="*/ 3591078 h 3591077"/>
                    <a:gd name="connsiteX7" fmla="*/ 6309 w 12618"/>
                    <a:gd name="connsiteY7" fmla="*/ 3337061 h 3591077"/>
                    <a:gd name="connsiteX8" fmla="*/ 0 w 12618"/>
                    <a:gd name="connsiteY8" fmla="*/ 3330752 h 3591077"/>
                    <a:gd name="connsiteX9" fmla="*/ 0 w 12618"/>
                    <a:gd name="connsiteY9" fmla="*/ 3203743 h 3591077"/>
                    <a:gd name="connsiteX10" fmla="*/ 6309 w 12618"/>
                    <a:gd name="connsiteY10" fmla="*/ 3197434 h 3591077"/>
                    <a:gd name="connsiteX11" fmla="*/ 12619 w 12618"/>
                    <a:gd name="connsiteY11" fmla="*/ 3203743 h 3591077"/>
                    <a:gd name="connsiteX12" fmla="*/ 12619 w 12618"/>
                    <a:gd name="connsiteY12" fmla="*/ 3330752 h 3591077"/>
                    <a:gd name="connsiteX13" fmla="*/ 6309 w 12618"/>
                    <a:gd name="connsiteY13" fmla="*/ 3337061 h 3591077"/>
                    <a:gd name="connsiteX14" fmla="*/ 6309 w 12618"/>
                    <a:gd name="connsiteY14" fmla="*/ 3083044 h 3591077"/>
                    <a:gd name="connsiteX15" fmla="*/ 0 w 12618"/>
                    <a:gd name="connsiteY15" fmla="*/ 3076734 h 3591077"/>
                    <a:gd name="connsiteX16" fmla="*/ 0 w 12618"/>
                    <a:gd name="connsiteY16" fmla="*/ 2949726 h 3591077"/>
                    <a:gd name="connsiteX17" fmla="*/ 6309 w 12618"/>
                    <a:gd name="connsiteY17" fmla="*/ 2943417 h 3591077"/>
                    <a:gd name="connsiteX18" fmla="*/ 12619 w 12618"/>
                    <a:gd name="connsiteY18" fmla="*/ 2949726 h 3591077"/>
                    <a:gd name="connsiteX19" fmla="*/ 12619 w 12618"/>
                    <a:gd name="connsiteY19" fmla="*/ 3076734 h 3591077"/>
                    <a:gd name="connsiteX20" fmla="*/ 6309 w 12618"/>
                    <a:gd name="connsiteY20" fmla="*/ 3083044 h 3591077"/>
                    <a:gd name="connsiteX21" fmla="*/ 6309 w 12618"/>
                    <a:gd name="connsiteY21" fmla="*/ 2829026 h 3591077"/>
                    <a:gd name="connsiteX22" fmla="*/ 0 w 12618"/>
                    <a:gd name="connsiteY22" fmla="*/ 2822718 h 3591077"/>
                    <a:gd name="connsiteX23" fmla="*/ 0 w 12618"/>
                    <a:gd name="connsiteY23" fmla="*/ 2695709 h 3591077"/>
                    <a:gd name="connsiteX24" fmla="*/ 6309 w 12618"/>
                    <a:gd name="connsiteY24" fmla="*/ 2689400 h 3591077"/>
                    <a:gd name="connsiteX25" fmla="*/ 12619 w 12618"/>
                    <a:gd name="connsiteY25" fmla="*/ 2695709 h 3591077"/>
                    <a:gd name="connsiteX26" fmla="*/ 12619 w 12618"/>
                    <a:gd name="connsiteY26" fmla="*/ 2822718 h 3591077"/>
                    <a:gd name="connsiteX27" fmla="*/ 6309 w 12618"/>
                    <a:gd name="connsiteY27" fmla="*/ 2829026 h 3591077"/>
                    <a:gd name="connsiteX28" fmla="*/ 6309 w 12618"/>
                    <a:gd name="connsiteY28" fmla="*/ 2575010 h 3591077"/>
                    <a:gd name="connsiteX29" fmla="*/ 0 w 12618"/>
                    <a:gd name="connsiteY29" fmla="*/ 2568700 h 3591077"/>
                    <a:gd name="connsiteX30" fmla="*/ 0 w 12618"/>
                    <a:gd name="connsiteY30" fmla="*/ 2441692 h 3591077"/>
                    <a:gd name="connsiteX31" fmla="*/ 6309 w 12618"/>
                    <a:gd name="connsiteY31" fmla="*/ 2435382 h 3591077"/>
                    <a:gd name="connsiteX32" fmla="*/ 12619 w 12618"/>
                    <a:gd name="connsiteY32" fmla="*/ 2441692 h 3591077"/>
                    <a:gd name="connsiteX33" fmla="*/ 12619 w 12618"/>
                    <a:gd name="connsiteY33" fmla="*/ 2568700 h 3591077"/>
                    <a:gd name="connsiteX34" fmla="*/ 6309 w 12618"/>
                    <a:gd name="connsiteY34" fmla="*/ 2575010 h 3591077"/>
                    <a:gd name="connsiteX35" fmla="*/ 6309 w 12618"/>
                    <a:gd name="connsiteY35" fmla="*/ 2320992 h 3591077"/>
                    <a:gd name="connsiteX36" fmla="*/ 0 w 12618"/>
                    <a:gd name="connsiteY36" fmla="*/ 2314683 h 3591077"/>
                    <a:gd name="connsiteX37" fmla="*/ 0 w 12618"/>
                    <a:gd name="connsiteY37" fmla="*/ 2187675 h 3591077"/>
                    <a:gd name="connsiteX38" fmla="*/ 6309 w 12618"/>
                    <a:gd name="connsiteY38" fmla="*/ 2181365 h 3591077"/>
                    <a:gd name="connsiteX39" fmla="*/ 12619 w 12618"/>
                    <a:gd name="connsiteY39" fmla="*/ 2187675 h 3591077"/>
                    <a:gd name="connsiteX40" fmla="*/ 12619 w 12618"/>
                    <a:gd name="connsiteY40" fmla="*/ 2314683 h 3591077"/>
                    <a:gd name="connsiteX41" fmla="*/ 6309 w 12618"/>
                    <a:gd name="connsiteY41" fmla="*/ 2320992 h 3591077"/>
                    <a:gd name="connsiteX42" fmla="*/ 6309 w 12618"/>
                    <a:gd name="connsiteY42" fmla="*/ 2066975 h 3591077"/>
                    <a:gd name="connsiteX43" fmla="*/ 0 w 12618"/>
                    <a:gd name="connsiteY43" fmla="*/ 2060666 h 3591077"/>
                    <a:gd name="connsiteX44" fmla="*/ 0 w 12618"/>
                    <a:gd name="connsiteY44" fmla="*/ 1933657 h 3591077"/>
                    <a:gd name="connsiteX45" fmla="*/ 6309 w 12618"/>
                    <a:gd name="connsiteY45" fmla="*/ 1927348 h 3591077"/>
                    <a:gd name="connsiteX46" fmla="*/ 12619 w 12618"/>
                    <a:gd name="connsiteY46" fmla="*/ 1933657 h 3591077"/>
                    <a:gd name="connsiteX47" fmla="*/ 12619 w 12618"/>
                    <a:gd name="connsiteY47" fmla="*/ 2060666 h 3591077"/>
                    <a:gd name="connsiteX48" fmla="*/ 6309 w 12618"/>
                    <a:gd name="connsiteY48" fmla="*/ 2066975 h 3591077"/>
                    <a:gd name="connsiteX49" fmla="*/ 6309 w 12618"/>
                    <a:gd name="connsiteY49" fmla="*/ 1812958 h 3591077"/>
                    <a:gd name="connsiteX50" fmla="*/ 0 w 12618"/>
                    <a:gd name="connsiteY50" fmla="*/ 1806649 h 3591077"/>
                    <a:gd name="connsiteX51" fmla="*/ 0 w 12618"/>
                    <a:gd name="connsiteY51" fmla="*/ 1679640 h 3591077"/>
                    <a:gd name="connsiteX52" fmla="*/ 6309 w 12618"/>
                    <a:gd name="connsiteY52" fmla="*/ 1673331 h 3591077"/>
                    <a:gd name="connsiteX53" fmla="*/ 12619 w 12618"/>
                    <a:gd name="connsiteY53" fmla="*/ 1679640 h 3591077"/>
                    <a:gd name="connsiteX54" fmla="*/ 12619 w 12618"/>
                    <a:gd name="connsiteY54" fmla="*/ 1806649 h 3591077"/>
                    <a:gd name="connsiteX55" fmla="*/ 6309 w 12618"/>
                    <a:gd name="connsiteY55" fmla="*/ 1812958 h 3591077"/>
                    <a:gd name="connsiteX56" fmla="*/ 6309 w 12618"/>
                    <a:gd name="connsiteY56" fmla="*/ 1558941 h 3591077"/>
                    <a:gd name="connsiteX57" fmla="*/ 0 w 12618"/>
                    <a:gd name="connsiteY57" fmla="*/ 1552632 h 3591077"/>
                    <a:gd name="connsiteX58" fmla="*/ 0 w 12618"/>
                    <a:gd name="connsiteY58" fmla="*/ 1425623 h 3591077"/>
                    <a:gd name="connsiteX59" fmla="*/ 6309 w 12618"/>
                    <a:gd name="connsiteY59" fmla="*/ 1419314 h 3591077"/>
                    <a:gd name="connsiteX60" fmla="*/ 12619 w 12618"/>
                    <a:gd name="connsiteY60" fmla="*/ 1425623 h 3591077"/>
                    <a:gd name="connsiteX61" fmla="*/ 12619 w 12618"/>
                    <a:gd name="connsiteY61" fmla="*/ 1552632 h 3591077"/>
                    <a:gd name="connsiteX62" fmla="*/ 6309 w 12618"/>
                    <a:gd name="connsiteY62" fmla="*/ 1558941 h 3591077"/>
                    <a:gd name="connsiteX63" fmla="*/ 6309 w 12618"/>
                    <a:gd name="connsiteY63" fmla="*/ 1305198 h 3591077"/>
                    <a:gd name="connsiteX64" fmla="*/ 0 w 12618"/>
                    <a:gd name="connsiteY64" fmla="*/ 1298889 h 3591077"/>
                    <a:gd name="connsiteX65" fmla="*/ 0 w 12618"/>
                    <a:gd name="connsiteY65" fmla="*/ 1171880 h 3591077"/>
                    <a:gd name="connsiteX66" fmla="*/ 6309 w 12618"/>
                    <a:gd name="connsiteY66" fmla="*/ 1165571 h 3591077"/>
                    <a:gd name="connsiteX67" fmla="*/ 12619 w 12618"/>
                    <a:gd name="connsiteY67" fmla="*/ 1171880 h 3591077"/>
                    <a:gd name="connsiteX68" fmla="*/ 12619 w 12618"/>
                    <a:gd name="connsiteY68" fmla="*/ 1298889 h 3591077"/>
                    <a:gd name="connsiteX69" fmla="*/ 6309 w 12618"/>
                    <a:gd name="connsiteY69" fmla="*/ 1305198 h 3591077"/>
                    <a:gd name="connsiteX70" fmla="*/ 6309 w 12618"/>
                    <a:gd name="connsiteY70" fmla="*/ 1051181 h 3591077"/>
                    <a:gd name="connsiteX71" fmla="*/ 0 w 12618"/>
                    <a:gd name="connsiteY71" fmla="*/ 1044872 h 3591077"/>
                    <a:gd name="connsiteX72" fmla="*/ 0 w 12618"/>
                    <a:gd name="connsiteY72" fmla="*/ 917863 h 3591077"/>
                    <a:gd name="connsiteX73" fmla="*/ 6309 w 12618"/>
                    <a:gd name="connsiteY73" fmla="*/ 911553 h 3591077"/>
                    <a:gd name="connsiteX74" fmla="*/ 12619 w 12618"/>
                    <a:gd name="connsiteY74" fmla="*/ 917863 h 3591077"/>
                    <a:gd name="connsiteX75" fmla="*/ 12619 w 12618"/>
                    <a:gd name="connsiteY75" fmla="*/ 1044872 h 3591077"/>
                    <a:gd name="connsiteX76" fmla="*/ 6309 w 12618"/>
                    <a:gd name="connsiteY76" fmla="*/ 1051181 h 3591077"/>
                    <a:gd name="connsiteX77" fmla="*/ 6309 w 12618"/>
                    <a:gd name="connsiteY77" fmla="*/ 797164 h 3591077"/>
                    <a:gd name="connsiteX78" fmla="*/ 0 w 12618"/>
                    <a:gd name="connsiteY78" fmla="*/ 790854 h 3591077"/>
                    <a:gd name="connsiteX79" fmla="*/ 0 w 12618"/>
                    <a:gd name="connsiteY79" fmla="*/ 663846 h 3591077"/>
                    <a:gd name="connsiteX80" fmla="*/ 6309 w 12618"/>
                    <a:gd name="connsiteY80" fmla="*/ 657537 h 3591077"/>
                    <a:gd name="connsiteX81" fmla="*/ 12619 w 12618"/>
                    <a:gd name="connsiteY81" fmla="*/ 663846 h 3591077"/>
                    <a:gd name="connsiteX82" fmla="*/ 12619 w 12618"/>
                    <a:gd name="connsiteY82" fmla="*/ 790854 h 3591077"/>
                    <a:gd name="connsiteX83" fmla="*/ 6309 w 12618"/>
                    <a:gd name="connsiteY83" fmla="*/ 797164 h 3591077"/>
                    <a:gd name="connsiteX84" fmla="*/ 6309 w 12618"/>
                    <a:gd name="connsiteY84" fmla="*/ 543147 h 3591077"/>
                    <a:gd name="connsiteX85" fmla="*/ 0 w 12618"/>
                    <a:gd name="connsiteY85" fmla="*/ 536837 h 3591077"/>
                    <a:gd name="connsiteX86" fmla="*/ 0 w 12618"/>
                    <a:gd name="connsiteY86" fmla="*/ 409829 h 3591077"/>
                    <a:gd name="connsiteX87" fmla="*/ 6309 w 12618"/>
                    <a:gd name="connsiteY87" fmla="*/ 403519 h 3591077"/>
                    <a:gd name="connsiteX88" fmla="*/ 12619 w 12618"/>
                    <a:gd name="connsiteY88" fmla="*/ 409829 h 3591077"/>
                    <a:gd name="connsiteX89" fmla="*/ 12619 w 12618"/>
                    <a:gd name="connsiteY89" fmla="*/ 536837 h 3591077"/>
                    <a:gd name="connsiteX90" fmla="*/ 6309 w 12618"/>
                    <a:gd name="connsiteY90" fmla="*/ 543147 h 3591077"/>
                    <a:gd name="connsiteX91" fmla="*/ 6309 w 12618"/>
                    <a:gd name="connsiteY91" fmla="*/ 289129 h 3591077"/>
                    <a:gd name="connsiteX92" fmla="*/ 0 w 12618"/>
                    <a:gd name="connsiteY92" fmla="*/ 282820 h 3591077"/>
                    <a:gd name="connsiteX93" fmla="*/ 0 w 12618"/>
                    <a:gd name="connsiteY93" fmla="*/ 155811 h 3591077"/>
                    <a:gd name="connsiteX94" fmla="*/ 6309 w 12618"/>
                    <a:gd name="connsiteY94" fmla="*/ 149503 h 3591077"/>
                    <a:gd name="connsiteX95" fmla="*/ 12619 w 12618"/>
                    <a:gd name="connsiteY95" fmla="*/ 155811 h 3591077"/>
                    <a:gd name="connsiteX96" fmla="*/ 12619 w 12618"/>
                    <a:gd name="connsiteY96" fmla="*/ 282820 h 3591077"/>
                    <a:gd name="connsiteX97" fmla="*/ 6309 w 12618"/>
                    <a:gd name="connsiteY97" fmla="*/ 289129 h 3591077"/>
                    <a:gd name="connsiteX98" fmla="*/ 6309 w 12618"/>
                    <a:gd name="connsiteY98" fmla="*/ 35112 h 3591077"/>
                    <a:gd name="connsiteX99" fmla="*/ 0 w 12618"/>
                    <a:gd name="connsiteY99" fmla="*/ 28803 h 3591077"/>
                    <a:gd name="connsiteX100" fmla="*/ 0 w 12618"/>
                    <a:gd name="connsiteY100" fmla="*/ 6309 h 3591077"/>
                    <a:gd name="connsiteX101" fmla="*/ 6309 w 12618"/>
                    <a:gd name="connsiteY101" fmla="*/ 0 h 3591077"/>
                    <a:gd name="connsiteX102" fmla="*/ 12619 w 12618"/>
                    <a:gd name="connsiteY102" fmla="*/ 6309 h 3591077"/>
                    <a:gd name="connsiteX103" fmla="*/ 12619 w 12618"/>
                    <a:gd name="connsiteY103" fmla="*/ 28803 h 3591077"/>
                    <a:gd name="connsiteX104" fmla="*/ 6309 w 12618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18" h="3591077">
                      <a:moveTo>
                        <a:pt x="6309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09" y="3451451"/>
                      </a:cubicBezTo>
                      <a:cubicBezTo>
                        <a:pt x="9876" y="3451451"/>
                        <a:pt x="12619" y="3454194"/>
                        <a:pt x="12619" y="3457761"/>
                      </a:cubicBezTo>
                      <a:lnTo>
                        <a:pt x="12619" y="3584769"/>
                      </a:lnTo>
                      <a:cubicBezTo>
                        <a:pt x="12619" y="3588335"/>
                        <a:pt x="9876" y="3591078"/>
                        <a:pt x="6309" y="3591078"/>
                      </a:cubicBezTo>
                      <a:close/>
                      <a:moveTo>
                        <a:pt x="6309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09" y="3197434"/>
                      </a:cubicBezTo>
                      <a:cubicBezTo>
                        <a:pt x="9876" y="3197434"/>
                        <a:pt x="12619" y="3200177"/>
                        <a:pt x="12619" y="3203743"/>
                      </a:cubicBezTo>
                      <a:lnTo>
                        <a:pt x="12619" y="3330752"/>
                      </a:lnTo>
                      <a:cubicBezTo>
                        <a:pt x="12619" y="3334318"/>
                        <a:pt x="9876" y="3337061"/>
                        <a:pt x="6309" y="3337061"/>
                      </a:cubicBezTo>
                      <a:close/>
                      <a:moveTo>
                        <a:pt x="6309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09" y="2943417"/>
                      </a:cubicBezTo>
                      <a:cubicBezTo>
                        <a:pt x="9876" y="2943417"/>
                        <a:pt x="12619" y="2946160"/>
                        <a:pt x="12619" y="2949726"/>
                      </a:cubicBezTo>
                      <a:lnTo>
                        <a:pt x="12619" y="3076734"/>
                      </a:lnTo>
                      <a:cubicBezTo>
                        <a:pt x="12619" y="3080301"/>
                        <a:pt x="9876" y="3083044"/>
                        <a:pt x="6309" y="3083044"/>
                      </a:cubicBezTo>
                      <a:close/>
                      <a:moveTo>
                        <a:pt x="6309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09" y="2689400"/>
                      </a:cubicBezTo>
                      <a:cubicBezTo>
                        <a:pt x="9876" y="2689400"/>
                        <a:pt x="12619" y="2692143"/>
                        <a:pt x="12619" y="2695709"/>
                      </a:cubicBezTo>
                      <a:lnTo>
                        <a:pt x="12619" y="2822718"/>
                      </a:lnTo>
                      <a:cubicBezTo>
                        <a:pt x="12619" y="2826283"/>
                        <a:pt x="9876" y="2829026"/>
                        <a:pt x="6309" y="2829026"/>
                      </a:cubicBezTo>
                      <a:close/>
                      <a:moveTo>
                        <a:pt x="6309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09" y="2435382"/>
                      </a:cubicBezTo>
                      <a:cubicBezTo>
                        <a:pt x="9876" y="2435382"/>
                        <a:pt x="12619" y="2438125"/>
                        <a:pt x="12619" y="2441692"/>
                      </a:cubicBezTo>
                      <a:lnTo>
                        <a:pt x="12619" y="2568700"/>
                      </a:lnTo>
                      <a:cubicBezTo>
                        <a:pt x="12619" y="2572267"/>
                        <a:pt x="9876" y="2575010"/>
                        <a:pt x="6309" y="2575010"/>
                      </a:cubicBezTo>
                      <a:close/>
                      <a:moveTo>
                        <a:pt x="6309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09" y="2181365"/>
                      </a:cubicBezTo>
                      <a:cubicBezTo>
                        <a:pt x="9876" y="2181365"/>
                        <a:pt x="12619" y="2184109"/>
                        <a:pt x="12619" y="2187675"/>
                      </a:cubicBezTo>
                      <a:lnTo>
                        <a:pt x="12619" y="2314683"/>
                      </a:lnTo>
                      <a:cubicBezTo>
                        <a:pt x="12619" y="2318249"/>
                        <a:pt x="9876" y="2320992"/>
                        <a:pt x="6309" y="2320992"/>
                      </a:cubicBezTo>
                      <a:close/>
                      <a:moveTo>
                        <a:pt x="6309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09" y="1927348"/>
                      </a:cubicBezTo>
                      <a:cubicBezTo>
                        <a:pt x="9876" y="1927348"/>
                        <a:pt x="12619" y="1930091"/>
                        <a:pt x="12619" y="1933657"/>
                      </a:cubicBezTo>
                      <a:lnTo>
                        <a:pt x="12619" y="2060666"/>
                      </a:lnTo>
                      <a:cubicBezTo>
                        <a:pt x="12619" y="2064232"/>
                        <a:pt x="9876" y="2066975"/>
                        <a:pt x="6309" y="2066975"/>
                      </a:cubicBezTo>
                      <a:close/>
                      <a:moveTo>
                        <a:pt x="6309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09" y="1673331"/>
                      </a:cubicBezTo>
                      <a:cubicBezTo>
                        <a:pt x="9876" y="1673331"/>
                        <a:pt x="12619" y="1676074"/>
                        <a:pt x="12619" y="1679640"/>
                      </a:cubicBezTo>
                      <a:lnTo>
                        <a:pt x="12619" y="1806649"/>
                      </a:lnTo>
                      <a:cubicBezTo>
                        <a:pt x="12619" y="1810215"/>
                        <a:pt x="9876" y="1812958"/>
                        <a:pt x="6309" y="1812958"/>
                      </a:cubicBezTo>
                      <a:close/>
                      <a:moveTo>
                        <a:pt x="6309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09" y="1419314"/>
                      </a:cubicBezTo>
                      <a:cubicBezTo>
                        <a:pt x="9876" y="1419314"/>
                        <a:pt x="12619" y="1422057"/>
                        <a:pt x="12619" y="1425623"/>
                      </a:cubicBezTo>
                      <a:lnTo>
                        <a:pt x="12619" y="1552632"/>
                      </a:lnTo>
                      <a:cubicBezTo>
                        <a:pt x="12619" y="1556197"/>
                        <a:pt x="9876" y="1558941"/>
                        <a:pt x="6309" y="1558941"/>
                      </a:cubicBezTo>
                      <a:close/>
                      <a:moveTo>
                        <a:pt x="6309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09" y="1165571"/>
                      </a:cubicBezTo>
                      <a:cubicBezTo>
                        <a:pt x="9876" y="1165571"/>
                        <a:pt x="12619" y="1168314"/>
                        <a:pt x="12619" y="1171880"/>
                      </a:cubicBezTo>
                      <a:lnTo>
                        <a:pt x="12619" y="1298889"/>
                      </a:lnTo>
                      <a:cubicBezTo>
                        <a:pt x="12619" y="1302181"/>
                        <a:pt x="9876" y="1305198"/>
                        <a:pt x="6309" y="1305198"/>
                      </a:cubicBezTo>
                      <a:close/>
                      <a:moveTo>
                        <a:pt x="6309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09" y="911553"/>
                      </a:cubicBezTo>
                      <a:cubicBezTo>
                        <a:pt x="9876" y="911553"/>
                        <a:pt x="12619" y="914297"/>
                        <a:pt x="12619" y="917863"/>
                      </a:cubicBezTo>
                      <a:lnTo>
                        <a:pt x="12619" y="1044872"/>
                      </a:lnTo>
                      <a:cubicBezTo>
                        <a:pt x="12619" y="1048163"/>
                        <a:pt x="9876" y="1051181"/>
                        <a:pt x="6309" y="1051181"/>
                      </a:cubicBezTo>
                      <a:close/>
                      <a:moveTo>
                        <a:pt x="6309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09" y="657537"/>
                      </a:cubicBezTo>
                      <a:cubicBezTo>
                        <a:pt x="9876" y="657537"/>
                        <a:pt x="12619" y="660280"/>
                        <a:pt x="12619" y="663846"/>
                      </a:cubicBezTo>
                      <a:lnTo>
                        <a:pt x="12619" y="790854"/>
                      </a:lnTo>
                      <a:cubicBezTo>
                        <a:pt x="12619" y="794147"/>
                        <a:pt x="9876" y="797164"/>
                        <a:pt x="6309" y="797164"/>
                      </a:cubicBezTo>
                      <a:close/>
                      <a:moveTo>
                        <a:pt x="6309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09" y="403519"/>
                      </a:cubicBezTo>
                      <a:cubicBezTo>
                        <a:pt x="9876" y="403519"/>
                        <a:pt x="12619" y="406262"/>
                        <a:pt x="12619" y="409829"/>
                      </a:cubicBezTo>
                      <a:lnTo>
                        <a:pt x="12619" y="536837"/>
                      </a:lnTo>
                      <a:cubicBezTo>
                        <a:pt x="12619" y="540129"/>
                        <a:pt x="9876" y="543147"/>
                        <a:pt x="6309" y="543147"/>
                      </a:cubicBezTo>
                      <a:close/>
                      <a:moveTo>
                        <a:pt x="6309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09" y="149503"/>
                      </a:cubicBezTo>
                      <a:cubicBezTo>
                        <a:pt x="9876" y="149503"/>
                        <a:pt x="12619" y="152246"/>
                        <a:pt x="12619" y="155811"/>
                      </a:cubicBezTo>
                      <a:lnTo>
                        <a:pt x="12619" y="282820"/>
                      </a:lnTo>
                      <a:cubicBezTo>
                        <a:pt x="12619" y="286112"/>
                        <a:pt x="9876" y="289129"/>
                        <a:pt x="6309" y="289129"/>
                      </a:cubicBezTo>
                      <a:close/>
                      <a:moveTo>
                        <a:pt x="6309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09" y="0"/>
                      </a:cubicBezTo>
                      <a:cubicBezTo>
                        <a:pt x="9876" y="0"/>
                        <a:pt x="12619" y="2743"/>
                        <a:pt x="12619" y="6309"/>
                      </a:cubicBezTo>
                      <a:lnTo>
                        <a:pt x="12619" y="28803"/>
                      </a:lnTo>
                      <a:cubicBezTo>
                        <a:pt x="12619" y="32095"/>
                        <a:pt x="9876" y="35112"/>
                        <a:pt x="6309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47512997-8A62-4802-A6D6-307B0CDAD04C}"/>
                    </a:ext>
                  </a:extLst>
                </p:cNvPr>
                <p:cNvSpPr/>
                <p:nvPr/>
              </p:nvSpPr>
              <p:spPr>
                <a:xfrm>
                  <a:off x="19045250" y="6007892"/>
                  <a:ext cx="12618" cy="3591077"/>
                </a:xfrm>
                <a:custGeom>
                  <a:avLst/>
                  <a:gdLst>
                    <a:gd name="connsiteX0" fmla="*/ 6310 w 12618"/>
                    <a:gd name="connsiteY0" fmla="*/ 3591078 h 3591077"/>
                    <a:gd name="connsiteX1" fmla="*/ 0 w 12618"/>
                    <a:gd name="connsiteY1" fmla="*/ 3584769 h 3591077"/>
                    <a:gd name="connsiteX2" fmla="*/ 0 w 12618"/>
                    <a:gd name="connsiteY2" fmla="*/ 3457761 h 3591077"/>
                    <a:gd name="connsiteX3" fmla="*/ 6310 w 12618"/>
                    <a:gd name="connsiteY3" fmla="*/ 3451451 h 3591077"/>
                    <a:gd name="connsiteX4" fmla="*/ 12619 w 12618"/>
                    <a:gd name="connsiteY4" fmla="*/ 3457761 h 3591077"/>
                    <a:gd name="connsiteX5" fmla="*/ 12619 w 12618"/>
                    <a:gd name="connsiteY5" fmla="*/ 3584769 h 3591077"/>
                    <a:gd name="connsiteX6" fmla="*/ 6310 w 12618"/>
                    <a:gd name="connsiteY6" fmla="*/ 3591078 h 3591077"/>
                    <a:gd name="connsiteX7" fmla="*/ 6310 w 12618"/>
                    <a:gd name="connsiteY7" fmla="*/ 3337061 h 3591077"/>
                    <a:gd name="connsiteX8" fmla="*/ 0 w 12618"/>
                    <a:gd name="connsiteY8" fmla="*/ 3330752 h 3591077"/>
                    <a:gd name="connsiteX9" fmla="*/ 0 w 12618"/>
                    <a:gd name="connsiteY9" fmla="*/ 3203743 h 3591077"/>
                    <a:gd name="connsiteX10" fmla="*/ 6310 w 12618"/>
                    <a:gd name="connsiteY10" fmla="*/ 3197434 h 3591077"/>
                    <a:gd name="connsiteX11" fmla="*/ 12619 w 12618"/>
                    <a:gd name="connsiteY11" fmla="*/ 3203743 h 3591077"/>
                    <a:gd name="connsiteX12" fmla="*/ 12619 w 12618"/>
                    <a:gd name="connsiteY12" fmla="*/ 3330752 h 3591077"/>
                    <a:gd name="connsiteX13" fmla="*/ 6310 w 12618"/>
                    <a:gd name="connsiteY13" fmla="*/ 3337061 h 3591077"/>
                    <a:gd name="connsiteX14" fmla="*/ 6310 w 12618"/>
                    <a:gd name="connsiteY14" fmla="*/ 3083044 h 3591077"/>
                    <a:gd name="connsiteX15" fmla="*/ 0 w 12618"/>
                    <a:gd name="connsiteY15" fmla="*/ 3076734 h 3591077"/>
                    <a:gd name="connsiteX16" fmla="*/ 0 w 12618"/>
                    <a:gd name="connsiteY16" fmla="*/ 2949726 h 3591077"/>
                    <a:gd name="connsiteX17" fmla="*/ 6310 w 12618"/>
                    <a:gd name="connsiteY17" fmla="*/ 2943417 h 3591077"/>
                    <a:gd name="connsiteX18" fmla="*/ 12619 w 12618"/>
                    <a:gd name="connsiteY18" fmla="*/ 2949726 h 3591077"/>
                    <a:gd name="connsiteX19" fmla="*/ 12619 w 12618"/>
                    <a:gd name="connsiteY19" fmla="*/ 3076734 h 3591077"/>
                    <a:gd name="connsiteX20" fmla="*/ 6310 w 12618"/>
                    <a:gd name="connsiteY20" fmla="*/ 3083044 h 3591077"/>
                    <a:gd name="connsiteX21" fmla="*/ 6310 w 12618"/>
                    <a:gd name="connsiteY21" fmla="*/ 2829026 h 3591077"/>
                    <a:gd name="connsiteX22" fmla="*/ 0 w 12618"/>
                    <a:gd name="connsiteY22" fmla="*/ 2822718 h 3591077"/>
                    <a:gd name="connsiteX23" fmla="*/ 0 w 12618"/>
                    <a:gd name="connsiteY23" fmla="*/ 2695709 h 3591077"/>
                    <a:gd name="connsiteX24" fmla="*/ 6310 w 12618"/>
                    <a:gd name="connsiteY24" fmla="*/ 2689400 h 3591077"/>
                    <a:gd name="connsiteX25" fmla="*/ 12619 w 12618"/>
                    <a:gd name="connsiteY25" fmla="*/ 2695709 h 3591077"/>
                    <a:gd name="connsiteX26" fmla="*/ 12619 w 12618"/>
                    <a:gd name="connsiteY26" fmla="*/ 2822718 h 3591077"/>
                    <a:gd name="connsiteX27" fmla="*/ 6310 w 12618"/>
                    <a:gd name="connsiteY27" fmla="*/ 2829026 h 3591077"/>
                    <a:gd name="connsiteX28" fmla="*/ 6310 w 12618"/>
                    <a:gd name="connsiteY28" fmla="*/ 2575010 h 3591077"/>
                    <a:gd name="connsiteX29" fmla="*/ 0 w 12618"/>
                    <a:gd name="connsiteY29" fmla="*/ 2568700 h 3591077"/>
                    <a:gd name="connsiteX30" fmla="*/ 0 w 12618"/>
                    <a:gd name="connsiteY30" fmla="*/ 2441692 h 3591077"/>
                    <a:gd name="connsiteX31" fmla="*/ 6310 w 12618"/>
                    <a:gd name="connsiteY31" fmla="*/ 2435382 h 3591077"/>
                    <a:gd name="connsiteX32" fmla="*/ 12619 w 12618"/>
                    <a:gd name="connsiteY32" fmla="*/ 2441692 h 3591077"/>
                    <a:gd name="connsiteX33" fmla="*/ 12619 w 12618"/>
                    <a:gd name="connsiteY33" fmla="*/ 2568700 h 3591077"/>
                    <a:gd name="connsiteX34" fmla="*/ 6310 w 12618"/>
                    <a:gd name="connsiteY34" fmla="*/ 2575010 h 3591077"/>
                    <a:gd name="connsiteX35" fmla="*/ 6310 w 12618"/>
                    <a:gd name="connsiteY35" fmla="*/ 2320992 h 3591077"/>
                    <a:gd name="connsiteX36" fmla="*/ 0 w 12618"/>
                    <a:gd name="connsiteY36" fmla="*/ 2314683 h 3591077"/>
                    <a:gd name="connsiteX37" fmla="*/ 0 w 12618"/>
                    <a:gd name="connsiteY37" fmla="*/ 2187675 h 3591077"/>
                    <a:gd name="connsiteX38" fmla="*/ 6310 w 12618"/>
                    <a:gd name="connsiteY38" fmla="*/ 2181365 h 3591077"/>
                    <a:gd name="connsiteX39" fmla="*/ 12619 w 12618"/>
                    <a:gd name="connsiteY39" fmla="*/ 2187675 h 3591077"/>
                    <a:gd name="connsiteX40" fmla="*/ 12619 w 12618"/>
                    <a:gd name="connsiteY40" fmla="*/ 2314683 h 3591077"/>
                    <a:gd name="connsiteX41" fmla="*/ 6310 w 12618"/>
                    <a:gd name="connsiteY41" fmla="*/ 2320992 h 3591077"/>
                    <a:gd name="connsiteX42" fmla="*/ 6310 w 12618"/>
                    <a:gd name="connsiteY42" fmla="*/ 2066975 h 3591077"/>
                    <a:gd name="connsiteX43" fmla="*/ 0 w 12618"/>
                    <a:gd name="connsiteY43" fmla="*/ 2060666 h 3591077"/>
                    <a:gd name="connsiteX44" fmla="*/ 0 w 12618"/>
                    <a:gd name="connsiteY44" fmla="*/ 1933657 h 3591077"/>
                    <a:gd name="connsiteX45" fmla="*/ 6310 w 12618"/>
                    <a:gd name="connsiteY45" fmla="*/ 1927348 h 3591077"/>
                    <a:gd name="connsiteX46" fmla="*/ 12619 w 12618"/>
                    <a:gd name="connsiteY46" fmla="*/ 1933657 h 3591077"/>
                    <a:gd name="connsiteX47" fmla="*/ 12619 w 12618"/>
                    <a:gd name="connsiteY47" fmla="*/ 2060666 h 3591077"/>
                    <a:gd name="connsiteX48" fmla="*/ 6310 w 12618"/>
                    <a:gd name="connsiteY48" fmla="*/ 2066975 h 3591077"/>
                    <a:gd name="connsiteX49" fmla="*/ 6310 w 12618"/>
                    <a:gd name="connsiteY49" fmla="*/ 1812958 h 3591077"/>
                    <a:gd name="connsiteX50" fmla="*/ 0 w 12618"/>
                    <a:gd name="connsiteY50" fmla="*/ 1806649 h 3591077"/>
                    <a:gd name="connsiteX51" fmla="*/ 0 w 12618"/>
                    <a:gd name="connsiteY51" fmla="*/ 1679640 h 3591077"/>
                    <a:gd name="connsiteX52" fmla="*/ 6310 w 12618"/>
                    <a:gd name="connsiteY52" fmla="*/ 1673331 h 3591077"/>
                    <a:gd name="connsiteX53" fmla="*/ 12619 w 12618"/>
                    <a:gd name="connsiteY53" fmla="*/ 1679640 h 3591077"/>
                    <a:gd name="connsiteX54" fmla="*/ 12619 w 12618"/>
                    <a:gd name="connsiteY54" fmla="*/ 1806649 h 3591077"/>
                    <a:gd name="connsiteX55" fmla="*/ 6310 w 12618"/>
                    <a:gd name="connsiteY55" fmla="*/ 1812958 h 3591077"/>
                    <a:gd name="connsiteX56" fmla="*/ 6310 w 12618"/>
                    <a:gd name="connsiteY56" fmla="*/ 1558941 h 3591077"/>
                    <a:gd name="connsiteX57" fmla="*/ 0 w 12618"/>
                    <a:gd name="connsiteY57" fmla="*/ 1552632 h 3591077"/>
                    <a:gd name="connsiteX58" fmla="*/ 0 w 12618"/>
                    <a:gd name="connsiteY58" fmla="*/ 1425623 h 3591077"/>
                    <a:gd name="connsiteX59" fmla="*/ 6310 w 12618"/>
                    <a:gd name="connsiteY59" fmla="*/ 1419314 h 3591077"/>
                    <a:gd name="connsiteX60" fmla="*/ 12619 w 12618"/>
                    <a:gd name="connsiteY60" fmla="*/ 1425623 h 3591077"/>
                    <a:gd name="connsiteX61" fmla="*/ 12619 w 12618"/>
                    <a:gd name="connsiteY61" fmla="*/ 1552632 h 3591077"/>
                    <a:gd name="connsiteX62" fmla="*/ 6310 w 12618"/>
                    <a:gd name="connsiteY62" fmla="*/ 1558941 h 3591077"/>
                    <a:gd name="connsiteX63" fmla="*/ 6310 w 12618"/>
                    <a:gd name="connsiteY63" fmla="*/ 1305198 h 3591077"/>
                    <a:gd name="connsiteX64" fmla="*/ 0 w 12618"/>
                    <a:gd name="connsiteY64" fmla="*/ 1298889 h 3591077"/>
                    <a:gd name="connsiteX65" fmla="*/ 0 w 12618"/>
                    <a:gd name="connsiteY65" fmla="*/ 1171880 h 3591077"/>
                    <a:gd name="connsiteX66" fmla="*/ 6310 w 12618"/>
                    <a:gd name="connsiteY66" fmla="*/ 1165571 h 3591077"/>
                    <a:gd name="connsiteX67" fmla="*/ 12619 w 12618"/>
                    <a:gd name="connsiteY67" fmla="*/ 1171880 h 3591077"/>
                    <a:gd name="connsiteX68" fmla="*/ 12619 w 12618"/>
                    <a:gd name="connsiteY68" fmla="*/ 1298889 h 3591077"/>
                    <a:gd name="connsiteX69" fmla="*/ 6310 w 12618"/>
                    <a:gd name="connsiteY69" fmla="*/ 1305198 h 3591077"/>
                    <a:gd name="connsiteX70" fmla="*/ 6310 w 12618"/>
                    <a:gd name="connsiteY70" fmla="*/ 1051181 h 3591077"/>
                    <a:gd name="connsiteX71" fmla="*/ 0 w 12618"/>
                    <a:gd name="connsiteY71" fmla="*/ 1044872 h 3591077"/>
                    <a:gd name="connsiteX72" fmla="*/ 0 w 12618"/>
                    <a:gd name="connsiteY72" fmla="*/ 917863 h 3591077"/>
                    <a:gd name="connsiteX73" fmla="*/ 6310 w 12618"/>
                    <a:gd name="connsiteY73" fmla="*/ 911553 h 3591077"/>
                    <a:gd name="connsiteX74" fmla="*/ 12619 w 12618"/>
                    <a:gd name="connsiteY74" fmla="*/ 917863 h 3591077"/>
                    <a:gd name="connsiteX75" fmla="*/ 12619 w 12618"/>
                    <a:gd name="connsiteY75" fmla="*/ 1044872 h 3591077"/>
                    <a:gd name="connsiteX76" fmla="*/ 6310 w 12618"/>
                    <a:gd name="connsiteY76" fmla="*/ 1051181 h 3591077"/>
                    <a:gd name="connsiteX77" fmla="*/ 6310 w 12618"/>
                    <a:gd name="connsiteY77" fmla="*/ 797164 h 3591077"/>
                    <a:gd name="connsiteX78" fmla="*/ 0 w 12618"/>
                    <a:gd name="connsiteY78" fmla="*/ 790854 h 3591077"/>
                    <a:gd name="connsiteX79" fmla="*/ 0 w 12618"/>
                    <a:gd name="connsiteY79" fmla="*/ 663846 h 3591077"/>
                    <a:gd name="connsiteX80" fmla="*/ 6310 w 12618"/>
                    <a:gd name="connsiteY80" fmla="*/ 657537 h 3591077"/>
                    <a:gd name="connsiteX81" fmla="*/ 12619 w 12618"/>
                    <a:gd name="connsiteY81" fmla="*/ 663846 h 3591077"/>
                    <a:gd name="connsiteX82" fmla="*/ 12619 w 12618"/>
                    <a:gd name="connsiteY82" fmla="*/ 790854 h 3591077"/>
                    <a:gd name="connsiteX83" fmla="*/ 6310 w 12618"/>
                    <a:gd name="connsiteY83" fmla="*/ 797164 h 3591077"/>
                    <a:gd name="connsiteX84" fmla="*/ 6310 w 12618"/>
                    <a:gd name="connsiteY84" fmla="*/ 543147 h 3591077"/>
                    <a:gd name="connsiteX85" fmla="*/ 0 w 12618"/>
                    <a:gd name="connsiteY85" fmla="*/ 536837 h 3591077"/>
                    <a:gd name="connsiteX86" fmla="*/ 0 w 12618"/>
                    <a:gd name="connsiteY86" fmla="*/ 409829 h 3591077"/>
                    <a:gd name="connsiteX87" fmla="*/ 6310 w 12618"/>
                    <a:gd name="connsiteY87" fmla="*/ 403519 h 3591077"/>
                    <a:gd name="connsiteX88" fmla="*/ 12619 w 12618"/>
                    <a:gd name="connsiteY88" fmla="*/ 409829 h 3591077"/>
                    <a:gd name="connsiteX89" fmla="*/ 12619 w 12618"/>
                    <a:gd name="connsiteY89" fmla="*/ 536837 h 3591077"/>
                    <a:gd name="connsiteX90" fmla="*/ 6310 w 12618"/>
                    <a:gd name="connsiteY90" fmla="*/ 543147 h 3591077"/>
                    <a:gd name="connsiteX91" fmla="*/ 6310 w 12618"/>
                    <a:gd name="connsiteY91" fmla="*/ 289129 h 3591077"/>
                    <a:gd name="connsiteX92" fmla="*/ 0 w 12618"/>
                    <a:gd name="connsiteY92" fmla="*/ 282820 h 3591077"/>
                    <a:gd name="connsiteX93" fmla="*/ 0 w 12618"/>
                    <a:gd name="connsiteY93" fmla="*/ 155811 h 3591077"/>
                    <a:gd name="connsiteX94" fmla="*/ 6310 w 12618"/>
                    <a:gd name="connsiteY94" fmla="*/ 149503 h 3591077"/>
                    <a:gd name="connsiteX95" fmla="*/ 12619 w 12618"/>
                    <a:gd name="connsiteY95" fmla="*/ 155811 h 3591077"/>
                    <a:gd name="connsiteX96" fmla="*/ 12619 w 12618"/>
                    <a:gd name="connsiteY96" fmla="*/ 282820 h 3591077"/>
                    <a:gd name="connsiteX97" fmla="*/ 6310 w 12618"/>
                    <a:gd name="connsiteY97" fmla="*/ 289129 h 3591077"/>
                    <a:gd name="connsiteX98" fmla="*/ 6310 w 12618"/>
                    <a:gd name="connsiteY98" fmla="*/ 35112 h 3591077"/>
                    <a:gd name="connsiteX99" fmla="*/ 0 w 12618"/>
                    <a:gd name="connsiteY99" fmla="*/ 28803 h 3591077"/>
                    <a:gd name="connsiteX100" fmla="*/ 0 w 12618"/>
                    <a:gd name="connsiteY100" fmla="*/ 6309 h 3591077"/>
                    <a:gd name="connsiteX101" fmla="*/ 6310 w 12618"/>
                    <a:gd name="connsiteY101" fmla="*/ 0 h 3591077"/>
                    <a:gd name="connsiteX102" fmla="*/ 12619 w 12618"/>
                    <a:gd name="connsiteY102" fmla="*/ 6309 h 3591077"/>
                    <a:gd name="connsiteX103" fmla="*/ 12619 w 12618"/>
                    <a:gd name="connsiteY103" fmla="*/ 28803 h 3591077"/>
                    <a:gd name="connsiteX104" fmla="*/ 6310 w 12618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18" h="3591077">
                      <a:moveTo>
                        <a:pt x="6310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10" y="3451451"/>
                      </a:cubicBezTo>
                      <a:cubicBezTo>
                        <a:pt x="9876" y="3451451"/>
                        <a:pt x="12619" y="3454194"/>
                        <a:pt x="12619" y="3457761"/>
                      </a:cubicBezTo>
                      <a:lnTo>
                        <a:pt x="12619" y="3584769"/>
                      </a:lnTo>
                      <a:cubicBezTo>
                        <a:pt x="12619" y="3588335"/>
                        <a:pt x="9601" y="3591078"/>
                        <a:pt x="6310" y="3591078"/>
                      </a:cubicBezTo>
                      <a:close/>
                      <a:moveTo>
                        <a:pt x="6310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10" y="3197434"/>
                      </a:cubicBezTo>
                      <a:cubicBezTo>
                        <a:pt x="9876" y="3197434"/>
                        <a:pt x="12619" y="3200177"/>
                        <a:pt x="12619" y="3203743"/>
                      </a:cubicBezTo>
                      <a:lnTo>
                        <a:pt x="12619" y="3330752"/>
                      </a:lnTo>
                      <a:cubicBezTo>
                        <a:pt x="12619" y="3334318"/>
                        <a:pt x="9601" y="3337061"/>
                        <a:pt x="6310" y="3337061"/>
                      </a:cubicBezTo>
                      <a:close/>
                      <a:moveTo>
                        <a:pt x="6310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10" y="2943417"/>
                      </a:cubicBezTo>
                      <a:cubicBezTo>
                        <a:pt x="9876" y="2943417"/>
                        <a:pt x="12619" y="2946160"/>
                        <a:pt x="12619" y="2949726"/>
                      </a:cubicBezTo>
                      <a:lnTo>
                        <a:pt x="12619" y="3076734"/>
                      </a:lnTo>
                      <a:cubicBezTo>
                        <a:pt x="12619" y="3080301"/>
                        <a:pt x="9601" y="3083044"/>
                        <a:pt x="6310" y="3083044"/>
                      </a:cubicBezTo>
                      <a:close/>
                      <a:moveTo>
                        <a:pt x="6310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10" y="2689400"/>
                      </a:cubicBezTo>
                      <a:cubicBezTo>
                        <a:pt x="9876" y="2689400"/>
                        <a:pt x="12619" y="2692143"/>
                        <a:pt x="12619" y="2695709"/>
                      </a:cubicBezTo>
                      <a:lnTo>
                        <a:pt x="12619" y="2822718"/>
                      </a:lnTo>
                      <a:cubicBezTo>
                        <a:pt x="12619" y="2826283"/>
                        <a:pt x="9601" y="2829026"/>
                        <a:pt x="6310" y="2829026"/>
                      </a:cubicBezTo>
                      <a:close/>
                      <a:moveTo>
                        <a:pt x="6310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10" y="2435382"/>
                      </a:cubicBezTo>
                      <a:cubicBezTo>
                        <a:pt x="9876" y="2435382"/>
                        <a:pt x="12619" y="2438125"/>
                        <a:pt x="12619" y="2441692"/>
                      </a:cubicBezTo>
                      <a:lnTo>
                        <a:pt x="12619" y="2568700"/>
                      </a:lnTo>
                      <a:cubicBezTo>
                        <a:pt x="12619" y="2572267"/>
                        <a:pt x="9601" y="2575010"/>
                        <a:pt x="6310" y="2575010"/>
                      </a:cubicBezTo>
                      <a:close/>
                      <a:moveTo>
                        <a:pt x="6310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10" y="2181365"/>
                      </a:cubicBezTo>
                      <a:cubicBezTo>
                        <a:pt x="9876" y="2181365"/>
                        <a:pt x="12619" y="2184109"/>
                        <a:pt x="12619" y="2187675"/>
                      </a:cubicBezTo>
                      <a:lnTo>
                        <a:pt x="12619" y="2314683"/>
                      </a:lnTo>
                      <a:cubicBezTo>
                        <a:pt x="12619" y="2318249"/>
                        <a:pt x="9601" y="2320992"/>
                        <a:pt x="6310" y="2320992"/>
                      </a:cubicBezTo>
                      <a:close/>
                      <a:moveTo>
                        <a:pt x="6310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10" y="1927348"/>
                      </a:cubicBezTo>
                      <a:cubicBezTo>
                        <a:pt x="9876" y="1927348"/>
                        <a:pt x="12619" y="1930091"/>
                        <a:pt x="12619" y="1933657"/>
                      </a:cubicBezTo>
                      <a:lnTo>
                        <a:pt x="12619" y="2060666"/>
                      </a:lnTo>
                      <a:cubicBezTo>
                        <a:pt x="12619" y="2064232"/>
                        <a:pt x="9601" y="2066975"/>
                        <a:pt x="6310" y="2066975"/>
                      </a:cubicBezTo>
                      <a:close/>
                      <a:moveTo>
                        <a:pt x="6310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10" y="1673331"/>
                      </a:cubicBezTo>
                      <a:cubicBezTo>
                        <a:pt x="9876" y="1673331"/>
                        <a:pt x="12619" y="1676074"/>
                        <a:pt x="12619" y="1679640"/>
                      </a:cubicBezTo>
                      <a:lnTo>
                        <a:pt x="12619" y="1806649"/>
                      </a:lnTo>
                      <a:cubicBezTo>
                        <a:pt x="12619" y="1810215"/>
                        <a:pt x="9601" y="1812958"/>
                        <a:pt x="6310" y="1812958"/>
                      </a:cubicBezTo>
                      <a:close/>
                      <a:moveTo>
                        <a:pt x="6310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10" y="1419314"/>
                      </a:cubicBezTo>
                      <a:cubicBezTo>
                        <a:pt x="9876" y="1419314"/>
                        <a:pt x="12619" y="1422057"/>
                        <a:pt x="12619" y="1425623"/>
                      </a:cubicBezTo>
                      <a:lnTo>
                        <a:pt x="12619" y="1552632"/>
                      </a:lnTo>
                      <a:cubicBezTo>
                        <a:pt x="12619" y="1556197"/>
                        <a:pt x="9601" y="1558941"/>
                        <a:pt x="6310" y="1558941"/>
                      </a:cubicBezTo>
                      <a:close/>
                      <a:moveTo>
                        <a:pt x="6310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10" y="1165571"/>
                      </a:cubicBezTo>
                      <a:cubicBezTo>
                        <a:pt x="9876" y="1165571"/>
                        <a:pt x="12619" y="1168314"/>
                        <a:pt x="12619" y="1171880"/>
                      </a:cubicBezTo>
                      <a:lnTo>
                        <a:pt x="12619" y="1298889"/>
                      </a:lnTo>
                      <a:cubicBezTo>
                        <a:pt x="12619" y="1302181"/>
                        <a:pt x="9601" y="1305198"/>
                        <a:pt x="6310" y="1305198"/>
                      </a:cubicBezTo>
                      <a:close/>
                      <a:moveTo>
                        <a:pt x="6310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10" y="911553"/>
                      </a:cubicBezTo>
                      <a:cubicBezTo>
                        <a:pt x="9876" y="911553"/>
                        <a:pt x="12619" y="914297"/>
                        <a:pt x="12619" y="917863"/>
                      </a:cubicBezTo>
                      <a:lnTo>
                        <a:pt x="12619" y="1044872"/>
                      </a:lnTo>
                      <a:cubicBezTo>
                        <a:pt x="12619" y="1048163"/>
                        <a:pt x="9601" y="1051181"/>
                        <a:pt x="6310" y="1051181"/>
                      </a:cubicBezTo>
                      <a:close/>
                      <a:moveTo>
                        <a:pt x="6310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10" y="657537"/>
                      </a:cubicBezTo>
                      <a:cubicBezTo>
                        <a:pt x="9876" y="657537"/>
                        <a:pt x="12619" y="660280"/>
                        <a:pt x="12619" y="663846"/>
                      </a:cubicBezTo>
                      <a:lnTo>
                        <a:pt x="12619" y="790854"/>
                      </a:lnTo>
                      <a:cubicBezTo>
                        <a:pt x="12619" y="794147"/>
                        <a:pt x="9601" y="797164"/>
                        <a:pt x="6310" y="797164"/>
                      </a:cubicBezTo>
                      <a:close/>
                      <a:moveTo>
                        <a:pt x="6310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10" y="403519"/>
                      </a:cubicBezTo>
                      <a:cubicBezTo>
                        <a:pt x="9876" y="403519"/>
                        <a:pt x="12619" y="406262"/>
                        <a:pt x="12619" y="409829"/>
                      </a:cubicBezTo>
                      <a:lnTo>
                        <a:pt x="12619" y="536837"/>
                      </a:lnTo>
                      <a:cubicBezTo>
                        <a:pt x="12619" y="540129"/>
                        <a:pt x="9601" y="543147"/>
                        <a:pt x="6310" y="543147"/>
                      </a:cubicBezTo>
                      <a:close/>
                      <a:moveTo>
                        <a:pt x="6310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10" y="149503"/>
                      </a:cubicBezTo>
                      <a:cubicBezTo>
                        <a:pt x="9876" y="149503"/>
                        <a:pt x="12619" y="152246"/>
                        <a:pt x="12619" y="155811"/>
                      </a:cubicBezTo>
                      <a:lnTo>
                        <a:pt x="12619" y="282820"/>
                      </a:lnTo>
                      <a:cubicBezTo>
                        <a:pt x="12619" y="286112"/>
                        <a:pt x="9601" y="289129"/>
                        <a:pt x="6310" y="289129"/>
                      </a:cubicBezTo>
                      <a:close/>
                      <a:moveTo>
                        <a:pt x="6310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10" y="0"/>
                      </a:cubicBezTo>
                      <a:cubicBezTo>
                        <a:pt x="9876" y="0"/>
                        <a:pt x="12619" y="2743"/>
                        <a:pt x="12619" y="6309"/>
                      </a:cubicBezTo>
                      <a:lnTo>
                        <a:pt x="12619" y="28803"/>
                      </a:lnTo>
                      <a:cubicBezTo>
                        <a:pt x="12619" y="32095"/>
                        <a:pt x="9601" y="35112"/>
                        <a:pt x="6310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29B2EAC2-5E2A-4673-8313-21C7D3062BB1}"/>
                    </a:ext>
                  </a:extLst>
                </p:cNvPr>
                <p:cNvSpPr/>
                <p:nvPr/>
              </p:nvSpPr>
              <p:spPr>
                <a:xfrm>
                  <a:off x="19949398" y="6007892"/>
                  <a:ext cx="12636" cy="3591077"/>
                </a:xfrm>
                <a:custGeom>
                  <a:avLst/>
                  <a:gdLst>
                    <a:gd name="connsiteX0" fmla="*/ 6310 w 12636"/>
                    <a:gd name="connsiteY0" fmla="*/ 3591078 h 3591077"/>
                    <a:gd name="connsiteX1" fmla="*/ 0 w 12636"/>
                    <a:gd name="connsiteY1" fmla="*/ 3584769 h 3591077"/>
                    <a:gd name="connsiteX2" fmla="*/ 0 w 12636"/>
                    <a:gd name="connsiteY2" fmla="*/ 3457761 h 3591077"/>
                    <a:gd name="connsiteX3" fmla="*/ 6310 w 12636"/>
                    <a:gd name="connsiteY3" fmla="*/ 3451451 h 3591077"/>
                    <a:gd name="connsiteX4" fmla="*/ 12619 w 12636"/>
                    <a:gd name="connsiteY4" fmla="*/ 3457761 h 3591077"/>
                    <a:gd name="connsiteX5" fmla="*/ 12619 w 12636"/>
                    <a:gd name="connsiteY5" fmla="*/ 3584769 h 3591077"/>
                    <a:gd name="connsiteX6" fmla="*/ 6310 w 12636"/>
                    <a:gd name="connsiteY6" fmla="*/ 3591078 h 3591077"/>
                    <a:gd name="connsiteX7" fmla="*/ 6310 w 12636"/>
                    <a:gd name="connsiteY7" fmla="*/ 3337061 h 3591077"/>
                    <a:gd name="connsiteX8" fmla="*/ 0 w 12636"/>
                    <a:gd name="connsiteY8" fmla="*/ 3330752 h 3591077"/>
                    <a:gd name="connsiteX9" fmla="*/ 0 w 12636"/>
                    <a:gd name="connsiteY9" fmla="*/ 3203743 h 3591077"/>
                    <a:gd name="connsiteX10" fmla="*/ 6310 w 12636"/>
                    <a:gd name="connsiteY10" fmla="*/ 3197434 h 3591077"/>
                    <a:gd name="connsiteX11" fmla="*/ 12619 w 12636"/>
                    <a:gd name="connsiteY11" fmla="*/ 3203743 h 3591077"/>
                    <a:gd name="connsiteX12" fmla="*/ 12619 w 12636"/>
                    <a:gd name="connsiteY12" fmla="*/ 3330752 h 3591077"/>
                    <a:gd name="connsiteX13" fmla="*/ 6310 w 12636"/>
                    <a:gd name="connsiteY13" fmla="*/ 3337061 h 3591077"/>
                    <a:gd name="connsiteX14" fmla="*/ 6310 w 12636"/>
                    <a:gd name="connsiteY14" fmla="*/ 3083044 h 3591077"/>
                    <a:gd name="connsiteX15" fmla="*/ 0 w 12636"/>
                    <a:gd name="connsiteY15" fmla="*/ 3076734 h 3591077"/>
                    <a:gd name="connsiteX16" fmla="*/ 0 w 12636"/>
                    <a:gd name="connsiteY16" fmla="*/ 2949726 h 3591077"/>
                    <a:gd name="connsiteX17" fmla="*/ 6310 w 12636"/>
                    <a:gd name="connsiteY17" fmla="*/ 2943417 h 3591077"/>
                    <a:gd name="connsiteX18" fmla="*/ 12619 w 12636"/>
                    <a:gd name="connsiteY18" fmla="*/ 2949726 h 3591077"/>
                    <a:gd name="connsiteX19" fmla="*/ 12619 w 12636"/>
                    <a:gd name="connsiteY19" fmla="*/ 3076734 h 3591077"/>
                    <a:gd name="connsiteX20" fmla="*/ 6310 w 12636"/>
                    <a:gd name="connsiteY20" fmla="*/ 3083044 h 3591077"/>
                    <a:gd name="connsiteX21" fmla="*/ 6310 w 12636"/>
                    <a:gd name="connsiteY21" fmla="*/ 2829026 h 3591077"/>
                    <a:gd name="connsiteX22" fmla="*/ 0 w 12636"/>
                    <a:gd name="connsiteY22" fmla="*/ 2822718 h 3591077"/>
                    <a:gd name="connsiteX23" fmla="*/ 0 w 12636"/>
                    <a:gd name="connsiteY23" fmla="*/ 2695709 h 3591077"/>
                    <a:gd name="connsiteX24" fmla="*/ 6310 w 12636"/>
                    <a:gd name="connsiteY24" fmla="*/ 2689400 h 3591077"/>
                    <a:gd name="connsiteX25" fmla="*/ 12619 w 12636"/>
                    <a:gd name="connsiteY25" fmla="*/ 2695709 h 3591077"/>
                    <a:gd name="connsiteX26" fmla="*/ 12619 w 12636"/>
                    <a:gd name="connsiteY26" fmla="*/ 2822718 h 3591077"/>
                    <a:gd name="connsiteX27" fmla="*/ 6310 w 12636"/>
                    <a:gd name="connsiteY27" fmla="*/ 2829026 h 3591077"/>
                    <a:gd name="connsiteX28" fmla="*/ 6310 w 12636"/>
                    <a:gd name="connsiteY28" fmla="*/ 2575010 h 3591077"/>
                    <a:gd name="connsiteX29" fmla="*/ 0 w 12636"/>
                    <a:gd name="connsiteY29" fmla="*/ 2568700 h 3591077"/>
                    <a:gd name="connsiteX30" fmla="*/ 0 w 12636"/>
                    <a:gd name="connsiteY30" fmla="*/ 2441692 h 3591077"/>
                    <a:gd name="connsiteX31" fmla="*/ 6310 w 12636"/>
                    <a:gd name="connsiteY31" fmla="*/ 2435382 h 3591077"/>
                    <a:gd name="connsiteX32" fmla="*/ 12619 w 12636"/>
                    <a:gd name="connsiteY32" fmla="*/ 2441692 h 3591077"/>
                    <a:gd name="connsiteX33" fmla="*/ 12619 w 12636"/>
                    <a:gd name="connsiteY33" fmla="*/ 2568700 h 3591077"/>
                    <a:gd name="connsiteX34" fmla="*/ 6310 w 12636"/>
                    <a:gd name="connsiteY34" fmla="*/ 2575010 h 3591077"/>
                    <a:gd name="connsiteX35" fmla="*/ 6310 w 12636"/>
                    <a:gd name="connsiteY35" fmla="*/ 2320992 h 3591077"/>
                    <a:gd name="connsiteX36" fmla="*/ 0 w 12636"/>
                    <a:gd name="connsiteY36" fmla="*/ 2314683 h 3591077"/>
                    <a:gd name="connsiteX37" fmla="*/ 0 w 12636"/>
                    <a:gd name="connsiteY37" fmla="*/ 2187675 h 3591077"/>
                    <a:gd name="connsiteX38" fmla="*/ 6310 w 12636"/>
                    <a:gd name="connsiteY38" fmla="*/ 2181365 h 3591077"/>
                    <a:gd name="connsiteX39" fmla="*/ 12619 w 12636"/>
                    <a:gd name="connsiteY39" fmla="*/ 2187675 h 3591077"/>
                    <a:gd name="connsiteX40" fmla="*/ 12619 w 12636"/>
                    <a:gd name="connsiteY40" fmla="*/ 2314683 h 3591077"/>
                    <a:gd name="connsiteX41" fmla="*/ 6310 w 12636"/>
                    <a:gd name="connsiteY41" fmla="*/ 2320992 h 3591077"/>
                    <a:gd name="connsiteX42" fmla="*/ 6310 w 12636"/>
                    <a:gd name="connsiteY42" fmla="*/ 2066975 h 3591077"/>
                    <a:gd name="connsiteX43" fmla="*/ 0 w 12636"/>
                    <a:gd name="connsiteY43" fmla="*/ 2060666 h 3591077"/>
                    <a:gd name="connsiteX44" fmla="*/ 0 w 12636"/>
                    <a:gd name="connsiteY44" fmla="*/ 1933657 h 3591077"/>
                    <a:gd name="connsiteX45" fmla="*/ 6310 w 12636"/>
                    <a:gd name="connsiteY45" fmla="*/ 1927348 h 3591077"/>
                    <a:gd name="connsiteX46" fmla="*/ 12619 w 12636"/>
                    <a:gd name="connsiteY46" fmla="*/ 1933657 h 3591077"/>
                    <a:gd name="connsiteX47" fmla="*/ 12619 w 12636"/>
                    <a:gd name="connsiteY47" fmla="*/ 2060666 h 3591077"/>
                    <a:gd name="connsiteX48" fmla="*/ 6310 w 12636"/>
                    <a:gd name="connsiteY48" fmla="*/ 2066975 h 3591077"/>
                    <a:gd name="connsiteX49" fmla="*/ 6310 w 12636"/>
                    <a:gd name="connsiteY49" fmla="*/ 1812958 h 3591077"/>
                    <a:gd name="connsiteX50" fmla="*/ 0 w 12636"/>
                    <a:gd name="connsiteY50" fmla="*/ 1806649 h 3591077"/>
                    <a:gd name="connsiteX51" fmla="*/ 0 w 12636"/>
                    <a:gd name="connsiteY51" fmla="*/ 1679640 h 3591077"/>
                    <a:gd name="connsiteX52" fmla="*/ 6310 w 12636"/>
                    <a:gd name="connsiteY52" fmla="*/ 1673331 h 3591077"/>
                    <a:gd name="connsiteX53" fmla="*/ 12619 w 12636"/>
                    <a:gd name="connsiteY53" fmla="*/ 1679640 h 3591077"/>
                    <a:gd name="connsiteX54" fmla="*/ 12619 w 12636"/>
                    <a:gd name="connsiteY54" fmla="*/ 1806649 h 3591077"/>
                    <a:gd name="connsiteX55" fmla="*/ 6310 w 12636"/>
                    <a:gd name="connsiteY55" fmla="*/ 1812958 h 3591077"/>
                    <a:gd name="connsiteX56" fmla="*/ 6310 w 12636"/>
                    <a:gd name="connsiteY56" fmla="*/ 1558941 h 3591077"/>
                    <a:gd name="connsiteX57" fmla="*/ 0 w 12636"/>
                    <a:gd name="connsiteY57" fmla="*/ 1552632 h 3591077"/>
                    <a:gd name="connsiteX58" fmla="*/ 0 w 12636"/>
                    <a:gd name="connsiteY58" fmla="*/ 1425623 h 3591077"/>
                    <a:gd name="connsiteX59" fmla="*/ 6310 w 12636"/>
                    <a:gd name="connsiteY59" fmla="*/ 1419314 h 3591077"/>
                    <a:gd name="connsiteX60" fmla="*/ 12619 w 12636"/>
                    <a:gd name="connsiteY60" fmla="*/ 1425623 h 3591077"/>
                    <a:gd name="connsiteX61" fmla="*/ 12619 w 12636"/>
                    <a:gd name="connsiteY61" fmla="*/ 1552632 h 3591077"/>
                    <a:gd name="connsiteX62" fmla="*/ 6310 w 12636"/>
                    <a:gd name="connsiteY62" fmla="*/ 1558941 h 3591077"/>
                    <a:gd name="connsiteX63" fmla="*/ 6310 w 12636"/>
                    <a:gd name="connsiteY63" fmla="*/ 1305198 h 3591077"/>
                    <a:gd name="connsiteX64" fmla="*/ 0 w 12636"/>
                    <a:gd name="connsiteY64" fmla="*/ 1298889 h 3591077"/>
                    <a:gd name="connsiteX65" fmla="*/ 0 w 12636"/>
                    <a:gd name="connsiteY65" fmla="*/ 1171880 h 3591077"/>
                    <a:gd name="connsiteX66" fmla="*/ 6310 w 12636"/>
                    <a:gd name="connsiteY66" fmla="*/ 1165571 h 3591077"/>
                    <a:gd name="connsiteX67" fmla="*/ 12619 w 12636"/>
                    <a:gd name="connsiteY67" fmla="*/ 1171880 h 3591077"/>
                    <a:gd name="connsiteX68" fmla="*/ 12619 w 12636"/>
                    <a:gd name="connsiteY68" fmla="*/ 1298889 h 3591077"/>
                    <a:gd name="connsiteX69" fmla="*/ 6310 w 12636"/>
                    <a:gd name="connsiteY69" fmla="*/ 1305198 h 3591077"/>
                    <a:gd name="connsiteX70" fmla="*/ 6310 w 12636"/>
                    <a:gd name="connsiteY70" fmla="*/ 1051181 h 3591077"/>
                    <a:gd name="connsiteX71" fmla="*/ 0 w 12636"/>
                    <a:gd name="connsiteY71" fmla="*/ 1044872 h 3591077"/>
                    <a:gd name="connsiteX72" fmla="*/ 0 w 12636"/>
                    <a:gd name="connsiteY72" fmla="*/ 917863 h 3591077"/>
                    <a:gd name="connsiteX73" fmla="*/ 6310 w 12636"/>
                    <a:gd name="connsiteY73" fmla="*/ 911553 h 3591077"/>
                    <a:gd name="connsiteX74" fmla="*/ 12619 w 12636"/>
                    <a:gd name="connsiteY74" fmla="*/ 917863 h 3591077"/>
                    <a:gd name="connsiteX75" fmla="*/ 12619 w 12636"/>
                    <a:gd name="connsiteY75" fmla="*/ 1044872 h 3591077"/>
                    <a:gd name="connsiteX76" fmla="*/ 6310 w 12636"/>
                    <a:gd name="connsiteY76" fmla="*/ 1051181 h 3591077"/>
                    <a:gd name="connsiteX77" fmla="*/ 6310 w 12636"/>
                    <a:gd name="connsiteY77" fmla="*/ 797164 h 3591077"/>
                    <a:gd name="connsiteX78" fmla="*/ 0 w 12636"/>
                    <a:gd name="connsiteY78" fmla="*/ 790854 h 3591077"/>
                    <a:gd name="connsiteX79" fmla="*/ 0 w 12636"/>
                    <a:gd name="connsiteY79" fmla="*/ 663846 h 3591077"/>
                    <a:gd name="connsiteX80" fmla="*/ 6310 w 12636"/>
                    <a:gd name="connsiteY80" fmla="*/ 657537 h 3591077"/>
                    <a:gd name="connsiteX81" fmla="*/ 12619 w 12636"/>
                    <a:gd name="connsiteY81" fmla="*/ 663846 h 3591077"/>
                    <a:gd name="connsiteX82" fmla="*/ 12619 w 12636"/>
                    <a:gd name="connsiteY82" fmla="*/ 790854 h 3591077"/>
                    <a:gd name="connsiteX83" fmla="*/ 6310 w 12636"/>
                    <a:gd name="connsiteY83" fmla="*/ 797164 h 3591077"/>
                    <a:gd name="connsiteX84" fmla="*/ 6310 w 12636"/>
                    <a:gd name="connsiteY84" fmla="*/ 543147 h 3591077"/>
                    <a:gd name="connsiteX85" fmla="*/ 0 w 12636"/>
                    <a:gd name="connsiteY85" fmla="*/ 536837 h 3591077"/>
                    <a:gd name="connsiteX86" fmla="*/ 0 w 12636"/>
                    <a:gd name="connsiteY86" fmla="*/ 409829 h 3591077"/>
                    <a:gd name="connsiteX87" fmla="*/ 6310 w 12636"/>
                    <a:gd name="connsiteY87" fmla="*/ 403519 h 3591077"/>
                    <a:gd name="connsiteX88" fmla="*/ 12619 w 12636"/>
                    <a:gd name="connsiteY88" fmla="*/ 409829 h 3591077"/>
                    <a:gd name="connsiteX89" fmla="*/ 12619 w 12636"/>
                    <a:gd name="connsiteY89" fmla="*/ 536837 h 3591077"/>
                    <a:gd name="connsiteX90" fmla="*/ 6310 w 12636"/>
                    <a:gd name="connsiteY90" fmla="*/ 543147 h 3591077"/>
                    <a:gd name="connsiteX91" fmla="*/ 6310 w 12636"/>
                    <a:gd name="connsiteY91" fmla="*/ 289129 h 3591077"/>
                    <a:gd name="connsiteX92" fmla="*/ 0 w 12636"/>
                    <a:gd name="connsiteY92" fmla="*/ 282820 h 3591077"/>
                    <a:gd name="connsiteX93" fmla="*/ 0 w 12636"/>
                    <a:gd name="connsiteY93" fmla="*/ 155811 h 3591077"/>
                    <a:gd name="connsiteX94" fmla="*/ 6310 w 12636"/>
                    <a:gd name="connsiteY94" fmla="*/ 149503 h 3591077"/>
                    <a:gd name="connsiteX95" fmla="*/ 12619 w 12636"/>
                    <a:gd name="connsiteY95" fmla="*/ 155811 h 3591077"/>
                    <a:gd name="connsiteX96" fmla="*/ 12619 w 12636"/>
                    <a:gd name="connsiteY96" fmla="*/ 282820 h 3591077"/>
                    <a:gd name="connsiteX97" fmla="*/ 6310 w 12636"/>
                    <a:gd name="connsiteY97" fmla="*/ 289129 h 3591077"/>
                    <a:gd name="connsiteX98" fmla="*/ 6310 w 12636"/>
                    <a:gd name="connsiteY98" fmla="*/ 35112 h 3591077"/>
                    <a:gd name="connsiteX99" fmla="*/ 0 w 12636"/>
                    <a:gd name="connsiteY99" fmla="*/ 28803 h 3591077"/>
                    <a:gd name="connsiteX100" fmla="*/ 0 w 12636"/>
                    <a:gd name="connsiteY100" fmla="*/ 6309 h 3591077"/>
                    <a:gd name="connsiteX101" fmla="*/ 6310 w 12636"/>
                    <a:gd name="connsiteY101" fmla="*/ 0 h 3591077"/>
                    <a:gd name="connsiteX102" fmla="*/ 12619 w 12636"/>
                    <a:gd name="connsiteY102" fmla="*/ 6309 h 3591077"/>
                    <a:gd name="connsiteX103" fmla="*/ 12619 w 12636"/>
                    <a:gd name="connsiteY103" fmla="*/ 28803 h 3591077"/>
                    <a:gd name="connsiteX104" fmla="*/ 6310 w 12636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36" h="3591077">
                      <a:moveTo>
                        <a:pt x="6310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10" y="3451451"/>
                      </a:cubicBezTo>
                      <a:cubicBezTo>
                        <a:pt x="9876" y="3451451"/>
                        <a:pt x="12619" y="3454194"/>
                        <a:pt x="12619" y="3457761"/>
                      </a:cubicBezTo>
                      <a:lnTo>
                        <a:pt x="12619" y="3584769"/>
                      </a:lnTo>
                      <a:cubicBezTo>
                        <a:pt x="12893" y="3588335"/>
                        <a:pt x="9876" y="3591078"/>
                        <a:pt x="6310" y="3591078"/>
                      </a:cubicBezTo>
                      <a:close/>
                      <a:moveTo>
                        <a:pt x="6310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10" y="3197434"/>
                      </a:cubicBezTo>
                      <a:cubicBezTo>
                        <a:pt x="9876" y="3197434"/>
                        <a:pt x="12619" y="3200177"/>
                        <a:pt x="12619" y="3203743"/>
                      </a:cubicBezTo>
                      <a:lnTo>
                        <a:pt x="12619" y="3330752"/>
                      </a:lnTo>
                      <a:cubicBezTo>
                        <a:pt x="12893" y="3334318"/>
                        <a:pt x="9876" y="3337061"/>
                        <a:pt x="6310" y="3337061"/>
                      </a:cubicBezTo>
                      <a:close/>
                      <a:moveTo>
                        <a:pt x="6310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10" y="2943417"/>
                      </a:cubicBezTo>
                      <a:cubicBezTo>
                        <a:pt x="9876" y="2943417"/>
                        <a:pt x="12619" y="2946160"/>
                        <a:pt x="12619" y="2949726"/>
                      </a:cubicBezTo>
                      <a:lnTo>
                        <a:pt x="12619" y="3076734"/>
                      </a:lnTo>
                      <a:cubicBezTo>
                        <a:pt x="12893" y="3080301"/>
                        <a:pt x="9876" y="3083044"/>
                        <a:pt x="6310" y="3083044"/>
                      </a:cubicBezTo>
                      <a:close/>
                      <a:moveTo>
                        <a:pt x="6310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10" y="2689400"/>
                      </a:cubicBezTo>
                      <a:cubicBezTo>
                        <a:pt x="9876" y="2689400"/>
                        <a:pt x="12619" y="2692143"/>
                        <a:pt x="12619" y="2695709"/>
                      </a:cubicBezTo>
                      <a:lnTo>
                        <a:pt x="12619" y="2822718"/>
                      </a:lnTo>
                      <a:cubicBezTo>
                        <a:pt x="12893" y="2826283"/>
                        <a:pt x="9876" y="2829026"/>
                        <a:pt x="6310" y="2829026"/>
                      </a:cubicBezTo>
                      <a:close/>
                      <a:moveTo>
                        <a:pt x="6310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10" y="2435382"/>
                      </a:cubicBezTo>
                      <a:cubicBezTo>
                        <a:pt x="9876" y="2435382"/>
                        <a:pt x="12619" y="2438125"/>
                        <a:pt x="12619" y="2441692"/>
                      </a:cubicBezTo>
                      <a:lnTo>
                        <a:pt x="12619" y="2568700"/>
                      </a:lnTo>
                      <a:cubicBezTo>
                        <a:pt x="12893" y="2572267"/>
                        <a:pt x="9876" y="2575010"/>
                        <a:pt x="6310" y="2575010"/>
                      </a:cubicBezTo>
                      <a:close/>
                      <a:moveTo>
                        <a:pt x="6310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10" y="2181365"/>
                      </a:cubicBezTo>
                      <a:cubicBezTo>
                        <a:pt x="9876" y="2181365"/>
                        <a:pt x="12619" y="2184109"/>
                        <a:pt x="12619" y="2187675"/>
                      </a:cubicBezTo>
                      <a:lnTo>
                        <a:pt x="12619" y="2314683"/>
                      </a:lnTo>
                      <a:cubicBezTo>
                        <a:pt x="12893" y="2318249"/>
                        <a:pt x="9876" y="2320992"/>
                        <a:pt x="6310" y="2320992"/>
                      </a:cubicBezTo>
                      <a:close/>
                      <a:moveTo>
                        <a:pt x="6310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10" y="1927348"/>
                      </a:cubicBezTo>
                      <a:cubicBezTo>
                        <a:pt x="9876" y="1927348"/>
                        <a:pt x="12619" y="1930091"/>
                        <a:pt x="12619" y="1933657"/>
                      </a:cubicBezTo>
                      <a:lnTo>
                        <a:pt x="12619" y="2060666"/>
                      </a:lnTo>
                      <a:cubicBezTo>
                        <a:pt x="12893" y="2064232"/>
                        <a:pt x="9876" y="2066975"/>
                        <a:pt x="6310" y="2066975"/>
                      </a:cubicBezTo>
                      <a:close/>
                      <a:moveTo>
                        <a:pt x="6310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10" y="1673331"/>
                      </a:cubicBezTo>
                      <a:cubicBezTo>
                        <a:pt x="9876" y="1673331"/>
                        <a:pt x="12619" y="1676074"/>
                        <a:pt x="12619" y="1679640"/>
                      </a:cubicBezTo>
                      <a:lnTo>
                        <a:pt x="12619" y="1806649"/>
                      </a:lnTo>
                      <a:cubicBezTo>
                        <a:pt x="12893" y="1810215"/>
                        <a:pt x="9876" y="1812958"/>
                        <a:pt x="6310" y="1812958"/>
                      </a:cubicBezTo>
                      <a:close/>
                      <a:moveTo>
                        <a:pt x="6310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10" y="1419314"/>
                      </a:cubicBezTo>
                      <a:cubicBezTo>
                        <a:pt x="9876" y="1419314"/>
                        <a:pt x="12619" y="1422057"/>
                        <a:pt x="12619" y="1425623"/>
                      </a:cubicBezTo>
                      <a:lnTo>
                        <a:pt x="12619" y="1552632"/>
                      </a:lnTo>
                      <a:cubicBezTo>
                        <a:pt x="12893" y="1556197"/>
                        <a:pt x="9876" y="1558941"/>
                        <a:pt x="6310" y="1558941"/>
                      </a:cubicBezTo>
                      <a:close/>
                      <a:moveTo>
                        <a:pt x="6310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10" y="1165571"/>
                      </a:cubicBezTo>
                      <a:cubicBezTo>
                        <a:pt x="9876" y="1165571"/>
                        <a:pt x="12619" y="1168314"/>
                        <a:pt x="12619" y="1171880"/>
                      </a:cubicBezTo>
                      <a:lnTo>
                        <a:pt x="12619" y="1298889"/>
                      </a:lnTo>
                      <a:cubicBezTo>
                        <a:pt x="12893" y="1302181"/>
                        <a:pt x="9876" y="1305198"/>
                        <a:pt x="6310" y="1305198"/>
                      </a:cubicBezTo>
                      <a:close/>
                      <a:moveTo>
                        <a:pt x="6310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10" y="911553"/>
                      </a:cubicBezTo>
                      <a:cubicBezTo>
                        <a:pt x="9876" y="911553"/>
                        <a:pt x="12619" y="914297"/>
                        <a:pt x="12619" y="917863"/>
                      </a:cubicBezTo>
                      <a:lnTo>
                        <a:pt x="12619" y="1044872"/>
                      </a:lnTo>
                      <a:cubicBezTo>
                        <a:pt x="12893" y="1048163"/>
                        <a:pt x="9876" y="1051181"/>
                        <a:pt x="6310" y="1051181"/>
                      </a:cubicBezTo>
                      <a:close/>
                      <a:moveTo>
                        <a:pt x="6310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10" y="657537"/>
                      </a:cubicBezTo>
                      <a:cubicBezTo>
                        <a:pt x="9876" y="657537"/>
                        <a:pt x="12619" y="660280"/>
                        <a:pt x="12619" y="663846"/>
                      </a:cubicBezTo>
                      <a:lnTo>
                        <a:pt x="12619" y="790854"/>
                      </a:lnTo>
                      <a:cubicBezTo>
                        <a:pt x="12893" y="794147"/>
                        <a:pt x="9876" y="797164"/>
                        <a:pt x="6310" y="797164"/>
                      </a:cubicBezTo>
                      <a:close/>
                      <a:moveTo>
                        <a:pt x="6310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10" y="403519"/>
                      </a:cubicBezTo>
                      <a:cubicBezTo>
                        <a:pt x="9876" y="403519"/>
                        <a:pt x="12619" y="406262"/>
                        <a:pt x="12619" y="409829"/>
                      </a:cubicBezTo>
                      <a:lnTo>
                        <a:pt x="12619" y="536837"/>
                      </a:lnTo>
                      <a:cubicBezTo>
                        <a:pt x="12893" y="540129"/>
                        <a:pt x="9876" y="543147"/>
                        <a:pt x="6310" y="543147"/>
                      </a:cubicBezTo>
                      <a:close/>
                      <a:moveTo>
                        <a:pt x="6310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10" y="149503"/>
                      </a:cubicBezTo>
                      <a:cubicBezTo>
                        <a:pt x="9876" y="149503"/>
                        <a:pt x="12619" y="152246"/>
                        <a:pt x="12619" y="155811"/>
                      </a:cubicBezTo>
                      <a:lnTo>
                        <a:pt x="12619" y="282820"/>
                      </a:lnTo>
                      <a:cubicBezTo>
                        <a:pt x="12893" y="286112"/>
                        <a:pt x="9876" y="289129"/>
                        <a:pt x="6310" y="289129"/>
                      </a:cubicBezTo>
                      <a:close/>
                      <a:moveTo>
                        <a:pt x="6310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10" y="0"/>
                      </a:cubicBezTo>
                      <a:cubicBezTo>
                        <a:pt x="9876" y="0"/>
                        <a:pt x="12619" y="2743"/>
                        <a:pt x="12619" y="6309"/>
                      </a:cubicBezTo>
                      <a:lnTo>
                        <a:pt x="12619" y="28803"/>
                      </a:lnTo>
                      <a:cubicBezTo>
                        <a:pt x="12893" y="32095"/>
                        <a:pt x="9876" y="35112"/>
                        <a:pt x="6310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451912B1-B512-4FA3-A3CE-6BE30DD9F84B}"/>
                    </a:ext>
                  </a:extLst>
                </p:cNvPr>
                <p:cNvSpPr/>
                <p:nvPr/>
              </p:nvSpPr>
              <p:spPr>
                <a:xfrm>
                  <a:off x="20853820" y="6007892"/>
                  <a:ext cx="12618" cy="3591077"/>
                </a:xfrm>
                <a:custGeom>
                  <a:avLst/>
                  <a:gdLst>
                    <a:gd name="connsiteX0" fmla="*/ 6309 w 12618"/>
                    <a:gd name="connsiteY0" fmla="*/ 3591078 h 3591077"/>
                    <a:gd name="connsiteX1" fmla="*/ 0 w 12618"/>
                    <a:gd name="connsiteY1" fmla="*/ 3584769 h 3591077"/>
                    <a:gd name="connsiteX2" fmla="*/ 0 w 12618"/>
                    <a:gd name="connsiteY2" fmla="*/ 3457761 h 3591077"/>
                    <a:gd name="connsiteX3" fmla="*/ 6309 w 12618"/>
                    <a:gd name="connsiteY3" fmla="*/ 3451451 h 3591077"/>
                    <a:gd name="connsiteX4" fmla="*/ 12619 w 12618"/>
                    <a:gd name="connsiteY4" fmla="*/ 3457761 h 3591077"/>
                    <a:gd name="connsiteX5" fmla="*/ 12619 w 12618"/>
                    <a:gd name="connsiteY5" fmla="*/ 3584769 h 3591077"/>
                    <a:gd name="connsiteX6" fmla="*/ 6309 w 12618"/>
                    <a:gd name="connsiteY6" fmla="*/ 3591078 h 3591077"/>
                    <a:gd name="connsiteX7" fmla="*/ 6309 w 12618"/>
                    <a:gd name="connsiteY7" fmla="*/ 3337061 h 3591077"/>
                    <a:gd name="connsiteX8" fmla="*/ 0 w 12618"/>
                    <a:gd name="connsiteY8" fmla="*/ 3330752 h 3591077"/>
                    <a:gd name="connsiteX9" fmla="*/ 0 w 12618"/>
                    <a:gd name="connsiteY9" fmla="*/ 3203743 h 3591077"/>
                    <a:gd name="connsiteX10" fmla="*/ 6309 w 12618"/>
                    <a:gd name="connsiteY10" fmla="*/ 3197434 h 3591077"/>
                    <a:gd name="connsiteX11" fmla="*/ 12619 w 12618"/>
                    <a:gd name="connsiteY11" fmla="*/ 3203743 h 3591077"/>
                    <a:gd name="connsiteX12" fmla="*/ 12619 w 12618"/>
                    <a:gd name="connsiteY12" fmla="*/ 3330752 h 3591077"/>
                    <a:gd name="connsiteX13" fmla="*/ 6309 w 12618"/>
                    <a:gd name="connsiteY13" fmla="*/ 3337061 h 3591077"/>
                    <a:gd name="connsiteX14" fmla="*/ 6309 w 12618"/>
                    <a:gd name="connsiteY14" fmla="*/ 3083044 h 3591077"/>
                    <a:gd name="connsiteX15" fmla="*/ 0 w 12618"/>
                    <a:gd name="connsiteY15" fmla="*/ 3076734 h 3591077"/>
                    <a:gd name="connsiteX16" fmla="*/ 0 w 12618"/>
                    <a:gd name="connsiteY16" fmla="*/ 2949726 h 3591077"/>
                    <a:gd name="connsiteX17" fmla="*/ 6309 w 12618"/>
                    <a:gd name="connsiteY17" fmla="*/ 2943417 h 3591077"/>
                    <a:gd name="connsiteX18" fmla="*/ 12619 w 12618"/>
                    <a:gd name="connsiteY18" fmla="*/ 2949726 h 3591077"/>
                    <a:gd name="connsiteX19" fmla="*/ 12619 w 12618"/>
                    <a:gd name="connsiteY19" fmla="*/ 3076734 h 3591077"/>
                    <a:gd name="connsiteX20" fmla="*/ 6309 w 12618"/>
                    <a:gd name="connsiteY20" fmla="*/ 3083044 h 3591077"/>
                    <a:gd name="connsiteX21" fmla="*/ 6309 w 12618"/>
                    <a:gd name="connsiteY21" fmla="*/ 2829026 h 3591077"/>
                    <a:gd name="connsiteX22" fmla="*/ 0 w 12618"/>
                    <a:gd name="connsiteY22" fmla="*/ 2822718 h 3591077"/>
                    <a:gd name="connsiteX23" fmla="*/ 0 w 12618"/>
                    <a:gd name="connsiteY23" fmla="*/ 2695709 h 3591077"/>
                    <a:gd name="connsiteX24" fmla="*/ 6309 w 12618"/>
                    <a:gd name="connsiteY24" fmla="*/ 2689400 h 3591077"/>
                    <a:gd name="connsiteX25" fmla="*/ 12619 w 12618"/>
                    <a:gd name="connsiteY25" fmla="*/ 2695709 h 3591077"/>
                    <a:gd name="connsiteX26" fmla="*/ 12619 w 12618"/>
                    <a:gd name="connsiteY26" fmla="*/ 2822718 h 3591077"/>
                    <a:gd name="connsiteX27" fmla="*/ 6309 w 12618"/>
                    <a:gd name="connsiteY27" fmla="*/ 2829026 h 3591077"/>
                    <a:gd name="connsiteX28" fmla="*/ 6309 w 12618"/>
                    <a:gd name="connsiteY28" fmla="*/ 2575010 h 3591077"/>
                    <a:gd name="connsiteX29" fmla="*/ 0 w 12618"/>
                    <a:gd name="connsiteY29" fmla="*/ 2568700 h 3591077"/>
                    <a:gd name="connsiteX30" fmla="*/ 0 w 12618"/>
                    <a:gd name="connsiteY30" fmla="*/ 2441692 h 3591077"/>
                    <a:gd name="connsiteX31" fmla="*/ 6309 w 12618"/>
                    <a:gd name="connsiteY31" fmla="*/ 2435382 h 3591077"/>
                    <a:gd name="connsiteX32" fmla="*/ 12619 w 12618"/>
                    <a:gd name="connsiteY32" fmla="*/ 2441692 h 3591077"/>
                    <a:gd name="connsiteX33" fmla="*/ 12619 w 12618"/>
                    <a:gd name="connsiteY33" fmla="*/ 2568700 h 3591077"/>
                    <a:gd name="connsiteX34" fmla="*/ 6309 w 12618"/>
                    <a:gd name="connsiteY34" fmla="*/ 2575010 h 3591077"/>
                    <a:gd name="connsiteX35" fmla="*/ 6309 w 12618"/>
                    <a:gd name="connsiteY35" fmla="*/ 2320992 h 3591077"/>
                    <a:gd name="connsiteX36" fmla="*/ 0 w 12618"/>
                    <a:gd name="connsiteY36" fmla="*/ 2314683 h 3591077"/>
                    <a:gd name="connsiteX37" fmla="*/ 0 w 12618"/>
                    <a:gd name="connsiteY37" fmla="*/ 2187675 h 3591077"/>
                    <a:gd name="connsiteX38" fmla="*/ 6309 w 12618"/>
                    <a:gd name="connsiteY38" fmla="*/ 2181365 h 3591077"/>
                    <a:gd name="connsiteX39" fmla="*/ 12619 w 12618"/>
                    <a:gd name="connsiteY39" fmla="*/ 2187675 h 3591077"/>
                    <a:gd name="connsiteX40" fmla="*/ 12619 w 12618"/>
                    <a:gd name="connsiteY40" fmla="*/ 2314683 h 3591077"/>
                    <a:gd name="connsiteX41" fmla="*/ 6309 w 12618"/>
                    <a:gd name="connsiteY41" fmla="*/ 2320992 h 3591077"/>
                    <a:gd name="connsiteX42" fmla="*/ 6309 w 12618"/>
                    <a:gd name="connsiteY42" fmla="*/ 2066975 h 3591077"/>
                    <a:gd name="connsiteX43" fmla="*/ 0 w 12618"/>
                    <a:gd name="connsiteY43" fmla="*/ 2060666 h 3591077"/>
                    <a:gd name="connsiteX44" fmla="*/ 0 w 12618"/>
                    <a:gd name="connsiteY44" fmla="*/ 1933657 h 3591077"/>
                    <a:gd name="connsiteX45" fmla="*/ 6309 w 12618"/>
                    <a:gd name="connsiteY45" fmla="*/ 1927348 h 3591077"/>
                    <a:gd name="connsiteX46" fmla="*/ 12619 w 12618"/>
                    <a:gd name="connsiteY46" fmla="*/ 1933657 h 3591077"/>
                    <a:gd name="connsiteX47" fmla="*/ 12619 w 12618"/>
                    <a:gd name="connsiteY47" fmla="*/ 2060666 h 3591077"/>
                    <a:gd name="connsiteX48" fmla="*/ 6309 w 12618"/>
                    <a:gd name="connsiteY48" fmla="*/ 2066975 h 3591077"/>
                    <a:gd name="connsiteX49" fmla="*/ 6309 w 12618"/>
                    <a:gd name="connsiteY49" fmla="*/ 1812958 h 3591077"/>
                    <a:gd name="connsiteX50" fmla="*/ 0 w 12618"/>
                    <a:gd name="connsiteY50" fmla="*/ 1806649 h 3591077"/>
                    <a:gd name="connsiteX51" fmla="*/ 0 w 12618"/>
                    <a:gd name="connsiteY51" fmla="*/ 1679640 h 3591077"/>
                    <a:gd name="connsiteX52" fmla="*/ 6309 w 12618"/>
                    <a:gd name="connsiteY52" fmla="*/ 1673331 h 3591077"/>
                    <a:gd name="connsiteX53" fmla="*/ 12619 w 12618"/>
                    <a:gd name="connsiteY53" fmla="*/ 1679640 h 3591077"/>
                    <a:gd name="connsiteX54" fmla="*/ 12619 w 12618"/>
                    <a:gd name="connsiteY54" fmla="*/ 1806649 h 3591077"/>
                    <a:gd name="connsiteX55" fmla="*/ 6309 w 12618"/>
                    <a:gd name="connsiteY55" fmla="*/ 1812958 h 3591077"/>
                    <a:gd name="connsiteX56" fmla="*/ 6309 w 12618"/>
                    <a:gd name="connsiteY56" fmla="*/ 1558941 h 3591077"/>
                    <a:gd name="connsiteX57" fmla="*/ 0 w 12618"/>
                    <a:gd name="connsiteY57" fmla="*/ 1552632 h 3591077"/>
                    <a:gd name="connsiteX58" fmla="*/ 0 w 12618"/>
                    <a:gd name="connsiteY58" fmla="*/ 1425623 h 3591077"/>
                    <a:gd name="connsiteX59" fmla="*/ 6309 w 12618"/>
                    <a:gd name="connsiteY59" fmla="*/ 1419314 h 3591077"/>
                    <a:gd name="connsiteX60" fmla="*/ 12619 w 12618"/>
                    <a:gd name="connsiteY60" fmla="*/ 1425623 h 3591077"/>
                    <a:gd name="connsiteX61" fmla="*/ 12619 w 12618"/>
                    <a:gd name="connsiteY61" fmla="*/ 1552632 h 3591077"/>
                    <a:gd name="connsiteX62" fmla="*/ 6309 w 12618"/>
                    <a:gd name="connsiteY62" fmla="*/ 1558941 h 3591077"/>
                    <a:gd name="connsiteX63" fmla="*/ 6309 w 12618"/>
                    <a:gd name="connsiteY63" fmla="*/ 1305198 h 3591077"/>
                    <a:gd name="connsiteX64" fmla="*/ 0 w 12618"/>
                    <a:gd name="connsiteY64" fmla="*/ 1298889 h 3591077"/>
                    <a:gd name="connsiteX65" fmla="*/ 0 w 12618"/>
                    <a:gd name="connsiteY65" fmla="*/ 1171880 h 3591077"/>
                    <a:gd name="connsiteX66" fmla="*/ 6309 w 12618"/>
                    <a:gd name="connsiteY66" fmla="*/ 1165571 h 3591077"/>
                    <a:gd name="connsiteX67" fmla="*/ 12619 w 12618"/>
                    <a:gd name="connsiteY67" fmla="*/ 1171880 h 3591077"/>
                    <a:gd name="connsiteX68" fmla="*/ 12619 w 12618"/>
                    <a:gd name="connsiteY68" fmla="*/ 1298889 h 3591077"/>
                    <a:gd name="connsiteX69" fmla="*/ 6309 w 12618"/>
                    <a:gd name="connsiteY69" fmla="*/ 1305198 h 3591077"/>
                    <a:gd name="connsiteX70" fmla="*/ 6309 w 12618"/>
                    <a:gd name="connsiteY70" fmla="*/ 1051181 h 3591077"/>
                    <a:gd name="connsiteX71" fmla="*/ 0 w 12618"/>
                    <a:gd name="connsiteY71" fmla="*/ 1044872 h 3591077"/>
                    <a:gd name="connsiteX72" fmla="*/ 0 w 12618"/>
                    <a:gd name="connsiteY72" fmla="*/ 917863 h 3591077"/>
                    <a:gd name="connsiteX73" fmla="*/ 6309 w 12618"/>
                    <a:gd name="connsiteY73" fmla="*/ 911553 h 3591077"/>
                    <a:gd name="connsiteX74" fmla="*/ 12619 w 12618"/>
                    <a:gd name="connsiteY74" fmla="*/ 917863 h 3591077"/>
                    <a:gd name="connsiteX75" fmla="*/ 12619 w 12618"/>
                    <a:gd name="connsiteY75" fmla="*/ 1044872 h 3591077"/>
                    <a:gd name="connsiteX76" fmla="*/ 6309 w 12618"/>
                    <a:gd name="connsiteY76" fmla="*/ 1051181 h 3591077"/>
                    <a:gd name="connsiteX77" fmla="*/ 6309 w 12618"/>
                    <a:gd name="connsiteY77" fmla="*/ 797164 h 3591077"/>
                    <a:gd name="connsiteX78" fmla="*/ 0 w 12618"/>
                    <a:gd name="connsiteY78" fmla="*/ 790854 h 3591077"/>
                    <a:gd name="connsiteX79" fmla="*/ 0 w 12618"/>
                    <a:gd name="connsiteY79" fmla="*/ 663846 h 3591077"/>
                    <a:gd name="connsiteX80" fmla="*/ 6309 w 12618"/>
                    <a:gd name="connsiteY80" fmla="*/ 657537 h 3591077"/>
                    <a:gd name="connsiteX81" fmla="*/ 12619 w 12618"/>
                    <a:gd name="connsiteY81" fmla="*/ 663846 h 3591077"/>
                    <a:gd name="connsiteX82" fmla="*/ 12619 w 12618"/>
                    <a:gd name="connsiteY82" fmla="*/ 790854 h 3591077"/>
                    <a:gd name="connsiteX83" fmla="*/ 6309 w 12618"/>
                    <a:gd name="connsiteY83" fmla="*/ 797164 h 3591077"/>
                    <a:gd name="connsiteX84" fmla="*/ 6309 w 12618"/>
                    <a:gd name="connsiteY84" fmla="*/ 543147 h 3591077"/>
                    <a:gd name="connsiteX85" fmla="*/ 0 w 12618"/>
                    <a:gd name="connsiteY85" fmla="*/ 536837 h 3591077"/>
                    <a:gd name="connsiteX86" fmla="*/ 0 w 12618"/>
                    <a:gd name="connsiteY86" fmla="*/ 409829 h 3591077"/>
                    <a:gd name="connsiteX87" fmla="*/ 6309 w 12618"/>
                    <a:gd name="connsiteY87" fmla="*/ 403519 h 3591077"/>
                    <a:gd name="connsiteX88" fmla="*/ 12619 w 12618"/>
                    <a:gd name="connsiteY88" fmla="*/ 409829 h 3591077"/>
                    <a:gd name="connsiteX89" fmla="*/ 12619 w 12618"/>
                    <a:gd name="connsiteY89" fmla="*/ 536837 h 3591077"/>
                    <a:gd name="connsiteX90" fmla="*/ 6309 w 12618"/>
                    <a:gd name="connsiteY90" fmla="*/ 543147 h 3591077"/>
                    <a:gd name="connsiteX91" fmla="*/ 6309 w 12618"/>
                    <a:gd name="connsiteY91" fmla="*/ 289129 h 3591077"/>
                    <a:gd name="connsiteX92" fmla="*/ 0 w 12618"/>
                    <a:gd name="connsiteY92" fmla="*/ 282820 h 3591077"/>
                    <a:gd name="connsiteX93" fmla="*/ 0 w 12618"/>
                    <a:gd name="connsiteY93" fmla="*/ 155811 h 3591077"/>
                    <a:gd name="connsiteX94" fmla="*/ 6309 w 12618"/>
                    <a:gd name="connsiteY94" fmla="*/ 149503 h 3591077"/>
                    <a:gd name="connsiteX95" fmla="*/ 12619 w 12618"/>
                    <a:gd name="connsiteY95" fmla="*/ 155811 h 3591077"/>
                    <a:gd name="connsiteX96" fmla="*/ 12619 w 12618"/>
                    <a:gd name="connsiteY96" fmla="*/ 282820 h 3591077"/>
                    <a:gd name="connsiteX97" fmla="*/ 6309 w 12618"/>
                    <a:gd name="connsiteY97" fmla="*/ 289129 h 3591077"/>
                    <a:gd name="connsiteX98" fmla="*/ 6309 w 12618"/>
                    <a:gd name="connsiteY98" fmla="*/ 35112 h 3591077"/>
                    <a:gd name="connsiteX99" fmla="*/ 0 w 12618"/>
                    <a:gd name="connsiteY99" fmla="*/ 28803 h 3591077"/>
                    <a:gd name="connsiteX100" fmla="*/ 0 w 12618"/>
                    <a:gd name="connsiteY100" fmla="*/ 6309 h 3591077"/>
                    <a:gd name="connsiteX101" fmla="*/ 6309 w 12618"/>
                    <a:gd name="connsiteY101" fmla="*/ 0 h 3591077"/>
                    <a:gd name="connsiteX102" fmla="*/ 12619 w 12618"/>
                    <a:gd name="connsiteY102" fmla="*/ 6309 h 3591077"/>
                    <a:gd name="connsiteX103" fmla="*/ 12619 w 12618"/>
                    <a:gd name="connsiteY103" fmla="*/ 28803 h 3591077"/>
                    <a:gd name="connsiteX104" fmla="*/ 6309 w 12618"/>
                    <a:gd name="connsiteY104" fmla="*/ 35112 h 3591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12618" h="3591077">
                      <a:moveTo>
                        <a:pt x="6309" y="3591078"/>
                      </a:moveTo>
                      <a:cubicBezTo>
                        <a:pt x="2743" y="3591078"/>
                        <a:pt x="0" y="3588335"/>
                        <a:pt x="0" y="3584769"/>
                      </a:cubicBezTo>
                      <a:lnTo>
                        <a:pt x="0" y="3457761"/>
                      </a:lnTo>
                      <a:cubicBezTo>
                        <a:pt x="0" y="3454194"/>
                        <a:pt x="2743" y="3451451"/>
                        <a:pt x="6309" y="3451451"/>
                      </a:cubicBezTo>
                      <a:cubicBezTo>
                        <a:pt x="9876" y="3451451"/>
                        <a:pt x="12619" y="3454194"/>
                        <a:pt x="12619" y="3457761"/>
                      </a:cubicBezTo>
                      <a:lnTo>
                        <a:pt x="12619" y="3584769"/>
                      </a:lnTo>
                      <a:cubicBezTo>
                        <a:pt x="12619" y="3588335"/>
                        <a:pt x="9876" y="3591078"/>
                        <a:pt x="6309" y="3591078"/>
                      </a:cubicBezTo>
                      <a:close/>
                      <a:moveTo>
                        <a:pt x="6309" y="3337061"/>
                      </a:moveTo>
                      <a:cubicBezTo>
                        <a:pt x="2743" y="3337061"/>
                        <a:pt x="0" y="3334318"/>
                        <a:pt x="0" y="3330752"/>
                      </a:cubicBezTo>
                      <a:lnTo>
                        <a:pt x="0" y="3203743"/>
                      </a:lnTo>
                      <a:cubicBezTo>
                        <a:pt x="0" y="3200177"/>
                        <a:pt x="2743" y="3197434"/>
                        <a:pt x="6309" y="3197434"/>
                      </a:cubicBezTo>
                      <a:cubicBezTo>
                        <a:pt x="9876" y="3197434"/>
                        <a:pt x="12619" y="3200177"/>
                        <a:pt x="12619" y="3203743"/>
                      </a:cubicBezTo>
                      <a:lnTo>
                        <a:pt x="12619" y="3330752"/>
                      </a:lnTo>
                      <a:cubicBezTo>
                        <a:pt x="12619" y="3334318"/>
                        <a:pt x="9876" y="3337061"/>
                        <a:pt x="6309" y="3337061"/>
                      </a:cubicBezTo>
                      <a:close/>
                      <a:moveTo>
                        <a:pt x="6309" y="3083044"/>
                      </a:moveTo>
                      <a:cubicBezTo>
                        <a:pt x="2743" y="3083044"/>
                        <a:pt x="0" y="3080301"/>
                        <a:pt x="0" y="3076734"/>
                      </a:cubicBezTo>
                      <a:lnTo>
                        <a:pt x="0" y="2949726"/>
                      </a:lnTo>
                      <a:cubicBezTo>
                        <a:pt x="0" y="2946160"/>
                        <a:pt x="2743" y="2943417"/>
                        <a:pt x="6309" y="2943417"/>
                      </a:cubicBezTo>
                      <a:cubicBezTo>
                        <a:pt x="9876" y="2943417"/>
                        <a:pt x="12619" y="2946160"/>
                        <a:pt x="12619" y="2949726"/>
                      </a:cubicBezTo>
                      <a:lnTo>
                        <a:pt x="12619" y="3076734"/>
                      </a:lnTo>
                      <a:cubicBezTo>
                        <a:pt x="12619" y="3080301"/>
                        <a:pt x="9876" y="3083044"/>
                        <a:pt x="6309" y="3083044"/>
                      </a:cubicBezTo>
                      <a:close/>
                      <a:moveTo>
                        <a:pt x="6309" y="2829026"/>
                      </a:moveTo>
                      <a:cubicBezTo>
                        <a:pt x="2743" y="2829026"/>
                        <a:pt x="0" y="2826283"/>
                        <a:pt x="0" y="2822718"/>
                      </a:cubicBezTo>
                      <a:lnTo>
                        <a:pt x="0" y="2695709"/>
                      </a:lnTo>
                      <a:cubicBezTo>
                        <a:pt x="0" y="2692143"/>
                        <a:pt x="2743" y="2689400"/>
                        <a:pt x="6309" y="2689400"/>
                      </a:cubicBezTo>
                      <a:cubicBezTo>
                        <a:pt x="9876" y="2689400"/>
                        <a:pt x="12619" y="2692143"/>
                        <a:pt x="12619" y="2695709"/>
                      </a:cubicBezTo>
                      <a:lnTo>
                        <a:pt x="12619" y="2822718"/>
                      </a:lnTo>
                      <a:cubicBezTo>
                        <a:pt x="12619" y="2826283"/>
                        <a:pt x="9876" y="2829026"/>
                        <a:pt x="6309" y="2829026"/>
                      </a:cubicBezTo>
                      <a:close/>
                      <a:moveTo>
                        <a:pt x="6309" y="2575010"/>
                      </a:moveTo>
                      <a:cubicBezTo>
                        <a:pt x="2743" y="2575010"/>
                        <a:pt x="0" y="2572267"/>
                        <a:pt x="0" y="2568700"/>
                      </a:cubicBezTo>
                      <a:lnTo>
                        <a:pt x="0" y="2441692"/>
                      </a:lnTo>
                      <a:cubicBezTo>
                        <a:pt x="0" y="2438125"/>
                        <a:pt x="2743" y="2435382"/>
                        <a:pt x="6309" y="2435382"/>
                      </a:cubicBezTo>
                      <a:cubicBezTo>
                        <a:pt x="9876" y="2435382"/>
                        <a:pt x="12619" y="2438125"/>
                        <a:pt x="12619" y="2441692"/>
                      </a:cubicBezTo>
                      <a:lnTo>
                        <a:pt x="12619" y="2568700"/>
                      </a:lnTo>
                      <a:cubicBezTo>
                        <a:pt x="12619" y="2572267"/>
                        <a:pt x="9876" y="2575010"/>
                        <a:pt x="6309" y="2575010"/>
                      </a:cubicBezTo>
                      <a:close/>
                      <a:moveTo>
                        <a:pt x="6309" y="2320992"/>
                      </a:moveTo>
                      <a:cubicBezTo>
                        <a:pt x="2743" y="2320992"/>
                        <a:pt x="0" y="2318249"/>
                        <a:pt x="0" y="2314683"/>
                      </a:cubicBezTo>
                      <a:lnTo>
                        <a:pt x="0" y="2187675"/>
                      </a:lnTo>
                      <a:cubicBezTo>
                        <a:pt x="0" y="2184109"/>
                        <a:pt x="2743" y="2181365"/>
                        <a:pt x="6309" y="2181365"/>
                      </a:cubicBezTo>
                      <a:cubicBezTo>
                        <a:pt x="9876" y="2181365"/>
                        <a:pt x="12619" y="2184109"/>
                        <a:pt x="12619" y="2187675"/>
                      </a:cubicBezTo>
                      <a:lnTo>
                        <a:pt x="12619" y="2314683"/>
                      </a:lnTo>
                      <a:cubicBezTo>
                        <a:pt x="12619" y="2318249"/>
                        <a:pt x="9876" y="2320992"/>
                        <a:pt x="6309" y="2320992"/>
                      </a:cubicBezTo>
                      <a:close/>
                      <a:moveTo>
                        <a:pt x="6309" y="2066975"/>
                      </a:moveTo>
                      <a:cubicBezTo>
                        <a:pt x="2743" y="2066975"/>
                        <a:pt x="0" y="2064232"/>
                        <a:pt x="0" y="2060666"/>
                      </a:cubicBezTo>
                      <a:lnTo>
                        <a:pt x="0" y="1933657"/>
                      </a:lnTo>
                      <a:cubicBezTo>
                        <a:pt x="0" y="1930091"/>
                        <a:pt x="2743" y="1927348"/>
                        <a:pt x="6309" y="1927348"/>
                      </a:cubicBezTo>
                      <a:cubicBezTo>
                        <a:pt x="9876" y="1927348"/>
                        <a:pt x="12619" y="1930091"/>
                        <a:pt x="12619" y="1933657"/>
                      </a:cubicBezTo>
                      <a:lnTo>
                        <a:pt x="12619" y="2060666"/>
                      </a:lnTo>
                      <a:cubicBezTo>
                        <a:pt x="12619" y="2064232"/>
                        <a:pt x="9876" y="2066975"/>
                        <a:pt x="6309" y="2066975"/>
                      </a:cubicBezTo>
                      <a:close/>
                      <a:moveTo>
                        <a:pt x="6309" y="1812958"/>
                      </a:moveTo>
                      <a:cubicBezTo>
                        <a:pt x="2743" y="1812958"/>
                        <a:pt x="0" y="1810215"/>
                        <a:pt x="0" y="1806649"/>
                      </a:cubicBezTo>
                      <a:lnTo>
                        <a:pt x="0" y="1679640"/>
                      </a:lnTo>
                      <a:cubicBezTo>
                        <a:pt x="0" y="1676074"/>
                        <a:pt x="2743" y="1673331"/>
                        <a:pt x="6309" y="1673331"/>
                      </a:cubicBezTo>
                      <a:cubicBezTo>
                        <a:pt x="9876" y="1673331"/>
                        <a:pt x="12619" y="1676074"/>
                        <a:pt x="12619" y="1679640"/>
                      </a:cubicBezTo>
                      <a:lnTo>
                        <a:pt x="12619" y="1806649"/>
                      </a:lnTo>
                      <a:cubicBezTo>
                        <a:pt x="12619" y="1810215"/>
                        <a:pt x="9876" y="1812958"/>
                        <a:pt x="6309" y="1812958"/>
                      </a:cubicBezTo>
                      <a:close/>
                      <a:moveTo>
                        <a:pt x="6309" y="1558941"/>
                      </a:moveTo>
                      <a:cubicBezTo>
                        <a:pt x="2743" y="1558941"/>
                        <a:pt x="0" y="1556197"/>
                        <a:pt x="0" y="1552632"/>
                      </a:cubicBezTo>
                      <a:lnTo>
                        <a:pt x="0" y="1425623"/>
                      </a:lnTo>
                      <a:cubicBezTo>
                        <a:pt x="0" y="1422057"/>
                        <a:pt x="2743" y="1419314"/>
                        <a:pt x="6309" y="1419314"/>
                      </a:cubicBezTo>
                      <a:cubicBezTo>
                        <a:pt x="9876" y="1419314"/>
                        <a:pt x="12619" y="1422057"/>
                        <a:pt x="12619" y="1425623"/>
                      </a:cubicBezTo>
                      <a:lnTo>
                        <a:pt x="12619" y="1552632"/>
                      </a:lnTo>
                      <a:cubicBezTo>
                        <a:pt x="12619" y="1556197"/>
                        <a:pt x="9876" y="1558941"/>
                        <a:pt x="6309" y="1558941"/>
                      </a:cubicBezTo>
                      <a:close/>
                      <a:moveTo>
                        <a:pt x="6309" y="1305198"/>
                      </a:moveTo>
                      <a:cubicBezTo>
                        <a:pt x="2743" y="1305198"/>
                        <a:pt x="0" y="1302455"/>
                        <a:pt x="0" y="1298889"/>
                      </a:cubicBezTo>
                      <a:lnTo>
                        <a:pt x="0" y="1171880"/>
                      </a:lnTo>
                      <a:cubicBezTo>
                        <a:pt x="0" y="1168314"/>
                        <a:pt x="2743" y="1165571"/>
                        <a:pt x="6309" y="1165571"/>
                      </a:cubicBezTo>
                      <a:cubicBezTo>
                        <a:pt x="9876" y="1165571"/>
                        <a:pt x="12619" y="1168314"/>
                        <a:pt x="12619" y="1171880"/>
                      </a:cubicBezTo>
                      <a:lnTo>
                        <a:pt x="12619" y="1298889"/>
                      </a:lnTo>
                      <a:cubicBezTo>
                        <a:pt x="12619" y="1302181"/>
                        <a:pt x="9876" y="1305198"/>
                        <a:pt x="6309" y="1305198"/>
                      </a:cubicBezTo>
                      <a:close/>
                      <a:moveTo>
                        <a:pt x="6309" y="1051181"/>
                      </a:moveTo>
                      <a:cubicBezTo>
                        <a:pt x="2743" y="1051181"/>
                        <a:pt x="0" y="1048438"/>
                        <a:pt x="0" y="1044872"/>
                      </a:cubicBezTo>
                      <a:lnTo>
                        <a:pt x="0" y="917863"/>
                      </a:lnTo>
                      <a:cubicBezTo>
                        <a:pt x="0" y="914297"/>
                        <a:pt x="2743" y="911553"/>
                        <a:pt x="6309" y="911553"/>
                      </a:cubicBezTo>
                      <a:cubicBezTo>
                        <a:pt x="9876" y="911553"/>
                        <a:pt x="12619" y="914297"/>
                        <a:pt x="12619" y="917863"/>
                      </a:cubicBezTo>
                      <a:lnTo>
                        <a:pt x="12619" y="1044872"/>
                      </a:lnTo>
                      <a:cubicBezTo>
                        <a:pt x="12619" y="1048163"/>
                        <a:pt x="9876" y="1051181"/>
                        <a:pt x="6309" y="1051181"/>
                      </a:cubicBezTo>
                      <a:close/>
                      <a:moveTo>
                        <a:pt x="6309" y="797164"/>
                      </a:moveTo>
                      <a:cubicBezTo>
                        <a:pt x="2743" y="797164"/>
                        <a:pt x="0" y="794420"/>
                        <a:pt x="0" y="790854"/>
                      </a:cubicBezTo>
                      <a:lnTo>
                        <a:pt x="0" y="663846"/>
                      </a:lnTo>
                      <a:cubicBezTo>
                        <a:pt x="0" y="660280"/>
                        <a:pt x="2743" y="657537"/>
                        <a:pt x="6309" y="657537"/>
                      </a:cubicBezTo>
                      <a:cubicBezTo>
                        <a:pt x="9876" y="657537"/>
                        <a:pt x="12619" y="660280"/>
                        <a:pt x="12619" y="663846"/>
                      </a:cubicBezTo>
                      <a:lnTo>
                        <a:pt x="12619" y="790854"/>
                      </a:lnTo>
                      <a:cubicBezTo>
                        <a:pt x="12619" y="794147"/>
                        <a:pt x="9876" y="797164"/>
                        <a:pt x="6309" y="797164"/>
                      </a:cubicBezTo>
                      <a:close/>
                      <a:moveTo>
                        <a:pt x="6309" y="543147"/>
                      </a:moveTo>
                      <a:cubicBezTo>
                        <a:pt x="2743" y="543147"/>
                        <a:pt x="0" y="540404"/>
                        <a:pt x="0" y="536837"/>
                      </a:cubicBezTo>
                      <a:lnTo>
                        <a:pt x="0" y="409829"/>
                      </a:lnTo>
                      <a:cubicBezTo>
                        <a:pt x="0" y="406262"/>
                        <a:pt x="2743" y="403519"/>
                        <a:pt x="6309" y="403519"/>
                      </a:cubicBezTo>
                      <a:cubicBezTo>
                        <a:pt x="9876" y="403519"/>
                        <a:pt x="12619" y="406262"/>
                        <a:pt x="12619" y="409829"/>
                      </a:cubicBezTo>
                      <a:lnTo>
                        <a:pt x="12619" y="536837"/>
                      </a:lnTo>
                      <a:cubicBezTo>
                        <a:pt x="12619" y="540129"/>
                        <a:pt x="9876" y="543147"/>
                        <a:pt x="6309" y="543147"/>
                      </a:cubicBezTo>
                      <a:close/>
                      <a:moveTo>
                        <a:pt x="6309" y="289129"/>
                      </a:moveTo>
                      <a:cubicBezTo>
                        <a:pt x="2743" y="289129"/>
                        <a:pt x="0" y="286386"/>
                        <a:pt x="0" y="282820"/>
                      </a:cubicBezTo>
                      <a:lnTo>
                        <a:pt x="0" y="155811"/>
                      </a:lnTo>
                      <a:cubicBezTo>
                        <a:pt x="0" y="152246"/>
                        <a:pt x="2743" y="149503"/>
                        <a:pt x="6309" y="149503"/>
                      </a:cubicBezTo>
                      <a:cubicBezTo>
                        <a:pt x="9876" y="149503"/>
                        <a:pt x="12619" y="152246"/>
                        <a:pt x="12619" y="155811"/>
                      </a:cubicBezTo>
                      <a:lnTo>
                        <a:pt x="12619" y="282820"/>
                      </a:lnTo>
                      <a:cubicBezTo>
                        <a:pt x="12619" y="286112"/>
                        <a:pt x="9876" y="289129"/>
                        <a:pt x="6309" y="289129"/>
                      </a:cubicBezTo>
                      <a:close/>
                      <a:moveTo>
                        <a:pt x="6309" y="35112"/>
                      </a:moveTo>
                      <a:cubicBezTo>
                        <a:pt x="2743" y="35112"/>
                        <a:pt x="0" y="32369"/>
                        <a:pt x="0" y="28803"/>
                      </a:cubicBezTo>
                      <a:lnTo>
                        <a:pt x="0" y="6309"/>
                      </a:lnTo>
                      <a:cubicBezTo>
                        <a:pt x="0" y="2743"/>
                        <a:pt x="2743" y="0"/>
                        <a:pt x="6309" y="0"/>
                      </a:cubicBezTo>
                      <a:cubicBezTo>
                        <a:pt x="9876" y="0"/>
                        <a:pt x="12619" y="2743"/>
                        <a:pt x="12619" y="6309"/>
                      </a:cubicBezTo>
                      <a:lnTo>
                        <a:pt x="12619" y="28803"/>
                      </a:lnTo>
                      <a:cubicBezTo>
                        <a:pt x="12619" y="32095"/>
                        <a:pt x="9876" y="35112"/>
                        <a:pt x="6309" y="35112"/>
                      </a:cubicBezTo>
                      <a:close/>
                    </a:path>
                  </a:pathLst>
                </a:custGeom>
                <a:solidFill>
                  <a:srgbClr val="A5A7A8"/>
                </a:solidFill>
                <a:ln w="274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6FB3A2BA-7E27-40D6-836B-A7501C4F6DDD}"/>
                  </a:ext>
                </a:extLst>
              </p:cNvPr>
              <p:cNvSpPr/>
              <p:nvPr/>
            </p:nvSpPr>
            <p:spPr>
              <a:xfrm>
                <a:off x="21758241" y="6007892"/>
                <a:ext cx="12618" cy="3591077"/>
              </a:xfrm>
              <a:custGeom>
                <a:avLst/>
                <a:gdLst>
                  <a:gd name="connsiteX0" fmla="*/ 6310 w 12618"/>
                  <a:gd name="connsiteY0" fmla="*/ 3591078 h 3591077"/>
                  <a:gd name="connsiteX1" fmla="*/ 0 w 12618"/>
                  <a:gd name="connsiteY1" fmla="*/ 3584769 h 3591077"/>
                  <a:gd name="connsiteX2" fmla="*/ 0 w 12618"/>
                  <a:gd name="connsiteY2" fmla="*/ 3457761 h 3591077"/>
                  <a:gd name="connsiteX3" fmla="*/ 6310 w 12618"/>
                  <a:gd name="connsiteY3" fmla="*/ 3451451 h 3591077"/>
                  <a:gd name="connsiteX4" fmla="*/ 12619 w 12618"/>
                  <a:gd name="connsiteY4" fmla="*/ 3457761 h 3591077"/>
                  <a:gd name="connsiteX5" fmla="*/ 12619 w 12618"/>
                  <a:gd name="connsiteY5" fmla="*/ 3584769 h 3591077"/>
                  <a:gd name="connsiteX6" fmla="*/ 6310 w 12618"/>
                  <a:gd name="connsiteY6" fmla="*/ 3591078 h 3591077"/>
                  <a:gd name="connsiteX7" fmla="*/ 6310 w 12618"/>
                  <a:gd name="connsiteY7" fmla="*/ 3337061 h 3591077"/>
                  <a:gd name="connsiteX8" fmla="*/ 0 w 12618"/>
                  <a:gd name="connsiteY8" fmla="*/ 3330752 h 3591077"/>
                  <a:gd name="connsiteX9" fmla="*/ 0 w 12618"/>
                  <a:gd name="connsiteY9" fmla="*/ 3203743 h 3591077"/>
                  <a:gd name="connsiteX10" fmla="*/ 6310 w 12618"/>
                  <a:gd name="connsiteY10" fmla="*/ 3197434 h 3591077"/>
                  <a:gd name="connsiteX11" fmla="*/ 12619 w 12618"/>
                  <a:gd name="connsiteY11" fmla="*/ 3203743 h 3591077"/>
                  <a:gd name="connsiteX12" fmla="*/ 12619 w 12618"/>
                  <a:gd name="connsiteY12" fmla="*/ 3330752 h 3591077"/>
                  <a:gd name="connsiteX13" fmla="*/ 6310 w 12618"/>
                  <a:gd name="connsiteY13" fmla="*/ 3337061 h 3591077"/>
                  <a:gd name="connsiteX14" fmla="*/ 6310 w 12618"/>
                  <a:gd name="connsiteY14" fmla="*/ 3083044 h 3591077"/>
                  <a:gd name="connsiteX15" fmla="*/ 0 w 12618"/>
                  <a:gd name="connsiteY15" fmla="*/ 3076734 h 3591077"/>
                  <a:gd name="connsiteX16" fmla="*/ 0 w 12618"/>
                  <a:gd name="connsiteY16" fmla="*/ 2949726 h 3591077"/>
                  <a:gd name="connsiteX17" fmla="*/ 6310 w 12618"/>
                  <a:gd name="connsiteY17" fmla="*/ 2943417 h 3591077"/>
                  <a:gd name="connsiteX18" fmla="*/ 12619 w 12618"/>
                  <a:gd name="connsiteY18" fmla="*/ 2949726 h 3591077"/>
                  <a:gd name="connsiteX19" fmla="*/ 12619 w 12618"/>
                  <a:gd name="connsiteY19" fmla="*/ 3076734 h 3591077"/>
                  <a:gd name="connsiteX20" fmla="*/ 6310 w 12618"/>
                  <a:gd name="connsiteY20" fmla="*/ 3083044 h 3591077"/>
                  <a:gd name="connsiteX21" fmla="*/ 6310 w 12618"/>
                  <a:gd name="connsiteY21" fmla="*/ 2829026 h 3591077"/>
                  <a:gd name="connsiteX22" fmla="*/ 0 w 12618"/>
                  <a:gd name="connsiteY22" fmla="*/ 2822718 h 3591077"/>
                  <a:gd name="connsiteX23" fmla="*/ 0 w 12618"/>
                  <a:gd name="connsiteY23" fmla="*/ 2695709 h 3591077"/>
                  <a:gd name="connsiteX24" fmla="*/ 6310 w 12618"/>
                  <a:gd name="connsiteY24" fmla="*/ 2689400 h 3591077"/>
                  <a:gd name="connsiteX25" fmla="*/ 12619 w 12618"/>
                  <a:gd name="connsiteY25" fmla="*/ 2695709 h 3591077"/>
                  <a:gd name="connsiteX26" fmla="*/ 12619 w 12618"/>
                  <a:gd name="connsiteY26" fmla="*/ 2822718 h 3591077"/>
                  <a:gd name="connsiteX27" fmla="*/ 6310 w 12618"/>
                  <a:gd name="connsiteY27" fmla="*/ 2829026 h 3591077"/>
                  <a:gd name="connsiteX28" fmla="*/ 6310 w 12618"/>
                  <a:gd name="connsiteY28" fmla="*/ 2575010 h 3591077"/>
                  <a:gd name="connsiteX29" fmla="*/ 0 w 12618"/>
                  <a:gd name="connsiteY29" fmla="*/ 2568700 h 3591077"/>
                  <a:gd name="connsiteX30" fmla="*/ 0 w 12618"/>
                  <a:gd name="connsiteY30" fmla="*/ 2441692 h 3591077"/>
                  <a:gd name="connsiteX31" fmla="*/ 6310 w 12618"/>
                  <a:gd name="connsiteY31" fmla="*/ 2435382 h 3591077"/>
                  <a:gd name="connsiteX32" fmla="*/ 12619 w 12618"/>
                  <a:gd name="connsiteY32" fmla="*/ 2441692 h 3591077"/>
                  <a:gd name="connsiteX33" fmla="*/ 12619 w 12618"/>
                  <a:gd name="connsiteY33" fmla="*/ 2568700 h 3591077"/>
                  <a:gd name="connsiteX34" fmla="*/ 6310 w 12618"/>
                  <a:gd name="connsiteY34" fmla="*/ 2575010 h 3591077"/>
                  <a:gd name="connsiteX35" fmla="*/ 6310 w 12618"/>
                  <a:gd name="connsiteY35" fmla="*/ 2320992 h 3591077"/>
                  <a:gd name="connsiteX36" fmla="*/ 0 w 12618"/>
                  <a:gd name="connsiteY36" fmla="*/ 2314683 h 3591077"/>
                  <a:gd name="connsiteX37" fmla="*/ 0 w 12618"/>
                  <a:gd name="connsiteY37" fmla="*/ 2187675 h 3591077"/>
                  <a:gd name="connsiteX38" fmla="*/ 6310 w 12618"/>
                  <a:gd name="connsiteY38" fmla="*/ 2181365 h 3591077"/>
                  <a:gd name="connsiteX39" fmla="*/ 12619 w 12618"/>
                  <a:gd name="connsiteY39" fmla="*/ 2187675 h 3591077"/>
                  <a:gd name="connsiteX40" fmla="*/ 12619 w 12618"/>
                  <a:gd name="connsiteY40" fmla="*/ 2314683 h 3591077"/>
                  <a:gd name="connsiteX41" fmla="*/ 6310 w 12618"/>
                  <a:gd name="connsiteY41" fmla="*/ 2320992 h 3591077"/>
                  <a:gd name="connsiteX42" fmla="*/ 6310 w 12618"/>
                  <a:gd name="connsiteY42" fmla="*/ 2066975 h 3591077"/>
                  <a:gd name="connsiteX43" fmla="*/ 0 w 12618"/>
                  <a:gd name="connsiteY43" fmla="*/ 2060666 h 3591077"/>
                  <a:gd name="connsiteX44" fmla="*/ 0 w 12618"/>
                  <a:gd name="connsiteY44" fmla="*/ 1933657 h 3591077"/>
                  <a:gd name="connsiteX45" fmla="*/ 6310 w 12618"/>
                  <a:gd name="connsiteY45" fmla="*/ 1927348 h 3591077"/>
                  <a:gd name="connsiteX46" fmla="*/ 12619 w 12618"/>
                  <a:gd name="connsiteY46" fmla="*/ 1933657 h 3591077"/>
                  <a:gd name="connsiteX47" fmla="*/ 12619 w 12618"/>
                  <a:gd name="connsiteY47" fmla="*/ 2060666 h 3591077"/>
                  <a:gd name="connsiteX48" fmla="*/ 6310 w 12618"/>
                  <a:gd name="connsiteY48" fmla="*/ 2066975 h 3591077"/>
                  <a:gd name="connsiteX49" fmla="*/ 6310 w 12618"/>
                  <a:gd name="connsiteY49" fmla="*/ 1812958 h 3591077"/>
                  <a:gd name="connsiteX50" fmla="*/ 0 w 12618"/>
                  <a:gd name="connsiteY50" fmla="*/ 1806649 h 3591077"/>
                  <a:gd name="connsiteX51" fmla="*/ 0 w 12618"/>
                  <a:gd name="connsiteY51" fmla="*/ 1679640 h 3591077"/>
                  <a:gd name="connsiteX52" fmla="*/ 6310 w 12618"/>
                  <a:gd name="connsiteY52" fmla="*/ 1673331 h 3591077"/>
                  <a:gd name="connsiteX53" fmla="*/ 12619 w 12618"/>
                  <a:gd name="connsiteY53" fmla="*/ 1679640 h 3591077"/>
                  <a:gd name="connsiteX54" fmla="*/ 12619 w 12618"/>
                  <a:gd name="connsiteY54" fmla="*/ 1806649 h 3591077"/>
                  <a:gd name="connsiteX55" fmla="*/ 6310 w 12618"/>
                  <a:gd name="connsiteY55" fmla="*/ 1812958 h 3591077"/>
                  <a:gd name="connsiteX56" fmla="*/ 6310 w 12618"/>
                  <a:gd name="connsiteY56" fmla="*/ 1558941 h 3591077"/>
                  <a:gd name="connsiteX57" fmla="*/ 0 w 12618"/>
                  <a:gd name="connsiteY57" fmla="*/ 1552632 h 3591077"/>
                  <a:gd name="connsiteX58" fmla="*/ 0 w 12618"/>
                  <a:gd name="connsiteY58" fmla="*/ 1425623 h 3591077"/>
                  <a:gd name="connsiteX59" fmla="*/ 6310 w 12618"/>
                  <a:gd name="connsiteY59" fmla="*/ 1419314 h 3591077"/>
                  <a:gd name="connsiteX60" fmla="*/ 12619 w 12618"/>
                  <a:gd name="connsiteY60" fmla="*/ 1425623 h 3591077"/>
                  <a:gd name="connsiteX61" fmla="*/ 12619 w 12618"/>
                  <a:gd name="connsiteY61" fmla="*/ 1552632 h 3591077"/>
                  <a:gd name="connsiteX62" fmla="*/ 6310 w 12618"/>
                  <a:gd name="connsiteY62" fmla="*/ 1558941 h 3591077"/>
                  <a:gd name="connsiteX63" fmla="*/ 6310 w 12618"/>
                  <a:gd name="connsiteY63" fmla="*/ 1305198 h 3591077"/>
                  <a:gd name="connsiteX64" fmla="*/ 0 w 12618"/>
                  <a:gd name="connsiteY64" fmla="*/ 1298889 h 3591077"/>
                  <a:gd name="connsiteX65" fmla="*/ 0 w 12618"/>
                  <a:gd name="connsiteY65" fmla="*/ 1171880 h 3591077"/>
                  <a:gd name="connsiteX66" fmla="*/ 6310 w 12618"/>
                  <a:gd name="connsiteY66" fmla="*/ 1165571 h 3591077"/>
                  <a:gd name="connsiteX67" fmla="*/ 12619 w 12618"/>
                  <a:gd name="connsiteY67" fmla="*/ 1171880 h 3591077"/>
                  <a:gd name="connsiteX68" fmla="*/ 12619 w 12618"/>
                  <a:gd name="connsiteY68" fmla="*/ 1298889 h 3591077"/>
                  <a:gd name="connsiteX69" fmla="*/ 6310 w 12618"/>
                  <a:gd name="connsiteY69" fmla="*/ 1305198 h 3591077"/>
                  <a:gd name="connsiteX70" fmla="*/ 6310 w 12618"/>
                  <a:gd name="connsiteY70" fmla="*/ 1051181 h 3591077"/>
                  <a:gd name="connsiteX71" fmla="*/ 0 w 12618"/>
                  <a:gd name="connsiteY71" fmla="*/ 1044872 h 3591077"/>
                  <a:gd name="connsiteX72" fmla="*/ 0 w 12618"/>
                  <a:gd name="connsiteY72" fmla="*/ 917863 h 3591077"/>
                  <a:gd name="connsiteX73" fmla="*/ 6310 w 12618"/>
                  <a:gd name="connsiteY73" fmla="*/ 911553 h 3591077"/>
                  <a:gd name="connsiteX74" fmla="*/ 12619 w 12618"/>
                  <a:gd name="connsiteY74" fmla="*/ 917863 h 3591077"/>
                  <a:gd name="connsiteX75" fmla="*/ 12619 w 12618"/>
                  <a:gd name="connsiteY75" fmla="*/ 1044872 h 3591077"/>
                  <a:gd name="connsiteX76" fmla="*/ 6310 w 12618"/>
                  <a:gd name="connsiteY76" fmla="*/ 1051181 h 3591077"/>
                  <a:gd name="connsiteX77" fmla="*/ 6310 w 12618"/>
                  <a:gd name="connsiteY77" fmla="*/ 797164 h 3591077"/>
                  <a:gd name="connsiteX78" fmla="*/ 0 w 12618"/>
                  <a:gd name="connsiteY78" fmla="*/ 790854 h 3591077"/>
                  <a:gd name="connsiteX79" fmla="*/ 0 w 12618"/>
                  <a:gd name="connsiteY79" fmla="*/ 663846 h 3591077"/>
                  <a:gd name="connsiteX80" fmla="*/ 6310 w 12618"/>
                  <a:gd name="connsiteY80" fmla="*/ 657537 h 3591077"/>
                  <a:gd name="connsiteX81" fmla="*/ 12619 w 12618"/>
                  <a:gd name="connsiteY81" fmla="*/ 663846 h 3591077"/>
                  <a:gd name="connsiteX82" fmla="*/ 12619 w 12618"/>
                  <a:gd name="connsiteY82" fmla="*/ 790854 h 3591077"/>
                  <a:gd name="connsiteX83" fmla="*/ 6310 w 12618"/>
                  <a:gd name="connsiteY83" fmla="*/ 797164 h 3591077"/>
                  <a:gd name="connsiteX84" fmla="*/ 6310 w 12618"/>
                  <a:gd name="connsiteY84" fmla="*/ 543147 h 3591077"/>
                  <a:gd name="connsiteX85" fmla="*/ 0 w 12618"/>
                  <a:gd name="connsiteY85" fmla="*/ 536837 h 3591077"/>
                  <a:gd name="connsiteX86" fmla="*/ 0 w 12618"/>
                  <a:gd name="connsiteY86" fmla="*/ 409829 h 3591077"/>
                  <a:gd name="connsiteX87" fmla="*/ 6310 w 12618"/>
                  <a:gd name="connsiteY87" fmla="*/ 403519 h 3591077"/>
                  <a:gd name="connsiteX88" fmla="*/ 12619 w 12618"/>
                  <a:gd name="connsiteY88" fmla="*/ 409829 h 3591077"/>
                  <a:gd name="connsiteX89" fmla="*/ 12619 w 12618"/>
                  <a:gd name="connsiteY89" fmla="*/ 536837 h 3591077"/>
                  <a:gd name="connsiteX90" fmla="*/ 6310 w 12618"/>
                  <a:gd name="connsiteY90" fmla="*/ 543147 h 3591077"/>
                  <a:gd name="connsiteX91" fmla="*/ 6310 w 12618"/>
                  <a:gd name="connsiteY91" fmla="*/ 289129 h 3591077"/>
                  <a:gd name="connsiteX92" fmla="*/ 0 w 12618"/>
                  <a:gd name="connsiteY92" fmla="*/ 282820 h 3591077"/>
                  <a:gd name="connsiteX93" fmla="*/ 0 w 12618"/>
                  <a:gd name="connsiteY93" fmla="*/ 155811 h 3591077"/>
                  <a:gd name="connsiteX94" fmla="*/ 6310 w 12618"/>
                  <a:gd name="connsiteY94" fmla="*/ 149503 h 3591077"/>
                  <a:gd name="connsiteX95" fmla="*/ 12619 w 12618"/>
                  <a:gd name="connsiteY95" fmla="*/ 155811 h 3591077"/>
                  <a:gd name="connsiteX96" fmla="*/ 12619 w 12618"/>
                  <a:gd name="connsiteY96" fmla="*/ 282820 h 3591077"/>
                  <a:gd name="connsiteX97" fmla="*/ 6310 w 12618"/>
                  <a:gd name="connsiteY97" fmla="*/ 289129 h 3591077"/>
                  <a:gd name="connsiteX98" fmla="*/ 6310 w 12618"/>
                  <a:gd name="connsiteY98" fmla="*/ 35112 h 3591077"/>
                  <a:gd name="connsiteX99" fmla="*/ 0 w 12618"/>
                  <a:gd name="connsiteY99" fmla="*/ 28803 h 3591077"/>
                  <a:gd name="connsiteX100" fmla="*/ 0 w 12618"/>
                  <a:gd name="connsiteY100" fmla="*/ 6309 h 3591077"/>
                  <a:gd name="connsiteX101" fmla="*/ 6310 w 12618"/>
                  <a:gd name="connsiteY101" fmla="*/ 0 h 3591077"/>
                  <a:gd name="connsiteX102" fmla="*/ 12619 w 12618"/>
                  <a:gd name="connsiteY102" fmla="*/ 6309 h 3591077"/>
                  <a:gd name="connsiteX103" fmla="*/ 12619 w 12618"/>
                  <a:gd name="connsiteY103" fmla="*/ 28803 h 3591077"/>
                  <a:gd name="connsiteX104" fmla="*/ 6310 w 12618"/>
                  <a:gd name="connsiteY104" fmla="*/ 35112 h 3591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2618" h="3591077">
                    <a:moveTo>
                      <a:pt x="6310" y="3591078"/>
                    </a:moveTo>
                    <a:cubicBezTo>
                      <a:pt x="2743" y="3591078"/>
                      <a:pt x="0" y="3588335"/>
                      <a:pt x="0" y="3584769"/>
                    </a:cubicBezTo>
                    <a:lnTo>
                      <a:pt x="0" y="3457761"/>
                    </a:lnTo>
                    <a:cubicBezTo>
                      <a:pt x="0" y="3454194"/>
                      <a:pt x="2743" y="3451451"/>
                      <a:pt x="6310" y="3451451"/>
                    </a:cubicBezTo>
                    <a:cubicBezTo>
                      <a:pt x="9876" y="3451451"/>
                      <a:pt x="12619" y="3454194"/>
                      <a:pt x="12619" y="3457761"/>
                    </a:cubicBezTo>
                    <a:lnTo>
                      <a:pt x="12619" y="3584769"/>
                    </a:lnTo>
                    <a:cubicBezTo>
                      <a:pt x="12619" y="3588335"/>
                      <a:pt x="9876" y="3591078"/>
                      <a:pt x="6310" y="3591078"/>
                    </a:cubicBezTo>
                    <a:close/>
                    <a:moveTo>
                      <a:pt x="6310" y="3337061"/>
                    </a:moveTo>
                    <a:cubicBezTo>
                      <a:pt x="2743" y="3337061"/>
                      <a:pt x="0" y="3334318"/>
                      <a:pt x="0" y="3330752"/>
                    </a:cubicBezTo>
                    <a:lnTo>
                      <a:pt x="0" y="3203743"/>
                    </a:lnTo>
                    <a:cubicBezTo>
                      <a:pt x="0" y="3200177"/>
                      <a:pt x="2743" y="3197434"/>
                      <a:pt x="6310" y="3197434"/>
                    </a:cubicBezTo>
                    <a:cubicBezTo>
                      <a:pt x="9876" y="3197434"/>
                      <a:pt x="12619" y="3200177"/>
                      <a:pt x="12619" y="3203743"/>
                    </a:cubicBezTo>
                    <a:lnTo>
                      <a:pt x="12619" y="3330752"/>
                    </a:lnTo>
                    <a:cubicBezTo>
                      <a:pt x="12619" y="3334318"/>
                      <a:pt x="9876" y="3337061"/>
                      <a:pt x="6310" y="3337061"/>
                    </a:cubicBezTo>
                    <a:close/>
                    <a:moveTo>
                      <a:pt x="6310" y="3083044"/>
                    </a:moveTo>
                    <a:cubicBezTo>
                      <a:pt x="2743" y="3083044"/>
                      <a:pt x="0" y="3080301"/>
                      <a:pt x="0" y="3076734"/>
                    </a:cubicBezTo>
                    <a:lnTo>
                      <a:pt x="0" y="2949726"/>
                    </a:lnTo>
                    <a:cubicBezTo>
                      <a:pt x="0" y="2946160"/>
                      <a:pt x="2743" y="2943417"/>
                      <a:pt x="6310" y="2943417"/>
                    </a:cubicBezTo>
                    <a:cubicBezTo>
                      <a:pt x="9876" y="2943417"/>
                      <a:pt x="12619" y="2946160"/>
                      <a:pt x="12619" y="2949726"/>
                    </a:cubicBezTo>
                    <a:lnTo>
                      <a:pt x="12619" y="3076734"/>
                    </a:lnTo>
                    <a:cubicBezTo>
                      <a:pt x="12619" y="3080301"/>
                      <a:pt x="9876" y="3083044"/>
                      <a:pt x="6310" y="3083044"/>
                    </a:cubicBezTo>
                    <a:close/>
                    <a:moveTo>
                      <a:pt x="6310" y="2829026"/>
                    </a:moveTo>
                    <a:cubicBezTo>
                      <a:pt x="2743" y="2829026"/>
                      <a:pt x="0" y="2826283"/>
                      <a:pt x="0" y="2822718"/>
                    </a:cubicBezTo>
                    <a:lnTo>
                      <a:pt x="0" y="2695709"/>
                    </a:lnTo>
                    <a:cubicBezTo>
                      <a:pt x="0" y="2692143"/>
                      <a:pt x="2743" y="2689400"/>
                      <a:pt x="6310" y="2689400"/>
                    </a:cubicBezTo>
                    <a:cubicBezTo>
                      <a:pt x="9876" y="2689400"/>
                      <a:pt x="12619" y="2692143"/>
                      <a:pt x="12619" y="2695709"/>
                    </a:cubicBezTo>
                    <a:lnTo>
                      <a:pt x="12619" y="2822718"/>
                    </a:lnTo>
                    <a:cubicBezTo>
                      <a:pt x="12619" y="2826283"/>
                      <a:pt x="9876" y="2829026"/>
                      <a:pt x="6310" y="2829026"/>
                    </a:cubicBezTo>
                    <a:close/>
                    <a:moveTo>
                      <a:pt x="6310" y="2575010"/>
                    </a:moveTo>
                    <a:cubicBezTo>
                      <a:pt x="2743" y="2575010"/>
                      <a:pt x="0" y="2572267"/>
                      <a:pt x="0" y="2568700"/>
                    </a:cubicBezTo>
                    <a:lnTo>
                      <a:pt x="0" y="2441692"/>
                    </a:lnTo>
                    <a:cubicBezTo>
                      <a:pt x="0" y="2438125"/>
                      <a:pt x="2743" y="2435382"/>
                      <a:pt x="6310" y="2435382"/>
                    </a:cubicBezTo>
                    <a:cubicBezTo>
                      <a:pt x="9876" y="2435382"/>
                      <a:pt x="12619" y="2438125"/>
                      <a:pt x="12619" y="2441692"/>
                    </a:cubicBezTo>
                    <a:lnTo>
                      <a:pt x="12619" y="2568700"/>
                    </a:lnTo>
                    <a:cubicBezTo>
                      <a:pt x="12619" y="2572267"/>
                      <a:pt x="9876" y="2575010"/>
                      <a:pt x="6310" y="2575010"/>
                    </a:cubicBezTo>
                    <a:close/>
                    <a:moveTo>
                      <a:pt x="6310" y="2320992"/>
                    </a:moveTo>
                    <a:cubicBezTo>
                      <a:pt x="2743" y="2320992"/>
                      <a:pt x="0" y="2318249"/>
                      <a:pt x="0" y="2314683"/>
                    </a:cubicBezTo>
                    <a:lnTo>
                      <a:pt x="0" y="2187675"/>
                    </a:lnTo>
                    <a:cubicBezTo>
                      <a:pt x="0" y="2184109"/>
                      <a:pt x="2743" y="2181365"/>
                      <a:pt x="6310" y="2181365"/>
                    </a:cubicBezTo>
                    <a:cubicBezTo>
                      <a:pt x="9876" y="2181365"/>
                      <a:pt x="12619" y="2184109"/>
                      <a:pt x="12619" y="2187675"/>
                    </a:cubicBezTo>
                    <a:lnTo>
                      <a:pt x="12619" y="2314683"/>
                    </a:lnTo>
                    <a:cubicBezTo>
                      <a:pt x="12619" y="2318249"/>
                      <a:pt x="9876" y="2320992"/>
                      <a:pt x="6310" y="2320992"/>
                    </a:cubicBezTo>
                    <a:close/>
                    <a:moveTo>
                      <a:pt x="6310" y="2066975"/>
                    </a:moveTo>
                    <a:cubicBezTo>
                      <a:pt x="2743" y="2066975"/>
                      <a:pt x="0" y="2064232"/>
                      <a:pt x="0" y="2060666"/>
                    </a:cubicBezTo>
                    <a:lnTo>
                      <a:pt x="0" y="1933657"/>
                    </a:lnTo>
                    <a:cubicBezTo>
                      <a:pt x="0" y="1930091"/>
                      <a:pt x="2743" y="1927348"/>
                      <a:pt x="6310" y="1927348"/>
                    </a:cubicBezTo>
                    <a:cubicBezTo>
                      <a:pt x="9876" y="1927348"/>
                      <a:pt x="12619" y="1930091"/>
                      <a:pt x="12619" y="1933657"/>
                    </a:cubicBezTo>
                    <a:lnTo>
                      <a:pt x="12619" y="2060666"/>
                    </a:lnTo>
                    <a:cubicBezTo>
                      <a:pt x="12619" y="2064232"/>
                      <a:pt x="9876" y="2066975"/>
                      <a:pt x="6310" y="2066975"/>
                    </a:cubicBezTo>
                    <a:close/>
                    <a:moveTo>
                      <a:pt x="6310" y="1812958"/>
                    </a:moveTo>
                    <a:cubicBezTo>
                      <a:pt x="2743" y="1812958"/>
                      <a:pt x="0" y="1810215"/>
                      <a:pt x="0" y="1806649"/>
                    </a:cubicBezTo>
                    <a:lnTo>
                      <a:pt x="0" y="1679640"/>
                    </a:lnTo>
                    <a:cubicBezTo>
                      <a:pt x="0" y="1676074"/>
                      <a:pt x="2743" y="1673331"/>
                      <a:pt x="6310" y="1673331"/>
                    </a:cubicBezTo>
                    <a:cubicBezTo>
                      <a:pt x="9876" y="1673331"/>
                      <a:pt x="12619" y="1676074"/>
                      <a:pt x="12619" y="1679640"/>
                    </a:cubicBezTo>
                    <a:lnTo>
                      <a:pt x="12619" y="1806649"/>
                    </a:lnTo>
                    <a:cubicBezTo>
                      <a:pt x="12619" y="1810215"/>
                      <a:pt x="9876" y="1812958"/>
                      <a:pt x="6310" y="1812958"/>
                    </a:cubicBezTo>
                    <a:close/>
                    <a:moveTo>
                      <a:pt x="6310" y="1558941"/>
                    </a:moveTo>
                    <a:cubicBezTo>
                      <a:pt x="2743" y="1558941"/>
                      <a:pt x="0" y="1556197"/>
                      <a:pt x="0" y="1552632"/>
                    </a:cubicBezTo>
                    <a:lnTo>
                      <a:pt x="0" y="1425623"/>
                    </a:lnTo>
                    <a:cubicBezTo>
                      <a:pt x="0" y="1422057"/>
                      <a:pt x="2743" y="1419314"/>
                      <a:pt x="6310" y="1419314"/>
                    </a:cubicBezTo>
                    <a:cubicBezTo>
                      <a:pt x="9876" y="1419314"/>
                      <a:pt x="12619" y="1422057"/>
                      <a:pt x="12619" y="1425623"/>
                    </a:cubicBezTo>
                    <a:lnTo>
                      <a:pt x="12619" y="1552632"/>
                    </a:lnTo>
                    <a:cubicBezTo>
                      <a:pt x="12619" y="1556197"/>
                      <a:pt x="9876" y="1558941"/>
                      <a:pt x="6310" y="1558941"/>
                    </a:cubicBezTo>
                    <a:close/>
                    <a:moveTo>
                      <a:pt x="6310" y="1305198"/>
                    </a:moveTo>
                    <a:cubicBezTo>
                      <a:pt x="2743" y="1305198"/>
                      <a:pt x="0" y="1302455"/>
                      <a:pt x="0" y="1298889"/>
                    </a:cubicBezTo>
                    <a:lnTo>
                      <a:pt x="0" y="1171880"/>
                    </a:lnTo>
                    <a:cubicBezTo>
                      <a:pt x="0" y="1168314"/>
                      <a:pt x="2743" y="1165571"/>
                      <a:pt x="6310" y="1165571"/>
                    </a:cubicBezTo>
                    <a:cubicBezTo>
                      <a:pt x="9876" y="1165571"/>
                      <a:pt x="12619" y="1168314"/>
                      <a:pt x="12619" y="1171880"/>
                    </a:cubicBezTo>
                    <a:lnTo>
                      <a:pt x="12619" y="1298889"/>
                    </a:lnTo>
                    <a:cubicBezTo>
                      <a:pt x="12619" y="1302181"/>
                      <a:pt x="9876" y="1305198"/>
                      <a:pt x="6310" y="1305198"/>
                    </a:cubicBezTo>
                    <a:close/>
                    <a:moveTo>
                      <a:pt x="6310" y="1051181"/>
                    </a:moveTo>
                    <a:cubicBezTo>
                      <a:pt x="2743" y="1051181"/>
                      <a:pt x="0" y="1048438"/>
                      <a:pt x="0" y="1044872"/>
                    </a:cubicBezTo>
                    <a:lnTo>
                      <a:pt x="0" y="917863"/>
                    </a:lnTo>
                    <a:cubicBezTo>
                      <a:pt x="0" y="914297"/>
                      <a:pt x="2743" y="911553"/>
                      <a:pt x="6310" y="911553"/>
                    </a:cubicBezTo>
                    <a:cubicBezTo>
                      <a:pt x="9876" y="911553"/>
                      <a:pt x="12619" y="914297"/>
                      <a:pt x="12619" y="917863"/>
                    </a:cubicBezTo>
                    <a:lnTo>
                      <a:pt x="12619" y="1044872"/>
                    </a:lnTo>
                    <a:cubicBezTo>
                      <a:pt x="12619" y="1048163"/>
                      <a:pt x="9876" y="1051181"/>
                      <a:pt x="6310" y="1051181"/>
                    </a:cubicBezTo>
                    <a:close/>
                    <a:moveTo>
                      <a:pt x="6310" y="797164"/>
                    </a:moveTo>
                    <a:cubicBezTo>
                      <a:pt x="2743" y="797164"/>
                      <a:pt x="0" y="794420"/>
                      <a:pt x="0" y="790854"/>
                    </a:cubicBezTo>
                    <a:lnTo>
                      <a:pt x="0" y="663846"/>
                    </a:lnTo>
                    <a:cubicBezTo>
                      <a:pt x="0" y="660280"/>
                      <a:pt x="2743" y="657537"/>
                      <a:pt x="6310" y="657537"/>
                    </a:cubicBezTo>
                    <a:cubicBezTo>
                      <a:pt x="9876" y="657537"/>
                      <a:pt x="12619" y="660280"/>
                      <a:pt x="12619" y="663846"/>
                    </a:cubicBezTo>
                    <a:lnTo>
                      <a:pt x="12619" y="790854"/>
                    </a:lnTo>
                    <a:cubicBezTo>
                      <a:pt x="12619" y="794147"/>
                      <a:pt x="9876" y="797164"/>
                      <a:pt x="6310" y="797164"/>
                    </a:cubicBezTo>
                    <a:close/>
                    <a:moveTo>
                      <a:pt x="6310" y="543147"/>
                    </a:moveTo>
                    <a:cubicBezTo>
                      <a:pt x="2743" y="543147"/>
                      <a:pt x="0" y="540404"/>
                      <a:pt x="0" y="536837"/>
                    </a:cubicBezTo>
                    <a:lnTo>
                      <a:pt x="0" y="409829"/>
                    </a:lnTo>
                    <a:cubicBezTo>
                      <a:pt x="0" y="406262"/>
                      <a:pt x="2743" y="403519"/>
                      <a:pt x="6310" y="403519"/>
                    </a:cubicBezTo>
                    <a:cubicBezTo>
                      <a:pt x="9876" y="403519"/>
                      <a:pt x="12619" y="406262"/>
                      <a:pt x="12619" y="409829"/>
                    </a:cubicBezTo>
                    <a:lnTo>
                      <a:pt x="12619" y="536837"/>
                    </a:lnTo>
                    <a:cubicBezTo>
                      <a:pt x="12619" y="540129"/>
                      <a:pt x="9876" y="543147"/>
                      <a:pt x="6310" y="543147"/>
                    </a:cubicBezTo>
                    <a:close/>
                    <a:moveTo>
                      <a:pt x="6310" y="289129"/>
                    </a:moveTo>
                    <a:cubicBezTo>
                      <a:pt x="2743" y="289129"/>
                      <a:pt x="0" y="286386"/>
                      <a:pt x="0" y="282820"/>
                    </a:cubicBezTo>
                    <a:lnTo>
                      <a:pt x="0" y="155811"/>
                    </a:lnTo>
                    <a:cubicBezTo>
                      <a:pt x="0" y="152246"/>
                      <a:pt x="2743" y="149503"/>
                      <a:pt x="6310" y="149503"/>
                    </a:cubicBezTo>
                    <a:cubicBezTo>
                      <a:pt x="9876" y="149503"/>
                      <a:pt x="12619" y="152246"/>
                      <a:pt x="12619" y="155811"/>
                    </a:cubicBezTo>
                    <a:lnTo>
                      <a:pt x="12619" y="282820"/>
                    </a:lnTo>
                    <a:cubicBezTo>
                      <a:pt x="12619" y="286112"/>
                      <a:pt x="9876" y="289129"/>
                      <a:pt x="6310" y="289129"/>
                    </a:cubicBezTo>
                    <a:close/>
                    <a:moveTo>
                      <a:pt x="6310" y="35112"/>
                    </a:moveTo>
                    <a:cubicBezTo>
                      <a:pt x="2743" y="35112"/>
                      <a:pt x="0" y="32369"/>
                      <a:pt x="0" y="28803"/>
                    </a:cubicBezTo>
                    <a:lnTo>
                      <a:pt x="0" y="6309"/>
                    </a:lnTo>
                    <a:cubicBezTo>
                      <a:pt x="0" y="2743"/>
                      <a:pt x="2743" y="0"/>
                      <a:pt x="6310" y="0"/>
                    </a:cubicBezTo>
                    <a:cubicBezTo>
                      <a:pt x="9876" y="0"/>
                      <a:pt x="12619" y="2743"/>
                      <a:pt x="12619" y="6309"/>
                    </a:cubicBezTo>
                    <a:lnTo>
                      <a:pt x="12619" y="28803"/>
                    </a:lnTo>
                    <a:cubicBezTo>
                      <a:pt x="12619" y="32095"/>
                      <a:pt x="9876" y="35112"/>
                      <a:pt x="6310" y="35112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4" name="Graphic 3">
              <a:extLst>
                <a:ext uri="{FF2B5EF4-FFF2-40B4-BE49-F238E27FC236}">
                  <a16:creationId xmlns:a16="http://schemas.microsoft.com/office/drawing/2014/main" id="{61E9F698-CE4F-49BA-9AEA-6FD0D76B4071}"/>
                </a:ext>
              </a:extLst>
            </p:cNvPr>
            <p:cNvGrpSpPr/>
            <p:nvPr/>
          </p:nvGrpSpPr>
          <p:grpSpPr>
            <a:xfrm>
              <a:off x="11778604" y="9555080"/>
              <a:ext cx="10024076" cy="76260"/>
              <a:chOff x="11778604" y="9555080"/>
              <a:chExt cx="10024076" cy="76260"/>
            </a:xfrm>
            <a:solidFill>
              <a:srgbClr val="A5A7A8"/>
            </a:solidFill>
          </p:grpSpPr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4475B60C-7861-45B6-82F6-C738657F850A}"/>
                  </a:ext>
                </a:extLst>
              </p:cNvPr>
              <p:cNvSpPr/>
              <p:nvPr/>
            </p:nvSpPr>
            <p:spPr>
              <a:xfrm>
                <a:off x="11778604" y="9555080"/>
                <a:ext cx="76260" cy="76260"/>
              </a:xfrm>
              <a:custGeom>
                <a:avLst/>
                <a:gdLst>
                  <a:gd name="connsiteX0" fmla="*/ 76260 w 76260"/>
                  <a:gd name="connsiteY0" fmla="*/ 38130 h 76260"/>
                  <a:gd name="connsiteX1" fmla="*/ 38131 w 76260"/>
                  <a:gd name="connsiteY1" fmla="*/ 76260 h 76260"/>
                  <a:gd name="connsiteX2" fmla="*/ 1 w 76260"/>
                  <a:gd name="connsiteY2" fmla="*/ 38130 h 76260"/>
                  <a:gd name="connsiteX3" fmla="*/ 38131 w 76260"/>
                  <a:gd name="connsiteY3" fmla="*/ 1 h 76260"/>
                  <a:gd name="connsiteX4" fmla="*/ 76260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60" y="38130"/>
                    </a:moveTo>
                    <a:cubicBezTo>
                      <a:pt x="76260" y="59189"/>
                      <a:pt x="59189" y="76260"/>
                      <a:pt x="38131" y="76260"/>
                    </a:cubicBezTo>
                    <a:cubicBezTo>
                      <a:pt x="17072" y="76260"/>
                      <a:pt x="1" y="59189"/>
                      <a:pt x="1" y="38130"/>
                    </a:cubicBezTo>
                    <a:cubicBezTo>
                      <a:pt x="1" y="17072"/>
                      <a:pt x="17072" y="1"/>
                      <a:pt x="38131" y="1"/>
                    </a:cubicBezTo>
                    <a:cubicBezTo>
                      <a:pt x="59189" y="1"/>
                      <a:pt x="76260" y="17072"/>
                      <a:pt x="76260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C2267D48-6329-4253-B840-ED62796A6846}"/>
                  </a:ext>
                </a:extLst>
              </p:cNvPr>
              <p:cNvSpPr/>
              <p:nvPr/>
            </p:nvSpPr>
            <p:spPr>
              <a:xfrm>
                <a:off x="12683026" y="9555080"/>
                <a:ext cx="76260" cy="76260"/>
              </a:xfrm>
              <a:custGeom>
                <a:avLst/>
                <a:gdLst>
                  <a:gd name="connsiteX0" fmla="*/ 76259 w 76260"/>
                  <a:gd name="connsiteY0" fmla="*/ 38130 h 76260"/>
                  <a:gd name="connsiteX1" fmla="*/ 38130 w 76260"/>
                  <a:gd name="connsiteY1" fmla="*/ 76260 h 76260"/>
                  <a:gd name="connsiteX2" fmla="*/ 0 w 76260"/>
                  <a:gd name="connsiteY2" fmla="*/ 38130 h 76260"/>
                  <a:gd name="connsiteX3" fmla="*/ 38130 w 76260"/>
                  <a:gd name="connsiteY3" fmla="*/ 1 h 76260"/>
                  <a:gd name="connsiteX4" fmla="*/ 76259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59" y="38130"/>
                    </a:moveTo>
                    <a:cubicBezTo>
                      <a:pt x="76259" y="59189"/>
                      <a:pt x="59188" y="76260"/>
                      <a:pt x="38130" y="76260"/>
                    </a:cubicBezTo>
                    <a:cubicBezTo>
                      <a:pt x="17071" y="76260"/>
                      <a:pt x="0" y="59189"/>
                      <a:pt x="0" y="38130"/>
                    </a:cubicBezTo>
                    <a:cubicBezTo>
                      <a:pt x="0" y="17072"/>
                      <a:pt x="17071" y="1"/>
                      <a:pt x="38130" y="1"/>
                    </a:cubicBezTo>
                    <a:cubicBezTo>
                      <a:pt x="59188" y="1"/>
                      <a:pt x="76259" y="17072"/>
                      <a:pt x="76259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0D1515F3-E16C-461F-9607-256998FF1CF0}"/>
                  </a:ext>
                </a:extLst>
              </p:cNvPr>
              <p:cNvSpPr/>
              <p:nvPr/>
            </p:nvSpPr>
            <p:spPr>
              <a:xfrm>
                <a:off x="13587174" y="9555080"/>
                <a:ext cx="76260" cy="76260"/>
              </a:xfrm>
              <a:custGeom>
                <a:avLst/>
                <a:gdLst>
                  <a:gd name="connsiteX0" fmla="*/ 76260 w 76260"/>
                  <a:gd name="connsiteY0" fmla="*/ 38130 h 76260"/>
                  <a:gd name="connsiteX1" fmla="*/ 38130 w 76260"/>
                  <a:gd name="connsiteY1" fmla="*/ 76260 h 76260"/>
                  <a:gd name="connsiteX2" fmla="*/ 0 w 76260"/>
                  <a:gd name="connsiteY2" fmla="*/ 38130 h 76260"/>
                  <a:gd name="connsiteX3" fmla="*/ 38130 w 76260"/>
                  <a:gd name="connsiteY3" fmla="*/ 1 h 76260"/>
                  <a:gd name="connsiteX4" fmla="*/ 76260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60" y="38130"/>
                    </a:moveTo>
                    <a:cubicBezTo>
                      <a:pt x="76260" y="59189"/>
                      <a:pt x="59189" y="76260"/>
                      <a:pt x="38130" y="76260"/>
                    </a:cubicBezTo>
                    <a:cubicBezTo>
                      <a:pt x="17071" y="76260"/>
                      <a:pt x="0" y="59189"/>
                      <a:pt x="0" y="38130"/>
                    </a:cubicBezTo>
                    <a:cubicBezTo>
                      <a:pt x="0" y="17072"/>
                      <a:pt x="17071" y="1"/>
                      <a:pt x="38130" y="1"/>
                    </a:cubicBezTo>
                    <a:cubicBezTo>
                      <a:pt x="59189" y="1"/>
                      <a:pt x="76260" y="17072"/>
                      <a:pt x="76260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0310C5DB-CC8E-416A-AB81-92A947D1ACE0}"/>
                  </a:ext>
                </a:extLst>
              </p:cNvPr>
              <p:cNvSpPr/>
              <p:nvPr/>
            </p:nvSpPr>
            <p:spPr>
              <a:xfrm>
                <a:off x="14491595" y="9555080"/>
                <a:ext cx="76260" cy="76260"/>
              </a:xfrm>
              <a:custGeom>
                <a:avLst/>
                <a:gdLst>
                  <a:gd name="connsiteX0" fmla="*/ 76260 w 76260"/>
                  <a:gd name="connsiteY0" fmla="*/ 38130 h 76260"/>
                  <a:gd name="connsiteX1" fmla="*/ 38131 w 76260"/>
                  <a:gd name="connsiteY1" fmla="*/ 76260 h 76260"/>
                  <a:gd name="connsiteX2" fmla="*/ 1 w 76260"/>
                  <a:gd name="connsiteY2" fmla="*/ 38130 h 76260"/>
                  <a:gd name="connsiteX3" fmla="*/ 38131 w 76260"/>
                  <a:gd name="connsiteY3" fmla="*/ 1 h 76260"/>
                  <a:gd name="connsiteX4" fmla="*/ 76260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60" y="38130"/>
                    </a:moveTo>
                    <a:cubicBezTo>
                      <a:pt x="76260" y="59189"/>
                      <a:pt x="59189" y="76260"/>
                      <a:pt x="38131" y="76260"/>
                    </a:cubicBezTo>
                    <a:cubicBezTo>
                      <a:pt x="17072" y="76260"/>
                      <a:pt x="1" y="59189"/>
                      <a:pt x="1" y="38130"/>
                    </a:cubicBezTo>
                    <a:cubicBezTo>
                      <a:pt x="1" y="17072"/>
                      <a:pt x="17072" y="1"/>
                      <a:pt x="38131" y="1"/>
                    </a:cubicBezTo>
                    <a:cubicBezTo>
                      <a:pt x="59189" y="1"/>
                      <a:pt x="76260" y="17072"/>
                      <a:pt x="76260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6A1DF6D-56DF-43D6-9751-9227D5563D14}"/>
                  </a:ext>
                </a:extLst>
              </p:cNvPr>
              <p:cNvSpPr/>
              <p:nvPr/>
            </p:nvSpPr>
            <p:spPr>
              <a:xfrm>
                <a:off x="15396017" y="9555080"/>
                <a:ext cx="76260" cy="76260"/>
              </a:xfrm>
              <a:custGeom>
                <a:avLst/>
                <a:gdLst>
                  <a:gd name="connsiteX0" fmla="*/ 76259 w 76260"/>
                  <a:gd name="connsiteY0" fmla="*/ 38130 h 76260"/>
                  <a:gd name="connsiteX1" fmla="*/ 38130 w 76260"/>
                  <a:gd name="connsiteY1" fmla="*/ 76260 h 76260"/>
                  <a:gd name="connsiteX2" fmla="*/ 0 w 76260"/>
                  <a:gd name="connsiteY2" fmla="*/ 38130 h 76260"/>
                  <a:gd name="connsiteX3" fmla="*/ 38130 w 76260"/>
                  <a:gd name="connsiteY3" fmla="*/ 1 h 76260"/>
                  <a:gd name="connsiteX4" fmla="*/ 76259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59" y="38130"/>
                    </a:moveTo>
                    <a:cubicBezTo>
                      <a:pt x="76259" y="59189"/>
                      <a:pt x="59188" y="76260"/>
                      <a:pt x="38130" y="76260"/>
                    </a:cubicBezTo>
                    <a:cubicBezTo>
                      <a:pt x="17071" y="76260"/>
                      <a:pt x="0" y="59189"/>
                      <a:pt x="0" y="38130"/>
                    </a:cubicBezTo>
                    <a:cubicBezTo>
                      <a:pt x="0" y="17072"/>
                      <a:pt x="17071" y="1"/>
                      <a:pt x="38130" y="1"/>
                    </a:cubicBezTo>
                    <a:cubicBezTo>
                      <a:pt x="59188" y="1"/>
                      <a:pt x="76259" y="17072"/>
                      <a:pt x="76259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A1D2813A-8D40-4484-974F-A3E651659356}"/>
                  </a:ext>
                </a:extLst>
              </p:cNvPr>
              <p:cNvSpPr/>
              <p:nvPr/>
            </p:nvSpPr>
            <p:spPr>
              <a:xfrm>
                <a:off x="17204586" y="9555080"/>
                <a:ext cx="76260" cy="76260"/>
              </a:xfrm>
              <a:custGeom>
                <a:avLst/>
                <a:gdLst>
                  <a:gd name="connsiteX0" fmla="*/ 76260 w 76260"/>
                  <a:gd name="connsiteY0" fmla="*/ 38130 h 76260"/>
                  <a:gd name="connsiteX1" fmla="*/ 38131 w 76260"/>
                  <a:gd name="connsiteY1" fmla="*/ 76260 h 76260"/>
                  <a:gd name="connsiteX2" fmla="*/ 1 w 76260"/>
                  <a:gd name="connsiteY2" fmla="*/ 38130 h 76260"/>
                  <a:gd name="connsiteX3" fmla="*/ 38131 w 76260"/>
                  <a:gd name="connsiteY3" fmla="*/ 1 h 76260"/>
                  <a:gd name="connsiteX4" fmla="*/ 76260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60" y="38130"/>
                    </a:moveTo>
                    <a:cubicBezTo>
                      <a:pt x="76260" y="59189"/>
                      <a:pt x="59189" y="76260"/>
                      <a:pt x="38131" y="76260"/>
                    </a:cubicBezTo>
                    <a:cubicBezTo>
                      <a:pt x="17072" y="76260"/>
                      <a:pt x="1" y="59189"/>
                      <a:pt x="1" y="38130"/>
                    </a:cubicBezTo>
                    <a:cubicBezTo>
                      <a:pt x="1" y="17072"/>
                      <a:pt x="17072" y="1"/>
                      <a:pt x="38131" y="1"/>
                    </a:cubicBezTo>
                    <a:cubicBezTo>
                      <a:pt x="59189" y="1"/>
                      <a:pt x="76260" y="17072"/>
                      <a:pt x="76260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7DBED214-A175-4688-B831-C59E397DD94D}"/>
                  </a:ext>
                </a:extLst>
              </p:cNvPr>
              <p:cNvSpPr/>
              <p:nvPr/>
            </p:nvSpPr>
            <p:spPr>
              <a:xfrm>
                <a:off x="19013430" y="9555080"/>
                <a:ext cx="76260" cy="76260"/>
              </a:xfrm>
              <a:custGeom>
                <a:avLst/>
                <a:gdLst>
                  <a:gd name="connsiteX0" fmla="*/ 76260 w 76260"/>
                  <a:gd name="connsiteY0" fmla="*/ 38130 h 76260"/>
                  <a:gd name="connsiteX1" fmla="*/ 38130 w 76260"/>
                  <a:gd name="connsiteY1" fmla="*/ 76260 h 76260"/>
                  <a:gd name="connsiteX2" fmla="*/ 1 w 76260"/>
                  <a:gd name="connsiteY2" fmla="*/ 38130 h 76260"/>
                  <a:gd name="connsiteX3" fmla="*/ 38130 w 76260"/>
                  <a:gd name="connsiteY3" fmla="*/ 1 h 76260"/>
                  <a:gd name="connsiteX4" fmla="*/ 76260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60" y="38130"/>
                    </a:moveTo>
                    <a:cubicBezTo>
                      <a:pt x="76260" y="59189"/>
                      <a:pt x="59189" y="76260"/>
                      <a:pt x="38130" y="76260"/>
                    </a:cubicBezTo>
                    <a:cubicBezTo>
                      <a:pt x="17072" y="76260"/>
                      <a:pt x="1" y="59189"/>
                      <a:pt x="1" y="38130"/>
                    </a:cubicBezTo>
                    <a:cubicBezTo>
                      <a:pt x="1" y="17072"/>
                      <a:pt x="17072" y="1"/>
                      <a:pt x="38130" y="1"/>
                    </a:cubicBezTo>
                    <a:cubicBezTo>
                      <a:pt x="59189" y="1"/>
                      <a:pt x="76260" y="17072"/>
                      <a:pt x="76260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F3C7A6DA-F019-4A65-A0C3-BD3AD18C1B9F}"/>
                  </a:ext>
                </a:extLst>
              </p:cNvPr>
              <p:cNvSpPr/>
              <p:nvPr/>
            </p:nvSpPr>
            <p:spPr>
              <a:xfrm>
                <a:off x="19917577" y="9555080"/>
                <a:ext cx="76260" cy="76260"/>
              </a:xfrm>
              <a:custGeom>
                <a:avLst/>
                <a:gdLst>
                  <a:gd name="connsiteX0" fmla="*/ 76260 w 76260"/>
                  <a:gd name="connsiteY0" fmla="*/ 38130 h 76260"/>
                  <a:gd name="connsiteX1" fmla="*/ 38131 w 76260"/>
                  <a:gd name="connsiteY1" fmla="*/ 76260 h 76260"/>
                  <a:gd name="connsiteX2" fmla="*/ 1 w 76260"/>
                  <a:gd name="connsiteY2" fmla="*/ 38130 h 76260"/>
                  <a:gd name="connsiteX3" fmla="*/ 38131 w 76260"/>
                  <a:gd name="connsiteY3" fmla="*/ 1 h 76260"/>
                  <a:gd name="connsiteX4" fmla="*/ 76260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60" y="38130"/>
                    </a:moveTo>
                    <a:cubicBezTo>
                      <a:pt x="76260" y="59189"/>
                      <a:pt x="59189" y="76260"/>
                      <a:pt x="38131" y="76260"/>
                    </a:cubicBezTo>
                    <a:cubicBezTo>
                      <a:pt x="17072" y="76260"/>
                      <a:pt x="1" y="59189"/>
                      <a:pt x="1" y="38130"/>
                    </a:cubicBezTo>
                    <a:cubicBezTo>
                      <a:pt x="1" y="17072"/>
                      <a:pt x="17072" y="1"/>
                      <a:pt x="38131" y="1"/>
                    </a:cubicBezTo>
                    <a:cubicBezTo>
                      <a:pt x="59189" y="1"/>
                      <a:pt x="76260" y="17072"/>
                      <a:pt x="76260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D5297825-9822-4D23-B82D-FD3EB14CDE75}"/>
                  </a:ext>
                </a:extLst>
              </p:cNvPr>
              <p:cNvSpPr/>
              <p:nvPr/>
            </p:nvSpPr>
            <p:spPr>
              <a:xfrm>
                <a:off x="18109008" y="9555080"/>
                <a:ext cx="76260" cy="76260"/>
              </a:xfrm>
              <a:custGeom>
                <a:avLst/>
                <a:gdLst>
                  <a:gd name="connsiteX0" fmla="*/ 76259 w 76260"/>
                  <a:gd name="connsiteY0" fmla="*/ 38130 h 76260"/>
                  <a:gd name="connsiteX1" fmla="*/ 38130 w 76260"/>
                  <a:gd name="connsiteY1" fmla="*/ 76260 h 76260"/>
                  <a:gd name="connsiteX2" fmla="*/ 0 w 76260"/>
                  <a:gd name="connsiteY2" fmla="*/ 38130 h 76260"/>
                  <a:gd name="connsiteX3" fmla="*/ 38130 w 76260"/>
                  <a:gd name="connsiteY3" fmla="*/ 1 h 76260"/>
                  <a:gd name="connsiteX4" fmla="*/ 76259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59" y="38130"/>
                    </a:moveTo>
                    <a:cubicBezTo>
                      <a:pt x="76259" y="59189"/>
                      <a:pt x="59188" y="76260"/>
                      <a:pt x="38130" y="76260"/>
                    </a:cubicBezTo>
                    <a:cubicBezTo>
                      <a:pt x="17071" y="76260"/>
                      <a:pt x="0" y="59189"/>
                      <a:pt x="0" y="38130"/>
                    </a:cubicBezTo>
                    <a:cubicBezTo>
                      <a:pt x="0" y="17072"/>
                      <a:pt x="17071" y="1"/>
                      <a:pt x="38130" y="1"/>
                    </a:cubicBezTo>
                    <a:cubicBezTo>
                      <a:pt x="59188" y="1"/>
                      <a:pt x="76259" y="17072"/>
                      <a:pt x="76259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4FBE4E23-1364-4FEA-A901-0FB4085DEA37}"/>
                  </a:ext>
                </a:extLst>
              </p:cNvPr>
              <p:cNvSpPr/>
              <p:nvPr/>
            </p:nvSpPr>
            <p:spPr>
              <a:xfrm>
                <a:off x="16300439" y="9555080"/>
                <a:ext cx="76260" cy="76260"/>
              </a:xfrm>
              <a:custGeom>
                <a:avLst/>
                <a:gdLst>
                  <a:gd name="connsiteX0" fmla="*/ 76260 w 76260"/>
                  <a:gd name="connsiteY0" fmla="*/ 38130 h 76260"/>
                  <a:gd name="connsiteX1" fmla="*/ 38130 w 76260"/>
                  <a:gd name="connsiteY1" fmla="*/ 76260 h 76260"/>
                  <a:gd name="connsiteX2" fmla="*/ 1 w 76260"/>
                  <a:gd name="connsiteY2" fmla="*/ 38130 h 76260"/>
                  <a:gd name="connsiteX3" fmla="*/ 38130 w 76260"/>
                  <a:gd name="connsiteY3" fmla="*/ 1 h 76260"/>
                  <a:gd name="connsiteX4" fmla="*/ 76260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60" y="38130"/>
                    </a:moveTo>
                    <a:cubicBezTo>
                      <a:pt x="76260" y="59189"/>
                      <a:pt x="59189" y="76260"/>
                      <a:pt x="38130" y="76260"/>
                    </a:cubicBezTo>
                    <a:cubicBezTo>
                      <a:pt x="17072" y="76260"/>
                      <a:pt x="1" y="59189"/>
                      <a:pt x="1" y="38130"/>
                    </a:cubicBezTo>
                    <a:cubicBezTo>
                      <a:pt x="1" y="17072"/>
                      <a:pt x="17072" y="1"/>
                      <a:pt x="38130" y="1"/>
                    </a:cubicBezTo>
                    <a:cubicBezTo>
                      <a:pt x="59189" y="1"/>
                      <a:pt x="76260" y="17072"/>
                      <a:pt x="76260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E9D10749-829E-4860-8578-0110E7082AB6}"/>
                  </a:ext>
                </a:extLst>
              </p:cNvPr>
              <p:cNvSpPr/>
              <p:nvPr/>
            </p:nvSpPr>
            <p:spPr>
              <a:xfrm>
                <a:off x="20821999" y="9555080"/>
                <a:ext cx="76260" cy="76260"/>
              </a:xfrm>
              <a:custGeom>
                <a:avLst/>
                <a:gdLst>
                  <a:gd name="connsiteX0" fmla="*/ 76259 w 76260"/>
                  <a:gd name="connsiteY0" fmla="*/ 38130 h 76260"/>
                  <a:gd name="connsiteX1" fmla="*/ 38130 w 76260"/>
                  <a:gd name="connsiteY1" fmla="*/ 76260 h 76260"/>
                  <a:gd name="connsiteX2" fmla="*/ 0 w 76260"/>
                  <a:gd name="connsiteY2" fmla="*/ 38130 h 76260"/>
                  <a:gd name="connsiteX3" fmla="*/ 38130 w 76260"/>
                  <a:gd name="connsiteY3" fmla="*/ 1 h 76260"/>
                  <a:gd name="connsiteX4" fmla="*/ 76259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59" y="38130"/>
                    </a:moveTo>
                    <a:cubicBezTo>
                      <a:pt x="76259" y="59189"/>
                      <a:pt x="59188" y="76260"/>
                      <a:pt x="38130" y="76260"/>
                    </a:cubicBezTo>
                    <a:cubicBezTo>
                      <a:pt x="17071" y="76260"/>
                      <a:pt x="0" y="59189"/>
                      <a:pt x="0" y="38130"/>
                    </a:cubicBezTo>
                    <a:cubicBezTo>
                      <a:pt x="0" y="17072"/>
                      <a:pt x="17071" y="1"/>
                      <a:pt x="38130" y="1"/>
                    </a:cubicBezTo>
                    <a:cubicBezTo>
                      <a:pt x="59188" y="1"/>
                      <a:pt x="76259" y="17072"/>
                      <a:pt x="76259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B4782D3D-EF3E-4A87-9B8C-938E3558F8FF}"/>
                  </a:ext>
                </a:extLst>
              </p:cNvPr>
              <p:cNvSpPr/>
              <p:nvPr/>
            </p:nvSpPr>
            <p:spPr>
              <a:xfrm>
                <a:off x="21726421" y="9555080"/>
                <a:ext cx="76260" cy="76260"/>
              </a:xfrm>
              <a:custGeom>
                <a:avLst/>
                <a:gdLst>
                  <a:gd name="connsiteX0" fmla="*/ 76260 w 76260"/>
                  <a:gd name="connsiteY0" fmla="*/ 38130 h 76260"/>
                  <a:gd name="connsiteX1" fmla="*/ 38130 w 76260"/>
                  <a:gd name="connsiteY1" fmla="*/ 76260 h 76260"/>
                  <a:gd name="connsiteX2" fmla="*/ 1 w 76260"/>
                  <a:gd name="connsiteY2" fmla="*/ 38130 h 76260"/>
                  <a:gd name="connsiteX3" fmla="*/ 38130 w 76260"/>
                  <a:gd name="connsiteY3" fmla="*/ 1 h 76260"/>
                  <a:gd name="connsiteX4" fmla="*/ 76260 w 76260"/>
                  <a:gd name="connsiteY4" fmla="*/ 38130 h 7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60" h="76260">
                    <a:moveTo>
                      <a:pt x="76260" y="38130"/>
                    </a:moveTo>
                    <a:cubicBezTo>
                      <a:pt x="76260" y="59189"/>
                      <a:pt x="59189" y="76260"/>
                      <a:pt x="38130" y="76260"/>
                    </a:cubicBezTo>
                    <a:cubicBezTo>
                      <a:pt x="17072" y="76260"/>
                      <a:pt x="1" y="59189"/>
                      <a:pt x="1" y="38130"/>
                    </a:cubicBezTo>
                    <a:cubicBezTo>
                      <a:pt x="1" y="17072"/>
                      <a:pt x="17072" y="1"/>
                      <a:pt x="38130" y="1"/>
                    </a:cubicBezTo>
                    <a:cubicBezTo>
                      <a:pt x="59189" y="1"/>
                      <a:pt x="76260" y="17072"/>
                      <a:pt x="76260" y="38130"/>
                    </a:cubicBezTo>
                    <a:close/>
                  </a:path>
                </a:pathLst>
              </a:custGeom>
              <a:solidFill>
                <a:srgbClr val="A5A7A8"/>
              </a:solidFill>
              <a:ln w="2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B16C52F-1237-4E8C-965C-934EFB32EEC1}"/>
              </a:ext>
            </a:extLst>
          </p:cNvPr>
          <p:cNvSpPr/>
          <p:nvPr/>
        </p:nvSpPr>
        <p:spPr>
          <a:xfrm>
            <a:off x="11289498" y="3034472"/>
            <a:ext cx="1219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Open Sans" panose="020B0606030504020204" pitchFamily="34" charset="0"/>
              </a:rPr>
              <a:t>Lorem Ipsum</a:t>
            </a:r>
            <a:r>
              <a:rPr lang="en-US" dirty="0">
                <a:solidFill>
                  <a:srgbClr val="000000"/>
                </a:solidFill>
                <a:latin typeface="Open Sans" panose="020B0606030504020204" pitchFamily="34" charset="0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 dirty="0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0CED71BE-7DF5-49BA-A5BC-0890F1B95CF1}"/>
              </a:ext>
            </a:extLst>
          </p:cNvPr>
          <p:cNvSpPr/>
          <p:nvPr/>
        </p:nvSpPr>
        <p:spPr>
          <a:xfrm>
            <a:off x="364486" y="11619298"/>
            <a:ext cx="35824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431A5F57-C171-455F-8B7E-2F9609E94BAF}"/>
              </a:ext>
            </a:extLst>
          </p:cNvPr>
          <p:cNvSpPr/>
          <p:nvPr/>
        </p:nvSpPr>
        <p:spPr>
          <a:xfrm>
            <a:off x="731351" y="10832472"/>
            <a:ext cx="2741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5059AB"/>
                </a:solidFill>
              </a:rPr>
              <a:t>Title One </a:t>
            </a:r>
            <a:endParaRPr lang="en-US" sz="3600" dirty="0">
              <a:solidFill>
                <a:srgbClr val="5059AB"/>
              </a:solidFill>
            </a:endParaRP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C0E468D7-071C-483A-91E3-E36B25713D81}"/>
              </a:ext>
            </a:extLst>
          </p:cNvPr>
          <p:cNvSpPr/>
          <p:nvPr/>
        </p:nvSpPr>
        <p:spPr>
          <a:xfrm>
            <a:off x="4401361" y="11619298"/>
            <a:ext cx="35824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19A0A9A4-F379-48D4-AF9B-28E6AAF52735}"/>
              </a:ext>
            </a:extLst>
          </p:cNvPr>
          <p:cNvSpPr/>
          <p:nvPr/>
        </p:nvSpPr>
        <p:spPr>
          <a:xfrm>
            <a:off x="4768226" y="10832472"/>
            <a:ext cx="2741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4F7BAC"/>
                </a:solidFill>
              </a:rPr>
              <a:t>Title Here </a:t>
            </a: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30C03441-B348-4989-B530-F464B4A75B12}"/>
              </a:ext>
            </a:extLst>
          </p:cNvPr>
          <p:cNvSpPr/>
          <p:nvPr/>
        </p:nvSpPr>
        <p:spPr>
          <a:xfrm>
            <a:off x="8438236" y="11619298"/>
            <a:ext cx="35824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5E9C893F-3608-4DFC-A24D-B24AF3BDD320}"/>
              </a:ext>
            </a:extLst>
          </p:cNvPr>
          <p:cNvSpPr/>
          <p:nvPr/>
        </p:nvSpPr>
        <p:spPr>
          <a:xfrm>
            <a:off x="8805101" y="10832472"/>
            <a:ext cx="2741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117A7F"/>
                </a:solidFill>
              </a:rPr>
              <a:t>Title Here </a:t>
            </a:r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2CD66A2C-B38A-40FD-9552-5E122E6DE281}"/>
              </a:ext>
            </a:extLst>
          </p:cNvPr>
          <p:cNvSpPr/>
          <p:nvPr/>
        </p:nvSpPr>
        <p:spPr>
          <a:xfrm>
            <a:off x="12435585" y="11585099"/>
            <a:ext cx="35824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2DA7065B-EA0E-4AC2-8EF7-EB5C4B9C21F6}"/>
              </a:ext>
            </a:extLst>
          </p:cNvPr>
          <p:cNvSpPr/>
          <p:nvPr/>
        </p:nvSpPr>
        <p:spPr>
          <a:xfrm>
            <a:off x="12802450" y="10798273"/>
            <a:ext cx="2741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09909F"/>
                </a:solidFill>
              </a:rPr>
              <a:t>Title Here </a:t>
            </a:r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BEEA6C53-54BE-4ACC-88AC-A1400EA09598}"/>
              </a:ext>
            </a:extLst>
          </p:cNvPr>
          <p:cNvSpPr/>
          <p:nvPr/>
        </p:nvSpPr>
        <p:spPr>
          <a:xfrm>
            <a:off x="16540400" y="11585099"/>
            <a:ext cx="35824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8BD902E7-98E6-42CE-8A2F-CBC9054515F5}"/>
              </a:ext>
            </a:extLst>
          </p:cNvPr>
          <p:cNvSpPr/>
          <p:nvPr/>
        </p:nvSpPr>
        <p:spPr>
          <a:xfrm>
            <a:off x="16907265" y="10798273"/>
            <a:ext cx="2741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01CC9B"/>
                </a:solidFill>
              </a:rPr>
              <a:t>Title Here </a:t>
            </a:r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FA268BFD-3B15-4431-A41C-48BC34234B68}"/>
              </a:ext>
            </a:extLst>
          </p:cNvPr>
          <p:cNvSpPr/>
          <p:nvPr/>
        </p:nvSpPr>
        <p:spPr>
          <a:xfrm>
            <a:off x="20597159" y="11585099"/>
            <a:ext cx="35824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BC09E78C-CAC2-4663-A6F0-9AF83ADAC59A}"/>
              </a:ext>
            </a:extLst>
          </p:cNvPr>
          <p:cNvSpPr/>
          <p:nvPr/>
        </p:nvSpPr>
        <p:spPr>
          <a:xfrm>
            <a:off x="20964024" y="10798273"/>
            <a:ext cx="2741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7DE314"/>
                </a:solidFill>
              </a:rPr>
              <a:t>Title Here </a:t>
            </a:r>
          </a:p>
        </p:txBody>
      </p:sp>
    </p:spTree>
    <p:extLst>
      <p:ext uri="{BB962C8B-B14F-4D97-AF65-F5344CB8AC3E}">
        <p14:creationId xmlns:p14="http://schemas.microsoft.com/office/powerpoint/2010/main" val="3876494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5"/>
          <p:cNvSpPr>
            <a:spLocks noChangeArrowheads="1"/>
          </p:cNvSpPr>
          <p:nvPr/>
        </p:nvSpPr>
        <p:spPr bwMode="auto">
          <a:xfrm>
            <a:off x="2550363" y="3442678"/>
            <a:ext cx="5756898" cy="5758647"/>
          </a:xfrm>
          <a:prstGeom prst="ellipse">
            <a:avLst/>
          </a:prstGeom>
          <a:solidFill>
            <a:schemeClr val="accent2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14" name="Freeform 13"/>
          <p:cNvSpPr>
            <a:spLocks noChangeArrowheads="1"/>
          </p:cNvSpPr>
          <p:nvPr/>
        </p:nvSpPr>
        <p:spPr bwMode="auto">
          <a:xfrm>
            <a:off x="3892465" y="4392682"/>
            <a:ext cx="4414798" cy="4770355"/>
          </a:xfrm>
          <a:custGeom>
            <a:avLst/>
            <a:gdLst>
              <a:gd name="connsiteX0" fmla="*/ 1497574 w 2394493"/>
              <a:gd name="connsiteY0" fmla="*/ 0 h 2587339"/>
              <a:gd name="connsiteX1" fmla="*/ 2200198 w 2394493"/>
              <a:gd name="connsiteY1" fmla="*/ 556523 h 2587339"/>
              <a:gd name="connsiteX2" fmla="*/ 2347800 w 2394493"/>
              <a:gd name="connsiteY2" fmla="*/ 673433 h 2587339"/>
              <a:gd name="connsiteX3" fmla="*/ 2362775 w 2394493"/>
              <a:gd name="connsiteY3" fmla="*/ 731689 h 2587339"/>
              <a:gd name="connsiteX4" fmla="*/ 2394493 w 2394493"/>
              <a:gd name="connsiteY4" fmla="*/ 1046423 h 2587339"/>
              <a:gd name="connsiteX5" fmla="*/ 1147921 w 2394493"/>
              <a:gd name="connsiteY5" fmla="*/ 2576379 h 2587339"/>
              <a:gd name="connsiteX6" fmla="*/ 1076131 w 2394493"/>
              <a:gd name="connsiteY6" fmla="*/ 2587339 h 2587339"/>
              <a:gd name="connsiteX7" fmla="*/ 1060295 w 2394493"/>
              <a:gd name="connsiteY7" fmla="*/ 2578242 h 2587339"/>
              <a:gd name="connsiteX8" fmla="*/ 0 w 2394493"/>
              <a:gd name="connsiteY8" fmla="*/ 1969133 h 2587339"/>
              <a:gd name="connsiteX9" fmla="*/ 1497574 w 2394493"/>
              <a:gd name="connsiteY9" fmla="*/ 0 h 258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4493" h="2587339">
                <a:moveTo>
                  <a:pt x="1497574" y="0"/>
                </a:moveTo>
                <a:cubicBezTo>
                  <a:pt x="1497574" y="0"/>
                  <a:pt x="1497574" y="0"/>
                  <a:pt x="2200198" y="556523"/>
                </a:cubicBezTo>
                <a:lnTo>
                  <a:pt x="2347800" y="673433"/>
                </a:lnTo>
                <a:lnTo>
                  <a:pt x="2362775" y="731689"/>
                </a:lnTo>
                <a:cubicBezTo>
                  <a:pt x="2383572" y="833351"/>
                  <a:pt x="2394493" y="938611"/>
                  <a:pt x="2394493" y="1046423"/>
                </a:cubicBezTo>
                <a:cubicBezTo>
                  <a:pt x="2394493" y="1801105"/>
                  <a:pt x="1859338" y="2430758"/>
                  <a:pt x="1147921" y="2576379"/>
                </a:cubicBezTo>
                <a:lnTo>
                  <a:pt x="1076131" y="2587339"/>
                </a:lnTo>
                <a:lnTo>
                  <a:pt x="1060295" y="2578242"/>
                </a:lnTo>
                <a:cubicBezTo>
                  <a:pt x="881742" y="2475669"/>
                  <a:pt x="564315" y="2293316"/>
                  <a:pt x="0" y="1969133"/>
                </a:cubicBezTo>
                <a:cubicBezTo>
                  <a:pt x="0" y="1969133"/>
                  <a:pt x="0" y="1969133"/>
                  <a:pt x="1497574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70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  <a:noAutofit/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18" name="Oval 7"/>
          <p:cNvSpPr>
            <a:spLocks noChangeArrowheads="1"/>
          </p:cNvSpPr>
          <p:nvPr/>
        </p:nvSpPr>
        <p:spPr bwMode="auto">
          <a:xfrm>
            <a:off x="3137400" y="4027580"/>
            <a:ext cx="4582823" cy="4588843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28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 bwMode="auto">
          <a:xfrm>
            <a:off x="4023482" y="5305341"/>
            <a:ext cx="2810664" cy="2142094"/>
          </a:xfrm>
          <a:prstGeom prst="rect">
            <a:avLst/>
          </a:prstGeom>
          <a:noFill/>
          <a:ln>
            <a:noFill/>
          </a:ln>
        </p:spPr>
        <p:txBody>
          <a:bodyPr wrap="none" lIns="182877" tIns="182877" rIns="182877" bIns="182877" anchor="ctr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  <a:latin typeface="+mj-lt"/>
                <a:ea typeface="ＭＳ Ｐゴシック" charset="0"/>
                <a:cs typeface="Questrial" charset="0"/>
              </a:defRPr>
            </a:lvl1pPr>
          </a:lstStyle>
          <a:p>
            <a:pPr defTabSz="1828800">
              <a:lnSpc>
                <a:spcPct val="90000"/>
              </a:lnSpc>
            </a:pPr>
            <a:r>
              <a:rPr lang="en-US" sz="8800">
                <a:solidFill>
                  <a:srgbClr val="323232"/>
                </a:solidFill>
                <a:latin typeface="Montserrat Semi Bold" panose="00000700000000000000" pitchFamily="50" charset="0"/>
                <a:cs typeface="Questrial" panose="02000000000000000000" pitchFamily="2" charset="0"/>
              </a:rPr>
              <a:t>500</a:t>
            </a:r>
          </a:p>
          <a:p>
            <a:pPr defTabSz="1828800">
              <a:lnSpc>
                <a:spcPct val="90000"/>
              </a:lnSpc>
            </a:pPr>
            <a:r>
              <a:rPr lang="en-US" sz="4000">
                <a:solidFill>
                  <a:srgbClr val="323232"/>
                </a:solidFill>
                <a:latin typeface="Montserrat"/>
                <a:cs typeface="Questrial" panose="02000000000000000000" pitchFamily="2" charset="0"/>
              </a:rPr>
              <a:t>BILLION+</a:t>
            </a:r>
          </a:p>
        </p:txBody>
      </p:sp>
      <p:sp>
        <p:nvSpPr>
          <p:cNvPr id="20" name="Oval 5"/>
          <p:cNvSpPr>
            <a:spLocks noChangeArrowheads="1"/>
          </p:cNvSpPr>
          <p:nvPr/>
        </p:nvSpPr>
        <p:spPr bwMode="auto">
          <a:xfrm>
            <a:off x="10407376" y="4336158"/>
            <a:ext cx="4863690" cy="4865168"/>
          </a:xfrm>
          <a:prstGeom prst="ellipse">
            <a:avLst/>
          </a:prstGeom>
          <a:solidFill>
            <a:schemeClr val="accent4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1" name="Freeform 20"/>
          <p:cNvSpPr>
            <a:spLocks noChangeArrowheads="1"/>
          </p:cNvSpPr>
          <p:nvPr/>
        </p:nvSpPr>
        <p:spPr bwMode="auto">
          <a:xfrm>
            <a:off x="11541246" y="5138763"/>
            <a:ext cx="3729822" cy="4030213"/>
          </a:xfrm>
          <a:custGeom>
            <a:avLst/>
            <a:gdLst>
              <a:gd name="connsiteX0" fmla="*/ 1497574 w 2394493"/>
              <a:gd name="connsiteY0" fmla="*/ 0 h 2587339"/>
              <a:gd name="connsiteX1" fmla="*/ 2200198 w 2394493"/>
              <a:gd name="connsiteY1" fmla="*/ 556523 h 2587339"/>
              <a:gd name="connsiteX2" fmla="*/ 2347800 w 2394493"/>
              <a:gd name="connsiteY2" fmla="*/ 673433 h 2587339"/>
              <a:gd name="connsiteX3" fmla="*/ 2362775 w 2394493"/>
              <a:gd name="connsiteY3" fmla="*/ 731689 h 2587339"/>
              <a:gd name="connsiteX4" fmla="*/ 2394493 w 2394493"/>
              <a:gd name="connsiteY4" fmla="*/ 1046423 h 2587339"/>
              <a:gd name="connsiteX5" fmla="*/ 1147921 w 2394493"/>
              <a:gd name="connsiteY5" fmla="*/ 2576379 h 2587339"/>
              <a:gd name="connsiteX6" fmla="*/ 1076131 w 2394493"/>
              <a:gd name="connsiteY6" fmla="*/ 2587339 h 2587339"/>
              <a:gd name="connsiteX7" fmla="*/ 1060295 w 2394493"/>
              <a:gd name="connsiteY7" fmla="*/ 2578242 h 2587339"/>
              <a:gd name="connsiteX8" fmla="*/ 0 w 2394493"/>
              <a:gd name="connsiteY8" fmla="*/ 1969133 h 2587339"/>
              <a:gd name="connsiteX9" fmla="*/ 1497574 w 2394493"/>
              <a:gd name="connsiteY9" fmla="*/ 0 h 258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4493" h="2587339">
                <a:moveTo>
                  <a:pt x="1497574" y="0"/>
                </a:moveTo>
                <a:cubicBezTo>
                  <a:pt x="1497574" y="0"/>
                  <a:pt x="1497574" y="0"/>
                  <a:pt x="2200198" y="556523"/>
                </a:cubicBezTo>
                <a:lnTo>
                  <a:pt x="2347800" y="673433"/>
                </a:lnTo>
                <a:lnTo>
                  <a:pt x="2362775" y="731689"/>
                </a:lnTo>
                <a:cubicBezTo>
                  <a:pt x="2383572" y="833351"/>
                  <a:pt x="2394493" y="938611"/>
                  <a:pt x="2394493" y="1046423"/>
                </a:cubicBezTo>
                <a:cubicBezTo>
                  <a:pt x="2394493" y="1801105"/>
                  <a:pt x="1859338" y="2430758"/>
                  <a:pt x="1147921" y="2576379"/>
                </a:cubicBezTo>
                <a:lnTo>
                  <a:pt x="1076131" y="2587339"/>
                </a:lnTo>
                <a:lnTo>
                  <a:pt x="1060295" y="2578242"/>
                </a:lnTo>
                <a:cubicBezTo>
                  <a:pt x="881742" y="2475669"/>
                  <a:pt x="564315" y="2293316"/>
                  <a:pt x="0" y="1969133"/>
                </a:cubicBezTo>
                <a:cubicBezTo>
                  <a:pt x="0" y="1969133"/>
                  <a:pt x="0" y="1969133"/>
                  <a:pt x="1497574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70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  <a:noAutofit/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2" name="Oval 7"/>
          <p:cNvSpPr>
            <a:spLocks noChangeArrowheads="1"/>
          </p:cNvSpPr>
          <p:nvPr/>
        </p:nvSpPr>
        <p:spPr bwMode="auto">
          <a:xfrm>
            <a:off x="10903331" y="4830309"/>
            <a:ext cx="3871776" cy="387686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28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3" name="Content Placeholder 2"/>
          <p:cNvSpPr txBox="1">
            <a:spLocks/>
          </p:cNvSpPr>
          <p:nvPr/>
        </p:nvSpPr>
        <p:spPr bwMode="auto">
          <a:xfrm>
            <a:off x="11666801" y="5863440"/>
            <a:ext cx="2397095" cy="1975898"/>
          </a:xfrm>
          <a:prstGeom prst="rect">
            <a:avLst/>
          </a:prstGeom>
          <a:noFill/>
          <a:ln>
            <a:noFill/>
          </a:ln>
        </p:spPr>
        <p:txBody>
          <a:bodyPr wrap="none" lIns="182877" tIns="182877" rIns="182877" bIns="182877" anchor="ctr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  <a:latin typeface="+mj-lt"/>
                <a:ea typeface="ＭＳ Ｐゴシック" charset="0"/>
                <a:cs typeface="Questrial" charset="0"/>
              </a:defRPr>
            </a:lvl1pPr>
          </a:lstStyle>
          <a:p>
            <a:pPr defTabSz="1828800">
              <a:lnSpc>
                <a:spcPct val="90000"/>
              </a:lnSpc>
            </a:pPr>
            <a:r>
              <a:rPr lang="en-US" sz="8000">
                <a:solidFill>
                  <a:srgbClr val="323232"/>
                </a:solidFill>
                <a:latin typeface="Montserrat Semi Bold" panose="00000700000000000000" pitchFamily="50" charset="0"/>
                <a:cs typeface="Questrial" panose="02000000000000000000" pitchFamily="2" charset="0"/>
              </a:rPr>
              <a:t>300</a:t>
            </a:r>
          </a:p>
          <a:p>
            <a:pPr defTabSz="1828800">
              <a:lnSpc>
                <a:spcPct val="90000"/>
              </a:lnSpc>
            </a:pPr>
            <a:r>
              <a:rPr lang="en-US" sz="3600">
                <a:solidFill>
                  <a:srgbClr val="323232"/>
                </a:solidFill>
                <a:latin typeface="Montserrat"/>
                <a:cs typeface="Questrial" panose="02000000000000000000" pitchFamily="2" charset="0"/>
              </a:rPr>
              <a:t>MILLION</a:t>
            </a:r>
          </a:p>
        </p:txBody>
      </p:sp>
      <p:sp>
        <p:nvSpPr>
          <p:cNvPr id="24" name="Oval 5"/>
          <p:cNvSpPr>
            <a:spLocks noChangeArrowheads="1"/>
          </p:cNvSpPr>
          <p:nvPr/>
        </p:nvSpPr>
        <p:spPr bwMode="auto">
          <a:xfrm>
            <a:off x="17371180" y="5158721"/>
            <a:ext cx="4041376" cy="4042604"/>
          </a:xfrm>
          <a:prstGeom prst="ellipse">
            <a:avLst/>
          </a:prstGeom>
          <a:solidFill>
            <a:schemeClr val="accent5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5" name="Freeform 24"/>
          <p:cNvSpPr>
            <a:spLocks noChangeArrowheads="1"/>
          </p:cNvSpPr>
          <p:nvPr/>
        </p:nvSpPr>
        <p:spPr bwMode="auto">
          <a:xfrm>
            <a:off x="18313345" y="5825628"/>
            <a:ext cx="3099213" cy="3348816"/>
          </a:xfrm>
          <a:custGeom>
            <a:avLst/>
            <a:gdLst>
              <a:gd name="connsiteX0" fmla="*/ 1497574 w 2394493"/>
              <a:gd name="connsiteY0" fmla="*/ 0 h 2587339"/>
              <a:gd name="connsiteX1" fmla="*/ 2200198 w 2394493"/>
              <a:gd name="connsiteY1" fmla="*/ 556523 h 2587339"/>
              <a:gd name="connsiteX2" fmla="*/ 2347800 w 2394493"/>
              <a:gd name="connsiteY2" fmla="*/ 673433 h 2587339"/>
              <a:gd name="connsiteX3" fmla="*/ 2362775 w 2394493"/>
              <a:gd name="connsiteY3" fmla="*/ 731689 h 2587339"/>
              <a:gd name="connsiteX4" fmla="*/ 2394493 w 2394493"/>
              <a:gd name="connsiteY4" fmla="*/ 1046423 h 2587339"/>
              <a:gd name="connsiteX5" fmla="*/ 1147921 w 2394493"/>
              <a:gd name="connsiteY5" fmla="*/ 2576379 h 2587339"/>
              <a:gd name="connsiteX6" fmla="*/ 1076131 w 2394493"/>
              <a:gd name="connsiteY6" fmla="*/ 2587339 h 2587339"/>
              <a:gd name="connsiteX7" fmla="*/ 1060295 w 2394493"/>
              <a:gd name="connsiteY7" fmla="*/ 2578242 h 2587339"/>
              <a:gd name="connsiteX8" fmla="*/ 0 w 2394493"/>
              <a:gd name="connsiteY8" fmla="*/ 1969133 h 2587339"/>
              <a:gd name="connsiteX9" fmla="*/ 1497574 w 2394493"/>
              <a:gd name="connsiteY9" fmla="*/ 0 h 258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4493" h="2587339">
                <a:moveTo>
                  <a:pt x="1497574" y="0"/>
                </a:moveTo>
                <a:cubicBezTo>
                  <a:pt x="1497574" y="0"/>
                  <a:pt x="1497574" y="0"/>
                  <a:pt x="2200198" y="556523"/>
                </a:cubicBezTo>
                <a:lnTo>
                  <a:pt x="2347800" y="673433"/>
                </a:lnTo>
                <a:lnTo>
                  <a:pt x="2362775" y="731689"/>
                </a:lnTo>
                <a:cubicBezTo>
                  <a:pt x="2383572" y="833351"/>
                  <a:pt x="2394493" y="938611"/>
                  <a:pt x="2394493" y="1046423"/>
                </a:cubicBezTo>
                <a:cubicBezTo>
                  <a:pt x="2394493" y="1801105"/>
                  <a:pt x="1859338" y="2430758"/>
                  <a:pt x="1147921" y="2576379"/>
                </a:cubicBezTo>
                <a:lnTo>
                  <a:pt x="1076131" y="2587339"/>
                </a:lnTo>
                <a:lnTo>
                  <a:pt x="1060295" y="2578242"/>
                </a:lnTo>
                <a:cubicBezTo>
                  <a:pt x="881742" y="2475669"/>
                  <a:pt x="564315" y="2293316"/>
                  <a:pt x="0" y="1969133"/>
                </a:cubicBezTo>
                <a:cubicBezTo>
                  <a:pt x="0" y="1969133"/>
                  <a:pt x="0" y="1969133"/>
                  <a:pt x="1497574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70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  <a:noAutofit/>
          </a:bodyPr>
          <a:lstStyle/>
          <a:p>
            <a:pPr defTabSz="1828800"/>
            <a:endParaRPr lang="en-US" sz="32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6" name="Oval 7"/>
          <p:cNvSpPr>
            <a:spLocks noChangeArrowheads="1"/>
          </p:cNvSpPr>
          <p:nvPr/>
        </p:nvSpPr>
        <p:spPr bwMode="auto">
          <a:xfrm>
            <a:off x="17783282" y="5569326"/>
            <a:ext cx="3217167" cy="322139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en-US" sz="2800">
              <a:solidFill>
                <a:srgbClr val="878787"/>
              </a:solidFill>
              <a:latin typeface="Montserrat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 bwMode="auto">
          <a:xfrm>
            <a:off x="18307132" y="6329555"/>
            <a:ext cx="2169473" cy="1809699"/>
          </a:xfrm>
          <a:prstGeom prst="rect">
            <a:avLst/>
          </a:prstGeom>
          <a:noFill/>
          <a:ln>
            <a:noFill/>
          </a:ln>
        </p:spPr>
        <p:txBody>
          <a:bodyPr wrap="none" lIns="182877" tIns="182877" rIns="182877" bIns="182877" anchor="ctr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rgbClr val="FFFFFF"/>
                </a:solidFill>
                <a:latin typeface="+mj-lt"/>
                <a:ea typeface="ＭＳ Ｐゴシック" charset="0"/>
                <a:cs typeface="Questrial" charset="0"/>
              </a:defRPr>
            </a:lvl1pPr>
          </a:lstStyle>
          <a:p>
            <a:pPr defTabSz="1828800">
              <a:lnSpc>
                <a:spcPct val="90000"/>
              </a:lnSpc>
            </a:pPr>
            <a:r>
              <a:rPr lang="en-US" sz="7200">
                <a:solidFill>
                  <a:srgbClr val="323232"/>
                </a:solidFill>
                <a:latin typeface="Montserrat Semi Bold" panose="00000700000000000000" pitchFamily="50" charset="0"/>
                <a:cs typeface="Questrial" panose="02000000000000000000" pitchFamily="2" charset="0"/>
              </a:rPr>
              <a:t>200</a:t>
            </a:r>
          </a:p>
          <a:p>
            <a:pPr defTabSz="1828800">
              <a:lnSpc>
                <a:spcPct val="90000"/>
              </a:lnSpc>
            </a:pPr>
            <a:r>
              <a:rPr lang="en-US" sz="3200">
                <a:solidFill>
                  <a:srgbClr val="323232"/>
                </a:solidFill>
                <a:latin typeface="Montserrat"/>
                <a:cs typeface="Questrial" panose="02000000000000000000" pitchFamily="2" charset="0"/>
              </a:rPr>
              <a:t>MILLION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6EAF7-66BA-4B6F-A4D4-B7CF8512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Here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6BFBE0-893E-4EB1-A66A-0B52D5C592ED}"/>
              </a:ext>
            </a:extLst>
          </p:cNvPr>
          <p:cNvSpPr txBox="1"/>
          <p:nvPr/>
        </p:nvSpPr>
        <p:spPr>
          <a:xfrm>
            <a:off x="3531296" y="10075695"/>
            <a:ext cx="299468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>
                <a:solidFill>
                  <a:srgbClr val="272E3A"/>
                </a:solidFill>
                <a:latin typeface="Montserrat Light"/>
              </a:rPr>
              <a:t>Add title here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A435542-4820-46A8-8292-739B79F126E7}"/>
              </a:ext>
            </a:extLst>
          </p:cNvPr>
          <p:cNvSpPr txBox="1"/>
          <p:nvPr/>
        </p:nvSpPr>
        <p:spPr>
          <a:xfrm>
            <a:off x="2775376" y="10798581"/>
            <a:ext cx="4506523" cy="1200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4140F39-80CC-4E9A-92A3-60ABAE3F6813}"/>
              </a:ext>
            </a:extLst>
          </p:cNvPr>
          <p:cNvSpPr txBox="1"/>
          <p:nvPr/>
        </p:nvSpPr>
        <p:spPr>
          <a:xfrm>
            <a:off x="11520462" y="10075695"/>
            <a:ext cx="299468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>
                <a:solidFill>
                  <a:srgbClr val="272E3A"/>
                </a:solidFill>
                <a:latin typeface="Montserrat Light"/>
              </a:rPr>
              <a:t>Add title here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CE22973-320E-431E-81E7-1CA9ABAFE8FF}"/>
              </a:ext>
            </a:extLst>
          </p:cNvPr>
          <p:cNvSpPr txBox="1"/>
          <p:nvPr/>
        </p:nvSpPr>
        <p:spPr>
          <a:xfrm>
            <a:off x="10764543" y="10798581"/>
            <a:ext cx="4506523" cy="1200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FC28757-7B9D-48CA-B901-B5FE6B1AA952}"/>
              </a:ext>
            </a:extLst>
          </p:cNvPr>
          <p:cNvSpPr txBox="1"/>
          <p:nvPr/>
        </p:nvSpPr>
        <p:spPr>
          <a:xfrm>
            <a:off x="18127099" y="10075695"/>
            <a:ext cx="299468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3200">
                <a:solidFill>
                  <a:srgbClr val="272E3A"/>
                </a:solidFill>
                <a:latin typeface="Montserrat Light"/>
              </a:rPr>
              <a:t>Add title here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0856300-5FDA-4534-9110-2AFCA9C081E2}"/>
              </a:ext>
            </a:extLst>
          </p:cNvPr>
          <p:cNvSpPr txBox="1"/>
          <p:nvPr/>
        </p:nvSpPr>
        <p:spPr>
          <a:xfrm>
            <a:off x="17371180" y="10798581"/>
            <a:ext cx="4506523" cy="1200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1685842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c 3">
            <a:extLst>
              <a:ext uri="{FF2B5EF4-FFF2-40B4-BE49-F238E27FC236}">
                <a16:creationId xmlns:a16="http://schemas.microsoft.com/office/drawing/2014/main" id="{6F633822-7B2D-4D93-BBD7-11B4943A88DA}"/>
              </a:ext>
            </a:extLst>
          </p:cNvPr>
          <p:cNvGrpSpPr/>
          <p:nvPr/>
        </p:nvGrpSpPr>
        <p:grpSpPr>
          <a:xfrm>
            <a:off x="2809650" y="4019549"/>
            <a:ext cx="8834120" cy="8966200"/>
            <a:chOff x="6555740" y="2768599"/>
            <a:chExt cx="8834120" cy="8966200"/>
          </a:xfrm>
          <a:solidFill>
            <a:srgbClr val="000000"/>
          </a:solidFill>
        </p:grpSpPr>
        <p:grpSp>
          <p:nvGrpSpPr>
            <p:cNvPr id="35" name="Graphic 3">
              <a:extLst>
                <a:ext uri="{FF2B5EF4-FFF2-40B4-BE49-F238E27FC236}">
                  <a16:creationId xmlns:a16="http://schemas.microsoft.com/office/drawing/2014/main" id="{6F633822-7B2D-4D93-BBD7-11B4943A88DA}"/>
                </a:ext>
              </a:extLst>
            </p:cNvPr>
            <p:cNvGrpSpPr/>
            <p:nvPr/>
          </p:nvGrpSpPr>
          <p:grpSpPr>
            <a:xfrm>
              <a:off x="6555740" y="3218179"/>
              <a:ext cx="8834120" cy="8516620"/>
              <a:chOff x="6555740" y="3218179"/>
              <a:chExt cx="8834120" cy="8516620"/>
            </a:xfrm>
            <a:solidFill>
              <a:srgbClr val="4F7BAC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5E3756A1-B6E5-4A52-AEF5-B33C734BD01D}"/>
                  </a:ext>
                </a:extLst>
              </p:cNvPr>
              <p:cNvSpPr/>
              <p:nvPr/>
            </p:nvSpPr>
            <p:spPr>
              <a:xfrm>
                <a:off x="6555740" y="5910751"/>
                <a:ext cx="8834120" cy="5824048"/>
              </a:xfrm>
              <a:custGeom>
                <a:avLst/>
                <a:gdLst>
                  <a:gd name="connsiteX0" fmla="*/ 4417060 w 8834120"/>
                  <a:gd name="connsiteY0" fmla="*/ 5824049 h 5824048"/>
                  <a:gd name="connsiteX1" fmla="*/ 0 w 8834120"/>
                  <a:gd name="connsiteY1" fmla="*/ 1406989 h 5824048"/>
                  <a:gd name="connsiteX2" fmla="*/ 144780 w 8834120"/>
                  <a:gd name="connsiteY2" fmla="*/ 284309 h 5824048"/>
                  <a:gd name="connsiteX3" fmla="*/ 609600 w 8834120"/>
                  <a:gd name="connsiteY3" fmla="*/ 12529 h 5824048"/>
                  <a:gd name="connsiteX4" fmla="*/ 881380 w 8834120"/>
                  <a:gd name="connsiteY4" fmla="*/ 477349 h 5824048"/>
                  <a:gd name="connsiteX5" fmla="*/ 762000 w 8834120"/>
                  <a:gd name="connsiteY5" fmla="*/ 1406989 h 5824048"/>
                  <a:gd name="connsiteX6" fmla="*/ 4417060 w 8834120"/>
                  <a:gd name="connsiteY6" fmla="*/ 5062049 h 5824048"/>
                  <a:gd name="connsiteX7" fmla="*/ 8072121 w 8834120"/>
                  <a:gd name="connsiteY7" fmla="*/ 1406989 h 5824048"/>
                  <a:gd name="connsiteX8" fmla="*/ 7952740 w 8834120"/>
                  <a:gd name="connsiteY8" fmla="*/ 477349 h 5824048"/>
                  <a:gd name="connsiteX9" fmla="*/ 8224521 w 8834120"/>
                  <a:gd name="connsiteY9" fmla="*/ 12529 h 5824048"/>
                  <a:gd name="connsiteX10" fmla="*/ 8689340 w 8834120"/>
                  <a:gd name="connsiteY10" fmla="*/ 284309 h 5824048"/>
                  <a:gd name="connsiteX11" fmla="*/ 8834120 w 8834120"/>
                  <a:gd name="connsiteY11" fmla="*/ 1406989 h 5824048"/>
                  <a:gd name="connsiteX12" fmla="*/ 4417060 w 8834120"/>
                  <a:gd name="connsiteY12" fmla="*/ 5824049 h 5824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834120" h="5824048">
                    <a:moveTo>
                      <a:pt x="4417060" y="5824049"/>
                    </a:moveTo>
                    <a:cubicBezTo>
                      <a:pt x="1981200" y="5824049"/>
                      <a:pt x="0" y="3842849"/>
                      <a:pt x="0" y="1406989"/>
                    </a:cubicBezTo>
                    <a:cubicBezTo>
                      <a:pt x="0" y="1025989"/>
                      <a:pt x="48260" y="647529"/>
                      <a:pt x="144780" y="284309"/>
                    </a:cubicBezTo>
                    <a:cubicBezTo>
                      <a:pt x="198120" y="81109"/>
                      <a:pt x="406400" y="-40811"/>
                      <a:pt x="609600" y="12529"/>
                    </a:cubicBezTo>
                    <a:cubicBezTo>
                      <a:pt x="812800" y="65869"/>
                      <a:pt x="934720" y="274149"/>
                      <a:pt x="881380" y="477349"/>
                    </a:cubicBezTo>
                    <a:cubicBezTo>
                      <a:pt x="802640" y="779609"/>
                      <a:pt x="762000" y="1092029"/>
                      <a:pt x="762000" y="1406989"/>
                    </a:cubicBezTo>
                    <a:cubicBezTo>
                      <a:pt x="762000" y="3421209"/>
                      <a:pt x="2402840" y="5062049"/>
                      <a:pt x="4417060" y="5062049"/>
                    </a:cubicBezTo>
                    <a:cubicBezTo>
                      <a:pt x="6431280" y="5062049"/>
                      <a:pt x="8072121" y="3421209"/>
                      <a:pt x="8072121" y="1406989"/>
                    </a:cubicBezTo>
                    <a:cubicBezTo>
                      <a:pt x="8072121" y="1092029"/>
                      <a:pt x="8031480" y="779609"/>
                      <a:pt x="7952740" y="477349"/>
                    </a:cubicBezTo>
                    <a:cubicBezTo>
                      <a:pt x="7899399" y="274149"/>
                      <a:pt x="8021321" y="65869"/>
                      <a:pt x="8224521" y="12529"/>
                    </a:cubicBezTo>
                    <a:cubicBezTo>
                      <a:pt x="8427720" y="-40811"/>
                      <a:pt x="8635999" y="81109"/>
                      <a:pt x="8689340" y="284309"/>
                    </a:cubicBezTo>
                    <a:cubicBezTo>
                      <a:pt x="8785860" y="650068"/>
                      <a:pt x="8834120" y="1025989"/>
                      <a:pt x="8834120" y="1406989"/>
                    </a:cubicBezTo>
                    <a:cubicBezTo>
                      <a:pt x="8834120" y="3842849"/>
                      <a:pt x="6852921" y="5824049"/>
                      <a:pt x="4417060" y="5824049"/>
                    </a:cubicBezTo>
                    <a:close/>
                  </a:path>
                </a:pathLst>
              </a:custGeom>
              <a:solidFill>
                <a:srgbClr val="4F7BAC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0FA5A6CD-61BE-4031-B34F-0727A3E9A409}"/>
                  </a:ext>
                </a:extLst>
              </p:cNvPr>
              <p:cNvSpPr/>
              <p:nvPr/>
            </p:nvSpPr>
            <p:spPr>
              <a:xfrm>
                <a:off x="7007859" y="3218179"/>
                <a:ext cx="7929879" cy="3088640"/>
              </a:xfrm>
              <a:custGeom>
                <a:avLst/>
                <a:gdLst>
                  <a:gd name="connsiteX0" fmla="*/ 7807960 w 7929879"/>
                  <a:gd name="connsiteY0" fmla="*/ 3088640 h 3088640"/>
                  <a:gd name="connsiteX1" fmla="*/ 3964940 w 7929879"/>
                  <a:gd name="connsiteY1" fmla="*/ 127000 h 3088640"/>
                  <a:gd name="connsiteX2" fmla="*/ 121920 w 7929879"/>
                  <a:gd name="connsiteY2" fmla="*/ 3088640 h 3088640"/>
                  <a:gd name="connsiteX3" fmla="*/ 0 w 7929879"/>
                  <a:gd name="connsiteY3" fmla="*/ 3055620 h 3088640"/>
                  <a:gd name="connsiteX4" fmla="*/ 3964940 w 7929879"/>
                  <a:gd name="connsiteY4" fmla="*/ 0 h 3088640"/>
                  <a:gd name="connsiteX5" fmla="*/ 7929880 w 7929879"/>
                  <a:gd name="connsiteY5" fmla="*/ 3055620 h 3088640"/>
                  <a:gd name="connsiteX6" fmla="*/ 7807960 w 7929879"/>
                  <a:gd name="connsiteY6" fmla="*/ 3088640 h 3088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29879" h="3088640">
                    <a:moveTo>
                      <a:pt x="7807960" y="3088640"/>
                    </a:moveTo>
                    <a:cubicBezTo>
                      <a:pt x="7350760" y="1343660"/>
                      <a:pt x="5770881" y="127000"/>
                      <a:pt x="3964940" y="127000"/>
                    </a:cubicBezTo>
                    <a:cubicBezTo>
                      <a:pt x="2159000" y="127000"/>
                      <a:pt x="579120" y="1346200"/>
                      <a:pt x="121920" y="3088640"/>
                    </a:cubicBezTo>
                    <a:lnTo>
                      <a:pt x="0" y="3055620"/>
                    </a:lnTo>
                    <a:cubicBezTo>
                      <a:pt x="472440" y="1254760"/>
                      <a:pt x="2103121" y="0"/>
                      <a:pt x="3964940" y="0"/>
                    </a:cubicBezTo>
                    <a:cubicBezTo>
                      <a:pt x="5826760" y="0"/>
                      <a:pt x="7457440" y="1257300"/>
                      <a:pt x="7929880" y="3055620"/>
                    </a:cubicBezTo>
                    <a:lnTo>
                      <a:pt x="7807960" y="3088640"/>
                    </a:lnTo>
                    <a:close/>
                  </a:path>
                </a:pathLst>
              </a:custGeom>
              <a:solidFill>
                <a:srgbClr val="4F7BAC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8" name="Graphic 3">
              <a:extLst>
                <a:ext uri="{FF2B5EF4-FFF2-40B4-BE49-F238E27FC236}">
                  <a16:creationId xmlns:a16="http://schemas.microsoft.com/office/drawing/2014/main" id="{6F633822-7B2D-4D93-BBD7-11B4943A88DA}"/>
                </a:ext>
              </a:extLst>
            </p:cNvPr>
            <p:cNvGrpSpPr/>
            <p:nvPr/>
          </p:nvGrpSpPr>
          <p:grpSpPr>
            <a:xfrm>
              <a:off x="7878682" y="4241800"/>
              <a:ext cx="6177677" cy="6164580"/>
              <a:chOff x="7878682" y="4241800"/>
              <a:chExt cx="6177677" cy="6164580"/>
            </a:xfrm>
            <a:solidFill>
              <a:srgbClr val="000000"/>
            </a:solidFill>
          </p:grpSpPr>
          <p:grpSp>
            <p:nvGrpSpPr>
              <p:cNvPr id="39" name="Graphic 3">
                <a:extLst>
                  <a:ext uri="{FF2B5EF4-FFF2-40B4-BE49-F238E27FC236}">
                    <a16:creationId xmlns:a16="http://schemas.microsoft.com/office/drawing/2014/main" id="{6F633822-7B2D-4D93-BBD7-11B4943A88DA}"/>
                  </a:ext>
                </a:extLst>
              </p:cNvPr>
              <p:cNvGrpSpPr/>
              <p:nvPr/>
            </p:nvGrpSpPr>
            <p:grpSpPr>
              <a:xfrm>
                <a:off x="9276768" y="4244340"/>
                <a:ext cx="4779591" cy="6162040"/>
                <a:chOff x="9276768" y="4244340"/>
                <a:chExt cx="4779591" cy="6162040"/>
              </a:xfrm>
              <a:solidFill>
                <a:srgbClr val="000000"/>
              </a:solidFill>
            </p:grpSpPr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5FCD447F-F038-46D5-ADFB-6B4292F91352}"/>
                    </a:ext>
                  </a:extLst>
                </p:cNvPr>
                <p:cNvSpPr/>
                <p:nvPr/>
              </p:nvSpPr>
              <p:spPr>
                <a:xfrm>
                  <a:off x="9276768" y="4244340"/>
                  <a:ext cx="4779591" cy="6162040"/>
                </a:xfrm>
                <a:custGeom>
                  <a:avLst/>
                  <a:gdLst>
                    <a:gd name="connsiteX0" fmla="*/ 4779592 w 4779591"/>
                    <a:gd name="connsiteY0" fmla="*/ 3073400 h 6162040"/>
                    <a:gd name="connsiteX1" fmla="*/ 3966792 w 4779591"/>
                    <a:gd name="connsiteY1" fmla="*/ 985520 h 6162040"/>
                    <a:gd name="connsiteX2" fmla="*/ 1972891 w 4779591"/>
                    <a:gd name="connsiteY2" fmla="*/ 0 h 6162040"/>
                    <a:gd name="connsiteX3" fmla="*/ 1952571 w 4779591"/>
                    <a:gd name="connsiteY3" fmla="*/ 0 h 6162040"/>
                    <a:gd name="connsiteX4" fmla="*/ 1797631 w 4779591"/>
                    <a:gd name="connsiteY4" fmla="*/ 60960 h 6162040"/>
                    <a:gd name="connsiteX5" fmla="*/ 1721431 w 4779591"/>
                    <a:gd name="connsiteY5" fmla="*/ 231140 h 6162040"/>
                    <a:gd name="connsiteX6" fmla="*/ 1721431 w 4779591"/>
                    <a:gd name="connsiteY6" fmla="*/ 2722880 h 6162040"/>
                    <a:gd name="connsiteX7" fmla="*/ 1721431 w 4779591"/>
                    <a:gd name="connsiteY7" fmla="*/ 2992120 h 6162040"/>
                    <a:gd name="connsiteX8" fmla="*/ 1668091 w 4779591"/>
                    <a:gd name="connsiteY8" fmla="*/ 3157220 h 6162040"/>
                    <a:gd name="connsiteX9" fmla="*/ 45031 w 4779591"/>
                    <a:gd name="connsiteY9" fmla="*/ 5392420 h 6162040"/>
                    <a:gd name="connsiteX10" fmla="*/ 4391 w 4779591"/>
                    <a:gd name="connsiteY10" fmla="*/ 5572760 h 6162040"/>
                    <a:gd name="connsiteX11" fmla="*/ 111071 w 4779591"/>
                    <a:gd name="connsiteY11" fmla="*/ 5725160 h 6162040"/>
                    <a:gd name="connsiteX12" fmla="*/ 1696031 w 4779591"/>
                    <a:gd name="connsiteY12" fmla="*/ 6162040 h 6162040"/>
                    <a:gd name="connsiteX13" fmla="*/ 4779592 w 4779591"/>
                    <a:gd name="connsiteY13" fmla="*/ 3073400 h 6162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779591" h="6162040">
                      <a:moveTo>
                        <a:pt x="4779592" y="3073400"/>
                      </a:moveTo>
                      <a:cubicBezTo>
                        <a:pt x="4779592" y="2298700"/>
                        <a:pt x="4490031" y="1557020"/>
                        <a:pt x="3966792" y="985520"/>
                      </a:cubicBezTo>
                      <a:cubicBezTo>
                        <a:pt x="3446091" y="419100"/>
                        <a:pt x="2737431" y="68580"/>
                        <a:pt x="1972891" y="0"/>
                      </a:cubicBezTo>
                      <a:cubicBezTo>
                        <a:pt x="1965271" y="0"/>
                        <a:pt x="1960191" y="0"/>
                        <a:pt x="1952571" y="0"/>
                      </a:cubicBezTo>
                      <a:cubicBezTo>
                        <a:pt x="1894151" y="0"/>
                        <a:pt x="1838271" y="20320"/>
                        <a:pt x="1797631" y="60960"/>
                      </a:cubicBezTo>
                      <a:cubicBezTo>
                        <a:pt x="1749371" y="104140"/>
                        <a:pt x="1721431" y="167640"/>
                        <a:pt x="1721431" y="231140"/>
                      </a:cubicBezTo>
                      <a:lnTo>
                        <a:pt x="1721431" y="2722880"/>
                      </a:lnTo>
                      <a:lnTo>
                        <a:pt x="1721431" y="2992120"/>
                      </a:lnTo>
                      <a:cubicBezTo>
                        <a:pt x="1721431" y="3053080"/>
                        <a:pt x="1703651" y="3108960"/>
                        <a:pt x="1668091" y="3157220"/>
                      </a:cubicBezTo>
                      <a:lnTo>
                        <a:pt x="45031" y="5392420"/>
                      </a:lnTo>
                      <a:cubicBezTo>
                        <a:pt x="6931" y="5445760"/>
                        <a:pt x="-8309" y="5509260"/>
                        <a:pt x="4391" y="5572760"/>
                      </a:cubicBezTo>
                      <a:cubicBezTo>
                        <a:pt x="17091" y="5636260"/>
                        <a:pt x="55191" y="5692140"/>
                        <a:pt x="111071" y="5725160"/>
                      </a:cubicBezTo>
                      <a:cubicBezTo>
                        <a:pt x="591131" y="6017260"/>
                        <a:pt x="1109291" y="6162040"/>
                        <a:pt x="1696031" y="6162040"/>
                      </a:cubicBezTo>
                      <a:cubicBezTo>
                        <a:pt x="3397831" y="6159500"/>
                        <a:pt x="4779592" y="4775200"/>
                        <a:pt x="4779592" y="3073400"/>
                      </a:cubicBezTo>
                      <a:close/>
                    </a:path>
                  </a:pathLst>
                </a:custGeom>
                <a:solidFill>
                  <a:srgbClr val="7DE314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41" name="Graphic 3">
                  <a:extLst>
                    <a:ext uri="{FF2B5EF4-FFF2-40B4-BE49-F238E27FC236}">
                      <a16:creationId xmlns:a16="http://schemas.microsoft.com/office/drawing/2014/main" id="{6F633822-7B2D-4D93-BBD7-11B4943A88DA}"/>
                    </a:ext>
                  </a:extLst>
                </p:cNvPr>
                <p:cNvGrpSpPr/>
                <p:nvPr/>
              </p:nvGrpSpPr>
              <p:grpSpPr>
                <a:xfrm>
                  <a:off x="11897359" y="7277100"/>
                  <a:ext cx="1539240" cy="563880"/>
                  <a:chOff x="11897359" y="7277100"/>
                  <a:chExt cx="1539240" cy="563880"/>
                </a:xfrm>
                <a:solidFill>
                  <a:srgbClr val="FFFFFF"/>
                </a:solidFill>
              </p:grpSpPr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F90CD712-F488-4DD1-AF8E-8D0DE6867F67}"/>
                      </a:ext>
                    </a:extLst>
                  </p:cNvPr>
                  <p:cNvSpPr/>
                  <p:nvPr/>
                </p:nvSpPr>
                <p:spPr>
                  <a:xfrm>
                    <a:off x="11897359" y="7279640"/>
                    <a:ext cx="411480" cy="561340"/>
                  </a:xfrm>
                  <a:custGeom>
                    <a:avLst/>
                    <a:gdLst>
                      <a:gd name="connsiteX0" fmla="*/ 411480 w 411480"/>
                      <a:gd name="connsiteY0" fmla="*/ 368300 h 561340"/>
                      <a:gd name="connsiteX1" fmla="*/ 396240 w 411480"/>
                      <a:gd name="connsiteY1" fmla="*/ 444500 h 561340"/>
                      <a:gd name="connsiteX2" fmla="*/ 353060 w 411480"/>
                      <a:gd name="connsiteY2" fmla="*/ 505460 h 561340"/>
                      <a:gd name="connsiteX3" fmla="*/ 287020 w 411480"/>
                      <a:gd name="connsiteY3" fmla="*/ 546100 h 561340"/>
                      <a:gd name="connsiteX4" fmla="*/ 205740 w 411480"/>
                      <a:gd name="connsiteY4" fmla="*/ 561340 h 561340"/>
                      <a:gd name="connsiteX5" fmla="*/ 53340 w 411480"/>
                      <a:gd name="connsiteY5" fmla="*/ 490220 h 561340"/>
                      <a:gd name="connsiteX6" fmla="*/ 0 w 411480"/>
                      <a:gd name="connsiteY6" fmla="*/ 292100 h 561340"/>
                      <a:gd name="connsiteX7" fmla="*/ 15240 w 411480"/>
                      <a:gd name="connsiteY7" fmla="*/ 170180 h 561340"/>
                      <a:gd name="connsiteX8" fmla="*/ 58420 w 411480"/>
                      <a:gd name="connsiteY8" fmla="*/ 78740 h 561340"/>
                      <a:gd name="connsiteX9" fmla="*/ 127000 w 411480"/>
                      <a:gd name="connsiteY9" fmla="*/ 20320 h 561340"/>
                      <a:gd name="connsiteX10" fmla="*/ 218440 w 411480"/>
                      <a:gd name="connsiteY10" fmla="*/ 0 h 561340"/>
                      <a:gd name="connsiteX11" fmla="*/ 391160 w 411480"/>
                      <a:gd name="connsiteY11" fmla="*/ 73660 h 561340"/>
                      <a:gd name="connsiteX12" fmla="*/ 309880 w 411480"/>
                      <a:gd name="connsiteY12" fmla="*/ 167640 h 561340"/>
                      <a:gd name="connsiteX13" fmla="*/ 213360 w 411480"/>
                      <a:gd name="connsiteY13" fmla="*/ 127000 h 561340"/>
                      <a:gd name="connsiteX14" fmla="*/ 154940 w 411480"/>
                      <a:gd name="connsiteY14" fmla="*/ 149860 h 561340"/>
                      <a:gd name="connsiteX15" fmla="*/ 132080 w 411480"/>
                      <a:gd name="connsiteY15" fmla="*/ 213360 h 561340"/>
                      <a:gd name="connsiteX16" fmla="*/ 215900 w 411480"/>
                      <a:gd name="connsiteY16" fmla="*/ 187960 h 561340"/>
                      <a:gd name="connsiteX17" fmla="*/ 292100 w 411480"/>
                      <a:gd name="connsiteY17" fmla="*/ 200660 h 561340"/>
                      <a:gd name="connsiteX18" fmla="*/ 353060 w 411480"/>
                      <a:gd name="connsiteY18" fmla="*/ 238760 h 561340"/>
                      <a:gd name="connsiteX19" fmla="*/ 393700 w 411480"/>
                      <a:gd name="connsiteY19" fmla="*/ 294640 h 561340"/>
                      <a:gd name="connsiteX20" fmla="*/ 411480 w 411480"/>
                      <a:gd name="connsiteY20" fmla="*/ 368300 h 561340"/>
                      <a:gd name="connsiteX21" fmla="*/ 205740 w 411480"/>
                      <a:gd name="connsiteY21" fmla="*/ 439420 h 561340"/>
                      <a:gd name="connsiteX22" fmla="*/ 231140 w 411480"/>
                      <a:gd name="connsiteY22" fmla="*/ 434340 h 561340"/>
                      <a:gd name="connsiteX23" fmla="*/ 251460 w 411480"/>
                      <a:gd name="connsiteY23" fmla="*/ 419100 h 561340"/>
                      <a:gd name="connsiteX24" fmla="*/ 266700 w 411480"/>
                      <a:gd name="connsiteY24" fmla="*/ 396240 h 561340"/>
                      <a:gd name="connsiteX25" fmla="*/ 271780 w 411480"/>
                      <a:gd name="connsiteY25" fmla="*/ 370840 h 561340"/>
                      <a:gd name="connsiteX26" fmla="*/ 251460 w 411480"/>
                      <a:gd name="connsiteY26" fmla="*/ 325120 h 561340"/>
                      <a:gd name="connsiteX27" fmla="*/ 205740 w 411480"/>
                      <a:gd name="connsiteY27" fmla="*/ 307340 h 561340"/>
                      <a:gd name="connsiteX28" fmla="*/ 160020 w 411480"/>
                      <a:gd name="connsiteY28" fmla="*/ 325120 h 561340"/>
                      <a:gd name="connsiteX29" fmla="*/ 139700 w 411480"/>
                      <a:gd name="connsiteY29" fmla="*/ 370840 h 561340"/>
                      <a:gd name="connsiteX30" fmla="*/ 144780 w 411480"/>
                      <a:gd name="connsiteY30" fmla="*/ 396240 h 561340"/>
                      <a:gd name="connsiteX31" fmla="*/ 160020 w 411480"/>
                      <a:gd name="connsiteY31" fmla="*/ 419100 h 561340"/>
                      <a:gd name="connsiteX32" fmla="*/ 180340 w 411480"/>
                      <a:gd name="connsiteY32" fmla="*/ 434340 h 561340"/>
                      <a:gd name="connsiteX33" fmla="*/ 205740 w 411480"/>
                      <a:gd name="connsiteY33" fmla="*/ 439420 h 561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411480" h="561340">
                        <a:moveTo>
                          <a:pt x="411480" y="368300"/>
                        </a:moveTo>
                        <a:cubicBezTo>
                          <a:pt x="411480" y="396240"/>
                          <a:pt x="406400" y="421640"/>
                          <a:pt x="396240" y="444500"/>
                        </a:cubicBezTo>
                        <a:cubicBezTo>
                          <a:pt x="386080" y="467360"/>
                          <a:pt x="370840" y="487680"/>
                          <a:pt x="353060" y="505460"/>
                        </a:cubicBezTo>
                        <a:cubicBezTo>
                          <a:pt x="335280" y="523240"/>
                          <a:pt x="312420" y="535940"/>
                          <a:pt x="287020" y="546100"/>
                        </a:cubicBezTo>
                        <a:cubicBezTo>
                          <a:pt x="261620" y="556260"/>
                          <a:pt x="236220" y="561340"/>
                          <a:pt x="205740" y="561340"/>
                        </a:cubicBezTo>
                        <a:cubicBezTo>
                          <a:pt x="139700" y="561340"/>
                          <a:pt x="88900" y="538480"/>
                          <a:pt x="53340" y="490220"/>
                        </a:cubicBezTo>
                        <a:cubicBezTo>
                          <a:pt x="17780" y="441960"/>
                          <a:pt x="0" y="375920"/>
                          <a:pt x="0" y="292100"/>
                        </a:cubicBezTo>
                        <a:cubicBezTo>
                          <a:pt x="0" y="246380"/>
                          <a:pt x="5080" y="205740"/>
                          <a:pt x="15240" y="170180"/>
                        </a:cubicBezTo>
                        <a:cubicBezTo>
                          <a:pt x="25400" y="134620"/>
                          <a:pt x="40640" y="104140"/>
                          <a:pt x="58420" y="78740"/>
                        </a:cubicBezTo>
                        <a:cubicBezTo>
                          <a:pt x="76200" y="53340"/>
                          <a:pt x="101600" y="35560"/>
                          <a:pt x="127000" y="20320"/>
                        </a:cubicBezTo>
                        <a:cubicBezTo>
                          <a:pt x="154940" y="7620"/>
                          <a:pt x="185420" y="0"/>
                          <a:pt x="218440" y="0"/>
                        </a:cubicBezTo>
                        <a:cubicBezTo>
                          <a:pt x="284480" y="0"/>
                          <a:pt x="342900" y="25400"/>
                          <a:pt x="391160" y="73660"/>
                        </a:cubicBezTo>
                        <a:lnTo>
                          <a:pt x="309880" y="167640"/>
                        </a:lnTo>
                        <a:cubicBezTo>
                          <a:pt x="281940" y="139700"/>
                          <a:pt x="251460" y="127000"/>
                          <a:pt x="213360" y="127000"/>
                        </a:cubicBezTo>
                        <a:cubicBezTo>
                          <a:pt x="187960" y="127000"/>
                          <a:pt x="167640" y="134620"/>
                          <a:pt x="154940" y="149860"/>
                        </a:cubicBezTo>
                        <a:cubicBezTo>
                          <a:pt x="139700" y="165100"/>
                          <a:pt x="132080" y="185420"/>
                          <a:pt x="132080" y="213360"/>
                        </a:cubicBezTo>
                        <a:cubicBezTo>
                          <a:pt x="152400" y="195580"/>
                          <a:pt x="180340" y="187960"/>
                          <a:pt x="215900" y="187960"/>
                        </a:cubicBezTo>
                        <a:cubicBezTo>
                          <a:pt x="243840" y="187960"/>
                          <a:pt x="269240" y="193040"/>
                          <a:pt x="292100" y="200660"/>
                        </a:cubicBezTo>
                        <a:cubicBezTo>
                          <a:pt x="314960" y="210820"/>
                          <a:pt x="335280" y="220980"/>
                          <a:pt x="353060" y="238760"/>
                        </a:cubicBezTo>
                        <a:cubicBezTo>
                          <a:pt x="370840" y="254000"/>
                          <a:pt x="383540" y="274320"/>
                          <a:pt x="393700" y="294640"/>
                        </a:cubicBezTo>
                        <a:cubicBezTo>
                          <a:pt x="406400" y="320040"/>
                          <a:pt x="411480" y="342900"/>
                          <a:pt x="411480" y="368300"/>
                        </a:cubicBezTo>
                        <a:close/>
                        <a:moveTo>
                          <a:pt x="205740" y="439420"/>
                        </a:moveTo>
                        <a:cubicBezTo>
                          <a:pt x="213360" y="439420"/>
                          <a:pt x="223520" y="436880"/>
                          <a:pt x="231140" y="434340"/>
                        </a:cubicBezTo>
                        <a:cubicBezTo>
                          <a:pt x="238760" y="429260"/>
                          <a:pt x="246380" y="424180"/>
                          <a:pt x="251460" y="419100"/>
                        </a:cubicBezTo>
                        <a:cubicBezTo>
                          <a:pt x="256540" y="411480"/>
                          <a:pt x="261620" y="406400"/>
                          <a:pt x="266700" y="396240"/>
                        </a:cubicBezTo>
                        <a:cubicBezTo>
                          <a:pt x="269240" y="388620"/>
                          <a:pt x="271780" y="378460"/>
                          <a:pt x="271780" y="370840"/>
                        </a:cubicBezTo>
                        <a:cubicBezTo>
                          <a:pt x="271780" y="353060"/>
                          <a:pt x="264160" y="337820"/>
                          <a:pt x="251460" y="325120"/>
                        </a:cubicBezTo>
                        <a:cubicBezTo>
                          <a:pt x="238760" y="312420"/>
                          <a:pt x="223520" y="307340"/>
                          <a:pt x="205740" y="307340"/>
                        </a:cubicBezTo>
                        <a:cubicBezTo>
                          <a:pt x="187960" y="307340"/>
                          <a:pt x="172720" y="312420"/>
                          <a:pt x="160020" y="325120"/>
                        </a:cubicBezTo>
                        <a:cubicBezTo>
                          <a:pt x="147320" y="337820"/>
                          <a:pt x="139700" y="353060"/>
                          <a:pt x="139700" y="370840"/>
                        </a:cubicBezTo>
                        <a:cubicBezTo>
                          <a:pt x="139700" y="381000"/>
                          <a:pt x="142240" y="388620"/>
                          <a:pt x="144780" y="396240"/>
                        </a:cubicBezTo>
                        <a:cubicBezTo>
                          <a:pt x="147320" y="403860"/>
                          <a:pt x="152400" y="411480"/>
                          <a:pt x="160020" y="419100"/>
                        </a:cubicBezTo>
                        <a:cubicBezTo>
                          <a:pt x="165100" y="426720"/>
                          <a:pt x="172720" y="431800"/>
                          <a:pt x="180340" y="434340"/>
                        </a:cubicBezTo>
                        <a:cubicBezTo>
                          <a:pt x="187960" y="436880"/>
                          <a:pt x="198120" y="439420"/>
                          <a:pt x="205740" y="43942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54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" name="Freeform: Shape 42">
                    <a:extLst>
                      <a:ext uri="{FF2B5EF4-FFF2-40B4-BE49-F238E27FC236}">
                        <a16:creationId xmlns:a16="http://schemas.microsoft.com/office/drawing/2014/main" id="{782AC8C7-DD89-4897-B110-56DB89C6B53B}"/>
                      </a:ext>
                    </a:extLst>
                  </p:cNvPr>
                  <p:cNvSpPr/>
                  <p:nvPr/>
                </p:nvSpPr>
                <p:spPr>
                  <a:xfrm>
                    <a:off x="12369800" y="7373619"/>
                    <a:ext cx="406400" cy="467360"/>
                  </a:xfrm>
                  <a:custGeom>
                    <a:avLst/>
                    <a:gdLst>
                      <a:gd name="connsiteX0" fmla="*/ 406400 w 406400"/>
                      <a:gd name="connsiteY0" fmla="*/ 233680 h 467360"/>
                      <a:gd name="connsiteX1" fmla="*/ 391160 w 406400"/>
                      <a:gd name="connsiteY1" fmla="*/ 327661 h 467360"/>
                      <a:gd name="connsiteX2" fmla="*/ 347980 w 406400"/>
                      <a:gd name="connsiteY2" fmla="*/ 401320 h 467360"/>
                      <a:gd name="connsiteX3" fmla="*/ 284480 w 406400"/>
                      <a:gd name="connsiteY3" fmla="*/ 449580 h 467360"/>
                      <a:gd name="connsiteX4" fmla="*/ 203200 w 406400"/>
                      <a:gd name="connsiteY4" fmla="*/ 467361 h 467360"/>
                      <a:gd name="connsiteX5" fmla="*/ 121920 w 406400"/>
                      <a:gd name="connsiteY5" fmla="*/ 449580 h 467360"/>
                      <a:gd name="connsiteX6" fmla="*/ 58420 w 406400"/>
                      <a:gd name="connsiteY6" fmla="*/ 401320 h 467360"/>
                      <a:gd name="connsiteX7" fmla="*/ 15240 w 406400"/>
                      <a:gd name="connsiteY7" fmla="*/ 327661 h 467360"/>
                      <a:gd name="connsiteX8" fmla="*/ 0 w 406400"/>
                      <a:gd name="connsiteY8" fmla="*/ 233680 h 467360"/>
                      <a:gd name="connsiteX9" fmla="*/ 15240 w 406400"/>
                      <a:gd name="connsiteY9" fmla="*/ 139700 h 467360"/>
                      <a:gd name="connsiteX10" fmla="*/ 58420 w 406400"/>
                      <a:gd name="connsiteY10" fmla="*/ 66040 h 467360"/>
                      <a:gd name="connsiteX11" fmla="*/ 121920 w 406400"/>
                      <a:gd name="connsiteY11" fmla="*/ 17780 h 467360"/>
                      <a:gd name="connsiteX12" fmla="*/ 203200 w 406400"/>
                      <a:gd name="connsiteY12" fmla="*/ 0 h 467360"/>
                      <a:gd name="connsiteX13" fmla="*/ 284480 w 406400"/>
                      <a:gd name="connsiteY13" fmla="*/ 17780 h 467360"/>
                      <a:gd name="connsiteX14" fmla="*/ 347980 w 406400"/>
                      <a:gd name="connsiteY14" fmla="*/ 66040 h 467360"/>
                      <a:gd name="connsiteX15" fmla="*/ 391160 w 406400"/>
                      <a:gd name="connsiteY15" fmla="*/ 139700 h 467360"/>
                      <a:gd name="connsiteX16" fmla="*/ 406400 w 406400"/>
                      <a:gd name="connsiteY16" fmla="*/ 233680 h 467360"/>
                      <a:gd name="connsiteX17" fmla="*/ 259080 w 406400"/>
                      <a:gd name="connsiteY17" fmla="*/ 233680 h 467360"/>
                      <a:gd name="connsiteX18" fmla="*/ 243840 w 406400"/>
                      <a:gd name="connsiteY18" fmla="*/ 162561 h 467360"/>
                      <a:gd name="connsiteX19" fmla="*/ 203200 w 406400"/>
                      <a:gd name="connsiteY19" fmla="*/ 134620 h 467360"/>
                      <a:gd name="connsiteX20" fmla="*/ 162560 w 406400"/>
                      <a:gd name="connsiteY20" fmla="*/ 162561 h 467360"/>
                      <a:gd name="connsiteX21" fmla="*/ 147320 w 406400"/>
                      <a:gd name="connsiteY21" fmla="*/ 233680 h 467360"/>
                      <a:gd name="connsiteX22" fmla="*/ 162560 w 406400"/>
                      <a:gd name="connsiteY22" fmla="*/ 304800 h 467360"/>
                      <a:gd name="connsiteX23" fmla="*/ 203200 w 406400"/>
                      <a:gd name="connsiteY23" fmla="*/ 332740 h 467360"/>
                      <a:gd name="connsiteX24" fmla="*/ 243840 w 406400"/>
                      <a:gd name="connsiteY24" fmla="*/ 304800 h 467360"/>
                      <a:gd name="connsiteX25" fmla="*/ 259080 w 406400"/>
                      <a:gd name="connsiteY25" fmla="*/ 233680 h 4673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406400" h="467360">
                        <a:moveTo>
                          <a:pt x="406400" y="233680"/>
                        </a:moveTo>
                        <a:cubicBezTo>
                          <a:pt x="406400" y="266700"/>
                          <a:pt x="401320" y="299720"/>
                          <a:pt x="391160" y="327661"/>
                        </a:cubicBezTo>
                        <a:cubicBezTo>
                          <a:pt x="381000" y="355600"/>
                          <a:pt x="365760" y="381000"/>
                          <a:pt x="347980" y="401320"/>
                        </a:cubicBezTo>
                        <a:cubicBezTo>
                          <a:pt x="330200" y="421640"/>
                          <a:pt x="307340" y="439420"/>
                          <a:pt x="284480" y="449580"/>
                        </a:cubicBezTo>
                        <a:cubicBezTo>
                          <a:pt x="259080" y="462280"/>
                          <a:pt x="233680" y="467361"/>
                          <a:pt x="203200" y="467361"/>
                        </a:cubicBezTo>
                        <a:cubicBezTo>
                          <a:pt x="172720" y="467361"/>
                          <a:pt x="147320" y="462280"/>
                          <a:pt x="121920" y="449580"/>
                        </a:cubicBezTo>
                        <a:cubicBezTo>
                          <a:pt x="96520" y="436880"/>
                          <a:pt x="76200" y="421640"/>
                          <a:pt x="58420" y="401320"/>
                        </a:cubicBezTo>
                        <a:cubicBezTo>
                          <a:pt x="40640" y="381000"/>
                          <a:pt x="25400" y="355600"/>
                          <a:pt x="15240" y="327661"/>
                        </a:cubicBezTo>
                        <a:cubicBezTo>
                          <a:pt x="5080" y="299720"/>
                          <a:pt x="0" y="269240"/>
                          <a:pt x="0" y="233680"/>
                        </a:cubicBezTo>
                        <a:cubicBezTo>
                          <a:pt x="0" y="200661"/>
                          <a:pt x="5080" y="167640"/>
                          <a:pt x="15240" y="139700"/>
                        </a:cubicBezTo>
                        <a:cubicBezTo>
                          <a:pt x="25400" y="111761"/>
                          <a:pt x="40640" y="86361"/>
                          <a:pt x="58420" y="66040"/>
                        </a:cubicBezTo>
                        <a:cubicBezTo>
                          <a:pt x="76200" y="45720"/>
                          <a:pt x="99060" y="27940"/>
                          <a:pt x="121920" y="17780"/>
                        </a:cubicBezTo>
                        <a:cubicBezTo>
                          <a:pt x="147320" y="5080"/>
                          <a:pt x="172720" y="0"/>
                          <a:pt x="203200" y="0"/>
                        </a:cubicBezTo>
                        <a:cubicBezTo>
                          <a:pt x="233680" y="0"/>
                          <a:pt x="259080" y="5080"/>
                          <a:pt x="284480" y="17780"/>
                        </a:cubicBezTo>
                        <a:cubicBezTo>
                          <a:pt x="309880" y="30480"/>
                          <a:pt x="330200" y="45720"/>
                          <a:pt x="347980" y="66040"/>
                        </a:cubicBezTo>
                        <a:cubicBezTo>
                          <a:pt x="365760" y="86361"/>
                          <a:pt x="381000" y="111761"/>
                          <a:pt x="391160" y="139700"/>
                        </a:cubicBezTo>
                        <a:cubicBezTo>
                          <a:pt x="401320" y="167640"/>
                          <a:pt x="406400" y="200661"/>
                          <a:pt x="406400" y="233680"/>
                        </a:cubicBezTo>
                        <a:close/>
                        <a:moveTo>
                          <a:pt x="259080" y="233680"/>
                        </a:moveTo>
                        <a:cubicBezTo>
                          <a:pt x="259080" y="203200"/>
                          <a:pt x="254000" y="180340"/>
                          <a:pt x="243840" y="162561"/>
                        </a:cubicBezTo>
                        <a:cubicBezTo>
                          <a:pt x="233680" y="144780"/>
                          <a:pt x="220980" y="134620"/>
                          <a:pt x="203200" y="134620"/>
                        </a:cubicBezTo>
                        <a:cubicBezTo>
                          <a:pt x="185420" y="134620"/>
                          <a:pt x="172720" y="144780"/>
                          <a:pt x="162560" y="162561"/>
                        </a:cubicBezTo>
                        <a:cubicBezTo>
                          <a:pt x="152400" y="180340"/>
                          <a:pt x="147320" y="205740"/>
                          <a:pt x="147320" y="233680"/>
                        </a:cubicBezTo>
                        <a:cubicBezTo>
                          <a:pt x="147320" y="264161"/>
                          <a:pt x="152400" y="287020"/>
                          <a:pt x="162560" y="304800"/>
                        </a:cubicBezTo>
                        <a:cubicBezTo>
                          <a:pt x="172720" y="322580"/>
                          <a:pt x="187960" y="332740"/>
                          <a:pt x="203200" y="332740"/>
                        </a:cubicBezTo>
                        <a:cubicBezTo>
                          <a:pt x="218440" y="332740"/>
                          <a:pt x="233680" y="322580"/>
                          <a:pt x="243840" y="304800"/>
                        </a:cubicBezTo>
                        <a:cubicBezTo>
                          <a:pt x="254000" y="287020"/>
                          <a:pt x="259080" y="264161"/>
                          <a:pt x="259080" y="23368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54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5F1DCFB3-1A7A-4C0A-A5B6-2067F2CB0AAB}"/>
                      </a:ext>
                    </a:extLst>
                  </p:cNvPr>
                  <p:cNvSpPr/>
                  <p:nvPr/>
                </p:nvSpPr>
                <p:spPr>
                  <a:xfrm>
                    <a:off x="12837159" y="7277100"/>
                    <a:ext cx="599440" cy="563880"/>
                  </a:xfrm>
                  <a:custGeom>
                    <a:avLst/>
                    <a:gdLst>
                      <a:gd name="connsiteX0" fmla="*/ 134620 w 599440"/>
                      <a:gd name="connsiteY0" fmla="*/ 243840 h 563880"/>
                      <a:gd name="connsiteX1" fmla="*/ 81280 w 599440"/>
                      <a:gd name="connsiteY1" fmla="*/ 233680 h 563880"/>
                      <a:gd name="connsiteX2" fmla="*/ 38100 w 599440"/>
                      <a:gd name="connsiteY2" fmla="*/ 208280 h 563880"/>
                      <a:gd name="connsiteX3" fmla="*/ 10160 w 599440"/>
                      <a:gd name="connsiteY3" fmla="*/ 170180 h 563880"/>
                      <a:gd name="connsiteX4" fmla="*/ 0 w 599440"/>
                      <a:gd name="connsiteY4" fmla="*/ 121920 h 563880"/>
                      <a:gd name="connsiteX5" fmla="*/ 10160 w 599440"/>
                      <a:gd name="connsiteY5" fmla="*/ 73660 h 563880"/>
                      <a:gd name="connsiteX6" fmla="*/ 38100 w 599440"/>
                      <a:gd name="connsiteY6" fmla="*/ 35560 h 563880"/>
                      <a:gd name="connsiteX7" fmla="*/ 81280 w 599440"/>
                      <a:gd name="connsiteY7" fmla="*/ 10160 h 563880"/>
                      <a:gd name="connsiteX8" fmla="*/ 134620 w 599440"/>
                      <a:gd name="connsiteY8" fmla="*/ 0 h 563880"/>
                      <a:gd name="connsiteX9" fmla="*/ 187960 w 599440"/>
                      <a:gd name="connsiteY9" fmla="*/ 10160 h 563880"/>
                      <a:gd name="connsiteX10" fmla="*/ 231140 w 599440"/>
                      <a:gd name="connsiteY10" fmla="*/ 35560 h 563880"/>
                      <a:gd name="connsiteX11" fmla="*/ 261620 w 599440"/>
                      <a:gd name="connsiteY11" fmla="*/ 73660 h 563880"/>
                      <a:gd name="connsiteX12" fmla="*/ 271780 w 599440"/>
                      <a:gd name="connsiteY12" fmla="*/ 121920 h 563880"/>
                      <a:gd name="connsiteX13" fmla="*/ 261620 w 599440"/>
                      <a:gd name="connsiteY13" fmla="*/ 170180 h 563880"/>
                      <a:gd name="connsiteX14" fmla="*/ 231140 w 599440"/>
                      <a:gd name="connsiteY14" fmla="*/ 208280 h 563880"/>
                      <a:gd name="connsiteX15" fmla="*/ 187960 w 599440"/>
                      <a:gd name="connsiteY15" fmla="*/ 233680 h 563880"/>
                      <a:gd name="connsiteX16" fmla="*/ 134620 w 599440"/>
                      <a:gd name="connsiteY16" fmla="*/ 243840 h 563880"/>
                      <a:gd name="connsiteX17" fmla="*/ 60960 w 599440"/>
                      <a:gd name="connsiteY17" fmla="*/ 505460 h 563880"/>
                      <a:gd name="connsiteX18" fmla="*/ 279401 w 599440"/>
                      <a:gd name="connsiteY18" fmla="*/ 259080 h 563880"/>
                      <a:gd name="connsiteX19" fmla="*/ 472440 w 599440"/>
                      <a:gd name="connsiteY19" fmla="*/ 0 h 563880"/>
                      <a:gd name="connsiteX20" fmla="*/ 535940 w 599440"/>
                      <a:gd name="connsiteY20" fmla="*/ 58420 h 563880"/>
                      <a:gd name="connsiteX21" fmla="*/ 327660 w 599440"/>
                      <a:gd name="connsiteY21" fmla="*/ 297180 h 563880"/>
                      <a:gd name="connsiteX22" fmla="*/ 124460 w 599440"/>
                      <a:gd name="connsiteY22" fmla="*/ 563880 h 563880"/>
                      <a:gd name="connsiteX23" fmla="*/ 60960 w 599440"/>
                      <a:gd name="connsiteY23" fmla="*/ 505460 h 563880"/>
                      <a:gd name="connsiteX24" fmla="*/ 134620 w 599440"/>
                      <a:gd name="connsiteY24" fmla="*/ 175260 h 563880"/>
                      <a:gd name="connsiteX25" fmla="*/ 160020 w 599440"/>
                      <a:gd name="connsiteY25" fmla="*/ 160020 h 563880"/>
                      <a:gd name="connsiteX26" fmla="*/ 170180 w 599440"/>
                      <a:gd name="connsiteY26" fmla="*/ 121920 h 563880"/>
                      <a:gd name="connsiteX27" fmla="*/ 160020 w 599440"/>
                      <a:gd name="connsiteY27" fmla="*/ 83820 h 563880"/>
                      <a:gd name="connsiteX28" fmla="*/ 134620 w 599440"/>
                      <a:gd name="connsiteY28" fmla="*/ 68580 h 563880"/>
                      <a:gd name="connsiteX29" fmla="*/ 109220 w 599440"/>
                      <a:gd name="connsiteY29" fmla="*/ 83820 h 563880"/>
                      <a:gd name="connsiteX30" fmla="*/ 99060 w 599440"/>
                      <a:gd name="connsiteY30" fmla="*/ 121920 h 563880"/>
                      <a:gd name="connsiteX31" fmla="*/ 109220 w 599440"/>
                      <a:gd name="connsiteY31" fmla="*/ 160020 h 563880"/>
                      <a:gd name="connsiteX32" fmla="*/ 134620 w 599440"/>
                      <a:gd name="connsiteY32" fmla="*/ 175260 h 563880"/>
                      <a:gd name="connsiteX33" fmla="*/ 462280 w 599440"/>
                      <a:gd name="connsiteY33" fmla="*/ 563880 h 563880"/>
                      <a:gd name="connsiteX34" fmla="*/ 408940 w 599440"/>
                      <a:gd name="connsiteY34" fmla="*/ 553720 h 563880"/>
                      <a:gd name="connsiteX35" fmla="*/ 365760 w 599440"/>
                      <a:gd name="connsiteY35" fmla="*/ 528320 h 563880"/>
                      <a:gd name="connsiteX36" fmla="*/ 337820 w 599440"/>
                      <a:gd name="connsiteY36" fmla="*/ 490220 h 563880"/>
                      <a:gd name="connsiteX37" fmla="*/ 327660 w 599440"/>
                      <a:gd name="connsiteY37" fmla="*/ 441960 h 563880"/>
                      <a:gd name="connsiteX38" fmla="*/ 337820 w 599440"/>
                      <a:gd name="connsiteY38" fmla="*/ 393700 h 563880"/>
                      <a:gd name="connsiteX39" fmla="*/ 365760 w 599440"/>
                      <a:gd name="connsiteY39" fmla="*/ 355600 h 563880"/>
                      <a:gd name="connsiteX40" fmla="*/ 408940 w 599440"/>
                      <a:gd name="connsiteY40" fmla="*/ 330200 h 563880"/>
                      <a:gd name="connsiteX41" fmla="*/ 462280 w 599440"/>
                      <a:gd name="connsiteY41" fmla="*/ 320040 h 563880"/>
                      <a:gd name="connsiteX42" fmla="*/ 515620 w 599440"/>
                      <a:gd name="connsiteY42" fmla="*/ 330200 h 563880"/>
                      <a:gd name="connsiteX43" fmla="*/ 558801 w 599440"/>
                      <a:gd name="connsiteY43" fmla="*/ 355600 h 563880"/>
                      <a:gd name="connsiteX44" fmla="*/ 589280 w 599440"/>
                      <a:gd name="connsiteY44" fmla="*/ 393700 h 563880"/>
                      <a:gd name="connsiteX45" fmla="*/ 599440 w 599440"/>
                      <a:gd name="connsiteY45" fmla="*/ 441960 h 563880"/>
                      <a:gd name="connsiteX46" fmla="*/ 589280 w 599440"/>
                      <a:gd name="connsiteY46" fmla="*/ 490220 h 563880"/>
                      <a:gd name="connsiteX47" fmla="*/ 558801 w 599440"/>
                      <a:gd name="connsiteY47" fmla="*/ 528320 h 563880"/>
                      <a:gd name="connsiteX48" fmla="*/ 515620 w 599440"/>
                      <a:gd name="connsiteY48" fmla="*/ 553720 h 563880"/>
                      <a:gd name="connsiteX49" fmla="*/ 462280 w 599440"/>
                      <a:gd name="connsiteY49" fmla="*/ 563880 h 563880"/>
                      <a:gd name="connsiteX50" fmla="*/ 462280 w 599440"/>
                      <a:gd name="connsiteY50" fmla="*/ 495300 h 563880"/>
                      <a:gd name="connsiteX51" fmla="*/ 487680 w 599440"/>
                      <a:gd name="connsiteY51" fmla="*/ 480060 h 563880"/>
                      <a:gd name="connsiteX52" fmla="*/ 497840 w 599440"/>
                      <a:gd name="connsiteY52" fmla="*/ 441960 h 563880"/>
                      <a:gd name="connsiteX53" fmla="*/ 487680 w 599440"/>
                      <a:gd name="connsiteY53" fmla="*/ 403860 h 563880"/>
                      <a:gd name="connsiteX54" fmla="*/ 462280 w 599440"/>
                      <a:gd name="connsiteY54" fmla="*/ 388620 h 563880"/>
                      <a:gd name="connsiteX55" fmla="*/ 436880 w 599440"/>
                      <a:gd name="connsiteY55" fmla="*/ 403860 h 563880"/>
                      <a:gd name="connsiteX56" fmla="*/ 426720 w 599440"/>
                      <a:gd name="connsiteY56" fmla="*/ 441960 h 563880"/>
                      <a:gd name="connsiteX57" fmla="*/ 436880 w 599440"/>
                      <a:gd name="connsiteY57" fmla="*/ 480060 h 563880"/>
                      <a:gd name="connsiteX58" fmla="*/ 462280 w 599440"/>
                      <a:gd name="connsiteY58" fmla="*/ 495300 h 5638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</a:cxnLst>
                    <a:rect l="l" t="t" r="r" b="b"/>
                    <a:pathLst>
                      <a:path w="599440" h="563880">
                        <a:moveTo>
                          <a:pt x="134620" y="243840"/>
                        </a:moveTo>
                        <a:cubicBezTo>
                          <a:pt x="114300" y="243840"/>
                          <a:pt x="96520" y="241300"/>
                          <a:pt x="81280" y="233680"/>
                        </a:cubicBezTo>
                        <a:cubicBezTo>
                          <a:pt x="63500" y="226060"/>
                          <a:pt x="50800" y="218440"/>
                          <a:pt x="38100" y="208280"/>
                        </a:cubicBezTo>
                        <a:cubicBezTo>
                          <a:pt x="25400" y="198120"/>
                          <a:pt x="15240" y="185420"/>
                          <a:pt x="10160" y="170180"/>
                        </a:cubicBezTo>
                        <a:cubicBezTo>
                          <a:pt x="2540" y="154940"/>
                          <a:pt x="0" y="139700"/>
                          <a:pt x="0" y="121920"/>
                        </a:cubicBezTo>
                        <a:cubicBezTo>
                          <a:pt x="0" y="104140"/>
                          <a:pt x="2540" y="88900"/>
                          <a:pt x="10160" y="73660"/>
                        </a:cubicBezTo>
                        <a:cubicBezTo>
                          <a:pt x="17780" y="58420"/>
                          <a:pt x="27940" y="45720"/>
                          <a:pt x="38100" y="35560"/>
                        </a:cubicBezTo>
                        <a:cubicBezTo>
                          <a:pt x="48260" y="25400"/>
                          <a:pt x="66040" y="15240"/>
                          <a:pt x="81280" y="10160"/>
                        </a:cubicBezTo>
                        <a:cubicBezTo>
                          <a:pt x="99060" y="2540"/>
                          <a:pt x="116840" y="0"/>
                          <a:pt x="134620" y="0"/>
                        </a:cubicBezTo>
                        <a:cubicBezTo>
                          <a:pt x="152400" y="0"/>
                          <a:pt x="170180" y="2540"/>
                          <a:pt x="187960" y="10160"/>
                        </a:cubicBezTo>
                        <a:cubicBezTo>
                          <a:pt x="205740" y="17780"/>
                          <a:pt x="218440" y="25400"/>
                          <a:pt x="231140" y="35560"/>
                        </a:cubicBezTo>
                        <a:cubicBezTo>
                          <a:pt x="243840" y="45720"/>
                          <a:pt x="254001" y="58420"/>
                          <a:pt x="261620" y="73660"/>
                        </a:cubicBezTo>
                        <a:cubicBezTo>
                          <a:pt x="269240" y="88900"/>
                          <a:pt x="271780" y="104140"/>
                          <a:pt x="271780" y="121920"/>
                        </a:cubicBezTo>
                        <a:cubicBezTo>
                          <a:pt x="271780" y="139700"/>
                          <a:pt x="269240" y="154940"/>
                          <a:pt x="261620" y="170180"/>
                        </a:cubicBezTo>
                        <a:cubicBezTo>
                          <a:pt x="254001" y="185420"/>
                          <a:pt x="243840" y="198120"/>
                          <a:pt x="231140" y="208280"/>
                        </a:cubicBezTo>
                        <a:cubicBezTo>
                          <a:pt x="218440" y="218440"/>
                          <a:pt x="203201" y="228600"/>
                          <a:pt x="187960" y="233680"/>
                        </a:cubicBezTo>
                        <a:cubicBezTo>
                          <a:pt x="170180" y="241300"/>
                          <a:pt x="152400" y="243840"/>
                          <a:pt x="134620" y="243840"/>
                        </a:cubicBezTo>
                        <a:close/>
                        <a:moveTo>
                          <a:pt x="60960" y="505460"/>
                        </a:moveTo>
                        <a:lnTo>
                          <a:pt x="279401" y="259080"/>
                        </a:lnTo>
                        <a:lnTo>
                          <a:pt x="472440" y="0"/>
                        </a:lnTo>
                        <a:lnTo>
                          <a:pt x="535940" y="58420"/>
                        </a:lnTo>
                        <a:lnTo>
                          <a:pt x="327660" y="297180"/>
                        </a:lnTo>
                        <a:lnTo>
                          <a:pt x="124460" y="563880"/>
                        </a:lnTo>
                        <a:lnTo>
                          <a:pt x="60960" y="505460"/>
                        </a:lnTo>
                        <a:close/>
                        <a:moveTo>
                          <a:pt x="134620" y="175260"/>
                        </a:moveTo>
                        <a:cubicBezTo>
                          <a:pt x="144780" y="175260"/>
                          <a:pt x="152400" y="170180"/>
                          <a:pt x="160020" y="160020"/>
                        </a:cubicBezTo>
                        <a:cubicBezTo>
                          <a:pt x="167640" y="149860"/>
                          <a:pt x="170180" y="137160"/>
                          <a:pt x="170180" y="121920"/>
                        </a:cubicBezTo>
                        <a:cubicBezTo>
                          <a:pt x="170180" y="106680"/>
                          <a:pt x="167640" y="96520"/>
                          <a:pt x="160020" y="83820"/>
                        </a:cubicBezTo>
                        <a:cubicBezTo>
                          <a:pt x="152400" y="73660"/>
                          <a:pt x="144780" y="68580"/>
                          <a:pt x="134620" y="68580"/>
                        </a:cubicBezTo>
                        <a:cubicBezTo>
                          <a:pt x="124460" y="68580"/>
                          <a:pt x="116840" y="73660"/>
                          <a:pt x="109220" y="83820"/>
                        </a:cubicBezTo>
                        <a:cubicBezTo>
                          <a:pt x="101600" y="93980"/>
                          <a:pt x="99060" y="106680"/>
                          <a:pt x="99060" y="121920"/>
                        </a:cubicBezTo>
                        <a:cubicBezTo>
                          <a:pt x="99060" y="137160"/>
                          <a:pt x="101600" y="147320"/>
                          <a:pt x="109220" y="160020"/>
                        </a:cubicBezTo>
                        <a:cubicBezTo>
                          <a:pt x="114300" y="170180"/>
                          <a:pt x="121920" y="175260"/>
                          <a:pt x="134620" y="175260"/>
                        </a:cubicBezTo>
                        <a:close/>
                        <a:moveTo>
                          <a:pt x="462280" y="563880"/>
                        </a:moveTo>
                        <a:cubicBezTo>
                          <a:pt x="441960" y="563880"/>
                          <a:pt x="424180" y="561340"/>
                          <a:pt x="408940" y="553720"/>
                        </a:cubicBezTo>
                        <a:cubicBezTo>
                          <a:pt x="391160" y="546100"/>
                          <a:pt x="378460" y="538480"/>
                          <a:pt x="365760" y="528320"/>
                        </a:cubicBezTo>
                        <a:cubicBezTo>
                          <a:pt x="353060" y="518160"/>
                          <a:pt x="342901" y="505460"/>
                          <a:pt x="337820" y="490220"/>
                        </a:cubicBezTo>
                        <a:cubicBezTo>
                          <a:pt x="330201" y="474980"/>
                          <a:pt x="327660" y="459740"/>
                          <a:pt x="327660" y="441960"/>
                        </a:cubicBezTo>
                        <a:cubicBezTo>
                          <a:pt x="327660" y="424180"/>
                          <a:pt x="330201" y="408940"/>
                          <a:pt x="337820" y="393700"/>
                        </a:cubicBezTo>
                        <a:cubicBezTo>
                          <a:pt x="345440" y="378460"/>
                          <a:pt x="355601" y="365760"/>
                          <a:pt x="365760" y="355600"/>
                        </a:cubicBezTo>
                        <a:cubicBezTo>
                          <a:pt x="378460" y="345440"/>
                          <a:pt x="393701" y="335280"/>
                          <a:pt x="408940" y="330200"/>
                        </a:cubicBezTo>
                        <a:cubicBezTo>
                          <a:pt x="426720" y="322580"/>
                          <a:pt x="444501" y="320040"/>
                          <a:pt x="462280" y="320040"/>
                        </a:cubicBezTo>
                        <a:cubicBezTo>
                          <a:pt x="480060" y="320040"/>
                          <a:pt x="497840" y="322580"/>
                          <a:pt x="515620" y="330200"/>
                        </a:cubicBezTo>
                        <a:cubicBezTo>
                          <a:pt x="533401" y="337820"/>
                          <a:pt x="546101" y="345440"/>
                          <a:pt x="558801" y="355600"/>
                        </a:cubicBezTo>
                        <a:cubicBezTo>
                          <a:pt x="571501" y="365760"/>
                          <a:pt x="581660" y="378460"/>
                          <a:pt x="589280" y="393700"/>
                        </a:cubicBezTo>
                        <a:cubicBezTo>
                          <a:pt x="596901" y="408940"/>
                          <a:pt x="599440" y="424180"/>
                          <a:pt x="599440" y="441960"/>
                        </a:cubicBezTo>
                        <a:cubicBezTo>
                          <a:pt x="599440" y="459740"/>
                          <a:pt x="596901" y="474980"/>
                          <a:pt x="589280" y="490220"/>
                        </a:cubicBezTo>
                        <a:cubicBezTo>
                          <a:pt x="581660" y="505460"/>
                          <a:pt x="571501" y="518160"/>
                          <a:pt x="558801" y="528320"/>
                        </a:cubicBezTo>
                        <a:cubicBezTo>
                          <a:pt x="546101" y="538480"/>
                          <a:pt x="530860" y="548640"/>
                          <a:pt x="515620" y="553720"/>
                        </a:cubicBezTo>
                        <a:cubicBezTo>
                          <a:pt x="500380" y="561340"/>
                          <a:pt x="482601" y="563880"/>
                          <a:pt x="462280" y="563880"/>
                        </a:cubicBezTo>
                        <a:close/>
                        <a:moveTo>
                          <a:pt x="462280" y="495300"/>
                        </a:moveTo>
                        <a:cubicBezTo>
                          <a:pt x="472440" y="495300"/>
                          <a:pt x="480060" y="490220"/>
                          <a:pt x="487680" y="480060"/>
                        </a:cubicBezTo>
                        <a:cubicBezTo>
                          <a:pt x="495301" y="469900"/>
                          <a:pt x="497840" y="457200"/>
                          <a:pt x="497840" y="441960"/>
                        </a:cubicBezTo>
                        <a:cubicBezTo>
                          <a:pt x="497840" y="426720"/>
                          <a:pt x="495301" y="416560"/>
                          <a:pt x="487680" y="403860"/>
                        </a:cubicBezTo>
                        <a:cubicBezTo>
                          <a:pt x="480060" y="393700"/>
                          <a:pt x="472440" y="388620"/>
                          <a:pt x="462280" y="388620"/>
                        </a:cubicBezTo>
                        <a:cubicBezTo>
                          <a:pt x="452120" y="388620"/>
                          <a:pt x="444501" y="393700"/>
                          <a:pt x="436880" y="403860"/>
                        </a:cubicBezTo>
                        <a:cubicBezTo>
                          <a:pt x="429260" y="414020"/>
                          <a:pt x="426720" y="426720"/>
                          <a:pt x="426720" y="441960"/>
                        </a:cubicBezTo>
                        <a:cubicBezTo>
                          <a:pt x="426720" y="457200"/>
                          <a:pt x="429260" y="467360"/>
                          <a:pt x="436880" y="480060"/>
                        </a:cubicBezTo>
                        <a:cubicBezTo>
                          <a:pt x="444501" y="490220"/>
                          <a:pt x="452120" y="495300"/>
                          <a:pt x="462280" y="4953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54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45" name="Graphic 3">
                <a:extLst>
                  <a:ext uri="{FF2B5EF4-FFF2-40B4-BE49-F238E27FC236}">
                    <a16:creationId xmlns:a16="http://schemas.microsoft.com/office/drawing/2014/main" id="{6F633822-7B2D-4D93-BBD7-11B4943A88DA}"/>
                  </a:ext>
                </a:extLst>
              </p:cNvPr>
              <p:cNvGrpSpPr/>
              <p:nvPr/>
            </p:nvGrpSpPr>
            <p:grpSpPr>
              <a:xfrm>
                <a:off x="8116875" y="4241800"/>
                <a:ext cx="2830524" cy="2955056"/>
                <a:chOff x="8116875" y="4241800"/>
                <a:chExt cx="2830524" cy="2955056"/>
              </a:xfrm>
              <a:solidFill>
                <a:srgbClr val="000000"/>
              </a:solidFill>
            </p:grpSpPr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23F14A18-A069-4464-BCBD-D4A209A13F06}"/>
                    </a:ext>
                  </a:extLst>
                </p:cNvPr>
                <p:cNvSpPr/>
                <p:nvPr/>
              </p:nvSpPr>
              <p:spPr>
                <a:xfrm>
                  <a:off x="8116875" y="4241800"/>
                  <a:ext cx="2830524" cy="2955056"/>
                </a:xfrm>
                <a:custGeom>
                  <a:avLst/>
                  <a:gdLst>
                    <a:gd name="connsiteX0" fmla="*/ 158444 w 2830524"/>
                    <a:gd name="connsiteY0" fmla="*/ 2174240 h 2955056"/>
                    <a:gd name="connsiteX1" fmla="*/ 2528264 w 2830524"/>
                    <a:gd name="connsiteY1" fmla="*/ 2943860 h 2955056"/>
                    <a:gd name="connsiteX2" fmla="*/ 2736544 w 2830524"/>
                    <a:gd name="connsiteY2" fmla="*/ 2910840 h 2955056"/>
                    <a:gd name="connsiteX3" fmla="*/ 2830524 w 2830524"/>
                    <a:gd name="connsiteY3" fmla="*/ 2722880 h 2955056"/>
                    <a:gd name="connsiteX4" fmla="*/ 2830524 w 2830524"/>
                    <a:gd name="connsiteY4" fmla="*/ 231140 h 2955056"/>
                    <a:gd name="connsiteX5" fmla="*/ 2830524 w 2830524"/>
                    <a:gd name="connsiteY5" fmla="*/ 231140 h 2955056"/>
                    <a:gd name="connsiteX6" fmla="*/ 2756864 w 2830524"/>
                    <a:gd name="connsiteY6" fmla="*/ 60960 h 2955056"/>
                    <a:gd name="connsiteX7" fmla="*/ 2599384 w 2830524"/>
                    <a:gd name="connsiteY7" fmla="*/ 0 h 2955056"/>
                    <a:gd name="connsiteX8" fmla="*/ 2579064 w 2830524"/>
                    <a:gd name="connsiteY8" fmla="*/ 0 h 2955056"/>
                    <a:gd name="connsiteX9" fmla="*/ 18744 w 2830524"/>
                    <a:gd name="connsiteY9" fmla="*/ 1859280 h 2955056"/>
                    <a:gd name="connsiteX10" fmla="*/ 21284 w 2830524"/>
                    <a:gd name="connsiteY10" fmla="*/ 2047240 h 2955056"/>
                    <a:gd name="connsiteX11" fmla="*/ 158444 w 2830524"/>
                    <a:gd name="connsiteY11" fmla="*/ 2174240 h 295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830524" h="2955056">
                      <a:moveTo>
                        <a:pt x="158444" y="2174240"/>
                      </a:moveTo>
                      <a:lnTo>
                        <a:pt x="2528264" y="2943860"/>
                      </a:lnTo>
                      <a:cubicBezTo>
                        <a:pt x="2599384" y="2966720"/>
                        <a:pt x="2675584" y="2954020"/>
                        <a:pt x="2736544" y="2910840"/>
                      </a:cubicBezTo>
                      <a:cubicBezTo>
                        <a:pt x="2797505" y="2867660"/>
                        <a:pt x="2830524" y="2799080"/>
                        <a:pt x="2830524" y="2722880"/>
                      </a:cubicBezTo>
                      <a:lnTo>
                        <a:pt x="2830524" y="231140"/>
                      </a:lnTo>
                      <a:lnTo>
                        <a:pt x="2830524" y="231140"/>
                      </a:lnTo>
                      <a:cubicBezTo>
                        <a:pt x="2830524" y="165100"/>
                        <a:pt x="2805124" y="106680"/>
                        <a:pt x="2756864" y="60960"/>
                      </a:cubicBezTo>
                      <a:cubicBezTo>
                        <a:pt x="2713684" y="20320"/>
                        <a:pt x="2657805" y="0"/>
                        <a:pt x="2599384" y="0"/>
                      </a:cubicBezTo>
                      <a:cubicBezTo>
                        <a:pt x="2591764" y="0"/>
                        <a:pt x="2586684" y="0"/>
                        <a:pt x="2579064" y="0"/>
                      </a:cubicBezTo>
                      <a:cubicBezTo>
                        <a:pt x="1425905" y="96520"/>
                        <a:pt x="468324" y="792480"/>
                        <a:pt x="18744" y="1859280"/>
                      </a:cubicBezTo>
                      <a:cubicBezTo>
                        <a:pt x="-6656" y="1920240"/>
                        <a:pt x="-6656" y="1986280"/>
                        <a:pt x="21284" y="2047240"/>
                      </a:cubicBezTo>
                      <a:cubicBezTo>
                        <a:pt x="46684" y="2108200"/>
                        <a:pt x="97484" y="2153920"/>
                        <a:pt x="158444" y="2174240"/>
                      </a:cubicBezTo>
                      <a:close/>
                    </a:path>
                  </a:pathLst>
                </a:custGeom>
                <a:solidFill>
                  <a:srgbClr val="14A0C0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47" name="Graphic 3">
                  <a:extLst>
                    <a:ext uri="{FF2B5EF4-FFF2-40B4-BE49-F238E27FC236}">
                      <a16:creationId xmlns:a16="http://schemas.microsoft.com/office/drawing/2014/main" id="{6F633822-7B2D-4D93-BBD7-11B4943A88DA}"/>
                    </a:ext>
                  </a:extLst>
                </p:cNvPr>
                <p:cNvGrpSpPr/>
                <p:nvPr/>
              </p:nvGrpSpPr>
              <p:grpSpPr>
                <a:xfrm>
                  <a:off x="9095740" y="5331459"/>
                  <a:ext cx="1536700" cy="563880"/>
                  <a:chOff x="9095740" y="5331459"/>
                  <a:chExt cx="1536700" cy="563880"/>
                </a:xfrm>
                <a:solidFill>
                  <a:srgbClr val="FFFFFF"/>
                </a:solidFill>
              </p:grpSpPr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789A958B-8FC9-4915-9085-32C0D7ED0ACE}"/>
                      </a:ext>
                    </a:extLst>
                  </p:cNvPr>
                  <p:cNvSpPr/>
                  <p:nvPr/>
                </p:nvSpPr>
                <p:spPr>
                  <a:xfrm>
                    <a:off x="9095740" y="5438140"/>
                    <a:ext cx="401319" cy="449579"/>
                  </a:xfrm>
                  <a:custGeom>
                    <a:avLst/>
                    <a:gdLst>
                      <a:gd name="connsiteX0" fmla="*/ 0 w 401319"/>
                      <a:gd name="connsiteY0" fmla="*/ 449580 h 449579"/>
                      <a:gd name="connsiteX1" fmla="*/ 5080 w 401319"/>
                      <a:gd name="connsiteY1" fmla="*/ 381000 h 449579"/>
                      <a:gd name="connsiteX2" fmla="*/ 25400 w 401319"/>
                      <a:gd name="connsiteY2" fmla="*/ 327660 h 449579"/>
                      <a:gd name="connsiteX3" fmla="*/ 60960 w 401319"/>
                      <a:gd name="connsiteY3" fmla="*/ 287020 h 449579"/>
                      <a:gd name="connsiteX4" fmla="*/ 114300 w 401319"/>
                      <a:gd name="connsiteY4" fmla="*/ 251460 h 449579"/>
                      <a:gd name="connsiteX5" fmla="*/ 180340 w 401319"/>
                      <a:gd name="connsiteY5" fmla="*/ 215900 h 449579"/>
                      <a:gd name="connsiteX6" fmla="*/ 215900 w 401319"/>
                      <a:gd name="connsiteY6" fmla="*/ 193040 h 449579"/>
                      <a:gd name="connsiteX7" fmla="*/ 231140 w 401319"/>
                      <a:gd name="connsiteY7" fmla="*/ 177800 h 449579"/>
                      <a:gd name="connsiteX8" fmla="*/ 233680 w 401319"/>
                      <a:gd name="connsiteY8" fmla="*/ 165100 h 449579"/>
                      <a:gd name="connsiteX9" fmla="*/ 220980 w 401319"/>
                      <a:gd name="connsiteY9" fmla="*/ 137160 h 449579"/>
                      <a:gd name="connsiteX10" fmla="*/ 187960 w 401319"/>
                      <a:gd name="connsiteY10" fmla="*/ 127000 h 449579"/>
                      <a:gd name="connsiteX11" fmla="*/ 139700 w 401319"/>
                      <a:gd name="connsiteY11" fmla="*/ 139700 h 449579"/>
                      <a:gd name="connsiteX12" fmla="*/ 91440 w 401319"/>
                      <a:gd name="connsiteY12" fmla="*/ 182880 h 449579"/>
                      <a:gd name="connsiteX13" fmla="*/ 0 w 401319"/>
                      <a:gd name="connsiteY13" fmla="*/ 73660 h 449579"/>
                      <a:gd name="connsiteX14" fmla="*/ 38100 w 401319"/>
                      <a:gd name="connsiteY14" fmla="*/ 43180 h 449579"/>
                      <a:gd name="connsiteX15" fmla="*/ 88900 w 401319"/>
                      <a:gd name="connsiteY15" fmla="*/ 20320 h 449579"/>
                      <a:gd name="connsiteX16" fmla="*/ 147320 w 401319"/>
                      <a:gd name="connsiteY16" fmla="*/ 5080 h 449579"/>
                      <a:gd name="connsiteX17" fmla="*/ 210820 w 401319"/>
                      <a:gd name="connsiteY17" fmla="*/ 0 h 449579"/>
                      <a:gd name="connsiteX18" fmla="*/ 345440 w 401319"/>
                      <a:gd name="connsiteY18" fmla="*/ 35560 h 449579"/>
                      <a:gd name="connsiteX19" fmla="*/ 391160 w 401319"/>
                      <a:gd name="connsiteY19" fmla="*/ 137160 h 449579"/>
                      <a:gd name="connsiteX20" fmla="*/ 386080 w 401319"/>
                      <a:gd name="connsiteY20" fmla="*/ 180340 h 449579"/>
                      <a:gd name="connsiteX21" fmla="*/ 368300 w 401319"/>
                      <a:gd name="connsiteY21" fmla="*/ 213360 h 449579"/>
                      <a:gd name="connsiteX22" fmla="*/ 342900 w 401319"/>
                      <a:gd name="connsiteY22" fmla="*/ 241300 h 449579"/>
                      <a:gd name="connsiteX23" fmla="*/ 312420 w 401319"/>
                      <a:gd name="connsiteY23" fmla="*/ 264160 h 449579"/>
                      <a:gd name="connsiteX24" fmla="*/ 271780 w 401319"/>
                      <a:gd name="connsiteY24" fmla="*/ 289560 h 449579"/>
                      <a:gd name="connsiteX25" fmla="*/ 231140 w 401319"/>
                      <a:gd name="connsiteY25" fmla="*/ 314960 h 449579"/>
                      <a:gd name="connsiteX26" fmla="*/ 401320 w 401319"/>
                      <a:gd name="connsiteY26" fmla="*/ 314960 h 449579"/>
                      <a:gd name="connsiteX27" fmla="*/ 401320 w 401319"/>
                      <a:gd name="connsiteY27" fmla="*/ 444500 h 449579"/>
                      <a:gd name="connsiteX28" fmla="*/ 0 w 401319"/>
                      <a:gd name="connsiteY28" fmla="*/ 444500 h 449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401319" h="449579">
                        <a:moveTo>
                          <a:pt x="0" y="449580"/>
                        </a:moveTo>
                        <a:cubicBezTo>
                          <a:pt x="0" y="424180"/>
                          <a:pt x="2540" y="401320"/>
                          <a:pt x="5080" y="381000"/>
                        </a:cubicBezTo>
                        <a:cubicBezTo>
                          <a:pt x="10160" y="360680"/>
                          <a:pt x="15240" y="342900"/>
                          <a:pt x="25400" y="327660"/>
                        </a:cubicBezTo>
                        <a:cubicBezTo>
                          <a:pt x="35560" y="312420"/>
                          <a:pt x="45720" y="297180"/>
                          <a:pt x="60960" y="287020"/>
                        </a:cubicBezTo>
                        <a:cubicBezTo>
                          <a:pt x="76200" y="274320"/>
                          <a:pt x="93980" y="261620"/>
                          <a:pt x="114300" y="251460"/>
                        </a:cubicBezTo>
                        <a:cubicBezTo>
                          <a:pt x="142240" y="236220"/>
                          <a:pt x="165100" y="223520"/>
                          <a:pt x="180340" y="215900"/>
                        </a:cubicBezTo>
                        <a:cubicBezTo>
                          <a:pt x="195580" y="205740"/>
                          <a:pt x="208280" y="200660"/>
                          <a:pt x="215900" y="193040"/>
                        </a:cubicBezTo>
                        <a:cubicBezTo>
                          <a:pt x="223520" y="187960"/>
                          <a:pt x="228600" y="182880"/>
                          <a:pt x="231140" y="177800"/>
                        </a:cubicBezTo>
                        <a:cubicBezTo>
                          <a:pt x="233680" y="172720"/>
                          <a:pt x="233680" y="170180"/>
                          <a:pt x="233680" y="165100"/>
                        </a:cubicBezTo>
                        <a:cubicBezTo>
                          <a:pt x="233680" y="152400"/>
                          <a:pt x="228600" y="142240"/>
                          <a:pt x="220980" y="137160"/>
                        </a:cubicBezTo>
                        <a:cubicBezTo>
                          <a:pt x="213360" y="132080"/>
                          <a:pt x="200660" y="127000"/>
                          <a:pt x="187960" y="127000"/>
                        </a:cubicBezTo>
                        <a:cubicBezTo>
                          <a:pt x="170180" y="127000"/>
                          <a:pt x="154940" y="132080"/>
                          <a:pt x="139700" y="139700"/>
                        </a:cubicBezTo>
                        <a:cubicBezTo>
                          <a:pt x="124460" y="147320"/>
                          <a:pt x="109220" y="162560"/>
                          <a:pt x="91440" y="182880"/>
                        </a:cubicBezTo>
                        <a:lnTo>
                          <a:pt x="0" y="73660"/>
                        </a:lnTo>
                        <a:cubicBezTo>
                          <a:pt x="10160" y="63500"/>
                          <a:pt x="22860" y="53340"/>
                          <a:pt x="38100" y="43180"/>
                        </a:cubicBezTo>
                        <a:cubicBezTo>
                          <a:pt x="53340" y="33020"/>
                          <a:pt x="71120" y="25400"/>
                          <a:pt x="88900" y="20320"/>
                        </a:cubicBezTo>
                        <a:cubicBezTo>
                          <a:pt x="106680" y="12700"/>
                          <a:pt x="127000" y="10160"/>
                          <a:pt x="147320" y="5080"/>
                        </a:cubicBezTo>
                        <a:cubicBezTo>
                          <a:pt x="167640" y="2540"/>
                          <a:pt x="190500" y="0"/>
                          <a:pt x="210820" y="0"/>
                        </a:cubicBezTo>
                        <a:cubicBezTo>
                          <a:pt x="269240" y="0"/>
                          <a:pt x="314960" y="12700"/>
                          <a:pt x="345440" y="35560"/>
                        </a:cubicBezTo>
                        <a:cubicBezTo>
                          <a:pt x="375920" y="60960"/>
                          <a:pt x="391160" y="93980"/>
                          <a:pt x="391160" y="137160"/>
                        </a:cubicBezTo>
                        <a:cubicBezTo>
                          <a:pt x="391160" y="152400"/>
                          <a:pt x="388620" y="167640"/>
                          <a:pt x="386080" y="180340"/>
                        </a:cubicBezTo>
                        <a:cubicBezTo>
                          <a:pt x="381000" y="193040"/>
                          <a:pt x="375920" y="203200"/>
                          <a:pt x="368300" y="213360"/>
                        </a:cubicBezTo>
                        <a:cubicBezTo>
                          <a:pt x="360680" y="223520"/>
                          <a:pt x="353060" y="233680"/>
                          <a:pt x="342900" y="241300"/>
                        </a:cubicBezTo>
                        <a:cubicBezTo>
                          <a:pt x="332740" y="248920"/>
                          <a:pt x="322580" y="256540"/>
                          <a:pt x="312420" y="264160"/>
                        </a:cubicBezTo>
                        <a:cubicBezTo>
                          <a:pt x="299720" y="271780"/>
                          <a:pt x="287020" y="281940"/>
                          <a:pt x="271780" y="289560"/>
                        </a:cubicBezTo>
                        <a:cubicBezTo>
                          <a:pt x="256540" y="297180"/>
                          <a:pt x="243840" y="307340"/>
                          <a:pt x="231140" y="314960"/>
                        </a:cubicBezTo>
                        <a:lnTo>
                          <a:pt x="401320" y="314960"/>
                        </a:lnTo>
                        <a:lnTo>
                          <a:pt x="401320" y="444500"/>
                        </a:lnTo>
                        <a:lnTo>
                          <a:pt x="0" y="44450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54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D59C5962-4CED-4B18-B9E1-B887F152A713}"/>
                      </a:ext>
                    </a:extLst>
                  </p:cNvPr>
                  <p:cNvSpPr/>
                  <p:nvPr/>
                </p:nvSpPr>
                <p:spPr>
                  <a:xfrm>
                    <a:off x="9565640" y="5427979"/>
                    <a:ext cx="406400" cy="467360"/>
                  </a:xfrm>
                  <a:custGeom>
                    <a:avLst/>
                    <a:gdLst>
                      <a:gd name="connsiteX0" fmla="*/ 406400 w 406400"/>
                      <a:gd name="connsiteY0" fmla="*/ 233680 h 467360"/>
                      <a:gd name="connsiteX1" fmla="*/ 391160 w 406400"/>
                      <a:gd name="connsiteY1" fmla="*/ 327660 h 467360"/>
                      <a:gd name="connsiteX2" fmla="*/ 347980 w 406400"/>
                      <a:gd name="connsiteY2" fmla="*/ 401320 h 467360"/>
                      <a:gd name="connsiteX3" fmla="*/ 284480 w 406400"/>
                      <a:gd name="connsiteY3" fmla="*/ 449580 h 467360"/>
                      <a:gd name="connsiteX4" fmla="*/ 203200 w 406400"/>
                      <a:gd name="connsiteY4" fmla="*/ 467360 h 467360"/>
                      <a:gd name="connsiteX5" fmla="*/ 121920 w 406400"/>
                      <a:gd name="connsiteY5" fmla="*/ 449580 h 467360"/>
                      <a:gd name="connsiteX6" fmla="*/ 58420 w 406400"/>
                      <a:gd name="connsiteY6" fmla="*/ 401320 h 467360"/>
                      <a:gd name="connsiteX7" fmla="*/ 15240 w 406400"/>
                      <a:gd name="connsiteY7" fmla="*/ 327660 h 467360"/>
                      <a:gd name="connsiteX8" fmla="*/ 0 w 406400"/>
                      <a:gd name="connsiteY8" fmla="*/ 233680 h 467360"/>
                      <a:gd name="connsiteX9" fmla="*/ 15240 w 406400"/>
                      <a:gd name="connsiteY9" fmla="*/ 139700 h 467360"/>
                      <a:gd name="connsiteX10" fmla="*/ 58420 w 406400"/>
                      <a:gd name="connsiteY10" fmla="*/ 66040 h 467360"/>
                      <a:gd name="connsiteX11" fmla="*/ 121920 w 406400"/>
                      <a:gd name="connsiteY11" fmla="*/ 17780 h 467360"/>
                      <a:gd name="connsiteX12" fmla="*/ 203200 w 406400"/>
                      <a:gd name="connsiteY12" fmla="*/ 0 h 467360"/>
                      <a:gd name="connsiteX13" fmla="*/ 284480 w 406400"/>
                      <a:gd name="connsiteY13" fmla="*/ 17780 h 467360"/>
                      <a:gd name="connsiteX14" fmla="*/ 347980 w 406400"/>
                      <a:gd name="connsiteY14" fmla="*/ 66040 h 467360"/>
                      <a:gd name="connsiteX15" fmla="*/ 391160 w 406400"/>
                      <a:gd name="connsiteY15" fmla="*/ 139700 h 467360"/>
                      <a:gd name="connsiteX16" fmla="*/ 406400 w 406400"/>
                      <a:gd name="connsiteY16" fmla="*/ 233680 h 467360"/>
                      <a:gd name="connsiteX17" fmla="*/ 259080 w 406400"/>
                      <a:gd name="connsiteY17" fmla="*/ 233680 h 467360"/>
                      <a:gd name="connsiteX18" fmla="*/ 243840 w 406400"/>
                      <a:gd name="connsiteY18" fmla="*/ 162560 h 467360"/>
                      <a:gd name="connsiteX19" fmla="*/ 203200 w 406400"/>
                      <a:gd name="connsiteY19" fmla="*/ 134620 h 467360"/>
                      <a:gd name="connsiteX20" fmla="*/ 162560 w 406400"/>
                      <a:gd name="connsiteY20" fmla="*/ 162560 h 467360"/>
                      <a:gd name="connsiteX21" fmla="*/ 147320 w 406400"/>
                      <a:gd name="connsiteY21" fmla="*/ 233680 h 467360"/>
                      <a:gd name="connsiteX22" fmla="*/ 162560 w 406400"/>
                      <a:gd name="connsiteY22" fmla="*/ 304800 h 467360"/>
                      <a:gd name="connsiteX23" fmla="*/ 203200 w 406400"/>
                      <a:gd name="connsiteY23" fmla="*/ 332740 h 467360"/>
                      <a:gd name="connsiteX24" fmla="*/ 243840 w 406400"/>
                      <a:gd name="connsiteY24" fmla="*/ 304800 h 467360"/>
                      <a:gd name="connsiteX25" fmla="*/ 259080 w 406400"/>
                      <a:gd name="connsiteY25" fmla="*/ 233680 h 4673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406400" h="467360">
                        <a:moveTo>
                          <a:pt x="406400" y="233680"/>
                        </a:moveTo>
                        <a:cubicBezTo>
                          <a:pt x="406400" y="266700"/>
                          <a:pt x="401320" y="299720"/>
                          <a:pt x="391160" y="327660"/>
                        </a:cubicBezTo>
                        <a:cubicBezTo>
                          <a:pt x="381000" y="355600"/>
                          <a:pt x="365760" y="381000"/>
                          <a:pt x="347980" y="401320"/>
                        </a:cubicBezTo>
                        <a:cubicBezTo>
                          <a:pt x="330200" y="421640"/>
                          <a:pt x="307340" y="439420"/>
                          <a:pt x="284480" y="449580"/>
                        </a:cubicBezTo>
                        <a:cubicBezTo>
                          <a:pt x="259080" y="462280"/>
                          <a:pt x="233680" y="467360"/>
                          <a:pt x="203200" y="467360"/>
                        </a:cubicBezTo>
                        <a:cubicBezTo>
                          <a:pt x="175260" y="467360"/>
                          <a:pt x="147320" y="462280"/>
                          <a:pt x="121920" y="449580"/>
                        </a:cubicBezTo>
                        <a:cubicBezTo>
                          <a:pt x="96520" y="436880"/>
                          <a:pt x="76200" y="421640"/>
                          <a:pt x="58420" y="401320"/>
                        </a:cubicBezTo>
                        <a:cubicBezTo>
                          <a:pt x="40640" y="381000"/>
                          <a:pt x="25400" y="355600"/>
                          <a:pt x="15240" y="327660"/>
                        </a:cubicBezTo>
                        <a:cubicBezTo>
                          <a:pt x="5080" y="299720"/>
                          <a:pt x="0" y="269240"/>
                          <a:pt x="0" y="233680"/>
                        </a:cubicBezTo>
                        <a:cubicBezTo>
                          <a:pt x="0" y="200660"/>
                          <a:pt x="5080" y="167640"/>
                          <a:pt x="15240" y="139700"/>
                        </a:cubicBezTo>
                        <a:cubicBezTo>
                          <a:pt x="25400" y="111760"/>
                          <a:pt x="40640" y="86360"/>
                          <a:pt x="58420" y="66040"/>
                        </a:cubicBezTo>
                        <a:cubicBezTo>
                          <a:pt x="76200" y="45720"/>
                          <a:pt x="99060" y="27940"/>
                          <a:pt x="121920" y="17780"/>
                        </a:cubicBezTo>
                        <a:cubicBezTo>
                          <a:pt x="147320" y="5080"/>
                          <a:pt x="172720" y="0"/>
                          <a:pt x="203200" y="0"/>
                        </a:cubicBezTo>
                        <a:cubicBezTo>
                          <a:pt x="233680" y="0"/>
                          <a:pt x="259080" y="5080"/>
                          <a:pt x="284480" y="17780"/>
                        </a:cubicBezTo>
                        <a:cubicBezTo>
                          <a:pt x="309880" y="30480"/>
                          <a:pt x="330200" y="45720"/>
                          <a:pt x="347980" y="66040"/>
                        </a:cubicBezTo>
                        <a:cubicBezTo>
                          <a:pt x="365760" y="86360"/>
                          <a:pt x="381000" y="111760"/>
                          <a:pt x="391160" y="139700"/>
                        </a:cubicBezTo>
                        <a:cubicBezTo>
                          <a:pt x="401320" y="167640"/>
                          <a:pt x="406400" y="200660"/>
                          <a:pt x="406400" y="233680"/>
                        </a:cubicBezTo>
                        <a:close/>
                        <a:moveTo>
                          <a:pt x="259080" y="233680"/>
                        </a:moveTo>
                        <a:cubicBezTo>
                          <a:pt x="259080" y="203200"/>
                          <a:pt x="254000" y="180340"/>
                          <a:pt x="243840" y="162560"/>
                        </a:cubicBezTo>
                        <a:cubicBezTo>
                          <a:pt x="233680" y="144780"/>
                          <a:pt x="220980" y="134620"/>
                          <a:pt x="203200" y="134620"/>
                        </a:cubicBezTo>
                        <a:cubicBezTo>
                          <a:pt x="185420" y="134620"/>
                          <a:pt x="172720" y="144780"/>
                          <a:pt x="162560" y="162560"/>
                        </a:cubicBezTo>
                        <a:cubicBezTo>
                          <a:pt x="152400" y="180340"/>
                          <a:pt x="147320" y="205740"/>
                          <a:pt x="147320" y="233680"/>
                        </a:cubicBezTo>
                        <a:cubicBezTo>
                          <a:pt x="147320" y="264160"/>
                          <a:pt x="152400" y="287020"/>
                          <a:pt x="162560" y="304800"/>
                        </a:cubicBezTo>
                        <a:cubicBezTo>
                          <a:pt x="172720" y="322580"/>
                          <a:pt x="187960" y="332740"/>
                          <a:pt x="203200" y="332740"/>
                        </a:cubicBezTo>
                        <a:cubicBezTo>
                          <a:pt x="218440" y="332740"/>
                          <a:pt x="233680" y="322580"/>
                          <a:pt x="243840" y="304800"/>
                        </a:cubicBezTo>
                        <a:cubicBezTo>
                          <a:pt x="254000" y="287020"/>
                          <a:pt x="259080" y="264160"/>
                          <a:pt x="259080" y="23368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54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EF07AB97-743C-4212-A334-8D3DB2454CFC}"/>
                      </a:ext>
                    </a:extLst>
                  </p:cNvPr>
                  <p:cNvSpPr/>
                  <p:nvPr/>
                </p:nvSpPr>
                <p:spPr>
                  <a:xfrm>
                    <a:off x="10033000" y="5331459"/>
                    <a:ext cx="599440" cy="563880"/>
                  </a:xfrm>
                  <a:custGeom>
                    <a:avLst/>
                    <a:gdLst>
                      <a:gd name="connsiteX0" fmla="*/ 134620 w 599440"/>
                      <a:gd name="connsiteY0" fmla="*/ 243840 h 563880"/>
                      <a:gd name="connsiteX1" fmla="*/ 81280 w 599440"/>
                      <a:gd name="connsiteY1" fmla="*/ 233680 h 563880"/>
                      <a:gd name="connsiteX2" fmla="*/ 38100 w 599440"/>
                      <a:gd name="connsiteY2" fmla="*/ 208280 h 563880"/>
                      <a:gd name="connsiteX3" fmla="*/ 10160 w 599440"/>
                      <a:gd name="connsiteY3" fmla="*/ 170180 h 563880"/>
                      <a:gd name="connsiteX4" fmla="*/ 0 w 599440"/>
                      <a:gd name="connsiteY4" fmla="*/ 121920 h 563880"/>
                      <a:gd name="connsiteX5" fmla="*/ 10160 w 599440"/>
                      <a:gd name="connsiteY5" fmla="*/ 73660 h 563880"/>
                      <a:gd name="connsiteX6" fmla="*/ 38100 w 599440"/>
                      <a:gd name="connsiteY6" fmla="*/ 35560 h 563880"/>
                      <a:gd name="connsiteX7" fmla="*/ 81280 w 599440"/>
                      <a:gd name="connsiteY7" fmla="*/ 10160 h 563880"/>
                      <a:gd name="connsiteX8" fmla="*/ 134620 w 599440"/>
                      <a:gd name="connsiteY8" fmla="*/ 0 h 563880"/>
                      <a:gd name="connsiteX9" fmla="*/ 187960 w 599440"/>
                      <a:gd name="connsiteY9" fmla="*/ 10160 h 563880"/>
                      <a:gd name="connsiteX10" fmla="*/ 231140 w 599440"/>
                      <a:gd name="connsiteY10" fmla="*/ 35560 h 563880"/>
                      <a:gd name="connsiteX11" fmla="*/ 259080 w 599440"/>
                      <a:gd name="connsiteY11" fmla="*/ 73660 h 563880"/>
                      <a:gd name="connsiteX12" fmla="*/ 269240 w 599440"/>
                      <a:gd name="connsiteY12" fmla="*/ 121920 h 563880"/>
                      <a:gd name="connsiteX13" fmla="*/ 259080 w 599440"/>
                      <a:gd name="connsiteY13" fmla="*/ 170180 h 563880"/>
                      <a:gd name="connsiteX14" fmla="*/ 231140 w 599440"/>
                      <a:gd name="connsiteY14" fmla="*/ 208280 h 563880"/>
                      <a:gd name="connsiteX15" fmla="*/ 187960 w 599440"/>
                      <a:gd name="connsiteY15" fmla="*/ 233680 h 563880"/>
                      <a:gd name="connsiteX16" fmla="*/ 134620 w 599440"/>
                      <a:gd name="connsiteY16" fmla="*/ 243840 h 563880"/>
                      <a:gd name="connsiteX17" fmla="*/ 60960 w 599440"/>
                      <a:gd name="connsiteY17" fmla="*/ 505460 h 563880"/>
                      <a:gd name="connsiteX18" fmla="*/ 279400 w 599440"/>
                      <a:gd name="connsiteY18" fmla="*/ 259080 h 563880"/>
                      <a:gd name="connsiteX19" fmla="*/ 472440 w 599440"/>
                      <a:gd name="connsiteY19" fmla="*/ 0 h 563880"/>
                      <a:gd name="connsiteX20" fmla="*/ 535940 w 599440"/>
                      <a:gd name="connsiteY20" fmla="*/ 58420 h 563880"/>
                      <a:gd name="connsiteX21" fmla="*/ 327660 w 599440"/>
                      <a:gd name="connsiteY21" fmla="*/ 297180 h 563880"/>
                      <a:gd name="connsiteX22" fmla="*/ 124460 w 599440"/>
                      <a:gd name="connsiteY22" fmla="*/ 563880 h 563880"/>
                      <a:gd name="connsiteX23" fmla="*/ 60960 w 599440"/>
                      <a:gd name="connsiteY23" fmla="*/ 505460 h 563880"/>
                      <a:gd name="connsiteX24" fmla="*/ 134620 w 599440"/>
                      <a:gd name="connsiteY24" fmla="*/ 175260 h 563880"/>
                      <a:gd name="connsiteX25" fmla="*/ 160020 w 599440"/>
                      <a:gd name="connsiteY25" fmla="*/ 160020 h 563880"/>
                      <a:gd name="connsiteX26" fmla="*/ 170180 w 599440"/>
                      <a:gd name="connsiteY26" fmla="*/ 121920 h 563880"/>
                      <a:gd name="connsiteX27" fmla="*/ 160020 w 599440"/>
                      <a:gd name="connsiteY27" fmla="*/ 83820 h 563880"/>
                      <a:gd name="connsiteX28" fmla="*/ 134620 w 599440"/>
                      <a:gd name="connsiteY28" fmla="*/ 68580 h 563880"/>
                      <a:gd name="connsiteX29" fmla="*/ 109220 w 599440"/>
                      <a:gd name="connsiteY29" fmla="*/ 83820 h 563880"/>
                      <a:gd name="connsiteX30" fmla="*/ 99060 w 599440"/>
                      <a:gd name="connsiteY30" fmla="*/ 121920 h 563880"/>
                      <a:gd name="connsiteX31" fmla="*/ 109220 w 599440"/>
                      <a:gd name="connsiteY31" fmla="*/ 160020 h 563880"/>
                      <a:gd name="connsiteX32" fmla="*/ 134620 w 599440"/>
                      <a:gd name="connsiteY32" fmla="*/ 175260 h 563880"/>
                      <a:gd name="connsiteX33" fmla="*/ 464820 w 599440"/>
                      <a:gd name="connsiteY33" fmla="*/ 563880 h 563880"/>
                      <a:gd name="connsiteX34" fmla="*/ 411480 w 599440"/>
                      <a:gd name="connsiteY34" fmla="*/ 553720 h 563880"/>
                      <a:gd name="connsiteX35" fmla="*/ 368300 w 599440"/>
                      <a:gd name="connsiteY35" fmla="*/ 528320 h 563880"/>
                      <a:gd name="connsiteX36" fmla="*/ 340360 w 599440"/>
                      <a:gd name="connsiteY36" fmla="*/ 490220 h 563880"/>
                      <a:gd name="connsiteX37" fmla="*/ 330200 w 599440"/>
                      <a:gd name="connsiteY37" fmla="*/ 441960 h 563880"/>
                      <a:gd name="connsiteX38" fmla="*/ 340360 w 599440"/>
                      <a:gd name="connsiteY38" fmla="*/ 393700 h 563880"/>
                      <a:gd name="connsiteX39" fmla="*/ 368300 w 599440"/>
                      <a:gd name="connsiteY39" fmla="*/ 355600 h 563880"/>
                      <a:gd name="connsiteX40" fmla="*/ 411480 w 599440"/>
                      <a:gd name="connsiteY40" fmla="*/ 330200 h 563880"/>
                      <a:gd name="connsiteX41" fmla="*/ 464820 w 599440"/>
                      <a:gd name="connsiteY41" fmla="*/ 320040 h 563880"/>
                      <a:gd name="connsiteX42" fmla="*/ 518160 w 599440"/>
                      <a:gd name="connsiteY42" fmla="*/ 330200 h 563880"/>
                      <a:gd name="connsiteX43" fmla="*/ 561340 w 599440"/>
                      <a:gd name="connsiteY43" fmla="*/ 355600 h 563880"/>
                      <a:gd name="connsiteX44" fmla="*/ 589280 w 599440"/>
                      <a:gd name="connsiteY44" fmla="*/ 393700 h 563880"/>
                      <a:gd name="connsiteX45" fmla="*/ 599440 w 599440"/>
                      <a:gd name="connsiteY45" fmla="*/ 441960 h 563880"/>
                      <a:gd name="connsiteX46" fmla="*/ 589280 w 599440"/>
                      <a:gd name="connsiteY46" fmla="*/ 490220 h 563880"/>
                      <a:gd name="connsiteX47" fmla="*/ 561340 w 599440"/>
                      <a:gd name="connsiteY47" fmla="*/ 528320 h 563880"/>
                      <a:gd name="connsiteX48" fmla="*/ 518160 w 599440"/>
                      <a:gd name="connsiteY48" fmla="*/ 553720 h 563880"/>
                      <a:gd name="connsiteX49" fmla="*/ 464820 w 599440"/>
                      <a:gd name="connsiteY49" fmla="*/ 563880 h 563880"/>
                      <a:gd name="connsiteX50" fmla="*/ 464820 w 599440"/>
                      <a:gd name="connsiteY50" fmla="*/ 492760 h 563880"/>
                      <a:gd name="connsiteX51" fmla="*/ 490220 w 599440"/>
                      <a:gd name="connsiteY51" fmla="*/ 477520 h 563880"/>
                      <a:gd name="connsiteX52" fmla="*/ 500380 w 599440"/>
                      <a:gd name="connsiteY52" fmla="*/ 439420 h 563880"/>
                      <a:gd name="connsiteX53" fmla="*/ 490220 w 599440"/>
                      <a:gd name="connsiteY53" fmla="*/ 401320 h 563880"/>
                      <a:gd name="connsiteX54" fmla="*/ 464820 w 599440"/>
                      <a:gd name="connsiteY54" fmla="*/ 386080 h 563880"/>
                      <a:gd name="connsiteX55" fmla="*/ 439420 w 599440"/>
                      <a:gd name="connsiteY55" fmla="*/ 401320 h 563880"/>
                      <a:gd name="connsiteX56" fmla="*/ 429260 w 599440"/>
                      <a:gd name="connsiteY56" fmla="*/ 439420 h 563880"/>
                      <a:gd name="connsiteX57" fmla="*/ 439420 w 599440"/>
                      <a:gd name="connsiteY57" fmla="*/ 477520 h 563880"/>
                      <a:gd name="connsiteX58" fmla="*/ 464820 w 599440"/>
                      <a:gd name="connsiteY58" fmla="*/ 492760 h 5638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</a:cxnLst>
                    <a:rect l="l" t="t" r="r" b="b"/>
                    <a:pathLst>
                      <a:path w="599440" h="563880">
                        <a:moveTo>
                          <a:pt x="134620" y="243840"/>
                        </a:moveTo>
                        <a:cubicBezTo>
                          <a:pt x="114300" y="243840"/>
                          <a:pt x="96520" y="241300"/>
                          <a:pt x="81280" y="233680"/>
                        </a:cubicBezTo>
                        <a:cubicBezTo>
                          <a:pt x="63500" y="226060"/>
                          <a:pt x="50800" y="218440"/>
                          <a:pt x="38100" y="208280"/>
                        </a:cubicBezTo>
                        <a:cubicBezTo>
                          <a:pt x="25400" y="198120"/>
                          <a:pt x="15240" y="185420"/>
                          <a:pt x="10160" y="170180"/>
                        </a:cubicBezTo>
                        <a:cubicBezTo>
                          <a:pt x="2540" y="154940"/>
                          <a:pt x="0" y="139700"/>
                          <a:pt x="0" y="121920"/>
                        </a:cubicBezTo>
                        <a:cubicBezTo>
                          <a:pt x="0" y="104140"/>
                          <a:pt x="2540" y="88900"/>
                          <a:pt x="10160" y="73660"/>
                        </a:cubicBezTo>
                        <a:cubicBezTo>
                          <a:pt x="17780" y="58420"/>
                          <a:pt x="27940" y="45720"/>
                          <a:pt x="38100" y="35560"/>
                        </a:cubicBezTo>
                        <a:cubicBezTo>
                          <a:pt x="50800" y="25400"/>
                          <a:pt x="66040" y="15240"/>
                          <a:pt x="81280" y="10160"/>
                        </a:cubicBezTo>
                        <a:cubicBezTo>
                          <a:pt x="99060" y="2540"/>
                          <a:pt x="116840" y="0"/>
                          <a:pt x="134620" y="0"/>
                        </a:cubicBezTo>
                        <a:cubicBezTo>
                          <a:pt x="152400" y="0"/>
                          <a:pt x="170180" y="2540"/>
                          <a:pt x="187960" y="10160"/>
                        </a:cubicBezTo>
                        <a:cubicBezTo>
                          <a:pt x="205740" y="17780"/>
                          <a:pt x="218440" y="25400"/>
                          <a:pt x="231140" y="35560"/>
                        </a:cubicBezTo>
                        <a:cubicBezTo>
                          <a:pt x="243840" y="45720"/>
                          <a:pt x="254000" y="58420"/>
                          <a:pt x="259080" y="73660"/>
                        </a:cubicBezTo>
                        <a:cubicBezTo>
                          <a:pt x="266700" y="88900"/>
                          <a:pt x="269240" y="104140"/>
                          <a:pt x="269240" y="121920"/>
                        </a:cubicBezTo>
                        <a:cubicBezTo>
                          <a:pt x="269240" y="139700"/>
                          <a:pt x="266700" y="154940"/>
                          <a:pt x="259080" y="170180"/>
                        </a:cubicBezTo>
                        <a:cubicBezTo>
                          <a:pt x="251460" y="185420"/>
                          <a:pt x="241300" y="198120"/>
                          <a:pt x="231140" y="208280"/>
                        </a:cubicBezTo>
                        <a:cubicBezTo>
                          <a:pt x="218440" y="218440"/>
                          <a:pt x="203200" y="228600"/>
                          <a:pt x="187960" y="233680"/>
                        </a:cubicBezTo>
                        <a:cubicBezTo>
                          <a:pt x="170180" y="241300"/>
                          <a:pt x="152400" y="243840"/>
                          <a:pt x="134620" y="243840"/>
                        </a:cubicBezTo>
                        <a:close/>
                        <a:moveTo>
                          <a:pt x="60960" y="505460"/>
                        </a:moveTo>
                        <a:lnTo>
                          <a:pt x="279400" y="259080"/>
                        </a:lnTo>
                        <a:lnTo>
                          <a:pt x="472440" y="0"/>
                        </a:lnTo>
                        <a:lnTo>
                          <a:pt x="535940" y="58420"/>
                        </a:lnTo>
                        <a:lnTo>
                          <a:pt x="327660" y="297180"/>
                        </a:lnTo>
                        <a:lnTo>
                          <a:pt x="124460" y="563880"/>
                        </a:lnTo>
                        <a:lnTo>
                          <a:pt x="60960" y="505460"/>
                        </a:lnTo>
                        <a:close/>
                        <a:moveTo>
                          <a:pt x="134620" y="175260"/>
                        </a:moveTo>
                        <a:cubicBezTo>
                          <a:pt x="144780" y="175260"/>
                          <a:pt x="152400" y="170180"/>
                          <a:pt x="160020" y="160020"/>
                        </a:cubicBezTo>
                        <a:cubicBezTo>
                          <a:pt x="167640" y="149860"/>
                          <a:pt x="170180" y="137160"/>
                          <a:pt x="170180" y="121920"/>
                        </a:cubicBezTo>
                        <a:cubicBezTo>
                          <a:pt x="170180" y="106680"/>
                          <a:pt x="167640" y="96520"/>
                          <a:pt x="160020" y="83820"/>
                        </a:cubicBezTo>
                        <a:cubicBezTo>
                          <a:pt x="152400" y="73660"/>
                          <a:pt x="144780" y="68580"/>
                          <a:pt x="134620" y="68580"/>
                        </a:cubicBezTo>
                        <a:cubicBezTo>
                          <a:pt x="124460" y="68580"/>
                          <a:pt x="116840" y="73660"/>
                          <a:pt x="109220" y="83820"/>
                        </a:cubicBezTo>
                        <a:cubicBezTo>
                          <a:pt x="101600" y="93980"/>
                          <a:pt x="99060" y="106680"/>
                          <a:pt x="99060" y="121920"/>
                        </a:cubicBezTo>
                        <a:cubicBezTo>
                          <a:pt x="99060" y="137160"/>
                          <a:pt x="101600" y="147320"/>
                          <a:pt x="109220" y="160020"/>
                        </a:cubicBezTo>
                        <a:cubicBezTo>
                          <a:pt x="114300" y="170180"/>
                          <a:pt x="124460" y="175260"/>
                          <a:pt x="134620" y="175260"/>
                        </a:cubicBezTo>
                        <a:close/>
                        <a:moveTo>
                          <a:pt x="464820" y="563880"/>
                        </a:moveTo>
                        <a:cubicBezTo>
                          <a:pt x="444500" y="563880"/>
                          <a:pt x="426720" y="561340"/>
                          <a:pt x="411480" y="553720"/>
                        </a:cubicBezTo>
                        <a:cubicBezTo>
                          <a:pt x="393700" y="546100"/>
                          <a:pt x="381000" y="538480"/>
                          <a:pt x="368300" y="528320"/>
                        </a:cubicBezTo>
                        <a:cubicBezTo>
                          <a:pt x="355600" y="518160"/>
                          <a:pt x="345440" y="505460"/>
                          <a:pt x="340360" y="490220"/>
                        </a:cubicBezTo>
                        <a:cubicBezTo>
                          <a:pt x="332740" y="474980"/>
                          <a:pt x="330200" y="459740"/>
                          <a:pt x="330200" y="441960"/>
                        </a:cubicBezTo>
                        <a:cubicBezTo>
                          <a:pt x="330200" y="424180"/>
                          <a:pt x="332740" y="408940"/>
                          <a:pt x="340360" y="393700"/>
                        </a:cubicBezTo>
                        <a:cubicBezTo>
                          <a:pt x="347980" y="378460"/>
                          <a:pt x="358140" y="365760"/>
                          <a:pt x="368300" y="355600"/>
                        </a:cubicBezTo>
                        <a:cubicBezTo>
                          <a:pt x="381000" y="345440"/>
                          <a:pt x="396240" y="335280"/>
                          <a:pt x="411480" y="330200"/>
                        </a:cubicBezTo>
                        <a:cubicBezTo>
                          <a:pt x="429260" y="322580"/>
                          <a:pt x="447040" y="320040"/>
                          <a:pt x="464820" y="320040"/>
                        </a:cubicBezTo>
                        <a:cubicBezTo>
                          <a:pt x="482600" y="320040"/>
                          <a:pt x="500380" y="322580"/>
                          <a:pt x="518160" y="330200"/>
                        </a:cubicBezTo>
                        <a:cubicBezTo>
                          <a:pt x="535940" y="337820"/>
                          <a:pt x="548640" y="345440"/>
                          <a:pt x="561340" y="355600"/>
                        </a:cubicBezTo>
                        <a:cubicBezTo>
                          <a:pt x="574040" y="365760"/>
                          <a:pt x="584200" y="378460"/>
                          <a:pt x="589280" y="393700"/>
                        </a:cubicBezTo>
                        <a:cubicBezTo>
                          <a:pt x="596900" y="408940"/>
                          <a:pt x="599440" y="424180"/>
                          <a:pt x="599440" y="441960"/>
                        </a:cubicBezTo>
                        <a:cubicBezTo>
                          <a:pt x="599440" y="459740"/>
                          <a:pt x="596900" y="474980"/>
                          <a:pt x="589280" y="490220"/>
                        </a:cubicBezTo>
                        <a:cubicBezTo>
                          <a:pt x="581660" y="505460"/>
                          <a:pt x="571500" y="518160"/>
                          <a:pt x="561340" y="528320"/>
                        </a:cubicBezTo>
                        <a:cubicBezTo>
                          <a:pt x="548640" y="538480"/>
                          <a:pt x="533400" y="548640"/>
                          <a:pt x="518160" y="553720"/>
                        </a:cubicBezTo>
                        <a:cubicBezTo>
                          <a:pt x="500380" y="558800"/>
                          <a:pt x="482600" y="563880"/>
                          <a:pt x="464820" y="563880"/>
                        </a:cubicBezTo>
                        <a:close/>
                        <a:moveTo>
                          <a:pt x="464820" y="492760"/>
                        </a:moveTo>
                        <a:cubicBezTo>
                          <a:pt x="474980" y="492760"/>
                          <a:pt x="482600" y="487680"/>
                          <a:pt x="490220" y="477520"/>
                        </a:cubicBezTo>
                        <a:cubicBezTo>
                          <a:pt x="497840" y="467360"/>
                          <a:pt x="500380" y="454660"/>
                          <a:pt x="500380" y="439420"/>
                        </a:cubicBezTo>
                        <a:cubicBezTo>
                          <a:pt x="500380" y="424180"/>
                          <a:pt x="497840" y="414020"/>
                          <a:pt x="490220" y="401320"/>
                        </a:cubicBezTo>
                        <a:cubicBezTo>
                          <a:pt x="482600" y="391160"/>
                          <a:pt x="474980" y="386080"/>
                          <a:pt x="464820" y="386080"/>
                        </a:cubicBezTo>
                        <a:cubicBezTo>
                          <a:pt x="454660" y="386080"/>
                          <a:pt x="447040" y="391160"/>
                          <a:pt x="439420" y="401320"/>
                        </a:cubicBezTo>
                        <a:cubicBezTo>
                          <a:pt x="431800" y="411480"/>
                          <a:pt x="429260" y="424180"/>
                          <a:pt x="429260" y="439420"/>
                        </a:cubicBezTo>
                        <a:cubicBezTo>
                          <a:pt x="429260" y="454660"/>
                          <a:pt x="431800" y="464820"/>
                          <a:pt x="439420" y="477520"/>
                        </a:cubicBezTo>
                        <a:cubicBezTo>
                          <a:pt x="444500" y="487680"/>
                          <a:pt x="454660" y="492760"/>
                          <a:pt x="464820" y="49276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54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1" name="Graphic 3">
                <a:extLst>
                  <a:ext uri="{FF2B5EF4-FFF2-40B4-BE49-F238E27FC236}">
                    <a16:creationId xmlns:a16="http://schemas.microsoft.com/office/drawing/2014/main" id="{6F633822-7B2D-4D93-BBD7-11B4943A88DA}"/>
                  </a:ext>
                </a:extLst>
              </p:cNvPr>
              <p:cNvGrpSpPr/>
              <p:nvPr/>
            </p:nvGrpSpPr>
            <p:grpSpPr>
              <a:xfrm>
                <a:off x="7878682" y="6451600"/>
                <a:ext cx="2907193" cy="3247691"/>
                <a:chOff x="7878682" y="6451600"/>
                <a:chExt cx="2907193" cy="3247691"/>
              </a:xfrm>
              <a:solidFill>
                <a:srgbClr val="000000"/>
              </a:solidFill>
            </p:grpSpPr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84008703-A89F-405F-ACB0-A11978B7534F}"/>
                    </a:ext>
                  </a:extLst>
                </p:cNvPr>
                <p:cNvSpPr/>
                <p:nvPr/>
              </p:nvSpPr>
              <p:spPr>
                <a:xfrm>
                  <a:off x="7878682" y="6451600"/>
                  <a:ext cx="2907193" cy="3247691"/>
                </a:xfrm>
                <a:custGeom>
                  <a:avLst/>
                  <a:gdLst>
                    <a:gd name="connsiteX0" fmla="*/ 1399937 w 2907193"/>
                    <a:gd name="connsiteY0" fmla="*/ 3152140 h 3247691"/>
                    <a:gd name="connsiteX1" fmla="*/ 1869837 w 2907193"/>
                    <a:gd name="connsiteY1" fmla="*/ 2504440 h 3247691"/>
                    <a:gd name="connsiteX2" fmla="*/ 2862977 w 2907193"/>
                    <a:gd name="connsiteY2" fmla="*/ 1135380 h 3247691"/>
                    <a:gd name="connsiteX3" fmla="*/ 2895998 w 2907193"/>
                    <a:gd name="connsiteY3" fmla="*/ 929640 h 3247691"/>
                    <a:gd name="connsiteX4" fmla="*/ 2748677 w 2907193"/>
                    <a:gd name="connsiteY4" fmla="*/ 782320 h 3247691"/>
                    <a:gd name="connsiteX5" fmla="*/ 378857 w 2907193"/>
                    <a:gd name="connsiteY5" fmla="*/ 12700 h 3247691"/>
                    <a:gd name="connsiteX6" fmla="*/ 307737 w 2907193"/>
                    <a:gd name="connsiteY6" fmla="*/ 0 h 3247691"/>
                    <a:gd name="connsiteX7" fmla="*/ 195977 w 2907193"/>
                    <a:gd name="connsiteY7" fmla="*/ 30480 h 3247691"/>
                    <a:gd name="connsiteX8" fmla="*/ 84217 w 2907193"/>
                    <a:gd name="connsiteY8" fmla="*/ 180340 h 3247691"/>
                    <a:gd name="connsiteX9" fmla="*/ 1062117 w 2907193"/>
                    <a:gd name="connsiteY9" fmla="*/ 3190240 h 3247691"/>
                    <a:gd name="connsiteX10" fmla="*/ 1239917 w 2907193"/>
                    <a:gd name="connsiteY10" fmla="*/ 3246120 h 3247691"/>
                    <a:gd name="connsiteX11" fmla="*/ 1399937 w 2907193"/>
                    <a:gd name="connsiteY11" fmla="*/ 3152140 h 3247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907193" h="3247691">
                      <a:moveTo>
                        <a:pt x="1399937" y="3152140"/>
                      </a:moveTo>
                      <a:lnTo>
                        <a:pt x="1869837" y="2504440"/>
                      </a:lnTo>
                      <a:lnTo>
                        <a:pt x="2862977" y="1135380"/>
                      </a:lnTo>
                      <a:cubicBezTo>
                        <a:pt x="2906157" y="1074420"/>
                        <a:pt x="2918857" y="1000760"/>
                        <a:pt x="2895998" y="929640"/>
                      </a:cubicBezTo>
                      <a:cubicBezTo>
                        <a:pt x="2873137" y="858520"/>
                        <a:pt x="2819798" y="805180"/>
                        <a:pt x="2748677" y="782320"/>
                      </a:cubicBezTo>
                      <a:lnTo>
                        <a:pt x="378857" y="12700"/>
                      </a:lnTo>
                      <a:cubicBezTo>
                        <a:pt x="355998" y="5080"/>
                        <a:pt x="330598" y="0"/>
                        <a:pt x="307737" y="0"/>
                      </a:cubicBezTo>
                      <a:cubicBezTo>
                        <a:pt x="269637" y="0"/>
                        <a:pt x="228997" y="10160"/>
                        <a:pt x="195977" y="30480"/>
                      </a:cubicBezTo>
                      <a:cubicBezTo>
                        <a:pt x="140097" y="63500"/>
                        <a:pt x="99457" y="116840"/>
                        <a:pt x="84217" y="180340"/>
                      </a:cubicBezTo>
                      <a:cubicBezTo>
                        <a:pt x="-179943" y="1308100"/>
                        <a:pt x="185817" y="2433320"/>
                        <a:pt x="1062117" y="3190240"/>
                      </a:cubicBezTo>
                      <a:cubicBezTo>
                        <a:pt x="1110377" y="3233420"/>
                        <a:pt x="1176417" y="3253740"/>
                        <a:pt x="1239917" y="3246120"/>
                      </a:cubicBezTo>
                      <a:cubicBezTo>
                        <a:pt x="1305957" y="3238500"/>
                        <a:pt x="1361837" y="3205480"/>
                        <a:pt x="1399937" y="3152140"/>
                      </a:cubicBezTo>
                      <a:close/>
                    </a:path>
                  </a:pathLst>
                </a:custGeom>
                <a:solidFill>
                  <a:srgbClr val="01CC9B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53" name="Graphic 3">
                  <a:extLst>
                    <a:ext uri="{FF2B5EF4-FFF2-40B4-BE49-F238E27FC236}">
                      <a16:creationId xmlns:a16="http://schemas.microsoft.com/office/drawing/2014/main" id="{6F633822-7B2D-4D93-BBD7-11B4943A88DA}"/>
                    </a:ext>
                  </a:extLst>
                </p:cNvPr>
                <p:cNvGrpSpPr/>
                <p:nvPr/>
              </p:nvGrpSpPr>
              <p:grpSpPr>
                <a:xfrm>
                  <a:off x="8455659" y="7520940"/>
                  <a:ext cx="1534159" cy="563879"/>
                  <a:chOff x="8455659" y="7520940"/>
                  <a:chExt cx="1534159" cy="563879"/>
                </a:xfrm>
                <a:solidFill>
                  <a:srgbClr val="FFFFFF"/>
                </a:solidFill>
              </p:grpSpPr>
              <p:sp>
                <p:nvSpPr>
                  <p:cNvPr id="54" name="Freeform: Shape 53">
                    <a:extLst>
                      <a:ext uri="{FF2B5EF4-FFF2-40B4-BE49-F238E27FC236}">
                        <a16:creationId xmlns:a16="http://schemas.microsoft.com/office/drawing/2014/main" id="{141952A8-03CE-4ED9-A4CB-CAD673B7B296}"/>
                      </a:ext>
                    </a:extLst>
                  </p:cNvPr>
                  <p:cNvSpPr/>
                  <p:nvPr/>
                </p:nvSpPr>
                <p:spPr>
                  <a:xfrm>
                    <a:off x="8455659" y="7625080"/>
                    <a:ext cx="401320" cy="449579"/>
                  </a:xfrm>
                  <a:custGeom>
                    <a:avLst/>
                    <a:gdLst>
                      <a:gd name="connsiteX0" fmla="*/ 0 w 401320"/>
                      <a:gd name="connsiteY0" fmla="*/ 449580 h 449579"/>
                      <a:gd name="connsiteX1" fmla="*/ 5080 w 401320"/>
                      <a:gd name="connsiteY1" fmla="*/ 381000 h 449579"/>
                      <a:gd name="connsiteX2" fmla="*/ 25400 w 401320"/>
                      <a:gd name="connsiteY2" fmla="*/ 327660 h 449579"/>
                      <a:gd name="connsiteX3" fmla="*/ 60960 w 401320"/>
                      <a:gd name="connsiteY3" fmla="*/ 287020 h 449579"/>
                      <a:gd name="connsiteX4" fmla="*/ 114300 w 401320"/>
                      <a:gd name="connsiteY4" fmla="*/ 251460 h 449579"/>
                      <a:gd name="connsiteX5" fmla="*/ 180340 w 401320"/>
                      <a:gd name="connsiteY5" fmla="*/ 215900 h 449579"/>
                      <a:gd name="connsiteX6" fmla="*/ 215900 w 401320"/>
                      <a:gd name="connsiteY6" fmla="*/ 193039 h 449579"/>
                      <a:gd name="connsiteX7" fmla="*/ 231140 w 401320"/>
                      <a:gd name="connsiteY7" fmla="*/ 177800 h 449579"/>
                      <a:gd name="connsiteX8" fmla="*/ 233680 w 401320"/>
                      <a:gd name="connsiteY8" fmla="*/ 165100 h 449579"/>
                      <a:gd name="connsiteX9" fmla="*/ 220980 w 401320"/>
                      <a:gd name="connsiteY9" fmla="*/ 137160 h 449579"/>
                      <a:gd name="connsiteX10" fmla="*/ 187960 w 401320"/>
                      <a:gd name="connsiteY10" fmla="*/ 127000 h 449579"/>
                      <a:gd name="connsiteX11" fmla="*/ 139700 w 401320"/>
                      <a:gd name="connsiteY11" fmla="*/ 139700 h 449579"/>
                      <a:gd name="connsiteX12" fmla="*/ 91440 w 401320"/>
                      <a:gd name="connsiteY12" fmla="*/ 182880 h 449579"/>
                      <a:gd name="connsiteX13" fmla="*/ 0 w 401320"/>
                      <a:gd name="connsiteY13" fmla="*/ 73660 h 449579"/>
                      <a:gd name="connsiteX14" fmla="*/ 38100 w 401320"/>
                      <a:gd name="connsiteY14" fmla="*/ 43180 h 449579"/>
                      <a:gd name="connsiteX15" fmla="*/ 88900 w 401320"/>
                      <a:gd name="connsiteY15" fmla="*/ 20320 h 449579"/>
                      <a:gd name="connsiteX16" fmla="*/ 147320 w 401320"/>
                      <a:gd name="connsiteY16" fmla="*/ 5080 h 449579"/>
                      <a:gd name="connsiteX17" fmla="*/ 210820 w 401320"/>
                      <a:gd name="connsiteY17" fmla="*/ 0 h 449579"/>
                      <a:gd name="connsiteX18" fmla="*/ 345440 w 401320"/>
                      <a:gd name="connsiteY18" fmla="*/ 35560 h 449579"/>
                      <a:gd name="connsiteX19" fmla="*/ 391160 w 401320"/>
                      <a:gd name="connsiteY19" fmla="*/ 137160 h 449579"/>
                      <a:gd name="connsiteX20" fmla="*/ 386080 w 401320"/>
                      <a:gd name="connsiteY20" fmla="*/ 180339 h 449579"/>
                      <a:gd name="connsiteX21" fmla="*/ 368300 w 401320"/>
                      <a:gd name="connsiteY21" fmla="*/ 213360 h 449579"/>
                      <a:gd name="connsiteX22" fmla="*/ 342900 w 401320"/>
                      <a:gd name="connsiteY22" fmla="*/ 241300 h 449579"/>
                      <a:gd name="connsiteX23" fmla="*/ 312420 w 401320"/>
                      <a:gd name="connsiteY23" fmla="*/ 264160 h 449579"/>
                      <a:gd name="connsiteX24" fmla="*/ 271780 w 401320"/>
                      <a:gd name="connsiteY24" fmla="*/ 289560 h 449579"/>
                      <a:gd name="connsiteX25" fmla="*/ 231140 w 401320"/>
                      <a:gd name="connsiteY25" fmla="*/ 314960 h 449579"/>
                      <a:gd name="connsiteX26" fmla="*/ 401320 w 401320"/>
                      <a:gd name="connsiteY26" fmla="*/ 314960 h 449579"/>
                      <a:gd name="connsiteX27" fmla="*/ 401320 w 401320"/>
                      <a:gd name="connsiteY27" fmla="*/ 444500 h 449579"/>
                      <a:gd name="connsiteX28" fmla="*/ 0 w 401320"/>
                      <a:gd name="connsiteY28" fmla="*/ 444500 h 449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401320" h="449579">
                        <a:moveTo>
                          <a:pt x="0" y="449580"/>
                        </a:moveTo>
                        <a:cubicBezTo>
                          <a:pt x="0" y="424180"/>
                          <a:pt x="2540" y="401320"/>
                          <a:pt x="5080" y="381000"/>
                        </a:cubicBezTo>
                        <a:cubicBezTo>
                          <a:pt x="10160" y="360680"/>
                          <a:pt x="15240" y="342900"/>
                          <a:pt x="25400" y="327660"/>
                        </a:cubicBezTo>
                        <a:cubicBezTo>
                          <a:pt x="35560" y="312420"/>
                          <a:pt x="45720" y="297180"/>
                          <a:pt x="60960" y="287020"/>
                        </a:cubicBezTo>
                        <a:cubicBezTo>
                          <a:pt x="76200" y="274320"/>
                          <a:pt x="93980" y="261620"/>
                          <a:pt x="114300" y="251460"/>
                        </a:cubicBezTo>
                        <a:cubicBezTo>
                          <a:pt x="142240" y="236220"/>
                          <a:pt x="165100" y="223520"/>
                          <a:pt x="180340" y="215900"/>
                        </a:cubicBezTo>
                        <a:cubicBezTo>
                          <a:pt x="195580" y="205739"/>
                          <a:pt x="208280" y="200660"/>
                          <a:pt x="215900" y="193039"/>
                        </a:cubicBezTo>
                        <a:cubicBezTo>
                          <a:pt x="223520" y="187960"/>
                          <a:pt x="228600" y="182880"/>
                          <a:pt x="231140" y="177800"/>
                        </a:cubicBezTo>
                        <a:cubicBezTo>
                          <a:pt x="233680" y="172720"/>
                          <a:pt x="233680" y="170180"/>
                          <a:pt x="233680" y="165100"/>
                        </a:cubicBezTo>
                        <a:cubicBezTo>
                          <a:pt x="233680" y="152400"/>
                          <a:pt x="228600" y="142239"/>
                          <a:pt x="220980" y="137160"/>
                        </a:cubicBezTo>
                        <a:cubicBezTo>
                          <a:pt x="213360" y="132080"/>
                          <a:pt x="200660" y="127000"/>
                          <a:pt x="187960" y="127000"/>
                        </a:cubicBezTo>
                        <a:cubicBezTo>
                          <a:pt x="170180" y="127000"/>
                          <a:pt x="154940" y="132080"/>
                          <a:pt x="139700" y="139700"/>
                        </a:cubicBezTo>
                        <a:cubicBezTo>
                          <a:pt x="124460" y="147320"/>
                          <a:pt x="109220" y="162560"/>
                          <a:pt x="91440" y="182880"/>
                        </a:cubicBezTo>
                        <a:lnTo>
                          <a:pt x="0" y="73660"/>
                        </a:lnTo>
                        <a:cubicBezTo>
                          <a:pt x="10160" y="63500"/>
                          <a:pt x="22860" y="53339"/>
                          <a:pt x="38100" y="43180"/>
                        </a:cubicBezTo>
                        <a:cubicBezTo>
                          <a:pt x="53340" y="33020"/>
                          <a:pt x="71120" y="25400"/>
                          <a:pt x="88900" y="20320"/>
                        </a:cubicBezTo>
                        <a:cubicBezTo>
                          <a:pt x="106680" y="12700"/>
                          <a:pt x="127000" y="10160"/>
                          <a:pt x="147320" y="5080"/>
                        </a:cubicBezTo>
                        <a:cubicBezTo>
                          <a:pt x="167640" y="2539"/>
                          <a:pt x="190500" y="0"/>
                          <a:pt x="210820" y="0"/>
                        </a:cubicBezTo>
                        <a:cubicBezTo>
                          <a:pt x="269240" y="0"/>
                          <a:pt x="314960" y="12700"/>
                          <a:pt x="345440" y="35560"/>
                        </a:cubicBezTo>
                        <a:cubicBezTo>
                          <a:pt x="375920" y="60960"/>
                          <a:pt x="391160" y="93980"/>
                          <a:pt x="391160" y="137160"/>
                        </a:cubicBezTo>
                        <a:cubicBezTo>
                          <a:pt x="391160" y="152400"/>
                          <a:pt x="388620" y="167639"/>
                          <a:pt x="386080" y="180339"/>
                        </a:cubicBezTo>
                        <a:cubicBezTo>
                          <a:pt x="381000" y="193039"/>
                          <a:pt x="375920" y="203200"/>
                          <a:pt x="368300" y="213360"/>
                        </a:cubicBezTo>
                        <a:cubicBezTo>
                          <a:pt x="360680" y="223520"/>
                          <a:pt x="353060" y="233680"/>
                          <a:pt x="342900" y="241300"/>
                        </a:cubicBezTo>
                        <a:cubicBezTo>
                          <a:pt x="332740" y="248920"/>
                          <a:pt x="322580" y="256539"/>
                          <a:pt x="312420" y="264160"/>
                        </a:cubicBezTo>
                        <a:cubicBezTo>
                          <a:pt x="299720" y="271780"/>
                          <a:pt x="287020" y="281939"/>
                          <a:pt x="271780" y="289560"/>
                        </a:cubicBezTo>
                        <a:cubicBezTo>
                          <a:pt x="256540" y="297180"/>
                          <a:pt x="243840" y="307339"/>
                          <a:pt x="231140" y="314960"/>
                        </a:cubicBezTo>
                        <a:lnTo>
                          <a:pt x="401320" y="314960"/>
                        </a:lnTo>
                        <a:lnTo>
                          <a:pt x="401320" y="444500"/>
                        </a:lnTo>
                        <a:lnTo>
                          <a:pt x="0" y="44450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254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C681C9D9-5E0A-4B75-B4F0-169EBB7D1E46}"/>
                      </a:ext>
                    </a:extLst>
                  </p:cNvPr>
                  <p:cNvSpPr/>
                  <p:nvPr/>
                </p:nvSpPr>
                <p:spPr>
                  <a:xfrm>
                    <a:off x="8925559" y="7617459"/>
                    <a:ext cx="406400" cy="467359"/>
                  </a:xfrm>
                  <a:custGeom>
                    <a:avLst/>
                    <a:gdLst>
                      <a:gd name="connsiteX0" fmla="*/ 406400 w 406400"/>
                      <a:gd name="connsiteY0" fmla="*/ 233680 h 467359"/>
                      <a:gd name="connsiteX1" fmla="*/ 391160 w 406400"/>
                      <a:gd name="connsiteY1" fmla="*/ 327660 h 467359"/>
                      <a:gd name="connsiteX2" fmla="*/ 347980 w 406400"/>
                      <a:gd name="connsiteY2" fmla="*/ 401320 h 467359"/>
                      <a:gd name="connsiteX3" fmla="*/ 284480 w 406400"/>
                      <a:gd name="connsiteY3" fmla="*/ 449580 h 467359"/>
                      <a:gd name="connsiteX4" fmla="*/ 203200 w 406400"/>
                      <a:gd name="connsiteY4" fmla="*/ 467360 h 467359"/>
                      <a:gd name="connsiteX5" fmla="*/ 121920 w 406400"/>
                      <a:gd name="connsiteY5" fmla="*/ 449580 h 467359"/>
                      <a:gd name="connsiteX6" fmla="*/ 58420 w 406400"/>
                      <a:gd name="connsiteY6" fmla="*/ 401320 h 467359"/>
                      <a:gd name="connsiteX7" fmla="*/ 15240 w 406400"/>
                      <a:gd name="connsiteY7" fmla="*/ 327660 h 467359"/>
                      <a:gd name="connsiteX8" fmla="*/ 0 w 406400"/>
                      <a:gd name="connsiteY8" fmla="*/ 233680 h 467359"/>
                      <a:gd name="connsiteX9" fmla="*/ 15240 w 406400"/>
                      <a:gd name="connsiteY9" fmla="*/ 139700 h 467359"/>
                      <a:gd name="connsiteX10" fmla="*/ 58420 w 406400"/>
                      <a:gd name="connsiteY10" fmla="*/ 66040 h 467359"/>
                      <a:gd name="connsiteX11" fmla="*/ 121920 w 406400"/>
                      <a:gd name="connsiteY11" fmla="*/ 17780 h 467359"/>
                      <a:gd name="connsiteX12" fmla="*/ 203200 w 406400"/>
                      <a:gd name="connsiteY12" fmla="*/ 0 h 467359"/>
                      <a:gd name="connsiteX13" fmla="*/ 284480 w 406400"/>
                      <a:gd name="connsiteY13" fmla="*/ 17780 h 467359"/>
                      <a:gd name="connsiteX14" fmla="*/ 347980 w 406400"/>
                      <a:gd name="connsiteY14" fmla="*/ 66040 h 467359"/>
                      <a:gd name="connsiteX15" fmla="*/ 391160 w 406400"/>
                      <a:gd name="connsiteY15" fmla="*/ 139700 h 467359"/>
                      <a:gd name="connsiteX16" fmla="*/ 406400 w 406400"/>
                      <a:gd name="connsiteY16" fmla="*/ 233680 h 467359"/>
                      <a:gd name="connsiteX17" fmla="*/ 259080 w 406400"/>
                      <a:gd name="connsiteY17" fmla="*/ 233680 h 467359"/>
                      <a:gd name="connsiteX18" fmla="*/ 243840 w 406400"/>
                      <a:gd name="connsiteY18" fmla="*/ 162560 h 467359"/>
                      <a:gd name="connsiteX19" fmla="*/ 203200 w 406400"/>
                      <a:gd name="connsiteY19" fmla="*/ 134620 h 467359"/>
                      <a:gd name="connsiteX20" fmla="*/ 162560 w 406400"/>
                      <a:gd name="connsiteY20" fmla="*/ 162560 h 467359"/>
                      <a:gd name="connsiteX21" fmla="*/ 147320 w 406400"/>
                      <a:gd name="connsiteY21" fmla="*/ 233680 h 467359"/>
                      <a:gd name="connsiteX22" fmla="*/ 162560 w 406400"/>
                      <a:gd name="connsiteY22" fmla="*/ 304800 h 467359"/>
                      <a:gd name="connsiteX23" fmla="*/ 203200 w 406400"/>
                      <a:gd name="connsiteY23" fmla="*/ 332740 h 467359"/>
                      <a:gd name="connsiteX24" fmla="*/ 243840 w 406400"/>
                      <a:gd name="connsiteY24" fmla="*/ 304800 h 467359"/>
                      <a:gd name="connsiteX25" fmla="*/ 259080 w 406400"/>
                      <a:gd name="connsiteY25" fmla="*/ 233680 h 467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406400" h="467359">
                        <a:moveTo>
                          <a:pt x="406400" y="233680"/>
                        </a:moveTo>
                        <a:cubicBezTo>
                          <a:pt x="406400" y="266700"/>
                          <a:pt x="401320" y="299720"/>
                          <a:pt x="391160" y="327660"/>
                        </a:cubicBezTo>
                        <a:cubicBezTo>
                          <a:pt x="381000" y="355600"/>
                          <a:pt x="365760" y="381000"/>
                          <a:pt x="347980" y="401320"/>
                        </a:cubicBezTo>
                        <a:cubicBezTo>
                          <a:pt x="330200" y="421640"/>
                          <a:pt x="307340" y="439420"/>
                          <a:pt x="284480" y="449580"/>
                        </a:cubicBezTo>
                        <a:cubicBezTo>
                          <a:pt x="259080" y="462280"/>
                          <a:pt x="233680" y="467360"/>
                          <a:pt x="203200" y="467360"/>
                        </a:cubicBezTo>
                        <a:cubicBezTo>
                          <a:pt x="175260" y="467360"/>
                          <a:pt x="147320" y="462280"/>
                          <a:pt x="121920" y="449580"/>
                        </a:cubicBezTo>
                        <a:cubicBezTo>
                          <a:pt x="96520" y="436880"/>
                          <a:pt x="76200" y="421640"/>
                          <a:pt x="58420" y="401320"/>
                        </a:cubicBezTo>
                        <a:cubicBezTo>
                          <a:pt x="40640" y="381000"/>
                          <a:pt x="25400" y="355600"/>
                          <a:pt x="15240" y="327660"/>
                        </a:cubicBezTo>
                        <a:cubicBezTo>
                          <a:pt x="5080" y="299720"/>
                          <a:pt x="0" y="269240"/>
                          <a:pt x="0" y="233680"/>
                        </a:cubicBezTo>
                        <a:cubicBezTo>
                          <a:pt x="0" y="200660"/>
                          <a:pt x="5080" y="167640"/>
                          <a:pt x="15240" y="139700"/>
                        </a:cubicBezTo>
                        <a:cubicBezTo>
                          <a:pt x="25400" y="111760"/>
                          <a:pt x="40640" y="86360"/>
                          <a:pt x="58420" y="66040"/>
                        </a:cubicBezTo>
                        <a:cubicBezTo>
                          <a:pt x="76200" y="45720"/>
                          <a:pt x="99060" y="27940"/>
                          <a:pt x="121920" y="17780"/>
                        </a:cubicBezTo>
                        <a:cubicBezTo>
                          <a:pt x="147320" y="5080"/>
                          <a:pt x="172720" y="0"/>
                          <a:pt x="203200" y="0"/>
                        </a:cubicBezTo>
                        <a:cubicBezTo>
                          <a:pt x="233680" y="0"/>
                          <a:pt x="259080" y="5080"/>
                          <a:pt x="284480" y="17780"/>
                        </a:cubicBezTo>
                        <a:cubicBezTo>
                          <a:pt x="309880" y="30480"/>
                          <a:pt x="330200" y="45720"/>
                          <a:pt x="347980" y="66040"/>
                        </a:cubicBezTo>
                        <a:cubicBezTo>
                          <a:pt x="365760" y="86360"/>
                          <a:pt x="381000" y="111760"/>
                          <a:pt x="391160" y="139700"/>
                        </a:cubicBezTo>
                        <a:cubicBezTo>
                          <a:pt x="401320" y="167640"/>
                          <a:pt x="406400" y="198120"/>
                          <a:pt x="406400" y="233680"/>
                        </a:cubicBezTo>
                        <a:close/>
                        <a:moveTo>
                          <a:pt x="259080" y="233680"/>
                        </a:moveTo>
                        <a:cubicBezTo>
                          <a:pt x="259080" y="203200"/>
                          <a:pt x="254000" y="180340"/>
                          <a:pt x="243840" y="162560"/>
                        </a:cubicBezTo>
                        <a:cubicBezTo>
                          <a:pt x="233680" y="144780"/>
                          <a:pt x="220980" y="134620"/>
                          <a:pt x="203200" y="134620"/>
                        </a:cubicBezTo>
                        <a:cubicBezTo>
                          <a:pt x="185420" y="134620"/>
                          <a:pt x="172720" y="144780"/>
                          <a:pt x="162560" y="162560"/>
                        </a:cubicBezTo>
                        <a:cubicBezTo>
                          <a:pt x="152400" y="180340"/>
                          <a:pt x="147320" y="205740"/>
                          <a:pt x="147320" y="233680"/>
                        </a:cubicBezTo>
                        <a:cubicBezTo>
                          <a:pt x="147320" y="264160"/>
                          <a:pt x="152400" y="287020"/>
                          <a:pt x="162560" y="304800"/>
                        </a:cubicBezTo>
                        <a:cubicBezTo>
                          <a:pt x="172720" y="322580"/>
                          <a:pt x="187960" y="332740"/>
                          <a:pt x="203200" y="332740"/>
                        </a:cubicBezTo>
                        <a:cubicBezTo>
                          <a:pt x="218440" y="332740"/>
                          <a:pt x="233680" y="322580"/>
                          <a:pt x="243840" y="304800"/>
                        </a:cubicBezTo>
                        <a:cubicBezTo>
                          <a:pt x="254000" y="287020"/>
                          <a:pt x="259080" y="261620"/>
                          <a:pt x="259080" y="23368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54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6" name="Freeform: Shape 55">
                    <a:extLst>
                      <a:ext uri="{FF2B5EF4-FFF2-40B4-BE49-F238E27FC236}">
                        <a16:creationId xmlns:a16="http://schemas.microsoft.com/office/drawing/2014/main" id="{0ABBA331-3DAD-47AD-B272-D9A11819E96B}"/>
                      </a:ext>
                    </a:extLst>
                  </p:cNvPr>
                  <p:cNvSpPr/>
                  <p:nvPr/>
                </p:nvSpPr>
                <p:spPr>
                  <a:xfrm>
                    <a:off x="9392919" y="7520940"/>
                    <a:ext cx="596900" cy="563879"/>
                  </a:xfrm>
                  <a:custGeom>
                    <a:avLst/>
                    <a:gdLst>
                      <a:gd name="connsiteX0" fmla="*/ 134620 w 596900"/>
                      <a:gd name="connsiteY0" fmla="*/ 243840 h 563879"/>
                      <a:gd name="connsiteX1" fmla="*/ 81280 w 596900"/>
                      <a:gd name="connsiteY1" fmla="*/ 233680 h 563879"/>
                      <a:gd name="connsiteX2" fmla="*/ 38100 w 596900"/>
                      <a:gd name="connsiteY2" fmla="*/ 208280 h 563879"/>
                      <a:gd name="connsiteX3" fmla="*/ 10161 w 596900"/>
                      <a:gd name="connsiteY3" fmla="*/ 170180 h 563879"/>
                      <a:gd name="connsiteX4" fmla="*/ 0 w 596900"/>
                      <a:gd name="connsiteY4" fmla="*/ 121920 h 563879"/>
                      <a:gd name="connsiteX5" fmla="*/ 10161 w 596900"/>
                      <a:gd name="connsiteY5" fmla="*/ 73660 h 563879"/>
                      <a:gd name="connsiteX6" fmla="*/ 38100 w 596900"/>
                      <a:gd name="connsiteY6" fmla="*/ 35560 h 563879"/>
                      <a:gd name="connsiteX7" fmla="*/ 81280 w 596900"/>
                      <a:gd name="connsiteY7" fmla="*/ 10160 h 563879"/>
                      <a:gd name="connsiteX8" fmla="*/ 134620 w 596900"/>
                      <a:gd name="connsiteY8" fmla="*/ 0 h 563879"/>
                      <a:gd name="connsiteX9" fmla="*/ 187961 w 596900"/>
                      <a:gd name="connsiteY9" fmla="*/ 10160 h 563879"/>
                      <a:gd name="connsiteX10" fmla="*/ 231140 w 596900"/>
                      <a:gd name="connsiteY10" fmla="*/ 35560 h 563879"/>
                      <a:gd name="connsiteX11" fmla="*/ 259080 w 596900"/>
                      <a:gd name="connsiteY11" fmla="*/ 73660 h 563879"/>
                      <a:gd name="connsiteX12" fmla="*/ 269240 w 596900"/>
                      <a:gd name="connsiteY12" fmla="*/ 121920 h 563879"/>
                      <a:gd name="connsiteX13" fmla="*/ 259080 w 596900"/>
                      <a:gd name="connsiteY13" fmla="*/ 170180 h 563879"/>
                      <a:gd name="connsiteX14" fmla="*/ 231140 w 596900"/>
                      <a:gd name="connsiteY14" fmla="*/ 208280 h 563879"/>
                      <a:gd name="connsiteX15" fmla="*/ 187961 w 596900"/>
                      <a:gd name="connsiteY15" fmla="*/ 233680 h 563879"/>
                      <a:gd name="connsiteX16" fmla="*/ 134620 w 596900"/>
                      <a:gd name="connsiteY16" fmla="*/ 243840 h 563879"/>
                      <a:gd name="connsiteX17" fmla="*/ 60961 w 596900"/>
                      <a:gd name="connsiteY17" fmla="*/ 505460 h 563879"/>
                      <a:gd name="connsiteX18" fmla="*/ 279400 w 596900"/>
                      <a:gd name="connsiteY18" fmla="*/ 259080 h 563879"/>
                      <a:gd name="connsiteX19" fmla="*/ 472440 w 596900"/>
                      <a:gd name="connsiteY19" fmla="*/ 0 h 563879"/>
                      <a:gd name="connsiteX20" fmla="*/ 535940 w 596900"/>
                      <a:gd name="connsiteY20" fmla="*/ 58420 h 563879"/>
                      <a:gd name="connsiteX21" fmla="*/ 327661 w 596900"/>
                      <a:gd name="connsiteY21" fmla="*/ 297180 h 563879"/>
                      <a:gd name="connsiteX22" fmla="*/ 124461 w 596900"/>
                      <a:gd name="connsiteY22" fmla="*/ 563880 h 563879"/>
                      <a:gd name="connsiteX23" fmla="*/ 60961 w 596900"/>
                      <a:gd name="connsiteY23" fmla="*/ 505460 h 563879"/>
                      <a:gd name="connsiteX24" fmla="*/ 134620 w 596900"/>
                      <a:gd name="connsiteY24" fmla="*/ 175260 h 563879"/>
                      <a:gd name="connsiteX25" fmla="*/ 160020 w 596900"/>
                      <a:gd name="connsiteY25" fmla="*/ 160020 h 563879"/>
                      <a:gd name="connsiteX26" fmla="*/ 170180 w 596900"/>
                      <a:gd name="connsiteY26" fmla="*/ 121920 h 563879"/>
                      <a:gd name="connsiteX27" fmla="*/ 160020 w 596900"/>
                      <a:gd name="connsiteY27" fmla="*/ 83820 h 563879"/>
                      <a:gd name="connsiteX28" fmla="*/ 134620 w 596900"/>
                      <a:gd name="connsiteY28" fmla="*/ 68580 h 563879"/>
                      <a:gd name="connsiteX29" fmla="*/ 109220 w 596900"/>
                      <a:gd name="connsiteY29" fmla="*/ 83820 h 563879"/>
                      <a:gd name="connsiteX30" fmla="*/ 99061 w 596900"/>
                      <a:gd name="connsiteY30" fmla="*/ 121920 h 563879"/>
                      <a:gd name="connsiteX31" fmla="*/ 109220 w 596900"/>
                      <a:gd name="connsiteY31" fmla="*/ 160020 h 563879"/>
                      <a:gd name="connsiteX32" fmla="*/ 134620 w 596900"/>
                      <a:gd name="connsiteY32" fmla="*/ 175260 h 563879"/>
                      <a:gd name="connsiteX33" fmla="*/ 462280 w 596900"/>
                      <a:gd name="connsiteY33" fmla="*/ 561340 h 563879"/>
                      <a:gd name="connsiteX34" fmla="*/ 408940 w 596900"/>
                      <a:gd name="connsiteY34" fmla="*/ 551180 h 563879"/>
                      <a:gd name="connsiteX35" fmla="*/ 365761 w 596900"/>
                      <a:gd name="connsiteY35" fmla="*/ 525780 h 563879"/>
                      <a:gd name="connsiteX36" fmla="*/ 337820 w 596900"/>
                      <a:gd name="connsiteY36" fmla="*/ 487680 h 563879"/>
                      <a:gd name="connsiteX37" fmla="*/ 327661 w 596900"/>
                      <a:gd name="connsiteY37" fmla="*/ 439420 h 563879"/>
                      <a:gd name="connsiteX38" fmla="*/ 337820 w 596900"/>
                      <a:gd name="connsiteY38" fmla="*/ 391160 h 563879"/>
                      <a:gd name="connsiteX39" fmla="*/ 365761 w 596900"/>
                      <a:gd name="connsiteY39" fmla="*/ 353060 h 563879"/>
                      <a:gd name="connsiteX40" fmla="*/ 408940 w 596900"/>
                      <a:gd name="connsiteY40" fmla="*/ 327660 h 563879"/>
                      <a:gd name="connsiteX41" fmla="*/ 462280 w 596900"/>
                      <a:gd name="connsiteY41" fmla="*/ 317500 h 563879"/>
                      <a:gd name="connsiteX42" fmla="*/ 515620 w 596900"/>
                      <a:gd name="connsiteY42" fmla="*/ 327660 h 563879"/>
                      <a:gd name="connsiteX43" fmla="*/ 558800 w 596900"/>
                      <a:gd name="connsiteY43" fmla="*/ 353060 h 563879"/>
                      <a:gd name="connsiteX44" fmla="*/ 586740 w 596900"/>
                      <a:gd name="connsiteY44" fmla="*/ 391160 h 563879"/>
                      <a:gd name="connsiteX45" fmla="*/ 596900 w 596900"/>
                      <a:gd name="connsiteY45" fmla="*/ 439420 h 563879"/>
                      <a:gd name="connsiteX46" fmla="*/ 586740 w 596900"/>
                      <a:gd name="connsiteY46" fmla="*/ 487680 h 563879"/>
                      <a:gd name="connsiteX47" fmla="*/ 558800 w 596900"/>
                      <a:gd name="connsiteY47" fmla="*/ 525780 h 563879"/>
                      <a:gd name="connsiteX48" fmla="*/ 515620 w 596900"/>
                      <a:gd name="connsiteY48" fmla="*/ 551180 h 563879"/>
                      <a:gd name="connsiteX49" fmla="*/ 462280 w 596900"/>
                      <a:gd name="connsiteY49" fmla="*/ 561340 h 563879"/>
                      <a:gd name="connsiteX50" fmla="*/ 462280 w 596900"/>
                      <a:gd name="connsiteY50" fmla="*/ 492760 h 563879"/>
                      <a:gd name="connsiteX51" fmla="*/ 487680 w 596900"/>
                      <a:gd name="connsiteY51" fmla="*/ 477520 h 563879"/>
                      <a:gd name="connsiteX52" fmla="*/ 497840 w 596900"/>
                      <a:gd name="connsiteY52" fmla="*/ 439420 h 563879"/>
                      <a:gd name="connsiteX53" fmla="*/ 487680 w 596900"/>
                      <a:gd name="connsiteY53" fmla="*/ 401320 h 563879"/>
                      <a:gd name="connsiteX54" fmla="*/ 462280 w 596900"/>
                      <a:gd name="connsiteY54" fmla="*/ 386080 h 563879"/>
                      <a:gd name="connsiteX55" fmla="*/ 436880 w 596900"/>
                      <a:gd name="connsiteY55" fmla="*/ 401320 h 563879"/>
                      <a:gd name="connsiteX56" fmla="*/ 426720 w 596900"/>
                      <a:gd name="connsiteY56" fmla="*/ 439420 h 563879"/>
                      <a:gd name="connsiteX57" fmla="*/ 436880 w 596900"/>
                      <a:gd name="connsiteY57" fmla="*/ 477520 h 563879"/>
                      <a:gd name="connsiteX58" fmla="*/ 462280 w 596900"/>
                      <a:gd name="connsiteY58" fmla="*/ 492760 h 563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</a:cxnLst>
                    <a:rect l="l" t="t" r="r" b="b"/>
                    <a:pathLst>
                      <a:path w="596900" h="563879">
                        <a:moveTo>
                          <a:pt x="134620" y="243840"/>
                        </a:moveTo>
                        <a:cubicBezTo>
                          <a:pt x="114300" y="243840"/>
                          <a:pt x="96520" y="241300"/>
                          <a:pt x="81280" y="233680"/>
                        </a:cubicBezTo>
                        <a:cubicBezTo>
                          <a:pt x="63500" y="226060"/>
                          <a:pt x="50800" y="218440"/>
                          <a:pt x="38100" y="208280"/>
                        </a:cubicBezTo>
                        <a:cubicBezTo>
                          <a:pt x="25400" y="198120"/>
                          <a:pt x="15240" y="185420"/>
                          <a:pt x="10161" y="170180"/>
                        </a:cubicBezTo>
                        <a:cubicBezTo>
                          <a:pt x="2540" y="154940"/>
                          <a:pt x="0" y="139700"/>
                          <a:pt x="0" y="121920"/>
                        </a:cubicBezTo>
                        <a:cubicBezTo>
                          <a:pt x="0" y="104140"/>
                          <a:pt x="2540" y="88900"/>
                          <a:pt x="10161" y="73660"/>
                        </a:cubicBezTo>
                        <a:cubicBezTo>
                          <a:pt x="17780" y="58420"/>
                          <a:pt x="27940" y="45720"/>
                          <a:pt x="38100" y="35560"/>
                        </a:cubicBezTo>
                        <a:cubicBezTo>
                          <a:pt x="50800" y="25400"/>
                          <a:pt x="66040" y="15240"/>
                          <a:pt x="81280" y="10160"/>
                        </a:cubicBezTo>
                        <a:cubicBezTo>
                          <a:pt x="99061" y="2540"/>
                          <a:pt x="116840" y="0"/>
                          <a:pt x="134620" y="0"/>
                        </a:cubicBezTo>
                        <a:cubicBezTo>
                          <a:pt x="152400" y="0"/>
                          <a:pt x="170180" y="2540"/>
                          <a:pt x="187961" y="10160"/>
                        </a:cubicBezTo>
                        <a:cubicBezTo>
                          <a:pt x="205740" y="17780"/>
                          <a:pt x="218440" y="25400"/>
                          <a:pt x="231140" y="35560"/>
                        </a:cubicBezTo>
                        <a:cubicBezTo>
                          <a:pt x="243840" y="45720"/>
                          <a:pt x="254000" y="58420"/>
                          <a:pt x="259080" y="73660"/>
                        </a:cubicBezTo>
                        <a:cubicBezTo>
                          <a:pt x="266700" y="88900"/>
                          <a:pt x="269240" y="104140"/>
                          <a:pt x="269240" y="121920"/>
                        </a:cubicBezTo>
                        <a:cubicBezTo>
                          <a:pt x="269240" y="139700"/>
                          <a:pt x="266700" y="154940"/>
                          <a:pt x="259080" y="170180"/>
                        </a:cubicBezTo>
                        <a:cubicBezTo>
                          <a:pt x="251461" y="185420"/>
                          <a:pt x="241300" y="198120"/>
                          <a:pt x="231140" y="208280"/>
                        </a:cubicBezTo>
                        <a:cubicBezTo>
                          <a:pt x="218440" y="218440"/>
                          <a:pt x="203200" y="228600"/>
                          <a:pt x="187961" y="233680"/>
                        </a:cubicBezTo>
                        <a:cubicBezTo>
                          <a:pt x="170180" y="241300"/>
                          <a:pt x="152400" y="243840"/>
                          <a:pt x="134620" y="243840"/>
                        </a:cubicBezTo>
                        <a:close/>
                        <a:moveTo>
                          <a:pt x="60961" y="505460"/>
                        </a:moveTo>
                        <a:lnTo>
                          <a:pt x="279400" y="259080"/>
                        </a:lnTo>
                        <a:lnTo>
                          <a:pt x="472440" y="0"/>
                        </a:lnTo>
                        <a:lnTo>
                          <a:pt x="535940" y="58420"/>
                        </a:lnTo>
                        <a:lnTo>
                          <a:pt x="327661" y="297180"/>
                        </a:lnTo>
                        <a:lnTo>
                          <a:pt x="124461" y="563880"/>
                        </a:lnTo>
                        <a:lnTo>
                          <a:pt x="60961" y="505460"/>
                        </a:lnTo>
                        <a:close/>
                        <a:moveTo>
                          <a:pt x="134620" y="175260"/>
                        </a:moveTo>
                        <a:cubicBezTo>
                          <a:pt x="144780" y="175260"/>
                          <a:pt x="152400" y="170180"/>
                          <a:pt x="160020" y="160020"/>
                        </a:cubicBezTo>
                        <a:cubicBezTo>
                          <a:pt x="167640" y="149860"/>
                          <a:pt x="170180" y="137160"/>
                          <a:pt x="170180" y="121920"/>
                        </a:cubicBezTo>
                        <a:cubicBezTo>
                          <a:pt x="170180" y="106680"/>
                          <a:pt x="167640" y="96520"/>
                          <a:pt x="160020" y="83820"/>
                        </a:cubicBezTo>
                        <a:cubicBezTo>
                          <a:pt x="152400" y="73660"/>
                          <a:pt x="144780" y="68580"/>
                          <a:pt x="134620" y="68580"/>
                        </a:cubicBezTo>
                        <a:cubicBezTo>
                          <a:pt x="124461" y="68580"/>
                          <a:pt x="116840" y="73660"/>
                          <a:pt x="109220" y="83820"/>
                        </a:cubicBezTo>
                        <a:cubicBezTo>
                          <a:pt x="101600" y="93980"/>
                          <a:pt x="99061" y="106680"/>
                          <a:pt x="99061" y="121920"/>
                        </a:cubicBezTo>
                        <a:cubicBezTo>
                          <a:pt x="99061" y="137160"/>
                          <a:pt x="101600" y="147320"/>
                          <a:pt x="109220" y="160020"/>
                        </a:cubicBezTo>
                        <a:cubicBezTo>
                          <a:pt x="114300" y="170180"/>
                          <a:pt x="124461" y="175260"/>
                          <a:pt x="134620" y="175260"/>
                        </a:cubicBezTo>
                        <a:close/>
                        <a:moveTo>
                          <a:pt x="462280" y="561340"/>
                        </a:moveTo>
                        <a:cubicBezTo>
                          <a:pt x="441961" y="561340"/>
                          <a:pt x="424180" y="558800"/>
                          <a:pt x="408940" y="551180"/>
                        </a:cubicBezTo>
                        <a:cubicBezTo>
                          <a:pt x="391161" y="543560"/>
                          <a:pt x="378461" y="535940"/>
                          <a:pt x="365761" y="525780"/>
                        </a:cubicBezTo>
                        <a:cubicBezTo>
                          <a:pt x="353061" y="515620"/>
                          <a:pt x="342900" y="502920"/>
                          <a:pt x="337820" y="487680"/>
                        </a:cubicBezTo>
                        <a:cubicBezTo>
                          <a:pt x="330200" y="472440"/>
                          <a:pt x="327661" y="457200"/>
                          <a:pt x="327661" y="439420"/>
                        </a:cubicBezTo>
                        <a:cubicBezTo>
                          <a:pt x="327661" y="421640"/>
                          <a:pt x="330200" y="406400"/>
                          <a:pt x="337820" y="391160"/>
                        </a:cubicBezTo>
                        <a:cubicBezTo>
                          <a:pt x="345440" y="375920"/>
                          <a:pt x="355600" y="363220"/>
                          <a:pt x="365761" y="353060"/>
                        </a:cubicBezTo>
                        <a:cubicBezTo>
                          <a:pt x="378461" y="342900"/>
                          <a:pt x="393700" y="332740"/>
                          <a:pt x="408940" y="327660"/>
                        </a:cubicBezTo>
                        <a:cubicBezTo>
                          <a:pt x="426720" y="320040"/>
                          <a:pt x="444500" y="317500"/>
                          <a:pt x="462280" y="317500"/>
                        </a:cubicBezTo>
                        <a:cubicBezTo>
                          <a:pt x="480061" y="317500"/>
                          <a:pt x="497840" y="320040"/>
                          <a:pt x="515620" y="327660"/>
                        </a:cubicBezTo>
                        <a:cubicBezTo>
                          <a:pt x="533400" y="335280"/>
                          <a:pt x="546100" y="342900"/>
                          <a:pt x="558800" y="353060"/>
                        </a:cubicBezTo>
                        <a:cubicBezTo>
                          <a:pt x="571500" y="363220"/>
                          <a:pt x="581661" y="375920"/>
                          <a:pt x="586740" y="391160"/>
                        </a:cubicBezTo>
                        <a:cubicBezTo>
                          <a:pt x="594361" y="406400"/>
                          <a:pt x="596900" y="421640"/>
                          <a:pt x="596900" y="439420"/>
                        </a:cubicBezTo>
                        <a:cubicBezTo>
                          <a:pt x="596900" y="457200"/>
                          <a:pt x="594361" y="472440"/>
                          <a:pt x="586740" y="487680"/>
                        </a:cubicBezTo>
                        <a:cubicBezTo>
                          <a:pt x="579120" y="502920"/>
                          <a:pt x="568961" y="515620"/>
                          <a:pt x="558800" y="525780"/>
                        </a:cubicBezTo>
                        <a:cubicBezTo>
                          <a:pt x="546100" y="535940"/>
                          <a:pt x="530861" y="546100"/>
                          <a:pt x="515620" y="551180"/>
                        </a:cubicBezTo>
                        <a:cubicBezTo>
                          <a:pt x="500380" y="558800"/>
                          <a:pt x="482600" y="561340"/>
                          <a:pt x="462280" y="561340"/>
                        </a:cubicBezTo>
                        <a:close/>
                        <a:moveTo>
                          <a:pt x="462280" y="492760"/>
                        </a:moveTo>
                        <a:cubicBezTo>
                          <a:pt x="472440" y="492760"/>
                          <a:pt x="480061" y="487680"/>
                          <a:pt x="487680" y="477520"/>
                        </a:cubicBezTo>
                        <a:cubicBezTo>
                          <a:pt x="495300" y="467360"/>
                          <a:pt x="497840" y="454660"/>
                          <a:pt x="497840" y="439420"/>
                        </a:cubicBezTo>
                        <a:cubicBezTo>
                          <a:pt x="497840" y="424180"/>
                          <a:pt x="495300" y="414020"/>
                          <a:pt x="487680" y="401320"/>
                        </a:cubicBezTo>
                        <a:cubicBezTo>
                          <a:pt x="480061" y="391160"/>
                          <a:pt x="472440" y="386080"/>
                          <a:pt x="462280" y="386080"/>
                        </a:cubicBezTo>
                        <a:cubicBezTo>
                          <a:pt x="452120" y="386080"/>
                          <a:pt x="444500" y="391160"/>
                          <a:pt x="436880" y="401320"/>
                        </a:cubicBezTo>
                        <a:cubicBezTo>
                          <a:pt x="429261" y="411480"/>
                          <a:pt x="426720" y="424180"/>
                          <a:pt x="426720" y="439420"/>
                        </a:cubicBezTo>
                        <a:cubicBezTo>
                          <a:pt x="426720" y="454660"/>
                          <a:pt x="429261" y="464820"/>
                          <a:pt x="436880" y="477520"/>
                        </a:cubicBezTo>
                        <a:cubicBezTo>
                          <a:pt x="444500" y="487680"/>
                          <a:pt x="452120" y="492760"/>
                          <a:pt x="462280" y="49276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540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57" name="Graphic 3">
              <a:extLst>
                <a:ext uri="{FF2B5EF4-FFF2-40B4-BE49-F238E27FC236}">
                  <a16:creationId xmlns:a16="http://schemas.microsoft.com/office/drawing/2014/main" id="{6F633822-7B2D-4D93-BBD7-11B4943A88DA}"/>
                </a:ext>
              </a:extLst>
            </p:cNvPr>
            <p:cNvGrpSpPr/>
            <p:nvPr/>
          </p:nvGrpSpPr>
          <p:grpSpPr>
            <a:xfrm>
              <a:off x="7708900" y="3835400"/>
              <a:ext cx="1026159" cy="1026159"/>
              <a:chOff x="7708900" y="3835400"/>
              <a:chExt cx="1026159" cy="1026159"/>
            </a:xfrm>
            <a:solidFill>
              <a:srgbClr val="000000"/>
            </a:solidFill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8882CAEE-FA71-47C5-8AC8-25A9EAC8BB8D}"/>
                  </a:ext>
                </a:extLst>
              </p:cNvPr>
              <p:cNvSpPr/>
              <p:nvPr/>
            </p:nvSpPr>
            <p:spPr>
              <a:xfrm>
                <a:off x="7708900" y="3835400"/>
                <a:ext cx="1026159" cy="1026159"/>
              </a:xfrm>
              <a:custGeom>
                <a:avLst/>
                <a:gdLst>
                  <a:gd name="connsiteX0" fmla="*/ 1026160 w 1026159"/>
                  <a:gd name="connsiteY0" fmla="*/ 513080 h 1026159"/>
                  <a:gd name="connsiteX1" fmla="*/ 513080 w 1026159"/>
                  <a:gd name="connsiteY1" fmla="*/ 1026160 h 1026159"/>
                  <a:gd name="connsiteX2" fmla="*/ -1 w 1026159"/>
                  <a:gd name="connsiteY2" fmla="*/ 513080 h 1026159"/>
                  <a:gd name="connsiteX3" fmla="*/ 513080 w 1026159"/>
                  <a:gd name="connsiteY3" fmla="*/ 0 h 1026159"/>
                  <a:gd name="connsiteX4" fmla="*/ 1026160 w 1026159"/>
                  <a:gd name="connsiteY4" fmla="*/ 513080 h 1026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6159" h="1026159">
                    <a:moveTo>
                      <a:pt x="1026160" y="513080"/>
                    </a:moveTo>
                    <a:cubicBezTo>
                      <a:pt x="1026160" y="796446"/>
                      <a:pt x="796446" y="1026160"/>
                      <a:pt x="513080" y="1026160"/>
                    </a:cubicBezTo>
                    <a:cubicBezTo>
                      <a:pt x="229713" y="1026160"/>
                      <a:pt x="-1" y="796446"/>
                      <a:pt x="-1" y="513080"/>
                    </a:cubicBezTo>
                    <a:cubicBezTo>
                      <a:pt x="-1" y="229714"/>
                      <a:pt x="229713" y="0"/>
                      <a:pt x="513080" y="0"/>
                    </a:cubicBezTo>
                    <a:cubicBezTo>
                      <a:pt x="796446" y="0"/>
                      <a:pt x="1026160" y="229714"/>
                      <a:pt x="1026160" y="513080"/>
                    </a:cubicBezTo>
                    <a:close/>
                  </a:path>
                </a:pathLst>
              </a:custGeom>
              <a:solidFill>
                <a:srgbClr val="4F7BAC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82B3813-1069-477A-9F48-C18B89DF3BCE}"/>
                  </a:ext>
                </a:extLst>
              </p:cNvPr>
              <p:cNvSpPr/>
              <p:nvPr/>
            </p:nvSpPr>
            <p:spPr>
              <a:xfrm>
                <a:off x="7820659" y="3947159"/>
                <a:ext cx="802640" cy="802640"/>
              </a:xfrm>
              <a:custGeom>
                <a:avLst/>
                <a:gdLst>
                  <a:gd name="connsiteX0" fmla="*/ 802640 w 802640"/>
                  <a:gd name="connsiteY0" fmla="*/ 401320 h 802640"/>
                  <a:gd name="connsiteX1" fmla="*/ 401320 w 802640"/>
                  <a:gd name="connsiteY1" fmla="*/ 802640 h 802640"/>
                  <a:gd name="connsiteX2" fmla="*/ 1 w 802640"/>
                  <a:gd name="connsiteY2" fmla="*/ 401320 h 802640"/>
                  <a:gd name="connsiteX3" fmla="*/ 401320 w 802640"/>
                  <a:gd name="connsiteY3" fmla="*/ 0 h 802640"/>
                  <a:gd name="connsiteX4" fmla="*/ 802640 w 802640"/>
                  <a:gd name="connsiteY4" fmla="*/ 401320 h 802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2640" h="802640">
                    <a:moveTo>
                      <a:pt x="802640" y="401320"/>
                    </a:moveTo>
                    <a:cubicBezTo>
                      <a:pt x="802640" y="622963"/>
                      <a:pt x="622963" y="802640"/>
                      <a:pt x="401320" y="802640"/>
                    </a:cubicBezTo>
                    <a:cubicBezTo>
                      <a:pt x="179677" y="802640"/>
                      <a:pt x="1" y="622963"/>
                      <a:pt x="1" y="401320"/>
                    </a:cubicBezTo>
                    <a:cubicBezTo>
                      <a:pt x="1" y="179677"/>
                      <a:pt x="179678" y="0"/>
                      <a:pt x="401320" y="0"/>
                    </a:cubicBezTo>
                    <a:cubicBezTo>
                      <a:pt x="622963" y="0"/>
                      <a:pt x="802640" y="179677"/>
                      <a:pt x="802640" y="4013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0" name="Graphic 3">
                <a:extLst>
                  <a:ext uri="{FF2B5EF4-FFF2-40B4-BE49-F238E27FC236}">
                    <a16:creationId xmlns:a16="http://schemas.microsoft.com/office/drawing/2014/main" id="{6F633822-7B2D-4D93-BBD7-11B4943A88DA}"/>
                  </a:ext>
                </a:extLst>
              </p:cNvPr>
              <p:cNvGrpSpPr/>
              <p:nvPr/>
            </p:nvGrpSpPr>
            <p:grpSpPr>
              <a:xfrm>
                <a:off x="7922259" y="4155440"/>
                <a:ext cx="609600" cy="350519"/>
                <a:chOff x="7922259" y="4155440"/>
                <a:chExt cx="609600" cy="350519"/>
              </a:xfrm>
              <a:solidFill>
                <a:srgbClr val="4F7BAC"/>
              </a:solidFill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D40B09C4-B5D4-441B-95E6-F622CE91E9AF}"/>
                    </a:ext>
                  </a:extLst>
                </p:cNvPr>
                <p:cNvSpPr/>
                <p:nvPr/>
              </p:nvSpPr>
              <p:spPr>
                <a:xfrm>
                  <a:off x="7922259" y="4155440"/>
                  <a:ext cx="299720" cy="350519"/>
                </a:xfrm>
                <a:custGeom>
                  <a:avLst/>
                  <a:gdLst>
                    <a:gd name="connsiteX0" fmla="*/ 299720 w 299720"/>
                    <a:gd name="connsiteY0" fmla="*/ 175260 h 350519"/>
                    <a:gd name="connsiteX1" fmla="*/ 287020 w 299720"/>
                    <a:gd name="connsiteY1" fmla="*/ 246380 h 350519"/>
                    <a:gd name="connsiteX2" fmla="*/ 256540 w 299720"/>
                    <a:gd name="connsiteY2" fmla="*/ 302260 h 350519"/>
                    <a:gd name="connsiteX3" fmla="*/ 208280 w 299720"/>
                    <a:gd name="connsiteY3" fmla="*/ 337820 h 350519"/>
                    <a:gd name="connsiteX4" fmla="*/ 149860 w 299720"/>
                    <a:gd name="connsiteY4" fmla="*/ 350520 h 350519"/>
                    <a:gd name="connsiteX5" fmla="*/ 88900 w 299720"/>
                    <a:gd name="connsiteY5" fmla="*/ 337820 h 350519"/>
                    <a:gd name="connsiteX6" fmla="*/ 40640 w 299720"/>
                    <a:gd name="connsiteY6" fmla="*/ 302260 h 350519"/>
                    <a:gd name="connsiteX7" fmla="*/ 10160 w 299720"/>
                    <a:gd name="connsiteY7" fmla="*/ 246380 h 350519"/>
                    <a:gd name="connsiteX8" fmla="*/ 0 w 299720"/>
                    <a:gd name="connsiteY8" fmla="*/ 175260 h 350519"/>
                    <a:gd name="connsiteX9" fmla="*/ 10160 w 299720"/>
                    <a:gd name="connsiteY9" fmla="*/ 104140 h 350519"/>
                    <a:gd name="connsiteX10" fmla="*/ 40640 w 299720"/>
                    <a:gd name="connsiteY10" fmla="*/ 48260 h 350519"/>
                    <a:gd name="connsiteX11" fmla="*/ 88900 w 299720"/>
                    <a:gd name="connsiteY11" fmla="*/ 12700 h 350519"/>
                    <a:gd name="connsiteX12" fmla="*/ 149860 w 299720"/>
                    <a:gd name="connsiteY12" fmla="*/ 0 h 350519"/>
                    <a:gd name="connsiteX13" fmla="*/ 208280 w 299720"/>
                    <a:gd name="connsiteY13" fmla="*/ 12700 h 350519"/>
                    <a:gd name="connsiteX14" fmla="*/ 256540 w 299720"/>
                    <a:gd name="connsiteY14" fmla="*/ 48260 h 350519"/>
                    <a:gd name="connsiteX15" fmla="*/ 287020 w 299720"/>
                    <a:gd name="connsiteY15" fmla="*/ 104140 h 350519"/>
                    <a:gd name="connsiteX16" fmla="*/ 299720 w 299720"/>
                    <a:gd name="connsiteY16" fmla="*/ 175260 h 350519"/>
                    <a:gd name="connsiteX17" fmla="*/ 208280 w 299720"/>
                    <a:gd name="connsiteY17" fmla="*/ 175260 h 350519"/>
                    <a:gd name="connsiteX18" fmla="*/ 193040 w 299720"/>
                    <a:gd name="connsiteY18" fmla="*/ 109220 h 350519"/>
                    <a:gd name="connsiteX19" fmla="*/ 152400 w 299720"/>
                    <a:gd name="connsiteY19" fmla="*/ 83820 h 350519"/>
                    <a:gd name="connsiteX20" fmla="*/ 109220 w 299720"/>
                    <a:gd name="connsiteY20" fmla="*/ 109220 h 350519"/>
                    <a:gd name="connsiteX21" fmla="*/ 93980 w 299720"/>
                    <a:gd name="connsiteY21" fmla="*/ 175260 h 350519"/>
                    <a:gd name="connsiteX22" fmla="*/ 109220 w 299720"/>
                    <a:gd name="connsiteY22" fmla="*/ 241300 h 350519"/>
                    <a:gd name="connsiteX23" fmla="*/ 152400 w 299720"/>
                    <a:gd name="connsiteY23" fmla="*/ 266700 h 350519"/>
                    <a:gd name="connsiteX24" fmla="*/ 193040 w 299720"/>
                    <a:gd name="connsiteY24" fmla="*/ 241300 h 350519"/>
                    <a:gd name="connsiteX25" fmla="*/ 208280 w 299720"/>
                    <a:gd name="connsiteY25" fmla="*/ 175260 h 350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99720" h="350519">
                      <a:moveTo>
                        <a:pt x="299720" y="175260"/>
                      </a:moveTo>
                      <a:cubicBezTo>
                        <a:pt x="299720" y="200660"/>
                        <a:pt x="294640" y="223520"/>
                        <a:pt x="287020" y="246380"/>
                      </a:cubicBezTo>
                      <a:cubicBezTo>
                        <a:pt x="279400" y="266700"/>
                        <a:pt x="269240" y="287020"/>
                        <a:pt x="256540" y="302260"/>
                      </a:cubicBezTo>
                      <a:cubicBezTo>
                        <a:pt x="243840" y="317500"/>
                        <a:pt x="226060" y="330200"/>
                        <a:pt x="208280" y="337820"/>
                      </a:cubicBezTo>
                      <a:cubicBezTo>
                        <a:pt x="190500" y="345440"/>
                        <a:pt x="170180" y="350520"/>
                        <a:pt x="149860" y="350520"/>
                      </a:cubicBezTo>
                      <a:cubicBezTo>
                        <a:pt x="129540" y="350520"/>
                        <a:pt x="109220" y="345440"/>
                        <a:pt x="88900" y="337820"/>
                      </a:cubicBezTo>
                      <a:cubicBezTo>
                        <a:pt x="71120" y="330200"/>
                        <a:pt x="53340" y="317500"/>
                        <a:pt x="40640" y="302260"/>
                      </a:cubicBezTo>
                      <a:cubicBezTo>
                        <a:pt x="27940" y="287020"/>
                        <a:pt x="17780" y="269240"/>
                        <a:pt x="10160" y="246380"/>
                      </a:cubicBezTo>
                      <a:cubicBezTo>
                        <a:pt x="2540" y="226060"/>
                        <a:pt x="0" y="200660"/>
                        <a:pt x="0" y="175260"/>
                      </a:cubicBezTo>
                      <a:cubicBezTo>
                        <a:pt x="0" y="149860"/>
                        <a:pt x="2540" y="127000"/>
                        <a:pt x="10160" y="104140"/>
                      </a:cubicBezTo>
                      <a:cubicBezTo>
                        <a:pt x="17780" y="83820"/>
                        <a:pt x="27940" y="63500"/>
                        <a:pt x="40640" y="48260"/>
                      </a:cubicBezTo>
                      <a:cubicBezTo>
                        <a:pt x="53340" y="33020"/>
                        <a:pt x="71120" y="20320"/>
                        <a:pt x="88900" y="12700"/>
                      </a:cubicBezTo>
                      <a:cubicBezTo>
                        <a:pt x="106680" y="5080"/>
                        <a:pt x="127000" y="0"/>
                        <a:pt x="149860" y="0"/>
                      </a:cubicBezTo>
                      <a:cubicBezTo>
                        <a:pt x="170180" y="0"/>
                        <a:pt x="190500" y="5080"/>
                        <a:pt x="208280" y="12700"/>
                      </a:cubicBezTo>
                      <a:cubicBezTo>
                        <a:pt x="226060" y="20320"/>
                        <a:pt x="241300" y="33020"/>
                        <a:pt x="256540" y="48260"/>
                      </a:cubicBezTo>
                      <a:cubicBezTo>
                        <a:pt x="269240" y="63500"/>
                        <a:pt x="279400" y="81280"/>
                        <a:pt x="287020" y="104140"/>
                      </a:cubicBezTo>
                      <a:cubicBezTo>
                        <a:pt x="297180" y="124460"/>
                        <a:pt x="299720" y="149860"/>
                        <a:pt x="299720" y="175260"/>
                      </a:cubicBezTo>
                      <a:close/>
                      <a:moveTo>
                        <a:pt x="208280" y="175260"/>
                      </a:moveTo>
                      <a:cubicBezTo>
                        <a:pt x="208280" y="147320"/>
                        <a:pt x="203200" y="127000"/>
                        <a:pt x="193040" y="109220"/>
                      </a:cubicBezTo>
                      <a:cubicBezTo>
                        <a:pt x="182880" y="91440"/>
                        <a:pt x="167640" y="83820"/>
                        <a:pt x="152400" y="83820"/>
                      </a:cubicBezTo>
                      <a:cubicBezTo>
                        <a:pt x="134620" y="83820"/>
                        <a:pt x="119380" y="91440"/>
                        <a:pt x="109220" y="109220"/>
                      </a:cubicBezTo>
                      <a:cubicBezTo>
                        <a:pt x="99060" y="127000"/>
                        <a:pt x="93980" y="147320"/>
                        <a:pt x="93980" y="175260"/>
                      </a:cubicBezTo>
                      <a:cubicBezTo>
                        <a:pt x="93980" y="203200"/>
                        <a:pt x="99060" y="223520"/>
                        <a:pt x="109220" y="241300"/>
                      </a:cubicBezTo>
                      <a:cubicBezTo>
                        <a:pt x="119380" y="259080"/>
                        <a:pt x="134620" y="266700"/>
                        <a:pt x="152400" y="266700"/>
                      </a:cubicBezTo>
                      <a:cubicBezTo>
                        <a:pt x="170180" y="266700"/>
                        <a:pt x="182880" y="259080"/>
                        <a:pt x="193040" y="241300"/>
                      </a:cubicBezTo>
                      <a:cubicBezTo>
                        <a:pt x="203200" y="223520"/>
                        <a:pt x="208280" y="200660"/>
                        <a:pt x="208280" y="175260"/>
                      </a:cubicBezTo>
                      <a:close/>
                    </a:path>
                  </a:pathLst>
                </a:custGeom>
                <a:solidFill>
                  <a:srgbClr val="4F7BAC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B5E8A3B-A95E-4018-A4C6-2D5250EB2C02}"/>
                    </a:ext>
                  </a:extLst>
                </p:cNvPr>
                <p:cNvSpPr/>
                <p:nvPr/>
              </p:nvSpPr>
              <p:spPr>
                <a:xfrm>
                  <a:off x="8270240" y="4165600"/>
                  <a:ext cx="261619" cy="332740"/>
                </a:xfrm>
                <a:custGeom>
                  <a:avLst/>
                  <a:gdLst>
                    <a:gd name="connsiteX0" fmla="*/ 261620 w 261619"/>
                    <a:gd name="connsiteY0" fmla="*/ 248920 h 332740"/>
                    <a:gd name="connsiteX1" fmla="*/ 261620 w 261619"/>
                    <a:gd name="connsiteY1" fmla="*/ 332740 h 332740"/>
                    <a:gd name="connsiteX2" fmla="*/ 12700 w 261619"/>
                    <a:gd name="connsiteY2" fmla="*/ 332740 h 332740"/>
                    <a:gd name="connsiteX3" fmla="*/ 12700 w 261619"/>
                    <a:gd name="connsiteY3" fmla="*/ 248920 h 332740"/>
                    <a:gd name="connsiteX4" fmla="*/ 93980 w 261619"/>
                    <a:gd name="connsiteY4" fmla="*/ 248920 h 332740"/>
                    <a:gd name="connsiteX5" fmla="*/ 93980 w 261619"/>
                    <a:gd name="connsiteY5" fmla="*/ 101600 h 332740"/>
                    <a:gd name="connsiteX6" fmla="*/ 78740 w 261619"/>
                    <a:gd name="connsiteY6" fmla="*/ 116840 h 332740"/>
                    <a:gd name="connsiteX7" fmla="*/ 53340 w 261619"/>
                    <a:gd name="connsiteY7" fmla="*/ 129540 h 332740"/>
                    <a:gd name="connsiteX8" fmla="*/ 25400 w 261619"/>
                    <a:gd name="connsiteY8" fmla="*/ 139700 h 332740"/>
                    <a:gd name="connsiteX9" fmla="*/ 0 w 261619"/>
                    <a:gd name="connsiteY9" fmla="*/ 142240 h 332740"/>
                    <a:gd name="connsiteX10" fmla="*/ 0 w 261619"/>
                    <a:gd name="connsiteY10" fmla="*/ 55880 h 332740"/>
                    <a:gd name="connsiteX11" fmla="*/ 22860 w 261619"/>
                    <a:gd name="connsiteY11" fmla="*/ 48260 h 332740"/>
                    <a:gd name="connsiteX12" fmla="*/ 50800 w 261619"/>
                    <a:gd name="connsiteY12" fmla="*/ 33020 h 332740"/>
                    <a:gd name="connsiteX13" fmla="*/ 76200 w 261619"/>
                    <a:gd name="connsiteY13" fmla="*/ 15240 h 332740"/>
                    <a:gd name="connsiteX14" fmla="*/ 91440 w 261619"/>
                    <a:gd name="connsiteY14" fmla="*/ 0 h 332740"/>
                    <a:gd name="connsiteX15" fmla="*/ 185420 w 261619"/>
                    <a:gd name="connsiteY15" fmla="*/ 0 h 332740"/>
                    <a:gd name="connsiteX16" fmla="*/ 185420 w 261619"/>
                    <a:gd name="connsiteY16" fmla="*/ 246380 h 332740"/>
                    <a:gd name="connsiteX17" fmla="*/ 261620 w 261619"/>
                    <a:gd name="connsiteY17" fmla="*/ 246380 h 332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61619" h="332740">
                      <a:moveTo>
                        <a:pt x="261620" y="248920"/>
                      </a:moveTo>
                      <a:lnTo>
                        <a:pt x="261620" y="332740"/>
                      </a:lnTo>
                      <a:lnTo>
                        <a:pt x="12700" y="332740"/>
                      </a:lnTo>
                      <a:lnTo>
                        <a:pt x="12700" y="248920"/>
                      </a:lnTo>
                      <a:lnTo>
                        <a:pt x="93980" y="248920"/>
                      </a:lnTo>
                      <a:lnTo>
                        <a:pt x="93980" y="101600"/>
                      </a:lnTo>
                      <a:cubicBezTo>
                        <a:pt x="91440" y="106680"/>
                        <a:pt x="86360" y="111760"/>
                        <a:pt x="78740" y="116840"/>
                      </a:cubicBezTo>
                      <a:cubicBezTo>
                        <a:pt x="71120" y="121920"/>
                        <a:pt x="63500" y="127000"/>
                        <a:pt x="53340" y="129540"/>
                      </a:cubicBezTo>
                      <a:cubicBezTo>
                        <a:pt x="43180" y="134620"/>
                        <a:pt x="35560" y="137160"/>
                        <a:pt x="25400" y="139700"/>
                      </a:cubicBezTo>
                      <a:cubicBezTo>
                        <a:pt x="15240" y="142240"/>
                        <a:pt x="7620" y="142240"/>
                        <a:pt x="0" y="142240"/>
                      </a:cubicBezTo>
                      <a:lnTo>
                        <a:pt x="0" y="55880"/>
                      </a:lnTo>
                      <a:cubicBezTo>
                        <a:pt x="5080" y="55880"/>
                        <a:pt x="15240" y="53340"/>
                        <a:pt x="22860" y="48260"/>
                      </a:cubicBezTo>
                      <a:cubicBezTo>
                        <a:pt x="33020" y="43180"/>
                        <a:pt x="43180" y="38100"/>
                        <a:pt x="50800" y="33020"/>
                      </a:cubicBezTo>
                      <a:cubicBezTo>
                        <a:pt x="60960" y="27940"/>
                        <a:pt x="68580" y="20320"/>
                        <a:pt x="76200" y="15240"/>
                      </a:cubicBezTo>
                      <a:cubicBezTo>
                        <a:pt x="83820" y="10160"/>
                        <a:pt x="88900" y="5080"/>
                        <a:pt x="91440" y="0"/>
                      </a:cubicBezTo>
                      <a:lnTo>
                        <a:pt x="185420" y="0"/>
                      </a:lnTo>
                      <a:lnTo>
                        <a:pt x="185420" y="246380"/>
                      </a:lnTo>
                      <a:lnTo>
                        <a:pt x="261620" y="246380"/>
                      </a:lnTo>
                      <a:close/>
                    </a:path>
                  </a:pathLst>
                </a:custGeom>
                <a:solidFill>
                  <a:srgbClr val="4F7BAC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3" name="Graphic 3">
              <a:extLst>
                <a:ext uri="{FF2B5EF4-FFF2-40B4-BE49-F238E27FC236}">
                  <a16:creationId xmlns:a16="http://schemas.microsoft.com/office/drawing/2014/main" id="{6F633822-7B2D-4D93-BBD7-11B4943A88DA}"/>
                </a:ext>
              </a:extLst>
            </p:cNvPr>
            <p:cNvGrpSpPr/>
            <p:nvPr/>
          </p:nvGrpSpPr>
          <p:grpSpPr>
            <a:xfrm>
              <a:off x="10459720" y="2768599"/>
              <a:ext cx="1026159" cy="1026159"/>
              <a:chOff x="10459720" y="2768599"/>
              <a:chExt cx="1026159" cy="1026159"/>
            </a:xfrm>
            <a:solidFill>
              <a:srgbClr val="000000"/>
            </a:solidFill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E7F6725-5BDE-45D0-BD12-B2C3E230AF5D}"/>
                  </a:ext>
                </a:extLst>
              </p:cNvPr>
              <p:cNvSpPr/>
              <p:nvPr/>
            </p:nvSpPr>
            <p:spPr>
              <a:xfrm>
                <a:off x="10459720" y="2768599"/>
                <a:ext cx="1026159" cy="1026159"/>
              </a:xfrm>
              <a:custGeom>
                <a:avLst/>
                <a:gdLst>
                  <a:gd name="connsiteX0" fmla="*/ 1026160 w 1026159"/>
                  <a:gd name="connsiteY0" fmla="*/ 513080 h 1026159"/>
                  <a:gd name="connsiteX1" fmla="*/ 513080 w 1026159"/>
                  <a:gd name="connsiteY1" fmla="*/ 1026160 h 1026159"/>
                  <a:gd name="connsiteX2" fmla="*/ 0 w 1026159"/>
                  <a:gd name="connsiteY2" fmla="*/ 513080 h 1026159"/>
                  <a:gd name="connsiteX3" fmla="*/ 513080 w 1026159"/>
                  <a:gd name="connsiteY3" fmla="*/ 0 h 1026159"/>
                  <a:gd name="connsiteX4" fmla="*/ 1026160 w 1026159"/>
                  <a:gd name="connsiteY4" fmla="*/ 513080 h 1026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6159" h="1026159">
                    <a:moveTo>
                      <a:pt x="1026160" y="513080"/>
                    </a:moveTo>
                    <a:cubicBezTo>
                      <a:pt x="1026160" y="796446"/>
                      <a:pt x="796446" y="1026160"/>
                      <a:pt x="513080" y="1026160"/>
                    </a:cubicBezTo>
                    <a:cubicBezTo>
                      <a:pt x="229714" y="1026160"/>
                      <a:pt x="0" y="796446"/>
                      <a:pt x="0" y="513080"/>
                    </a:cubicBezTo>
                    <a:cubicBezTo>
                      <a:pt x="0" y="229714"/>
                      <a:pt x="229714" y="0"/>
                      <a:pt x="513080" y="0"/>
                    </a:cubicBezTo>
                    <a:cubicBezTo>
                      <a:pt x="796446" y="0"/>
                      <a:pt x="1026160" y="229714"/>
                      <a:pt x="1026160" y="513080"/>
                    </a:cubicBezTo>
                    <a:close/>
                  </a:path>
                </a:pathLst>
              </a:custGeom>
              <a:solidFill>
                <a:srgbClr val="4F7BAC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0549D04-F808-4D16-9EBB-3C652DB26BA7}"/>
                  </a:ext>
                </a:extLst>
              </p:cNvPr>
              <p:cNvSpPr/>
              <p:nvPr/>
            </p:nvSpPr>
            <p:spPr>
              <a:xfrm>
                <a:off x="10571480" y="2880360"/>
                <a:ext cx="802640" cy="802640"/>
              </a:xfrm>
              <a:custGeom>
                <a:avLst/>
                <a:gdLst>
                  <a:gd name="connsiteX0" fmla="*/ 802640 w 802640"/>
                  <a:gd name="connsiteY0" fmla="*/ 401320 h 802640"/>
                  <a:gd name="connsiteX1" fmla="*/ 401320 w 802640"/>
                  <a:gd name="connsiteY1" fmla="*/ 802640 h 802640"/>
                  <a:gd name="connsiteX2" fmla="*/ 0 w 802640"/>
                  <a:gd name="connsiteY2" fmla="*/ 401320 h 802640"/>
                  <a:gd name="connsiteX3" fmla="*/ 401320 w 802640"/>
                  <a:gd name="connsiteY3" fmla="*/ 0 h 802640"/>
                  <a:gd name="connsiteX4" fmla="*/ 802640 w 802640"/>
                  <a:gd name="connsiteY4" fmla="*/ 401320 h 802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2640" h="802640">
                    <a:moveTo>
                      <a:pt x="802640" y="401320"/>
                    </a:moveTo>
                    <a:cubicBezTo>
                      <a:pt x="802640" y="622963"/>
                      <a:pt x="622962" y="802640"/>
                      <a:pt x="401320" y="802640"/>
                    </a:cubicBezTo>
                    <a:cubicBezTo>
                      <a:pt x="179677" y="802640"/>
                      <a:pt x="0" y="622963"/>
                      <a:pt x="0" y="401320"/>
                    </a:cubicBezTo>
                    <a:cubicBezTo>
                      <a:pt x="0" y="179677"/>
                      <a:pt x="179678" y="0"/>
                      <a:pt x="401320" y="0"/>
                    </a:cubicBezTo>
                    <a:cubicBezTo>
                      <a:pt x="622963" y="0"/>
                      <a:pt x="802640" y="179677"/>
                      <a:pt x="802640" y="4013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6" name="Graphic 3">
                <a:extLst>
                  <a:ext uri="{FF2B5EF4-FFF2-40B4-BE49-F238E27FC236}">
                    <a16:creationId xmlns:a16="http://schemas.microsoft.com/office/drawing/2014/main" id="{6F633822-7B2D-4D93-BBD7-11B4943A88DA}"/>
                  </a:ext>
                </a:extLst>
              </p:cNvPr>
              <p:cNvGrpSpPr/>
              <p:nvPr/>
            </p:nvGrpSpPr>
            <p:grpSpPr>
              <a:xfrm>
                <a:off x="10668000" y="3083560"/>
                <a:ext cx="624840" cy="350519"/>
                <a:chOff x="10668000" y="3083560"/>
                <a:chExt cx="624840" cy="350519"/>
              </a:xfrm>
              <a:solidFill>
                <a:srgbClr val="4F7BAC"/>
              </a:solidFill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C508A0C0-BF7B-4D3F-B3D1-B44ED4A2ADDC}"/>
                    </a:ext>
                  </a:extLst>
                </p:cNvPr>
                <p:cNvSpPr/>
                <p:nvPr/>
              </p:nvSpPr>
              <p:spPr>
                <a:xfrm>
                  <a:off x="10668000" y="3083560"/>
                  <a:ext cx="299719" cy="350519"/>
                </a:xfrm>
                <a:custGeom>
                  <a:avLst/>
                  <a:gdLst>
                    <a:gd name="connsiteX0" fmla="*/ 299720 w 299719"/>
                    <a:gd name="connsiteY0" fmla="*/ 175260 h 350519"/>
                    <a:gd name="connsiteX1" fmla="*/ 287020 w 299719"/>
                    <a:gd name="connsiteY1" fmla="*/ 246380 h 350519"/>
                    <a:gd name="connsiteX2" fmla="*/ 256540 w 299719"/>
                    <a:gd name="connsiteY2" fmla="*/ 302260 h 350519"/>
                    <a:gd name="connsiteX3" fmla="*/ 208280 w 299719"/>
                    <a:gd name="connsiteY3" fmla="*/ 337820 h 350519"/>
                    <a:gd name="connsiteX4" fmla="*/ 149860 w 299719"/>
                    <a:gd name="connsiteY4" fmla="*/ 350520 h 350519"/>
                    <a:gd name="connsiteX5" fmla="*/ 88900 w 299719"/>
                    <a:gd name="connsiteY5" fmla="*/ 337820 h 350519"/>
                    <a:gd name="connsiteX6" fmla="*/ 40640 w 299719"/>
                    <a:gd name="connsiteY6" fmla="*/ 302260 h 350519"/>
                    <a:gd name="connsiteX7" fmla="*/ 10160 w 299719"/>
                    <a:gd name="connsiteY7" fmla="*/ 246380 h 350519"/>
                    <a:gd name="connsiteX8" fmla="*/ 0 w 299719"/>
                    <a:gd name="connsiteY8" fmla="*/ 175260 h 350519"/>
                    <a:gd name="connsiteX9" fmla="*/ 10160 w 299719"/>
                    <a:gd name="connsiteY9" fmla="*/ 104140 h 350519"/>
                    <a:gd name="connsiteX10" fmla="*/ 40640 w 299719"/>
                    <a:gd name="connsiteY10" fmla="*/ 48260 h 350519"/>
                    <a:gd name="connsiteX11" fmla="*/ 88900 w 299719"/>
                    <a:gd name="connsiteY11" fmla="*/ 12700 h 350519"/>
                    <a:gd name="connsiteX12" fmla="*/ 149860 w 299719"/>
                    <a:gd name="connsiteY12" fmla="*/ 0 h 350519"/>
                    <a:gd name="connsiteX13" fmla="*/ 208280 w 299719"/>
                    <a:gd name="connsiteY13" fmla="*/ 12700 h 350519"/>
                    <a:gd name="connsiteX14" fmla="*/ 256540 w 299719"/>
                    <a:gd name="connsiteY14" fmla="*/ 48260 h 350519"/>
                    <a:gd name="connsiteX15" fmla="*/ 287020 w 299719"/>
                    <a:gd name="connsiteY15" fmla="*/ 104140 h 350519"/>
                    <a:gd name="connsiteX16" fmla="*/ 299720 w 299719"/>
                    <a:gd name="connsiteY16" fmla="*/ 175260 h 350519"/>
                    <a:gd name="connsiteX17" fmla="*/ 208280 w 299719"/>
                    <a:gd name="connsiteY17" fmla="*/ 175260 h 350519"/>
                    <a:gd name="connsiteX18" fmla="*/ 193040 w 299719"/>
                    <a:gd name="connsiteY18" fmla="*/ 109220 h 350519"/>
                    <a:gd name="connsiteX19" fmla="*/ 152400 w 299719"/>
                    <a:gd name="connsiteY19" fmla="*/ 83820 h 350519"/>
                    <a:gd name="connsiteX20" fmla="*/ 109220 w 299719"/>
                    <a:gd name="connsiteY20" fmla="*/ 109220 h 350519"/>
                    <a:gd name="connsiteX21" fmla="*/ 93980 w 299719"/>
                    <a:gd name="connsiteY21" fmla="*/ 175260 h 350519"/>
                    <a:gd name="connsiteX22" fmla="*/ 109220 w 299719"/>
                    <a:gd name="connsiteY22" fmla="*/ 241300 h 350519"/>
                    <a:gd name="connsiteX23" fmla="*/ 152400 w 299719"/>
                    <a:gd name="connsiteY23" fmla="*/ 266700 h 350519"/>
                    <a:gd name="connsiteX24" fmla="*/ 193040 w 299719"/>
                    <a:gd name="connsiteY24" fmla="*/ 241300 h 350519"/>
                    <a:gd name="connsiteX25" fmla="*/ 208280 w 299719"/>
                    <a:gd name="connsiteY25" fmla="*/ 175260 h 350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99719" h="350519">
                      <a:moveTo>
                        <a:pt x="299720" y="175260"/>
                      </a:moveTo>
                      <a:cubicBezTo>
                        <a:pt x="299720" y="200660"/>
                        <a:pt x="294640" y="223520"/>
                        <a:pt x="287020" y="246380"/>
                      </a:cubicBezTo>
                      <a:cubicBezTo>
                        <a:pt x="279400" y="266700"/>
                        <a:pt x="269240" y="287020"/>
                        <a:pt x="256540" y="302260"/>
                      </a:cubicBezTo>
                      <a:cubicBezTo>
                        <a:pt x="243840" y="317500"/>
                        <a:pt x="226060" y="330200"/>
                        <a:pt x="208280" y="337820"/>
                      </a:cubicBezTo>
                      <a:cubicBezTo>
                        <a:pt x="190500" y="345440"/>
                        <a:pt x="170180" y="350520"/>
                        <a:pt x="149860" y="350520"/>
                      </a:cubicBezTo>
                      <a:cubicBezTo>
                        <a:pt x="129540" y="350520"/>
                        <a:pt x="109220" y="345440"/>
                        <a:pt x="88900" y="337820"/>
                      </a:cubicBezTo>
                      <a:cubicBezTo>
                        <a:pt x="71120" y="330200"/>
                        <a:pt x="53340" y="317500"/>
                        <a:pt x="40640" y="302260"/>
                      </a:cubicBezTo>
                      <a:cubicBezTo>
                        <a:pt x="27940" y="287020"/>
                        <a:pt x="17780" y="269240"/>
                        <a:pt x="10160" y="246380"/>
                      </a:cubicBezTo>
                      <a:cubicBezTo>
                        <a:pt x="2540" y="226060"/>
                        <a:pt x="0" y="200660"/>
                        <a:pt x="0" y="175260"/>
                      </a:cubicBezTo>
                      <a:cubicBezTo>
                        <a:pt x="0" y="149860"/>
                        <a:pt x="2540" y="127000"/>
                        <a:pt x="10160" y="104140"/>
                      </a:cubicBezTo>
                      <a:cubicBezTo>
                        <a:pt x="17780" y="83820"/>
                        <a:pt x="27940" y="63500"/>
                        <a:pt x="40640" y="48260"/>
                      </a:cubicBezTo>
                      <a:cubicBezTo>
                        <a:pt x="53340" y="33020"/>
                        <a:pt x="71120" y="20320"/>
                        <a:pt x="88900" y="12700"/>
                      </a:cubicBezTo>
                      <a:cubicBezTo>
                        <a:pt x="106680" y="5080"/>
                        <a:pt x="127000" y="0"/>
                        <a:pt x="149860" y="0"/>
                      </a:cubicBezTo>
                      <a:cubicBezTo>
                        <a:pt x="170180" y="0"/>
                        <a:pt x="190500" y="5080"/>
                        <a:pt x="208280" y="12700"/>
                      </a:cubicBezTo>
                      <a:cubicBezTo>
                        <a:pt x="226060" y="20320"/>
                        <a:pt x="241300" y="33020"/>
                        <a:pt x="256540" y="48260"/>
                      </a:cubicBezTo>
                      <a:cubicBezTo>
                        <a:pt x="269240" y="63500"/>
                        <a:pt x="279400" y="81280"/>
                        <a:pt x="287020" y="104140"/>
                      </a:cubicBezTo>
                      <a:cubicBezTo>
                        <a:pt x="297180" y="124460"/>
                        <a:pt x="299720" y="149860"/>
                        <a:pt x="299720" y="175260"/>
                      </a:cubicBezTo>
                      <a:close/>
                      <a:moveTo>
                        <a:pt x="208280" y="175260"/>
                      </a:moveTo>
                      <a:cubicBezTo>
                        <a:pt x="208280" y="147320"/>
                        <a:pt x="203200" y="127000"/>
                        <a:pt x="193040" y="109220"/>
                      </a:cubicBezTo>
                      <a:cubicBezTo>
                        <a:pt x="182880" y="91440"/>
                        <a:pt x="167640" y="83820"/>
                        <a:pt x="152400" y="83820"/>
                      </a:cubicBezTo>
                      <a:cubicBezTo>
                        <a:pt x="134620" y="83820"/>
                        <a:pt x="119380" y="91440"/>
                        <a:pt x="109220" y="109220"/>
                      </a:cubicBezTo>
                      <a:cubicBezTo>
                        <a:pt x="99060" y="127000"/>
                        <a:pt x="93980" y="147320"/>
                        <a:pt x="93980" y="175260"/>
                      </a:cubicBezTo>
                      <a:cubicBezTo>
                        <a:pt x="93980" y="203200"/>
                        <a:pt x="99060" y="223520"/>
                        <a:pt x="109220" y="241300"/>
                      </a:cubicBezTo>
                      <a:cubicBezTo>
                        <a:pt x="119380" y="259080"/>
                        <a:pt x="134620" y="266700"/>
                        <a:pt x="152400" y="266700"/>
                      </a:cubicBezTo>
                      <a:cubicBezTo>
                        <a:pt x="170180" y="266700"/>
                        <a:pt x="182880" y="259080"/>
                        <a:pt x="193040" y="241300"/>
                      </a:cubicBezTo>
                      <a:cubicBezTo>
                        <a:pt x="203200" y="223520"/>
                        <a:pt x="208280" y="200660"/>
                        <a:pt x="208280" y="175260"/>
                      </a:cubicBezTo>
                      <a:close/>
                    </a:path>
                  </a:pathLst>
                </a:custGeom>
                <a:solidFill>
                  <a:srgbClr val="4F7BAC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A5504992-502E-48AD-903C-F00272537559}"/>
                    </a:ext>
                  </a:extLst>
                </p:cNvPr>
                <p:cNvSpPr/>
                <p:nvPr/>
              </p:nvSpPr>
              <p:spPr>
                <a:xfrm>
                  <a:off x="11003280" y="3088639"/>
                  <a:ext cx="289559" cy="337819"/>
                </a:xfrm>
                <a:custGeom>
                  <a:avLst/>
                  <a:gdLst>
                    <a:gd name="connsiteX0" fmla="*/ 2539 w 289559"/>
                    <a:gd name="connsiteY0" fmla="*/ 337820 h 337819"/>
                    <a:gd name="connsiteX1" fmla="*/ 7620 w 289559"/>
                    <a:gd name="connsiteY1" fmla="*/ 289560 h 337819"/>
                    <a:gd name="connsiteX2" fmla="*/ 20320 w 289559"/>
                    <a:gd name="connsiteY2" fmla="*/ 251460 h 337819"/>
                    <a:gd name="connsiteX3" fmla="*/ 45720 w 289559"/>
                    <a:gd name="connsiteY3" fmla="*/ 218440 h 337819"/>
                    <a:gd name="connsiteX4" fmla="*/ 88900 w 289559"/>
                    <a:gd name="connsiteY4" fmla="*/ 187960 h 337819"/>
                    <a:gd name="connsiteX5" fmla="*/ 134620 w 289559"/>
                    <a:gd name="connsiteY5" fmla="*/ 162560 h 337819"/>
                    <a:gd name="connsiteX6" fmla="*/ 162560 w 289559"/>
                    <a:gd name="connsiteY6" fmla="*/ 144780 h 337819"/>
                    <a:gd name="connsiteX7" fmla="*/ 177800 w 289559"/>
                    <a:gd name="connsiteY7" fmla="*/ 132080 h 337819"/>
                    <a:gd name="connsiteX8" fmla="*/ 182880 w 289559"/>
                    <a:gd name="connsiteY8" fmla="*/ 116840 h 337819"/>
                    <a:gd name="connsiteX9" fmla="*/ 170180 w 289559"/>
                    <a:gd name="connsiteY9" fmla="*/ 91440 h 337819"/>
                    <a:gd name="connsiteX10" fmla="*/ 137160 w 289559"/>
                    <a:gd name="connsiteY10" fmla="*/ 81280 h 337819"/>
                    <a:gd name="connsiteX11" fmla="*/ 93980 w 289559"/>
                    <a:gd name="connsiteY11" fmla="*/ 93980 h 337819"/>
                    <a:gd name="connsiteX12" fmla="*/ 58420 w 289559"/>
                    <a:gd name="connsiteY12" fmla="*/ 124460 h 337819"/>
                    <a:gd name="connsiteX13" fmla="*/ 0 w 289559"/>
                    <a:gd name="connsiteY13" fmla="*/ 55880 h 337819"/>
                    <a:gd name="connsiteX14" fmla="*/ 25400 w 289559"/>
                    <a:gd name="connsiteY14" fmla="*/ 35560 h 337819"/>
                    <a:gd name="connsiteX15" fmla="*/ 60960 w 289559"/>
                    <a:gd name="connsiteY15" fmla="*/ 17780 h 337819"/>
                    <a:gd name="connsiteX16" fmla="*/ 104139 w 289559"/>
                    <a:gd name="connsiteY16" fmla="*/ 5080 h 337819"/>
                    <a:gd name="connsiteX17" fmla="*/ 152400 w 289559"/>
                    <a:gd name="connsiteY17" fmla="*/ 0 h 337819"/>
                    <a:gd name="connsiteX18" fmla="*/ 248920 w 289559"/>
                    <a:gd name="connsiteY18" fmla="*/ 27940 h 337819"/>
                    <a:gd name="connsiteX19" fmla="*/ 281939 w 289559"/>
                    <a:gd name="connsiteY19" fmla="*/ 101600 h 337819"/>
                    <a:gd name="connsiteX20" fmla="*/ 276860 w 289559"/>
                    <a:gd name="connsiteY20" fmla="*/ 134620 h 337819"/>
                    <a:gd name="connsiteX21" fmla="*/ 261620 w 289559"/>
                    <a:gd name="connsiteY21" fmla="*/ 162560 h 337819"/>
                    <a:gd name="connsiteX22" fmla="*/ 238760 w 289559"/>
                    <a:gd name="connsiteY22" fmla="*/ 182880 h 337819"/>
                    <a:gd name="connsiteX23" fmla="*/ 213360 w 289559"/>
                    <a:gd name="connsiteY23" fmla="*/ 198120 h 337819"/>
                    <a:gd name="connsiteX24" fmla="*/ 193039 w 289559"/>
                    <a:gd name="connsiteY24" fmla="*/ 210820 h 337819"/>
                    <a:gd name="connsiteX25" fmla="*/ 170180 w 289559"/>
                    <a:gd name="connsiteY25" fmla="*/ 226060 h 337819"/>
                    <a:gd name="connsiteX26" fmla="*/ 147320 w 289559"/>
                    <a:gd name="connsiteY26" fmla="*/ 241300 h 337819"/>
                    <a:gd name="connsiteX27" fmla="*/ 132080 w 289559"/>
                    <a:gd name="connsiteY27" fmla="*/ 254000 h 337819"/>
                    <a:gd name="connsiteX28" fmla="*/ 289560 w 289559"/>
                    <a:gd name="connsiteY28" fmla="*/ 254000 h 337819"/>
                    <a:gd name="connsiteX29" fmla="*/ 289560 w 289559"/>
                    <a:gd name="connsiteY29" fmla="*/ 337820 h 337819"/>
                    <a:gd name="connsiteX30" fmla="*/ 2539 w 289559"/>
                    <a:gd name="connsiteY30" fmla="*/ 337820 h 3378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289559" h="337819">
                      <a:moveTo>
                        <a:pt x="2539" y="337820"/>
                      </a:moveTo>
                      <a:cubicBezTo>
                        <a:pt x="2539" y="320040"/>
                        <a:pt x="5080" y="304800"/>
                        <a:pt x="7620" y="289560"/>
                      </a:cubicBezTo>
                      <a:cubicBezTo>
                        <a:pt x="10160" y="274320"/>
                        <a:pt x="15239" y="261620"/>
                        <a:pt x="20320" y="251460"/>
                      </a:cubicBezTo>
                      <a:cubicBezTo>
                        <a:pt x="27939" y="238760"/>
                        <a:pt x="35560" y="228600"/>
                        <a:pt x="45720" y="218440"/>
                      </a:cubicBezTo>
                      <a:cubicBezTo>
                        <a:pt x="55880" y="208280"/>
                        <a:pt x="71120" y="198120"/>
                        <a:pt x="88900" y="187960"/>
                      </a:cubicBezTo>
                      <a:cubicBezTo>
                        <a:pt x="106680" y="177800"/>
                        <a:pt x="121920" y="170180"/>
                        <a:pt x="134620" y="162560"/>
                      </a:cubicBezTo>
                      <a:cubicBezTo>
                        <a:pt x="147320" y="154940"/>
                        <a:pt x="157480" y="149860"/>
                        <a:pt x="162560" y="144780"/>
                      </a:cubicBezTo>
                      <a:cubicBezTo>
                        <a:pt x="170180" y="139700"/>
                        <a:pt x="175260" y="134620"/>
                        <a:pt x="177800" y="132080"/>
                      </a:cubicBezTo>
                      <a:cubicBezTo>
                        <a:pt x="180339" y="127000"/>
                        <a:pt x="182880" y="124460"/>
                        <a:pt x="182880" y="116840"/>
                      </a:cubicBezTo>
                      <a:cubicBezTo>
                        <a:pt x="182880" y="106680"/>
                        <a:pt x="177800" y="96520"/>
                        <a:pt x="170180" y="91440"/>
                      </a:cubicBezTo>
                      <a:cubicBezTo>
                        <a:pt x="162560" y="83820"/>
                        <a:pt x="152400" y="81280"/>
                        <a:pt x="137160" y="81280"/>
                      </a:cubicBezTo>
                      <a:cubicBezTo>
                        <a:pt x="121920" y="81280"/>
                        <a:pt x="106680" y="86360"/>
                        <a:pt x="93980" y="93980"/>
                      </a:cubicBezTo>
                      <a:cubicBezTo>
                        <a:pt x="81280" y="101600"/>
                        <a:pt x="71120" y="111760"/>
                        <a:pt x="58420" y="124460"/>
                      </a:cubicBezTo>
                      <a:lnTo>
                        <a:pt x="0" y="55880"/>
                      </a:lnTo>
                      <a:cubicBezTo>
                        <a:pt x="5080" y="48260"/>
                        <a:pt x="15239" y="43180"/>
                        <a:pt x="25400" y="35560"/>
                      </a:cubicBezTo>
                      <a:cubicBezTo>
                        <a:pt x="35560" y="27940"/>
                        <a:pt x="48260" y="22860"/>
                        <a:pt x="60960" y="17780"/>
                      </a:cubicBezTo>
                      <a:cubicBezTo>
                        <a:pt x="73660" y="12700"/>
                        <a:pt x="88900" y="7620"/>
                        <a:pt x="104139" y="5080"/>
                      </a:cubicBezTo>
                      <a:cubicBezTo>
                        <a:pt x="119380" y="2540"/>
                        <a:pt x="137160" y="0"/>
                        <a:pt x="152400" y="0"/>
                      </a:cubicBezTo>
                      <a:cubicBezTo>
                        <a:pt x="193039" y="0"/>
                        <a:pt x="226060" y="10160"/>
                        <a:pt x="248920" y="27940"/>
                      </a:cubicBezTo>
                      <a:cubicBezTo>
                        <a:pt x="271780" y="45720"/>
                        <a:pt x="281939" y="71120"/>
                        <a:pt x="281939" y="101600"/>
                      </a:cubicBezTo>
                      <a:cubicBezTo>
                        <a:pt x="281939" y="114300"/>
                        <a:pt x="279400" y="124460"/>
                        <a:pt x="276860" y="134620"/>
                      </a:cubicBezTo>
                      <a:cubicBezTo>
                        <a:pt x="271780" y="144780"/>
                        <a:pt x="266700" y="152400"/>
                        <a:pt x="261620" y="162560"/>
                      </a:cubicBezTo>
                      <a:cubicBezTo>
                        <a:pt x="254000" y="170180"/>
                        <a:pt x="248920" y="177800"/>
                        <a:pt x="238760" y="182880"/>
                      </a:cubicBezTo>
                      <a:cubicBezTo>
                        <a:pt x="231139" y="187960"/>
                        <a:pt x="223520" y="195580"/>
                        <a:pt x="213360" y="198120"/>
                      </a:cubicBezTo>
                      <a:cubicBezTo>
                        <a:pt x="208280" y="200660"/>
                        <a:pt x="200660" y="205740"/>
                        <a:pt x="193039" y="210820"/>
                      </a:cubicBezTo>
                      <a:cubicBezTo>
                        <a:pt x="185420" y="215900"/>
                        <a:pt x="177800" y="220980"/>
                        <a:pt x="170180" y="226060"/>
                      </a:cubicBezTo>
                      <a:cubicBezTo>
                        <a:pt x="162560" y="231140"/>
                        <a:pt x="154939" y="236220"/>
                        <a:pt x="147320" y="241300"/>
                      </a:cubicBezTo>
                      <a:cubicBezTo>
                        <a:pt x="139700" y="246380"/>
                        <a:pt x="134620" y="251460"/>
                        <a:pt x="132080" y="254000"/>
                      </a:cubicBezTo>
                      <a:lnTo>
                        <a:pt x="289560" y="254000"/>
                      </a:lnTo>
                      <a:lnTo>
                        <a:pt x="289560" y="337820"/>
                      </a:lnTo>
                      <a:lnTo>
                        <a:pt x="2539" y="337820"/>
                      </a:lnTo>
                      <a:close/>
                    </a:path>
                  </a:pathLst>
                </a:custGeom>
                <a:solidFill>
                  <a:srgbClr val="4F7BAC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9" name="Graphic 3">
              <a:extLst>
                <a:ext uri="{FF2B5EF4-FFF2-40B4-BE49-F238E27FC236}">
                  <a16:creationId xmlns:a16="http://schemas.microsoft.com/office/drawing/2014/main" id="{6F633822-7B2D-4D93-BBD7-11B4943A88DA}"/>
                </a:ext>
              </a:extLst>
            </p:cNvPr>
            <p:cNvGrpSpPr/>
            <p:nvPr/>
          </p:nvGrpSpPr>
          <p:grpSpPr>
            <a:xfrm>
              <a:off x="13210539" y="3863340"/>
              <a:ext cx="1026160" cy="1026159"/>
              <a:chOff x="13210539" y="3863340"/>
              <a:chExt cx="1026160" cy="1026159"/>
            </a:xfrm>
            <a:solidFill>
              <a:srgbClr val="000000"/>
            </a:solidFill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78D69BD-1C61-48D9-B5BF-6423B340EE3B}"/>
                  </a:ext>
                </a:extLst>
              </p:cNvPr>
              <p:cNvSpPr/>
              <p:nvPr/>
            </p:nvSpPr>
            <p:spPr>
              <a:xfrm>
                <a:off x="13210539" y="3863340"/>
                <a:ext cx="1026160" cy="1026159"/>
              </a:xfrm>
              <a:custGeom>
                <a:avLst/>
                <a:gdLst>
                  <a:gd name="connsiteX0" fmla="*/ 1026160 w 1026160"/>
                  <a:gd name="connsiteY0" fmla="*/ 513080 h 1026159"/>
                  <a:gd name="connsiteX1" fmla="*/ 513080 w 1026160"/>
                  <a:gd name="connsiteY1" fmla="*/ 1026160 h 1026159"/>
                  <a:gd name="connsiteX2" fmla="*/ -1 w 1026160"/>
                  <a:gd name="connsiteY2" fmla="*/ 513080 h 1026159"/>
                  <a:gd name="connsiteX3" fmla="*/ 513080 w 1026160"/>
                  <a:gd name="connsiteY3" fmla="*/ 0 h 1026159"/>
                  <a:gd name="connsiteX4" fmla="*/ 1026160 w 1026160"/>
                  <a:gd name="connsiteY4" fmla="*/ 513080 h 1026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6160" h="1026159">
                    <a:moveTo>
                      <a:pt x="1026160" y="513080"/>
                    </a:moveTo>
                    <a:cubicBezTo>
                      <a:pt x="1026160" y="796447"/>
                      <a:pt x="796447" y="1026160"/>
                      <a:pt x="513080" y="1026160"/>
                    </a:cubicBezTo>
                    <a:cubicBezTo>
                      <a:pt x="229714" y="1026160"/>
                      <a:pt x="-1" y="796446"/>
                      <a:pt x="-1" y="513080"/>
                    </a:cubicBezTo>
                    <a:cubicBezTo>
                      <a:pt x="-1" y="229714"/>
                      <a:pt x="229712" y="0"/>
                      <a:pt x="513080" y="0"/>
                    </a:cubicBezTo>
                    <a:cubicBezTo>
                      <a:pt x="796445" y="0"/>
                      <a:pt x="1026160" y="229714"/>
                      <a:pt x="1026160" y="513080"/>
                    </a:cubicBezTo>
                    <a:close/>
                  </a:path>
                </a:pathLst>
              </a:custGeom>
              <a:solidFill>
                <a:srgbClr val="4F7BAC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5CBC9CDF-CBDD-47B9-819C-BA9CAA2F023E}"/>
                  </a:ext>
                </a:extLst>
              </p:cNvPr>
              <p:cNvSpPr/>
              <p:nvPr/>
            </p:nvSpPr>
            <p:spPr>
              <a:xfrm>
                <a:off x="13322300" y="3975100"/>
                <a:ext cx="802639" cy="802640"/>
              </a:xfrm>
              <a:custGeom>
                <a:avLst/>
                <a:gdLst>
                  <a:gd name="connsiteX0" fmla="*/ 802639 w 802639"/>
                  <a:gd name="connsiteY0" fmla="*/ 401320 h 802640"/>
                  <a:gd name="connsiteX1" fmla="*/ 401320 w 802639"/>
                  <a:gd name="connsiteY1" fmla="*/ 802640 h 802640"/>
                  <a:gd name="connsiteX2" fmla="*/ 0 w 802639"/>
                  <a:gd name="connsiteY2" fmla="*/ 401320 h 802640"/>
                  <a:gd name="connsiteX3" fmla="*/ 401320 w 802639"/>
                  <a:gd name="connsiteY3" fmla="*/ 0 h 802640"/>
                  <a:gd name="connsiteX4" fmla="*/ 802639 w 802639"/>
                  <a:gd name="connsiteY4" fmla="*/ 401320 h 802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2639" h="802640">
                    <a:moveTo>
                      <a:pt x="802639" y="401320"/>
                    </a:moveTo>
                    <a:cubicBezTo>
                      <a:pt x="802639" y="622963"/>
                      <a:pt x="622962" y="802640"/>
                      <a:pt x="401320" y="802640"/>
                    </a:cubicBezTo>
                    <a:cubicBezTo>
                      <a:pt x="179677" y="802640"/>
                      <a:pt x="0" y="622963"/>
                      <a:pt x="0" y="401320"/>
                    </a:cubicBezTo>
                    <a:cubicBezTo>
                      <a:pt x="0" y="179677"/>
                      <a:pt x="179677" y="0"/>
                      <a:pt x="401320" y="0"/>
                    </a:cubicBezTo>
                    <a:cubicBezTo>
                      <a:pt x="622962" y="0"/>
                      <a:pt x="802639" y="179677"/>
                      <a:pt x="802639" y="4013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54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2" name="Graphic 3">
                <a:extLst>
                  <a:ext uri="{FF2B5EF4-FFF2-40B4-BE49-F238E27FC236}">
                    <a16:creationId xmlns:a16="http://schemas.microsoft.com/office/drawing/2014/main" id="{6F633822-7B2D-4D93-BBD7-11B4943A88DA}"/>
                  </a:ext>
                </a:extLst>
              </p:cNvPr>
              <p:cNvGrpSpPr/>
              <p:nvPr/>
            </p:nvGrpSpPr>
            <p:grpSpPr>
              <a:xfrm>
                <a:off x="13395960" y="4180840"/>
                <a:ext cx="612139" cy="429259"/>
                <a:chOff x="13395960" y="4180840"/>
                <a:chExt cx="612139" cy="429259"/>
              </a:xfrm>
              <a:solidFill>
                <a:srgbClr val="4F7BAC"/>
              </a:solidFill>
            </p:grpSpPr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1A5C4415-2CB8-4952-B5A0-E857798B9462}"/>
                    </a:ext>
                  </a:extLst>
                </p:cNvPr>
                <p:cNvSpPr/>
                <p:nvPr/>
              </p:nvSpPr>
              <p:spPr>
                <a:xfrm>
                  <a:off x="13395960" y="4180840"/>
                  <a:ext cx="299719" cy="350519"/>
                </a:xfrm>
                <a:custGeom>
                  <a:avLst/>
                  <a:gdLst>
                    <a:gd name="connsiteX0" fmla="*/ 299720 w 299719"/>
                    <a:gd name="connsiteY0" fmla="*/ 175260 h 350519"/>
                    <a:gd name="connsiteX1" fmla="*/ 287020 w 299719"/>
                    <a:gd name="connsiteY1" fmla="*/ 246380 h 350519"/>
                    <a:gd name="connsiteX2" fmla="*/ 256539 w 299719"/>
                    <a:gd name="connsiteY2" fmla="*/ 302260 h 350519"/>
                    <a:gd name="connsiteX3" fmla="*/ 208279 w 299719"/>
                    <a:gd name="connsiteY3" fmla="*/ 337820 h 350519"/>
                    <a:gd name="connsiteX4" fmla="*/ 149859 w 299719"/>
                    <a:gd name="connsiteY4" fmla="*/ 350520 h 350519"/>
                    <a:gd name="connsiteX5" fmla="*/ 88900 w 299719"/>
                    <a:gd name="connsiteY5" fmla="*/ 337820 h 350519"/>
                    <a:gd name="connsiteX6" fmla="*/ 40639 w 299719"/>
                    <a:gd name="connsiteY6" fmla="*/ 302260 h 350519"/>
                    <a:gd name="connsiteX7" fmla="*/ 10159 w 299719"/>
                    <a:gd name="connsiteY7" fmla="*/ 246380 h 350519"/>
                    <a:gd name="connsiteX8" fmla="*/ 0 w 299719"/>
                    <a:gd name="connsiteY8" fmla="*/ 175260 h 350519"/>
                    <a:gd name="connsiteX9" fmla="*/ 10159 w 299719"/>
                    <a:gd name="connsiteY9" fmla="*/ 104140 h 350519"/>
                    <a:gd name="connsiteX10" fmla="*/ 40639 w 299719"/>
                    <a:gd name="connsiteY10" fmla="*/ 48260 h 350519"/>
                    <a:gd name="connsiteX11" fmla="*/ 88900 w 299719"/>
                    <a:gd name="connsiteY11" fmla="*/ 12700 h 350519"/>
                    <a:gd name="connsiteX12" fmla="*/ 149859 w 299719"/>
                    <a:gd name="connsiteY12" fmla="*/ 0 h 350519"/>
                    <a:gd name="connsiteX13" fmla="*/ 208279 w 299719"/>
                    <a:gd name="connsiteY13" fmla="*/ 12700 h 350519"/>
                    <a:gd name="connsiteX14" fmla="*/ 256539 w 299719"/>
                    <a:gd name="connsiteY14" fmla="*/ 48260 h 350519"/>
                    <a:gd name="connsiteX15" fmla="*/ 287020 w 299719"/>
                    <a:gd name="connsiteY15" fmla="*/ 104140 h 350519"/>
                    <a:gd name="connsiteX16" fmla="*/ 299720 w 299719"/>
                    <a:gd name="connsiteY16" fmla="*/ 175260 h 350519"/>
                    <a:gd name="connsiteX17" fmla="*/ 208279 w 299719"/>
                    <a:gd name="connsiteY17" fmla="*/ 175260 h 350519"/>
                    <a:gd name="connsiteX18" fmla="*/ 193039 w 299719"/>
                    <a:gd name="connsiteY18" fmla="*/ 109220 h 350519"/>
                    <a:gd name="connsiteX19" fmla="*/ 152400 w 299719"/>
                    <a:gd name="connsiteY19" fmla="*/ 83820 h 350519"/>
                    <a:gd name="connsiteX20" fmla="*/ 109220 w 299719"/>
                    <a:gd name="connsiteY20" fmla="*/ 109220 h 350519"/>
                    <a:gd name="connsiteX21" fmla="*/ 93979 w 299719"/>
                    <a:gd name="connsiteY21" fmla="*/ 175260 h 350519"/>
                    <a:gd name="connsiteX22" fmla="*/ 109220 w 299719"/>
                    <a:gd name="connsiteY22" fmla="*/ 241300 h 350519"/>
                    <a:gd name="connsiteX23" fmla="*/ 152400 w 299719"/>
                    <a:gd name="connsiteY23" fmla="*/ 266700 h 350519"/>
                    <a:gd name="connsiteX24" fmla="*/ 193039 w 299719"/>
                    <a:gd name="connsiteY24" fmla="*/ 241300 h 350519"/>
                    <a:gd name="connsiteX25" fmla="*/ 208279 w 299719"/>
                    <a:gd name="connsiteY25" fmla="*/ 175260 h 350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99719" h="350519">
                      <a:moveTo>
                        <a:pt x="299720" y="175260"/>
                      </a:moveTo>
                      <a:cubicBezTo>
                        <a:pt x="299720" y="200660"/>
                        <a:pt x="294639" y="223520"/>
                        <a:pt x="287020" y="246380"/>
                      </a:cubicBezTo>
                      <a:cubicBezTo>
                        <a:pt x="279400" y="266700"/>
                        <a:pt x="269239" y="287020"/>
                        <a:pt x="256539" y="302260"/>
                      </a:cubicBezTo>
                      <a:cubicBezTo>
                        <a:pt x="243839" y="317500"/>
                        <a:pt x="226059" y="330200"/>
                        <a:pt x="208279" y="337820"/>
                      </a:cubicBezTo>
                      <a:cubicBezTo>
                        <a:pt x="190500" y="345440"/>
                        <a:pt x="170179" y="350520"/>
                        <a:pt x="149859" y="350520"/>
                      </a:cubicBezTo>
                      <a:cubicBezTo>
                        <a:pt x="129539" y="350520"/>
                        <a:pt x="109220" y="345440"/>
                        <a:pt x="88900" y="337820"/>
                      </a:cubicBezTo>
                      <a:cubicBezTo>
                        <a:pt x="71120" y="330200"/>
                        <a:pt x="53339" y="317500"/>
                        <a:pt x="40639" y="302260"/>
                      </a:cubicBezTo>
                      <a:cubicBezTo>
                        <a:pt x="27939" y="287020"/>
                        <a:pt x="17779" y="269240"/>
                        <a:pt x="10159" y="246380"/>
                      </a:cubicBezTo>
                      <a:cubicBezTo>
                        <a:pt x="2539" y="226060"/>
                        <a:pt x="0" y="200660"/>
                        <a:pt x="0" y="175260"/>
                      </a:cubicBezTo>
                      <a:cubicBezTo>
                        <a:pt x="0" y="149860"/>
                        <a:pt x="2539" y="127000"/>
                        <a:pt x="10159" y="104140"/>
                      </a:cubicBezTo>
                      <a:cubicBezTo>
                        <a:pt x="17779" y="83820"/>
                        <a:pt x="27939" y="63500"/>
                        <a:pt x="40639" y="48260"/>
                      </a:cubicBezTo>
                      <a:cubicBezTo>
                        <a:pt x="53339" y="33020"/>
                        <a:pt x="71120" y="20320"/>
                        <a:pt x="88900" y="12700"/>
                      </a:cubicBezTo>
                      <a:cubicBezTo>
                        <a:pt x="106679" y="5080"/>
                        <a:pt x="127000" y="0"/>
                        <a:pt x="149859" y="0"/>
                      </a:cubicBezTo>
                      <a:cubicBezTo>
                        <a:pt x="172720" y="0"/>
                        <a:pt x="190500" y="5080"/>
                        <a:pt x="208279" y="12700"/>
                      </a:cubicBezTo>
                      <a:cubicBezTo>
                        <a:pt x="226059" y="20320"/>
                        <a:pt x="241300" y="33020"/>
                        <a:pt x="256539" y="48260"/>
                      </a:cubicBezTo>
                      <a:cubicBezTo>
                        <a:pt x="269239" y="63500"/>
                        <a:pt x="279400" y="81280"/>
                        <a:pt x="287020" y="104140"/>
                      </a:cubicBezTo>
                      <a:cubicBezTo>
                        <a:pt x="297179" y="127000"/>
                        <a:pt x="299720" y="149860"/>
                        <a:pt x="299720" y="175260"/>
                      </a:cubicBezTo>
                      <a:close/>
                      <a:moveTo>
                        <a:pt x="208279" y="175260"/>
                      </a:moveTo>
                      <a:cubicBezTo>
                        <a:pt x="208279" y="147320"/>
                        <a:pt x="203200" y="127000"/>
                        <a:pt x="193039" y="109220"/>
                      </a:cubicBezTo>
                      <a:cubicBezTo>
                        <a:pt x="182879" y="91440"/>
                        <a:pt x="167639" y="83820"/>
                        <a:pt x="152400" y="83820"/>
                      </a:cubicBezTo>
                      <a:cubicBezTo>
                        <a:pt x="134620" y="83820"/>
                        <a:pt x="119379" y="91440"/>
                        <a:pt x="109220" y="109220"/>
                      </a:cubicBezTo>
                      <a:cubicBezTo>
                        <a:pt x="99059" y="127000"/>
                        <a:pt x="93979" y="147320"/>
                        <a:pt x="93979" y="175260"/>
                      </a:cubicBezTo>
                      <a:cubicBezTo>
                        <a:pt x="93979" y="203200"/>
                        <a:pt x="99059" y="223520"/>
                        <a:pt x="109220" y="241300"/>
                      </a:cubicBezTo>
                      <a:cubicBezTo>
                        <a:pt x="119379" y="259080"/>
                        <a:pt x="134620" y="266700"/>
                        <a:pt x="152400" y="266700"/>
                      </a:cubicBezTo>
                      <a:cubicBezTo>
                        <a:pt x="170179" y="266700"/>
                        <a:pt x="182879" y="259080"/>
                        <a:pt x="193039" y="241300"/>
                      </a:cubicBezTo>
                      <a:cubicBezTo>
                        <a:pt x="203200" y="223520"/>
                        <a:pt x="208279" y="203200"/>
                        <a:pt x="208279" y="175260"/>
                      </a:cubicBezTo>
                      <a:close/>
                    </a:path>
                  </a:pathLst>
                </a:custGeom>
                <a:solidFill>
                  <a:srgbClr val="4F7BAC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7EDCB082-C336-497C-8033-CAA1E214FB06}"/>
                    </a:ext>
                  </a:extLst>
                </p:cNvPr>
                <p:cNvSpPr/>
                <p:nvPr/>
              </p:nvSpPr>
              <p:spPr>
                <a:xfrm>
                  <a:off x="13718539" y="4196079"/>
                  <a:ext cx="289560" cy="414020"/>
                </a:xfrm>
                <a:custGeom>
                  <a:avLst/>
                  <a:gdLst>
                    <a:gd name="connsiteX0" fmla="*/ 210821 w 289560"/>
                    <a:gd name="connsiteY0" fmla="*/ 193040 h 414020"/>
                    <a:gd name="connsiteX1" fmla="*/ 243841 w 289560"/>
                    <a:gd name="connsiteY1" fmla="*/ 205740 h 414020"/>
                    <a:gd name="connsiteX2" fmla="*/ 269241 w 289560"/>
                    <a:gd name="connsiteY2" fmla="*/ 228600 h 414020"/>
                    <a:gd name="connsiteX3" fmla="*/ 284480 w 289560"/>
                    <a:gd name="connsiteY3" fmla="*/ 259080 h 414020"/>
                    <a:gd name="connsiteX4" fmla="*/ 289561 w 289560"/>
                    <a:gd name="connsiteY4" fmla="*/ 297180 h 414020"/>
                    <a:gd name="connsiteX5" fmla="*/ 279400 w 289560"/>
                    <a:gd name="connsiteY5" fmla="*/ 345440 h 414020"/>
                    <a:gd name="connsiteX6" fmla="*/ 248921 w 289560"/>
                    <a:gd name="connsiteY6" fmla="*/ 383540 h 414020"/>
                    <a:gd name="connsiteX7" fmla="*/ 200661 w 289560"/>
                    <a:gd name="connsiteY7" fmla="*/ 406400 h 414020"/>
                    <a:gd name="connsiteX8" fmla="*/ 137161 w 289560"/>
                    <a:gd name="connsiteY8" fmla="*/ 414020 h 414020"/>
                    <a:gd name="connsiteX9" fmla="*/ 0 w 289560"/>
                    <a:gd name="connsiteY9" fmla="*/ 363220 h 414020"/>
                    <a:gd name="connsiteX10" fmla="*/ 50800 w 289560"/>
                    <a:gd name="connsiteY10" fmla="*/ 297180 h 414020"/>
                    <a:gd name="connsiteX11" fmla="*/ 86361 w 289560"/>
                    <a:gd name="connsiteY11" fmla="*/ 322580 h 414020"/>
                    <a:gd name="connsiteX12" fmla="*/ 134621 w 289560"/>
                    <a:gd name="connsiteY12" fmla="*/ 330200 h 414020"/>
                    <a:gd name="connsiteX13" fmla="*/ 200661 w 289560"/>
                    <a:gd name="connsiteY13" fmla="*/ 281940 h 414020"/>
                    <a:gd name="connsiteX14" fmla="*/ 180341 w 289560"/>
                    <a:gd name="connsiteY14" fmla="*/ 243840 h 414020"/>
                    <a:gd name="connsiteX15" fmla="*/ 119380 w 289560"/>
                    <a:gd name="connsiteY15" fmla="*/ 231140 h 414020"/>
                    <a:gd name="connsiteX16" fmla="*/ 101600 w 289560"/>
                    <a:gd name="connsiteY16" fmla="*/ 231140 h 414020"/>
                    <a:gd name="connsiteX17" fmla="*/ 101600 w 289560"/>
                    <a:gd name="connsiteY17" fmla="*/ 165100 h 414020"/>
                    <a:gd name="connsiteX18" fmla="*/ 119380 w 289560"/>
                    <a:gd name="connsiteY18" fmla="*/ 165100 h 414020"/>
                    <a:gd name="connsiteX19" fmla="*/ 170180 w 289560"/>
                    <a:gd name="connsiteY19" fmla="*/ 152400 h 414020"/>
                    <a:gd name="connsiteX20" fmla="*/ 187961 w 289560"/>
                    <a:gd name="connsiteY20" fmla="*/ 116840 h 414020"/>
                    <a:gd name="connsiteX21" fmla="*/ 175261 w 289560"/>
                    <a:gd name="connsiteY21" fmla="*/ 88900 h 414020"/>
                    <a:gd name="connsiteX22" fmla="*/ 139700 w 289560"/>
                    <a:gd name="connsiteY22" fmla="*/ 78740 h 414020"/>
                    <a:gd name="connsiteX23" fmla="*/ 96521 w 289560"/>
                    <a:gd name="connsiteY23" fmla="*/ 88900 h 414020"/>
                    <a:gd name="connsiteX24" fmla="*/ 63500 w 289560"/>
                    <a:gd name="connsiteY24" fmla="*/ 121920 h 414020"/>
                    <a:gd name="connsiteX25" fmla="*/ 5080 w 289560"/>
                    <a:gd name="connsiteY25" fmla="*/ 55880 h 414020"/>
                    <a:gd name="connsiteX26" fmla="*/ 30480 w 289560"/>
                    <a:gd name="connsiteY26" fmla="*/ 33020 h 414020"/>
                    <a:gd name="connsiteX27" fmla="*/ 63500 w 289560"/>
                    <a:gd name="connsiteY27" fmla="*/ 15240 h 414020"/>
                    <a:gd name="connsiteX28" fmla="*/ 104141 w 289560"/>
                    <a:gd name="connsiteY28" fmla="*/ 5080 h 414020"/>
                    <a:gd name="connsiteX29" fmla="*/ 149861 w 289560"/>
                    <a:gd name="connsiteY29" fmla="*/ 0 h 414020"/>
                    <a:gd name="connsiteX30" fmla="*/ 205741 w 289560"/>
                    <a:gd name="connsiteY30" fmla="*/ 7620 h 414020"/>
                    <a:gd name="connsiteX31" fmla="*/ 248921 w 289560"/>
                    <a:gd name="connsiteY31" fmla="*/ 27940 h 414020"/>
                    <a:gd name="connsiteX32" fmla="*/ 276861 w 289560"/>
                    <a:gd name="connsiteY32" fmla="*/ 60960 h 414020"/>
                    <a:gd name="connsiteX33" fmla="*/ 287021 w 289560"/>
                    <a:gd name="connsiteY33" fmla="*/ 101600 h 414020"/>
                    <a:gd name="connsiteX34" fmla="*/ 281941 w 289560"/>
                    <a:gd name="connsiteY34" fmla="*/ 134620 h 414020"/>
                    <a:gd name="connsiteX35" fmla="*/ 266700 w 289560"/>
                    <a:gd name="connsiteY35" fmla="*/ 162560 h 414020"/>
                    <a:gd name="connsiteX36" fmla="*/ 243841 w 289560"/>
                    <a:gd name="connsiteY36" fmla="*/ 182880 h 414020"/>
                    <a:gd name="connsiteX37" fmla="*/ 210821 w 289560"/>
                    <a:gd name="connsiteY37" fmla="*/ 193040 h 414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289560" h="414020">
                      <a:moveTo>
                        <a:pt x="210821" y="193040"/>
                      </a:moveTo>
                      <a:cubicBezTo>
                        <a:pt x="223521" y="195580"/>
                        <a:pt x="233680" y="200660"/>
                        <a:pt x="243841" y="205740"/>
                      </a:cubicBezTo>
                      <a:cubicBezTo>
                        <a:pt x="254000" y="210820"/>
                        <a:pt x="261621" y="218440"/>
                        <a:pt x="269241" y="228600"/>
                      </a:cubicBezTo>
                      <a:cubicBezTo>
                        <a:pt x="276861" y="238760"/>
                        <a:pt x="281941" y="248920"/>
                        <a:pt x="284480" y="259080"/>
                      </a:cubicBezTo>
                      <a:cubicBezTo>
                        <a:pt x="289561" y="271780"/>
                        <a:pt x="289561" y="284480"/>
                        <a:pt x="289561" y="297180"/>
                      </a:cubicBezTo>
                      <a:cubicBezTo>
                        <a:pt x="289561" y="314960"/>
                        <a:pt x="287021" y="332740"/>
                        <a:pt x="279400" y="345440"/>
                      </a:cubicBezTo>
                      <a:cubicBezTo>
                        <a:pt x="271780" y="360680"/>
                        <a:pt x="261621" y="373380"/>
                        <a:pt x="248921" y="383540"/>
                      </a:cubicBezTo>
                      <a:cubicBezTo>
                        <a:pt x="236221" y="393700"/>
                        <a:pt x="218441" y="401320"/>
                        <a:pt x="200661" y="406400"/>
                      </a:cubicBezTo>
                      <a:cubicBezTo>
                        <a:pt x="180341" y="411480"/>
                        <a:pt x="160021" y="414020"/>
                        <a:pt x="137161" y="414020"/>
                      </a:cubicBezTo>
                      <a:cubicBezTo>
                        <a:pt x="78741" y="414020"/>
                        <a:pt x="33021" y="396240"/>
                        <a:pt x="0" y="363220"/>
                      </a:cubicBezTo>
                      <a:lnTo>
                        <a:pt x="50800" y="297180"/>
                      </a:lnTo>
                      <a:cubicBezTo>
                        <a:pt x="60961" y="307340"/>
                        <a:pt x="73661" y="314960"/>
                        <a:pt x="86361" y="322580"/>
                      </a:cubicBezTo>
                      <a:cubicBezTo>
                        <a:pt x="99061" y="327660"/>
                        <a:pt x="114300" y="330200"/>
                        <a:pt x="134621" y="330200"/>
                      </a:cubicBezTo>
                      <a:cubicBezTo>
                        <a:pt x="177800" y="330200"/>
                        <a:pt x="200661" y="314960"/>
                        <a:pt x="200661" y="281940"/>
                      </a:cubicBezTo>
                      <a:cubicBezTo>
                        <a:pt x="200661" y="264160"/>
                        <a:pt x="193041" y="251460"/>
                        <a:pt x="180341" y="243840"/>
                      </a:cubicBezTo>
                      <a:cubicBezTo>
                        <a:pt x="167641" y="236220"/>
                        <a:pt x="147321" y="231140"/>
                        <a:pt x="119380" y="231140"/>
                      </a:cubicBezTo>
                      <a:lnTo>
                        <a:pt x="101600" y="231140"/>
                      </a:lnTo>
                      <a:lnTo>
                        <a:pt x="101600" y="165100"/>
                      </a:lnTo>
                      <a:lnTo>
                        <a:pt x="119380" y="165100"/>
                      </a:lnTo>
                      <a:cubicBezTo>
                        <a:pt x="139700" y="165100"/>
                        <a:pt x="157480" y="160020"/>
                        <a:pt x="170180" y="152400"/>
                      </a:cubicBezTo>
                      <a:cubicBezTo>
                        <a:pt x="182880" y="144780"/>
                        <a:pt x="187961" y="132080"/>
                        <a:pt x="187961" y="116840"/>
                      </a:cubicBezTo>
                      <a:cubicBezTo>
                        <a:pt x="187961" y="104140"/>
                        <a:pt x="182880" y="93980"/>
                        <a:pt x="175261" y="88900"/>
                      </a:cubicBezTo>
                      <a:cubicBezTo>
                        <a:pt x="167641" y="81280"/>
                        <a:pt x="154941" y="78740"/>
                        <a:pt x="139700" y="78740"/>
                      </a:cubicBezTo>
                      <a:cubicBezTo>
                        <a:pt x="124461" y="78740"/>
                        <a:pt x="109221" y="81280"/>
                        <a:pt x="96521" y="88900"/>
                      </a:cubicBezTo>
                      <a:cubicBezTo>
                        <a:pt x="83821" y="96520"/>
                        <a:pt x="73661" y="106680"/>
                        <a:pt x="63500" y="121920"/>
                      </a:cubicBezTo>
                      <a:lnTo>
                        <a:pt x="5080" y="55880"/>
                      </a:lnTo>
                      <a:cubicBezTo>
                        <a:pt x="10161" y="48260"/>
                        <a:pt x="20321" y="40640"/>
                        <a:pt x="30480" y="33020"/>
                      </a:cubicBezTo>
                      <a:cubicBezTo>
                        <a:pt x="40641" y="25400"/>
                        <a:pt x="50800" y="20320"/>
                        <a:pt x="63500" y="15240"/>
                      </a:cubicBezTo>
                      <a:cubicBezTo>
                        <a:pt x="76200" y="10160"/>
                        <a:pt x="88900" y="7620"/>
                        <a:pt x="104141" y="5080"/>
                      </a:cubicBezTo>
                      <a:cubicBezTo>
                        <a:pt x="119380" y="2540"/>
                        <a:pt x="134621" y="0"/>
                        <a:pt x="149861" y="0"/>
                      </a:cubicBezTo>
                      <a:cubicBezTo>
                        <a:pt x="170180" y="0"/>
                        <a:pt x="187961" y="2540"/>
                        <a:pt x="205741" y="7620"/>
                      </a:cubicBezTo>
                      <a:cubicBezTo>
                        <a:pt x="223521" y="12700"/>
                        <a:pt x="236221" y="20320"/>
                        <a:pt x="248921" y="27940"/>
                      </a:cubicBezTo>
                      <a:cubicBezTo>
                        <a:pt x="261621" y="38100"/>
                        <a:pt x="269241" y="48260"/>
                        <a:pt x="276861" y="60960"/>
                      </a:cubicBezTo>
                      <a:cubicBezTo>
                        <a:pt x="284480" y="73660"/>
                        <a:pt x="287021" y="86360"/>
                        <a:pt x="287021" y="101600"/>
                      </a:cubicBezTo>
                      <a:cubicBezTo>
                        <a:pt x="287021" y="114300"/>
                        <a:pt x="284480" y="124460"/>
                        <a:pt x="281941" y="134620"/>
                      </a:cubicBezTo>
                      <a:cubicBezTo>
                        <a:pt x="279400" y="144780"/>
                        <a:pt x="274321" y="154940"/>
                        <a:pt x="266700" y="162560"/>
                      </a:cubicBezTo>
                      <a:cubicBezTo>
                        <a:pt x="259080" y="170180"/>
                        <a:pt x="251461" y="177800"/>
                        <a:pt x="243841" y="182880"/>
                      </a:cubicBezTo>
                      <a:cubicBezTo>
                        <a:pt x="231141" y="187960"/>
                        <a:pt x="220980" y="190500"/>
                        <a:pt x="210821" y="193040"/>
                      </a:cubicBezTo>
                      <a:close/>
                    </a:path>
                  </a:pathLst>
                </a:custGeom>
                <a:solidFill>
                  <a:srgbClr val="4F7BAC"/>
                </a:solidFill>
                <a:ln w="2540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5252768E-110A-4E82-8AF5-DB01EE5B3F53}"/>
              </a:ext>
            </a:extLst>
          </p:cNvPr>
          <p:cNvSpPr/>
          <p:nvPr/>
        </p:nvSpPr>
        <p:spPr>
          <a:xfrm>
            <a:off x="16196100" y="5785454"/>
            <a:ext cx="44215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483B2B6D-9DED-4A5C-9163-E701C3394203}"/>
              </a:ext>
            </a:extLst>
          </p:cNvPr>
          <p:cNvSpPr/>
          <p:nvPr/>
        </p:nvSpPr>
        <p:spPr>
          <a:xfrm>
            <a:off x="16196100" y="5124462"/>
            <a:ext cx="2741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5059AB"/>
                </a:solidFill>
              </a:rPr>
              <a:t>Title One </a:t>
            </a:r>
            <a:endParaRPr lang="en-US" sz="3600" dirty="0">
              <a:solidFill>
                <a:srgbClr val="5059AB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E0B8334-DD8C-4DE6-82AB-E1EA2C689380}"/>
              </a:ext>
            </a:extLst>
          </p:cNvPr>
          <p:cNvSpPr/>
          <p:nvPr/>
        </p:nvSpPr>
        <p:spPr>
          <a:xfrm>
            <a:off x="15125419" y="5152344"/>
            <a:ext cx="691670" cy="691670"/>
          </a:xfrm>
          <a:prstGeom prst="ellipse">
            <a:avLst/>
          </a:prstGeom>
          <a:solidFill>
            <a:srgbClr val="14A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9F172052-21D9-4BD2-BC85-D8A32B530730}"/>
              </a:ext>
            </a:extLst>
          </p:cNvPr>
          <p:cNvSpPr/>
          <p:nvPr/>
        </p:nvSpPr>
        <p:spPr>
          <a:xfrm>
            <a:off x="16196100" y="8340056"/>
            <a:ext cx="44215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491D2B23-314E-4719-B215-C43A7E1C0125}"/>
              </a:ext>
            </a:extLst>
          </p:cNvPr>
          <p:cNvSpPr/>
          <p:nvPr/>
        </p:nvSpPr>
        <p:spPr>
          <a:xfrm>
            <a:off x="16196100" y="7679064"/>
            <a:ext cx="2741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5059AB"/>
                </a:solidFill>
              </a:rPr>
              <a:t>Title One </a:t>
            </a:r>
            <a:endParaRPr lang="en-US" sz="3600" dirty="0">
              <a:solidFill>
                <a:srgbClr val="5059AB"/>
              </a:solidFill>
            </a:endParaRPr>
          </a:p>
        </p:txBody>
      </p:sp>
      <p:sp>
        <p:nvSpPr>
          <p:cNvPr id="324" name="Oval 323">
            <a:extLst>
              <a:ext uri="{FF2B5EF4-FFF2-40B4-BE49-F238E27FC236}">
                <a16:creationId xmlns:a16="http://schemas.microsoft.com/office/drawing/2014/main" id="{F716A034-A420-4757-BB0B-63B1FB068725}"/>
              </a:ext>
            </a:extLst>
          </p:cNvPr>
          <p:cNvSpPr/>
          <p:nvPr/>
        </p:nvSpPr>
        <p:spPr>
          <a:xfrm>
            <a:off x="15125419" y="7706946"/>
            <a:ext cx="691670" cy="691670"/>
          </a:xfrm>
          <a:prstGeom prst="ellipse">
            <a:avLst/>
          </a:prstGeom>
          <a:solidFill>
            <a:srgbClr val="7DE3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DE6DBDE7-7914-4613-A6DD-EFFF56AC5590}"/>
              </a:ext>
            </a:extLst>
          </p:cNvPr>
          <p:cNvSpPr/>
          <p:nvPr/>
        </p:nvSpPr>
        <p:spPr>
          <a:xfrm>
            <a:off x="16196100" y="10799407"/>
            <a:ext cx="44215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Lorem Ipsum</a:t>
            </a:r>
            <a:r>
              <a:rPr lang="en-US" dirty="0"/>
              <a:t> is simply dummy text of the printing and typesetting industry. </a:t>
            </a:r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EFFE321A-1FAF-4564-8F2C-98E704C71071}"/>
              </a:ext>
            </a:extLst>
          </p:cNvPr>
          <p:cNvSpPr/>
          <p:nvPr/>
        </p:nvSpPr>
        <p:spPr>
          <a:xfrm>
            <a:off x="16196100" y="10138415"/>
            <a:ext cx="2741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5059AB"/>
                </a:solidFill>
              </a:rPr>
              <a:t>Title One </a:t>
            </a:r>
            <a:endParaRPr lang="en-US" sz="3600" dirty="0">
              <a:solidFill>
                <a:srgbClr val="5059AB"/>
              </a:solidFill>
            </a:endParaRPr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8AAA4D6D-C491-47F0-BAA4-AD8F2CF6C0C4}"/>
              </a:ext>
            </a:extLst>
          </p:cNvPr>
          <p:cNvSpPr/>
          <p:nvPr/>
        </p:nvSpPr>
        <p:spPr>
          <a:xfrm>
            <a:off x="15125419" y="10166297"/>
            <a:ext cx="691670" cy="691670"/>
          </a:xfrm>
          <a:prstGeom prst="ellipse">
            <a:avLst/>
          </a:prstGeom>
          <a:solidFill>
            <a:srgbClr val="01CC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Title 327">
            <a:extLst>
              <a:ext uri="{FF2B5EF4-FFF2-40B4-BE49-F238E27FC236}">
                <a16:creationId xmlns:a16="http://schemas.microsoft.com/office/drawing/2014/main" id="{B94A8A65-5908-46FE-968B-EBA19F894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extLst>
      <p:ext uri="{BB962C8B-B14F-4D97-AF65-F5344CB8AC3E}">
        <p14:creationId xmlns:p14="http://schemas.microsoft.com/office/powerpoint/2010/main" val="3159399659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577289" y="11287726"/>
            <a:ext cx="4531435" cy="960422"/>
            <a:chOff x="2486856" y="8653377"/>
            <a:chExt cx="4531501" cy="960436"/>
          </a:xfrm>
        </p:grpSpPr>
        <p:sp>
          <p:nvSpPr>
            <p:cNvPr id="14" name="AutoShape 11"/>
            <p:cNvSpPr>
              <a:spLocks/>
            </p:cNvSpPr>
            <p:nvPr/>
          </p:nvSpPr>
          <p:spPr bwMode="auto">
            <a:xfrm>
              <a:off x="2582600" y="8921935"/>
              <a:ext cx="4435757" cy="42791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1828434">
                <a:defRPr/>
              </a:pPr>
              <a:endParaRPr lang="es-ES" sz="56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  <a:sym typeface="Gill Sans" charset="0"/>
              </a:endParaRPr>
            </a:p>
          </p:txBody>
        </p:sp>
        <p:grpSp>
          <p:nvGrpSpPr>
            <p:cNvPr id="86" name="Group 85"/>
            <p:cNvGrpSpPr/>
            <p:nvPr/>
          </p:nvGrpSpPr>
          <p:grpSpPr>
            <a:xfrm>
              <a:off x="2486856" y="8653377"/>
              <a:ext cx="960187" cy="960436"/>
              <a:chOff x="2255370" y="6982392"/>
              <a:chExt cx="960187" cy="960436"/>
            </a:xfrm>
          </p:grpSpPr>
          <p:sp>
            <p:nvSpPr>
              <p:cNvPr id="16" name="AutoShape 13"/>
              <p:cNvSpPr>
                <a:spLocks/>
              </p:cNvSpPr>
              <p:nvPr/>
            </p:nvSpPr>
            <p:spPr bwMode="auto">
              <a:xfrm>
                <a:off x="2255370" y="6982392"/>
                <a:ext cx="960187" cy="960436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accent1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17" name="AutoShape 14"/>
              <p:cNvSpPr>
                <a:spLocks/>
              </p:cNvSpPr>
              <p:nvPr/>
            </p:nvSpPr>
            <p:spPr bwMode="auto">
              <a:xfrm>
                <a:off x="2550688" y="7255500"/>
                <a:ext cx="414109" cy="414214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bg1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Gill Sans" charset="0"/>
                  <a:sym typeface="Gill Sans" charset="0"/>
                </a:endParaRPr>
              </a:p>
            </p:txBody>
          </p:sp>
        </p:grpSp>
        <p:sp>
          <p:nvSpPr>
            <p:cNvPr id="60" name="TextBox 59"/>
            <p:cNvSpPr txBox="1"/>
            <p:nvPr/>
          </p:nvSpPr>
          <p:spPr>
            <a:xfrm>
              <a:off x="3517978" y="8944212"/>
              <a:ext cx="2960405" cy="369289"/>
            </a:xfrm>
            <a:prstGeom prst="rect">
              <a:avLst/>
            </a:prstGeom>
            <a:noFill/>
          </p:spPr>
          <p:txBody>
            <a:bodyPr wrap="none" lIns="0" tIns="0" rIns="0" bIns="0" rtlCol="1" anchor="t" anchorCtr="0">
              <a:spAutoFit/>
            </a:bodyPr>
            <a:lstStyle/>
            <a:p>
              <a:pPr algn="ctr" defTabSz="1828434"/>
              <a:r>
                <a:rPr lang="en-US" sz="2400" dirty="0">
                  <a:solidFill>
                    <a:prstClr val="white"/>
                  </a:solidFill>
                  <a:ea typeface="Lato Regular"/>
                  <a:cs typeface="Lato Regular"/>
                </a:rPr>
                <a:t>Monday -  10:00 AM</a:t>
              </a:r>
              <a:endParaRPr lang="x-none" sz="2400" dirty="0">
                <a:solidFill>
                  <a:prstClr val="white"/>
                </a:solidFill>
                <a:ea typeface="Lato Regular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 rot="16200000">
            <a:off x="6391552" y="10013363"/>
            <a:ext cx="3490025" cy="960422"/>
            <a:chOff x="7454480" y="8653377"/>
            <a:chExt cx="3490075" cy="960436"/>
          </a:xfrm>
        </p:grpSpPr>
        <p:sp>
          <p:nvSpPr>
            <p:cNvPr id="13" name="AutoShape 10"/>
            <p:cNvSpPr>
              <a:spLocks/>
            </p:cNvSpPr>
            <p:nvPr/>
          </p:nvSpPr>
          <p:spPr bwMode="auto">
            <a:xfrm>
              <a:off x="7455125" y="8921939"/>
              <a:ext cx="3489430" cy="424894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1828434">
                <a:defRPr/>
              </a:pPr>
              <a:endParaRPr lang="es-ES" sz="56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  <p:grpSp>
          <p:nvGrpSpPr>
            <p:cNvPr id="87" name="Group 86"/>
            <p:cNvGrpSpPr/>
            <p:nvPr/>
          </p:nvGrpSpPr>
          <p:grpSpPr>
            <a:xfrm>
              <a:off x="7454480" y="8653377"/>
              <a:ext cx="960187" cy="960436"/>
              <a:chOff x="7222994" y="6982392"/>
              <a:chExt cx="960187" cy="960436"/>
            </a:xfrm>
          </p:grpSpPr>
          <p:sp>
            <p:nvSpPr>
              <p:cNvPr id="22" name="AutoShape 19"/>
              <p:cNvSpPr>
                <a:spLocks/>
              </p:cNvSpPr>
              <p:nvPr/>
            </p:nvSpPr>
            <p:spPr bwMode="auto">
              <a:xfrm>
                <a:off x="7222994" y="6982392"/>
                <a:ext cx="960187" cy="960436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accent1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23" name="AutoShape 20"/>
              <p:cNvSpPr>
                <a:spLocks/>
              </p:cNvSpPr>
              <p:nvPr/>
            </p:nvSpPr>
            <p:spPr bwMode="auto">
              <a:xfrm>
                <a:off x="7496033" y="7255500"/>
                <a:ext cx="414109" cy="414214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bg1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cs typeface="Gill Sans" charset="0"/>
                  <a:sym typeface="Gill Sans" charset="0"/>
                </a:endParaRPr>
              </a:p>
            </p:txBody>
          </p:sp>
        </p:grpSp>
      </p:grpSp>
      <p:sp>
        <p:nvSpPr>
          <p:cNvPr id="36" name="AutoShape 54"/>
          <p:cNvSpPr>
            <a:spLocks/>
          </p:cNvSpPr>
          <p:nvPr/>
        </p:nvSpPr>
        <p:spPr bwMode="auto">
          <a:xfrm rot="21599989">
            <a:off x="3808771" y="10869977"/>
            <a:ext cx="498339" cy="33337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36" y="21599"/>
                </a:moveTo>
                <a:cubicBezTo>
                  <a:pt x="969" y="21599"/>
                  <a:pt x="657" y="21365"/>
                  <a:pt x="392" y="20890"/>
                </a:cubicBezTo>
                <a:cubicBezTo>
                  <a:pt x="132" y="20401"/>
                  <a:pt x="0" y="19835"/>
                  <a:pt x="0" y="19171"/>
                </a:cubicBezTo>
                <a:cubicBezTo>
                  <a:pt x="0" y="18480"/>
                  <a:pt x="135" y="17907"/>
                  <a:pt x="403" y="17419"/>
                </a:cubicBezTo>
                <a:lnTo>
                  <a:pt x="9821" y="716"/>
                </a:lnTo>
                <a:cubicBezTo>
                  <a:pt x="10089" y="240"/>
                  <a:pt x="10412" y="0"/>
                  <a:pt x="10790" y="0"/>
                </a:cubicBezTo>
                <a:cubicBezTo>
                  <a:pt x="11176" y="0"/>
                  <a:pt x="11503" y="240"/>
                  <a:pt x="11774" y="716"/>
                </a:cubicBezTo>
                <a:lnTo>
                  <a:pt x="21196" y="17419"/>
                </a:lnTo>
                <a:cubicBezTo>
                  <a:pt x="21464" y="17907"/>
                  <a:pt x="21600" y="18480"/>
                  <a:pt x="21600" y="19171"/>
                </a:cubicBezTo>
                <a:cubicBezTo>
                  <a:pt x="21600" y="19815"/>
                  <a:pt x="21467" y="20375"/>
                  <a:pt x="21203" y="20870"/>
                </a:cubicBezTo>
                <a:cubicBezTo>
                  <a:pt x="20942" y="21359"/>
                  <a:pt x="20626" y="21599"/>
                  <a:pt x="20263" y="21599"/>
                </a:cubicBezTo>
                <a:lnTo>
                  <a:pt x="1336" y="215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38091" tIns="38091" rIns="38091" bIns="38091" anchor="ctr"/>
          <a:lstStyle/>
          <a:p>
            <a:pPr defTabSz="457109">
              <a:defRPr/>
            </a:pPr>
            <a:endParaRPr lang="es-ES" sz="3000">
              <a:solidFill>
                <a:srgbClr val="44546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12655202" y="6537313"/>
            <a:ext cx="4836376" cy="744712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defTabSz="1828434"/>
            <a:r>
              <a:rPr lang="en-US" sz="3400" b="1" dirty="0">
                <a:solidFill>
                  <a:srgbClr val="445469"/>
                </a:solidFill>
                <a:latin typeface="+mj-lt"/>
                <a:ea typeface="Lato Light"/>
                <a:cs typeface="Lato Regular"/>
              </a:rPr>
              <a:t>Interactive Keynote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2661477" y="7076762"/>
            <a:ext cx="4468369" cy="1684206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200" dirty="0">
                <a:cs typeface="Lato Light"/>
              </a:rPr>
              <a:t>Creativity is the key to success in the future, and primary education where our teachers can bring.</a:t>
            </a:r>
          </a:p>
        </p:txBody>
      </p:sp>
      <p:sp>
        <p:nvSpPr>
          <p:cNvPr id="77" name="Rectangle 76"/>
          <p:cNvSpPr/>
          <p:nvPr/>
        </p:nvSpPr>
        <p:spPr>
          <a:xfrm>
            <a:off x="16757700" y="3669646"/>
            <a:ext cx="3421108" cy="744712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defTabSz="1828434"/>
            <a:r>
              <a:rPr lang="en-US" sz="3400" b="1" dirty="0">
                <a:solidFill>
                  <a:srgbClr val="445469"/>
                </a:solidFill>
                <a:latin typeface="+mj-lt"/>
                <a:ea typeface="Lato Light"/>
                <a:cs typeface="Lato Regular"/>
              </a:rPr>
              <a:t>Film Sessions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16763974" y="4209093"/>
            <a:ext cx="4468369" cy="1684206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200" dirty="0">
                <a:cs typeface="Lato Light"/>
              </a:rPr>
              <a:t>Creativity is the key to success in the future, and primary education where our teachers can bring.</a:t>
            </a:r>
          </a:p>
        </p:txBody>
      </p:sp>
      <p:grpSp>
        <p:nvGrpSpPr>
          <p:cNvPr id="79" name="Group 78"/>
          <p:cNvGrpSpPr/>
          <p:nvPr/>
        </p:nvGrpSpPr>
        <p:grpSpPr>
          <a:xfrm>
            <a:off x="7656353" y="8486823"/>
            <a:ext cx="4531435" cy="960422"/>
            <a:chOff x="2486856" y="8653377"/>
            <a:chExt cx="4531501" cy="960436"/>
          </a:xfrm>
        </p:grpSpPr>
        <p:sp>
          <p:nvSpPr>
            <p:cNvPr id="80" name="AutoShape 11"/>
            <p:cNvSpPr>
              <a:spLocks/>
            </p:cNvSpPr>
            <p:nvPr/>
          </p:nvSpPr>
          <p:spPr bwMode="auto">
            <a:xfrm>
              <a:off x="2582600" y="8921935"/>
              <a:ext cx="4435757" cy="42791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1828434">
                <a:defRPr/>
              </a:pPr>
              <a:endParaRPr lang="es-ES" sz="56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  <a:sym typeface="Gill Sans" charset="0"/>
              </a:endParaRPr>
            </a:p>
          </p:txBody>
        </p:sp>
        <p:grpSp>
          <p:nvGrpSpPr>
            <p:cNvPr id="81" name="Group 80"/>
            <p:cNvGrpSpPr/>
            <p:nvPr/>
          </p:nvGrpSpPr>
          <p:grpSpPr>
            <a:xfrm>
              <a:off x="2486856" y="8653377"/>
              <a:ext cx="960187" cy="960436"/>
              <a:chOff x="2255370" y="6982392"/>
              <a:chExt cx="960187" cy="960436"/>
            </a:xfrm>
          </p:grpSpPr>
          <p:sp>
            <p:nvSpPr>
              <p:cNvPr id="83" name="AutoShape 13"/>
              <p:cNvSpPr>
                <a:spLocks/>
              </p:cNvSpPr>
              <p:nvPr/>
            </p:nvSpPr>
            <p:spPr bwMode="auto">
              <a:xfrm>
                <a:off x="2255370" y="6982392"/>
                <a:ext cx="960187" cy="960436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accent2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84" name="AutoShape 14"/>
              <p:cNvSpPr>
                <a:spLocks/>
              </p:cNvSpPr>
              <p:nvPr/>
            </p:nvSpPr>
            <p:spPr bwMode="auto">
              <a:xfrm>
                <a:off x="2550688" y="7255500"/>
                <a:ext cx="414109" cy="414214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bg1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Gill Sans" charset="0"/>
                  <a:sym typeface="Gill Sans" charset="0"/>
                </a:endParaRP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3555645" y="8944212"/>
              <a:ext cx="2885072" cy="369289"/>
            </a:xfrm>
            <a:prstGeom prst="rect">
              <a:avLst/>
            </a:prstGeom>
            <a:noFill/>
          </p:spPr>
          <p:txBody>
            <a:bodyPr wrap="none" lIns="0" tIns="0" rIns="0" bIns="0" rtlCol="1" anchor="t" anchorCtr="0">
              <a:spAutoFit/>
            </a:bodyPr>
            <a:lstStyle/>
            <a:p>
              <a:pPr algn="ctr" defTabSz="1828434"/>
              <a:r>
                <a:rPr lang="en-US" sz="2400" dirty="0">
                  <a:solidFill>
                    <a:prstClr val="white"/>
                  </a:solidFill>
                  <a:ea typeface="Lato Regular"/>
                  <a:cs typeface="Lato Regular"/>
                </a:rPr>
                <a:t>Tuesday -  11:00 AM</a:t>
              </a:r>
              <a:endParaRPr lang="x-none" sz="2400" dirty="0">
                <a:solidFill>
                  <a:prstClr val="white"/>
                </a:solidFill>
                <a:ea typeface="Lato Regular"/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 rot="16200000">
            <a:off x="10466027" y="7177462"/>
            <a:ext cx="3490025" cy="960422"/>
            <a:chOff x="7454480" y="8653377"/>
            <a:chExt cx="3490075" cy="960436"/>
          </a:xfrm>
          <a:solidFill>
            <a:schemeClr val="tx1"/>
          </a:solidFill>
        </p:grpSpPr>
        <p:sp>
          <p:nvSpPr>
            <p:cNvPr id="91" name="AutoShape 10"/>
            <p:cNvSpPr>
              <a:spLocks/>
            </p:cNvSpPr>
            <p:nvPr/>
          </p:nvSpPr>
          <p:spPr bwMode="auto">
            <a:xfrm>
              <a:off x="7455125" y="8921939"/>
              <a:ext cx="3489430" cy="424894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1828434">
                <a:defRPr/>
              </a:pPr>
              <a:endParaRPr lang="es-ES" sz="56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7454480" y="8653377"/>
              <a:ext cx="960187" cy="960436"/>
              <a:chOff x="7222994" y="6982392"/>
              <a:chExt cx="960187" cy="960436"/>
            </a:xfrm>
            <a:grpFill/>
          </p:grpSpPr>
          <p:sp>
            <p:nvSpPr>
              <p:cNvPr id="93" name="AutoShape 19"/>
              <p:cNvSpPr>
                <a:spLocks/>
              </p:cNvSpPr>
              <p:nvPr/>
            </p:nvSpPr>
            <p:spPr bwMode="auto">
              <a:xfrm>
                <a:off x="7222994" y="6982392"/>
                <a:ext cx="960187" cy="960436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accent3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94" name="AutoShape 20"/>
              <p:cNvSpPr>
                <a:spLocks/>
              </p:cNvSpPr>
              <p:nvPr/>
            </p:nvSpPr>
            <p:spPr bwMode="auto">
              <a:xfrm>
                <a:off x="7496033" y="7255500"/>
                <a:ext cx="414109" cy="414214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bg1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cs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95" name="Group 94"/>
          <p:cNvGrpSpPr/>
          <p:nvPr/>
        </p:nvGrpSpPr>
        <p:grpSpPr>
          <a:xfrm>
            <a:off x="11730828" y="5650922"/>
            <a:ext cx="4531435" cy="960422"/>
            <a:chOff x="2486856" y="8653377"/>
            <a:chExt cx="4531501" cy="960436"/>
          </a:xfrm>
        </p:grpSpPr>
        <p:sp>
          <p:nvSpPr>
            <p:cNvPr id="96" name="AutoShape 11"/>
            <p:cNvSpPr>
              <a:spLocks/>
            </p:cNvSpPr>
            <p:nvPr/>
          </p:nvSpPr>
          <p:spPr bwMode="auto">
            <a:xfrm>
              <a:off x="2582600" y="8921935"/>
              <a:ext cx="4435757" cy="427911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1828434">
                <a:defRPr/>
              </a:pPr>
              <a:endParaRPr lang="es-ES" sz="56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  <a:sym typeface="Gill Sans" charset="0"/>
              </a:endParaRPr>
            </a:p>
          </p:txBody>
        </p:sp>
        <p:grpSp>
          <p:nvGrpSpPr>
            <p:cNvPr id="97" name="Group 96"/>
            <p:cNvGrpSpPr/>
            <p:nvPr/>
          </p:nvGrpSpPr>
          <p:grpSpPr>
            <a:xfrm>
              <a:off x="2486856" y="8653377"/>
              <a:ext cx="960187" cy="960436"/>
              <a:chOff x="2255370" y="6982392"/>
              <a:chExt cx="960187" cy="960436"/>
            </a:xfrm>
          </p:grpSpPr>
          <p:sp>
            <p:nvSpPr>
              <p:cNvPr id="99" name="AutoShape 13"/>
              <p:cNvSpPr>
                <a:spLocks/>
              </p:cNvSpPr>
              <p:nvPr/>
            </p:nvSpPr>
            <p:spPr bwMode="auto">
              <a:xfrm>
                <a:off x="2255370" y="6982392"/>
                <a:ext cx="960187" cy="960436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accent4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100" name="AutoShape 14"/>
              <p:cNvSpPr>
                <a:spLocks/>
              </p:cNvSpPr>
              <p:nvPr/>
            </p:nvSpPr>
            <p:spPr bwMode="auto">
              <a:xfrm>
                <a:off x="2550688" y="7255500"/>
                <a:ext cx="414109" cy="414214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bg1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Gill Sans" charset="0"/>
                  <a:sym typeface="Gill Sans" charset="0"/>
                </a:endParaRPr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3229472" y="8944212"/>
              <a:ext cx="3537419" cy="369289"/>
            </a:xfrm>
            <a:prstGeom prst="rect">
              <a:avLst/>
            </a:prstGeom>
            <a:noFill/>
          </p:spPr>
          <p:txBody>
            <a:bodyPr wrap="none" lIns="0" tIns="0" rIns="0" bIns="0" rtlCol="1" anchor="t" anchorCtr="0">
              <a:spAutoFit/>
            </a:bodyPr>
            <a:lstStyle/>
            <a:p>
              <a:pPr algn="ctr" defTabSz="1828434"/>
              <a:r>
                <a:rPr lang="en-US" sz="2400" dirty="0">
                  <a:solidFill>
                    <a:prstClr val="white"/>
                  </a:solidFill>
                  <a:ea typeface="Lato Regular"/>
                  <a:cs typeface="Lato Regular"/>
                </a:rPr>
                <a:t>Wednesday -  10:00 AM</a:t>
              </a:r>
              <a:endParaRPr lang="x-none" sz="2400" dirty="0">
                <a:solidFill>
                  <a:prstClr val="white"/>
                </a:solidFill>
                <a:ea typeface="Lato Regular"/>
              </a:endParaRPr>
            </a:p>
          </p:txBody>
        </p:sp>
      </p:grpSp>
      <p:grpSp>
        <p:nvGrpSpPr>
          <p:cNvPr id="101" name="Group 100"/>
          <p:cNvGrpSpPr/>
          <p:nvPr/>
        </p:nvGrpSpPr>
        <p:grpSpPr>
          <a:xfrm rot="16200000">
            <a:off x="14584090" y="4386120"/>
            <a:ext cx="3490025" cy="960422"/>
            <a:chOff x="7454480" y="8653377"/>
            <a:chExt cx="3490075" cy="960436"/>
          </a:xfrm>
        </p:grpSpPr>
        <p:sp>
          <p:nvSpPr>
            <p:cNvPr id="102" name="AutoShape 10"/>
            <p:cNvSpPr>
              <a:spLocks/>
            </p:cNvSpPr>
            <p:nvPr/>
          </p:nvSpPr>
          <p:spPr bwMode="auto">
            <a:xfrm>
              <a:off x="7455125" y="8921939"/>
              <a:ext cx="3489430" cy="42489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1828434">
                <a:defRPr/>
              </a:pPr>
              <a:endParaRPr lang="es-ES" sz="56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  <p:grpSp>
          <p:nvGrpSpPr>
            <p:cNvPr id="103" name="Group 102"/>
            <p:cNvGrpSpPr/>
            <p:nvPr/>
          </p:nvGrpSpPr>
          <p:grpSpPr>
            <a:xfrm>
              <a:off x="7454480" y="8653377"/>
              <a:ext cx="960187" cy="960436"/>
              <a:chOff x="7222994" y="6982392"/>
              <a:chExt cx="960187" cy="960436"/>
            </a:xfrm>
          </p:grpSpPr>
          <p:sp>
            <p:nvSpPr>
              <p:cNvPr id="104" name="AutoShape 19"/>
              <p:cNvSpPr>
                <a:spLocks/>
              </p:cNvSpPr>
              <p:nvPr/>
            </p:nvSpPr>
            <p:spPr bwMode="auto">
              <a:xfrm>
                <a:off x="7222994" y="6982392"/>
                <a:ext cx="960187" cy="960436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accent4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105" name="AutoShape 20"/>
              <p:cNvSpPr>
                <a:spLocks/>
              </p:cNvSpPr>
              <p:nvPr/>
            </p:nvSpPr>
            <p:spPr bwMode="auto">
              <a:xfrm>
                <a:off x="7496033" y="7255500"/>
                <a:ext cx="414109" cy="414214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bg1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cs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106" name="Group 105"/>
          <p:cNvGrpSpPr/>
          <p:nvPr/>
        </p:nvGrpSpPr>
        <p:grpSpPr>
          <a:xfrm>
            <a:off x="15848891" y="2859580"/>
            <a:ext cx="4531435" cy="960422"/>
            <a:chOff x="2486856" y="8653377"/>
            <a:chExt cx="4531501" cy="960436"/>
          </a:xfrm>
        </p:grpSpPr>
        <p:sp>
          <p:nvSpPr>
            <p:cNvPr id="107" name="AutoShape 11"/>
            <p:cNvSpPr>
              <a:spLocks/>
            </p:cNvSpPr>
            <p:nvPr/>
          </p:nvSpPr>
          <p:spPr bwMode="auto">
            <a:xfrm>
              <a:off x="2582600" y="8921935"/>
              <a:ext cx="4435757" cy="42791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defTabSz="1828434">
                <a:defRPr/>
              </a:pPr>
              <a:endParaRPr lang="es-ES" sz="56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Gill Sans" charset="0"/>
                <a:sym typeface="Gill Sans" charset="0"/>
              </a:endParaRPr>
            </a:p>
          </p:txBody>
        </p:sp>
        <p:grpSp>
          <p:nvGrpSpPr>
            <p:cNvPr id="108" name="Group 107"/>
            <p:cNvGrpSpPr/>
            <p:nvPr/>
          </p:nvGrpSpPr>
          <p:grpSpPr>
            <a:xfrm>
              <a:off x="2486856" y="8653377"/>
              <a:ext cx="960187" cy="960436"/>
              <a:chOff x="2255370" y="6982392"/>
              <a:chExt cx="960187" cy="960436"/>
            </a:xfrm>
          </p:grpSpPr>
          <p:sp>
            <p:nvSpPr>
              <p:cNvPr id="110" name="AutoShape 13"/>
              <p:cNvSpPr>
                <a:spLocks/>
              </p:cNvSpPr>
              <p:nvPr/>
            </p:nvSpPr>
            <p:spPr bwMode="auto">
              <a:xfrm>
                <a:off x="2255370" y="6982392"/>
                <a:ext cx="960187" cy="960436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accent5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111" name="AutoShape 14"/>
              <p:cNvSpPr>
                <a:spLocks/>
              </p:cNvSpPr>
              <p:nvPr/>
            </p:nvSpPr>
            <p:spPr bwMode="auto">
              <a:xfrm>
                <a:off x="2550688" y="7255500"/>
                <a:ext cx="414109" cy="414214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9"/>
                      <a:pt x="6724" y="20639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chemeClr val="bg1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</p:spPr>
            <p:txBody>
              <a:bodyPr lIns="0" tIns="0" rIns="0" bIns="0" anchor="ctr"/>
              <a:lstStyle/>
              <a:p>
                <a:pPr defTabSz="1828434">
                  <a:defRPr/>
                </a:pPr>
                <a:endParaRPr lang="es-ES" sz="5600">
                  <a:solidFill>
                    <a:srgbClr val="44546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Gill Sans" charset="0"/>
                  <a:sym typeface="Gill Sans" charset="0"/>
                </a:endParaRPr>
              </a:p>
            </p:txBody>
          </p:sp>
        </p:grpSp>
        <p:sp>
          <p:nvSpPr>
            <p:cNvPr id="109" name="TextBox 108"/>
            <p:cNvSpPr txBox="1"/>
            <p:nvPr/>
          </p:nvSpPr>
          <p:spPr>
            <a:xfrm>
              <a:off x="3666241" y="8944212"/>
              <a:ext cx="2663884" cy="369289"/>
            </a:xfrm>
            <a:prstGeom prst="rect">
              <a:avLst/>
            </a:prstGeom>
            <a:noFill/>
          </p:spPr>
          <p:txBody>
            <a:bodyPr wrap="none" lIns="0" tIns="0" rIns="0" bIns="0" rtlCol="1" anchor="t" anchorCtr="0">
              <a:spAutoFit/>
            </a:bodyPr>
            <a:lstStyle/>
            <a:p>
              <a:pPr algn="ctr" defTabSz="1828434"/>
              <a:r>
                <a:rPr lang="en-US" sz="2400" dirty="0">
                  <a:solidFill>
                    <a:prstClr val="white"/>
                  </a:solidFill>
                  <a:ea typeface="Lato Regular"/>
                  <a:cs typeface="Lato Regular"/>
                </a:rPr>
                <a:t>Friday -  10:00 AM</a:t>
              </a:r>
              <a:endParaRPr lang="x-none" sz="2400" dirty="0">
                <a:solidFill>
                  <a:prstClr val="white"/>
                </a:solidFill>
                <a:ea typeface="Lato Regular"/>
              </a:endParaRPr>
            </a:p>
          </p:txBody>
        </p:sp>
      </p:grpSp>
      <p:sp>
        <p:nvSpPr>
          <p:cNvPr id="112" name="Rectangle 111"/>
          <p:cNvSpPr/>
          <p:nvPr/>
        </p:nvSpPr>
        <p:spPr>
          <a:xfrm>
            <a:off x="8585604" y="9291711"/>
            <a:ext cx="2949887" cy="744712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defTabSz="1828434"/>
            <a:r>
              <a:rPr lang="en-US" sz="3400" b="1" dirty="0">
                <a:solidFill>
                  <a:srgbClr val="445469"/>
                </a:solidFill>
                <a:latin typeface="+mj-lt"/>
                <a:ea typeface="Lato Light"/>
                <a:cs typeface="Lato Regular"/>
              </a:rPr>
              <a:t>Job Market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8591879" y="9831159"/>
            <a:ext cx="4468369" cy="1684206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200" dirty="0">
                <a:cs typeface="Lato Light"/>
              </a:rPr>
              <a:t>Creativity is the key to success in the future, and primary education where our teachers can bring.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4759748" y="10073671"/>
            <a:ext cx="2566683" cy="1292479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id-ID" sz="3600" b="1" dirty="0">
                <a:solidFill>
                  <a:srgbClr val="445469"/>
                </a:solidFill>
                <a:latin typeface="+mj-lt"/>
                <a:cs typeface="Lato Regular"/>
              </a:rPr>
              <a:t>Welcome</a:t>
            </a:r>
          </a:p>
          <a:p>
            <a:pPr algn="ctr" defTabSz="1828434"/>
            <a:r>
              <a:rPr lang="id-ID" sz="3600" b="1" dirty="0">
                <a:solidFill>
                  <a:srgbClr val="445469"/>
                </a:solidFill>
                <a:latin typeface="+mj-lt"/>
                <a:cs typeface="Lato Regular"/>
              </a:rPr>
              <a:t>Message</a:t>
            </a:r>
            <a:endParaRPr lang="en-US" sz="3600" b="1" dirty="0">
              <a:solidFill>
                <a:srgbClr val="445469"/>
              </a:solidFill>
              <a:latin typeface="+mj-lt"/>
              <a:cs typeface="Lato Regular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3744817-5590-479D-AE6B-70CF47A3A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999" b="1" dirty="0">
                <a:solidFill>
                  <a:srgbClr val="445469"/>
                </a:solidFill>
                <a:cs typeface="Lato Regular" charset="0"/>
              </a:rPr>
              <a:t>Event Schedule Overview</a:t>
            </a:r>
            <a:endParaRPr lang="en-US" sz="7199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957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roup 377"/>
          <p:cNvGrpSpPr/>
          <p:nvPr/>
        </p:nvGrpSpPr>
        <p:grpSpPr>
          <a:xfrm>
            <a:off x="12695990" y="2898076"/>
            <a:ext cx="10970270" cy="7919849"/>
            <a:chOff x="2379663" y="3598863"/>
            <a:chExt cx="8980487" cy="6483350"/>
          </a:xfrm>
        </p:grpSpPr>
        <p:sp>
          <p:nvSpPr>
            <p:cNvPr id="178" name="Freeform 5"/>
            <p:cNvSpPr>
              <a:spLocks/>
            </p:cNvSpPr>
            <p:nvPr/>
          </p:nvSpPr>
          <p:spPr bwMode="auto">
            <a:xfrm>
              <a:off x="3119438" y="7683501"/>
              <a:ext cx="3222625" cy="1868488"/>
            </a:xfrm>
            <a:custGeom>
              <a:avLst/>
              <a:gdLst>
                <a:gd name="T0" fmla="*/ 129 w 1167"/>
                <a:gd name="T1" fmla="*/ 0 h 676"/>
                <a:gd name="T2" fmla="*/ 538 w 1167"/>
                <a:gd name="T3" fmla="*/ 0 h 676"/>
                <a:gd name="T4" fmla="*/ 552 w 1167"/>
                <a:gd name="T5" fmla="*/ 146 h 676"/>
                <a:gd name="T6" fmla="*/ 518 w 1167"/>
                <a:gd name="T7" fmla="*/ 184 h 676"/>
                <a:gd name="T8" fmla="*/ 509 w 1167"/>
                <a:gd name="T9" fmla="*/ 184 h 676"/>
                <a:gd name="T10" fmla="*/ 213 w 1167"/>
                <a:gd name="T11" fmla="*/ 184 h 676"/>
                <a:gd name="T12" fmla="*/ 180 w 1167"/>
                <a:gd name="T13" fmla="*/ 217 h 676"/>
                <a:gd name="T14" fmla="*/ 213 w 1167"/>
                <a:gd name="T15" fmla="*/ 251 h 676"/>
                <a:gd name="T16" fmla="*/ 339 w 1167"/>
                <a:gd name="T17" fmla="*/ 251 h 676"/>
                <a:gd name="T18" fmla="*/ 372 w 1167"/>
                <a:gd name="T19" fmla="*/ 284 h 676"/>
                <a:gd name="T20" fmla="*/ 339 w 1167"/>
                <a:gd name="T21" fmla="*/ 318 h 676"/>
                <a:gd name="T22" fmla="*/ 140 w 1167"/>
                <a:gd name="T23" fmla="*/ 318 h 676"/>
                <a:gd name="T24" fmla="*/ 109 w 1167"/>
                <a:gd name="T25" fmla="*/ 349 h 676"/>
                <a:gd name="T26" fmla="*/ 140 w 1167"/>
                <a:gd name="T27" fmla="*/ 380 h 676"/>
                <a:gd name="T28" fmla="*/ 169 w 1167"/>
                <a:gd name="T29" fmla="*/ 380 h 676"/>
                <a:gd name="T30" fmla="*/ 168 w 1167"/>
                <a:gd name="T31" fmla="*/ 380 h 676"/>
                <a:gd name="T32" fmla="*/ 209 w 1167"/>
                <a:gd name="T33" fmla="*/ 420 h 676"/>
                <a:gd name="T34" fmla="*/ 168 w 1167"/>
                <a:gd name="T35" fmla="*/ 461 h 676"/>
                <a:gd name="T36" fmla="*/ 49 w 1167"/>
                <a:gd name="T37" fmla="*/ 461 h 676"/>
                <a:gd name="T38" fmla="*/ 33 w 1167"/>
                <a:gd name="T39" fmla="*/ 461 h 676"/>
                <a:gd name="T40" fmla="*/ 0 w 1167"/>
                <a:gd name="T41" fmla="*/ 495 h 676"/>
                <a:gd name="T42" fmla="*/ 33 w 1167"/>
                <a:gd name="T43" fmla="*/ 528 h 676"/>
                <a:gd name="T44" fmla="*/ 545 w 1167"/>
                <a:gd name="T45" fmla="*/ 528 h 676"/>
                <a:gd name="T46" fmla="*/ 579 w 1167"/>
                <a:gd name="T47" fmla="*/ 561 h 676"/>
                <a:gd name="T48" fmla="*/ 578 w 1167"/>
                <a:gd name="T49" fmla="*/ 596 h 676"/>
                <a:gd name="T50" fmla="*/ 636 w 1167"/>
                <a:gd name="T51" fmla="*/ 676 h 676"/>
                <a:gd name="T52" fmla="*/ 1167 w 1167"/>
                <a:gd name="T53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67" h="676">
                  <a:moveTo>
                    <a:pt x="129" y="0"/>
                  </a:moveTo>
                  <a:cubicBezTo>
                    <a:pt x="538" y="0"/>
                    <a:pt x="538" y="0"/>
                    <a:pt x="538" y="0"/>
                  </a:cubicBezTo>
                  <a:cubicBezTo>
                    <a:pt x="558" y="0"/>
                    <a:pt x="552" y="126"/>
                    <a:pt x="552" y="146"/>
                  </a:cubicBezTo>
                  <a:cubicBezTo>
                    <a:pt x="552" y="166"/>
                    <a:pt x="537" y="184"/>
                    <a:pt x="518" y="184"/>
                  </a:cubicBezTo>
                  <a:cubicBezTo>
                    <a:pt x="509" y="184"/>
                    <a:pt x="509" y="184"/>
                    <a:pt x="509" y="184"/>
                  </a:cubicBezTo>
                  <a:cubicBezTo>
                    <a:pt x="213" y="184"/>
                    <a:pt x="213" y="184"/>
                    <a:pt x="213" y="184"/>
                  </a:cubicBezTo>
                  <a:cubicBezTo>
                    <a:pt x="195" y="184"/>
                    <a:pt x="180" y="199"/>
                    <a:pt x="180" y="217"/>
                  </a:cubicBezTo>
                  <a:cubicBezTo>
                    <a:pt x="180" y="236"/>
                    <a:pt x="195" y="251"/>
                    <a:pt x="213" y="251"/>
                  </a:cubicBezTo>
                  <a:cubicBezTo>
                    <a:pt x="339" y="251"/>
                    <a:pt x="339" y="251"/>
                    <a:pt x="339" y="251"/>
                  </a:cubicBezTo>
                  <a:cubicBezTo>
                    <a:pt x="357" y="251"/>
                    <a:pt x="372" y="266"/>
                    <a:pt x="372" y="284"/>
                  </a:cubicBezTo>
                  <a:cubicBezTo>
                    <a:pt x="372" y="303"/>
                    <a:pt x="357" y="318"/>
                    <a:pt x="339" y="318"/>
                  </a:cubicBezTo>
                  <a:cubicBezTo>
                    <a:pt x="140" y="318"/>
                    <a:pt x="140" y="318"/>
                    <a:pt x="140" y="318"/>
                  </a:cubicBezTo>
                  <a:cubicBezTo>
                    <a:pt x="123" y="318"/>
                    <a:pt x="109" y="331"/>
                    <a:pt x="109" y="349"/>
                  </a:cubicBezTo>
                  <a:cubicBezTo>
                    <a:pt x="109" y="366"/>
                    <a:pt x="123" y="380"/>
                    <a:pt x="140" y="380"/>
                  </a:cubicBezTo>
                  <a:cubicBezTo>
                    <a:pt x="169" y="380"/>
                    <a:pt x="169" y="380"/>
                    <a:pt x="169" y="380"/>
                  </a:cubicBezTo>
                  <a:cubicBezTo>
                    <a:pt x="168" y="380"/>
                    <a:pt x="168" y="380"/>
                    <a:pt x="168" y="380"/>
                  </a:cubicBezTo>
                  <a:cubicBezTo>
                    <a:pt x="191" y="380"/>
                    <a:pt x="209" y="398"/>
                    <a:pt x="209" y="420"/>
                  </a:cubicBezTo>
                  <a:cubicBezTo>
                    <a:pt x="209" y="443"/>
                    <a:pt x="191" y="461"/>
                    <a:pt x="168" y="461"/>
                  </a:cubicBezTo>
                  <a:cubicBezTo>
                    <a:pt x="49" y="461"/>
                    <a:pt x="49" y="461"/>
                    <a:pt x="49" y="461"/>
                  </a:cubicBezTo>
                  <a:cubicBezTo>
                    <a:pt x="33" y="461"/>
                    <a:pt x="33" y="461"/>
                    <a:pt x="33" y="461"/>
                  </a:cubicBezTo>
                  <a:cubicBezTo>
                    <a:pt x="14" y="461"/>
                    <a:pt x="0" y="476"/>
                    <a:pt x="0" y="495"/>
                  </a:cubicBezTo>
                  <a:cubicBezTo>
                    <a:pt x="0" y="513"/>
                    <a:pt x="14" y="528"/>
                    <a:pt x="33" y="528"/>
                  </a:cubicBezTo>
                  <a:cubicBezTo>
                    <a:pt x="545" y="528"/>
                    <a:pt x="545" y="528"/>
                    <a:pt x="545" y="528"/>
                  </a:cubicBezTo>
                  <a:cubicBezTo>
                    <a:pt x="564" y="528"/>
                    <a:pt x="579" y="543"/>
                    <a:pt x="579" y="561"/>
                  </a:cubicBezTo>
                  <a:cubicBezTo>
                    <a:pt x="579" y="607"/>
                    <a:pt x="578" y="567"/>
                    <a:pt x="578" y="596"/>
                  </a:cubicBezTo>
                  <a:cubicBezTo>
                    <a:pt x="578" y="657"/>
                    <a:pt x="580" y="676"/>
                    <a:pt x="636" y="676"/>
                  </a:cubicBezTo>
                  <a:cubicBezTo>
                    <a:pt x="705" y="676"/>
                    <a:pt x="1167" y="676"/>
                    <a:pt x="1167" y="676"/>
                  </a:cubicBezTo>
                </a:path>
              </a:pathLst>
            </a:custGeom>
            <a:noFill/>
            <a:ln w="44450" cap="sq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9" name="Freeform 6"/>
            <p:cNvSpPr>
              <a:spLocks/>
            </p:cNvSpPr>
            <p:nvPr/>
          </p:nvSpPr>
          <p:spPr bwMode="auto">
            <a:xfrm>
              <a:off x="3738563" y="9661526"/>
              <a:ext cx="1262063" cy="414338"/>
            </a:xfrm>
            <a:custGeom>
              <a:avLst/>
              <a:gdLst>
                <a:gd name="T0" fmla="*/ 457 w 457"/>
                <a:gd name="T1" fmla="*/ 150 h 150"/>
                <a:gd name="T2" fmla="*/ 457 w 457"/>
                <a:gd name="T3" fmla="*/ 140 h 150"/>
                <a:gd name="T4" fmla="*/ 411 w 457"/>
                <a:gd name="T5" fmla="*/ 99 h 150"/>
                <a:gd name="T6" fmla="*/ 411 w 457"/>
                <a:gd name="T7" fmla="*/ 99 h 150"/>
                <a:gd name="T8" fmla="*/ 364 w 457"/>
                <a:gd name="T9" fmla="*/ 52 h 150"/>
                <a:gd name="T10" fmla="*/ 364 w 457"/>
                <a:gd name="T11" fmla="*/ 53 h 150"/>
                <a:gd name="T12" fmla="*/ 334 w 457"/>
                <a:gd name="T13" fmla="*/ 52 h 150"/>
                <a:gd name="T14" fmla="*/ 281 w 457"/>
                <a:gd name="T15" fmla="*/ 0 h 150"/>
                <a:gd name="T16" fmla="*/ 220 w 457"/>
                <a:gd name="T17" fmla="*/ 0 h 150"/>
                <a:gd name="T18" fmla="*/ 175 w 457"/>
                <a:gd name="T19" fmla="*/ 0 h 150"/>
                <a:gd name="T20" fmla="*/ 77 w 457"/>
                <a:gd name="T21" fmla="*/ 99 h 150"/>
                <a:gd name="T22" fmla="*/ 76 w 457"/>
                <a:gd name="T23" fmla="*/ 99 h 150"/>
                <a:gd name="T24" fmla="*/ 0 w 457"/>
                <a:gd name="T25" fmla="*/ 150 h 150"/>
                <a:gd name="T26" fmla="*/ 457 w 457"/>
                <a:gd name="T2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7" h="150">
                  <a:moveTo>
                    <a:pt x="457" y="150"/>
                  </a:moveTo>
                  <a:cubicBezTo>
                    <a:pt x="457" y="140"/>
                    <a:pt x="457" y="140"/>
                    <a:pt x="457" y="140"/>
                  </a:cubicBezTo>
                  <a:cubicBezTo>
                    <a:pt x="454" y="117"/>
                    <a:pt x="435" y="99"/>
                    <a:pt x="411" y="99"/>
                  </a:cubicBezTo>
                  <a:cubicBezTo>
                    <a:pt x="411" y="99"/>
                    <a:pt x="411" y="99"/>
                    <a:pt x="411" y="99"/>
                  </a:cubicBezTo>
                  <a:cubicBezTo>
                    <a:pt x="411" y="73"/>
                    <a:pt x="390" y="52"/>
                    <a:pt x="364" y="52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34" y="52"/>
                    <a:pt x="334" y="52"/>
                    <a:pt x="334" y="52"/>
                  </a:cubicBezTo>
                  <a:cubicBezTo>
                    <a:pt x="334" y="24"/>
                    <a:pt x="310" y="0"/>
                    <a:pt x="281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175" y="0"/>
                    <a:pt x="175" y="0"/>
                    <a:pt x="175" y="0"/>
                  </a:cubicBezTo>
                  <a:cubicBezTo>
                    <a:pt x="121" y="0"/>
                    <a:pt x="77" y="45"/>
                    <a:pt x="77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36" y="99"/>
                    <a:pt x="0" y="92"/>
                    <a:pt x="0" y="150"/>
                  </a:cubicBezTo>
                  <a:lnTo>
                    <a:pt x="457" y="150"/>
                  </a:lnTo>
                  <a:close/>
                </a:path>
              </a:pathLst>
            </a:custGeom>
            <a:solidFill>
              <a:srgbClr val="FFFFFF"/>
            </a:solidFill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0" name="Freeform 7"/>
            <p:cNvSpPr>
              <a:spLocks/>
            </p:cNvSpPr>
            <p:nvPr/>
          </p:nvSpPr>
          <p:spPr bwMode="auto">
            <a:xfrm>
              <a:off x="4122738" y="9818688"/>
              <a:ext cx="322263" cy="125413"/>
            </a:xfrm>
            <a:custGeom>
              <a:avLst/>
              <a:gdLst>
                <a:gd name="T0" fmla="*/ 0 w 117"/>
                <a:gd name="T1" fmla="*/ 45 h 45"/>
                <a:gd name="T2" fmla="*/ 45 w 117"/>
                <a:gd name="T3" fmla="*/ 0 h 45"/>
                <a:gd name="T4" fmla="*/ 117 w 117"/>
                <a:gd name="T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5">
                  <a:moveTo>
                    <a:pt x="0" y="45"/>
                  </a:moveTo>
                  <a:cubicBezTo>
                    <a:pt x="0" y="20"/>
                    <a:pt x="20" y="0"/>
                    <a:pt x="45" y="0"/>
                  </a:cubicBezTo>
                  <a:cubicBezTo>
                    <a:pt x="117" y="0"/>
                    <a:pt x="117" y="0"/>
                    <a:pt x="117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1" name="Line 8"/>
            <p:cNvSpPr>
              <a:spLocks noChangeShapeType="1"/>
            </p:cNvSpPr>
            <p:nvPr/>
          </p:nvSpPr>
          <p:spPr bwMode="auto">
            <a:xfrm>
              <a:off x="4302125" y="9966326"/>
              <a:ext cx="138113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2" name="Line 9"/>
            <p:cNvSpPr>
              <a:spLocks noChangeShapeType="1"/>
            </p:cNvSpPr>
            <p:nvPr/>
          </p:nvSpPr>
          <p:spPr bwMode="auto">
            <a:xfrm flipH="1">
              <a:off x="4589463" y="9805988"/>
              <a:ext cx="71438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3" name="Line 10"/>
            <p:cNvSpPr>
              <a:spLocks noChangeShapeType="1"/>
            </p:cNvSpPr>
            <p:nvPr/>
          </p:nvSpPr>
          <p:spPr bwMode="auto">
            <a:xfrm>
              <a:off x="4597400" y="9944101"/>
              <a:ext cx="112713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4" name="Oval 11"/>
            <p:cNvSpPr>
              <a:spLocks noChangeArrowheads="1"/>
            </p:cNvSpPr>
            <p:nvPr/>
          </p:nvSpPr>
          <p:spPr bwMode="auto">
            <a:xfrm>
              <a:off x="7277100" y="4892676"/>
              <a:ext cx="1331913" cy="1331913"/>
            </a:xfrm>
            <a:prstGeom prst="ellipse">
              <a:avLst/>
            </a:prstGeom>
            <a:solidFill>
              <a:srgbClr val="E2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5" name="Freeform 12"/>
            <p:cNvSpPr>
              <a:spLocks/>
            </p:cNvSpPr>
            <p:nvPr/>
          </p:nvSpPr>
          <p:spPr bwMode="auto">
            <a:xfrm>
              <a:off x="9282113" y="7478713"/>
              <a:ext cx="549275" cy="196850"/>
            </a:xfrm>
            <a:custGeom>
              <a:avLst/>
              <a:gdLst>
                <a:gd name="T0" fmla="*/ 0 w 199"/>
                <a:gd name="T1" fmla="*/ 53 h 71"/>
                <a:gd name="T2" fmla="*/ 18 w 199"/>
                <a:gd name="T3" fmla="*/ 71 h 71"/>
                <a:gd name="T4" fmla="*/ 181 w 199"/>
                <a:gd name="T5" fmla="*/ 71 h 71"/>
                <a:gd name="T6" fmla="*/ 199 w 199"/>
                <a:gd name="T7" fmla="*/ 53 h 71"/>
                <a:gd name="T8" fmla="*/ 199 w 199"/>
                <a:gd name="T9" fmla="*/ 18 h 71"/>
                <a:gd name="T10" fmla="*/ 181 w 199"/>
                <a:gd name="T11" fmla="*/ 0 h 71"/>
                <a:gd name="T12" fmla="*/ 18 w 199"/>
                <a:gd name="T13" fmla="*/ 0 h 71"/>
                <a:gd name="T14" fmla="*/ 0 w 199"/>
                <a:gd name="T15" fmla="*/ 18 h 71"/>
                <a:gd name="T16" fmla="*/ 0 w 199"/>
                <a:gd name="T17" fmla="*/ 5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71">
                  <a:moveTo>
                    <a:pt x="0" y="53"/>
                  </a:moveTo>
                  <a:cubicBezTo>
                    <a:pt x="0" y="63"/>
                    <a:pt x="8" y="71"/>
                    <a:pt x="18" y="71"/>
                  </a:cubicBezTo>
                  <a:cubicBezTo>
                    <a:pt x="181" y="71"/>
                    <a:pt x="181" y="71"/>
                    <a:pt x="181" y="71"/>
                  </a:cubicBezTo>
                  <a:cubicBezTo>
                    <a:pt x="191" y="71"/>
                    <a:pt x="199" y="63"/>
                    <a:pt x="199" y="53"/>
                  </a:cubicBezTo>
                  <a:cubicBezTo>
                    <a:pt x="199" y="18"/>
                    <a:pt x="199" y="18"/>
                    <a:pt x="199" y="18"/>
                  </a:cubicBezTo>
                  <a:cubicBezTo>
                    <a:pt x="199" y="8"/>
                    <a:pt x="191" y="0"/>
                    <a:pt x="18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lnTo>
                    <a:pt x="0" y="53"/>
                  </a:lnTo>
                  <a:close/>
                </a:path>
              </a:pathLst>
            </a:cu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6" name="Rectangle 13"/>
            <p:cNvSpPr>
              <a:spLocks noChangeArrowheads="1"/>
            </p:cNvSpPr>
            <p:nvPr/>
          </p:nvSpPr>
          <p:spPr bwMode="auto">
            <a:xfrm>
              <a:off x="9580563" y="6823076"/>
              <a:ext cx="1095375" cy="119063"/>
            </a:xfrm>
            <a:prstGeom prst="rect">
              <a:avLst/>
            </a:prstGeom>
            <a:solidFill>
              <a:srgbClr val="E25959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7" name="Freeform 14"/>
            <p:cNvSpPr>
              <a:spLocks/>
            </p:cNvSpPr>
            <p:nvPr/>
          </p:nvSpPr>
          <p:spPr bwMode="auto">
            <a:xfrm>
              <a:off x="8583613" y="6751638"/>
              <a:ext cx="736600" cy="925513"/>
            </a:xfrm>
            <a:custGeom>
              <a:avLst/>
              <a:gdLst>
                <a:gd name="T0" fmla="*/ 0 w 267"/>
                <a:gd name="T1" fmla="*/ 335 h 335"/>
                <a:gd name="T2" fmla="*/ 267 w 267"/>
                <a:gd name="T3" fmla="*/ 335 h 335"/>
                <a:gd name="T4" fmla="*/ 267 w 267"/>
                <a:gd name="T5" fmla="*/ 0 h 335"/>
                <a:gd name="T6" fmla="*/ 123 w 267"/>
                <a:gd name="T7" fmla="*/ 0 h 335"/>
                <a:gd name="T8" fmla="*/ 0 w 267"/>
                <a:gd name="T9" fmla="*/ 216 h 335"/>
                <a:gd name="T10" fmla="*/ 0 w 267"/>
                <a:gd name="T11" fmla="*/ 33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7" h="335">
                  <a:moveTo>
                    <a:pt x="0" y="335"/>
                  </a:moveTo>
                  <a:cubicBezTo>
                    <a:pt x="267" y="335"/>
                    <a:pt x="267" y="335"/>
                    <a:pt x="267" y="335"/>
                  </a:cubicBezTo>
                  <a:cubicBezTo>
                    <a:pt x="267" y="0"/>
                    <a:pt x="267" y="0"/>
                    <a:pt x="267" y="0"/>
                  </a:cubicBezTo>
                  <a:cubicBezTo>
                    <a:pt x="267" y="0"/>
                    <a:pt x="156" y="0"/>
                    <a:pt x="123" y="0"/>
                  </a:cubicBezTo>
                  <a:cubicBezTo>
                    <a:pt x="67" y="0"/>
                    <a:pt x="0" y="139"/>
                    <a:pt x="0" y="216"/>
                  </a:cubicBezTo>
                  <a:cubicBezTo>
                    <a:pt x="0" y="293"/>
                    <a:pt x="0" y="335"/>
                    <a:pt x="0" y="335"/>
                  </a:cubicBezTo>
                  <a:close/>
                </a:path>
              </a:pathLst>
            </a:custGeom>
            <a:solidFill>
              <a:srgbClr val="90CAF9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8" name="Line 15"/>
            <p:cNvSpPr>
              <a:spLocks noChangeShapeType="1"/>
            </p:cNvSpPr>
            <p:nvPr/>
          </p:nvSpPr>
          <p:spPr bwMode="auto">
            <a:xfrm flipH="1">
              <a:off x="9042400" y="7291388"/>
              <a:ext cx="150813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89" name="Freeform 16"/>
            <p:cNvSpPr>
              <a:spLocks/>
            </p:cNvSpPr>
            <p:nvPr/>
          </p:nvSpPr>
          <p:spPr bwMode="auto">
            <a:xfrm>
              <a:off x="8748713" y="6867526"/>
              <a:ext cx="444500" cy="317500"/>
            </a:xfrm>
            <a:custGeom>
              <a:avLst/>
              <a:gdLst>
                <a:gd name="T0" fmla="*/ 76 w 161"/>
                <a:gd name="T1" fmla="*/ 0 h 115"/>
                <a:gd name="T2" fmla="*/ 161 w 161"/>
                <a:gd name="T3" fmla="*/ 0 h 115"/>
                <a:gd name="T4" fmla="*/ 161 w 161"/>
                <a:gd name="T5" fmla="*/ 115 h 115"/>
                <a:gd name="T6" fmla="*/ 0 w 161"/>
                <a:gd name="T7" fmla="*/ 115 h 115"/>
                <a:gd name="T8" fmla="*/ 0 w 161"/>
                <a:gd name="T9" fmla="*/ 97 h 115"/>
                <a:gd name="T10" fmla="*/ 76 w 161"/>
                <a:gd name="T1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1" h="115">
                  <a:moveTo>
                    <a:pt x="76" y="0"/>
                  </a:moveTo>
                  <a:cubicBezTo>
                    <a:pt x="97" y="0"/>
                    <a:pt x="161" y="0"/>
                    <a:pt x="161" y="0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97"/>
                  </a:cubicBezTo>
                  <a:cubicBezTo>
                    <a:pt x="0" y="69"/>
                    <a:pt x="3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0" name="Oval 17"/>
            <p:cNvSpPr>
              <a:spLocks noChangeArrowheads="1"/>
            </p:cNvSpPr>
            <p:nvPr/>
          </p:nvSpPr>
          <p:spPr bwMode="auto">
            <a:xfrm>
              <a:off x="10037763" y="7467601"/>
              <a:ext cx="406400" cy="406400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1" name="Oval 18"/>
            <p:cNvSpPr>
              <a:spLocks noChangeArrowheads="1"/>
            </p:cNvSpPr>
            <p:nvPr/>
          </p:nvSpPr>
          <p:spPr bwMode="auto">
            <a:xfrm>
              <a:off x="10134600" y="7564438"/>
              <a:ext cx="212725" cy="212725"/>
            </a:xfrm>
            <a:prstGeom prst="ellipse">
              <a:avLst/>
            </a:prstGeom>
            <a:solidFill>
              <a:srgbClr val="FFFFF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2" name="Freeform 19"/>
            <p:cNvSpPr>
              <a:spLocks noEditPoints="1"/>
            </p:cNvSpPr>
            <p:nvPr/>
          </p:nvSpPr>
          <p:spPr bwMode="auto">
            <a:xfrm>
              <a:off x="10112375" y="7542213"/>
              <a:ext cx="257175" cy="257175"/>
            </a:xfrm>
            <a:custGeom>
              <a:avLst/>
              <a:gdLst>
                <a:gd name="T0" fmla="*/ 46 w 93"/>
                <a:gd name="T1" fmla="*/ 0 h 93"/>
                <a:gd name="T2" fmla="*/ 0 w 93"/>
                <a:gd name="T3" fmla="*/ 46 h 93"/>
                <a:gd name="T4" fmla="*/ 46 w 93"/>
                <a:gd name="T5" fmla="*/ 93 h 93"/>
                <a:gd name="T6" fmla="*/ 93 w 93"/>
                <a:gd name="T7" fmla="*/ 46 h 93"/>
                <a:gd name="T8" fmla="*/ 46 w 93"/>
                <a:gd name="T9" fmla="*/ 0 h 93"/>
                <a:gd name="T10" fmla="*/ 46 w 93"/>
                <a:gd name="T11" fmla="*/ 77 h 93"/>
                <a:gd name="T12" fmla="*/ 16 w 93"/>
                <a:gd name="T13" fmla="*/ 46 h 93"/>
                <a:gd name="T14" fmla="*/ 46 w 93"/>
                <a:gd name="T15" fmla="*/ 16 h 93"/>
                <a:gd name="T16" fmla="*/ 77 w 93"/>
                <a:gd name="T17" fmla="*/ 46 h 93"/>
                <a:gd name="T18" fmla="*/ 46 w 93"/>
                <a:gd name="T19" fmla="*/ 7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93">
                  <a:moveTo>
                    <a:pt x="46" y="0"/>
                  </a:moveTo>
                  <a:cubicBezTo>
                    <a:pt x="20" y="0"/>
                    <a:pt x="0" y="21"/>
                    <a:pt x="0" y="46"/>
                  </a:cubicBezTo>
                  <a:cubicBezTo>
                    <a:pt x="0" y="72"/>
                    <a:pt x="20" y="93"/>
                    <a:pt x="46" y="93"/>
                  </a:cubicBezTo>
                  <a:cubicBezTo>
                    <a:pt x="72" y="93"/>
                    <a:pt x="93" y="72"/>
                    <a:pt x="93" y="46"/>
                  </a:cubicBezTo>
                  <a:cubicBezTo>
                    <a:pt x="93" y="21"/>
                    <a:pt x="72" y="0"/>
                    <a:pt x="46" y="0"/>
                  </a:cubicBezTo>
                  <a:close/>
                  <a:moveTo>
                    <a:pt x="46" y="77"/>
                  </a:moveTo>
                  <a:cubicBezTo>
                    <a:pt x="29" y="77"/>
                    <a:pt x="16" y="63"/>
                    <a:pt x="16" y="46"/>
                  </a:cubicBezTo>
                  <a:cubicBezTo>
                    <a:pt x="16" y="30"/>
                    <a:pt x="29" y="16"/>
                    <a:pt x="46" y="16"/>
                  </a:cubicBezTo>
                  <a:cubicBezTo>
                    <a:pt x="63" y="16"/>
                    <a:pt x="77" y="30"/>
                    <a:pt x="77" y="46"/>
                  </a:cubicBezTo>
                  <a:cubicBezTo>
                    <a:pt x="77" y="63"/>
                    <a:pt x="63" y="77"/>
                    <a:pt x="46" y="77"/>
                  </a:cubicBezTo>
                  <a:close/>
                </a:path>
              </a:pathLst>
            </a:custGeom>
            <a:solidFill>
              <a:srgbClr val="90CAF9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3" name="Freeform 20"/>
            <p:cNvSpPr>
              <a:spLocks/>
            </p:cNvSpPr>
            <p:nvPr/>
          </p:nvSpPr>
          <p:spPr bwMode="auto">
            <a:xfrm>
              <a:off x="8923338" y="6569076"/>
              <a:ext cx="1752600" cy="898525"/>
            </a:xfrm>
            <a:custGeom>
              <a:avLst/>
              <a:gdLst>
                <a:gd name="T0" fmla="*/ 1104 w 1104"/>
                <a:gd name="T1" fmla="*/ 235 h 566"/>
                <a:gd name="T2" fmla="*/ 488 w 1104"/>
                <a:gd name="T3" fmla="*/ 235 h 566"/>
                <a:gd name="T4" fmla="*/ 342 w 1104"/>
                <a:gd name="T5" fmla="*/ 0 h 566"/>
                <a:gd name="T6" fmla="*/ 0 w 1104"/>
                <a:gd name="T7" fmla="*/ 0 h 566"/>
                <a:gd name="T8" fmla="*/ 35 w 1104"/>
                <a:gd name="T9" fmla="*/ 66 h 566"/>
                <a:gd name="T10" fmla="*/ 289 w 1104"/>
                <a:gd name="T11" fmla="*/ 66 h 566"/>
                <a:gd name="T12" fmla="*/ 415 w 1104"/>
                <a:gd name="T13" fmla="*/ 566 h 566"/>
                <a:gd name="T14" fmla="*/ 869 w 1104"/>
                <a:gd name="T15" fmla="*/ 566 h 566"/>
                <a:gd name="T16" fmla="*/ 1104 w 1104"/>
                <a:gd name="T17" fmla="*/ 319 h 566"/>
                <a:gd name="T18" fmla="*/ 1104 w 1104"/>
                <a:gd name="T19" fmla="*/ 235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4" h="566">
                  <a:moveTo>
                    <a:pt x="1104" y="235"/>
                  </a:moveTo>
                  <a:lnTo>
                    <a:pt x="488" y="235"/>
                  </a:lnTo>
                  <a:lnTo>
                    <a:pt x="342" y="0"/>
                  </a:lnTo>
                  <a:lnTo>
                    <a:pt x="0" y="0"/>
                  </a:lnTo>
                  <a:lnTo>
                    <a:pt x="35" y="66"/>
                  </a:lnTo>
                  <a:lnTo>
                    <a:pt x="289" y="66"/>
                  </a:lnTo>
                  <a:lnTo>
                    <a:pt x="415" y="566"/>
                  </a:lnTo>
                  <a:lnTo>
                    <a:pt x="869" y="566"/>
                  </a:lnTo>
                  <a:lnTo>
                    <a:pt x="1104" y="319"/>
                  </a:lnTo>
                  <a:lnTo>
                    <a:pt x="1104" y="235"/>
                  </a:lnTo>
                  <a:close/>
                </a:path>
              </a:pathLst>
            </a:custGeom>
            <a:solidFill>
              <a:srgbClr val="E25959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4" name="Freeform 21"/>
            <p:cNvSpPr>
              <a:spLocks/>
            </p:cNvSpPr>
            <p:nvPr/>
          </p:nvSpPr>
          <p:spPr bwMode="auto">
            <a:xfrm>
              <a:off x="9607550" y="7154863"/>
              <a:ext cx="800100" cy="312738"/>
            </a:xfrm>
            <a:custGeom>
              <a:avLst/>
              <a:gdLst>
                <a:gd name="T0" fmla="*/ 504 w 504"/>
                <a:gd name="T1" fmla="*/ 0 h 197"/>
                <a:gd name="T2" fmla="*/ 0 w 504"/>
                <a:gd name="T3" fmla="*/ 0 h 197"/>
                <a:gd name="T4" fmla="*/ 80 w 504"/>
                <a:gd name="T5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4" h="197">
                  <a:moveTo>
                    <a:pt x="504" y="0"/>
                  </a:moveTo>
                  <a:lnTo>
                    <a:pt x="0" y="0"/>
                  </a:lnTo>
                  <a:lnTo>
                    <a:pt x="80" y="197"/>
                  </a:lnTo>
                </a:path>
              </a:pathLst>
            </a:cu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5" name="Line 22"/>
            <p:cNvSpPr>
              <a:spLocks noChangeShapeType="1"/>
            </p:cNvSpPr>
            <p:nvPr/>
          </p:nvSpPr>
          <p:spPr bwMode="auto">
            <a:xfrm>
              <a:off x="9771063" y="7154863"/>
              <a:ext cx="127000" cy="312738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6" name="Line 23"/>
            <p:cNvSpPr>
              <a:spLocks noChangeShapeType="1"/>
            </p:cNvSpPr>
            <p:nvPr/>
          </p:nvSpPr>
          <p:spPr bwMode="auto">
            <a:xfrm>
              <a:off x="9932988" y="7154863"/>
              <a:ext cx="127000" cy="312738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7" name="Line 24"/>
            <p:cNvSpPr>
              <a:spLocks noChangeShapeType="1"/>
            </p:cNvSpPr>
            <p:nvPr/>
          </p:nvSpPr>
          <p:spPr bwMode="auto">
            <a:xfrm>
              <a:off x="10096500" y="7154863"/>
              <a:ext cx="127000" cy="312738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8" name="Line 25"/>
            <p:cNvSpPr>
              <a:spLocks noChangeShapeType="1"/>
            </p:cNvSpPr>
            <p:nvPr/>
          </p:nvSpPr>
          <p:spPr bwMode="auto">
            <a:xfrm>
              <a:off x="10260013" y="7154863"/>
              <a:ext cx="101600" cy="249238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99" name="Line 26"/>
            <p:cNvSpPr>
              <a:spLocks noChangeShapeType="1"/>
            </p:cNvSpPr>
            <p:nvPr/>
          </p:nvSpPr>
          <p:spPr bwMode="auto">
            <a:xfrm flipH="1">
              <a:off x="8597900" y="7404101"/>
              <a:ext cx="93663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0" name="Oval 27"/>
            <p:cNvSpPr>
              <a:spLocks noChangeArrowheads="1"/>
            </p:cNvSpPr>
            <p:nvPr/>
          </p:nvSpPr>
          <p:spPr bwMode="auto">
            <a:xfrm>
              <a:off x="8755063" y="7467601"/>
              <a:ext cx="404813" cy="406400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1" name="Oval 28"/>
            <p:cNvSpPr>
              <a:spLocks noChangeArrowheads="1"/>
            </p:cNvSpPr>
            <p:nvPr/>
          </p:nvSpPr>
          <p:spPr bwMode="auto">
            <a:xfrm>
              <a:off x="8851900" y="7564438"/>
              <a:ext cx="212725" cy="212725"/>
            </a:xfrm>
            <a:prstGeom prst="ellipse">
              <a:avLst/>
            </a:prstGeom>
            <a:solidFill>
              <a:srgbClr val="FFFFF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2" name="Freeform 29"/>
            <p:cNvSpPr>
              <a:spLocks noEditPoints="1"/>
            </p:cNvSpPr>
            <p:nvPr/>
          </p:nvSpPr>
          <p:spPr bwMode="auto">
            <a:xfrm>
              <a:off x="8829675" y="7542213"/>
              <a:ext cx="255588" cy="257175"/>
            </a:xfrm>
            <a:custGeom>
              <a:avLst/>
              <a:gdLst>
                <a:gd name="T0" fmla="*/ 47 w 93"/>
                <a:gd name="T1" fmla="*/ 0 h 93"/>
                <a:gd name="T2" fmla="*/ 0 w 93"/>
                <a:gd name="T3" fmla="*/ 46 h 93"/>
                <a:gd name="T4" fmla="*/ 47 w 93"/>
                <a:gd name="T5" fmla="*/ 93 h 93"/>
                <a:gd name="T6" fmla="*/ 93 w 93"/>
                <a:gd name="T7" fmla="*/ 46 h 93"/>
                <a:gd name="T8" fmla="*/ 47 w 93"/>
                <a:gd name="T9" fmla="*/ 0 h 93"/>
                <a:gd name="T10" fmla="*/ 47 w 93"/>
                <a:gd name="T11" fmla="*/ 77 h 93"/>
                <a:gd name="T12" fmla="*/ 16 w 93"/>
                <a:gd name="T13" fmla="*/ 46 h 93"/>
                <a:gd name="T14" fmla="*/ 47 w 93"/>
                <a:gd name="T15" fmla="*/ 16 h 93"/>
                <a:gd name="T16" fmla="*/ 77 w 93"/>
                <a:gd name="T17" fmla="*/ 46 h 93"/>
                <a:gd name="T18" fmla="*/ 47 w 93"/>
                <a:gd name="T19" fmla="*/ 7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93">
                  <a:moveTo>
                    <a:pt x="47" y="0"/>
                  </a:moveTo>
                  <a:cubicBezTo>
                    <a:pt x="21" y="0"/>
                    <a:pt x="0" y="21"/>
                    <a:pt x="0" y="46"/>
                  </a:cubicBezTo>
                  <a:cubicBezTo>
                    <a:pt x="0" y="72"/>
                    <a:pt x="21" y="93"/>
                    <a:pt x="47" y="93"/>
                  </a:cubicBezTo>
                  <a:cubicBezTo>
                    <a:pt x="72" y="93"/>
                    <a:pt x="93" y="72"/>
                    <a:pt x="93" y="46"/>
                  </a:cubicBezTo>
                  <a:cubicBezTo>
                    <a:pt x="93" y="21"/>
                    <a:pt x="72" y="0"/>
                    <a:pt x="47" y="0"/>
                  </a:cubicBezTo>
                  <a:close/>
                  <a:moveTo>
                    <a:pt x="47" y="77"/>
                  </a:moveTo>
                  <a:cubicBezTo>
                    <a:pt x="30" y="77"/>
                    <a:pt x="16" y="63"/>
                    <a:pt x="16" y="46"/>
                  </a:cubicBezTo>
                  <a:cubicBezTo>
                    <a:pt x="16" y="30"/>
                    <a:pt x="30" y="16"/>
                    <a:pt x="47" y="16"/>
                  </a:cubicBezTo>
                  <a:cubicBezTo>
                    <a:pt x="63" y="16"/>
                    <a:pt x="77" y="30"/>
                    <a:pt x="77" y="46"/>
                  </a:cubicBezTo>
                  <a:cubicBezTo>
                    <a:pt x="77" y="63"/>
                    <a:pt x="63" y="77"/>
                    <a:pt x="47" y="77"/>
                  </a:cubicBezTo>
                  <a:close/>
                </a:path>
              </a:pathLst>
            </a:custGeom>
            <a:solidFill>
              <a:srgbClr val="90CAF9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3" name="Oval 30"/>
            <p:cNvSpPr>
              <a:spLocks noChangeArrowheads="1"/>
            </p:cNvSpPr>
            <p:nvPr/>
          </p:nvSpPr>
          <p:spPr bwMode="auto">
            <a:xfrm>
              <a:off x="9632950" y="7467601"/>
              <a:ext cx="404813" cy="406400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4" name="Oval 31"/>
            <p:cNvSpPr>
              <a:spLocks noChangeArrowheads="1"/>
            </p:cNvSpPr>
            <p:nvPr/>
          </p:nvSpPr>
          <p:spPr bwMode="auto">
            <a:xfrm>
              <a:off x="9729788" y="7564438"/>
              <a:ext cx="212725" cy="212725"/>
            </a:xfrm>
            <a:prstGeom prst="ellipse">
              <a:avLst/>
            </a:prstGeom>
            <a:solidFill>
              <a:srgbClr val="FFFFF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5" name="Freeform 32"/>
            <p:cNvSpPr>
              <a:spLocks noEditPoints="1"/>
            </p:cNvSpPr>
            <p:nvPr/>
          </p:nvSpPr>
          <p:spPr bwMode="auto">
            <a:xfrm>
              <a:off x="9707563" y="7542213"/>
              <a:ext cx="255588" cy="257175"/>
            </a:xfrm>
            <a:custGeom>
              <a:avLst/>
              <a:gdLst>
                <a:gd name="T0" fmla="*/ 46 w 93"/>
                <a:gd name="T1" fmla="*/ 0 h 93"/>
                <a:gd name="T2" fmla="*/ 0 w 93"/>
                <a:gd name="T3" fmla="*/ 46 h 93"/>
                <a:gd name="T4" fmla="*/ 46 w 93"/>
                <a:gd name="T5" fmla="*/ 93 h 93"/>
                <a:gd name="T6" fmla="*/ 93 w 93"/>
                <a:gd name="T7" fmla="*/ 46 h 93"/>
                <a:gd name="T8" fmla="*/ 46 w 93"/>
                <a:gd name="T9" fmla="*/ 0 h 93"/>
                <a:gd name="T10" fmla="*/ 46 w 93"/>
                <a:gd name="T11" fmla="*/ 77 h 93"/>
                <a:gd name="T12" fmla="*/ 25 w 93"/>
                <a:gd name="T13" fmla="*/ 68 h 93"/>
                <a:gd name="T14" fmla="*/ 16 w 93"/>
                <a:gd name="T15" fmla="*/ 46 h 93"/>
                <a:gd name="T16" fmla="*/ 46 w 93"/>
                <a:gd name="T17" fmla="*/ 16 h 93"/>
                <a:gd name="T18" fmla="*/ 77 w 93"/>
                <a:gd name="T19" fmla="*/ 46 h 93"/>
                <a:gd name="T20" fmla="*/ 46 w 93"/>
                <a:gd name="T21" fmla="*/ 7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93">
                  <a:moveTo>
                    <a:pt x="46" y="0"/>
                  </a:moveTo>
                  <a:cubicBezTo>
                    <a:pt x="20" y="0"/>
                    <a:pt x="0" y="21"/>
                    <a:pt x="0" y="46"/>
                  </a:cubicBezTo>
                  <a:cubicBezTo>
                    <a:pt x="0" y="72"/>
                    <a:pt x="20" y="93"/>
                    <a:pt x="46" y="93"/>
                  </a:cubicBezTo>
                  <a:cubicBezTo>
                    <a:pt x="72" y="93"/>
                    <a:pt x="93" y="72"/>
                    <a:pt x="93" y="46"/>
                  </a:cubicBezTo>
                  <a:cubicBezTo>
                    <a:pt x="93" y="21"/>
                    <a:pt x="72" y="0"/>
                    <a:pt x="46" y="0"/>
                  </a:cubicBezTo>
                  <a:close/>
                  <a:moveTo>
                    <a:pt x="46" y="77"/>
                  </a:moveTo>
                  <a:cubicBezTo>
                    <a:pt x="38" y="77"/>
                    <a:pt x="30" y="74"/>
                    <a:pt x="25" y="68"/>
                  </a:cubicBezTo>
                  <a:cubicBezTo>
                    <a:pt x="19" y="62"/>
                    <a:pt x="16" y="54"/>
                    <a:pt x="16" y="46"/>
                  </a:cubicBezTo>
                  <a:cubicBezTo>
                    <a:pt x="16" y="30"/>
                    <a:pt x="29" y="16"/>
                    <a:pt x="46" y="16"/>
                  </a:cubicBezTo>
                  <a:cubicBezTo>
                    <a:pt x="63" y="16"/>
                    <a:pt x="77" y="30"/>
                    <a:pt x="77" y="46"/>
                  </a:cubicBezTo>
                  <a:cubicBezTo>
                    <a:pt x="77" y="63"/>
                    <a:pt x="63" y="77"/>
                    <a:pt x="46" y="77"/>
                  </a:cubicBezTo>
                  <a:close/>
                </a:path>
              </a:pathLst>
            </a:custGeom>
            <a:solidFill>
              <a:srgbClr val="90CAF9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6" name="Freeform 33"/>
            <p:cNvSpPr>
              <a:spLocks/>
            </p:cNvSpPr>
            <p:nvPr/>
          </p:nvSpPr>
          <p:spPr bwMode="auto">
            <a:xfrm>
              <a:off x="9320213" y="7113588"/>
              <a:ext cx="122238" cy="368300"/>
            </a:xfrm>
            <a:custGeom>
              <a:avLst/>
              <a:gdLst>
                <a:gd name="T0" fmla="*/ 44 w 44"/>
                <a:gd name="T1" fmla="*/ 133 h 133"/>
                <a:gd name="T2" fmla="*/ 44 w 44"/>
                <a:gd name="T3" fmla="*/ 15 h 133"/>
                <a:gd name="T4" fmla="*/ 30 w 44"/>
                <a:gd name="T5" fmla="*/ 0 h 133"/>
                <a:gd name="T6" fmla="*/ 15 w 44"/>
                <a:gd name="T7" fmla="*/ 0 h 133"/>
                <a:gd name="T8" fmla="*/ 0 w 44"/>
                <a:gd name="T9" fmla="*/ 15 h 133"/>
                <a:gd name="T10" fmla="*/ 0 w 44"/>
                <a:gd name="T11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133">
                  <a:moveTo>
                    <a:pt x="44" y="133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4" y="7"/>
                    <a:pt x="38" y="0"/>
                    <a:pt x="3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33"/>
                    <a:pt x="0" y="133"/>
                    <a:pt x="0" y="133"/>
                  </a:cubicBezTo>
                </a:path>
              </a:pathLst>
            </a:cu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7" name="Freeform 34"/>
            <p:cNvSpPr>
              <a:spLocks/>
            </p:cNvSpPr>
            <p:nvPr/>
          </p:nvSpPr>
          <p:spPr bwMode="auto">
            <a:xfrm>
              <a:off x="9729788" y="6553201"/>
              <a:ext cx="833438" cy="273050"/>
            </a:xfrm>
            <a:custGeom>
              <a:avLst/>
              <a:gdLst>
                <a:gd name="T0" fmla="*/ 0 w 302"/>
                <a:gd name="T1" fmla="*/ 99 h 99"/>
                <a:gd name="T2" fmla="*/ 0 w 302"/>
                <a:gd name="T3" fmla="*/ 92 h 99"/>
                <a:gd name="T4" fmla="*/ 30 w 302"/>
                <a:gd name="T5" fmla="*/ 65 h 99"/>
                <a:gd name="T6" fmla="*/ 30 w 302"/>
                <a:gd name="T7" fmla="*/ 65 h 99"/>
                <a:gd name="T8" fmla="*/ 61 w 302"/>
                <a:gd name="T9" fmla="*/ 34 h 99"/>
                <a:gd name="T10" fmla="*/ 61 w 302"/>
                <a:gd name="T11" fmla="*/ 34 h 99"/>
                <a:gd name="T12" fmla="*/ 81 w 302"/>
                <a:gd name="T13" fmla="*/ 34 h 99"/>
                <a:gd name="T14" fmla="*/ 116 w 302"/>
                <a:gd name="T15" fmla="*/ 0 h 99"/>
                <a:gd name="T16" fmla="*/ 157 w 302"/>
                <a:gd name="T17" fmla="*/ 0 h 99"/>
                <a:gd name="T18" fmla="*/ 186 w 302"/>
                <a:gd name="T19" fmla="*/ 0 h 99"/>
                <a:gd name="T20" fmla="*/ 251 w 302"/>
                <a:gd name="T21" fmla="*/ 65 h 99"/>
                <a:gd name="T22" fmla="*/ 252 w 302"/>
                <a:gd name="T23" fmla="*/ 65 h 99"/>
                <a:gd name="T24" fmla="*/ 302 w 302"/>
                <a:gd name="T25" fmla="*/ 99 h 99"/>
                <a:gd name="T26" fmla="*/ 0 w 302"/>
                <a:gd name="T2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2" h="99">
                  <a:moveTo>
                    <a:pt x="0" y="99"/>
                  </a:moveTo>
                  <a:cubicBezTo>
                    <a:pt x="0" y="92"/>
                    <a:pt x="0" y="92"/>
                    <a:pt x="0" y="92"/>
                  </a:cubicBezTo>
                  <a:cubicBezTo>
                    <a:pt x="2" y="77"/>
                    <a:pt x="14" y="65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48"/>
                    <a:pt x="44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1" y="15"/>
                    <a:pt x="97" y="0"/>
                    <a:pt x="116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22" y="0"/>
                    <a:pt x="251" y="29"/>
                    <a:pt x="251" y="65"/>
                  </a:cubicBezTo>
                  <a:cubicBezTo>
                    <a:pt x="252" y="65"/>
                    <a:pt x="252" y="65"/>
                    <a:pt x="252" y="65"/>
                  </a:cubicBezTo>
                  <a:cubicBezTo>
                    <a:pt x="278" y="65"/>
                    <a:pt x="302" y="61"/>
                    <a:pt x="302" y="99"/>
                  </a:cubicBezTo>
                  <a:lnTo>
                    <a:pt x="0" y="99"/>
                  </a:lnTo>
                  <a:close/>
                </a:path>
              </a:pathLst>
            </a:custGeom>
            <a:solidFill>
              <a:srgbClr val="FFFFFF"/>
            </a:solidFill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8" name="Line 35"/>
            <p:cNvSpPr>
              <a:spLocks noChangeShapeType="1"/>
            </p:cNvSpPr>
            <p:nvPr/>
          </p:nvSpPr>
          <p:spPr bwMode="auto">
            <a:xfrm>
              <a:off x="9952038" y="6646863"/>
              <a:ext cx="50800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09" name="Freeform 36"/>
            <p:cNvSpPr>
              <a:spLocks/>
            </p:cNvSpPr>
            <p:nvPr/>
          </p:nvSpPr>
          <p:spPr bwMode="auto">
            <a:xfrm>
              <a:off x="8890000" y="4584701"/>
              <a:ext cx="1143000" cy="547688"/>
            </a:xfrm>
            <a:custGeom>
              <a:avLst/>
              <a:gdLst>
                <a:gd name="T0" fmla="*/ 374 w 414"/>
                <a:gd name="T1" fmla="*/ 118 h 198"/>
                <a:gd name="T2" fmla="*/ 330 w 414"/>
                <a:gd name="T3" fmla="*/ 118 h 198"/>
                <a:gd name="T4" fmla="*/ 330 w 414"/>
                <a:gd name="T5" fmla="*/ 111 h 198"/>
                <a:gd name="T6" fmla="*/ 252 w 414"/>
                <a:gd name="T7" fmla="*/ 33 h 198"/>
                <a:gd name="T8" fmla="*/ 226 w 414"/>
                <a:gd name="T9" fmla="*/ 38 h 198"/>
                <a:gd name="T10" fmla="*/ 148 w 414"/>
                <a:gd name="T11" fmla="*/ 0 h 198"/>
                <a:gd name="T12" fmla="*/ 49 w 414"/>
                <a:gd name="T13" fmla="*/ 99 h 198"/>
                <a:gd name="T14" fmla="*/ 51 w 414"/>
                <a:gd name="T15" fmla="*/ 118 h 198"/>
                <a:gd name="T16" fmla="*/ 40 w 414"/>
                <a:gd name="T17" fmla="*/ 118 h 198"/>
                <a:gd name="T18" fmla="*/ 0 w 414"/>
                <a:gd name="T19" fmla="*/ 158 h 198"/>
                <a:gd name="T20" fmla="*/ 40 w 414"/>
                <a:gd name="T21" fmla="*/ 198 h 198"/>
                <a:gd name="T22" fmla="*/ 374 w 414"/>
                <a:gd name="T23" fmla="*/ 198 h 198"/>
                <a:gd name="T24" fmla="*/ 414 w 414"/>
                <a:gd name="T25" fmla="*/ 158 h 198"/>
                <a:gd name="T26" fmla="*/ 374 w 414"/>
                <a:gd name="T27" fmla="*/ 11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4" h="198">
                  <a:moveTo>
                    <a:pt x="374" y="118"/>
                  </a:moveTo>
                  <a:cubicBezTo>
                    <a:pt x="330" y="118"/>
                    <a:pt x="330" y="118"/>
                    <a:pt x="330" y="118"/>
                  </a:cubicBezTo>
                  <a:cubicBezTo>
                    <a:pt x="330" y="115"/>
                    <a:pt x="330" y="113"/>
                    <a:pt x="330" y="111"/>
                  </a:cubicBezTo>
                  <a:cubicBezTo>
                    <a:pt x="330" y="68"/>
                    <a:pt x="295" y="33"/>
                    <a:pt x="252" y="33"/>
                  </a:cubicBezTo>
                  <a:cubicBezTo>
                    <a:pt x="243" y="33"/>
                    <a:pt x="234" y="35"/>
                    <a:pt x="226" y="38"/>
                  </a:cubicBezTo>
                  <a:cubicBezTo>
                    <a:pt x="208" y="15"/>
                    <a:pt x="180" y="0"/>
                    <a:pt x="148" y="0"/>
                  </a:cubicBezTo>
                  <a:cubicBezTo>
                    <a:pt x="94" y="0"/>
                    <a:pt x="49" y="45"/>
                    <a:pt x="49" y="99"/>
                  </a:cubicBezTo>
                  <a:cubicBezTo>
                    <a:pt x="49" y="106"/>
                    <a:pt x="50" y="112"/>
                    <a:pt x="51" y="118"/>
                  </a:cubicBezTo>
                  <a:cubicBezTo>
                    <a:pt x="40" y="118"/>
                    <a:pt x="40" y="118"/>
                    <a:pt x="40" y="118"/>
                  </a:cubicBezTo>
                  <a:cubicBezTo>
                    <a:pt x="18" y="118"/>
                    <a:pt x="0" y="136"/>
                    <a:pt x="0" y="158"/>
                  </a:cubicBezTo>
                  <a:cubicBezTo>
                    <a:pt x="0" y="180"/>
                    <a:pt x="18" y="198"/>
                    <a:pt x="40" y="198"/>
                  </a:cubicBezTo>
                  <a:cubicBezTo>
                    <a:pt x="374" y="198"/>
                    <a:pt x="374" y="198"/>
                    <a:pt x="374" y="198"/>
                  </a:cubicBezTo>
                  <a:cubicBezTo>
                    <a:pt x="396" y="198"/>
                    <a:pt x="414" y="180"/>
                    <a:pt x="414" y="158"/>
                  </a:cubicBezTo>
                  <a:cubicBezTo>
                    <a:pt x="414" y="136"/>
                    <a:pt x="396" y="118"/>
                    <a:pt x="374" y="118"/>
                  </a:cubicBezTo>
                  <a:close/>
                </a:path>
              </a:pathLst>
            </a:custGeom>
            <a:solidFill>
              <a:srgbClr val="CD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0" name="Freeform 37"/>
            <p:cNvSpPr>
              <a:spLocks/>
            </p:cNvSpPr>
            <p:nvPr/>
          </p:nvSpPr>
          <p:spPr bwMode="auto">
            <a:xfrm>
              <a:off x="4724400" y="3900488"/>
              <a:ext cx="1143000" cy="546100"/>
            </a:xfrm>
            <a:custGeom>
              <a:avLst/>
              <a:gdLst>
                <a:gd name="T0" fmla="*/ 40 w 414"/>
                <a:gd name="T1" fmla="*/ 117 h 198"/>
                <a:gd name="T2" fmla="*/ 84 w 414"/>
                <a:gd name="T3" fmla="*/ 117 h 198"/>
                <a:gd name="T4" fmla="*/ 84 w 414"/>
                <a:gd name="T5" fmla="*/ 110 h 198"/>
                <a:gd name="T6" fmla="*/ 162 w 414"/>
                <a:gd name="T7" fmla="*/ 32 h 198"/>
                <a:gd name="T8" fmla="*/ 188 w 414"/>
                <a:gd name="T9" fmla="*/ 37 h 198"/>
                <a:gd name="T10" fmla="*/ 266 w 414"/>
                <a:gd name="T11" fmla="*/ 0 h 198"/>
                <a:gd name="T12" fmla="*/ 365 w 414"/>
                <a:gd name="T13" fmla="*/ 99 h 198"/>
                <a:gd name="T14" fmla="*/ 363 w 414"/>
                <a:gd name="T15" fmla="*/ 117 h 198"/>
                <a:gd name="T16" fmla="*/ 374 w 414"/>
                <a:gd name="T17" fmla="*/ 117 h 198"/>
                <a:gd name="T18" fmla="*/ 414 w 414"/>
                <a:gd name="T19" fmla="*/ 157 h 198"/>
                <a:gd name="T20" fmla="*/ 374 w 414"/>
                <a:gd name="T21" fmla="*/ 198 h 198"/>
                <a:gd name="T22" fmla="*/ 40 w 414"/>
                <a:gd name="T23" fmla="*/ 198 h 198"/>
                <a:gd name="T24" fmla="*/ 0 w 414"/>
                <a:gd name="T25" fmla="*/ 157 h 198"/>
                <a:gd name="T26" fmla="*/ 40 w 414"/>
                <a:gd name="T27" fmla="*/ 117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4" h="198">
                  <a:moveTo>
                    <a:pt x="40" y="117"/>
                  </a:moveTo>
                  <a:cubicBezTo>
                    <a:pt x="84" y="117"/>
                    <a:pt x="84" y="117"/>
                    <a:pt x="84" y="117"/>
                  </a:cubicBezTo>
                  <a:cubicBezTo>
                    <a:pt x="84" y="115"/>
                    <a:pt x="84" y="112"/>
                    <a:pt x="84" y="110"/>
                  </a:cubicBezTo>
                  <a:cubicBezTo>
                    <a:pt x="84" y="67"/>
                    <a:pt x="119" y="32"/>
                    <a:pt x="162" y="32"/>
                  </a:cubicBezTo>
                  <a:cubicBezTo>
                    <a:pt x="171" y="32"/>
                    <a:pt x="180" y="34"/>
                    <a:pt x="188" y="37"/>
                  </a:cubicBezTo>
                  <a:cubicBezTo>
                    <a:pt x="207" y="14"/>
                    <a:pt x="234" y="0"/>
                    <a:pt x="266" y="0"/>
                  </a:cubicBezTo>
                  <a:cubicBezTo>
                    <a:pt x="320" y="0"/>
                    <a:pt x="365" y="44"/>
                    <a:pt x="365" y="99"/>
                  </a:cubicBezTo>
                  <a:cubicBezTo>
                    <a:pt x="365" y="105"/>
                    <a:pt x="364" y="111"/>
                    <a:pt x="363" y="117"/>
                  </a:cubicBezTo>
                  <a:cubicBezTo>
                    <a:pt x="374" y="117"/>
                    <a:pt x="374" y="117"/>
                    <a:pt x="374" y="117"/>
                  </a:cubicBezTo>
                  <a:cubicBezTo>
                    <a:pt x="396" y="117"/>
                    <a:pt x="414" y="135"/>
                    <a:pt x="414" y="157"/>
                  </a:cubicBezTo>
                  <a:cubicBezTo>
                    <a:pt x="414" y="180"/>
                    <a:pt x="396" y="198"/>
                    <a:pt x="374" y="198"/>
                  </a:cubicBezTo>
                  <a:cubicBezTo>
                    <a:pt x="40" y="198"/>
                    <a:pt x="40" y="198"/>
                    <a:pt x="40" y="198"/>
                  </a:cubicBezTo>
                  <a:cubicBezTo>
                    <a:pt x="18" y="198"/>
                    <a:pt x="0" y="180"/>
                    <a:pt x="0" y="157"/>
                  </a:cubicBezTo>
                  <a:cubicBezTo>
                    <a:pt x="0" y="135"/>
                    <a:pt x="18" y="117"/>
                    <a:pt x="40" y="117"/>
                  </a:cubicBezTo>
                  <a:close/>
                </a:path>
              </a:pathLst>
            </a:custGeom>
            <a:solidFill>
              <a:srgbClr val="CD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1" name="Freeform 38"/>
            <p:cNvSpPr>
              <a:spLocks/>
            </p:cNvSpPr>
            <p:nvPr/>
          </p:nvSpPr>
          <p:spPr bwMode="auto">
            <a:xfrm>
              <a:off x="9726613" y="4408488"/>
              <a:ext cx="134938" cy="82550"/>
            </a:xfrm>
            <a:custGeom>
              <a:avLst/>
              <a:gdLst>
                <a:gd name="T0" fmla="*/ 49 w 49"/>
                <a:gd name="T1" fmla="*/ 30 h 30"/>
                <a:gd name="T2" fmla="*/ 19 w 49"/>
                <a:gd name="T3" fmla="*/ 0 h 30"/>
                <a:gd name="T4" fmla="*/ 0 w 49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0">
                  <a:moveTo>
                    <a:pt x="49" y="30"/>
                  </a:moveTo>
                  <a:cubicBezTo>
                    <a:pt x="49" y="13"/>
                    <a:pt x="36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2" name="Freeform 39"/>
            <p:cNvSpPr>
              <a:spLocks/>
            </p:cNvSpPr>
            <p:nvPr/>
          </p:nvSpPr>
          <p:spPr bwMode="auto">
            <a:xfrm>
              <a:off x="9861550" y="4408488"/>
              <a:ext cx="146050" cy="82550"/>
            </a:xfrm>
            <a:custGeom>
              <a:avLst/>
              <a:gdLst>
                <a:gd name="T0" fmla="*/ 0 w 53"/>
                <a:gd name="T1" fmla="*/ 30 h 30"/>
                <a:gd name="T2" fmla="*/ 31 w 53"/>
                <a:gd name="T3" fmla="*/ 0 h 30"/>
                <a:gd name="T4" fmla="*/ 53 w 53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30">
                  <a:moveTo>
                    <a:pt x="0" y="30"/>
                  </a:moveTo>
                  <a:cubicBezTo>
                    <a:pt x="0" y="13"/>
                    <a:pt x="14" y="0"/>
                    <a:pt x="31" y="0"/>
                  </a:cubicBezTo>
                  <a:cubicBezTo>
                    <a:pt x="53" y="0"/>
                    <a:pt x="53" y="0"/>
                    <a:pt x="53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3" name="Freeform 40"/>
            <p:cNvSpPr>
              <a:spLocks/>
            </p:cNvSpPr>
            <p:nvPr/>
          </p:nvSpPr>
          <p:spPr bwMode="auto">
            <a:xfrm>
              <a:off x="3133725" y="5715001"/>
              <a:ext cx="134938" cy="84138"/>
            </a:xfrm>
            <a:custGeom>
              <a:avLst/>
              <a:gdLst>
                <a:gd name="T0" fmla="*/ 49 w 49"/>
                <a:gd name="T1" fmla="*/ 30 h 30"/>
                <a:gd name="T2" fmla="*/ 19 w 49"/>
                <a:gd name="T3" fmla="*/ 0 h 30"/>
                <a:gd name="T4" fmla="*/ 0 w 49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0">
                  <a:moveTo>
                    <a:pt x="49" y="30"/>
                  </a:moveTo>
                  <a:cubicBezTo>
                    <a:pt x="49" y="14"/>
                    <a:pt x="36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4" name="Freeform 41"/>
            <p:cNvSpPr>
              <a:spLocks/>
            </p:cNvSpPr>
            <p:nvPr/>
          </p:nvSpPr>
          <p:spPr bwMode="auto">
            <a:xfrm>
              <a:off x="3268663" y="5715001"/>
              <a:ext cx="146050" cy="84138"/>
            </a:xfrm>
            <a:custGeom>
              <a:avLst/>
              <a:gdLst>
                <a:gd name="T0" fmla="*/ 0 w 53"/>
                <a:gd name="T1" fmla="*/ 30 h 30"/>
                <a:gd name="T2" fmla="*/ 31 w 53"/>
                <a:gd name="T3" fmla="*/ 0 h 30"/>
                <a:gd name="T4" fmla="*/ 53 w 53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30">
                  <a:moveTo>
                    <a:pt x="0" y="30"/>
                  </a:moveTo>
                  <a:cubicBezTo>
                    <a:pt x="0" y="14"/>
                    <a:pt x="14" y="0"/>
                    <a:pt x="31" y="0"/>
                  </a:cubicBezTo>
                  <a:cubicBezTo>
                    <a:pt x="53" y="0"/>
                    <a:pt x="53" y="0"/>
                    <a:pt x="53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5" name="Freeform 42"/>
            <p:cNvSpPr>
              <a:spLocks/>
            </p:cNvSpPr>
            <p:nvPr/>
          </p:nvSpPr>
          <p:spPr bwMode="auto">
            <a:xfrm>
              <a:off x="3763963" y="4181476"/>
              <a:ext cx="134938" cy="82550"/>
            </a:xfrm>
            <a:custGeom>
              <a:avLst/>
              <a:gdLst>
                <a:gd name="T0" fmla="*/ 49 w 49"/>
                <a:gd name="T1" fmla="*/ 30 h 30"/>
                <a:gd name="T2" fmla="*/ 19 w 49"/>
                <a:gd name="T3" fmla="*/ 0 h 30"/>
                <a:gd name="T4" fmla="*/ 0 w 49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0">
                  <a:moveTo>
                    <a:pt x="49" y="30"/>
                  </a:moveTo>
                  <a:cubicBezTo>
                    <a:pt x="49" y="13"/>
                    <a:pt x="35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6" name="Freeform 43"/>
            <p:cNvSpPr>
              <a:spLocks/>
            </p:cNvSpPr>
            <p:nvPr/>
          </p:nvSpPr>
          <p:spPr bwMode="auto">
            <a:xfrm>
              <a:off x="3898900" y="4181476"/>
              <a:ext cx="142875" cy="82550"/>
            </a:xfrm>
            <a:custGeom>
              <a:avLst/>
              <a:gdLst>
                <a:gd name="T0" fmla="*/ 0 w 52"/>
                <a:gd name="T1" fmla="*/ 30 h 30"/>
                <a:gd name="T2" fmla="*/ 31 w 52"/>
                <a:gd name="T3" fmla="*/ 0 h 30"/>
                <a:gd name="T4" fmla="*/ 52 w 52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30">
                  <a:moveTo>
                    <a:pt x="0" y="30"/>
                  </a:moveTo>
                  <a:cubicBezTo>
                    <a:pt x="0" y="13"/>
                    <a:pt x="14" y="0"/>
                    <a:pt x="31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7" name="Freeform 44"/>
            <p:cNvSpPr>
              <a:spLocks/>
            </p:cNvSpPr>
            <p:nvPr/>
          </p:nvSpPr>
          <p:spPr bwMode="auto">
            <a:xfrm>
              <a:off x="10482263" y="5191126"/>
              <a:ext cx="136525" cy="85725"/>
            </a:xfrm>
            <a:custGeom>
              <a:avLst/>
              <a:gdLst>
                <a:gd name="T0" fmla="*/ 49 w 49"/>
                <a:gd name="T1" fmla="*/ 31 h 31"/>
                <a:gd name="T2" fmla="*/ 19 w 49"/>
                <a:gd name="T3" fmla="*/ 0 h 31"/>
                <a:gd name="T4" fmla="*/ 0 w 4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1">
                  <a:moveTo>
                    <a:pt x="49" y="31"/>
                  </a:moveTo>
                  <a:cubicBezTo>
                    <a:pt x="49" y="14"/>
                    <a:pt x="35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8" name="Freeform 45"/>
            <p:cNvSpPr>
              <a:spLocks/>
            </p:cNvSpPr>
            <p:nvPr/>
          </p:nvSpPr>
          <p:spPr bwMode="auto">
            <a:xfrm>
              <a:off x="10618788" y="5191126"/>
              <a:ext cx="142875" cy="85725"/>
            </a:xfrm>
            <a:custGeom>
              <a:avLst/>
              <a:gdLst>
                <a:gd name="T0" fmla="*/ 0 w 52"/>
                <a:gd name="T1" fmla="*/ 31 h 31"/>
                <a:gd name="T2" fmla="*/ 30 w 52"/>
                <a:gd name="T3" fmla="*/ 0 h 31"/>
                <a:gd name="T4" fmla="*/ 52 w 52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31">
                  <a:moveTo>
                    <a:pt x="0" y="31"/>
                  </a:moveTo>
                  <a:cubicBezTo>
                    <a:pt x="0" y="14"/>
                    <a:pt x="14" y="0"/>
                    <a:pt x="3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19" name="Freeform 46"/>
            <p:cNvSpPr>
              <a:spLocks/>
            </p:cNvSpPr>
            <p:nvPr/>
          </p:nvSpPr>
          <p:spPr bwMode="auto">
            <a:xfrm>
              <a:off x="4791075" y="4181476"/>
              <a:ext cx="136525" cy="85725"/>
            </a:xfrm>
            <a:custGeom>
              <a:avLst/>
              <a:gdLst>
                <a:gd name="T0" fmla="*/ 50 w 50"/>
                <a:gd name="T1" fmla="*/ 31 h 31"/>
                <a:gd name="T2" fmla="*/ 19 w 50"/>
                <a:gd name="T3" fmla="*/ 0 h 31"/>
                <a:gd name="T4" fmla="*/ 0 w 5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31">
                  <a:moveTo>
                    <a:pt x="50" y="31"/>
                  </a:moveTo>
                  <a:cubicBezTo>
                    <a:pt x="50" y="14"/>
                    <a:pt x="36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0" name="Freeform 47"/>
            <p:cNvSpPr>
              <a:spLocks/>
            </p:cNvSpPr>
            <p:nvPr/>
          </p:nvSpPr>
          <p:spPr bwMode="auto">
            <a:xfrm>
              <a:off x="4927600" y="4181476"/>
              <a:ext cx="144463" cy="85725"/>
            </a:xfrm>
            <a:custGeom>
              <a:avLst/>
              <a:gdLst>
                <a:gd name="T0" fmla="*/ 0 w 52"/>
                <a:gd name="T1" fmla="*/ 31 h 31"/>
                <a:gd name="T2" fmla="*/ 30 w 52"/>
                <a:gd name="T3" fmla="*/ 0 h 31"/>
                <a:gd name="T4" fmla="*/ 52 w 52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31">
                  <a:moveTo>
                    <a:pt x="0" y="31"/>
                  </a:moveTo>
                  <a:cubicBezTo>
                    <a:pt x="0" y="14"/>
                    <a:pt x="13" y="0"/>
                    <a:pt x="3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1" name="Freeform 48"/>
            <p:cNvSpPr>
              <a:spLocks/>
            </p:cNvSpPr>
            <p:nvPr/>
          </p:nvSpPr>
          <p:spPr bwMode="auto">
            <a:xfrm>
              <a:off x="8867775" y="4797426"/>
              <a:ext cx="134938" cy="85725"/>
            </a:xfrm>
            <a:custGeom>
              <a:avLst/>
              <a:gdLst>
                <a:gd name="T0" fmla="*/ 49 w 49"/>
                <a:gd name="T1" fmla="*/ 31 h 31"/>
                <a:gd name="T2" fmla="*/ 19 w 49"/>
                <a:gd name="T3" fmla="*/ 0 h 31"/>
                <a:gd name="T4" fmla="*/ 0 w 4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1">
                  <a:moveTo>
                    <a:pt x="49" y="31"/>
                  </a:moveTo>
                  <a:cubicBezTo>
                    <a:pt x="49" y="14"/>
                    <a:pt x="36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2" name="Freeform 49"/>
            <p:cNvSpPr>
              <a:spLocks/>
            </p:cNvSpPr>
            <p:nvPr/>
          </p:nvSpPr>
          <p:spPr bwMode="auto">
            <a:xfrm>
              <a:off x="9002713" y="4797426"/>
              <a:ext cx="146050" cy="85725"/>
            </a:xfrm>
            <a:custGeom>
              <a:avLst/>
              <a:gdLst>
                <a:gd name="T0" fmla="*/ 0 w 53"/>
                <a:gd name="T1" fmla="*/ 31 h 31"/>
                <a:gd name="T2" fmla="*/ 31 w 53"/>
                <a:gd name="T3" fmla="*/ 0 h 31"/>
                <a:gd name="T4" fmla="*/ 53 w 53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31">
                  <a:moveTo>
                    <a:pt x="0" y="31"/>
                  </a:moveTo>
                  <a:cubicBezTo>
                    <a:pt x="0" y="14"/>
                    <a:pt x="14" y="0"/>
                    <a:pt x="31" y="0"/>
                  </a:cubicBezTo>
                  <a:cubicBezTo>
                    <a:pt x="53" y="0"/>
                    <a:pt x="53" y="0"/>
                    <a:pt x="53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3" name="Freeform 50"/>
            <p:cNvSpPr>
              <a:spLocks/>
            </p:cNvSpPr>
            <p:nvPr/>
          </p:nvSpPr>
          <p:spPr bwMode="auto">
            <a:xfrm>
              <a:off x="5651500" y="4775201"/>
              <a:ext cx="138113" cy="85725"/>
            </a:xfrm>
            <a:custGeom>
              <a:avLst/>
              <a:gdLst>
                <a:gd name="T0" fmla="*/ 50 w 50"/>
                <a:gd name="T1" fmla="*/ 31 h 31"/>
                <a:gd name="T2" fmla="*/ 19 w 50"/>
                <a:gd name="T3" fmla="*/ 0 h 31"/>
                <a:gd name="T4" fmla="*/ 0 w 5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31">
                  <a:moveTo>
                    <a:pt x="50" y="31"/>
                  </a:moveTo>
                  <a:cubicBezTo>
                    <a:pt x="50" y="14"/>
                    <a:pt x="36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4" name="Freeform 51"/>
            <p:cNvSpPr>
              <a:spLocks/>
            </p:cNvSpPr>
            <p:nvPr/>
          </p:nvSpPr>
          <p:spPr bwMode="auto">
            <a:xfrm>
              <a:off x="5789613" y="4775201"/>
              <a:ext cx="142875" cy="85725"/>
            </a:xfrm>
            <a:custGeom>
              <a:avLst/>
              <a:gdLst>
                <a:gd name="T0" fmla="*/ 0 w 52"/>
                <a:gd name="T1" fmla="*/ 31 h 31"/>
                <a:gd name="T2" fmla="*/ 30 w 52"/>
                <a:gd name="T3" fmla="*/ 0 h 31"/>
                <a:gd name="T4" fmla="*/ 52 w 52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31">
                  <a:moveTo>
                    <a:pt x="0" y="31"/>
                  </a:moveTo>
                  <a:cubicBezTo>
                    <a:pt x="0" y="14"/>
                    <a:pt x="13" y="0"/>
                    <a:pt x="3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5" name="Freeform 52"/>
            <p:cNvSpPr>
              <a:spLocks/>
            </p:cNvSpPr>
            <p:nvPr/>
          </p:nvSpPr>
          <p:spPr bwMode="auto">
            <a:xfrm>
              <a:off x="6129338" y="3598863"/>
              <a:ext cx="134938" cy="82550"/>
            </a:xfrm>
            <a:custGeom>
              <a:avLst/>
              <a:gdLst>
                <a:gd name="T0" fmla="*/ 49 w 49"/>
                <a:gd name="T1" fmla="*/ 30 h 30"/>
                <a:gd name="T2" fmla="*/ 19 w 49"/>
                <a:gd name="T3" fmla="*/ 0 h 30"/>
                <a:gd name="T4" fmla="*/ 0 w 49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0">
                  <a:moveTo>
                    <a:pt x="49" y="30"/>
                  </a:moveTo>
                  <a:cubicBezTo>
                    <a:pt x="49" y="13"/>
                    <a:pt x="35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6" name="Freeform 53"/>
            <p:cNvSpPr>
              <a:spLocks/>
            </p:cNvSpPr>
            <p:nvPr/>
          </p:nvSpPr>
          <p:spPr bwMode="auto">
            <a:xfrm>
              <a:off x="6264275" y="3598863"/>
              <a:ext cx="144463" cy="82550"/>
            </a:xfrm>
            <a:custGeom>
              <a:avLst/>
              <a:gdLst>
                <a:gd name="T0" fmla="*/ 0 w 52"/>
                <a:gd name="T1" fmla="*/ 30 h 30"/>
                <a:gd name="T2" fmla="*/ 31 w 52"/>
                <a:gd name="T3" fmla="*/ 0 h 30"/>
                <a:gd name="T4" fmla="*/ 52 w 52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30">
                  <a:moveTo>
                    <a:pt x="0" y="30"/>
                  </a:moveTo>
                  <a:cubicBezTo>
                    <a:pt x="0" y="13"/>
                    <a:pt x="14" y="0"/>
                    <a:pt x="31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7" name="Freeform 54"/>
            <p:cNvSpPr>
              <a:spLocks/>
            </p:cNvSpPr>
            <p:nvPr/>
          </p:nvSpPr>
          <p:spPr bwMode="auto">
            <a:xfrm>
              <a:off x="5072063" y="9169401"/>
              <a:ext cx="668338" cy="282575"/>
            </a:xfrm>
            <a:custGeom>
              <a:avLst/>
              <a:gdLst>
                <a:gd name="T0" fmla="*/ 242 w 242"/>
                <a:gd name="T1" fmla="*/ 51 h 102"/>
                <a:gd name="T2" fmla="*/ 217 w 242"/>
                <a:gd name="T3" fmla="*/ 27 h 102"/>
                <a:gd name="T4" fmla="*/ 201 w 242"/>
                <a:gd name="T5" fmla="*/ 27 h 102"/>
                <a:gd name="T6" fmla="*/ 174 w 242"/>
                <a:gd name="T7" fmla="*/ 0 h 102"/>
                <a:gd name="T8" fmla="*/ 120 w 242"/>
                <a:gd name="T9" fmla="*/ 0 h 102"/>
                <a:gd name="T10" fmla="*/ 101 w 242"/>
                <a:gd name="T11" fmla="*/ 0 h 102"/>
                <a:gd name="T12" fmla="*/ 58 w 242"/>
                <a:gd name="T13" fmla="*/ 43 h 102"/>
                <a:gd name="T14" fmla="*/ 34 w 242"/>
                <a:gd name="T15" fmla="*/ 43 h 102"/>
                <a:gd name="T16" fmla="*/ 0 w 242"/>
                <a:gd name="T17" fmla="*/ 102 h 102"/>
                <a:gd name="T18" fmla="*/ 217 w 242"/>
                <a:gd name="T1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2" h="102">
                  <a:moveTo>
                    <a:pt x="242" y="51"/>
                  </a:moveTo>
                  <a:cubicBezTo>
                    <a:pt x="242" y="37"/>
                    <a:pt x="231" y="27"/>
                    <a:pt x="217" y="27"/>
                  </a:cubicBezTo>
                  <a:cubicBezTo>
                    <a:pt x="201" y="27"/>
                    <a:pt x="201" y="27"/>
                    <a:pt x="201" y="27"/>
                  </a:cubicBezTo>
                  <a:cubicBezTo>
                    <a:pt x="201" y="12"/>
                    <a:pt x="189" y="0"/>
                    <a:pt x="174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77" y="0"/>
                    <a:pt x="58" y="19"/>
                    <a:pt x="58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16" y="43"/>
                    <a:pt x="0" y="49"/>
                    <a:pt x="0" y="102"/>
                  </a:cubicBezTo>
                  <a:cubicBezTo>
                    <a:pt x="217" y="102"/>
                    <a:pt x="217" y="102"/>
                    <a:pt x="217" y="102"/>
                  </a:cubicBezTo>
                </a:path>
              </a:pathLst>
            </a:cu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8" name="Freeform 55"/>
            <p:cNvSpPr>
              <a:spLocks/>
            </p:cNvSpPr>
            <p:nvPr/>
          </p:nvSpPr>
          <p:spPr bwMode="auto">
            <a:xfrm>
              <a:off x="5002213" y="9305926"/>
              <a:ext cx="757238" cy="466725"/>
            </a:xfrm>
            <a:custGeom>
              <a:avLst/>
              <a:gdLst>
                <a:gd name="T0" fmla="*/ 255 w 274"/>
                <a:gd name="T1" fmla="*/ 0 h 169"/>
                <a:gd name="T2" fmla="*/ 234 w 274"/>
                <a:gd name="T3" fmla="*/ 31 h 169"/>
                <a:gd name="T4" fmla="*/ 0 w 274"/>
                <a:gd name="T5" fmla="*/ 31 h 169"/>
                <a:gd name="T6" fmla="*/ 137 w 274"/>
                <a:gd name="T7" fmla="*/ 169 h 169"/>
                <a:gd name="T8" fmla="*/ 274 w 274"/>
                <a:gd name="T9" fmla="*/ 31 h 169"/>
                <a:gd name="T10" fmla="*/ 274 w 274"/>
                <a:gd name="T11" fmla="*/ 0 h 169"/>
                <a:gd name="T12" fmla="*/ 255 w 274"/>
                <a:gd name="T1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169">
                  <a:moveTo>
                    <a:pt x="255" y="0"/>
                  </a:moveTo>
                  <a:cubicBezTo>
                    <a:pt x="234" y="31"/>
                    <a:pt x="234" y="31"/>
                    <a:pt x="234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07"/>
                    <a:pt x="66" y="169"/>
                    <a:pt x="137" y="169"/>
                  </a:cubicBezTo>
                  <a:cubicBezTo>
                    <a:pt x="221" y="169"/>
                    <a:pt x="274" y="107"/>
                    <a:pt x="274" y="31"/>
                  </a:cubicBezTo>
                  <a:cubicBezTo>
                    <a:pt x="274" y="0"/>
                    <a:pt x="274" y="0"/>
                    <a:pt x="274" y="0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rgbClr val="E25959"/>
            </a:solidFill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29" name="Freeform 56"/>
            <p:cNvSpPr>
              <a:spLocks/>
            </p:cNvSpPr>
            <p:nvPr/>
          </p:nvSpPr>
          <p:spPr bwMode="auto">
            <a:xfrm>
              <a:off x="6778625" y="9012238"/>
              <a:ext cx="261938" cy="133350"/>
            </a:xfrm>
            <a:custGeom>
              <a:avLst/>
              <a:gdLst>
                <a:gd name="T0" fmla="*/ 95 w 95"/>
                <a:gd name="T1" fmla="*/ 42 h 48"/>
                <a:gd name="T2" fmla="*/ 89 w 95"/>
                <a:gd name="T3" fmla="*/ 48 h 48"/>
                <a:gd name="T4" fmla="*/ 7 w 95"/>
                <a:gd name="T5" fmla="*/ 48 h 48"/>
                <a:gd name="T6" fmla="*/ 0 w 95"/>
                <a:gd name="T7" fmla="*/ 42 h 48"/>
                <a:gd name="T8" fmla="*/ 0 w 95"/>
                <a:gd name="T9" fmla="*/ 6 h 48"/>
                <a:gd name="T10" fmla="*/ 7 w 95"/>
                <a:gd name="T11" fmla="*/ 0 h 48"/>
                <a:gd name="T12" fmla="*/ 89 w 95"/>
                <a:gd name="T13" fmla="*/ 0 h 48"/>
                <a:gd name="T14" fmla="*/ 95 w 95"/>
                <a:gd name="T15" fmla="*/ 6 h 48"/>
                <a:gd name="T16" fmla="*/ 95 w 95"/>
                <a:gd name="T17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48">
                  <a:moveTo>
                    <a:pt x="95" y="42"/>
                  </a:moveTo>
                  <a:cubicBezTo>
                    <a:pt x="95" y="45"/>
                    <a:pt x="92" y="48"/>
                    <a:pt x="89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3" y="48"/>
                    <a:pt x="0" y="45"/>
                    <a:pt x="0" y="4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2" y="0"/>
                    <a:pt x="95" y="3"/>
                    <a:pt x="95" y="6"/>
                  </a:cubicBezTo>
                  <a:lnTo>
                    <a:pt x="95" y="42"/>
                  </a:lnTo>
                  <a:close/>
                </a:path>
              </a:pathLst>
            </a:cu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0" name="Freeform 57"/>
            <p:cNvSpPr>
              <a:spLocks/>
            </p:cNvSpPr>
            <p:nvPr/>
          </p:nvSpPr>
          <p:spPr bwMode="auto">
            <a:xfrm>
              <a:off x="4906963" y="8218488"/>
              <a:ext cx="1404938" cy="744538"/>
            </a:xfrm>
            <a:custGeom>
              <a:avLst/>
              <a:gdLst>
                <a:gd name="T0" fmla="*/ 410 w 509"/>
                <a:gd name="T1" fmla="*/ 269 h 269"/>
                <a:gd name="T2" fmla="*/ 283 w 509"/>
                <a:gd name="T3" fmla="*/ 100 h 269"/>
                <a:gd name="T4" fmla="*/ 0 w 509"/>
                <a:gd name="T5" fmla="*/ 63 h 269"/>
                <a:gd name="T6" fmla="*/ 0 w 509"/>
                <a:gd name="T7" fmla="*/ 0 h 269"/>
                <a:gd name="T8" fmla="*/ 280 w 509"/>
                <a:gd name="T9" fmla="*/ 0 h 269"/>
                <a:gd name="T10" fmla="*/ 509 w 509"/>
                <a:gd name="T11" fmla="*/ 249 h 269"/>
                <a:gd name="T12" fmla="*/ 410 w 509"/>
                <a:gd name="T13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9" h="269">
                  <a:moveTo>
                    <a:pt x="410" y="269"/>
                  </a:moveTo>
                  <a:cubicBezTo>
                    <a:pt x="410" y="269"/>
                    <a:pt x="349" y="115"/>
                    <a:pt x="283" y="100"/>
                  </a:cubicBezTo>
                  <a:cubicBezTo>
                    <a:pt x="196" y="81"/>
                    <a:pt x="0" y="63"/>
                    <a:pt x="0" y="6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41" y="0"/>
                    <a:pt x="280" y="0"/>
                  </a:cubicBezTo>
                  <a:cubicBezTo>
                    <a:pt x="453" y="0"/>
                    <a:pt x="509" y="249"/>
                    <a:pt x="509" y="249"/>
                  </a:cubicBezTo>
                  <a:lnTo>
                    <a:pt x="410" y="269"/>
                  </a:lnTo>
                  <a:close/>
                </a:path>
              </a:pathLst>
            </a:cu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1" name="Freeform 58"/>
            <p:cNvSpPr>
              <a:spLocks/>
            </p:cNvSpPr>
            <p:nvPr/>
          </p:nvSpPr>
          <p:spPr bwMode="auto">
            <a:xfrm>
              <a:off x="5868988" y="8656638"/>
              <a:ext cx="857250" cy="977900"/>
            </a:xfrm>
            <a:custGeom>
              <a:avLst/>
              <a:gdLst>
                <a:gd name="T0" fmla="*/ 0 w 310"/>
                <a:gd name="T1" fmla="*/ 354 h 354"/>
                <a:gd name="T2" fmla="*/ 0 w 310"/>
                <a:gd name="T3" fmla="*/ 211 h 354"/>
                <a:gd name="T4" fmla="*/ 181 w 310"/>
                <a:gd name="T5" fmla="*/ 0 h 354"/>
                <a:gd name="T6" fmla="*/ 225 w 310"/>
                <a:gd name="T7" fmla="*/ 0 h 354"/>
                <a:gd name="T8" fmla="*/ 248 w 310"/>
                <a:gd name="T9" fmla="*/ 0 h 354"/>
                <a:gd name="T10" fmla="*/ 310 w 310"/>
                <a:gd name="T11" fmla="*/ 63 h 354"/>
                <a:gd name="T12" fmla="*/ 310 w 310"/>
                <a:gd name="T13" fmla="*/ 292 h 354"/>
                <a:gd name="T14" fmla="*/ 248 w 310"/>
                <a:gd name="T15" fmla="*/ 354 h 354"/>
                <a:gd name="T16" fmla="*/ 225 w 310"/>
                <a:gd name="T17" fmla="*/ 354 h 354"/>
                <a:gd name="T18" fmla="*/ 0 w 310"/>
                <a:gd name="T19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0" h="354">
                  <a:moveTo>
                    <a:pt x="0" y="354"/>
                  </a:moveTo>
                  <a:cubicBezTo>
                    <a:pt x="0" y="354"/>
                    <a:pt x="0" y="299"/>
                    <a:pt x="0" y="211"/>
                  </a:cubicBezTo>
                  <a:cubicBezTo>
                    <a:pt x="0" y="123"/>
                    <a:pt x="14" y="0"/>
                    <a:pt x="181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282" y="0"/>
                    <a:pt x="310" y="28"/>
                    <a:pt x="310" y="63"/>
                  </a:cubicBezTo>
                  <a:cubicBezTo>
                    <a:pt x="310" y="292"/>
                    <a:pt x="310" y="292"/>
                    <a:pt x="310" y="292"/>
                  </a:cubicBezTo>
                  <a:cubicBezTo>
                    <a:pt x="310" y="326"/>
                    <a:pt x="282" y="354"/>
                    <a:pt x="248" y="354"/>
                  </a:cubicBezTo>
                  <a:cubicBezTo>
                    <a:pt x="225" y="354"/>
                    <a:pt x="225" y="354"/>
                    <a:pt x="225" y="354"/>
                  </a:cubicBezTo>
                  <a:lnTo>
                    <a:pt x="0" y="354"/>
                  </a:lnTo>
                  <a:close/>
                </a:path>
              </a:pathLst>
            </a:cu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2" name="Freeform 59"/>
            <p:cNvSpPr>
              <a:spLocks/>
            </p:cNvSpPr>
            <p:nvPr/>
          </p:nvSpPr>
          <p:spPr bwMode="auto">
            <a:xfrm>
              <a:off x="6346825" y="8656638"/>
              <a:ext cx="379413" cy="977900"/>
            </a:xfrm>
            <a:custGeom>
              <a:avLst/>
              <a:gdLst>
                <a:gd name="T0" fmla="*/ 75 w 137"/>
                <a:gd name="T1" fmla="*/ 0 h 354"/>
                <a:gd name="T2" fmla="*/ 52 w 137"/>
                <a:gd name="T3" fmla="*/ 0 h 354"/>
                <a:gd name="T4" fmla="*/ 8 w 137"/>
                <a:gd name="T5" fmla="*/ 0 h 354"/>
                <a:gd name="T6" fmla="*/ 0 w 137"/>
                <a:gd name="T7" fmla="*/ 1 h 354"/>
                <a:gd name="T8" fmla="*/ 0 w 137"/>
                <a:gd name="T9" fmla="*/ 354 h 354"/>
                <a:gd name="T10" fmla="*/ 52 w 137"/>
                <a:gd name="T11" fmla="*/ 354 h 354"/>
                <a:gd name="T12" fmla="*/ 75 w 137"/>
                <a:gd name="T13" fmla="*/ 354 h 354"/>
                <a:gd name="T14" fmla="*/ 137 w 137"/>
                <a:gd name="T15" fmla="*/ 292 h 354"/>
                <a:gd name="T16" fmla="*/ 137 w 137"/>
                <a:gd name="T17" fmla="*/ 63 h 354"/>
                <a:gd name="T18" fmla="*/ 75 w 137"/>
                <a:gd name="T19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354">
                  <a:moveTo>
                    <a:pt x="75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3" y="1"/>
                    <a:pt x="0" y="1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52" y="354"/>
                    <a:pt x="52" y="354"/>
                    <a:pt x="52" y="354"/>
                  </a:cubicBezTo>
                  <a:cubicBezTo>
                    <a:pt x="75" y="354"/>
                    <a:pt x="75" y="354"/>
                    <a:pt x="75" y="354"/>
                  </a:cubicBezTo>
                  <a:cubicBezTo>
                    <a:pt x="109" y="354"/>
                    <a:pt x="137" y="326"/>
                    <a:pt x="137" y="29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28"/>
                    <a:pt x="109" y="0"/>
                    <a:pt x="75" y="0"/>
                  </a:cubicBezTo>
                  <a:close/>
                </a:path>
              </a:pathLst>
            </a:custGeom>
            <a:solidFill>
              <a:srgbClr val="E25959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3" name="Freeform 60"/>
            <p:cNvSpPr>
              <a:spLocks/>
            </p:cNvSpPr>
            <p:nvPr/>
          </p:nvSpPr>
          <p:spPr bwMode="auto">
            <a:xfrm>
              <a:off x="5867400" y="9097963"/>
              <a:ext cx="1292225" cy="536575"/>
            </a:xfrm>
            <a:custGeom>
              <a:avLst/>
              <a:gdLst>
                <a:gd name="T0" fmla="*/ 1 w 468"/>
                <a:gd name="T1" fmla="*/ 194 h 194"/>
                <a:gd name="T2" fmla="*/ 67 w 468"/>
                <a:gd name="T3" fmla="*/ 117 h 194"/>
                <a:gd name="T4" fmla="*/ 254 w 468"/>
                <a:gd name="T5" fmla="*/ 66 h 194"/>
                <a:gd name="T6" fmla="*/ 311 w 468"/>
                <a:gd name="T7" fmla="*/ 0 h 194"/>
                <a:gd name="T8" fmla="*/ 311 w 468"/>
                <a:gd name="T9" fmla="*/ 0 h 194"/>
                <a:gd name="T10" fmla="*/ 400 w 468"/>
                <a:gd name="T11" fmla="*/ 0 h 194"/>
                <a:gd name="T12" fmla="*/ 462 w 468"/>
                <a:gd name="T13" fmla="*/ 62 h 194"/>
                <a:gd name="T14" fmla="*/ 462 w 468"/>
                <a:gd name="T15" fmla="*/ 132 h 194"/>
                <a:gd name="T16" fmla="*/ 400 w 468"/>
                <a:gd name="T17" fmla="*/ 194 h 194"/>
                <a:gd name="T18" fmla="*/ 311 w 468"/>
                <a:gd name="T19" fmla="*/ 194 h 194"/>
                <a:gd name="T20" fmla="*/ 1 w 468"/>
                <a:gd name="T21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8" h="194">
                  <a:moveTo>
                    <a:pt x="1" y="194"/>
                  </a:moveTo>
                  <a:cubicBezTo>
                    <a:pt x="1" y="194"/>
                    <a:pt x="0" y="133"/>
                    <a:pt x="67" y="117"/>
                  </a:cubicBezTo>
                  <a:cubicBezTo>
                    <a:pt x="133" y="101"/>
                    <a:pt x="223" y="82"/>
                    <a:pt x="254" y="66"/>
                  </a:cubicBezTo>
                  <a:cubicBezTo>
                    <a:pt x="284" y="50"/>
                    <a:pt x="282" y="0"/>
                    <a:pt x="311" y="0"/>
                  </a:cubicBezTo>
                  <a:cubicBezTo>
                    <a:pt x="311" y="0"/>
                    <a:pt x="311" y="0"/>
                    <a:pt x="311" y="0"/>
                  </a:cubicBezTo>
                  <a:cubicBezTo>
                    <a:pt x="400" y="0"/>
                    <a:pt x="400" y="0"/>
                    <a:pt x="400" y="0"/>
                  </a:cubicBezTo>
                  <a:cubicBezTo>
                    <a:pt x="468" y="0"/>
                    <a:pt x="462" y="27"/>
                    <a:pt x="462" y="62"/>
                  </a:cubicBezTo>
                  <a:cubicBezTo>
                    <a:pt x="462" y="132"/>
                    <a:pt x="462" y="132"/>
                    <a:pt x="462" y="132"/>
                  </a:cubicBezTo>
                  <a:cubicBezTo>
                    <a:pt x="462" y="166"/>
                    <a:pt x="462" y="194"/>
                    <a:pt x="400" y="194"/>
                  </a:cubicBezTo>
                  <a:cubicBezTo>
                    <a:pt x="311" y="194"/>
                    <a:pt x="311" y="194"/>
                    <a:pt x="311" y="194"/>
                  </a:cubicBezTo>
                  <a:lnTo>
                    <a:pt x="1" y="194"/>
                  </a:lnTo>
                  <a:close/>
                </a:path>
              </a:pathLst>
            </a:cu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4" name="Freeform 61"/>
            <p:cNvSpPr>
              <a:spLocks/>
            </p:cNvSpPr>
            <p:nvPr/>
          </p:nvSpPr>
          <p:spPr bwMode="auto">
            <a:xfrm>
              <a:off x="5699125" y="9732963"/>
              <a:ext cx="1566863" cy="342900"/>
            </a:xfrm>
            <a:custGeom>
              <a:avLst/>
              <a:gdLst>
                <a:gd name="T0" fmla="*/ 506 w 568"/>
                <a:gd name="T1" fmla="*/ 0 h 124"/>
                <a:gd name="T2" fmla="*/ 62 w 568"/>
                <a:gd name="T3" fmla="*/ 0 h 124"/>
                <a:gd name="T4" fmla="*/ 0 w 568"/>
                <a:gd name="T5" fmla="*/ 62 h 124"/>
                <a:gd name="T6" fmla="*/ 62 w 568"/>
                <a:gd name="T7" fmla="*/ 124 h 124"/>
                <a:gd name="T8" fmla="*/ 506 w 568"/>
                <a:gd name="T9" fmla="*/ 124 h 124"/>
                <a:gd name="T10" fmla="*/ 568 w 568"/>
                <a:gd name="T11" fmla="*/ 62 h 124"/>
                <a:gd name="T12" fmla="*/ 506 w 568"/>
                <a:gd name="T13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8" h="124">
                  <a:moveTo>
                    <a:pt x="506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6"/>
                    <a:pt x="28" y="124"/>
                    <a:pt x="62" y="124"/>
                  </a:cubicBezTo>
                  <a:cubicBezTo>
                    <a:pt x="506" y="124"/>
                    <a:pt x="506" y="124"/>
                    <a:pt x="506" y="124"/>
                  </a:cubicBezTo>
                  <a:cubicBezTo>
                    <a:pt x="541" y="124"/>
                    <a:pt x="568" y="96"/>
                    <a:pt x="568" y="62"/>
                  </a:cubicBezTo>
                  <a:cubicBezTo>
                    <a:pt x="568" y="28"/>
                    <a:pt x="541" y="0"/>
                    <a:pt x="506" y="0"/>
                  </a:cubicBezTo>
                  <a:close/>
                </a:path>
              </a:pathLst>
            </a:cu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5" name="Oval 62"/>
            <p:cNvSpPr>
              <a:spLocks noChangeArrowheads="1"/>
            </p:cNvSpPr>
            <p:nvPr/>
          </p:nvSpPr>
          <p:spPr bwMode="auto">
            <a:xfrm>
              <a:off x="5808663" y="9839326"/>
              <a:ext cx="133350" cy="131763"/>
            </a:xfrm>
            <a:prstGeom prst="ellipse">
              <a:avLst/>
            </a:pr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6" name="Oval 63"/>
            <p:cNvSpPr>
              <a:spLocks noChangeArrowheads="1"/>
            </p:cNvSpPr>
            <p:nvPr/>
          </p:nvSpPr>
          <p:spPr bwMode="auto">
            <a:xfrm>
              <a:off x="6051550" y="9839326"/>
              <a:ext cx="133350" cy="131763"/>
            </a:xfrm>
            <a:prstGeom prst="ellipse">
              <a:avLst/>
            </a:pr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7" name="Oval 64"/>
            <p:cNvSpPr>
              <a:spLocks noChangeArrowheads="1"/>
            </p:cNvSpPr>
            <p:nvPr/>
          </p:nvSpPr>
          <p:spPr bwMode="auto">
            <a:xfrm>
              <a:off x="6292850" y="9839326"/>
              <a:ext cx="134938" cy="131763"/>
            </a:xfrm>
            <a:prstGeom prst="ellipse">
              <a:avLst/>
            </a:pr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8" name="Oval 65"/>
            <p:cNvSpPr>
              <a:spLocks noChangeArrowheads="1"/>
            </p:cNvSpPr>
            <p:nvPr/>
          </p:nvSpPr>
          <p:spPr bwMode="auto">
            <a:xfrm>
              <a:off x="6535738" y="9839326"/>
              <a:ext cx="131763" cy="131763"/>
            </a:xfrm>
            <a:prstGeom prst="ellipse">
              <a:avLst/>
            </a:pr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39" name="Oval 66"/>
            <p:cNvSpPr>
              <a:spLocks noChangeArrowheads="1"/>
            </p:cNvSpPr>
            <p:nvPr/>
          </p:nvSpPr>
          <p:spPr bwMode="auto">
            <a:xfrm>
              <a:off x="6778625" y="9839326"/>
              <a:ext cx="131763" cy="131763"/>
            </a:xfrm>
            <a:prstGeom prst="ellipse">
              <a:avLst/>
            </a:pr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0" name="Oval 67"/>
            <p:cNvSpPr>
              <a:spLocks noChangeArrowheads="1"/>
            </p:cNvSpPr>
            <p:nvPr/>
          </p:nvSpPr>
          <p:spPr bwMode="auto">
            <a:xfrm>
              <a:off x="7018338" y="9839326"/>
              <a:ext cx="131763" cy="131763"/>
            </a:xfrm>
            <a:prstGeom prst="ellipse">
              <a:avLst/>
            </a:pr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1" name="Freeform 68"/>
            <p:cNvSpPr>
              <a:spLocks/>
            </p:cNvSpPr>
            <p:nvPr/>
          </p:nvSpPr>
          <p:spPr bwMode="auto">
            <a:xfrm>
              <a:off x="5972175" y="8772526"/>
              <a:ext cx="246063" cy="350838"/>
            </a:xfrm>
            <a:custGeom>
              <a:avLst/>
              <a:gdLst>
                <a:gd name="T0" fmla="*/ 0 w 89"/>
                <a:gd name="T1" fmla="*/ 127 h 127"/>
                <a:gd name="T2" fmla="*/ 89 w 89"/>
                <a:gd name="T3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9" h="127">
                  <a:moveTo>
                    <a:pt x="0" y="127"/>
                  </a:moveTo>
                  <a:cubicBezTo>
                    <a:pt x="5" y="85"/>
                    <a:pt x="23" y="7"/>
                    <a:pt x="89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2" name="Line 69"/>
            <p:cNvSpPr>
              <a:spLocks noChangeShapeType="1"/>
            </p:cNvSpPr>
            <p:nvPr/>
          </p:nvSpPr>
          <p:spPr bwMode="auto">
            <a:xfrm>
              <a:off x="5965825" y="9269413"/>
              <a:ext cx="0" cy="58738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3" name="Rectangle 70"/>
            <p:cNvSpPr>
              <a:spLocks noChangeArrowheads="1"/>
            </p:cNvSpPr>
            <p:nvPr/>
          </p:nvSpPr>
          <p:spPr bwMode="auto">
            <a:xfrm>
              <a:off x="6200775" y="9634538"/>
              <a:ext cx="557213" cy="98425"/>
            </a:xfrm>
            <a:prstGeom prst="rect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4" name="Line 71"/>
            <p:cNvSpPr>
              <a:spLocks noChangeShapeType="1"/>
            </p:cNvSpPr>
            <p:nvPr/>
          </p:nvSpPr>
          <p:spPr bwMode="auto">
            <a:xfrm>
              <a:off x="6772275" y="9498013"/>
              <a:ext cx="215900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5" name="Line 72"/>
            <p:cNvSpPr>
              <a:spLocks noChangeShapeType="1"/>
            </p:cNvSpPr>
            <p:nvPr/>
          </p:nvSpPr>
          <p:spPr bwMode="auto">
            <a:xfrm>
              <a:off x="6772275" y="9393238"/>
              <a:ext cx="215900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6" name="Line 73"/>
            <p:cNvSpPr>
              <a:spLocks noChangeShapeType="1"/>
            </p:cNvSpPr>
            <p:nvPr/>
          </p:nvSpPr>
          <p:spPr bwMode="auto">
            <a:xfrm>
              <a:off x="9118600" y="8389938"/>
              <a:ext cx="358775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7" name="Line 74"/>
            <p:cNvSpPr>
              <a:spLocks noChangeShapeType="1"/>
            </p:cNvSpPr>
            <p:nvPr/>
          </p:nvSpPr>
          <p:spPr bwMode="auto">
            <a:xfrm>
              <a:off x="7167563" y="8705851"/>
              <a:ext cx="139700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8" name="Line 75"/>
            <p:cNvSpPr>
              <a:spLocks noChangeShapeType="1"/>
            </p:cNvSpPr>
            <p:nvPr/>
          </p:nvSpPr>
          <p:spPr bwMode="auto">
            <a:xfrm>
              <a:off x="5478463" y="8996363"/>
              <a:ext cx="139700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49" name="Rectangle 76"/>
            <p:cNvSpPr>
              <a:spLocks noChangeArrowheads="1"/>
            </p:cNvSpPr>
            <p:nvPr/>
          </p:nvSpPr>
          <p:spPr bwMode="auto">
            <a:xfrm>
              <a:off x="4100513" y="5340351"/>
              <a:ext cx="1079500" cy="2538413"/>
            </a:xfrm>
            <a:prstGeom prst="rect">
              <a:avLst/>
            </a:prstGeom>
            <a:solidFill>
              <a:srgbClr val="E2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0" name="Rectangle 77"/>
            <p:cNvSpPr>
              <a:spLocks noChangeArrowheads="1"/>
            </p:cNvSpPr>
            <p:nvPr/>
          </p:nvSpPr>
          <p:spPr bwMode="auto">
            <a:xfrm>
              <a:off x="4100513" y="5762626"/>
              <a:ext cx="1079500" cy="463550"/>
            </a:xfrm>
            <a:prstGeom prst="rect">
              <a:avLst/>
            </a:prstGeom>
            <a:solidFill>
              <a:srgbClr val="FFFFF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1" name="Rectangle 78"/>
            <p:cNvSpPr>
              <a:spLocks noChangeArrowheads="1"/>
            </p:cNvSpPr>
            <p:nvPr/>
          </p:nvSpPr>
          <p:spPr bwMode="auto">
            <a:xfrm>
              <a:off x="4100513" y="6691313"/>
              <a:ext cx="1079500" cy="463550"/>
            </a:xfrm>
            <a:prstGeom prst="rect">
              <a:avLst/>
            </a:prstGeom>
            <a:solidFill>
              <a:srgbClr val="FFFFF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2" name="Rectangle 79"/>
            <p:cNvSpPr>
              <a:spLocks noChangeArrowheads="1"/>
            </p:cNvSpPr>
            <p:nvPr/>
          </p:nvSpPr>
          <p:spPr bwMode="auto">
            <a:xfrm>
              <a:off x="4100513" y="5340351"/>
              <a:ext cx="1079500" cy="2538413"/>
            </a:xfrm>
            <a:prstGeom prst="rect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3" name="Rectangle 80"/>
            <p:cNvSpPr>
              <a:spLocks noChangeArrowheads="1"/>
            </p:cNvSpPr>
            <p:nvPr/>
          </p:nvSpPr>
          <p:spPr bwMode="auto">
            <a:xfrm>
              <a:off x="5180013" y="5851526"/>
              <a:ext cx="866775" cy="2027238"/>
            </a:xfrm>
            <a:prstGeom prst="rect">
              <a:avLst/>
            </a:prstGeom>
            <a:solidFill>
              <a:srgbClr val="CDE0D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4" name="Rectangle 81"/>
            <p:cNvSpPr>
              <a:spLocks noChangeArrowheads="1"/>
            </p:cNvSpPr>
            <p:nvPr/>
          </p:nvSpPr>
          <p:spPr bwMode="auto">
            <a:xfrm>
              <a:off x="5180013" y="6907213"/>
              <a:ext cx="866775" cy="4635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5" name="Rectangle 82"/>
            <p:cNvSpPr>
              <a:spLocks noChangeArrowheads="1"/>
            </p:cNvSpPr>
            <p:nvPr/>
          </p:nvSpPr>
          <p:spPr bwMode="auto">
            <a:xfrm>
              <a:off x="5180013" y="5851526"/>
              <a:ext cx="866775" cy="2027238"/>
            </a:xfrm>
            <a:prstGeom prst="rect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6" name="Line 83"/>
            <p:cNvSpPr>
              <a:spLocks noChangeShapeType="1"/>
            </p:cNvSpPr>
            <p:nvPr/>
          </p:nvSpPr>
          <p:spPr bwMode="auto">
            <a:xfrm>
              <a:off x="5613400" y="6035676"/>
              <a:ext cx="0" cy="1738313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7" name="Line 84"/>
            <p:cNvSpPr>
              <a:spLocks noChangeShapeType="1"/>
            </p:cNvSpPr>
            <p:nvPr/>
          </p:nvSpPr>
          <p:spPr bwMode="auto">
            <a:xfrm>
              <a:off x="5370513" y="6054726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8" name="Line 85"/>
            <p:cNvSpPr>
              <a:spLocks noChangeShapeType="1"/>
            </p:cNvSpPr>
            <p:nvPr/>
          </p:nvSpPr>
          <p:spPr bwMode="auto">
            <a:xfrm>
              <a:off x="5370513" y="6210301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59" name="Line 86"/>
            <p:cNvSpPr>
              <a:spLocks noChangeShapeType="1"/>
            </p:cNvSpPr>
            <p:nvPr/>
          </p:nvSpPr>
          <p:spPr bwMode="auto">
            <a:xfrm>
              <a:off x="5370513" y="6364288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0" name="Line 87"/>
            <p:cNvSpPr>
              <a:spLocks noChangeShapeType="1"/>
            </p:cNvSpPr>
            <p:nvPr/>
          </p:nvSpPr>
          <p:spPr bwMode="auto">
            <a:xfrm>
              <a:off x="5370513" y="6519863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1" name="Line 88"/>
            <p:cNvSpPr>
              <a:spLocks noChangeShapeType="1"/>
            </p:cNvSpPr>
            <p:nvPr/>
          </p:nvSpPr>
          <p:spPr bwMode="auto">
            <a:xfrm>
              <a:off x="5370513" y="6673851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2" name="Line 89"/>
            <p:cNvSpPr>
              <a:spLocks noChangeShapeType="1"/>
            </p:cNvSpPr>
            <p:nvPr/>
          </p:nvSpPr>
          <p:spPr bwMode="auto">
            <a:xfrm>
              <a:off x="5370513" y="6829426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3" name="Line 90"/>
            <p:cNvSpPr>
              <a:spLocks noChangeShapeType="1"/>
            </p:cNvSpPr>
            <p:nvPr/>
          </p:nvSpPr>
          <p:spPr bwMode="auto">
            <a:xfrm>
              <a:off x="5370513" y="6983413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4" name="Line 91"/>
            <p:cNvSpPr>
              <a:spLocks noChangeShapeType="1"/>
            </p:cNvSpPr>
            <p:nvPr/>
          </p:nvSpPr>
          <p:spPr bwMode="auto">
            <a:xfrm>
              <a:off x="5370513" y="7138988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5" name="Line 92"/>
            <p:cNvSpPr>
              <a:spLocks noChangeShapeType="1"/>
            </p:cNvSpPr>
            <p:nvPr/>
          </p:nvSpPr>
          <p:spPr bwMode="auto">
            <a:xfrm>
              <a:off x="5370513" y="7292976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6" name="Line 93"/>
            <p:cNvSpPr>
              <a:spLocks noChangeShapeType="1"/>
            </p:cNvSpPr>
            <p:nvPr/>
          </p:nvSpPr>
          <p:spPr bwMode="auto">
            <a:xfrm>
              <a:off x="5370513" y="7448551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7" name="Line 94"/>
            <p:cNvSpPr>
              <a:spLocks noChangeShapeType="1"/>
            </p:cNvSpPr>
            <p:nvPr/>
          </p:nvSpPr>
          <p:spPr bwMode="auto">
            <a:xfrm>
              <a:off x="5370513" y="7602538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8" name="Line 95"/>
            <p:cNvSpPr>
              <a:spLocks noChangeShapeType="1"/>
            </p:cNvSpPr>
            <p:nvPr/>
          </p:nvSpPr>
          <p:spPr bwMode="auto">
            <a:xfrm>
              <a:off x="5370513" y="7758113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69" name="Line 96"/>
            <p:cNvSpPr>
              <a:spLocks noChangeShapeType="1"/>
            </p:cNvSpPr>
            <p:nvPr/>
          </p:nvSpPr>
          <p:spPr bwMode="auto">
            <a:xfrm>
              <a:off x="5722938" y="605472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0" name="Line 97"/>
            <p:cNvSpPr>
              <a:spLocks noChangeShapeType="1"/>
            </p:cNvSpPr>
            <p:nvPr/>
          </p:nvSpPr>
          <p:spPr bwMode="auto">
            <a:xfrm>
              <a:off x="5722938" y="6210301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1" name="Line 98"/>
            <p:cNvSpPr>
              <a:spLocks noChangeShapeType="1"/>
            </p:cNvSpPr>
            <p:nvPr/>
          </p:nvSpPr>
          <p:spPr bwMode="auto">
            <a:xfrm>
              <a:off x="5722938" y="6364288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2" name="Line 99"/>
            <p:cNvSpPr>
              <a:spLocks noChangeShapeType="1"/>
            </p:cNvSpPr>
            <p:nvPr/>
          </p:nvSpPr>
          <p:spPr bwMode="auto">
            <a:xfrm>
              <a:off x="5722938" y="6519863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3" name="Line 100"/>
            <p:cNvSpPr>
              <a:spLocks noChangeShapeType="1"/>
            </p:cNvSpPr>
            <p:nvPr/>
          </p:nvSpPr>
          <p:spPr bwMode="auto">
            <a:xfrm>
              <a:off x="5722938" y="6673851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4" name="Line 101"/>
            <p:cNvSpPr>
              <a:spLocks noChangeShapeType="1"/>
            </p:cNvSpPr>
            <p:nvPr/>
          </p:nvSpPr>
          <p:spPr bwMode="auto">
            <a:xfrm>
              <a:off x="5722938" y="682942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5" name="Line 102"/>
            <p:cNvSpPr>
              <a:spLocks noChangeShapeType="1"/>
            </p:cNvSpPr>
            <p:nvPr/>
          </p:nvSpPr>
          <p:spPr bwMode="auto">
            <a:xfrm>
              <a:off x="5722938" y="6983413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6" name="Line 103"/>
            <p:cNvSpPr>
              <a:spLocks noChangeShapeType="1"/>
            </p:cNvSpPr>
            <p:nvPr/>
          </p:nvSpPr>
          <p:spPr bwMode="auto">
            <a:xfrm>
              <a:off x="5722938" y="7138988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7" name="Line 104"/>
            <p:cNvSpPr>
              <a:spLocks noChangeShapeType="1"/>
            </p:cNvSpPr>
            <p:nvPr/>
          </p:nvSpPr>
          <p:spPr bwMode="auto">
            <a:xfrm>
              <a:off x="5722938" y="729297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8" name="Line 105"/>
            <p:cNvSpPr>
              <a:spLocks noChangeShapeType="1"/>
            </p:cNvSpPr>
            <p:nvPr/>
          </p:nvSpPr>
          <p:spPr bwMode="auto">
            <a:xfrm>
              <a:off x="5722938" y="7448551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79" name="Line 106"/>
            <p:cNvSpPr>
              <a:spLocks noChangeShapeType="1"/>
            </p:cNvSpPr>
            <p:nvPr/>
          </p:nvSpPr>
          <p:spPr bwMode="auto">
            <a:xfrm>
              <a:off x="5722938" y="7602538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0" name="Line 107"/>
            <p:cNvSpPr>
              <a:spLocks noChangeShapeType="1"/>
            </p:cNvSpPr>
            <p:nvPr/>
          </p:nvSpPr>
          <p:spPr bwMode="auto">
            <a:xfrm>
              <a:off x="5722938" y="7758113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1" name="Rectangle 108"/>
            <p:cNvSpPr>
              <a:spLocks noChangeArrowheads="1"/>
            </p:cNvSpPr>
            <p:nvPr/>
          </p:nvSpPr>
          <p:spPr bwMode="auto">
            <a:xfrm>
              <a:off x="3235325" y="6481763"/>
              <a:ext cx="865188" cy="1397000"/>
            </a:xfrm>
            <a:prstGeom prst="rect">
              <a:avLst/>
            </a:prstGeom>
            <a:solidFill>
              <a:srgbClr val="CDE0D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2" name="Rectangle 109"/>
            <p:cNvSpPr>
              <a:spLocks noChangeArrowheads="1"/>
            </p:cNvSpPr>
            <p:nvPr/>
          </p:nvSpPr>
          <p:spPr bwMode="auto">
            <a:xfrm>
              <a:off x="3235325" y="6907213"/>
              <a:ext cx="865188" cy="463550"/>
            </a:xfrm>
            <a:prstGeom prst="rect">
              <a:avLst/>
            </a:prstGeom>
            <a:solidFill>
              <a:srgbClr val="FFFFF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3" name="Rectangle 110"/>
            <p:cNvSpPr>
              <a:spLocks noChangeArrowheads="1"/>
            </p:cNvSpPr>
            <p:nvPr/>
          </p:nvSpPr>
          <p:spPr bwMode="auto">
            <a:xfrm>
              <a:off x="3235325" y="6481763"/>
              <a:ext cx="865188" cy="1397000"/>
            </a:xfrm>
            <a:prstGeom prst="rect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4" name="Line 111"/>
            <p:cNvSpPr>
              <a:spLocks noChangeShapeType="1"/>
            </p:cNvSpPr>
            <p:nvPr/>
          </p:nvSpPr>
          <p:spPr bwMode="auto">
            <a:xfrm>
              <a:off x="3667125" y="6651626"/>
              <a:ext cx="0" cy="1122363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5" name="Line 112"/>
            <p:cNvSpPr>
              <a:spLocks noChangeShapeType="1"/>
            </p:cNvSpPr>
            <p:nvPr/>
          </p:nvSpPr>
          <p:spPr bwMode="auto">
            <a:xfrm>
              <a:off x="3424238" y="6673851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6" name="Line 113"/>
            <p:cNvSpPr>
              <a:spLocks noChangeShapeType="1"/>
            </p:cNvSpPr>
            <p:nvPr/>
          </p:nvSpPr>
          <p:spPr bwMode="auto">
            <a:xfrm>
              <a:off x="3424238" y="6829426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7" name="Line 114"/>
            <p:cNvSpPr>
              <a:spLocks noChangeShapeType="1"/>
            </p:cNvSpPr>
            <p:nvPr/>
          </p:nvSpPr>
          <p:spPr bwMode="auto">
            <a:xfrm>
              <a:off x="3424238" y="6983413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8" name="Line 115"/>
            <p:cNvSpPr>
              <a:spLocks noChangeShapeType="1"/>
            </p:cNvSpPr>
            <p:nvPr/>
          </p:nvSpPr>
          <p:spPr bwMode="auto">
            <a:xfrm>
              <a:off x="3424238" y="7138988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89" name="Line 116"/>
            <p:cNvSpPr>
              <a:spLocks noChangeShapeType="1"/>
            </p:cNvSpPr>
            <p:nvPr/>
          </p:nvSpPr>
          <p:spPr bwMode="auto">
            <a:xfrm>
              <a:off x="3424238" y="7292976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0" name="Line 117"/>
            <p:cNvSpPr>
              <a:spLocks noChangeShapeType="1"/>
            </p:cNvSpPr>
            <p:nvPr/>
          </p:nvSpPr>
          <p:spPr bwMode="auto">
            <a:xfrm>
              <a:off x="3424238" y="7448551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1" name="Line 118"/>
            <p:cNvSpPr>
              <a:spLocks noChangeShapeType="1"/>
            </p:cNvSpPr>
            <p:nvPr/>
          </p:nvSpPr>
          <p:spPr bwMode="auto">
            <a:xfrm>
              <a:off x="3424238" y="7602538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2" name="Line 119"/>
            <p:cNvSpPr>
              <a:spLocks noChangeShapeType="1"/>
            </p:cNvSpPr>
            <p:nvPr/>
          </p:nvSpPr>
          <p:spPr bwMode="auto">
            <a:xfrm>
              <a:off x="3424238" y="7758113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3" name="Line 120"/>
            <p:cNvSpPr>
              <a:spLocks noChangeShapeType="1"/>
            </p:cNvSpPr>
            <p:nvPr/>
          </p:nvSpPr>
          <p:spPr bwMode="auto">
            <a:xfrm>
              <a:off x="3779838" y="6673851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4" name="Line 121"/>
            <p:cNvSpPr>
              <a:spLocks noChangeShapeType="1"/>
            </p:cNvSpPr>
            <p:nvPr/>
          </p:nvSpPr>
          <p:spPr bwMode="auto">
            <a:xfrm>
              <a:off x="3779838" y="6829426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5" name="Line 122"/>
            <p:cNvSpPr>
              <a:spLocks noChangeShapeType="1"/>
            </p:cNvSpPr>
            <p:nvPr/>
          </p:nvSpPr>
          <p:spPr bwMode="auto">
            <a:xfrm>
              <a:off x="3779838" y="6983413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6" name="Line 123"/>
            <p:cNvSpPr>
              <a:spLocks noChangeShapeType="1"/>
            </p:cNvSpPr>
            <p:nvPr/>
          </p:nvSpPr>
          <p:spPr bwMode="auto">
            <a:xfrm>
              <a:off x="3779838" y="7138988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7" name="Line 124"/>
            <p:cNvSpPr>
              <a:spLocks noChangeShapeType="1"/>
            </p:cNvSpPr>
            <p:nvPr/>
          </p:nvSpPr>
          <p:spPr bwMode="auto">
            <a:xfrm>
              <a:off x="3779838" y="7292976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8" name="Line 125"/>
            <p:cNvSpPr>
              <a:spLocks noChangeShapeType="1"/>
            </p:cNvSpPr>
            <p:nvPr/>
          </p:nvSpPr>
          <p:spPr bwMode="auto">
            <a:xfrm>
              <a:off x="3779838" y="7448551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299" name="Line 126"/>
            <p:cNvSpPr>
              <a:spLocks noChangeShapeType="1"/>
            </p:cNvSpPr>
            <p:nvPr/>
          </p:nvSpPr>
          <p:spPr bwMode="auto">
            <a:xfrm>
              <a:off x="3779838" y="7602538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0" name="Line 127"/>
            <p:cNvSpPr>
              <a:spLocks noChangeShapeType="1"/>
            </p:cNvSpPr>
            <p:nvPr/>
          </p:nvSpPr>
          <p:spPr bwMode="auto">
            <a:xfrm>
              <a:off x="3779838" y="7758113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1" name="Line 128"/>
            <p:cNvSpPr>
              <a:spLocks noChangeShapeType="1"/>
            </p:cNvSpPr>
            <p:nvPr/>
          </p:nvSpPr>
          <p:spPr bwMode="auto">
            <a:xfrm flipV="1">
              <a:off x="4822825" y="5511801"/>
              <a:ext cx="0" cy="2206625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2" name="Line 129"/>
            <p:cNvSpPr>
              <a:spLocks noChangeShapeType="1"/>
            </p:cNvSpPr>
            <p:nvPr/>
          </p:nvSpPr>
          <p:spPr bwMode="auto">
            <a:xfrm>
              <a:off x="4459288" y="5511801"/>
              <a:ext cx="0" cy="2206625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3" name="Line 130"/>
            <p:cNvSpPr>
              <a:spLocks noChangeShapeType="1"/>
            </p:cNvSpPr>
            <p:nvPr/>
          </p:nvSpPr>
          <p:spPr bwMode="auto">
            <a:xfrm>
              <a:off x="4216400" y="5684838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4" name="Line 131"/>
            <p:cNvSpPr>
              <a:spLocks noChangeShapeType="1"/>
            </p:cNvSpPr>
            <p:nvPr/>
          </p:nvSpPr>
          <p:spPr bwMode="auto">
            <a:xfrm>
              <a:off x="4213225" y="5840413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5" name="Line 132"/>
            <p:cNvSpPr>
              <a:spLocks noChangeShapeType="1"/>
            </p:cNvSpPr>
            <p:nvPr/>
          </p:nvSpPr>
          <p:spPr bwMode="auto">
            <a:xfrm>
              <a:off x="4213225" y="5994401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6" name="Line 133"/>
            <p:cNvSpPr>
              <a:spLocks noChangeShapeType="1"/>
            </p:cNvSpPr>
            <p:nvPr/>
          </p:nvSpPr>
          <p:spPr bwMode="auto">
            <a:xfrm>
              <a:off x="4216400" y="6149976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7" name="Line 134"/>
            <p:cNvSpPr>
              <a:spLocks noChangeShapeType="1"/>
            </p:cNvSpPr>
            <p:nvPr/>
          </p:nvSpPr>
          <p:spPr bwMode="auto">
            <a:xfrm>
              <a:off x="4216400" y="6303963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8" name="Line 135"/>
            <p:cNvSpPr>
              <a:spLocks noChangeShapeType="1"/>
            </p:cNvSpPr>
            <p:nvPr/>
          </p:nvSpPr>
          <p:spPr bwMode="auto">
            <a:xfrm>
              <a:off x="4216400" y="6459538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09" name="Line 136"/>
            <p:cNvSpPr>
              <a:spLocks noChangeShapeType="1"/>
            </p:cNvSpPr>
            <p:nvPr/>
          </p:nvSpPr>
          <p:spPr bwMode="auto">
            <a:xfrm>
              <a:off x="4213225" y="661352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0" name="Line 137"/>
            <p:cNvSpPr>
              <a:spLocks noChangeShapeType="1"/>
            </p:cNvSpPr>
            <p:nvPr/>
          </p:nvSpPr>
          <p:spPr bwMode="auto">
            <a:xfrm>
              <a:off x="4216400" y="6765926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1" name="Line 138"/>
            <p:cNvSpPr>
              <a:spLocks noChangeShapeType="1"/>
            </p:cNvSpPr>
            <p:nvPr/>
          </p:nvSpPr>
          <p:spPr bwMode="auto">
            <a:xfrm>
              <a:off x="4216400" y="6919913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2" name="Line 139"/>
            <p:cNvSpPr>
              <a:spLocks noChangeShapeType="1"/>
            </p:cNvSpPr>
            <p:nvPr/>
          </p:nvSpPr>
          <p:spPr bwMode="auto">
            <a:xfrm>
              <a:off x="4216400" y="7075488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3" name="Line 140"/>
            <p:cNvSpPr>
              <a:spLocks noChangeShapeType="1"/>
            </p:cNvSpPr>
            <p:nvPr/>
          </p:nvSpPr>
          <p:spPr bwMode="auto">
            <a:xfrm>
              <a:off x="4216400" y="7229476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4" name="Line 141"/>
            <p:cNvSpPr>
              <a:spLocks noChangeShapeType="1"/>
            </p:cNvSpPr>
            <p:nvPr/>
          </p:nvSpPr>
          <p:spPr bwMode="auto">
            <a:xfrm>
              <a:off x="4216400" y="7378701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5" name="Line 142"/>
            <p:cNvSpPr>
              <a:spLocks noChangeShapeType="1"/>
            </p:cNvSpPr>
            <p:nvPr/>
          </p:nvSpPr>
          <p:spPr bwMode="auto">
            <a:xfrm>
              <a:off x="4216400" y="7534276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6" name="Line 143"/>
            <p:cNvSpPr>
              <a:spLocks noChangeShapeType="1"/>
            </p:cNvSpPr>
            <p:nvPr/>
          </p:nvSpPr>
          <p:spPr bwMode="auto">
            <a:xfrm>
              <a:off x="4216400" y="7688263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7" name="Line 144"/>
            <p:cNvSpPr>
              <a:spLocks noChangeShapeType="1"/>
            </p:cNvSpPr>
            <p:nvPr/>
          </p:nvSpPr>
          <p:spPr bwMode="auto">
            <a:xfrm>
              <a:off x="4568825" y="7378701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8" name="Line 145"/>
            <p:cNvSpPr>
              <a:spLocks noChangeShapeType="1"/>
            </p:cNvSpPr>
            <p:nvPr/>
          </p:nvSpPr>
          <p:spPr bwMode="auto">
            <a:xfrm>
              <a:off x="4568825" y="753427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19" name="Line 146"/>
            <p:cNvSpPr>
              <a:spLocks noChangeShapeType="1"/>
            </p:cNvSpPr>
            <p:nvPr/>
          </p:nvSpPr>
          <p:spPr bwMode="auto">
            <a:xfrm>
              <a:off x="4933950" y="7378701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0" name="Line 147"/>
            <p:cNvSpPr>
              <a:spLocks noChangeShapeType="1"/>
            </p:cNvSpPr>
            <p:nvPr/>
          </p:nvSpPr>
          <p:spPr bwMode="auto">
            <a:xfrm>
              <a:off x="4933950" y="753427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1" name="Line 148"/>
            <p:cNvSpPr>
              <a:spLocks noChangeShapeType="1"/>
            </p:cNvSpPr>
            <p:nvPr/>
          </p:nvSpPr>
          <p:spPr bwMode="auto">
            <a:xfrm>
              <a:off x="4933950" y="7688263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2" name="Line 149"/>
            <p:cNvSpPr>
              <a:spLocks noChangeShapeType="1"/>
            </p:cNvSpPr>
            <p:nvPr/>
          </p:nvSpPr>
          <p:spPr bwMode="auto">
            <a:xfrm>
              <a:off x="4568825" y="5530851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3" name="Line 150"/>
            <p:cNvSpPr>
              <a:spLocks noChangeShapeType="1"/>
            </p:cNvSpPr>
            <p:nvPr/>
          </p:nvSpPr>
          <p:spPr bwMode="auto">
            <a:xfrm>
              <a:off x="4213225" y="5530851"/>
              <a:ext cx="138113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4" name="Line 151"/>
            <p:cNvSpPr>
              <a:spLocks noChangeShapeType="1"/>
            </p:cNvSpPr>
            <p:nvPr/>
          </p:nvSpPr>
          <p:spPr bwMode="auto">
            <a:xfrm>
              <a:off x="4568825" y="5684838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5" name="Line 152"/>
            <p:cNvSpPr>
              <a:spLocks noChangeShapeType="1"/>
            </p:cNvSpPr>
            <p:nvPr/>
          </p:nvSpPr>
          <p:spPr bwMode="auto">
            <a:xfrm>
              <a:off x="4568825" y="5840413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6" name="Line 153"/>
            <p:cNvSpPr>
              <a:spLocks noChangeShapeType="1"/>
            </p:cNvSpPr>
            <p:nvPr/>
          </p:nvSpPr>
          <p:spPr bwMode="auto">
            <a:xfrm>
              <a:off x="4568825" y="5994401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7" name="Line 154"/>
            <p:cNvSpPr>
              <a:spLocks noChangeShapeType="1"/>
            </p:cNvSpPr>
            <p:nvPr/>
          </p:nvSpPr>
          <p:spPr bwMode="auto">
            <a:xfrm>
              <a:off x="4568825" y="614997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8" name="Line 155"/>
            <p:cNvSpPr>
              <a:spLocks noChangeShapeType="1"/>
            </p:cNvSpPr>
            <p:nvPr/>
          </p:nvSpPr>
          <p:spPr bwMode="auto">
            <a:xfrm>
              <a:off x="4568825" y="6303963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29" name="Line 156"/>
            <p:cNvSpPr>
              <a:spLocks noChangeShapeType="1"/>
            </p:cNvSpPr>
            <p:nvPr/>
          </p:nvSpPr>
          <p:spPr bwMode="auto">
            <a:xfrm>
              <a:off x="4568825" y="6459538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0" name="Line 157"/>
            <p:cNvSpPr>
              <a:spLocks noChangeShapeType="1"/>
            </p:cNvSpPr>
            <p:nvPr/>
          </p:nvSpPr>
          <p:spPr bwMode="auto">
            <a:xfrm>
              <a:off x="4568825" y="661352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1" name="Line 158"/>
            <p:cNvSpPr>
              <a:spLocks noChangeShapeType="1"/>
            </p:cNvSpPr>
            <p:nvPr/>
          </p:nvSpPr>
          <p:spPr bwMode="auto">
            <a:xfrm>
              <a:off x="4568825" y="676592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2" name="Line 159"/>
            <p:cNvSpPr>
              <a:spLocks noChangeShapeType="1"/>
            </p:cNvSpPr>
            <p:nvPr/>
          </p:nvSpPr>
          <p:spPr bwMode="auto">
            <a:xfrm>
              <a:off x="4568825" y="6919913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3" name="Line 160"/>
            <p:cNvSpPr>
              <a:spLocks noChangeShapeType="1"/>
            </p:cNvSpPr>
            <p:nvPr/>
          </p:nvSpPr>
          <p:spPr bwMode="auto">
            <a:xfrm>
              <a:off x="4568825" y="7075488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4" name="Line 161"/>
            <p:cNvSpPr>
              <a:spLocks noChangeShapeType="1"/>
            </p:cNvSpPr>
            <p:nvPr/>
          </p:nvSpPr>
          <p:spPr bwMode="auto">
            <a:xfrm>
              <a:off x="4568825" y="7229476"/>
              <a:ext cx="141288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5" name="Line 162"/>
            <p:cNvSpPr>
              <a:spLocks noChangeShapeType="1"/>
            </p:cNvSpPr>
            <p:nvPr/>
          </p:nvSpPr>
          <p:spPr bwMode="auto">
            <a:xfrm>
              <a:off x="4937125" y="5530851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6" name="Line 163"/>
            <p:cNvSpPr>
              <a:spLocks noChangeShapeType="1"/>
            </p:cNvSpPr>
            <p:nvPr/>
          </p:nvSpPr>
          <p:spPr bwMode="auto">
            <a:xfrm>
              <a:off x="4937125" y="5684838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7" name="Line 164"/>
            <p:cNvSpPr>
              <a:spLocks noChangeShapeType="1"/>
            </p:cNvSpPr>
            <p:nvPr/>
          </p:nvSpPr>
          <p:spPr bwMode="auto">
            <a:xfrm>
              <a:off x="4937125" y="5840413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8" name="Line 165"/>
            <p:cNvSpPr>
              <a:spLocks noChangeShapeType="1"/>
            </p:cNvSpPr>
            <p:nvPr/>
          </p:nvSpPr>
          <p:spPr bwMode="auto">
            <a:xfrm>
              <a:off x="4937125" y="5994401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39" name="Line 166"/>
            <p:cNvSpPr>
              <a:spLocks noChangeShapeType="1"/>
            </p:cNvSpPr>
            <p:nvPr/>
          </p:nvSpPr>
          <p:spPr bwMode="auto">
            <a:xfrm>
              <a:off x="4937125" y="6149976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0" name="Line 167"/>
            <p:cNvSpPr>
              <a:spLocks noChangeShapeType="1"/>
            </p:cNvSpPr>
            <p:nvPr/>
          </p:nvSpPr>
          <p:spPr bwMode="auto">
            <a:xfrm>
              <a:off x="4937125" y="6303963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1" name="Line 168"/>
            <p:cNvSpPr>
              <a:spLocks noChangeShapeType="1"/>
            </p:cNvSpPr>
            <p:nvPr/>
          </p:nvSpPr>
          <p:spPr bwMode="auto">
            <a:xfrm>
              <a:off x="4937125" y="6459538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2" name="Line 169"/>
            <p:cNvSpPr>
              <a:spLocks noChangeShapeType="1"/>
            </p:cNvSpPr>
            <p:nvPr/>
          </p:nvSpPr>
          <p:spPr bwMode="auto">
            <a:xfrm>
              <a:off x="4937125" y="6613526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3" name="Line 170"/>
            <p:cNvSpPr>
              <a:spLocks noChangeShapeType="1"/>
            </p:cNvSpPr>
            <p:nvPr/>
          </p:nvSpPr>
          <p:spPr bwMode="auto">
            <a:xfrm>
              <a:off x="4937125" y="6765926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4" name="Line 171"/>
            <p:cNvSpPr>
              <a:spLocks noChangeShapeType="1"/>
            </p:cNvSpPr>
            <p:nvPr/>
          </p:nvSpPr>
          <p:spPr bwMode="auto">
            <a:xfrm>
              <a:off x="4937125" y="6919913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5" name="Line 172"/>
            <p:cNvSpPr>
              <a:spLocks noChangeShapeType="1"/>
            </p:cNvSpPr>
            <p:nvPr/>
          </p:nvSpPr>
          <p:spPr bwMode="auto">
            <a:xfrm>
              <a:off x="4937125" y="7075488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6" name="Line 173"/>
            <p:cNvSpPr>
              <a:spLocks noChangeShapeType="1"/>
            </p:cNvSpPr>
            <p:nvPr/>
          </p:nvSpPr>
          <p:spPr bwMode="auto">
            <a:xfrm>
              <a:off x="4937125" y="7229476"/>
              <a:ext cx="139700" cy="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7" name="Rectangle 174"/>
            <p:cNvSpPr>
              <a:spLocks noChangeArrowheads="1"/>
            </p:cNvSpPr>
            <p:nvPr/>
          </p:nvSpPr>
          <p:spPr bwMode="auto">
            <a:xfrm>
              <a:off x="4568825" y="7627938"/>
              <a:ext cx="141288" cy="250825"/>
            </a:xfrm>
            <a:prstGeom prst="rect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8" name="Line 175"/>
            <p:cNvSpPr>
              <a:spLocks noChangeShapeType="1"/>
            </p:cNvSpPr>
            <p:nvPr/>
          </p:nvSpPr>
          <p:spPr bwMode="auto">
            <a:xfrm flipH="1">
              <a:off x="8401050" y="8564563"/>
              <a:ext cx="138113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49" name="Line 176"/>
            <p:cNvSpPr>
              <a:spLocks noChangeShapeType="1"/>
            </p:cNvSpPr>
            <p:nvPr/>
          </p:nvSpPr>
          <p:spPr bwMode="auto">
            <a:xfrm flipH="1">
              <a:off x="8370888" y="8197851"/>
              <a:ext cx="231775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0" name="Line 177"/>
            <p:cNvSpPr>
              <a:spLocks noChangeShapeType="1"/>
            </p:cNvSpPr>
            <p:nvPr/>
          </p:nvSpPr>
          <p:spPr bwMode="auto">
            <a:xfrm flipH="1">
              <a:off x="8296275" y="8389938"/>
              <a:ext cx="441325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1" name="Line 178"/>
            <p:cNvSpPr>
              <a:spLocks noChangeShapeType="1"/>
            </p:cNvSpPr>
            <p:nvPr/>
          </p:nvSpPr>
          <p:spPr bwMode="auto">
            <a:xfrm flipH="1">
              <a:off x="3144838" y="8199438"/>
              <a:ext cx="228600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2" name="Line 179"/>
            <p:cNvSpPr>
              <a:spLocks noChangeShapeType="1"/>
            </p:cNvSpPr>
            <p:nvPr/>
          </p:nvSpPr>
          <p:spPr bwMode="auto">
            <a:xfrm flipH="1">
              <a:off x="3040063" y="8351838"/>
              <a:ext cx="441325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3" name="Line 180"/>
            <p:cNvSpPr>
              <a:spLocks noChangeShapeType="1"/>
            </p:cNvSpPr>
            <p:nvPr/>
          </p:nvSpPr>
          <p:spPr bwMode="auto">
            <a:xfrm>
              <a:off x="2697163" y="9653588"/>
              <a:ext cx="342900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4" name="Line 181"/>
            <p:cNvSpPr>
              <a:spLocks noChangeShapeType="1"/>
            </p:cNvSpPr>
            <p:nvPr/>
          </p:nvSpPr>
          <p:spPr bwMode="auto">
            <a:xfrm>
              <a:off x="6615113" y="8288338"/>
              <a:ext cx="112713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5" name="Line 182"/>
            <p:cNvSpPr>
              <a:spLocks noChangeShapeType="1"/>
            </p:cNvSpPr>
            <p:nvPr/>
          </p:nvSpPr>
          <p:spPr bwMode="auto">
            <a:xfrm>
              <a:off x="6891338" y="8437563"/>
              <a:ext cx="441325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6" name="Line 183"/>
            <p:cNvSpPr>
              <a:spLocks noChangeShapeType="1"/>
            </p:cNvSpPr>
            <p:nvPr/>
          </p:nvSpPr>
          <p:spPr bwMode="auto">
            <a:xfrm>
              <a:off x="2524125" y="9139238"/>
              <a:ext cx="214313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7" name="Line 184"/>
            <p:cNvSpPr>
              <a:spLocks noChangeShapeType="1"/>
            </p:cNvSpPr>
            <p:nvPr/>
          </p:nvSpPr>
          <p:spPr bwMode="auto">
            <a:xfrm>
              <a:off x="3989388" y="9471026"/>
              <a:ext cx="276225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8" name="Line 185"/>
            <p:cNvSpPr>
              <a:spLocks noChangeShapeType="1"/>
            </p:cNvSpPr>
            <p:nvPr/>
          </p:nvSpPr>
          <p:spPr bwMode="auto">
            <a:xfrm>
              <a:off x="3043238" y="7878763"/>
              <a:ext cx="4491038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59" name="Freeform 186"/>
            <p:cNvSpPr>
              <a:spLocks/>
            </p:cNvSpPr>
            <p:nvPr/>
          </p:nvSpPr>
          <p:spPr bwMode="auto">
            <a:xfrm>
              <a:off x="8661400" y="9863138"/>
              <a:ext cx="1587500" cy="88900"/>
            </a:xfrm>
            <a:custGeom>
              <a:avLst/>
              <a:gdLst>
                <a:gd name="T0" fmla="*/ 1000 w 1000"/>
                <a:gd name="T1" fmla="*/ 5 h 56"/>
                <a:gd name="T2" fmla="*/ 930 w 1000"/>
                <a:gd name="T3" fmla="*/ 56 h 56"/>
                <a:gd name="T4" fmla="*/ 0 w 1000"/>
                <a:gd name="T5" fmla="*/ 56 h 56"/>
                <a:gd name="T6" fmla="*/ 0 w 1000"/>
                <a:gd name="T7" fmla="*/ 0 h 56"/>
                <a:gd name="T8" fmla="*/ 1000 w 1000"/>
                <a:gd name="T9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0" h="56">
                  <a:moveTo>
                    <a:pt x="1000" y="5"/>
                  </a:moveTo>
                  <a:lnTo>
                    <a:pt x="930" y="56"/>
                  </a:lnTo>
                  <a:lnTo>
                    <a:pt x="0" y="56"/>
                  </a:lnTo>
                  <a:lnTo>
                    <a:pt x="0" y="0"/>
                  </a:lnTo>
                  <a:lnTo>
                    <a:pt x="1000" y="5"/>
                  </a:ln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0" name="Freeform 187"/>
            <p:cNvSpPr>
              <a:spLocks/>
            </p:cNvSpPr>
            <p:nvPr/>
          </p:nvSpPr>
          <p:spPr bwMode="auto">
            <a:xfrm>
              <a:off x="10333038" y="8628063"/>
              <a:ext cx="895350" cy="1073150"/>
            </a:xfrm>
            <a:custGeom>
              <a:avLst/>
              <a:gdLst>
                <a:gd name="T0" fmla="*/ 144 w 324"/>
                <a:gd name="T1" fmla="*/ 0 h 388"/>
                <a:gd name="T2" fmla="*/ 0 w 324"/>
                <a:gd name="T3" fmla="*/ 0 h 388"/>
                <a:gd name="T4" fmla="*/ 0 w 324"/>
                <a:gd name="T5" fmla="*/ 388 h 388"/>
                <a:gd name="T6" fmla="*/ 324 w 324"/>
                <a:gd name="T7" fmla="*/ 388 h 388"/>
                <a:gd name="T8" fmla="*/ 324 w 324"/>
                <a:gd name="T9" fmla="*/ 238 h 388"/>
                <a:gd name="T10" fmla="*/ 144 w 324"/>
                <a:gd name="T11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4" h="388">
                  <a:moveTo>
                    <a:pt x="144" y="0"/>
                  </a:moveTo>
                  <a:cubicBezTo>
                    <a:pt x="89" y="0"/>
                    <a:pt x="0" y="0"/>
                    <a:pt x="0" y="0"/>
                  </a:cubicBezTo>
                  <a:cubicBezTo>
                    <a:pt x="0" y="388"/>
                    <a:pt x="0" y="388"/>
                    <a:pt x="0" y="388"/>
                  </a:cubicBezTo>
                  <a:cubicBezTo>
                    <a:pt x="324" y="388"/>
                    <a:pt x="324" y="388"/>
                    <a:pt x="324" y="388"/>
                  </a:cubicBezTo>
                  <a:cubicBezTo>
                    <a:pt x="324" y="388"/>
                    <a:pt x="324" y="316"/>
                    <a:pt x="324" y="238"/>
                  </a:cubicBezTo>
                  <a:cubicBezTo>
                    <a:pt x="324" y="160"/>
                    <a:pt x="199" y="0"/>
                    <a:pt x="144" y="0"/>
                  </a:cubicBezTo>
                  <a:close/>
                </a:path>
              </a:pathLst>
            </a:cu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1" name="Rectangle 188"/>
            <p:cNvSpPr>
              <a:spLocks noChangeArrowheads="1"/>
            </p:cNvSpPr>
            <p:nvPr/>
          </p:nvSpPr>
          <p:spPr bwMode="auto">
            <a:xfrm>
              <a:off x="8583613" y="9701213"/>
              <a:ext cx="2716213" cy="161925"/>
            </a:xfrm>
            <a:prstGeom prst="rect">
              <a:avLst/>
            </a:pr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2" name="Line 189"/>
            <p:cNvSpPr>
              <a:spLocks noChangeShapeType="1"/>
            </p:cNvSpPr>
            <p:nvPr/>
          </p:nvSpPr>
          <p:spPr bwMode="auto">
            <a:xfrm flipH="1">
              <a:off x="10518775" y="9351963"/>
              <a:ext cx="171450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3" name="Rectangle 190"/>
            <p:cNvSpPr>
              <a:spLocks noChangeArrowheads="1"/>
            </p:cNvSpPr>
            <p:nvPr/>
          </p:nvSpPr>
          <p:spPr bwMode="auto">
            <a:xfrm>
              <a:off x="8636000" y="9537701"/>
              <a:ext cx="1527175" cy="163513"/>
            </a:xfrm>
            <a:prstGeom prst="rect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4" name="Freeform 191"/>
            <p:cNvSpPr>
              <a:spLocks/>
            </p:cNvSpPr>
            <p:nvPr/>
          </p:nvSpPr>
          <p:spPr bwMode="auto">
            <a:xfrm>
              <a:off x="11095038" y="9380538"/>
              <a:ext cx="133350" cy="138113"/>
            </a:xfrm>
            <a:custGeom>
              <a:avLst/>
              <a:gdLst>
                <a:gd name="T0" fmla="*/ 0 w 48"/>
                <a:gd name="T1" fmla="*/ 44 h 50"/>
                <a:gd name="T2" fmla="*/ 6 w 48"/>
                <a:gd name="T3" fmla="*/ 50 h 50"/>
                <a:gd name="T4" fmla="*/ 48 w 48"/>
                <a:gd name="T5" fmla="*/ 50 h 50"/>
                <a:gd name="T6" fmla="*/ 48 w 48"/>
                <a:gd name="T7" fmla="*/ 0 h 50"/>
                <a:gd name="T8" fmla="*/ 6 w 48"/>
                <a:gd name="T9" fmla="*/ 0 h 50"/>
                <a:gd name="T10" fmla="*/ 0 w 48"/>
                <a:gd name="T11" fmla="*/ 6 h 50"/>
                <a:gd name="T12" fmla="*/ 0 w 48"/>
                <a:gd name="T13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0">
                  <a:moveTo>
                    <a:pt x="0" y="44"/>
                  </a:moveTo>
                  <a:cubicBezTo>
                    <a:pt x="0" y="47"/>
                    <a:pt x="3" y="50"/>
                    <a:pt x="6" y="50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5" name="Freeform 192"/>
            <p:cNvSpPr>
              <a:spLocks/>
            </p:cNvSpPr>
            <p:nvPr/>
          </p:nvSpPr>
          <p:spPr bwMode="auto">
            <a:xfrm>
              <a:off x="8743950" y="8315326"/>
              <a:ext cx="1506538" cy="1125538"/>
            </a:xfrm>
            <a:custGeom>
              <a:avLst/>
              <a:gdLst>
                <a:gd name="T0" fmla="*/ 543 w 546"/>
                <a:gd name="T1" fmla="*/ 279 h 407"/>
                <a:gd name="T2" fmla="*/ 542 w 546"/>
                <a:gd name="T3" fmla="*/ 262 h 407"/>
                <a:gd name="T4" fmla="*/ 438 w 546"/>
                <a:gd name="T5" fmla="*/ 83 h 407"/>
                <a:gd name="T6" fmla="*/ 423 w 546"/>
                <a:gd name="T7" fmla="*/ 70 h 407"/>
                <a:gd name="T8" fmla="*/ 312 w 546"/>
                <a:gd name="T9" fmla="*/ 7 h 407"/>
                <a:gd name="T10" fmla="*/ 293 w 546"/>
                <a:gd name="T11" fmla="*/ 1 h 407"/>
                <a:gd name="T12" fmla="*/ 87 w 546"/>
                <a:gd name="T13" fmla="*/ 0 h 407"/>
                <a:gd name="T14" fmla="*/ 71 w 546"/>
                <a:gd name="T15" fmla="*/ 8 h 407"/>
                <a:gd name="T16" fmla="*/ 2 w 546"/>
                <a:gd name="T17" fmla="*/ 128 h 407"/>
                <a:gd name="T18" fmla="*/ 3 w 546"/>
                <a:gd name="T19" fmla="*/ 145 h 407"/>
                <a:gd name="T20" fmla="*/ 107 w 546"/>
                <a:gd name="T21" fmla="*/ 323 h 407"/>
                <a:gd name="T22" fmla="*/ 122 w 546"/>
                <a:gd name="T23" fmla="*/ 337 h 407"/>
                <a:gd name="T24" fmla="*/ 233 w 546"/>
                <a:gd name="T25" fmla="*/ 400 h 407"/>
                <a:gd name="T26" fmla="*/ 252 w 546"/>
                <a:gd name="T27" fmla="*/ 406 h 407"/>
                <a:gd name="T28" fmla="*/ 458 w 546"/>
                <a:gd name="T29" fmla="*/ 406 h 407"/>
                <a:gd name="T30" fmla="*/ 474 w 546"/>
                <a:gd name="T31" fmla="*/ 399 h 407"/>
                <a:gd name="T32" fmla="*/ 543 w 546"/>
                <a:gd name="T33" fmla="*/ 27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6" h="407">
                  <a:moveTo>
                    <a:pt x="543" y="279"/>
                  </a:moveTo>
                  <a:cubicBezTo>
                    <a:pt x="546" y="274"/>
                    <a:pt x="545" y="266"/>
                    <a:pt x="542" y="262"/>
                  </a:cubicBezTo>
                  <a:cubicBezTo>
                    <a:pt x="438" y="83"/>
                    <a:pt x="438" y="83"/>
                    <a:pt x="438" y="83"/>
                  </a:cubicBezTo>
                  <a:cubicBezTo>
                    <a:pt x="435" y="79"/>
                    <a:pt x="428" y="73"/>
                    <a:pt x="423" y="70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07" y="4"/>
                    <a:pt x="299" y="1"/>
                    <a:pt x="293" y="1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1" y="0"/>
                    <a:pt x="74" y="3"/>
                    <a:pt x="71" y="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0" y="132"/>
                    <a:pt x="0" y="140"/>
                    <a:pt x="3" y="145"/>
                  </a:cubicBezTo>
                  <a:cubicBezTo>
                    <a:pt x="107" y="323"/>
                    <a:pt x="107" y="323"/>
                    <a:pt x="107" y="323"/>
                  </a:cubicBezTo>
                  <a:cubicBezTo>
                    <a:pt x="110" y="328"/>
                    <a:pt x="117" y="334"/>
                    <a:pt x="122" y="337"/>
                  </a:cubicBezTo>
                  <a:cubicBezTo>
                    <a:pt x="233" y="400"/>
                    <a:pt x="233" y="400"/>
                    <a:pt x="233" y="400"/>
                  </a:cubicBezTo>
                  <a:cubicBezTo>
                    <a:pt x="238" y="402"/>
                    <a:pt x="247" y="405"/>
                    <a:pt x="252" y="406"/>
                  </a:cubicBezTo>
                  <a:cubicBezTo>
                    <a:pt x="458" y="406"/>
                    <a:pt x="458" y="406"/>
                    <a:pt x="458" y="406"/>
                  </a:cubicBezTo>
                  <a:cubicBezTo>
                    <a:pt x="464" y="407"/>
                    <a:pt x="471" y="403"/>
                    <a:pt x="474" y="399"/>
                  </a:cubicBezTo>
                  <a:lnTo>
                    <a:pt x="543" y="279"/>
                  </a:lnTo>
                  <a:close/>
                </a:path>
              </a:pathLst>
            </a:custGeom>
            <a:solidFill>
              <a:srgbClr val="FFD671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6" name="Freeform 193"/>
            <p:cNvSpPr>
              <a:spLocks/>
            </p:cNvSpPr>
            <p:nvPr/>
          </p:nvSpPr>
          <p:spPr bwMode="auto">
            <a:xfrm>
              <a:off x="9080500" y="8332788"/>
              <a:ext cx="830263" cy="1089025"/>
            </a:xfrm>
            <a:custGeom>
              <a:avLst/>
              <a:gdLst>
                <a:gd name="T0" fmla="*/ 193 w 523"/>
                <a:gd name="T1" fmla="*/ 686 h 686"/>
                <a:gd name="T2" fmla="*/ 523 w 523"/>
                <a:gd name="T3" fmla="*/ 111 h 686"/>
                <a:gd name="T4" fmla="*/ 330 w 523"/>
                <a:gd name="T5" fmla="*/ 0 h 686"/>
                <a:gd name="T6" fmla="*/ 0 w 523"/>
                <a:gd name="T7" fmla="*/ 574 h 686"/>
                <a:gd name="T8" fmla="*/ 193 w 523"/>
                <a:gd name="T9" fmla="*/ 686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686">
                  <a:moveTo>
                    <a:pt x="193" y="686"/>
                  </a:moveTo>
                  <a:lnTo>
                    <a:pt x="523" y="111"/>
                  </a:lnTo>
                  <a:lnTo>
                    <a:pt x="330" y="0"/>
                  </a:lnTo>
                  <a:lnTo>
                    <a:pt x="0" y="574"/>
                  </a:lnTo>
                  <a:lnTo>
                    <a:pt x="193" y="686"/>
                  </a:lnTo>
                  <a:close/>
                </a:path>
              </a:pathLst>
            </a:custGeom>
            <a:solidFill>
              <a:srgbClr val="FFFFF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7" name="Freeform 194"/>
            <p:cNvSpPr>
              <a:spLocks/>
            </p:cNvSpPr>
            <p:nvPr/>
          </p:nvSpPr>
          <p:spPr bwMode="auto">
            <a:xfrm>
              <a:off x="8743950" y="8315326"/>
              <a:ext cx="1506538" cy="1125538"/>
            </a:xfrm>
            <a:custGeom>
              <a:avLst/>
              <a:gdLst>
                <a:gd name="T0" fmla="*/ 543 w 546"/>
                <a:gd name="T1" fmla="*/ 279 h 407"/>
                <a:gd name="T2" fmla="*/ 542 w 546"/>
                <a:gd name="T3" fmla="*/ 262 h 407"/>
                <a:gd name="T4" fmla="*/ 438 w 546"/>
                <a:gd name="T5" fmla="*/ 83 h 407"/>
                <a:gd name="T6" fmla="*/ 423 w 546"/>
                <a:gd name="T7" fmla="*/ 70 h 407"/>
                <a:gd name="T8" fmla="*/ 312 w 546"/>
                <a:gd name="T9" fmla="*/ 7 h 407"/>
                <a:gd name="T10" fmla="*/ 293 w 546"/>
                <a:gd name="T11" fmla="*/ 1 h 407"/>
                <a:gd name="T12" fmla="*/ 87 w 546"/>
                <a:gd name="T13" fmla="*/ 0 h 407"/>
                <a:gd name="T14" fmla="*/ 71 w 546"/>
                <a:gd name="T15" fmla="*/ 8 h 407"/>
                <a:gd name="T16" fmla="*/ 2 w 546"/>
                <a:gd name="T17" fmla="*/ 128 h 407"/>
                <a:gd name="T18" fmla="*/ 3 w 546"/>
                <a:gd name="T19" fmla="*/ 145 h 407"/>
                <a:gd name="T20" fmla="*/ 107 w 546"/>
                <a:gd name="T21" fmla="*/ 323 h 407"/>
                <a:gd name="T22" fmla="*/ 122 w 546"/>
                <a:gd name="T23" fmla="*/ 337 h 407"/>
                <a:gd name="T24" fmla="*/ 233 w 546"/>
                <a:gd name="T25" fmla="*/ 400 h 407"/>
                <a:gd name="T26" fmla="*/ 252 w 546"/>
                <a:gd name="T27" fmla="*/ 406 h 407"/>
                <a:gd name="T28" fmla="*/ 458 w 546"/>
                <a:gd name="T29" fmla="*/ 406 h 407"/>
                <a:gd name="T30" fmla="*/ 474 w 546"/>
                <a:gd name="T31" fmla="*/ 399 h 407"/>
                <a:gd name="T32" fmla="*/ 543 w 546"/>
                <a:gd name="T33" fmla="*/ 27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6" h="407">
                  <a:moveTo>
                    <a:pt x="543" y="279"/>
                  </a:moveTo>
                  <a:cubicBezTo>
                    <a:pt x="546" y="274"/>
                    <a:pt x="545" y="266"/>
                    <a:pt x="542" y="262"/>
                  </a:cubicBezTo>
                  <a:cubicBezTo>
                    <a:pt x="438" y="83"/>
                    <a:pt x="438" y="83"/>
                    <a:pt x="438" y="83"/>
                  </a:cubicBezTo>
                  <a:cubicBezTo>
                    <a:pt x="435" y="79"/>
                    <a:pt x="428" y="73"/>
                    <a:pt x="423" y="70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07" y="4"/>
                    <a:pt x="299" y="1"/>
                    <a:pt x="293" y="1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1" y="0"/>
                    <a:pt x="74" y="3"/>
                    <a:pt x="71" y="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0" y="132"/>
                    <a:pt x="0" y="140"/>
                    <a:pt x="3" y="145"/>
                  </a:cubicBezTo>
                  <a:cubicBezTo>
                    <a:pt x="107" y="323"/>
                    <a:pt x="107" y="323"/>
                    <a:pt x="107" y="323"/>
                  </a:cubicBezTo>
                  <a:cubicBezTo>
                    <a:pt x="110" y="328"/>
                    <a:pt x="117" y="334"/>
                    <a:pt x="122" y="337"/>
                  </a:cubicBezTo>
                  <a:cubicBezTo>
                    <a:pt x="233" y="400"/>
                    <a:pt x="233" y="400"/>
                    <a:pt x="233" y="400"/>
                  </a:cubicBezTo>
                  <a:cubicBezTo>
                    <a:pt x="238" y="402"/>
                    <a:pt x="247" y="405"/>
                    <a:pt x="252" y="406"/>
                  </a:cubicBezTo>
                  <a:cubicBezTo>
                    <a:pt x="458" y="406"/>
                    <a:pt x="458" y="406"/>
                    <a:pt x="458" y="406"/>
                  </a:cubicBezTo>
                  <a:cubicBezTo>
                    <a:pt x="464" y="407"/>
                    <a:pt x="471" y="403"/>
                    <a:pt x="474" y="399"/>
                  </a:cubicBezTo>
                  <a:lnTo>
                    <a:pt x="543" y="279"/>
                  </a:lnTo>
                  <a:close/>
                </a:path>
              </a:pathLst>
            </a:cu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8" name="Freeform 195"/>
            <p:cNvSpPr>
              <a:spLocks/>
            </p:cNvSpPr>
            <p:nvPr/>
          </p:nvSpPr>
          <p:spPr bwMode="auto">
            <a:xfrm>
              <a:off x="10518775" y="8783638"/>
              <a:ext cx="515938" cy="463550"/>
            </a:xfrm>
            <a:custGeom>
              <a:avLst/>
              <a:gdLst>
                <a:gd name="T0" fmla="*/ 75 w 187"/>
                <a:gd name="T1" fmla="*/ 0 h 168"/>
                <a:gd name="T2" fmla="*/ 187 w 187"/>
                <a:gd name="T3" fmla="*/ 145 h 168"/>
                <a:gd name="T4" fmla="*/ 187 w 187"/>
                <a:gd name="T5" fmla="*/ 168 h 168"/>
                <a:gd name="T6" fmla="*/ 0 w 187"/>
                <a:gd name="T7" fmla="*/ 168 h 168"/>
                <a:gd name="T8" fmla="*/ 0 w 187"/>
                <a:gd name="T9" fmla="*/ 138 h 168"/>
                <a:gd name="T10" fmla="*/ 0 w 187"/>
                <a:gd name="T11" fmla="*/ 0 h 168"/>
                <a:gd name="T12" fmla="*/ 75 w 187"/>
                <a:gd name="T13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168">
                  <a:moveTo>
                    <a:pt x="75" y="0"/>
                  </a:moveTo>
                  <a:cubicBezTo>
                    <a:pt x="91" y="0"/>
                    <a:pt x="187" y="112"/>
                    <a:pt x="187" y="145"/>
                  </a:cubicBezTo>
                  <a:cubicBezTo>
                    <a:pt x="187" y="160"/>
                    <a:pt x="187" y="168"/>
                    <a:pt x="187" y="16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5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69" name="Freeform 196"/>
            <p:cNvSpPr>
              <a:spLocks/>
            </p:cNvSpPr>
            <p:nvPr/>
          </p:nvSpPr>
          <p:spPr bwMode="auto">
            <a:xfrm>
              <a:off x="10163175" y="9228138"/>
              <a:ext cx="169863" cy="473075"/>
            </a:xfrm>
            <a:custGeom>
              <a:avLst/>
              <a:gdLst>
                <a:gd name="T0" fmla="*/ 0 w 107"/>
                <a:gd name="T1" fmla="*/ 118 h 298"/>
                <a:gd name="T2" fmla="*/ 64 w 107"/>
                <a:gd name="T3" fmla="*/ 0 h 298"/>
                <a:gd name="T4" fmla="*/ 107 w 107"/>
                <a:gd name="T5" fmla="*/ 21 h 298"/>
                <a:gd name="T6" fmla="*/ 107 w 107"/>
                <a:gd name="T7" fmla="*/ 298 h 298"/>
                <a:gd name="T8" fmla="*/ 0 w 107"/>
                <a:gd name="T9" fmla="*/ 298 h 298"/>
                <a:gd name="T10" fmla="*/ 0 w 107"/>
                <a:gd name="T11" fmla="*/ 118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98">
                  <a:moveTo>
                    <a:pt x="0" y="118"/>
                  </a:moveTo>
                  <a:lnTo>
                    <a:pt x="64" y="0"/>
                  </a:lnTo>
                  <a:lnTo>
                    <a:pt x="107" y="21"/>
                  </a:lnTo>
                  <a:lnTo>
                    <a:pt x="107" y="298"/>
                  </a:lnTo>
                  <a:lnTo>
                    <a:pt x="0" y="298"/>
                  </a:lnTo>
                  <a:lnTo>
                    <a:pt x="0" y="118"/>
                  </a:lnTo>
                  <a:close/>
                </a:path>
              </a:pathLst>
            </a:cu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70" name="Freeform 197"/>
            <p:cNvSpPr>
              <a:spLocks/>
            </p:cNvSpPr>
            <p:nvPr/>
          </p:nvSpPr>
          <p:spPr bwMode="auto">
            <a:xfrm>
              <a:off x="8636000" y="8677276"/>
              <a:ext cx="268288" cy="849313"/>
            </a:xfrm>
            <a:custGeom>
              <a:avLst/>
              <a:gdLst>
                <a:gd name="T0" fmla="*/ 169 w 169"/>
                <a:gd name="T1" fmla="*/ 535 h 535"/>
                <a:gd name="T2" fmla="*/ 165 w 169"/>
                <a:gd name="T3" fmla="*/ 303 h 535"/>
                <a:gd name="T4" fmla="*/ 0 w 169"/>
                <a:gd name="T5" fmla="*/ 0 h 535"/>
                <a:gd name="T6" fmla="*/ 0 w 169"/>
                <a:gd name="T7" fmla="*/ 535 h 535"/>
                <a:gd name="T8" fmla="*/ 169 w 169"/>
                <a:gd name="T9" fmla="*/ 535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535">
                  <a:moveTo>
                    <a:pt x="169" y="535"/>
                  </a:moveTo>
                  <a:lnTo>
                    <a:pt x="165" y="303"/>
                  </a:lnTo>
                  <a:lnTo>
                    <a:pt x="0" y="0"/>
                  </a:lnTo>
                  <a:lnTo>
                    <a:pt x="0" y="535"/>
                  </a:lnTo>
                  <a:lnTo>
                    <a:pt x="169" y="535"/>
                  </a:lnTo>
                  <a:close/>
                </a:path>
              </a:pathLst>
            </a:cu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71" name="Freeform 198"/>
            <p:cNvSpPr>
              <a:spLocks/>
            </p:cNvSpPr>
            <p:nvPr/>
          </p:nvSpPr>
          <p:spPr bwMode="auto">
            <a:xfrm>
              <a:off x="10079038" y="9186863"/>
              <a:ext cx="185738" cy="228600"/>
            </a:xfrm>
            <a:custGeom>
              <a:avLst/>
              <a:gdLst>
                <a:gd name="T0" fmla="*/ 117 w 117"/>
                <a:gd name="T1" fmla="*/ 26 h 144"/>
                <a:gd name="T2" fmla="*/ 67 w 117"/>
                <a:gd name="T3" fmla="*/ 0 h 144"/>
                <a:gd name="T4" fmla="*/ 0 w 117"/>
                <a:gd name="T5" fmla="*/ 115 h 144"/>
                <a:gd name="T6" fmla="*/ 53 w 117"/>
                <a:gd name="T7" fmla="*/ 144 h 144"/>
                <a:gd name="T8" fmla="*/ 117 w 117"/>
                <a:gd name="T9" fmla="*/ 2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44">
                  <a:moveTo>
                    <a:pt x="117" y="26"/>
                  </a:moveTo>
                  <a:lnTo>
                    <a:pt x="67" y="0"/>
                  </a:lnTo>
                  <a:lnTo>
                    <a:pt x="0" y="115"/>
                  </a:lnTo>
                  <a:lnTo>
                    <a:pt x="53" y="144"/>
                  </a:lnTo>
                  <a:lnTo>
                    <a:pt x="117" y="26"/>
                  </a:lnTo>
                  <a:close/>
                </a:path>
              </a:pathLst>
            </a:cu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72" name="Freeform 199"/>
            <p:cNvSpPr>
              <a:spLocks/>
            </p:cNvSpPr>
            <p:nvPr/>
          </p:nvSpPr>
          <p:spPr bwMode="auto">
            <a:xfrm>
              <a:off x="8713788" y="8367713"/>
              <a:ext cx="184150" cy="227013"/>
            </a:xfrm>
            <a:custGeom>
              <a:avLst/>
              <a:gdLst>
                <a:gd name="T0" fmla="*/ 116 w 116"/>
                <a:gd name="T1" fmla="*/ 25 h 143"/>
                <a:gd name="T2" fmla="*/ 66 w 116"/>
                <a:gd name="T3" fmla="*/ 0 h 143"/>
                <a:gd name="T4" fmla="*/ 0 w 116"/>
                <a:gd name="T5" fmla="*/ 115 h 143"/>
                <a:gd name="T6" fmla="*/ 50 w 116"/>
                <a:gd name="T7" fmla="*/ 143 h 143"/>
                <a:gd name="T8" fmla="*/ 116 w 116"/>
                <a:gd name="T9" fmla="*/ 2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43">
                  <a:moveTo>
                    <a:pt x="116" y="25"/>
                  </a:moveTo>
                  <a:lnTo>
                    <a:pt x="66" y="0"/>
                  </a:lnTo>
                  <a:lnTo>
                    <a:pt x="0" y="115"/>
                  </a:lnTo>
                  <a:lnTo>
                    <a:pt x="50" y="143"/>
                  </a:lnTo>
                  <a:lnTo>
                    <a:pt x="116" y="25"/>
                  </a:lnTo>
                  <a:close/>
                </a:path>
              </a:pathLst>
            </a:cu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73" name="Line 200"/>
            <p:cNvSpPr>
              <a:spLocks noChangeShapeType="1"/>
            </p:cNvSpPr>
            <p:nvPr/>
          </p:nvSpPr>
          <p:spPr bwMode="auto">
            <a:xfrm flipV="1">
              <a:off x="8636000" y="8367713"/>
              <a:ext cx="182563" cy="309563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74" name="Oval 201"/>
            <p:cNvSpPr>
              <a:spLocks noChangeArrowheads="1"/>
            </p:cNvSpPr>
            <p:nvPr/>
          </p:nvSpPr>
          <p:spPr bwMode="auto">
            <a:xfrm>
              <a:off x="10452100" y="9448801"/>
              <a:ext cx="163513" cy="163513"/>
            </a:xfrm>
            <a:prstGeom prst="ellipse">
              <a:avLst/>
            </a:prstGeom>
            <a:solidFill>
              <a:srgbClr val="FFFFFF"/>
            </a:solidFill>
            <a:ln w="11113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75" name="Freeform 202"/>
            <p:cNvSpPr>
              <a:spLocks/>
            </p:cNvSpPr>
            <p:nvPr/>
          </p:nvSpPr>
          <p:spPr bwMode="auto">
            <a:xfrm>
              <a:off x="10491788" y="9537701"/>
              <a:ext cx="654050" cy="325438"/>
            </a:xfrm>
            <a:custGeom>
              <a:avLst/>
              <a:gdLst>
                <a:gd name="T0" fmla="*/ 237 w 237"/>
                <a:gd name="T1" fmla="*/ 118 h 118"/>
                <a:gd name="T2" fmla="*/ 118 w 237"/>
                <a:gd name="T3" fmla="*/ 0 h 118"/>
                <a:gd name="T4" fmla="*/ 0 w 237"/>
                <a:gd name="T5" fmla="*/ 118 h 118"/>
                <a:gd name="T6" fmla="*/ 237 w 237"/>
                <a:gd name="T7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" h="118">
                  <a:moveTo>
                    <a:pt x="237" y="118"/>
                  </a:moveTo>
                  <a:cubicBezTo>
                    <a:pt x="237" y="53"/>
                    <a:pt x="184" y="0"/>
                    <a:pt x="118" y="0"/>
                  </a:cubicBezTo>
                  <a:cubicBezTo>
                    <a:pt x="53" y="0"/>
                    <a:pt x="0" y="53"/>
                    <a:pt x="0" y="118"/>
                  </a:cubicBezTo>
                  <a:lnTo>
                    <a:pt x="237" y="118"/>
                  </a:lnTo>
                  <a:close/>
                </a:path>
              </a:pathLst>
            </a:cu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76" name="Oval 203"/>
            <p:cNvSpPr>
              <a:spLocks noChangeArrowheads="1"/>
            </p:cNvSpPr>
            <p:nvPr/>
          </p:nvSpPr>
          <p:spPr bwMode="auto">
            <a:xfrm>
              <a:off x="10604500" y="9650413"/>
              <a:ext cx="425450" cy="425450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377" name="Oval 204"/>
            <p:cNvSpPr>
              <a:spLocks noChangeArrowheads="1"/>
            </p:cNvSpPr>
            <p:nvPr/>
          </p:nvSpPr>
          <p:spPr bwMode="auto">
            <a:xfrm>
              <a:off x="10706100" y="9750426"/>
              <a:ext cx="223838" cy="227013"/>
            </a:xfrm>
            <a:prstGeom prst="ellipse">
              <a:avLst/>
            </a:prstGeom>
            <a:noFill/>
            <a:ln w="44450" cap="rnd">
              <a:solidFill>
                <a:srgbClr val="FFD67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26" name="Freeform 206"/>
            <p:cNvSpPr>
              <a:spLocks/>
            </p:cNvSpPr>
            <p:nvPr/>
          </p:nvSpPr>
          <p:spPr bwMode="auto">
            <a:xfrm>
              <a:off x="9447213" y="9537701"/>
              <a:ext cx="654050" cy="325438"/>
            </a:xfrm>
            <a:custGeom>
              <a:avLst/>
              <a:gdLst>
                <a:gd name="T0" fmla="*/ 237 w 237"/>
                <a:gd name="T1" fmla="*/ 118 h 118"/>
                <a:gd name="T2" fmla="*/ 118 w 237"/>
                <a:gd name="T3" fmla="*/ 0 h 118"/>
                <a:gd name="T4" fmla="*/ 0 w 237"/>
                <a:gd name="T5" fmla="*/ 118 h 118"/>
                <a:gd name="T6" fmla="*/ 237 w 237"/>
                <a:gd name="T7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" h="118">
                  <a:moveTo>
                    <a:pt x="237" y="118"/>
                  </a:moveTo>
                  <a:cubicBezTo>
                    <a:pt x="237" y="53"/>
                    <a:pt x="184" y="0"/>
                    <a:pt x="118" y="0"/>
                  </a:cubicBezTo>
                  <a:cubicBezTo>
                    <a:pt x="53" y="0"/>
                    <a:pt x="0" y="53"/>
                    <a:pt x="0" y="118"/>
                  </a:cubicBezTo>
                  <a:lnTo>
                    <a:pt x="237" y="118"/>
                  </a:lnTo>
                  <a:close/>
                </a:path>
              </a:pathLst>
            </a:cu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27" name="Oval 207"/>
            <p:cNvSpPr>
              <a:spLocks noChangeArrowheads="1"/>
            </p:cNvSpPr>
            <p:nvPr/>
          </p:nvSpPr>
          <p:spPr bwMode="auto">
            <a:xfrm>
              <a:off x="9561513" y="9650413"/>
              <a:ext cx="427037" cy="425450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28" name="Oval 208"/>
            <p:cNvSpPr>
              <a:spLocks noChangeArrowheads="1"/>
            </p:cNvSpPr>
            <p:nvPr/>
          </p:nvSpPr>
          <p:spPr bwMode="auto">
            <a:xfrm>
              <a:off x="9663113" y="9750426"/>
              <a:ext cx="223837" cy="227013"/>
            </a:xfrm>
            <a:prstGeom prst="ellipse">
              <a:avLst/>
            </a:prstGeom>
            <a:noFill/>
            <a:ln w="44450" cap="rnd">
              <a:solidFill>
                <a:srgbClr val="FFD67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29" name="Freeform 209"/>
            <p:cNvSpPr>
              <a:spLocks/>
            </p:cNvSpPr>
            <p:nvPr/>
          </p:nvSpPr>
          <p:spPr bwMode="auto">
            <a:xfrm>
              <a:off x="8713788" y="9537701"/>
              <a:ext cx="654050" cy="325438"/>
            </a:xfrm>
            <a:custGeom>
              <a:avLst/>
              <a:gdLst>
                <a:gd name="T0" fmla="*/ 237 w 237"/>
                <a:gd name="T1" fmla="*/ 118 h 118"/>
                <a:gd name="T2" fmla="*/ 118 w 237"/>
                <a:gd name="T3" fmla="*/ 0 h 118"/>
                <a:gd name="T4" fmla="*/ 0 w 237"/>
                <a:gd name="T5" fmla="*/ 118 h 118"/>
                <a:gd name="T6" fmla="*/ 237 w 237"/>
                <a:gd name="T7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" h="118">
                  <a:moveTo>
                    <a:pt x="237" y="118"/>
                  </a:moveTo>
                  <a:cubicBezTo>
                    <a:pt x="237" y="53"/>
                    <a:pt x="184" y="0"/>
                    <a:pt x="118" y="0"/>
                  </a:cubicBezTo>
                  <a:cubicBezTo>
                    <a:pt x="53" y="0"/>
                    <a:pt x="0" y="53"/>
                    <a:pt x="0" y="118"/>
                  </a:cubicBezTo>
                  <a:lnTo>
                    <a:pt x="237" y="118"/>
                  </a:lnTo>
                  <a:close/>
                </a:path>
              </a:pathLst>
            </a:cu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0" name="Oval 210"/>
            <p:cNvSpPr>
              <a:spLocks noChangeArrowheads="1"/>
            </p:cNvSpPr>
            <p:nvPr/>
          </p:nvSpPr>
          <p:spPr bwMode="auto">
            <a:xfrm>
              <a:off x="8826500" y="9650413"/>
              <a:ext cx="425450" cy="425450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1" name="Oval 211"/>
            <p:cNvSpPr>
              <a:spLocks noChangeArrowheads="1"/>
            </p:cNvSpPr>
            <p:nvPr/>
          </p:nvSpPr>
          <p:spPr bwMode="auto">
            <a:xfrm>
              <a:off x="8926513" y="9750426"/>
              <a:ext cx="225425" cy="227013"/>
            </a:xfrm>
            <a:prstGeom prst="ellipse">
              <a:avLst/>
            </a:prstGeom>
            <a:noFill/>
            <a:ln w="44450" cap="rnd">
              <a:solidFill>
                <a:srgbClr val="FFD67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2" name="Line 212"/>
            <p:cNvSpPr>
              <a:spLocks noChangeShapeType="1"/>
            </p:cNvSpPr>
            <p:nvPr/>
          </p:nvSpPr>
          <p:spPr bwMode="auto">
            <a:xfrm>
              <a:off x="3589338" y="9761538"/>
              <a:ext cx="107950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3" name="Line 213"/>
            <p:cNvSpPr>
              <a:spLocks noChangeShapeType="1"/>
            </p:cNvSpPr>
            <p:nvPr/>
          </p:nvSpPr>
          <p:spPr bwMode="auto">
            <a:xfrm>
              <a:off x="4008438" y="8755063"/>
              <a:ext cx="293687" cy="0"/>
            </a:xfrm>
            <a:prstGeom prst="line">
              <a:avLst/>
            </a:prstGeom>
            <a:noFill/>
            <a:ln w="4445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4" name="Line 214"/>
            <p:cNvSpPr>
              <a:spLocks noChangeShapeType="1"/>
            </p:cNvSpPr>
            <p:nvPr/>
          </p:nvSpPr>
          <p:spPr bwMode="auto">
            <a:xfrm>
              <a:off x="5233988" y="8805863"/>
              <a:ext cx="293687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5" name="Line 215"/>
            <p:cNvSpPr>
              <a:spLocks noChangeShapeType="1"/>
            </p:cNvSpPr>
            <p:nvPr/>
          </p:nvSpPr>
          <p:spPr bwMode="auto">
            <a:xfrm>
              <a:off x="5381625" y="8624888"/>
              <a:ext cx="287337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6" name="Line 216"/>
            <p:cNvSpPr>
              <a:spLocks noChangeShapeType="1"/>
            </p:cNvSpPr>
            <p:nvPr/>
          </p:nvSpPr>
          <p:spPr bwMode="auto">
            <a:xfrm>
              <a:off x="8362950" y="7881938"/>
              <a:ext cx="2605087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7" name="Line 217"/>
            <p:cNvSpPr>
              <a:spLocks noChangeShapeType="1"/>
            </p:cNvSpPr>
            <p:nvPr/>
          </p:nvSpPr>
          <p:spPr bwMode="auto">
            <a:xfrm>
              <a:off x="2697163" y="10082213"/>
              <a:ext cx="8662987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8" name="Oval 218"/>
            <p:cNvSpPr>
              <a:spLocks noChangeArrowheads="1"/>
            </p:cNvSpPr>
            <p:nvPr/>
          </p:nvSpPr>
          <p:spPr bwMode="auto">
            <a:xfrm>
              <a:off x="2932113" y="8642351"/>
              <a:ext cx="684212" cy="1004888"/>
            </a:xfrm>
            <a:prstGeom prst="ellipse">
              <a:avLst/>
            </a:prstGeom>
            <a:solidFill>
              <a:srgbClr val="CD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39" name="Line 219"/>
            <p:cNvSpPr>
              <a:spLocks noChangeShapeType="1"/>
            </p:cNvSpPr>
            <p:nvPr/>
          </p:nvSpPr>
          <p:spPr bwMode="auto">
            <a:xfrm>
              <a:off x="3275013" y="9145588"/>
              <a:ext cx="0" cy="930275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0" name="Line 220"/>
            <p:cNvSpPr>
              <a:spLocks noChangeShapeType="1"/>
            </p:cNvSpPr>
            <p:nvPr/>
          </p:nvSpPr>
          <p:spPr bwMode="auto">
            <a:xfrm flipV="1">
              <a:off x="3275013" y="9280526"/>
              <a:ext cx="171450" cy="17145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1" name="Line 221"/>
            <p:cNvSpPr>
              <a:spLocks noChangeShapeType="1"/>
            </p:cNvSpPr>
            <p:nvPr/>
          </p:nvSpPr>
          <p:spPr bwMode="auto">
            <a:xfrm flipH="1" flipV="1">
              <a:off x="3133725" y="9199563"/>
              <a:ext cx="141287" cy="141288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2" name="Oval 222"/>
            <p:cNvSpPr>
              <a:spLocks noChangeArrowheads="1"/>
            </p:cNvSpPr>
            <p:nvPr/>
          </p:nvSpPr>
          <p:spPr bwMode="auto">
            <a:xfrm>
              <a:off x="2379663" y="8083551"/>
              <a:ext cx="492125" cy="719138"/>
            </a:xfrm>
            <a:prstGeom prst="ellipse">
              <a:avLst/>
            </a:prstGeom>
            <a:solidFill>
              <a:srgbClr val="E2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3" name="Line 223"/>
            <p:cNvSpPr>
              <a:spLocks noChangeShapeType="1"/>
            </p:cNvSpPr>
            <p:nvPr/>
          </p:nvSpPr>
          <p:spPr bwMode="auto">
            <a:xfrm>
              <a:off x="2625725" y="8367713"/>
              <a:ext cx="0" cy="779463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4" name="Line 224"/>
            <p:cNvSpPr>
              <a:spLocks noChangeShapeType="1"/>
            </p:cNvSpPr>
            <p:nvPr/>
          </p:nvSpPr>
          <p:spPr bwMode="auto">
            <a:xfrm flipV="1">
              <a:off x="2625725" y="8539163"/>
              <a:ext cx="122237" cy="122238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5" name="Line 225"/>
            <p:cNvSpPr>
              <a:spLocks noChangeShapeType="1"/>
            </p:cNvSpPr>
            <p:nvPr/>
          </p:nvSpPr>
          <p:spPr bwMode="auto">
            <a:xfrm flipH="1" flipV="1">
              <a:off x="2524125" y="8482013"/>
              <a:ext cx="101600" cy="10160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6" name="Oval 226"/>
            <p:cNvSpPr>
              <a:spLocks noChangeArrowheads="1"/>
            </p:cNvSpPr>
            <p:nvPr/>
          </p:nvSpPr>
          <p:spPr bwMode="auto">
            <a:xfrm>
              <a:off x="3876675" y="8482013"/>
              <a:ext cx="490537" cy="715963"/>
            </a:xfrm>
            <a:prstGeom prst="ellipse">
              <a:avLst/>
            </a:prstGeom>
            <a:solidFill>
              <a:srgbClr val="CD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7" name="Line 227"/>
            <p:cNvSpPr>
              <a:spLocks noChangeShapeType="1"/>
            </p:cNvSpPr>
            <p:nvPr/>
          </p:nvSpPr>
          <p:spPr bwMode="auto">
            <a:xfrm>
              <a:off x="4122738" y="8837613"/>
              <a:ext cx="0" cy="633413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8" name="Line 228"/>
            <p:cNvSpPr>
              <a:spLocks noChangeShapeType="1"/>
            </p:cNvSpPr>
            <p:nvPr/>
          </p:nvSpPr>
          <p:spPr bwMode="auto">
            <a:xfrm flipV="1">
              <a:off x="4122738" y="8934451"/>
              <a:ext cx="120650" cy="122238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49" name="Line 229"/>
            <p:cNvSpPr>
              <a:spLocks noChangeShapeType="1"/>
            </p:cNvSpPr>
            <p:nvPr/>
          </p:nvSpPr>
          <p:spPr bwMode="auto">
            <a:xfrm flipH="1" flipV="1">
              <a:off x="4019550" y="8877301"/>
              <a:ext cx="103187" cy="101600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0" name="Line 230"/>
            <p:cNvSpPr>
              <a:spLocks noChangeShapeType="1"/>
            </p:cNvSpPr>
            <p:nvPr/>
          </p:nvSpPr>
          <p:spPr bwMode="auto">
            <a:xfrm>
              <a:off x="3059113" y="10075863"/>
              <a:ext cx="320675" cy="0"/>
            </a:xfrm>
            <a:prstGeom prst="line">
              <a:avLst/>
            </a:prstGeom>
            <a:noFill/>
            <a:ln w="44450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1" name="Freeform 231"/>
            <p:cNvSpPr>
              <a:spLocks/>
            </p:cNvSpPr>
            <p:nvPr/>
          </p:nvSpPr>
          <p:spPr bwMode="auto">
            <a:xfrm>
              <a:off x="5019675" y="8293101"/>
              <a:ext cx="1054100" cy="395288"/>
            </a:xfrm>
            <a:custGeom>
              <a:avLst/>
              <a:gdLst>
                <a:gd name="T0" fmla="*/ 0 w 382"/>
                <a:gd name="T1" fmla="*/ 0 h 143"/>
                <a:gd name="T2" fmla="*/ 257 w 382"/>
                <a:gd name="T3" fmla="*/ 17 h 143"/>
                <a:gd name="T4" fmla="*/ 382 w 382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2" h="143">
                  <a:moveTo>
                    <a:pt x="0" y="0"/>
                  </a:moveTo>
                  <a:cubicBezTo>
                    <a:pt x="71" y="2"/>
                    <a:pt x="223" y="11"/>
                    <a:pt x="257" y="17"/>
                  </a:cubicBezTo>
                  <a:cubicBezTo>
                    <a:pt x="304" y="24"/>
                    <a:pt x="355" y="80"/>
                    <a:pt x="382" y="143"/>
                  </a:cubicBezTo>
                </a:path>
              </a:pathLst>
            </a:cu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2" name="Freeform 232"/>
            <p:cNvSpPr>
              <a:spLocks/>
            </p:cNvSpPr>
            <p:nvPr/>
          </p:nvSpPr>
          <p:spPr bwMode="auto">
            <a:xfrm>
              <a:off x="4840288" y="8154988"/>
              <a:ext cx="273050" cy="1222375"/>
            </a:xfrm>
            <a:custGeom>
              <a:avLst/>
              <a:gdLst>
                <a:gd name="T0" fmla="*/ 0 w 172"/>
                <a:gd name="T1" fmla="*/ 0 h 770"/>
                <a:gd name="T2" fmla="*/ 102 w 172"/>
                <a:gd name="T3" fmla="*/ 768 h 770"/>
                <a:gd name="T4" fmla="*/ 160 w 172"/>
                <a:gd name="T5" fmla="*/ 770 h 770"/>
                <a:gd name="T6" fmla="*/ 172 w 172"/>
                <a:gd name="T7" fmla="*/ 169 h 770"/>
                <a:gd name="T8" fmla="*/ 82 w 172"/>
                <a:gd name="T9" fmla="*/ 0 h 770"/>
                <a:gd name="T10" fmla="*/ 0 w 172"/>
                <a:gd name="T11" fmla="*/ 0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770">
                  <a:moveTo>
                    <a:pt x="0" y="0"/>
                  </a:moveTo>
                  <a:lnTo>
                    <a:pt x="102" y="768"/>
                  </a:lnTo>
                  <a:lnTo>
                    <a:pt x="160" y="770"/>
                  </a:lnTo>
                  <a:lnTo>
                    <a:pt x="172" y="169"/>
                  </a:lnTo>
                  <a:lnTo>
                    <a:pt x="8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3" name="Rectangle 233"/>
            <p:cNvSpPr>
              <a:spLocks noChangeArrowheads="1"/>
            </p:cNvSpPr>
            <p:nvPr/>
          </p:nvSpPr>
          <p:spPr bwMode="auto">
            <a:xfrm>
              <a:off x="7594600" y="4278313"/>
              <a:ext cx="668337" cy="265113"/>
            </a:xfrm>
            <a:prstGeom prst="rect">
              <a:avLst/>
            </a:pr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4" name="Rectangle 234"/>
            <p:cNvSpPr>
              <a:spLocks noChangeArrowheads="1"/>
            </p:cNvSpPr>
            <p:nvPr/>
          </p:nvSpPr>
          <p:spPr bwMode="auto">
            <a:xfrm>
              <a:off x="7713663" y="4543426"/>
              <a:ext cx="444500" cy="5405438"/>
            </a:xfrm>
            <a:prstGeom prst="rect">
              <a:avLst/>
            </a:prstGeom>
            <a:noFill/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5" name="Line 235"/>
            <p:cNvSpPr>
              <a:spLocks noChangeShapeType="1"/>
            </p:cNvSpPr>
            <p:nvPr/>
          </p:nvSpPr>
          <p:spPr bwMode="auto">
            <a:xfrm>
              <a:off x="7534275" y="9948863"/>
              <a:ext cx="817562" cy="0"/>
            </a:xfrm>
            <a:prstGeom prst="line">
              <a:avLst/>
            </a:prstGeom>
            <a:noFill/>
            <a:ln w="44450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6" name="Line 236"/>
            <p:cNvSpPr>
              <a:spLocks noChangeShapeType="1"/>
            </p:cNvSpPr>
            <p:nvPr/>
          </p:nvSpPr>
          <p:spPr bwMode="auto">
            <a:xfrm>
              <a:off x="6383338" y="4278313"/>
              <a:ext cx="2536825" cy="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7" name="Rectangle 237"/>
            <p:cNvSpPr>
              <a:spLocks noChangeArrowheads="1"/>
            </p:cNvSpPr>
            <p:nvPr/>
          </p:nvSpPr>
          <p:spPr bwMode="auto">
            <a:xfrm>
              <a:off x="6726238" y="4278313"/>
              <a:ext cx="250825" cy="879475"/>
            </a:xfrm>
            <a:prstGeom prst="rect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8" name="Freeform 238"/>
            <p:cNvSpPr>
              <a:spLocks/>
            </p:cNvSpPr>
            <p:nvPr/>
          </p:nvSpPr>
          <p:spPr bwMode="auto">
            <a:xfrm>
              <a:off x="6689725" y="5157788"/>
              <a:ext cx="322262" cy="247650"/>
            </a:xfrm>
            <a:custGeom>
              <a:avLst/>
              <a:gdLst>
                <a:gd name="T0" fmla="*/ 0 w 203"/>
                <a:gd name="T1" fmla="*/ 0 h 156"/>
                <a:gd name="T2" fmla="*/ 203 w 203"/>
                <a:gd name="T3" fmla="*/ 0 h 156"/>
                <a:gd name="T4" fmla="*/ 103 w 203"/>
                <a:gd name="T5" fmla="*/ 156 h 156"/>
                <a:gd name="T6" fmla="*/ 0 w 203"/>
                <a:gd name="T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3" h="156">
                  <a:moveTo>
                    <a:pt x="0" y="0"/>
                  </a:moveTo>
                  <a:lnTo>
                    <a:pt x="203" y="0"/>
                  </a:lnTo>
                  <a:lnTo>
                    <a:pt x="10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5959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59" name="Freeform 239"/>
            <p:cNvSpPr>
              <a:spLocks/>
            </p:cNvSpPr>
            <p:nvPr/>
          </p:nvSpPr>
          <p:spPr bwMode="auto">
            <a:xfrm>
              <a:off x="6731000" y="5405438"/>
              <a:ext cx="239712" cy="296863"/>
            </a:xfrm>
            <a:custGeom>
              <a:avLst/>
              <a:gdLst>
                <a:gd name="T0" fmla="*/ 87 w 87"/>
                <a:gd name="T1" fmla="*/ 64 h 107"/>
                <a:gd name="T2" fmla="*/ 44 w 87"/>
                <a:gd name="T3" fmla="*/ 107 h 107"/>
                <a:gd name="T4" fmla="*/ 0 w 87"/>
                <a:gd name="T5" fmla="*/ 64 h 107"/>
                <a:gd name="T6" fmla="*/ 44 w 87"/>
                <a:gd name="T7" fmla="*/ 21 h 107"/>
                <a:gd name="T8" fmla="*/ 44 w 87"/>
                <a:gd name="T9" fmla="*/ 21 h 107"/>
                <a:gd name="T10" fmla="*/ 44 w 8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107">
                  <a:moveTo>
                    <a:pt x="87" y="64"/>
                  </a:moveTo>
                  <a:cubicBezTo>
                    <a:pt x="87" y="88"/>
                    <a:pt x="68" y="107"/>
                    <a:pt x="44" y="107"/>
                  </a:cubicBezTo>
                  <a:cubicBezTo>
                    <a:pt x="20" y="107"/>
                    <a:pt x="0" y="88"/>
                    <a:pt x="0" y="64"/>
                  </a:cubicBezTo>
                  <a:cubicBezTo>
                    <a:pt x="0" y="40"/>
                    <a:pt x="20" y="21"/>
                    <a:pt x="44" y="2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0" name="Freeform 240"/>
            <p:cNvSpPr>
              <a:spLocks/>
            </p:cNvSpPr>
            <p:nvPr/>
          </p:nvSpPr>
          <p:spPr bwMode="auto">
            <a:xfrm>
              <a:off x="6465888" y="3744913"/>
              <a:ext cx="2286000" cy="533400"/>
            </a:xfrm>
            <a:custGeom>
              <a:avLst/>
              <a:gdLst>
                <a:gd name="T0" fmla="*/ 0 w 1440"/>
                <a:gd name="T1" fmla="*/ 336 h 336"/>
                <a:gd name="T2" fmla="*/ 922 w 1440"/>
                <a:gd name="T3" fmla="*/ 0 h 336"/>
                <a:gd name="T4" fmla="*/ 1440 w 1440"/>
                <a:gd name="T5" fmla="*/ 336 h 336"/>
                <a:gd name="T6" fmla="*/ 0 w 1440"/>
                <a:gd name="T7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0" h="336">
                  <a:moveTo>
                    <a:pt x="0" y="336"/>
                  </a:moveTo>
                  <a:lnTo>
                    <a:pt x="922" y="0"/>
                  </a:lnTo>
                  <a:lnTo>
                    <a:pt x="1440" y="336"/>
                  </a:lnTo>
                  <a:lnTo>
                    <a:pt x="0" y="336"/>
                  </a:lnTo>
                  <a:close/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1" name="Line 241"/>
            <p:cNvSpPr>
              <a:spLocks noChangeShapeType="1"/>
            </p:cNvSpPr>
            <p:nvPr/>
          </p:nvSpPr>
          <p:spPr bwMode="auto">
            <a:xfrm>
              <a:off x="7929563" y="3744913"/>
              <a:ext cx="0" cy="533400"/>
            </a:xfrm>
            <a:prstGeom prst="line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2" name="Freeform 242"/>
            <p:cNvSpPr>
              <a:spLocks/>
            </p:cNvSpPr>
            <p:nvPr/>
          </p:nvSpPr>
          <p:spPr bwMode="auto">
            <a:xfrm>
              <a:off x="7732713" y="4573588"/>
              <a:ext cx="420687" cy="1758950"/>
            </a:xfrm>
            <a:custGeom>
              <a:avLst/>
              <a:gdLst>
                <a:gd name="T0" fmla="*/ 265 w 265"/>
                <a:gd name="T1" fmla="*/ 0 h 1108"/>
                <a:gd name="T2" fmla="*/ 0 w 265"/>
                <a:gd name="T3" fmla="*/ 185 h 1108"/>
                <a:gd name="T4" fmla="*/ 265 w 265"/>
                <a:gd name="T5" fmla="*/ 369 h 1108"/>
                <a:gd name="T6" fmla="*/ 0 w 265"/>
                <a:gd name="T7" fmla="*/ 554 h 1108"/>
                <a:gd name="T8" fmla="*/ 265 w 265"/>
                <a:gd name="T9" fmla="*/ 738 h 1108"/>
                <a:gd name="T10" fmla="*/ 0 w 265"/>
                <a:gd name="T11" fmla="*/ 923 h 1108"/>
                <a:gd name="T12" fmla="*/ 265 w 265"/>
                <a:gd name="T13" fmla="*/ 1108 h 1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5" h="1108">
                  <a:moveTo>
                    <a:pt x="265" y="0"/>
                  </a:moveTo>
                  <a:lnTo>
                    <a:pt x="0" y="185"/>
                  </a:lnTo>
                  <a:lnTo>
                    <a:pt x="265" y="369"/>
                  </a:lnTo>
                  <a:lnTo>
                    <a:pt x="0" y="554"/>
                  </a:lnTo>
                  <a:lnTo>
                    <a:pt x="265" y="738"/>
                  </a:lnTo>
                  <a:lnTo>
                    <a:pt x="0" y="923"/>
                  </a:lnTo>
                  <a:lnTo>
                    <a:pt x="265" y="1108"/>
                  </a:lnTo>
                </a:path>
              </a:pathLst>
            </a:cu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3" name="Freeform 243"/>
            <p:cNvSpPr>
              <a:spLocks/>
            </p:cNvSpPr>
            <p:nvPr/>
          </p:nvSpPr>
          <p:spPr bwMode="auto">
            <a:xfrm>
              <a:off x="7732713" y="6332538"/>
              <a:ext cx="420687" cy="1757363"/>
            </a:xfrm>
            <a:custGeom>
              <a:avLst/>
              <a:gdLst>
                <a:gd name="T0" fmla="*/ 265 w 265"/>
                <a:gd name="T1" fmla="*/ 0 h 1107"/>
                <a:gd name="T2" fmla="*/ 0 w 265"/>
                <a:gd name="T3" fmla="*/ 184 h 1107"/>
                <a:gd name="T4" fmla="*/ 265 w 265"/>
                <a:gd name="T5" fmla="*/ 369 h 1107"/>
                <a:gd name="T6" fmla="*/ 0 w 265"/>
                <a:gd name="T7" fmla="*/ 553 h 1107"/>
                <a:gd name="T8" fmla="*/ 265 w 265"/>
                <a:gd name="T9" fmla="*/ 736 h 1107"/>
                <a:gd name="T10" fmla="*/ 0 w 265"/>
                <a:gd name="T11" fmla="*/ 922 h 1107"/>
                <a:gd name="T12" fmla="*/ 265 w 265"/>
                <a:gd name="T13" fmla="*/ 1107 h 1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5" h="1107">
                  <a:moveTo>
                    <a:pt x="265" y="0"/>
                  </a:moveTo>
                  <a:lnTo>
                    <a:pt x="0" y="184"/>
                  </a:lnTo>
                  <a:lnTo>
                    <a:pt x="265" y="369"/>
                  </a:lnTo>
                  <a:lnTo>
                    <a:pt x="0" y="553"/>
                  </a:lnTo>
                  <a:lnTo>
                    <a:pt x="265" y="736"/>
                  </a:lnTo>
                  <a:lnTo>
                    <a:pt x="0" y="922"/>
                  </a:lnTo>
                  <a:lnTo>
                    <a:pt x="265" y="1107"/>
                  </a:lnTo>
                </a:path>
              </a:pathLst>
            </a:cu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4" name="Freeform 244"/>
            <p:cNvSpPr>
              <a:spLocks/>
            </p:cNvSpPr>
            <p:nvPr/>
          </p:nvSpPr>
          <p:spPr bwMode="auto">
            <a:xfrm>
              <a:off x="7732713" y="8089901"/>
              <a:ext cx="420687" cy="1757363"/>
            </a:xfrm>
            <a:custGeom>
              <a:avLst/>
              <a:gdLst>
                <a:gd name="T0" fmla="*/ 265 w 265"/>
                <a:gd name="T1" fmla="*/ 0 h 1107"/>
                <a:gd name="T2" fmla="*/ 0 w 265"/>
                <a:gd name="T3" fmla="*/ 184 h 1107"/>
                <a:gd name="T4" fmla="*/ 265 w 265"/>
                <a:gd name="T5" fmla="*/ 369 h 1107"/>
                <a:gd name="T6" fmla="*/ 0 w 265"/>
                <a:gd name="T7" fmla="*/ 553 h 1107"/>
                <a:gd name="T8" fmla="*/ 265 w 265"/>
                <a:gd name="T9" fmla="*/ 738 h 1107"/>
                <a:gd name="T10" fmla="*/ 0 w 265"/>
                <a:gd name="T11" fmla="*/ 922 h 1107"/>
                <a:gd name="T12" fmla="*/ 265 w 265"/>
                <a:gd name="T13" fmla="*/ 1107 h 1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5" h="1107">
                  <a:moveTo>
                    <a:pt x="265" y="0"/>
                  </a:moveTo>
                  <a:lnTo>
                    <a:pt x="0" y="184"/>
                  </a:lnTo>
                  <a:lnTo>
                    <a:pt x="265" y="369"/>
                  </a:lnTo>
                  <a:lnTo>
                    <a:pt x="0" y="553"/>
                  </a:lnTo>
                  <a:lnTo>
                    <a:pt x="265" y="738"/>
                  </a:lnTo>
                  <a:lnTo>
                    <a:pt x="0" y="922"/>
                  </a:lnTo>
                  <a:lnTo>
                    <a:pt x="265" y="1107"/>
                  </a:lnTo>
                </a:path>
              </a:pathLst>
            </a:cu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5" name="Line 245"/>
            <p:cNvSpPr>
              <a:spLocks noChangeShapeType="1"/>
            </p:cNvSpPr>
            <p:nvPr/>
          </p:nvSpPr>
          <p:spPr bwMode="auto">
            <a:xfrm flipV="1">
              <a:off x="7594600" y="4278313"/>
              <a:ext cx="268287" cy="265113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6" name="Line 246"/>
            <p:cNvSpPr>
              <a:spLocks noChangeShapeType="1"/>
            </p:cNvSpPr>
            <p:nvPr/>
          </p:nvSpPr>
          <p:spPr bwMode="auto">
            <a:xfrm flipV="1">
              <a:off x="7796213" y="4278313"/>
              <a:ext cx="268287" cy="265113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7" name="Line 247"/>
            <p:cNvSpPr>
              <a:spLocks noChangeShapeType="1"/>
            </p:cNvSpPr>
            <p:nvPr/>
          </p:nvSpPr>
          <p:spPr bwMode="auto">
            <a:xfrm flipV="1">
              <a:off x="7997825" y="4278313"/>
              <a:ext cx="265112" cy="265113"/>
            </a:xfrm>
            <a:prstGeom prst="line">
              <a:avLst/>
            </a:prstGeom>
            <a:noFill/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8" name="Rectangle 248"/>
            <p:cNvSpPr>
              <a:spLocks noChangeArrowheads="1"/>
            </p:cNvSpPr>
            <p:nvPr/>
          </p:nvSpPr>
          <p:spPr bwMode="auto">
            <a:xfrm>
              <a:off x="6335713" y="6169026"/>
              <a:ext cx="1033462" cy="227013"/>
            </a:xfrm>
            <a:prstGeom prst="rect">
              <a:avLst/>
            </a:prstGeom>
            <a:solidFill>
              <a:srgbClr val="FFFFFF"/>
            </a:solidFill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69" name="Rectangle 249"/>
            <p:cNvSpPr>
              <a:spLocks noChangeArrowheads="1"/>
            </p:cNvSpPr>
            <p:nvPr/>
          </p:nvSpPr>
          <p:spPr bwMode="auto">
            <a:xfrm>
              <a:off x="6335713" y="6396038"/>
              <a:ext cx="1033462" cy="225425"/>
            </a:xfrm>
            <a:prstGeom prst="rect">
              <a:avLst/>
            </a:prstGeom>
            <a:solidFill>
              <a:srgbClr val="CDE0D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0" name="Rectangle 250"/>
            <p:cNvSpPr>
              <a:spLocks noChangeArrowheads="1"/>
            </p:cNvSpPr>
            <p:nvPr/>
          </p:nvSpPr>
          <p:spPr bwMode="auto">
            <a:xfrm>
              <a:off x="6335713" y="6621463"/>
              <a:ext cx="1033462" cy="227013"/>
            </a:xfrm>
            <a:prstGeom prst="rect">
              <a:avLst/>
            </a:prstGeom>
            <a:solidFill>
              <a:srgbClr val="FFFFFF"/>
            </a:solidFill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1" name="Rectangle 251"/>
            <p:cNvSpPr>
              <a:spLocks noChangeArrowheads="1"/>
            </p:cNvSpPr>
            <p:nvPr/>
          </p:nvSpPr>
          <p:spPr bwMode="auto">
            <a:xfrm>
              <a:off x="6335713" y="6848476"/>
              <a:ext cx="1033462" cy="230188"/>
            </a:xfrm>
            <a:prstGeom prst="rect">
              <a:avLst/>
            </a:prstGeom>
            <a:solidFill>
              <a:srgbClr val="E25959"/>
            </a:solidFill>
            <a:ln w="44450" cap="flat">
              <a:solidFill>
                <a:srgbClr val="64091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2" name="Rectangle 252"/>
            <p:cNvSpPr>
              <a:spLocks noChangeArrowheads="1"/>
            </p:cNvSpPr>
            <p:nvPr/>
          </p:nvSpPr>
          <p:spPr bwMode="auto">
            <a:xfrm>
              <a:off x="6584950" y="6169026"/>
              <a:ext cx="534987" cy="909638"/>
            </a:xfrm>
            <a:prstGeom prst="rect">
              <a:avLst/>
            </a:pr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3" name="Freeform 253"/>
            <p:cNvSpPr>
              <a:spLocks/>
            </p:cNvSpPr>
            <p:nvPr/>
          </p:nvSpPr>
          <p:spPr bwMode="auto">
            <a:xfrm>
              <a:off x="6584950" y="5702301"/>
              <a:ext cx="534987" cy="466725"/>
            </a:xfrm>
            <a:custGeom>
              <a:avLst/>
              <a:gdLst>
                <a:gd name="T0" fmla="*/ 0 w 337"/>
                <a:gd name="T1" fmla="*/ 294 h 294"/>
                <a:gd name="T2" fmla="*/ 169 w 337"/>
                <a:gd name="T3" fmla="*/ 0 h 294"/>
                <a:gd name="T4" fmla="*/ 337 w 337"/>
                <a:gd name="T5" fmla="*/ 294 h 294"/>
                <a:gd name="T6" fmla="*/ 0 w 337"/>
                <a:gd name="T7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" h="294">
                  <a:moveTo>
                    <a:pt x="0" y="294"/>
                  </a:moveTo>
                  <a:lnTo>
                    <a:pt x="169" y="0"/>
                  </a:lnTo>
                  <a:lnTo>
                    <a:pt x="337" y="294"/>
                  </a:lnTo>
                  <a:lnTo>
                    <a:pt x="0" y="294"/>
                  </a:lnTo>
                  <a:close/>
                </a:path>
              </a:pathLst>
            </a:custGeom>
            <a:noFill/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4" name="Rectangle 254"/>
            <p:cNvSpPr>
              <a:spLocks noChangeArrowheads="1"/>
            </p:cNvSpPr>
            <p:nvPr/>
          </p:nvSpPr>
          <p:spPr bwMode="auto">
            <a:xfrm>
              <a:off x="4060825" y="5192713"/>
              <a:ext cx="1160462" cy="182563"/>
            </a:xfrm>
            <a:prstGeom prst="rect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5" name="Rectangle 255"/>
            <p:cNvSpPr>
              <a:spLocks noChangeArrowheads="1"/>
            </p:cNvSpPr>
            <p:nvPr/>
          </p:nvSpPr>
          <p:spPr bwMode="auto">
            <a:xfrm>
              <a:off x="3192463" y="6323013"/>
              <a:ext cx="908050" cy="182563"/>
            </a:xfrm>
            <a:prstGeom prst="rect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6" name="Rectangle 256"/>
            <p:cNvSpPr>
              <a:spLocks noChangeArrowheads="1"/>
            </p:cNvSpPr>
            <p:nvPr/>
          </p:nvSpPr>
          <p:spPr bwMode="auto">
            <a:xfrm>
              <a:off x="5181600" y="5662613"/>
              <a:ext cx="909637" cy="182563"/>
            </a:xfrm>
            <a:prstGeom prst="rect">
              <a:avLst/>
            </a:prstGeom>
            <a:solidFill>
              <a:srgbClr val="FFFFFF"/>
            </a:solidFill>
            <a:ln w="44450" cap="flat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177" name="Rectangle 257"/>
            <p:cNvSpPr>
              <a:spLocks noChangeArrowheads="1"/>
            </p:cNvSpPr>
            <p:nvPr/>
          </p:nvSpPr>
          <p:spPr bwMode="auto">
            <a:xfrm>
              <a:off x="7534275" y="9844088"/>
              <a:ext cx="817562" cy="231775"/>
            </a:xfrm>
            <a:prstGeom prst="rect">
              <a:avLst/>
            </a:prstGeom>
            <a:solidFill>
              <a:srgbClr val="CDE0DF"/>
            </a:solidFill>
            <a:ln w="44450" cap="rnd">
              <a:solidFill>
                <a:srgbClr val="640917"/>
              </a:solidFill>
              <a:prstDash val="solid"/>
              <a:round/>
              <a:headEnd/>
              <a:tailEnd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>
                <a:solidFill>
                  <a:srgbClr val="272E3A"/>
                </a:solidFill>
                <a:latin typeface="Open Sans Light"/>
              </a:endParaRPr>
            </a:p>
          </p:txBody>
        </p:sp>
      </p:grpSp>
      <p:sp>
        <p:nvSpPr>
          <p:cNvPr id="379" name="TextBox 378">
            <a:extLst>
              <a:ext uri="{FF2B5EF4-FFF2-40B4-BE49-F238E27FC236}">
                <a16:creationId xmlns:a16="http://schemas.microsoft.com/office/drawing/2014/main" id="{5F7A1666-188F-402D-9362-868865398319}"/>
              </a:ext>
            </a:extLst>
          </p:cNvPr>
          <p:cNvSpPr txBox="1"/>
          <p:nvPr/>
        </p:nvSpPr>
        <p:spPr>
          <a:xfrm>
            <a:off x="2070428" y="2280174"/>
            <a:ext cx="9143825" cy="3138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99" dirty="0">
                <a:latin typeface="+mj-lt"/>
              </a:rPr>
              <a:t>WE ARE WORKING AT RESIDENTAL BUILDING SITE.</a:t>
            </a:r>
          </a:p>
        </p:txBody>
      </p:sp>
      <p:sp>
        <p:nvSpPr>
          <p:cNvPr id="380" name="Rectangle 379">
            <a:extLst>
              <a:ext uri="{FF2B5EF4-FFF2-40B4-BE49-F238E27FC236}">
                <a16:creationId xmlns:a16="http://schemas.microsoft.com/office/drawing/2014/main" id="{02BC3A08-A879-4DFB-B121-3DB22E2D5A98}"/>
              </a:ext>
            </a:extLst>
          </p:cNvPr>
          <p:cNvSpPr/>
          <p:nvPr/>
        </p:nvSpPr>
        <p:spPr>
          <a:xfrm>
            <a:off x="2062529" y="6201826"/>
            <a:ext cx="8836874" cy="4523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0000"/>
                </a:solidFill>
              </a:rPr>
              <a:t>Lorem Ipsum</a:t>
            </a:r>
            <a:r>
              <a:rPr lang="en-US" sz="3600" dirty="0">
                <a:solidFill>
                  <a:srgbClr val="000000"/>
                </a:solidFill>
              </a:rPr>
              <a:t> 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 sz="3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31277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1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8395954" y="5065332"/>
            <a:ext cx="6698098" cy="2326161"/>
          </a:xfrm>
          <a:prstGeom prst="ellipse">
            <a:avLst/>
          </a:prstGeom>
          <a:solidFill>
            <a:schemeClr val="bg1">
              <a:lumMod val="85000"/>
              <a:alpha val="40000"/>
            </a:schemeClr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Down Arrow 10"/>
          <p:cNvSpPr/>
          <p:nvPr/>
        </p:nvSpPr>
        <p:spPr>
          <a:xfrm>
            <a:off x="11106346" y="10761312"/>
            <a:ext cx="1298081" cy="830772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Freeform 12"/>
          <p:cNvSpPr/>
          <p:nvPr/>
        </p:nvSpPr>
        <p:spPr>
          <a:xfrm>
            <a:off x="10831154" y="7571148"/>
            <a:ext cx="2336546" cy="2336546"/>
          </a:xfrm>
          <a:custGeom>
            <a:avLst/>
            <a:gdLst>
              <a:gd name="connsiteX0" fmla="*/ 0 w 1889235"/>
              <a:gd name="connsiteY0" fmla="*/ 944618 h 1889235"/>
              <a:gd name="connsiteX1" fmla="*/ 944618 w 1889235"/>
              <a:gd name="connsiteY1" fmla="*/ 0 h 1889235"/>
              <a:gd name="connsiteX2" fmla="*/ 1889236 w 1889235"/>
              <a:gd name="connsiteY2" fmla="*/ 944618 h 1889235"/>
              <a:gd name="connsiteX3" fmla="*/ 944618 w 1889235"/>
              <a:gd name="connsiteY3" fmla="*/ 1889236 h 1889235"/>
              <a:gd name="connsiteX4" fmla="*/ 0 w 1889235"/>
              <a:gd name="connsiteY4" fmla="*/ 944618 h 188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9235" h="1889235">
                <a:moveTo>
                  <a:pt x="0" y="944618"/>
                </a:moveTo>
                <a:cubicBezTo>
                  <a:pt x="0" y="422920"/>
                  <a:pt x="422920" y="0"/>
                  <a:pt x="944618" y="0"/>
                </a:cubicBezTo>
                <a:cubicBezTo>
                  <a:pt x="1466316" y="0"/>
                  <a:pt x="1889236" y="422920"/>
                  <a:pt x="1889236" y="944618"/>
                </a:cubicBezTo>
                <a:cubicBezTo>
                  <a:pt x="1889236" y="1466316"/>
                  <a:pt x="1466316" y="1889236"/>
                  <a:pt x="944618" y="1889236"/>
                </a:cubicBezTo>
                <a:cubicBezTo>
                  <a:pt x="422920" y="1889236"/>
                  <a:pt x="0" y="1466316"/>
                  <a:pt x="0" y="944618"/>
                </a:cubicBezTo>
                <a:close/>
              </a:path>
            </a:pathLst>
          </a:custGeom>
          <a:solidFill>
            <a:schemeClr val="accent3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28737" tIns="328737" rIns="328737" bIns="328737" numCol="1" spcCol="1270" anchor="ctr" anchorCtr="0">
            <a:noAutofit/>
          </a:bodyPr>
          <a:lstStyle/>
          <a:p>
            <a:pPr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100">
              <a:solidFill>
                <a:prstClr val="white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9159225" y="5818219"/>
            <a:ext cx="2336546" cy="2336546"/>
          </a:xfrm>
          <a:custGeom>
            <a:avLst/>
            <a:gdLst>
              <a:gd name="connsiteX0" fmla="*/ 0 w 1889235"/>
              <a:gd name="connsiteY0" fmla="*/ 944618 h 1889235"/>
              <a:gd name="connsiteX1" fmla="*/ 944618 w 1889235"/>
              <a:gd name="connsiteY1" fmla="*/ 0 h 1889235"/>
              <a:gd name="connsiteX2" fmla="*/ 1889236 w 1889235"/>
              <a:gd name="connsiteY2" fmla="*/ 944618 h 1889235"/>
              <a:gd name="connsiteX3" fmla="*/ 944618 w 1889235"/>
              <a:gd name="connsiteY3" fmla="*/ 1889236 h 1889235"/>
              <a:gd name="connsiteX4" fmla="*/ 0 w 1889235"/>
              <a:gd name="connsiteY4" fmla="*/ 944618 h 188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9235" h="1889235">
                <a:moveTo>
                  <a:pt x="0" y="944618"/>
                </a:moveTo>
                <a:cubicBezTo>
                  <a:pt x="0" y="422920"/>
                  <a:pt x="422920" y="0"/>
                  <a:pt x="944618" y="0"/>
                </a:cubicBezTo>
                <a:cubicBezTo>
                  <a:pt x="1466316" y="0"/>
                  <a:pt x="1889236" y="422920"/>
                  <a:pt x="1889236" y="944618"/>
                </a:cubicBezTo>
                <a:cubicBezTo>
                  <a:pt x="1889236" y="1466316"/>
                  <a:pt x="1466316" y="1889236"/>
                  <a:pt x="944618" y="1889236"/>
                </a:cubicBezTo>
                <a:cubicBezTo>
                  <a:pt x="422920" y="1889236"/>
                  <a:pt x="0" y="1466316"/>
                  <a:pt x="0" y="944618"/>
                </a:cubicBezTo>
                <a:close/>
              </a:path>
            </a:pathLst>
          </a:custGeom>
          <a:solidFill>
            <a:schemeClr val="accent2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28737" tIns="328737" rIns="328737" bIns="328737" numCol="1" spcCol="1270" anchor="ctr" anchorCtr="0">
            <a:noAutofit/>
          </a:bodyPr>
          <a:lstStyle/>
          <a:p>
            <a:pPr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100">
              <a:solidFill>
                <a:prstClr val="white"/>
              </a:solidFill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11547694" y="5253294"/>
            <a:ext cx="2336546" cy="2336546"/>
          </a:xfrm>
          <a:custGeom>
            <a:avLst/>
            <a:gdLst>
              <a:gd name="connsiteX0" fmla="*/ 0 w 1889235"/>
              <a:gd name="connsiteY0" fmla="*/ 944618 h 1889235"/>
              <a:gd name="connsiteX1" fmla="*/ 944618 w 1889235"/>
              <a:gd name="connsiteY1" fmla="*/ 0 h 1889235"/>
              <a:gd name="connsiteX2" fmla="*/ 1889236 w 1889235"/>
              <a:gd name="connsiteY2" fmla="*/ 944618 h 1889235"/>
              <a:gd name="connsiteX3" fmla="*/ 944618 w 1889235"/>
              <a:gd name="connsiteY3" fmla="*/ 1889236 h 1889235"/>
              <a:gd name="connsiteX4" fmla="*/ 0 w 1889235"/>
              <a:gd name="connsiteY4" fmla="*/ 944618 h 188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9235" h="1889235">
                <a:moveTo>
                  <a:pt x="0" y="944618"/>
                </a:moveTo>
                <a:cubicBezTo>
                  <a:pt x="0" y="422920"/>
                  <a:pt x="422920" y="0"/>
                  <a:pt x="944618" y="0"/>
                </a:cubicBezTo>
                <a:cubicBezTo>
                  <a:pt x="1466316" y="0"/>
                  <a:pt x="1889236" y="422920"/>
                  <a:pt x="1889236" y="944618"/>
                </a:cubicBezTo>
                <a:cubicBezTo>
                  <a:pt x="1889236" y="1466316"/>
                  <a:pt x="1466316" y="1889236"/>
                  <a:pt x="944618" y="1889236"/>
                </a:cubicBezTo>
                <a:cubicBezTo>
                  <a:pt x="422920" y="1889236"/>
                  <a:pt x="0" y="1466316"/>
                  <a:pt x="0" y="944618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28737" tIns="328737" rIns="328737" bIns="328737" numCol="1" spcCol="1270" anchor="ctr" anchorCtr="0">
            <a:noAutofit/>
          </a:bodyPr>
          <a:lstStyle/>
          <a:p>
            <a:pPr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100">
              <a:solidFill>
                <a:prstClr val="white"/>
              </a:solidFill>
            </a:endParaRPr>
          </a:p>
        </p:txBody>
      </p:sp>
      <p:sp>
        <p:nvSpPr>
          <p:cNvPr id="14" name="Round Same Side Corner Rectangle 13"/>
          <p:cNvSpPr/>
          <p:nvPr/>
        </p:nvSpPr>
        <p:spPr>
          <a:xfrm rot="5400000">
            <a:off x="20171222" y="1875041"/>
            <a:ext cx="744519" cy="38132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 dirty="0">
              <a:solidFill>
                <a:prstClr val="white"/>
              </a:solidFill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 rot="5400000">
            <a:off x="20154215" y="4424198"/>
            <a:ext cx="744519" cy="38132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 dirty="0">
              <a:solidFill>
                <a:prstClr val="white"/>
              </a:solidFill>
            </a:endParaRPr>
          </a:p>
        </p:txBody>
      </p:sp>
      <p:sp>
        <p:nvSpPr>
          <p:cNvPr id="18" name="Round Same Side Corner Rectangle 17"/>
          <p:cNvSpPr/>
          <p:nvPr/>
        </p:nvSpPr>
        <p:spPr>
          <a:xfrm rot="5400000">
            <a:off x="20171222" y="6848485"/>
            <a:ext cx="744519" cy="38132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 dirty="0">
              <a:solidFill>
                <a:prstClr val="white"/>
              </a:solidFill>
            </a:endParaRPr>
          </a:p>
        </p:txBody>
      </p:sp>
      <p:sp>
        <p:nvSpPr>
          <p:cNvPr id="19" name="Round Same Side Corner Rectangle 18"/>
          <p:cNvSpPr/>
          <p:nvPr/>
        </p:nvSpPr>
        <p:spPr>
          <a:xfrm rot="16200000">
            <a:off x="17653421" y="3157441"/>
            <a:ext cx="744519" cy="1250184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 dirty="0">
              <a:solidFill>
                <a:prstClr val="white"/>
              </a:solidFill>
            </a:endParaRPr>
          </a:p>
        </p:txBody>
      </p:sp>
      <p:sp>
        <p:nvSpPr>
          <p:cNvPr id="20" name="Round Same Side Corner Rectangle 19"/>
          <p:cNvSpPr/>
          <p:nvPr/>
        </p:nvSpPr>
        <p:spPr>
          <a:xfrm rot="16200000">
            <a:off x="17636253" y="5717302"/>
            <a:ext cx="744519" cy="1250184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 dirty="0">
              <a:solidFill>
                <a:prstClr val="white"/>
              </a:solidFill>
            </a:endParaRPr>
          </a:p>
        </p:txBody>
      </p:sp>
      <p:sp>
        <p:nvSpPr>
          <p:cNvPr id="21" name="Round Same Side Corner Rectangle 20"/>
          <p:cNvSpPr/>
          <p:nvPr/>
        </p:nvSpPr>
        <p:spPr>
          <a:xfrm rot="16200000">
            <a:off x="17644759" y="8125872"/>
            <a:ext cx="744519" cy="1250184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 dirty="0">
              <a:solidFill>
                <a:prstClr val="white"/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15669795" y="4124761"/>
            <a:ext cx="1580222" cy="1554304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5731447" y="6329048"/>
            <a:ext cx="1486302" cy="15374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15683294" y="7002914"/>
            <a:ext cx="1534449" cy="1508896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 9"/>
          <p:cNvSpPr>
            <a:spLocks noChangeArrowheads="1"/>
          </p:cNvSpPr>
          <p:nvPr/>
        </p:nvSpPr>
        <p:spPr bwMode="auto">
          <a:xfrm>
            <a:off x="17688173" y="3511000"/>
            <a:ext cx="511629" cy="511625"/>
          </a:xfrm>
          <a:custGeom>
            <a:avLst/>
            <a:gdLst>
              <a:gd name="T0" fmla="*/ 212 w 426"/>
              <a:gd name="T1" fmla="*/ 0 h 426"/>
              <a:gd name="T2" fmla="*/ 212 w 426"/>
              <a:gd name="T3" fmla="*/ 0 h 426"/>
              <a:gd name="T4" fmla="*/ 0 w 426"/>
              <a:gd name="T5" fmla="*/ 213 h 426"/>
              <a:gd name="T6" fmla="*/ 212 w 426"/>
              <a:gd name="T7" fmla="*/ 425 h 426"/>
              <a:gd name="T8" fmla="*/ 425 w 426"/>
              <a:gd name="T9" fmla="*/ 213 h 426"/>
              <a:gd name="T10" fmla="*/ 212 w 426"/>
              <a:gd name="T11" fmla="*/ 0 h 426"/>
              <a:gd name="T12" fmla="*/ 229 w 426"/>
              <a:gd name="T13" fmla="*/ 390 h 426"/>
              <a:gd name="T14" fmla="*/ 229 w 426"/>
              <a:gd name="T15" fmla="*/ 390 h 426"/>
              <a:gd name="T16" fmla="*/ 229 w 426"/>
              <a:gd name="T17" fmla="*/ 292 h 426"/>
              <a:gd name="T18" fmla="*/ 194 w 426"/>
              <a:gd name="T19" fmla="*/ 292 h 426"/>
              <a:gd name="T20" fmla="*/ 194 w 426"/>
              <a:gd name="T21" fmla="*/ 390 h 426"/>
              <a:gd name="T22" fmla="*/ 35 w 426"/>
              <a:gd name="T23" fmla="*/ 230 h 426"/>
              <a:gd name="T24" fmla="*/ 132 w 426"/>
              <a:gd name="T25" fmla="*/ 230 h 426"/>
              <a:gd name="T26" fmla="*/ 132 w 426"/>
              <a:gd name="T27" fmla="*/ 195 h 426"/>
              <a:gd name="T28" fmla="*/ 35 w 426"/>
              <a:gd name="T29" fmla="*/ 195 h 426"/>
              <a:gd name="T30" fmla="*/ 194 w 426"/>
              <a:gd name="T31" fmla="*/ 44 h 426"/>
              <a:gd name="T32" fmla="*/ 194 w 426"/>
              <a:gd name="T33" fmla="*/ 142 h 426"/>
              <a:gd name="T34" fmla="*/ 229 w 426"/>
              <a:gd name="T35" fmla="*/ 142 h 426"/>
              <a:gd name="T36" fmla="*/ 229 w 426"/>
              <a:gd name="T37" fmla="*/ 44 h 426"/>
              <a:gd name="T38" fmla="*/ 380 w 426"/>
              <a:gd name="T39" fmla="*/ 195 h 426"/>
              <a:gd name="T40" fmla="*/ 292 w 426"/>
              <a:gd name="T41" fmla="*/ 195 h 426"/>
              <a:gd name="T42" fmla="*/ 292 w 426"/>
              <a:gd name="T43" fmla="*/ 230 h 426"/>
              <a:gd name="T44" fmla="*/ 380 w 426"/>
              <a:gd name="T45" fmla="*/ 230 h 426"/>
              <a:gd name="T46" fmla="*/ 229 w 426"/>
              <a:gd name="T47" fmla="*/ 39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26" h="426">
                <a:moveTo>
                  <a:pt x="212" y="0"/>
                </a:moveTo>
                <a:lnTo>
                  <a:pt x="212" y="0"/>
                </a:lnTo>
                <a:cubicBezTo>
                  <a:pt x="97" y="0"/>
                  <a:pt x="0" y="97"/>
                  <a:pt x="0" y="213"/>
                </a:cubicBezTo>
                <a:cubicBezTo>
                  <a:pt x="0" y="336"/>
                  <a:pt x="97" y="425"/>
                  <a:pt x="212" y="425"/>
                </a:cubicBezTo>
                <a:cubicBezTo>
                  <a:pt x="327" y="425"/>
                  <a:pt x="425" y="336"/>
                  <a:pt x="425" y="213"/>
                </a:cubicBezTo>
                <a:cubicBezTo>
                  <a:pt x="425" y="97"/>
                  <a:pt x="327" y="0"/>
                  <a:pt x="212" y="0"/>
                </a:cubicBezTo>
                <a:close/>
                <a:moveTo>
                  <a:pt x="229" y="390"/>
                </a:moveTo>
                <a:lnTo>
                  <a:pt x="229" y="390"/>
                </a:lnTo>
                <a:cubicBezTo>
                  <a:pt x="229" y="292"/>
                  <a:pt x="229" y="292"/>
                  <a:pt x="229" y="292"/>
                </a:cubicBezTo>
                <a:cubicBezTo>
                  <a:pt x="194" y="292"/>
                  <a:pt x="194" y="292"/>
                  <a:pt x="194" y="292"/>
                </a:cubicBezTo>
                <a:cubicBezTo>
                  <a:pt x="194" y="390"/>
                  <a:pt x="194" y="390"/>
                  <a:pt x="194" y="390"/>
                </a:cubicBezTo>
                <a:cubicBezTo>
                  <a:pt x="114" y="380"/>
                  <a:pt x="44" y="310"/>
                  <a:pt x="35" y="230"/>
                </a:cubicBezTo>
                <a:cubicBezTo>
                  <a:pt x="132" y="230"/>
                  <a:pt x="132" y="230"/>
                  <a:pt x="132" y="230"/>
                </a:cubicBezTo>
                <a:cubicBezTo>
                  <a:pt x="132" y="195"/>
                  <a:pt x="132" y="195"/>
                  <a:pt x="132" y="195"/>
                </a:cubicBezTo>
                <a:cubicBezTo>
                  <a:pt x="35" y="195"/>
                  <a:pt x="35" y="195"/>
                  <a:pt x="35" y="195"/>
                </a:cubicBezTo>
                <a:cubicBezTo>
                  <a:pt x="44" y="115"/>
                  <a:pt x="114" y="53"/>
                  <a:pt x="194" y="44"/>
                </a:cubicBezTo>
                <a:cubicBezTo>
                  <a:pt x="194" y="142"/>
                  <a:pt x="194" y="142"/>
                  <a:pt x="194" y="142"/>
                </a:cubicBezTo>
                <a:cubicBezTo>
                  <a:pt x="229" y="142"/>
                  <a:pt x="229" y="142"/>
                  <a:pt x="229" y="142"/>
                </a:cubicBezTo>
                <a:cubicBezTo>
                  <a:pt x="229" y="44"/>
                  <a:pt x="229" y="44"/>
                  <a:pt x="229" y="44"/>
                </a:cubicBezTo>
                <a:cubicBezTo>
                  <a:pt x="310" y="53"/>
                  <a:pt x="380" y="115"/>
                  <a:pt x="380" y="195"/>
                </a:cubicBezTo>
                <a:cubicBezTo>
                  <a:pt x="292" y="195"/>
                  <a:pt x="292" y="195"/>
                  <a:pt x="292" y="195"/>
                </a:cubicBezTo>
                <a:cubicBezTo>
                  <a:pt x="292" y="230"/>
                  <a:pt x="292" y="230"/>
                  <a:pt x="292" y="230"/>
                </a:cubicBezTo>
                <a:cubicBezTo>
                  <a:pt x="380" y="230"/>
                  <a:pt x="380" y="230"/>
                  <a:pt x="380" y="230"/>
                </a:cubicBezTo>
                <a:cubicBezTo>
                  <a:pt x="380" y="310"/>
                  <a:pt x="310" y="380"/>
                  <a:pt x="229" y="3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</a:endParaRPr>
          </a:p>
        </p:txBody>
      </p:sp>
      <p:sp>
        <p:nvSpPr>
          <p:cNvPr id="26" name="Freeform 102"/>
          <p:cNvSpPr>
            <a:spLocks noChangeArrowheads="1"/>
          </p:cNvSpPr>
          <p:nvPr/>
        </p:nvSpPr>
        <p:spPr bwMode="auto">
          <a:xfrm>
            <a:off x="17680717" y="8491294"/>
            <a:ext cx="596022" cy="532725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</a:endParaRPr>
          </a:p>
        </p:txBody>
      </p:sp>
      <p:sp>
        <p:nvSpPr>
          <p:cNvPr id="31" name="Freeform 116"/>
          <p:cNvSpPr>
            <a:spLocks noChangeArrowheads="1"/>
          </p:cNvSpPr>
          <p:nvPr/>
        </p:nvSpPr>
        <p:spPr bwMode="auto">
          <a:xfrm>
            <a:off x="17688170" y="6037822"/>
            <a:ext cx="532729" cy="553822"/>
          </a:xfrm>
          <a:custGeom>
            <a:avLst/>
            <a:gdLst>
              <a:gd name="T0" fmla="*/ 400 w 445"/>
              <a:gd name="T1" fmla="*/ 159 h 462"/>
              <a:gd name="T2" fmla="*/ 400 w 445"/>
              <a:gd name="T3" fmla="*/ 159 h 462"/>
              <a:gd name="T4" fmla="*/ 266 w 445"/>
              <a:gd name="T5" fmla="*/ 8 h 462"/>
              <a:gd name="T6" fmla="*/ 36 w 445"/>
              <a:gd name="T7" fmla="*/ 248 h 462"/>
              <a:gd name="T8" fmla="*/ 9 w 445"/>
              <a:gd name="T9" fmla="*/ 319 h 462"/>
              <a:gd name="T10" fmla="*/ 81 w 445"/>
              <a:gd name="T11" fmla="*/ 355 h 462"/>
              <a:gd name="T12" fmla="*/ 98 w 445"/>
              <a:gd name="T13" fmla="*/ 346 h 462"/>
              <a:gd name="T14" fmla="*/ 134 w 445"/>
              <a:gd name="T15" fmla="*/ 372 h 462"/>
              <a:gd name="T16" fmla="*/ 160 w 445"/>
              <a:gd name="T17" fmla="*/ 434 h 462"/>
              <a:gd name="T18" fmla="*/ 187 w 445"/>
              <a:gd name="T19" fmla="*/ 452 h 462"/>
              <a:gd name="T20" fmla="*/ 240 w 445"/>
              <a:gd name="T21" fmla="*/ 434 h 462"/>
              <a:gd name="T22" fmla="*/ 249 w 445"/>
              <a:gd name="T23" fmla="*/ 416 h 462"/>
              <a:gd name="T24" fmla="*/ 231 w 445"/>
              <a:gd name="T25" fmla="*/ 390 h 462"/>
              <a:gd name="T26" fmla="*/ 204 w 445"/>
              <a:gd name="T27" fmla="*/ 337 h 462"/>
              <a:gd name="T28" fmla="*/ 231 w 445"/>
              <a:gd name="T29" fmla="*/ 310 h 462"/>
              <a:gd name="T30" fmla="*/ 417 w 445"/>
              <a:gd name="T31" fmla="*/ 355 h 462"/>
              <a:gd name="T32" fmla="*/ 400 w 445"/>
              <a:gd name="T33" fmla="*/ 159 h 462"/>
              <a:gd name="T34" fmla="*/ 390 w 445"/>
              <a:gd name="T35" fmla="*/ 310 h 462"/>
              <a:gd name="T36" fmla="*/ 390 w 445"/>
              <a:gd name="T37" fmla="*/ 310 h 462"/>
              <a:gd name="T38" fmla="*/ 302 w 445"/>
              <a:gd name="T39" fmla="*/ 204 h 462"/>
              <a:gd name="T40" fmla="*/ 284 w 445"/>
              <a:gd name="T41" fmla="*/ 62 h 462"/>
              <a:gd name="T42" fmla="*/ 364 w 445"/>
              <a:gd name="T43" fmla="*/ 177 h 462"/>
              <a:gd name="T44" fmla="*/ 390 w 445"/>
              <a:gd name="T45" fmla="*/ 31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7150903" y="4214731"/>
            <a:ext cx="5482336" cy="1333129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algn="r" defTabSz="1828434">
              <a:lnSpc>
                <a:spcPct val="110000"/>
              </a:lnSpc>
            </a:pPr>
            <a:r>
              <a:rPr lang="en-US" sz="2200" dirty="0">
                <a:cs typeface="Lato Light"/>
              </a:rPr>
              <a:t>Creativity is the key to success in the great and primary education where our teachers can bring creativity.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7150903" y="6759692"/>
            <a:ext cx="5482336" cy="1333129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algn="r" defTabSz="1828434">
              <a:lnSpc>
                <a:spcPct val="110000"/>
              </a:lnSpc>
            </a:pPr>
            <a:r>
              <a:rPr lang="en-US" sz="2200" dirty="0">
                <a:cs typeface="Lato Light"/>
              </a:rPr>
              <a:t>Creativity is the key to success in the great and primary education where our teachers can bring creativity.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7150903" y="9200472"/>
            <a:ext cx="5482336" cy="1333129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algn="r" defTabSz="1828434">
              <a:lnSpc>
                <a:spcPct val="110000"/>
              </a:lnSpc>
            </a:pPr>
            <a:r>
              <a:rPr lang="en-US" sz="2200" dirty="0">
                <a:cs typeface="Lato Light"/>
              </a:rPr>
              <a:t>Creativity is the key to success in the great and primary education where our teachers can bring creativity.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9409060" y="3455627"/>
            <a:ext cx="2233438" cy="683165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3000" dirty="0">
                <a:solidFill>
                  <a:prstClr val="white"/>
                </a:solidFill>
                <a:ea typeface="Lato Light"/>
                <a:cs typeface="Lato Regular"/>
              </a:rPr>
              <a:t>Your Title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9375633" y="6017395"/>
            <a:ext cx="2233438" cy="683165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3000" dirty="0">
                <a:solidFill>
                  <a:prstClr val="white"/>
                </a:solidFill>
                <a:ea typeface="Lato Light"/>
                <a:cs typeface="Lato Regular"/>
              </a:rPr>
              <a:t>Your Title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9397918" y="8425010"/>
            <a:ext cx="2233438" cy="683165"/>
          </a:xfrm>
          <a:prstGeom prst="rect">
            <a:avLst/>
          </a:prstGeom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3000" dirty="0">
                <a:solidFill>
                  <a:prstClr val="white"/>
                </a:solidFill>
                <a:ea typeface="Lato Light"/>
                <a:cs typeface="Lato Regular"/>
              </a:rPr>
              <a:t>Your Title</a:t>
            </a:r>
          </a:p>
        </p:txBody>
      </p:sp>
      <p:sp>
        <p:nvSpPr>
          <p:cNvPr id="40" name="Rectangle 1"/>
          <p:cNvSpPr>
            <a:spLocks/>
          </p:cNvSpPr>
          <p:nvPr/>
        </p:nvSpPr>
        <p:spPr bwMode="auto">
          <a:xfrm>
            <a:off x="2090186" y="5441776"/>
            <a:ext cx="4824196" cy="889147"/>
          </a:xfrm>
          <a:prstGeom prst="rect">
            <a:avLst/>
          </a:prstGeom>
          <a:solidFill>
            <a:schemeClr val="accent1"/>
          </a:soli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defTabSz="1828434"/>
            <a:endParaRPr lang="en-US" sz="1400">
              <a:solidFill>
                <a:srgbClr val="445469"/>
              </a:solidFill>
            </a:endParaRPr>
          </a:p>
        </p:txBody>
      </p:sp>
      <p:sp>
        <p:nvSpPr>
          <p:cNvPr id="41" name="Rectangle 1"/>
          <p:cNvSpPr>
            <a:spLocks/>
          </p:cNvSpPr>
          <p:nvPr/>
        </p:nvSpPr>
        <p:spPr bwMode="auto">
          <a:xfrm>
            <a:off x="2090186" y="6330924"/>
            <a:ext cx="4824196" cy="2737655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defTabSz="1828434"/>
            <a:endParaRPr lang="en-US" sz="1400">
              <a:solidFill>
                <a:srgbClr val="445469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058739" y="5501717"/>
            <a:ext cx="2696221" cy="7077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434"/>
            <a:r>
              <a:rPr lang="id-ID" sz="4000" dirty="0">
                <a:solidFill>
                  <a:prstClr val="white"/>
                </a:solidFill>
                <a:cs typeface="Lato Regular"/>
              </a:rPr>
              <a:t>Definition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147939" y="6371060"/>
            <a:ext cx="4699604" cy="2223386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algn="ctr" defTabSz="1828434">
              <a:lnSpc>
                <a:spcPct val="110000"/>
              </a:lnSpc>
            </a:pPr>
            <a:r>
              <a:rPr lang="en-US" sz="2400" dirty="0">
                <a:cs typeface="Lato Light"/>
              </a:rPr>
              <a:t>Creativity is the key to success in the future, and primary education where our teachers can bring lorem ipsum dolor</a:t>
            </a:r>
          </a:p>
        </p:txBody>
      </p:sp>
      <p:sp>
        <p:nvSpPr>
          <p:cNvPr id="45" name="Freeform 9"/>
          <p:cNvSpPr>
            <a:spLocks noChangeArrowheads="1"/>
          </p:cNvSpPr>
          <p:nvPr/>
        </p:nvSpPr>
        <p:spPr bwMode="auto">
          <a:xfrm>
            <a:off x="9872987" y="6469813"/>
            <a:ext cx="920834" cy="920827"/>
          </a:xfrm>
          <a:custGeom>
            <a:avLst/>
            <a:gdLst>
              <a:gd name="T0" fmla="*/ 212 w 426"/>
              <a:gd name="T1" fmla="*/ 0 h 426"/>
              <a:gd name="T2" fmla="*/ 212 w 426"/>
              <a:gd name="T3" fmla="*/ 0 h 426"/>
              <a:gd name="T4" fmla="*/ 0 w 426"/>
              <a:gd name="T5" fmla="*/ 213 h 426"/>
              <a:gd name="T6" fmla="*/ 212 w 426"/>
              <a:gd name="T7" fmla="*/ 425 h 426"/>
              <a:gd name="T8" fmla="*/ 425 w 426"/>
              <a:gd name="T9" fmla="*/ 213 h 426"/>
              <a:gd name="T10" fmla="*/ 212 w 426"/>
              <a:gd name="T11" fmla="*/ 0 h 426"/>
              <a:gd name="T12" fmla="*/ 229 w 426"/>
              <a:gd name="T13" fmla="*/ 390 h 426"/>
              <a:gd name="T14" fmla="*/ 229 w 426"/>
              <a:gd name="T15" fmla="*/ 390 h 426"/>
              <a:gd name="T16" fmla="*/ 229 w 426"/>
              <a:gd name="T17" fmla="*/ 292 h 426"/>
              <a:gd name="T18" fmla="*/ 194 w 426"/>
              <a:gd name="T19" fmla="*/ 292 h 426"/>
              <a:gd name="T20" fmla="*/ 194 w 426"/>
              <a:gd name="T21" fmla="*/ 390 h 426"/>
              <a:gd name="T22" fmla="*/ 35 w 426"/>
              <a:gd name="T23" fmla="*/ 230 h 426"/>
              <a:gd name="T24" fmla="*/ 132 w 426"/>
              <a:gd name="T25" fmla="*/ 230 h 426"/>
              <a:gd name="T26" fmla="*/ 132 w 426"/>
              <a:gd name="T27" fmla="*/ 195 h 426"/>
              <a:gd name="T28" fmla="*/ 35 w 426"/>
              <a:gd name="T29" fmla="*/ 195 h 426"/>
              <a:gd name="T30" fmla="*/ 194 w 426"/>
              <a:gd name="T31" fmla="*/ 44 h 426"/>
              <a:gd name="T32" fmla="*/ 194 w 426"/>
              <a:gd name="T33" fmla="*/ 142 h 426"/>
              <a:gd name="T34" fmla="*/ 229 w 426"/>
              <a:gd name="T35" fmla="*/ 142 h 426"/>
              <a:gd name="T36" fmla="*/ 229 w 426"/>
              <a:gd name="T37" fmla="*/ 44 h 426"/>
              <a:gd name="T38" fmla="*/ 380 w 426"/>
              <a:gd name="T39" fmla="*/ 195 h 426"/>
              <a:gd name="T40" fmla="*/ 292 w 426"/>
              <a:gd name="T41" fmla="*/ 195 h 426"/>
              <a:gd name="T42" fmla="*/ 292 w 426"/>
              <a:gd name="T43" fmla="*/ 230 h 426"/>
              <a:gd name="T44" fmla="*/ 380 w 426"/>
              <a:gd name="T45" fmla="*/ 230 h 426"/>
              <a:gd name="T46" fmla="*/ 229 w 426"/>
              <a:gd name="T47" fmla="*/ 39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26" h="426">
                <a:moveTo>
                  <a:pt x="212" y="0"/>
                </a:moveTo>
                <a:lnTo>
                  <a:pt x="212" y="0"/>
                </a:lnTo>
                <a:cubicBezTo>
                  <a:pt x="97" y="0"/>
                  <a:pt x="0" y="97"/>
                  <a:pt x="0" y="213"/>
                </a:cubicBezTo>
                <a:cubicBezTo>
                  <a:pt x="0" y="336"/>
                  <a:pt x="97" y="425"/>
                  <a:pt x="212" y="425"/>
                </a:cubicBezTo>
                <a:cubicBezTo>
                  <a:pt x="327" y="425"/>
                  <a:pt x="425" y="336"/>
                  <a:pt x="425" y="213"/>
                </a:cubicBezTo>
                <a:cubicBezTo>
                  <a:pt x="425" y="97"/>
                  <a:pt x="327" y="0"/>
                  <a:pt x="212" y="0"/>
                </a:cubicBezTo>
                <a:close/>
                <a:moveTo>
                  <a:pt x="229" y="390"/>
                </a:moveTo>
                <a:lnTo>
                  <a:pt x="229" y="390"/>
                </a:lnTo>
                <a:cubicBezTo>
                  <a:pt x="229" y="292"/>
                  <a:pt x="229" y="292"/>
                  <a:pt x="229" y="292"/>
                </a:cubicBezTo>
                <a:cubicBezTo>
                  <a:pt x="194" y="292"/>
                  <a:pt x="194" y="292"/>
                  <a:pt x="194" y="292"/>
                </a:cubicBezTo>
                <a:cubicBezTo>
                  <a:pt x="194" y="390"/>
                  <a:pt x="194" y="390"/>
                  <a:pt x="194" y="390"/>
                </a:cubicBezTo>
                <a:cubicBezTo>
                  <a:pt x="114" y="380"/>
                  <a:pt x="44" y="310"/>
                  <a:pt x="35" y="230"/>
                </a:cubicBezTo>
                <a:cubicBezTo>
                  <a:pt x="132" y="230"/>
                  <a:pt x="132" y="230"/>
                  <a:pt x="132" y="230"/>
                </a:cubicBezTo>
                <a:cubicBezTo>
                  <a:pt x="132" y="195"/>
                  <a:pt x="132" y="195"/>
                  <a:pt x="132" y="195"/>
                </a:cubicBezTo>
                <a:cubicBezTo>
                  <a:pt x="35" y="195"/>
                  <a:pt x="35" y="195"/>
                  <a:pt x="35" y="195"/>
                </a:cubicBezTo>
                <a:cubicBezTo>
                  <a:pt x="44" y="115"/>
                  <a:pt x="114" y="53"/>
                  <a:pt x="194" y="44"/>
                </a:cubicBezTo>
                <a:cubicBezTo>
                  <a:pt x="194" y="142"/>
                  <a:pt x="194" y="142"/>
                  <a:pt x="194" y="142"/>
                </a:cubicBezTo>
                <a:cubicBezTo>
                  <a:pt x="229" y="142"/>
                  <a:pt x="229" y="142"/>
                  <a:pt x="229" y="142"/>
                </a:cubicBezTo>
                <a:cubicBezTo>
                  <a:pt x="229" y="44"/>
                  <a:pt x="229" y="44"/>
                  <a:pt x="229" y="44"/>
                </a:cubicBezTo>
                <a:cubicBezTo>
                  <a:pt x="310" y="53"/>
                  <a:pt x="380" y="115"/>
                  <a:pt x="380" y="195"/>
                </a:cubicBezTo>
                <a:cubicBezTo>
                  <a:pt x="292" y="195"/>
                  <a:pt x="292" y="195"/>
                  <a:pt x="292" y="195"/>
                </a:cubicBezTo>
                <a:cubicBezTo>
                  <a:pt x="292" y="230"/>
                  <a:pt x="292" y="230"/>
                  <a:pt x="292" y="230"/>
                </a:cubicBezTo>
                <a:cubicBezTo>
                  <a:pt x="380" y="230"/>
                  <a:pt x="380" y="230"/>
                  <a:pt x="380" y="230"/>
                </a:cubicBezTo>
                <a:cubicBezTo>
                  <a:pt x="380" y="310"/>
                  <a:pt x="310" y="380"/>
                  <a:pt x="229" y="3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</a:endParaRPr>
          </a:p>
        </p:txBody>
      </p:sp>
      <p:sp>
        <p:nvSpPr>
          <p:cNvPr id="46" name="Freeform 102"/>
          <p:cNvSpPr>
            <a:spLocks noChangeArrowheads="1"/>
          </p:cNvSpPr>
          <p:nvPr/>
        </p:nvSpPr>
        <p:spPr bwMode="auto">
          <a:xfrm>
            <a:off x="12182475" y="5891658"/>
            <a:ext cx="1072724" cy="958800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</a:endParaRPr>
          </a:p>
        </p:txBody>
      </p:sp>
      <p:sp>
        <p:nvSpPr>
          <p:cNvPr id="48" name="Freeform 116"/>
          <p:cNvSpPr>
            <a:spLocks noChangeArrowheads="1"/>
          </p:cNvSpPr>
          <p:nvPr/>
        </p:nvSpPr>
        <p:spPr bwMode="auto">
          <a:xfrm>
            <a:off x="11503136" y="8181418"/>
            <a:ext cx="958807" cy="996771"/>
          </a:xfrm>
          <a:custGeom>
            <a:avLst/>
            <a:gdLst>
              <a:gd name="T0" fmla="*/ 400 w 445"/>
              <a:gd name="T1" fmla="*/ 159 h 462"/>
              <a:gd name="T2" fmla="*/ 400 w 445"/>
              <a:gd name="T3" fmla="*/ 159 h 462"/>
              <a:gd name="T4" fmla="*/ 266 w 445"/>
              <a:gd name="T5" fmla="*/ 8 h 462"/>
              <a:gd name="T6" fmla="*/ 36 w 445"/>
              <a:gd name="T7" fmla="*/ 248 h 462"/>
              <a:gd name="T8" fmla="*/ 9 w 445"/>
              <a:gd name="T9" fmla="*/ 319 h 462"/>
              <a:gd name="T10" fmla="*/ 81 w 445"/>
              <a:gd name="T11" fmla="*/ 355 h 462"/>
              <a:gd name="T12" fmla="*/ 98 w 445"/>
              <a:gd name="T13" fmla="*/ 346 h 462"/>
              <a:gd name="T14" fmla="*/ 134 w 445"/>
              <a:gd name="T15" fmla="*/ 372 h 462"/>
              <a:gd name="T16" fmla="*/ 160 w 445"/>
              <a:gd name="T17" fmla="*/ 434 h 462"/>
              <a:gd name="T18" fmla="*/ 187 w 445"/>
              <a:gd name="T19" fmla="*/ 452 h 462"/>
              <a:gd name="T20" fmla="*/ 240 w 445"/>
              <a:gd name="T21" fmla="*/ 434 h 462"/>
              <a:gd name="T22" fmla="*/ 249 w 445"/>
              <a:gd name="T23" fmla="*/ 416 h 462"/>
              <a:gd name="T24" fmla="*/ 231 w 445"/>
              <a:gd name="T25" fmla="*/ 390 h 462"/>
              <a:gd name="T26" fmla="*/ 204 w 445"/>
              <a:gd name="T27" fmla="*/ 337 h 462"/>
              <a:gd name="T28" fmla="*/ 231 w 445"/>
              <a:gd name="T29" fmla="*/ 310 h 462"/>
              <a:gd name="T30" fmla="*/ 417 w 445"/>
              <a:gd name="T31" fmla="*/ 355 h 462"/>
              <a:gd name="T32" fmla="*/ 400 w 445"/>
              <a:gd name="T33" fmla="*/ 159 h 462"/>
              <a:gd name="T34" fmla="*/ 390 w 445"/>
              <a:gd name="T35" fmla="*/ 310 h 462"/>
              <a:gd name="T36" fmla="*/ 390 w 445"/>
              <a:gd name="T37" fmla="*/ 310 h 462"/>
              <a:gd name="T38" fmla="*/ 302 w 445"/>
              <a:gd name="T39" fmla="*/ 204 h 462"/>
              <a:gd name="T40" fmla="*/ 284 w 445"/>
              <a:gd name="T41" fmla="*/ 62 h 462"/>
              <a:gd name="T42" fmla="*/ 364 w 445"/>
              <a:gd name="T43" fmla="*/ 177 h 462"/>
              <a:gd name="T44" fmla="*/ 390 w 445"/>
              <a:gd name="T45" fmla="*/ 31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</a:endParaRPr>
          </a:p>
        </p:txBody>
      </p:sp>
      <p:sp>
        <p:nvSpPr>
          <p:cNvPr id="32" name="Shape 31"/>
          <p:cNvSpPr/>
          <p:nvPr/>
        </p:nvSpPr>
        <p:spPr>
          <a:xfrm>
            <a:off x="8120760" y="4779754"/>
            <a:ext cx="7269253" cy="5815404"/>
          </a:xfrm>
          <a:prstGeom prst="funnel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E75285-9220-4EBE-AA1B-13A752FF2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599" b="1" dirty="0">
                <a:solidFill>
                  <a:srgbClr val="445469"/>
                </a:solidFill>
                <a:latin typeface="Lato Regular" charset="0"/>
                <a:cs typeface="Lato Regular" charset="0"/>
              </a:rPr>
              <a:t>Funnel Diagram</a:t>
            </a:r>
            <a:br>
              <a:rPr lang="en-US" sz="9599" b="1" dirty="0">
                <a:solidFill>
                  <a:srgbClr val="445469"/>
                </a:solidFill>
                <a:latin typeface="Lato Regular" charset="0"/>
                <a:cs typeface="Lato Regular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87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0120FC6-9108-487B-A689-C2268F90496C}"/>
              </a:ext>
            </a:extLst>
          </p:cNvPr>
          <p:cNvGrpSpPr/>
          <p:nvPr/>
        </p:nvGrpSpPr>
        <p:grpSpPr>
          <a:xfrm>
            <a:off x="4065739" y="4482046"/>
            <a:ext cx="16249349" cy="6507290"/>
            <a:chOff x="4156984" y="3611650"/>
            <a:chExt cx="16251465" cy="6508137"/>
          </a:xfrm>
        </p:grpSpPr>
        <p:grpSp>
          <p:nvGrpSpPr>
            <p:cNvPr id="14" name="Group 13"/>
            <p:cNvGrpSpPr/>
            <p:nvPr/>
          </p:nvGrpSpPr>
          <p:grpSpPr>
            <a:xfrm>
              <a:off x="6532929" y="4650642"/>
              <a:ext cx="11499575" cy="4371739"/>
              <a:chOff x="6528822" y="4650102"/>
              <a:chExt cx="11498244" cy="4371233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11779053" y="4650102"/>
                <a:ext cx="498890" cy="2185616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498890" y="0"/>
                    </a:moveTo>
                    <a:lnTo>
                      <a:pt x="498890" y="2185616"/>
                    </a:lnTo>
                    <a:lnTo>
                      <a:pt x="0" y="2185616"/>
                    </a:lnTo>
                  </a:path>
                </a:pathLst>
              </a:cu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3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6" name="Freeform 5"/>
              <p:cNvSpPr/>
              <p:nvPr/>
            </p:nvSpPr>
            <p:spPr>
              <a:xfrm>
                <a:off x="12277944" y="4650102"/>
                <a:ext cx="5749122" cy="4371233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0" y="0"/>
                    </a:moveTo>
                    <a:lnTo>
                      <a:pt x="0" y="3872342"/>
                    </a:lnTo>
                    <a:lnTo>
                      <a:pt x="5749122" y="3872342"/>
                    </a:lnTo>
                    <a:lnTo>
                      <a:pt x="5749122" y="4371233"/>
                    </a:lnTo>
                  </a:path>
                </a:pathLst>
              </a:cu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3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7" name="Freeform 6"/>
              <p:cNvSpPr/>
              <p:nvPr/>
            </p:nvSpPr>
            <p:spPr>
              <a:xfrm>
                <a:off x="12232224" y="4650102"/>
                <a:ext cx="91440" cy="4371233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45720" y="0"/>
                    </a:moveTo>
                    <a:lnTo>
                      <a:pt x="45720" y="4371233"/>
                    </a:lnTo>
                  </a:path>
                </a:pathLst>
              </a:cu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3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8" name="Freeform 7"/>
              <p:cNvSpPr/>
              <p:nvPr/>
            </p:nvSpPr>
            <p:spPr>
              <a:xfrm>
                <a:off x="6528822" y="4650102"/>
                <a:ext cx="5749122" cy="4371233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5749122" y="0"/>
                    </a:moveTo>
                    <a:lnTo>
                      <a:pt x="5749122" y="3872342"/>
                    </a:lnTo>
                    <a:lnTo>
                      <a:pt x="0" y="3872342"/>
                    </a:lnTo>
                    <a:lnTo>
                      <a:pt x="0" y="4371233"/>
                    </a:lnTo>
                  </a:path>
                </a:pathLst>
              </a:cu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3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  <p:sp>
          <p:nvSpPr>
            <p:cNvPr id="80" name="Freeform 79"/>
            <p:cNvSpPr/>
            <p:nvPr/>
          </p:nvSpPr>
          <p:spPr>
            <a:xfrm>
              <a:off x="9906771" y="3611650"/>
              <a:ext cx="4751890" cy="1097407"/>
            </a:xfrm>
            <a:custGeom>
              <a:avLst/>
              <a:gdLst>
                <a:gd name="connsiteX0" fmla="*/ 0 w 4751340"/>
                <a:gd name="connsiteY0" fmla="*/ 0 h 2375670"/>
                <a:gd name="connsiteX1" fmla="*/ 4751340 w 4751340"/>
                <a:gd name="connsiteY1" fmla="*/ 0 h 2375670"/>
                <a:gd name="connsiteX2" fmla="*/ 4751340 w 4751340"/>
                <a:gd name="connsiteY2" fmla="*/ 2375670 h 2375670"/>
                <a:gd name="connsiteX3" fmla="*/ 0 w 4751340"/>
                <a:gd name="connsiteY3" fmla="*/ 2375670 h 2375670"/>
                <a:gd name="connsiteX4" fmla="*/ 0 w 4751340"/>
                <a:gd name="connsiteY4" fmla="*/ 0 h 237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1340" h="2375670">
                  <a:moveTo>
                    <a:pt x="0" y="0"/>
                  </a:moveTo>
                  <a:lnTo>
                    <a:pt x="4751340" y="0"/>
                  </a:lnTo>
                  <a:lnTo>
                    <a:pt x="4751340" y="2375670"/>
                  </a:lnTo>
                  <a:lnTo>
                    <a:pt x="0" y="23756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81" name="Freeform 80"/>
            <p:cNvSpPr/>
            <p:nvPr/>
          </p:nvSpPr>
          <p:spPr>
            <a:xfrm>
              <a:off x="4156984" y="9022380"/>
              <a:ext cx="4751890" cy="1097407"/>
            </a:xfrm>
            <a:custGeom>
              <a:avLst/>
              <a:gdLst>
                <a:gd name="connsiteX0" fmla="*/ 0 w 4751340"/>
                <a:gd name="connsiteY0" fmla="*/ 0 h 2375670"/>
                <a:gd name="connsiteX1" fmla="*/ 4751340 w 4751340"/>
                <a:gd name="connsiteY1" fmla="*/ 0 h 2375670"/>
                <a:gd name="connsiteX2" fmla="*/ 4751340 w 4751340"/>
                <a:gd name="connsiteY2" fmla="*/ 2375670 h 2375670"/>
                <a:gd name="connsiteX3" fmla="*/ 0 w 4751340"/>
                <a:gd name="connsiteY3" fmla="*/ 2375670 h 2375670"/>
                <a:gd name="connsiteX4" fmla="*/ 0 w 4751340"/>
                <a:gd name="connsiteY4" fmla="*/ 0 h 237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1340" h="2375670">
                  <a:moveTo>
                    <a:pt x="0" y="0"/>
                  </a:moveTo>
                  <a:lnTo>
                    <a:pt x="4751340" y="0"/>
                  </a:lnTo>
                  <a:lnTo>
                    <a:pt x="4751340" y="2375670"/>
                  </a:lnTo>
                  <a:lnTo>
                    <a:pt x="0" y="2375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82" name="Freeform 81"/>
            <p:cNvSpPr/>
            <p:nvPr/>
          </p:nvSpPr>
          <p:spPr>
            <a:xfrm>
              <a:off x="9906771" y="9022380"/>
              <a:ext cx="4751890" cy="1097407"/>
            </a:xfrm>
            <a:custGeom>
              <a:avLst/>
              <a:gdLst>
                <a:gd name="connsiteX0" fmla="*/ 0 w 4751340"/>
                <a:gd name="connsiteY0" fmla="*/ 0 h 2375670"/>
                <a:gd name="connsiteX1" fmla="*/ 4751340 w 4751340"/>
                <a:gd name="connsiteY1" fmla="*/ 0 h 2375670"/>
                <a:gd name="connsiteX2" fmla="*/ 4751340 w 4751340"/>
                <a:gd name="connsiteY2" fmla="*/ 2375670 h 2375670"/>
                <a:gd name="connsiteX3" fmla="*/ 0 w 4751340"/>
                <a:gd name="connsiteY3" fmla="*/ 2375670 h 2375670"/>
                <a:gd name="connsiteX4" fmla="*/ 0 w 4751340"/>
                <a:gd name="connsiteY4" fmla="*/ 0 h 237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1340" h="2375670">
                  <a:moveTo>
                    <a:pt x="0" y="0"/>
                  </a:moveTo>
                  <a:lnTo>
                    <a:pt x="4751340" y="0"/>
                  </a:lnTo>
                  <a:lnTo>
                    <a:pt x="4751340" y="2375670"/>
                  </a:lnTo>
                  <a:lnTo>
                    <a:pt x="0" y="2375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83" name="Freeform 82"/>
            <p:cNvSpPr/>
            <p:nvPr/>
          </p:nvSpPr>
          <p:spPr>
            <a:xfrm>
              <a:off x="15656559" y="9022380"/>
              <a:ext cx="4751890" cy="1097407"/>
            </a:xfrm>
            <a:custGeom>
              <a:avLst/>
              <a:gdLst>
                <a:gd name="connsiteX0" fmla="*/ 0 w 4751340"/>
                <a:gd name="connsiteY0" fmla="*/ 0 h 2375670"/>
                <a:gd name="connsiteX1" fmla="*/ 4751340 w 4751340"/>
                <a:gd name="connsiteY1" fmla="*/ 0 h 2375670"/>
                <a:gd name="connsiteX2" fmla="*/ 4751340 w 4751340"/>
                <a:gd name="connsiteY2" fmla="*/ 2375670 h 2375670"/>
                <a:gd name="connsiteX3" fmla="*/ 0 w 4751340"/>
                <a:gd name="connsiteY3" fmla="*/ 2375670 h 2375670"/>
                <a:gd name="connsiteX4" fmla="*/ 0 w 4751340"/>
                <a:gd name="connsiteY4" fmla="*/ 0 h 237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1340" h="2375670">
                  <a:moveTo>
                    <a:pt x="0" y="0"/>
                  </a:moveTo>
                  <a:lnTo>
                    <a:pt x="4751340" y="0"/>
                  </a:lnTo>
                  <a:lnTo>
                    <a:pt x="4751340" y="2375670"/>
                  </a:lnTo>
                  <a:lnTo>
                    <a:pt x="0" y="2375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84" name="Freeform 83"/>
            <p:cNvSpPr/>
            <p:nvPr/>
          </p:nvSpPr>
          <p:spPr>
            <a:xfrm>
              <a:off x="7031878" y="6272450"/>
              <a:ext cx="4751890" cy="1097407"/>
            </a:xfrm>
            <a:custGeom>
              <a:avLst/>
              <a:gdLst>
                <a:gd name="connsiteX0" fmla="*/ 0 w 4751340"/>
                <a:gd name="connsiteY0" fmla="*/ 0 h 2375670"/>
                <a:gd name="connsiteX1" fmla="*/ 4751340 w 4751340"/>
                <a:gd name="connsiteY1" fmla="*/ 0 h 2375670"/>
                <a:gd name="connsiteX2" fmla="*/ 4751340 w 4751340"/>
                <a:gd name="connsiteY2" fmla="*/ 2375670 h 2375670"/>
                <a:gd name="connsiteX3" fmla="*/ 0 w 4751340"/>
                <a:gd name="connsiteY3" fmla="*/ 2375670 h 2375670"/>
                <a:gd name="connsiteX4" fmla="*/ 0 w 4751340"/>
                <a:gd name="connsiteY4" fmla="*/ 0 h 237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1340" h="2375670">
                  <a:moveTo>
                    <a:pt x="0" y="0"/>
                  </a:moveTo>
                  <a:lnTo>
                    <a:pt x="4751340" y="0"/>
                  </a:lnTo>
                  <a:lnTo>
                    <a:pt x="4751340" y="2375670"/>
                  </a:lnTo>
                  <a:lnTo>
                    <a:pt x="0" y="2375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0507710" y="3812536"/>
              <a:ext cx="3550026" cy="677150"/>
            </a:xfrm>
            <a:prstGeom prst="rect">
              <a:avLst/>
            </a:prstGeom>
            <a:noFill/>
          </p:spPr>
          <p:txBody>
            <a:bodyPr wrap="none" lIns="182840" tIns="91421" rIns="182840" bIns="91421" rtlCol="0">
              <a:spAutoFit/>
            </a:bodyPr>
            <a:lstStyle/>
            <a:p>
              <a:pPr algn="ctr" defTabSz="1828434"/>
              <a:r>
                <a:rPr lang="id-ID" sz="3200" b="1">
                  <a:solidFill>
                    <a:prstClr val="white"/>
                  </a:solidFill>
                  <a:latin typeface="Lato Regular"/>
                </a:rPr>
                <a:t>General Manager</a:t>
              </a:r>
              <a:endParaRPr lang="id-ID" sz="3200" b="1" dirty="0">
                <a:solidFill>
                  <a:prstClr val="white"/>
                </a:solidFill>
                <a:latin typeface="Lato Regular"/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8242884" y="6497934"/>
              <a:ext cx="2330651" cy="677150"/>
            </a:xfrm>
            <a:prstGeom prst="rect">
              <a:avLst/>
            </a:prstGeom>
            <a:noFill/>
          </p:spPr>
          <p:txBody>
            <a:bodyPr wrap="none" lIns="182840" tIns="91421" rIns="182840" bIns="91421" rtlCol="0">
              <a:spAutoFit/>
            </a:bodyPr>
            <a:lstStyle/>
            <a:p>
              <a:pPr algn="ctr" defTabSz="1828434"/>
              <a:r>
                <a:rPr lang="id-ID" sz="3200" b="1">
                  <a:solidFill>
                    <a:prstClr val="white"/>
                  </a:solidFill>
                  <a:latin typeface="Lato Regular"/>
                </a:rPr>
                <a:t>Manager 1</a:t>
              </a:r>
              <a:endParaRPr lang="id-ID" sz="3200" b="1" dirty="0">
                <a:solidFill>
                  <a:prstClr val="white"/>
                </a:solidFill>
                <a:latin typeface="Lato Regular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367604" y="9216384"/>
              <a:ext cx="2330651" cy="677150"/>
            </a:xfrm>
            <a:prstGeom prst="rect">
              <a:avLst/>
            </a:prstGeom>
            <a:noFill/>
          </p:spPr>
          <p:txBody>
            <a:bodyPr wrap="none" lIns="182840" tIns="91421" rIns="182840" bIns="91421" rtlCol="0">
              <a:spAutoFit/>
            </a:bodyPr>
            <a:lstStyle/>
            <a:p>
              <a:pPr algn="ctr" defTabSz="1828434"/>
              <a:r>
                <a:rPr lang="id-ID" sz="3200" b="1">
                  <a:solidFill>
                    <a:prstClr val="white"/>
                  </a:solidFill>
                  <a:latin typeface="Lato Regular"/>
                </a:rPr>
                <a:t>Manager 1</a:t>
              </a:r>
              <a:endParaRPr lang="id-ID" sz="3200" b="1" dirty="0">
                <a:solidFill>
                  <a:prstClr val="white"/>
                </a:solidFill>
                <a:latin typeface="Lato Regular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11117392" y="9216384"/>
              <a:ext cx="2330651" cy="677150"/>
            </a:xfrm>
            <a:prstGeom prst="rect">
              <a:avLst/>
            </a:prstGeom>
            <a:noFill/>
          </p:spPr>
          <p:txBody>
            <a:bodyPr wrap="none" lIns="182840" tIns="91421" rIns="182840" bIns="91421" rtlCol="0">
              <a:spAutoFit/>
            </a:bodyPr>
            <a:lstStyle/>
            <a:p>
              <a:pPr algn="ctr" defTabSz="1828434"/>
              <a:r>
                <a:rPr lang="id-ID" sz="3200" b="1">
                  <a:solidFill>
                    <a:prstClr val="white"/>
                  </a:solidFill>
                  <a:latin typeface="Lato Regular"/>
                </a:rPr>
                <a:t>Manager 1</a:t>
              </a:r>
              <a:endParaRPr lang="id-ID" sz="3200" b="1" dirty="0">
                <a:solidFill>
                  <a:prstClr val="white"/>
                </a:solidFill>
                <a:latin typeface="Lato Regular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6867179" y="9261108"/>
              <a:ext cx="2330651" cy="677150"/>
            </a:xfrm>
            <a:prstGeom prst="rect">
              <a:avLst/>
            </a:prstGeom>
            <a:noFill/>
          </p:spPr>
          <p:txBody>
            <a:bodyPr wrap="none" lIns="182840" tIns="91421" rIns="182840" bIns="91421" rtlCol="0">
              <a:spAutoFit/>
            </a:bodyPr>
            <a:lstStyle/>
            <a:p>
              <a:pPr algn="ctr" defTabSz="1828434"/>
              <a:r>
                <a:rPr lang="id-ID" sz="3200" b="1">
                  <a:solidFill>
                    <a:prstClr val="white"/>
                  </a:solidFill>
                  <a:latin typeface="Lato Regular"/>
                </a:rPr>
                <a:t>Manager 1</a:t>
              </a:r>
              <a:endParaRPr lang="id-ID" sz="3200" b="1" dirty="0">
                <a:solidFill>
                  <a:prstClr val="white"/>
                </a:solidFill>
                <a:latin typeface="Lato Regular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9ABFED-6F3F-4470-8EAF-B18FC9FFA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extLst>
      <p:ext uri="{BB962C8B-B14F-4D97-AF65-F5344CB8AC3E}">
        <p14:creationId xmlns:p14="http://schemas.microsoft.com/office/powerpoint/2010/main" val="41342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43697F7-AC4D-44F9-A6A8-586C5807D662}"/>
              </a:ext>
            </a:extLst>
          </p:cNvPr>
          <p:cNvGrpSpPr/>
          <p:nvPr/>
        </p:nvGrpSpPr>
        <p:grpSpPr>
          <a:xfrm>
            <a:off x="2320457" y="3884780"/>
            <a:ext cx="19484330" cy="9151950"/>
            <a:chOff x="2322686" y="3451860"/>
            <a:chExt cx="19486867" cy="9153142"/>
          </a:xfrm>
        </p:grpSpPr>
        <p:sp>
          <p:nvSpPr>
            <p:cNvPr id="5" name="Freeform 4"/>
            <p:cNvSpPr/>
            <p:nvPr/>
          </p:nvSpPr>
          <p:spPr>
            <a:xfrm>
              <a:off x="2322686" y="3451860"/>
              <a:ext cx="3247811" cy="1008332"/>
            </a:xfrm>
            <a:custGeom>
              <a:avLst/>
              <a:gdLst>
                <a:gd name="connsiteX0" fmla="*/ 0 w 3247435"/>
                <a:gd name="connsiteY0" fmla="*/ 100822 h 1008215"/>
                <a:gd name="connsiteX1" fmla="*/ 100822 w 3247435"/>
                <a:gd name="connsiteY1" fmla="*/ 0 h 1008215"/>
                <a:gd name="connsiteX2" fmla="*/ 3146614 w 3247435"/>
                <a:gd name="connsiteY2" fmla="*/ 0 h 1008215"/>
                <a:gd name="connsiteX3" fmla="*/ 3247436 w 3247435"/>
                <a:gd name="connsiteY3" fmla="*/ 100822 h 1008215"/>
                <a:gd name="connsiteX4" fmla="*/ 3247435 w 3247435"/>
                <a:gd name="connsiteY4" fmla="*/ 907394 h 1008215"/>
                <a:gd name="connsiteX5" fmla="*/ 3146613 w 3247435"/>
                <a:gd name="connsiteY5" fmla="*/ 1008216 h 1008215"/>
                <a:gd name="connsiteX6" fmla="*/ 100822 w 3247435"/>
                <a:gd name="connsiteY6" fmla="*/ 1008215 h 1008215"/>
                <a:gd name="connsiteX7" fmla="*/ 0 w 3247435"/>
                <a:gd name="connsiteY7" fmla="*/ 907393 h 1008215"/>
                <a:gd name="connsiteX8" fmla="*/ 0 w 3247435"/>
                <a:gd name="connsiteY8" fmla="*/ 100822 h 100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7435" h="1008215">
                  <a:moveTo>
                    <a:pt x="0" y="100822"/>
                  </a:moveTo>
                  <a:cubicBezTo>
                    <a:pt x="0" y="45140"/>
                    <a:pt x="45140" y="0"/>
                    <a:pt x="100822" y="0"/>
                  </a:cubicBezTo>
                  <a:lnTo>
                    <a:pt x="3146614" y="0"/>
                  </a:lnTo>
                  <a:cubicBezTo>
                    <a:pt x="3202296" y="0"/>
                    <a:pt x="3247436" y="45140"/>
                    <a:pt x="3247436" y="100822"/>
                  </a:cubicBezTo>
                  <a:cubicBezTo>
                    <a:pt x="3247436" y="369679"/>
                    <a:pt x="3247435" y="638537"/>
                    <a:pt x="3247435" y="907394"/>
                  </a:cubicBezTo>
                  <a:cubicBezTo>
                    <a:pt x="3247435" y="963076"/>
                    <a:pt x="3202295" y="1008216"/>
                    <a:pt x="3146613" y="1008216"/>
                  </a:cubicBezTo>
                  <a:lnTo>
                    <a:pt x="100822" y="1008215"/>
                  </a:lnTo>
                  <a:cubicBezTo>
                    <a:pt x="45140" y="1008215"/>
                    <a:pt x="0" y="963075"/>
                    <a:pt x="0" y="907393"/>
                  </a:cubicBezTo>
                  <a:lnTo>
                    <a:pt x="0" y="100822"/>
                  </a:lnTo>
                  <a:close/>
                </a:path>
              </a:pathLst>
            </a:custGeom>
            <a:solidFill>
              <a:schemeClr val="accent1"/>
            </a:solidFill>
            <a:ln w="28575" cmpd="sng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5249" tIns="60009" rIns="75249" bIns="6000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>
                  <a:solidFill>
                    <a:prstClr val="white"/>
                  </a:solidFill>
                  <a:latin typeface="Lato Regular"/>
                  <a:cs typeface="Lato Regular"/>
                </a:rPr>
                <a:t>MANAGER 1</a:t>
              </a:r>
            </a:p>
          </p:txBody>
        </p:sp>
        <p:sp>
          <p:nvSpPr>
            <p:cNvPr id="6" name="Freeform 5"/>
            <p:cNvSpPr/>
            <p:nvPr/>
          </p:nvSpPr>
          <p:spPr>
            <a:xfrm>
              <a:off x="2647468" y="4460192"/>
              <a:ext cx="324781" cy="7847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784669"/>
                  </a:lnTo>
                  <a:lnTo>
                    <a:pt x="324743" y="784669"/>
                  </a:lnTo>
                </a:path>
              </a:pathLst>
            </a:custGeom>
            <a:noFill/>
            <a:ln w="12700" cmpd="sng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2972247" y="4866166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1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2647468" y="4460192"/>
              <a:ext cx="324781" cy="194830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948079"/>
                  </a:lnTo>
                  <a:lnTo>
                    <a:pt x="324743" y="1948079"/>
                  </a:lnTo>
                </a:path>
              </a:pathLst>
            </a:custGeom>
            <a:noFill/>
            <a:ln w="12700" cmpd="sng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2972247" y="6029711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2</a:t>
              </a:r>
            </a:p>
          </p:txBody>
        </p:sp>
        <p:sp>
          <p:nvSpPr>
            <p:cNvPr id="14" name="Freeform 13"/>
            <p:cNvSpPr/>
            <p:nvPr/>
          </p:nvSpPr>
          <p:spPr>
            <a:xfrm>
              <a:off x="6382451" y="3451860"/>
              <a:ext cx="3247811" cy="1008332"/>
            </a:xfrm>
            <a:custGeom>
              <a:avLst/>
              <a:gdLst>
                <a:gd name="connsiteX0" fmla="*/ 0 w 3247435"/>
                <a:gd name="connsiteY0" fmla="*/ 100822 h 1008215"/>
                <a:gd name="connsiteX1" fmla="*/ 100822 w 3247435"/>
                <a:gd name="connsiteY1" fmla="*/ 0 h 1008215"/>
                <a:gd name="connsiteX2" fmla="*/ 3146614 w 3247435"/>
                <a:gd name="connsiteY2" fmla="*/ 0 h 1008215"/>
                <a:gd name="connsiteX3" fmla="*/ 3247436 w 3247435"/>
                <a:gd name="connsiteY3" fmla="*/ 100822 h 1008215"/>
                <a:gd name="connsiteX4" fmla="*/ 3247435 w 3247435"/>
                <a:gd name="connsiteY4" fmla="*/ 907394 h 1008215"/>
                <a:gd name="connsiteX5" fmla="*/ 3146613 w 3247435"/>
                <a:gd name="connsiteY5" fmla="*/ 1008216 h 1008215"/>
                <a:gd name="connsiteX6" fmla="*/ 100822 w 3247435"/>
                <a:gd name="connsiteY6" fmla="*/ 1008215 h 1008215"/>
                <a:gd name="connsiteX7" fmla="*/ 0 w 3247435"/>
                <a:gd name="connsiteY7" fmla="*/ 907393 h 1008215"/>
                <a:gd name="connsiteX8" fmla="*/ 0 w 3247435"/>
                <a:gd name="connsiteY8" fmla="*/ 100822 h 100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7435" h="1008215">
                  <a:moveTo>
                    <a:pt x="0" y="100822"/>
                  </a:moveTo>
                  <a:cubicBezTo>
                    <a:pt x="0" y="45140"/>
                    <a:pt x="45140" y="0"/>
                    <a:pt x="100822" y="0"/>
                  </a:cubicBezTo>
                  <a:lnTo>
                    <a:pt x="3146614" y="0"/>
                  </a:lnTo>
                  <a:cubicBezTo>
                    <a:pt x="3202296" y="0"/>
                    <a:pt x="3247436" y="45140"/>
                    <a:pt x="3247436" y="100822"/>
                  </a:cubicBezTo>
                  <a:cubicBezTo>
                    <a:pt x="3247436" y="369679"/>
                    <a:pt x="3247435" y="638537"/>
                    <a:pt x="3247435" y="907394"/>
                  </a:cubicBezTo>
                  <a:cubicBezTo>
                    <a:pt x="3247435" y="963076"/>
                    <a:pt x="3202295" y="1008216"/>
                    <a:pt x="3146613" y="1008216"/>
                  </a:cubicBezTo>
                  <a:lnTo>
                    <a:pt x="100822" y="1008215"/>
                  </a:lnTo>
                  <a:cubicBezTo>
                    <a:pt x="45140" y="1008215"/>
                    <a:pt x="0" y="963075"/>
                    <a:pt x="0" y="907393"/>
                  </a:cubicBezTo>
                  <a:lnTo>
                    <a:pt x="0" y="100822"/>
                  </a:lnTo>
                  <a:close/>
                </a:path>
              </a:pathLst>
            </a:custGeom>
            <a:solidFill>
              <a:schemeClr val="accent2"/>
            </a:solidFill>
            <a:ln w="28575" cmpd="sng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5249" tIns="60009" rIns="75249" bIns="6000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>
                  <a:solidFill>
                    <a:prstClr val="white"/>
                  </a:solidFill>
                  <a:latin typeface="Lato Regular"/>
                  <a:cs typeface="Lato Regular"/>
                </a:rPr>
                <a:t>MANAGER 2</a:t>
              </a:r>
            </a:p>
          </p:txBody>
        </p:sp>
        <p:sp>
          <p:nvSpPr>
            <p:cNvPr id="15" name="Freeform 14"/>
            <p:cNvSpPr/>
            <p:nvPr/>
          </p:nvSpPr>
          <p:spPr>
            <a:xfrm>
              <a:off x="6707231" y="4460192"/>
              <a:ext cx="324781" cy="7847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784669"/>
                  </a:lnTo>
                  <a:lnTo>
                    <a:pt x="324743" y="784669"/>
                  </a:lnTo>
                </a:path>
              </a:pathLst>
            </a:custGeom>
            <a:noFill/>
            <a:ln w="12700" cmpd="sng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7032012" y="4866166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1</a:t>
              </a:r>
            </a:p>
          </p:txBody>
        </p:sp>
        <p:sp>
          <p:nvSpPr>
            <p:cNvPr id="17" name="Freeform 16"/>
            <p:cNvSpPr/>
            <p:nvPr/>
          </p:nvSpPr>
          <p:spPr>
            <a:xfrm>
              <a:off x="6707231" y="4460192"/>
              <a:ext cx="324781" cy="194830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948079"/>
                  </a:lnTo>
                  <a:lnTo>
                    <a:pt x="324743" y="1948079"/>
                  </a:lnTo>
                </a:path>
              </a:pathLst>
            </a:custGeom>
            <a:noFill/>
            <a:ln w="12700" cmpd="sng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7032012" y="6029711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2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6707231" y="4460192"/>
              <a:ext cx="324781" cy="3111849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111489"/>
                  </a:lnTo>
                  <a:lnTo>
                    <a:pt x="324743" y="3111489"/>
                  </a:lnTo>
                </a:path>
              </a:pathLst>
            </a:custGeom>
            <a:noFill/>
            <a:ln w="12700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032012" y="7193256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3</a:t>
              </a:r>
            </a:p>
          </p:txBody>
        </p:sp>
        <p:sp>
          <p:nvSpPr>
            <p:cNvPr id="21" name="Freeform 20"/>
            <p:cNvSpPr/>
            <p:nvPr/>
          </p:nvSpPr>
          <p:spPr>
            <a:xfrm>
              <a:off x="6707231" y="4460192"/>
              <a:ext cx="324781" cy="42753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4274899"/>
                  </a:lnTo>
                  <a:lnTo>
                    <a:pt x="324743" y="4274899"/>
                  </a:ln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32012" y="8356800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4</a:t>
              </a:r>
            </a:p>
          </p:txBody>
        </p:sp>
        <p:sp>
          <p:nvSpPr>
            <p:cNvPr id="23" name="Freeform 22"/>
            <p:cNvSpPr/>
            <p:nvPr/>
          </p:nvSpPr>
          <p:spPr>
            <a:xfrm>
              <a:off x="6707231" y="4460192"/>
              <a:ext cx="324781" cy="5438938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5438309"/>
                  </a:lnTo>
                  <a:lnTo>
                    <a:pt x="324743" y="5438309"/>
                  </a:ln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7032012" y="9520345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5</a:t>
              </a:r>
              <a:endParaRPr lang="en-US" sz="2000" dirty="0">
                <a:solidFill>
                  <a:prstClr val="white">
                    <a:lumMod val="50000"/>
                  </a:prstClr>
                </a:solidFill>
                <a:latin typeface="Lato Light"/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>
              <a:off x="10442215" y="3451860"/>
              <a:ext cx="3247811" cy="1008332"/>
            </a:xfrm>
            <a:custGeom>
              <a:avLst/>
              <a:gdLst>
                <a:gd name="connsiteX0" fmla="*/ 0 w 3247435"/>
                <a:gd name="connsiteY0" fmla="*/ 100822 h 1008215"/>
                <a:gd name="connsiteX1" fmla="*/ 100822 w 3247435"/>
                <a:gd name="connsiteY1" fmla="*/ 0 h 1008215"/>
                <a:gd name="connsiteX2" fmla="*/ 3146614 w 3247435"/>
                <a:gd name="connsiteY2" fmla="*/ 0 h 1008215"/>
                <a:gd name="connsiteX3" fmla="*/ 3247436 w 3247435"/>
                <a:gd name="connsiteY3" fmla="*/ 100822 h 1008215"/>
                <a:gd name="connsiteX4" fmla="*/ 3247435 w 3247435"/>
                <a:gd name="connsiteY4" fmla="*/ 907394 h 1008215"/>
                <a:gd name="connsiteX5" fmla="*/ 3146613 w 3247435"/>
                <a:gd name="connsiteY5" fmla="*/ 1008216 h 1008215"/>
                <a:gd name="connsiteX6" fmla="*/ 100822 w 3247435"/>
                <a:gd name="connsiteY6" fmla="*/ 1008215 h 1008215"/>
                <a:gd name="connsiteX7" fmla="*/ 0 w 3247435"/>
                <a:gd name="connsiteY7" fmla="*/ 907393 h 1008215"/>
                <a:gd name="connsiteX8" fmla="*/ 0 w 3247435"/>
                <a:gd name="connsiteY8" fmla="*/ 100822 h 100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7435" h="1008215">
                  <a:moveTo>
                    <a:pt x="0" y="100822"/>
                  </a:moveTo>
                  <a:cubicBezTo>
                    <a:pt x="0" y="45140"/>
                    <a:pt x="45140" y="0"/>
                    <a:pt x="100822" y="0"/>
                  </a:cubicBezTo>
                  <a:lnTo>
                    <a:pt x="3146614" y="0"/>
                  </a:lnTo>
                  <a:cubicBezTo>
                    <a:pt x="3202296" y="0"/>
                    <a:pt x="3247436" y="45140"/>
                    <a:pt x="3247436" y="100822"/>
                  </a:cubicBezTo>
                  <a:cubicBezTo>
                    <a:pt x="3247436" y="369679"/>
                    <a:pt x="3247435" y="638537"/>
                    <a:pt x="3247435" y="907394"/>
                  </a:cubicBezTo>
                  <a:cubicBezTo>
                    <a:pt x="3247435" y="963076"/>
                    <a:pt x="3202295" y="1008216"/>
                    <a:pt x="3146613" y="1008216"/>
                  </a:cubicBezTo>
                  <a:lnTo>
                    <a:pt x="100822" y="1008215"/>
                  </a:lnTo>
                  <a:cubicBezTo>
                    <a:pt x="45140" y="1008215"/>
                    <a:pt x="0" y="963075"/>
                    <a:pt x="0" y="907393"/>
                  </a:cubicBezTo>
                  <a:lnTo>
                    <a:pt x="0" y="100822"/>
                  </a:lnTo>
                  <a:close/>
                </a:path>
              </a:pathLst>
            </a:custGeom>
            <a:solidFill>
              <a:schemeClr val="accent3"/>
            </a:solidFill>
            <a:ln w="28575" cmpd="sng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5249" tIns="60009" rIns="75249" bIns="6000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>
                  <a:solidFill>
                    <a:prstClr val="white"/>
                  </a:solidFill>
                  <a:latin typeface="Lato Regular"/>
                  <a:cs typeface="Lato Regular"/>
                </a:rPr>
                <a:t>MANAGER 3</a:t>
              </a:r>
            </a:p>
          </p:txBody>
        </p:sp>
        <p:sp>
          <p:nvSpPr>
            <p:cNvPr id="26" name="Freeform 25"/>
            <p:cNvSpPr/>
            <p:nvPr/>
          </p:nvSpPr>
          <p:spPr>
            <a:xfrm>
              <a:off x="10766995" y="4460192"/>
              <a:ext cx="324781" cy="7847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784669"/>
                  </a:lnTo>
                  <a:lnTo>
                    <a:pt x="324743" y="784669"/>
                  </a:lnTo>
                </a:path>
              </a:pathLst>
            </a:custGeom>
            <a:noFill/>
            <a:ln w="12700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Freeform 26"/>
            <p:cNvSpPr/>
            <p:nvPr/>
          </p:nvSpPr>
          <p:spPr>
            <a:xfrm>
              <a:off x="11091775" y="4866166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1</a:t>
              </a:r>
            </a:p>
          </p:txBody>
        </p:sp>
        <p:sp>
          <p:nvSpPr>
            <p:cNvPr id="28" name="Freeform 27"/>
            <p:cNvSpPr/>
            <p:nvPr/>
          </p:nvSpPr>
          <p:spPr>
            <a:xfrm>
              <a:off x="10766995" y="4460192"/>
              <a:ext cx="324781" cy="194830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948079"/>
                  </a:lnTo>
                  <a:lnTo>
                    <a:pt x="324743" y="1948079"/>
                  </a:lnTo>
                </a:path>
              </a:pathLst>
            </a:custGeom>
            <a:noFill/>
            <a:ln w="12700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9" name="Freeform 28"/>
            <p:cNvSpPr/>
            <p:nvPr/>
          </p:nvSpPr>
          <p:spPr>
            <a:xfrm>
              <a:off x="11091775" y="6029711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2</a:t>
              </a:r>
            </a:p>
          </p:txBody>
        </p:sp>
        <p:sp>
          <p:nvSpPr>
            <p:cNvPr id="30" name="Freeform 29"/>
            <p:cNvSpPr/>
            <p:nvPr/>
          </p:nvSpPr>
          <p:spPr>
            <a:xfrm>
              <a:off x="10766995" y="4460192"/>
              <a:ext cx="324781" cy="3111849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111489"/>
                  </a:lnTo>
                  <a:lnTo>
                    <a:pt x="324743" y="3111489"/>
                  </a:ln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11091775" y="7193256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3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14501979" y="3451860"/>
              <a:ext cx="3247811" cy="1008332"/>
            </a:xfrm>
            <a:custGeom>
              <a:avLst/>
              <a:gdLst>
                <a:gd name="connsiteX0" fmla="*/ 0 w 3247435"/>
                <a:gd name="connsiteY0" fmla="*/ 100822 h 1008215"/>
                <a:gd name="connsiteX1" fmla="*/ 100822 w 3247435"/>
                <a:gd name="connsiteY1" fmla="*/ 0 h 1008215"/>
                <a:gd name="connsiteX2" fmla="*/ 3146614 w 3247435"/>
                <a:gd name="connsiteY2" fmla="*/ 0 h 1008215"/>
                <a:gd name="connsiteX3" fmla="*/ 3247436 w 3247435"/>
                <a:gd name="connsiteY3" fmla="*/ 100822 h 1008215"/>
                <a:gd name="connsiteX4" fmla="*/ 3247435 w 3247435"/>
                <a:gd name="connsiteY4" fmla="*/ 907394 h 1008215"/>
                <a:gd name="connsiteX5" fmla="*/ 3146613 w 3247435"/>
                <a:gd name="connsiteY5" fmla="*/ 1008216 h 1008215"/>
                <a:gd name="connsiteX6" fmla="*/ 100822 w 3247435"/>
                <a:gd name="connsiteY6" fmla="*/ 1008215 h 1008215"/>
                <a:gd name="connsiteX7" fmla="*/ 0 w 3247435"/>
                <a:gd name="connsiteY7" fmla="*/ 907393 h 1008215"/>
                <a:gd name="connsiteX8" fmla="*/ 0 w 3247435"/>
                <a:gd name="connsiteY8" fmla="*/ 100822 h 100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7435" h="1008215">
                  <a:moveTo>
                    <a:pt x="0" y="100822"/>
                  </a:moveTo>
                  <a:cubicBezTo>
                    <a:pt x="0" y="45140"/>
                    <a:pt x="45140" y="0"/>
                    <a:pt x="100822" y="0"/>
                  </a:cubicBezTo>
                  <a:lnTo>
                    <a:pt x="3146614" y="0"/>
                  </a:lnTo>
                  <a:cubicBezTo>
                    <a:pt x="3202296" y="0"/>
                    <a:pt x="3247436" y="45140"/>
                    <a:pt x="3247436" y="100822"/>
                  </a:cubicBezTo>
                  <a:cubicBezTo>
                    <a:pt x="3247436" y="369679"/>
                    <a:pt x="3247435" y="638537"/>
                    <a:pt x="3247435" y="907394"/>
                  </a:cubicBezTo>
                  <a:cubicBezTo>
                    <a:pt x="3247435" y="963076"/>
                    <a:pt x="3202295" y="1008216"/>
                    <a:pt x="3146613" y="1008216"/>
                  </a:cubicBezTo>
                  <a:lnTo>
                    <a:pt x="100822" y="1008215"/>
                  </a:lnTo>
                  <a:cubicBezTo>
                    <a:pt x="45140" y="1008215"/>
                    <a:pt x="0" y="963075"/>
                    <a:pt x="0" y="907393"/>
                  </a:cubicBezTo>
                  <a:lnTo>
                    <a:pt x="0" y="100822"/>
                  </a:lnTo>
                  <a:close/>
                </a:path>
              </a:pathLst>
            </a:custGeom>
            <a:solidFill>
              <a:schemeClr val="accent4"/>
            </a:solidFill>
            <a:ln w="28575" cmpd="sng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5249" tIns="60009" rIns="75249" bIns="6000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>
                  <a:solidFill>
                    <a:prstClr val="white"/>
                  </a:solidFill>
                  <a:latin typeface="Lato Regular"/>
                  <a:cs typeface="Lato Regular"/>
                </a:rPr>
                <a:t>MANAGER 4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14826760" y="4460192"/>
              <a:ext cx="324781" cy="7847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784669"/>
                  </a:lnTo>
                  <a:lnTo>
                    <a:pt x="324743" y="784669"/>
                  </a:lnTo>
                </a:path>
              </a:pathLst>
            </a:custGeom>
            <a:noFill/>
            <a:ln w="12700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15151539" y="4866166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1</a:t>
              </a:r>
            </a:p>
          </p:txBody>
        </p:sp>
        <p:sp>
          <p:nvSpPr>
            <p:cNvPr id="35" name="Freeform 34"/>
            <p:cNvSpPr/>
            <p:nvPr/>
          </p:nvSpPr>
          <p:spPr>
            <a:xfrm>
              <a:off x="14826760" y="4460192"/>
              <a:ext cx="324781" cy="194830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948079"/>
                  </a:lnTo>
                  <a:lnTo>
                    <a:pt x="324743" y="1948079"/>
                  </a:lnTo>
                </a:path>
              </a:pathLst>
            </a:custGeom>
            <a:noFill/>
            <a:ln w="12700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15151539" y="6029711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2</a:t>
              </a:r>
            </a:p>
          </p:txBody>
        </p:sp>
        <p:sp>
          <p:nvSpPr>
            <p:cNvPr id="37" name="Freeform 36"/>
            <p:cNvSpPr/>
            <p:nvPr/>
          </p:nvSpPr>
          <p:spPr>
            <a:xfrm>
              <a:off x="18561742" y="3451860"/>
              <a:ext cx="3247811" cy="1008332"/>
            </a:xfrm>
            <a:custGeom>
              <a:avLst/>
              <a:gdLst>
                <a:gd name="connsiteX0" fmla="*/ 0 w 3247435"/>
                <a:gd name="connsiteY0" fmla="*/ 100822 h 1008215"/>
                <a:gd name="connsiteX1" fmla="*/ 100822 w 3247435"/>
                <a:gd name="connsiteY1" fmla="*/ 0 h 1008215"/>
                <a:gd name="connsiteX2" fmla="*/ 3146614 w 3247435"/>
                <a:gd name="connsiteY2" fmla="*/ 0 h 1008215"/>
                <a:gd name="connsiteX3" fmla="*/ 3247436 w 3247435"/>
                <a:gd name="connsiteY3" fmla="*/ 100822 h 1008215"/>
                <a:gd name="connsiteX4" fmla="*/ 3247435 w 3247435"/>
                <a:gd name="connsiteY4" fmla="*/ 907394 h 1008215"/>
                <a:gd name="connsiteX5" fmla="*/ 3146613 w 3247435"/>
                <a:gd name="connsiteY5" fmla="*/ 1008216 h 1008215"/>
                <a:gd name="connsiteX6" fmla="*/ 100822 w 3247435"/>
                <a:gd name="connsiteY6" fmla="*/ 1008215 h 1008215"/>
                <a:gd name="connsiteX7" fmla="*/ 0 w 3247435"/>
                <a:gd name="connsiteY7" fmla="*/ 907393 h 1008215"/>
                <a:gd name="connsiteX8" fmla="*/ 0 w 3247435"/>
                <a:gd name="connsiteY8" fmla="*/ 100822 h 100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7435" h="1008215">
                  <a:moveTo>
                    <a:pt x="0" y="100822"/>
                  </a:moveTo>
                  <a:cubicBezTo>
                    <a:pt x="0" y="45140"/>
                    <a:pt x="45140" y="0"/>
                    <a:pt x="100822" y="0"/>
                  </a:cubicBezTo>
                  <a:lnTo>
                    <a:pt x="3146614" y="0"/>
                  </a:lnTo>
                  <a:cubicBezTo>
                    <a:pt x="3202296" y="0"/>
                    <a:pt x="3247436" y="45140"/>
                    <a:pt x="3247436" y="100822"/>
                  </a:cubicBezTo>
                  <a:cubicBezTo>
                    <a:pt x="3247436" y="369679"/>
                    <a:pt x="3247435" y="638537"/>
                    <a:pt x="3247435" y="907394"/>
                  </a:cubicBezTo>
                  <a:cubicBezTo>
                    <a:pt x="3247435" y="963076"/>
                    <a:pt x="3202295" y="1008216"/>
                    <a:pt x="3146613" y="1008216"/>
                  </a:cubicBezTo>
                  <a:lnTo>
                    <a:pt x="100822" y="1008215"/>
                  </a:lnTo>
                  <a:cubicBezTo>
                    <a:pt x="45140" y="1008215"/>
                    <a:pt x="0" y="963075"/>
                    <a:pt x="0" y="907393"/>
                  </a:cubicBezTo>
                  <a:lnTo>
                    <a:pt x="0" y="100822"/>
                  </a:lnTo>
                  <a:close/>
                </a:path>
              </a:pathLst>
            </a:custGeom>
            <a:solidFill>
              <a:schemeClr val="accent6"/>
            </a:solidFill>
            <a:ln w="28575" cmpd="sng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5249" tIns="60009" rIns="75249" bIns="6000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>
                  <a:solidFill>
                    <a:prstClr val="white"/>
                  </a:solidFill>
                  <a:latin typeface="Lato Regular"/>
                  <a:cs typeface="Lato Regular"/>
                </a:rPr>
                <a:t>MANAGER 5</a:t>
              </a:r>
            </a:p>
          </p:txBody>
        </p:sp>
        <p:sp>
          <p:nvSpPr>
            <p:cNvPr id="38" name="Freeform 37"/>
            <p:cNvSpPr/>
            <p:nvPr/>
          </p:nvSpPr>
          <p:spPr>
            <a:xfrm>
              <a:off x="18886524" y="4460192"/>
              <a:ext cx="324781" cy="7847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784669"/>
                  </a:lnTo>
                  <a:lnTo>
                    <a:pt x="324743" y="784669"/>
                  </a:lnTo>
                </a:path>
              </a:pathLst>
            </a:custGeom>
            <a:noFill/>
            <a:ln w="12700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9" name="Freeform 38"/>
            <p:cNvSpPr/>
            <p:nvPr/>
          </p:nvSpPr>
          <p:spPr>
            <a:xfrm>
              <a:off x="19211303" y="4866166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1</a:t>
              </a:r>
            </a:p>
          </p:txBody>
        </p:sp>
        <p:sp>
          <p:nvSpPr>
            <p:cNvPr id="40" name="Freeform 39"/>
            <p:cNvSpPr/>
            <p:nvPr/>
          </p:nvSpPr>
          <p:spPr>
            <a:xfrm>
              <a:off x="18886524" y="4460192"/>
              <a:ext cx="324781" cy="194830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948079"/>
                  </a:lnTo>
                  <a:lnTo>
                    <a:pt x="324743" y="1948079"/>
                  </a:lnTo>
                </a:path>
              </a:pathLst>
            </a:custGeom>
            <a:noFill/>
            <a:ln w="12700">
              <a:solidFill>
                <a:srgbClr val="BFBFBF"/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Freeform 40"/>
            <p:cNvSpPr/>
            <p:nvPr/>
          </p:nvSpPr>
          <p:spPr>
            <a:xfrm>
              <a:off x="19211303" y="6029711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2</a:t>
              </a:r>
            </a:p>
          </p:txBody>
        </p:sp>
        <p:sp>
          <p:nvSpPr>
            <p:cNvPr id="42" name="Freeform 41"/>
            <p:cNvSpPr/>
            <p:nvPr/>
          </p:nvSpPr>
          <p:spPr>
            <a:xfrm>
              <a:off x="18886524" y="4460192"/>
              <a:ext cx="324781" cy="3111849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111489"/>
                  </a:lnTo>
                  <a:lnTo>
                    <a:pt x="324743" y="3111489"/>
                  </a:ln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3" name="Freeform 42"/>
            <p:cNvSpPr/>
            <p:nvPr/>
          </p:nvSpPr>
          <p:spPr>
            <a:xfrm>
              <a:off x="19211303" y="7193256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3</a:t>
              </a:r>
            </a:p>
          </p:txBody>
        </p:sp>
        <p:sp>
          <p:nvSpPr>
            <p:cNvPr id="44" name="Freeform 43"/>
            <p:cNvSpPr/>
            <p:nvPr/>
          </p:nvSpPr>
          <p:spPr>
            <a:xfrm>
              <a:off x="18886524" y="4460192"/>
              <a:ext cx="324781" cy="42753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4274899"/>
                  </a:lnTo>
                  <a:lnTo>
                    <a:pt x="324743" y="4274899"/>
                  </a:ln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5" name="Freeform 44"/>
            <p:cNvSpPr/>
            <p:nvPr/>
          </p:nvSpPr>
          <p:spPr>
            <a:xfrm>
              <a:off x="19211303" y="8356800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4</a:t>
              </a:r>
            </a:p>
          </p:txBody>
        </p:sp>
        <p:sp>
          <p:nvSpPr>
            <p:cNvPr id="46" name="Freeform 45"/>
            <p:cNvSpPr/>
            <p:nvPr/>
          </p:nvSpPr>
          <p:spPr>
            <a:xfrm>
              <a:off x="18886524" y="4460192"/>
              <a:ext cx="324781" cy="5438938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5438309"/>
                  </a:lnTo>
                  <a:lnTo>
                    <a:pt x="324743" y="5438309"/>
                  </a:ln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7" name="Freeform 46"/>
            <p:cNvSpPr/>
            <p:nvPr/>
          </p:nvSpPr>
          <p:spPr>
            <a:xfrm>
              <a:off x="19211303" y="9520345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5</a:t>
              </a:r>
            </a:p>
          </p:txBody>
        </p:sp>
        <p:sp>
          <p:nvSpPr>
            <p:cNvPr id="48" name="Freeform 47"/>
            <p:cNvSpPr/>
            <p:nvPr/>
          </p:nvSpPr>
          <p:spPr>
            <a:xfrm>
              <a:off x="18886524" y="4460192"/>
              <a:ext cx="324781" cy="660248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6601719"/>
                  </a:lnTo>
                  <a:lnTo>
                    <a:pt x="324743" y="6601719"/>
                  </a:ln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9" name="Freeform 48"/>
            <p:cNvSpPr/>
            <p:nvPr/>
          </p:nvSpPr>
          <p:spPr>
            <a:xfrm>
              <a:off x="19211303" y="10683890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6</a:t>
              </a:r>
            </a:p>
          </p:txBody>
        </p:sp>
        <p:sp>
          <p:nvSpPr>
            <p:cNvPr id="50" name="Freeform 49"/>
            <p:cNvSpPr/>
            <p:nvPr/>
          </p:nvSpPr>
          <p:spPr>
            <a:xfrm>
              <a:off x="18886524" y="4460192"/>
              <a:ext cx="324781" cy="7766028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7765129"/>
                  </a:lnTo>
                  <a:lnTo>
                    <a:pt x="324743" y="7765129"/>
                  </a:ln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1" name="Freeform 50"/>
            <p:cNvSpPr/>
            <p:nvPr/>
          </p:nvSpPr>
          <p:spPr>
            <a:xfrm>
              <a:off x="19211303" y="11847434"/>
              <a:ext cx="2598249" cy="757568"/>
            </a:xfrm>
            <a:custGeom>
              <a:avLst/>
              <a:gdLst>
                <a:gd name="connsiteX0" fmla="*/ 0 w 2597948"/>
                <a:gd name="connsiteY0" fmla="*/ 75748 h 757480"/>
                <a:gd name="connsiteX1" fmla="*/ 75748 w 2597948"/>
                <a:gd name="connsiteY1" fmla="*/ 0 h 757480"/>
                <a:gd name="connsiteX2" fmla="*/ 2522200 w 2597948"/>
                <a:gd name="connsiteY2" fmla="*/ 0 h 757480"/>
                <a:gd name="connsiteX3" fmla="*/ 2597948 w 2597948"/>
                <a:gd name="connsiteY3" fmla="*/ 75748 h 757480"/>
                <a:gd name="connsiteX4" fmla="*/ 2597948 w 2597948"/>
                <a:gd name="connsiteY4" fmla="*/ 681732 h 757480"/>
                <a:gd name="connsiteX5" fmla="*/ 2522200 w 2597948"/>
                <a:gd name="connsiteY5" fmla="*/ 757480 h 757480"/>
                <a:gd name="connsiteX6" fmla="*/ 75748 w 2597948"/>
                <a:gd name="connsiteY6" fmla="*/ 757480 h 757480"/>
                <a:gd name="connsiteX7" fmla="*/ 0 w 2597948"/>
                <a:gd name="connsiteY7" fmla="*/ 681732 h 757480"/>
                <a:gd name="connsiteX8" fmla="*/ 0 w 2597948"/>
                <a:gd name="connsiteY8" fmla="*/ 75748 h 75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7948" h="757480">
                  <a:moveTo>
                    <a:pt x="0" y="75748"/>
                  </a:moveTo>
                  <a:cubicBezTo>
                    <a:pt x="0" y="33914"/>
                    <a:pt x="33914" y="0"/>
                    <a:pt x="75748" y="0"/>
                  </a:cubicBezTo>
                  <a:lnTo>
                    <a:pt x="2522200" y="0"/>
                  </a:lnTo>
                  <a:cubicBezTo>
                    <a:pt x="2564034" y="0"/>
                    <a:pt x="2597948" y="33914"/>
                    <a:pt x="2597948" y="75748"/>
                  </a:cubicBezTo>
                  <a:lnTo>
                    <a:pt x="2597948" y="681732"/>
                  </a:lnTo>
                  <a:cubicBezTo>
                    <a:pt x="2597948" y="723566"/>
                    <a:pt x="2564034" y="757480"/>
                    <a:pt x="2522200" y="757480"/>
                  </a:cubicBezTo>
                  <a:lnTo>
                    <a:pt x="75748" y="757480"/>
                  </a:lnTo>
                  <a:cubicBezTo>
                    <a:pt x="33914" y="757480"/>
                    <a:pt x="0" y="723566"/>
                    <a:pt x="0" y="681732"/>
                  </a:cubicBezTo>
                  <a:lnTo>
                    <a:pt x="0" y="75748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285" tIns="47586" rIns="60285" bIns="47586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prstClr val="white">
                      <a:lumMod val="50000"/>
                    </a:prstClr>
                  </a:solidFill>
                  <a:latin typeface="Lato Regular"/>
                  <a:cs typeface="Lato Regular"/>
                </a:rPr>
                <a:t>SECRETARY 7</a:t>
              </a:r>
              <a:endParaRPr lang="en-US" sz="2000" dirty="0">
                <a:solidFill>
                  <a:prstClr val="white">
                    <a:lumMod val="50000"/>
                  </a:prstClr>
                </a:solidFill>
                <a:latin typeface="Lato Light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A2F32276-F35D-46F7-A07A-456A892FB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4150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 32"/>
          <p:cNvSpPr/>
          <p:nvPr/>
        </p:nvSpPr>
        <p:spPr>
          <a:xfrm>
            <a:off x="17821945" y="8370475"/>
            <a:ext cx="90217" cy="631362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639913"/>
                </a:lnTo>
              </a:path>
            </a:pathLst>
          </a:custGeom>
          <a:noFill/>
          <a:ln w="38100" cmpd="sng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4" name="Freeform 33"/>
          <p:cNvSpPr/>
          <p:nvPr/>
        </p:nvSpPr>
        <p:spPr>
          <a:xfrm>
            <a:off x="13668790" y="5734787"/>
            <a:ext cx="4133920" cy="631362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322496"/>
                </a:lnTo>
                <a:lnTo>
                  <a:pt x="4189908" y="322496"/>
                </a:lnTo>
                <a:lnTo>
                  <a:pt x="4189908" y="639913"/>
                </a:lnTo>
              </a:path>
            </a:pathLst>
          </a:custGeom>
          <a:noFill/>
          <a:ln w="38100" cmpd="sng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6" name="Freeform 35"/>
          <p:cNvSpPr/>
          <p:nvPr/>
        </p:nvSpPr>
        <p:spPr>
          <a:xfrm>
            <a:off x="9468031" y="8370475"/>
            <a:ext cx="2755947" cy="631362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322496"/>
                </a:lnTo>
                <a:lnTo>
                  <a:pt x="2793272" y="322496"/>
                </a:lnTo>
                <a:lnTo>
                  <a:pt x="2793272" y="639913"/>
                </a:lnTo>
              </a:path>
            </a:pathLst>
          </a:custGeom>
          <a:noFill/>
          <a:ln w="38100" cmpd="sng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7" name="Freeform 36"/>
          <p:cNvSpPr/>
          <p:nvPr/>
        </p:nvSpPr>
        <p:spPr>
          <a:xfrm>
            <a:off x="6667525" y="8370475"/>
            <a:ext cx="2755947" cy="631362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793272" y="0"/>
                </a:moveTo>
                <a:lnTo>
                  <a:pt x="2793272" y="322496"/>
                </a:lnTo>
                <a:lnTo>
                  <a:pt x="0" y="322496"/>
                </a:lnTo>
                <a:lnTo>
                  <a:pt x="0" y="639913"/>
                </a:lnTo>
              </a:path>
            </a:pathLst>
          </a:custGeom>
          <a:noFill/>
          <a:ln w="38100" cmpd="sng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8" name="Freeform 37"/>
          <p:cNvSpPr/>
          <p:nvPr/>
        </p:nvSpPr>
        <p:spPr>
          <a:xfrm>
            <a:off x="9468030" y="5734787"/>
            <a:ext cx="4133920" cy="631362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189908" y="0"/>
                </a:moveTo>
                <a:lnTo>
                  <a:pt x="4189908" y="322496"/>
                </a:lnTo>
                <a:lnTo>
                  <a:pt x="0" y="322496"/>
                </a:lnTo>
                <a:lnTo>
                  <a:pt x="0" y="639913"/>
                </a:lnTo>
              </a:path>
            </a:pathLst>
          </a:custGeom>
          <a:noFill/>
          <a:ln w="38100" cmpd="sng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0" name="Oval 59"/>
          <p:cNvSpPr/>
          <p:nvPr/>
        </p:nvSpPr>
        <p:spPr>
          <a:xfrm>
            <a:off x="12599791" y="3730463"/>
            <a:ext cx="2004324" cy="2004324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1" name="Oval 60"/>
          <p:cNvSpPr/>
          <p:nvPr/>
        </p:nvSpPr>
        <p:spPr>
          <a:xfrm>
            <a:off x="8465870" y="6366151"/>
            <a:ext cx="2004324" cy="2004324"/>
          </a:xfrm>
          <a:prstGeom prst="ellipse">
            <a:avLst/>
          </a:prstGeom>
          <a:solidFill>
            <a:schemeClr val="accent2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2" name="Oval 61"/>
          <p:cNvSpPr/>
          <p:nvPr/>
        </p:nvSpPr>
        <p:spPr>
          <a:xfrm>
            <a:off x="5665363" y="9001838"/>
            <a:ext cx="2004324" cy="2004324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3" name="Oval 62"/>
          <p:cNvSpPr/>
          <p:nvPr/>
        </p:nvSpPr>
        <p:spPr>
          <a:xfrm>
            <a:off x="11221816" y="9001838"/>
            <a:ext cx="2004324" cy="2004324"/>
          </a:xfrm>
          <a:prstGeom prst="ellipse">
            <a:avLst/>
          </a:prstGeom>
          <a:solidFill>
            <a:schemeClr val="accent5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4" name="Oval 63"/>
          <p:cNvSpPr/>
          <p:nvPr/>
        </p:nvSpPr>
        <p:spPr>
          <a:xfrm>
            <a:off x="16867390" y="6366151"/>
            <a:ext cx="2004324" cy="2004324"/>
          </a:xfrm>
          <a:prstGeom prst="ellipse">
            <a:avLst/>
          </a:prstGeom>
          <a:solidFill>
            <a:schemeClr val="accent3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5" name="Oval 64"/>
          <p:cNvSpPr/>
          <p:nvPr/>
        </p:nvSpPr>
        <p:spPr>
          <a:xfrm>
            <a:off x="16889669" y="9001838"/>
            <a:ext cx="2004324" cy="2004324"/>
          </a:xfrm>
          <a:prstGeom prst="ellipse">
            <a:avLst/>
          </a:prstGeom>
          <a:solidFill>
            <a:schemeClr val="accent6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6" name="TextBox 65"/>
          <p:cNvSpPr txBox="1"/>
          <p:nvPr/>
        </p:nvSpPr>
        <p:spPr>
          <a:xfrm>
            <a:off x="12679079" y="4329303"/>
            <a:ext cx="1890304" cy="677006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3200" b="1">
                <a:solidFill>
                  <a:prstClr val="white"/>
                </a:solidFill>
              </a:rPr>
              <a:t>Energy</a:t>
            </a:r>
            <a:endParaRPr lang="id-ID" sz="3200" b="1" dirty="0">
              <a:solidFill>
                <a:prstClr val="white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7047014" y="7002839"/>
            <a:ext cx="1645076" cy="677006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3200" b="1">
                <a:solidFill>
                  <a:prstClr val="white"/>
                </a:solidFill>
              </a:rPr>
              <a:t>Dollar</a:t>
            </a:r>
            <a:endParaRPr lang="id-ID" sz="3200" b="1" dirty="0">
              <a:solidFill>
                <a:prstClr val="white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8385359" y="7047398"/>
            <a:ext cx="2076228" cy="677006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3200" b="1" dirty="0">
                <a:solidFill>
                  <a:prstClr val="white"/>
                </a:solidFill>
              </a:rPr>
              <a:t>Finance</a:t>
            </a:r>
            <a:endParaRPr lang="id-ID" sz="3200" b="1" dirty="0">
              <a:solidFill>
                <a:prstClr val="white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1658687" y="9676376"/>
            <a:ext cx="1130579" cy="677006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3200" b="1">
                <a:solidFill>
                  <a:prstClr val="white"/>
                </a:solidFill>
              </a:rPr>
              <a:t>A/B</a:t>
            </a:r>
            <a:endParaRPr lang="id-ID" sz="3200" b="1" dirty="0">
              <a:solidFill>
                <a:prstClr val="white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7221009" y="9676376"/>
            <a:ext cx="1340545" cy="677006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3200" b="1">
                <a:solidFill>
                  <a:prstClr val="white"/>
                </a:solidFill>
              </a:rPr>
              <a:t>Zero</a:t>
            </a:r>
            <a:endParaRPr lang="id-ID" sz="3200" b="1" dirty="0">
              <a:solidFill>
                <a:prstClr val="white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87955" y="9676376"/>
            <a:ext cx="1270023" cy="677006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3200" b="1">
                <a:solidFill>
                  <a:prstClr val="white"/>
                </a:solidFill>
              </a:rPr>
              <a:t>SEO</a:t>
            </a:r>
            <a:endParaRPr lang="id-ID" sz="3200" b="1" dirty="0">
              <a:solidFill>
                <a:prstClr val="white"/>
              </a:solidFill>
            </a:endParaRPr>
          </a:p>
        </p:txBody>
      </p:sp>
      <p:sp>
        <p:nvSpPr>
          <p:cNvPr id="72" name="Rectangle 1"/>
          <p:cNvSpPr>
            <a:spLocks/>
          </p:cNvSpPr>
          <p:nvPr/>
        </p:nvSpPr>
        <p:spPr bwMode="auto">
          <a:xfrm>
            <a:off x="1768258" y="3717042"/>
            <a:ext cx="4824196" cy="889147"/>
          </a:xfrm>
          <a:prstGeom prst="rect">
            <a:avLst/>
          </a:prstGeom>
          <a:solidFill>
            <a:schemeClr val="accent1"/>
          </a:soli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defTabSz="1828434"/>
            <a:endParaRPr lang="en-US" sz="1400">
              <a:solidFill>
                <a:srgbClr val="445469"/>
              </a:solidFill>
            </a:endParaRPr>
          </a:p>
        </p:txBody>
      </p:sp>
      <p:sp>
        <p:nvSpPr>
          <p:cNvPr id="73" name="Rectangle 1"/>
          <p:cNvSpPr>
            <a:spLocks/>
          </p:cNvSpPr>
          <p:nvPr/>
        </p:nvSpPr>
        <p:spPr bwMode="auto">
          <a:xfrm>
            <a:off x="1768258" y="4606189"/>
            <a:ext cx="4824196" cy="2737655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defTabSz="1828434"/>
            <a:endParaRPr lang="en-US" sz="1400">
              <a:solidFill>
                <a:srgbClr val="445469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736811" y="3776982"/>
            <a:ext cx="2696221" cy="7077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434"/>
            <a:r>
              <a:rPr lang="id-ID" sz="4000" dirty="0">
                <a:solidFill>
                  <a:prstClr val="white"/>
                </a:solidFill>
                <a:cs typeface="Lato Regular"/>
              </a:rPr>
              <a:t>Definition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826011" y="4646326"/>
            <a:ext cx="4699604" cy="2223386"/>
          </a:xfrm>
          <a:prstGeom prst="rect">
            <a:avLst/>
          </a:prstGeom>
          <a:noFill/>
        </p:spPr>
        <p:txBody>
          <a:bodyPr wrap="square" lIns="219415" tIns="109709" rIns="219415" bIns="109709" rtlCol="0">
            <a:spAutoFit/>
          </a:bodyPr>
          <a:lstStyle/>
          <a:p>
            <a:pPr algn="ctr" defTabSz="1828434">
              <a:lnSpc>
                <a:spcPct val="110000"/>
              </a:lnSpc>
            </a:pPr>
            <a:r>
              <a:rPr lang="en-US" sz="2400" dirty="0">
                <a:solidFill>
                  <a:srgbClr val="445469"/>
                </a:solidFill>
                <a:cs typeface="Lato Light"/>
              </a:rPr>
              <a:t>Creativity is the key to success in the future, and primary education where our teachers can bring lorem ipsum dolor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91B47-D64C-470A-9724-6313455D4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extLst>
      <p:ext uri="{BB962C8B-B14F-4D97-AF65-F5344CB8AC3E}">
        <p14:creationId xmlns:p14="http://schemas.microsoft.com/office/powerpoint/2010/main" val="351793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9888960" y="5479682"/>
            <a:ext cx="4415276" cy="1391130"/>
          </a:xfrm>
          <a:prstGeom prst="roundRect">
            <a:avLst>
              <a:gd name="adj" fmla="val 726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0" tIns="91421" rIns="182840" bIns="91421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616113" y="5723846"/>
            <a:ext cx="2960970" cy="861648"/>
          </a:xfrm>
          <a:prstGeom prst="rect">
            <a:avLst/>
          </a:prstGeom>
          <a:solidFill>
            <a:schemeClr val="accent2"/>
          </a:solidFill>
        </p:spPr>
        <p:txBody>
          <a:bodyPr wrap="none" lIns="182840" tIns="91421" rIns="182840" bIns="91421">
            <a:spAutoFit/>
          </a:bodyPr>
          <a:lstStyle/>
          <a:p>
            <a:pPr algn="ctr" defTabSz="1828434"/>
            <a:r>
              <a:rPr lang="en-US" sz="4400" dirty="0">
                <a:solidFill>
                  <a:prstClr val="white"/>
                </a:solidFill>
                <a:cs typeface="Lato Regular"/>
              </a:rPr>
              <a:t>Research</a:t>
            </a:r>
            <a:endParaRPr lang="bg-BG" sz="4400" dirty="0">
              <a:solidFill>
                <a:prstClr val="white"/>
              </a:solidFill>
              <a:cs typeface="Lato Regular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9888960" y="7511822"/>
            <a:ext cx="4415276" cy="1391130"/>
          </a:xfrm>
          <a:prstGeom prst="roundRect">
            <a:avLst>
              <a:gd name="adj" fmla="val 726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0" tIns="91421" rIns="182840" bIns="91421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733120" y="7755985"/>
            <a:ext cx="2726962" cy="800101"/>
          </a:xfrm>
          <a:prstGeom prst="rect">
            <a:avLst/>
          </a:prstGeom>
          <a:solidFill>
            <a:schemeClr val="accent3"/>
          </a:solidFill>
        </p:spPr>
        <p:txBody>
          <a:bodyPr wrap="none" lIns="182840" tIns="91421" rIns="182840" bIns="91421">
            <a:spAutoFit/>
          </a:bodyPr>
          <a:lstStyle/>
          <a:p>
            <a:pPr algn="ctr" defTabSz="1828434"/>
            <a:r>
              <a:rPr lang="en-US" sz="4000" dirty="0">
                <a:solidFill>
                  <a:prstClr val="white"/>
                </a:solidFill>
                <a:cs typeface="Lato Regular"/>
              </a:rPr>
              <a:t>Research</a:t>
            </a:r>
            <a:endParaRPr lang="bg-BG" sz="4000" dirty="0">
              <a:solidFill>
                <a:prstClr val="white"/>
              </a:solidFill>
              <a:cs typeface="Lato Regular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888960" y="9543963"/>
            <a:ext cx="4415276" cy="1391130"/>
          </a:xfrm>
          <a:prstGeom prst="roundRect">
            <a:avLst>
              <a:gd name="adj" fmla="val 726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0" tIns="91421" rIns="182840" bIns="91421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733120" y="9788126"/>
            <a:ext cx="2726962" cy="800101"/>
          </a:xfrm>
          <a:prstGeom prst="rect">
            <a:avLst/>
          </a:prstGeom>
          <a:solidFill>
            <a:schemeClr val="accent4"/>
          </a:solidFill>
        </p:spPr>
        <p:txBody>
          <a:bodyPr wrap="none" lIns="182840" tIns="91421" rIns="182840" bIns="91421">
            <a:spAutoFit/>
          </a:bodyPr>
          <a:lstStyle/>
          <a:p>
            <a:pPr algn="ctr" defTabSz="1828434"/>
            <a:r>
              <a:rPr lang="en-US" sz="4000" dirty="0">
                <a:solidFill>
                  <a:prstClr val="white"/>
                </a:solidFill>
                <a:cs typeface="Lato Regular"/>
              </a:rPr>
              <a:t>Research</a:t>
            </a:r>
            <a:endParaRPr lang="bg-BG" sz="4000" dirty="0">
              <a:solidFill>
                <a:prstClr val="white"/>
              </a:solidFill>
              <a:cs typeface="Lato Regular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2595452" y="7357645"/>
            <a:ext cx="5375116" cy="1719511"/>
          </a:xfrm>
          <a:prstGeom prst="roundRect">
            <a:avLst>
              <a:gd name="adj" fmla="val 726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0" tIns="91421" rIns="182840" bIns="91421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513254" y="7766002"/>
            <a:ext cx="1653090" cy="830875"/>
          </a:xfrm>
          <a:prstGeom prst="rect">
            <a:avLst/>
          </a:prstGeom>
          <a:solidFill>
            <a:schemeClr val="accent1"/>
          </a:solidFill>
        </p:spPr>
        <p:txBody>
          <a:bodyPr wrap="none" lIns="182840" tIns="91421" rIns="182840" bIns="91421">
            <a:spAutoFit/>
          </a:bodyPr>
          <a:lstStyle/>
          <a:p>
            <a:pPr algn="ctr" defTabSz="1828434"/>
            <a:r>
              <a:rPr lang="en-US" sz="4200" dirty="0">
                <a:solidFill>
                  <a:prstClr val="white"/>
                </a:solidFill>
                <a:cs typeface="Lato Regular"/>
              </a:rPr>
              <a:t>Start</a:t>
            </a:r>
            <a:endParaRPr lang="bg-BG" sz="4200" dirty="0">
              <a:solidFill>
                <a:prstClr val="white"/>
              </a:solidFill>
              <a:cs typeface="Lato Regular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6223924" y="4934504"/>
            <a:ext cx="4415276" cy="984736"/>
          </a:xfrm>
          <a:prstGeom prst="roundRect">
            <a:avLst>
              <a:gd name="adj" fmla="val 726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0" tIns="91421" rIns="182840" bIns="91421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6951080" y="4975472"/>
            <a:ext cx="2960970" cy="861648"/>
          </a:xfrm>
          <a:prstGeom prst="rect">
            <a:avLst/>
          </a:prstGeom>
          <a:solidFill>
            <a:schemeClr val="accent1"/>
          </a:solidFill>
        </p:spPr>
        <p:txBody>
          <a:bodyPr wrap="none" lIns="182840" tIns="91421" rIns="182840" bIns="91421">
            <a:spAutoFit/>
          </a:bodyPr>
          <a:lstStyle/>
          <a:p>
            <a:pPr algn="ctr" defTabSz="1828434"/>
            <a:r>
              <a:rPr lang="en-US" sz="4400" dirty="0">
                <a:solidFill>
                  <a:prstClr val="white"/>
                </a:solidFill>
                <a:cs typeface="Lato Regular"/>
              </a:rPr>
              <a:t>Research</a:t>
            </a:r>
            <a:endParaRPr lang="bg-BG" sz="4400" dirty="0">
              <a:solidFill>
                <a:prstClr val="white"/>
              </a:solidFill>
              <a:cs typeface="Lato Regular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16223924" y="6425548"/>
            <a:ext cx="4415276" cy="984738"/>
          </a:xfrm>
          <a:prstGeom prst="roundRect">
            <a:avLst>
              <a:gd name="adj" fmla="val 726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0" tIns="91421" rIns="182840" bIns="91421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7068083" y="6466516"/>
            <a:ext cx="2726962" cy="800101"/>
          </a:xfrm>
          <a:prstGeom prst="rect">
            <a:avLst/>
          </a:prstGeom>
          <a:solidFill>
            <a:schemeClr val="accent2"/>
          </a:solidFill>
        </p:spPr>
        <p:txBody>
          <a:bodyPr wrap="none" lIns="182840" tIns="91421" rIns="182840" bIns="91421">
            <a:spAutoFit/>
          </a:bodyPr>
          <a:lstStyle/>
          <a:p>
            <a:pPr algn="ctr" defTabSz="1828434"/>
            <a:r>
              <a:rPr lang="en-US" sz="4000" dirty="0">
                <a:solidFill>
                  <a:prstClr val="white"/>
                </a:solidFill>
                <a:cs typeface="Lato Regular"/>
              </a:rPr>
              <a:t>Research</a:t>
            </a:r>
            <a:endParaRPr lang="bg-BG" sz="4000" dirty="0">
              <a:solidFill>
                <a:prstClr val="white"/>
              </a:solidFill>
              <a:cs typeface="Lato Regular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16223924" y="8966894"/>
            <a:ext cx="4415276" cy="984736"/>
          </a:xfrm>
          <a:prstGeom prst="roundRect">
            <a:avLst>
              <a:gd name="adj" fmla="val 726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0" tIns="91421" rIns="182840" bIns="91421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17068083" y="9007861"/>
            <a:ext cx="2726962" cy="800101"/>
          </a:xfrm>
          <a:prstGeom prst="rect">
            <a:avLst/>
          </a:prstGeom>
          <a:solidFill>
            <a:schemeClr val="accent3"/>
          </a:solidFill>
        </p:spPr>
        <p:txBody>
          <a:bodyPr wrap="none" lIns="182840" tIns="91421" rIns="182840" bIns="91421">
            <a:spAutoFit/>
          </a:bodyPr>
          <a:lstStyle/>
          <a:p>
            <a:pPr algn="ctr" defTabSz="1828434"/>
            <a:r>
              <a:rPr lang="en-US" sz="4000" dirty="0">
                <a:solidFill>
                  <a:prstClr val="white"/>
                </a:solidFill>
                <a:cs typeface="Lato Regular"/>
              </a:rPr>
              <a:t>Research</a:t>
            </a:r>
            <a:endParaRPr lang="bg-BG" sz="4000" dirty="0">
              <a:solidFill>
                <a:prstClr val="white"/>
              </a:solidFill>
              <a:cs typeface="Lato Regular"/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16223924" y="10457931"/>
            <a:ext cx="4415276" cy="984736"/>
          </a:xfrm>
          <a:prstGeom prst="roundRect">
            <a:avLst>
              <a:gd name="adj" fmla="val 726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0" tIns="91421" rIns="182840" bIns="91421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7068083" y="10498897"/>
            <a:ext cx="2726962" cy="800101"/>
          </a:xfrm>
          <a:prstGeom prst="rect">
            <a:avLst/>
          </a:prstGeom>
          <a:solidFill>
            <a:schemeClr val="accent4"/>
          </a:solidFill>
        </p:spPr>
        <p:txBody>
          <a:bodyPr wrap="none" lIns="182840" tIns="91421" rIns="182840" bIns="91421">
            <a:spAutoFit/>
          </a:bodyPr>
          <a:lstStyle/>
          <a:p>
            <a:pPr algn="ctr" defTabSz="1828434"/>
            <a:r>
              <a:rPr lang="en-US" sz="4000" dirty="0">
                <a:solidFill>
                  <a:prstClr val="white"/>
                </a:solidFill>
                <a:cs typeface="Lato Regular"/>
              </a:rPr>
              <a:t>Research</a:t>
            </a:r>
            <a:endParaRPr lang="bg-BG" sz="4000" dirty="0">
              <a:solidFill>
                <a:prstClr val="white"/>
              </a:solidFill>
              <a:cs typeface="Lato Regular"/>
            </a:endParaRPr>
          </a:p>
        </p:txBody>
      </p:sp>
      <p:cxnSp>
        <p:nvCxnSpPr>
          <p:cNvPr id="50" name="Elbow Connector 49"/>
          <p:cNvCxnSpPr/>
          <p:nvPr/>
        </p:nvCxnSpPr>
        <p:spPr>
          <a:xfrm rot="10800000" flipV="1">
            <a:off x="7948072" y="6216210"/>
            <a:ext cx="1894910" cy="1590761"/>
          </a:xfrm>
          <a:prstGeom prst="bentConnector3">
            <a:avLst>
              <a:gd name="adj1" fmla="val 50000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stCxn id="15" idx="1"/>
          </p:cNvCxnSpPr>
          <p:nvPr/>
        </p:nvCxnSpPr>
        <p:spPr>
          <a:xfrm rot="10800000">
            <a:off x="7970576" y="8658786"/>
            <a:ext cx="1918386" cy="1580747"/>
          </a:xfrm>
          <a:prstGeom prst="bentConnector3">
            <a:avLst>
              <a:gd name="adj1" fmla="val 50000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3" idx="1"/>
            <a:endCxn id="35" idx="3"/>
          </p:cNvCxnSpPr>
          <p:nvPr/>
        </p:nvCxnSpPr>
        <p:spPr>
          <a:xfrm rot="10800000" flipV="1">
            <a:off x="7970569" y="8207385"/>
            <a:ext cx="1918392" cy="10016"/>
          </a:xfrm>
          <a:prstGeom prst="bentConnector3">
            <a:avLst>
              <a:gd name="adj1" fmla="val 50000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37" idx="1"/>
            <a:endCxn id="6" idx="3"/>
          </p:cNvCxnSpPr>
          <p:nvPr/>
        </p:nvCxnSpPr>
        <p:spPr>
          <a:xfrm rot="10800000" flipV="1">
            <a:off x="14304237" y="5426871"/>
            <a:ext cx="1919686" cy="748374"/>
          </a:xfrm>
          <a:prstGeom prst="bentConnector3">
            <a:avLst>
              <a:gd name="adj1" fmla="val 50000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42" idx="1"/>
            <a:endCxn id="6" idx="3"/>
          </p:cNvCxnSpPr>
          <p:nvPr/>
        </p:nvCxnSpPr>
        <p:spPr>
          <a:xfrm rot="10800000">
            <a:off x="14304237" y="6175249"/>
            <a:ext cx="1919686" cy="742663"/>
          </a:xfrm>
          <a:prstGeom prst="bentConnector3">
            <a:avLst>
              <a:gd name="adj1" fmla="val 50000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45" idx="1"/>
            <a:endCxn id="15" idx="3"/>
          </p:cNvCxnSpPr>
          <p:nvPr/>
        </p:nvCxnSpPr>
        <p:spPr>
          <a:xfrm rot="10800000" flipV="1">
            <a:off x="14304237" y="9459261"/>
            <a:ext cx="1919686" cy="780266"/>
          </a:xfrm>
          <a:prstGeom prst="bentConnector3">
            <a:avLst>
              <a:gd name="adj1" fmla="val 50000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48" idx="1"/>
            <a:endCxn id="15" idx="3"/>
          </p:cNvCxnSpPr>
          <p:nvPr/>
        </p:nvCxnSpPr>
        <p:spPr>
          <a:xfrm rot="10800000">
            <a:off x="14304237" y="10239533"/>
            <a:ext cx="1919686" cy="710771"/>
          </a:xfrm>
          <a:prstGeom prst="bentConnector3">
            <a:avLst>
              <a:gd name="adj1" fmla="val 50000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AutoShape 87"/>
          <p:cNvSpPr>
            <a:spLocks/>
          </p:cNvSpPr>
          <p:nvPr/>
        </p:nvSpPr>
        <p:spPr bwMode="auto">
          <a:xfrm>
            <a:off x="3658659" y="7637004"/>
            <a:ext cx="942035" cy="942280"/>
          </a:xfrm>
          <a:custGeom>
            <a:avLst/>
            <a:gdLst>
              <a:gd name="T0" fmla="+- 0 10798 9"/>
              <a:gd name="T1" fmla="*/ T0 w 21578"/>
              <a:gd name="T2" fmla="*/ 10800 h 21600"/>
              <a:gd name="T3" fmla="+- 0 10798 9"/>
              <a:gd name="T4" fmla="*/ T3 w 21578"/>
              <a:gd name="T5" fmla="*/ 10800 h 21600"/>
              <a:gd name="T6" fmla="+- 0 10798 9"/>
              <a:gd name="T7" fmla="*/ T6 w 21578"/>
              <a:gd name="T8" fmla="*/ 10800 h 21600"/>
              <a:gd name="T9" fmla="+- 0 10798 9"/>
              <a:gd name="T10" fmla="*/ T9 w 21578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78" h="21600">
                <a:moveTo>
                  <a:pt x="21416" y="10074"/>
                </a:moveTo>
                <a:cubicBezTo>
                  <a:pt x="21507" y="10166"/>
                  <a:pt x="21562" y="10284"/>
                  <a:pt x="21574" y="10428"/>
                </a:cubicBezTo>
                <a:cubicBezTo>
                  <a:pt x="21590" y="10569"/>
                  <a:pt x="21562" y="10702"/>
                  <a:pt x="21483" y="10820"/>
                </a:cubicBezTo>
                <a:lnTo>
                  <a:pt x="20967" y="11551"/>
                </a:lnTo>
                <a:cubicBezTo>
                  <a:pt x="20891" y="11678"/>
                  <a:pt x="20778" y="11744"/>
                  <a:pt x="20634" y="11744"/>
                </a:cubicBezTo>
                <a:lnTo>
                  <a:pt x="19889" y="11744"/>
                </a:lnTo>
                <a:cubicBezTo>
                  <a:pt x="19769" y="11744"/>
                  <a:pt x="19671" y="11704"/>
                  <a:pt x="19601" y="11632"/>
                </a:cubicBezTo>
                <a:lnTo>
                  <a:pt x="11078" y="3253"/>
                </a:lnTo>
                <a:cubicBezTo>
                  <a:pt x="10884" y="3072"/>
                  <a:pt x="10695" y="3072"/>
                  <a:pt x="10503" y="3253"/>
                </a:cubicBezTo>
                <a:lnTo>
                  <a:pt x="1980" y="11632"/>
                </a:lnTo>
                <a:cubicBezTo>
                  <a:pt x="1918" y="11704"/>
                  <a:pt x="1819" y="11744"/>
                  <a:pt x="1692" y="11744"/>
                </a:cubicBezTo>
                <a:lnTo>
                  <a:pt x="944" y="11744"/>
                </a:lnTo>
                <a:cubicBezTo>
                  <a:pt x="808" y="11744"/>
                  <a:pt x="695" y="11678"/>
                  <a:pt x="611" y="11551"/>
                </a:cubicBezTo>
                <a:lnTo>
                  <a:pt x="96" y="10820"/>
                </a:lnTo>
                <a:cubicBezTo>
                  <a:pt x="19" y="10710"/>
                  <a:pt x="-9" y="10584"/>
                  <a:pt x="2" y="10440"/>
                </a:cubicBezTo>
                <a:cubicBezTo>
                  <a:pt x="19" y="10298"/>
                  <a:pt x="74" y="10175"/>
                  <a:pt x="165" y="10074"/>
                </a:cubicBezTo>
                <a:lnTo>
                  <a:pt x="10112" y="287"/>
                </a:lnTo>
                <a:cubicBezTo>
                  <a:pt x="10321" y="106"/>
                  <a:pt x="10546" y="8"/>
                  <a:pt x="10788" y="0"/>
                </a:cubicBezTo>
                <a:cubicBezTo>
                  <a:pt x="11042" y="0"/>
                  <a:pt x="11267" y="97"/>
                  <a:pt x="11469" y="287"/>
                </a:cubicBezTo>
                <a:lnTo>
                  <a:pt x="14220" y="2991"/>
                </a:lnTo>
                <a:lnTo>
                  <a:pt x="14220" y="1586"/>
                </a:lnTo>
                <a:cubicBezTo>
                  <a:pt x="14220" y="1436"/>
                  <a:pt x="14266" y="1313"/>
                  <a:pt x="14352" y="1206"/>
                </a:cubicBezTo>
                <a:cubicBezTo>
                  <a:pt x="14441" y="1099"/>
                  <a:pt x="14546" y="1048"/>
                  <a:pt x="14669" y="1048"/>
                </a:cubicBezTo>
                <a:lnTo>
                  <a:pt x="17226" y="1048"/>
                </a:lnTo>
                <a:cubicBezTo>
                  <a:pt x="17348" y="1048"/>
                  <a:pt x="17451" y="1099"/>
                  <a:pt x="17530" y="1206"/>
                </a:cubicBezTo>
                <a:cubicBezTo>
                  <a:pt x="17609" y="1312"/>
                  <a:pt x="17653" y="1436"/>
                  <a:pt x="17653" y="1586"/>
                </a:cubicBezTo>
                <a:lnTo>
                  <a:pt x="17653" y="6383"/>
                </a:lnTo>
                <a:lnTo>
                  <a:pt x="21416" y="10074"/>
                </a:lnTo>
                <a:close/>
                <a:moveTo>
                  <a:pt x="18523" y="11977"/>
                </a:moveTo>
                <a:lnTo>
                  <a:pt x="18523" y="20551"/>
                </a:lnTo>
                <a:cubicBezTo>
                  <a:pt x="18523" y="20854"/>
                  <a:pt x="18441" y="21104"/>
                  <a:pt x="18276" y="21300"/>
                </a:cubicBezTo>
                <a:cubicBezTo>
                  <a:pt x="18110" y="21502"/>
                  <a:pt x="17904" y="21599"/>
                  <a:pt x="17653" y="21599"/>
                </a:cubicBezTo>
                <a:lnTo>
                  <a:pt x="12809" y="21599"/>
                </a:lnTo>
                <a:lnTo>
                  <a:pt x="12809" y="14736"/>
                </a:lnTo>
                <a:lnTo>
                  <a:pt x="8772" y="14736"/>
                </a:lnTo>
                <a:lnTo>
                  <a:pt x="8772" y="21599"/>
                </a:lnTo>
                <a:lnTo>
                  <a:pt x="3928" y="21599"/>
                </a:lnTo>
                <a:cubicBezTo>
                  <a:pt x="3677" y="21599"/>
                  <a:pt x="3468" y="21502"/>
                  <a:pt x="3303" y="21300"/>
                </a:cubicBezTo>
                <a:cubicBezTo>
                  <a:pt x="3140" y="21104"/>
                  <a:pt x="3056" y="20854"/>
                  <a:pt x="3056" y="20551"/>
                </a:cubicBezTo>
                <a:lnTo>
                  <a:pt x="3056" y="11977"/>
                </a:lnTo>
                <a:lnTo>
                  <a:pt x="10788" y="4356"/>
                </a:lnTo>
                <a:lnTo>
                  <a:pt x="18523" y="119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01577" tIns="101577" rIns="101577" bIns="101577" anchor="ctr"/>
          <a:lstStyle/>
          <a:p>
            <a:pPr defTabSz="914195">
              <a:defRPr/>
            </a:pPr>
            <a:endParaRPr lang="es-ES" sz="58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Gill Sans" charset="0"/>
              <a:sym typeface="Gill Sans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06FF28-956A-48F0-B511-5DACDE575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extLst>
      <p:ext uri="{BB962C8B-B14F-4D97-AF65-F5344CB8AC3E}">
        <p14:creationId xmlns:p14="http://schemas.microsoft.com/office/powerpoint/2010/main" val="3646160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4033656" y="8109689"/>
            <a:ext cx="4276526" cy="1097264"/>
          </a:xfrm>
          <a:custGeom>
            <a:avLst/>
            <a:gdLst>
              <a:gd name="connsiteX0" fmla="*/ 0 w 4276588"/>
              <a:gd name="connsiteY0" fmla="*/ 213829 h 2138294"/>
              <a:gd name="connsiteX1" fmla="*/ 213829 w 4276588"/>
              <a:gd name="connsiteY1" fmla="*/ 0 h 2138294"/>
              <a:gd name="connsiteX2" fmla="*/ 4062759 w 4276588"/>
              <a:gd name="connsiteY2" fmla="*/ 0 h 2138294"/>
              <a:gd name="connsiteX3" fmla="*/ 4276588 w 4276588"/>
              <a:gd name="connsiteY3" fmla="*/ 213829 h 2138294"/>
              <a:gd name="connsiteX4" fmla="*/ 4276588 w 4276588"/>
              <a:gd name="connsiteY4" fmla="*/ 1924465 h 2138294"/>
              <a:gd name="connsiteX5" fmla="*/ 4062759 w 4276588"/>
              <a:gd name="connsiteY5" fmla="*/ 2138294 h 2138294"/>
              <a:gd name="connsiteX6" fmla="*/ 213829 w 4276588"/>
              <a:gd name="connsiteY6" fmla="*/ 2138294 h 2138294"/>
              <a:gd name="connsiteX7" fmla="*/ 0 w 4276588"/>
              <a:gd name="connsiteY7" fmla="*/ 1924465 h 2138294"/>
              <a:gd name="connsiteX8" fmla="*/ 0 w 4276588"/>
              <a:gd name="connsiteY8" fmla="*/ 213829 h 2138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6588" h="2138294">
                <a:moveTo>
                  <a:pt x="0" y="213829"/>
                </a:moveTo>
                <a:cubicBezTo>
                  <a:pt x="0" y="95735"/>
                  <a:pt x="95735" y="0"/>
                  <a:pt x="213829" y="0"/>
                </a:cubicBezTo>
                <a:lnTo>
                  <a:pt x="4062759" y="0"/>
                </a:lnTo>
                <a:cubicBezTo>
                  <a:pt x="4180853" y="0"/>
                  <a:pt x="4276588" y="95735"/>
                  <a:pt x="4276588" y="213829"/>
                </a:cubicBezTo>
                <a:lnTo>
                  <a:pt x="4276588" y="1924465"/>
                </a:lnTo>
                <a:cubicBezTo>
                  <a:pt x="4276588" y="2042559"/>
                  <a:pt x="4180853" y="2138294"/>
                  <a:pt x="4062759" y="2138294"/>
                </a:cubicBezTo>
                <a:lnTo>
                  <a:pt x="213829" y="2138294"/>
                </a:lnTo>
                <a:cubicBezTo>
                  <a:pt x="95735" y="2138294"/>
                  <a:pt x="0" y="2042559"/>
                  <a:pt x="0" y="1924465"/>
                </a:cubicBezTo>
                <a:lnTo>
                  <a:pt x="0" y="213829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901" tIns="103901" rIns="103901" bIns="103901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9" name="Freeform 8"/>
          <p:cNvSpPr/>
          <p:nvPr/>
        </p:nvSpPr>
        <p:spPr>
          <a:xfrm rot="18770822">
            <a:off x="7907767" y="7725035"/>
            <a:ext cx="2515442" cy="38451"/>
          </a:xfrm>
          <a:custGeom>
            <a:avLst/>
            <a:gdLst>
              <a:gd name="connsiteX0" fmla="*/ 0 w 2515479"/>
              <a:gd name="connsiteY0" fmla="*/ 19226 h 38452"/>
              <a:gd name="connsiteX1" fmla="*/ 2515479 w 2515479"/>
              <a:gd name="connsiteY1" fmla="*/ 19226 h 3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15479" h="38452">
                <a:moveTo>
                  <a:pt x="0" y="19226"/>
                </a:moveTo>
                <a:lnTo>
                  <a:pt x="2515479" y="19226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7535" tIns="-43661" rIns="1207536" bIns="-43659" numCol="1" spcCol="1270" anchor="ctr" anchorCtr="0">
            <a:noAutofit/>
          </a:bodyPr>
          <a:lstStyle/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900">
              <a:solidFill>
                <a:srgbClr val="445469">
                  <a:hueOff val="0"/>
                  <a:satOff val="0"/>
                  <a:lumOff val="0"/>
                  <a:alphaOff val="0"/>
                </a:srgbClr>
              </a:solidFill>
              <a:latin typeface="Lato Light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10020791" y="6265437"/>
            <a:ext cx="4276526" cy="1097264"/>
          </a:xfrm>
          <a:custGeom>
            <a:avLst/>
            <a:gdLst>
              <a:gd name="connsiteX0" fmla="*/ 0 w 4276588"/>
              <a:gd name="connsiteY0" fmla="*/ 213829 h 2138294"/>
              <a:gd name="connsiteX1" fmla="*/ 213829 w 4276588"/>
              <a:gd name="connsiteY1" fmla="*/ 0 h 2138294"/>
              <a:gd name="connsiteX2" fmla="*/ 4062759 w 4276588"/>
              <a:gd name="connsiteY2" fmla="*/ 0 h 2138294"/>
              <a:gd name="connsiteX3" fmla="*/ 4276588 w 4276588"/>
              <a:gd name="connsiteY3" fmla="*/ 213829 h 2138294"/>
              <a:gd name="connsiteX4" fmla="*/ 4276588 w 4276588"/>
              <a:gd name="connsiteY4" fmla="*/ 1924465 h 2138294"/>
              <a:gd name="connsiteX5" fmla="*/ 4062759 w 4276588"/>
              <a:gd name="connsiteY5" fmla="*/ 2138294 h 2138294"/>
              <a:gd name="connsiteX6" fmla="*/ 213829 w 4276588"/>
              <a:gd name="connsiteY6" fmla="*/ 2138294 h 2138294"/>
              <a:gd name="connsiteX7" fmla="*/ 0 w 4276588"/>
              <a:gd name="connsiteY7" fmla="*/ 1924465 h 2138294"/>
              <a:gd name="connsiteX8" fmla="*/ 0 w 4276588"/>
              <a:gd name="connsiteY8" fmla="*/ 213829 h 2138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6588" h="2138294">
                <a:moveTo>
                  <a:pt x="0" y="213829"/>
                </a:moveTo>
                <a:cubicBezTo>
                  <a:pt x="0" y="95735"/>
                  <a:pt x="95735" y="0"/>
                  <a:pt x="213829" y="0"/>
                </a:cubicBezTo>
                <a:lnTo>
                  <a:pt x="4062759" y="0"/>
                </a:lnTo>
                <a:cubicBezTo>
                  <a:pt x="4180853" y="0"/>
                  <a:pt x="4276588" y="95735"/>
                  <a:pt x="4276588" y="213829"/>
                </a:cubicBezTo>
                <a:lnTo>
                  <a:pt x="4276588" y="1924465"/>
                </a:lnTo>
                <a:cubicBezTo>
                  <a:pt x="4276588" y="2042559"/>
                  <a:pt x="4180853" y="2138294"/>
                  <a:pt x="4062759" y="2138294"/>
                </a:cubicBezTo>
                <a:lnTo>
                  <a:pt x="213829" y="2138294"/>
                </a:lnTo>
                <a:cubicBezTo>
                  <a:pt x="95735" y="2138294"/>
                  <a:pt x="0" y="2042559"/>
                  <a:pt x="0" y="1924465"/>
                </a:cubicBezTo>
                <a:lnTo>
                  <a:pt x="0" y="213829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901" tIns="103901" rIns="103901" bIns="103901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11" name="Freeform 10"/>
          <p:cNvSpPr/>
          <p:nvPr/>
        </p:nvSpPr>
        <p:spPr>
          <a:xfrm rot="19457599">
            <a:off x="14099313" y="6188158"/>
            <a:ext cx="2106623" cy="38451"/>
          </a:xfrm>
          <a:custGeom>
            <a:avLst/>
            <a:gdLst>
              <a:gd name="connsiteX0" fmla="*/ 0 w 2106653"/>
              <a:gd name="connsiteY0" fmla="*/ 19226 h 38452"/>
              <a:gd name="connsiteX1" fmla="*/ 2106653 w 2106653"/>
              <a:gd name="connsiteY1" fmla="*/ 19226 h 3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06653" h="38452">
                <a:moveTo>
                  <a:pt x="0" y="19226"/>
                </a:moveTo>
                <a:lnTo>
                  <a:pt x="2106653" y="19226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345" tIns="-33441" rIns="1013346" bIns="-33440" numCol="1" spcCol="1270" anchor="ctr" anchorCtr="0">
            <a:noAutofit/>
          </a:bodyPr>
          <a:lstStyle/>
          <a:p>
            <a:pPr algn="ctr" defTabSz="311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700">
              <a:solidFill>
                <a:srgbClr val="445469">
                  <a:hueOff val="0"/>
                  <a:satOff val="0"/>
                  <a:lumOff val="0"/>
                  <a:alphaOff val="0"/>
                </a:srgbClr>
              </a:solidFill>
              <a:latin typeface="Lato Light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16007928" y="5035936"/>
            <a:ext cx="4276526" cy="1097264"/>
          </a:xfrm>
          <a:custGeom>
            <a:avLst/>
            <a:gdLst>
              <a:gd name="connsiteX0" fmla="*/ 0 w 4276588"/>
              <a:gd name="connsiteY0" fmla="*/ 213829 h 2138294"/>
              <a:gd name="connsiteX1" fmla="*/ 213829 w 4276588"/>
              <a:gd name="connsiteY1" fmla="*/ 0 h 2138294"/>
              <a:gd name="connsiteX2" fmla="*/ 4062759 w 4276588"/>
              <a:gd name="connsiteY2" fmla="*/ 0 h 2138294"/>
              <a:gd name="connsiteX3" fmla="*/ 4276588 w 4276588"/>
              <a:gd name="connsiteY3" fmla="*/ 213829 h 2138294"/>
              <a:gd name="connsiteX4" fmla="*/ 4276588 w 4276588"/>
              <a:gd name="connsiteY4" fmla="*/ 1924465 h 2138294"/>
              <a:gd name="connsiteX5" fmla="*/ 4062759 w 4276588"/>
              <a:gd name="connsiteY5" fmla="*/ 2138294 h 2138294"/>
              <a:gd name="connsiteX6" fmla="*/ 213829 w 4276588"/>
              <a:gd name="connsiteY6" fmla="*/ 2138294 h 2138294"/>
              <a:gd name="connsiteX7" fmla="*/ 0 w 4276588"/>
              <a:gd name="connsiteY7" fmla="*/ 1924465 h 2138294"/>
              <a:gd name="connsiteX8" fmla="*/ 0 w 4276588"/>
              <a:gd name="connsiteY8" fmla="*/ 213829 h 2138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6588" h="2138294">
                <a:moveTo>
                  <a:pt x="0" y="213829"/>
                </a:moveTo>
                <a:cubicBezTo>
                  <a:pt x="0" y="95735"/>
                  <a:pt x="95735" y="0"/>
                  <a:pt x="213829" y="0"/>
                </a:cubicBezTo>
                <a:lnTo>
                  <a:pt x="4062759" y="0"/>
                </a:lnTo>
                <a:cubicBezTo>
                  <a:pt x="4180853" y="0"/>
                  <a:pt x="4276588" y="95735"/>
                  <a:pt x="4276588" y="213829"/>
                </a:cubicBezTo>
                <a:lnTo>
                  <a:pt x="4276588" y="1924465"/>
                </a:lnTo>
                <a:cubicBezTo>
                  <a:pt x="4276588" y="2042559"/>
                  <a:pt x="4180853" y="2138294"/>
                  <a:pt x="4062759" y="2138294"/>
                </a:cubicBezTo>
                <a:lnTo>
                  <a:pt x="213829" y="2138294"/>
                </a:lnTo>
                <a:cubicBezTo>
                  <a:pt x="95735" y="2138294"/>
                  <a:pt x="0" y="2042559"/>
                  <a:pt x="0" y="1924465"/>
                </a:cubicBezTo>
                <a:lnTo>
                  <a:pt x="0" y="213829"/>
                </a:lnTo>
                <a:close/>
              </a:path>
            </a:pathLst>
          </a:custGeom>
          <a:solidFill>
            <a:schemeClr val="accent3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901" tIns="103901" rIns="103901" bIns="103901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13" name="Freeform 12"/>
          <p:cNvSpPr/>
          <p:nvPr/>
        </p:nvSpPr>
        <p:spPr>
          <a:xfrm rot="2142401">
            <a:off x="14099313" y="7417660"/>
            <a:ext cx="2106623" cy="38451"/>
          </a:xfrm>
          <a:custGeom>
            <a:avLst/>
            <a:gdLst>
              <a:gd name="connsiteX0" fmla="*/ 0 w 2106653"/>
              <a:gd name="connsiteY0" fmla="*/ 19226 h 38452"/>
              <a:gd name="connsiteX1" fmla="*/ 2106653 w 2106653"/>
              <a:gd name="connsiteY1" fmla="*/ 19226 h 3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06653" h="38452">
                <a:moveTo>
                  <a:pt x="0" y="19226"/>
                </a:moveTo>
                <a:lnTo>
                  <a:pt x="2106653" y="19226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13345" tIns="-33440" rIns="1013345" bIns="-33440" numCol="1" spcCol="1270" anchor="ctr" anchorCtr="0">
            <a:noAutofit/>
          </a:bodyPr>
          <a:lstStyle/>
          <a:p>
            <a:pPr algn="ctr" defTabSz="311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700">
              <a:solidFill>
                <a:srgbClr val="445469">
                  <a:hueOff val="0"/>
                  <a:satOff val="0"/>
                  <a:lumOff val="0"/>
                  <a:alphaOff val="0"/>
                </a:srgbClr>
              </a:solidFill>
              <a:latin typeface="Lato Light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16007928" y="7494938"/>
            <a:ext cx="4276526" cy="1097264"/>
          </a:xfrm>
          <a:custGeom>
            <a:avLst/>
            <a:gdLst>
              <a:gd name="connsiteX0" fmla="*/ 0 w 4276588"/>
              <a:gd name="connsiteY0" fmla="*/ 213829 h 2138294"/>
              <a:gd name="connsiteX1" fmla="*/ 213829 w 4276588"/>
              <a:gd name="connsiteY1" fmla="*/ 0 h 2138294"/>
              <a:gd name="connsiteX2" fmla="*/ 4062759 w 4276588"/>
              <a:gd name="connsiteY2" fmla="*/ 0 h 2138294"/>
              <a:gd name="connsiteX3" fmla="*/ 4276588 w 4276588"/>
              <a:gd name="connsiteY3" fmla="*/ 213829 h 2138294"/>
              <a:gd name="connsiteX4" fmla="*/ 4276588 w 4276588"/>
              <a:gd name="connsiteY4" fmla="*/ 1924465 h 2138294"/>
              <a:gd name="connsiteX5" fmla="*/ 4062759 w 4276588"/>
              <a:gd name="connsiteY5" fmla="*/ 2138294 h 2138294"/>
              <a:gd name="connsiteX6" fmla="*/ 213829 w 4276588"/>
              <a:gd name="connsiteY6" fmla="*/ 2138294 h 2138294"/>
              <a:gd name="connsiteX7" fmla="*/ 0 w 4276588"/>
              <a:gd name="connsiteY7" fmla="*/ 1924465 h 2138294"/>
              <a:gd name="connsiteX8" fmla="*/ 0 w 4276588"/>
              <a:gd name="connsiteY8" fmla="*/ 213829 h 2138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6588" h="2138294">
                <a:moveTo>
                  <a:pt x="0" y="213829"/>
                </a:moveTo>
                <a:cubicBezTo>
                  <a:pt x="0" y="95735"/>
                  <a:pt x="95735" y="0"/>
                  <a:pt x="213829" y="0"/>
                </a:cubicBezTo>
                <a:lnTo>
                  <a:pt x="4062759" y="0"/>
                </a:lnTo>
                <a:cubicBezTo>
                  <a:pt x="4180853" y="0"/>
                  <a:pt x="4276588" y="95735"/>
                  <a:pt x="4276588" y="213829"/>
                </a:cubicBezTo>
                <a:lnTo>
                  <a:pt x="4276588" y="1924465"/>
                </a:lnTo>
                <a:cubicBezTo>
                  <a:pt x="4276588" y="2042559"/>
                  <a:pt x="4180853" y="2138294"/>
                  <a:pt x="4062759" y="2138294"/>
                </a:cubicBezTo>
                <a:lnTo>
                  <a:pt x="213829" y="2138294"/>
                </a:lnTo>
                <a:cubicBezTo>
                  <a:pt x="95735" y="2138294"/>
                  <a:pt x="0" y="2042559"/>
                  <a:pt x="0" y="1924465"/>
                </a:cubicBezTo>
                <a:lnTo>
                  <a:pt x="0" y="213829"/>
                </a:lnTo>
                <a:close/>
              </a:path>
            </a:pathLst>
          </a:custGeom>
          <a:solidFill>
            <a:schemeClr val="accent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901" tIns="103901" rIns="103901" bIns="103901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16" name="Freeform 15"/>
          <p:cNvSpPr/>
          <p:nvPr/>
        </p:nvSpPr>
        <p:spPr>
          <a:xfrm rot="2829178">
            <a:off x="7907767" y="9569287"/>
            <a:ext cx="2515442" cy="38451"/>
          </a:xfrm>
          <a:custGeom>
            <a:avLst/>
            <a:gdLst>
              <a:gd name="connsiteX0" fmla="*/ 0 w 2515479"/>
              <a:gd name="connsiteY0" fmla="*/ 19226 h 38452"/>
              <a:gd name="connsiteX1" fmla="*/ 2515479 w 2515479"/>
              <a:gd name="connsiteY1" fmla="*/ 19226 h 3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15479" h="38452">
                <a:moveTo>
                  <a:pt x="0" y="19226"/>
                </a:moveTo>
                <a:lnTo>
                  <a:pt x="2515479" y="19226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7534" tIns="-43660" rIns="1207537" bIns="-43660" numCol="1" spcCol="1270" anchor="ctr" anchorCtr="0">
            <a:noAutofit/>
          </a:bodyPr>
          <a:lstStyle/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900">
              <a:solidFill>
                <a:srgbClr val="445469">
                  <a:hueOff val="0"/>
                  <a:satOff val="0"/>
                  <a:lumOff val="0"/>
                  <a:alphaOff val="0"/>
                </a:srgbClr>
              </a:solidFill>
              <a:latin typeface="Lato Light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10020791" y="9953941"/>
            <a:ext cx="4276526" cy="1097264"/>
          </a:xfrm>
          <a:custGeom>
            <a:avLst/>
            <a:gdLst>
              <a:gd name="connsiteX0" fmla="*/ 0 w 4276588"/>
              <a:gd name="connsiteY0" fmla="*/ 213829 h 2138294"/>
              <a:gd name="connsiteX1" fmla="*/ 213829 w 4276588"/>
              <a:gd name="connsiteY1" fmla="*/ 0 h 2138294"/>
              <a:gd name="connsiteX2" fmla="*/ 4062759 w 4276588"/>
              <a:gd name="connsiteY2" fmla="*/ 0 h 2138294"/>
              <a:gd name="connsiteX3" fmla="*/ 4276588 w 4276588"/>
              <a:gd name="connsiteY3" fmla="*/ 213829 h 2138294"/>
              <a:gd name="connsiteX4" fmla="*/ 4276588 w 4276588"/>
              <a:gd name="connsiteY4" fmla="*/ 1924465 h 2138294"/>
              <a:gd name="connsiteX5" fmla="*/ 4062759 w 4276588"/>
              <a:gd name="connsiteY5" fmla="*/ 2138294 h 2138294"/>
              <a:gd name="connsiteX6" fmla="*/ 213829 w 4276588"/>
              <a:gd name="connsiteY6" fmla="*/ 2138294 h 2138294"/>
              <a:gd name="connsiteX7" fmla="*/ 0 w 4276588"/>
              <a:gd name="connsiteY7" fmla="*/ 1924465 h 2138294"/>
              <a:gd name="connsiteX8" fmla="*/ 0 w 4276588"/>
              <a:gd name="connsiteY8" fmla="*/ 213829 h 2138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6588" h="2138294">
                <a:moveTo>
                  <a:pt x="0" y="213829"/>
                </a:moveTo>
                <a:cubicBezTo>
                  <a:pt x="0" y="95735"/>
                  <a:pt x="95735" y="0"/>
                  <a:pt x="213829" y="0"/>
                </a:cubicBezTo>
                <a:lnTo>
                  <a:pt x="4062759" y="0"/>
                </a:lnTo>
                <a:cubicBezTo>
                  <a:pt x="4180853" y="0"/>
                  <a:pt x="4276588" y="95735"/>
                  <a:pt x="4276588" y="213829"/>
                </a:cubicBezTo>
                <a:lnTo>
                  <a:pt x="4276588" y="1924465"/>
                </a:lnTo>
                <a:cubicBezTo>
                  <a:pt x="4276588" y="2042559"/>
                  <a:pt x="4180853" y="2138294"/>
                  <a:pt x="4062759" y="2138294"/>
                </a:cubicBezTo>
                <a:lnTo>
                  <a:pt x="213829" y="2138294"/>
                </a:lnTo>
                <a:cubicBezTo>
                  <a:pt x="95735" y="2138294"/>
                  <a:pt x="0" y="2042559"/>
                  <a:pt x="0" y="1924465"/>
                </a:cubicBezTo>
                <a:lnTo>
                  <a:pt x="0" y="213829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901" tIns="103901" rIns="103901" bIns="103901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14297320" y="10491413"/>
            <a:ext cx="1710610" cy="38451"/>
          </a:xfrm>
          <a:custGeom>
            <a:avLst/>
            <a:gdLst>
              <a:gd name="connsiteX0" fmla="*/ 0 w 1710635"/>
              <a:gd name="connsiteY0" fmla="*/ 19226 h 38452"/>
              <a:gd name="connsiteX1" fmla="*/ 1710635 w 1710635"/>
              <a:gd name="connsiteY1" fmla="*/ 19226 h 3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10635" h="38452">
                <a:moveTo>
                  <a:pt x="0" y="19226"/>
                </a:moveTo>
                <a:lnTo>
                  <a:pt x="1710635" y="19226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25241" tIns="-23540" rIns="825241" bIns="-23539" numCol="1" spcCol="1270" anchor="ctr" anchorCtr="0">
            <a:noAutofit/>
          </a:bodyPr>
          <a:lstStyle/>
          <a:p>
            <a:pPr algn="ctr" defTabSz="266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00">
              <a:solidFill>
                <a:srgbClr val="445469">
                  <a:hueOff val="0"/>
                  <a:satOff val="0"/>
                  <a:lumOff val="0"/>
                  <a:alphaOff val="0"/>
                </a:srgbClr>
              </a:solidFill>
              <a:latin typeface="Lato Light"/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16007928" y="9953941"/>
            <a:ext cx="4276526" cy="1097264"/>
          </a:xfrm>
          <a:custGeom>
            <a:avLst/>
            <a:gdLst>
              <a:gd name="connsiteX0" fmla="*/ 0 w 4276588"/>
              <a:gd name="connsiteY0" fmla="*/ 213829 h 2138294"/>
              <a:gd name="connsiteX1" fmla="*/ 213829 w 4276588"/>
              <a:gd name="connsiteY1" fmla="*/ 0 h 2138294"/>
              <a:gd name="connsiteX2" fmla="*/ 4062759 w 4276588"/>
              <a:gd name="connsiteY2" fmla="*/ 0 h 2138294"/>
              <a:gd name="connsiteX3" fmla="*/ 4276588 w 4276588"/>
              <a:gd name="connsiteY3" fmla="*/ 213829 h 2138294"/>
              <a:gd name="connsiteX4" fmla="*/ 4276588 w 4276588"/>
              <a:gd name="connsiteY4" fmla="*/ 1924465 h 2138294"/>
              <a:gd name="connsiteX5" fmla="*/ 4062759 w 4276588"/>
              <a:gd name="connsiteY5" fmla="*/ 2138294 h 2138294"/>
              <a:gd name="connsiteX6" fmla="*/ 213829 w 4276588"/>
              <a:gd name="connsiteY6" fmla="*/ 2138294 h 2138294"/>
              <a:gd name="connsiteX7" fmla="*/ 0 w 4276588"/>
              <a:gd name="connsiteY7" fmla="*/ 1924465 h 2138294"/>
              <a:gd name="connsiteX8" fmla="*/ 0 w 4276588"/>
              <a:gd name="connsiteY8" fmla="*/ 213829 h 2138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6588" h="2138294">
                <a:moveTo>
                  <a:pt x="0" y="213829"/>
                </a:moveTo>
                <a:cubicBezTo>
                  <a:pt x="0" y="95735"/>
                  <a:pt x="95735" y="0"/>
                  <a:pt x="213829" y="0"/>
                </a:cubicBezTo>
                <a:lnTo>
                  <a:pt x="4062759" y="0"/>
                </a:lnTo>
                <a:cubicBezTo>
                  <a:pt x="4180853" y="0"/>
                  <a:pt x="4276588" y="95735"/>
                  <a:pt x="4276588" y="213829"/>
                </a:cubicBezTo>
                <a:lnTo>
                  <a:pt x="4276588" y="1924465"/>
                </a:lnTo>
                <a:cubicBezTo>
                  <a:pt x="4276588" y="2042559"/>
                  <a:pt x="4180853" y="2138294"/>
                  <a:pt x="4062759" y="2138294"/>
                </a:cubicBezTo>
                <a:lnTo>
                  <a:pt x="213829" y="2138294"/>
                </a:lnTo>
                <a:cubicBezTo>
                  <a:pt x="95735" y="2138294"/>
                  <a:pt x="0" y="2042559"/>
                  <a:pt x="0" y="1924465"/>
                </a:cubicBezTo>
                <a:lnTo>
                  <a:pt x="0" y="213829"/>
                </a:lnTo>
                <a:close/>
              </a:path>
            </a:pathLst>
          </a:custGeom>
          <a:solidFill>
            <a:schemeClr val="accent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3901" tIns="103901" rIns="103901" bIns="103901" numCol="1" spcCol="1270" anchor="ctr" anchorCtr="0">
            <a:noAutofit/>
          </a:bodyPr>
          <a:lstStyle/>
          <a:p>
            <a:pPr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390910" y="8318651"/>
            <a:ext cx="3549564" cy="677062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id-ID" sz="3200" b="1">
                <a:solidFill>
                  <a:prstClr val="white"/>
                </a:solidFill>
                <a:latin typeface="Lato Regular"/>
              </a:rPr>
              <a:t>General Manager</a:t>
            </a:r>
            <a:endParaRPr lang="id-ID" sz="3200" b="1" dirty="0">
              <a:solidFill>
                <a:prstClr val="white"/>
              </a:solidFill>
              <a:latin typeface="Lato Regular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1152489" y="6467992"/>
            <a:ext cx="2013145" cy="677062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id-ID" sz="3200" b="1">
                <a:solidFill>
                  <a:prstClr val="white"/>
                </a:solidFill>
                <a:latin typeface="Lato Regular"/>
              </a:rPr>
              <a:t>Manager</a:t>
            </a:r>
            <a:endParaRPr lang="id-ID" sz="3200" b="1" dirty="0">
              <a:solidFill>
                <a:prstClr val="white"/>
              </a:solidFill>
              <a:latin typeface="Lato Regular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1152489" y="10152882"/>
            <a:ext cx="2013145" cy="677062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id-ID" sz="3200" b="1">
                <a:solidFill>
                  <a:prstClr val="white"/>
                </a:solidFill>
                <a:latin typeface="Lato Regular"/>
              </a:rPr>
              <a:t>Manager</a:t>
            </a:r>
            <a:endParaRPr lang="id-ID" sz="3200" b="1" dirty="0">
              <a:solidFill>
                <a:prstClr val="white"/>
              </a:solidFill>
              <a:latin typeface="Lato Regular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7145855" y="5238490"/>
            <a:ext cx="2013145" cy="677062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id-ID" sz="3200" b="1">
                <a:solidFill>
                  <a:prstClr val="white"/>
                </a:solidFill>
                <a:latin typeface="Lato Regular"/>
              </a:rPr>
              <a:t>Manager</a:t>
            </a:r>
            <a:endParaRPr lang="id-ID" sz="3200" b="1" dirty="0">
              <a:solidFill>
                <a:prstClr val="white"/>
              </a:solidFill>
              <a:latin typeface="Lato Regular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7145855" y="7696104"/>
            <a:ext cx="2013145" cy="677062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id-ID" sz="3200" b="1">
                <a:solidFill>
                  <a:prstClr val="white"/>
                </a:solidFill>
                <a:latin typeface="Lato Regular"/>
              </a:rPr>
              <a:t>Manager</a:t>
            </a:r>
            <a:endParaRPr lang="id-ID" sz="3200" b="1" dirty="0">
              <a:solidFill>
                <a:prstClr val="white"/>
              </a:solidFill>
              <a:latin typeface="Lato Regular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145855" y="10152882"/>
            <a:ext cx="2013145" cy="677062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id-ID" sz="3200" b="1">
                <a:solidFill>
                  <a:prstClr val="white"/>
                </a:solidFill>
                <a:latin typeface="Lato Regular"/>
              </a:rPr>
              <a:t>Manager</a:t>
            </a:r>
            <a:endParaRPr lang="id-ID" sz="3200" b="1" dirty="0">
              <a:solidFill>
                <a:prstClr val="white"/>
              </a:solidFill>
              <a:latin typeface="Lato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F9498-53FB-4535-BD80-8AAB686DB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085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EFBAF3-766D-444F-96E5-BD3939BF4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199" dirty="0"/>
              <a:t>TITLE HERE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419" y="268352"/>
            <a:ext cx="1101582" cy="730155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159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aphicFrame>
        <p:nvGraphicFramePr>
          <p:cNvPr id="3" name="Diagram 2"/>
          <p:cNvGraphicFramePr/>
          <p:nvPr/>
        </p:nvGraphicFramePr>
        <p:xfrm>
          <a:off x="-950675" y="3067944"/>
          <a:ext cx="13972786" cy="93151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8" name="Freeform 34"/>
          <p:cNvSpPr>
            <a:spLocks/>
          </p:cNvSpPr>
          <p:nvPr/>
        </p:nvSpPr>
        <p:spPr bwMode="auto">
          <a:xfrm>
            <a:off x="5945657" y="6667456"/>
            <a:ext cx="796914" cy="1022335"/>
          </a:xfrm>
          <a:custGeom>
            <a:avLst/>
            <a:gdLst>
              <a:gd name="T0" fmla="*/ 56 w 106"/>
              <a:gd name="T1" fmla="*/ 0 h 136"/>
              <a:gd name="T2" fmla="*/ 0 w 106"/>
              <a:gd name="T3" fmla="*/ 49 h 136"/>
              <a:gd name="T4" fmla="*/ 16 w 106"/>
              <a:gd name="T5" fmla="*/ 79 h 136"/>
              <a:gd name="T6" fmla="*/ 20 w 106"/>
              <a:gd name="T7" fmla="*/ 77 h 136"/>
              <a:gd name="T8" fmla="*/ 22 w 106"/>
              <a:gd name="T9" fmla="*/ 70 h 136"/>
              <a:gd name="T10" fmla="*/ 21 w 106"/>
              <a:gd name="T11" fmla="*/ 66 h 136"/>
              <a:gd name="T12" fmla="*/ 16 w 106"/>
              <a:gd name="T13" fmla="*/ 51 h 136"/>
              <a:gd name="T14" fmla="*/ 54 w 106"/>
              <a:gd name="T15" fmla="*/ 13 h 136"/>
              <a:gd name="T16" fmla="*/ 87 w 106"/>
              <a:gd name="T17" fmla="*/ 43 h 136"/>
              <a:gd name="T18" fmla="*/ 62 w 106"/>
              <a:gd name="T19" fmla="*/ 85 h 136"/>
              <a:gd name="T20" fmla="*/ 50 w 106"/>
              <a:gd name="T21" fmla="*/ 70 h 136"/>
              <a:gd name="T22" fmla="*/ 57 w 106"/>
              <a:gd name="T23" fmla="*/ 42 h 136"/>
              <a:gd name="T24" fmla="*/ 46 w 106"/>
              <a:gd name="T25" fmla="*/ 30 h 136"/>
              <a:gd name="T26" fmla="*/ 31 w 106"/>
              <a:gd name="T27" fmla="*/ 50 h 136"/>
              <a:gd name="T28" fmla="*/ 33 w 106"/>
              <a:gd name="T29" fmla="*/ 63 h 136"/>
              <a:gd name="T30" fmla="*/ 23 w 106"/>
              <a:gd name="T31" fmla="*/ 105 h 136"/>
              <a:gd name="T32" fmla="*/ 23 w 106"/>
              <a:gd name="T33" fmla="*/ 135 h 136"/>
              <a:gd name="T34" fmla="*/ 25 w 106"/>
              <a:gd name="T35" fmla="*/ 136 h 136"/>
              <a:gd name="T36" fmla="*/ 39 w 106"/>
              <a:gd name="T37" fmla="*/ 110 h 136"/>
              <a:gd name="T38" fmla="*/ 45 w 106"/>
              <a:gd name="T39" fmla="*/ 89 h 136"/>
              <a:gd name="T40" fmla="*/ 64 w 106"/>
              <a:gd name="T41" fmla="*/ 98 h 136"/>
              <a:gd name="T42" fmla="*/ 106 w 106"/>
              <a:gd name="T43" fmla="*/ 45 h 136"/>
              <a:gd name="T44" fmla="*/ 56 w 106"/>
              <a:gd name="T45" fmla="*/ 0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6" h="136">
                <a:moveTo>
                  <a:pt x="56" y="0"/>
                </a:moveTo>
                <a:cubicBezTo>
                  <a:pt x="19" y="0"/>
                  <a:pt x="0" y="26"/>
                  <a:pt x="0" y="49"/>
                </a:cubicBezTo>
                <a:cubicBezTo>
                  <a:pt x="0" y="62"/>
                  <a:pt x="5" y="74"/>
                  <a:pt x="16" y="79"/>
                </a:cubicBezTo>
                <a:cubicBezTo>
                  <a:pt x="18" y="79"/>
                  <a:pt x="20" y="79"/>
                  <a:pt x="20" y="77"/>
                </a:cubicBezTo>
                <a:cubicBezTo>
                  <a:pt x="21" y="75"/>
                  <a:pt x="22" y="72"/>
                  <a:pt x="22" y="70"/>
                </a:cubicBezTo>
                <a:cubicBezTo>
                  <a:pt x="22" y="68"/>
                  <a:pt x="22" y="68"/>
                  <a:pt x="21" y="66"/>
                </a:cubicBezTo>
                <a:cubicBezTo>
                  <a:pt x="18" y="62"/>
                  <a:pt x="16" y="57"/>
                  <a:pt x="16" y="51"/>
                </a:cubicBezTo>
                <a:cubicBezTo>
                  <a:pt x="16" y="31"/>
                  <a:pt x="30" y="13"/>
                  <a:pt x="54" y="13"/>
                </a:cubicBezTo>
                <a:cubicBezTo>
                  <a:pt x="75" y="13"/>
                  <a:pt x="87" y="26"/>
                  <a:pt x="87" y="43"/>
                </a:cubicBezTo>
                <a:cubicBezTo>
                  <a:pt x="87" y="66"/>
                  <a:pt x="77" y="85"/>
                  <a:pt x="62" y="85"/>
                </a:cubicBezTo>
                <a:cubicBezTo>
                  <a:pt x="54" y="85"/>
                  <a:pt x="48" y="78"/>
                  <a:pt x="50" y="70"/>
                </a:cubicBezTo>
                <a:cubicBezTo>
                  <a:pt x="52" y="60"/>
                  <a:pt x="57" y="49"/>
                  <a:pt x="57" y="42"/>
                </a:cubicBezTo>
                <a:cubicBezTo>
                  <a:pt x="57" y="35"/>
                  <a:pt x="53" y="30"/>
                  <a:pt x="46" y="30"/>
                </a:cubicBezTo>
                <a:cubicBezTo>
                  <a:pt x="38" y="30"/>
                  <a:pt x="31" y="39"/>
                  <a:pt x="31" y="50"/>
                </a:cubicBezTo>
                <a:cubicBezTo>
                  <a:pt x="31" y="58"/>
                  <a:pt x="33" y="63"/>
                  <a:pt x="33" y="63"/>
                </a:cubicBezTo>
                <a:cubicBezTo>
                  <a:pt x="33" y="63"/>
                  <a:pt x="25" y="99"/>
                  <a:pt x="23" y="105"/>
                </a:cubicBezTo>
                <a:cubicBezTo>
                  <a:pt x="20" y="118"/>
                  <a:pt x="23" y="134"/>
                  <a:pt x="23" y="135"/>
                </a:cubicBezTo>
                <a:cubicBezTo>
                  <a:pt x="23" y="136"/>
                  <a:pt x="24" y="136"/>
                  <a:pt x="25" y="136"/>
                </a:cubicBezTo>
                <a:cubicBezTo>
                  <a:pt x="26" y="135"/>
                  <a:pt x="36" y="122"/>
                  <a:pt x="39" y="110"/>
                </a:cubicBezTo>
                <a:cubicBezTo>
                  <a:pt x="40" y="107"/>
                  <a:pt x="45" y="89"/>
                  <a:pt x="45" y="89"/>
                </a:cubicBezTo>
                <a:cubicBezTo>
                  <a:pt x="47" y="94"/>
                  <a:pt x="55" y="98"/>
                  <a:pt x="64" y="98"/>
                </a:cubicBezTo>
                <a:cubicBezTo>
                  <a:pt x="89" y="98"/>
                  <a:pt x="106" y="75"/>
                  <a:pt x="106" y="45"/>
                </a:cubicBezTo>
                <a:cubicBezTo>
                  <a:pt x="106" y="21"/>
                  <a:pt x="86" y="0"/>
                  <a:pt x="5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6" name="Freeform 24"/>
          <p:cNvSpPr>
            <a:spLocks/>
          </p:cNvSpPr>
          <p:nvPr/>
        </p:nvSpPr>
        <p:spPr bwMode="auto">
          <a:xfrm>
            <a:off x="6860374" y="4186675"/>
            <a:ext cx="391162" cy="850579"/>
          </a:xfrm>
          <a:custGeom>
            <a:avLst/>
            <a:gdLst>
              <a:gd name="T0" fmla="*/ 63 w 63"/>
              <a:gd name="T1" fmla="*/ 44 h 137"/>
              <a:gd name="T2" fmla="*/ 42 w 63"/>
              <a:gd name="T3" fmla="*/ 44 h 137"/>
              <a:gd name="T4" fmla="*/ 42 w 63"/>
              <a:gd name="T5" fmla="*/ 30 h 137"/>
              <a:gd name="T6" fmla="*/ 48 w 63"/>
              <a:gd name="T7" fmla="*/ 24 h 137"/>
              <a:gd name="T8" fmla="*/ 63 w 63"/>
              <a:gd name="T9" fmla="*/ 24 h 137"/>
              <a:gd name="T10" fmla="*/ 63 w 63"/>
              <a:gd name="T11" fmla="*/ 0 h 137"/>
              <a:gd name="T12" fmla="*/ 42 w 63"/>
              <a:gd name="T13" fmla="*/ 0 h 137"/>
              <a:gd name="T14" fmla="*/ 13 w 63"/>
              <a:gd name="T15" fmla="*/ 29 h 137"/>
              <a:gd name="T16" fmla="*/ 13 w 63"/>
              <a:gd name="T17" fmla="*/ 44 h 137"/>
              <a:gd name="T18" fmla="*/ 0 w 63"/>
              <a:gd name="T19" fmla="*/ 44 h 137"/>
              <a:gd name="T20" fmla="*/ 0 w 63"/>
              <a:gd name="T21" fmla="*/ 68 h 137"/>
              <a:gd name="T22" fmla="*/ 13 w 63"/>
              <a:gd name="T23" fmla="*/ 68 h 137"/>
              <a:gd name="T24" fmla="*/ 13 w 63"/>
              <a:gd name="T25" fmla="*/ 137 h 137"/>
              <a:gd name="T26" fmla="*/ 42 w 63"/>
              <a:gd name="T27" fmla="*/ 137 h 137"/>
              <a:gd name="T28" fmla="*/ 42 w 63"/>
              <a:gd name="T29" fmla="*/ 68 h 137"/>
              <a:gd name="T30" fmla="*/ 61 w 63"/>
              <a:gd name="T31" fmla="*/ 68 h 137"/>
              <a:gd name="T32" fmla="*/ 63 w 63"/>
              <a:gd name="T33" fmla="*/ 44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" h="137">
                <a:moveTo>
                  <a:pt x="63" y="44"/>
                </a:moveTo>
                <a:cubicBezTo>
                  <a:pt x="42" y="44"/>
                  <a:pt x="42" y="44"/>
                  <a:pt x="42" y="44"/>
                </a:cubicBezTo>
                <a:cubicBezTo>
                  <a:pt x="42" y="30"/>
                  <a:pt x="42" y="30"/>
                  <a:pt x="42" y="30"/>
                </a:cubicBezTo>
                <a:cubicBezTo>
                  <a:pt x="42" y="25"/>
                  <a:pt x="45" y="24"/>
                  <a:pt x="48" y="24"/>
                </a:cubicBezTo>
                <a:cubicBezTo>
                  <a:pt x="50" y="24"/>
                  <a:pt x="63" y="24"/>
                  <a:pt x="63" y="24"/>
                </a:cubicBezTo>
                <a:cubicBezTo>
                  <a:pt x="63" y="0"/>
                  <a:pt x="63" y="0"/>
                  <a:pt x="6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19" y="0"/>
                  <a:pt x="13" y="18"/>
                  <a:pt x="13" y="29"/>
                </a:cubicBezTo>
                <a:cubicBezTo>
                  <a:pt x="13" y="44"/>
                  <a:pt x="13" y="44"/>
                  <a:pt x="13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68"/>
                  <a:pt x="0" y="68"/>
                  <a:pt x="0" y="68"/>
                </a:cubicBezTo>
                <a:cubicBezTo>
                  <a:pt x="13" y="68"/>
                  <a:pt x="13" y="68"/>
                  <a:pt x="13" y="68"/>
                </a:cubicBezTo>
                <a:cubicBezTo>
                  <a:pt x="13" y="99"/>
                  <a:pt x="13" y="137"/>
                  <a:pt x="13" y="137"/>
                </a:cubicBezTo>
                <a:cubicBezTo>
                  <a:pt x="42" y="137"/>
                  <a:pt x="42" y="137"/>
                  <a:pt x="42" y="137"/>
                </a:cubicBezTo>
                <a:cubicBezTo>
                  <a:pt x="42" y="137"/>
                  <a:pt x="42" y="99"/>
                  <a:pt x="42" y="68"/>
                </a:cubicBezTo>
                <a:cubicBezTo>
                  <a:pt x="61" y="68"/>
                  <a:pt x="61" y="68"/>
                  <a:pt x="61" y="68"/>
                </a:cubicBezTo>
                <a:lnTo>
                  <a:pt x="63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7" name="Freeform 33"/>
          <p:cNvSpPr>
            <a:spLocks/>
          </p:cNvSpPr>
          <p:nvPr/>
        </p:nvSpPr>
        <p:spPr bwMode="auto">
          <a:xfrm>
            <a:off x="3959129" y="4943723"/>
            <a:ext cx="878956" cy="713848"/>
          </a:xfrm>
          <a:custGeom>
            <a:avLst/>
            <a:gdLst>
              <a:gd name="T0" fmla="*/ 153 w 153"/>
              <a:gd name="T1" fmla="*/ 14 h 124"/>
              <a:gd name="T2" fmla="*/ 135 w 153"/>
              <a:gd name="T3" fmla="*/ 19 h 124"/>
              <a:gd name="T4" fmla="*/ 149 w 153"/>
              <a:gd name="T5" fmla="*/ 2 h 124"/>
              <a:gd name="T6" fmla="*/ 129 w 153"/>
              <a:gd name="T7" fmla="*/ 9 h 124"/>
              <a:gd name="T8" fmla="*/ 106 w 153"/>
              <a:gd name="T9" fmla="*/ 0 h 124"/>
              <a:gd name="T10" fmla="*/ 75 w 153"/>
              <a:gd name="T11" fmla="*/ 31 h 124"/>
              <a:gd name="T12" fmla="*/ 76 w 153"/>
              <a:gd name="T13" fmla="*/ 38 h 124"/>
              <a:gd name="T14" fmla="*/ 11 w 153"/>
              <a:gd name="T15" fmla="*/ 5 h 124"/>
              <a:gd name="T16" fmla="*/ 7 w 153"/>
              <a:gd name="T17" fmla="*/ 21 h 124"/>
              <a:gd name="T18" fmla="*/ 21 w 153"/>
              <a:gd name="T19" fmla="*/ 47 h 124"/>
              <a:gd name="T20" fmla="*/ 6 w 153"/>
              <a:gd name="T21" fmla="*/ 43 h 124"/>
              <a:gd name="T22" fmla="*/ 6 w 153"/>
              <a:gd name="T23" fmla="*/ 44 h 124"/>
              <a:gd name="T24" fmla="*/ 32 w 153"/>
              <a:gd name="T25" fmla="*/ 74 h 124"/>
              <a:gd name="T26" fmla="*/ 23 w 153"/>
              <a:gd name="T27" fmla="*/ 76 h 124"/>
              <a:gd name="T28" fmla="*/ 17 w 153"/>
              <a:gd name="T29" fmla="*/ 75 h 124"/>
              <a:gd name="T30" fmla="*/ 47 w 153"/>
              <a:gd name="T31" fmla="*/ 97 h 124"/>
              <a:gd name="T32" fmla="*/ 8 w 153"/>
              <a:gd name="T33" fmla="*/ 110 h 124"/>
              <a:gd name="T34" fmla="*/ 0 w 153"/>
              <a:gd name="T35" fmla="*/ 110 h 124"/>
              <a:gd name="T36" fmla="*/ 48 w 153"/>
              <a:gd name="T37" fmla="*/ 124 h 124"/>
              <a:gd name="T38" fmla="*/ 138 w 153"/>
              <a:gd name="T39" fmla="*/ 35 h 124"/>
              <a:gd name="T40" fmla="*/ 138 w 153"/>
              <a:gd name="T41" fmla="*/ 31 h 124"/>
              <a:gd name="T42" fmla="*/ 153 w 153"/>
              <a:gd name="T43" fmla="*/ 1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3" h="124">
                <a:moveTo>
                  <a:pt x="153" y="14"/>
                </a:moveTo>
                <a:cubicBezTo>
                  <a:pt x="148" y="17"/>
                  <a:pt x="142" y="18"/>
                  <a:pt x="135" y="19"/>
                </a:cubicBezTo>
                <a:cubicBezTo>
                  <a:pt x="142" y="15"/>
                  <a:pt x="147" y="9"/>
                  <a:pt x="149" y="2"/>
                </a:cubicBezTo>
                <a:cubicBezTo>
                  <a:pt x="143" y="5"/>
                  <a:pt x="136" y="8"/>
                  <a:pt x="129" y="9"/>
                </a:cubicBezTo>
                <a:cubicBezTo>
                  <a:pt x="124" y="3"/>
                  <a:pt x="115" y="0"/>
                  <a:pt x="106" y="0"/>
                </a:cubicBezTo>
                <a:cubicBezTo>
                  <a:pt x="89" y="0"/>
                  <a:pt x="75" y="14"/>
                  <a:pt x="75" y="31"/>
                </a:cubicBezTo>
                <a:cubicBezTo>
                  <a:pt x="75" y="33"/>
                  <a:pt x="75" y="36"/>
                  <a:pt x="76" y="38"/>
                </a:cubicBezTo>
                <a:cubicBezTo>
                  <a:pt x="50" y="37"/>
                  <a:pt x="26" y="24"/>
                  <a:pt x="11" y="5"/>
                </a:cubicBezTo>
                <a:cubicBezTo>
                  <a:pt x="8" y="10"/>
                  <a:pt x="7" y="15"/>
                  <a:pt x="7" y="21"/>
                </a:cubicBezTo>
                <a:cubicBezTo>
                  <a:pt x="7" y="32"/>
                  <a:pt x="12" y="42"/>
                  <a:pt x="21" y="47"/>
                </a:cubicBezTo>
                <a:cubicBezTo>
                  <a:pt x="16" y="47"/>
                  <a:pt x="11" y="46"/>
                  <a:pt x="6" y="43"/>
                </a:cubicBezTo>
                <a:cubicBezTo>
                  <a:pt x="6" y="43"/>
                  <a:pt x="6" y="44"/>
                  <a:pt x="6" y="44"/>
                </a:cubicBezTo>
                <a:cubicBezTo>
                  <a:pt x="6" y="59"/>
                  <a:pt x="17" y="72"/>
                  <a:pt x="32" y="74"/>
                </a:cubicBezTo>
                <a:cubicBezTo>
                  <a:pt x="29" y="75"/>
                  <a:pt x="26" y="76"/>
                  <a:pt x="23" y="76"/>
                </a:cubicBezTo>
                <a:cubicBezTo>
                  <a:pt x="21" y="76"/>
                  <a:pt x="19" y="75"/>
                  <a:pt x="17" y="75"/>
                </a:cubicBezTo>
                <a:cubicBezTo>
                  <a:pt x="21" y="87"/>
                  <a:pt x="33" y="97"/>
                  <a:pt x="47" y="97"/>
                </a:cubicBezTo>
                <a:cubicBezTo>
                  <a:pt x="36" y="105"/>
                  <a:pt x="23" y="110"/>
                  <a:pt x="8" y="110"/>
                </a:cubicBezTo>
                <a:cubicBezTo>
                  <a:pt x="5" y="110"/>
                  <a:pt x="3" y="110"/>
                  <a:pt x="0" y="110"/>
                </a:cubicBezTo>
                <a:cubicBezTo>
                  <a:pt x="14" y="119"/>
                  <a:pt x="31" y="124"/>
                  <a:pt x="48" y="124"/>
                </a:cubicBezTo>
                <a:cubicBezTo>
                  <a:pt x="106" y="124"/>
                  <a:pt x="138" y="76"/>
                  <a:pt x="138" y="35"/>
                </a:cubicBezTo>
                <a:cubicBezTo>
                  <a:pt x="138" y="33"/>
                  <a:pt x="138" y="32"/>
                  <a:pt x="138" y="31"/>
                </a:cubicBezTo>
                <a:cubicBezTo>
                  <a:pt x="144" y="26"/>
                  <a:pt x="149" y="21"/>
                  <a:pt x="153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4" name="Content Placeholder 2"/>
          <p:cNvSpPr txBox="1">
            <a:spLocks/>
          </p:cNvSpPr>
          <p:nvPr/>
        </p:nvSpPr>
        <p:spPr>
          <a:xfrm>
            <a:off x="15323849" y="4532821"/>
            <a:ext cx="6958553" cy="1951618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1600" dirty="0" err="1">
                <a:solidFill>
                  <a:schemeClr val="tx1"/>
                </a:solidFill>
              </a:rPr>
              <a:t>Lorem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Ipsum</a:t>
            </a:r>
            <a:r>
              <a:rPr lang="en-US" sz="1600" dirty="0">
                <a:solidFill>
                  <a:schemeClr val="tx1"/>
                </a:solidFill>
              </a:rPr>
              <a:t>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135" name="Title 13"/>
          <p:cNvSpPr txBox="1">
            <a:spLocks/>
          </p:cNvSpPr>
          <p:nvPr/>
        </p:nvSpPr>
        <p:spPr>
          <a:xfrm>
            <a:off x="12634540" y="3726584"/>
            <a:ext cx="9225277" cy="805932"/>
          </a:xfrm>
          <a:prstGeom prst="rect">
            <a:avLst/>
          </a:prstGeom>
        </p:spPr>
        <p:txBody>
          <a:bodyPr vert="horz" lIns="182877" tIns="91439" rIns="182877" bIns="91439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defTabSz="1828800"/>
            <a:r>
              <a:rPr lang="id-ID" b="1" dirty="0">
                <a:solidFill>
                  <a:srgbClr val="0A0A0A"/>
                </a:solidFill>
                <a:latin typeface="+mn-lt"/>
              </a:rPr>
              <a:t>Facebook</a:t>
            </a:r>
            <a:endParaRPr lang="en-US" b="1" dirty="0">
              <a:solidFill>
                <a:srgbClr val="0A0A0A"/>
              </a:solidFill>
              <a:latin typeface="+mn-lt"/>
            </a:endParaRPr>
          </a:p>
        </p:txBody>
      </p:sp>
      <p:cxnSp>
        <p:nvCxnSpPr>
          <p:cNvPr id="141" name="Straight Connector 140"/>
          <p:cNvCxnSpPr/>
          <p:nvPr/>
        </p:nvCxnSpPr>
        <p:spPr>
          <a:xfrm>
            <a:off x="12634539" y="4528933"/>
            <a:ext cx="907186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Title 13"/>
          <p:cNvSpPr txBox="1">
            <a:spLocks/>
          </p:cNvSpPr>
          <p:nvPr/>
        </p:nvSpPr>
        <p:spPr>
          <a:xfrm>
            <a:off x="12509246" y="4650752"/>
            <a:ext cx="3221250" cy="1381928"/>
          </a:xfrm>
          <a:prstGeom prst="rect">
            <a:avLst/>
          </a:prstGeom>
        </p:spPr>
        <p:txBody>
          <a:bodyPr vert="horz" lIns="182877" tIns="91439" rIns="182877" bIns="91439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defTabSz="1828800"/>
            <a:r>
              <a:rPr lang="id-ID" sz="8799" b="1" dirty="0">
                <a:solidFill>
                  <a:srgbClr val="0074CF"/>
                </a:solidFill>
                <a:latin typeface="+mn-lt"/>
              </a:rPr>
              <a:t>37%</a:t>
            </a:r>
            <a:endParaRPr lang="en-US" sz="8799" b="1" dirty="0">
              <a:solidFill>
                <a:srgbClr val="0074CF"/>
              </a:solidFill>
              <a:latin typeface="+mn-lt"/>
            </a:endParaRPr>
          </a:p>
        </p:txBody>
      </p:sp>
      <p:sp>
        <p:nvSpPr>
          <p:cNvPr id="219" name="Content Placeholder 2"/>
          <p:cNvSpPr txBox="1">
            <a:spLocks/>
          </p:cNvSpPr>
          <p:nvPr/>
        </p:nvSpPr>
        <p:spPr>
          <a:xfrm>
            <a:off x="15299855" y="7236902"/>
            <a:ext cx="6958553" cy="1951618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1600" dirty="0" err="1">
                <a:solidFill>
                  <a:schemeClr val="tx1"/>
                </a:solidFill>
              </a:rPr>
              <a:t>Lorem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Ipsum</a:t>
            </a:r>
            <a:r>
              <a:rPr lang="en-US" sz="1600" dirty="0">
                <a:solidFill>
                  <a:schemeClr val="tx1"/>
                </a:solidFill>
              </a:rPr>
              <a:t>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220" name="Title 13"/>
          <p:cNvSpPr txBox="1">
            <a:spLocks/>
          </p:cNvSpPr>
          <p:nvPr/>
        </p:nvSpPr>
        <p:spPr>
          <a:xfrm>
            <a:off x="12610546" y="6430665"/>
            <a:ext cx="9225277" cy="805932"/>
          </a:xfrm>
          <a:prstGeom prst="rect">
            <a:avLst/>
          </a:prstGeom>
        </p:spPr>
        <p:txBody>
          <a:bodyPr vert="horz" lIns="182877" tIns="91439" rIns="182877" bIns="91439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defTabSz="1828800"/>
            <a:r>
              <a:rPr lang="id-ID" b="1" dirty="0">
                <a:solidFill>
                  <a:srgbClr val="0A0A0A"/>
                </a:solidFill>
                <a:latin typeface="+mn-lt"/>
              </a:rPr>
              <a:t>Twitter</a:t>
            </a:r>
            <a:endParaRPr lang="en-US" b="1" dirty="0">
              <a:solidFill>
                <a:srgbClr val="0A0A0A"/>
              </a:solidFill>
              <a:latin typeface="+mn-lt"/>
            </a:endParaRPr>
          </a:p>
        </p:txBody>
      </p:sp>
      <p:cxnSp>
        <p:nvCxnSpPr>
          <p:cNvPr id="221" name="Straight Connector 220"/>
          <p:cNvCxnSpPr/>
          <p:nvPr/>
        </p:nvCxnSpPr>
        <p:spPr>
          <a:xfrm>
            <a:off x="12610545" y="7233014"/>
            <a:ext cx="907186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itle 13"/>
          <p:cNvSpPr txBox="1">
            <a:spLocks/>
          </p:cNvSpPr>
          <p:nvPr/>
        </p:nvSpPr>
        <p:spPr>
          <a:xfrm>
            <a:off x="12485252" y="7354832"/>
            <a:ext cx="3221250" cy="1381928"/>
          </a:xfrm>
          <a:prstGeom prst="rect">
            <a:avLst/>
          </a:prstGeom>
        </p:spPr>
        <p:txBody>
          <a:bodyPr vert="horz" lIns="182877" tIns="91439" rIns="182877" bIns="91439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defTabSz="1828800"/>
            <a:r>
              <a:rPr lang="id-ID" sz="8799" b="1" dirty="0">
                <a:solidFill>
                  <a:srgbClr val="0074CF"/>
                </a:solidFill>
                <a:latin typeface="+mn-lt"/>
              </a:rPr>
              <a:t>33%</a:t>
            </a:r>
            <a:endParaRPr lang="en-US" sz="8799" b="1" dirty="0">
              <a:solidFill>
                <a:srgbClr val="0074CF"/>
              </a:solidFill>
              <a:latin typeface="+mn-lt"/>
            </a:endParaRPr>
          </a:p>
        </p:txBody>
      </p:sp>
      <p:sp>
        <p:nvSpPr>
          <p:cNvPr id="228" name="Content Placeholder 2"/>
          <p:cNvSpPr txBox="1">
            <a:spLocks/>
          </p:cNvSpPr>
          <p:nvPr/>
        </p:nvSpPr>
        <p:spPr>
          <a:xfrm>
            <a:off x="15401232" y="9934192"/>
            <a:ext cx="6958553" cy="1951618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828800">
              <a:buNone/>
            </a:pPr>
            <a:r>
              <a:rPr lang="en-US" sz="1600" dirty="0" err="1">
                <a:solidFill>
                  <a:schemeClr val="tx1"/>
                </a:solidFill>
              </a:rPr>
              <a:t>Lorem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Ipsum</a:t>
            </a:r>
            <a:r>
              <a:rPr lang="en-US" sz="1600" dirty="0">
                <a:solidFill>
                  <a:schemeClr val="tx1"/>
                </a:solidFill>
              </a:rPr>
              <a:t>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229" name="Title 13"/>
          <p:cNvSpPr txBox="1">
            <a:spLocks/>
          </p:cNvSpPr>
          <p:nvPr/>
        </p:nvSpPr>
        <p:spPr>
          <a:xfrm>
            <a:off x="12711923" y="9127956"/>
            <a:ext cx="9225277" cy="805932"/>
          </a:xfrm>
          <a:prstGeom prst="rect">
            <a:avLst/>
          </a:prstGeom>
        </p:spPr>
        <p:txBody>
          <a:bodyPr vert="horz" lIns="182877" tIns="91439" rIns="182877" bIns="91439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defTabSz="1828800"/>
            <a:r>
              <a:rPr lang="id-ID" b="1" dirty="0">
                <a:solidFill>
                  <a:srgbClr val="0A0A0A"/>
                </a:solidFill>
                <a:latin typeface="+mn-lt"/>
              </a:rPr>
              <a:t>Pinterest</a:t>
            </a:r>
            <a:endParaRPr lang="en-US" b="1" dirty="0">
              <a:solidFill>
                <a:srgbClr val="0A0A0A"/>
              </a:solidFill>
              <a:latin typeface="+mn-lt"/>
            </a:endParaRPr>
          </a:p>
        </p:txBody>
      </p:sp>
      <p:cxnSp>
        <p:nvCxnSpPr>
          <p:cNvPr id="230" name="Straight Connector 229"/>
          <p:cNvCxnSpPr/>
          <p:nvPr/>
        </p:nvCxnSpPr>
        <p:spPr>
          <a:xfrm>
            <a:off x="12711922" y="9930306"/>
            <a:ext cx="907186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Title 13"/>
          <p:cNvSpPr txBox="1">
            <a:spLocks/>
          </p:cNvSpPr>
          <p:nvPr/>
        </p:nvSpPr>
        <p:spPr>
          <a:xfrm>
            <a:off x="12586629" y="10052124"/>
            <a:ext cx="3221250" cy="1381928"/>
          </a:xfrm>
          <a:prstGeom prst="rect">
            <a:avLst/>
          </a:prstGeom>
        </p:spPr>
        <p:txBody>
          <a:bodyPr vert="horz" lIns="182877" tIns="91439" rIns="182877" bIns="91439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defTabSz="1828800"/>
            <a:r>
              <a:rPr lang="id-ID" sz="8799" b="1" dirty="0">
                <a:solidFill>
                  <a:srgbClr val="0074CF"/>
                </a:solidFill>
                <a:latin typeface="+mn-lt"/>
              </a:rPr>
              <a:t>30%</a:t>
            </a:r>
            <a:endParaRPr lang="en-US" sz="8799" b="1" dirty="0">
              <a:solidFill>
                <a:srgbClr val="0074CF"/>
              </a:solidFill>
              <a:latin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5891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540956E-2CE7-4173-8D81-A5B48BA84E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graphicEl>
                                              <a:dgm id="{4540956E-2CE7-4173-8D81-A5B48BA84E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graphicEl>
                                              <a:dgm id="{4540956E-2CE7-4173-8D81-A5B48BA84E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graphicEl>
                                              <a:dgm id="{4540956E-2CE7-4173-8D81-A5B48BA84E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A3388B9-30C2-4F4A-B1E5-3CDA40E282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graphicEl>
                                              <a:dgm id="{9A3388B9-30C2-4F4A-B1E5-3CDA40E282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graphicEl>
                                              <a:dgm id="{9A3388B9-30C2-4F4A-B1E5-3CDA40E282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graphicEl>
                                              <a:dgm id="{9A3388B9-30C2-4F4A-B1E5-3CDA40E282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A6ED703-0A66-44BA-B1D2-9585EAFC71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graphicEl>
                                              <a:dgm id="{9A6ED703-0A66-44BA-B1D2-9585EAFC71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graphicEl>
                                              <a:dgm id="{9A6ED703-0A66-44BA-B1D2-9585EAFC71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graphicEl>
                                              <a:dgm id="{9A6ED703-0A66-44BA-B1D2-9585EAFC71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0F1490C-CFF8-48B8-9885-B73AA25D6D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graphicEl>
                                              <a:dgm id="{B0F1490C-CFF8-48B8-9885-B73AA25D6D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graphicEl>
                                              <a:dgm id="{B0F1490C-CFF8-48B8-9885-B73AA25D6D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graphicEl>
                                              <a:dgm id="{B0F1490C-CFF8-48B8-9885-B73AA25D6D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286013D-5911-4BE0-AE51-FC7B3D657F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graphicEl>
                                              <a:dgm id="{2286013D-5911-4BE0-AE51-FC7B3D657F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graphicEl>
                                              <a:dgm id="{2286013D-5911-4BE0-AE51-FC7B3D657F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graphicEl>
                                              <a:dgm id="{2286013D-5911-4BE0-AE51-FC7B3D657F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AD06EC8-D4BA-4FDC-93B4-504B6B0BC5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graphicEl>
                                              <a:dgm id="{5AD06EC8-D4BA-4FDC-93B4-504B6B0BC58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graphicEl>
                                              <a:dgm id="{5AD06EC8-D4BA-4FDC-93B4-504B6B0BC5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graphicEl>
                                              <a:dgm id="{5AD06EC8-D4BA-4FDC-93B4-504B6B0BC5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F158CE9-05BF-46FF-887F-6F5DFC4C68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graphicEl>
                                              <a:dgm id="{4F158CE9-05BF-46FF-887F-6F5DFC4C68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graphicEl>
                                              <a:dgm id="{4F158CE9-05BF-46FF-887F-6F5DFC4C68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graphicEl>
                                              <a:dgm id="{4F158CE9-05BF-46FF-887F-6F5DFC4C68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  <p:bldP spid="128" grpId="0" animBg="1"/>
      <p:bldP spid="126" grpId="0" animBg="1"/>
      <p:bldP spid="127" grpId="0" animBg="1"/>
      <p:bldP spid="134" grpId="0"/>
      <p:bldP spid="135" grpId="0"/>
      <p:bldP spid="218" grpId="0"/>
      <p:bldP spid="219" grpId="0"/>
      <p:bldP spid="220" grpId="0"/>
      <p:bldP spid="222" grpId="0"/>
      <p:bldP spid="228" grpId="0"/>
      <p:bldP spid="229" grpId="0"/>
      <p:bldP spid="23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68801" y="3262236"/>
            <a:ext cx="6629946" cy="6629946"/>
            <a:chOff x="2310042" y="3997423"/>
            <a:chExt cx="6161182" cy="6161182"/>
          </a:xfrm>
        </p:grpSpPr>
        <p:grpSp>
          <p:nvGrpSpPr>
            <p:cNvPr id="60" name="Group 59"/>
            <p:cNvGrpSpPr/>
            <p:nvPr/>
          </p:nvGrpSpPr>
          <p:grpSpPr>
            <a:xfrm>
              <a:off x="2310042" y="3997423"/>
              <a:ext cx="6161182" cy="6161182"/>
              <a:chOff x="652452" y="1752600"/>
              <a:chExt cx="2743200" cy="2743200"/>
            </a:xfrm>
          </p:grpSpPr>
          <p:sp>
            <p:nvSpPr>
              <p:cNvPr id="61" name="Oval 60"/>
              <p:cNvSpPr/>
              <p:nvPr/>
            </p:nvSpPr>
            <p:spPr>
              <a:xfrm>
                <a:off x="652452" y="1752600"/>
                <a:ext cx="2743200" cy="2743200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62" name="Pie 3"/>
              <p:cNvSpPr/>
              <p:nvPr/>
            </p:nvSpPr>
            <p:spPr>
              <a:xfrm>
                <a:off x="1757264" y="2398938"/>
                <a:ext cx="1638388" cy="1850785"/>
              </a:xfrm>
              <a:custGeom>
                <a:avLst/>
                <a:gdLst>
                  <a:gd name="connsiteX0" fmla="*/ 2692275 w 2743200"/>
                  <a:gd name="connsiteY0" fmla="*/ 1001324 h 2743200"/>
                  <a:gd name="connsiteX1" fmla="*/ 2155489 w 2743200"/>
                  <a:gd name="connsiteY1" fmla="*/ 2497124 h 2743200"/>
                  <a:gd name="connsiteX2" fmla="*/ 1371600 w 2743200"/>
                  <a:gd name="connsiteY2" fmla="*/ 1371600 h 2743200"/>
                  <a:gd name="connsiteX3" fmla="*/ 2692275 w 2743200"/>
                  <a:gd name="connsiteY3" fmla="*/ 1001324 h 2743200"/>
                  <a:gd name="connsiteX0" fmla="*/ 1320675 w 1371688"/>
                  <a:gd name="connsiteY0" fmla="*/ 0 h 1495800"/>
                  <a:gd name="connsiteX1" fmla="*/ 783889 w 1371688"/>
                  <a:gd name="connsiteY1" fmla="*/ 1495800 h 1495800"/>
                  <a:gd name="connsiteX2" fmla="*/ 0 w 1371688"/>
                  <a:gd name="connsiteY2" fmla="*/ 370276 h 1495800"/>
                  <a:gd name="connsiteX3" fmla="*/ 457891 w 1371688"/>
                  <a:gd name="connsiteY3" fmla="*/ 206990 h 1495800"/>
                  <a:gd name="connsiteX4" fmla="*/ 1320675 w 1371688"/>
                  <a:gd name="connsiteY4" fmla="*/ 0 h 1495800"/>
                  <a:gd name="connsiteX0" fmla="*/ 1320675 w 1371688"/>
                  <a:gd name="connsiteY0" fmla="*/ 354985 h 1850785"/>
                  <a:gd name="connsiteX1" fmla="*/ 783889 w 1371688"/>
                  <a:gd name="connsiteY1" fmla="*/ 1850785 h 1850785"/>
                  <a:gd name="connsiteX2" fmla="*/ 0 w 1371688"/>
                  <a:gd name="connsiteY2" fmla="*/ 725261 h 1850785"/>
                  <a:gd name="connsiteX3" fmla="*/ 667441 w 1371688"/>
                  <a:gd name="connsiteY3" fmla="*/ 0 h 1850785"/>
                  <a:gd name="connsiteX4" fmla="*/ 1320675 w 1371688"/>
                  <a:gd name="connsiteY4" fmla="*/ 354985 h 1850785"/>
                  <a:gd name="connsiteX0" fmla="*/ 1587375 w 1638388"/>
                  <a:gd name="connsiteY0" fmla="*/ 354985 h 1850785"/>
                  <a:gd name="connsiteX1" fmla="*/ 1050589 w 1638388"/>
                  <a:gd name="connsiteY1" fmla="*/ 1850785 h 1850785"/>
                  <a:gd name="connsiteX2" fmla="*/ 0 w 1638388"/>
                  <a:gd name="connsiteY2" fmla="*/ 953861 h 1850785"/>
                  <a:gd name="connsiteX3" fmla="*/ 934141 w 1638388"/>
                  <a:gd name="connsiteY3" fmla="*/ 0 h 1850785"/>
                  <a:gd name="connsiteX4" fmla="*/ 1587375 w 1638388"/>
                  <a:gd name="connsiteY4" fmla="*/ 354985 h 1850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8388" h="1850785">
                    <a:moveTo>
                      <a:pt x="1587375" y="354985"/>
                    </a:moveTo>
                    <a:cubicBezTo>
                      <a:pt x="1744949" y="917010"/>
                      <a:pt x="1529566" y="1517194"/>
                      <a:pt x="1050589" y="1850785"/>
                    </a:cubicBezTo>
                    <a:lnTo>
                      <a:pt x="0" y="953861"/>
                    </a:lnTo>
                    <a:lnTo>
                      <a:pt x="934141" y="0"/>
                    </a:lnTo>
                    <a:lnTo>
                      <a:pt x="1587375" y="35498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1018212" y="2118360"/>
                <a:ext cx="2011680" cy="201168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prstClr val="white"/>
                  </a:solidFill>
                  <a:latin typeface="Lato Light"/>
                </a:endParaRPr>
              </a:p>
            </p:txBody>
          </p:sp>
        </p:grpSp>
        <p:sp>
          <p:nvSpPr>
            <p:cNvPr id="64" name="Content Placeholder 2"/>
            <p:cNvSpPr txBox="1">
              <a:spLocks/>
            </p:cNvSpPr>
            <p:nvPr/>
          </p:nvSpPr>
          <p:spPr bwMode="auto">
            <a:xfrm>
              <a:off x="3879026" y="5542259"/>
              <a:ext cx="2964686" cy="2728548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  <a:defRPr/>
              </a:pPr>
              <a:r>
                <a:rPr lang="en-US" sz="12000" b="1">
                  <a:solidFill>
                    <a:prstClr val="white"/>
                  </a:solidFill>
                  <a:latin typeface="Lato Regular"/>
                  <a:cs typeface="Lato Regular"/>
                </a:rPr>
                <a:t>2.0</a:t>
              </a:r>
              <a:r>
                <a:rPr lang="en-US" sz="5400" b="1">
                  <a:solidFill>
                    <a:prstClr val="white"/>
                  </a:solidFill>
                  <a:latin typeface="Lato Regular"/>
                  <a:cs typeface="Lato Regular"/>
                </a:rPr>
                <a:t> </a:t>
              </a:r>
            </a:p>
            <a:p>
              <a:pPr marL="0" indent="0" algn="ctr">
                <a:buNone/>
                <a:defRPr/>
              </a:pPr>
              <a:r>
                <a:rPr lang="en-US" sz="5400" b="1">
                  <a:solidFill>
                    <a:prstClr val="white"/>
                  </a:solidFill>
                  <a:latin typeface="Lato Regular"/>
                  <a:cs typeface="Lato Regular"/>
                </a:rPr>
                <a:t>BILLION+</a:t>
              </a: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10482814" y="4418241"/>
            <a:ext cx="5406286" cy="5406286"/>
            <a:chOff x="2310042" y="3997423"/>
            <a:chExt cx="6161182" cy="6161182"/>
          </a:xfrm>
        </p:grpSpPr>
        <p:grpSp>
          <p:nvGrpSpPr>
            <p:cNvPr id="67" name="Group 66"/>
            <p:cNvGrpSpPr/>
            <p:nvPr/>
          </p:nvGrpSpPr>
          <p:grpSpPr>
            <a:xfrm>
              <a:off x="2310042" y="3997423"/>
              <a:ext cx="6161182" cy="6161182"/>
              <a:chOff x="652452" y="1752600"/>
              <a:chExt cx="2743200" cy="2743200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652452" y="1752600"/>
                <a:ext cx="2743200" cy="27432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70" name="Pie 3"/>
              <p:cNvSpPr/>
              <p:nvPr/>
            </p:nvSpPr>
            <p:spPr>
              <a:xfrm>
                <a:off x="1757264" y="2398938"/>
                <a:ext cx="1638388" cy="1850785"/>
              </a:xfrm>
              <a:custGeom>
                <a:avLst/>
                <a:gdLst>
                  <a:gd name="connsiteX0" fmla="*/ 2692275 w 2743200"/>
                  <a:gd name="connsiteY0" fmla="*/ 1001324 h 2743200"/>
                  <a:gd name="connsiteX1" fmla="*/ 2155489 w 2743200"/>
                  <a:gd name="connsiteY1" fmla="*/ 2497124 h 2743200"/>
                  <a:gd name="connsiteX2" fmla="*/ 1371600 w 2743200"/>
                  <a:gd name="connsiteY2" fmla="*/ 1371600 h 2743200"/>
                  <a:gd name="connsiteX3" fmla="*/ 2692275 w 2743200"/>
                  <a:gd name="connsiteY3" fmla="*/ 1001324 h 2743200"/>
                  <a:gd name="connsiteX0" fmla="*/ 1320675 w 1371688"/>
                  <a:gd name="connsiteY0" fmla="*/ 0 h 1495800"/>
                  <a:gd name="connsiteX1" fmla="*/ 783889 w 1371688"/>
                  <a:gd name="connsiteY1" fmla="*/ 1495800 h 1495800"/>
                  <a:gd name="connsiteX2" fmla="*/ 0 w 1371688"/>
                  <a:gd name="connsiteY2" fmla="*/ 370276 h 1495800"/>
                  <a:gd name="connsiteX3" fmla="*/ 457891 w 1371688"/>
                  <a:gd name="connsiteY3" fmla="*/ 206990 h 1495800"/>
                  <a:gd name="connsiteX4" fmla="*/ 1320675 w 1371688"/>
                  <a:gd name="connsiteY4" fmla="*/ 0 h 1495800"/>
                  <a:gd name="connsiteX0" fmla="*/ 1320675 w 1371688"/>
                  <a:gd name="connsiteY0" fmla="*/ 354985 h 1850785"/>
                  <a:gd name="connsiteX1" fmla="*/ 783889 w 1371688"/>
                  <a:gd name="connsiteY1" fmla="*/ 1850785 h 1850785"/>
                  <a:gd name="connsiteX2" fmla="*/ 0 w 1371688"/>
                  <a:gd name="connsiteY2" fmla="*/ 725261 h 1850785"/>
                  <a:gd name="connsiteX3" fmla="*/ 667441 w 1371688"/>
                  <a:gd name="connsiteY3" fmla="*/ 0 h 1850785"/>
                  <a:gd name="connsiteX4" fmla="*/ 1320675 w 1371688"/>
                  <a:gd name="connsiteY4" fmla="*/ 354985 h 1850785"/>
                  <a:gd name="connsiteX0" fmla="*/ 1587375 w 1638388"/>
                  <a:gd name="connsiteY0" fmla="*/ 354985 h 1850785"/>
                  <a:gd name="connsiteX1" fmla="*/ 1050589 w 1638388"/>
                  <a:gd name="connsiteY1" fmla="*/ 1850785 h 1850785"/>
                  <a:gd name="connsiteX2" fmla="*/ 0 w 1638388"/>
                  <a:gd name="connsiteY2" fmla="*/ 953861 h 1850785"/>
                  <a:gd name="connsiteX3" fmla="*/ 934141 w 1638388"/>
                  <a:gd name="connsiteY3" fmla="*/ 0 h 1850785"/>
                  <a:gd name="connsiteX4" fmla="*/ 1587375 w 1638388"/>
                  <a:gd name="connsiteY4" fmla="*/ 354985 h 1850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8388" h="1850785">
                    <a:moveTo>
                      <a:pt x="1587375" y="354985"/>
                    </a:moveTo>
                    <a:cubicBezTo>
                      <a:pt x="1744949" y="917010"/>
                      <a:pt x="1529566" y="1517194"/>
                      <a:pt x="1050589" y="1850785"/>
                    </a:cubicBezTo>
                    <a:lnTo>
                      <a:pt x="0" y="953861"/>
                    </a:lnTo>
                    <a:lnTo>
                      <a:pt x="934141" y="0"/>
                    </a:lnTo>
                    <a:lnTo>
                      <a:pt x="1587375" y="354985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1018212" y="2118360"/>
                <a:ext cx="2011680" cy="201168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prstClr val="white"/>
                  </a:solidFill>
                  <a:latin typeface="Lato Light"/>
                </a:endParaRPr>
              </a:p>
            </p:txBody>
          </p:sp>
        </p:grpSp>
        <p:sp>
          <p:nvSpPr>
            <p:cNvPr id="68" name="Content Placeholder 2"/>
            <p:cNvSpPr txBox="1">
              <a:spLocks/>
            </p:cNvSpPr>
            <p:nvPr/>
          </p:nvSpPr>
          <p:spPr bwMode="auto">
            <a:xfrm>
              <a:off x="4076939" y="5542259"/>
              <a:ext cx="2568859" cy="2490306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  <a:defRPr/>
              </a:pPr>
              <a:r>
                <a:rPr lang="en-US" sz="8800" b="1">
                  <a:solidFill>
                    <a:prstClr val="white"/>
                  </a:solidFill>
                  <a:latin typeface="Lato Regular"/>
                  <a:cs typeface="Lato Regular"/>
                </a:rPr>
                <a:t>525</a:t>
              </a:r>
              <a:endParaRPr lang="en-US" sz="4000" b="1">
                <a:solidFill>
                  <a:prstClr val="white"/>
                </a:solidFill>
                <a:latin typeface="Lato Regular"/>
                <a:cs typeface="Lato Regular"/>
              </a:endParaRPr>
            </a:p>
            <a:p>
              <a:pPr marL="0" indent="0" algn="ctr">
                <a:buNone/>
                <a:defRPr/>
              </a:pPr>
              <a:r>
                <a:rPr lang="en-US" sz="4000" b="1">
                  <a:solidFill>
                    <a:prstClr val="white"/>
                  </a:solidFill>
                  <a:latin typeface="Lato Regular"/>
                  <a:cs typeface="Lato Regular"/>
                </a:rPr>
                <a:t>MILLION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17790173" y="6289503"/>
            <a:ext cx="3573859" cy="3573859"/>
            <a:chOff x="2310042" y="3997423"/>
            <a:chExt cx="6161182" cy="6161182"/>
          </a:xfrm>
        </p:grpSpPr>
        <p:grpSp>
          <p:nvGrpSpPr>
            <p:cNvPr id="73" name="Group 72"/>
            <p:cNvGrpSpPr/>
            <p:nvPr/>
          </p:nvGrpSpPr>
          <p:grpSpPr>
            <a:xfrm>
              <a:off x="2310042" y="3997423"/>
              <a:ext cx="6161182" cy="6161182"/>
              <a:chOff x="652452" y="1752600"/>
              <a:chExt cx="2743200" cy="2743200"/>
            </a:xfrm>
          </p:grpSpPr>
          <p:sp>
            <p:nvSpPr>
              <p:cNvPr id="75" name="Oval 74"/>
              <p:cNvSpPr/>
              <p:nvPr/>
            </p:nvSpPr>
            <p:spPr>
              <a:xfrm>
                <a:off x="652452" y="1752600"/>
                <a:ext cx="2743200" cy="27432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76" name="Pie 3"/>
              <p:cNvSpPr/>
              <p:nvPr/>
            </p:nvSpPr>
            <p:spPr>
              <a:xfrm>
                <a:off x="1757264" y="2398938"/>
                <a:ext cx="1638388" cy="1850785"/>
              </a:xfrm>
              <a:custGeom>
                <a:avLst/>
                <a:gdLst>
                  <a:gd name="connsiteX0" fmla="*/ 2692275 w 2743200"/>
                  <a:gd name="connsiteY0" fmla="*/ 1001324 h 2743200"/>
                  <a:gd name="connsiteX1" fmla="*/ 2155489 w 2743200"/>
                  <a:gd name="connsiteY1" fmla="*/ 2497124 h 2743200"/>
                  <a:gd name="connsiteX2" fmla="*/ 1371600 w 2743200"/>
                  <a:gd name="connsiteY2" fmla="*/ 1371600 h 2743200"/>
                  <a:gd name="connsiteX3" fmla="*/ 2692275 w 2743200"/>
                  <a:gd name="connsiteY3" fmla="*/ 1001324 h 2743200"/>
                  <a:gd name="connsiteX0" fmla="*/ 1320675 w 1371688"/>
                  <a:gd name="connsiteY0" fmla="*/ 0 h 1495800"/>
                  <a:gd name="connsiteX1" fmla="*/ 783889 w 1371688"/>
                  <a:gd name="connsiteY1" fmla="*/ 1495800 h 1495800"/>
                  <a:gd name="connsiteX2" fmla="*/ 0 w 1371688"/>
                  <a:gd name="connsiteY2" fmla="*/ 370276 h 1495800"/>
                  <a:gd name="connsiteX3" fmla="*/ 457891 w 1371688"/>
                  <a:gd name="connsiteY3" fmla="*/ 206990 h 1495800"/>
                  <a:gd name="connsiteX4" fmla="*/ 1320675 w 1371688"/>
                  <a:gd name="connsiteY4" fmla="*/ 0 h 1495800"/>
                  <a:gd name="connsiteX0" fmla="*/ 1320675 w 1371688"/>
                  <a:gd name="connsiteY0" fmla="*/ 354985 h 1850785"/>
                  <a:gd name="connsiteX1" fmla="*/ 783889 w 1371688"/>
                  <a:gd name="connsiteY1" fmla="*/ 1850785 h 1850785"/>
                  <a:gd name="connsiteX2" fmla="*/ 0 w 1371688"/>
                  <a:gd name="connsiteY2" fmla="*/ 725261 h 1850785"/>
                  <a:gd name="connsiteX3" fmla="*/ 667441 w 1371688"/>
                  <a:gd name="connsiteY3" fmla="*/ 0 h 1850785"/>
                  <a:gd name="connsiteX4" fmla="*/ 1320675 w 1371688"/>
                  <a:gd name="connsiteY4" fmla="*/ 354985 h 1850785"/>
                  <a:gd name="connsiteX0" fmla="*/ 1587375 w 1638388"/>
                  <a:gd name="connsiteY0" fmla="*/ 354985 h 1850785"/>
                  <a:gd name="connsiteX1" fmla="*/ 1050589 w 1638388"/>
                  <a:gd name="connsiteY1" fmla="*/ 1850785 h 1850785"/>
                  <a:gd name="connsiteX2" fmla="*/ 0 w 1638388"/>
                  <a:gd name="connsiteY2" fmla="*/ 953861 h 1850785"/>
                  <a:gd name="connsiteX3" fmla="*/ 934141 w 1638388"/>
                  <a:gd name="connsiteY3" fmla="*/ 0 h 1850785"/>
                  <a:gd name="connsiteX4" fmla="*/ 1587375 w 1638388"/>
                  <a:gd name="connsiteY4" fmla="*/ 354985 h 1850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8388" h="1850785">
                    <a:moveTo>
                      <a:pt x="1587375" y="354985"/>
                    </a:moveTo>
                    <a:cubicBezTo>
                      <a:pt x="1744949" y="917010"/>
                      <a:pt x="1529566" y="1517194"/>
                      <a:pt x="1050589" y="1850785"/>
                    </a:cubicBezTo>
                    <a:lnTo>
                      <a:pt x="0" y="953861"/>
                    </a:lnTo>
                    <a:lnTo>
                      <a:pt x="934141" y="0"/>
                    </a:lnTo>
                    <a:lnTo>
                      <a:pt x="1587375" y="354985"/>
                    </a:ln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018212" y="2118360"/>
                <a:ext cx="2011680" cy="2011680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prstClr val="white"/>
                  </a:solidFill>
                  <a:latin typeface="Lato Light"/>
                </a:endParaRPr>
              </a:p>
            </p:txBody>
          </p:sp>
        </p:grpSp>
        <p:sp>
          <p:nvSpPr>
            <p:cNvPr id="74" name="Content Placeholder 2"/>
            <p:cNvSpPr txBox="1">
              <a:spLocks/>
            </p:cNvSpPr>
            <p:nvPr/>
          </p:nvSpPr>
          <p:spPr bwMode="auto">
            <a:xfrm>
              <a:off x="3735130" y="5388622"/>
              <a:ext cx="3252477" cy="3088013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  <a:defRPr/>
              </a:pPr>
              <a:r>
                <a:rPr lang="en-US" sz="7200" b="1">
                  <a:solidFill>
                    <a:prstClr val="white"/>
                  </a:solidFill>
                  <a:latin typeface="Lato Regular"/>
                  <a:cs typeface="Lato Regular"/>
                </a:rPr>
                <a:t>50</a:t>
              </a:r>
              <a:endParaRPr lang="en-US" sz="3200" b="1">
                <a:solidFill>
                  <a:prstClr val="white"/>
                </a:solidFill>
                <a:latin typeface="Lato Regular"/>
                <a:cs typeface="Lato Regular"/>
              </a:endParaRPr>
            </a:p>
            <a:p>
              <a:pPr marL="0" indent="0" algn="ctr">
                <a:buNone/>
                <a:defRPr/>
              </a:pPr>
              <a:r>
                <a:rPr lang="en-US" sz="3200" b="1">
                  <a:solidFill>
                    <a:prstClr val="white"/>
                  </a:solidFill>
                  <a:latin typeface="Lato Regular"/>
                  <a:cs typeface="Lato Regular"/>
                </a:rPr>
                <a:t>MILLION</a:t>
              </a: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4C7821F2-CAA5-4BC9-994D-2F931168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Market Size</a:t>
            </a:r>
            <a:br>
              <a:rPr lang="en-US"/>
            </a:br>
            <a:endParaRPr lang="en-US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4EDAE99E-402B-4BFB-9606-F09259DE16E3}"/>
              </a:ext>
            </a:extLst>
          </p:cNvPr>
          <p:cNvSpPr txBox="1">
            <a:spLocks/>
          </p:cNvSpPr>
          <p:nvPr/>
        </p:nvSpPr>
        <p:spPr>
          <a:xfrm>
            <a:off x="2904344" y="10269848"/>
            <a:ext cx="5295880" cy="2130507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3600">
                <a:solidFill>
                  <a:srgbClr val="2686A7"/>
                </a:solidFill>
                <a:latin typeface="Montserrat Light"/>
              </a:rPr>
              <a:t>Lorem Ipsum</a:t>
            </a:r>
            <a:br>
              <a:rPr lang="en-US" sz="2800" b="1">
                <a:solidFill>
                  <a:srgbClr val="272E3A"/>
                </a:solidFill>
                <a:latin typeface="Montserrat Light"/>
              </a:rPr>
            </a:b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Lorem</a:t>
            </a:r>
            <a:endParaRPr lang="en-US" sz="22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DDDDFFDE-5829-4A2D-81FC-154BA1BE6C96}"/>
              </a:ext>
            </a:extLst>
          </p:cNvPr>
          <p:cNvSpPr txBox="1">
            <a:spLocks/>
          </p:cNvSpPr>
          <p:nvPr/>
        </p:nvSpPr>
        <p:spPr>
          <a:xfrm>
            <a:off x="10512337" y="10269848"/>
            <a:ext cx="5295880" cy="2130507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3600">
                <a:solidFill>
                  <a:srgbClr val="8BC248"/>
                </a:solidFill>
                <a:latin typeface="Montserrat Light"/>
              </a:rPr>
              <a:t>Lorem Ipsum</a:t>
            </a:r>
            <a:br>
              <a:rPr lang="en-US" sz="2800" b="1">
                <a:solidFill>
                  <a:srgbClr val="272E3A"/>
                </a:solidFill>
                <a:latin typeface="Montserrat Light"/>
              </a:rPr>
            </a:b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Lorem</a:t>
            </a:r>
            <a:endParaRPr lang="en-US" sz="22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BC96A9FC-BC6B-4344-BDB5-06286DEE80AC}"/>
              </a:ext>
            </a:extLst>
          </p:cNvPr>
          <p:cNvSpPr txBox="1">
            <a:spLocks/>
          </p:cNvSpPr>
          <p:nvPr/>
        </p:nvSpPr>
        <p:spPr>
          <a:xfrm>
            <a:off x="16912187" y="10269848"/>
            <a:ext cx="5295880" cy="2130507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3600">
                <a:solidFill>
                  <a:srgbClr val="ED423D"/>
                </a:solidFill>
                <a:latin typeface="Montserrat Light"/>
              </a:rPr>
              <a:t>Lorem Ipsum</a:t>
            </a:r>
            <a:br>
              <a:rPr lang="en-US" sz="2800" b="1">
                <a:solidFill>
                  <a:srgbClr val="272E3A"/>
                </a:solidFill>
                <a:latin typeface="Montserrat Light"/>
              </a:rPr>
            </a:b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Lorem</a:t>
            </a:r>
            <a:endParaRPr lang="en-US" sz="2200">
              <a:solidFill>
                <a:srgbClr val="272E3A"/>
              </a:solidFill>
              <a:latin typeface="Montserrat Ligh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135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5" grpId="0"/>
    </p:bld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3EFB14-7C04-4C4E-8F5E-966F33090412}"/>
              </a:ext>
            </a:extLst>
          </p:cNvPr>
          <p:cNvSpPr/>
          <p:nvPr/>
        </p:nvSpPr>
        <p:spPr>
          <a:xfrm>
            <a:off x="10973943" y="3257669"/>
            <a:ext cx="2441511" cy="244151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 dirty="0">
                <a:solidFill>
                  <a:srgbClr val="FFFFFF"/>
                </a:solidFill>
              </a:rPr>
              <a:t>Decision making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C78408A-2679-44F3-A2DF-40A0E3CCD479}"/>
              </a:ext>
            </a:extLst>
          </p:cNvPr>
          <p:cNvSpPr/>
          <p:nvPr/>
        </p:nvSpPr>
        <p:spPr>
          <a:xfrm>
            <a:off x="3352968" y="7268092"/>
            <a:ext cx="3855162" cy="98474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Option A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D362967-C01F-426F-B875-65FD9BF19178}"/>
              </a:ext>
            </a:extLst>
          </p:cNvPr>
          <p:cNvSpPr/>
          <p:nvPr/>
        </p:nvSpPr>
        <p:spPr>
          <a:xfrm>
            <a:off x="7962402" y="7268092"/>
            <a:ext cx="3855162" cy="98474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Option B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AF1F459-0CAC-4A8A-B536-6C8D00A83E26}"/>
              </a:ext>
            </a:extLst>
          </p:cNvPr>
          <p:cNvSpPr/>
          <p:nvPr/>
        </p:nvSpPr>
        <p:spPr>
          <a:xfrm>
            <a:off x="12571835" y="7268092"/>
            <a:ext cx="3855162" cy="98474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Option C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DB579A4-7424-4985-B4D8-8D6F73FB1F2E}"/>
              </a:ext>
            </a:extLst>
          </p:cNvPr>
          <p:cNvSpPr/>
          <p:nvPr/>
        </p:nvSpPr>
        <p:spPr>
          <a:xfrm>
            <a:off x="17181267" y="7268092"/>
            <a:ext cx="3855162" cy="984743"/>
          </a:xfrm>
          <a:prstGeom prst="roundRect">
            <a:avLst>
              <a:gd name="adj" fmla="val 50000"/>
            </a:avLst>
          </a:prstGeom>
          <a:solidFill>
            <a:srgbClr val="85C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 dirty="0">
                <a:solidFill>
                  <a:srgbClr val="FFFFFF"/>
                </a:solidFill>
              </a:rPr>
              <a:t>Option D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3D930002-B85B-4A4B-93B9-2103065A7AAD}"/>
              </a:ext>
            </a:extLst>
          </p:cNvPr>
          <p:cNvCxnSpPr>
            <a:cxnSpLocks/>
            <a:stCxn id="2" idx="4"/>
            <a:endCxn id="3" idx="0"/>
          </p:cNvCxnSpPr>
          <p:nvPr/>
        </p:nvCxnSpPr>
        <p:spPr>
          <a:xfrm rot="5400000">
            <a:off x="7953168" y="3026562"/>
            <a:ext cx="1568912" cy="6914149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8">
            <a:extLst>
              <a:ext uri="{FF2B5EF4-FFF2-40B4-BE49-F238E27FC236}">
                <a16:creationId xmlns:a16="http://schemas.microsoft.com/office/drawing/2014/main" id="{70C778AB-D741-444F-AFE7-4D5BCE046AD3}"/>
              </a:ext>
            </a:extLst>
          </p:cNvPr>
          <p:cNvCxnSpPr>
            <a:cxnSpLocks/>
            <a:stCxn id="2" idx="4"/>
            <a:endCxn id="4" idx="0"/>
          </p:cNvCxnSpPr>
          <p:nvPr/>
        </p:nvCxnSpPr>
        <p:spPr>
          <a:xfrm rot="5400000">
            <a:off x="10257885" y="5331279"/>
            <a:ext cx="1568912" cy="230471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8">
            <a:extLst>
              <a:ext uri="{FF2B5EF4-FFF2-40B4-BE49-F238E27FC236}">
                <a16:creationId xmlns:a16="http://schemas.microsoft.com/office/drawing/2014/main" id="{4B273C01-2D3E-445F-B32A-CDC97B897B99}"/>
              </a:ext>
            </a:extLst>
          </p:cNvPr>
          <p:cNvCxnSpPr>
            <a:cxnSpLocks/>
            <a:stCxn id="2" idx="4"/>
            <a:endCxn id="5" idx="0"/>
          </p:cNvCxnSpPr>
          <p:nvPr/>
        </p:nvCxnSpPr>
        <p:spPr>
          <a:xfrm rot="16200000" flipH="1">
            <a:off x="12562601" y="5331277"/>
            <a:ext cx="1568912" cy="230471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8">
            <a:extLst>
              <a:ext uri="{FF2B5EF4-FFF2-40B4-BE49-F238E27FC236}">
                <a16:creationId xmlns:a16="http://schemas.microsoft.com/office/drawing/2014/main" id="{BACB248A-6399-474F-92F6-34F6133B67FC}"/>
              </a:ext>
            </a:extLst>
          </p:cNvPr>
          <p:cNvCxnSpPr>
            <a:cxnSpLocks/>
            <a:stCxn id="2" idx="4"/>
            <a:endCxn id="6" idx="0"/>
          </p:cNvCxnSpPr>
          <p:nvPr/>
        </p:nvCxnSpPr>
        <p:spPr>
          <a:xfrm rot="16200000" flipH="1">
            <a:off x="14867317" y="3026560"/>
            <a:ext cx="1568912" cy="6914151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29FCD26-6E18-4BD3-9BC9-15227BB8AC37}"/>
              </a:ext>
            </a:extLst>
          </p:cNvPr>
          <p:cNvSpPr/>
          <p:nvPr/>
        </p:nvSpPr>
        <p:spPr>
          <a:xfrm>
            <a:off x="3352968" y="9237578"/>
            <a:ext cx="1506796" cy="98474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8EEF2BF-3C81-464D-910D-494AA0F72A39}"/>
              </a:ext>
            </a:extLst>
          </p:cNvPr>
          <p:cNvSpPr/>
          <p:nvPr/>
        </p:nvSpPr>
        <p:spPr>
          <a:xfrm>
            <a:off x="5701334" y="9237578"/>
            <a:ext cx="1506796" cy="98474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B</a:t>
            </a:r>
          </a:p>
        </p:txBody>
      </p:sp>
      <p:cxnSp>
        <p:nvCxnSpPr>
          <p:cNvPr id="27" name="Connector: Elbow 8">
            <a:extLst>
              <a:ext uri="{FF2B5EF4-FFF2-40B4-BE49-F238E27FC236}">
                <a16:creationId xmlns:a16="http://schemas.microsoft.com/office/drawing/2014/main" id="{9EEA69EA-A3AC-4248-9EA8-D945743E0D97}"/>
              </a:ext>
            </a:extLst>
          </p:cNvPr>
          <p:cNvCxnSpPr>
            <a:cxnSpLocks/>
            <a:stCxn id="3" idx="2"/>
            <a:endCxn id="24" idx="0"/>
          </p:cNvCxnSpPr>
          <p:nvPr/>
        </p:nvCxnSpPr>
        <p:spPr>
          <a:xfrm rot="5400000">
            <a:off x="4201089" y="8158115"/>
            <a:ext cx="984743" cy="117418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8">
            <a:extLst>
              <a:ext uri="{FF2B5EF4-FFF2-40B4-BE49-F238E27FC236}">
                <a16:creationId xmlns:a16="http://schemas.microsoft.com/office/drawing/2014/main" id="{F57BEBA0-3209-4F7A-BD64-366B5A965288}"/>
              </a:ext>
            </a:extLst>
          </p:cNvPr>
          <p:cNvCxnSpPr>
            <a:cxnSpLocks/>
            <a:stCxn id="3" idx="2"/>
            <a:endCxn id="25" idx="0"/>
          </p:cNvCxnSpPr>
          <p:nvPr/>
        </p:nvCxnSpPr>
        <p:spPr>
          <a:xfrm rot="16200000" flipH="1">
            <a:off x="5375271" y="8158113"/>
            <a:ext cx="984743" cy="117418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452033E-C44D-4887-8F8D-4E98352012F0}"/>
              </a:ext>
            </a:extLst>
          </p:cNvPr>
          <p:cNvSpPr/>
          <p:nvPr/>
        </p:nvSpPr>
        <p:spPr>
          <a:xfrm>
            <a:off x="7962402" y="9237578"/>
            <a:ext cx="1506796" cy="98474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125B32D-6C3A-4F62-ACF5-F6A8D8600C0A}"/>
              </a:ext>
            </a:extLst>
          </p:cNvPr>
          <p:cNvSpPr/>
          <p:nvPr/>
        </p:nvSpPr>
        <p:spPr>
          <a:xfrm>
            <a:off x="10310767" y="9237578"/>
            <a:ext cx="1506796" cy="98474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B</a:t>
            </a:r>
          </a:p>
        </p:txBody>
      </p:sp>
      <p:cxnSp>
        <p:nvCxnSpPr>
          <p:cNvPr id="35" name="Connector: Elbow 8">
            <a:extLst>
              <a:ext uri="{FF2B5EF4-FFF2-40B4-BE49-F238E27FC236}">
                <a16:creationId xmlns:a16="http://schemas.microsoft.com/office/drawing/2014/main" id="{53A6FDCA-776C-4077-AD62-3D19E4D08FDF}"/>
              </a:ext>
            </a:extLst>
          </p:cNvPr>
          <p:cNvCxnSpPr>
            <a:cxnSpLocks/>
            <a:stCxn id="4" idx="2"/>
            <a:endCxn id="33" idx="0"/>
          </p:cNvCxnSpPr>
          <p:nvPr/>
        </p:nvCxnSpPr>
        <p:spPr>
          <a:xfrm rot="5400000">
            <a:off x="8810522" y="8158115"/>
            <a:ext cx="984743" cy="117418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8">
            <a:extLst>
              <a:ext uri="{FF2B5EF4-FFF2-40B4-BE49-F238E27FC236}">
                <a16:creationId xmlns:a16="http://schemas.microsoft.com/office/drawing/2014/main" id="{2E3EE0AC-08D9-487F-A6E3-7A5F2CED29A6}"/>
              </a:ext>
            </a:extLst>
          </p:cNvPr>
          <p:cNvCxnSpPr>
            <a:cxnSpLocks/>
            <a:stCxn id="4" idx="2"/>
            <a:endCxn id="34" idx="0"/>
          </p:cNvCxnSpPr>
          <p:nvPr/>
        </p:nvCxnSpPr>
        <p:spPr>
          <a:xfrm rot="16200000" flipH="1">
            <a:off x="9984704" y="8158113"/>
            <a:ext cx="984743" cy="117418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6477C0D-9717-46C6-800E-BA9EB464456B}"/>
              </a:ext>
            </a:extLst>
          </p:cNvPr>
          <p:cNvSpPr/>
          <p:nvPr/>
        </p:nvSpPr>
        <p:spPr>
          <a:xfrm>
            <a:off x="12571833" y="9237578"/>
            <a:ext cx="1506796" cy="98474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EDA7695-E7C8-4911-9E60-9B5A1C020DEE}"/>
              </a:ext>
            </a:extLst>
          </p:cNvPr>
          <p:cNvSpPr/>
          <p:nvPr/>
        </p:nvSpPr>
        <p:spPr>
          <a:xfrm>
            <a:off x="14920201" y="9237578"/>
            <a:ext cx="1506796" cy="98474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B</a:t>
            </a:r>
          </a:p>
        </p:txBody>
      </p:sp>
      <p:cxnSp>
        <p:nvCxnSpPr>
          <p:cNvPr id="43" name="Connector: Elbow 8">
            <a:extLst>
              <a:ext uri="{FF2B5EF4-FFF2-40B4-BE49-F238E27FC236}">
                <a16:creationId xmlns:a16="http://schemas.microsoft.com/office/drawing/2014/main" id="{7D8D036B-F9DD-42B8-ADD0-F1BF0025CF56}"/>
              </a:ext>
            </a:extLst>
          </p:cNvPr>
          <p:cNvCxnSpPr>
            <a:cxnSpLocks/>
            <a:stCxn id="5" idx="2"/>
            <a:endCxn id="41" idx="0"/>
          </p:cNvCxnSpPr>
          <p:nvPr/>
        </p:nvCxnSpPr>
        <p:spPr>
          <a:xfrm rot="5400000">
            <a:off x="13419954" y="8158115"/>
            <a:ext cx="984743" cy="117418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8">
            <a:extLst>
              <a:ext uri="{FF2B5EF4-FFF2-40B4-BE49-F238E27FC236}">
                <a16:creationId xmlns:a16="http://schemas.microsoft.com/office/drawing/2014/main" id="{2ED68341-E9C7-40FA-9A46-6739016AD504}"/>
              </a:ext>
            </a:extLst>
          </p:cNvPr>
          <p:cNvCxnSpPr>
            <a:cxnSpLocks/>
            <a:stCxn id="5" idx="2"/>
            <a:endCxn id="42" idx="0"/>
          </p:cNvCxnSpPr>
          <p:nvPr/>
        </p:nvCxnSpPr>
        <p:spPr>
          <a:xfrm rot="16200000" flipH="1">
            <a:off x="14594138" y="8158113"/>
            <a:ext cx="984743" cy="117418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F4C4FBC-9C77-45DB-B6B9-9D364B108A11}"/>
              </a:ext>
            </a:extLst>
          </p:cNvPr>
          <p:cNvSpPr/>
          <p:nvPr/>
        </p:nvSpPr>
        <p:spPr>
          <a:xfrm>
            <a:off x="17181267" y="9237578"/>
            <a:ext cx="1506796" cy="984743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7FFC2E0B-C5D6-424D-9BBF-B8082DF09634}"/>
              </a:ext>
            </a:extLst>
          </p:cNvPr>
          <p:cNvSpPr/>
          <p:nvPr/>
        </p:nvSpPr>
        <p:spPr>
          <a:xfrm>
            <a:off x="19529632" y="9237578"/>
            <a:ext cx="1506796" cy="984743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r>
              <a:rPr lang="en-US" sz="2800">
                <a:solidFill>
                  <a:srgbClr val="FFFFFF"/>
                </a:solidFill>
              </a:rPr>
              <a:t>B</a:t>
            </a:r>
          </a:p>
        </p:txBody>
      </p:sp>
      <p:cxnSp>
        <p:nvCxnSpPr>
          <p:cNvPr id="47" name="Connector: Elbow 8">
            <a:extLst>
              <a:ext uri="{FF2B5EF4-FFF2-40B4-BE49-F238E27FC236}">
                <a16:creationId xmlns:a16="http://schemas.microsoft.com/office/drawing/2014/main" id="{10CE7D7F-CDCF-4243-BCE8-2AE9AAF01DE6}"/>
              </a:ext>
            </a:extLst>
          </p:cNvPr>
          <p:cNvCxnSpPr>
            <a:cxnSpLocks/>
            <a:stCxn id="6" idx="2"/>
            <a:endCxn id="45" idx="0"/>
          </p:cNvCxnSpPr>
          <p:nvPr/>
        </p:nvCxnSpPr>
        <p:spPr>
          <a:xfrm rot="5400000">
            <a:off x="18029387" y="8158115"/>
            <a:ext cx="984743" cy="117418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Elbow 8">
            <a:extLst>
              <a:ext uri="{FF2B5EF4-FFF2-40B4-BE49-F238E27FC236}">
                <a16:creationId xmlns:a16="http://schemas.microsoft.com/office/drawing/2014/main" id="{A062211C-3624-466F-8BFF-94252871161E}"/>
              </a:ext>
            </a:extLst>
          </p:cNvPr>
          <p:cNvCxnSpPr>
            <a:cxnSpLocks/>
            <a:stCxn id="6" idx="2"/>
            <a:endCxn id="46" idx="0"/>
          </p:cNvCxnSpPr>
          <p:nvPr/>
        </p:nvCxnSpPr>
        <p:spPr>
          <a:xfrm rot="16200000" flipH="1">
            <a:off x="19203569" y="8158113"/>
            <a:ext cx="984743" cy="117418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CDE53AF9-E9B2-47DB-A3D4-51559C5AA25C}"/>
              </a:ext>
            </a:extLst>
          </p:cNvPr>
          <p:cNvSpPr txBox="1"/>
          <p:nvPr/>
        </p:nvSpPr>
        <p:spPr>
          <a:xfrm>
            <a:off x="3293602" y="10699304"/>
            <a:ext cx="3855161" cy="1938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400" dirty="0" err="1">
                <a:solidFill>
                  <a:srgbClr val="272E3A"/>
                </a:solidFill>
              </a:rPr>
              <a:t>Phasellus</a:t>
            </a:r>
            <a:r>
              <a:rPr lang="en-US" sz="2400" dirty="0">
                <a:solidFill>
                  <a:srgbClr val="272E3A"/>
                </a:solidFill>
              </a:rPr>
              <a:t> id ligula </a:t>
            </a:r>
            <a:r>
              <a:rPr lang="en-US" sz="2400" dirty="0" err="1">
                <a:solidFill>
                  <a:srgbClr val="272E3A"/>
                </a:solidFill>
              </a:rPr>
              <a:t>ut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enim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elementum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bibendum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eget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eget</a:t>
            </a:r>
            <a:r>
              <a:rPr lang="en-US" sz="2400" dirty="0">
                <a:solidFill>
                  <a:srgbClr val="272E3A"/>
                </a:solidFill>
              </a:rPr>
              <a:t> magna. </a:t>
            </a:r>
            <a:r>
              <a:rPr lang="en-US" sz="2400" dirty="0" err="1">
                <a:solidFill>
                  <a:srgbClr val="272E3A"/>
                </a:solidFill>
              </a:rPr>
              <a:t>Fusce</a:t>
            </a:r>
            <a:r>
              <a:rPr lang="en-US" sz="2400" dirty="0">
                <a:solidFill>
                  <a:srgbClr val="272E3A"/>
                </a:solidFill>
              </a:rPr>
              <a:t> in magna diam.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51995D2-1CC4-470A-AF5D-3096D8E5BBCA}"/>
              </a:ext>
            </a:extLst>
          </p:cNvPr>
          <p:cNvSpPr txBox="1"/>
          <p:nvPr/>
        </p:nvSpPr>
        <p:spPr>
          <a:xfrm>
            <a:off x="7962403" y="10699304"/>
            <a:ext cx="3855161" cy="1938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400" dirty="0" err="1">
                <a:solidFill>
                  <a:srgbClr val="272E3A"/>
                </a:solidFill>
              </a:rPr>
              <a:t>Phasellus</a:t>
            </a:r>
            <a:r>
              <a:rPr lang="en-US" sz="2400" dirty="0">
                <a:solidFill>
                  <a:srgbClr val="272E3A"/>
                </a:solidFill>
              </a:rPr>
              <a:t> id ligula </a:t>
            </a:r>
            <a:r>
              <a:rPr lang="en-US" sz="2400" dirty="0" err="1">
                <a:solidFill>
                  <a:srgbClr val="272E3A"/>
                </a:solidFill>
              </a:rPr>
              <a:t>ut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enim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elementum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bibendum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eget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eget</a:t>
            </a:r>
            <a:r>
              <a:rPr lang="en-US" sz="2400" dirty="0">
                <a:solidFill>
                  <a:srgbClr val="272E3A"/>
                </a:solidFill>
              </a:rPr>
              <a:t> magna. </a:t>
            </a:r>
            <a:r>
              <a:rPr lang="en-US" sz="2400" dirty="0" err="1">
                <a:solidFill>
                  <a:srgbClr val="272E3A"/>
                </a:solidFill>
              </a:rPr>
              <a:t>Fusce</a:t>
            </a:r>
            <a:r>
              <a:rPr lang="en-US" sz="2400" dirty="0">
                <a:solidFill>
                  <a:srgbClr val="272E3A"/>
                </a:solidFill>
              </a:rPr>
              <a:t> in magna diam.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52773B-4E66-4E1F-B62B-C0E6DABD4C29}"/>
              </a:ext>
            </a:extLst>
          </p:cNvPr>
          <p:cNvSpPr txBox="1"/>
          <p:nvPr/>
        </p:nvSpPr>
        <p:spPr>
          <a:xfrm>
            <a:off x="12571837" y="10699304"/>
            <a:ext cx="3855161" cy="1938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400">
                <a:solidFill>
                  <a:srgbClr val="272E3A"/>
                </a:solidFill>
              </a:rPr>
              <a:t>Phasellus id ligula ut enim elementum bibendum eget eget magna. Fusce in magna diam.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CBFD6C5-DBB3-431D-B8AD-C6B2A1F964DA}"/>
              </a:ext>
            </a:extLst>
          </p:cNvPr>
          <p:cNvSpPr txBox="1"/>
          <p:nvPr/>
        </p:nvSpPr>
        <p:spPr>
          <a:xfrm>
            <a:off x="17181269" y="10699304"/>
            <a:ext cx="3855161" cy="1938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400">
                <a:solidFill>
                  <a:srgbClr val="272E3A"/>
                </a:solidFill>
              </a:rPr>
              <a:t>Phasellus id ligula ut enim elementum bibendum eget eget magna. Fusce in magna diam.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D5B6406-1D77-42CC-967D-CE47AF50D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 SCHEMA</a:t>
            </a:r>
          </a:p>
        </p:txBody>
      </p:sp>
    </p:spTree>
    <p:extLst>
      <p:ext uri="{BB962C8B-B14F-4D97-AF65-F5344CB8AC3E}">
        <p14:creationId xmlns:p14="http://schemas.microsoft.com/office/powerpoint/2010/main" val="3974362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4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6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24" grpId="0" animBg="1"/>
      <p:bldP spid="25" grpId="0" animBg="1"/>
      <p:bldP spid="33" grpId="0" animBg="1"/>
      <p:bldP spid="34" grpId="0" animBg="1"/>
      <p:bldP spid="41" grpId="0" animBg="1"/>
      <p:bldP spid="42" grpId="0" animBg="1"/>
      <p:bldP spid="45" grpId="0" animBg="1"/>
      <p:bldP spid="46" grpId="0" animBg="1"/>
      <p:bldP spid="56" grpId="0"/>
      <p:bldP spid="57" grpId="0"/>
      <p:bldP spid="58" grpId="0"/>
      <p:bldP spid="59" grpId="0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1716352" y="8504477"/>
            <a:ext cx="4775959" cy="4136962"/>
            <a:chOff x="7684022" y="2465249"/>
            <a:chExt cx="2752725" cy="2384426"/>
          </a:xfrm>
        </p:grpSpPr>
        <p:sp>
          <p:nvSpPr>
            <p:cNvPr id="57" name="Freeform 14"/>
            <p:cNvSpPr>
              <a:spLocks/>
            </p:cNvSpPr>
            <p:nvPr/>
          </p:nvSpPr>
          <p:spPr bwMode="auto">
            <a:xfrm>
              <a:off x="8142810" y="2728774"/>
              <a:ext cx="1833563" cy="2120900"/>
            </a:xfrm>
            <a:custGeom>
              <a:avLst/>
              <a:gdLst>
                <a:gd name="T0" fmla="*/ 577 w 1155"/>
                <a:gd name="T1" fmla="*/ 0 h 1336"/>
                <a:gd name="T2" fmla="*/ 0 w 1155"/>
                <a:gd name="T3" fmla="*/ 335 h 1336"/>
                <a:gd name="T4" fmla="*/ 0 w 1155"/>
                <a:gd name="T5" fmla="*/ 1004 h 1336"/>
                <a:gd name="T6" fmla="*/ 577 w 1155"/>
                <a:gd name="T7" fmla="*/ 1336 h 1336"/>
                <a:gd name="T8" fmla="*/ 1155 w 1155"/>
                <a:gd name="T9" fmla="*/ 1004 h 1336"/>
                <a:gd name="T10" fmla="*/ 1155 w 1155"/>
                <a:gd name="T11" fmla="*/ 335 h 1336"/>
                <a:gd name="T12" fmla="*/ 577 w 1155"/>
                <a:gd name="T13" fmla="*/ 0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5" h="1336">
                  <a:moveTo>
                    <a:pt x="577" y="0"/>
                  </a:moveTo>
                  <a:lnTo>
                    <a:pt x="0" y="335"/>
                  </a:lnTo>
                  <a:lnTo>
                    <a:pt x="0" y="1004"/>
                  </a:lnTo>
                  <a:lnTo>
                    <a:pt x="577" y="1336"/>
                  </a:lnTo>
                  <a:lnTo>
                    <a:pt x="1155" y="1004"/>
                  </a:lnTo>
                  <a:lnTo>
                    <a:pt x="1155" y="335"/>
                  </a:lnTo>
                  <a:lnTo>
                    <a:pt x="577" y="0"/>
                  </a:lnTo>
                  <a:close/>
                </a:path>
              </a:pathLst>
            </a:custGeom>
            <a:pattFill prst="dkUpDiag">
              <a:fgClr>
                <a:schemeClr val="accent2">
                  <a:lumMod val="75000"/>
                </a:schemeClr>
              </a:fgClr>
              <a:bgClr>
                <a:schemeClr val="accent2"/>
              </a:bgClr>
            </a:patt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58" name="Freeform 15"/>
            <p:cNvSpPr>
              <a:spLocks/>
            </p:cNvSpPr>
            <p:nvPr/>
          </p:nvSpPr>
          <p:spPr bwMode="auto">
            <a:xfrm>
              <a:off x="8142810" y="2728774"/>
              <a:ext cx="1833563" cy="1058863"/>
            </a:xfrm>
            <a:custGeom>
              <a:avLst/>
              <a:gdLst>
                <a:gd name="T0" fmla="*/ 1155 w 1155"/>
                <a:gd name="T1" fmla="*/ 335 h 667"/>
                <a:gd name="T2" fmla="*/ 1155 w 1155"/>
                <a:gd name="T3" fmla="*/ 335 h 667"/>
                <a:gd name="T4" fmla="*/ 1155 w 1155"/>
                <a:gd name="T5" fmla="*/ 335 h 667"/>
                <a:gd name="T6" fmla="*/ 577 w 1155"/>
                <a:gd name="T7" fmla="*/ 0 h 667"/>
                <a:gd name="T8" fmla="*/ 3 w 1155"/>
                <a:gd name="T9" fmla="*/ 335 h 667"/>
                <a:gd name="T10" fmla="*/ 0 w 1155"/>
                <a:gd name="T11" fmla="*/ 335 h 667"/>
                <a:gd name="T12" fmla="*/ 0 w 1155"/>
                <a:gd name="T13" fmla="*/ 335 h 667"/>
                <a:gd name="T14" fmla="*/ 0 w 1155"/>
                <a:gd name="T15" fmla="*/ 335 h 667"/>
                <a:gd name="T16" fmla="*/ 3 w 1155"/>
                <a:gd name="T17" fmla="*/ 335 h 667"/>
                <a:gd name="T18" fmla="*/ 577 w 1155"/>
                <a:gd name="T19" fmla="*/ 667 h 667"/>
                <a:gd name="T20" fmla="*/ 1155 w 1155"/>
                <a:gd name="T21" fmla="*/ 335 h 667"/>
                <a:gd name="T22" fmla="*/ 1155 w 1155"/>
                <a:gd name="T23" fmla="*/ 335 h 667"/>
                <a:gd name="T24" fmla="*/ 1155 w 1155"/>
                <a:gd name="T25" fmla="*/ 335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5" h="667">
                  <a:moveTo>
                    <a:pt x="1155" y="335"/>
                  </a:moveTo>
                  <a:lnTo>
                    <a:pt x="1155" y="335"/>
                  </a:lnTo>
                  <a:lnTo>
                    <a:pt x="1155" y="335"/>
                  </a:lnTo>
                  <a:lnTo>
                    <a:pt x="577" y="0"/>
                  </a:lnTo>
                  <a:lnTo>
                    <a:pt x="3" y="335"/>
                  </a:lnTo>
                  <a:lnTo>
                    <a:pt x="0" y="335"/>
                  </a:lnTo>
                  <a:lnTo>
                    <a:pt x="0" y="335"/>
                  </a:lnTo>
                  <a:lnTo>
                    <a:pt x="0" y="335"/>
                  </a:lnTo>
                  <a:lnTo>
                    <a:pt x="3" y="335"/>
                  </a:lnTo>
                  <a:lnTo>
                    <a:pt x="577" y="667"/>
                  </a:lnTo>
                  <a:lnTo>
                    <a:pt x="1155" y="335"/>
                  </a:lnTo>
                  <a:lnTo>
                    <a:pt x="1155" y="335"/>
                  </a:lnTo>
                  <a:lnTo>
                    <a:pt x="1155" y="3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59" name="Freeform 16"/>
            <p:cNvSpPr>
              <a:spLocks/>
            </p:cNvSpPr>
            <p:nvPr/>
          </p:nvSpPr>
          <p:spPr bwMode="auto">
            <a:xfrm>
              <a:off x="8142810" y="3260587"/>
              <a:ext cx="919163" cy="1589088"/>
            </a:xfrm>
            <a:custGeom>
              <a:avLst/>
              <a:gdLst>
                <a:gd name="T0" fmla="*/ 3 w 579"/>
                <a:gd name="T1" fmla="*/ 0 h 1001"/>
                <a:gd name="T2" fmla="*/ 0 w 579"/>
                <a:gd name="T3" fmla="*/ 0 h 1001"/>
                <a:gd name="T4" fmla="*/ 0 w 579"/>
                <a:gd name="T5" fmla="*/ 669 h 1001"/>
                <a:gd name="T6" fmla="*/ 577 w 579"/>
                <a:gd name="T7" fmla="*/ 1001 h 1001"/>
                <a:gd name="T8" fmla="*/ 579 w 579"/>
                <a:gd name="T9" fmla="*/ 1001 h 1001"/>
                <a:gd name="T10" fmla="*/ 579 w 579"/>
                <a:gd name="T11" fmla="*/ 332 h 1001"/>
                <a:gd name="T12" fmla="*/ 577 w 579"/>
                <a:gd name="T13" fmla="*/ 332 h 1001"/>
                <a:gd name="T14" fmla="*/ 3 w 579"/>
                <a:gd name="T15" fmla="*/ 0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9" h="1001">
                  <a:moveTo>
                    <a:pt x="3" y="0"/>
                  </a:moveTo>
                  <a:lnTo>
                    <a:pt x="0" y="0"/>
                  </a:lnTo>
                  <a:lnTo>
                    <a:pt x="0" y="669"/>
                  </a:lnTo>
                  <a:lnTo>
                    <a:pt x="577" y="1001"/>
                  </a:lnTo>
                  <a:lnTo>
                    <a:pt x="579" y="1001"/>
                  </a:lnTo>
                  <a:lnTo>
                    <a:pt x="579" y="332"/>
                  </a:lnTo>
                  <a:lnTo>
                    <a:pt x="577" y="33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60" name="Freeform 17"/>
            <p:cNvSpPr>
              <a:spLocks/>
            </p:cNvSpPr>
            <p:nvPr/>
          </p:nvSpPr>
          <p:spPr bwMode="auto">
            <a:xfrm>
              <a:off x="8142810" y="2728774"/>
              <a:ext cx="919163" cy="1058863"/>
            </a:xfrm>
            <a:custGeom>
              <a:avLst/>
              <a:gdLst>
                <a:gd name="T0" fmla="*/ 579 w 579"/>
                <a:gd name="T1" fmla="*/ 3 h 667"/>
                <a:gd name="T2" fmla="*/ 577 w 579"/>
                <a:gd name="T3" fmla="*/ 0 h 667"/>
                <a:gd name="T4" fmla="*/ 3 w 579"/>
                <a:gd name="T5" fmla="*/ 335 h 667"/>
                <a:gd name="T6" fmla="*/ 0 w 579"/>
                <a:gd name="T7" fmla="*/ 335 h 667"/>
                <a:gd name="T8" fmla="*/ 0 w 579"/>
                <a:gd name="T9" fmla="*/ 335 h 667"/>
                <a:gd name="T10" fmla="*/ 0 w 579"/>
                <a:gd name="T11" fmla="*/ 335 h 667"/>
                <a:gd name="T12" fmla="*/ 3 w 579"/>
                <a:gd name="T13" fmla="*/ 335 h 667"/>
                <a:gd name="T14" fmla="*/ 577 w 579"/>
                <a:gd name="T15" fmla="*/ 667 h 667"/>
                <a:gd name="T16" fmla="*/ 579 w 579"/>
                <a:gd name="T17" fmla="*/ 667 h 667"/>
                <a:gd name="T18" fmla="*/ 579 w 579"/>
                <a:gd name="T19" fmla="*/ 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9" h="667">
                  <a:moveTo>
                    <a:pt x="579" y="3"/>
                  </a:moveTo>
                  <a:lnTo>
                    <a:pt x="577" y="0"/>
                  </a:lnTo>
                  <a:lnTo>
                    <a:pt x="3" y="335"/>
                  </a:lnTo>
                  <a:lnTo>
                    <a:pt x="0" y="335"/>
                  </a:lnTo>
                  <a:lnTo>
                    <a:pt x="0" y="335"/>
                  </a:lnTo>
                  <a:lnTo>
                    <a:pt x="0" y="335"/>
                  </a:lnTo>
                  <a:lnTo>
                    <a:pt x="3" y="335"/>
                  </a:lnTo>
                  <a:lnTo>
                    <a:pt x="577" y="667"/>
                  </a:lnTo>
                  <a:lnTo>
                    <a:pt x="579" y="667"/>
                  </a:lnTo>
                  <a:lnTo>
                    <a:pt x="579" y="3"/>
                  </a:lnTo>
                  <a:close/>
                </a:path>
              </a:pathLst>
            </a:custGeom>
            <a:pattFill prst="dkUpDiag">
              <a:fgClr>
                <a:schemeClr val="accent2">
                  <a:lumMod val="75000"/>
                </a:schemeClr>
              </a:fgClr>
              <a:bgClr>
                <a:schemeClr val="accent2"/>
              </a:bgClr>
            </a:patt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61" name="Freeform 18"/>
            <p:cNvSpPr>
              <a:spLocks/>
            </p:cNvSpPr>
            <p:nvPr/>
          </p:nvSpPr>
          <p:spPr bwMode="auto">
            <a:xfrm>
              <a:off x="7684022" y="2465249"/>
              <a:ext cx="1374775" cy="795338"/>
            </a:xfrm>
            <a:custGeom>
              <a:avLst/>
              <a:gdLst>
                <a:gd name="T0" fmla="*/ 0 w 866"/>
                <a:gd name="T1" fmla="*/ 335 h 501"/>
                <a:gd name="T2" fmla="*/ 289 w 866"/>
                <a:gd name="T3" fmla="*/ 501 h 501"/>
                <a:gd name="T4" fmla="*/ 866 w 866"/>
                <a:gd name="T5" fmla="*/ 166 h 501"/>
                <a:gd name="T6" fmla="*/ 579 w 866"/>
                <a:gd name="T7" fmla="*/ 0 h 501"/>
                <a:gd name="T8" fmla="*/ 0 w 866"/>
                <a:gd name="T9" fmla="*/ 335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501">
                  <a:moveTo>
                    <a:pt x="0" y="335"/>
                  </a:moveTo>
                  <a:lnTo>
                    <a:pt x="289" y="501"/>
                  </a:lnTo>
                  <a:lnTo>
                    <a:pt x="866" y="166"/>
                  </a:lnTo>
                  <a:lnTo>
                    <a:pt x="579" y="0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62" name="Freeform 19"/>
            <p:cNvSpPr>
              <a:spLocks/>
            </p:cNvSpPr>
            <p:nvPr/>
          </p:nvSpPr>
          <p:spPr bwMode="auto">
            <a:xfrm>
              <a:off x="9061972" y="2465249"/>
              <a:ext cx="1374775" cy="795338"/>
            </a:xfrm>
            <a:custGeom>
              <a:avLst/>
              <a:gdLst>
                <a:gd name="T0" fmla="*/ 866 w 866"/>
                <a:gd name="T1" fmla="*/ 335 h 501"/>
                <a:gd name="T2" fmla="*/ 576 w 866"/>
                <a:gd name="T3" fmla="*/ 501 h 501"/>
                <a:gd name="T4" fmla="*/ 0 w 866"/>
                <a:gd name="T5" fmla="*/ 169 h 501"/>
                <a:gd name="T6" fmla="*/ 287 w 866"/>
                <a:gd name="T7" fmla="*/ 0 h 501"/>
                <a:gd name="T8" fmla="*/ 866 w 866"/>
                <a:gd name="T9" fmla="*/ 335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501">
                  <a:moveTo>
                    <a:pt x="866" y="335"/>
                  </a:moveTo>
                  <a:lnTo>
                    <a:pt x="576" y="501"/>
                  </a:lnTo>
                  <a:lnTo>
                    <a:pt x="0" y="169"/>
                  </a:lnTo>
                  <a:lnTo>
                    <a:pt x="287" y="0"/>
                  </a:lnTo>
                  <a:lnTo>
                    <a:pt x="866" y="33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63" name="Freeform 20"/>
            <p:cNvSpPr>
              <a:spLocks/>
            </p:cNvSpPr>
            <p:nvPr/>
          </p:nvSpPr>
          <p:spPr bwMode="auto">
            <a:xfrm>
              <a:off x="7684022" y="3260587"/>
              <a:ext cx="1377950" cy="795338"/>
            </a:xfrm>
            <a:custGeom>
              <a:avLst/>
              <a:gdLst>
                <a:gd name="T0" fmla="*/ 0 w 868"/>
                <a:gd name="T1" fmla="*/ 166 h 501"/>
                <a:gd name="T2" fmla="*/ 289 w 868"/>
                <a:gd name="T3" fmla="*/ 0 h 501"/>
                <a:gd name="T4" fmla="*/ 868 w 868"/>
                <a:gd name="T5" fmla="*/ 332 h 501"/>
                <a:gd name="T6" fmla="*/ 579 w 868"/>
                <a:gd name="T7" fmla="*/ 501 h 501"/>
                <a:gd name="T8" fmla="*/ 0 w 868"/>
                <a:gd name="T9" fmla="*/ 166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8" h="501">
                  <a:moveTo>
                    <a:pt x="0" y="166"/>
                  </a:moveTo>
                  <a:lnTo>
                    <a:pt x="289" y="0"/>
                  </a:lnTo>
                  <a:lnTo>
                    <a:pt x="868" y="332"/>
                  </a:lnTo>
                  <a:lnTo>
                    <a:pt x="579" y="501"/>
                  </a:lnTo>
                  <a:lnTo>
                    <a:pt x="0" y="16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64" name="Freeform 21"/>
            <p:cNvSpPr>
              <a:spLocks/>
            </p:cNvSpPr>
            <p:nvPr/>
          </p:nvSpPr>
          <p:spPr bwMode="auto">
            <a:xfrm>
              <a:off x="9061972" y="3260587"/>
              <a:ext cx="1374775" cy="795338"/>
            </a:xfrm>
            <a:custGeom>
              <a:avLst/>
              <a:gdLst>
                <a:gd name="T0" fmla="*/ 866 w 866"/>
                <a:gd name="T1" fmla="*/ 166 h 501"/>
                <a:gd name="T2" fmla="*/ 576 w 866"/>
                <a:gd name="T3" fmla="*/ 0 h 501"/>
                <a:gd name="T4" fmla="*/ 0 w 866"/>
                <a:gd name="T5" fmla="*/ 332 h 501"/>
                <a:gd name="T6" fmla="*/ 287 w 866"/>
                <a:gd name="T7" fmla="*/ 501 h 501"/>
                <a:gd name="T8" fmla="*/ 866 w 866"/>
                <a:gd name="T9" fmla="*/ 166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501">
                  <a:moveTo>
                    <a:pt x="866" y="166"/>
                  </a:moveTo>
                  <a:lnTo>
                    <a:pt x="576" y="0"/>
                  </a:lnTo>
                  <a:lnTo>
                    <a:pt x="0" y="332"/>
                  </a:lnTo>
                  <a:lnTo>
                    <a:pt x="287" y="501"/>
                  </a:lnTo>
                  <a:lnTo>
                    <a:pt x="866" y="16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13311795" y="7453124"/>
            <a:ext cx="5547094" cy="659802"/>
            <a:chOff x="1397292" y="3658257"/>
            <a:chExt cx="2773587" cy="329906"/>
          </a:xfrm>
        </p:grpSpPr>
        <p:grpSp>
          <p:nvGrpSpPr>
            <p:cNvPr id="66" name="Group 65"/>
            <p:cNvGrpSpPr/>
            <p:nvPr/>
          </p:nvGrpSpPr>
          <p:grpSpPr>
            <a:xfrm>
              <a:off x="1397292" y="3658257"/>
              <a:ext cx="405643" cy="329906"/>
              <a:chOff x="1639888" y="2384425"/>
              <a:chExt cx="3630612" cy="2952750"/>
            </a:xfrm>
            <a:solidFill>
              <a:schemeClr val="bg1">
                <a:lumMod val="85000"/>
              </a:schemeClr>
            </a:solidFill>
          </p:grpSpPr>
          <p:sp>
            <p:nvSpPr>
              <p:cNvPr id="82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83" name="Freeform 10"/>
              <p:cNvSpPr>
                <a:spLocks noEditPoints="1"/>
              </p:cNvSpPr>
              <p:nvPr/>
            </p:nvSpPr>
            <p:spPr bwMode="auto">
              <a:xfrm>
                <a:off x="1639888" y="2384425"/>
                <a:ext cx="3630612" cy="2952750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1878760" y="3658257"/>
              <a:ext cx="405643" cy="329906"/>
              <a:chOff x="1639888" y="2384425"/>
              <a:chExt cx="3630612" cy="2952750"/>
            </a:xfrm>
            <a:solidFill>
              <a:schemeClr val="bg1">
                <a:lumMod val="85000"/>
              </a:schemeClr>
            </a:solidFill>
          </p:grpSpPr>
          <p:sp>
            <p:nvSpPr>
              <p:cNvPr id="80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1639888" y="2384425"/>
                <a:ext cx="3630612" cy="2952750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  <p:grpSp>
          <p:nvGrpSpPr>
            <p:cNvPr id="68" name="Group 67"/>
            <p:cNvGrpSpPr/>
            <p:nvPr/>
          </p:nvGrpSpPr>
          <p:grpSpPr>
            <a:xfrm>
              <a:off x="2349280" y="3658257"/>
              <a:ext cx="405643" cy="329906"/>
              <a:chOff x="1639888" y="2384425"/>
              <a:chExt cx="3630612" cy="2952750"/>
            </a:xfrm>
            <a:solidFill>
              <a:schemeClr val="bg1">
                <a:lumMod val="85000"/>
              </a:schemeClr>
            </a:solidFill>
          </p:grpSpPr>
          <p:sp>
            <p:nvSpPr>
              <p:cNvPr id="78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79" name="Freeform 10"/>
              <p:cNvSpPr>
                <a:spLocks noEditPoints="1"/>
              </p:cNvSpPr>
              <p:nvPr/>
            </p:nvSpPr>
            <p:spPr bwMode="auto">
              <a:xfrm>
                <a:off x="1639888" y="2384425"/>
                <a:ext cx="3630612" cy="2952750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2813248" y="3658257"/>
              <a:ext cx="405643" cy="329906"/>
              <a:chOff x="1639888" y="2384425"/>
              <a:chExt cx="3630612" cy="2952750"/>
            </a:xfrm>
            <a:solidFill>
              <a:schemeClr val="bg1">
                <a:lumMod val="85000"/>
              </a:schemeClr>
            </a:solidFill>
          </p:grpSpPr>
          <p:sp>
            <p:nvSpPr>
              <p:cNvPr id="76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77" name="Freeform 10"/>
              <p:cNvSpPr>
                <a:spLocks noEditPoints="1"/>
              </p:cNvSpPr>
              <p:nvPr/>
            </p:nvSpPr>
            <p:spPr bwMode="auto">
              <a:xfrm>
                <a:off x="1639888" y="2384425"/>
                <a:ext cx="3630612" cy="2952750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3294716" y="3658257"/>
              <a:ext cx="405643" cy="329906"/>
              <a:chOff x="1639888" y="2384425"/>
              <a:chExt cx="3630612" cy="2952750"/>
            </a:xfrm>
            <a:solidFill>
              <a:schemeClr val="bg1">
                <a:lumMod val="85000"/>
              </a:schemeClr>
            </a:solidFill>
          </p:grpSpPr>
          <p:sp>
            <p:nvSpPr>
              <p:cNvPr id="74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75" name="Freeform 10"/>
              <p:cNvSpPr>
                <a:spLocks noEditPoints="1"/>
              </p:cNvSpPr>
              <p:nvPr/>
            </p:nvSpPr>
            <p:spPr bwMode="auto">
              <a:xfrm>
                <a:off x="1639888" y="2384425"/>
                <a:ext cx="3630612" cy="2952750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3765236" y="3658257"/>
              <a:ext cx="405643" cy="329906"/>
              <a:chOff x="1639888" y="2384425"/>
              <a:chExt cx="3630612" cy="2952750"/>
            </a:xfrm>
            <a:solidFill>
              <a:schemeClr val="bg1">
                <a:lumMod val="85000"/>
              </a:schemeClr>
            </a:solidFill>
          </p:grpSpPr>
          <p:sp>
            <p:nvSpPr>
              <p:cNvPr id="72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73" name="Freeform 10"/>
              <p:cNvSpPr>
                <a:spLocks noEditPoints="1"/>
              </p:cNvSpPr>
              <p:nvPr/>
            </p:nvSpPr>
            <p:spPr bwMode="auto">
              <a:xfrm>
                <a:off x="1639888" y="2384425"/>
                <a:ext cx="3630612" cy="2952750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18446439" y="7453123"/>
            <a:ext cx="4191301" cy="659804"/>
            <a:chOff x="3964651" y="3658256"/>
            <a:chExt cx="2095681" cy="329907"/>
          </a:xfrm>
        </p:grpSpPr>
        <p:grpSp>
          <p:nvGrpSpPr>
            <p:cNvPr id="85" name="Group 84"/>
            <p:cNvGrpSpPr/>
            <p:nvPr/>
          </p:nvGrpSpPr>
          <p:grpSpPr>
            <a:xfrm>
              <a:off x="4233266" y="3658257"/>
              <a:ext cx="405643" cy="329906"/>
              <a:chOff x="1639888" y="2384425"/>
              <a:chExt cx="3630612" cy="2952750"/>
            </a:xfrm>
            <a:solidFill>
              <a:schemeClr val="accent1"/>
            </a:solidFill>
          </p:grpSpPr>
          <p:sp>
            <p:nvSpPr>
              <p:cNvPr id="98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99" name="Freeform 10"/>
              <p:cNvSpPr>
                <a:spLocks noEditPoints="1"/>
              </p:cNvSpPr>
              <p:nvPr/>
            </p:nvSpPr>
            <p:spPr bwMode="auto">
              <a:xfrm>
                <a:off x="1639888" y="2384425"/>
                <a:ext cx="3630612" cy="2952750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>
              <a:off x="4714733" y="3658257"/>
              <a:ext cx="405643" cy="329906"/>
              <a:chOff x="1639888" y="2384425"/>
              <a:chExt cx="3630612" cy="2952750"/>
            </a:xfrm>
            <a:solidFill>
              <a:schemeClr val="accent1"/>
            </a:solidFill>
          </p:grpSpPr>
          <p:sp>
            <p:nvSpPr>
              <p:cNvPr id="96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97" name="Freeform 10"/>
              <p:cNvSpPr>
                <a:spLocks noEditPoints="1"/>
              </p:cNvSpPr>
              <p:nvPr/>
            </p:nvSpPr>
            <p:spPr bwMode="auto">
              <a:xfrm>
                <a:off x="1639888" y="2384425"/>
                <a:ext cx="3630612" cy="2952750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  <p:grpSp>
          <p:nvGrpSpPr>
            <p:cNvPr id="87" name="Group 86"/>
            <p:cNvGrpSpPr/>
            <p:nvPr/>
          </p:nvGrpSpPr>
          <p:grpSpPr>
            <a:xfrm>
              <a:off x="5185253" y="3658257"/>
              <a:ext cx="405643" cy="329906"/>
              <a:chOff x="1639888" y="2384425"/>
              <a:chExt cx="3630612" cy="2952750"/>
            </a:xfrm>
            <a:solidFill>
              <a:schemeClr val="accent1"/>
            </a:solidFill>
          </p:grpSpPr>
          <p:sp>
            <p:nvSpPr>
              <p:cNvPr id="94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95" name="Freeform 10"/>
              <p:cNvSpPr>
                <a:spLocks noEditPoints="1"/>
              </p:cNvSpPr>
              <p:nvPr/>
            </p:nvSpPr>
            <p:spPr bwMode="auto">
              <a:xfrm>
                <a:off x="1639888" y="2384425"/>
                <a:ext cx="3630612" cy="2952750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5654689" y="3658257"/>
              <a:ext cx="405643" cy="329906"/>
              <a:chOff x="1639888" y="2384422"/>
              <a:chExt cx="3630612" cy="2952749"/>
            </a:xfrm>
            <a:solidFill>
              <a:schemeClr val="accent1"/>
            </a:solidFill>
          </p:grpSpPr>
          <p:sp>
            <p:nvSpPr>
              <p:cNvPr id="92" name="Freeform 9"/>
              <p:cNvSpPr>
                <a:spLocks noEditPoints="1"/>
              </p:cNvSpPr>
              <p:nvPr/>
            </p:nvSpPr>
            <p:spPr bwMode="auto">
              <a:xfrm>
                <a:off x="4133850" y="3292475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93" name="Freeform 10"/>
              <p:cNvSpPr>
                <a:spLocks noEditPoints="1"/>
              </p:cNvSpPr>
              <p:nvPr/>
            </p:nvSpPr>
            <p:spPr bwMode="auto">
              <a:xfrm>
                <a:off x="1639888" y="2384422"/>
                <a:ext cx="3630612" cy="2952749"/>
              </a:xfrm>
              <a:custGeom>
                <a:avLst/>
                <a:gdLst>
                  <a:gd name="T0" fmla="*/ 950 w 965"/>
                  <a:gd name="T1" fmla="*/ 372 h 784"/>
                  <a:gd name="T2" fmla="*/ 829 w 965"/>
                  <a:gd name="T3" fmla="*/ 191 h 784"/>
                  <a:gd name="T4" fmla="*/ 754 w 965"/>
                  <a:gd name="T5" fmla="*/ 151 h 784"/>
                  <a:gd name="T6" fmla="*/ 633 w 965"/>
                  <a:gd name="T7" fmla="*/ 151 h 784"/>
                  <a:gd name="T8" fmla="*/ 633 w 965"/>
                  <a:gd name="T9" fmla="*/ 90 h 784"/>
                  <a:gd name="T10" fmla="*/ 543 w 965"/>
                  <a:gd name="T11" fmla="*/ 0 h 784"/>
                  <a:gd name="T12" fmla="*/ 90 w 965"/>
                  <a:gd name="T13" fmla="*/ 0 h 784"/>
                  <a:gd name="T14" fmla="*/ 0 w 965"/>
                  <a:gd name="T15" fmla="*/ 90 h 784"/>
                  <a:gd name="T16" fmla="*/ 0 w 965"/>
                  <a:gd name="T17" fmla="*/ 422 h 784"/>
                  <a:gd name="T18" fmla="*/ 90 w 965"/>
                  <a:gd name="T19" fmla="*/ 513 h 784"/>
                  <a:gd name="T20" fmla="*/ 90 w 965"/>
                  <a:gd name="T21" fmla="*/ 513 h 784"/>
                  <a:gd name="T22" fmla="*/ 90 w 965"/>
                  <a:gd name="T23" fmla="*/ 603 h 784"/>
                  <a:gd name="T24" fmla="*/ 181 w 965"/>
                  <a:gd name="T25" fmla="*/ 694 h 784"/>
                  <a:gd name="T26" fmla="*/ 215 w 965"/>
                  <a:gd name="T27" fmla="*/ 694 h 784"/>
                  <a:gd name="T28" fmla="*/ 332 w 965"/>
                  <a:gd name="T29" fmla="*/ 784 h 784"/>
                  <a:gd name="T30" fmla="*/ 448 w 965"/>
                  <a:gd name="T31" fmla="*/ 694 h 784"/>
                  <a:gd name="T32" fmla="*/ 607 w 965"/>
                  <a:gd name="T33" fmla="*/ 694 h 784"/>
                  <a:gd name="T34" fmla="*/ 724 w 965"/>
                  <a:gd name="T35" fmla="*/ 784 h 784"/>
                  <a:gd name="T36" fmla="*/ 840 w 965"/>
                  <a:gd name="T37" fmla="*/ 694 h 784"/>
                  <a:gd name="T38" fmla="*/ 874 w 965"/>
                  <a:gd name="T39" fmla="*/ 694 h 784"/>
                  <a:gd name="T40" fmla="*/ 965 w 965"/>
                  <a:gd name="T41" fmla="*/ 603 h 784"/>
                  <a:gd name="T42" fmla="*/ 965 w 965"/>
                  <a:gd name="T43" fmla="*/ 422 h 784"/>
                  <a:gd name="T44" fmla="*/ 950 w 965"/>
                  <a:gd name="T45" fmla="*/ 372 h 784"/>
                  <a:gd name="T46" fmla="*/ 90 w 965"/>
                  <a:gd name="T47" fmla="*/ 452 h 784"/>
                  <a:gd name="T48" fmla="*/ 60 w 965"/>
                  <a:gd name="T49" fmla="*/ 422 h 784"/>
                  <a:gd name="T50" fmla="*/ 60 w 965"/>
                  <a:gd name="T51" fmla="*/ 90 h 784"/>
                  <a:gd name="T52" fmla="*/ 90 w 965"/>
                  <a:gd name="T53" fmla="*/ 60 h 784"/>
                  <a:gd name="T54" fmla="*/ 543 w 965"/>
                  <a:gd name="T55" fmla="*/ 60 h 784"/>
                  <a:gd name="T56" fmla="*/ 573 w 965"/>
                  <a:gd name="T57" fmla="*/ 90 h 784"/>
                  <a:gd name="T58" fmla="*/ 573 w 965"/>
                  <a:gd name="T59" fmla="*/ 151 h 784"/>
                  <a:gd name="T60" fmla="*/ 573 w 965"/>
                  <a:gd name="T61" fmla="*/ 211 h 784"/>
                  <a:gd name="T62" fmla="*/ 573 w 965"/>
                  <a:gd name="T63" fmla="*/ 422 h 784"/>
                  <a:gd name="T64" fmla="*/ 543 w 965"/>
                  <a:gd name="T65" fmla="*/ 452 h 784"/>
                  <a:gd name="T66" fmla="*/ 90 w 965"/>
                  <a:gd name="T67" fmla="*/ 452 h 784"/>
                  <a:gd name="T68" fmla="*/ 332 w 965"/>
                  <a:gd name="T69" fmla="*/ 724 h 784"/>
                  <a:gd name="T70" fmla="*/ 271 w 965"/>
                  <a:gd name="T71" fmla="*/ 663 h 784"/>
                  <a:gd name="T72" fmla="*/ 332 w 965"/>
                  <a:gd name="T73" fmla="*/ 603 h 784"/>
                  <a:gd name="T74" fmla="*/ 392 w 965"/>
                  <a:gd name="T75" fmla="*/ 663 h 784"/>
                  <a:gd name="T76" fmla="*/ 332 w 965"/>
                  <a:gd name="T77" fmla="*/ 724 h 784"/>
                  <a:gd name="T78" fmla="*/ 724 w 965"/>
                  <a:gd name="T79" fmla="*/ 724 h 784"/>
                  <a:gd name="T80" fmla="*/ 663 w 965"/>
                  <a:gd name="T81" fmla="*/ 663 h 784"/>
                  <a:gd name="T82" fmla="*/ 724 w 965"/>
                  <a:gd name="T83" fmla="*/ 603 h 784"/>
                  <a:gd name="T84" fmla="*/ 784 w 965"/>
                  <a:gd name="T85" fmla="*/ 663 h 784"/>
                  <a:gd name="T86" fmla="*/ 724 w 965"/>
                  <a:gd name="T87" fmla="*/ 724 h 784"/>
                  <a:gd name="T88" fmla="*/ 905 w 965"/>
                  <a:gd name="T89" fmla="*/ 603 h 784"/>
                  <a:gd name="T90" fmla="*/ 874 w 965"/>
                  <a:gd name="T91" fmla="*/ 633 h 784"/>
                  <a:gd name="T92" fmla="*/ 840 w 965"/>
                  <a:gd name="T93" fmla="*/ 633 h 784"/>
                  <a:gd name="T94" fmla="*/ 724 w 965"/>
                  <a:gd name="T95" fmla="*/ 543 h 784"/>
                  <a:gd name="T96" fmla="*/ 607 w 965"/>
                  <a:gd name="T97" fmla="*/ 633 h 784"/>
                  <a:gd name="T98" fmla="*/ 448 w 965"/>
                  <a:gd name="T99" fmla="*/ 633 h 784"/>
                  <a:gd name="T100" fmla="*/ 332 w 965"/>
                  <a:gd name="T101" fmla="*/ 543 h 784"/>
                  <a:gd name="T102" fmla="*/ 215 w 965"/>
                  <a:gd name="T103" fmla="*/ 633 h 784"/>
                  <a:gd name="T104" fmla="*/ 181 w 965"/>
                  <a:gd name="T105" fmla="*/ 633 h 784"/>
                  <a:gd name="T106" fmla="*/ 151 w 965"/>
                  <a:gd name="T107" fmla="*/ 603 h 784"/>
                  <a:gd name="T108" fmla="*/ 151 w 965"/>
                  <a:gd name="T109" fmla="*/ 513 h 784"/>
                  <a:gd name="T110" fmla="*/ 543 w 965"/>
                  <a:gd name="T111" fmla="*/ 513 h 784"/>
                  <a:gd name="T112" fmla="*/ 633 w 965"/>
                  <a:gd name="T113" fmla="*/ 422 h 784"/>
                  <a:gd name="T114" fmla="*/ 633 w 965"/>
                  <a:gd name="T115" fmla="*/ 211 h 784"/>
                  <a:gd name="T116" fmla="*/ 754 w 965"/>
                  <a:gd name="T117" fmla="*/ 211 h 784"/>
                  <a:gd name="T118" fmla="*/ 779 w 965"/>
                  <a:gd name="T119" fmla="*/ 225 h 784"/>
                  <a:gd name="T120" fmla="*/ 900 w 965"/>
                  <a:gd name="T121" fmla="*/ 405 h 784"/>
                  <a:gd name="T122" fmla="*/ 905 w 965"/>
                  <a:gd name="T123" fmla="*/ 422 h 784"/>
                  <a:gd name="T124" fmla="*/ 905 w 965"/>
                  <a:gd name="T125" fmla="*/ 603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65" h="784">
                    <a:moveTo>
                      <a:pt x="950" y="372"/>
                    </a:moveTo>
                    <a:cubicBezTo>
                      <a:pt x="829" y="191"/>
                      <a:pt x="829" y="191"/>
                      <a:pt x="829" y="191"/>
                    </a:cubicBezTo>
                    <a:cubicBezTo>
                      <a:pt x="812" y="166"/>
                      <a:pt x="784" y="151"/>
                      <a:pt x="754" y="151"/>
                    </a:cubicBezTo>
                    <a:cubicBezTo>
                      <a:pt x="633" y="151"/>
                      <a:pt x="633" y="151"/>
                      <a:pt x="633" y="151"/>
                    </a:cubicBezTo>
                    <a:cubicBezTo>
                      <a:pt x="633" y="90"/>
                      <a:pt x="633" y="90"/>
                      <a:pt x="633" y="90"/>
                    </a:cubicBezTo>
                    <a:cubicBezTo>
                      <a:pt x="633" y="41"/>
                      <a:pt x="593" y="0"/>
                      <a:pt x="543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41" y="0"/>
                      <a:pt x="0" y="41"/>
                      <a:pt x="0" y="9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72"/>
                      <a:pt x="41" y="513"/>
                      <a:pt x="90" y="513"/>
                    </a:cubicBezTo>
                    <a:cubicBezTo>
                      <a:pt x="90" y="513"/>
                      <a:pt x="90" y="513"/>
                      <a:pt x="90" y="513"/>
                    </a:cubicBezTo>
                    <a:cubicBezTo>
                      <a:pt x="90" y="603"/>
                      <a:pt x="90" y="603"/>
                      <a:pt x="90" y="603"/>
                    </a:cubicBezTo>
                    <a:cubicBezTo>
                      <a:pt x="90" y="653"/>
                      <a:pt x="131" y="694"/>
                      <a:pt x="181" y="694"/>
                    </a:cubicBezTo>
                    <a:cubicBezTo>
                      <a:pt x="215" y="694"/>
                      <a:pt x="215" y="694"/>
                      <a:pt x="215" y="694"/>
                    </a:cubicBezTo>
                    <a:cubicBezTo>
                      <a:pt x="229" y="745"/>
                      <a:pt x="276" y="784"/>
                      <a:pt x="332" y="784"/>
                    </a:cubicBezTo>
                    <a:cubicBezTo>
                      <a:pt x="388" y="784"/>
                      <a:pt x="435" y="745"/>
                      <a:pt x="448" y="694"/>
                    </a:cubicBezTo>
                    <a:cubicBezTo>
                      <a:pt x="607" y="694"/>
                      <a:pt x="607" y="694"/>
                      <a:pt x="607" y="694"/>
                    </a:cubicBezTo>
                    <a:cubicBezTo>
                      <a:pt x="621" y="745"/>
                      <a:pt x="668" y="784"/>
                      <a:pt x="724" y="784"/>
                    </a:cubicBezTo>
                    <a:cubicBezTo>
                      <a:pt x="780" y="784"/>
                      <a:pt x="827" y="745"/>
                      <a:pt x="840" y="694"/>
                    </a:cubicBezTo>
                    <a:cubicBezTo>
                      <a:pt x="874" y="694"/>
                      <a:pt x="874" y="694"/>
                      <a:pt x="874" y="694"/>
                    </a:cubicBezTo>
                    <a:cubicBezTo>
                      <a:pt x="924" y="694"/>
                      <a:pt x="965" y="653"/>
                      <a:pt x="965" y="603"/>
                    </a:cubicBezTo>
                    <a:cubicBezTo>
                      <a:pt x="965" y="422"/>
                      <a:pt x="965" y="422"/>
                      <a:pt x="965" y="422"/>
                    </a:cubicBezTo>
                    <a:cubicBezTo>
                      <a:pt x="965" y="404"/>
                      <a:pt x="960" y="387"/>
                      <a:pt x="950" y="372"/>
                    </a:cubicBezTo>
                    <a:close/>
                    <a:moveTo>
                      <a:pt x="90" y="452"/>
                    </a:moveTo>
                    <a:cubicBezTo>
                      <a:pt x="74" y="452"/>
                      <a:pt x="60" y="439"/>
                      <a:pt x="60" y="422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74"/>
                      <a:pt x="74" y="60"/>
                      <a:pt x="90" y="60"/>
                    </a:cubicBezTo>
                    <a:cubicBezTo>
                      <a:pt x="543" y="60"/>
                      <a:pt x="543" y="60"/>
                      <a:pt x="543" y="60"/>
                    </a:cubicBezTo>
                    <a:cubicBezTo>
                      <a:pt x="559" y="60"/>
                      <a:pt x="573" y="74"/>
                      <a:pt x="573" y="90"/>
                    </a:cubicBezTo>
                    <a:cubicBezTo>
                      <a:pt x="573" y="151"/>
                      <a:pt x="573" y="151"/>
                      <a:pt x="573" y="151"/>
                    </a:cubicBezTo>
                    <a:cubicBezTo>
                      <a:pt x="573" y="211"/>
                      <a:pt x="573" y="211"/>
                      <a:pt x="573" y="211"/>
                    </a:cubicBezTo>
                    <a:cubicBezTo>
                      <a:pt x="573" y="422"/>
                      <a:pt x="573" y="422"/>
                      <a:pt x="573" y="422"/>
                    </a:cubicBezTo>
                    <a:cubicBezTo>
                      <a:pt x="573" y="439"/>
                      <a:pt x="559" y="452"/>
                      <a:pt x="543" y="452"/>
                    </a:cubicBezTo>
                    <a:lnTo>
                      <a:pt x="90" y="452"/>
                    </a:lnTo>
                    <a:close/>
                    <a:moveTo>
                      <a:pt x="332" y="724"/>
                    </a:moveTo>
                    <a:cubicBezTo>
                      <a:pt x="298" y="724"/>
                      <a:pt x="271" y="697"/>
                      <a:pt x="271" y="663"/>
                    </a:cubicBezTo>
                    <a:cubicBezTo>
                      <a:pt x="271" y="630"/>
                      <a:pt x="298" y="603"/>
                      <a:pt x="332" y="603"/>
                    </a:cubicBezTo>
                    <a:cubicBezTo>
                      <a:pt x="365" y="603"/>
                      <a:pt x="392" y="630"/>
                      <a:pt x="392" y="663"/>
                    </a:cubicBezTo>
                    <a:cubicBezTo>
                      <a:pt x="392" y="697"/>
                      <a:pt x="365" y="724"/>
                      <a:pt x="332" y="724"/>
                    </a:cubicBezTo>
                    <a:close/>
                    <a:moveTo>
                      <a:pt x="724" y="724"/>
                    </a:moveTo>
                    <a:cubicBezTo>
                      <a:pt x="690" y="724"/>
                      <a:pt x="663" y="697"/>
                      <a:pt x="663" y="663"/>
                    </a:cubicBezTo>
                    <a:cubicBezTo>
                      <a:pt x="663" y="630"/>
                      <a:pt x="690" y="603"/>
                      <a:pt x="724" y="603"/>
                    </a:cubicBezTo>
                    <a:cubicBezTo>
                      <a:pt x="757" y="603"/>
                      <a:pt x="784" y="630"/>
                      <a:pt x="784" y="663"/>
                    </a:cubicBezTo>
                    <a:cubicBezTo>
                      <a:pt x="784" y="697"/>
                      <a:pt x="757" y="724"/>
                      <a:pt x="724" y="724"/>
                    </a:cubicBezTo>
                    <a:close/>
                    <a:moveTo>
                      <a:pt x="905" y="603"/>
                    </a:moveTo>
                    <a:cubicBezTo>
                      <a:pt x="905" y="620"/>
                      <a:pt x="891" y="633"/>
                      <a:pt x="874" y="633"/>
                    </a:cubicBezTo>
                    <a:cubicBezTo>
                      <a:pt x="840" y="633"/>
                      <a:pt x="840" y="633"/>
                      <a:pt x="840" y="633"/>
                    </a:cubicBezTo>
                    <a:cubicBezTo>
                      <a:pt x="827" y="581"/>
                      <a:pt x="780" y="543"/>
                      <a:pt x="724" y="543"/>
                    </a:cubicBezTo>
                    <a:cubicBezTo>
                      <a:pt x="668" y="543"/>
                      <a:pt x="621" y="581"/>
                      <a:pt x="607" y="633"/>
                    </a:cubicBezTo>
                    <a:cubicBezTo>
                      <a:pt x="448" y="633"/>
                      <a:pt x="448" y="633"/>
                      <a:pt x="448" y="633"/>
                    </a:cubicBezTo>
                    <a:cubicBezTo>
                      <a:pt x="435" y="581"/>
                      <a:pt x="388" y="543"/>
                      <a:pt x="332" y="543"/>
                    </a:cubicBezTo>
                    <a:cubicBezTo>
                      <a:pt x="276" y="543"/>
                      <a:pt x="229" y="581"/>
                      <a:pt x="215" y="633"/>
                    </a:cubicBezTo>
                    <a:cubicBezTo>
                      <a:pt x="181" y="633"/>
                      <a:pt x="181" y="633"/>
                      <a:pt x="181" y="633"/>
                    </a:cubicBezTo>
                    <a:cubicBezTo>
                      <a:pt x="164" y="633"/>
                      <a:pt x="151" y="620"/>
                      <a:pt x="151" y="603"/>
                    </a:cubicBezTo>
                    <a:cubicBezTo>
                      <a:pt x="151" y="513"/>
                      <a:pt x="151" y="513"/>
                      <a:pt x="151" y="513"/>
                    </a:cubicBezTo>
                    <a:cubicBezTo>
                      <a:pt x="543" y="513"/>
                      <a:pt x="543" y="513"/>
                      <a:pt x="543" y="513"/>
                    </a:cubicBezTo>
                    <a:cubicBezTo>
                      <a:pt x="593" y="513"/>
                      <a:pt x="633" y="472"/>
                      <a:pt x="633" y="422"/>
                    </a:cubicBezTo>
                    <a:cubicBezTo>
                      <a:pt x="633" y="211"/>
                      <a:pt x="633" y="211"/>
                      <a:pt x="633" y="211"/>
                    </a:cubicBezTo>
                    <a:cubicBezTo>
                      <a:pt x="754" y="211"/>
                      <a:pt x="754" y="211"/>
                      <a:pt x="754" y="211"/>
                    </a:cubicBezTo>
                    <a:cubicBezTo>
                      <a:pt x="764" y="211"/>
                      <a:pt x="773" y="216"/>
                      <a:pt x="779" y="225"/>
                    </a:cubicBezTo>
                    <a:cubicBezTo>
                      <a:pt x="900" y="405"/>
                      <a:pt x="900" y="405"/>
                      <a:pt x="900" y="405"/>
                    </a:cubicBezTo>
                    <a:cubicBezTo>
                      <a:pt x="903" y="410"/>
                      <a:pt x="905" y="416"/>
                      <a:pt x="905" y="422"/>
                    </a:cubicBezTo>
                    <a:lnTo>
                      <a:pt x="905" y="6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3964651" y="3658256"/>
              <a:ext cx="202200" cy="329906"/>
              <a:chOff x="1914525" y="-14288"/>
              <a:chExt cx="1809750" cy="2952751"/>
            </a:xfrm>
            <a:solidFill>
              <a:schemeClr val="accent1"/>
            </a:solidFill>
          </p:grpSpPr>
          <p:sp>
            <p:nvSpPr>
              <p:cNvPr id="90" name="Freeform 25"/>
              <p:cNvSpPr>
                <a:spLocks noEditPoints="1"/>
              </p:cNvSpPr>
              <p:nvPr/>
            </p:nvSpPr>
            <p:spPr bwMode="auto">
              <a:xfrm>
                <a:off x="2587625" y="893762"/>
                <a:ext cx="681037" cy="906463"/>
              </a:xfrm>
              <a:custGeom>
                <a:avLst/>
                <a:gdLst>
                  <a:gd name="T0" fmla="*/ 86 w 181"/>
                  <a:gd name="T1" fmla="*/ 14 h 241"/>
                  <a:gd name="T2" fmla="*/ 61 w 181"/>
                  <a:gd name="T3" fmla="*/ 0 h 241"/>
                  <a:gd name="T4" fmla="*/ 31 w 181"/>
                  <a:gd name="T5" fmla="*/ 0 h 241"/>
                  <a:gd name="T6" fmla="*/ 0 w 181"/>
                  <a:gd name="T7" fmla="*/ 30 h 241"/>
                  <a:gd name="T8" fmla="*/ 0 w 181"/>
                  <a:gd name="T9" fmla="*/ 211 h 241"/>
                  <a:gd name="T10" fmla="*/ 31 w 181"/>
                  <a:gd name="T11" fmla="*/ 241 h 241"/>
                  <a:gd name="T12" fmla="*/ 151 w 181"/>
                  <a:gd name="T13" fmla="*/ 241 h 241"/>
                  <a:gd name="T14" fmla="*/ 181 w 181"/>
                  <a:gd name="T15" fmla="*/ 211 h 241"/>
                  <a:gd name="T16" fmla="*/ 181 w 181"/>
                  <a:gd name="T17" fmla="*/ 166 h 241"/>
                  <a:gd name="T18" fmla="*/ 176 w 181"/>
                  <a:gd name="T19" fmla="*/ 149 h 241"/>
                  <a:gd name="T20" fmla="*/ 86 w 181"/>
                  <a:gd name="T21" fmla="*/ 14 h 241"/>
                  <a:gd name="T22" fmla="*/ 151 w 181"/>
                  <a:gd name="T23" fmla="*/ 211 h 241"/>
                  <a:gd name="T24" fmla="*/ 31 w 181"/>
                  <a:gd name="T25" fmla="*/ 211 h 241"/>
                  <a:gd name="T26" fmla="*/ 31 w 181"/>
                  <a:gd name="T27" fmla="*/ 30 h 241"/>
                  <a:gd name="T28" fmla="*/ 61 w 181"/>
                  <a:gd name="T29" fmla="*/ 30 h 241"/>
                  <a:gd name="T30" fmla="*/ 151 w 181"/>
                  <a:gd name="T31" fmla="*/ 166 h 241"/>
                  <a:gd name="T32" fmla="*/ 151 w 181"/>
                  <a:gd name="T33" fmla="*/ 2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1" h="241">
                    <a:moveTo>
                      <a:pt x="86" y="14"/>
                    </a:moveTo>
                    <a:cubicBezTo>
                      <a:pt x="80" y="5"/>
                      <a:pt x="71" y="0"/>
                      <a:pt x="6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28"/>
                      <a:pt x="14" y="241"/>
                      <a:pt x="31" y="241"/>
                    </a:cubicBezTo>
                    <a:cubicBezTo>
                      <a:pt x="151" y="241"/>
                      <a:pt x="151" y="241"/>
                      <a:pt x="151" y="241"/>
                    </a:cubicBezTo>
                    <a:cubicBezTo>
                      <a:pt x="168" y="241"/>
                      <a:pt x="181" y="228"/>
                      <a:pt x="181" y="211"/>
                    </a:cubicBezTo>
                    <a:cubicBezTo>
                      <a:pt x="181" y="166"/>
                      <a:pt x="181" y="166"/>
                      <a:pt x="181" y="166"/>
                    </a:cubicBezTo>
                    <a:cubicBezTo>
                      <a:pt x="181" y="160"/>
                      <a:pt x="180" y="154"/>
                      <a:pt x="176" y="149"/>
                    </a:cubicBezTo>
                    <a:lnTo>
                      <a:pt x="86" y="14"/>
                    </a:lnTo>
                    <a:close/>
                    <a:moveTo>
                      <a:pt x="151" y="211"/>
                    </a:moveTo>
                    <a:cubicBezTo>
                      <a:pt x="31" y="211"/>
                      <a:pt x="31" y="211"/>
                      <a:pt x="31" y="21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151" y="166"/>
                      <a:pt x="151" y="166"/>
                      <a:pt x="151" y="166"/>
                    </a:cubicBezTo>
                    <a:lnTo>
                      <a:pt x="151" y="21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  <p:sp>
            <p:nvSpPr>
              <p:cNvPr id="91" name="Freeform 27"/>
              <p:cNvSpPr>
                <a:spLocks noEditPoints="1"/>
              </p:cNvSpPr>
              <p:nvPr/>
            </p:nvSpPr>
            <p:spPr bwMode="auto">
              <a:xfrm>
                <a:off x="1914525" y="-14288"/>
                <a:ext cx="1809750" cy="2952751"/>
              </a:xfrm>
              <a:custGeom>
                <a:avLst/>
                <a:gdLst>
                  <a:gd name="T0" fmla="*/ 466 w 481"/>
                  <a:gd name="T1" fmla="*/ 372 h 784"/>
                  <a:gd name="T2" fmla="*/ 345 w 481"/>
                  <a:gd name="T3" fmla="*/ 191 h 784"/>
                  <a:gd name="T4" fmla="*/ 270 w 481"/>
                  <a:gd name="T5" fmla="*/ 151 h 784"/>
                  <a:gd name="T6" fmla="*/ 149 w 481"/>
                  <a:gd name="T7" fmla="*/ 151 h 784"/>
                  <a:gd name="T8" fmla="*/ 149 w 481"/>
                  <a:gd name="T9" fmla="*/ 90 h 784"/>
                  <a:gd name="T10" fmla="*/ 59 w 481"/>
                  <a:gd name="T11" fmla="*/ 0 h 784"/>
                  <a:gd name="T12" fmla="*/ 0 w 481"/>
                  <a:gd name="T13" fmla="*/ 0 h 784"/>
                  <a:gd name="T14" fmla="*/ 0 w 481"/>
                  <a:gd name="T15" fmla="*/ 60 h 784"/>
                  <a:gd name="T16" fmla="*/ 59 w 481"/>
                  <a:gd name="T17" fmla="*/ 60 h 784"/>
                  <a:gd name="T18" fmla="*/ 89 w 481"/>
                  <a:gd name="T19" fmla="*/ 90 h 784"/>
                  <a:gd name="T20" fmla="*/ 89 w 481"/>
                  <a:gd name="T21" fmla="*/ 151 h 784"/>
                  <a:gd name="T22" fmla="*/ 89 w 481"/>
                  <a:gd name="T23" fmla="*/ 211 h 784"/>
                  <a:gd name="T24" fmla="*/ 89 w 481"/>
                  <a:gd name="T25" fmla="*/ 422 h 784"/>
                  <a:gd name="T26" fmla="*/ 59 w 481"/>
                  <a:gd name="T27" fmla="*/ 452 h 784"/>
                  <a:gd name="T28" fmla="*/ 0 w 481"/>
                  <a:gd name="T29" fmla="*/ 452 h 784"/>
                  <a:gd name="T30" fmla="*/ 0 w 481"/>
                  <a:gd name="T31" fmla="*/ 513 h 784"/>
                  <a:gd name="T32" fmla="*/ 59 w 481"/>
                  <a:gd name="T33" fmla="*/ 513 h 784"/>
                  <a:gd name="T34" fmla="*/ 149 w 481"/>
                  <a:gd name="T35" fmla="*/ 422 h 784"/>
                  <a:gd name="T36" fmla="*/ 149 w 481"/>
                  <a:gd name="T37" fmla="*/ 211 h 784"/>
                  <a:gd name="T38" fmla="*/ 270 w 481"/>
                  <a:gd name="T39" fmla="*/ 211 h 784"/>
                  <a:gd name="T40" fmla="*/ 295 w 481"/>
                  <a:gd name="T41" fmla="*/ 225 h 784"/>
                  <a:gd name="T42" fmla="*/ 416 w 481"/>
                  <a:gd name="T43" fmla="*/ 405 h 784"/>
                  <a:gd name="T44" fmla="*/ 421 w 481"/>
                  <a:gd name="T45" fmla="*/ 422 h 784"/>
                  <a:gd name="T46" fmla="*/ 421 w 481"/>
                  <a:gd name="T47" fmla="*/ 603 h 784"/>
                  <a:gd name="T48" fmla="*/ 390 w 481"/>
                  <a:gd name="T49" fmla="*/ 633 h 784"/>
                  <a:gd name="T50" fmla="*/ 356 w 481"/>
                  <a:gd name="T51" fmla="*/ 633 h 784"/>
                  <a:gd name="T52" fmla="*/ 240 w 481"/>
                  <a:gd name="T53" fmla="*/ 543 h 784"/>
                  <a:gd name="T54" fmla="*/ 123 w 481"/>
                  <a:gd name="T55" fmla="*/ 633 h 784"/>
                  <a:gd name="T56" fmla="*/ 0 w 481"/>
                  <a:gd name="T57" fmla="*/ 633 h 784"/>
                  <a:gd name="T58" fmla="*/ 0 w 481"/>
                  <a:gd name="T59" fmla="*/ 694 h 784"/>
                  <a:gd name="T60" fmla="*/ 123 w 481"/>
                  <a:gd name="T61" fmla="*/ 694 h 784"/>
                  <a:gd name="T62" fmla="*/ 240 w 481"/>
                  <a:gd name="T63" fmla="*/ 784 h 784"/>
                  <a:gd name="T64" fmla="*/ 356 w 481"/>
                  <a:gd name="T65" fmla="*/ 694 h 784"/>
                  <a:gd name="T66" fmla="*/ 390 w 481"/>
                  <a:gd name="T67" fmla="*/ 694 h 784"/>
                  <a:gd name="T68" fmla="*/ 481 w 481"/>
                  <a:gd name="T69" fmla="*/ 603 h 784"/>
                  <a:gd name="T70" fmla="*/ 481 w 481"/>
                  <a:gd name="T71" fmla="*/ 422 h 784"/>
                  <a:gd name="T72" fmla="*/ 466 w 481"/>
                  <a:gd name="T73" fmla="*/ 372 h 784"/>
                  <a:gd name="T74" fmla="*/ 240 w 481"/>
                  <a:gd name="T75" fmla="*/ 724 h 784"/>
                  <a:gd name="T76" fmla="*/ 179 w 481"/>
                  <a:gd name="T77" fmla="*/ 663 h 784"/>
                  <a:gd name="T78" fmla="*/ 240 w 481"/>
                  <a:gd name="T79" fmla="*/ 603 h 784"/>
                  <a:gd name="T80" fmla="*/ 300 w 481"/>
                  <a:gd name="T81" fmla="*/ 663 h 784"/>
                  <a:gd name="T82" fmla="*/ 240 w 481"/>
                  <a:gd name="T83" fmla="*/ 724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81" h="784">
                    <a:moveTo>
                      <a:pt x="466" y="372"/>
                    </a:moveTo>
                    <a:cubicBezTo>
                      <a:pt x="345" y="191"/>
                      <a:pt x="345" y="191"/>
                      <a:pt x="345" y="191"/>
                    </a:cubicBezTo>
                    <a:cubicBezTo>
                      <a:pt x="328" y="166"/>
                      <a:pt x="300" y="151"/>
                      <a:pt x="270" y="151"/>
                    </a:cubicBezTo>
                    <a:cubicBezTo>
                      <a:pt x="149" y="151"/>
                      <a:pt x="149" y="151"/>
                      <a:pt x="149" y="151"/>
                    </a:cubicBezTo>
                    <a:cubicBezTo>
                      <a:pt x="149" y="90"/>
                      <a:pt x="149" y="90"/>
                      <a:pt x="149" y="90"/>
                    </a:cubicBezTo>
                    <a:cubicBezTo>
                      <a:pt x="149" y="41"/>
                      <a:pt x="109" y="0"/>
                      <a:pt x="5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59" y="60"/>
                      <a:pt x="59" y="60"/>
                      <a:pt x="59" y="60"/>
                    </a:cubicBezTo>
                    <a:cubicBezTo>
                      <a:pt x="75" y="60"/>
                      <a:pt x="89" y="74"/>
                      <a:pt x="89" y="90"/>
                    </a:cubicBezTo>
                    <a:cubicBezTo>
                      <a:pt x="89" y="151"/>
                      <a:pt x="89" y="151"/>
                      <a:pt x="89" y="151"/>
                    </a:cubicBezTo>
                    <a:cubicBezTo>
                      <a:pt x="89" y="211"/>
                      <a:pt x="89" y="211"/>
                      <a:pt x="89" y="211"/>
                    </a:cubicBezTo>
                    <a:cubicBezTo>
                      <a:pt x="89" y="422"/>
                      <a:pt x="89" y="422"/>
                      <a:pt x="89" y="422"/>
                    </a:cubicBezTo>
                    <a:cubicBezTo>
                      <a:pt x="89" y="439"/>
                      <a:pt x="75" y="452"/>
                      <a:pt x="59" y="452"/>
                    </a:cubicBezTo>
                    <a:cubicBezTo>
                      <a:pt x="0" y="452"/>
                      <a:pt x="0" y="452"/>
                      <a:pt x="0" y="452"/>
                    </a:cubicBezTo>
                    <a:cubicBezTo>
                      <a:pt x="0" y="513"/>
                      <a:pt x="0" y="513"/>
                      <a:pt x="0" y="513"/>
                    </a:cubicBezTo>
                    <a:cubicBezTo>
                      <a:pt x="59" y="513"/>
                      <a:pt x="59" y="513"/>
                      <a:pt x="59" y="513"/>
                    </a:cubicBezTo>
                    <a:cubicBezTo>
                      <a:pt x="109" y="513"/>
                      <a:pt x="149" y="472"/>
                      <a:pt x="149" y="422"/>
                    </a:cubicBezTo>
                    <a:cubicBezTo>
                      <a:pt x="149" y="211"/>
                      <a:pt x="149" y="211"/>
                      <a:pt x="149" y="211"/>
                    </a:cubicBezTo>
                    <a:cubicBezTo>
                      <a:pt x="270" y="211"/>
                      <a:pt x="270" y="211"/>
                      <a:pt x="270" y="211"/>
                    </a:cubicBezTo>
                    <a:cubicBezTo>
                      <a:pt x="280" y="211"/>
                      <a:pt x="289" y="216"/>
                      <a:pt x="295" y="225"/>
                    </a:cubicBezTo>
                    <a:cubicBezTo>
                      <a:pt x="416" y="405"/>
                      <a:pt x="416" y="405"/>
                      <a:pt x="416" y="405"/>
                    </a:cubicBezTo>
                    <a:cubicBezTo>
                      <a:pt x="419" y="410"/>
                      <a:pt x="421" y="416"/>
                      <a:pt x="421" y="422"/>
                    </a:cubicBezTo>
                    <a:cubicBezTo>
                      <a:pt x="421" y="603"/>
                      <a:pt x="421" y="603"/>
                      <a:pt x="421" y="603"/>
                    </a:cubicBezTo>
                    <a:cubicBezTo>
                      <a:pt x="421" y="620"/>
                      <a:pt x="407" y="633"/>
                      <a:pt x="390" y="633"/>
                    </a:cubicBezTo>
                    <a:cubicBezTo>
                      <a:pt x="356" y="633"/>
                      <a:pt x="356" y="633"/>
                      <a:pt x="356" y="633"/>
                    </a:cubicBezTo>
                    <a:cubicBezTo>
                      <a:pt x="343" y="581"/>
                      <a:pt x="296" y="543"/>
                      <a:pt x="240" y="543"/>
                    </a:cubicBezTo>
                    <a:cubicBezTo>
                      <a:pt x="184" y="543"/>
                      <a:pt x="137" y="581"/>
                      <a:pt x="123" y="633"/>
                    </a:cubicBezTo>
                    <a:cubicBezTo>
                      <a:pt x="0" y="633"/>
                      <a:pt x="0" y="633"/>
                      <a:pt x="0" y="633"/>
                    </a:cubicBezTo>
                    <a:cubicBezTo>
                      <a:pt x="0" y="694"/>
                      <a:pt x="0" y="694"/>
                      <a:pt x="0" y="694"/>
                    </a:cubicBezTo>
                    <a:cubicBezTo>
                      <a:pt x="123" y="694"/>
                      <a:pt x="123" y="694"/>
                      <a:pt x="123" y="694"/>
                    </a:cubicBezTo>
                    <a:cubicBezTo>
                      <a:pt x="137" y="745"/>
                      <a:pt x="184" y="784"/>
                      <a:pt x="240" y="784"/>
                    </a:cubicBezTo>
                    <a:cubicBezTo>
                      <a:pt x="296" y="784"/>
                      <a:pt x="343" y="745"/>
                      <a:pt x="356" y="694"/>
                    </a:cubicBezTo>
                    <a:cubicBezTo>
                      <a:pt x="390" y="694"/>
                      <a:pt x="390" y="694"/>
                      <a:pt x="390" y="694"/>
                    </a:cubicBezTo>
                    <a:cubicBezTo>
                      <a:pt x="440" y="694"/>
                      <a:pt x="481" y="653"/>
                      <a:pt x="481" y="603"/>
                    </a:cubicBezTo>
                    <a:cubicBezTo>
                      <a:pt x="481" y="422"/>
                      <a:pt x="481" y="422"/>
                      <a:pt x="481" y="422"/>
                    </a:cubicBezTo>
                    <a:cubicBezTo>
                      <a:pt x="481" y="404"/>
                      <a:pt x="476" y="387"/>
                      <a:pt x="466" y="372"/>
                    </a:cubicBezTo>
                    <a:close/>
                    <a:moveTo>
                      <a:pt x="240" y="724"/>
                    </a:moveTo>
                    <a:cubicBezTo>
                      <a:pt x="206" y="724"/>
                      <a:pt x="179" y="697"/>
                      <a:pt x="179" y="663"/>
                    </a:cubicBezTo>
                    <a:cubicBezTo>
                      <a:pt x="179" y="630"/>
                      <a:pt x="206" y="603"/>
                      <a:pt x="240" y="603"/>
                    </a:cubicBezTo>
                    <a:cubicBezTo>
                      <a:pt x="273" y="603"/>
                      <a:pt x="300" y="630"/>
                      <a:pt x="300" y="663"/>
                    </a:cubicBezTo>
                    <a:cubicBezTo>
                      <a:pt x="300" y="697"/>
                      <a:pt x="273" y="724"/>
                      <a:pt x="240" y="7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77" tIns="91439" rIns="182877" bIns="91439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2800"/>
              </a:p>
            </p:txBody>
          </p:sp>
        </p:grpSp>
      </p:grpSp>
      <p:sp>
        <p:nvSpPr>
          <p:cNvPr id="100" name="TextBox 99"/>
          <p:cNvSpPr txBox="1"/>
          <p:nvPr/>
        </p:nvSpPr>
        <p:spPr>
          <a:xfrm>
            <a:off x="13264508" y="4647020"/>
            <a:ext cx="1899632" cy="5846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3200" b="1" dirty="0"/>
              <a:t>Analysis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15715573" y="5447227"/>
            <a:ext cx="6343844" cy="1295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828800">
              <a:lnSpc>
                <a:spcPct val="150000"/>
              </a:lnSpc>
            </a:pPr>
            <a:r>
              <a:rPr lang="id-ID" dirty="0"/>
              <a:t>Of shopping carts are abandoned right before the transaction its completed. Suitable for all categories business and personal presentation</a:t>
            </a:r>
            <a:r>
              <a:rPr lang="id-ID" b="1" dirty="0"/>
              <a:t>,</a:t>
            </a:r>
            <a:endParaRPr lang="id-ID" dirty="0"/>
          </a:p>
        </p:txBody>
      </p:sp>
      <p:sp>
        <p:nvSpPr>
          <p:cNvPr id="102" name="TextBox 101"/>
          <p:cNvSpPr txBox="1"/>
          <p:nvPr/>
        </p:nvSpPr>
        <p:spPr>
          <a:xfrm>
            <a:off x="13198253" y="5447229"/>
            <a:ext cx="2540749" cy="14463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8799" b="1" dirty="0"/>
              <a:t>58%</a:t>
            </a:r>
          </a:p>
        </p:txBody>
      </p:sp>
      <p:cxnSp>
        <p:nvCxnSpPr>
          <p:cNvPr id="103" name="Straight Connector 102"/>
          <p:cNvCxnSpPr/>
          <p:nvPr/>
        </p:nvCxnSpPr>
        <p:spPr>
          <a:xfrm>
            <a:off x="13377179" y="8504477"/>
            <a:ext cx="898819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" name="Group 103"/>
          <p:cNvGrpSpPr/>
          <p:nvPr/>
        </p:nvGrpSpPr>
        <p:grpSpPr>
          <a:xfrm>
            <a:off x="17627744" y="9400021"/>
            <a:ext cx="806528" cy="2600813"/>
            <a:chOff x="9402384" y="2829708"/>
            <a:chExt cx="403270" cy="1300426"/>
          </a:xfrm>
        </p:grpSpPr>
        <p:sp>
          <p:nvSpPr>
            <p:cNvPr id="105" name="Rectangle 104"/>
            <p:cNvSpPr/>
            <p:nvPr/>
          </p:nvSpPr>
          <p:spPr>
            <a:xfrm>
              <a:off x="9478082" y="2829708"/>
              <a:ext cx="251874" cy="10429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2800">
                <a:solidFill>
                  <a:schemeClr val="tx1"/>
                </a:solidFill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9402384" y="3945489"/>
              <a:ext cx="403270" cy="184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800"/>
              <a:r>
                <a:rPr lang="id-ID" b="1" dirty="0"/>
                <a:t>MON</a:t>
              </a: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18495520" y="9677589"/>
            <a:ext cx="670289" cy="2323245"/>
            <a:chOff x="9836266" y="2968494"/>
            <a:chExt cx="335149" cy="1161640"/>
          </a:xfrm>
        </p:grpSpPr>
        <p:sp>
          <p:nvSpPr>
            <p:cNvPr id="108" name="Rectangle 107"/>
            <p:cNvSpPr/>
            <p:nvPr/>
          </p:nvSpPr>
          <p:spPr>
            <a:xfrm>
              <a:off x="9875542" y="2968494"/>
              <a:ext cx="251874" cy="904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2800">
                <a:solidFill>
                  <a:schemeClr val="tx1"/>
                </a:solidFill>
              </a:endParaRP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9836266" y="3945489"/>
              <a:ext cx="335149" cy="184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800"/>
              <a:r>
                <a:rPr lang="id-ID" b="1" dirty="0"/>
                <a:t>TUE</a:t>
              </a: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9212201" y="9030890"/>
            <a:ext cx="801719" cy="2969946"/>
            <a:chOff x="10194618" y="2645139"/>
            <a:chExt cx="400865" cy="1484995"/>
          </a:xfrm>
        </p:grpSpPr>
        <p:sp>
          <p:nvSpPr>
            <p:cNvPr id="111" name="Rectangle 110"/>
            <p:cNvSpPr/>
            <p:nvPr/>
          </p:nvSpPr>
          <p:spPr>
            <a:xfrm>
              <a:off x="10273002" y="2645139"/>
              <a:ext cx="251874" cy="12275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2800">
                <a:solidFill>
                  <a:schemeClr val="tx1"/>
                </a:solidFill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10194618" y="3945489"/>
              <a:ext cx="400865" cy="184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800"/>
              <a:r>
                <a:rPr lang="id-ID" b="1" dirty="0"/>
                <a:t>WED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20059601" y="8806953"/>
            <a:ext cx="703948" cy="3193883"/>
            <a:chOff x="10618306" y="2533169"/>
            <a:chExt cx="351979" cy="1596965"/>
          </a:xfrm>
        </p:grpSpPr>
        <p:sp>
          <p:nvSpPr>
            <p:cNvPr id="114" name="Rectangle 113"/>
            <p:cNvSpPr/>
            <p:nvPr/>
          </p:nvSpPr>
          <p:spPr>
            <a:xfrm>
              <a:off x="10666270" y="2533169"/>
              <a:ext cx="251874" cy="133952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2800">
                <a:solidFill>
                  <a:schemeClr val="tx1"/>
                </a:solidFill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10618306" y="3945489"/>
              <a:ext cx="351979" cy="184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800"/>
              <a:r>
                <a:rPr lang="id-ID" b="1" dirty="0"/>
                <a:t>THU</a:t>
              </a: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20939403" y="10354457"/>
            <a:ext cx="583737" cy="1646378"/>
            <a:chOff x="11058229" y="3306933"/>
            <a:chExt cx="291873" cy="823201"/>
          </a:xfrm>
        </p:grpSpPr>
        <p:sp>
          <p:nvSpPr>
            <p:cNvPr id="117" name="Rectangle 116"/>
            <p:cNvSpPr/>
            <p:nvPr/>
          </p:nvSpPr>
          <p:spPr>
            <a:xfrm>
              <a:off x="11076978" y="3306933"/>
              <a:ext cx="251874" cy="56576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2800">
                <a:solidFill>
                  <a:schemeClr val="tx1"/>
                </a:solidFill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11058229" y="3945489"/>
              <a:ext cx="291873" cy="1846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828800"/>
              <a:r>
                <a:rPr lang="id-ID" b="1" dirty="0"/>
                <a:t>FRI</a:t>
              </a:r>
            </a:p>
          </p:txBody>
        </p:sp>
      </p:grpSp>
      <p:sp>
        <p:nvSpPr>
          <p:cNvPr id="119" name="TextBox 118"/>
          <p:cNvSpPr txBox="1"/>
          <p:nvPr/>
        </p:nvSpPr>
        <p:spPr>
          <a:xfrm>
            <a:off x="13150764" y="9277220"/>
            <a:ext cx="3618202" cy="2535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828800">
              <a:lnSpc>
                <a:spcPct val="150000"/>
              </a:lnSpc>
            </a:pPr>
            <a:r>
              <a:rPr lang="id-ID" dirty="0"/>
              <a:t>Of shopping carts are abandoned right before the transaction its completed. Suitable for all categories business and personal presentation</a:t>
            </a:r>
            <a:r>
              <a:rPr lang="id-ID" b="1" dirty="0"/>
              <a:t>,</a:t>
            </a:r>
            <a:endParaRPr lang="id-ID" dirty="0"/>
          </a:p>
        </p:txBody>
      </p:sp>
      <p:cxnSp>
        <p:nvCxnSpPr>
          <p:cNvPr id="120" name="Straight Connector 119"/>
          <p:cNvCxnSpPr/>
          <p:nvPr/>
        </p:nvCxnSpPr>
        <p:spPr>
          <a:xfrm>
            <a:off x="12367587" y="4499597"/>
            <a:ext cx="0" cy="814184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Group 120"/>
          <p:cNvGrpSpPr/>
          <p:nvPr/>
        </p:nvGrpSpPr>
        <p:grpSpPr>
          <a:xfrm>
            <a:off x="7026017" y="8504477"/>
            <a:ext cx="4775959" cy="4136962"/>
            <a:chOff x="7684022" y="2465249"/>
            <a:chExt cx="2752725" cy="2384426"/>
          </a:xfrm>
        </p:grpSpPr>
        <p:sp>
          <p:nvSpPr>
            <p:cNvPr id="122" name="Freeform 14"/>
            <p:cNvSpPr>
              <a:spLocks/>
            </p:cNvSpPr>
            <p:nvPr/>
          </p:nvSpPr>
          <p:spPr bwMode="auto">
            <a:xfrm>
              <a:off x="8142810" y="2728774"/>
              <a:ext cx="1833563" cy="2120900"/>
            </a:xfrm>
            <a:custGeom>
              <a:avLst/>
              <a:gdLst>
                <a:gd name="T0" fmla="*/ 577 w 1155"/>
                <a:gd name="T1" fmla="*/ 0 h 1336"/>
                <a:gd name="T2" fmla="*/ 0 w 1155"/>
                <a:gd name="T3" fmla="*/ 335 h 1336"/>
                <a:gd name="T4" fmla="*/ 0 w 1155"/>
                <a:gd name="T5" fmla="*/ 1004 h 1336"/>
                <a:gd name="T6" fmla="*/ 577 w 1155"/>
                <a:gd name="T7" fmla="*/ 1336 h 1336"/>
                <a:gd name="T8" fmla="*/ 1155 w 1155"/>
                <a:gd name="T9" fmla="*/ 1004 h 1336"/>
                <a:gd name="T10" fmla="*/ 1155 w 1155"/>
                <a:gd name="T11" fmla="*/ 335 h 1336"/>
                <a:gd name="T12" fmla="*/ 577 w 1155"/>
                <a:gd name="T13" fmla="*/ 0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5" h="1336">
                  <a:moveTo>
                    <a:pt x="577" y="0"/>
                  </a:moveTo>
                  <a:lnTo>
                    <a:pt x="0" y="335"/>
                  </a:lnTo>
                  <a:lnTo>
                    <a:pt x="0" y="1004"/>
                  </a:lnTo>
                  <a:lnTo>
                    <a:pt x="577" y="1336"/>
                  </a:lnTo>
                  <a:lnTo>
                    <a:pt x="1155" y="1004"/>
                  </a:lnTo>
                  <a:lnTo>
                    <a:pt x="1155" y="335"/>
                  </a:lnTo>
                  <a:lnTo>
                    <a:pt x="577" y="0"/>
                  </a:lnTo>
                  <a:close/>
                </a:path>
              </a:pathLst>
            </a:custGeom>
            <a:pattFill prst="dkUpDiag">
              <a:fgClr>
                <a:schemeClr val="accent1">
                  <a:lumMod val="75000"/>
                </a:schemeClr>
              </a:fgClr>
              <a:bgClr>
                <a:schemeClr val="accent1"/>
              </a:bgClr>
            </a:patt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123" name="Freeform 15"/>
            <p:cNvSpPr>
              <a:spLocks/>
            </p:cNvSpPr>
            <p:nvPr/>
          </p:nvSpPr>
          <p:spPr bwMode="auto">
            <a:xfrm>
              <a:off x="8142810" y="2728774"/>
              <a:ext cx="1833563" cy="1058863"/>
            </a:xfrm>
            <a:custGeom>
              <a:avLst/>
              <a:gdLst>
                <a:gd name="T0" fmla="*/ 1155 w 1155"/>
                <a:gd name="T1" fmla="*/ 335 h 667"/>
                <a:gd name="T2" fmla="*/ 1155 w 1155"/>
                <a:gd name="T3" fmla="*/ 335 h 667"/>
                <a:gd name="T4" fmla="*/ 1155 w 1155"/>
                <a:gd name="T5" fmla="*/ 335 h 667"/>
                <a:gd name="T6" fmla="*/ 577 w 1155"/>
                <a:gd name="T7" fmla="*/ 0 h 667"/>
                <a:gd name="T8" fmla="*/ 3 w 1155"/>
                <a:gd name="T9" fmla="*/ 335 h 667"/>
                <a:gd name="T10" fmla="*/ 0 w 1155"/>
                <a:gd name="T11" fmla="*/ 335 h 667"/>
                <a:gd name="T12" fmla="*/ 0 w 1155"/>
                <a:gd name="T13" fmla="*/ 335 h 667"/>
                <a:gd name="T14" fmla="*/ 0 w 1155"/>
                <a:gd name="T15" fmla="*/ 335 h 667"/>
                <a:gd name="T16" fmla="*/ 3 w 1155"/>
                <a:gd name="T17" fmla="*/ 335 h 667"/>
                <a:gd name="T18" fmla="*/ 577 w 1155"/>
                <a:gd name="T19" fmla="*/ 667 h 667"/>
                <a:gd name="T20" fmla="*/ 1155 w 1155"/>
                <a:gd name="T21" fmla="*/ 335 h 667"/>
                <a:gd name="T22" fmla="*/ 1155 w 1155"/>
                <a:gd name="T23" fmla="*/ 335 h 667"/>
                <a:gd name="T24" fmla="*/ 1155 w 1155"/>
                <a:gd name="T25" fmla="*/ 335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5" h="667">
                  <a:moveTo>
                    <a:pt x="1155" y="335"/>
                  </a:moveTo>
                  <a:lnTo>
                    <a:pt x="1155" y="335"/>
                  </a:lnTo>
                  <a:lnTo>
                    <a:pt x="1155" y="335"/>
                  </a:lnTo>
                  <a:lnTo>
                    <a:pt x="577" y="0"/>
                  </a:lnTo>
                  <a:lnTo>
                    <a:pt x="3" y="335"/>
                  </a:lnTo>
                  <a:lnTo>
                    <a:pt x="0" y="335"/>
                  </a:lnTo>
                  <a:lnTo>
                    <a:pt x="0" y="335"/>
                  </a:lnTo>
                  <a:lnTo>
                    <a:pt x="0" y="335"/>
                  </a:lnTo>
                  <a:lnTo>
                    <a:pt x="3" y="335"/>
                  </a:lnTo>
                  <a:lnTo>
                    <a:pt x="577" y="667"/>
                  </a:lnTo>
                  <a:lnTo>
                    <a:pt x="1155" y="335"/>
                  </a:lnTo>
                  <a:lnTo>
                    <a:pt x="1155" y="335"/>
                  </a:lnTo>
                  <a:lnTo>
                    <a:pt x="1155" y="3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124" name="Freeform 16"/>
            <p:cNvSpPr>
              <a:spLocks/>
            </p:cNvSpPr>
            <p:nvPr/>
          </p:nvSpPr>
          <p:spPr bwMode="auto">
            <a:xfrm>
              <a:off x="8142810" y="3260587"/>
              <a:ext cx="919163" cy="1589088"/>
            </a:xfrm>
            <a:custGeom>
              <a:avLst/>
              <a:gdLst>
                <a:gd name="T0" fmla="*/ 3 w 579"/>
                <a:gd name="T1" fmla="*/ 0 h 1001"/>
                <a:gd name="T2" fmla="*/ 0 w 579"/>
                <a:gd name="T3" fmla="*/ 0 h 1001"/>
                <a:gd name="T4" fmla="*/ 0 w 579"/>
                <a:gd name="T5" fmla="*/ 669 h 1001"/>
                <a:gd name="T6" fmla="*/ 577 w 579"/>
                <a:gd name="T7" fmla="*/ 1001 h 1001"/>
                <a:gd name="T8" fmla="*/ 579 w 579"/>
                <a:gd name="T9" fmla="*/ 1001 h 1001"/>
                <a:gd name="T10" fmla="*/ 579 w 579"/>
                <a:gd name="T11" fmla="*/ 332 h 1001"/>
                <a:gd name="T12" fmla="*/ 577 w 579"/>
                <a:gd name="T13" fmla="*/ 332 h 1001"/>
                <a:gd name="T14" fmla="*/ 3 w 579"/>
                <a:gd name="T15" fmla="*/ 0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9" h="1001">
                  <a:moveTo>
                    <a:pt x="3" y="0"/>
                  </a:moveTo>
                  <a:lnTo>
                    <a:pt x="0" y="0"/>
                  </a:lnTo>
                  <a:lnTo>
                    <a:pt x="0" y="669"/>
                  </a:lnTo>
                  <a:lnTo>
                    <a:pt x="577" y="1001"/>
                  </a:lnTo>
                  <a:lnTo>
                    <a:pt x="579" y="1001"/>
                  </a:lnTo>
                  <a:lnTo>
                    <a:pt x="579" y="332"/>
                  </a:lnTo>
                  <a:lnTo>
                    <a:pt x="577" y="33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125" name="Freeform 17"/>
            <p:cNvSpPr>
              <a:spLocks/>
            </p:cNvSpPr>
            <p:nvPr/>
          </p:nvSpPr>
          <p:spPr bwMode="auto">
            <a:xfrm>
              <a:off x="8142810" y="2728774"/>
              <a:ext cx="919163" cy="1058863"/>
            </a:xfrm>
            <a:custGeom>
              <a:avLst/>
              <a:gdLst>
                <a:gd name="T0" fmla="*/ 579 w 579"/>
                <a:gd name="T1" fmla="*/ 3 h 667"/>
                <a:gd name="T2" fmla="*/ 577 w 579"/>
                <a:gd name="T3" fmla="*/ 0 h 667"/>
                <a:gd name="T4" fmla="*/ 3 w 579"/>
                <a:gd name="T5" fmla="*/ 335 h 667"/>
                <a:gd name="T6" fmla="*/ 0 w 579"/>
                <a:gd name="T7" fmla="*/ 335 h 667"/>
                <a:gd name="T8" fmla="*/ 0 w 579"/>
                <a:gd name="T9" fmla="*/ 335 h 667"/>
                <a:gd name="T10" fmla="*/ 0 w 579"/>
                <a:gd name="T11" fmla="*/ 335 h 667"/>
                <a:gd name="T12" fmla="*/ 3 w 579"/>
                <a:gd name="T13" fmla="*/ 335 h 667"/>
                <a:gd name="T14" fmla="*/ 577 w 579"/>
                <a:gd name="T15" fmla="*/ 667 h 667"/>
                <a:gd name="T16" fmla="*/ 579 w 579"/>
                <a:gd name="T17" fmla="*/ 667 h 667"/>
                <a:gd name="T18" fmla="*/ 579 w 579"/>
                <a:gd name="T19" fmla="*/ 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9" h="667">
                  <a:moveTo>
                    <a:pt x="579" y="3"/>
                  </a:moveTo>
                  <a:lnTo>
                    <a:pt x="577" y="0"/>
                  </a:lnTo>
                  <a:lnTo>
                    <a:pt x="3" y="335"/>
                  </a:lnTo>
                  <a:lnTo>
                    <a:pt x="0" y="335"/>
                  </a:lnTo>
                  <a:lnTo>
                    <a:pt x="0" y="335"/>
                  </a:lnTo>
                  <a:lnTo>
                    <a:pt x="0" y="335"/>
                  </a:lnTo>
                  <a:lnTo>
                    <a:pt x="3" y="335"/>
                  </a:lnTo>
                  <a:lnTo>
                    <a:pt x="577" y="667"/>
                  </a:lnTo>
                  <a:lnTo>
                    <a:pt x="579" y="667"/>
                  </a:lnTo>
                  <a:lnTo>
                    <a:pt x="579" y="3"/>
                  </a:lnTo>
                  <a:close/>
                </a:path>
              </a:pathLst>
            </a:custGeom>
            <a:pattFill prst="dkUpDiag">
              <a:fgClr>
                <a:schemeClr val="accent1">
                  <a:lumMod val="75000"/>
                </a:schemeClr>
              </a:fgClr>
              <a:bgClr>
                <a:schemeClr val="accent1"/>
              </a:bgClr>
            </a:patt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126" name="Freeform 18"/>
            <p:cNvSpPr>
              <a:spLocks/>
            </p:cNvSpPr>
            <p:nvPr/>
          </p:nvSpPr>
          <p:spPr bwMode="auto">
            <a:xfrm>
              <a:off x="7684022" y="2465249"/>
              <a:ext cx="1374775" cy="795338"/>
            </a:xfrm>
            <a:custGeom>
              <a:avLst/>
              <a:gdLst>
                <a:gd name="T0" fmla="*/ 0 w 866"/>
                <a:gd name="T1" fmla="*/ 335 h 501"/>
                <a:gd name="T2" fmla="*/ 289 w 866"/>
                <a:gd name="T3" fmla="*/ 501 h 501"/>
                <a:gd name="T4" fmla="*/ 866 w 866"/>
                <a:gd name="T5" fmla="*/ 166 h 501"/>
                <a:gd name="T6" fmla="*/ 579 w 866"/>
                <a:gd name="T7" fmla="*/ 0 h 501"/>
                <a:gd name="T8" fmla="*/ 0 w 866"/>
                <a:gd name="T9" fmla="*/ 335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501">
                  <a:moveTo>
                    <a:pt x="0" y="335"/>
                  </a:moveTo>
                  <a:lnTo>
                    <a:pt x="289" y="501"/>
                  </a:lnTo>
                  <a:lnTo>
                    <a:pt x="866" y="166"/>
                  </a:lnTo>
                  <a:lnTo>
                    <a:pt x="579" y="0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127" name="Freeform 19"/>
            <p:cNvSpPr>
              <a:spLocks/>
            </p:cNvSpPr>
            <p:nvPr/>
          </p:nvSpPr>
          <p:spPr bwMode="auto">
            <a:xfrm>
              <a:off x="9061972" y="2465249"/>
              <a:ext cx="1374775" cy="795338"/>
            </a:xfrm>
            <a:custGeom>
              <a:avLst/>
              <a:gdLst>
                <a:gd name="T0" fmla="*/ 866 w 866"/>
                <a:gd name="T1" fmla="*/ 335 h 501"/>
                <a:gd name="T2" fmla="*/ 576 w 866"/>
                <a:gd name="T3" fmla="*/ 501 h 501"/>
                <a:gd name="T4" fmla="*/ 0 w 866"/>
                <a:gd name="T5" fmla="*/ 169 h 501"/>
                <a:gd name="T6" fmla="*/ 287 w 866"/>
                <a:gd name="T7" fmla="*/ 0 h 501"/>
                <a:gd name="T8" fmla="*/ 866 w 866"/>
                <a:gd name="T9" fmla="*/ 335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501">
                  <a:moveTo>
                    <a:pt x="866" y="335"/>
                  </a:moveTo>
                  <a:lnTo>
                    <a:pt x="576" y="501"/>
                  </a:lnTo>
                  <a:lnTo>
                    <a:pt x="0" y="169"/>
                  </a:lnTo>
                  <a:lnTo>
                    <a:pt x="287" y="0"/>
                  </a:lnTo>
                  <a:lnTo>
                    <a:pt x="866" y="33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128" name="Freeform 20"/>
            <p:cNvSpPr>
              <a:spLocks/>
            </p:cNvSpPr>
            <p:nvPr/>
          </p:nvSpPr>
          <p:spPr bwMode="auto">
            <a:xfrm>
              <a:off x="7684022" y="3260587"/>
              <a:ext cx="1377950" cy="795338"/>
            </a:xfrm>
            <a:custGeom>
              <a:avLst/>
              <a:gdLst>
                <a:gd name="T0" fmla="*/ 0 w 868"/>
                <a:gd name="T1" fmla="*/ 166 h 501"/>
                <a:gd name="T2" fmla="*/ 289 w 868"/>
                <a:gd name="T3" fmla="*/ 0 h 501"/>
                <a:gd name="T4" fmla="*/ 868 w 868"/>
                <a:gd name="T5" fmla="*/ 332 h 501"/>
                <a:gd name="T6" fmla="*/ 579 w 868"/>
                <a:gd name="T7" fmla="*/ 501 h 501"/>
                <a:gd name="T8" fmla="*/ 0 w 868"/>
                <a:gd name="T9" fmla="*/ 166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8" h="501">
                  <a:moveTo>
                    <a:pt x="0" y="166"/>
                  </a:moveTo>
                  <a:lnTo>
                    <a:pt x="289" y="0"/>
                  </a:lnTo>
                  <a:lnTo>
                    <a:pt x="868" y="332"/>
                  </a:lnTo>
                  <a:lnTo>
                    <a:pt x="579" y="501"/>
                  </a:lnTo>
                  <a:lnTo>
                    <a:pt x="0" y="1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129" name="Freeform 21"/>
            <p:cNvSpPr>
              <a:spLocks/>
            </p:cNvSpPr>
            <p:nvPr/>
          </p:nvSpPr>
          <p:spPr bwMode="auto">
            <a:xfrm>
              <a:off x="9061972" y="3260587"/>
              <a:ext cx="1374775" cy="795338"/>
            </a:xfrm>
            <a:custGeom>
              <a:avLst/>
              <a:gdLst>
                <a:gd name="T0" fmla="*/ 866 w 866"/>
                <a:gd name="T1" fmla="*/ 166 h 501"/>
                <a:gd name="T2" fmla="*/ 576 w 866"/>
                <a:gd name="T3" fmla="*/ 0 h 501"/>
                <a:gd name="T4" fmla="*/ 0 w 866"/>
                <a:gd name="T5" fmla="*/ 332 h 501"/>
                <a:gd name="T6" fmla="*/ 287 w 866"/>
                <a:gd name="T7" fmla="*/ 501 h 501"/>
                <a:gd name="T8" fmla="*/ 866 w 866"/>
                <a:gd name="T9" fmla="*/ 166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501">
                  <a:moveTo>
                    <a:pt x="866" y="166"/>
                  </a:moveTo>
                  <a:lnTo>
                    <a:pt x="576" y="0"/>
                  </a:lnTo>
                  <a:lnTo>
                    <a:pt x="0" y="332"/>
                  </a:lnTo>
                  <a:lnTo>
                    <a:pt x="287" y="501"/>
                  </a:lnTo>
                  <a:lnTo>
                    <a:pt x="866" y="1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1804660" y="4647020"/>
            <a:ext cx="7607182" cy="5846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3200" b="1" dirty="0"/>
              <a:t>Give your Shoppers the Advantage</a:t>
            </a:r>
          </a:p>
        </p:txBody>
      </p:sp>
      <p:grpSp>
        <p:nvGrpSpPr>
          <p:cNvPr id="131" name="Group 130"/>
          <p:cNvGrpSpPr/>
          <p:nvPr/>
        </p:nvGrpSpPr>
        <p:grpSpPr>
          <a:xfrm>
            <a:off x="3475145" y="6940354"/>
            <a:ext cx="1252864" cy="1172571"/>
            <a:chOff x="7904163" y="-96838"/>
            <a:chExt cx="1436687" cy="1344613"/>
          </a:xfrm>
          <a:solidFill>
            <a:schemeClr val="accent2"/>
          </a:solidFill>
        </p:grpSpPr>
        <p:sp>
          <p:nvSpPr>
            <p:cNvPr id="132" name="Freeform 31"/>
            <p:cNvSpPr>
              <a:spLocks/>
            </p:cNvSpPr>
            <p:nvPr/>
          </p:nvSpPr>
          <p:spPr bwMode="auto">
            <a:xfrm>
              <a:off x="8097838" y="1054100"/>
              <a:ext cx="1050925" cy="193675"/>
            </a:xfrm>
            <a:custGeom>
              <a:avLst/>
              <a:gdLst>
                <a:gd name="T0" fmla="*/ 273 w 278"/>
                <a:gd name="T1" fmla="*/ 0 h 51"/>
                <a:gd name="T2" fmla="*/ 5 w 278"/>
                <a:gd name="T3" fmla="*/ 0 h 51"/>
                <a:gd name="T4" fmla="*/ 0 w 278"/>
                <a:gd name="T5" fmla="*/ 5 h 51"/>
                <a:gd name="T6" fmla="*/ 0 w 278"/>
                <a:gd name="T7" fmla="*/ 46 h 51"/>
                <a:gd name="T8" fmla="*/ 5 w 278"/>
                <a:gd name="T9" fmla="*/ 51 h 51"/>
                <a:gd name="T10" fmla="*/ 273 w 278"/>
                <a:gd name="T11" fmla="*/ 51 h 51"/>
                <a:gd name="T12" fmla="*/ 278 w 278"/>
                <a:gd name="T13" fmla="*/ 46 h 51"/>
                <a:gd name="T14" fmla="*/ 278 w 278"/>
                <a:gd name="T15" fmla="*/ 5 h 51"/>
                <a:gd name="T16" fmla="*/ 273 w 278"/>
                <a:gd name="T1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8" h="51">
                  <a:moveTo>
                    <a:pt x="273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8"/>
                    <a:pt x="2" y="51"/>
                    <a:pt x="5" y="51"/>
                  </a:cubicBezTo>
                  <a:cubicBezTo>
                    <a:pt x="273" y="51"/>
                    <a:pt x="273" y="51"/>
                    <a:pt x="273" y="51"/>
                  </a:cubicBezTo>
                  <a:cubicBezTo>
                    <a:pt x="276" y="51"/>
                    <a:pt x="278" y="48"/>
                    <a:pt x="278" y="46"/>
                  </a:cubicBezTo>
                  <a:cubicBezTo>
                    <a:pt x="278" y="5"/>
                    <a:pt x="278" y="5"/>
                    <a:pt x="278" y="5"/>
                  </a:cubicBezTo>
                  <a:cubicBezTo>
                    <a:pt x="278" y="2"/>
                    <a:pt x="276" y="0"/>
                    <a:pt x="27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  <p:sp>
          <p:nvSpPr>
            <p:cNvPr id="133" name="Freeform 32"/>
            <p:cNvSpPr>
              <a:spLocks/>
            </p:cNvSpPr>
            <p:nvPr/>
          </p:nvSpPr>
          <p:spPr bwMode="auto">
            <a:xfrm>
              <a:off x="7904163" y="-96838"/>
              <a:ext cx="1436687" cy="1055688"/>
            </a:xfrm>
            <a:custGeom>
              <a:avLst/>
              <a:gdLst>
                <a:gd name="T0" fmla="*/ 380 w 380"/>
                <a:gd name="T1" fmla="*/ 38 h 279"/>
                <a:gd name="T2" fmla="*/ 342 w 380"/>
                <a:gd name="T3" fmla="*/ 0 h 279"/>
                <a:gd name="T4" fmla="*/ 304 w 380"/>
                <a:gd name="T5" fmla="*/ 38 h 279"/>
                <a:gd name="T6" fmla="*/ 320 w 380"/>
                <a:gd name="T7" fmla="*/ 69 h 279"/>
                <a:gd name="T8" fmla="*/ 253 w 380"/>
                <a:gd name="T9" fmla="*/ 203 h 279"/>
                <a:gd name="T10" fmla="*/ 209 w 380"/>
                <a:gd name="T11" fmla="*/ 71 h 279"/>
                <a:gd name="T12" fmla="*/ 228 w 380"/>
                <a:gd name="T13" fmla="*/ 38 h 279"/>
                <a:gd name="T14" fmla="*/ 190 w 380"/>
                <a:gd name="T15" fmla="*/ 0 h 279"/>
                <a:gd name="T16" fmla="*/ 152 w 380"/>
                <a:gd name="T17" fmla="*/ 38 h 279"/>
                <a:gd name="T18" fmla="*/ 171 w 380"/>
                <a:gd name="T19" fmla="*/ 71 h 279"/>
                <a:gd name="T20" fmla="*/ 127 w 380"/>
                <a:gd name="T21" fmla="*/ 203 h 279"/>
                <a:gd name="T22" fmla="*/ 60 w 380"/>
                <a:gd name="T23" fmla="*/ 69 h 279"/>
                <a:gd name="T24" fmla="*/ 76 w 380"/>
                <a:gd name="T25" fmla="*/ 38 h 279"/>
                <a:gd name="T26" fmla="*/ 38 w 380"/>
                <a:gd name="T27" fmla="*/ 0 h 279"/>
                <a:gd name="T28" fmla="*/ 0 w 380"/>
                <a:gd name="T29" fmla="*/ 38 h 279"/>
                <a:gd name="T30" fmla="*/ 28 w 380"/>
                <a:gd name="T31" fmla="*/ 74 h 279"/>
                <a:gd name="T32" fmla="*/ 51 w 380"/>
                <a:gd name="T33" fmla="*/ 279 h 279"/>
                <a:gd name="T34" fmla="*/ 329 w 380"/>
                <a:gd name="T35" fmla="*/ 279 h 279"/>
                <a:gd name="T36" fmla="*/ 352 w 380"/>
                <a:gd name="T37" fmla="*/ 74 h 279"/>
                <a:gd name="T38" fmla="*/ 380 w 380"/>
                <a:gd name="T39" fmla="*/ 38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0" h="279">
                  <a:moveTo>
                    <a:pt x="380" y="38"/>
                  </a:moveTo>
                  <a:cubicBezTo>
                    <a:pt x="380" y="17"/>
                    <a:pt x="363" y="0"/>
                    <a:pt x="342" y="0"/>
                  </a:cubicBezTo>
                  <a:cubicBezTo>
                    <a:pt x="321" y="0"/>
                    <a:pt x="304" y="17"/>
                    <a:pt x="304" y="38"/>
                  </a:cubicBezTo>
                  <a:cubicBezTo>
                    <a:pt x="304" y="51"/>
                    <a:pt x="310" y="62"/>
                    <a:pt x="320" y="69"/>
                  </a:cubicBezTo>
                  <a:cubicBezTo>
                    <a:pt x="253" y="203"/>
                    <a:pt x="253" y="203"/>
                    <a:pt x="253" y="203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20" y="64"/>
                    <a:pt x="228" y="52"/>
                    <a:pt x="228" y="38"/>
                  </a:cubicBezTo>
                  <a:cubicBezTo>
                    <a:pt x="228" y="17"/>
                    <a:pt x="211" y="0"/>
                    <a:pt x="190" y="0"/>
                  </a:cubicBezTo>
                  <a:cubicBezTo>
                    <a:pt x="169" y="0"/>
                    <a:pt x="152" y="17"/>
                    <a:pt x="152" y="38"/>
                  </a:cubicBezTo>
                  <a:cubicBezTo>
                    <a:pt x="152" y="52"/>
                    <a:pt x="160" y="64"/>
                    <a:pt x="171" y="71"/>
                  </a:cubicBezTo>
                  <a:cubicBezTo>
                    <a:pt x="127" y="203"/>
                    <a:pt x="127" y="203"/>
                    <a:pt x="127" y="203"/>
                  </a:cubicBezTo>
                  <a:cubicBezTo>
                    <a:pt x="60" y="69"/>
                    <a:pt x="60" y="69"/>
                    <a:pt x="60" y="69"/>
                  </a:cubicBezTo>
                  <a:cubicBezTo>
                    <a:pt x="70" y="62"/>
                    <a:pt x="76" y="51"/>
                    <a:pt x="76" y="38"/>
                  </a:cubicBezTo>
                  <a:cubicBezTo>
                    <a:pt x="76" y="17"/>
                    <a:pt x="59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55"/>
                    <a:pt x="12" y="70"/>
                    <a:pt x="28" y="74"/>
                  </a:cubicBezTo>
                  <a:cubicBezTo>
                    <a:pt x="51" y="279"/>
                    <a:pt x="51" y="279"/>
                    <a:pt x="51" y="279"/>
                  </a:cubicBezTo>
                  <a:cubicBezTo>
                    <a:pt x="329" y="279"/>
                    <a:pt x="329" y="279"/>
                    <a:pt x="329" y="279"/>
                  </a:cubicBezTo>
                  <a:cubicBezTo>
                    <a:pt x="352" y="74"/>
                    <a:pt x="352" y="74"/>
                    <a:pt x="352" y="74"/>
                  </a:cubicBezTo>
                  <a:cubicBezTo>
                    <a:pt x="368" y="70"/>
                    <a:pt x="380" y="55"/>
                    <a:pt x="38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2800"/>
            </a:p>
          </p:txBody>
        </p:sp>
      </p:grpSp>
      <p:cxnSp>
        <p:nvCxnSpPr>
          <p:cNvPr id="134" name="Straight Connector 133"/>
          <p:cNvCxnSpPr/>
          <p:nvPr/>
        </p:nvCxnSpPr>
        <p:spPr>
          <a:xfrm>
            <a:off x="4101575" y="8377063"/>
            <a:ext cx="0" cy="1769399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9411242" y="8377063"/>
            <a:ext cx="0" cy="176939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Freeform 36"/>
          <p:cNvSpPr>
            <a:spLocks/>
          </p:cNvSpPr>
          <p:nvPr/>
        </p:nvSpPr>
        <p:spPr bwMode="auto">
          <a:xfrm>
            <a:off x="8775036" y="6905908"/>
            <a:ext cx="1272415" cy="1159959"/>
          </a:xfrm>
          <a:custGeom>
            <a:avLst/>
            <a:gdLst>
              <a:gd name="T0" fmla="*/ 189 w 255"/>
              <a:gd name="T1" fmla="*/ 10 h 233"/>
              <a:gd name="T2" fmla="*/ 104 w 255"/>
              <a:gd name="T3" fmla="*/ 16 h 233"/>
              <a:gd name="T4" fmla="*/ 18 w 255"/>
              <a:gd name="T5" fmla="*/ 30 h 233"/>
              <a:gd name="T6" fmla="*/ 6 w 255"/>
              <a:gd name="T7" fmla="*/ 30 h 233"/>
              <a:gd name="T8" fmla="*/ 3 w 255"/>
              <a:gd name="T9" fmla="*/ 46 h 233"/>
              <a:gd name="T10" fmla="*/ 115 w 255"/>
              <a:gd name="T11" fmla="*/ 228 h 233"/>
              <a:gd name="T12" fmla="*/ 124 w 255"/>
              <a:gd name="T13" fmla="*/ 233 h 233"/>
              <a:gd name="T14" fmla="*/ 130 w 255"/>
              <a:gd name="T15" fmla="*/ 231 h 233"/>
              <a:gd name="T16" fmla="*/ 134 w 255"/>
              <a:gd name="T17" fmla="*/ 216 h 233"/>
              <a:gd name="T18" fmla="*/ 84 w 255"/>
              <a:gd name="T19" fmla="*/ 135 h 233"/>
              <a:gd name="T20" fmla="*/ 170 w 255"/>
              <a:gd name="T21" fmla="*/ 121 h 233"/>
              <a:gd name="T22" fmla="*/ 255 w 255"/>
              <a:gd name="T23" fmla="*/ 115 h 233"/>
              <a:gd name="T24" fmla="*/ 189 w 255"/>
              <a:gd name="T25" fmla="*/ 10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55" h="233">
                <a:moveTo>
                  <a:pt x="189" y="10"/>
                </a:moveTo>
                <a:cubicBezTo>
                  <a:pt x="189" y="10"/>
                  <a:pt x="146" y="31"/>
                  <a:pt x="104" y="16"/>
                </a:cubicBezTo>
                <a:cubicBezTo>
                  <a:pt x="58" y="0"/>
                  <a:pt x="37" y="6"/>
                  <a:pt x="18" y="30"/>
                </a:cubicBezTo>
                <a:cubicBezTo>
                  <a:pt x="14" y="28"/>
                  <a:pt x="10" y="28"/>
                  <a:pt x="6" y="30"/>
                </a:cubicBezTo>
                <a:cubicBezTo>
                  <a:pt x="1" y="33"/>
                  <a:pt x="0" y="40"/>
                  <a:pt x="3" y="46"/>
                </a:cubicBezTo>
                <a:cubicBezTo>
                  <a:pt x="115" y="228"/>
                  <a:pt x="115" y="228"/>
                  <a:pt x="115" y="228"/>
                </a:cubicBezTo>
                <a:cubicBezTo>
                  <a:pt x="117" y="231"/>
                  <a:pt x="121" y="233"/>
                  <a:pt x="124" y="233"/>
                </a:cubicBezTo>
                <a:cubicBezTo>
                  <a:pt x="126" y="233"/>
                  <a:pt x="128" y="232"/>
                  <a:pt x="130" y="231"/>
                </a:cubicBezTo>
                <a:cubicBezTo>
                  <a:pt x="135" y="228"/>
                  <a:pt x="137" y="221"/>
                  <a:pt x="134" y="216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104" y="111"/>
                  <a:pt x="124" y="105"/>
                  <a:pt x="170" y="121"/>
                </a:cubicBezTo>
                <a:cubicBezTo>
                  <a:pt x="213" y="135"/>
                  <a:pt x="255" y="115"/>
                  <a:pt x="255" y="115"/>
                </a:cubicBezTo>
                <a:lnTo>
                  <a:pt x="189" y="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2800"/>
          </a:p>
        </p:txBody>
      </p:sp>
      <p:sp>
        <p:nvSpPr>
          <p:cNvPr id="137" name="TextBox 136"/>
          <p:cNvSpPr txBox="1"/>
          <p:nvPr/>
        </p:nvSpPr>
        <p:spPr>
          <a:xfrm>
            <a:off x="1797517" y="5564270"/>
            <a:ext cx="10004459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828800"/>
            <a:r>
              <a:rPr lang="id-ID" dirty="0"/>
              <a:t>Of shopping carts are abandoned right before the transaction its completed.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61B892-35E5-4233-97BE-45FE0E368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SHOPPING ANALYSIS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23211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00"/>
                            </p:stCondLst>
                            <p:childTnLst>
                              <p:par>
                                <p:cTn id="7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00"/>
                            </p:stCondLst>
                            <p:childTnLst>
                              <p:par>
                                <p:cTn id="8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0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101" grpId="0"/>
      <p:bldP spid="102" grpId="0"/>
      <p:bldP spid="119" grpId="0"/>
      <p:bldP spid="130" grpId="0"/>
      <p:bldP spid="136" grpId="0" animBg="1"/>
      <p:bldP spid="137" grpId="0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"/>
          <p:cNvGrpSpPr>
            <a:grpSpLocks noChangeAspect="1"/>
          </p:cNvGrpSpPr>
          <p:nvPr/>
        </p:nvGrpSpPr>
        <p:grpSpPr bwMode="auto">
          <a:xfrm>
            <a:off x="2080733" y="3608084"/>
            <a:ext cx="8763301" cy="9264556"/>
            <a:chOff x="1362" y="22"/>
            <a:chExt cx="3042" cy="3216"/>
          </a:xfrm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1362" y="922"/>
              <a:ext cx="600" cy="2007"/>
            </a:xfrm>
            <a:custGeom>
              <a:avLst/>
              <a:gdLst>
                <a:gd name="T0" fmla="*/ 0 w 353"/>
                <a:gd name="T1" fmla="*/ 0 h 1182"/>
                <a:gd name="T2" fmla="*/ 0 w 353"/>
                <a:gd name="T3" fmla="*/ 87 h 1182"/>
                <a:gd name="T4" fmla="*/ 42 w 353"/>
                <a:gd name="T5" fmla="*/ 87 h 1182"/>
                <a:gd name="T6" fmla="*/ 42 w 353"/>
                <a:gd name="T7" fmla="*/ 1047 h 1182"/>
                <a:gd name="T8" fmla="*/ 177 w 353"/>
                <a:gd name="T9" fmla="*/ 1182 h 1182"/>
                <a:gd name="T10" fmla="*/ 311 w 353"/>
                <a:gd name="T11" fmla="*/ 1047 h 1182"/>
                <a:gd name="T12" fmla="*/ 311 w 353"/>
                <a:gd name="T13" fmla="*/ 87 h 1182"/>
                <a:gd name="T14" fmla="*/ 353 w 353"/>
                <a:gd name="T15" fmla="*/ 87 h 1182"/>
                <a:gd name="T16" fmla="*/ 353 w 353"/>
                <a:gd name="T17" fmla="*/ 0 h 1182"/>
                <a:gd name="T18" fmla="*/ 0 w 353"/>
                <a:gd name="T19" fmla="*/ 0 h 1182"/>
                <a:gd name="T20" fmla="*/ 327 w 353"/>
                <a:gd name="T21" fmla="*/ 62 h 1182"/>
                <a:gd name="T22" fmla="*/ 285 w 353"/>
                <a:gd name="T23" fmla="*/ 62 h 1182"/>
                <a:gd name="T24" fmla="*/ 285 w 353"/>
                <a:gd name="T25" fmla="*/ 545 h 1182"/>
                <a:gd name="T26" fmla="*/ 67 w 353"/>
                <a:gd name="T27" fmla="*/ 545 h 1182"/>
                <a:gd name="T28" fmla="*/ 67 w 353"/>
                <a:gd name="T29" fmla="*/ 62 h 1182"/>
                <a:gd name="T30" fmla="*/ 25 w 353"/>
                <a:gd name="T31" fmla="*/ 62 h 1182"/>
                <a:gd name="T32" fmla="*/ 25 w 353"/>
                <a:gd name="T33" fmla="*/ 26 h 1182"/>
                <a:gd name="T34" fmla="*/ 327 w 353"/>
                <a:gd name="T35" fmla="*/ 26 h 1182"/>
                <a:gd name="T36" fmla="*/ 327 w 353"/>
                <a:gd name="T37" fmla="*/ 62 h 1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1182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2" y="1047"/>
                    <a:pt x="42" y="1047"/>
                    <a:pt x="42" y="1047"/>
                  </a:cubicBezTo>
                  <a:cubicBezTo>
                    <a:pt x="42" y="1121"/>
                    <a:pt x="102" y="1182"/>
                    <a:pt x="177" y="1182"/>
                  </a:cubicBezTo>
                  <a:cubicBezTo>
                    <a:pt x="251" y="1182"/>
                    <a:pt x="311" y="1121"/>
                    <a:pt x="311" y="1047"/>
                  </a:cubicBezTo>
                  <a:cubicBezTo>
                    <a:pt x="311" y="87"/>
                    <a:pt x="311" y="87"/>
                    <a:pt x="311" y="87"/>
                  </a:cubicBezTo>
                  <a:cubicBezTo>
                    <a:pt x="353" y="87"/>
                    <a:pt x="353" y="87"/>
                    <a:pt x="353" y="87"/>
                  </a:cubicBezTo>
                  <a:cubicBezTo>
                    <a:pt x="353" y="0"/>
                    <a:pt x="353" y="0"/>
                    <a:pt x="353" y="0"/>
                  </a:cubicBezTo>
                  <a:lnTo>
                    <a:pt x="0" y="0"/>
                  </a:lnTo>
                  <a:close/>
                  <a:moveTo>
                    <a:pt x="327" y="62"/>
                  </a:moveTo>
                  <a:cubicBezTo>
                    <a:pt x="285" y="62"/>
                    <a:pt x="285" y="62"/>
                    <a:pt x="285" y="62"/>
                  </a:cubicBezTo>
                  <a:cubicBezTo>
                    <a:pt x="285" y="545"/>
                    <a:pt x="285" y="545"/>
                    <a:pt x="285" y="545"/>
                  </a:cubicBezTo>
                  <a:cubicBezTo>
                    <a:pt x="67" y="545"/>
                    <a:pt x="67" y="545"/>
                    <a:pt x="67" y="545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25" y="62"/>
                    <a:pt x="25" y="62"/>
                    <a:pt x="25" y="62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62"/>
                    <a:pt x="327" y="62"/>
                    <a:pt x="327" y="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1362" y="922"/>
              <a:ext cx="600" cy="2007"/>
            </a:xfrm>
            <a:custGeom>
              <a:avLst/>
              <a:gdLst>
                <a:gd name="T0" fmla="*/ 0 w 353"/>
                <a:gd name="T1" fmla="*/ 0 h 1182"/>
                <a:gd name="T2" fmla="*/ 0 w 353"/>
                <a:gd name="T3" fmla="*/ 87 h 1182"/>
                <a:gd name="T4" fmla="*/ 42 w 353"/>
                <a:gd name="T5" fmla="*/ 87 h 1182"/>
                <a:gd name="T6" fmla="*/ 42 w 353"/>
                <a:gd name="T7" fmla="*/ 1047 h 1182"/>
                <a:gd name="T8" fmla="*/ 177 w 353"/>
                <a:gd name="T9" fmla="*/ 1182 h 1182"/>
                <a:gd name="T10" fmla="*/ 311 w 353"/>
                <a:gd name="T11" fmla="*/ 1047 h 1182"/>
                <a:gd name="T12" fmla="*/ 311 w 353"/>
                <a:gd name="T13" fmla="*/ 87 h 1182"/>
                <a:gd name="T14" fmla="*/ 353 w 353"/>
                <a:gd name="T15" fmla="*/ 87 h 1182"/>
                <a:gd name="T16" fmla="*/ 353 w 353"/>
                <a:gd name="T17" fmla="*/ 0 h 1182"/>
                <a:gd name="T18" fmla="*/ 0 w 353"/>
                <a:gd name="T19" fmla="*/ 0 h 1182"/>
                <a:gd name="T20" fmla="*/ 327 w 353"/>
                <a:gd name="T21" fmla="*/ 62 h 1182"/>
                <a:gd name="T22" fmla="*/ 285 w 353"/>
                <a:gd name="T23" fmla="*/ 62 h 1182"/>
                <a:gd name="T24" fmla="*/ 285 w 353"/>
                <a:gd name="T25" fmla="*/ 545 h 1182"/>
                <a:gd name="T26" fmla="*/ 67 w 353"/>
                <a:gd name="T27" fmla="*/ 545 h 1182"/>
                <a:gd name="T28" fmla="*/ 67 w 353"/>
                <a:gd name="T29" fmla="*/ 62 h 1182"/>
                <a:gd name="T30" fmla="*/ 26 w 353"/>
                <a:gd name="T31" fmla="*/ 62 h 1182"/>
                <a:gd name="T32" fmla="*/ 26 w 353"/>
                <a:gd name="T33" fmla="*/ 26 h 1182"/>
                <a:gd name="T34" fmla="*/ 327 w 353"/>
                <a:gd name="T35" fmla="*/ 26 h 1182"/>
                <a:gd name="T36" fmla="*/ 327 w 353"/>
                <a:gd name="T37" fmla="*/ 62 h 1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1182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2" y="1047"/>
                    <a:pt x="42" y="1047"/>
                    <a:pt x="42" y="1047"/>
                  </a:cubicBezTo>
                  <a:cubicBezTo>
                    <a:pt x="42" y="1121"/>
                    <a:pt x="102" y="1182"/>
                    <a:pt x="177" y="1182"/>
                  </a:cubicBezTo>
                  <a:cubicBezTo>
                    <a:pt x="251" y="1182"/>
                    <a:pt x="311" y="1121"/>
                    <a:pt x="311" y="1047"/>
                  </a:cubicBezTo>
                  <a:cubicBezTo>
                    <a:pt x="311" y="87"/>
                    <a:pt x="311" y="87"/>
                    <a:pt x="311" y="87"/>
                  </a:cubicBezTo>
                  <a:cubicBezTo>
                    <a:pt x="353" y="87"/>
                    <a:pt x="353" y="87"/>
                    <a:pt x="353" y="87"/>
                  </a:cubicBezTo>
                  <a:cubicBezTo>
                    <a:pt x="353" y="0"/>
                    <a:pt x="353" y="0"/>
                    <a:pt x="353" y="0"/>
                  </a:cubicBezTo>
                  <a:lnTo>
                    <a:pt x="0" y="0"/>
                  </a:lnTo>
                  <a:close/>
                  <a:moveTo>
                    <a:pt x="327" y="62"/>
                  </a:moveTo>
                  <a:cubicBezTo>
                    <a:pt x="285" y="62"/>
                    <a:pt x="285" y="62"/>
                    <a:pt x="285" y="62"/>
                  </a:cubicBezTo>
                  <a:cubicBezTo>
                    <a:pt x="285" y="545"/>
                    <a:pt x="285" y="545"/>
                    <a:pt x="285" y="545"/>
                  </a:cubicBezTo>
                  <a:cubicBezTo>
                    <a:pt x="67" y="545"/>
                    <a:pt x="67" y="545"/>
                    <a:pt x="67" y="545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62"/>
                    <a:pt x="327" y="62"/>
                    <a:pt x="327" y="62"/>
                  </a:cubicBezTo>
                  <a:close/>
                </a:path>
              </a:pathLst>
            </a:custGeom>
            <a:solidFill>
              <a:srgbClr val="2140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Rectangle 7"/>
            <p:cNvSpPr>
              <a:spLocks noChangeArrowheads="1"/>
            </p:cNvSpPr>
            <p:nvPr/>
          </p:nvSpPr>
          <p:spPr bwMode="auto">
            <a:xfrm>
              <a:off x="1476" y="2044"/>
              <a:ext cx="370" cy="39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Rectangle 8"/>
            <p:cNvSpPr>
              <a:spLocks noChangeArrowheads="1"/>
            </p:cNvSpPr>
            <p:nvPr/>
          </p:nvSpPr>
          <p:spPr bwMode="auto">
            <a:xfrm>
              <a:off x="1476" y="1831"/>
              <a:ext cx="370" cy="21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1476" y="2438"/>
              <a:ext cx="370" cy="19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Freeform 10"/>
            <p:cNvSpPr>
              <a:spLocks/>
            </p:cNvSpPr>
            <p:nvPr/>
          </p:nvSpPr>
          <p:spPr bwMode="auto">
            <a:xfrm>
              <a:off x="1476" y="2637"/>
              <a:ext cx="370" cy="238"/>
            </a:xfrm>
            <a:custGeom>
              <a:avLst/>
              <a:gdLst>
                <a:gd name="T0" fmla="*/ 0 w 218"/>
                <a:gd name="T1" fmla="*/ 36 h 140"/>
                <a:gd name="T2" fmla="*/ 105 w 218"/>
                <a:gd name="T3" fmla="*/ 140 h 140"/>
                <a:gd name="T4" fmla="*/ 113 w 218"/>
                <a:gd name="T5" fmla="*/ 140 h 140"/>
                <a:gd name="T6" fmla="*/ 218 w 218"/>
                <a:gd name="T7" fmla="*/ 36 h 140"/>
                <a:gd name="T8" fmla="*/ 218 w 218"/>
                <a:gd name="T9" fmla="*/ 0 h 140"/>
                <a:gd name="T10" fmla="*/ 0 w 218"/>
                <a:gd name="T11" fmla="*/ 0 h 140"/>
                <a:gd name="T12" fmla="*/ 0 w 218"/>
                <a:gd name="T13" fmla="*/ 3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140">
                  <a:moveTo>
                    <a:pt x="0" y="36"/>
                  </a:moveTo>
                  <a:cubicBezTo>
                    <a:pt x="0" y="93"/>
                    <a:pt x="47" y="140"/>
                    <a:pt x="105" y="140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71" y="140"/>
                    <a:pt x="218" y="93"/>
                    <a:pt x="218" y="36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6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Freeform 11"/>
            <p:cNvSpPr>
              <a:spLocks noEditPoints="1"/>
            </p:cNvSpPr>
            <p:nvPr/>
          </p:nvSpPr>
          <p:spPr bwMode="auto">
            <a:xfrm>
              <a:off x="2373" y="117"/>
              <a:ext cx="932" cy="3121"/>
            </a:xfrm>
            <a:custGeom>
              <a:avLst/>
              <a:gdLst>
                <a:gd name="T0" fmla="*/ 0 w 549"/>
                <a:gd name="T1" fmla="*/ 0 h 1838"/>
                <a:gd name="T2" fmla="*/ 0 w 549"/>
                <a:gd name="T3" fmla="*/ 135 h 1838"/>
                <a:gd name="T4" fmla="*/ 65 w 549"/>
                <a:gd name="T5" fmla="*/ 135 h 1838"/>
                <a:gd name="T6" fmla="*/ 65 w 549"/>
                <a:gd name="T7" fmla="*/ 1629 h 1838"/>
                <a:gd name="T8" fmla="*/ 274 w 549"/>
                <a:gd name="T9" fmla="*/ 1838 h 1838"/>
                <a:gd name="T10" fmla="*/ 484 w 549"/>
                <a:gd name="T11" fmla="*/ 1629 h 1838"/>
                <a:gd name="T12" fmla="*/ 484 w 549"/>
                <a:gd name="T13" fmla="*/ 135 h 1838"/>
                <a:gd name="T14" fmla="*/ 549 w 549"/>
                <a:gd name="T15" fmla="*/ 135 h 1838"/>
                <a:gd name="T16" fmla="*/ 549 w 549"/>
                <a:gd name="T17" fmla="*/ 0 h 1838"/>
                <a:gd name="T18" fmla="*/ 0 w 549"/>
                <a:gd name="T19" fmla="*/ 0 h 1838"/>
                <a:gd name="T20" fmla="*/ 509 w 549"/>
                <a:gd name="T21" fmla="*/ 96 h 1838"/>
                <a:gd name="T22" fmla="*/ 444 w 549"/>
                <a:gd name="T23" fmla="*/ 96 h 1838"/>
                <a:gd name="T24" fmla="*/ 444 w 549"/>
                <a:gd name="T25" fmla="*/ 847 h 1838"/>
                <a:gd name="T26" fmla="*/ 105 w 549"/>
                <a:gd name="T27" fmla="*/ 847 h 1838"/>
                <a:gd name="T28" fmla="*/ 105 w 549"/>
                <a:gd name="T29" fmla="*/ 96 h 1838"/>
                <a:gd name="T30" fmla="*/ 39 w 549"/>
                <a:gd name="T31" fmla="*/ 96 h 1838"/>
                <a:gd name="T32" fmla="*/ 39 w 549"/>
                <a:gd name="T33" fmla="*/ 39 h 1838"/>
                <a:gd name="T34" fmla="*/ 509 w 549"/>
                <a:gd name="T35" fmla="*/ 39 h 1838"/>
                <a:gd name="T36" fmla="*/ 509 w 549"/>
                <a:gd name="T37" fmla="*/ 96 h 1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9" h="1838">
                  <a:moveTo>
                    <a:pt x="0" y="0"/>
                  </a:moveTo>
                  <a:cubicBezTo>
                    <a:pt x="0" y="135"/>
                    <a:pt x="0" y="135"/>
                    <a:pt x="0" y="135"/>
                  </a:cubicBezTo>
                  <a:cubicBezTo>
                    <a:pt x="65" y="135"/>
                    <a:pt x="65" y="135"/>
                    <a:pt x="65" y="135"/>
                  </a:cubicBezTo>
                  <a:cubicBezTo>
                    <a:pt x="65" y="1629"/>
                    <a:pt x="65" y="1629"/>
                    <a:pt x="65" y="1629"/>
                  </a:cubicBezTo>
                  <a:cubicBezTo>
                    <a:pt x="65" y="1744"/>
                    <a:pt x="159" y="1838"/>
                    <a:pt x="274" y="1838"/>
                  </a:cubicBezTo>
                  <a:cubicBezTo>
                    <a:pt x="390" y="1838"/>
                    <a:pt x="484" y="1744"/>
                    <a:pt x="484" y="1629"/>
                  </a:cubicBezTo>
                  <a:cubicBezTo>
                    <a:pt x="484" y="135"/>
                    <a:pt x="484" y="135"/>
                    <a:pt x="484" y="135"/>
                  </a:cubicBezTo>
                  <a:cubicBezTo>
                    <a:pt x="549" y="135"/>
                    <a:pt x="549" y="135"/>
                    <a:pt x="549" y="135"/>
                  </a:cubicBezTo>
                  <a:cubicBezTo>
                    <a:pt x="549" y="0"/>
                    <a:pt x="549" y="0"/>
                    <a:pt x="549" y="0"/>
                  </a:cubicBezTo>
                  <a:lnTo>
                    <a:pt x="0" y="0"/>
                  </a:lnTo>
                  <a:close/>
                  <a:moveTo>
                    <a:pt x="509" y="96"/>
                  </a:moveTo>
                  <a:cubicBezTo>
                    <a:pt x="444" y="96"/>
                    <a:pt x="444" y="96"/>
                    <a:pt x="444" y="96"/>
                  </a:cubicBezTo>
                  <a:cubicBezTo>
                    <a:pt x="444" y="847"/>
                    <a:pt x="444" y="847"/>
                    <a:pt x="444" y="847"/>
                  </a:cubicBezTo>
                  <a:cubicBezTo>
                    <a:pt x="105" y="847"/>
                    <a:pt x="105" y="847"/>
                    <a:pt x="105" y="847"/>
                  </a:cubicBezTo>
                  <a:cubicBezTo>
                    <a:pt x="105" y="96"/>
                    <a:pt x="105" y="96"/>
                    <a:pt x="105" y="96"/>
                  </a:cubicBezTo>
                  <a:cubicBezTo>
                    <a:pt x="39" y="96"/>
                    <a:pt x="39" y="96"/>
                    <a:pt x="39" y="96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509" y="39"/>
                    <a:pt x="509" y="39"/>
                    <a:pt x="509" y="39"/>
                  </a:cubicBezTo>
                  <a:cubicBezTo>
                    <a:pt x="509" y="96"/>
                    <a:pt x="509" y="96"/>
                    <a:pt x="509" y="9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Rectangle 12"/>
            <p:cNvSpPr>
              <a:spLocks noChangeArrowheads="1"/>
            </p:cNvSpPr>
            <p:nvPr/>
          </p:nvSpPr>
          <p:spPr bwMode="auto">
            <a:xfrm>
              <a:off x="2551" y="1863"/>
              <a:ext cx="574" cy="61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Rectangle 13"/>
            <p:cNvSpPr>
              <a:spLocks noChangeArrowheads="1"/>
            </p:cNvSpPr>
            <p:nvPr/>
          </p:nvSpPr>
          <p:spPr bwMode="auto">
            <a:xfrm>
              <a:off x="2551" y="1528"/>
              <a:ext cx="574" cy="33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Rectangle 14"/>
            <p:cNvSpPr>
              <a:spLocks noChangeArrowheads="1"/>
            </p:cNvSpPr>
            <p:nvPr/>
          </p:nvSpPr>
          <p:spPr bwMode="auto">
            <a:xfrm>
              <a:off x="2551" y="2478"/>
              <a:ext cx="574" cy="30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 15"/>
            <p:cNvSpPr>
              <a:spLocks/>
            </p:cNvSpPr>
            <p:nvPr/>
          </p:nvSpPr>
          <p:spPr bwMode="auto">
            <a:xfrm>
              <a:off x="2551" y="2783"/>
              <a:ext cx="574" cy="374"/>
            </a:xfrm>
            <a:custGeom>
              <a:avLst/>
              <a:gdLst>
                <a:gd name="T0" fmla="*/ 0 w 338"/>
                <a:gd name="T1" fmla="*/ 56 h 220"/>
                <a:gd name="T2" fmla="*/ 163 w 338"/>
                <a:gd name="T3" fmla="*/ 220 h 220"/>
                <a:gd name="T4" fmla="*/ 175 w 338"/>
                <a:gd name="T5" fmla="*/ 220 h 220"/>
                <a:gd name="T6" fmla="*/ 338 w 338"/>
                <a:gd name="T7" fmla="*/ 56 h 220"/>
                <a:gd name="T8" fmla="*/ 338 w 338"/>
                <a:gd name="T9" fmla="*/ 0 h 220"/>
                <a:gd name="T10" fmla="*/ 0 w 338"/>
                <a:gd name="T11" fmla="*/ 0 h 220"/>
                <a:gd name="T12" fmla="*/ 0 w 338"/>
                <a:gd name="T13" fmla="*/ 56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220">
                  <a:moveTo>
                    <a:pt x="0" y="56"/>
                  </a:moveTo>
                  <a:cubicBezTo>
                    <a:pt x="0" y="146"/>
                    <a:pt x="73" y="220"/>
                    <a:pt x="163" y="220"/>
                  </a:cubicBezTo>
                  <a:cubicBezTo>
                    <a:pt x="175" y="220"/>
                    <a:pt x="175" y="220"/>
                    <a:pt x="175" y="220"/>
                  </a:cubicBezTo>
                  <a:cubicBezTo>
                    <a:pt x="265" y="220"/>
                    <a:pt x="338" y="146"/>
                    <a:pt x="338" y="56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6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 16"/>
            <p:cNvSpPr>
              <a:spLocks noEditPoints="1"/>
            </p:cNvSpPr>
            <p:nvPr/>
          </p:nvSpPr>
          <p:spPr bwMode="auto">
            <a:xfrm>
              <a:off x="3626" y="392"/>
              <a:ext cx="778" cy="2603"/>
            </a:xfrm>
            <a:custGeom>
              <a:avLst/>
              <a:gdLst>
                <a:gd name="T0" fmla="*/ 0 w 458"/>
                <a:gd name="T1" fmla="*/ 0 h 1533"/>
                <a:gd name="T2" fmla="*/ 0 w 458"/>
                <a:gd name="T3" fmla="*/ 112 h 1533"/>
                <a:gd name="T4" fmla="*/ 55 w 458"/>
                <a:gd name="T5" fmla="*/ 112 h 1533"/>
                <a:gd name="T6" fmla="*/ 55 w 458"/>
                <a:gd name="T7" fmla="*/ 1358 h 1533"/>
                <a:gd name="T8" fmla="*/ 229 w 458"/>
                <a:gd name="T9" fmla="*/ 1533 h 1533"/>
                <a:gd name="T10" fmla="*/ 404 w 458"/>
                <a:gd name="T11" fmla="*/ 1358 h 1533"/>
                <a:gd name="T12" fmla="*/ 404 w 458"/>
                <a:gd name="T13" fmla="*/ 112 h 1533"/>
                <a:gd name="T14" fmla="*/ 458 w 458"/>
                <a:gd name="T15" fmla="*/ 112 h 1533"/>
                <a:gd name="T16" fmla="*/ 458 w 458"/>
                <a:gd name="T17" fmla="*/ 0 h 1533"/>
                <a:gd name="T18" fmla="*/ 0 w 458"/>
                <a:gd name="T19" fmla="*/ 0 h 1533"/>
                <a:gd name="T20" fmla="*/ 425 w 458"/>
                <a:gd name="T21" fmla="*/ 79 h 1533"/>
                <a:gd name="T22" fmla="*/ 371 w 458"/>
                <a:gd name="T23" fmla="*/ 79 h 1533"/>
                <a:gd name="T24" fmla="*/ 371 w 458"/>
                <a:gd name="T25" fmla="*/ 706 h 1533"/>
                <a:gd name="T26" fmla="*/ 88 w 458"/>
                <a:gd name="T27" fmla="*/ 706 h 1533"/>
                <a:gd name="T28" fmla="*/ 88 w 458"/>
                <a:gd name="T29" fmla="*/ 79 h 1533"/>
                <a:gd name="T30" fmla="*/ 33 w 458"/>
                <a:gd name="T31" fmla="*/ 79 h 1533"/>
                <a:gd name="T32" fmla="*/ 33 w 458"/>
                <a:gd name="T33" fmla="*/ 33 h 1533"/>
                <a:gd name="T34" fmla="*/ 425 w 458"/>
                <a:gd name="T35" fmla="*/ 33 h 1533"/>
                <a:gd name="T36" fmla="*/ 425 w 458"/>
                <a:gd name="T37" fmla="*/ 79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8" h="1533">
                  <a:moveTo>
                    <a:pt x="0" y="0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5" y="1358"/>
                    <a:pt x="55" y="1358"/>
                    <a:pt x="55" y="1358"/>
                  </a:cubicBezTo>
                  <a:cubicBezTo>
                    <a:pt x="55" y="1454"/>
                    <a:pt x="133" y="1533"/>
                    <a:pt x="229" y="1533"/>
                  </a:cubicBezTo>
                  <a:cubicBezTo>
                    <a:pt x="326" y="1533"/>
                    <a:pt x="404" y="1454"/>
                    <a:pt x="404" y="1358"/>
                  </a:cubicBezTo>
                  <a:cubicBezTo>
                    <a:pt x="404" y="112"/>
                    <a:pt x="404" y="112"/>
                    <a:pt x="404" y="112"/>
                  </a:cubicBezTo>
                  <a:cubicBezTo>
                    <a:pt x="458" y="112"/>
                    <a:pt x="458" y="112"/>
                    <a:pt x="458" y="112"/>
                  </a:cubicBezTo>
                  <a:cubicBezTo>
                    <a:pt x="458" y="0"/>
                    <a:pt x="458" y="0"/>
                    <a:pt x="458" y="0"/>
                  </a:cubicBezTo>
                  <a:lnTo>
                    <a:pt x="0" y="0"/>
                  </a:lnTo>
                  <a:close/>
                  <a:moveTo>
                    <a:pt x="425" y="79"/>
                  </a:moveTo>
                  <a:cubicBezTo>
                    <a:pt x="371" y="79"/>
                    <a:pt x="371" y="79"/>
                    <a:pt x="371" y="79"/>
                  </a:cubicBezTo>
                  <a:cubicBezTo>
                    <a:pt x="371" y="706"/>
                    <a:pt x="371" y="706"/>
                    <a:pt x="371" y="706"/>
                  </a:cubicBezTo>
                  <a:cubicBezTo>
                    <a:pt x="88" y="706"/>
                    <a:pt x="88" y="706"/>
                    <a:pt x="88" y="706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425" y="33"/>
                    <a:pt x="425" y="33"/>
                    <a:pt x="425" y="33"/>
                  </a:cubicBezTo>
                  <a:cubicBezTo>
                    <a:pt x="425" y="79"/>
                    <a:pt x="425" y="79"/>
                    <a:pt x="425" y="79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Rectangle 17"/>
            <p:cNvSpPr>
              <a:spLocks noChangeArrowheads="1"/>
            </p:cNvSpPr>
            <p:nvPr/>
          </p:nvSpPr>
          <p:spPr bwMode="auto">
            <a:xfrm>
              <a:off x="3776" y="1848"/>
              <a:ext cx="479" cy="51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Rectangle 18"/>
            <p:cNvSpPr>
              <a:spLocks noChangeArrowheads="1"/>
            </p:cNvSpPr>
            <p:nvPr/>
          </p:nvSpPr>
          <p:spPr bwMode="auto">
            <a:xfrm>
              <a:off x="3777" y="1587"/>
              <a:ext cx="478" cy="27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7" name="Rectangle 19"/>
            <p:cNvSpPr>
              <a:spLocks noChangeArrowheads="1"/>
            </p:cNvSpPr>
            <p:nvPr/>
          </p:nvSpPr>
          <p:spPr bwMode="auto">
            <a:xfrm>
              <a:off x="3776" y="2360"/>
              <a:ext cx="479" cy="25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9" name="Freeform 20"/>
            <p:cNvSpPr>
              <a:spLocks/>
            </p:cNvSpPr>
            <p:nvPr/>
          </p:nvSpPr>
          <p:spPr bwMode="auto">
            <a:xfrm>
              <a:off x="3776" y="2615"/>
              <a:ext cx="479" cy="311"/>
            </a:xfrm>
            <a:custGeom>
              <a:avLst/>
              <a:gdLst>
                <a:gd name="T0" fmla="*/ 0 w 282"/>
                <a:gd name="T1" fmla="*/ 47 h 183"/>
                <a:gd name="T2" fmla="*/ 136 w 282"/>
                <a:gd name="T3" fmla="*/ 183 h 183"/>
                <a:gd name="T4" fmla="*/ 146 w 282"/>
                <a:gd name="T5" fmla="*/ 183 h 183"/>
                <a:gd name="T6" fmla="*/ 282 w 282"/>
                <a:gd name="T7" fmla="*/ 47 h 183"/>
                <a:gd name="T8" fmla="*/ 282 w 282"/>
                <a:gd name="T9" fmla="*/ 0 h 183"/>
                <a:gd name="T10" fmla="*/ 0 w 282"/>
                <a:gd name="T11" fmla="*/ 0 h 183"/>
                <a:gd name="T12" fmla="*/ 0 w 282"/>
                <a:gd name="T13" fmla="*/ 47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" h="183">
                  <a:moveTo>
                    <a:pt x="0" y="47"/>
                  </a:moveTo>
                  <a:cubicBezTo>
                    <a:pt x="0" y="122"/>
                    <a:pt x="61" y="183"/>
                    <a:pt x="136" y="183"/>
                  </a:cubicBezTo>
                  <a:cubicBezTo>
                    <a:pt x="146" y="183"/>
                    <a:pt x="146" y="183"/>
                    <a:pt x="146" y="183"/>
                  </a:cubicBezTo>
                  <a:cubicBezTo>
                    <a:pt x="221" y="183"/>
                    <a:pt x="282" y="122"/>
                    <a:pt x="282" y="47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1" name="Oval 21"/>
            <p:cNvSpPr>
              <a:spLocks noChangeArrowheads="1"/>
            </p:cNvSpPr>
            <p:nvPr/>
          </p:nvSpPr>
          <p:spPr bwMode="auto">
            <a:xfrm>
              <a:off x="1362" y="557"/>
              <a:ext cx="230" cy="227"/>
            </a:xfrm>
            <a:prstGeom prst="ellipse">
              <a:avLst/>
            </a:prstGeom>
            <a:noFill/>
            <a:ln w="33338" cap="flat">
              <a:solidFill>
                <a:schemeClr val="accent4">
                  <a:lumMod val="60000"/>
                  <a:lumOff val="4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2" name="Oval 22"/>
            <p:cNvSpPr>
              <a:spLocks noChangeArrowheads="1"/>
            </p:cNvSpPr>
            <p:nvPr/>
          </p:nvSpPr>
          <p:spPr bwMode="auto">
            <a:xfrm>
              <a:off x="2884" y="672"/>
              <a:ext cx="228" cy="228"/>
            </a:xfrm>
            <a:prstGeom prst="ellipse">
              <a:avLst/>
            </a:prstGeom>
            <a:noFill/>
            <a:ln w="44450" cap="flat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3" name="Oval 23"/>
            <p:cNvSpPr>
              <a:spLocks noChangeArrowheads="1"/>
            </p:cNvSpPr>
            <p:nvPr/>
          </p:nvSpPr>
          <p:spPr bwMode="auto">
            <a:xfrm>
              <a:off x="1733" y="231"/>
              <a:ext cx="273" cy="275"/>
            </a:xfrm>
            <a:prstGeom prst="ellipse">
              <a:avLst/>
            </a:prstGeom>
            <a:noFill/>
            <a:ln w="65088" cap="flat">
              <a:solidFill>
                <a:schemeClr val="accent4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4" name="Oval 24"/>
            <p:cNvSpPr>
              <a:spLocks noChangeArrowheads="1"/>
            </p:cNvSpPr>
            <p:nvPr/>
          </p:nvSpPr>
          <p:spPr bwMode="auto">
            <a:xfrm>
              <a:off x="3840" y="598"/>
              <a:ext cx="274" cy="273"/>
            </a:xfrm>
            <a:prstGeom prst="ellipse">
              <a:avLst/>
            </a:prstGeom>
            <a:noFill/>
            <a:ln w="22225" cap="flat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5" name="Oval 25"/>
            <p:cNvSpPr>
              <a:spLocks noChangeArrowheads="1"/>
            </p:cNvSpPr>
            <p:nvPr/>
          </p:nvSpPr>
          <p:spPr bwMode="auto">
            <a:xfrm>
              <a:off x="4094" y="22"/>
              <a:ext cx="273" cy="273"/>
            </a:xfrm>
            <a:prstGeom prst="ellipse">
              <a:avLst/>
            </a:prstGeom>
            <a:solidFill>
              <a:srgbClr val="FFFFFF"/>
            </a:solidFill>
            <a:ln w="76200" cap="flat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6" name="Oval 26"/>
            <p:cNvSpPr>
              <a:spLocks noChangeArrowheads="1"/>
            </p:cNvSpPr>
            <p:nvPr/>
          </p:nvSpPr>
          <p:spPr bwMode="auto">
            <a:xfrm>
              <a:off x="4046" y="1000"/>
              <a:ext cx="185" cy="184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7" name="Oval 27"/>
            <p:cNvSpPr>
              <a:spLocks noChangeArrowheads="1"/>
            </p:cNvSpPr>
            <p:nvPr/>
          </p:nvSpPr>
          <p:spPr bwMode="auto">
            <a:xfrm>
              <a:off x="2636" y="255"/>
              <a:ext cx="274" cy="273"/>
            </a:xfrm>
            <a:prstGeom prst="ellipse">
              <a:avLst/>
            </a:prstGeom>
            <a:noFill/>
            <a:ln w="65088" cap="flat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8" name="Oval 28"/>
            <p:cNvSpPr>
              <a:spLocks noChangeArrowheads="1"/>
            </p:cNvSpPr>
            <p:nvPr/>
          </p:nvSpPr>
          <p:spPr bwMode="auto">
            <a:xfrm>
              <a:off x="1745" y="681"/>
              <a:ext cx="105" cy="105"/>
            </a:xfrm>
            <a:prstGeom prst="ellipse">
              <a:avLst/>
            </a:prstGeom>
            <a:noFill/>
            <a:ln w="17463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9" name="Oval 29"/>
            <p:cNvSpPr>
              <a:spLocks noChangeArrowheads="1"/>
            </p:cNvSpPr>
            <p:nvPr/>
          </p:nvSpPr>
          <p:spPr bwMode="auto">
            <a:xfrm>
              <a:off x="2838" y="1078"/>
              <a:ext cx="106" cy="106"/>
            </a:xfrm>
            <a:prstGeom prst="ellipse">
              <a:avLst/>
            </a:prstGeom>
            <a:noFill/>
            <a:ln w="11113" cap="flat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en-US" sz="360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69" name="Rectangle 68"/>
          <p:cNvSpPr/>
          <p:nvPr/>
        </p:nvSpPr>
        <p:spPr>
          <a:xfrm>
            <a:off x="13127983" y="6342278"/>
            <a:ext cx="7415858" cy="25976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ts val="3300"/>
              </a:lnSpc>
              <a:spcAft>
                <a:spcPts val="3000"/>
              </a:spcAft>
            </a:pPr>
            <a:r>
              <a:rPr lang="en-US" sz="2400" dirty="0" err="1">
                <a:ea typeface="Times New Roman" panose="02020603050405020304" pitchFamily="18" charset="0"/>
              </a:rPr>
              <a:t>Lorem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ipsum</a:t>
            </a:r>
            <a:r>
              <a:rPr lang="en-US" sz="2400" dirty="0">
                <a:ea typeface="Times New Roman" panose="02020603050405020304" pitchFamily="18" charset="0"/>
              </a:rPr>
              <a:t> dolor sit </a:t>
            </a:r>
            <a:r>
              <a:rPr lang="en-US" sz="2400" dirty="0" err="1">
                <a:ea typeface="Times New Roman" panose="02020603050405020304" pitchFamily="18" charset="0"/>
              </a:rPr>
              <a:t>amet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consectetur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elit</a:t>
            </a:r>
            <a:r>
              <a:rPr lang="en-US" sz="2400" dirty="0">
                <a:ea typeface="Times New Roman" panose="02020603050405020304" pitchFamily="18" charset="0"/>
              </a:rPr>
              <a:t>. Nam </a:t>
            </a:r>
            <a:r>
              <a:rPr lang="en-US" sz="2400" dirty="0" err="1">
                <a:ea typeface="Times New Roman" panose="02020603050405020304" pitchFamily="18" charset="0"/>
              </a:rPr>
              <a:t>viverra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euismod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odio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gravida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pellentesque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urna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varius</a:t>
            </a:r>
            <a:r>
              <a:rPr lang="en-US" sz="2400" dirty="0">
                <a:ea typeface="Times New Roman" panose="02020603050405020304" pitchFamily="18" charset="0"/>
              </a:rPr>
              <a:t> vitae. </a:t>
            </a:r>
            <a:r>
              <a:rPr lang="en-US" sz="2400" dirty="0" err="1">
                <a:ea typeface="Times New Roman" panose="02020603050405020304" pitchFamily="18" charset="0"/>
              </a:rPr>
              <a:t>Sed</a:t>
            </a:r>
            <a:r>
              <a:rPr lang="en-US" sz="2400" dirty="0">
                <a:ea typeface="Times New Roman" panose="02020603050405020304" pitchFamily="18" charset="0"/>
              </a:rPr>
              <a:t> dui </a:t>
            </a:r>
            <a:r>
              <a:rPr lang="en-US" sz="2400" dirty="0" err="1">
                <a:ea typeface="Times New Roman" panose="02020603050405020304" pitchFamily="18" charset="0"/>
              </a:rPr>
              <a:t>lorem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in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et, </a:t>
            </a:r>
            <a:r>
              <a:rPr lang="en-US" sz="2400" dirty="0" err="1">
                <a:ea typeface="Times New Roman" panose="02020603050405020304" pitchFamily="18" charset="0"/>
              </a:rPr>
              <a:t>interdum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nec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metus</a:t>
            </a:r>
            <a:r>
              <a:rPr lang="en-US" sz="2400" dirty="0">
                <a:ea typeface="Times New Roman" panose="02020603050405020304" pitchFamily="18" charset="0"/>
              </a:rPr>
              <a:t>. </a:t>
            </a:r>
            <a:r>
              <a:rPr lang="en-US" sz="2400" dirty="0" err="1">
                <a:ea typeface="Times New Roman" panose="02020603050405020304" pitchFamily="18" charset="0"/>
              </a:rPr>
              <a:t>Mauris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ultricies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justo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eu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convallis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placerat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felis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enim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ornare</a:t>
            </a:r>
            <a:r>
              <a:rPr lang="en-US" sz="2400" dirty="0">
                <a:ea typeface="Times New Roman" panose="02020603050405020304" pitchFamily="18" charset="0"/>
              </a:rPr>
              <a:t> nisi</a:t>
            </a:r>
            <a:r>
              <a:rPr lang="id-ID" sz="2400" dirty="0">
                <a:ea typeface="Times New Roman" panose="02020603050405020304" pitchFamily="18" charset="0"/>
              </a:rPr>
              <a:t>.</a:t>
            </a:r>
            <a:endParaRPr lang="en-US" sz="2400" dirty="0">
              <a:ea typeface="Times New Roman" panose="02020603050405020304" pitchFamily="18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927A09A-EFCE-4E70-972B-D9FC79DB3D85}"/>
              </a:ext>
            </a:extLst>
          </p:cNvPr>
          <p:cNvSpPr/>
          <p:nvPr/>
        </p:nvSpPr>
        <p:spPr>
          <a:xfrm>
            <a:off x="12942069" y="5267407"/>
            <a:ext cx="9185741" cy="369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dirty="0">
                <a:latin typeface="+mj-lt"/>
              </a:rPr>
              <a:t>CHEMICAL DIAGRAM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7120595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24E13A2-0BB4-4673-8A30-AD534EB0C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>
                <a:solidFill>
                  <a:srgbClr val="0A0A0A"/>
                </a:solidFill>
              </a:rPr>
              <a:t>PROMOTION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419" y="268352"/>
            <a:ext cx="1101582" cy="730155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163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32933" y="7468284"/>
            <a:ext cx="7769115" cy="3108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828800"/>
            <a:r>
              <a:rPr lang="id-ID" sz="2800" dirty="0">
                <a:solidFill>
                  <a:srgbClr val="878787"/>
                </a:solidFill>
              </a:rPr>
              <a:t>For every 6 emails received, we get 3 Phone calls. Suitable for all categories business and personal presentation</a:t>
            </a:r>
            <a:r>
              <a:rPr lang="id-ID" sz="2800" b="1" dirty="0">
                <a:solidFill>
                  <a:srgbClr val="878787"/>
                </a:solidFill>
              </a:rPr>
              <a:t>, </a:t>
            </a:r>
            <a:r>
              <a:rPr lang="id-ID" sz="2800" dirty="0">
                <a:solidFill>
                  <a:srgbClr val="878787"/>
                </a:solidFill>
              </a:rPr>
              <a:t>Suitable for all categories business and personal presentation</a:t>
            </a:r>
            <a:r>
              <a:rPr lang="id-ID" sz="2800" b="1" dirty="0">
                <a:solidFill>
                  <a:srgbClr val="878787"/>
                </a:solidFill>
              </a:rPr>
              <a:t>,</a:t>
            </a:r>
            <a:r>
              <a:rPr lang="id-ID" sz="2800" dirty="0">
                <a:solidFill>
                  <a:srgbClr val="878787"/>
                </a:solidFill>
              </a:rPr>
              <a:t> eaque ipsa quae ab illo inventore veritatis et quasi</a:t>
            </a:r>
          </a:p>
          <a:p>
            <a:pPr algn="just" defTabSz="1828800"/>
            <a:endParaRPr lang="id-ID" sz="2800" dirty="0">
              <a:solidFill>
                <a:srgbClr val="878787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23378" y="4689991"/>
            <a:ext cx="2933434" cy="7077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4000" dirty="0">
                <a:solidFill>
                  <a:srgbClr val="0A0A0A"/>
                </a:solidFill>
              </a:rPr>
              <a:t>Promotion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106795" y="5767194"/>
            <a:ext cx="4995254" cy="1569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828800"/>
            <a:r>
              <a:rPr lang="id-ID" sz="2400" dirty="0">
                <a:solidFill>
                  <a:srgbClr val="878787"/>
                </a:solidFill>
              </a:rPr>
              <a:t>Of shopping carts are abandoned right before the transaction its completed. Suitable for all categories</a:t>
            </a:r>
          </a:p>
        </p:txBody>
      </p:sp>
      <p:sp>
        <p:nvSpPr>
          <p:cNvPr id="18" name="Freeform 12"/>
          <p:cNvSpPr>
            <a:spLocks noEditPoints="1"/>
          </p:cNvSpPr>
          <p:nvPr/>
        </p:nvSpPr>
        <p:spPr bwMode="auto">
          <a:xfrm rot="20914274">
            <a:off x="12333496" y="5996504"/>
            <a:ext cx="3513661" cy="3436227"/>
          </a:xfrm>
          <a:custGeom>
            <a:avLst/>
            <a:gdLst>
              <a:gd name="T0" fmla="*/ 2384 w 2506"/>
              <a:gd name="T1" fmla="*/ 122 h 2453"/>
              <a:gd name="T2" fmla="*/ 2190 w 2506"/>
              <a:gd name="T3" fmla="*/ 0 h 2453"/>
              <a:gd name="T4" fmla="*/ 1389 w 2506"/>
              <a:gd name="T5" fmla="*/ 432 h 2453"/>
              <a:gd name="T6" fmla="*/ 1145 w 2506"/>
              <a:gd name="T7" fmla="*/ 382 h 2453"/>
              <a:gd name="T8" fmla="*/ 220 w 2506"/>
              <a:gd name="T9" fmla="*/ 477 h 2453"/>
              <a:gd name="T10" fmla="*/ 0 w 2506"/>
              <a:gd name="T11" fmla="*/ 819 h 2453"/>
              <a:gd name="T12" fmla="*/ 104 w 2506"/>
              <a:gd name="T13" fmla="*/ 1388 h 2453"/>
              <a:gd name="T14" fmla="*/ 434 w 2506"/>
              <a:gd name="T15" fmla="*/ 1654 h 2453"/>
              <a:gd name="T16" fmla="*/ 833 w 2506"/>
              <a:gd name="T17" fmla="*/ 2453 h 2453"/>
              <a:gd name="T18" fmla="*/ 1168 w 2506"/>
              <a:gd name="T19" fmla="*/ 2358 h 2453"/>
              <a:gd name="T20" fmla="*/ 1305 w 2506"/>
              <a:gd name="T21" fmla="*/ 2109 h 2453"/>
              <a:gd name="T22" fmla="*/ 1274 w 2506"/>
              <a:gd name="T23" fmla="*/ 1904 h 2453"/>
              <a:gd name="T24" fmla="*/ 1312 w 2506"/>
              <a:gd name="T25" fmla="*/ 1739 h 2453"/>
              <a:gd name="T26" fmla="*/ 1237 w 2506"/>
              <a:gd name="T27" fmla="*/ 1618 h 2453"/>
              <a:gd name="T28" fmla="*/ 1389 w 2506"/>
              <a:gd name="T29" fmla="*/ 1606 h 2453"/>
              <a:gd name="T30" fmla="*/ 2190 w 2506"/>
              <a:gd name="T31" fmla="*/ 2051 h 2453"/>
              <a:gd name="T32" fmla="*/ 2384 w 2506"/>
              <a:gd name="T33" fmla="*/ 1928 h 2453"/>
              <a:gd name="T34" fmla="*/ 2506 w 2506"/>
              <a:gd name="T35" fmla="*/ 1017 h 2453"/>
              <a:gd name="T36" fmla="*/ 833 w 2506"/>
              <a:gd name="T37" fmla="*/ 2318 h 2453"/>
              <a:gd name="T38" fmla="*/ 556 w 2506"/>
              <a:gd name="T39" fmla="*/ 1592 h 2453"/>
              <a:gd name="T40" fmla="*/ 1176 w 2506"/>
              <a:gd name="T41" fmla="*/ 2149 h 2453"/>
              <a:gd name="T42" fmla="*/ 1128 w 2506"/>
              <a:gd name="T43" fmla="*/ 2229 h 2453"/>
              <a:gd name="T44" fmla="*/ 833 w 2506"/>
              <a:gd name="T45" fmla="*/ 2318 h 2453"/>
              <a:gd name="T46" fmla="*/ 136 w 2506"/>
              <a:gd name="T47" fmla="*/ 819 h 2453"/>
              <a:gd name="T48" fmla="*/ 147 w 2506"/>
              <a:gd name="T49" fmla="*/ 1253 h 2453"/>
              <a:gd name="T50" fmla="*/ 219 w 2506"/>
              <a:gd name="T51" fmla="*/ 1264 h 2453"/>
              <a:gd name="T52" fmla="*/ 476 w 2506"/>
              <a:gd name="T53" fmla="*/ 517 h 2453"/>
              <a:gd name="T54" fmla="*/ 1140 w 2506"/>
              <a:gd name="T55" fmla="*/ 1521 h 2453"/>
              <a:gd name="T56" fmla="*/ 476 w 2506"/>
              <a:gd name="T57" fmla="*/ 1521 h 2453"/>
              <a:gd name="T58" fmla="*/ 1090 w 2506"/>
              <a:gd name="T59" fmla="*/ 1638 h 2453"/>
              <a:gd name="T60" fmla="*/ 1148 w 2506"/>
              <a:gd name="T61" fmla="*/ 1823 h 2453"/>
              <a:gd name="T62" fmla="*/ 1212 w 2506"/>
              <a:gd name="T63" fmla="*/ 567 h 2453"/>
              <a:gd name="T64" fmla="*/ 2132 w 2506"/>
              <a:gd name="T65" fmla="*/ 201 h 2453"/>
              <a:gd name="T66" fmla="*/ 1421 w 2506"/>
              <a:gd name="T67" fmla="*/ 1471 h 2453"/>
              <a:gd name="T68" fmla="*/ 1212 w 2506"/>
              <a:gd name="T69" fmla="*/ 567 h 2453"/>
              <a:gd name="T70" fmla="*/ 2248 w 2506"/>
              <a:gd name="T71" fmla="*/ 135 h 2453"/>
              <a:gd name="T72" fmla="*/ 2203 w 2506"/>
              <a:gd name="T73" fmla="*/ 1915 h 2453"/>
              <a:gd name="T74" fmla="*/ 2319 w 2506"/>
              <a:gd name="T75" fmla="*/ 1169 h 2453"/>
              <a:gd name="T76" fmla="*/ 2371 w 2506"/>
              <a:gd name="T77" fmla="*/ 1017 h 2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506" h="2453">
                <a:moveTo>
                  <a:pt x="2384" y="735"/>
                </a:moveTo>
                <a:cubicBezTo>
                  <a:pt x="2384" y="122"/>
                  <a:pt x="2384" y="122"/>
                  <a:pt x="2384" y="122"/>
                </a:cubicBezTo>
                <a:cubicBezTo>
                  <a:pt x="2384" y="54"/>
                  <a:pt x="2329" y="0"/>
                  <a:pt x="2261" y="0"/>
                </a:cubicBezTo>
                <a:cubicBezTo>
                  <a:pt x="2190" y="0"/>
                  <a:pt x="2190" y="0"/>
                  <a:pt x="2190" y="0"/>
                </a:cubicBezTo>
                <a:cubicBezTo>
                  <a:pt x="2138" y="0"/>
                  <a:pt x="2094" y="32"/>
                  <a:pt x="2076" y="78"/>
                </a:cubicBezTo>
                <a:cubicBezTo>
                  <a:pt x="1389" y="432"/>
                  <a:pt x="1389" y="432"/>
                  <a:pt x="1389" y="432"/>
                </a:cubicBezTo>
                <a:cubicBezTo>
                  <a:pt x="1248" y="432"/>
                  <a:pt x="1248" y="432"/>
                  <a:pt x="1248" y="432"/>
                </a:cubicBezTo>
                <a:cubicBezTo>
                  <a:pt x="1224" y="401"/>
                  <a:pt x="1186" y="382"/>
                  <a:pt x="1145" y="382"/>
                </a:cubicBezTo>
                <a:cubicBezTo>
                  <a:pt x="476" y="382"/>
                  <a:pt x="476" y="382"/>
                  <a:pt x="476" y="382"/>
                </a:cubicBezTo>
                <a:cubicBezTo>
                  <a:pt x="382" y="382"/>
                  <a:pt x="291" y="416"/>
                  <a:pt x="220" y="477"/>
                </a:cubicBezTo>
                <a:cubicBezTo>
                  <a:pt x="166" y="523"/>
                  <a:pt x="126" y="583"/>
                  <a:pt x="104" y="650"/>
                </a:cubicBezTo>
                <a:cubicBezTo>
                  <a:pt x="42" y="682"/>
                  <a:pt x="0" y="746"/>
                  <a:pt x="0" y="819"/>
                </a:cubicBezTo>
                <a:cubicBezTo>
                  <a:pt x="0" y="1219"/>
                  <a:pt x="0" y="1219"/>
                  <a:pt x="0" y="1219"/>
                </a:cubicBezTo>
                <a:cubicBezTo>
                  <a:pt x="0" y="1293"/>
                  <a:pt x="42" y="1357"/>
                  <a:pt x="104" y="1388"/>
                </a:cubicBezTo>
                <a:cubicBezTo>
                  <a:pt x="126" y="1455"/>
                  <a:pt x="166" y="1515"/>
                  <a:pt x="220" y="1561"/>
                </a:cubicBezTo>
                <a:cubicBezTo>
                  <a:pt x="280" y="1613"/>
                  <a:pt x="355" y="1646"/>
                  <a:pt x="434" y="1654"/>
                </a:cubicBezTo>
                <a:cubicBezTo>
                  <a:pt x="642" y="2317"/>
                  <a:pt x="642" y="2317"/>
                  <a:pt x="642" y="2317"/>
                </a:cubicBezTo>
                <a:cubicBezTo>
                  <a:pt x="668" y="2398"/>
                  <a:pt x="744" y="2453"/>
                  <a:pt x="833" y="2453"/>
                </a:cubicBezTo>
                <a:cubicBezTo>
                  <a:pt x="855" y="2453"/>
                  <a:pt x="876" y="2450"/>
                  <a:pt x="897" y="2443"/>
                </a:cubicBezTo>
                <a:cubicBezTo>
                  <a:pt x="1168" y="2358"/>
                  <a:pt x="1168" y="2358"/>
                  <a:pt x="1168" y="2358"/>
                </a:cubicBezTo>
                <a:cubicBezTo>
                  <a:pt x="1219" y="2342"/>
                  <a:pt x="1262" y="2308"/>
                  <a:pt x="1288" y="2263"/>
                </a:cubicBezTo>
                <a:cubicBezTo>
                  <a:pt x="1315" y="2216"/>
                  <a:pt x="1321" y="2160"/>
                  <a:pt x="1305" y="2109"/>
                </a:cubicBezTo>
                <a:cubicBezTo>
                  <a:pt x="1246" y="1921"/>
                  <a:pt x="1246" y="1921"/>
                  <a:pt x="1246" y="1921"/>
                </a:cubicBezTo>
                <a:cubicBezTo>
                  <a:pt x="1274" y="1904"/>
                  <a:pt x="1274" y="1904"/>
                  <a:pt x="1274" y="1904"/>
                </a:cubicBezTo>
                <a:cubicBezTo>
                  <a:pt x="1330" y="1869"/>
                  <a:pt x="1347" y="1795"/>
                  <a:pt x="1313" y="1739"/>
                </a:cubicBezTo>
                <a:cubicBezTo>
                  <a:pt x="1312" y="1739"/>
                  <a:pt x="1312" y="1739"/>
                  <a:pt x="1312" y="1739"/>
                </a:cubicBezTo>
                <a:cubicBezTo>
                  <a:pt x="1312" y="1739"/>
                  <a:pt x="1312" y="1739"/>
                  <a:pt x="1312" y="1739"/>
                </a:cubicBezTo>
                <a:cubicBezTo>
                  <a:pt x="1237" y="1618"/>
                  <a:pt x="1237" y="1618"/>
                  <a:pt x="1237" y="1618"/>
                </a:cubicBezTo>
                <a:cubicBezTo>
                  <a:pt x="1241" y="1614"/>
                  <a:pt x="1244" y="1611"/>
                  <a:pt x="1248" y="1606"/>
                </a:cubicBezTo>
                <a:cubicBezTo>
                  <a:pt x="1389" y="1606"/>
                  <a:pt x="1389" y="1606"/>
                  <a:pt x="1389" y="1606"/>
                </a:cubicBezTo>
                <a:cubicBezTo>
                  <a:pt x="2072" y="1958"/>
                  <a:pt x="2072" y="1958"/>
                  <a:pt x="2072" y="1958"/>
                </a:cubicBezTo>
                <a:cubicBezTo>
                  <a:pt x="2085" y="2011"/>
                  <a:pt x="2133" y="2051"/>
                  <a:pt x="2190" y="2051"/>
                </a:cubicBezTo>
                <a:cubicBezTo>
                  <a:pt x="2261" y="2051"/>
                  <a:pt x="2261" y="2051"/>
                  <a:pt x="2261" y="2051"/>
                </a:cubicBezTo>
                <a:cubicBezTo>
                  <a:pt x="2329" y="2051"/>
                  <a:pt x="2384" y="1996"/>
                  <a:pt x="2384" y="1928"/>
                </a:cubicBezTo>
                <a:cubicBezTo>
                  <a:pt x="2384" y="1299"/>
                  <a:pt x="2384" y="1299"/>
                  <a:pt x="2384" y="1299"/>
                </a:cubicBezTo>
                <a:cubicBezTo>
                  <a:pt x="2461" y="1226"/>
                  <a:pt x="2506" y="1124"/>
                  <a:pt x="2506" y="1017"/>
                </a:cubicBezTo>
                <a:cubicBezTo>
                  <a:pt x="2506" y="909"/>
                  <a:pt x="2461" y="807"/>
                  <a:pt x="2384" y="735"/>
                </a:cubicBezTo>
                <a:close/>
                <a:moveTo>
                  <a:pt x="833" y="2318"/>
                </a:moveTo>
                <a:cubicBezTo>
                  <a:pt x="804" y="2318"/>
                  <a:pt x="779" y="2301"/>
                  <a:pt x="771" y="2276"/>
                </a:cubicBezTo>
                <a:cubicBezTo>
                  <a:pt x="556" y="1592"/>
                  <a:pt x="556" y="1592"/>
                  <a:pt x="556" y="1592"/>
                </a:cubicBezTo>
                <a:cubicBezTo>
                  <a:pt x="1001" y="1592"/>
                  <a:pt x="1001" y="1592"/>
                  <a:pt x="1001" y="1592"/>
                </a:cubicBezTo>
                <a:cubicBezTo>
                  <a:pt x="1176" y="2149"/>
                  <a:pt x="1176" y="2149"/>
                  <a:pt x="1176" y="2149"/>
                </a:cubicBezTo>
                <a:cubicBezTo>
                  <a:pt x="1181" y="2164"/>
                  <a:pt x="1179" y="2181"/>
                  <a:pt x="1170" y="2196"/>
                </a:cubicBezTo>
                <a:cubicBezTo>
                  <a:pt x="1161" y="2212"/>
                  <a:pt x="1146" y="2223"/>
                  <a:pt x="1128" y="2229"/>
                </a:cubicBezTo>
                <a:cubicBezTo>
                  <a:pt x="856" y="2314"/>
                  <a:pt x="856" y="2314"/>
                  <a:pt x="856" y="2314"/>
                </a:cubicBezTo>
                <a:cubicBezTo>
                  <a:pt x="849" y="2317"/>
                  <a:pt x="841" y="2318"/>
                  <a:pt x="833" y="2318"/>
                </a:cubicBezTo>
                <a:close/>
                <a:moveTo>
                  <a:pt x="136" y="1219"/>
                </a:moveTo>
                <a:cubicBezTo>
                  <a:pt x="136" y="819"/>
                  <a:pt x="136" y="819"/>
                  <a:pt x="136" y="819"/>
                </a:cubicBezTo>
                <a:cubicBezTo>
                  <a:pt x="136" y="806"/>
                  <a:pt x="140" y="795"/>
                  <a:pt x="147" y="785"/>
                </a:cubicBezTo>
                <a:cubicBezTo>
                  <a:pt x="147" y="1253"/>
                  <a:pt x="147" y="1253"/>
                  <a:pt x="147" y="1253"/>
                </a:cubicBezTo>
                <a:cubicBezTo>
                  <a:pt x="140" y="1244"/>
                  <a:pt x="136" y="1232"/>
                  <a:pt x="136" y="1219"/>
                </a:cubicBezTo>
                <a:close/>
                <a:moveTo>
                  <a:pt x="219" y="1264"/>
                </a:moveTo>
                <a:cubicBezTo>
                  <a:pt x="219" y="774"/>
                  <a:pt x="219" y="774"/>
                  <a:pt x="219" y="774"/>
                </a:cubicBezTo>
                <a:cubicBezTo>
                  <a:pt x="219" y="632"/>
                  <a:pt x="334" y="517"/>
                  <a:pt x="476" y="517"/>
                </a:cubicBezTo>
                <a:cubicBezTo>
                  <a:pt x="1140" y="517"/>
                  <a:pt x="1140" y="517"/>
                  <a:pt x="1140" y="517"/>
                </a:cubicBezTo>
                <a:cubicBezTo>
                  <a:pt x="1140" y="1521"/>
                  <a:pt x="1140" y="1521"/>
                  <a:pt x="1140" y="1521"/>
                </a:cubicBezTo>
                <a:cubicBezTo>
                  <a:pt x="1054" y="1521"/>
                  <a:pt x="1054" y="1521"/>
                  <a:pt x="1054" y="1521"/>
                </a:cubicBezTo>
                <a:cubicBezTo>
                  <a:pt x="476" y="1521"/>
                  <a:pt x="476" y="1521"/>
                  <a:pt x="476" y="1521"/>
                </a:cubicBezTo>
                <a:cubicBezTo>
                  <a:pt x="334" y="1521"/>
                  <a:pt x="219" y="1406"/>
                  <a:pt x="219" y="1264"/>
                </a:cubicBezTo>
                <a:close/>
                <a:moveTo>
                  <a:pt x="1090" y="1638"/>
                </a:moveTo>
                <a:cubicBezTo>
                  <a:pt x="1189" y="1797"/>
                  <a:pt x="1189" y="1797"/>
                  <a:pt x="1189" y="1797"/>
                </a:cubicBezTo>
                <a:cubicBezTo>
                  <a:pt x="1148" y="1823"/>
                  <a:pt x="1148" y="1823"/>
                  <a:pt x="1148" y="1823"/>
                </a:cubicBezTo>
                <a:lnTo>
                  <a:pt x="1090" y="1638"/>
                </a:lnTo>
                <a:close/>
                <a:moveTo>
                  <a:pt x="1212" y="567"/>
                </a:moveTo>
                <a:cubicBezTo>
                  <a:pt x="1421" y="567"/>
                  <a:pt x="1421" y="567"/>
                  <a:pt x="1421" y="567"/>
                </a:cubicBezTo>
                <a:cubicBezTo>
                  <a:pt x="2132" y="201"/>
                  <a:pt x="2132" y="201"/>
                  <a:pt x="2132" y="201"/>
                </a:cubicBezTo>
                <a:cubicBezTo>
                  <a:pt x="2132" y="1837"/>
                  <a:pt x="2132" y="1837"/>
                  <a:pt x="2132" y="1837"/>
                </a:cubicBezTo>
                <a:cubicBezTo>
                  <a:pt x="1421" y="1471"/>
                  <a:pt x="1421" y="1471"/>
                  <a:pt x="1421" y="1471"/>
                </a:cubicBezTo>
                <a:cubicBezTo>
                  <a:pt x="1212" y="1471"/>
                  <a:pt x="1212" y="1471"/>
                  <a:pt x="1212" y="1471"/>
                </a:cubicBezTo>
                <a:lnTo>
                  <a:pt x="1212" y="567"/>
                </a:lnTo>
                <a:close/>
                <a:moveTo>
                  <a:pt x="2203" y="135"/>
                </a:moveTo>
                <a:cubicBezTo>
                  <a:pt x="2248" y="135"/>
                  <a:pt x="2248" y="135"/>
                  <a:pt x="2248" y="135"/>
                </a:cubicBezTo>
                <a:cubicBezTo>
                  <a:pt x="2248" y="1915"/>
                  <a:pt x="2248" y="1915"/>
                  <a:pt x="2248" y="1915"/>
                </a:cubicBezTo>
                <a:cubicBezTo>
                  <a:pt x="2203" y="1915"/>
                  <a:pt x="2203" y="1915"/>
                  <a:pt x="2203" y="1915"/>
                </a:cubicBezTo>
                <a:lnTo>
                  <a:pt x="2203" y="135"/>
                </a:lnTo>
                <a:close/>
                <a:moveTo>
                  <a:pt x="2319" y="1169"/>
                </a:moveTo>
                <a:cubicBezTo>
                  <a:pt x="2319" y="865"/>
                  <a:pt x="2319" y="865"/>
                  <a:pt x="2319" y="865"/>
                </a:cubicBezTo>
                <a:cubicBezTo>
                  <a:pt x="2352" y="907"/>
                  <a:pt x="2371" y="960"/>
                  <a:pt x="2371" y="1017"/>
                </a:cubicBezTo>
                <a:cubicBezTo>
                  <a:pt x="2371" y="1074"/>
                  <a:pt x="2352" y="1126"/>
                  <a:pt x="2319" y="11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9" name="Freeform 12"/>
          <p:cNvSpPr>
            <a:spLocks noEditPoints="1"/>
          </p:cNvSpPr>
          <p:nvPr/>
        </p:nvSpPr>
        <p:spPr bwMode="auto">
          <a:xfrm rot="20914274">
            <a:off x="4148069" y="5804379"/>
            <a:ext cx="1321897" cy="1292766"/>
          </a:xfrm>
          <a:custGeom>
            <a:avLst/>
            <a:gdLst>
              <a:gd name="T0" fmla="*/ 2384 w 2506"/>
              <a:gd name="T1" fmla="*/ 122 h 2453"/>
              <a:gd name="T2" fmla="*/ 2190 w 2506"/>
              <a:gd name="T3" fmla="*/ 0 h 2453"/>
              <a:gd name="T4" fmla="*/ 1389 w 2506"/>
              <a:gd name="T5" fmla="*/ 432 h 2453"/>
              <a:gd name="T6" fmla="*/ 1145 w 2506"/>
              <a:gd name="T7" fmla="*/ 382 h 2453"/>
              <a:gd name="T8" fmla="*/ 220 w 2506"/>
              <a:gd name="T9" fmla="*/ 477 h 2453"/>
              <a:gd name="T10" fmla="*/ 0 w 2506"/>
              <a:gd name="T11" fmla="*/ 819 h 2453"/>
              <a:gd name="T12" fmla="*/ 104 w 2506"/>
              <a:gd name="T13" fmla="*/ 1388 h 2453"/>
              <a:gd name="T14" fmla="*/ 434 w 2506"/>
              <a:gd name="T15" fmla="*/ 1654 h 2453"/>
              <a:gd name="T16" fmla="*/ 833 w 2506"/>
              <a:gd name="T17" fmla="*/ 2453 h 2453"/>
              <a:gd name="T18" fmla="*/ 1168 w 2506"/>
              <a:gd name="T19" fmla="*/ 2358 h 2453"/>
              <a:gd name="T20" fmla="*/ 1305 w 2506"/>
              <a:gd name="T21" fmla="*/ 2109 h 2453"/>
              <a:gd name="T22" fmla="*/ 1274 w 2506"/>
              <a:gd name="T23" fmla="*/ 1904 h 2453"/>
              <a:gd name="T24" fmla="*/ 1312 w 2506"/>
              <a:gd name="T25" fmla="*/ 1739 h 2453"/>
              <a:gd name="T26" fmla="*/ 1237 w 2506"/>
              <a:gd name="T27" fmla="*/ 1618 h 2453"/>
              <a:gd name="T28" fmla="*/ 1389 w 2506"/>
              <a:gd name="T29" fmla="*/ 1606 h 2453"/>
              <a:gd name="T30" fmla="*/ 2190 w 2506"/>
              <a:gd name="T31" fmla="*/ 2051 h 2453"/>
              <a:gd name="T32" fmla="*/ 2384 w 2506"/>
              <a:gd name="T33" fmla="*/ 1928 h 2453"/>
              <a:gd name="T34" fmla="*/ 2506 w 2506"/>
              <a:gd name="T35" fmla="*/ 1017 h 2453"/>
              <a:gd name="T36" fmla="*/ 833 w 2506"/>
              <a:gd name="T37" fmla="*/ 2318 h 2453"/>
              <a:gd name="T38" fmla="*/ 556 w 2506"/>
              <a:gd name="T39" fmla="*/ 1592 h 2453"/>
              <a:gd name="T40" fmla="*/ 1176 w 2506"/>
              <a:gd name="T41" fmla="*/ 2149 h 2453"/>
              <a:gd name="T42" fmla="*/ 1128 w 2506"/>
              <a:gd name="T43" fmla="*/ 2229 h 2453"/>
              <a:gd name="T44" fmla="*/ 833 w 2506"/>
              <a:gd name="T45" fmla="*/ 2318 h 2453"/>
              <a:gd name="T46" fmla="*/ 136 w 2506"/>
              <a:gd name="T47" fmla="*/ 819 h 2453"/>
              <a:gd name="T48" fmla="*/ 147 w 2506"/>
              <a:gd name="T49" fmla="*/ 1253 h 2453"/>
              <a:gd name="T50" fmla="*/ 219 w 2506"/>
              <a:gd name="T51" fmla="*/ 1264 h 2453"/>
              <a:gd name="T52" fmla="*/ 476 w 2506"/>
              <a:gd name="T53" fmla="*/ 517 h 2453"/>
              <a:gd name="T54" fmla="*/ 1140 w 2506"/>
              <a:gd name="T55" fmla="*/ 1521 h 2453"/>
              <a:gd name="T56" fmla="*/ 476 w 2506"/>
              <a:gd name="T57" fmla="*/ 1521 h 2453"/>
              <a:gd name="T58" fmla="*/ 1090 w 2506"/>
              <a:gd name="T59" fmla="*/ 1638 h 2453"/>
              <a:gd name="T60" fmla="*/ 1148 w 2506"/>
              <a:gd name="T61" fmla="*/ 1823 h 2453"/>
              <a:gd name="T62" fmla="*/ 1212 w 2506"/>
              <a:gd name="T63" fmla="*/ 567 h 2453"/>
              <a:gd name="T64" fmla="*/ 2132 w 2506"/>
              <a:gd name="T65" fmla="*/ 201 h 2453"/>
              <a:gd name="T66" fmla="*/ 1421 w 2506"/>
              <a:gd name="T67" fmla="*/ 1471 h 2453"/>
              <a:gd name="T68" fmla="*/ 1212 w 2506"/>
              <a:gd name="T69" fmla="*/ 567 h 2453"/>
              <a:gd name="T70" fmla="*/ 2248 w 2506"/>
              <a:gd name="T71" fmla="*/ 135 h 2453"/>
              <a:gd name="T72" fmla="*/ 2203 w 2506"/>
              <a:gd name="T73" fmla="*/ 1915 h 2453"/>
              <a:gd name="T74" fmla="*/ 2319 w 2506"/>
              <a:gd name="T75" fmla="*/ 1169 h 2453"/>
              <a:gd name="T76" fmla="*/ 2371 w 2506"/>
              <a:gd name="T77" fmla="*/ 1017 h 2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506" h="2453">
                <a:moveTo>
                  <a:pt x="2384" y="735"/>
                </a:moveTo>
                <a:cubicBezTo>
                  <a:pt x="2384" y="122"/>
                  <a:pt x="2384" y="122"/>
                  <a:pt x="2384" y="122"/>
                </a:cubicBezTo>
                <a:cubicBezTo>
                  <a:pt x="2384" y="54"/>
                  <a:pt x="2329" y="0"/>
                  <a:pt x="2261" y="0"/>
                </a:cubicBezTo>
                <a:cubicBezTo>
                  <a:pt x="2190" y="0"/>
                  <a:pt x="2190" y="0"/>
                  <a:pt x="2190" y="0"/>
                </a:cubicBezTo>
                <a:cubicBezTo>
                  <a:pt x="2138" y="0"/>
                  <a:pt x="2094" y="32"/>
                  <a:pt x="2076" y="78"/>
                </a:cubicBezTo>
                <a:cubicBezTo>
                  <a:pt x="1389" y="432"/>
                  <a:pt x="1389" y="432"/>
                  <a:pt x="1389" y="432"/>
                </a:cubicBezTo>
                <a:cubicBezTo>
                  <a:pt x="1248" y="432"/>
                  <a:pt x="1248" y="432"/>
                  <a:pt x="1248" y="432"/>
                </a:cubicBezTo>
                <a:cubicBezTo>
                  <a:pt x="1224" y="401"/>
                  <a:pt x="1186" y="382"/>
                  <a:pt x="1145" y="382"/>
                </a:cubicBezTo>
                <a:cubicBezTo>
                  <a:pt x="476" y="382"/>
                  <a:pt x="476" y="382"/>
                  <a:pt x="476" y="382"/>
                </a:cubicBezTo>
                <a:cubicBezTo>
                  <a:pt x="382" y="382"/>
                  <a:pt x="291" y="416"/>
                  <a:pt x="220" y="477"/>
                </a:cubicBezTo>
                <a:cubicBezTo>
                  <a:pt x="166" y="523"/>
                  <a:pt x="126" y="583"/>
                  <a:pt x="104" y="650"/>
                </a:cubicBezTo>
                <a:cubicBezTo>
                  <a:pt x="42" y="682"/>
                  <a:pt x="0" y="746"/>
                  <a:pt x="0" y="819"/>
                </a:cubicBezTo>
                <a:cubicBezTo>
                  <a:pt x="0" y="1219"/>
                  <a:pt x="0" y="1219"/>
                  <a:pt x="0" y="1219"/>
                </a:cubicBezTo>
                <a:cubicBezTo>
                  <a:pt x="0" y="1293"/>
                  <a:pt x="42" y="1357"/>
                  <a:pt x="104" y="1388"/>
                </a:cubicBezTo>
                <a:cubicBezTo>
                  <a:pt x="126" y="1455"/>
                  <a:pt x="166" y="1515"/>
                  <a:pt x="220" y="1561"/>
                </a:cubicBezTo>
                <a:cubicBezTo>
                  <a:pt x="280" y="1613"/>
                  <a:pt x="355" y="1646"/>
                  <a:pt x="434" y="1654"/>
                </a:cubicBezTo>
                <a:cubicBezTo>
                  <a:pt x="642" y="2317"/>
                  <a:pt x="642" y="2317"/>
                  <a:pt x="642" y="2317"/>
                </a:cubicBezTo>
                <a:cubicBezTo>
                  <a:pt x="668" y="2398"/>
                  <a:pt x="744" y="2453"/>
                  <a:pt x="833" y="2453"/>
                </a:cubicBezTo>
                <a:cubicBezTo>
                  <a:pt x="855" y="2453"/>
                  <a:pt x="876" y="2450"/>
                  <a:pt x="897" y="2443"/>
                </a:cubicBezTo>
                <a:cubicBezTo>
                  <a:pt x="1168" y="2358"/>
                  <a:pt x="1168" y="2358"/>
                  <a:pt x="1168" y="2358"/>
                </a:cubicBezTo>
                <a:cubicBezTo>
                  <a:pt x="1219" y="2342"/>
                  <a:pt x="1262" y="2308"/>
                  <a:pt x="1288" y="2263"/>
                </a:cubicBezTo>
                <a:cubicBezTo>
                  <a:pt x="1315" y="2216"/>
                  <a:pt x="1321" y="2160"/>
                  <a:pt x="1305" y="2109"/>
                </a:cubicBezTo>
                <a:cubicBezTo>
                  <a:pt x="1246" y="1921"/>
                  <a:pt x="1246" y="1921"/>
                  <a:pt x="1246" y="1921"/>
                </a:cubicBezTo>
                <a:cubicBezTo>
                  <a:pt x="1274" y="1904"/>
                  <a:pt x="1274" y="1904"/>
                  <a:pt x="1274" y="1904"/>
                </a:cubicBezTo>
                <a:cubicBezTo>
                  <a:pt x="1330" y="1869"/>
                  <a:pt x="1347" y="1795"/>
                  <a:pt x="1313" y="1739"/>
                </a:cubicBezTo>
                <a:cubicBezTo>
                  <a:pt x="1312" y="1739"/>
                  <a:pt x="1312" y="1739"/>
                  <a:pt x="1312" y="1739"/>
                </a:cubicBezTo>
                <a:cubicBezTo>
                  <a:pt x="1312" y="1739"/>
                  <a:pt x="1312" y="1739"/>
                  <a:pt x="1312" y="1739"/>
                </a:cubicBezTo>
                <a:cubicBezTo>
                  <a:pt x="1237" y="1618"/>
                  <a:pt x="1237" y="1618"/>
                  <a:pt x="1237" y="1618"/>
                </a:cubicBezTo>
                <a:cubicBezTo>
                  <a:pt x="1241" y="1614"/>
                  <a:pt x="1244" y="1611"/>
                  <a:pt x="1248" y="1606"/>
                </a:cubicBezTo>
                <a:cubicBezTo>
                  <a:pt x="1389" y="1606"/>
                  <a:pt x="1389" y="1606"/>
                  <a:pt x="1389" y="1606"/>
                </a:cubicBezTo>
                <a:cubicBezTo>
                  <a:pt x="2072" y="1958"/>
                  <a:pt x="2072" y="1958"/>
                  <a:pt x="2072" y="1958"/>
                </a:cubicBezTo>
                <a:cubicBezTo>
                  <a:pt x="2085" y="2011"/>
                  <a:pt x="2133" y="2051"/>
                  <a:pt x="2190" y="2051"/>
                </a:cubicBezTo>
                <a:cubicBezTo>
                  <a:pt x="2261" y="2051"/>
                  <a:pt x="2261" y="2051"/>
                  <a:pt x="2261" y="2051"/>
                </a:cubicBezTo>
                <a:cubicBezTo>
                  <a:pt x="2329" y="2051"/>
                  <a:pt x="2384" y="1996"/>
                  <a:pt x="2384" y="1928"/>
                </a:cubicBezTo>
                <a:cubicBezTo>
                  <a:pt x="2384" y="1299"/>
                  <a:pt x="2384" y="1299"/>
                  <a:pt x="2384" y="1299"/>
                </a:cubicBezTo>
                <a:cubicBezTo>
                  <a:pt x="2461" y="1226"/>
                  <a:pt x="2506" y="1124"/>
                  <a:pt x="2506" y="1017"/>
                </a:cubicBezTo>
                <a:cubicBezTo>
                  <a:pt x="2506" y="909"/>
                  <a:pt x="2461" y="807"/>
                  <a:pt x="2384" y="735"/>
                </a:cubicBezTo>
                <a:close/>
                <a:moveTo>
                  <a:pt x="833" y="2318"/>
                </a:moveTo>
                <a:cubicBezTo>
                  <a:pt x="804" y="2318"/>
                  <a:pt x="779" y="2301"/>
                  <a:pt x="771" y="2276"/>
                </a:cubicBezTo>
                <a:cubicBezTo>
                  <a:pt x="556" y="1592"/>
                  <a:pt x="556" y="1592"/>
                  <a:pt x="556" y="1592"/>
                </a:cubicBezTo>
                <a:cubicBezTo>
                  <a:pt x="1001" y="1592"/>
                  <a:pt x="1001" y="1592"/>
                  <a:pt x="1001" y="1592"/>
                </a:cubicBezTo>
                <a:cubicBezTo>
                  <a:pt x="1176" y="2149"/>
                  <a:pt x="1176" y="2149"/>
                  <a:pt x="1176" y="2149"/>
                </a:cubicBezTo>
                <a:cubicBezTo>
                  <a:pt x="1181" y="2164"/>
                  <a:pt x="1179" y="2181"/>
                  <a:pt x="1170" y="2196"/>
                </a:cubicBezTo>
                <a:cubicBezTo>
                  <a:pt x="1161" y="2212"/>
                  <a:pt x="1146" y="2223"/>
                  <a:pt x="1128" y="2229"/>
                </a:cubicBezTo>
                <a:cubicBezTo>
                  <a:pt x="856" y="2314"/>
                  <a:pt x="856" y="2314"/>
                  <a:pt x="856" y="2314"/>
                </a:cubicBezTo>
                <a:cubicBezTo>
                  <a:pt x="849" y="2317"/>
                  <a:pt x="841" y="2318"/>
                  <a:pt x="833" y="2318"/>
                </a:cubicBezTo>
                <a:close/>
                <a:moveTo>
                  <a:pt x="136" y="1219"/>
                </a:moveTo>
                <a:cubicBezTo>
                  <a:pt x="136" y="819"/>
                  <a:pt x="136" y="819"/>
                  <a:pt x="136" y="819"/>
                </a:cubicBezTo>
                <a:cubicBezTo>
                  <a:pt x="136" y="806"/>
                  <a:pt x="140" y="795"/>
                  <a:pt x="147" y="785"/>
                </a:cubicBezTo>
                <a:cubicBezTo>
                  <a:pt x="147" y="1253"/>
                  <a:pt x="147" y="1253"/>
                  <a:pt x="147" y="1253"/>
                </a:cubicBezTo>
                <a:cubicBezTo>
                  <a:pt x="140" y="1244"/>
                  <a:pt x="136" y="1232"/>
                  <a:pt x="136" y="1219"/>
                </a:cubicBezTo>
                <a:close/>
                <a:moveTo>
                  <a:pt x="219" y="1264"/>
                </a:moveTo>
                <a:cubicBezTo>
                  <a:pt x="219" y="774"/>
                  <a:pt x="219" y="774"/>
                  <a:pt x="219" y="774"/>
                </a:cubicBezTo>
                <a:cubicBezTo>
                  <a:pt x="219" y="632"/>
                  <a:pt x="334" y="517"/>
                  <a:pt x="476" y="517"/>
                </a:cubicBezTo>
                <a:cubicBezTo>
                  <a:pt x="1140" y="517"/>
                  <a:pt x="1140" y="517"/>
                  <a:pt x="1140" y="517"/>
                </a:cubicBezTo>
                <a:cubicBezTo>
                  <a:pt x="1140" y="1521"/>
                  <a:pt x="1140" y="1521"/>
                  <a:pt x="1140" y="1521"/>
                </a:cubicBezTo>
                <a:cubicBezTo>
                  <a:pt x="1054" y="1521"/>
                  <a:pt x="1054" y="1521"/>
                  <a:pt x="1054" y="1521"/>
                </a:cubicBezTo>
                <a:cubicBezTo>
                  <a:pt x="476" y="1521"/>
                  <a:pt x="476" y="1521"/>
                  <a:pt x="476" y="1521"/>
                </a:cubicBezTo>
                <a:cubicBezTo>
                  <a:pt x="334" y="1521"/>
                  <a:pt x="219" y="1406"/>
                  <a:pt x="219" y="1264"/>
                </a:cubicBezTo>
                <a:close/>
                <a:moveTo>
                  <a:pt x="1090" y="1638"/>
                </a:moveTo>
                <a:cubicBezTo>
                  <a:pt x="1189" y="1797"/>
                  <a:pt x="1189" y="1797"/>
                  <a:pt x="1189" y="1797"/>
                </a:cubicBezTo>
                <a:cubicBezTo>
                  <a:pt x="1148" y="1823"/>
                  <a:pt x="1148" y="1823"/>
                  <a:pt x="1148" y="1823"/>
                </a:cubicBezTo>
                <a:lnTo>
                  <a:pt x="1090" y="1638"/>
                </a:lnTo>
                <a:close/>
                <a:moveTo>
                  <a:pt x="1212" y="567"/>
                </a:moveTo>
                <a:cubicBezTo>
                  <a:pt x="1421" y="567"/>
                  <a:pt x="1421" y="567"/>
                  <a:pt x="1421" y="567"/>
                </a:cubicBezTo>
                <a:cubicBezTo>
                  <a:pt x="2132" y="201"/>
                  <a:pt x="2132" y="201"/>
                  <a:pt x="2132" y="201"/>
                </a:cubicBezTo>
                <a:cubicBezTo>
                  <a:pt x="2132" y="1837"/>
                  <a:pt x="2132" y="1837"/>
                  <a:pt x="2132" y="1837"/>
                </a:cubicBezTo>
                <a:cubicBezTo>
                  <a:pt x="1421" y="1471"/>
                  <a:pt x="1421" y="1471"/>
                  <a:pt x="1421" y="1471"/>
                </a:cubicBezTo>
                <a:cubicBezTo>
                  <a:pt x="1212" y="1471"/>
                  <a:pt x="1212" y="1471"/>
                  <a:pt x="1212" y="1471"/>
                </a:cubicBezTo>
                <a:lnTo>
                  <a:pt x="1212" y="567"/>
                </a:lnTo>
                <a:close/>
                <a:moveTo>
                  <a:pt x="2203" y="135"/>
                </a:moveTo>
                <a:cubicBezTo>
                  <a:pt x="2248" y="135"/>
                  <a:pt x="2248" y="135"/>
                  <a:pt x="2248" y="135"/>
                </a:cubicBezTo>
                <a:cubicBezTo>
                  <a:pt x="2248" y="1915"/>
                  <a:pt x="2248" y="1915"/>
                  <a:pt x="2248" y="1915"/>
                </a:cubicBezTo>
                <a:cubicBezTo>
                  <a:pt x="2203" y="1915"/>
                  <a:pt x="2203" y="1915"/>
                  <a:pt x="2203" y="1915"/>
                </a:cubicBezTo>
                <a:lnTo>
                  <a:pt x="2203" y="135"/>
                </a:lnTo>
                <a:close/>
                <a:moveTo>
                  <a:pt x="2319" y="1169"/>
                </a:moveTo>
                <a:cubicBezTo>
                  <a:pt x="2319" y="865"/>
                  <a:pt x="2319" y="865"/>
                  <a:pt x="2319" y="865"/>
                </a:cubicBezTo>
                <a:cubicBezTo>
                  <a:pt x="2352" y="907"/>
                  <a:pt x="2371" y="960"/>
                  <a:pt x="2371" y="1017"/>
                </a:cubicBezTo>
                <a:cubicBezTo>
                  <a:pt x="2371" y="1074"/>
                  <a:pt x="2352" y="1126"/>
                  <a:pt x="2319" y="11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6" name="Freeform 71"/>
          <p:cNvSpPr>
            <a:spLocks noEditPoints="1"/>
          </p:cNvSpPr>
          <p:nvPr/>
        </p:nvSpPr>
        <p:spPr bwMode="auto">
          <a:xfrm rot="19109808" flipH="1">
            <a:off x="15283503" y="4845964"/>
            <a:ext cx="780702" cy="778775"/>
          </a:xfrm>
          <a:custGeom>
            <a:avLst/>
            <a:gdLst>
              <a:gd name="T0" fmla="*/ 171 w 171"/>
              <a:gd name="T1" fmla="*/ 86 h 171"/>
              <a:gd name="T2" fmla="*/ 153 w 171"/>
              <a:gd name="T3" fmla="*/ 81 h 171"/>
              <a:gd name="T4" fmla="*/ 164 w 171"/>
              <a:gd name="T5" fmla="*/ 81 h 171"/>
              <a:gd name="T6" fmla="*/ 153 w 171"/>
              <a:gd name="T7" fmla="*/ 91 h 171"/>
              <a:gd name="T8" fmla="*/ 133 w 171"/>
              <a:gd name="T9" fmla="*/ 157 h 171"/>
              <a:gd name="T10" fmla="*/ 153 w 171"/>
              <a:gd name="T11" fmla="*/ 91 h 171"/>
              <a:gd name="T12" fmla="*/ 141 w 171"/>
              <a:gd name="T13" fmla="*/ 81 h 171"/>
              <a:gd name="T14" fmla="*/ 153 w 171"/>
              <a:gd name="T15" fmla="*/ 32 h 171"/>
              <a:gd name="T16" fmla="*/ 133 w 171"/>
              <a:gd name="T17" fmla="*/ 31 h 171"/>
              <a:gd name="T18" fmla="*/ 138 w 171"/>
              <a:gd name="T19" fmla="*/ 27 h 171"/>
              <a:gd name="T20" fmla="*/ 133 w 171"/>
              <a:gd name="T21" fmla="*/ 45 h 171"/>
              <a:gd name="T22" fmla="*/ 145 w 171"/>
              <a:gd name="T23" fmla="*/ 138 h 171"/>
              <a:gd name="T24" fmla="*/ 133 w 171"/>
              <a:gd name="T25" fmla="*/ 140 h 171"/>
              <a:gd name="T26" fmla="*/ 86 w 171"/>
              <a:gd name="T27" fmla="*/ 171 h 171"/>
              <a:gd name="T28" fmla="*/ 133 w 171"/>
              <a:gd name="T29" fmla="*/ 140 h 171"/>
              <a:gd name="T30" fmla="*/ 128 w 171"/>
              <a:gd name="T31" fmla="*/ 122 h 171"/>
              <a:gd name="T32" fmla="*/ 133 w 171"/>
              <a:gd name="T33" fmla="*/ 126 h 171"/>
              <a:gd name="T34" fmla="*/ 128 w 171"/>
              <a:gd name="T35" fmla="*/ 50 h 171"/>
              <a:gd name="T36" fmla="*/ 133 w 171"/>
              <a:gd name="T37" fmla="*/ 31 h 171"/>
              <a:gd name="T38" fmla="*/ 86 w 171"/>
              <a:gd name="T39" fmla="*/ 0 h 171"/>
              <a:gd name="T40" fmla="*/ 86 w 171"/>
              <a:gd name="T41" fmla="*/ 7 h 171"/>
              <a:gd name="T42" fmla="*/ 91 w 171"/>
              <a:gd name="T43" fmla="*/ 30 h 171"/>
              <a:gd name="T44" fmla="*/ 86 w 171"/>
              <a:gd name="T45" fmla="*/ 79 h 171"/>
              <a:gd name="T46" fmla="*/ 113 w 171"/>
              <a:gd name="T47" fmla="*/ 54 h 171"/>
              <a:gd name="T48" fmla="*/ 87 w 171"/>
              <a:gd name="T49" fmla="*/ 94 h 171"/>
              <a:gd name="T50" fmla="*/ 86 w 171"/>
              <a:gd name="T51" fmla="*/ 141 h 171"/>
              <a:gd name="T52" fmla="*/ 91 w 171"/>
              <a:gd name="T53" fmla="*/ 164 h 171"/>
              <a:gd name="T54" fmla="*/ 86 w 171"/>
              <a:gd name="T55" fmla="*/ 164 h 171"/>
              <a:gd name="T56" fmla="*/ 86 w 171"/>
              <a:gd name="T57" fmla="*/ 0 h 171"/>
              <a:gd name="T58" fmla="*/ 38 w 171"/>
              <a:gd name="T59" fmla="*/ 31 h 171"/>
              <a:gd name="T60" fmla="*/ 43 w 171"/>
              <a:gd name="T61" fmla="*/ 50 h 171"/>
              <a:gd name="T62" fmla="*/ 38 w 171"/>
              <a:gd name="T63" fmla="*/ 126 h 171"/>
              <a:gd name="T64" fmla="*/ 50 w 171"/>
              <a:gd name="T65" fmla="*/ 129 h 171"/>
              <a:gd name="T66" fmla="*/ 38 w 171"/>
              <a:gd name="T67" fmla="*/ 157 h 171"/>
              <a:gd name="T68" fmla="*/ 86 w 171"/>
              <a:gd name="T69" fmla="*/ 164 h 171"/>
              <a:gd name="T70" fmla="*/ 81 w 171"/>
              <a:gd name="T71" fmla="*/ 141 h 171"/>
              <a:gd name="T72" fmla="*/ 86 w 171"/>
              <a:gd name="T73" fmla="*/ 93 h 171"/>
              <a:gd name="T74" fmla="*/ 72 w 171"/>
              <a:gd name="T75" fmla="*/ 66 h 171"/>
              <a:gd name="T76" fmla="*/ 86 w 171"/>
              <a:gd name="T77" fmla="*/ 79 h 171"/>
              <a:gd name="T78" fmla="*/ 81 w 171"/>
              <a:gd name="T79" fmla="*/ 30 h 171"/>
              <a:gd name="T80" fmla="*/ 81 w 171"/>
              <a:gd name="T81" fmla="*/ 7 h 171"/>
              <a:gd name="T82" fmla="*/ 86 w 171"/>
              <a:gd name="T83" fmla="*/ 0 h 171"/>
              <a:gd name="T84" fmla="*/ 19 w 171"/>
              <a:gd name="T85" fmla="*/ 32 h 171"/>
              <a:gd name="T86" fmla="*/ 30 w 171"/>
              <a:gd name="T87" fmla="*/ 81 h 171"/>
              <a:gd name="T88" fmla="*/ 30 w 171"/>
              <a:gd name="T89" fmla="*/ 91 h 171"/>
              <a:gd name="T90" fmla="*/ 19 w 171"/>
              <a:gd name="T91" fmla="*/ 139 h 171"/>
              <a:gd name="T92" fmla="*/ 38 w 171"/>
              <a:gd name="T93" fmla="*/ 140 h 171"/>
              <a:gd name="T94" fmla="*/ 34 w 171"/>
              <a:gd name="T95" fmla="*/ 145 h 171"/>
              <a:gd name="T96" fmla="*/ 38 w 171"/>
              <a:gd name="T97" fmla="*/ 126 h 171"/>
              <a:gd name="T98" fmla="*/ 27 w 171"/>
              <a:gd name="T99" fmla="*/ 34 h 171"/>
              <a:gd name="T100" fmla="*/ 34 w 171"/>
              <a:gd name="T101" fmla="*/ 27 h 171"/>
              <a:gd name="T102" fmla="*/ 38 w 171"/>
              <a:gd name="T103" fmla="*/ 14 h 171"/>
              <a:gd name="T104" fmla="*/ 0 w 171"/>
              <a:gd name="T105" fmla="*/ 86 h 171"/>
              <a:gd name="T106" fmla="*/ 19 w 171"/>
              <a:gd name="T107" fmla="*/ 91 h 171"/>
              <a:gd name="T108" fmla="*/ 7 w 171"/>
              <a:gd name="T109" fmla="*/ 81 h 171"/>
              <a:gd name="T110" fmla="*/ 19 w 171"/>
              <a:gd name="T111" fmla="*/ 32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71" h="171">
                <a:moveTo>
                  <a:pt x="153" y="139"/>
                </a:moveTo>
                <a:cubicBezTo>
                  <a:pt x="164" y="124"/>
                  <a:pt x="171" y="106"/>
                  <a:pt x="171" y="86"/>
                </a:cubicBezTo>
                <a:cubicBezTo>
                  <a:pt x="171" y="66"/>
                  <a:pt x="164" y="47"/>
                  <a:pt x="153" y="32"/>
                </a:cubicBezTo>
                <a:cubicBezTo>
                  <a:pt x="153" y="81"/>
                  <a:pt x="153" y="81"/>
                  <a:pt x="153" y="81"/>
                </a:cubicBezTo>
                <a:cubicBezTo>
                  <a:pt x="164" y="81"/>
                  <a:pt x="164" y="81"/>
                  <a:pt x="164" y="81"/>
                </a:cubicBezTo>
                <a:cubicBezTo>
                  <a:pt x="164" y="81"/>
                  <a:pt x="164" y="81"/>
                  <a:pt x="164" y="81"/>
                </a:cubicBezTo>
                <a:cubicBezTo>
                  <a:pt x="164" y="91"/>
                  <a:pt x="164" y="91"/>
                  <a:pt x="164" y="91"/>
                </a:cubicBezTo>
                <a:cubicBezTo>
                  <a:pt x="153" y="91"/>
                  <a:pt x="153" y="91"/>
                  <a:pt x="153" y="91"/>
                </a:cubicBezTo>
                <a:lnTo>
                  <a:pt x="153" y="139"/>
                </a:lnTo>
                <a:close/>
                <a:moveTo>
                  <a:pt x="133" y="157"/>
                </a:moveTo>
                <a:cubicBezTo>
                  <a:pt x="140" y="152"/>
                  <a:pt x="147" y="146"/>
                  <a:pt x="153" y="139"/>
                </a:cubicBezTo>
                <a:cubicBezTo>
                  <a:pt x="153" y="91"/>
                  <a:pt x="153" y="91"/>
                  <a:pt x="153" y="91"/>
                </a:cubicBezTo>
                <a:cubicBezTo>
                  <a:pt x="141" y="91"/>
                  <a:pt x="141" y="91"/>
                  <a:pt x="141" y="91"/>
                </a:cubicBezTo>
                <a:cubicBezTo>
                  <a:pt x="141" y="81"/>
                  <a:pt x="141" y="81"/>
                  <a:pt x="141" y="81"/>
                </a:cubicBezTo>
                <a:cubicBezTo>
                  <a:pt x="153" y="81"/>
                  <a:pt x="153" y="81"/>
                  <a:pt x="153" y="81"/>
                </a:cubicBezTo>
                <a:cubicBezTo>
                  <a:pt x="153" y="32"/>
                  <a:pt x="153" y="32"/>
                  <a:pt x="153" y="32"/>
                </a:cubicBezTo>
                <a:cubicBezTo>
                  <a:pt x="147" y="26"/>
                  <a:pt x="140" y="19"/>
                  <a:pt x="133" y="14"/>
                </a:cubicBezTo>
                <a:cubicBezTo>
                  <a:pt x="133" y="31"/>
                  <a:pt x="133" y="31"/>
                  <a:pt x="133" y="31"/>
                </a:cubicBezTo>
                <a:cubicBezTo>
                  <a:pt x="138" y="27"/>
                  <a:pt x="138" y="27"/>
                  <a:pt x="138" y="27"/>
                </a:cubicBezTo>
                <a:cubicBezTo>
                  <a:pt x="138" y="27"/>
                  <a:pt x="138" y="27"/>
                  <a:pt x="138" y="27"/>
                </a:cubicBezTo>
                <a:cubicBezTo>
                  <a:pt x="145" y="34"/>
                  <a:pt x="145" y="34"/>
                  <a:pt x="145" y="34"/>
                </a:cubicBezTo>
                <a:cubicBezTo>
                  <a:pt x="133" y="45"/>
                  <a:pt x="133" y="45"/>
                  <a:pt x="133" y="45"/>
                </a:cubicBezTo>
                <a:cubicBezTo>
                  <a:pt x="133" y="126"/>
                  <a:pt x="133" y="126"/>
                  <a:pt x="133" y="126"/>
                </a:cubicBezTo>
                <a:cubicBezTo>
                  <a:pt x="145" y="138"/>
                  <a:pt x="145" y="138"/>
                  <a:pt x="145" y="138"/>
                </a:cubicBezTo>
                <a:cubicBezTo>
                  <a:pt x="138" y="145"/>
                  <a:pt x="138" y="145"/>
                  <a:pt x="138" y="145"/>
                </a:cubicBezTo>
                <a:cubicBezTo>
                  <a:pt x="133" y="140"/>
                  <a:pt x="133" y="140"/>
                  <a:pt x="133" y="140"/>
                </a:cubicBezTo>
                <a:lnTo>
                  <a:pt x="133" y="157"/>
                </a:lnTo>
                <a:close/>
                <a:moveTo>
                  <a:pt x="86" y="171"/>
                </a:moveTo>
                <a:cubicBezTo>
                  <a:pt x="103" y="171"/>
                  <a:pt x="119" y="166"/>
                  <a:pt x="133" y="157"/>
                </a:cubicBezTo>
                <a:cubicBezTo>
                  <a:pt x="133" y="140"/>
                  <a:pt x="133" y="140"/>
                  <a:pt x="133" y="140"/>
                </a:cubicBezTo>
                <a:cubicBezTo>
                  <a:pt x="121" y="129"/>
                  <a:pt x="121" y="129"/>
                  <a:pt x="121" y="129"/>
                </a:cubicBezTo>
                <a:cubicBezTo>
                  <a:pt x="128" y="122"/>
                  <a:pt x="128" y="122"/>
                  <a:pt x="128" y="122"/>
                </a:cubicBezTo>
                <a:cubicBezTo>
                  <a:pt x="128" y="122"/>
                  <a:pt x="128" y="122"/>
                  <a:pt x="128" y="122"/>
                </a:cubicBezTo>
                <a:cubicBezTo>
                  <a:pt x="133" y="126"/>
                  <a:pt x="133" y="126"/>
                  <a:pt x="133" y="126"/>
                </a:cubicBezTo>
                <a:cubicBezTo>
                  <a:pt x="133" y="45"/>
                  <a:pt x="133" y="45"/>
                  <a:pt x="133" y="45"/>
                </a:cubicBezTo>
                <a:cubicBezTo>
                  <a:pt x="128" y="50"/>
                  <a:pt x="128" y="50"/>
                  <a:pt x="128" y="50"/>
                </a:cubicBezTo>
                <a:cubicBezTo>
                  <a:pt x="121" y="43"/>
                  <a:pt x="121" y="43"/>
                  <a:pt x="121" y="43"/>
                </a:cubicBezTo>
                <a:cubicBezTo>
                  <a:pt x="133" y="31"/>
                  <a:pt x="133" y="31"/>
                  <a:pt x="133" y="31"/>
                </a:cubicBezTo>
                <a:cubicBezTo>
                  <a:pt x="133" y="14"/>
                  <a:pt x="133" y="14"/>
                  <a:pt x="133" y="14"/>
                </a:cubicBezTo>
                <a:cubicBezTo>
                  <a:pt x="119" y="5"/>
                  <a:pt x="103" y="0"/>
                  <a:pt x="86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7"/>
                  <a:pt x="86" y="7"/>
                  <a:pt x="86" y="7"/>
                </a:cubicBezTo>
                <a:cubicBezTo>
                  <a:pt x="91" y="7"/>
                  <a:pt x="91" y="7"/>
                  <a:pt x="91" y="7"/>
                </a:cubicBezTo>
                <a:cubicBezTo>
                  <a:pt x="91" y="30"/>
                  <a:pt x="91" y="30"/>
                  <a:pt x="91" y="30"/>
                </a:cubicBezTo>
                <a:cubicBezTo>
                  <a:pt x="86" y="30"/>
                  <a:pt x="86" y="30"/>
                  <a:pt x="86" y="30"/>
                </a:cubicBezTo>
                <a:cubicBezTo>
                  <a:pt x="86" y="79"/>
                  <a:pt x="86" y="79"/>
                  <a:pt x="86" y="79"/>
                </a:cubicBezTo>
                <a:cubicBezTo>
                  <a:pt x="87" y="80"/>
                  <a:pt x="87" y="80"/>
                  <a:pt x="87" y="80"/>
                </a:cubicBezTo>
                <a:cubicBezTo>
                  <a:pt x="113" y="54"/>
                  <a:pt x="113" y="54"/>
                  <a:pt x="113" y="54"/>
                </a:cubicBezTo>
                <a:cubicBezTo>
                  <a:pt x="120" y="61"/>
                  <a:pt x="120" y="61"/>
                  <a:pt x="120" y="61"/>
                </a:cubicBezTo>
                <a:cubicBezTo>
                  <a:pt x="87" y="94"/>
                  <a:pt x="87" y="94"/>
                  <a:pt x="87" y="94"/>
                </a:cubicBezTo>
                <a:cubicBezTo>
                  <a:pt x="86" y="93"/>
                  <a:pt x="86" y="93"/>
                  <a:pt x="86" y="93"/>
                </a:cubicBezTo>
                <a:cubicBezTo>
                  <a:pt x="86" y="141"/>
                  <a:pt x="86" y="141"/>
                  <a:pt x="86" y="141"/>
                </a:cubicBezTo>
                <a:cubicBezTo>
                  <a:pt x="91" y="141"/>
                  <a:pt x="91" y="141"/>
                  <a:pt x="91" y="141"/>
                </a:cubicBezTo>
                <a:cubicBezTo>
                  <a:pt x="91" y="164"/>
                  <a:pt x="91" y="164"/>
                  <a:pt x="91" y="164"/>
                </a:cubicBezTo>
                <a:cubicBezTo>
                  <a:pt x="91" y="164"/>
                  <a:pt x="91" y="164"/>
                  <a:pt x="91" y="164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71"/>
                  <a:pt x="86" y="171"/>
                  <a:pt x="86" y="171"/>
                </a:cubicBezTo>
                <a:close/>
                <a:moveTo>
                  <a:pt x="86" y="0"/>
                </a:moveTo>
                <a:cubicBezTo>
                  <a:pt x="68" y="0"/>
                  <a:pt x="52" y="5"/>
                  <a:pt x="38" y="14"/>
                </a:cubicBezTo>
                <a:cubicBezTo>
                  <a:pt x="38" y="31"/>
                  <a:pt x="38" y="31"/>
                  <a:pt x="38" y="31"/>
                </a:cubicBezTo>
                <a:cubicBezTo>
                  <a:pt x="50" y="43"/>
                  <a:pt x="50" y="43"/>
                  <a:pt x="50" y="43"/>
                </a:cubicBezTo>
                <a:cubicBezTo>
                  <a:pt x="43" y="50"/>
                  <a:pt x="43" y="50"/>
                  <a:pt x="43" y="50"/>
                </a:cubicBezTo>
                <a:cubicBezTo>
                  <a:pt x="38" y="45"/>
                  <a:pt x="38" y="45"/>
                  <a:pt x="38" y="4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50" y="129"/>
                  <a:pt x="50" y="129"/>
                  <a:pt x="50" y="129"/>
                </a:cubicBezTo>
                <a:cubicBezTo>
                  <a:pt x="38" y="140"/>
                  <a:pt x="38" y="140"/>
                  <a:pt x="38" y="140"/>
                </a:cubicBezTo>
                <a:cubicBezTo>
                  <a:pt x="38" y="157"/>
                  <a:pt x="38" y="157"/>
                  <a:pt x="38" y="157"/>
                </a:cubicBezTo>
                <a:cubicBezTo>
                  <a:pt x="52" y="166"/>
                  <a:pt x="68" y="171"/>
                  <a:pt x="86" y="171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1" y="164"/>
                  <a:pt x="81" y="164"/>
                  <a:pt x="81" y="164"/>
                </a:cubicBezTo>
                <a:cubicBezTo>
                  <a:pt x="81" y="141"/>
                  <a:pt x="81" y="141"/>
                  <a:pt x="81" y="141"/>
                </a:cubicBezTo>
                <a:cubicBezTo>
                  <a:pt x="86" y="141"/>
                  <a:pt x="86" y="141"/>
                  <a:pt x="86" y="141"/>
                </a:cubicBezTo>
                <a:cubicBezTo>
                  <a:pt x="86" y="93"/>
                  <a:pt x="86" y="93"/>
                  <a:pt x="86" y="93"/>
                </a:cubicBezTo>
                <a:cubicBezTo>
                  <a:pt x="65" y="73"/>
                  <a:pt x="65" y="73"/>
                  <a:pt x="65" y="73"/>
                </a:cubicBezTo>
                <a:cubicBezTo>
                  <a:pt x="72" y="66"/>
                  <a:pt x="72" y="66"/>
                  <a:pt x="72" y="66"/>
                </a:cubicBezTo>
                <a:cubicBezTo>
                  <a:pt x="72" y="66"/>
                  <a:pt x="72" y="66"/>
                  <a:pt x="72" y="66"/>
                </a:cubicBezTo>
                <a:cubicBezTo>
                  <a:pt x="86" y="79"/>
                  <a:pt x="86" y="79"/>
                  <a:pt x="86" y="79"/>
                </a:cubicBezTo>
                <a:cubicBezTo>
                  <a:pt x="86" y="30"/>
                  <a:pt x="86" y="30"/>
                  <a:pt x="86" y="30"/>
                </a:cubicBezTo>
                <a:cubicBezTo>
                  <a:pt x="81" y="30"/>
                  <a:pt x="81" y="30"/>
                  <a:pt x="81" y="30"/>
                </a:cubicBezTo>
                <a:cubicBezTo>
                  <a:pt x="81" y="7"/>
                  <a:pt x="81" y="7"/>
                  <a:pt x="81" y="7"/>
                </a:cubicBezTo>
                <a:cubicBezTo>
                  <a:pt x="81" y="7"/>
                  <a:pt x="81" y="7"/>
                  <a:pt x="81" y="7"/>
                </a:cubicBezTo>
                <a:cubicBezTo>
                  <a:pt x="86" y="7"/>
                  <a:pt x="86" y="7"/>
                  <a:pt x="86" y="7"/>
                </a:cubicBezTo>
                <a:lnTo>
                  <a:pt x="86" y="0"/>
                </a:lnTo>
                <a:close/>
                <a:moveTo>
                  <a:pt x="38" y="14"/>
                </a:moveTo>
                <a:cubicBezTo>
                  <a:pt x="31" y="19"/>
                  <a:pt x="24" y="26"/>
                  <a:pt x="19" y="32"/>
                </a:cubicBezTo>
                <a:cubicBezTo>
                  <a:pt x="19" y="81"/>
                  <a:pt x="19" y="81"/>
                  <a:pt x="19" y="81"/>
                </a:cubicBezTo>
                <a:cubicBezTo>
                  <a:pt x="30" y="81"/>
                  <a:pt x="30" y="81"/>
                  <a:pt x="30" y="81"/>
                </a:cubicBezTo>
                <a:cubicBezTo>
                  <a:pt x="30" y="81"/>
                  <a:pt x="30" y="81"/>
                  <a:pt x="30" y="81"/>
                </a:cubicBezTo>
                <a:cubicBezTo>
                  <a:pt x="30" y="91"/>
                  <a:pt x="30" y="91"/>
                  <a:pt x="30" y="91"/>
                </a:cubicBezTo>
                <a:cubicBezTo>
                  <a:pt x="19" y="91"/>
                  <a:pt x="19" y="91"/>
                  <a:pt x="19" y="91"/>
                </a:cubicBezTo>
                <a:cubicBezTo>
                  <a:pt x="19" y="139"/>
                  <a:pt x="19" y="139"/>
                  <a:pt x="19" y="139"/>
                </a:cubicBezTo>
                <a:cubicBezTo>
                  <a:pt x="24" y="146"/>
                  <a:pt x="31" y="152"/>
                  <a:pt x="38" y="157"/>
                </a:cubicBezTo>
                <a:cubicBezTo>
                  <a:pt x="38" y="140"/>
                  <a:pt x="38" y="140"/>
                  <a:pt x="38" y="140"/>
                </a:cubicBezTo>
                <a:cubicBezTo>
                  <a:pt x="34" y="145"/>
                  <a:pt x="34" y="145"/>
                  <a:pt x="34" y="145"/>
                </a:cubicBezTo>
                <a:cubicBezTo>
                  <a:pt x="34" y="145"/>
                  <a:pt x="34" y="145"/>
                  <a:pt x="34" y="145"/>
                </a:cubicBezTo>
                <a:cubicBezTo>
                  <a:pt x="27" y="138"/>
                  <a:pt x="27" y="138"/>
                  <a:pt x="27" y="138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8" y="45"/>
                  <a:pt x="38" y="45"/>
                  <a:pt x="38" y="45"/>
                </a:cubicBezTo>
                <a:cubicBezTo>
                  <a:pt x="27" y="34"/>
                  <a:pt x="27" y="34"/>
                  <a:pt x="27" y="34"/>
                </a:cubicBezTo>
                <a:cubicBezTo>
                  <a:pt x="34" y="27"/>
                  <a:pt x="34" y="27"/>
                  <a:pt x="34" y="27"/>
                </a:cubicBezTo>
                <a:cubicBezTo>
                  <a:pt x="34" y="27"/>
                  <a:pt x="34" y="27"/>
                  <a:pt x="34" y="27"/>
                </a:cubicBezTo>
                <a:cubicBezTo>
                  <a:pt x="38" y="31"/>
                  <a:pt x="38" y="31"/>
                  <a:pt x="38" y="31"/>
                </a:cubicBezTo>
                <a:lnTo>
                  <a:pt x="38" y="14"/>
                </a:lnTo>
                <a:close/>
                <a:moveTo>
                  <a:pt x="19" y="32"/>
                </a:moveTo>
                <a:cubicBezTo>
                  <a:pt x="7" y="47"/>
                  <a:pt x="0" y="66"/>
                  <a:pt x="0" y="86"/>
                </a:cubicBezTo>
                <a:cubicBezTo>
                  <a:pt x="0" y="106"/>
                  <a:pt x="7" y="124"/>
                  <a:pt x="19" y="139"/>
                </a:cubicBezTo>
                <a:cubicBezTo>
                  <a:pt x="19" y="91"/>
                  <a:pt x="19" y="91"/>
                  <a:pt x="19" y="91"/>
                </a:cubicBezTo>
                <a:cubicBezTo>
                  <a:pt x="7" y="91"/>
                  <a:pt x="7" y="91"/>
                  <a:pt x="7" y="91"/>
                </a:cubicBezTo>
                <a:cubicBezTo>
                  <a:pt x="7" y="81"/>
                  <a:pt x="7" y="81"/>
                  <a:pt x="7" y="81"/>
                </a:cubicBezTo>
                <a:cubicBezTo>
                  <a:pt x="19" y="81"/>
                  <a:pt x="19" y="81"/>
                  <a:pt x="19" y="81"/>
                </a:cubicBezTo>
                <a:lnTo>
                  <a:pt x="19" y="3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31" name="Group 30"/>
          <p:cNvGrpSpPr/>
          <p:nvPr/>
        </p:nvGrpSpPr>
        <p:grpSpPr>
          <a:xfrm rot="19109808" flipH="1">
            <a:off x="17313662" y="3175605"/>
            <a:ext cx="761425" cy="711307"/>
            <a:chOff x="9759020" y="3499422"/>
            <a:chExt cx="380718" cy="355659"/>
          </a:xfrm>
          <a:solidFill>
            <a:schemeClr val="tx2"/>
          </a:solidFill>
        </p:grpSpPr>
        <p:sp>
          <p:nvSpPr>
            <p:cNvPr id="83" name="Freeform 113"/>
            <p:cNvSpPr>
              <a:spLocks/>
            </p:cNvSpPr>
            <p:nvPr/>
          </p:nvSpPr>
          <p:spPr bwMode="auto">
            <a:xfrm>
              <a:off x="10032751" y="3499422"/>
              <a:ext cx="38554" cy="36626"/>
            </a:xfrm>
            <a:custGeom>
              <a:avLst/>
              <a:gdLst>
                <a:gd name="T0" fmla="*/ 0 w 17"/>
                <a:gd name="T1" fmla="*/ 9 h 16"/>
                <a:gd name="T2" fmla="*/ 3 w 17"/>
                <a:gd name="T3" fmla="*/ 11 h 16"/>
                <a:gd name="T4" fmla="*/ 12 w 17"/>
                <a:gd name="T5" fmla="*/ 16 h 16"/>
                <a:gd name="T6" fmla="*/ 17 w 17"/>
                <a:gd name="T7" fmla="*/ 7 h 16"/>
                <a:gd name="T8" fmla="*/ 5 w 17"/>
                <a:gd name="T9" fmla="*/ 0 h 16"/>
                <a:gd name="T10" fmla="*/ 0 w 17"/>
                <a:gd name="T11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6">
                  <a:moveTo>
                    <a:pt x="0" y="9"/>
                  </a:moveTo>
                  <a:cubicBezTo>
                    <a:pt x="1" y="10"/>
                    <a:pt x="2" y="10"/>
                    <a:pt x="3" y="11"/>
                  </a:cubicBezTo>
                  <a:cubicBezTo>
                    <a:pt x="6" y="12"/>
                    <a:pt x="9" y="14"/>
                    <a:pt x="12" y="1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4" name="Freeform 114"/>
            <p:cNvSpPr>
              <a:spLocks/>
            </p:cNvSpPr>
            <p:nvPr/>
          </p:nvSpPr>
          <p:spPr bwMode="auto">
            <a:xfrm>
              <a:off x="9759020" y="3711468"/>
              <a:ext cx="196624" cy="143613"/>
            </a:xfrm>
            <a:custGeom>
              <a:avLst/>
              <a:gdLst>
                <a:gd name="T0" fmla="*/ 22 w 86"/>
                <a:gd name="T1" fmla="*/ 60 h 63"/>
                <a:gd name="T2" fmla="*/ 38 w 86"/>
                <a:gd name="T3" fmla="*/ 63 h 63"/>
                <a:gd name="T4" fmla="*/ 48 w 86"/>
                <a:gd name="T5" fmla="*/ 62 h 63"/>
                <a:gd name="T6" fmla="*/ 67 w 86"/>
                <a:gd name="T7" fmla="*/ 46 h 63"/>
                <a:gd name="T8" fmla="*/ 86 w 86"/>
                <a:gd name="T9" fmla="*/ 9 h 63"/>
                <a:gd name="T10" fmla="*/ 79 w 86"/>
                <a:gd name="T11" fmla="*/ 1 h 63"/>
                <a:gd name="T12" fmla="*/ 76 w 86"/>
                <a:gd name="T13" fmla="*/ 0 h 63"/>
                <a:gd name="T14" fmla="*/ 55 w 86"/>
                <a:gd name="T15" fmla="*/ 39 h 63"/>
                <a:gd name="T16" fmla="*/ 29 w 86"/>
                <a:gd name="T17" fmla="*/ 47 h 63"/>
                <a:gd name="T18" fmla="*/ 21 w 86"/>
                <a:gd name="T19" fmla="*/ 22 h 63"/>
                <a:gd name="T20" fmla="*/ 9 w 86"/>
                <a:gd name="T21" fmla="*/ 15 h 63"/>
                <a:gd name="T22" fmla="*/ 22 w 86"/>
                <a:gd name="T23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" h="63">
                  <a:moveTo>
                    <a:pt x="22" y="60"/>
                  </a:moveTo>
                  <a:cubicBezTo>
                    <a:pt x="27" y="62"/>
                    <a:pt x="33" y="63"/>
                    <a:pt x="38" y="63"/>
                  </a:cubicBezTo>
                  <a:cubicBezTo>
                    <a:pt x="41" y="63"/>
                    <a:pt x="44" y="63"/>
                    <a:pt x="48" y="62"/>
                  </a:cubicBezTo>
                  <a:cubicBezTo>
                    <a:pt x="56" y="59"/>
                    <a:pt x="63" y="54"/>
                    <a:pt x="67" y="46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6"/>
                    <a:pt x="82" y="3"/>
                    <a:pt x="79" y="1"/>
                  </a:cubicBezTo>
                  <a:cubicBezTo>
                    <a:pt x="78" y="1"/>
                    <a:pt x="77" y="0"/>
                    <a:pt x="76" y="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0" y="49"/>
                    <a:pt x="38" y="52"/>
                    <a:pt x="29" y="47"/>
                  </a:cubicBezTo>
                  <a:cubicBezTo>
                    <a:pt x="20" y="42"/>
                    <a:pt x="16" y="31"/>
                    <a:pt x="21" y="22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0" y="31"/>
                    <a:pt x="6" y="51"/>
                    <a:pt x="2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5" name="Freeform 115"/>
            <p:cNvSpPr>
              <a:spLocks/>
            </p:cNvSpPr>
            <p:nvPr/>
          </p:nvSpPr>
          <p:spPr bwMode="auto">
            <a:xfrm>
              <a:off x="9798537" y="3514843"/>
              <a:ext cx="341201" cy="288190"/>
            </a:xfrm>
            <a:custGeom>
              <a:avLst/>
              <a:gdLst>
                <a:gd name="T0" fmla="*/ 113 w 150"/>
                <a:gd name="T1" fmla="*/ 13 h 126"/>
                <a:gd name="T2" fmla="*/ 104 w 150"/>
                <a:gd name="T3" fmla="*/ 8 h 126"/>
                <a:gd name="T4" fmla="*/ 101 w 150"/>
                <a:gd name="T5" fmla="*/ 6 h 126"/>
                <a:gd name="T6" fmla="*/ 71 w 150"/>
                <a:gd name="T7" fmla="*/ 0 h 126"/>
                <a:gd name="T8" fmla="*/ 9 w 150"/>
                <a:gd name="T9" fmla="*/ 37 h 126"/>
                <a:gd name="T10" fmla="*/ 1 w 150"/>
                <a:gd name="T11" fmla="*/ 63 h 126"/>
                <a:gd name="T12" fmla="*/ 0 w 150"/>
                <a:gd name="T13" fmla="*/ 68 h 126"/>
                <a:gd name="T14" fmla="*/ 1 w 150"/>
                <a:gd name="T15" fmla="*/ 70 h 126"/>
                <a:gd name="T16" fmla="*/ 3 w 150"/>
                <a:gd name="T17" fmla="*/ 69 h 126"/>
                <a:gd name="T18" fmla="*/ 7 w 150"/>
                <a:gd name="T19" fmla="*/ 66 h 126"/>
                <a:gd name="T20" fmla="*/ 19 w 150"/>
                <a:gd name="T21" fmla="*/ 62 h 126"/>
                <a:gd name="T22" fmla="*/ 28 w 150"/>
                <a:gd name="T23" fmla="*/ 64 h 126"/>
                <a:gd name="T24" fmla="*/ 39 w 150"/>
                <a:gd name="T25" fmla="*/ 83 h 126"/>
                <a:gd name="T26" fmla="*/ 39 w 150"/>
                <a:gd name="T27" fmla="*/ 87 h 126"/>
                <a:gd name="T28" fmla="*/ 42 w 150"/>
                <a:gd name="T29" fmla="*/ 85 h 126"/>
                <a:gd name="T30" fmla="*/ 54 w 150"/>
                <a:gd name="T31" fmla="*/ 81 h 126"/>
                <a:gd name="T32" fmla="*/ 61 w 150"/>
                <a:gd name="T33" fmla="*/ 82 h 126"/>
                <a:gd name="T34" fmla="*/ 64 w 150"/>
                <a:gd name="T35" fmla="*/ 83 h 126"/>
                <a:gd name="T36" fmla="*/ 72 w 150"/>
                <a:gd name="T37" fmla="*/ 90 h 126"/>
                <a:gd name="T38" fmla="*/ 75 w 150"/>
                <a:gd name="T39" fmla="*/ 102 h 126"/>
                <a:gd name="T40" fmla="*/ 75 w 150"/>
                <a:gd name="T41" fmla="*/ 106 h 126"/>
                <a:gd name="T42" fmla="*/ 79 w 150"/>
                <a:gd name="T43" fmla="*/ 104 h 126"/>
                <a:gd name="T44" fmla="*/ 91 w 150"/>
                <a:gd name="T45" fmla="*/ 100 h 126"/>
                <a:gd name="T46" fmla="*/ 100 w 150"/>
                <a:gd name="T47" fmla="*/ 102 h 126"/>
                <a:gd name="T48" fmla="*/ 111 w 150"/>
                <a:gd name="T49" fmla="*/ 121 h 126"/>
                <a:gd name="T50" fmla="*/ 113 w 150"/>
                <a:gd name="T51" fmla="*/ 126 h 126"/>
                <a:gd name="T52" fmla="*/ 116 w 150"/>
                <a:gd name="T53" fmla="*/ 124 h 126"/>
                <a:gd name="T54" fmla="*/ 133 w 150"/>
                <a:gd name="T55" fmla="*/ 103 h 126"/>
                <a:gd name="T56" fmla="*/ 113 w 150"/>
                <a:gd name="T57" fmla="*/ 1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0" h="126">
                  <a:moveTo>
                    <a:pt x="113" y="13"/>
                  </a:moveTo>
                  <a:cubicBezTo>
                    <a:pt x="110" y="11"/>
                    <a:pt x="107" y="9"/>
                    <a:pt x="104" y="8"/>
                  </a:cubicBezTo>
                  <a:cubicBezTo>
                    <a:pt x="103" y="7"/>
                    <a:pt x="102" y="7"/>
                    <a:pt x="101" y="6"/>
                  </a:cubicBezTo>
                  <a:cubicBezTo>
                    <a:pt x="91" y="2"/>
                    <a:pt x="81" y="0"/>
                    <a:pt x="71" y="0"/>
                  </a:cubicBezTo>
                  <a:cubicBezTo>
                    <a:pt x="46" y="0"/>
                    <a:pt x="21" y="13"/>
                    <a:pt x="9" y="37"/>
                  </a:cubicBezTo>
                  <a:cubicBezTo>
                    <a:pt x="4" y="46"/>
                    <a:pt x="2" y="54"/>
                    <a:pt x="1" y="63"/>
                  </a:cubicBezTo>
                  <a:cubicBezTo>
                    <a:pt x="1" y="65"/>
                    <a:pt x="1" y="67"/>
                    <a:pt x="0" y="68"/>
                  </a:cubicBezTo>
                  <a:cubicBezTo>
                    <a:pt x="0" y="69"/>
                    <a:pt x="1" y="70"/>
                    <a:pt x="1" y="70"/>
                  </a:cubicBezTo>
                  <a:cubicBezTo>
                    <a:pt x="2" y="70"/>
                    <a:pt x="2" y="70"/>
                    <a:pt x="3" y="69"/>
                  </a:cubicBezTo>
                  <a:cubicBezTo>
                    <a:pt x="4" y="68"/>
                    <a:pt x="5" y="67"/>
                    <a:pt x="7" y="66"/>
                  </a:cubicBezTo>
                  <a:cubicBezTo>
                    <a:pt x="10" y="63"/>
                    <a:pt x="14" y="62"/>
                    <a:pt x="19" y="62"/>
                  </a:cubicBezTo>
                  <a:cubicBezTo>
                    <a:pt x="22" y="62"/>
                    <a:pt x="25" y="62"/>
                    <a:pt x="28" y="64"/>
                  </a:cubicBezTo>
                  <a:cubicBezTo>
                    <a:pt x="35" y="68"/>
                    <a:pt x="39" y="75"/>
                    <a:pt x="39" y="83"/>
                  </a:cubicBezTo>
                  <a:cubicBezTo>
                    <a:pt x="38" y="85"/>
                    <a:pt x="38" y="87"/>
                    <a:pt x="39" y="87"/>
                  </a:cubicBezTo>
                  <a:cubicBezTo>
                    <a:pt x="39" y="87"/>
                    <a:pt x="40" y="86"/>
                    <a:pt x="42" y="85"/>
                  </a:cubicBezTo>
                  <a:cubicBezTo>
                    <a:pt x="46" y="82"/>
                    <a:pt x="50" y="81"/>
                    <a:pt x="54" y="81"/>
                  </a:cubicBezTo>
                  <a:cubicBezTo>
                    <a:pt x="56" y="81"/>
                    <a:pt x="59" y="81"/>
                    <a:pt x="61" y="82"/>
                  </a:cubicBezTo>
                  <a:cubicBezTo>
                    <a:pt x="62" y="82"/>
                    <a:pt x="63" y="83"/>
                    <a:pt x="64" y="83"/>
                  </a:cubicBezTo>
                  <a:cubicBezTo>
                    <a:pt x="67" y="85"/>
                    <a:pt x="70" y="87"/>
                    <a:pt x="72" y="90"/>
                  </a:cubicBezTo>
                  <a:cubicBezTo>
                    <a:pt x="74" y="94"/>
                    <a:pt x="75" y="98"/>
                    <a:pt x="75" y="102"/>
                  </a:cubicBezTo>
                  <a:cubicBezTo>
                    <a:pt x="75" y="105"/>
                    <a:pt x="75" y="106"/>
                    <a:pt x="75" y="106"/>
                  </a:cubicBezTo>
                  <a:cubicBezTo>
                    <a:pt x="76" y="106"/>
                    <a:pt x="77" y="105"/>
                    <a:pt x="79" y="104"/>
                  </a:cubicBezTo>
                  <a:cubicBezTo>
                    <a:pt x="82" y="101"/>
                    <a:pt x="86" y="100"/>
                    <a:pt x="91" y="100"/>
                  </a:cubicBezTo>
                  <a:cubicBezTo>
                    <a:pt x="94" y="100"/>
                    <a:pt x="97" y="101"/>
                    <a:pt x="100" y="102"/>
                  </a:cubicBezTo>
                  <a:cubicBezTo>
                    <a:pt x="107" y="106"/>
                    <a:pt x="111" y="113"/>
                    <a:pt x="111" y="121"/>
                  </a:cubicBezTo>
                  <a:cubicBezTo>
                    <a:pt x="111" y="124"/>
                    <a:pt x="111" y="126"/>
                    <a:pt x="113" y="126"/>
                  </a:cubicBezTo>
                  <a:cubicBezTo>
                    <a:pt x="114" y="126"/>
                    <a:pt x="115" y="126"/>
                    <a:pt x="116" y="124"/>
                  </a:cubicBezTo>
                  <a:cubicBezTo>
                    <a:pt x="123" y="119"/>
                    <a:pt x="129" y="112"/>
                    <a:pt x="133" y="103"/>
                  </a:cubicBezTo>
                  <a:cubicBezTo>
                    <a:pt x="150" y="72"/>
                    <a:pt x="140" y="34"/>
                    <a:pt x="1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33" name="Freeform 118"/>
          <p:cNvSpPr>
            <a:spLocks noEditPoints="1"/>
          </p:cNvSpPr>
          <p:nvPr/>
        </p:nvSpPr>
        <p:spPr bwMode="auto">
          <a:xfrm rot="19109808" flipH="1">
            <a:off x="22648336" y="6516093"/>
            <a:ext cx="734439" cy="711307"/>
          </a:xfrm>
          <a:custGeom>
            <a:avLst/>
            <a:gdLst>
              <a:gd name="T0" fmla="*/ 137 w 161"/>
              <a:gd name="T1" fmla="*/ 104 h 156"/>
              <a:gd name="T2" fmla="*/ 94 w 161"/>
              <a:gd name="T3" fmla="*/ 122 h 156"/>
              <a:gd name="T4" fmla="*/ 94 w 161"/>
              <a:gd name="T5" fmla="*/ 98 h 156"/>
              <a:gd name="T6" fmla="*/ 106 w 161"/>
              <a:gd name="T7" fmla="*/ 98 h 156"/>
              <a:gd name="T8" fmla="*/ 106 w 161"/>
              <a:gd name="T9" fmla="*/ 73 h 156"/>
              <a:gd name="T10" fmla="*/ 131 w 161"/>
              <a:gd name="T11" fmla="*/ 73 h 156"/>
              <a:gd name="T12" fmla="*/ 131 w 161"/>
              <a:gd name="T13" fmla="*/ 50 h 156"/>
              <a:gd name="T14" fmla="*/ 131 w 161"/>
              <a:gd name="T15" fmla="*/ 50 h 156"/>
              <a:gd name="T16" fmla="*/ 106 w 161"/>
              <a:gd name="T17" fmla="*/ 50 h 156"/>
              <a:gd name="T18" fmla="*/ 106 w 161"/>
              <a:gd name="T19" fmla="*/ 24 h 156"/>
              <a:gd name="T20" fmla="*/ 94 w 161"/>
              <a:gd name="T21" fmla="*/ 24 h 156"/>
              <a:gd name="T22" fmla="*/ 94 w 161"/>
              <a:gd name="T23" fmla="*/ 0 h 156"/>
              <a:gd name="T24" fmla="*/ 137 w 161"/>
              <a:gd name="T25" fmla="*/ 18 h 156"/>
              <a:gd name="T26" fmla="*/ 137 w 161"/>
              <a:gd name="T27" fmla="*/ 104 h 156"/>
              <a:gd name="T28" fmla="*/ 94 w 161"/>
              <a:gd name="T29" fmla="*/ 122 h 156"/>
              <a:gd name="T30" fmla="*/ 62 w 161"/>
              <a:gd name="T31" fmla="*/ 113 h 156"/>
              <a:gd name="T32" fmla="*/ 19 w 161"/>
              <a:gd name="T33" fmla="*/ 156 h 156"/>
              <a:gd name="T34" fmla="*/ 0 w 161"/>
              <a:gd name="T35" fmla="*/ 136 h 156"/>
              <a:gd name="T36" fmla="*/ 43 w 161"/>
              <a:gd name="T37" fmla="*/ 93 h 156"/>
              <a:gd name="T38" fmla="*/ 51 w 161"/>
              <a:gd name="T39" fmla="*/ 18 h 156"/>
              <a:gd name="T40" fmla="*/ 94 w 161"/>
              <a:gd name="T41" fmla="*/ 0 h 156"/>
              <a:gd name="T42" fmla="*/ 94 w 161"/>
              <a:gd name="T43" fmla="*/ 24 h 156"/>
              <a:gd name="T44" fmla="*/ 83 w 161"/>
              <a:gd name="T45" fmla="*/ 24 h 156"/>
              <a:gd name="T46" fmla="*/ 83 w 161"/>
              <a:gd name="T47" fmla="*/ 50 h 156"/>
              <a:gd name="T48" fmla="*/ 58 w 161"/>
              <a:gd name="T49" fmla="*/ 50 h 156"/>
              <a:gd name="T50" fmla="*/ 58 w 161"/>
              <a:gd name="T51" fmla="*/ 73 h 156"/>
              <a:gd name="T52" fmla="*/ 83 w 161"/>
              <a:gd name="T53" fmla="*/ 73 h 156"/>
              <a:gd name="T54" fmla="*/ 83 w 161"/>
              <a:gd name="T55" fmla="*/ 98 h 156"/>
              <a:gd name="T56" fmla="*/ 94 w 161"/>
              <a:gd name="T57" fmla="*/ 98 h 156"/>
              <a:gd name="T58" fmla="*/ 94 w 161"/>
              <a:gd name="T59" fmla="*/ 122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1" h="156">
                <a:moveTo>
                  <a:pt x="137" y="104"/>
                </a:moveTo>
                <a:cubicBezTo>
                  <a:pt x="126" y="116"/>
                  <a:pt x="110" y="122"/>
                  <a:pt x="94" y="122"/>
                </a:cubicBezTo>
                <a:cubicBezTo>
                  <a:pt x="94" y="98"/>
                  <a:pt x="94" y="98"/>
                  <a:pt x="94" y="98"/>
                </a:cubicBezTo>
                <a:cubicBezTo>
                  <a:pt x="106" y="98"/>
                  <a:pt x="106" y="98"/>
                  <a:pt x="106" y="98"/>
                </a:cubicBezTo>
                <a:cubicBezTo>
                  <a:pt x="106" y="73"/>
                  <a:pt x="106" y="73"/>
                  <a:pt x="106" y="73"/>
                </a:cubicBezTo>
                <a:cubicBezTo>
                  <a:pt x="131" y="73"/>
                  <a:pt x="131" y="73"/>
                  <a:pt x="131" y="73"/>
                </a:cubicBezTo>
                <a:cubicBezTo>
                  <a:pt x="131" y="50"/>
                  <a:pt x="131" y="50"/>
                  <a:pt x="131" y="50"/>
                </a:cubicBezTo>
                <a:cubicBezTo>
                  <a:pt x="131" y="50"/>
                  <a:pt x="131" y="50"/>
                  <a:pt x="131" y="50"/>
                </a:cubicBezTo>
                <a:cubicBezTo>
                  <a:pt x="106" y="50"/>
                  <a:pt x="106" y="50"/>
                  <a:pt x="106" y="50"/>
                </a:cubicBezTo>
                <a:cubicBezTo>
                  <a:pt x="106" y="24"/>
                  <a:pt x="106" y="24"/>
                  <a:pt x="106" y="24"/>
                </a:cubicBezTo>
                <a:cubicBezTo>
                  <a:pt x="94" y="24"/>
                  <a:pt x="94" y="24"/>
                  <a:pt x="94" y="24"/>
                </a:cubicBezTo>
                <a:cubicBezTo>
                  <a:pt x="94" y="0"/>
                  <a:pt x="94" y="0"/>
                  <a:pt x="94" y="0"/>
                </a:cubicBezTo>
                <a:cubicBezTo>
                  <a:pt x="110" y="0"/>
                  <a:pt x="126" y="6"/>
                  <a:pt x="137" y="18"/>
                </a:cubicBezTo>
                <a:cubicBezTo>
                  <a:pt x="161" y="42"/>
                  <a:pt x="161" y="80"/>
                  <a:pt x="137" y="104"/>
                </a:cubicBezTo>
                <a:close/>
                <a:moveTo>
                  <a:pt x="94" y="122"/>
                </a:moveTo>
                <a:cubicBezTo>
                  <a:pt x="83" y="122"/>
                  <a:pt x="72" y="119"/>
                  <a:pt x="62" y="113"/>
                </a:cubicBezTo>
                <a:cubicBezTo>
                  <a:pt x="19" y="156"/>
                  <a:pt x="19" y="156"/>
                  <a:pt x="19" y="156"/>
                </a:cubicBezTo>
                <a:cubicBezTo>
                  <a:pt x="0" y="136"/>
                  <a:pt x="0" y="136"/>
                  <a:pt x="0" y="136"/>
                </a:cubicBezTo>
                <a:cubicBezTo>
                  <a:pt x="43" y="93"/>
                  <a:pt x="43" y="93"/>
                  <a:pt x="43" y="93"/>
                </a:cubicBezTo>
                <a:cubicBezTo>
                  <a:pt x="28" y="70"/>
                  <a:pt x="31" y="39"/>
                  <a:pt x="51" y="18"/>
                </a:cubicBezTo>
                <a:cubicBezTo>
                  <a:pt x="63" y="6"/>
                  <a:pt x="79" y="0"/>
                  <a:pt x="94" y="0"/>
                </a:cubicBezTo>
                <a:cubicBezTo>
                  <a:pt x="94" y="24"/>
                  <a:pt x="94" y="24"/>
                  <a:pt x="94" y="24"/>
                </a:cubicBezTo>
                <a:cubicBezTo>
                  <a:pt x="83" y="24"/>
                  <a:pt x="83" y="24"/>
                  <a:pt x="83" y="24"/>
                </a:cubicBezTo>
                <a:cubicBezTo>
                  <a:pt x="83" y="50"/>
                  <a:pt x="83" y="50"/>
                  <a:pt x="83" y="50"/>
                </a:cubicBezTo>
                <a:cubicBezTo>
                  <a:pt x="58" y="50"/>
                  <a:pt x="58" y="50"/>
                  <a:pt x="58" y="50"/>
                </a:cubicBezTo>
                <a:cubicBezTo>
                  <a:pt x="58" y="73"/>
                  <a:pt x="58" y="73"/>
                  <a:pt x="58" y="73"/>
                </a:cubicBezTo>
                <a:cubicBezTo>
                  <a:pt x="83" y="73"/>
                  <a:pt x="83" y="73"/>
                  <a:pt x="83" y="73"/>
                </a:cubicBezTo>
                <a:cubicBezTo>
                  <a:pt x="83" y="98"/>
                  <a:pt x="83" y="98"/>
                  <a:pt x="83" y="98"/>
                </a:cubicBezTo>
                <a:cubicBezTo>
                  <a:pt x="94" y="98"/>
                  <a:pt x="94" y="98"/>
                  <a:pt x="94" y="98"/>
                </a:cubicBezTo>
                <a:lnTo>
                  <a:pt x="94" y="12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36" name="Group 35"/>
          <p:cNvGrpSpPr/>
          <p:nvPr/>
        </p:nvGrpSpPr>
        <p:grpSpPr>
          <a:xfrm rot="19109808" flipH="1">
            <a:off x="21212285" y="1229007"/>
            <a:ext cx="1048646" cy="880939"/>
            <a:chOff x="6475205" y="2673408"/>
            <a:chExt cx="524331" cy="440476"/>
          </a:xfrm>
          <a:solidFill>
            <a:schemeClr val="tx2"/>
          </a:solidFill>
        </p:grpSpPr>
        <p:sp>
          <p:nvSpPr>
            <p:cNvPr id="67" name="Rectangle 77"/>
            <p:cNvSpPr>
              <a:spLocks noChangeArrowheads="1"/>
            </p:cNvSpPr>
            <p:nvPr/>
          </p:nvSpPr>
          <p:spPr bwMode="auto">
            <a:xfrm>
              <a:off x="6812551" y="2673408"/>
              <a:ext cx="964" cy="96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8" name="Freeform 78"/>
            <p:cNvSpPr>
              <a:spLocks/>
            </p:cNvSpPr>
            <p:nvPr/>
          </p:nvSpPr>
          <p:spPr bwMode="auto">
            <a:xfrm>
              <a:off x="6475205" y="2673408"/>
              <a:ext cx="1928" cy="0"/>
            </a:xfrm>
            <a:custGeom>
              <a:avLst/>
              <a:gdLst>
                <a:gd name="T0" fmla="*/ 0 w 2"/>
                <a:gd name="T1" fmla="*/ 2 w 2"/>
                <a:gd name="T2" fmla="*/ 0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9" name="Oval 136"/>
            <p:cNvSpPr>
              <a:spLocks noChangeArrowheads="1"/>
            </p:cNvSpPr>
            <p:nvPr/>
          </p:nvSpPr>
          <p:spPr bwMode="auto">
            <a:xfrm>
              <a:off x="6805804" y="2711962"/>
              <a:ext cx="79999" cy="7999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0" name="Freeform 137"/>
            <p:cNvSpPr>
              <a:spLocks noEditPoints="1"/>
            </p:cNvSpPr>
            <p:nvPr/>
          </p:nvSpPr>
          <p:spPr bwMode="auto">
            <a:xfrm>
              <a:off x="6505085" y="2942320"/>
              <a:ext cx="170601" cy="171564"/>
            </a:xfrm>
            <a:custGeom>
              <a:avLst/>
              <a:gdLst>
                <a:gd name="T0" fmla="*/ 38 w 75"/>
                <a:gd name="T1" fmla="*/ 75 h 75"/>
                <a:gd name="T2" fmla="*/ 75 w 75"/>
                <a:gd name="T3" fmla="*/ 38 h 75"/>
                <a:gd name="T4" fmla="*/ 38 w 75"/>
                <a:gd name="T5" fmla="*/ 0 h 75"/>
                <a:gd name="T6" fmla="*/ 38 w 75"/>
                <a:gd name="T7" fmla="*/ 17 h 75"/>
                <a:gd name="T8" fmla="*/ 58 w 75"/>
                <a:gd name="T9" fmla="*/ 38 h 75"/>
                <a:gd name="T10" fmla="*/ 38 w 75"/>
                <a:gd name="T11" fmla="*/ 58 h 75"/>
                <a:gd name="T12" fmla="*/ 38 w 75"/>
                <a:gd name="T13" fmla="*/ 75 h 75"/>
                <a:gd name="T14" fmla="*/ 38 w 75"/>
                <a:gd name="T15" fmla="*/ 0 h 75"/>
                <a:gd name="T16" fmla="*/ 0 w 75"/>
                <a:gd name="T17" fmla="*/ 38 h 75"/>
                <a:gd name="T18" fmla="*/ 38 w 75"/>
                <a:gd name="T19" fmla="*/ 75 h 75"/>
                <a:gd name="T20" fmla="*/ 38 w 75"/>
                <a:gd name="T21" fmla="*/ 75 h 75"/>
                <a:gd name="T22" fmla="*/ 38 w 75"/>
                <a:gd name="T23" fmla="*/ 58 h 75"/>
                <a:gd name="T24" fmla="*/ 38 w 75"/>
                <a:gd name="T25" fmla="*/ 58 h 75"/>
                <a:gd name="T26" fmla="*/ 38 w 75"/>
                <a:gd name="T27" fmla="*/ 58 h 75"/>
                <a:gd name="T28" fmla="*/ 17 w 75"/>
                <a:gd name="T29" fmla="*/ 38 h 75"/>
                <a:gd name="T30" fmla="*/ 38 w 75"/>
                <a:gd name="T31" fmla="*/ 17 h 75"/>
                <a:gd name="T32" fmla="*/ 38 w 75"/>
                <a:gd name="T33" fmla="*/ 17 h 75"/>
                <a:gd name="T34" fmla="*/ 38 w 75"/>
                <a:gd name="T3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75">
                  <a:moveTo>
                    <a:pt x="38" y="75"/>
                  </a:moveTo>
                  <a:cubicBezTo>
                    <a:pt x="58" y="75"/>
                    <a:pt x="75" y="58"/>
                    <a:pt x="75" y="38"/>
                  </a:cubicBezTo>
                  <a:cubicBezTo>
                    <a:pt x="75" y="17"/>
                    <a:pt x="58" y="0"/>
                    <a:pt x="38" y="0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9" y="17"/>
                    <a:pt x="58" y="26"/>
                    <a:pt x="58" y="38"/>
                  </a:cubicBezTo>
                  <a:cubicBezTo>
                    <a:pt x="58" y="49"/>
                    <a:pt x="49" y="58"/>
                    <a:pt x="38" y="58"/>
                  </a:cubicBezTo>
                  <a:lnTo>
                    <a:pt x="38" y="75"/>
                  </a:lnTo>
                  <a:close/>
                  <a:moveTo>
                    <a:pt x="38" y="0"/>
                  </a:moveTo>
                  <a:cubicBezTo>
                    <a:pt x="17" y="0"/>
                    <a:pt x="0" y="17"/>
                    <a:pt x="0" y="38"/>
                  </a:cubicBezTo>
                  <a:cubicBezTo>
                    <a:pt x="0" y="58"/>
                    <a:pt x="17" y="75"/>
                    <a:pt x="38" y="75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26" y="58"/>
                    <a:pt x="17" y="49"/>
                    <a:pt x="17" y="38"/>
                  </a:cubicBezTo>
                  <a:cubicBezTo>
                    <a:pt x="17" y="26"/>
                    <a:pt x="26" y="17"/>
                    <a:pt x="38" y="1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8" y="0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1" name="Freeform 138"/>
            <p:cNvSpPr>
              <a:spLocks/>
            </p:cNvSpPr>
            <p:nvPr/>
          </p:nvSpPr>
          <p:spPr bwMode="auto">
            <a:xfrm>
              <a:off x="6488699" y="2903767"/>
              <a:ext cx="203371" cy="73252"/>
            </a:xfrm>
            <a:custGeom>
              <a:avLst/>
              <a:gdLst>
                <a:gd name="T0" fmla="*/ 7 w 89"/>
                <a:gd name="T1" fmla="*/ 31 h 32"/>
                <a:gd name="T2" fmla="*/ 12 w 89"/>
                <a:gd name="T3" fmla="*/ 29 h 32"/>
                <a:gd name="T4" fmla="*/ 45 w 89"/>
                <a:gd name="T5" fmla="*/ 11 h 32"/>
                <a:gd name="T6" fmla="*/ 78 w 89"/>
                <a:gd name="T7" fmla="*/ 29 h 32"/>
                <a:gd name="T8" fmla="*/ 86 w 89"/>
                <a:gd name="T9" fmla="*/ 30 h 32"/>
                <a:gd name="T10" fmla="*/ 87 w 89"/>
                <a:gd name="T11" fmla="*/ 22 h 32"/>
                <a:gd name="T12" fmla="*/ 45 w 89"/>
                <a:gd name="T13" fmla="*/ 0 h 32"/>
                <a:gd name="T14" fmla="*/ 2 w 89"/>
                <a:gd name="T15" fmla="*/ 22 h 32"/>
                <a:gd name="T16" fmla="*/ 4 w 89"/>
                <a:gd name="T17" fmla="*/ 30 h 32"/>
                <a:gd name="T18" fmla="*/ 7 w 89"/>
                <a:gd name="T19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32">
                  <a:moveTo>
                    <a:pt x="7" y="31"/>
                  </a:moveTo>
                  <a:cubicBezTo>
                    <a:pt x="9" y="31"/>
                    <a:pt x="11" y="30"/>
                    <a:pt x="12" y="29"/>
                  </a:cubicBezTo>
                  <a:cubicBezTo>
                    <a:pt x="19" y="18"/>
                    <a:pt x="31" y="11"/>
                    <a:pt x="45" y="11"/>
                  </a:cubicBezTo>
                  <a:cubicBezTo>
                    <a:pt x="58" y="11"/>
                    <a:pt x="70" y="18"/>
                    <a:pt x="78" y="29"/>
                  </a:cubicBezTo>
                  <a:cubicBezTo>
                    <a:pt x="79" y="31"/>
                    <a:pt x="83" y="32"/>
                    <a:pt x="86" y="30"/>
                  </a:cubicBezTo>
                  <a:cubicBezTo>
                    <a:pt x="88" y="29"/>
                    <a:pt x="89" y="25"/>
                    <a:pt x="87" y="22"/>
                  </a:cubicBezTo>
                  <a:cubicBezTo>
                    <a:pt x="78" y="8"/>
                    <a:pt x="62" y="0"/>
                    <a:pt x="45" y="0"/>
                  </a:cubicBezTo>
                  <a:cubicBezTo>
                    <a:pt x="28" y="0"/>
                    <a:pt x="12" y="8"/>
                    <a:pt x="2" y="22"/>
                  </a:cubicBezTo>
                  <a:cubicBezTo>
                    <a:pt x="0" y="25"/>
                    <a:pt x="1" y="29"/>
                    <a:pt x="4" y="30"/>
                  </a:cubicBezTo>
                  <a:cubicBezTo>
                    <a:pt x="5" y="31"/>
                    <a:pt x="6" y="31"/>
                    <a:pt x="7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2" name="Freeform 139"/>
            <p:cNvSpPr>
              <a:spLocks noEditPoints="1"/>
            </p:cNvSpPr>
            <p:nvPr/>
          </p:nvSpPr>
          <p:spPr bwMode="auto">
            <a:xfrm>
              <a:off x="6812551" y="2942320"/>
              <a:ext cx="170601" cy="171564"/>
            </a:xfrm>
            <a:custGeom>
              <a:avLst/>
              <a:gdLst>
                <a:gd name="T0" fmla="*/ 38 w 75"/>
                <a:gd name="T1" fmla="*/ 0 h 75"/>
                <a:gd name="T2" fmla="*/ 38 w 75"/>
                <a:gd name="T3" fmla="*/ 0 h 75"/>
                <a:gd name="T4" fmla="*/ 38 w 75"/>
                <a:gd name="T5" fmla="*/ 17 h 75"/>
                <a:gd name="T6" fmla="*/ 38 w 75"/>
                <a:gd name="T7" fmla="*/ 17 h 75"/>
                <a:gd name="T8" fmla="*/ 58 w 75"/>
                <a:gd name="T9" fmla="*/ 38 h 75"/>
                <a:gd name="T10" fmla="*/ 38 w 75"/>
                <a:gd name="T11" fmla="*/ 58 h 75"/>
                <a:gd name="T12" fmla="*/ 38 w 75"/>
                <a:gd name="T13" fmla="*/ 58 h 75"/>
                <a:gd name="T14" fmla="*/ 38 w 75"/>
                <a:gd name="T15" fmla="*/ 58 h 75"/>
                <a:gd name="T16" fmla="*/ 38 w 75"/>
                <a:gd name="T17" fmla="*/ 75 h 75"/>
                <a:gd name="T18" fmla="*/ 38 w 75"/>
                <a:gd name="T19" fmla="*/ 75 h 75"/>
                <a:gd name="T20" fmla="*/ 75 w 75"/>
                <a:gd name="T21" fmla="*/ 38 h 75"/>
                <a:gd name="T22" fmla="*/ 38 w 75"/>
                <a:gd name="T23" fmla="*/ 0 h 75"/>
                <a:gd name="T24" fmla="*/ 38 w 75"/>
                <a:gd name="T25" fmla="*/ 0 h 75"/>
                <a:gd name="T26" fmla="*/ 0 w 75"/>
                <a:gd name="T27" fmla="*/ 38 h 75"/>
                <a:gd name="T28" fmla="*/ 38 w 75"/>
                <a:gd name="T29" fmla="*/ 75 h 75"/>
                <a:gd name="T30" fmla="*/ 38 w 75"/>
                <a:gd name="T31" fmla="*/ 58 h 75"/>
                <a:gd name="T32" fmla="*/ 17 w 75"/>
                <a:gd name="T33" fmla="*/ 38 h 75"/>
                <a:gd name="T34" fmla="*/ 38 w 75"/>
                <a:gd name="T35" fmla="*/ 17 h 75"/>
                <a:gd name="T36" fmla="*/ 38 w 75"/>
                <a:gd name="T3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5" h="75">
                  <a:moveTo>
                    <a:pt x="38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9" y="17"/>
                    <a:pt x="58" y="26"/>
                    <a:pt x="58" y="38"/>
                  </a:cubicBezTo>
                  <a:cubicBezTo>
                    <a:pt x="58" y="49"/>
                    <a:pt x="49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58" y="75"/>
                    <a:pt x="75" y="58"/>
                    <a:pt x="75" y="38"/>
                  </a:cubicBezTo>
                  <a:cubicBezTo>
                    <a:pt x="75" y="17"/>
                    <a:pt x="58" y="0"/>
                    <a:pt x="38" y="0"/>
                  </a:cubicBezTo>
                  <a:close/>
                  <a:moveTo>
                    <a:pt x="38" y="0"/>
                  </a:moveTo>
                  <a:cubicBezTo>
                    <a:pt x="17" y="0"/>
                    <a:pt x="0" y="17"/>
                    <a:pt x="0" y="38"/>
                  </a:cubicBezTo>
                  <a:cubicBezTo>
                    <a:pt x="0" y="58"/>
                    <a:pt x="17" y="75"/>
                    <a:pt x="38" y="75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26" y="58"/>
                    <a:pt x="17" y="49"/>
                    <a:pt x="17" y="38"/>
                  </a:cubicBezTo>
                  <a:cubicBezTo>
                    <a:pt x="17" y="26"/>
                    <a:pt x="26" y="17"/>
                    <a:pt x="38" y="17"/>
                  </a:cubicBezTo>
                  <a:lnTo>
                    <a:pt x="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3" name="Freeform 140"/>
            <p:cNvSpPr>
              <a:spLocks/>
            </p:cNvSpPr>
            <p:nvPr/>
          </p:nvSpPr>
          <p:spPr bwMode="auto">
            <a:xfrm>
              <a:off x="6797129" y="2903767"/>
              <a:ext cx="202407" cy="73252"/>
            </a:xfrm>
            <a:custGeom>
              <a:avLst/>
              <a:gdLst>
                <a:gd name="T0" fmla="*/ 45 w 89"/>
                <a:gd name="T1" fmla="*/ 0 h 32"/>
                <a:gd name="T2" fmla="*/ 2 w 89"/>
                <a:gd name="T3" fmla="*/ 22 h 32"/>
                <a:gd name="T4" fmla="*/ 4 w 89"/>
                <a:gd name="T5" fmla="*/ 30 h 32"/>
                <a:gd name="T6" fmla="*/ 7 w 89"/>
                <a:gd name="T7" fmla="*/ 31 h 32"/>
                <a:gd name="T8" fmla="*/ 12 w 89"/>
                <a:gd name="T9" fmla="*/ 29 h 32"/>
                <a:gd name="T10" fmla="*/ 45 w 89"/>
                <a:gd name="T11" fmla="*/ 11 h 32"/>
                <a:gd name="T12" fmla="*/ 78 w 89"/>
                <a:gd name="T13" fmla="*/ 29 h 32"/>
                <a:gd name="T14" fmla="*/ 86 w 89"/>
                <a:gd name="T15" fmla="*/ 30 h 32"/>
                <a:gd name="T16" fmla="*/ 87 w 89"/>
                <a:gd name="T17" fmla="*/ 22 h 32"/>
                <a:gd name="T18" fmla="*/ 45 w 89"/>
                <a:gd name="T1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32">
                  <a:moveTo>
                    <a:pt x="45" y="0"/>
                  </a:moveTo>
                  <a:cubicBezTo>
                    <a:pt x="27" y="0"/>
                    <a:pt x="12" y="8"/>
                    <a:pt x="2" y="22"/>
                  </a:cubicBezTo>
                  <a:cubicBezTo>
                    <a:pt x="0" y="25"/>
                    <a:pt x="1" y="29"/>
                    <a:pt x="4" y="30"/>
                  </a:cubicBezTo>
                  <a:cubicBezTo>
                    <a:pt x="5" y="31"/>
                    <a:pt x="6" y="31"/>
                    <a:pt x="7" y="31"/>
                  </a:cubicBezTo>
                  <a:cubicBezTo>
                    <a:pt x="9" y="31"/>
                    <a:pt x="10" y="30"/>
                    <a:pt x="12" y="29"/>
                  </a:cubicBezTo>
                  <a:cubicBezTo>
                    <a:pt x="19" y="18"/>
                    <a:pt x="31" y="11"/>
                    <a:pt x="45" y="11"/>
                  </a:cubicBezTo>
                  <a:cubicBezTo>
                    <a:pt x="58" y="11"/>
                    <a:pt x="70" y="18"/>
                    <a:pt x="78" y="29"/>
                  </a:cubicBezTo>
                  <a:cubicBezTo>
                    <a:pt x="79" y="31"/>
                    <a:pt x="83" y="32"/>
                    <a:pt x="86" y="30"/>
                  </a:cubicBezTo>
                  <a:cubicBezTo>
                    <a:pt x="88" y="29"/>
                    <a:pt x="89" y="25"/>
                    <a:pt x="87" y="22"/>
                  </a:cubicBezTo>
                  <a:cubicBezTo>
                    <a:pt x="78" y="8"/>
                    <a:pt x="62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4" name="Freeform 141"/>
            <p:cNvSpPr>
              <a:spLocks/>
            </p:cNvSpPr>
            <p:nvPr/>
          </p:nvSpPr>
          <p:spPr bwMode="auto">
            <a:xfrm>
              <a:off x="6645806" y="2758227"/>
              <a:ext cx="301683" cy="348911"/>
            </a:xfrm>
            <a:custGeom>
              <a:avLst/>
              <a:gdLst>
                <a:gd name="T0" fmla="*/ 88 w 132"/>
                <a:gd name="T1" fmla="*/ 56 h 153"/>
                <a:gd name="T2" fmla="*/ 92 w 132"/>
                <a:gd name="T3" fmla="*/ 57 h 153"/>
                <a:gd name="T4" fmla="*/ 126 w 132"/>
                <a:gd name="T5" fmla="*/ 42 h 153"/>
                <a:gd name="T6" fmla="*/ 130 w 132"/>
                <a:gd name="T7" fmla="*/ 31 h 153"/>
                <a:gd name="T8" fmla="*/ 119 w 132"/>
                <a:gd name="T9" fmla="*/ 27 h 153"/>
                <a:gd name="T10" fmla="*/ 97 w 132"/>
                <a:gd name="T11" fmla="*/ 38 h 153"/>
                <a:gd name="T12" fmla="*/ 93 w 132"/>
                <a:gd name="T13" fmla="*/ 37 h 153"/>
                <a:gd name="T14" fmla="*/ 56 w 132"/>
                <a:gd name="T15" fmla="*/ 1 h 153"/>
                <a:gd name="T16" fmla="*/ 52 w 132"/>
                <a:gd name="T17" fmla="*/ 1 h 153"/>
                <a:gd name="T18" fmla="*/ 1 w 132"/>
                <a:gd name="T19" fmla="*/ 52 h 153"/>
                <a:gd name="T20" fmla="*/ 1 w 132"/>
                <a:gd name="T21" fmla="*/ 56 h 153"/>
                <a:gd name="T22" fmla="*/ 36 w 132"/>
                <a:gd name="T23" fmla="*/ 86 h 153"/>
                <a:gd name="T24" fmla="*/ 37 w 132"/>
                <a:gd name="T25" fmla="*/ 90 h 153"/>
                <a:gd name="T26" fmla="*/ 19 w 132"/>
                <a:gd name="T27" fmla="*/ 128 h 153"/>
                <a:gd name="T28" fmla="*/ 20 w 132"/>
                <a:gd name="T29" fmla="*/ 133 h 153"/>
                <a:gd name="T30" fmla="*/ 31 w 132"/>
                <a:gd name="T31" fmla="*/ 149 h 153"/>
                <a:gd name="T32" fmla="*/ 40 w 132"/>
                <a:gd name="T33" fmla="*/ 153 h 153"/>
                <a:gd name="T34" fmla="*/ 47 w 132"/>
                <a:gd name="T35" fmla="*/ 151 h 153"/>
                <a:gd name="T36" fmla="*/ 49 w 132"/>
                <a:gd name="T37" fmla="*/ 136 h 153"/>
                <a:gd name="T38" fmla="*/ 45 w 132"/>
                <a:gd name="T39" fmla="*/ 130 h 153"/>
                <a:gd name="T40" fmla="*/ 45 w 132"/>
                <a:gd name="T41" fmla="*/ 126 h 153"/>
                <a:gd name="T42" fmla="*/ 62 w 132"/>
                <a:gd name="T43" fmla="*/ 84 h 153"/>
                <a:gd name="T44" fmla="*/ 61 w 132"/>
                <a:gd name="T45" fmla="*/ 80 h 153"/>
                <a:gd name="T46" fmla="*/ 42 w 132"/>
                <a:gd name="T47" fmla="*/ 61 h 153"/>
                <a:gd name="T48" fmla="*/ 42 w 132"/>
                <a:gd name="T49" fmla="*/ 58 h 153"/>
                <a:gd name="T50" fmla="*/ 64 w 132"/>
                <a:gd name="T51" fmla="*/ 36 h 153"/>
                <a:gd name="T52" fmla="*/ 68 w 132"/>
                <a:gd name="T53" fmla="*/ 36 h 153"/>
                <a:gd name="T54" fmla="*/ 88 w 132"/>
                <a:gd name="T55" fmla="*/ 5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2" h="153">
                  <a:moveTo>
                    <a:pt x="88" y="56"/>
                  </a:moveTo>
                  <a:cubicBezTo>
                    <a:pt x="89" y="57"/>
                    <a:pt x="91" y="57"/>
                    <a:pt x="92" y="57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30" y="40"/>
                    <a:pt x="132" y="35"/>
                    <a:pt x="130" y="31"/>
                  </a:cubicBezTo>
                  <a:cubicBezTo>
                    <a:pt x="128" y="27"/>
                    <a:pt x="123" y="25"/>
                    <a:pt x="119" y="27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5" y="39"/>
                    <a:pt x="94" y="38"/>
                    <a:pt x="93" y="37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5" y="0"/>
                    <a:pt x="53" y="0"/>
                    <a:pt x="52" y="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5"/>
                    <a:pt x="1" y="56"/>
                  </a:cubicBezTo>
                  <a:cubicBezTo>
                    <a:pt x="8" y="61"/>
                    <a:pt x="29" y="79"/>
                    <a:pt x="36" y="86"/>
                  </a:cubicBezTo>
                  <a:cubicBezTo>
                    <a:pt x="37" y="86"/>
                    <a:pt x="37" y="88"/>
                    <a:pt x="37" y="90"/>
                  </a:cubicBezTo>
                  <a:cubicBezTo>
                    <a:pt x="19" y="128"/>
                    <a:pt x="19" y="128"/>
                    <a:pt x="19" y="128"/>
                  </a:cubicBezTo>
                  <a:cubicBezTo>
                    <a:pt x="19" y="130"/>
                    <a:pt x="19" y="131"/>
                    <a:pt x="20" y="133"/>
                  </a:cubicBezTo>
                  <a:cubicBezTo>
                    <a:pt x="31" y="149"/>
                    <a:pt x="31" y="149"/>
                    <a:pt x="31" y="149"/>
                  </a:cubicBezTo>
                  <a:cubicBezTo>
                    <a:pt x="33" y="151"/>
                    <a:pt x="36" y="153"/>
                    <a:pt x="40" y="153"/>
                  </a:cubicBezTo>
                  <a:cubicBezTo>
                    <a:pt x="42" y="153"/>
                    <a:pt x="45" y="153"/>
                    <a:pt x="47" y="151"/>
                  </a:cubicBezTo>
                  <a:cubicBezTo>
                    <a:pt x="52" y="147"/>
                    <a:pt x="53" y="141"/>
                    <a:pt x="49" y="136"/>
                  </a:cubicBezTo>
                  <a:cubicBezTo>
                    <a:pt x="45" y="130"/>
                    <a:pt x="45" y="130"/>
                    <a:pt x="45" y="130"/>
                  </a:cubicBezTo>
                  <a:cubicBezTo>
                    <a:pt x="44" y="129"/>
                    <a:pt x="44" y="127"/>
                    <a:pt x="45" y="126"/>
                  </a:cubicBezTo>
                  <a:cubicBezTo>
                    <a:pt x="62" y="84"/>
                    <a:pt x="62" y="84"/>
                    <a:pt x="62" y="84"/>
                  </a:cubicBezTo>
                  <a:cubicBezTo>
                    <a:pt x="63" y="83"/>
                    <a:pt x="62" y="81"/>
                    <a:pt x="61" y="80"/>
                  </a:cubicBezTo>
                  <a:cubicBezTo>
                    <a:pt x="57" y="76"/>
                    <a:pt x="47" y="66"/>
                    <a:pt x="42" y="61"/>
                  </a:cubicBezTo>
                  <a:cubicBezTo>
                    <a:pt x="41" y="60"/>
                    <a:pt x="41" y="59"/>
                    <a:pt x="42" y="58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5" y="35"/>
                    <a:pt x="67" y="35"/>
                    <a:pt x="68" y="36"/>
                  </a:cubicBezTo>
                  <a:lnTo>
                    <a:pt x="8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42" name="Freeform 288"/>
          <p:cNvSpPr>
            <a:spLocks noEditPoints="1"/>
          </p:cNvSpPr>
          <p:nvPr/>
        </p:nvSpPr>
        <p:spPr bwMode="auto">
          <a:xfrm rot="19109808" flipH="1">
            <a:off x="22348475" y="3216718"/>
            <a:ext cx="709378" cy="665042"/>
          </a:xfrm>
          <a:custGeom>
            <a:avLst/>
            <a:gdLst>
              <a:gd name="T0" fmla="*/ 146 w 156"/>
              <a:gd name="T1" fmla="*/ 146 h 146"/>
              <a:gd name="T2" fmla="*/ 146 w 156"/>
              <a:gd name="T3" fmla="*/ 134 h 146"/>
              <a:gd name="T4" fmla="*/ 156 w 156"/>
              <a:gd name="T5" fmla="*/ 23 h 146"/>
              <a:gd name="T6" fmla="*/ 136 w 156"/>
              <a:gd name="T7" fmla="*/ 40 h 146"/>
              <a:gd name="T8" fmla="*/ 145 w 156"/>
              <a:gd name="T9" fmla="*/ 49 h 146"/>
              <a:gd name="T10" fmla="*/ 136 w 156"/>
              <a:gd name="T11" fmla="*/ 58 h 146"/>
              <a:gd name="T12" fmla="*/ 136 w 156"/>
              <a:gd name="T13" fmla="*/ 70 h 146"/>
              <a:gd name="T14" fmla="*/ 145 w 156"/>
              <a:gd name="T15" fmla="*/ 79 h 146"/>
              <a:gd name="T16" fmla="*/ 136 w 156"/>
              <a:gd name="T17" fmla="*/ 88 h 146"/>
              <a:gd name="T18" fmla="*/ 67 w 156"/>
              <a:gd name="T19" fmla="*/ 7 h 146"/>
              <a:gd name="T20" fmla="*/ 65 w 156"/>
              <a:gd name="T21" fmla="*/ 9 h 146"/>
              <a:gd name="T22" fmla="*/ 65 w 156"/>
              <a:gd name="T23" fmla="*/ 134 h 146"/>
              <a:gd name="T24" fmla="*/ 127 w 156"/>
              <a:gd name="T25" fmla="*/ 135 h 146"/>
              <a:gd name="T26" fmla="*/ 136 w 156"/>
              <a:gd name="T27" fmla="*/ 146 h 146"/>
              <a:gd name="T28" fmla="*/ 127 w 156"/>
              <a:gd name="T29" fmla="*/ 79 h 146"/>
              <a:gd name="T30" fmla="*/ 136 w 156"/>
              <a:gd name="T31" fmla="*/ 58 h 146"/>
              <a:gd name="T32" fmla="*/ 127 w 156"/>
              <a:gd name="T33" fmla="*/ 49 h 146"/>
              <a:gd name="T34" fmla="*/ 136 w 156"/>
              <a:gd name="T35" fmla="*/ 23 h 146"/>
              <a:gd name="T36" fmla="*/ 65 w 156"/>
              <a:gd name="T37" fmla="*/ 37 h 146"/>
              <a:gd name="T38" fmla="*/ 112 w 156"/>
              <a:gd name="T39" fmla="*/ 120 h 146"/>
              <a:gd name="T40" fmla="*/ 65 w 156"/>
              <a:gd name="T41" fmla="*/ 120 h 146"/>
              <a:gd name="T42" fmla="*/ 65 w 156"/>
              <a:gd name="T43" fmla="*/ 5 h 146"/>
              <a:gd name="T44" fmla="*/ 33 w 156"/>
              <a:gd name="T45" fmla="*/ 21 h 146"/>
              <a:gd name="T46" fmla="*/ 0 w 156"/>
              <a:gd name="T47" fmla="*/ 7 h 146"/>
              <a:gd name="T48" fmla="*/ 20 w 156"/>
              <a:gd name="T49" fmla="*/ 23 h 146"/>
              <a:gd name="T50" fmla="*/ 3 w 156"/>
              <a:gd name="T51" fmla="*/ 134 h 146"/>
              <a:gd name="T52" fmla="*/ 14 w 156"/>
              <a:gd name="T53" fmla="*/ 135 h 146"/>
              <a:gd name="T54" fmla="*/ 33 w 156"/>
              <a:gd name="T55" fmla="*/ 146 h 146"/>
              <a:gd name="T56" fmla="*/ 33 w 156"/>
              <a:gd name="T57" fmla="*/ 134 h 146"/>
              <a:gd name="T58" fmla="*/ 65 w 156"/>
              <a:gd name="T59" fmla="*/ 120 h 146"/>
              <a:gd name="T60" fmla="*/ 17 w 156"/>
              <a:gd name="T61" fmla="*/ 37 h 146"/>
              <a:gd name="T62" fmla="*/ 65 w 156"/>
              <a:gd name="T63" fmla="*/ 23 h 146"/>
              <a:gd name="T64" fmla="*/ 47 w 156"/>
              <a:gd name="T65" fmla="*/ 22 h 146"/>
              <a:gd name="T66" fmla="*/ 65 w 156"/>
              <a:gd name="T67" fmla="*/ 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6" h="146">
                <a:moveTo>
                  <a:pt x="136" y="146"/>
                </a:moveTo>
                <a:cubicBezTo>
                  <a:pt x="146" y="146"/>
                  <a:pt x="146" y="146"/>
                  <a:pt x="146" y="146"/>
                </a:cubicBezTo>
                <a:cubicBezTo>
                  <a:pt x="146" y="135"/>
                  <a:pt x="146" y="135"/>
                  <a:pt x="146" y="135"/>
                </a:cubicBezTo>
                <a:cubicBezTo>
                  <a:pt x="146" y="134"/>
                  <a:pt x="146" y="134"/>
                  <a:pt x="146" y="134"/>
                </a:cubicBezTo>
                <a:cubicBezTo>
                  <a:pt x="156" y="134"/>
                  <a:pt x="156" y="134"/>
                  <a:pt x="156" y="134"/>
                </a:cubicBezTo>
                <a:cubicBezTo>
                  <a:pt x="156" y="23"/>
                  <a:pt x="156" y="23"/>
                  <a:pt x="156" y="23"/>
                </a:cubicBezTo>
                <a:cubicBezTo>
                  <a:pt x="136" y="23"/>
                  <a:pt x="136" y="23"/>
                  <a:pt x="136" y="23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41" y="40"/>
                  <a:pt x="145" y="44"/>
                  <a:pt x="145" y="49"/>
                </a:cubicBezTo>
                <a:cubicBezTo>
                  <a:pt x="145" y="54"/>
                  <a:pt x="141" y="58"/>
                  <a:pt x="136" y="58"/>
                </a:cubicBezTo>
                <a:cubicBezTo>
                  <a:pt x="136" y="58"/>
                  <a:pt x="136" y="58"/>
                  <a:pt x="136" y="58"/>
                </a:cubicBezTo>
                <a:cubicBezTo>
                  <a:pt x="136" y="70"/>
                  <a:pt x="136" y="70"/>
                  <a:pt x="136" y="70"/>
                </a:cubicBezTo>
                <a:cubicBezTo>
                  <a:pt x="136" y="70"/>
                  <a:pt x="136" y="70"/>
                  <a:pt x="136" y="70"/>
                </a:cubicBezTo>
                <a:cubicBezTo>
                  <a:pt x="136" y="70"/>
                  <a:pt x="136" y="70"/>
                  <a:pt x="136" y="70"/>
                </a:cubicBezTo>
                <a:cubicBezTo>
                  <a:pt x="141" y="70"/>
                  <a:pt x="145" y="74"/>
                  <a:pt x="145" y="79"/>
                </a:cubicBezTo>
                <a:cubicBezTo>
                  <a:pt x="145" y="84"/>
                  <a:pt x="141" y="88"/>
                  <a:pt x="136" y="88"/>
                </a:cubicBezTo>
                <a:cubicBezTo>
                  <a:pt x="136" y="88"/>
                  <a:pt x="136" y="88"/>
                  <a:pt x="136" y="88"/>
                </a:cubicBezTo>
                <a:lnTo>
                  <a:pt x="136" y="146"/>
                </a:lnTo>
                <a:close/>
                <a:moveTo>
                  <a:pt x="67" y="7"/>
                </a:moveTo>
                <a:cubicBezTo>
                  <a:pt x="65" y="5"/>
                  <a:pt x="65" y="5"/>
                  <a:pt x="65" y="5"/>
                </a:cubicBezTo>
                <a:cubicBezTo>
                  <a:pt x="65" y="9"/>
                  <a:pt x="65" y="9"/>
                  <a:pt x="65" y="9"/>
                </a:cubicBezTo>
                <a:cubicBezTo>
                  <a:pt x="67" y="7"/>
                  <a:pt x="67" y="7"/>
                  <a:pt x="67" y="7"/>
                </a:cubicBezTo>
                <a:close/>
                <a:moveTo>
                  <a:pt x="65" y="134"/>
                </a:moveTo>
                <a:cubicBezTo>
                  <a:pt x="127" y="134"/>
                  <a:pt x="127" y="134"/>
                  <a:pt x="127" y="134"/>
                </a:cubicBezTo>
                <a:cubicBezTo>
                  <a:pt x="127" y="135"/>
                  <a:pt x="127" y="135"/>
                  <a:pt x="127" y="135"/>
                </a:cubicBezTo>
                <a:cubicBezTo>
                  <a:pt x="127" y="146"/>
                  <a:pt x="127" y="146"/>
                  <a:pt x="127" y="146"/>
                </a:cubicBezTo>
                <a:cubicBezTo>
                  <a:pt x="136" y="146"/>
                  <a:pt x="136" y="146"/>
                  <a:pt x="136" y="146"/>
                </a:cubicBezTo>
                <a:cubicBezTo>
                  <a:pt x="136" y="88"/>
                  <a:pt x="136" y="88"/>
                  <a:pt x="136" y="88"/>
                </a:cubicBezTo>
                <a:cubicBezTo>
                  <a:pt x="131" y="88"/>
                  <a:pt x="127" y="84"/>
                  <a:pt x="127" y="79"/>
                </a:cubicBezTo>
                <a:cubicBezTo>
                  <a:pt x="127" y="74"/>
                  <a:pt x="131" y="70"/>
                  <a:pt x="136" y="70"/>
                </a:cubicBezTo>
                <a:cubicBezTo>
                  <a:pt x="136" y="58"/>
                  <a:pt x="136" y="58"/>
                  <a:pt x="136" y="58"/>
                </a:cubicBezTo>
                <a:cubicBezTo>
                  <a:pt x="131" y="58"/>
                  <a:pt x="127" y="54"/>
                  <a:pt x="127" y="49"/>
                </a:cubicBezTo>
                <a:cubicBezTo>
                  <a:pt x="127" y="49"/>
                  <a:pt x="127" y="49"/>
                  <a:pt x="127" y="49"/>
                </a:cubicBezTo>
                <a:cubicBezTo>
                  <a:pt x="127" y="44"/>
                  <a:pt x="131" y="40"/>
                  <a:pt x="136" y="40"/>
                </a:cubicBezTo>
                <a:cubicBezTo>
                  <a:pt x="136" y="23"/>
                  <a:pt x="136" y="23"/>
                  <a:pt x="136" y="23"/>
                </a:cubicBezTo>
                <a:cubicBezTo>
                  <a:pt x="65" y="23"/>
                  <a:pt x="65" y="23"/>
                  <a:pt x="65" y="23"/>
                </a:cubicBezTo>
                <a:cubicBezTo>
                  <a:pt x="65" y="37"/>
                  <a:pt x="65" y="37"/>
                  <a:pt x="65" y="37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65" y="120"/>
                  <a:pt x="65" y="120"/>
                  <a:pt x="65" y="120"/>
                </a:cubicBezTo>
                <a:lnTo>
                  <a:pt x="65" y="134"/>
                </a:lnTo>
                <a:close/>
                <a:moveTo>
                  <a:pt x="65" y="5"/>
                </a:moveTo>
                <a:cubicBezTo>
                  <a:pt x="61" y="0"/>
                  <a:pt x="61" y="0"/>
                  <a:pt x="61" y="0"/>
                </a:cubicBezTo>
                <a:cubicBezTo>
                  <a:pt x="33" y="21"/>
                  <a:pt x="33" y="21"/>
                  <a:pt x="33" y="21"/>
                </a:cubicBezTo>
                <a:cubicBezTo>
                  <a:pt x="6" y="0"/>
                  <a:pt x="6" y="0"/>
                  <a:pt x="6" y="0"/>
                </a:cubicBezTo>
                <a:cubicBezTo>
                  <a:pt x="0" y="7"/>
                  <a:pt x="0" y="7"/>
                  <a:pt x="0" y="7"/>
                </a:cubicBezTo>
                <a:cubicBezTo>
                  <a:pt x="19" y="22"/>
                  <a:pt x="19" y="22"/>
                  <a:pt x="19" y="22"/>
                </a:cubicBezTo>
                <a:cubicBezTo>
                  <a:pt x="20" y="23"/>
                  <a:pt x="20" y="23"/>
                  <a:pt x="20" y="23"/>
                </a:cubicBezTo>
                <a:cubicBezTo>
                  <a:pt x="3" y="23"/>
                  <a:pt x="3" y="23"/>
                  <a:pt x="3" y="23"/>
                </a:cubicBezTo>
                <a:cubicBezTo>
                  <a:pt x="3" y="134"/>
                  <a:pt x="3" y="134"/>
                  <a:pt x="3" y="134"/>
                </a:cubicBezTo>
                <a:cubicBezTo>
                  <a:pt x="14" y="134"/>
                  <a:pt x="14" y="134"/>
                  <a:pt x="14" y="134"/>
                </a:cubicBezTo>
                <a:cubicBezTo>
                  <a:pt x="14" y="135"/>
                  <a:pt x="14" y="135"/>
                  <a:pt x="14" y="135"/>
                </a:cubicBezTo>
                <a:cubicBezTo>
                  <a:pt x="14" y="146"/>
                  <a:pt x="14" y="146"/>
                  <a:pt x="14" y="146"/>
                </a:cubicBezTo>
                <a:cubicBezTo>
                  <a:pt x="33" y="146"/>
                  <a:pt x="33" y="146"/>
                  <a:pt x="33" y="146"/>
                </a:cubicBezTo>
                <a:cubicBezTo>
                  <a:pt x="33" y="135"/>
                  <a:pt x="33" y="135"/>
                  <a:pt x="33" y="135"/>
                </a:cubicBezTo>
                <a:cubicBezTo>
                  <a:pt x="33" y="134"/>
                  <a:pt x="33" y="134"/>
                  <a:pt x="33" y="134"/>
                </a:cubicBezTo>
                <a:cubicBezTo>
                  <a:pt x="65" y="134"/>
                  <a:pt x="65" y="134"/>
                  <a:pt x="65" y="134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7" y="37"/>
                  <a:pt x="17" y="37"/>
                  <a:pt x="17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65" y="23"/>
                  <a:pt x="65" y="23"/>
                  <a:pt x="65" y="23"/>
                </a:cubicBezTo>
                <a:cubicBezTo>
                  <a:pt x="47" y="23"/>
                  <a:pt x="47" y="23"/>
                  <a:pt x="47" y="23"/>
                </a:cubicBezTo>
                <a:cubicBezTo>
                  <a:pt x="47" y="22"/>
                  <a:pt x="47" y="22"/>
                  <a:pt x="47" y="22"/>
                </a:cubicBezTo>
                <a:cubicBezTo>
                  <a:pt x="65" y="9"/>
                  <a:pt x="65" y="9"/>
                  <a:pt x="65" y="9"/>
                </a:cubicBezTo>
                <a:lnTo>
                  <a:pt x="65" y="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44" name="Group 43"/>
          <p:cNvGrpSpPr/>
          <p:nvPr/>
        </p:nvGrpSpPr>
        <p:grpSpPr>
          <a:xfrm rot="19109808" flipH="1">
            <a:off x="21016609" y="5795231"/>
            <a:ext cx="896361" cy="726727"/>
            <a:chOff x="5928707" y="2618469"/>
            <a:chExt cx="448187" cy="363369"/>
          </a:xfrm>
          <a:solidFill>
            <a:schemeClr val="tx2"/>
          </a:solidFill>
        </p:grpSpPr>
        <p:sp>
          <p:nvSpPr>
            <p:cNvPr id="51" name="Freeform 131"/>
            <p:cNvSpPr>
              <a:spLocks noEditPoints="1"/>
            </p:cNvSpPr>
            <p:nvPr/>
          </p:nvSpPr>
          <p:spPr bwMode="auto">
            <a:xfrm>
              <a:off x="6007742" y="2618469"/>
              <a:ext cx="330599" cy="205299"/>
            </a:xfrm>
            <a:custGeom>
              <a:avLst/>
              <a:gdLst>
                <a:gd name="T0" fmla="*/ 270 w 343"/>
                <a:gd name="T1" fmla="*/ 213 h 213"/>
                <a:gd name="T2" fmla="*/ 343 w 343"/>
                <a:gd name="T3" fmla="*/ 213 h 213"/>
                <a:gd name="T4" fmla="*/ 343 w 343"/>
                <a:gd name="T5" fmla="*/ 119 h 213"/>
                <a:gd name="T6" fmla="*/ 303 w 343"/>
                <a:gd name="T7" fmla="*/ 119 h 213"/>
                <a:gd name="T8" fmla="*/ 303 w 343"/>
                <a:gd name="T9" fmla="*/ 0 h 213"/>
                <a:gd name="T10" fmla="*/ 270 w 343"/>
                <a:gd name="T11" fmla="*/ 0 h 213"/>
                <a:gd name="T12" fmla="*/ 270 w 343"/>
                <a:gd name="T13" fmla="*/ 149 h 213"/>
                <a:gd name="T14" fmla="*/ 301 w 343"/>
                <a:gd name="T15" fmla="*/ 149 h 213"/>
                <a:gd name="T16" fmla="*/ 301 w 343"/>
                <a:gd name="T17" fmla="*/ 190 h 213"/>
                <a:gd name="T18" fmla="*/ 301 w 343"/>
                <a:gd name="T19" fmla="*/ 190 h 213"/>
                <a:gd name="T20" fmla="*/ 270 w 343"/>
                <a:gd name="T21" fmla="*/ 190 h 213"/>
                <a:gd name="T22" fmla="*/ 270 w 343"/>
                <a:gd name="T23" fmla="*/ 213 h 213"/>
                <a:gd name="T24" fmla="*/ 223 w 343"/>
                <a:gd name="T25" fmla="*/ 0 h 213"/>
                <a:gd name="T26" fmla="*/ 223 w 343"/>
                <a:gd name="T27" fmla="*/ 119 h 213"/>
                <a:gd name="T28" fmla="*/ 171 w 343"/>
                <a:gd name="T29" fmla="*/ 119 h 213"/>
                <a:gd name="T30" fmla="*/ 171 w 343"/>
                <a:gd name="T31" fmla="*/ 149 h 213"/>
                <a:gd name="T32" fmla="*/ 201 w 343"/>
                <a:gd name="T33" fmla="*/ 149 h 213"/>
                <a:gd name="T34" fmla="*/ 201 w 343"/>
                <a:gd name="T35" fmla="*/ 190 h 213"/>
                <a:gd name="T36" fmla="*/ 201 w 343"/>
                <a:gd name="T37" fmla="*/ 190 h 213"/>
                <a:gd name="T38" fmla="*/ 171 w 343"/>
                <a:gd name="T39" fmla="*/ 190 h 213"/>
                <a:gd name="T40" fmla="*/ 171 w 343"/>
                <a:gd name="T41" fmla="*/ 213 h 213"/>
                <a:gd name="T42" fmla="*/ 270 w 343"/>
                <a:gd name="T43" fmla="*/ 213 h 213"/>
                <a:gd name="T44" fmla="*/ 270 w 343"/>
                <a:gd name="T45" fmla="*/ 190 h 213"/>
                <a:gd name="T46" fmla="*/ 242 w 343"/>
                <a:gd name="T47" fmla="*/ 190 h 213"/>
                <a:gd name="T48" fmla="*/ 242 w 343"/>
                <a:gd name="T49" fmla="*/ 149 h 213"/>
                <a:gd name="T50" fmla="*/ 270 w 343"/>
                <a:gd name="T51" fmla="*/ 149 h 213"/>
                <a:gd name="T52" fmla="*/ 270 w 343"/>
                <a:gd name="T53" fmla="*/ 0 h 213"/>
                <a:gd name="T54" fmla="*/ 223 w 343"/>
                <a:gd name="T55" fmla="*/ 0 h 213"/>
                <a:gd name="T56" fmla="*/ 171 w 343"/>
                <a:gd name="T57" fmla="*/ 119 h 213"/>
                <a:gd name="T58" fmla="*/ 74 w 343"/>
                <a:gd name="T59" fmla="*/ 119 h 213"/>
                <a:gd name="T60" fmla="*/ 74 w 343"/>
                <a:gd name="T61" fmla="*/ 149 h 213"/>
                <a:gd name="T62" fmla="*/ 102 w 343"/>
                <a:gd name="T63" fmla="*/ 149 h 213"/>
                <a:gd name="T64" fmla="*/ 102 w 343"/>
                <a:gd name="T65" fmla="*/ 190 h 213"/>
                <a:gd name="T66" fmla="*/ 102 w 343"/>
                <a:gd name="T67" fmla="*/ 190 h 213"/>
                <a:gd name="T68" fmla="*/ 74 w 343"/>
                <a:gd name="T69" fmla="*/ 190 h 213"/>
                <a:gd name="T70" fmla="*/ 74 w 343"/>
                <a:gd name="T71" fmla="*/ 213 h 213"/>
                <a:gd name="T72" fmla="*/ 171 w 343"/>
                <a:gd name="T73" fmla="*/ 213 h 213"/>
                <a:gd name="T74" fmla="*/ 171 w 343"/>
                <a:gd name="T75" fmla="*/ 190 h 213"/>
                <a:gd name="T76" fmla="*/ 142 w 343"/>
                <a:gd name="T77" fmla="*/ 190 h 213"/>
                <a:gd name="T78" fmla="*/ 142 w 343"/>
                <a:gd name="T79" fmla="*/ 149 h 213"/>
                <a:gd name="T80" fmla="*/ 171 w 343"/>
                <a:gd name="T81" fmla="*/ 149 h 213"/>
                <a:gd name="T82" fmla="*/ 171 w 343"/>
                <a:gd name="T83" fmla="*/ 119 h 213"/>
                <a:gd name="T84" fmla="*/ 74 w 343"/>
                <a:gd name="T85" fmla="*/ 119 h 213"/>
                <a:gd name="T86" fmla="*/ 0 w 343"/>
                <a:gd name="T87" fmla="*/ 119 h 213"/>
                <a:gd name="T88" fmla="*/ 0 w 343"/>
                <a:gd name="T89" fmla="*/ 213 h 213"/>
                <a:gd name="T90" fmla="*/ 74 w 343"/>
                <a:gd name="T91" fmla="*/ 213 h 213"/>
                <a:gd name="T92" fmla="*/ 74 w 343"/>
                <a:gd name="T93" fmla="*/ 190 h 213"/>
                <a:gd name="T94" fmla="*/ 43 w 343"/>
                <a:gd name="T95" fmla="*/ 190 h 213"/>
                <a:gd name="T96" fmla="*/ 43 w 343"/>
                <a:gd name="T97" fmla="*/ 149 h 213"/>
                <a:gd name="T98" fmla="*/ 74 w 343"/>
                <a:gd name="T99" fmla="*/ 149 h 213"/>
                <a:gd name="T100" fmla="*/ 74 w 343"/>
                <a:gd name="T101" fmla="*/ 11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43" h="213">
                  <a:moveTo>
                    <a:pt x="270" y="213"/>
                  </a:moveTo>
                  <a:lnTo>
                    <a:pt x="343" y="213"/>
                  </a:lnTo>
                  <a:lnTo>
                    <a:pt x="343" y="119"/>
                  </a:lnTo>
                  <a:lnTo>
                    <a:pt x="303" y="119"/>
                  </a:lnTo>
                  <a:lnTo>
                    <a:pt x="303" y="0"/>
                  </a:lnTo>
                  <a:lnTo>
                    <a:pt x="270" y="0"/>
                  </a:lnTo>
                  <a:lnTo>
                    <a:pt x="270" y="149"/>
                  </a:lnTo>
                  <a:lnTo>
                    <a:pt x="301" y="149"/>
                  </a:lnTo>
                  <a:lnTo>
                    <a:pt x="301" y="190"/>
                  </a:lnTo>
                  <a:lnTo>
                    <a:pt x="301" y="190"/>
                  </a:lnTo>
                  <a:lnTo>
                    <a:pt x="270" y="190"/>
                  </a:lnTo>
                  <a:lnTo>
                    <a:pt x="270" y="213"/>
                  </a:lnTo>
                  <a:close/>
                  <a:moveTo>
                    <a:pt x="223" y="0"/>
                  </a:moveTo>
                  <a:lnTo>
                    <a:pt x="223" y="119"/>
                  </a:lnTo>
                  <a:lnTo>
                    <a:pt x="171" y="119"/>
                  </a:lnTo>
                  <a:lnTo>
                    <a:pt x="171" y="149"/>
                  </a:lnTo>
                  <a:lnTo>
                    <a:pt x="201" y="149"/>
                  </a:lnTo>
                  <a:lnTo>
                    <a:pt x="201" y="190"/>
                  </a:lnTo>
                  <a:lnTo>
                    <a:pt x="201" y="190"/>
                  </a:lnTo>
                  <a:lnTo>
                    <a:pt x="171" y="190"/>
                  </a:lnTo>
                  <a:lnTo>
                    <a:pt x="171" y="213"/>
                  </a:lnTo>
                  <a:lnTo>
                    <a:pt x="270" y="213"/>
                  </a:lnTo>
                  <a:lnTo>
                    <a:pt x="270" y="190"/>
                  </a:lnTo>
                  <a:lnTo>
                    <a:pt x="242" y="190"/>
                  </a:lnTo>
                  <a:lnTo>
                    <a:pt x="242" y="149"/>
                  </a:lnTo>
                  <a:lnTo>
                    <a:pt x="270" y="149"/>
                  </a:lnTo>
                  <a:lnTo>
                    <a:pt x="270" y="0"/>
                  </a:lnTo>
                  <a:lnTo>
                    <a:pt x="223" y="0"/>
                  </a:lnTo>
                  <a:close/>
                  <a:moveTo>
                    <a:pt x="171" y="119"/>
                  </a:moveTo>
                  <a:lnTo>
                    <a:pt x="74" y="119"/>
                  </a:lnTo>
                  <a:lnTo>
                    <a:pt x="74" y="149"/>
                  </a:lnTo>
                  <a:lnTo>
                    <a:pt x="102" y="149"/>
                  </a:lnTo>
                  <a:lnTo>
                    <a:pt x="102" y="190"/>
                  </a:lnTo>
                  <a:lnTo>
                    <a:pt x="102" y="190"/>
                  </a:lnTo>
                  <a:lnTo>
                    <a:pt x="74" y="190"/>
                  </a:lnTo>
                  <a:lnTo>
                    <a:pt x="74" y="213"/>
                  </a:lnTo>
                  <a:lnTo>
                    <a:pt x="171" y="213"/>
                  </a:lnTo>
                  <a:lnTo>
                    <a:pt x="171" y="190"/>
                  </a:lnTo>
                  <a:lnTo>
                    <a:pt x="142" y="190"/>
                  </a:lnTo>
                  <a:lnTo>
                    <a:pt x="142" y="149"/>
                  </a:lnTo>
                  <a:lnTo>
                    <a:pt x="171" y="149"/>
                  </a:lnTo>
                  <a:lnTo>
                    <a:pt x="171" y="119"/>
                  </a:lnTo>
                  <a:close/>
                  <a:moveTo>
                    <a:pt x="74" y="119"/>
                  </a:moveTo>
                  <a:lnTo>
                    <a:pt x="0" y="119"/>
                  </a:lnTo>
                  <a:lnTo>
                    <a:pt x="0" y="213"/>
                  </a:lnTo>
                  <a:lnTo>
                    <a:pt x="74" y="213"/>
                  </a:lnTo>
                  <a:lnTo>
                    <a:pt x="74" y="190"/>
                  </a:lnTo>
                  <a:lnTo>
                    <a:pt x="43" y="190"/>
                  </a:lnTo>
                  <a:lnTo>
                    <a:pt x="43" y="149"/>
                  </a:lnTo>
                  <a:lnTo>
                    <a:pt x="74" y="149"/>
                  </a:lnTo>
                  <a:lnTo>
                    <a:pt x="74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2" name="Freeform 132"/>
            <p:cNvSpPr>
              <a:spLocks/>
            </p:cNvSpPr>
            <p:nvPr/>
          </p:nvSpPr>
          <p:spPr bwMode="auto">
            <a:xfrm>
              <a:off x="5928707" y="2835334"/>
              <a:ext cx="448187" cy="146504"/>
            </a:xfrm>
            <a:custGeom>
              <a:avLst/>
              <a:gdLst>
                <a:gd name="T0" fmla="*/ 449 w 465"/>
                <a:gd name="T1" fmla="*/ 152 h 152"/>
                <a:gd name="T2" fmla="*/ 465 w 465"/>
                <a:gd name="T3" fmla="*/ 0 h 152"/>
                <a:gd name="T4" fmla="*/ 0 w 465"/>
                <a:gd name="T5" fmla="*/ 0 h 152"/>
                <a:gd name="T6" fmla="*/ 52 w 465"/>
                <a:gd name="T7" fmla="*/ 152 h 152"/>
                <a:gd name="T8" fmla="*/ 449 w 465"/>
                <a:gd name="T9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152">
                  <a:moveTo>
                    <a:pt x="449" y="152"/>
                  </a:moveTo>
                  <a:lnTo>
                    <a:pt x="465" y="0"/>
                  </a:lnTo>
                  <a:lnTo>
                    <a:pt x="0" y="0"/>
                  </a:lnTo>
                  <a:lnTo>
                    <a:pt x="52" y="152"/>
                  </a:lnTo>
                  <a:lnTo>
                    <a:pt x="449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 rot="19109808" flipH="1">
            <a:off x="17921474" y="4811026"/>
            <a:ext cx="784559" cy="560952"/>
            <a:chOff x="4908401" y="6130362"/>
            <a:chExt cx="392285" cy="280480"/>
          </a:xfrm>
          <a:solidFill>
            <a:schemeClr val="tx2"/>
          </a:solidFill>
        </p:grpSpPr>
        <p:sp>
          <p:nvSpPr>
            <p:cNvPr id="49" name="Freeform 134"/>
            <p:cNvSpPr>
              <a:spLocks/>
            </p:cNvSpPr>
            <p:nvPr/>
          </p:nvSpPr>
          <p:spPr bwMode="auto">
            <a:xfrm>
              <a:off x="4908401" y="6130362"/>
              <a:ext cx="161926" cy="73252"/>
            </a:xfrm>
            <a:custGeom>
              <a:avLst/>
              <a:gdLst>
                <a:gd name="T0" fmla="*/ 0 w 168"/>
                <a:gd name="T1" fmla="*/ 43 h 76"/>
                <a:gd name="T2" fmla="*/ 66 w 168"/>
                <a:gd name="T3" fmla="*/ 76 h 76"/>
                <a:gd name="T4" fmla="*/ 168 w 168"/>
                <a:gd name="T5" fmla="*/ 76 h 76"/>
                <a:gd name="T6" fmla="*/ 22 w 168"/>
                <a:gd name="T7" fmla="*/ 0 h 76"/>
                <a:gd name="T8" fmla="*/ 0 w 168"/>
                <a:gd name="T9" fmla="*/ 4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76">
                  <a:moveTo>
                    <a:pt x="0" y="43"/>
                  </a:moveTo>
                  <a:lnTo>
                    <a:pt x="66" y="76"/>
                  </a:lnTo>
                  <a:lnTo>
                    <a:pt x="168" y="76"/>
                  </a:lnTo>
                  <a:lnTo>
                    <a:pt x="22" y="0"/>
                  </a:lnTo>
                  <a:lnTo>
                    <a:pt x="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0" name="Freeform 135"/>
            <p:cNvSpPr>
              <a:spLocks noEditPoints="1"/>
            </p:cNvSpPr>
            <p:nvPr/>
          </p:nvSpPr>
          <p:spPr bwMode="auto">
            <a:xfrm>
              <a:off x="4908401" y="6215181"/>
              <a:ext cx="392285" cy="195661"/>
            </a:xfrm>
            <a:custGeom>
              <a:avLst/>
              <a:gdLst>
                <a:gd name="T0" fmla="*/ 163 w 407"/>
                <a:gd name="T1" fmla="*/ 203 h 203"/>
                <a:gd name="T2" fmla="*/ 329 w 407"/>
                <a:gd name="T3" fmla="*/ 203 h 203"/>
                <a:gd name="T4" fmla="*/ 329 w 407"/>
                <a:gd name="T5" fmla="*/ 163 h 203"/>
                <a:gd name="T6" fmla="*/ 407 w 407"/>
                <a:gd name="T7" fmla="*/ 163 h 203"/>
                <a:gd name="T8" fmla="*/ 407 w 407"/>
                <a:gd name="T9" fmla="*/ 40 h 203"/>
                <a:gd name="T10" fmla="*/ 329 w 407"/>
                <a:gd name="T11" fmla="*/ 40 h 203"/>
                <a:gd name="T12" fmla="*/ 329 w 407"/>
                <a:gd name="T13" fmla="*/ 0 h 203"/>
                <a:gd name="T14" fmla="*/ 192 w 407"/>
                <a:gd name="T15" fmla="*/ 0 h 203"/>
                <a:gd name="T16" fmla="*/ 163 w 407"/>
                <a:gd name="T17" fmla="*/ 0 h 203"/>
                <a:gd name="T18" fmla="*/ 163 w 407"/>
                <a:gd name="T19" fmla="*/ 78 h 203"/>
                <a:gd name="T20" fmla="*/ 246 w 407"/>
                <a:gd name="T21" fmla="*/ 78 h 203"/>
                <a:gd name="T22" fmla="*/ 246 w 407"/>
                <a:gd name="T23" fmla="*/ 123 h 203"/>
                <a:gd name="T24" fmla="*/ 163 w 407"/>
                <a:gd name="T25" fmla="*/ 123 h 203"/>
                <a:gd name="T26" fmla="*/ 163 w 407"/>
                <a:gd name="T27" fmla="*/ 203 h 203"/>
                <a:gd name="T28" fmla="*/ 0 w 407"/>
                <a:gd name="T29" fmla="*/ 203 h 203"/>
                <a:gd name="T30" fmla="*/ 163 w 407"/>
                <a:gd name="T31" fmla="*/ 203 h 203"/>
                <a:gd name="T32" fmla="*/ 163 w 407"/>
                <a:gd name="T33" fmla="*/ 123 h 203"/>
                <a:gd name="T34" fmla="*/ 83 w 407"/>
                <a:gd name="T35" fmla="*/ 123 h 203"/>
                <a:gd name="T36" fmla="*/ 83 w 407"/>
                <a:gd name="T37" fmla="*/ 78 h 203"/>
                <a:gd name="T38" fmla="*/ 83 w 407"/>
                <a:gd name="T39" fmla="*/ 78 h 203"/>
                <a:gd name="T40" fmla="*/ 163 w 407"/>
                <a:gd name="T41" fmla="*/ 78 h 203"/>
                <a:gd name="T42" fmla="*/ 163 w 407"/>
                <a:gd name="T43" fmla="*/ 0 h 203"/>
                <a:gd name="T44" fmla="*/ 88 w 407"/>
                <a:gd name="T45" fmla="*/ 0 h 203"/>
                <a:gd name="T46" fmla="*/ 0 w 407"/>
                <a:gd name="T47" fmla="*/ 0 h 203"/>
                <a:gd name="T48" fmla="*/ 0 w 407"/>
                <a:gd name="T49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7" h="203">
                  <a:moveTo>
                    <a:pt x="163" y="203"/>
                  </a:moveTo>
                  <a:lnTo>
                    <a:pt x="329" y="203"/>
                  </a:lnTo>
                  <a:lnTo>
                    <a:pt x="329" y="163"/>
                  </a:lnTo>
                  <a:lnTo>
                    <a:pt x="407" y="163"/>
                  </a:lnTo>
                  <a:lnTo>
                    <a:pt x="407" y="40"/>
                  </a:lnTo>
                  <a:lnTo>
                    <a:pt x="329" y="40"/>
                  </a:lnTo>
                  <a:lnTo>
                    <a:pt x="329" y="0"/>
                  </a:lnTo>
                  <a:lnTo>
                    <a:pt x="192" y="0"/>
                  </a:lnTo>
                  <a:lnTo>
                    <a:pt x="163" y="0"/>
                  </a:lnTo>
                  <a:lnTo>
                    <a:pt x="163" y="78"/>
                  </a:lnTo>
                  <a:lnTo>
                    <a:pt x="246" y="78"/>
                  </a:lnTo>
                  <a:lnTo>
                    <a:pt x="246" y="123"/>
                  </a:lnTo>
                  <a:lnTo>
                    <a:pt x="163" y="123"/>
                  </a:lnTo>
                  <a:lnTo>
                    <a:pt x="163" y="203"/>
                  </a:lnTo>
                  <a:close/>
                  <a:moveTo>
                    <a:pt x="0" y="203"/>
                  </a:moveTo>
                  <a:lnTo>
                    <a:pt x="163" y="203"/>
                  </a:lnTo>
                  <a:lnTo>
                    <a:pt x="163" y="123"/>
                  </a:lnTo>
                  <a:lnTo>
                    <a:pt x="83" y="123"/>
                  </a:lnTo>
                  <a:lnTo>
                    <a:pt x="83" y="78"/>
                  </a:lnTo>
                  <a:lnTo>
                    <a:pt x="83" y="78"/>
                  </a:lnTo>
                  <a:lnTo>
                    <a:pt x="163" y="78"/>
                  </a:lnTo>
                  <a:lnTo>
                    <a:pt x="163" y="0"/>
                  </a:lnTo>
                  <a:lnTo>
                    <a:pt x="88" y="0"/>
                  </a:lnTo>
                  <a:lnTo>
                    <a:pt x="0" y="0"/>
                  </a:lnTo>
                  <a:lnTo>
                    <a:pt x="0" y="2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 rot="19109808" flipH="1">
            <a:off x="20707604" y="4136112"/>
            <a:ext cx="668898" cy="674680"/>
            <a:chOff x="8961921" y="3628577"/>
            <a:chExt cx="334454" cy="337345"/>
          </a:xfrm>
          <a:solidFill>
            <a:schemeClr val="tx2"/>
          </a:solidFill>
        </p:grpSpPr>
        <p:sp>
          <p:nvSpPr>
            <p:cNvPr id="47" name="Freeform 326"/>
            <p:cNvSpPr>
              <a:spLocks noEditPoints="1"/>
            </p:cNvSpPr>
            <p:nvPr/>
          </p:nvSpPr>
          <p:spPr bwMode="auto">
            <a:xfrm>
              <a:off x="8961921" y="3628577"/>
              <a:ext cx="161926" cy="337345"/>
            </a:xfrm>
            <a:custGeom>
              <a:avLst/>
              <a:gdLst>
                <a:gd name="T0" fmla="*/ 36 w 71"/>
                <a:gd name="T1" fmla="*/ 127 h 148"/>
                <a:gd name="T2" fmla="*/ 71 w 71"/>
                <a:gd name="T3" fmla="*/ 143 h 148"/>
                <a:gd name="T4" fmla="*/ 69 w 71"/>
                <a:gd name="T5" fmla="*/ 15 h 148"/>
                <a:gd name="T6" fmla="*/ 36 w 71"/>
                <a:gd name="T7" fmla="*/ 0 h 148"/>
                <a:gd name="T8" fmla="*/ 36 w 71"/>
                <a:gd name="T9" fmla="*/ 20 h 148"/>
                <a:gd name="T10" fmla="*/ 61 w 71"/>
                <a:gd name="T11" fmla="*/ 27 h 148"/>
                <a:gd name="T12" fmla="*/ 58 w 71"/>
                <a:gd name="T13" fmla="*/ 28 h 148"/>
                <a:gd name="T14" fmla="*/ 36 w 71"/>
                <a:gd name="T15" fmla="*/ 24 h 148"/>
                <a:gd name="T16" fmla="*/ 36 w 71"/>
                <a:gd name="T17" fmla="*/ 40 h 148"/>
                <a:gd name="T18" fmla="*/ 60 w 71"/>
                <a:gd name="T19" fmla="*/ 44 h 148"/>
                <a:gd name="T20" fmla="*/ 59 w 71"/>
                <a:gd name="T21" fmla="*/ 48 h 148"/>
                <a:gd name="T22" fmla="*/ 53 w 71"/>
                <a:gd name="T23" fmla="*/ 46 h 148"/>
                <a:gd name="T24" fmla="*/ 36 w 71"/>
                <a:gd name="T25" fmla="*/ 44 h 148"/>
                <a:gd name="T26" fmla="*/ 36 w 71"/>
                <a:gd name="T27" fmla="*/ 60 h 148"/>
                <a:gd name="T28" fmla="*/ 61 w 71"/>
                <a:gd name="T29" fmla="*/ 67 h 148"/>
                <a:gd name="T30" fmla="*/ 58 w 71"/>
                <a:gd name="T31" fmla="*/ 68 h 148"/>
                <a:gd name="T32" fmla="*/ 36 w 71"/>
                <a:gd name="T33" fmla="*/ 64 h 148"/>
                <a:gd name="T34" fmla="*/ 36 w 71"/>
                <a:gd name="T35" fmla="*/ 127 h 148"/>
                <a:gd name="T36" fmla="*/ 36 w 71"/>
                <a:gd name="T37" fmla="*/ 127 h 148"/>
                <a:gd name="T38" fmla="*/ 18 w 71"/>
                <a:gd name="T39" fmla="*/ 66 h 148"/>
                <a:gd name="T40" fmla="*/ 11 w 71"/>
                <a:gd name="T41" fmla="*/ 67 h 148"/>
                <a:gd name="T42" fmla="*/ 12 w 71"/>
                <a:gd name="T43" fmla="*/ 64 h 148"/>
                <a:gd name="T44" fmla="*/ 36 w 71"/>
                <a:gd name="T45" fmla="*/ 44 h 148"/>
                <a:gd name="T46" fmla="*/ 13 w 71"/>
                <a:gd name="T47" fmla="*/ 48 h 148"/>
                <a:gd name="T48" fmla="*/ 12 w 71"/>
                <a:gd name="T49" fmla="*/ 44 h 148"/>
                <a:gd name="T50" fmla="*/ 36 w 71"/>
                <a:gd name="T51" fmla="*/ 40 h 148"/>
                <a:gd name="T52" fmla="*/ 18 w 71"/>
                <a:gd name="T53" fmla="*/ 26 h 148"/>
                <a:gd name="T54" fmla="*/ 11 w 71"/>
                <a:gd name="T55" fmla="*/ 27 h 148"/>
                <a:gd name="T56" fmla="*/ 12 w 71"/>
                <a:gd name="T57" fmla="*/ 24 h 148"/>
                <a:gd name="T58" fmla="*/ 36 w 71"/>
                <a:gd name="T59" fmla="*/ 0 h 148"/>
                <a:gd name="T60" fmla="*/ 1 w 71"/>
                <a:gd name="T61" fmla="*/ 32 h 148"/>
                <a:gd name="T62" fmla="*/ 2 w 71"/>
                <a:gd name="T63" fmla="*/ 14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1" h="148">
                  <a:moveTo>
                    <a:pt x="36" y="127"/>
                  </a:moveTo>
                  <a:cubicBezTo>
                    <a:pt x="36" y="127"/>
                    <a:pt x="36" y="127"/>
                    <a:pt x="36" y="127"/>
                  </a:cubicBezTo>
                  <a:cubicBezTo>
                    <a:pt x="52" y="127"/>
                    <a:pt x="66" y="131"/>
                    <a:pt x="70" y="143"/>
                  </a:cubicBezTo>
                  <a:cubicBezTo>
                    <a:pt x="71" y="148"/>
                    <a:pt x="71" y="148"/>
                    <a:pt x="71" y="143"/>
                  </a:cubicBezTo>
                  <a:cubicBezTo>
                    <a:pt x="71" y="120"/>
                    <a:pt x="71" y="55"/>
                    <a:pt x="71" y="32"/>
                  </a:cubicBezTo>
                  <a:cubicBezTo>
                    <a:pt x="71" y="27"/>
                    <a:pt x="71" y="20"/>
                    <a:pt x="69" y="15"/>
                  </a:cubicBezTo>
                  <a:cubicBezTo>
                    <a:pt x="65" y="3"/>
                    <a:pt x="52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46" y="20"/>
                    <a:pt x="54" y="21"/>
                    <a:pt x="60" y="24"/>
                  </a:cubicBezTo>
                  <a:cubicBezTo>
                    <a:pt x="61" y="25"/>
                    <a:pt x="61" y="26"/>
                    <a:pt x="61" y="27"/>
                  </a:cubicBezTo>
                  <a:cubicBezTo>
                    <a:pt x="60" y="28"/>
                    <a:pt x="60" y="28"/>
                    <a:pt x="59" y="28"/>
                  </a:cubicBezTo>
                  <a:cubicBezTo>
                    <a:pt x="59" y="28"/>
                    <a:pt x="58" y="28"/>
                    <a:pt x="58" y="28"/>
                  </a:cubicBezTo>
                  <a:cubicBezTo>
                    <a:pt x="57" y="27"/>
                    <a:pt x="55" y="26"/>
                    <a:pt x="53" y="26"/>
                  </a:cubicBezTo>
                  <a:cubicBezTo>
                    <a:pt x="49" y="25"/>
                    <a:pt x="43" y="24"/>
                    <a:pt x="36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6" y="40"/>
                    <a:pt x="54" y="41"/>
                    <a:pt x="60" y="44"/>
                  </a:cubicBezTo>
                  <a:cubicBezTo>
                    <a:pt x="61" y="45"/>
                    <a:pt x="61" y="46"/>
                    <a:pt x="61" y="47"/>
                  </a:cubicBezTo>
                  <a:cubicBezTo>
                    <a:pt x="60" y="47"/>
                    <a:pt x="60" y="48"/>
                    <a:pt x="59" y="48"/>
                  </a:cubicBezTo>
                  <a:cubicBezTo>
                    <a:pt x="59" y="48"/>
                    <a:pt x="58" y="48"/>
                    <a:pt x="58" y="48"/>
                  </a:cubicBezTo>
                  <a:cubicBezTo>
                    <a:pt x="57" y="47"/>
                    <a:pt x="55" y="46"/>
                    <a:pt x="53" y="46"/>
                  </a:cubicBezTo>
                  <a:cubicBezTo>
                    <a:pt x="49" y="44"/>
                    <a:pt x="43" y="44"/>
                    <a:pt x="36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6" y="60"/>
                    <a:pt x="54" y="61"/>
                    <a:pt x="60" y="64"/>
                  </a:cubicBezTo>
                  <a:cubicBezTo>
                    <a:pt x="61" y="64"/>
                    <a:pt x="61" y="66"/>
                    <a:pt x="61" y="67"/>
                  </a:cubicBezTo>
                  <a:cubicBezTo>
                    <a:pt x="60" y="67"/>
                    <a:pt x="60" y="68"/>
                    <a:pt x="59" y="68"/>
                  </a:cubicBezTo>
                  <a:cubicBezTo>
                    <a:pt x="59" y="68"/>
                    <a:pt x="58" y="68"/>
                    <a:pt x="58" y="68"/>
                  </a:cubicBezTo>
                  <a:cubicBezTo>
                    <a:pt x="57" y="67"/>
                    <a:pt x="55" y="66"/>
                    <a:pt x="53" y="66"/>
                  </a:cubicBezTo>
                  <a:cubicBezTo>
                    <a:pt x="49" y="64"/>
                    <a:pt x="43" y="64"/>
                    <a:pt x="36" y="64"/>
                  </a:cubicBezTo>
                  <a:cubicBezTo>
                    <a:pt x="36" y="64"/>
                    <a:pt x="36" y="64"/>
                    <a:pt x="36" y="64"/>
                  </a:cubicBezTo>
                  <a:lnTo>
                    <a:pt x="36" y="127"/>
                  </a:lnTo>
                  <a:close/>
                  <a:moveTo>
                    <a:pt x="2" y="143"/>
                  </a:moveTo>
                  <a:cubicBezTo>
                    <a:pt x="6" y="131"/>
                    <a:pt x="19" y="127"/>
                    <a:pt x="36" y="127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29" y="64"/>
                    <a:pt x="23" y="64"/>
                    <a:pt x="18" y="66"/>
                  </a:cubicBezTo>
                  <a:cubicBezTo>
                    <a:pt x="16" y="66"/>
                    <a:pt x="15" y="67"/>
                    <a:pt x="13" y="68"/>
                  </a:cubicBezTo>
                  <a:cubicBezTo>
                    <a:pt x="12" y="68"/>
                    <a:pt x="11" y="68"/>
                    <a:pt x="11" y="67"/>
                  </a:cubicBezTo>
                  <a:cubicBezTo>
                    <a:pt x="10" y="66"/>
                    <a:pt x="11" y="64"/>
                    <a:pt x="12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8" y="61"/>
                    <a:pt x="25" y="60"/>
                    <a:pt x="36" y="60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29" y="44"/>
                    <a:pt x="23" y="44"/>
                    <a:pt x="18" y="46"/>
                  </a:cubicBezTo>
                  <a:cubicBezTo>
                    <a:pt x="16" y="46"/>
                    <a:pt x="15" y="47"/>
                    <a:pt x="13" y="48"/>
                  </a:cubicBezTo>
                  <a:cubicBezTo>
                    <a:pt x="12" y="48"/>
                    <a:pt x="11" y="48"/>
                    <a:pt x="11" y="47"/>
                  </a:cubicBezTo>
                  <a:cubicBezTo>
                    <a:pt x="10" y="46"/>
                    <a:pt x="11" y="45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8" y="41"/>
                    <a:pt x="25" y="40"/>
                    <a:pt x="36" y="40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29" y="24"/>
                    <a:pt x="23" y="25"/>
                    <a:pt x="18" y="26"/>
                  </a:cubicBezTo>
                  <a:cubicBezTo>
                    <a:pt x="16" y="26"/>
                    <a:pt x="15" y="27"/>
                    <a:pt x="13" y="28"/>
                  </a:cubicBezTo>
                  <a:cubicBezTo>
                    <a:pt x="12" y="28"/>
                    <a:pt x="11" y="28"/>
                    <a:pt x="11" y="27"/>
                  </a:cubicBezTo>
                  <a:cubicBezTo>
                    <a:pt x="10" y="26"/>
                    <a:pt x="11" y="25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8" y="21"/>
                    <a:pt x="25" y="20"/>
                    <a:pt x="36" y="2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0" y="0"/>
                    <a:pt x="6" y="3"/>
                    <a:pt x="2" y="15"/>
                  </a:cubicBezTo>
                  <a:cubicBezTo>
                    <a:pt x="1" y="20"/>
                    <a:pt x="1" y="27"/>
                    <a:pt x="1" y="32"/>
                  </a:cubicBezTo>
                  <a:cubicBezTo>
                    <a:pt x="1" y="55"/>
                    <a:pt x="1" y="120"/>
                    <a:pt x="1" y="143"/>
                  </a:cubicBezTo>
                  <a:cubicBezTo>
                    <a:pt x="1" y="148"/>
                    <a:pt x="0" y="148"/>
                    <a:pt x="2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48" name="Freeform 327"/>
            <p:cNvSpPr>
              <a:spLocks noEditPoints="1"/>
            </p:cNvSpPr>
            <p:nvPr/>
          </p:nvSpPr>
          <p:spPr bwMode="auto">
            <a:xfrm>
              <a:off x="9137341" y="3628577"/>
              <a:ext cx="159034" cy="337345"/>
            </a:xfrm>
            <a:custGeom>
              <a:avLst/>
              <a:gdLst>
                <a:gd name="T0" fmla="*/ 70 w 70"/>
                <a:gd name="T1" fmla="*/ 143 h 148"/>
                <a:gd name="T2" fmla="*/ 69 w 70"/>
                <a:gd name="T3" fmla="*/ 15 h 148"/>
                <a:gd name="T4" fmla="*/ 35 w 70"/>
                <a:gd name="T5" fmla="*/ 20 h 148"/>
                <a:gd name="T6" fmla="*/ 60 w 70"/>
                <a:gd name="T7" fmla="*/ 27 h 148"/>
                <a:gd name="T8" fmla="*/ 58 w 70"/>
                <a:gd name="T9" fmla="*/ 28 h 148"/>
                <a:gd name="T10" fmla="*/ 53 w 70"/>
                <a:gd name="T11" fmla="*/ 26 h 148"/>
                <a:gd name="T12" fmla="*/ 35 w 70"/>
                <a:gd name="T13" fmla="*/ 40 h 148"/>
                <a:gd name="T14" fmla="*/ 60 w 70"/>
                <a:gd name="T15" fmla="*/ 47 h 148"/>
                <a:gd name="T16" fmla="*/ 58 w 70"/>
                <a:gd name="T17" fmla="*/ 48 h 148"/>
                <a:gd name="T18" fmla="*/ 53 w 70"/>
                <a:gd name="T19" fmla="*/ 46 h 148"/>
                <a:gd name="T20" fmla="*/ 35 w 70"/>
                <a:gd name="T21" fmla="*/ 60 h 148"/>
                <a:gd name="T22" fmla="*/ 60 w 70"/>
                <a:gd name="T23" fmla="*/ 67 h 148"/>
                <a:gd name="T24" fmla="*/ 58 w 70"/>
                <a:gd name="T25" fmla="*/ 68 h 148"/>
                <a:gd name="T26" fmla="*/ 53 w 70"/>
                <a:gd name="T27" fmla="*/ 66 h 148"/>
                <a:gd name="T28" fmla="*/ 35 w 70"/>
                <a:gd name="T29" fmla="*/ 127 h 148"/>
                <a:gd name="T30" fmla="*/ 69 w 70"/>
                <a:gd name="T31" fmla="*/ 143 h 148"/>
                <a:gd name="T32" fmla="*/ 35 w 70"/>
                <a:gd name="T33" fmla="*/ 0 h 148"/>
                <a:gd name="T34" fmla="*/ 0 w 70"/>
                <a:gd name="T35" fmla="*/ 32 h 148"/>
                <a:gd name="T36" fmla="*/ 1 w 70"/>
                <a:gd name="T37" fmla="*/ 143 h 148"/>
                <a:gd name="T38" fmla="*/ 35 w 70"/>
                <a:gd name="T39" fmla="*/ 64 h 148"/>
                <a:gd name="T40" fmla="*/ 18 w 70"/>
                <a:gd name="T41" fmla="*/ 66 h 148"/>
                <a:gd name="T42" fmla="*/ 10 w 70"/>
                <a:gd name="T43" fmla="*/ 67 h 148"/>
                <a:gd name="T44" fmla="*/ 35 w 70"/>
                <a:gd name="T45" fmla="*/ 60 h 148"/>
                <a:gd name="T46" fmla="*/ 35 w 70"/>
                <a:gd name="T47" fmla="*/ 44 h 148"/>
                <a:gd name="T48" fmla="*/ 18 w 70"/>
                <a:gd name="T49" fmla="*/ 46 h 148"/>
                <a:gd name="T50" fmla="*/ 10 w 70"/>
                <a:gd name="T51" fmla="*/ 47 h 148"/>
                <a:gd name="T52" fmla="*/ 35 w 70"/>
                <a:gd name="T53" fmla="*/ 40 h 148"/>
                <a:gd name="T54" fmla="*/ 35 w 70"/>
                <a:gd name="T55" fmla="*/ 24 h 148"/>
                <a:gd name="T56" fmla="*/ 18 w 70"/>
                <a:gd name="T57" fmla="*/ 26 h 148"/>
                <a:gd name="T58" fmla="*/ 10 w 70"/>
                <a:gd name="T59" fmla="*/ 27 h 148"/>
                <a:gd name="T60" fmla="*/ 35 w 70"/>
                <a:gd name="T61" fmla="*/ 20 h 148"/>
                <a:gd name="T62" fmla="*/ 35 w 70"/>
                <a:gd name="T63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0" h="148">
                  <a:moveTo>
                    <a:pt x="69" y="143"/>
                  </a:moveTo>
                  <a:cubicBezTo>
                    <a:pt x="70" y="148"/>
                    <a:pt x="70" y="148"/>
                    <a:pt x="70" y="143"/>
                  </a:cubicBezTo>
                  <a:cubicBezTo>
                    <a:pt x="70" y="120"/>
                    <a:pt x="70" y="55"/>
                    <a:pt x="70" y="32"/>
                  </a:cubicBezTo>
                  <a:cubicBezTo>
                    <a:pt x="70" y="27"/>
                    <a:pt x="70" y="20"/>
                    <a:pt x="69" y="15"/>
                  </a:cubicBezTo>
                  <a:cubicBezTo>
                    <a:pt x="65" y="3"/>
                    <a:pt x="51" y="0"/>
                    <a:pt x="35" y="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46" y="20"/>
                    <a:pt x="53" y="21"/>
                    <a:pt x="59" y="24"/>
                  </a:cubicBezTo>
                  <a:cubicBezTo>
                    <a:pt x="60" y="25"/>
                    <a:pt x="61" y="26"/>
                    <a:pt x="60" y="27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60" y="28"/>
                    <a:pt x="59" y="28"/>
                    <a:pt x="58" y="28"/>
                  </a:cubicBezTo>
                  <a:cubicBezTo>
                    <a:pt x="58" y="28"/>
                    <a:pt x="58" y="28"/>
                    <a:pt x="57" y="28"/>
                  </a:cubicBezTo>
                  <a:cubicBezTo>
                    <a:pt x="56" y="27"/>
                    <a:pt x="54" y="26"/>
                    <a:pt x="53" y="26"/>
                  </a:cubicBezTo>
                  <a:cubicBezTo>
                    <a:pt x="48" y="25"/>
                    <a:pt x="42" y="24"/>
                    <a:pt x="35" y="24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40"/>
                    <a:pt x="53" y="41"/>
                    <a:pt x="59" y="44"/>
                  </a:cubicBezTo>
                  <a:cubicBezTo>
                    <a:pt x="60" y="45"/>
                    <a:pt x="61" y="46"/>
                    <a:pt x="60" y="47"/>
                  </a:cubicBezTo>
                  <a:cubicBezTo>
                    <a:pt x="60" y="47"/>
                    <a:pt x="60" y="47"/>
                    <a:pt x="60" y="47"/>
                  </a:cubicBezTo>
                  <a:cubicBezTo>
                    <a:pt x="60" y="47"/>
                    <a:pt x="59" y="48"/>
                    <a:pt x="58" y="48"/>
                  </a:cubicBezTo>
                  <a:cubicBezTo>
                    <a:pt x="58" y="48"/>
                    <a:pt x="58" y="48"/>
                    <a:pt x="57" y="48"/>
                  </a:cubicBezTo>
                  <a:cubicBezTo>
                    <a:pt x="56" y="47"/>
                    <a:pt x="54" y="46"/>
                    <a:pt x="53" y="46"/>
                  </a:cubicBezTo>
                  <a:cubicBezTo>
                    <a:pt x="48" y="44"/>
                    <a:pt x="42" y="44"/>
                    <a:pt x="35" y="44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46" y="60"/>
                    <a:pt x="53" y="61"/>
                    <a:pt x="59" y="64"/>
                  </a:cubicBezTo>
                  <a:cubicBezTo>
                    <a:pt x="60" y="64"/>
                    <a:pt x="61" y="66"/>
                    <a:pt x="60" y="67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0" y="67"/>
                    <a:pt x="59" y="68"/>
                    <a:pt x="58" y="68"/>
                  </a:cubicBezTo>
                  <a:cubicBezTo>
                    <a:pt x="58" y="68"/>
                    <a:pt x="58" y="68"/>
                    <a:pt x="57" y="68"/>
                  </a:cubicBezTo>
                  <a:cubicBezTo>
                    <a:pt x="56" y="67"/>
                    <a:pt x="54" y="66"/>
                    <a:pt x="53" y="66"/>
                  </a:cubicBezTo>
                  <a:cubicBezTo>
                    <a:pt x="48" y="64"/>
                    <a:pt x="42" y="64"/>
                    <a:pt x="35" y="64"/>
                  </a:cubicBezTo>
                  <a:cubicBezTo>
                    <a:pt x="35" y="127"/>
                    <a:pt x="35" y="127"/>
                    <a:pt x="35" y="127"/>
                  </a:cubicBezTo>
                  <a:cubicBezTo>
                    <a:pt x="35" y="127"/>
                    <a:pt x="35" y="127"/>
                    <a:pt x="35" y="127"/>
                  </a:cubicBezTo>
                  <a:cubicBezTo>
                    <a:pt x="52" y="127"/>
                    <a:pt x="65" y="131"/>
                    <a:pt x="69" y="143"/>
                  </a:cubicBezTo>
                  <a:close/>
                  <a:moveTo>
                    <a:pt x="35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9" y="0"/>
                    <a:pt x="6" y="3"/>
                    <a:pt x="2" y="15"/>
                  </a:cubicBezTo>
                  <a:cubicBezTo>
                    <a:pt x="0" y="20"/>
                    <a:pt x="0" y="27"/>
                    <a:pt x="0" y="32"/>
                  </a:cubicBezTo>
                  <a:cubicBezTo>
                    <a:pt x="0" y="55"/>
                    <a:pt x="0" y="120"/>
                    <a:pt x="0" y="143"/>
                  </a:cubicBezTo>
                  <a:cubicBezTo>
                    <a:pt x="0" y="148"/>
                    <a:pt x="0" y="148"/>
                    <a:pt x="1" y="143"/>
                  </a:cubicBezTo>
                  <a:cubicBezTo>
                    <a:pt x="5" y="131"/>
                    <a:pt x="19" y="127"/>
                    <a:pt x="35" y="127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28" y="64"/>
                    <a:pt x="22" y="64"/>
                    <a:pt x="18" y="66"/>
                  </a:cubicBezTo>
                  <a:cubicBezTo>
                    <a:pt x="16" y="66"/>
                    <a:pt x="14" y="67"/>
                    <a:pt x="13" y="68"/>
                  </a:cubicBezTo>
                  <a:cubicBezTo>
                    <a:pt x="12" y="68"/>
                    <a:pt x="11" y="68"/>
                    <a:pt x="10" y="67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7" y="61"/>
                    <a:pt x="25" y="60"/>
                    <a:pt x="35" y="60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28" y="44"/>
                    <a:pt x="22" y="44"/>
                    <a:pt x="18" y="46"/>
                  </a:cubicBezTo>
                  <a:cubicBezTo>
                    <a:pt x="16" y="46"/>
                    <a:pt x="14" y="47"/>
                    <a:pt x="13" y="48"/>
                  </a:cubicBezTo>
                  <a:cubicBezTo>
                    <a:pt x="12" y="48"/>
                    <a:pt x="11" y="48"/>
                    <a:pt x="10" y="47"/>
                  </a:cubicBezTo>
                  <a:cubicBezTo>
                    <a:pt x="10" y="46"/>
                    <a:pt x="10" y="45"/>
                    <a:pt x="11" y="44"/>
                  </a:cubicBezTo>
                  <a:cubicBezTo>
                    <a:pt x="17" y="41"/>
                    <a:pt x="25" y="40"/>
                    <a:pt x="35" y="40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28" y="24"/>
                    <a:pt x="22" y="25"/>
                    <a:pt x="18" y="26"/>
                  </a:cubicBezTo>
                  <a:cubicBezTo>
                    <a:pt x="16" y="26"/>
                    <a:pt x="14" y="27"/>
                    <a:pt x="13" y="28"/>
                  </a:cubicBezTo>
                  <a:cubicBezTo>
                    <a:pt x="12" y="28"/>
                    <a:pt x="11" y="28"/>
                    <a:pt x="10" y="27"/>
                  </a:cubicBezTo>
                  <a:cubicBezTo>
                    <a:pt x="10" y="26"/>
                    <a:pt x="10" y="25"/>
                    <a:pt x="11" y="24"/>
                  </a:cubicBezTo>
                  <a:cubicBezTo>
                    <a:pt x="17" y="21"/>
                    <a:pt x="2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24" name="Freeform 130"/>
          <p:cNvSpPr>
            <a:spLocks/>
          </p:cNvSpPr>
          <p:nvPr/>
        </p:nvSpPr>
        <p:spPr bwMode="auto">
          <a:xfrm rot="21156053" flipH="1">
            <a:off x="23217713" y="4797526"/>
            <a:ext cx="821424" cy="938471"/>
          </a:xfrm>
          <a:custGeom>
            <a:avLst/>
            <a:gdLst>
              <a:gd name="T0" fmla="*/ 146 w 166"/>
              <a:gd name="T1" fmla="*/ 6 h 190"/>
              <a:gd name="T2" fmla="*/ 107 w 166"/>
              <a:gd name="T3" fmla="*/ 29 h 190"/>
              <a:gd name="T4" fmla="*/ 91 w 166"/>
              <a:gd name="T5" fmla="*/ 52 h 190"/>
              <a:gd name="T6" fmla="*/ 14 w 166"/>
              <a:gd name="T7" fmla="*/ 38 h 190"/>
              <a:gd name="T8" fmla="*/ 3 w 166"/>
              <a:gd name="T9" fmla="*/ 55 h 190"/>
              <a:gd name="T10" fmla="*/ 71 w 166"/>
              <a:gd name="T11" fmla="*/ 83 h 190"/>
              <a:gd name="T12" fmla="*/ 49 w 166"/>
              <a:gd name="T13" fmla="*/ 115 h 190"/>
              <a:gd name="T14" fmla="*/ 11 w 166"/>
              <a:gd name="T15" fmla="*/ 117 h 190"/>
              <a:gd name="T16" fmla="*/ 0 w 166"/>
              <a:gd name="T17" fmla="*/ 134 h 190"/>
              <a:gd name="T18" fmla="*/ 52 w 166"/>
              <a:gd name="T19" fmla="*/ 147 h 190"/>
              <a:gd name="T20" fmla="*/ 83 w 166"/>
              <a:gd name="T21" fmla="*/ 190 h 190"/>
              <a:gd name="T22" fmla="*/ 95 w 166"/>
              <a:gd name="T23" fmla="*/ 173 h 190"/>
              <a:gd name="T24" fmla="*/ 82 w 166"/>
              <a:gd name="T25" fmla="*/ 139 h 190"/>
              <a:gd name="T26" fmla="*/ 104 w 166"/>
              <a:gd name="T27" fmla="*/ 105 h 190"/>
              <a:gd name="T28" fmla="*/ 155 w 166"/>
              <a:gd name="T29" fmla="*/ 156 h 190"/>
              <a:gd name="T30" fmla="*/ 166 w 166"/>
              <a:gd name="T31" fmla="*/ 139 h 190"/>
              <a:gd name="T32" fmla="*/ 125 w 166"/>
              <a:gd name="T33" fmla="*/ 75 h 190"/>
              <a:gd name="T34" fmla="*/ 140 w 166"/>
              <a:gd name="T35" fmla="*/ 51 h 190"/>
              <a:gd name="T36" fmla="*/ 146 w 166"/>
              <a:gd name="T37" fmla="*/ 6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66" h="190">
                <a:moveTo>
                  <a:pt x="146" y="6"/>
                </a:moveTo>
                <a:cubicBezTo>
                  <a:pt x="137" y="0"/>
                  <a:pt x="113" y="19"/>
                  <a:pt x="107" y="29"/>
                </a:cubicBezTo>
                <a:cubicBezTo>
                  <a:pt x="91" y="52"/>
                  <a:pt x="91" y="52"/>
                  <a:pt x="91" y="52"/>
                </a:cubicBezTo>
                <a:cubicBezTo>
                  <a:pt x="14" y="38"/>
                  <a:pt x="14" y="38"/>
                  <a:pt x="14" y="38"/>
                </a:cubicBezTo>
                <a:cubicBezTo>
                  <a:pt x="3" y="55"/>
                  <a:pt x="3" y="55"/>
                  <a:pt x="3" y="55"/>
                </a:cubicBezTo>
                <a:cubicBezTo>
                  <a:pt x="71" y="83"/>
                  <a:pt x="71" y="83"/>
                  <a:pt x="71" y="83"/>
                </a:cubicBezTo>
                <a:cubicBezTo>
                  <a:pt x="49" y="115"/>
                  <a:pt x="49" y="115"/>
                  <a:pt x="49" y="115"/>
                </a:cubicBezTo>
                <a:cubicBezTo>
                  <a:pt x="11" y="117"/>
                  <a:pt x="11" y="117"/>
                  <a:pt x="11" y="117"/>
                </a:cubicBezTo>
                <a:cubicBezTo>
                  <a:pt x="0" y="134"/>
                  <a:pt x="0" y="134"/>
                  <a:pt x="0" y="134"/>
                </a:cubicBezTo>
                <a:cubicBezTo>
                  <a:pt x="52" y="147"/>
                  <a:pt x="52" y="147"/>
                  <a:pt x="52" y="147"/>
                </a:cubicBezTo>
                <a:cubicBezTo>
                  <a:pt x="83" y="190"/>
                  <a:pt x="83" y="190"/>
                  <a:pt x="83" y="190"/>
                </a:cubicBezTo>
                <a:cubicBezTo>
                  <a:pt x="95" y="173"/>
                  <a:pt x="95" y="173"/>
                  <a:pt x="95" y="173"/>
                </a:cubicBezTo>
                <a:cubicBezTo>
                  <a:pt x="82" y="139"/>
                  <a:pt x="82" y="139"/>
                  <a:pt x="82" y="139"/>
                </a:cubicBezTo>
                <a:cubicBezTo>
                  <a:pt x="104" y="105"/>
                  <a:pt x="104" y="105"/>
                  <a:pt x="104" y="105"/>
                </a:cubicBezTo>
                <a:cubicBezTo>
                  <a:pt x="155" y="156"/>
                  <a:pt x="155" y="156"/>
                  <a:pt x="155" y="156"/>
                </a:cubicBezTo>
                <a:cubicBezTo>
                  <a:pt x="166" y="139"/>
                  <a:pt x="166" y="139"/>
                  <a:pt x="166" y="139"/>
                </a:cubicBezTo>
                <a:cubicBezTo>
                  <a:pt x="125" y="75"/>
                  <a:pt x="125" y="75"/>
                  <a:pt x="125" y="75"/>
                </a:cubicBezTo>
                <a:cubicBezTo>
                  <a:pt x="140" y="51"/>
                  <a:pt x="140" y="51"/>
                  <a:pt x="140" y="51"/>
                </a:cubicBezTo>
                <a:cubicBezTo>
                  <a:pt x="147" y="42"/>
                  <a:pt x="155" y="12"/>
                  <a:pt x="146" y="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34" name="Group 133"/>
          <p:cNvGrpSpPr/>
          <p:nvPr/>
        </p:nvGrpSpPr>
        <p:grpSpPr>
          <a:xfrm rot="21156053" flipH="1">
            <a:off x="19631376" y="404050"/>
            <a:ext cx="509991" cy="470279"/>
            <a:chOff x="9508421" y="3820382"/>
            <a:chExt cx="235177" cy="216864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55" name="Freeform 225"/>
            <p:cNvSpPr>
              <a:spLocks/>
            </p:cNvSpPr>
            <p:nvPr/>
          </p:nvSpPr>
          <p:spPr bwMode="auto">
            <a:xfrm>
              <a:off x="9620226" y="3853153"/>
              <a:ext cx="123372" cy="75180"/>
            </a:xfrm>
            <a:custGeom>
              <a:avLst/>
              <a:gdLst>
                <a:gd name="T0" fmla="*/ 128 w 128"/>
                <a:gd name="T1" fmla="*/ 0 h 78"/>
                <a:gd name="T2" fmla="*/ 10 w 128"/>
                <a:gd name="T3" fmla="*/ 0 h 78"/>
                <a:gd name="T4" fmla="*/ 10 w 128"/>
                <a:gd name="T5" fmla="*/ 23 h 78"/>
                <a:gd name="T6" fmla="*/ 0 w 128"/>
                <a:gd name="T7" fmla="*/ 23 h 78"/>
                <a:gd name="T8" fmla="*/ 0 w 128"/>
                <a:gd name="T9" fmla="*/ 56 h 78"/>
                <a:gd name="T10" fmla="*/ 10 w 128"/>
                <a:gd name="T11" fmla="*/ 56 h 78"/>
                <a:gd name="T12" fmla="*/ 10 w 128"/>
                <a:gd name="T13" fmla="*/ 78 h 78"/>
                <a:gd name="T14" fmla="*/ 128 w 128"/>
                <a:gd name="T15" fmla="*/ 78 h 78"/>
                <a:gd name="T16" fmla="*/ 128 w 128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78">
                  <a:moveTo>
                    <a:pt x="128" y="0"/>
                  </a:moveTo>
                  <a:lnTo>
                    <a:pt x="10" y="0"/>
                  </a:lnTo>
                  <a:lnTo>
                    <a:pt x="10" y="23"/>
                  </a:lnTo>
                  <a:lnTo>
                    <a:pt x="0" y="23"/>
                  </a:lnTo>
                  <a:lnTo>
                    <a:pt x="0" y="56"/>
                  </a:lnTo>
                  <a:lnTo>
                    <a:pt x="10" y="56"/>
                  </a:lnTo>
                  <a:lnTo>
                    <a:pt x="10" y="78"/>
                  </a:lnTo>
                  <a:lnTo>
                    <a:pt x="128" y="78"/>
                  </a:lnTo>
                  <a:lnTo>
                    <a:pt x="1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56" name="Rectangle 226"/>
            <p:cNvSpPr>
              <a:spLocks noChangeArrowheads="1"/>
            </p:cNvSpPr>
            <p:nvPr/>
          </p:nvSpPr>
          <p:spPr bwMode="auto">
            <a:xfrm>
              <a:off x="9522878" y="3820382"/>
              <a:ext cx="17349" cy="96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57" name="Oval 227"/>
            <p:cNvSpPr>
              <a:spLocks noChangeArrowheads="1"/>
            </p:cNvSpPr>
            <p:nvPr/>
          </p:nvSpPr>
          <p:spPr bwMode="auto">
            <a:xfrm>
              <a:off x="9543119" y="3868574"/>
              <a:ext cx="38554" cy="385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58" name="Freeform 228"/>
            <p:cNvSpPr>
              <a:spLocks noEditPoints="1"/>
            </p:cNvSpPr>
            <p:nvPr/>
          </p:nvSpPr>
          <p:spPr bwMode="auto">
            <a:xfrm>
              <a:off x="9508421" y="3836767"/>
              <a:ext cx="105059" cy="200479"/>
            </a:xfrm>
            <a:custGeom>
              <a:avLst/>
              <a:gdLst>
                <a:gd name="T0" fmla="*/ 24 w 46"/>
                <a:gd name="T1" fmla="*/ 88 h 88"/>
                <a:gd name="T2" fmla="*/ 46 w 46"/>
                <a:gd name="T3" fmla="*/ 88 h 88"/>
                <a:gd name="T4" fmla="*/ 46 w 46"/>
                <a:gd name="T5" fmla="*/ 31 h 88"/>
                <a:gd name="T6" fmla="*/ 46 w 46"/>
                <a:gd name="T7" fmla="*/ 17 h 88"/>
                <a:gd name="T8" fmla="*/ 46 w 46"/>
                <a:gd name="T9" fmla="*/ 0 h 88"/>
                <a:gd name="T10" fmla="*/ 24 w 46"/>
                <a:gd name="T11" fmla="*/ 0 h 88"/>
                <a:gd name="T12" fmla="*/ 24 w 46"/>
                <a:gd name="T13" fmla="*/ 5 h 88"/>
                <a:gd name="T14" fmla="*/ 24 w 46"/>
                <a:gd name="T15" fmla="*/ 5 h 88"/>
                <a:gd name="T16" fmla="*/ 24 w 46"/>
                <a:gd name="T17" fmla="*/ 5 h 88"/>
                <a:gd name="T18" fmla="*/ 41 w 46"/>
                <a:gd name="T19" fmla="*/ 22 h 88"/>
                <a:gd name="T20" fmla="*/ 24 w 46"/>
                <a:gd name="T21" fmla="*/ 40 h 88"/>
                <a:gd name="T22" fmla="*/ 24 w 46"/>
                <a:gd name="T23" fmla="*/ 40 h 88"/>
                <a:gd name="T24" fmla="*/ 24 w 46"/>
                <a:gd name="T25" fmla="*/ 88 h 88"/>
                <a:gd name="T26" fmla="*/ 0 w 46"/>
                <a:gd name="T27" fmla="*/ 88 h 88"/>
                <a:gd name="T28" fmla="*/ 24 w 46"/>
                <a:gd name="T29" fmla="*/ 88 h 88"/>
                <a:gd name="T30" fmla="*/ 24 w 46"/>
                <a:gd name="T31" fmla="*/ 40 h 88"/>
                <a:gd name="T32" fmla="*/ 6 w 46"/>
                <a:gd name="T33" fmla="*/ 22 h 88"/>
                <a:gd name="T34" fmla="*/ 24 w 46"/>
                <a:gd name="T35" fmla="*/ 5 h 88"/>
                <a:gd name="T36" fmla="*/ 24 w 46"/>
                <a:gd name="T37" fmla="*/ 0 h 88"/>
                <a:gd name="T38" fmla="*/ 0 w 46"/>
                <a:gd name="T39" fmla="*/ 0 h 88"/>
                <a:gd name="T40" fmla="*/ 0 w 46"/>
                <a:gd name="T4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88">
                  <a:moveTo>
                    <a:pt x="24" y="88"/>
                  </a:moveTo>
                  <a:cubicBezTo>
                    <a:pt x="46" y="88"/>
                    <a:pt x="46" y="88"/>
                    <a:pt x="46" y="88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33" y="5"/>
                    <a:pt x="41" y="13"/>
                    <a:pt x="41" y="22"/>
                  </a:cubicBezTo>
                  <a:cubicBezTo>
                    <a:pt x="41" y="32"/>
                    <a:pt x="33" y="40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lnTo>
                    <a:pt x="24" y="88"/>
                  </a:lnTo>
                  <a:close/>
                  <a:moveTo>
                    <a:pt x="0" y="88"/>
                  </a:moveTo>
                  <a:cubicBezTo>
                    <a:pt x="24" y="88"/>
                    <a:pt x="24" y="88"/>
                    <a:pt x="24" y="8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14" y="40"/>
                    <a:pt x="6" y="32"/>
                    <a:pt x="6" y="22"/>
                  </a:cubicBezTo>
                  <a:cubicBezTo>
                    <a:pt x="6" y="13"/>
                    <a:pt x="14" y="5"/>
                    <a:pt x="24" y="5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35" name="Freeform 259"/>
          <p:cNvSpPr>
            <a:spLocks/>
          </p:cNvSpPr>
          <p:nvPr/>
        </p:nvSpPr>
        <p:spPr bwMode="auto">
          <a:xfrm rot="21156053" flipH="1">
            <a:off x="18979078" y="1782240"/>
            <a:ext cx="792163" cy="741999"/>
          </a:xfrm>
          <a:custGeom>
            <a:avLst/>
            <a:gdLst>
              <a:gd name="T0" fmla="*/ 27 w 160"/>
              <a:gd name="T1" fmla="*/ 150 h 150"/>
              <a:gd name="T2" fmla="*/ 55 w 160"/>
              <a:gd name="T3" fmla="*/ 123 h 150"/>
              <a:gd name="T4" fmla="*/ 55 w 160"/>
              <a:gd name="T5" fmla="*/ 123 h 150"/>
              <a:gd name="T6" fmla="*/ 55 w 160"/>
              <a:gd name="T7" fmla="*/ 34 h 150"/>
              <a:gd name="T8" fmla="*/ 143 w 160"/>
              <a:gd name="T9" fmla="*/ 34 h 150"/>
              <a:gd name="T10" fmla="*/ 143 w 160"/>
              <a:gd name="T11" fmla="*/ 97 h 150"/>
              <a:gd name="T12" fmla="*/ 132 w 160"/>
              <a:gd name="T13" fmla="*/ 96 h 150"/>
              <a:gd name="T14" fmla="*/ 105 w 160"/>
              <a:gd name="T15" fmla="*/ 123 h 150"/>
              <a:gd name="T16" fmla="*/ 132 w 160"/>
              <a:gd name="T17" fmla="*/ 150 h 150"/>
              <a:gd name="T18" fmla="*/ 160 w 160"/>
              <a:gd name="T19" fmla="*/ 123 h 150"/>
              <a:gd name="T20" fmla="*/ 160 w 160"/>
              <a:gd name="T21" fmla="*/ 123 h 150"/>
              <a:gd name="T22" fmla="*/ 160 w 160"/>
              <a:gd name="T23" fmla="*/ 123 h 150"/>
              <a:gd name="T24" fmla="*/ 160 w 160"/>
              <a:gd name="T25" fmla="*/ 34 h 150"/>
              <a:gd name="T26" fmla="*/ 160 w 160"/>
              <a:gd name="T27" fmla="*/ 0 h 150"/>
              <a:gd name="T28" fmla="*/ 143 w 160"/>
              <a:gd name="T29" fmla="*/ 0 h 150"/>
              <a:gd name="T30" fmla="*/ 55 w 160"/>
              <a:gd name="T31" fmla="*/ 0 h 150"/>
              <a:gd name="T32" fmla="*/ 37 w 160"/>
              <a:gd name="T33" fmla="*/ 0 h 150"/>
              <a:gd name="T34" fmla="*/ 37 w 160"/>
              <a:gd name="T35" fmla="*/ 34 h 150"/>
              <a:gd name="T36" fmla="*/ 37 w 160"/>
              <a:gd name="T37" fmla="*/ 97 h 150"/>
              <a:gd name="T38" fmla="*/ 27 w 160"/>
              <a:gd name="T39" fmla="*/ 96 h 150"/>
              <a:gd name="T40" fmla="*/ 0 w 160"/>
              <a:gd name="T41" fmla="*/ 123 h 150"/>
              <a:gd name="T42" fmla="*/ 27 w 160"/>
              <a:gd name="T43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0" h="150">
                <a:moveTo>
                  <a:pt x="27" y="150"/>
                </a:moveTo>
                <a:cubicBezTo>
                  <a:pt x="42" y="150"/>
                  <a:pt x="55" y="138"/>
                  <a:pt x="55" y="123"/>
                </a:cubicBezTo>
                <a:cubicBezTo>
                  <a:pt x="55" y="123"/>
                  <a:pt x="55" y="123"/>
                  <a:pt x="55" y="123"/>
                </a:cubicBezTo>
                <a:cubicBezTo>
                  <a:pt x="55" y="34"/>
                  <a:pt x="55" y="34"/>
                  <a:pt x="55" y="34"/>
                </a:cubicBezTo>
                <a:cubicBezTo>
                  <a:pt x="143" y="34"/>
                  <a:pt x="143" y="34"/>
                  <a:pt x="143" y="34"/>
                </a:cubicBezTo>
                <a:cubicBezTo>
                  <a:pt x="143" y="97"/>
                  <a:pt x="143" y="97"/>
                  <a:pt x="143" y="97"/>
                </a:cubicBezTo>
                <a:cubicBezTo>
                  <a:pt x="139" y="96"/>
                  <a:pt x="136" y="96"/>
                  <a:pt x="132" y="96"/>
                </a:cubicBezTo>
                <a:cubicBezTo>
                  <a:pt x="117" y="96"/>
                  <a:pt x="105" y="108"/>
                  <a:pt x="105" y="123"/>
                </a:cubicBezTo>
                <a:cubicBezTo>
                  <a:pt x="105" y="138"/>
                  <a:pt x="117" y="150"/>
                  <a:pt x="132" y="150"/>
                </a:cubicBezTo>
                <a:cubicBezTo>
                  <a:pt x="147" y="150"/>
                  <a:pt x="160" y="138"/>
                  <a:pt x="160" y="123"/>
                </a:cubicBezTo>
                <a:cubicBezTo>
                  <a:pt x="160" y="123"/>
                  <a:pt x="160" y="123"/>
                  <a:pt x="160" y="123"/>
                </a:cubicBezTo>
                <a:cubicBezTo>
                  <a:pt x="160" y="123"/>
                  <a:pt x="160" y="123"/>
                  <a:pt x="160" y="123"/>
                </a:cubicBezTo>
                <a:cubicBezTo>
                  <a:pt x="160" y="34"/>
                  <a:pt x="160" y="34"/>
                  <a:pt x="160" y="34"/>
                </a:cubicBezTo>
                <a:cubicBezTo>
                  <a:pt x="160" y="0"/>
                  <a:pt x="160" y="0"/>
                  <a:pt x="160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34"/>
                  <a:pt x="37" y="34"/>
                  <a:pt x="37" y="34"/>
                </a:cubicBezTo>
                <a:cubicBezTo>
                  <a:pt x="37" y="97"/>
                  <a:pt x="37" y="97"/>
                  <a:pt x="37" y="97"/>
                </a:cubicBezTo>
                <a:cubicBezTo>
                  <a:pt x="34" y="96"/>
                  <a:pt x="31" y="96"/>
                  <a:pt x="27" y="96"/>
                </a:cubicBezTo>
                <a:cubicBezTo>
                  <a:pt x="12" y="96"/>
                  <a:pt x="0" y="108"/>
                  <a:pt x="0" y="123"/>
                </a:cubicBezTo>
                <a:cubicBezTo>
                  <a:pt x="0" y="138"/>
                  <a:pt x="12" y="150"/>
                  <a:pt x="27" y="15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40" name="Freeform 288"/>
          <p:cNvSpPr>
            <a:spLocks noEditPoints="1"/>
          </p:cNvSpPr>
          <p:nvPr/>
        </p:nvSpPr>
        <p:spPr bwMode="auto">
          <a:xfrm rot="21156053" flipH="1">
            <a:off x="17156519" y="5558607"/>
            <a:ext cx="769169" cy="721095"/>
          </a:xfrm>
          <a:custGeom>
            <a:avLst/>
            <a:gdLst>
              <a:gd name="T0" fmla="*/ 146 w 156"/>
              <a:gd name="T1" fmla="*/ 146 h 146"/>
              <a:gd name="T2" fmla="*/ 146 w 156"/>
              <a:gd name="T3" fmla="*/ 134 h 146"/>
              <a:gd name="T4" fmla="*/ 156 w 156"/>
              <a:gd name="T5" fmla="*/ 23 h 146"/>
              <a:gd name="T6" fmla="*/ 136 w 156"/>
              <a:gd name="T7" fmla="*/ 40 h 146"/>
              <a:gd name="T8" fmla="*/ 145 w 156"/>
              <a:gd name="T9" fmla="*/ 49 h 146"/>
              <a:gd name="T10" fmla="*/ 136 w 156"/>
              <a:gd name="T11" fmla="*/ 58 h 146"/>
              <a:gd name="T12" fmla="*/ 136 w 156"/>
              <a:gd name="T13" fmla="*/ 70 h 146"/>
              <a:gd name="T14" fmla="*/ 145 w 156"/>
              <a:gd name="T15" fmla="*/ 79 h 146"/>
              <a:gd name="T16" fmla="*/ 136 w 156"/>
              <a:gd name="T17" fmla="*/ 88 h 146"/>
              <a:gd name="T18" fmla="*/ 67 w 156"/>
              <a:gd name="T19" fmla="*/ 7 h 146"/>
              <a:gd name="T20" fmla="*/ 65 w 156"/>
              <a:gd name="T21" fmla="*/ 9 h 146"/>
              <a:gd name="T22" fmla="*/ 65 w 156"/>
              <a:gd name="T23" fmla="*/ 134 h 146"/>
              <a:gd name="T24" fmla="*/ 127 w 156"/>
              <a:gd name="T25" fmla="*/ 135 h 146"/>
              <a:gd name="T26" fmla="*/ 136 w 156"/>
              <a:gd name="T27" fmla="*/ 146 h 146"/>
              <a:gd name="T28" fmla="*/ 127 w 156"/>
              <a:gd name="T29" fmla="*/ 79 h 146"/>
              <a:gd name="T30" fmla="*/ 136 w 156"/>
              <a:gd name="T31" fmla="*/ 58 h 146"/>
              <a:gd name="T32" fmla="*/ 127 w 156"/>
              <a:gd name="T33" fmla="*/ 49 h 146"/>
              <a:gd name="T34" fmla="*/ 136 w 156"/>
              <a:gd name="T35" fmla="*/ 23 h 146"/>
              <a:gd name="T36" fmla="*/ 65 w 156"/>
              <a:gd name="T37" fmla="*/ 37 h 146"/>
              <a:gd name="T38" fmla="*/ 112 w 156"/>
              <a:gd name="T39" fmla="*/ 120 h 146"/>
              <a:gd name="T40" fmla="*/ 65 w 156"/>
              <a:gd name="T41" fmla="*/ 120 h 146"/>
              <a:gd name="T42" fmla="*/ 65 w 156"/>
              <a:gd name="T43" fmla="*/ 5 h 146"/>
              <a:gd name="T44" fmla="*/ 33 w 156"/>
              <a:gd name="T45" fmla="*/ 21 h 146"/>
              <a:gd name="T46" fmla="*/ 0 w 156"/>
              <a:gd name="T47" fmla="*/ 7 h 146"/>
              <a:gd name="T48" fmla="*/ 20 w 156"/>
              <a:gd name="T49" fmla="*/ 23 h 146"/>
              <a:gd name="T50" fmla="*/ 3 w 156"/>
              <a:gd name="T51" fmla="*/ 134 h 146"/>
              <a:gd name="T52" fmla="*/ 14 w 156"/>
              <a:gd name="T53" fmla="*/ 135 h 146"/>
              <a:gd name="T54" fmla="*/ 33 w 156"/>
              <a:gd name="T55" fmla="*/ 146 h 146"/>
              <a:gd name="T56" fmla="*/ 33 w 156"/>
              <a:gd name="T57" fmla="*/ 134 h 146"/>
              <a:gd name="T58" fmla="*/ 65 w 156"/>
              <a:gd name="T59" fmla="*/ 120 h 146"/>
              <a:gd name="T60" fmla="*/ 17 w 156"/>
              <a:gd name="T61" fmla="*/ 37 h 146"/>
              <a:gd name="T62" fmla="*/ 65 w 156"/>
              <a:gd name="T63" fmla="*/ 23 h 146"/>
              <a:gd name="T64" fmla="*/ 47 w 156"/>
              <a:gd name="T65" fmla="*/ 22 h 146"/>
              <a:gd name="T66" fmla="*/ 65 w 156"/>
              <a:gd name="T67" fmla="*/ 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6" h="146">
                <a:moveTo>
                  <a:pt x="136" y="146"/>
                </a:moveTo>
                <a:cubicBezTo>
                  <a:pt x="146" y="146"/>
                  <a:pt x="146" y="146"/>
                  <a:pt x="146" y="146"/>
                </a:cubicBezTo>
                <a:cubicBezTo>
                  <a:pt x="146" y="135"/>
                  <a:pt x="146" y="135"/>
                  <a:pt x="146" y="135"/>
                </a:cubicBezTo>
                <a:cubicBezTo>
                  <a:pt x="146" y="134"/>
                  <a:pt x="146" y="134"/>
                  <a:pt x="146" y="134"/>
                </a:cubicBezTo>
                <a:cubicBezTo>
                  <a:pt x="156" y="134"/>
                  <a:pt x="156" y="134"/>
                  <a:pt x="156" y="134"/>
                </a:cubicBezTo>
                <a:cubicBezTo>
                  <a:pt x="156" y="23"/>
                  <a:pt x="156" y="23"/>
                  <a:pt x="156" y="23"/>
                </a:cubicBezTo>
                <a:cubicBezTo>
                  <a:pt x="136" y="23"/>
                  <a:pt x="136" y="23"/>
                  <a:pt x="136" y="23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41" y="40"/>
                  <a:pt x="145" y="44"/>
                  <a:pt x="145" y="49"/>
                </a:cubicBezTo>
                <a:cubicBezTo>
                  <a:pt x="145" y="54"/>
                  <a:pt x="141" y="58"/>
                  <a:pt x="136" y="58"/>
                </a:cubicBezTo>
                <a:cubicBezTo>
                  <a:pt x="136" y="58"/>
                  <a:pt x="136" y="58"/>
                  <a:pt x="136" y="58"/>
                </a:cubicBezTo>
                <a:cubicBezTo>
                  <a:pt x="136" y="70"/>
                  <a:pt x="136" y="70"/>
                  <a:pt x="136" y="70"/>
                </a:cubicBezTo>
                <a:cubicBezTo>
                  <a:pt x="136" y="70"/>
                  <a:pt x="136" y="70"/>
                  <a:pt x="136" y="70"/>
                </a:cubicBezTo>
                <a:cubicBezTo>
                  <a:pt x="136" y="70"/>
                  <a:pt x="136" y="70"/>
                  <a:pt x="136" y="70"/>
                </a:cubicBezTo>
                <a:cubicBezTo>
                  <a:pt x="141" y="70"/>
                  <a:pt x="145" y="74"/>
                  <a:pt x="145" y="79"/>
                </a:cubicBezTo>
                <a:cubicBezTo>
                  <a:pt x="145" y="84"/>
                  <a:pt x="141" y="88"/>
                  <a:pt x="136" y="88"/>
                </a:cubicBezTo>
                <a:cubicBezTo>
                  <a:pt x="136" y="88"/>
                  <a:pt x="136" y="88"/>
                  <a:pt x="136" y="88"/>
                </a:cubicBezTo>
                <a:lnTo>
                  <a:pt x="136" y="146"/>
                </a:lnTo>
                <a:close/>
                <a:moveTo>
                  <a:pt x="67" y="7"/>
                </a:moveTo>
                <a:cubicBezTo>
                  <a:pt x="65" y="5"/>
                  <a:pt x="65" y="5"/>
                  <a:pt x="65" y="5"/>
                </a:cubicBezTo>
                <a:cubicBezTo>
                  <a:pt x="65" y="9"/>
                  <a:pt x="65" y="9"/>
                  <a:pt x="65" y="9"/>
                </a:cubicBezTo>
                <a:cubicBezTo>
                  <a:pt x="67" y="7"/>
                  <a:pt x="67" y="7"/>
                  <a:pt x="67" y="7"/>
                </a:cubicBezTo>
                <a:close/>
                <a:moveTo>
                  <a:pt x="65" y="134"/>
                </a:moveTo>
                <a:cubicBezTo>
                  <a:pt x="127" y="134"/>
                  <a:pt x="127" y="134"/>
                  <a:pt x="127" y="134"/>
                </a:cubicBezTo>
                <a:cubicBezTo>
                  <a:pt x="127" y="135"/>
                  <a:pt x="127" y="135"/>
                  <a:pt x="127" y="135"/>
                </a:cubicBezTo>
                <a:cubicBezTo>
                  <a:pt x="127" y="146"/>
                  <a:pt x="127" y="146"/>
                  <a:pt x="127" y="146"/>
                </a:cubicBezTo>
                <a:cubicBezTo>
                  <a:pt x="136" y="146"/>
                  <a:pt x="136" y="146"/>
                  <a:pt x="136" y="146"/>
                </a:cubicBezTo>
                <a:cubicBezTo>
                  <a:pt x="136" y="88"/>
                  <a:pt x="136" y="88"/>
                  <a:pt x="136" y="88"/>
                </a:cubicBezTo>
                <a:cubicBezTo>
                  <a:pt x="131" y="88"/>
                  <a:pt x="127" y="84"/>
                  <a:pt x="127" y="79"/>
                </a:cubicBezTo>
                <a:cubicBezTo>
                  <a:pt x="127" y="74"/>
                  <a:pt x="131" y="70"/>
                  <a:pt x="136" y="70"/>
                </a:cubicBezTo>
                <a:cubicBezTo>
                  <a:pt x="136" y="58"/>
                  <a:pt x="136" y="58"/>
                  <a:pt x="136" y="58"/>
                </a:cubicBezTo>
                <a:cubicBezTo>
                  <a:pt x="131" y="58"/>
                  <a:pt x="127" y="54"/>
                  <a:pt x="127" y="49"/>
                </a:cubicBezTo>
                <a:cubicBezTo>
                  <a:pt x="127" y="49"/>
                  <a:pt x="127" y="49"/>
                  <a:pt x="127" y="49"/>
                </a:cubicBezTo>
                <a:cubicBezTo>
                  <a:pt x="127" y="44"/>
                  <a:pt x="131" y="40"/>
                  <a:pt x="136" y="40"/>
                </a:cubicBezTo>
                <a:cubicBezTo>
                  <a:pt x="136" y="23"/>
                  <a:pt x="136" y="23"/>
                  <a:pt x="136" y="23"/>
                </a:cubicBezTo>
                <a:cubicBezTo>
                  <a:pt x="65" y="23"/>
                  <a:pt x="65" y="23"/>
                  <a:pt x="65" y="23"/>
                </a:cubicBezTo>
                <a:cubicBezTo>
                  <a:pt x="65" y="37"/>
                  <a:pt x="65" y="37"/>
                  <a:pt x="65" y="37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65" y="120"/>
                  <a:pt x="65" y="120"/>
                  <a:pt x="65" y="120"/>
                </a:cubicBezTo>
                <a:lnTo>
                  <a:pt x="65" y="134"/>
                </a:lnTo>
                <a:close/>
                <a:moveTo>
                  <a:pt x="65" y="5"/>
                </a:moveTo>
                <a:cubicBezTo>
                  <a:pt x="61" y="0"/>
                  <a:pt x="61" y="0"/>
                  <a:pt x="61" y="0"/>
                </a:cubicBezTo>
                <a:cubicBezTo>
                  <a:pt x="33" y="21"/>
                  <a:pt x="33" y="21"/>
                  <a:pt x="33" y="21"/>
                </a:cubicBezTo>
                <a:cubicBezTo>
                  <a:pt x="6" y="0"/>
                  <a:pt x="6" y="0"/>
                  <a:pt x="6" y="0"/>
                </a:cubicBezTo>
                <a:cubicBezTo>
                  <a:pt x="0" y="7"/>
                  <a:pt x="0" y="7"/>
                  <a:pt x="0" y="7"/>
                </a:cubicBezTo>
                <a:cubicBezTo>
                  <a:pt x="19" y="22"/>
                  <a:pt x="19" y="22"/>
                  <a:pt x="19" y="22"/>
                </a:cubicBezTo>
                <a:cubicBezTo>
                  <a:pt x="20" y="23"/>
                  <a:pt x="20" y="23"/>
                  <a:pt x="20" y="23"/>
                </a:cubicBezTo>
                <a:cubicBezTo>
                  <a:pt x="3" y="23"/>
                  <a:pt x="3" y="23"/>
                  <a:pt x="3" y="23"/>
                </a:cubicBezTo>
                <a:cubicBezTo>
                  <a:pt x="3" y="134"/>
                  <a:pt x="3" y="134"/>
                  <a:pt x="3" y="134"/>
                </a:cubicBezTo>
                <a:cubicBezTo>
                  <a:pt x="14" y="134"/>
                  <a:pt x="14" y="134"/>
                  <a:pt x="14" y="134"/>
                </a:cubicBezTo>
                <a:cubicBezTo>
                  <a:pt x="14" y="135"/>
                  <a:pt x="14" y="135"/>
                  <a:pt x="14" y="135"/>
                </a:cubicBezTo>
                <a:cubicBezTo>
                  <a:pt x="14" y="146"/>
                  <a:pt x="14" y="146"/>
                  <a:pt x="14" y="146"/>
                </a:cubicBezTo>
                <a:cubicBezTo>
                  <a:pt x="33" y="146"/>
                  <a:pt x="33" y="146"/>
                  <a:pt x="33" y="146"/>
                </a:cubicBezTo>
                <a:cubicBezTo>
                  <a:pt x="33" y="135"/>
                  <a:pt x="33" y="135"/>
                  <a:pt x="33" y="135"/>
                </a:cubicBezTo>
                <a:cubicBezTo>
                  <a:pt x="33" y="134"/>
                  <a:pt x="33" y="134"/>
                  <a:pt x="33" y="134"/>
                </a:cubicBezTo>
                <a:cubicBezTo>
                  <a:pt x="65" y="134"/>
                  <a:pt x="65" y="134"/>
                  <a:pt x="65" y="134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7" y="37"/>
                  <a:pt x="17" y="37"/>
                  <a:pt x="17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65" y="23"/>
                  <a:pt x="65" y="23"/>
                  <a:pt x="65" y="23"/>
                </a:cubicBezTo>
                <a:cubicBezTo>
                  <a:pt x="47" y="23"/>
                  <a:pt x="47" y="23"/>
                  <a:pt x="47" y="23"/>
                </a:cubicBezTo>
                <a:cubicBezTo>
                  <a:pt x="47" y="22"/>
                  <a:pt x="47" y="22"/>
                  <a:pt x="47" y="22"/>
                </a:cubicBezTo>
                <a:cubicBezTo>
                  <a:pt x="65" y="9"/>
                  <a:pt x="65" y="9"/>
                  <a:pt x="65" y="9"/>
                </a:cubicBezTo>
                <a:lnTo>
                  <a:pt x="65" y="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49" name="Group 148"/>
          <p:cNvGrpSpPr/>
          <p:nvPr/>
        </p:nvGrpSpPr>
        <p:grpSpPr>
          <a:xfrm rot="21156053" flipH="1">
            <a:off x="23203019" y="10815714"/>
            <a:ext cx="698106" cy="702284"/>
            <a:chOff x="5346544" y="4348568"/>
            <a:chExt cx="321924" cy="323851"/>
          </a:xfrm>
          <a:solidFill>
            <a:schemeClr val="accent1"/>
          </a:solidFill>
        </p:grpSpPr>
        <p:sp>
          <p:nvSpPr>
            <p:cNvPr id="225" name="Freeform 286"/>
            <p:cNvSpPr>
              <a:spLocks noEditPoints="1"/>
            </p:cNvSpPr>
            <p:nvPr/>
          </p:nvSpPr>
          <p:spPr bwMode="auto">
            <a:xfrm>
              <a:off x="5346544" y="4348568"/>
              <a:ext cx="321924" cy="323851"/>
            </a:xfrm>
            <a:custGeom>
              <a:avLst/>
              <a:gdLst>
                <a:gd name="T0" fmla="*/ 70 w 141"/>
                <a:gd name="T1" fmla="*/ 142 h 142"/>
                <a:gd name="T2" fmla="*/ 141 w 141"/>
                <a:gd name="T3" fmla="*/ 71 h 142"/>
                <a:gd name="T4" fmla="*/ 70 w 141"/>
                <a:gd name="T5" fmla="*/ 0 h 142"/>
                <a:gd name="T6" fmla="*/ 70 w 141"/>
                <a:gd name="T7" fmla="*/ 0 h 142"/>
                <a:gd name="T8" fmla="*/ 70 w 141"/>
                <a:gd name="T9" fmla="*/ 51 h 142"/>
                <a:gd name="T10" fmla="*/ 107 w 141"/>
                <a:gd name="T11" fmla="*/ 35 h 142"/>
                <a:gd name="T12" fmla="*/ 85 w 141"/>
                <a:gd name="T13" fmla="*/ 85 h 142"/>
                <a:gd name="T14" fmla="*/ 70 w 141"/>
                <a:gd name="T15" fmla="*/ 91 h 142"/>
                <a:gd name="T16" fmla="*/ 70 w 141"/>
                <a:gd name="T17" fmla="*/ 142 h 142"/>
                <a:gd name="T18" fmla="*/ 70 w 141"/>
                <a:gd name="T19" fmla="*/ 0 h 142"/>
                <a:gd name="T20" fmla="*/ 0 w 141"/>
                <a:gd name="T21" fmla="*/ 71 h 142"/>
                <a:gd name="T22" fmla="*/ 70 w 141"/>
                <a:gd name="T23" fmla="*/ 142 h 142"/>
                <a:gd name="T24" fmla="*/ 70 w 141"/>
                <a:gd name="T25" fmla="*/ 91 h 142"/>
                <a:gd name="T26" fmla="*/ 34 w 141"/>
                <a:gd name="T27" fmla="*/ 107 h 142"/>
                <a:gd name="T28" fmla="*/ 56 w 141"/>
                <a:gd name="T29" fmla="*/ 57 h 142"/>
                <a:gd name="T30" fmla="*/ 56 w 141"/>
                <a:gd name="T31" fmla="*/ 57 h 142"/>
                <a:gd name="T32" fmla="*/ 70 w 141"/>
                <a:gd name="T33" fmla="*/ 51 h 142"/>
                <a:gd name="T34" fmla="*/ 70 w 141"/>
                <a:gd name="T35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1" h="142">
                  <a:moveTo>
                    <a:pt x="70" y="142"/>
                  </a:moveTo>
                  <a:cubicBezTo>
                    <a:pt x="110" y="142"/>
                    <a:pt x="141" y="110"/>
                    <a:pt x="141" y="71"/>
                  </a:cubicBezTo>
                  <a:cubicBezTo>
                    <a:pt x="141" y="32"/>
                    <a:pt x="11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0" y="142"/>
                    <a:pt x="70" y="142"/>
                    <a:pt x="70" y="142"/>
                  </a:cubicBezTo>
                  <a:close/>
                  <a:moveTo>
                    <a:pt x="70" y="0"/>
                  </a:moveTo>
                  <a:cubicBezTo>
                    <a:pt x="31" y="0"/>
                    <a:pt x="0" y="32"/>
                    <a:pt x="0" y="71"/>
                  </a:cubicBezTo>
                  <a:cubicBezTo>
                    <a:pt x="0" y="110"/>
                    <a:pt x="31" y="142"/>
                    <a:pt x="70" y="142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0" y="51"/>
                    <a:pt x="70" y="51"/>
                    <a:pt x="70" y="51"/>
                  </a:cubicBez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6" name="Oval 287"/>
            <p:cNvSpPr>
              <a:spLocks noChangeArrowheads="1"/>
            </p:cNvSpPr>
            <p:nvPr/>
          </p:nvSpPr>
          <p:spPr bwMode="auto">
            <a:xfrm>
              <a:off x="5488229" y="4490253"/>
              <a:ext cx="38554" cy="356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50" name="Group 149"/>
          <p:cNvGrpSpPr/>
          <p:nvPr/>
        </p:nvGrpSpPr>
        <p:grpSpPr>
          <a:xfrm rot="21156053" flipH="1">
            <a:off x="23882244" y="8212537"/>
            <a:ext cx="601958" cy="787980"/>
            <a:chOff x="9173967" y="2661842"/>
            <a:chExt cx="277586" cy="363369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21" name="Freeform 93"/>
            <p:cNvSpPr>
              <a:spLocks noEditPoints="1"/>
            </p:cNvSpPr>
            <p:nvPr/>
          </p:nvSpPr>
          <p:spPr bwMode="auto">
            <a:xfrm>
              <a:off x="9173967" y="2661842"/>
              <a:ext cx="186986" cy="363369"/>
            </a:xfrm>
            <a:custGeom>
              <a:avLst/>
              <a:gdLst>
                <a:gd name="T0" fmla="*/ 41 w 82"/>
                <a:gd name="T1" fmla="*/ 159 h 159"/>
                <a:gd name="T2" fmla="*/ 82 w 82"/>
                <a:gd name="T3" fmla="*/ 159 h 159"/>
                <a:gd name="T4" fmla="*/ 82 w 82"/>
                <a:gd name="T5" fmla="*/ 0 h 159"/>
                <a:gd name="T6" fmla="*/ 41 w 82"/>
                <a:gd name="T7" fmla="*/ 0 h 159"/>
                <a:gd name="T8" fmla="*/ 41 w 82"/>
                <a:gd name="T9" fmla="*/ 9 h 159"/>
                <a:gd name="T10" fmla="*/ 73 w 82"/>
                <a:gd name="T11" fmla="*/ 9 h 159"/>
                <a:gd name="T12" fmla="*/ 73 w 82"/>
                <a:gd name="T13" fmla="*/ 39 h 159"/>
                <a:gd name="T14" fmla="*/ 41 w 82"/>
                <a:gd name="T15" fmla="*/ 39 h 159"/>
                <a:gd name="T16" fmla="*/ 41 w 82"/>
                <a:gd name="T17" fmla="*/ 46 h 159"/>
                <a:gd name="T18" fmla="*/ 73 w 82"/>
                <a:gd name="T19" fmla="*/ 46 h 159"/>
                <a:gd name="T20" fmla="*/ 73 w 82"/>
                <a:gd name="T21" fmla="*/ 77 h 159"/>
                <a:gd name="T22" fmla="*/ 41 w 82"/>
                <a:gd name="T23" fmla="*/ 77 h 159"/>
                <a:gd name="T24" fmla="*/ 41 w 82"/>
                <a:gd name="T25" fmla="*/ 89 h 159"/>
                <a:gd name="T26" fmla="*/ 41 w 82"/>
                <a:gd name="T27" fmla="*/ 89 h 159"/>
                <a:gd name="T28" fmla="*/ 51 w 82"/>
                <a:gd name="T29" fmla="*/ 99 h 159"/>
                <a:gd name="T30" fmla="*/ 41 w 82"/>
                <a:gd name="T31" fmla="*/ 109 h 159"/>
                <a:gd name="T32" fmla="*/ 41 w 82"/>
                <a:gd name="T33" fmla="*/ 109 h 159"/>
                <a:gd name="T34" fmla="*/ 41 w 82"/>
                <a:gd name="T35" fmla="*/ 109 h 159"/>
                <a:gd name="T36" fmla="*/ 41 w 82"/>
                <a:gd name="T37" fmla="*/ 124 h 159"/>
                <a:gd name="T38" fmla="*/ 41 w 82"/>
                <a:gd name="T39" fmla="*/ 124 h 159"/>
                <a:gd name="T40" fmla="*/ 51 w 82"/>
                <a:gd name="T41" fmla="*/ 134 h 159"/>
                <a:gd name="T42" fmla="*/ 41 w 82"/>
                <a:gd name="T43" fmla="*/ 145 h 159"/>
                <a:gd name="T44" fmla="*/ 41 w 82"/>
                <a:gd name="T45" fmla="*/ 145 h 159"/>
                <a:gd name="T46" fmla="*/ 41 w 82"/>
                <a:gd name="T47" fmla="*/ 145 h 159"/>
                <a:gd name="T48" fmla="*/ 41 w 82"/>
                <a:gd name="T49" fmla="*/ 159 h 159"/>
                <a:gd name="T50" fmla="*/ 0 w 82"/>
                <a:gd name="T51" fmla="*/ 159 h 159"/>
                <a:gd name="T52" fmla="*/ 41 w 82"/>
                <a:gd name="T53" fmla="*/ 159 h 159"/>
                <a:gd name="T54" fmla="*/ 41 w 82"/>
                <a:gd name="T55" fmla="*/ 145 h 159"/>
                <a:gd name="T56" fmla="*/ 31 w 82"/>
                <a:gd name="T57" fmla="*/ 134 h 159"/>
                <a:gd name="T58" fmla="*/ 41 w 82"/>
                <a:gd name="T59" fmla="*/ 124 h 159"/>
                <a:gd name="T60" fmla="*/ 41 w 82"/>
                <a:gd name="T61" fmla="*/ 109 h 159"/>
                <a:gd name="T62" fmla="*/ 31 w 82"/>
                <a:gd name="T63" fmla="*/ 99 h 159"/>
                <a:gd name="T64" fmla="*/ 41 w 82"/>
                <a:gd name="T65" fmla="*/ 89 h 159"/>
                <a:gd name="T66" fmla="*/ 41 w 82"/>
                <a:gd name="T67" fmla="*/ 77 h 159"/>
                <a:gd name="T68" fmla="*/ 8 w 82"/>
                <a:gd name="T69" fmla="*/ 77 h 159"/>
                <a:gd name="T70" fmla="*/ 8 w 82"/>
                <a:gd name="T71" fmla="*/ 46 h 159"/>
                <a:gd name="T72" fmla="*/ 8 w 82"/>
                <a:gd name="T73" fmla="*/ 46 h 159"/>
                <a:gd name="T74" fmla="*/ 41 w 82"/>
                <a:gd name="T75" fmla="*/ 46 h 159"/>
                <a:gd name="T76" fmla="*/ 41 w 82"/>
                <a:gd name="T77" fmla="*/ 39 h 159"/>
                <a:gd name="T78" fmla="*/ 8 w 82"/>
                <a:gd name="T79" fmla="*/ 39 h 159"/>
                <a:gd name="T80" fmla="*/ 8 w 82"/>
                <a:gd name="T81" fmla="*/ 9 h 159"/>
                <a:gd name="T82" fmla="*/ 8 w 82"/>
                <a:gd name="T83" fmla="*/ 9 h 159"/>
                <a:gd name="T84" fmla="*/ 41 w 82"/>
                <a:gd name="T85" fmla="*/ 9 h 159"/>
                <a:gd name="T86" fmla="*/ 41 w 82"/>
                <a:gd name="T87" fmla="*/ 0 h 159"/>
                <a:gd name="T88" fmla="*/ 0 w 82"/>
                <a:gd name="T89" fmla="*/ 0 h 159"/>
                <a:gd name="T90" fmla="*/ 0 w 82"/>
                <a:gd name="T9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2" h="159">
                  <a:moveTo>
                    <a:pt x="41" y="159"/>
                  </a:moveTo>
                  <a:cubicBezTo>
                    <a:pt x="82" y="159"/>
                    <a:pt x="82" y="159"/>
                    <a:pt x="82" y="159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1" y="89"/>
                    <a:pt x="41" y="89"/>
                    <a:pt x="41" y="89"/>
                  </a:cubicBezTo>
                  <a:cubicBezTo>
                    <a:pt x="41" y="89"/>
                    <a:pt x="41" y="89"/>
                    <a:pt x="41" y="89"/>
                  </a:cubicBezTo>
                  <a:cubicBezTo>
                    <a:pt x="46" y="89"/>
                    <a:pt x="51" y="94"/>
                    <a:pt x="51" y="99"/>
                  </a:cubicBezTo>
                  <a:cubicBezTo>
                    <a:pt x="51" y="105"/>
                    <a:pt x="46" y="109"/>
                    <a:pt x="41" y="109"/>
                  </a:cubicBezTo>
                  <a:cubicBezTo>
                    <a:pt x="41" y="109"/>
                    <a:pt x="41" y="109"/>
                    <a:pt x="41" y="109"/>
                  </a:cubicBezTo>
                  <a:cubicBezTo>
                    <a:pt x="41" y="109"/>
                    <a:pt x="41" y="109"/>
                    <a:pt x="41" y="109"/>
                  </a:cubicBezTo>
                  <a:cubicBezTo>
                    <a:pt x="41" y="124"/>
                    <a:pt x="41" y="124"/>
                    <a:pt x="41" y="124"/>
                  </a:cubicBezTo>
                  <a:cubicBezTo>
                    <a:pt x="41" y="124"/>
                    <a:pt x="41" y="124"/>
                    <a:pt x="41" y="124"/>
                  </a:cubicBezTo>
                  <a:cubicBezTo>
                    <a:pt x="46" y="124"/>
                    <a:pt x="51" y="129"/>
                    <a:pt x="51" y="134"/>
                  </a:cubicBezTo>
                  <a:cubicBezTo>
                    <a:pt x="51" y="140"/>
                    <a:pt x="46" y="145"/>
                    <a:pt x="41" y="145"/>
                  </a:cubicBezTo>
                  <a:cubicBezTo>
                    <a:pt x="41" y="145"/>
                    <a:pt x="41" y="145"/>
                    <a:pt x="41" y="145"/>
                  </a:cubicBezTo>
                  <a:cubicBezTo>
                    <a:pt x="41" y="145"/>
                    <a:pt x="41" y="145"/>
                    <a:pt x="41" y="145"/>
                  </a:cubicBezTo>
                  <a:lnTo>
                    <a:pt x="41" y="159"/>
                  </a:lnTo>
                  <a:close/>
                  <a:moveTo>
                    <a:pt x="0" y="159"/>
                  </a:moveTo>
                  <a:cubicBezTo>
                    <a:pt x="41" y="159"/>
                    <a:pt x="41" y="159"/>
                    <a:pt x="41" y="159"/>
                  </a:cubicBezTo>
                  <a:cubicBezTo>
                    <a:pt x="41" y="145"/>
                    <a:pt x="41" y="145"/>
                    <a:pt x="41" y="145"/>
                  </a:cubicBezTo>
                  <a:cubicBezTo>
                    <a:pt x="35" y="145"/>
                    <a:pt x="31" y="140"/>
                    <a:pt x="31" y="134"/>
                  </a:cubicBezTo>
                  <a:cubicBezTo>
                    <a:pt x="31" y="129"/>
                    <a:pt x="35" y="124"/>
                    <a:pt x="41" y="124"/>
                  </a:cubicBezTo>
                  <a:cubicBezTo>
                    <a:pt x="41" y="109"/>
                    <a:pt x="41" y="109"/>
                    <a:pt x="41" y="109"/>
                  </a:cubicBezTo>
                  <a:cubicBezTo>
                    <a:pt x="35" y="109"/>
                    <a:pt x="31" y="105"/>
                    <a:pt x="31" y="99"/>
                  </a:cubicBezTo>
                  <a:cubicBezTo>
                    <a:pt x="31" y="94"/>
                    <a:pt x="35" y="89"/>
                    <a:pt x="41" y="89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2" name="Freeform 94"/>
            <p:cNvSpPr>
              <a:spLocks/>
            </p:cNvSpPr>
            <p:nvPr/>
          </p:nvSpPr>
          <p:spPr bwMode="auto">
            <a:xfrm>
              <a:off x="9374446" y="2661842"/>
              <a:ext cx="77107" cy="363369"/>
            </a:xfrm>
            <a:custGeom>
              <a:avLst/>
              <a:gdLst>
                <a:gd name="T0" fmla="*/ 80 w 80"/>
                <a:gd name="T1" fmla="*/ 355 h 377"/>
                <a:gd name="T2" fmla="*/ 80 w 80"/>
                <a:gd name="T3" fmla="*/ 64 h 377"/>
                <a:gd name="T4" fmla="*/ 0 w 80"/>
                <a:gd name="T5" fmla="*/ 0 h 377"/>
                <a:gd name="T6" fmla="*/ 0 w 80"/>
                <a:gd name="T7" fmla="*/ 377 h 377"/>
                <a:gd name="T8" fmla="*/ 80 w 80"/>
                <a:gd name="T9" fmla="*/ 355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377">
                  <a:moveTo>
                    <a:pt x="80" y="355"/>
                  </a:moveTo>
                  <a:lnTo>
                    <a:pt x="80" y="64"/>
                  </a:lnTo>
                  <a:lnTo>
                    <a:pt x="0" y="0"/>
                  </a:lnTo>
                  <a:lnTo>
                    <a:pt x="0" y="377"/>
                  </a:lnTo>
                  <a:lnTo>
                    <a:pt x="80" y="3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3" name="Rectangle 95"/>
            <p:cNvSpPr>
              <a:spLocks noChangeArrowheads="1"/>
            </p:cNvSpPr>
            <p:nvPr/>
          </p:nvSpPr>
          <p:spPr bwMode="auto">
            <a:xfrm>
              <a:off x="9200954" y="2691721"/>
              <a:ext cx="130119" cy="5012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4" name="Rectangle 96"/>
            <p:cNvSpPr>
              <a:spLocks noChangeArrowheads="1"/>
            </p:cNvSpPr>
            <p:nvPr/>
          </p:nvSpPr>
          <p:spPr bwMode="auto">
            <a:xfrm>
              <a:off x="9200954" y="2778467"/>
              <a:ext cx="130119" cy="481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51" name="Group 150"/>
          <p:cNvGrpSpPr/>
          <p:nvPr/>
        </p:nvGrpSpPr>
        <p:grpSpPr>
          <a:xfrm rot="21156053" flipH="1">
            <a:off x="22877285" y="8004514"/>
            <a:ext cx="756627" cy="1009534"/>
            <a:chOff x="8474216" y="3760624"/>
            <a:chExt cx="348911" cy="465536"/>
          </a:xfrm>
          <a:solidFill>
            <a:schemeClr val="accent1"/>
          </a:solidFill>
        </p:grpSpPr>
        <p:sp>
          <p:nvSpPr>
            <p:cNvPr id="216" name="Freeform 379"/>
            <p:cNvSpPr>
              <a:spLocks/>
            </p:cNvSpPr>
            <p:nvPr/>
          </p:nvSpPr>
          <p:spPr bwMode="auto">
            <a:xfrm>
              <a:off x="8629395" y="4034356"/>
              <a:ext cx="38554" cy="121444"/>
            </a:xfrm>
            <a:custGeom>
              <a:avLst/>
              <a:gdLst>
                <a:gd name="T0" fmla="*/ 17 w 17"/>
                <a:gd name="T1" fmla="*/ 53 h 53"/>
                <a:gd name="T2" fmla="*/ 17 w 17"/>
                <a:gd name="T3" fmla="*/ 0 h 53"/>
                <a:gd name="T4" fmla="*/ 9 w 17"/>
                <a:gd name="T5" fmla="*/ 0 h 53"/>
                <a:gd name="T6" fmla="*/ 0 w 17"/>
                <a:gd name="T7" fmla="*/ 0 h 53"/>
                <a:gd name="T8" fmla="*/ 0 w 17"/>
                <a:gd name="T9" fmla="*/ 53 h 53"/>
                <a:gd name="T10" fmla="*/ 9 w 17"/>
                <a:gd name="T11" fmla="*/ 52 h 53"/>
                <a:gd name="T12" fmla="*/ 17 w 17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3">
                  <a:moveTo>
                    <a:pt x="17" y="53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4" y="0"/>
                    <a:pt x="11" y="0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3" y="52"/>
                    <a:pt x="6" y="52"/>
                    <a:pt x="9" y="52"/>
                  </a:cubicBezTo>
                  <a:cubicBezTo>
                    <a:pt x="11" y="52"/>
                    <a:pt x="14" y="52"/>
                    <a:pt x="17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7" name="Freeform 380"/>
            <p:cNvSpPr>
              <a:spLocks/>
            </p:cNvSpPr>
            <p:nvPr/>
          </p:nvSpPr>
          <p:spPr bwMode="auto">
            <a:xfrm>
              <a:off x="8474216" y="3760624"/>
              <a:ext cx="348911" cy="262165"/>
            </a:xfrm>
            <a:custGeom>
              <a:avLst/>
              <a:gdLst>
                <a:gd name="T0" fmla="*/ 153 w 153"/>
                <a:gd name="T1" fmla="*/ 38 h 115"/>
                <a:gd name="T2" fmla="*/ 143 w 153"/>
                <a:gd name="T3" fmla="*/ 0 h 115"/>
                <a:gd name="T4" fmla="*/ 110 w 153"/>
                <a:gd name="T5" fmla="*/ 18 h 115"/>
                <a:gd name="T6" fmla="*/ 77 w 153"/>
                <a:gd name="T7" fmla="*/ 0 h 115"/>
                <a:gd name="T8" fmla="*/ 43 w 153"/>
                <a:gd name="T9" fmla="*/ 18 h 115"/>
                <a:gd name="T10" fmla="*/ 10 w 153"/>
                <a:gd name="T11" fmla="*/ 0 h 115"/>
                <a:gd name="T12" fmla="*/ 0 w 153"/>
                <a:gd name="T13" fmla="*/ 38 h 115"/>
                <a:gd name="T14" fmla="*/ 68 w 153"/>
                <a:gd name="T15" fmla="*/ 114 h 115"/>
                <a:gd name="T16" fmla="*/ 77 w 153"/>
                <a:gd name="T17" fmla="*/ 115 h 115"/>
                <a:gd name="T18" fmla="*/ 85 w 153"/>
                <a:gd name="T19" fmla="*/ 114 h 115"/>
                <a:gd name="T20" fmla="*/ 153 w 153"/>
                <a:gd name="T21" fmla="*/ 3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3" h="115">
                  <a:moveTo>
                    <a:pt x="153" y="38"/>
                  </a:moveTo>
                  <a:cubicBezTo>
                    <a:pt x="153" y="24"/>
                    <a:pt x="150" y="11"/>
                    <a:pt x="143" y="0"/>
                  </a:cubicBezTo>
                  <a:cubicBezTo>
                    <a:pt x="110" y="18"/>
                    <a:pt x="110" y="18"/>
                    <a:pt x="110" y="18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3" y="11"/>
                    <a:pt x="0" y="24"/>
                    <a:pt x="0" y="38"/>
                  </a:cubicBezTo>
                  <a:cubicBezTo>
                    <a:pt x="0" y="77"/>
                    <a:pt x="30" y="110"/>
                    <a:pt x="68" y="114"/>
                  </a:cubicBezTo>
                  <a:cubicBezTo>
                    <a:pt x="71" y="114"/>
                    <a:pt x="74" y="115"/>
                    <a:pt x="77" y="115"/>
                  </a:cubicBezTo>
                  <a:cubicBezTo>
                    <a:pt x="79" y="115"/>
                    <a:pt x="82" y="114"/>
                    <a:pt x="85" y="114"/>
                  </a:cubicBezTo>
                  <a:cubicBezTo>
                    <a:pt x="123" y="110"/>
                    <a:pt x="153" y="77"/>
                    <a:pt x="153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8" name="Freeform 381"/>
            <p:cNvSpPr>
              <a:spLocks/>
            </p:cNvSpPr>
            <p:nvPr/>
          </p:nvSpPr>
          <p:spPr bwMode="auto">
            <a:xfrm>
              <a:off x="8547469" y="4037247"/>
              <a:ext cx="72289" cy="72289"/>
            </a:xfrm>
            <a:custGeom>
              <a:avLst/>
              <a:gdLst>
                <a:gd name="T0" fmla="*/ 31 w 32"/>
                <a:gd name="T1" fmla="*/ 31 h 32"/>
                <a:gd name="T2" fmla="*/ 24 w 32"/>
                <a:gd name="T3" fmla="*/ 9 h 32"/>
                <a:gd name="T4" fmla="*/ 1 w 32"/>
                <a:gd name="T5" fmla="*/ 2 h 32"/>
                <a:gd name="T6" fmla="*/ 8 w 32"/>
                <a:gd name="T7" fmla="*/ 24 h 32"/>
                <a:gd name="T8" fmla="*/ 31 w 32"/>
                <a:gd name="T9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31" y="31"/>
                  </a:moveTo>
                  <a:cubicBezTo>
                    <a:pt x="32" y="23"/>
                    <a:pt x="30" y="15"/>
                    <a:pt x="24" y="9"/>
                  </a:cubicBezTo>
                  <a:cubicBezTo>
                    <a:pt x="18" y="3"/>
                    <a:pt x="9" y="0"/>
                    <a:pt x="1" y="2"/>
                  </a:cubicBezTo>
                  <a:cubicBezTo>
                    <a:pt x="0" y="10"/>
                    <a:pt x="2" y="18"/>
                    <a:pt x="8" y="24"/>
                  </a:cubicBezTo>
                  <a:cubicBezTo>
                    <a:pt x="14" y="30"/>
                    <a:pt x="23" y="32"/>
                    <a:pt x="3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9" name="Freeform 382"/>
            <p:cNvSpPr>
              <a:spLocks/>
            </p:cNvSpPr>
            <p:nvPr/>
          </p:nvSpPr>
          <p:spPr bwMode="auto">
            <a:xfrm>
              <a:off x="8676624" y="4037247"/>
              <a:ext cx="73252" cy="72289"/>
            </a:xfrm>
            <a:custGeom>
              <a:avLst/>
              <a:gdLst>
                <a:gd name="T0" fmla="*/ 24 w 32"/>
                <a:gd name="T1" fmla="*/ 24 h 32"/>
                <a:gd name="T2" fmla="*/ 31 w 32"/>
                <a:gd name="T3" fmla="*/ 2 h 32"/>
                <a:gd name="T4" fmla="*/ 8 w 32"/>
                <a:gd name="T5" fmla="*/ 9 h 32"/>
                <a:gd name="T6" fmla="*/ 2 w 32"/>
                <a:gd name="T7" fmla="*/ 31 h 32"/>
                <a:gd name="T8" fmla="*/ 24 w 32"/>
                <a:gd name="T9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24" y="24"/>
                  </a:moveTo>
                  <a:cubicBezTo>
                    <a:pt x="30" y="18"/>
                    <a:pt x="32" y="10"/>
                    <a:pt x="31" y="2"/>
                  </a:cubicBezTo>
                  <a:cubicBezTo>
                    <a:pt x="23" y="0"/>
                    <a:pt x="14" y="3"/>
                    <a:pt x="8" y="9"/>
                  </a:cubicBezTo>
                  <a:cubicBezTo>
                    <a:pt x="2" y="15"/>
                    <a:pt x="0" y="23"/>
                    <a:pt x="2" y="31"/>
                  </a:cubicBezTo>
                  <a:cubicBezTo>
                    <a:pt x="9" y="32"/>
                    <a:pt x="18" y="30"/>
                    <a:pt x="2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0" name="Freeform 383"/>
            <p:cNvSpPr>
              <a:spLocks/>
            </p:cNvSpPr>
            <p:nvPr/>
          </p:nvSpPr>
          <p:spPr bwMode="auto">
            <a:xfrm>
              <a:off x="8547469" y="4166402"/>
              <a:ext cx="204335" cy="59758"/>
            </a:xfrm>
            <a:custGeom>
              <a:avLst/>
              <a:gdLst>
                <a:gd name="T0" fmla="*/ 53 w 90"/>
                <a:gd name="T1" fmla="*/ 0 h 26"/>
                <a:gd name="T2" fmla="*/ 45 w 90"/>
                <a:gd name="T3" fmla="*/ 0 h 26"/>
                <a:gd name="T4" fmla="*/ 36 w 90"/>
                <a:gd name="T5" fmla="*/ 0 h 26"/>
                <a:gd name="T6" fmla="*/ 0 w 90"/>
                <a:gd name="T7" fmla="*/ 26 h 26"/>
                <a:gd name="T8" fmla="*/ 90 w 90"/>
                <a:gd name="T9" fmla="*/ 26 h 26"/>
                <a:gd name="T10" fmla="*/ 53 w 90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26">
                  <a:moveTo>
                    <a:pt x="53" y="0"/>
                  </a:moveTo>
                  <a:cubicBezTo>
                    <a:pt x="50" y="0"/>
                    <a:pt x="47" y="0"/>
                    <a:pt x="45" y="0"/>
                  </a:cubicBezTo>
                  <a:cubicBezTo>
                    <a:pt x="42" y="0"/>
                    <a:pt x="39" y="0"/>
                    <a:pt x="36" y="0"/>
                  </a:cubicBezTo>
                  <a:cubicBezTo>
                    <a:pt x="15" y="2"/>
                    <a:pt x="0" y="13"/>
                    <a:pt x="0" y="26"/>
                  </a:cubicBezTo>
                  <a:cubicBezTo>
                    <a:pt x="90" y="26"/>
                    <a:pt x="90" y="26"/>
                    <a:pt x="90" y="26"/>
                  </a:cubicBezTo>
                  <a:cubicBezTo>
                    <a:pt x="90" y="13"/>
                    <a:pt x="74" y="2"/>
                    <a:pt x="5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52" name="Group 151"/>
          <p:cNvGrpSpPr/>
          <p:nvPr/>
        </p:nvGrpSpPr>
        <p:grpSpPr>
          <a:xfrm rot="21156053" flipH="1">
            <a:off x="15823469" y="5965650"/>
            <a:ext cx="365774" cy="453559"/>
            <a:chOff x="4550721" y="5649763"/>
            <a:chExt cx="168673" cy="209154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14" name="Freeform 234"/>
            <p:cNvSpPr>
              <a:spLocks/>
            </p:cNvSpPr>
            <p:nvPr/>
          </p:nvSpPr>
          <p:spPr bwMode="auto">
            <a:xfrm>
              <a:off x="4550721" y="5653618"/>
              <a:ext cx="70361" cy="205299"/>
            </a:xfrm>
            <a:custGeom>
              <a:avLst/>
              <a:gdLst>
                <a:gd name="T0" fmla="*/ 4 w 31"/>
                <a:gd name="T1" fmla="*/ 10 h 90"/>
                <a:gd name="T2" fmla="*/ 1 w 31"/>
                <a:gd name="T3" fmla="*/ 21 h 90"/>
                <a:gd name="T4" fmla="*/ 3 w 31"/>
                <a:gd name="T5" fmla="*/ 31 h 90"/>
                <a:gd name="T6" fmla="*/ 11 w 31"/>
                <a:gd name="T7" fmla="*/ 41 h 90"/>
                <a:gd name="T8" fmla="*/ 11 w 31"/>
                <a:gd name="T9" fmla="*/ 90 h 90"/>
                <a:gd name="T10" fmla="*/ 20 w 31"/>
                <a:gd name="T11" fmla="*/ 90 h 90"/>
                <a:gd name="T12" fmla="*/ 20 w 31"/>
                <a:gd name="T13" fmla="*/ 41 h 90"/>
                <a:gd name="T14" fmla="*/ 29 w 31"/>
                <a:gd name="T15" fmla="*/ 31 h 90"/>
                <a:gd name="T16" fmla="*/ 31 w 31"/>
                <a:gd name="T17" fmla="*/ 21 h 90"/>
                <a:gd name="T18" fmla="*/ 28 w 31"/>
                <a:gd name="T19" fmla="*/ 10 h 90"/>
                <a:gd name="T20" fmla="*/ 21 w 31"/>
                <a:gd name="T21" fmla="*/ 0 h 90"/>
                <a:gd name="T22" fmla="*/ 23 w 31"/>
                <a:gd name="T23" fmla="*/ 21 h 90"/>
                <a:gd name="T24" fmla="*/ 20 w 31"/>
                <a:gd name="T25" fmla="*/ 21 h 90"/>
                <a:gd name="T26" fmla="*/ 18 w 31"/>
                <a:gd name="T27" fmla="*/ 0 h 90"/>
                <a:gd name="T28" fmla="*/ 16 w 31"/>
                <a:gd name="T29" fmla="*/ 0 h 90"/>
                <a:gd name="T30" fmla="*/ 14 w 31"/>
                <a:gd name="T31" fmla="*/ 0 h 90"/>
                <a:gd name="T32" fmla="*/ 11 w 31"/>
                <a:gd name="T33" fmla="*/ 21 h 90"/>
                <a:gd name="T34" fmla="*/ 8 w 31"/>
                <a:gd name="T35" fmla="*/ 21 h 90"/>
                <a:gd name="T36" fmla="*/ 11 w 31"/>
                <a:gd name="T37" fmla="*/ 0 h 90"/>
                <a:gd name="T38" fmla="*/ 4 w 31"/>
                <a:gd name="T39" fmla="*/ 1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90">
                  <a:moveTo>
                    <a:pt x="4" y="10"/>
                  </a:moveTo>
                  <a:cubicBezTo>
                    <a:pt x="3" y="14"/>
                    <a:pt x="1" y="18"/>
                    <a:pt x="1" y="21"/>
                  </a:cubicBezTo>
                  <a:cubicBezTo>
                    <a:pt x="0" y="25"/>
                    <a:pt x="1" y="28"/>
                    <a:pt x="3" y="31"/>
                  </a:cubicBezTo>
                  <a:cubicBezTo>
                    <a:pt x="5" y="34"/>
                    <a:pt x="8" y="39"/>
                    <a:pt x="11" y="41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4" y="39"/>
                    <a:pt x="27" y="34"/>
                    <a:pt x="29" y="31"/>
                  </a:cubicBezTo>
                  <a:cubicBezTo>
                    <a:pt x="31" y="28"/>
                    <a:pt x="31" y="25"/>
                    <a:pt x="31" y="21"/>
                  </a:cubicBezTo>
                  <a:cubicBezTo>
                    <a:pt x="31" y="18"/>
                    <a:pt x="29" y="14"/>
                    <a:pt x="28" y="10"/>
                  </a:cubicBezTo>
                  <a:cubicBezTo>
                    <a:pt x="27" y="7"/>
                    <a:pt x="25" y="0"/>
                    <a:pt x="21" y="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7" y="0"/>
                    <a:pt x="5" y="7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5" name="Freeform 235"/>
            <p:cNvSpPr>
              <a:spLocks/>
            </p:cNvSpPr>
            <p:nvPr/>
          </p:nvSpPr>
          <p:spPr bwMode="auto">
            <a:xfrm>
              <a:off x="4644214" y="5649763"/>
              <a:ext cx="75180" cy="209154"/>
            </a:xfrm>
            <a:custGeom>
              <a:avLst/>
              <a:gdLst>
                <a:gd name="T0" fmla="*/ 21 w 33"/>
                <a:gd name="T1" fmla="*/ 92 h 92"/>
                <a:gd name="T2" fmla="*/ 21 w 33"/>
                <a:gd name="T3" fmla="*/ 44 h 92"/>
                <a:gd name="T4" fmla="*/ 33 w 33"/>
                <a:gd name="T5" fmla="*/ 24 h 92"/>
                <a:gd name="T6" fmla="*/ 17 w 33"/>
                <a:gd name="T7" fmla="*/ 0 h 92"/>
                <a:gd name="T8" fmla="*/ 0 w 33"/>
                <a:gd name="T9" fmla="*/ 24 h 92"/>
                <a:gd name="T10" fmla="*/ 12 w 33"/>
                <a:gd name="T11" fmla="*/ 44 h 92"/>
                <a:gd name="T12" fmla="*/ 12 w 33"/>
                <a:gd name="T13" fmla="*/ 92 h 92"/>
                <a:gd name="T14" fmla="*/ 21 w 33"/>
                <a:gd name="T15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92">
                  <a:moveTo>
                    <a:pt x="21" y="92"/>
                  </a:moveTo>
                  <a:cubicBezTo>
                    <a:pt x="21" y="44"/>
                    <a:pt x="21" y="44"/>
                    <a:pt x="21" y="44"/>
                  </a:cubicBezTo>
                  <a:cubicBezTo>
                    <a:pt x="28" y="41"/>
                    <a:pt x="33" y="34"/>
                    <a:pt x="33" y="24"/>
                  </a:cubicBezTo>
                  <a:cubicBezTo>
                    <a:pt x="33" y="13"/>
                    <a:pt x="26" y="0"/>
                    <a:pt x="17" y="0"/>
                  </a:cubicBezTo>
                  <a:cubicBezTo>
                    <a:pt x="7" y="0"/>
                    <a:pt x="0" y="13"/>
                    <a:pt x="0" y="24"/>
                  </a:cubicBezTo>
                  <a:cubicBezTo>
                    <a:pt x="0" y="33"/>
                    <a:pt x="5" y="41"/>
                    <a:pt x="12" y="44"/>
                  </a:cubicBezTo>
                  <a:cubicBezTo>
                    <a:pt x="12" y="92"/>
                    <a:pt x="12" y="92"/>
                    <a:pt x="12" y="92"/>
                  </a:cubicBezTo>
                  <a:lnTo>
                    <a:pt x="21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53" name="Group 152"/>
          <p:cNvGrpSpPr/>
          <p:nvPr/>
        </p:nvGrpSpPr>
        <p:grpSpPr>
          <a:xfrm rot="21156053" flipH="1">
            <a:off x="17390417" y="6758371"/>
            <a:ext cx="890397" cy="940563"/>
            <a:chOff x="5540277" y="2968344"/>
            <a:chExt cx="410597" cy="43373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10" name="Freeform 305"/>
            <p:cNvSpPr>
              <a:spLocks noEditPoints="1"/>
            </p:cNvSpPr>
            <p:nvPr/>
          </p:nvSpPr>
          <p:spPr bwMode="auto">
            <a:xfrm>
              <a:off x="5540277" y="3148583"/>
              <a:ext cx="410597" cy="205299"/>
            </a:xfrm>
            <a:custGeom>
              <a:avLst/>
              <a:gdLst>
                <a:gd name="T0" fmla="*/ 154 w 180"/>
                <a:gd name="T1" fmla="*/ 63 h 90"/>
                <a:gd name="T2" fmla="*/ 180 w 180"/>
                <a:gd name="T3" fmla="*/ 32 h 90"/>
                <a:gd name="T4" fmla="*/ 154 w 180"/>
                <a:gd name="T5" fmla="*/ 1 h 90"/>
                <a:gd name="T6" fmla="*/ 154 w 180"/>
                <a:gd name="T7" fmla="*/ 15 h 90"/>
                <a:gd name="T8" fmla="*/ 166 w 180"/>
                <a:gd name="T9" fmla="*/ 32 h 90"/>
                <a:gd name="T10" fmla="*/ 154 w 180"/>
                <a:gd name="T11" fmla="*/ 49 h 90"/>
                <a:gd name="T12" fmla="*/ 154 w 180"/>
                <a:gd name="T13" fmla="*/ 63 h 90"/>
                <a:gd name="T14" fmla="*/ 76 w 180"/>
                <a:gd name="T15" fmla="*/ 90 h 90"/>
                <a:gd name="T16" fmla="*/ 135 w 180"/>
                <a:gd name="T17" fmla="*/ 61 h 90"/>
                <a:gd name="T18" fmla="*/ 148 w 180"/>
                <a:gd name="T19" fmla="*/ 64 h 90"/>
                <a:gd name="T20" fmla="*/ 154 w 180"/>
                <a:gd name="T21" fmla="*/ 63 h 90"/>
                <a:gd name="T22" fmla="*/ 154 w 180"/>
                <a:gd name="T23" fmla="*/ 49 h 90"/>
                <a:gd name="T24" fmla="*/ 148 w 180"/>
                <a:gd name="T25" fmla="*/ 50 h 90"/>
                <a:gd name="T26" fmla="*/ 143 w 180"/>
                <a:gd name="T27" fmla="*/ 49 h 90"/>
                <a:gd name="T28" fmla="*/ 151 w 180"/>
                <a:gd name="T29" fmla="*/ 14 h 90"/>
                <a:gd name="T30" fmla="*/ 151 w 180"/>
                <a:gd name="T31" fmla="*/ 14 h 90"/>
                <a:gd name="T32" fmla="*/ 151 w 180"/>
                <a:gd name="T33" fmla="*/ 14 h 90"/>
                <a:gd name="T34" fmla="*/ 154 w 180"/>
                <a:gd name="T35" fmla="*/ 15 h 90"/>
                <a:gd name="T36" fmla="*/ 154 w 180"/>
                <a:gd name="T37" fmla="*/ 1 h 90"/>
                <a:gd name="T38" fmla="*/ 150 w 180"/>
                <a:gd name="T39" fmla="*/ 0 h 90"/>
                <a:gd name="T40" fmla="*/ 150 w 180"/>
                <a:gd name="T41" fmla="*/ 0 h 90"/>
                <a:gd name="T42" fmla="*/ 1 w 180"/>
                <a:gd name="T43" fmla="*/ 0 h 90"/>
                <a:gd name="T44" fmla="*/ 0 w 180"/>
                <a:gd name="T45" fmla="*/ 14 h 90"/>
                <a:gd name="T46" fmla="*/ 76 w 180"/>
                <a:gd name="T4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0" h="90">
                  <a:moveTo>
                    <a:pt x="154" y="63"/>
                  </a:moveTo>
                  <a:cubicBezTo>
                    <a:pt x="169" y="60"/>
                    <a:pt x="180" y="48"/>
                    <a:pt x="180" y="32"/>
                  </a:cubicBezTo>
                  <a:cubicBezTo>
                    <a:pt x="180" y="17"/>
                    <a:pt x="169" y="4"/>
                    <a:pt x="154" y="1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61" y="18"/>
                    <a:pt x="166" y="24"/>
                    <a:pt x="166" y="32"/>
                  </a:cubicBezTo>
                  <a:cubicBezTo>
                    <a:pt x="166" y="40"/>
                    <a:pt x="161" y="46"/>
                    <a:pt x="154" y="49"/>
                  </a:cubicBezTo>
                  <a:lnTo>
                    <a:pt x="154" y="63"/>
                  </a:lnTo>
                  <a:close/>
                  <a:moveTo>
                    <a:pt x="76" y="90"/>
                  </a:moveTo>
                  <a:cubicBezTo>
                    <a:pt x="100" y="90"/>
                    <a:pt x="121" y="78"/>
                    <a:pt x="135" y="61"/>
                  </a:cubicBezTo>
                  <a:cubicBezTo>
                    <a:pt x="139" y="63"/>
                    <a:pt x="144" y="64"/>
                    <a:pt x="148" y="64"/>
                  </a:cubicBezTo>
                  <a:cubicBezTo>
                    <a:pt x="150" y="64"/>
                    <a:pt x="152" y="64"/>
                    <a:pt x="154" y="63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3" y="50"/>
                    <a:pt x="150" y="50"/>
                    <a:pt x="148" y="50"/>
                  </a:cubicBezTo>
                  <a:cubicBezTo>
                    <a:pt x="146" y="50"/>
                    <a:pt x="144" y="50"/>
                    <a:pt x="143" y="49"/>
                  </a:cubicBezTo>
                  <a:cubicBezTo>
                    <a:pt x="148" y="39"/>
                    <a:pt x="151" y="27"/>
                    <a:pt x="151" y="14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52" y="14"/>
                    <a:pt x="153" y="15"/>
                    <a:pt x="154" y="15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3" y="0"/>
                    <a:pt x="151" y="0"/>
                    <a:pt x="150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5"/>
                    <a:pt x="0" y="9"/>
                    <a:pt x="0" y="14"/>
                  </a:cubicBezTo>
                  <a:cubicBezTo>
                    <a:pt x="0" y="56"/>
                    <a:pt x="34" y="90"/>
                    <a:pt x="76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1" name="Rectangle 306"/>
            <p:cNvSpPr>
              <a:spLocks noChangeArrowheads="1"/>
            </p:cNvSpPr>
            <p:nvPr/>
          </p:nvSpPr>
          <p:spPr bwMode="auto">
            <a:xfrm>
              <a:off x="5540277" y="3372195"/>
              <a:ext cx="372044" cy="2987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2" name="Freeform 307"/>
            <p:cNvSpPr>
              <a:spLocks/>
            </p:cNvSpPr>
            <p:nvPr/>
          </p:nvSpPr>
          <p:spPr bwMode="auto">
            <a:xfrm>
              <a:off x="5625095" y="2968344"/>
              <a:ext cx="68433" cy="168673"/>
            </a:xfrm>
            <a:custGeom>
              <a:avLst/>
              <a:gdLst>
                <a:gd name="T0" fmla="*/ 11 w 30"/>
                <a:gd name="T1" fmla="*/ 56 h 74"/>
                <a:gd name="T2" fmla="*/ 15 w 30"/>
                <a:gd name="T3" fmla="*/ 71 h 74"/>
                <a:gd name="T4" fmla="*/ 27 w 30"/>
                <a:gd name="T5" fmla="*/ 45 h 74"/>
                <a:gd name="T6" fmla="*/ 20 w 30"/>
                <a:gd name="T7" fmla="*/ 30 h 74"/>
                <a:gd name="T8" fmla="*/ 19 w 30"/>
                <a:gd name="T9" fmla="*/ 18 h 74"/>
                <a:gd name="T10" fmla="*/ 11 w 30"/>
                <a:gd name="T11" fmla="*/ 5 h 74"/>
                <a:gd name="T12" fmla="*/ 4 w 30"/>
                <a:gd name="T13" fmla="*/ 31 h 74"/>
                <a:gd name="T14" fmla="*/ 11 w 30"/>
                <a:gd name="T15" fmla="*/ 5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74">
                  <a:moveTo>
                    <a:pt x="11" y="56"/>
                  </a:moveTo>
                  <a:cubicBezTo>
                    <a:pt x="1" y="59"/>
                    <a:pt x="5" y="74"/>
                    <a:pt x="15" y="71"/>
                  </a:cubicBezTo>
                  <a:cubicBezTo>
                    <a:pt x="26" y="67"/>
                    <a:pt x="30" y="56"/>
                    <a:pt x="27" y="45"/>
                  </a:cubicBezTo>
                  <a:cubicBezTo>
                    <a:pt x="26" y="40"/>
                    <a:pt x="22" y="35"/>
                    <a:pt x="20" y="30"/>
                  </a:cubicBezTo>
                  <a:cubicBezTo>
                    <a:pt x="18" y="27"/>
                    <a:pt x="15" y="21"/>
                    <a:pt x="19" y="18"/>
                  </a:cubicBezTo>
                  <a:cubicBezTo>
                    <a:pt x="28" y="13"/>
                    <a:pt x="20" y="0"/>
                    <a:pt x="11" y="5"/>
                  </a:cubicBezTo>
                  <a:cubicBezTo>
                    <a:pt x="2" y="11"/>
                    <a:pt x="0" y="22"/>
                    <a:pt x="4" y="31"/>
                  </a:cubicBezTo>
                  <a:cubicBezTo>
                    <a:pt x="5" y="35"/>
                    <a:pt x="18" y="54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3" name="Freeform 308"/>
            <p:cNvSpPr>
              <a:spLocks/>
            </p:cNvSpPr>
            <p:nvPr/>
          </p:nvSpPr>
          <p:spPr bwMode="auto">
            <a:xfrm>
              <a:off x="5722443" y="2968344"/>
              <a:ext cx="66505" cy="168673"/>
            </a:xfrm>
            <a:custGeom>
              <a:avLst/>
              <a:gdLst>
                <a:gd name="T0" fmla="*/ 10 w 29"/>
                <a:gd name="T1" fmla="*/ 56 h 74"/>
                <a:gd name="T2" fmla="*/ 14 w 29"/>
                <a:gd name="T3" fmla="*/ 71 h 74"/>
                <a:gd name="T4" fmla="*/ 26 w 29"/>
                <a:gd name="T5" fmla="*/ 45 h 74"/>
                <a:gd name="T6" fmla="*/ 19 w 29"/>
                <a:gd name="T7" fmla="*/ 30 h 74"/>
                <a:gd name="T8" fmla="*/ 19 w 29"/>
                <a:gd name="T9" fmla="*/ 18 h 74"/>
                <a:gd name="T10" fmla="*/ 11 w 29"/>
                <a:gd name="T11" fmla="*/ 5 h 74"/>
                <a:gd name="T12" fmla="*/ 3 w 29"/>
                <a:gd name="T13" fmla="*/ 31 h 74"/>
                <a:gd name="T14" fmla="*/ 10 w 29"/>
                <a:gd name="T15" fmla="*/ 5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4">
                  <a:moveTo>
                    <a:pt x="10" y="56"/>
                  </a:moveTo>
                  <a:cubicBezTo>
                    <a:pt x="1" y="59"/>
                    <a:pt x="5" y="74"/>
                    <a:pt x="14" y="71"/>
                  </a:cubicBezTo>
                  <a:cubicBezTo>
                    <a:pt x="25" y="67"/>
                    <a:pt x="29" y="56"/>
                    <a:pt x="26" y="45"/>
                  </a:cubicBezTo>
                  <a:cubicBezTo>
                    <a:pt x="25" y="40"/>
                    <a:pt x="22" y="35"/>
                    <a:pt x="19" y="30"/>
                  </a:cubicBezTo>
                  <a:cubicBezTo>
                    <a:pt x="18" y="27"/>
                    <a:pt x="15" y="21"/>
                    <a:pt x="19" y="18"/>
                  </a:cubicBezTo>
                  <a:cubicBezTo>
                    <a:pt x="27" y="13"/>
                    <a:pt x="19" y="0"/>
                    <a:pt x="11" y="5"/>
                  </a:cubicBezTo>
                  <a:cubicBezTo>
                    <a:pt x="2" y="11"/>
                    <a:pt x="0" y="22"/>
                    <a:pt x="3" y="31"/>
                  </a:cubicBezTo>
                  <a:cubicBezTo>
                    <a:pt x="4" y="35"/>
                    <a:pt x="17" y="54"/>
                    <a:pt x="1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54" name="Freeform 270"/>
          <p:cNvSpPr>
            <a:spLocks noEditPoints="1"/>
          </p:cNvSpPr>
          <p:nvPr/>
        </p:nvSpPr>
        <p:spPr bwMode="auto">
          <a:xfrm rot="21156053" flipH="1">
            <a:off x="16709261" y="7619071"/>
            <a:ext cx="608231" cy="681384"/>
          </a:xfrm>
          <a:custGeom>
            <a:avLst/>
            <a:gdLst>
              <a:gd name="T0" fmla="*/ 270 w 291"/>
              <a:gd name="T1" fmla="*/ 326 h 326"/>
              <a:gd name="T2" fmla="*/ 270 w 291"/>
              <a:gd name="T3" fmla="*/ 0 h 326"/>
              <a:gd name="T4" fmla="*/ 253 w 291"/>
              <a:gd name="T5" fmla="*/ 35 h 326"/>
              <a:gd name="T6" fmla="*/ 253 w 291"/>
              <a:gd name="T7" fmla="*/ 66 h 326"/>
              <a:gd name="T8" fmla="*/ 270 w 291"/>
              <a:gd name="T9" fmla="*/ 123 h 326"/>
              <a:gd name="T10" fmla="*/ 270 w 291"/>
              <a:gd name="T11" fmla="*/ 146 h 326"/>
              <a:gd name="T12" fmla="*/ 253 w 291"/>
              <a:gd name="T13" fmla="*/ 203 h 326"/>
              <a:gd name="T14" fmla="*/ 253 w 291"/>
              <a:gd name="T15" fmla="*/ 234 h 326"/>
              <a:gd name="T16" fmla="*/ 270 w 291"/>
              <a:gd name="T17" fmla="*/ 288 h 326"/>
              <a:gd name="T18" fmla="*/ 145 w 291"/>
              <a:gd name="T19" fmla="*/ 239 h 326"/>
              <a:gd name="T20" fmla="*/ 237 w 291"/>
              <a:gd name="T21" fmla="*/ 326 h 326"/>
              <a:gd name="T22" fmla="*/ 253 w 291"/>
              <a:gd name="T23" fmla="*/ 288 h 326"/>
              <a:gd name="T24" fmla="*/ 237 w 291"/>
              <a:gd name="T25" fmla="*/ 260 h 326"/>
              <a:gd name="T26" fmla="*/ 237 w 291"/>
              <a:gd name="T27" fmla="*/ 234 h 326"/>
              <a:gd name="T28" fmla="*/ 253 w 291"/>
              <a:gd name="T29" fmla="*/ 203 h 326"/>
              <a:gd name="T30" fmla="*/ 237 w 291"/>
              <a:gd name="T31" fmla="*/ 146 h 326"/>
              <a:gd name="T32" fmla="*/ 253 w 291"/>
              <a:gd name="T33" fmla="*/ 123 h 326"/>
              <a:gd name="T34" fmla="*/ 237 w 291"/>
              <a:gd name="T35" fmla="*/ 92 h 326"/>
              <a:gd name="T36" fmla="*/ 237 w 291"/>
              <a:gd name="T37" fmla="*/ 66 h 326"/>
              <a:gd name="T38" fmla="*/ 253 w 291"/>
              <a:gd name="T39" fmla="*/ 35 h 326"/>
              <a:gd name="T40" fmla="*/ 237 w 291"/>
              <a:gd name="T41" fmla="*/ 0 h 326"/>
              <a:gd name="T42" fmla="*/ 145 w 291"/>
              <a:gd name="T43" fmla="*/ 87 h 326"/>
              <a:gd name="T44" fmla="*/ 215 w 291"/>
              <a:gd name="T45" fmla="*/ 118 h 326"/>
              <a:gd name="T46" fmla="*/ 145 w 291"/>
              <a:gd name="T47" fmla="*/ 239 h 326"/>
              <a:gd name="T48" fmla="*/ 38 w 291"/>
              <a:gd name="T49" fmla="*/ 11 h 326"/>
              <a:gd name="T50" fmla="*/ 55 w 291"/>
              <a:gd name="T51" fmla="*/ 66 h 326"/>
              <a:gd name="T52" fmla="*/ 38 w 291"/>
              <a:gd name="T53" fmla="*/ 92 h 326"/>
              <a:gd name="T54" fmla="*/ 55 w 291"/>
              <a:gd name="T55" fmla="*/ 123 h 326"/>
              <a:gd name="T56" fmla="*/ 55 w 291"/>
              <a:gd name="T57" fmla="*/ 146 h 326"/>
              <a:gd name="T58" fmla="*/ 38 w 291"/>
              <a:gd name="T59" fmla="*/ 177 h 326"/>
              <a:gd name="T60" fmla="*/ 55 w 291"/>
              <a:gd name="T61" fmla="*/ 234 h 326"/>
              <a:gd name="T62" fmla="*/ 38 w 291"/>
              <a:gd name="T63" fmla="*/ 260 h 326"/>
              <a:gd name="T64" fmla="*/ 55 w 291"/>
              <a:gd name="T65" fmla="*/ 288 h 326"/>
              <a:gd name="T66" fmla="*/ 55 w 291"/>
              <a:gd name="T67" fmla="*/ 314 h 326"/>
              <a:gd name="T68" fmla="*/ 76 w 291"/>
              <a:gd name="T69" fmla="*/ 239 h 326"/>
              <a:gd name="T70" fmla="*/ 76 w 291"/>
              <a:gd name="T71" fmla="*/ 208 h 326"/>
              <a:gd name="T72" fmla="*/ 145 w 291"/>
              <a:gd name="T73" fmla="*/ 87 h 326"/>
              <a:gd name="T74" fmla="*/ 55 w 291"/>
              <a:gd name="T75" fmla="*/ 0 h 326"/>
              <a:gd name="T76" fmla="*/ 19 w 291"/>
              <a:gd name="T77" fmla="*/ 0 h 326"/>
              <a:gd name="T78" fmla="*/ 19 w 291"/>
              <a:gd name="T79" fmla="*/ 326 h 326"/>
              <a:gd name="T80" fmla="*/ 38 w 291"/>
              <a:gd name="T81" fmla="*/ 288 h 326"/>
              <a:gd name="T82" fmla="*/ 38 w 291"/>
              <a:gd name="T83" fmla="*/ 260 h 326"/>
              <a:gd name="T84" fmla="*/ 19 w 291"/>
              <a:gd name="T85" fmla="*/ 203 h 326"/>
              <a:gd name="T86" fmla="*/ 19 w 291"/>
              <a:gd name="T87" fmla="*/ 177 h 326"/>
              <a:gd name="T88" fmla="*/ 38 w 291"/>
              <a:gd name="T89" fmla="*/ 123 h 326"/>
              <a:gd name="T90" fmla="*/ 38 w 291"/>
              <a:gd name="T91" fmla="*/ 92 h 326"/>
              <a:gd name="T92" fmla="*/ 19 w 291"/>
              <a:gd name="T93" fmla="*/ 35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91" h="326">
                <a:moveTo>
                  <a:pt x="253" y="314"/>
                </a:moveTo>
                <a:lnTo>
                  <a:pt x="270" y="314"/>
                </a:lnTo>
                <a:lnTo>
                  <a:pt x="270" y="326"/>
                </a:lnTo>
                <a:lnTo>
                  <a:pt x="291" y="326"/>
                </a:lnTo>
                <a:lnTo>
                  <a:pt x="291" y="0"/>
                </a:lnTo>
                <a:lnTo>
                  <a:pt x="270" y="0"/>
                </a:lnTo>
                <a:lnTo>
                  <a:pt x="270" y="11"/>
                </a:lnTo>
                <a:lnTo>
                  <a:pt x="253" y="11"/>
                </a:lnTo>
                <a:lnTo>
                  <a:pt x="253" y="35"/>
                </a:lnTo>
                <a:lnTo>
                  <a:pt x="270" y="35"/>
                </a:lnTo>
                <a:lnTo>
                  <a:pt x="270" y="66"/>
                </a:lnTo>
                <a:lnTo>
                  <a:pt x="253" y="66"/>
                </a:lnTo>
                <a:lnTo>
                  <a:pt x="253" y="92"/>
                </a:lnTo>
                <a:lnTo>
                  <a:pt x="270" y="92"/>
                </a:lnTo>
                <a:lnTo>
                  <a:pt x="270" y="123"/>
                </a:lnTo>
                <a:lnTo>
                  <a:pt x="253" y="123"/>
                </a:lnTo>
                <a:lnTo>
                  <a:pt x="253" y="146"/>
                </a:lnTo>
                <a:lnTo>
                  <a:pt x="270" y="146"/>
                </a:lnTo>
                <a:lnTo>
                  <a:pt x="270" y="177"/>
                </a:lnTo>
                <a:lnTo>
                  <a:pt x="253" y="177"/>
                </a:lnTo>
                <a:lnTo>
                  <a:pt x="253" y="203"/>
                </a:lnTo>
                <a:lnTo>
                  <a:pt x="270" y="203"/>
                </a:lnTo>
                <a:lnTo>
                  <a:pt x="270" y="234"/>
                </a:lnTo>
                <a:lnTo>
                  <a:pt x="253" y="234"/>
                </a:lnTo>
                <a:lnTo>
                  <a:pt x="253" y="260"/>
                </a:lnTo>
                <a:lnTo>
                  <a:pt x="270" y="260"/>
                </a:lnTo>
                <a:lnTo>
                  <a:pt x="270" y="288"/>
                </a:lnTo>
                <a:lnTo>
                  <a:pt x="253" y="288"/>
                </a:lnTo>
                <a:lnTo>
                  <a:pt x="253" y="314"/>
                </a:lnTo>
                <a:close/>
                <a:moveTo>
                  <a:pt x="145" y="239"/>
                </a:moveTo>
                <a:lnTo>
                  <a:pt x="215" y="239"/>
                </a:lnTo>
                <a:lnTo>
                  <a:pt x="215" y="326"/>
                </a:lnTo>
                <a:lnTo>
                  <a:pt x="237" y="326"/>
                </a:lnTo>
                <a:lnTo>
                  <a:pt x="237" y="314"/>
                </a:lnTo>
                <a:lnTo>
                  <a:pt x="253" y="314"/>
                </a:lnTo>
                <a:lnTo>
                  <a:pt x="253" y="288"/>
                </a:lnTo>
                <a:lnTo>
                  <a:pt x="237" y="288"/>
                </a:lnTo>
                <a:lnTo>
                  <a:pt x="237" y="260"/>
                </a:lnTo>
                <a:lnTo>
                  <a:pt x="237" y="260"/>
                </a:lnTo>
                <a:lnTo>
                  <a:pt x="253" y="260"/>
                </a:lnTo>
                <a:lnTo>
                  <a:pt x="253" y="234"/>
                </a:lnTo>
                <a:lnTo>
                  <a:pt x="237" y="234"/>
                </a:lnTo>
                <a:lnTo>
                  <a:pt x="237" y="203"/>
                </a:lnTo>
                <a:lnTo>
                  <a:pt x="237" y="203"/>
                </a:lnTo>
                <a:lnTo>
                  <a:pt x="253" y="203"/>
                </a:lnTo>
                <a:lnTo>
                  <a:pt x="253" y="177"/>
                </a:lnTo>
                <a:lnTo>
                  <a:pt x="237" y="177"/>
                </a:lnTo>
                <a:lnTo>
                  <a:pt x="237" y="146"/>
                </a:lnTo>
                <a:lnTo>
                  <a:pt x="237" y="146"/>
                </a:lnTo>
                <a:lnTo>
                  <a:pt x="253" y="146"/>
                </a:lnTo>
                <a:lnTo>
                  <a:pt x="253" y="123"/>
                </a:lnTo>
                <a:lnTo>
                  <a:pt x="237" y="123"/>
                </a:lnTo>
                <a:lnTo>
                  <a:pt x="237" y="92"/>
                </a:lnTo>
                <a:lnTo>
                  <a:pt x="237" y="92"/>
                </a:lnTo>
                <a:lnTo>
                  <a:pt x="253" y="92"/>
                </a:lnTo>
                <a:lnTo>
                  <a:pt x="253" y="66"/>
                </a:lnTo>
                <a:lnTo>
                  <a:pt x="237" y="66"/>
                </a:lnTo>
                <a:lnTo>
                  <a:pt x="237" y="35"/>
                </a:lnTo>
                <a:lnTo>
                  <a:pt x="237" y="35"/>
                </a:lnTo>
                <a:lnTo>
                  <a:pt x="253" y="35"/>
                </a:lnTo>
                <a:lnTo>
                  <a:pt x="253" y="11"/>
                </a:lnTo>
                <a:lnTo>
                  <a:pt x="237" y="11"/>
                </a:lnTo>
                <a:lnTo>
                  <a:pt x="237" y="0"/>
                </a:lnTo>
                <a:lnTo>
                  <a:pt x="215" y="0"/>
                </a:lnTo>
                <a:lnTo>
                  <a:pt x="215" y="87"/>
                </a:lnTo>
                <a:lnTo>
                  <a:pt x="145" y="87"/>
                </a:lnTo>
                <a:lnTo>
                  <a:pt x="145" y="118"/>
                </a:lnTo>
                <a:lnTo>
                  <a:pt x="215" y="118"/>
                </a:lnTo>
                <a:lnTo>
                  <a:pt x="215" y="118"/>
                </a:lnTo>
                <a:lnTo>
                  <a:pt x="215" y="208"/>
                </a:lnTo>
                <a:lnTo>
                  <a:pt x="145" y="208"/>
                </a:lnTo>
                <a:lnTo>
                  <a:pt x="145" y="239"/>
                </a:lnTo>
                <a:close/>
                <a:moveTo>
                  <a:pt x="55" y="0"/>
                </a:moveTo>
                <a:lnTo>
                  <a:pt x="55" y="11"/>
                </a:lnTo>
                <a:lnTo>
                  <a:pt x="38" y="11"/>
                </a:lnTo>
                <a:lnTo>
                  <a:pt x="38" y="35"/>
                </a:lnTo>
                <a:lnTo>
                  <a:pt x="55" y="35"/>
                </a:lnTo>
                <a:lnTo>
                  <a:pt x="55" y="66"/>
                </a:lnTo>
                <a:lnTo>
                  <a:pt x="55" y="66"/>
                </a:lnTo>
                <a:lnTo>
                  <a:pt x="38" y="66"/>
                </a:lnTo>
                <a:lnTo>
                  <a:pt x="38" y="92"/>
                </a:lnTo>
                <a:lnTo>
                  <a:pt x="55" y="92"/>
                </a:lnTo>
                <a:lnTo>
                  <a:pt x="55" y="123"/>
                </a:lnTo>
                <a:lnTo>
                  <a:pt x="55" y="123"/>
                </a:lnTo>
                <a:lnTo>
                  <a:pt x="38" y="123"/>
                </a:lnTo>
                <a:lnTo>
                  <a:pt x="38" y="146"/>
                </a:lnTo>
                <a:lnTo>
                  <a:pt x="55" y="146"/>
                </a:lnTo>
                <a:lnTo>
                  <a:pt x="55" y="177"/>
                </a:lnTo>
                <a:lnTo>
                  <a:pt x="55" y="177"/>
                </a:lnTo>
                <a:lnTo>
                  <a:pt x="38" y="177"/>
                </a:lnTo>
                <a:lnTo>
                  <a:pt x="38" y="203"/>
                </a:lnTo>
                <a:lnTo>
                  <a:pt x="55" y="203"/>
                </a:lnTo>
                <a:lnTo>
                  <a:pt x="55" y="234"/>
                </a:lnTo>
                <a:lnTo>
                  <a:pt x="55" y="234"/>
                </a:lnTo>
                <a:lnTo>
                  <a:pt x="38" y="234"/>
                </a:lnTo>
                <a:lnTo>
                  <a:pt x="38" y="260"/>
                </a:lnTo>
                <a:lnTo>
                  <a:pt x="55" y="260"/>
                </a:lnTo>
                <a:lnTo>
                  <a:pt x="55" y="288"/>
                </a:lnTo>
                <a:lnTo>
                  <a:pt x="55" y="288"/>
                </a:lnTo>
                <a:lnTo>
                  <a:pt x="38" y="288"/>
                </a:lnTo>
                <a:lnTo>
                  <a:pt x="38" y="314"/>
                </a:lnTo>
                <a:lnTo>
                  <a:pt x="55" y="314"/>
                </a:lnTo>
                <a:lnTo>
                  <a:pt x="55" y="326"/>
                </a:lnTo>
                <a:lnTo>
                  <a:pt x="76" y="326"/>
                </a:lnTo>
                <a:lnTo>
                  <a:pt x="76" y="239"/>
                </a:lnTo>
                <a:lnTo>
                  <a:pt x="145" y="239"/>
                </a:lnTo>
                <a:lnTo>
                  <a:pt x="145" y="208"/>
                </a:lnTo>
                <a:lnTo>
                  <a:pt x="76" y="208"/>
                </a:lnTo>
                <a:lnTo>
                  <a:pt x="76" y="118"/>
                </a:lnTo>
                <a:lnTo>
                  <a:pt x="145" y="118"/>
                </a:lnTo>
                <a:lnTo>
                  <a:pt x="145" y="87"/>
                </a:lnTo>
                <a:lnTo>
                  <a:pt x="76" y="87"/>
                </a:lnTo>
                <a:lnTo>
                  <a:pt x="76" y="0"/>
                </a:lnTo>
                <a:lnTo>
                  <a:pt x="55" y="0"/>
                </a:lnTo>
                <a:close/>
                <a:moveTo>
                  <a:pt x="38" y="11"/>
                </a:moveTo>
                <a:lnTo>
                  <a:pt x="19" y="11"/>
                </a:lnTo>
                <a:lnTo>
                  <a:pt x="19" y="0"/>
                </a:lnTo>
                <a:lnTo>
                  <a:pt x="0" y="0"/>
                </a:lnTo>
                <a:lnTo>
                  <a:pt x="0" y="326"/>
                </a:lnTo>
                <a:lnTo>
                  <a:pt x="19" y="326"/>
                </a:lnTo>
                <a:lnTo>
                  <a:pt x="19" y="314"/>
                </a:lnTo>
                <a:lnTo>
                  <a:pt x="38" y="314"/>
                </a:lnTo>
                <a:lnTo>
                  <a:pt x="38" y="288"/>
                </a:lnTo>
                <a:lnTo>
                  <a:pt x="19" y="288"/>
                </a:lnTo>
                <a:lnTo>
                  <a:pt x="19" y="260"/>
                </a:lnTo>
                <a:lnTo>
                  <a:pt x="38" y="260"/>
                </a:lnTo>
                <a:lnTo>
                  <a:pt x="38" y="234"/>
                </a:lnTo>
                <a:lnTo>
                  <a:pt x="19" y="234"/>
                </a:lnTo>
                <a:lnTo>
                  <a:pt x="19" y="203"/>
                </a:lnTo>
                <a:lnTo>
                  <a:pt x="38" y="203"/>
                </a:lnTo>
                <a:lnTo>
                  <a:pt x="38" y="177"/>
                </a:lnTo>
                <a:lnTo>
                  <a:pt x="19" y="177"/>
                </a:lnTo>
                <a:lnTo>
                  <a:pt x="19" y="146"/>
                </a:lnTo>
                <a:lnTo>
                  <a:pt x="38" y="146"/>
                </a:lnTo>
                <a:lnTo>
                  <a:pt x="38" y="123"/>
                </a:lnTo>
                <a:lnTo>
                  <a:pt x="19" y="123"/>
                </a:lnTo>
                <a:lnTo>
                  <a:pt x="19" y="92"/>
                </a:lnTo>
                <a:lnTo>
                  <a:pt x="38" y="92"/>
                </a:lnTo>
                <a:lnTo>
                  <a:pt x="38" y="66"/>
                </a:lnTo>
                <a:lnTo>
                  <a:pt x="19" y="66"/>
                </a:lnTo>
                <a:lnTo>
                  <a:pt x="19" y="35"/>
                </a:lnTo>
                <a:lnTo>
                  <a:pt x="38" y="35"/>
                </a:lnTo>
                <a:lnTo>
                  <a:pt x="38" y="1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55" name="Group 154"/>
          <p:cNvGrpSpPr/>
          <p:nvPr/>
        </p:nvGrpSpPr>
        <p:grpSpPr>
          <a:xfrm rot="21156053" flipH="1">
            <a:off x="21035836" y="703359"/>
            <a:ext cx="923841" cy="188114"/>
            <a:chOff x="4755709" y="2563530"/>
            <a:chExt cx="426019" cy="8674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04" name="Freeform 342"/>
            <p:cNvSpPr>
              <a:spLocks/>
            </p:cNvSpPr>
            <p:nvPr/>
          </p:nvSpPr>
          <p:spPr bwMode="auto">
            <a:xfrm>
              <a:off x="4791370" y="2563530"/>
              <a:ext cx="66506" cy="43373"/>
            </a:xfrm>
            <a:custGeom>
              <a:avLst/>
              <a:gdLst>
                <a:gd name="T0" fmla="*/ 2 w 29"/>
                <a:gd name="T1" fmla="*/ 18 h 19"/>
                <a:gd name="T2" fmla="*/ 3 w 29"/>
                <a:gd name="T3" fmla="*/ 19 h 19"/>
                <a:gd name="T4" fmla="*/ 26 w 29"/>
                <a:gd name="T5" fmla="*/ 19 h 19"/>
                <a:gd name="T6" fmla="*/ 27 w 29"/>
                <a:gd name="T7" fmla="*/ 18 h 19"/>
                <a:gd name="T8" fmla="*/ 29 w 29"/>
                <a:gd name="T9" fmla="*/ 16 h 19"/>
                <a:gd name="T10" fmla="*/ 29 w 29"/>
                <a:gd name="T11" fmla="*/ 14 h 19"/>
                <a:gd name="T12" fmla="*/ 14 w 29"/>
                <a:gd name="T13" fmla="*/ 0 h 19"/>
                <a:gd name="T14" fmla="*/ 0 w 29"/>
                <a:gd name="T15" fmla="*/ 14 h 19"/>
                <a:gd name="T16" fmla="*/ 0 w 29"/>
                <a:gd name="T17" fmla="*/ 16 h 19"/>
                <a:gd name="T18" fmla="*/ 2 w 29"/>
                <a:gd name="T19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19">
                  <a:moveTo>
                    <a:pt x="2" y="18"/>
                  </a:moveTo>
                  <a:cubicBezTo>
                    <a:pt x="2" y="19"/>
                    <a:pt x="2" y="19"/>
                    <a:pt x="3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19"/>
                    <a:pt x="27" y="19"/>
                    <a:pt x="27" y="18"/>
                  </a:cubicBezTo>
                  <a:cubicBezTo>
                    <a:pt x="28" y="18"/>
                    <a:pt x="28" y="17"/>
                    <a:pt x="29" y="16"/>
                  </a:cubicBezTo>
                  <a:cubicBezTo>
                    <a:pt x="29" y="16"/>
                    <a:pt x="29" y="15"/>
                    <a:pt x="29" y="14"/>
                  </a:cubicBezTo>
                  <a:cubicBezTo>
                    <a:pt x="29" y="6"/>
                    <a:pt x="23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5" name="Freeform 343"/>
            <p:cNvSpPr>
              <a:spLocks/>
            </p:cNvSpPr>
            <p:nvPr/>
          </p:nvSpPr>
          <p:spPr bwMode="auto">
            <a:xfrm>
              <a:off x="4934983" y="2563530"/>
              <a:ext cx="68433" cy="43373"/>
            </a:xfrm>
            <a:custGeom>
              <a:avLst/>
              <a:gdLst>
                <a:gd name="T0" fmla="*/ 2 w 30"/>
                <a:gd name="T1" fmla="*/ 18 h 19"/>
                <a:gd name="T2" fmla="*/ 3 w 30"/>
                <a:gd name="T3" fmla="*/ 19 h 19"/>
                <a:gd name="T4" fmla="*/ 27 w 30"/>
                <a:gd name="T5" fmla="*/ 19 h 19"/>
                <a:gd name="T6" fmla="*/ 27 w 30"/>
                <a:gd name="T7" fmla="*/ 18 h 19"/>
                <a:gd name="T8" fmla="*/ 30 w 30"/>
                <a:gd name="T9" fmla="*/ 16 h 19"/>
                <a:gd name="T10" fmla="*/ 30 w 30"/>
                <a:gd name="T11" fmla="*/ 14 h 19"/>
                <a:gd name="T12" fmla="*/ 15 w 30"/>
                <a:gd name="T13" fmla="*/ 0 h 19"/>
                <a:gd name="T14" fmla="*/ 0 w 30"/>
                <a:gd name="T15" fmla="*/ 14 h 19"/>
                <a:gd name="T16" fmla="*/ 0 w 30"/>
                <a:gd name="T17" fmla="*/ 16 h 19"/>
                <a:gd name="T18" fmla="*/ 2 w 30"/>
                <a:gd name="T19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19">
                  <a:moveTo>
                    <a:pt x="2" y="18"/>
                  </a:moveTo>
                  <a:cubicBezTo>
                    <a:pt x="2" y="19"/>
                    <a:pt x="3" y="19"/>
                    <a:pt x="3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9"/>
                    <a:pt x="27" y="19"/>
                    <a:pt x="27" y="18"/>
                  </a:cubicBezTo>
                  <a:cubicBezTo>
                    <a:pt x="28" y="18"/>
                    <a:pt x="29" y="17"/>
                    <a:pt x="30" y="16"/>
                  </a:cubicBezTo>
                  <a:cubicBezTo>
                    <a:pt x="30" y="16"/>
                    <a:pt x="30" y="15"/>
                    <a:pt x="30" y="14"/>
                  </a:cubicBezTo>
                  <a:cubicBezTo>
                    <a:pt x="30" y="6"/>
                    <a:pt x="23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1" y="17"/>
                    <a:pt x="2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6" name="Freeform 344"/>
            <p:cNvSpPr>
              <a:spLocks/>
            </p:cNvSpPr>
            <p:nvPr/>
          </p:nvSpPr>
          <p:spPr bwMode="auto">
            <a:xfrm>
              <a:off x="5081488" y="2563530"/>
              <a:ext cx="68433" cy="43373"/>
            </a:xfrm>
            <a:custGeom>
              <a:avLst/>
              <a:gdLst>
                <a:gd name="T0" fmla="*/ 2 w 30"/>
                <a:gd name="T1" fmla="*/ 19 h 19"/>
                <a:gd name="T2" fmla="*/ 26 w 30"/>
                <a:gd name="T3" fmla="*/ 19 h 19"/>
                <a:gd name="T4" fmla="*/ 27 w 30"/>
                <a:gd name="T5" fmla="*/ 18 h 19"/>
                <a:gd name="T6" fmla="*/ 30 w 30"/>
                <a:gd name="T7" fmla="*/ 16 h 19"/>
                <a:gd name="T8" fmla="*/ 30 w 30"/>
                <a:gd name="T9" fmla="*/ 14 h 19"/>
                <a:gd name="T10" fmla="*/ 15 w 30"/>
                <a:gd name="T11" fmla="*/ 0 h 19"/>
                <a:gd name="T12" fmla="*/ 0 w 30"/>
                <a:gd name="T13" fmla="*/ 14 h 19"/>
                <a:gd name="T14" fmla="*/ 1 w 30"/>
                <a:gd name="T15" fmla="*/ 17 h 19"/>
                <a:gd name="T16" fmla="*/ 2 w 30"/>
                <a:gd name="T17" fmla="*/ 18 h 19"/>
                <a:gd name="T18" fmla="*/ 2 w 30"/>
                <a:gd name="T1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19">
                  <a:moveTo>
                    <a:pt x="2" y="19"/>
                  </a:moveTo>
                  <a:cubicBezTo>
                    <a:pt x="26" y="19"/>
                    <a:pt x="26" y="19"/>
                    <a:pt x="26" y="19"/>
                  </a:cubicBezTo>
                  <a:cubicBezTo>
                    <a:pt x="26" y="19"/>
                    <a:pt x="27" y="19"/>
                    <a:pt x="27" y="18"/>
                  </a:cubicBezTo>
                  <a:cubicBezTo>
                    <a:pt x="28" y="17"/>
                    <a:pt x="29" y="16"/>
                    <a:pt x="30" y="16"/>
                  </a:cubicBezTo>
                  <a:cubicBezTo>
                    <a:pt x="30" y="15"/>
                    <a:pt x="30" y="15"/>
                    <a:pt x="30" y="14"/>
                  </a:cubicBezTo>
                  <a:cubicBezTo>
                    <a:pt x="30" y="6"/>
                    <a:pt x="23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15"/>
                    <a:pt x="0" y="16"/>
                    <a:pt x="1" y="17"/>
                  </a:cubicBezTo>
                  <a:cubicBezTo>
                    <a:pt x="1" y="18"/>
                    <a:pt x="1" y="18"/>
                    <a:pt x="2" y="18"/>
                  </a:cubicBezTo>
                  <a:cubicBezTo>
                    <a:pt x="2" y="19"/>
                    <a:pt x="2" y="19"/>
                    <a:pt x="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7" name="Freeform 345"/>
            <p:cNvSpPr>
              <a:spLocks/>
            </p:cNvSpPr>
            <p:nvPr/>
          </p:nvSpPr>
          <p:spPr bwMode="auto">
            <a:xfrm>
              <a:off x="4755709" y="2604975"/>
              <a:ext cx="138793" cy="45301"/>
            </a:xfrm>
            <a:custGeom>
              <a:avLst/>
              <a:gdLst>
                <a:gd name="T0" fmla="*/ 9 w 61"/>
                <a:gd name="T1" fmla="*/ 0 h 20"/>
                <a:gd name="T2" fmla="*/ 4 w 61"/>
                <a:gd name="T3" fmla="*/ 2 h 20"/>
                <a:gd name="T4" fmla="*/ 3 w 61"/>
                <a:gd name="T5" fmla="*/ 13 h 20"/>
                <a:gd name="T6" fmla="*/ 19 w 61"/>
                <a:gd name="T7" fmla="*/ 20 h 20"/>
                <a:gd name="T8" fmla="*/ 42 w 61"/>
                <a:gd name="T9" fmla="*/ 20 h 20"/>
                <a:gd name="T10" fmla="*/ 58 w 61"/>
                <a:gd name="T11" fmla="*/ 13 h 20"/>
                <a:gd name="T12" fmla="*/ 57 w 61"/>
                <a:gd name="T13" fmla="*/ 2 h 20"/>
                <a:gd name="T14" fmla="*/ 52 w 61"/>
                <a:gd name="T15" fmla="*/ 0 h 20"/>
                <a:gd name="T16" fmla="*/ 46 w 61"/>
                <a:gd name="T17" fmla="*/ 3 h 20"/>
                <a:gd name="T18" fmla="*/ 43 w 61"/>
                <a:gd name="T19" fmla="*/ 5 h 20"/>
                <a:gd name="T20" fmla="*/ 42 w 61"/>
                <a:gd name="T21" fmla="*/ 5 h 20"/>
                <a:gd name="T22" fmla="*/ 19 w 61"/>
                <a:gd name="T23" fmla="*/ 5 h 20"/>
                <a:gd name="T24" fmla="*/ 18 w 61"/>
                <a:gd name="T25" fmla="*/ 5 h 20"/>
                <a:gd name="T26" fmla="*/ 15 w 61"/>
                <a:gd name="T27" fmla="*/ 3 h 20"/>
                <a:gd name="T28" fmla="*/ 9 w 61"/>
                <a:gd name="T2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20">
                  <a:moveTo>
                    <a:pt x="9" y="0"/>
                  </a:moveTo>
                  <a:cubicBezTo>
                    <a:pt x="7" y="0"/>
                    <a:pt x="5" y="1"/>
                    <a:pt x="4" y="2"/>
                  </a:cubicBezTo>
                  <a:cubicBezTo>
                    <a:pt x="1" y="5"/>
                    <a:pt x="0" y="10"/>
                    <a:pt x="3" y="13"/>
                  </a:cubicBezTo>
                  <a:cubicBezTo>
                    <a:pt x="7" y="18"/>
                    <a:pt x="13" y="20"/>
                    <a:pt x="19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8" y="20"/>
                    <a:pt x="54" y="18"/>
                    <a:pt x="58" y="13"/>
                  </a:cubicBezTo>
                  <a:cubicBezTo>
                    <a:pt x="61" y="10"/>
                    <a:pt x="60" y="5"/>
                    <a:pt x="57" y="2"/>
                  </a:cubicBezTo>
                  <a:cubicBezTo>
                    <a:pt x="56" y="1"/>
                    <a:pt x="54" y="0"/>
                    <a:pt x="52" y="0"/>
                  </a:cubicBezTo>
                  <a:cubicBezTo>
                    <a:pt x="50" y="0"/>
                    <a:pt x="48" y="1"/>
                    <a:pt x="46" y="3"/>
                  </a:cubicBezTo>
                  <a:cubicBezTo>
                    <a:pt x="45" y="4"/>
                    <a:pt x="44" y="5"/>
                    <a:pt x="43" y="5"/>
                  </a:cubicBezTo>
                  <a:cubicBezTo>
                    <a:pt x="43" y="5"/>
                    <a:pt x="42" y="5"/>
                    <a:pt x="42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6" y="4"/>
                    <a:pt x="15" y="3"/>
                  </a:cubicBezTo>
                  <a:cubicBezTo>
                    <a:pt x="13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8" name="Freeform 346"/>
            <p:cNvSpPr>
              <a:spLocks/>
            </p:cNvSpPr>
            <p:nvPr/>
          </p:nvSpPr>
          <p:spPr bwMode="auto">
            <a:xfrm>
              <a:off x="4901249" y="2604975"/>
              <a:ext cx="136866" cy="45301"/>
            </a:xfrm>
            <a:custGeom>
              <a:avLst/>
              <a:gdLst>
                <a:gd name="T0" fmla="*/ 14 w 60"/>
                <a:gd name="T1" fmla="*/ 2 h 20"/>
                <a:gd name="T2" fmla="*/ 13 w 60"/>
                <a:gd name="T3" fmla="*/ 2 h 20"/>
                <a:gd name="T4" fmla="*/ 13 w 60"/>
                <a:gd name="T5" fmla="*/ 2 h 20"/>
                <a:gd name="T6" fmla="*/ 13 w 60"/>
                <a:gd name="T7" fmla="*/ 2 h 20"/>
                <a:gd name="T8" fmla="*/ 12 w 60"/>
                <a:gd name="T9" fmla="*/ 1 h 20"/>
                <a:gd name="T10" fmla="*/ 12 w 60"/>
                <a:gd name="T11" fmla="*/ 1 h 20"/>
                <a:gd name="T12" fmla="*/ 12 w 60"/>
                <a:gd name="T13" fmla="*/ 1 h 20"/>
                <a:gd name="T14" fmla="*/ 11 w 60"/>
                <a:gd name="T15" fmla="*/ 1 h 20"/>
                <a:gd name="T16" fmla="*/ 11 w 60"/>
                <a:gd name="T17" fmla="*/ 1 h 20"/>
                <a:gd name="T18" fmla="*/ 10 w 60"/>
                <a:gd name="T19" fmla="*/ 1 h 20"/>
                <a:gd name="T20" fmla="*/ 10 w 60"/>
                <a:gd name="T21" fmla="*/ 0 h 20"/>
                <a:gd name="T22" fmla="*/ 10 w 60"/>
                <a:gd name="T23" fmla="*/ 0 h 20"/>
                <a:gd name="T24" fmla="*/ 9 w 60"/>
                <a:gd name="T25" fmla="*/ 0 h 20"/>
                <a:gd name="T26" fmla="*/ 9 w 60"/>
                <a:gd name="T27" fmla="*/ 0 h 20"/>
                <a:gd name="T28" fmla="*/ 8 w 60"/>
                <a:gd name="T29" fmla="*/ 0 h 20"/>
                <a:gd name="T30" fmla="*/ 8 w 60"/>
                <a:gd name="T31" fmla="*/ 0 h 20"/>
                <a:gd name="T32" fmla="*/ 8 w 60"/>
                <a:gd name="T33" fmla="*/ 0 h 20"/>
                <a:gd name="T34" fmla="*/ 7 w 60"/>
                <a:gd name="T35" fmla="*/ 0 h 20"/>
                <a:gd name="T36" fmla="*/ 7 w 60"/>
                <a:gd name="T37" fmla="*/ 0 h 20"/>
                <a:gd name="T38" fmla="*/ 6 w 60"/>
                <a:gd name="T39" fmla="*/ 1 h 20"/>
                <a:gd name="T40" fmla="*/ 6 w 60"/>
                <a:gd name="T41" fmla="*/ 1 h 20"/>
                <a:gd name="T42" fmla="*/ 4 w 60"/>
                <a:gd name="T43" fmla="*/ 1 h 20"/>
                <a:gd name="T44" fmla="*/ 4 w 60"/>
                <a:gd name="T45" fmla="*/ 1 h 20"/>
                <a:gd name="T46" fmla="*/ 3 w 60"/>
                <a:gd name="T47" fmla="*/ 2 h 20"/>
                <a:gd name="T48" fmla="*/ 2 w 60"/>
                <a:gd name="T49" fmla="*/ 13 h 20"/>
                <a:gd name="T50" fmla="*/ 18 w 60"/>
                <a:gd name="T51" fmla="*/ 20 h 20"/>
                <a:gd name="T52" fmla="*/ 42 w 60"/>
                <a:gd name="T53" fmla="*/ 20 h 20"/>
                <a:gd name="T54" fmla="*/ 57 w 60"/>
                <a:gd name="T55" fmla="*/ 13 h 20"/>
                <a:gd name="T56" fmla="*/ 56 w 60"/>
                <a:gd name="T57" fmla="*/ 2 h 20"/>
                <a:gd name="T58" fmla="*/ 55 w 60"/>
                <a:gd name="T59" fmla="*/ 1 h 20"/>
                <a:gd name="T60" fmla="*/ 55 w 60"/>
                <a:gd name="T61" fmla="*/ 1 h 20"/>
                <a:gd name="T62" fmla="*/ 54 w 60"/>
                <a:gd name="T63" fmla="*/ 1 h 20"/>
                <a:gd name="T64" fmla="*/ 54 w 60"/>
                <a:gd name="T65" fmla="*/ 1 h 20"/>
                <a:gd name="T66" fmla="*/ 53 w 60"/>
                <a:gd name="T67" fmla="*/ 0 h 20"/>
                <a:gd name="T68" fmla="*/ 53 w 60"/>
                <a:gd name="T69" fmla="*/ 0 h 20"/>
                <a:gd name="T70" fmla="*/ 51 w 60"/>
                <a:gd name="T71" fmla="*/ 0 h 20"/>
                <a:gd name="T72" fmla="*/ 51 w 60"/>
                <a:gd name="T73" fmla="*/ 0 h 20"/>
                <a:gd name="T74" fmla="*/ 51 w 60"/>
                <a:gd name="T75" fmla="*/ 0 h 20"/>
                <a:gd name="T76" fmla="*/ 51 w 60"/>
                <a:gd name="T77" fmla="*/ 0 h 20"/>
                <a:gd name="T78" fmla="*/ 50 w 60"/>
                <a:gd name="T79" fmla="*/ 0 h 20"/>
                <a:gd name="T80" fmla="*/ 50 w 60"/>
                <a:gd name="T81" fmla="*/ 0 h 20"/>
                <a:gd name="T82" fmla="*/ 50 w 60"/>
                <a:gd name="T83" fmla="*/ 0 h 20"/>
                <a:gd name="T84" fmla="*/ 49 w 60"/>
                <a:gd name="T85" fmla="*/ 1 h 20"/>
                <a:gd name="T86" fmla="*/ 49 w 60"/>
                <a:gd name="T87" fmla="*/ 1 h 20"/>
                <a:gd name="T88" fmla="*/ 48 w 60"/>
                <a:gd name="T89" fmla="*/ 1 h 20"/>
                <a:gd name="T90" fmla="*/ 48 w 60"/>
                <a:gd name="T91" fmla="*/ 1 h 20"/>
                <a:gd name="T92" fmla="*/ 48 w 60"/>
                <a:gd name="T93" fmla="*/ 1 h 20"/>
                <a:gd name="T94" fmla="*/ 47 w 60"/>
                <a:gd name="T95" fmla="*/ 1 h 20"/>
                <a:gd name="T96" fmla="*/ 47 w 60"/>
                <a:gd name="T97" fmla="*/ 2 h 20"/>
                <a:gd name="T98" fmla="*/ 47 w 60"/>
                <a:gd name="T99" fmla="*/ 2 h 20"/>
                <a:gd name="T100" fmla="*/ 46 w 60"/>
                <a:gd name="T101" fmla="*/ 2 h 20"/>
                <a:gd name="T102" fmla="*/ 46 w 60"/>
                <a:gd name="T103" fmla="*/ 2 h 20"/>
                <a:gd name="T104" fmla="*/ 46 w 60"/>
                <a:gd name="T105" fmla="*/ 3 h 20"/>
                <a:gd name="T106" fmla="*/ 42 w 60"/>
                <a:gd name="T107" fmla="*/ 5 h 20"/>
                <a:gd name="T108" fmla="*/ 42 w 60"/>
                <a:gd name="T109" fmla="*/ 5 h 20"/>
                <a:gd name="T110" fmla="*/ 18 w 60"/>
                <a:gd name="T111" fmla="*/ 5 h 20"/>
                <a:gd name="T112" fmla="*/ 18 w 60"/>
                <a:gd name="T113" fmla="*/ 5 h 20"/>
                <a:gd name="T114" fmla="*/ 14 w 60"/>
                <a:gd name="T115" fmla="*/ 3 h 20"/>
                <a:gd name="T116" fmla="*/ 14 w 60"/>
                <a:gd name="T11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0" h="20">
                  <a:moveTo>
                    <a:pt x="14" y="2"/>
                  </a:move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10" y="1"/>
                    <a:pt x="10" y="1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0" y="5"/>
                    <a:pt x="0" y="10"/>
                    <a:pt x="2" y="13"/>
                  </a:cubicBezTo>
                  <a:cubicBezTo>
                    <a:pt x="6" y="18"/>
                    <a:pt x="12" y="20"/>
                    <a:pt x="18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8" y="20"/>
                    <a:pt x="53" y="18"/>
                    <a:pt x="57" y="13"/>
                  </a:cubicBezTo>
                  <a:cubicBezTo>
                    <a:pt x="60" y="10"/>
                    <a:pt x="60" y="5"/>
                    <a:pt x="56" y="2"/>
                  </a:cubicBezTo>
                  <a:cubicBezTo>
                    <a:pt x="56" y="2"/>
                    <a:pt x="56" y="2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1"/>
                    <a:pt x="54" y="1"/>
                    <a:pt x="54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4" y="1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2" y="0"/>
                    <a:pt x="52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8" y="1"/>
                    <a:pt x="47" y="1"/>
                    <a:pt x="47" y="1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6" y="2"/>
                    <a:pt x="46" y="2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4"/>
                    <a:pt x="43" y="5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6" y="5"/>
                    <a:pt x="15" y="4"/>
                    <a:pt x="14" y="3"/>
                  </a:cubicBezTo>
                  <a:cubicBezTo>
                    <a:pt x="14" y="3"/>
                    <a:pt x="14" y="3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9" name="Freeform 347"/>
            <p:cNvSpPr>
              <a:spLocks/>
            </p:cNvSpPr>
            <p:nvPr/>
          </p:nvSpPr>
          <p:spPr bwMode="auto">
            <a:xfrm>
              <a:off x="5044862" y="2604975"/>
              <a:ext cx="136866" cy="45301"/>
            </a:xfrm>
            <a:custGeom>
              <a:avLst/>
              <a:gdLst>
                <a:gd name="T0" fmla="*/ 14 w 60"/>
                <a:gd name="T1" fmla="*/ 3 h 20"/>
                <a:gd name="T2" fmla="*/ 9 w 60"/>
                <a:gd name="T3" fmla="*/ 0 h 20"/>
                <a:gd name="T4" fmla="*/ 4 w 60"/>
                <a:gd name="T5" fmla="*/ 2 h 20"/>
                <a:gd name="T6" fmla="*/ 3 w 60"/>
                <a:gd name="T7" fmla="*/ 13 h 20"/>
                <a:gd name="T8" fmla="*/ 18 w 60"/>
                <a:gd name="T9" fmla="*/ 20 h 20"/>
                <a:gd name="T10" fmla="*/ 42 w 60"/>
                <a:gd name="T11" fmla="*/ 20 h 20"/>
                <a:gd name="T12" fmla="*/ 58 w 60"/>
                <a:gd name="T13" fmla="*/ 13 h 20"/>
                <a:gd name="T14" fmla="*/ 57 w 60"/>
                <a:gd name="T15" fmla="*/ 2 h 20"/>
                <a:gd name="T16" fmla="*/ 52 w 60"/>
                <a:gd name="T17" fmla="*/ 0 h 20"/>
                <a:gd name="T18" fmla="*/ 46 w 60"/>
                <a:gd name="T19" fmla="*/ 3 h 20"/>
                <a:gd name="T20" fmla="*/ 44 w 60"/>
                <a:gd name="T21" fmla="*/ 5 h 20"/>
                <a:gd name="T22" fmla="*/ 42 w 60"/>
                <a:gd name="T23" fmla="*/ 5 h 20"/>
                <a:gd name="T24" fmla="*/ 19 w 60"/>
                <a:gd name="T25" fmla="*/ 5 h 20"/>
                <a:gd name="T26" fmla="*/ 18 w 60"/>
                <a:gd name="T27" fmla="*/ 5 h 20"/>
                <a:gd name="T28" fmla="*/ 14 w 60"/>
                <a:gd name="T29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" h="20">
                  <a:moveTo>
                    <a:pt x="14" y="3"/>
                  </a:moveTo>
                  <a:cubicBezTo>
                    <a:pt x="13" y="1"/>
                    <a:pt x="11" y="0"/>
                    <a:pt x="9" y="0"/>
                  </a:cubicBezTo>
                  <a:cubicBezTo>
                    <a:pt x="7" y="0"/>
                    <a:pt x="5" y="1"/>
                    <a:pt x="4" y="2"/>
                  </a:cubicBezTo>
                  <a:cubicBezTo>
                    <a:pt x="0" y="5"/>
                    <a:pt x="0" y="10"/>
                    <a:pt x="3" y="13"/>
                  </a:cubicBezTo>
                  <a:cubicBezTo>
                    <a:pt x="7" y="18"/>
                    <a:pt x="12" y="20"/>
                    <a:pt x="18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8" y="20"/>
                    <a:pt x="54" y="18"/>
                    <a:pt x="58" y="13"/>
                  </a:cubicBezTo>
                  <a:cubicBezTo>
                    <a:pt x="60" y="10"/>
                    <a:pt x="60" y="5"/>
                    <a:pt x="57" y="2"/>
                  </a:cubicBezTo>
                  <a:cubicBezTo>
                    <a:pt x="55" y="1"/>
                    <a:pt x="54" y="0"/>
                    <a:pt x="52" y="0"/>
                  </a:cubicBezTo>
                  <a:cubicBezTo>
                    <a:pt x="50" y="0"/>
                    <a:pt x="47" y="1"/>
                    <a:pt x="46" y="3"/>
                  </a:cubicBezTo>
                  <a:cubicBezTo>
                    <a:pt x="45" y="4"/>
                    <a:pt x="44" y="4"/>
                    <a:pt x="44" y="5"/>
                  </a:cubicBezTo>
                  <a:cubicBezTo>
                    <a:pt x="43" y="5"/>
                    <a:pt x="43" y="5"/>
                    <a:pt x="42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5" y="4"/>
                    <a:pt x="1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56" name="Freeform 296"/>
          <p:cNvSpPr>
            <a:spLocks noEditPoints="1"/>
          </p:cNvSpPr>
          <p:nvPr/>
        </p:nvSpPr>
        <p:spPr bwMode="auto">
          <a:xfrm rot="21156053" flipH="1">
            <a:off x="17819482" y="8456259"/>
            <a:ext cx="760809" cy="706466"/>
          </a:xfrm>
          <a:custGeom>
            <a:avLst/>
            <a:gdLst>
              <a:gd name="T0" fmla="*/ 138 w 154"/>
              <a:gd name="T1" fmla="*/ 23 h 143"/>
              <a:gd name="T2" fmla="*/ 115 w 154"/>
              <a:gd name="T3" fmla="*/ 0 h 143"/>
              <a:gd name="T4" fmla="*/ 77 w 154"/>
              <a:gd name="T5" fmla="*/ 0 h 143"/>
              <a:gd name="T6" fmla="*/ 77 w 154"/>
              <a:gd name="T7" fmla="*/ 18 h 143"/>
              <a:gd name="T8" fmla="*/ 115 w 154"/>
              <a:gd name="T9" fmla="*/ 18 h 143"/>
              <a:gd name="T10" fmla="*/ 120 w 154"/>
              <a:gd name="T11" fmla="*/ 23 h 143"/>
              <a:gd name="T12" fmla="*/ 120 w 154"/>
              <a:gd name="T13" fmla="*/ 61 h 143"/>
              <a:gd name="T14" fmla="*/ 77 w 154"/>
              <a:gd name="T15" fmla="*/ 61 h 143"/>
              <a:gd name="T16" fmla="*/ 77 w 154"/>
              <a:gd name="T17" fmla="*/ 79 h 143"/>
              <a:gd name="T18" fmla="*/ 77 w 154"/>
              <a:gd name="T19" fmla="*/ 79 h 143"/>
              <a:gd name="T20" fmla="*/ 91 w 154"/>
              <a:gd name="T21" fmla="*/ 93 h 143"/>
              <a:gd name="T22" fmla="*/ 85 w 154"/>
              <a:gd name="T23" fmla="*/ 104 h 143"/>
              <a:gd name="T24" fmla="*/ 83 w 154"/>
              <a:gd name="T25" fmla="*/ 105 h 143"/>
              <a:gd name="T26" fmla="*/ 83 w 154"/>
              <a:gd name="T27" fmla="*/ 122 h 143"/>
              <a:gd name="T28" fmla="*/ 83 w 154"/>
              <a:gd name="T29" fmla="*/ 126 h 143"/>
              <a:gd name="T30" fmla="*/ 83 w 154"/>
              <a:gd name="T31" fmla="*/ 126 h 143"/>
              <a:gd name="T32" fmla="*/ 77 w 154"/>
              <a:gd name="T33" fmla="*/ 126 h 143"/>
              <a:gd name="T34" fmla="*/ 77 w 154"/>
              <a:gd name="T35" fmla="*/ 143 h 143"/>
              <a:gd name="T36" fmla="*/ 154 w 154"/>
              <a:gd name="T37" fmla="*/ 143 h 143"/>
              <a:gd name="T38" fmla="*/ 154 w 154"/>
              <a:gd name="T39" fmla="*/ 61 h 143"/>
              <a:gd name="T40" fmla="*/ 138 w 154"/>
              <a:gd name="T41" fmla="*/ 61 h 143"/>
              <a:gd name="T42" fmla="*/ 138 w 154"/>
              <a:gd name="T43" fmla="*/ 23 h 143"/>
              <a:gd name="T44" fmla="*/ 77 w 154"/>
              <a:gd name="T45" fmla="*/ 0 h 143"/>
              <a:gd name="T46" fmla="*/ 39 w 154"/>
              <a:gd name="T47" fmla="*/ 0 h 143"/>
              <a:gd name="T48" fmla="*/ 16 w 154"/>
              <a:gd name="T49" fmla="*/ 23 h 143"/>
              <a:gd name="T50" fmla="*/ 16 w 154"/>
              <a:gd name="T51" fmla="*/ 61 h 143"/>
              <a:gd name="T52" fmla="*/ 0 w 154"/>
              <a:gd name="T53" fmla="*/ 61 h 143"/>
              <a:gd name="T54" fmla="*/ 0 w 154"/>
              <a:gd name="T55" fmla="*/ 143 h 143"/>
              <a:gd name="T56" fmla="*/ 77 w 154"/>
              <a:gd name="T57" fmla="*/ 143 h 143"/>
              <a:gd name="T58" fmla="*/ 77 w 154"/>
              <a:gd name="T59" fmla="*/ 126 h 143"/>
              <a:gd name="T60" fmla="*/ 71 w 154"/>
              <a:gd name="T61" fmla="*/ 126 h 143"/>
              <a:gd name="T62" fmla="*/ 71 w 154"/>
              <a:gd name="T63" fmla="*/ 122 h 143"/>
              <a:gd name="T64" fmla="*/ 71 w 154"/>
              <a:gd name="T65" fmla="*/ 105 h 143"/>
              <a:gd name="T66" fmla="*/ 69 w 154"/>
              <a:gd name="T67" fmla="*/ 104 h 143"/>
              <a:gd name="T68" fmla="*/ 63 w 154"/>
              <a:gd name="T69" fmla="*/ 93 h 143"/>
              <a:gd name="T70" fmla="*/ 77 w 154"/>
              <a:gd name="T71" fmla="*/ 79 h 143"/>
              <a:gd name="T72" fmla="*/ 77 w 154"/>
              <a:gd name="T73" fmla="*/ 61 h 143"/>
              <a:gd name="T74" fmla="*/ 34 w 154"/>
              <a:gd name="T75" fmla="*/ 61 h 143"/>
              <a:gd name="T76" fmla="*/ 34 w 154"/>
              <a:gd name="T77" fmla="*/ 61 h 143"/>
              <a:gd name="T78" fmla="*/ 34 w 154"/>
              <a:gd name="T79" fmla="*/ 23 h 143"/>
              <a:gd name="T80" fmla="*/ 39 w 154"/>
              <a:gd name="T81" fmla="*/ 18 h 143"/>
              <a:gd name="T82" fmla="*/ 77 w 154"/>
              <a:gd name="T83" fmla="*/ 18 h 143"/>
              <a:gd name="T84" fmla="*/ 77 w 154"/>
              <a:gd name="T85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4" h="143">
                <a:moveTo>
                  <a:pt x="138" y="23"/>
                </a:moveTo>
                <a:cubicBezTo>
                  <a:pt x="138" y="10"/>
                  <a:pt x="128" y="0"/>
                  <a:pt x="115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77" y="18"/>
                  <a:pt x="77" y="18"/>
                  <a:pt x="77" y="18"/>
                </a:cubicBezTo>
                <a:cubicBezTo>
                  <a:pt x="115" y="18"/>
                  <a:pt x="115" y="18"/>
                  <a:pt x="115" y="18"/>
                </a:cubicBezTo>
                <a:cubicBezTo>
                  <a:pt x="118" y="18"/>
                  <a:pt x="120" y="20"/>
                  <a:pt x="120" y="23"/>
                </a:cubicBezTo>
                <a:cubicBezTo>
                  <a:pt x="120" y="61"/>
                  <a:pt x="120" y="61"/>
                  <a:pt x="120" y="61"/>
                </a:cubicBezTo>
                <a:cubicBezTo>
                  <a:pt x="77" y="61"/>
                  <a:pt x="77" y="61"/>
                  <a:pt x="77" y="61"/>
                </a:cubicBezTo>
                <a:cubicBezTo>
                  <a:pt x="77" y="79"/>
                  <a:pt x="77" y="79"/>
                  <a:pt x="77" y="79"/>
                </a:cubicBezTo>
                <a:cubicBezTo>
                  <a:pt x="77" y="79"/>
                  <a:pt x="77" y="79"/>
                  <a:pt x="77" y="79"/>
                </a:cubicBezTo>
                <a:cubicBezTo>
                  <a:pt x="85" y="79"/>
                  <a:pt x="91" y="85"/>
                  <a:pt x="91" y="93"/>
                </a:cubicBezTo>
                <a:cubicBezTo>
                  <a:pt x="91" y="97"/>
                  <a:pt x="89" y="102"/>
                  <a:pt x="85" y="104"/>
                </a:cubicBezTo>
                <a:cubicBezTo>
                  <a:pt x="85" y="105"/>
                  <a:pt x="84" y="105"/>
                  <a:pt x="83" y="105"/>
                </a:cubicBezTo>
                <a:cubicBezTo>
                  <a:pt x="83" y="122"/>
                  <a:pt x="83" y="122"/>
                  <a:pt x="83" y="122"/>
                </a:cubicBezTo>
                <a:cubicBezTo>
                  <a:pt x="83" y="126"/>
                  <a:pt x="83" y="126"/>
                  <a:pt x="83" y="126"/>
                </a:cubicBezTo>
                <a:cubicBezTo>
                  <a:pt x="83" y="126"/>
                  <a:pt x="83" y="126"/>
                  <a:pt x="83" y="126"/>
                </a:cubicBezTo>
                <a:cubicBezTo>
                  <a:pt x="77" y="126"/>
                  <a:pt x="77" y="126"/>
                  <a:pt x="77" y="126"/>
                </a:cubicBezTo>
                <a:cubicBezTo>
                  <a:pt x="77" y="143"/>
                  <a:pt x="77" y="143"/>
                  <a:pt x="77" y="143"/>
                </a:cubicBezTo>
                <a:cubicBezTo>
                  <a:pt x="154" y="143"/>
                  <a:pt x="154" y="143"/>
                  <a:pt x="154" y="143"/>
                </a:cubicBezTo>
                <a:cubicBezTo>
                  <a:pt x="154" y="61"/>
                  <a:pt x="154" y="61"/>
                  <a:pt x="154" y="61"/>
                </a:cubicBezTo>
                <a:cubicBezTo>
                  <a:pt x="138" y="61"/>
                  <a:pt x="138" y="61"/>
                  <a:pt x="138" y="61"/>
                </a:cubicBezTo>
                <a:lnTo>
                  <a:pt x="138" y="23"/>
                </a:lnTo>
                <a:close/>
                <a:moveTo>
                  <a:pt x="77" y="0"/>
                </a:moveTo>
                <a:cubicBezTo>
                  <a:pt x="39" y="0"/>
                  <a:pt x="39" y="0"/>
                  <a:pt x="39" y="0"/>
                </a:cubicBezTo>
                <a:cubicBezTo>
                  <a:pt x="26" y="0"/>
                  <a:pt x="16" y="10"/>
                  <a:pt x="16" y="23"/>
                </a:cubicBezTo>
                <a:cubicBezTo>
                  <a:pt x="16" y="61"/>
                  <a:pt x="16" y="61"/>
                  <a:pt x="16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143"/>
                  <a:pt x="0" y="143"/>
                  <a:pt x="0" y="143"/>
                </a:cubicBezTo>
                <a:cubicBezTo>
                  <a:pt x="77" y="143"/>
                  <a:pt x="77" y="143"/>
                  <a:pt x="77" y="143"/>
                </a:cubicBezTo>
                <a:cubicBezTo>
                  <a:pt x="77" y="126"/>
                  <a:pt x="77" y="126"/>
                  <a:pt x="77" y="126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71" y="122"/>
                  <a:pt x="71" y="122"/>
                  <a:pt x="71" y="122"/>
                </a:cubicBezTo>
                <a:cubicBezTo>
                  <a:pt x="71" y="105"/>
                  <a:pt x="71" y="105"/>
                  <a:pt x="71" y="105"/>
                </a:cubicBezTo>
                <a:cubicBezTo>
                  <a:pt x="70" y="105"/>
                  <a:pt x="70" y="105"/>
                  <a:pt x="69" y="104"/>
                </a:cubicBezTo>
                <a:cubicBezTo>
                  <a:pt x="66" y="102"/>
                  <a:pt x="63" y="97"/>
                  <a:pt x="63" y="93"/>
                </a:cubicBezTo>
                <a:cubicBezTo>
                  <a:pt x="63" y="85"/>
                  <a:pt x="69" y="79"/>
                  <a:pt x="77" y="79"/>
                </a:cubicBezTo>
                <a:cubicBezTo>
                  <a:pt x="77" y="61"/>
                  <a:pt x="77" y="61"/>
                  <a:pt x="77" y="61"/>
                </a:cubicBezTo>
                <a:cubicBezTo>
                  <a:pt x="34" y="61"/>
                  <a:pt x="34" y="61"/>
                  <a:pt x="34" y="61"/>
                </a:cubicBezTo>
                <a:cubicBezTo>
                  <a:pt x="34" y="61"/>
                  <a:pt x="34" y="61"/>
                  <a:pt x="34" y="61"/>
                </a:cubicBezTo>
                <a:cubicBezTo>
                  <a:pt x="34" y="23"/>
                  <a:pt x="34" y="23"/>
                  <a:pt x="34" y="23"/>
                </a:cubicBezTo>
                <a:cubicBezTo>
                  <a:pt x="34" y="20"/>
                  <a:pt x="36" y="18"/>
                  <a:pt x="39" y="18"/>
                </a:cubicBezTo>
                <a:cubicBezTo>
                  <a:pt x="77" y="18"/>
                  <a:pt x="77" y="18"/>
                  <a:pt x="77" y="18"/>
                </a:cubicBezTo>
                <a:lnTo>
                  <a:pt x="7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57" name="Group 156"/>
          <p:cNvGrpSpPr/>
          <p:nvPr/>
        </p:nvGrpSpPr>
        <p:grpSpPr>
          <a:xfrm rot="21156053" flipH="1">
            <a:off x="22546064" y="9322529"/>
            <a:ext cx="727365" cy="925930"/>
            <a:chOff x="10158051" y="2762082"/>
            <a:chExt cx="335417" cy="426983"/>
          </a:xfrm>
          <a:solidFill>
            <a:schemeClr val="accent1"/>
          </a:solidFill>
        </p:grpSpPr>
        <p:sp>
          <p:nvSpPr>
            <p:cNvPr id="201" name="Freeform 208"/>
            <p:cNvSpPr>
              <a:spLocks/>
            </p:cNvSpPr>
            <p:nvPr/>
          </p:nvSpPr>
          <p:spPr bwMode="auto">
            <a:xfrm>
              <a:off x="10211062" y="2796780"/>
              <a:ext cx="282406" cy="392285"/>
            </a:xfrm>
            <a:custGeom>
              <a:avLst/>
              <a:gdLst>
                <a:gd name="T0" fmla="*/ 67 w 124"/>
                <a:gd name="T1" fmla="*/ 33 h 172"/>
                <a:gd name="T2" fmla="*/ 67 w 124"/>
                <a:gd name="T3" fmla="*/ 33 h 172"/>
                <a:gd name="T4" fmla="*/ 67 w 124"/>
                <a:gd name="T5" fmla="*/ 137 h 172"/>
                <a:gd name="T6" fmla="*/ 45 w 124"/>
                <a:gd name="T7" fmla="*/ 160 h 172"/>
                <a:gd name="T8" fmla="*/ 15 w 124"/>
                <a:gd name="T9" fmla="*/ 144 h 172"/>
                <a:gd name="T10" fmla="*/ 20 w 124"/>
                <a:gd name="T11" fmla="*/ 144 h 172"/>
                <a:gd name="T12" fmla="*/ 20 w 124"/>
                <a:gd name="T13" fmla="*/ 135 h 172"/>
                <a:gd name="T14" fmla="*/ 0 w 124"/>
                <a:gd name="T15" fmla="*/ 135 h 172"/>
                <a:gd name="T16" fmla="*/ 0 w 124"/>
                <a:gd name="T17" fmla="*/ 144 h 172"/>
                <a:gd name="T18" fmla="*/ 6 w 124"/>
                <a:gd name="T19" fmla="*/ 144 h 172"/>
                <a:gd name="T20" fmla="*/ 42 w 124"/>
                <a:gd name="T21" fmla="*/ 170 h 172"/>
                <a:gd name="T22" fmla="*/ 77 w 124"/>
                <a:gd name="T23" fmla="*/ 135 h 172"/>
                <a:gd name="T24" fmla="*/ 76 w 124"/>
                <a:gd name="T25" fmla="*/ 33 h 172"/>
                <a:gd name="T26" fmla="*/ 95 w 124"/>
                <a:gd name="T27" fmla="*/ 11 h 172"/>
                <a:gd name="T28" fmla="*/ 114 w 124"/>
                <a:gd name="T29" fmla="*/ 34 h 172"/>
                <a:gd name="T30" fmla="*/ 114 w 124"/>
                <a:gd name="T31" fmla="*/ 149 h 172"/>
                <a:gd name="T32" fmla="*/ 124 w 124"/>
                <a:gd name="T33" fmla="*/ 149 h 172"/>
                <a:gd name="T34" fmla="*/ 124 w 124"/>
                <a:gd name="T35" fmla="*/ 32 h 172"/>
                <a:gd name="T36" fmla="*/ 97 w 124"/>
                <a:gd name="T37" fmla="*/ 1 h 172"/>
                <a:gd name="T38" fmla="*/ 67 w 124"/>
                <a:gd name="T39" fmla="*/ 33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4" h="172">
                  <a:moveTo>
                    <a:pt x="67" y="33"/>
                  </a:move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67" y="136"/>
                    <a:pt x="67" y="137"/>
                  </a:cubicBezTo>
                  <a:cubicBezTo>
                    <a:pt x="67" y="149"/>
                    <a:pt x="57" y="157"/>
                    <a:pt x="45" y="160"/>
                  </a:cubicBezTo>
                  <a:cubicBezTo>
                    <a:pt x="35" y="163"/>
                    <a:pt x="13" y="158"/>
                    <a:pt x="15" y="14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35"/>
                    <a:pt x="20" y="135"/>
                    <a:pt x="20" y="13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6" y="144"/>
                    <a:pt x="6" y="144"/>
                    <a:pt x="6" y="144"/>
                  </a:cubicBezTo>
                  <a:cubicBezTo>
                    <a:pt x="5" y="162"/>
                    <a:pt x="25" y="172"/>
                    <a:pt x="42" y="170"/>
                  </a:cubicBezTo>
                  <a:cubicBezTo>
                    <a:pt x="61" y="169"/>
                    <a:pt x="77" y="153"/>
                    <a:pt x="77" y="135"/>
                  </a:cubicBezTo>
                  <a:cubicBezTo>
                    <a:pt x="77" y="133"/>
                    <a:pt x="76" y="33"/>
                    <a:pt x="76" y="33"/>
                  </a:cubicBezTo>
                  <a:cubicBezTo>
                    <a:pt x="76" y="22"/>
                    <a:pt x="83" y="11"/>
                    <a:pt x="95" y="11"/>
                  </a:cubicBezTo>
                  <a:cubicBezTo>
                    <a:pt x="108" y="11"/>
                    <a:pt x="114" y="22"/>
                    <a:pt x="114" y="34"/>
                  </a:cubicBezTo>
                  <a:cubicBezTo>
                    <a:pt x="114" y="35"/>
                    <a:pt x="114" y="149"/>
                    <a:pt x="114" y="149"/>
                  </a:cubicBezTo>
                  <a:cubicBezTo>
                    <a:pt x="114" y="155"/>
                    <a:pt x="124" y="155"/>
                    <a:pt x="124" y="149"/>
                  </a:cubicBezTo>
                  <a:cubicBezTo>
                    <a:pt x="124" y="149"/>
                    <a:pt x="124" y="33"/>
                    <a:pt x="124" y="32"/>
                  </a:cubicBezTo>
                  <a:cubicBezTo>
                    <a:pt x="124" y="16"/>
                    <a:pt x="113" y="3"/>
                    <a:pt x="97" y="1"/>
                  </a:cubicBezTo>
                  <a:cubicBezTo>
                    <a:pt x="79" y="0"/>
                    <a:pt x="67" y="17"/>
                    <a:pt x="6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2" name="Freeform 209"/>
            <p:cNvSpPr>
              <a:spLocks/>
            </p:cNvSpPr>
            <p:nvPr/>
          </p:nvSpPr>
          <p:spPr bwMode="auto">
            <a:xfrm>
              <a:off x="10174436" y="2890273"/>
              <a:ext cx="118553" cy="203371"/>
            </a:xfrm>
            <a:custGeom>
              <a:avLst/>
              <a:gdLst>
                <a:gd name="T0" fmla="*/ 16 w 52"/>
                <a:gd name="T1" fmla="*/ 89 h 89"/>
                <a:gd name="T2" fmla="*/ 36 w 52"/>
                <a:gd name="T3" fmla="*/ 89 h 89"/>
                <a:gd name="T4" fmla="*/ 43 w 52"/>
                <a:gd name="T5" fmla="*/ 89 h 89"/>
                <a:gd name="T6" fmla="*/ 52 w 52"/>
                <a:gd name="T7" fmla="*/ 0 h 89"/>
                <a:gd name="T8" fmla="*/ 26 w 52"/>
                <a:gd name="T9" fmla="*/ 7 h 89"/>
                <a:gd name="T10" fmla="*/ 0 w 52"/>
                <a:gd name="T11" fmla="*/ 0 h 89"/>
                <a:gd name="T12" fmla="*/ 9 w 52"/>
                <a:gd name="T13" fmla="*/ 89 h 89"/>
                <a:gd name="T14" fmla="*/ 16 w 52"/>
                <a:gd name="T1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89">
                  <a:moveTo>
                    <a:pt x="16" y="89"/>
                  </a:moveTo>
                  <a:cubicBezTo>
                    <a:pt x="36" y="89"/>
                    <a:pt x="36" y="89"/>
                    <a:pt x="36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5" y="5"/>
                    <a:pt x="36" y="7"/>
                    <a:pt x="26" y="7"/>
                  </a:cubicBezTo>
                  <a:cubicBezTo>
                    <a:pt x="16" y="7"/>
                    <a:pt x="7" y="5"/>
                    <a:pt x="0" y="0"/>
                  </a:cubicBezTo>
                  <a:cubicBezTo>
                    <a:pt x="9" y="89"/>
                    <a:pt x="9" y="89"/>
                    <a:pt x="9" y="89"/>
                  </a:cubicBezTo>
                  <a:lnTo>
                    <a:pt x="16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3" name="Freeform 210"/>
            <p:cNvSpPr>
              <a:spLocks/>
            </p:cNvSpPr>
            <p:nvPr/>
          </p:nvSpPr>
          <p:spPr bwMode="auto">
            <a:xfrm>
              <a:off x="10158051" y="2762082"/>
              <a:ext cx="150360" cy="134938"/>
            </a:xfrm>
            <a:custGeom>
              <a:avLst/>
              <a:gdLst>
                <a:gd name="T0" fmla="*/ 0 w 66"/>
                <a:gd name="T1" fmla="*/ 33 h 59"/>
                <a:gd name="T2" fmla="*/ 3 w 66"/>
                <a:gd name="T3" fmla="*/ 45 h 59"/>
                <a:gd name="T4" fmla="*/ 5 w 66"/>
                <a:gd name="T5" fmla="*/ 48 h 59"/>
                <a:gd name="T6" fmla="*/ 7 w 66"/>
                <a:gd name="T7" fmla="*/ 50 h 59"/>
                <a:gd name="T8" fmla="*/ 7 w 66"/>
                <a:gd name="T9" fmla="*/ 50 h 59"/>
                <a:gd name="T10" fmla="*/ 7 w 66"/>
                <a:gd name="T11" fmla="*/ 51 h 59"/>
                <a:gd name="T12" fmla="*/ 32 w 66"/>
                <a:gd name="T13" fmla="*/ 59 h 59"/>
                <a:gd name="T14" fmla="*/ 33 w 66"/>
                <a:gd name="T15" fmla="*/ 59 h 59"/>
                <a:gd name="T16" fmla="*/ 34 w 66"/>
                <a:gd name="T17" fmla="*/ 59 h 59"/>
                <a:gd name="T18" fmla="*/ 59 w 66"/>
                <a:gd name="T19" fmla="*/ 51 h 59"/>
                <a:gd name="T20" fmla="*/ 59 w 66"/>
                <a:gd name="T21" fmla="*/ 50 h 59"/>
                <a:gd name="T22" fmla="*/ 59 w 66"/>
                <a:gd name="T23" fmla="*/ 50 h 59"/>
                <a:gd name="T24" fmla="*/ 61 w 66"/>
                <a:gd name="T25" fmla="*/ 48 h 59"/>
                <a:gd name="T26" fmla="*/ 63 w 66"/>
                <a:gd name="T27" fmla="*/ 45 h 59"/>
                <a:gd name="T28" fmla="*/ 66 w 66"/>
                <a:gd name="T29" fmla="*/ 33 h 59"/>
                <a:gd name="T30" fmla="*/ 33 w 66"/>
                <a:gd name="T31" fmla="*/ 0 h 59"/>
                <a:gd name="T32" fmla="*/ 0 w 66"/>
                <a:gd name="T33" fmla="*/ 3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59">
                  <a:moveTo>
                    <a:pt x="0" y="33"/>
                  </a:moveTo>
                  <a:cubicBezTo>
                    <a:pt x="0" y="38"/>
                    <a:pt x="1" y="42"/>
                    <a:pt x="3" y="45"/>
                  </a:cubicBezTo>
                  <a:cubicBezTo>
                    <a:pt x="4" y="46"/>
                    <a:pt x="4" y="47"/>
                    <a:pt x="5" y="48"/>
                  </a:cubicBezTo>
                  <a:cubicBezTo>
                    <a:pt x="5" y="49"/>
                    <a:pt x="6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1"/>
                  </a:cubicBezTo>
                  <a:cubicBezTo>
                    <a:pt x="15" y="56"/>
                    <a:pt x="23" y="58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43" y="58"/>
                    <a:pt x="51" y="56"/>
                    <a:pt x="59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60" y="50"/>
                    <a:pt x="60" y="49"/>
                    <a:pt x="61" y="48"/>
                  </a:cubicBezTo>
                  <a:cubicBezTo>
                    <a:pt x="62" y="47"/>
                    <a:pt x="62" y="46"/>
                    <a:pt x="63" y="45"/>
                  </a:cubicBezTo>
                  <a:cubicBezTo>
                    <a:pt x="65" y="42"/>
                    <a:pt x="66" y="38"/>
                    <a:pt x="66" y="33"/>
                  </a:cubicBezTo>
                  <a:cubicBezTo>
                    <a:pt x="66" y="15"/>
                    <a:pt x="51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58" name="Group 157"/>
          <p:cNvGrpSpPr/>
          <p:nvPr/>
        </p:nvGrpSpPr>
        <p:grpSpPr>
          <a:xfrm rot="21156053" flipH="1">
            <a:off x="18573383" y="7045159"/>
            <a:ext cx="894576" cy="900847"/>
            <a:chOff x="4741252" y="2711962"/>
            <a:chExt cx="412524" cy="415416"/>
          </a:xfrm>
          <a:solidFill>
            <a:schemeClr val="accent1"/>
          </a:solidFill>
        </p:grpSpPr>
        <p:sp>
          <p:nvSpPr>
            <p:cNvPr id="184" name="Oval 54"/>
            <p:cNvSpPr>
              <a:spLocks noChangeArrowheads="1"/>
            </p:cNvSpPr>
            <p:nvPr/>
          </p:nvSpPr>
          <p:spPr bwMode="auto">
            <a:xfrm>
              <a:off x="4809684" y="2780395"/>
              <a:ext cx="275659" cy="27662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5" name="Rectangle 55"/>
            <p:cNvSpPr>
              <a:spLocks noChangeArrowheads="1"/>
            </p:cNvSpPr>
            <p:nvPr/>
          </p:nvSpPr>
          <p:spPr bwMode="auto">
            <a:xfrm>
              <a:off x="4930165" y="2711962"/>
              <a:ext cx="33735" cy="5012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6" name="Rectangle 56"/>
            <p:cNvSpPr>
              <a:spLocks noChangeArrowheads="1"/>
            </p:cNvSpPr>
            <p:nvPr/>
          </p:nvSpPr>
          <p:spPr bwMode="auto">
            <a:xfrm>
              <a:off x="5105584" y="2901839"/>
              <a:ext cx="48192" cy="366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7" name="Rectangle 57"/>
            <p:cNvSpPr>
              <a:spLocks noChangeArrowheads="1"/>
            </p:cNvSpPr>
            <p:nvPr/>
          </p:nvSpPr>
          <p:spPr bwMode="auto">
            <a:xfrm>
              <a:off x="4930165" y="3077258"/>
              <a:ext cx="33735" cy="5012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8" name="Rectangle 58"/>
            <p:cNvSpPr>
              <a:spLocks noChangeArrowheads="1"/>
            </p:cNvSpPr>
            <p:nvPr/>
          </p:nvSpPr>
          <p:spPr bwMode="auto">
            <a:xfrm>
              <a:off x="4741252" y="2901839"/>
              <a:ext cx="47229" cy="366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9" name="Freeform 59"/>
            <p:cNvSpPr>
              <a:spLocks/>
            </p:cNvSpPr>
            <p:nvPr/>
          </p:nvSpPr>
          <p:spPr bwMode="auto">
            <a:xfrm>
              <a:off x="5046790" y="2760154"/>
              <a:ext cx="58795" cy="59758"/>
            </a:xfrm>
            <a:custGeom>
              <a:avLst/>
              <a:gdLst>
                <a:gd name="T0" fmla="*/ 61 w 61"/>
                <a:gd name="T1" fmla="*/ 26 h 62"/>
                <a:gd name="T2" fmla="*/ 26 w 61"/>
                <a:gd name="T3" fmla="*/ 62 h 62"/>
                <a:gd name="T4" fmla="*/ 0 w 61"/>
                <a:gd name="T5" fmla="*/ 38 h 62"/>
                <a:gd name="T6" fmla="*/ 35 w 61"/>
                <a:gd name="T7" fmla="*/ 0 h 62"/>
                <a:gd name="T8" fmla="*/ 61 w 61"/>
                <a:gd name="T9" fmla="*/ 2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62">
                  <a:moveTo>
                    <a:pt x="61" y="26"/>
                  </a:moveTo>
                  <a:lnTo>
                    <a:pt x="26" y="62"/>
                  </a:lnTo>
                  <a:lnTo>
                    <a:pt x="0" y="38"/>
                  </a:lnTo>
                  <a:lnTo>
                    <a:pt x="35" y="0"/>
                  </a:lnTo>
                  <a:lnTo>
                    <a:pt x="61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0" name="Freeform 60"/>
            <p:cNvSpPr>
              <a:spLocks/>
            </p:cNvSpPr>
            <p:nvPr/>
          </p:nvSpPr>
          <p:spPr bwMode="auto">
            <a:xfrm>
              <a:off x="5046790" y="3018464"/>
              <a:ext cx="58795" cy="58795"/>
            </a:xfrm>
            <a:custGeom>
              <a:avLst/>
              <a:gdLst>
                <a:gd name="T0" fmla="*/ 26 w 61"/>
                <a:gd name="T1" fmla="*/ 0 h 61"/>
                <a:gd name="T2" fmla="*/ 61 w 61"/>
                <a:gd name="T3" fmla="*/ 37 h 61"/>
                <a:gd name="T4" fmla="*/ 35 w 61"/>
                <a:gd name="T5" fmla="*/ 61 h 61"/>
                <a:gd name="T6" fmla="*/ 0 w 61"/>
                <a:gd name="T7" fmla="*/ 26 h 61"/>
                <a:gd name="T8" fmla="*/ 26 w 61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61">
                  <a:moveTo>
                    <a:pt x="26" y="0"/>
                  </a:moveTo>
                  <a:lnTo>
                    <a:pt x="61" y="37"/>
                  </a:lnTo>
                  <a:lnTo>
                    <a:pt x="35" y="61"/>
                  </a:lnTo>
                  <a:lnTo>
                    <a:pt x="0" y="26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1" name="Freeform 61"/>
            <p:cNvSpPr>
              <a:spLocks/>
            </p:cNvSpPr>
            <p:nvPr/>
          </p:nvSpPr>
          <p:spPr bwMode="auto">
            <a:xfrm>
              <a:off x="4788480" y="3018464"/>
              <a:ext cx="59758" cy="58795"/>
            </a:xfrm>
            <a:custGeom>
              <a:avLst/>
              <a:gdLst>
                <a:gd name="T0" fmla="*/ 36 w 62"/>
                <a:gd name="T1" fmla="*/ 0 h 61"/>
                <a:gd name="T2" fmla="*/ 62 w 62"/>
                <a:gd name="T3" fmla="*/ 26 h 61"/>
                <a:gd name="T4" fmla="*/ 26 w 62"/>
                <a:gd name="T5" fmla="*/ 61 h 61"/>
                <a:gd name="T6" fmla="*/ 0 w 62"/>
                <a:gd name="T7" fmla="*/ 37 h 61"/>
                <a:gd name="T8" fmla="*/ 36 w 62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1">
                  <a:moveTo>
                    <a:pt x="36" y="0"/>
                  </a:moveTo>
                  <a:lnTo>
                    <a:pt x="62" y="26"/>
                  </a:lnTo>
                  <a:lnTo>
                    <a:pt x="26" y="61"/>
                  </a:lnTo>
                  <a:lnTo>
                    <a:pt x="0" y="37"/>
                  </a:ln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2" name="Freeform 62"/>
            <p:cNvSpPr>
              <a:spLocks/>
            </p:cNvSpPr>
            <p:nvPr/>
          </p:nvSpPr>
          <p:spPr bwMode="auto">
            <a:xfrm>
              <a:off x="4788480" y="2760154"/>
              <a:ext cx="59758" cy="59758"/>
            </a:xfrm>
            <a:custGeom>
              <a:avLst/>
              <a:gdLst>
                <a:gd name="T0" fmla="*/ 62 w 62"/>
                <a:gd name="T1" fmla="*/ 38 h 62"/>
                <a:gd name="T2" fmla="*/ 36 w 62"/>
                <a:gd name="T3" fmla="*/ 62 h 62"/>
                <a:gd name="T4" fmla="*/ 0 w 62"/>
                <a:gd name="T5" fmla="*/ 26 h 62"/>
                <a:gd name="T6" fmla="*/ 26 w 62"/>
                <a:gd name="T7" fmla="*/ 0 h 62"/>
                <a:gd name="T8" fmla="*/ 62 w 62"/>
                <a:gd name="T9" fmla="*/ 38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2">
                  <a:moveTo>
                    <a:pt x="62" y="38"/>
                  </a:moveTo>
                  <a:lnTo>
                    <a:pt x="36" y="62"/>
                  </a:lnTo>
                  <a:lnTo>
                    <a:pt x="0" y="26"/>
                  </a:lnTo>
                  <a:lnTo>
                    <a:pt x="26" y="0"/>
                  </a:lnTo>
                  <a:lnTo>
                    <a:pt x="62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3" name="Freeform 63"/>
            <p:cNvSpPr>
              <a:spLocks/>
            </p:cNvSpPr>
            <p:nvPr/>
          </p:nvSpPr>
          <p:spPr bwMode="auto">
            <a:xfrm>
              <a:off x="4991851" y="2721600"/>
              <a:ext cx="50120" cy="58795"/>
            </a:xfrm>
            <a:custGeom>
              <a:avLst/>
              <a:gdLst>
                <a:gd name="T0" fmla="*/ 52 w 52"/>
                <a:gd name="T1" fmla="*/ 14 h 61"/>
                <a:gd name="T2" fmla="*/ 33 w 52"/>
                <a:gd name="T3" fmla="*/ 61 h 61"/>
                <a:gd name="T4" fmla="*/ 0 w 52"/>
                <a:gd name="T5" fmla="*/ 47 h 61"/>
                <a:gd name="T6" fmla="*/ 19 w 52"/>
                <a:gd name="T7" fmla="*/ 0 h 61"/>
                <a:gd name="T8" fmla="*/ 52 w 52"/>
                <a:gd name="T9" fmla="*/ 1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1">
                  <a:moveTo>
                    <a:pt x="52" y="14"/>
                  </a:moveTo>
                  <a:lnTo>
                    <a:pt x="33" y="61"/>
                  </a:lnTo>
                  <a:lnTo>
                    <a:pt x="0" y="47"/>
                  </a:lnTo>
                  <a:lnTo>
                    <a:pt x="19" y="0"/>
                  </a:lnTo>
                  <a:lnTo>
                    <a:pt x="5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4" name="Freeform 64"/>
            <p:cNvSpPr>
              <a:spLocks/>
            </p:cNvSpPr>
            <p:nvPr/>
          </p:nvSpPr>
          <p:spPr bwMode="auto">
            <a:xfrm>
              <a:off x="5087271" y="2963525"/>
              <a:ext cx="56867" cy="50120"/>
            </a:xfrm>
            <a:custGeom>
              <a:avLst/>
              <a:gdLst>
                <a:gd name="T0" fmla="*/ 12 w 59"/>
                <a:gd name="T1" fmla="*/ 0 h 52"/>
                <a:gd name="T2" fmla="*/ 59 w 59"/>
                <a:gd name="T3" fmla="*/ 19 h 52"/>
                <a:gd name="T4" fmla="*/ 47 w 59"/>
                <a:gd name="T5" fmla="*/ 52 h 52"/>
                <a:gd name="T6" fmla="*/ 0 w 59"/>
                <a:gd name="T7" fmla="*/ 33 h 52"/>
                <a:gd name="T8" fmla="*/ 12 w 59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2">
                  <a:moveTo>
                    <a:pt x="12" y="0"/>
                  </a:moveTo>
                  <a:lnTo>
                    <a:pt x="59" y="19"/>
                  </a:lnTo>
                  <a:lnTo>
                    <a:pt x="47" y="52"/>
                  </a:lnTo>
                  <a:lnTo>
                    <a:pt x="0" y="33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5" name="Freeform 65"/>
            <p:cNvSpPr>
              <a:spLocks/>
            </p:cNvSpPr>
            <p:nvPr/>
          </p:nvSpPr>
          <p:spPr bwMode="auto">
            <a:xfrm>
              <a:off x="4853057" y="3058946"/>
              <a:ext cx="50120" cy="59758"/>
            </a:xfrm>
            <a:custGeom>
              <a:avLst/>
              <a:gdLst>
                <a:gd name="T0" fmla="*/ 52 w 52"/>
                <a:gd name="T1" fmla="*/ 14 h 62"/>
                <a:gd name="T2" fmla="*/ 33 w 52"/>
                <a:gd name="T3" fmla="*/ 62 h 62"/>
                <a:gd name="T4" fmla="*/ 0 w 52"/>
                <a:gd name="T5" fmla="*/ 47 h 62"/>
                <a:gd name="T6" fmla="*/ 18 w 52"/>
                <a:gd name="T7" fmla="*/ 0 h 62"/>
                <a:gd name="T8" fmla="*/ 52 w 52"/>
                <a:gd name="T9" fmla="*/ 1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2">
                  <a:moveTo>
                    <a:pt x="52" y="14"/>
                  </a:moveTo>
                  <a:lnTo>
                    <a:pt x="33" y="62"/>
                  </a:lnTo>
                  <a:lnTo>
                    <a:pt x="0" y="47"/>
                  </a:lnTo>
                  <a:lnTo>
                    <a:pt x="18" y="0"/>
                  </a:lnTo>
                  <a:lnTo>
                    <a:pt x="5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6" name="Freeform 66"/>
            <p:cNvSpPr>
              <a:spLocks/>
            </p:cNvSpPr>
            <p:nvPr/>
          </p:nvSpPr>
          <p:spPr bwMode="auto">
            <a:xfrm>
              <a:off x="4749926" y="2823768"/>
              <a:ext cx="59758" cy="53012"/>
            </a:xfrm>
            <a:custGeom>
              <a:avLst/>
              <a:gdLst>
                <a:gd name="T0" fmla="*/ 47 w 62"/>
                <a:gd name="T1" fmla="*/ 55 h 55"/>
                <a:gd name="T2" fmla="*/ 0 w 62"/>
                <a:gd name="T3" fmla="*/ 36 h 55"/>
                <a:gd name="T4" fmla="*/ 14 w 62"/>
                <a:gd name="T5" fmla="*/ 0 h 55"/>
                <a:gd name="T6" fmla="*/ 62 w 62"/>
                <a:gd name="T7" fmla="*/ 22 h 55"/>
                <a:gd name="T8" fmla="*/ 47 w 62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47" y="55"/>
                  </a:moveTo>
                  <a:lnTo>
                    <a:pt x="0" y="36"/>
                  </a:lnTo>
                  <a:lnTo>
                    <a:pt x="14" y="0"/>
                  </a:lnTo>
                  <a:lnTo>
                    <a:pt x="62" y="22"/>
                  </a:lnTo>
                  <a:lnTo>
                    <a:pt x="47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7" name="Freeform 67"/>
            <p:cNvSpPr>
              <a:spLocks/>
            </p:cNvSpPr>
            <p:nvPr/>
          </p:nvSpPr>
          <p:spPr bwMode="auto">
            <a:xfrm>
              <a:off x="5085343" y="2823768"/>
              <a:ext cx="58795" cy="50120"/>
            </a:xfrm>
            <a:custGeom>
              <a:avLst/>
              <a:gdLst>
                <a:gd name="T0" fmla="*/ 0 w 61"/>
                <a:gd name="T1" fmla="*/ 19 h 52"/>
                <a:gd name="T2" fmla="*/ 47 w 61"/>
                <a:gd name="T3" fmla="*/ 0 h 52"/>
                <a:gd name="T4" fmla="*/ 61 w 61"/>
                <a:gd name="T5" fmla="*/ 34 h 52"/>
                <a:gd name="T6" fmla="*/ 14 w 61"/>
                <a:gd name="T7" fmla="*/ 52 h 52"/>
                <a:gd name="T8" fmla="*/ 0 w 61"/>
                <a:gd name="T9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52">
                  <a:moveTo>
                    <a:pt x="0" y="19"/>
                  </a:moveTo>
                  <a:lnTo>
                    <a:pt x="47" y="0"/>
                  </a:lnTo>
                  <a:lnTo>
                    <a:pt x="61" y="34"/>
                  </a:lnTo>
                  <a:lnTo>
                    <a:pt x="14" y="52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8" name="Freeform 68"/>
            <p:cNvSpPr>
              <a:spLocks/>
            </p:cNvSpPr>
            <p:nvPr/>
          </p:nvSpPr>
          <p:spPr bwMode="auto">
            <a:xfrm>
              <a:off x="4991851" y="3058946"/>
              <a:ext cx="52048" cy="56867"/>
            </a:xfrm>
            <a:custGeom>
              <a:avLst/>
              <a:gdLst>
                <a:gd name="T0" fmla="*/ 54 w 54"/>
                <a:gd name="T1" fmla="*/ 47 h 59"/>
                <a:gd name="T2" fmla="*/ 21 w 54"/>
                <a:gd name="T3" fmla="*/ 59 h 59"/>
                <a:gd name="T4" fmla="*/ 0 w 54"/>
                <a:gd name="T5" fmla="*/ 14 h 59"/>
                <a:gd name="T6" fmla="*/ 33 w 54"/>
                <a:gd name="T7" fmla="*/ 0 h 59"/>
                <a:gd name="T8" fmla="*/ 54 w 54"/>
                <a:gd name="T9" fmla="*/ 4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9">
                  <a:moveTo>
                    <a:pt x="54" y="47"/>
                  </a:moveTo>
                  <a:lnTo>
                    <a:pt x="21" y="59"/>
                  </a:lnTo>
                  <a:lnTo>
                    <a:pt x="0" y="14"/>
                  </a:lnTo>
                  <a:lnTo>
                    <a:pt x="33" y="0"/>
                  </a:lnTo>
                  <a:lnTo>
                    <a:pt x="54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9" name="Freeform 69"/>
            <p:cNvSpPr>
              <a:spLocks/>
            </p:cNvSpPr>
            <p:nvPr/>
          </p:nvSpPr>
          <p:spPr bwMode="auto">
            <a:xfrm>
              <a:off x="4749926" y="2963525"/>
              <a:ext cx="59758" cy="52048"/>
            </a:xfrm>
            <a:custGeom>
              <a:avLst/>
              <a:gdLst>
                <a:gd name="T0" fmla="*/ 62 w 62"/>
                <a:gd name="T1" fmla="*/ 35 h 54"/>
                <a:gd name="T2" fmla="*/ 14 w 62"/>
                <a:gd name="T3" fmla="*/ 54 h 54"/>
                <a:gd name="T4" fmla="*/ 0 w 62"/>
                <a:gd name="T5" fmla="*/ 21 h 54"/>
                <a:gd name="T6" fmla="*/ 47 w 62"/>
                <a:gd name="T7" fmla="*/ 0 h 54"/>
                <a:gd name="T8" fmla="*/ 62 w 62"/>
                <a:gd name="T9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4">
                  <a:moveTo>
                    <a:pt x="62" y="35"/>
                  </a:moveTo>
                  <a:lnTo>
                    <a:pt x="14" y="54"/>
                  </a:lnTo>
                  <a:lnTo>
                    <a:pt x="0" y="21"/>
                  </a:lnTo>
                  <a:lnTo>
                    <a:pt x="47" y="0"/>
                  </a:lnTo>
                  <a:lnTo>
                    <a:pt x="62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0" name="Freeform 70"/>
            <p:cNvSpPr>
              <a:spLocks/>
            </p:cNvSpPr>
            <p:nvPr/>
          </p:nvSpPr>
          <p:spPr bwMode="auto">
            <a:xfrm>
              <a:off x="4853057" y="2721600"/>
              <a:ext cx="50120" cy="58795"/>
            </a:xfrm>
            <a:custGeom>
              <a:avLst/>
              <a:gdLst>
                <a:gd name="T0" fmla="*/ 52 w 52"/>
                <a:gd name="T1" fmla="*/ 47 h 61"/>
                <a:gd name="T2" fmla="*/ 18 w 52"/>
                <a:gd name="T3" fmla="*/ 61 h 61"/>
                <a:gd name="T4" fmla="*/ 0 w 52"/>
                <a:gd name="T5" fmla="*/ 14 h 61"/>
                <a:gd name="T6" fmla="*/ 33 w 52"/>
                <a:gd name="T7" fmla="*/ 0 h 61"/>
                <a:gd name="T8" fmla="*/ 52 w 52"/>
                <a:gd name="T9" fmla="*/ 4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1">
                  <a:moveTo>
                    <a:pt x="52" y="47"/>
                  </a:moveTo>
                  <a:lnTo>
                    <a:pt x="18" y="61"/>
                  </a:lnTo>
                  <a:lnTo>
                    <a:pt x="0" y="14"/>
                  </a:lnTo>
                  <a:lnTo>
                    <a:pt x="33" y="0"/>
                  </a:lnTo>
                  <a:lnTo>
                    <a:pt x="52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59" name="Group 158"/>
          <p:cNvGrpSpPr/>
          <p:nvPr/>
        </p:nvGrpSpPr>
        <p:grpSpPr>
          <a:xfrm rot="21156053" flipH="1">
            <a:off x="21862997" y="7851764"/>
            <a:ext cx="673024" cy="884127"/>
            <a:chOff x="5121005" y="3587132"/>
            <a:chExt cx="310358" cy="40770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2" name="Freeform 302"/>
            <p:cNvSpPr>
              <a:spLocks/>
            </p:cNvSpPr>
            <p:nvPr/>
          </p:nvSpPr>
          <p:spPr bwMode="auto">
            <a:xfrm>
              <a:off x="5121005" y="3587132"/>
              <a:ext cx="310358" cy="332526"/>
            </a:xfrm>
            <a:custGeom>
              <a:avLst/>
              <a:gdLst>
                <a:gd name="T0" fmla="*/ 112 w 136"/>
                <a:gd name="T1" fmla="*/ 100 h 146"/>
                <a:gd name="T2" fmla="*/ 122 w 136"/>
                <a:gd name="T3" fmla="*/ 95 h 146"/>
                <a:gd name="T4" fmla="*/ 134 w 136"/>
                <a:gd name="T5" fmla="*/ 90 h 146"/>
                <a:gd name="T6" fmla="*/ 136 w 136"/>
                <a:gd name="T7" fmla="*/ 73 h 146"/>
                <a:gd name="T8" fmla="*/ 132 w 136"/>
                <a:gd name="T9" fmla="*/ 43 h 146"/>
                <a:gd name="T10" fmla="*/ 101 w 136"/>
                <a:gd name="T11" fmla="*/ 69 h 146"/>
                <a:gd name="T12" fmla="*/ 91 w 136"/>
                <a:gd name="T13" fmla="*/ 79 h 146"/>
                <a:gd name="T14" fmla="*/ 92 w 136"/>
                <a:gd name="T15" fmla="*/ 68 h 146"/>
                <a:gd name="T16" fmla="*/ 102 w 136"/>
                <a:gd name="T17" fmla="*/ 48 h 146"/>
                <a:gd name="T18" fmla="*/ 93 w 136"/>
                <a:gd name="T19" fmla="*/ 29 h 146"/>
                <a:gd name="T20" fmla="*/ 68 w 136"/>
                <a:gd name="T21" fmla="*/ 0 h 146"/>
                <a:gd name="T22" fmla="*/ 68 w 136"/>
                <a:gd name="T23" fmla="*/ 0 h 146"/>
                <a:gd name="T24" fmla="*/ 68 w 136"/>
                <a:gd name="T25" fmla="*/ 0 h 146"/>
                <a:gd name="T26" fmla="*/ 68 w 136"/>
                <a:gd name="T27" fmla="*/ 0 h 146"/>
                <a:gd name="T28" fmla="*/ 68 w 136"/>
                <a:gd name="T29" fmla="*/ 0 h 146"/>
                <a:gd name="T30" fmla="*/ 43 w 136"/>
                <a:gd name="T31" fmla="*/ 29 h 146"/>
                <a:gd name="T32" fmla="*/ 34 w 136"/>
                <a:gd name="T33" fmla="*/ 48 h 146"/>
                <a:gd name="T34" fmla="*/ 44 w 136"/>
                <a:gd name="T35" fmla="*/ 68 h 146"/>
                <a:gd name="T36" fmla="*/ 45 w 136"/>
                <a:gd name="T37" fmla="*/ 79 h 146"/>
                <a:gd name="T38" fmla="*/ 35 w 136"/>
                <a:gd name="T39" fmla="*/ 69 h 146"/>
                <a:gd name="T40" fmla="*/ 4 w 136"/>
                <a:gd name="T41" fmla="*/ 43 h 146"/>
                <a:gd name="T42" fmla="*/ 0 w 136"/>
                <a:gd name="T43" fmla="*/ 73 h 146"/>
                <a:gd name="T44" fmla="*/ 2 w 136"/>
                <a:gd name="T45" fmla="*/ 90 h 146"/>
                <a:gd name="T46" fmla="*/ 14 w 136"/>
                <a:gd name="T47" fmla="*/ 95 h 146"/>
                <a:gd name="T48" fmla="*/ 24 w 136"/>
                <a:gd name="T49" fmla="*/ 100 h 146"/>
                <a:gd name="T50" fmla="*/ 22 w 136"/>
                <a:gd name="T51" fmla="*/ 107 h 146"/>
                <a:gd name="T52" fmla="*/ 0 w 136"/>
                <a:gd name="T53" fmla="*/ 100 h 146"/>
                <a:gd name="T54" fmla="*/ 31 w 136"/>
                <a:gd name="T55" fmla="*/ 143 h 146"/>
                <a:gd name="T56" fmla="*/ 46 w 136"/>
                <a:gd name="T57" fmla="*/ 140 h 146"/>
                <a:gd name="T58" fmla="*/ 60 w 136"/>
                <a:gd name="T59" fmla="*/ 131 h 146"/>
                <a:gd name="T60" fmla="*/ 65 w 136"/>
                <a:gd name="T61" fmla="*/ 129 h 146"/>
                <a:gd name="T62" fmla="*/ 65 w 136"/>
                <a:gd name="T63" fmla="*/ 123 h 146"/>
                <a:gd name="T64" fmla="*/ 68 w 136"/>
                <a:gd name="T65" fmla="*/ 65 h 146"/>
                <a:gd name="T66" fmla="*/ 71 w 136"/>
                <a:gd name="T67" fmla="*/ 123 h 146"/>
                <a:gd name="T68" fmla="*/ 71 w 136"/>
                <a:gd name="T69" fmla="*/ 129 h 146"/>
                <a:gd name="T70" fmla="*/ 76 w 136"/>
                <a:gd name="T71" fmla="*/ 131 h 146"/>
                <a:gd name="T72" fmla="*/ 90 w 136"/>
                <a:gd name="T73" fmla="*/ 140 h 146"/>
                <a:gd name="T74" fmla="*/ 105 w 136"/>
                <a:gd name="T75" fmla="*/ 143 h 146"/>
                <a:gd name="T76" fmla="*/ 136 w 136"/>
                <a:gd name="T77" fmla="*/ 100 h 146"/>
                <a:gd name="T78" fmla="*/ 114 w 136"/>
                <a:gd name="T79" fmla="*/ 107 h 146"/>
                <a:gd name="T80" fmla="*/ 112 w 136"/>
                <a:gd name="T81" fmla="*/ 10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6" h="146">
                  <a:moveTo>
                    <a:pt x="112" y="100"/>
                  </a:moveTo>
                  <a:cubicBezTo>
                    <a:pt x="115" y="97"/>
                    <a:pt x="119" y="96"/>
                    <a:pt x="122" y="95"/>
                  </a:cubicBezTo>
                  <a:cubicBezTo>
                    <a:pt x="126" y="94"/>
                    <a:pt x="130" y="93"/>
                    <a:pt x="134" y="90"/>
                  </a:cubicBezTo>
                  <a:cubicBezTo>
                    <a:pt x="135" y="85"/>
                    <a:pt x="136" y="79"/>
                    <a:pt x="136" y="73"/>
                  </a:cubicBezTo>
                  <a:cubicBezTo>
                    <a:pt x="134" y="63"/>
                    <a:pt x="132" y="53"/>
                    <a:pt x="132" y="43"/>
                  </a:cubicBezTo>
                  <a:cubicBezTo>
                    <a:pt x="120" y="50"/>
                    <a:pt x="105" y="54"/>
                    <a:pt x="101" y="69"/>
                  </a:cubicBezTo>
                  <a:cubicBezTo>
                    <a:pt x="101" y="72"/>
                    <a:pt x="96" y="82"/>
                    <a:pt x="91" y="79"/>
                  </a:cubicBezTo>
                  <a:cubicBezTo>
                    <a:pt x="87" y="76"/>
                    <a:pt x="90" y="71"/>
                    <a:pt x="92" y="68"/>
                  </a:cubicBezTo>
                  <a:cubicBezTo>
                    <a:pt x="96" y="61"/>
                    <a:pt x="102" y="56"/>
                    <a:pt x="102" y="48"/>
                  </a:cubicBezTo>
                  <a:cubicBezTo>
                    <a:pt x="102" y="41"/>
                    <a:pt x="97" y="34"/>
                    <a:pt x="93" y="29"/>
                  </a:cubicBezTo>
                  <a:cubicBezTo>
                    <a:pt x="85" y="19"/>
                    <a:pt x="75" y="11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1" y="11"/>
                    <a:pt x="51" y="19"/>
                    <a:pt x="43" y="29"/>
                  </a:cubicBezTo>
                  <a:cubicBezTo>
                    <a:pt x="39" y="34"/>
                    <a:pt x="34" y="41"/>
                    <a:pt x="34" y="48"/>
                  </a:cubicBezTo>
                  <a:cubicBezTo>
                    <a:pt x="34" y="56"/>
                    <a:pt x="40" y="61"/>
                    <a:pt x="44" y="68"/>
                  </a:cubicBezTo>
                  <a:cubicBezTo>
                    <a:pt x="46" y="71"/>
                    <a:pt x="49" y="76"/>
                    <a:pt x="45" y="79"/>
                  </a:cubicBezTo>
                  <a:cubicBezTo>
                    <a:pt x="40" y="82"/>
                    <a:pt x="35" y="72"/>
                    <a:pt x="35" y="69"/>
                  </a:cubicBezTo>
                  <a:cubicBezTo>
                    <a:pt x="31" y="54"/>
                    <a:pt x="16" y="50"/>
                    <a:pt x="4" y="43"/>
                  </a:cubicBezTo>
                  <a:cubicBezTo>
                    <a:pt x="4" y="53"/>
                    <a:pt x="2" y="63"/>
                    <a:pt x="0" y="73"/>
                  </a:cubicBezTo>
                  <a:cubicBezTo>
                    <a:pt x="0" y="79"/>
                    <a:pt x="1" y="85"/>
                    <a:pt x="2" y="90"/>
                  </a:cubicBezTo>
                  <a:cubicBezTo>
                    <a:pt x="6" y="93"/>
                    <a:pt x="10" y="94"/>
                    <a:pt x="14" y="95"/>
                  </a:cubicBezTo>
                  <a:cubicBezTo>
                    <a:pt x="17" y="96"/>
                    <a:pt x="21" y="97"/>
                    <a:pt x="24" y="100"/>
                  </a:cubicBezTo>
                  <a:cubicBezTo>
                    <a:pt x="27" y="102"/>
                    <a:pt x="27" y="108"/>
                    <a:pt x="22" y="107"/>
                  </a:cubicBezTo>
                  <a:cubicBezTo>
                    <a:pt x="14" y="106"/>
                    <a:pt x="8" y="99"/>
                    <a:pt x="0" y="100"/>
                  </a:cubicBezTo>
                  <a:cubicBezTo>
                    <a:pt x="4" y="118"/>
                    <a:pt x="13" y="135"/>
                    <a:pt x="31" y="143"/>
                  </a:cubicBezTo>
                  <a:cubicBezTo>
                    <a:pt x="38" y="146"/>
                    <a:pt x="40" y="144"/>
                    <a:pt x="46" y="140"/>
                  </a:cubicBezTo>
                  <a:cubicBezTo>
                    <a:pt x="51" y="136"/>
                    <a:pt x="54" y="133"/>
                    <a:pt x="60" y="131"/>
                  </a:cubicBezTo>
                  <a:cubicBezTo>
                    <a:pt x="62" y="131"/>
                    <a:pt x="64" y="132"/>
                    <a:pt x="65" y="129"/>
                  </a:cubicBezTo>
                  <a:cubicBezTo>
                    <a:pt x="65" y="127"/>
                    <a:pt x="65" y="125"/>
                    <a:pt x="65" y="123"/>
                  </a:cubicBezTo>
                  <a:cubicBezTo>
                    <a:pt x="66" y="100"/>
                    <a:pt x="67" y="87"/>
                    <a:pt x="68" y="65"/>
                  </a:cubicBezTo>
                  <a:cubicBezTo>
                    <a:pt x="69" y="87"/>
                    <a:pt x="70" y="100"/>
                    <a:pt x="71" y="123"/>
                  </a:cubicBezTo>
                  <a:cubicBezTo>
                    <a:pt x="71" y="125"/>
                    <a:pt x="71" y="127"/>
                    <a:pt x="71" y="129"/>
                  </a:cubicBezTo>
                  <a:cubicBezTo>
                    <a:pt x="72" y="132"/>
                    <a:pt x="74" y="131"/>
                    <a:pt x="76" y="131"/>
                  </a:cubicBezTo>
                  <a:cubicBezTo>
                    <a:pt x="82" y="133"/>
                    <a:pt x="85" y="136"/>
                    <a:pt x="90" y="140"/>
                  </a:cubicBezTo>
                  <a:cubicBezTo>
                    <a:pt x="96" y="144"/>
                    <a:pt x="98" y="146"/>
                    <a:pt x="105" y="143"/>
                  </a:cubicBezTo>
                  <a:cubicBezTo>
                    <a:pt x="123" y="135"/>
                    <a:pt x="132" y="118"/>
                    <a:pt x="136" y="100"/>
                  </a:cubicBezTo>
                  <a:cubicBezTo>
                    <a:pt x="128" y="99"/>
                    <a:pt x="122" y="106"/>
                    <a:pt x="114" y="107"/>
                  </a:cubicBezTo>
                  <a:cubicBezTo>
                    <a:pt x="109" y="108"/>
                    <a:pt x="109" y="102"/>
                    <a:pt x="112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3" name="Rectangle 303"/>
            <p:cNvSpPr>
              <a:spLocks noChangeArrowheads="1"/>
            </p:cNvSpPr>
            <p:nvPr/>
          </p:nvSpPr>
          <p:spPr bwMode="auto">
            <a:xfrm>
              <a:off x="5264617" y="3894598"/>
              <a:ext cx="23132" cy="10024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60" name="Group 159"/>
          <p:cNvGrpSpPr/>
          <p:nvPr/>
        </p:nvGrpSpPr>
        <p:grpSpPr>
          <a:xfrm rot="21156053" flipH="1">
            <a:off x="19331358" y="8997204"/>
            <a:ext cx="390856" cy="879947"/>
            <a:chOff x="6208220" y="4979886"/>
            <a:chExt cx="180239" cy="405778"/>
          </a:xfrm>
          <a:solidFill>
            <a:schemeClr val="accent1"/>
          </a:solidFill>
        </p:grpSpPr>
        <p:sp>
          <p:nvSpPr>
            <p:cNvPr id="177" name="Oval 281"/>
            <p:cNvSpPr>
              <a:spLocks noChangeArrowheads="1"/>
            </p:cNvSpPr>
            <p:nvPr/>
          </p:nvSpPr>
          <p:spPr bwMode="auto">
            <a:xfrm>
              <a:off x="6258340" y="5308557"/>
              <a:ext cx="36626" cy="3662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8" name="Oval 282"/>
            <p:cNvSpPr>
              <a:spLocks noChangeArrowheads="1"/>
            </p:cNvSpPr>
            <p:nvPr/>
          </p:nvSpPr>
          <p:spPr bwMode="auto">
            <a:xfrm>
              <a:off x="6294966" y="5271931"/>
              <a:ext cx="26988" cy="269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9" name="Oval 283"/>
            <p:cNvSpPr>
              <a:spLocks noChangeArrowheads="1"/>
            </p:cNvSpPr>
            <p:nvPr/>
          </p:nvSpPr>
          <p:spPr bwMode="auto">
            <a:xfrm>
              <a:off x="6267979" y="5221811"/>
              <a:ext cx="18313" cy="2024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0" name="Oval 284"/>
            <p:cNvSpPr>
              <a:spLocks noChangeArrowheads="1"/>
            </p:cNvSpPr>
            <p:nvPr/>
          </p:nvSpPr>
          <p:spPr bwMode="auto">
            <a:xfrm>
              <a:off x="6258340" y="5141811"/>
              <a:ext cx="36626" cy="3662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1" name="Freeform 285"/>
            <p:cNvSpPr>
              <a:spLocks noEditPoints="1"/>
            </p:cNvSpPr>
            <p:nvPr/>
          </p:nvSpPr>
          <p:spPr bwMode="auto">
            <a:xfrm>
              <a:off x="6208220" y="4979886"/>
              <a:ext cx="180239" cy="405778"/>
            </a:xfrm>
            <a:custGeom>
              <a:avLst/>
              <a:gdLst>
                <a:gd name="T0" fmla="*/ 43 w 79"/>
                <a:gd name="T1" fmla="*/ 9 h 178"/>
                <a:gd name="T2" fmla="*/ 41 w 79"/>
                <a:gd name="T3" fmla="*/ 15 h 178"/>
                <a:gd name="T4" fmla="*/ 41 w 79"/>
                <a:gd name="T5" fmla="*/ 27 h 178"/>
                <a:gd name="T6" fmla="*/ 38 w 79"/>
                <a:gd name="T7" fmla="*/ 27 h 178"/>
                <a:gd name="T8" fmla="*/ 38 w 79"/>
                <a:gd name="T9" fmla="*/ 58 h 178"/>
                <a:gd name="T10" fmla="*/ 41 w 79"/>
                <a:gd name="T11" fmla="*/ 58 h 178"/>
                <a:gd name="T12" fmla="*/ 41 w 79"/>
                <a:gd name="T13" fmla="*/ 82 h 178"/>
                <a:gd name="T14" fmla="*/ 41 w 79"/>
                <a:gd name="T15" fmla="*/ 93 h 178"/>
                <a:gd name="T16" fmla="*/ 48 w 79"/>
                <a:gd name="T17" fmla="*/ 100 h 178"/>
                <a:gd name="T18" fmla="*/ 50 w 79"/>
                <a:gd name="T19" fmla="*/ 100 h 178"/>
                <a:gd name="T20" fmla="*/ 55 w 79"/>
                <a:gd name="T21" fmla="*/ 93 h 178"/>
                <a:gd name="T22" fmla="*/ 55 w 79"/>
                <a:gd name="T23" fmla="*/ 58 h 178"/>
                <a:gd name="T24" fmla="*/ 60 w 79"/>
                <a:gd name="T25" fmla="*/ 58 h 178"/>
                <a:gd name="T26" fmla="*/ 60 w 79"/>
                <a:gd name="T27" fmla="*/ 58 h 178"/>
                <a:gd name="T28" fmla="*/ 60 w 79"/>
                <a:gd name="T29" fmla="*/ 162 h 178"/>
                <a:gd name="T30" fmla="*/ 38 w 79"/>
                <a:gd name="T31" fmla="*/ 162 h 178"/>
                <a:gd name="T32" fmla="*/ 38 w 79"/>
                <a:gd name="T33" fmla="*/ 178 h 178"/>
                <a:gd name="T34" fmla="*/ 75 w 79"/>
                <a:gd name="T35" fmla="*/ 178 h 178"/>
                <a:gd name="T36" fmla="*/ 75 w 79"/>
                <a:gd name="T37" fmla="*/ 27 h 178"/>
                <a:gd name="T38" fmla="*/ 55 w 79"/>
                <a:gd name="T39" fmla="*/ 27 h 178"/>
                <a:gd name="T40" fmla="*/ 55 w 79"/>
                <a:gd name="T41" fmla="*/ 19 h 178"/>
                <a:gd name="T42" fmla="*/ 73 w 79"/>
                <a:gd name="T43" fmla="*/ 15 h 178"/>
                <a:gd name="T44" fmla="*/ 79 w 79"/>
                <a:gd name="T45" fmla="*/ 6 h 178"/>
                <a:gd name="T46" fmla="*/ 70 w 79"/>
                <a:gd name="T47" fmla="*/ 1 h 178"/>
                <a:gd name="T48" fmla="*/ 48 w 79"/>
                <a:gd name="T49" fmla="*/ 6 h 178"/>
                <a:gd name="T50" fmla="*/ 43 w 79"/>
                <a:gd name="T51" fmla="*/ 9 h 178"/>
                <a:gd name="T52" fmla="*/ 38 w 79"/>
                <a:gd name="T53" fmla="*/ 27 h 178"/>
                <a:gd name="T54" fmla="*/ 0 w 79"/>
                <a:gd name="T55" fmla="*/ 27 h 178"/>
                <a:gd name="T56" fmla="*/ 0 w 79"/>
                <a:gd name="T57" fmla="*/ 178 h 178"/>
                <a:gd name="T58" fmla="*/ 38 w 79"/>
                <a:gd name="T59" fmla="*/ 178 h 178"/>
                <a:gd name="T60" fmla="*/ 38 w 79"/>
                <a:gd name="T61" fmla="*/ 162 h 178"/>
                <a:gd name="T62" fmla="*/ 16 w 79"/>
                <a:gd name="T63" fmla="*/ 162 h 178"/>
                <a:gd name="T64" fmla="*/ 16 w 79"/>
                <a:gd name="T65" fmla="*/ 58 h 178"/>
                <a:gd name="T66" fmla="*/ 38 w 79"/>
                <a:gd name="T67" fmla="*/ 58 h 178"/>
                <a:gd name="T68" fmla="*/ 38 w 79"/>
                <a:gd name="T69" fmla="*/ 27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9" h="178">
                  <a:moveTo>
                    <a:pt x="43" y="9"/>
                  </a:moveTo>
                  <a:cubicBezTo>
                    <a:pt x="41" y="11"/>
                    <a:pt x="41" y="13"/>
                    <a:pt x="41" y="15"/>
                  </a:cubicBezTo>
                  <a:cubicBezTo>
                    <a:pt x="41" y="16"/>
                    <a:pt x="41" y="20"/>
                    <a:pt x="41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41" y="71"/>
                    <a:pt x="41" y="81"/>
                    <a:pt x="41" y="82"/>
                  </a:cubicBezTo>
                  <a:cubicBezTo>
                    <a:pt x="41" y="84"/>
                    <a:pt x="41" y="93"/>
                    <a:pt x="41" y="93"/>
                  </a:cubicBezTo>
                  <a:cubicBezTo>
                    <a:pt x="41" y="97"/>
                    <a:pt x="44" y="100"/>
                    <a:pt x="48" y="100"/>
                  </a:cubicBezTo>
                  <a:cubicBezTo>
                    <a:pt x="49" y="100"/>
                    <a:pt x="49" y="100"/>
                    <a:pt x="50" y="100"/>
                  </a:cubicBezTo>
                  <a:cubicBezTo>
                    <a:pt x="53" y="99"/>
                    <a:pt x="55" y="96"/>
                    <a:pt x="55" y="93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60" y="58"/>
                    <a:pt x="60" y="58"/>
                    <a:pt x="60" y="58"/>
                  </a:cubicBezTo>
                  <a:cubicBezTo>
                    <a:pt x="60" y="58"/>
                    <a:pt x="60" y="58"/>
                    <a:pt x="60" y="58"/>
                  </a:cubicBezTo>
                  <a:cubicBezTo>
                    <a:pt x="60" y="162"/>
                    <a:pt x="60" y="162"/>
                    <a:pt x="60" y="162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8" y="178"/>
                    <a:pt x="38" y="178"/>
                    <a:pt x="38" y="178"/>
                  </a:cubicBezTo>
                  <a:cubicBezTo>
                    <a:pt x="75" y="178"/>
                    <a:pt x="75" y="178"/>
                    <a:pt x="75" y="17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7" y="14"/>
                    <a:pt x="79" y="10"/>
                    <a:pt x="79" y="6"/>
                  </a:cubicBezTo>
                  <a:cubicBezTo>
                    <a:pt x="78" y="3"/>
                    <a:pt x="74" y="0"/>
                    <a:pt x="70" y="1"/>
                  </a:cubicBezTo>
                  <a:cubicBezTo>
                    <a:pt x="69" y="2"/>
                    <a:pt x="50" y="6"/>
                    <a:pt x="48" y="6"/>
                  </a:cubicBezTo>
                  <a:cubicBezTo>
                    <a:pt x="46" y="7"/>
                    <a:pt x="44" y="7"/>
                    <a:pt x="43" y="9"/>
                  </a:cubicBezTo>
                  <a:close/>
                  <a:moveTo>
                    <a:pt x="38" y="27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38" y="178"/>
                    <a:pt x="38" y="178"/>
                    <a:pt x="38" y="178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16" y="162"/>
                    <a:pt x="16" y="162"/>
                    <a:pt x="16" y="162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38" y="58"/>
                    <a:pt x="38" y="58"/>
                    <a:pt x="38" y="58"/>
                  </a:cubicBezTo>
                  <a:lnTo>
                    <a:pt x="38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61" name="Freeform 360"/>
          <p:cNvSpPr>
            <a:spLocks/>
          </p:cNvSpPr>
          <p:nvPr/>
        </p:nvSpPr>
        <p:spPr bwMode="auto">
          <a:xfrm rot="21156053" flipH="1">
            <a:off x="19738884" y="7517033"/>
            <a:ext cx="311431" cy="319791"/>
          </a:xfrm>
          <a:custGeom>
            <a:avLst/>
            <a:gdLst>
              <a:gd name="T0" fmla="*/ 14 w 63"/>
              <a:gd name="T1" fmla="*/ 59 h 65"/>
              <a:gd name="T2" fmla="*/ 31 w 63"/>
              <a:gd name="T3" fmla="*/ 65 h 65"/>
              <a:gd name="T4" fmla="*/ 63 w 63"/>
              <a:gd name="T5" fmla="*/ 33 h 65"/>
              <a:gd name="T6" fmla="*/ 31 w 63"/>
              <a:gd name="T7" fmla="*/ 0 h 65"/>
              <a:gd name="T8" fmla="*/ 0 w 63"/>
              <a:gd name="T9" fmla="*/ 28 h 65"/>
              <a:gd name="T10" fmla="*/ 31 w 63"/>
              <a:gd name="T11" fmla="*/ 28 h 65"/>
              <a:gd name="T12" fmla="*/ 42 w 63"/>
              <a:gd name="T13" fmla="*/ 28 h 65"/>
              <a:gd name="T14" fmla="*/ 35 w 63"/>
              <a:gd name="T15" fmla="*/ 36 h 65"/>
              <a:gd name="T16" fmla="*/ 14 w 63"/>
              <a:gd name="T17" fmla="*/ 59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3" h="65">
                <a:moveTo>
                  <a:pt x="14" y="59"/>
                </a:moveTo>
                <a:cubicBezTo>
                  <a:pt x="19" y="63"/>
                  <a:pt x="25" y="65"/>
                  <a:pt x="31" y="65"/>
                </a:cubicBezTo>
                <a:cubicBezTo>
                  <a:pt x="49" y="65"/>
                  <a:pt x="63" y="50"/>
                  <a:pt x="63" y="33"/>
                </a:cubicBezTo>
                <a:cubicBezTo>
                  <a:pt x="63" y="15"/>
                  <a:pt x="49" y="0"/>
                  <a:pt x="31" y="0"/>
                </a:cubicBezTo>
                <a:cubicBezTo>
                  <a:pt x="15" y="0"/>
                  <a:pt x="2" y="12"/>
                  <a:pt x="0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42" y="28"/>
                  <a:pt x="42" y="28"/>
                  <a:pt x="42" y="28"/>
                </a:cubicBezTo>
                <a:cubicBezTo>
                  <a:pt x="35" y="36"/>
                  <a:pt x="35" y="36"/>
                  <a:pt x="35" y="36"/>
                </a:cubicBezTo>
                <a:lnTo>
                  <a:pt x="14" y="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62" name="Group 161"/>
          <p:cNvGrpSpPr/>
          <p:nvPr/>
        </p:nvGrpSpPr>
        <p:grpSpPr>
          <a:xfrm rot="21156053" flipH="1">
            <a:off x="20145498" y="10334120"/>
            <a:ext cx="696016" cy="658394"/>
            <a:chOff x="4928237" y="4003512"/>
            <a:chExt cx="320960" cy="30361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75" name="Freeform 116"/>
            <p:cNvSpPr>
              <a:spLocks/>
            </p:cNvSpPr>
            <p:nvPr/>
          </p:nvSpPr>
          <p:spPr bwMode="auto">
            <a:xfrm>
              <a:off x="4928237" y="4230980"/>
              <a:ext cx="320960" cy="76144"/>
            </a:xfrm>
            <a:custGeom>
              <a:avLst/>
              <a:gdLst>
                <a:gd name="T0" fmla="*/ 302 w 333"/>
                <a:gd name="T1" fmla="*/ 48 h 79"/>
                <a:gd name="T2" fmla="*/ 30 w 333"/>
                <a:gd name="T3" fmla="*/ 48 h 79"/>
                <a:gd name="T4" fmla="*/ 30 w 333"/>
                <a:gd name="T5" fmla="*/ 0 h 79"/>
                <a:gd name="T6" fmla="*/ 0 w 333"/>
                <a:gd name="T7" fmla="*/ 0 h 79"/>
                <a:gd name="T8" fmla="*/ 0 w 333"/>
                <a:gd name="T9" fmla="*/ 79 h 79"/>
                <a:gd name="T10" fmla="*/ 333 w 333"/>
                <a:gd name="T11" fmla="*/ 79 h 79"/>
                <a:gd name="T12" fmla="*/ 333 w 333"/>
                <a:gd name="T13" fmla="*/ 0 h 79"/>
                <a:gd name="T14" fmla="*/ 302 w 333"/>
                <a:gd name="T15" fmla="*/ 0 h 79"/>
                <a:gd name="T16" fmla="*/ 302 w 333"/>
                <a:gd name="T17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3" h="79">
                  <a:moveTo>
                    <a:pt x="302" y="48"/>
                  </a:moveTo>
                  <a:lnTo>
                    <a:pt x="30" y="48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79"/>
                  </a:lnTo>
                  <a:lnTo>
                    <a:pt x="333" y="79"/>
                  </a:lnTo>
                  <a:lnTo>
                    <a:pt x="333" y="0"/>
                  </a:lnTo>
                  <a:lnTo>
                    <a:pt x="302" y="0"/>
                  </a:lnTo>
                  <a:lnTo>
                    <a:pt x="30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6" name="Freeform 117"/>
            <p:cNvSpPr>
              <a:spLocks/>
            </p:cNvSpPr>
            <p:nvPr/>
          </p:nvSpPr>
          <p:spPr bwMode="auto">
            <a:xfrm>
              <a:off x="4973537" y="4003512"/>
              <a:ext cx="237105" cy="252527"/>
            </a:xfrm>
            <a:custGeom>
              <a:avLst/>
              <a:gdLst>
                <a:gd name="T0" fmla="*/ 42 w 246"/>
                <a:gd name="T1" fmla="*/ 151 h 262"/>
                <a:gd name="T2" fmla="*/ 42 w 246"/>
                <a:gd name="T3" fmla="*/ 262 h 262"/>
                <a:gd name="T4" fmla="*/ 203 w 246"/>
                <a:gd name="T5" fmla="*/ 262 h 262"/>
                <a:gd name="T6" fmla="*/ 203 w 246"/>
                <a:gd name="T7" fmla="*/ 151 h 262"/>
                <a:gd name="T8" fmla="*/ 246 w 246"/>
                <a:gd name="T9" fmla="*/ 151 h 262"/>
                <a:gd name="T10" fmla="*/ 123 w 246"/>
                <a:gd name="T11" fmla="*/ 0 h 262"/>
                <a:gd name="T12" fmla="*/ 0 w 246"/>
                <a:gd name="T13" fmla="*/ 151 h 262"/>
                <a:gd name="T14" fmla="*/ 42 w 246"/>
                <a:gd name="T15" fmla="*/ 151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6" h="262">
                  <a:moveTo>
                    <a:pt x="42" y="151"/>
                  </a:moveTo>
                  <a:lnTo>
                    <a:pt x="42" y="262"/>
                  </a:lnTo>
                  <a:lnTo>
                    <a:pt x="203" y="262"/>
                  </a:lnTo>
                  <a:lnTo>
                    <a:pt x="203" y="151"/>
                  </a:lnTo>
                  <a:lnTo>
                    <a:pt x="246" y="151"/>
                  </a:lnTo>
                  <a:lnTo>
                    <a:pt x="123" y="0"/>
                  </a:lnTo>
                  <a:lnTo>
                    <a:pt x="0" y="151"/>
                  </a:lnTo>
                  <a:lnTo>
                    <a:pt x="42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63" name="Group 162"/>
          <p:cNvGrpSpPr/>
          <p:nvPr/>
        </p:nvGrpSpPr>
        <p:grpSpPr>
          <a:xfrm rot="21156053" flipH="1">
            <a:off x="20085462" y="7614832"/>
            <a:ext cx="800525" cy="821424"/>
            <a:chOff x="5820755" y="5323978"/>
            <a:chExt cx="369153" cy="378791"/>
          </a:xfrm>
          <a:solidFill>
            <a:schemeClr val="tx2"/>
          </a:solidFill>
        </p:grpSpPr>
        <p:sp>
          <p:nvSpPr>
            <p:cNvPr id="173" name="Freeform 294"/>
            <p:cNvSpPr>
              <a:spLocks/>
            </p:cNvSpPr>
            <p:nvPr/>
          </p:nvSpPr>
          <p:spPr bwMode="auto">
            <a:xfrm>
              <a:off x="5820755" y="5323978"/>
              <a:ext cx="339273" cy="346984"/>
            </a:xfrm>
            <a:custGeom>
              <a:avLst/>
              <a:gdLst>
                <a:gd name="T0" fmla="*/ 146 w 149"/>
                <a:gd name="T1" fmla="*/ 107 h 152"/>
                <a:gd name="T2" fmla="*/ 116 w 149"/>
                <a:gd name="T3" fmla="*/ 77 h 152"/>
                <a:gd name="T4" fmla="*/ 112 w 149"/>
                <a:gd name="T5" fmla="*/ 72 h 152"/>
                <a:gd name="T6" fmla="*/ 82 w 149"/>
                <a:gd name="T7" fmla="*/ 38 h 152"/>
                <a:gd name="T8" fmla="*/ 70 w 149"/>
                <a:gd name="T9" fmla="*/ 9 h 152"/>
                <a:gd name="T10" fmla="*/ 54 w 149"/>
                <a:gd name="T11" fmla="*/ 8 h 152"/>
                <a:gd name="T12" fmla="*/ 48 w 149"/>
                <a:gd name="T13" fmla="*/ 21 h 152"/>
                <a:gd name="T14" fmla="*/ 57 w 149"/>
                <a:gd name="T15" fmla="*/ 43 h 152"/>
                <a:gd name="T16" fmla="*/ 58 w 149"/>
                <a:gd name="T17" fmla="*/ 58 h 152"/>
                <a:gd name="T18" fmla="*/ 14 w 149"/>
                <a:gd name="T19" fmla="*/ 58 h 152"/>
                <a:gd name="T20" fmla="*/ 3 w 149"/>
                <a:gd name="T21" fmla="*/ 73 h 152"/>
                <a:gd name="T22" fmla="*/ 26 w 149"/>
                <a:gd name="T23" fmla="*/ 136 h 152"/>
                <a:gd name="T24" fmla="*/ 35 w 149"/>
                <a:gd name="T25" fmla="*/ 142 h 152"/>
                <a:gd name="T26" fmla="*/ 89 w 149"/>
                <a:gd name="T27" fmla="*/ 142 h 152"/>
                <a:gd name="T28" fmla="*/ 100 w 149"/>
                <a:gd name="T29" fmla="*/ 147 h 152"/>
                <a:gd name="T30" fmla="*/ 103 w 149"/>
                <a:gd name="T31" fmla="*/ 150 h 152"/>
                <a:gd name="T32" fmla="*/ 113 w 149"/>
                <a:gd name="T33" fmla="*/ 150 h 152"/>
                <a:gd name="T34" fmla="*/ 146 w 149"/>
                <a:gd name="T35" fmla="*/ 116 h 152"/>
                <a:gd name="T36" fmla="*/ 146 w 149"/>
                <a:gd name="T37" fmla="*/ 10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9" h="152">
                  <a:moveTo>
                    <a:pt x="146" y="107"/>
                  </a:moveTo>
                  <a:cubicBezTo>
                    <a:pt x="116" y="77"/>
                    <a:pt x="116" y="77"/>
                    <a:pt x="116" y="77"/>
                  </a:cubicBezTo>
                  <a:cubicBezTo>
                    <a:pt x="114" y="75"/>
                    <a:pt x="112" y="72"/>
                    <a:pt x="112" y="72"/>
                  </a:cubicBezTo>
                  <a:cubicBezTo>
                    <a:pt x="112" y="72"/>
                    <a:pt x="100" y="50"/>
                    <a:pt x="82" y="38"/>
                  </a:cubicBezTo>
                  <a:cubicBezTo>
                    <a:pt x="65" y="27"/>
                    <a:pt x="70" y="19"/>
                    <a:pt x="70" y="9"/>
                  </a:cubicBezTo>
                  <a:cubicBezTo>
                    <a:pt x="70" y="2"/>
                    <a:pt x="60" y="0"/>
                    <a:pt x="54" y="8"/>
                  </a:cubicBezTo>
                  <a:cubicBezTo>
                    <a:pt x="51" y="11"/>
                    <a:pt x="49" y="17"/>
                    <a:pt x="48" y="21"/>
                  </a:cubicBezTo>
                  <a:cubicBezTo>
                    <a:pt x="47" y="32"/>
                    <a:pt x="55" y="39"/>
                    <a:pt x="57" y="43"/>
                  </a:cubicBezTo>
                  <a:cubicBezTo>
                    <a:pt x="59" y="46"/>
                    <a:pt x="60" y="51"/>
                    <a:pt x="58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5" y="58"/>
                    <a:pt x="0" y="65"/>
                    <a:pt x="3" y="73"/>
                  </a:cubicBezTo>
                  <a:cubicBezTo>
                    <a:pt x="26" y="136"/>
                    <a:pt x="26" y="136"/>
                    <a:pt x="26" y="136"/>
                  </a:cubicBezTo>
                  <a:cubicBezTo>
                    <a:pt x="27" y="139"/>
                    <a:pt x="31" y="142"/>
                    <a:pt x="35" y="142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92" y="142"/>
                    <a:pt x="98" y="144"/>
                    <a:pt x="100" y="147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6" y="152"/>
                    <a:pt x="110" y="152"/>
                    <a:pt x="113" y="150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9" y="114"/>
                    <a:pt x="149" y="109"/>
                    <a:pt x="146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4" name="Freeform 295"/>
            <p:cNvSpPr>
              <a:spLocks/>
            </p:cNvSpPr>
            <p:nvPr/>
          </p:nvSpPr>
          <p:spPr bwMode="auto">
            <a:xfrm>
              <a:off x="6080993" y="5593854"/>
              <a:ext cx="108915" cy="108915"/>
            </a:xfrm>
            <a:custGeom>
              <a:avLst/>
              <a:gdLst>
                <a:gd name="T0" fmla="*/ 21 w 113"/>
                <a:gd name="T1" fmla="*/ 113 h 113"/>
                <a:gd name="T2" fmla="*/ 0 w 113"/>
                <a:gd name="T3" fmla="*/ 92 h 113"/>
                <a:gd name="T4" fmla="*/ 92 w 113"/>
                <a:gd name="T5" fmla="*/ 0 h 113"/>
                <a:gd name="T6" fmla="*/ 113 w 113"/>
                <a:gd name="T7" fmla="*/ 21 h 113"/>
                <a:gd name="T8" fmla="*/ 21 w 113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3">
                  <a:moveTo>
                    <a:pt x="21" y="113"/>
                  </a:moveTo>
                  <a:lnTo>
                    <a:pt x="0" y="92"/>
                  </a:lnTo>
                  <a:lnTo>
                    <a:pt x="92" y="0"/>
                  </a:lnTo>
                  <a:lnTo>
                    <a:pt x="113" y="21"/>
                  </a:lnTo>
                  <a:lnTo>
                    <a:pt x="21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64" name="Group 163"/>
          <p:cNvGrpSpPr/>
          <p:nvPr/>
        </p:nvGrpSpPr>
        <p:grpSpPr>
          <a:xfrm rot="21156053" flipH="1">
            <a:off x="21626041" y="10216870"/>
            <a:ext cx="558066" cy="468193"/>
            <a:chOff x="9404326" y="3554361"/>
            <a:chExt cx="257346" cy="215902"/>
          </a:xfrm>
          <a:solidFill>
            <a:schemeClr val="tx2"/>
          </a:solidFill>
        </p:grpSpPr>
        <p:sp>
          <p:nvSpPr>
            <p:cNvPr id="170" name="Freeform 229"/>
            <p:cNvSpPr>
              <a:spLocks noEditPoints="1"/>
            </p:cNvSpPr>
            <p:nvPr/>
          </p:nvSpPr>
          <p:spPr bwMode="auto">
            <a:xfrm>
              <a:off x="9404326" y="3649782"/>
              <a:ext cx="257346" cy="120481"/>
            </a:xfrm>
            <a:custGeom>
              <a:avLst/>
              <a:gdLst>
                <a:gd name="T0" fmla="*/ 238 w 267"/>
                <a:gd name="T1" fmla="*/ 0 h 125"/>
                <a:gd name="T2" fmla="*/ 238 w 267"/>
                <a:gd name="T3" fmla="*/ 40 h 125"/>
                <a:gd name="T4" fmla="*/ 238 w 267"/>
                <a:gd name="T5" fmla="*/ 40 h 125"/>
                <a:gd name="T6" fmla="*/ 238 w 267"/>
                <a:gd name="T7" fmla="*/ 17 h 125"/>
                <a:gd name="T8" fmla="*/ 231 w 267"/>
                <a:gd name="T9" fmla="*/ 52 h 125"/>
                <a:gd name="T10" fmla="*/ 219 w 267"/>
                <a:gd name="T11" fmla="*/ 90 h 125"/>
                <a:gd name="T12" fmla="*/ 219 w 267"/>
                <a:gd name="T13" fmla="*/ 114 h 125"/>
                <a:gd name="T14" fmla="*/ 219 w 267"/>
                <a:gd name="T15" fmla="*/ 114 h 125"/>
                <a:gd name="T16" fmla="*/ 219 w 267"/>
                <a:gd name="T17" fmla="*/ 0 h 125"/>
                <a:gd name="T18" fmla="*/ 215 w 267"/>
                <a:gd name="T19" fmla="*/ 40 h 125"/>
                <a:gd name="T20" fmla="*/ 219 w 267"/>
                <a:gd name="T21" fmla="*/ 76 h 125"/>
                <a:gd name="T22" fmla="*/ 219 w 267"/>
                <a:gd name="T23" fmla="*/ 0 h 125"/>
                <a:gd name="T24" fmla="*/ 184 w 267"/>
                <a:gd name="T25" fmla="*/ 114 h 125"/>
                <a:gd name="T26" fmla="*/ 184 w 267"/>
                <a:gd name="T27" fmla="*/ 0 h 125"/>
                <a:gd name="T28" fmla="*/ 184 w 267"/>
                <a:gd name="T29" fmla="*/ 76 h 125"/>
                <a:gd name="T30" fmla="*/ 191 w 267"/>
                <a:gd name="T31" fmla="*/ 40 h 125"/>
                <a:gd name="T32" fmla="*/ 203 w 267"/>
                <a:gd name="T33" fmla="*/ 0 h 125"/>
                <a:gd name="T34" fmla="*/ 167 w 267"/>
                <a:gd name="T35" fmla="*/ 114 h 125"/>
                <a:gd name="T36" fmla="*/ 167 w 267"/>
                <a:gd name="T37" fmla="*/ 0 h 125"/>
                <a:gd name="T38" fmla="*/ 167 w 267"/>
                <a:gd name="T39" fmla="*/ 40 h 125"/>
                <a:gd name="T40" fmla="*/ 172 w 267"/>
                <a:gd name="T41" fmla="*/ 76 h 125"/>
                <a:gd name="T42" fmla="*/ 184 w 267"/>
                <a:gd name="T43" fmla="*/ 0 h 125"/>
                <a:gd name="T44" fmla="*/ 149 w 267"/>
                <a:gd name="T45" fmla="*/ 114 h 125"/>
                <a:gd name="T46" fmla="*/ 149 w 267"/>
                <a:gd name="T47" fmla="*/ 0 h 125"/>
                <a:gd name="T48" fmla="*/ 149 w 267"/>
                <a:gd name="T49" fmla="*/ 76 h 125"/>
                <a:gd name="T50" fmla="*/ 156 w 267"/>
                <a:gd name="T51" fmla="*/ 40 h 125"/>
                <a:gd name="T52" fmla="*/ 167 w 267"/>
                <a:gd name="T53" fmla="*/ 0 h 125"/>
                <a:gd name="T54" fmla="*/ 132 w 267"/>
                <a:gd name="T55" fmla="*/ 114 h 125"/>
                <a:gd name="T56" fmla="*/ 132 w 267"/>
                <a:gd name="T57" fmla="*/ 0 h 125"/>
                <a:gd name="T58" fmla="*/ 132 w 267"/>
                <a:gd name="T59" fmla="*/ 40 h 125"/>
                <a:gd name="T60" fmla="*/ 139 w 267"/>
                <a:gd name="T61" fmla="*/ 76 h 125"/>
                <a:gd name="T62" fmla="*/ 149 w 267"/>
                <a:gd name="T63" fmla="*/ 0 h 125"/>
                <a:gd name="T64" fmla="*/ 115 w 267"/>
                <a:gd name="T65" fmla="*/ 114 h 125"/>
                <a:gd name="T66" fmla="*/ 115 w 267"/>
                <a:gd name="T67" fmla="*/ 0 h 125"/>
                <a:gd name="T68" fmla="*/ 115 w 267"/>
                <a:gd name="T69" fmla="*/ 76 h 125"/>
                <a:gd name="T70" fmla="*/ 120 w 267"/>
                <a:gd name="T71" fmla="*/ 40 h 125"/>
                <a:gd name="T72" fmla="*/ 132 w 267"/>
                <a:gd name="T73" fmla="*/ 0 h 125"/>
                <a:gd name="T74" fmla="*/ 97 w 267"/>
                <a:gd name="T75" fmla="*/ 114 h 125"/>
                <a:gd name="T76" fmla="*/ 97 w 267"/>
                <a:gd name="T77" fmla="*/ 0 h 125"/>
                <a:gd name="T78" fmla="*/ 97 w 267"/>
                <a:gd name="T79" fmla="*/ 40 h 125"/>
                <a:gd name="T80" fmla="*/ 104 w 267"/>
                <a:gd name="T81" fmla="*/ 76 h 125"/>
                <a:gd name="T82" fmla="*/ 115 w 267"/>
                <a:gd name="T83" fmla="*/ 0 h 125"/>
                <a:gd name="T84" fmla="*/ 80 w 267"/>
                <a:gd name="T85" fmla="*/ 114 h 125"/>
                <a:gd name="T86" fmla="*/ 80 w 267"/>
                <a:gd name="T87" fmla="*/ 0 h 125"/>
                <a:gd name="T88" fmla="*/ 80 w 267"/>
                <a:gd name="T89" fmla="*/ 76 h 125"/>
                <a:gd name="T90" fmla="*/ 85 w 267"/>
                <a:gd name="T91" fmla="*/ 40 h 125"/>
                <a:gd name="T92" fmla="*/ 97 w 267"/>
                <a:gd name="T93" fmla="*/ 0 h 125"/>
                <a:gd name="T94" fmla="*/ 61 w 267"/>
                <a:gd name="T95" fmla="*/ 114 h 125"/>
                <a:gd name="T96" fmla="*/ 61 w 267"/>
                <a:gd name="T97" fmla="*/ 0 h 125"/>
                <a:gd name="T98" fmla="*/ 61 w 267"/>
                <a:gd name="T99" fmla="*/ 40 h 125"/>
                <a:gd name="T100" fmla="*/ 68 w 267"/>
                <a:gd name="T101" fmla="*/ 76 h 125"/>
                <a:gd name="T102" fmla="*/ 80 w 267"/>
                <a:gd name="T103" fmla="*/ 0 h 125"/>
                <a:gd name="T104" fmla="*/ 45 w 267"/>
                <a:gd name="T105" fmla="*/ 114 h 125"/>
                <a:gd name="T106" fmla="*/ 45 w 267"/>
                <a:gd name="T107" fmla="*/ 0 h 125"/>
                <a:gd name="T108" fmla="*/ 45 w 267"/>
                <a:gd name="T109" fmla="*/ 76 h 125"/>
                <a:gd name="T110" fmla="*/ 49 w 267"/>
                <a:gd name="T111" fmla="*/ 40 h 125"/>
                <a:gd name="T112" fmla="*/ 61 w 267"/>
                <a:gd name="T113" fmla="*/ 0 h 125"/>
                <a:gd name="T114" fmla="*/ 45 w 267"/>
                <a:gd name="T115" fmla="*/ 90 h 125"/>
                <a:gd name="T116" fmla="*/ 33 w 267"/>
                <a:gd name="T117" fmla="*/ 52 h 125"/>
                <a:gd name="T118" fmla="*/ 26 w 267"/>
                <a:gd name="T119" fmla="*/ 17 h 125"/>
                <a:gd name="T120" fmla="*/ 26 w 267"/>
                <a:gd name="T121" fmla="*/ 125 h 125"/>
                <a:gd name="T122" fmla="*/ 14 w 267"/>
                <a:gd name="T123" fmla="*/ 40 h 125"/>
                <a:gd name="T124" fmla="*/ 26 w 267"/>
                <a:gd name="T125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7" h="125">
                  <a:moveTo>
                    <a:pt x="238" y="125"/>
                  </a:moveTo>
                  <a:lnTo>
                    <a:pt x="267" y="125"/>
                  </a:lnTo>
                  <a:lnTo>
                    <a:pt x="267" y="0"/>
                  </a:lnTo>
                  <a:lnTo>
                    <a:pt x="238" y="0"/>
                  </a:lnTo>
                  <a:lnTo>
                    <a:pt x="238" y="17"/>
                  </a:lnTo>
                  <a:lnTo>
                    <a:pt x="250" y="17"/>
                  </a:lnTo>
                  <a:lnTo>
                    <a:pt x="250" y="40"/>
                  </a:lnTo>
                  <a:lnTo>
                    <a:pt x="238" y="40"/>
                  </a:lnTo>
                  <a:lnTo>
                    <a:pt x="238" y="125"/>
                  </a:lnTo>
                  <a:close/>
                  <a:moveTo>
                    <a:pt x="219" y="125"/>
                  </a:moveTo>
                  <a:lnTo>
                    <a:pt x="238" y="125"/>
                  </a:lnTo>
                  <a:lnTo>
                    <a:pt x="238" y="40"/>
                  </a:lnTo>
                  <a:lnTo>
                    <a:pt x="227" y="40"/>
                  </a:lnTo>
                  <a:lnTo>
                    <a:pt x="227" y="17"/>
                  </a:lnTo>
                  <a:lnTo>
                    <a:pt x="227" y="17"/>
                  </a:lnTo>
                  <a:lnTo>
                    <a:pt x="238" y="17"/>
                  </a:lnTo>
                  <a:lnTo>
                    <a:pt x="238" y="0"/>
                  </a:lnTo>
                  <a:lnTo>
                    <a:pt x="219" y="0"/>
                  </a:lnTo>
                  <a:lnTo>
                    <a:pt x="219" y="52"/>
                  </a:lnTo>
                  <a:lnTo>
                    <a:pt x="231" y="52"/>
                  </a:lnTo>
                  <a:lnTo>
                    <a:pt x="231" y="76"/>
                  </a:lnTo>
                  <a:lnTo>
                    <a:pt x="231" y="76"/>
                  </a:lnTo>
                  <a:lnTo>
                    <a:pt x="219" y="76"/>
                  </a:lnTo>
                  <a:lnTo>
                    <a:pt x="219" y="90"/>
                  </a:lnTo>
                  <a:lnTo>
                    <a:pt x="219" y="90"/>
                  </a:lnTo>
                  <a:lnTo>
                    <a:pt x="219" y="114"/>
                  </a:lnTo>
                  <a:lnTo>
                    <a:pt x="219" y="114"/>
                  </a:lnTo>
                  <a:lnTo>
                    <a:pt x="219" y="114"/>
                  </a:lnTo>
                  <a:lnTo>
                    <a:pt x="219" y="125"/>
                  </a:lnTo>
                  <a:close/>
                  <a:moveTo>
                    <a:pt x="203" y="125"/>
                  </a:moveTo>
                  <a:lnTo>
                    <a:pt x="219" y="125"/>
                  </a:lnTo>
                  <a:lnTo>
                    <a:pt x="219" y="114"/>
                  </a:lnTo>
                  <a:lnTo>
                    <a:pt x="203" y="114"/>
                  </a:lnTo>
                  <a:lnTo>
                    <a:pt x="203" y="125"/>
                  </a:lnTo>
                  <a:lnTo>
                    <a:pt x="203" y="125"/>
                  </a:lnTo>
                  <a:close/>
                  <a:moveTo>
                    <a:pt x="219" y="0"/>
                  </a:moveTo>
                  <a:lnTo>
                    <a:pt x="203" y="0"/>
                  </a:lnTo>
                  <a:lnTo>
                    <a:pt x="203" y="17"/>
                  </a:lnTo>
                  <a:lnTo>
                    <a:pt x="215" y="17"/>
                  </a:lnTo>
                  <a:lnTo>
                    <a:pt x="215" y="40"/>
                  </a:lnTo>
                  <a:lnTo>
                    <a:pt x="203" y="40"/>
                  </a:lnTo>
                  <a:lnTo>
                    <a:pt x="203" y="90"/>
                  </a:lnTo>
                  <a:lnTo>
                    <a:pt x="219" y="90"/>
                  </a:lnTo>
                  <a:lnTo>
                    <a:pt x="219" y="76"/>
                  </a:lnTo>
                  <a:lnTo>
                    <a:pt x="208" y="76"/>
                  </a:lnTo>
                  <a:lnTo>
                    <a:pt x="208" y="52"/>
                  </a:lnTo>
                  <a:lnTo>
                    <a:pt x="219" y="52"/>
                  </a:lnTo>
                  <a:lnTo>
                    <a:pt x="219" y="0"/>
                  </a:lnTo>
                  <a:close/>
                  <a:moveTo>
                    <a:pt x="184" y="125"/>
                  </a:moveTo>
                  <a:lnTo>
                    <a:pt x="203" y="125"/>
                  </a:lnTo>
                  <a:lnTo>
                    <a:pt x="203" y="114"/>
                  </a:lnTo>
                  <a:lnTo>
                    <a:pt x="184" y="114"/>
                  </a:lnTo>
                  <a:lnTo>
                    <a:pt x="184" y="125"/>
                  </a:lnTo>
                  <a:lnTo>
                    <a:pt x="184" y="125"/>
                  </a:lnTo>
                  <a:close/>
                  <a:moveTo>
                    <a:pt x="203" y="0"/>
                  </a:moveTo>
                  <a:lnTo>
                    <a:pt x="184" y="0"/>
                  </a:lnTo>
                  <a:lnTo>
                    <a:pt x="184" y="52"/>
                  </a:lnTo>
                  <a:lnTo>
                    <a:pt x="196" y="52"/>
                  </a:lnTo>
                  <a:lnTo>
                    <a:pt x="196" y="76"/>
                  </a:lnTo>
                  <a:lnTo>
                    <a:pt x="184" y="76"/>
                  </a:lnTo>
                  <a:lnTo>
                    <a:pt x="184" y="90"/>
                  </a:lnTo>
                  <a:lnTo>
                    <a:pt x="203" y="90"/>
                  </a:lnTo>
                  <a:lnTo>
                    <a:pt x="203" y="40"/>
                  </a:lnTo>
                  <a:lnTo>
                    <a:pt x="191" y="40"/>
                  </a:lnTo>
                  <a:lnTo>
                    <a:pt x="191" y="17"/>
                  </a:lnTo>
                  <a:lnTo>
                    <a:pt x="191" y="17"/>
                  </a:lnTo>
                  <a:lnTo>
                    <a:pt x="203" y="17"/>
                  </a:lnTo>
                  <a:lnTo>
                    <a:pt x="203" y="0"/>
                  </a:lnTo>
                  <a:close/>
                  <a:moveTo>
                    <a:pt x="167" y="125"/>
                  </a:moveTo>
                  <a:lnTo>
                    <a:pt x="184" y="125"/>
                  </a:lnTo>
                  <a:lnTo>
                    <a:pt x="184" y="114"/>
                  </a:lnTo>
                  <a:lnTo>
                    <a:pt x="167" y="114"/>
                  </a:lnTo>
                  <a:lnTo>
                    <a:pt x="167" y="125"/>
                  </a:lnTo>
                  <a:lnTo>
                    <a:pt x="167" y="125"/>
                  </a:lnTo>
                  <a:close/>
                  <a:moveTo>
                    <a:pt x="184" y="0"/>
                  </a:moveTo>
                  <a:lnTo>
                    <a:pt x="167" y="0"/>
                  </a:lnTo>
                  <a:lnTo>
                    <a:pt x="167" y="17"/>
                  </a:lnTo>
                  <a:lnTo>
                    <a:pt x="179" y="17"/>
                  </a:lnTo>
                  <a:lnTo>
                    <a:pt x="179" y="40"/>
                  </a:lnTo>
                  <a:lnTo>
                    <a:pt x="167" y="40"/>
                  </a:lnTo>
                  <a:lnTo>
                    <a:pt x="167" y="90"/>
                  </a:lnTo>
                  <a:lnTo>
                    <a:pt x="184" y="90"/>
                  </a:lnTo>
                  <a:lnTo>
                    <a:pt x="184" y="76"/>
                  </a:lnTo>
                  <a:lnTo>
                    <a:pt x="172" y="76"/>
                  </a:lnTo>
                  <a:lnTo>
                    <a:pt x="172" y="76"/>
                  </a:lnTo>
                  <a:lnTo>
                    <a:pt x="172" y="52"/>
                  </a:lnTo>
                  <a:lnTo>
                    <a:pt x="184" y="52"/>
                  </a:lnTo>
                  <a:lnTo>
                    <a:pt x="184" y="0"/>
                  </a:lnTo>
                  <a:close/>
                  <a:moveTo>
                    <a:pt x="149" y="125"/>
                  </a:moveTo>
                  <a:lnTo>
                    <a:pt x="167" y="125"/>
                  </a:lnTo>
                  <a:lnTo>
                    <a:pt x="167" y="114"/>
                  </a:lnTo>
                  <a:lnTo>
                    <a:pt x="149" y="114"/>
                  </a:lnTo>
                  <a:lnTo>
                    <a:pt x="149" y="125"/>
                  </a:lnTo>
                  <a:lnTo>
                    <a:pt x="149" y="125"/>
                  </a:lnTo>
                  <a:close/>
                  <a:moveTo>
                    <a:pt x="167" y="0"/>
                  </a:moveTo>
                  <a:lnTo>
                    <a:pt x="149" y="0"/>
                  </a:lnTo>
                  <a:lnTo>
                    <a:pt x="149" y="52"/>
                  </a:lnTo>
                  <a:lnTo>
                    <a:pt x="160" y="52"/>
                  </a:lnTo>
                  <a:lnTo>
                    <a:pt x="160" y="76"/>
                  </a:lnTo>
                  <a:lnTo>
                    <a:pt x="149" y="76"/>
                  </a:lnTo>
                  <a:lnTo>
                    <a:pt x="149" y="90"/>
                  </a:lnTo>
                  <a:lnTo>
                    <a:pt x="167" y="90"/>
                  </a:lnTo>
                  <a:lnTo>
                    <a:pt x="167" y="40"/>
                  </a:lnTo>
                  <a:lnTo>
                    <a:pt x="156" y="40"/>
                  </a:lnTo>
                  <a:lnTo>
                    <a:pt x="156" y="17"/>
                  </a:lnTo>
                  <a:lnTo>
                    <a:pt x="156" y="17"/>
                  </a:lnTo>
                  <a:lnTo>
                    <a:pt x="167" y="17"/>
                  </a:lnTo>
                  <a:lnTo>
                    <a:pt x="167" y="0"/>
                  </a:lnTo>
                  <a:close/>
                  <a:moveTo>
                    <a:pt x="132" y="125"/>
                  </a:moveTo>
                  <a:lnTo>
                    <a:pt x="149" y="125"/>
                  </a:lnTo>
                  <a:lnTo>
                    <a:pt x="149" y="114"/>
                  </a:lnTo>
                  <a:lnTo>
                    <a:pt x="132" y="114"/>
                  </a:lnTo>
                  <a:lnTo>
                    <a:pt x="132" y="125"/>
                  </a:lnTo>
                  <a:lnTo>
                    <a:pt x="132" y="125"/>
                  </a:lnTo>
                  <a:close/>
                  <a:moveTo>
                    <a:pt x="149" y="0"/>
                  </a:moveTo>
                  <a:lnTo>
                    <a:pt x="132" y="0"/>
                  </a:lnTo>
                  <a:lnTo>
                    <a:pt x="132" y="17"/>
                  </a:lnTo>
                  <a:lnTo>
                    <a:pt x="144" y="17"/>
                  </a:lnTo>
                  <a:lnTo>
                    <a:pt x="144" y="40"/>
                  </a:lnTo>
                  <a:lnTo>
                    <a:pt x="132" y="40"/>
                  </a:lnTo>
                  <a:lnTo>
                    <a:pt x="132" y="90"/>
                  </a:lnTo>
                  <a:lnTo>
                    <a:pt x="149" y="90"/>
                  </a:lnTo>
                  <a:lnTo>
                    <a:pt x="149" y="76"/>
                  </a:lnTo>
                  <a:lnTo>
                    <a:pt x="139" y="76"/>
                  </a:lnTo>
                  <a:lnTo>
                    <a:pt x="139" y="76"/>
                  </a:lnTo>
                  <a:lnTo>
                    <a:pt x="139" y="52"/>
                  </a:lnTo>
                  <a:lnTo>
                    <a:pt x="149" y="52"/>
                  </a:lnTo>
                  <a:lnTo>
                    <a:pt x="149" y="0"/>
                  </a:lnTo>
                  <a:close/>
                  <a:moveTo>
                    <a:pt x="115" y="125"/>
                  </a:moveTo>
                  <a:lnTo>
                    <a:pt x="132" y="125"/>
                  </a:lnTo>
                  <a:lnTo>
                    <a:pt x="132" y="114"/>
                  </a:lnTo>
                  <a:lnTo>
                    <a:pt x="115" y="114"/>
                  </a:lnTo>
                  <a:lnTo>
                    <a:pt x="115" y="125"/>
                  </a:lnTo>
                  <a:lnTo>
                    <a:pt x="115" y="125"/>
                  </a:lnTo>
                  <a:close/>
                  <a:moveTo>
                    <a:pt x="132" y="0"/>
                  </a:moveTo>
                  <a:lnTo>
                    <a:pt x="115" y="0"/>
                  </a:lnTo>
                  <a:lnTo>
                    <a:pt x="115" y="52"/>
                  </a:lnTo>
                  <a:lnTo>
                    <a:pt x="127" y="52"/>
                  </a:lnTo>
                  <a:lnTo>
                    <a:pt x="127" y="76"/>
                  </a:lnTo>
                  <a:lnTo>
                    <a:pt x="115" y="76"/>
                  </a:lnTo>
                  <a:lnTo>
                    <a:pt x="115" y="90"/>
                  </a:lnTo>
                  <a:lnTo>
                    <a:pt x="132" y="90"/>
                  </a:lnTo>
                  <a:lnTo>
                    <a:pt x="132" y="40"/>
                  </a:lnTo>
                  <a:lnTo>
                    <a:pt x="120" y="40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32" y="17"/>
                  </a:lnTo>
                  <a:lnTo>
                    <a:pt x="132" y="0"/>
                  </a:lnTo>
                  <a:close/>
                  <a:moveTo>
                    <a:pt x="97" y="125"/>
                  </a:moveTo>
                  <a:lnTo>
                    <a:pt x="115" y="125"/>
                  </a:lnTo>
                  <a:lnTo>
                    <a:pt x="115" y="114"/>
                  </a:lnTo>
                  <a:lnTo>
                    <a:pt x="97" y="114"/>
                  </a:lnTo>
                  <a:lnTo>
                    <a:pt x="97" y="125"/>
                  </a:lnTo>
                  <a:lnTo>
                    <a:pt x="97" y="125"/>
                  </a:lnTo>
                  <a:close/>
                  <a:moveTo>
                    <a:pt x="115" y="0"/>
                  </a:moveTo>
                  <a:lnTo>
                    <a:pt x="97" y="0"/>
                  </a:lnTo>
                  <a:lnTo>
                    <a:pt x="97" y="17"/>
                  </a:lnTo>
                  <a:lnTo>
                    <a:pt x="108" y="17"/>
                  </a:lnTo>
                  <a:lnTo>
                    <a:pt x="108" y="40"/>
                  </a:lnTo>
                  <a:lnTo>
                    <a:pt x="97" y="40"/>
                  </a:lnTo>
                  <a:lnTo>
                    <a:pt x="97" y="90"/>
                  </a:lnTo>
                  <a:lnTo>
                    <a:pt x="115" y="90"/>
                  </a:lnTo>
                  <a:lnTo>
                    <a:pt x="115" y="76"/>
                  </a:lnTo>
                  <a:lnTo>
                    <a:pt x="104" y="76"/>
                  </a:lnTo>
                  <a:lnTo>
                    <a:pt x="104" y="76"/>
                  </a:lnTo>
                  <a:lnTo>
                    <a:pt x="104" y="52"/>
                  </a:lnTo>
                  <a:lnTo>
                    <a:pt x="115" y="52"/>
                  </a:lnTo>
                  <a:lnTo>
                    <a:pt x="115" y="0"/>
                  </a:lnTo>
                  <a:close/>
                  <a:moveTo>
                    <a:pt x="80" y="125"/>
                  </a:moveTo>
                  <a:lnTo>
                    <a:pt x="97" y="125"/>
                  </a:lnTo>
                  <a:lnTo>
                    <a:pt x="97" y="114"/>
                  </a:lnTo>
                  <a:lnTo>
                    <a:pt x="80" y="114"/>
                  </a:lnTo>
                  <a:lnTo>
                    <a:pt x="80" y="125"/>
                  </a:lnTo>
                  <a:lnTo>
                    <a:pt x="80" y="125"/>
                  </a:lnTo>
                  <a:close/>
                  <a:moveTo>
                    <a:pt x="97" y="0"/>
                  </a:moveTo>
                  <a:lnTo>
                    <a:pt x="80" y="0"/>
                  </a:lnTo>
                  <a:lnTo>
                    <a:pt x="80" y="52"/>
                  </a:lnTo>
                  <a:lnTo>
                    <a:pt x="92" y="52"/>
                  </a:lnTo>
                  <a:lnTo>
                    <a:pt x="92" y="76"/>
                  </a:lnTo>
                  <a:lnTo>
                    <a:pt x="80" y="76"/>
                  </a:lnTo>
                  <a:lnTo>
                    <a:pt x="80" y="90"/>
                  </a:lnTo>
                  <a:lnTo>
                    <a:pt x="97" y="90"/>
                  </a:lnTo>
                  <a:lnTo>
                    <a:pt x="97" y="40"/>
                  </a:lnTo>
                  <a:lnTo>
                    <a:pt x="85" y="40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97" y="17"/>
                  </a:lnTo>
                  <a:lnTo>
                    <a:pt x="97" y="0"/>
                  </a:lnTo>
                  <a:close/>
                  <a:moveTo>
                    <a:pt x="61" y="125"/>
                  </a:moveTo>
                  <a:lnTo>
                    <a:pt x="80" y="125"/>
                  </a:lnTo>
                  <a:lnTo>
                    <a:pt x="80" y="114"/>
                  </a:lnTo>
                  <a:lnTo>
                    <a:pt x="61" y="114"/>
                  </a:lnTo>
                  <a:lnTo>
                    <a:pt x="61" y="125"/>
                  </a:lnTo>
                  <a:lnTo>
                    <a:pt x="61" y="125"/>
                  </a:lnTo>
                  <a:close/>
                  <a:moveTo>
                    <a:pt x="80" y="0"/>
                  </a:moveTo>
                  <a:lnTo>
                    <a:pt x="61" y="0"/>
                  </a:lnTo>
                  <a:lnTo>
                    <a:pt x="61" y="17"/>
                  </a:lnTo>
                  <a:lnTo>
                    <a:pt x="73" y="17"/>
                  </a:lnTo>
                  <a:lnTo>
                    <a:pt x="73" y="40"/>
                  </a:lnTo>
                  <a:lnTo>
                    <a:pt x="61" y="40"/>
                  </a:lnTo>
                  <a:lnTo>
                    <a:pt x="61" y="90"/>
                  </a:lnTo>
                  <a:lnTo>
                    <a:pt x="80" y="90"/>
                  </a:lnTo>
                  <a:lnTo>
                    <a:pt x="80" y="76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8" y="52"/>
                  </a:lnTo>
                  <a:lnTo>
                    <a:pt x="80" y="52"/>
                  </a:lnTo>
                  <a:lnTo>
                    <a:pt x="80" y="0"/>
                  </a:lnTo>
                  <a:close/>
                  <a:moveTo>
                    <a:pt x="45" y="125"/>
                  </a:moveTo>
                  <a:lnTo>
                    <a:pt x="61" y="125"/>
                  </a:lnTo>
                  <a:lnTo>
                    <a:pt x="61" y="114"/>
                  </a:lnTo>
                  <a:lnTo>
                    <a:pt x="45" y="114"/>
                  </a:lnTo>
                  <a:lnTo>
                    <a:pt x="45" y="125"/>
                  </a:lnTo>
                  <a:lnTo>
                    <a:pt x="45" y="125"/>
                  </a:lnTo>
                  <a:close/>
                  <a:moveTo>
                    <a:pt x="61" y="0"/>
                  </a:moveTo>
                  <a:lnTo>
                    <a:pt x="45" y="0"/>
                  </a:lnTo>
                  <a:lnTo>
                    <a:pt x="45" y="52"/>
                  </a:lnTo>
                  <a:lnTo>
                    <a:pt x="56" y="52"/>
                  </a:lnTo>
                  <a:lnTo>
                    <a:pt x="56" y="76"/>
                  </a:lnTo>
                  <a:lnTo>
                    <a:pt x="45" y="76"/>
                  </a:lnTo>
                  <a:lnTo>
                    <a:pt x="45" y="90"/>
                  </a:lnTo>
                  <a:lnTo>
                    <a:pt x="61" y="90"/>
                  </a:lnTo>
                  <a:lnTo>
                    <a:pt x="61" y="40"/>
                  </a:lnTo>
                  <a:lnTo>
                    <a:pt x="49" y="40"/>
                  </a:lnTo>
                  <a:lnTo>
                    <a:pt x="49" y="17"/>
                  </a:lnTo>
                  <a:lnTo>
                    <a:pt x="49" y="17"/>
                  </a:lnTo>
                  <a:lnTo>
                    <a:pt x="61" y="17"/>
                  </a:lnTo>
                  <a:lnTo>
                    <a:pt x="61" y="0"/>
                  </a:lnTo>
                  <a:close/>
                  <a:moveTo>
                    <a:pt x="26" y="125"/>
                  </a:moveTo>
                  <a:lnTo>
                    <a:pt x="45" y="125"/>
                  </a:lnTo>
                  <a:lnTo>
                    <a:pt x="45" y="114"/>
                  </a:lnTo>
                  <a:lnTo>
                    <a:pt x="45" y="90"/>
                  </a:lnTo>
                  <a:lnTo>
                    <a:pt x="45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52"/>
                  </a:lnTo>
                  <a:lnTo>
                    <a:pt x="45" y="52"/>
                  </a:lnTo>
                  <a:lnTo>
                    <a:pt x="45" y="0"/>
                  </a:lnTo>
                  <a:lnTo>
                    <a:pt x="26" y="0"/>
                  </a:lnTo>
                  <a:lnTo>
                    <a:pt x="26" y="17"/>
                  </a:lnTo>
                  <a:lnTo>
                    <a:pt x="37" y="17"/>
                  </a:lnTo>
                  <a:lnTo>
                    <a:pt x="37" y="40"/>
                  </a:lnTo>
                  <a:lnTo>
                    <a:pt x="26" y="40"/>
                  </a:lnTo>
                  <a:lnTo>
                    <a:pt x="26" y="125"/>
                  </a:lnTo>
                  <a:close/>
                  <a:moveTo>
                    <a:pt x="0" y="125"/>
                  </a:moveTo>
                  <a:lnTo>
                    <a:pt x="26" y="125"/>
                  </a:lnTo>
                  <a:lnTo>
                    <a:pt x="26" y="40"/>
                  </a:lnTo>
                  <a:lnTo>
                    <a:pt x="14" y="40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26" y="17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1" name="Freeform 230"/>
            <p:cNvSpPr>
              <a:spLocks/>
            </p:cNvSpPr>
            <p:nvPr/>
          </p:nvSpPr>
          <p:spPr bwMode="auto">
            <a:xfrm>
              <a:off x="9451554" y="3594843"/>
              <a:ext cx="148432" cy="36626"/>
            </a:xfrm>
            <a:custGeom>
              <a:avLst/>
              <a:gdLst>
                <a:gd name="T0" fmla="*/ 0 w 65"/>
                <a:gd name="T1" fmla="*/ 8 h 16"/>
                <a:gd name="T2" fmla="*/ 4 w 65"/>
                <a:gd name="T3" fmla="*/ 16 h 16"/>
                <a:gd name="T4" fmla="*/ 33 w 65"/>
                <a:gd name="T5" fmla="*/ 9 h 16"/>
                <a:gd name="T6" fmla="*/ 61 w 65"/>
                <a:gd name="T7" fmla="*/ 16 h 16"/>
                <a:gd name="T8" fmla="*/ 65 w 65"/>
                <a:gd name="T9" fmla="*/ 8 h 16"/>
                <a:gd name="T10" fmla="*/ 33 w 65"/>
                <a:gd name="T11" fmla="*/ 0 h 16"/>
                <a:gd name="T12" fmla="*/ 0 w 65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16">
                  <a:moveTo>
                    <a:pt x="0" y="8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12" y="11"/>
                    <a:pt x="22" y="9"/>
                    <a:pt x="33" y="9"/>
                  </a:cubicBezTo>
                  <a:cubicBezTo>
                    <a:pt x="43" y="9"/>
                    <a:pt x="53" y="11"/>
                    <a:pt x="61" y="16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56" y="3"/>
                    <a:pt x="44" y="0"/>
                    <a:pt x="33" y="0"/>
                  </a:cubicBezTo>
                  <a:cubicBezTo>
                    <a:pt x="21" y="0"/>
                    <a:pt x="9" y="3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2" name="Freeform 231"/>
            <p:cNvSpPr>
              <a:spLocks/>
            </p:cNvSpPr>
            <p:nvPr/>
          </p:nvSpPr>
          <p:spPr bwMode="auto">
            <a:xfrm>
              <a:off x="9426494" y="3554361"/>
              <a:ext cx="198552" cy="43373"/>
            </a:xfrm>
            <a:custGeom>
              <a:avLst/>
              <a:gdLst>
                <a:gd name="T0" fmla="*/ 87 w 87"/>
                <a:gd name="T1" fmla="*/ 11 h 19"/>
                <a:gd name="T2" fmla="*/ 44 w 87"/>
                <a:gd name="T3" fmla="*/ 0 h 19"/>
                <a:gd name="T4" fmla="*/ 0 w 87"/>
                <a:gd name="T5" fmla="*/ 11 h 19"/>
                <a:gd name="T6" fmla="*/ 4 w 87"/>
                <a:gd name="T7" fmla="*/ 19 h 19"/>
                <a:gd name="T8" fmla="*/ 44 w 87"/>
                <a:gd name="T9" fmla="*/ 9 h 19"/>
                <a:gd name="T10" fmla="*/ 83 w 87"/>
                <a:gd name="T11" fmla="*/ 19 h 19"/>
                <a:gd name="T12" fmla="*/ 87 w 87"/>
                <a:gd name="T13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9">
                  <a:moveTo>
                    <a:pt x="87" y="11"/>
                  </a:moveTo>
                  <a:cubicBezTo>
                    <a:pt x="75" y="4"/>
                    <a:pt x="59" y="0"/>
                    <a:pt x="44" y="0"/>
                  </a:cubicBezTo>
                  <a:cubicBezTo>
                    <a:pt x="28" y="0"/>
                    <a:pt x="12" y="4"/>
                    <a:pt x="0" y="11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15" y="13"/>
                    <a:pt x="29" y="9"/>
                    <a:pt x="44" y="9"/>
                  </a:cubicBezTo>
                  <a:cubicBezTo>
                    <a:pt x="58" y="9"/>
                    <a:pt x="72" y="13"/>
                    <a:pt x="83" y="19"/>
                  </a:cubicBezTo>
                  <a:lnTo>
                    <a:pt x="87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65" name="Group 164"/>
          <p:cNvGrpSpPr/>
          <p:nvPr/>
        </p:nvGrpSpPr>
        <p:grpSpPr>
          <a:xfrm rot="21156053" flipH="1">
            <a:off x="20607008" y="9435337"/>
            <a:ext cx="825602" cy="771261"/>
            <a:chOff x="9759020" y="3499422"/>
            <a:chExt cx="380718" cy="355659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67" name="Freeform 113"/>
            <p:cNvSpPr>
              <a:spLocks/>
            </p:cNvSpPr>
            <p:nvPr/>
          </p:nvSpPr>
          <p:spPr bwMode="auto">
            <a:xfrm>
              <a:off x="10032751" y="3499422"/>
              <a:ext cx="38554" cy="36626"/>
            </a:xfrm>
            <a:custGeom>
              <a:avLst/>
              <a:gdLst>
                <a:gd name="T0" fmla="*/ 0 w 17"/>
                <a:gd name="T1" fmla="*/ 9 h 16"/>
                <a:gd name="T2" fmla="*/ 3 w 17"/>
                <a:gd name="T3" fmla="*/ 11 h 16"/>
                <a:gd name="T4" fmla="*/ 12 w 17"/>
                <a:gd name="T5" fmla="*/ 16 h 16"/>
                <a:gd name="T6" fmla="*/ 17 w 17"/>
                <a:gd name="T7" fmla="*/ 7 h 16"/>
                <a:gd name="T8" fmla="*/ 5 w 17"/>
                <a:gd name="T9" fmla="*/ 0 h 16"/>
                <a:gd name="T10" fmla="*/ 0 w 17"/>
                <a:gd name="T11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6">
                  <a:moveTo>
                    <a:pt x="0" y="9"/>
                  </a:moveTo>
                  <a:cubicBezTo>
                    <a:pt x="1" y="10"/>
                    <a:pt x="2" y="10"/>
                    <a:pt x="3" y="11"/>
                  </a:cubicBezTo>
                  <a:cubicBezTo>
                    <a:pt x="6" y="12"/>
                    <a:pt x="9" y="14"/>
                    <a:pt x="12" y="1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8" name="Freeform 114"/>
            <p:cNvSpPr>
              <a:spLocks/>
            </p:cNvSpPr>
            <p:nvPr/>
          </p:nvSpPr>
          <p:spPr bwMode="auto">
            <a:xfrm>
              <a:off x="9759020" y="3711468"/>
              <a:ext cx="196624" cy="143613"/>
            </a:xfrm>
            <a:custGeom>
              <a:avLst/>
              <a:gdLst>
                <a:gd name="T0" fmla="*/ 22 w 86"/>
                <a:gd name="T1" fmla="*/ 60 h 63"/>
                <a:gd name="T2" fmla="*/ 38 w 86"/>
                <a:gd name="T3" fmla="*/ 63 h 63"/>
                <a:gd name="T4" fmla="*/ 48 w 86"/>
                <a:gd name="T5" fmla="*/ 62 h 63"/>
                <a:gd name="T6" fmla="*/ 67 w 86"/>
                <a:gd name="T7" fmla="*/ 46 h 63"/>
                <a:gd name="T8" fmla="*/ 86 w 86"/>
                <a:gd name="T9" fmla="*/ 9 h 63"/>
                <a:gd name="T10" fmla="*/ 79 w 86"/>
                <a:gd name="T11" fmla="*/ 1 h 63"/>
                <a:gd name="T12" fmla="*/ 76 w 86"/>
                <a:gd name="T13" fmla="*/ 0 h 63"/>
                <a:gd name="T14" fmla="*/ 55 w 86"/>
                <a:gd name="T15" fmla="*/ 39 h 63"/>
                <a:gd name="T16" fmla="*/ 29 w 86"/>
                <a:gd name="T17" fmla="*/ 47 h 63"/>
                <a:gd name="T18" fmla="*/ 21 w 86"/>
                <a:gd name="T19" fmla="*/ 22 h 63"/>
                <a:gd name="T20" fmla="*/ 9 w 86"/>
                <a:gd name="T21" fmla="*/ 15 h 63"/>
                <a:gd name="T22" fmla="*/ 22 w 86"/>
                <a:gd name="T23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" h="63">
                  <a:moveTo>
                    <a:pt x="22" y="60"/>
                  </a:moveTo>
                  <a:cubicBezTo>
                    <a:pt x="27" y="62"/>
                    <a:pt x="33" y="63"/>
                    <a:pt x="38" y="63"/>
                  </a:cubicBezTo>
                  <a:cubicBezTo>
                    <a:pt x="41" y="63"/>
                    <a:pt x="44" y="63"/>
                    <a:pt x="48" y="62"/>
                  </a:cubicBezTo>
                  <a:cubicBezTo>
                    <a:pt x="56" y="59"/>
                    <a:pt x="63" y="54"/>
                    <a:pt x="67" y="46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6"/>
                    <a:pt x="82" y="3"/>
                    <a:pt x="79" y="1"/>
                  </a:cubicBezTo>
                  <a:cubicBezTo>
                    <a:pt x="78" y="1"/>
                    <a:pt x="77" y="0"/>
                    <a:pt x="76" y="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0" y="49"/>
                    <a:pt x="38" y="52"/>
                    <a:pt x="29" y="47"/>
                  </a:cubicBezTo>
                  <a:cubicBezTo>
                    <a:pt x="20" y="42"/>
                    <a:pt x="16" y="31"/>
                    <a:pt x="21" y="22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0" y="31"/>
                    <a:pt x="6" y="51"/>
                    <a:pt x="2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9" name="Freeform 115"/>
            <p:cNvSpPr>
              <a:spLocks/>
            </p:cNvSpPr>
            <p:nvPr/>
          </p:nvSpPr>
          <p:spPr bwMode="auto">
            <a:xfrm>
              <a:off x="9798537" y="3514843"/>
              <a:ext cx="341201" cy="288190"/>
            </a:xfrm>
            <a:custGeom>
              <a:avLst/>
              <a:gdLst>
                <a:gd name="T0" fmla="*/ 113 w 150"/>
                <a:gd name="T1" fmla="*/ 13 h 126"/>
                <a:gd name="T2" fmla="*/ 104 w 150"/>
                <a:gd name="T3" fmla="*/ 8 h 126"/>
                <a:gd name="T4" fmla="*/ 101 w 150"/>
                <a:gd name="T5" fmla="*/ 6 h 126"/>
                <a:gd name="T6" fmla="*/ 71 w 150"/>
                <a:gd name="T7" fmla="*/ 0 h 126"/>
                <a:gd name="T8" fmla="*/ 9 w 150"/>
                <a:gd name="T9" fmla="*/ 37 h 126"/>
                <a:gd name="T10" fmla="*/ 1 w 150"/>
                <a:gd name="T11" fmla="*/ 63 h 126"/>
                <a:gd name="T12" fmla="*/ 0 w 150"/>
                <a:gd name="T13" fmla="*/ 68 h 126"/>
                <a:gd name="T14" fmla="*/ 1 w 150"/>
                <a:gd name="T15" fmla="*/ 70 h 126"/>
                <a:gd name="T16" fmla="*/ 3 w 150"/>
                <a:gd name="T17" fmla="*/ 69 h 126"/>
                <a:gd name="T18" fmla="*/ 7 w 150"/>
                <a:gd name="T19" fmla="*/ 66 h 126"/>
                <a:gd name="T20" fmla="*/ 19 w 150"/>
                <a:gd name="T21" fmla="*/ 62 h 126"/>
                <a:gd name="T22" fmla="*/ 28 w 150"/>
                <a:gd name="T23" fmla="*/ 64 h 126"/>
                <a:gd name="T24" fmla="*/ 39 w 150"/>
                <a:gd name="T25" fmla="*/ 83 h 126"/>
                <a:gd name="T26" fmla="*/ 39 w 150"/>
                <a:gd name="T27" fmla="*/ 87 h 126"/>
                <a:gd name="T28" fmla="*/ 42 w 150"/>
                <a:gd name="T29" fmla="*/ 85 h 126"/>
                <a:gd name="T30" fmla="*/ 54 w 150"/>
                <a:gd name="T31" fmla="*/ 81 h 126"/>
                <a:gd name="T32" fmla="*/ 61 w 150"/>
                <a:gd name="T33" fmla="*/ 82 h 126"/>
                <a:gd name="T34" fmla="*/ 64 w 150"/>
                <a:gd name="T35" fmla="*/ 83 h 126"/>
                <a:gd name="T36" fmla="*/ 72 w 150"/>
                <a:gd name="T37" fmla="*/ 90 h 126"/>
                <a:gd name="T38" fmla="*/ 75 w 150"/>
                <a:gd name="T39" fmla="*/ 102 h 126"/>
                <a:gd name="T40" fmla="*/ 75 w 150"/>
                <a:gd name="T41" fmla="*/ 106 h 126"/>
                <a:gd name="T42" fmla="*/ 79 w 150"/>
                <a:gd name="T43" fmla="*/ 104 h 126"/>
                <a:gd name="T44" fmla="*/ 91 w 150"/>
                <a:gd name="T45" fmla="*/ 100 h 126"/>
                <a:gd name="T46" fmla="*/ 100 w 150"/>
                <a:gd name="T47" fmla="*/ 102 h 126"/>
                <a:gd name="T48" fmla="*/ 111 w 150"/>
                <a:gd name="T49" fmla="*/ 121 h 126"/>
                <a:gd name="T50" fmla="*/ 113 w 150"/>
                <a:gd name="T51" fmla="*/ 126 h 126"/>
                <a:gd name="T52" fmla="*/ 116 w 150"/>
                <a:gd name="T53" fmla="*/ 124 h 126"/>
                <a:gd name="T54" fmla="*/ 133 w 150"/>
                <a:gd name="T55" fmla="*/ 103 h 126"/>
                <a:gd name="T56" fmla="*/ 113 w 150"/>
                <a:gd name="T57" fmla="*/ 1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0" h="126">
                  <a:moveTo>
                    <a:pt x="113" y="13"/>
                  </a:moveTo>
                  <a:cubicBezTo>
                    <a:pt x="110" y="11"/>
                    <a:pt x="107" y="9"/>
                    <a:pt x="104" y="8"/>
                  </a:cubicBezTo>
                  <a:cubicBezTo>
                    <a:pt x="103" y="7"/>
                    <a:pt x="102" y="7"/>
                    <a:pt x="101" y="6"/>
                  </a:cubicBezTo>
                  <a:cubicBezTo>
                    <a:pt x="91" y="2"/>
                    <a:pt x="81" y="0"/>
                    <a:pt x="71" y="0"/>
                  </a:cubicBezTo>
                  <a:cubicBezTo>
                    <a:pt x="46" y="0"/>
                    <a:pt x="21" y="13"/>
                    <a:pt x="9" y="37"/>
                  </a:cubicBezTo>
                  <a:cubicBezTo>
                    <a:pt x="4" y="46"/>
                    <a:pt x="2" y="54"/>
                    <a:pt x="1" y="63"/>
                  </a:cubicBezTo>
                  <a:cubicBezTo>
                    <a:pt x="1" y="65"/>
                    <a:pt x="1" y="67"/>
                    <a:pt x="0" y="68"/>
                  </a:cubicBezTo>
                  <a:cubicBezTo>
                    <a:pt x="0" y="69"/>
                    <a:pt x="1" y="70"/>
                    <a:pt x="1" y="70"/>
                  </a:cubicBezTo>
                  <a:cubicBezTo>
                    <a:pt x="2" y="70"/>
                    <a:pt x="2" y="70"/>
                    <a:pt x="3" y="69"/>
                  </a:cubicBezTo>
                  <a:cubicBezTo>
                    <a:pt x="4" y="68"/>
                    <a:pt x="5" y="67"/>
                    <a:pt x="7" y="66"/>
                  </a:cubicBezTo>
                  <a:cubicBezTo>
                    <a:pt x="10" y="63"/>
                    <a:pt x="14" y="62"/>
                    <a:pt x="19" y="62"/>
                  </a:cubicBezTo>
                  <a:cubicBezTo>
                    <a:pt x="22" y="62"/>
                    <a:pt x="25" y="62"/>
                    <a:pt x="28" y="64"/>
                  </a:cubicBezTo>
                  <a:cubicBezTo>
                    <a:pt x="35" y="68"/>
                    <a:pt x="39" y="75"/>
                    <a:pt x="39" y="83"/>
                  </a:cubicBezTo>
                  <a:cubicBezTo>
                    <a:pt x="38" y="85"/>
                    <a:pt x="38" y="87"/>
                    <a:pt x="39" y="87"/>
                  </a:cubicBezTo>
                  <a:cubicBezTo>
                    <a:pt x="39" y="87"/>
                    <a:pt x="40" y="86"/>
                    <a:pt x="42" y="85"/>
                  </a:cubicBezTo>
                  <a:cubicBezTo>
                    <a:pt x="46" y="82"/>
                    <a:pt x="50" y="81"/>
                    <a:pt x="54" y="81"/>
                  </a:cubicBezTo>
                  <a:cubicBezTo>
                    <a:pt x="56" y="81"/>
                    <a:pt x="59" y="81"/>
                    <a:pt x="61" y="82"/>
                  </a:cubicBezTo>
                  <a:cubicBezTo>
                    <a:pt x="62" y="82"/>
                    <a:pt x="63" y="83"/>
                    <a:pt x="64" y="83"/>
                  </a:cubicBezTo>
                  <a:cubicBezTo>
                    <a:pt x="67" y="85"/>
                    <a:pt x="70" y="87"/>
                    <a:pt x="72" y="90"/>
                  </a:cubicBezTo>
                  <a:cubicBezTo>
                    <a:pt x="74" y="94"/>
                    <a:pt x="75" y="98"/>
                    <a:pt x="75" y="102"/>
                  </a:cubicBezTo>
                  <a:cubicBezTo>
                    <a:pt x="75" y="105"/>
                    <a:pt x="75" y="106"/>
                    <a:pt x="75" y="106"/>
                  </a:cubicBezTo>
                  <a:cubicBezTo>
                    <a:pt x="76" y="106"/>
                    <a:pt x="77" y="105"/>
                    <a:pt x="79" y="104"/>
                  </a:cubicBezTo>
                  <a:cubicBezTo>
                    <a:pt x="82" y="101"/>
                    <a:pt x="86" y="100"/>
                    <a:pt x="91" y="100"/>
                  </a:cubicBezTo>
                  <a:cubicBezTo>
                    <a:pt x="94" y="100"/>
                    <a:pt x="97" y="101"/>
                    <a:pt x="100" y="102"/>
                  </a:cubicBezTo>
                  <a:cubicBezTo>
                    <a:pt x="107" y="106"/>
                    <a:pt x="111" y="113"/>
                    <a:pt x="111" y="121"/>
                  </a:cubicBezTo>
                  <a:cubicBezTo>
                    <a:pt x="111" y="124"/>
                    <a:pt x="111" y="126"/>
                    <a:pt x="113" y="126"/>
                  </a:cubicBezTo>
                  <a:cubicBezTo>
                    <a:pt x="114" y="126"/>
                    <a:pt x="115" y="126"/>
                    <a:pt x="116" y="124"/>
                  </a:cubicBezTo>
                  <a:cubicBezTo>
                    <a:pt x="123" y="119"/>
                    <a:pt x="129" y="112"/>
                    <a:pt x="133" y="103"/>
                  </a:cubicBezTo>
                  <a:cubicBezTo>
                    <a:pt x="150" y="72"/>
                    <a:pt x="140" y="34"/>
                    <a:pt x="1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66" name="Freeform 323"/>
          <p:cNvSpPr>
            <a:spLocks noEditPoints="1"/>
          </p:cNvSpPr>
          <p:nvPr/>
        </p:nvSpPr>
        <p:spPr bwMode="auto">
          <a:xfrm rot="21156053" flipH="1">
            <a:off x="20932557" y="7951536"/>
            <a:ext cx="800521" cy="984456"/>
          </a:xfrm>
          <a:custGeom>
            <a:avLst/>
            <a:gdLst>
              <a:gd name="T0" fmla="*/ 113 w 162"/>
              <a:gd name="T1" fmla="*/ 183 h 199"/>
              <a:gd name="T2" fmla="*/ 162 w 162"/>
              <a:gd name="T3" fmla="*/ 199 h 199"/>
              <a:gd name="T4" fmla="*/ 113 w 162"/>
              <a:gd name="T5" fmla="*/ 114 h 199"/>
              <a:gd name="T6" fmla="*/ 102 w 162"/>
              <a:gd name="T7" fmla="*/ 97 h 199"/>
              <a:gd name="T8" fmla="*/ 93 w 162"/>
              <a:gd name="T9" fmla="*/ 138 h 199"/>
              <a:gd name="T10" fmla="*/ 97 w 162"/>
              <a:gd name="T11" fmla="*/ 151 h 199"/>
              <a:gd name="T12" fmla="*/ 93 w 162"/>
              <a:gd name="T13" fmla="*/ 147 h 199"/>
              <a:gd name="T14" fmla="*/ 100 w 162"/>
              <a:gd name="T15" fmla="*/ 169 h 199"/>
              <a:gd name="T16" fmla="*/ 93 w 162"/>
              <a:gd name="T17" fmla="*/ 183 h 199"/>
              <a:gd name="T18" fmla="*/ 93 w 162"/>
              <a:gd name="T19" fmla="*/ 183 h 199"/>
              <a:gd name="T20" fmla="*/ 81 w 162"/>
              <a:gd name="T21" fmla="*/ 169 h 199"/>
              <a:gd name="T22" fmla="*/ 93 w 162"/>
              <a:gd name="T23" fmla="*/ 53 h 199"/>
              <a:gd name="T24" fmla="*/ 86 w 162"/>
              <a:gd name="T25" fmla="*/ 30 h 199"/>
              <a:gd name="T26" fmla="*/ 81 w 162"/>
              <a:gd name="T27" fmla="*/ 59 h 199"/>
              <a:gd name="T28" fmla="*/ 81 w 162"/>
              <a:gd name="T29" fmla="*/ 97 h 199"/>
              <a:gd name="T30" fmla="*/ 88 w 162"/>
              <a:gd name="T31" fmla="*/ 114 h 199"/>
              <a:gd name="T32" fmla="*/ 81 w 162"/>
              <a:gd name="T33" fmla="*/ 135 h 199"/>
              <a:gd name="T34" fmla="*/ 93 w 162"/>
              <a:gd name="T35" fmla="*/ 161 h 199"/>
              <a:gd name="T36" fmla="*/ 88 w 162"/>
              <a:gd name="T37" fmla="*/ 142 h 199"/>
              <a:gd name="T38" fmla="*/ 93 w 162"/>
              <a:gd name="T39" fmla="*/ 53 h 199"/>
              <a:gd name="T40" fmla="*/ 81 w 162"/>
              <a:gd name="T41" fmla="*/ 183 h 199"/>
              <a:gd name="T42" fmla="*/ 81 w 162"/>
              <a:gd name="T43" fmla="*/ 169 h 199"/>
              <a:gd name="T44" fmla="*/ 81 w 162"/>
              <a:gd name="T45" fmla="*/ 169 h 199"/>
              <a:gd name="T46" fmla="*/ 69 w 162"/>
              <a:gd name="T47" fmla="*/ 183 h 199"/>
              <a:gd name="T48" fmla="*/ 81 w 162"/>
              <a:gd name="T49" fmla="*/ 0 h 199"/>
              <a:gd name="T50" fmla="*/ 73 w 162"/>
              <a:gd name="T51" fmla="*/ 30 h 199"/>
              <a:gd name="T52" fmla="*/ 69 w 162"/>
              <a:gd name="T53" fmla="*/ 138 h 199"/>
              <a:gd name="T54" fmla="*/ 69 w 162"/>
              <a:gd name="T55" fmla="*/ 147 h 199"/>
              <a:gd name="T56" fmla="*/ 81 w 162"/>
              <a:gd name="T57" fmla="*/ 150 h 199"/>
              <a:gd name="T58" fmla="*/ 81 w 162"/>
              <a:gd name="T59" fmla="*/ 135 h 199"/>
              <a:gd name="T60" fmla="*/ 71 w 162"/>
              <a:gd name="T61" fmla="*/ 125 h 199"/>
              <a:gd name="T62" fmla="*/ 81 w 162"/>
              <a:gd name="T63" fmla="*/ 114 h 199"/>
              <a:gd name="T64" fmla="*/ 81 w 162"/>
              <a:gd name="T65" fmla="*/ 114 h 199"/>
              <a:gd name="T66" fmla="*/ 81 w 162"/>
              <a:gd name="T67" fmla="*/ 97 h 199"/>
              <a:gd name="T68" fmla="*/ 81 w 162"/>
              <a:gd name="T69" fmla="*/ 59 h 199"/>
              <a:gd name="T70" fmla="*/ 81 w 162"/>
              <a:gd name="T71" fmla="*/ 59 h 199"/>
              <a:gd name="T72" fmla="*/ 0 w 162"/>
              <a:gd name="T73" fmla="*/ 199 h 199"/>
              <a:gd name="T74" fmla="*/ 49 w 162"/>
              <a:gd name="T75" fmla="*/ 183 h 199"/>
              <a:gd name="T76" fmla="*/ 69 w 162"/>
              <a:gd name="T77" fmla="*/ 169 h 199"/>
              <a:gd name="T78" fmla="*/ 69 w 162"/>
              <a:gd name="T79" fmla="*/ 161 h 199"/>
              <a:gd name="T80" fmla="*/ 65 w 162"/>
              <a:gd name="T81" fmla="*/ 151 h 199"/>
              <a:gd name="T82" fmla="*/ 69 w 162"/>
              <a:gd name="T83" fmla="*/ 137 h 199"/>
              <a:gd name="T84" fmla="*/ 69 w 162"/>
              <a:gd name="T85" fmla="*/ 53 h 199"/>
              <a:gd name="T86" fmla="*/ 49 w 162"/>
              <a:gd name="T87" fmla="*/ 97 h 199"/>
              <a:gd name="T88" fmla="*/ 55 w 162"/>
              <a:gd name="T89" fmla="*/ 114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2" h="199">
                <a:moveTo>
                  <a:pt x="93" y="183"/>
                </a:moveTo>
                <a:cubicBezTo>
                  <a:pt x="113" y="183"/>
                  <a:pt x="113" y="183"/>
                  <a:pt x="113" y="183"/>
                </a:cubicBezTo>
                <a:cubicBezTo>
                  <a:pt x="129" y="199"/>
                  <a:pt x="129" y="199"/>
                  <a:pt x="129" y="199"/>
                </a:cubicBezTo>
                <a:cubicBezTo>
                  <a:pt x="162" y="199"/>
                  <a:pt x="162" y="199"/>
                  <a:pt x="162" y="199"/>
                </a:cubicBezTo>
                <a:cubicBezTo>
                  <a:pt x="136" y="185"/>
                  <a:pt x="119" y="149"/>
                  <a:pt x="107" y="114"/>
                </a:cubicBezTo>
                <a:cubicBezTo>
                  <a:pt x="113" y="114"/>
                  <a:pt x="113" y="114"/>
                  <a:pt x="113" y="114"/>
                </a:cubicBezTo>
                <a:cubicBezTo>
                  <a:pt x="113" y="97"/>
                  <a:pt x="113" y="97"/>
                  <a:pt x="113" y="97"/>
                </a:cubicBezTo>
                <a:cubicBezTo>
                  <a:pt x="102" y="97"/>
                  <a:pt x="102" y="97"/>
                  <a:pt x="102" y="97"/>
                </a:cubicBezTo>
                <a:cubicBezTo>
                  <a:pt x="98" y="80"/>
                  <a:pt x="95" y="65"/>
                  <a:pt x="93" y="53"/>
                </a:cubicBezTo>
                <a:cubicBezTo>
                  <a:pt x="93" y="138"/>
                  <a:pt x="93" y="138"/>
                  <a:pt x="93" y="138"/>
                </a:cubicBezTo>
                <a:cubicBezTo>
                  <a:pt x="93" y="137"/>
                  <a:pt x="93" y="137"/>
                  <a:pt x="93" y="137"/>
                </a:cubicBezTo>
                <a:cubicBezTo>
                  <a:pt x="94" y="142"/>
                  <a:pt x="96" y="146"/>
                  <a:pt x="97" y="151"/>
                </a:cubicBezTo>
                <a:cubicBezTo>
                  <a:pt x="97" y="151"/>
                  <a:pt x="97" y="151"/>
                  <a:pt x="97" y="151"/>
                </a:cubicBezTo>
                <a:cubicBezTo>
                  <a:pt x="93" y="147"/>
                  <a:pt x="93" y="147"/>
                  <a:pt x="93" y="147"/>
                </a:cubicBezTo>
                <a:cubicBezTo>
                  <a:pt x="93" y="161"/>
                  <a:pt x="93" y="161"/>
                  <a:pt x="93" y="161"/>
                </a:cubicBezTo>
                <a:cubicBezTo>
                  <a:pt x="100" y="169"/>
                  <a:pt x="100" y="169"/>
                  <a:pt x="100" y="169"/>
                </a:cubicBezTo>
                <a:cubicBezTo>
                  <a:pt x="93" y="169"/>
                  <a:pt x="93" y="169"/>
                  <a:pt x="93" y="169"/>
                </a:cubicBezTo>
                <a:lnTo>
                  <a:pt x="93" y="183"/>
                </a:lnTo>
                <a:close/>
                <a:moveTo>
                  <a:pt x="81" y="183"/>
                </a:moveTo>
                <a:cubicBezTo>
                  <a:pt x="93" y="183"/>
                  <a:pt x="93" y="183"/>
                  <a:pt x="93" y="183"/>
                </a:cubicBezTo>
                <a:cubicBezTo>
                  <a:pt x="93" y="169"/>
                  <a:pt x="93" y="169"/>
                  <a:pt x="93" y="169"/>
                </a:cubicBezTo>
                <a:cubicBezTo>
                  <a:pt x="81" y="169"/>
                  <a:pt x="81" y="169"/>
                  <a:pt x="81" y="169"/>
                </a:cubicBezTo>
                <a:cubicBezTo>
                  <a:pt x="81" y="183"/>
                  <a:pt x="81" y="183"/>
                  <a:pt x="81" y="183"/>
                </a:cubicBezTo>
                <a:close/>
                <a:moveTo>
                  <a:pt x="93" y="53"/>
                </a:moveTo>
                <a:cubicBezTo>
                  <a:pt x="90" y="39"/>
                  <a:pt x="89" y="30"/>
                  <a:pt x="89" y="30"/>
                </a:cubicBezTo>
                <a:cubicBezTo>
                  <a:pt x="86" y="30"/>
                  <a:pt x="86" y="30"/>
                  <a:pt x="86" y="3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59"/>
                  <a:pt x="81" y="59"/>
                  <a:pt x="81" y="59"/>
                </a:cubicBezTo>
                <a:cubicBezTo>
                  <a:pt x="81" y="61"/>
                  <a:pt x="83" y="88"/>
                  <a:pt x="84" y="97"/>
                </a:cubicBezTo>
                <a:cubicBezTo>
                  <a:pt x="81" y="97"/>
                  <a:pt x="81" y="97"/>
                  <a:pt x="81" y="97"/>
                </a:cubicBezTo>
                <a:cubicBezTo>
                  <a:pt x="81" y="114"/>
                  <a:pt x="81" y="114"/>
                  <a:pt x="81" y="114"/>
                </a:cubicBezTo>
                <a:cubicBezTo>
                  <a:pt x="88" y="114"/>
                  <a:pt x="88" y="114"/>
                  <a:pt x="88" y="114"/>
                </a:cubicBezTo>
                <a:cubicBezTo>
                  <a:pt x="88" y="114"/>
                  <a:pt x="89" y="118"/>
                  <a:pt x="91" y="12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50"/>
                  <a:pt x="81" y="150"/>
                  <a:pt x="81" y="150"/>
                </a:cubicBezTo>
                <a:cubicBezTo>
                  <a:pt x="93" y="161"/>
                  <a:pt x="93" y="161"/>
                  <a:pt x="93" y="161"/>
                </a:cubicBezTo>
                <a:cubicBezTo>
                  <a:pt x="93" y="147"/>
                  <a:pt x="93" y="147"/>
                  <a:pt x="93" y="147"/>
                </a:cubicBezTo>
                <a:cubicBezTo>
                  <a:pt x="88" y="142"/>
                  <a:pt x="88" y="142"/>
                  <a:pt x="88" y="142"/>
                </a:cubicBezTo>
                <a:cubicBezTo>
                  <a:pt x="93" y="138"/>
                  <a:pt x="93" y="138"/>
                  <a:pt x="93" y="138"/>
                </a:cubicBezTo>
                <a:lnTo>
                  <a:pt x="93" y="53"/>
                </a:lnTo>
                <a:close/>
                <a:moveTo>
                  <a:pt x="69" y="183"/>
                </a:moveTo>
                <a:cubicBezTo>
                  <a:pt x="81" y="183"/>
                  <a:pt x="81" y="183"/>
                  <a:pt x="81" y="183"/>
                </a:cubicBezTo>
                <a:cubicBezTo>
                  <a:pt x="81" y="183"/>
                  <a:pt x="81" y="183"/>
                  <a:pt x="81" y="183"/>
                </a:cubicBezTo>
                <a:cubicBezTo>
                  <a:pt x="81" y="169"/>
                  <a:pt x="81" y="169"/>
                  <a:pt x="81" y="169"/>
                </a:cubicBezTo>
                <a:cubicBezTo>
                  <a:pt x="81" y="169"/>
                  <a:pt x="81" y="169"/>
                  <a:pt x="81" y="169"/>
                </a:cubicBezTo>
                <a:cubicBezTo>
                  <a:pt x="81" y="169"/>
                  <a:pt x="81" y="169"/>
                  <a:pt x="81" y="169"/>
                </a:cubicBezTo>
                <a:cubicBezTo>
                  <a:pt x="69" y="169"/>
                  <a:pt x="69" y="169"/>
                  <a:pt x="69" y="169"/>
                </a:cubicBezTo>
                <a:cubicBezTo>
                  <a:pt x="69" y="183"/>
                  <a:pt x="69" y="183"/>
                  <a:pt x="69" y="183"/>
                </a:cubicBezTo>
                <a:close/>
                <a:moveTo>
                  <a:pt x="81" y="0"/>
                </a:moveTo>
                <a:cubicBezTo>
                  <a:pt x="81" y="0"/>
                  <a:pt x="81" y="0"/>
                  <a:pt x="81" y="0"/>
                </a:cubicBezTo>
                <a:cubicBezTo>
                  <a:pt x="76" y="30"/>
                  <a:pt x="76" y="30"/>
                  <a:pt x="76" y="30"/>
                </a:cubicBezTo>
                <a:cubicBezTo>
                  <a:pt x="73" y="30"/>
                  <a:pt x="73" y="30"/>
                  <a:pt x="73" y="30"/>
                </a:cubicBezTo>
                <a:cubicBezTo>
                  <a:pt x="73" y="30"/>
                  <a:pt x="72" y="39"/>
                  <a:pt x="69" y="53"/>
                </a:cubicBezTo>
                <a:cubicBezTo>
                  <a:pt x="69" y="138"/>
                  <a:pt x="69" y="138"/>
                  <a:pt x="69" y="138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69" y="147"/>
                  <a:pt x="69" y="147"/>
                  <a:pt x="69" y="147"/>
                </a:cubicBezTo>
                <a:cubicBezTo>
                  <a:pt x="69" y="161"/>
                  <a:pt x="69" y="161"/>
                  <a:pt x="69" y="161"/>
                </a:cubicBezTo>
                <a:cubicBezTo>
                  <a:pt x="81" y="150"/>
                  <a:pt x="81" y="150"/>
                  <a:pt x="81" y="150"/>
                </a:cubicBezTo>
                <a:cubicBezTo>
                  <a:pt x="81" y="150"/>
                  <a:pt x="81" y="150"/>
                  <a:pt x="81" y="150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71" y="125"/>
                  <a:pt x="71" y="125"/>
                  <a:pt x="71" y="125"/>
                </a:cubicBezTo>
                <a:cubicBezTo>
                  <a:pt x="73" y="118"/>
                  <a:pt x="73" y="114"/>
                  <a:pt x="73" y="114"/>
                </a:cubicBezTo>
                <a:cubicBezTo>
                  <a:pt x="81" y="114"/>
                  <a:pt x="81" y="114"/>
                  <a:pt x="81" y="114"/>
                </a:cubicBezTo>
                <a:cubicBezTo>
                  <a:pt x="81" y="114"/>
                  <a:pt x="81" y="114"/>
                  <a:pt x="81" y="114"/>
                </a:cubicBezTo>
                <a:cubicBezTo>
                  <a:pt x="81" y="114"/>
                  <a:pt x="81" y="114"/>
                  <a:pt x="81" y="114"/>
                </a:cubicBezTo>
                <a:cubicBezTo>
                  <a:pt x="81" y="97"/>
                  <a:pt x="81" y="97"/>
                  <a:pt x="81" y="97"/>
                </a:cubicBezTo>
                <a:cubicBezTo>
                  <a:pt x="81" y="97"/>
                  <a:pt x="81" y="97"/>
                  <a:pt x="81" y="97"/>
                </a:cubicBezTo>
                <a:cubicBezTo>
                  <a:pt x="78" y="97"/>
                  <a:pt x="78" y="97"/>
                  <a:pt x="78" y="97"/>
                </a:cubicBezTo>
                <a:cubicBezTo>
                  <a:pt x="79" y="88"/>
                  <a:pt x="81" y="59"/>
                  <a:pt x="81" y="59"/>
                </a:cubicBezTo>
                <a:cubicBezTo>
                  <a:pt x="81" y="59"/>
                  <a:pt x="81" y="59"/>
                  <a:pt x="81" y="59"/>
                </a:cubicBezTo>
                <a:cubicBezTo>
                  <a:pt x="81" y="59"/>
                  <a:pt x="81" y="59"/>
                  <a:pt x="81" y="59"/>
                </a:cubicBezTo>
                <a:lnTo>
                  <a:pt x="81" y="0"/>
                </a:lnTo>
                <a:close/>
                <a:moveTo>
                  <a:pt x="0" y="199"/>
                </a:moveTo>
                <a:cubicBezTo>
                  <a:pt x="32" y="199"/>
                  <a:pt x="32" y="199"/>
                  <a:pt x="32" y="199"/>
                </a:cubicBezTo>
                <a:cubicBezTo>
                  <a:pt x="49" y="183"/>
                  <a:pt x="49" y="183"/>
                  <a:pt x="49" y="183"/>
                </a:cubicBezTo>
                <a:cubicBezTo>
                  <a:pt x="69" y="183"/>
                  <a:pt x="69" y="183"/>
                  <a:pt x="69" y="183"/>
                </a:cubicBezTo>
                <a:cubicBezTo>
                  <a:pt x="69" y="169"/>
                  <a:pt x="69" y="169"/>
                  <a:pt x="69" y="169"/>
                </a:cubicBezTo>
                <a:cubicBezTo>
                  <a:pt x="62" y="169"/>
                  <a:pt x="62" y="169"/>
                  <a:pt x="62" y="169"/>
                </a:cubicBezTo>
                <a:cubicBezTo>
                  <a:pt x="69" y="161"/>
                  <a:pt x="69" y="161"/>
                  <a:pt x="69" y="161"/>
                </a:cubicBezTo>
                <a:cubicBezTo>
                  <a:pt x="69" y="147"/>
                  <a:pt x="69" y="147"/>
                  <a:pt x="69" y="147"/>
                </a:cubicBezTo>
                <a:cubicBezTo>
                  <a:pt x="65" y="151"/>
                  <a:pt x="65" y="151"/>
                  <a:pt x="65" y="151"/>
                </a:cubicBezTo>
                <a:cubicBezTo>
                  <a:pt x="66" y="146"/>
                  <a:pt x="67" y="142"/>
                  <a:pt x="69" y="137"/>
                </a:cubicBezTo>
                <a:cubicBezTo>
                  <a:pt x="69" y="137"/>
                  <a:pt x="69" y="137"/>
                  <a:pt x="69" y="137"/>
                </a:cubicBezTo>
                <a:cubicBezTo>
                  <a:pt x="69" y="138"/>
                  <a:pt x="69" y="138"/>
                  <a:pt x="69" y="138"/>
                </a:cubicBezTo>
                <a:cubicBezTo>
                  <a:pt x="69" y="53"/>
                  <a:pt x="69" y="53"/>
                  <a:pt x="69" y="53"/>
                </a:cubicBezTo>
                <a:cubicBezTo>
                  <a:pt x="67" y="65"/>
                  <a:pt x="64" y="80"/>
                  <a:pt x="59" y="97"/>
                </a:cubicBezTo>
                <a:cubicBezTo>
                  <a:pt x="49" y="97"/>
                  <a:pt x="49" y="97"/>
                  <a:pt x="49" y="97"/>
                </a:cubicBezTo>
                <a:cubicBezTo>
                  <a:pt x="49" y="114"/>
                  <a:pt x="49" y="114"/>
                  <a:pt x="49" y="114"/>
                </a:cubicBezTo>
                <a:cubicBezTo>
                  <a:pt x="55" y="114"/>
                  <a:pt x="55" y="114"/>
                  <a:pt x="55" y="114"/>
                </a:cubicBezTo>
                <a:cubicBezTo>
                  <a:pt x="43" y="149"/>
                  <a:pt x="26" y="185"/>
                  <a:pt x="0" y="19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312" name="Group 311"/>
          <p:cNvGrpSpPr/>
          <p:nvPr/>
        </p:nvGrpSpPr>
        <p:grpSpPr>
          <a:xfrm rot="18495616" flipH="1">
            <a:off x="20294774" y="2181171"/>
            <a:ext cx="670825" cy="853954"/>
            <a:chOff x="10158051" y="2762082"/>
            <a:chExt cx="335417" cy="426983"/>
          </a:xfrm>
          <a:solidFill>
            <a:schemeClr val="accent1"/>
          </a:solidFill>
        </p:grpSpPr>
        <p:sp>
          <p:nvSpPr>
            <p:cNvPr id="398" name="Freeform 208"/>
            <p:cNvSpPr>
              <a:spLocks/>
            </p:cNvSpPr>
            <p:nvPr/>
          </p:nvSpPr>
          <p:spPr bwMode="auto">
            <a:xfrm>
              <a:off x="10211062" y="2796780"/>
              <a:ext cx="282406" cy="392285"/>
            </a:xfrm>
            <a:custGeom>
              <a:avLst/>
              <a:gdLst>
                <a:gd name="T0" fmla="*/ 67 w 124"/>
                <a:gd name="T1" fmla="*/ 33 h 172"/>
                <a:gd name="T2" fmla="*/ 67 w 124"/>
                <a:gd name="T3" fmla="*/ 33 h 172"/>
                <a:gd name="T4" fmla="*/ 67 w 124"/>
                <a:gd name="T5" fmla="*/ 137 h 172"/>
                <a:gd name="T6" fmla="*/ 45 w 124"/>
                <a:gd name="T7" fmla="*/ 160 h 172"/>
                <a:gd name="T8" fmla="*/ 15 w 124"/>
                <a:gd name="T9" fmla="*/ 144 h 172"/>
                <a:gd name="T10" fmla="*/ 20 w 124"/>
                <a:gd name="T11" fmla="*/ 144 h 172"/>
                <a:gd name="T12" fmla="*/ 20 w 124"/>
                <a:gd name="T13" fmla="*/ 135 h 172"/>
                <a:gd name="T14" fmla="*/ 0 w 124"/>
                <a:gd name="T15" fmla="*/ 135 h 172"/>
                <a:gd name="T16" fmla="*/ 0 w 124"/>
                <a:gd name="T17" fmla="*/ 144 h 172"/>
                <a:gd name="T18" fmla="*/ 6 w 124"/>
                <a:gd name="T19" fmla="*/ 144 h 172"/>
                <a:gd name="T20" fmla="*/ 42 w 124"/>
                <a:gd name="T21" fmla="*/ 170 h 172"/>
                <a:gd name="T22" fmla="*/ 77 w 124"/>
                <a:gd name="T23" fmla="*/ 135 h 172"/>
                <a:gd name="T24" fmla="*/ 76 w 124"/>
                <a:gd name="T25" fmla="*/ 33 h 172"/>
                <a:gd name="T26" fmla="*/ 95 w 124"/>
                <a:gd name="T27" fmla="*/ 11 h 172"/>
                <a:gd name="T28" fmla="*/ 114 w 124"/>
                <a:gd name="T29" fmla="*/ 34 h 172"/>
                <a:gd name="T30" fmla="*/ 114 w 124"/>
                <a:gd name="T31" fmla="*/ 149 h 172"/>
                <a:gd name="T32" fmla="*/ 124 w 124"/>
                <a:gd name="T33" fmla="*/ 149 h 172"/>
                <a:gd name="T34" fmla="*/ 124 w 124"/>
                <a:gd name="T35" fmla="*/ 32 h 172"/>
                <a:gd name="T36" fmla="*/ 97 w 124"/>
                <a:gd name="T37" fmla="*/ 1 h 172"/>
                <a:gd name="T38" fmla="*/ 67 w 124"/>
                <a:gd name="T39" fmla="*/ 33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4" h="172">
                  <a:moveTo>
                    <a:pt x="67" y="33"/>
                  </a:move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67" y="136"/>
                    <a:pt x="67" y="137"/>
                  </a:cubicBezTo>
                  <a:cubicBezTo>
                    <a:pt x="67" y="149"/>
                    <a:pt x="57" y="157"/>
                    <a:pt x="45" y="160"/>
                  </a:cubicBezTo>
                  <a:cubicBezTo>
                    <a:pt x="35" y="163"/>
                    <a:pt x="13" y="158"/>
                    <a:pt x="15" y="14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35"/>
                    <a:pt x="20" y="135"/>
                    <a:pt x="20" y="13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6" y="144"/>
                    <a:pt x="6" y="144"/>
                    <a:pt x="6" y="144"/>
                  </a:cubicBezTo>
                  <a:cubicBezTo>
                    <a:pt x="5" y="162"/>
                    <a:pt x="25" y="172"/>
                    <a:pt x="42" y="170"/>
                  </a:cubicBezTo>
                  <a:cubicBezTo>
                    <a:pt x="61" y="169"/>
                    <a:pt x="77" y="153"/>
                    <a:pt x="77" y="135"/>
                  </a:cubicBezTo>
                  <a:cubicBezTo>
                    <a:pt x="77" y="133"/>
                    <a:pt x="76" y="33"/>
                    <a:pt x="76" y="33"/>
                  </a:cubicBezTo>
                  <a:cubicBezTo>
                    <a:pt x="76" y="22"/>
                    <a:pt x="83" y="11"/>
                    <a:pt x="95" y="11"/>
                  </a:cubicBezTo>
                  <a:cubicBezTo>
                    <a:pt x="108" y="11"/>
                    <a:pt x="114" y="22"/>
                    <a:pt x="114" y="34"/>
                  </a:cubicBezTo>
                  <a:cubicBezTo>
                    <a:pt x="114" y="35"/>
                    <a:pt x="114" y="149"/>
                    <a:pt x="114" y="149"/>
                  </a:cubicBezTo>
                  <a:cubicBezTo>
                    <a:pt x="114" y="155"/>
                    <a:pt x="124" y="155"/>
                    <a:pt x="124" y="149"/>
                  </a:cubicBezTo>
                  <a:cubicBezTo>
                    <a:pt x="124" y="149"/>
                    <a:pt x="124" y="33"/>
                    <a:pt x="124" y="32"/>
                  </a:cubicBezTo>
                  <a:cubicBezTo>
                    <a:pt x="124" y="16"/>
                    <a:pt x="113" y="3"/>
                    <a:pt x="97" y="1"/>
                  </a:cubicBezTo>
                  <a:cubicBezTo>
                    <a:pt x="79" y="0"/>
                    <a:pt x="67" y="17"/>
                    <a:pt x="6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99" name="Freeform 209"/>
            <p:cNvSpPr>
              <a:spLocks/>
            </p:cNvSpPr>
            <p:nvPr/>
          </p:nvSpPr>
          <p:spPr bwMode="auto">
            <a:xfrm>
              <a:off x="10174436" y="2890273"/>
              <a:ext cx="118553" cy="203371"/>
            </a:xfrm>
            <a:custGeom>
              <a:avLst/>
              <a:gdLst>
                <a:gd name="T0" fmla="*/ 16 w 52"/>
                <a:gd name="T1" fmla="*/ 89 h 89"/>
                <a:gd name="T2" fmla="*/ 36 w 52"/>
                <a:gd name="T3" fmla="*/ 89 h 89"/>
                <a:gd name="T4" fmla="*/ 43 w 52"/>
                <a:gd name="T5" fmla="*/ 89 h 89"/>
                <a:gd name="T6" fmla="*/ 52 w 52"/>
                <a:gd name="T7" fmla="*/ 0 h 89"/>
                <a:gd name="T8" fmla="*/ 26 w 52"/>
                <a:gd name="T9" fmla="*/ 7 h 89"/>
                <a:gd name="T10" fmla="*/ 0 w 52"/>
                <a:gd name="T11" fmla="*/ 0 h 89"/>
                <a:gd name="T12" fmla="*/ 9 w 52"/>
                <a:gd name="T13" fmla="*/ 89 h 89"/>
                <a:gd name="T14" fmla="*/ 16 w 52"/>
                <a:gd name="T1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89">
                  <a:moveTo>
                    <a:pt x="16" y="89"/>
                  </a:moveTo>
                  <a:cubicBezTo>
                    <a:pt x="36" y="89"/>
                    <a:pt x="36" y="89"/>
                    <a:pt x="36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5" y="5"/>
                    <a:pt x="36" y="7"/>
                    <a:pt x="26" y="7"/>
                  </a:cubicBezTo>
                  <a:cubicBezTo>
                    <a:pt x="16" y="7"/>
                    <a:pt x="7" y="5"/>
                    <a:pt x="0" y="0"/>
                  </a:cubicBezTo>
                  <a:cubicBezTo>
                    <a:pt x="9" y="89"/>
                    <a:pt x="9" y="89"/>
                    <a:pt x="9" y="89"/>
                  </a:cubicBezTo>
                  <a:lnTo>
                    <a:pt x="16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400" name="Freeform 210"/>
            <p:cNvSpPr>
              <a:spLocks/>
            </p:cNvSpPr>
            <p:nvPr/>
          </p:nvSpPr>
          <p:spPr bwMode="auto">
            <a:xfrm>
              <a:off x="10158051" y="2762082"/>
              <a:ext cx="150360" cy="134938"/>
            </a:xfrm>
            <a:custGeom>
              <a:avLst/>
              <a:gdLst>
                <a:gd name="T0" fmla="*/ 0 w 66"/>
                <a:gd name="T1" fmla="*/ 33 h 59"/>
                <a:gd name="T2" fmla="*/ 3 w 66"/>
                <a:gd name="T3" fmla="*/ 45 h 59"/>
                <a:gd name="T4" fmla="*/ 5 w 66"/>
                <a:gd name="T5" fmla="*/ 48 h 59"/>
                <a:gd name="T6" fmla="*/ 7 w 66"/>
                <a:gd name="T7" fmla="*/ 50 h 59"/>
                <a:gd name="T8" fmla="*/ 7 w 66"/>
                <a:gd name="T9" fmla="*/ 50 h 59"/>
                <a:gd name="T10" fmla="*/ 7 w 66"/>
                <a:gd name="T11" fmla="*/ 51 h 59"/>
                <a:gd name="T12" fmla="*/ 32 w 66"/>
                <a:gd name="T13" fmla="*/ 59 h 59"/>
                <a:gd name="T14" fmla="*/ 33 w 66"/>
                <a:gd name="T15" fmla="*/ 59 h 59"/>
                <a:gd name="T16" fmla="*/ 34 w 66"/>
                <a:gd name="T17" fmla="*/ 59 h 59"/>
                <a:gd name="T18" fmla="*/ 59 w 66"/>
                <a:gd name="T19" fmla="*/ 51 h 59"/>
                <a:gd name="T20" fmla="*/ 59 w 66"/>
                <a:gd name="T21" fmla="*/ 50 h 59"/>
                <a:gd name="T22" fmla="*/ 59 w 66"/>
                <a:gd name="T23" fmla="*/ 50 h 59"/>
                <a:gd name="T24" fmla="*/ 61 w 66"/>
                <a:gd name="T25" fmla="*/ 48 h 59"/>
                <a:gd name="T26" fmla="*/ 63 w 66"/>
                <a:gd name="T27" fmla="*/ 45 h 59"/>
                <a:gd name="T28" fmla="*/ 66 w 66"/>
                <a:gd name="T29" fmla="*/ 33 h 59"/>
                <a:gd name="T30" fmla="*/ 33 w 66"/>
                <a:gd name="T31" fmla="*/ 0 h 59"/>
                <a:gd name="T32" fmla="*/ 0 w 66"/>
                <a:gd name="T33" fmla="*/ 3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59">
                  <a:moveTo>
                    <a:pt x="0" y="33"/>
                  </a:moveTo>
                  <a:cubicBezTo>
                    <a:pt x="0" y="38"/>
                    <a:pt x="1" y="42"/>
                    <a:pt x="3" y="45"/>
                  </a:cubicBezTo>
                  <a:cubicBezTo>
                    <a:pt x="4" y="46"/>
                    <a:pt x="4" y="47"/>
                    <a:pt x="5" y="48"/>
                  </a:cubicBezTo>
                  <a:cubicBezTo>
                    <a:pt x="5" y="49"/>
                    <a:pt x="6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1"/>
                  </a:cubicBezTo>
                  <a:cubicBezTo>
                    <a:pt x="15" y="56"/>
                    <a:pt x="23" y="58"/>
                    <a:pt x="32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3" y="59"/>
                    <a:pt x="34" y="59"/>
                  </a:cubicBezTo>
                  <a:cubicBezTo>
                    <a:pt x="43" y="58"/>
                    <a:pt x="51" y="56"/>
                    <a:pt x="59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60" y="50"/>
                    <a:pt x="60" y="49"/>
                    <a:pt x="61" y="48"/>
                  </a:cubicBezTo>
                  <a:cubicBezTo>
                    <a:pt x="62" y="47"/>
                    <a:pt x="62" y="46"/>
                    <a:pt x="63" y="45"/>
                  </a:cubicBezTo>
                  <a:cubicBezTo>
                    <a:pt x="65" y="42"/>
                    <a:pt x="66" y="38"/>
                    <a:pt x="66" y="33"/>
                  </a:cubicBezTo>
                  <a:cubicBezTo>
                    <a:pt x="66" y="15"/>
                    <a:pt x="51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314" name="Group 313"/>
          <p:cNvGrpSpPr/>
          <p:nvPr/>
        </p:nvGrpSpPr>
        <p:grpSpPr>
          <a:xfrm rot="18495616" flipH="1">
            <a:off x="16534439" y="4127685"/>
            <a:ext cx="514685" cy="431798"/>
            <a:chOff x="9404326" y="3554361"/>
            <a:chExt cx="257346" cy="215902"/>
          </a:xfrm>
          <a:solidFill>
            <a:schemeClr val="accent1"/>
          </a:solidFill>
        </p:grpSpPr>
        <p:sp>
          <p:nvSpPr>
            <p:cNvPr id="395" name="Freeform 229"/>
            <p:cNvSpPr>
              <a:spLocks noEditPoints="1"/>
            </p:cNvSpPr>
            <p:nvPr/>
          </p:nvSpPr>
          <p:spPr bwMode="auto">
            <a:xfrm>
              <a:off x="9404326" y="3649782"/>
              <a:ext cx="257346" cy="120481"/>
            </a:xfrm>
            <a:custGeom>
              <a:avLst/>
              <a:gdLst>
                <a:gd name="T0" fmla="*/ 238 w 267"/>
                <a:gd name="T1" fmla="*/ 0 h 125"/>
                <a:gd name="T2" fmla="*/ 238 w 267"/>
                <a:gd name="T3" fmla="*/ 40 h 125"/>
                <a:gd name="T4" fmla="*/ 238 w 267"/>
                <a:gd name="T5" fmla="*/ 40 h 125"/>
                <a:gd name="T6" fmla="*/ 238 w 267"/>
                <a:gd name="T7" fmla="*/ 17 h 125"/>
                <a:gd name="T8" fmla="*/ 231 w 267"/>
                <a:gd name="T9" fmla="*/ 52 h 125"/>
                <a:gd name="T10" fmla="*/ 219 w 267"/>
                <a:gd name="T11" fmla="*/ 90 h 125"/>
                <a:gd name="T12" fmla="*/ 219 w 267"/>
                <a:gd name="T13" fmla="*/ 114 h 125"/>
                <a:gd name="T14" fmla="*/ 219 w 267"/>
                <a:gd name="T15" fmla="*/ 114 h 125"/>
                <a:gd name="T16" fmla="*/ 219 w 267"/>
                <a:gd name="T17" fmla="*/ 0 h 125"/>
                <a:gd name="T18" fmla="*/ 215 w 267"/>
                <a:gd name="T19" fmla="*/ 40 h 125"/>
                <a:gd name="T20" fmla="*/ 219 w 267"/>
                <a:gd name="T21" fmla="*/ 76 h 125"/>
                <a:gd name="T22" fmla="*/ 219 w 267"/>
                <a:gd name="T23" fmla="*/ 0 h 125"/>
                <a:gd name="T24" fmla="*/ 184 w 267"/>
                <a:gd name="T25" fmla="*/ 114 h 125"/>
                <a:gd name="T26" fmla="*/ 184 w 267"/>
                <a:gd name="T27" fmla="*/ 0 h 125"/>
                <a:gd name="T28" fmla="*/ 184 w 267"/>
                <a:gd name="T29" fmla="*/ 76 h 125"/>
                <a:gd name="T30" fmla="*/ 191 w 267"/>
                <a:gd name="T31" fmla="*/ 40 h 125"/>
                <a:gd name="T32" fmla="*/ 203 w 267"/>
                <a:gd name="T33" fmla="*/ 0 h 125"/>
                <a:gd name="T34" fmla="*/ 167 w 267"/>
                <a:gd name="T35" fmla="*/ 114 h 125"/>
                <a:gd name="T36" fmla="*/ 167 w 267"/>
                <a:gd name="T37" fmla="*/ 0 h 125"/>
                <a:gd name="T38" fmla="*/ 167 w 267"/>
                <a:gd name="T39" fmla="*/ 40 h 125"/>
                <a:gd name="T40" fmla="*/ 172 w 267"/>
                <a:gd name="T41" fmla="*/ 76 h 125"/>
                <a:gd name="T42" fmla="*/ 184 w 267"/>
                <a:gd name="T43" fmla="*/ 0 h 125"/>
                <a:gd name="T44" fmla="*/ 149 w 267"/>
                <a:gd name="T45" fmla="*/ 114 h 125"/>
                <a:gd name="T46" fmla="*/ 149 w 267"/>
                <a:gd name="T47" fmla="*/ 0 h 125"/>
                <a:gd name="T48" fmla="*/ 149 w 267"/>
                <a:gd name="T49" fmla="*/ 76 h 125"/>
                <a:gd name="T50" fmla="*/ 156 w 267"/>
                <a:gd name="T51" fmla="*/ 40 h 125"/>
                <a:gd name="T52" fmla="*/ 167 w 267"/>
                <a:gd name="T53" fmla="*/ 0 h 125"/>
                <a:gd name="T54" fmla="*/ 132 w 267"/>
                <a:gd name="T55" fmla="*/ 114 h 125"/>
                <a:gd name="T56" fmla="*/ 132 w 267"/>
                <a:gd name="T57" fmla="*/ 0 h 125"/>
                <a:gd name="T58" fmla="*/ 132 w 267"/>
                <a:gd name="T59" fmla="*/ 40 h 125"/>
                <a:gd name="T60" fmla="*/ 139 w 267"/>
                <a:gd name="T61" fmla="*/ 76 h 125"/>
                <a:gd name="T62" fmla="*/ 149 w 267"/>
                <a:gd name="T63" fmla="*/ 0 h 125"/>
                <a:gd name="T64" fmla="*/ 115 w 267"/>
                <a:gd name="T65" fmla="*/ 114 h 125"/>
                <a:gd name="T66" fmla="*/ 115 w 267"/>
                <a:gd name="T67" fmla="*/ 0 h 125"/>
                <a:gd name="T68" fmla="*/ 115 w 267"/>
                <a:gd name="T69" fmla="*/ 76 h 125"/>
                <a:gd name="T70" fmla="*/ 120 w 267"/>
                <a:gd name="T71" fmla="*/ 40 h 125"/>
                <a:gd name="T72" fmla="*/ 132 w 267"/>
                <a:gd name="T73" fmla="*/ 0 h 125"/>
                <a:gd name="T74" fmla="*/ 97 w 267"/>
                <a:gd name="T75" fmla="*/ 114 h 125"/>
                <a:gd name="T76" fmla="*/ 97 w 267"/>
                <a:gd name="T77" fmla="*/ 0 h 125"/>
                <a:gd name="T78" fmla="*/ 97 w 267"/>
                <a:gd name="T79" fmla="*/ 40 h 125"/>
                <a:gd name="T80" fmla="*/ 104 w 267"/>
                <a:gd name="T81" fmla="*/ 76 h 125"/>
                <a:gd name="T82" fmla="*/ 115 w 267"/>
                <a:gd name="T83" fmla="*/ 0 h 125"/>
                <a:gd name="T84" fmla="*/ 80 w 267"/>
                <a:gd name="T85" fmla="*/ 114 h 125"/>
                <a:gd name="T86" fmla="*/ 80 w 267"/>
                <a:gd name="T87" fmla="*/ 0 h 125"/>
                <a:gd name="T88" fmla="*/ 80 w 267"/>
                <a:gd name="T89" fmla="*/ 76 h 125"/>
                <a:gd name="T90" fmla="*/ 85 w 267"/>
                <a:gd name="T91" fmla="*/ 40 h 125"/>
                <a:gd name="T92" fmla="*/ 97 w 267"/>
                <a:gd name="T93" fmla="*/ 0 h 125"/>
                <a:gd name="T94" fmla="*/ 61 w 267"/>
                <a:gd name="T95" fmla="*/ 114 h 125"/>
                <a:gd name="T96" fmla="*/ 61 w 267"/>
                <a:gd name="T97" fmla="*/ 0 h 125"/>
                <a:gd name="T98" fmla="*/ 61 w 267"/>
                <a:gd name="T99" fmla="*/ 40 h 125"/>
                <a:gd name="T100" fmla="*/ 68 w 267"/>
                <a:gd name="T101" fmla="*/ 76 h 125"/>
                <a:gd name="T102" fmla="*/ 80 w 267"/>
                <a:gd name="T103" fmla="*/ 0 h 125"/>
                <a:gd name="T104" fmla="*/ 45 w 267"/>
                <a:gd name="T105" fmla="*/ 114 h 125"/>
                <a:gd name="T106" fmla="*/ 45 w 267"/>
                <a:gd name="T107" fmla="*/ 0 h 125"/>
                <a:gd name="T108" fmla="*/ 45 w 267"/>
                <a:gd name="T109" fmla="*/ 76 h 125"/>
                <a:gd name="T110" fmla="*/ 49 w 267"/>
                <a:gd name="T111" fmla="*/ 40 h 125"/>
                <a:gd name="T112" fmla="*/ 61 w 267"/>
                <a:gd name="T113" fmla="*/ 0 h 125"/>
                <a:gd name="T114" fmla="*/ 45 w 267"/>
                <a:gd name="T115" fmla="*/ 90 h 125"/>
                <a:gd name="T116" fmla="*/ 33 w 267"/>
                <a:gd name="T117" fmla="*/ 52 h 125"/>
                <a:gd name="T118" fmla="*/ 26 w 267"/>
                <a:gd name="T119" fmla="*/ 17 h 125"/>
                <a:gd name="T120" fmla="*/ 26 w 267"/>
                <a:gd name="T121" fmla="*/ 125 h 125"/>
                <a:gd name="T122" fmla="*/ 14 w 267"/>
                <a:gd name="T123" fmla="*/ 40 h 125"/>
                <a:gd name="T124" fmla="*/ 26 w 267"/>
                <a:gd name="T125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7" h="125">
                  <a:moveTo>
                    <a:pt x="238" y="125"/>
                  </a:moveTo>
                  <a:lnTo>
                    <a:pt x="267" y="125"/>
                  </a:lnTo>
                  <a:lnTo>
                    <a:pt x="267" y="0"/>
                  </a:lnTo>
                  <a:lnTo>
                    <a:pt x="238" y="0"/>
                  </a:lnTo>
                  <a:lnTo>
                    <a:pt x="238" y="17"/>
                  </a:lnTo>
                  <a:lnTo>
                    <a:pt x="250" y="17"/>
                  </a:lnTo>
                  <a:lnTo>
                    <a:pt x="250" y="40"/>
                  </a:lnTo>
                  <a:lnTo>
                    <a:pt x="238" y="40"/>
                  </a:lnTo>
                  <a:lnTo>
                    <a:pt x="238" y="125"/>
                  </a:lnTo>
                  <a:close/>
                  <a:moveTo>
                    <a:pt x="219" y="125"/>
                  </a:moveTo>
                  <a:lnTo>
                    <a:pt x="238" y="125"/>
                  </a:lnTo>
                  <a:lnTo>
                    <a:pt x="238" y="40"/>
                  </a:lnTo>
                  <a:lnTo>
                    <a:pt x="227" y="40"/>
                  </a:lnTo>
                  <a:lnTo>
                    <a:pt x="227" y="17"/>
                  </a:lnTo>
                  <a:lnTo>
                    <a:pt x="227" y="17"/>
                  </a:lnTo>
                  <a:lnTo>
                    <a:pt x="238" y="17"/>
                  </a:lnTo>
                  <a:lnTo>
                    <a:pt x="238" y="0"/>
                  </a:lnTo>
                  <a:lnTo>
                    <a:pt x="219" y="0"/>
                  </a:lnTo>
                  <a:lnTo>
                    <a:pt x="219" y="52"/>
                  </a:lnTo>
                  <a:lnTo>
                    <a:pt x="231" y="52"/>
                  </a:lnTo>
                  <a:lnTo>
                    <a:pt x="231" y="76"/>
                  </a:lnTo>
                  <a:lnTo>
                    <a:pt x="231" y="76"/>
                  </a:lnTo>
                  <a:lnTo>
                    <a:pt x="219" y="76"/>
                  </a:lnTo>
                  <a:lnTo>
                    <a:pt x="219" y="90"/>
                  </a:lnTo>
                  <a:lnTo>
                    <a:pt x="219" y="90"/>
                  </a:lnTo>
                  <a:lnTo>
                    <a:pt x="219" y="114"/>
                  </a:lnTo>
                  <a:lnTo>
                    <a:pt x="219" y="114"/>
                  </a:lnTo>
                  <a:lnTo>
                    <a:pt x="219" y="114"/>
                  </a:lnTo>
                  <a:lnTo>
                    <a:pt x="219" y="125"/>
                  </a:lnTo>
                  <a:close/>
                  <a:moveTo>
                    <a:pt x="203" y="125"/>
                  </a:moveTo>
                  <a:lnTo>
                    <a:pt x="219" y="125"/>
                  </a:lnTo>
                  <a:lnTo>
                    <a:pt x="219" y="114"/>
                  </a:lnTo>
                  <a:lnTo>
                    <a:pt x="203" y="114"/>
                  </a:lnTo>
                  <a:lnTo>
                    <a:pt x="203" y="125"/>
                  </a:lnTo>
                  <a:lnTo>
                    <a:pt x="203" y="125"/>
                  </a:lnTo>
                  <a:close/>
                  <a:moveTo>
                    <a:pt x="219" y="0"/>
                  </a:moveTo>
                  <a:lnTo>
                    <a:pt x="203" y="0"/>
                  </a:lnTo>
                  <a:lnTo>
                    <a:pt x="203" y="17"/>
                  </a:lnTo>
                  <a:lnTo>
                    <a:pt x="215" y="17"/>
                  </a:lnTo>
                  <a:lnTo>
                    <a:pt x="215" y="40"/>
                  </a:lnTo>
                  <a:lnTo>
                    <a:pt x="203" y="40"/>
                  </a:lnTo>
                  <a:lnTo>
                    <a:pt x="203" y="90"/>
                  </a:lnTo>
                  <a:lnTo>
                    <a:pt x="219" y="90"/>
                  </a:lnTo>
                  <a:lnTo>
                    <a:pt x="219" y="76"/>
                  </a:lnTo>
                  <a:lnTo>
                    <a:pt x="208" y="76"/>
                  </a:lnTo>
                  <a:lnTo>
                    <a:pt x="208" y="52"/>
                  </a:lnTo>
                  <a:lnTo>
                    <a:pt x="219" y="52"/>
                  </a:lnTo>
                  <a:lnTo>
                    <a:pt x="219" y="0"/>
                  </a:lnTo>
                  <a:close/>
                  <a:moveTo>
                    <a:pt x="184" y="125"/>
                  </a:moveTo>
                  <a:lnTo>
                    <a:pt x="203" y="125"/>
                  </a:lnTo>
                  <a:lnTo>
                    <a:pt x="203" y="114"/>
                  </a:lnTo>
                  <a:lnTo>
                    <a:pt x="184" y="114"/>
                  </a:lnTo>
                  <a:lnTo>
                    <a:pt x="184" y="125"/>
                  </a:lnTo>
                  <a:lnTo>
                    <a:pt x="184" y="125"/>
                  </a:lnTo>
                  <a:close/>
                  <a:moveTo>
                    <a:pt x="203" y="0"/>
                  </a:moveTo>
                  <a:lnTo>
                    <a:pt x="184" y="0"/>
                  </a:lnTo>
                  <a:lnTo>
                    <a:pt x="184" y="52"/>
                  </a:lnTo>
                  <a:lnTo>
                    <a:pt x="196" y="52"/>
                  </a:lnTo>
                  <a:lnTo>
                    <a:pt x="196" y="76"/>
                  </a:lnTo>
                  <a:lnTo>
                    <a:pt x="184" y="76"/>
                  </a:lnTo>
                  <a:lnTo>
                    <a:pt x="184" y="90"/>
                  </a:lnTo>
                  <a:lnTo>
                    <a:pt x="203" y="90"/>
                  </a:lnTo>
                  <a:lnTo>
                    <a:pt x="203" y="40"/>
                  </a:lnTo>
                  <a:lnTo>
                    <a:pt x="191" y="40"/>
                  </a:lnTo>
                  <a:lnTo>
                    <a:pt x="191" y="17"/>
                  </a:lnTo>
                  <a:lnTo>
                    <a:pt x="191" y="17"/>
                  </a:lnTo>
                  <a:lnTo>
                    <a:pt x="203" y="17"/>
                  </a:lnTo>
                  <a:lnTo>
                    <a:pt x="203" y="0"/>
                  </a:lnTo>
                  <a:close/>
                  <a:moveTo>
                    <a:pt x="167" y="125"/>
                  </a:moveTo>
                  <a:lnTo>
                    <a:pt x="184" y="125"/>
                  </a:lnTo>
                  <a:lnTo>
                    <a:pt x="184" y="114"/>
                  </a:lnTo>
                  <a:lnTo>
                    <a:pt x="167" y="114"/>
                  </a:lnTo>
                  <a:lnTo>
                    <a:pt x="167" y="125"/>
                  </a:lnTo>
                  <a:lnTo>
                    <a:pt x="167" y="125"/>
                  </a:lnTo>
                  <a:close/>
                  <a:moveTo>
                    <a:pt x="184" y="0"/>
                  </a:moveTo>
                  <a:lnTo>
                    <a:pt x="167" y="0"/>
                  </a:lnTo>
                  <a:lnTo>
                    <a:pt x="167" y="17"/>
                  </a:lnTo>
                  <a:lnTo>
                    <a:pt x="179" y="17"/>
                  </a:lnTo>
                  <a:lnTo>
                    <a:pt x="179" y="40"/>
                  </a:lnTo>
                  <a:lnTo>
                    <a:pt x="167" y="40"/>
                  </a:lnTo>
                  <a:lnTo>
                    <a:pt x="167" y="90"/>
                  </a:lnTo>
                  <a:lnTo>
                    <a:pt x="184" y="90"/>
                  </a:lnTo>
                  <a:lnTo>
                    <a:pt x="184" y="76"/>
                  </a:lnTo>
                  <a:lnTo>
                    <a:pt x="172" y="76"/>
                  </a:lnTo>
                  <a:lnTo>
                    <a:pt x="172" y="76"/>
                  </a:lnTo>
                  <a:lnTo>
                    <a:pt x="172" y="52"/>
                  </a:lnTo>
                  <a:lnTo>
                    <a:pt x="184" y="52"/>
                  </a:lnTo>
                  <a:lnTo>
                    <a:pt x="184" y="0"/>
                  </a:lnTo>
                  <a:close/>
                  <a:moveTo>
                    <a:pt x="149" y="125"/>
                  </a:moveTo>
                  <a:lnTo>
                    <a:pt x="167" y="125"/>
                  </a:lnTo>
                  <a:lnTo>
                    <a:pt x="167" y="114"/>
                  </a:lnTo>
                  <a:lnTo>
                    <a:pt x="149" y="114"/>
                  </a:lnTo>
                  <a:lnTo>
                    <a:pt x="149" y="125"/>
                  </a:lnTo>
                  <a:lnTo>
                    <a:pt x="149" y="125"/>
                  </a:lnTo>
                  <a:close/>
                  <a:moveTo>
                    <a:pt x="167" y="0"/>
                  </a:moveTo>
                  <a:lnTo>
                    <a:pt x="149" y="0"/>
                  </a:lnTo>
                  <a:lnTo>
                    <a:pt x="149" y="52"/>
                  </a:lnTo>
                  <a:lnTo>
                    <a:pt x="160" y="52"/>
                  </a:lnTo>
                  <a:lnTo>
                    <a:pt x="160" y="76"/>
                  </a:lnTo>
                  <a:lnTo>
                    <a:pt x="149" y="76"/>
                  </a:lnTo>
                  <a:lnTo>
                    <a:pt x="149" y="90"/>
                  </a:lnTo>
                  <a:lnTo>
                    <a:pt x="167" y="90"/>
                  </a:lnTo>
                  <a:lnTo>
                    <a:pt x="167" y="40"/>
                  </a:lnTo>
                  <a:lnTo>
                    <a:pt x="156" y="40"/>
                  </a:lnTo>
                  <a:lnTo>
                    <a:pt x="156" y="17"/>
                  </a:lnTo>
                  <a:lnTo>
                    <a:pt x="156" y="17"/>
                  </a:lnTo>
                  <a:lnTo>
                    <a:pt x="167" y="17"/>
                  </a:lnTo>
                  <a:lnTo>
                    <a:pt x="167" y="0"/>
                  </a:lnTo>
                  <a:close/>
                  <a:moveTo>
                    <a:pt x="132" y="125"/>
                  </a:moveTo>
                  <a:lnTo>
                    <a:pt x="149" y="125"/>
                  </a:lnTo>
                  <a:lnTo>
                    <a:pt x="149" y="114"/>
                  </a:lnTo>
                  <a:lnTo>
                    <a:pt x="132" y="114"/>
                  </a:lnTo>
                  <a:lnTo>
                    <a:pt x="132" y="125"/>
                  </a:lnTo>
                  <a:lnTo>
                    <a:pt x="132" y="125"/>
                  </a:lnTo>
                  <a:close/>
                  <a:moveTo>
                    <a:pt x="149" y="0"/>
                  </a:moveTo>
                  <a:lnTo>
                    <a:pt x="132" y="0"/>
                  </a:lnTo>
                  <a:lnTo>
                    <a:pt x="132" y="17"/>
                  </a:lnTo>
                  <a:lnTo>
                    <a:pt x="144" y="17"/>
                  </a:lnTo>
                  <a:lnTo>
                    <a:pt x="144" y="40"/>
                  </a:lnTo>
                  <a:lnTo>
                    <a:pt x="132" y="40"/>
                  </a:lnTo>
                  <a:lnTo>
                    <a:pt x="132" y="90"/>
                  </a:lnTo>
                  <a:lnTo>
                    <a:pt x="149" y="90"/>
                  </a:lnTo>
                  <a:lnTo>
                    <a:pt x="149" y="76"/>
                  </a:lnTo>
                  <a:lnTo>
                    <a:pt x="139" y="76"/>
                  </a:lnTo>
                  <a:lnTo>
                    <a:pt x="139" y="76"/>
                  </a:lnTo>
                  <a:lnTo>
                    <a:pt x="139" y="52"/>
                  </a:lnTo>
                  <a:lnTo>
                    <a:pt x="149" y="52"/>
                  </a:lnTo>
                  <a:lnTo>
                    <a:pt x="149" y="0"/>
                  </a:lnTo>
                  <a:close/>
                  <a:moveTo>
                    <a:pt x="115" y="125"/>
                  </a:moveTo>
                  <a:lnTo>
                    <a:pt x="132" y="125"/>
                  </a:lnTo>
                  <a:lnTo>
                    <a:pt x="132" y="114"/>
                  </a:lnTo>
                  <a:lnTo>
                    <a:pt x="115" y="114"/>
                  </a:lnTo>
                  <a:lnTo>
                    <a:pt x="115" y="125"/>
                  </a:lnTo>
                  <a:lnTo>
                    <a:pt x="115" y="125"/>
                  </a:lnTo>
                  <a:close/>
                  <a:moveTo>
                    <a:pt x="132" y="0"/>
                  </a:moveTo>
                  <a:lnTo>
                    <a:pt x="115" y="0"/>
                  </a:lnTo>
                  <a:lnTo>
                    <a:pt x="115" y="52"/>
                  </a:lnTo>
                  <a:lnTo>
                    <a:pt x="127" y="52"/>
                  </a:lnTo>
                  <a:lnTo>
                    <a:pt x="127" y="76"/>
                  </a:lnTo>
                  <a:lnTo>
                    <a:pt x="115" y="76"/>
                  </a:lnTo>
                  <a:lnTo>
                    <a:pt x="115" y="90"/>
                  </a:lnTo>
                  <a:lnTo>
                    <a:pt x="132" y="90"/>
                  </a:lnTo>
                  <a:lnTo>
                    <a:pt x="132" y="40"/>
                  </a:lnTo>
                  <a:lnTo>
                    <a:pt x="120" y="40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32" y="17"/>
                  </a:lnTo>
                  <a:lnTo>
                    <a:pt x="132" y="0"/>
                  </a:lnTo>
                  <a:close/>
                  <a:moveTo>
                    <a:pt x="97" y="125"/>
                  </a:moveTo>
                  <a:lnTo>
                    <a:pt x="115" y="125"/>
                  </a:lnTo>
                  <a:lnTo>
                    <a:pt x="115" y="114"/>
                  </a:lnTo>
                  <a:lnTo>
                    <a:pt x="97" y="114"/>
                  </a:lnTo>
                  <a:lnTo>
                    <a:pt x="97" y="125"/>
                  </a:lnTo>
                  <a:lnTo>
                    <a:pt x="97" y="125"/>
                  </a:lnTo>
                  <a:close/>
                  <a:moveTo>
                    <a:pt x="115" y="0"/>
                  </a:moveTo>
                  <a:lnTo>
                    <a:pt x="97" y="0"/>
                  </a:lnTo>
                  <a:lnTo>
                    <a:pt x="97" y="17"/>
                  </a:lnTo>
                  <a:lnTo>
                    <a:pt x="108" y="17"/>
                  </a:lnTo>
                  <a:lnTo>
                    <a:pt x="108" y="40"/>
                  </a:lnTo>
                  <a:lnTo>
                    <a:pt x="97" y="40"/>
                  </a:lnTo>
                  <a:lnTo>
                    <a:pt x="97" y="90"/>
                  </a:lnTo>
                  <a:lnTo>
                    <a:pt x="115" y="90"/>
                  </a:lnTo>
                  <a:lnTo>
                    <a:pt x="115" y="76"/>
                  </a:lnTo>
                  <a:lnTo>
                    <a:pt x="104" y="76"/>
                  </a:lnTo>
                  <a:lnTo>
                    <a:pt x="104" y="76"/>
                  </a:lnTo>
                  <a:lnTo>
                    <a:pt x="104" y="52"/>
                  </a:lnTo>
                  <a:lnTo>
                    <a:pt x="115" y="52"/>
                  </a:lnTo>
                  <a:lnTo>
                    <a:pt x="115" y="0"/>
                  </a:lnTo>
                  <a:close/>
                  <a:moveTo>
                    <a:pt x="80" y="125"/>
                  </a:moveTo>
                  <a:lnTo>
                    <a:pt x="97" y="125"/>
                  </a:lnTo>
                  <a:lnTo>
                    <a:pt x="97" y="114"/>
                  </a:lnTo>
                  <a:lnTo>
                    <a:pt x="80" y="114"/>
                  </a:lnTo>
                  <a:lnTo>
                    <a:pt x="80" y="125"/>
                  </a:lnTo>
                  <a:lnTo>
                    <a:pt x="80" y="125"/>
                  </a:lnTo>
                  <a:close/>
                  <a:moveTo>
                    <a:pt x="97" y="0"/>
                  </a:moveTo>
                  <a:lnTo>
                    <a:pt x="80" y="0"/>
                  </a:lnTo>
                  <a:lnTo>
                    <a:pt x="80" y="52"/>
                  </a:lnTo>
                  <a:lnTo>
                    <a:pt x="92" y="52"/>
                  </a:lnTo>
                  <a:lnTo>
                    <a:pt x="92" y="76"/>
                  </a:lnTo>
                  <a:lnTo>
                    <a:pt x="80" y="76"/>
                  </a:lnTo>
                  <a:lnTo>
                    <a:pt x="80" y="90"/>
                  </a:lnTo>
                  <a:lnTo>
                    <a:pt x="97" y="90"/>
                  </a:lnTo>
                  <a:lnTo>
                    <a:pt x="97" y="40"/>
                  </a:lnTo>
                  <a:lnTo>
                    <a:pt x="85" y="40"/>
                  </a:lnTo>
                  <a:lnTo>
                    <a:pt x="85" y="17"/>
                  </a:lnTo>
                  <a:lnTo>
                    <a:pt x="85" y="17"/>
                  </a:lnTo>
                  <a:lnTo>
                    <a:pt x="97" y="17"/>
                  </a:lnTo>
                  <a:lnTo>
                    <a:pt x="97" y="0"/>
                  </a:lnTo>
                  <a:close/>
                  <a:moveTo>
                    <a:pt x="61" y="125"/>
                  </a:moveTo>
                  <a:lnTo>
                    <a:pt x="80" y="125"/>
                  </a:lnTo>
                  <a:lnTo>
                    <a:pt x="80" y="114"/>
                  </a:lnTo>
                  <a:lnTo>
                    <a:pt x="61" y="114"/>
                  </a:lnTo>
                  <a:lnTo>
                    <a:pt x="61" y="125"/>
                  </a:lnTo>
                  <a:lnTo>
                    <a:pt x="61" y="125"/>
                  </a:lnTo>
                  <a:close/>
                  <a:moveTo>
                    <a:pt x="80" y="0"/>
                  </a:moveTo>
                  <a:lnTo>
                    <a:pt x="61" y="0"/>
                  </a:lnTo>
                  <a:lnTo>
                    <a:pt x="61" y="17"/>
                  </a:lnTo>
                  <a:lnTo>
                    <a:pt x="73" y="17"/>
                  </a:lnTo>
                  <a:lnTo>
                    <a:pt x="73" y="40"/>
                  </a:lnTo>
                  <a:lnTo>
                    <a:pt x="61" y="40"/>
                  </a:lnTo>
                  <a:lnTo>
                    <a:pt x="61" y="90"/>
                  </a:lnTo>
                  <a:lnTo>
                    <a:pt x="80" y="90"/>
                  </a:lnTo>
                  <a:lnTo>
                    <a:pt x="80" y="76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8" y="52"/>
                  </a:lnTo>
                  <a:lnTo>
                    <a:pt x="80" y="52"/>
                  </a:lnTo>
                  <a:lnTo>
                    <a:pt x="80" y="0"/>
                  </a:lnTo>
                  <a:close/>
                  <a:moveTo>
                    <a:pt x="45" y="125"/>
                  </a:moveTo>
                  <a:lnTo>
                    <a:pt x="61" y="125"/>
                  </a:lnTo>
                  <a:lnTo>
                    <a:pt x="61" y="114"/>
                  </a:lnTo>
                  <a:lnTo>
                    <a:pt x="45" y="114"/>
                  </a:lnTo>
                  <a:lnTo>
                    <a:pt x="45" y="125"/>
                  </a:lnTo>
                  <a:lnTo>
                    <a:pt x="45" y="125"/>
                  </a:lnTo>
                  <a:close/>
                  <a:moveTo>
                    <a:pt x="61" y="0"/>
                  </a:moveTo>
                  <a:lnTo>
                    <a:pt x="45" y="0"/>
                  </a:lnTo>
                  <a:lnTo>
                    <a:pt x="45" y="52"/>
                  </a:lnTo>
                  <a:lnTo>
                    <a:pt x="56" y="52"/>
                  </a:lnTo>
                  <a:lnTo>
                    <a:pt x="56" y="76"/>
                  </a:lnTo>
                  <a:lnTo>
                    <a:pt x="45" y="76"/>
                  </a:lnTo>
                  <a:lnTo>
                    <a:pt x="45" y="90"/>
                  </a:lnTo>
                  <a:lnTo>
                    <a:pt x="61" y="90"/>
                  </a:lnTo>
                  <a:lnTo>
                    <a:pt x="61" y="40"/>
                  </a:lnTo>
                  <a:lnTo>
                    <a:pt x="49" y="40"/>
                  </a:lnTo>
                  <a:lnTo>
                    <a:pt x="49" y="17"/>
                  </a:lnTo>
                  <a:lnTo>
                    <a:pt x="49" y="17"/>
                  </a:lnTo>
                  <a:lnTo>
                    <a:pt x="61" y="17"/>
                  </a:lnTo>
                  <a:lnTo>
                    <a:pt x="61" y="0"/>
                  </a:lnTo>
                  <a:close/>
                  <a:moveTo>
                    <a:pt x="26" y="125"/>
                  </a:moveTo>
                  <a:lnTo>
                    <a:pt x="45" y="125"/>
                  </a:lnTo>
                  <a:lnTo>
                    <a:pt x="45" y="114"/>
                  </a:lnTo>
                  <a:lnTo>
                    <a:pt x="45" y="90"/>
                  </a:lnTo>
                  <a:lnTo>
                    <a:pt x="45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52"/>
                  </a:lnTo>
                  <a:lnTo>
                    <a:pt x="45" y="52"/>
                  </a:lnTo>
                  <a:lnTo>
                    <a:pt x="45" y="0"/>
                  </a:lnTo>
                  <a:lnTo>
                    <a:pt x="26" y="0"/>
                  </a:lnTo>
                  <a:lnTo>
                    <a:pt x="26" y="17"/>
                  </a:lnTo>
                  <a:lnTo>
                    <a:pt x="37" y="17"/>
                  </a:lnTo>
                  <a:lnTo>
                    <a:pt x="37" y="40"/>
                  </a:lnTo>
                  <a:lnTo>
                    <a:pt x="26" y="40"/>
                  </a:lnTo>
                  <a:lnTo>
                    <a:pt x="26" y="125"/>
                  </a:lnTo>
                  <a:close/>
                  <a:moveTo>
                    <a:pt x="0" y="125"/>
                  </a:moveTo>
                  <a:lnTo>
                    <a:pt x="26" y="125"/>
                  </a:lnTo>
                  <a:lnTo>
                    <a:pt x="26" y="40"/>
                  </a:lnTo>
                  <a:lnTo>
                    <a:pt x="14" y="40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26" y="17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96" name="Freeform 230"/>
            <p:cNvSpPr>
              <a:spLocks/>
            </p:cNvSpPr>
            <p:nvPr/>
          </p:nvSpPr>
          <p:spPr bwMode="auto">
            <a:xfrm>
              <a:off x="9451554" y="3594843"/>
              <a:ext cx="148432" cy="36626"/>
            </a:xfrm>
            <a:custGeom>
              <a:avLst/>
              <a:gdLst>
                <a:gd name="T0" fmla="*/ 0 w 65"/>
                <a:gd name="T1" fmla="*/ 8 h 16"/>
                <a:gd name="T2" fmla="*/ 4 w 65"/>
                <a:gd name="T3" fmla="*/ 16 h 16"/>
                <a:gd name="T4" fmla="*/ 33 w 65"/>
                <a:gd name="T5" fmla="*/ 9 h 16"/>
                <a:gd name="T6" fmla="*/ 61 w 65"/>
                <a:gd name="T7" fmla="*/ 16 h 16"/>
                <a:gd name="T8" fmla="*/ 65 w 65"/>
                <a:gd name="T9" fmla="*/ 8 h 16"/>
                <a:gd name="T10" fmla="*/ 33 w 65"/>
                <a:gd name="T11" fmla="*/ 0 h 16"/>
                <a:gd name="T12" fmla="*/ 0 w 65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16">
                  <a:moveTo>
                    <a:pt x="0" y="8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12" y="11"/>
                    <a:pt x="22" y="9"/>
                    <a:pt x="33" y="9"/>
                  </a:cubicBezTo>
                  <a:cubicBezTo>
                    <a:pt x="43" y="9"/>
                    <a:pt x="53" y="11"/>
                    <a:pt x="61" y="16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56" y="3"/>
                    <a:pt x="44" y="0"/>
                    <a:pt x="33" y="0"/>
                  </a:cubicBezTo>
                  <a:cubicBezTo>
                    <a:pt x="21" y="0"/>
                    <a:pt x="9" y="3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97" name="Freeform 231"/>
            <p:cNvSpPr>
              <a:spLocks/>
            </p:cNvSpPr>
            <p:nvPr/>
          </p:nvSpPr>
          <p:spPr bwMode="auto">
            <a:xfrm>
              <a:off x="9426494" y="3554361"/>
              <a:ext cx="198552" cy="43373"/>
            </a:xfrm>
            <a:custGeom>
              <a:avLst/>
              <a:gdLst>
                <a:gd name="T0" fmla="*/ 87 w 87"/>
                <a:gd name="T1" fmla="*/ 11 h 19"/>
                <a:gd name="T2" fmla="*/ 44 w 87"/>
                <a:gd name="T3" fmla="*/ 0 h 19"/>
                <a:gd name="T4" fmla="*/ 0 w 87"/>
                <a:gd name="T5" fmla="*/ 11 h 19"/>
                <a:gd name="T6" fmla="*/ 4 w 87"/>
                <a:gd name="T7" fmla="*/ 19 h 19"/>
                <a:gd name="T8" fmla="*/ 44 w 87"/>
                <a:gd name="T9" fmla="*/ 9 h 19"/>
                <a:gd name="T10" fmla="*/ 83 w 87"/>
                <a:gd name="T11" fmla="*/ 19 h 19"/>
                <a:gd name="T12" fmla="*/ 87 w 87"/>
                <a:gd name="T13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9">
                  <a:moveTo>
                    <a:pt x="87" y="11"/>
                  </a:moveTo>
                  <a:cubicBezTo>
                    <a:pt x="75" y="4"/>
                    <a:pt x="59" y="0"/>
                    <a:pt x="44" y="0"/>
                  </a:cubicBezTo>
                  <a:cubicBezTo>
                    <a:pt x="28" y="0"/>
                    <a:pt x="12" y="4"/>
                    <a:pt x="0" y="11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15" y="13"/>
                    <a:pt x="29" y="9"/>
                    <a:pt x="44" y="9"/>
                  </a:cubicBezTo>
                  <a:cubicBezTo>
                    <a:pt x="58" y="9"/>
                    <a:pt x="72" y="13"/>
                    <a:pt x="83" y="19"/>
                  </a:cubicBezTo>
                  <a:lnTo>
                    <a:pt x="87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320" name="Group 319"/>
          <p:cNvGrpSpPr/>
          <p:nvPr/>
        </p:nvGrpSpPr>
        <p:grpSpPr>
          <a:xfrm rot="18495616" flipH="1">
            <a:off x="18554781" y="2976816"/>
            <a:ext cx="747932" cy="655403"/>
            <a:chOff x="9733960" y="3089789"/>
            <a:chExt cx="373971" cy="327706"/>
          </a:xfrm>
          <a:solidFill>
            <a:schemeClr val="accent1"/>
          </a:solidFill>
        </p:grpSpPr>
        <p:sp>
          <p:nvSpPr>
            <p:cNvPr id="381" name="Freeform 297"/>
            <p:cNvSpPr>
              <a:spLocks/>
            </p:cNvSpPr>
            <p:nvPr/>
          </p:nvSpPr>
          <p:spPr bwMode="auto">
            <a:xfrm>
              <a:off x="9733960" y="3105210"/>
              <a:ext cx="373971" cy="312285"/>
            </a:xfrm>
            <a:custGeom>
              <a:avLst/>
              <a:gdLst>
                <a:gd name="T0" fmla="*/ 109 w 164"/>
                <a:gd name="T1" fmla="*/ 0 h 137"/>
                <a:gd name="T2" fmla="*/ 58 w 164"/>
                <a:gd name="T3" fmla="*/ 0 h 137"/>
                <a:gd name="T4" fmla="*/ 0 w 164"/>
                <a:gd name="T5" fmla="*/ 48 h 137"/>
                <a:gd name="T6" fmla="*/ 16 w 164"/>
                <a:gd name="T7" fmla="*/ 71 h 137"/>
                <a:gd name="T8" fmla="*/ 37 w 164"/>
                <a:gd name="T9" fmla="*/ 50 h 137"/>
                <a:gd name="T10" fmla="*/ 36 w 164"/>
                <a:gd name="T11" fmla="*/ 137 h 137"/>
                <a:gd name="T12" fmla="*/ 82 w 164"/>
                <a:gd name="T13" fmla="*/ 137 h 137"/>
                <a:gd name="T14" fmla="*/ 127 w 164"/>
                <a:gd name="T15" fmla="*/ 137 h 137"/>
                <a:gd name="T16" fmla="*/ 127 w 164"/>
                <a:gd name="T17" fmla="*/ 50 h 137"/>
                <a:gd name="T18" fmla="*/ 148 w 164"/>
                <a:gd name="T19" fmla="*/ 71 h 137"/>
                <a:gd name="T20" fmla="*/ 164 w 164"/>
                <a:gd name="T21" fmla="*/ 48 h 137"/>
                <a:gd name="T22" fmla="*/ 109 w 164"/>
                <a:gd name="T2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4" h="137">
                  <a:moveTo>
                    <a:pt x="109" y="0"/>
                  </a:moveTo>
                  <a:cubicBezTo>
                    <a:pt x="101" y="14"/>
                    <a:pt x="67" y="14"/>
                    <a:pt x="58" y="0"/>
                  </a:cubicBezTo>
                  <a:cubicBezTo>
                    <a:pt x="58" y="0"/>
                    <a:pt x="8" y="28"/>
                    <a:pt x="0" y="48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6" y="71"/>
                    <a:pt x="30" y="56"/>
                    <a:pt x="37" y="50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82" y="137"/>
                    <a:pt x="82" y="137"/>
                    <a:pt x="82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34" y="56"/>
                    <a:pt x="148" y="71"/>
                    <a:pt x="148" y="71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55" y="28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82" name="Freeform 298"/>
            <p:cNvSpPr>
              <a:spLocks/>
            </p:cNvSpPr>
            <p:nvPr/>
          </p:nvSpPr>
          <p:spPr bwMode="auto">
            <a:xfrm>
              <a:off x="9873717" y="3089789"/>
              <a:ext cx="104095" cy="29879"/>
            </a:xfrm>
            <a:custGeom>
              <a:avLst/>
              <a:gdLst>
                <a:gd name="T0" fmla="*/ 23 w 46"/>
                <a:gd name="T1" fmla="*/ 13 h 13"/>
                <a:gd name="T2" fmla="*/ 45 w 46"/>
                <a:gd name="T3" fmla="*/ 4 h 13"/>
                <a:gd name="T4" fmla="*/ 44 w 46"/>
                <a:gd name="T5" fmla="*/ 1 h 13"/>
                <a:gd name="T6" fmla="*/ 41 w 46"/>
                <a:gd name="T7" fmla="*/ 2 h 13"/>
                <a:gd name="T8" fmla="*/ 23 w 46"/>
                <a:gd name="T9" fmla="*/ 9 h 13"/>
                <a:gd name="T10" fmla="*/ 4 w 46"/>
                <a:gd name="T11" fmla="*/ 2 h 13"/>
                <a:gd name="T12" fmla="*/ 1 w 46"/>
                <a:gd name="T13" fmla="*/ 1 h 13"/>
                <a:gd name="T14" fmla="*/ 0 w 46"/>
                <a:gd name="T15" fmla="*/ 4 h 13"/>
                <a:gd name="T16" fmla="*/ 23 w 46"/>
                <a:gd name="T1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13">
                  <a:moveTo>
                    <a:pt x="23" y="13"/>
                  </a:moveTo>
                  <a:cubicBezTo>
                    <a:pt x="33" y="13"/>
                    <a:pt x="42" y="10"/>
                    <a:pt x="45" y="4"/>
                  </a:cubicBezTo>
                  <a:cubicBezTo>
                    <a:pt x="46" y="3"/>
                    <a:pt x="45" y="1"/>
                    <a:pt x="44" y="1"/>
                  </a:cubicBezTo>
                  <a:cubicBezTo>
                    <a:pt x="43" y="0"/>
                    <a:pt x="41" y="1"/>
                    <a:pt x="41" y="2"/>
                  </a:cubicBezTo>
                  <a:cubicBezTo>
                    <a:pt x="39" y="5"/>
                    <a:pt x="32" y="9"/>
                    <a:pt x="23" y="9"/>
                  </a:cubicBezTo>
                  <a:cubicBezTo>
                    <a:pt x="13" y="9"/>
                    <a:pt x="6" y="5"/>
                    <a:pt x="4" y="2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3" y="10"/>
                    <a:pt x="12" y="13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327" name="Group 326"/>
          <p:cNvGrpSpPr/>
          <p:nvPr/>
        </p:nvGrpSpPr>
        <p:grpSpPr>
          <a:xfrm rot="18495616" flipH="1">
            <a:off x="19450259" y="3660525"/>
            <a:ext cx="668898" cy="674680"/>
            <a:chOff x="8961921" y="3628577"/>
            <a:chExt cx="334454" cy="337345"/>
          </a:xfrm>
          <a:solidFill>
            <a:schemeClr val="accent1"/>
          </a:solidFill>
        </p:grpSpPr>
        <p:sp>
          <p:nvSpPr>
            <p:cNvPr id="373" name="Freeform 326"/>
            <p:cNvSpPr>
              <a:spLocks noEditPoints="1"/>
            </p:cNvSpPr>
            <p:nvPr/>
          </p:nvSpPr>
          <p:spPr bwMode="auto">
            <a:xfrm>
              <a:off x="8961921" y="3628577"/>
              <a:ext cx="161926" cy="337345"/>
            </a:xfrm>
            <a:custGeom>
              <a:avLst/>
              <a:gdLst>
                <a:gd name="T0" fmla="*/ 36 w 71"/>
                <a:gd name="T1" fmla="*/ 127 h 148"/>
                <a:gd name="T2" fmla="*/ 71 w 71"/>
                <a:gd name="T3" fmla="*/ 143 h 148"/>
                <a:gd name="T4" fmla="*/ 69 w 71"/>
                <a:gd name="T5" fmla="*/ 15 h 148"/>
                <a:gd name="T6" fmla="*/ 36 w 71"/>
                <a:gd name="T7" fmla="*/ 0 h 148"/>
                <a:gd name="T8" fmla="*/ 36 w 71"/>
                <a:gd name="T9" fmla="*/ 20 h 148"/>
                <a:gd name="T10" fmla="*/ 61 w 71"/>
                <a:gd name="T11" fmla="*/ 27 h 148"/>
                <a:gd name="T12" fmla="*/ 58 w 71"/>
                <a:gd name="T13" fmla="*/ 28 h 148"/>
                <a:gd name="T14" fmla="*/ 36 w 71"/>
                <a:gd name="T15" fmla="*/ 24 h 148"/>
                <a:gd name="T16" fmla="*/ 36 w 71"/>
                <a:gd name="T17" fmla="*/ 40 h 148"/>
                <a:gd name="T18" fmla="*/ 60 w 71"/>
                <a:gd name="T19" fmla="*/ 44 h 148"/>
                <a:gd name="T20" fmla="*/ 59 w 71"/>
                <a:gd name="T21" fmla="*/ 48 h 148"/>
                <a:gd name="T22" fmla="*/ 53 w 71"/>
                <a:gd name="T23" fmla="*/ 46 h 148"/>
                <a:gd name="T24" fmla="*/ 36 w 71"/>
                <a:gd name="T25" fmla="*/ 44 h 148"/>
                <a:gd name="T26" fmla="*/ 36 w 71"/>
                <a:gd name="T27" fmla="*/ 60 h 148"/>
                <a:gd name="T28" fmla="*/ 61 w 71"/>
                <a:gd name="T29" fmla="*/ 67 h 148"/>
                <a:gd name="T30" fmla="*/ 58 w 71"/>
                <a:gd name="T31" fmla="*/ 68 h 148"/>
                <a:gd name="T32" fmla="*/ 36 w 71"/>
                <a:gd name="T33" fmla="*/ 64 h 148"/>
                <a:gd name="T34" fmla="*/ 36 w 71"/>
                <a:gd name="T35" fmla="*/ 127 h 148"/>
                <a:gd name="T36" fmla="*/ 36 w 71"/>
                <a:gd name="T37" fmla="*/ 127 h 148"/>
                <a:gd name="T38" fmla="*/ 18 w 71"/>
                <a:gd name="T39" fmla="*/ 66 h 148"/>
                <a:gd name="T40" fmla="*/ 11 w 71"/>
                <a:gd name="T41" fmla="*/ 67 h 148"/>
                <a:gd name="T42" fmla="*/ 12 w 71"/>
                <a:gd name="T43" fmla="*/ 64 h 148"/>
                <a:gd name="T44" fmla="*/ 36 w 71"/>
                <a:gd name="T45" fmla="*/ 44 h 148"/>
                <a:gd name="T46" fmla="*/ 13 w 71"/>
                <a:gd name="T47" fmla="*/ 48 h 148"/>
                <a:gd name="T48" fmla="*/ 12 w 71"/>
                <a:gd name="T49" fmla="*/ 44 h 148"/>
                <a:gd name="T50" fmla="*/ 36 w 71"/>
                <a:gd name="T51" fmla="*/ 40 h 148"/>
                <a:gd name="T52" fmla="*/ 18 w 71"/>
                <a:gd name="T53" fmla="*/ 26 h 148"/>
                <a:gd name="T54" fmla="*/ 11 w 71"/>
                <a:gd name="T55" fmla="*/ 27 h 148"/>
                <a:gd name="T56" fmla="*/ 12 w 71"/>
                <a:gd name="T57" fmla="*/ 24 h 148"/>
                <a:gd name="T58" fmla="*/ 36 w 71"/>
                <a:gd name="T59" fmla="*/ 0 h 148"/>
                <a:gd name="T60" fmla="*/ 1 w 71"/>
                <a:gd name="T61" fmla="*/ 32 h 148"/>
                <a:gd name="T62" fmla="*/ 2 w 71"/>
                <a:gd name="T63" fmla="*/ 14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1" h="148">
                  <a:moveTo>
                    <a:pt x="36" y="127"/>
                  </a:moveTo>
                  <a:cubicBezTo>
                    <a:pt x="36" y="127"/>
                    <a:pt x="36" y="127"/>
                    <a:pt x="36" y="127"/>
                  </a:cubicBezTo>
                  <a:cubicBezTo>
                    <a:pt x="52" y="127"/>
                    <a:pt x="66" y="131"/>
                    <a:pt x="70" y="143"/>
                  </a:cubicBezTo>
                  <a:cubicBezTo>
                    <a:pt x="71" y="148"/>
                    <a:pt x="71" y="148"/>
                    <a:pt x="71" y="143"/>
                  </a:cubicBezTo>
                  <a:cubicBezTo>
                    <a:pt x="71" y="120"/>
                    <a:pt x="71" y="55"/>
                    <a:pt x="71" y="32"/>
                  </a:cubicBezTo>
                  <a:cubicBezTo>
                    <a:pt x="71" y="27"/>
                    <a:pt x="71" y="20"/>
                    <a:pt x="69" y="15"/>
                  </a:cubicBezTo>
                  <a:cubicBezTo>
                    <a:pt x="65" y="3"/>
                    <a:pt x="52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46" y="20"/>
                    <a:pt x="54" y="21"/>
                    <a:pt x="60" y="24"/>
                  </a:cubicBezTo>
                  <a:cubicBezTo>
                    <a:pt x="61" y="25"/>
                    <a:pt x="61" y="26"/>
                    <a:pt x="61" y="27"/>
                  </a:cubicBezTo>
                  <a:cubicBezTo>
                    <a:pt x="60" y="28"/>
                    <a:pt x="60" y="28"/>
                    <a:pt x="59" y="28"/>
                  </a:cubicBezTo>
                  <a:cubicBezTo>
                    <a:pt x="59" y="28"/>
                    <a:pt x="58" y="28"/>
                    <a:pt x="58" y="28"/>
                  </a:cubicBezTo>
                  <a:cubicBezTo>
                    <a:pt x="57" y="27"/>
                    <a:pt x="55" y="26"/>
                    <a:pt x="53" y="26"/>
                  </a:cubicBezTo>
                  <a:cubicBezTo>
                    <a:pt x="49" y="25"/>
                    <a:pt x="43" y="24"/>
                    <a:pt x="36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6" y="40"/>
                    <a:pt x="54" y="41"/>
                    <a:pt x="60" y="44"/>
                  </a:cubicBezTo>
                  <a:cubicBezTo>
                    <a:pt x="61" y="45"/>
                    <a:pt x="61" y="46"/>
                    <a:pt x="61" y="47"/>
                  </a:cubicBezTo>
                  <a:cubicBezTo>
                    <a:pt x="60" y="47"/>
                    <a:pt x="60" y="48"/>
                    <a:pt x="59" y="48"/>
                  </a:cubicBezTo>
                  <a:cubicBezTo>
                    <a:pt x="59" y="48"/>
                    <a:pt x="58" y="48"/>
                    <a:pt x="58" y="48"/>
                  </a:cubicBezTo>
                  <a:cubicBezTo>
                    <a:pt x="57" y="47"/>
                    <a:pt x="55" y="46"/>
                    <a:pt x="53" y="46"/>
                  </a:cubicBezTo>
                  <a:cubicBezTo>
                    <a:pt x="49" y="44"/>
                    <a:pt x="43" y="44"/>
                    <a:pt x="36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6" y="60"/>
                    <a:pt x="54" y="61"/>
                    <a:pt x="60" y="64"/>
                  </a:cubicBezTo>
                  <a:cubicBezTo>
                    <a:pt x="61" y="64"/>
                    <a:pt x="61" y="66"/>
                    <a:pt x="61" y="67"/>
                  </a:cubicBezTo>
                  <a:cubicBezTo>
                    <a:pt x="60" y="67"/>
                    <a:pt x="60" y="68"/>
                    <a:pt x="59" y="68"/>
                  </a:cubicBezTo>
                  <a:cubicBezTo>
                    <a:pt x="59" y="68"/>
                    <a:pt x="58" y="68"/>
                    <a:pt x="58" y="68"/>
                  </a:cubicBezTo>
                  <a:cubicBezTo>
                    <a:pt x="57" y="67"/>
                    <a:pt x="55" y="66"/>
                    <a:pt x="53" y="66"/>
                  </a:cubicBezTo>
                  <a:cubicBezTo>
                    <a:pt x="49" y="64"/>
                    <a:pt x="43" y="64"/>
                    <a:pt x="36" y="64"/>
                  </a:cubicBezTo>
                  <a:cubicBezTo>
                    <a:pt x="36" y="64"/>
                    <a:pt x="36" y="64"/>
                    <a:pt x="36" y="64"/>
                  </a:cubicBezTo>
                  <a:lnTo>
                    <a:pt x="36" y="127"/>
                  </a:lnTo>
                  <a:close/>
                  <a:moveTo>
                    <a:pt x="2" y="143"/>
                  </a:moveTo>
                  <a:cubicBezTo>
                    <a:pt x="6" y="131"/>
                    <a:pt x="19" y="127"/>
                    <a:pt x="36" y="127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29" y="64"/>
                    <a:pt x="23" y="64"/>
                    <a:pt x="18" y="66"/>
                  </a:cubicBezTo>
                  <a:cubicBezTo>
                    <a:pt x="16" y="66"/>
                    <a:pt x="15" y="67"/>
                    <a:pt x="13" y="68"/>
                  </a:cubicBezTo>
                  <a:cubicBezTo>
                    <a:pt x="12" y="68"/>
                    <a:pt x="11" y="68"/>
                    <a:pt x="11" y="67"/>
                  </a:cubicBezTo>
                  <a:cubicBezTo>
                    <a:pt x="10" y="66"/>
                    <a:pt x="11" y="64"/>
                    <a:pt x="12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8" y="61"/>
                    <a:pt x="25" y="60"/>
                    <a:pt x="36" y="60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29" y="44"/>
                    <a:pt x="23" y="44"/>
                    <a:pt x="18" y="46"/>
                  </a:cubicBezTo>
                  <a:cubicBezTo>
                    <a:pt x="16" y="46"/>
                    <a:pt x="15" y="47"/>
                    <a:pt x="13" y="48"/>
                  </a:cubicBezTo>
                  <a:cubicBezTo>
                    <a:pt x="12" y="48"/>
                    <a:pt x="11" y="48"/>
                    <a:pt x="11" y="47"/>
                  </a:cubicBezTo>
                  <a:cubicBezTo>
                    <a:pt x="10" y="46"/>
                    <a:pt x="11" y="45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8" y="41"/>
                    <a:pt x="25" y="40"/>
                    <a:pt x="36" y="40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29" y="24"/>
                    <a:pt x="23" y="25"/>
                    <a:pt x="18" y="26"/>
                  </a:cubicBezTo>
                  <a:cubicBezTo>
                    <a:pt x="16" y="26"/>
                    <a:pt x="15" y="27"/>
                    <a:pt x="13" y="28"/>
                  </a:cubicBezTo>
                  <a:cubicBezTo>
                    <a:pt x="12" y="28"/>
                    <a:pt x="11" y="28"/>
                    <a:pt x="11" y="27"/>
                  </a:cubicBezTo>
                  <a:cubicBezTo>
                    <a:pt x="10" y="26"/>
                    <a:pt x="11" y="25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8" y="21"/>
                    <a:pt x="25" y="20"/>
                    <a:pt x="36" y="2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0" y="0"/>
                    <a:pt x="6" y="3"/>
                    <a:pt x="2" y="15"/>
                  </a:cubicBezTo>
                  <a:cubicBezTo>
                    <a:pt x="1" y="20"/>
                    <a:pt x="1" y="27"/>
                    <a:pt x="1" y="32"/>
                  </a:cubicBezTo>
                  <a:cubicBezTo>
                    <a:pt x="1" y="55"/>
                    <a:pt x="1" y="120"/>
                    <a:pt x="1" y="143"/>
                  </a:cubicBezTo>
                  <a:cubicBezTo>
                    <a:pt x="1" y="148"/>
                    <a:pt x="0" y="148"/>
                    <a:pt x="2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74" name="Freeform 327"/>
            <p:cNvSpPr>
              <a:spLocks noEditPoints="1"/>
            </p:cNvSpPr>
            <p:nvPr/>
          </p:nvSpPr>
          <p:spPr bwMode="auto">
            <a:xfrm>
              <a:off x="9137341" y="3628577"/>
              <a:ext cx="159034" cy="337345"/>
            </a:xfrm>
            <a:custGeom>
              <a:avLst/>
              <a:gdLst>
                <a:gd name="T0" fmla="*/ 70 w 70"/>
                <a:gd name="T1" fmla="*/ 143 h 148"/>
                <a:gd name="T2" fmla="*/ 69 w 70"/>
                <a:gd name="T3" fmla="*/ 15 h 148"/>
                <a:gd name="T4" fmla="*/ 35 w 70"/>
                <a:gd name="T5" fmla="*/ 20 h 148"/>
                <a:gd name="T6" fmla="*/ 60 w 70"/>
                <a:gd name="T7" fmla="*/ 27 h 148"/>
                <a:gd name="T8" fmla="*/ 58 w 70"/>
                <a:gd name="T9" fmla="*/ 28 h 148"/>
                <a:gd name="T10" fmla="*/ 53 w 70"/>
                <a:gd name="T11" fmla="*/ 26 h 148"/>
                <a:gd name="T12" fmla="*/ 35 w 70"/>
                <a:gd name="T13" fmla="*/ 40 h 148"/>
                <a:gd name="T14" fmla="*/ 60 w 70"/>
                <a:gd name="T15" fmla="*/ 47 h 148"/>
                <a:gd name="T16" fmla="*/ 58 w 70"/>
                <a:gd name="T17" fmla="*/ 48 h 148"/>
                <a:gd name="T18" fmla="*/ 53 w 70"/>
                <a:gd name="T19" fmla="*/ 46 h 148"/>
                <a:gd name="T20" fmla="*/ 35 w 70"/>
                <a:gd name="T21" fmla="*/ 60 h 148"/>
                <a:gd name="T22" fmla="*/ 60 w 70"/>
                <a:gd name="T23" fmla="*/ 67 h 148"/>
                <a:gd name="T24" fmla="*/ 58 w 70"/>
                <a:gd name="T25" fmla="*/ 68 h 148"/>
                <a:gd name="T26" fmla="*/ 53 w 70"/>
                <a:gd name="T27" fmla="*/ 66 h 148"/>
                <a:gd name="T28" fmla="*/ 35 w 70"/>
                <a:gd name="T29" fmla="*/ 127 h 148"/>
                <a:gd name="T30" fmla="*/ 69 w 70"/>
                <a:gd name="T31" fmla="*/ 143 h 148"/>
                <a:gd name="T32" fmla="*/ 35 w 70"/>
                <a:gd name="T33" fmla="*/ 0 h 148"/>
                <a:gd name="T34" fmla="*/ 0 w 70"/>
                <a:gd name="T35" fmla="*/ 32 h 148"/>
                <a:gd name="T36" fmla="*/ 1 w 70"/>
                <a:gd name="T37" fmla="*/ 143 h 148"/>
                <a:gd name="T38" fmla="*/ 35 w 70"/>
                <a:gd name="T39" fmla="*/ 64 h 148"/>
                <a:gd name="T40" fmla="*/ 18 w 70"/>
                <a:gd name="T41" fmla="*/ 66 h 148"/>
                <a:gd name="T42" fmla="*/ 10 w 70"/>
                <a:gd name="T43" fmla="*/ 67 h 148"/>
                <a:gd name="T44" fmla="*/ 35 w 70"/>
                <a:gd name="T45" fmla="*/ 60 h 148"/>
                <a:gd name="T46" fmla="*/ 35 w 70"/>
                <a:gd name="T47" fmla="*/ 44 h 148"/>
                <a:gd name="T48" fmla="*/ 18 w 70"/>
                <a:gd name="T49" fmla="*/ 46 h 148"/>
                <a:gd name="T50" fmla="*/ 10 w 70"/>
                <a:gd name="T51" fmla="*/ 47 h 148"/>
                <a:gd name="T52" fmla="*/ 35 w 70"/>
                <a:gd name="T53" fmla="*/ 40 h 148"/>
                <a:gd name="T54" fmla="*/ 35 w 70"/>
                <a:gd name="T55" fmla="*/ 24 h 148"/>
                <a:gd name="T56" fmla="*/ 18 w 70"/>
                <a:gd name="T57" fmla="*/ 26 h 148"/>
                <a:gd name="T58" fmla="*/ 10 w 70"/>
                <a:gd name="T59" fmla="*/ 27 h 148"/>
                <a:gd name="T60" fmla="*/ 35 w 70"/>
                <a:gd name="T61" fmla="*/ 20 h 148"/>
                <a:gd name="T62" fmla="*/ 35 w 70"/>
                <a:gd name="T63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0" h="148">
                  <a:moveTo>
                    <a:pt x="69" y="143"/>
                  </a:moveTo>
                  <a:cubicBezTo>
                    <a:pt x="70" y="148"/>
                    <a:pt x="70" y="148"/>
                    <a:pt x="70" y="143"/>
                  </a:cubicBezTo>
                  <a:cubicBezTo>
                    <a:pt x="70" y="120"/>
                    <a:pt x="70" y="55"/>
                    <a:pt x="70" y="32"/>
                  </a:cubicBezTo>
                  <a:cubicBezTo>
                    <a:pt x="70" y="27"/>
                    <a:pt x="70" y="20"/>
                    <a:pt x="69" y="15"/>
                  </a:cubicBezTo>
                  <a:cubicBezTo>
                    <a:pt x="65" y="3"/>
                    <a:pt x="51" y="0"/>
                    <a:pt x="35" y="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46" y="20"/>
                    <a:pt x="53" y="21"/>
                    <a:pt x="59" y="24"/>
                  </a:cubicBezTo>
                  <a:cubicBezTo>
                    <a:pt x="60" y="25"/>
                    <a:pt x="61" y="26"/>
                    <a:pt x="60" y="27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60" y="28"/>
                    <a:pt x="59" y="28"/>
                    <a:pt x="58" y="28"/>
                  </a:cubicBezTo>
                  <a:cubicBezTo>
                    <a:pt x="58" y="28"/>
                    <a:pt x="58" y="28"/>
                    <a:pt x="57" y="28"/>
                  </a:cubicBezTo>
                  <a:cubicBezTo>
                    <a:pt x="56" y="27"/>
                    <a:pt x="54" y="26"/>
                    <a:pt x="53" y="26"/>
                  </a:cubicBezTo>
                  <a:cubicBezTo>
                    <a:pt x="48" y="25"/>
                    <a:pt x="42" y="24"/>
                    <a:pt x="35" y="24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40"/>
                    <a:pt x="53" y="41"/>
                    <a:pt x="59" y="44"/>
                  </a:cubicBezTo>
                  <a:cubicBezTo>
                    <a:pt x="60" y="45"/>
                    <a:pt x="61" y="46"/>
                    <a:pt x="60" y="47"/>
                  </a:cubicBezTo>
                  <a:cubicBezTo>
                    <a:pt x="60" y="47"/>
                    <a:pt x="60" y="47"/>
                    <a:pt x="60" y="47"/>
                  </a:cubicBezTo>
                  <a:cubicBezTo>
                    <a:pt x="60" y="47"/>
                    <a:pt x="59" y="48"/>
                    <a:pt x="58" y="48"/>
                  </a:cubicBezTo>
                  <a:cubicBezTo>
                    <a:pt x="58" y="48"/>
                    <a:pt x="58" y="48"/>
                    <a:pt x="57" y="48"/>
                  </a:cubicBezTo>
                  <a:cubicBezTo>
                    <a:pt x="56" y="47"/>
                    <a:pt x="54" y="46"/>
                    <a:pt x="53" y="46"/>
                  </a:cubicBezTo>
                  <a:cubicBezTo>
                    <a:pt x="48" y="44"/>
                    <a:pt x="42" y="44"/>
                    <a:pt x="35" y="44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46" y="60"/>
                    <a:pt x="53" y="61"/>
                    <a:pt x="59" y="64"/>
                  </a:cubicBezTo>
                  <a:cubicBezTo>
                    <a:pt x="60" y="64"/>
                    <a:pt x="61" y="66"/>
                    <a:pt x="60" y="67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0" y="67"/>
                    <a:pt x="59" y="68"/>
                    <a:pt x="58" y="68"/>
                  </a:cubicBezTo>
                  <a:cubicBezTo>
                    <a:pt x="58" y="68"/>
                    <a:pt x="58" y="68"/>
                    <a:pt x="57" y="68"/>
                  </a:cubicBezTo>
                  <a:cubicBezTo>
                    <a:pt x="56" y="67"/>
                    <a:pt x="54" y="66"/>
                    <a:pt x="53" y="66"/>
                  </a:cubicBezTo>
                  <a:cubicBezTo>
                    <a:pt x="48" y="64"/>
                    <a:pt x="42" y="64"/>
                    <a:pt x="35" y="64"/>
                  </a:cubicBezTo>
                  <a:cubicBezTo>
                    <a:pt x="35" y="127"/>
                    <a:pt x="35" y="127"/>
                    <a:pt x="35" y="127"/>
                  </a:cubicBezTo>
                  <a:cubicBezTo>
                    <a:pt x="35" y="127"/>
                    <a:pt x="35" y="127"/>
                    <a:pt x="35" y="127"/>
                  </a:cubicBezTo>
                  <a:cubicBezTo>
                    <a:pt x="52" y="127"/>
                    <a:pt x="65" y="131"/>
                    <a:pt x="69" y="143"/>
                  </a:cubicBezTo>
                  <a:close/>
                  <a:moveTo>
                    <a:pt x="35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9" y="0"/>
                    <a:pt x="6" y="3"/>
                    <a:pt x="2" y="15"/>
                  </a:cubicBezTo>
                  <a:cubicBezTo>
                    <a:pt x="0" y="20"/>
                    <a:pt x="0" y="27"/>
                    <a:pt x="0" y="32"/>
                  </a:cubicBezTo>
                  <a:cubicBezTo>
                    <a:pt x="0" y="55"/>
                    <a:pt x="0" y="120"/>
                    <a:pt x="0" y="143"/>
                  </a:cubicBezTo>
                  <a:cubicBezTo>
                    <a:pt x="0" y="148"/>
                    <a:pt x="0" y="148"/>
                    <a:pt x="1" y="143"/>
                  </a:cubicBezTo>
                  <a:cubicBezTo>
                    <a:pt x="5" y="131"/>
                    <a:pt x="19" y="127"/>
                    <a:pt x="35" y="127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28" y="64"/>
                    <a:pt x="22" y="64"/>
                    <a:pt x="18" y="66"/>
                  </a:cubicBezTo>
                  <a:cubicBezTo>
                    <a:pt x="16" y="66"/>
                    <a:pt x="14" y="67"/>
                    <a:pt x="13" y="68"/>
                  </a:cubicBezTo>
                  <a:cubicBezTo>
                    <a:pt x="12" y="68"/>
                    <a:pt x="11" y="68"/>
                    <a:pt x="10" y="67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7" y="61"/>
                    <a:pt x="25" y="60"/>
                    <a:pt x="35" y="60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28" y="44"/>
                    <a:pt x="22" y="44"/>
                    <a:pt x="18" y="46"/>
                  </a:cubicBezTo>
                  <a:cubicBezTo>
                    <a:pt x="16" y="46"/>
                    <a:pt x="14" y="47"/>
                    <a:pt x="13" y="48"/>
                  </a:cubicBezTo>
                  <a:cubicBezTo>
                    <a:pt x="12" y="48"/>
                    <a:pt x="11" y="48"/>
                    <a:pt x="10" y="47"/>
                  </a:cubicBezTo>
                  <a:cubicBezTo>
                    <a:pt x="10" y="46"/>
                    <a:pt x="10" y="45"/>
                    <a:pt x="11" y="44"/>
                  </a:cubicBezTo>
                  <a:cubicBezTo>
                    <a:pt x="17" y="41"/>
                    <a:pt x="25" y="40"/>
                    <a:pt x="35" y="40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28" y="24"/>
                    <a:pt x="22" y="25"/>
                    <a:pt x="18" y="26"/>
                  </a:cubicBezTo>
                  <a:cubicBezTo>
                    <a:pt x="16" y="26"/>
                    <a:pt x="14" y="27"/>
                    <a:pt x="13" y="28"/>
                  </a:cubicBezTo>
                  <a:cubicBezTo>
                    <a:pt x="12" y="28"/>
                    <a:pt x="11" y="28"/>
                    <a:pt x="10" y="27"/>
                  </a:cubicBezTo>
                  <a:cubicBezTo>
                    <a:pt x="10" y="26"/>
                    <a:pt x="10" y="25"/>
                    <a:pt x="11" y="24"/>
                  </a:cubicBezTo>
                  <a:cubicBezTo>
                    <a:pt x="17" y="21"/>
                    <a:pt x="2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330" name="Group 329"/>
          <p:cNvGrpSpPr/>
          <p:nvPr/>
        </p:nvGrpSpPr>
        <p:grpSpPr>
          <a:xfrm rot="18495616" flipH="1">
            <a:off x="21888774" y="5057603"/>
            <a:ext cx="715162" cy="852026"/>
            <a:chOff x="8053017" y="4018934"/>
            <a:chExt cx="357586" cy="426019"/>
          </a:xfrm>
          <a:solidFill>
            <a:schemeClr val="accent1"/>
          </a:solidFill>
        </p:grpSpPr>
        <p:sp>
          <p:nvSpPr>
            <p:cNvPr id="363" name="Freeform 377"/>
            <p:cNvSpPr>
              <a:spLocks/>
            </p:cNvSpPr>
            <p:nvPr/>
          </p:nvSpPr>
          <p:spPr bwMode="auto">
            <a:xfrm>
              <a:off x="8128196" y="4251220"/>
              <a:ext cx="129155" cy="193733"/>
            </a:xfrm>
            <a:custGeom>
              <a:avLst/>
              <a:gdLst>
                <a:gd name="T0" fmla="*/ 134 w 134"/>
                <a:gd name="T1" fmla="*/ 38 h 201"/>
                <a:gd name="T2" fmla="*/ 101 w 134"/>
                <a:gd name="T3" fmla="*/ 38 h 201"/>
                <a:gd name="T4" fmla="*/ 120 w 134"/>
                <a:gd name="T5" fmla="*/ 0 h 201"/>
                <a:gd name="T6" fmla="*/ 75 w 134"/>
                <a:gd name="T7" fmla="*/ 0 h 201"/>
                <a:gd name="T8" fmla="*/ 71 w 134"/>
                <a:gd name="T9" fmla="*/ 0 h 201"/>
                <a:gd name="T10" fmla="*/ 52 w 134"/>
                <a:gd name="T11" fmla="*/ 0 h 201"/>
                <a:gd name="T12" fmla="*/ 9 w 134"/>
                <a:gd name="T13" fmla="*/ 85 h 201"/>
                <a:gd name="T14" fmla="*/ 47 w 134"/>
                <a:gd name="T15" fmla="*/ 85 h 201"/>
                <a:gd name="T16" fmla="*/ 0 w 134"/>
                <a:gd name="T17" fmla="*/ 201 h 201"/>
                <a:gd name="T18" fmla="*/ 134 w 134"/>
                <a:gd name="T19" fmla="*/ 3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201">
                  <a:moveTo>
                    <a:pt x="134" y="38"/>
                  </a:moveTo>
                  <a:lnTo>
                    <a:pt x="101" y="38"/>
                  </a:lnTo>
                  <a:lnTo>
                    <a:pt x="120" y="0"/>
                  </a:lnTo>
                  <a:lnTo>
                    <a:pt x="75" y="0"/>
                  </a:lnTo>
                  <a:lnTo>
                    <a:pt x="71" y="0"/>
                  </a:lnTo>
                  <a:lnTo>
                    <a:pt x="52" y="0"/>
                  </a:lnTo>
                  <a:lnTo>
                    <a:pt x="9" y="85"/>
                  </a:lnTo>
                  <a:lnTo>
                    <a:pt x="47" y="85"/>
                  </a:lnTo>
                  <a:lnTo>
                    <a:pt x="0" y="201"/>
                  </a:lnTo>
                  <a:lnTo>
                    <a:pt x="134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64" name="Freeform 378"/>
            <p:cNvSpPr>
              <a:spLocks/>
            </p:cNvSpPr>
            <p:nvPr/>
          </p:nvSpPr>
          <p:spPr bwMode="auto">
            <a:xfrm>
              <a:off x="8053017" y="4018934"/>
              <a:ext cx="357586" cy="220720"/>
            </a:xfrm>
            <a:custGeom>
              <a:avLst/>
              <a:gdLst>
                <a:gd name="T0" fmla="*/ 0 w 157"/>
                <a:gd name="T1" fmla="*/ 80 h 97"/>
                <a:gd name="T2" fmla="*/ 17 w 157"/>
                <a:gd name="T3" fmla="*/ 97 h 97"/>
                <a:gd name="T4" fmla="*/ 57 w 157"/>
                <a:gd name="T5" fmla="*/ 97 h 97"/>
                <a:gd name="T6" fmla="*/ 63 w 157"/>
                <a:gd name="T7" fmla="*/ 97 h 97"/>
                <a:gd name="T8" fmla="*/ 65 w 157"/>
                <a:gd name="T9" fmla="*/ 97 h 97"/>
                <a:gd name="T10" fmla="*/ 86 w 157"/>
                <a:gd name="T11" fmla="*/ 97 h 97"/>
                <a:gd name="T12" fmla="*/ 129 w 157"/>
                <a:gd name="T13" fmla="*/ 97 h 97"/>
                <a:gd name="T14" fmla="*/ 157 w 157"/>
                <a:gd name="T15" fmla="*/ 69 h 97"/>
                <a:gd name="T16" fmla="*/ 129 w 157"/>
                <a:gd name="T17" fmla="*/ 41 h 97"/>
                <a:gd name="T18" fmla="*/ 111 w 157"/>
                <a:gd name="T19" fmla="*/ 48 h 97"/>
                <a:gd name="T20" fmla="*/ 63 w 157"/>
                <a:gd name="T21" fmla="*/ 0 h 97"/>
                <a:gd name="T22" fmla="*/ 15 w 157"/>
                <a:gd name="T23" fmla="*/ 49 h 97"/>
                <a:gd name="T24" fmla="*/ 17 w 157"/>
                <a:gd name="T25" fmla="*/ 63 h 97"/>
                <a:gd name="T26" fmla="*/ 0 w 157"/>
                <a:gd name="T27" fmla="*/ 8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7" h="97">
                  <a:moveTo>
                    <a:pt x="0" y="80"/>
                  </a:moveTo>
                  <a:cubicBezTo>
                    <a:pt x="0" y="89"/>
                    <a:pt x="8" y="97"/>
                    <a:pt x="17" y="97"/>
                  </a:cubicBezTo>
                  <a:cubicBezTo>
                    <a:pt x="57" y="97"/>
                    <a:pt x="57" y="97"/>
                    <a:pt x="57" y="97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86" y="97"/>
                    <a:pt x="86" y="97"/>
                    <a:pt x="86" y="97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45" y="97"/>
                    <a:pt x="157" y="84"/>
                    <a:pt x="157" y="69"/>
                  </a:cubicBezTo>
                  <a:cubicBezTo>
                    <a:pt x="157" y="54"/>
                    <a:pt x="145" y="41"/>
                    <a:pt x="129" y="41"/>
                  </a:cubicBezTo>
                  <a:cubicBezTo>
                    <a:pt x="122" y="41"/>
                    <a:pt x="116" y="44"/>
                    <a:pt x="111" y="48"/>
                  </a:cubicBezTo>
                  <a:cubicBezTo>
                    <a:pt x="111" y="21"/>
                    <a:pt x="89" y="0"/>
                    <a:pt x="63" y="0"/>
                  </a:cubicBezTo>
                  <a:cubicBezTo>
                    <a:pt x="36" y="0"/>
                    <a:pt x="15" y="22"/>
                    <a:pt x="15" y="49"/>
                  </a:cubicBezTo>
                  <a:cubicBezTo>
                    <a:pt x="15" y="54"/>
                    <a:pt x="15" y="58"/>
                    <a:pt x="17" y="63"/>
                  </a:cubicBezTo>
                  <a:cubicBezTo>
                    <a:pt x="8" y="63"/>
                    <a:pt x="0" y="70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331" name="Group 330"/>
          <p:cNvGrpSpPr/>
          <p:nvPr/>
        </p:nvGrpSpPr>
        <p:grpSpPr>
          <a:xfrm rot="18495616" flipH="1">
            <a:off x="19368682" y="5590410"/>
            <a:ext cx="697812" cy="931059"/>
            <a:chOff x="8474216" y="3760624"/>
            <a:chExt cx="348911" cy="465536"/>
          </a:xfrm>
          <a:solidFill>
            <a:schemeClr val="accent1"/>
          </a:solidFill>
        </p:grpSpPr>
        <p:sp>
          <p:nvSpPr>
            <p:cNvPr id="358" name="Freeform 379"/>
            <p:cNvSpPr>
              <a:spLocks/>
            </p:cNvSpPr>
            <p:nvPr/>
          </p:nvSpPr>
          <p:spPr bwMode="auto">
            <a:xfrm>
              <a:off x="8629395" y="4034356"/>
              <a:ext cx="38554" cy="121444"/>
            </a:xfrm>
            <a:custGeom>
              <a:avLst/>
              <a:gdLst>
                <a:gd name="T0" fmla="*/ 17 w 17"/>
                <a:gd name="T1" fmla="*/ 53 h 53"/>
                <a:gd name="T2" fmla="*/ 17 w 17"/>
                <a:gd name="T3" fmla="*/ 0 h 53"/>
                <a:gd name="T4" fmla="*/ 9 w 17"/>
                <a:gd name="T5" fmla="*/ 0 h 53"/>
                <a:gd name="T6" fmla="*/ 0 w 17"/>
                <a:gd name="T7" fmla="*/ 0 h 53"/>
                <a:gd name="T8" fmla="*/ 0 w 17"/>
                <a:gd name="T9" fmla="*/ 53 h 53"/>
                <a:gd name="T10" fmla="*/ 9 w 17"/>
                <a:gd name="T11" fmla="*/ 52 h 53"/>
                <a:gd name="T12" fmla="*/ 17 w 17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3">
                  <a:moveTo>
                    <a:pt x="17" y="53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4" y="0"/>
                    <a:pt x="11" y="0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3" y="52"/>
                    <a:pt x="6" y="52"/>
                    <a:pt x="9" y="52"/>
                  </a:cubicBezTo>
                  <a:cubicBezTo>
                    <a:pt x="11" y="52"/>
                    <a:pt x="14" y="52"/>
                    <a:pt x="17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59" name="Freeform 380"/>
            <p:cNvSpPr>
              <a:spLocks/>
            </p:cNvSpPr>
            <p:nvPr/>
          </p:nvSpPr>
          <p:spPr bwMode="auto">
            <a:xfrm>
              <a:off x="8474216" y="3760624"/>
              <a:ext cx="348911" cy="262165"/>
            </a:xfrm>
            <a:custGeom>
              <a:avLst/>
              <a:gdLst>
                <a:gd name="T0" fmla="*/ 153 w 153"/>
                <a:gd name="T1" fmla="*/ 38 h 115"/>
                <a:gd name="T2" fmla="*/ 143 w 153"/>
                <a:gd name="T3" fmla="*/ 0 h 115"/>
                <a:gd name="T4" fmla="*/ 110 w 153"/>
                <a:gd name="T5" fmla="*/ 18 h 115"/>
                <a:gd name="T6" fmla="*/ 77 w 153"/>
                <a:gd name="T7" fmla="*/ 0 h 115"/>
                <a:gd name="T8" fmla="*/ 43 w 153"/>
                <a:gd name="T9" fmla="*/ 18 h 115"/>
                <a:gd name="T10" fmla="*/ 10 w 153"/>
                <a:gd name="T11" fmla="*/ 0 h 115"/>
                <a:gd name="T12" fmla="*/ 0 w 153"/>
                <a:gd name="T13" fmla="*/ 38 h 115"/>
                <a:gd name="T14" fmla="*/ 68 w 153"/>
                <a:gd name="T15" fmla="*/ 114 h 115"/>
                <a:gd name="T16" fmla="*/ 77 w 153"/>
                <a:gd name="T17" fmla="*/ 115 h 115"/>
                <a:gd name="T18" fmla="*/ 85 w 153"/>
                <a:gd name="T19" fmla="*/ 114 h 115"/>
                <a:gd name="T20" fmla="*/ 153 w 153"/>
                <a:gd name="T21" fmla="*/ 3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3" h="115">
                  <a:moveTo>
                    <a:pt x="153" y="38"/>
                  </a:moveTo>
                  <a:cubicBezTo>
                    <a:pt x="153" y="24"/>
                    <a:pt x="150" y="11"/>
                    <a:pt x="143" y="0"/>
                  </a:cubicBezTo>
                  <a:cubicBezTo>
                    <a:pt x="110" y="18"/>
                    <a:pt x="110" y="18"/>
                    <a:pt x="110" y="18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3" y="11"/>
                    <a:pt x="0" y="24"/>
                    <a:pt x="0" y="38"/>
                  </a:cubicBezTo>
                  <a:cubicBezTo>
                    <a:pt x="0" y="77"/>
                    <a:pt x="30" y="110"/>
                    <a:pt x="68" y="114"/>
                  </a:cubicBezTo>
                  <a:cubicBezTo>
                    <a:pt x="71" y="114"/>
                    <a:pt x="74" y="115"/>
                    <a:pt x="77" y="115"/>
                  </a:cubicBezTo>
                  <a:cubicBezTo>
                    <a:pt x="79" y="115"/>
                    <a:pt x="82" y="114"/>
                    <a:pt x="85" y="114"/>
                  </a:cubicBezTo>
                  <a:cubicBezTo>
                    <a:pt x="123" y="110"/>
                    <a:pt x="153" y="77"/>
                    <a:pt x="153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60" name="Freeform 381"/>
            <p:cNvSpPr>
              <a:spLocks/>
            </p:cNvSpPr>
            <p:nvPr/>
          </p:nvSpPr>
          <p:spPr bwMode="auto">
            <a:xfrm>
              <a:off x="8547469" y="4037247"/>
              <a:ext cx="72289" cy="72289"/>
            </a:xfrm>
            <a:custGeom>
              <a:avLst/>
              <a:gdLst>
                <a:gd name="T0" fmla="*/ 31 w 32"/>
                <a:gd name="T1" fmla="*/ 31 h 32"/>
                <a:gd name="T2" fmla="*/ 24 w 32"/>
                <a:gd name="T3" fmla="*/ 9 h 32"/>
                <a:gd name="T4" fmla="*/ 1 w 32"/>
                <a:gd name="T5" fmla="*/ 2 h 32"/>
                <a:gd name="T6" fmla="*/ 8 w 32"/>
                <a:gd name="T7" fmla="*/ 24 h 32"/>
                <a:gd name="T8" fmla="*/ 31 w 32"/>
                <a:gd name="T9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31" y="31"/>
                  </a:moveTo>
                  <a:cubicBezTo>
                    <a:pt x="32" y="23"/>
                    <a:pt x="30" y="15"/>
                    <a:pt x="24" y="9"/>
                  </a:cubicBezTo>
                  <a:cubicBezTo>
                    <a:pt x="18" y="3"/>
                    <a:pt x="9" y="0"/>
                    <a:pt x="1" y="2"/>
                  </a:cubicBezTo>
                  <a:cubicBezTo>
                    <a:pt x="0" y="10"/>
                    <a:pt x="2" y="18"/>
                    <a:pt x="8" y="24"/>
                  </a:cubicBezTo>
                  <a:cubicBezTo>
                    <a:pt x="14" y="30"/>
                    <a:pt x="23" y="32"/>
                    <a:pt x="3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61" name="Freeform 382"/>
            <p:cNvSpPr>
              <a:spLocks/>
            </p:cNvSpPr>
            <p:nvPr/>
          </p:nvSpPr>
          <p:spPr bwMode="auto">
            <a:xfrm>
              <a:off x="8676624" y="4037247"/>
              <a:ext cx="73252" cy="72289"/>
            </a:xfrm>
            <a:custGeom>
              <a:avLst/>
              <a:gdLst>
                <a:gd name="T0" fmla="*/ 24 w 32"/>
                <a:gd name="T1" fmla="*/ 24 h 32"/>
                <a:gd name="T2" fmla="*/ 31 w 32"/>
                <a:gd name="T3" fmla="*/ 2 h 32"/>
                <a:gd name="T4" fmla="*/ 8 w 32"/>
                <a:gd name="T5" fmla="*/ 9 h 32"/>
                <a:gd name="T6" fmla="*/ 2 w 32"/>
                <a:gd name="T7" fmla="*/ 31 h 32"/>
                <a:gd name="T8" fmla="*/ 24 w 32"/>
                <a:gd name="T9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24" y="24"/>
                  </a:moveTo>
                  <a:cubicBezTo>
                    <a:pt x="30" y="18"/>
                    <a:pt x="32" y="10"/>
                    <a:pt x="31" y="2"/>
                  </a:cubicBezTo>
                  <a:cubicBezTo>
                    <a:pt x="23" y="0"/>
                    <a:pt x="14" y="3"/>
                    <a:pt x="8" y="9"/>
                  </a:cubicBezTo>
                  <a:cubicBezTo>
                    <a:pt x="2" y="15"/>
                    <a:pt x="0" y="23"/>
                    <a:pt x="2" y="31"/>
                  </a:cubicBezTo>
                  <a:cubicBezTo>
                    <a:pt x="9" y="32"/>
                    <a:pt x="18" y="30"/>
                    <a:pt x="2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62" name="Freeform 383"/>
            <p:cNvSpPr>
              <a:spLocks/>
            </p:cNvSpPr>
            <p:nvPr/>
          </p:nvSpPr>
          <p:spPr bwMode="auto">
            <a:xfrm>
              <a:off x="8547469" y="4166402"/>
              <a:ext cx="204335" cy="59758"/>
            </a:xfrm>
            <a:custGeom>
              <a:avLst/>
              <a:gdLst>
                <a:gd name="T0" fmla="*/ 53 w 90"/>
                <a:gd name="T1" fmla="*/ 0 h 26"/>
                <a:gd name="T2" fmla="*/ 45 w 90"/>
                <a:gd name="T3" fmla="*/ 0 h 26"/>
                <a:gd name="T4" fmla="*/ 36 w 90"/>
                <a:gd name="T5" fmla="*/ 0 h 26"/>
                <a:gd name="T6" fmla="*/ 0 w 90"/>
                <a:gd name="T7" fmla="*/ 26 h 26"/>
                <a:gd name="T8" fmla="*/ 90 w 90"/>
                <a:gd name="T9" fmla="*/ 26 h 26"/>
                <a:gd name="T10" fmla="*/ 53 w 90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26">
                  <a:moveTo>
                    <a:pt x="53" y="0"/>
                  </a:moveTo>
                  <a:cubicBezTo>
                    <a:pt x="50" y="0"/>
                    <a:pt x="47" y="0"/>
                    <a:pt x="45" y="0"/>
                  </a:cubicBezTo>
                  <a:cubicBezTo>
                    <a:pt x="42" y="0"/>
                    <a:pt x="39" y="0"/>
                    <a:pt x="36" y="0"/>
                  </a:cubicBezTo>
                  <a:cubicBezTo>
                    <a:pt x="15" y="2"/>
                    <a:pt x="0" y="13"/>
                    <a:pt x="0" y="26"/>
                  </a:cubicBezTo>
                  <a:cubicBezTo>
                    <a:pt x="90" y="26"/>
                    <a:pt x="90" y="26"/>
                    <a:pt x="90" y="26"/>
                  </a:cubicBezTo>
                  <a:cubicBezTo>
                    <a:pt x="90" y="13"/>
                    <a:pt x="74" y="2"/>
                    <a:pt x="5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717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  <p:bldP spid="15" grpId="0"/>
      <p:bldP spid="16" grpId="0"/>
      <p:bldP spid="18" grpId="0" animBg="1"/>
      <p:bldP spid="19" grpId="0" animBg="1"/>
      <p:bldP spid="26" grpId="0" animBg="1"/>
      <p:bldP spid="33" grpId="0" animBg="1"/>
      <p:bldP spid="42" grpId="0" animBg="1"/>
      <p:bldP spid="124" grpId="0" animBg="1"/>
      <p:bldP spid="135" grpId="0" animBg="1"/>
      <p:bldP spid="140" grpId="0" animBg="1"/>
      <p:bldP spid="154" grpId="0" animBg="1"/>
      <p:bldP spid="156" grpId="0" animBg="1"/>
      <p:bldP spid="161" grpId="0" animBg="1"/>
      <p:bldP spid="166" grpId="0" animBg="1"/>
    </p:bld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 269"/>
          <p:cNvSpPr>
            <a:spLocks noChangeAspect="1" noChangeArrowheads="1"/>
          </p:cNvSpPr>
          <p:nvPr/>
        </p:nvSpPr>
        <p:spPr bwMode="auto">
          <a:xfrm>
            <a:off x="1628911" y="5917234"/>
            <a:ext cx="3057641" cy="2784004"/>
          </a:xfrm>
          <a:custGeom>
            <a:avLst/>
            <a:gdLst>
              <a:gd name="T0" fmla="*/ 994 w 1989"/>
              <a:gd name="T1" fmla="*/ 0 h 1812"/>
              <a:gd name="T2" fmla="*/ 994 w 1989"/>
              <a:gd name="T3" fmla="*/ 0 h 1812"/>
              <a:gd name="T4" fmla="*/ 354 w 1989"/>
              <a:gd name="T5" fmla="*/ 268 h 1812"/>
              <a:gd name="T6" fmla="*/ 354 w 1989"/>
              <a:gd name="T7" fmla="*/ 1548 h 1812"/>
              <a:gd name="T8" fmla="*/ 994 w 1989"/>
              <a:gd name="T9" fmla="*/ 1811 h 1812"/>
              <a:gd name="T10" fmla="*/ 1634 w 1989"/>
              <a:gd name="T11" fmla="*/ 1548 h 1812"/>
              <a:gd name="T12" fmla="*/ 1634 w 1989"/>
              <a:gd name="T13" fmla="*/ 268 h 1812"/>
              <a:gd name="T14" fmla="*/ 994 w 1989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89" h="1812">
                <a:moveTo>
                  <a:pt x="994" y="0"/>
                </a:moveTo>
                <a:lnTo>
                  <a:pt x="994" y="0"/>
                </a:lnTo>
                <a:cubicBezTo>
                  <a:pt x="766" y="0"/>
                  <a:pt x="532" y="91"/>
                  <a:pt x="354" y="268"/>
                </a:cubicBezTo>
                <a:cubicBezTo>
                  <a:pt x="0" y="622"/>
                  <a:pt x="0" y="1194"/>
                  <a:pt x="354" y="1548"/>
                </a:cubicBezTo>
                <a:cubicBezTo>
                  <a:pt x="532" y="1725"/>
                  <a:pt x="766" y="1811"/>
                  <a:pt x="994" y="1811"/>
                </a:cubicBezTo>
                <a:cubicBezTo>
                  <a:pt x="1229" y="1811"/>
                  <a:pt x="1457" y="1725"/>
                  <a:pt x="1634" y="1548"/>
                </a:cubicBezTo>
                <a:cubicBezTo>
                  <a:pt x="1988" y="1194"/>
                  <a:pt x="1988" y="622"/>
                  <a:pt x="1634" y="268"/>
                </a:cubicBezTo>
                <a:cubicBezTo>
                  <a:pt x="1457" y="91"/>
                  <a:pt x="1229" y="0"/>
                  <a:pt x="994" y="0"/>
                </a:cubicBezTo>
              </a:path>
            </a:pathLst>
          </a:custGeom>
          <a:solidFill>
            <a:schemeClr val="accent2"/>
          </a:solidFill>
          <a:ln w="9525" cap="flat">
            <a:noFill/>
            <a:bevel/>
            <a:headEnd/>
            <a:tailEnd/>
          </a:ln>
          <a:effectLst/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0" name="Freeform 269"/>
          <p:cNvSpPr>
            <a:spLocks noChangeAspect="1" noChangeArrowheads="1"/>
          </p:cNvSpPr>
          <p:nvPr/>
        </p:nvSpPr>
        <p:spPr bwMode="auto">
          <a:xfrm>
            <a:off x="1628911" y="8984596"/>
            <a:ext cx="3057641" cy="2784004"/>
          </a:xfrm>
          <a:custGeom>
            <a:avLst/>
            <a:gdLst>
              <a:gd name="T0" fmla="*/ 994 w 1989"/>
              <a:gd name="T1" fmla="*/ 0 h 1812"/>
              <a:gd name="T2" fmla="*/ 994 w 1989"/>
              <a:gd name="T3" fmla="*/ 0 h 1812"/>
              <a:gd name="T4" fmla="*/ 354 w 1989"/>
              <a:gd name="T5" fmla="*/ 268 h 1812"/>
              <a:gd name="T6" fmla="*/ 354 w 1989"/>
              <a:gd name="T7" fmla="*/ 1548 h 1812"/>
              <a:gd name="T8" fmla="*/ 994 w 1989"/>
              <a:gd name="T9" fmla="*/ 1811 h 1812"/>
              <a:gd name="T10" fmla="*/ 1634 w 1989"/>
              <a:gd name="T11" fmla="*/ 1548 h 1812"/>
              <a:gd name="T12" fmla="*/ 1634 w 1989"/>
              <a:gd name="T13" fmla="*/ 268 h 1812"/>
              <a:gd name="T14" fmla="*/ 994 w 1989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89" h="1812">
                <a:moveTo>
                  <a:pt x="994" y="0"/>
                </a:moveTo>
                <a:lnTo>
                  <a:pt x="994" y="0"/>
                </a:lnTo>
                <a:cubicBezTo>
                  <a:pt x="766" y="0"/>
                  <a:pt x="532" y="91"/>
                  <a:pt x="354" y="268"/>
                </a:cubicBezTo>
                <a:cubicBezTo>
                  <a:pt x="0" y="622"/>
                  <a:pt x="0" y="1194"/>
                  <a:pt x="354" y="1548"/>
                </a:cubicBezTo>
                <a:cubicBezTo>
                  <a:pt x="532" y="1725"/>
                  <a:pt x="766" y="1811"/>
                  <a:pt x="994" y="1811"/>
                </a:cubicBezTo>
                <a:cubicBezTo>
                  <a:pt x="1229" y="1811"/>
                  <a:pt x="1457" y="1725"/>
                  <a:pt x="1634" y="1548"/>
                </a:cubicBezTo>
                <a:cubicBezTo>
                  <a:pt x="1988" y="1194"/>
                  <a:pt x="1988" y="622"/>
                  <a:pt x="1634" y="268"/>
                </a:cubicBezTo>
                <a:cubicBezTo>
                  <a:pt x="1457" y="91"/>
                  <a:pt x="1229" y="0"/>
                  <a:pt x="994" y="0"/>
                </a:cubicBezTo>
              </a:path>
            </a:pathLst>
          </a:custGeom>
          <a:solidFill>
            <a:schemeClr val="accent4"/>
          </a:solidFill>
          <a:ln w="9525" cap="flat">
            <a:noFill/>
            <a:bevel/>
            <a:headEnd/>
            <a:tailEnd/>
          </a:ln>
          <a:effectLst/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61" name="Freeform 269"/>
          <p:cNvSpPr>
            <a:spLocks noChangeAspect="1" noChangeArrowheads="1"/>
          </p:cNvSpPr>
          <p:nvPr/>
        </p:nvSpPr>
        <p:spPr bwMode="auto">
          <a:xfrm>
            <a:off x="1628911" y="2835460"/>
            <a:ext cx="3057641" cy="2784004"/>
          </a:xfrm>
          <a:custGeom>
            <a:avLst/>
            <a:gdLst>
              <a:gd name="T0" fmla="*/ 994 w 1989"/>
              <a:gd name="T1" fmla="*/ 0 h 1812"/>
              <a:gd name="T2" fmla="*/ 994 w 1989"/>
              <a:gd name="T3" fmla="*/ 0 h 1812"/>
              <a:gd name="T4" fmla="*/ 354 w 1989"/>
              <a:gd name="T5" fmla="*/ 268 h 1812"/>
              <a:gd name="T6" fmla="*/ 354 w 1989"/>
              <a:gd name="T7" fmla="*/ 1548 h 1812"/>
              <a:gd name="T8" fmla="*/ 994 w 1989"/>
              <a:gd name="T9" fmla="*/ 1811 h 1812"/>
              <a:gd name="T10" fmla="*/ 1634 w 1989"/>
              <a:gd name="T11" fmla="*/ 1548 h 1812"/>
              <a:gd name="T12" fmla="*/ 1634 w 1989"/>
              <a:gd name="T13" fmla="*/ 268 h 1812"/>
              <a:gd name="T14" fmla="*/ 994 w 1989"/>
              <a:gd name="T15" fmla="*/ 0 h 1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89" h="1812">
                <a:moveTo>
                  <a:pt x="994" y="0"/>
                </a:moveTo>
                <a:lnTo>
                  <a:pt x="994" y="0"/>
                </a:lnTo>
                <a:cubicBezTo>
                  <a:pt x="766" y="0"/>
                  <a:pt x="532" y="91"/>
                  <a:pt x="354" y="268"/>
                </a:cubicBezTo>
                <a:cubicBezTo>
                  <a:pt x="0" y="622"/>
                  <a:pt x="0" y="1194"/>
                  <a:pt x="354" y="1548"/>
                </a:cubicBezTo>
                <a:cubicBezTo>
                  <a:pt x="532" y="1725"/>
                  <a:pt x="766" y="1811"/>
                  <a:pt x="994" y="1811"/>
                </a:cubicBezTo>
                <a:cubicBezTo>
                  <a:pt x="1229" y="1811"/>
                  <a:pt x="1457" y="1725"/>
                  <a:pt x="1634" y="1548"/>
                </a:cubicBezTo>
                <a:cubicBezTo>
                  <a:pt x="1988" y="1194"/>
                  <a:pt x="1988" y="622"/>
                  <a:pt x="1634" y="268"/>
                </a:cubicBezTo>
                <a:cubicBezTo>
                  <a:pt x="1457" y="91"/>
                  <a:pt x="1229" y="0"/>
                  <a:pt x="994" y="0"/>
                </a:cubicBezTo>
              </a:path>
            </a:pathLst>
          </a:custGeom>
          <a:solidFill>
            <a:schemeClr val="accent1"/>
          </a:solidFill>
          <a:ln w="9525" cap="flat">
            <a:noFill/>
            <a:bevel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712071" y="6506255"/>
            <a:ext cx="832330" cy="1467349"/>
            <a:chOff x="9445460" y="4813461"/>
            <a:chExt cx="832342" cy="1467370"/>
          </a:xfrm>
          <a:solidFill>
            <a:schemeClr val="bg1"/>
          </a:solidFill>
        </p:grpSpPr>
        <p:sp>
          <p:nvSpPr>
            <p:cNvPr id="63" name="Freeform 1493"/>
            <p:cNvSpPr>
              <a:spLocks noChangeArrowheads="1"/>
            </p:cNvSpPr>
            <p:nvPr/>
          </p:nvSpPr>
          <p:spPr bwMode="auto">
            <a:xfrm>
              <a:off x="9445460" y="5192312"/>
              <a:ext cx="832342" cy="795043"/>
            </a:xfrm>
            <a:custGeom>
              <a:avLst/>
              <a:gdLst>
                <a:gd name="T0" fmla="*/ 513 w 689"/>
                <a:gd name="T1" fmla="*/ 175 h 659"/>
                <a:gd name="T2" fmla="*/ 513 w 689"/>
                <a:gd name="T3" fmla="*/ 175 h 659"/>
                <a:gd name="T4" fmla="*/ 531 w 689"/>
                <a:gd name="T5" fmla="*/ 193 h 659"/>
                <a:gd name="T6" fmla="*/ 591 w 689"/>
                <a:gd name="T7" fmla="*/ 501 h 659"/>
                <a:gd name="T8" fmla="*/ 688 w 689"/>
                <a:gd name="T9" fmla="*/ 501 h 659"/>
                <a:gd name="T10" fmla="*/ 555 w 689"/>
                <a:gd name="T11" fmla="*/ 0 h 659"/>
                <a:gd name="T12" fmla="*/ 495 w 689"/>
                <a:gd name="T13" fmla="*/ 0 h 659"/>
                <a:gd name="T14" fmla="*/ 344 w 689"/>
                <a:gd name="T15" fmla="*/ 79 h 659"/>
                <a:gd name="T16" fmla="*/ 193 w 689"/>
                <a:gd name="T17" fmla="*/ 0 h 659"/>
                <a:gd name="T18" fmla="*/ 133 w 689"/>
                <a:gd name="T19" fmla="*/ 0 h 659"/>
                <a:gd name="T20" fmla="*/ 0 w 689"/>
                <a:gd name="T21" fmla="*/ 471 h 659"/>
                <a:gd name="T22" fmla="*/ 96 w 689"/>
                <a:gd name="T23" fmla="*/ 501 h 659"/>
                <a:gd name="T24" fmla="*/ 157 w 689"/>
                <a:gd name="T25" fmla="*/ 193 h 659"/>
                <a:gd name="T26" fmla="*/ 181 w 689"/>
                <a:gd name="T27" fmla="*/ 175 h 659"/>
                <a:gd name="T28" fmla="*/ 193 w 689"/>
                <a:gd name="T29" fmla="*/ 199 h 659"/>
                <a:gd name="T30" fmla="*/ 109 w 689"/>
                <a:gd name="T31" fmla="*/ 658 h 659"/>
                <a:gd name="T32" fmla="*/ 579 w 689"/>
                <a:gd name="T33" fmla="*/ 658 h 659"/>
                <a:gd name="T34" fmla="*/ 495 w 689"/>
                <a:gd name="T35" fmla="*/ 199 h 659"/>
                <a:gd name="T36" fmla="*/ 513 w 689"/>
                <a:gd name="T37" fmla="*/ 175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89" h="659">
                  <a:moveTo>
                    <a:pt x="513" y="175"/>
                  </a:moveTo>
                  <a:lnTo>
                    <a:pt x="513" y="175"/>
                  </a:lnTo>
                  <a:cubicBezTo>
                    <a:pt x="519" y="175"/>
                    <a:pt x="531" y="182"/>
                    <a:pt x="531" y="193"/>
                  </a:cubicBezTo>
                  <a:cubicBezTo>
                    <a:pt x="591" y="501"/>
                    <a:pt x="591" y="501"/>
                    <a:pt x="591" y="501"/>
                  </a:cubicBezTo>
                  <a:cubicBezTo>
                    <a:pt x="688" y="501"/>
                    <a:pt x="688" y="501"/>
                    <a:pt x="688" y="501"/>
                  </a:cubicBezTo>
                  <a:cubicBezTo>
                    <a:pt x="688" y="501"/>
                    <a:pt x="573" y="0"/>
                    <a:pt x="555" y="0"/>
                  </a:cubicBezTo>
                  <a:cubicBezTo>
                    <a:pt x="495" y="0"/>
                    <a:pt x="495" y="0"/>
                    <a:pt x="495" y="0"/>
                  </a:cubicBezTo>
                  <a:cubicBezTo>
                    <a:pt x="458" y="49"/>
                    <a:pt x="404" y="79"/>
                    <a:pt x="344" y="79"/>
                  </a:cubicBezTo>
                  <a:cubicBezTo>
                    <a:pt x="284" y="79"/>
                    <a:pt x="229" y="49"/>
                    <a:pt x="193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15" y="0"/>
                    <a:pt x="0" y="471"/>
                    <a:pt x="0" y="471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157" y="193"/>
                    <a:pt x="157" y="193"/>
                    <a:pt x="157" y="193"/>
                  </a:cubicBezTo>
                  <a:cubicBezTo>
                    <a:pt x="163" y="182"/>
                    <a:pt x="169" y="175"/>
                    <a:pt x="181" y="175"/>
                  </a:cubicBezTo>
                  <a:cubicBezTo>
                    <a:pt x="187" y="182"/>
                    <a:pt x="193" y="187"/>
                    <a:pt x="193" y="199"/>
                  </a:cubicBezTo>
                  <a:cubicBezTo>
                    <a:pt x="109" y="658"/>
                    <a:pt x="109" y="658"/>
                    <a:pt x="109" y="658"/>
                  </a:cubicBezTo>
                  <a:cubicBezTo>
                    <a:pt x="579" y="658"/>
                    <a:pt x="579" y="658"/>
                    <a:pt x="579" y="658"/>
                  </a:cubicBezTo>
                  <a:cubicBezTo>
                    <a:pt x="495" y="199"/>
                    <a:pt x="495" y="199"/>
                    <a:pt x="495" y="199"/>
                  </a:cubicBezTo>
                  <a:cubicBezTo>
                    <a:pt x="495" y="187"/>
                    <a:pt x="501" y="182"/>
                    <a:pt x="513" y="17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64" name="Freeform 1494"/>
            <p:cNvSpPr>
              <a:spLocks noChangeArrowheads="1"/>
            </p:cNvSpPr>
            <p:nvPr/>
          </p:nvSpPr>
          <p:spPr bwMode="auto">
            <a:xfrm>
              <a:off x="9664222" y="4813461"/>
              <a:ext cx="394828" cy="389520"/>
            </a:xfrm>
            <a:custGeom>
              <a:avLst/>
              <a:gdLst>
                <a:gd name="T0" fmla="*/ 326 w 327"/>
                <a:gd name="T1" fmla="*/ 157 h 320"/>
                <a:gd name="T2" fmla="*/ 326 w 327"/>
                <a:gd name="T3" fmla="*/ 157 h 320"/>
                <a:gd name="T4" fmla="*/ 163 w 327"/>
                <a:gd name="T5" fmla="*/ 319 h 320"/>
                <a:gd name="T6" fmla="*/ 0 w 327"/>
                <a:gd name="T7" fmla="*/ 157 h 320"/>
                <a:gd name="T8" fmla="*/ 163 w 327"/>
                <a:gd name="T9" fmla="*/ 0 h 320"/>
                <a:gd name="T10" fmla="*/ 326 w 327"/>
                <a:gd name="T11" fmla="*/ 157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7" h="320">
                  <a:moveTo>
                    <a:pt x="326" y="157"/>
                  </a:moveTo>
                  <a:lnTo>
                    <a:pt x="326" y="157"/>
                  </a:lnTo>
                  <a:cubicBezTo>
                    <a:pt x="326" y="247"/>
                    <a:pt x="253" y="319"/>
                    <a:pt x="163" y="319"/>
                  </a:cubicBezTo>
                  <a:cubicBezTo>
                    <a:pt x="72" y="319"/>
                    <a:pt x="0" y="247"/>
                    <a:pt x="0" y="157"/>
                  </a:cubicBezTo>
                  <a:cubicBezTo>
                    <a:pt x="0" y="72"/>
                    <a:pt x="72" y="0"/>
                    <a:pt x="163" y="0"/>
                  </a:cubicBezTo>
                  <a:cubicBezTo>
                    <a:pt x="253" y="0"/>
                    <a:pt x="326" y="72"/>
                    <a:pt x="326" y="15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65" name="Freeform 1495"/>
            <p:cNvSpPr>
              <a:spLocks noChangeArrowheads="1"/>
            </p:cNvSpPr>
            <p:nvPr/>
          </p:nvSpPr>
          <p:spPr bwMode="auto">
            <a:xfrm>
              <a:off x="9893646" y="5773921"/>
              <a:ext cx="117382" cy="506910"/>
            </a:xfrm>
            <a:custGeom>
              <a:avLst/>
              <a:gdLst>
                <a:gd name="T0" fmla="*/ 97 w 98"/>
                <a:gd name="T1" fmla="*/ 416 h 417"/>
                <a:gd name="T2" fmla="*/ 0 w 98"/>
                <a:gd name="T3" fmla="*/ 416 h 417"/>
                <a:gd name="T4" fmla="*/ 0 w 98"/>
                <a:gd name="T5" fmla="*/ 0 h 417"/>
                <a:gd name="T6" fmla="*/ 97 w 98"/>
                <a:gd name="T7" fmla="*/ 0 h 417"/>
                <a:gd name="T8" fmla="*/ 97 w 98"/>
                <a:gd name="T9" fmla="*/ 416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417">
                  <a:moveTo>
                    <a:pt x="97" y="416"/>
                  </a:moveTo>
                  <a:lnTo>
                    <a:pt x="0" y="416"/>
                  </a:lnTo>
                  <a:lnTo>
                    <a:pt x="0" y="0"/>
                  </a:lnTo>
                  <a:lnTo>
                    <a:pt x="97" y="0"/>
                  </a:lnTo>
                  <a:lnTo>
                    <a:pt x="97" y="4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66" name="Freeform 1496"/>
            <p:cNvSpPr>
              <a:spLocks noChangeArrowheads="1"/>
            </p:cNvSpPr>
            <p:nvPr/>
          </p:nvSpPr>
          <p:spPr bwMode="auto">
            <a:xfrm>
              <a:off x="9696231" y="5773921"/>
              <a:ext cx="128054" cy="506910"/>
            </a:xfrm>
            <a:custGeom>
              <a:avLst/>
              <a:gdLst>
                <a:gd name="T0" fmla="*/ 103 w 104"/>
                <a:gd name="T1" fmla="*/ 416 h 417"/>
                <a:gd name="T2" fmla="*/ 0 w 104"/>
                <a:gd name="T3" fmla="*/ 416 h 417"/>
                <a:gd name="T4" fmla="*/ 0 w 104"/>
                <a:gd name="T5" fmla="*/ 0 h 417"/>
                <a:gd name="T6" fmla="*/ 103 w 104"/>
                <a:gd name="T7" fmla="*/ 0 h 417"/>
                <a:gd name="T8" fmla="*/ 103 w 104"/>
                <a:gd name="T9" fmla="*/ 416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417">
                  <a:moveTo>
                    <a:pt x="103" y="416"/>
                  </a:moveTo>
                  <a:lnTo>
                    <a:pt x="0" y="416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4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805295" y="3429888"/>
            <a:ext cx="672266" cy="1456677"/>
            <a:chOff x="9408117" y="8420510"/>
            <a:chExt cx="672276" cy="1456698"/>
          </a:xfrm>
          <a:solidFill>
            <a:schemeClr val="bg1"/>
          </a:solidFill>
        </p:grpSpPr>
        <p:sp>
          <p:nvSpPr>
            <p:cNvPr id="69" name="Freeform 1499"/>
            <p:cNvSpPr>
              <a:spLocks noChangeArrowheads="1"/>
            </p:cNvSpPr>
            <p:nvPr/>
          </p:nvSpPr>
          <p:spPr bwMode="auto">
            <a:xfrm>
              <a:off x="9546840" y="8420510"/>
              <a:ext cx="389490" cy="389520"/>
            </a:xfrm>
            <a:custGeom>
              <a:avLst/>
              <a:gdLst>
                <a:gd name="T0" fmla="*/ 320 w 321"/>
                <a:gd name="T1" fmla="*/ 156 h 320"/>
                <a:gd name="T2" fmla="*/ 320 w 321"/>
                <a:gd name="T3" fmla="*/ 156 h 320"/>
                <a:gd name="T4" fmla="*/ 163 w 321"/>
                <a:gd name="T5" fmla="*/ 319 h 320"/>
                <a:gd name="T6" fmla="*/ 0 w 321"/>
                <a:gd name="T7" fmla="*/ 156 h 320"/>
                <a:gd name="T8" fmla="*/ 163 w 321"/>
                <a:gd name="T9" fmla="*/ 0 h 320"/>
                <a:gd name="T10" fmla="*/ 320 w 321"/>
                <a:gd name="T11" fmla="*/ 156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1" h="320">
                  <a:moveTo>
                    <a:pt x="320" y="156"/>
                  </a:moveTo>
                  <a:lnTo>
                    <a:pt x="320" y="156"/>
                  </a:lnTo>
                  <a:cubicBezTo>
                    <a:pt x="320" y="246"/>
                    <a:pt x="248" y="319"/>
                    <a:pt x="163" y="319"/>
                  </a:cubicBezTo>
                  <a:cubicBezTo>
                    <a:pt x="73" y="319"/>
                    <a:pt x="0" y="246"/>
                    <a:pt x="0" y="156"/>
                  </a:cubicBezTo>
                  <a:cubicBezTo>
                    <a:pt x="0" y="65"/>
                    <a:pt x="73" y="0"/>
                    <a:pt x="163" y="0"/>
                  </a:cubicBezTo>
                  <a:cubicBezTo>
                    <a:pt x="248" y="0"/>
                    <a:pt x="320" y="65"/>
                    <a:pt x="320" y="15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18" name="Freeform 1500"/>
            <p:cNvSpPr>
              <a:spLocks noChangeArrowheads="1"/>
            </p:cNvSpPr>
            <p:nvPr/>
          </p:nvSpPr>
          <p:spPr bwMode="auto">
            <a:xfrm>
              <a:off x="9408117" y="8815368"/>
              <a:ext cx="672276" cy="549596"/>
            </a:xfrm>
            <a:custGeom>
              <a:avLst/>
              <a:gdLst>
                <a:gd name="T0" fmla="*/ 422 w 556"/>
                <a:gd name="T1" fmla="*/ 0 h 453"/>
                <a:gd name="T2" fmla="*/ 422 w 556"/>
                <a:gd name="T3" fmla="*/ 0 h 453"/>
                <a:gd name="T4" fmla="*/ 422 w 556"/>
                <a:gd name="T5" fmla="*/ 0 h 453"/>
                <a:gd name="T6" fmla="*/ 277 w 556"/>
                <a:gd name="T7" fmla="*/ 66 h 453"/>
                <a:gd name="T8" fmla="*/ 133 w 556"/>
                <a:gd name="T9" fmla="*/ 0 h 453"/>
                <a:gd name="T10" fmla="*/ 126 w 556"/>
                <a:gd name="T11" fmla="*/ 0 h 453"/>
                <a:gd name="T12" fmla="*/ 0 w 556"/>
                <a:gd name="T13" fmla="*/ 127 h 453"/>
                <a:gd name="T14" fmla="*/ 0 w 556"/>
                <a:gd name="T15" fmla="*/ 452 h 453"/>
                <a:gd name="T16" fmla="*/ 96 w 556"/>
                <a:gd name="T17" fmla="*/ 452 h 453"/>
                <a:gd name="T18" fmla="*/ 96 w 556"/>
                <a:gd name="T19" fmla="*/ 211 h 453"/>
                <a:gd name="T20" fmla="*/ 108 w 556"/>
                <a:gd name="T21" fmla="*/ 199 h 453"/>
                <a:gd name="T22" fmla="*/ 120 w 556"/>
                <a:gd name="T23" fmla="*/ 211 h 453"/>
                <a:gd name="T24" fmla="*/ 120 w 556"/>
                <a:gd name="T25" fmla="*/ 320 h 453"/>
                <a:gd name="T26" fmla="*/ 428 w 556"/>
                <a:gd name="T27" fmla="*/ 320 h 453"/>
                <a:gd name="T28" fmla="*/ 428 w 556"/>
                <a:gd name="T29" fmla="*/ 211 h 453"/>
                <a:gd name="T30" fmla="*/ 446 w 556"/>
                <a:gd name="T31" fmla="*/ 199 h 453"/>
                <a:gd name="T32" fmla="*/ 458 w 556"/>
                <a:gd name="T33" fmla="*/ 211 h 453"/>
                <a:gd name="T34" fmla="*/ 458 w 556"/>
                <a:gd name="T35" fmla="*/ 452 h 453"/>
                <a:gd name="T36" fmla="*/ 555 w 556"/>
                <a:gd name="T37" fmla="*/ 452 h 453"/>
                <a:gd name="T38" fmla="*/ 555 w 556"/>
                <a:gd name="T39" fmla="*/ 127 h 453"/>
                <a:gd name="T40" fmla="*/ 422 w 556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6" h="453">
                  <a:moveTo>
                    <a:pt x="422" y="0"/>
                  </a:moveTo>
                  <a:lnTo>
                    <a:pt x="422" y="0"/>
                  </a:lnTo>
                  <a:lnTo>
                    <a:pt x="422" y="0"/>
                  </a:lnTo>
                  <a:cubicBezTo>
                    <a:pt x="386" y="42"/>
                    <a:pt x="332" y="66"/>
                    <a:pt x="277" y="66"/>
                  </a:cubicBezTo>
                  <a:cubicBezTo>
                    <a:pt x="217" y="66"/>
                    <a:pt x="163" y="42"/>
                    <a:pt x="133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54" y="0"/>
                    <a:pt x="0" y="54"/>
                    <a:pt x="0" y="127"/>
                  </a:cubicBezTo>
                  <a:cubicBezTo>
                    <a:pt x="0" y="452"/>
                    <a:pt x="0" y="452"/>
                    <a:pt x="0" y="452"/>
                  </a:cubicBezTo>
                  <a:cubicBezTo>
                    <a:pt x="96" y="452"/>
                    <a:pt x="96" y="452"/>
                    <a:pt x="96" y="452"/>
                  </a:cubicBezTo>
                  <a:cubicBezTo>
                    <a:pt x="96" y="211"/>
                    <a:pt x="96" y="211"/>
                    <a:pt x="96" y="211"/>
                  </a:cubicBezTo>
                  <a:cubicBezTo>
                    <a:pt x="96" y="205"/>
                    <a:pt x="102" y="199"/>
                    <a:pt x="108" y="199"/>
                  </a:cubicBezTo>
                  <a:cubicBezTo>
                    <a:pt x="114" y="199"/>
                    <a:pt x="120" y="205"/>
                    <a:pt x="120" y="211"/>
                  </a:cubicBezTo>
                  <a:cubicBezTo>
                    <a:pt x="120" y="320"/>
                    <a:pt x="120" y="320"/>
                    <a:pt x="120" y="320"/>
                  </a:cubicBezTo>
                  <a:cubicBezTo>
                    <a:pt x="428" y="320"/>
                    <a:pt x="428" y="320"/>
                    <a:pt x="428" y="320"/>
                  </a:cubicBezTo>
                  <a:cubicBezTo>
                    <a:pt x="428" y="211"/>
                    <a:pt x="428" y="211"/>
                    <a:pt x="428" y="211"/>
                  </a:cubicBezTo>
                  <a:cubicBezTo>
                    <a:pt x="428" y="205"/>
                    <a:pt x="434" y="199"/>
                    <a:pt x="446" y="199"/>
                  </a:cubicBezTo>
                  <a:cubicBezTo>
                    <a:pt x="452" y="199"/>
                    <a:pt x="458" y="205"/>
                    <a:pt x="458" y="211"/>
                  </a:cubicBezTo>
                  <a:cubicBezTo>
                    <a:pt x="458" y="452"/>
                    <a:pt x="458" y="452"/>
                    <a:pt x="458" y="452"/>
                  </a:cubicBezTo>
                  <a:cubicBezTo>
                    <a:pt x="555" y="452"/>
                    <a:pt x="555" y="452"/>
                    <a:pt x="555" y="452"/>
                  </a:cubicBezTo>
                  <a:cubicBezTo>
                    <a:pt x="555" y="127"/>
                    <a:pt x="555" y="127"/>
                    <a:pt x="555" y="127"/>
                  </a:cubicBezTo>
                  <a:cubicBezTo>
                    <a:pt x="555" y="54"/>
                    <a:pt x="495" y="0"/>
                    <a:pt x="422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19" name="Freeform 1501"/>
            <p:cNvSpPr>
              <a:spLocks noChangeArrowheads="1"/>
            </p:cNvSpPr>
            <p:nvPr/>
          </p:nvSpPr>
          <p:spPr bwMode="auto">
            <a:xfrm>
              <a:off x="9552174" y="9199551"/>
              <a:ext cx="373488" cy="677657"/>
            </a:xfrm>
            <a:custGeom>
              <a:avLst/>
              <a:gdLst>
                <a:gd name="T0" fmla="*/ 0 w 309"/>
                <a:gd name="T1" fmla="*/ 0 h 562"/>
                <a:gd name="T2" fmla="*/ 0 w 309"/>
                <a:gd name="T3" fmla="*/ 0 h 562"/>
                <a:gd name="T4" fmla="*/ 0 w 309"/>
                <a:gd name="T5" fmla="*/ 561 h 562"/>
                <a:gd name="T6" fmla="*/ 133 w 309"/>
                <a:gd name="T7" fmla="*/ 561 h 562"/>
                <a:gd name="T8" fmla="*/ 133 w 309"/>
                <a:gd name="T9" fmla="*/ 169 h 562"/>
                <a:gd name="T10" fmla="*/ 157 w 309"/>
                <a:gd name="T11" fmla="*/ 151 h 562"/>
                <a:gd name="T12" fmla="*/ 175 w 309"/>
                <a:gd name="T13" fmla="*/ 169 h 562"/>
                <a:gd name="T14" fmla="*/ 175 w 309"/>
                <a:gd name="T15" fmla="*/ 561 h 562"/>
                <a:gd name="T16" fmla="*/ 308 w 309"/>
                <a:gd name="T17" fmla="*/ 561 h 562"/>
                <a:gd name="T18" fmla="*/ 308 w 309"/>
                <a:gd name="T19" fmla="*/ 0 h 562"/>
                <a:gd name="T20" fmla="*/ 0 w 309"/>
                <a:gd name="T21" fmla="*/ 0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9" h="562">
                  <a:moveTo>
                    <a:pt x="0" y="0"/>
                  </a:moveTo>
                  <a:lnTo>
                    <a:pt x="0" y="0"/>
                  </a:lnTo>
                  <a:cubicBezTo>
                    <a:pt x="0" y="561"/>
                    <a:pt x="0" y="561"/>
                    <a:pt x="0" y="561"/>
                  </a:cubicBezTo>
                  <a:cubicBezTo>
                    <a:pt x="133" y="561"/>
                    <a:pt x="133" y="561"/>
                    <a:pt x="133" y="561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57"/>
                    <a:pt x="145" y="151"/>
                    <a:pt x="157" y="151"/>
                  </a:cubicBezTo>
                  <a:cubicBezTo>
                    <a:pt x="163" y="151"/>
                    <a:pt x="175" y="157"/>
                    <a:pt x="175" y="169"/>
                  </a:cubicBezTo>
                  <a:cubicBezTo>
                    <a:pt x="175" y="561"/>
                    <a:pt x="175" y="561"/>
                    <a:pt x="175" y="561"/>
                  </a:cubicBezTo>
                  <a:cubicBezTo>
                    <a:pt x="308" y="561"/>
                    <a:pt x="308" y="561"/>
                    <a:pt x="308" y="561"/>
                  </a:cubicBezTo>
                  <a:cubicBezTo>
                    <a:pt x="308" y="0"/>
                    <a:pt x="308" y="0"/>
                    <a:pt x="308" y="0"/>
                  </a:cubicBez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2325400" y="9647661"/>
            <a:ext cx="832330" cy="1467349"/>
            <a:chOff x="9445460" y="4813461"/>
            <a:chExt cx="832342" cy="1467370"/>
          </a:xfrm>
          <a:solidFill>
            <a:schemeClr val="bg1"/>
          </a:solidFill>
        </p:grpSpPr>
        <p:sp>
          <p:nvSpPr>
            <p:cNvPr id="123" name="Freeform 1493"/>
            <p:cNvSpPr>
              <a:spLocks noChangeArrowheads="1"/>
            </p:cNvSpPr>
            <p:nvPr/>
          </p:nvSpPr>
          <p:spPr bwMode="auto">
            <a:xfrm>
              <a:off x="9445460" y="5192312"/>
              <a:ext cx="832342" cy="795043"/>
            </a:xfrm>
            <a:custGeom>
              <a:avLst/>
              <a:gdLst>
                <a:gd name="T0" fmla="*/ 513 w 689"/>
                <a:gd name="T1" fmla="*/ 175 h 659"/>
                <a:gd name="T2" fmla="*/ 513 w 689"/>
                <a:gd name="T3" fmla="*/ 175 h 659"/>
                <a:gd name="T4" fmla="*/ 531 w 689"/>
                <a:gd name="T5" fmla="*/ 193 h 659"/>
                <a:gd name="T6" fmla="*/ 591 w 689"/>
                <a:gd name="T7" fmla="*/ 501 h 659"/>
                <a:gd name="T8" fmla="*/ 688 w 689"/>
                <a:gd name="T9" fmla="*/ 501 h 659"/>
                <a:gd name="T10" fmla="*/ 555 w 689"/>
                <a:gd name="T11" fmla="*/ 0 h 659"/>
                <a:gd name="T12" fmla="*/ 495 w 689"/>
                <a:gd name="T13" fmla="*/ 0 h 659"/>
                <a:gd name="T14" fmla="*/ 344 w 689"/>
                <a:gd name="T15" fmla="*/ 79 h 659"/>
                <a:gd name="T16" fmla="*/ 193 w 689"/>
                <a:gd name="T17" fmla="*/ 0 h 659"/>
                <a:gd name="T18" fmla="*/ 133 w 689"/>
                <a:gd name="T19" fmla="*/ 0 h 659"/>
                <a:gd name="T20" fmla="*/ 0 w 689"/>
                <a:gd name="T21" fmla="*/ 471 h 659"/>
                <a:gd name="T22" fmla="*/ 96 w 689"/>
                <a:gd name="T23" fmla="*/ 501 h 659"/>
                <a:gd name="T24" fmla="*/ 157 w 689"/>
                <a:gd name="T25" fmla="*/ 193 h 659"/>
                <a:gd name="T26" fmla="*/ 181 w 689"/>
                <a:gd name="T27" fmla="*/ 175 h 659"/>
                <a:gd name="T28" fmla="*/ 193 w 689"/>
                <a:gd name="T29" fmla="*/ 199 h 659"/>
                <a:gd name="T30" fmla="*/ 109 w 689"/>
                <a:gd name="T31" fmla="*/ 658 h 659"/>
                <a:gd name="T32" fmla="*/ 579 w 689"/>
                <a:gd name="T33" fmla="*/ 658 h 659"/>
                <a:gd name="T34" fmla="*/ 495 w 689"/>
                <a:gd name="T35" fmla="*/ 199 h 659"/>
                <a:gd name="T36" fmla="*/ 513 w 689"/>
                <a:gd name="T37" fmla="*/ 175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89" h="659">
                  <a:moveTo>
                    <a:pt x="513" y="175"/>
                  </a:moveTo>
                  <a:lnTo>
                    <a:pt x="513" y="175"/>
                  </a:lnTo>
                  <a:cubicBezTo>
                    <a:pt x="519" y="175"/>
                    <a:pt x="531" y="182"/>
                    <a:pt x="531" y="193"/>
                  </a:cubicBezTo>
                  <a:cubicBezTo>
                    <a:pt x="591" y="501"/>
                    <a:pt x="591" y="501"/>
                    <a:pt x="591" y="501"/>
                  </a:cubicBezTo>
                  <a:cubicBezTo>
                    <a:pt x="688" y="501"/>
                    <a:pt x="688" y="501"/>
                    <a:pt x="688" y="501"/>
                  </a:cubicBezTo>
                  <a:cubicBezTo>
                    <a:pt x="688" y="501"/>
                    <a:pt x="573" y="0"/>
                    <a:pt x="555" y="0"/>
                  </a:cubicBezTo>
                  <a:cubicBezTo>
                    <a:pt x="495" y="0"/>
                    <a:pt x="495" y="0"/>
                    <a:pt x="495" y="0"/>
                  </a:cubicBezTo>
                  <a:cubicBezTo>
                    <a:pt x="458" y="49"/>
                    <a:pt x="404" y="79"/>
                    <a:pt x="344" y="79"/>
                  </a:cubicBezTo>
                  <a:cubicBezTo>
                    <a:pt x="284" y="79"/>
                    <a:pt x="229" y="49"/>
                    <a:pt x="193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15" y="0"/>
                    <a:pt x="0" y="471"/>
                    <a:pt x="0" y="471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157" y="193"/>
                    <a:pt x="157" y="193"/>
                    <a:pt x="157" y="193"/>
                  </a:cubicBezTo>
                  <a:cubicBezTo>
                    <a:pt x="163" y="182"/>
                    <a:pt x="169" y="175"/>
                    <a:pt x="181" y="175"/>
                  </a:cubicBezTo>
                  <a:cubicBezTo>
                    <a:pt x="187" y="182"/>
                    <a:pt x="193" y="187"/>
                    <a:pt x="193" y="199"/>
                  </a:cubicBezTo>
                  <a:cubicBezTo>
                    <a:pt x="109" y="658"/>
                    <a:pt x="109" y="658"/>
                    <a:pt x="109" y="658"/>
                  </a:cubicBezTo>
                  <a:cubicBezTo>
                    <a:pt x="579" y="658"/>
                    <a:pt x="579" y="658"/>
                    <a:pt x="579" y="658"/>
                  </a:cubicBezTo>
                  <a:cubicBezTo>
                    <a:pt x="495" y="199"/>
                    <a:pt x="495" y="199"/>
                    <a:pt x="495" y="199"/>
                  </a:cubicBezTo>
                  <a:cubicBezTo>
                    <a:pt x="495" y="187"/>
                    <a:pt x="501" y="182"/>
                    <a:pt x="513" y="17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24" name="Freeform 1494"/>
            <p:cNvSpPr>
              <a:spLocks noChangeArrowheads="1"/>
            </p:cNvSpPr>
            <p:nvPr/>
          </p:nvSpPr>
          <p:spPr bwMode="auto">
            <a:xfrm>
              <a:off x="9664222" y="4813461"/>
              <a:ext cx="394828" cy="389520"/>
            </a:xfrm>
            <a:custGeom>
              <a:avLst/>
              <a:gdLst>
                <a:gd name="T0" fmla="*/ 326 w 327"/>
                <a:gd name="T1" fmla="*/ 157 h 320"/>
                <a:gd name="T2" fmla="*/ 326 w 327"/>
                <a:gd name="T3" fmla="*/ 157 h 320"/>
                <a:gd name="T4" fmla="*/ 163 w 327"/>
                <a:gd name="T5" fmla="*/ 319 h 320"/>
                <a:gd name="T6" fmla="*/ 0 w 327"/>
                <a:gd name="T7" fmla="*/ 157 h 320"/>
                <a:gd name="T8" fmla="*/ 163 w 327"/>
                <a:gd name="T9" fmla="*/ 0 h 320"/>
                <a:gd name="T10" fmla="*/ 326 w 327"/>
                <a:gd name="T11" fmla="*/ 157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7" h="320">
                  <a:moveTo>
                    <a:pt x="326" y="157"/>
                  </a:moveTo>
                  <a:lnTo>
                    <a:pt x="326" y="157"/>
                  </a:lnTo>
                  <a:cubicBezTo>
                    <a:pt x="326" y="247"/>
                    <a:pt x="253" y="319"/>
                    <a:pt x="163" y="319"/>
                  </a:cubicBezTo>
                  <a:cubicBezTo>
                    <a:pt x="72" y="319"/>
                    <a:pt x="0" y="247"/>
                    <a:pt x="0" y="157"/>
                  </a:cubicBezTo>
                  <a:cubicBezTo>
                    <a:pt x="0" y="72"/>
                    <a:pt x="72" y="0"/>
                    <a:pt x="163" y="0"/>
                  </a:cubicBezTo>
                  <a:cubicBezTo>
                    <a:pt x="253" y="0"/>
                    <a:pt x="326" y="72"/>
                    <a:pt x="326" y="15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25" name="Freeform 1495"/>
            <p:cNvSpPr>
              <a:spLocks noChangeArrowheads="1"/>
            </p:cNvSpPr>
            <p:nvPr/>
          </p:nvSpPr>
          <p:spPr bwMode="auto">
            <a:xfrm>
              <a:off x="9893646" y="5773921"/>
              <a:ext cx="117382" cy="506910"/>
            </a:xfrm>
            <a:custGeom>
              <a:avLst/>
              <a:gdLst>
                <a:gd name="T0" fmla="*/ 97 w 98"/>
                <a:gd name="T1" fmla="*/ 416 h 417"/>
                <a:gd name="T2" fmla="*/ 0 w 98"/>
                <a:gd name="T3" fmla="*/ 416 h 417"/>
                <a:gd name="T4" fmla="*/ 0 w 98"/>
                <a:gd name="T5" fmla="*/ 0 h 417"/>
                <a:gd name="T6" fmla="*/ 97 w 98"/>
                <a:gd name="T7" fmla="*/ 0 h 417"/>
                <a:gd name="T8" fmla="*/ 97 w 98"/>
                <a:gd name="T9" fmla="*/ 416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417">
                  <a:moveTo>
                    <a:pt x="97" y="416"/>
                  </a:moveTo>
                  <a:lnTo>
                    <a:pt x="0" y="416"/>
                  </a:lnTo>
                  <a:lnTo>
                    <a:pt x="0" y="0"/>
                  </a:lnTo>
                  <a:lnTo>
                    <a:pt x="97" y="0"/>
                  </a:lnTo>
                  <a:lnTo>
                    <a:pt x="97" y="4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26" name="Freeform 1496"/>
            <p:cNvSpPr>
              <a:spLocks noChangeArrowheads="1"/>
            </p:cNvSpPr>
            <p:nvPr/>
          </p:nvSpPr>
          <p:spPr bwMode="auto">
            <a:xfrm>
              <a:off x="9696231" y="5773921"/>
              <a:ext cx="128054" cy="506910"/>
            </a:xfrm>
            <a:custGeom>
              <a:avLst/>
              <a:gdLst>
                <a:gd name="T0" fmla="*/ 103 w 104"/>
                <a:gd name="T1" fmla="*/ 416 h 417"/>
                <a:gd name="T2" fmla="*/ 0 w 104"/>
                <a:gd name="T3" fmla="*/ 416 h 417"/>
                <a:gd name="T4" fmla="*/ 0 w 104"/>
                <a:gd name="T5" fmla="*/ 0 h 417"/>
                <a:gd name="T6" fmla="*/ 103 w 104"/>
                <a:gd name="T7" fmla="*/ 0 h 417"/>
                <a:gd name="T8" fmla="*/ 103 w 104"/>
                <a:gd name="T9" fmla="*/ 416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417">
                  <a:moveTo>
                    <a:pt x="103" y="416"/>
                  </a:moveTo>
                  <a:lnTo>
                    <a:pt x="0" y="416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4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246081" y="9647661"/>
            <a:ext cx="672266" cy="1456677"/>
            <a:chOff x="9408117" y="8420510"/>
            <a:chExt cx="672276" cy="1456698"/>
          </a:xfrm>
          <a:solidFill>
            <a:schemeClr val="bg1"/>
          </a:solidFill>
        </p:grpSpPr>
        <p:sp>
          <p:nvSpPr>
            <p:cNvPr id="128" name="Freeform 1499"/>
            <p:cNvSpPr>
              <a:spLocks noChangeArrowheads="1"/>
            </p:cNvSpPr>
            <p:nvPr/>
          </p:nvSpPr>
          <p:spPr bwMode="auto">
            <a:xfrm>
              <a:off x="9546840" y="8420510"/>
              <a:ext cx="389490" cy="389520"/>
            </a:xfrm>
            <a:custGeom>
              <a:avLst/>
              <a:gdLst>
                <a:gd name="T0" fmla="*/ 320 w 321"/>
                <a:gd name="T1" fmla="*/ 156 h 320"/>
                <a:gd name="T2" fmla="*/ 320 w 321"/>
                <a:gd name="T3" fmla="*/ 156 h 320"/>
                <a:gd name="T4" fmla="*/ 163 w 321"/>
                <a:gd name="T5" fmla="*/ 319 h 320"/>
                <a:gd name="T6" fmla="*/ 0 w 321"/>
                <a:gd name="T7" fmla="*/ 156 h 320"/>
                <a:gd name="T8" fmla="*/ 163 w 321"/>
                <a:gd name="T9" fmla="*/ 0 h 320"/>
                <a:gd name="T10" fmla="*/ 320 w 321"/>
                <a:gd name="T11" fmla="*/ 156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1" h="320">
                  <a:moveTo>
                    <a:pt x="320" y="156"/>
                  </a:moveTo>
                  <a:lnTo>
                    <a:pt x="320" y="156"/>
                  </a:lnTo>
                  <a:cubicBezTo>
                    <a:pt x="320" y="246"/>
                    <a:pt x="248" y="319"/>
                    <a:pt x="163" y="319"/>
                  </a:cubicBezTo>
                  <a:cubicBezTo>
                    <a:pt x="73" y="319"/>
                    <a:pt x="0" y="246"/>
                    <a:pt x="0" y="156"/>
                  </a:cubicBezTo>
                  <a:cubicBezTo>
                    <a:pt x="0" y="65"/>
                    <a:pt x="73" y="0"/>
                    <a:pt x="163" y="0"/>
                  </a:cubicBezTo>
                  <a:cubicBezTo>
                    <a:pt x="248" y="0"/>
                    <a:pt x="320" y="65"/>
                    <a:pt x="320" y="15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29" name="Freeform 1500"/>
            <p:cNvSpPr>
              <a:spLocks noChangeArrowheads="1"/>
            </p:cNvSpPr>
            <p:nvPr/>
          </p:nvSpPr>
          <p:spPr bwMode="auto">
            <a:xfrm>
              <a:off x="9408117" y="8815368"/>
              <a:ext cx="672276" cy="549596"/>
            </a:xfrm>
            <a:custGeom>
              <a:avLst/>
              <a:gdLst>
                <a:gd name="T0" fmla="*/ 422 w 556"/>
                <a:gd name="T1" fmla="*/ 0 h 453"/>
                <a:gd name="T2" fmla="*/ 422 w 556"/>
                <a:gd name="T3" fmla="*/ 0 h 453"/>
                <a:gd name="T4" fmla="*/ 422 w 556"/>
                <a:gd name="T5" fmla="*/ 0 h 453"/>
                <a:gd name="T6" fmla="*/ 277 w 556"/>
                <a:gd name="T7" fmla="*/ 66 h 453"/>
                <a:gd name="T8" fmla="*/ 133 w 556"/>
                <a:gd name="T9" fmla="*/ 0 h 453"/>
                <a:gd name="T10" fmla="*/ 126 w 556"/>
                <a:gd name="T11" fmla="*/ 0 h 453"/>
                <a:gd name="T12" fmla="*/ 0 w 556"/>
                <a:gd name="T13" fmla="*/ 127 h 453"/>
                <a:gd name="T14" fmla="*/ 0 w 556"/>
                <a:gd name="T15" fmla="*/ 452 h 453"/>
                <a:gd name="T16" fmla="*/ 96 w 556"/>
                <a:gd name="T17" fmla="*/ 452 h 453"/>
                <a:gd name="T18" fmla="*/ 96 w 556"/>
                <a:gd name="T19" fmla="*/ 211 h 453"/>
                <a:gd name="T20" fmla="*/ 108 w 556"/>
                <a:gd name="T21" fmla="*/ 199 h 453"/>
                <a:gd name="T22" fmla="*/ 120 w 556"/>
                <a:gd name="T23" fmla="*/ 211 h 453"/>
                <a:gd name="T24" fmla="*/ 120 w 556"/>
                <a:gd name="T25" fmla="*/ 320 h 453"/>
                <a:gd name="T26" fmla="*/ 428 w 556"/>
                <a:gd name="T27" fmla="*/ 320 h 453"/>
                <a:gd name="T28" fmla="*/ 428 w 556"/>
                <a:gd name="T29" fmla="*/ 211 h 453"/>
                <a:gd name="T30" fmla="*/ 446 w 556"/>
                <a:gd name="T31" fmla="*/ 199 h 453"/>
                <a:gd name="T32" fmla="*/ 458 w 556"/>
                <a:gd name="T33" fmla="*/ 211 h 453"/>
                <a:gd name="T34" fmla="*/ 458 w 556"/>
                <a:gd name="T35" fmla="*/ 452 h 453"/>
                <a:gd name="T36" fmla="*/ 555 w 556"/>
                <a:gd name="T37" fmla="*/ 452 h 453"/>
                <a:gd name="T38" fmla="*/ 555 w 556"/>
                <a:gd name="T39" fmla="*/ 127 h 453"/>
                <a:gd name="T40" fmla="*/ 422 w 556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6" h="453">
                  <a:moveTo>
                    <a:pt x="422" y="0"/>
                  </a:moveTo>
                  <a:lnTo>
                    <a:pt x="422" y="0"/>
                  </a:lnTo>
                  <a:lnTo>
                    <a:pt x="422" y="0"/>
                  </a:lnTo>
                  <a:cubicBezTo>
                    <a:pt x="386" y="42"/>
                    <a:pt x="332" y="66"/>
                    <a:pt x="277" y="66"/>
                  </a:cubicBezTo>
                  <a:cubicBezTo>
                    <a:pt x="217" y="66"/>
                    <a:pt x="163" y="42"/>
                    <a:pt x="133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54" y="0"/>
                    <a:pt x="0" y="54"/>
                    <a:pt x="0" y="127"/>
                  </a:cubicBezTo>
                  <a:cubicBezTo>
                    <a:pt x="0" y="452"/>
                    <a:pt x="0" y="452"/>
                    <a:pt x="0" y="452"/>
                  </a:cubicBezTo>
                  <a:cubicBezTo>
                    <a:pt x="96" y="452"/>
                    <a:pt x="96" y="452"/>
                    <a:pt x="96" y="452"/>
                  </a:cubicBezTo>
                  <a:cubicBezTo>
                    <a:pt x="96" y="211"/>
                    <a:pt x="96" y="211"/>
                    <a:pt x="96" y="211"/>
                  </a:cubicBezTo>
                  <a:cubicBezTo>
                    <a:pt x="96" y="205"/>
                    <a:pt x="102" y="199"/>
                    <a:pt x="108" y="199"/>
                  </a:cubicBezTo>
                  <a:cubicBezTo>
                    <a:pt x="114" y="199"/>
                    <a:pt x="120" y="205"/>
                    <a:pt x="120" y="211"/>
                  </a:cubicBezTo>
                  <a:cubicBezTo>
                    <a:pt x="120" y="320"/>
                    <a:pt x="120" y="320"/>
                    <a:pt x="120" y="320"/>
                  </a:cubicBezTo>
                  <a:cubicBezTo>
                    <a:pt x="428" y="320"/>
                    <a:pt x="428" y="320"/>
                    <a:pt x="428" y="320"/>
                  </a:cubicBezTo>
                  <a:cubicBezTo>
                    <a:pt x="428" y="211"/>
                    <a:pt x="428" y="211"/>
                    <a:pt x="428" y="211"/>
                  </a:cubicBezTo>
                  <a:cubicBezTo>
                    <a:pt x="428" y="205"/>
                    <a:pt x="434" y="199"/>
                    <a:pt x="446" y="199"/>
                  </a:cubicBezTo>
                  <a:cubicBezTo>
                    <a:pt x="452" y="199"/>
                    <a:pt x="458" y="205"/>
                    <a:pt x="458" y="211"/>
                  </a:cubicBezTo>
                  <a:cubicBezTo>
                    <a:pt x="458" y="452"/>
                    <a:pt x="458" y="452"/>
                    <a:pt x="458" y="452"/>
                  </a:cubicBezTo>
                  <a:cubicBezTo>
                    <a:pt x="555" y="452"/>
                    <a:pt x="555" y="452"/>
                    <a:pt x="555" y="452"/>
                  </a:cubicBezTo>
                  <a:cubicBezTo>
                    <a:pt x="555" y="127"/>
                    <a:pt x="555" y="127"/>
                    <a:pt x="555" y="127"/>
                  </a:cubicBezTo>
                  <a:cubicBezTo>
                    <a:pt x="555" y="54"/>
                    <a:pt x="495" y="0"/>
                    <a:pt x="422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  <p:sp>
          <p:nvSpPr>
            <p:cNvPr id="130" name="Freeform 1501"/>
            <p:cNvSpPr>
              <a:spLocks noChangeArrowheads="1"/>
            </p:cNvSpPr>
            <p:nvPr/>
          </p:nvSpPr>
          <p:spPr bwMode="auto">
            <a:xfrm>
              <a:off x="9552174" y="9199551"/>
              <a:ext cx="373488" cy="677657"/>
            </a:xfrm>
            <a:custGeom>
              <a:avLst/>
              <a:gdLst>
                <a:gd name="T0" fmla="*/ 0 w 309"/>
                <a:gd name="T1" fmla="*/ 0 h 562"/>
                <a:gd name="T2" fmla="*/ 0 w 309"/>
                <a:gd name="T3" fmla="*/ 0 h 562"/>
                <a:gd name="T4" fmla="*/ 0 w 309"/>
                <a:gd name="T5" fmla="*/ 561 h 562"/>
                <a:gd name="T6" fmla="*/ 133 w 309"/>
                <a:gd name="T7" fmla="*/ 561 h 562"/>
                <a:gd name="T8" fmla="*/ 133 w 309"/>
                <a:gd name="T9" fmla="*/ 169 h 562"/>
                <a:gd name="T10" fmla="*/ 157 w 309"/>
                <a:gd name="T11" fmla="*/ 151 h 562"/>
                <a:gd name="T12" fmla="*/ 175 w 309"/>
                <a:gd name="T13" fmla="*/ 169 h 562"/>
                <a:gd name="T14" fmla="*/ 175 w 309"/>
                <a:gd name="T15" fmla="*/ 561 h 562"/>
                <a:gd name="T16" fmla="*/ 308 w 309"/>
                <a:gd name="T17" fmla="*/ 561 h 562"/>
                <a:gd name="T18" fmla="*/ 308 w 309"/>
                <a:gd name="T19" fmla="*/ 0 h 562"/>
                <a:gd name="T20" fmla="*/ 0 w 309"/>
                <a:gd name="T21" fmla="*/ 0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9" h="562">
                  <a:moveTo>
                    <a:pt x="0" y="0"/>
                  </a:moveTo>
                  <a:lnTo>
                    <a:pt x="0" y="0"/>
                  </a:lnTo>
                  <a:cubicBezTo>
                    <a:pt x="0" y="561"/>
                    <a:pt x="0" y="561"/>
                    <a:pt x="0" y="561"/>
                  </a:cubicBezTo>
                  <a:cubicBezTo>
                    <a:pt x="133" y="561"/>
                    <a:pt x="133" y="561"/>
                    <a:pt x="133" y="561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57"/>
                    <a:pt x="145" y="151"/>
                    <a:pt x="157" y="151"/>
                  </a:cubicBezTo>
                  <a:cubicBezTo>
                    <a:pt x="163" y="151"/>
                    <a:pt x="175" y="157"/>
                    <a:pt x="175" y="169"/>
                  </a:cubicBezTo>
                  <a:cubicBezTo>
                    <a:pt x="175" y="561"/>
                    <a:pt x="175" y="561"/>
                    <a:pt x="175" y="561"/>
                  </a:cubicBezTo>
                  <a:cubicBezTo>
                    <a:pt x="308" y="561"/>
                    <a:pt x="308" y="561"/>
                    <a:pt x="308" y="561"/>
                  </a:cubicBezTo>
                  <a:cubicBezTo>
                    <a:pt x="308" y="0"/>
                    <a:pt x="308" y="0"/>
                    <a:pt x="308" y="0"/>
                  </a:cubicBez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828434"/>
              <a:endParaRPr lang="en-US" sz="36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131" name="TextBox 130"/>
          <p:cNvSpPr txBox="1"/>
          <p:nvPr/>
        </p:nvSpPr>
        <p:spPr>
          <a:xfrm>
            <a:off x="4866504" y="6311306"/>
            <a:ext cx="3334421" cy="1954241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11500" dirty="0">
                <a:solidFill>
                  <a:srgbClr val="445469"/>
                </a:solidFill>
                <a:latin typeface="+mj-lt"/>
              </a:rPr>
              <a:t>55%</a:t>
            </a:r>
            <a:endParaRPr lang="id-ID" sz="11500" dirty="0">
              <a:solidFill>
                <a:srgbClr val="445469"/>
              </a:solidFill>
              <a:latin typeface="+mj-lt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832044" y="9427254"/>
            <a:ext cx="3403342" cy="1954241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11500">
                <a:solidFill>
                  <a:srgbClr val="445469"/>
                </a:solidFill>
                <a:latin typeface="+mj-lt"/>
              </a:rPr>
              <a:t>85%</a:t>
            </a:r>
            <a:endParaRPr lang="id-ID" sz="11500" dirty="0">
              <a:solidFill>
                <a:srgbClr val="445469"/>
              </a:solidFill>
              <a:latin typeface="+mj-lt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4872113" y="3246913"/>
            <a:ext cx="3323201" cy="1954241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11500" dirty="0">
                <a:solidFill>
                  <a:srgbClr val="445469"/>
                </a:solidFill>
                <a:latin typeface="+mj-lt"/>
              </a:rPr>
              <a:t>45%</a:t>
            </a:r>
            <a:endParaRPr lang="id-ID" sz="11500" dirty="0">
              <a:solidFill>
                <a:srgbClr val="445469"/>
              </a:solidFill>
              <a:latin typeface="+mj-lt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9538063" y="3865105"/>
            <a:ext cx="3209403" cy="800101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defTabSz="1828434"/>
            <a:r>
              <a:rPr lang="id-ID" sz="4000" b="1" dirty="0">
                <a:solidFill>
                  <a:srgbClr val="445469"/>
                </a:solidFill>
                <a:latin typeface="+mj-lt"/>
              </a:rPr>
              <a:t>Population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9533878" y="4605027"/>
            <a:ext cx="13351216" cy="3941834"/>
          </a:xfrm>
          <a:prstGeom prst="rect">
            <a:avLst/>
          </a:prstGeom>
          <a:noFill/>
        </p:spPr>
        <p:txBody>
          <a:bodyPr wrap="square" lIns="182840" tIns="91421" rIns="182840" bIns="91421" rtlCol="0">
            <a:spAutoFit/>
          </a:bodyPr>
          <a:lstStyle/>
          <a:p>
            <a:pPr defTabSz="1828434">
              <a:lnSpc>
                <a:spcPct val="110000"/>
              </a:lnSpc>
            </a:pPr>
            <a:r>
              <a:rPr lang="en-US" sz="2800" dirty="0">
                <a:solidFill>
                  <a:srgbClr val="445469"/>
                </a:solidFill>
                <a:cs typeface="Lato Light"/>
              </a:rPr>
              <a:t>Creativity is the key to success in the future, and primary education where teachers can bring creativity in children at that level.</a:t>
            </a:r>
          </a:p>
          <a:p>
            <a:pPr defTabSz="1828434">
              <a:lnSpc>
                <a:spcPct val="110000"/>
              </a:lnSpc>
            </a:pPr>
            <a:endParaRPr lang="en-US" sz="2800" dirty="0">
              <a:solidFill>
                <a:srgbClr val="445469"/>
              </a:solidFill>
              <a:cs typeface="Lato Light"/>
            </a:endParaRPr>
          </a:p>
          <a:p>
            <a:pPr defTabSz="1828434">
              <a:lnSpc>
                <a:spcPct val="110000"/>
              </a:lnSpc>
            </a:pPr>
            <a:r>
              <a:rPr lang="en-US" sz="2800" b="1" dirty="0">
                <a:solidFill>
                  <a:srgbClr val="445469"/>
                </a:solidFill>
                <a:cs typeface="Calibri"/>
              </a:rPr>
              <a:t>Creativity is the key to success </a:t>
            </a:r>
            <a:r>
              <a:rPr lang="en-US" sz="2800" dirty="0">
                <a:solidFill>
                  <a:srgbClr val="445469"/>
                </a:solidFill>
                <a:cs typeface="Lato Light"/>
              </a:rPr>
              <a:t>in the future, and primary education where teachers can bring creativity in children at that level keep growing Lorem ipsum dolor</a:t>
            </a:r>
          </a:p>
          <a:p>
            <a:pPr defTabSz="1828434">
              <a:lnSpc>
                <a:spcPct val="110000"/>
              </a:lnSpc>
            </a:pPr>
            <a:endParaRPr lang="en-US" sz="2800" dirty="0">
              <a:solidFill>
                <a:srgbClr val="445469"/>
              </a:solidFill>
              <a:cs typeface="Lato Light"/>
            </a:endParaRPr>
          </a:p>
          <a:p>
            <a:pPr defTabSz="1828434">
              <a:lnSpc>
                <a:spcPct val="110000"/>
              </a:lnSpc>
            </a:pPr>
            <a:endParaRPr lang="en-US" sz="2800" dirty="0">
              <a:solidFill>
                <a:srgbClr val="445469"/>
              </a:solidFill>
              <a:cs typeface="Lato Light"/>
            </a:endParaRPr>
          </a:p>
        </p:txBody>
      </p:sp>
      <p:sp>
        <p:nvSpPr>
          <p:cNvPr id="218" name="Rounded Rectangle 217"/>
          <p:cNvSpPr/>
          <p:nvPr/>
        </p:nvSpPr>
        <p:spPr>
          <a:xfrm flipV="1">
            <a:off x="11296173" y="11444334"/>
            <a:ext cx="8909072" cy="10972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19" name="Oval 218"/>
          <p:cNvSpPr/>
          <p:nvPr/>
        </p:nvSpPr>
        <p:spPr>
          <a:xfrm>
            <a:off x="11296163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20" name="Oval 219"/>
          <p:cNvSpPr/>
          <p:nvPr/>
        </p:nvSpPr>
        <p:spPr>
          <a:xfrm>
            <a:off x="20046949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21" name="Oval 220"/>
          <p:cNvSpPr/>
          <p:nvPr/>
        </p:nvSpPr>
        <p:spPr>
          <a:xfrm>
            <a:off x="19246756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22" name="Oval 221"/>
          <p:cNvSpPr/>
          <p:nvPr/>
        </p:nvSpPr>
        <p:spPr>
          <a:xfrm>
            <a:off x="18446556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23" name="Oval 222"/>
          <p:cNvSpPr/>
          <p:nvPr/>
        </p:nvSpPr>
        <p:spPr>
          <a:xfrm>
            <a:off x="17646356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24" name="Oval 223"/>
          <p:cNvSpPr/>
          <p:nvPr/>
        </p:nvSpPr>
        <p:spPr>
          <a:xfrm>
            <a:off x="13696761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25" name="Oval 224"/>
          <p:cNvSpPr/>
          <p:nvPr/>
        </p:nvSpPr>
        <p:spPr>
          <a:xfrm>
            <a:off x="12896562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26" name="Oval 225"/>
          <p:cNvSpPr/>
          <p:nvPr/>
        </p:nvSpPr>
        <p:spPr>
          <a:xfrm>
            <a:off x="12096363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27" name="Rectangle 226"/>
          <p:cNvSpPr/>
          <p:nvPr/>
        </p:nvSpPr>
        <p:spPr>
          <a:xfrm>
            <a:off x="19675200" y="11597567"/>
            <a:ext cx="868041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Dec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28" name="Rectangle 227"/>
          <p:cNvSpPr/>
          <p:nvPr/>
        </p:nvSpPr>
        <p:spPr>
          <a:xfrm>
            <a:off x="18869005" y="11597567"/>
            <a:ext cx="891951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Nov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29" name="Rectangle 228"/>
          <p:cNvSpPr/>
          <p:nvPr/>
        </p:nvSpPr>
        <p:spPr>
          <a:xfrm>
            <a:off x="18099622" y="11597567"/>
            <a:ext cx="842212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Oct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30" name="Rectangle 229"/>
          <p:cNvSpPr/>
          <p:nvPr/>
        </p:nvSpPr>
        <p:spPr>
          <a:xfrm>
            <a:off x="17309266" y="11597567"/>
            <a:ext cx="834417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Sep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31" name="Rectangle 230"/>
          <p:cNvSpPr/>
          <p:nvPr/>
        </p:nvSpPr>
        <p:spPr>
          <a:xfrm>
            <a:off x="13362081" y="11597567"/>
            <a:ext cx="841484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Apr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32" name="Rectangle 231"/>
          <p:cNvSpPr/>
          <p:nvPr/>
        </p:nvSpPr>
        <p:spPr>
          <a:xfrm>
            <a:off x="12542594" y="11597567"/>
            <a:ext cx="891951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Mar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33" name="Rectangle 232"/>
          <p:cNvSpPr/>
          <p:nvPr/>
        </p:nvSpPr>
        <p:spPr>
          <a:xfrm>
            <a:off x="11776132" y="11597567"/>
            <a:ext cx="836366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Feb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34" name="Rectangle 233"/>
          <p:cNvSpPr/>
          <p:nvPr/>
        </p:nvSpPr>
        <p:spPr>
          <a:xfrm>
            <a:off x="10994917" y="11597567"/>
            <a:ext cx="810295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Jan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35" name="Freeform 118"/>
          <p:cNvSpPr>
            <a:spLocks noChangeArrowheads="1"/>
          </p:cNvSpPr>
          <p:nvPr/>
        </p:nvSpPr>
        <p:spPr bwMode="auto">
          <a:xfrm rot="16200000">
            <a:off x="10019020" y="9682408"/>
            <a:ext cx="2698293" cy="472123"/>
          </a:xfrm>
          <a:custGeom>
            <a:avLst/>
            <a:gdLst>
              <a:gd name="T0" fmla="*/ 0 w 1615"/>
              <a:gd name="T1" fmla="*/ 0 h 311"/>
              <a:gd name="T2" fmla="*/ 1614 w 1615"/>
              <a:gd name="T3" fmla="*/ 0 h 311"/>
              <a:gd name="T4" fmla="*/ 1614 w 1615"/>
              <a:gd name="T5" fmla="*/ 310 h 311"/>
              <a:gd name="T6" fmla="*/ 0 w 1615"/>
              <a:gd name="T7" fmla="*/ 310 h 311"/>
              <a:gd name="T8" fmla="*/ 0 w 1615"/>
              <a:gd name="T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15" h="311">
                <a:moveTo>
                  <a:pt x="0" y="0"/>
                </a:moveTo>
                <a:lnTo>
                  <a:pt x="1614" y="0"/>
                </a:lnTo>
                <a:lnTo>
                  <a:pt x="1614" y="310"/>
                </a:lnTo>
                <a:lnTo>
                  <a:pt x="0" y="310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6" name="Freeform 119"/>
          <p:cNvSpPr>
            <a:spLocks noChangeArrowheads="1"/>
          </p:cNvSpPr>
          <p:nvPr/>
        </p:nvSpPr>
        <p:spPr bwMode="auto">
          <a:xfrm rot="16200000">
            <a:off x="11128526" y="9994323"/>
            <a:ext cx="2074472" cy="472121"/>
          </a:xfrm>
          <a:custGeom>
            <a:avLst/>
            <a:gdLst>
              <a:gd name="T0" fmla="*/ 0 w 2218"/>
              <a:gd name="T1" fmla="*/ 0 h 311"/>
              <a:gd name="T2" fmla="*/ 2217 w 2218"/>
              <a:gd name="T3" fmla="*/ 0 h 311"/>
              <a:gd name="T4" fmla="*/ 2217 w 2218"/>
              <a:gd name="T5" fmla="*/ 310 h 311"/>
              <a:gd name="T6" fmla="*/ 0 w 2218"/>
              <a:gd name="T7" fmla="*/ 310 h 311"/>
              <a:gd name="T8" fmla="*/ 0 w 2218"/>
              <a:gd name="T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18" h="311">
                <a:moveTo>
                  <a:pt x="0" y="0"/>
                </a:moveTo>
                <a:lnTo>
                  <a:pt x="2217" y="0"/>
                </a:lnTo>
                <a:lnTo>
                  <a:pt x="2217" y="310"/>
                </a:lnTo>
                <a:lnTo>
                  <a:pt x="0" y="310"/>
                </a:lnTo>
                <a:lnTo>
                  <a:pt x="0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7" name="Freeform 120"/>
          <p:cNvSpPr>
            <a:spLocks noChangeArrowheads="1"/>
          </p:cNvSpPr>
          <p:nvPr/>
        </p:nvSpPr>
        <p:spPr bwMode="auto">
          <a:xfrm rot="16200000">
            <a:off x="12141345" y="10182444"/>
            <a:ext cx="1695745" cy="474612"/>
          </a:xfrm>
          <a:custGeom>
            <a:avLst/>
            <a:gdLst>
              <a:gd name="T0" fmla="*/ 0 w 1148"/>
              <a:gd name="T1" fmla="*/ 0 h 310"/>
              <a:gd name="T2" fmla="*/ 1147 w 1148"/>
              <a:gd name="T3" fmla="*/ 0 h 310"/>
              <a:gd name="T4" fmla="*/ 1147 w 1148"/>
              <a:gd name="T5" fmla="*/ 309 h 310"/>
              <a:gd name="T6" fmla="*/ 0 w 1148"/>
              <a:gd name="T7" fmla="*/ 309 h 310"/>
              <a:gd name="T8" fmla="*/ 0 w 1148"/>
              <a:gd name="T9" fmla="*/ 0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48" h="310">
                <a:moveTo>
                  <a:pt x="0" y="0"/>
                </a:moveTo>
                <a:lnTo>
                  <a:pt x="1147" y="0"/>
                </a:lnTo>
                <a:lnTo>
                  <a:pt x="1147" y="309"/>
                </a:lnTo>
                <a:lnTo>
                  <a:pt x="0" y="309"/>
                </a:lnTo>
                <a:lnTo>
                  <a:pt x="0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8" name="Freeform 124"/>
          <p:cNvSpPr>
            <a:spLocks noChangeArrowheads="1"/>
          </p:cNvSpPr>
          <p:nvPr/>
        </p:nvSpPr>
        <p:spPr bwMode="auto">
          <a:xfrm rot="16200000">
            <a:off x="12612703" y="9858693"/>
            <a:ext cx="2345730" cy="472118"/>
          </a:xfrm>
          <a:custGeom>
            <a:avLst/>
            <a:gdLst>
              <a:gd name="T0" fmla="*/ 0 w 1773"/>
              <a:gd name="T1" fmla="*/ 0 h 311"/>
              <a:gd name="T2" fmla="*/ 1772 w 1773"/>
              <a:gd name="T3" fmla="*/ 0 h 311"/>
              <a:gd name="T4" fmla="*/ 1772 w 1773"/>
              <a:gd name="T5" fmla="*/ 310 h 311"/>
              <a:gd name="T6" fmla="*/ 0 w 1773"/>
              <a:gd name="T7" fmla="*/ 310 h 311"/>
              <a:gd name="T8" fmla="*/ 0 w 1773"/>
              <a:gd name="T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3" h="311">
                <a:moveTo>
                  <a:pt x="0" y="0"/>
                </a:moveTo>
                <a:lnTo>
                  <a:pt x="1772" y="0"/>
                </a:lnTo>
                <a:lnTo>
                  <a:pt x="1772" y="310"/>
                </a:lnTo>
                <a:lnTo>
                  <a:pt x="0" y="310"/>
                </a:lnTo>
                <a:lnTo>
                  <a:pt x="0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39" name="Freeform 118"/>
          <p:cNvSpPr>
            <a:spLocks noChangeArrowheads="1"/>
          </p:cNvSpPr>
          <p:nvPr/>
        </p:nvSpPr>
        <p:spPr bwMode="auto">
          <a:xfrm rot="16200000">
            <a:off x="16713563" y="9964640"/>
            <a:ext cx="2074468" cy="531484"/>
          </a:xfrm>
          <a:custGeom>
            <a:avLst/>
            <a:gdLst>
              <a:gd name="T0" fmla="*/ 0 w 1615"/>
              <a:gd name="T1" fmla="*/ 0 h 311"/>
              <a:gd name="T2" fmla="*/ 1614 w 1615"/>
              <a:gd name="T3" fmla="*/ 0 h 311"/>
              <a:gd name="T4" fmla="*/ 1614 w 1615"/>
              <a:gd name="T5" fmla="*/ 310 h 311"/>
              <a:gd name="T6" fmla="*/ 0 w 1615"/>
              <a:gd name="T7" fmla="*/ 310 h 311"/>
              <a:gd name="T8" fmla="*/ 0 w 1615"/>
              <a:gd name="T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15" h="311">
                <a:moveTo>
                  <a:pt x="0" y="0"/>
                </a:moveTo>
                <a:lnTo>
                  <a:pt x="1614" y="0"/>
                </a:lnTo>
                <a:lnTo>
                  <a:pt x="1614" y="310"/>
                </a:lnTo>
                <a:lnTo>
                  <a:pt x="0" y="310"/>
                </a:lnTo>
                <a:lnTo>
                  <a:pt x="0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40" name="Freeform 119"/>
          <p:cNvSpPr>
            <a:spLocks noChangeArrowheads="1"/>
          </p:cNvSpPr>
          <p:nvPr/>
        </p:nvSpPr>
        <p:spPr bwMode="auto">
          <a:xfrm rot="16200000">
            <a:off x="17069307" y="9582153"/>
            <a:ext cx="2898811" cy="472121"/>
          </a:xfrm>
          <a:custGeom>
            <a:avLst/>
            <a:gdLst>
              <a:gd name="T0" fmla="*/ 0 w 2218"/>
              <a:gd name="T1" fmla="*/ 0 h 311"/>
              <a:gd name="T2" fmla="*/ 2217 w 2218"/>
              <a:gd name="T3" fmla="*/ 0 h 311"/>
              <a:gd name="T4" fmla="*/ 2217 w 2218"/>
              <a:gd name="T5" fmla="*/ 310 h 311"/>
              <a:gd name="T6" fmla="*/ 0 w 2218"/>
              <a:gd name="T7" fmla="*/ 310 h 311"/>
              <a:gd name="T8" fmla="*/ 0 w 2218"/>
              <a:gd name="T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18" h="311">
                <a:moveTo>
                  <a:pt x="0" y="0"/>
                </a:moveTo>
                <a:lnTo>
                  <a:pt x="2217" y="0"/>
                </a:lnTo>
                <a:lnTo>
                  <a:pt x="2217" y="310"/>
                </a:lnTo>
                <a:lnTo>
                  <a:pt x="0" y="310"/>
                </a:lnTo>
                <a:lnTo>
                  <a:pt x="0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41" name="Freeform 120"/>
          <p:cNvSpPr>
            <a:spLocks noChangeArrowheads="1"/>
          </p:cNvSpPr>
          <p:nvPr/>
        </p:nvSpPr>
        <p:spPr bwMode="auto">
          <a:xfrm rot="16200000">
            <a:off x="18169304" y="9857449"/>
            <a:ext cx="2345734" cy="474614"/>
          </a:xfrm>
          <a:custGeom>
            <a:avLst/>
            <a:gdLst>
              <a:gd name="T0" fmla="*/ 0 w 1148"/>
              <a:gd name="T1" fmla="*/ 0 h 310"/>
              <a:gd name="T2" fmla="*/ 1147 w 1148"/>
              <a:gd name="T3" fmla="*/ 0 h 310"/>
              <a:gd name="T4" fmla="*/ 1147 w 1148"/>
              <a:gd name="T5" fmla="*/ 309 h 310"/>
              <a:gd name="T6" fmla="*/ 0 w 1148"/>
              <a:gd name="T7" fmla="*/ 309 h 310"/>
              <a:gd name="T8" fmla="*/ 0 w 1148"/>
              <a:gd name="T9" fmla="*/ 0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48" h="310">
                <a:moveTo>
                  <a:pt x="0" y="0"/>
                </a:moveTo>
                <a:lnTo>
                  <a:pt x="1147" y="0"/>
                </a:lnTo>
                <a:lnTo>
                  <a:pt x="1147" y="309"/>
                </a:lnTo>
                <a:lnTo>
                  <a:pt x="0" y="309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42" name="Freeform 124"/>
          <p:cNvSpPr>
            <a:spLocks noChangeArrowheads="1"/>
          </p:cNvSpPr>
          <p:nvPr/>
        </p:nvSpPr>
        <p:spPr bwMode="auto">
          <a:xfrm rot="16200000">
            <a:off x="19290647" y="10183687"/>
            <a:ext cx="1695743" cy="472119"/>
          </a:xfrm>
          <a:custGeom>
            <a:avLst/>
            <a:gdLst>
              <a:gd name="T0" fmla="*/ 0 w 1773"/>
              <a:gd name="T1" fmla="*/ 0 h 311"/>
              <a:gd name="T2" fmla="*/ 1772 w 1773"/>
              <a:gd name="T3" fmla="*/ 0 h 311"/>
              <a:gd name="T4" fmla="*/ 1772 w 1773"/>
              <a:gd name="T5" fmla="*/ 310 h 311"/>
              <a:gd name="T6" fmla="*/ 0 w 1773"/>
              <a:gd name="T7" fmla="*/ 310 h 311"/>
              <a:gd name="T8" fmla="*/ 0 w 1773"/>
              <a:gd name="T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3" h="311">
                <a:moveTo>
                  <a:pt x="0" y="0"/>
                </a:moveTo>
                <a:lnTo>
                  <a:pt x="1772" y="0"/>
                </a:lnTo>
                <a:lnTo>
                  <a:pt x="1772" y="310"/>
                </a:lnTo>
                <a:lnTo>
                  <a:pt x="0" y="310"/>
                </a:lnTo>
                <a:lnTo>
                  <a:pt x="0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43" name="Rectangle 242"/>
          <p:cNvSpPr/>
          <p:nvPr/>
        </p:nvSpPr>
        <p:spPr>
          <a:xfrm>
            <a:off x="10973490" y="7966263"/>
            <a:ext cx="770374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97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44" name="Rectangle 243"/>
          <p:cNvSpPr/>
          <p:nvPr/>
        </p:nvSpPr>
        <p:spPr>
          <a:xfrm>
            <a:off x="11767735" y="8641834"/>
            <a:ext cx="770374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76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45" name="Rectangle 244"/>
          <p:cNvSpPr/>
          <p:nvPr/>
        </p:nvSpPr>
        <p:spPr>
          <a:xfrm>
            <a:off x="12602051" y="9011765"/>
            <a:ext cx="770374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68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46" name="Rectangle 245"/>
          <p:cNvSpPr/>
          <p:nvPr/>
        </p:nvSpPr>
        <p:spPr>
          <a:xfrm>
            <a:off x="13414422" y="8387938"/>
            <a:ext cx="770374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83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47" name="Rectangle 246"/>
          <p:cNvSpPr/>
          <p:nvPr/>
        </p:nvSpPr>
        <p:spPr>
          <a:xfrm>
            <a:off x="17369203" y="8667992"/>
            <a:ext cx="770374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76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48" name="Rectangle 247"/>
          <p:cNvSpPr/>
          <p:nvPr/>
        </p:nvSpPr>
        <p:spPr>
          <a:xfrm>
            <a:off x="18139576" y="7815100"/>
            <a:ext cx="770374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99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49" name="Rectangle 248"/>
          <p:cNvSpPr/>
          <p:nvPr/>
        </p:nvSpPr>
        <p:spPr>
          <a:xfrm>
            <a:off x="18966016" y="8375209"/>
            <a:ext cx="776537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84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50" name="Rectangle 249"/>
          <p:cNvSpPr/>
          <p:nvPr/>
        </p:nvSpPr>
        <p:spPr>
          <a:xfrm>
            <a:off x="19749247" y="8989488"/>
            <a:ext cx="776537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64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51" name="Oval 250"/>
          <p:cNvSpPr/>
          <p:nvPr/>
        </p:nvSpPr>
        <p:spPr>
          <a:xfrm>
            <a:off x="16897553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52" name="Oval 251"/>
          <p:cNvSpPr/>
          <p:nvPr/>
        </p:nvSpPr>
        <p:spPr>
          <a:xfrm>
            <a:off x="16097359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53" name="Oval 252"/>
          <p:cNvSpPr/>
          <p:nvPr/>
        </p:nvSpPr>
        <p:spPr>
          <a:xfrm>
            <a:off x="15297160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54" name="Oval 253"/>
          <p:cNvSpPr/>
          <p:nvPr/>
        </p:nvSpPr>
        <p:spPr>
          <a:xfrm>
            <a:off x="14496960" y="11426971"/>
            <a:ext cx="158293" cy="1583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5" tIns="109709" rIns="219415" bIns="109709" rtlCol="0" anchor="ctr"/>
          <a:lstStyle/>
          <a:p>
            <a:pPr algn="ctr" defTabSz="1828434"/>
            <a:endParaRPr lang="bg-BG" sz="3600">
              <a:solidFill>
                <a:prstClr val="white"/>
              </a:solidFill>
            </a:endParaRPr>
          </a:p>
        </p:txBody>
      </p:sp>
      <p:sp>
        <p:nvSpPr>
          <p:cNvPr id="255" name="Rectangle 254"/>
          <p:cNvSpPr/>
          <p:nvPr/>
        </p:nvSpPr>
        <p:spPr>
          <a:xfrm>
            <a:off x="16525437" y="11597567"/>
            <a:ext cx="868774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Aug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56" name="Rectangle 255"/>
          <p:cNvSpPr/>
          <p:nvPr/>
        </p:nvSpPr>
        <p:spPr>
          <a:xfrm>
            <a:off x="15791015" y="11597567"/>
            <a:ext cx="749140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Jul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57" name="Rectangle 256"/>
          <p:cNvSpPr/>
          <p:nvPr/>
        </p:nvSpPr>
        <p:spPr>
          <a:xfrm>
            <a:off x="14960213" y="11597567"/>
            <a:ext cx="822237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Jun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58" name="Rectangle 257"/>
          <p:cNvSpPr/>
          <p:nvPr/>
        </p:nvSpPr>
        <p:spPr>
          <a:xfrm>
            <a:off x="14118276" y="11597567"/>
            <a:ext cx="917599" cy="513943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19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May</a:t>
            </a:r>
            <a:endParaRPr lang="bg-BG" sz="19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59" name="Freeform 118"/>
          <p:cNvSpPr>
            <a:spLocks noChangeArrowheads="1"/>
          </p:cNvSpPr>
          <p:nvPr/>
        </p:nvSpPr>
        <p:spPr bwMode="auto">
          <a:xfrm rot="16200000">
            <a:off x="13564167" y="9964640"/>
            <a:ext cx="2074468" cy="531484"/>
          </a:xfrm>
          <a:custGeom>
            <a:avLst/>
            <a:gdLst>
              <a:gd name="T0" fmla="*/ 0 w 1615"/>
              <a:gd name="T1" fmla="*/ 0 h 311"/>
              <a:gd name="T2" fmla="*/ 1614 w 1615"/>
              <a:gd name="T3" fmla="*/ 0 h 311"/>
              <a:gd name="T4" fmla="*/ 1614 w 1615"/>
              <a:gd name="T5" fmla="*/ 310 h 311"/>
              <a:gd name="T6" fmla="*/ 0 w 1615"/>
              <a:gd name="T7" fmla="*/ 310 h 311"/>
              <a:gd name="T8" fmla="*/ 0 w 1615"/>
              <a:gd name="T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15" h="311">
                <a:moveTo>
                  <a:pt x="0" y="0"/>
                </a:moveTo>
                <a:lnTo>
                  <a:pt x="1614" y="0"/>
                </a:lnTo>
                <a:lnTo>
                  <a:pt x="1614" y="310"/>
                </a:lnTo>
                <a:lnTo>
                  <a:pt x="0" y="310"/>
                </a:lnTo>
                <a:lnTo>
                  <a:pt x="0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60" name="Freeform 119"/>
          <p:cNvSpPr>
            <a:spLocks noChangeArrowheads="1"/>
          </p:cNvSpPr>
          <p:nvPr/>
        </p:nvSpPr>
        <p:spPr bwMode="auto">
          <a:xfrm rot="16200000">
            <a:off x="13919911" y="9582153"/>
            <a:ext cx="2898811" cy="472121"/>
          </a:xfrm>
          <a:custGeom>
            <a:avLst/>
            <a:gdLst>
              <a:gd name="T0" fmla="*/ 0 w 2218"/>
              <a:gd name="T1" fmla="*/ 0 h 311"/>
              <a:gd name="T2" fmla="*/ 2217 w 2218"/>
              <a:gd name="T3" fmla="*/ 0 h 311"/>
              <a:gd name="T4" fmla="*/ 2217 w 2218"/>
              <a:gd name="T5" fmla="*/ 310 h 311"/>
              <a:gd name="T6" fmla="*/ 0 w 2218"/>
              <a:gd name="T7" fmla="*/ 310 h 311"/>
              <a:gd name="T8" fmla="*/ 0 w 2218"/>
              <a:gd name="T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18" h="311">
                <a:moveTo>
                  <a:pt x="0" y="0"/>
                </a:moveTo>
                <a:lnTo>
                  <a:pt x="2217" y="0"/>
                </a:lnTo>
                <a:lnTo>
                  <a:pt x="2217" y="310"/>
                </a:lnTo>
                <a:lnTo>
                  <a:pt x="0" y="310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61" name="Freeform 120"/>
          <p:cNvSpPr>
            <a:spLocks noChangeArrowheads="1"/>
          </p:cNvSpPr>
          <p:nvPr/>
        </p:nvSpPr>
        <p:spPr bwMode="auto">
          <a:xfrm rot="16200000">
            <a:off x="15019908" y="9857449"/>
            <a:ext cx="2345734" cy="474614"/>
          </a:xfrm>
          <a:custGeom>
            <a:avLst/>
            <a:gdLst>
              <a:gd name="T0" fmla="*/ 0 w 1148"/>
              <a:gd name="T1" fmla="*/ 0 h 310"/>
              <a:gd name="T2" fmla="*/ 1147 w 1148"/>
              <a:gd name="T3" fmla="*/ 0 h 310"/>
              <a:gd name="T4" fmla="*/ 1147 w 1148"/>
              <a:gd name="T5" fmla="*/ 309 h 310"/>
              <a:gd name="T6" fmla="*/ 0 w 1148"/>
              <a:gd name="T7" fmla="*/ 309 h 310"/>
              <a:gd name="T8" fmla="*/ 0 w 1148"/>
              <a:gd name="T9" fmla="*/ 0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48" h="310">
                <a:moveTo>
                  <a:pt x="0" y="0"/>
                </a:moveTo>
                <a:lnTo>
                  <a:pt x="1147" y="0"/>
                </a:lnTo>
                <a:lnTo>
                  <a:pt x="1147" y="309"/>
                </a:lnTo>
                <a:lnTo>
                  <a:pt x="0" y="309"/>
                </a:lnTo>
                <a:lnTo>
                  <a:pt x="0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62" name="Freeform 124"/>
          <p:cNvSpPr>
            <a:spLocks noChangeArrowheads="1"/>
          </p:cNvSpPr>
          <p:nvPr/>
        </p:nvSpPr>
        <p:spPr bwMode="auto">
          <a:xfrm rot="16200000">
            <a:off x="16141250" y="10183687"/>
            <a:ext cx="1695743" cy="472119"/>
          </a:xfrm>
          <a:custGeom>
            <a:avLst/>
            <a:gdLst>
              <a:gd name="T0" fmla="*/ 0 w 1773"/>
              <a:gd name="T1" fmla="*/ 0 h 311"/>
              <a:gd name="T2" fmla="*/ 1772 w 1773"/>
              <a:gd name="T3" fmla="*/ 0 h 311"/>
              <a:gd name="T4" fmla="*/ 1772 w 1773"/>
              <a:gd name="T5" fmla="*/ 310 h 311"/>
              <a:gd name="T6" fmla="*/ 0 w 1773"/>
              <a:gd name="T7" fmla="*/ 310 h 311"/>
              <a:gd name="T8" fmla="*/ 0 w 1773"/>
              <a:gd name="T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3" h="311">
                <a:moveTo>
                  <a:pt x="0" y="0"/>
                </a:moveTo>
                <a:lnTo>
                  <a:pt x="1772" y="0"/>
                </a:lnTo>
                <a:lnTo>
                  <a:pt x="1772" y="310"/>
                </a:lnTo>
                <a:lnTo>
                  <a:pt x="0" y="310"/>
                </a:lnTo>
                <a:lnTo>
                  <a:pt x="0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lIns="121851" tIns="60925" rIns="121851" bIns="60925" anchor="ctr"/>
          <a:lstStyle/>
          <a:p>
            <a:pPr defTabSz="1828434"/>
            <a:endParaRPr lang="en-US" sz="3600" dirty="0">
              <a:solidFill>
                <a:srgbClr val="445469"/>
              </a:solidFill>
              <a:latin typeface="Lato Light"/>
            </a:endParaRPr>
          </a:p>
        </p:txBody>
      </p:sp>
      <p:sp>
        <p:nvSpPr>
          <p:cNvPr id="263" name="Rectangle 262"/>
          <p:cNvSpPr/>
          <p:nvPr/>
        </p:nvSpPr>
        <p:spPr>
          <a:xfrm>
            <a:off x="14219806" y="8667992"/>
            <a:ext cx="770374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76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64" name="Rectangle 263"/>
          <p:cNvSpPr/>
          <p:nvPr/>
        </p:nvSpPr>
        <p:spPr>
          <a:xfrm>
            <a:off x="14990179" y="7815100"/>
            <a:ext cx="770374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99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65" name="Rectangle 264"/>
          <p:cNvSpPr/>
          <p:nvPr/>
        </p:nvSpPr>
        <p:spPr>
          <a:xfrm>
            <a:off x="15816619" y="8375209"/>
            <a:ext cx="776537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84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66" name="Rectangle 265"/>
          <p:cNvSpPr/>
          <p:nvPr/>
        </p:nvSpPr>
        <p:spPr>
          <a:xfrm>
            <a:off x="16599850" y="8989488"/>
            <a:ext cx="776537" cy="560109"/>
          </a:xfrm>
          <a:prstGeom prst="rect">
            <a:avLst/>
          </a:prstGeom>
          <a:noFill/>
        </p:spPr>
        <p:txBody>
          <a:bodyPr wrap="none" lIns="219415" tIns="109709" rIns="219415" bIns="109709">
            <a:spAutoFit/>
          </a:bodyPr>
          <a:lstStyle/>
          <a:p>
            <a:pPr algn="ctr" defTabSz="1828434"/>
            <a:r>
              <a:rPr lang="en-US" sz="2200" dirty="0">
                <a:solidFill>
                  <a:srgbClr val="445469"/>
                </a:solidFill>
                <a:latin typeface="Lato Regular"/>
                <a:ea typeface="Lato Light"/>
                <a:cs typeface="Lato Regular"/>
              </a:rPr>
              <a:t>64</a:t>
            </a:r>
            <a:endParaRPr lang="bg-BG" sz="2200" dirty="0">
              <a:solidFill>
                <a:srgbClr val="445469"/>
              </a:solidFill>
              <a:latin typeface="Lato Regular"/>
              <a:cs typeface="Lato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5CEC0-F7F9-4507-A0F3-8931D615A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>
                <a:cs typeface="Lato Regular" charset="0"/>
              </a:rPr>
              <a:t>POPULATION ANALYSIS</a:t>
            </a:r>
            <a:endParaRPr lang="en-US" sz="5999" dirty="0"/>
          </a:p>
        </p:txBody>
      </p:sp>
    </p:spTree>
    <p:extLst>
      <p:ext uri="{BB962C8B-B14F-4D97-AF65-F5344CB8AC3E}">
        <p14:creationId xmlns:p14="http://schemas.microsoft.com/office/powerpoint/2010/main" val="392470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MOUNTAIN CHART OF DOOM</a:t>
            </a:r>
          </a:p>
        </p:txBody>
      </p:sp>
      <p:sp>
        <p:nvSpPr>
          <p:cNvPr id="4" name="Isosceles Triangle 3"/>
          <p:cNvSpPr/>
          <p:nvPr/>
        </p:nvSpPr>
        <p:spPr>
          <a:xfrm>
            <a:off x="1966979" y="7798348"/>
            <a:ext cx="5055725" cy="4032390"/>
          </a:xfrm>
          <a:prstGeom prst="triangle">
            <a:avLst/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</a:endParaRPr>
          </a:p>
        </p:txBody>
      </p:sp>
      <p:sp>
        <p:nvSpPr>
          <p:cNvPr id="5" name="Isosceles Triangle 4"/>
          <p:cNvSpPr/>
          <p:nvPr/>
        </p:nvSpPr>
        <p:spPr>
          <a:xfrm>
            <a:off x="5732628" y="5811249"/>
            <a:ext cx="5084887" cy="6019489"/>
          </a:xfrm>
          <a:prstGeom prst="triangle">
            <a:avLst/>
          </a:prstGeom>
          <a:solidFill>
            <a:schemeClr val="accent3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</a:endParaRPr>
          </a:p>
        </p:txBody>
      </p:sp>
      <p:sp>
        <p:nvSpPr>
          <p:cNvPr id="6" name="Isosceles Triangle 5"/>
          <p:cNvSpPr/>
          <p:nvPr/>
        </p:nvSpPr>
        <p:spPr>
          <a:xfrm>
            <a:off x="9527444" y="7385217"/>
            <a:ext cx="5055725" cy="4445522"/>
          </a:xfrm>
          <a:prstGeom prst="triangle">
            <a:avLst/>
          </a:prstGeom>
          <a:solidFill>
            <a:schemeClr val="accent5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</a:endParaRPr>
          </a:p>
        </p:txBody>
      </p:sp>
      <p:sp>
        <p:nvSpPr>
          <p:cNvPr id="7" name="Isosceles Triangle 6"/>
          <p:cNvSpPr/>
          <p:nvPr/>
        </p:nvSpPr>
        <p:spPr>
          <a:xfrm>
            <a:off x="13293094" y="5194530"/>
            <a:ext cx="5084887" cy="6636208"/>
          </a:xfrm>
          <a:prstGeom prst="triangle">
            <a:avLst/>
          </a:prstGeom>
          <a:solidFill>
            <a:schemeClr val="accent6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</a:endParaRPr>
          </a:p>
        </p:txBody>
      </p:sp>
      <p:sp>
        <p:nvSpPr>
          <p:cNvPr id="8" name="Isosceles Triangle 7"/>
          <p:cNvSpPr/>
          <p:nvPr/>
        </p:nvSpPr>
        <p:spPr>
          <a:xfrm>
            <a:off x="17087907" y="7798348"/>
            <a:ext cx="5055725" cy="4032390"/>
          </a:xfrm>
          <a:prstGeom prst="triangle">
            <a:avLst/>
          </a:prstGeom>
          <a:solidFill>
            <a:schemeClr val="bg2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843985" y="5947274"/>
            <a:ext cx="2652484" cy="1869876"/>
            <a:chOff x="743652" y="1616031"/>
            <a:chExt cx="994696" cy="701213"/>
          </a:xfrm>
        </p:grpSpPr>
        <p:sp>
          <p:nvSpPr>
            <p:cNvPr id="11" name="TextBox 10"/>
            <p:cNvSpPr txBox="1"/>
            <p:nvPr/>
          </p:nvSpPr>
          <p:spPr>
            <a:xfrm>
              <a:off x="743652" y="1616031"/>
              <a:ext cx="994696" cy="447526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tIns="268220" rtlCol="0">
              <a:spAutoFit/>
            </a:bodyPr>
            <a:lstStyle/>
            <a:p>
              <a:pPr defTabSz="2438340">
                <a:lnSpc>
                  <a:spcPct val="80000"/>
                </a:lnSpc>
              </a:pPr>
              <a:r>
                <a:rPr lang="en-US" sz="4266" dirty="0">
                  <a:solidFill>
                    <a:prstClr val="white"/>
                  </a:solidFill>
                </a:rPr>
                <a:t>45%</a:t>
              </a:r>
            </a:p>
            <a:p>
              <a:pPr defTabSz="2438340">
                <a:lnSpc>
                  <a:spcPct val="80000"/>
                </a:lnSpc>
              </a:pPr>
              <a:r>
                <a:rPr lang="en-US" sz="2800" dirty="0">
                  <a:solidFill>
                    <a:prstClr val="white"/>
                  </a:solidFill>
                </a:rPr>
                <a:t>Lorem ipsum</a:t>
              </a:r>
            </a:p>
          </p:txBody>
        </p:sp>
        <p:sp>
          <p:nvSpPr>
            <p:cNvPr id="13" name="Isosceles Triangle 12"/>
            <p:cNvSpPr/>
            <p:nvPr/>
          </p:nvSpPr>
          <p:spPr>
            <a:xfrm rot="10800000">
              <a:off x="1558328" y="2065216"/>
              <a:ext cx="180020" cy="252028"/>
            </a:xfrm>
            <a:prstGeom prst="triangle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636412" y="3941381"/>
            <a:ext cx="2652484" cy="1869876"/>
            <a:chOff x="743652" y="1616031"/>
            <a:chExt cx="994696" cy="701213"/>
          </a:xfrm>
          <a:solidFill>
            <a:schemeClr val="accent3"/>
          </a:solidFill>
        </p:grpSpPr>
        <p:sp>
          <p:nvSpPr>
            <p:cNvPr id="16" name="TextBox 15"/>
            <p:cNvSpPr txBox="1"/>
            <p:nvPr/>
          </p:nvSpPr>
          <p:spPr>
            <a:xfrm>
              <a:off x="743652" y="1616031"/>
              <a:ext cx="994696" cy="447526"/>
            </a:xfrm>
            <a:prstGeom prst="rect">
              <a:avLst/>
            </a:prstGeom>
            <a:grpFill/>
          </p:spPr>
          <p:txBody>
            <a:bodyPr wrap="square" tIns="268220" rtlCol="0">
              <a:spAutoFit/>
            </a:bodyPr>
            <a:lstStyle/>
            <a:p>
              <a:pPr defTabSz="2438340">
                <a:lnSpc>
                  <a:spcPct val="80000"/>
                </a:lnSpc>
              </a:pPr>
              <a:r>
                <a:rPr lang="en-US" sz="4266" dirty="0">
                  <a:solidFill>
                    <a:prstClr val="white"/>
                  </a:solidFill>
                </a:rPr>
                <a:t>85%</a:t>
              </a:r>
            </a:p>
            <a:p>
              <a:pPr defTabSz="2438340">
                <a:lnSpc>
                  <a:spcPct val="80000"/>
                </a:lnSpc>
              </a:pPr>
              <a:r>
                <a:rPr lang="en-US" sz="2800" dirty="0">
                  <a:solidFill>
                    <a:prstClr val="white"/>
                  </a:solidFill>
                </a:rPr>
                <a:t>Lorem ipsum</a:t>
              </a:r>
            </a:p>
          </p:txBody>
        </p:sp>
        <p:sp>
          <p:nvSpPr>
            <p:cNvPr id="17" name="Isosceles Triangle 16"/>
            <p:cNvSpPr/>
            <p:nvPr/>
          </p:nvSpPr>
          <p:spPr>
            <a:xfrm rot="10800000">
              <a:off x="1558328" y="2065216"/>
              <a:ext cx="180020" cy="25202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414459" y="5540038"/>
            <a:ext cx="2652484" cy="1869876"/>
            <a:chOff x="743652" y="1616031"/>
            <a:chExt cx="994696" cy="701213"/>
          </a:xfrm>
          <a:solidFill>
            <a:schemeClr val="accent5"/>
          </a:solidFill>
        </p:grpSpPr>
        <p:sp>
          <p:nvSpPr>
            <p:cNvPr id="19" name="TextBox 18"/>
            <p:cNvSpPr txBox="1"/>
            <p:nvPr/>
          </p:nvSpPr>
          <p:spPr>
            <a:xfrm>
              <a:off x="743652" y="1616031"/>
              <a:ext cx="994696" cy="447526"/>
            </a:xfrm>
            <a:prstGeom prst="rect">
              <a:avLst/>
            </a:prstGeom>
            <a:grpFill/>
          </p:spPr>
          <p:txBody>
            <a:bodyPr wrap="square" tIns="268220" rtlCol="0">
              <a:spAutoFit/>
            </a:bodyPr>
            <a:lstStyle/>
            <a:p>
              <a:pPr defTabSz="2438340">
                <a:lnSpc>
                  <a:spcPct val="80000"/>
                </a:lnSpc>
              </a:pPr>
              <a:r>
                <a:rPr lang="en-US" sz="4266" dirty="0">
                  <a:solidFill>
                    <a:prstClr val="white"/>
                  </a:solidFill>
                </a:rPr>
                <a:t>54%</a:t>
              </a:r>
            </a:p>
            <a:p>
              <a:pPr defTabSz="2438340">
                <a:lnSpc>
                  <a:spcPct val="80000"/>
                </a:lnSpc>
              </a:pPr>
              <a:r>
                <a:rPr lang="en-US" sz="2800" dirty="0">
                  <a:solidFill>
                    <a:prstClr val="white"/>
                  </a:solidFill>
                </a:rPr>
                <a:t>Lorem ipsum</a:t>
              </a:r>
            </a:p>
          </p:txBody>
        </p:sp>
        <p:sp>
          <p:nvSpPr>
            <p:cNvPr id="20" name="Isosceles Triangle 19"/>
            <p:cNvSpPr/>
            <p:nvPr/>
          </p:nvSpPr>
          <p:spPr>
            <a:xfrm rot="10800000">
              <a:off x="1558328" y="2065216"/>
              <a:ext cx="180020" cy="25202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3183055" y="3318238"/>
            <a:ext cx="2652484" cy="1869876"/>
            <a:chOff x="743652" y="1616031"/>
            <a:chExt cx="994696" cy="701213"/>
          </a:xfrm>
          <a:solidFill>
            <a:schemeClr val="accent6"/>
          </a:solidFill>
        </p:grpSpPr>
        <p:sp>
          <p:nvSpPr>
            <p:cNvPr id="22" name="TextBox 21"/>
            <p:cNvSpPr txBox="1"/>
            <p:nvPr/>
          </p:nvSpPr>
          <p:spPr>
            <a:xfrm>
              <a:off x="743652" y="1616031"/>
              <a:ext cx="994696" cy="447526"/>
            </a:xfrm>
            <a:prstGeom prst="rect">
              <a:avLst/>
            </a:prstGeom>
            <a:grpFill/>
          </p:spPr>
          <p:txBody>
            <a:bodyPr wrap="square" tIns="268220" rtlCol="0">
              <a:spAutoFit/>
            </a:bodyPr>
            <a:lstStyle/>
            <a:p>
              <a:pPr defTabSz="2438340">
                <a:lnSpc>
                  <a:spcPct val="80000"/>
                </a:lnSpc>
              </a:pPr>
              <a:r>
                <a:rPr lang="en-US" sz="4266" dirty="0">
                  <a:solidFill>
                    <a:prstClr val="white"/>
                  </a:solidFill>
                </a:rPr>
                <a:t>93%</a:t>
              </a:r>
            </a:p>
            <a:p>
              <a:pPr defTabSz="2438340">
                <a:lnSpc>
                  <a:spcPct val="80000"/>
                </a:lnSpc>
              </a:pPr>
              <a:r>
                <a:rPr lang="en-US" sz="2800" dirty="0">
                  <a:solidFill>
                    <a:prstClr val="white"/>
                  </a:solidFill>
                </a:rPr>
                <a:t>Lorem ipsum</a:t>
              </a:r>
            </a:p>
          </p:txBody>
        </p:sp>
        <p:sp>
          <p:nvSpPr>
            <p:cNvPr id="23" name="Isosceles Triangle 22"/>
            <p:cNvSpPr/>
            <p:nvPr/>
          </p:nvSpPr>
          <p:spPr>
            <a:xfrm rot="10800000">
              <a:off x="1558328" y="2065216"/>
              <a:ext cx="180020" cy="25202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6967602" y="5972500"/>
            <a:ext cx="2652484" cy="1869876"/>
            <a:chOff x="743652" y="1616031"/>
            <a:chExt cx="994696" cy="701213"/>
          </a:xfrm>
          <a:solidFill>
            <a:schemeClr val="bg2"/>
          </a:solidFill>
        </p:grpSpPr>
        <p:sp>
          <p:nvSpPr>
            <p:cNvPr id="25" name="TextBox 24"/>
            <p:cNvSpPr txBox="1"/>
            <p:nvPr/>
          </p:nvSpPr>
          <p:spPr>
            <a:xfrm>
              <a:off x="743652" y="1616031"/>
              <a:ext cx="994696" cy="447526"/>
            </a:xfrm>
            <a:prstGeom prst="rect">
              <a:avLst/>
            </a:prstGeom>
            <a:grpFill/>
          </p:spPr>
          <p:txBody>
            <a:bodyPr wrap="square" tIns="268220" rtlCol="0">
              <a:spAutoFit/>
            </a:bodyPr>
            <a:lstStyle/>
            <a:p>
              <a:pPr defTabSz="2438340">
                <a:lnSpc>
                  <a:spcPct val="80000"/>
                </a:lnSpc>
              </a:pPr>
              <a:r>
                <a:rPr lang="en-US" sz="4266" dirty="0">
                  <a:solidFill>
                    <a:prstClr val="white"/>
                  </a:solidFill>
                </a:rPr>
                <a:t>43%</a:t>
              </a:r>
            </a:p>
            <a:p>
              <a:pPr defTabSz="2438340">
                <a:lnSpc>
                  <a:spcPct val="80000"/>
                </a:lnSpc>
              </a:pPr>
              <a:r>
                <a:rPr lang="en-US" sz="2800" dirty="0">
                  <a:solidFill>
                    <a:prstClr val="white"/>
                  </a:solidFill>
                </a:rPr>
                <a:t>Lorem ipsum</a:t>
              </a:r>
            </a:p>
          </p:txBody>
        </p:sp>
        <p:sp>
          <p:nvSpPr>
            <p:cNvPr id="26" name="Isosceles Triangle 25"/>
            <p:cNvSpPr/>
            <p:nvPr/>
          </p:nvSpPr>
          <p:spPr>
            <a:xfrm rot="10800000">
              <a:off x="1558328" y="2065216"/>
              <a:ext cx="180020" cy="25202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499936" y="11981602"/>
            <a:ext cx="3989814" cy="995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934" dirty="0">
                <a:solidFill>
                  <a:srgbClr val="57565A"/>
                </a:solidFill>
              </a:rPr>
              <a:t>Lorem ipsum dolor sit amet del </a:t>
            </a:r>
            <a:r>
              <a:rPr lang="en-US" sz="2934" dirty="0" err="1">
                <a:solidFill>
                  <a:srgbClr val="57565A"/>
                </a:solidFill>
              </a:rPr>
              <a:t>ium</a:t>
            </a:r>
            <a:endParaRPr lang="en-US" sz="2934" dirty="0">
              <a:solidFill>
                <a:srgbClr val="57565A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489752" y="11981604"/>
            <a:ext cx="3599814" cy="995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fr-FR" sz="2934" dirty="0" err="1">
                <a:solidFill>
                  <a:srgbClr val="57565A"/>
                </a:solidFill>
              </a:rPr>
              <a:t>Mauris</a:t>
            </a:r>
            <a:r>
              <a:rPr lang="fr-FR" sz="2934" dirty="0">
                <a:solidFill>
                  <a:srgbClr val="57565A"/>
                </a:solidFill>
              </a:rPr>
              <a:t> </a:t>
            </a:r>
            <a:r>
              <a:rPr lang="fr-FR" sz="2934" dirty="0" err="1">
                <a:solidFill>
                  <a:srgbClr val="57565A"/>
                </a:solidFill>
              </a:rPr>
              <a:t>vulputate</a:t>
            </a:r>
            <a:r>
              <a:rPr lang="fr-FR" sz="2934" dirty="0">
                <a:solidFill>
                  <a:srgbClr val="57565A"/>
                </a:solidFill>
              </a:rPr>
              <a:t> </a:t>
            </a:r>
            <a:r>
              <a:rPr lang="fr-FR" sz="2934" dirty="0" err="1">
                <a:solidFill>
                  <a:srgbClr val="57565A"/>
                </a:solidFill>
              </a:rPr>
              <a:t>posuere</a:t>
            </a:r>
            <a:r>
              <a:rPr lang="fr-FR" sz="2934" dirty="0">
                <a:solidFill>
                  <a:srgbClr val="57565A"/>
                </a:solidFill>
              </a:rPr>
              <a:t> </a:t>
            </a:r>
            <a:r>
              <a:rPr lang="fr-FR" sz="2934" dirty="0" err="1">
                <a:solidFill>
                  <a:srgbClr val="57565A"/>
                </a:solidFill>
              </a:rPr>
              <a:t>lorem</a:t>
            </a:r>
            <a:endParaRPr lang="en-US" sz="2934" dirty="0">
              <a:solidFill>
                <a:srgbClr val="57565A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0251083" y="11981602"/>
            <a:ext cx="3599814" cy="995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934" dirty="0" err="1">
                <a:solidFill>
                  <a:srgbClr val="57565A"/>
                </a:solidFill>
              </a:rPr>
              <a:t>Nulla</a:t>
            </a:r>
            <a:r>
              <a:rPr lang="en-US" sz="2934" dirty="0">
                <a:solidFill>
                  <a:srgbClr val="57565A"/>
                </a:solidFill>
              </a:rPr>
              <a:t> </a:t>
            </a:r>
            <a:r>
              <a:rPr lang="en-US" sz="2934" dirty="0" err="1">
                <a:solidFill>
                  <a:srgbClr val="57565A"/>
                </a:solidFill>
              </a:rPr>
              <a:t>fringilla</a:t>
            </a:r>
            <a:r>
              <a:rPr lang="en-US" sz="2934" dirty="0">
                <a:solidFill>
                  <a:srgbClr val="57565A"/>
                </a:solidFill>
              </a:rPr>
              <a:t> ante </a:t>
            </a:r>
            <a:r>
              <a:rPr lang="en-US" sz="2934" dirty="0" err="1">
                <a:solidFill>
                  <a:srgbClr val="57565A"/>
                </a:solidFill>
              </a:rPr>
              <a:t>odio</a:t>
            </a:r>
            <a:r>
              <a:rPr lang="en-US" sz="2934" dirty="0">
                <a:solidFill>
                  <a:srgbClr val="57565A"/>
                </a:solidFill>
              </a:rPr>
              <a:t> </a:t>
            </a:r>
            <a:r>
              <a:rPr lang="en-US" sz="2934" dirty="0" err="1">
                <a:solidFill>
                  <a:srgbClr val="57565A"/>
                </a:solidFill>
              </a:rPr>
              <a:t>asante</a:t>
            </a:r>
            <a:endParaRPr lang="en-US" sz="2934" dirty="0">
              <a:solidFill>
                <a:srgbClr val="57565A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4055938" y="11981604"/>
            <a:ext cx="3599814" cy="995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nn-NO" sz="2934" dirty="0">
                <a:solidFill>
                  <a:srgbClr val="57565A"/>
                </a:solidFill>
              </a:rPr>
              <a:t>Aenean ut nulla at augue efficitur</a:t>
            </a:r>
            <a:endParaRPr lang="en-US" sz="2934" dirty="0">
              <a:solidFill>
                <a:srgbClr val="57565A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7820180" y="11981604"/>
            <a:ext cx="3599814" cy="995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934" dirty="0">
                <a:solidFill>
                  <a:srgbClr val="57565A"/>
                </a:solidFill>
              </a:rPr>
              <a:t>I like chocolate crepes and coffee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706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1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1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12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12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1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1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2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2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27" grpId="0"/>
          <p:bldP spid="28" grpId="0"/>
          <p:bldP spid="29" grpId="0"/>
          <p:bldP spid="30" grpId="0"/>
          <p:bldP spid="3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1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1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2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2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27" grpId="0"/>
          <p:bldP spid="28" grpId="0"/>
          <p:bldP spid="29" grpId="0"/>
          <p:bldP spid="30" grpId="0"/>
          <p:bldP spid="32" grpId="0"/>
        </p:bldLst>
      </p:timing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392667" y="4422756"/>
            <a:ext cx="1828774" cy="484891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215849" y="3633680"/>
            <a:ext cx="1828774" cy="5644672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039034" y="2060102"/>
            <a:ext cx="1828774" cy="72182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3566316" y="5431414"/>
            <a:ext cx="1828774" cy="384025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62" name="Freeform 61"/>
          <p:cNvSpPr/>
          <p:nvPr/>
        </p:nvSpPr>
        <p:spPr>
          <a:xfrm rot="16200000" flipH="1">
            <a:off x="15193867" y="8017450"/>
            <a:ext cx="744301" cy="3252467"/>
          </a:xfrm>
          <a:custGeom>
            <a:avLst/>
            <a:gdLst>
              <a:gd name="connsiteX0" fmla="*/ 0 w 279117"/>
              <a:gd name="connsiteY0" fmla="*/ 1219693 h 1219693"/>
              <a:gd name="connsiteX1" fmla="*/ 279117 w 279117"/>
              <a:gd name="connsiteY1" fmla="*/ 1219693 h 1219693"/>
              <a:gd name="connsiteX2" fmla="*/ 279117 w 279117"/>
              <a:gd name="connsiteY2" fmla="*/ 0 h 1219693"/>
              <a:gd name="connsiteX3" fmla="*/ 449 w 279117"/>
              <a:gd name="connsiteY3" fmla="*/ 525561 h 1219693"/>
              <a:gd name="connsiteX4" fmla="*/ 0 w 279117"/>
              <a:gd name="connsiteY4" fmla="*/ 1219693 h 1219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117" h="1219693">
                <a:moveTo>
                  <a:pt x="0" y="1219693"/>
                </a:moveTo>
                <a:lnTo>
                  <a:pt x="279117" y="1219693"/>
                </a:lnTo>
                <a:lnTo>
                  <a:pt x="279117" y="0"/>
                </a:lnTo>
                <a:lnTo>
                  <a:pt x="449" y="525561"/>
                </a:lnTo>
                <a:lnTo>
                  <a:pt x="0" y="121969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2438340"/>
            <a:endParaRPr lang="en-US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3882701" y="10015827"/>
            <a:ext cx="3350602" cy="3850851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2438340"/>
            <a:r>
              <a:rPr lang="en-US" sz="3600" dirty="0">
                <a:solidFill>
                  <a:srgbClr val="FFFFFF"/>
                </a:solidFill>
                <a:latin typeface="Open Sans Light"/>
              </a:rPr>
              <a:t>Category 1</a:t>
            </a:r>
          </a:p>
          <a:p>
            <a:pPr algn="ctr" defTabSz="2438340"/>
            <a:r>
              <a:rPr lang="da-DK" sz="2400" dirty="0">
                <a:solidFill>
                  <a:srgbClr val="FFFFFF"/>
                </a:solidFill>
                <a:latin typeface="Open Sans Light"/>
              </a:rPr>
              <a:t>Lorem ipsum dolor sit amet</a:t>
            </a:r>
            <a:endParaRPr lang="en-US" sz="36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7133529" y="10015827"/>
            <a:ext cx="3350602" cy="3850851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2438340"/>
            <a:r>
              <a:rPr lang="en-US" sz="3600" dirty="0">
                <a:solidFill>
                  <a:srgbClr val="FFFFFF"/>
                </a:solidFill>
                <a:latin typeface="Open Sans Light"/>
              </a:rPr>
              <a:t>Category 3</a:t>
            </a:r>
          </a:p>
          <a:p>
            <a:pPr algn="ctr" defTabSz="2438340"/>
            <a:r>
              <a:rPr lang="da-DK" sz="2400" dirty="0">
                <a:solidFill>
                  <a:srgbClr val="FFFFFF"/>
                </a:solidFill>
                <a:latin typeface="Open Sans Light"/>
              </a:rPr>
              <a:t>Lorem ipsum dolor sit amet</a:t>
            </a:r>
            <a:endParaRPr lang="en-US" sz="24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0476577" y="10015827"/>
            <a:ext cx="3350602" cy="385085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2438340"/>
            <a:r>
              <a:rPr lang="en-US" sz="3600" dirty="0">
                <a:solidFill>
                  <a:srgbClr val="FFFFFF"/>
                </a:solidFill>
                <a:latin typeface="Open Sans Light"/>
              </a:rPr>
              <a:t>Category 4</a:t>
            </a:r>
          </a:p>
          <a:p>
            <a:pPr algn="ctr" defTabSz="2438340"/>
            <a:r>
              <a:rPr lang="da-DK" sz="2400" dirty="0">
                <a:solidFill>
                  <a:srgbClr val="FFFFFF"/>
                </a:solidFill>
                <a:latin typeface="Open Sans Light"/>
              </a:rPr>
              <a:t>Lorem ipsum dolor sit amet</a:t>
            </a:r>
            <a:endParaRPr lang="en-US" sz="36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597947" y="10015827"/>
            <a:ext cx="3350602" cy="385085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2438340"/>
            <a:r>
              <a:rPr lang="en-US" sz="3600" dirty="0">
                <a:solidFill>
                  <a:srgbClr val="FFFFFF"/>
                </a:solidFill>
                <a:latin typeface="Open Sans Light"/>
              </a:rPr>
              <a:t>Category 1</a:t>
            </a:r>
          </a:p>
          <a:p>
            <a:pPr algn="ctr" defTabSz="2438340"/>
            <a:r>
              <a:rPr lang="da-DK" sz="2400" dirty="0">
                <a:solidFill>
                  <a:srgbClr val="FFFFFF"/>
                </a:solidFill>
                <a:latin typeface="Open Sans Light"/>
              </a:rPr>
              <a:t>Lorem ipsum dolor sit amet</a:t>
            </a:r>
            <a:endParaRPr lang="en-US" sz="36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20" name="Freeform 41"/>
          <p:cNvSpPr>
            <a:spLocks noChangeAspect="1" noEditPoints="1"/>
          </p:cNvSpPr>
          <p:nvPr/>
        </p:nvSpPr>
        <p:spPr bwMode="auto">
          <a:xfrm>
            <a:off x="17664439" y="2208522"/>
            <a:ext cx="931597" cy="1128912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1" name="Freeform 147"/>
          <p:cNvSpPr>
            <a:spLocks noChangeAspect="1" noEditPoints="1"/>
          </p:cNvSpPr>
          <p:nvPr/>
        </p:nvSpPr>
        <p:spPr bwMode="auto">
          <a:xfrm>
            <a:off x="14033837" y="4025921"/>
            <a:ext cx="893731" cy="1128912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2" name="Freeform 33"/>
          <p:cNvSpPr>
            <a:spLocks noChangeAspect="1" noEditPoints="1"/>
          </p:cNvSpPr>
          <p:nvPr/>
        </p:nvSpPr>
        <p:spPr bwMode="auto">
          <a:xfrm>
            <a:off x="15725972" y="3057133"/>
            <a:ext cx="1162170" cy="1128912"/>
          </a:xfrm>
          <a:custGeom>
            <a:avLst/>
            <a:gdLst>
              <a:gd name="T0" fmla="*/ 637 w 826"/>
              <a:gd name="T1" fmla="*/ 523 h 802"/>
              <a:gd name="T2" fmla="*/ 663 w 826"/>
              <a:gd name="T3" fmla="*/ 472 h 802"/>
              <a:gd name="T4" fmla="*/ 573 w 826"/>
              <a:gd name="T5" fmla="*/ 536 h 802"/>
              <a:gd name="T6" fmla="*/ 597 w 826"/>
              <a:gd name="T7" fmla="*/ 320 h 802"/>
              <a:gd name="T8" fmla="*/ 765 w 826"/>
              <a:gd name="T9" fmla="*/ 281 h 802"/>
              <a:gd name="T10" fmla="*/ 786 w 826"/>
              <a:gd name="T11" fmla="*/ 91 h 802"/>
              <a:gd name="T12" fmla="*/ 706 w 826"/>
              <a:gd name="T13" fmla="*/ 160 h 802"/>
              <a:gd name="T14" fmla="*/ 654 w 826"/>
              <a:gd name="T15" fmla="*/ 109 h 802"/>
              <a:gd name="T16" fmla="*/ 724 w 826"/>
              <a:gd name="T17" fmla="*/ 28 h 802"/>
              <a:gd name="T18" fmla="*/ 649 w 826"/>
              <a:gd name="T19" fmla="*/ 2 h 802"/>
              <a:gd name="T20" fmla="*/ 494 w 826"/>
              <a:gd name="T21" fmla="*/ 218 h 802"/>
              <a:gd name="T22" fmla="*/ 185 w 826"/>
              <a:gd name="T23" fmla="*/ 148 h 802"/>
              <a:gd name="T24" fmla="*/ 203 w 826"/>
              <a:gd name="T25" fmla="*/ 123 h 802"/>
              <a:gd name="T26" fmla="*/ 95 w 826"/>
              <a:gd name="T27" fmla="*/ 7 h 802"/>
              <a:gd name="T28" fmla="*/ 18 w 826"/>
              <a:gd name="T29" fmla="*/ 58 h 802"/>
              <a:gd name="T30" fmla="*/ 18 w 826"/>
              <a:gd name="T31" fmla="*/ 84 h 802"/>
              <a:gd name="T32" fmla="*/ 134 w 826"/>
              <a:gd name="T33" fmla="*/ 192 h 802"/>
              <a:gd name="T34" fmla="*/ 160 w 826"/>
              <a:gd name="T35" fmla="*/ 174 h 802"/>
              <a:gd name="T36" fmla="*/ 228 w 826"/>
              <a:gd name="T37" fmla="*/ 483 h 802"/>
              <a:gd name="T38" fmla="*/ 61 w 826"/>
              <a:gd name="T39" fmla="*/ 522 h 802"/>
              <a:gd name="T40" fmla="*/ 39 w 826"/>
              <a:gd name="T41" fmla="*/ 713 h 802"/>
              <a:gd name="T42" fmla="*/ 120 w 826"/>
              <a:gd name="T43" fmla="*/ 643 h 802"/>
              <a:gd name="T44" fmla="*/ 171 w 826"/>
              <a:gd name="T45" fmla="*/ 695 h 802"/>
              <a:gd name="T46" fmla="*/ 102 w 826"/>
              <a:gd name="T47" fmla="*/ 775 h 802"/>
              <a:gd name="T48" fmla="*/ 176 w 826"/>
              <a:gd name="T49" fmla="*/ 802 h 802"/>
              <a:gd name="T50" fmla="*/ 331 w 826"/>
              <a:gd name="T51" fmla="*/ 586 h 802"/>
              <a:gd name="T52" fmla="*/ 547 w 826"/>
              <a:gd name="T53" fmla="*/ 562 h 802"/>
              <a:gd name="T54" fmla="*/ 483 w 826"/>
              <a:gd name="T55" fmla="*/ 652 h 802"/>
              <a:gd name="T56" fmla="*/ 509 w 826"/>
              <a:gd name="T57" fmla="*/ 652 h 802"/>
              <a:gd name="T58" fmla="*/ 689 w 826"/>
              <a:gd name="T59" fmla="*/ 780 h 802"/>
              <a:gd name="T60" fmla="*/ 791 w 826"/>
              <a:gd name="T61" fmla="*/ 780 h 802"/>
              <a:gd name="T62" fmla="*/ 791 w 826"/>
              <a:gd name="T63" fmla="*/ 677 h 802"/>
              <a:gd name="T64" fmla="*/ 57 w 826"/>
              <a:gd name="T65" fmla="*/ 71 h 802"/>
              <a:gd name="T66" fmla="*/ 160 w 826"/>
              <a:gd name="T67" fmla="*/ 123 h 802"/>
              <a:gd name="T68" fmla="*/ 297 w 826"/>
              <a:gd name="T69" fmla="*/ 568 h 802"/>
              <a:gd name="T70" fmla="*/ 266 w 826"/>
              <a:gd name="T71" fmla="*/ 728 h 802"/>
              <a:gd name="T72" fmla="*/ 154 w 826"/>
              <a:gd name="T73" fmla="*/ 763 h 802"/>
              <a:gd name="T74" fmla="*/ 207 w 826"/>
              <a:gd name="T75" fmla="*/ 702 h 802"/>
              <a:gd name="T76" fmla="*/ 189 w 826"/>
              <a:gd name="T77" fmla="*/ 607 h 802"/>
              <a:gd name="T78" fmla="*/ 99 w 826"/>
              <a:gd name="T79" fmla="*/ 612 h 802"/>
              <a:gd name="T80" fmla="*/ 86 w 826"/>
              <a:gd name="T81" fmla="*/ 548 h 802"/>
              <a:gd name="T82" fmla="*/ 226 w 826"/>
              <a:gd name="T83" fmla="*/ 521 h 802"/>
              <a:gd name="T84" fmla="*/ 528 w 826"/>
              <a:gd name="T85" fmla="*/ 235 h 802"/>
              <a:gd name="T86" fmla="*/ 559 w 826"/>
              <a:gd name="T87" fmla="*/ 75 h 802"/>
              <a:gd name="T88" fmla="*/ 671 w 826"/>
              <a:gd name="T89" fmla="*/ 40 h 802"/>
              <a:gd name="T90" fmla="*/ 618 w 826"/>
              <a:gd name="T91" fmla="*/ 101 h 802"/>
              <a:gd name="T92" fmla="*/ 636 w 826"/>
              <a:gd name="T93" fmla="*/ 196 h 802"/>
              <a:gd name="T94" fmla="*/ 726 w 826"/>
              <a:gd name="T95" fmla="*/ 191 h 802"/>
              <a:gd name="T96" fmla="*/ 739 w 826"/>
              <a:gd name="T97" fmla="*/ 255 h 802"/>
              <a:gd name="T98" fmla="*/ 599 w 826"/>
              <a:gd name="T99" fmla="*/ 283 h 802"/>
              <a:gd name="T100" fmla="*/ 297 w 826"/>
              <a:gd name="T101" fmla="*/ 568 h 802"/>
              <a:gd name="T102" fmla="*/ 714 w 826"/>
              <a:gd name="T103" fmla="*/ 755 h 802"/>
              <a:gd name="T104" fmla="*/ 611 w 826"/>
              <a:gd name="T105" fmla="*/ 549 h 802"/>
              <a:gd name="T106" fmla="*/ 776 w 826"/>
              <a:gd name="T107" fmla="*/ 729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26" h="802">
                <a:moveTo>
                  <a:pt x="791" y="677"/>
                </a:moveTo>
                <a:cubicBezTo>
                  <a:pt x="637" y="523"/>
                  <a:pt x="637" y="523"/>
                  <a:pt x="637" y="523"/>
                </a:cubicBezTo>
                <a:cubicBezTo>
                  <a:pt x="663" y="498"/>
                  <a:pt x="663" y="498"/>
                  <a:pt x="663" y="498"/>
                </a:cubicBezTo>
                <a:cubicBezTo>
                  <a:pt x="670" y="490"/>
                  <a:pt x="670" y="479"/>
                  <a:pt x="663" y="472"/>
                </a:cubicBezTo>
                <a:cubicBezTo>
                  <a:pt x="656" y="465"/>
                  <a:pt x="644" y="465"/>
                  <a:pt x="637" y="472"/>
                </a:cubicBezTo>
                <a:cubicBezTo>
                  <a:pt x="573" y="536"/>
                  <a:pt x="573" y="536"/>
                  <a:pt x="573" y="536"/>
                </a:cubicBezTo>
                <a:cubicBezTo>
                  <a:pt x="477" y="440"/>
                  <a:pt x="477" y="440"/>
                  <a:pt x="477" y="440"/>
                </a:cubicBezTo>
                <a:cubicBezTo>
                  <a:pt x="597" y="320"/>
                  <a:pt x="597" y="320"/>
                  <a:pt x="597" y="320"/>
                </a:cubicBezTo>
                <a:cubicBezTo>
                  <a:pt x="614" y="326"/>
                  <a:pt x="631" y="329"/>
                  <a:pt x="649" y="329"/>
                </a:cubicBezTo>
                <a:cubicBezTo>
                  <a:pt x="693" y="329"/>
                  <a:pt x="734" y="312"/>
                  <a:pt x="765" y="281"/>
                </a:cubicBezTo>
                <a:cubicBezTo>
                  <a:pt x="812" y="234"/>
                  <a:pt x="826" y="163"/>
                  <a:pt x="800" y="102"/>
                </a:cubicBezTo>
                <a:cubicBezTo>
                  <a:pt x="797" y="96"/>
                  <a:pt x="792" y="92"/>
                  <a:pt x="786" y="91"/>
                </a:cubicBezTo>
                <a:cubicBezTo>
                  <a:pt x="780" y="90"/>
                  <a:pt x="774" y="92"/>
                  <a:pt x="770" y="96"/>
                </a:cubicBezTo>
                <a:cubicBezTo>
                  <a:pt x="706" y="160"/>
                  <a:pt x="706" y="160"/>
                  <a:pt x="706" y="160"/>
                </a:cubicBezTo>
                <a:cubicBezTo>
                  <a:pt x="654" y="160"/>
                  <a:pt x="654" y="160"/>
                  <a:pt x="654" y="160"/>
                </a:cubicBezTo>
                <a:cubicBezTo>
                  <a:pt x="654" y="109"/>
                  <a:pt x="654" y="109"/>
                  <a:pt x="654" y="109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3" y="40"/>
                  <a:pt x="725" y="34"/>
                  <a:pt x="724" y="28"/>
                </a:cubicBezTo>
                <a:cubicBezTo>
                  <a:pt x="722" y="22"/>
                  <a:pt x="718" y="17"/>
                  <a:pt x="713" y="15"/>
                </a:cubicBezTo>
                <a:cubicBezTo>
                  <a:pt x="692" y="6"/>
                  <a:pt x="671" y="2"/>
                  <a:pt x="649" y="2"/>
                </a:cubicBezTo>
                <a:cubicBezTo>
                  <a:pt x="605" y="2"/>
                  <a:pt x="564" y="19"/>
                  <a:pt x="533" y="50"/>
                </a:cubicBezTo>
                <a:cubicBezTo>
                  <a:pt x="489" y="94"/>
                  <a:pt x="474" y="159"/>
                  <a:pt x="494" y="218"/>
                </a:cubicBezTo>
                <a:cubicBezTo>
                  <a:pt x="374" y="337"/>
                  <a:pt x="374" y="337"/>
                  <a:pt x="374" y="337"/>
                </a:cubicBezTo>
                <a:cubicBezTo>
                  <a:pt x="185" y="148"/>
                  <a:pt x="185" y="148"/>
                  <a:pt x="185" y="148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201" y="132"/>
                  <a:pt x="203" y="128"/>
                  <a:pt x="203" y="123"/>
                </a:cubicBezTo>
                <a:cubicBezTo>
                  <a:pt x="203" y="118"/>
                  <a:pt x="201" y="113"/>
                  <a:pt x="198" y="110"/>
                </a:cubicBezTo>
                <a:cubicBezTo>
                  <a:pt x="95" y="7"/>
                  <a:pt x="95" y="7"/>
                  <a:pt x="95" y="7"/>
                </a:cubicBezTo>
                <a:cubicBezTo>
                  <a:pt x="88" y="0"/>
                  <a:pt x="77" y="0"/>
                  <a:pt x="70" y="7"/>
                </a:cubicBezTo>
                <a:cubicBezTo>
                  <a:pt x="18" y="58"/>
                  <a:pt x="18" y="58"/>
                  <a:pt x="18" y="58"/>
                </a:cubicBezTo>
                <a:cubicBezTo>
                  <a:pt x="15" y="62"/>
                  <a:pt x="13" y="66"/>
                  <a:pt x="13" y="71"/>
                </a:cubicBezTo>
                <a:cubicBezTo>
                  <a:pt x="13" y="76"/>
                  <a:pt x="15" y="81"/>
                  <a:pt x="18" y="84"/>
                </a:cubicBezTo>
                <a:cubicBezTo>
                  <a:pt x="121" y="187"/>
                  <a:pt x="121" y="187"/>
                  <a:pt x="121" y="187"/>
                </a:cubicBezTo>
                <a:cubicBezTo>
                  <a:pt x="124" y="191"/>
                  <a:pt x="129" y="192"/>
                  <a:pt x="134" y="192"/>
                </a:cubicBezTo>
                <a:cubicBezTo>
                  <a:pt x="138" y="192"/>
                  <a:pt x="143" y="191"/>
                  <a:pt x="147" y="187"/>
                </a:cubicBezTo>
                <a:cubicBezTo>
                  <a:pt x="160" y="174"/>
                  <a:pt x="160" y="174"/>
                  <a:pt x="160" y="174"/>
                </a:cubicBezTo>
                <a:cubicBezTo>
                  <a:pt x="348" y="363"/>
                  <a:pt x="348" y="363"/>
                  <a:pt x="348" y="363"/>
                </a:cubicBezTo>
                <a:cubicBezTo>
                  <a:pt x="228" y="483"/>
                  <a:pt x="228" y="483"/>
                  <a:pt x="228" y="483"/>
                </a:cubicBezTo>
                <a:cubicBezTo>
                  <a:pt x="212" y="477"/>
                  <a:pt x="194" y="475"/>
                  <a:pt x="176" y="475"/>
                </a:cubicBezTo>
                <a:cubicBezTo>
                  <a:pt x="133" y="475"/>
                  <a:pt x="91" y="492"/>
                  <a:pt x="61" y="522"/>
                </a:cubicBezTo>
                <a:cubicBezTo>
                  <a:pt x="13" y="570"/>
                  <a:pt x="0" y="640"/>
                  <a:pt x="26" y="702"/>
                </a:cubicBezTo>
                <a:cubicBezTo>
                  <a:pt x="28" y="707"/>
                  <a:pt x="33" y="711"/>
                  <a:pt x="39" y="713"/>
                </a:cubicBezTo>
                <a:cubicBezTo>
                  <a:pt x="45" y="714"/>
                  <a:pt x="51" y="712"/>
                  <a:pt x="55" y="708"/>
                </a:cubicBezTo>
                <a:cubicBezTo>
                  <a:pt x="120" y="643"/>
                  <a:pt x="120" y="643"/>
                  <a:pt x="120" y="643"/>
                </a:cubicBezTo>
                <a:cubicBezTo>
                  <a:pt x="171" y="643"/>
                  <a:pt x="171" y="643"/>
                  <a:pt x="171" y="643"/>
                </a:cubicBezTo>
                <a:cubicBezTo>
                  <a:pt x="171" y="695"/>
                  <a:pt x="171" y="695"/>
                  <a:pt x="171" y="695"/>
                </a:cubicBezTo>
                <a:cubicBezTo>
                  <a:pt x="107" y="759"/>
                  <a:pt x="107" y="759"/>
                  <a:pt x="107" y="759"/>
                </a:cubicBezTo>
                <a:cubicBezTo>
                  <a:pt x="102" y="763"/>
                  <a:pt x="101" y="769"/>
                  <a:pt x="102" y="775"/>
                </a:cubicBezTo>
                <a:cubicBezTo>
                  <a:pt x="103" y="781"/>
                  <a:pt x="107" y="786"/>
                  <a:pt x="113" y="789"/>
                </a:cubicBezTo>
                <a:cubicBezTo>
                  <a:pt x="133" y="797"/>
                  <a:pt x="154" y="802"/>
                  <a:pt x="176" y="802"/>
                </a:cubicBezTo>
                <a:cubicBezTo>
                  <a:pt x="220" y="802"/>
                  <a:pt x="261" y="785"/>
                  <a:pt x="292" y="754"/>
                </a:cubicBezTo>
                <a:cubicBezTo>
                  <a:pt x="336" y="709"/>
                  <a:pt x="351" y="645"/>
                  <a:pt x="331" y="586"/>
                </a:cubicBezTo>
                <a:cubicBezTo>
                  <a:pt x="451" y="466"/>
                  <a:pt x="451" y="466"/>
                  <a:pt x="451" y="466"/>
                </a:cubicBezTo>
                <a:cubicBezTo>
                  <a:pt x="547" y="562"/>
                  <a:pt x="547" y="562"/>
                  <a:pt x="547" y="562"/>
                </a:cubicBezTo>
                <a:cubicBezTo>
                  <a:pt x="483" y="626"/>
                  <a:pt x="483" y="626"/>
                  <a:pt x="483" y="626"/>
                </a:cubicBezTo>
                <a:cubicBezTo>
                  <a:pt x="476" y="633"/>
                  <a:pt x="476" y="645"/>
                  <a:pt x="483" y="652"/>
                </a:cubicBezTo>
                <a:cubicBezTo>
                  <a:pt x="486" y="655"/>
                  <a:pt x="491" y="657"/>
                  <a:pt x="496" y="657"/>
                </a:cubicBezTo>
                <a:cubicBezTo>
                  <a:pt x="500" y="657"/>
                  <a:pt x="505" y="655"/>
                  <a:pt x="509" y="652"/>
                </a:cubicBezTo>
                <a:cubicBezTo>
                  <a:pt x="534" y="626"/>
                  <a:pt x="534" y="626"/>
                  <a:pt x="534" y="626"/>
                </a:cubicBezTo>
                <a:cubicBezTo>
                  <a:pt x="689" y="780"/>
                  <a:pt x="689" y="780"/>
                  <a:pt x="689" y="780"/>
                </a:cubicBezTo>
                <a:cubicBezTo>
                  <a:pt x="702" y="794"/>
                  <a:pt x="721" y="802"/>
                  <a:pt x="740" y="802"/>
                </a:cubicBezTo>
                <a:cubicBezTo>
                  <a:pt x="759" y="802"/>
                  <a:pt x="778" y="794"/>
                  <a:pt x="791" y="780"/>
                </a:cubicBezTo>
                <a:cubicBezTo>
                  <a:pt x="805" y="767"/>
                  <a:pt x="813" y="748"/>
                  <a:pt x="813" y="729"/>
                </a:cubicBezTo>
                <a:cubicBezTo>
                  <a:pt x="813" y="709"/>
                  <a:pt x="805" y="691"/>
                  <a:pt x="791" y="677"/>
                </a:cubicBezTo>
                <a:close/>
                <a:moveTo>
                  <a:pt x="134" y="148"/>
                </a:moveTo>
                <a:cubicBezTo>
                  <a:pt x="57" y="71"/>
                  <a:pt x="57" y="71"/>
                  <a:pt x="57" y="71"/>
                </a:cubicBezTo>
                <a:cubicBezTo>
                  <a:pt x="82" y="46"/>
                  <a:pt x="82" y="46"/>
                  <a:pt x="82" y="46"/>
                </a:cubicBezTo>
                <a:cubicBezTo>
                  <a:pt x="160" y="123"/>
                  <a:pt x="160" y="123"/>
                  <a:pt x="160" y="123"/>
                </a:cubicBezTo>
                <a:lnTo>
                  <a:pt x="134" y="148"/>
                </a:lnTo>
                <a:close/>
                <a:moveTo>
                  <a:pt x="297" y="568"/>
                </a:moveTo>
                <a:cubicBezTo>
                  <a:pt x="292" y="574"/>
                  <a:pt x="291" y="582"/>
                  <a:pt x="293" y="588"/>
                </a:cubicBezTo>
                <a:cubicBezTo>
                  <a:pt x="314" y="636"/>
                  <a:pt x="303" y="691"/>
                  <a:pt x="266" y="728"/>
                </a:cubicBezTo>
                <a:cubicBezTo>
                  <a:pt x="242" y="752"/>
                  <a:pt x="210" y="765"/>
                  <a:pt x="176" y="765"/>
                </a:cubicBezTo>
                <a:cubicBezTo>
                  <a:pt x="169" y="765"/>
                  <a:pt x="161" y="765"/>
                  <a:pt x="154" y="763"/>
                </a:cubicBezTo>
                <a:cubicBezTo>
                  <a:pt x="202" y="715"/>
                  <a:pt x="202" y="715"/>
                  <a:pt x="202" y="715"/>
                </a:cubicBezTo>
                <a:cubicBezTo>
                  <a:pt x="205" y="712"/>
                  <a:pt x="207" y="707"/>
                  <a:pt x="207" y="702"/>
                </a:cubicBezTo>
                <a:cubicBezTo>
                  <a:pt x="207" y="625"/>
                  <a:pt x="207" y="625"/>
                  <a:pt x="207" y="625"/>
                </a:cubicBezTo>
                <a:cubicBezTo>
                  <a:pt x="207" y="615"/>
                  <a:pt x="199" y="607"/>
                  <a:pt x="189" y="607"/>
                </a:cubicBezTo>
                <a:cubicBezTo>
                  <a:pt x="112" y="607"/>
                  <a:pt x="112" y="607"/>
                  <a:pt x="112" y="607"/>
                </a:cubicBezTo>
                <a:cubicBezTo>
                  <a:pt x="107" y="607"/>
                  <a:pt x="103" y="609"/>
                  <a:pt x="99" y="612"/>
                </a:cubicBezTo>
                <a:cubicBezTo>
                  <a:pt x="51" y="661"/>
                  <a:pt x="51" y="661"/>
                  <a:pt x="51" y="661"/>
                </a:cubicBezTo>
                <a:cubicBezTo>
                  <a:pt x="44" y="620"/>
                  <a:pt x="56" y="578"/>
                  <a:pt x="86" y="548"/>
                </a:cubicBezTo>
                <a:cubicBezTo>
                  <a:pt x="110" y="524"/>
                  <a:pt x="142" y="511"/>
                  <a:pt x="176" y="511"/>
                </a:cubicBezTo>
                <a:cubicBezTo>
                  <a:pt x="193" y="511"/>
                  <a:pt x="210" y="514"/>
                  <a:pt x="226" y="521"/>
                </a:cubicBezTo>
                <a:cubicBezTo>
                  <a:pt x="233" y="524"/>
                  <a:pt x="241" y="522"/>
                  <a:pt x="246" y="517"/>
                </a:cubicBezTo>
                <a:cubicBezTo>
                  <a:pt x="528" y="235"/>
                  <a:pt x="528" y="235"/>
                  <a:pt x="528" y="235"/>
                </a:cubicBezTo>
                <a:cubicBezTo>
                  <a:pt x="533" y="230"/>
                  <a:pt x="535" y="222"/>
                  <a:pt x="532" y="215"/>
                </a:cubicBezTo>
                <a:cubicBezTo>
                  <a:pt x="512" y="167"/>
                  <a:pt x="522" y="112"/>
                  <a:pt x="559" y="75"/>
                </a:cubicBezTo>
                <a:cubicBezTo>
                  <a:pt x="583" y="51"/>
                  <a:pt x="615" y="38"/>
                  <a:pt x="649" y="38"/>
                </a:cubicBezTo>
                <a:cubicBezTo>
                  <a:pt x="657" y="38"/>
                  <a:pt x="664" y="39"/>
                  <a:pt x="671" y="40"/>
                </a:cubicBezTo>
                <a:cubicBezTo>
                  <a:pt x="623" y="88"/>
                  <a:pt x="623" y="88"/>
                  <a:pt x="623" y="88"/>
                </a:cubicBezTo>
                <a:cubicBezTo>
                  <a:pt x="620" y="92"/>
                  <a:pt x="618" y="96"/>
                  <a:pt x="618" y="101"/>
                </a:cubicBezTo>
                <a:cubicBezTo>
                  <a:pt x="618" y="178"/>
                  <a:pt x="618" y="178"/>
                  <a:pt x="618" y="178"/>
                </a:cubicBezTo>
                <a:cubicBezTo>
                  <a:pt x="618" y="188"/>
                  <a:pt x="626" y="196"/>
                  <a:pt x="636" y="196"/>
                </a:cubicBezTo>
                <a:cubicBezTo>
                  <a:pt x="713" y="196"/>
                  <a:pt x="713" y="196"/>
                  <a:pt x="713" y="196"/>
                </a:cubicBezTo>
                <a:cubicBezTo>
                  <a:pt x="718" y="196"/>
                  <a:pt x="723" y="195"/>
                  <a:pt x="726" y="191"/>
                </a:cubicBezTo>
                <a:cubicBezTo>
                  <a:pt x="774" y="143"/>
                  <a:pt x="774" y="143"/>
                  <a:pt x="774" y="143"/>
                </a:cubicBezTo>
                <a:cubicBezTo>
                  <a:pt x="782" y="183"/>
                  <a:pt x="769" y="225"/>
                  <a:pt x="739" y="255"/>
                </a:cubicBezTo>
                <a:cubicBezTo>
                  <a:pt x="715" y="279"/>
                  <a:pt x="683" y="293"/>
                  <a:pt x="649" y="293"/>
                </a:cubicBezTo>
                <a:cubicBezTo>
                  <a:pt x="632" y="293"/>
                  <a:pt x="615" y="289"/>
                  <a:pt x="599" y="283"/>
                </a:cubicBezTo>
                <a:cubicBezTo>
                  <a:pt x="593" y="280"/>
                  <a:pt x="585" y="281"/>
                  <a:pt x="579" y="286"/>
                </a:cubicBezTo>
                <a:lnTo>
                  <a:pt x="297" y="568"/>
                </a:lnTo>
                <a:close/>
                <a:moveTo>
                  <a:pt x="766" y="755"/>
                </a:moveTo>
                <a:cubicBezTo>
                  <a:pt x="752" y="768"/>
                  <a:pt x="728" y="768"/>
                  <a:pt x="714" y="755"/>
                </a:cubicBezTo>
                <a:cubicBezTo>
                  <a:pt x="560" y="600"/>
                  <a:pt x="560" y="600"/>
                  <a:pt x="560" y="600"/>
                </a:cubicBezTo>
                <a:cubicBezTo>
                  <a:pt x="611" y="549"/>
                  <a:pt x="611" y="549"/>
                  <a:pt x="611" y="549"/>
                </a:cubicBezTo>
                <a:cubicBezTo>
                  <a:pt x="766" y="703"/>
                  <a:pt x="766" y="703"/>
                  <a:pt x="766" y="703"/>
                </a:cubicBezTo>
                <a:cubicBezTo>
                  <a:pt x="773" y="710"/>
                  <a:pt x="776" y="719"/>
                  <a:pt x="776" y="729"/>
                </a:cubicBezTo>
                <a:cubicBezTo>
                  <a:pt x="776" y="739"/>
                  <a:pt x="773" y="748"/>
                  <a:pt x="766" y="75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3" name="Freeform 21"/>
          <p:cNvSpPr>
            <a:spLocks noEditPoints="1"/>
          </p:cNvSpPr>
          <p:nvPr/>
        </p:nvSpPr>
        <p:spPr bwMode="auto">
          <a:xfrm>
            <a:off x="19389790" y="707807"/>
            <a:ext cx="1127263" cy="1125311"/>
          </a:xfrm>
          <a:custGeom>
            <a:avLst/>
            <a:gdLst>
              <a:gd name="T0" fmla="*/ 350 w 800"/>
              <a:gd name="T1" fmla="*/ 639 h 798"/>
              <a:gd name="T2" fmla="*/ 270 w 800"/>
              <a:gd name="T3" fmla="*/ 719 h 798"/>
              <a:gd name="T4" fmla="*/ 350 w 800"/>
              <a:gd name="T5" fmla="*/ 798 h 798"/>
              <a:gd name="T6" fmla="*/ 430 w 800"/>
              <a:gd name="T7" fmla="*/ 719 h 798"/>
              <a:gd name="T8" fmla="*/ 350 w 800"/>
              <a:gd name="T9" fmla="*/ 639 h 798"/>
              <a:gd name="T10" fmla="*/ 350 w 800"/>
              <a:gd name="T11" fmla="*/ 763 h 798"/>
              <a:gd name="T12" fmla="*/ 306 w 800"/>
              <a:gd name="T13" fmla="*/ 719 h 798"/>
              <a:gd name="T14" fmla="*/ 350 w 800"/>
              <a:gd name="T15" fmla="*/ 674 h 798"/>
              <a:gd name="T16" fmla="*/ 394 w 800"/>
              <a:gd name="T17" fmla="*/ 719 h 798"/>
              <a:gd name="T18" fmla="*/ 350 w 800"/>
              <a:gd name="T19" fmla="*/ 763 h 798"/>
              <a:gd name="T20" fmla="*/ 600 w 800"/>
              <a:gd name="T21" fmla="*/ 639 h 798"/>
              <a:gd name="T22" fmla="*/ 520 w 800"/>
              <a:gd name="T23" fmla="*/ 719 h 798"/>
              <a:gd name="T24" fmla="*/ 600 w 800"/>
              <a:gd name="T25" fmla="*/ 798 h 798"/>
              <a:gd name="T26" fmla="*/ 680 w 800"/>
              <a:gd name="T27" fmla="*/ 719 h 798"/>
              <a:gd name="T28" fmla="*/ 600 w 800"/>
              <a:gd name="T29" fmla="*/ 639 h 798"/>
              <a:gd name="T30" fmla="*/ 600 w 800"/>
              <a:gd name="T31" fmla="*/ 763 h 798"/>
              <a:gd name="T32" fmla="*/ 556 w 800"/>
              <a:gd name="T33" fmla="*/ 719 h 798"/>
              <a:gd name="T34" fmla="*/ 600 w 800"/>
              <a:gd name="T35" fmla="*/ 674 h 798"/>
              <a:gd name="T36" fmla="*/ 645 w 800"/>
              <a:gd name="T37" fmla="*/ 719 h 798"/>
              <a:gd name="T38" fmla="*/ 600 w 800"/>
              <a:gd name="T39" fmla="*/ 763 h 798"/>
              <a:gd name="T40" fmla="*/ 796 w 800"/>
              <a:gd name="T41" fmla="*/ 202 h 798"/>
              <a:gd name="T42" fmla="*/ 782 w 800"/>
              <a:gd name="T43" fmla="*/ 195 h 798"/>
              <a:gd name="T44" fmla="*/ 182 w 800"/>
              <a:gd name="T45" fmla="*/ 195 h 798"/>
              <a:gd name="T46" fmla="*/ 132 w 800"/>
              <a:gd name="T47" fmla="*/ 13 h 798"/>
              <a:gd name="T48" fmla="*/ 132 w 800"/>
              <a:gd name="T49" fmla="*/ 12 h 798"/>
              <a:gd name="T50" fmla="*/ 130 w 800"/>
              <a:gd name="T51" fmla="*/ 8 h 798"/>
              <a:gd name="T52" fmla="*/ 128 w 800"/>
              <a:gd name="T53" fmla="*/ 6 h 798"/>
              <a:gd name="T54" fmla="*/ 126 w 800"/>
              <a:gd name="T55" fmla="*/ 3 h 798"/>
              <a:gd name="T56" fmla="*/ 123 w 800"/>
              <a:gd name="T57" fmla="*/ 2 h 798"/>
              <a:gd name="T58" fmla="*/ 120 w 800"/>
              <a:gd name="T59" fmla="*/ 0 h 798"/>
              <a:gd name="T60" fmla="*/ 116 w 800"/>
              <a:gd name="T61" fmla="*/ 0 h 798"/>
              <a:gd name="T62" fmla="*/ 115 w 800"/>
              <a:gd name="T63" fmla="*/ 0 h 798"/>
              <a:gd name="T64" fmla="*/ 17 w 800"/>
              <a:gd name="T65" fmla="*/ 0 h 798"/>
              <a:gd name="T66" fmla="*/ 0 w 800"/>
              <a:gd name="T67" fmla="*/ 17 h 798"/>
              <a:gd name="T68" fmla="*/ 17 w 800"/>
              <a:gd name="T69" fmla="*/ 35 h 798"/>
              <a:gd name="T70" fmla="*/ 102 w 800"/>
              <a:gd name="T71" fmla="*/ 35 h 798"/>
              <a:gd name="T72" fmla="*/ 151 w 800"/>
              <a:gd name="T73" fmla="*/ 217 h 798"/>
              <a:gd name="T74" fmla="*/ 240 w 800"/>
              <a:gd name="T75" fmla="*/ 576 h 798"/>
              <a:gd name="T76" fmla="*/ 257 w 800"/>
              <a:gd name="T77" fmla="*/ 590 h 798"/>
              <a:gd name="T78" fmla="*/ 693 w 800"/>
              <a:gd name="T79" fmla="*/ 590 h 798"/>
              <a:gd name="T80" fmla="*/ 710 w 800"/>
              <a:gd name="T81" fmla="*/ 576 h 798"/>
              <a:gd name="T82" fmla="*/ 799 w 800"/>
              <a:gd name="T83" fmla="*/ 217 h 798"/>
              <a:gd name="T84" fmla="*/ 796 w 800"/>
              <a:gd name="T85" fmla="*/ 202 h 798"/>
              <a:gd name="T86" fmla="*/ 679 w 800"/>
              <a:gd name="T87" fmla="*/ 554 h 798"/>
              <a:gd name="T88" fmla="*/ 271 w 800"/>
              <a:gd name="T89" fmla="*/ 554 h 798"/>
              <a:gd name="T90" fmla="*/ 191 w 800"/>
              <a:gd name="T91" fmla="*/ 230 h 798"/>
              <a:gd name="T92" fmla="*/ 759 w 800"/>
              <a:gd name="T93" fmla="*/ 230 h 798"/>
              <a:gd name="T94" fmla="*/ 679 w 800"/>
              <a:gd name="T95" fmla="*/ 554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00" h="798">
                <a:moveTo>
                  <a:pt x="350" y="639"/>
                </a:moveTo>
                <a:cubicBezTo>
                  <a:pt x="306" y="639"/>
                  <a:pt x="270" y="675"/>
                  <a:pt x="270" y="719"/>
                </a:cubicBezTo>
                <a:cubicBezTo>
                  <a:pt x="270" y="763"/>
                  <a:pt x="306" y="798"/>
                  <a:pt x="350" y="798"/>
                </a:cubicBezTo>
                <a:cubicBezTo>
                  <a:pt x="394" y="798"/>
                  <a:pt x="430" y="763"/>
                  <a:pt x="430" y="719"/>
                </a:cubicBezTo>
                <a:cubicBezTo>
                  <a:pt x="430" y="675"/>
                  <a:pt x="394" y="639"/>
                  <a:pt x="350" y="639"/>
                </a:cubicBezTo>
                <a:close/>
                <a:moveTo>
                  <a:pt x="350" y="763"/>
                </a:moveTo>
                <a:cubicBezTo>
                  <a:pt x="325" y="763"/>
                  <a:pt x="306" y="743"/>
                  <a:pt x="306" y="719"/>
                </a:cubicBezTo>
                <a:cubicBezTo>
                  <a:pt x="306" y="694"/>
                  <a:pt x="325" y="674"/>
                  <a:pt x="350" y="674"/>
                </a:cubicBezTo>
                <a:cubicBezTo>
                  <a:pt x="374" y="674"/>
                  <a:pt x="394" y="694"/>
                  <a:pt x="394" y="719"/>
                </a:cubicBezTo>
                <a:cubicBezTo>
                  <a:pt x="394" y="743"/>
                  <a:pt x="374" y="763"/>
                  <a:pt x="350" y="763"/>
                </a:cubicBezTo>
                <a:close/>
                <a:moveTo>
                  <a:pt x="600" y="639"/>
                </a:moveTo>
                <a:cubicBezTo>
                  <a:pt x="556" y="639"/>
                  <a:pt x="520" y="675"/>
                  <a:pt x="520" y="719"/>
                </a:cubicBezTo>
                <a:cubicBezTo>
                  <a:pt x="520" y="763"/>
                  <a:pt x="556" y="798"/>
                  <a:pt x="600" y="798"/>
                </a:cubicBezTo>
                <a:cubicBezTo>
                  <a:pt x="644" y="798"/>
                  <a:pt x="680" y="763"/>
                  <a:pt x="680" y="719"/>
                </a:cubicBezTo>
                <a:cubicBezTo>
                  <a:pt x="680" y="675"/>
                  <a:pt x="644" y="639"/>
                  <a:pt x="600" y="639"/>
                </a:cubicBezTo>
                <a:close/>
                <a:moveTo>
                  <a:pt x="600" y="763"/>
                </a:moveTo>
                <a:cubicBezTo>
                  <a:pt x="576" y="763"/>
                  <a:pt x="556" y="743"/>
                  <a:pt x="556" y="719"/>
                </a:cubicBezTo>
                <a:cubicBezTo>
                  <a:pt x="556" y="694"/>
                  <a:pt x="576" y="674"/>
                  <a:pt x="600" y="674"/>
                </a:cubicBezTo>
                <a:cubicBezTo>
                  <a:pt x="625" y="674"/>
                  <a:pt x="645" y="694"/>
                  <a:pt x="645" y="719"/>
                </a:cubicBezTo>
                <a:cubicBezTo>
                  <a:pt x="645" y="743"/>
                  <a:pt x="625" y="763"/>
                  <a:pt x="600" y="763"/>
                </a:cubicBezTo>
                <a:close/>
                <a:moveTo>
                  <a:pt x="796" y="202"/>
                </a:moveTo>
                <a:cubicBezTo>
                  <a:pt x="793" y="197"/>
                  <a:pt x="787" y="195"/>
                  <a:pt x="782" y="195"/>
                </a:cubicBezTo>
                <a:cubicBezTo>
                  <a:pt x="182" y="195"/>
                  <a:pt x="182" y="195"/>
                  <a:pt x="182" y="195"/>
                </a:cubicBezTo>
                <a:cubicBezTo>
                  <a:pt x="132" y="13"/>
                  <a:pt x="132" y="13"/>
                  <a:pt x="132" y="13"/>
                </a:cubicBezTo>
                <a:cubicBezTo>
                  <a:pt x="132" y="12"/>
                  <a:pt x="132" y="12"/>
                  <a:pt x="132" y="12"/>
                </a:cubicBezTo>
                <a:cubicBezTo>
                  <a:pt x="131" y="10"/>
                  <a:pt x="131" y="9"/>
                  <a:pt x="130" y="8"/>
                </a:cubicBezTo>
                <a:cubicBezTo>
                  <a:pt x="130" y="7"/>
                  <a:pt x="129" y="6"/>
                  <a:pt x="128" y="6"/>
                </a:cubicBezTo>
                <a:cubicBezTo>
                  <a:pt x="128" y="5"/>
                  <a:pt x="127" y="4"/>
                  <a:pt x="126" y="3"/>
                </a:cubicBezTo>
                <a:cubicBezTo>
                  <a:pt x="125" y="3"/>
                  <a:pt x="124" y="2"/>
                  <a:pt x="123" y="2"/>
                </a:cubicBezTo>
                <a:cubicBezTo>
                  <a:pt x="122" y="1"/>
                  <a:pt x="121" y="1"/>
                  <a:pt x="120" y="0"/>
                </a:cubicBezTo>
                <a:cubicBezTo>
                  <a:pt x="119" y="0"/>
                  <a:pt x="118" y="0"/>
                  <a:pt x="116" y="0"/>
                </a:cubicBezTo>
                <a:cubicBezTo>
                  <a:pt x="116" y="0"/>
                  <a:pt x="116" y="0"/>
                  <a:pt x="1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7"/>
                  <a:pt x="8" y="35"/>
                  <a:pt x="17" y="35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240" y="576"/>
                  <a:pt x="240" y="576"/>
                  <a:pt x="240" y="576"/>
                </a:cubicBezTo>
                <a:cubicBezTo>
                  <a:pt x="242" y="584"/>
                  <a:pt x="249" y="590"/>
                  <a:pt x="257" y="590"/>
                </a:cubicBezTo>
                <a:cubicBezTo>
                  <a:pt x="693" y="590"/>
                  <a:pt x="693" y="590"/>
                  <a:pt x="693" y="590"/>
                </a:cubicBezTo>
                <a:cubicBezTo>
                  <a:pt x="701" y="590"/>
                  <a:pt x="708" y="584"/>
                  <a:pt x="710" y="576"/>
                </a:cubicBezTo>
                <a:cubicBezTo>
                  <a:pt x="799" y="217"/>
                  <a:pt x="799" y="217"/>
                  <a:pt x="799" y="217"/>
                </a:cubicBezTo>
                <a:cubicBezTo>
                  <a:pt x="800" y="212"/>
                  <a:pt x="799" y="206"/>
                  <a:pt x="796" y="202"/>
                </a:cubicBezTo>
                <a:close/>
                <a:moveTo>
                  <a:pt x="679" y="554"/>
                </a:moveTo>
                <a:cubicBezTo>
                  <a:pt x="271" y="554"/>
                  <a:pt x="271" y="554"/>
                  <a:pt x="271" y="554"/>
                </a:cubicBezTo>
                <a:cubicBezTo>
                  <a:pt x="191" y="230"/>
                  <a:pt x="191" y="230"/>
                  <a:pt x="191" y="230"/>
                </a:cubicBezTo>
                <a:cubicBezTo>
                  <a:pt x="759" y="230"/>
                  <a:pt x="759" y="230"/>
                  <a:pt x="759" y="230"/>
                </a:cubicBezTo>
                <a:lnTo>
                  <a:pt x="679" y="55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5519671" y="4878877"/>
            <a:ext cx="1574775" cy="276963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 defTabSz="2438340"/>
            <a:r>
              <a:rPr lang="en-US" dirty="0">
                <a:solidFill>
                  <a:srgbClr val="FFFFFF"/>
                </a:solidFill>
                <a:latin typeface="Open Sans Light"/>
              </a:rPr>
              <a:t>55%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7299227" y="4120045"/>
            <a:ext cx="1662026" cy="276963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 defTabSz="2438340"/>
            <a:r>
              <a:rPr lang="en-US" dirty="0">
                <a:solidFill>
                  <a:srgbClr val="FFFFFF"/>
                </a:solidFill>
                <a:latin typeface="Open Sans Light"/>
              </a:rPr>
              <a:t>65%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3671570" y="5905580"/>
            <a:ext cx="1618270" cy="276963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 defTabSz="2438340"/>
            <a:r>
              <a:rPr lang="en-US" dirty="0">
                <a:solidFill>
                  <a:srgbClr val="FFFFFF"/>
                </a:solidFill>
                <a:latin typeface="Open Sans Light"/>
              </a:rPr>
              <a:t>45%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9128959" y="2436831"/>
            <a:ext cx="1648934" cy="276963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 defTabSz="2438340"/>
            <a:r>
              <a:rPr lang="en-US" dirty="0">
                <a:solidFill>
                  <a:srgbClr val="FFFFFF"/>
                </a:solidFill>
                <a:latin typeface="Open Sans Light"/>
              </a:rPr>
              <a:t>85%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1103652" y="10204219"/>
            <a:ext cx="8032998" cy="1526506"/>
            <a:chOff x="660065" y="3734602"/>
            <a:chExt cx="3012418" cy="572448"/>
          </a:xfrm>
        </p:grpSpPr>
        <p:sp>
          <p:nvSpPr>
            <p:cNvPr id="50" name="Oval 49"/>
            <p:cNvSpPr/>
            <p:nvPr/>
          </p:nvSpPr>
          <p:spPr>
            <a:xfrm>
              <a:off x="660065" y="3734602"/>
              <a:ext cx="572448" cy="5724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1355465" y="3830774"/>
              <a:ext cx="2317018" cy="388256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defTabSz="2438340">
                <a:lnSpc>
                  <a:spcPct val="85000"/>
                </a:lnSpc>
              </a:pPr>
              <a:r>
                <a:rPr lang="en-US" sz="4266" dirty="0">
                  <a:solidFill>
                    <a:srgbClr val="57565A"/>
                  </a:solidFill>
                  <a:latin typeface="Open Sans Light"/>
                </a:rPr>
                <a:t>45%</a:t>
              </a:r>
            </a:p>
            <a:p>
              <a:pPr defTabSz="2438340">
                <a:lnSpc>
                  <a:spcPct val="85000"/>
                </a:lnSpc>
              </a:pP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Aliquam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facilisis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leo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neque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, in</a:t>
              </a:r>
              <a:endParaRPr lang="en-US" sz="2934" dirty="0">
                <a:solidFill>
                  <a:srgbClr val="434343"/>
                </a:solidFill>
                <a:latin typeface="Open Sans Light"/>
              </a:endParaRPr>
            </a:p>
          </p:txBody>
        </p:sp>
        <p:sp>
          <p:nvSpPr>
            <p:cNvPr id="37" name="Freeform 147"/>
            <p:cNvSpPr>
              <a:spLocks noChangeAspect="1" noEditPoints="1"/>
            </p:cNvSpPr>
            <p:nvPr/>
          </p:nvSpPr>
          <p:spPr bwMode="auto">
            <a:xfrm>
              <a:off x="831629" y="3875995"/>
              <a:ext cx="229320" cy="289662"/>
            </a:xfrm>
            <a:custGeom>
              <a:avLst/>
              <a:gdLst>
                <a:gd name="T0" fmla="*/ 484 w 800"/>
                <a:gd name="T1" fmla="*/ 0 h 1011"/>
                <a:gd name="T2" fmla="*/ 463 w 800"/>
                <a:gd name="T3" fmla="*/ 990 h 1011"/>
                <a:gd name="T4" fmla="*/ 779 w 800"/>
                <a:gd name="T5" fmla="*/ 1011 h 1011"/>
                <a:gd name="T6" fmla="*/ 800 w 800"/>
                <a:gd name="T7" fmla="*/ 21 h 1011"/>
                <a:gd name="T8" fmla="*/ 758 w 800"/>
                <a:gd name="T9" fmla="*/ 969 h 1011"/>
                <a:gd name="T10" fmla="*/ 505 w 800"/>
                <a:gd name="T11" fmla="*/ 843 h 1011"/>
                <a:gd name="T12" fmla="*/ 589 w 800"/>
                <a:gd name="T13" fmla="*/ 800 h 1011"/>
                <a:gd name="T14" fmla="*/ 505 w 800"/>
                <a:gd name="T15" fmla="*/ 716 h 1011"/>
                <a:gd name="T16" fmla="*/ 589 w 800"/>
                <a:gd name="T17" fmla="*/ 674 h 1011"/>
                <a:gd name="T18" fmla="*/ 505 w 800"/>
                <a:gd name="T19" fmla="*/ 590 h 1011"/>
                <a:gd name="T20" fmla="*/ 589 w 800"/>
                <a:gd name="T21" fmla="*/ 548 h 1011"/>
                <a:gd name="T22" fmla="*/ 505 w 800"/>
                <a:gd name="T23" fmla="*/ 464 h 1011"/>
                <a:gd name="T24" fmla="*/ 589 w 800"/>
                <a:gd name="T25" fmla="*/ 421 h 1011"/>
                <a:gd name="T26" fmla="*/ 505 w 800"/>
                <a:gd name="T27" fmla="*/ 337 h 1011"/>
                <a:gd name="T28" fmla="*/ 589 w 800"/>
                <a:gd name="T29" fmla="*/ 295 h 1011"/>
                <a:gd name="T30" fmla="*/ 505 w 800"/>
                <a:gd name="T31" fmla="*/ 211 h 1011"/>
                <a:gd name="T32" fmla="*/ 589 w 800"/>
                <a:gd name="T33" fmla="*/ 169 h 1011"/>
                <a:gd name="T34" fmla="*/ 505 w 800"/>
                <a:gd name="T35" fmla="*/ 43 h 1011"/>
                <a:gd name="T36" fmla="*/ 758 w 800"/>
                <a:gd name="T37" fmla="*/ 969 h 1011"/>
                <a:gd name="T38" fmla="*/ 130 w 800"/>
                <a:gd name="T39" fmla="*/ 52 h 1011"/>
                <a:gd name="T40" fmla="*/ 0 w 800"/>
                <a:gd name="T41" fmla="*/ 253 h 1011"/>
                <a:gd name="T42" fmla="*/ 105 w 800"/>
                <a:gd name="T43" fmla="*/ 969 h 1011"/>
                <a:gd name="T44" fmla="*/ 295 w 800"/>
                <a:gd name="T45" fmla="*/ 864 h 1011"/>
                <a:gd name="T46" fmla="*/ 291 w 800"/>
                <a:gd name="T47" fmla="*/ 241 h 1011"/>
                <a:gd name="T48" fmla="*/ 147 w 800"/>
                <a:gd name="T49" fmla="*/ 102 h 1011"/>
                <a:gd name="T50" fmla="*/ 117 w 800"/>
                <a:gd name="T51" fmla="*/ 148 h 1011"/>
                <a:gd name="T52" fmla="*/ 42 w 800"/>
                <a:gd name="T53" fmla="*/ 347 h 1011"/>
                <a:gd name="T54" fmla="*/ 84 w 800"/>
                <a:gd name="T55" fmla="*/ 716 h 1011"/>
                <a:gd name="T56" fmla="*/ 42 w 800"/>
                <a:gd name="T57" fmla="*/ 347 h 1011"/>
                <a:gd name="T58" fmla="*/ 189 w 800"/>
                <a:gd name="T59" fmla="*/ 927 h 1011"/>
                <a:gd name="T60" fmla="*/ 42 w 800"/>
                <a:gd name="T61" fmla="*/ 864 h 1011"/>
                <a:gd name="T62" fmla="*/ 253 w 800"/>
                <a:gd name="T63" fmla="*/ 843 h 1011"/>
                <a:gd name="T64" fmla="*/ 253 w 800"/>
                <a:gd name="T65" fmla="*/ 800 h 1011"/>
                <a:gd name="T66" fmla="*/ 42 w 800"/>
                <a:gd name="T67" fmla="*/ 758 h 1011"/>
                <a:gd name="T68" fmla="*/ 253 w 800"/>
                <a:gd name="T69" fmla="*/ 800 h 1011"/>
                <a:gd name="T70" fmla="*/ 126 w 800"/>
                <a:gd name="T71" fmla="*/ 347 h 1011"/>
                <a:gd name="T72" fmla="*/ 168 w 800"/>
                <a:gd name="T73" fmla="*/ 347 h 1011"/>
                <a:gd name="T74" fmla="*/ 126 w 800"/>
                <a:gd name="T75" fmla="*/ 716 h 1011"/>
                <a:gd name="T76" fmla="*/ 211 w 800"/>
                <a:gd name="T77" fmla="*/ 716 h 1011"/>
                <a:gd name="T78" fmla="*/ 253 w 800"/>
                <a:gd name="T79" fmla="*/ 347 h 1011"/>
                <a:gd name="T80" fmla="*/ 253 w 800"/>
                <a:gd name="T81" fmla="*/ 274 h 1011"/>
                <a:gd name="T82" fmla="*/ 168 w 800"/>
                <a:gd name="T83" fmla="*/ 274 h 1011"/>
                <a:gd name="T84" fmla="*/ 126 w 800"/>
                <a:gd name="T85" fmla="*/ 274 h 1011"/>
                <a:gd name="T86" fmla="*/ 42 w 800"/>
                <a:gd name="T87" fmla="*/ 274 h 1011"/>
                <a:gd name="T88" fmla="*/ 88 w 800"/>
                <a:gd name="T89" fmla="*/ 190 h 1011"/>
                <a:gd name="T90" fmla="*/ 253 w 800"/>
                <a:gd name="T91" fmla="*/ 259 h 10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00" h="1011">
                  <a:moveTo>
                    <a:pt x="779" y="0"/>
                  </a:moveTo>
                  <a:cubicBezTo>
                    <a:pt x="484" y="0"/>
                    <a:pt x="484" y="0"/>
                    <a:pt x="484" y="0"/>
                  </a:cubicBezTo>
                  <a:cubicBezTo>
                    <a:pt x="473" y="0"/>
                    <a:pt x="463" y="10"/>
                    <a:pt x="463" y="21"/>
                  </a:cubicBezTo>
                  <a:cubicBezTo>
                    <a:pt x="463" y="990"/>
                    <a:pt x="463" y="990"/>
                    <a:pt x="463" y="990"/>
                  </a:cubicBezTo>
                  <a:cubicBezTo>
                    <a:pt x="463" y="1001"/>
                    <a:pt x="473" y="1011"/>
                    <a:pt x="484" y="1011"/>
                  </a:cubicBezTo>
                  <a:cubicBezTo>
                    <a:pt x="779" y="1011"/>
                    <a:pt x="779" y="1011"/>
                    <a:pt x="779" y="1011"/>
                  </a:cubicBezTo>
                  <a:cubicBezTo>
                    <a:pt x="791" y="1011"/>
                    <a:pt x="800" y="1001"/>
                    <a:pt x="800" y="990"/>
                  </a:cubicBezTo>
                  <a:cubicBezTo>
                    <a:pt x="800" y="21"/>
                    <a:pt x="800" y="21"/>
                    <a:pt x="800" y="21"/>
                  </a:cubicBezTo>
                  <a:cubicBezTo>
                    <a:pt x="800" y="10"/>
                    <a:pt x="791" y="0"/>
                    <a:pt x="779" y="0"/>
                  </a:cubicBezTo>
                  <a:close/>
                  <a:moveTo>
                    <a:pt x="758" y="969"/>
                  </a:moveTo>
                  <a:cubicBezTo>
                    <a:pt x="505" y="969"/>
                    <a:pt x="505" y="969"/>
                    <a:pt x="505" y="969"/>
                  </a:cubicBezTo>
                  <a:cubicBezTo>
                    <a:pt x="505" y="843"/>
                    <a:pt x="505" y="843"/>
                    <a:pt x="505" y="843"/>
                  </a:cubicBezTo>
                  <a:cubicBezTo>
                    <a:pt x="589" y="843"/>
                    <a:pt x="589" y="843"/>
                    <a:pt x="589" y="843"/>
                  </a:cubicBezTo>
                  <a:cubicBezTo>
                    <a:pt x="589" y="800"/>
                    <a:pt x="589" y="800"/>
                    <a:pt x="589" y="800"/>
                  </a:cubicBezTo>
                  <a:cubicBezTo>
                    <a:pt x="505" y="800"/>
                    <a:pt x="505" y="800"/>
                    <a:pt x="505" y="800"/>
                  </a:cubicBezTo>
                  <a:cubicBezTo>
                    <a:pt x="505" y="716"/>
                    <a:pt x="505" y="716"/>
                    <a:pt x="505" y="716"/>
                  </a:cubicBezTo>
                  <a:cubicBezTo>
                    <a:pt x="589" y="716"/>
                    <a:pt x="589" y="716"/>
                    <a:pt x="589" y="716"/>
                  </a:cubicBezTo>
                  <a:cubicBezTo>
                    <a:pt x="589" y="674"/>
                    <a:pt x="589" y="674"/>
                    <a:pt x="589" y="674"/>
                  </a:cubicBezTo>
                  <a:cubicBezTo>
                    <a:pt x="505" y="674"/>
                    <a:pt x="505" y="674"/>
                    <a:pt x="505" y="674"/>
                  </a:cubicBezTo>
                  <a:cubicBezTo>
                    <a:pt x="505" y="590"/>
                    <a:pt x="505" y="590"/>
                    <a:pt x="505" y="590"/>
                  </a:cubicBezTo>
                  <a:cubicBezTo>
                    <a:pt x="589" y="590"/>
                    <a:pt x="589" y="590"/>
                    <a:pt x="589" y="590"/>
                  </a:cubicBezTo>
                  <a:cubicBezTo>
                    <a:pt x="589" y="548"/>
                    <a:pt x="589" y="548"/>
                    <a:pt x="589" y="548"/>
                  </a:cubicBezTo>
                  <a:cubicBezTo>
                    <a:pt x="505" y="548"/>
                    <a:pt x="505" y="548"/>
                    <a:pt x="505" y="548"/>
                  </a:cubicBezTo>
                  <a:cubicBezTo>
                    <a:pt x="505" y="464"/>
                    <a:pt x="505" y="464"/>
                    <a:pt x="505" y="464"/>
                  </a:cubicBezTo>
                  <a:cubicBezTo>
                    <a:pt x="589" y="464"/>
                    <a:pt x="589" y="464"/>
                    <a:pt x="589" y="464"/>
                  </a:cubicBezTo>
                  <a:cubicBezTo>
                    <a:pt x="589" y="421"/>
                    <a:pt x="589" y="421"/>
                    <a:pt x="589" y="421"/>
                  </a:cubicBezTo>
                  <a:cubicBezTo>
                    <a:pt x="505" y="421"/>
                    <a:pt x="505" y="421"/>
                    <a:pt x="505" y="421"/>
                  </a:cubicBezTo>
                  <a:cubicBezTo>
                    <a:pt x="505" y="337"/>
                    <a:pt x="505" y="337"/>
                    <a:pt x="505" y="337"/>
                  </a:cubicBezTo>
                  <a:cubicBezTo>
                    <a:pt x="589" y="337"/>
                    <a:pt x="589" y="337"/>
                    <a:pt x="589" y="337"/>
                  </a:cubicBezTo>
                  <a:cubicBezTo>
                    <a:pt x="589" y="295"/>
                    <a:pt x="589" y="295"/>
                    <a:pt x="589" y="295"/>
                  </a:cubicBezTo>
                  <a:cubicBezTo>
                    <a:pt x="505" y="295"/>
                    <a:pt x="505" y="295"/>
                    <a:pt x="505" y="295"/>
                  </a:cubicBezTo>
                  <a:cubicBezTo>
                    <a:pt x="505" y="211"/>
                    <a:pt x="505" y="211"/>
                    <a:pt x="505" y="211"/>
                  </a:cubicBezTo>
                  <a:cubicBezTo>
                    <a:pt x="589" y="211"/>
                    <a:pt x="589" y="211"/>
                    <a:pt x="589" y="211"/>
                  </a:cubicBezTo>
                  <a:cubicBezTo>
                    <a:pt x="589" y="169"/>
                    <a:pt x="589" y="169"/>
                    <a:pt x="589" y="169"/>
                  </a:cubicBezTo>
                  <a:cubicBezTo>
                    <a:pt x="505" y="169"/>
                    <a:pt x="505" y="169"/>
                    <a:pt x="505" y="169"/>
                  </a:cubicBezTo>
                  <a:cubicBezTo>
                    <a:pt x="505" y="43"/>
                    <a:pt x="505" y="43"/>
                    <a:pt x="505" y="43"/>
                  </a:cubicBezTo>
                  <a:cubicBezTo>
                    <a:pt x="758" y="43"/>
                    <a:pt x="758" y="43"/>
                    <a:pt x="758" y="43"/>
                  </a:cubicBezTo>
                  <a:lnTo>
                    <a:pt x="758" y="969"/>
                  </a:lnTo>
                  <a:close/>
                  <a:moveTo>
                    <a:pt x="165" y="52"/>
                  </a:moveTo>
                  <a:cubicBezTo>
                    <a:pt x="157" y="40"/>
                    <a:pt x="138" y="40"/>
                    <a:pt x="130" y="52"/>
                  </a:cubicBezTo>
                  <a:cubicBezTo>
                    <a:pt x="4" y="241"/>
                    <a:pt x="4" y="241"/>
                    <a:pt x="4" y="241"/>
                  </a:cubicBezTo>
                  <a:cubicBezTo>
                    <a:pt x="1" y="245"/>
                    <a:pt x="0" y="249"/>
                    <a:pt x="0" y="253"/>
                  </a:cubicBezTo>
                  <a:cubicBezTo>
                    <a:pt x="0" y="864"/>
                    <a:pt x="0" y="864"/>
                    <a:pt x="0" y="864"/>
                  </a:cubicBezTo>
                  <a:cubicBezTo>
                    <a:pt x="0" y="922"/>
                    <a:pt x="47" y="969"/>
                    <a:pt x="105" y="969"/>
                  </a:cubicBezTo>
                  <a:cubicBezTo>
                    <a:pt x="189" y="969"/>
                    <a:pt x="189" y="969"/>
                    <a:pt x="189" y="969"/>
                  </a:cubicBezTo>
                  <a:cubicBezTo>
                    <a:pt x="248" y="969"/>
                    <a:pt x="295" y="922"/>
                    <a:pt x="295" y="864"/>
                  </a:cubicBezTo>
                  <a:cubicBezTo>
                    <a:pt x="295" y="253"/>
                    <a:pt x="295" y="253"/>
                    <a:pt x="295" y="253"/>
                  </a:cubicBezTo>
                  <a:cubicBezTo>
                    <a:pt x="295" y="249"/>
                    <a:pt x="293" y="245"/>
                    <a:pt x="291" y="241"/>
                  </a:cubicBezTo>
                  <a:lnTo>
                    <a:pt x="165" y="52"/>
                  </a:lnTo>
                  <a:close/>
                  <a:moveTo>
                    <a:pt x="147" y="102"/>
                  </a:moveTo>
                  <a:cubicBezTo>
                    <a:pt x="178" y="148"/>
                    <a:pt x="178" y="148"/>
                    <a:pt x="178" y="148"/>
                  </a:cubicBezTo>
                  <a:cubicBezTo>
                    <a:pt x="117" y="148"/>
                    <a:pt x="117" y="148"/>
                    <a:pt x="117" y="148"/>
                  </a:cubicBezTo>
                  <a:lnTo>
                    <a:pt x="147" y="102"/>
                  </a:lnTo>
                  <a:close/>
                  <a:moveTo>
                    <a:pt x="42" y="347"/>
                  </a:moveTo>
                  <a:cubicBezTo>
                    <a:pt x="55" y="354"/>
                    <a:pt x="69" y="358"/>
                    <a:pt x="84" y="358"/>
                  </a:cubicBezTo>
                  <a:cubicBezTo>
                    <a:pt x="84" y="716"/>
                    <a:pt x="84" y="716"/>
                    <a:pt x="84" y="716"/>
                  </a:cubicBezTo>
                  <a:cubicBezTo>
                    <a:pt x="42" y="716"/>
                    <a:pt x="42" y="716"/>
                    <a:pt x="42" y="716"/>
                  </a:cubicBezTo>
                  <a:lnTo>
                    <a:pt x="42" y="347"/>
                  </a:lnTo>
                  <a:close/>
                  <a:moveTo>
                    <a:pt x="253" y="864"/>
                  </a:moveTo>
                  <a:cubicBezTo>
                    <a:pt x="253" y="898"/>
                    <a:pt x="224" y="927"/>
                    <a:pt x="189" y="927"/>
                  </a:cubicBezTo>
                  <a:cubicBezTo>
                    <a:pt x="105" y="927"/>
                    <a:pt x="105" y="927"/>
                    <a:pt x="105" y="927"/>
                  </a:cubicBezTo>
                  <a:cubicBezTo>
                    <a:pt x="70" y="927"/>
                    <a:pt x="42" y="898"/>
                    <a:pt x="42" y="864"/>
                  </a:cubicBezTo>
                  <a:cubicBezTo>
                    <a:pt x="42" y="843"/>
                    <a:pt x="42" y="843"/>
                    <a:pt x="42" y="843"/>
                  </a:cubicBezTo>
                  <a:cubicBezTo>
                    <a:pt x="253" y="843"/>
                    <a:pt x="253" y="843"/>
                    <a:pt x="253" y="843"/>
                  </a:cubicBezTo>
                  <a:lnTo>
                    <a:pt x="253" y="864"/>
                  </a:lnTo>
                  <a:close/>
                  <a:moveTo>
                    <a:pt x="253" y="800"/>
                  </a:moveTo>
                  <a:cubicBezTo>
                    <a:pt x="42" y="800"/>
                    <a:pt x="42" y="800"/>
                    <a:pt x="42" y="800"/>
                  </a:cubicBezTo>
                  <a:cubicBezTo>
                    <a:pt x="42" y="758"/>
                    <a:pt x="42" y="758"/>
                    <a:pt x="42" y="758"/>
                  </a:cubicBezTo>
                  <a:cubicBezTo>
                    <a:pt x="253" y="758"/>
                    <a:pt x="253" y="758"/>
                    <a:pt x="253" y="758"/>
                  </a:cubicBezTo>
                  <a:lnTo>
                    <a:pt x="253" y="800"/>
                  </a:lnTo>
                  <a:close/>
                  <a:moveTo>
                    <a:pt x="126" y="716"/>
                  </a:moveTo>
                  <a:cubicBezTo>
                    <a:pt x="126" y="347"/>
                    <a:pt x="126" y="347"/>
                    <a:pt x="126" y="347"/>
                  </a:cubicBezTo>
                  <a:cubicBezTo>
                    <a:pt x="134" y="342"/>
                    <a:pt x="141" y="337"/>
                    <a:pt x="147" y="330"/>
                  </a:cubicBezTo>
                  <a:cubicBezTo>
                    <a:pt x="153" y="337"/>
                    <a:pt x="160" y="342"/>
                    <a:pt x="168" y="347"/>
                  </a:cubicBezTo>
                  <a:cubicBezTo>
                    <a:pt x="168" y="716"/>
                    <a:pt x="168" y="716"/>
                    <a:pt x="168" y="716"/>
                  </a:cubicBezTo>
                  <a:lnTo>
                    <a:pt x="126" y="716"/>
                  </a:lnTo>
                  <a:close/>
                  <a:moveTo>
                    <a:pt x="253" y="716"/>
                  </a:moveTo>
                  <a:cubicBezTo>
                    <a:pt x="211" y="716"/>
                    <a:pt x="211" y="716"/>
                    <a:pt x="211" y="716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26" y="358"/>
                    <a:pt x="240" y="354"/>
                    <a:pt x="253" y="347"/>
                  </a:cubicBezTo>
                  <a:lnTo>
                    <a:pt x="253" y="716"/>
                  </a:lnTo>
                  <a:close/>
                  <a:moveTo>
                    <a:pt x="253" y="274"/>
                  </a:moveTo>
                  <a:cubicBezTo>
                    <a:pt x="253" y="297"/>
                    <a:pt x="234" y="316"/>
                    <a:pt x="211" y="316"/>
                  </a:cubicBezTo>
                  <a:cubicBezTo>
                    <a:pt x="187" y="316"/>
                    <a:pt x="168" y="297"/>
                    <a:pt x="168" y="274"/>
                  </a:cubicBezTo>
                  <a:cubicBezTo>
                    <a:pt x="168" y="262"/>
                    <a:pt x="159" y="253"/>
                    <a:pt x="147" y="253"/>
                  </a:cubicBezTo>
                  <a:cubicBezTo>
                    <a:pt x="136" y="253"/>
                    <a:pt x="126" y="262"/>
                    <a:pt x="126" y="274"/>
                  </a:cubicBezTo>
                  <a:cubicBezTo>
                    <a:pt x="126" y="297"/>
                    <a:pt x="107" y="316"/>
                    <a:pt x="84" y="316"/>
                  </a:cubicBezTo>
                  <a:cubicBezTo>
                    <a:pt x="61" y="316"/>
                    <a:pt x="42" y="297"/>
                    <a:pt x="42" y="274"/>
                  </a:cubicBezTo>
                  <a:cubicBezTo>
                    <a:pt x="42" y="259"/>
                    <a:pt x="42" y="259"/>
                    <a:pt x="42" y="259"/>
                  </a:cubicBezTo>
                  <a:cubicBezTo>
                    <a:pt x="88" y="190"/>
                    <a:pt x="88" y="190"/>
                    <a:pt x="88" y="190"/>
                  </a:cubicBezTo>
                  <a:cubicBezTo>
                    <a:pt x="206" y="190"/>
                    <a:pt x="206" y="190"/>
                    <a:pt x="206" y="190"/>
                  </a:cubicBezTo>
                  <a:cubicBezTo>
                    <a:pt x="253" y="259"/>
                    <a:pt x="253" y="259"/>
                    <a:pt x="253" y="259"/>
                  </a:cubicBezTo>
                  <a:lnTo>
                    <a:pt x="253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103652" y="8343963"/>
            <a:ext cx="8032998" cy="1526506"/>
            <a:chOff x="660065" y="2903194"/>
            <a:chExt cx="3012418" cy="572448"/>
          </a:xfrm>
        </p:grpSpPr>
        <p:sp>
          <p:nvSpPr>
            <p:cNvPr id="49" name="Oval 48"/>
            <p:cNvSpPr/>
            <p:nvPr/>
          </p:nvSpPr>
          <p:spPr>
            <a:xfrm>
              <a:off x="660065" y="2903194"/>
              <a:ext cx="572448" cy="57244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40" name="Freeform 33"/>
            <p:cNvSpPr>
              <a:spLocks noChangeAspect="1" noEditPoints="1"/>
            </p:cNvSpPr>
            <p:nvPr/>
          </p:nvSpPr>
          <p:spPr bwMode="auto">
            <a:xfrm>
              <a:off x="798267" y="3045632"/>
              <a:ext cx="296044" cy="287572"/>
            </a:xfrm>
            <a:custGeom>
              <a:avLst/>
              <a:gdLst>
                <a:gd name="T0" fmla="*/ 637 w 826"/>
                <a:gd name="T1" fmla="*/ 523 h 802"/>
                <a:gd name="T2" fmla="*/ 663 w 826"/>
                <a:gd name="T3" fmla="*/ 472 h 802"/>
                <a:gd name="T4" fmla="*/ 573 w 826"/>
                <a:gd name="T5" fmla="*/ 536 h 802"/>
                <a:gd name="T6" fmla="*/ 597 w 826"/>
                <a:gd name="T7" fmla="*/ 320 h 802"/>
                <a:gd name="T8" fmla="*/ 765 w 826"/>
                <a:gd name="T9" fmla="*/ 281 h 802"/>
                <a:gd name="T10" fmla="*/ 786 w 826"/>
                <a:gd name="T11" fmla="*/ 91 h 802"/>
                <a:gd name="T12" fmla="*/ 706 w 826"/>
                <a:gd name="T13" fmla="*/ 160 h 802"/>
                <a:gd name="T14" fmla="*/ 654 w 826"/>
                <a:gd name="T15" fmla="*/ 109 h 802"/>
                <a:gd name="T16" fmla="*/ 724 w 826"/>
                <a:gd name="T17" fmla="*/ 28 h 802"/>
                <a:gd name="T18" fmla="*/ 649 w 826"/>
                <a:gd name="T19" fmla="*/ 2 h 802"/>
                <a:gd name="T20" fmla="*/ 494 w 826"/>
                <a:gd name="T21" fmla="*/ 218 h 802"/>
                <a:gd name="T22" fmla="*/ 185 w 826"/>
                <a:gd name="T23" fmla="*/ 148 h 802"/>
                <a:gd name="T24" fmla="*/ 203 w 826"/>
                <a:gd name="T25" fmla="*/ 123 h 802"/>
                <a:gd name="T26" fmla="*/ 95 w 826"/>
                <a:gd name="T27" fmla="*/ 7 h 802"/>
                <a:gd name="T28" fmla="*/ 18 w 826"/>
                <a:gd name="T29" fmla="*/ 58 h 802"/>
                <a:gd name="T30" fmla="*/ 18 w 826"/>
                <a:gd name="T31" fmla="*/ 84 h 802"/>
                <a:gd name="T32" fmla="*/ 134 w 826"/>
                <a:gd name="T33" fmla="*/ 192 h 802"/>
                <a:gd name="T34" fmla="*/ 160 w 826"/>
                <a:gd name="T35" fmla="*/ 174 h 802"/>
                <a:gd name="T36" fmla="*/ 228 w 826"/>
                <a:gd name="T37" fmla="*/ 483 h 802"/>
                <a:gd name="T38" fmla="*/ 61 w 826"/>
                <a:gd name="T39" fmla="*/ 522 h 802"/>
                <a:gd name="T40" fmla="*/ 39 w 826"/>
                <a:gd name="T41" fmla="*/ 713 h 802"/>
                <a:gd name="T42" fmla="*/ 120 w 826"/>
                <a:gd name="T43" fmla="*/ 643 h 802"/>
                <a:gd name="T44" fmla="*/ 171 w 826"/>
                <a:gd name="T45" fmla="*/ 695 h 802"/>
                <a:gd name="T46" fmla="*/ 102 w 826"/>
                <a:gd name="T47" fmla="*/ 775 h 802"/>
                <a:gd name="T48" fmla="*/ 176 w 826"/>
                <a:gd name="T49" fmla="*/ 802 h 802"/>
                <a:gd name="T50" fmla="*/ 331 w 826"/>
                <a:gd name="T51" fmla="*/ 586 h 802"/>
                <a:gd name="T52" fmla="*/ 547 w 826"/>
                <a:gd name="T53" fmla="*/ 562 h 802"/>
                <a:gd name="T54" fmla="*/ 483 w 826"/>
                <a:gd name="T55" fmla="*/ 652 h 802"/>
                <a:gd name="T56" fmla="*/ 509 w 826"/>
                <a:gd name="T57" fmla="*/ 652 h 802"/>
                <a:gd name="T58" fmla="*/ 689 w 826"/>
                <a:gd name="T59" fmla="*/ 780 h 802"/>
                <a:gd name="T60" fmla="*/ 791 w 826"/>
                <a:gd name="T61" fmla="*/ 780 h 802"/>
                <a:gd name="T62" fmla="*/ 791 w 826"/>
                <a:gd name="T63" fmla="*/ 677 h 802"/>
                <a:gd name="T64" fmla="*/ 57 w 826"/>
                <a:gd name="T65" fmla="*/ 71 h 802"/>
                <a:gd name="T66" fmla="*/ 160 w 826"/>
                <a:gd name="T67" fmla="*/ 123 h 802"/>
                <a:gd name="T68" fmla="*/ 297 w 826"/>
                <a:gd name="T69" fmla="*/ 568 h 802"/>
                <a:gd name="T70" fmla="*/ 266 w 826"/>
                <a:gd name="T71" fmla="*/ 728 h 802"/>
                <a:gd name="T72" fmla="*/ 154 w 826"/>
                <a:gd name="T73" fmla="*/ 763 h 802"/>
                <a:gd name="T74" fmla="*/ 207 w 826"/>
                <a:gd name="T75" fmla="*/ 702 h 802"/>
                <a:gd name="T76" fmla="*/ 189 w 826"/>
                <a:gd name="T77" fmla="*/ 607 h 802"/>
                <a:gd name="T78" fmla="*/ 99 w 826"/>
                <a:gd name="T79" fmla="*/ 612 h 802"/>
                <a:gd name="T80" fmla="*/ 86 w 826"/>
                <a:gd name="T81" fmla="*/ 548 h 802"/>
                <a:gd name="T82" fmla="*/ 226 w 826"/>
                <a:gd name="T83" fmla="*/ 521 h 802"/>
                <a:gd name="T84" fmla="*/ 528 w 826"/>
                <a:gd name="T85" fmla="*/ 235 h 802"/>
                <a:gd name="T86" fmla="*/ 559 w 826"/>
                <a:gd name="T87" fmla="*/ 75 h 802"/>
                <a:gd name="T88" fmla="*/ 671 w 826"/>
                <a:gd name="T89" fmla="*/ 40 h 802"/>
                <a:gd name="T90" fmla="*/ 618 w 826"/>
                <a:gd name="T91" fmla="*/ 101 h 802"/>
                <a:gd name="T92" fmla="*/ 636 w 826"/>
                <a:gd name="T93" fmla="*/ 196 h 802"/>
                <a:gd name="T94" fmla="*/ 726 w 826"/>
                <a:gd name="T95" fmla="*/ 191 h 802"/>
                <a:gd name="T96" fmla="*/ 739 w 826"/>
                <a:gd name="T97" fmla="*/ 255 h 802"/>
                <a:gd name="T98" fmla="*/ 599 w 826"/>
                <a:gd name="T99" fmla="*/ 283 h 802"/>
                <a:gd name="T100" fmla="*/ 297 w 826"/>
                <a:gd name="T101" fmla="*/ 568 h 802"/>
                <a:gd name="T102" fmla="*/ 714 w 826"/>
                <a:gd name="T103" fmla="*/ 755 h 802"/>
                <a:gd name="T104" fmla="*/ 611 w 826"/>
                <a:gd name="T105" fmla="*/ 549 h 802"/>
                <a:gd name="T106" fmla="*/ 776 w 826"/>
                <a:gd name="T107" fmla="*/ 729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26" h="802">
                  <a:moveTo>
                    <a:pt x="791" y="677"/>
                  </a:moveTo>
                  <a:cubicBezTo>
                    <a:pt x="637" y="523"/>
                    <a:pt x="637" y="523"/>
                    <a:pt x="637" y="523"/>
                  </a:cubicBezTo>
                  <a:cubicBezTo>
                    <a:pt x="663" y="498"/>
                    <a:pt x="663" y="498"/>
                    <a:pt x="663" y="498"/>
                  </a:cubicBezTo>
                  <a:cubicBezTo>
                    <a:pt x="670" y="490"/>
                    <a:pt x="670" y="479"/>
                    <a:pt x="663" y="472"/>
                  </a:cubicBezTo>
                  <a:cubicBezTo>
                    <a:pt x="656" y="465"/>
                    <a:pt x="644" y="465"/>
                    <a:pt x="637" y="472"/>
                  </a:cubicBezTo>
                  <a:cubicBezTo>
                    <a:pt x="573" y="536"/>
                    <a:pt x="573" y="536"/>
                    <a:pt x="573" y="536"/>
                  </a:cubicBezTo>
                  <a:cubicBezTo>
                    <a:pt x="477" y="440"/>
                    <a:pt x="477" y="440"/>
                    <a:pt x="477" y="440"/>
                  </a:cubicBezTo>
                  <a:cubicBezTo>
                    <a:pt x="597" y="320"/>
                    <a:pt x="597" y="320"/>
                    <a:pt x="597" y="320"/>
                  </a:cubicBezTo>
                  <a:cubicBezTo>
                    <a:pt x="614" y="326"/>
                    <a:pt x="631" y="329"/>
                    <a:pt x="649" y="329"/>
                  </a:cubicBezTo>
                  <a:cubicBezTo>
                    <a:pt x="693" y="329"/>
                    <a:pt x="734" y="312"/>
                    <a:pt x="765" y="281"/>
                  </a:cubicBezTo>
                  <a:cubicBezTo>
                    <a:pt x="812" y="234"/>
                    <a:pt x="826" y="163"/>
                    <a:pt x="800" y="102"/>
                  </a:cubicBezTo>
                  <a:cubicBezTo>
                    <a:pt x="797" y="96"/>
                    <a:pt x="792" y="92"/>
                    <a:pt x="786" y="91"/>
                  </a:cubicBezTo>
                  <a:cubicBezTo>
                    <a:pt x="780" y="90"/>
                    <a:pt x="774" y="92"/>
                    <a:pt x="770" y="96"/>
                  </a:cubicBezTo>
                  <a:cubicBezTo>
                    <a:pt x="706" y="160"/>
                    <a:pt x="706" y="160"/>
                    <a:pt x="706" y="160"/>
                  </a:cubicBezTo>
                  <a:cubicBezTo>
                    <a:pt x="654" y="160"/>
                    <a:pt x="654" y="160"/>
                    <a:pt x="654" y="160"/>
                  </a:cubicBezTo>
                  <a:cubicBezTo>
                    <a:pt x="654" y="109"/>
                    <a:pt x="654" y="109"/>
                    <a:pt x="654" y="109"/>
                  </a:cubicBezTo>
                  <a:cubicBezTo>
                    <a:pt x="719" y="44"/>
                    <a:pt x="719" y="44"/>
                    <a:pt x="719" y="44"/>
                  </a:cubicBezTo>
                  <a:cubicBezTo>
                    <a:pt x="723" y="40"/>
                    <a:pt x="725" y="34"/>
                    <a:pt x="724" y="28"/>
                  </a:cubicBezTo>
                  <a:cubicBezTo>
                    <a:pt x="722" y="22"/>
                    <a:pt x="718" y="17"/>
                    <a:pt x="713" y="15"/>
                  </a:cubicBezTo>
                  <a:cubicBezTo>
                    <a:pt x="692" y="6"/>
                    <a:pt x="671" y="2"/>
                    <a:pt x="649" y="2"/>
                  </a:cubicBezTo>
                  <a:cubicBezTo>
                    <a:pt x="605" y="2"/>
                    <a:pt x="564" y="19"/>
                    <a:pt x="533" y="50"/>
                  </a:cubicBezTo>
                  <a:cubicBezTo>
                    <a:pt x="489" y="94"/>
                    <a:pt x="474" y="159"/>
                    <a:pt x="494" y="218"/>
                  </a:cubicBezTo>
                  <a:cubicBezTo>
                    <a:pt x="374" y="337"/>
                    <a:pt x="374" y="337"/>
                    <a:pt x="374" y="337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201" y="132"/>
                    <a:pt x="203" y="128"/>
                    <a:pt x="203" y="123"/>
                  </a:cubicBezTo>
                  <a:cubicBezTo>
                    <a:pt x="203" y="118"/>
                    <a:pt x="201" y="113"/>
                    <a:pt x="198" y="110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88" y="0"/>
                    <a:pt x="77" y="0"/>
                    <a:pt x="70" y="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5" y="62"/>
                    <a:pt x="13" y="66"/>
                    <a:pt x="13" y="71"/>
                  </a:cubicBezTo>
                  <a:cubicBezTo>
                    <a:pt x="13" y="76"/>
                    <a:pt x="15" y="81"/>
                    <a:pt x="18" y="84"/>
                  </a:cubicBezTo>
                  <a:cubicBezTo>
                    <a:pt x="121" y="187"/>
                    <a:pt x="121" y="187"/>
                    <a:pt x="121" y="187"/>
                  </a:cubicBezTo>
                  <a:cubicBezTo>
                    <a:pt x="124" y="191"/>
                    <a:pt x="129" y="192"/>
                    <a:pt x="134" y="192"/>
                  </a:cubicBezTo>
                  <a:cubicBezTo>
                    <a:pt x="138" y="192"/>
                    <a:pt x="143" y="191"/>
                    <a:pt x="147" y="187"/>
                  </a:cubicBezTo>
                  <a:cubicBezTo>
                    <a:pt x="160" y="174"/>
                    <a:pt x="160" y="174"/>
                    <a:pt x="160" y="174"/>
                  </a:cubicBezTo>
                  <a:cubicBezTo>
                    <a:pt x="348" y="363"/>
                    <a:pt x="348" y="363"/>
                    <a:pt x="348" y="363"/>
                  </a:cubicBezTo>
                  <a:cubicBezTo>
                    <a:pt x="228" y="483"/>
                    <a:pt x="228" y="483"/>
                    <a:pt x="228" y="483"/>
                  </a:cubicBezTo>
                  <a:cubicBezTo>
                    <a:pt x="212" y="477"/>
                    <a:pt x="194" y="475"/>
                    <a:pt x="176" y="475"/>
                  </a:cubicBezTo>
                  <a:cubicBezTo>
                    <a:pt x="133" y="475"/>
                    <a:pt x="91" y="492"/>
                    <a:pt x="61" y="522"/>
                  </a:cubicBezTo>
                  <a:cubicBezTo>
                    <a:pt x="13" y="570"/>
                    <a:pt x="0" y="640"/>
                    <a:pt x="26" y="702"/>
                  </a:cubicBezTo>
                  <a:cubicBezTo>
                    <a:pt x="28" y="707"/>
                    <a:pt x="33" y="711"/>
                    <a:pt x="39" y="713"/>
                  </a:cubicBezTo>
                  <a:cubicBezTo>
                    <a:pt x="45" y="714"/>
                    <a:pt x="51" y="712"/>
                    <a:pt x="55" y="708"/>
                  </a:cubicBezTo>
                  <a:cubicBezTo>
                    <a:pt x="120" y="643"/>
                    <a:pt x="120" y="643"/>
                    <a:pt x="120" y="643"/>
                  </a:cubicBezTo>
                  <a:cubicBezTo>
                    <a:pt x="171" y="643"/>
                    <a:pt x="171" y="643"/>
                    <a:pt x="171" y="643"/>
                  </a:cubicBezTo>
                  <a:cubicBezTo>
                    <a:pt x="171" y="695"/>
                    <a:pt x="171" y="695"/>
                    <a:pt x="171" y="695"/>
                  </a:cubicBezTo>
                  <a:cubicBezTo>
                    <a:pt x="107" y="759"/>
                    <a:pt x="107" y="759"/>
                    <a:pt x="107" y="759"/>
                  </a:cubicBezTo>
                  <a:cubicBezTo>
                    <a:pt x="102" y="763"/>
                    <a:pt x="101" y="769"/>
                    <a:pt x="102" y="775"/>
                  </a:cubicBezTo>
                  <a:cubicBezTo>
                    <a:pt x="103" y="781"/>
                    <a:pt x="107" y="786"/>
                    <a:pt x="113" y="789"/>
                  </a:cubicBezTo>
                  <a:cubicBezTo>
                    <a:pt x="133" y="797"/>
                    <a:pt x="154" y="802"/>
                    <a:pt x="176" y="802"/>
                  </a:cubicBezTo>
                  <a:cubicBezTo>
                    <a:pt x="220" y="802"/>
                    <a:pt x="261" y="785"/>
                    <a:pt x="292" y="754"/>
                  </a:cubicBezTo>
                  <a:cubicBezTo>
                    <a:pt x="336" y="709"/>
                    <a:pt x="351" y="645"/>
                    <a:pt x="331" y="586"/>
                  </a:cubicBezTo>
                  <a:cubicBezTo>
                    <a:pt x="451" y="466"/>
                    <a:pt x="451" y="466"/>
                    <a:pt x="451" y="466"/>
                  </a:cubicBezTo>
                  <a:cubicBezTo>
                    <a:pt x="547" y="562"/>
                    <a:pt x="547" y="562"/>
                    <a:pt x="547" y="562"/>
                  </a:cubicBezTo>
                  <a:cubicBezTo>
                    <a:pt x="483" y="626"/>
                    <a:pt x="483" y="626"/>
                    <a:pt x="483" y="626"/>
                  </a:cubicBezTo>
                  <a:cubicBezTo>
                    <a:pt x="476" y="633"/>
                    <a:pt x="476" y="645"/>
                    <a:pt x="483" y="652"/>
                  </a:cubicBezTo>
                  <a:cubicBezTo>
                    <a:pt x="486" y="655"/>
                    <a:pt x="491" y="657"/>
                    <a:pt x="496" y="657"/>
                  </a:cubicBezTo>
                  <a:cubicBezTo>
                    <a:pt x="500" y="657"/>
                    <a:pt x="505" y="655"/>
                    <a:pt x="509" y="652"/>
                  </a:cubicBezTo>
                  <a:cubicBezTo>
                    <a:pt x="534" y="626"/>
                    <a:pt x="534" y="626"/>
                    <a:pt x="534" y="626"/>
                  </a:cubicBezTo>
                  <a:cubicBezTo>
                    <a:pt x="689" y="780"/>
                    <a:pt x="689" y="780"/>
                    <a:pt x="689" y="780"/>
                  </a:cubicBezTo>
                  <a:cubicBezTo>
                    <a:pt x="702" y="794"/>
                    <a:pt x="721" y="802"/>
                    <a:pt x="740" y="802"/>
                  </a:cubicBezTo>
                  <a:cubicBezTo>
                    <a:pt x="759" y="802"/>
                    <a:pt x="778" y="794"/>
                    <a:pt x="791" y="780"/>
                  </a:cubicBezTo>
                  <a:cubicBezTo>
                    <a:pt x="805" y="767"/>
                    <a:pt x="813" y="748"/>
                    <a:pt x="813" y="729"/>
                  </a:cubicBezTo>
                  <a:cubicBezTo>
                    <a:pt x="813" y="709"/>
                    <a:pt x="805" y="691"/>
                    <a:pt x="791" y="677"/>
                  </a:cubicBezTo>
                  <a:close/>
                  <a:moveTo>
                    <a:pt x="134" y="148"/>
                  </a:moveTo>
                  <a:cubicBezTo>
                    <a:pt x="57" y="71"/>
                    <a:pt x="57" y="71"/>
                    <a:pt x="57" y="7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60" y="123"/>
                    <a:pt x="160" y="123"/>
                    <a:pt x="160" y="123"/>
                  </a:cubicBezTo>
                  <a:lnTo>
                    <a:pt x="134" y="148"/>
                  </a:lnTo>
                  <a:close/>
                  <a:moveTo>
                    <a:pt x="297" y="568"/>
                  </a:moveTo>
                  <a:cubicBezTo>
                    <a:pt x="292" y="574"/>
                    <a:pt x="291" y="582"/>
                    <a:pt x="293" y="588"/>
                  </a:cubicBezTo>
                  <a:cubicBezTo>
                    <a:pt x="314" y="636"/>
                    <a:pt x="303" y="691"/>
                    <a:pt x="266" y="728"/>
                  </a:cubicBezTo>
                  <a:cubicBezTo>
                    <a:pt x="242" y="752"/>
                    <a:pt x="210" y="765"/>
                    <a:pt x="176" y="765"/>
                  </a:cubicBezTo>
                  <a:cubicBezTo>
                    <a:pt x="169" y="765"/>
                    <a:pt x="161" y="765"/>
                    <a:pt x="154" y="763"/>
                  </a:cubicBezTo>
                  <a:cubicBezTo>
                    <a:pt x="202" y="715"/>
                    <a:pt x="202" y="715"/>
                    <a:pt x="202" y="715"/>
                  </a:cubicBezTo>
                  <a:cubicBezTo>
                    <a:pt x="205" y="712"/>
                    <a:pt x="207" y="707"/>
                    <a:pt x="207" y="702"/>
                  </a:cubicBezTo>
                  <a:cubicBezTo>
                    <a:pt x="207" y="625"/>
                    <a:pt x="207" y="625"/>
                    <a:pt x="207" y="625"/>
                  </a:cubicBezTo>
                  <a:cubicBezTo>
                    <a:pt x="207" y="615"/>
                    <a:pt x="199" y="607"/>
                    <a:pt x="189" y="607"/>
                  </a:cubicBezTo>
                  <a:cubicBezTo>
                    <a:pt x="112" y="607"/>
                    <a:pt x="112" y="607"/>
                    <a:pt x="112" y="607"/>
                  </a:cubicBezTo>
                  <a:cubicBezTo>
                    <a:pt x="107" y="607"/>
                    <a:pt x="103" y="609"/>
                    <a:pt x="99" y="612"/>
                  </a:cubicBezTo>
                  <a:cubicBezTo>
                    <a:pt x="51" y="661"/>
                    <a:pt x="51" y="661"/>
                    <a:pt x="51" y="661"/>
                  </a:cubicBezTo>
                  <a:cubicBezTo>
                    <a:pt x="44" y="620"/>
                    <a:pt x="56" y="578"/>
                    <a:pt x="86" y="548"/>
                  </a:cubicBezTo>
                  <a:cubicBezTo>
                    <a:pt x="110" y="524"/>
                    <a:pt x="142" y="511"/>
                    <a:pt x="176" y="511"/>
                  </a:cubicBezTo>
                  <a:cubicBezTo>
                    <a:pt x="193" y="511"/>
                    <a:pt x="210" y="514"/>
                    <a:pt x="226" y="521"/>
                  </a:cubicBezTo>
                  <a:cubicBezTo>
                    <a:pt x="233" y="524"/>
                    <a:pt x="241" y="522"/>
                    <a:pt x="246" y="517"/>
                  </a:cubicBezTo>
                  <a:cubicBezTo>
                    <a:pt x="528" y="235"/>
                    <a:pt x="528" y="235"/>
                    <a:pt x="528" y="235"/>
                  </a:cubicBezTo>
                  <a:cubicBezTo>
                    <a:pt x="533" y="230"/>
                    <a:pt x="535" y="222"/>
                    <a:pt x="532" y="215"/>
                  </a:cubicBezTo>
                  <a:cubicBezTo>
                    <a:pt x="512" y="167"/>
                    <a:pt x="522" y="112"/>
                    <a:pt x="559" y="75"/>
                  </a:cubicBezTo>
                  <a:cubicBezTo>
                    <a:pt x="583" y="51"/>
                    <a:pt x="615" y="38"/>
                    <a:pt x="649" y="38"/>
                  </a:cubicBezTo>
                  <a:cubicBezTo>
                    <a:pt x="657" y="38"/>
                    <a:pt x="664" y="39"/>
                    <a:pt x="671" y="40"/>
                  </a:cubicBezTo>
                  <a:cubicBezTo>
                    <a:pt x="623" y="88"/>
                    <a:pt x="623" y="88"/>
                    <a:pt x="623" y="88"/>
                  </a:cubicBezTo>
                  <a:cubicBezTo>
                    <a:pt x="620" y="92"/>
                    <a:pt x="618" y="96"/>
                    <a:pt x="618" y="101"/>
                  </a:cubicBezTo>
                  <a:cubicBezTo>
                    <a:pt x="618" y="178"/>
                    <a:pt x="618" y="178"/>
                    <a:pt x="618" y="178"/>
                  </a:cubicBezTo>
                  <a:cubicBezTo>
                    <a:pt x="618" y="188"/>
                    <a:pt x="626" y="196"/>
                    <a:pt x="636" y="196"/>
                  </a:cubicBezTo>
                  <a:cubicBezTo>
                    <a:pt x="713" y="196"/>
                    <a:pt x="713" y="196"/>
                    <a:pt x="713" y="196"/>
                  </a:cubicBezTo>
                  <a:cubicBezTo>
                    <a:pt x="718" y="196"/>
                    <a:pt x="723" y="195"/>
                    <a:pt x="726" y="191"/>
                  </a:cubicBezTo>
                  <a:cubicBezTo>
                    <a:pt x="774" y="143"/>
                    <a:pt x="774" y="143"/>
                    <a:pt x="774" y="143"/>
                  </a:cubicBezTo>
                  <a:cubicBezTo>
                    <a:pt x="782" y="183"/>
                    <a:pt x="769" y="225"/>
                    <a:pt x="739" y="255"/>
                  </a:cubicBezTo>
                  <a:cubicBezTo>
                    <a:pt x="715" y="279"/>
                    <a:pt x="683" y="293"/>
                    <a:pt x="649" y="293"/>
                  </a:cubicBezTo>
                  <a:cubicBezTo>
                    <a:pt x="632" y="293"/>
                    <a:pt x="615" y="289"/>
                    <a:pt x="599" y="283"/>
                  </a:cubicBezTo>
                  <a:cubicBezTo>
                    <a:pt x="593" y="280"/>
                    <a:pt x="585" y="281"/>
                    <a:pt x="579" y="286"/>
                  </a:cubicBezTo>
                  <a:lnTo>
                    <a:pt x="297" y="568"/>
                  </a:lnTo>
                  <a:close/>
                  <a:moveTo>
                    <a:pt x="766" y="755"/>
                  </a:moveTo>
                  <a:cubicBezTo>
                    <a:pt x="752" y="768"/>
                    <a:pt x="728" y="768"/>
                    <a:pt x="714" y="755"/>
                  </a:cubicBezTo>
                  <a:cubicBezTo>
                    <a:pt x="560" y="600"/>
                    <a:pt x="560" y="600"/>
                    <a:pt x="560" y="600"/>
                  </a:cubicBezTo>
                  <a:cubicBezTo>
                    <a:pt x="611" y="549"/>
                    <a:pt x="611" y="549"/>
                    <a:pt x="611" y="549"/>
                  </a:cubicBezTo>
                  <a:cubicBezTo>
                    <a:pt x="766" y="703"/>
                    <a:pt x="766" y="703"/>
                    <a:pt x="766" y="703"/>
                  </a:cubicBezTo>
                  <a:cubicBezTo>
                    <a:pt x="773" y="710"/>
                    <a:pt x="776" y="719"/>
                    <a:pt x="776" y="729"/>
                  </a:cubicBezTo>
                  <a:cubicBezTo>
                    <a:pt x="776" y="739"/>
                    <a:pt x="773" y="748"/>
                    <a:pt x="766" y="7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355465" y="2999515"/>
              <a:ext cx="2317018" cy="388255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defTabSz="2438340">
                <a:lnSpc>
                  <a:spcPct val="85000"/>
                </a:lnSpc>
              </a:pPr>
              <a:r>
                <a:rPr lang="en-US" sz="4266" dirty="0">
                  <a:solidFill>
                    <a:srgbClr val="57565A"/>
                  </a:solidFill>
                  <a:latin typeface="Open Sans Light"/>
                </a:rPr>
                <a:t>55%</a:t>
              </a:r>
            </a:p>
            <a:p>
              <a:pPr defTabSz="2438340">
                <a:lnSpc>
                  <a:spcPct val="85000"/>
                </a:lnSpc>
              </a:pP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Fusce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 semper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elementum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nunc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,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ut</a:t>
              </a:r>
              <a:endParaRPr lang="en-US" sz="2934" dirty="0">
                <a:solidFill>
                  <a:srgbClr val="434343"/>
                </a:solidFill>
                <a:latin typeface="Open Sans Light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094440" y="6483694"/>
            <a:ext cx="8190959" cy="1526506"/>
            <a:chOff x="660065" y="2071786"/>
            <a:chExt cx="3071654" cy="572448"/>
          </a:xfrm>
        </p:grpSpPr>
        <p:sp>
          <p:nvSpPr>
            <p:cNvPr id="48" name="Oval 47"/>
            <p:cNvSpPr/>
            <p:nvPr/>
          </p:nvSpPr>
          <p:spPr>
            <a:xfrm>
              <a:off x="660065" y="2071786"/>
              <a:ext cx="572448" cy="57244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36" name="Freeform 41"/>
            <p:cNvSpPr>
              <a:spLocks noChangeAspect="1" noEditPoints="1"/>
            </p:cNvSpPr>
            <p:nvPr/>
          </p:nvSpPr>
          <p:spPr bwMode="auto">
            <a:xfrm>
              <a:off x="798267" y="2189607"/>
              <a:ext cx="296044" cy="358748"/>
            </a:xfrm>
            <a:custGeom>
              <a:avLst/>
              <a:gdLst>
                <a:gd name="T0" fmla="*/ 487 w 800"/>
                <a:gd name="T1" fmla="*/ 761 h 969"/>
                <a:gd name="T2" fmla="*/ 487 w 800"/>
                <a:gd name="T3" fmla="*/ 605 h 969"/>
                <a:gd name="T4" fmla="*/ 136 w 800"/>
                <a:gd name="T5" fmla="*/ 254 h 969"/>
                <a:gd name="T6" fmla="*/ 275 w 800"/>
                <a:gd name="T7" fmla="*/ 254 h 969"/>
                <a:gd name="T8" fmla="*/ 275 w 800"/>
                <a:gd name="T9" fmla="*/ 211 h 969"/>
                <a:gd name="T10" fmla="*/ 64 w 800"/>
                <a:gd name="T11" fmla="*/ 211 h 969"/>
                <a:gd name="T12" fmla="*/ 64 w 800"/>
                <a:gd name="T13" fmla="*/ 423 h 969"/>
                <a:gd name="T14" fmla="*/ 106 w 800"/>
                <a:gd name="T15" fmla="*/ 423 h 969"/>
                <a:gd name="T16" fmla="*/ 106 w 800"/>
                <a:gd name="T17" fmla="*/ 283 h 969"/>
                <a:gd name="T18" fmla="*/ 445 w 800"/>
                <a:gd name="T19" fmla="*/ 622 h 969"/>
                <a:gd name="T20" fmla="*/ 445 w 800"/>
                <a:gd name="T21" fmla="*/ 761 h 969"/>
                <a:gd name="T22" fmla="*/ 360 w 800"/>
                <a:gd name="T23" fmla="*/ 863 h 969"/>
                <a:gd name="T24" fmla="*/ 466 w 800"/>
                <a:gd name="T25" fmla="*/ 969 h 969"/>
                <a:gd name="T26" fmla="*/ 572 w 800"/>
                <a:gd name="T27" fmla="*/ 863 h 969"/>
                <a:gd name="T28" fmla="*/ 487 w 800"/>
                <a:gd name="T29" fmla="*/ 761 h 969"/>
                <a:gd name="T30" fmla="*/ 466 w 800"/>
                <a:gd name="T31" fmla="*/ 931 h 969"/>
                <a:gd name="T32" fmla="*/ 403 w 800"/>
                <a:gd name="T33" fmla="*/ 867 h 969"/>
                <a:gd name="T34" fmla="*/ 466 w 800"/>
                <a:gd name="T35" fmla="*/ 804 h 969"/>
                <a:gd name="T36" fmla="*/ 529 w 800"/>
                <a:gd name="T37" fmla="*/ 867 h 969"/>
                <a:gd name="T38" fmla="*/ 466 w 800"/>
                <a:gd name="T39" fmla="*/ 931 h 969"/>
                <a:gd name="T40" fmla="*/ 178 w 800"/>
                <a:gd name="T41" fmla="*/ 592 h 969"/>
                <a:gd name="T42" fmla="*/ 106 w 800"/>
                <a:gd name="T43" fmla="*/ 668 h 969"/>
                <a:gd name="T44" fmla="*/ 30 w 800"/>
                <a:gd name="T45" fmla="*/ 592 h 969"/>
                <a:gd name="T46" fmla="*/ 0 w 800"/>
                <a:gd name="T47" fmla="*/ 622 h 969"/>
                <a:gd name="T48" fmla="*/ 77 w 800"/>
                <a:gd name="T49" fmla="*/ 698 h 969"/>
                <a:gd name="T50" fmla="*/ 0 w 800"/>
                <a:gd name="T51" fmla="*/ 770 h 969"/>
                <a:gd name="T52" fmla="*/ 30 w 800"/>
                <a:gd name="T53" fmla="*/ 800 h 969"/>
                <a:gd name="T54" fmla="*/ 106 w 800"/>
                <a:gd name="T55" fmla="*/ 728 h 969"/>
                <a:gd name="T56" fmla="*/ 178 w 800"/>
                <a:gd name="T57" fmla="*/ 800 h 969"/>
                <a:gd name="T58" fmla="*/ 208 w 800"/>
                <a:gd name="T59" fmla="*/ 770 h 969"/>
                <a:gd name="T60" fmla="*/ 136 w 800"/>
                <a:gd name="T61" fmla="*/ 698 h 969"/>
                <a:gd name="T62" fmla="*/ 208 w 800"/>
                <a:gd name="T63" fmla="*/ 622 h 969"/>
                <a:gd name="T64" fmla="*/ 178 w 800"/>
                <a:gd name="T65" fmla="*/ 592 h 969"/>
                <a:gd name="T66" fmla="*/ 800 w 800"/>
                <a:gd name="T67" fmla="*/ 325 h 969"/>
                <a:gd name="T68" fmla="*/ 771 w 800"/>
                <a:gd name="T69" fmla="*/ 296 h 969"/>
                <a:gd name="T70" fmla="*/ 699 w 800"/>
                <a:gd name="T71" fmla="*/ 372 h 969"/>
                <a:gd name="T72" fmla="*/ 623 w 800"/>
                <a:gd name="T73" fmla="*/ 296 h 969"/>
                <a:gd name="T74" fmla="*/ 593 w 800"/>
                <a:gd name="T75" fmla="*/ 325 h 969"/>
                <a:gd name="T76" fmla="*/ 669 w 800"/>
                <a:gd name="T77" fmla="*/ 402 h 969"/>
                <a:gd name="T78" fmla="*/ 593 w 800"/>
                <a:gd name="T79" fmla="*/ 474 h 969"/>
                <a:gd name="T80" fmla="*/ 623 w 800"/>
                <a:gd name="T81" fmla="*/ 503 h 969"/>
                <a:gd name="T82" fmla="*/ 699 w 800"/>
                <a:gd name="T83" fmla="*/ 431 h 969"/>
                <a:gd name="T84" fmla="*/ 771 w 800"/>
                <a:gd name="T85" fmla="*/ 503 h 969"/>
                <a:gd name="T86" fmla="*/ 800 w 800"/>
                <a:gd name="T87" fmla="*/ 474 h 969"/>
                <a:gd name="T88" fmla="*/ 729 w 800"/>
                <a:gd name="T89" fmla="*/ 402 h 969"/>
                <a:gd name="T90" fmla="*/ 800 w 800"/>
                <a:gd name="T91" fmla="*/ 325 h 969"/>
                <a:gd name="T92" fmla="*/ 559 w 800"/>
                <a:gd name="T93" fmla="*/ 0 h 969"/>
                <a:gd name="T94" fmla="*/ 487 w 800"/>
                <a:gd name="T95" fmla="*/ 76 h 969"/>
                <a:gd name="T96" fmla="*/ 411 w 800"/>
                <a:gd name="T97" fmla="*/ 0 h 969"/>
                <a:gd name="T98" fmla="*/ 381 w 800"/>
                <a:gd name="T99" fmla="*/ 29 h 969"/>
                <a:gd name="T100" fmla="*/ 458 w 800"/>
                <a:gd name="T101" fmla="*/ 105 h 969"/>
                <a:gd name="T102" fmla="*/ 381 w 800"/>
                <a:gd name="T103" fmla="*/ 177 h 969"/>
                <a:gd name="T104" fmla="*/ 411 w 800"/>
                <a:gd name="T105" fmla="*/ 207 h 969"/>
                <a:gd name="T106" fmla="*/ 487 w 800"/>
                <a:gd name="T107" fmla="*/ 135 h 969"/>
                <a:gd name="T108" fmla="*/ 559 w 800"/>
                <a:gd name="T109" fmla="*/ 207 h 969"/>
                <a:gd name="T110" fmla="*/ 589 w 800"/>
                <a:gd name="T111" fmla="*/ 177 h 969"/>
                <a:gd name="T112" fmla="*/ 517 w 800"/>
                <a:gd name="T113" fmla="*/ 105 h 969"/>
                <a:gd name="T114" fmla="*/ 589 w 800"/>
                <a:gd name="T115" fmla="*/ 29 h 969"/>
                <a:gd name="T116" fmla="*/ 559 w 800"/>
                <a:gd name="T117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00" h="969">
                  <a:moveTo>
                    <a:pt x="487" y="761"/>
                  </a:moveTo>
                  <a:cubicBezTo>
                    <a:pt x="487" y="605"/>
                    <a:pt x="487" y="605"/>
                    <a:pt x="487" y="605"/>
                  </a:cubicBezTo>
                  <a:cubicBezTo>
                    <a:pt x="136" y="254"/>
                    <a:pt x="136" y="254"/>
                    <a:pt x="136" y="254"/>
                  </a:cubicBezTo>
                  <a:cubicBezTo>
                    <a:pt x="275" y="254"/>
                    <a:pt x="275" y="254"/>
                    <a:pt x="275" y="254"/>
                  </a:cubicBezTo>
                  <a:cubicBezTo>
                    <a:pt x="275" y="211"/>
                    <a:pt x="275" y="211"/>
                    <a:pt x="275" y="211"/>
                  </a:cubicBezTo>
                  <a:cubicBezTo>
                    <a:pt x="64" y="211"/>
                    <a:pt x="64" y="211"/>
                    <a:pt x="64" y="211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106" y="423"/>
                    <a:pt x="106" y="423"/>
                    <a:pt x="106" y="423"/>
                  </a:cubicBezTo>
                  <a:cubicBezTo>
                    <a:pt x="106" y="283"/>
                    <a:pt x="106" y="283"/>
                    <a:pt x="106" y="283"/>
                  </a:cubicBezTo>
                  <a:cubicBezTo>
                    <a:pt x="445" y="622"/>
                    <a:pt x="445" y="622"/>
                    <a:pt x="445" y="622"/>
                  </a:cubicBezTo>
                  <a:cubicBezTo>
                    <a:pt x="445" y="761"/>
                    <a:pt x="445" y="761"/>
                    <a:pt x="445" y="761"/>
                  </a:cubicBezTo>
                  <a:cubicBezTo>
                    <a:pt x="398" y="770"/>
                    <a:pt x="360" y="812"/>
                    <a:pt x="360" y="863"/>
                  </a:cubicBezTo>
                  <a:cubicBezTo>
                    <a:pt x="360" y="922"/>
                    <a:pt x="407" y="969"/>
                    <a:pt x="466" y="969"/>
                  </a:cubicBezTo>
                  <a:cubicBezTo>
                    <a:pt x="525" y="969"/>
                    <a:pt x="572" y="922"/>
                    <a:pt x="572" y="863"/>
                  </a:cubicBezTo>
                  <a:cubicBezTo>
                    <a:pt x="572" y="817"/>
                    <a:pt x="534" y="774"/>
                    <a:pt x="487" y="761"/>
                  </a:cubicBezTo>
                  <a:close/>
                  <a:moveTo>
                    <a:pt x="466" y="931"/>
                  </a:moveTo>
                  <a:cubicBezTo>
                    <a:pt x="432" y="931"/>
                    <a:pt x="403" y="901"/>
                    <a:pt x="403" y="867"/>
                  </a:cubicBezTo>
                  <a:cubicBezTo>
                    <a:pt x="403" y="834"/>
                    <a:pt x="428" y="804"/>
                    <a:pt x="466" y="804"/>
                  </a:cubicBezTo>
                  <a:cubicBezTo>
                    <a:pt x="504" y="804"/>
                    <a:pt x="529" y="834"/>
                    <a:pt x="529" y="867"/>
                  </a:cubicBezTo>
                  <a:cubicBezTo>
                    <a:pt x="529" y="901"/>
                    <a:pt x="500" y="931"/>
                    <a:pt x="466" y="931"/>
                  </a:cubicBezTo>
                  <a:close/>
                  <a:moveTo>
                    <a:pt x="178" y="592"/>
                  </a:moveTo>
                  <a:cubicBezTo>
                    <a:pt x="106" y="668"/>
                    <a:pt x="106" y="668"/>
                    <a:pt x="106" y="668"/>
                  </a:cubicBezTo>
                  <a:cubicBezTo>
                    <a:pt x="30" y="592"/>
                    <a:pt x="30" y="592"/>
                    <a:pt x="30" y="592"/>
                  </a:cubicBezTo>
                  <a:cubicBezTo>
                    <a:pt x="0" y="622"/>
                    <a:pt x="0" y="622"/>
                    <a:pt x="0" y="622"/>
                  </a:cubicBezTo>
                  <a:cubicBezTo>
                    <a:pt x="77" y="698"/>
                    <a:pt x="77" y="698"/>
                    <a:pt x="77" y="698"/>
                  </a:cubicBezTo>
                  <a:cubicBezTo>
                    <a:pt x="0" y="770"/>
                    <a:pt x="0" y="770"/>
                    <a:pt x="0" y="770"/>
                  </a:cubicBezTo>
                  <a:cubicBezTo>
                    <a:pt x="30" y="800"/>
                    <a:pt x="30" y="800"/>
                    <a:pt x="30" y="800"/>
                  </a:cubicBezTo>
                  <a:cubicBezTo>
                    <a:pt x="106" y="728"/>
                    <a:pt x="106" y="728"/>
                    <a:pt x="106" y="728"/>
                  </a:cubicBezTo>
                  <a:cubicBezTo>
                    <a:pt x="178" y="800"/>
                    <a:pt x="178" y="800"/>
                    <a:pt x="178" y="800"/>
                  </a:cubicBezTo>
                  <a:cubicBezTo>
                    <a:pt x="208" y="770"/>
                    <a:pt x="208" y="770"/>
                    <a:pt x="208" y="770"/>
                  </a:cubicBezTo>
                  <a:cubicBezTo>
                    <a:pt x="136" y="698"/>
                    <a:pt x="136" y="698"/>
                    <a:pt x="136" y="698"/>
                  </a:cubicBezTo>
                  <a:cubicBezTo>
                    <a:pt x="208" y="622"/>
                    <a:pt x="208" y="622"/>
                    <a:pt x="208" y="622"/>
                  </a:cubicBezTo>
                  <a:lnTo>
                    <a:pt x="178" y="592"/>
                  </a:lnTo>
                  <a:close/>
                  <a:moveTo>
                    <a:pt x="800" y="325"/>
                  </a:moveTo>
                  <a:cubicBezTo>
                    <a:pt x="771" y="296"/>
                    <a:pt x="771" y="296"/>
                    <a:pt x="771" y="296"/>
                  </a:cubicBezTo>
                  <a:cubicBezTo>
                    <a:pt x="699" y="372"/>
                    <a:pt x="699" y="372"/>
                    <a:pt x="699" y="372"/>
                  </a:cubicBezTo>
                  <a:cubicBezTo>
                    <a:pt x="623" y="296"/>
                    <a:pt x="623" y="296"/>
                    <a:pt x="623" y="296"/>
                  </a:cubicBezTo>
                  <a:cubicBezTo>
                    <a:pt x="593" y="325"/>
                    <a:pt x="593" y="325"/>
                    <a:pt x="593" y="325"/>
                  </a:cubicBezTo>
                  <a:cubicBezTo>
                    <a:pt x="669" y="402"/>
                    <a:pt x="669" y="402"/>
                    <a:pt x="669" y="402"/>
                  </a:cubicBezTo>
                  <a:cubicBezTo>
                    <a:pt x="593" y="474"/>
                    <a:pt x="593" y="474"/>
                    <a:pt x="593" y="474"/>
                  </a:cubicBezTo>
                  <a:cubicBezTo>
                    <a:pt x="623" y="503"/>
                    <a:pt x="623" y="503"/>
                    <a:pt x="623" y="503"/>
                  </a:cubicBezTo>
                  <a:cubicBezTo>
                    <a:pt x="699" y="431"/>
                    <a:pt x="699" y="431"/>
                    <a:pt x="699" y="431"/>
                  </a:cubicBezTo>
                  <a:cubicBezTo>
                    <a:pt x="771" y="503"/>
                    <a:pt x="771" y="503"/>
                    <a:pt x="771" y="503"/>
                  </a:cubicBezTo>
                  <a:cubicBezTo>
                    <a:pt x="800" y="474"/>
                    <a:pt x="800" y="474"/>
                    <a:pt x="800" y="474"/>
                  </a:cubicBezTo>
                  <a:cubicBezTo>
                    <a:pt x="729" y="402"/>
                    <a:pt x="729" y="402"/>
                    <a:pt x="729" y="402"/>
                  </a:cubicBezTo>
                  <a:lnTo>
                    <a:pt x="800" y="325"/>
                  </a:lnTo>
                  <a:close/>
                  <a:moveTo>
                    <a:pt x="559" y="0"/>
                  </a:moveTo>
                  <a:cubicBezTo>
                    <a:pt x="487" y="76"/>
                    <a:pt x="487" y="76"/>
                    <a:pt x="487" y="76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381" y="29"/>
                    <a:pt x="381" y="29"/>
                    <a:pt x="381" y="29"/>
                  </a:cubicBezTo>
                  <a:cubicBezTo>
                    <a:pt x="458" y="105"/>
                    <a:pt x="458" y="105"/>
                    <a:pt x="458" y="105"/>
                  </a:cubicBezTo>
                  <a:cubicBezTo>
                    <a:pt x="381" y="177"/>
                    <a:pt x="381" y="177"/>
                    <a:pt x="381" y="177"/>
                  </a:cubicBezTo>
                  <a:cubicBezTo>
                    <a:pt x="411" y="207"/>
                    <a:pt x="411" y="207"/>
                    <a:pt x="411" y="207"/>
                  </a:cubicBezTo>
                  <a:cubicBezTo>
                    <a:pt x="487" y="135"/>
                    <a:pt x="487" y="135"/>
                    <a:pt x="487" y="135"/>
                  </a:cubicBezTo>
                  <a:cubicBezTo>
                    <a:pt x="559" y="207"/>
                    <a:pt x="559" y="207"/>
                    <a:pt x="559" y="207"/>
                  </a:cubicBezTo>
                  <a:cubicBezTo>
                    <a:pt x="589" y="177"/>
                    <a:pt x="589" y="177"/>
                    <a:pt x="589" y="177"/>
                  </a:cubicBezTo>
                  <a:cubicBezTo>
                    <a:pt x="517" y="105"/>
                    <a:pt x="517" y="105"/>
                    <a:pt x="517" y="105"/>
                  </a:cubicBezTo>
                  <a:cubicBezTo>
                    <a:pt x="589" y="29"/>
                    <a:pt x="589" y="29"/>
                    <a:pt x="589" y="29"/>
                  </a:cubicBezTo>
                  <a:lnTo>
                    <a:pt x="5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414701" y="2167808"/>
              <a:ext cx="2317018" cy="388256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defTabSz="2438340">
                <a:lnSpc>
                  <a:spcPct val="85000"/>
                </a:lnSpc>
              </a:pPr>
              <a:r>
                <a:rPr lang="en-US" sz="4266" dirty="0">
                  <a:solidFill>
                    <a:srgbClr val="57565A"/>
                  </a:solidFill>
                  <a:latin typeface="Open Sans Light"/>
                </a:rPr>
                <a:t>65%</a:t>
              </a:r>
            </a:p>
            <a:p>
              <a:pPr defTabSz="2438340">
                <a:lnSpc>
                  <a:spcPct val="85000"/>
                </a:lnSpc>
              </a:pP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Sed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 non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rhoncus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velit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.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Vivamus</a:t>
              </a: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sed</a:t>
              </a:r>
              <a:endParaRPr lang="en-US" sz="2934" dirty="0">
                <a:solidFill>
                  <a:srgbClr val="57565A"/>
                </a:solidFill>
                <a:latin typeface="Open Sans Light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094443" y="4623432"/>
            <a:ext cx="8093737" cy="1526506"/>
            <a:chOff x="660065" y="1240378"/>
            <a:chExt cx="3035195" cy="572448"/>
          </a:xfrm>
        </p:grpSpPr>
        <p:sp>
          <p:nvSpPr>
            <p:cNvPr id="2" name="Oval 1"/>
            <p:cNvSpPr/>
            <p:nvPr/>
          </p:nvSpPr>
          <p:spPr>
            <a:xfrm>
              <a:off x="660065" y="1240378"/>
              <a:ext cx="572448" cy="57244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47" name="Freeform 21"/>
            <p:cNvSpPr>
              <a:spLocks noEditPoints="1"/>
            </p:cNvSpPr>
            <p:nvPr/>
          </p:nvSpPr>
          <p:spPr bwMode="auto">
            <a:xfrm>
              <a:off x="800489" y="1388198"/>
              <a:ext cx="291598" cy="291094"/>
            </a:xfrm>
            <a:custGeom>
              <a:avLst/>
              <a:gdLst>
                <a:gd name="T0" fmla="*/ 350 w 800"/>
                <a:gd name="T1" fmla="*/ 639 h 798"/>
                <a:gd name="T2" fmla="*/ 270 w 800"/>
                <a:gd name="T3" fmla="*/ 719 h 798"/>
                <a:gd name="T4" fmla="*/ 350 w 800"/>
                <a:gd name="T5" fmla="*/ 798 h 798"/>
                <a:gd name="T6" fmla="*/ 430 w 800"/>
                <a:gd name="T7" fmla="*/ 719 h 798"/>
                <a:gd name="T8" fmla="*/ 350 w 800"/>
                <a:gd name="T9" fmla="*/ 639 h 798"/>
                <a:gd name="T10" fmla="*/ 350 w 800"/>
                <a:gd name="T11" fmla="*/ 763 h 798"/>
                <a:gd name="T12" fmla="*/ 306 w 800"/>
                <a:gd name="T13" fmla="*/ 719 h 798"/>
                <a:gd name="T14" fmla="*/ 350 w 800"/>
                <a:gd name="T15" fmla="*/ 674 h 798"/>
                <a:gd name="T16" fmla="*/ 394 w 800"/>
                <a:gd name="T17" fmla="*/ 719 h 798"/>
                <a:gd name="T18" fmla="*/ 350 w 800"/>
                <a:gd name="T19" fmla="*/ 763 h 798"/>
                <a:gd name="T20" fmla="*/ 600 w 800"/>
                <a:gd name="T21" fmla="*/ 639 h 798"/>
                <a:gd name="T22" fmla="*/ 520 w 800"/>
                <a:gd name="T23" fmla="*/ 719 h 798"/>
                <a:gd name="T24" fmla="*/ 600 w 800"/>
                <a:gd name="T25" fmla="*/ 798 h 798"/>
                <a:gd name="T26" fmla="*/ 680 w 800"/>
                <a:gd name="T27" fmla="*/ 719 h 798"/>
                <a:gd name="T28" fmla="*/ 600 w 800"/>
                <a:gd name="T29" fmla="*/ 639 h 798"/>
                <a:gd name="T30" fmla="*/ 600 w 800"/>
                <a:gd name="T31" fmla="*/ 763 h 798"/>
                <a:gd name="T32" fmla="*/ 556 w 800"/>
                <a:gd name="T33" fmla="*/ 719 h 798"/>
                <a:gd name="T34" fmla="*/ 600 w 800"/>
                <a:gd name="T35" fmla="*/ 674 h 798"/>
                <a:gd name="T36" fmla="*/ 645 w 800"/>
                <a:gd name="T37" fmla="*/ 719 h 798"/>
                <a:gd name="T38" fmla="*/ 600 w 800"/>
                <a:gd name="T39" fmla="*/ 763 h 798"/>
                <a:gd name="T40" fmla="*/ 796 w 800"/>
                <a:gd name="T41" fmla="*/ 202 h 798"/>
                <a:gd name="T42" fmla="*/ 782 w 800"/>
                <a:gd name="T43" fmla="*/ 195 h 798"/>
                <a:gd name="T44" fmla="*/ 182 w 800"/>
                <a:gd name="T45" fmla="*/ 195 h 798"/>
                <a:gd name="T46" fmla="*/ 132 w 800"/>
                <a:gd name="T47" fmla="*/ 13 h 798"/>
                <a:gd name="T48" fmla="*/ 132 w 800"/>
                <a:gd name="T49" fmla="*/ 12 h 798"/>
                <a:gd name="T50" fmla="*/ 130 w 800"/>
                <a:gd name="T51" fmla="*/ 8 h 798"/>
                <a:gd name="T52" fmla="*/ 128 w 800"/>
                <a:gd name="T53" fmla="*/ 6 h 798"/>
                <a:gd name="T54" fmla="*/ 126 w 800"/>
                <a:gd name="T55" fmla="*/ 3 h 798"/>
                <a:gd name="T56" fmla="*/ 123 w 800"/>
                <a:gd name="T57" fmla="*/ 2 h 798"/>
                <a:gd name="T58" fmla="*/ 120 w 800"/>
                <a:gd name="T59" fmla="*/ 0 h 798"/>
                <a:gd name="T60" fmla="*/ 116 w 800"/>
                <a:gd name="T61" fmla="*/ 0 h 798"/>
                <a:gd name="T62" fmla="*/ 115 w 800"/>
                <a:gd name="T63" fmla="*/ 0 h 798"/>
                <a:gd name="T64" fmla="*/ 17 w 800"/>
                <a:gd name="T65" fmla="*/ 0 h 798"/>
                <a:gd name="T66" fmla="*/ 0 w 800"/>
                <a:gd name="T67" fmla="*/ 17 h 798"/>
                <a:gd name="T68" fmla="*/ 17 w 800"/>
                <a:gd name="T69" fmla="*/ 35 h 798"/>
                <a:gd name="T70" fmla="*/ 102 w 800"/>
                <a:gd name="T71" fmla="*/ 35 h 798"/>
                <a:gd name="T72" fmla="*/ 151 w 800"/>
                <a:gd name="T73" fmla="*/ 217 h 798"/>
                <a:gd name="T74" fmla="*/ 240 w 800"/>
                <a:gd name="T75" fmla="*/ 576 h 798"/>
                <a:gd name="T76" fmla="*/ 257 w 800"/>
                <a:gd name="T77" fmla="*/ 590 h 798"/>
                <a:gd name="T78" fmla="*/ 693 w 800"/>
                <a:gd name="T79" fmla="*/ 590 h 798"/>
                <a:gd name="T80" fmla="*/ 710 w 800"/>
                <a:gd name="T81" fmla="*/ 576 h 798"/>
                <a:gd name="T82" fmla="*/ 799 w 800"/>
                <a:gd name="T83" fmla="*/ 217 h 798"/>
                <a:gd name="T84" fmla="*/ 796 w 800"/>
                <a:gd name="T85" fmla="*/ 202 h 798"/>
                <a:gd name="T86" fmla="*/ 679 w 800"/>
                <a:gd name="T87" fmla="*/ 554 h 798"/>
                <a:gd name="T88" fmla="*/ 271 w 800"/>
                <a:gd name="T89" fmla="*/ 554 h 798"/>
                <a:gd name="T90" fmla="*/ 191 w 800"/>
                <a:gd name="T91" fmla="*/ 230 h 798"/>
                <a:gd name="T92" fmla="*/ 759 w 800"/>
                <a:gd name="T93" fmla="*/ 230 h 798"/>
                <a:gd name="T94" fmla="*/ 679 w 800"/>
                <a:gd name="T95" fmla="*/ 554 h 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00" h="798">
                  <a:moveTo>
                    <a:pt x="350" y="639"/>
                  </a:moveTo>
                  <a:cubicBezTo>
                    <a:pt x="306" y="639"/>
                    <a:pt x="270" y="675"/>
                    <a:pt x="270" y="719"/>
                  </a:cubicBezTo>
                  <a:cubicBezTo>
                    <a:pt x="270" y="763"/>
                    <a:pt x="306" y="798"/>
                    <a:pt x="350" y="798"/>
                  </a:cubicBezTo>
                  <a:cubicBezTo>
                    <a:pt x="394" y="798"/>
                    <a:pt x="430" y="763"/>
                    <a:pt x="430" y="719"/>
                  </a:cubicBezTo>
                  <a:cubicBezTo>
                    <a:pt x="430" y="675"/>
                    <a:pt x="394" y="639"/>
                    <a:pt x="350" y="639"/>
                  </a:cubicBezTo>
                  <a:close/>
                  <a:moveTo>
                    <a:pt x="350" y="763"/>
                  </a:moveTo>
                  <a:cubicBezTo>
                    <a:pt x="325" y="763"/>
                    <a:pt x="306" y="743"/>
                    <a:pt x="306" y="719"/>
                  </a:cubicBezTo>
                  <a:cubicBezTo>
                    <a:pt x="306" y="694"/>
                    <a:pt x="325" y="674"/>
                    <a:pt x="350" y="674"/>
                  </a:cubicBezTo>
                  <a:cubicBezTo>
                    <a:pt x="374" y="674"/>
                    <a:pt x="394" y="694"/>
                    <a:pt x="394" y="719"/>
                  </a:cubicBezTo>
                  <a:cubicBezTo>
                    <a:pt x="394" y="743"/>
                    <a:pt x="374" y="763"/>
                    <a:pt x="350" y="763"/>
                  </a:cubicBezTo>
                  <a:close/>
                  <a:moveTo>
                    <a:pt x="600" y="639"/>
                  </a:moveTo>
                  <a:cubicBezTo>
                    <a:pt x="556" y="639"/>
                    <a:pt x="520" y="675"/>
                    <a:pt x="520" y="719"/>
                  </a:cubicBezTo>
                  <a:cubicBezTo>
                    <a:pt x="520" y="763"/>
                    <a:pt x="556" y="798"/>
                    <a:pt x="600" y="798"/>
                  </a:cubicBezTo>
                  <a:cubicBezTo>
                    <a:pt x="644" y="798"/>
                    <a:pt x="680" y="763"/>
                    <a:pt x="680" y="719"/>
                  </a:cubicBezTo>
                  <a:cubicBezTo>
                    <a:pt x="680" y="675"/>
                    <a:pt x="644" y="639"/>
                    <a:pt x="600" y="639"/>
                  </a:cubicBezTo>
                  <a:close/>
                  <a:moveTo>
                    <a:pt x="600" y="763"/>
                  </a:moveTo>
                  <a:cubicBezTo>
                    <a:pt x="576" y="763"/>
                    <a:pt x="556" y="743"/>
                    <a:pt x="556" y="719"/>
                  </a:cubicBezTo>
                  <a:cubicBezTo>
                    <a:pt x="556" y="694"/>
                    <a:pt x="576" y="674"/>
                    <a:pt x="600" y="674"/>
                  </a:cubicBezTo>
                  <a:cubicBezTo>
                    <a:pt x="625" y="674"/>
                    <a:pt x="645" y="694"/>
                    <a:pt x="645" y="719"/>
                  </a:cubicBezTo>
                  <a:cubicBezTo>
                    <a:pt x="645" y="743"/>
                    <a:pt x="625" y="763"/>
                    <a:pt x="600" y="763"/>
                  </a:cubicBezTo>
                  <a:close/>
                  <a:moveTo>
                    <a:pt x="796" y="202"/>
                  </a:moveTo>
                  <a:cubicBezTo>
                    <a:pt x="793" y="197"/>
                    <a:pt x="787" y="195"/>
                    <a:pt x="782" y="195"/>
                  </a:cubicBezTo>
                  <a:cubicBezTo>
                    <a:pt x="182" y="195"/>
                    <a:pt x="182" y="195"/>
                    <a:pt x="182" y="195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2" y="12"/>
                    <a:pt x="132" y="12"/>
                    <a:pt x="132" y="12"/>
                  </a:cubicBezTo>
                  <a:cubicBezTo>
                    <a:pt x="131" y="10"/>
                    <a:pt x="131" y="9"/>
                    <a:pt x="130" y="8"/>
                  </a:cubicBezTo>
                  <a:cubicBezTo>
                    <a:pt x="130" y="7"/>
                    <a:pt x="129" y="6"/>
                    <a:pt x="128" y="6"/>
                  </a:cubicBezTo>
                  <a:cubicBezTo>
                    <a:pt x="128" y="5"/>
                    <a:pt x="127" y="4"/>
                    <a:pt x="126" y="3"/>
                  </a:cubicBezTo>
                  <a:cubicBezTo>
                    <a:pt x="125" y="3"/>
                    <a:pt x="124" y="2"/>
                    <a:pt x="123" y="2"/>
                  </a:cubicBezTo>
                  <a:cubicBezTo>
                    <a:pt x="122" y="1"/>
                    <a:pt x="121" y="1"/>
                    <a:pt x="120" y="0"/>
                  </a:cubicBezTo>
                  <a:cubicBezTo>
                    <a:pt x="119" y="0"/>
                    <a:pt x="118" y="0"/>
                    <a:pt x="116" y="0"/>
                  </a:cubicBezTo>
                  <a:cubicBezTo>
                    <a:pt x="116" y="0"/>
                    <a:pt x="116" y="0"/>
                    <a:pt x="1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5"/>
                    <a:pt x="17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51" y="217"/>
                    <a:pt x="151" y="217"/>
                    <a:pt x="151" y="217"/>
                  </a:cubicBezTo>
                  <a:cubicBezTo>
                    <a:pt x="240" y="576"/>
                    <a:pt x="240" y="576"/>
                    <a:pt x="240" y="576"/>
                  </a:cubicBezTo>
                  <a:cubicBezTo>
                    <a:pt x="242" y="584"/>
                    <a:pt x="249" y="590"/>
                    <a:pt x="257" y="590"/>
                  </a:cubicBezTo>
                  <a:cubicBezTo>
                    <a:pt x="693" y="590"/>
                    <a:pt x="693" y="590"/>
                    <a:pt x="693" y="590"/>
                  </a:cubicBezTo>
                  <a:cubicBezTo>
                    <a:pt x="701" y="590"/>
                    <a:pt x="708" y="584"/>
                    <a:pt x="710" y="576"/>
                  </a:cubicBezTo>
                  <a:cubicBezTo>
                    <a:pt x="799" y="217"/>
                    <a:pt x="799" y="217"/>
                    <a:pt x="799" y="217"/>
                  </a:cubicBezTo>
                  <a:cubicBezTo>
                    <a:pt x="800" y="212"/>
                    <a:pt x="799" y="206"/>
                    <a:pt x="796" y="202"/>
                  </a:cubicBezTo>
                  <a:close/>
                  <a:moveTo>
                    <a:pt x="679" y="554"/>
                  </a:moveTo>
                  <a:cubicBezTo>
                    <a:pt x="271" y="554"/>
                    <a:pt x="271" y="554"/>
                    <a:pt x="271" y="554"/>
                  </a:cubicBezTo>
                  <a:cubicBezTo>
                    <a:pt x="191" y="230"/>
                    <a:pt x="191" y="230"/>
                    <a:pt x="191" y="230"/>
                  </a:cubicBezTo>
                  <a:cubicBezTo>
                    <a:pt x="759" y="230"/>
                    <a:pt x="759" y="230"/>
                    <a:pt x="759" y="230"/>
                  </a:cubicBezTo>
                  <a:lnTo>
                    <a:pt x="679" y="5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378242" y="1336550"/>
              <a:ext cx="2317018" cy="388256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defTabSz="2438340">
                <a:lnSpc>
                  <a:spcPct val="85000"/>
                </a:lnSpc>
              </a:pPr>
              <a:r>
                <a:rPr lang="en-US" sz="4266" dirty="0">
                  <a:solidFill>
                    <a:srgbClr val="57565A"/>
                  </a:solidFill>
                  <a:latin typeface="Open Sans Light"/>
                </a:rPr>
                <a:t>85%</a:t>
              </a:r>
              <a:endParaRPr lang="en-US" sz="2934" dirty="0">
                <a:solidFill>
                  <a:srgbClr val="57565A"/>
                </a:solidFill>
                <a:latin typeface="Open Sans Light"/>
              </a:endParaRPr>
            </a:p>
            <a:p>
              <a:pPr defTabSz="2438340">
                <a:lnSpc>
                  <a:spcPct val="85000"/>
                </a:lnSpc>
              </a:pPr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Lorem ipsum dolor sit amet</a:t>
              </a:r>
              <a:endParaRPr lang="en-US" sz="2934" dirty="0">
                <a:solidFill>
                  <a:srgbClr val="434343"/>
                </a:solidFill>
                <a:latin typeface="Open Sans Light"/>
              </a:endParaRPr>
            </a:p>
          </p:txBody>
        </p:sp>
      </p:grpSp>
      <p:sp>
        <p:nvSpPr>
          <p:cNvPr id="60" name="Freeform 59"/>
          <p:cNvSpPr/>
          <p:nvPr/>
        </p:nvSpPr>
        <p:spPr>
          <a:xfrm rot="16200000" flipH="1">
            <a:off x="12592729" y="7266349"/>
            <a:ext cx="743611" cy="4755357"/>
          </a:xfrm>
          <a:custGeom>
            <a:avLst/>
            <a:gdLst>
              <a:gd name="connsiteX0" fmla="*/ 0 w 278858"/>
              <a:gd name="connsiteY0" fmla="*/ 1783285 h 1783285"/>
              <a:gd name="connsiteX1" fmla="*/ 278858 w 278858"/>
              <a:gd name="connsiteY1" fmla="*/ 1257365 h 1783285"/>
              <a:gd name="connsiteX2" fmla="*/ 278858 w 278858"/>
              <a:gd name="connsiteY2" fmla="*/ 0 h 1783285"/>
              <a:gd name="connsiteX3" fmla="*/ 244 w 278858"/>
              <a:gd name="connsiteY3" fmla="*/ 1115123 h 1783285"/>
              <a:gd name="connsiteX4" fmla="*/ 0 w 278858"/>
              <a:gd name="connsiteY4" fmla="*/ 1783285 h 178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858" h="1783285">
                <a:moveTo>
                  <a:pt x="0" y="1783285"/>
                </a:moveTo>
                <a:lnTo>
                  <a:pt x="278858" y="1257365"/>
                </a:lnTo>
                <a:lnTo>
                  <a:pt x="278858" y="0"/>
                </a:lnTo>
                <a:lnTo>
                  <a:pt x="244" y="1115123"/>
                </a:lnTo>
                <a:lnTo>
                  <a:pt x="0" y="178328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2438340"/>
            <a:endParaRPr lang="en-US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63" name="Freeform 62"/>
          <p:cNvSpPr/>
          <p:nvPr/>
        </p:nvSpPr>
        <p:spPr>
          <a:xfrm rot="5400000">
            <a:off x="18444916" y="8017452"/>
            <a:ext cx="744301" cy="3252467"/>
          </a:xfrm>
          <a:custGeom>
            <a:avLst/>
            <a:gdLst>
              <a:gd name="connsiteX0" fmla="*/ 0 w 279117"/>
              <a:gd name="connsiteY0" fmla="*/ 1219693 h 1219693"/>
              <a:gd name="connsiteX1" fmla="*/ 279117 w 279117"/>
              <a:gd name="connsiteY1" fmla="*/ 1219693 h 1219693"/>
              <a:gd name="connsiteX2" fmla="*/ 279117 w 279117"/>
              <a:gd name="connsiteY2" fmla="*/ 0 h 1219693"/>
              <a:gd name="connsiteX3" fmla="*/ 449 w 279117"/>
              <a:gd name="connsiteY3" fmla="*/ 525561 h 1219693"/>
              <a:gd name="connsiteX4" fmla="*/ 0 w 279117"/>
              <a:gd name="connsiteY4" fmla="*/ 1219693 h 1219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117" h="1219693">
                <a:moveTo>
                  <a:pt x="0" y="1219693"/>
                </a:moveTo>
                <a:lnTo>
                  <a:pt x="279117" y="1219693"/>
                </a:lnTo>
                <a:lnTo>
                  <a:pt x="279117" y="0"/>
                </a:lnTo>
                <a:lnTo>
                  <a:pt x="449" y="525561"/>
                </a:lnTo>
                <a:lnTo>
                  <a:pt x="0" y="1219693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64" name="Freeform 63"/>
          <p:cNvSpPr/>
          <p:nvPr/>
        </p:nvSpPr>
        <p:spPr>
          <a:xfrm rot="5400000">
            <a:off x="21046745" y="7266351"/>
            <a:ext cx="743611" cy="4755357"/>
          </a:xfrm>
          <a:custGeom>
            <a:avLst/>
            <a:gdLst>
              <a:gd name="connsiteX0" fmla="*/ 0 w 278858"/>
              <a:gd name="connsiteY0" fmla="*/ 1783285 h 1783285"/>
              <a:gd name="connsiteX1" fmla="*/ 278858 w 278858"/>
              <a:gd name="connsiteY1" fmla="*/ 1257365 h 1783285"/>
              <a:gd name="connsiteX2" fmla="*/ 278858 w 278858"/>
              <a:gd name="connsiteY2" fmla="*/ 0 h 1783285"/>
              <a:gd name="connsiteX3" fmla="*/ 244 w 278858"/>
              <a:gd name="connsiteY3" fmla="*/ 1115123 h 1783285"/>
              <a:gd name="connsiteX4" fmla="*/ 0 w 278858"/>
              <a:gd name="connsiteY4" fmla="*/ 1783285 h 178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858" h="1783285">
                <a:moveTo>
                  <a:pt x="0" y="1783285"/>
                </a:moveTo>
                <a:lnTo>
                  <a:pt x="278858" y="1257365"/>
                </a:lnTo>
                <a:lnTo>
                  <a:pt x="278858" y="0"/>
                </a:lnTo>
                <a:lnTo>
                  <a:pt x="244" y="1115123"/>
                </a:lnTo>
                <a:lnTo>
                  <a:pt x="0" y="178328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AA6DDD-33A0-46D0-95F6-E08F7BDC3459}"/>
              </a:ext>
            </a:extLst>
          </p:cNvPr>
          <p:cNvSpPr/>
          <p:nvPr/>
        </p:nvSpPr>
        <p:spPr>
          <a:xfrm>
            <a:off x="1094441" y="2367118"/>
            <a:ext cx="14097809" cy="101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999" dirty="0">
                <a:latin typeface="+mj-lt"/>
              </a:rPr>
              <a:t>FOUR CATEGORIES OF SUCCESS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5291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3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62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/>
      <p:bldP spid="25" grpId="0"/>
      <p:bldP spid="26" grpId="0"/>
      <p:bldP spid="27" grpId="0"/>
      <p:bldP spid="60" grpId="0" animBg="1"/>
      <p:bldP spid="63" grpId="0" animBg="1"/>
      <p:bldP spid="64" grpId="0" animBg="1"/>
    </p:bld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-1539348" y="3534549"/>
            <a:ext cx="13663616" cy="12345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-1625398" y="5808708"/>
            <a:ext cx="10492352" cy="12345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-1625398" y="8082868"/>
            <a:ext cx="12604376" cy="123450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-1422202" y="10357025"/>
            <a:ext cx="9150026" cy="123450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DIAGRAM WITH ICONS</a:t>
            </a:r>
          </a:p>
        </p:txBody>
      </p:sp>
      <p:sp>
        <p:nvSpPr>
          <p:cNvPr id="6" name="Oval 5"/>
          <p:cNvSpPr/>
          <p:nvPr/>
        </p:nvSpPr>
        <p:spPr>
          <a:xfrm>
            <a:off x="7025866" y="5505417"/>
            <a:ext cx="1841087" cy="184108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8" name="Oval 7"/>
          <p:cNvSpPr/>
          <p:nvPr/>
        </p:nvSpPr>
        <p:spPr>
          <a:xfrm>
            <a:off x="9137890" y="7779577"/>
            <a:ext cx="1841087" cy="1841087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" name="Oval 3"/>
          <p:cNvSpPr/>
          <p:nvPr/>
        </p:nvSpPr>
        <p:spPr>
          <a:xfrm>
            <a:off x="10283181" y="3190733"/>
            <a:ext cx="1841087" cy="1841087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5886737" y="10053732"/>
            <a:ext cx="1841087" cy="1841087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254128" y="3545843"/>
            <a:ext cx="4063941" cy="1091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>
              <a:lnSpc>
                <a:spcPct val="87000"/>
              </a:lnSpc>
            </a:pPr>
            <a:r>
              <a:rPr lang="en-US" sz="4266" dirty="0">
                <a:solidFill>
                  <a:srgbClr val="FFFFFF"/>
                </a:solidFill>
                <a:latin typeface="Open Sans Light"/>
              </a:rPr>
              <a:t>Brief</a:t>
            </a:r>
          </a:p>
          <a:p>
            <a:pPr algn="r" defTabSz="2438340">
              <a:lnSpc>
                <a:spcPct val="87000"/>
              </a:lnSpc>
            </a:pPr>
            <a:r>
              <a:rPr lang="en-US" sz="3200" dirty="0">
                <a:solidFill>
                  <a:srgbClr val="FFFFFF"/>
                </a:solidFill>
                <a:latin typeface="Open Sans Light"/>
              </a:rPr>
              <a:t>Ria qui del ium aut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935256" y="5799981"/>
            <a:ext cx="4063941" cy="1091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>
              <a:lnSpc>
                <a:spcPct val="87000"/>
              </a:lnSpc>
            </a:pPr>
            <a:r>
              <a:rPr lang="en-US" sz="4266" dirty="0">
                <a:solidFill>
                  <a:srgbClr val="FFFFFF"/>
                </a:solidFill>
                <a:latin typeface="Open Sans Light"/>
              </a:rPr>
              <a:t>Strategy</a:t>
            </a:r>
          </a:p>
          <a:p>
            <a:pPr algn="r" defTabSz="2438340">
              <a:lnSpc>
                <a:spcPct val="87000"/>
              </a:lnSpc>
            </a:pPr>
            <a:r>
              <a:rPr lang="en-US" sz="3200" dirty="0">
                <a:solidFill>
                  <a:srgbClr val="FFFFFF"/>
                </a:solidFill>
                <a:latin typeface="Open Sans Light"/>
              </a:rPr>
              <a:t>Ria qui del ium aut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069857" y="8102363"/>
            <a:ext cx="4063941" cy="1091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>
              <a:lnSpc>
                <a:spcPct val="87000"/>
              </a:lnSpc>
            </a:pPr>
            <a:r>
              <a:rPr lang="en-US" sz="4266" dirty="0">
                <a:solidFill>
                  <a:srgbClr val="FFFFFF"/>
                </a:solidFill>
                <a:latin typeface="Open Sans Light"/>
              </a:rPr>
              <a:t>Creativity</a:t>
            </a:r>
          </a:p>
          <a:p>
            <a:pPr algn="r" defTabSz="2438340">
              <a:lnSpc>
                <a:spcPct val="87000"/>
              </a:lnSpc>
            </a:pPr>
            <a:r>
              <a:rPr lang="en-US" sz="3200" dirty="0">
                <a:solidFill>
                  <a:srgbClr val="FFFFFF"/>
                </a:solidFill>
                <a:latin typeface="Open Sans Light"/>
              </a:rPr>
              <a:t>Ria qui del ium aut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41284" y="10398624"/>
            <a:ext cx="4063941" cy="1091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>
              <a:lnSpc>
                <a:spcPct val="87000"/>
              </a:lnSpc>
            </a:pPr>
            <a:r>
              <a:rPr lang="en-US" sz="4266" dirty="0">
                <a:solidFill>
                  <a:srgbClr val="FFFFFF"/>
                </a:solidFill>
                <a:latin typeface="Open Sans Light"/>
              </a:rPr>
              <a:t>Results</a:t>
            </a:r>
          </a:p>
          <a:p>
            <a:pPr algn="r" defTabSz="2438340">
              <a:lnSpc>
                <a:spcPct val="87000"/>
              </a:lnSpc>
            </a:pPr>
            <a:r>
              <a:rPr lang="en-US" sz="3200" dirty="0">
                <a:solidFill>
                  <a:srgbClr val="FFFFFF"/>
                </a:solidFill>
                <a:latin typeface="Open Sans Light"/>
              </a:rPr>
              <a:t>Ria qui del ium aut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3614380" y="3218934"/>
            <a:ext cx="8940671" cy="1405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8534" spc="-106" dirty="0">
                <a:solidFill>
                  <a:srgbClr val="57565A"/>
                </a:solidFill>
                <a:latin typeface="Open Sans Light"/>
              </a:rPr>
              <a:t>45%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3728560" y="4293434"/>
            <a:ext cx="6847127" cy="748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4266" dirty="0">
                <a:solidFill>
                  <a:srgbClr val="57565A"/>
                </a:solidFill>
                <a:latin typeface="Open Sans Light"/>
              </a:rPr>
              <a:t>of something important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3700337" y="5031819"/>
            <a:ext cx="9143867" cy="2554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Duis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congue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nisl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vel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magna ipsum et sollicitudin,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efficitur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aliquet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mauris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oso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cursus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. Nam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suscipit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sem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sed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eroson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accumsan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semper a a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justo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Nunc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vitae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augue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a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erat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volutpat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lobortis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vitae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lorem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3200" dirty="0" err="1">
                <a:solidFill>
                  <a:srgbClr val="57565A"/>
                </a:solidFill>
                <a:latin typeface="Open Sans Light"/>
              </a:rPr>
              <a:t>tellus</a:t>
            </a:r>
            <a:r>
              <a:rPr lang="en-US" sz="3200" dirty="0">
                <a:solidFill>
                  <a:srgbClr val="57565A"/>
                </a:solidFill>
                <a:latin typeface="Open Sans Light"/>
              </a:rPr>
              <a:t>. </a:t>
            </a:r>
          </a:p>
        </p:txBody>
      </p:sp>
      <p:sp>
        <p:nvSpPr>
          <p:cNvPr id="53" name="Freeform 41"/>
          <p:cNvSpPr>
            <a:spLocks noChangeAspect="1" noEditPoints="1"/>
          </p:cNvSpPr>
          <p:nvPr/>
        </p:nvSpPr>
        <p:spPr bwMode="auto">
          <a:xfrm>
            <a:off x="7493413" y="5887280"/>
            <a:ext cx="905997" cy="1097882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4" name="Freeform 147"/>
          <p:cNvSpPr>
            <a:spLocks noChangeAspect="1" noEditPoints="1"/>
          </p:cNvSpPr>
          <p:nvPr/>
        </p:nvSpPr>
        <p:spPr bwMode="auto">
          <a:xfrm>
            <a:off x="9623853" y="8171700"/>
            <a:ext cx="869162" cy="1097882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5" name="Freeform 37"/>
          <p:cNvSpPr>
            <a:spLocks noChangeAspect="1" noEditPoints="1"/>
          </p:cNvSpPr>
          <p:nvPr/>
        </p:nvSpPr>
        <p:spPr bwMode="auto">
          <a:xfrm>
            <a:off x="10802469" y="3602860"/>
            <a:ext cx="802523" cy="1097882"/>
          </a:xfrm>
          <a:custGeom>
            <a:avLst/>
            <a:gdLst>
              <a:gd name="T0" fmla="*/ 673 w 800"/>
              <a:gd name="T1" fmla="*/ 673 h 1094"/>
              <a:gd name="T2" fmla="*/ 126 w 800"/>
              <a:gd name="T3" fmla="*/ 631 h 1094"/>
              <a:gd name="T4" fmla="*/ 126 w 800"/>
              <a:gd name="T5" fmla="*/ 926 h 1094"/>
              <a:gd name="T6" fmla="*/ 673 w 800"/>
              <a:gd name="T7" fmla="*/ 884 h 1094"/>
              <a:gd name="T8" fmla="*/ 126 w 800"/>
              <a:gd name="T9" fmla="*/ 926 h 1094"/>
              <a:gd name="T10" fmla="*/ 673 w 800"/>
              <a:gd name="T11" fmla="*/ 547 h 1094"/>
              <a:gd name="T12" fmla="*/ 126 w 800"/>
              <a:gd name="T13" fmla="*/ 505 h 1094"/>
              <a:gd name="T14" fmla="*/ 126 w 800"/>
              <a:gd name="T15" fmla="*/ 800 h 1094"/>
              <a:gd name="T16" fmla="*/ 673 w 800"/>
              <a:gd name="T17" fmla="*/ 758 h 1094"/>
              <a:gd name="T18" fmla="*/ 126 w 800"/>
              <a:gd name="T19" fmla="*/ 800 h 1094"/>
              <a:gd name="T20" fmla="*/ 673 w 800"/>
              <a:gd name="T21" fmla="*/ 42 h 1094"/>
              <a:gd name="T22" fmla="*/ 631 w 800"/>
              <a:gd name="T23" fmla="*/ 0 h 1094"/>
              <a:gd name="T24" fmla="*/ 505 w 800"/>
              <a:gd name="T25" fmla="*/ 42 h 1094"/>
              <a:gd name="T26" fmla="*/ 463 w 800"/>
              <a:gd name="T27" fmla="*/ 0 h 1094"/>
              <a:gd name="T28" fmla="*/ 337 w 800"/>
              <a:gd name="T29" fmla="*/ 42 h 1094"/>
              <a:gd name="T30" fmla="*/ 294 w 800"/>
              <a:gd name="T31" fmla="*/ 0 h 1094"/>
              <a:gd name="T32" fmla="*/ 168 w 800"/>
              <a:gd name="T33" fmla="*/ 42 h 1094"/>
              <a:gd name="T34" fmla="*/ 126 w 800"/>
              <a:gd name="T35" fmla="*/ 0 h 1094"/>
              <a:gd name="T36" fmla="*/ 84 w 800"/>
              <a:gd name="T37" fmla="*/ 42 h 1094"/>
              <a:gd name="T38" fmla="*/ 0 w 800"/>
              <a:gd name="T39" fmla="*/ 1010 h 1094"/>
              <a:gd name="T40" fmla="*/ 716 w 800"/>
              <a:gd name="T41" fmla="*/ 1094 h 1094"/>
              <a:gd name="T42" fmla="*/ 800 w 800"/>
              <a:gd name="T43" fmla="*/ 126 h 1094"/>
              <a:gd name="T44" fmla="*/ 758 w 800"/>
              <a:gd name="T45" fmla="*/ 1010 h 1094"/>
              <a:gd name="T46" fmla="*/ 84 w 800"/>
              <a:gd name="T47" fmla="*/ 1052 h 1094"/>
              <a:gd name="T48" fmla="*/ 42 w 800"/>
              <a:gd name="T49" fmla="*/ 126 h 1094"/>
              <a:gd name="T50" fmla="*/ 126 w 800"/>
              <a:gd name="T51" fmla="*/ 84 h 1094"/>
              <a:gd name="T52" fmla="*/ 168 w 800"/>
              <a:gd name="T53" fmla="*/ 126 h 1094"/>
              <a:gd name="T54" fmla="*/ 294 w 800"/>
              <a:gd name="T55" fmla="*/ 84 h 1094"/>
              <a:gd name="T56" fmla="*/ 337 w 800"/>
              <a:gd name="T57" fmla="*/ 126 h 1094"/>
              <a:gd name="T58" fmla="*/ 463 w 800"/>
              <a:gd name="T59" fmla="*/ 84 h 1094"/>
              <a:gd name="T60" fmla="*/ 505 w 800"/>
              <a:gd name="T61" fmla="*/ 126 h 1094"/>
              <a:gd name="T62" fmla="*/ 631 w 800"/>
              <a:gd name="T63" fmla="*/ 84 h 1094"/>
              <a:gd name="T64" fmla="*/ 673 w 800"/>
              <a:gd name="T65" fmla="*/ 126 h 1094"/>
              <a:gd name="T66" fmla="*/ 716 w 800"/>
              <a:gd name="T67" fmla="*/ 84 h 1094"/>
              <a:gd name="T68" fmla="*/ 758 w 800"/>
              <a:gd name="T69" fmla="*/ 1010 h 1094"/>
              <a:gd name="T70" fmla="*/ 673 w 800"/>
              <a:gd name="T71" fmla="*/ 421 h 1094"/>
              <a:gd name="T72" fmla="*/ 126 w 800"/>
              <a:gd name="T73" fmla="*/ 379 h 1094"/>
              <a:gd name="T74" fmla="*/ 126 w 800"/>
              <a:gd name="T75" fmla="*/ 294 h 1094"/>
              <a:gd name="T76" fmla="*/ 673 w 800"/>
              <a:gd name="T77" fmla="*/ 252 h 1094"/>
              <a:gd name="T78" fmla="*/ 126 w 800"/>
              <a:gd name="T79" fmla="*/ 294 h 1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800" h="1094">
                <a:moveTo>
                  <a:pt x="126" y="673"/>
                </a:moveTo>
                <a:cubicBezTo>
                  <a:pt x="673" y="673"/>
                  <a:pt x="673" y="673"/>
                  <a:pt x="673" y="673"/>
                </a:cubicBezTo>
                <a:cubicBezTo>
                  <a:pt x="673" y="631"/>
                  <a:pt x="673" y="631"/>
                  <a:pt x="673" y="631"/>
                </a:cubicBezTo>
                <a:cubicBezTo>
                  <a:pt x="126" y="631"/>
                  <a:pt x="126" y="631"/>
                  <a:pt x="126" y="631"/>
                </a:cubicBezTo>
                <a:lnTo>
                  <a:pt x="126" y="673"/>
                </a:lnTo>
                <a:close/>
                <a:moveTo>
                  <a:pt x="126" y="926"/>
                </a:moveTo>
                <a:cubicBezTo>
                  <a:pt x="673" y="926"/>
                  <a:pt x="673" y="926"/>
                  <a:pt x="673" y="926"/>
                </a:cubicBezTo>
                <a:cubicBezTo>
                  <a:pt x="673" y="884"/>
                  <a:pt x="673" y="884"/>
                  <a:pt x="673" y="884"/>
                </a:cubicBezTo>
                <a:cubicBezTo>
                  <a:pt x="126" y="884"/>
                  <a:pt x="126" y="884"/>
                  <a:pt x="126" y="884"/>
                </a:cubicBezTo>
                <a:lnTo>
                  <a:pt x="126" y="926"/>
                </a:lnTo>
                <a:close/>
                <a:moveTo>
                  <a:pt x="126" y="547"/>
                </a:moveTo>
                <a:cubicBezTo>
                  <a:pt x="673" y="547"/>
                  <a:pt x="673" y="547"/>
                  <a:pt x="673" y="547"/>
                </a:cubicBezTo>
                <a:cubicBezTo>
                  <a:pt x="673" y="505"/>
                  <a:pt x="673" y="505"/>
                  <a:pt x="673" y="505"/>
                </a:cubicBezTo>
                <a:cubicBezTo>
                  <a:pt x="126" y="505"/>
                  <a:pt x="126" y="505"/>
                  <a:pt x="126" y="505"/>
                </a:cubicBezTo>
                <a:lnTo>
                  <a:pt x="126" y="547"/>
                </a:lnTo>
                <a:close/>
                <a:moveTo>
                  <a:pt x="126" y="800"/>
                </a:moveTo>
                <a:cubicBezTo>
                  <a:pt x="673" y="800"/>
                  <a:pt x="673" y="800"/>
                  <a:pt x="673" y="800"/>
                </a:cubicBezTo>
                <a:cubicBezTo>
                  <a:pt x="673" y="758"/>
                  <a:pt x="673" y="758"/>
                  <a:pt x="673" y="758"/>
                </a:cubicBezTo>
                <a:cubicBezTo>
                  <a:pt x="126" y="758"/>
                  <a:pt x="126" y="758"/>
                  <a:pt x="126" y="758"/>
                </a:cubicBezTo>
                <a:lnTo>
                  <a:pt x="126" y="800"/>
                </a:lnTo>
                <a:close/>
                <a:moveTo>
                  <a:pt x="716" y="42"/>
                </a:moveTo>
                <a:cubicBezTo>
                  <a:pt x="673" y="42"/>
                  <a:pt x="673" y="42"/>
                  <a:pt x="673" y="42"/>
                </a:cubicBezTo>
                <a:cubicBezTo>
                  <a:pt x="673" y="0"/>
                  <a:pt x="673" y="0"/>
                  <a:pt x="673" y="0"/>
                </a:cubicBezTo>
                <a:cubicBezTo>
                  <a:pt x="631" y="0"/>
                  <a:pt x="631" y="0"/>
                  <a:pt x="631" y="0"/>
                </a:cubicBezTo>
                <a:cubicBezTo>
                  <a:pt x="631" y="42"/>
                  <a:pt x="631" y="42"/>
                  <a:pt x="631" y="42"/>
                </a:cubicBezTo>
                <a:cubicBezTo>
                  <a:pt x="505" y="42"/>
                  <a:pt x="505" y="42"/>
                  <a:pt x="505" y="42"/>
                </a:cubicBezTo>
                <a:cubicBezTo>
                  <a:pt x="505" y="0"/>
                  <a:pt x="505" y="0"/>
                  <a:pt x="505" y="0"/>
                </a:cubicBezTo>
                <a:cubicBezTo>
                  <a:pt x="463" y="0"/>
                  <a:pt x="463" y="0"/>
                  <a:pt x="463" y="0"/>
                </a:cubicBezTo>
                <a:cubicBezTo>
                  <a:pt x="463" y="42"/>
                  <a:pt x="463" y="42"/>
                  <a:pt x="463" y="42"/>
                </a:cubicBezTo>
                <a:cubicBezTo>
                  <a:pt x="337" y="42"/>
                  <a:pt x="337" y="42"/>
                  <a:pt x="337" y="42"/>
                </a:cubicBezTo>
                <a:cubicBezTo>
                  <a:pt x="337" y="0"/>
                  <a:pt x="337" y="0"/>
                  <a:pt x="337" y="0"/>
                </a:cubicBezTo>
                <a:cubicBezTo>
                  <a:pt x="294" y="0"/>
                  <a:pt x="294" y="0"/>
                  <a:pt x="294" y="0"/>
                </a:cubicBezTo>
                <a:cubicBezTo>
                  <a:pt x="294" y="42"/>
                  <a:pt x="294" y="42"/>
                  <a:pt x="294" y="42"/>
                </a:cubicBezTo>
                <a:cubicBezTo>
                  <a:pt x="168" y="42"/>
                  <a:pt x="168" y="42"/>
                  <a:pt x="168" y="42"/>
                </a:cubicBezTo>
                <a:cubicBezTo>
                  <a:pt x="168" y="0"/>
                  <a:pt x="168" y="0"/>
                  <a:pt x="168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26" y="42"/>
                  <a:pt x="126" y="42"/>
                  <a:pt x="126" y="42"/>
                </a:cubicBezTo>
                <a:cubicBezTo>
                  <a:pt x="84" y="42"/>
                  <a:pt x="84" y="42"/>
                  <a:pt x="84" y="42"/>
                </a:cubicBezTo>
                <a:cubicBezTo>
                  <a:pt x="38" y="42"/>
                  <a:pt x="0" y="80"/>
                  <a:pt x="0" y="126"/>
                </a:cubicBezTo>
                <a:cubicBezTo>
                  <a:pt x="0" y="1010"/>
                  <a:pt x="0" y="1010"/>
                  <a:pt x="0" y="1010"/>
                </a:cubicBezTo>
                <a:cubicBezTo>
                  <a:pt x="0" y="1056"/>
                  <a:pt x="38" y="1094"/>
                  <a:pt x="84" y="1094"/>
                </a:cubicBezTo>
                <a:cubicBezTo>
                  <a:pt x="716" y="1094"/>
                  <a:pt x="716" y="1094"/>
                  <a:pt x="716" y="1094"/>
                </a:cubicBezTo>
                <a:cubicBezTo>
                  <a:pt x="762" y="1094"/>
                  <a:pt x="800" y="1056"/>
                  <a:pt x="800" y="1010"/>
                </a:cubicBezTo>
                <a:cubicBezTo>
                  <a:pt x="800" y="126"/>
                  <a:pt x="800" y="126"/>
                  <a:pt x="800" y="126"/>
                </a:cubicBezTo>
                <a:cubicBezTo>
                  <a:pt x="800" y="80"/>
                  <a:pt x="762" y="42"/>
                  <a:pt x="716" y="42"/>
                </a:cubicBezTo>
                <a:close/>
                <a:moveTo>
                  <a:pt x="758" y="1010"/>
                </a:moveTo>
                <a:cubicBezTo>
                  <a:pt x="758" y="1035"/>
                  <a:pt x="741" y="1052"/>
                  <a:pt x="716" y="1052"/>
                </a:cubicBezTo>
                <a:cubicBezTo>
                  <a:pt x="84" y="1052"/>
                  <a:pt x="84" y="1052"/>
                  <a:pt x="84" y="1052"/>
                </a:cubicBezTo>
                <a:cubicBezTo>
                  <a:pt x="63" y="1052"/>
                  <a:pt x="42" y="1035"/>
                  <a:pt x="42" y="1010"/>
                </a:cubicBezTo>
                <a:cubicBezTo>
                  <a:pt x="42" y="126"/>
                  <a:pt x="42" y="126"/>
                  <a:pt x="42" y="126"/>
                </a:cubicBezTo>
                <a:cubicBezTo>
                  <a:pt x="42" y="101"/>
                  <a:pt x="59" y="84"/>
                  <a:pt x="84" y="84"/>
                </a:cubicBezTo>
                <a:cubicBezTo>
                  <a:pt x="126" y="84"/>
                  <a:pt x="126" y="84"/>
                  <a:pt x="126" y="84"/>
                </a:cubicBezTo>
                <a:cubicBezTo>
                  <a:pt x="126" y="126"/>
                  <a:pt x="126" y="126"/>
                  <a:pt x="126" y="126"/>
                </a:cubicBezTo>
                <a:cubicBezTo>
                  <a:pt x="168" y="126"/>
                  <a:pt x="168" y="126"/>
                  <a:pt x="168" y="126"/>
                </a:cubicBezTo>
                <a:cubicBezTo>
                  <a:pt x="168" y="84"/>
                  <a:pt x="168" y="84"/>
                  <a:pt x="168" y="84"/>
                </a:cubicBezTo>
                <a:cubicBezTo>
                  <a:pt x="294" y="84"/>
                  <a:pt x="294" y="84"/>
                  <a:pt x="294" y="84"/>
                </a:cubicBezTo>
                <a:cubicBezTo>
                  <a:pt x="294" y="126"/>
                  <a:pt x="294" y="126"/>
                  <a:pt x="294" y="126"/>
                </a:cubicBezTo>
                <a:cubicBezTo>
                  <a:pt x="337" y="126"/>
                  <a:pt x="337" y="126"/>
                  <a:pt x="337" y="126"/>
                </a:cubicBezTo>
                <a:cubicBezTo>
                  <a:pt x="337" y="84"/>
                  <a:pt x="337" y="84"/>
                  <a:pt x="337" y="84"/>
                </a:cubicBezTo>
                <a:cubicBezTo>
                  <a:pt x="463" y="84"/>
                  <a:pt x="463" y="84"/>
                  <a:pt x="463" y="84"/>
                </a:cubicBezTo>
                <a:cubicBezTo>
                  <a:pt x="463" y="126"/>
                  <a:pt x="463" y="126"/>
                  <a:pt x="463" y="126"/>
                </a:cubicBezTo>
                <a:cubicBezTo>
                  <a:pt x="505" y="126"/>
                  <a:pt x="505" y="126"/>
                  <a:pt x="505" y="126"/>
                </a:cubicBezTo>
                <a:cubicBezTo>
                  <a:pt x="505" y="84"/>
                  <a:pt x="505" y="84"/>
                  <a:pt x="505" y="84"/>
                </a:cubicBezTo>
                <a:cubicBezTo>
                  <a:pt x="631" y="84"/>
                  <a:pt x="631" y="84"/>
                  <a:pt x="631" y="84"/>
                </a:cubicBezTo>
                <a:cubicBezTo>
                  <a:pt x="631" y="126"/>
                  <a:pt x="631" y="126"/>
                  <a:pt x="631" y="126"/>
                </a:cubicBezTo>
                <a:cubicBezTo>
                  <a:pt x="673" y="126"/>
                  <a:pt x="673" y="126"/>
                  <a:pt x="673" y="126"/>
                </a:cubicBezTo>
                <a:cubicBezTo>
                  <a:pt x="673" y="84"/>
                  <a:pt x="673" y="84"/>
                  <a:pt x="673" y="84"/>
                </a:cubicBezTo>
                <a:cubicBezTo>
                  <a:pt x="716" y="84"/>
                  <a:pt x="716" y="84"/>
                  <a:pt x="716" y="84"/>
                </a:cubicBezTo>
                <a:cubicBezTo>
                  <a:pt x="737" y="84"/>
                  <a:pt x="758" y="101"/>
                  <a:pt x="758" y="126"/>
                </a:cubicBezTo>
                <a:lnTo>
                  <a:pt x="758" y="1010"/>
                </a:lnTo>
                <a:close/>
                <a:moveTo>
                  <a:pt x="126" y="421"/>
                </a:moveTo>
                <a:cubicBezTo>
                  <a:pt x="673" y="421"/>
                  <a:pt x="673" y="421"/>
                  <a:pt x="673" y="421"/>
                </a:cubicBezTo>
                <a:cubicBezTo>
                  <a:pt x="673" y="379"/>
                  <a:pt x="673" y="379"/>
                  <a:pt x="673" y="379"/>
                </a:cubicBezTo>
                <a:cubicBezTo>
                  <a:pt x="126" y="379"/>
                  <a:pt x="126" y="379"/>
                  <a:pt x="126" y="379"/>
                </a:cubicBezTo>
                <a:lnTo>
                  <a:pt x="126" y="421"/>
                </a:lnTo>
                <a:close/>
                <a:moveTo>
                  <a:pt x="126" y="294"/>
                </a:moveTo>
                <a:cubicBezTo>
                  <a:pt x="673" y="294"/>
                  <a:pt x="673" y="294"/>
                  <a:pt x="673" y="294"/>
                </a:cubicBezTo>
                <a:cubicBezTo>
                  <a:pt x="673" y="252"/>
                  <a:pt x="673" y="252"/>
                  <a:pt x="673" y="252"/>
                </a:cubicBezTo>
                <a:cubicBezTo>
                  <a:pt x="126" y="252"/>
                  <a:pt x="126" y="252"/>
                  <a:pt x="126" y="252"/>
                </a:cubicBezTo>
                <a:lnTo>
                  <a:pt x="126" y="2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6" name="Freeform 17"/>
          <p:cNvSpPr>
            <a:spLocks noEditPoints="1"/>
          </p:cNvSpPr>
          <p:nvPr/>
        </p:nvSpPr>
        <p:spPr bwMode="auto">
          <a:xfrm>
            <a:off x="6315487" y="10492737"/>
            <a:ext cx="983586" cy="963084"/>
          </a:xfrm>
          <a:custGeom>
            <a:avLst/>
            <a:gdLst>
              <a:gd name="T0" fmla="*/ 492 w 800"/>
              <a:gd name="T1" fmla="*/ 141 h 784"/>
              <a:gd name="T2" fmla="*/ 442 w 800"/>
              <a:gd name="T3" fmla="*/ 733 h 784"/>
              <a:gd name="T4" fmla="*/ 523 w 800"/>
              <a:gd name="T5" fmla="*/ 784 h 784"/>
              <a:gd name="T6" fmla="*/ 574 w 800"/>
              <a:gd name="T7" fmla="*/ 192 h 784"/>
              <a:gd name="T8" fmla="*/ 542 w 800"/>
              <a:gd name="T9" fmla="*/ 733 h 784"/>
              <a:gd name="T10" fmla="*/ 492 w 800"/>
              <a:gd name="T11" fmla="*/ 752 h 784"/>
              <a:gd name="T12" fmla="*/ 474 w 800"/>
              <a:gd name="T13" fmla="*/ 192 h 784"/>
              <a:gd name="T14" fmla="*/ 523 w 800"/>
              <a:gd name="T15" fmla="*/ 173 h 784"/>
              <a:gd name="T16" fmla="*/ 542 w 800"/>
              <a:gd name="T17" fmla="*/ 733 h 784"/>
              <a:gd name="T18" fmla="*/ 50 w 800"/>
              <a:gd name="T19" fmla="*/ 453 h 784"/>
              <a:gd name="T20" fmla="*/ 0 w 800"/>
              <a:gd name="T21" fmla="*/ 733 h 784"/>
              <a:gd name="T22" fmla="*/ 81 w 800"/>
              <a:gd name="T23" fmla="*/ 784 h 784"/>
              <a:gd name="T24" fmla="*/ 132 w 800"/>
              <a:gd name="T25" fmla="*/ 504 h 784"/>
              <a:gd name="T26" fmla="*/ 100 w 800"/>
              <a:gd name="T27" fmla="*/ 733 h 784"/>
              <a:gd name="T28" fmla="*/ 50 w 800"/>
              <a:gd name="T29" fmla="*/ 752 h 784"/>
              <a:gd name="T30" fmla="*/ 31 w 800"/>
              <a:gd name="T31" fmla="*/ 504 h 784"/>
              <a:gd name="T32" fmla="*/ 81 w 800"/>
              <a:gd name="T33" fmla="*/ 485 h 784"/>
              <a:gd name="T34" fmla="*/ 100 w 800"/>
              <a:gd name="T35" fmla="*/ 733 h 784"/>
              <a:gd name="T36" fmla="*/ 718 w 800"/>
              <a:gd name="T37" fmla="*/ 0 h 784"/>
              <a:gd name="T38" fmla="*/ 668 w 800"/>
              <a:gd name="T39" fmla="*/ 733 h 784"/>
              <a:gd name="T40" fmla="*/ 749 w 800"/>
              <a:gd name="T41" fmla="*/ 784 h 784"/>
              <a:gd name="T42" fmla="*/ 800 w 800"/>
              <a:gd name="T43" fmla="*/ 51 h 784"/>
              <a:gd name="T44" fmla="*/ 768 w 800"/>
              <a:gd name="T45" fmla="*/ 733 h 784"/>
              <a:gd name="T46" fmla="*/ 718 w 800"/>
              <a:gd name="T47" fmla="*/ 752 h 784"/>
              <a:gd name="T48" fmla="*/ 700 w 800"/>
              <a:gd name="T49" fmla="*/ 51 h 784"/>
              <a:gd name="T50" fmla="*/ 749 w 800"/>
              <a:gd name="T51" fmla="*/ 32 h 784"/>
              <a:gd name="T52" fmla="*/ 768 w 800"/>
              <a:gd name="T53" fmla="*/ 733 h 784"/>
              <a:gd name="T54" fmla="*/ 265 w 800"/>
              <a:gd name="T55" fmla="*/ 304 h 784"/>
              <a:gd name="T56" fmla="*/ 215 w 800"/>
              <a:gd name="T57" fmla="*/ 733 h 784"/>
              <a:gd name="T58" fmla="*/ 296 w 800"/>
              <a:gd name="T59" fmla="*/ 784 h 784"/>
              <a:gd name="T60" fmla="*/ 347 w 800"/>
              <a:gd name="T61" fmla="*/ 355 h 784"/>
              <a:gd name="T62" fmla="*/ 296 w 800"/>
              <a:gd name="T63" fmla="*/ 752 h 784"/>
              <a:gd name="T64" fmla="*/ 247 w 800"/>
              <a:gd name="T65" fmla="*/ 733 h 784"/>
              <a:gd name="T66" fmla="*/ 265 w 800"/>
              <a:gd name="T67" fmla="*/ 336 h 784"/>
              <a:gd name="T68" fmla="*/ 315 w 800"/>
              <a:gd name="T69" fmla="*/ 355 h 784"/>
              <a:gd name="T70" fmla="*/ 315 w 800"/>
              <a:gd name="T71" fmla="*/ 73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00" h="784">
                <a:moveTo>
                  <a:pt x="523" y="141"/>
                </a:moveTo>
                <a:cubicBezTo>
                  <a:pt x="492" y="141"/>
                  <a:pt x="492" y="141"/>
                  <a:pt x="492" y="141"/>
                </a:cubicBezTo>
                <a:cubicBezTo>
                  <a:pt x="464" y="141"/>
                  <a:pt x="442" y="164"/>
                  <a:pt x="442" y="192"/>
                </a:cubicBezTo>
                <a:cubicBezTo>
                  <a:pt x="442" y="733"/>
                  <a:pt x="442" y="733"/>
                  <a:pt x="442" y="733"/>
                </a:cubicBezTo>
                <a:cubicBezTo>
                  <a:pt x="442" y="761"/>
                  <a:pt x="464" y="784"/>
                  <a:pt x="492" y="784"/>
                </a:cubicBezTo>
                <a:cubicBezTo>
                  <a:pt x="523" y="784"/>
                  <a:pt x="523" y="784"/>
                  <a:pt x="523" y="784"/>
                </a:cubicBezTo>
                <a:cubicBezTo>
                  <a:pt x="551" y="784"/>
                  <a:pt x="574" y="761"/>
                  <a:pt x="574" y="733"/>
                </a:cubicBezTo>
                <a:cubicBezTo>
                  <a:pt x="574" y="192"/>
                  <a:pt x="574" y="192"/>
                  <a:pt x="574" y="192"/>
                </a:cubicBezTo>
                <a:cubicBezTo>
                  <a:pt x="574" y="164"/>
                  <a:pt x="551" y="141"/>
                  <a:pt x="523" y="141"/>
                </a:cubicBezTo>
                <a:close/>
                <a:moveTo>
                  <a:pt x="542" y="733"/>
                </a:moveTo>
                <a:cubicBezTo>
                  <a:pt x="542" y="743"/>
                  <a:pt x="533" y="752"/>
                  <a:pt x="523" y="752"/>
                </a:cubicBezTo>
                <a:cubicBezTo>
                  <a:pt x="492" y="752"/>
                  <a:pt x="492" y="752"/>
                  <a:pt x="492" y="752"/>
                </a:cubicBezTo>
                <a:cubicBezTo>
                  <a:pt x="482" y="752"/>
                  <a:pt x="474" y="743"/>
                  <a:pt x="474" y="733"/>
                </a:cubicBezTo>
                <a:cubicBezTo>
                  <a:pt x="474" y="192"/>
                  <a:pt x="474" y="192"/>
                  <a:pt x="474" y="192"/>
                </a:cubicBezTo>
                <a:cubicBezTo>
                  <a:pt x="474" y="181"/>
                  <a:pt x="482" y="173"/>
                  <a:pt x="492" y="173"/>
                </a:cubicBezTo>
                <a:cubicBezTo>
                  <a:pt x="523" y="173"/>
                  <a:pt x="523" y="173"/>
                  <a:pt x="523" y="173"/>
                </a:cubicBezTo>
                <a:cubicBezTo>
                  <a:pt x="533" y="173"/>
                  <a:pt x="542" y="181"/>
                  <a:pt x="542" y="192"/>
                </a:cubicBezTo>
                <a:lnTo>
                  <a:pt x="542" y="733"/>
                </a:lnTo>
                <a:close/>
                <a:moveTo>
                  <a:pt x="81" y="453"/>
                </a:moveTo>
                <a:cubicBezTo>
                  <a:pt x="50" y="453"/>
                  <a:pt x="50" y="453"/>
                  <a:pt x="50" y="453"/>
                </a:cubicBezTo>
                <a:cubicBezTo>
                  <a:pt x="22" y="453"/>
                  <a:pt x="0" y="476"/>
                  <a:pt x="0" y="504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61"/>
                  <a:pt x="22" y="784"/>
                  <a:pt x="50" y="784"/>
                </a:cubicBezTo>
                <a:cubicBezTo>
                  <a:pt x="81" y="784"/>
                  <a:pt x="81" y="784"/>
                  <a:pt x="81" y="784"/>
                </a:cubicBezTo>
                <a:cubicBezTo>
                  <a:pt x="109" y="784"/>
                  <a:pt x="132" y="761"/>
                  <a:pt x="132" y="733"/>
                </a:cubicBezTo>
                <a:cubicBezTo>
                  <a:pt x="132" y="504"/>
                  <a:pt x="132" y="504"/>
                  <a:pt x="132" y="504"/>
                </a:cubicBezTo>
                <a:cubicBezTo>
                  <a:pt x="132" y="476"/>
                  <a:pt x="109" y="453"/>
                  <a:pt x="81" y="453"/>
                </a:cubicBezTo>
                <a:close/>
                <a:moveTo>
                  <a:pt x="100" y="733"/>
                </a:moveTo>
                <a:cubicBezTo>
                  <a:pt x="100" y="743"/>
                  <a:pt x="91" y="752"/>
                  <a:pt x="81" y="752"/>
                </a:cubicBezTo>
                <a:cubicBezTo>
                  <a:pt x="50" y="752"/>
                  <a:pt x="50" y="752"/>
                  <a:pt x="50" y="752"/>
                </a:cubicBezTo>
                <a:cubicBezTo>
                  <a:pt x="40" y="752"/>
                  <a:pt x="31" y="743"/>
                  <a:pt x="31" y="733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494"/>
                  <a:pt x="40" y="485"/>
                  <a:pt x="50" y="485"/>
                </a:cubicBezTo>
                <a:cubicBezTo>
                  <a:pt x="81" y="485"/>
                  <a:pt x="81" y="485"/>
                  <a:pt x="81" y="485"/>
                </a:cubicBezTo>
                <a:cubicBezTo>
                  <a:pt x="91" y="485"/>
                  <a:pt x="100" y="494"/>
                  <a:pt x="100" y="504"/>
                </a:cubicBezTo>
                <a:lnTo>
                  <a:pt x="100" y="733"/>
                </a:lnTo>
                <a:close/>
                <a:moveTo>
                  <a:pt x="749" y="0"/>
                </a:moveTo>
                <a:cubicBezTo>
                  <a:pt x="718" y="0"/>
                  <a:pt x="718" y="0"/>
                  <a:pt x="718" y="0"/>
                </a:cubicBezTo>
                <a:cubicBezTo>
                  <a:pt x="690" y="0"/>
                  <a:pt x="668" y="23"/>
                  <a:pt x="668" y="51"/>
                </a:cubicBezTo>
                <a:cubicBezTo>
                  <a:pt x="668" y="733"/>
                  <a:pt x="668" y="733"/>
                  <a:pt x="668" y="733"/>
                </a:cubicBezTo>
                <a:cubicBezTo>
                  <a:pt x="668" y="761"/>
                  <a:pt x="690" y="784"/>
                  <a:pt x="718" y="784"/>
                </a:cubicBezTo>
                <a:cubicBezTo>
                  <a:pt x="749" y="784"/>
                  <a:pt x="749" y="784"/>
                  <a:pt x="749" y="784"/>
                </a:cubicBezTo>
                <a:cubicBezTo>
                  <a:pt x="777" y="784"/>
                  <a:pt x="800" y="761"/>
                  <a:pt x="800" y="733"/>
                </a:cubicBezTo>
                <a:cubicBezTo>
                  <a:pt x="800" y="51"/>
                  <a:pt x="800" y="51"/>
                  <a:pt x="800" y="51"/>
                </a:cubicBezTo>
                <a:cubicBezTo>
                  <a:pt x="800" y="23"/>
                  <a:pt x="777" y="0"/>
                  <a:pt x="749" y="0"/>
                </a:cubicBezTo>
                <a:close/>
                <a:moveTo>
                  <a:pt x="768" y="733"/>
                </a:moveTo>
                <a:cubicBezTo>
                  <a:pt x="768" y="743"/>
                  <a:pt x="759" y="752"/>
                  <a:pt x="749" y="752"/>
                </a:cubicBezTo>
                <a:cubicBezTo>
                  <a:pt x="718" y="752"/>
                  <a:pt x="718" y="752"/>
                  <a:pt x="718" y="752"/>
                </a:cubicBezTo>
                <a:cubicBezTo>
                  <a:pt x="708" y="752"/>
                  <a:pt x="700" y="743"/>
                  <a:pt x="700" y="733"/>
                </a:cubicBezTo>
                <a:cubicBezTo>
                  <a:pt x="700" y="51"/>
                  <a:pt x="700" y="51"/>
                  <a:pt x="700" y="51"/>
                </a:cubicBezTo>
                <a:cubicBezTo>
                  <a:pt x="700" y="41"/>
                  <a:pt x="708" y="32"/>
                  <a:pt x="718" y="32"/>
                </a:cubicBezTo>
                <a:cubicBezTo>
                  <a:pt x="749" y="32"/>
                  <a:pt x="749" y="32"/>
                  <a:pt x="749" y="32"/>
                </a:cubicBezTo>
                <a:cubicBezTo>
                  <a:pt x="759" y="32"/>
                  <a:pt x="768" y="41"/>
                  <a:pt x="768" y="51"/>
                </a:cubicBezTo>
                <a:lnTo>
                  <a:pt x="768" y="733"/>
                </a:lnTo>
                <a:close/>
                <a:moveTo>
                  <a:pt x="296" y="304"/>
                </a:moveTo>
                <a:cubicBezTo>
                  <a:pt x="265" y="304"/>
                  <a:pt x="265" y="304"/>
                  <a:pt x="265" y="304"/>
                </a:cubicBezTo>
                <a:cubicBezTo>
                  <a:pt x="238" y="304"/>
                  <a:pt x="215" y="327"/>
                  <a:pt x="215" y="355"/>
                </a:cubicBezTo>
                <a:cubicBezTo>
                  <a:pt x="215" y="733"/>
                  <a:pt x="215" y="733"/>
                  <a:pt x="215" y="733"/>
                </a:cubicBezTo>
                <a:cubicBezTo>
                  <a:pt x="215" y="761"/>
                  <a:pt x="238" y="784"/>
                  <a:pt x="265" y="784"/>
                </a:cubicBezTo>
                <a:cubicBezTo>
                  <a:pt x="296" y="784"/>
                  <a:pt x="296" y="784"/>
                  <a:pt x="296" y="784"/>
                </a:cubicBezTo>
                <a:cubicBezTo>
                  <a:pt x="324" y="784"/>
                  <a:pt x="347" y="761"/>
                  <a:pt x="347" y="733"/>
                </a:cubicBezTo>
                <a:cubicBezTo>
                  <a:pt x="347" y="355"/>
                  <a:pt x="347" y="355"/>
                  <a:pt x="347" y="355"/>
                </a:cubicBezTo>
                <a:cubicBezTo>
                  <a:pt x="347" y="327"/>
                  <a:pt x="324" y="304"/>
                  <a:pt x="296" y="304"/>
                </a:cubicBezTo>
                <a:close/>
                <a:moveTo>
                  <a:pt x="296" y="752"/>
                </a:moveTo>
                <a:cubicBezTo>
                  <a:pt x="265" y="752"/>
                  <a:pt x="265" y="752"/>
                  <a:pt x="265" y="752"/>
                </a:cubicBezTo>
                <a:cubicBezTo>
                  <a:pt x="255" y="752"/>
                  <a:pt x="247" y="743"/>
                  <a:pt x="247" y="733"/>
                </a:cubicBezTo>
                <a:cubicBezTo>
                  <a:pt x="247" y="355"/>
                  <a:pt x="247" y="355"/>
                  <a:pt x="247" y="355"/>
                </a:cubicBezTo>
                <a:cubicBezTo>
                  <a:pt x="247" y="344"/>
                  <a:pt x="255" y="336"/>
                  <a:pt x="265" y="336"/>
                </a:cubicBezTo>
                <a:cubicBezTo>
                  <a:pt x="296" y="336"/>
                  <a:pt x="296" y="336"/>
                  <a:pt x="296" y="336"/>
                </a:cubicBezTo>
                <a:cubicBezTo>
                  <a:pt x="307" y="336"/>
                  <a:pt x="315" y="344"/>
                  <a:pt x="315" y="355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43"/>
                  <a:pt x="307" y="752"/>
                  <a:pt x="296" y="7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68128" y="3493173"/>
            <a:ext cx="2401421" cy="1405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8534" dirty="0">
                <a:solidFill>
                  <a:srgbClr val="FFFFFF"/>
                </a:solidFill>
                <a:latin typeface="Open Sans Light"/>
              </a:rPr>
              <a:t>01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68128" y="5663826"/>
            <a:ext cx="2401421" cy="1405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8534" dirty="0">
                <a:solidFill>
                  <a:srgbClr val="FFFFFF"/>
                </a:solidFill>
                <a:latin typeface="Open Sans Light"/>
              </a:rPr>
              <a:t>02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468128" y="7941548"/>
            <a:ext cx="2401421" cy="1405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8534" dirty="0">
                <a:solidFill>
                  <a:srgbClr val="FFFFFF"/>
                </a:solidFill>
                <a:latin typeface="Open Sans Light"/>
              </a:rPr>
              <a:t>03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68128" y="10195095"/>
            <a:ext cx="2401421" cy="1405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8534" dirty="0">
                <a:solidFill>
                  <a:srgbClr val="FFFFFF"/>
                </a:solidFill>
                <a:latin typeface="Open Sans Light"/>
              </a:rPr>
              <a:t>04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5477022" y="8272157"/>
            <a:ext cx="6847127" cy="1091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>
              <a:lnSpc>
                <a:spcPct val="87000"/>
              </a:lnSpc>
            </a:pPr>
            <a:r>
              <a:rPr lang="en-US" sz="4266" dirty="0">
                <a:solidFill>
                  <a:srgbClr val="57565A"/>
                </a:solidFill>
                <a:latin typeface="Open Sans Light"/>
              </a:rPr>
              <a:t>Criteria one</a:t>
            </a:r>
          </a:p>
          <a:p>
            <a:pPr defTabSz="2438340">
              <a:lnSpc>
                <a:spcPct val="87000"/>
              </a:lnSpc>
            </a:pPr>
            <a:r>
              <a:rPr lang="en-US" sz="3200" dirty="0">
                <a:solidFill>
                  <a:srgbClr val="57565A"/>
                </a:solidFill>
                <a:latin typeface="Open Sans Light"/>
              </a:rPr>
              <a:t>is super-duper important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5477022" y="10244604"/>
            <a:ext cx="6847127" cy="1091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>
              <a:lnSpc>
                <a:spcPct val="87000"/>
              </a:lnSpc>
            </a:pPr>
            <a:r>
              <a:rPr lang="en-US" sz="4266" dirty="0">
                <a:solidFill>
                  <a:srgbClr val="57565A"/>
                </a:solidFill>
                <a:latin typeface="Open Sans Light"/>
              </a:rPr>
              <a:t>Criteria two</a:t>
            </a:r>
          </a:p>
          <a:p>
            <a:pPr defTabSz="2438340">
              <a:lnSpc>
                <a:spcPct val="87000"/>
              </a:lnSpc>
            </a:pPr>
            <a:r>
              <a:rPr lang="en-US" sz="3200" dirty="0">
                <a:solidFill>
                  <a:srgbClr val="57565A"/>
                </a:solidFill>
                <a:latin typeface="Open Sans Light"/>
              </a:rPr>
              <a:t>which is also very important</a:t>
            </a:r>
          </a:p>
        </p:txBody>
      </p:sp>
      <p:sp>
        <p:nvSpPr>
          <p:cNvPr id="70" name="Oval 69"/>
          <p:cNvSpPr/>
          <p:nvPr/>
        </p:nvSpPr>
        <p:spPr>
          <a:xfrm>
            <a:off x="13785218" y="10117321"/>
            <a:ext cx="1566121" cy="1566121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785218" y="8114095"/>
            <a:ext cx="1566121" cy="1566121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grpSp>
        <p:nvGrpSpPr>
          <p:cNvPr id="20" name="Group 19"/>
          <p:cNvGrpSpPr/>
          <p:nvPr/>
        </p:nvGrpSpPr>
        <p:grpSpPr>
          <a:xfrm rot="16200000" flipH="1">
            <a:off x="14051526" y="8598266"/>
            <a:ext cx="1033511" cy="597783"/>
            <a:chOff x="5256213" y="3154363"/>
            <a:chExt cx="455612" cy="263525"/>
          </a:xfrm>
        </p:grpSpPr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5256213" y="3205163"/>
              <a:ext cx="287337" cy="60325"/>
            </a:xfrm>
            <a:custGeom>
              <a:avLst/>
              <a:gdLst>
                <a:gd name="T0" fmla="*/ 1416 w 1416"/>
                <a:gd name="T1" fmla="*/ 0 h 292"/>
                <a:gd name="T2" fmla="*/ 1416 w 1416"/>
                <a:gd name="T3" fmla="*/ 0 h 292"/>
                <a:gd name="T4" fmla="*/ 146 w 1416"/>
                <a:gd name="T5" fmla="*/ 0 h 292"/>
                <a:gd name="T6" fmla="*/ 0 w 1416"/>
                <a:gd name="T7" fmla="*/ 146 h 292"/>
                <a:gd name="T8" fmla="*/ 146 w 1416"/>
                <a:gd name="T9" fmla="*/ 292 h 292"/>
                <a:gd name="T10" fmla="*/ 904 w 1416"/>
                <a:gd name="T11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6" h="292">
                  <a:moveTo>
                    <a:pt x="1416" y="0"/>
                  </a:moveTo>
                  <a:lnTo>
                    <a:pt x="1416" y="0"/>
                  </a:lnTo>
                  <a:lnTo>
                    <a:pt x="146" y="0"/>
                  </a:lnTo>
                  <a:cubicBezTo>
                    <a:pt x="65" y="0"/>
                    <a:pt x="0" y="65"/>
                    <a:pt x="0" y="146"/>
                  </a:cubicBezTo>
                  <a:cubicBezTo>
                    <a:pt x="0" y="227"/>
                    <a:pt x="65" y="292"/>
                    <a:pt x="146" y="292"/>
                  </a:cubicBezTo>
                  <a:lnTo>
                    <a:pt x="904" y="292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5368925" y="3265488"/>
              <a:ext cx="87312" cy="50800"/>
            </a:xfrm>
            <a:custGeom>
              <a:avLst/>
              <a:gdLst>
                <a:gd name="T0" fmla="*/ 50 w 426"/>
                <a:gd name="T1" fmla="*/ 0 h 256"/>
                <a:gd name="T2" fmla="*/ 50 w 426"/>
                <a:gd name="T3" fmla="*/ 0 h 256"/>
                <a:gd name="T4" fmla="*/ 0 w 426"/>
                <a:gd name="T5" fmla="*/ 110 h 256"/>
                <a:gd name="T6" fmla="*/ 146 w 426"/>
                <a:gd name="T7" fmla="*/ 256 h 256"/>
                <a:gd name="T8" fmla="*/ 426 w 426"/>
                <a:gd name="T9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6" h="256">
                  <a:moveTo>
                    <a:pt x="50" y="0"/>
                  </a:moveTo>
                  <a:lnTo>
                    <a:pt x="50" y="0"/>
                  </a:lnTo>
                  <a:cubicBezTo>
                    <a:pt x="19" y="27"/>
                    <a:pt x="0" y="66"/>
                    <a:pt x="0" y="110"/>
                  </a:cubicBezTo>
                  <a:cubicBezTo>
                    <a:pt x="0" y="191"/>
                    <a:pt x="65" y="256"/>
                    <a:pt x="146" y="256"/>
                  </a:cubicBezTo>
                  <a:lnTo>
                    <a:pt x="426" y="256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5405438" y="3316288"/>
              <a:ext cx="66675" cy="50800"/>
            </a:xfrm>
            <a:custGeom>
              <a:avLst/>
              <a:gdLst>
                <a:gd name="T0" fmla="*/ 40 w 330"/>
                <a:gd name="T1" fmla="*/ 0 h 247"/>
                <a:gd name="T2" fmla="*/ 40 w 330"/>
                <a:gd name="T3" fmla="*/ 0 h 247"/>
                <a:gd name="T4" fmla="*/ 0 w 330"/>
                <a:gd name="T5" fmla="*/ 101 h 247"/>
                <a:gd name="T6" fmla="*/ 146 w 330"/>
                <a:gd name="T7" fmla="*/ 247 h 247"/>
                <a:gd name="T8" fmla="*/ 330 w 330"/>
                <a:gd name="T9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0" h="247">
                  <a:moveTo>
                    <a:pt x="40" y="0"/>
                  </a:moveTo>
                  <a:lnTo>
                    <a:pt x="40" y="0"/>
                  </a:lnTo>
                  <a:cubicBezTo>
                    <a:pt x="15" y="27"/>
                    <a:pt x="0" y="62"/>
                    <a:pt x="0" y="101"/>
                  </a:cubicBezTo>
                  <a:cubicBezTo>
                    <a:pt x="0" y="182"/>
                    <a:pt x="65" y="247"/>
                    <a:pt x="146" y="247"/>
                  </a:cubicBezTo>
                  <a:lnTo>
                    <a:pt x="330" y="247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5432425" y="3154363"/>
              <a:ext cx="279400" cy="263525"/>
            </a:xfrm>
            <a:custGeom>
              <a:avLst/>
              <a:gdLst>
                <a:gd name="T0" fmla="*/ 92 w 1378"/>
                <a:gd name="T1" fmla="*/ 1047 h 1297"/>
                <a:gd name="T2" fmla="*/ 92 w 1378"/>
                <a:gd name="T3" fmla="*/ 1047 h 1297"/>
                <a:gd name="T4" fmla="*/ 49 w 1378"/>
                <a:gd name="T5" fmla="*/ 1151 h 1297"/>
                <a:gd name="T6" fmla="*/ 195 w 1378"/>
                <a:gd name="T7" fmla="*/ 1297 h 1297"/>
                <a:gd name="T8" fmla="*/ 729 w 1378"/>
                <a:gd name="T9" fmla="*/ 1297 h 1297"/>
                <a:gd name="T10" fmla="*/ 1378 w 1378"/>
                <a:gd name="T11" fmla="*/ 648 h 1297"/>
                <a:gd name="T12" fmla="*/ 729 w 1378"/>
                <a:gd name="T13" fmla="*/ 0 h 1297"/>
                <a:gd name="T14" fmla="*/ 147 w 1378"/>
                <a:gd name="T15" fmla="*/ 0 h 1297"/>
                <a:gd name="T16" fmla="*/ 0 w 1378"/>
                <a:gd name="T17" fmla="*/ 146 h 1297"/>
                <a:gd name="T18" fmla="*/ 43 w 1378"/>
                <a:gd name="T19" fmla="*/ 249 h 1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8" h="1297">
                  <a:moveTo>
                    <a:pt x="92" y="1047"/>
                  </a:moveTo>
                  <a:lnTo>
                    <a:pt x="92" y="1047"/>
                  </a:lnTo>
                  <a:cubicBezTo>
                    <a:pt x="65" y="1074"/>
                    <a:pt x="49" y="1111"/>
                    <a:pt x="49" y="1151"/>
                  </a:cubicBezTo>
                  <a:cubicBezTo>
                    <a:pt x="49" y="1232"/>
                    <a:pt x="114" y="1297"/>
                    <a:pt x="195" y="1297"/>
                  </a:cubicBezTo>
                  <a:lnTo>
                    <a:pt x="729" y="1297"/>
                  </a:lnTo>
                  <a:cubicBezTo>
                    <a:pt x="1087" y="1297"/>
                    <a:pt x="1378" y="1007"/>
                    <a:pt x="1378" y="648"/>
                  </a:cubicBezTo>
                  <a:cubicBezTo>
                    <a:pt x="1378" y="290"/>
                    <a:pt x="1087" y="0"/>
                    <a:pt x="729" y="0"/>
                  </a:cubicBezTo>
                  <a:lnTo>
                    <a:pt x="147" y="0"/>
                  </a:lnTo>
                  <a:cubicBezTo>
                    <a:pt x="66" y="0"/>
                    <a:pt x="0" y="65"/>
                    <a:pt x="0" y="146"/>
                  </a:cubicBezTo>
                  <a:cubicBezTo>
                    <a:pt x="0" y="186"/>
                    <a:pt x="17" y="223"/>
                    <a:pt x="43" y="249"/>
                  </a:cubicBez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 rot="16200000" flipH="1">
            <a:off x="14051526" y="10601492"/>
            <a:ext cx="1033511" cy="597783"/>
            <a:chOff x="5256213" y="3154363"/>
            <a:chExt cx="455612" cy="263525"/>
          </a:xfrm>
        </p:grpSpPr>
        <p:sp>
          <p:nvSpPr>
            <p:cNvPr id="47" name="Freeform 12"/>
            <p:cNvSpPr>
              <a:spLocks/>
            </p:cNvSpPr>
            <p:nvPr/>
          </p:nvSpPr>
          <p:spPr bwMode="auto">
            <a:xfrm>
              <a:off x="5256213" y="3205163"/>
              <a:ext cx="287337" cy="60325"/>
            </a:xfrm>
            <a:custGeom>
              <a:avLst/>
              <a:gdLst>
                <a:gd name="T0" fmla="*/ 1416 w 1416"/>
                <a:gd name="T1" fmla="*/ 0 h 292"/>
                <a:gd name="T2" fmla="*/ 1416 w 1416"/>
                <a:gd name="T3" fmla="*/ 0 h 292"/>
                <a:gd name="T4" fmla="*/ 146 w 1416"/>
                <a:gd name="T5" fmla="*/ 0 h 292"/>
                <a:gd name="T6" fmla="*/ 0 w 1416"/>
                <a:gd name="T7" fmla="*/ 146 h 292"/>
                <a:gd name="T8" fmla="*/ 146 w 1416"/>
                <a:gd name="T9" fmla="*/ 292 h 292"/>
                <a:gd name="T10" fmla="*/ 904 w 1416"/>
                <a:gd name="T11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6" h="292">
                  <a:moveTo>
                    <a:pt x="1416" y="0"/>
                  </a:moveTo>
                  <a:lnTo>
                    <a:pt x="1416" y="0"/>
                  </a:lnTo>
                  <a:lnTo>
                    <a:pt x="146" y="0"/>
                  </a:lnTo>
                  <a:cubicBezTo>
                    <a:pt x="65" y="0"/>
                    <a:pt x="0" y="65"/>
                    <a:pt x="0" y="146"/>
                  </a:cubicBezTo>
                  <a:cubicBezTo>
                    <a:pt x="0" y="227"/>
                    <a:pt x="65" y="292"/>
                    <a:pt x="146" y="292"/>
                  </a:cubicBezTo>
                  <a:lnTo>
                    <a:pt x="904" y="292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48" name="Freeform 13"/>
            <p:cNvSpPr>
              <a:spLocks/>
            </p:cNvSpPr>
            <p:nvPr/>
          </p:nvSpPr>
          <p:spPr bwMode="auto">
            <a:xfrm>
              <a:off x="5368925" y="3265488"/>
              <a:ext cx="87312" cy="50800"/>
            </a:xfrm>
            <a:custGeom>
              <a:avLst/>
              <a:gdLst>
                <a:gd name="T0" fmla="*/ 50 w 426"/>
                <a:gd name="T1" fmla="*/ 0 h 256"/>
                <a:gd name="T2" fmla="*/ 50 w 426"/>
                <a:gd name="T3" fmla="*/ 0 h 256"/>
                <a:gd name="T4" fmla="*/ 0 w 426"/>
                <a:gd name="T5" fmla="*/ 110 h 256"/>
                <a:gd name="T6" fmla="*/ 146 w 426"/>
                <a:gd name="T7" fmla="*/ 256 h 256"/>
                <a:gd name="T8" fmla="*/ 426 w 426"/>
                <a:gd name="T9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6" h="256">
                  <a:moveTo>
                    <a:pt x="50" y="0"/>
                  </a:moveTo>
                  <a:lnTo>
                    <a:pt x="50" y="0"/>
                  </a:lnTo>
                  <a:cubicBezTo>
                    <a:pt x="19" y="27"/>
                    <a:pt x="0" y="66"/>
                    <a:pt x="0" y="110"/>
                  </a:cubicBezTo>
                  <a:cubicBezTo>
                    <a:pt x="0" y="191"/>
                    <a:pt x="65" y="256"/>
                    <a:pt x="146" y="256"/>
                  </a:cubicBezTo>
                  <a:lnTo>
                    <a:pt x="426" y="256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49" name="Freeform 14"/>
            <p:cNvSpPr>
              <a:spLocks/>
            </p:cNvSpPr>
            <p:nvPr/>
          </p:nvSpPr>
          <p:spPr bwMode="auto">
            <a:xfrm>
              <a:off x="5405438" y="3316288"/>
              <a:ext cx="66675" cy="50800"/>
            </a:xfrm>
            <a:custGeom>
              <a:avLst/>
              <a:gdLst>
                <a:gd name="T0" fmla="*/ 40 w 330"/>
                <a:gd name="T1" fmla="*/ 0 h 247"/>
                <a:gd name="T2" fmla="*/ 40 w 330"/>
                <a:gd name="T3" fmla="*/ 0 h 247"/>
                <a:gd name="T4" fmla="*/ 0 w 330"/>
                <a:gd name="T5" fmla="*/ 101 h 247"/>
                <a:gd name="T6" fmla="*/ 146 w 330"/>
                <a:gd name="T7" fmla="*/ 247 h 247"/>
                <a:gd name="T8" fmla="*/ 330 w 330"/>
                <a:gd name="T9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0" h="247">
                  <a:moveTo>
                    <a:pt x="40" y="0"/>
                  </a:moveTo>
                  <a:lnTo>
                    <a:pt x="40" y="0"/>
                  </a:lnTo>
                  <a:cubicBezTo>
                    <a:pt x="15" y="27"/>
                    <a:pt x="0" y="62"/>
                    <a:pt x="0" y="101"/>
                  </a:cubicBezTo>
                  <a:cubicBezTo>
                    <a:pt x="0" y="182"/>
                    <a:pt x="65" y="247"/>
                    <a:pt x="146" y="247"/>
                  </a:cubicBezTo>
                  <a:lnTo>
                    <a:pt x="330" y="247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50" name="Freeform 15"/>
            <p:cNvSpPr>
              <a:spLocks/>
            </p:cNvSpPr>
            <p:nvPr/>
          </p:nvSpPr>
          <p:spPr bwMode="auto">
            <a:xfrm>
              <a:off x="5432425" y="3154363"/>
              <a:ext cx="279400" cy="263525"/>
            </a:xfrm>
            <a:custGeom>
              <a:avLst/>
              <a:gdLst>
                <a:gd name="T0" fmla="*/ 92 w 1378"/>
                <a:gd name="T1" fmla="*/ 1047 h 1297"/>
                <a:gd name="T2" fmla="*/ 92 w 1378"/>
                <a:gd name="T3" fmla="*/ 1047 h 1297"/>
                <a:gd name="T4" fmla="*/ 49 w 1378"/>
                <a:gd name="T5" fmla="*/ 1151 h 1297"/>
                <a:gd name="T6" fmla="*/ 195 w 1378"/>
                <a:gd name="T7" fmla="*/ 1297 h 1297"/>
                <a:gd name="T8" fmla="*/ 729 w 1378"/>
                <a:gd name="T9" fmla="*/ 1297 h 1297"/>
                <a:gd name="T10" fmla="*/ 1378 w 1378"/>
                <a:gd name="T11" fmla="*/ 648 h 1297"/>
                <a:gd name="T12" fmla="*/ 729 w 1378"/>
                <a:gd name="T13" fmla="*/ 0 h 1297"/>
                <a:gd name="T14" fmla="*/ 147 w 1378"/>
                <a:gd name="T15" fmla="*/ 0 h 1297"/>
                <a:gd name="T16" fmla="*/ 0 w 1378"/>
                <a:gd name="T17" fmla="*/ 146 h 1297"/>
                <a:gd name="T18" fmla="*/ 43 w 1378"/>
                <a:gd name="T19" fmla="*/ 249 h 1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8" h="1297">
                  <a:moveTo>
                    <a:pt x="92" y="1047"/>
                  </a:moveTo>
                  <a:lnTo>
                    <a:pt x="92" y="1047"/>
                  </a:lnTo>
                  <a:cubicBezTo>
                    <a:pt x="65" y="1074"/>
                    <a:pt x="49" y="1111"/>
                    <a:pt x="49" y="1151"/>
                  </a:cubicBezTo>
                  <a:cubicBezTo>
                    <a:pt x="49" y="1232"/>
                    <a:pt x="114" y="1297"/>
                    <a:pt x="195" y="1297"/>
                  </a:cubicBezTo>
                  <a:lnTo>
                    <a:pt x="729" y="1297"/>
                  </a:lnTo>
                  <a:cubicBezTo>
                    <a:pt x="1087" y="1297"/>
                    <a:pt x="1378" y="1007"/>
                    <a:pt x="1378" y="648"/>
                  </a:cubicBezTo>
                  <a:cubicBezTo>
                    <a:pt x="1378" y="290"/>
                    <a:pt x="1087" y="0"/>
                    <a:pt x="729" y="0"/>
                  </a:cubicBezTo>
                  <a:lnTo>
                    <a:pt x="147" y="0"/>
                  </a:lnTo>
                  <a:cubicBezTo>
                    <a:pt x="66" y="0"/>
                    <a:pt x="0" y="65"/>
                    <a:pt x="0" y="146"/>
                  </a:cubicBezTo>
                  <a:cubicBezTo>
                    <a:pt x="0" y="186"/>
                    <a:pt x="17" y="223"/>
                    <a:pt x="43" y="249"/>
                  </a:cubicBez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20994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4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5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1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2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6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2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25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2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7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2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25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2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  <p:bldP spid="35" grpId="0" animBg="1"/>
          <p:bldP spid="6" grpId="0" animBg="1"/>
          <p:bldP spid="8" grpId="0" animBg="1"/>
          <p:bldP spid="4" grpId="0" animBg="1"/>
          <p:bldP spid="10" grpId="0" animBg="1"/>
          <p:bldP spid="27" grpId="0"/>
          <p:bldP spid="28" grpId="0"/>
          <p:bldP spid="29" grpId="0"/>
          <p:bldP spid="30" grpId="0"/>
          <p:bldP spid="36" grpId="0"/>
          <p:bldP spid="37" grpId="0"/>
          <p:bldP spid="38" grpId="0"/>
          <p:bldP spid="57" grpId="0"/>
          <p:bldP spid="58" grpId="0"/>
          <p:bldP spid="59" grpId="0"/>
          <p:bldP spid="60" grpId="0"/>
          <p:bldP spid="65" grpId="0"/>
          <p:bldP spid="68" grpId="0"/>
          <p:bldP spid="70" grpId="0" animBg="1"/>
          <p:bldP spid="7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6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2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25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2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7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2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25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2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  <p:bldP spid="35" grpId="0" animBg="1"/>
          <p:bldP spid="6" grpId="0" animBg="1"/>
          <p:bldP spid="8" grpId="0" animBg="1"/>
          <p:bldP spid="4" grpId="0" animBg="1"/>
          <p:bldP spid="10" grpId="0" animBg="1"/>
          <p:bldP spid="27" grpId="0"/>
          <p:bldP spid="28" grpId="0"/>
          <p:bldP spid="29" grpId="0"/>
          <p:bldP spid="30" grpId="0"/>
          <p:bldP spid="36" grpId="0"/>
          <p:bldP spid="37" grpId="0"/>
          <p:bldP spid="38" grpId="0"/>
          <p:bldP spid="57" grpId="0"/>
          <p:bldP spid="58" grpId="0"/>
          <p:bldP spid="59" grpId="0"/>
          <p:bldP spid="60" grpId="0"/>
          <p:bldP spid="65" grpId="0"/>
          <p:bldP spid="68" grpId="0"/>
          <p:bldP spid="70" grpId="0" animBg="1"/>
          <p:bldP spid="71" grpId="0" animBg="1"/>
        </p:bldLst>
      </p:timing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4298284" y="10279712"/>
            <a:ext cx="2281503" cy="1577864"/>
            <a:chOff x="6963450" y="5217154"/>
            <a:chExt cx="1140768" cy="788943"/>
          </a:xfrm>
        </p:grpSpPr>
        <p:sp>
          <p:nvSpPr>
            <p:cNvPr id="220" name="Rectangle 5"/>
            <p:cNvSpPr>
              <a:spLocks noChangeArrowheads="1"/>
            </p:cNvSpPr>
            <p:nvPr/>
          </p:nvSpPr>
          <p:spPr bwMode="auto">
            <a:xfrm>
              <a:off x="6963450" y="5533950"/>
              <a:ext cx="830065" cy="472147"/>
            </a:xfrm>
            <a:prstGeom prst="rect">
              <a:avLst/>
            </a:prstGeom>
            <a:solidFill>
              <a:srgbClr val="E9E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221" name="Freeform 6"/>
            <p:cNvSpPr>
              <a:spLocks/>
            </p:cNvSpPr>
            <p:nvPr/>
          </p:nvSpPr>
          <p:spPr bwMode="auto">
            <a:xfrm>
              <a:off x="6963450" y="5217154"/>
              <a:ext cx="1140768" cy="316796"/>
            </a:xfrm>
            <a:custGeom>
              <a:avLst/>
              <a:gdLst>
                <a:gd name="T0" fmla="*/ 749 w 749"/>
                <a:gd name="T1" fmla="*/ 0 h 208"/>
                <a:gd name="T2" fmla="*/ 545 w 749"/>
                <a:gd name="T3" fmla="*/ 208 h 208"/>
                <a:gd name="T4" fmla="*/ 0 w 749"/>
                <a:gd name="T5" fmla="*/ 208 h 208"/>
                <a:gd name="T6" fmla="*/ 204 w 749"/>
                <a:gd name="T7" fmla="*/ 0 h 208"/>
                <a:gd name="T8" fmla="*/ 749 w 749"/>
                <a:gd name="T9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9" h="208">
                  <a:moveTo>
                    <a:pt x="749" y="0"/>
                  </a:moveTo>
                  <a:lnTo>
                    <a:pt x="545" y="208"/>
                  </a:lnTo>
                  <a:lnTo>
                    <a:pt x="0" y="208"/>
                  </a:lnTo>
                  <a:lnTo>
                    <a:pt x="204" y="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DBE0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222" name="Freeform 7"/>
            <p:cNvSpPr>
              <a:spLocks/>
            </p:cNvSpPr>
            <p:nvPr/>
          </p:nvSpPr>
          <p:spPr bwMode="auto">
            <a:xfrm>
              <a:off x="7793515" y="5217154"/>
              <a:ext cx="310703" cy="788942"/>
            </a:xfrm>
            <a:custGeom>
              <a:avLst/>
              <a:gdLst>
                <a:gd name="T0" fmla="*/ 0 w 204"/>
                <a:gd name="T1" fmla="*/ 518 h 518"/>
                <a:gd name="T2" fmla="*/ 204 w 204"/>
                <a:gd name="T3" fmla="*/ 310 h 518"/>
                <a:gd name="T4" fmla="*/ 204 w 204"/>
                <a:gd name="T5" fmla="*/ 0 h 518"/>
                <a:gd name="T6" fmla="*/ 0 w 204"/>
                <a:gd name="T7" fmla="*/ 208 h 518"/>
                <a:gd name="T8" fmla="*/ 0 w 204"/>
                <a:gd name="T9" fmla="*/ 5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518">
                  <a:moveTo>
                    <a:pt x="0" y="518"/>
                  </a:moveTo>
                  <a:lnTo>
                    <a:pt x="204" y="310"/>
                  </a:lnTo>
                  <a:lnTo>
                    <a:pt x="204" y="0"/>
                  </a:lnTo>
                  <a:lnTo>
                    <a:pt x="0" y="208"/>
                  </a:lnTo>
                  <a:lnTo>
                    <a:pt x="0" y="518"/>
                  </a:lnTo>
                  <a:close/>
                </a:path>
              </a:pathLst>
            </a:custGeom>
            <a:solidFill>
              <a:schemeClr val="bg2">
                <a:lumMod val="25000"/>
                <a:lumOff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4298285" y="7130638"/>
            <a:ext cx="2309352" cy="3527345"/>
            <a:chOff x="6963450" y="3642595"/>
            <a:chExt cx="1154693" cy="1763698"/>
          </a:xfrm>
        </p:grpSpPr>
        <p:sp>
          <p:nvSpPr>
            <p:cNvPr id="223" name="Freeform 8"/>
            <p:cNvSpPr>
              <a:spLocks/>
            </p:cNvSpPr>
            <p:nvPr/>
          </p:nvSpPr>
          <p:spPr bwMode="auto">
            <a:xfrm>
              <a:off x="6977375" y="3642595"/>
              <a:ext cx="1140768" cy="318319"/>
            </a:xfrm>
            <a:custGeom>
              <a:avLst/>
              <a:gdLst>
                <a:gd name="T0" fmla="*/ 749 w 749"/>
                <a:gd name="T1" fmla="*/ 0 h 209"/>
                <a:gd name="T2" fmla="*/ 545 w 749"/>
                <a:gd name="T3" fmla="*/ 209 h 209"/>
                <a:gd name="T4" fmla="*/ 0 w 749"/>
                <a:gd name="T5" fmla="*/ 209 h 209"/>
                <a:gd name="T6" fmla="*/ 204 w 749"/>
                <a:gd name="T7" fmla="*/ 0 h 209"/>
                <a:gd name="T8" fmla="*/ 749 w 749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9" h="209">
                  <a:moveTo>
                    <a:pt x="749" y="0"/>
                  </a:moveTo>
                  <a:lnTo>
                    <a:pt x="545" y="209"/>
                  </a:lnTo>
                  <a:lnTo>
                    <a:pt x="0" y="209"/>
                  </a:lnTo>
                  <a:lnTo>
                    <a:pt x="204" y="0"/>
                  </a:lnTo>
                  <a:lnTo>
                    <a:pt x="74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3000"/>
                  </a:schemeClr>
                </a:gs>
                <a:gs pos="100000">
                  <a:schemeClr val="tx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224" name="Freeform 9"/>
            <p:cNvSpPr>
              <a:spLocks/>
            </p:cNvSpPr>
            <p:nvPr/>
          </p:nvSpPr>
          <p:spPr bwMode="auto">
            <a:xfrm>
              <a:off x="7793515" y="3642595"/>
              <a:ext cx="310703" cy="1500209"/>
            </a:xfrm>
            <a:custGeom>
              <a:avLst/>
              <a:gdLst>
                <a:gd name="T0" fmla="*/ 0 w 204"/>
                <a:gd name="T1" fmla="*/ 985 h 985"/>
                <a:gd name="T2" fmla="*/ 204 w 204"/>
                <a:gd name="T3" fmla="*/ 777 h 985"/>
                <a:gd name="T4" fmla="*/ 204 w 204"/>
                <a:gd name="T5" fmla="*/ 0 h 985"/>
                <a:gd name="T6" fmla="*/ 0 w 204"/>
                <a:gd name="T7" fmla="*/ 209 h 985"/>
                <a:gd name="T8" fmla="*/ 0 w 204"/>
                <a:gd name="T9" fmla="*/ 985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985">
                  <a:moveTo>
                    <a:pt x="0" y="985"/>
                  </a:moveTo>
                  <a:lnTo>
                    <a:pt x="204" y="777"/>
                  </a:lnTo>
                  <a:lnTo>
                    <a:pt x="204" y="0"/>
                  </a:lnTo>
                  <a:lnTo>
                    <a:pt x="0" y="209"/>
                  </a:lnTo>
                  <a:lnTo>
                    <a:pt x="0" y="98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5000"/>
                  </a:schemeClr>
                </a:gs>
                <a:gs pos="100000">
                  <a:schemeClr val="tx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225" name="Freeform 30"/>
            <p:cNvSpPr>
              <a:spLocks/>
            </p:cNvSpPr>
            <p:nvPr/>
          </p:nvSpPr>
          <p:spPr bwMode="auto">
            <a:xfrm>
              <a:off x="6963450" y="3960914"/>
              <a:ext cx="830065" cy="1445379"/>
            </a:xfrm>
            <a:custGeom>
              <a:avLst/>
              <a:gdLst>
                <a:gd name="T0" fmla="*/ 0 w 230"/>
                <a:gd name="T1" fmla="*/ 0 h 401"/>
                <a:gd name="T2" fmla="*/ 0 w 230"/>
                <a:gd name="T3" fmla="*/ 328 h 401"/>
                <a:gd name="T4" fmla="*/ 71 w 230"/>
                <a:gd name="T5" fmla="*/ 328 h 401"/>
                <a:gd name="T6" fmla="*/ 95 w 230"/>
                <a:gd name="T7" fmla="*/ 340 h 401"/>
                <a:gd name="T8" fmla="*/ 82 w 230"/>
                <a:gd name="T9" fmla="*/ 372 h 401"/>
                <a:gd name="T10" fmla="*/ 139 w 230"/>
                <a:gd name="T11" fmla="*/ 372 h 401"/>
                <a:gd name="T12" fmla="*/ 126 w 230"/>
                <a:gd name="T13" fmla="*/ 340 h 401"/>
                <a:gd name="T14" fmla="*/ 143 w 230"/>
                <a:gd name="T15" fmla="*/ 328 h 401"/>
                <a:gd name="T16" fmla="*/ 143 w 230"/>
                <a:gd name="T17" fmla="*/ 328 h 401"/>
                <a:gd name="T18" fmla="*/ 230 w 230"/>
                <a:gd name="T19" fmla="*/ 328 h 401"/>
                <a:gd name="T20" fmla="*/ 230 w 230"/>
                <a:gd name="T21" fmla="*/ 0 h 401"/>
                <a:gd name="T22" fmla="*/ 0 w 230"/>
                <a:gd name="T23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0" h="401">
                  <a:moveTo>
                    <a:pt x="0" y="0"/>
                  </a:moveTo>
                  <a:cubicBezTo>
                    <a:pt x="0" y="328"/>
                    <a:pt x="0" y="328"/>
                    <a:pt x="0" y="328"/>
                  </a:cubicBezTo>
                  <a:cubicBezTo>
                    <a:pt x="71" y="328"/>
                    <a:pt x="71" y="328"/>
                    <a:pt x="71" y="328"/>
                  </a:cubicBezTo>
                  <a:cubicBezTo>
                    <a:pt x="93" y="328"/>
                    <a:pt x="98" y="334"/>
                    <a:pt x="95" y="340"/>
                  </a:cubicBezTo>
                  <a:cubicBezTo>
                    <a:pt x="90" y="353"/>
                    <a:pt x="80" y="354"/>
                    <a:pt x="82" y="372"/>
                  </a:cubicBezTo>
                  <a:cubicBezTo>
                    <a:pt x="87" y="401"/>
                    <a:pt x="134" y="401"/>
                    <a:pt x="139" y="372"/>
                  </a:cubicBezTo>
                  <a:cubicBezTo>
                    <a:pt x="142" y="354"/>
                    <a:pt x="132" y="353"/>
                    <a:pt x="126" y="340"/>
                  </a:cubicBezTo>
                  <a:cubicBezTo>
                    <a:pt x="124" y="334"/>
                    <a:pt x="127" y="330"/>
                    <a:pt x="143" y="328"/>
                  </a:cubicBezTo>
                  <a:cubicBezTo>
                    <a:pt x="143" y="328"/>
                    <a:pt x="143" y="328"/>
                    <a:pt x="143" y="328"/>
                  </a:cubicBezTo>
                  <a:cubicBezTo>
                    <a:pt x="230" y="328"/>
                    <a:pt x="230" y="328"/>
                    <a:pt x="230" y="328"/>
                  </a:cubicBezTo>
                  <a:cubicBezTo>
                    <a:pt x="230" y="0"/>
                    <a:pt x="230" y="0"/>
                    <a:pt x="23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182877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7200" dirty="0">
                <a:ln w="3175">
                  <a:noFill/>
                </a:ln>
                <a:solidFill>
                  <a:srgbClr val="FFFFFF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6296503" y="8878524"/>
            <a:ext cx="2281503" cy="2979051"/>
            <a:chOff x="7962574" y="4516550"/>
            <a:chExt cx="1140768" cy="1489547"/>
          </a:xfrm>
        </p:grpSpPr>
        <p:sp>
          <p:nvSpPr>
            <p:cNvPr id="219" name="Freeform 14"/>
            <p:cNvSpPr>
              <a:spLocks noEditPoints="1"/>
            </p:cNvSpPr>
            <p:nvPr/>
          </p:nvSpPr>
          <p:spPr bwMode="auto">
            <a:xfrm>
              <a:off x="7962574" y="4516550"/>
              <a:ext cx="1140768" cy="318319"/>
            </a:xfrm>
            <a:custGeom>
              <a:avLst/>
              <a:gdLst>
                <a:gd name="T0" fmla="*/ 204 w 749"/>
                <a:gd name="T1" fmla="*/ 0 h 209"/>
                <a:gd name="T2" fmla="*/ 0 w 749"/>
                <a:gd name="T3" fmla="*/ 209 h 209"/>
                <a:gd name="T4" fmla="*/ 545 w 749"/>
                <a:gd name="T5" fmla="*/ 209 h 209"/>
                <a:gd name="T6" fmla="*/ 749 w 749"/>
                <a:gd name="T7" fmla="*/ 0 h 209"/>
                <a:gd name="T8" fmla="*/ 204 w 749"/>
                <a:gd name="T9" fmla="*/ 0 h 209"/>
                <a:gd name="T10" fmla="*/ 543 w 749"/>
                <a:gd name="T11" fmla="*/ 206 h 209"/>
                <a:gd name="T12" fmla="*/ 7 w 749"/>
                <a:gd name="T13" fmla="*/ 206 h 209"/>
                <a:gd name="T14" fmla="*/ 206 w 749"/>
                <a:gd name="T15" fmla="*/ 3 h 209"/>
                <a:gd name="T16" fmla="*/ 742 w 749"/>
                <a:gd name="T17" fmla="*/ 3 h 209"/>
                <a:gd name="T18" fmla="*/ 543 w 749"/>
                <a:gd name="T19" fmla="*/ 206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9" h="209">
                  <a:moveTo>
                    <a:pt x="204" y="0"/>
                  </a:moveTo>
                  <a:lnTo>
                    <a:pt x="0" y="209"/>
                  </a:lnTo>
                  <a:lnTo>
                    <a:pt x="545" y="209"/>
                  </a:lnTo>
                  <a:lnTo>
                    <a:pt x="749" y="0"/>
                  </a:lnTo>
                  <a:lnTo>
                    <a:pt x="204" y="0"/>
                  </a:lnTo>
                  <a:close/>
                  <a:moveTo>
                    <a:pt x="543" y="206"/>
                  </a:moveTo>
                  <a:lnTo>
                    <a:pt x="7" y="206"/>
                  </a:lnTo>
                  <a:lnTo>
                    <a:pt x="206" y="3"/>
                  </a:lnTo>
                  <a:lnTo>
                    <a:pt x="742" y="3"/>
                  </a:lnTo>
                  <a:lnTo>
                    <a:pt x="543" y="2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226" name="Rectangle 11"/>
            <p:cNvSpPr>
              <a:spLocks noChangeArrowheads="1"/>
            </p:cNvSpPr>
            <p:nvPr/>
          </p:nvSpPr>
          <p:spPr bwMode="auto">
            <a:xfrm>
              <a:off x="7962574" y="4834868"/>
              <a:ext cx="830065" cy="1171229"/>
            </a:xfrm>
            <a:prstGeom prst="rect">
              <a:avLst/>
            </a:prstGeom>
            <a:solidFill>
              <a:srgbClr val="E9E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227" name="Freeform 12"/>
            <p:cNvSpPr>
              <a:spLocks/>
            </p:cNvSpPr>
            <p:nvPr/>
          </p:nvSpPr>
          <p:spPr bwMode="auto">
            <a:xfrm>
              <a:off x="7962574" y="4516550"/>
              <a:ext cx="1140768" cy="318319"/>
            </a:xfrm>
            <a:custGeom>
              <a:avLst/>
              <a:gdLst>
                <a:gd name="T0" fmla="*/ 749 w 749"/>
                <a:gd name="T1" fmla="*/ 0 h 209"/>
                <a:gd name="T2" fmla="*/ 545 w 749"/>
                <a:gd name="T3" fmla="*/ 209 h 209"/>
                <a:gd name="T4" fmla="*/ 0 w 749"/>
                <a:gd name="T5" fmla="*/ 209 h 209"/>
                <a:gd name="T6" fmla="*/ 204 w 749"/>
                <a:gd name="T7" fmla="*/ 0 h 209"/>
                <a:gd name="T8" fmla="*/ 749 w 749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9" h="209">
                  <a:moveTo>
                    <a:pt x="749" y="0"/>
                  </a:moveTo>
                  <a:lnTo>
                    <a:pt x="545" y="209"/>
                  </a:lnTo>
                  <a:lnTo>
                    <a:pt x="0" y="209"/>
                  </a:lnTo>
                  <a:lnTo>
                    <a:pt x="204" y="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DBE0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228" name="Freeform 13"/>
            <p:cNvSpPr>
              <a:spLocks/>
            </p:cNvSpPr>
            <p:nvPr/>
          </p:nvSpPr>
          <p:spPr bwMode="auto">
            <a:xfrm>
              <a:off x="8792639" y="4516550"/>
              <a:ext cx="310703" cy="1489547"/>
            </a:xfrm>
            <a:custGeom>
              <a:avLst/>
              <a:gdLst>
                <a:gd name="T0" fmla="*/ 0 w 204"/>
                <a:gd name="T1" fmla="*/ 978 h 978"/>
                <a:gd name="T2" fmla="*/ 204 w 204"/>
                <a:gd name="T3" fmla="*/ 770 h 978"/>
                <a:gd name="T4" fmla="*/ 204 w 204"/>
                <a:gd name="T5" fmla="*/ 0 h 978"/>
                <a:gd name="T6" fmla="*/ 0 w 204"/>
                <a:gd name="T7" fmla="*/ 209 h 978"/>
                <a:gd name="T8" fmla="*/ 0 w 204"/>
                <a:gd name="T9" fmla="*/ 978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978">
                  <a:moveTo>
                    <a:pt x="0" y="978"/>
                  </a:moveTo>
                  <a:lnTo>
                    <a:pt x="204" y="770"/>
                  </a:lnTo>
                  <a:lnTo>
                    <a:pt x="204" y="0"/>
                  </a:lnTo>
                  <a:lnTo>
                    <a:pt x="0" y="209"/>
                  </a:lnTo>
                  <a:lnTo>
                    <a:pt x="0" y="978"/>
                  </a:lnTo>
                  <a:close/>
                </a:path>
              </a:pathLst>
            </a:custGeom>
            <a:solidFill>
              <a:schemeClr val="bg2">
                <a:lumMod val="25000"/>
                <a:lumOff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8294719" y="10279711"/>
            <a:ext cx="2281503" cy="1587001"/>
            <a:chOff x="8961697" y="5217154"/>
            <a:chExt cx="1140768" cy="793512"/>
          </a:xfrm>
        </p:grpSpPr>
        <p:sp>
          <p:nvSpPr>
            <p:cNvPr id="232" name="Rectangle 18"/>
            <p:cNvSpPr>
              <a:spLocks noChangeArrowheads="1"/>
            </p:cNvSpPr>
            <p:nvPr/>
          </p:nvSpPr>
          <p:spPr bwMode="auto">
            <a:xfrm>
              <a:off x="8961697" y="5536995"/>
              <a:ext cx="830065" cy="473671"/>
            </a:xfrm>
            <a:prstGeom prst="rect">
              <a:avLst/>
            </a:prstGeom>
            <a:solidFill>
              <a:srgbClr val="E9E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233" name="Freeform 19"/>
            <p:cNvSpPr>
              <a:spLocks/>
            </p:cNvSpPr>
            <p:nvPr/>
          </p:nvSpPr>
          <p:spPr bwMode="auto">
            <a:xfrm>
              <a:off x="8961697" y="5217154"/>
              <a:ext cx="1140768" cy="319841"/>
            </a:xfrm>
            <a:custGeom>
              <a:avLst/>
              <a:gdLst>
                <a:gd name="T0" fmla="*/ 749 w 749"/>
                <a:gd name="T1" fmla="*/ 0 h 210"/>
                <a:gd name="T2" fmla="*/ 545 w 749"/>
                <a:gd name="T3" fmla="*/ 210 h 210"/>
                <a:gd name="T4" fmla="*/ 0 w 749"/>
                <a:gd name="T5" fmla="*/ 210 h 210"/>
                <a:gd name="T6" fmla="*/ 204 w 749"/>
                <a:gd name="T7" fmla="*/ 0 h 210"/>
                <a:gd name="T8" fmla="*/ 749 w 749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9" h="210">
                  <a:moveTo>
                    <a:pt x="749" y="0"/>
                  </a:moveTo>
                  <a:lnTo>
                    <a:pt x="545" y="210"/>
                  </a:lnTo>
                  <a:lnTo>
                    <a:pt x="0" y="210"/>
                  </a:lnTo>
                  <a:lnTo>
                    <a:pt x="204" y="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DBE0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234" name="Freeform 20"/>
            <p:cNvSpPr>
              <a:spLocks/>
            </p:cNvSpPr>
            <p:nvPr/>
          </p:nvSpPr>
          <p:spPr bwMode="auto">
            <a:xfrm>
              <a:off x="9791762" y="5217154"/>
              <a:ext cx="310703" cy="793512"/>
            </a:xfrm>
            <a:custGeom>
              <a:avLst/>
              <a:gdLst>
                <a:gd name="T0" fmla="*/ 0 w 204"/>
                <a:gd name="T1" fmla="*/ 521 h 521"/>
                <a:gd name="T2" fmla="*/ 204 w 204"/>
                <a:gd name="T3" fmla="*/ 310 h 521"/>
                <a:gd name="T4" fmla="*/ 204 w 204"/>
                <a:gd name="T5" fmla="*/ 0 h 521"/>
                <a:gd name="T6" fmla="*/ 0 w 204"/>
                <a:gd name="T7" fmla="*/ 210 h 521"/>
                <a:gd name="T8" fmla="*/ 0 w 204"/>
                <a:gd name="T9" fmla="*/ 52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521">
                  <a:moveTo>
                    <a:pt x="0" y="521"/>
                  </a:moveTo>
                  <a:lnTo>
                    <a:pt x="204" y="310"/>
                  </a:lnTo>
                  <a:lnTo>
                    <a:pt x="204" y="0"/>
                  </a:lnTo>
                  <a:lnTo>
                    <a:pt x="0" y="210"/>
                  </a:lnTo>
                  <a:lnTo>
                    <a:pt x="0" y="521"/>
                  </a:lnTo>
                  <a:close/>
                </a:path>
              </a:pathLst>
            </a:custGeom>
            <a:solidFill>
              <a:schemeClr val="bg2">
                <a:lumMod val="25000"/>
                <a:lumOff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0295987" y="9110024"/>
            <a:ext cx="2278455" cy="2756688"/>
            <a:chOff x="9962345" y="4632302"/>
            <a:chExt cx="1139244" cy="1378364"/>
          </a:xfrm>
        </p:grpSpPr>
        <p:sp>
          <p:nvSpPr>
            <p:cNvPr id="238" name="Rectangle 24"/>
            <p:cNvSpPr>
              <a:spLocks noChangeArrowheads="1"/>
            </p:cNvSpPr>
            <p:nvPr/>
          </p:nvSpPr>
          <p:spPr bwMode="auto">
            <a:xfrm>
              <a:off x="9962345" y="4953666"/>
              <a:ext cx="830065" cy="1057000"/>
            </a:xfrm>
            <a:prstGeom prst="rect">
              <a:avLst/>
            </a:prstGeom>
            <a:solidFill>
              <a:srgbClr val="E9E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239" name="Freeform 25"/>
            <p:cNvSpPr>
              <a:spLocks/>
            </p:cNvSpPr>
            <p:nvPr/>
          </p:nvSpPr>
          <p:spPr bwMode="auto">
            <a:xfrm>
              <a:off x="9962345" y="4632302"/>
              <a:ext cx="1139244" cy="321364"/>
            </a:xfrm>
            <a:custGeom>
              <a:avLst/>
              <a:gdLst>
                <a:gd name="T0" fmla="*/ 748 w 748"/>
                <a:gd name="T1" fmla="*/ 0 h 211"/>
                <a:gd name="T2" fmla="*/ 545 w 748"/>
                <a:gd name="T3" fmla="*/ 211 h 211"/>
                <a:gd name="T4" fmla="*/ 0 w 748"/>
                <a:gd name="T5" fmla="*/ 211 h 211"/>
                <a:gd name="T6" fmla="*/ 203 w 748"/>
                <a:gd name="T7" fmla="*/ 0 h 211"/>
                <a:gd name="T8" fmla="*/ 748 w 748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211">
                  <a:moveTo>
                    <a:pt x="748" y="0"/>
                  </a:moveTo>
                  <a:lnTo>
                    <a:pt x="545" y="211"/>
                  </a:lnTo>
                  <a:lnTo>
                    <a:pt x="0" y="211"/>
                  </a:lnTo>
                  <a:lnTo>
                    <a:pt x="203" y="0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rgbClr val="DBE0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  <p:sp>
          <p:nvSpPr>
            <p:cNvPr id="240" name="Freeform 26"/>
            <p:cNvSpPr>
              <a:spLocks/>
            </p:cNvSpPr>
            <p:nvPr/>
          </p:nvSpPr>
          <p:spPr bwMode="auto">
            <a:xfrm>
              <a:off x="10792409" y="4632302"/>
              <a:ext cx="309180" cy="1378364"/>
            </a:xfrm>
            <a:custGeom>
              <a:avLst/>
              <a:gdLst>
                <a:gd name="T0" fmla="*/ 0 w 203"/>
                <a:gd name="T1" fmla="*/ 905 h 905"/>
                <a:gd name="T2" fmla="*/ 203 w 203"/>
                <a:gd name="T3" fmla="*/ 694 h 905"/>
                <a:gd name="T4" fmla="*/ 203 w 203"/>
                <a:gd name="T5" fmla="*/ 0 h 905"/>
                <a:gd name="T6" fmla="*/ 0 w 203"/>
                <a:gd name="T7" fmla="*/ 211 h 905"/>
                <a:gd name="T8" fmla="*/ 0 w 203"/>
                <a:gd name="T9" fmla="*/ 905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905">
                  <a:moveTo>
                    <a:pt x="0" y="905"/>
                  </a:moveTo>
                  <a:lnTo>
                    <a:pt x="203" y="694"/>
                  </a:lnTo>
                  <a:lnTo>
                    <a:pt x="203" y="0"/>
                  </a:lnTo>
                  <a:lnTo>
                    <a:pt x="0" y="211"/>
                  </a:lnTo>
                  <a:lnTo>
                    <a:pt x="0" y="905"/>
                  </a:lnTo>
                  <a:close/>
                </a:path>
              </a:pathLst>
            </a:custGeom>
            <a:solidFill>
              <a:schemeClr val="bg2">
                <a:lumMod val="25000"/>
                <a:lumOff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endParaRPr lang="id-ID" sz="360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6296503" y="4503436"/>
            <a:ext cx="2281503" cy="4782323"/>
            <a:chOff x="7962574" y="2328975"/>
            <a:chExt cx="1140768" cy="2391196"/>
          </a:xfrm>
        </p:grpSpPr>
        <p:sp>
          <p:nvSpPr>
            <p:cNvPr id="229" name="Freeform 15"/>
            <p:cNvSpPr>
              <a:spLocks/>
            </p:cNvSpPr>
            <p:nvPr/>
          </p:nvSpPr>
          <p:spPr bwMode="auto">
            <a:xfrm>
              <a:off x="7962574" y="2328975"/>
              <a:ext cx="1140768" cy="321364"/>
            </a:xfrm>
            <a:custGeom>
              <a:avLst/>
              <a:gdLst>
                <a:gd name="T0" fmla="*/ 749 w 749"/>
                <a:gd name="T1" fmla="*/ 0 h 211"/>
                <a:gd name="T2" fmla="*/ 545 w 749"/>
                <a:gd name="T3" fmla="*/ 211 h 211"/>
                <a:gd name="T4" fmla="*/ 0 w 749"/>
                <a:gd name="T5" fmla="*/ 211 h 211"/>
                <a:gd name="T6" fmla="*/ 204 w 749"/>
                <a:gd name="T7" fmla="*/ 0 h 211"/>
                <a:gd name="T8" fmla="*/ 749 w 749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9" h="211">
                  <a:moveTo>
                    <a:pt x="749" y="0"/>
                  </a:moveTo>
                  <a:lnTo>
                    <a:pt x="545" y="211"/>
                  </a:lnTo>
                  <a:lnTo>
                    <a:pt x="0" y="211"/>
                  </a:lnTo>
                  <a:lnTo>
                    <a:pt x="204" y="0"/>
                  </a:lnTo>
                  <a:lnTo>
                    <a:pt x="74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3000"/>
                  </a:schemeClr>
                </a:gs>
                <a:gs pos="100000">
                  <a:schemeClr val="accent2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230" name="Freeform 16"/>
            <p:cNvSpPr>
              <a:spLocks/>
            </p:cNvSpPr>
            <p:nvPr/>
          </p:nvSpPr>
          <p:spPr bwMode="auto">
            <a:xfrm>
              <a:off x="8792639" y="2328975"/>
              <a:ext cx="310703" cy="2127707"/>
            </a:xfrm>
            <a:custGeom>
              <a:avLst/>
              <a:gdLst>
                <a:gd name="T0" fmla="*/ 0 w 204"/>
                <a:gd name="T1" fmla="*/ 1397 h 1397"/>
                <a:gd name="T2" fmla="*/ 204 w 204"/>
                <a:gd name="T3" fmla="*/ 1188 h 1397"/>
                <a:gd name="T4" fmla="*/ 204 w 204"/>
                <a:gd name="T5" fmla="*/ 0 h 1397"/>
                <a:gd name="T6" fmla="*/ 0 w 204"/>
                <a:gd name="T7" fmla="*/ 211 h 1397"/>
                <a:gd name="T8" fmla="*/ 0 w 204"/>
                <a:gd name="T9" fmla="*/ 1397 h 1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1397">
                  <a:moveTo>
                    <a:pt x="0" y="1397"/>
                  </a:moveTo>
                  <a:lnTo>
                    <a:pt x="204" y="1188"/>
                  </a:lnTo>
                  <a:lnTo>
                    <a:pt x="204" y="0"/>
                  </a:lnTo>
                  <a:lnTo>
                    <a:pt x="0" y="211"/>
                  </a:lnTo>
                  <a:lnTo>
                    <a:pt x="0" y="139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5000"/>
                  </a:schemeClr>
                </a:gs>
                <a:gs pos="100000">
                  <a:schemeClr val="accent2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231" name="Freeform 32"/>
            <p:cNvSpPr>
              <a:spLocks/>
            </p:cNvSpPr>
            <p:nvPr/>
          </p:nvSpPr>
          <p:spPr bwMode="auto">
            <a:xfrm>
              <a:off x="7962574" y="2650340"/>
              <a:ext cx="830065" cy="2069831"/>
            </a:xfrm>
            <a:custGeom>
              <a:avLst/>
              <a:gdLst>
                <a:gd name="T0" fmla="*/ 144 w 230"/>
                <a:gd name="T1" fmla="*/ 501 h 574"/>
                <a:gd name="T2" fmla="*/ 230 w 230"/>
                <a:gd name="T3" fmla="*/ 501 h 574"/>
                <a:gd name="T4" fmla="*/ 230 w 230"/>
                <a:gd name="T5" fmla="*/ 0 h 574"/>
                <a:gd name="T6" fmla="*/ 0 w 230"/>
                <a:gd name="T7" fmla="*/ 0 h 574"/>
                <a:gd name="T8" fmla="*/ 0 w 230"/>
                <a:gd name="T9" fmla="*/ 501 h 574"/>
                <a:gd name="T10" fmla="*/ 81 w 230"/>
                <a:gd name="T11" fmla="*/ 501 h 574"/>
                <a:gd name="T12" fmla="*/ 97 w 230"/>
                <a:gd name="T13" fmla="*/ 513 h 574"/>
                <a:gd name="T14" fmla="*/ 84 w 230"/>
                <a:gd name="T15" fmla="*/ 544 h 574"/>
                <a:gd name="T16" fmla="*/ 141 w 230"/>
                <a:gd name="T17" fmla="*/ 544 h 574"/>
                <a:gd name="T18" fmla="*/ 128 w 230"/>
                <a:gd name="T19" fmla="*/ 513 h 574"/>
                <a:gd name="T20" fmla="*/ 144 w 230"/>
                <a:gd name="T21" fmla="*/ 501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0" h="574">
                  <a:moveTo>
                    <a:pt x="144" y="501"/>
                  </a:moveTo>
                  <a:cubicBezTo>
                    <a:pt x="230" y="501"/>
                    <a:pt x="230" y="501"/>
                    <a:pt x="230" y="501"/>
                  </a:cubicBezTo>
                  <a:cubicBezTo>
                    <a:pt x="230" y="0"/>
                    <a:pt x="230" y="0"/>
                    <a:pt x="23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01"/>
                    <a:pt x="0" y="501"/>
                    <a:pt x="0" y="501"/>
                  </a:cubicBezTo>
                  <a:cubicBezTo>
                    <a:pt x="81" y="501"/>
                    <a:pt x="81" y="501"/>
                    <a:pt x="81" y="501"/>
                  </a:cubicBezTo>
                  <a:cubicBezTo>
                    <a:pt x="96" y="502"/>
                    <a:pt x="100" y="507"/>
                    <a:pt x="97" y="513"/>
                  </a:cubicBezTo>
                  <a:cubicBezTo>
                    <a:pt x="91" y="525"/>
                    <a:pt x="81" y="527"/>
                    <a:pt x="84" y="544"/>
                  </a:cubicBezTo>
                  <a:cubicBezTo>
                    <a:pt x="89" y="574"/>
                    <a:pt x="136" y="574"/>
                    <a:pt x="141" y="544"/>
                  </a:cubicBezTo>
                  <a:cubicBezTo>
                    <a:pt x="143" y="527"/>
                    <a:pt x="133" y="525"/>
                    <a:pt x="128" y="513"/>
                  </a:cubicBezTo>
                  <a:cubicBezTo>
                    <a:pt x="125" y="507"/>
                    <a:pt x="129" y="502"/>
                    <a:pt x="144" y="5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182877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7200" dirty="0">
                <a:ln w="3175">
                  <a:noFill/>
                </a:ln>
                <a:solidFill>
                  <a:srgbClr val="FFFFFF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8294719" y="2721492"/>
            <a:ext cx="2281503" cy="7968504"/>
            <a:chOff x="8961697" y="1437990"/>
            <a:chExt cx="1140768" cy="3984310"/>
          </a:xfrm>
        </p:grpSpPr>
        <p:sp>
          <p:nvSpPr>
            <p:cNvPr id="235" name="Freeform 21"/>
            <p:cNvSpPr>
              <a:spLocks/>
            </p:cNvSpPr>
            <p:nvPr/>
          </p:nvSpPr>
          <p:spPr bwMode="auto">
            <a:xfrm>
              <a:off x="8961697" y="1437990"/>
              <a:ext cx="1140768" cy="321364"/>
            </a:xfrm>
            <a:custGeom>
              <a:avLst/>
              <a:gdLst>
                <a:gd name="T0" fmla="*/ 749 w 749"/>
                <a:gd name="T1" fmla="*/ 0 h 211"/>
                <a:gd name="T2" fmla="*/ 545 w 749"/>
                <a:gd name="T3" fmla="*/ 211 h 211"/>
                <a:gd name="T4" fmla="*/ 0 w 749"/>
                <a:gd name="T5" fmla="*/ 211 h 211"/>
                <a:gd name="T6" fmla="*/ 204 w 749"/>
                <a:gd name="T7" fmla="*/ 0 h 211"/>
                <a:gd name="T8" fmla="*/ 749 w 749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9" h="211">
                  <a:moveTo>
                    <a:pt x="749" y="0"/>
                  </a:moveTo>
                  <a:lnTo>
                    <a:pt x="545" y="211"/>
                  </a:lnTo>
                  <a:lnTo>
                    <a:pt x="0" y="211"/>
                  </a:lnTo>
                  <a:lnTo>
                    <a:pt x="204" y="0"/>
                  </a:lnTo>
                  <a:lnTo>
                    <a:pt x="74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83000"/>
                  </a:schemeClr>
                </a:gs>
                <a:gs pos="100000">
                  <a:schemeClr val="accent4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236" name="Freeform 22"/>
            <p:cNvSpPr>
              <a:spLocks/>
            </p:cNvSpPr>
            <p:nvPr/>
          </p:nvSpPr>
          <p:spPr bwMode="auto">
            <a:xfrm>
              <a:off x="9791762" y="1437990"/>
              <a:ext cx="310703" cy="3717776"/>
            </a:xfrm>
            <a:custGeom>
              <a:avLst/>
              <a:gdLst>
                <a:gd name="T0" fmla="*/ 0 w 204"/>
                <a:gd name="T1" fmla="*/ 2441 h 2441"/>
                <a:gd name="T2" fmla="*/ 204 w 204"/>
                <a:gd name="T3" fmla="*/ 2233 h 2441"/>
                <a:gd name="T4" fmla="*/ 204 w 204"/>
                <a:gd name="T5" fmla="*/ 0 h 2441"/>
                <a:gd name="T6" fmla="*/ 0 w 204"/>
                <a:gd name="T7" fmla="*/ 211 h 2441"/>
                <a:gd name="T8" fmla="*/ 0 w 204"/>
                <a:gd name="T9" fmla="*/ 2441 h 2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2441">
                  <a:moveTo>
                    <a:pt x="0" y="2441"/>
                  </a:moveTo>
                  <a:lnTo>
                    <a:pt x="204" y="2233"/>
                  </a:lnTo>
                  <a:lnTo>
                    <a:pt x="204" y="0"/>
                  </a:lnTo>
                  <a:lnTo>
                    <a:pt x="0" y="211"/>
                  </a:lnTo>
                  <a:lnTo>
                    <a:pt x="0" y="244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5000"/>
                  </a:schemeClr>
                </a:gs>
                <a:gs pos="100000">
                  <a:schemeClr val="accent4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237" name="Freeform 31"/>
            <p:cNvSpPr>
              <a:spLocks/>
            </p:cNvSpPr>
            <p:nvPr/>
          </p:nvSpPr>
          <p:spPr bwMode="auto">
            <a:xfrm>
              <a:off x="8961697" y="1759354"/>
              <a:ext cx="830065" cy="3662946"/>
            </a:xfrm>
            <a:custGeom>
              <a:avLst/>
              <a:gdLst>
                <a:gd name="T0" fmla="*/ 0 w 230"/>
                <a:gd name="T1" fmla="*/ 0 h 1016"/>
                <a:gd name="T2" fmla="*/ 0 w 230"/>
                <a:gd name="T3" fmla="*/ 942 h 1016"/>
                <a:gd name="T4" fmla="*/ 66 w 230"/>
                <a:gd name="T5" fmla="*/ 942 h 1016"/>
                <a:gd name="T6" fmla="*/ 91 w 230"/>
                <a:gd name="T7" fmla="*/ 954 h 1016"/>
                <a:gd name="T8" fmla="*/ 78 w 230"/>
                <a:gd name="T9" fmla="*/ 986 h 1016"/>
                <a:gd name="T10" fmla="*/ 134 w 230"/>
                <a:gd name="T11" fmla="*/ 986 h 1016"/>
                <a:gd name="T12" fmla="*/ 121 w 230"/>
                <a:gd name="T13" fmla="*/ 954 h 1016"/>
                <a:gd name="T14" fmla="*/ 139 w 230"/>
                <a:gd name="T15" fmla="*/ 943 h 1016"/>
                <a:gd name="T16" fmla="*/ 139 w 230"/>
                <a:gd name="T17" fmla="*/ 942 h 1016"/>
                <a:gd name="T18" fmla="*/ 230 w 230"/>
                <a:gd name="T19" fmla="*/ 942 h 1016"/>
                <a:gd name="T20" fmla="*/ 230 w 230"/>
                <a:gd name="T21" fmla="*/ 0 h 1016"/>
                <a:gd name="T22" fmla="*/ 0 w 230"/>
                <a:gd name="T23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0" h="1016">
                  <a:moveTo>
                    <a:pt x="0" y="0"/>
                  </a:moveTo>
                  <a:cubicBezTo>
                    <a:pt x="0" y="942"/>
                    <a:pt x="0" y="942"/>
                    <a:pt x="0" y="942"/>
                  </a:cubicBezTo>
                  <a:cubicBezTo>
                    <a:pt x="66" y="942"/>
                    <a:pt x="66" y="942"/>
                    <a:pt x="66" y="942"/>
                  </a:cubicBezTo>
                  <a:cubicBezTo>
                    <a:pt x="88" y="942"/>
                    <a:pt x="94" y="948"/>
                    <a:pt x="91" y="954"/>
                  </a:cubicBezTo>
                  <a:cubicBezTo>
                    <a:pt x="85" y="967"/>
                    <a:pt x="75" y="968"/>
                    <a:pt x="78" y="986"/>
                  </a:cubicBezTo>
                  <a:cubicBezTo>
                    <a:pt x="82" y="1016"/>
                    <a:pt x="130" y="1016"/>
                    <a:pt x="134" y="986"/>
                  </a:cubicBezTo>
                  <a:cubicBezTo>
                    <a:pt x="137" y="968"/>
                    <a:pt x="127" y="967"/>
                    <a:pt x="121" y="954"/>
                  </a:cubicBezTo>
                  <a:cubicBezTo>
                    <a:pt x="119" y="949"/>
                    <a:pt x="123" y="944"/>
                    <a:pt x="139" y="943"/>
                  </a:cubicBezTo>
                  <a:cubicBezTo>
                    <a:pt x="139" y="942"/>
                    <a:pt x="139" y="942"/>
                    <a:pt x="139" y="942"/>
                  </a:cubicBezTo>
                  <a:cubicBezTo>
                    <a:pt x="230" y="942"/>
                    <a:pt x="230" y="942"/>
                    <a:pt x="230" y="942"/>
                  </a:cubicBezTo>
                  <a:cubicBezTo>
                    <a:pt x="230" y="0"/>
                    <a:pt x="230" y="0"/>
                    <a:pt x="23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182877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7200" dirty="0">
                <a:ln w="3175">
                  <a:noFill/>
                </a:ln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0295987" y="4809537"/>
            <a:ext cx="2278455" cy="4687895"/>
            <a:chOff x="9962345" y="2482027"/>
            <a:chExt cx="1139244" cy="2343981"/>
          </a:xfrm>
        </p:grpSpPr>
        <p:sp>
          <p:nvSpPr>
            <p:cNvPr id="241" name="Freeform 27"/>
            <p:cNvSpPr>
              <a:spLocks/>
            </p:cNvSpPr>
            <p:nvPr/>
          </p:nvSpPr>
          <p:spPr bwMode="auto">
            <a:xfrm>
              <a:off x="9962345" y="2482027"/>
              <a:ext cx="1139244" cy="316796"/>
            </a:xfrm>
            <a:custGeom>
              <a:avLst/>
              <a:gdLst>
                <a:gd name="T0" fmla="*/ 748 w 748"/>
                <a:gd name="T1" fmla="*/ 0 h 208"/>
                <a:gd name="T2" fmla="*/ 545 w 748"/>
                <a:gd name="T3" fmla="*/ 208 h 208"/>
                <a:gd name="T4" fmla="*/ 0 w 748"/>
                <a:gd name="T5" fmla="*/ 208 h 208"/>
                <a:gd name="T6" fmla="*/ 203 w 748"/>
                <a:gd name="T7" fmla="*/ 0 h 208"/>
                <a:gd name="T8" fmla="*/ 748 w 748"/>
                <a:gd name="T9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208">
                  <a:moveTo>
                    <a:pt x="748" y="0"/>
                  </a:moveTo>
                  <a:lnTo>
                    <a:pt x="545" y="208"/>
                  </a:lnTo>
                  <a:lnTo>
                    <a:pt x="0" y="208"/>
                  </a:lnTo>
                  <a:lnTo>
                    <a:pt x="203" y="0"/>
                  </a:lnTo>
                  <a:lnTo>
                    <a:pt x="74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83000"/>
                  </a:schemeClr>
                </a:gs>
                <a:gs pos="100000">
                  <a:schemeClr val="accent6">
                    <a:lumMod val="83000"/>
                  </a:schemeClr>
                </a:gs>
              </a:gsLst>
              <a:lin ang="27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242" name="Freeform 28"/>
            <p:cNvSpPr>
              <a:spLocks/>
            </p:cNvSpPr>
            <p:nvPr/>
          </p:nvSpPr>
          <p:spPr bwMode="auto">
            <a:xfrm>
              <a:off x="10792409" y="2482027"/>
              <a:ext cx="309180" cy="2080492"/>
            </a:xfrm>
            <a:custGeom>
              <a:avLst/>
              <a:gdLst>
                <a:gd name="T0" fmla="*/ 0 w 203"/>
                <a:gd name="T1" fmla="*/ 1366 h 1366"/>
                <a:gd name="T2" fmla="*/ 203 w 203"/>
                <a:gd name="T3" fmla="*/ 1155 h 1366"/>
                <a:gd name="T4" fmla="*/ 203 w 203"/>
                <a:gd name="T5" fmla="*/ 0 h 1366"/>
                <a:gd name="T6" fmla="*/ 0 w 203"/>
                <a:gd name="T7" fmla="*/ 208 h 1366"/>
                <a:gd name="T8" fmla="*/ 0 w 203"/>
                <a:gd name="T9" fmla="*/ 1366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1366">
                  <a:moveTo>
                    <a:pt x="0" y="1366"/>
                  </a:moveTo>
                  <a:lnTo>
                    <a:pt x="203" y="1155"/>
                  </a:lnTo>
                  <a:lnTo>
                    <a:pt x="203" y="0"/>
                  </a:lnTo>
                  <a:lnTo>
                    <a:pt x="0" y="208"/>
                  </a:lnTo>
                  <a:lnTo>
                    <a:pt x="0" y="136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5000"/>
                  </a:schemeClr>
                </a:gs>
                <a:gs pos="100000">
                  <a:schemeClr val="accent6">
                    <a:lumMod val="65000"/>
                  </a:schemeClr>
                </a:gs>
              </a:gsLst>
              <a:lin ang="27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600"/>
            </a:p>
          </p:txBody>
        </p:sp>
        <p:sp>
          <p:nvSpPr>
            <p:cNvPr id="243" name="Freeform 33"/>
            <p:cNvSpPr>
              <a:spLocks/>
            </p:cNvSpPr>
            <p:nvPr/>
          </p:nvSpPr>
          <p:spPr bwMode="auto">
            <a:xfrm>
              <a:off x="9962345" y="2798822"/>
              <a:ext cx="830065" cy="2027186"/>
            </a:xfrm>
            <a:custGeom>
              <a:avLst/>
              <a:gdLst>
                <a:gd name="T0" fmla="*/ 0 w 230"/>
                <a:gd name="T1" fmla="*/ 0 h 562"/>
                <a:gd name="T2" fmla="*/ 0 w 230"/>
                <a:gd name="T3" fmla="*/ 489 h 562"/>
                <a:gd name="T4" fmla="*/ 71 w 230"/>
                <a:gd name="T5" fmla="*/ 489 h 562"/>
                <a:gd name="T6" fmla="*/ 95 w 230"/>
                <a:gd name="T7" fmla="*/ 501 h 562"/>
                <a:gd name="T8" fmla="*/ 82 w 230"/>
                <a:gd name="T9" fmla="*/ 532 h 562"/>
                <a:gd name="T10" fmla="*/ 139 w 230"/>
                <a:gd name="T11" fmla="*/ 532 h 562"/>
                <a:gd name="T12" fmla="*/ 126 w 230"/>
                <a:gd name="T13" fmla="*/ 501 h 562"/>
                <a:gd name="T14" fmla="*/ 143 w 230"/>
                <a:gd name="T15" fmla="*/ 489 h 562"/>
                <a:gd name="T16" fmla="*/ 143 w 230"/>
                <a:gd name="T17" fmla="*/ 489 h 562"/>
                <a:gd name="T18" fmla="*/ 230 w 230"/>
                <a:gd name="T19" fmla="*/ 489 h 562"/>
                <a:gd name="T20" fmla="*/ 230 w 230"/>
                <a:gd name="T21" fmla="*/ 0 h 562"/>
                <a:gd name="T22" fmla="*/ 0 w 230"/>
                <a:gd name="T23" fmla="*/ 0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0" h="562">
                  <a:moveTo>
                    <a:pt x="0" y="0"/>
                  </a:moveTo>
                  <a:cubicBezTo>
                    <a:pt x="0" y="489"/>
                    <a:pt x="0" y="489"/>
                    <a:pt x="0" y="489"/>
                  </a:cubicBezTo>
                  <a:cubicBezTo>
                    <a:pt x="71" y="489"/>
                    <a:pt x="71" y="489"/>
                    <a:pt x="71" y="489"/>
                  </a:cubicBezTo>
                  <a:cubicBezTo>
                    <a:pt x="93" y="489"/>
                    <a:pt x="98" y="494"/>
                    <a:pt x="95" y="501"/>
                  </a:cubicBezTo>
                  <a:cubicBezTo>
                    <a:pt x="90" y="513"/>
                    <a:pt x="79" y="515"/>
                    <a:pt x="82" y="532"/>
                  </a:cubicBezTo>
                  <a:cubicBezTo>
                    <a:pt x="87" y="562"/>
                    <a:pt x="134" y="562"/>
                    <a:pt x="139" y="532"/>
                  </a:cubicBezTo>
                  <a:cubicBezTo>
                    <a:pt x="142" y="515"/>
                    <a:pt x="131" y="513"/>
                    <a:pt x="126" y="501"/>
                  </a:cubicBezTo>
                  <a:cubicBezTo>
                    <a:pt x="123" y="495"/>
                    <a:pt x="127" y="490"/>
                    <a:pt x="143" y="489"/>
                  </a:cubicBezTo>
                  <a:cubicBezTo>
                    <a:pt x="143" y="489"/>
                    <a:pt x="143" y="489"/>
                    <a:pt x="143" y="489"/>
                  </a:cubicBezTo>
                  <a:cubicBezTo>
                    <a:pt x="230" y="489"/>
                    <a:pt x="230" y="489"/>
                    <a:pt x="230" y="489"/>
                  </a:cubicBezTo>
                  <a:cubicBezTo>
                    <a:pt x="230" y="0"/>
                    <a:pt x="230" y="0"/>
                    <a:pt x="23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182877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7200" dirty="0">
                <a:ln w="3175">
                  <a:noFill/>
                </a:ln>
                <a:solidFill>
                  <a:srgbClr val="FFFFFF"/>
                </a:solidFill>
              </a:endParaRPr>
            </a:p>
          </p:txBody>
        </p:sp>
      </p:grpSp>
      <p:sp>
        <p:nvSpPr>
          <p:cNvPr id="244" name="TextBox 243"/>
          <p:cNvSpPr txBox="1"/>
          <p:nvPr/>
        </p:nvSpPr>
        <p:spPr>
          <a:xfrm>
            <a:off x="14657019" y="11067585"/>
            <a:ext cx="102622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+mj-lt"/>
                <a:cs typeface="Montserrat" panose="02000000000000000000" pitchFamily="2" charset="0"/>
              </a:rPr>
              <a:t>30%</a:t>
            </a:r>
          </a:p>
        </p:txBody>
      </p:sp>
      <p:sp>
        <p:nvSpPr>
          <p:cNvPr id="245" name="TextBox 244"/>
          <p:cNvSpPr txBox="1"/>
          <p:nvPr/>
        </p:nvSpPr>
        <p:spPr>
          <a:xfrm>
            <a:off x="16644162" y="11074856"/>
            <a:ext cx="1006993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+mj-lt"/>
                <a:cs typeface="Montserrat" panose="02000000000000000000" pitchFamily="2" charset="0"/>
              </a:rPr>
              <a:t>65%</a:t>
            </a:r>
          </a:p>
        </p:txBody>
      </p:sp>
      <p:sp>
        <p:nvSpPr>
          <p:cNvPr id="246" name="TextBox 245"/>
          <p:cNvSpPr txBox="1"/>
          <p:nvPr/>
        </p:nvSpPr>
        <p:spPr>
          <a:xfrm>
            <a:off x="18602453" y="11082130"/>
            <a:ext cx="1045464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+mj-lt"/>
                <a:cs typeface="Montserrat" panose="02000000000000000000" pitchFamily="2" charset="0"/>
              </a:rPr>
              <a:t>90%</a:t>
            </a:r>
          </a:p>
        </p:txBody>
      </p:sp>
      <p:sp>
        <p:nvSpPr>
          <p:cNvPr id="247" name="TextBox 246"/>
          <p:cNvSpPr txBox="1"/>
          <p:nvPr/>
        </p:nvSpPr>
        <p:spPr>
          <a:xfrm>
            <a:off x="20579981" y="11089402"/>
            <a:ext cx="1045464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+mj-lt"/>
                <a:cs typeface="Montserrat" panose="02000000000000000000" pitchFamily="2" charset="0"/>
              </a:rPr>
              <a:t>60%</a:t>
            </a:r>
          </a:p>
        </p:txBody>
      </p:sp>
      <p:sp>
        <p:nvSpPr>
          <p:cNvPr id="248" name="TextBox 247"/>
          <p:cNvSpPr txBox="1"/>
          <p:nvPr/>
        </p:nvSpPr>
        <p:spPr>
          <a:xfrm>
            <a:off x="14793479" y="8225884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</a:t>
            </a:r>
          </a:p>
        </p:txBody>
      </p:sp>
      <p:sp>
        <p:nvSpPr>
          <p:cNvPr id="249" name="TextBox 248"/>
          <p:cNvSpPr txBox="1"/>
          <p:nvPr/>
        </p:nvSpPr>
        <p:spPr>
          <a:xfrm>
            <a:off x="16861867" y="6462910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</a:t>
            </a:r>
          </a:p>
        </p:txBody>
      </p:sp>
      <p:sp>
        <p:nvSpPr>
          <p:cNvPr id="250" name="TextBox 249"/>
          <p:cNvSpPr txBox="1"/>
          <p:nvPr/>
        </p:nvSpPr>
        <p:spPr>
          <a:xfrm>
            <a:off x="18805865" y="6964768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</a:t>
            </a:r>
          </a:p>
        </p:txBody>
      </p:sp>
      <p:sp>
        <p:nvSpPr>
          <p:cNvPr id="251" name="TextBox 250"/>
          <p:cNvSpPr txBox="1"/>
          <p:nvPr/>
        </p:nvSpPr>
        <p:spPr>
          <a:xfrm>
            <a:off x="20815384" y="6844306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</a:t>
            </a:r>
          </a:p>
        </p:txBody>
      </p:sp>
      <p:sp>
        <p:nvSpPr>
          <p:cNvPr id="253" name="TextBox 252"/>
          <p:cNvSpPr txBox="1"/>
          <p:nvPr/>
        </p:nvSpPr>
        <p:spPr>
          <a:xfrm>
            <a:off x="1399221" y="4719489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254" name="TextBox 253"/>
          <p:cNvSpPr txBox="1"/>
          <p:nvPr/>
        </p:nvSpPr>
        <p:spPr>
          <a:xfrm>
            <a:off x="1399220" y="5416247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256" name="TextBox 255"/>
          <p:cNvSpPr txBox="1"/>
          <p:nvPr/>
        </p:nvSpPr>
        <p:spPr>
          <a:xfrm>
            <a:off x="1399221" y="9334446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257" name="TextBox 256"/>
          <p:cNvSpPr txBox="1"/>
          <p:nvPr/>
        </p:nvSpPr>
        <p:spPr>
          <a:xfrm>
            <a:off x="1399220" y="10031204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259" name="TextBox 258"/>
          <p:cNvSpPr txBox="1"/>
          <p:nvPr/>
        </p:nvSpPr>
        <p:spPr>
          <a:xfrm>
            <a:off x="7031914" y="4719489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260" name="TextBox 259"/>
          <p:cNvSpPr txBox="1"/>
          <p:nvPr/>
        </p:nvSpPr>
        <p:spPr>
          <a:xfrm>
            <a:off x="7031913" y="5416247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262" name="TextBox 261"/>
          <p:cNvSpPr txBox="1"/>
          <p:nvPr/>
        </p:nvSpPr>
        <p:spPr>
          <a:xfrm>
            <a:off x="7031914" y="9334446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263" name="TextBox 262"/>
          <p:cNvSpPr txBox="1"/>
          <p:nvPr/>
        </p:nvSpPr>
        <p:spPr>
          <a:xfrm>
            <a:off x="7031913" y="10031204"/>
            <a:ext cx="5151477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ut perspiciatis unde omnis iste natus voluptatem fringilla.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8948F-4266-4409-B50F-5EDAB9705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282703703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4943568" y="8285147"/>
            <a:ext cx="2902102" cy="1319595"/>
            <a:chOff x="7471804" y="4142583"/>
            <a:chExt cx="1451072" cy="659807"/>
          </a:xfrm>
        </p:grpSpPr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7471804" y="4142583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accent5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7471805" y="4369017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4943568" y="7571367"/>
            <a:ext cx="2902102" cy="1319595"/>
            <a:chOff x="7471804" y="3785688"/>
            <a:chExt cx="1451072" cy="659807"/>
          </a:xfrm>
        </p:grpSpPr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7471804" y="3785688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accent5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7471805" y="4012122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4943568" y="6860591"/>
            <a:ext cx="2902102" cy="1319595"/>
            <a:chOff x="7471804" y="3430295"/>
            <a:chExt cx="1451072" cy="659807"/>
          </a:xfrm>
        </p:grpSpPr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7471804" y="3430295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accent5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7471805" y="3656729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4943568" y="6146811"/>
            <a:ext cx="2902102" cy="1319597"/>
            <a:chOff x="7471804" y="3073400"/>
            <a:chExt cx="1451072" cy="659808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7471804" y="3073400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accent5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7471805" y="3299835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sp>
        <p:nvSpPr>
          <p:cNvPr id="37" name="Line 20"/>
          <p:cNvSpPr>
            <a:spLocks noChangeShapeType="1"/>
          </p:cNvSpPr>
          <p:nvPr/>
        </p:nvSpPr>
        <p:spPr bwMode="auto">
          <a:xfrm>
            <a:off x="16394617" y="5553815"/>
            <a:ext cx="0" cy="985122"/>
          </a:xfrm>
          <a:prstGeom prst="line">
            <a:avLst/>
          </a:prstGeom>
          <a:noFill/>
          <a:ln w="12700" cap="flat">
            <a:solidFill>
              <a:schemeClr val="tx1">
                <a:lumMod val="75000"/>
              </a:schemeClr>
            </a:solidFill>
            <a:prstDash val="solid"/>
            <a:miter lim="800000"/>
            <a:headEnd/>
            <a:tailEnd type="oval" w="lg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38" name="Teardrop 37"/>
          <p:cNvSpPr/>
          <p:nvPr/>
        </p:nvSpPr>
        <p:spPr>
          <a:xfrm rot="8100000">
            <a:off x="15407472" y="3285520"/>
            <a:ext cx="1974296" cy="1974296"/>
          </a:xfrm>
          <a:prstGeom prst="teardrop">
            <a:avLst/>
          </a:prstGeom>
          <a:solidFill>
            <a:schemeClr val="accent5"/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39" name="Oval 38"/>
          <p:cNvSpPr/>
          <p:nvPr/>
        </p:nvSpPr>
        <p:spPr>
          <a:xfrm>
            <a:off x="15407472" y="3260806"/>
            <a:ext cx="1974296" cy="1974296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16" rIns="0" bIns="0" rtlCol="0" anchor="ctr"/>
          <a:lstStyle/>
          <a:p>
            <a:pPr algn="ctr"/>
            <a:endParaRPr lang="id-ID" sz="7200" dirty="0">
              <a:solidFill>
                <a:schemeClr val="bg1"/>
              </a:solidFill>
              <a:latin typeface="Questrial" panose="02000000000000000000" pitchFamily="50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2335718" y="8285147"/>
            <a:ext cx="2902102" cy="1319595"/>
            <a:chOff x="1167788" y="4142583"/>
            <a:chExt cx="1451072" cy="659807"/>
          </a:xfrm>
        </p:grpSpPr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1167788" y="4142583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tx2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1167789" y="4369017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335718" y="7571367"/>
            <a:ext cx="2902102" cy="1319595"/>
            <a:chOff x="1167788" y="3785688"/>
            <a:chExt cx="1451072" cy="659807"/>
          </a:xfrm>
        </p:grpSpPr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1167788" y="3785688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tx2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1167789" y="4012122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sp>
        <p:nvSpPr>
          <p:cNvPr id="44" name="Line 24"/>
          <p:cNvSpPr>
            <a:spLocks noChangeShapeType="1"/>
          </p:cNvSpPr>
          <p:nvPr/>
        </p:nvSpPr>
        <p:spPr bwMode="auto">
          <a:xfrm>
            <a:off x="3786769" y="6927910"/>
            <a:ext cx="0" cy="1035587"/>
          </a:xfrm>
          <a:prstGeom prst="line">
            <a:avLst/>
          </a:prstGeom>
          <a:noFill/>
          <a:ln w="12700" cap="flat">
            <a:solidFill>
              <a:schemeClr val="tx1">
                <a:lumMod val="75000"/>
              </a:schemeClr>
            </a:solidFill>
            <a:prstDash val="solid"/>
            <a:miter lim="800000"/>
            <a:headEnd/>
            <a:tailEnd type="oval" w="lg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45" name="Teardrop 44"/>
          <p:cNvSpPr/>
          <p:nvPr/>
        </p:nvSpPr>
        <p:spPr>
          <a:xfrm rot="8100000">
            <a:off x="2799622" y="4634900"/>
            <a:ext cx="1974296" cy="1974296"/>
          </a:xfrm>
          <a:prstGeom prst="teardrop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46" name="Oval 45"/>
          <p:cNvSpPr/>
          <p:nvPr/>
        </p:nvSpPr>
        <p:spPr>
          <a:xfrm>
            <a:off x="2799622" y="4634900"/>
            <a:ext cx="1974296" cy="1974296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16" rIns="0" bIns="0" rtlCol="0" anchor="ctr"/>
          <a:lstStyle/>
          <a:p>
            <a:pPr algn="ctr"/>
            <a:endParaRPr lang="id-ID" sz="7200" dirty="0">
              <a:solidFill>
                <a:schemeClr val="bg1"/>
              </a:solidFill>
              <a:latin typeface="Questrial" panose="02000000000000000000" pitchFamily="50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9146182" y="8285147"/>
            <a:ext cx="2902102" cy="1319595"/>
            <a:chOff x="9573141" y="4142583"/>
            <a:chExt cx="1451072" cy="659807"/>
          </a:xfrm>
        </p:grpSpPr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9573141" y="4142583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accent6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9573142" y="4369017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sp>
        <p:nvSpPr>
          <p:cNvPr id="49" name="Line 36"/>
          <p:cNvSpPr>
            <a:spLocks noChangeShapeType="1"/>
          </p:cNvSpPr>
          <p:nvPr/>
        </p:nvSpPr>
        <p:spPr bwMode="auto">
          <a:xfrm>
            <a:off x="20597233" y="7766312"/>
            <a:ext cx="0" cy="907969"/>
          </a:xfrm>
          <a:prstGeom prst="line">
            <a:avLst/>
          </a:prstGeom>
          <a:noFill/>
          <a:ln w="12700" cap="flat">
            <a:solidFill>
              <a:schemeClr val="tx1">
                <a:lumMod val="75000"/>
              </a:schemeClr>
            </a:solidFill>
            <a:prstDash val="solid"/>
            <a:miter lim="800000"/>
            <a:headEnd/>
            <a:tailEnd type="oval" w="lg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50" name="Teardrop 49"/>
          <p:cNvSpPr/>
          <p:nvPr/>
        </p:nvSpPr>
        <p:spPr>
          <a:xfrm rot="8100000">
            <a:off x="19610085" y="5473302"/>
            <a:ext cx="1974296" cy="1974296"/>
          </a:xfrm>
          <a:prstGeom prst="teardrop">
            <a:avLst/>
          </a:prstGeom>
          <a:solidFill>
            <a:schemeClr val="accent6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51" name="Oval 50"/>
          <p:cNvSpPr/>
          <p:nvPr/>
        </p:nvSpPr>
        <p:spPr>
          <a:xfrm>
            <a:off x="19610085" y="5473302"/>
            <a:ext cx="1974296" cy="1974296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16" rIns="0" bIns="0" rtlCol="0" anchor="ctr"/>
          <a:lstStyle/>
          <a:p>
            <a:pPr algn="ctr"/>
            <a:endParaRPr lang="id-ID" sz="7200" dirty="0">
              <a:solidFill>
                <a:schemeClr val="bg1"/>
              </a:solidFill>
              <a:latin typeface="Questrial" panose="02000000000000000000" pitchFamily="50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6538336" y="8285147"/>
            <a:ext cx="2902102" cy="1319595"/>
            <a:chOff x="3269127" y="4142583"/>
            <a:chExt cx="1451072" cy="659807"/>
          </a:xfrm>
        </p:grpSpPr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269127" y="4142583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accent1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3269128" y="4369017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sp>
        <p:nvSpPr>
          <p:cNvPr id="54" name="Line 28"/>
          <p:cNvSpPr>
            <a:spLocks noChangeShapeType="1"/>
          </p:cNvSpPr>
          <p:nvPr/>
        </p:nvSpPr>
        <p:spPr bwMode="auto">
          <a:xfrm>
            <a:off x="7989387" y="7694670"/>
            <a:ext cx="0" cy="979611"/>
          </a:xfrm>
          <a:prstGeom prst="line">
            <a:avLst/>
          </a:prstGeom>
          <a:noFill/>
          <a:ln w="12700" cap="flat">
            <a:solidFill>
              <a:schemeClr val="tx1">
                <a:lumMod val="75000"/>
              </a:schemeClr>
            </a:solidFill>
            <a:prstDash val="solid"/>
            <a:miter lim="800000"/>
            <a:headEnd/>
            <a:tailEnd type="oval" w="lg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55" name="Teardrop 54"/>
          <p:cNvSpPr/>
          <p:nvPr/>
        </p:nvSpPr>
        <p:spPr>
          <a:xfrm rot="8100000">
            <a:off x="7002239" y="5401659"/>
            <a:ext cx="1974296" cy="1974296"/>
          </a:xfrm>
          <a:prstGeom prst="teardrop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56" name="Oval 55"/>
          <p:cNvSpPr/>
          <p:nvPr/>
        </p:nvSpPr>
        <p:spPr>
          <a:xfrm>
            <a:off x="7002239" y="5401659"/>
            <a:ext cx="1974296" cy="1974296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16" rIns="0" bIns="0" rtlCol="0" anchor="ctr"/>
          <a:lstStyle/>
          <a:p>
            <a:pPr algn="ctr"/>
            <a:endParaRPr lang="id-ID" sz="7200" dirty="0">
              <a:solidFill>
                <a:schemeClr val="bg1"/>
              </a:solidFill>
              <a:latin typeface="Questrial" panose="02000000000000000000" pitchFamily="50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740951" y="8285147"/>
            <a:ext cx="2902102" cy="1319595"/>
            <a:chOff x="5370465" y="4142583"/>
            <a:chExt cx="1451072" cy="659807"/>
          </a:xfrm>
        </p:grpSpPr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5370465" y="4142583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accent3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5370466" y="4369017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0740951" y="7571367"/>
            <a:ext cx="2902102" cy="1319595"/>
            <a:chOff x="5370465" y="3785688"/>
            <a:chExt cx="1451072" cy="659807"/>
          </a:xfrm>
        </p:grpSpPr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5370465" y="3785688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accent3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5370466" y="4012122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0740951" y="6860591"/>
            <a:ext cx="2902102" cy="1319595"/>
            <a:chOff x="5370465" y="3430295"/>
            <a:chExt cx="1451072" cy="659807"/>
          </a:xfrm>
        </p:grpSpPr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5370465" y="3430295"/>
              <a:ext cx="1451072" cy="659806"/>
            </a:xfrm>
            <a:custGeom>
              <a:avLst/>
              <a:gdLst>
                <a:gd name="connsiteX0" fmla="*/ 687093 w 1374186"/>
                <a:gd name="connsiteY0" fmla="*/ 0 h 662258"/>
                <a:gd name="connsiteX1" fmla="*/ 1374186 w 1374186"/>
                <a:gd name="connsiteY1" fmla="*/ 227275 h 662258"/>
                <a:gd name="connsiteX2" fmla="*/ 1374185 w 1374186"/>
                <a:gd name="connsiteY2" fmla="*/ 227278 h 662258"/>
                <a:gd name="connsiteX3" fmla="*/ 1374185 w 1374186"/>
                <a:gd name="connsiteY3" fmla="*/ 230515 h 662258"/>
                <a:gd name="connsiteX4" fmla="*/ 1374185 w 1374186"/>
                <a:gd name="connsiteY4" fmla="*/ 434651 h 662258"/>
                <a:gd name="connsiteX5" fmla="*/ 685832 w 1374186"/>
                <a:gd name="connsiteY5" fmla="*/ 662258 h 662258"/>
                <a:gd name="connsiteX6" fmla="*/ 0 w 1374186"/>
                <a:gd name="connsiteY6" fmla="*/ 434651 h 662258"/>
                <a:gd name="connsiteX7" fmla="*/ 0 w 1374186"/>
                <a:gd name="connsiteY7" fmla="*/ 227275 h 662258"/>
                <a:gd name="connsiteX8" fmla="*/ 687093 w 1374186"/>
                <a:gd name="connsiteY8" fmla="*/ 0 h 66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6" h="662258">
                  <a:moveTo>
                    <a:pt x="687093" y="0"/>
                  </a:moveTo>
                  <a:cubicBezTo>
                    <a:pt x="1066564" y="0"/>
                    <a:pt x="1374186" y="101754"/>
                    <a:pt x="1374186" y="227275"/>
                  </a:cubicBezTo>
                  <a:lnTo>
                    <a:pt x="1374185" y="227278"/>
                  </a:lnTo>
                  <a:lnTo>
                    <a:pt x="1374185" y="230515"/>
                  </a:lnTo>
                  <a:cubicBezTo>
                    <a:pt x="1374185" y="240236"/>
                    <a:pt x="1374185" y="279119"/>
                    <a:pt x="1374185" y="434651"/>
                  </a:cubicBezTo>
                  <a:cubicBezTo>
                    <a:pt x="1374185" y="561099"/>
                    <a:pt x="1066569" y="662258"/>
                    <a:pt x="685832" y="662258"/>
                  </a:cubicBezTo>
                  <a:cubicBezTo>
                    <a:pt x="307616" y="662258"/>
                    <a:pt x="0" y="561099"/>
                    <a:pt x="0" y="434651"/>
                  </a:cubicBezTo>
                  <a:cubicBezTo>
                    <a:pt x="0" y="434651"/>
                    <a:pt x="0" y="434651"/>
                    <a:pt x="0" y="227275"/>
                  </a:cubicBezTo>
                  <a:cubicBezTo>
                    <a:pt x="0" y="101754"/>
                    <a:pt x="307622" y="0"/>
                    <a:pt x="687093" y="0"/>
                  </a:cubicBezTo>
                  <a:close/>
                </a:path>
              </a:pathLst>
            </a:custGeom>
            <a:solidFill>
              <a:schemeClr val="accent3"/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5370466" y="3656729"/>
              <a:ext cx="1451071" cy="433373"/>
            </a:xfrm>
            <a:custGeom>
              <a:avLst/>
              <a:gdLst>
                <a:gd name="connsiteX0" fmla="*/ 0 w 1374185"/>
                <a:gd name="connsiteY0" fmla="*/ 0 h 434983"/>
                <a:gd name="connsiteX1" fmla="*/ 687093 w 1374185"/>
                <a:gd name="connsiteY1" fmla="*/ 227275 h 434983"/>
                <a:gd name="connsiteX2" fmla="*/ 1360227 w 1374185"/>
                <a:gd name="connsiteY2" fmla="*/ 45804 h 434983"/>
                <a:gd name="connsiteX3" fmla="*/ 1374185 w 1374185"/>
                <a:gd name="connsiteY3" fmla="*/ 3 h 434983"/>
                <a:gd name="connsiteX4" fmla="*/ 1374185 w 1374185"/>
                <a:gd name="connsiteY4" fmla="*/ 3240 h 434983"/>
                <a:gd name="connsiteX5" fmla="*/ 1374185 w 1374185"/>
                <a:gd name="connsiteY5" fmla="*/ 207376 h 434983"/>
                <a:gd name="connsiteX6" fmla="*/ 685832 w 1374185"/>
                <a:gd name="connsiteY6" fmla="*/ 434983 h 434983"/>
                <a:gd name="connsiteX7" fmla="*/ 0 w 1374185"/>
                <a:gd name="connsiteY7" fmla="*/ 207376 h 434983"/>
                <a:gd name="connsiteX8" fmla="*/ 0 w 1374185"/>
                <a:gd name="connsiteY8" fmla="*/ 0 h 43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185" h="434983">
                  <a:moveTo>
                    <a:pt x="0" y="0"/>
                  </a:moveTo>
                  <a:cubicBezTo>
                    <a:pt x="0" y="125521"/>
                    <a:pt x="307622" y="227275"/>
                    <a:pt x="687093" y="227275"/>
                  </a:cubicBezTo>
                  <a:cubicBezTo>
                    <a:pt x="1019130" y="227275"/>
                    <a:pt x="1296158" y="149370"/>
                    <a:pt x="1360227" y="45804"/>
                  </a:cubicBezTo>
                  <a:lnTo>
                    <a:pt x="1374185" y="3"/>
                  </a:lnTo>
                  <a:lnTo>
                    <a:pt x="1374185" y="3240"/>
                  </a:lnTo>
                  <a:cubicBezTo>
                    <a:pt x="1374185" y="12961"/>
                    <a:pt x="1374185" y="51844"/>
                    <a:pt x="1374185" y="207376"/>
                  </a:cubicBezTo>
                  <a:cubicBezTo>
                    <a:pt x="1374185" y="333824"/>
                    <a:pt x="1066569" y="434983"/>
                    <a:pt x="685832" y="434983"/>
                  </a:cubicBezTo>
                  <a:cubicBezTo>
                    <a:pt x="307616" y="434983"/>
                    <a:pt x="0" y="333824"/>
                    <a:pt x="0" y="207376"/>
                  </a:cubicBezTo>
                  <a:cubicBezTo>
                    <a:pt x="0" y="207376"/>
                    <a:pt x="0" y="207376"/>
                    <a:pt x="0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22225">
              <a:noFill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/>
            </a:p>
          </p:txBody>
        </p:sp>
      </p:grpSp>
      <p:sp>
        <p:nvSpPr>
          <p:cNvPr id="68" name="Line 32"/>
          <p:cNvSpPr>
            <a:spLocks noChangeShapeType="1"/>
          </p:cNvSpPr>
          <p:nvPr/>
        </p:nvSpPr>
        <p:spPr bwMode="auto">
          <a:xfrm>
            <a:off x="12192002" y="6327342"/>
            <a:ext cx="0" cy="925375"/>
          </a:xfrm>
          <a:prstGeom prst="line">
            <a:avLst/>
          </a:prstGeom>
          <a:noFill/>
          <a:ln w="12700" cap="flat">
            <a:solidFill>
              <a:schemeClr val="tx1">
                <a:lumMod val="75000"/>
              </a:schemeClr>
            </a:solidFill>
            <a:prstDash val="solid"/>
            <a:miter lim="800000"/>
            <a:headEnd/>
            <a:tailEnd type="oval" w="lg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71" name="Teardrop 70"/>
          <p:cNvSpPr/>
          <p:nvPr/>
        </p:nvSpPr>
        <p:spPr>
          <a:xfrm rot="8100000">
            <a:off x="11204855" y="4034333"/>
            <a:ext cx="1974296" cy="1974296"/>
          </a:xfrm>
          <a:prstGeom prst="teardrop">
            <a:avLst/>
          </a:prstGeom>
          <a:solidFill>
            <a:schemeClr val="accent3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72" name="Oval 71"/>
          <p:cNvSpPr/>
          <p:nvPr/>
        </p:nvSpPr>
        <p:spPr>
          <a:xfrm>
            <a:off x="11204855" y="4034333"/>
            <a:ext cx="1974296" cy="1974296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274316" rIns="0" bIns="0" rtlCol="0" anchor="ctr"/>
          <a:lstStyle/>
          <a:p>
            <a:pPr algn="ctr"/>
            <a:endParaRPr lang="id-ID" sz="7200" dirty="0">
              <a:solidFill>
                <a:schemeClr val="bg1"/>
              </a:solidFill>
              <a:latin typeface="Questrial" panose="02000000000000000000" pitchFamily="50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591090" y="10045893"/>
            <a:ext cx="2307010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sz="3200" dirty="0"/>
              <a:t>Insert title</a:t>
            </a:r>
          </a:p>
        </p:txBody>
      </p:sp>
      <p:sp>
        <p:nvSpPr>
          <p:cNvPr id="74" name="Rectangle 73"/>
          <p:cNvSpPr/>
          <p:nvPr/>
        </p:nvSpPr>
        <p:spPr>
          <a:xfrm>
            <a:off x="1685908" y="10742653"/>
            <a:ext cx="4117369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/>
              <a:t>Sed perspiciati unde omnis iste natus voluptatem.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6814795" y="10045893"/>
            <a:ext cx="2307010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sz="3200" dirty="0"/>
              <a:t>Insert title</a:t>
            </a:r>
          </a:p>
        </p:txBody>
      </p:sp>
      <p:sp>
        <p:nvSpPr>
          <p:cNvPr id="76" name="Rectangle 75"/>
          <p:cNvSpPr/>
          <p:nvPr/>
        </p:nvSpPr>
        <p:spPr>
          <a:xfrm>
            <a:off x="5909613" y="10742653"/>
            <a:ext cx="4117369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/>
              <a:t>Sed perspiciati unde omnis iste natus voluptatem.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1038500" y="10045893"/>
            <a:ext cx="2307010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sz="3200" dirty="0"/>
              <a:t>Insert title</a:t>
            </a:r>
          </a:p>
        </p:txBody>
      </p:sp>
      <p:sp>
        <p:nvSpPr>
          <p:cNvPr id="78" name="Rectangle 77"/>
          <p:cNvSpPr/>
          <p:nvPr/>
        </p:nvSpPr>
        <p:spPr>
          <a:xfrm>
            <a:off x="10133318" y="10742653"/>
            <a:ext cx="4117369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/>
              <a:t>Sed perspiciati unde omnis iste natus voluptatem.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5262205" y="10045893"/>
            <a:ext cx="2307010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sz="3200" dirty="0"/>
              <a:t>Insert title</a:t>
            </a:r>
          </a:p>
        </p:txBody>
      </p:sp>
      <p:sp>
        <p:nvSpPr>
          <p:cNvPr id="80" name="Rectangle 79"/>
          <p:cNvSpPr/>
          <p:nvPr/>
        </p:nvSpPr>
        <p:spPr>
          <a:xfrm>
            <a:off x="14357023" y="10742653"/>
            <a:ext cx="4117369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/>
              <a:t>Sed perspiciati unde omnis iste natus voluptatem.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19485908" y="10045893"/>
            <a:ext cx="2307010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sz="3200" dirty="0"/>
              <a:t>Insert title</a:t>
            </a:r>
          </a:p>
        </p:txBody>
      </p:sp>
      <p:sp>
        <p:nvSpPr>
          <p:cNvPr id="82" name="Rectangle 81"/>
          <p:cNvSpPr/>
          <p:nvPr/>
        </p:nvSpPr>
        <p:spPr>
          <a:xfrm>
            <a:off x="18580726" y="10742653"/>
            <a:ext cx="4117369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/>
              <a:t>Sed perspiciati unde omnis iste natus voluptatem.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11891281" y="4354422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latin typeface="Flaticon" panose="02000603000000000000" pitchFamily="2" charset="0"/>
              </a:rPr>
              <a:t>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3486051" y="4998408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latin typeface="Flaticon" panose="02000603000000000000" pitchFamily="2" charset="0"/>
              </a:rPr>
              <a:t>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7698157" y="5765818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latin typeface="Flaticon" panose="02000603000000000000" pitchFamily="2" charset="0"/>
              </a:rPr>
              <a:t>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16075847" y="3630777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latin typeface="Flaticon" panose="02000603000000000000" pitchFamily="2" charset="0"/>
              </a:rPr>
              <a:t>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20296513" y="5832751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latin typeface="Flaticon" panose="02000603000000000000" pitchFamily="2" charset="0"/>
              </a:rPr>
              <a:t>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02A1CF-8B01-4E02-86C9-82119FCE7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CLUSTERED DIAGRAM</a:t>
            </a:r>
          </a:p>
        </p:txBody>
      </p:sp>
    </p:spTree>
    <p:extLst>
      <p:ext uri="{BB962C8B-B14F-4D97-AF65-F5344CB8AC3E}">
        <p14:creationId xmlns:p14="http://schemas.microsoft.com/office/powerpoint/2010/main" val="2311751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908297" y="3395909"/>
            <a:ext cx="6629946" cy="6629946"/>
            <a:chOff x="2310042" y="3997423"/>
            <a:chExt cx="6161182" cy="6161182"/>
          </a:xfrm>
        </p:grpSpPr>
        <p:grpSp>
          <p:nvGrpSpPr>
            <p:cNvPr id="60" name="Group 59"/>
            <p:cNvGrpSpPr/>
            <p:nvPr/>
          </p:nvGrpSpPr>
          <p:grpSpPr>
            <a:xfrm>
              <a:off x="2310042" y="3997423"/>
              <a:ext cx="6161182" cy="6161182"/>
              <a:chOff x="652452" y="1752600"/>
              <a:chExt cx="2743200" cy="2743200"/>
            </a:xfrm>
          </p:grpSpPr>
          <p:sp>
            <p:nvSpPr>
              <p:cNvPr id="61" name="Oval 60"/>
              <p:cNvSpPr/>
              <p:nvPr/>
            </p:nvSpPr>
            <p:spPr>
              <a:xfrm>
                <a:off x="652452" y="1752600"/>
                <a:ext cx="2743200" cy="274320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62" name="Pie 3"/>
              <p:cNvSpPr/>
              <p:nvPr/>
            </p:nvSpPr>
            <p:spPr>
              <a:xfrm>
                <a:off x="1757264" y="2398938"/>
                <a:ext cx="1638388" cy="1850785"/>
              </a:xfrm>
              <a:custGeom>
                <a:avLst/>
                <a:gdLst>
                  <a:gd name="connsiteX0" fmla="*/ 2692275 w 2743200"/>
                  <a:gd name="connsiteY0" fmla="*/ 1001324 h 2743200"/>
                  <a:gd name="connsiteX1" fmla="*/ 2155489 w 2743200"/>
                  <a:gd name="connsiteY1" fmla="*/ 2497124 h 2743200"/>
                  <a:gd name="connsiteX2" fmla="*/ 1371600 w 2743200"/>
                  <a:gd name="connsiteY2" fmla="*/ 1371600 h 2743200"/>
                  <a:gd name="connsiteX3" fmla="*/ 2692275 w 2743200"/>
                  <a:gd name="connsiteY3" fmla="*/ 1001324 h 2743200"/>
                  <a:gd name="connsiteX0" fmla="*/ 1320675 w 1371688"/>
                  <a:gd name="connsiteY0" fmla="*/ 0 h 1495800"/>
                  <a:gd name="connsiteX1" fmla="*/ 783889 w 1371688"/>
                  <a:gd name="connsiteY1" fmla="*/ 1495800 h 1495800"/>
                  <a:gd name="connsiteX2" fmla="*/ 0 w 1371688"/>
                  <a:gd name="connsiteY2" fmla="*/ 370276 h 1495800"/>
                  <a:gd name="connsiteX3" fmla="*/ 457891 w 1371688"/>
                  <a:gd name="connsiteY3" fmla="*/ 206990 h 1495800"/>
                  <a:gd name="connsiteX4" fmla="*/ 1320675 w 1371688"/>
                  <a:gd name="connsiteY4" fmla="*/ 0 h 1495800"/>
                  <a:gd name="connsiteX0" fmla="*/ 1320675 w 1371688"/>
                  <a:gd name="connsiteY0" fmla="*/ 354985 h 1850785"/>
                  <a:gd name="connsiteX1" fmla="*/ 783889 w 1371688"/>
                  <a:gd name="connsiteY1" fmla="*/ 1850785 h 1850785"/>
                  <a:gd name="connsiteX2" fmla="*/ 0 w 1371688"/>
                  <a:gd name="connsiteY2" fmla="*/ 725261 h 1850785"/>
                  <a:gd name="connsiteX3" fmla="*/ 667441 w 1371688"/>
                  <a:gd name="connsiteY3" fmla="*/ 0 h 1850785"/>
                  <a:gd name="connsiteX4" fmla="*/ 1320675 w 1371688"/>
                  <a:gd name="connsiteY4" fmla="*/ 354985 h 1850785"/>
                  <a:gd name="connsiteX0" fmla="*/ 1587375 w 1638388"/>
                  <a:gd name="connsiteY0" fmla="*/ 354985 h 1850785"/>
                  <a:gd name="connsiteX1" fmla="*/ 1050589 w 1638388"/>
                  <a:gd name="connsiteY1" fmla="*/ 1850785 h 1850785"/>
                  <a:gd name="connsiteX2" fmla="*/ 0 w 1638388"/>
                  <a:gd name="connsiteY2" fmla="*/ 953861 h 1850785"/>
                  <a:gd name="connsiteX3" fmla="*/ 934141 w 1638388"/>
                  <a:gd name="connsiteY3" fmla="*/ 0 h 1850785"/>
                  <a:gd name="connsiteX4" fmla="*/ 1587375 w 1638388"/>
                  <a:gd name="connsiteY4" fmla="*/ 354985 h 1850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8388" h="1850785">
                    <a:moveTo>
                      <a:pt x="1587375" y="354985"/>
                    </a:moveTo>
                    <a:cubicBezTo>
                      <a:pt x="1744949" y="917010"/>
                      <a:pt x="1529566" y="1517194"/>
                      <a:pt x="1050589" y="1850785"/>
                    </a:cubicBezTo>
                    <a:lnTo>
                      <a:pt x="0" y="953861"/>
                    </a:lnTo>
                    <a:lnTo>
                      <a:pt x="934141" y="0"/>
                    </a:lnTo>
                    <a:lnTo>
                      <a:pt x="1587375" y="354985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srgbClr val="445469"/>
                  </a:solidFill>
                  <a:latin typeface="Lato Light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1018212" y="2118360"/>
                <a:ext cx="2011680" cy="201168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434"/>
                <a:endParaRPr lang="en-US" sz="3600">
                  <a:solidFill>
                    <a:prstClr val="white"/>
                  </a:solidFill>
                  <a:latin typeface="Lato Light"/>
                </a:endParaRPr>
              </a:p>
            </p:txBody>
          </p:sp>
        </p:grpSp>
        <p:sp>
          <p:nvSpPr>
            <p:cNvPr id="64" name="Content Placeholder 2"/>
            <p:cNvSpPr txBox="1">
              <a:spLocks/>
            </p:cNvSpPr>
            <p:nvPr/>
          </p:nvSpPr>
          <p:spPr bwMode="auto">
            <a:xfrm>
              <a:off x="3669580" y="5604373"/>
              <a:ext cx="3424987" cy="2728548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  <a:defRPr/>
              </a:pPr>
              <a:r>
                <a:rPr lang="en-US" sz="12000" b="1">
                  <a:solidFill>
                    <a:prstClr val="white"/>
                  </a:solidFill>
                  <a:latin typeface="Lato Regular"/>
                  <a:cs typeface="Lato Regular"/>
                </a:rPr>
                <a:t>$320</a:t>
              </a:r>
              <a:endParaRPr lang="en-US" sz="5400" b="1">
                <a:solidFill>
                  <a:prstClr val="white"/>
                </a:solidFill>
                <a:latin typeface="Lato Regular"/>
                <a:cs typeface="Lato Regular"/>
              </a:endParaRPr>
            </a:p>
            <a:p>
              <a:pPr marL="0" indent="0" algn="ctr">
                <a:buNone/>
                <a:defRPr/>
              </a:pPr>
              <a:r>
                <a:rPr lang="en-US" sz="5400" b="1">
                  <a:solidFill>
                    <a:prstClr val="white"/>
                  </a:solidFill>
                  <a:latin typeface="Lato Regular"/>
                  <a:cs typeface="Lato Regular"/>
                </a:rPr>
                <a:t>MILLIONS</a:t>
              </a:r>
            </a:p>
          </p:txBody>
        </p:sp>
      </p:grpSp>
      <p:sp>
        <p:nvSpPr>
          <p:cNvPr id="33" name="Content Placeholder 2"/>
          <p:cNvSpPr txBox="1">
            <a:spLocks/>
          </p:cNvSpPr>
          <p:nvPr/>
        </p:nvSpPr>
        <p:spPr bwMode="auto">
          <a:xfrm>
            <a:off x="3214250" y="5433477"/>
            <a:ext cx="3243015" cy="2769949"/>
          </a:xfrm>
          <a:prstGeom prst="rect">
            <a:avLst/>
          </a:prstGeom>
        </p:spPr>
        <p:txBody>
          <a:bodyPr wrap="none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  <a:defRPr/>
            </a:pPr>
            <a:r>
              <a:rPr lang="en-US" sz="12000" b="1">
                <a:solidFill>
                  <a:srgbClr val="2A9D8F"/>
                </a:solidFill>
                <a:latin typeface="Lato Regular"/>
                <a:cs typeface="Lato Regular"/>
              </a:rPr>
              <a:t>80%</a:t>
            </a:r>
            <a:endParaRPr lang="en-US" sz="5400" b="1">
              <a:solidFill>
                <a:srgbClr val="2A9D8F"/>
              </a:solidFill>
              <a:latin typeface="Lato Regular"/>
              <a:cs typeface="Lato Regular"/>
            </a:endParaRPr>
          </a:p>
          <a:p>
            <a:pPr marL="0" indent="0" algn="ctr">
              <a:spcBef>
                <a:spcPts val="0"/>
              </a:spcBef>
              <a:buNone/>
              <a:defRPr/>
            </a:pPr>
            <a:r>
              <a:rPr lang="en-US" sz="5400" b="1">
                <a:solidFill>
                  <a:srgbClr val="2A9D8F"/>
                </a:solidFill>
                <a:latin typeface="Lato Regular"/>
                <a:cs typeface="Lato Regular"/>
              </a:rPr>
              <a:t>HUMANS</a:t>
            </a:r>
          </a:p>
        </p:txBody>
      </p:sp>
      <p:sp>
        <p:nvSpPr>
          <p:cNvPr id="34" name="Content Placeholder 2"/>
          <p:cNvSpPr txBox="1">
            <a:spLocks/>
          </p:cNvSpPr>
          <p:nvPr/>
        </p:nvSpPr>
        <p:spPr bwMode="auto">
          <a:xfrm>
            <a:off x="17556680" y="5409199"/>
            <a:ext cx="3121322" cy="2769949"/>
          </a:xfrm>
          <a:prstGeom prst="rect">
            <a:avLst/>
          </a:prstGeom>
        </p:spPr>
        <p:txBody>
          <a:bodyPr wrap="none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  <a:defRPr/>
            </a:pPr>
            <a:r>
              <a:rPr lang="en-US" sz="12000" b="1">
                <a:solidFill>
                  <a:srgbClr val="2A9D8F"/>
                </a:solidFill>
                <a:latin typeface="Lato Regular"/>
                <a:cs typeface="Lato Regular"/>
              </a:rPr>
              <a:t>20%</a:t>
            </a:r>
            <a:endParaRPr lang="en-US" sz="5400" b="1">
              <a:solidFill>
                <a:srgbClr val="2A9D8F"/>
              </a:solidFill>
              <a:latin typeface="Lato Regular"/>
              <a:cs typeface="Lato Regular"/>
            </a:endParaRPr>
          </a:p>
          <a:p>
            <a:pPr marL="0" indent="0" algn="ctr">
              <a:spcBef>
                <a:spcPts val="0"/>
              </a:spcBef>
              <a:buNone/>
              <a:defRPr/>
            </a:pPr>
            <a:r>
              <a:rPr lang="en-US" sz="5400" b="1">
                <a:solidFill>
                  <a:srgbClr val="2A9D8F"/>
                </a:solidFill>
                <a:latin typeface="Lato Regular"/>
                <a:cs typeface="Lato Regular"/>
              </a:rPr>
              <a:t>ROBOTS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382A2D-9DAF-4C68-9305-A966309EB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Market Size Comparation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7E6295E-41E8-463E-8440-DB5E1F747D1C}"/>
              </a:ext>
            </a:extLst>
          </p:cNvPr>
          <p:cNvSpPr txBox="1">
            <a:spLocks/>
          </p:cNvSpPr>
          <p:nvPr/>
        </p:nvSpPr>
        <p:spPr>
          <a:xfrm>
            <a:off x="9520893" y="10703974"/>
            <a:ext cx="5295880" cy="2130507"/>
          </a:xfrm>
          <a:prstGeom prst="rect">
            <a:avLst/>
          </a:prstGeom>
        </p:spPr>
        <p:txBody>
          <a:bodyPr vert="horz" lIns="182877" tIns="91439" rIns="182877" bIns="91439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3600">
                <a:solidFill>
                  <a:srgbClr val="ED423D"/>
                </a:solidFill>
                <a:latin typeface="Montserrat Light"/>
              </a:rPr>
              <a:t>Lorem Ipsum</a:t>
            </a:r>
            <a:br>
              <a:rPr lang="en-US" sz="2800" b="1">
                <a:solidFill>
                  <a:srgbClr val="272E3A"/>
                </a:solidFill>
                <a:latin typeface="Montserrat Light"/>
              </a:rPr>
            </a:br>
            <a:r>
              <a:rPr lang="en-US" sz="24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Lorem</a:t>
            </a:r>
            <a:endParaRPr lang="en-US" sz="2200">
              <a:solidFill>
                <a:srgbClr val="272E3A"/>
              </a:solidFill>
              <a:latin typeface="Montserrat Ligh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218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Quad Arrow 26"/>
          <p:cNvSpPr/>
          <p:nvPr/>
        </p:nvSpPr>
        <p:spPr>
          <a:xfrm>
            <a:off x="7733829" y="3311277"/>
            <a:ext cx="8916343" cy="8916343"/>
          </a:xfrm>
          <a:prstGeom prst="quadArrow">
            <a:avLst>
              <a:gd name="adj1" fmla="val 2000"/>
              <a:gd name="adj2" fmla="val 4000"/>
              <a:gd name="adj3" fmla="val 5000"/>
            </a:avLst>
          </a:prstGeom>
          <a:solidFill>
            <a:srgbClr val="E1E9EA"/>
          </a:solidFill>
          <a:ln>
            <a:noFill/>
          </a:ln>
          <a:effectLst/>
        </p:spPr>
        <p:style>
          <a:lnRef idx="0">
            <a:scrgbClr r="0" g="0" b="0"/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Freeform 28"/>
          <p:cNvSpPr/>
          <p:nvPr/>
        </p:nvSpPr>
        <p:spPr>
          <a:xfrm>
            <a:off x="8313390" y="3890839"/>
            <a:ext cx="3566537" cy="3566537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1828800 w 1828800"/>
              <a:gd name="connsiteY2" fmla="*/ 1828800 h 1828800"/>
              <a:gd name="connsiteX3" fmla="*/ 0 w 1828800"/>
              <a:gd name="connsiteY3" fmla="*/ 1828800 h 1828800"/>
              <a:gd name="connsiteX4" fmla="*/ 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lnTo>
                  <a:pt x="1828800" y="1828800"/>
                </a:ln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700" cap="flat" cmpd="sng" algn="ctr">
            <a:noFill/>
            <a:prstDash val="solid"/>
          </a:ln>
          <a:effectLst/>
        </p:spPr>
        <p:txBody>
          <a:bodyPr tIns="0" bIns="548633" rtlCol="0" anchor="b"/>
          <a:lstStyle/>
          <a:p>
            <a:pPr algn="ctr" defTabSz="2438340"/>
            <a:r>
              <a:rPr lang="en-US" sz="3600" kern="0" dirty="0">
                <a:solidFill>
                  <a:srgbClr val="FFFFFF"/>
                </a:solidFill>
              </a:rPr>
              <a:t>Key Point</a:t>
            </a:r>
          </a:p>
        </p:txBody>
      </p:sp>
      <p:sp>
        <p:nvSpPr>
          <p:cNvPr id="30" name="Freeform 29"/>
          <p:cNvSpPr/>
          <p:nvPr/>
        </p:nvSpPr>
        <p:spPr>
          <a:xfrm>
            <a:off x="12504070" y="3890839"/>
            <a:ext cx="3566537" cy="3566537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1828800 w 1828800"/>
              <a:gd name="connsiteY2" fmla="*/ 1828800 h 1828800"/>
              <a:gd name="connsiteX3" fmla="*/ 0 w 1828800"/>
              <a:gd name="connsiteY3" fmla="*/ 1828800 h 1828800"/>
              <a:gd name="connsiteX4" fmla="*/ 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lnTo>
                  <a:pt x="1828800" y="1828800"/>
                </a:ln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12700" cap="flat" cmpd="sng" algn="ctr">
            <a:noFill/>
            <a:prstDash val="solid"/>
          </a:ln>
          <a:effectLst/>
        </p:spPr>
        <p:txBody>
          <a:bodyPr tIns="0" bIns="548633" rtlCol="0" anchor="b"/>
          <a:lstStyle/>
          <a:p>
            <a:pPr algn="ctr" defTabSz="2438340"/>
            <a:r>
              <a:rPr lang="en-US" sz="3600" kern="0" dirty="0">
                <a:solidFill>
                  <a:srgbClr val="FFFFFF"/>
                </a:solidFill>
              </a:rPr>
              <a:t>Key Point</a:t>
            </a:r>
          </a:p>
        </p:txBody>
      </p:sp>
      <p:sp>
        <p:nvSpPr>
          <p:cNvPr id="31" name="Freeform 30"/>
          <p:cNvSpPr/>
          <p:nvPr/>
        </p:nvSpPr>
        <p:spPr>
          <a:xfrm>
            <a:off x="8313390" y="8081521"/>
            <a:ext cx="3566537" cy="3566537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1828800 w 1828800"/>
              <a:gd name="connsiteY2" fmla="*/ 1828800 h 1828800"/>
              <a:gd name="connsiteX3" fmla="*/ 0 w 1828800"/>
              <a:gd name="connsiteY3" fmla="*/ 1828800 h 1828800"/>
              <a:gd name="connsiteX4" fmla="*/ 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lnTo>
                  <a:pt x="1828800" y="1828800"/>
                </a:ln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</a:ln>
          <a:effectLst/>
        </p:spPr>
        <p:txBody>
          <a:bodyPr tIns="0" bIns="548633" rtlCol="0" anchor="b"/>
          <a:lstStyle/>
          <a:p>
            <a:pPr algn="ctr" defTabSz="2438340"/>
            <a:r>
              <a:rPr lang="en-US" sz="3600" kern="0" dirty="0">
                <a:solidFill>
                  <a:srgbClr val="FFFFFF"/>
                </a:solidFill>
              </a:rPr>
              <a:t>Key Point</a:t>
            </a:r>
          </a:p>
        </p:txBody>
      </p:sp>
      <p:sp>
        <p:nvSpPr>
          <p:cNvPr id="32" name="Freeform 31"/>
          <p:cNvSpPr/>
          <p:nvPr/>
        </p:nvSpPr>
        <p:spPr>
          <a:xfrm>
            <a:off x="12504070" y="8081521"/>
            <a:ext cx="3566537" cy="3566537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1828800 w 1828800"/>
              <a:gd name="connsiteY2" fmla="*/ 1828800 h 1828800"/>
              <a:gd name="connsiteX3" fmla="*/ 0 w 1828800"/>
              <a:gd name="connsiteY3" fmla="*/ 1828800 h 1828800"/>
              <a:gd name="connsiteX4" fmla="*/ 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lnTo>
                  <a:pt x="1828800" y="1828800"/>
                </a:ln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 w="12700" cap="flat" cmpd="sng" algn="ctr">
            <a:noFill/>
            <a:prstDash val="solid"/>
          </a:ln>
          <a:effectLst/>
        </p:spPr>
        <p:txBody>
          <a:bodyPr tIns="0" bIns="548633" rtlCol="0" anchor="b"/>
          <a:lstStyle/>
          <a:p>
            <a:pPr algn="ctr" defTabSz="2438340"/>
            <a:r>
              <a:rPr lang="en-US" sz="3600" kern="0" dirty="0">
                <a:solidFill>
                  <a:srgbClr val="FFFFFF"/>
                </a:solidFill>
              </a:rPr>
              <a:t>Key Point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795941" y="4811578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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3986621" y="9002259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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795941" y="9002259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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986621" y="4811578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latin typeface="Flaticon" panose="02000603000000000000" pitchFamily="2" charset="0"/>
              </a:rPr>
              <a:t>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7458704" y="4803053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7458703" y="5525939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7458704" y="900226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7458703" y="9725146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601999" y="4803053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79061" y="5525939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3601999" y="9002261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979061" y="9725146"/>
            <a:ext cx="4946238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Perspiciatis unde omnis iste natus voluptatem rem aperiam.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174229-07FE-4601-97B1-1A7A1F8B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CLUSTERED DIAGRAM</a:t>
            </a:r>
          </a:p>
        </p:txBody>
      </p:sp>
    </p:spTree>
    <p:extLst>
      <p:ext uri="{BB962C8B-B14F-4D97-AF65-F5344CB8AC3E}">
        <p14:creationId xmlns:p14="http://schemas.microsoft.com/office/powerpoint/2010/main" val="2837885298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3713688" y="3795274"/>
            <a:ext cx="1862984" cy="1077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40%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3755007" y="6076519"/>
            <a:ext cx="1870998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30%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3769881" y="8195629"/>
            <a:ext cx="1874204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20%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3928539" y="10378461"/>
            <a:ext cx="1704288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10%</a:t>
            </a:r>
          </a:p>
        </p:txBody>
      </p:sp>
      <p:sp>
        <p:nvSpPr>
          <p:cNvPr id="69" name="Oval 19"/>
          <p:cNvSpPr>
            <a:spLocks noChangeArrowheads="1"/>
          </p:cNvSpPr>
          <p:nvPr/>
        </p:nvSpPr>
        <p:spPr bwMode="auto">
          <a:xfrm>
            <a:off x="3615027" y="3554616"/>
            <a:ext cx="8525691" cy="8525691"/>
          </a:xfrm>
          <a:prstGeom prst="ellipse">
            <a:avLst/>
          </a:prstGeom>
          <a:solidFill>
            <a:schemeClr val="tx2"/>
          </a:solidFill>
          <a:ln w="12700" cap="flat">
            <a:solidFill>
              <a:srgbClr val="FFFFFF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71" name="Oval 18"/>
          <p:cNvSpPr>
            <a:spLocks noChangeArrowheads="1"/>
          </p:cNvSpPr>
          <p:nvPr/>
        </p:nvSpPr>
        <p:spPr bwMode="auto">
          <a:xfrm>
            <a:off x="5103928" y="4438512"/>
            <a:ext cx="6757896" cy="6757896"/>
          </a:xfrm>
          <a:prstGeom prst="ellipse">
            <a:avLst/>
          </a:prstGeom>
          <a:solidFill>
            <a:schemeClr val="accent2"/>
          </a:solidFill>
          <a:ln w="12700" cap="flat">
            <a:solidFill>
              <a:srgbClr val="FFFFFF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75" name="Oval 17"/>
          <p:cNvSpPr>
            <a:spLocks noChangeArrowheads="1"/>
          </p:cNvSpPr>
          <p:nvPr/>
        </p:nvSpPr>
        <p:spPr bwMode="auto">
          <a:xfrm>
            <a:off x="6591719" y="5301137"/>
            <a:ext cx="5012479" cy="5012479"/>
          </a:xfrm>
          <a:prstGeom prst="ellipse">
            <a:avLst/>
          </a:prstGeom>
          <a:solidFill>
            <a:schemeClr val="accent4"/>
          </a:solidFill>
          <a:ln w="12700" cap="flat">
            <a:solidFill>
              <a:srgbClr val="FFFFFF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32" name="Freeform 23"/>
          <p:cNvSpPr>
            <a:spLocks/>
          </p:cNvSpPr>
          <p:nvPr/>
        </p:nvSpPr>
        <p:spPr bwMode="auto">
          <a:xfrm>
            <a:off x="8474354" y="7817462"/>
            <a:ext cx="12651817" cy="3945249"/>
          </a:xfrm>
          <a:custGeom>
            <a:avLst/>
            <a:gdLst>
              <a:gd name="T0" fmla="*/ 1141 w 1141"/>
              <a:gd name="T1" fmla="*/ 365 h 365"/>
              <a:gd name="T2" fmla="*/ 475 w 1141"/>
              <a:gd name="T3" fmla="*/ 365 h 365"/>
              <a:gd name="T4" fmla="*/ 0 w 1141"/>
              <a:gd name="T5" fmla="*/ 0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41" h="365">
                <a:moveTo>
                  <a:pt x="1141" y="365"/>
                </a:moveTo>
                <a:lnTo>
                  <a:pt x="475" y="365"/>
                </a:lnTo>
                <a:lnTo>
                  <a:pt x="0" y="0"/>
                </a:lnTo>
              </a:path>
            </a:pathLst>
          </a:custGeom>
          <a:ln w="12700" cap="sq" cmpd="sng">
            <a:solidFill>
              <a:schemeClr val="tx2"/>
            </a:solidFill>
            <a:round/>
            <a:head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>
              <a:latin typeface="Questrial" charset="0"/>
            </a:endParaRPr>
          </a:p>
        </p:txBody>
      </p:sp>
      <p:sp>
        <p:nvSpPr>
          <p:cNvPr id="70" name="Freeform 22"/>
          <p:cNvSpPr>
            <a:spLocks/>
          </p:cNvSpPr>
          <p:nvPr/>
        </p:nvSpPr>
        <p:spPr bwMode="auto">
          <a:xfrm>
            <a:off x="9389144" y="7817460"/>
            <a:ext cx="11737028" cy="1762415"/>
          </a:xfrm>
          <a:custGeom>
            <a:avLst/>
            <a:gdLst>
              <a:gd name="T0" fmla="*/ 1081 w 1081"/>
              <a:gd name="T1" fmla="*/ 147 h 147"/>
              <a:gd name="T2" fmla="*/ 443 w 1081"/>
              <a:gd name="T3" fmla="*/ 147 h 147"/>
              <a:gd name="T4" fmla="*/ 0 w 1081"/>
              <a:gd name="T5" fmla="*/ 0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81" h="147">
                <a:moveTo>
                  <a:pt x="1081" y="147"/>
                </a:moveTo>
                <a:lnTo>
                  <a:pt x="443" y="147"/>
                </a:lnTo>
                <a:lnTo>
                  <a:pt x="0" y="0"/>
                </a:lnTo>
              </a:path>
            </a:pathLst>
          </a:custGeom>
          <a:ln w="12700" cap="sq" cmpd="sng">
            <a:solidFill>
              <a:schemeClr val="accent2"/>
            </a:solidFill>
            <a:round/>
            <a:head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>
              <a:latin typeface="Questrial" charset="0"/>
            </a:endParaRPr>
          </a:p>
        </p:txBody>
      </p:sp>
      <p:sp>
        <p:nvSpPr>
          <p:cNvPr id="74" name="Freeform 21"/>
          <p:cNvSpPr>
            <a:spLocks/>
          </p:cNvSpPr>
          <p:nvPr/>
        </p:nvSpPr>
        <p:spPr bwMode="auto">
          <a:xfrm>
            <a:off x="9804958" y="7460766"/>
            <a:ext cx="11321214" cy="745815"/>
          </a:xfrm>
          <a:custGeom>
            <a:avLst/>
            <a:gdLst>
              <a:gd name="T0" fmla="*/ 1021 w 1021"/>
              <a:gd name="T1" fmla="*/ 0 h 69"/>
              <a:gd name="T2" fmla="*/ 383 w 1021"/>
              <a:gd name="T3" fmla="*/ 0 h 69"/>
              <a:gd name="T4" fmla="*/ 0 w 1021"/>
              <a:gd name="T5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21" h="69">
                <a:moveTo>
                  <a:pt x="1021" y="0"/>
                </a:moveTo>
                <a:lnTo>
                  <a:pt x="383" y="0"/>
                </a:lnTo>
                <a:lnTo>
                  <a:pt x="0" y="69"/>
                </a:lnTo>
              </a:path>
            </a:pathLst>
          </a:custGeom>
          <a:ln w="12700" cap="sq" cmpd="sng">
            <a:solidFill>
              <a:schemeClr val="accent4"/>
            </a:solidFill>
            <a:round/>
            <a:head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>
              <a:latin typeface="Questrial" charset="0"/>
            </a:endParaRPr>
          </a:p>
        </p:txBody>
      </p:sp>
      <p:sp>
        <p:nvSpPr>
          <p:cNvPr id="76" name="Freeform 20"/>
          <p:cNvSpPr>
            <a:spLocks/>
          </p:cNvSpPr>
          <p:nvPr/>
        </p:nvSpPr>
        <p:spPr bwMode="auto">
          <a:xfrm>
            <a:off x="10470257" y="5179522"/>
            <a:ext cx="10655914" cy="2637936"/>
          </a:xfrm>
          <a:custGeom>
            <a:avLst/>
            <a:gdLst>
              <a:gd name="T0" fmla="*/ 961 w 961"/>
              <a:gd name="T1" fmla="*/ 0 h 285"/>
              <a:gd name="T2" fmla="*/ 295 w 961"/>
              <a:gd name="T3" fmla="*/ 0 h 285"/>
              <a:gd name="T4" fmla="*/ 0 w 961"/>
              <a:gd name="T5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61" h="285">
                <a:moveTo>
                  <a:pt x="961" y="0"/>
                </a:moveTo>
                <a:lnTo>
                  <a:pt x="295" y="0"/>
                </a:lnTo>
                <a:lnTo>
                  <a:pt x="0" y="285"/>
                </a:lnTo>
              </a:path>
            </a:pathLst>
          </a:custGeom>
          <a:ln w="12700" cap="sq" cmpd="sng">
            <a:solidFill>
              <a:schemeClr val="accent6"/>
            </a:solidFill>
            <a:round/>
            <a:head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>
              <a:latin typeface="Questrial" charset="0"/>
            </a:endParaRPr>
          </a:p>
        </p:txBody>
      </p:sp>
      <p:sp>
        <p:nvSpPr>
          <p:cNvPr id="78" name="Oval 16"/>
          <p:cNvSpPr>
            <a:spLocks noChangeArrowheads="1"/>
          </p:cNvSpPr>
          <p:nvPr/>
        </p:nvSpPr>
        <p:spPr bwMode="auto">
          <a:xfrm>
            <a:off x="8080617" y="6185031"/>
            <a:ext cx="3244690" cy="3244690"/>
          </a:xfrm>
          <a:prstGeom prst="ellipse">
            <a:avLst/>
          </a:prstGeom>
          <a:solidFill>
            <a:schemeClr val="accent6"/>
          </a:solidFill>
          <a:ln w="12700" cap="flat">
            <a:solidFill>
              <a:srgbClr val="FFFFFF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79" name="TextBox 78"/>
          <p:cNvSpPr txBox="1"/>
          <p:nvPr/>
        </p:nvSpPr>
        <p:spPr>
          <a:xfrm>
            <a:off x="15980994" y="3881450"/>
            <a:ext cx="495232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5980994" y="6153655"/>
            <a:ext cx="495232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5980994" y="8291073"/>
            <a:ext cx="495232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15980994" y="10464637"/>
            <a:ext cx="495232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48751" y="7319963"/>
            <a:ext cx="912416" cy="954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6919129" y="7319963"/>
            <a:ext cx="1061494" cy="954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5354244" y="7319963"/>
            <a:ext cx="1058287" cy="954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3827619" y="7319963"/>
            <a:ext cx="1127215" cy="954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2639E-A167-4019-987E-D9C8C70A5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RADIATE DIAGRAM</a:t>
            </a:r>
          </a:p>
        </p:txBody>
      </p:sp>
    </p:spTree>
    <p:extLst>
      <p:ext uri="{BB962C8B-B14F-4D97-AF65-F5344CB8AC3E}">
        <p14:creationId xmlns:p14="http://schemas.microsoft.com/office/powerpoint/2010/main" val="3499764485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5"/>
          <p:cNvSpPr/>
          <p:nvPr/>
        </p:nvSpPr>
        <p:spPr>
          <a:xfrm flipH="1" flipV="1">
            <a:off x="4951693" y="3136630"/>
            <a:ext cx="11519945" cy="1959992"/>
          </a:xfrm>
          <a:custGeom>
            <a:avLst/>
            <a:gdLst>
              <a:gd name="connsiteX0" fmla="*/ 3688080 w 3688080"/>
              <a:gd name="connsiteY0" fmla="*/ 0 h 965200"/>
              <a:gd name="connsiteX1" fmla="*/ 802640 w 3688080"/>
              <a:gd name="connsiteY1" fmla="*/ 0 h 965200"/>
              <a:gd name="connsiteX2" fmla="*/ 0 w 3688080"/>
              <a:gd name="connsiteY2" fmla="*/ 96520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88080" h="965200">
                <a:moveTo>
                  <a:pt x="3688080" y="0"/>
                </a:moveTo>
                <a:lnTo>
                  <a:pt x="802640" y="0"/>
                </a:lnTo>
                <a:lnTo>
                  <a:pt x="0" y="965200"/>
                </a:lnTo>
              </a:path>
            </a:pathLst>
          </a:custGeom>
          <a:ln w="12700" cap="sq" cmpd="sng">
            <a:solidFill>
              <a:schemeClr val="tx2"/>
            </a:solidFill>
            <a:round/>
            <a:head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 dirty="0">
              <a:latin typeface="Questrial" charset="0"/>
            </a:endParaRPr>
          </a:p>
        </p:txBody>
      </p:sp>
      <p:sp>
        <p:nvSpPr>
          <p:cNvPr id="27" name="Freeform 26"/>
          <p:cNvSpPr/>
          <p:nvPr/>
        </p:nvSpPr>
        <p:spPr>
          <a:xfrm flipH="1" flipV="1">
            <a:off x="4951693" y="5538729"/>
            <a:ext cx="10722293" cy="1716140"/>
          </a:xfrm>
          <a:custGeom>
            <a:avLst/>
            <a:gdLst>
              <a:gd name="connsiteX0" fmla="*/ 3688080 w 3688080"/>
              <a:gd name="connsiteY0" fmla="*/ 0 h 965200"/>
              <a:gd name="connsiteX1" fmla="*/ 802640 w 3688080"/>
              <a:gd name="connsiteY1" fmla="*/ 0 h 965200"/>
              <a:gd name="connsiteX2" fmla="*/ 0 w 3688080"/>
              <a:gd name="connsiteY2" fmla="*/ 96520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88080" h="965200">
                <a:moveTo>
                  <a:pt x="3688080" y="0"/>
                </a:moveTo>
                <a:lnTo>
                  <a:pt x="802640" y="0"/>
                </a:lnTo>
                <a:lnTo>
                  <a:pt x="0" y="965200"/>
                </a:lnTo>
              </a:path>
            </a:pathLst>
          </a:custGeom>
          <a:ln w="12700" cap="sq" cmpd="sng">
            <a:solidFill>
              <a:schemeClr val="accent2"/>
            </a:solidFill>
            <a:round/>
            <a:head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 dirty="0">
              <a:latin typeface="Questrial" charset="0"/>
            </a:endParaRPr>
          </a:p>
        </p:txBody>
      </p:sp>
      <p:sp>
        <p:nvSpPr>
          <p:cNvPr id="30" name="Freeform 29"/>
          <p:cNvSpPr/>
          <p:nvPr/>
        </p:nvSpPr>
        <p:spPr>
          <a:xfrm flipH="1" flipV="1">
            <a:off x="4951693" y="7696977"/>
            <a:ext cx="9909301" cy="1530432"/>
          </a:xfrm>
          <a:custGeom>
            <a:avLst/>
            <a:gdLst>
              <a:gd name="connsiteX0" fmla="*/ 3688080 w 3688080"/>
              <a:gd name="connsiteY0" fmla="*/ 0 h 965200"/>
              <a:gd name="connsiteX1" fmla="*/ 802640 w 3688080"/>
              <a:gd name="connsiteY1" fmla="*/ 0 h 965200"/>
              <a:gd name="connsiteX2" fmla="*/ 0 w 3688080"/>
              <a:gd name="connsiteY2" fmla="*/ 96520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88080" h="965200">
                <a:moveTo>
                  <a:pt x="3688080" y="0"/>
                </a:moveTo>
                <a:lnTo>
                  <a:pt x="802640" y="0"/>
                </a:lnTo>
                <a:lnTo>
                  <a:pt x="0" y="965200"/>
                </a:lnTo>
              </a:path>
            </a:pathLst>
          </a:custGeom>
          <a:ln w="12700" cap="sq" cmpd="sng">
            <a:solidFill>
              <a:schemeClr val="accent4"/>
            </a:solidFill>
            <a:round/>
            <a:head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 dirty="0">
              <a:latin typeface="Questrial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11573754" y="12525563"/>
            <a:ext cx="270424" cy="270426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34" name="Line 56"/>
          <p:cNvSpPr>
            <a:spLocks noChangeShapeType="1"/>
          </p:cNvSpPr>
          <p:nvPr/>
        </p:nvSpPr>
        <p:spPr bwMode="auto">
          <a:xfrm rot="10800000" flipH="1">
            <a:off x="11998264" y="11010298"/>
            <a:ext cx="8513424" cy="1602526"/>
          </a:xfrm>
          <a:prstGeom prst="line">
            <a:avLst/>
          </a:prstGeom>
          <a:noFill/>
          <a:ln w="12700">
            <a:solidFill>
              <a:schemeClr val="tx1">
                <a:lumMod val="40000"/>
                <a:lumOff val="60000"/>
              </a:schemeClr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sz="3600" dirty="0">
              <a:latin typeface="Questrial" charset="0"/>
            </a:endParaRPr>
          </a:p>
        </p:txBody>
      </p:sp>
      <p:sp>
        <p:nvSpPr>
          <p:cNvPr id="35" name="Line 60"/>
          <p:cNvSpPr>
            <a:spLocks noChangeShapeType="1"/>
          </p:cNvSpPr>
          <p:nvPr/>
        </p:nvSpPr>
        <p:spPr bwMode="auto">
          <a:xfrm rot="10800000" flipH="1">
            <a:off x="11827990" y="3268092"/>
            <a:ext cx="4296778" cy="9114372"/>
          </a:xfrm>
          <a:prstGeom prst="line">
            <a:avLst/>
          </a:prstGeom>
          <a:noFill/>
          <a:ln w="12700">
            <a:solidFill>
              <a:schemeClr val="tx1">
                <a:lumMod val="40000"/>
                <a:lumOff val="60000"/>
              </a:schemeClr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sz="3600" dirty="0">
              <a:latin typeface="Questrial" charset="0"/>
            </a:endParaRPr>
          </a:p>
        </p:txBody>
      </p:sp>
      <p:sp>
        <p:nvSpPr>
          <p:cNvPr id="36" name="Line 64"/>
          <p:cNvSpPr>
            <a:spLocks noChangeShapeType="1"/>
          </p:cNvSpPr>
          <p:nvPr/>
        </p:nvSpPr>
        <p:spPr bwMode="auto">
          <a:xfrm rot="10800000" flipH="1">
            <a:off x="11948181" y="9350398"/>
            <a:ext cx="3976272" cy="3094879"/>
          </a:xfrm>
          <a:prstGeom prst="line">
            <a:avLst/>
          </a:prstGeom>
          <a:noFill/>
          <a:ln w="12700">
            <a:solidFill>
              <a:schemeClr val="tx1">
                <a:lumMod val="40000"/>
                <a:lumOff val="60000"/>
              </a:schemeClr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sz="3600" dirty="0">
              <a:latin typeface="Questrial" charset="0"/>
            </a:endParaRPr>
          </a:p>
        </p:txBody>
      </p:sp>
      <p:sp>
        <p:nvSpPr>
          <p:cNvPr id="37" name="Line 63"/>
          <p:cNvSpPr>
            <a:spLocks noChangeShapeType="1"/>
          </p:cNvSpPr>
          <p:nvPr/>
        </p:nvSpPr>
        <p:spPr bwMode="auto">
          <a:xfrm rot="10800000" flipH="1">
            <a:off x="16184867" y="9087266"/>
            <a:ext cx="120188" cy="90142"/>
          </a:xfrm>
          <a:prstGeom prst="line">
            <a:avLst/>
          </a:prstGeom>
          <a:noFill/>
          <a:ln w="6350">
            <a:solidFill>
              <a:srgbClr val="506C74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sz="3600" dirty="0">
              <a:latin typeface="Questrial" charset="0"/>
            </a:endParaRPr>
          </a:p>
        </p:txBody>
      </p:sp>
      <p:sp>
        <p:nvSpPr>
          <p:cNvPr id="38" name="AutoShape 67"/>
          <p:cNvSpPr>
            <a:spLocks/>
          </p:cNvSpPr>
          <p:nvPr/>
        </p:nvSpPr>
        <p:spPr bwMode="auto">
          <a:xfrm>
            <a:off x="16325078" y="2867454"/>
            <a:ext cx="4667360" cy="8082750"/>
          </a:xfrm>
          <a:custGeom>
            <a:avLst/>
            <a:gdLst>
              <a:gd name="T0" fmla="*/ 25407013 w 21540"/>
              <a:gd name="T1" fmla="*/ 75983820 h 21600"/>
              <a:gd name="T2" fmla="*/ 0 w 21540"/>
              <a:gd name="T3" fmla="*/ 58732685 h 21600"/>
              <a:gd name="T4" fmla="*/ 128585 w 21540"/>
              <a:gd name="T5" fmla="*/ 0 h 21600"/>
              <a:gd name="T6" fmla="*/ 25407013 w 21540"/>
              <a:gd name="T7" fmla="*/ 7598382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40" h="21600">
                <a:moveTo>
                  <a:pt x="21540" y="21600"/>
                </a:moveTo>
                <a:lnTo>
                  <a:pt x="0" y="16696"/>
                </a:lnTo>
                <a:lnTo>
                  <a:pt x="109" y="0"/>
                </a:lnTo>
                <a:cubicBezTo>
                  <a:pt x="12006" y="2708"/>
                  <a:pt x="21600" y="12379"/>
                  <a:pt x="21540" y="21600"/>
                </a:cubicBezTo>
              </a:path>
            </a:pathLst>
          </a:cu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 sz="3600" dirty="0">
              <a:latin typeface="Questrial" charset="0"/>
            </a:endParaRPr>
          </a:p>
        </p:txBody>
      </p:sp>
      <p:sp>
        <p:nvSpPr>
          <p:cNvPr id="39" name="AutoShape 68"/>
          <p:cNvSpPr>
            <a:spLocks/>
          </p:cNvSpPr>
          <p:nvPr/>
        </p:nvSpPr>
        <p:spPr bwMode="auto">
          <a:xfrm>
            <a:off x="15523816" y="4469981"/>
            <a:ext cx="3886128" cy="6730615"/>
          </a:xfrm>
          <a:custGeom>
            <a:avLst/>
            <a:gdLst>
              <a:gd name="T0" fmla="*/ 17613482 w 21540"/>
              <a:gd name="T1" fmla="*/ 52688067 h 21600"/>
              <a:gd name="T2" fmla="*/ 0 w 21540"/>
              <a:gd name="T3" fmla="*/ 40725930 h 21600"/>
              <a:gd name="T4" fmla="*/ 89133 w 21540"/>
              <a:gd name="T5" fmla="*/ 0 h 21600"/>
              <a:gd name="T6" fmla="*/ 17613482 w 21540"/>
              <a:gd name="T7" fmla="*/ 5268806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40" h="21600">
                <a:moveTo>
                  <a:pt x="21540" y="21600"/>
                </a:moveTo>
                <a:lnTo>
                  <a:pt x="0" y="16696"/>
                </a:lnTo>
                <a:lnTo>
                  <a:pt x="109" y="0"/>
                </a:lnTo>
                <a:cubicBezTo>
                  <a:pt x="12004" y="2708"/>
                  <a:pt x="21600" y="12379"/>
                  <a:pt x="21540" y="21600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 sz="3600" dirty="0">
              <a:latin typeface="Questrial" charset="0"/>
            </a:endParaRPr>
          </a:p>
        </p:txBody>
      </p:sp>
      <p:sp>
        <p:nvSpPr>
          <p:cNvPr id="40" name="AutoShape 69"/>
          <p:cNvSpPr>
            <a:spLocks/>
          </p:cNvSpPr>
          <p:nvPr/>
        </p:nvSpPr>
        <p:spPr bwMode="auto">
          <a:xfrm>
            <a:off x="14802678" y="6152633"/>
            <a:ext cx="3114917" cy="5388496"/>
          </a:xfrm>
          <a:custGeom>
            <a:avLst/>
            <a:gdLst>
              <a:gd name="T0" fmla="*/ 11316273 w 21540"/>
              <a:gd name="T1" fmla="*/ 33770560 h 21600"/>
              <a:gd name="T2" fmla="*/ 0 w 21540"/>
              <a:gd name="T3" fmla="*/ 26103379 h 21600"/>
              <a:gd name="T4" fmla="*/ 57256 w 21540"/>
              <a:gd name="T5" fmla="*/ 0 h 21600"/>
              <a:gd name="T6" fmla="*/ 11316273 w 21540"/>
              <a:gd name="T7" fmla="*/ 3377056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40" h="21600">
                <a:moveTo>
                  <a:pt x="21540" y="21600"/>
                </a:moveTo>
                <a:lnTo>
                  <a:pt x="0" y="16696"/>
                </a:lnTo>
                <a:lnTo>
                  <a:pt x="109" y="0"/>
                </a:lnTo>
                <a:cubicBezTo>
                  <a:pt x="12007" y="2709"/>
                  <a:pt x="21600" y="12378"/>
                  <a:pt x="21540" y="21600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 sz="3600" dirty="0">
              <a:latin typeface="Questrial" charset="0"/>
            </a:endParaRPr>
          </a:p>
        </p:txBody>
      </p:sp>
      <p:sp>
        <p:nvSpPr>
          <p:cNvPr id="41" name="AutoShape 70"/>
          <p:cNvSpPr>
            <a:spLocks/>
          </p:cNvSpPr>
          <p:nvPr/>
        </p:nvSpPr>
        <p:spPr bwMode="auto">
          <a:xfrm>
            <a:off x="14001415" y="7755162"/>
            <a:ext cx="2333682" cy="4036369"/>
          </a:xfrm>
          <a:custGeom>
            <a:avLst/>
            <a:gdLst>
              <a:gd name="T0" fmla="*/ 6351770 w 21540"/>
              <a:gd name="T1" fmla="*/ 18948921 h 21600"/>
              <a:gd name="T2" fmla="*/ 0 w 21540"/>
              <a:gd name="T3" fmla="*/ 14645923 h 21600"/>
              <a:gd name="T4" fmla="*/ 32146 w 21540"/>
              <a:gd name="T5" fmla="*/ 0 h 21600"/>
              <a:gd name="T6" fmla="*/ 6351770 w 21540"/>
              <a:gd name="T7" fmla="*/ 1894892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40" h="21600">
                <a:moveTo>
                  <a:pt x="21540" y="21600"/>
                </a:moveTo>
                <a:lnTo>
                  <a:pt x="0" y="16695"/>
                </a:lnTo>
                <a:lnTo>
                  <a:pt x="109" y="0"/>
                </a:lnTo>
                <a:cubicBezTo>
                  <a:pt x="12005" y="2709"/>
                  <a:pt x="21600" y="12380"/>
                  <a:pt x="21540" y="21600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 sz="3600" dirty="0">
              <a:latin typeface="Questrial" charset="0"/>
            </a:endParaRPr>
          </a:p>
        </p:txBody>
      </p:sp>
      <p:sp>
        <p:nvSpPr>
          <p:cNvPr id="42" name="Freeform 41"/>
          <p:cNvSpPr/>
          <p:nvPr/>
        </p:nvSpPr>
        <p:spPr>
          <a:xfrm flipH="1" flipV="1">
            <a:off x="4951692" y="9669517"/>
            <a:ext cx="9096311" cy="1423784"/>
          </a:xfrm>
          <a:custGeom>
            <a:avLst/>
            <a:gdLst>
              <a:gd name="connsiteX0" fmla="*/ 3688080 w 3688080"/>
              <a:gd name="connsiteY0" fmla="*/ 0 h 965200"/>
              <a:gd name="connsiteX1" fmla="*/ 802640 w 3688080"/>
              <a:gd name="connsiteY1" fmla="*/ 0 h 965200"/>
              <a:gd name="connsiteX2" fmla="*/ 0 w 3688080"/>
              <a:gd name="connsiteY2" fmla="*/ 96520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88080" h="965200">
                <a:moveTo>
                  <a:pt x="3688080" y="0"/>
                </a:moveTo>
                <a:lnTo>
                  <a:pt x="802640" y="0"/>
                </a:lnTo>
                <a:lnTo>
                  <a:pt x="0" y="965200"/>
                </a:lnTo>
              </a:path>
            </a:pathLst>
          </a:custGeom>
          <a:ln w="12700" cap="sq" cmpd="sng">
            <a:solidFill>
              <a:schemeClr val="accent6"/>
            </a:solidFill>
            <a:round/>
            <a:head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 dirty="0">
              <a:latin typeface="Questrial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4495443" y="9727845"/>
            <a:ext cx="912416" cy="954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5827633" y="8383315"/>
            <a:ext cx="1061494" cy="954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7089015" y="7176668"/>
            <a:ext cx="1058287" cy="954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46" name="Rectangle 45"/>
          <p:cNvSpPr/>
          <p:nvPr/>
        </p:nvSpPr>
        <p:spPr>
          <a:xfrm>
            <a:off x="18314324" y="5942744"/>
            <a:ext cx="1127215" cy="954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904710" y="3899771"/>
            <a:ext cx="1862984" cy="1077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40%</a:t>
            </a:r>
          </a:p>
        </p:txBody>
      </p:sp>
      <p:sp>
        <p:nvSpPr>
          <p:cNvPr id="56" name="Rectangle 55"/>
          <p:cNvSpPr/>
          <p:nvPr/>
        </p:nvSpPr>
        <p:spPr>
          <a:xfrm>
            <a:off x="4946029" y="6052228"/>
            <a:ext cx="1870998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30%</a:t>
            </a:r>
          </a:p>
        </p:txBody>
      </p:sp>
      <p:sp>
        <p:nvSpPr>
          <p:cNvPr id="57" name="Rectangle 56"/>
          <p:cNvSpPr/>
          <p:nvPr/>
        </p:nvSpPr>
        <p:spPr>
          <a:xfrm>
            <a:off x="4960903" y="7991034"/>
            <a:ext cx="1874204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20%</a:t>
            </a:r>
          </a:p>
        </p:txBody>
      </p:sp>
      <p:sp>
        <p:nvSpPr>
          <p:cNvPr id="58" name="Rectangle 57"/>
          <p:cNvSpPr/>
          <p:nvPr/>
        </p:nvSpPr>
        <p:spPr>
          <a:xfrm>
            <a:off x="5119560" y="9916290"/>
            <a:ext cx="1704288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10%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172015" y="3985946"/>
            <a:ext cx="5611221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172015" y="6129363"/>
            <a:ext cx="5611221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172015" y="8086477"/>
            <a:ext cx="5611221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172015" y="10002466"/>
            <a:ext cx="5611221" cy="8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C0F3CA-F756-4A2D-9DC0-6F1D405DD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RADIATE DIAGRAM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454371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8"/>
          <p:cNvSpPr>
            <a:spLocks/>
          </p:cNvSpPr>
          <p:nvPr/>
        </p:nvSpPr>
        <p:spPr bwMode="auto">
          <a:xfrm>
            <a:off x="12799364" y="8811817"/>
            <a:ext cx="4330747" cy="2571157"/>
          </a:xfrm>
          <a:custGeom>
            <a:avLst/>
            <a:gdLst>
              <a:gd name="T0" fmla="*/ 206 w 254"/>
              <a:gd name="T1" fmla="*/ 0 h 150"/>
              <a:gd name="T2" fmla="*/ 0 w 254"/>
              <a:gd name="T3" fmla="*/ 150 h 150"/>
              <a:gd name="T4" fmla="*/ 254 w 254"/>
              <a:gd name="T5" fmla="*/ 150 h 150"/>
              <a:gd name="T6" fmla="*/ 206 w 254"/>
              <a:gd name="T7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4" h="150">
                <a:moveTo>
                  <a:pt x="206" y="0"/>
                </a:moveTo>
                <a:cubicBezTo>
                  <a:pt x="0" y="150"/>
                  <a:pt x="0" y="150"/>
                  <a:pt x="0" y="150"/>
                </a:cubicBezTo>
                <a:cubicBezTo>
                  <a:pt x="254" y="150"/>
                  <a:pt x="254" y="150"/>
                  <a:pt x="254" y="150"/>
                </a:cubicBezTo>
                <a:cubicBezTo>
                  <a:pt x="254" y="97"/>
                  <a:pt x="238" y="44"/>
                  <a:pt x="206" y="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rgbClr val="FFFFFF"/>
            </a:solidFill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 dirty="0">
              <a:latin typeface="Questrial" charset="0"/>
              <a:ea typeface="Questrial" charset="0"/>
              <a:cs typeface="Questrial" charset="0"/>
            </a:endParaRPr>
          </a:p>
        </p:txBody>
      </p:sp>
      <p:sp>
        <p:nvSpPr>
          <p:cNvPr id="31" name="Freeform 6"/>
          <p:cNvSpPr>
            <a:spLocks/>
          </p:cNvSpPr>
          <p:nvPr/>
        </p:nvSpPr>
        <p:spPr bwMode="auto">
          <a:xfrm>
            <a:off x="12799363" y="6850380"/>
            <a:ext cx="3871100" cy="4560574"/>
          </a:xfrm>
          <a:custGeom>
            <a:avLst/>
            <a:gdLst>
              <a:gd name="T0" fmla="*/ 87 w 227"/>
              <a:gd name="T1" fmla="*/ 0 h 266"/>
              <a:gd name="T2" fmla="*/ 0 w 227"/>
              <a:gd name="T3" fmla="*/ 266 h 266"/>
              <a:gd name="T4" fmla="*/ 227 w 227"/>
              <a:gd name="T5" fmla="*/ 102 h 266"/>
              <a:gd name="T6" fmla="*/ 87 w 227"/>
              <a:gd name="T7" fmla="*/ 0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7" h="266">
                <a:moveTo>
                  <a:pt x="87" y="0"/>
                </a:moveTo>
                <a:cubicBezTo>
                  <a:pt x="0" y="266"/>
                  <a:pt x="0" y="266"/>
                  <a:pt x="0" y="266"/>
                </a:cubicBezTo>
                <a:cubicBezTo>
                  <a:pt x="227" y="102"/>
                  <a:pt x="227" y="102"/>
                  <a:pt x="227" y="102"/>
                </a:cubicBezTo>
                <a:cubicBezTo>
                  <a:pt x="192" y="53"/>
                  <a:pt x="142" y="18"/>
                  <a:pt x="87" y="0"/>
                </a:cubicBezTo>
                <a:close/>
              </a:path>
            </a:pathLst>
          </a:custGeom>
          <a:solidFill>
            <a:schemeClr val="accent5"/>
          </a:solidFill>
          <a:ln w="12700">
            <a:solidFill>
              <a:srgbClr val="FFFFFF"/>
            </a:solidFill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 dirty="0">
              <a:latin typeface="Questrial" charset="0"/>
              <a:ea typeface="Questrial" charset="0"/>
              <a:cs typeface="Questrial" charset="0"/>
            </a:endParaRPr>
          </a:p>
        </p:txBody>
      </p:sp>
      <p:sp>
        <p:nvSpPr>
          <p:cNvPr id="32" name="Freeform 7"/>
          <p:cNvSpPr>
            <a:spLocks/>
          </p:cNvSpPr>
          <p:nvPr/>
        </p:nvSpPr>
        <p:spPr bwMode="auto">
          <a:xfrm>
            <a:off x="11202376" y="6182457"/>
            <a:ext cx="3224719" cy="5228496"/>
          </a:xfrm>
          <a:custGeom>
            <a:avLst/>
            <a:gdLst>
              <a:gd name="T0" fmla="*/ 95 w 189"/>
              <a:gd name="T1" fmla="*/ 0 h 305"/>
              <a:gd name="T2" fmla="*/ 0 w 189"/>
              <a:gd name="T3" fmla="*/ 15 h 305"/>
              <a:gd name="T4" fmla="*/ 95 w 189"/>
              <a:gd name="T5" fmla="*/ 305 h 305"/>
              <a:gd name="T6" fmla="*/ 189 w 189"/>
              <a:gd name="T7" fmla="*/ 15 h 305"/>
              <a:gd name="T8" fmla="*/ 95 w 189"/>
              <a:gd name="T9" fmla="*/ 0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" h="305">
                <a:moveTo>
                  <a:pt x="95" y="0"/>
                </a:moveTo>
                <a:cubicBezTo>
                  <a:pt x="62" y="0"/>
                  <a:pt x="30" y="5"/>
                  <a:pt x="0" y="15"/>
                </a:cubicBezTo>
                <a:cubicBezTo>
                  <a:pt x="95" y="305"/>
                  <a:pt x="95" y="305"/>
                  <a:pt x="95" y="305"/>
                </a:cubicBezTo>
                <a:cubicBezTo>
                  <a:pt x="189" y="15"/>
                  <a:pt x="189" y="15"/>
                  <a:pt x="189" y="15"/>
                </a:cubicBezTo>
                <a:cubicBezTo>
                  <a:pt x="159" y="5"/>
                  <a:pt x="128" y="0"/>
                  <a:pt x="95" y="0"/>
                </a:cubicBezTo>
                <a:close/>
              </a:path>
            </a:pathLst>
          </a:custGeom>
          <a:solidFill>
            <a:schemeClr val="accent3"/>
          </a:solidFill>
          <a:ln w="12700">
            <a:solidFill>
              <a:srgbClr val="FFFFFF"/>
            </a:solidFill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 dirty="0">
              <a:latin typeface="Questrial" charset="0"/>
              <a:ea typeface="Questrial" charset="0"/>
              <a:cs typeface="Questrial" charset="0"/>
            </a:endParaRPr>
          </a:p>
        </p:txBody>
      </p:sp>
      <p:sp>
        <p:nvSpPr>
          <p:cNvPr id="47" name="Freeform 9"/>
          <p:cNvSpPr>
            <a:spLocks/>
          </p:cNvSpPr>
          <p:nvPr/>
        </p:nvSpPr>
        <p:spPr bwMode="auto">
          <a:xfrm>
            <a:off x="8250574" y="5982107"/>
            <a:ext cx="4574936" cy="5400866"/>
          </a:xfrm>
          <a:custGeom>
            <a:avLst/>
            <a:gdLst>
              <a:gd name="T0" fmla="*/ 0 w 268"/>
              <a:gd name="T1" fmla="*/ 121 h 315"/>
              <a:gd name="T2" fmla="*/ 268 w 268"/>
              <a:gd name="T3" fmla="*/ 315 h 315"/>
              <a:gd name="T4" fmla="*/ 165 w 268"/>
              <a:gd name="T5" fmla="*/ 0 h 315"/>
              <a:gd name="T6" fmla="*/ 0 w 268"/>
              <a:gd name="T7" fmla="*/ 12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8" h="315">
                <a:moveTo>
                  <a:pt x="0" y="121"/>
                </a:moveTo>
                <a:cubicBezTo>
                  <a:pt x="268" y="315"/>
                  <a:pt x="268" y="315"/>
                  <a:pt x="268" y="315"/>
                </a:cubicBezTo>
                <a:cubicBezTo>
                  <a:pt x="165" y="0"/>
                  <a:pt x="165" y="0"/>
                  <a:pt x="165" y="0"/>
                </a:cubicBezTo>
                <a:cubicBezTo>
                  <a:pt x="96" y="23"/>
                  <a:pt x="39" y="66"/>
                  <a:pt x="0" y="121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rgbClr val="FFFFFF"/>
            </a:solidFill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 dirty="0">
              <a:latin typeface="Questrial" charset="0"/>
              <a:ea typeface="Questrial" charset="0"/>
              <a:cs typeface="Questrial" charset="0"/>
            </a:endParaRPr>
          </a:p>
        </p:txBody>
      </p:sp>
      <p:sp>
        <p:nvSpPr>
          <p:cNvPr id="48" name="Freeform 5"/>
          <p:cNvSpPr>
            <a:spLocks/>
          </p:cNvSpPr>
          <p:nvPr/>
        </p:nvSpPr>
        <p:spPr bwMode="auto">
          <a:xfrm>
            <a:off x="6756717" y="7799156"/>
            <a:ext cx="6068792" cy="3583818"/>
          </a:xfrm>
          <a:custGeom>
            <a:avLst/>
            <a:gdLst>
              <a:gd name="T0" fmla="*/ 0 w 356"/>
              <a:gd name="T1" fmla="*/ 209 h 209"/>
              <a:gd name="T2" fmla="*/ 356 w 356"/>
              <a:gd name="T3" fmla="*/ 209 h 209"/>
              <a:gd name="T4" fmla="*/ 68 w 356"/>
              <a:gd name="T5" fmla="*/ 0 h 209"/>
              <a:gd name="T6" fmla="*/ 0 w 356"/>
              <a:gd name="T7" fmla="*/ 209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56" h="209">
                <a:moveTo>
                  <a:pt x="0" y="209"/>
                </a:moveTo>
                <a:cubicBezTo>
                  <a:pt x="356" y="209"/>
                  <a:pt x="356" y="209"/>
                  <a:pt x="356" y="209"/>
                </a:cubicBezTo>
                <a:cubicBezTo>
                  <a:pt x="68" y="0"/>
                  <a:pt x="68" y="0"/>
                  <a:pt x="68" y="0"/>
                </a:cubicBezTo>
                <a:cubicBezTo>
                  <a:pt x="25" y="58"/>
                  <a:pt x="0" y="131"/>
                  <a:pt x="0" y="209"/>
                </a:cubicBezTo>
                <a:close/>
              </a:path>
            </a:pathLst>
          </a:custGeom>
          <a:solidFill>
            <a:schemeClr val="tx2"/>
          </a:solidFill>
          <a:ln w="12700">
            <a:solidFill>
              <a:srgbClr val="FFFFFF"/>
            </a:solidFill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 dirty="0">
              <a:latin typeface="Questrial" charset="0"/>
              <a:ea typeface="Questrial" charset="0"/>
              <a:cs typeface="Questrial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11948627" y="10390505"/>
            <a:ext cx="1969220" cy="1969220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 dirty="0">
              <a:solidFill>
                <a:schemeClr val="accent1"/>
              </a:solidFill>
              <a:latin typeface="Questrial" panose="02000509000000000000" pitchFamily="49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 flipH="1">
            <a:off x="6306460" y="9894363"/>
            <a:ext cx="612791" cy="2"/>
          </a:xfrm>
          <a:prstGeom prst="line">
            <a:avLst/>
          </a:prstGeom>
          <a:ln w="12700" cmpd="sng">
            <a:solidFill>
              <a:schemeClr val="tx2"/>
            </a:solidFill>
            <a:prstDash val="dash"/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Freeform 50"/>
          <p:cNvSpPr/>
          <p:nvPr/>
        </p:nvSpPr>
        <p:spPr>
          <a:xfrm flipH="1" flipV="1">
            <a:off x="7348569" y="6540995"/>
            <a:ext cx="1803952" cy="564771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1"/>
            </a:solidFill>
            <a:prstDash val="dash"/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 dirty="0">
              <a:latin typeface="Questrial" charset="0"/>
            </a:endParaRPr>
          </a:p>
        </p:txBody>
      </p:sp>
      <p:sp>
        <p:nvSpPr>
          <p:cNvPr id="52" name="Freeform 51"/>
          <p:cNvSpPr/>
          <p:nvPr/>
        </p:nvSpPr>
        <p:spPr>
          <a:xfrm flipH="1" flipV="1">
            <a:off x="10920374" y="4511231"/>
            <a:ext cx="1803952" cy="169833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3"/>
            </a:solidFill>
            <a:prstDash val="dash"/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 dirty="0">
              <a:latin typeface="Questrial" charset="0"/>
            </a:endParaRPr>
          </a:p>
        </p:txBody>
      </p:sp>
      <p:sp>
        <p:nvSpPr>
          <p:cNvPr id="53" name="Freeform 52"/>
          <p:cNvSpPr/>
          <p:nvPr/>
        </p:nvSpPr>
        <p:spPr>
          <a:xfrm flipV="1">
            <a:off x="15497708" y="6540996"/>
            <a:ext cx="1803952" cy="943952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chemeClr val="accent5"/>
            </a:solidFill>
            <a:prstDash val="dash"/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 dirty="0">
              <a:latin typeface="Questrial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16823711" y="9894362"/>
            <a:ext cx="1200763" cy="0"/>
          </a:xfrm>
          <a:prstGeom prst="line">
            <a:avLst/>
          </a:prstGeom>
          <a:ln w="12700" cmpd="sng">
            <a:solidFill>
              <a:schemeClr val="accent6"/>
            </a:solidFill>
            <a:prstDash val="dash"/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12160218" y="7443883"/>
            <a:ext cx="1183320" cy="122506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6400" dirty="0">
                <a:solidFill>
                  <a:srgbClr val="FFFFFF"/>
                </a:solidFill>
                <a:cs typeface="Montserrat" panose="02000000000000000000" pitchFamily="2" charset="0"/>
              </a:rPr>
              <a:t>03</a:t>
            </a:r>
          </a:p>
          <a:p>
            <a:pPr algn="ctr">
              <a:lnSpc>
                <a:spcPct val="80000"/>
              </a:lnSpc>
            </a:pPr>
            <a:r>
              <a:rPr lang="en-US" sz="2800" dirty="0">
                <a:solidFill>
                  <a:srgbClr val="FFFFFF"/>
                </a:solidFill>
                <a:cs typeface="Montserrat" panose="02000000000000000000" pitchFamily="2" charset="0"/>
              </a:rPr>
              <a:t>STEP</a:t>
            </a:r>
          </a:p>
        </p:txBody>
      </p:sp>
      <p:sp>
        <p:nvSpPr>
          <p:cNvPr id="64" name="Rectangle 63"/>
          <p:cNvSpPr/>
          <p:nvPr/>
        </p:nvSpPr>
        <p:spPr>
          <a:xfrm>
            <a:off x="10176255" y="7960566"/>
            <a:ext cx="1186526" cy="122506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6400" dirty="0">
                <a:solidFill>
                  <a:srgbClr val="FFFFFF"/>
                </a:solidFill>
                <a:cs typeface="Montserrat" panose="02000000000000000000" pitchFamily="2" charset="0"/>
              </a:rPr>
              <a:t>02</a:t>
            </a:r>
          </a:p>
          <a:p>
            <a:pPr algn="ctr">
              <a:lnSpc>
                <a:spcPct val="80000"/>
              </a:lnSpc>
            </a:pPr>
            <a:r>
              <a:rPr lang="en-US" sz="2800" dirty="0">
                <a:solidFill>
                  <a:srgbClr val="FFFFFF"/>
                </a:solidFill>
                <a:cs typeface="Montserrat" panose="02000000000000000000" pitchFamily="2" charset="0"/>
              </a:rPr>
              <a:t>STEP</a:t>
            </a:r>
          </a:p>
        </p:txBody>
      </p:sp>
      <p:sp>
        <p:nvSpPr>
          <p:cNvPr id="65" name="Rectangle 64"/>
          <p:cNvSpPr/>
          <p:nvPr/>
        </p:nvSpPr>
        <p:spPr>
          <a:xfrm>
            <a:off x="14103304" y="7960566"/>
            <a:ext cx="1261867" cy="122506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6400" dirty="0">
                <a:solidFill>
                  <a:srgbClr val="FFFFFF"/>
                </a:solidFill>
                <a:cs typeface="Montserrat" panose="02000000000000000000" pitchFamily="2" charset="0"/>
              </a:rPr>
              <a:t>04</a:t>
            </a:r>
          </a:p>
          <a:p>
            <a:pPr algn="ctr">
              <a:lnSpc>
                <a:spcPct val="80000"/>
              </a:lnSpc>
            </a:pPr>
            <a:r>
              <a:rPr lang="en-US" sz="2800" dirty="0">
                <a:solidFill>
                  <a:srgbClr val="FFFFFF"/>
                </a:solidFill>
                <a:cs typeface="Montserrat" panose="02000000000000000000" pitchFamily="2" charset="0"/>
              </a:rPr>
              <a:t>STEP</a:t>
            </a:r>
          </a:p>
        </p:txBody>
      </p:sp>
      <p:sp>
        <p:nvSpPr>
          <p:cNvPr id="66" name="Rectangle 65"/>
          <p:cNvSpPr/>
          <p:nvPr/>
        </p:nvSpPr>
        <p:spPr>
          <a:xfrm>
            <a:off x="9204169" y="9804273"/>
            <a:ext cx="1172099" cy="12335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6400" spc="600" dirty="0">
                <a:solidFill>
                  <a:srgbClr val="FFFFFF"/>
                </a:solidFill>
                <a:cs typeface="Montserrat" panose="02000000000000000000" pitchFamily="2" charset="0"/>
              </a:rPr>
              <a:t>01</a:t>
            </a:r>
          </a:p>
          <a:p>
            <a:pPr algn="ctr">
              <a:lnSpc>
                <a:spcPct val="80000"/>
              </a:lnSpc>
            </a:pPr>
            <a:r>
              <a:rPr lang="en-US" sz="2800" dirty="0">
                <a:solidFill>
                  <a:srgbClr val="FFFFFF"/>
                </a:solidFill>
                <a:cs typeface="Montserrat" panose="02000000000000000000" pitchFamily="2" charset="0"/>
              </a:rPr>
              <a:t>STEP</a:t>
            </a:r>
          </a:p>
        </p:txBody>
      </p:sp>
      <p:sp>
        <p:nvSpPr>
          <p:cNvPr id="67" name="Rectangle 66"/>
          <p:cNvSpPr/>
          <p:nvPr/>
        </p:nvSpPr>
        <p:spPr>
          <a:xfrm>
            <a:off x="15121875" y="9804273"/>
            <a:ext cx="1183320" cy="122506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6400" dirty="0">
                <a:solidFill>
                  <a:srgbClr val="FFFFFF"/>
                </a:solidFill>
                <a:cs typeface="Montserrat" panose="02000000000000000000" pitchFamily="2" charset="0"/>
              </a:rPr>
              <a:t>05</a:t>
            </a:r>
          </a:p>
          <a:p>
            <a:pPr algn="ctr">
              <a:lnSpc>
                <a:spcPct val="80000"/>
              </a:lnSpc>
            </a:pPr>
            <a:r>
              <a:rPr lang="en-US" sz="2800" dirty="0">
                <a:solidFill>
                  <a:srgbClr val="FFFFFF"/>
                </a:solidFill>
                <a:cs typeface="Montserrat" panose="02000000000000000000" pitchFamily="2" charset="0"/>
              </a:rPr>
              <a:t>STEP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468411" y="6033624"/>
            <a:ext cx="299468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bg1"/>
                </a:solidFill>
                <a:latin typeface="+mj-lt"/>
              </a:rPr>
              <a:t>Add title here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2269835" y="6756510"/>
            <a:ext cx="4193261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perspiciatis unde omnis  elit voluptatem fringilla.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466947" y="8882809"/>
            <a:ext cx="299468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bg1"/>
                </a:solidFill>
                <a:latin typeface="+mj-lt"/>
              </a:rPr>
              <a:t>Add title here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268372" y="9605695"/>
            <a:ext cx="4193261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perspiciatis unde omnis  elit voluptatem fringilla.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6982023" y="3723968"/>
            <a:ext cx="299468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bg1"/>
                </a:solidFill>
                <a:latin typeface="+mj-lt"/>
              </a:rPr>
              <a:t>Add title here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5783448" y="4446853"/>
            <a:ext cx="4193261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2400" dirty="0"/>
              <a:t>Sed perspiciatis unde omnis  elit voluptatem fringilla.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8872753" y="8882809"/>
            <a:ext cx="299468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Add title here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18872753" y="9605695"/>
            <a:ext cx="4193261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perspiciatis unde omnis  elit voluptatem fringilla.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8063607" y="5952651"/>
            <a:ext cx="299468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Add title here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18063607" y="6675537"/>
            <a:ext cx="4193261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Sed perspiciatis unde omnis  elit voluptatem fringilla.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2632520" y="10744096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dirty="0">
                <a:solidFill>
                  <a:schemeClr val="bg1"/>
                </a:solidFill>
                <a:latin typeface="Flaticon" panose="02000603000000000000" pitchFamily="2" charset="0"/>
              </a:rPr>
              <a:t>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1763A0-3050-4B6E-9B5A-9BB80414D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RADIATE DIAGRAM</a:t>
            </a:r>
          </a:p>
        </p:txBody>
      </p:sp>
    </p:spTree>
    <p:extLst>
      <p:ext uri="{BB962C8B-B14F-4D97-AF65-F5344CB8AC3E}">
        <p14:creationId xmlns:p14="http://schemas.microsoft.com/office/powerpoint/2010/main" val="3795860020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5221224" y="4524922"/>
            <a:ext cx="6490824" cy="6469159"/>
          </a:xfrm>
          <a:prstGeom prst="ellipse">
            <a:avLst/>
          </a:prstGeom>
          <a:solidFill>
            <a:schemeClr val="accent6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33" name="Oval 29"/>
          <p:cNvSpPr>
            <a:spLocks noChangeArrowheads="1"/>
          </p:cNvSpPr>
          <p:nvPr/>
        </p:nvSpPr>
        <p:spPr bwMode="auto">
          <a:xfrm>
            <a:off x="4820200" y="4113150"/>
            <a:ext cx="7303532" cy="7292702"/>
          </a:xfrm>
          <a:prstGeom prst="pie">
            <a:avLst>
              <a:gd name="adj1" fmla="val 5400656"/>
              <a:gd name="adj2" fmla="val 1138281"/>
            </a:avLst>
          </a:prstGeom>
          <a:solidFill>
            <a:schemeClr val="accent4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34" name="Oval 28"/>
          <p:cNvSpPr>
            <a:spLocks noChangeArrowheads="1"/>
          </p:cNvSpPr>
          <p:nvPr/>
        </p:nvSpPr>
        <p:spPr bwMode="auto">
          <a:xfrm>
            <a:off x="4430099" y="3723049"/>
            <a:ext cx="8083737" cy="8072907"/>
          </a:xfrm>
          <a:prstGeom prst="pie">
            <a:avLst>
              <a:gd name="adj1" fmla="val 3547197"/>
              <a:gd name="adj2" fmla="val 20377078"/>
            </a:avLst>
          </a:pr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35" name="Oval 27"/>
          <p:cNvSpPr>
            <a:spLocks noChangeArrowheads="1"/>
          </p:cNvSpPr>
          <p:nvPr/>
        </p:nvSpPr>
        <p:spPr bwMode="auto">
          <a:xfrm>
            <a:off x="4018328" y="3311277"/>
            <a:ext cx="8907277" cy="8896448"/>
          </a:xfrm>
          <a:prstGeom prst="pie">
            <a:avLst>
              <a:gd name="adj1" fmla="val 3089877"/>
              <a:gd name="adj2" fmla="val 16200000"/>
            </a:avLst>
          </a:prstGeom>
          <a:solidFill>
            <a:schemeClr val="tx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endParaRPr lang="en-US" sz="3600"/>
          </a:p>
        </p:txBody>
      </p:sp>
      <p:sp>
        <p:nvSpPr>
          <p:cNvPr id="40" name="Rectangle 39"/>
          <p:cNvSpPr/>
          <p:nvPr/>
        </p:nvSpPr>
        <p:spPr>
          <a:xfrm>
            <a:off x="8863112" y="5181979"/>
            <a:ext cx="2196540" cy="10772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400" dirty="0">
                <a:solidFill>
                  <a:srgbClr val="FFFFFF"/>
                </a:solidFill>
                <a:cs typeface="Montserrat" panose="02000000000000000000" pitchFamily="2" charset="0"/>
              </a:rPr>
              <a:t>02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058202" y="7230932"/>
            <a:ext cx="1778744" cy="3692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cs typeface="Montserrat" panose="02000000000000000000" pitchFamily="2" charset="0"/>
              </a:rPr>
              <a:t>03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9737334" y="8735178"/>
            <a:ext cx="1263773" cy="6463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  <a:cs typeface="Montserrat" panose="02000000000000000000" pitchFamily="2" charset="0"/>
              </a:rPr>
              <a:t>04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034801" y="7566742"/>
            <a:ext cx="2653204" cy="1323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8000" dirty="0">
                <a:solidFill>
                  <a:srgbClr val="FFFFFF"/>
                </a:solidFill>
                <a:cs typeface="Montserrat" panose="02000000000000000000" pitchFamily="2" charset="0"/>
              </a:rPr>
              <a:t>01</a:t>
            </a:r>
          </a:p>
        </p:txBody>
      </p:sp>
      <p:sp>
        <p:nvSpPr>
          <p:cNvPr id="36" name="Freeform 34"/>
          <p:cNvSpPr>
            <a:spLocks/>
          </p:cNvSpPr>
          <p:nvPr/>
        </p:nvSpPr>
        <p:spPr bwMode="auto">
          <a:xfrm>
            <a:off x="11135780" y="3849650"/>
            <a:ext cx="8689501" cy="945086"/>
          </a:xfrm>
          <a:custGeom>
            <a:avLst/>
            <a:gdLst>
              <a:gd name="T0" fmla="*/ 0 w 675"/>
              <a:gd name="T1" fmla="*/ 84 h 84"/>
              <a:gd name="T2" fmla="*/ 167 w 675"/>
              <a:gd name="T3" fmla="*/ 0 h 84"/>
              <a:gd name="T4" fmla="*/ 675 w 675"/>
              <a:gd name="T5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5" h="84">
                <a:moveTo>
                  <a:pt x="0" y="84"/>
                </a:moveTo>
                <a:lnTo>
                  <a:pt x="167" y="0"/>
                </a:lnTo>
                <a:lnTo>
                  <a:pt x="675" y="0"/>
                </a:lnTo>
              </a:path>
            </a:pathLst>
          </a:custGeom>
          <a:ln w="12700" cap="sq" cmpd="sng">
            <a:solidFill>
              <a:schemeClr val="accent2"/>
            </a:solidFill>
            <a:round/>
            <a:headEnd type="none" w="med" len="med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>
              <a:latin typeface="Questrial" charset="0"/>
            </a:endParaRPr>
          </a:p>
        </p:txBody>
      </p:sp>
      <p:sp>
        <p:nvSpPr>
          <p:cNvPr id="37" name="Freeform 33"/>
          <p:cNvSpPr>
            <a:spLocks/>
          </p:cNvSpPr>
          <p:nvPr/>
        </p:nvSpPr>
        <p:spPr bwMode="auto">
          <a:xfrm>
            <a:off x="11135780" y="6003621"/>
            <a:ext cx="8689501" cy="945086"/>
          </a:xfrm>
          <a:custGeom>
            <a:avLst/>
            <a:gdLst>
              <a:gd name="T0" fmla="*/ 0 w 675"/>
              <a:gd name="T1" fmla="*/ 84 h 84"/>
              <a:gd name="T2" fmla="*/ 167 w 675"/>
              <a:gd name="T3" fmla="*/ 0 h 84"/>
              <a:gd name="T4" fmla="*/ 675 w 675"/>
              <a:gd name="T5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5" h="84">
                <a:moveTo>
                  <a:pt x="0" y="84"/>
                </a:moveTo>
                <a:lnTo>
                  <a:pt x="167" y="0"/>
                </a:lnTo>
                <a:lnTo>
                  <a:pt x="675" y="0"/>
                </a:lnTo>
              </a:path>
            </a:pathLst>
          </a:custGeom>
          <a:ln w="12700" cap="sq" cmpd="sng">
            <a:solidFill>
              <a:schemeClr val="accent4"/>
            </a:solidFill>
            <a:round/>
            <a:headEnd type="none" w="med" len="med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>
              <a:latin typeface="Questrial" charset="0"/>
            </a:endParaRPr>
          </a:p>
        </p:txBody>
      </p:sp>
      <p:sp>
        <p:nvSpPr>
          <p:cNvPr id="38" name="Freeform 32"/>
          <p:cNvSpPr>
            <a:spLocks/>
          </p:cNvSpPr>
          <p:nvPr/>
        </p:nvSpPr>
        <p:spPr bwMode="auto">
          <a:xfrm>
            <a:off x="11135780" y="8157590"/>
            <a:ext cx="8689501" cy="945086"/>
          </a:xfrm>
          <a:custGeom>
            <a:avLst/>
            <a:gdLst>
              <a:gd name="T0" fmla="*/ 0 w 675"/>
              <a:gd name="T1" fmla="*/ 84 h 84"/>
              <a:gd name="T2" fmla="*/ 167 w 675"/>
              <a:gd name="T3" fmla="*/ 0 h 84"/>
              <a:gd name="T4" fmla="*/ 675 w 675"/>
              <a:gd name="T5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5" h="84">
                <a:moveTo>
                  <a:pt x="0" y="84"/>
                </a:moveTo>
                <a:lnTo>
                  <a:pt x="167" y="0"/>
                </a:lnTo>
                <a:lnTo>
                  <a:pt x="675" y="0"/>
                </a:lnTo>
              </a:path>
            </a:pathLst>
          </a:custGeom>
          <a:ln w="12700" cap="sq" cmpd="sng">
            <a:solidFill>
              <a:schemeClr val="accent6"/>
            </a:solidFill>
            <a:round/>
            <a:headEnd type="none" w="med" len="med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>
              <a:latin typeface="Questrial" charset="0"/>
            </a:endParaRPr>
          </a:p>
        </p:txBody>
      </p:sp>
      <p:sp>
        <p:nvSpPr>
          <p:cNvPr id="39" name="Freeform 31"/>
          <p:cNvSpPr>
            <a:spLocks/>
          </p:cNvSpPr>
          <p:nvPr/>
        </p:nvSpPr>
        <p:spPr bwMode="auto">
          <a:xfrm>
            <a:off x="11135780" y="10311559"/>
            <a:ext cx="8689501" cy="945086"/>
          </a:xfrm>
          <a:custGeom>
            <a:avLst/>
            <a:gdLst>
              <a:gd name="T0" fmla="*/ 0 w 675"/>
              <a:gd name="T1" fmla="*/ 84 h 84"/>
              <a:gd name="T2" fmla="*/ 167 w 675"/>
              <a:gd name="T3" fmla="*/ 0 h 84"/>
              <a:gd name="T4" fmla="*/ 675 w 675"/>
              <a:gd name="T5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5" h="84">
                <a:moveTo>
                  <a:pt x="0" y="84"/>
                </a:moveTo>
                <a:lnTo>
                  <a:pt x="167" y="0"/>
                </a:lnTo>
                <a:lnTo>
                  <a:pt x="675" y="0"/>
                </a:lnTo>
              </a:path>
            </a:pathLst>
          </a:custGeom>
          <a:ln w="12700" cap="sq" cmpd="sng">
            <a:solidFill>
              <a:schemeClr val="tx2"/>
            </a:solidFill>
            <a:round/>
            <a:headEnd type="none" w="med" len="med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6400">
              <a:latin typeface="Questrial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2827266" y="10518319"/>
            <a:ext cx="1704288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  <a:latin typeface="+mj-lt"/>
              </a:rPr>
              <a:t>10%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5094573" y="10604495"/>
            <a:ext cx="495232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2827266" y="8382688"/>
            <a:ext cx="1874204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20%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5094573" y="8468864"/>
            <a:ext cx="495232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73" name="Rectangle 72"/>
          <p:cNvSpPr/>
          <p:nvPr/>
        </p:nvSpPr>
        <p:spPr>
          <a:xfrm>
            <a:off x="12827266" y="6219282"/>
            <a:ext cx="1870998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30%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5094573" y="6305457"/>
            <a:ext cx="495232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78" name="Rectangle 77"/>
          <p:cNvSpPr/>
          <p:nvPr/>
        </p:nvSpPr>
        <p:spPr>
          <a:xfrm>
            <a:off x="12827267" y="4084429"/>
            <a:ext cx="1862984" cy="1077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dirty="0">
                <a:latin typeface="+mj-lt"/>
              </a:rPr>
              <a:t>40%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5094573" y="4170604"/>
            <a:ext cx="4952324" cy="128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Perspiciatis unde omnis iste natus error voluptatem rem aperiam.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336DB2-173D-4B93-B227-CA7C40428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RADIATE DIAGRAM</a:t>
            </a:r>
          </a:p>
        </p:txBody>
      </p:sp>
    </p:spTree>
    <p:extLst>
      <p:ext uri="{BB962C8B-B14F-4D97-AF65-F5344CB8AC3E}">
        <p14:creationId xmlns:p14="http://schemas.microsoft.com/office/powerpoint/2010/main" val="2953039736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4988234" y="9773517"/>
            <a:ext cx="1709381" cy="1718421"/>
            <a:chOff x="776288" y="2444750"/>
            <a:chExt cx="600075" cy="603250"/>
          </a:xfrm>
        </p:grpSpPr>
        <p:sp>
          <p:nvSpPr>
            <p:cNvPr id="4" name="Oval 3"/>
            <p:cNvSpPr>
              <a:spLocks noChangeArrowheads="1"/>
            </p:cNvSpPr>
            <p:nvPr/>
          </p:nvSpPr>
          <p:spPr bwMode="auto">
            <a:xfrm>
              <a:off x="776288" y="2444750"/>
              <a:ext cx="600075" cy="60325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862013" y="2624931"/>
              <a:ext cx="430213" cy="242888"/>
              <a:chOff x="862013" y="2847975"/>
              <a:chExt cx="430213" cy="242888"/>
            </a:xfrm>
          </p:grpSpPr>
          <p:sp>
            <p:nvSpPr>
              <p:cNvPr id="6" name="Freeform 5"/>
              <p:cNvSpPr>
                <a:spLocks noEditPoints="1"/>
              </p:cNvSpPr>
              <p:nvPr/>
            </p:nvSpPr>
            <p:spPr bwMode="auto">
              <a:xfrm>
                <a:off x="957263" y="2847975"/>
                <a:ext cx="334963" cy="242888"/>
              </a:xfrm>
              <a:custGeom>
                <a:avLst/>
                <a:gdLst>
                  <a:gd name="T0" fmla="*/ 191 w 197"/>
                  <a:gd name="T1" fmla="*/ 72 h 143"/>
                  <a:gd name="T2" fmla="*/ 184 w 197"/>
                  <a:gd name="T3" fmla="*/ 72 h 143"/>
                  <a:gd name="T4" fmla="*/ 172 w 197"/>
                  <a:gd name="T5" fmla="*/ 43 h 143"/>
                  <a:gd name="T6" fmla="*/ 157 w 197"/>
                  <a:gd name="T7" fmla="*/ 31 h 143"/>
                  <a:gd name="T8" fmla="*/ 126 w 197"/>
                  <a:gd name="T9" fmla="*/ 31 h 143"/>
                  <a:gd name="T10" fmla="*/ 126 w 197"/>
                  <a:gd name="T11" fmla="*/ 2 h 143"/>
                  <a:gd name="T12" fmla="*/ 123 w 197"/>
                  <a:gd name="T13" fmla="*/ 0 h 143"/>
                  <a:gd name="T14" fmla="*/ 2 w 197"/>
                  <a:gd name="T15" fmla="*/ 0 h 143"/>
                  <a:gd name="T16" fmla="*/ 0 w 197"/>
                  <a:gd name="T17" fmla="*/ 2 h 143"/>
                  <a:gd name="T18" fmla="*/ 0 w 197"/>
                  <a:gd name="T19" fmla="*/ 122 h 143"/>
                  <a:gd name="T20" fmla="*/ 2 w 197"/>
                  <a:gd name="T21" fmla="*/ 125 h 143"/>
                  <a:gd name="T22" fmla="*/ 19 w 197"/>
                  <a:gd name="T23" fmla="*/ 125 h 143"/>
                  <a:gd name="T24" fmla="*/ 39 w 197"/>
                  <a:gd name="T25" fmla="*/ 143 h 143"/>
                  <a:gd name="T26" fmla="*/ 60 w 197"/>
                  <a:gd name="T27" fmla="*/ 125 h 143"/>
                  <a:gd name="T28" fmla="*/ 138 w 197"/>
                  <a:gd name="T29" fmla="*/ 125 h 143"/>
                  <a:gd name="T30" fmla="*/ 159 w 197"/>
                  <a:gd name="T31" fmla="*/ 143 h 143"/>
                  <a:gd name="T32" fmla="*/ 180 w 197"/>
                  <a:gd name="T33" fmla="*/ 125 h 143"/>
                  <a:gd name="T34" fmla="*/ 191 w 197"/>
                  <a:gd name="T35" fmla="*/ 125 h 143"/>
                  <a:gd name="T36" fmla="*/ 197 w 197"/>
                  <a:gd name="T37" fmla="*/ 119 h 143"/>
                  <a:gd name="T38" fmla="*/ 197 w 197"/>
                  <a:gd name="T39" fmla="*/ 78 h 143"/>
                  <a:gd name="T40" fmla="*/ 191 w 197"/>
                  <a:gd name="T41" fmla="*/ 72 h 143"/>
                  <a:gd name="T42" fmla="*/ 157 w 197"/>
                  <a:gd name="T43" fmla="*/ 36 h 143"/>
                  <a:gd name="T44" fmla="*/ 168 w 197"/>
                  <a:gd name="T45" fmla="*/ 44 h 143"/>
                  <a:gd name="T46" fmla="*/ 179 w 197"/>
                  <a:gd name="T47" fmla="*/ 72 h 143"/>
                  <a:gd name="T48" fmla="*/ 126 w 197"/>
                  <a:gd name="T49" fmla="*/ 72 h 143"/>
                  <a:gd name="T50" fmla="*/ 126 w 197"/>
                  <a:gd name="T51" fmla="*/ 36 h 143"/>
                  <a:gd name="T52" fmla="*/ 157 w 197"/>
                  <a:gd name="T53" fmla="*/ 36 h 143"/>
                  <a:gd name="T54" fmla="*/ 4 w 197"/>
                  <a:gd name="T55" fmla="*/ 4 h 143"/>
                  <a:gd name="T56" fmla="*/ 121 w 197"/>
                  <a:gd name="T57" fmla="*/ 4 h 143"/>
                  <a:gd name="T58" fmla="*/ 121 w 197"/>
                  <a:gd name="T59" fmla="*/ 120 h 143"/>
                  <a:gd name="T60" fmla="*/ 60 w 197"/>
                  <a:gd name="T61" fmla="*/ 120 h 143"/>
                  <a:gd name="T62" fmla="*/ 39 w 197"/>
                  <a:gd name="T63" fmla="*/ 101 h 143"/>
                  <a:gd name="T64" fmla="*/ 19 w 197"/>
                  <a:gd name="T65" fmla="*/ 120 h 143"/>
                  <a:gd name="T66" fmla="*/ 4 w 197"/>
                  <a:gd name="T67" fmla="*/ 120 h 143"/>
                  <a:gd name="T68" fmla="*/ 4 w 197"/>
                  <a:gd name="T69" fmla="*/ 4 h 143"/>
                  <a:gd name="T70" fmla="*/ 39 w 197"/>
                  <a:gd name="T71" fmla="*/ 139 h 143"/>
                  <a:gd name="T72" fmla="*/ 23 w 197"/>
                  <a:gd name="T73" fmla="*/ 122 h 143"/>
                  <a:gd name="T74" fmla="*/ 39 w 197"/>
                  <a:gd name="T75" fmla="*/ 106 h 143"/>
                  <a:gd name="T76" fmla="*/ 56 w 197"/>
                  <a:gd name="T77" fmla="*/ 122 h 143"/>
                  <a:gd name="T78" fmla="*/ 39 w 197"/>
                  <a:gd name="T79" fmla="*/ 139 h 143"/>
                  <a:gd name="T80" fmla="*/ 159 w 197"/>
                  <a:gd name="T81" fmla="*/ 139 h 143"/>
                  <a:gd name="T82" fmla="*/ 142 w 197"/>
                  <a:gd name="T83" fmla="*/ 122 h 143"/>
                  <a:gd name="T84" fmla="*/ 159 w 197"/>
                  <a:gd name="T85" fmla="*/ 106 h 143"/>
                  <a:gd name="T86" fmla="*/ 175 w 197"/>
                  <a:gd name="T87" fmla="*/ 122 h 143"/>
                  <a:gd name="T88" fmla="*/ 175 w 197"/>
                  <a:gd name="T89" fmla="*/ 122 h 143"/>
                  <a:gd name="T90" fmla="*/ 175 w 197"/>
                  <a:gd name="T91" fmla="*/ 123 h 143"/>
                  <a:gd name="T92" fmla="*/ 159 w 197"/>
                  <a:gd name="T93" fmla="*/ 139 h 143"/>
                  <a:gd name="T94" fmla="*/ 193 w 197"/>
                  <a:gd name="T95" fmla="*/ 119 h 143"/>
                  <a:gd name="T96" fmla="*/ 191 w 197"/>
                  <a:gd name="T97" fmla="*/ 120 h 143"/>
                  <a:gd name="T98" fmla="*/ 180 w 197"/>
                  <a:gd name="T99" fmla="*/ 120 h 143"/>
                  <a:gd name="T100" fmla="*/ 159 w 197"/>
                  <a:gd name="T101" fmla="*/ 101 h 143"/>
                  <a:gd name="T102" fmla="*/ 138 w 197"/>
                  <a:gd name="T103" fmla="*/ 120 h 143"/>
                  <a:gd name="T104" fmla="*/ 126 w 197"/>
                  <a:gd name="T105" fmla="*/ 120 h 143"/>
                  <a:gd name="T106" fmla="*/ 126 w 197"/>
                  <a:gd name="T107" fmla="*/ 77 h 143"/>
                  <a:gd name="T108" fmla="*/ 191 w 197"/>
                  <a:gd name="T109" fmla="*/ 77 h 143"/>
                  <a:gd name="T110" fmla="*/ 193 w 197"/>
                  <a:gd name="T111" fmla="*/ 78 h 143"/>
                  <a:gd name="T112" fmla="*/ 193 w 197"/>
                  <a:gd name="T113" fmla="*/ 119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143">
                    <a:moveTo>
                      <a:pt x="191" y="72"/>
                    </a:moveTo>
                    <a:cubicBezTo>
                      <a:pt x="184" y="72"/>
                      <a:pt x="184" y="72"/>
                      <a:pt x="184" y="72"/>
                    </a:cubicBezTo>
                    <a:cubicBezTo>
                      <a:pt x="181" y="65"/>
                      <a:pt x="172" y="43"/>
                      <a:pt x="172" y="43"/>
                    </a:cubicBezTo>
                    <a:cubicBezTo>
                      <a:pt x="169" y="36"/>
                      <a:pt x="163" y="31"/>
                      <a:pt x="157" y="31"/>
                    </a:cubicBezTo>
                    <a:cubicBezTo>
                      <a:pt x="126" y="31"/>
                      <a:pt x="126" y="31"/>
                      <a:pt x="126" y="31"/>
                    </a:cubicBezTo>
                    <a:cubicBezTo>
                      <a:pt x="126" y="2"/>
                      <a:pt x="126" y="2"/>
                      <a:pt x="126" y="2"/>
                    </a:cubicBezTo>
                    <a:cubicBezTo>
                      <a:pt x="126" y="1"/>
                      <a:pt x="125" y="0"/>
                      <a:pt x="12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3"/>
                      <a:pt x="1" y="125"/>
                      <a:pt x="2" y="125"/>
                    </a:cubicBezTo>
                    <a:cubicBezTo>
                      <a:pt x="19" y="125"/>
                      <a:pt x="19" y="125"/>
                      <a:pt x="19" y="125"/>
                    </a:cubicBezTo>
                    <a:cubicBezTo>
                      <a:pt x="20" y="135"/>
                      <a:pt x="29" y="143"/>
                      <a:pt x="39" y="143"/>
                    </a:cubicBezTo>
                    <a:cubicBezTo>
                      <a:pt x="50" y="143"/>
                      <a:pt x="59" y="135"/>
                      <a:pt x="60" y="125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139" y="135"/>
                      <a:pt x="148" y="143"/>
                      <a:pt x="159" y="143"/>
                    </a:cubicBezTo>
                    <a:cubicBezTo>
                      <a:pt x="170" y="143"/>
                      <a:pt x="178" y="135"/>
                      <a:pt x="180" y="125"/>
                    </a:cubicBezTo>
                    <a:cubicBezTo>
                      <a:pt x="191" y="125"/>
                      <a:pt x="191" y="125"/>
                      <a:pt x="191" y="125"/>
                    </a:cubicBezTo>
                    <a:cubicBezTo>
                      <a:pt x="195" y="125"/>
                      <a:pt x="197" y="122"/>
                      <a:pt x="197" y="119"/>
                    </a:cubicBezTo>
                    <a:cubicBezTo>
                      <a:pt x="197" y="78"/>
                      <a:pt x="197" y="78"/>
                      <a:pt x="197" y="78"/>
                    </a:cubicBezTo>
                    <a:cubicBezTo>
                      <a:pt x="197" y="75"/>
                      <a:pt x="195" y="72"/>
                      <a:pt x="191" y="72"/>
                    </a:cubicBezTo>
                    <a:close/>
                    <a:moveTo>
                      <a:pt x="157" y="36"/>
                    </a:moveTo>
                    <a:cubicBezTo>
                      <a:pt x="161" y="36"/>
                      <a:pt x="166" y="40"/>
                      <a:pt x="168" y="44"/>
                    </a:cubicBezTo>
                    <a:cubicBezTo>
                      <a:pt x="168" y="45"/>
                      <a:pt x="175" y="64"/>
                      <a:pt x="179" y="72"/>
                    </a:cubicBezTo>
                    <a:cubicBezTo>
                      <a:pt x="126" y="72"/>
                      <a:pt x="126" y="72"/>
                      <a:pt x="126" y="72"/>
                    </a:cubicBezTo>
                    <a:cubicBezTo>
                      <a:pt x="126" y="36"/>
                      <a:pt x="126" y="36"/>
                      <a:pt x="126" y="36"/>
                    </a:cubicBezTo>
                    <a:lnTo>
                      <a:pt x="157" y="36"/>
                    </a:lnTo>
                    <a:close/>
                    <a:moveTo>
                      <a:pt x="4" y="4"/>
                    </a:moveTo>
                    <a:cubicBezTo>
                      <a:pt x="121" y="4"/>
                      <a:pt x="121" y="4"/>
                      <a:pt x="121" y="4"/>
                    </a:cubicBezTo>
                    <a:cubicBezTo>
                      <a:pt x="121" y="120"/>
                      <a:pt x="121" y="120"/>
                      <a:pt x="121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59" y="109"/>
                      <a:pt x="50" y="101"/>
                      <a:pt x="39" y="101"/>
                    </a:cubicBezTo>
                    <a:cubicBezTo>
                      <a:pt x="29" y="101"/>
                      <a:pt x="20" y="109"/>
                      <a:pt x="19" y="120"/>
                    </a:cubicBezTo>
                    <a:cubicBezTo>
                      <a:pt x="4" y="120"/>
                      <a:pt x="4" y="120"/>
                      <a:pt x="4" y="120"/>
                    </a:cubicBezTo>
                    <a:lnTo>
                      <a:pt x="4" y="4"/>
                    </a:lnTo>
                    <a:close/>
                    <a:moveTo>
                      <a:pt x="39" y="139"/>
                    </a:moveTo>
                    <a:cubicBezTo>
                      <a:pt x="30" y="139"/>
                      <a:pt x="23" y="131"/>
                      <a:pt x="23" y="122"/>
                    </a:cubicBezTo>
                    <a:cubicBezTo>
                      <a:pt x="23" y="113"/>
                      <a:pt x="30" y="106"/>
                      <a:pt x="39" y="106"/>
                    </a:cubicBezTo>
                    <a:cubicBezTo>
                      <a:pt x="48" y="106"/>
                      <a:pt x="56" y="113"/>
                      <a:pt x="56" y="122"/>
                    </a:cubicBezTo>
                    <a:cubicBezTo>
                      <a:pt x="56" y="131"/>
                      <a:pt x="48" y="139"/>
                      <a:pt x="39" y="139"/>
                    </a:cubicBezTo>
                    <a:close/>
                    <a:moveTo>
                      <a:pt x="159" y="139"/>
                    </a:moveTo>
                    <a:cubicBezTo>
                      <a:pt x="150" y="139"/>
                      <a:pt x="142" y="131"/>
                      <a:pt x="142" y="122"/>
                    </a:cubicBezTo>
                    <a:cubicBezTo>
                      <a:pt x="142" y="113"/>
                      <a:pt x="150" y="106"/>
                      <a:pt x="159" y="106"/>
                    </a:cubicBezTo>
                    <a:cubicBezTo>
                      <a:pt x="168" y="106"/>
                      <a:pt x="175" y="113"/>
                      <a:pt x="175" y="122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175" y="122"/>
                      <a:pt x="175" y="122"/>
                      <a:pt x="175" y="123"/>
                    </a:cubicBezTo>
                    <a:cubicBezTo>
                      <a:pt x="175" y="131"/>
                      <a:pt x="168" y="139"/>
                      <a:pt x="159" y="139"/>
                    </a:cubicBezTo>
                    <a:close/>
                    <a:moveTo>
                      <a:pt x="193" y="119"/>
                    </a:moveTo>
                    <a:cubicBezTo>
                      <a:pt x="193" y="119"/>
                      <a:pt x="192" y="120"/>
                      <a:pt x="191" y="120"/>
                    </a:cubicBezTo>
                    <a:cubicBezTo>
                      <a:pt x="180" y="120"/>
                      <a:pt x="180" y="120"/>
                      <a:pt x="180" y="120"/>
                    </a:cubicBezTo>
                    <a:cubicBezTo>
                      <a:pt x="178" y="109"/>
                      <a:pt x="170" y="101"/>
                      <a:pt x="159" y="101"/>
                    </a:cubicBezTo>
                    <a:cubicBezTo>
                      <a:pt x="148" y="101"/>
                      <a:pt x="139" y="109"/>
                      <a:pt x="138" y="120"/>
                    </a:cubicBezTo>
                    <a:cubicBezTo>
                      <a:pt x="126" y="120"/>
                      <a:pt x="126" y="120"/>
                      <a:pt x="126" y="120"/>
                    </a:cubicBezTo>
                    <a:cubicBezTo>
                      <a:pt x="126" y="77"/>
                      <a:pt x="126" y="77"/>
                      <a:pt x="126" y="77"/>
                    </a:cubicBezTo>
                    <a:cubicBezTo>
                      <a:pt x="191" y="77"/>
                      <a:pt x="191" y="77"/>
                      <a:pt x="191" y="77"/>
                    </a:cubicBezTo>
                    <a:cubicBezTo>
                      <a:pt x="192" y="77"/>
                      <a:pt x="193" y="77"/>
                      <a:pt x="193" y="78"/>
                    </a:cubicBezTo>
                    <a:lnTo>
                      <a:pt x="193" y="1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7" name="Freeform 6"/>
              <p:cNvSpPr>
                <a:spLocks/>
              </p:cNvSpPr>
              <p:nvPr/>
            </p:nvSpPr>
            <p:spPr bwMode="auto">
              <a:xfrm>
                <a:off x="862013" y="2847975"/>
                <a:ext cx="76200" cy="7938"/>
              </a:xfrm>
              <a:custGeom>
                <a:avLst/>
                <a:gdLst>
                  <a:gd name="T0" fmla="*/ 42 w 45"/>
                  <a:gd name="T1" fmla="*/ 0 h 4"/>
                  <a:gd name="T2" fmla="*/ 3 w 45"/>
                  <a:gd name="T3" fmla="*/ 0 h 4"/>
                  <a:gd name="T4" fmla="*/ 0 w 45"/>
                  <a:gd name="T5" fmla="*/ 2 h 4"/>
                  <a:gd name="T6" fmla="*/ 3 w 45"/>
                  <a:gd name="T7" fmla="*/ 4 h 4"/>
                  <a:gd name="T8" fmla="*/ 42 w 45"/>
                  <a:gd name="T9" fmla="*/ 4 h 4"/>
                  <a:gd name="T10" fmla="*/ 45 w 45"/>
                  <a:gd name="T11" fmla="*/ 2 h 4"/>
                  <a:gd name="T12" fmla="*/ 42 w 4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4">
                    <a:moveTo>
                      <a:pt x="42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4" y="4"/>
                      <a:pt x="45" y="3"/>
                      <a:pt x="45" y="2"/>
                    </a:cubicBezTo>
                    <a:cubicBezTo>
                      <a:pt x="45" y="1"/>
                      <a:pt x="44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877888" y="2886075"/>
                <a:ext cx="60325" cy="6350"/>
              </a:xfrm>
              <a:custGeom>
                <a:avLst/>
                <a:gdLst>
                  <a:gd name="T0" fmla="*/ 32 w 35"/>
                  <a:gd name="T1" fmla="*/ 0 h 4"/>
                  <a:gd name="T2" fmla="*/ 2 w 35"/>
                  <a:gd name="T3" fmla="*/ 0 h 4"/>
                  <a:gd name="T4" fmla="*/ 0 w 35"/>
                  <a:gd name="T5" fmla="*/ 2 h 4"/>
                  <a:gd name="T6" fmla="*/ 2 w 35"/>
                  <a:gd name="T7" fmla="*/ 4 h 4"/>
                  <a:gd name="T8" fmla="*/ 32 w 35"/>
                  <a:gd name="T9" fmla="*/ 4 h 4"/>
                  <a:gd name="T10" fmla="*/ 35 w 35"/>
                  <a:gd name="T11" fmla="*/ 2 h 4"/>
                  <a:gd name="T12" fmla="*/ 32 w 3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4">
                    <a:moveTo>
                      <a:pt x="3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5" y="1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895350" y="2922588"/>
                <a:ext cx="42863" cy="9525"/>
              </a:xfrm>
              <a:custGeom>
                <a:avLst/>
                <a:gdLst>
                  <a:gd name="T0" fmla="*/ 22 w 25"/>
                  <a:gd name="T1" fmla="*/ 0 h 5"/>
                  <a:gd name="T2" fmla="*/ 2 w 25"/>
                  <a:gd name="T3" fmla="*/ 0 h 5"/>
                  <a:gd name="T4" fmla="*/ 0 w 25"/>
                  <a:gd name="T5" fmla="*/ 2 h 5"/>
                  <a:gd name="T6" fmla="*/ 2 w 25"/>
                  <a:gd name="T7" fmla="*/ 5 h 5"/>
                  <a:gd name="T8" fmla="*/ 22 w 25"/>
                  <a:gd name="T9" fmla="*/ 5 h 5"/>
                  <a:gd name="T10" fmla="*/ 25 w 25"/>
                  <a:gd name="T11" fmla="*/ 2 h 5"/>
                  <a:gd name="T12" fmla="*/ 22 w 2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5"/>
                      <a:pt x="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4" y="5"/>
                      <a:pt x="25" y="3"/>
                      <a:pt x="25" y="2"/>
                    </a:cubicBezTo>
                    <a:cubicBezTo>
                      <a:pt x="25" y="1"/>
                      <a:pt x="24" y="0"/>
                      <a:pt x="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</p:grpSp>
      </p:grpSp>
      <p:grpSp>
        <p:nvGrpSpPr>
          <p:cNvPr id="10" name="Group 9"/>
          <p:cNvGrpSpPr/>
          <p:nvPr/>
        </p:nvGrpSpPr>
        <p:grpSpPr>
          <a:xfrm>
            <a:off x="17261407" y="7501667"/>
            <a:ext cx="1709381" cy="1713903"/>
            <a:chOff x="0" y="2445544"/>
            <a:chExt cx="600075" cy="601663"/>
          </a:xfrm>
        </p:grpSpPr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0" y="2445544"/>
              <a:ext cx="600075" cy="6016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19063" y="2594769"/>
              <a:ext cx="361950" cy="303213"/>
              <a:chOff x="119063" y="2792413"/>
              <a:chExt cx="361950" cy="303213"/>
            </a:xfrm>
          </p:grpSpPr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119063" y="2792413"/>
                <a:ext cx="361950" cy="303213"/>
              </a:xfrm>
              <a:custGeom>
                <a:avLst/>
                <a:gdLst>
                  <a:gd name="T0" fmla="*/ 212 w 214"/>
                  <a:gd name="T1" fmla="*/ 51 h 179"/>
                  <a:gd name="T2" fmla="*/ 162 w 214"/>
                  <a:gd name="T3" fmla="*/ 38 h 179"/>
                  <a:gd name="T4" fmla="*/ 163 w 214"/>
                  <a:gd name="T5" fmla="*/ 30 h 179"/>
                  <a:gd name="T6" fmla="*/ 133 w 214"/>
                  <a:gd name="T7" fmla="*/ 0 h 179"/>
                  <a:gd name="T8" fmla="*/ 103 w 214"/>
                  <a:gd name="T9" fmla="*/ 30 h 179"/>
                  <a:gd name="T10" fmla="*/ 105 w 214"/>
                  <a:gd name="T11" fmla="*/ 42 h 179"/>
                  <a:gd name="T12" fmla="*/ 72 w 214"/>
                  <a:gd name="T13" fmla="*/ 51 h 179"/>
                  <a:gd name="T14" fmla="*/ 3 w 214"/>
                  <a:gd name="T15" fmla="*/ 33 h 179"/>
                  <a:gd name="T16" fmla="*/ 1 w 214"/>
                  <a:gd name="T17" fmla="*/ 33 h 179"/>
                  <a:gd name="T18" fmla="*/ 0 w 214"/>
                  <a:gd name="T19" fmla="*/ 35 h 179"/>
                  <a:gd name="T20" fmla="*/ 0 w 214"/>
                  <a:gd name="T21" fmla="*/ 159 h 179"/>
                  <a:gd name="T22" fmla="*/ 2 w 214"/>
                  <a:gd name="T23" fmla="*/ 161 h 179"/>
                  <a:gd name="T24" fmla="*/ 72 w 214"/>
                  <a:gd name="T25" fmla="*/ 179 h 179"/>
                  <a:gd name="T26" fmla="*/ 72 w 214"/>
                  <a:gd name="T27" fmla="*/ 179 h 179"/>
                  <a:gd name="T28" fmla="*/ 72 w 214"/>
                  <a:gd name="T29" fmla="*/ 179 h 179"/>
                  <a:gd name="T30" fmla="*/ 72 w 214"/>
                  <a:gd name="T31" fmla="*/ 179 h 179"/>
                  <a:gd name="T32" fmla="*/ 73 w 214"/>
                  <a:gd name="T33" fmla="*/ 179 h 179"/>
                  <a:gd name="T34" fmla="*/ 142 w 214"/>
                  <a:gd name="T35" fmla="*/ 161 h 179"/>
                  <a:gd name="T36" fmla="*/ 211 w 214"/>
                  <a:gd name="T37" fmla="*/ 179 h 179"/>
                  <a:gd name="T38" fmla="*/ 212 w 214"/>
                  <a:gd name="T39" fmla="*/ 179 h 179"/>
                  <a:gd name="T40" fmla="*/ 213 w 214"/>
                  <a:gd name="T41" fmla="*/ 178 h 179"/>
                  <a:gd name="T42" fmla="*/ 214 w 214"/>
                  <a:gd name="T43" fmla="*/ 176 h 179"/>
                  <a:gd name="T44" fmla="*/ 214 w 214"/>
                  <a:gd name="T45" fmla="*/ 53 h 179"/>
                  <a:gd name="T46" fmla="*/ 212 w 214"/>
                  <a:gd name="T47" fmla="*/ 51 h 179"/>
                  <a:gd name="T48" fmla="*/ 133 w 214"/>
                  <a:gd name="T49" fmla="*/ 5 h 179"/>
                  <a:gd name="T50" fmla="*/ 159 w 214"/>
                  <a:gd name="T51" fmla="*/ 30 h 179"/>
                  <a:gd name="T52" fmla="*/ 157 w 214"/>
                  <a:gd name="T53" fmla="*/ 39 h 179"/>
                  <a:gd name="T54" fmla="*/ 157 w 214"/>
                  <a:gd name="T55" fmla="*/ 39 h 179"/>
                  <a:gd name="T56" fmla="*/ 157 w 214"/>
                  <a:gd name="T57" fmla="*/ 39 h 179"/>
                  <a:gd name="T58" fmla="*/ 133 w 214"/>
                  <a:gd name="T59" fmla="*/ 75 h 179"/>
                  <a:gd name="T60" fmla="*/ 108 w 214"/>
                  <a:gd name="T61" fmla="*/ 30 h 179"/>
                  <a:gd name="T62" fmla="*/ 133 w 214"/>
                  <a:gd name="T63" fmla="*/ 5 h 179"/>
                  <a:gd name="T64" fmla="*/ 5 w 214"/>
                  <a:gd name="T65" fmla="*/ 38 h 179"/>
                  <a:gd name="T66" fmla="*/ 70 w 214"/>
                  <a:gd name="T67" fmla="*/ 55 h 179"/>
                  <a:gd name="T68" fmla="*/ 70 w 214"/>
                  <a:gd name="T69" fmla="*/ 173 h 179"/>
                  <a:gd name="T70" fmla="*/ 5 w 214"/>
                  <a:gd name="T71" fmla="*/ 157 h 179"/>
                  <a:gd name="T72" fmla="*/ 5 w 214"/>
                  <a:gd name="T73" fmla="*/ 38 h 179"/>
                  <a:gd name="T74" fmla="*/ 75 w 214"/>
                  <a:gd name="T75" fmla="*/ 55 h 179"/>
                  <a:gd name="T76" fmla="*/ 107 w 214"/>
                  <a:gd name="T77" fmla="*/ 47 h 179"/>
                  <a:gd name="T78" fmla="*/ 133 w 214"/>
                  <a:gd name="T79" fmla="*/ 79 h 179"/>
                  <a:gd name="T80" fmla="*/ 140 w 214"/>
                  <a:gd name="T81" fmla="*/ 77 h 179"/>
                  <a:gd name="T82" fmla="*/ 140 w 214"/>
                  <a:gd name="T83" fmla="*/ 157 h 179"/>
                  <a:gd name="T84" fmla="*/ 75 w 214"/>
                  <a:gd name="T85" fmla="*/ 173 h 179"/>
                  <a:gd name="T86" fmla="*/ 75 w 214"/>
                  <a:gd name="T87" fmla="*/ 55 h 179"/>
                  <a:gd name="T88" fmla="*/ 209 w 214"/>
                  <a:gd name="T89" fmla="*/ 173 h 179"/>
                  <a:gd name="T90" fmla="*/ 144 w 214"/>
                  <a:gd name="T91" fmla="*/ 157 h 179"/>
                  <a:gd name="T92" fmla="*/ 144 w 214"/>
                  <a:gd name="T93" fmla="*/ 73 h 179"/>
                  <a:gd name="T94" fmla="*/ 161 w 214"/>
                  <a:gd name="T95" fmla="*/ 43 h 179"/>
                  <a:gd name="T96" fmla="*/ 209 w 214"/>
                  <a:gd name="T97" fmla="*/ 55 h 179"/>
                  <a:gd name="T98" fmla="*/ 209 w 214"/>
                  <a:gd name="T99" fmla="*/ 17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14" h="179">
                    <a:moveTo>
                      <a:pt x="212" y="51"/>
                    </a:moveTo>
                    <a:cubicBezTo>
                      <a:pt x="162" y="38"/>
                      <a:pt x="162" y="38"/>
                      <a:pt x="162" y="38"/>
                    </a:cubicBezTo>
                    <a:cubicBezTo>
                      <a:pt x="163" y="35"/>
                      <a:pt x="163" y="33"/>
                      <a:pt x="163" y="30"/>
                    </a:cubicBezTo>
                    <a:cubicBezTo>
                      <a:pt x="163" y="14"/>
                      <a:pt x="150" y="0"/>
                      <a:pt x="133" y="0"/>
                    </a:cubicBezTo>
                    <a:cubicBezTo>
                      <a:pt x="117" y="0"/>
                      <a:pt x="103" y="14"/>
                      <a:pt x="103" y="30"/>
                    </a:cubicBezTo>
                    <a:cubicBezTo>
                      <a:pt x="103" y="34"/>
                      <a:pt x="104" y="38"/>
                      <a:pt x="105" y="42"/>
                    </a:cubicBezTo>
                    <a:cubicBezTo>
                      <a:pt x="72" y="51"/>
                      <a:pt x="72" y="51"/>
                      <a:pt x="72" y="51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2" y="33"/>
                      <a:pt x="2" y="33"/>
                      <a:pt x="1" y="33"/>
                    </a:cubicBezTo>
                    <a:cubicBezTo>
                      <a:pt x="0" y="34"/>
                      <a:pt x="0" y="35"/>
                      <a:pt x="0" y="35"/>
                    </a:cubicBezTo>
                    <a:cubicBezTo>
                      <a:pt x="0" y="159"/>
                      <a:pt x="0" y="159"/>
                      <a:pt x="0" y="159"/>
                    </a:cubicBezTo>
                    <a:cubicBezTo>
                      <a:pt x="0" y="160"/>
                      <a:pt x="1" y="161"/>
                      <a:pt x="2" y="161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3" y="179"/>
                      <a:pt x="73" y="179"/>
                    </a:cubicBezTo>
                    <a:cubicBezTo>
                      <a:pt x="142" y="161"/>
                      <a:pt x="142" y="161"/>
                      <a:pt x="142" y="161"/>
                    </a:cubicBezTo>
                    <a:cubicBezTo>
                      <a:pt x="211" y="179"/>
                      <a:pt x="211" y="179"/>
                      <a:pt x="211" y="179"/>
                    </a:cubicBezTo>
                    <a:cubicBezTo>
                      <a:pt x="211" y="179"/>
                      <a:pt x="211" y="179"/>
                      <a:pt x="212" y="179"/>
                    </a:cubicBezTo>
                    <a:cubicBezTo>
                      <a:pt x="212" y="179"/>
                      <a:pt x="213" y="179"/>
                      <a:pt x="213" y="178"/>
                    </a:cubicBezTo>
                    <a:cubicBezTo>
                      <a:pt x="214" y="178"/>
                      <a:pt x="214" y="177"/>
                      <a:pt x="214" y="176"/>
                    </a:cubicBezTo>
                    <a:cubicBezTo>
                      <a:pt x="214" y="53"/>
                      <a:pt x="214" y="53"/>
                      <a:pt x="214" y="53"/>
                    </a:cubicBezTo>
                    <a:cubicBezTo>
                      <a:pt x="214" y="52"/>
                      <a:pt x="213" y="51"/>
                      <a:pt x="212" y="51"/>
                    </a:cubicBezTo>
                    <a:close/>
                    <a:moveTo>
                      <a:pt x="133" y="5"/>
                    </a:moveTo>
                    <a:cubicBezTo>
                      <a:pt x="147" y="5"/>
                      <a:pt x="159" y="16"/>
                      <a:pt x="159" y="30"/>
                    </a:cubicBezTo>
                    <a:cubicBezTo>
                      <a:pt x="159" y="33"/>
                      <a:pt x="158" y="36"/>
                      <a:pt x="157" y="39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3" y="55"/>
                      <a:pt x="140" y="75"/>
                      <a:pt x="133" y="75"/>
                    </a:cubicBezTo>
                    <a:cubicBezTo>
                      <a:pt x="125" y="75"/>
                      <a:pt x="108" y="45"/>
                      <a:pt x="108" y="30"/>
                    </a:cubicBezTo>
                    <a:cubicBezTo>
                      <a:pt x="108" y="16"/>
                      <a:pt x="119" y="5"/>
                      <a:pt x="133" y="5"/>
                    </a:cubicBezTo>
                    <a:close/>
                    <a:moveTo>
                      <a:pt x="5" y="38"/>
                    </a:moveTo>
                    <a:cubicBezTo>
                      <a:pt x="70" y="55"/>
                      <a:pt x="70" y="55"/>
                      <a:pt x="70" y="55"/>
                    </a:cubicBezTo>
                    <a:cubicBezTo>
                      <a:pt x="70" y="173"/>
                      <a:pt x="70" y="173"/>
                      <a:pt x="70" y="173"/>
                    </a:cubicBezTo>
                    <a:cubicBezTo>
                      <a:pt x="5" y="157"/>
                      <a:pt x="5" y="157"/>
                      <a:pt x="5" y="157"/>
                    </a:cubicBezTo>
                    <a:lnTo>
                      <a:pt x="5" y="38"/>
                    </a:lnTo>
                    <a:close/>
                    <a:moveTo>
                      <a:pt x="75" y="55"/>
                    </a:moveTo>
                    <a:cubicBezTo>
                      <a:pt x="107" y="47"/>
                      <a:pt x="107" y="47"/>
                      <a:pt x="107" y="47"/>
                    </a:cubicBezTo>
                    <a:cubicBezTo>
                      <a:pt x="112" y="62"/>
                      <a:pt x="124" y="79"/>
                      <a:pt x="133" y="79"/>
                    </a:cubicBezTo>
                    <a:cubicBezTo>
                      <a:pt x="135" y="79"/>
                      <a:pt x="137" y="79"/>
                      <a:pt x="140" y="77"/>
                    </a:cubicBezTo>
                    <a:cubicBezTo>
                      <a:pt x="140" y="157"/>
                      <a:pt x="140" y="157"/>
                      <a:pt x="140" y="157"/>
                    </a:cubicBezTo>
                    <a:cubicBezTo>
                      <a:pt x="75" y="173"/>
                      <a:pt x="75" y="173"/>
                      <a:pt x="75" y="173"/>
                    </a:cubicBezTo>
                    <a:lnTo>
                      <a:pt x="75" y="55"/>
                    </a:lnTo>
                    <a:close/>
                    <a:moveTo>
                      <a:pt x="209" y="173"/>
                    </a:moveTo>
                    <a:cubicBezTo>
                      <a:pt x="144" y="157"/>
                      <a:pt x="144" y="157"/>
                      <a:pt x="144" y="157"/>
                    </a:cubicBezTo>
                    <a:cubicBezTo>
                      <a:pt x="144" y="73"/>
                      <a:pt x="144" y="73"/>
                      <a:pt x="144" y="73"/>
                    </a:cubicBezTo>
                    <a:cubicBezTo>
                      <a:pt x="151" y="66"/>
                      <a:pt x="158" y="53"/>
                      <a:pt x="161" y="43"/>
                    </a:cubicBezTo>
                    <a:cubicBezTo>
                      <a:pt x="209" y="55"/>
                      <a:pt x="209" y="55"/>
                      <a:pt x="209" y="55"/>
                    </a:cubicBezTo>
                    <a:lnTo>
                      <a:pt x="209" y="17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317500" y="2817813"/>
                <a:ext cx="53975" cy="52388"/>
              </a:xfrm>
              <a:custGeom>
                <a:avLst/>
                <a:gdLst>
                  <a:gd name="T0" fmla="*/ 32 w 32"/>
                  <a:gd name="T1" fmla="*/ 15 h 31"/>
                  <a:gd name="T2" fmla="*/ 16 w 32"/>
                  <a:gd name="T3" fmla="*/ 0 h 31"/>
                  <a:gd name="T4" fmla="*/ 0 w 32"/>
                  <a:gd name="T5" fmla="*/ 15 h 31"/>
                  <a:gd name="T6" fmla="*/ 16 w 32"/>
                  <a:gd name="T7" fmla="*/ 31 h 31"/>
                  <a:gd name="T8" fmla="*/ 32 w 32"/>
                  <a:gd name="T9" fmla="*/ 15 h 31"/>
                  <a:gd name="T10" fmla="*/ 5 w 32"/>
                  <a:gd name="T11" fmla="*/ 15 h 31"/>
                  <a:gd name="T12" fmla="*/ 16 w 32"/>
                  <a:gd name="T13" fmla="*/ 4 h 31"/>
                  <a:gd name="T14" fmla="*/ 27 w 32"/>
                  <a:gd name="T15" fmla="*/ 15 h 31"/>
                  <a:gd name="T16" fmla="*/ 16 w 32"/>
                  <a:gd name="T17" fmla="*/ 27 h 31"/>
                  <a:gd name="T18" fmla="*/ 5 w 32"/>
                  <a:gd name="T19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1">
                    <a:moveTo>
                      <a:pt x="32" y="15"/>
                    </a:moveTo>
                    <a:cubicBezTo>
                      <a:pt x="32" y="7"/>
                      <a:pt x="25" y="0"/>
                      <a:pt x="16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24"/>
                      <a:pt x="7" y="31"/>
                      <a:pt x="16" y="31"/>
                    </a:cubicBezTo>
                    <a:cubicBezTo>
                      <a:pt x="25" y="31"/>
                      <a:pt x="32" y="24"/>
                      <a:pt x="32" y="15"/>
                    </a:cubicBezTo>
                    <a:close/>
                    <a:moveTo>
                      <a:pt x="5" y="15"/>
                    </a:moveTo>
                    <a:cubicBezTo>
                      <a:pt x="5" y="9"/>
                      <a:pt x="10" y="4"/>
                      <a:pt x="16" y="4"/>
                    </a:cubicBezTo>
                    <a:cubicBezTo>
                      <a:pt x="22" y="4"/>
                      <a:pt x="27" y="9"/>
                      <a:pt x="27" y="15"/>
                    </a:cubicBezTo>
                    <a:cubicBezTo>
                      <a:pt x="27" y="22"/>
                      <a:pt x="22" y="27"/>
                      <a:pt x="16" y="27"/>
                    </a:cubicBezTo>
                    <a:cubicBezTo>
                      <a:pt x="10" y="27"/>
                      <a:pt x="5" y="22"/>
                      <a:pt x="5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12556868" y="7501667"/>
            <a:ext cx="1713901" cy="1713903"/>
            <a:chOff x="6209163" y="3171274"/>
            <a:chExt cx="856963" cy="856964"/>
          </a:xfrm>
        </p:grpSpPr>
        <p:sp>
          <p:nvSpPr>
            <p:cNvPr id="16" name="Oval 15"/>
            <p:cNvSpPr>
              <a:spLocks noChangeArrowheads="1"/>
            </p:cNvSpPr>
            <p:nvPr/>
          </p:nvSpPr>
          <p:spPr bwMode="auto">
            <a:xfrm>
              <a:off x="6209163" y="3171274"/>
              <a:ext cx="856963" cy="8569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6405880" y="3320507"/>
              <a:ext cx="465789" cy="558496"/>
              <a:chOff x="1712913" y="2809875"/>
              <a:chExt cx="327025" cy="392113"/>
            </a:xfrm>
          </p:grpSpPr>
          <p:sp>
            <p:nvSpPr>
              <p:cNvPr id="18" name="Freeform 17"/>
              <p:cNvSpPr>
                <a:spLocks noEditPoints="1"/>
              </p:cNvSpPr>
              <p:nvPr/>
            </p:nvSpPr>
            <p:spPr bwMode="auto">
              <a:xfrm>
                <a:off x="1846263" y="3060700"/>
                <a:ext cx="47625" cy="82550"/>
              </a:xfrm>
              <a:custGeom>
                <a:avLst/>
                <a:gdLst>
                  <a:gd name="T0" fmla="*/ 2 w 28"/>
                  <a:gd name="T1" fmla="*/ 49 h 49"/>
                  <a:gd name="T2" fmla="*/ 25 w 28"/>
                  <a:gd name="T3" fmla="*/ 49 h 49"/>
                  <a:gd name="T4" fmla="*/ 28 w 28"/>
                  <a:gd name="T5" fmla="*/ 47 h 49"/>
                  <a:gd name="T6" fmla="*/ 28 w 28"/>
                  <a:gd name="T7" fmla="*/ 3 h 49"/>
                  <a:gd name="T8" fmla="*/ 25 w 28"/>
                  <a:gd name="T9" fmla="*/ 0 h 49"/>
                  <a:gd name="T10" fmla="*/ 2 w 28"/>
                  <a:gd name="T11" fmla="*/ 0 h 49"/>
                  <a:gd name="T12" fmla="*/ 0 w 28"/>
                  <a:gd name="T13" fmla="*/ 3 h 49"/>
                  <a:gd name="T14" fmla="*/ 0 w 28"/>
                  <a:gd name="T15" fmla="*/ 47 h 49"/>
                  <a:gd name="T16" fmla="*/ 2 w 28"/>
                  <a:gd name="T17" fmla="*/ 49 h 49"/>
                  <a:gd name="T18" fmla="*/ 4 w 28"/>
                  <a:gd name="T19" fmla="*/ 5 h 49"/>
                  <a:gd name="T20" fmla="*/ 23 w 28"/>
                  <a:gd name="T21" fmla="*/ 5 h 49"/>
                  <a:gd name="T22" fmla="*/ 23 w 28"/>
                  <a:gd name="T23" fmla="*/ 44 h 49"/>
                  <a:gd name="T24" fmla="*/ 4 w 28"/>
                  <a:gd name="T25" fmla="*/ 44 h 49"/>
                  <a:gd name="T26" fmla="*/ 4 w 28"/>
                  <a:gd name="T27" fmla="*/ 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" h="49">
                    <a:moveTo>
                      <a:pt x="2" y="49"/>
                    </a:moveTo>
                    <a:cubicBezTo>
                      <a:pt x="25" y="49"/>
                      <a:pt x="25" y="49"/>
                      <a:pt x="25" y="49"/>
                    </a:cubicBezTo>
                    <a:cubicBezTo>
                      <a:pt x="27" y="49"/>
                      <a:pt x="28" y="48"/>
                      <a:pt x="28" y="47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1"/>
                      <a:pt x="27" y="0"/>
                      <a:pt x="25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1" y="49"/>
                      <a:pt x="2" y="49"/>
                    </a:cubicBezTo>
                    <a:close/>
                    <a:moveTo>
                      <a:pt x="4" y="5"/>
                    </a:moveTo>
                    <a:cubicBezTo>
                      <a:pt x="23" y="5"/>
                      <a:pt x="23" y="5"/>
                      <a:pt x="23" y="5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4" y="44"/>
                      <a:pt x="4" y="44"/>
                      <a:pt x="4" y="44"/>
                    </a:cubicBezTo>
                    <a:lnTo>
                      <a:pt x="4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19" name="Freeform 18"/>
              <p:cNvSpPr>
                <a:spLocks noEditPoints="1"/>
              </p:cNvSpPr>
              <p:nvPr/>
            </p:nvSpPr>
            <p:spPr bwMode="auto">
              <a:xfrm>
                <a:off x="1912938" y="3060700"/>
                <a:ext cx="49213" cy="82550"/>
              </a:xfrm>
              <a:custGeom>
                <a:avLst/>
                <a:gdLst>
                  <a:gd name="T0" fmla="*/ 3 w 29"/>
                  <a:gd name="T1" fmla="*/ 49 h 49"/>
                  <a:gd name="T2" fmla="*/ 26 w 29"/>
                  <a:gd name="T3" fmla="*/ 49 h 49"/>
                  <a:gd name="T4" fmla="*/ 29 w 29"/>
                  <a:gd name="T5" fmla="*/ 47 h 49"/>
                  <a:gd name="T6" fmla="*/ 29 w 29"/>
                  <a:gd name="T7" fmla="*/ 3 h 49"/>
                  <a:gd name="T8" fmla="*/ 26 w 29"/>
                  <a:gd name="T9" fmla="*/ 0 h 49"/>
                  <a:gd name="T10" fmla="*/ 3 w 29"/>
                  <a:gd name="T11" fmla="*/ 0 h 49"/>
                  <a:gd name="T12" fmla="*/ 0 w 29"/>
                  <a:gd name="T13" fmla="*/ 3 h 49"/>
                  <a:gd name="T14" fmla="*/ 0 w 29"/>
                  <a:gd name="T15" fmla="*/ 47 h 49"/>
                  <a:gd name="T16" fmla="*/ 3 w 29"/>
                  <a:gd name="T17" fmla="*/ 49 h 49"/>
                  <a:gd name="T18" fmla="*/ 5 w 29"/>
                  <a:gd name="T19" fmla="*/ 5 h 49"/>
                  <a:gd name="T20" fmla="*/ 24 w 29"/>
                  <a:gd name="T21" fmla="*/ 5 h 49"/>
                  <a:gd name="T22" fmla="*/ 24 w 29"/>
                  <a:gd name="T23" fmla="*/ 44 h 49"/>
                  <a:gd name="T24" fmla="*/ 5 w 29"/>
                  <a:gd name="T25" fmla="*/ 44 h 49"/>
                  <a:gd name="T26" fmla="*/ 5 w 29"/>
                  <a:gd name="T27" fmla="*/ 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49">
                    <a:moveTo>
                      <a:pt x="3" y="49"/>
                    </a:moveTo>
                    <a:cubicBezTo>
                      <a:pt x="26" y="49"/>
                      <a:pt x="26" y="49"/>
                      <a:pt x="26" y="49"/>
                    </a:cubicBezTo>
                    <a:cubicBezTo>
                      <a:pt x="28" y="49"/>
                      <a:pt x="29" y="48"/>
                      <a:pt x="29" y="47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1" y="49"/>
                      <a:pt x="3" y="49"/>
                    </a:cubicBezTo>
                    <a:close/>
                    <a:moveTo>
                      <a:pt x="5" y="5"/>
                    </a:moveTo>
                    <a:cubicBezTo>
                      <a:pt x="24" y="5"/>
                      <a:pt x="24" y="5"/>
                      <a:pt x="24" y="5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4"/>
                      <a:pt x="5" y="44"/>
                      <a:pt x="5" y="44"/>
                    </a:cubicBez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20" name="Freeform 19"/>
              <p:cNvSpPr>
                <a:spLocks noEditPoints="1"/>
              </p:cNvSpPr>
              <p:nvPr/>
            </p:nvSpPr>
            <p:spPr bwMode="auto">
              <a:xfrm>
                <a:off x="1778000" y="3060700"/>
                <a:ext cx="47625" cy="82550"/>
              </a:xfrm>
              <a:custGeom>
                <a:avLst/>
                <a:gdLst>
                  <a:gd name="T0" fmla="*/ 3 w 28"/>
                  <a:gd name="T1" fmla="*/ 49 h 49"/>
                  <a:gd name="T2" fmla="*/ 26 w 28"/>
                  <a:gd name="T3" fmla="*/ 49 h 49"/>
                  <a:gd name="T4" fmla="*/ 28 w 28"/>
                  <a:gd name="T5" fmla="*/ 47 h 49"/>
                  <a:gd name="T6" fmla="*/ 28 w 28"/>
                  <a:gd name="T7" fmla="*/ 3 h 49"/>
                  <a:gd name="T8" fmla="*/ 26 w 28"/>
                  <a:gd name="T9" fmla="*/ 0 h 49"/>
                  <a:gd name="T10" fmla="*/ 3 w 28"/>
                  <a:gd name="T11" fmla="*/ 0 h 49"/>
                  <a:gd name="T12" fmla="*/ 0 w 28"/>
                  <a:gd name="T13" fmla="*/ 3 h 49"/>
                  <a:gd name="T14" fmla="*/ 0 w 28"/>
                  <a:gd name="T15" fmla="*/ 47 h 49"/>
                  <a:gd name="T16" fmla="*/ 3 w 28"/>
                  <a:gd name="T17" fmla="*/ 49 h 49"/>
                  <a:gd name="T18" fmla="*/ 5 w 28"/>
                  <a:gd name="T19" fmla="*/ 5 h 49"/>
                  <a:gd name="T20" fmla="*/ 23 w 28"/>
                  <a:gd name="T21" fmla="*/ 5 h 49"/>
                  <a:gd name="T22" fmla="*/ 23 w 28"/>
                  <a:gd name="T23" fmla="*/ 44 h 49"/>
                  <a:gd name="T24" fmla="*/ 5 w 28"/>
                  <a:gd name="T25" fmla="*/ 44 h 49"/>
                  <a:gd name="T26" fmla="*/ 5 w 28"/>
                  <a:gd name="T27" fmla="*/ 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" h="49">
                    <a:moveTo>
                      <a:pt x="3" y="49"/>
                    </a:move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49"/>
                      <a:pt x="28" y="48"/>
                      <a:pt x="28" y="47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1"/>
                      <a:pt x="27" y="0"/>
                      <a:pt x="26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1" y="49"/>
                      <a:pt x="3" y="49"/>
                    </a:cubicBezTo>
                    <a:close/>
                    <a:moveTo>
                      <a:pt x="5" y="5"/>
                    </a:moveTo>
                    <a:cubicBezTo>
                      <a:pt x="23" y="5"/>
                      <a:pt x="23" y="5"/>
                      <a:pt x="23" y="5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5" y="44"/>
                      <a:pt x="5" y="44"/>
                      <a:pt x="5" y="44"/>
                    </a:cubicBez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21" name="Freeform 20"/>
              <p:cNvSpPr>
                <a:spLocks noEditPoints="1"/>
              </p:cNvSpPr>
              <p:nvPr/>
            </p:nvSpPr>
            <p:spPr bwMode="auto">
              <a:xfrm>
                <a:off x="1712913" y="2809875"/>
                <a:ext cx="327025" cy="392113"/>
              </a:xfrm>
              <a:custGeom>
                <a:avLst/>
                <a:gdLst>
                  <a:gd name="T0" fmla="*/ 170 w 193"/>
                  <a:gd name="T1" fmla="*/ 33 h 231"/>
                  <a:gd name="T2" fmla="*/ 121 w 193"/>
                  <a:gd name="T3" fmla="*/ 17 h 231"/>
                  <a:gd name="T4" fmla="*/ 45 w 193"/>
                  <a:gd name="T5" fmla="*/ 43 h 231"/>
                  <a:gd name="T6" fmla="*/ 43 w 193"/>
                  <a:gd name="T7" fmla="*/ 57 h 231"/>
                  <a:gd name="T8" fmla="*/ 22 w 193"/>
                  <a:gd name="T9" fmla="*/ 72 h 231"/>
                  <a:gd name="T10" fmla="*/ 7 w 193"/>
                  <a:gd name="T11" fmla="*/ 96 h 231"/>
                  <a:gd name="T12" fmla="*/ 0 w 193"/>
                  <a:gd name="T13" fmla="*/ 102 h 231"/>
                  <a:gd name="T14" fmla="*/ 6 w 193"/>
                  <a:gd name="T15" fmla="*/ 231 h 231"/>
                  <a:gd name="T16" fmla="*/ 163 w 193"/>
                  <a:gd name="T17" fmla="*/ 226 h 231"/>
                  <a:gd name="T18" fmla="*/ 158 w 193"/>
                  <a:gd name="T19" fmla="*/ 130 h 231"/>
                  <a:gd name="T20" fmla="*/ 44 w 193"/>
                  <a:gd name="T21" fmla="*/ 102 h 231"/>
                  <a:gd name="T22" fmla="*/ 48 w 193"/>
                  <a:gd name="T23" fmla="*/ 94 h 231"/>
                  <a:gd name="T24" fmla="*/ 76 w 193"/>
                  <a:gd name="T25" fmla="*/ 95 h 231"/>
                  <a:gd name="T26" fmla="*/ 119 w 193"/>
                  <a:gd name="T27" fmla="*/ 82 h 231"/>
                  <a:gd name="T28" fmla="*/ 152 w 193"/>
                  <a:gd name="T29" fmla="*/ 78 h 231"/>
                  <a:gd name="T30" fmla="*/ 193 w 193"/>
                  <a:gd name="T31" fmla="*/ 50 h 231"/>
                  <a:gd name="T32" fmla="*/ 38 w 193"/>
                  <a:gd name="T33" fmla="*/ 101 h 231"/>
                  <a:gd name="T34" fmla="*/ 39 w 193"/>
                  <a:gd name="T35" fmla="*/ 132 h 231"/>
                  <a:gd name="T36" fmla="*/ 158 w 193"/>
                  <a:gd name="T37" fmla="*/ 134 h 231"/>
                  <a:gd name="T38" fmla="*/ 159 w 193"/>
                  <a:gd name="T39" fmla="*/ 226 h 231"/>
                  <a:gd name="T40" fmla="*/ 6 w 193"/>
                  <a:gd name="T41" fmla="*/ 227 h 231"/>
                  <a:gd name="T42" fmla="*/ 5 w 193"/>
                  <a:gd name="T43" fmla="*/ 102 h 231"/>
                  <a:gd name="T44" fmla="*/ 9 w 193"/>
                  <a:gd name="T45" fmla="*/ 101 h 231"/>
                  <a:gd name="T46" fmla="*/ 38 w 193"/>
                  <a:gd name="T47" fmla="*/ 101 h 231"/>
                  <a:gd name="T48" fmla="*/ 169 w 193"/>
                  <a:gd name="T49" fmla="*/ 64 h 231"/>
                  <a:gd name="T50" fmla="*/ 136 w 193"/>
                  <a:gd name="T51" fmla="*/ 66 h 231"/>
                  <a:gd name="T52" fmla="*/ 133 w 193"/>
                  <a:gd name="T53" fmla="*/ 66 h 231"/>
                  <a:gd name="T54" fmla="*/ 109 w 193"/>
                  <a:gd name="T55" fmla="*/ 78 h 231"/>
                  <a:gd name="T56" fmla="*/ 90 w 193"/>
                  <a:gd name="T57" fmla="*/ 72 h 231"/>
                  <a:gd name="T58" fmla="*/ 74 w 193"/>
                  <a:gd name="T59" fmla="*/ 90 h 231"/>
                  <a:gd name="T60" fmla="*/ 48 w 193"/>
                  <a:gd name="T61" fmla="*/ 88 h 231"/>
                  <a:gd name="T62" fmla="*/ 45 w 193"/>
                  <a:gd name="T63" fmla="*/ 89 h 231"/>
                  <a:gd name="T64" fmla="*/ 12 w 193"/>
                  <a:gd name="T65" fmla="*/ 96 h 231"/>
                  <a:gd name="T66" fmla="*/ 27 w 193"/>
                  <a:gd name="T67" fmla="*/ 75 h 231"/>
                  <a:gd name="T68" fmla="*/ 38 w 193"/>
                  <a:gd name="T69" fmla="*/ 61 h 231"/>
                  <a:gd name="T70" fmla="*/ 45 w 193"/>
                  <a:gd name="T71" fmla="*/ 61 h 231"/>
                  <a:gd name="T72" fmla="*/ 51 w 193"/>
                  <a:gd name="T73" fmla="*/ 54 h 231"/>
                  <a:gd name="T74" fmla="*/ 87 w 193"/>
                  <a:gd name="T75" fmla="*/ 5 h 231"/>
                  <a:gd name="T76" fmla="*/ 120 w 193"/>
                  <a:gd name="T77" fmla="*/ 23 h 231"/>
                  <a:gd name="T78" fmla="*/ 141 w 193"/>
                  <a:gd name="T79" fmla="*/ 13 h 231"/>
                  <a:gd name="T80" fmla="*/ 167 w 193"/>
                  <a:gd name="T81" fmla="*/ 38 h 231"/>
                  <a:gd name="T82" fmla="*/ 175 w 193"/>
                  <a:gd name="T83" fmla="*/ 37 h 231"/>
                  <a:gd name="T84" fmla="*/ 172 w 193"/>
                  <a:gd name="T85" fmla="*/ 6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93" h="231">
                    <a:moveTo>
                      <a:pt x="175" y="32"/>
                    </a:moveTo>
                    <a:cubicBezTo>
                      <a:pt x="173" y="32"/>
                      <a:pt x="172" y="32"/>
                      <a:pt x="170" y="33"/>
                    </a:cubicBezTo>
                    <a:cubicBezTo>
                      <a:pt x="168" y="19"/>
                      <a:pt x="156" y="8"/>
                      <a:pt x="141" y="8"/>
                    </a:cubicBezTo>
                    <a:cubicBezTo>
                      <a:pt x="133" y="8"/>
                      <a:pt x="126" y="11"/>
                      <a:pt x="121" y="17"/>
                    </a:cubicBezTo>
                    <a:cubicBezTo>
                      <a:pt x="113" y="6"/>
                      <a:pt x="100" y="0"/>
                      <a:pt x="87" y="0"/>
                    </a:cubicBezTo>
                    <a:cubicBezTo>
                      <a:pt x="64" y="0"/>
                      <a:pt x="45" y="19"/>
                      <a:pt x="45" y="43"/>
                    </a:cubicBezTo>
                    <a:cubicBezTo>
                      <a:pt x="45" y="46"/>
                      <a:pt x="45" y="50"/>
                      <a:pt x="46" y="53"/>
                    </a:cubicBezTo>
                    <a:cubicBezTo>
                      <a:pt x="45" y="55"/>
                      <a:pt x="44" y="56"/>
                      <a:pt x="43" y="57"/>
                    </a:cubicBezTo>
                    <a:cubicBezTo>
                      <a:pt x="41" y="57"/>
                      <a:pt x="39" y="56"/>
                      <a:pt x="38" y="56"/>
                    </a:cubicBezTo>
                    <a:cubicBezTo>
                      <a:pt x="29" y="56"/>
                      <a:pt x="22" y="63"/>
                      <a:pt x="22" y="72"/>
                    </a:cubicBezTo>
                    <a:cubicBezTo>
                      <a:pt x="22" y="73"/>
                      <a:pt x="22" y="74"/>
                      <a:pt x="22" y="75"/>
                    </a:cubicBezTo>
                    <a:cubicBezTo>
                      <a:pt x="14" y="79"/>
                      <a:pt x="8" y="87"/>
                      <a:pt x="7" y="96"/>
                    </a:cubicBezTo>
                    <a:cubicBezTo>
                      <a:pt x="6" y="96"/>
                      <a:pt x="6" y="96"/>
                      <a:pt x="6" y="96"/>
                    </a:cubicBezTo>
                    <a:cubicBezTo>
                      <a:pt x="3" y="96"/>
                      <a:pt x="0" y="99"/>
                      <a:pt x="0" y="102"/>
                    </a:cubicBezTo>
                    <a:cubicBezTo>
                      <a:pt x="0" y="226"/>
                      <a:pt x="0" y="226"/>
                      <a:pt x="0" y="226"/>
                    </a:cubicBezTo>
                    <a:cubicBezTo>
                      <a:pt x="0" y="229"/>
                      <a:pt x="3" y="231"/>
                      <a:pt x="6" y="231"/>
                    </a:cubicBezTo>
                    <a:cubicBezTo>
                      <a:pt x="158" y="231"/>
                      <a:pt x="158" y="231"/>
                      <a:pt x="158" y="231"/>
                    </a:cubicBezTo>
                    <a:cubicBezTo>
                      <a:pt x="161" y="231"/>
                      <a:pt x="163" y="229"/>
                      <a:pt x="163" y="226"/>
                    </a:cubicBezTo>
                    <a:cubicBezTo>
                      <a:pt x="163" y="135"/>
                      <a:pt x="163" y="135"/>
                      <a:pt x="163" y="135"/>
                    </a:cubicBezTo>
                    <a:cubicBezTo>
                      <a:pt x="163" y="132"/>
                      <a:pt x="161" y="130"/>
                      <a:pt x="158" y="130"/>
                    </a:cubicBezTo>
                    <a:cubicBezTo>
                      <a:pt x="44" y="130"/>
                      <a:pt x="44" y="130"/>
                      <a:pt x="44" y="130"/>
                    </a:cubicBezTo>
                    <a:cubicBezTo>
                      <a:pt x="44" y="102"/>
                      <a:pt x="44" y="102"/>
                      <a:pt x="44" y="102"/>
                    </a:cubicBezTo>
                    <a:cubicBezTo>
                      <a:pt x="44" y="101"/>
                      <a:pt x="44" y="100"/>
                      <a:pt x="43" y="99"/>
                    </a:cubicBezTo>
                    <a:cubicBezTo>
                      <a:pt x="45" y="97"/>
                      <a:pt x="47" y="96"/>
                      <a:pt x="48" y="94"/>
                    </a:cubicBezTo>
                    <a:cubicBezTo>
                      <a:pt x="53" y="96"/>
                      <a:pt x="58" y="97"/>
                      <a:pt x="63" y="97"/>
                    </a:cubicBezTo>
                    <a:cubicBezTo>
                      <a:pt x="67" y="97"/>
                      <a:pt x="72" y="96"/>
                      <a:pt x="76" y="95"/>
                    </a:cubicBezTo>
                    <a:cubicBezTo>
                      <a:pt x="83" y="91"/>
                      <a:pt x="89" y="85"/>
                      <a:pt x="92" y="78"/>
                    </a:cubicBezTo>
                    <a:cubicBezTo>
                      <a:pt x="100" y="83"/>
                      <a:pt x="110" y="84"/>
                      <a:pt x="119" y="82"/>
                    </a:cubicBezTo>
                    <a:cubicBezTo>
                      <a:pt x="125" y="80"/>
                      <a:pt x="131" y="76"/>
                      <a:pt x="135" y="71"/>
                    </a:cubicBezTo>
                    <a:cubicBezTo>
                      <a:pt x="139" y="76"/>
                      <a:pt x="146" y="78"/>
                      <a:pt x="152" y="78"/>
                    </a:cubicBezTo>
                    <a:cubicBezTo>
                      <a:pt x="160" y="78"/>
                      <a:pt x="168" y="74"/>
                      <a:pt x="172" y="68"/>
                    </a:cubicBezTo>
                    <a:cubicBezTo>
                      <a:pt x="183" y="69"/>
                      <a:pt x="193" y="61"/>
                      <a:pt x="193" y="50"/>
                    </a:cubicBezTo>
                    <a:cubicBezTo>
                      <a:pt x="193" y="40"/>
                      <a:pt x="185" y="32"/>
                      <a:pt x="175" y="32"/>
                    </a:cubicBezTo>
                    <a:close/>
                    <a:moveTo>
                      <a:pt x="38" y="101"/>
                    </a:moveTo>
                    <a:cubicBezTo>
                      <a:pt x="39" y="101"/>
                      <a:pt x="39" y="101"/>
                      <a:pt x="39" y="102"/>
                    </a:cubicBezTo>
                    <a:cubicBezTo>
                      <a:pt x="39" y="132"/>
                      <a:pt x="39" y="132"/>
                      <a:pt x="39" y="132"/>
                    </a:cubicBezTo>
                    <a:cubicBezTo>
                      <a:pt x="39" y="133"/>
                      <a:pt x="40" y="134"/>
                      <a:pt x="42" y="134"/>
                    </a:cubicBezTo>
                    <a:cubicBezTo>
                      <a:pt x="158" y="134"/>
                      <a:pt x="158" y="134"/>
                      <a:pt x="158" y="134"/>
                    </a:cubicBezTo>
                    <a:cubicBezTo>
                      <a:pt x="158" y="134"/>
                      <a:pt x="159" y="135"/>
                      <a:pt x="159" y="135"/>
                    </a:cubicBezTo>
                    <a:cubicBezTo>
                      <a:pt x="159" y="226"/>
                      <a:pt x="159" y="226"/>
                      <a:pt x="159" y="226"/>
                    </a:cubicBezTo>
                    <a:cubicBezTo>
                      <a:pt x="159" y="226"/>
                      <a:pt x="158" y="227"/>
                      <a:pt x="158" y="227"/>
                    </a:cubicBezTo>
                    <a:cubicBezTo>
                      <a:pt x="6" y="227"/>
                      <a:pt x="6" y="227"/>
                      <a:pt x="6" y="227"/>
                    </a:cubicBezTo>
                    <a:cubicBezTo>
                      <a:pt x="5" y="227"/>
                      <a:pt x="5" y="226"/>
                      <a:pt x="5" y="226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1"/>
                      <a:pt x="5" y="101"/>
                      <a:pt x="6" y="101"/>
                    </a:cubicBezTo>
                    <a:cubicBezTo>
                      <a:pt x="9" y="101"/>
                      <a:pt x="9" y="101"/>
                      <a:pt x="9" y="101"/>
                    </a:cubicBezTo>
                    <a:cubicBezTo>
                      <a:pt x="35" y="101"/>
                      <a:pt x="35" y="101"/>
                      <a:pt x="35" y="101"/>
                    </a:cubicBezTo>
                    <a:lnTo>
                      <a:pt x="38" y="101"/>
                    </a:lnTo>
                    <a:close/>
                    <a:moveTo>
                      <a:pt x="172" y="63"/>
                    </a:moveTo>
                    <a:cubicBezTo>
                      <a:pt x="171" y="63"/>
                      <a:pt x="170" y="63"/>
                      <a:pt x="169" y="64"/>
                    </a:cubicBezTo>
                    <a:cubicBezTo>
                      <a:pt x="166" y="70"/>
                      <a:pt x="159" y="74"/>
                      <a:pt x="152" y="74"/>
                    </a:cubicBezTo>
                    <a:cubicBezTo>
                      <a:pt x="146" y="74"/>
                      <a:pt x="140" y="71"/>
                      <a:pt x="136" y="66"/>
                    </a:cubicBezTo>
                    <a:cubicBezTo>
                      <a:pt x="136" y="65"/>
                      <a:pt x="135" y="65"/>
                      <a:pt x="135" y="65"/>
                    </a:cubicBezTo>
                    <a:cubicBezTo>
                      <a:pt x="134" y="65"/>
                      <a:pt x="133" y="66"/>
                      <a:pt x="133" y="66"/>
                    </a:cubicBezTo>
                    <a:cubicBezTo>
                      <a:pt x="129" y="71"/>
                      <a:pt x="124" y="75"/>
                      <a:pt x="118" y="77"/>
                    </a:cubicBezTo>
                    <a:cubicBezTo>
                      <a:pt x="115" y="78"/>
                      <a:pt x="112" y="78"/>
                      <a:pt x="109" y="78"/>
                    </a:cubicBezTo>
                    <a:cubicBezTo>
                      <a:pt x="103" y="78"/>
                      <a:pt x="97" y="76"/>
                      <a:pt x="92" y="73"/>
                    </a:cubicBezTo>
                    <a:cubicBezTo>
                      <a:pt x="91" y="72"/>
                      <a:pt x="91" y="72"/>
                      <a:pt x="90" y="72"/>
                    </a:cubicBezTo>
                    <a:cubicBezTo>
                      <a:pt x="89" y="73"/>
                      <a:pt x="89" y="73"/>
                      <a:pt x="88" y="74"/>
                    </a:cubicBezTo>
                    <a:cubicBezTo>
                      <a:pt x="86" y="81"/>
                      <a:pt x="81" y="87"/>
                      <a:pt x="74" y="90"/>
                    </a:cubicBezTo>
                    <a:cubicBezTo>
                      <a:pt x="70" y="92"/>
                      <a:pt x="67" y="93"/>
                      <a:pt x="63" y="93"/>
                    </a:cubicBezTo>
                    <a:cubicBezTo>
                      <a:pt x="58" y="93"/>
                      <a:pt x="53" y="91"/>
                      <a:pt x="48" y="88"/>
                    </a:cubicBezTo>
                    <a:cubicBezTo>
                      <a:pt x="48" y="88"/>
                      <a:pt x="47" y="88"/>
                      <a:pt x="46" y="88"/>
                    </a:cubicBezTo>
                    <a:cubicBezTo>
                      <a:pt x="46" y="88"/>
                      <a:pt x="45" y="89"/>
                      <a:pt x="45" y="89"/>
                    </a:cubicBezTo>
                    <a:cubicBezTo>
                      <a:pt x="43" y="94"/>
                      <a:pt x="40" y="96"/>
                      <a:pt x="35" y="96"/>
                    </a:cubicBezTo>
                    <a:cubicBezTo>
                      <a:pt x="12" y="96"/>
                      <a:pt x="12" y="96"/>
                      <a:pt x="12" y="96"/>
                    </a:cubicBezTo>
                    <a:cubicBezTo>
                      <a:pt x="13" y="88"/>
                      <a:pt x="18" y="81"/>
                      <a:pt x="26" y="78"/>
                    </a:cubicBezTo>
                    <a:cubicBezTo>
                      <a:pt x="27" y="78"/>
                      <a:pt x="27" y="76"/>
                      <a:pt x="27" y="75"/>
                    </a:cubicBezTo>
                    <a:cubicBezTo>
                      <a:pt x="27" y="74"/>
                      <a:pt x="27" y="73"/>
                      <a:pt x="27" y="72"/>
                    </a:cubicBezTo>
                    <a:cubicBezTo>
                      <a:pt x="27" y="66"/>
                      <a:pt x="32" y="61"/>
                      <a:pt x="38" y="61"/>
                    </a:cubicBezTo>
                    <a:cubicBezTo>
                      <a:pt x="39" y="61"/>
                      <a:pt x="41" y="61"/>
                      <a:pt x="42" y="62"/>
                    </a:cubicBezTo>
                    <a:cubicBezTo>
                      <a:pt x="44" y="62"/>
                      <a:pt x="45" y="62"/>
                      <a:pt x="45" y="61"/>
                    </a:cubicBezTo>
                    <a:cubicBezTo>
                      <a:pt x="47" y="59"/>
                      <a:pt x="48" y="58"/>
                      <a:pt x="50" y="56"/>
                    </a:cubicBezTo>
                    <a:cubicBezTo>
                      <a:pt x="51" y="56"/>
                      <a:pt x="51" y="55"/>
                      <a:pt x="51" y="54"/>
                    </a:cubicBezTo>
                    <a:cubicBezTo>
                      <a:pt x="50" y="50"/>
                      <a:pt x="49" y="46"/>
                      <a:pt x="49" y="43"/>
                    </a:cubicBezTo>
                    <a:cubicBezTo>
                      <a:pt x="49" y="22"/>
                      <a:pt x="66" y="5"/>
                      <a:pt x="87" y="5"/>
                    </a:cubicBezTo>
                    <a:cubicBezTo>
                      <a:pt x="100" y="5"/>
                      <a:pt x="111" y="11"/>
                      <a:pt x="118" y="22"/>
                    </a:cubicBezTo>
                    <a:cubicBezTo>
                      <a:pt x="119" y="22"/>
                      <a:pt x="119" y="23"/>
                      <a:pt x="120" y="23"/>
                    </a:cubicBezTo>
                    <a:cubicBezTo>
                      <a:pt x="121" y="23"/>
                      <a:pt x="122" y="23"/>
                      <a:pt x="122" y="22"/>
                    </a:cubicBezTo>
                    <a:cubicBezTo>
                      <a:pt x="127" y="16"/>
                      <a:pt x="134" y="13"/>
                      <a:pt x="141" y="13"/>
                    </a:cubicBezTo>
                    <a:cubicBezTo>
                      <a:pt x="154" y="13"/>
                      <a:pt x="165" y="23"/>
                      <a:pt x="166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8" y="38"/>
                      <a:pt x="169" y="38"/>
                      <a:pt x="169" y="38"/>
                    </a:cubicBezTo>
                    <a:cubicBezTo>
                      <a:pt x="171" y="37"/>
                      <a:pt x="173" y="37"/>
                      <a:pt x="175" y="37"/>
                    </a:cubicBezTo>
                    <a:cubicBezTo>
                      <a:pt x="182" y="37"/>
                      <a:pt x="188" y="43"/>
                      <a:pt x="188" y="50"/>
                    </a:cubicBezTo>
                    <a:cubicBezTo>
                      <a:pt x="188" y="58"/>
                      <a:pt x="180" y="65"/>
                      <a:pt x="172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</p:grpSp>
      </p:grpSp>
      <p:grpSp>
        <p:nvGrpSpPr>
          <p:cNvPr id="22" name="Group 21"/>
          <p:cNvGrpSpPr/>
          <p:nvPr/>
        </p:nvGrpSpPr>
        <p:grpSpPr>
          <a:xfrm>
            <a:off x="14988234" y="5120759"/>
            <a:ext cx="1709381" cy="1713903"/>
            <a:chOff x="-776288" y="2445544"/>
            <a:chExt cx="600075" cy="601663"/>
          </a:xfrm>
        </p:grpSpPr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-776288" y="2445544"/>
              <a:ext cx="600075" cy="6016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243836" tIns="121918" rIns="243836" bIns="121918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Open Sans Light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-606426" y="2534444"/>
              <a:ext cx="260350" cy="423863"/>
              <a:chOff x="2832100" y="2760663"/>
              <a:chExt cx="260350" cy="423863"/>
            </a:xfrm>
          </p:grpSpPr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2898775" y="3095625"/>
                <a:ext cx="123825" cy="38100"/>
              </a:xfrm>
              <a:custGeom>
                <a:avLst/>
                <a:gdLst>
                  <a:gd name="T0" fmla="*/ 62 w 73"/>
                  <a:gd name="T1" fmla="*/ 22 h 22"/>
                  <a:gd name="T2" fmla="*/ 12 w 73"/>
                  <a:gd name="T3" fmla="*/ 22 h 22"/>
                  <a:gd name="T4" fmla="*/ 0 w 73"/>
                  <a:gd name="T5" fmla="*/ 11 h 22"/>
                  <a:gd name="T6" fmla="*/ 12 w 73"/>
                  <a:gd name="T7" fmla="*/ 0 h 22"/>
                  <a:gd name="T8" fmla="*/ 62 w 73"/>
                  <a:gd name="T9" fmla="*/ 0 h 22"/>
                  <a:gd name="T10" fmla="*/ 73 w 73"/>
                  <a:gd name="T11" fmla="*/ 11 h 22"/>
                  <a:gd name="T12" fmla="*/ 62 w 73"/>
                  <a:gd name="T13" fmla="*/ 22 h 22"/>
                  <a:gd name="T14" fmla="*/ 12 w 73"/>
                  <a:gd name="T15" fmla="*/ 5 h 22"/>
                  <a:gd name="T16" fmla="*/ 5 w 73"/>
                  <a:gd name="T17" fmla="*/ 11 h 22"/>
                  <a:gd name="T18" fmla="*/ 12 w 73"/>
                  <a:gd name="T19" fmla="*/ 18 h 22"/>
                  <a:gd name="T20" fmla="*/ 62 w 73"/>
                  <a:gd name="T21" fmla="*/ 18 h 22"/>
                  <a:gd name="T22" fmla="*/ 69 w 73"/>
                  <a:gd name="T23" fmla="*/ 11 h 22"/>
                  <a:gd name="T24" fmla="*/ 62 w 73"/>
                  <a:gd name="T25" fmla="*/ 5 h 22"/>
                  <a:gd name="T26" fmla="*/ 12 w 73"/>
                  <a:gd name="T27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2">
                    <a:moveTo>
                      <a:pt x="62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6" y="22"/>
                      <a:pt x="0" y="17"/>
                      <a:pt x="0" y="11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8" y="0"/>
                      <a:pt x="73" y="5"/>
                      <a:pt x="73" y="11"/>
                    </a:cubicBezTo>
                    <a:cubicBezTo>
                      <a:pt x="73" y="17"/>
                      <a:pt x="68" y="22"/>
                      <a:pt x="62" y="22"/>
                    </a:cubicBezTo>
                    <a:close/>
                    <a:moveTo>
                      <a:pt x="12" y="5"/>
                    </a:moveTo>
                    <a:cubicBezTo>
                      <a:pt x="8" y="5"/>
                      <a:pt x="5" y="7"/>
                      <a:pt x="5" y="11"/>
                    </a:cubicBezTo>
                    <a:cubicBezTo>
                      <a:pt x="5" y="15"/>
                      <a:pt x="8" y="18"/>
                      <a:pt x="12" y="18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6" y="18"/>
                      <a:pt x="69" y="15"/>
                      <a:pt x="69" y="11"/>
                    </a:cubicBezTo>
                    <a:cubicBezTo>
                      <a:pt x="69" y="7"/>
                      <a:pt x="66" y="5"/>
                      <a:pt x="62" y="5"/>
                    </a:cubicBezTo>
                    <a:lnTo>
                      <a:pt x="12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26" name="Freeform 25"/>
              <p:cNvSpPr>
                <a:spLocks noEditPoints="1"/>
              </p:cNvSpPr>
              <p:nvPr/>
            </p:nvSpPr>
            <p:spPr bwMode="auto">
              <a:xfrm>
                <a:off x="2898775" y="3127375"/>
                <a:ext cx="123825" cy="36513"/>
              </a:xfrm>
              <a:custGeom>
                <a:avLst/>
                <a:gdLst>
                  <a:gd name="T0" fmla="*/ 62 w 73"/>
                  <a:gd name="T1" fmla="*/ 22 h 22"/>
                  <a:gd name="T2" fmla="*/ 12 w 73"/>
                  <a:gd name="T3" fmla="*/ 22 h 22"/>
                  <a:gd name="T4" fmla="*/ 0 w 73"/>
                  <a:gd name="T5" fmla="*/ 11 h 22"/>
                  <a:gd name="T6" fmla="*/ 12 w 73"/>
                  <a:gd name="T7" fmla="*/ 0 h 22"/>
                  <a:gd name="T8" fmla="*/ 62 w 73"/>
                  <a:gd name="T9" fmla="*/ 0 h 22"/>
                  <a:gd name="T10" fmla="*/ 73 w 73"/>
                  <a:gd name="T11" fmla="*/ 11 h 22"/>
                  <a:gd name="T12" fmla="*/ 62 w 73"/>
                  <a:gd name="T13" fmla="*/ 22 h 22"/>
                  <a:gd name="T14" fmla="*/ 12 w 73"/>
                  <a:gd name="T15" fmla="*/ 4 h 22"/>
                  <a:gd name="T16" fmla="*/ 5 w 73"/>
                  <a:gd name="T17" fmla="*/ 11 h 22"/>
                  <a:gd name="T18" fmla="*/ 12 w 73"/>
                  <a:gd name="T19" fmla="*/ 18 h 22"/>
                  <a:gd name="T20" fmla="*/ 62 w 73"/>
                  <a:gd name="T21" fmla="*/ 18 h 22"/>
                  <a:gd name="T22" fmla="*/ 69 w 73"/>
                  <a:gd name="T23" fmla="*/ 11 h 22"/>
                  <a:gd name="T24" fmla="*/ 62 w 73"/>
                  <a:gd name="T25" fmla="*/ 4 h 22"/>
                  <a:gd name="T26" fmla="*/ 12 w 73"/>
                  <a:gd name="T27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2">
                    <a:moveTo>
                      <a:pt x="62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6" y="22"/>
                      <a:pt x="0" y="17"/>
                      <a:pt x="0" y="11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8" y="0"/>
                      <a:pt x="73" y="5"/>
                      <a:pt x="73" y="11"/>
                    </a:cubicBezTo>
                    <a:cubicBezTo>
                      <a:pt x="73" y="17"/>
                      <a:pt x="68" y="22"/>
                      <a:pt x="62" y="22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5" y="7"/>
                      <a:pt x="5" y="11"/>
                    </a:cubicBezTo>
                    <a:cubicBezTo>
                      <a:pt x="5" y="15"/>
                      <a:pt x="8" y="18"/>
                      <a:pt x="12" y="18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6" y="18"/>
                      <a:pt x="69" y="15"/>
                      <a:pt x="69" y="11"/>
                    </a:cubicBezTo>
                    <a:cubicBezTo>
                      <a:pt x="69" y="7"/>
                      <a:pt x="66" y="4"/>
                      <a:pt x="62" y="4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27" name="Freeform 26"/>
              <p:cNvSpPr>
                <a:spLocks/>
              </p:cNvSpPr>
              <p:nvPr/>
            </p:nvSpPr>
            <p:spPr bwMode="auto">
              <a:xfrm>
                <a:off x="2921000" y="3157538"/>
                <a:ext cx="80963" cy="26988"/>
              </a:xfrm>
              <a:custGeom>
                <a:avLst/>
                <a:gdLst>
                  <a:gd name="T0" fmla="*/ 24 w 48"/>
                  <a:gd name="T1" fmla="*/ 16 h 16"/>
                  <a:gd name="T2" fmla="*/ 0 w 48"/>
                  <a:gd name="T3" fmla="*/ 2 h 16"/>
                  <a:gd name="T4" fmla="*/ 2 w 48"/>
                  <a:gd name="T5" fmla="*/ 0 h 16"/>
                  <a:gd name="T6" fmla="*/ 4 w 48"/>
                  <a:gd name="T7" fmla="*/ 2 h 16"/>
                  <a:gd name="T8" fmla="*/ 24 w 48"/>
                  <a:gd name="T9" fmla="*/ 11 h 16"/>
                  <a:gd name="T10" fmla="*/ 43 w 48"/>
                  <a:gd name="T11" fmla="*/ 2 h 16"/>
                  <a:gd name="T12" fmla="*/ 46 w 48"/>
                  <a:gd name="T13" fmla="*/ 0 h 16"/>
                  <a:gd name="T14" fmla="*/ 48 w 48"/>
                  <a:gd name="T15" fmla="*/ 2 h 16"/>
                  <a:gd name="T16" fmla="*/ 24 w 48"/>
                  <a:gd name="T1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16">
                    <a:moveTo>
                      <a:pt x="24" y="16"/>
                    </a:moveTo>
                    <a:cubicBezTo>
                      <a:pt x="10" y="16"/>
                      <a:pt x="0" y="10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6"/>
                      <a:pt x="12" y="11"/>
                      <a:pt x="24" y="11"/>
                    </a:cubicBezTo>
                    <a:cubicBezTo>
                      <a:pt x="35" y="11"/>
                      <a:pt x="43" y="6"/>
                      <a:pt x="43" y="2"/>
                    </a:cubicBezTo>
                    <a:cubicBezTo>
                      <a:pt x="43" y="1"/>
                      <a:pt x="44" y="0"/>
                      <a:pt x="46" y="0"/>
                    </a:cubicBezTo>
                    <a:cubicBezTo>
                      <a:pt x="47" y="0"/>
                      <a:pt x="48" y="1"/>
                      <a:pt x="48" y="2"/>
                    </a:cubicBezTo>
                    <a:cubicBezTo>
                      <a:pt x="48" y="10"/>
                      <a:pt x="37" y="16"/>
                      <a:pt x="24" y="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28" name="Freeform 27"/>
              <p:cNvSpPr>
                <a:spLocks noEditPoints="1"/>
              </p:cNvSpPr>
              <p:nvPr/>
            </p:nvSpPr>
            <p:spPr bwMode="auto">
              <a:xfrm>
                <a:off x="2832100" y="2760663"/>
                <a:ext cx="260350" cy="314325"/>
              </a:xfrm>
              <a:custGeom>
                <a:avLst/>
                <a:gdLst>
                  <a:gd name="T0" fmla="*/ 101 w 154"/>
                  <a:gd name="T1" fmla="*/ 185 h 185"/>
                  <a:gd name="T2" fmla="*/ 53 w 154"/>
                  <a:gd name="T3" fmla="*/ 185 h 185"/>
                  <a:gd name="T4" fmla="*/ 32 w 154"/>
                  <a:gd name="T5" fmla="*/ 164 h 185"/>
                  <a:gd name="T6" fmla="*/ 32 w 154"/>
                  <a:gd name="T7" fmla="*/ 149 h 185"/>
                  <a:gd name="T8" fmla="*/ 22 w 154"/>
                  <a:gd name="T9" fmla="*/ 130 h 185"/>
                  <a:gd name="T10" fmla="*/ 0 w 154"/>
                  <a:gd name="T11" fmla="*/ 77 h 185"/>
                  <a:gd name="T12" fmla="*/ 77 w 154"/>
                  <a:gd name="T13" fmla="*/ 0 h 185"/>
                  <a:gd name="T14" fmla="*/ 154 w 154"/>
                  <a:gd name="T15" fmla="*/ 77 h 185"/>
                  <a:gd name="T16" fmla="*/ 132 w 154"/>
                  <a:gd name="T17" fmla="*/ 130 h 185"/>
                  <a:gd name="T18" fmla="*/ 122 w 154"/>
                  <a:gd name="T19" fmla="*/ 149 h 185"/>
                  <a:gd name="T20" fmla="*/ 122 w 154"/>
                  <a:gd name="T21" fmla="*/ 164 h 185"/>
                  <a:gd name="T22" fmla="*/ 101 w 154"/>
                  <a:gd name="T23" fmla="*/ 185 h 185"/>
                  <a:gd name="T24" fmla="*/ 77 w 154"/>
                  <a:gd name="T25" fmla="*/ 5 h 185"/>
                  <a:gd name="T26" fmla="*/ 5 w 154"/>
                  <a:gd name="T27" fmla="*/ 77 h 185"/>
                  <a:gd name="T28" fmla="*/ 25 w 154"/>
                  <a:gd name="T29" fmla="*/ 127 h 185"/>
                  <a:gd name="T30" fmla="*/ 36 w 154"/>
                  <a:gd name="T31" fmla="*/ 149 h 185"/>
                  <a:gd name="T32" fmla="*/ 36 w 154"/>
                  <a:gd name="T33" fmla="*/ 164 h 185"/>
                  <a:gd name="T34" fmla="*/ 53 w 154"/>
                  <a:gd name="T35" fmla="*/ 180 h 185"/>
                  <a:gd name="T36" fmla="*/ 101 w 154"/>
                  <a:gd name="T37" fmla="*/ 180 h 185"/>
                  <a:gd name="T38" fmla="*/ 117 w 154"/>
                  <a:gd name="T39" fmla="*/ 164 h 185"/>
                  <a:gd name="T40" fmla="*/ 117 w 154"/>
                  <a:gd name="T41" fmla="*/ 149 h 185"/>
                  <a:gd name="T42" fmla="*/ 129 w 154"/>
                  <a:gd name="T43" fmla="*/ 127 h 185"/>
                  <a:gd name="T44" fmla="*/ 149 w 154"/>
                  <a:gd name="T45" fmla="*/ 77 h 185"/>
                  <a:gd name="T46" fmla="*/ 77 w 154"/>
                  <a:gd name="T47" fmla="*/ 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4" h="185">
                    <a:moveTo>
                      <a:pt x="101" y="185"/>
                    </a:moveTo>
                    <a:cubicBezTo>
                      <a:pt x="53" y="185"/>
                      <a:pt x="53" y="185"/>
                      <a:pt x="53" y="185"/>
                    </a:cubicBezTo>
                    <a:cubicBezTo>
                      <a:pt x="41" y="185"/>
                      <a:pt x="32" y="175"/>
                      <a:pt x="32" y="164"/>
                    </a:cubicBezTo>
                    <a:cubicBezTo>
                      <a:pt x="32" y="149"/>
                      <a:pt x="32" y="149"/>
                      <a:pt x="32" y="149"/>
                    </a:cubicBezTo>
                    <a:cubicBezTo>
                      <a:pt x="32" y="141"/>
                      <a:pt x="28" y="137"/>
                      <a:pt x="22" y="130"/>
                    </a:cubicBezTo>
                    <a:cubicBezTo>
                      <a:pt x="8" y="117"/>
                      <a:pt x="0" y="97"/>
                      <a:pt x="0" y="77"/>
                    </a:cubicBezTo>
                    <a:cubicBezTo>
                      <a:pt x="0" y="34"/>
                      <a:pt x="34" y="0"/>
                      <a:pt x="77" y="0"/>
                    </a:cubicBezTo>
                    <a:cubicBezTo>
                      <a:pt x="119" y="0"/>
                      <a:pt x="154" y="34"/>
                      <a:pt x="154" y="77"/>
                    </a:cubicBezTo>
                    <a:cubicBezTo>
                      <a:pt x="154" y="97"/>
                      <a:pt x="146" y="117"/>
                      <a:pt x="132" y="130"/>
                    </a:cubicBezTo>
                    <a:cubicBezTo>
                      <a:pt x="125" y="137"/>
                      <a:pt x="122" y="141"/>
                      <a:pt x="122" y="149"/>
                    </a:cubicBezTo>
                    <a:cubicBezTo>
                      <a:pt x="122" y="164"/>
                      <a:pt x="122" y="164"/>
                      <a:pt x="122" y="164"/>
                    </a:cubicBezTo>
                    <a:cubicBezTo>
                      <a:pt x="122" y="175"/>
                      <a:pt x="113" y="185"/>
                      <a:pt x="101" y="185"/>
                    </a:cubicBezTo>
                    <a:close/>
                    <a:moveTo>
                      <a:pt x="77" y="5"/>
                    </a:moveTo>
                    <a:cubicBezTo>
                      <a:pt x="37" y="5"/>
                      <a:pt x="5" y="37"/>
                      <a:pt x="5" y="77"/>
                    </a:cubicBezTo>
                    <a:cubicBezTo>
                      <a:pt x="5" y="96"/>
                      <a:pt x="12" y="114"/>
                      <a:pt x="25" y="127"/>
                    </a:cubicBezTo>
                    <a:cubicBezTo>
                      <a:pt x="32" y="134"/>
                      <a:pt x="36" y="140"/>
                      <a:pt x="36" y="149"/>
                    </a:cubicBezTo>
                    <a:cubicBezTo>
                      <a:pt x="36" y="164"/>
                      <a:pt x="36" y="164"/>
                      <a:pt x="36" y="164"/>
                    </a:cubicBezTo>
                    <a:cubicBezTo>
                      <a:pt x="36" y="173"/>
                      <a:pt x="44" y="180"/>
                      <a:pt x="53" y="180"/>
                    </a:cubicBezTo>
                    <a:cubicBezTo>
                      <a:pt x="101" y="180"/>
                      <a:pt x="101" y="180"/>
                      <a:pt x="101" y="180"/>
                    </a:cubicBezTo>
                    <a:cubicBezTo>
                      <a:pt x="110" y="180"/>
                      <a:pt x="117" y="173"/>
                      <a:pt x="117" y="164"/>
                    </a:cubicBezTo>
                    <a:cubicBezTo>
                      <a:pt x="117" y="149"/>
                      <a:pt x="117" y="149"/>
                      <a:pt x="117" y="149"/>
                    </a:cubicBezTo>
                    <a:cubicBezTo>
                      <a:pt x="117" y="140"/>
                      <a:pt x="122" y="134"/>
                      <a:pt x="129" y="127"/>
                    </a:cubicBezTo>
                    <a:cubicBezTo>
                      <a:pt x="142" y="114"/>
                      <a:pt x="149" y="96"/>
                      <a:pt x="149" y="77"/>
                    </a:cubicBezTo>
                    <a:cubicBezTo>
                      <a:pt x="149" y="37"/>
                      <a:pt x="117" y="5"/>
                      <a:pt x="77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  <p:sp>
            <p:nvSpPr>
              <p:cNvPr id="29" name="Freeform 28"/>
              <p:cNvSpPr>
                <a:spLocks noEditPoints="1"/>
              </p:cNvSpPr>
              <p:nvPr/>
            </p:nvSpPr>
            <p:spPr bwMode="auto">
              <a:xfrm>
                <a:off x="2898775" y="3065463"/>
                <a:ext cx="123825" cy="39688"/>
              </a:xfrm>
              <a:custGeom>
                <a:avLst/>
                <a:gdLst>
                  <a:gd name="T0" fmla="*/ 62 w 73"/>
                  <a:gd name="T1" fmla="*/ 23 h 23"/>
                  <a:gd name="T2" fmla="*/ 12 w 73"/>
                  <a:gd name="T3" fmla="*/ 23 h 23"/>
                  <a:gd name="T4" fmla="*/ 0 w 73"/>
                  <a:gd name="T5" fmla="*/ 11 h 23"/>
                  <a:gd name="T6" fmla="*/ 12 w 73"/>
                  <a:gd name="T7" fmla="*/ 0 h 23"/>
                  <a:gd name="T8" fmla="*/ 62 w 73"/>
                  <a:gd name="T9" fmla="*/ 0 h 23"/>
                  <a:gd name="T10" fmla="*/ 73 w 73"/>
                  <a:gd name="T11" fmla="*/ 11 h 23"/>
                  <a:gd name="T12" fmla="*/ 62 w 73"/>
                  <a:gd name="T13" fmla="*/ 23 h 23"/>
                  <a:gd name="T14" fmla="*/ 12 w 73"/>
                  <a:gd name="T15" fmla="*/ 5 h 23"/>
                  <a:gd name="T16" fmla="*/ 5 w 73"/>
                  <a:gd name="T17" fmla="*/ 11 h 23"/>
                  <a:gd name="T18" fmla="*/ 12 w 73"/>
                  <a:gd name="T19" fmla="*/ 18 h 23"/>
                  <a:gd name="T20" fmla="*/ 62 w 73"/>
                  <a:gd name="T21" fmla="*/ 18 h 23"/>
                  <a:gd name="T22" fmla="*/ 69 w 73"/>
                  <a:gd name="T23" fmla="*/ 11 h 23"/>
                  <a:gd name="T24" fmla="*/ 62 w 73"/>
                  <a:gd name="T25" fmla="*/ 5 h 23"/>
                  <a:gd name="T26" fmla="*/ 12 w 73"/>
                  <a:gd name="T27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3">
                    <a:moveTo>
                      <a:pt x="6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6" y="23"/>
                      <a:pt x="0" y="17"/>
                      <a:pt x="0" y="11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8" y="0"/>
                      <a:pt x="73" y="5"/>
                      <a:pt x="73" y="11"/>
                    </a:cubicBezTo>
                    <a:cubicBezTo>
                      <a:pt x="73" y="17"/>
                      <a:pt x="68" y="23"/>
                      <a:pt x="62" y="23"/>
                    </a:cubicBezTo>
                    <a:close/>
                    <a:moveTo>
                      <a:pt x="12" y="5"/>
                    </a:moveTo>
                    <a:cubicBezTo>
                      <a:pt x="8" y="5"/>
                      <a:pt x="5" y="8"/>
                      <a:pt x="5" y="11"/>
                    </a:cubicBezTo>
                    <a:cubicBezTo>
                      <a:pt x="5" y="15"/>
                      <a:pt x="8" y="18"/>
                      <a:pt x="12" y="18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6" y="18"/>
                      <a:pt x="69" y="15"/>
                      <a:pt x="69" y="11"/>
                    </a:cubicBezTo>
                    <a:cubicBezTo>
                      <a:pt x="69" y="8"/>
                      <a:pt x="66" y="5"/>
                      <a:pt x="62" y="5"/>
                    </a:cubicBezTo>
                    <a:lnTo>
                      <a:pt x="12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836" tIns="121918" rIns="243836" bIns="121918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6400">
                  <a:solidFill>
                    <a:srgbClr val="57565A"/>
                  </a:solidFill>
                  <a:latin typeface="Open Sans Light"/>
                </a:endParaRPr>
              </a:p>
            </p:txBody>
          </p:sp>
        </p:grpSp>
      </p:grpSp>
      <p:sp>
        <p:nvSpPr>
          <p:cNvPr id="34" name="Bent Arrow 33"/>
          <p:cNvSpPr/>
          <p:nvPr/>
        </p:nvSpPr>
        <p:spPr>
          <a:xfrm flipH="1" flipV="1">
            <a:off x="16697611" y="9206490"/>
            <a:ext cx="1452341" cy="1572257"/>
          </a:xfrm>
          <a:prstGeom prst="bentArrow">
            <a:avLst>
              <a:gd name="adj1" fmla="val 5904"/>
              <a:gd name="adj2" fmla="val 9301"/>
              <a:gd name="adj3" fmla="val 12699"/>
              <a:gd name="adj4" fmla="val 37633"/>
            </a:avLst>
          </a:prstGeom>
          <a:gradFill>
            <a:gsLst>
              <a:gs pos="93000">
                <a:schemeClr val="accent3"/>
              </a:gs>
              <a:gs pos="64000">
                <a:schemeClr val="accent5"/>
              </a:gs>
            </a:gsLst>
            <a:lin ang="90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0" name="Bent Arrow 39"/>
          <p:cNvSpPr/>
          <p:nvPr/>
        </p:nvSpPr>
        <p:spPr>
          <a:xfrm rot="16200000" flipH="1" flipV="1">
            <a:off x="16613305" y="5837320"/>
            <a:ext cx="1572257" cy="1776175"/>
          </a:xfrm>
          <a:prstGeom prst="bentArrow">
            <a:avLst>
              <a:gd name="adj1" fmla="val 5470"/>
              <a:gd name="adj2" fmla="val 9301"/>
              <a:gd name="adj3" fmla="val 12699"/>
              <a:gd name="adj4" fmla="val 39482"/>
            </a:avLst>
          </a:prstGeom>
          <a:gradFill>
            <a:gsLst>
              <a:gs pos="58000">
                <a:schemeClr val="accent3"/>
              </a:gs>
              <a:gs pos="93000">
                <a:schemeClr val="accent1"/>
              </a:gs>
            </a:gsLst>
            <a:lin ang="90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4" name="Bent Arrow 43"/>
          <p:cNvSpPr/>
          <p:nvPr/>
        </p:nvSpPr>
        <p:spPr>
          <a:xfrm rot="10800000" flipH="1" flipV="1">
            <a:off x="13358953" y="5839330"/>
            <a:ext cx="1648928" cy="1662336"/>
          </a:xfrm>
          <a:prstGeom prst="bentArrow">
            <a:avLst>
              <a:gd name="adj1" fmla="val 5470"/>
              <a:gd name="adj2" fmla="val 9301"/>
              <a:gd name="adj3" fmla="val 12699"/>
              <a:gd name="adj4" fmla="val 39549"/>
            </a:avLst>
          </a:prstGeom>
          <a:gradFill>
            <a:gsLst>
              <a:gs pos="91000">
                <a:schemeClr val="accent3"/>
              </a:gs>
              <a:gs pos="59000">
                <a:schemeClr val="accent1"/>
              </a:gs>
            </a:gsLst>
            <a:lin ang="90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9" name="Bent Arrow 48"/>
          <p:cNvSpPr/>
          <p:nvPr/>
        </p:nvSpPr>
        <p:spPr>
          <a:xfrm rot="5400000" flipH="1" flipV="1">
            <a:off x="13416213" y="9039960"/>
            <a:ext cx="1467385" cy="1792060"/>
          </a:xfrm>
          <a:prstGeom prst="bentArrow">
            <a:avLst>
              <a:gd name="adj1" fmla="val 5470"/>
              <a:gd name="adj2" fmla="val 9301"/>
              <a:gd name="adj3" fmla="val 12699"/>
              <a:gd name="adj4" fmla="val 44027"/>
            </a:avLst>
          </a:prstGeom>
          <a:gradFill>
            <a:gsLst>
              <a:gs pos="58000">
                <a:schemeClr val="accent3"/>
              </a:gs>
              <a:gs pos="93000">
                <a:schemeClr val="accent5"/>
              </a:gs>
            </a:gsLst>
            <a:lin ang="90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19175867" y="7454060"/>
            <a:ext cx="4003728" cy="1573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ct val="95000"/>
              </a:lnSpc>
            </a:pPr>
            <a:r>
              <a:rPr lang="en-US" sz="4266" dirty="0">
                <a:solidFill>
                  <a:srgbClr val="57565A"/>
                </a:solidFill>
                <a:latin typeface="Open Sans Light"/>
              </a:rPr>
              <a:t>Heading text</a:t>
            </a:r>
          </a:p>
          <a:p>
            <a:pPr defTabSz="2438340">
              <a:lnSpc>
                <a:spcPct val="95000"/>
              </a:lnSpc>
            </a:pPr>
            <a:r>
              <a:rPr lang="en-US" sz="2934" dirty="0">
                <a:solidFill>
                  <a:srgbClr val="57565A"/>
                </a:solidFill>
                <a:latin typeface="Open Sans Light"/>
              </a:rPr>
              <a:t>Lorem ipsum dolor sit amet,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consectetur</a:t>
            </a:r>
            <a:endParaRPr lang="en-US" sz="2934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8257259" y="7454060"/>
            <a:ext cx="4128398" cy="1573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4266" dirty="0">
                <a:solidFill>
                  <a:srgbClr val="57565A"/>
                </a:solidFill>
                <a:latin typeface="Open Sans Light"/>
              </a:rPr>
              <a:t>Heading text</a:t>
            </a:r>
          </a:p>
          <a:p>
            <a:pPr algn="r" defTabSz="2438340">
              <a:lnSpc>
                <a:spcPct val="95000"/>
              </a:lnSpc>
            </a:pPr>
            <a:r>
              <a:rPr lang="en-US" sz="2934" dirty="0">
                <a:solidFill>
                  <a:srgbClr val="57565A"/>
                </a:solidFill>
                <a:latin typeface="Open Sans Light"/>
              </a:rPr>
              <a:t>Lorem ipsum dolor sit amet,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consectetur</a:t>
            </a:r>
            <a:endParaRPr lang="en-US" sz="2934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13719209" y="11666003"/>
            <a:ext cx="4359879" cy="1573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4266" dirty="0">
                <a:solidFill>
                  <a:srgbClr val="57565A"/>
                </a:solidFill>
                <a:latin typeface="Open Sans Light"/>
              </a:rPr>
              <a:t>Heading text</a:t>
            </a:r>
          </a:p>
          <a:p>
            <a:pPr algn="ctr" defTabSz="2438340">
              <a:lnSpc>
                <a:spcPct val="95000"/>
              </a:lnSpc>
            </a:pPr>
            <a:r>
              <a:rPr lang="en-US" sz="2934" dirty="0">
                <a:solidFill>
                  <a:srgbClr val="57565A"/>
                </a:solidFill>
                <a:latin typeface="Open Sans Light"/>
              </a:rPr>
              <a:t>Lorem ipsum dolor </a:t>
            </a:r>
            <a:br>
              <a:rPr lang="en-US" sz="2934" dirty="0">
                <a:solidFill>
                  <a:srgbClr val="57565A"/>
                </a:solidFill>
                <a:latin typeface="Open Sans Light"/>
              </a:rPr>
            </a:br>
            <a:r>
              <a:rPr lang="en-US" sz="2934" dirty="0">
                <a:solidFill>
                  <a:srgbClr val="57565A"/>
                </a:solidFill>
                <a:latin typeface="Open Sans Light"/>
              </a:rPr>
              <a:t>sit amet,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consectetur</a:t>
            </a:r>
            <a:endParaRPr lang="en-US" sz="2934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13210887" y="3217727"/>
            <a:ext cx="5319969" cy="1573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4266" dirty="0">
                <a:solidFill>
                  <a:srgbClr val="57565A"/>
                </a:solidFill>
                <a:latin typeface="Open Sans Light"/>
              </a:rPr>
              <a:t>Heading text</a:t>
            </a:r>
          </a:p>
          <a:p>
            <a:pPr algn="ctr" defTabSz="2438340">
              <a:lnSpc>
                <a:spcPct val="95000"/>
              </a:lnSpc>
            </a:pPr>
            <a:r>
              <a:rPr lang="en-US" sz="2934" dirty="0">
                <a:solidFill>
                  <a:srgbClr val="57565A"/>
                </a:solidFill>
                <a:latin typeface="Open Sans Light"/>
              </a:rPr>
              <a:t>Lorem ipsum dolor </a:t>
            </a:r>
            <a:br>
              <a:rPr lang="en-US" sz="2934" dirty="0">
                <a:solidFill>
                  <a:srgbClr val="57565A"/>
                </a:solidFill>
                <a:latin typeface="Open Sans Light"/>
              </a:rPr>
            </a:br>
            <a:r>
              <a:rPr lang="en-US" sz="2934" dirty="0">
                <a:solidFill>
                  <a:srgbClr val="57565A"/>
                </a:solidFill>
                <a:latin typeface="Open Sans Light"/>
              </a:rPr>
              <a:t>sit amet,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consectetur</a:t>
            </a:r>
            <a:endParaRPr lang="en-US" sz="2934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71" name="Title 7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199" dirty="0"/>
              <a:t>SUPER AWESOME TITLE</a:t>
            </a:r>
          </a:p>
        </p:txBody>
      </p:sp>
      <p:grpSp>
        <p:nvGrpSpPr>
          <p:cNvPr id="84" name="Group 83"/>
          <p:cNvGrpSpPr/>
          <p:nvPr/>
        </p:nvGrpSpPr>
        <p:grpSpPr>
          <a:xfrm>
            <a:off x="1683562" y="3827432"/>
            <a:ext cx="5701126" cy="2051940"/>
            <a:chOff x="631278" y="3670726"/>
            <a:chExt cx="2490530" cy="769488"/>
          </a:xfrm>
        </p:grpSpPr>
        <p:sp>
          <p:nvSpPr>
            <p:cNvPr id="75" name="TextBox 74"/>
            <p:cNvSpPr txBox="1"/>
            <p:nvPr/>
          </p:nvSpPr>
          <p:spPr>
            <a:xfrm>
              <a:off x="631278" y="3670726"/>
              <a:ext cx="2489182" cy="338506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243836" tIns="121918" rIns="243836" bIns="121918" rtlCol="0" anchor="b" anchorCtr="0">
              <a:spAutoFit/>
            </a:bodyPr>
            <a:lstStyle/>
            <a:p>
              <a:pPr defTabSz="2438340"/>
              <a:r>
                <a:rPr lang="en-US" sz="4266" dirty="0">
                  <a:solidFill>
                    <a:srgbClr val="FFFFFF"/>
                  </a:solidFill>
                  <a:latin typeface="Open Sans Light"/>
                </a:rPr>
                <a:t>First idea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632626" y="4009231"/>
              <a:ext cx="2489182" cy="430983"/>
            </a:xfrm>
            <a:prstGeom prst="rect">
              <a:avLst/>
            </a:prstGeom>
            <a:solidFill>
              <a:schemeClr val="accent1">
                <a:alpha val="20000"/>
              </a:schemeClr>
            </a:solidFill>
          </p:spPr>
          <p:txBody>
            <a:bodyPr wrap="square" lIns="243836" tIns="121918" rIns="243836" bIns="121918" rtlCol="0">
              <a:spAutoFit/>
            </a:bodyPr>
            <a:lstStyle/>
            <a:p>
              <a:pPr defTabSz="2438340"/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Lorem ipsum dolor sit amet,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consectetur</a:t>
              </a:r>
              <a:endParaRPr lang="en-US" sz="2934" dirty="0">
                <a:solidFill>
                  <a:srgbClr val="57565A"/>
                </a:solidFill>
                <a:latin typeface="Open Sans Light"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1683560" y="6189054"/>
            <a:ext cx="5698040" cy="2051942"/>
            <a:chOff x="3405037" y="3670724"/>
            <a:chExt cx="2489182" cy="769489"/>
          </a:xfrm>
        </p:grpSpPr>
        <p:sp>
          <p:nvSpPr>
            <p:cNvPr id="77" name="TextBox 76"/>
            <p:cNvSpPr txBox="1"/>
            <p:nvPr/>
          </p:nvSpPr>
          <p:spPr>
            <a:xfrm>
              <a:off x="3405037" y="3670724"/>
              <a:ext cx="2489182" cy="338506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lIns="243836" tIns="121918" rIns="243836" bIns="121918" rtlCol="0" anchor="b" anchorCtr="0">
              <a:spAutoFit/>
            </a:bodyPr>
            <a:lstStyle/>
            <a:p>
              <a:pPr defTabSz="2438340"/>
              <a:r>
                <a:rPr lang="en-US" sz="4266" dirty="0">
                  <a:solidFill>
                    <a:srgbClr val="FFFFFF"/>
                  </a:solidFill>
                  <a:latin typeface="Open Sans Light"/>
                </a:rPr>
                <a:t>Second idea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405037" y="4009230"/>
              <a:ext cx="2489182" cy="430983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</p:spPr>
          <p:txBody>
            <a:bodyPr wrap="square" lIns="243836" tIns="121918" rIns="243836" bIns="121918" rtlCol="0">
              <a:spAutoFit/>
            </a:bodyPr>
            <a:lstStyle/>
            <a:p>
              <a:pPr defTabSz="2438340"/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Lorem ipsum dolor sit amet,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consectetur</a:t>
              </a:r>
              <a:endParaRPr lang="en-US" sz="2934" dirty="0">
                <a:solidFill>
                  <a:srgbClr val="57565A"/>
                </a:solidFill>
                <a:latin typeface="Open Sans Light"/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1686653" y="8550686"/>
            <a:ext cx="5701128" cy="2051940"/>
            <a:chOff x="6178795" y="3670726"/>
            <a:chExt cx="2490531" cy="769488"/>
          </a:xfrm>
        </p:grpSpPr>
        <p:sp>
          <p:nvSpPr>
            <p:cNvPr id="79" name="TextBox 78"/>
            <p:cNvSpPr txBox="1"/>
            <p:nvPr/>
          </p:nvSpPr>
          <p:spPr>
            <a:xfrm>
              <a:off x="6178795" y="3670726"/>
              <a:ext cx="2489182" cy="338506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lIns="243836" tIns="121918" rIns="243836" bIns="121918" rtlCol="0" anchor="b" anchorCtr="0">
              <a:spAutoFit/>
            </a:bodyPr>
            <a:lstStyle/>
            <a:p>
              <a:pPr defTabSz="2438340"/>
              <a:r>
                <a:rPr lang="en-US" sz="4266" dirty="0">
                  <a:solidFill>
                    <a:srgbClr val="FFFFFF"/>
                  </a:solidFill>
                  <a:latin typeface="Open Sans Light"/>
                </a:rPr>
                <a:t>Third idea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6180144" y="4009231"/>
              <a:ext cx="2489182" cy="430983"/>
            </a:xfrm>
            <a:prstGeom prst="rect">
              <a:avLst/>
            </a:prstGeom>
            <a:solidFill>
              <a:schemeClr val="accent5">
                <a:alpha val="20000"/>
              </a:schemeClr>
            </a:solidFill>
          </p:spPr>
          <p:txBody>
            <a:bodyPr wrap="square" lIns="243836" tIns="121918" rIns="243836" bIns="121918" rtlCol="0">
              <a:spAutoFit/>
            </a:bodyPr>
            <a:lstStyle/>
            <a:p>
              <a:pPr defTabSz="2438340"/>
              <a:r>
                <a:rPr lang="en-US" sz="2934" dirty="0">
                  <a:solidFill>
                    <a:srgbClr val="57565A"/>
                  </a:solidFill>
                  <a:latin typeface="Open Sans Light"/>
                </a:rPr>
                <a:t>Lorem ipsum dolor sit amet, </a:t>
              </a:r>
              <a:r>
                <a:rPr lang="en-US" sz="2934" dirty="0" err="1">
                  <a:solidFill>
                    <a:srgbClr val="57565A"/>
                  </a:solidFill>
                  <a:latin typeface="Open Sans Light"/>
                </a:rPr>
                <a:t>consectetur</a:t>
              </a:r>
              <a:endParaRPr lang="en-US" sz="2934" dirty="0">
                <a:solidFill>
                  <a:srgbClr val="57565A"/>
                </a:solidFill>
                <a:latin typeface="Open Sans Ligh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98812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0" grpId="0" animBg="1"/>
      <p:bldP spid="44" grpId="0" animBg="1"/>
      <p:bldP spid="49" grpId="0" animBg="1"/>
      <p:bldP spid="64" grpId="0"/>
      <p:bldP spid="65" grpId="0"/>
      <p:bldP spid="66" grpId="0"/>
      <p:bldP spid="70" grpId="0"/>
    </p:bld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39"/>
          <p:cNvSpPr/>
          <p:nvPr/>
        </p:nvSpPr>
        <p:spPr>
          <a:xfrm>
            <a:off x="15806130" y="3740975"/>
            <a:ext cx="6658864" cy="609592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</a:endParaRPr>
          </a:p>
        </p:txBody>
      </p:sp>
      <p:sp>
        <p:nvSpPr>
          <p:cNvPr id="42" name="Freeform 41"/>
          <p:cNvSpPr/>
          <p:nvPr/>
        </p:nvSpPr>
        <p:spPr>
          <a:xfrm flipV="1">
            <a:off x="15806130" y="9054576"/>
            <a:ext cx="6658864" cy="609592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 dirty="0">
              <a:solidFill>
                <a:srgbClr val="57565A"/>
              </a:solidFill>
            </a:endParaRPr>
          </a:p>
        </p:txBody>
      </p:sp>
      <p:sp>
        <p:nvSpPr>
          <p:cNvPr id="45" name="Freeform 44"/>
          <p:cNvSpPr/>
          <p:nvPr/>
        </p:nvSpPr>
        <p:spPr>
          <a:xfrm flipH="1">
            <a:off x="3071118" y="3740975"/>
            <a:ext cx="6348148" cy="609592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 defTabSz="2438340"/>
            <a:endParaRPr lang="en-US" sz="6400">
              <a:solidFill>
                <a:srgbClr val="57565A"/>
              </a:solidFill>
            </a:endParaRPr>
          </a:p>
        </p:txBody>
      </p:sp>
      <p:sp>
        <p:nvSpPr>
          <p:cNvPr id="46" name="Freeform 45"/>
          <p:cNvSpPr/>
          <p:nvPr/>
        </p:nvSpPr>
        <p:spPr>
          <a:xfrm flipH="1" flipV="1">
            <a:off x="3071118" y="9054576"/>
            <a:ext cx="6348148" cy="609592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 defTabSz="2438340"/>
            <a:endParaRPr lang="en-US" sz="6400" dirty="0">
              <a:solidFill>
                <a:srgbClr val="57565A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9463555" y="3575571"/>
            <a:ext cx="6371365" cy="6371365"/>
          </a:xfrm>
          <a:prstGeom prst="ellipse">
            <a:avLst/>
          </a:prstGeom>
          <a:noFill/>
          <a:ln w="19050" cmpd="sng">
            <a:solidFill>
              <a:schemeClr val="accent1"/>
            </a:solidFill>
          </a:ln>
          <a:effectLst/>
        </p:spPr>
        <p:style>
          <a:lnRef idx="0">
            <a:scrgbClr r="0" g="0" b="0"/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Freeform 5"/>
          <p:cNvSpPr/>
          <p:nvPr/>
        </p:nvSpPr>
        <p:spPr>
          <a:xfrm>
            <a:off x="9047199" y="3159215"/>
            <a:ext cx="3059260" cy="3059260"/>
          </a:xfrm>
          <a:custGeom>
            <a:avLst/>
            <a:gdLst>
              <a:gd name="connsiteX0" fmla="*/ 0 w 1147239"/>
              <a:gd name="connsiteY0" fmla="*/ 573620 h 1147239"/>
              <a:gd name="connsiteX1" fmla="*/ 573620 w 1147239"/>
              <a:gd name="connsiteY1" fmla="*/ 0 h 1147239"/>
              <a:gd name="connsiteX2" fmla="*/ 1147240 w 1147239"/>
              <a:gd name="connsiteY2" fmla="*/ 573620 h 1147239"/>
              <a:gd name="connsiteX3" fmla="*/ 573620 w 1147239"/>
              <a:gd name="connsiteY3" fmla="*/ 1147240 h 1147239"/>
              <a:gd name="connsiteX4" fmla="*/ 0 w 1147239"/>
              <a:gd name="connsiteY4" fmla="*/ 573620 h 1147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239" h="1147239">
                <a:moveTo>
                  <a:pt x="0" y="573620"/>
                </a:moveTo>
                <a:cubicBezTo>
                  <a:pt x="0" y="256818"/>
                  <a:pt x="256818" y="0"/>
                  <a:pt x="573620" y="0"/>
                </a:cubicBezTo>
                <a:cubicBezTo>
                  <a:pt x="890422" y="0"/>
                  <a:pt x="1147240" y="256818"/>
                  <a:pt x="1147240" y="573620"/>
                </a:cubicBezTo>
                <a:cubicBezTo>
                  <a:pt x="1147240" y="890422"/>
                  <a:pt x="890422" y="1147240"/>
                  <a:pt x="573620" y="1147240"/>
                </a:cubicBezTo>
                <a:cubicBezTo>
                  <a:pt x="256818" y="1147240"/>
                  <a:pt x="0" y="890422"/>
                  <a:pt x="0" y="573620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600415" tIns="600415" rIns="600415" bIns="600415" numCol="1" spcCol="1270" anchor="ctr" anchorCtr="0">
            <a:noAutofit/>
          </a:bodyPr>
          <a:lstStyle/>
          <a:p>
            <a:pPr algn="ctr" defTabSz="177795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000" dirty="0">
                <a:solidFill>
                  <a:srgbClr val="FFFFFF"/>
                </a:solidFill>
              </a:rPr>
              <a:t>Category 1</a:t>
            </a:r>
          </a:p>
        </p:txBody>
      </p:sp>
      <p:sp>
        <p:nvSpPr>
          <p:cNvPr id="7" name="Freeform 6"/>
          <p:cNvSpPr/>
          <p:nvPr/>
        </p:nvSpPr>
        <p:spPr>
          <a:xfrm>
            <a:off x="13192014" y="3159215"/>
            <a:ext cx="3059260" cy="3059260"/>
          </a:xfrm>
          <a:custGeom>
            <a:avLst/>
            <a:gdLst>
              <a:gd name="connsiteX0" fmla="*/ 0 w 1147239"/>
              <a:gd name="connsiteY0" fmla="*/ 573620 h 1147239"/>
              <a:gd name="connsiteX1" fmla="*/ 573620 w 1147239"/>
              <a:gd name="connsiteY1" fmla="*/ 0 h 1147239"/>
              <a:gd name="connsiteX2" fmla="*/ 1147240 w 1147239"/>
              <a:gd name="connsiteY2" fmla="*/ 573620 h 1147239"/>
              <a:gd name="connsiteX3" fmla="*/ 573620 w 1147239"/>
              <a:gd name="connsiteY3" fmla="*/ 1147240 h 1147239"/>
              <a:gd name="connsiteX4" fmla="*/ 0 w 1147239"/>
              <a:gd name="connsiteY4" fmla="*/ 573620 h 1147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239" h="1147239">
                <a:moveTo>
                  <a:pt x="0" y="573620"/>
                </a:moveTo>
                <a:cubicBezTo>
                  <a:pt x="0" y="256818"/>
                  <a:pt x="256818" y="0"/>
                  <a:pt x="573620" y="0"/>
                </a:cubicBezTo>
                <a:cubicBezTo>
                  <a:pt x="890422" y="0"/>
                  <a:pt x="1147240" y="256818"/>
                  <a:pt x="1147240" y="573620"/>
                </a:cubicBezTo>
                <a:cubicBezTo>
                  <a:pt x="1147240" y="890422"/>
                  <a:pt x="890422" y="1147240"/>
                  <a:pt x="573620" y="1147240"/>
                </a:cubicBezTo>
                <a:cubicBezTo>
                  <a:pt x="256818" y="1147240"/>
                  <a:pt x="0" y="890422"/>
                  <a:pt x="0" y="573620"/>
                </a:cubicBezTo>
                <a:close/>
              </a:path>
            </a:pathLst>
          </a:cu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600415" tIns="600415" rIns="600415" bIns="600415" numCol="1" spcCol="1270" anchor="ctr" anchorCtr="0">
            <a:noAutofit/>
          </a:bodyPr>
          <a:lstStyle/>
          <a:p>
            <a:pPr algn="ctr" defTabSz="177795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000" dirty="0">
                <a:solidFill>
                  <a:srgbClr val="FFFFFF"/>
                </a:solidFill>
              </a:rPr>
              <a:t>Category 2</a:t>
            </a:r>
          </a:p>
        </p:txBody>
      </p:sp>
      <p:sp>
        <p:nvSpPr>
          <p:cNvPr id="8" name="Freeform 7"/>
          <p:cNvSpPr/>
          <p:nvPr/>
        </p:nvSpPr>
        <p:spPr>
          <a:xfrm>
            <a:off x="9047199" y="7304030"/>
            <a:ext cx="3059260" cy="3059260"/>
          </a:xfrm>
          <a:custGeom>
            <a:avLst/>
            <a:gdLst>
              <a:gd name="connsiteX0" fmla="*/ 0 w 1147239"/>
              <a:gd name="connsiteY0" fmla="*/ 573620 h 1147239"/>
              <a:gd name="connsiteX1" fmla="*/ 573620 w 1147239"/>
              <a:gd name="connsiteY1" fmla="*/ 0 h 1147239"/>
              <a:gd name="connsiteX2" fmla="*/ 1147240 w 1147239"/>
              <a:gd name="connsiteY2" fmla="*/ 573620 h 1147239"/>
              <a:gd name="connsiteX3" fmla="*/ 573620 w 1147239"/>
              <a:gd name="connsiteY3" fmla="*/ 1147240 h 1147239"/>
              <a:gd name="connsiteX4" fmla="*/ 0 w 1147239"/>
              <a:gd name="connsiteY4" fmla="*/ 573620 h 1147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239" h="1147239">
                <a:moveTo>
                  <a:pt x="0" y="573620"/>
                </a:moveTo>
                <a:cubicBezTo>
                  <a:pt x="0" y="256818"/>
                  <a:pt x="256818" y="0"/>
                  <a:pt x="573620" y="0"/>
                </a:cubicBezTo>
                <a:cubicBezTo>
                  <a:pt x="890422" y="0"/>
                  <a:pt x="1147240" y="256818"/>
                  <a:pt x="1147240" y="573620"/>
                </a:cubicBezTo>
                <a:cubicBezTo>
                  <a:pt x="1147240" y="890422"/>
                  <a:pt x="890422" y="1147240"/>
                  <a:pt x="573620" y="1147240"/>
                </a:cubicBezTo>
                <a:cubicBezTo>
                  <a:pt x="256818" y="1147240"/>
                  <a:pt x="0" y="890422"/>
                  <a:pt x="0" y="573620"/>
                </a:cubicBezTo>
                <a:close/>
              </a:path>
            </a:pathLst>
          </a:cu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600415" tIns="600415" rIns="600415" bIns="600415" numCol="1" spcCol="1270" anchor="ctr" anchorCtr="0">
            <a:noAutofit/>
          </a:bodyPr>
          <a:lstStyle/>
          <a:p>
            <a:pPr algn="ctr" defTabSz="177795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000" dirty="0">
                <a:solidFill>
                  <a:srgbClr val="FFFFFF"/>
                </a:solidFill>
              </a:rPr>
              <a:t>Category 3</a:t>
            </a:r>
          </a:p>
        </p:txBody>
      </p:sp>
      <p:sp>
        <p:nvSpPr>
          <p:cNvPr id="9" name="Freeform 8"/>
          <p:cNvSpPr/>
          <p:nvPr/>
        </p:nvSpPr>
        <p:spPr>
          <a:xfrm>
            <a:off x="13192014" y="7304030"/>
            <a:ext cx="3059260" cy="3059260"/>
          </a:xfrm>
          <a:custGeom>
            <a:avLst/>
            <a:gdLst>
              <a:gd name="connsiteX0" fmla="*/ 0 w 1147239"/>
              <a:gd name="connsiteY0" fmla="*/ 573620 h 1147239"/>
              <a:gd name="connsiteX1" fmla="*/ 573620 w 1147239"/>
              <a:gd name="connsiteY1" fmla="*/ 0 h 1147239"/>
              <a:gd name="connsiteX2" fmla="*/ 1147240 w 1147239"/>
              <a:gd name="connsiteY2" fmla="*/ 573620 h 1147239"/>
              <a:gd name="connsiteX3" fmla="*/ 573620 w 1147239"/>
              <a:gd name="connsiteY3" fmla="*/ 1147240 h 1147239"/>
              <a:gd name="connsiteX4" fmla="*/ 0 w 1147239"/>
              <a:gd name="connsiteY4" fmla="*/ 573620 h 1147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239" h="1147239">
                <a:moveTo>
                  <a:pt x="0" y="573620"/>
                </a:moveTo>
                <a:cubicBezTo>
                  <a:pt x="0" y="256818"/>
                  <a:pt x="256818" y="0"/>
                  <a:pt x="573620" y="0"/>
                </a:cubicBezTo>
                <a:cubicBezTo>
                  <a:pt x="890422" y="0"/>
                  <a:pt x="1147240" y="256818"/>
                  <a:pt x="1147240" y="573620"/>
                </a:cubicBezTo>
                <a:cubicBezTo>
                  <a:pt x="1147240" y="890422"/>
                  <a:pt x="890422" y="1147240"/>
                  <a:pt x="573620" y="1147240"/>
                </a:cubicBezTo>
                <a:cubicBezTo>
                  <a:pt x="256818" y="1147240"/>
                  <a:pt x="0" y="890422"/>
                  <a:pt x="0" y="573620"/>
                </a:cubicBezTo>
                <a:close/>
              </a:path>
            </a:pathLst>
          </a:cu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600415" tIns="600415" rIns="600415" bIns="600415" numCol="1" spcCol="1270" anchor="ctr" anchorCtr="0">
            <a:noAutofit/>
          </a:bodyPr>
          <a:lstStyle/>
          <a:p>
            <a:pPr algn="ctr" defTabSz="177795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000" dirty="0">
                <a:solidFill>
                  <a:srgbClr val="FFFFFF"/>
                </a:solidFill>
              </a:rPr>
              <a:t>Category 4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Basic matrix chart – easily editable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140458" y="2976528"/>
            <a:ext cx="5036509" cy="2651585"/>
          </a:xfrm>
          <a:prstGeom prst="rect">
            <a:avLst/>
          </a:prstGeom>
          <a:noFill/>
        </p:spPr>
        <p:txBody>
          <a:bodyPr wrap="square" lIns="243836" rIns="243836" rtlCol="0">
            <a:spAutoFit/>
          </a:bodyPr>
          <a:lstStyle/>
          <a:p>
            <a:pPr defTabSz="2438340">
              <a:lnSpc>
                <a:spcPct val="90000"/>
              </a:lnSpc>
              <a:spcBef>
                <a:spcPts val="2134"/>
              </a:spcBef>
            </a:pPr>
            <a:r>
              <a:rPr lang="en-US" sz="3734" dirty="0">
                <a:solidFill>
                  <a:srgbClr val="57565A"/>
                </a:solidFill>
              </a:rPr>
              <a:t>Heading 2</a:t>
            </a:r>
          </a:p>
          <a:p>
            <a:pPr defTabSz="2438340">
              <a:lnSpc>
                <a:spcPct val="90000"/>
              </a:lnSpc>
              <a:spcBef>
                <a:spcPts val="2134"/>
              </a:spcBef>
            </a:pPr>
            <a:r>
              <a:rPr lang="en-US" sz="3200" dirty="0">
                <a:solidFill>
                  <a:srgbClr val="57565A"/>
                </a:solidFill>
              </a:rPr>
              <a:t>Lorem ipsum dolor sit amet, consectetur adipiscing elit. </a:t>
            </a:r>
            <a:r>
              <a:rPr lang="en-US" sz="3200" dirty="0" err="1">
                <a:solidFill>
                  <a:srgbClr val="57565A"/>
                </a:solidFill>
              </a:rPr>
              <a:t>Mauris</a:t>
            </a:r>
            <a:r>
              <a:rPr lang="en-US" sz="3200" dirty="0">
                <a:solidFill>
                  <a:srgbClr val="57565A"/>
                </a:solidFill>
              </a:rPr>
              <a:t> </a:t>
            </a:r>
            <a:r>
              <a:rPr lang="en-US" sz="3200" dirty="0" err="1">
                <a:solidFill>
                  <a:srgbClr val="57565A"/>
                </a:solidFill>
              </a:rPr>
              <a:t>quis</a:t>
            </a:r>
            <a:r>
              <a:rPr lang="en-US" sz="3200" dirty="0">
                <a:solidFill>
                  <a:srgbClr val="57565A"/>
                </a:solidFill>
              </a:rPr>
              <a:t> dui nisi.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7140458" y="8899720"/>
            <a:ext cx="5036509" cy="2688389"/>
          </a:xfrm>
          <a:prstGeom prst="rect">
            <a:avLst/>
          </a:prstGeom>
          <a:noFill/>
        </p:spPr>
        <p:txBody>
          <a:bodyPr wrap="square" lIns="243836" rIns="243836" rtlCol="0">
            <a:spAutoFit/>
          </a:bodyPr>
          <a:lstStyle/>
          <a:p>
            <a:pPr defTabSz="2438340">
              <a:lnSpc>
                <a:spcPct val="90000"/>
              </a:lnSpc>
              <a:spcBef>
                <a:spcPts val="2134"/>
              </a:spcBef>
            </a:pPr>
            <a:r>
              <a:rPr lang="en-US" sz="4000" dirty="0">
                <a:solidFill>
                  <a:srgbClr val="57565A"/>
                </a:solidFill>
              </a:rPr>
              <a:t>Heading 4</a:t>
            </a:r>
          </a:p>
          <a:p>
            <a:pPr defTabSz="2438340">
              <a:lnSpc>
                <a:spcPct val="90000"/>
              </a:lnSpc>
              <a:spcBef>
                <a:spcPts val="2134"/>
              </a:spcBef>
            </a:pPr>
            <a:r>
              <a:rPr lang="en-US" sz="3200" dirty="0">
                <a:solidFill>
                  <a:srgbClr val="57565A"/>
                </a:solidFill>
              </a:rPr>
              <a:t>Lorem ipsum dolor sit amet, consectetur adipiscing elit. </a:t>
            </a:r>
            <a:r>
              <a:rPr lang="en-US" sz="3200" dirty="0" err="1">
                <a:solidFill>
                  <a:srgbClr val="57565A"/>
                </a:solidFill>
              </a:rPr>
              <a:t>Mauris</a:t>
            </a:r>
            <a:r>
              <a:rPr lang="en-US" sz="3200" dirty="0">
                <a:solidFill>
                  <a:srgbClr val="57565A"/>
                </a:solidFill>
              </a:rPr>
              <a:t> </a:t>
            </a:r>
            <a:r>
              <a:rPr lang="en-US" sz="3200" dirty="0" err="1">
                <a:solidFill>
                  <a:srgbClr val="57565A"/>
                </a:solidFill>
              </a:rPr>
              <a:t>quis</a:t>
            </a:r>
            <a:r>
              <a:rPr lang="en-US" sz="3200" dirty="0">
                <a:solidFill>
                  <a:srgbClr val="57565A"/>
                </a:solidFill>
              </a:rPr>
              <a:t> dui nisi.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626399" y="2976529"/>
            <a:ext cx="4545284" cy="3131219"/>
          </a:xfrm>
          <a:prstGeom prst="rect">
            <a:avLst/>
          </a:prstGeom>
          <a:noFill/>
        </p:spPr>
        <p:txBody>
          <a:bodyPr wrap="square" lIns="243836" rIns="243836" rtlCol="0">
            <a:spAutoFit/>
          </a:bodyPr>
          <a:lstStyle/>
          <a:p>
            <a:pPr algn="r" defTabSz="2438340">
              <a:lnSpc>
                <a:spcPct val="90000"/>
              </a:lnSpc>
              <a:spcBef>
                <a:spcPts val="2134"/>
              </a:spcBef>
            </a:pPr>
            <a:r>
              <a:rPr lang="en-US" sz="4000" dirty="0">
                <a:solidFill>
                  <a:srgbClr val="57565A"/>
                </a:solidFill>
              </a:rPr>
              <a:t>Heading 1</a:t>
            </a:r>
          </a:p>
          <a:p>
            <a:pPr algn="r" defTabSz="2438340">
              <a:lnSpc>
                <a:spcPct val="90000"/>
              </a:lnSpc>
              <a:spcBef>
                <a:spcPts val="2134"/>
              </a:spcBef>
            </a:pPr>
            <a:r>
              <a:rPr lang="en-US" sz="3200" dirty="0">
                <a:solidFill>
                  <a:srgbClr val="57565A"/>
                </a:solidFill>
              </a:rPr>
              <a:t>Lorem ipsum dolor sit amet, consectetur adipiscing elit. </a:t>
            </a:r>
            <a:r>
              <a:rPr lang="en-US" sz="3200" dirty="0" err="1">
                <a:solidFill>
                  <a:srgbClr val="57565A"/>
                </a:solidFill>
              </a:rPr>
              <a:t>Mauris</a:t>
            </a:r>
            <a:r>
              <a:rPr lang="en-US" sz="3200" dirty="0">
                <a:solidFill>
                  <a:srgbClr val="57565A"/>
                </a:solidFill>
              </a:rPr>
              <a:t> </a:t>
            </a:r>
            <a:r>
              <a:rPr lang="en-US" sz="3200" dirty="0" err="1">
                <a:solidFill>
                  <a:srgbClr val="57565A"/>
                </a:solidFill>
              </a:rPr>
              <a:t>quis</a:t>
            </a:r>
            <a:r>
              <a:rPr lang="en-US" sz="3200" dirty="0">
                <a:solidFill>
                  <a:srgbClr val="57565A"/>
                </a:solidFill>
              </a:rPr>
              <a:t> dui nisi. 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626399" y="8899719"/>
            <a:ext cx="4545284" cy="3131219"/>
          </a:xfrm>
          <a:prstGeom prst="rect">
            <a:avLst/>
          </a:prstGeom>
          <a:noFill/>
        </p:spPr>
        <p:txBody>
          <a:bodyPr wrap="square" lIns="243836" rIns="243836" rtlCol="0">
            <a:spAutoFit/>
          </a:bodyPr>
          <a:lstStyle/>
          <a:p>
            <a:pPr algn="r" defTabSz="2438340">
              <a:lnSpc>
                <a:spcPct val="90000"/>
              </a:lnSpc>
              <a:spcBef>
                <a:spcPts val="2134"/>
              </a:spcBef>
            </a:pPr>
            <a:r>
              <a:rPr lang="en-US" sz="4000" dirty="0">
                <a:solidFill>
                  <a:srgbClr val="57565A"/>
                </a:solidFill>
              </a:rPr>
              <a:t>Heading 3</a:t>
            </a:r>
          </a:p>
          <a:p>
            <a:pPr algn="r" defTabSz="2438340">
              <a:lnSpc>
                <a:spcPct val="90000"/>
              </a:lnSpc>
              <a:spcBef>
                <a:spcPts val="2134"/>
              </a:spcBef>
            </a:pPr>
            <a:r>
              <a:rPr lang="en-US" sz="3200" dirty="0">
                <a:solidFill>
                  <a:srgbClr val="57565A"/>
                </a:solidFill>
              </a:rPr>
              <a:t>Lorem ipsum dolor sit amet, consectetur adipiscing elit. </a:t>
            </a:r>
            <a:r>
              <a:rPr lang="en-US" sz="3200" dirty="0" err="1">
                <a:solidFill>
                  <a:srgbClr val="57565A"/>
                </a:solidFill>
              </a:rPr>
              <a:t>Mauris</a:t>
            </a:r>
            <a:r>
              <a:rPr lang="en-US" sz="3200" dirty="0">
                <a:solidFill>
                  <a:srgbClr val="57565A"/>
                </a:solidFill>
              </a:rPr>
              <a:t> </a:t>
            </a:r>
            <a:r>
              <a:rPr lang="en-US" sz="3200" dirty="0" err="1">
                <a:solidFill>
                  <a:srgbClr val="57565A"/>
                </a:solidFill>
              </a:rPr>
              <a:t>quis</a:t>
            </a:r>
            <a:r>
              <a:rPr lang="en-US" sz="3200" dirty="0">
                <a:solidFill>
                  <a:srgbClr val="57565A"/>
                </a:solidFill>
              </a:rPr>
              <a:t> dui nisi. </a:t>
            </a:r>
          </a:p>
        </p:txBody>
      </p:sp>
      <p:cxnSp>
        <p:nvCxnSpPr>
          <p:cNvPr id="50" name="Straight Connector 49"/>
          <p:cNvCxnSpPr/>
          <p:nvPr/>
        </p:nvCxnSpPr>
        <p:spPr>
          <a:xfrm>
            <a:off x="12656008" y="3611695"/>
            <a:ext cx="0" cy="6299109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rot="5400000">
            <a:off x="12649233" y="3611695"/>
            <a:ext cx="0" cy="6299109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7264388" y="6373734"/>
            <a:ext cx="1848022" cy="5846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 defTabSz="2438340"/>
            <a:r>
              <a:rPr lang="en-US" sz="3200" dirty="0">
                <a:solidFill>
                  <a:srgbClr val="57565A"/>
                </a:solidFill>
              </a:rPr>
              <a:t>Products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1838233" y="2729604"/>
            <a:ext cx="1639660" cy="5846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 defTabSz="2438340"/>
            <a:r>
              <a:rPr lang="en-US" sz="3200" dirty="0">
                <a:solidFill>
                  <a:srgbClr val="57565A"/>
                </a:solidFill>
              </a:rPr>
              <a:t>Markets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452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45" grpId="0" animBg="1"/>
      <p:bldP spid="46" grpId="0" animBg="1"/>
      <p:bldP spid="6" grpId="0" animBg="1"/>
      <p:bldP spid="7" grpId="0" animBg="1"/>
      <p:bldP spid="8" grpId="0" animBg="1"/>
      <p:bldP spid="9" grpId="0" animBg="1"/>
      <p:bldP spid="25" grpId="0"/>
      <p:bldP spid="43" grpId="0"/>
      <p:bldP spid="44" grpId="0"/>
      <p:bldP spid="47" grpId="0"/>
      <p:bldP spid="54" grpId="0"/>
      <p:bldP spid="55" grpId="0"/>
    </p:bld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599" dirty="0"/>
              <a:t>ORG CHART NUMBER ONE</a:t>
            </a:r>
          </a:p>
        </p:txBody>
      </p:sp>
      <p:sp>
        <p:nvSpPr>
          <p:cNvPr id="10" name="Rectangle 9"/>
          <p:cNvSpPr/>
          <p:nvPr/>
        </p:nvSpPr>
        <p:spPr>
          <a:xfrm>
            <a:off x="9721438" y="3200456"/>
            <a:ext cx="4647181" cy="11596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19" tIns="20319" rIns="20319" bIns="2031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Question One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99153" y="10504528"/>
            <a:ext cx="3106420" cy="1159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19" tIns="20319" rIns="20319" bIns="2031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Answer A1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72682" y="10504528"/>
            <a:ext cx="3106420" cy="1159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19" tIns="20319" rIns="20319" bIns="2031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Answer A2</a:t>
            </a:r>
          </a:p>
        </p:txBody>
      </p:sp>
      <p:sp>
        <p:nvSpPr>
          <p:cNvPr id="13" name="Oval 12"/>
          <p:cNvSpPr/>
          <p:nvPr/>
        </p:nvSpPr>
        <p:spPr>
          <a:xfrm>
            <a:off x="9721440" y="10279610"/>
            <a:ext cx="1618480" cy="16094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360589" tIns="358689" rIns="360589" bIns="35868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Yes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448751" y="6744235"/>
            <a:ext cx="4647181" cy="1159601"/>
          </a:xfrm>
          <a:prstGeom prst="rect">
            <a:avLst/>
          </a:prstGeom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19" tIns="20319" rIns="20319" bIns="2031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Answer A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721438" y="6744235"/>
            <a:ext cx="4647181" cy="11596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19" tIns="20319" rIns="20319" bIns="2031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Answer B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6994125" y="6744235"/>
            <a:ext cx="4647181" cy="11596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19" tIns="20319" rIns="20319" bIns="2031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Answer C</a:t>
            </a:r>
          </a:p>
        </p:txBody>
      </p:sp>
      <p:cxnSp>
        <p:nvCxnSpPr>
          <p:cNvPr id="20" name="Elbow Connector 19"/>
          <p:cNvCxnSpPr>
            <a:stCxn id="10" idx="2"/>
            <a:endCxn id="42" idx="0"/>
          </p:cNvCxnSpPr>
          <p:nvPr/>
        </p:nvCxnSpPr>
        <p:spPr>
          <a:xfrm rot="16200000" flipH="1">
            <a:off x="15200476" y="1204610"/>
            <a:ext cx="961795" cy="7272689"/>
          </a:xfrm>
          <a:prstGeom prst="bentConnector3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10" idx="2"/>
            <a:endCxn id="40" idx="0"/>
          </p:cNvCxnSpPr>
          <p:nvPr/>
        </p:nvCxnSpPr>
        <p:spPr>
          <a:xfrm rot="5400000">
            <a:off x="7927789" y="1204612"/>
            <a:ext cx="961795" cy="7272685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2"/>
            <a:endCxn id="41" idx="0"/>
          </p:cNvCxnSpPr>
          <p:nvPr/>
        </p:nvCxnSpPr>
        <p:spPr>
          <a:xfrm>
            <a:off x="12045028" y="4360058"/>
            <a:ext cx="2" cy="1021198"/>
          </a:xfrm>
          <a:prstGeom prst="straightConnector1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2929752" y="5321852"/>
            <a:ext cx="3685185" cy="6894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918" tIns="121918" rIns="121918" bIns="121918" numCol="1" spcCol="1270" anchor="ctr" anchorCtr="0">
            <a:sp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57565A"/>
                </a:solidFill>
              </a:rPr>
              <a:t>Question A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202438" y="5381255"/>
            <a:ext cx="3685185" cy="6894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918" tIns="121918" rIns="121918" bIns="121918" numCol="1" spcCol="1270" anchor="ctr" anchorCtr="0">
            <a:sp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57565A"/>
                </a:solidFill>
              </a:rPr>
              <a:t>Question B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7475125" y="5321852"/>
            <a:ext cx="3685185" cy="6894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918" tIns="121918" rIns="121918" bIns="121918" numCol="1" spcCol="1270" anchor="ctr" anchorCtr="0">
            <a:sp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57565A"/>
                </a:solidFill>
              </a:rPr>
              <a:t>Question C</a:t>
            </a:r>
          </a:p>
        </p:txBody>
      </p:sp>
      <p:cxnSp>
        <p:nvCxnSpPr>
          <p:cNvPr id="52" name="Straight Arrow Connector 51"/>
          <p:cNvCxnSpPr>
            <a:stCxn id="41" idx="2"/>
            <a:endCxn id="15" idx="0"/>
          </p:cNvCxnSpPr>
          <p:nvPr/>
        </p:nvCxnSpPr>
        <p:spPr>
          <a:xfrm flipH="1">
            <a:off x="12045028" y="6070666"/>
            <a:ext cx="2" cy="673569"/>
          </a:xfrm>
          <a:prstGeom prst="straightConnector1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42" idx="2"/>
            <a:endCxn id="16" idx="0"/>
          </p:cNvCxnSpPr>
          <p:nvPr/>
        </p:nvCxnSpPr>
        <p:spPr>
          <a:xfrm flipH="1">
            <a:off x="19317715" y="6011262"/>
            <a:ext cx="2" cy="732973"/>
          </a:xfrm>
          <a:prstGeom prst="straightConnector1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40" idx="2"/>
            <a:endCxn id="14" idx="0"/>
          </p:cNvCxnSpPr>
          <p:nvPr/>
        </p:nvCxnSpPr>
        <p:spPr>
          <a:xfrm flipH="1">
            <a:off x="4772341" y="6011262"/>
            <a:ext cx="2" cy="732973"/>
          </a:xfrm>
          <a:prstGeom prst="straightConnector1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14" idx="2"/>
            <a:endCxn id="64" idx="0"/>
          </p:cNvCxnSpPr>
          <p:nvPr/>
        </p:nvCxnSpPr>
        <p:spPr>
          <a:xfrm rot="5400000">
            <a:off x="3132469" y="7215556"/>
            <a:ext cx="951593" cy="2328154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601595" y="8855429"/>
            <a:ext cx="3685185" cy="6894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918" tIns="121918" rIns="121918" bIns="121918" numCol="1" spcCol="1270" anchor="ctr" anchorCtr="0">
            <a:sp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57565A"/>
                </a:solidFill>
              </a:rPr>
              <a:t>Question A1</a:t>
            </a:r>
          </a:p>
        </p:txBody>
      </p:sp>
      <p:cxnSp>
        <p:nvCxnSpPr>
          <p:cNvPr id="65" name="Straight Arrow Connector 64"/>
          <p:cNvCxnSpPr>
            <a:stCxn id="64" idx="2"/>
            <a:endCxn id="11" idx="0"/>
          </p:cNvCxnSpPr>
          <p:nvPr/>
        </p:nvCxnSpPr>
        <p:spPr>
          <a:xfrm>
            <a:off x="2444188" y="9544840"/>
            <a:ext cx="8176" cy="959689"/>
          </a:xfrm>
          <a:prstGeom prst="straightConnector1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5283301" y="8855429"/>
            <a:ext cx="3685185" cy="6894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918" tIns="121918" rIns="121918" bIns="121918" numCol="1" spcCol="1270" anchor="ctr" anchorCtr="0">
            <a:sp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57565A"/>
                </a:solidFill>
              </a:rPr>
              <a:t>Question A2</a:t>
            </a:r>
          </a:p>
        </p:txBody>
      </p:sp>
      <p:cxnSp>
        <p:nvCxnSpPr>
          <p:cNvPr id="72" name="Elbow Connector 71"/>
          <p:cNvCxnSpPr>
            <a:stCxn id="14" idx="2"/>
            <a:endCxn id="71" idx="0"/>
          </p:cNvCxnSpPr>
          <p:nvPr/>
        </p:nvCxnSpPr>
        <p:spPr>
          <a:xfrm rot="16200000" flipH="1">
            <a:off x="5473322" y="7202856"/>
            <a:ext cx="951593" cy="2353552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1" idx="2"/>
            <a:endCxn id="12" idx="0"/>
          </p:cNvCxnSpPr>
          <p:nvPr/>
        </p:nvCxnSpPr>
        <p:spPr>
          <a:xfrm flipH="1">
            <a:off x="7125892" y="9544840"/>
            <a:ext cx="2" cy="959689"/>
          </a:xfrm>
          <a:prstGeom prst="straightConnector1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/>
          <p:cNvSpPr/>
          <p:nvPr/>
        </p:nvSpPr>
        <p:spPr>
          <a:xfrm>
            <a:off x="12750141" y="10279610"/>
            <a:ext cx="1618480" cy="160943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360589" tIns="358689" rIns="360589" bIns="35868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No</a:t>
            </a:r>
          </a:p>
        </p:txBody>
      </p:sp>
      <p:sp>
        <p:nvSpPr>
          <p:cNvPr id="89" name="Rectangle 88"/>
          <p:cNvSpPr/>
          <p:nvPr/>
        </p:nvSpPr>
        <p:spPr>
          <a:xfrm>
            <a:off x="15405355" y="10504528"/>
            <a:ext cx="3106420" cy="11596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19" tIns="20319" rIns="20319" bIns="2031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Answer A1</a:t>
            </a:r>
          </a:p>
        </p:txBody>
      </p:sp>
      <p:sp>
        <p:nvSpPr>
          <p:cNvPr id="90" name="Rectangle 89"/>
          <p:cNvSpPr/>
          <p:nvPr/>
        </p:nvSpPr>
        <p:spPr>
          <a:xfrm>
            <a:off x="20078886" y="10504528"/>
            <a:ext cx="3106420" cy="1159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319" tIns="20319" rIns="20319" bIns="20319" numCol="1" spcCol="1270" anchor="ctr" anchorCtr="0">
            <a:no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FFFFFF"/>
                </a:solidFill>
              </a:rPr>
              <a:t>Answer A2</a:t>
            </a:r>
          </a:p>
        </p:txBody>
      </p:sp>
      <p:cxnSp>
        <p:nvCxnSpPr>
          <p:cNvPr id="91" name="Elbow Connector 90"/>
          <p:cNvCxnSpPr>
            <a:stCxn id="16" idx="2"/>
            <a:endCxn id="92" idx="0"/>
          </p:cNvCxnSpPr>
          <p:nvPr/>
        </p:nvCxnSpPr>
        <p:spPr>
          <a:xfrm rot="5400000">
            <a:off x="17658258" y="7195970"/>
            <a:ext cx="951593" cy="2367324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15107799" y="8855429"/>
            <a:ext cx="3685185" cy="6894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918" tIns="121918" rIns="121918" bIns="121918" numCol="1" spcCol="1270" anchor="ctr" anchorCtr="0">
            <a:sp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57565A"/>
                </a:solidFill>
              </a:rPr>
              <a:t>Question A1</a:t>
            </a:r>
          </a:p>
        </p:txBody>
      </p:sp>
      <p:cxnSp>
        <p:nvCxnSpPr>
          <p:cNvPr id="93" name="Straight Arrow Connector 92"/>
          <p:cNvCxnSpPr>
            <a:stCxn id="92" idx="2"/>
            <a:endCxn id="89" idx="0"/>
          </p:cNvCxnSpPr>
          <p:nvPr/>
        </p:nvCxnSpPr>
        <p:spPr>
          <a:xfrm>
            <a:off x="16950392" y="9544840"/>
            <a:ext cx="8174" cy="959689"/>
          </a:xfrm>
          <a:prstGeom prst="straightConnector1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/>
          <p:cNvSpPr/>
          <p:nvPr/>
        </p:nvSpPr>
        <p:spPr>
          <a:xfrm>
            <a:off x="19789505" y="8855429"/>
            <a:ext cx="3685185" cy="6894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918" tIns="121918" rIns="121918" bIns="121918" numCol="1" spcCol="1270" anchor="ctr" anchorCtr="0">
            <a:sp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57565A"/>
                </a:solidFill>
              </a:rPr>
              <a:t>Question A2</a:t>
            </a:r>
          </a:p>
        </p:txBody>
      </p:sp>
      <p:cxnSp>
        <p:nvCxnSpPr>
          <p:cNvPr id="95" name="Elbow Connector 94"/>
          <p:cNvCxnSpPr>
            <a:stCxn id="16" idx="2"/>
            <a:endCxn id="94" idx="0"/>
          </p:cNvCxnSpPr>
          <p:nvPr/>
        </p:nvCxnSpPr>
        <p:spPr>
          <a:xfrm rot="16200000" flipH="1">
            <a:off x="19999111" y="7222440"/>
            <a:ext cx="951593" cy="2314383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94" idx="2"/>
            <a:endCxn id="90" idx="0"/>
          </p:cNvCxnSpPr>
          <p:nvPr/>
        </p:nvCxnSpPr>
        <p:spPr>
          <a:xfrm flipH="1">
            <a:off x="21632096" y="9544840"/>
            <a:ext cx="2" cy="959689"/>
          </a:xfrm>
          <a:prstGeom prst="straightConnector1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ectangle 103"/>
          <p:cNvSpPr/>
          <p:nvPr/>
        </p:nvSpPr>
        <p:spPr>
          <a:xfrm>
            <a:off x="9721438" y="8855431"/>
            <a:ext cx="4647181" cy="6894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918" tIns="121918" rIns="121918" bIns="121918" numCol="1" spcCol="1270" anchor="ctr" anchorCtr="0">
            <a:spAutoFit/>
          </a:bodyPr>
          <a:lstStyle/>
          <a:p>
            <a:pPr algn="ctr" defTabSz="14223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rgbClr val="57565A"/>
                </a:solidFill>
              </a:rPr>
              <a:t>Do you like sunsets?</a:t>
            </a:r>
          </a:p>
        </p:txBody>
      </p:sp>
      <p:cxnSp>
        <p:nvCxnSpPr>
          <p:cNvPr id="35" name="Elbow Connector 34"/>
          <p:cNvCxnSpPr>
            <a:stCxn id="104" idx="2"/>
            <a:endCxn id="78" idx="0"/>
          </p:cNvCxnSpPr>
          <p:nvPr/>
        </p:nvCxnSpPr>
        <p:spPr>
          <a:xfrm rot="16200000" flipH="1">
            <a:off x="12434822" y="9155049"/>
            <a:ext cx="734768" cy="1514352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104" idx="2"/>
            <a:endCxn id="13" idx="0"/>
          </p:cNvCxnSpPr>
          <p:nvPr/>
        </p:nvCxnSpPr>
        <p:spPr>
          <a:xfrm rot="5400000">
            <a:off x="10920471" y="9155051"/>
            <a:ext cx="734768" cy="1514348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5" idx="2"/>
            <a:endCxn id="104" idx="0"/>
          </p:cNvCxnSpPr>
          <p:nvPr/>
        </p:nvCxnSpPr>
        <p:spPr>
          <a:xfrm>
            <a:off x="12045028" y="7903837"/>
            <a:ext cx="0" cy="951595"/>
          </a:xfrm>
          <a:prstGeom prst="straightConnector1">
            <a:avLst/>
          </a:prstGeom>
          <a:ln w="6350">
            <a:solidFill>
              <a:schemeClr val="bg1">
                <a:lumMod val="50000"/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238527200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909"/>
          <p:cNvSpPr/>
          <p:nvPr/>
        </p:nvSpPr>
        <p:spPr>
          <a:xfrm>
            <a:off x="1629249" y="11111552"/>
            <a:ext cx="2832221" cy="1018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9814"/>
                </a:moveTo>
                <a:lnTo>
                  <a:pt x="11798" y="19862"/>
                </a:lnTo>
                <a:lnTo>
                  <a:pt x="14442" y="21600"/>
                </a:lnTo>
                <a:lnTo>
                  <a:pt x="21600" y="1738"/>
                </a:lnTo>
                <a:lnTo>
                  <a:pt x="18956" y="0"/>
                </a:lnTo>
                <a:cubicBezTo>
                  <a:pt x="18956" y="0"/>
                  <a:pt x="0" y="9814"/>
                  <a:pt x="0" y="9814"/>
                </a:cubicBezTo>
                <a:close/>
              </a:path>
            </a:pathLst>
          </a:custGeom>
          <a:solidFill>
            <a:srgbClr val="000000">
              <a:alpha val="10000"/>
            </a:srgbClr>
          </a:solidFill>
          <a:ln w="12700" cap="flat">
            <a:noFill/>
            <a:miter lim="400000"/>
          </a:ln>
          <a:effectLst/>
        </p:spPr>
        <p:txBody>
          <a:bodyPr wrap="square" lIns="76199" tIns="76199" rIns="76199" bIns="76199" numCol="1" anchor="ctr">
            <a:noAutofit/>
          </a:bodyPr>
          <a:lstStyle/>
          <a:p>
            <a:pPr defTabSz="3429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Questrial"/>
                <a:ea typeface="Questrial"/>
                <a:cs typeface="Questrial"/>
                <a:sym typeface="Questrial"/>
              </a:defRPr>
            </a:pPr>
            <a:endParaRPr sz="6000"/>
          </a:p>
        </p:txBody>
      </p:sp>
      <p:sp>
        <p:nvSpPr>
          <p:cNvPr id="50" name="Shape 917"/>
          <p:cNvSpPr/>
          <p:nvPr/>
        </p:nvSpPr>
        <p:spPr>
          <a:xfrm>
            <a:off x="3982298" y="10684694"/>
            <a:ext cx="3215847" cy="1213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893"/>
                </a:moveTo>
                <a:lnTo>
                  <a:pt x="10391" y="17999"/>
                </a:lnTo>
                <a:lnTo>
                  <a:pt x="15297" y="21600"/>
                </a:lnTo>
                <a:lnTo>
                  <a:pt x="21600" y="3602"/>
                </a:lnTo>
                <a:lnTo>
                  <a:pt x="16694" y="0"/>
                </a:lnTo>
                <a:cubicBezTo>
                  <a:pt x="16694" y="0"/>
                  <a:pt x="0" y="8893"/>
                  <a:pt x="0" y="8893"/>
                </a:cubicBezTo>
                <a:close/>
              </a:path>
            </a:pathLst>
          </a:custGeom>
          <a:solidFill>
            <a:srgbClr val="000000">
              <a:alpha val="10000"/>
            </a:srgbClr>
          </a:solidFill>
          <a:ln w="12700" cap="flat">
            <a:noFill/>
            <a:miter lim="400000"/>
          </a:ln>
          <a:effectLst/>
        </p:spPr>
        <p:txBody>
          <a:bodyPr wrap="square" lIns="76199" tIns="76199" rIns="76199" bIns="76199" numCol="1" anchor="ctr">
            <a:noAutofit/>
          </a:bodyPr>
          <a:lstStyle/>
          <a:p>
            <a:pPr defTabSz="3429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Questrial"/>
                <a:ea typeface="Questrial"/>
                <a:cs typeface="Questrial"/>
                <a:sym typeface="Questrial"/>
              </a:defRPr>
            </a:pPr>
            <a:endParaRPr sz="6000"/>
          </a:p>
        </p:txBody>
      </p:sp>
      <p:grpSp>
        <p:nvGrpSpPr>
          <p:cNvPr id="5" name="Group 4"/>
          <p:cNvGrpSpPr/>
          <p:nvPr/>
        </p:nvGrpSpPr>
        <p:grpSpPr>
          <a:xfrm>
            <a:off x="3971405" y="7783335"/>
            <a:ext cx="2493132" cy="3878660"/>
            <a:chOff x="1966855" y="3789443"/>
            <a:chExt cx="1245558" cy="1937762"/>
          </a:xfrm>
        </p:grpSpPr>
        <p:sp>
          <p:nvSpPr>
            <p:cNvPr id="51" name="Shape 918"/>
            <p:cNvSpPr/>
            <p:nvPr/>
          </p:nvSpPr>
          <p:spPr>
            <a:xfrm>
              <a:off x="1970791" y="4241022"/>
              <a:ext cx="772816" cy="14861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18532"/>
                  </a:lnTo>
                  <a:lnTo>
                    <a:pt x="0" y="0"/>
                  </a:lnTo>
                  <a:lnTo>
                    <a:pt x="21600" y="3069"/>
                  </a:lnTo>
                  <a:cubicBezTo>
                    <a:pt x="21600" y="3069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52" name="Shape 919"/>
            <p:cNvSpPr/>
            <p:nvPr/>
          </p:nvSpPr>
          <p:spPr>
            <a:xfrm>
              <a:off x="2743483" y="3989325"/>
              <a:ext cx="468806" cy="1727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945"/>
                  </a:lnTo>
                  <a:lnTo>
                    <a:pt x="21600" y="0"/>
                  </a:lnTo>
                  <a:lnTo>
                    <a:pt x="0" y="5655"/>
                  </a:lnTo>
                  <a:cubicBezTo>
                    <a:pt x="0" y="5655"/>
                    <a:pt x="0" y="21600"/>
                    <a:pt x="0" y="2160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53" name="Shape 922"/>
            <p:cNvSpPr/>
            <p:nvPr/>
          </p:nvSpPr>
          <p:spPr>
            <a:xfrm>
              <a:off x="1970791" y="3789443"/>
              <a:ext cx="1241622" cy="6633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725"/>
                  </a:moveTo>
                  <a:lnTo>
                    <a:pt x="8155" y="0"/>
                  </a:lnTo>
                  <a:lnTo>
                    <a:pt x="21600" y="6873"/>
                  </a:lnTo>
                  <a:lnTo>
                    <a:pt x="13444" y="21600"/>
                  </a:lnTo>
                  <a:cubicBezTo>
                    <a:pt x="13444" y="21600"/>
                    <a:pt x="0" y="14725"/>
                    <a:pt x="0" y="14725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54" name="Shape 921"/>
            <p:cNvSpPr/>
            <p:nvPr/>
          </p:nvSpPr>
          <p:spPr>
            <a:xfrm>
              <a:off x="1970791" y="3995508"/>
              <a:ext cx="1239618" cy="482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29"/>
                  </a:moveTo>
                  <a:lnTo>
                    <a:pt x="13327" y="19123"/>
                  </a:lnTo>
                  <a:lnTo>
                    <a:pt x="21600" y="0"/>
                  </a:lnTo>
                  <a:lnTo>
                    <a:pt x="13431" y="21600"/>
                  </a:lnTo>
                  <a:cubicBezTo>
                    <a:pt x="13431" y="21600"/>
                    <a:pt x="0" y="10829"/>
                    <a:pt x="0" y="1082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55" name="Shape 920"/>
            <p:cNvSpPr/>
            <p:nvPr/>
          </p:nvSpPr>
          <p:spPr>
            <a:xfrm>
              <a:off x="1966855" y="5027588"/>
              <a:ext cx="1241742" cy="697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44" y="14002"/>
                  </a:moveTo>
                  <a:lnTo>
                    <a:pt x="0" y="7465"/>
                  </a:lnTo>
                  <a:lnTo>
                    <a:pt x="0" y="15063"/>
                  </a:lnTo>
                  <a:lnTo>
                    <a:pt x="13444" y="21600"/>
                  </a:lnTo>
                  <a:lnTo>
                    <a:pt x="21600" y="7596"/>
                  </a:lnTo>
                  <a:lnTo>
                    <a:pt x="21600" y="0"/>
                  </a:lnTo>
                  <a:cubicBezTo>
                    <a:pt x="21600" y="0"/>
                    <a:pt x="13444" y="14002"/>
                    <a:pt x="13444" y="14002"/>
                  </a:cubicBezTo>
                  <a:close/>
                </a:path>
              </a:pathLst>
            </a:custGeom>
            <a:solidFill>
              <a:schemeClr val="accent4">
                <a:lumMod val="50000"/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</p:grpSp>
      <p:sp>
        <p:nvSpPr>
          <p:cNvPr id="56" name="Shape 925"/>
          <p:cNvSpPr/>
          <p:nvPr/>
        </p:nvSpPr>
        <p:spPr>
          <a:xfrm>
            <a:off x="6391222" y="10304334"/>
            <a:ext cx="3508245" cy="1264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904"/>
                </a:moveTo>
                <a:lnTo>
                  <a:pt x="9525" y="15996"/>
                </a:lnTo>
                <a:lnTo>
                  <a:pt x="15822" y="21600"/>
                </a:lnTo>
                <a:lnTo>
                  <a:pt x="21600" y="5605"/>
                </a:lnTo>
                <a:lnTo>
                  <a:pt x="15304" y="0"/>
                </a:lnTo>
                <a:cubicBezTo>
                  <a:pt x="15304" y="0"/>
                  <a:pt x="0" y="7904"/>
                  <a:pt x="0" y="7904"/>
                </a:cubicBezTo>
                <a:close/>
              </a:path>
            </a:pathLst>
          </a:custGeom>
          <a:solidFill>
            <a:srgbClr val="000000">
              <a:alpha val="10000"/>
            </a:srgbClr>
          </a:solidFill>
          <a:ln w="12700" cap="flat">
            <a:noFill/>
            <a:miter lim="400000"/>
          </a:ln>
          <a:effectLst/>
        </p:spPr>
        <p:txBody>
          <a:bodyPr wrap="square" lIns="76199" tIns="76199" rIns="76199" bIns="76199" numCol="1" anchor="ctr">
            <a:noAutofit/>
          </a:bodyPr>
          <a:lstStyle/>
          <a:p>
            <a:pPr defTabSz="3429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Questrial"/>
                <a:ea typeface="Questrial"/>
                <a:cs typeface="Questrial"/>
                <a:sym typeface="Questrial"/>
              </a:defRPr>
            </a:pPr>
            <a:endParaRPr sz="6000"/>
          </a:p>
        </p:txBody>
      </p:sp>
      <p:grpSp>
        <p:nvGrpSpPr>
          <p:cNvPr id="4" name="Group 3"/>
          <p:cNvGrpSpPr/>
          <p:nvPr/>
        </p:nvGrpSpPr>
        <p:grpSpPr>
          <a:xfrm>
            <a:off x="6387974" y="5724019"/>
            <a:ext cx="2490412" cy="5528652"/>
            <a:chOff x="3174163" y="2760617"/>
            <a:chExt cx="1244199" cy="2762091"/>
          </a:xfrm>
        </p:grpSpPr>
        <p:sp>
          <p:nvSpPr>
            <p:cNvPr id="57" name="Shape 926"/>
            <p:cNvSpPr/>
            <p:nvPr/>
          </p:nvSpPr>
          <p:spPr>
            <a:xfrm>
              <a:off x="3174163" y="3210298"/>
              <a:ext cx="772840" cy="23104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19626"/>
                  </a:lnTo>
                  <a:lnTo>
                    <a:pt x="0" y="0"/>
                  </a:lnTo>
                  <a:lnTo>
                    <a:pt x="21600" y="1974"/>
                  </a:lnTo>
                  <a:cubicBezTo>
                    <a:pt x="21600" y="1974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58" name="Shape 927"/>
            <p:cNvSpPr/>
            <p:nvPr/>
          </p:nvSpPr>
          <p:spPr>
            <a:xfrm>
              <a:off x="3946856" y="2969623"/>
              <a:ext cx="468831" cy="2551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7772"/>
                  </a:lnTo>
                  <a:lnTo>
                    <a:pt x="21600" y="0"/>
                  </a:lnTo>
                  <a:lnTo>
                    <a:pt x="0" y="3828"/>
                  </a:lnTo>
                  <a:cubicBezTo>
                    <a:pt x="0" y="3828"/>
                    <a:pt x="0" y="21600"/>
                    <a:pt x="0" y="2160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59" name="Shape 930"/>
            <p:cNvSpPr/>
            <p:nvPr/>
          </p:nvSpPr>
          <p:spPr>
            <a:xfrm>
              <a:off x="3174163" y="2760617"/>
              <a:ext cx="1241672" cy="6633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725"/>
                  </a:moveTo>
                  <a:lnTo>
                    <a:pt x="8156" y="0"/>
                  </a:lnTo>
                  <a:lnTo>
                    <a:pt x="21600" y="6874"/>
                  </a:lnTo>
                  <a:lnTo>
                    <a:pt x="13444" y="21600"/>
                  </a:lnTo>
                  <a:cubicBezTo>
                    <a:pt x="13444" y="21600"/>
                    <a:pt x="0" y="14725"/>
                    <a:pt x="0" y="1472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60" name="Shape 929"/>
            <p:cNvSpPr/>
            <p:nvPr/>
          </p:nvSpPr>
          <p:spPr>
            <a:xfrm>
              <a:off x="3174163" y="2969623"/>
              <a:ext cx="1239618" cy="482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28"/>
                  </a:moveTo>
                  <a:lnTo>
                    <a:pt x="13327" y="19122"/>
                  </a:lnTo>
                  <a:lnTo>
                    <a:pt x="21600" y="0"/>
                  </a:lnTo>
                  <a:lnTo>
                    <a:pt x="13431" y="21600"/>
                  </a:lnTo>
                  <a:cubicBezTo>
                    <a:pt x="13431" y="21600"/>
                    <a:pt x="0" y="10828"/>
                    <a:pt x="0" y="1082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61" name="Shape 928"/>
            <p:cNvSpPr/>
            <p:nvPr/>
          </p:nvSpPr>
          <p:spPr>
            <a:xfrm>
              <a:off x="3176570" y="4825109"/>
              <a:ext cx="1241792" cy="697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44" y="14003"/>
                  </a:moveTo>
                  <a:lnTo>
                    <a:pt x="0" y="7465"/>
                  </a:lnTo>
                  <a:lnTo>
                    <a:pt x="0" y="15063"/>
                  </a:lnTo>
                  <a:lnTo>
                    <a:pt x="13444" y="21600"/>
                  </a:lnTo>
                  <a:lnTo>
                    <a:pt x="21600" y="7597"/>
                  </a:lnTo>
                  <a:lnTo>
                    <a:pt x="21600" y="0"/>
                  </a:lnTo>
                  <a:cubicBezTo>
                    <a:pt x="21600" y="0"/>
                    <a:pt x="13444" y="14003"/>
                    <a:pt x="13444" y="14003"/>
                  </a:cubicBezTo>
                  <a:close/>
                </a:path>
              </a:pathLst>
            </a:custGeom>
            <a:solidFill>
              <a:schemeClr val="accent2">
                <a:lumMod val="50000"/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</p:grpSp>
      <p:sp>
        <p:nvSpPr>
          <p:cNvPr id="62" name="Shape 933"/>
          <p:cNvSpPr/>
          <p:nvPr/>
        </p:nvSpPr>
        <p:spPr>
          <a:xfrm>
            <a:off x="8837301" y="9946048"/>
            <a:ext cx="3812673" cy="13438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7390"/>
                </a:moveTo>
                <a:lnTo>
                  <a:pt x="8709" y="14955"/>
                </a:lnTo>
                <a:lnTo>
                  <a:pt x="16318" y="21600"/>
                </a:lnTo>
                <a:lnTo>
                  <a:pt x="21600" y="6644"/>
                </a:lnTo>
                <a:lnTo>
                  <a:pt x="13992" y="0"/>
                </a:lnTo>
                <a:cubicBezTo>
                  <a:pt x="13992" y="0"/>
                  <a:pt x="0" y="7390"/>
                  <a:pt x="0" y="7390"/>
                </a:cubicBezTo>
                <a:close/>
              </a:path>
            </a:pathLst>
          </a:custGeom>
          <a:solidFill>
            <a:srgbClr val="000000">
              <a:alpha val="10000"/>
            </a:srgbClr>
          </a:solidFill>
          <a:ln w="12700" cap="flat">
            <a:noFill/>
            <a:miter lim="400000"/>
          </a:ln>
          <a:effectLst/>
        </p:spPr>
        <p:txBody>
          <a:bodyPr wrap="square" lIns="76199" tIns="76199" rIns="76199" bIns="76199" numCol="1" anchor="ctr">
            <a:noAutofit/>
          </a:bodyPr>
          <a:lstStyle/>
          <a:p>
            <a:pPr defTabSz="3429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Questrial"/>
                <a:ea typeface="Questrial"/>
                <a:cs typeface="Questrial"/>
                <a:sym typeface="Questrial"/>
              </a:defRPr>
            </a:pPr>
            <a:endParaRPr sz="6000"/>
          </a:p>
        </p:txBody>
      </p:sp>
      <p:grpSp>
        <p:nvGrpSpPr>
          <p:cNvPr id="3" name="Group 2"/>
          <p:cNvGrpSpPr/>
          <p:nvPr/>
        </p:nvGrpSpPr>
        <p:grpSpPr>
          <a:xfrm>
            <a:off x="8809344" y="4025261"/>
            <a:ext cx="2490598" cy="6847151"/>
            <a:chOff x="4383868" y="1911924"/>
            <a:chExt cx="1244292" cy="3420807"/>
          </a:xfrm>
        </p:grpSpPr>
        <p:sp>
          <p:nvSpPr>
            <p:cNvPr id="80" name="Shape 934"/>
            <p:cNvSpPr/>
            <p:nvPr/>
          </p:nvSpPr>
          <p:spPr>
            <a:xfrm>
              <a:off x="4383868" y="2361605"/>
              <a:ext cx="772865" cy="29707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0065"/>
                  </a:lnTo>
                  <a:lnTo>
                    <a:pt x="0" y="0"/>
                  </a:lnTo>
                  <a:lnTo>
                    <a:pt x="21600" y="1535"/>
                  </a:lnTo>
                  <a:cubicBezTo>
                    <a:pt x="21600" y="1535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81" name="Shape 935"/>
            <p:cNvSpPr/>
            <p:nvPr/>
          </p:nvSpPr>
          <p:spPr>
            <a:xfrm>
              <a:off x="5156561" y="2120931"/>
              <a:ext cx="468782" cy="3211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8559"/>
                  </a:lnTo>
                  <a:lnTo>
                    <a:pt x="21600" y="0"/>
                  </a:lnTo>
                  <a:lnTo>
                    <a:pt x="0" y="3041"/>
                  </a:lnTo>
                  <a:cubicBezTo>
                    <a:pt x="0" y="3041"/>
                    <a:pt x="0" y="21600"/>
                    <a:pt x="0" y="2160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82" name="Shape 938"/>
            <p:cNvSpPr/>
            <p:nvPr/>
          </p:nvSpPr>
          <p:spPr>
            <a:xfrm>
              <a:off x="4383868" y="1911924"/>
              <a:ext cx="1241647" cy="663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725"/>
                  </a:moveTo>
                  <a:lnTo>
                    <a:pt x="8156" y="0"/>
                  </a:lnTo>
                  <a:lnTo>
                    <a:pt x="21600" y="6874"/>
                  </a:lnTo>
                  <a:lnTo>
                    <a:pt x="13445" y="21600"/>
                  </a:lnTo>
                  <a:cubicBezTo>
                    <a:pt x="13445" y="21600"/>
                    <a:pt x="0" y="14725"/>
                    <a:pt x="0" y="14725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85" name="Shape 937"/>
            <p:cNvSpPr/>
            <p:nvPr/>
          </p:nvSpPr>
          <p:spPr>
            <a:xfrm>
              <a:off x="4383868" y="2120931"/>
              <a:ext cx="1239569" cy="482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29"/>
                  </a:moveTo>
                  <a:lnTo>
                    <a:pt x="13327" y="19123"/>
                  </a:lnTo>
                  <a:lnTo>
                    <a:pt x="21600" y="0"/>
                  </a:lnTo>
                  <a:lnTo>
                    <a:pt x="13431" y="21600"/>
                  </a:lnTo>
                  <a:cubicBezTo>
                    <a:pt x="13431" y="21600"/>
                    <a:pt x="0" y="10829"/>
                    <a:pt x="0" y="10829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88" name="Shape 936"/>
            <p:cNvSpPr/>
            <p:nvPr/>
          </p:nvSpPr>
          <p:spPr>
            <a:xfrm>
              <a:off x="4386392" y="4624063"/>
              <a:ext cx="1241768" cy="697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45" y="14003"/>
                  </a:moveTo>
                  <a:lnTo>
                    <a:pt x="0" y="7465"/>
                  </a:lnTo>
                  <a:lnTo>
                    <a:pt x="0" y="15062"/>
                  </a:lnTo>
                  <a:lnTo>
                    <a:pt x="13445" y="21600"/>
                  </a:lnTo>
                  <a:lnTo>
                    <a:pt x="21600" y="7596"/>
                  </a:lnTo>
                  <a:lnTo>
                    <a:pt x="21600" y="0"/>
                  </a:lnTo>
                  <a:cubicBezTo>
                    <a:pt x="21600" y="0"/>
                    <a:pt x="13445" y="14003"/>
                    <a:pt x="13445" y="14003"/>
                  </a:cubicBezTo>
                  <a:close/>
                </a:path>
              </a:pathLst>
            </a:custGeom>
            <a:solidFill>
              <a:schemeClr val="tx2">
                <a:lumMod val="50000"/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583266" y="9602859"/>
            <a:ext cx="2489902" cy="2390766"/>
            <a:chOff x="773751" y="4711348"/>
            <a:chExt cx="1243944" cy="1194416"/>
          </a:xfrm>
        </p:grpSpPr>
        <p:sp>
          <p:nvSpPr>
            <p:cNvPr id="45" name="Shape 910"/>
            <p:cNvSpPr/>
            <p:nvPr/>
          </p:nvSpPr>
          <p:spPr>
            <a:xfrm>
              <a:off x="773751" y="5161029"/>
              <a:ext cx="772817" cy="7443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15473"/>
                  </a:lnTo>
                  <a:lnTo>
                    <a:pt x="0" y="0"/>
                  </a:lnTo>
                  <a:lnTo>
                    <a:pt x="21600" y="6128"/>
                  </a:lnTo>
                  <a:cubicBezTo>
                    <a:pt x="21600" y="6128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46" name="Shape 911"/>
            <p:cNvSpPr/>
            <p:nvPr/>
          </p:nvSpPr>
          <p:spPr>
            <a:xfrm>
              <a:off x="1546443" y="4920354"/>
              <a:ext cx="468831" cy="985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1687"/>
                  </a:lnTo>
                  <a:lnTo>
                    <a:pt x="21600" y="0"/>
                  </a:lnTo>
                  <a:lnTo>
                    <a:pt x="0" y="9913"/>
                  </a:lnTo>
                  <a:cubicBezTo>
                    <a:pt x="0" y="9913"/>
                    <a:pt x="0" y="21600"/>
                    <a:pt x="0" y="2160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47" name="Shape 914"/>
            <p:cNvSpPr/>
            <p:nvPr/>
          </p:nvSpPr>
          <p:spPr>
            <a:xfrm>
              <a:off x="773751" y="4711348"/>
              <a:ext cx="1241648" cy="6633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725"/>
                  </a:moveTo>
                  <a:lnTo>
                    <a:pt x="8156" y="0"/>
                  </a:lnTo>
                  <a:lnTo>
                    <a:pt x="21600" y="6875"/>
                  </a:lnTo>
                  <a:lnTo>
                    <a:pt x="13444" y="21600"/>
                  </a:lnTo>
                  <a:cubicBezTo>
                    <a:pt x="13444" y="21600"/>
                    <a:pt x="0" y="14725"/>
                    <a:pt x="0" y="1472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48" name="Shape 913"/>
            <p:cNvSpPr/>
            <p:nvPr/>
          </p:nvSpPr>
          <p:spPr>
            <a:xfrm>
              <a:off x="773751" y="4920354"/>
              <a:ext cx="1239619" cy="4819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28"/>
                  </a:moveTo>
                  <a:lnTo>
                    <a:pt x="13326" y="19123"/>
                  </a:lnTo>
                  <a:lnTo>
                    <a:pt x="21600" y="0"/>
                  </a:lnTo>
                  <a:lnTo>
                    <a:pt x="13431" y="21600"/>
                  </a:lnTo>
                  <a:cubicBezTo>
                    <a:pt x="13431" y="21600"/>
                    <a:pt x="0" y="10828"/>
                    <a:pt x="0" y="10828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49" name="Shape 912"/>
            <p:cNvSpPr/>
            <p:nvPr/>
          </p:nvSpPr>
          <p:spPr>
            <a:xfrm>
              <a:off x="775927" y="5200360"/>
              <a:ext cx="1241768" cy="7050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44" y="14002"/>
                  </a:moveTo>
                  <a:lnTo>
                    <a:pt x="0" y="7465"/>
                  </a:lnTo>
                  <a:lnTo>
                    <a:pt x="0" y="15062"/>
                  </a:lnTo>
                  <a:lnTo>
                    <a:pt x="13444" y="21600"/>
                  </a:lnTo>
                  <a:lnTo>
                    <a:pt x="21600" y="7595"/>
                  </a:lnTo>
                  <a:lnTo>
                    <a:pt x="21600" y="0"/>
                  </a:lnTo>
                  <a:cubicBezTo>
                    <a:pt x="21600" y="0"/>
                    <a:pt x="13444" y="14002"/>
                    <a:pt x="13444" y="14002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6199" tIns="76199" rIns="76199" bIns="76199" numCol="1" anchor="ctr">
              <a:noAutofit/>
            </a:bodyPr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Questrial"/>
                  <a:ea typeface="Questrial"/>
                  <a:cs typeface="Questrial"/>
                  <a:sym typeface="Questrial"/>
                </a:defRPr>
              </a:pPr>
              <a:endParaRPr sz="6000"/>
            </a:p>
          </p:txBody>
        </p:sp>
        <p:sp>
          <p:nvSpPr>
            <p:cNvPr id="89" name="Shape 945"/>
            <p:cNvSpPr/>
            <p:nvPr/>
          </p:nvSpPr>
          <p:spPr>
            <a:xfrm>
              <a:off x="1165746" y="4841024"/>
              <a:ext cx="414997" cy="322899"/>
            </a:xfrm>
            <a:prstGeom prst="rect">
              <a:avLst/>
            </a:prstGeom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sz="3600" dirty="0">
                  <a:solidFill>
                    <a:srgbClr val="FFFFFF"/>
                  </a:solidFill>
                  <a:latin typeface="+mj-lt"/>
                  <a:ea typeface="Questrial" charset="0"/>
                  <a:cs typeface="Montserrat" panose="02000000000000000000" pitchFamily="2" charset="0"/>
                  <a:sym typeface="Questrial"/>
                </a:rPr>
                <a:t>2%</a:t>
              </a:r>
            </a:p>
          </p:txBody>
        </p:sp>
      </p:grpSp>
      <p:sp>
        <p:nvSpPr>
          <p:cNvPr id="90" name="Shape 944"/>
          <p:cNvSpPr/>
          <p:nvPr/>
        </p:nvSpPr>
        <p:spPr>
          <a:xfrm>
            <a:off x="4755068" y="8023464"/>
            <a:ext cx="848297" cy="6463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>
            <a:spAutoFit/>
          </a:bodyPr>
          <a:lstStyle/>
          <a:p>
            <a:pPr algn="ctr"/>
            <a:r>
              <a:rPr sz="3600" dirty="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  <a:sym typeface="Questrial"/>
              </a:rPr>
              <a:t>9%</a:t>
            </a:r>
          </a:p>
        </p:txBody>
      </p:sp>
      <p:sp>
        <p:nvSpPr>
          <p:cNvPr id="91" name="Shape 943"/>
          <p:cNvSpPr/>
          <p:nvPr/>
        </p:nvSpPr>
        <p:spPr>
          <a:xfrm>
            <a:off x="7060366" y="5985520"/>
            <a:ext cx="1125611" cy="6463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>
            <a:spAutoFit/>
          </a:bodyPr>
          <a:lstStyle/>
          <a:p>
            <a:pPr algn="ctr"/>
            <a:r>
              <a:rPr sz="3600" dirty="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  <a:sym typeface="Questrial"/>
              </a:rPr>
              <a:t>28%</a:t>
            </a:r>
          </a:p>
        </p:txBody>
      </p:sp>
      <p:sp>
        <p:nvSpPr>
          <p:cNvPr id="92" name="Shape 942"/>
          <p:cNvSpPr/>
          <p:nvPr/>
        </p:nvSpPr>
        <p:spPr>
          <a:xfrm>
            <a:off x="9522543" y="4270825"/>
            <a:ext cx="1088744" cy="6463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>
            <a:spAutoFit/>
          </a:bodyPr>
          <a:lstStyle/>
          <a:p>
            <a:pPr algn="ctr"/>
            <a:r>
              <a:rPr sz="3600" dirty="0">
                <a:solidFill>
                  <a:srgbClr val="FFFFFF"/>
                </a:solidFill>
                <a:latin typeface="+mj-lt"/>
                <a:ea typeface="Questrial" charset="0"/>
                <a:cs typeface="Montserrat" panose="02000000000000000000" pitchFamily="2" charset="0"/>
                <a:sym typeface="Questrial"/>
              </a:rPr>
              <a:t>35%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13929410" y="5665787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3516798" y="6388672"/>
            <a:ext cx="4148516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/>
              <a:t>Perspiciatis unde omnis iste voluptatem fringilla.</a:t>
            </a:r>
          </a:p>
        </p:txBody>
      </p:sp>
      <p:sp>
        <p:nvSpPr>
          <p:cNvPr id="98" name="Oval 97"/>
          <p:cNvSpPr/>
          <p:nvPr/>
        </p:nvSpPr>
        <p:spPr>
          <a:xfrm>
            <a:off x="14723844" y="3669791"/>
            <a:ext cx="1734427" cy="173442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/>
          </a:p>
        </p:txBody>
      </p:sp>
      <p:sp>
        <p:nvSpPr>
          <p:cNvPr id="99" name="TextBox 98"/>
          <p:cNvSpPr txBox="1"/>
          <p:nvPr/>
        </p:nvSpPr>
        <p:spPr>
          <a:xfrm>
            <a:off x="15290340" y="3902811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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14508885" y="10073610"/>
            <a:ext cx="2164344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 title here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13516798" y="10796494"/>
            <a:ext cx="4148516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/>
              <a:t>Perspiciatis unde omnis iste voluptatem fringilla.</a:t>
            </a:r>
          </a:p>
        </p:txBody>
      </p:sp>
      <p:sp>
        <p:nvSpPr>
          <p:cNvPr id="102" name="Oval 101"/>
          <p:cNvSpPr/>
          <p:nvPr/>
        </p:nvSpPr>
        <p:spPr>
          <a:xfrm>
            <a:off x="14723844" y="8077613"/>
            <a:ext cx="1734427" cy="173442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/>
          </a:p>
        </p:txBody>
      </p:sp>
      <p:sp>
        <p:nvSpPr>
          <p:cNvPr id="107" name="TextBox 106"/>
          <p:cNvSpPr txBox="1"/>
          <p:nvPr/>
        </p:nvSpPr>
        <p:spPr>
          <a:xfrm>
            <a:off x="15290340" y="8310633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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9047782" y="5665787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8635171" y="6388672"/>
            <a:ext cx="4148516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/>
              <a:t>Perspiciatis unde omnis iste voluptatem fringilla.</a:t>
            </a:r>
          </a:p>
        </p:txBody>
      </p:sp>
      <p:sp>
        <p:nvSpPr>
          <p:cNvPr id="110" name="Oval 109"/>
          <p:cNvSpPr/>
          <p:nvPr/>
        </p:nvSpPr>
        <p:spPr>
          <a:xfrm>
            <a:off x="19842215" y="3669791"/>
            <a:ext cx="1734427" cy="173442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/>
          </a:p>
        </p:txBody>
      </p:sp>
      <p:sp>
        <p:nvSpPr>
          <p:cNvPr id="111" name="TextBox 110"/>
          <p:cNvSpPr txBox="1"/>
          <p:nvPr/>
        </p:nvSpPr>
        <p:spPr>
          <a:xfrm>
            <a:off x="20357196" y="3928569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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19047782" y="10073610"/>
            <a:ext cx="332329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Insert title here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18635171" y="10796494"/>
            <a:ext cx="4148516" cy="884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/>
              <a:t>Perspiciatis unde omnis iste voluptatem fringilla.</a:t>
            </a:r>
          </a:p>
        </p:txBody>
      </p:sp>
      <p:sp>
        <p:nvSpPr>
          <p:cNvPr id="114" name="Oval 113"/>
          <p:cNvSpPr/>
          <p:nvPr/>
        </p:nvSpPr>
        <p:spPr>
          <a:xfrm>
            <a:off x="19842215" y="8077613"/>
            <a:ext cx="1734427" cy="1734427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/>
          </a:p>
        </p:txBody>
      </p:sp>
      <p:sp>
        <p:nvSpPr>
          <p:cNvPr id="115" name="TextBox 114"/>
          <p:cNvSpPr txBox="1"/>
          <p:nvPr/>
        </p:nvSpPr>
        <p:spPr>
          <a:xfrm>
            <a:off x="20408711" y="8310633"/>
            <a:ext cx="601439" cy="1077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3200">
                <a:latin typeface="Flaticon" panose="02000603000000000000" pitchFamily="2" charset="0"/>
              </a:defRPr>
            </a:lvl1pPr>
          </a:lstStyle>
          <a:p>
            <a:r>
              <a:rPr lang="en-US" sz="6400" dirty="0"/>
              <a:t>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C4C0AE-1731-48BB-AC5B-F958F55B3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199" dirty="0"/>
              <a:t>STRUCTURED DIAGRAM</a:t>
            </a:r>
          </a:p>
        </p:txBody>
      </p:sp>
    </p:spTree>
    <p:extLst>
      <p:ext uri="{BB962C8B-B14F-4D97-AF65-F5344CB8AC3E}">
        <p14:creationId xmlns:p14="http://schemas.microsoft.com/office/powerpoint/2010/main" val="3606461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5"/>
          <p:cNvSpPr>
            <a:spLocks noChangeArrowheads="1"/>
          </p:cNvSpPr>
          <p:nvPr/>
        </p:nvSpPr>
        <p:spPr bwMode="auto">
          <a:xfrm>
            <a:off x="18122683" y="3077299"/>
            <a:ext cx="4605629" cy="4607027"/>
          </a:xfrm>
          <a:prstGeom prst="ellipse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>
              <a:solidFill>
                <a:srgbClr val="323232"/>
              </a:solidFill>
              <a:latin typeface="Montserrat"/>
            </a:endParaRPr>
          </a:p>
        </p:txBody>
      </p:sp>
      <p:sp>
        <p:nvSpPr>
          <p:cNvPr id="11" name="Oval 5"/>
          <p:cNvSpPr>
            <a:spLocks noChangeArrowheads="1"/>
          </p:cNvSpPr>
          <p:nvPr/>
        </p:nvSpPr>
        <p:spPr bwMode="auto">
          <a:xfrm>
            <a:off x="17818052" y="8681543"/>
            <a:ext cx="3522789" cy="352385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>
              <a:solidFill>
                <a:srgbClr val="323232"/>
              </a:solidFill>
              <a:latin typeface="Montserra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597942" y="5180287"/>
            <a:ext cx="3655115" cy="830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4800">
                <a:solidFill>
                  <a:srgbClr val="FFFFFF"/>
                </a:solidFill>
                <a:latin typeface="Montserrat"/>
                <a:cs typeface="Questrial" panose="02000000000000000000" pitchFamily="2" charset="0"/>
              </a:rPr>
              <a:t>$40 million</a:t>
            </a:r>
            <a:endParaRPr lang="id-ID" sz="4800">
              <a:solidFill>
                <a:srgbClr val="FFFFFF"/>
              </a:solidFill>
              <a:latin typeface="Montserrat"/>
              <a:cs typeface="Questrial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520358" y="4658020"/>
            <a:ext cx="1810278" cy="584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3200">
                <a:solidFill>
                  <a:srgbClr val="FFFFFF"/>
                </a:solidFill>
                <a:latin typeface="Questrial"/>
              </a:rPr>
              <a:t>Mortgage</a:t>
            </a:r>
            <a:endParaRPr lang="id-ID" sz="3200">
              <a:solidFill>
                <a:srgbClr val="FFFFFF"/>
              </a:solidFill>
              <a:latin typeface="Quest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8108550" y="10268107"/>
            <a:ext cx="2941788" cy="7078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4000">
                <a:solidFill>
                  <a:srgbClr val="FFFFFF"/>
                </a:solidFill>
                <a:latin typeface="Montserrat"/>
                <a:cs typeface="Questrial" panose="02000000000000000000" pitchFamily="2" charset="0"/>
              </a:rPr>
              <a:t>$10 million</a:t>
            </a:r>
            <a:endParaRPr lang="id-ID" sz="4000">
              <a:solidFill>
                <a:srgbClr val="FFFFFF"/>
              </a:solidFill>
              <a:latin typeface="Montserrat"/>
              <a:cs typeface="Questrial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778277" y="9818626"/>
            <a:ext cx="1602338" cy="523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rgbClr val="FFFFFF"/>
                </a:solidFill>
                <a:latin typeface="+mj-lt"/>
              </a:defRPr>
            </a:lvl1pPr>
          </a:lstStyle>
          <a:p>
            <a:pPr defTabSz="1828800"/>
            <a:r>
              <a:rPr lang="en-US" sz="2800">
                <a:latin typeface="Questrial"/>
              </a:rPr>
              <a:t>Insurance</a:t>
            </a:r>
            <a:endParaRPr lang="id-ID" sz="2800">
              <a:latin typeface="Questrial"/>
            </a:endParaRPr>
          </a:p>
        </p:txBody>
      </p:sp>
      <p:sp>
        <p:nvSpPr>
          <p:cNvPr id="16" name="Oval 5"/>
          <p:cNvSpPr>
            <a:spLocks noChangeArrowheads="1"/>
          </p:cNvSpPr>
          <p:nvPr/>
        </p:nvSpPr>
        <p:spPr bwMode="auto">
          <a:xfrm>
            <a:off x="13358011" y="4712990"/>
            <a:ext cx="5835219" cy="583699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>
              <a:solidFill>
                <a:srgbClr val="323232"/>
              </a:solidFill>
              <a:latin typeface="Montserra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125065" y="7418868"/>
            <a:ext cx="4301115" cy="954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5600">
                <a:solidFill>
                  <a:srgbClr val="FFFFFF"/>
                </a:solidFill>
                <a:latin typeface="Montserrat"/>
                <a:cs typeface="Questrial" panose="02000000000000000000" pitchFamily="2" charset="0"/>
              </a:rPr>
              <a:t>$50 billions</a:t>
            </a:r>
            <a:endParaRPr lang="id-ID" sz="5600">
              <a:solidFill>
                <a:srgbClr val="FFFFFF"/>
              </a:solidFill>
              <a:latin typeface="Montserrat"/>
              <a:cs typeface="Questrial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5131350" y="6797683"/>
            <a:ext cx="2288542" cy="646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defTabSz="1828800"/>
            <a:r>
              <a:rPr lang="en-US" sz="3600">
                <a:solidFill>
                  <a:srgbClr val="FFFFFF"/>
                </a:solidFill>
                <a:latin typeface="Questrial"/>
              </a:rPr>
              <a:t>Investment</a:t>
            </a:r>
            <a:endParaRPr lang="id-ID" sz="3600">
              <a:solidFill>
                <a:srgbClr val="FFFFFF"/>
              </a:solidFill>
              <a:latin typeface="Questrial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86003BD-BC36-426A-8C2E-5498B3EE2D03}"/>
              </a:ext>
            </a:extLst>
          </p:cNvPr>
          <p:cNvGrpSpPr/>
          <p:nvPr/>
        </p:nvGrpSpPr>
        <p:grpSpPr>
          <a:xfrm>
            <a:off x="1686653" y="1428659"/>
            <a:ext cx="10933905" cy="10345559"/>
            <a:chOff x="8519471" y="306066"/>
            <a:chExt cx="10935329" cy="1034690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E757800-2A97-4090-9B37-2896BCC1DAB3}"/>
                </a:ext>
              </a:extLst>
            </p:cNvPr>
            <p:cNvGrpSpPr/>
            <p:nvPr/>
          </p:nvGrpSpPr>
          <p:grpSpPr>
            <a:xfrm>
              <a:off x="8519471" y="2375146"/>
              <a:ext cx="9424219" cy="8277826"/>
              <a:chOff x="11870055" y="2375146"/>
              <a:chExt cx="9424219" cy="8277826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9D729526-86C8-42D5-B52E-DFB549CFD374}"/>
                  </a:ext>
                </a:extLst>
              </p:cNvPr>
              <p:cNvGrpSpPr/>
              <p:nvPr/>
            </p:nvGrpSpPr>
            <p:grpSpPr>
              <a:xfrm>
                <a:off x="14293640" y="2375146"/>
                <a:ext cx="5432290" cy="3720088"/>
                <a:chOff x="12767211" y="4269644"/>
                <a:chExt cx="5432290" cy="3720088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9A4C521E-58FA-44C3-8C40-E5EB717AB645}"/>
                    </a:ext>
                  </a:extLst>
                </p:cNvPr>
                <p:cNvSpPr/>
                <p:nvPr/>
              </p:nvSpPr>
              <p:spPr>
                <a:xfrm>
                  <a:off x="12767211" y="4269644"/>
                  <a:ext cx="34804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defTabSz="457154">
                    <a:defRPr/>
                  </a:pPr>
                  <a:r>
                    <a:rPr lang="en-US" sz="2800" b="1">
                      <a:solidFill>
                        <a:srgbClr val="3A3A3A"/>
                      </a:solidFill>
                      <a:latin typeface="Montserrat" panose="00000500000000000000" pitchFamily="2" charset="0"/>
                    </a:rPr>
                    <a:t>Cras consectetur </a:t>
                  </a:r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4F507A36-BA5A-4D0F-8CD0-C30C0AD8AF4E}"/>
                    </a:ext>
                  </a:extLst>
                </p:cNvPr>
                <p:cNvSpPr/>
                <p:nvPr/>
              </p:nvSpPr>
              <p:spPr>
                <a:xfrm>
                  <a:off x="12767211" y="4831560"/>
                  <a:ext cx="5432290" cy="315817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defTabSz="457154">
                    <a:lnSpc>
                      <a:spcPct val="120000"/>
                    </a:lnSpc>
                    <a:defRPr/>
                  </a:pPr>
                  <a:r>
                    <a:rPr lang="en-US" sz="2800">
                      <a:solidFill>
                        <a:srgbClr val="3A3A3A"/>
                      </a:solidFill>
                      <a:latin typeface="Montserrat Light" panose="00000400000000000000" pitchFamily="2" charset="0"/>
                    </a:rPr>
                    <a:t>Lorem ipsum </a:t>
                  </a:r>
                </a:p>
                <a:p>
                  <a:pPr defTabSz="457154">
                    <a:lnSpc>
                      <a:spcPct val="120000"/>
                    </a:lnSpc>
                    <a:defRPr/>
                  </a:pPr>
                  <a:r>
                    <a:rPr lang="en-US" sz="2800">
                      <a:solidFill>
                        <a:srgbClr val="3A3A3A"/>
                      </a:solidFill>
                      <a:latin typeface="Montserrat Light" panose="00000400000000000000" pitchFamily="2" charset="0"/>
                    </a:rPr>
                    <a:t>Cras consectetur </a:t>
                  </a:r>
                </a:p>
                <a:p>
                  <a:pPr defTabSz="457154">
                    <a:lnSpc>
                      <a:spcPct val="120000"/>
                    </a:lnSpc>
                    <a:defRPr/>
                  </a:pPr>
                  <a:r>
                    <a:rPr lang="en-US" sz="2800" b="1">
                      <a:solidFill>
                        <a:srgbClr val="E76F51"/>
                      </a:solidFill>
                      <a:latin typeface="Montserrat" panose="00000500000000000000" pitchFamily="2" charset="0"/>
                    </a:rPr>
                    <a:t>+</a:t>
                  </a:r>
                  <a:r>
                    <a:rPr lang="en-US" sz="2800" b="1">
                      <a:solidFill>
                        <a:srgbClr val="E82A08"/>
                      </a:solidFill>
                      <a:latin typeface="Montserrat" panose="00000500000000000000" pitchFamily="2" charset="0"/>
                    </a:rPr>
                    <a:t> </a:t>
                  </a:r>
                  <a:r>
                    <a:rPr lang="en-US" sz="2800">
                      <a:solidFill>
                        <a:srgbClr val="3A3A3A"/>
                      </a:solidFill>
                      <a:latin typeface="Montserrat Light" panose="00000400000000000000" pitchFamily="2" charset="0"/>
                    </a:rPr>
                    <a:t>ad ipiscing elit</a:t>
                  </a:r>
                </a:p>
                <a:p>
                  <a:pPr defTabSz="457154">
                    <a:lnSpc>
                      <a:spcPct val="120000"/>
                    </a:lnSpc>
                    <a:defRPr/>
                  </a:pPr>
                  <a:r>
                    <a:rPr lang="en-US" sz="2800" b="1">
                      <a:solidFill>
                        <a:srgbClr val="E76F51"/>
                      </a:solidFill>
                      <a:latin typeface="Montserrat" panose="00000500000000000000" pitchFamily="2" charset="0"/>
                    </a:rPr>
                    <a:t>+</a:t>
                  </a:r>
                  <a:r>
                    <a:rPr lang="en-US" sz="2800" b="1">
                      <a:solidFill>
                        <a:srgbClr val="3A3A3A"/>
                      </a:solidFill>
                      <a:latin typeface="Montserrat" panose="00000500000000000000" pitchFamily="2" charset="0"/>
                    </a:rPr>
                    <a:t> </a:t>
                  </a:r>
                  <a:r>
                    <a:rPr lang="en-US" sz="2800">
                      <a:solidFill>
                        <a:srgbClr val="3A3A3A"/>
                      </a:solidFill>
                      <a:latin typeface="Montserrat Light" panose="00000400000000000000" pitchFamily="2" charset="0"/>
                    </a:rPr>
                    <a:t>ad ipiscing elit call</a:t>
                  </a:r>
                </a:p>
                <a:p>
                  <a:pPr defTabSz="457154">
                    <a:lnSpc>
                      <a:spcPct val="120000"/>
                    </a:lnSpc>
                    <a:defRPr/>
                  </a:pPr>
                  <a:r>
                    <a:rPr lang="en-US" sz="2800" b="1">
                      <a:solidFill>
                        <a:srgbClr val="E76F51"/>
                      </a:solidFill>
                      <a:latin typeface="Montserrat" panose="00000500000000000000" pitchFamily="2" charset="0"/>
                    </a:rPr>
                    <a:t>+</a:t>
                  </a:r>
                  <a:r>
                    <a:rPr lang="en-US" sz="2800">
                      <a:solidFill>
                        <a:srgbClr val="3A3A3A"/>
                      </a:solidFill>
                      <a:latin typeface="Montserrat Light" panose="00000400000000000000" pitchFamily="2" charset="0"/>
                    </a:rPr>
                    <a:t> ad ipiscing elit</a:t>
                  </a:r>
                </a:p>
                <a:p>
                  <a:pPr defTabSz="457154">
                    <a:lnSpc>
                      <a:spcPct val="120000"/>
                    </a:lnSpc>
                    <a:defRPr/>
                  </a:pPr>
                  <a:r>
                    <a:rPr lang="en-US" sz="2800" b="1">
                      <a:solidFill>
                        <a:srgbClr val="E76F51"/>
                      </a:solidFill>
                      <a:latin typeface="Montserrat" panose="00000500000000000000" pitchFamily="2" charset="0"/>
                    </a:rPr>
                    <a:t>Cras consectetur </a:t>
                  </a:r>
                </a:p>
              </p:txBody>
            </p:sp>
          </p:grp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A6F347BF-F899-43B4-9636-E52B47CA7037}"/>
                  </a:ext>
                </a:extLst>
              </p:cNvPr>
              <p:cNvSpPr/>
              <p:nvPr/>
            </p:nvSpPr>
            <p:spPr>
              <a:xfrm>
                <a:off x="14293640" y="6692111"/>
                <a:ext cx="5880136" cy="6071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57154">
                  <a:lnSpc>
                    <a:spcPct val="120000"/>
                  </a:lnSpc>
                  <a:defRPr/>
                </a:pPr>
                <a:r>
                  <a:rPr lang="en-US" sz="2800" b="1">
                    <a:solidFill>
                      <a:srgbClr val="3A3A3A"/>
                    </a:solidFill>
                    <a:latin typeface="Montserrat" panose="00000500000000000000" pitchFamily="2" charset="0"/>
                  </a:rPr>
                  <a:t>Consectetur ad:</a:t>
                </a:r>
                <a:r>
                  <a:rPr lang="en-US" sz="3000" b="1">
                    <a:solidFill>
                      <a:srgbClr val="3A3A3A"/>
                    </a:solidFill>
                    <a:latin typeface="Open Sans"/>
                  </a:rPr>
                  <a:t> </a:t>
                </a:r>
                <a:r>
                  <a:rPr lang="en-US" sz="2800">
                    <a:solidFill>
                      <a:srgbClr val="3A3A3A"/>
                    </a:solidFill>
                    <a:latin typeface="Montserrat Light" panose="00000400000000000000" pitchFamily="2" charset="0"/>
                  </a:rPr>
                  <a:t>June-oct (TBD)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19FA1E8-3EEF-4412-80D3-211619165CCC}"/>
                  </a:ext>
                </a:extLst>
              </p:cNvPr>
              <p:cNvSpPr/>
              <p:nvPr/>
            </p:nvSpPr>
            <p:spPr>
              <a:xfrm>
                <a:off x="14293640" y="7874850"/>
                <a:ext cx="7000634" cy="5688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457154">
                  <a:lnSpc>
                    <a:spcPct val="120000"/>
                  </a:lnSpc>
                  <a:defRPr/>
                </a:pPr>
                <a:r>
                  <a:rPr lang="en-US" sz="2800" b="1">
                    <a:solidFill>
                      <a:srgbClr val="3A3A3A"/>
                    </a:solidFill>
                    <a:latin typeface="Montserrat" panose="00000500000000000000" pitchFamily="2" charset="0"/>
                  </a:rPr>
                  <a:t>Consectetur ad: </a:t>
                </a:r>
                <a:r>
                  <a:rPr lang="en-US" sz="2800">
                    <a:solidFill>
                      <a:srgbClr val="3A3A3A"/>
                    </a:solidFill>
                    <a:latin typeface="Montserrat Light" panose="00000400000000000000" pitchFamily="2" charset="0"/>
                  </a:rPr>
                  <a:t>$60,000 USD GROSS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7B4013E6-CCF0-436C-A244-D35F45A4C194}"/>
                  </a:ext>
                </a:extLst>
              </p:cNvPr>
              <p:cNvSpPr/>
              <p:nvPr/>
            </p:nvSpPr>
            <p:spPr>
              <a:xfrm>
                <a:off x="14293641" y="9049969"/>
                <a:ext cx="6596558" cy="16030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457154">
                  <a:lnSpc>
                    <a:spcPct val="120000"/>
                  </a:lnSpc>
                  <a:defRPr/>
                </a:pPr>
                <a:r>
                  <a:rPr lang="en-US" sz="2800" b="1">
                    <a:solidFill>
                      <a:srgbClr val="3A3A3A"/>
                    </a:solidFill>
                    <a:latin typeface="Montserrat" panose="00000500000000000000" pitchFamily="2" charset="0"/>
                  </a:rPr>
                  <a:t>Cras consectetur: </a:t>
                </a:r>
                <a:r>
                  <a:rPr lang="en-US" sz="2800">
                    <a:solidFill>
                      <a:srgbClr val="3A3A3A"/>
                    </a:solidFill>
                    <a:latin typeface="Montserrat Light" panose="00000400000000000000" pitchFamily="2" charset="0"/>
                  </a:rPr>
                  <a:t>Lorem ipsum dolor sit amet, consectetur ad ipiscing elit. Cras consectetur.</a:t>
                </a:r>
              </a:p>
            </p:txBody>
          </p:sp>
          <p:sp>
            <p:nvSpPr>
              <p:cNvPr id="33" name="Google Shape;242;p24">
                <a:extLst>
                  <a:ext uri="{FF2B5EF4-FFF2-40B4-BE49-F238E27FC236}">
                    <a16:creationId xmlns:a16="http://schemas.microsoft.com/office/drawing/2014/main" id="{890CBCBF-111B-4C88-819D-654759CE2989}"/>
                  </a:ext>
                </a:extLst>
              </p:cNvPr>
              <p:cNvSpPr/>
              <p:nvPr/>
            </p:nvSpPr>
            <p:spPr>
              <a:xfrm>
                <a:off x="11870055" y="2522276"/>
                <a:ext cx="1365034" cy="7955280"/>
              </a:xfrm>
              <a:prstGeom prst="roundRect">
                <a:avLst>
                  <a:gd name="adj" fmla="val 50000"/>
                </a:avLst>
              </a:prstGeom>
              <a:noFill/>
              <a:ln w="571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13" tIns="91413" rIns="91413" bIns="91413" anchor="ctr" anchorCtr="0">
                <a:noAutofit/>
              </a:bodyPr>
              <a:lstStyle/>
              <a:p>
                <a:pPr defTabSz="457154">
                  <a:defRPr/>
                </a:pPr>
                <a:endParaRPr>
                  <a:solidFill>
                    <a:prstClr val="black"/>
                  </a:solidFill>
                  <a:latin typeface="Open Sans Light"/>
                </a:endParaRPr>
              </a:p>
            </p:txBody>
          </p:sp>
          <p:pic>
            <p:nvPicPr>
              <p:cNvPr id="34" name="Graphic 33">
                <a:extLst>
                  <a:ext uri="{FF2B5EF4-FFF2-40B4-BE49-F238E27FC236}">
                    <a16:creationId xmlns:a16="http://schemas.microsoft.com/office/drawing/2014/main" id="{01616360-D858-4442-91E6-70E97543D1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2109586" y="6038365"/>
                <a:ext cx="868680" cy="868680"/>
              </a:xfrm>
              <a:prstGeom prst="rect">
                <a:avLst/>
              </a:prstGeom>
            </p:spPr>
          </p:pic>
          <p:pic>
            <p:nvPicPr>
              <p:cNvPr id="38" name="Graphic 37">
                <a:extLst>
                  <a:ext uri="{FF2B5EF4-FFF2-40B4-BE49-F238E27FC236}">
                    <a16:creationId xmlns:a16="http://schemas.microsoft.com/office/drawing/2014/main" id="{C99B36F9-F8FE-4AA9-9062-B0AB6D26B5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2105270" y="7602864"/>
                <a:ext cx="868680" cy="868680"/>
              </a:xfrm>
              <a:prstGeom prst="rect">
                <a:avLst/>
              </a:prstGeom>
            </p:spPr>
          </p:pic>
          <p:pic>
            <p:nvPicPr>
              <p:cNvPr id="39" name="Graphic 38">
                <a:extLst>
                  <a:ext uri="{FF2B5EF4-FFF2-40B4-BE49-F238E27FC236}">
                    <a16:creationId xmlns:a16="http://schemas.microsoft.com/office/drawing/2014/main" id="{8DAACAD6-41C6-46EA-9C3E-8F59633793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12096917" y="9218545"/>
                <a:ext cx="868680" cy="868680"/>
              </a:xfrm>
              <a:prstGeom prst="rect">
                <a:avLst/>
              </a:prstGeom>
            </p:spPr>
          </p:pic>
          <p:pic>
            <p:nvPicPr>
              <p:cNvPr id="44" name="Graphic 43">
                <a:extLst>
                  <a:ext uri="{FF2B5EF4-FFF2-40B4-BE49-F238E27FC236}">
                    <a16:creationId xmlns:a16="http://schemas.microsoft.com/office/drawing/2014/main" id="{EAA78CB4-6568-454E-9BF1-04025BBF92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12097282" y="4466382"/>
                <a:ext cx="868680" cy="868680"/>
              </a:xfrm>
              <a:prstGeom prst="rect">
                <a:avLst/>
              </a:prstGeom>
            </p:spPr>
          </p:pic>
          <p:pic>
            <p:nvPicPr>
              <p:cNvPr id="45" name="Graphic 44">
                <a:extLst>
                  <a:ext uri="{FF2B5EF4-FFF2-40B4-BE49-F238E27FC236}">
                    <a16:creationId xmlns:a16="http://schemas.microsoft.com/office/drawing/2014/main" id="{1C12FE29-3BCD-4B0F-8BB1-E21541BE5C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2094542" y="2909834"/>
                <a:ext cx="868680" cy="868680"/>
              </a:xfrm>
              <a:prstGeom prst="rect">
                <a:avLst/>
              </a:prstGeom>
            </p:spPr>
          </p:pic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F56E9-D009-4970-AF35-F147F164B753}"/>
                </a:ext>
              </a:extLst>
            </p:cNvPr>
            <p:cNvSpPr/>
            <p:nvPr/>
          </p:nvSpPr>
          <p:spPr>
            <a:xfrm>
              <a:off x="8519471" y="306066"/>
              <a:ext cx="10935329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2438278"/>
              <a:r>
                <a:rPr lang="en-US" sz="6599">
                  <a:solidFill>
                    <a:srgbClr val="25292F"/>
                  </a:solidFill>
                  <a:latin typeface="Montserrat SemiBold" panose="00000700000000000000" pitchFamily="2" charset="0"/>
                  <a:ea typeface="Open Sans Condensed Light" panose="020B0306030504020204" pitchFamily="34" charset="0"/>
                  <a:cs typeface="Open Sans Condensed Light" panose="020B0306030504020204" pitchFamily="34" charset="0"/>
                </a:rPr>
                <a:t>Meaningful Infographics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32306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033321" y="5401976"/>
            <a:ext cx="2187777" cy="5028756"/>
            <a:chOff x="3366892" y="4635176"/>
            <a:chExt cx="1611954" cy="3705188"/>
          </a:xfrm>
          <a:solidFill>
            <a:schemeClr val="accent2"/>
          </a:solidFill>
        </p:grpSpPr>
        <p:sp>
          <p:nvSpPr>
            <p:cNvPr id="33" name="Freeform 301"/>
            <p:cNvSpPr>
              <a:spLocks noChangeArrowheads="1"/>
            </p:cNvSpPr>
            <p:nvPr/>
          </p:nvSpPr>
          <p:spPr bwMode="auto">
            <a:xfrm>
              <a:off x="3366892" y="4635176"/>
              <a:ext cx="755603" cy="3705188"/>
            </a:xfrm>
            <a:custGeom>
              <a:avLst/>
              <a:gdLst>
                <a:gd name="T0" fmla="*/ 273 w 274"/>
                <a:gd name="T1" fmla="*/ 0 h 1170"/>
                <a:gd name="T2" fmla="*/ 0 w 274"/>
                <a:gd name="T3" fmla="*/ 1169 h 1170"/>
                <a:gd name="T4" fmla="*/ 273 w 274"/>
                <a:gd name="T5" fmla="*/ 1169 h 1170"/>
                <a:gd name="T6" fmla="*/ 273 w 274"/>
                <a:gd name="T7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4" h="1170">
                  <a:moveTo>
                    <a:pt x="273" y="0"/>
                  </a:moveTo>
                  <a:lnTo>
                    <a:pt x="0" y="1169"/>
                  </a:lnTo>
                  <a:lnTo>
                    <a:pt x="273" y="1169"/>
                  </a:lnTo>
                  <a:lnTo>
                    <a:pt x="273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lIns="243766" tIns="121883" rIns="243766" bIns="121883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Montserrat Light"/>
              </a:endParaRPr>
            </a:p>
          </p:txBody>
        </p:sp>
        <p:sp>
          <p:nvSpPr>
            <p:cNvPr id="34" name="Freeform 302"/>
            <p:cNvSpPr>
              <a:spLocks noChangeArrowheads="1"/>
            </p:cNvSpPr>
            <p:nvPr/>
          </p:nvSpPr>
          <p:spPr bwMode="auto">
            <a:xfrm>
              <a:off x="4223243" y="4635176"/>
              <a:ext cx="755603" cy="3705188"/>
            </a:xfrm>
            <a:custGeom>
              <a:avLst/>
              <a:gdLst>
                <a:gd name="T0" fmla="*/ 0 w 274"/>
                <a:gd name="T1" fmla="*/ 0 h 1170"/>
                <a:gd name="T2" fmla="*/ 0 w 274"/>
                <a:gd name="T3" fmla="*/ 1169 h 1170"/>
                <a:gd name="T4" fmla="*/ 273 w 274"/>
                <a:gd name="T5" fmla="*/ 1169 h 1170"/>
                <a:gd name="T6" fmla="*/ 0 w 274"/>
                <a:gd name="T7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4" h="1170">
                  <a:moveTo>
                    <a:pt x="0" y="0"/>
                  </a:moveTo>
                  <a:lnTo>
                    <a:pt x="0" y="1169"/>
                  </a:lnTo>
                  <a:lnTo>
                    <a:pt x="273" y="116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lIns="243766" tIns="121883" rIns="243766" bIns="121883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Montserrat Light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735178" y="6171065"/>
            <a:ext cx="2248252" cy="4259666"/>
            <a:chOff x="5357621" y="6262550"/>
            <a:chExt cx="1656513" cy="2077813"/>
          </a:xfrm>
          <a:solidFill>
            <a:schemeClr val="accent4"/>
          </a:solidFill>
        </p:grpSpPr>
        <p:sp>
          <p:nvSpPr>
            <p:cNvPr id="35" name="Freeform 303"/>
            <p:cNvSpPr>
              <a:spLocks noChangeArrowheads="1"/>
            </p:cNvSpPr>
            <p:nvPr/>
          </p:nvSpPr>
          <p:spPr bwMode="auto">
            <a:xfrm>
              <a:off x="6258531" y="6262550"/>
              <a:ext cx="755603" cy="2077813"/>
            </a:xfrm>
            <a:custGeom>
              <a:avLst/>
              <a:gdLst>
                <a:gd name="T0" fmla="*/ 0 w 274"/>
                <a:gd name="T1" fmla="*/ 0 h 675"/>
                <a:gd name="T2" fmla="*/ 0 w 274"/>
                <a:gd name="T3" fmla="*/ 674 h 675"/>
                <a:gd name="T4" fmla="*/ 273 w 274"/>
                <a:gd name="T5" fmla="*/ 674 h 675"/>
                <a:gd name="T6" fmla="*/ 0 w 274"/>
                <a:gd name="T7" fmla="*/ 0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4" h="675">
                  <a:moveTo>
                    <a:pt x="0" y="0"/>
                  </a:moveTo>
                  <a:lnTo>
                    <a:pt x="0" y="674"/>
                  </a:lnTo>
                  <a:lnTo>
                    <a:pt x="273" y="674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243766" tIns="121883" rIns="243766" bIns="121883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Montserrat Light"/>
              </a:endParaRPr>
            </a:p>
          </p:txBody>
        </p:sp>
        <p:sp>
          <p:nvSpPr>
            <p:cNvPr id="36" name="Freeform 304"/>
            <p:cNvSpPr>
              <a:spLocks noChangeArrowheads="1"/>
            </p:cNvSpPr>
            <p:nvPr/>
          </p:nvSpPr>
          <p:spPr bwMode="auto">
            <a:xfrm>
              <a:off x="5357621" y="6262550"/>
              <a:ext cx="755603" cy="2077813"/>
            </a:xfrm>
            <a:custGeom>
              <a:avLst/>
              <a:gdLst>
                <a:gd name="T0" fmla="*/ 0 w 274"/>
                <a:gd name="T1" fmla="*/ 674 h 675"/>
                <a:gd name="T2" fmla="*/ 273 w 274"/>
                <a:gd name="T3" fmla="*/ 674 h 675"/>
                <a:gd name="T4" fmla="*/ 273 w 274"/>
                <a:gd name="T5" fmla="*/ 0 h 675"/>
                <a:gd name="T6" fmla="*/ 0 w 274"/>
                <a:gd name="T7" fmla="*/ 674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4" h="675">
                  <a:moveTo>
                    <a:pt x="0" y="674"/>
                  </a:moveTo>
                  <a:lnTo>
                    <a:pt x="273" y="674"/>
                  </a:lnTo>
                  <a:lnTo>
                    <a:pt x="273" y="0"/>
                  </a:lnTo>
                  <a:lnTo>
                    <a:pt x="0" y="67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243766" tIns="121883" rIns="243766" bIns="121883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Montserrat Light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456757" y="7382801"/>
            <a:ext cx="2248256" cy="3067637"/>
            <a:chOff x="7362876" y="5201840"/>
            <a:chExt cx="1656514" cy="3153043"/>
          </a:xfrm>
          <a:solidFill>
            <a:schemeClr val="accent5"/>
          </a:solidFill>
        </p:grpSpPr>
        <p:sp>
          <p:nvSpPr>
            <p:cNvPr id="37" name="Freeform 305"/>
            <p:cNvSpPr>
              <a:spLocks noChangeArrowheads="1"/>
            </p:cNvSpPr>
            <p:nvPr/>
          </p:nvSpPr>
          <p:spPr bwMode="auto">
            <a:xfrm>
              <a:off x="8263787" y="5201840"/>
              <a:ext cx="755603" cy="3153043"/>
            </a:xfrm>
            <a:custGeom>
              <a:avLst/>
              <a:gdLst>
                <a:gd name="T0" fmla="*/ 0 w 274"/>
                <a:gd name="T1" fmla="*/ 0 h 1000"/>
                <a:gd name="T2" fmla="*/ 0 w 274"/>
                <a:gd name="T3" fmla="*/ 999 h 1000"/>
                <a:gd name="T4" fmla="*/ 273 w 274"/>
                <a:gd name="T5" fmla="*/ 999 h 1000"/>
                <a:gd name="T6" fmla="*/ 0 w 274"/>
                <a:gd name="T7" fmla="*/ 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4" h="1000">
                  <a:moveTo>
                    <a:pt x="0" y="0"/>
                  </a:moveTo>
                  <a:lnTo>
                    <a:pt x="0" y="999"/>
                  </a:lnTo>
                  <a:lnTo>
                    <a:pt x="273" y="99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243766" tIns="121883" rIns="243766" bIns="121883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Montserrat Light"/>
              </a:endParaRPr>
            </a:p>
          </p:txBody>
        </p:sp>
        <p:sp>
          <p:nvSpPr>
            <p:cNvPr id="38" name="Freeform 306"/>
            <p:cNvSpPr>
              <a:spLocks noChangeArrowheads="1"/>
            </p:cNvSpPr>
            <p:nvPr/>
          </p:nvSpPr>
          <p:spPr bwMode="auto">
            <a:xfrm>
              <a:off x="7362876" y="5201840"/>
              <a:ext cx="755603" cy="3153043"/>
            </a:xfrm>
            <a:custGeom>
              <a:avLst/>
              <a:gdLst>
                <a:gd name="T0" fmla="*/ 0 w 275"/>
                <a:gd name="T1" fmla="*/ 999 h 1000"/>
                <a:gd name="T2" fmla="*/ 274 w 275"/>
                <a:gd name="T3" fmla="*/ 999 h 1000"/>
                <a:gd name="T4" fmla="*/ 274 w 275"/>
                <a:gd name="T5" fmla="*/ 0 h 1000"/>
                <a:gd name="T6" fmla="*/ 0 w 275"/>
                <a:gd name="T7" fmla="*/ 999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" h="1000">
                  <a:moveTo>
                    <a:pt x="0" y="999"/>
                  </a:moveTo>
                  <a:lnTo>
                    <a:pt x="274" y="999"/>
                  </a:lnTo>
                  <a:lnTo>
                    <a:pt x="274" y="0"/>
                  </a:lnTo>
                  <a:lnTo>
                    <a:pt x="0" y="999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243766" tIns="121883" rIns="243766" bIns="121883" anchor="ctr"/>
            <a:lstStyle/>
            <a:p>
              <a:pPr defTabSz="1828434">
                <a:defRPr/>
              </a:pPr>
              <a:endParaRPr lang="en-US" sz="3600">
                <a:solidFill>
                  <a:srgbClr val="445469"/>
                </a:solidFill>
                <a:latin typeface="Montserrat Light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3470533" y="3961712"/>
            <a:ext cx="1358044" cy="76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434"/>
            <a:r>
              <a:rPr lang="en-US" sz="4400">
                <a:solidFill>
                  <a:srgbClr val="445469"/>
                </a:solidFill>
                <a:latin typeface="Montserrat Light"/>
                <a:cs typeface="Lato Regular"/>
              </a:rPr>
              <a:t>90%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17028" y="4885058"/>
            <a:ext cx="1300339" cy="76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434"/>
            <a:r>
              <a:rPr lang="en-US" sz="4400">
                <a:solidFill>
                  <a:srgbClr val="445469"/>
                </a:solidFill>
                <a:latin typeface="Montserrat Light"/>
                <a:cs typeface="Lato Regular"/>
              </a:rPr>
              <a:t>65%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922574" y="6127470"/>
            <a:ext cx="1332398" cy="76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434"/>
            <a:r>
              <a:rPr lang="en-US" sz="4400">
                <a:solidFill>
                  <a:srgbClr val="445469"/>
                </a:solidFill>
                <a:latin typeface="Montserrat Light"/>
                <a:cs typeface="Lato Regular"/>
              </a:rPr>
              <a:t>30%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5918430" y="10465812"/>
            <a:ext cx="1865974" cy="5231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434"/>
            <a:r>
              <a:rPr lang="id-ID" sz="2800" b="1">
                <a:solidFill>
                  <a:srgbClr val="445469"/>
                </a:solidFill>
                <a:latin typeface="Montserrat Light"/>
                <a:cs typeface="Lato Regular"/>
              </a:rPr>
              <a:t>February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8905021" y="10465812"/>
            <a:ext cx="1367505" cy="5231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434"/>
            <a:r>
              <a:rPr lang="id-ID" sz="2800" b="1">
                <a:solidFill>
                  <a:srgbClr val="445469"/>
                </a:solidFill>
                <a:latin typeface="Montserrat Light"/>
                <a:cs typeface="Lato Regular"/>
              </a:rPr>
              <a:t>March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305009" y="10465812"/>
            <a:ext cx="1660816" cy="5231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434"/>
            <a:r>
              <a:rPr lang="id-ID" sz="2800" b="1">
                <a:solidFill>
                  <a:srgbClr val="445469"/>
                </a:solidFill>
                <a:latin typeface="Montserrat Light"/>
                <a:cs typeface="Lato Regular"/>
              </a:rPr>
              <a:t>January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4AC94D-7E8D-4AB8-92BF-99B20F65B0C0}"/>
              </a:ext>
            </a:extLst>
          </p:cNvPr>
          <p:cNvCxnSpPr/>
          <p:nvPr/>
        </p:nvCxnSpPr>
        <p:spPr>
          <a:xfrm>
            <a:off x="12674593" y="4144508"/>
            <a:ext cx="0" cy="754369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B8278479-94A4-4388-81F3-45EBDCF10757}"/>
              </a:ext>
            </a:extLst>
          </p:cNvPr>
          <p:cNvSpPr/>
          <p:nvPr/>
        </p:nvSpPr>
        <p:spPr>
          <a:xfrm>
            <a:off x="13369806" y="6296626"/>
            <a:ext cx="8483477" cy="4524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popularised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in the 1960s with the release of </a:t>
            </a:r>
            <a:r>
              <a:rPr lang="en-US" sz="2400" err="1">
                <a:solidFill>
                  <a:srgbClr val="272E3A"/>
                </a:solidFill>
                <a:latin typeface="Montserrat Light"/>
              </a:rPr>
              <a:t>Letraset</a:t>
            </a:r>
            <a:r>
              <a:rPr lang="en-US" sz="2400">
                <a:solidFill>
                  <a:srgbClr val="272E3A"/>
                </a:solidFill>
                <a:latin typeface="Montserrat Light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6BB501-3483-48FC-9C0F-DA5ABA20922B}"/>
              </a:ext>
            </a:extLst>
          </p:cNvPr>
          <p:cNvSpPr/>
          <p:nvPr/>
        </p:nvSpPr>
        <p:spPr>
          <a:xfrm>
            <a:off x="13369806" y="5353854"/>
            <a:ext cx="439632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434"/>
            <a:r>
              <a:rPr lang="en-US" sz="3600">
                <a:solidFill>
                  <a:srgbClr val="272E3A"/>
                </a:solidFill>
                <a:latin typeface="Montserrat"/>
                <a:cs typeface="Lato Regular" charset="0"/>
              </a:rPr>
              <a:t>Sales Analysis 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ECC4945-FEBC-47D5-81B1-B2E86DF9D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007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3638AA3-8948-4C4D-85D9-67E06211656D}"/>
              </a:ext>
            </a:extLst>
          </p:cNvPr>
          <p:cNvSpPr/>
          <p:nvPr/>
        </p:nvSpPr>
        <p:spPr>
          <a:xfrm>
            <a:off x="4961334" y="3222992"/>
            <a:ext cx="6037083" cy="6038878"/>
          </a:xfrm>
          <a:custGeom>
            <a:avLst/>
            <a:gdLst>
              <a:gd name="connsiteX0" fmla="*/ 892579 w 6037170"/>
              <a:gd name="connsiteY0" fmla="*/ 5144522 h 6038965"/>
              <a:gd name="connsiteX1" fmla="*/ 6037171 w 6037170"/>
              <a:gd name="connsiteY1" fmla="*/ 3016590 h 6038965"/>
              <a:gd name="connsiteX2" fmla="*/ 5454110 w 6037170"/>
              <a:gd name="connsiteY2" fmla="*/ 582991 h 6038965"/>
              <a:gd name="connsiteX3" fmla="*/ 3371521 w 6037170"/>
              <a:gd name="connsiteY3" fmla="*/ 22869 h 6038965"/>
              <a:gd name="connsiteX4" fmla="*/ 892579 w 6037170"/>
              <a:gd name="connsiteY4" fmla="*/ 5144522 h 6038965"/>
              <a:gd name="connsiteX5" fmla="*/ 892579 w 6037170"/>
              <a:gd name="connsiteY5" fmla="*/ 5144522 h 6038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7170" h="6038965">
                <a:moveTo>
                  <a:pt x="892579" y="5144522"/>
                </a:moveTo>
                <a:cubicBezTo>
                  <a:pt x="2812466" y="7064409"/>
                  <a:pt x="6037171" y="5680106"/>
                  <a:pt x="6037171" y="3016590"/>
                </a:cubicBezTo>
                <a:cubicBezTo>
                  <a:pt x="6037171" y="2261758"/>
                  <a:pt x="5650954" y="1322887"/>
                  <a:pt x="5454110" y="582991"/>
                </a:cubicBezTo>
                <a:cubicBezTo>
                  <a:pt x="4719550" y="387749"/>
                  <a:pt x="4036199" y="124758"/>
                  <a:pt x="3371521" y="22869"/>
                </a:cubicBezTo>
                <a:cubicBezTo>
                  <a:pt x="558106" y="-312138"/>
                  <a:pt x="-1139333" y="3112078"/>
                  <a:pt x="892579" y="5144522"/>
                </a:cubicBezTo>
                <a:lnTo>
                  <a:pt x="892579" y="5144522"/>
                </a:lnTo>
                <a:close/>
              </a:path>
            </a:pathLst>
          </a:custGeom>
          <a:solidFill>
            <a:schemeClr val="accent5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ACC4581-BAC5-41C4-B52D-7E771680049B}"/>
              </a:ext>
            </a:extLst>
          </p:cNvPr>
          <p:cNvSpPr/>
          <p:nvPr/>
        </p:nvSpPr>
        <p:spPr>
          <a:xfrm>
            <a:off x="3801748" y="5796555"/>
            <a:ext cx="4623037" cy="4623037"/>
          </a:xfrm>
          <a:custGeom>
            <a:avLst/>
            <a:gdLst>
              <a:gd name="connsiteX0" fmla="*/ 678548 w 4623104"/>
              <a:gd name="connsiteY0" fmla="*/ 668640 h 4623104"/>
              <a:gd name="connsiteX1" fmla="*/ 678548 w 4623104"/>
              <a:gd name="connsiteY1" fmla="*/ 3944556 h 4623104"/>
              <a:gd name="connsiteX2" fmla="*/ 3954465 w 4623104"/>
              <a:gd name="connsiteY2" fmla="*/ 3944556 h 4623104"/>
              <a:gd name="connsiteX3" fmla="*/ 4196651 w 4623104"/>
              <a:gd name="connsiteY3" fmla="*/ 426453 h 4623104"/>
              <a:gd name="connsiteX4" fmla="*/ 678548 w 4623104"/>
              <a:gd name="connsiteY4" fmla="*/ 668640 h 4623104"/>
              <a:gd name="connsiteX5" fmla="*/ 678548 w 4623104"/>
              <a:gd name="connsiteY5" fmla="*/ 668640 h 4623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23104" h="4623104">
                <a:moveTo>
                  <a:pt x="678548" y="668640"/>
                </a:moveTo>
                <a:cubicBezTo>
                  <a:pt x="-226183" y="1573371"/>
                  <a:pt x="-226183" y="3039825"/>
                  <a:pt x="678548" y="3944556"/>
                </a:cubicBezTo>
                <a:cubicBezTo>
                  <a:pt x="1583279" y="4849288"/>
                  <a:pt x="3049734" y="4849288"/>
                  <a:pt x="3954465" y="3944556"/>
                </a:cubicBezTo>
                <a:cubicBezTo>
                  <a:pt x="5064575" y="2834447"/>
                  <a:pt x="4532725" y="1689663"/>
                  <a:pt x="4196651" y="426453"/>
                </a:cubicBezTo>
                <a:cubicBezTo>
                  <a:pt x="2933442" y="90380"/>
                  <a:pt x="1788658" y="-441470"/>
                  <a:pt x="678548" y="668640"/>
                </a:cubicBezTo>
                <a:lnTo>
                  <a:pt x="678548" y="668640"/>
                </a:lnTo>
                <a:close/>
              </a:path>
            </a:pathLst>
          </a:custGeom>
          <a:solidFill>
            <a:schemeClr val="accent4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D643449-6450-4837-B684-F12CE336993F}"/>
              </a:ext>
            </a:extLst>
          </p:cNvPr>
          <p:cNvSpPr/>
          <p:nvPr/>
        </p:nvSpPr>
        <p:spPr>
          <a:xfrm>
            <a:off x="2696322" y="8092144"/>
            <a:ext cx="3432557" cy="3432340"/>
          </a:xfrm>
          <a:custGeom>
            <a:avLst/>
            <a:gdLst>
              <a:gd name="connsiteX0" fmla="*/ 503710 w 3432607"/>
              <a:gd name="connsiteY0" fmla="*/ 496149 h 3432390"/>
              <a:gd name="connsiteX1" fmla="*/ 503710 w 3432607"/>
              <a:gd name="connsiteY1" fmla="*/ 2928681 h 3432390"/>
              <a:gd name="connsiteX2" fmla="*/ 2936242 w 3432607"/>
              <a:gd name="connsiteY2" fmla="*/ 2928681 h 3432390"/>
              <a:gd name="connsiteX3" fmla="*/ 3119749 w 3432607"/>
              <a:gd name="connsiteY3" fmla="*/ 312642 h 3432390"/>
              <a:gd name="connsiteX4" fmla="*/ 503710 w 3432607"/>
              <a:gd name="connsiteY4" fmla="*/ 496149 h 3432390"/>
              <a:gd name="connsiteX5" fmla="*/ 503710 w 3432607"/>
              <a:gd name="connsiteY5" fmla="*/ 496149 h 3432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32607" h="3432390">
                <a:moveTo>
                  <a:pt x="503710" y="496149"/>
                </a:moveTo>
                <a:cubicBezTo>
                  <a:pt x="-167903" y="1167762"/>
                  <a:pt x="-167903" y="2257067"/>
                  <a:pt x="503710" y="2928681"/>
                </a:cubicBezTo>
                <a:cubicBezTo>
                  <a:pt x="1175324" y="3600294"/>
                  <a:pt x="2264629" y="3600294"/>
                  <a:pt x="2936242" y="2928681"/>
                </a:cubicBezTo>
                <a:cubicBezTo>
                  <a:pt x="3756689" y="2108235"/>
                  <a:pt x="3368870" y="1249914"/>
                  <a:pt x="3119749" y="312642"/>
                </a:cubicBezTo>
                <a:cubicBezTo>
                  <a:pt x="2182478" y="63521"/>
                  <a:pt x="1324156" y="-323764"/>
                  <a:pt x="503710" y="496149"/>
                </a:cubicBezTo>
                <a:lnTo>
                  <a:pt x="503710" y="496149"/>
                </a:lnTo>
                <a:close/>
              </a:path>
            </a:pathLst>
          </a:custGeom>
          <a:solidFill>
            <a:schemeClr val="accent2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36" name="Graphic 1">
            <a:extLst>
              <a:ext uri="{FF2B5EF4-FFF2-40B4-BE49-F238E27FC236}">
                <a16:creationId xmlns:a16="http://schemas.microsoft.com/office/drawing/2014/main" id="{135AF62B-0CB7-41FD-9DB1-26E408BF540A}"/>
              </a:ext>
            </a:extLst>
          </p:cNvPr>
          <p:cNvGrpSpPr/>
          <p:nvPr/>
        </p:nvGrpSpPr>
        <p:grpSpPr>
          <a:xfrm>
            <a:off x="7155987" y="10595628"/>
            <a:ext cx="952284" cy="965530"/>
            <a:chOff x="9131018" y="10823134"/>
            <a:chExt cx="952298" cy="965544"/>
          </a:xfrm>
          <a:solidFill>
            <a:srgbClr val="2A9D8F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D2B654A-F792-4D71-862B-4B7C5D3A9499}"/>
                </a:ext>
              </a:extLst>
            </p:cNvPr>
            <p:cNvSpPr/>
            <p:nvPr/>
          </p:nvSpPr>
          <p:spPr>
            <a:xfrm>
              <a:off x="9579695" y="10823134"/>
              <a:ext cx="27739" cy="105089"/>
            </a:xfrm>
            <a:custGeom>
              <a:avLst/>
              <a:gdLst>
                <a:gd name="connsiteX0" fmla="*/ 27739 w 27739"/>
                <a:gd name="connsiteY0" fmla="*/ 93887 h 105089"/>
                <a:gd name="connsiteX1" fmla="*/ 13870 w 27739"/>
                <a:gd name="connsiteY1" fmla="*/ 105089 h 105089"/>
                <a:gd name="connsiteX2" fmla="*/ 13870 w 27739"/>
                <a:gd name="connsiteY2" fmla="*/ 105089 h 105089"/>
                <a:gd name="connsiteX3" fmla="*/ 0 w 27739"/>
                <a:gd name="connsiteY3" fmla="*/ 93887 h 105089"/>
                <a:gd name="connsiteX4" fmla="*/ 0 w 27739"/>
                <a:gd name="connsiteY4" fmla="*/ 11736 h 105089"/>
                <a:gd name="connsiteX5" fmla="*/ 13870 w 27739"/>
                <a:gd name="connsiteY5" fmla="*/ 0 h 105089"/>
                <a:gd name="connsiteX6" fmla="*/ 13870 w 27739"/>
                <a:gd name="connsiteY6" fmla="*/ 0 h 105089"/>
                <a:gd name="connsiteX7" fmla="*/ 27739 w 27739"/>
                <a:gd name="connsiteY7" fmla="*/ 11736 h 105089"/>
                <a:gd name="connsiteX8" fmla="*/ 27739 w 27739"/>
                <a:gd name="connsiteY8" fmla="*/ 93887 h 105089"/>
                <a:gd name="connsiteX9" fmla="*/ 27739 w 27739"/>
                <a:gd name="connsiteY9" fmla="*/ 93887 h 105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739" h="105089">
                  <a:moveTo>
                    <a:pt x="27739" y="93887"/>
                  </a:moveTo>
                  <a:cubicBezTo>
                    <a:pt x="27739" y="100288"/>
                    <a:pt x="21338" y="105089"/>
                    <a:pt x="13870" y="105089"/>
                  </a:cubicBezTo>
                  <a:lnTo>
                    <a:pt x="13870" y="105089"/>
                  </a:lnTo>
                  <a:cubicBezTo>
                    <a:pt x="6401" y="105089"/>
                    <a:pt x="0" y="99755"/>
                    <a:pt x="0" y="93887"/>
                  </a:cubicBezTo>
                  <a:lnTo>
                    <a:pt x="0" y="11736"/>
                  </a:lnTo>
                  <a:cubicBezTo>
                    <a:pt x="0" y="5335"/>
                    <a:pt x="5868" y="0"/>
                    <a:pt x="13870" y="0"/>
                  </a:cubicBezTo>
                  <a:lnTo>
                    <a:pt x="13870" y="0"/>
                  </a:lnTo>
                  <a:cubicBezTo>
                    <a:pt x="21338" y="0"/>
                    <a:pt x="27739" y="5335"/>
                    <a:pt x="27739" y="11736"/>
                  </a:cubicBezTo>
                  <a:lnTo>
                    <a:pt x="27739" y="93887"/>
                  </a:lnTo>
                  <a:lnTo>
                    <a:pt x="27739" y="93887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30ED4F-DC69-428F-AC44-0965462B5C71}"/>
                </a:ext>
              </a:extLst>
            </p:cNvPr>
            <p:cNvSpPr/>
            <p:nvPr/>
          </p:nvSpPr>
          <p:spPr>
            <a:xfrm>
              <a:off x="9238142" y="10985907"/>
              <a:ext cx="85640" cy="80941"/>
            </a:xfrm>
            <a:custGeom>
              <a:avLst/>
              <a:gdLst>
                <a:gd name="connsiteX0" fmla="*/ 82296 w 85640"/>
                <a:gd name="connsiteY0" fmla="*/ 57542 h 80941"/>
                <a:gd name="connsiteX1" fmla="*/ 81762 w 85640"/>
                <a:gd name="connsiteY1" fmla="*/ 75678 h 80941"/>
                <a:gd name="connsiteX2" fmla="*/ 81762 w 85640"/>
                <a:gd name="connsiteY2" fmla="*/ 75678 h 80941"/>
                <a:gd name="connsiteX3" fmla="*/ 64159 w 85640"/>
                <a:gd name="connsiteY3" fmla="*/ 78346 h 80941"/>
                <a:gd name="connsiteX4" fmla="*/ 3345 w 85640"/>
                <a:gd name="connsiteY4" fmla="*/ 23400 h 80941"/>
                <a:gd name="connsiteX5" fmla="*/ 3879 w 85640"/>
                <a:gd name="connsiteY5" fmla="*/ 5263 h 80941"/>
                <a:gd name="connsiteX6" fmla="*/ 3879 w 85640"/>
                <a:gd name="connsiteY6" fmla="*/ 5263 h 80941"/>
                <a:gd name="connsiteX7" fmla="*/ 21483 w 85640"/>
                <a:gd name="connsiteY7" fmla="*/ 2596 h 80941"/>
                <a:gd name="connsiteX8" fmla="*/ 82296 w 85640"/>
                <a:gd name="connsiteY8" fmla="*/ 57542 h 80941"/>
                <a:gd name="connsiteX9" fmla="*/ 82296 w 85640"/>
                <a:gd name="connsiteY9" fmla="*/ 57542 h 8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640" h="80941">
                  <a:moveTo>
                    <a:pt x="82296" y="57542"/>
                  </a:moveTo>
                  <a:cubicBezTo>
                    <a:pt x="87097" y="61808"/>
                    <a:pt x="86563" y="69810"/>
                    <a:pt x="81762" y="75678"/>
                  </a:cubicBezTo>
                  <a:lnTo>
                    <a:pt x="81762" y="75678"/>
                  </a:lnTo>
                  <a:cubicBezTo>
                    <a:pt x="76961" y="81547"/>
                    <a:pt x="68959" y="82614"/>
                    <a:pt x="64159" y="78346"/>
                  </a:cubicBezTo>
                  <a:lnTo>
                    <a:pt x="3345" y="23400"/>
                  </a:lnTo>
                  <a:cubicBezTo>
                    <a:pt x="-1456" y="19132"/>
                    <a:pt x="-923" y="11130"/>
                    <a:pt x="3879" y="5263"/>
                  </a:cubicBezTo>
                  <a:lnTo>
                    <a:pt x="3879" y="5263"/>
                  </a:lnTo>
                  <a:cubicBezTo>
                    <a:pt x="9213" y="-605"/>
                    <a:pt x="16682" y="-1672"/>
                    <a:pt x="21483" y="2596"/>
                  </a:cubicBezTo>
                  <a:lnTo>
                    <a:pt x="82296" y="57542"/>
                  </a:lnTo>
                  <a:lnTo>
                    <a:pt x="82296" y="57542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3CAC9C8-A174-45C0-8443-E2D16AAE42E1}"/>
                </a:ext>
              </a:extLst>
            </p:cNvPr>
            <p:cNvSpPr/>
            <p:nvPr/>
          </p:nvSpPr>
          <p:spPr>
            <a:xfrm>
              <a:off x="9131018" y="11341076"/>
              <a:ext cx="104646" cy="35815"/>
            </a:xfrm>
            <a:custGeom>
              <a:avLst/>
              <a:gdLst>
                <a:gd name="connsiteX0" fmla="*/ 91799 w 104646"/>
                <a:gd name="connsiteY0" fmla="*/ 37 h 35815"/>
                <a:gd name="connsiteX1" fmla="*/ 104602 w 104646"/>
                <a:gd name="connsiteY1" fmla="*/ 12306 h 35815"/>
                <a:gd name="connsiteX2" fmla="*/ 104602 w 104646"/>
                <a:gd name="connsiteY2" fmla="*/ 12306 h 35815"/>
                <a:gd name="connsiteX3" fmla="*/ 94466 w 104646"/>
                <a:gd name="connsiteY3" fmla="*/ 27243 h 35815"/>
                <a:gd name="connsiteX4" fmla="*/ 12848 w 104646"/>
                <a:gd name="connsiteY4" fmla="*/ 35779 h 35815"/>
                <a:gd name="connsiteX5" fmla="*/ 45 w 104646"/>
                <a:gd name="connsiteY5" fmla="*/ 23509 h 35815"/>
                <a:gd name="connsiteX6" fmla="*/ 45 w 104646"/>
                <a:gd name="connsiteY6" fmla="*/ 23509 h 35815"/>
                <a:gd name="connsiteX7" fmla="*/ 10181 w 104646"/>
                <a:gd name="connsiteY7" fmla="*/ 8572 h 35815"/>
                <a:gd name="connsiteX8" fmla="*/ 91799 w 104646"/>
                <a:gd name="connsiteY8" fmla="*/ 37 h 35815"/>
                <a:gd name="connsiteX9" fmla="*/ 91799 w 104646"/>
                <a:gd name="connsiteY9" fmla="*/ 37 h 35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646" h="35815">
                  <a:moveTo>
                    <a:pt x="91799" y="37"/>
                  </a:moveTo>
                  <a:cubicBezTo>
                    <a:pt x="98200" y="-496"/>
                    <a:pt x="104068" y="4838"/>
                    <a:pt x="104602" y="12306"/>
                  </a:cubicBezTo>
                  <a:lnTo>
                    <a:pt x="104602" y="12306"/>
                  </a:lnTo>
                  <a:cubicBezTo>
                    <a:pt x="105135" y="19775"/>
                    <a:pt x="100867" y="26709"/>
                    <a:pt x="94466" y="27243"/>
                  </a:cubicBezTo>
                  <a:lnTo>
                    <a:pt x="12848" y="35779"/>
                  </a:lnTo>
                  <a:cubicBezTo>
                    <a:pt x="6447" y="36311"/>
                    <a:pt x="579" y="30977"/>
                    <a:pt x="45" y="23509"/>
                  </a:cubicBezTo>
                  <a:lnTo>
                    <a:pt x="45" y="23509"/>
                  </a:lnTo>
                  <a:cubicBezTo>
                    <a:pt x="-488" y="16040"/>
                    <a:pt x="3779" y="9106"/>
                    <a:pt x="10181" y="8572"/>
                  </a:cubicBezTo>
                  <a:lnTo>
                    <a:pt x="91799" y="37"/>
                  </a:lnTo>
                  <a:lnTo>
                    <a:pt x="91799" y="37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31B81A0-C346-4010-A4BC-22F924086938}"/>
                </a:ext>
              </a:extLst>
            </p:cNvPr>
            <p:cNvSpPr/>
            <p:nvPr/>
          </p:nvSpPr>
          <p:spPr>
            <a:xfrm>
              <a:off x="9978670" y="11316982"/>
              <a:ext cx="104645" cy="35993"/>
            </a:xfrm>
            <a:custGeom>
              <a:avLst/>
              <a:gdLst>
                <a:gd name="connsiteX0" fmla="*/ 10181 w 104645"/>
                <a:gd name="connsiteY0" fmla="*/ 27332 h 35993"/>
                <a:gd name="connsiteX1" fmla="*/ 45 w 104645"/>
                <a:gd name="connsiteY1" fmla="*/ 12395 h 35993"/>
                <a:gd name="connsiteX2" fmla="*/ 45 w 104645"/>
                <a:gd name="connsiteY2" fmla="*/ 12395 h 35993"/>
                <a:gd name="connsiteX3" fmla="*/ 12848 w 104645"/>
                <a:gd name="connsiteY3" fmla="*/ 126 h 35993"/>
                <a:gd name="connsiteX4" fmla="*/ 94466 w 104645"/>
                <a:gd name="connsiteY4" fmla="*/ 8661 h 35993"/>
                <a:gd name="connsiteX5" fmla="*/ 104601 w 104645"/>
                <a:gd name="connsiteY5" fmla="*/ 23598 h 35993"/>
                <a:gd name="connsiteX6" fmla="*/ 104601 w 104645"/>
                <a:gd name="connsiteY6" fmla="*/ 23598 h 35993"/>
                <a:gd name="connsiteX7" fmla="*/ 91799 w 104645"/>
                <a:gd name="connsiteY7" fmla="*/ 35868 h 35993"/>
                <a:gd name="connsiteX8" fmla="*/ 10181 w 104645"/>
                <a:gd name="connsiteY8" fmla="*/ 27332 h 35993"/>
                <a:gd name="connsiteX9" fmla="*/ 10181 w 104645"/>
                <a:gd name="connsiteY9" fmla="*/ 27332 h 35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645" h="35993">
                  <a:moveTo>
                    <a:pt x="10181" y="27332"/>
                  </a:moveTo>
                  <a:cubicBezTo>
                    <a:pt x="3779" y="26798"/>
                    <a:pt x="-488" y="19864"/>
                    <a:pt x="45" y="12395"/>
                  </a:cubicBezTo>
                  <a:lnTo>
                    <a:pt x="45" y="12395"/>
                  </a:lnTo>
                  <a:cubicBezTo>
                    <a:pt x="1112" y="4927"/>
                    <a:pt x="6447" y="-941"/>
                    <a:pt x="12848" y="126"/>
                  </a:cubicBezTo>
                  <a:lnTo>
                    <a:pt x="94466" y="8661"/>
                  </a:lnTo>
                  <a:cubicBezTo>
                    <a:pt x="100867" y="9195"/>
                    <a:pt x="105135" y="16129"/>
                    <a:pt x="104601" y="23598"/>
                  </a:cubicBezTo>
                  <a:lnTo>
                    <a:pt x="104601" y="23598"/>
                  </a:lnTo>
                  <a:cubicBezTo>
                    <a:pt x="104068" y="31066"/>
                    <a:pt x="98200" y="36934"/>
                    <a:pt x="91799" y="35868"/>
                  </a:cubicBezTo>
                  <a:lnTo>
                    <a:pt x="10181" y="27332"/>
                  </a:lnTo>
                  <a:lnTo>
                    <a:pt x="10181" y="27332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8B22F7-9E0A-4C7C-8547-71882C29F53D}"/>
                </a:ext>
              </a:extLst>
            </p:cNvPr>
            <p:cNvSpPr/>
            <p:nvPr/>
          </p:nvSpPr>
          <p:spPr>
            <a:xfrm>
              <a:off x="9871881" y="10967236"/>
              <a:ext cx="85832" cy="80941"/>
            </a:xfrm>
            <a:custGeom>
              <a:avLst/>
              <a:gdLst>
                <a:gd name="connsiteX0" fmla="*/ 21482 w 85832"/>
                <a:gd name="connsiteY0" fmla="*/ 78346 h 80941"/>
                <a:gd name="connsiteX1" fmla="*/ 3879 w 85832"/>
                <a:gd name="connsiteY1" fmla="*/ 75678 h 80941"/>
                <a:gd name="connsiteX2" fmla="*/ 3879 w 85832"/>
                <a:gd name="connsiteY2" fmla="*/ 75678 h 80941"/>
                <a:gd name="connsiteX3" fmla="*/ 3345 w 85832"/>
                <a:gd name="connsiteY3" fmla="*/ 57542 h 80941"/>
                <a:gd name="connsiteX4" fmla="*/ 64158 w 85832"/>
                <a:gd name="connsiteY4" fmla="*/ 2596 h 80941"/>
                <a:gd name="connsiteX5" fmla="*/ 81762 w 85832"/>
                <a:gd name="connsiteY5" fmla="*/ 5263 h 80941"/>
                <a:gd name="connsiteX6" fmla="*/ 81762 w 85832"/>
                <a:gd name="connsiteY6" fmla="*/ 5263 h 80941"/>
                <a:gd name="connsiteX7" fmla="*/ 82296 w 85832"/>
                <a:gd name="connsiteY7" fmla="*/ 23400 h 80941"/>
                <a:gd name="connsiteX8" fmla="*/ 21482 w 85832"/>
                <a:gd name="connsiteY8" fmla="*/ 78346 h 80941"/>
                <a:gd name="connsiteX9" fmla="*/ 21482 w 85832"/>
                <a:gd name="connsiteY9" fmla="*/ 78346 h 8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832" h="80941">
                  <a:moveTo>
                    <a:pt x="21482" y="78346"/>
                  </a:moveTo>
                  <a:cubicBezTo>
                    <a:pt x="16681" y="82614"/>
                    <a:pt x="8679" y="81547"/>
                    <a:pt x="3879" y="75678"/>
                  </a:cubicBezTo>
                  <a:lnTo>
                    <a:pt x="3879" y="75678"/>
                  </a:lnTo>
                  <a:cubicBezTo>
                    <a:pt x="-922" y="69810"/>
                    <a:pt x="-1456" y="61808"/>
                    <a:pt x="3345" y="57542"/>
                  </a:cubicBezTo>
                  <a:lnTo>
                    <a:pt x="64158" y="2596"/>
                  </a:lnTo>
                  <a:cubicBezTo>
                    <a:pt x="68959" y="-1672"/>
                    <a:pt x="76961" y="-605"/>
                    <a:pt x="81762" y="5263"/>
                  </a:cubicBezTo>
                  <a:lnTo>
                    <a:pt x="81762" y="5263"/>
                  </a:lnTo>
                  <a:cubicBezTo>
                    <a:pt x="87097" y="11130"/>
                    <a:pt x="87097" y="19132"/>
                    <a:pt x="82296" y="23400"/>
                  </a:cubicBezTo>
                  <a:lnTo>
                    <a:pt x="21482" y="78346"/>
                  </a:lnTo>
                  <a:lnTo>
                    <a:pt x="21482" y="78346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A070C93-F29C-470E-8028-FFA9E36EABFD}"/>
                </a:ext>
              </a:extLst>
            </p:cNvPr>
            <p:cNvSpPr/>
            <p:nvPr/>
          </p:nvSpPr>
          <p:spPr>
            <a:xfrm>
              <a:off x="9299634" y="10971966"/>
              <a:ext cx="585727" cy="816712"/>
            </a:xfrm>
            <a:custGeom>
              <a:avLst/>
              <a:gdLst>
                <a:gd name="connsiteX0" fmla="*/ 385684 w 585727"/>
                <a:gd name="connsiteY0" fmla="*/ 699354 h 816712"/>
                <a:gd name="connsiteX1" fmla="*/ 375015 w 585727"/>
                <a:gd name="connsiteY1" fmla="*/ 720692 h 816712"/>
                <a:gd name="connsiteX2" fmla="*/ 362746 w 585727"/>
                <a:gd name="connsiteY2" fmla="*/ 724959 h 816712"/>
                <a:gd name="connsiteX3" fmla="*/ 222448 w 585727"/>
                <a:gd name="connsiteY3" fmla="*/ 724959 h 816712"/>
                <a:gd name="connsiteX4" fmla="*/ 210179 w 585727"/>
                <a:gd name="connsiteY4" fmla="*/ 720692 h 816712"/>
                <a:gd name="connsiteX5" fmla="*/ 199510 w 585727"/>
                <a:gd name="connsiteY5" fmla="*/ 699354 h 816712"/>
                <a:gd name="connsiteX6" fmla="*/ 199510 w 585727"/>
                <a:gd name="connsiteY6" fmla="*/ 620403 h 816712"/>
                <a:gd name="connsiteX7" fmla="*/ 385684 w 585727"/>
                <a:gd name="connsiteY7" fmla="*/ 620403 h 816712"/>
                <a:gd name="connsiteX8" fmla="*/ 385684 w 585727"/>
                <a:gd name="connsiteY8" fmla="*/ 699354 h 816712"/>
                <a:gd name="connsiteX9" fmla="*/ 385684 w 585727"/>
                <a:gd name="connsiteY9" fmla="*/ 699354 h 816712"/>
                <a:gd name="connsiteX10" fmla="*/ 183506 w 585727"/>
                <a:gd name="connsiteY10" fmla="*/ 146166 h 816712"/>
                <a:gd name="connsiteX11" fmla="*/ 109891 w 585727"/>
                <a:gd name="connsiteY11" fmla="*/ 292331 h 816712"/>
                <a:gd name="connsiteX12" fmla="*/ 174971 w 585727"/>
                <a:gd name="connsiteY12" fmla="*/ 432095 h 816712"/>
                <a:gd name="connsiteX13" fmla="*/ 177105 w 585727"/>
                <a:gd name="connsiteY13" fmla="*/ 450233 h 816712"/>
                <a:gd name="connsiteX14" fmla="*/ 177105 w 585727"/>
                <a:gd name="connsiteY14" fmla="*/ 450765 h 816712"/>
                <a:gd name="connsiteX15" fmla="*/ 156834 w 585727"/>
                <a:gd name="connsiteY15" fmla="*/ 453433 h 816712"/>
                <a:gd name="connsiteX16" fmla="*/ 82151 w 585727"/>
                <a:gd name="connsiteY16" fmla="*/ 292865 h 816712"/>
                <a:gd name="connsiteX17" fmla="*/ 166436 w 585727"/>
                <a:gd name="connsiteY17" fmla="*/ 124828 h 816712"/>
                <a:gd name="connsiteX18" fmla="*/ 185640 w 585727"/>
                <a:gd name="connsiteY18" fmla="*/ 128028 h 816712"/>
                <a:gd name="connsiteX19" fmla="*/ 185640 w 585727"/>
                <a:gd name="connsiteY19" fmla="*/ 128028 h 816712"/>
                <a:gd name="connsiteX20" fmla="*/ 183506 w 585727"/>
                <a:gd name="connsiteY20" fmla="*/ 146166 h 816712"/>
                <a:gd name="connsiteX21" fmla="*/ 183506 w 585727"/>
                <a:gd name="connsiteY21" fmla="*/ 146166 h 816712"/>
                <a:gd name="connsiteX22" fmla="*/ 585728 w 585727"/>
                <a:gd name="connsiteY22" fmla="*/ 292865 h 816712"/>
                <a:gd name="connsiteX23" fmla="*/ 292864 w 585727"/>
                <a:gd name="connsiteY23" fmla="*/ 0 h 816712"/>
                <a:gd name="connsiteX24" fmla="*/ 0 w 585727"/>
                <a:gd name="connsiteY24" fmla="*/ 292865 h 816712"/>
                <a:gd name="connsiteX25" fmla="*/ 172304 w 585727"/>
                <a:gd name="connsiteY25" fmla="*/ 559590 h 816712"/>
                <a:gd name="connsiteX26" fmla="*/ 172304 w 585727"/>
                <a:gd name="connsiteY26" fmla="*/ 619869 h 816712"/>
                <a:gd name="connsiteX27" fmla="*/ 172304 w 585727"/>
                <a:gd name="connsiteY27" fmla="*/ 698820 h 816712"/>
                <a:gd name="connsiteX28" fmla="*/ 214447 w 585727"/>
                <a:gd name="connsiteY28" fmla="*/ 751098 h 816712"/>
                <a:gd name="connsiteX29" fmla="*/ 221915 w 585727"/>
                <a:gd name="connsiteY29" fmla="*/ 771902 h 816712"/>
                <a:gd name="connsiteX30" fmla="*/ 273659 w 585727"/>
                <a:gd name="connsiteY30" fmla="*/ 816713 h 816712"/>
                <a:gd name="connsiteX31" fmla="*/ 313135 w 585727"/>
                <a:gd name="connsiteY31" fmla="*/ 816713 h 816712"/>
                <a:gd name="connsiteX32" fmla="*/ 364879 w 585727"/>
                <a:gd name="connsiteY32" fmla="*/ 771902 h 816712"/>
                <a:gd name="connsiteX33" fmla="*/ 372348 w 585727"/>
                <a:gd name="connsiteY33" fmla="*/ 751098 h 816712"/>
                <a:gd name="connsiteX34" fmla="*/ 414490 w 585727"/>
                <a:gd name="connsiteY34" fmla="*/ 698820 h 816712"/>
                <a:gd name="connsiteX35" fmla="*/ 414490 w 585727"/>
                <a:gd name="connsiteY35" fmla="*/ 591597 h 816712"/>
                <a:gd name="connsiteX36" fmla="*/ 414490 w 585727"/>
                <a:gd name="connsiteY36" fmla="*/ 559056 h 816712"/>
                <a:gd name="connsiteX37" fmla="*/ 585728 w 585727"/>
                <a:gd name="connsiteY37" fmla="*/ 292865 h 816712"/>
                <a:gd name="connsiteX38" fmla="*/ 585728 w 585727"/>
                <a:gd name="connsiteY38" fmla="*/ 292865 h 81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5727" h="816712">
                  <a:moveTo>
                    <a:pt x="385684" y="699354"/>
                  </a:moveTo>
                  <a:cubicBezTo>
                    <a:pt x="385684" y="708422"/>
                    <a:pt x="381417" y="716424"/>
                    <a:pt x="375015" y="720692"/>
                  </a:cubicBezTo>
                  <a:cubicBezTo>
                    <a:pt x="371281" y="723359"/>
                    <a:pt x="367547" y="724959"/>
                    <a:pt x="362746" y="724959"/>
                  </a:cubicBezTo>
                  <a:lnTo>
                    <a:pt x="222448" y="724959"/>
                  </a:lnTo>
                  <a:cubicBezTo>
                    <a:pt x="218181" y="724959"/>
                    <a:pt x="213913" y="723359"/>
                    <a:pt x="210179" y="720692"/>
                  </a:cubicBezTo>
                  <a:cubicBezTo>
                    <a:pt x="203778" y="716424"/>
                    <a:pt x="199510" y="707888"/>
                    <a:pt x="199510" y="699354"/>
                  </a:cubicBezTo>
                  <a:lnTo>
                    <a:pt x="199510" y="620403"/>
                  </a:lnTo>
                  <a:lnTo>
                    <a:pt x="385684" y="620403"/>
                  </a:lnTo>
                  <a:lnTo>
                    <a:pt x="385684" y="699354"/>
                  </a:lnTo>
                  <a:lnTo>
                    <a:pt x="385684" y="699354"/>
                  </a:lnTo>
                  <a:close/>
                  <a:moveTo>
                    <a:pt x="183506" y="146166"/>
                  </a:moveTo>
                  <a:cubicBezTo>
                    <a:pt x="138697" y="179240"/>
                    <a:pt x="109891" y="232585"/>
                    <a:pt x="109891" y="292331"/>
                  </a:cubicBezTo>
                  <a:cubicBezTo>
                    <a:pt x="109891" y="348343"/>
                    <a:pt x="135496" y="398487"/>
                    <a:pt x="174971" y="432095"/>
                  </a:cubicBezTo>
                  <a:cubicBezTo>
                    <a:pt x="180306" y="436362"/>
                    <a:pt x="181373" y="444364"/>
                    <a:pt x="177105" y="450233"/>
                  </a:cubicBezTo>
                  <a:lnTo>
                    <a:pt x="177105" y="450765"/>
                  </a:lnTo>
                  <a:cubicBezTo>
                    <a:pt x="172304" y="457166"/>
                    <a:pt x="163236" y="458767"/>
                    <a:pt x="156834" y="453433"/>
                  </a:cubicBezTo>
                  <a:cubicBezTo>
                    <a:pt x="110957" y="415024"/>
                    <a:pt x="82151" y="356879"/>
                    <a:pt x="82151" y="292865"/>
                  </a:cubicBezTo>
                  <a:cubicBezTo>
                    <a:pt x="82151" y="224049"/>
                    <a:pt x="115225" y="162702"/>
                    <a:pt x="166436" y="124828"/>
                  </a:cubicBezTo>
                  <a:cubicBezTo>
                    <a:pt x="172837" y="120026"/>
                    <a:pt x="181373" y="121627"/>
                    <a:pt x="185640" y="128028"/>
                  </a:cubicBezTo>
                  <a:lnTo>
                    <a:pt x="185640" y="128028"/>
                  </a:lnTo>
                  <a:cubicBezTo>
                    <a:pt x="190975" y="133896"/>
                    <a:pt x="189375" y="141898"/>
                    <a:pt x="183506" y="146166"/>
                  </a:cubicBezTo>
                  <a:lnTo>
                    <a:pt x="183506" y="146166"/>
                  </a:lnTo>
                  <a:close/>
                  <a:moveTo>
                    <a:pt x="585728" y="292865"/>
                  </a:moveTo>
                  <a:cubicBezTo>
                    <a:pt x="585728" y="131229"/>
                    <a:pt x="454499" y="0"/>
                    <a:pt x="292864" y="0"/>
                  </a:cubicBezTo>
                  <a:cubicBezTo>
                    <a:pt x="131229" y="0"/>
                    <a:pt x="0" y="131229"/>
                    <a:pt x="0" y="292865"/>
                  </a:cubicBezTo>
                  <a:cubicBezTo>
                    <a:pt x="0" y="411291"/>
                    <a:pt x="70415" y="513713"/>
                    <a:pt x="172304" y="559590"/>
                  </a:cubicBezTo>
                  <a:lnTo>
                    <a:pt x="172304" y="619869"/>
                  </a:lnTo>
                  <a:lnTo>
                    <a:pt x="172304" y="698820"/>
                  </a:lnTo>
                  <a:cubicBezTo>
                    <a:pt x="172304" y="724959"/>
                    <a:pt x="190441" y="747364"/>
                    <a:pt x="214447" y="751098"/>
                  </a:cubicBezTo>
                  <a:cubicBezTo>
                    <a:pt x="216047" y="758566"/>
                    <a:pt x="218715" y="765501"/>
                    <a:pt x="221915" y="771902"/>
                  </a:cubicBezTo>
                  <a:cubicBezTo>
                    <a:pt x="234718" y="800175"/>
                    <a:pt x="256056" y="816713"/>
                    <a:pt x="273659" y="816713"/>
                  </a:cubicBezTo>
                  <a:lnTo>
                    <a:pt x="313135" y="816713"/>
                  </a:lnTo>
                  <a:cubicBezTo>
                    <a:pt x="330205" y="816713"/>
                    <a:pt x="352077" y="800175"/>
                    <a:pt x="364879" y="771902"/>
                  </a:cubicBezTo>
                  <a:cubicBezTo>
                    <a:pt x="368081" y="764968"/>
                    <a:pt x="370214" y="758033"/>
                    <a:pt x="372348" y="751098"/>
                  </a:cubicBezTo>
                  <a:cubicBezTo>
                    <a:pt x="396353" y="746830"/>
                    <a:pt x="414490" y="724959"/>
                    <a:pt x="414490" y="698820"/>
                  </a:cubicBezTo>
                  <a:lnTo>
                    <a:pt x="414490" y="591597"/>
                  </a:lnTo>
                  <a:lnTo>
                    <a:pt x="414490" y="559056"/>
                  </a:lnTo>
                  <a:cubicBezTo>
                    <a:pt x="514779" y="513713"/>
                    <a:pt x="585728" y="411291"/>
                    <a:pt x="585728" y="292865"/>
                  </a:cubicBezTo>
                  <a:lnTo>
                    <a:pt x="585728" y="292865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43" name="Graphic 1">
            <a:extLst>
              <a:ext uri="{FF2B5EF4-FFF2-40B4-BE49-F238E27FC236}">
                <a16:creationId xmlns:a16="http://schemas.microsoft.com/office/drawing/2014/main" id="{135AF62B-0CB7-41FD-9DB1-26E408BF540A}"/>
              </a:ext>
            </a:extLst>
          </p:cNvPr>
          <p:cNvGrpSpPr/>
          <p:nvPr/>
        </p:nvGrpSpPr>
        <p:grpSpPr>
          <a:xfrm>
            <a:off x="9117500" y="9419917"/>
            <a:ext cx="661469" cy="877519"/>
            <a:chOff x="11092559" y="9647404"/>
            <a:chExt cx="661478" cy="877531"/>
          </a:xfrm>
          <a:solidFill>
            <a:schemeClr val="accent4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24406B2-1485-44C7-9FDE-3426495F8963}"/>
                </a:ext>
              </a:extLst>
            </p:cNvPr>
            <p:cNvSpPr/>
            <p:nvPr/>
          </p:nvSpPr>
          <p:spPr>
            <a:xfrm>
              <a:off x="11362485" y="10107777"/>
              <a:ext cx="42676" cy="70415"/>
            </a:xfrm>
            <a:custGeom>
              <a:avLst/>
              <a:gdLst>
                <a:gd name="connsiteX0" fmla="*/ 0 w 42676"/>
                <a:gd name="connsiteY0" fmla="*/ 35208 h 70415"/>
                <a:gd name="connsiteX1" fmla="*/ 42676 w 42676"/>
                <a:gd name="connsiteY1" fmla="*/ 70416 h 70415"/>
                <a:gd name="connsiteX2" fmla="*/ 42676 w 42676"/>
                <a:gd name="connsiteY2" fmla="*/ 0 h 70415"/>
                <a:gd name="connsiteX3" fmla="*/ 12270 w 42676"/>
                <a:gd name="connsiteY3" fmla="*/ 9069 h 70415"/>
                <a:gd name="connsiteX4" fmla="*/ 0 w 42676"/>
                <a:gd name="connsiteY4" fmla="*/ 35208 h 70415"/>
                <a:gd name="connsiteX5" fmla="*/ 0 w 42676"/>
                <a:gd name="connsiteY5" fmla="*/ 35208 h 7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76" h="70415">
                  <a:moveTo>
                    <a:pt x="0" y="35208"/>
                  </a:moveTo>
                  <a:cubicBezTo>
                    <a:pt x="0" y="54946"/>
                    <a:pt x="14403" y="66681"/>
                    <a:pt x="42676" y="70416"/>
                  </a:cubicBezTo>
                  <a:lnTo>
                    <a:pt x="42676" y="0"/>
                  </a:lnTo>
                  <a:cubicBezTo>
                    <a:pt x="30406" y="0"/>
                    <a:pt x="20271" y="3201"/>
                    <a:pt x="12270" y="9069"/>
                  </a:cubicBezTo>
                  <a:cubicBezTo>
                    <a:pt x="4268" y="14937"/>
                    <a:pt x="0" y="23472"/>
                    <a:pt x="0" y="35208"/>
                  </a:cubicBezTo>
                  <a:lnTo>
                    <a:pt x="0" y="35208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67670E-D834-4AAA-97CD-38D3265F1BB4}"/>
                </a:ext>
              </a:extLst>
            </p:cNvPr>
            <p:cNvSpPr/>
            <p:nvPr/>
          </p:nvSpPr>
          <p:spPr>
            <a:xfrm>
              <a:off x="11433967" y="10232604"/>
              <a:ext cx="46411" cy="80550"/>
            </a:xfrm>
            <a:custGeom>
              <a:avLst/>
              <a:gdLst>
                <a:gd name="connsiteX0" fmla="*/ 0 w 46411"/>
                <a:gd name="connsiteY0" fmla="*/ 0 h 80550"/>
                <a:gd name="connsiteX1" fmla="*/ 0 w 46411"/>
                <a:gd name="connsiteY1" fmla="*/ 80551 h 80550"/>
                <a:gd name="connsiteX2" fmla="*/ 33075 w 46411"/>
                <a:gd name="connsiteY2" fmla="*/ 68815 h 80550"/>
                <a:gd name="connsiteX3" fmla="*/ 46411 w 46411"/>
                <a:gd name="connsiteY3" fmla="*/ 38942 h 80550"/>
                <a:gd name="connsiteX4" fmla="*/ 0 w 46411"/>
                <a:gd name="connsiteY4" fmla="*/ 0 h 80550"/>
                <a:gd name="connsiteX5" fmla="*/ 0 w 46411"/>
                <a:gd name="connsiteY5" fmla="*/ 0 h 8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411" h="80550">
                  <a:moveTo>
                    <a:pt x="0" y="0"/>
                  </a:moveTo>
                  <a:lnTo>
                    <a:pt x="0" y="80551"/>
                  </a:lnTo>
                  <a:cubicBezTo>
                    <a:pt x="13336" y="80551"/>
                    <a:pt x="24005" y="76284"/>
                    <a:pt x="33075" y="68815"/>
                  </a:cubicBezTo>
                  <a:cubicBezTo>
                    <a:pt x="42143" y="61347"/>
                    <a:pt x="46411" y="51211"/>
                    <a:pt x="46411" y="38942"/>
                  </a:cubicBezTo>
                  <a:cubicBezTo>
                    <a:pt x="46411" y="18671"/>
                    <a:pt x="30940" y="533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83ACB07-0B5A-4561-83EC-011CF103831B}"/>
                </a:ext>
              </a:extLst>
            </p:cNvPr>
            <p:cNvSpPr/>
            <p:nvPr/>
          </p:nvSpPr>
          <p:spPr>
            <a:xfrm>
              <a:off x="11269466" y="9647404"/>
              <a:ext cx="309344" cy="165908"/>
            </a:xfrm>
            <a:custGeom>
              <a:avLst/>
              <a:gdLst>
                <a:gd name="connsiteX0" fmla="*/ 239184 w 309344"/>
                <a:gd name="connsiteY0" fmla="*/ 164308 h 165908"/>
                <a:gd name="connsiteX1" fmla="*/ 242919 w 309344"/>
                <a:gd name="connsiteY1" fmla="*/ 164842 h 165908"/>
                <a:gd name="connsiteX2" fmla="*/ 299464 w 309344"/>
                <a:gd name="connsiteY2" fmla="*/ 74689 h 165908"/>
                <a:gd name="connsiteX3" fmla="*/ 154900 w 309344"/>
                <a:gd name="connsiteY3" fmla="*/ 6 h 165908"/>
                <a:gd name="connsiteX4" fmla="*/ 8201 w 309344"/>
                <a:gd name="connsiteY4" fmla="*/ 74689 h 165908"/>
                <a:gd name="connsiteX5" fmla="*/ 64746 w 309344"/>
                <a:gd name="connsiteY5" fmla="*/ 165909 h 165908"/>
                <a:gd name="connsiteX6" fmla="*/ 71147 w 309344"/>
                <a:gd name="connsiteY6" fmla="*/ 164308 h 165908"/>
                <a:gd name="connsiteX7" fmla="*/ 239184 w 309344"/>
                <a:gd name="connsiteY7" fmla="*/ 164308 h 165908"/>
                <a:gd name="connsiteX8" fmla="*/ 239184 w 309344"/>
                <a:gd name="connsiteY8" fmla="*/ 164308 h 1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344" h="165908">
                  <a:moveTo>
                    <a:pt x="239184" y="164308"/>
                  </a:moveTo>
                  <a:cubicBezTo>
                    <a:pt x="240252" y="164308"/>
                    <a:pt x="241318" y="164842"/>
                    <a:pt x="242919" y="164842"/>
                  </a:cubicBezTo>
                  <a:cubicBezTo>
                    <a:pt x="258922" y="142970"/>
                    <a:pt x="277059" y="113630"/>
                    <a:pt x="299464" y="74689"/>
                  </a:cubicBezTo>
                  <a:cubicBezTo>
                    <a:pt x="342674" y="-527"/>
                    <a:pt x="234917" y="6"/>
                    <a:pt x="154900" y="6"/>
                  </a:cubicBezTo>
                  <a:cubicBezTo>
                    <a:pt x="74348" y="6"/>
                    <a:pt x="-30209" y="-2128"/>
                    <a:pt x="8201" y="74689"/>
                  </a:cubicBezTo>
                  <a:cubicBezTo>
                    <a:pt x="26872" y="112030"/>
                    <a:pt x="46075" y="142437"/>
                    <a:pt x="64746" y="165909"/>
                  </a:cubicBezTo>
                  <a:cubicBezTo>
                    <a:pt x="66880" y="164842"/>
                    <a:pt x="69014" y="164308"/>
                    <a:pt x="71147" y="164308"/>
                  </a:cubicBezTo>
                  <a:lnTo>
                    <a:pt x="239184" y="164308"/>
                  </a:lnTo>
                  <a:lnTo>
                    <a:pt x="239184" y="164308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4E184-97F2-4233-BCEC-4D9BE22E1BAF}"/>
                </a:ext>
              </a:extLst>
            </p:cNvPr>
            <p:cNvSpPr/>
            <p:nvPr/>
          </p:nvSpPr>
          <p:spPr>
            <a:xfrm>
              <a:off x="11092559" y="9856522"/>
              <a:ext cx="661478" cy="668413"/>
            </a:xfrm>
            <a:custGeom>
              <a:avLst/>
              <a:gdLst>
                <a:gd name="connsiteX0" fmla="*/ 410224 w 661478"/>
                <a:gd name="connsiteY0" fmla="*/ 467302 h 668413"/>
                <a:gd name="connsiteX1" fmla="*/ 341408 w 661478"/>
                <a:gd name="connsiteY1" fmla="*/ 494509 h 668413"/>
                <a:gd name="connsiteX2" fmla="*/ 341408 w 661478"/>
                <a:gd name="connsiteY2" fmla="*/ 533450 h 668413"/>
                <a:gd name="connsiteX3" fmla="*/ 313136 w 661478"/>
                <a:gd name="connsiteY3" fmla="*/ 533450 h 668413"/>
                <a:gd name="connsiteX4" fmla="*/ 313136 w 661478"/>
                <a:gd name="connsiteY4" fmla="*/ 494509 h 668413"/>
                <a:gd name="connsiteX5" fmla="*/ 213380 w 661478"/>
                <a:gd name="connsiteY5" fmla="*/ 418758 h 668413"/>
                <a:gd name="connsiteX6" fmla="*/ 258723 w 661478"/>
                <a:gd name="connsiteY6" fmla="*/ 408089 h 668413"/>
                <a:gd name="connsiteX7" fmla="*/ 313669 w 661478"/>
                <a:gd name="connsiteY7" fmla="*/ 455566 h 668413"/>
                <a:gd name="connsiteX8" fmla="*/ 313669 w 661478"/>
                <a:gd name="connsiteY8" fmla="*/ 372348 h 668413"/>
                <a:gd name="connsiteX9" fmla="*/ 241120 w 661478"/>
                <a:gd name="connsiteY9" fmla="*/ 339808 h 668413"/>
                <a:gd name="connsiteX10" fmla="*/ 224049 w 661478"/>
                <a:gd name="connsiteY10" fmla="*/ 292864 h 668413"/>
                <a:gd name="connsiteX11" fmla="*/ 313136 w 661478"/>
                <a:gd name="connsiteY11" fmla="*/ 211246 h 668413"/>
                <a:gd name="connsiteX12" fmla="*/ 313136 w 661478"/>
                <a:gd name="connsiteY12" fmla="*/ 180840 h 668413"/>
                <a:gd name="connsiteX13" fmla="*/ 341408 w 661478"/>
                <a:gd name="connsiteY13" fmla="*/ 180840 h 668413"/>
                <a:gd name="connsiteX14" fmla="*/ 341408 w 661478"/>
                <a:gd name="connsiteY14" fmla="*/ 211246 h 668413"/>
                <a:gd name="connsiteX15" fmla="*/ 424093 w 661478"/>
                <a:gd name="connsiteY15" fmla="*/ 275794 h 668413"/>
                <a:gd name="connsiteX16" fmla="*/ 381417 w 661478"/>
                <a:gd name="connsiteY16" fmla="*/ 284862 h 668413"/>
                <a:gd name="connsiteX17" fmla="*/ 341408 w 661478"/>
                <a:gd name="connsiteY17" fmla="*/ 250188 h 668413"/>
                <a:gd name="connsiteX18" fmla="*/ 341408 w 661478"/>
                <a:gd name="connsiteY18" fmla="*/ 323271 h 668413"/>
                <a:gd name="connsiteX19" fmla="*/ 396888 w 661478"/>
                <a:gd name="connsiteY19" fmla="*/ 341408 h 668413"/>
                <a:gd name="connsiteX20" fmla="*/ 422493 w 661478"/>
                <a:gd name="connsiteY20" fmla="*/ 365947 h 668413"/>
                <a:gd name="connsiteX21" fmla="*/ 433695 w 661478"/>
                <a:gd name="connsiteY21" fmla="*/ 408623 h 668413"/>
                <a:gd name="connsiteX22" fmla="*/ 410224 w 661478"/>
                <a:gd name="connsiteY22" fmla="*/ 467302 h 668413"/>
                <a:gd name="connsiteX23" fmla="*/ 410224 w 661478"/>
                <a:gd name="connsiteY23" fmla="*/ 467302 h 668413"/>
                <a:gd name="connsiteX24" fmla="*/ 436362 w 661478"/>
                <a:gd name="connsiteY24" fmla="*/ 6402 h 668413"/>
                <a:gd name="connsiteX25" fmla="*/ 416091 w 661478"/>
                <a:gd name="connsiteY25" fmla="*/ 30407 h 668413"/>
                <a:gd name="connsiteX26" fmla="*/ 247522 w 661478"/>
                <a:gd name="connsiteY26" fmla="*/ 30407 h 668413"/>
                <a:gd name="connsiteX27" fmla="*/ 226184 w 661478"/>
                <a:gd name="connsiteY27" fmla="*/ 0 h 668413"/>
                <a:gd name="connsiteX28" fmla="*/ 0 w 661478"/>
                <a:gd name="connsiteY28" fmla="*/ 421426 h 668413"/>
                <a:gd name="connsiteX29" fmla="*/ 330739 w 661478"/>
                <a:gd name="connsiteY29" fmla="*/ 668413 h 668413"/>
                <a:gd name="connsiteX30" fmla="*/ 661478 w 661478"/>
                <a:gd name="connsiteY30" fmla="*/ 421426 h 668413"/>
                <a:gd name="connsiteX31" fmla="*/ 436362 w 661478"/>
                <a:gd name="connsiteY31" fmla="*/ 6402 h 668413"/>
                <a:gd name="connsiteX32" fmla="*/ 436362 w 661478"/>
                <a:gd name="connsiteY32" fmla="*/ 6402 h 668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61478" h="668413">
                  <a:moveTo>
                    <a:pt x="410224" y="467302"/>
                  </a:moveTo>
                  <a:cubicBezTo>
                    <a:pt x="394220" y="482772"/>
                    <a:pt x="371282" y="491841"/>
                    <a:pt x="341408" y="494509"/>
                  </a:cubicBezTo>
                  <a:lnTo>
                    <a:pt x="341408" y="533450"/>
                  </a:lnTo>
                  <a:lnTo>
                    <a:pt x="313136" y="533450"/>
                  </a:lnTo>
                  <a:lnTo>
                    <a:pt x="313136" y="494509"/>
                  </a:lnTo>
                  <a:cubicBezTo>
                    <a:pt x="260858" y="490241"/>
                    <a:pt x="227784" y="465169"/>
                    <a:pt x="213380" y="418758"/>
                  </a:cubicBezTo>
                  <a:lnTo>
                    <a:pt x="258723" y="408089"/>
                  </a:lnTo>
                  <a:cubicBezTo>
                    <a:pt x="266725" y="437429"/>
                    <a:pt x="284863" y="453433"/>
                    <a:pt x="313669" y="455566"/>
                  </a:cubicBezTo>
                  <a:lnTo>
                    <a:pt x="313669" y="372348"/>
                  </a:lnTo>
                  <a:cubicBezTo>
                    <a:pt x="276861" y="363813"/>
                    <a:pt x="252322" y="353144"/>
                    <a:pt x="241120" y="339808"/>
                  </a:cubicBezTo>
                  <a:cubicBezTo>
                    <a:pt x="229917" y="326472"/>
                    <a:pt x="224049" y="311002"/>
                    <a:pt x="224049" y="292864"/>
                  </a:cubicBezTo>
                  <a:cubicBezTo>
                    <a:pt x="224049" y="245920"/>
                    <a:pt x="253923" y="218715"/>
                    <a:pt x="313136" y="211246"/>
                  </a:cubicBezTo>
                  <a:lnTo>
                    <a:pt x="313136" y="180840"/>
                  </a:lnTo>
                  <a:lnTo>
                    <a:pt x="341408" y="180840"/>
                  </a:lnTo>
                  <a:lnTo>
                    <a:pt x="341408" y="211246"/>
                  </a:lnTo>
                  <a:cubicBezTo>
                    <a:pt x="385152" y="217115"/>
                    <a:pt x="412357" y="238453"/>
                    <a:pt x="424093" y="275794"/>
                  </a:cubicBezTo>
                  <a:lnTo>
                    <a:pt x="381417" y="284862"/>
                  </a:lnTo>
                  <a:cubicBezTo>
                    <a:pt x="373949" y="263524"/>
                    <a:pt x="360613" y="251789"/>
                    <a:pt x="341408" y="250188"/>
                  </a:cubicBezTo>
                  <a:lnTo>
                    <a:pt x="341408" y="323271"/>
                  </a:lnTo>
                  <a:cubicBezTo>
                    <a:pt x="368614" y="331272"/>
                    <a:pt x="387285" y="337141"/>
                    <a:pt x="396888" y="341408"/>
                  </a:cubicBezTo>
                  <a:cubicBezTo>
                    <a:pt x="406490" y="345676"/>
                    <a:pt x="415024" y="353678"/>
                    <a:pt x="422493" y="365947"/>
                  </a:cubicBezTo>
                  <a:cubicBezTo>
                    <a:pt x="429961" y="378216"/>
                    <a:pt x="433695" y="392619"/>
                    <a:pt x="433695" y="408623"/>
                  </a:cubicBezTo>
                  <a:cubicBezTo>
                    <a:pt x="433695" y="432628"/>
                    <a:pt x="426227" y="452366"/>
                    <a:pt x="410224" y="467302"/>
                  </a:cubicBezTo>
                  <a:lnTo>
                    <a:pt x="410224" y="467302"/>
                  </a:lnTo>
                  <a:close/>
                  <a:moveTo>
                    <a:pt x="436362" y="6402"/>
                  </a:moveTo>
                  <a:cubicBezTo>
                    <a:pt x="433162" y="20271"/>
                    <a:pt x="425161" y="30407"/>
                    <a:pt x="416091" y="30407"/>
                  </a:cubicBezTo>
                  <a:lnTo>
                    <a:pt x="247522" y="30407"/>
                  </a:lnTo>
                  <a:cubicBezTo>
                    <a:pt x="236853" y="30407"/>
                    <a:pt x="228317" y="17604"/>
                    <a:pt x="226184" y="0"/>
                  </a:cubicBezTo>
                  <a:cubicBezTo>
                    <a:pt x="101889" y="75750"/>
                    <a:pt x="0" y="268859"/>
                    <a:pt x="0" y="421426"/>
                  </a:cubicBezTo>
                  <a:cubicBezTo>
                    <a:pt x="0" y="615068"/>
                    <a:pt x="148299" y="668413"/>
                    <a:pt x="330739" y="668413"/>
                  </a:cubicBezTo>
                  <a:cubicBezTo>
                    <a:pt x="513713" y="668413"/>
                    <a:pt x="661478" y="614535"/>
                    <a:pt x="661478" y="421426"/>
                  </a:cubicBezTo>
                  <a:cubicBezTo>
                    <a:pt x="661478" y="273127"/>
                    <a:pt x="552121" y="85885"/>
                    <a:pt x="436362" y="6402"/>
                  </a:cubicBezTo>
                  <a:lnTo>
                    <a:pt x="436362" y="6402"/>
                  </a:lnTo>
                  <a:close/>
                </a:path>
              </a:pathLst>
            </a:custGeom>
            <a:grpFill/>
            <a:ln w="5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3E5F4E96-1208-4C35-8638-7C2E417091F1}"/>
              </a:ext>
            </a:extLst>
          </p:cNvPr>
          <p:cNvSpPr/>
          <p:nvPr/>
        </p:nvSpPr>
        <p:spPr>
          <a:xfrm>
            <a:off x="11217664" y="8351437"/>
            <a:ext cx="673203" cy="658267"/>
          </a:xfrm>
          <a:custGeom>
            <a:avLst/>
            <a:gdLst>
              <a:gd name="connsiteX0" fmla="*/ 660410 w 673213"/>
              <a:gd name="connsiteY0" fmla="*/ 197910 h 658277"/>
              <a:gd name="connsiteX1" fmla="*/ 336606 w 673213"/>
              <a:gd name="connsiteY1" fmla="*/ 273660 h 658277"/>
              <a:gd name="connsiteX2" fmla="*/ 12802 w 673213"/>
              <a:gd name="connsiteY2" fmla="*/ 197910 h 658277"/>
              <a:gd name="connsiteX3" fmla="*/ 35207 w 673213"/>
              <a:gd name="connsiteY3" fmla="*/ 171771 h 658277"/>
              <a:gd name="connsiteX4" fmla="*/ 336606 w 673213"/>
              <a:gd name="connsiteY4" fmla="*/ 219248 h 658277"/>
              <a:gd name="connsiteX5" fmla="*/ 638005 w 673213"/>
              <a:gd name="connsiteY5" fmla="*/ 171771 h 658277"/>
              <a:gd name="connsiteX6" fmla="*/ 660410 w 673213"/>
              <a:gd name="connsiteY6" fmla="*/ 197910 h 658277"/>
              <a:gd name="connsiteX7" fmla="*/ 660410 w 673213"/>
              <a:gd name="connsiteY7" fmla="*/ 197910 h 658277"/>
              <a:gd name="connsiteX8" fmla="*/ 660410 w 673213"/>
              <a:gd name="connsiteY8" fmla="*/ 307267 h 658277"/>
              <a:gd name="connsiteX9" fmla="*/ 336606 w 673213"/>
              <a:gd name="connsiteY9" fmla="*/ 383017 h 658277"/>
              <a:gd name="connsiteX10" fmla="*/ 12802 w 673213"/>
              <a:gd name="connsiteY10" fmla="*/ 307267 h 658277"/>
              <a:gd name="connsiteX11" fmla="*/ 35207 w 673213"/>
              <a:gd name="connsiteY11" fmla="*/ 281129 h 658277"/>
              <a:gd name="connsiteX12" fmla="*/ 336606 w 673213"/>
              <a:gd name="connsiteY12" fmla="*/ 328605 h 658277"/>
              <a:gd name="connsiteX13" fmla="*/ 638005 w 673213"/>
              <a:gd name="connsiteY13" fmla="*/ 281129 h 658277"/>
              <a:gd name="connsiteX14" fmla="*/ 660410 w 673213"/>
              <a:gd name="connsiteY14" fmla="*/ 307267 h 658277"/>
              <a:gd name="connsiteX15" fmla="*/ 660410 w 673213"/>
              <a:gd name="connsiteY15" fmla="*/ 307267 h 658277"/>
              <a:gd name="connsiteX16" fmla="*/ 660410 w 673213"/>
              <a:gd name="connsiteY16" fmla="*/ 417158 h 658277"/>
              <a:gd name="connsiteX17" fmla="*/ 336606 w 673213"/>
              <a:gd name="connsiteY17" fmla="*/ 492908 h 658277"/>
              <a:gd name="connsiteX18" fmla="*/ 12802 w 673213"/>
              <a:gd name="connsiteY18" fmla="*/ 417158 h 658277"/>
              <a:gd name="connsiteX19" fmla="*/ 35207 w 673213"/>
              <a:gd name="connsiteY19" fmla="*/ 391019 h 658277"/>
              <a:gd name="connsiteX20" fmla="*/ 336606 w 673213"/>
              <a:gd name="connsiteY20" fmla="*/ 438496 h 658277"/>
              <a:gd name="connsiteX21" fmla="*/ 638005 w 673213"/>
              <a:gd name="connsiteY21" fmla="*/ 391019 h 658277"/>
              <a:gd name="connsiteX22" fmla="*/ 660410 w 673213"/>
              <a:gd name="connsiteY22" fmla="*/ 417158 h 658277"/>
              <a:gd name="connsiteX23" fmla="*/ 660410 w 673213"/>
              <a:gd name="connsiteY23" fmla="*/ 417158 h 658277"/>
              <a:gd name="connsiteX24" fmla="*/ 660410 w 673213"/>
              <a:gd name="connsiteY24" fmla="*/ 526516 h 658277"/>
              <a:gd name="connsiteX25" fmla="*/ 336606 w 673213"/>
              <a:gd name="connsiteY25" fmla="*/ 602265 h 658277"/>
              <a:gd name="connsiteX26" fmla="*/ 12802 w 673213"/>
              <a:gd name="connsiteY26" fmla="*/ 526516 h 658277"/>
              <a:gd name="connsiteX27" fmla="*/ 35207 w 673213"/>
              <a:gd name="connsiteY27" fmla="*/ 500376 h 658277"/>
              <a:gd name="connsiteX28" fmla="*/ 336606 w 673213"/>
              <a:gd name="connsiteY28" fmla="*/ 547854 h 658277"/>
              <a:gd name="connsiteX29" fmla="*/ 638005 w 673213"/>
              <a:gd name="connsiteY29" fmla="*/ 500376 h 658277"/>
              <a:gd name="connsiteX30" fmla="*/ 660410 w 673213"/>
              <a:gd name="connsiteY30" fmla="*/ 526516 h 658277"/>
              <a:gd name="connsiteX31" fmla="*/ 660410 w 673213"/>
              <a:gd name="connsiteY31" fmla="*/ 526516 h 658277"/>
              <a:gd name="connsiteX32" fmla="*/ 336606 w 673213"/>
              <a:gd name="connsiteY32" fmla="*/ 12803 h 658277"/>
              <a:gd name="connsiteX33" fmla="*/ 660410 w 673213"/>
              <a:gd name="connsiteY33" fmla="*/ 88553 h 658277"/>
              <a:gd name="connsiteX34" fmla="*/ 336606 w 673213"/>
              <a:gd name="connsiteY34" fmla="*/ 164303 h 658277"/>
              <a:gd name="connsiteX35" fmla="*/ 12802 w 673213"/>
              <a:gd name="connsiteY35" fmla="*/ 88553 h 658277"/>
              <a:gd name="connsiteX36" fmla="*/ 336606 w 673213"/>
              <a:gd name="connsiteY36" fmla="*/ 12803 h 658277"/>
              <a:gd name="connsiteX37" fmla="*/ 336606 w 673213"/>
              <a:gd name="connsiteY37" fmla="*/ 12803 h 658277"/>
              <a:gd name="connsiteX38" fmla="*/ 673214 w 673213"/>
              <a:gd name="connsiteY38" fmla="*/ 130695 h 658277"/>
              <a:gd name="connsiteX39" fmla="*/ 673214 w 673213"/>
              <a:gd name="connsiteY39" fmla="*/ 88019 h 658277"/>
              <a:gd name="connsiteX40" fmla="*/ 336606 w 673213"/>
              <a:gd name="connsiteY40" fmla="*/ 0 h 658277"/>
              <a:gd name="connsiteX41" fmla="*/ 0 w 673213"/>
              <a:gd name="connsiteY41" fmla="*/ 88019 h 658277"/>
              <a:gd name="connsiteX42" fmla="*/ 0 w 673213"/>
              <a:gd name="connsiteY42" fmla="*/ 130695 h 658277"/>
              <a:gd name="connsiteX43" fmla="*/ 22405 w 673213"/>
              <a:gd name="connsiteY43" fmla="*/ 164303 h 658277"/>
              <a:gd name="connsiteX44" fmla="*/ 0 w 673213"/>
              <a:gd name="connsiteY44" fmla="*/ 197910 h 658277"/>
              <a:gd name="connsiteX45" fmla="*/ 0 w 673213"/>
              <a:gd name="connsiteY45" fmla="*/ 240586 h 658277"/>
              <a:gd name="connsiteX46" fmla="*/ 22405 w 673213"/>
              <a:gd name="connsiteY46" fmla="*/ 274193 h 658277"/>
              <a:gd name="connsiteX47" fmla="*/ 0 w 673213"/>
              <a:gd name="connsiteY47" fmla="*/ 307801 h 658277"/>
              <a:gd name="connsiteX48" fmla="*/ 0 w 673213"/>
              <a:gd name="connsiteY48" fmla="*/ 350477 h 658277"/>
              <a:gd name="connsiteX49" fmla="*/ 22405 w 673213"/>
              <a:gd name="connsiteY49" fmla="*/ 384084 h 658277"/>
              <a:gd name="connsiteX50" fmla="*/ 0 w 673213"/>
              <a:gd name="connsiteY50" fmla="*/ 417692 h 658277"/>
              <a:gd name="connsiteX51" fmla="*/ 0 w 673213"/>
              <a:gd name="connsiteY51" fmla="*/ 460368 h 658277"/>
              <a:gd name="connsiteX52" fmla="*/ 22405 w 673213"/>
              <a:gd name="connsiteY52" fmla="*/ 493975 h 658277"/>
              <a:gd name="connsiteX53" fmla="*/ 0 w 673213"/>
              <a:gd name="connsiteY53" fmla="*/ 527582 h 658277"/>
              <a:gd name="connsiteX54" fmla="*/ 0 w 673213"/>
              <a:gd name="connsiteY54" fmla="*/ 570258 h 658277"/>
              <a:gd name="connsiteX55" fmla="*/ 336606 w 673213"/>
              <a:gd name="connsiteY55" fmla="*/ 658277 h 658277"/>
              <a:gd name="connsiteX56" fmla="*/ 673214 w 673213"/>
              <a:gd name="connsiteY56" fmla="*/ 570258 h 658277"/>
              <a:gd name="connsiteX57" fmla="*/ 673214 w 673213"/>
              <a:gd name="connsiteY57" fmla="*/ 527582 h 658277"/>
              <a:gd name="connsiteX58" fmla="*/ 650809 w 673213"/>
              <a:gd name="connsiteY58" fmla="*/ 493975 h 658277"/>
              <a:gd name="connsiteX59" fmla="*/ 673214 w 673213"/>
              <a:gd name="connsiteY59" fmla="*/ 460368 h 658277"/>
              <a:gd name="connsiteX60" fmla="*/ 673214 w 673213"/>
              <a:gd name="connsiteY60" fmla="*/ 417692 h 658277"/>
              <a:gd name="connsiteX61" fmla="*/ 650809 w 673213"/>
              <a:gd name="connsiteY61" fmla="*/ 384084 h 658277"/>
              <a:gd name="connsiteX62" fmla="*/ 673214 w 673213"/>
              <a:gd name="connsiteY62" fmla="*/ 350477 h 658277"/>
              <a:gd name="connsiteX63" fmla="*/ 673214 w 673213"/>
              <a:gd name="connsiteY63" fmla="*/ 307801 h 658277"/>
              <a:gd name="connsiteX64" fmla="*/ 650809 w 673213"/>
              <a:gd name="connsiteY64" fmla="*/ 274193 h 658277"/>
              <a:gd name="connsiteX65" fmla="*/ 673214 w 673213"/>
              <a:gd name="connsiteY65" fmla="*/ 240586 h 658277"/>
              <a:gd name="connsiteX66" fmla="*/ 673214 w 673213"/>
              <a:gd name="connsiteY66" fmla="*/ 197910 h 658277"/>
              <a:gd name="connsiteX67" fmla="*/ 650809 w 673213"/>
              <a:gd name="connsiteY67" fmla="*/ 164303 h 658277"/>
              <a:gd name="connsiteX68" fmla="*/ 673214 w 673213"/>
              <a:gd name="connsiteY68" fmla="*/ 130695 h 658277"/>
              <a:gd name="connsiteX69" fmla="*/ 673214 w 673213"/>
              <a:gd name="connsiteY69" fmla="*/ 130695 h 658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73213" h="658277">
                <a:moveTo>
                  <a:pt x="660410" y="197910"/>
                </a:moveTo>
                <a:cubicBezTo>
                  <a:pt x="660410" y="233651"/>
                  <a:pt x="527582" y="273660"/>
                  <a:pt x="336606" y="273660"/>
                </a:cubicBezTo>
                <a:cubicBezTo>
                  <a:pt x="145631" y="273660"/>
                  <a:pt x="12802" y="233651"/>
                  <a:pt x="12802" y="197910"/>
                </a:cubicBezTo>
                <a:cubicBezTo>
                  <a:pt x="12802" y="189375"/>
                  <a:pt x="20804" y="180306"/>
                  <a:pt x="35207" y="171771"/>
                </a:cubicBezTo>
                <a:cubicBezTo>
                  <a:pt x="93886" y="202711"/>
                  <a:pt x="218181" y="219248"/>
                  <a:pt x="336606" y="219248"/>
                </a:cubicBezTo>
                <a:cubicBezTo>
                  <a:pt x="455566" y="219248"/>
                  <a:pt x="579326" y="202711"/>
                  <a:pt x="638005" y="171771"/>
                </a:cubicBezTo>
                <a:cubicBezTo>
                  <a:pt x="652408" y="180306"/>
                  <a:pt x="660410" y="188841"/>
                  <a:pt x="660410" y="197910"/>
                </a:cubicBezTo>
                <a:lnTo>
                  <a:pt x="660410" y="197910"/>
                </a:lnTo>
                <a:close/>
                <a:moveTo>
                  <a:pt x="660410" y="307267"/>
                </a:moveTo>
                <a:cubicBezTo>
                  <a:pt x="660410" y="343009"/>
                  <a:pt x="527582" y="383017"/>
                  <a:pt x="336606" y="383017"/>
                </a:cubicBezTo>
                <a:cubicBezTo>
                  <a:pt x="145631" y="383017"/>
                  <a:pt x="12802" y="343009"/>
                  <a:pt x="12802" y="307267"/>
                </a:cubicBezTo>
                <a:cubicBezTo>
                  <a:pt x="12802" y="298732"/>
                  <a:pt x="20804" y="289664"/>
                  <a:pt x="35207" y="281129"/>
                </a:cubicBezTo>
                <a:cubicBezTo>
                  <a:pt x="93886" y="312068"/>
                  <a:pt x="218181" y="328605"/>
                  <a:pt x="336606" y="328605"/>
                </a:cubicBezTo>
                <a:cubicBezTo>
                  <a:pt x="455032" y="328605"/>
                  <a:pt x="579326" y="312068"/>
                  <a:pt x="638005" y="281129"/>
                </a:cubicBezTo>
                <a:cubicBezTo>
                  <a:pt x="652408" y="289664"/>
                  <a:pt x="660410" y="298732"/>
                  <a:pt x="660410" y="307267"/>
                </a:cubicBezTo>
                <a:lnTo>
                  <a:pt x="660410" y="307267"/>
                </a:lnTo>
                <a:close/>
                <a:moveTo>
                  <a:pt x="660410" y="417158"/>
                </a:moveTo>
                <a:cubicBezTo>
                  <a:pt x="660410" y="452899"/>
                  <a:pt x="527582" y="492908"/>
                  <a:pt x="336606" y="492908"/>
                </a:cubicBezTo>
                <a:cubicBezTo>
                  <a:pt x="145631" y="492908"/>
                  <a:pt x="12802" y="452899"/>
                  <a:pt x="12802" y="417158"/>
                </a:cubicBezTo>
                <a:cubicBezTo>
                  <a:pt x="12802" y="408623"/>
                  <a:pt x="20804" y="399554"/>
                  <a:pt x="35207" y="391019"/>
                </a:cubicBezTo>
                <a:cubicBezTo>
                  <a:pt x="93886" y="421959"/>
                  <a:pt x="218181" y="438496"/>
                  <a:pt x="336606" y="438496"/>
                </a:cubicBezTo>
                <a:cubicBezTo>
                  <a:pt x="455032" y="438496"/>
                  <a:pt x="579326" y="421959"/>
                  <a:pt x="638005" y="391019"/>
                </a:cubicBezTo>
                <a:cubicBezTo>
                  <a:pt x="652408" y="399554"/>
                  <a:pt x="660410" y="408089"/>
                  <a:pt x="660410" y="417158"/>
                </a:cubicBezTo>
                <a:lnTo>
                  <a:pt x="660410" y="417158"/>
                </a:lnTo>
                <a:close/>
                <a:moveTo>
                  <a:pt x="660410" y="526516"/>
                </a:moveTo>
                <a:cubicBezTo>
                  <a:pt x="660410" y="562256"/>
                  <a:pt x="527582" y="602265"/>
                  <a:pt x="336606" y="602265"/>
                </a:cubicBezTo>
                <a:cubicBezTo>
                  <a:pt x="145631" y="602265"/>
                  <a:pt x="12802" y="562256"/>
                  <a:pt x="12802" y="526516"/>
                </a:cubicBezTo>
                <a:cubicBezTo>
                  <a:pt x="12802" y="517980"/>
                  <a:pt x="20804" y="508911"/>
                  <a:pt x="35207" y="500376"/>
                </a:cubicBezTo>
                <a:cubicBezTo>
                  <a:pt x="93886" y="531316"/>
                  <a:pt x="218181" y="547854"/>
                  <a:pt x="336606" y="547854"/>
                </a:cubicBezTo>
                <a:cubicBezTo>
                  <a:pt x="455032" y="547854"/>
                  <a:pt x="579326" y="531316"/>
                  <a:pt x="638005" y="500376"/>
                </a:cubicBezTo>
                <a:cubicBezTo>
                  <a:pt x="652408" y="508911"/>
                  <a:pt x="660410" y="517980"/>
                  <a:pt x="660410" y="526516"/>
                </a:cubicBezTo>
                <a:lnTo>
                  <a:pt x="660410" y="526516"/>
                </a:lnTo>
                <a:close/>
                <a:moveTo>
                  <a:pt x="336606" y="12803"/>
                </a:moveTo>
                <a:cubicBezTo>
                  <a:pt x="527582" y="12803"/>
                  <a:pt x="660410" y="52812"/>
                  <a:pt x="660410" y="88553"/>
                </a:cubicBezTo>
                <a:cubicBezTo>
                  <a:pt x="660410" y="124294"/>
                  <a:pt x="527582" y="164303"/>
                  <a:pt x="336606" y="164303"/>
                </a:cubicBezTo>
                <a:cubicBezTo>
                  <a:pt x="145631" y="164303"/>
                  <a:pt x="12802" y="124294"/>
                  <a:pt x="12802" y="88553"/>
                </a:cubicBezTo>
                <a:cubicBezTo>
                  <a:pt x="12802" y="52278"/>
                  <a:pt x="145631" y="12803"/>
                  <a:pt x="336606" y="12803"/>
                </a:cubicBezTo>
                <a:lnTo>
                  <a:pt x="336606" y="12803"/>
                </a:lnTo>
                <a:close/>
                <a:moveTo>
                  <a:pt x="673214" y="130695"/>
                </a:moveTo>
                <a:lnTo>
                  <a:pt x="673214" y="88019"/>
                </a:lnTo>
                <a:cubicBezTo>
                  <a:pt x="673214" y="30940"/>
                  <a:pt x="499842" y="0"/>
                  <a:pt x="336606" y="0"/>
                </a:cubicBezTo>
                <a:cubicBezTo>
                  <a:pt x="173371" y="0"/>
                  <a:pt x="0" y="30940"/>
                  <a:pt x="0" y="88019"/>
                </a:cubicBezTo>
                <a:lnTo>
                  <a:pt x="0" y="130695"/>
                </a:lnTo>
                <a:cubicBezTo>
                  <a:pt x="0" y="142965"/>
                  <a:pt x="8002" y="154167"/>
                  <a:pt x="22405" y="164303"/>
                </a:cubicBezTo>
                <a:cubicBezTo>
                  <a:pt x="8002" y="174439"/>
                  <a:pt x="0" y="185108"/>
                  <a:pt x="0" y="197910"/>
                </a:cubicBezTo>
                <a:lnTo>
                  <a:pt x="0" y="240586"/>
                </a:lnTo>
                <a:cubicBezTo>
                  <a:pt x="0" y="252855"/>
                  <a:pt x="8002" y="264058"/>
                  <a:pt x="22405" y="274193"/>
                </a:cubicBezTo>
                <a:cubicBezTo>
                  <a:pt x="8002" y="284329"/>
                  <a:pt x="0" y="294998"/>
                  <a:pt x="0" y="307801"/>
                </a:cubicBezTo>
                <a:lnTo>
                  <a:pt x="0" y="350477"/>
                </a:lnTo>
                <a:cubicBezTo>
                  <a:pt x="0" y="362746"/>
                  <a:pt x="8002" y="373948"/>
                  <a:pt x="22405" y="384084"/>
                </a:cubicBezTo>
                <a:cubicBezTo>
                  <a:pt x="8002" y="394220"/>
                  <a:pt x="0" y="404889"/>
                  <a:pt x="0" y="417692"/>
                </a:cubicBezTo>
                <a:lnTo>
                  <a:pt x="0" y="460368"/>
                </a:lnTo>
                <a:cubicBezTo>
                  <a:pt x="0" y="472637"/>
                  <a:pt x="8002" y="483840"/>
                  <a:pt x="22405" y="493975"/>
                </a:cubicBezTo>
                <a:cubicBezTo>
                  <a:pt x="8002" y="504110"/>
                  <a:pt x="0" y="514779"/>
                  <a:pt x="0" y="527582"/>
                </a:cubicBezTo>
                <a:lnTo>
                  <a:pt x="0" y="570258"/>
                </a:lnTo>
                <a:cubicBezTo>
                  <a:pt x="0" y="627337"/>
                  <a:pt x="173371" y="658277"/>
                  <a:pt x="336606" y="658277"/>
                </a:cubicBezTo>
                <a:cubicBezTo>
                  <a:pt x="499842" y="658277"/>
                  <a:pt x="673214" y="627337"/>
                  <a:pt x="673214" y="570258"/>
                </a:cubicBezTo>
                <a:lnTo>
                  <a:pt x="673214" y="527582"/>
                </a:lnTo>
                <a:cubicBezTo>
                  <a:pt x="673214" y="515313"/>
                  <a:pt x="665212" y="504110"/>
                  <a:pt x="650809" y="493975"/>
                </a:cubicBezTo>
                <a:cubicBezTo>
                  <a:pt x="665212" y="483840"/>
                  <a:pt x="673214" y="472637"/>
                  <a:pt x="673214" y="460368"/>
                </a:cubicBezTo>
                <a:lnTo>
                  <a:pt x="673214" y="417692"/>
                </a:lnTo>
                <a:cubicBezTo>
                  <a:pt x="673214" y="405422"/>
                  <a:pt x="665212" y="394220"/>
                  <a:pt x="650809" y="384084"/>
                </a:cubicBezTo>
                <a:cubicBezTo>
                  <a:pt x="665212" y="373948"/>
                  <a:pt x="673214" y="362746"/>
                  <a:pt x="673214" y="350477"/>
                </a:cubicBezTo>
                <a:lnTo>
                  <a:pt x="673214" y="307801"/>
                </a:lnTo>
                <a:cubicBezTo>
                  <a:pt x="673214" y="295531"/>
                  <a:pt x="665212" y="284329"/>
                  <a:pt x="650809" y="274193"/>
                </a:cubicBezTo>
                <a:cubicBezTo>
                  <a:pt x="665212" y="264058"/>
                  <a:pt x="673214" y="252855"/>
                  <a:pt x="673214" y="240586"/>
                </a:cubicBezTo>
                <a:lnTo>
                  <a:pt x="673214" y="197910"/>
                </a:lnTo>
                <a:cubicBezTo>
                  <a:pt x="673214" y="185641"/>
                  <a:pt x="665212" y="174439"/>
                  <a:pt x="650809" y="164303"/>
                </a:cubicBezTo>
                <a:cubicBezTo>
                  <a:pt x="665212" y="154167"/>
                  <a:pt x="673214" y="143498"/>
                  <a:pt x="673214" y="130695"/>
                </a:cubicBezTo>
                <a:lnTo>
                  <a:pt x="673214" y="130695"/>
                </a:lnTo>
                <a:close/>
              </a:path>
            </a:pathLst>
          </a:custGeom>
          <a:solidFill>
            <a:schemeClr val="accent5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F4F95521-EFC2-47DF-A109-AB771C195CDA}"/>
              </a:ext>
            </a:extLst>
          </p:cNvPr>
          <p:cNvSpPr/>
          <p:nvPr/>
        </p:nvSpPr>
        <p:spPr>
          <a:xfrm>
            <a:off x="6161163" y="10802070"/>
            <a:ext cx="621460" cy="449158"/>
          </a:xfrm>
          <a:custGeom>
            <a:avLst/>
            <a:gdLst>
              <a:gd name="connsiteX0" fmla="*/ 0 w 621469"/>
              <a:gd name="connsiteY0" fmla="*/ 0 h 449164"/>
              <a:gd name="connsiteX1" fmla="*/ 621469 w 621469"/>
              <a:gd name="connsiteY1" fmla="*/ 224583 h 449164"/>
              <a:gd name="connsiteX2" fmla="*/ 0 w 621469"/>
              <a:gd name="connsiteY2" fmla="*/ 449165 h 449164"/>
              <a:gd name="connsiteX3" fmla="*/ 141898 w 621469"/>
              <a:gd name="connsiteY3" fmla="*/ 224583 h 449164"/>
              <a:gd name="connsiteX4" fmla="*/ 0 w 621469"/>
              <a:gd name="connsiteY4" fmla="*/ 0 h 449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1469" h="449164">
                <a:moveTo>
                  <a:pt x="0" y="0"/>
                </a:moveTo>
                <a:lnTo>
                  <a:pt x="621469" y="224583"/>
                </a:lnTo>
                <a:lnTo>
                  <a:pt x="0" y="449165"/>
                </a:lnTo>
                <a:lnTo>
                  <a:pt x="141898" y="2245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CF5DB449-4B64-4C53-8498-8A7256BEAAFE}"/>
              </a:ext>
            </a:extLst>
          </p:cNvPr>
          <p:cNvSpPr/>
          <p:nvPr/>
        </p:nvSpPr>
        <p:spPr>
          <a:xfrm>
            <a:off x="8174374" y="9689311"/>
            <a:ext cx="621460" cy="448625"/>
          </a:xfrm>
          <a:custGeom>
            <a:avLst/>
            <a:gdLst>
              <a:gd name="connsiteX0" fmla="*/ 0 w 621469"/>
              <a:gd name="connsiteY0" fmla="*/ 0 h 448631"/>
              <a:gd name="connsiteX1" fmla="*/ 621469 w 621469"/>
              <a:gd name="connsiteY1" fmla="*/ 224582 h 448631"/>
              <a:gd name="connsiteX2" fmla="*/ 0 w 621469"/>
              <a:gd name="connsiteY2" fmla="*/ 448631 h 448631"/>
              <a:gd name="connsiteX3" fmla="*/ 141898 w 621469"/>
              <a:gd name="connsiteY3" fmla="*/ 224582 h 448631"/>
              <a:gd name="connsiteX4" fmla="*/ 0 w 621469"/>
              <a:gd name="connsiteY4" fmla="*/ 0 h 448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1469" h="448631">
                <a:moveTo>
                  <a:pt x="0" y="0"/>
                </a:moveTo>
                <a:lnTo>
                  <a:pt x="621469" y="224582"/>
                </a:lnTo>
                <a:lnTo>
                  <a:pt x="0" y="448631"/>
                </a:lnTo>
                <a:lnTo>
                  <a:pt x="141898" y="22458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2BE7A99-1180-4B38-BFAE-52D7BF61FCAD}"/>
              </a:ext>
            </a:extLst>
          </p:cNvPr>
          <p:cNvSpPr/>
          <p:nvPr/>
        </p:nvSpPr>
        <p:spPr>
          <a:xfrm>
            <a:off x="10316678" y="8467728"/>
            <a:ext cx="621460" cy="448625"/>
          </a:xfrm>
          <a:custGeom>
            <a:avLst/>
            <a:gdLst>
              <a:gd name="connsiteX0" fmla="*/ 0 w 621469"/>
              <a:gd name="connsiteY0" fmla="*/ 0 h 448631"/>
              <a:gd name="connsiteX1" fmla="*/ 621469 w 621469"/>
              <a:gd name="connsiteY1" fmla="*/ 224049 h 448631"/>
              <a:gd name="connsiteX2" fmla="*/ 0 w 621469"/>
              <a:gd name="connsiteY2" fmla="*/ 448631 h 448631"/>
              <a:gd name="connsiteX3" fmla="*/ 142431 w 621469"/>
              <a:gd name="connsiteY3" fmla="*/ 224049 h 448631"/>
              <a:gd name="connsiteX4" fmla="*/ 0 w 621469"/>
              <a:gd name="connsiteY4" fmla="*/ 0 h 448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1469" h="448631">
                <a:moveTo>
                  <a:pt x="0" y="0"/>
                </a:moveTo>
                <a:lnTo>
                  <a:pt x="621469" y="224049"/>
                </a:lnTo>
                <a:lnTo>
                  <a:pt x="0" y="448631"/>
                </a:lnTo>
                <a:lnTo>
                  <a:pt x="142431" y="2240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C46D680F-E350-4691-9350-9965029C7B8F}"/>
              </a:ext>
            </a:extLst>
          </p:cNvPr>
          <p:cNvSpPr/>
          <p:nvPr/>
        </p:nvSpPr>
        <p:spPr>
          <a:xfrm>
            <a:off x="4046596" y="5406836"/>
            <a:ext cx="449158" cy="621460"/>
          </a:xfrm>
          <a:custGeom>
            <a:avLst/>
            <a:gdLst>
              <a:gd name="connsiteX0" fmla="*/ 449165 w 449164"/>
              <a:gd name="connsiteY0" fmla="*/ 621469 h 621469"/>
              <a:gd name="connsiteX1" fmla="*/ 224582 w 449164"/>
              <a:gd name="connsiteY1" fmla="*/ 0 h 621469"/>
              <a:gd name="connsiteX2" fmla="*/ 0 w 449164"/>
              <a:gd name="connsiteY2" fmla="*/ 621469 h 621469"/>
              <a:gd name="connsiteX3" fmla="*/ 224582 w 449164"/>
              <a:gd name="connsiteY3" fmla="*/ 479038 h 621469"/>
              <a:gd name="connsiteX4" fmla="*/ 449165 w 449164"/>
              <a:gd name="connsiteY4" fmla="*/ 621469 h 621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164" h="621469">
                <a:moveTo>
                  <a:pt x="449165" y="621469"/>
                </a:moveTo>
                <a:lnTo>
                  <a:pt x="224582" y="0"/>
                </a:lnTo>
                <a:lnTo>
                  <a:pt x="0" y="621469"/>
                </a:lnTo>
                <a:lnTo>
                  <a:pt x="224582" y="479038"/>
                </a:lnTo>
                <a:lnTo>
                  <a:pt x="449165" y="621469"/>
                </a:lnTo>
                <a:close/>
              </a:path>
            </a:pathLst>
          </a:custGeom>
          <a:solidFill>
            <a:schemeClr val="accent4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9A30B72D-B634-4999-A56A-DDD08274FAED}"/>
              </a:ext>
            </a:extLst>
          </p:cNvPr>
          <p:cNvSpPr/>
          <p:nvPr/>
        </p:nvSpPr>
        <p:spPr>
          <a:xfrm>
            <a:off x="5268180" y="3264532"/>
            <a:ext cx="449158" cy="620926"/>
          </a:xfrm>
          <a:custGeom>
            <a:avLst/>
            <a:gdLst>
              <a:gd name="connsiteX0" fmla="*/ 449165 w 449164"/>
              <a:gd name="connsiteY0" fmla="*/ 620936 h 620935"/>
              <a:gd name="connsiteX1" fmla="*/ 224582 w 449164"/>
              <a:gd name="connsiteY1" fmla="*/ 0 h 620935"/>
              <a:gd name="connsiteX2" fmla="*/ 0 w 449164"/>
              <a:gd name="connsiteY2" fmla="*/ 620936 h 620935"/>
              <a:gd name="connsiteX3" fmla="*/ 224582 w 449164"/>
              <a:gd name="connsiteY3" fmla="*/ 479038 h 620935"/>
              <a:gd name="connsiteX4" fmla="*/ 449165 w 449164"/>
              <a:gd name="connsiteY4" fmla="*/ 620936 h 620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164" h="620935">
                <a:moveTo>
                  <a:pt x="449165" y="620936"/>
                </a:moveTo>
                <a:lnTo>
                  <a:pt x="224582" y="0"/>
                </a:lnTo>
                <a:lnTo>
                  <a:pt x="0" y="620936"/>
                </a:lnTo>
                <a:lnTo>
                  <a:pt x="224582" y="479038"/>
                </a:lnTo>
                <a:lnTo>
                  <a:pt x="449165" y="620936"/>
                </a:lnTo>
                <a:close/>
              </a:path>
            </a:pathLst>
          </a:custGeom>
          <a:solidFill>
            <a:schemeClr val="accent5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24" name="Rectangle 623">
            <a:extLst>
              <a:ext uri="{FF2B5EF4-FFF2-40B4-BE49-F238E27FC236}">
                <a16:creationId xmlns:a16="http://schemas.microsoft.com/office/drawing/2014/main" id="{7EF72D37-302C-4D34-BE99-4E201FA006DA}"/>
              </a:ext>
            </a:extLst>
          </p:cNvPr>
          <p:cNvSpPr/>
          <p:nvPr/>
        </p:nvSpPr>
        <p:spPr>
          <a:xfrm>
            <a:off x="15543553" y="3793328"/>
            <a:ext cx="6550648" cy="1200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25" name="Rectangle 624">
            <a:extLst>
              <a:ext uri="{FF2B5EF4-FFF2-40B4-BE49-F238E27FC236}">
                <a16:creationId xmlns:a16="http://schemas.microsoft.com/office/drawing/2014/main" id="{D4BBC3E3-F00A-400A-88B4-FE202078B387}"/>
              </a:ext>
            </a:extLst>
          </p:cNvPr>
          <p:cNvSpPr/>
          <p:nvPr/>
        </p:nvSpPr>
        <p:spPr>
          <a:xfrm>
            <a:off x="15566952" y="2960857"/>
            <a:ext cx="4166588" cy="584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b="1">
                <a:solidFill>
                  <a:srgbClr val="2A9D8F"/>
                </a:solidFill>
                <a:latin typeface="Montserrat Light"/>
              </a:rPr>
              <a:t>Lorem Ipsum</a:t>
            </a:r>
            <a:r>
              <a:rPr lang="en-US" sz="3200">
                <a:solidFill>
                  <a:srgbClr val="2A9D8F"/>
                </a:solidFill>
                <a:latin typeface="Montserrat Light"/>
              </a:rPr>
              <a:t> </a:t>
            </a:r>
          </a:p>
        </p:txBody>
      </p:sp>
      <p:sp>
        <p:nvSpPr>
          <p:cNvPr id="626" name="Rectangle 625">
            <a:extLst>
              <a:ext uri="{FF2B5EF4-FFF2-40B4-BE49-F238E27FC236}">
                <a16:creationId xmlns:a16="http://schemas.microsoft.com/office/drawing/2014/main" id="{FF79A585-C28E-48BE-8421-D1FE91FEF1AD}"/>
              </a:ext>
            </a:extLst>
          </p:cNvPr>
          <p:cNvSpPr/>
          <p:nvPr/>
        </p:nvSpPr>
        <p:spPr>
          <a:xfrm>
            <a:off x="15543553" y="6528684"/>
            <a:ext cx="6550648" cy="1200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27" name="Rectangle 626">
            <a:extLst>
              <a:ext uri="{FF2B5EF4-FFF2-40B4-BE49-F238E27FC236}">
                <a16:creationId xmlns:a16="http://schemas.microsoft.com/office/drawing/2014/main" id="{EB4D4A25-4B67-44AE-8830-AB0F1BCFFFB7}"/>
              </a:ext>
            </a:extLst>
          </p:cNvPr>
          <p:cNvSpPr/>
          <p:nvPr/>
        </p:nvSpPr>
        <p:spPr>
          <a:xfrm>
            <a:off x="15566952" y="5696214"/>
            <a:ext cx="4166588" cy="584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b="1">
                <a:solidFill>
                  <a:srgbClr val="F4A261"/>
                </a:solidFill>
                <a:latin typeface="Montserrat Light"/>
              </a:rPr>
              <a:t>Lorem Ipsum</a:t>
            </a:r>
            <a:r>
              <a:rPr lang="en-US" sz="3200">
                <a:solidFill>
                  <a:srgbClr val="F4A261"/>
                </a:solidFill>
                <a:latin typeface="Montserrat Light"/>
              </a:rPr>
              <a:t> </a:t>
            </a:r>
          </a:p>
        </p:txBody>
      </p:sp>
      <p:sp>
        <p:nvSpPr>
          <p:cNvPr id="628" name="Rectangle 627">
            <a:extLst>
              <a:ext uri="{FF2B5EF4-FFF2-40B4-BE49-F238E27FC236}">
                <a16:creationId xmlns:a16="http://schemas.microsoft.com/office/drawing/2014/main" id="{75AA0AE0-2243-4FF0-9B0E-1D02CADFD3AA}"/>
              </a:ext>
            </a:extLst>
          </p:cNvPr>
          <p:cNvSpPr/>
          <p:nvPr/>
        </p:nvSpPr>
        <p:spPr>
          <a:xfrm>
            <a:off x="15543553" y="9509574"/>
            <a:ext cx="6550648" cy="1200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b="1">
                <a:solidFill>
                  <a:srgbClr val="000000"/>
                </a:solidFill>
                <a:latin typeface="Montserrat Light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"/>
              </a:rPr>
              <a:t> is simply dummy text of the printing and typesetting industry. Lorem Ipsum has been the</a:t>
            </a:r>
            <a:endParaRPr lang="en-US" sz="24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29" name="Rectangle 628">
            <a:extLst>
              <a:ext uri="{FF2B5EF4-FFF2-40B4-BE49-F238E27FC236}">
                <a16:creationId xmlns:a16="http://schemas.microsoft.com/office/drawing/2014/main" id="{FA73911C-299B-42D0-80B5-EF63232B9ECB}"/>
              </a:ext>
            </a:extLst>
          </p:cNvPr>
          <p:cNvSpPr/>
          <p:nvPr/>
        </p:nvSpPr>
        <p:spPr>
          <a:xfrm>
            <a:off x="15566952" y="8677104"/>
            <a:ext cx="4166588" cy="584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b="1">
                <a:solidFill>
                  <a:srgbClr val="E76F51"/>
                </a:solidFill>
                <a:latin typeface="Montserrat Light"/>
              </a:rPr>
              <a:t>Lorem Ipsum</a:t>
            </a:r>
            <a:r>
              <a:rPr lang="en-US" sz="3200">
                <a:solidFill>
                  <a:srgbClr val="E76F51"/>
                </a:solidFill>
                <a:latin typeface="Montserrat Light"/>
              </a:rPr>
              <a:t> </a:t>
            </a:r>
          </a:p>
        </p:txBody>
      </p:sp>
      <p:sp>
        <p:nvSpPr>
          <p:cNvPr id="630" name="Rectangle 629">
            <a:extLst>
              <a:ext uri="{FF2B5EF4-FFF2-40B4-BE49-F238E27FC236}">
                <a16:creationId xmlns:a16="http://schemas.microsoft.com/office/drawing/2014/main" id="{219FC063-F018-41DB-B079-4313F21FB425}"/>
              </a:ext>
            </a:extLst>
          </p:cNvPr>
          <p:cNvSpPr/>
          <p:nvPr/>
        </p:nvSpPr>
        <p:spPr>
          <a:xfrm>
            <a:off x="6199795" y="4509023"/>
            <a:ext cx="4166588" cy="584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b="1">
                <a:solidFill>
                  <a:prstClr val="white"/>
                </a:solidFill>
                <a:latin typeface="Montserrat Light"/>
              </a:rPr>
              <a:t>Lorem Ipsum</a:t>
            </a:r>
            <a:r>
              <a:rPr lang="en-US" sz="3200">
                <a:solidFill>
                  <a:prstClr val="white"/>
                </a:solidFill>
                <a:latin typeface="Montserrat Light"/>
              </a:rPr>
              <a:t> </a:t>
            </a:r>
          </a:p>
        </p:txBody>
      </p:sp>
      <p:sp>
        <p:nvSpPr>
          <p:cNvPr id="631" name="Rectangle 630">
            <a:extLst>
              <a:ext uri="{FF2B5EF4-FFF2-40B4-BE49-F238E27FC236}">
                <a16:creationId xmlns:a16="http://schemas.microsoft.com/office/drawing/2014/main" id="{C39DFBF8-A54A-4CD6-8E03-417219D5ACCF}"/>
              </a:ext>
            </a:extLst>
          </p:cNvPr>
          <p:cNvSpPr/>
          <p:nvPr/>
        </p:nvSpPr>
        <p:spPr>
          <a:xfrm>
            <a:off x="4635252" y="6923222"/>
            <a:ext cx="4166588" cy="584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b="1">
                <a:solidFill>
                  <a:prstClr val="white"/>
                </a:solidFill>
                <a:latin typeface="Montserrat Light"/>
              </a:rPr>
              <a:t>Lorem Ipsum</a:t>
            </a:r>
            <a:r>
              <a:rPr lang="en-US" sz="3200">
                <a:solidFill>
                  <a:prstClr val="white"/>
                </a:solidFill>
                <a:latin typeface="Montserrat Light"/>
              </a:rPr>
              <a:t> </a:t>
            </a:r>
          </a:p>
        </p:txBody>
      </p:sp>
      <p:sp>
        <p:nvSpPr>
          <p:cNvPr id="632" name="Rectangle 631">
            <a:extLst>
              <a:ext uri="{FF2B5EF4-FFF2-40B4-BE49-F238E27FC236}">
                <a16:creationId xmlns:a16="http://schemas.microsoft.com/office/drawing/2014/main" id="{96EBB01D-FA7A-4576-A7FB-E7E9654F26C2}"/>
              </a:ext>
            </a:extLst>
          </p:cNvPr>
          <p:cNvSpPr/>
          <p:nvPr/>
        </p:nvSpPr>
        <p:spPr>
          <a:xfrm>
            <a:off x="2908232" y="9471703"/>
            <a:ext cx="4166588" cy="584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b="1">
                <a:solidFill>
                  <a:prstClr val="white"/>
                </a:solidFill>
                <a:latin typeface="Montserrat Light"/>
              </a:rPr>
              <a:t>Lorem Ipsum</a:t>
            </a:r>
            <a:r>
              <a:rPr lang="en-US" sz="3200">
                <a:solidFill>
                  <a:prstClr val="white"/>
                </a:solidFill>
                <a:latin typeface="Montserrat Light"/>
              </a:rPr>
              <a:t> </a:t>
            </a: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D309EAE3-5CCD-46CC-BC59-6D24CA062C06}"/>
              </a:ext>
            </a:extLst>
          </p:cNvPr>
          <p:cNvSpPr/>
          <p:nvPr/>
        </p:nvSpPr>
        <p:spPr>
          <a:xfrm>
            <a:off x="2396662" y="7926238"/>
            <a:ext cx="449158" cy="621460"/>
          </a:xfrm>
          <a:custGeom>
            <a:avLst/>
            <a:gdLst>
              <a:gd name="connsiteX0" fmla="*/ 449165 w 449164"/>
              <a:gd name="connsiteY0" fmla="*/ 621469 h 621469"/>
              <a:gd name="connsiteX1" fmla="*/ 224582 w 449164"/>
              <a:gd name="connsiteY1" fmla="*/ 0 h 621469"/>
              <a:gd name="connsiteX2" fmla="*/ 0 w 449164"/>
              <a:gd name="connsiteY2" fmla="*/ 621469 h 621469"/>
              <a:gd name="connsiteX3" fmla="*/ 224582 w 449164"/>
              <a:gd name="connsiteY3" fmla="*/ 479038 h 621469"/>
              <a:gd name="connsiteX4" fmla="*/ 449165 w 449164"/>
              <a:gd name="connsiteY4" fmla="*/ 621469 h 621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164" h="621469">
                <a:moveTo>
                  <a:pt x="449165" y="621469"/>
                </a:moveTo>
                <a:lnTo>
                  <a:pt x="224582" y="0"/>
                </a:lnTo>
                <a:lnTo>
                  <a:pt x="0" y="621469"/>
                </a:lnTo>
                <a:lnTo>
                  <a:pt x="224582" y="479038"/>
                </a:lnTo>
                <a:lnTo>
                  <a:pt x="449165" y="621469"/>
                </a:lnTo>
                <a:close/>
              </a:path>
            </a:pathLst>
          </a:custGeom>
          <a:solidFill>
            <a:srgbClr val="2A9D8F"/>
          </a:solidFill>
          <a:ln w="5335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8A2A0A-F002-486D-A896-666B79DE2FFA}"/>
              </a:ext>
            </a:extLst>
          </p:cNvPr>
          <p:cNvSpPr txBox="1"/>
          <p:nvPr/>
        </p:nvSpPr>
        <p:spPr>
          <a:xfrm>
            <a:off x="1900063" y="7002460"/>
            <a:ext cx="2004821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4800">
                <a:solidFill>
                  <a:srgbClr val="000000"/>
                </a:solidFill>
                <a:latin typeface="Montserrat Light"/>
              </a:rPr>
              <a:t>25%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3CBBD4C-0ECB-4DFC-A85A-E9889318555F}"/>
              </a:ext>
            </a:extLst>
          </p:cNvPr>
          <p:cNvSpPr txBox="1"/>
          <p:nvPr/>
        </p:nvSpPr>
        <p:spPr>
          <a:xfrm>
            <a:off x="3432713" y="4497243"/>
            <a:ext cx="2004821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4800">
                <a:solidFill>
                  <a:srgbClr val="000000"/>
                </a:solidFill>
                <a:latin typeface="Montserrat Light"/>
              </a:rPr>
              <a:t>40%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06E2406-ADFE-4B66-A1DD-6C8F84B4069C}"/>
              </a:ext>
            </a:extLst>
          </p:cNvPr>
          <p:cNvSpPr txBox="1"/>
          <p:nvPr/>
        </p:nvSpPr>
        <p:spPr>
          <a:xfrm>
            <a:off x="4777801" y="2159370"/>
            <a:ext cx="2004821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4800">
                <a:solidFill>
                  <a:srgbClr val="000000"/>
                </a:solidFill>
                <a:latin typeface="Montserrat Light"/>
              </a:rPr>
              <a:t>70%</a:t>
            </a:r>
          </a:p>
        </p:txBody>
      </p:sp>
    </p:spTree>
    <p:extLst>
      <p:ext uri="{BB962C8B-B14F-4D97-AF65-F5344CB8AC3E}">
        <p14:creationId xmlns:p14="http://schemas.microsoft.com/office/powerpoint/2010/main" val="3199837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7600195" y="4586046"/>
            <a:ext cx="3403285" cy="3403285"/>
            <a:chOff x="5641899" y="4719693"/>
            <a:chExt cx="3403334" cy="3403334"/>
          </a:xfrm>
        </p:grpSpPr>
        <p:sp>
          <p:nvSpPr>
            <p:cNvPr id="94" name="Oval 93"/>
            <p:cNvSpPr>
              <a:spLocks noChangeAspect="1"/>
            </p:cNvSpPr>
            <p:nvPr/>
          </p:nvSpPr>
          <p:spPr>
            <a:xfrm>
              <a:off x="5641899" y="4719693"/>
              <a:ext cx="3403334" cy="34033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36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89" name="弧形 37"/>
            <p:cNvSpPr/>
            <p:nvPr/>
          </p:nvSpPr>
          <p:spPr>
            <a:xfrm>
              <a:off x="5765752" y="4829046"/>
              <a:ext cx="3147122" cy="3147122"/>
            </a:xfrm>
            <a:prstGeom prst="arc">
              <a:avLst>
                <a:gd name="adj1" fmla="val 100036"/>
                <a:gd name="adj2" fmla="val 14632219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2540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1828434"/>
              <a:endParaRPr lang="zh-CN" altLang="en-US" sz="14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8120438" y="4541487"/>
            <a:ext cx="3403285" cy="3403285"/>
            <a:chOff x="10488365" y="4675133"/>
            <a:chExt cx="3403334" cy="3403334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10488365" y="4675133"/>
              <a:ext cx="3403334" cy="34033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36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90" name="弧形 37"/>
            <p:cNvSpPr/>
            <p:nvPr/>
          </p:nvSpPr>
          <p:spPr>
            <a:xfrm>
              <a:off x="10615671" y="4806766"/>
              <a:ext cx="3147122" cy="3147122"/>
            </a:xfrm>
            <a:prstGeom prst="arc">
              <a:avLst>
                <a:gd name="adj1" fmla="val 7635338"/>
                <a:gd name="adj2" fmla="val 3958121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540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1828434"/>
              <a:endParaRPr lang="zh-CN" altLang="en-US" sz="1400">
                <a:solidFill>
                  <a:srgbClr val="445469"/>
                </a:solidFill>
                <a:latin typeface="Lato Ligh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2889177" y="4563766"/>
            <a:ext cx="3403285" cy="3403285"/>
            <a:chOff x="15413133" y="4697413"/>
            <a:chExt cx="3403334" cy="3403334"/>
          </a:xfrm>
        </p:grpSpPr>
        <p:sp>
          <p:nvSpPr>
            <p:cNvPr id="95" name="Oval 94"/>
            <p:cNvSpPr>
              <a:spLocks noChangeAspect="1"/>
            </p:cNvSpPr>
            <p:nvPr/>
          </p:nvSpPr>
          <p:spPr>
            <a:xfrm>
              <a:off x="15413133" y="4697413"/>
              <a:ext cx="3403334" cy="34033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36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91" name="弧形 37"/>
            <p:cNvSpPr/>
            <p:nvPr/>
          </p:nvSpPr>
          <p:spPr>
            <a:xfrm>
              <a:off x="15539657" y="4829046"/>
              <a:ext cx="3147122" cy="3147122"/>
            </a:xfrm>
            <a:prstGeom prst="arc">
              <a:avLst>
                <a:gd name="adj1" fmla="val 21030938"/>
                <a:gd name="adj2" fmla="val 19250998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2540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1828434"/>
              <a:endParaRPr lang="zh-CN" altLang="en-US" sz="14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13740417" y="5762208"/>
            <a:ext cx="1696340" cy="923280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id-ID" sz="4800" b="1">
                <a:solidFill>
                  <a:prstClr val="white">
                    <a:lumMod val="50000"/>
                  </a:prstClr>
                </a:solidFill>
                <a:latin typeface="Lato Regular"/>
              </a:rPr>
              <a:t>95 %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8575212" y="5762208"/>
            <a:ext cx="1696340" cy="923280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id-ID" sz="4800" b="1">
                <a:solidFill>
                  <a:prstClr val="white">
                    <a:lumMod val="50000"/>
                  </a:prstClr>
                </a:solidFill>
                <a:latin typeface="Lato Regular"/>
              </a:rPr>
              <a:t>75 %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013084" y="5762208"/>
            <a:ext cx="1659651" cy="923280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4800" b="1">
                <a:solidFill>
                  <a:prstClr val="white">
                    <a:lumMod val="50000"/>
                  </a:prstClr>
                </a:solidFill>
                <a:latin typeface="Lato Regular"/>
              </a:rPr>
              <a:t>90</a:t>
            </a:r>
            <a:r>
              <a:rPr lang="id-ID" sz="4800" b="1">
                <a:solidFill>
                  <a:prstClr val="white">
                    <a:lumMod val="50000"/>
                  </a:prstClr>
                </a:solidFill>
                <a:latin typeface="Lato Regular"/>
              </a:rPr>
              <a:t> %</a:t>
            </a:r>
          </a:p>
        </p:txBody>
      </p:sp>
      <p:grpSp>
        <p:nvGrpSpPr>
          <p:cNvPr id="97" name="Group 96"/>
          <p:cNvGrpSpPr/>
          <p:nvPr/>
        </p:nvGrpSpPr>
        <p:grpSpPr>
          <a:xfrm>
            <a:off x="3274042" y="4586046"/>
            <a:ext cx="3403285" cy="3403285"/>
            <a:chOff x="5641899" y="4719693"/>
            <a:chExt cx="3403334" cy="3403334"/>
          </a:xfrm>
        </p:grpSpPr>
        <p:sp>
          <p:nvSpPr>
            <p:cNvPr id="98" name="Oval 97"/>
            <p:cNvSpPr>
              <a:spLocks noChangeAspect="1"/>
            </p:cNvSpPr>
            <p:nvPr/>
          </p:nvSpPr>
          <p:spPr>
            <a:xfrm>
              <a:off x="5641899" y="4719693"/>
              <a:ext cx="3403334" cy="34033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434"/>
              <a:endParaRPr lang="en-US" sz="36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107" name="弧形 37"/>
            <p:cNvSpPr/>
            <p:nvPr/>
          </p:nvSpPr>
          <p:spPr>
            <a:xfrm>
              <a:off x="5765752" y="4829046"/>
              <a:ext cx="3147122" cy="3147122"/>
            </a:xfrm>
            <a:prstGeom prst="arc">
              <a:avLst>
                <a:gd name="adj1" fmla="val 100036"/>
                <a:gd name="adj2" fmla="val 1856504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1828434"/>
              <a:endParaRPr lang="zh-CN" altLang="en-US" sz="1400">
                <a:solidFill>
                  <a:srgbClr val="445469"/>
                </a:solidFill>
                <a:latin typeface="Lato Light"/>
              </a:endParaRPr>
            </a:p>
          </p:txBody>
        </p:sp>
      </p:grpSp>
      <p:sp>
        <p:nvSpPr>
          <p:cNvPr id="108" name="TextBox 107"/>
          <p:cNvSpPr txBox="1"/>
          <p:nvPr/>
        </p:nvSpPr>
        <p:spPr>
          <a:xfrm>
            <a:off x="4267404" y="5762208"/>
            <a:ext cx="1659651" cy="923280"/>
          </a:xfrm>
          <a:prstGeom prst="rect">
            <a:avLst/>
          </a:prstGeom>
          <a:noFill/>
        </p:spPr>
        <p:txBody>
          <a:bodyPr wrap="none" lIns="182840" tIns="91421" rIns="182840" bIns="91421" rtlCol="0">
            <a:spAutoFit/>
          </a:bodyPr>
          <a:lstStyle/>
          <a:p>
            <a:pPr algn="ctr" defTabSz="1828434"/>
            <a:r>
              <a:rPr lang="en-US" sz="4800" b="1">
                <a:solidFill>
                  <a:prstClr val="white">
                    <a:lumMod val="50000"/>
                  </a:prstClr>
                </a:solidFill>
                <a:latin typeface="Lato Regular"/>
              </a:rPr>
              <a:t>80</a:t>
            </a:r>
            <a:r>
              <a:rPr lang="id-ID" sz="4800" b="1">
                <a:solidFill>
                  <a:prstClr val="white">
                    <a:lumMod val="50000"/>
                  </a:prstClr>
                </a:solidFill>
                <a:latin typeface="Lato Regular"/>
              </a:rPr>
              <a:t> 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DDF4D4-FEF0-498F-9061-5E13CE445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Here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1FBA63-D31D-4636-B8B6-82CADA5AFF98}"/>
              </a:ext>
            </a:extLst>
          </p:cNvPr>
          <p:cNvSpPr/>
          <p:nvPr/>
        </p:nvSpPr>
        <p:spPr>
          <a:xfrm>
            <a:off x="2766945" y="8757198"/>
            <a:ext cx="3778025" cy="3600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272E3A"/>
                </a:solidFill>
                <a:latin typeface="Montserrat Light"/>
              </a:rPr>
              <a:t>Lorem Ipsum</a:t>
            </a:r>
          </a:p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 is simply dummy text of the printing and typesetting industry. Lorem Ipsum has been the industry's standard dummy text ever since the 1500s, when an unknown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90C93FC-749B-4809-BF15-655C67115A41}"/>
              </a:ext>
            </a:extLst>
          </p:cNvPr>
          <p:cNvSpPr/>
          <p:nvPr/>
        </p:nvSpPr>
        <p:spPr>
          <a:xfrm>
            <a:off x="7953896" y="8757198"/>
            <a:ext cx="3778025" cy="3600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272E3A"/>
                </a:solidFill>
                <a:latin typeface="Montserrat Light"/>
              </a:rPr>
              <a:t>Lorem Ipsum</a:t>
            </a:r>
          </a:p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 is simply dummy text of the printing and typesetting industry. Lorem Ipsum has been the industry's standard dummy text ever since the 1500s, when an unknown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88A0BA0-6AEE-49FB-A357-45680FD564EE}"/>
              </a:ext>
            </a:extLst>
          </p:cNvPr>
          <p:cNvSpPr/>
          <p:nvPr/>
        </p:nvSpPr>
        <p:spPr>
          <a:xfrm>
            <a:off x="13140847" y="8757198"/>
            <a:ext cx="3778025" cy="3600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272E3A"/>
                </a:solidFill>
                <a:latin typeface="Montserrat Light"/>
              </a:rPr>
              <a:t>Lorem Ipsum</a:t>
            </a:r>
          </a:p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 is simply dummy text of the printing and typesetting industry. Lorem Ipsum has been the industry's standard dummy text ever since the 1500s, when an unknown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185D108-4BF5-4DD0-BDC1-46A4CF1C7516}"/>
              </a:ext>
            </a:extLst>
          </p:cNvPr>
          <p:cNvSpPr/>
          <p:nvPr/>
        </p:nvSpPr>
        <p:spPr>
          <a:xfrm>
            <a:off x="17968569" y="8757198"/>
            <a:ext cx="3778025" cy="3600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272E3A"/>
                </a:solidFill>
                <a:latin typeface="Montserrat Light"/>
              </a:rPr>
              <a:t>Lorem Ipsum</a:t>
            </a:r>
          </a:p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 is simply dummy text of the printing and typesetting industry. Lorem Ipsum has been the industry's standard dummy text ever since the 1500s, when an unknown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5532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6407585-CD66-44D9-B900-D701F0160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z="6600" b="1">
                <a:solidFill>
                  <a:srgbClr val="0A0A0A"/>
                </a:solidFill>
              </a:rPr>
              <a:t>Speedometer Infographic</a:t>
            </a:r>
            <a:endParaRPr lang="en-US" b="1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419" y="268352"/>
            <a:ext cx="1101582" cy="730155"/>
          </a:xfrm>
          <a:prstGeom prst="rect">
            <a:avLst/>
          </a:prstGeom>
        </p:spPr>
        <p:txBody>
          <a:bodyPr/>
          <a:lstStyle/>
          <a:p>
            <a:pPr defTabSz="1828800"/>
            <a:fld id="{7A5DDAD3-E743-4B29-A948-63E93E36D1BF}" type="slidenum">
              <a:rPr lang="id-ID" sz="4800">
                <a:solidFill>
                  <a:srgbClr val="FFFFFF"/>
                </a:solidFill>
                <a:latin typeface="Calibri"/>
              </a:rPr>
              <a:pPr defTabSz="1828800"/>
              <a:t>21</a:t>
            </a:fld>
            <a:endParaRPr lang="id-ID" sz="48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199" name="Straight Connector 198"/>
          <p:cNvCxnSpPr/>
          <p:nvPr/>
        </p:nvCxnSpPr>
        <p:spPr>
          <a:xfrm>
            <a:off x="8895145" y="3694053"/>
            <a:ext cx="0" cy="760288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15302273" y="3661725"/>
            <a:ext cx="0" cy="760288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 5"/>
          <p:cNvSpPr>
            <a:spLocks/>
          </p:cNvSpPr>
          <p:nvPr/>
        </p:nvSpPr>
        <p:spPr bwMode="auto">
          <a:xfrm>
            <a:off x="5207101" y="4079916"/>
            <a:ext cx="549268" cy="333372"/>
          </a:xfrm>
          <a:custGeom>
            <a:avLst/>
            <a:gdLst>
              <a:gd name="T0" fmla="*/ 27 w 155"/>
              <a:gd name="T1" fmla="*/ 94 h 94"/>
              <a:gd name="T2" fmla="*/ 155 w 155"/>
              <a:gd name="T3" fmla="*/ 66 h 94"/>
              <a:gd name="T4" fmla="*/ 155 w 155"/>
              <a:gd name="T5" fmla="*/ 0 h 94"/>
              <a:gd name="T6" fmla="*/ 0 w 155"/>
              <a:gd name="T7" fmla="*/ 35 h 94"/>
              <a:gd name="T8" fmla="*/ 27 w 155"/>
              <a:gd name="T9" fmla="*/ 9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5" h="94">
                <a:moveTo>
                  <a:pt x="27" y="94"/>
                </a:moveTo>
                <a:cubicBezTo>
                  <a:pt x="67" y="77"/>
                  <a:pt x="110" y="68"/>
                  <a:pt x="155" y="66"/>
                </a:cubicBezTo>
                <a:cubicBezTo>
                  <a:pt x="155" y="0"/>
                  <a:pt x="155" y="0"/>
                  <a:pt x="155" y="0"/>
                </a:cubicBezTo>
                <a:cubicBezTo>
                  <a:pt x="100" y="2"/>
                  <a:pt x="48" y="14"/>
                  <a:pt x="0" y="35"/>
                </a:cubicBezTo>
                <a:lnTo>
                  <a:pt x="27" y="94"/>
                </a:lnTo>
                <a:close/>
              </a:path>
            </a:pathLst>
          </a:custGeom>
          <a:solidFill>
            <a:srgbClr val="36C8B7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>
            <a:off x="6283412" y="4191040"/>
            <a:ext cx="558792" cy="466719"/>
          </a:xfrm>
          <a:custGeom>
            <a:avLst/>
            <a:gdLst>
              <a:gd name="T0" fmla="*/ 0 w 157"/>
              <a:gd name="T1" fmla="*/ 61 h 132"/>
              <a:gd name="T2" fmla="*/ 111 w 157"/>
              <a:gd name="T3" fmla="*/ 132 h 132"/>
              <a:gd name="T4" fmla="*/ 157 w 157"/>
              <a:gd name="T5" fmla="*/ 85 h 132"/>
              <a:gd name="T6" fmla="*/ 23 w 157"/>
              <a:gd name="T7" fmla="*/ 0 h 132"/>
              <a:gd name="T8" fmla="*/ 0 w 157"/>
              <a:gd name="T9" fmla="*/ 61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" h="132">
                <a:moveTo>
                  <a:pt x="0" y="61"/>
                </a:moveTo>
                <a:cubicBezTo>
                  <a:pt x="41" y="78"/>
                  <a:pt x="79" y="102"/>
                  <a:pt x="111" y="132"/>
                </a:cubicBezTo>
                <a:cubicBezTo>
                  <a:pt x="157" y="85"/>
                  <a:pt x="157" y="85"/>
                  <a:pt x="157" y="85"/>
                </a:cubicBezTo>
                <a:cubicBezTo>
                  <a:pt x="118" y="49"/>
                  <a:pt x="73" y="20"/>
                  <a:pt x="23" y="0"/>
                </a:cubicBezTo>
                <a:lnTo>
                  <a:pt x="0" y="61"/>
                </a:lnTo>
                <a:close/>
              </a:path>
            </a:pathLst>
          </a:custGeom>
          <a:solidFill>
            <a:srgbClr val="36C8B7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>
            <a:off x="5845268" y="4079916"/>
            <a:ext cx="438144" cy="298446"/>
          </a:xfrm>
          <a:custGeom>
            <a:avLst/>
            <a:gdLst>
              <a:gd name="T0" fmla="*/ 0 w 123"/>
              <a:gd name="T1" fmla="*/ 66 h 84"/>
              <a:gd name="T2" fmla="*/ 100 w 123"/>
              <a:gd name="T3" fmla="*/ 84 h 84"/>
              <a:gd name="T4" fmla="*/ 123 w 123"/>
              <a:gd name="T5" fmla="*/ 22 h 84"/>
              <a:gd name="T6" fmla="*/ 0 w 123"/>
              <a:gd name="T7" fmla="*/ 0 h 84"/>
              <a:gd name="T8" fmla="*/ 0 w 123"/>
              <a:gd name="T9" fmla="*/ 6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" h="84">
                <a:moveTo>
                  <a:pt x="0" y="66"/>
                </a:moveTo>
                <a:cubicBezTo>
                  <a:pt x="35" y="67"/>
                  <a:pt x="69" y="73"/>
                  <a:pt x="100" y="84"/>
                </a:cubicBezTo>
                <a:cubicBezTo>
                  <a:pt x="123" y="22"/>
                  <a:pt x="123" y="22"/>
                  <a:pt x="123" y="22"/>
                </a:cubicBezTo>
                <a:cubicBezTo>
                  <a:pt x="84" y="9"/>
                  <a:pt x="43" y="2"/>
                  <a:pt x="0" y="0"/>
                </a:cubicBezTo>
                <a:lnTo>
                  <a:pt x="0" y="66"/>
                </a:lnTo>
                <a:close/>
              </a:path>
            </a:pathLst>
          </a:custGeom>
          <a:solidFill>
            <a:srgbClr val="36C8B7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>
            <a:off x="6737429" y="4556160"/>
            <a:ext cx="419094" cy="460369"/>
          </a:xfrm>
          <a:custGeom>
            <a:avLst/>
            <a:gdLst>
              <a:gd name="T0" fmla="*/ 46 w 118"/>
              <a:gd name="T1" fmla="*/ 0 h 130"/>
              <a:gd name="T2" fmla="*/ 0 w 118"/>
              <a:gd name="T3" fmla="*/ 46 h 130"/>
              <a:gd name="T4" fmla="*/ 58 w 118"/>
              <a:gd name="T5" fmla="*/ 130 h 130"/>
              <a:gd name="T6" fmla="*/ 118 w 118"/>
              <a:gd name="T7" fmla="*/ 102 h 130"/>
              <a:gd name="T8" fmla="*/ 46 w 118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8" h="130">
                <a:moveTo>
                  <a:pt x="46" y="0"/>
                </a:moveTo>
                <a:cubicBezTo>
                  <a:pt x="0" y="46"/>
                  <a:pt x="0" y="46"/>
                  <a:pt x="0" y="46"/>
                </a:cubicBezTo>
                <a:cubicBezTo>
                  <a:pt x="23" y="71"/>
                  <a:pt x="43" y="99"/>
                  <a:pt x="58" y="130"/>
                </a:cubicBezTo>
                <a:cubicBezTo>
                  <a:pt x="118" y="102"/>
                  <a:pt x="118" y="102"/>
                  <a:pt x="118" y="102"/>
                </a:cubicBezTo>
                <a:cubicBezTo>
                  <a:pt x="99" y="65"/>
                  <a:pt x="75" y="30"/>
                  <a:pt x="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>
            <a:off x="4397489" y="4556159"/>
            <a:ext cx="466719" cy="558792"/>
          </a:xfrm>
          <a:custGeom>
            <a:avLst/>
            <a:gdLst>
              <a:gd name="T0" fmla="*/ 62 w 132"/>
              <a:gd name="T1" fmla="*/ 157 h 157"/>
              <a:gd name="T2" fmla="*/ 132 w 132"/>
              <a:gd name="T3" fmla="*/ 46 h 157"/>
              <a:gd name="T4" fmla="*/ 86 w 132"/>
              <a:gd name="T5" fmla="*/ 0 h 157"/>
              <a:gd name="T6" fmla="*/ 0 w 132"/>
              <a:gd name="T7" fmla="*/ 134 h 157"/>
              <a:gd name="T8" fmla="*/ 62 w 132"/>
              <a:gd name="T9" fmla="*/ 157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157">
                <a:moveTo>
                  <a:pt x="62" y="157"/>
                </a:moveTo>
                <a:cubicBezTo>
                  <a:pt x="78" y="115"/>
                  <a:pt x="103" y="78"/>
                  <a:pt x="132" y="46"/>
                </a:cubicBezTo>
                <a:cubicBezTo>
                  <a:pt x="86" y="0"/>
                  <a:pt x="86" y="0"/>
                  <a:pt x="86" y="0"/>
                </a:cubicBezTo>
                <a:cubicBezTo>
                  <a:pt x="49" y="38"/>
                  <a:pt x="20" y="84"/>
                  <a:pt x="0" y="134"/>
                </a:cubicBezTo>
                <a:lnTo>
                  <a:pt x="62" y="157"/>
                </a:lnTo>
                <a:close/>
              </a:path>
            </a:pathLst>
          </a:custGeom>
          <a:solidFill>
            <a:srgbClr val="82DED3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>
            <a:off x="4762608" y="4238665"/>
            <a:ext cx="460369" cy="419094"/>
          </a:xfrm>
          <a:custGeom>
            <a:avLst/>
            <a:gdLst>
              <a:gd name="T0" fmla="*/ 47 w 130"/>
              <a:gd name="T1" fmla="*/ 118 h 118"/>
              <a:gd name="T2" fmla="*/ 130 w 130"/>
              <a:gd name="T3" fmla="*/ 60 h 118"/>
              <a:gd name="T4" fmla="*/ 103 w 130"/>
              <a:gd name="T5" fmla="*/ 0 h 118"/>
              <a:gd name="T6" fmla="*/ 0 w 130"/>
              <a:gd name="T7" fmla="*/ 71 h 118"/>
              <a:gd name="T8" fmla="*/ 47 w 130"/>
              <a:gd name="T9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" h="118">
                <a:moveTo>
                  <a:pt x="47" y="118"/>
                </a:moveTo>
                <a:cubicBezTo>
                  <a:pt x="72" y="95"/>
                  <a:pt x="100" y="75"/>
                  <a:pt x="130" y="60"/>
                </a:cubicBezTo>
                <a:cubicBezTo>
                  <a:pt x="103" y="0"/>
                  <a:pt x="103" y="0"/>
                  <a:pt x="103" y="0"/>
                </a:cubicBezTo>
                <a:cubicBezTo>
                  <a:pt x="65" y="19"/>
                  <a:pt x="31" y="43"/>
                  <a:pt x="0" y="71"/>
                </a:cubicBezTo>
                <a:lnTo>
                  <a:pt x="47" y="118"/>
                </a:lnTo>
                <a:close/>
              </a:path>
            </a:pathLst>
          </a:custGeom>
          <a:solidFill>
            <a:srgbClr val="82DED3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>
            <a:off x="4289540" y="5114951"/>
            <a:ext cx="295272" cy="434969"/>
          </a:xfrm>
          <a:custGeom>
            <a:avLst/>
            <a:gdLst>
              <a:gd name="T0" fmla="*/ 66 w 83"/>
              <a:gd name="T1" fmla="*/ 123 h 123"/>
              <a:gd name="T2" fmla="*/ 83 w 83"/>
              <a:gd name="T3" fmla="*/ 23 h 123"/>
              <a:gd name="T4" fmla="*/ 22 w 83"/>
              <a:gd name="T5" fmla="*/ 0 h 123"/>
              <a:gd name="T6" fmla="*/ 0 w 83"/>
              <a:gd name="T7" fmla="*/ 123 h 123"/>
              <a:gd name="T8" fmla="*/ 66 w 83"/>
              <a:gd name="T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3">
                <a:moveTo>
                  <a:pt x="66" y="123"/>
                </a:moveTo>
                <a:cubicBezTo>
                  <a:pt x="67" y="88"/>
                  <a:pt x="73" y="54"/>
                  <a:pt x="83" y="23"/>
                </a:cubicBezTo>
                <a:cubicBezTo>
                  <a:pt x="22" y="0"/>
                  <a:pt x="22" y="0"/>
                  <a:pt x="22" y="0"/>
                </a:cubicBezTo>
                <a:cubicBezTo>
                  <a:pt x="9" y="39"/>
                  <a:pt x="1" y="80"/>
                  <a:pt x="0" y="123"/>
                </a:cubicBezTo>
                <a:lnTo>
                  <a:pt x="66" y="123"/>
                </a:lnTo>
                <a:close/>
              </a:path>
            </a:pathLst>
          </a:custGeom>
          <a:solidFill>
            <a:srgbClr val="C3EFEA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9" name="Freeform 12"/>
          <p:cNvSpPr>
            <a:spLocks/>
          </p:cNvSpPr>
          <p:nvPr/>
        </p:nvSpPr>
        <p:spPr bwMode="auto">
          <a:xfrm>
            <a:off x="4289540" y="5638820"/>
            <a:ext cx="333372" cy="552442"/>
          </a:xfrm>
          <a:custGeom>
            <a:avLst/>
            <a:gdLst>
              <a:gd name="T0" fmla="*/ 0 w 94"/>
              <a:gd name="T1" fmla="*/ 0 h 155"/>
              <a:gd name="T2" fmla="*/ 34 w 94"/>
              <a:gd name="T3" fmla="*/ 155 h 155"/>
              <a:gd name="T4" fmla="*/ 94 w 94"/>
              <a:gd name="T5" fmla="*/ 127 h 155"/>
              <a:gd name="T6" fmla="*/ 66 w 94"/>
              <a:gd name="T7" fmla="*/ 0 h 155"/>
              <a:gd name="T8" fmla="*/ 0 w 94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155">
                <a:moveTo>
                  <a:pt x="0" y="0"/>
                </a:moveTo>
                <a:cubicBezTo>
                  <a:pt x="1" y="55"/>
                  <a:pt x="13" y="107"/>
                  <a:pt x="34" y="155"/>
                </a:cubicBezTo>
                <a:cubicBezTo>
                  <a:pt x="94" y="127"/>
                  <a:pt x="94" y="127"/>
                  <a:pt x="94" y="127"/>
                </a:cubicBezTo>
                <a:cubicBezTo>
                  <a:pt x="77" y="88"/>
                  <a:pt x="67" y="45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C3EFEA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0" name="Freeform 13"/>
          <p:cNvSpPr>
            <a:spLocks/>
          </p:cNvSpPr>
          <p:nvPr/>
        </p:nvSpPr>
        <p:spPr bwMode="auto">
          <a:xfrm>
            <a:off x="6981901" y="4997479"/>
            <a:ext cx="330195" cy="552442"/>
          </a:xfrm>
          <a:custGeom>
            <a:avLst/>
            <a:gdLst>
              <a:gd name="T0" fmla="*/ 93 w 93"/>
              <a:gd name="T1" fmla="*/ 156 h 156"/>
              <a:gd name="T2" fmla="*/ 59 w 93"/>
              <a:gd name="T3" fmla="*/ 0 h 156"/>
              <a:gd name="T4" fmla="*/ 0 w 93"/>
              <a:gd name="T5" fmla="*/ 28 h 156"/>
              <a:gd name="T6" fmla="*/ 28 w 93"/>
              <a:gd name="T7" fmla="*/ 156 h 156"/>
              <a:gd name="T8" fmla="*/ 93 w 93"/>
              <a:gd name="T9" fmla="*/ 15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156">
                <a:moveTo>
                  <a:pt x="93" y="156"/>
                </a:moveTo>
                <a:cubicBezTo>
                  <a:pt x="92" y="101"/>
                  <a:pt x="80" y="48"/>
                  <a:pt x="59" y="0"/>
                </a:cubicBezTo>
                <a:cubicBezTo>
                  <a:pt x="0" y="28"/>
                  <a:pt x="0" y="28"/>
                  <a:pt x="0" y="28"/>
                </a:cubicBezTo>
                <a:cubicBezTo>
                  <a:pt x="16" y="68"/>
                  <a:pt x="26" y="111"/>
                  <a:pt x="28" y="156"/>
                </a:cubicBezTo>
                <a:lnTo>
                  <a:pt x="93" y="1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1" name="Freeform 14"/>
          <p:cNvSpPr>
            <a:spLocks/>
          </p:cNvSpPr>
          <p:nvPr/>
        </p:nvSpPr>
        <p:spPr bwMode="auto">
          <a:xfrm>
            <a:off x="7016825" y="5638820"/>
            <a:ext cx="295272" cy="434969"/>
          </a:xfrm>
          <a:custGeom>
            <a:avLst/>
            <a:gdLst>
              <a:gd name="T0" fmla="*/ 18 w 83"/>
              <a:gd name="T1" fmla="*/ 0 h 122"/>
              <a:gd name="T2" fmla="*/ 0 w 83"/>
              <a:gd name="T3" fmla="*/ 100 h 122"/>
              <a:gd name="T4" fmla="*/ 62 w 83"/>
              <a:gd name="T5" fmla="*/ 122 h 122"/>
              <a:gd name="T6" fmla="*/ 83 w 83"/>
              <a:gd name="T7" fmla="*/ 0 h 122"/>
              <a:gd name="T8" fmla="*/ 18 w 83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2">
                <a:moveTo>
                  <a:pt x="18" y="0"/>
                </a:moveTo>
                <a:cubicBezTo>
                  <a:pt x="17" y="34"/>
                  <a:pt x="10" y="68"/>
                  <a:pt x="0" y="100"/>
                </a:cubicBezTo>
                <a:cubicBezTo>
                  <a:pt x="62" y="122"/>
                  <a:pt x="62" y="122"/>
                  <a:pt x="62" y="122"/>
                </a:cubicBezTo>
                <a:cubicBezTo>
                  <a:pt x="75" y="84"/>
                  <a:pt x="82" y="42"/>
                  <a:pt x="83" y="0"/>
                </a:cubicBezTo>
                <a:lnTo>
                  <a:pt x="1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45" name="Group 44"/>
          <p:cNvGrpSpPr/>
          <p:nvPr/>
        </p:nvGrpSpPr>
        <p:grpSpPr>
          <a:xfrm rot="15697650">
            <a:off x="4771324" y="4658863"/>
            <a:ext cx="1292208" cy="1323957"/>
            <a:chOff x="2724150" y="2305051"/>
            <a:chExt cx="646113" cy="661988"/>
          </a:xfrm>
          <a:solidFill>
            <a:schemeClr val="tx2"/>
          </a:solidFill>
        </p:grpSpPr>
        <p:sp>
          <p:nvSpPr>
            <p:cNvPr id="42" name="Freeform 15"/>
            <p:cNvSpPr>
              <a:spLocks/>
            </p:cNvSpPr>
            <p:nvPr/>
          </p:nvSpPr>
          <p:spPr bwMode="auto">
            <a:xfrm>
              <a:off x="2724150" y="2644776"/>
              <a:ext cx="325438" cy="322263"/>
            </a:xfrm>
            <a:custGeom>
              <a:avLst/>
              <a:gdLst>
                <a:gd name="T0" fmla="*/ 180 w 183"/>
                <a:gd name="T1" fmla="*/ 76 h 182"/>
                <a:gd name="T2" fmla="*/ 157 w 183"/>
                <a:gd name="T3" fmla="*/ 147 h 182"/>
                <a:gd name="T4" fmla="*/ 35 w 183"/>
                <a:gd name="T5" fmla="*/ 150 h 182"/>
                <a:gd name="T6" fmla="*/ 33 w 183"/>
                <a:gd name="T7" fmla="*/ 28 h 182"/>
                <a:gd name="T8" fmla="*/ 103 w 183"/>
                <a:gd name="T9" fmla="*/ 3 h 182"/>
                <a:gd name="T10" fmla="*/ 61 w 183"/>
                <a:gd name="T11" fmla="*/ 39 h 182"/>
                <a:gd name="T12" fmla="*/ 39 w 183"/>
                <a:gd name="T13" fmla="*/ 92 h 182"/>
                <a:gd name="T14" fmla="*/ 56 w 183"/>
                <a:gd name="T15" fmla="*/ 128 h 182"/>
                <a:gd name="T16" fmla="*/ 94 w 183"/>
                <a:gd name="T17" fmla="*/ 143 h 182"/>
                <a:gd name="T18" fmla="*/ 145 w 183"/>
                <a:gd name="T19" fmla="*/ 120 h 182"/>
                <a:gd name="T20" fmla="*/ 180 w 183"/>
                <a:gd name="T21" fmla="*/ 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3" h="182">
                  <a:moveTo>
                    <a:pt x="180" y="76"/>
                  </a:moveTo>
                  <a:cubicBezTo>
                    <a:pt x="183" y="101"/>
                    <a:pt x="175" y="128"/>
                    <a:pt x="157" y="147"/>
                  </a:cubicBezTo>
                  <a:cubicBezTo>
                    <a:pt x="124" y="181"/>
                    <a:pt x="69" y="182"/>
                    <a:pt x="35" y="150"/>
                  </a:cubicBezTo>
                  <a:cubicBezTo>
                    <a:pt x="1" y="117"/>
                    <a:pt x="0" y="62"/>
                    <a:pt x="33" y="28"/>
                  </a:cubicBezTo>
                  <a:cubicBezTo>
                    <a:pt x="52" y="9"/>
                    <a:pt x="78" y="0"/>
                    <a:pt x="103" y="3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42" y="55"/>
                    <a:pt x="37" y="74"/>
                    <a:pt x="39" y="92"/>
                  </a:cubicBezTo>
                  <a:cubicBezTo>
                    <a:pt x="40" y="105"/>
                    <a:pt x="46" y="118"/>
                    <a:pt x="56" y="128"/>
                  </a:cubicBezTo>
                  <a:cubicBezTo>
                    <a:pt x="67" y="138"/>
                    <a:pt x="80" y="143"/>
                    <a:pt x="94" y="143"/>
                  </a:cubicBezTo>
                  <a:cubicBezTo>
                    <a:pt x="111" y="145"/>
                    <a:pt x="130" y="139"/>
                    <a:pt x="145" y="120"/>
                  </a:cubicBezTo>
                  <a:cubicBezTo>
                    <a:pt x="180" y="76"/>
                    <a:pt x="180" y="76"/>
                    <a:pt x="180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43" name="Freeform 16"/>
            <p:cNvSpPr>
              <a:spLocks/>
            </p:cNvSpPr>
            <p:nvPr/>
          </p:nvSpPr>
          <p:spPr bwMode="auto">
            <a:xfrm>
              <a:off x="2765425" y="2305051"/>
              <a:ext cx="604838" cy="620713"/>
            </a:xfrm>
            <a:custGeom>
              <a:avLst/>
              <a:gdLst>
                <a:gd name="T0" fmla="*/ 341 w 341"/>
                <a:gd name="T1" fmla="*/ 11 h 350"/>
                <a:gd name="T2" fmla="*/ 247 w 341"/>
                <a:gd name="T3" fmla="*/ 128 h 350"/>
                <a:gd name="T4" fmla="*/ 109 w 341"/>
                <a:gd name="T5" fmla="*/ 300 h 350"/>
                <a:gd name="T6" fmla="*/ 49 w 341"/>
                <a:gd name="T7" fmla="*/ 242 h 350"/>
                <a:gd name="T8" fmla="*/ 216 w 341"/>
                <a:gd name="T9" fmla="*/ 99 h 350"/>
                <a:gd name="T10" fmla="*/ 330 w 341"/>
                <a:gd name="T11" fmla="*/ 0 h 350"/>
                <a:gd name="T12" fmla="*/ 341 w 341"/>
                <a:gd name="T13" fmla="*/ 1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350">
                  <a:moveTo>
                    <a:pt x="341" y="11"/>
                  </a:moveTo>
                  <a:cubicBezTo>
                    <a:pt x="247" y="128"/>
                    <a:pt x="247" y="128"/>
                    <a:pt x="247" y="128"/>
                  </a:cubicBezTo>
                  <a:cubicBezTo>
                    <a:pt x="109" y="300"/>
                    <a:pt x="109" y="300"/>
                    <a:pt x="109" y="300"/>
                  </a:cubicBezTo>
                  <a:cubicBezTo>
                    <a:pt x="70" y="350"/>
                    <a:pt x="0" y="284"/>
                    <a:pt x="49" y="242"/>
                  </a:cubicBezTo>
                  <a:cubicBezTo>
                    <a:pt x="216" y="99"/>
                    <a:pt x="216" y="99"/>
                    <a:pt x="216" y="99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41" y="11"/>
                    <a:pt x="341" y="11"/>
                    <a:pt x="34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44" name="Freeform 17"/>
          <p:cNvSpPr>
            <a:spLocks noEditPoints="1"/>
          </p:cNvSpPr>
          <p:nvPr/>
        </p:nvSpPr>
        <p:spPr bwMode="auto">
          <a:xfrm>
            <a:off x="3873621" y="3689398"/>
            <a:ext cx="3819471" cy="3819471"/>
          </a:xfrm>
          <a:custGeom>
            <a:avLst/>
            <a:gdLst>
              <a:gd name="T0" fmla="*/ 538 w 1075"/>
              <a:gd name="T1" fmla="*/ 0 h 1075"/>
              <a:gd name="T2" fmla="*/ 0 w 1075"/>
              <a:gd name="T3" fmla="*/ 538 h 1075"/>
              <a:gd name="T4" fmla="*/ 538 w 1075"/>
              <a:gd name="T5" fmla="*/ 1075 h 1075"/>
              <a:gd name="T6" fmla="*/ 1075 w 1075"/>
              <a:gd name="T7" fmla="*/ 538 h 1075"/>
              <a:gd name="T8" fmla="*/ 538 w 1075"/>
              <a:gd name="T9" fmla="*/ 0 h 1075"/>
              <a:gd name="T10" fmla="*/ 715 w 1075"/>
              <a:gd name="T11" fmla="*/ 882 h 1075"/>
              <a:gd name="T12" fmla="*/ 676 w 1075"/>
              <a:gd name="T13" fmla="*/ 922 h 1075"/>
              <a:gd name="T14" fmla="*/ 400 w 1075"/>
              <a:gd name="T15" fmla="*/ 922 h 1075"/>
              <a:gd name="T16" fmla="*/ 360 w 1075"/>
              <a:gd name="T17" fmla="*/ 882 h 1075"/>
              <a:gd name="T18" fmla="*/ 360 w 1075"/>
              <a:gd name="T19" fmla="*/ 787 h 1075"/>
              <a:gd name="T20" fmla="*/ 400 w 1075"/>
              <a:gd name="T21" fmla="*/ 748 h 1075"/>
              <a:gd name="T22" fmla="*/ 676 w 1075"/>
              <a:gd name="T23" fmla="*/ 748 h 1075"/>
              <a:gd name="T24" fmla="*/ 715 w 1075"/>
              <a:gd name="T25" fmla="*/ 787 h 1075"/>
              <a:gd name="T26" fmla="*/ 715 w 1075"/>
              <a:gd name="T27" fmla="*/ 882 h 1075"/>
              <a:gd name="T28" fmla="*/ 829 w 1075"/>
              <a:gd name="T29" fmla="*/ 887 h 1075"/>
              <a:gd name="T30" fmla="*/ 761 w 1075"/>
              <a:gd name="T31" fmla="*/ 719 h 1075"/>
              <a:gd name="T32" fmla="*/ 737 w 1075"/>
              <a:gd name="T33" fmla="*/ 696 h 1075"/>
              <a:gd name="T34" fmla="*/ 346 w 1075"/>
              <a:gd name="T35" fmla="*/ 696 h 1075"/>
              <a:gd name="T36" fmla="*/ 323 w 1075"/>
              <a:gd name="T37" fmla="*/ 719 h 1075"/>
              <a:gd name="T38" fmla="*/ 253 w 1075"/>
              <a:gd name="T39" fmla="*/ 892 h 1075"/>
              <a:gd name="T40" fmla="*/ 83 w 1075"/>
              <a:gd name="T41" fmla="*/ 538 h 1075"/>
              <a:gd name="T42" fmla="*/ 538 w 1075"/>
              <a:gd name="T43" fmla="*/ 83 h 1075"/>
              <a:gd name="T44" fmla="*/ 993 w 1075"/>
              <a:gd name="T45" fmla="*/ 538 h 1075"/>
              <a:gd name="T46" fmla="*/ 829 w 1075"/>
              <a:gd name="T47" fmla="*/ 887 h 1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75" h="1075">
                <a:moveTo>
                  <a:pt x="538" y="0"/>
                </a:moveTo>
                <a:cubicBezTo>
                  <a:pt x="241" y="0"/>
                  <a:pt x="0" y="241"/>
                  <a:pt x="0" y="538"/>
                </a:cubicBezTo>
                <a:cubicBezTo>
                  <a:pt x="0" y="835"/>
                  <a:pt x="241" y="1075"/>
                  <a:pt x="538" y="1075"/>
                </a:cubicBezTo>
                <a:cubicBezTo>
                  <a:pt x="835" y="1075"/>
                  <a:pt x="1075" y="835"/>
                  <a:pt x="1075" y="538"/>
                </a:cubicBezTo>
                <a:cubicBezTo>
                  <a:pt x="1075" y="241"/>
                  <a:pt x="835" y="0"/>
                  <a:pt x="538" y="0"/>
                </a:cubicBezTo>
                <a:close/>
                <a:moveTo>
                  <a:pt x="715" y="882"/>
                </a:moveTo>
                <a:cubicBezTo>
                  <a:pt x="715" y="904"/>
                  <a:pt x="698" y="922"/>
                  <a:pt x="676" y="922"/>
                </a:cubicBezTo>
                <a:cubicBezTo>
                  <a:pt x="400" y="922"/>
                  <a:pt x="400" y="922"/>
                  <a:pt x="400" y="922"/>
                </a:cubicBezTo>
                <a:cubicBezTo>
                  <a:pt x="378" y="922"/>
                  <a:pt x="360" y="904"/>
                  <a:pt x="360" y="882"/>
                </a:cubicBezTo>
                <a:cubicBezTo>
                  <a:pt x="360" y="787"/>
                  <a:pt x="360" y="787"/>
                  <a:pt x="360" y="787"/>
                </a:cubicBezTo>
                <a:cubicBezTo>
                  <a:pt x="360" y="765"/>
                  <a:pt x="378" y="748"/>
                  <a:pt x="400" y="748"/>
                </a:cubicBezTo>
                <a:cubicBezTo>
                  <a:pt x="676" y="748"/>
                  <a:pt x="676" y="748"/>
                  <a:pt x="676" y="748"/>
                </a:cubicBezTo>
                <a:cubicBezTo>
                  <a:pt x="698" y="748"/>
                  <a:pt x="715" y="765"/>
                  <a:pt x="715" y="787"/>
                </a:cubicBezTo>
                <a:lnTo>
                  <a:pt x="715" y="882"/>
                </a:lnTo>
                <a:close/>
                <a:moveTo>
                  <a:pt x="829" y="887"/>
                </a:moveTo>
                <a:cubicBezTo>
                  <a:pt x="761" y="719"/>
                  <a:pt x="761" y="719"/>
                  <a:pt x="761" y="719"/>
                </a:cubicBezTo>
                <a:cubicBezTo>
                  <a:pt x="756" y="707"/>
                  <a:pt x="750" y="696"/>
                  <a:pt x="737" y="696"/>
                </a:cubicBezTo>
                <a:cubicBezTo>
                  <a:pt x="346" y="696"/>
                  <a:pt x="346" y="696"/>
                  <a:pt x="346" y="696"/>
                </a:cubicBezTo>
                <a:cubicBezTo>
                  <a:pt x="333" y="696"/>
                  <a:pt x="328" y="707"/>
                  <a:pt x="323" y="719"/>
                </a:cubicBezTo>
                <a:cubicBezTo>
                  <a:pt x="253" y="892"/>
                  <a:pt x="253" y="892"/>
                  <a:pt x="253" y="892"/>
                </a:cubicBezTo>
                <a:cubicBezTo>
                  <a:pt x="149" y="809"/>
                  <a:pt x="83" y="681"/>
                  <a:pt x="83" y="538"/>
                </a:cubicBezTo>
                <a:cubicBezTo>
                  <a:pt x="83" y="287"/>
                  <a:pt x="287" y="83"/>
                  <a:pt x="538" y="83"/>
                </a:cubicBezTo>
                <a:cubicBezTo>
                  <a:pt x="789" y="83"/>
                  <a:pt x="993" y="287"/>
                  <a:pt x="993" y="538"/>
                </a:cubicBezTo>
                <a:cubicBezTo>
                  <a:pt x="993" y="678"/>
                  <a:pt x="929" y="804"/>
                  <a:pt x="829" y="88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404763" y="6359621"/>
            <a:ext cx="798604" cy="461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400">
                <a:solidFill>
                  <a:srgbClr val="0A0A0A"/>
                </a:solidFill>
                <a:latin typeface="Raleway"/>
              </a:rPr>
              <a:t>Low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CEC2775-D376-432E-A637-131B68451E17}"/>
              </a:ext>
            </a:extLst>
          </p:cNvPr>
          <p:cNvSpPr txBox="1"/>
          <p:nvPr/>
        </p:nvSpPr>
        <p:spPr>
          <a:xfrm>
            <a:off x="3835901" y="7942987"/>
            <a:ext cx="3660655" cy="584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>
                <a:solidFill>
                  <a:srgbClr val="0A0A0A"/>
                </a:solidFill>
                <a:latin typeface="Montserrat Light"/>
              </a:rPr>
              <a:t>Project MK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EFDCC99-2D1B-4BB1-99E7-7337C9933033}"/>
              </a:ext>
            </a:extLst>
          </p:cNvPr>
          <p:cNvSpPr txBox="1"/>
          <p:nvPr/>
        </p:nvSpPr>
        <p:spPr>
          <a:xfrm>
            <a:off x="10341632" y="7942987"/>
            <a:ext cx="3660655" cy="584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>
                <a:solidFill>
                  <a:srgbClr val="0A0A0A"/>
                </a:solidFill>
                <a:latin typeface="Montserrat Light"/>
              </a:rPr>
              <a:t>Project BK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CBA4B40-4812-4BD3-B405-FC41154A138C}"/>
              </a:ext>
            </a:extLst>
          </p:cNvPr>
          <p:cNvSpPr txBox="1"/>
          <p:nvPr/>
        </p:nvSpPr>
        <p:spPr>
          <a:xfrm>
            <a:off x="16979294" y="7942987"/>
            <a:ext cx="3660655" cy="584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>
                <a:solidFill>
                  <a:srgbClr val="0A0A0A"/>
                </a:solidFill>
                <a:latin typeface="Montserrat Light"/>
              </a:rPr>
              <a:t>Project DK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EE629D6-0280-4167-A832-104D1CE9BD71}"/>
              </a:ext>
            </a:extLst>
          </p:cNvPr>
          <p:cNvSpPr/>
          <p:nvPr/>
        </p:nvSpPr>
        <p:spPr>
          <a:xfrm>
            <a:off x="3450256" y="9239792"/>
            <a:ext cx="4571999" cy="1200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5F12105-8572-4486-B699-FF0FFCD29838}"/>
              </a:ext>
            </a:extLst>
          </p:cNvPr>
          <p:cNvSpPr/>
          <p:nvPr/>
        </p:nvSpPr>
        <p:spPr>
          <a:xfrm>
            <a:off x="10053391" y="9239792"/>
            <a:ext cx="4571999" cy="1200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0CECC7B-5CEA-4B7F-AAF7-C8FC229518B1}"/>
              </a:ext>
            </a:extLst>
          </p:cNvPr>
          <p:cNvSpPr/>
          <p:nvPr/>
        </p:nvSpPr>
        <p:spPr>
          <a:xfrm>
            <a:off x="16795067" y="9239792"/>
            <a:ext cx="4571999" cy="1200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</a:t>
            </a:r>
          </a:p>
        </p:txBody>
      </p:sp>
      <p:sp>
        <p:nvSpPr>
          <p:cNvPr id="76" name="Freeform 5">
            <a:extLst>
              <a:ext uri="{FF2B5EF4-FFF2-40B4-BE49-F238E27FC236}">
                <a16:creationId xmlns:a16="http://schemas.microsoft.com/office/drawing/2014/main" id="{06F21453-7497-4C6B-AD63-A89C249A0056}"/>
              </a:ext>
            </a:extLst>
          </p:cNvPr>
          <p:cNvSpPr>
            <a:spLocks/>
          </p:cNvSpPr>
          <p:nvPr/>
        </p:nvSpPr>
        <p:spPr bwMode="auto">
          <a:xfrm>
            <a:off x="11614227" y="4079916"/>
            <a:ext cx="549268" cy="333372"/>
          </a:xfrm>
          <a:custGeom>
            <a:avLst/>
            <a:gdLst>
              <a:gd name="T0" fmla="*/ 27 w 155"/>
              <a:gd name="T1" fmla="*/ 94 h 94"/>
              <a:gd name="T2" fmla="*/ 155 w 155"/>
              <a:gd name="T3" fmla="*/ 66 h 94"/>
              <a:gd name="T4" fmla="*/ 155 w 155"/>
              <a:gd name="T5" fmla="*/ 0 h 94"/>
              <a:gd name="T6" fmla="*/ 0 w 155"/>
              <a:gd name="T7" fmla="*/ 35 h 94"/>
              <a:gd name="T8" fmla="*/ 27 w 155"/>
              <a:gd name="T9" fmla="*/ 9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5" h="94">
                <a:moveTo>
                  <a:pt x="27" y="94"/>
                </a:moveTo>
                <a:cubicBezTo>
                  <a:pt x="67" y="77"/>
                  <a:pt x="110" y="68"/>
                  <a:pt x="155" y="66"/>
                </a:cubicBezTo>
                <a:cubicBezTo>
                  <a:pt x="155" y="0"/>
                  <a:pt x="155" y="0"/>
                  <a:pt x="155" y="0"/>
                </a:cubicBezTo>
                <a:cubicBezTo>
                  <a:pt x="100" y="2"/>
                  <a:pt x="48" y="14"/>
                  <a:pt x="0" y="35"/>
                </a:cubicBezTo>
                <a:lnTo>
                  <a:pt x="27" y="94"/>
                </a:lnTo>
                <a:close/>
              </a:path>
            </a:pathLst>
          </a:custGeom>
          <a:solidFill>
            <a:srgbClr val="F7C093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A53CE58C-27A1-4CAC-A134-5E29C33D6A63}"/>
              </a:ext>
            </a:extLst>
          </p:cNvPr>
          <p:cNvSpPr>
            <a:spLocks/>
          </p:cNvSpPr>
          <p:nvPr/>
        </p:nvSpPr>
        <p:spPr bwMode="auto">
          <a:xfrm>
            <a:off x="12690539" y="4191040"/>
            <a:ext cx="558792" cy="466719"/>
          </a:xfrm>
          <a:custGeom>
            <a:avLst/>
            <a:gdLst>
              <a:gd name="T0" fmla="*/ 0 w 157"/>
              <a:gd name="T1" fmla="*/ 61 h 132"/>
              <a:gd name="T2" fmla="*/ 111 w 157"/>
              <a:gd name="T3" fmla="*/ 132 h 132"/>
              <a:gd name="T4" fmla="*/ 157 w 157"/>
              <a:gd name="T5" fmla="*/ 85 h 132"/>
              <a:gd name="T6" fmla="*/ 23 w 157"/>
              <a:gd name="T7" fmla="*/ 0 h 132"/>
              <a:gd name="T8" fmla="*/ 0 w 157"/>
              <a:gd name="T9" fmla="*/ 61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" h="132">
                <a:moveTo>
                  <a:pt x="0" y="61"/>
                </a:moveTo>
                <a:cubicBezTo>
                  <a:pt x="41" y="78"/>
                  <a:pt x="79" y="102"/>
                  <a:pt x="111" y="132"/>
                </a:cubicBezTo>
                <a:cubicBezTo>
                  <a:pt x="157" y="85"/>
                  <a:pt x="157" y="85"/>
                  <a:pt x="157" y="85"/>
                </a:cubicBezTo>
                <a:cubicBezTo>
                  <a:pt x="118" y="49"/>
                  <a:pt x="73" y="20"/>
                  <a:pt x="23" y="0"/>
                </a:cubicBezTo>
                <a:lnTo>
                  <a:pt x="0" y="61"/>
                </a:lnTo>
                <a:close/>
              </a:path>
            </a:pathLst>
          </a:custGeom>
          <a:solidFill>
            <a:srgbClr val="F7C093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8" name="Freeform 7">
            <a:extLst>
              <a:ext uri="{FF2B5EF4-FFF2-40B4-BE49-F238E27FC236}">
                <a16:creationId xmlns:a16="http://schemas.microsoft.com/office/drawing/2014/main" id="{AE993C79-1125-4964-8E57-D2F0DFA1CF85}"/>
              </a:ext>
            </a:extLst>
          </p:cNvPr>
          <p:cNvSpPr>
            <a:spLocks/>
          </p:cNvSpPr>
          <p:nvPr/>
        </p:nvSpPr>
        <p:spPr bwMode="auto">
          <a:xfrm>
            <a:off x="12252395" y="4079916"/>
            <a:ext cx="438144" cy="298446"/>
          </a:xfrm>
          <a:custGeom>
            <a:avLst/>
            <a:gdLst>
              <a:gd name="T0" fmla="*/ 0 w 123"/>
              <a:gd name="T1" fmla="*/ 66 h 84"/>
              <a:gd name="T2" fmla="*/ 100 w 123"/>
              <a:gd name="T3" fmla="*/ 84 h 84"/>
              <a:gd name="T4" fmla="*/ 123 w 123"/>
              <a:gd name="T5" fmla="*/ 22 h 84"/>
              <a:gd name="T6" fmla="*/ 0 w 123"/>
              <a:gd name="T7" fmla="*/ 0 h 84"/>
              <a:gd name="T8" fmla="*/ 0 w 123"/>
              <a:gd name="T9" fmla="*/ 6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" h="84">
                <a:moveTo>
                  <a:pt x="0" y="66"/>
                </a:moveTo>
                <a:cubicBezTo>
                  <a:pt x="35" y="67"/>
                  <a:pt x="69" y="73"/>
                  <a:pt x="100" y="84"/>
                </a:cubicBezTo>
                <a:cubicBezTo>
                  <a:pt x="123" y="22"/>
                  <a:pt x="123" y="22"/>
                  <a:pt x="123" y="22"/>
                </a:cubicBezTo>
                <a:cubicBezTo>
                  <a:pt x="84" y="9"/>
                  <a:pt x="43" y="2"/>
                  <a:pt x="0" y="0"/>
                </a:cubicBezTo>
                <a:lnTo>
                  <a:pt x="0" y="66"/>
                </a:lnTo>
                <a:close/>
              </a:path>
            </a:pathLst>
          </a:custGeom>
          <a:solidFill>
            <a:srgbClr val="F7C093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9" name="Freeform 8">
            <a:extLst>
              <a:ext uri="{FF2B5EF4-FFF2-40B4-BE49-F238E27FC236}">
                <a16:creationId xmlns:a16="http://schemas.microsoft.com/office/drawing/2014/main" id="{979CBC9C-3A5E-4EFF-992E-35E73633A777}"/>
              </a:ext>
            </a:extLst>
          </p:cNvPr>
          <p:cNvSpPr>
            <a:spLocks/>
          </p:cNvSpPr>
          <p:nvPr/>
        </p:nvSpPr>
        <p:spPr bwMode="auto">
          <a:xfrm>
            <a:off x="13144556" y="4556160"/>
            <a:ext cx="419094" cy="460369"/>
          </a:xfrm>
          <a:custGeom>
            <a:avLst/>
            <a:gdLst>
              <a:gd name="T0" fmla="*/ 46 w 118"/>
              <a:gd name="T1" fmla="*/ 0 h 130"/>
              <a:gd name="T2" fmla="*/ 0 w 118"/>
              <a:gd name="T3" fmla="*/ 46 h 130"/>
              <a:gd name="T4" fmla="*/ 58 w 118"/>
              <a:gd name="T5" fmla="*/ 130 h 130"/>
              <a:gd name="T6" fmla="*/ 118 w 118"/>
              <a:gd name="T7" fmla="*/ 102 h 130"/>
              <a:gd name="T8" fmla="*/ 46 w 118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8" h="130">
                <a:moveTo>
                  <a:pt x="46" y="0"/>
                </a:moveTo>
                <a:cubicBezTo>
                  <a:pt x="0" y="46"/>
                  <a:pt x="0" y="46"/>
                  <a:pt x="0" y="46"/>
                </a:cubicBezTo>
                <a:cubicBezTo>
                  <a:pt x="23" y="71"/>
                  <a:pt x="43" y="99"/>
                  <a:pt x="58" y="130"/>
                </a:cubicBezTo>
                <a:cubicBezTo>
                  <a:pt x="118" y="102"/>
                  <a:pt x="118" y="102"/>
                  <a:pt x="118" y="102"/>
                </a:cubicBezTo>
                <a:cubicBezTo>
                  <a:pt x="99" y="65"/>
                  <a:pt x="75" y="30"/>
                  <a:pt x="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0" name="Freeform 9">
            <a:extLst>
              <a:ext uri="{FF2B5EF4-FFF2-40B4-BE49-F238E27FC236}">
                <a16:creationId xmlns:a16="http://schemas.microsoft.com/office/drawing/2014/main" id="{2FDE2B07-02A5-42F4-B7DF-659096F24ACB}"/>
              </a:ext>
            </a:extLst>
          </p:cNvPr>
          <p:cNvSpPr>
            <a:spLocks/>
          </p:cNvSpPr>
          <p:nvPr/>
        </p:nvSpPr>
        <p:spPr bwMode="auto">
          <a:xfrm>
            <a:off x="10804615" y="4556159"/>
            <a:ext cx="466719" cy="558792"/>
          </a:xfrm>
          <a:custGeom>
            <a:avLst/>
            <a:gdLst>
              <a:gd name="T0" fmla="*/ 62 w 132"/>
              <a:gd name="T1" fmla="*/ 157 h 157"/>
              <a:gd name="T2" fmla="*/ 132 w 132"/>
              <a:gd name="T3" fmla="*/ 46 h 157"/>
              <a:gd name="T4" fmla="*/ 86 w 132"/>
              <a:gd name="T5" fmla="*/ 0 h 157"/>
              <a:gd name="T6" fmla="*/ 0 w 132"/>
              <a:gd name="T7" fmla="*/ 134 h 157"/>
              <a:gd name="T8" fmla="*/ 62 w 132"/>
              <a:gd name="T9" fmla="*/ 157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157">
                <a:moveTo>
                  <a:pt x="62" y="157"/>
                </a:moveTo>
                <a:cubicBezTo>
                  <a:pt x="78" y="115"/>
                  <a:pt x="103" y="78"/>
                  <a:pt x="132" y="46"/>
                </a:cubicBezTo>
                <a:cubicBezTo>
                  <a:pt x="86" y="0"/>
                  <a:pt x="86" y="0"/>
                  <a:pt x="86" y="0"/>
                </a:cubicBezTo>
                <a:cubicBezTo>
                  <a:pt x="49" y="38"/>
                  <a:pt x="20" y="84"/>
                  <a:pt x="0" y="134"/>
                </a:cubicBezTo>
                <a:lnTo>
                  <a:pt x="62" y="157"/>
                </a:lnTo>
                <a:close/>
              </a:path>
            </a:pathLst>
          </a:custGeom>
          <a:solidFill>
            <a:srgbClr val="FAD4B4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1" name="Freeform 10">
            <a:extLst>
              <a:ext uri="{FF2B5EF4-FFF2-40B4-BE49-F238E27FC236}">
                <a16:creationId xmlns:a16="http://schemas.microsoft.com/office/drawing/2014/main" id="{0C54A8DF-B9BA-40A5-B4E4-8096CFBDD378}"/>
              </a:ext>
            </a:extLst>
          </p:cNvPr>
          <p:cNvSpPr>
            <a:spLocks/>
          </p:cNvSpPr>
          <p:nvPr/>
        </p:nvSpPr>
        <p:spPr bwMode="auto">
          <a:xfrm>
            <a:off x="11169735" y="4238665"/>
            <a:ext cx="460369" cy="419094"/>
          </a:xfrm>
          <a:custGeom>
            <a:avLst/>
            <a:gdLst>
              <a:gd name="T0" fmla="*/ 47 w 130"/>
              <a:gd name="T1" fmla="*/ 118 h 118"/>
              <a:gd name="T2" fmla="*/ 130 w 130"/>
              <a:gd name="T3" fmla="*/ 60 h 118"/>
              <a:gd name="T4" fmla="*/ 103 w 130"/>
              <a:gd name="T5" fmla="*/ 0 h 118"/>
              <a:gd name="T6" fmla="*/ 0 w 130"/>
              <a:gd name="T7" fmla="*/ 71 h 118"/>
              <a:gd name="T8" fmla="*/ 47 w 130"/>
              <a:gd name="T9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" h="118">
                <a:moveTo>
                  <a:pt x="47" y="118"/>
                </a:moveTo>
                <a:cubicBezTo>
                  <a:pt x="72" y="95"/>
                  <a:pt x="100" y="75"/>
                  <a:pt x="130" y="60"/>
                </a:cubicBezTo>
                <a:cubicBezTo>
                  <a:pt x="103" y="0"/>
                  <a:pt x="103" y="0"/>
                  <a:pt x="103" y="0"/>
                </a:cubicBezTo>
                <a:cubicBezTo>
                  <a:pt x="65" y="19"/>
                  <a:pt x="31" y="43"/>
                  <a:pt x="0" y="71"/>
                </a:cubicBezTo>
                <a:lnTo>
                  <a:pt x="47" y="118"/>
                </a:lnTo>
                <a:close/>
              </a:path>
            </a:pathLst>
          </a:custGeom>
          <a:solidFill>
            <a:srgbClr val="FAD4B4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2" name="Freeform 11">
            <a:extLst>
              <a:ext uri="{FF2B5EF4-FFF2-40B4-BE49-F238E27FC236}">
                <a16:creationId xmlns:a16="http://schemas.microsoft.com/office/drawing/2014/main" id="{6775C912-CE6A-4240-9B35-99C13C3AB525}"/>
              </a:ext>
            </a:extLst>
          </p:cNvPr>
          <p:cNvSpPr>
            <a:spLocks/>
          </p:cNvSpPr>
          <p:nvPr/>
        </p:nvSpPr>
        <p:spPr bwMode="auto">
          <a:xfrm>
            <a:off x="10696666" y="5114951"/>
            <a:ext cx="295272" cy="434969"/>
          </a:xfrm>
          <a:custGeom>
            <a:avLst/>
            <a:gdLst>
              <a:gd name="T0" fmla="*/ 66 w 83"/>
              <a:gd name="T1" fmla="*/ 123 h 123"/>
              <a:gd name="T2" fmla="*/ 83 w 83"/>
              <a:gd name="T3" fmla="*/ 23 h 123"/>
              <a:gd name="T4" fmla="*/ 22 w 83"/>
              <a:gd name="T5" fmla="*/ 0 h 123"/>
              <a:gd name="T6" fmla="*/ 0 w 83"/>
              <a:gd name="T7" fmla="*/ 123 h 123"/>
              <a:gd name="T8" fmla="*/ 66 w 83"/>
              <a:gd name="T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3">
                <a:moveTo>
                  <a:pt x="66" y="123"/>
                </a:moveTo>
                <a:cubicBezTo>
                  <a:pt x="67" y="88"/>
                  <a:pt x="73" y="54"/>
                  <a:pt x="83" y="23"/>
                </a:cubicBezTo>
                <a:cubicBezTo>
                  <a:pt x="22" y="0"/>
                  <a:pt x="22" y="0"/>
                  <a:pt x="22" y="0"/>
                </a:cubicBezTo>
                <a:cubicBezTo>
                  <a:pt x="9" y="39"/>
                  <a:pt x="1" y="80"/>
                  <a:pt x="0" y="123"/>
                </a:cubicBezTo>
                <a:lnTo>
                  <a:pt x="66" y="123"/>
                </a:lnTo>
                <a:close/>
              </a:path>
            </a:pathLst>
          </a:custGeom>
          <a:solidFill>
            <a:srgbClr val="FDEDDF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3" name="Freeform 12">
            <a:extLst>
              <a:ext uri="{FF2B5EF4-FFF2-40B4-BE49-F238E27FC236}">
                <a16:creationId xmlns:a16="http://schemas.microsoft.com/office/drawing/2014/main" id="{26A992DD-6D04-4825-BF8E-B027AE770F73}"/>
              </a:ext>
            </a:extLst>
          </p:cNvPr>
          <p:cNvSpPr>
            <a:spLocks/>
          </p:cNvSpPr>
          <p:nvPr/>
        </p:nvSpPr>
        <p:spPr bwMode="auto">
          <a:xfrm>
            <a:off x="10696667" y="5638820"/>
            <a:ext cx="333372" cy="552442"/>
          </a:xfrm>
          <a:custGeom>
            <a:avLst/>
            <a:gdLst>
              <a:gd name="T0" fmla="*/ 0 w 94"/>
              <a:gd name="T1" fmla="*/ 0 h 155"/>
              <a:gd name="T2" fmla="*/ 34 w 94"/>
              <a:gd name="T3" fmla="*/ 155 h 155"/>
              <a:gd name="T4" fmla="*/ 94 w 94"/>
              <a:gd name="T5" fmla="*/ 127 h 155"/>
              <a:gd name="T6" fmla="*/ 66 w 94"/>
              <a:gd name="T7" fmla="*/ 0 h 155"/>
              <a:gd name="T8" fmla="*/ 0 w 94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155">
                <a:moveTo>
                  <a:pt x="0" y="0"/>
                </a:moveTo>
                <a:cubicBezTo>
                  <a:pt x="1" y="55"/>
                  <a:pt x="13" y="107"/>
                  <a:pt x="34" y="155"/>
                </a:cubicBezTo>
                <a:cubicBezTo>
                  <a:pt x="94" y="127"/>
                  <a:pt x="94" y="127"/>
                  <a:pt x="94" y="127"/>
                </a:cubicBezTo>
                <a:cubicBezTo>
                  <a:pt x="77" y="88"/>
                  <a:pt x="67" y="45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DEDDF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4" name="Freeform 13">
            <a:extLst>
              <a:ext uri="{FF2B5EF4-FFF2-40B4-BE49-F238E27FC236}">
                <a16:creationId xmlns:a16="http://schemas.microsoft.com/office/drawing/2014/main" id="{61631DB4-A129-4C29-9D61-FD7F84AF5ED0}"/>
              </a:ext>
            </a:extLst>
          </p:cNvPr>
          <p:cNvSpPr>
            <a:spLocks/>
          </p:cNvSpPr>
          <p:nvPr/>
        </p:nvSpPr>
        <p:spPr bwMode="auto">
          <a:xfrm>
            <a:off x="13389028" y="4997479"/>
            <a:ext cx="330195" cy="552442"/>
          </a:xfrm>
          <a:custGeom>
            <a:avLst/>
            <a:gdLst>
              <a:gd name="T0" fmla="*/ 93 w 93"/>
              <a:gd name="T1" fmla="*/ 156 h 156"/>
              <a:gd name="T2" fmla="*/ 59 w 93"/>
              <a:gd name="T3" fmla="*/ 0 h 156"/>
              <a:gd name="T4" fmla="*/ 0 w 93"/>
              <a:gd name="T5" fmla="*/ 28 h 156"/>
              <a:gd name="T6" fmla="*/ 28 w 93"/>
              <a:gd name="T7" fmla="*/ 156 h 156"/>
              <a:gd name="T8" fmla="*/ 93 w 93"/>
              <a:gd name="T9" fmla="*/ 15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156">
                <a:moveTo>
                  <a:pt x="93" y="156"/>
                </a:moveTo>
                <a:cubicBezTo>
                  <a:pt x="92" y="101"/>
                  <a:pt x="80" y="48"/>
                  <a:pt x="59" y="0"/>
                </a:cubicBezTo>
                <a:cubicBezTo>
                  <a:pt x="0" y="28"/>
                  <a:pt x="0" y="28"/>
                  <a:pt x="0" y="28"/>
                </a:cubicBezTo>
                <a:cubicBezTo>
                  <a:pt x="16" y="68"/>
                  <a:pt x="26" y="111"/>
                  <a:pt x="28" y="156"/>
                </a:cubicBezTo>
                <a:lnTo>
                  <a:pt x="93" y="15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5" name="Freeform 14">
            <a:extLst>
              <a:ext uri="{FF2B5EF4-FFF2-40B4-BE49-F238E27FC236}">
                <a16:creationId xmlns:a16="http://schemas.microsoft.com/office/drawing/2014/main" id="{3209C9B0-0EED-4013-A90A-7BF4020DEEDC}"/>
              </a:ext>
            </a:extLst>
          </p:cNvPr>
          <p:cNvSpPr>
            <a:spLocks/>
          </p:cNvSpPr>
          <p:nvPr/>
        </p:nvSpPr>
        <p:spPr bwMode="auto">
          <a:xfrm>
            <a:off x="13423951" y="5638820"/>
            <a:ext cx="295272" cy="434969"/>
          </a:xfrm>
          <a:custGeom>
            <a:avLst/>
            <a:gdLst>
              <a:gd name="T0" fmla="*/ 18 w 83"/>
              <a:gd name="T1" fmla="*/ 0 h 122"/>
              <a:gd name="T2" fmla="*/ 0 w 83"/>
              <a:gd name="T3" fmla="*/ 100 h 122"/>
              <a:gd name="T4" fmla="*/ 62 w 83"/>
              <a:gd name="T5" fmla="*/ 122 h 122"/>
              <a:gd name="T6" fmla="*/ 83 w 83"/>
              <a:gd name="T7" fmla="*/ 0 h 122"/>
              <a:gd name="T8" fmla="*/ 18 w 83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2">
                <a:moveTo>
                  <a:pt x="18" y="0"/>
                </a:moveTo>
                <a:cubicBezTo>
                  <a:pt x="17" y="34"/>
                  <a:pt x="10" y="68"/>
                  <a:pt x="0" y="100"/>
                </a:cubicBezTo>
                <a:cubicBezTo>
                  <a:pt x="62" y="122"/>
                  <a:pt x="62" y="122"/>
                  <a:pt x="62" y="122"/>
                </a:cubicBezTo>
                <a:cubicBezTo>
                  <a:pt x="75" y="84"/>
                  <a:pt x="82" y="42"/>
                  <a:pt x="83" y="0"/>
                </a:cubicBezTo>
                <a:lnTo>
                  <a:pt x="1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55DE7120-EE39-4702-9AB0-9C2A6EC2D4F7}"/>
              </a:ext>
            </a:extLst>
          </p:cNvPr>
          <p:cNvGrpSpPr/>
          <p:nvPr/>
        </p:nvGrpSpPr>
        <p:grpSpPr>
          <a:xfrm rot="19838197">
            <a:off x="11558299" y="4609573"/>
            <a:ext cx="1292208" cy="1323957"/>
            <a:chOff x="2724150" y="2305051"/>
            <a:chExt cx="646113" cy="661988"/>
          </a:xfrm>
          <a:solidFill>
            <a:schemeClr val="tx2"/>
          </a:solidFill>
        </p:grpSpPr>
        <p:sp>
          <p:nvSpPr>
            <p:cNvPr id="87" name="Freeform 15">
              <a:extLst>
                <a:ext uri="{FF2B5EF4-FFF2-40B4-BE49-F238E27FC236}">
                  <a16:creationId xmlns:a16="http://schemas.microsoft.com/office/drawing/2014/main" id="{2C17BB2D-6BB3-4B5B-82DA-F4E162DBD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4150" y="2644776"/>
              <a:ext cx="325438" cy="322263"/>
            </a:xfrm>
            <a:custGeom>
              <a:avLst/>
              <a:gdLst>
                <a:gd name="T0" fmla="*/ 180 w 183"/>
                <a:gd name="T1" fmla="*/ 76 h 182"/>
                <a:gd name="T2" fmla="*/ 157 w 183"/>
                <a:gd name="T3" fmla="*/ 147 h 182"/>
                <a:gd name="T4" fmla="*/ 35 w 183"/>
                <a:gd name="T5" fmla="*/ 150 h 182"/>
                <a:gd name="T6" fmla="*/ 33 w 183"/>
                <a:gd name="T7" fmla="*/ 28 h 182"/>
                <a:gd name="T8" fmla="*/ 103 w 183"/>
                <a:gd name="T9" fmla="*/ 3 h 182"/>
                <a:gd name="T10" fmla="*/ 61 w 183"/>
                <a:gd name="T11" fmla="*/ 39 h 182"/>
                <a:gd name="T12" fmla="*/ 39 w 183"/>
                <a:gd name="T13" fmla="*/ 92 h 182"/>
                <a:gd name="T14" fmla="*/ 56 w 183"/>
                <a:gd name="T15" fmla="*/ 128 h 182"/>
                <a:gd name="T16" fmla="*/ 94 w 183"/>
                <a:gd name="T17" fmla="*/ 143 h 182"/>
                <a:gd name="T18" fmla="*/ 145 w 183"/>
                <a:gd name="T19" fmla="*/ 120 h 182"/>
                <a:gd name="T20" fmla="*/ 180 w 183"/>
                <a:gd name="T21" fmla="*/ 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3" h="182">
                  <a:moveTo>
                    <a:pt x="180" y="76"/>
                  </a:moveTo>
                  <a:cubicBezTo>
                    <a:pt x="183" y="101"/>
                    <a:pt x="175" y="128"/>
                    <a:pt x="157" y="147"/>
                  </a:cubicBezTo>
                  <a:cubicBezTo>
                    <a:pt x="124" y="181"/>
                    <a:pt x="69" y="182"/>
                    <a:pt x="35" y="150"/>
                  </a:cubicBezTo>
                  <a:cubicBezTo>
                    <a:pt x="1" y="117"/>
                    <a:pt x="0" y="62"/>
                    <a:pt x="33" y="28"/>
                  </a:cubicBezTo>
                  <a:cubicBezTo>
                    <a:pt x="52" y="9"/>
                    <a:pt x="78" y="0"/>
                    <a:pt x="103" y="3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42" y="55"/>
                    <a:pt x="37" y="74"/>
                    <a:pt x="39" y="92"/>
                  </a:cubicBezTo>
                  <a:cubicBezTo>
                    <a:pt x="40" y="105"/>
                    <a:pt x="46" y="118"/>
                    <a:pt x="56" y="128"/>
                  </a:cubicBezTo>
                  <a:cubicBezTo>
                    <a:pt x="67" y="138"/>
                    <a:pt x="80" y="143"/>
                    <a:pt x="94" y="143"/>
                  </a:cubicBezTo>
                  <a:cubicBezTo>
                    <a:pt x="111" y="145"/>
                    <a:pt x="130" y="139"/>
                    <a:pt x="145" y="120"/>
                  </a:cubicBezTo>
                  <a:cubicBezTo>
                    <a:pt x="180" y="76"/>
                    <a:pt x="180" y="76"/>
                    <a:pt x="180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F689508C-C689-44C3-8FEF-562B70A6E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2305051"/>
              <a:ext cx="604838" cy="620713"/>
            </a:xfrm>
            <a:custGeom>
              <a:avLst/>
              <a:gdLst>
                <a:gd name="T0" fmla="*/ 341 w 341"/>
                <a:gd name="T1" fmla="*/ 11 h 350"/>
                <a:gd name="T2" fmla="*/ 247 w 341"/>
                <a:gd name="T3" fmla="*/ 128 h 350"/>
                <a:gd name="T4" fmla="*/ 109 w 341"/>
                <a:gd name="T5" fmla="*/ 300 h 350"/>
                <a:gd name="T6" fmla="*/ 49 w 341"/>
                <a:gd name="T7" fmla="*/ 242 h 350"/>
                <a:gd name="T8" fmla="*/ 216 w 341"/>
                <a:gd name="T9" fmla="*/ 99 h 350"/>
                <a:gd name="T10" fmla="*/ 330 w 341"/>
                <a:gd name="T11" fmla="*/ 0 h 350"/>
                <a:gd name="T12" fmla="*/ 341 w 341"/>
                <a:gd name="T13" fmla="*/ 1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350">
                  <a:moveTo>
                    <a:pt x="341" y="11"/>
                  </a:moveTo>
                  <a:cubicBezTo>
                    <a:pt x="247" y="128"/>
                    <a:pt x="247" y="128"/>
                    <a:pt x="247" y="128"/>
                  </a:cubicBezTo>
                  <a:cubicBezTo>
                    <a:pt x="109" y="300"/>
                    <a:pt x="109" y="300"/>
                    <a:pt x="109" y="300"/>
                  </a:cubicBezTo>
                  <a:cubicBezTo>
                    <a:pt x="70" y="350"/>
                    <a:pt x="0" y="284"/>
                    <a:pt x="49" y="242"/>
                  </a:cubicBezTo>
                  <a:cubicBezTo>
                    <a:pt x="216" y="99"/>
                    <a:pt x="216" y="99"/>
                    <a:pt x="216" y="99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41" y="11"/>
                    <a:pt x="341" y="11"/>
                    <a:pt x="34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89" name="Freeform 17">
            <a:extLst>
              <a:ext uri="{FF2B5EF4-FFF2-40B4-BE49-F238E27FC236}">
                <a16:creationId xmlns:a16="http://schemas.microsoft.com/office/drawing/2014/main" id="{B6E6D999-EDA7-4F7B-9577-7EC33A37BD82}"/>
              </a:ext>
            </a:extLst>
          </p:cNvPr>
          <p:cNvSpPr>
            <a:spLocks noEditPoints="1"/>
          </p:cNvSpPr>
          <p:nvPr/>
        </p:nvSpPr>
        <p:spPr bwMode="auto">
          <a:xfrm>
            <a:off x="10280748" y="3689398"/>
            <a:ext cx="3819471" cy="3819471"/>
          </a:xfrm>
          <a:custGeom>
            <a:avLst/>
            <a:gdLst>
              <a:gd name="T0" fmla="*/ 538 w 1075"/>
              <a:gd name="T1" fmla="*/ 0 h 1075"/>
              <a:gd name="T2" fmla="*/ 0 w 1075"/>
              <a:gd name="T3" fmla="*/ 538 h 1075"/>
              <a:gd name="T4" fmla="*/ 538 w 1075"/>
              <a:gd name="T5" fmla="*/ 1075 h 1075"/>
              <a:gd name="T6" fmla="*/ 1075 w 1075"/>
              <a:gd name="T7" fmla="*/ 538 h 1075"/>
              <a:gd name="T8" fmla="*/ 538 w 1075"/>
              <a:gd name="T9" fmla="*/ 0 h 1075"/>
              <a:gd name="T10" fmla="*/ 715 w 1075"/>
              <a:gd name="T11" fmla="*/ 882 h 1075"/>
              <a:gd name="T12" fmla="*/ 676 w 1075"/>
              <a:gd name="T13" fmla="*/ 922 h 1075"/>
              <a:gd name="T14" fmla="*/ 400 w 1075"/>
              <a:gd name="T15" fmla="*/ 922 h 1075"/>
              <a:gd name="T16" fmla="*/ 360 w 1075"/>
              <a:gd name="T17" fmla="*/ 882 h 1075"/>
              <a:gd name="T18" fmla="*/ 360 w 1075"/>
              <a:gd name="T19" fmla="*/ 787 h 1075"/>
              <a:gd name="T20" fmla="*/ 400 w 1075"/>
              <a:gd name="T21" fmla="*/ 748 h 1075"/>
              <a:gd name="T22" fmla="*/ 676 w 1075"/>
              <a:gd name="T23" fmla="*/ 748 h 1075"/>
              <a:gd name="T24" fmla="*/ 715 w 1075"/>
              <a:gd name="T25" fmla="*/ 787 h 1075"/>
              <a:gd name="T26" fmla="*/ 715 w 1075"/>
              <a:gd name="T27" fmla="*/ 882 h 1075"/>
              <a:gd name="T28" fmla="*/ 829 w 1075"/>
              <a:gd name="T29" fmla="*/ 887 h 1075"/>
              <a:gd name="T30" fmla="*/ 761 w 1075"/>
              <a:gd name="T31" fmla="*/ 719 h 1075"/>
              <a:gd name="T32" fmla="*/ 737 w 1075"/>
              <a:gd name="T33" fmla="*/ 696 h 1075"/>
              <a:gd name="T34" fmla="*/ 346 w 1075"/>
              <a:gd name="T35" fmla="*/ 696 h 1075"/>
              <a:gd name="T36" fmla="*/ 323 w 1075"/>
              <a:gd name="T37" fmla="*/ 719 h 1075"/>
              <a:gd name="T38" fmla="*/ 253 w 1075"/>
              <a:gd name="T39" fmla="*/ 892 h 1075"/>
              <a:gd name="T40" fmla="*/ 83 w 1075"/>
              <a:gd name="T41" fmla="*/ 538 h 1075"/>
              <a:gd name="T42" fmla="*/ 538 w 1075"/>
              <a:gd name="T43" fmla="*/ 83 h 1075"/>
              <a:gd name="T44" fmla="*/ 993 w 1075"/>
              <a:gd name="T45" fmla="*/ 538 h 1075"/>
              <a:gd name="T46" fmla="*/ 829 w 1075"/>
              <a:gd name="T47" fmla="*/ 887 h 1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75" h="1075">
                <a:moveTo>
                  <a:pt x="538" y="0"/>
                </a:moveTo>
                <a:cubicBezTo>
                  <a:pt x="241" y="0"/>
                  <a:pt x="0" y="241"/>
                  <a:pt x="0" y="538"/>
                </a:cubicBezTo>
                <a:cubicBezTo>
                  <a:pt x="0" y="835"/>
                  <a:pt x="241" y="1075"/>
                  <a:pt x="538" y="1075"/>
                </a:cubicBezTo>
                <a:cubicBezTo>
                  <a:pt x="835" y="1075"/>
                  <a:pt x="1075" y="835"/>
                  <a:pt x="1075" y="538"/>
                </a:cubicBezTo>
                <a:cubicBezTo>
                  <a:pt x="1075" y="241"/>
                  <a:pt x="835" y="0"/>
                  <a:pt x="538" y="0"/>
                </a:cubicBezTo>
                <a:close/>
                <a:moveTo>
                  <a:pt x="715" y="882"/>
                </a:moveTo>
                <a:cubicBezTo>
                  <a:pt x="715" y="904"/>
                  <a:pt x="698" y="922"/>
                  <a:pt x="676" y="922"/>
                </a:cubicBezTo>
                <a:cubicBezTo>
                  <a:pt x="400" y="922"/>
                  <a:pt x="400" y="922"/>
                  <a:pt x="400" y="922"/>
                </a:cubicBezTo>
                <a:cubicBezTo>
                  <a:pt x="378" y="922"/>
                  <a:pt x="360" y="904"/>
                  <a:pt x="360" y="882"/>
                </a:cubicBezTo>
                <a:cubicBezTo>
                  <a:pt x="360" y="787"/>
                  <a:pt x="360" y="787"/>
                  <a:pt x="360" y="787"/>
                </a:cubicBezTo>
                <a:cubicBezTo>
                  <a:pt x="360" y="765"/>
                  <a:pt x="378" y="748"/>
                  <a:pt x="400" y="748"/>
                </a:cubicBezTo>
                <a:cubicBezTo>
                  <a:pt x="676" y="748"/>
                  <a:pt x="676" y="748"/>
                  <a:pt x="676" y="748"/>
                </a:cubicBezTo>
                <a:cubicBezTo>
                  <a:pt x="698" y="748"/>
                  <a:pt x="715" y="765"/>
                  <a:pt x="715" y="787"/>
                </a:cubicBezTo>
                <a:lnTo>
                  <a:pt x="715" y="882"/>
                </a:lnTo>
                <a:close/>
                <a:moveTo>
                  <a:pt x="829" y="887"/>
                </a:moveTo>
                <a:cubicBezTo>
                  <a:pt x="761" y="719"/>
                  <a:pt x="761" y="719"/>
                  <a:pt x="761" y="719"/>
                </a:cubicBezTo>
                <a:cubicBezTo>
                  <a:pt x="756" y="707"/>
                  <a:pt x="750" y="696"/>
                  <a:pt x="737" y="696"/>
                </a:cubicBezTo>
                <a:cubicBezTo>
                  <a:pt x="346" y="696"/>
                  <a:pt x="346" y="696"/>
                  <a:pt x="346" y="696"/>
                </a:cubicBezTo>
                <a:cubicBezTo>
                  <a:pt x="333" y="696"/>
                  <a:pt x="328" y="707"/>
                  <a:pt x="323" y="719"/>
                </a:cubicBezTo>
                <a:cubicBezTo>
                  <a:pt x="253" y="892"/>
                  <a:pt x="253" y="892"/>
                  <a:pt x="253" y="892"/>
                </a:cubicBezTo>
                <a:cubicBezTo>
                  <a:pt x="149" y="809"/>
                  <a:pt x="83" y="681"/>
                  <a:pt x="83" y="538"/>
                </a:cubicBezTo>
                <a:cubicBezTo>
                  <a:pt x="83" y="287"/>
                  <a:pt x="287" y="83"/>
                  <a:pt x="538" y="83"/>
                </a:cubicBezTo>
                <a:cubicBezTo>
                  <a:pt x="789" y="83"/>
                  <a:pt x="993" y="287"/>
                  <a:pt x="993" y="538"/>
                </a:cubicBezTo>
                <a:cubicBezTo>
                  <a:pt x="993" y="678"/>
                  <a:pt x="929" y="804"/>
                  <a:pt x="829" y="88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7EC9837-70F8-4DB6-81FB-4884CAEC5246}"/>
              </a:ext>
            </a:extLst>
          </p:cNvPr>
          <p:cNvSpPr txBox="1"/>
          <p:nvPr/>
        </p:nvSpPr>
        <p:spPr>
          <a:xfrm>
            <a:off x="11854367" y="6359621"/>
            <a:ext cx="713647" cy="461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>
                <a:solidFill>
                  <a:srgbClr val="0A0A0A"/>
                </a:solidFill>
                <a:latin typeface="Raleway"/>
              </a:rPr>
              <a:t>Mid</a:t>
            </a:r>
            <a:endParaRPr lang="id-ID" sz="2400">
              <a:solidFill>
                <a:srgbClr val="0A0A0A"/>
              </a:solidFill>
              <a:latin typeface="Raleway"/>
            </a:endParaRPr>
          </a:p>
        </p:txBody>
      </p:sp>
      <p:sp>
        <p:nvSpPr>
          <p:cNvPr id="91" name="Freeform 5">
            <a:extLst>
              <a:ext uri="{FF2B5EF4-FFF2-40B4-BE49-F238E27FC236}">
                <a16:creationId xmlns:a16="http://schemas.microsoft.com/office/drawing/2014/main" id="{51879E83-0591-49E3-8FA0-93F0198F3249}"/>
              </a:ext>
            </a:extLst>
          </p:cNvPr>
          <p:cNvSpPr>
            <a:spLocks/>
          </p:cNvSpPr>
          <p:nvPr/>
        </p:nvSpPr>
        <p:spPr bwMode="auto">
          <a:xfrm>
            <a:off x="18257314" y="4079916"/>
            <a:ext cx="549268" cy="333372"/>
          </a:xfrm>
          <a:custGeom>
            <a:avLst/>
            <a:gdLst>
              <a:gd name="T0" fmla="*/ 27 w 155"/>
              <a:gd name="T1" fmla="*/ 94 h 94"/>
              <a:gd name="T2" fmla="*/ 155 w 155"/>
              <a:gd name="T3" fmla="*/ 66 h 94"/>
              <a:gd name="T4" fmla="*/ 155 w 155"/>
              <a:gd name="T5" fmla="*/ 0 h 94"/>
              <a:gd name="T6" fmla="*/ 0 w 155"/>
              <a:gd name="T7" fmla="*/ 35 h 94"/>
              <a:gd name="T8" fmla="*/ 27 w 155"/>
              <a:gd name="T9" fmla="*/ 9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5" h="94">
                <a:moveTo>
                  <a:pt x="27" y="94"/>
                </a:moveTo>
                <a:cubicBezTo>
                  <a:pt x="67" y="77"/>
                  <a:pt x="110" y="68"/>
                  <a:pt x="155" y="66"/>
                </a:cubicBezTo>
                <a:cubicBezTo>
                  <a:pt x="155" y="0"/>
                  <a:pt x="155" y="0"/>
                  <a:pt x="155" y="0"/>
                </a:cubicBezTo>
                <a:cubicBezTo>
                  <a:pt x="100" y="2"/>
                  <a:pt x="48" y="14"/>
                  <a:pt x="0" y="35"/>
                </a:cubicBezTo>
                <a:lnTo>
                  <a:pt x="27" y="94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2" name="Freeform 6">
            <a:extLst>
              <a:ext uri="{FF2B5EF4-FFF2-40B4-BE49-F238E27FC236}">
                <a16:creationId xmlns:a16="http://schemas.microsoft.com/office/drawing/2014/main" id="{BD01449D-9A43-472C-BA96-76FF1AD32855}"/>
              </a:ext>
            </a:extLst>
          </p:cNvPr>
          <p:cNvSpPr>
            <a:spLocks/>
          </p:cNvSpPr>
          <p:nvPr/>
        </p:nvSpPr>
        <p:spPr bwMode="auto">
          <a:xfrm>
            <a:off x="19333625" y="4191040"/>
            <a:ext cx="558792" cy="466719"/>
          </a:xfrm>
          <a:custGeom>
            <a:avLst/>
            <a:gdLst>
              <a:gd name="T0" fmla="*/ 0 w 157"/>
              <a:gd name="T1" fmla="*/ 61 h 132"/>
              <a:gd name="T2" fmla="*/ 111 w 157"/>
              <a:gd name="T3" fmla="*/ 132 h 132"/>
              <a:gd name="T4" fmla="*/ 157 w 157"/>
              <a:gd name="T5" fmla="*/ 85 h 132"/>
              <a:gd name="T6" fmla="*/ 23 w 157"/>
              <a:gd name="T7" fmla="*/ 0 h 132"/>
              <a:gd name="T8" fmla="*/ 0 w 157"/>
              <a:gd name="T9" fmla="*/ 61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" h="132">
                <a:moveTo>
                  <a:pt x="0" y="61"/>
                </a:moveTo>
                <a:cubicBezTo>
                  <a:pt x="41" y="78"/>
                  <a:pt x="79" y="102"/>
                  <a:pt x="111" y="132"/>
                </a:cubicBezTo>
                <a:cubicBezTo>
                  <a:pt x="157" y="85"/>
                  <a:pt x="157" y="85"/>
                  <a:pt x="157" y="85"/>
                </a:cubicBezTo>
                <a:cubicBezTo>
                  <a:pt x="118" y="49"/>
                  <a:pt x="73" y="20"/>
                  <a:pt x="23" y="0"/>
                </a:cubicBezTo>
                <a:lnTo>
                  <a:pt x="0" y="61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3" name="Freeform 7">
            <a:extLst>
              <a:ext uri="{FF2B5EF4-FFF2-40B4-BE49-F238E27FC236}">
                <a16:creationId xmlns:a16="http://schemas.microsoft.com/office/drawing/2014/main" id="{EDB62D93-5D4C-4FC7-A7B1-9B2554D7C404}"/>
              </a:ext>
            </a:extLst>
          </p:cNvPr>
          <p:cNvSpPr>
            <a:spLocks/>
          </p:cNvSpPr>
          <p:nvPr/>
        </p:nvSpPr>
        <p:spPr bwMode="auto">
          <a:xfrm>
            <a:off x="18895482" y="4079916"/>
            <a:ext cx="438144" cy="298446"/>
          </a:xfrm>
          <a:custGeom>
            <a:avLst/>
            <a:gdLst>
              <a:gd name="T0" fmla="*/ 0 w 123"/>
              <a:gd name="T1" fmla="*/ 66 h 84"/>
              <a:gd name="T2" fmla="*/ 100 w 123"/>
              <a:gd name="T3" fmla="*/ 84 h 84"/>
              <a:gd name="T4" fmla="*/ 123 w 123"/>
              <a:gd name="T5" fmla="*/ 22 h 84"/>
              <a:gd name="T6" fmla="*/ 0 w 123"/>
              <a:gd name="T7" fmla="*/ 0 h 84"/>
              <a:gd name="T8" fmla="*/ 0 w 123"/>
              <a:gd name="T9" fmla="*/ 6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" h="84">
                <a:moveTo>
                  <a:pt x="0" y="66"/>
                </a:moveTo>
                <a:cubicBezTo>
                  <a:pt x="35" y="67"/>
                  <a:pt x="69" y="73"/>
                  <a:pt x="100" y="84"/>
                </a:cubicBezTo>
                <a:cubicBezTo>
                  <a:pt x="123" y="22"/>
                  <a:pt x="123" y="22"/>
                  <a:pt x="123" y="22"/>
                </a:cubicBezTo>
                <a:cubicBezTo>
                  <a:pt x="84" y="9"/>
                  <a:pt x="43" y="2"/>
                  <a:pt x="0" y="0"/>
                </a:cubicBezTo>
                <a:lnTo>
                  <a:pt x="0" y="66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5" name="Freeform 8">
            <a:extLst>
              <a:ext uri="{FF2B5EF4-FFF2-40B4-BE49-F238E27FC236}">
                <a16:creationId xmlns:a16="http://schemas.microsoft.com/office/drawing/2014/main" id="{0315DAE5-F7D7-4E9C-91C0-6AA1297B08CD}"/>
              </a:ext>
            </a:extLst>
          </p:cNvPr>
          <p:cNvSpPr>
            <a:spLocks/>
          </p:cNvSpPr>
          <p:nvPr/>
        </p:nvSpPr>
        <p:spPr bwMode="auto">
          <a:xfrm>
            <a:off x="19787643" y="4556160"/>
            <a:ext cx="419094" cy="460369"/>
          </a:xfrm>
          <a:custGeom>
            <a:avLst/>
            <a:gdLst>
              <a:gd name="T0" fmla="*/ 46 w 118"/>
              <a:gd name="T1" fmla="*/ 0 h 130"/>
              <a:gd name="T2" fmla="*/ 0 w 118"/>
              <a:gd name="T3" fmla="*/ 46 h 130"/>
              <a:gd name="T4" fmla="*/ 58 w 118"/>
              <a:gd name="T5" fmla="*/ 130 h 130"/>
              <a:gd name="T6" fmla="*/ 118 w 118"/>
              <a:gd name="T7" fmla="*/ 102 h 130"/>
              <a:gd name="T8" fmla="*/ 46 w 118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8" h="130">
                <a:moveTo>
                  <a:pt x="46" y="0"/>
                </a:moveTo>
                <a:cubicBezTo>
                  <a:pt x="0" y="46"/>
                  <a:pt x="0" y="46"/>
                  <a:pt x="0" y="46"/>
                </a:cubicBezTo>
                <a:cubicBezTo>
                  <a:pt x="23" y="71"/>
                  <a:pt x="43" y="99"/>
                  <a:pt x="58" y="130"/>
                </a:cubicBezTo>
                <a:cubicBezTo>
                  <a:pt x="118" y="102"/>
                  <a:pt x="118" y="102"/>
                  <a:pt x="118" y="102"/>
                </a:cubicBezTo>
                <a:cubicBezTo>
                  <a:pt x="99" y="65"/>
                  <a:pt x="75" y="30"/>
                  <a:pt x="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8" name="Freeform 9">
            <a:extLst>
              <a:ext uri="{FF2B5EF4-FFF2-40B4-BE49-F238E27FC236}">
                <a16:creationId xmlns:a16="http://schemas.microsoft.com/office/drawing/2014/main" id="{5C4A0E2D-4272-44A2-A43E-9537A6EE3F39}"/>
              </a:ext>
            </a:extLst>
          </p:cNvPr>
          <p:cNvSpPr>
            <a:spLocks/>
          </p:cNvSpPr>
          <p:nvPr/>
        </p:nvSpPr>
        <p:spPr bwMode="auto">
          <a:xfrm>
            <a:off x="17447702" y="4556159"/>
            <a:ext cx="466719" cy="558792"/>
          </a:xfrm>
          <a:custGeom>
            <a:avLst/>
            <a:gdLst>
              <a:gd name="T0" fmla="*/ 62 w 132"/>
              <a:gd name="T1" fmla="*/ 157 h 157"/>
              <a:gd name="T2" fmla="*/ 132 w 132"/>
              <a:gd name="T3" fmla="*/ 46 h 157"/>
              <a:gd name="T4" fmla="*/ 86 w 132"/>
              <a:gd name="T5" fmla="*/ 0 h 157"/>
              <a:gd name="T6" fmla="*/ 0 w 132"/>
              <a:gd name="T7" fmla="*/ 134 h 157"/>
              <a:gd name="T8" fmla="*/ 62 w 132"/>
              <a:gd name="T9" fmla="*/ 157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157">
                <a:moveTo>
                  <a:pt x="62" y="157"/>
                </a:moveTo>
                <a:cubicBezTo>
                  <a:pt x="78" y="115"/>
                  <a:pt x="103" y="78"/>
                  <a:pt x="132" y="46"/>
                </a:cubicBezTo>
                <a:cubicBezTo>
                  <a:pt x="86" y="0"/>
                  <a:pt x="86" y="0"/>
                  <a:pt x="86" y="0"/>
                </a:cubicBezTo>
                <a:cubicBezTo>
                  <a:pt x="49" y="38"/>
                  <a:pt x="20" y="84"/>
                  <a:pt x="0" y="134"/>
                </a:cubicBezTo>
                <a:lnTo>
                  <a:pt x="62" y="157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9" name="Freeform 10">
            <a:extLst>
              <a:ext uri="{FF2B5EF4-FFF2-40B4-BE49-F238E27FC236}">
                <a16:creationId xmlns:a16="http://schemas.microsoft.com/office/drawing/2014/main" id="{2619A844-49E3-4407-AD2F-28EB8066EA8D}"/>
              </a:ext>
            </a:extLst>
          </p:cNvPr>
          <p:cNvSpPr>
            <a:spLocks/>
          </p:cNvSpPr>
          <p:nvPr/>
        </p:nvSpPr>
        <p:spPr bwMode="auto">
          <a:xfrm>
            <a:off x="17812822" y="4238665"/>
            <a:ext cx="460369" cy="419094"/>
          </a:xfrm>
          <a:custGeom>
            <a:avLst/>
            <a:gdLst>
              <a:gd name="T0" fmla="*/ 47 w 130"/>
              <a:gd name="T1" fmla="*/ 118 h 118"/>
              <a:gd name="T2" fmla="*/ 130 w 130"/>
              <a:gd name="T3" fmla="*/ 60 h 118"/>
              <a:gd name="T4" fmla="*/ 103 w 130"/>
              <a:gd name="T5" fmla="*/ 0 h 118"/>
              <a:gd name="T6" fmla="*/ 0 w 130"/>
              <a:gd name="T7" fmla="*/ 71 h 118"/>
              <a:gd name="T8" fmla="*/ 47 w 130"/>
              <a:gd name="T9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" h="118">
                <a:moveTo>
                  <a:pt x="47" y="118"/>
                </a:moveTo>
                <a:cubicBezTo>
                  <a:pt x="72" y="95"/>
                  <a:pt x="100" y="75"/>
                  <a:pt x="130" y="60"/>
                </a:cubicBezTo>
                <a:cubicBezTo>
                  <a:pt x="103" y="0"/>
                  <a:pt x="103" y="0"/>
                  <a:pt x="103" y="0"/>
                </a:cubicBezTo>
                <a:cubicBezTo>
                  <a:pt x="65" y="19"/>
                  <a:pt x="31" y="43"/>
                  <a:pt x="0" y="71"/>
                </a:cubicBezTo>
                <a:lnTo>
                  <a:pt x="47" y="118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0" name="Freeform 11">
            <a:extLst>
              <a:ext uri="{FF2B5EF4-FFF2-40B4-BE49-F238E27FC236}">
                <a16:creationId xmlns:a16="http://schemas.microsoft.com/office/drawing/2014/main" id="{2F0C6589-49AC-4DF3-9753-4530994FD0B8}"/>
              </a:ext>
            </a:extLst>
          </p:cNvPr>
          <p:cNvSpPr>
            <a:spLocks/>
          </p:cNvSpPr>
          <p:nvPr/>
        </p:nvSpPr>
        <p:spPr bwMode="auto">
          <a:xfrm>
            <a:off x="17339753" y="5114951"/>
            <a:ext cx="295272" cy="434969"/>
          </a:xfrm>
          <a:custGeom>
            <a:avLst/>
            <a:gdLst>
              <a:gd name="T0" fmla="*/ 66 w 83"/>
              <a:gd name="T1" fmla="*/ 123 h 123"/>
              <a:gd name="T2" fmla="*/ 83 w 83"/>
              <a:gd name="T3" fmla="*/ 23 h 123"/>
              <a:gd name="T4" fmla="*/ 22 w 83"/>
              <a:gd name="T5" fmla="*/ 0 h 123"/>
              <a:gd name="T6" fmla="*/ 0 w 83"/>
              <a:gd name="T7" fmla="*/ 123 h 123"/>
              <a:gd name="T8" fmla="*/ 66 w 83"/>
              <a:gd name="T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3">
                <a:moveTo>
                  <a:pt x="66" y="123"/>
                </a:moveTo>
                <a:cubicBezTo>
                  <a:pt x="67" y="88"/>
                  <a:pt x="73" y="54"/>
                  <a:pt x="83" y="23"/>
                </a:cubicBezTo>
                <a:cubicBezTo>
                  <a:pt x="22" y="0"/>
                  <a:pt x="22" y="0"/>
                  <a:pt x="22" y="0"/>
                </a:cubicBezTo>
                <a:cubicBezTo>
                  <a:pt x="9" y="39"/>
                  <a:pt x="1" y="80"/>
                  <a:pt x="0" y="123"/>
                </a:cubicBezTo>
                <a:lnTo>
                  <a:pt x="66" y="123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1" name="Freeform 12">
            <a:extLst>
              <a:ext uri="{FF2B5EF4-FFF2-40B4-BE49-F238E27FC236}">
                <a16:creationId xmlns:a16="http://schemas.microsoft.com/office/drawing/2014/main" id="{B7CD6BD3-6170-43BD-8046-8842E0E1EA27}"/>
              </a:ext>
            </a:extLst>
          </p:cNvPr>
          <p:cNvSpPr>
            <a:spLocks/>
          </p:cNvSpPr>
          <p:nvPr/>
        </p:nvSpPr>
        <p:spPr bwMode="auto">
          <a:xfrm>
            <a:off x="17339754" y="5638820"/>
            <a:ext cx="333372" cy="552442"/>
          </a:xfrm>
          <a:custGeom>
            <a:avLst/>
            <a:gdLst>
              <a:gd name="T0" fmla="*/ 0 w 94"/>
              <a:gd name="T1" fmla="*/ 0 h 155"/>
              <a:gd name="T2" fmla="*/ 34 w 94"/>
              <a:gd name="T3" fmla="*/ 155 h 155"/>
              <a:gd name="T4" fmla="*/ 94 w 94"/>
              <a:gd name="T5" fmla="*/ 127 h 155"/>
              <a:gd name="T6" fmla="*/ 66 w 94"/>
              <a:gd name="T7" fmla="*/ 0 h 155"/>
              <a:gd name="T8" fmla="*/ 0 w 94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155">
                <a:moveTo>
                  <a:pt x="0" y="0"/>
                </a:moveTo>
                <a:cubicBezTo>
                  <a:pt x="1" y="55"/>
                  <a:pt x="13" y="107"/>
                  <a:pt x="34" y="155"/>
                </a:cubicBezTo>
                <a:cubicBezTo>
                  <a:pt x="94" y="127"/>
                  <a:pt x="94" y="127"/>
                  <a:pt x="94" y="127"/>
                </a:cubicBezTo>
                <a:cubicBezTo>
                  <a:pt x="77" y="88"/>
                  <a:pt x="67" y="45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2" name="Freeform 13">
            <a:extLst>
              <a:ext uri="{FF2B5EF4-FFF2-40B4-BE49-F238E27FC236}">
                <a16:creationId xmlns:a16="http://schemas.microsoft.com/office/drawing/2014/main" id="{E3DDD22C-5FB3-4D27-B9F9-229F52124E71}"/>
              </a:ext>
            </a:extLst>
          </p:cNvPr>
          <p:cNvSpPr>
            <a:spLocks/>
          </p:cNvSpPr>
          <p:nvPr/>
        </p:nvSpPr>
        <p:spPr bwMode="auto">
          <a:xfrm>
            <a:off x="20032115" y="4997479"/>
            <a:ext cx="330195" cy="552442"/>
          </a:xfrm>
          <a:custGeom>
            <a:avLst/>
            <a:gdLst>
              <a:gd name="T0" fmla="*/ 93 w 93"/>
              <a:gd name="T1" fmla="*/ 156 h 156"/>
              <a:gd name="T2" fmla="*/ 59 w 93"/>
              <a:gd name="T3" fmla="*/ 0 h 156"/>
              <a:gd name="T4" fmla="*/ 0 w 93"/>
              <a:gd name="T5" fmla="*/ 28 h 156"/>
              <a:gd name="T6" fmla="*/ 28 w 93"/>
              <a:gd name="T7" fmla="*/ 156 h 156"/>
              <a:gd name="T8" fmla="*/ 93 w 93"/>
              <a:gd name="T9" fmla="*/ 15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156">
                <a:moveTo>
                  <a:pt x="93" y="156"/>
                </a:moveTo>
                <a:cubicBezTo>
                  <a:pt x="92" y="101"/>
                  <a:pt x="80" y="48"/>
                  <a:pt x="59" y="0"/>
                </a:cubicBezTo>
                <a:cubicBezTo>
                  <a:pt x="0" y="28"/>
                  <a:pt x="0" y="28"/>
                  <a:pt x="0" y="28"/>
                </a:cubicBezTo>
                <a:cubicBezTo>
                  <a:pt x="16" y="68"/>
                  <a:pt x="26" y="111"/>
                  <a:pt x="28" y="156"/>
                </a:cubicBezTo>
                <a:lnTo>
                  <a:pt x="93" y="15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3" name="Freeform 14">
            <a:extLst>
              <a:ext uri="{FF2B5EF4-FFF2-40B4-BE49-F238E27FC236}">
                <a16:creationId xmlns:a16="http://schemas.microsoft.com/office/drawing/2014/main" id="{CDC61E0D-1FC3-4CCF-80B8-98550860C8D2}"/>
              </a:ext>
            </a:extLst>
          </p:cNvPr>
          <p:cNvSpPr>
            <a:spLocks/>
          </p:cNvSpPr>
          <p:nvPr/>
        </p:nvSpPr>
        <p:spPr bwMode="auto">
          <a:xfrm>
            <a:off x="20067038" y="5638820"/>
            <a:ext cx="295272" cy="434969"/>
          </a:xfrm>
          <a:custGeom>
            <a:avLst/>
            <a:gdLst>
              <a:gd name="T0" fmla="*/ 18 w 83"/>
              <a:gd name="T1" fmla="*/ 0 h 122"/>
              <a:gd name="T2" fmla="*/ 0 w 83"/>
              <a:gd name="T3" fmla="*/ 100 h 122"/>
              <a:gd name="T4" fmla="*/ 62 w 83"/>
              <a:gd name="T5" fmla="*/ 122 h 122"/>
              <a:gd name="T6" fmla="*/ 83 w 83"/>
              <a:gd name="T7" fmla="*/ 0 h 122"/>
              <a:gd name="T8" fmla="*/ 18 w 83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2">
                <a:moveTo>
                  <a:pt x="18" y="0"/>
                </a:moveTo>
                <a:cubicBezTo>
                  <a:pt x="17" y="34"/>
                  <a:pt x="10" y="68"/>
                  <a:pt x="0" y="100"/>
                </a:cubicBezTo>
                <a:cubicBezTo>
                  <a:pt x="62" y="122"/>
                  <a:pt x="62" y="122"/>
                  <a:pt x="62" y="122"/>
                </a:cubicBezTo>
                <a:cubicBezTo>
                  <a:pt x="75" y="84"/>
                  <a:pt x="82" y="42"/>
                  <a:pt x="83" y="0"/>
                </a:cubicBezTo>
                <a:lnTo>
                  <a:pt x="1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32116F59-974C-4743-BB28-CF8617AD27AE}"/>
              </a:ext>
            </a:extLst>
          </p:cNvPr>
          <p:cNvGrpSpPr/>
          <p:nvPr/>
        </p:nvGrpSpPr>
        <p:grpSpPr>
          <a:xfrm rot="21198506">
            <a:off x="18398915" y="4672750"/>
            <a:ext cx="1292208" cy="1323957"/>
            <a:chOff x="2724150" y="2305051"/>
            <a:chExt cx="646113" cy="661988"/>
          </a:xfrm>
          <a:solidFill>
            <a:schemeClr val="tx2"/>
          </a:solidFill>
        </p:grpSpPr>
        <p:sp>
          <p:nvSpPr>
            <p:cNvPr id="135" name="Freeform 15">
              <a:extLst>
                <a:ext uri="{FF2B5EF4-FFF2-40B4-BE49-F238E27FC236}">
                  <a16:creationId xmlns:a16="http://schemas.microsoft.com/office/drawing/2014/main" id="{B76B83C7-C4F9-4E0C-BF8F-787369DA0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4150" y="2644776"/>
              <a:ext cx="325438" cy="322263"/>
            </a:xfrm>
            <a:custGeom>
              <a:avLst/>
              <a:gdLst>
                <a:gd name="T0" fmla="*/ 180 w 183"/>
                <a:gd name="T1" fmla="*/ 76 h 182"/>
                <a:gd name="T2" fmla="*/ 157 w 183"/>
                <a:gd name="T3" fmla="*/ 147 h 182"/>
                <a:gd name="T4" fmla="*/ 35 w 183"/>
                <a:gd name="T5" fmla="*/ 150 h 182"/>
                <a:gd name="T6" fmla="*/ 33 w 183"/>
                <a:gd name="T7" fmla="*/ 28 h 182"/>
                <a:gd name="T8" fmla="*/ 103 w 183"/>
                <a:gd name="T9" fmla="*/ 3 h 182"/>
                <a:gd name="T10" fmla="*/ 61 w 183"/>
                <a:gd name="T11" fmla="*/ 39 h 182"/>
                <a:gd name="T12" fmla="*/ 39 w 183"/>
                <a:gd name="T13" fmla="*/ 92 h 182"/>
                <a:gd name="T14" fmla="*/ 56 w 183"/>
                <a:gd name="T15" fmla="*/ 128 h 182"/>
                <a:gd name="T16" fmla="*/ 94 w 183"/>
                <a:gd name="T17" fmla="*/ 143 h 182"/>
                <a:gd name="T18" fmla="*/ 145 w 183"/>
                <a:gd name="T19" fmla="*/ 120 h 182"/>
                <a:gd name="T20" fmla="*/ 180 w 183"/>
                <a:gd name="T21" fmla="*/ 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3" h="182">
                  <a:moveTo>
                    <a:pt x="180" y="76"/>
                  </a:moveTo>
                  <a:cubicBezTo>
                    <a:pt x="183" y="101"/>
                    <a:pt x="175" y="128"/>
                    <a:pt x="157" y="147"/>
                  </a:cubicBezTo>
                  <a:cubicBezTo>
                    <a:pt x="124" y="181"/>
                    <a:pt x="69" y="182"/>
                    <a:pt x="35" y="150"/>
                  </a:cubicBezTo>
                  <a:cubicBezTo>
                    <a:pt x="1" y="117"/>
                    <a:pt x="0" y="62"/>
                    <a:pt x="33" y="28"/>
                  </a:cubicBezTo>
                  <a:cubicBezTo>
                    <a:pt x="52" y="9"/>
                    <a:pt x="78" y="0"/>
                    <a:pt x="103" y="3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42" y="55"/>
                    <a:pt x="37" y="74"/>
                    <a:pt x="39" y="92"/>
                  </a:cubicBezTo>
                  <a:cubicBezTo>
                    <a:pt x="40" y="105"/>
                    <a:pt x="46" y="118"/>
                    <a:pt x="56" y="128"/>
                  </a:cubicBezTo>
                  <a:cubicBezTo>
                    <a:pt x="67" y="138"/>
                    <a:pt x="80" y="143"/>
                    <a:pt x="94" y="143"/>
                  </a:cubicBezTo>
                  <a:cubicBezTo>
                    <a:pt x="111" y="145"/>
                    <a:pt x="130" y="139"/>
                    <a:pt x="145" y="120"/>
                  </a:cubicBezTo>
                  <a:cubicBezTo>
                    <a:pt x="180" y="76"/>
                    <a:pt x="180" y="76"/>
                    <a:pt x="180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6" name="Freeform 16">
              <a:extLst>
                <a:ext uri="{FF2B5EF4-FFF2-40B4-BE49-F238E27FC236}">
                  <a16:creationId xmlns:a16="http://schemas.microsoft.com/office/drawing/2014/main" id="{13198D83-9417-4B1D-967B-887E03BFA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2305051"/>
              <a:ext cx="604838" cy="620713"/>
            </a:xfrm>
            <a:custGeom>
              <a:avLst/>
              <a:gdLst>
                <a:gd name="T0" fmla="*/ 341 w 341"/>
                <a:gd name="T1" fmla="*/ 11 h 350"/>
                <a:gd name="T2" fmla="*/ 247 w 341"/>
                <a:gd name="T3" fmla="*/ 128 h 350"/>
                <a:gd name="T4" fmla="*/ 109 w 341"/>
                <a:gd name="T5" fmla="*/ 300 h 350"/>
                <a:gd name="T6" fmla="*/ 49 w 341"/>
                <a:gd name="T7" fmla="*/ 242 h 350"/>
                <a:gd name="T8" fmla="*/ 216 w 341"/>
                <a:gd name="T9" fmla="*/ 99 h 350"/>
                <a:gd name="T10" fmla="*/ 330 w 341"/>
                <a:gd name="T11" fmla="*/ 0 h 350"/>
                <a:gd name="T12" fmla="*/ 341 w 341"/>
                <a:gd name="T13" fmla="*/ 1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350">
                  <a:moveTo>
                    <a:pt x="341" y="11"/>
                  </a:moveTo>
                  <a:cubicBezTo>
                    <a:pt x="247" y="128"/>
                    <a:pt x="247" y="128"/>
                    <a:pt x="247" y="128"/>
                  </a:cubicBezTo>
                  <a:cubicBezTo>
                    <a:pt x="109" y="300"/>
                    <a:pt x="109" y="300"/>
                    <a:pt x="109" y="300"/>
                  </a:cubicBezTo>
                  <a:cubicBezTo>
                    <a:pt x="70" y="350"/>
                    <a:pt x="0" y="284"/>
                    <a:pt x="49" y="242"/>
                  </a:cubicBezTo>
                  <a:cubicBezTo>
                    <a:pt x="216" y="99"/>
                    <a:pt x="216" y="99"/>
                    <a:pt x="216" y="99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41" y="11"/>
                    <a:pt x="341" y="11"/>
                    <a:pt x="34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37" name="Freeform 17">
            <a:extLst>
              <a:ext uri="{FF2B5EF4-FFF2-40B4-BE49-F238E27FC236}">
                <a16:creationId xmlns:a16="http://schemas.microsoft.com/office/drawing/2014/main" id="{95857BBB-4324-4A90-973D-1F3CDE60BC1E}"/>
              </a:ext>
            </a:extLst>
          </p:cNvPr>
          <p:cNvSpPr>
            <a:spLocks noEditPoints="1"/>
          </p:cNvSpPr>
          <p:nvPr/>
        </p:nvSpPr>
        <p:spPr bwMode="auto">
          <a:xfrm>
            <a:off x="16923835" y="3689398"/>
            <a:ext cx="3819471" cy="3819471"/>
          </a:xfrm>
          <a:custGeom>
            <a:avLst/>
            <a:gdLst>
              <a:gd name="T0" fmla="*/ 538 w 1075"/>
              <a:gd name="T1" fmla="*/ 0 h 1075"/>
              <a:gd name="T2" fmla="*/ 0 w 1075"/>
              <a:gd name="T3" fmla="*/ 538 h 1075"/>
              <a:gd name="T4" fmla="*/ 538 w 1075"/>
              <a:gd name="T5" fmla="*/ 1075 h 1075"/>
              <a:gd name="T6" fmla="*/ 1075 w 1075"/>
              <a:gd name="T7" fmla="*/ 538 h 1075"/>
              <a:gd name="T8" fmla="*/ 538 w 1075"/>
              <a:gd name="T9" fmla="*/ 0 h 1075"/>
              <a:gd name="T10" fmla="*/ 715 w 1075"/>
              <a:gd name="T11" fmla="*/ 882 h 1075"/>
              <a:gd name="T12" fmla="*/ 676 w 1075"/>
              <a:gd name="T13" fmla="*/ 922 h 1075"/>
              <a:gd name="T14" fmla="*/ 400 w 1075"/>
              <a:gd name="T15" fmla="*/ 922 h 1075"/>
              <a:gd name="T16" fmla="*/ 360 w 1075"/>
              <a:gd name="T17" fmla="*/ 882 h 1075"/>
              <a:gd name="T18" fmla="*/ 360 w 1075"/>
              <a:gd name="T19" fmla="*/ 787 h 1075"/>
              <a:gd name="T20" fmla="*/ 400 w 1075"/>
              <a:gd name="T21" fmla="*/ 748 h 1075"/>
              <a:gd name="T22" fmla="*/ 676 w 1075"/>
              <a:gd name="T23" fmla="*/ 748 h 1075"/>
              <a:gd name="T24" fmla="*/ 715 w 1075"/>
              <a:gd name="T25" fmla="*/ 787 h 1075"/>
              <a:gd name="T26" fmla="*/ 715 w 1075"/>
              <a:gd name="T27" fmla="*/ 882 h 1075"/>
              <a:gd name="T28" fmla="*/ 829 w 1075"/>
              <a:gd name="T29" fmla="*/ 887 h 1075"/>
              <a:gd name="T30" fmla="*/ 761 w 1075"/>
              <a:gd name="T31" fmla="*/ 719 h 1075"/>
              <a:gd name="T32" fmla="*/ 737 w 1075"/>
              <a:gd name="T33" fmla="*/ 696 h 1075"/>
              <a:gd name="T34" fmla="*/ 346 w 1075"/>
              <a:gd name="T35" fmla="*/ 696 h 1075"/>
              <a:gd name="T36" fmla="*/ 323 w 1075"/>
              <a:gd name="T37" fmla="*/ 719 h 1075"/>
              <a:gd name="T38" fmla="*/ 253 w 1075"/>
              <a:gd name="T39" fmla="*/ 892 h 1075"/>
              <a:gd name="T40" fmla="*/ 83 w 1075"/>
              <a:gd name="T41" fmla="*/ 538 h 1075"/>
              <a:gd name="T42" fmla="*/ 538 w 1075"/>
              <a:gd name="T43" fmla="*/ 83 h 1075"/>
              <a:gd name="T44" fmla="*/ 993 w 1075"/>
              <a:gd name="T45" fmla="*/ 538 h 1075"/>
              <a:gd name="T46" fmla="*/ 829 w 1075"/>
              <a:gd name="T47" fmla="*/ 887 h 1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75" h="1075">
                <a:moveTo>
                  <a:pt x="538" y="0"/>
                </a:moveTo>
                <a:cubicBezTo>
                  <a:pt x="241" y="0"/>
                  <a:pt x="0" y="241"/>
                  <a:pt x="0" y="538"/>
                </a:cubicBezTo>
                <a:cubicBezTo>
                  <a:pt x="0" y="835"/>
                  <a:pt x="241" y="1075"/>
                  <a:pt x="538" y="1075"/>
                </a:cubicBezTo>
                <a:cubicBezTo>
                  <a:pt x="835" y="1075"/>
                  <a:pt x="1075" y="835"/>
                  <a:pt x="1075" y="538"/>
                </a:cubicBezTo>
                <a:cubicBezTo>
                  <a:pt x="1075" y="241"/>
                  <a:pt x="835" y="0"/>
                  <a:pt x="538" y="0"/>
                </a:cubicBezTo>
                <a:close/>
                <a:moveTo>
                  <a:pt x="715" y="882"/>
                </a:moveTo>
                <a:cubicBezTo>
                  <a:pt x="715" y="904"/>
                  <a:pt x="698" y="922"/>
                  <a:pt x="676" y="922"/>
                </a:cubicBezTo>
                <a:cubicBezTo>
                  <a:pt x="400" y="922"/>
                  <a:pt x="400" y="922"/>
                  <a:pt x="400" y="922"/>
                </a:cubicBezTo>
                <a:cubicBezTo>
                  <a:pt x="378" y="922"/>
                  <a:pt x="360" y="904"/>
                  <a:pt x="360" y="882"/>
                </a:cubicBezTo>
                <a:cubicBezTo>
                  <a:pt x="360" y="787"/>
                  <a:pt x="360" y="787"/>
                  <a:pt x="360" y="787"/>
                </a:cubicBezTo>
                <a:cubicBezTo>
                  <a:pt x="360" y="765"/>
                  <a:pt x="378" y="748"/>
                  <a:pt x="400" y="748"/>
                </a:cubicBezTo>
                <a:cubicBezTo>
                  <a:pt x="676" y="748"/>
                  <a:pt x="676" y="748"/>
                  <a:pt x="676" y="748"/>
                </a:cubicBezTo>
                <a:cubicBezTo>
                  <a:pt x="698" y="748"/>
                  <a:pt x="715" y="765"/>
                  <a:pt x="715" y="787"/>
                </a:cubicBezTo>
                <a:lnTo>
                  <a:pt x="715" y="882"/>
                </a:lnTo>
                <a:close/>
                <a:moveTo>
                  <a:pt x="829" y="887"/>
                </a:moveTo>
                <a:cubicBezTo>
                  <a:pt x="761" y="719"/>
                  <a:pt x="761" y="719"/>
                  <a:pt x="761" y="719"/>
                </a:cubicBezTo>
                <a:cubicBezTo>
                  <a:pt x="756" y="707"/>
                  <a:pt x="750" y="696"/>
                  <a:pt x="737" y="696"/>
                </a:cubicBezTo>
                <a:cubicBezTo>
                  <a:pt x="346" y="696"/>
                  <a:pt x="346" y="696"/>
                  <a:pt x="346" y="696"/>
                </a:cubicBezTo>
                <a:cubicBezTo>
                  <a:pt x="333" y="696"/>
                  <a:pt x="328" y="707"/>
                  <a:pt x="323" y="719"/>
                </a:cubicBezTo>
                <a:cubicBezTo>
                  <a:pt x="253" y="892"/>
                  <a:pt x="253" y="892"/>
                  <a:pt x="253" y="892"/>
                </a:cubicBezTo>
                <a:cubicBezTo>
                  <a:pt x="149" y="809"/>
                  <a:pt x="83" y="681"/>
                  <a:pt x="83" y="538"/>
                </a:cubicBezTo>
                <a:cubicBezTo>
                  <a:pt x="83" y="287"/>
                  <a:pt x="287" y="83"/>
                  <a:pt x="538" y="83"/>
                </a:cubicBezTo>
                <a:cubicBezTo>
                  <a:pt x="789" y="83"/>
                  <a:pt x="993" y="287"/>
                  <a:pt x="993" y="538"/>
                </a:cubicBezTo>
                <a:cubicBezTo>
                  <a:pt x="993" y="678"/>
                  <a:pt x="929" y="804"/>
                  <a:pt x="829" y="88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57D4808-13C4-4F70-A8D1-8EF7EF5F053A}"/>
              </a:ext>
            </a:extLst>
          </p:cNvPr>
          <p:cNvSpPr txBox="1"/>
          <p:nvPr/>
        </p:nvSpPr>
        <p:spPr>
          <a:xfrm>
            <a:off x="18431732" y="6359621"/>
            <a:ext cx="845092" cy="461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>
                <a:solidFill>
                  <a:srgbClr val="0A0A0A"/>
                </a:solidFill>
                <a:latin typeface="Raleway"/>
              </a:rPr>
              <a:t>High</a:t>
            </a:r>
            <a:endParaRPr lang="id-ID" sz="2400">
              <a:solidFill>
                <a:srgbClr val="0A0A0A"/>
              </a:solidFill>
              <a:latin typeface="Raleway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83339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94" grpId="0"/>
      <p:bldP spid="64" grpId="0"/>
      <p:bldP spid="65" grpId="0"/>
      <p:bldP spid="66" grpId="0"/>
      <p:bldP spid="89" grpId="0" animBg="1"/>
      <p:bldP spid="90" grpId="0"/>
      <p:bldP spid="137" grpId="0" animBg="1"/>
      <p:bldP spid="13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6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You Choose Us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1818968" y="4757135"/>
            <a:ext cx="8640835" cy="711189"/>
            <a:chOff x="875420" y="2311400"/>
            <a:chExt cx="4320480" cy="355600"/>
          </a:xfrm>
        </p:grpSpPr>
        <p:sp>
          <p:nvSpPr>
            <p:cNvPr id="42" name="Rectangle 41"/>
            <p:cNvSpPr/>
            <p:nvPr/>
          </p:nvSpPr>
          <p:spPr>
            <a:xfrm>
              <a:off x="875420" y="2311400"/>
              <a:ext cx="4320480" cy="355600"/>
            </a:xfrm>
            <a:prstGeom prst="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prstClr val="white"/>
                </a:solidFill>
                <a:latin typeface="Montserrat Ligh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75420" y="2311400"/>
              <a:ext cx="3744416" cy="355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prstClr val="white"/>
                </a:solidFill>
                <a:latin typeface="Montserrat Ligh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1628471" y="3874672"/>
            <a:ext cx="2297391" cy="523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>
                <a:solidFill>
                  <a:srgbClr val="57565A"/>
                </a:solidFill>
                <a:latin typeface="Montserrat Light"/>
              </a:rPr>
              <a:t>Design 80%</a:t>
            </a:r>
          </a:p>
        </p:txBody>
      </p:sp>
      <p:sp>
        <p:nvSpPr>
          <p:cNvPr id="47" name="Freeform 85"/>
          <p:cNvSpPr>
            <a:spLocks noEditPoints="1"/>
          </p:cNvSpPr>
          <p:nvPr/>
        </p:nvSpPr>
        <p:spPr bwMode="auto">
          <a:xfrm>
            <a:off x="902217" y="4637989"/>
            <a:ext cx="569872" cy="878678"/>
          </a:xfrm>
          <a:custGeom>
            <a:avLst/>
            <a:gdLst>
              <a:gd name="T0" fmla="*/ 151 w 426"/>
              <a:gd name="T1" fmla="*/ 519 h 658"/>
              <a:gd name="T2" fmla="*/ 110 w 426"/>
              <a:gd name="T3" fmla="*/ 0 h 658"/>
              <a:gd name="T4" fmla="*/ 0 w 426"/>
              <a:gd name="T5" fmla="*/ 41 h 658"/>
              <a:gd name="T6" fmla="*/ 0 w 426"/>
              <a:gd name="T7" fmla="*/ 519 h 658"/>
              <a:gd name="T8" fmla="*/ 0 w 426"/>
              <a:gd name="T9" fmla="*/ 520 h 658"/>
              <a:gd name="T10" fmla="*/ 0 w 426"/>
              <a:gd name="T11" fmla="*/ 521 h 658"/>
              <a:gd name="T12" fmla="*/ 0 w 426"/>
              <a:gd name="T13" fmla="*/ 523 h 658"/>
              <a:gd name="T14" fmla="*/ 75 w 426"/>
              <a:gd name="T15" fmla="*/ 658 h 658"/>
              <a:gd name="T16" fmla="*/ 150 w 426"/>
              <a:gd name="T17" fmla="*/ 523 h 658"/>
              <a:gd name="T18" fmla="*/ 150 w 426"/>
              <a:gd name="T19" fmla="*/ 522 h 658"/>
              <a:gd name="T20" fmla="*/ 151 w 426"/>
              <a:gd name="T21" fmla="*/ 521 h 658"/>
              <a:gd name="T22" fmla="*/ 93 w 426"/>
              <a:gd name="T23" fmla="*/ 603 h 658"/>
              <a:gd name="T24" fmla="*/ 20 w 426"/>
              <a:gd name="T25" fmla="*/ 531 h 658"/>
              <a:gd name="T26" fmla="*/ 49 w 426"/>
              <a:gd name="T27" fmla="*/ 531 h 658"/>
              <a:gd name="T28" fmla="*/ 53 w 426"/>
              <a:gd name="T29" fmla="*/ 530 h 658"/>
              <a:gd name="T30" fmla="*/ 134 w 426"/>
              <a:gd name="T31" fmla="*/ 523 h 658"/>
              <a:gd name="T32" fmla="*/ 137 w 426"/>
              <a:gd name="T33" fmla="*/ 158 h 658"/>
              <a:gd name="T34" fmla="*/ 14 w 426"/>
              <a:gd name="T35" fmla="*/ 100 h 658"/>
              <a:gd name="T36" fmla="*/ 137 w 426"/>
              <a:gd name="T37" fmla="*/ 158 h 658"/>
              <a:gd name="T38" fmla="*/ 57 w 426"/>
              <a:gd name="T39" fmla="*/ 515 h 658"/>
              <a:gd name="T40" fmla="*/ 94 w 426"/>
              <a:gd name="T41" fmla="*/ 172 h 658"/>
              <a:gd name="T42" fmla="*/ 71 w 426"/>
              <a:gd name="T43" fmla="*/ 512 h 658"/>
              <a:gd name="T44" fmla="*/ 14 w 426"/>
              <a:gd name="T45" fmla="*/ 172 h 658"/>
              <a:gd name="T46" fmla="*/ 43 w 426"/>
              <a:gd name="T47" fmla="*/ 517 h 658"/>
              <a:gd name="T48" fmla="*/ 108 w 426"/>
              <a:gd name="T49" fmla="*/ 506 h 658"/>
              <a:gd name="T50" fmla="*/ 137 w 426"/>
              <a:gd name="T51" fmla="*/ 172 h 658"/>
              <a:gd name="T52" fmla="*/ 108 w 426"/>
              <a:gd name="T53" fmla="*/ 506 h 658"/>
              <a:gd name="T54" fmla="*/ 110 w 426"/>
              <a:gd name="T55" fmla="*/ 14 h 658"/>
              <a:gd name="T56" fmla="*/ 137 w 426"/>
              <a:gd name="T57" fmla="*/ 86 h 658"/>
              <a:gd name="T58" fmla="*/ 14 w 426"/>
              <a:gd name="T59" fmla="*/ 41 h 658"/>
              <a:gd name="T60" fmla="*/ 65 w 426"/>
              <a:gd name="T61" fmla="*/ 617 h 658"/>
              <a:gd name="T62" fmla="*/ 75 w 426"/>
              <a:gd name="T63" fmla="*/ 636 h 658"/>
              <a:gd name="T64" fmla="*/ 419 w 426"/>
              <a:gd name="T65" fmla="*/ 0 h 658"/>
              <a:gd name="T66" fmla="*/ 236 w 426"/>
              <a:gd name="T67" fmla="*/ 7 h 658"/>
              <a:gd name="T68" fmla="*/ 243 w 426"/>
              <a:gd name="T69" fmla="*/ 658 h 658"/>
              <a:gd name="T70" fmla="*/ 426 w 426"/>
              <a:gd name="T71" fmla="*/ 651 h 658"/>
              <a:gd name="T72" fmla="*/ 419 w 426"/>
              <a:gd name="T73" fmla="*/ 0 h 658"/>
              <a:gd name="T74" fmla="*/ 250 w 426"/>
              <a:gd name="T75" fmla="*/ 14 h 658"/>
              <a:gd name="T76" fmla="*/ 412 w 426"/>
              <a:gd name="T77" fmla="*/ 67 h 658"/>
              <a:gd name="T78" fmla="*/ 345 w 426"/>
              <a:gd name="T79" fmla="*/ 74 h 658"/>
              <a:gd name="T80" fmla="*/ 412 w 426"/>
              <a:gd name="T81" fmla="*/ 81 h 658"/>
              <a:gd name="T82" fmla="*/ 331 w 426"/>
              <a:gd name="T83" fmla="*/ 139 h 658"/>
              <a:gd name="T84" fmla="*/ 331 w 426"/>
              <a:gd name="T85" fmla="*/ 153 h 658"/>
              <a:gd name="T86" fmla="*/ 412 w 426"/>
              <a:gd name="T87" fmla="*/ 212 h 658"/>
              <a:gd name="T88" fmla="*/ 345 w 426"/>
              <a:gd name="T89" fmla="*/ 219 h 658"/>
              <a:gd name="T90" fmla="*/ 412 w 426"/>
              <a:gd name="T91" fmla="*/ 226 h 658"/>
              <a:gd name="T92" fmla="*/ 331 w 426"/>
              <a:gd name="T93" fmla="*/ 285 h 658"/>
              <a:gd name="T94" fmla="*/ 331 w 426"/>
              <a:gd name="T95" fmla="*/ 299 h 658"/>
              <a:gd name="T96" fmla="*/ 412 w 426"/>
              <a:gd name="T97" fmla="*/ 357 h 658"/>
              <a:gd name="T98" fmla="*/ 345 w 426"/>
              <a:gd name="T99" fmla="*/ 364 h 658"/>
              <a:gd name="T100" fmla="*/ 412 w 426"/>
              <a:gd name="T101" fmla="*/ 371 h 658"/>
              <a:gd name="T102" fmla="*/ 331 w 426"/>
              <a:gd name="T103" fmla="*/ 430 h 658"/>
              <a:gd name="T104" fmla="*/ 331 w 426"/>
              <a:gd name="T105" fmla="*/ 444 h 658"/>
              <a:gd name="T106" fmla="*/ 412 w 426"/>
              <a:gd name="T107" fmla="*/ 502 h 658"/>
              <a:gd name="T108" fmla="*/ 345 w 426"/>
              <a:gd name="T109" fmla="*/ 509 h 658"/>
              <a:gd name="T110" fmla="*/ 412 w 426"/>
              <a:gd name="T111" fmla="*/ 516 h 658"/>
              <a:gd name="T112" fmla="*/ 331 w 426"/>
              <a:gd name="T113" fmla="*/ 575 h 658"/>
              <a:gd name="T114" fmla="*/ 331 w 426"/>
              <a:gd name="T115" fmla="*/ 589 h 658"/>
              <a:gd name="T116" fmla="*/ 412 w 426"/>
              <a:gd name="T117" fmla="*/ 644 h 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26" h="658">
                <a:moveTo>
                  <a:pt x="151" y="519"/>
                </a:moveTo>
                <a:cubicBezTo>
                  <a:pt x="151" y="519"/>
                  <a:pt x="151" y="519"/>
                  <a:pt x="151" y="519"/>
                </a:cubicBezTo>
                <a:cubicBezTo>
                  <a:pt x="151" y="41"/>
                  <a:pt x="151" y="41"/>
                  <a:pt x="151" y="41"/>
                </a:cubicBezTo>
                <a:cubicBezTo>
                  <a:pt x="151" y="19"/>
                  <a:pt x="132" y="0"/>
                  <a:pt x="110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9"/>
                  <a:pt x="0" y="41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20"/>
                  <a:pt x="0" y="520"/>
                </a:cubicBezTo>
                <a:cubicBezTo>
                  <a:pt x="0" y="520"/>
                  <a:pt x="0" y="520"/>
                  <a:pt x="0" y="521"/>
                </a:cubicBezTo>
                <a:cubicBezTo>
                  <a:pt x="0" y="521"/>
                  <a:pt x="0" y="521"/>
                  <a:pt x="0" y="521"/>
                </a:cubicBezTo>
                <a:cubicBezTo>
                  <a:pt x="0" y="522"/>
                  <a:pt x="0" y="522"/>
                  <a:pt x="0" y="522"/>
                </a:cubicBezTo>
                <a:cubicBezTo>
                  <a:pt x="0" y="522"/>
                  <a:pt x="0" y="523"/>
                  <a:pt x="0" y="523"/>
                </a:cubicBezTo>
                <a:cubicBezTo>
                  <a:pt x="69" y="654"/>
                  <a:pt x="69" y="654"/>
                  <a:pt x="69" y="654"/>
                </a:cubicBezTo>
                <a:cubicBezTo>
                  <a:pt x="70" y="657"/>
                  <a:pt x="73" y="658"/>
                  <a:pt x="75" y="658"/>
                </a:cubicBezTo>
                <a:cubicBezTo>
                  <a:pt x="78" y="658"/>
                  <a:pt x="80" y="657"/>
                  <a:pt x="81" y="654"/>
                </a:cubicBezTo>
                <a:cubicBezTo>
                  <a:pt x="150" y="523"/>
                  <a:pt x="150" y="523"/>
                  <a:pt x="150" y="523"/>
                </a:cubicBezTo>
                <a:cubicBezTo>
                  <a:pt x="150" y="523"/>
                  <a:pt x="150" y="523"/>
                  <a:pt x="150" y="522"/>
                </a:cubicBezTo>
                <a:cubicBezTo>
                  <a:pt x="150" y="522"/>
                  <a:pt x="150" y="522"/>
                  <a:pt x="150" y="522"/>
                </a:cubicBezTo>
                <a:cubicBezTo>
                  <a:pt x="151" y="522"/>
                  <a:pt x="151" y="522"/>
                  <a:pt x="151" y="521"/>
                </a:cubicBezTo>
                <a:cubicBezTo>
                  <a:pt x="151" y="521"/>
                  <a:pt x="151" y="521"/>
                  <a:pt x="151" y="521"/>
                </a:cubicBezTo>
                <a:cubicBezTo>
                  <a:pt x="151" y="520"/>
                  <a:pt x="151" y="520"/>
                  <a:pt x="151" y="519"/>
                </a:cubicBezTo>
                <a:close/>
                <a:moveTo>
                  <a:pt x="93" y="603"/>
                </a:moveTo>
                <a:cubicBezTo>
                  <a:pt x="58" y="603"/>
                  <a:pt x="58" y="603"/>
                  <a:pt x="58" y="603"/>
                </a:cubicBezTo>
                <a:cubicBezTo>
                  <a:pt x="20" y="531"/>
                  <a:pt x="20" y="531"/>
                  <a:pt x="20" y="531"/>
                </a:cubicBezTo>
                <a:cubicBezTo>
                  <a:pt x="25" y="531"/>
                  <a:pt x="29" y="532"/>
                  <a:pt x="34" y="532"/>
                </a:cubicBezTo>
                <a:cubicBezTo>
                  <a:pt x="39" y="532"/>
                  <a:pt x="44" y="531"/>
                  <a:pt x="49" y="531"/>
                </a:cubicBezTo>
                <a:cubicBezTo>
                  <a:pt x="49" y="531"/>
                  <a:pt x="50" y="531"/>
                  <a:pt x="50" y="531"/>
                </a:cubicBezTo>
                <a:cubicBezTo>
                  <a:pt x="51" y="531"/>
                  <a:pt x="53" y="530"/>
                  <a:pt x="53" y="530"/>
                </a:cubicBezTo>
                <a:cubicBezTo>
                  <a:pt x="60" y="529"/>
                  <a:pt x="67" y="527"/>
                  <a:pt x="74" y="526"/>
                </a:cubicBezTo>
                <a:cubicBezTo>
                  <a:pt x="94" y="521"/>
                  <a:pt x="114" y="517"/>
                  <a:pt x="134" y="523"/>
                </a:cubicBezTo>
                <a:lnTo>
                  <a:pt x="93" y="603"/>
                </a:lnTo>
                <a:close/>
                <a:moveTo>
                  <a:pt x="137" y="158"/>
                </a:moveTo>
                <a:cubicBezTo>
                  <a:pt x="14" y="158"/>
                  <a:pt x="14" y="158"/>
                  <a:pt x="14" y="158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37" y="100"/>
                  <a:pt x="137" y="100"/>
                  <a:pt x="137" y="100"/>
                </a:cubicBezTo>
                <a:lnTo>
                  <a:pt x="137" y="158"/>
                </a:lnTo>
                <a:close/>
                <a:moveTo>
                  <a:pt x="71" y="512"/>
                </a:moveTo>
                <a:cubicBezTo>
                  <a:pt x="66" y="513"/>
                  <a:pt x="62" y="514"/>
                  <a:pt x="57" y="515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94" y="172"/>
                  <a:pt x="94" y="172"/>
                  <a:pt x="94" y="172"/>
                </a:cubicBezTo>
                <a:cubicBezTo>
                  <a:pt x="94" y="508"/>
                  <a:pt x="94" y="508"/>
                  <a:pt x="94" y="508"/>
                </a:cubicBezTo>
                <a:cubicBezTo>
                  <a:pt x="86" y="509"/>
                  <a:pt x="78" y="511"/>
                  <a:pt x="71" y="512"/>
                </a:cubicBezTo>
                <a:close/>
                <a:moveTo>
                  <a:pt x="14" y="515"/>
                </a:moveTo>
                <a:cubicBezTo>
                  <a:pt x="14" y="172"/>
                  <a:pt x="14" y="172"/>
                  <a:pt x="14" y="172"/>
                </a:cubicBezTo>
                <a:cubicBezTo>
                  <a:pt x="43" y="172"/>
                  <a:pt x="43" y="172"/>
                  <a:pt x="43" y="172"/>
                </a:cubicBezTo>
                <a:cubicBezTo>
                  <a:pt x="43" y="517"/>
                  <a:pt x="43" y="517"/>
                  <a:pt x="43" y="517"/>
                </a:cubicBezTo>
                <a:cubicBezTo>
                  <a:pt x="33" y="518"/>
                  <a:pt x="23" y="518"/>
                  <a:pt x="14" y="515"/>
                </a:cubicBezTo>
                <a:close/>
                <a:moveTo>
                  <a:pt x="108" y="506"/>
                </a:moveTo>
                <a:cubicBezTo>
                  <a:pt x="108" y="172"/>
                  <a:pt x="108" y="172"/>
                  <a:pt x="108" y="172"/>
                </a:cubicBezTo>
                <a:cubicBezTo>
                  <a:pt x="137" y="172"/>
                  <a:pt x="137" y="172"/>
                  <a:pt x="137" y="172"/>
                </a:cubicBezTo>
                <a:cubicBezTo>
                  <a:pt x="137" y="510"/>
                  <a:pt x="137" y="510"/>
                  <a:pt x="137" y="510"/>
                </a:cubicBezTo>
                <a:cubicBezTo>
                  <a:pt x="127" y="507"/>
                  <a:pt x="117" y="506"/>
                  <a:pt x="108" y="506"/>
                </a:cubicBezTo>
                <a:close/>
                <a:moveTo>
                  <a:pt x="41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25" y="14"/>
                  <a:pt x="137" y="26"/>
                  <a:pt x="137" y="41"/>
                </a:cubicBezTo>
                <a:cubicBezTo>
                  <a:pt x="137" y="86"/>
                  <a:pt x="137" y="86"/>
                  <a:pt x="137" y="86"/>
                </a:cubicBezTo>
                <a:cubicBezTo>
                  <a:pt x="14" y="86"/>
                  <a:pt x="14" y="86"/>
                  <a:pt x="14" y="86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26"/>
                  <a:pt x="26" y="14"/>
                  <a:pt x="41" y="14"/>
                </a:cubicBezTo>
                <a:close/>
                <a:moveTo>
                  <a:pt x="65" y="617"/>
                </a:moveTo>
                <a:cubicBezTo>
                  <a:pt x="85" y="617"/>
                  <a:pt x="85" y="617"/>
                  <a:pt x="85" y="617"/>
                </a:cubicBezTo>
                <a:cubicBezTo>
                  <a:pt x="75" y="636"/>
                  <a:pt x="75" y="636"/>
                  <a:pt x="75" y="636"/>
                </a:cubicBezTo>
                <a:lnTo>
                  <a:pt x="65" y="617"/>
                </a:lnTo>
                <a:close/>
                <a:moveTo>
                  <a:pt x="419" y="0"/>
                </a:moveTo>
                <a:cubicBezTo>
                  <a:pt x="243" y="0"/>
                  <a:pt x="243" y="0"/>
                  <a:pt x="243" y="0"/>
                </a:cubicBezTo>
                <a:cubicBezTo>
                  <a:pt x="239" y="0"/>
                  <a:pt x="236" y="3"/>
                  <a:pt x="236" y="7"/>
                </a:cubicBezTo>
                <a:cubicBezTo>
                  <a:pt x="236" y="651"/>
                  <a:pt x="236" y="651"/>
                  <a:pt x="236" y="651"/>
                </a:cubicBezTo>
                <a:cubicBezTo>
                  <a:pt x="236" y="655"/>
                  <a:pt x="239" y="658"/>
                  <a:pt x="243" y="658"/>
                </a:cubicBezTo>
                <a:cubicBezTo>
                  <a:pt x="419" y="658"/>
                  <a:pt x="419" y="658"/>
                  <a:pt x="419" y="658"/>
                </a:cubicBezTo>
                <a:cubicBezTo>
                  <a:pt x="423" y="658"/>
                  <a:pt x="426" y="655"/>
                  <a:pt x="426" y="651"/>
                </a:cubicBezTo>
                <a:cubicBezTo>
                  <a:pt x="426" y="7"/>
                  <a:pt x="426" y="7"/>
                  <a:pt x="426" y="7"/>
                </a:cubicBezTo>
                <a:cubicBezTo>
                  <a:pt x="426" y="3"/>
                  <a:pt x="423" y="0"/>
                  <a:pt x="419" y="0"/>
                </a:cubicBezTo>
                <a:close/>
                <a:moveTo>
                  <a:pt x="250" y="644"/>
                </a:moveTo>
                <a:cubicBezTo>
                  <a:pt x="250" y="14"/>
                  <a:pt x="250" y="14"/>
                  <a:pt x="250" y="14"/>
                </a:cubicBezTo>
                <a:cubicBezTo>
                  <a:pt x="412" y="14"/>
                  <a:pt x="412" y="14"/>
                  <a:pt x="412" y="14"/>
                </a:cubicBezTo>
                <a:cubicBezTo>
                  <a:pt x="412" y="67"/>
                  <a:pt x="412" y="67"/>
                  <a:pt x="412" y="67"/>
                </a:cubicBezTo>
                <a:cubicBezTo>
                  <a:pt x="352" y="67"/>
                  <a:pt x="352" y="67"/>
                  <a:pt x="352" y="67"/>
                </a:cubicBezTo>
                <a:cubicBezTo>
                  <a:pt x="348" y="67"/>
                  <a:pt x="345" y="70"/>
                  <a:pt x="345" y="74"/>
                </a:cubicBezTo>
                <a:cubicBezTo>
                  <a:pt x="345" y="78"/>
                  <a:pt x="348" y="81"/>
                  <a:pt x="352" y="81"/>
                </a:cubicBezTo>
                <a:cubicBezTo>
                  <a:pt x="412" y="81"/>
                  <a:pt x="412" y="81"/>
                  <a:pt x="412" y="81"/>
                </a:cubicBezTo>
                <a:cubicBezTo>
                  <a:pt x="412" y="139"/>
                  <a:pt x="412" y="139"/>
                  <a:pt x="412" y="139"/>
                </a:cubicBezTo>
                <a:cubicBezTo>
                  <a:pt x="331" y="139"/>
                  <a:pt x="331" y="139"/>
                  <a:pt x="331" y="139"/>
                </a:cubicBezTo>
                <a:cubicBezTo>
                  <a:pt x="327" y="139"/>
                  <a:pt x="324" y="143"/>
                  <a:pt x="324" y="146"/>
                </a:cubicBezTo>
                <a:cubicBezTo>
                  <a:pt x="324" y="150"/>
                  <a:pt x="327" y="153"/>
                  <a:pt x="331" y="153"/>
                </a:cubicBezTo>
                <a:cubicBezTo>
                  <a:pt x="412" y="153"/>
                  <a:pt x="412" y="153"/>
                  <a:pt x="412" y="153"/>
                </a:cubicBezTo>
                <a:cubicBezTo>
                  <a:pt x="412" y="212"/>
                  <a:pt x="412" y="212"/>
                  <a:pt x="412" y="212"/>
                </a:cubicBezTo>
                <a:cubicBezTo>
                  <a:pt x="352" y="212"/>
                  <a:pt x="352" y="212"/>
                  <a:pt x="352" y="212"/>
                </a:cubicBezTo>
                <a:cubicBezTo>
                  <a:pt x="348" y="212"/>
                  <a:pt x="345" y="215"/>
                  <a:pt x="345" y="219"/>
                </a:cubicBezTo>
                <a:cubicBezTo>
                  <a:pt x="345" y="223"/>
                  <a:pt x="348" y="226"/>
                  <a:pt x="352" y="226"/>
                </a:cubicBezTo>
                <a:cubicBezTo>
                  <a:pt x="412" y="226"/>
                  <a:pt x="412" y="226"/>
                  <a:pt x="412" y="226"/>
                </a:cubicBezTo>
                <a:cubicBezTo>
                  <a:pt x="412" y="285"/>
                  <a:pt x="412" y="285"/>
                  <a:pt x="412" y="285"/>
                </a:cubicBezTo>
                <a:cubicBezTo>
                  <a:pt x="331" y="285"/>
                  <a:pt x="331" y="285"/>
                  <a:pt x="331" y="285"/>
                </a:cubicBezTo>
                <a:cubicBezTo>
                  <a:pt x="327" y="285"/>
                  <a:pt x="324" y="288"/>
                  <a:pt x="324" y="292"/>
                </a:cubicBezTo>
                <a:cubicBezTo>
                  <a:pt x="324" y="295"/>
                  <a:pt x="327" y="299"/>
                  <a:pt x="331" y="299"/>
                </a:cubicBezTo>
                <a:cubicBezTo>
                  <a:pt x="412" y="299"/>
                  <a:pt x="412" y="299"/>
                  <a:pt x="412" y="299"/>
                </a:cubicBezTo>
                <a:cubicBezTo>
                  <a:pt x="412" y="357"/>
                  <a:pt x="412" y="357"/>
                  <a:pt x="412" y="357"/>
                </a:cubicBezTo>
                <a:cubicBezTo>
                  <a:pt x="352" y="357"/>
                  <a:pt x="352" y="357"/>
                  <a:pt x="352" y="357"/>
                </a:cubicBezTo>
                <a:cubicBezTo>
                  <a:pt x="348" y="357"/>
                  <a:pt x="345" y="360"/>
                  <a:pt x="345" y="364"/>
                </a:cubicBezTo>
                <a:cubicBezTo>
                  <a:pt x="345" y="368"/>
                  <a:pt x="348" y="371"/>
                  <a:pt x="352" y="371"/>
                </a:cubicBezTo>
                <a:cubicBezTo>
                  <a:pt x="412" y="371"/>
                  <a:pt x="412" y="371"/>
                  <a:pt x="412" y="371"/>
                </a:cubicBezTo>
                <a:cubicBezTo>
                  <a:pt x="412" y="430"/>
                  <a:pt x="412" y="430"/>
                  <a:pt x="412" y="430"/>
                </a:cubicBezTo>
                <a:cubicBezTo>
                  <a:pt x="331" y="430"/>
                  <a:pt x="331" y="430"/>
                  <a:pt x="331" y="430"/>
                </a:cubicBezTo>
                <a:cubicBezTo>
                  <a:pt x="327" y="430"/>
                  <a:pt x="324" y="433"/>
                  <a:pt x="324" y="437"/>
                </a:cubicBezTo>
                <a:cubicBezTo>
                  <a:pt x="324" y="441"/>
                  <a:pt x="327" y="444"/>
                  <a:pt x="331" y="444"/>
                </a:cubicBezTo>
                <a:cubicBezTo>
                  <a:pt x="412" y="444"/>
                  <a:pt x="412" y="444"/>
                  <a:pt x="412" y="444"/>
                </a:cubicBezTo>
                <a:cubicBezTo>
                  <a:pt x="412" y="502"/>
                  <a:pt x="412" y="502"/>
                  <a:pt x="412" y="502"/>
                </a:cubicBezTo>
                <a:cubicBezTo>
                  <a:pt x="352" y="502"/>
                  <a:pt x="352" y="502"/>
                  <a:pt x="352" y="502"/>
                </a:cubicBezTo>
                <a:cubicBezTo>
                  <a:pt x="348" y="502"/>
                  <a:pt x="345" y="505"/>
                  <a:pt x="345" y="509"/>
                </a:cubicBezTo>
                <a:cubicBezTo>
                  <a:pt x="345" y="513"/>
                  <a:pt x="348" y="516"/>
                  <a:pt x="352" y="516"/>
                </a:cubicBezTo>
                <a:cubicBezTo>
                  <a:pt x="412" y="516"/>
                  <a:pt x="412" y="516"/>
                  <a:pt x="412" y="516"/>
                </a:cubicBezTo>
                <a:cubicBezTo>
                  <a:pt x="412" y="575"/>
                  <a:pt x="412" y="575"/>
                  <a:pt x="412" y="575"/>
                </a:cubicBezTo>
                <a:cubicBezTo>
                  <a:pt x="331" y="575"/>
                  <a:pt x="331" y="575"/>
                  <a:pt x="331" y="575"/>
                </a:cubicBezTo>
                <a:cubicBezTo>
                  <a:pt x="327" y="575"/>
                  <a:pt x="324" y="578"/>
                  <a:pt x="324" y="582"/>
                </a:cubicBezTo>
                <a:cubicBezTo>
                  <a:pt x="324" y="586"/>
                  <a:pt x="327" y="589"/>
                  <a:pt x="331" y="589"/>
                </a:cubicBezTo>
                <a:cubicBezTo>
                  <a:pt x="412" y="589"/>
                  <a:pt x="412" y="589"/>
                  <a:pt x="412" y="589"/>
                </a:cubicBezTo>
                <a:cubicBezTo>
                  <a:pt x="412" y="644"/>
                  <a:pt x="412" y="644"/>
                  <a:pt x="412" y="644"/>
                </a:cubicBezTo>
                <a:lnTo>
                  <a:pt x="250" y="644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400">
              <a:solidFill>
                <a:srgbClr val="57565A"/>
              </a:solidFill>
              <a:latin typeface="Montserrat Light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818967" y="6952839"/>
            <a:ext cx="8640837" cy="711189"/>
            <a:chOff x="875419" y="2311400"/>
            <a:chExt cx="4320481" cy="355600"/>
          </a:xfrm>
        </p:grpSpPr>
        <p:sp>
          <p:nvSpPr>
            <p:cNvPr id="49" name="Rectangle 48"/>
            <p:cNvSpPr/>
            <p:nvPr/>
          </p:nvSpPr>
          <p:spPr>
            <a:xfrm>
              <a:off x="875420" y="2311400"/>
              <a:ext cx="4320480" cy="355600"/>
            </a:xfrm>
            <a:prstGeom prst="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prstClr val="white"/>
                </a:solidFill>
                <a:latin typeface="Montserrat Light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875419" y="2311400"/>
              <a:ext cx="3312953" cy="355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prstClr val="white"/>
                </a:solidFill>
                <a:latin typeface="Montserrat Light"/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1628471" y="6070377"/>
            <a:ext cx="2858434" cy="523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>
                <a:solidFill>
                  <a:srgbClr val="57565A"/>
                </a:solidFill>
                <a:latin typeface="Montserrat Light"/>
              </a:rPr>
              <a:t>Marketing 70%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1818967" y="9125896"/>
            <a:ext cx="8640837" cy="711189"/>
            <a:chOff x="875419" y="2311400"/>
            <a:chExt cx="4320481" cy="355600"/>
          </a:xfrm>
        </p:grpSpPr>
        <p:sp>
          <p:nvSpPr>
            <p:cNvPr id="54" name="Rectangle 53"/>
            <p:cNvSpPr/>
            <p:nvPr/>
          </p:nvSpPr>
          <p:spPr>
            <a:xfrm>
              <a:off x="875420" y="2311400"/>
              <a:ext cx="4320480" cy="355600"/>
            </a:xfrm>
            <a:prstGeom prst="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prstClr val="white"/>
                </a:solidFill>
                <a:latin typeface="Montserrat Light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875419" y="2311400"/>
              <a:ext cx="2853639" cy="355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prstClr val="white"/>
                </a:solidFill>
                <a:latin typeface="Montserrat Ligh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1628471" y="8243433"/>
            <a:ext cx="3379402" cy="523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>
                <a:solidFill>
                  <a:srgbClr val="57565A"/>
                </a:solidFill>
                <a:latin typeface="Montserrat Light"/>
              </a:rPr>
              <a:t>Photography 60%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1818968" y="11321600"/>
            <a:ext cx="8640835" cy="711189"/>
            <a:chOff x="875420" y="2311400"/>
            <a:chExt cx="4320480" cy="355600"/>
          </a:xfrm>
        </p:grpSpPr>
        <p:sp>
          <p:nvSpPr>
            <p:cNvPr id="59" name="Rectangle 58"/>
            <p:cNvSpPr/>
            <p:nvPr/>
          </p:nvSpPr>
          <p:spPr>
            <a:xfrm>
              <a:off x="875420" y="2311400"/>
              <a:ext cx="4320480" cy="355600"/>
            </a:xfrm>
            <a:prstGeom prst="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prstClr val="white"/>
                </a:solidFill>
                <a:latin typeface="Montserrat Light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875420" y="2311400"/>
              <a:ext cx="2221257" cy="355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prstClr val="white"/>
                </a:solidFill>
                <a:latin typeface="Montserrat Light"/>
              </a:endParaRPr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1628473" y="10439137"/>
            <a:ext cx="2956216" cy="523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>
                <a:solidFill>
                  <a:srgbClr val="57565A"/>
                </a:solidFill>
                <a:latin typeface="Montserrat Light"/>
              </a:rPr>
              <a:t>Consulting 50%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882838" y="2674117"/>
            <a:ext cx="3701600" cy="646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3600">
                <a:solidFill>
                  <a:srgbClr val="57565A"/>
                </a:solidFill>
                <a:latin typeface="Montserrat Light"/>
              </a:rPr>
              <a:t>We are good at</a:t>
            </a:r>
          </a:p>
        </p:txBody>
      </p:sp>
      <p:cxnSp>
        <p:nvCxnSpPr>
          <p:cNvPr id="74" name="Straight Connector 73"/>
          <p:cNvCxnSpPr>
            <a:stCxn id="67" idx="3"/>
          </p:cNvCxnSpPr>
          <p:nvPr/>
        </p:nvCxnSpPr>
        <p:spPr>
          <a:xfrm>
            <a:off x="4584439" y="2997278"/>
            <a:ext cx="5866572" cy="7694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11397097" y="2674117"/>
            <a:ext cx="3735264" cy="646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3600">
                <a:solidFill>
                  <a:srgbClr val="57565A"/>
                </a:solidFill>
                <a:latin typeface="Montserrat Light"/>
              </a:rPr>
              <a:t>Our Experience</a:t>
            </a:r>
          </a:p>
        </p:txBody>
      </p:sp>
      <p:cxnSp>
        <p:nvCxnSpPr>
          <p:cNvPr id="78" name="Straight Connector 77"/>
          <p:cNvCxnSpPr>
            <a:stCxn id="77" idx="3"/>
          </p:cNvCxnSpPr>
          <p:nvPr/>
        </p:nvCxnSpPr>
        <p:spPr>
          <a:xfrm>
            <a:off x="15132362" y="2997278"/>
            <a:ext cx="8373116" cy="7694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11183903" y="3636578"/>
            <a:ext cx="5647879" cy="4024532"/>
            <a:chOff x="5461423" y="2140264"/>
            <a:chExt cx="2823980" cy="2012295"/>
          </a:xfrm>
        </p:grpSpPr>
        <p:sp>
          <p:nvSpPr>
            <p:cNvPr id="85" name="TextBox 84"/>
            <p:cNvSpPr txBox="1"/>
            <p:nvPr/>
          </p:nvSpPr>
          <p:spPr>
            <a:xfrm>
              <a:off x="5978458" y="2140264"/>
              <a:ext cx="1789913" cy="115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10000">
                  <a:solidFill>
                    <a:srgbClr val="57565A"/>
                  </a:solidFill>
                  <a:latin typeface="Montserrat Light"/>
                </a:rPr>
                <a:t>12</a:t>
              </a:r>
            </a:p>
            <a:p>
              <a:pPr algn="ctr" defTabSz="2438340"/>
              <a:r>
                <a:rPr lang="en-US" sz="4400">
                  <a:solidFill>
                    <a:srgbClr val="57565A"/>
                  </a:solidFill>
                  <a:latin typeface="Montserrat Light"/>
                </a:rPr>
                <a:t>Years online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461423" y="3552394"/>
              <a:ext cx="2823980" cy="60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340"/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Sed</a:t>
              </a:r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 </a:t>
              </a:r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hendererit</a:t>
              </a:r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 </a:t>
              </a:r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enim</a:t>
              </a:r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 not et </a:t>
              </a:r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nibhbus</a:t>
              </a:r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 </a:t>
              </a:r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facilisis</a:t>
              </a:r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 </a:t>
              </a:r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dolorus</a:t>
              </a:r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 </a:t>
              </a:r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ornare</a:t>
              </a:r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 sit </a:t>
              </a:r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amet</a:t>
              </a:r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 </a:t>
              </a:r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velid</a:t>
              </a:r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 </a:t>
              </a:r>
              <a:r>
                <a:rPr lang="en-US" sz="2400" err="1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metus</a:t>
              </a:r>
              <a:endParaRPr lang="en-US" sz="2400">
                <a:solidFill>
                  <a:srgbClr val="57565A">
                    <a:lumMod val="60000"/>
                    <a:lumOff val="40000"/>
                  </a:srgbClr>
                </a:solidFill>
                <a:latin typeface="Montserrat Light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18278225" y="3636578"/>
            <a:ext cx="5650910" cy="4024532"/>
            <a:chOff x="5529259" y="2140264"/>
            <a:chExt cx="2825496" cy="2012295"/>
          </a:xfrm>
        </p:grpSpPr>
        <p:sp>
          <p:nvSpPr>
            <p:cNvPr id="89" name="TextBox 88"/>
            <p:cNvSpPr txBox="1"/>
            <p:nvPr/>
          </p:nvSpPr>
          <p:spPr>
            <a:xfrm>
              <a:off x="5735668" y="2140264"/>
              <a:ext cx="2412680" cy="115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10000">
                  <a:solidFill>
                    <a:srgbClr val="57565A"/>
                  </a:solidFill>
                  <a:latin typeface="Montserrat Light"/>
                </a:rPr>
                <a:t>480</a:t>
              </a:r>
            </a:p>
            <a:p>
              <a:pPr algn="ctr" defTabSz="2438340"/>
              <a:r>
                <a:rPr lang="en-US" sz="4400">
                  <a:solidFill>
                    <a:srgbClr val="57565A"/>
                  </a:solidFill>
                  <a:latin typeface="Montserrat Light"/>
                </a:rPr>
                <a:t>Projects finished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5529259" y="3552394"/>
              <a:ext cx="2825496" cy="60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340"/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Sed hendererit enim not et nibhbus facilisis dolorus ornare sit amet velid metus</a:t>
              </a:r>
            </a:p>
          </p:txBody>
        </p:sp>
      </p:grpSp>
      <p:sp>
        <p:nvSpPr>
          <p:cNvPr id="105" name="Freeform 20"/>
          <p:cNvSpPr>
            <a:spLocks noEditPoints="1"/>
          </p:cNvSpPr>
          <p:nvPr/>
        </p:nvSpPr>
        <p:spPr bwMode="auto">
          <a:xfrm>
            <a:off x="796233" y="7079372"/>
            <a:ext cx="663175" cy="483815"/>
          </a:xfrm>
          <a:custGeom>
            <a:avLst/>
            <a:gdLst>
              <a:gd name="T0" fmla="*/ 461 w 782"/>
              <a:gd name="T1" fmla="*/ 81 h 570"/>
              <a:gd name="T2" fmla="*/ 450 w 782"/>
              <a:gd name="T3" fmla="*/ 76 h 570"/>
              <a:gd name="T4" fmla="*/ 43 w 782"/>
              <a:gd name="T5" fmla="*/ 177 h 570"/>
              <a:gd name="T6" fmla="*/ 38 w 782"/>
              <a:gd name="T7" fmla="*/ 179 h 570"/>
              <a:gd name="T8" fmla="*/ 36 w 782"/>
              <a:gd name="T9" fmla="*/ 205 h 570"/>
              <a:gd name="T10" fmla="*/ 36 w 782"/>
              <a:gd name="T11" fmla="*/ 343 h 570"/>
              <a:gd name="T12" fmla="*/ 38 w 782"/>
              <a:gd name="T13" fmla="*/ 365 h 570"/>
              <a:gd name="T14" fmla="*/ 43 w 782"/>
              <a:gd name="T15" fmla="*/ 367 h 570"/>
              <a:gd name="T16" fmla="*/ 157 w 782"/>
              <a:gd name="T17" fmla="*/ 566 h 570"/>
              <a:gd name="T18" fmla="*/ 256 w 782"/>
              <a:gd name="T19" fmla="*/ 570 h 570"/>
              <a:gd name="T20" fmla="*/ 271 w 782"/>
              <a:gd name="T21" fmla="*/ 525 h 570"/>
              <a:gd name="T22" fmla="*/ 227 w 782"/>
              <a:gd name="T23" fmla="*/ 476 h 570"/>
              <a:gd name="T24" fmla="*/ 221 w 782"/>
              <a:gd name="T25" fmla="*/ 409 h 570"/>
              <a:gd name="T26" fmla="*/ 188 w 782"/>
              <a:gd name="T27" fmla="*/ 367 h 570"/>
              <a:gd name="T28" fmla="*/ 192 w 782"/>
              <a:gd name="T29" fmla="*/ 367 h 570"/>
              <a:gd name="T30" fmla="*/ 454 w 782"/>
              <a:gd name="T31" fmla="*/ 470 h 570"/>
              <a:gd name="T32" fmla="*/ 461 w 782"/>
              <a:gd name="T33" fmla="*/ 463 h 570"/>
              <a:gd name="T34" fmla="*/ 498 w 782"/>
              <a:gd name="T35" fmla="*/ 274 h 570"/>
              <a:gd name="T36" fmla="*/ 14 w 782"/>
              <a:gd name="T37" fmla="*/ 274 h 570"/>
              <a:gd name="T38" fmla="*/ 36 w 782"/>
              <a:gd name="T39" fmla="*/ 328 h 570"/>
              <a:gd name="T40" fmla="*/ 197 w 782"/>
              <a:gd name="T41" fmla="*/ 402 h 570"/>
              <a:gd name="T42" fmla="*/ 211 w 782"/>
              <a:gd name="T43" fmla="*/ 446 h 570"/>
              <a:gd name="T44" fmla="*/ 237 w 782"/>
              <a:gd name="T45" fmla="*/ 507 h 570"/>
              <a:gd name="T46" fmla="*/ 260 w 782"/>
              <a:gd name="T47" fmla="*/ 551 h 570"/>
              <a:gd name="T48" fmla="*/ 168 w 782"/>
              <a:gd name="T49" fmla="*/ 556 h 570"/>
              <a:gd name="T50" fmla="*/ 172 w 782"/>
              <a:gd name="T51" fmla="*/ 367 h 570"/>
              <a:gd name="T52" fmla="*/ 447 w 782"/>
              <a:gd name="T53" fmla="*/ 447 h 570"/>
              <a:gd name="T54" fmla="*/ 50 w 782"/>
              <a:gd name="T55" fmla="*/ 353 h 570"/>
              <a:gd name="T56" fmla="*/ 192 w 782"/>
              <a:gd name="T57" fmla="*/ 191 h 570"/>
              <a:gd name="T58" fmla="*/ 447 w 782"/>
              <a:gd name="T59" fmla="*/ 97 h 570"/>
              <a:gd name="T60" fmla="*/ 461 w 782"/>
              <a:gd name="T61" fmla="*/ 328 h 570"/>
              <a:gd name="T62" fmla="*/ 484 w 782"/>
              <a:gd name="T63" fmla="*/ 274 h 570"/>
              <a:gd name="T64" fmla="*/ 624 w 782"/>
              <a:gd name="T65" fmla="*/ 277 h 570"/>
              <a:gd name="T66" fmla="*/ 564 w 782"/>
              <a:gd name="T67" fmla="*/ 417 h 570"/>
              <a:gd name="T68" fmla="*/ 559 w 782"/>
              <a:gd name="T69" fmla="*/ 405 h 570"/>
              <a:gd name="T70" fmla="*/ 560 w 782"/>
              <a:gd name="T71" fmla="*/ 148 h 570"/>
              <a:gd name="T72" fmla="*/ 570 w 782"/>
              <a:gd name="T73" fmla="*/ 139 h 570"/>
              <a:gd name="T74" fmla="*/ 703 w 782"/>
              <a:gd name="T75" fmla="*/ 277 h 570"/>
              <a:gd name="T76" fmla="*/ 617 w 782"/>
              <a:gd name="T77" fmla="*/ 485 h 570"/>
              <a:gd name="T78" fmla="*/ 612 w 782"/>
              <a:gd name="T79" fmla="*/ 474 h 570"/>
              <a:gd name="T80" fmla="*/ 613 w 782"/>
              <a:gd name="T81" fmla="*/ 80 h 570"/>
              <a:gd name="T82" fmla="*/ 623 w 782"/>
              <a:gd name="T83" fmla="*/ 71 h 570"/>
              <a:gd name="T84" fmla="*/ 782 w 782"/>
              <a:gd name="T85" fmla="*/ 277 h 570"/>
              <a:gd name="T86" fmla="*/ 669 w 782"/>
              <a:gd name="T87" fmla="*/ 554 h 570"/>
              <a:gd name="T88" fmla="*/ 664 w 782"/>
              <a:gd name="T89" fmla="*/ 542 h 570"/>
              <a:gd name="T90" fmla="*/ 665 w 782"/>
              <a:gd name="T91" fmla="*/ 12 h 570"/>
              <a:gd name="T92" fmla="*/ 676 w 782"/>
              <a:gd name="T93" fmla="*/ 3 h 5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82" h="570">
                <a:moveTo>
                  <a:pt x="461" y="205"/>
                </a:moveTo>
                <a:cubicBezTo>
                  <a:pt x="461" y="81"/>
                  <a:pt x="461" y="81"/>
                  <a:pt x="461" y="81"/>
                </a:cubicBezTo>
                <a:cubicBezTo>
                  <a:pt x="461" y="78"/>
                  <a:pt x="460" y="76"/>
                  <a:pt x="457" y="75"/>
                </a:cubicBezTo>
                <a:cubicBezTo>
                  <a:pt x="455" y="74"/>
                  <a:pt x="452" y="74"/>
                  <a:pt x="450" y="76"/>
                </a:cubicBezTo>
                <a:cubicBezTo>
                  <a:pt x="369" y="151"/>
                  <a:pt x="264" y="177"/>
                  <a:pt x="19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1" y="177"/>
                  <a:pt x="40" y="178"/>
                  <a:pt x="38" y="179"/>
                </a:cubicBezTo>
                <a:cubicBezTo>
                  <a:pt x="37" y="180"/>
                  <a:pt x="36" y="182"/>
                  <a:pt x="36" y="184"/>
                </a:cubicBezTo>
                <a:cubicBezTo>
                  <a:pt x="36" y="205"/>
                  <a:pt x="36" y="205"/>
                  <a:pt x="36" y="205"/>
                </a:cubicBezTo>
                <a:cubicBezTo>
                  <a:pt x="15" y="211"/>
                  <a:pt x="0" y="239"/>
                  <a:pt x="0" y="274"/>
                </a:cubicBezTo>
                <a:cubicBezTo>
                  <a:pt x="0" y="310"/>
                  <a:pt x="15" y="338"/>
                  <a:pt x="36" y="343"/>
                </a:cubicBezTo>
                <a:cubicBezTo>
                  <a:pt x="36" y="360"/>
                  <a:pt x="36" y="360"/>
                  <a:pt x="36" y="360"/>
                </a:cubicBezTo>
                <a:cubicBezTo>
                  <a:pt x="36" y="362"/>
                  <a:pt x="37" y="364"/>
                  <a:pt x="38" y="365"/>
                </a:cubicBezTo>
                <a:cubicBezTo>
                  <a:pt x="40" y="366"/>
                  <a:pt x="41" y="367"/>
                  <a:pt x="43" y="367"/>
                </a:cubicBezTo>
                <a:cubicBezTo>
                  <a:pt x="43" y="367"/>
                  <a:pt x="43" y="367"/>
                  <a:pt x="43" y="367"/>
                </a:cubicBezTo>
                <a:cubicBezTo>
                  <a:pt x="79" y="367"/>
                  <a:pt x="79" y="367"/>
                  <a:pt x="79" y="367"/>
                </a:cubicBezTo>
                <a:cubicBezTo>
                  <a:pt x="157" y="566"/>
                  <a:pt x="157" y="566"/>
                  <a:pt x="157" y="566"/>
                </a:cubicBezTo>
                <a:cubicBezTo>
                  <a:pt x="158" y="568"/>
                  <a:pt x="161" y="570"/>
                  <a:pt x="164" y="570"/>
                </a:cubicBezTo>
                <a:cubicBezTo>
                  <a:pt x="256" y="570"/>
                  <a:pt x="256" y="570"/>
                  <a:pt x="256" y="570"/>
                </a:cubicBezTo>
                <a:cubicBezTo>
                  <a:pt x="262" y="570"/>
                  <a:pt x="267" y="567"/>
                  <a:pt x="271" y="561"/>
                </a:cubicBezTo>
                <a:cubicBezTo>
                  <a:pt x="275" y="553"/>
                  <a:pt x="278" y="539"/>
                  <a:pt x="271" y="525"/>
                </a:cubicBezTo>
                <a:cubicBezTo>
                  <a:pt x="264" y="510"/>
                  <a:pt x="254" y="502"/>
                  <a:pt x="246" y="496"/>
                </a:cubicBezTo>
                <a:cubicBezTo>
                  <a:pt x="238" y="490"/>
                  <a:pt x="232" y="485"/>
                  <a:pt x="227" y="476"/>
                </a:cubicBezTo>
                <a:cubicBezTo>
                  <a:pt x="222" y="467"/>
                  <a:pt x="223" y="458"/>
                  <a:pt x="225" y="447"/>
                </a:cubicBezTo>
                <a:cubicBezTo>
                  <a:pt x="226" y="436"/>
                  <a:pt x="228" y="423"/>
                  <a:pt x="221" y="409"/>
                </a:cubicBezTo>
                <a:cubicBezTo>
                  <a:pt x="216" y="398"/>
                  <a:pt x="210" y="394"/>
                  <a:pt x="205" y="390"/>
                </a:cubicBezTo>
                <a:cubicBezTo>
                  <a:pt x="200" y="386"/>
                  <a:pt x="195" y="383"/>
                  <a:pt x="188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264" y="367"/>
                  <a:pt x="369" y="393"/>
                  <a:pt x="450" y="468"/>
                </a:cubicBezTo>
                <a:cubicBezTo>
                  <a:pt x="451" y="469"/>
                  <a:pt x="453" y="470"/>
                  <a:pt x="454" y="470"/>
                </a:cubicBezTo>
                <a:cubicBezTo>
                  <a:pt x="455" y="470"/>
                  <a:pt x="456" y="470"/>
                  <a:pt x="457" y="469"/>
                </a:cubicBezTo>
                <a:cubicBezTo>
                  <a:pt x="460" y="468"/>
                  <a:pt x="461" y="466"/>
                  <a:pt x="461" y="463"/>
                </a:cubicBezTo>
                <a:cubicBezTo>
                  <a:pt x="461" y="343"/>
                  <a:pt x="461" y="343"/>
                  <a:pt x="461" y="343"/>
                </a:cubicBezTo>
                <a:cubicBezTo>
                  <a:pt x="482" y="338"/>
                  <a:pt x="498" y="310"/>
                  <a:pt x="498" y="274"/>
                </a:cubicBezTo>
                <a:cubicBezTo>
                  <a:pt x="498" y="239"/>
                  <a:pt x="482" y="211"/>
                  <a:pt x="461" y="205"/>
                </a:cubicBezTo>
                <a:close/>
                <a:moveTo>
                  <a:pt x="14" y="274"/>
                </a:moveTo>
                <a:cubicBezTo>
                  <a:pt x="14" y="249"/>
                  <a:pt x="24" y="226"/>
                  <a:pt x="36" y="220"/>
                </a:cubicBezTo>
                <a:cubicBezTo>
                  <a:pt x="36" y="328"/>
                  <a:pt x="36" y="328"/>
                  <a:pt x="36" y="328"/>
                </a:cubicBezTo>
                <a:cubicBezTo>
                  <a:pt x="24" y="322"/>
                  <a:pt x="14" y="300"/>
                  <a:pt x="14" y="274"/>
                </a:cubicBezTo>
                <a:close/>
                <a:moveTo>
                  <a:pt x="197" y="402"/>
                </a:moveTo>
                <a:cubicBezTo>
                  <a:pt x="201" y="405"/>
                  <a:pt x="205" y="407"/>
                  <a:pt x="209" y="415"/>
                </a:cubicBezTo>
                <a:cubicBezTo>
                  <a:pt x="213" y="425"/>
                  <a:pt x="212" y="435"/>
                  <a:pt x="211" y="446"/>
                </a:cubicBezTo>
                <a:cubicBezTo>
                  <a:pt x="209" y="457"/>
                  <a:pt x="208" y="470"/>
                  <a:pt x="215" y="483"/>
                </a:cubicBezTo>
                <a:cubicBezTo>
                  <a:pt x="221" y="495"/>
                  <a:pt x="229" y="501"/>
                  <a:pt x="237" y="507"/>
                </a:cubicBezTo>
                <a:cubicBezTo>
                  <a:pt x="245" y="513"/>
                  <a:pt x="253" y="519"/>
                  <a:pt x="259" y="531"/>
                </a:cubicBezTo>
                <a:cubicBezTo>
                  <a:pt x="263" y="540"/>
                  <a:pt x="261" y="548"/>
                  <a:pt x="260" y="551"/>
                </a:cubicBezTo>
                <a:cubicBezTo>
                  <a:pt x="259" y="554"/>
                  <a:pt x="257" y="556"/>
                  <a:pt x="256" y="556"/>
                </a:cubicBezTo>
                <a:cubicBezTo>
                  <a:pt x="168" y="556"/>
                  <a:pt x="168" y="556"/>
                  <a:pt x="168" y="556"/>
                </a:cubicBezTo>
                <a:cubicBezTo>
                  <a:pt x="94" y="367"/>
                  <a:pt x="94" y="367"/>
                  <a:pt x="94" y="367"/>
                </a:cubicBezTo>
                <a:cubicBezTo>
                  <a:pt x="172" y="367"/>
                  <a:pt x="172" y="367"/>
                  <a:pt x="172" y="367"/>
                </a:cubicBezTo>
                <a:cubicBezTo>
                  <a:pt x="182" y="391"/>
                  <a:pt x="190" y="397"/>
                  <a:pt x="197" y="402"/>
                </a:cubicBezTo>
                <a:close/>
                <a:moveTo>
                  <a:pt x="447" y="447"/>
                </a:moveTo>
                <a:cubicBezTo>
                  <a:pt x="366" y="378"/>
                  <a:pt x="263" y="353"/>
                  <a:pt x="192" y="353"/>
                </a:cubicBezTo>
                <a:cubicBezTo>
                  <a:pt x="50" y="353"/>
                  <a:pt x="50" y="353"/>
                  <a:pt x="50" y="353"/>
                </a:cubicBezTo>
                <a:cubicBezTo>
                  <a:pt x="50" y="191"/>
                  <a:pt x="50" y="191"/>
                  <a:pt x="50" y="191"/>
                </a:cubicBezTo>
                <a:cubicBezTo>
                  <a:pt x="192" y="191"/>
                  <a:pt x="192" y="191"/>
                  <a:pt x="192" y="191"/>
                </a:cubicBezTo>
                <a:cubicBezTo>
                  <a:pt x="193" y="191"/>
                  <a:pt x="193" y="191"/>
                  <a:pt x="193" y="191"/>
                </a:cubicBezTo>
                <a:cubicBezTo>
                  <a:pt x="263" y="191"/>
                  <a:pt x="366" y="166"/>
                  <a:pt x="447" y="97"/>
                </a:cubicBezTo>
                <a:lnTo>
                  <a:pt x="447" y="447"/>
                </a:lnTo>
                <a:close/>
                <a:moveTo>
                  <a:pt x="461" y="328"/>
                </a:moveTo>
                <a:cubicBezTo>
                  <a:pt x="461" y="220"/>
                  <a:pt x="461" y="220"/>
                  <a:pt x="461" y="220"/>
                </a:cubicBezTo>
                <a:cubicBezTo>
                  <a:pt x="474" y="226"/>
                  <a:pt x="484" y="249"/>
                  <a:pt x="484" y="274"/>
                </a:cubicBezTo>
                <a:cubicBezTo>
                  <a:pt x="484" y="300"/>
                  <a:pt x="474" y="322"/>
                  <a:pt x="461" y="328"/>
                </a:cubicBezTo>
                <a:close/>
                <a:moveTo>
                  <a:pt x="624" y="277"/>
                </a:moveTo>
                <a:cubicBezTo>
                  <a:pt x="623" y="329"/>
                  <a:pt x="604" y="378"/>
                  <a:pt x="569" y="415"/>
                </a:cubicBezTo>
                <a:cubicBezTo>
                  <a:pt x="568" y="416"/>
                  <a:pt x="566" y="417"/>
                  <a:pt x="564" y="417"/>
                </a:cubicBezTo>
                <a:cubicBezTo>
                  <a:pt x="563" y="417"/>
                  <a:pt x="561" y="417"/>
                  <a:pt x="560" y="415"/>
                </a:cubicBezTo>
                <a:cubicBezTo>
                  <a:pt x="557" y="413"/>
                  <a:pt x="557" y="408"/>
                  <a:pt x="559" y="405"/>
                </a:cubicBezTo>
                <a:cubicBezTo>
                  <a:pt x="592" y="371"/>
                  <a:pt x="609" y="326"/>
                  <a:pt x="610" y="277"/>
                </a:cubicBezTo>
                <a:cubicBezTo>
                  <a:pt x="610" y="228"/>
                  <a:pt x="592" y="182"/>
                  <a:pt x="560" y="148"/>
                </a:cubicBezTo>
                <a:cubicBezTo>
                  <a:pt x="557" y="145"/>
                  <a:pt x="557" y="141"/>
                  <a:pt x="560" y="138"/>
                </a:cubicBezTo>
                <a:cubicBezTo>
                  <a:pt x="563" y="136"/>
                  <a:pt x="567" y="136"/>
                  <a:pt x="570" y="139"/>
                </a:cubicBezTo>
                <a:cubicBezTo>
                  <a:pt x="605" y="175"/>
                  <a:pt x="624" y="224"/>
                  <a:pt x="624" y="277"/>
                </a:cubicBezTo>
                <a:close/>
                <a:moveTo>
                  <a:pt x="703" y="277"/>
                </a:moveTo>
                <a:cubicBezTo>
                  <a:pt x="702" y="355"/>
                  <a:pt x="674" y="429"/>
                  <a:pt x="622" y="483"/>
                </a:cubicBezTo>
                <a:cubicBezTo>
                  <a:pt x="621" y="485"/>
                  <a:pt x="619" y="485"/>
                  <a:pt x="617" y="485"/>
                </a:cubicBezTo>
                <a:cubicBezTo>
                  <a:pt x="615" y="485"/>
                  <a:pt x="613" y="485"/>
                  <a:pt x="612" y="483"/>
                </a:cubicBezTo>
                <a:cubicBezTo>
                  <a:pt x="609" y="481"/>
                  <a:pt x="609" y="476"/>
                  <a:pt x="612" y="474"/>
                </a:cubicBezTo>
                <a:cubicBezTo>
                  <a:pt x="661" y="422"/>
                  <a:pt x="688" y="352"/>
                  <a:pt x="689" y="277"/>
                </a:cubicBezTo>
                <a:cubicBezTo>
                  <a:pt x="689" y="202"/>
                  <a:pt x="662" y="132"/>
                  <a:pt x="613" y="80"/>
                </a:cubicBezTo>
                <a:cubicBezTo>
                  <a:pt x="610" y="77"/>
                  <a:pt x="610" y="73"/>
                  <a:pt x="613" y="70"/>
                </a:cubicBezTo>
                <a:cubicBezTo>
                  <a:pt x="616" y="68"/>
                  <a:pt x="620" y="68"/>
                  <a:pt x="623" y="71"/>
                </a:cubicBezTo>
                <a:cubicBezTo>
                  <a:pt x="674" y="125"/>
                  <a:pt x="703" y="199"/>
                  <a:pt x="703" y="277"/>
                </a:cubicBezTo>
                <a:close/>
                <a:moveTo>
                  <a:pt x="782" y="277"/>
                </a:moveTo>
                <a:cubicBezTo>
                  <a:pt x="781" y="382"/>
                  <a:pt x="743" y="479"/>
                  <a:pt x="674" y="551"/>
                </a:cubicBezTo>
                <a:cubicBezTo>
                  <a:pt x="673" y="553"/>
                  <a:pt x="671" y="554"/>
                  <a:pt x="669" y="554"/>
                </a:cubicBezTo>
                <a:cubicBezTo>
                  <a:pt x="668" y="554"/>
                  <a:pt x="666" y="553"/>
                  <a:pt x="664" y="552"/>
                </a:cubicBezTo>
                <a:cubicBezTo>
                  <a:pt x="662" y="549"/>
                  <a:pt x="662" y="544"/>
                  <a:pt x="664" y="542"/>
                </a:cubicBezTo>
                <a:cubicBezTo>
                  <a:pt x="731" y="472"/>
                  <a:pt x="767" y="378"/>
                  <a:pt x="768" y="277"/>
                </a:cubicBezTo>
                <a:cubicBezTo>
                  <a:pt x="768" y="176"/>
                  <a:pt x="732" y="82"/>
                  <a:pt x="665" y="12"/>
                </a:cubicBezTo>
                <a:cubicBezTo>
                  <a:pt x="663" y="10"/>
                  <a:pt x="663" y="5"/>
                  <a:pt x="666" y="2"/>
                </a:cubicBezTo>
                <a:cubicBezTo>
                  <a:pt x="669" y="0"/>
                  <a:pt x="673" y="0"/>
                  <a:pt x="676" y="3"/>
                </a:cubicBezTo>
                <a:cubicBezTo>
                  <a:pt x="744" y="75"/>
                  <a:pt x="782" y="173"/>
                  <a:pt x="782" y="277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400">
              <a:solidFill>
                <a:srgbClr val="57565A"/>
              </a:solidFill>
              <a:latin typeface="Montserrat Light"/>
            </a:endParaRPr>
          </a:p>
        </p:txBody>
      </p:sp>
      <p:sp>
        <p:nvSpPr>
          <p:cNvPr id="106" name="Freeform 34"/>
          <p:cNvSpPr>
            <a:spLocks noEditPoints="1"/>
          </p:cNvSpPr>
          <p:nvPr/>
        </p:nvSpPr>
        <p:spPr bwMode="auto">
          <a:xfrm>
            <a:off x="749003" y="11398684"/>
            <a:ext cx="746687" cy="559696"/>
          </a:xfrm>
          <a:custGeom>
            <a:avLst/>
            <a:gdLst>
              <a:gd name="T0" fmla="*/ 419 w 486"/>
              <a:gd name="T1" fmla="*/ 279 h 364"/>
              <a:gd name="T2" fmla="*/ 390 w 486"/>
              <a:gd name="T3" fmla="*/ 171 h 364"/>
              <a:gd name="T4" fmla="*/ 363 w 486"/>
              <a:gd name="T5" fmla="*/ 279 h 364"/>
              <a:gd name="T6" fmla="*/ 295 w 486"/>
              <a:gd name="T7" fmla="*/ 359 h 364"/>
              <a:gd name="T8" fmla="*/ 481 w 486"/>
              <a:gd name="T9" fmla="*/ 364 h 364"/>
              <a:gd name="T10" fmla="*/ 434 w 486"/>
              <a:gd name="T11" fmla="*/ 312 h 364"/>
              <a:gd name="T12" fmla="*/ 390 w 486"/>
              <a:gd name="T13" fmla="*/ 181 h 364"/>
              <a:gd name="T14" fmla="*/ 390 w 486"/>
              <a:gd name="T15" fmla="*/ 283 h 364"/>
              <a:gd name="T16" fmla="*/ 305 w 486"/>
              <a:gd name="T17" fmla="*/ 355 h 364"/>
              <a:gd name="T18" fmla="*/ 351 w 486"/>
              <a:gd name="T19" fmla="*/ 320 h 364"/>
              <a:gd name="T20" fmla="*/ 390 w 486"/>
              <a:gd name="T21" fmla="*/ 292 h 364"/>
              <a:gd name="T22" fmla="*/ 431 w 486"/>
              <a:gd name="T23" fmla="*/ 321 h 364"/>
              <a:gd name="T24" fmla="*/ 476 w 486"/>
              <a:gd name="T25" fmla="*/ 355 h 364"/>
              <a:gd name="T26" fmla="*/ 322 w 486"/>
              <a:gd name="T27" fmla="*/ 216 h 364"/>
              <a:gd name="T28" fmla="*/ 327 w 486"/>
              <a:gd name="T29" fmla="*/ 215 h 364"/>
              <a:gd name="T30" fmla="*/ 321 w 486"/>
              <a:gd name="T31" fmla="*/ 177 h 364"/>
              <a:gd name="T32" fmla="*/ 297 w 486"/>
              <a:gd name="T33" fmla="*/ 37 h 364"/>
              <a:gd name="T34" fmla="*/ 204 w 486"/>
              <a:gd name="T35" fmla="*/ 0 h 364"/>
              <a:gd name="T36" fmla="*/ 171 w 486"/>
              <a:gd name="T37" fmla="*/ 137 h 364"/>
              <a:gd name="T38" fmla="*/ 154 w 486"/>
              <a:gd name="T39" fmla="*/ 189 h 364"/>
              <a:gd name="T40" fmla="*/ 208 w 486"/>
              <a:gd name="T41" fmla="*/ 143 h 364"/>
              <a:gd name="T42" fmla="*/ 289 w 486"/>
              <a:gd name="T43" fmla="*/ 179 h 364"/>
              <a:gd name="T44" fmla="*/ 293 w 486"/>
              <a:gd name="T45" fmla="*/ 170 h 364"/>
              <a:gd name="T46" fmla="*/ 227 w 486"/>
              <a:gd name="T47" fmla="*/ 130 h 364"/>
              <a:gd name="T48" fmla="*/ 205 w 486"/>
              <a:gd name="T49" fmla="*/ 133 h 364"/>
              <a:gd name="T50" fmla="*/ 200 w 486"/>
              <a:gd name="T51" fmla="*/ 139 h 364"/>
              <a:gd name="T52" fmla="*/ 181 w 486"/>
              <a:gd name="T53" fmla="*/ 134 h 364"/>
              <a:gd name="T54" fmla="*/ 178 w 486"/>
              <a:gd name="T55" fmla="*/ 129 h 364"/>
              <a:gd name="T56" fmla="*/ 204 w 486"/>
              <a:gd name="T57" fmla="*/ 9 h 364"/>
              <a:gd name="T58" fmla="*/ 276 w 486"/>
              <a:gd name="T59" fmla="*/ 49 h 364"/>
              <a:gd name="T60" fmla="*/ 369 w 486"/>
              <a:gd name="T61" fmla="*/ 108 h 364"/>
              <a:gd name="T62" fmla="*/ 311 w 486"/>
              <a:gd name="T63" fmla="*/ 173 h 364"/>
              <a:gd name="T64" fmla="*/ 297 w 486"/>
              <a:gd name="T65" fmla="*/ 173 h 364"/>
              <a:gd name="T66" fmla="*/ 139 w 486"/>
              <a:gd name="T67" fmla="*/ 312 h 364"/>
              <a:gd name="T68" fmla="*/ 142 w 486"/>
              <a:gd name="T69" fmla="*/ 232 h 364"/>
              <a:gd name="T70" fmla="*/ 49 w 486"/>
              <a:gd name="T71" fmla="*/ 232 h 364"/>
              <a:gd name="T72" fmla="*/ 54 w 486"/>
              <a:gd name="T73" fmla="*/ 311 h 364"/>
              <a:gd name="T74" fmla="*/ 5 w 486"/>
              <a:gd name="T75" fmla="*/ 364 h 364"/>
              <a:gd name="T76" fmla="*/ 191 w 486"/>
              <a:gd name="T77" fmla="*/ 359 h 364"/>
              <a:gd name="T78" fmla="*/ 59 w 486"/>
              <a:gd name="T79" fmla="*/ 232 h 364"/>
              <a:gd name="T80" fmla="*/ 132 w 486"/>
              <a:gd name="T81" fmla="*/ 232 h 364"/>
              <a:gd name="T82" fmla="*/ 59 w 486"/>
              <a:gd name="T83" fmla="*/ 232 h 364"/>
              <a:gd name="T84" fmla="*/ 56 w 486"/>
              <a:gd name="T85" fmla="*/ 320 h 364"/>
              <a:gd name="T86" fmla="*/ 77 w 486"/>
              <a:gd name="T87" fmla="*/ 286 h 364"/>
              <a:gd name="T88" fmla="*/ 115 w 486"/>
              <a:gd name="T89" fmla="*/ 286 h 364"/>
              <a:gd name="T90" fmla="*/ 137 w 486"/>
              <a:gd name="T91" fmla="*/ 321 h 364"/>
              <a:gd name="T92" fmla="*/ 10 w 486"/>
              <a:gd name="T93" fmla="*/ 355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86" h="364">
                <a:moveTo>
                  <a:pt x="434" y="312"/>
                </a:moveTo>
                <a:cubicBezTo>
                  <a:pt x="423" y="309"/>
                  <a:pt x="419" y="290"/>
                  <a:pt x="419" y="279"/>
                </a:cubicBezTo>
                <a:cubicBezTo>
                  <a:pt x="429" y="267"/>
                  <a:pt x="437" y="250"/>
                  <a:pt x="437" y="232"/>
                </a:cubicBezTo>
                <a:cubicBezTo>
                  <a:pt x="437" y="195"/>
                  <a:pt x="419" y="171"/>
                  <a:pt x="390" y="171"/>
                </a:cubicBezTo>
                <a:cubicBezTo>
                  <a:pt x="362" y="171"/>
                  <a:pt x="344" y="195"/>
                  <a:pt x="344" y="232"/>
                </a:cubicBezTo>
                <a:cubicBezTo>
                  <a:pt x="344" y="251"/>
                  <a:pt x="352" y="268"/>
                  <a:pt x="363" y="279"/>
                </a:cubicBezTo>
                <a:cubicBezTo>
                  <a:pt x="362" y="293"/>
                  <a:pt x="358" y="308"/>
                  <a:pt x="348" y="311"/>
                </a:cubicBezTo>
                <a:cubicBezTo>
                  <a:pt x="304" y="320"/>
                  <a:pt x="295" y="342"/>
                  <a:pt x="295" y="359"/>
                </a:cubicBezTo>
                <a:cubicBezTo>
                  <a:pt x="295" y="362"/>
                  <a:pt x="297" y="364"/>
                  <a:pt x="300" y="364"/>
                </a:cubicBezTo>
                <a:cubicBezTo>
                  <a:pt x="481" y="364"/>
                  <a:pt x="481" y="364"/>
                  <a:pt x="481" y="364"/>
                </a:cubicBezTo>
                <a:cubicBezTo>
                  <a:pt x="483" y="364"/>
                  <a:pt x="486" y="362"/>
                  <a:pt x="486" y="359"/>
                </a:cubicBezTo>
                <a:cubicBezTo>
                  <a:pt x="486" y="343"/>
                  <a:pt x="477" y="321"/>
                  <a:pt x="434" y="312"/>
                </a:cubicBezTo>
                <a:close/>
                <a:moveTo>
                  <a:pt x="354" y="232"/>
                </a:moveTo>
                <a:cubicBezTo>
                  <a:pt x="354" y="185"/>
                  <a:pt x="382" y="181"/>
                  <a:pt x="390" y="181"/>
                </a:cubicBezTo>
                <a:cubicBezTo>
                  <a:pt x="399" y="181"/>
                  <a:pt x="427" y="185"/>
                  <a:pt x="427" y="232"/>
                </a:cubicBezTo>
                <a:cubicBezTo>
                  <a:pt x="427" y="261"/>
                  <a:pt x="408" y="283"/>
                  <a:pt x="390" y="283"/>
                </a:cubicBezTo>
                <a:cubicBezTo>
                  <a:pt x="373" y="283"/>
                  <a:pt x="354" y="261"/>
                  <a:pt x="354" y="232"/>
                </a:cubicBezTo>
                <a:close/>
                <a:moveTo>
                  <a:pt x="305" y="355"/>
                </a:moveTo>
                <a:cubicBezTo>
                  <a:pt x="307" y="338"/>
                  <a:pt x="323" y="326"/>
                  <a:pt x="351" y="320"/>
                </a:cubicBezTo>
                <a:cubicBezTo>
                  <a:pt x="351" y="320"/>
                  <a:pt x="351" y="320"/>
                  <a:pt x="351" y="320"/>
                </a:cubicBezTo>
                <a:cubicBezTo>
                  <a:pt x="364" y="316"/>
                  <a:pt x="370" y="301"/>
                  <a:pt x="372" y="286"/>
                </a:cubicBezTo>
                <a:cubicBezTo>
                  <a:pt x="377" y="290"/>
                  <a:pt x="384" y="292"/>
                  <a:pt x="390" y="292"/>
                </a:cubicBezTo>
                <a:cubicBezTo>
                  <a:pt x="397" y="292"/>
                  <a:pt x="404" y="290"/>
                  <a:pt x="410" y="286"/>
                </a:cubicBezTo>
                <a:cubicBezTo>
                  <a:pt x="412" y="302"/>
                  <a:pt x="418" y="317"/>
                  <a:pt x="431" y="321"/>
                </a:cubicBezTo>
                <a:cubicBezTo>
                  <a:pt x="431" y="321"/>
                  <a:pt x="431" y="321"/>
                  <a:pt x="432" y="321"/>
                </a:cubicBezTo>
                <a:cubicBezTo>
                  <a:pt x="459" y="326"/>
                  <a:pt x="474" y="338"/>
                  <a:pt x="476" y="355"/>
                </a:cubicBezTo>
                <a:lnTo>
                  <a:pt x="305" y="355"/>
                </a:lnTo>
                <a:close/>
                <a:moveTo>
                  <a:pt x="322" y="216"/>
                </a:moveTo>
                <a:cubicBezTo>
                  <a:pt x="323" y="216"/>
                  <a:pt x="323" y="216"/>
                  <a:pt x="324" y="216"/>
                </a:cubicBezTo>
                <a:cubicBezTo>
                  <a:pt x="325" y="216"/>
                  <a:pt x="327" y="216"/>
                  <a:pt x="327" y="215"/>
                </a:cubicBezTo>
                <a:cubicBezTo>
                  <a:pt x="329" y="214"/>
                  <a:pt x="330" y="212"/>
                  <a:pt x="329" y="210"/>
                </a:cubicBezTo>
                <a:cubicBezTo>
                  <a:pt x="329" y="210"/>
                  <a:pt x="322" y="195"/>
                  <a:pt x="321" y="177"/>
                </a:cubicBezTo>
                <a:cubicBezTo>
                  <a:pt x="355" y="168"/>
                  <a:pt x="378" y="140"/>
                  <a:pt x="378" y="108"/>
                </a:cubicBezTo>
                <a:cubicBezTo>
                  <a:pt x="378" y="69"/>
                  <a:pt x="342" y="37"/>
                  <a:pt x="297" y="37"/>
                </a:cubicBezTo>
                <a:cubicBezTo>
                  <a:pt x="290" y="37"/>
                  <a:pt x="283" y="37"/>
                  <a:pt x="277" y="39"/>
                </a:cubicBezTo>
                <a:cubicBezTo>
                  <a:pt x="263" y="15"/>
                  <a:pt x="235" y="0"/>
                  <a:pt x="204" y="0"/>
                </a:cubicBezTo>
                <a:cubicBezTo>
                  <a:pt x="159" y="0"/>
                  <a:pt x="123" y="32"/>
                  <a:pt x="123" y="71"/>
                </a:cubicBezTo>
                <a:cubicBezTo>
                  <a:pt x="123" y="100"/>
                  <a:pt x="142" y="125"/>
                  <a:pt x="171" y="137"/>
                </a:cubicBezTo>
                <a:cubicBezTo>
                  <a:pt x="170" y="163"/>
                  <a:pt x="154" y="183"/>
                  <a:pt x="154" y="183"/>
                </a:cubicBezTo>
                <a:cubicBezTo>
                  <a:pt x="153" y="185"/>
                  <a:pt x="153" y="188"/>
                  <a:pt x="154" y="189"/>
                </a:cubicBezTo>
                <a:cubicBezTo>
                  <a:pt x="156" y="191"/>
                  <a:pt x="158" y="191"/>
                  <a:pt x="160" y="191"/>
                </a:cubicBezTo>
                <a:cubicBezTo>
                  <a:pt x="185" y="179"/>
                  <a:pt x="201" y="164"/>
                  <a:pt x="208" y="143"/>
                </a:cubicBezTo>
                <a:cubicBezTo>
                  <a:pt x="214" y="142"/>
                  <a:pt x="219" y="142"/>
                  <a:pt x="224" y="141"/>
                </a:cubicBezTo>
                <a:cubicBezTo>
                  <a:pt x="237" y="163"/>
                  <a:pt x="261" y="177"/>
                  <a:pt x="289" y="179"/>
                </a:cubicBezTo>
                <a:cubicBezTo>
                  <a:pt x="296" y="193"/>
                  <a:pt x="306" y="205"/>
                  <a:pt x="322" y="216"/>
                </a:cubicBezTo>
                <a:close/>
                <a:moveTo>
                  <a:pt x="293" y="170"/>
                </a:moveTo>
                <a:cubicBezTo>
                  <a:pt x="266" y="169"/>
                  <a:pt x="242" y="155"/>
                  <a:pt x="231" y="133"/>
                </a:cubicBezTo>
                <a:cubicBezTo>
                  <a:pt x="230" y="131"/>
                  <a:pt x="228" y="130"/>
                  <a:pt x="227" y="130"/>
                </a:cubicBezTo>
                <a:cubicBezTo>
                  <a:pt x="226" y="130"/>
                  <a:pt x="226" y="130"/>
                  <a:pt x="225" y="131"/>
                </a:cubicBezTo>
                <a:cubicBezTo>
                  <a:pt x="219" y="132"/>
                  <a:pt x="212" y="133"/>
                  <a:pt x="205" y="133"/>
                </a:cubicBezTo>
                <a:cubicBezTo>
                  <a:pt x="202" y="133"/>
                  <a:pt x="201" y="135"/>
                  <a:pt x="200" y="137"/>
                </a:cubicBezTo>
                <a:cubicBezTo>
                  <a:pt x="200" y="138"/>
                  <a:pt x="200" y="138"/>
                  <a:pt x="200" y="139"/>
                </a:cubicBezTo>
                <a:cubicBezTo>
                  <a:pt x="195" y="154"/>
                  <a:pt x="185" y="165"/>
                  <a:pt x="170" y="175"/>
                </a:cubicBezTo>
                <a:cubicBezTo>
                  <a:pt x="175" y="165"/>
                  <a:pt x="180" y="150"/>
                  <a:pt x="181" y="134"/>
                </a:cubicBezTo>
                <a:cubicBezTo>
                  <a:pt x="181" y="134"/>
                  <a:pt x="181" y="134"/>
                  <a:pt x="181" y="134"/>
                </a:cubicBezTo>
                <a:cubicBezTo>
                  <a:pt x="181" y="132"/>
                  <a:pt x="180" y="130"/>
                  <a:pt x="178" y="129"/>
                </a:cubicBezTo>
                <a:cubicBezTo>
                  <a:pt x="150" y="120"/>
                  <a:pt x="132" y="97"/>
                  <a:pt x="132" y="71"/>
                </a:cubicBezTo>
                <a:cubicBezTo>
                  <a:pt x="132" y="37"/>
                  <a:pt x="164" y="9"/>
                  <a:pt x="204" y="9"/>
                </a:cubicBezTo>
                <a:cubicBezTo>
                  <a:pt x="233" y="9"/>
                  <a:pt x="259" y="24"/>
                  <a:pt x="270" y="47"/>
                </a:cubicBezTo>
                <a:cubicBezTo>
                  <a:pt x="271" y="48"/>
                  <a:pt x="273" y="49"/>
                  <a:pt x="276" y="49"/>
                </a:cubicBezTo>
                <a:cubicBezTo>
                  <a:pt x="282" y="47"/>
                  <a:pt x="290" y="46"/>
                  <a:pt x="297" y="46"/>
                </a:cubicBezTo>
                <a:cubicBezTo>
                  <a:pt x="337" y="46"/>
                  <a:pt x="369" y="74"/>
                  <a:pt x="369" y="108"/>
                </a:cubicBezTo>
                <a:cubicBezTo>
                  <a:pt x="369" y="137"/>
                  <a:pt x="347" y="162"/>
                  <a:pt x="315" y="169"/>
                </a:cubicBezTo>
                <a:cubicBezTo>
                  <a:pt x="313" y="169"/>
                  <a:pt x="311" y="171"/>
                  <a:pt x="311" y="173"/>
                </a:cubicBezTo>
                <a:cubicBezTo>
                  <a:pt x="311" y="183"/>
                  <a:pt x="313" y="191"/>
                  <a:pt x="315" y="198"/>
                </a:cubicBezTo>
                <a:cubicBezTo>
                  <a:pt x="306" y="190"/>
                  <a:pt x="301" y="182"/>
                  <a:pt x="297" y="173"/>
                </a:cubicBezTo>
                <a:cubicBezTo>
                  <a:pt x="296" y="171"/>
                  <a:pt x="295" y="170"/>
                  <a:pt x="293" y="170"/>
                </a:cubicBezTo>
                <a:close/>
                <a:moveTo>
                  <a:pt x="139" y="312"/>
                </a:moveTo>
                <a:cubicBezTo>
                  <a:pt x="128" y="309"/>
                  <a:pt x="124" y="290"/>
                  <a:pt x="124" y="279"/>
                </a:cubicBezTo>
                <a:cubicBezTo>
                  <a:pt x="135" y="267"/>
                  <a:pt x="142" y="250"/>
                  <a:pt x="142" y="232"/>
                </a:cubicBezTo>
                <a:cubicBezTo>
                  <a:pt x="142" y="195"/>
                  <a:pt x="124" y="171"/>
                  <a:pt x="96" y="171"/>
                </a:cubicBezTo>
                <a:cubicBezTo>
                  <a:pt x="67" y="171"/>
                  <a:pt x="49" y="195"/>
                  <a:pt x="49" y="232"/>
                </a:cubicBezTo>
                <a:cubicBezTo>
                  <a:pt x="49" y="251"/>
                  <a:pt x="57" y="268"/>
                  <a:pt x="68" y="279"/>
                </a:cubicBezTo>
                <a:cubicBezTo>
                  <a:pt x="67" y="293"/>
                  <a:pt x="63" y="308"/>
                  <a:pt x="54" y="311"/>
                </a:cubicBezTo>
                <a:cubicBezTo>
                  <a:pt x="10" y="320"/>
                  <a:pt x="0" y="342"/>
                  <a:pt x="0" y="359"/>
                </a:cubicBezTo>
                <a:cubicBezTo>
                  <a:pt x="0" y="362"/>
                  <a:pt x="3" y="364"/>
                  <a:pt x="5" y="364"/>
                </a:cubicBezTo>
                <a:cubicBezTo>
                  <a:pt x="186" y="364"/>
                  <a:pt x="186" y="364"/>
                  <a:pt x="186" y="364"/>
                </a:cubicBezTo>
                <a:cubicBezTo>
                  <a:pt x="189" y="364"/>
                  <a:pt x="191" y="362"/>
                  <a:pt x="191" y="359"/>
                </a:cubicBezTo>
                <a:cubicBezTo>
                  <a:pt x="191" y="343"/>
                  <a:pt x="182" y="321"/>
                  <a:pt x="139" y="312"/>
                </a:cubicBezTo>
                <a:close/>
                <a:moveTo>
                  <a:pt x="59" y="232"/>
                </a:moveTo>
                <a:cubicBezTo>
                  <a:pt x="59" y="185"/>
                  <a:pt x="87" y="181"/>
                  <a:pt x="96" y="181"/>
                </a:cubicBezTo>
                <a:cubicBezTo>
                  <a:pt x="104" y="181"/>
                  <a:pt x="132" y="185"/>
                  <a:pt x="132" y="232"/>
                </a:cubicBezTo>
                <a:cubicBezTo>
                  <a:pt x="132" y="261"/>
                  <a:pt x="113" y="283"/>
                  <a:pt x="96" y="283"/>
                </a:cubicBezTo>
                <a:cubicBezTo>
                  <a:pt x="78" y="283"/>
                  <a:pt x="59" y="261"/>
                  <a:pt x="59" y="232"/>
                </a:cubicBezTo>
                <a:close/>
                <a:moveTo>
                  <a:pt x="10" y="355"/>
                </a:moveTo>
                <a:cubicBezTo>
                  <a:pt x="12" y="338"/>
                  <a:pt x="28" y="326"/>
                  <a:pt x="56" y="320"/>
                </a:cubicBezTo>
                <a:cubicBezTo>
                  <a:pt x="56" y="320"/>
                  <a:pt x="56" y="320"/>
                  <a:pt x="56" y="320"/>
                </a:cubicBezTo>
                <a:cubicBezTo>
                  <a:pt x="69" y="316"/>
                  <a:pt x="75" y="301"/>
                  <a:pt x="77" y="286"/>
                </a:cubicBezTo>
                <a:cubicBezTo>
                  <a:pt x="83" y="290"/>
                  <a:pt x="89" y="292"/>
                  <a:pt x="96" y="292"/>
                </a:cubicBezTo>
                <a:cubicBezTo>
                  <a:pt x="102" y="292"/>
                  <a:pt x="109" y="290"/>
                  <a:pt x="115" y="286"/>
                </a:cubicBezTo>
                <a:cubicBezTo>
                  <a:pt x="117" y="302"/>
                  <a:pt x="123" y="317"/>
                  <a:pt x="136" y="321"/>
                </a:cubicBezTo>
                <a:cubicBezTo>
                  <a:pt x="137" y="321"/>
                  <a:pt x="137" y="321"/>
                  <a:pt x="137" y="321"/>
                </a:cubicBezTo>
                <a:cubicBezTo>
                  <a:pt x="164" y="326"/>
                  <a:pt x="179" y="338"/>
                  <a:pt x="181" y="355"/>
                </a:cubicBezTo>
                <a:lnTo>
                  <a:pt x="10" y="35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400">
              <a:solidFill>
                <a:srgbClr val="57565A"/>
              </a:solidFill>
              <a:latin typeface="Montserrat Ligh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9BCC0E9-360B-485F-AAE9-EC4DAA59E0AA}"/>
              </a:ext>
            </a:extLst>
          </p:cNvPr>
          <p:cNvGrpSpPr/>
          <p:nvPr/>
        </p:nvGrpSpPr>
        <p:grpSpPr>
          <a:xfrm>
            <a:off x="749004" y="9228402"/>
            <a:ext cx="723084" cy="495135"/>
            <a:chOff x="749101" y="9229504"/>
            <a:chExt cx="723178" cy="495199"/>
          </a:xfrm>
        </p:grpSpPr>
        <p:sp>
          <p:nvSpPr>
            <p:cNvPr id="108" name="Freeform 329"/>
            <p:cNvSpPr>
              <a:spLocks/>
            </p:cNvSpPr>
            <p:nvPr/>
          </p:nvSpPr>
          <p:spPr bwMode="auto">
            <a:xfrm>
              <a:off x="749101" y="9229504"/>
              <a:ext cx="723178" cy="495199"/>
            </a:xfrm>
            <a:custGeom>
              <a:avLst/>
              <a:gdLst>
                <a:gd name="T0" fmla="*/ 128 w 164"/>
                <a:gd name="T1" fmla="*/ 112 h 112"/>
                <a:gd name="T2" fmla="*/ 156 w 164"/>
                <a:gd name="T3" fmla="*/ 112 h 112"/>
                <a:gd name="T4" fmla="*/ 164 w 164"/>
                <a:gd name="T5" fmla="*/ 104 h 112"/>
                <a:gd name="T6" fmla="*/ 164 w 164"/>
                <a:gd name="T7" fmla="*/ 32 h 112"/>
                <a:gd name="T8" fmla="*/ 156 w 164"/>
                <a:gd name="T9" fmla="*/ 24 h 112"/>
                <a:gd name="T10" fmla="*/ 126 w 164"/>
                <a:gd name="T11" fmla="*/ 24 h 112"/>
                <a:gd name="T12" fmla="*/ 116 w 164"/>
                <a:gd name="T13" fmla="*/ 14 h 112"/>
                <a:gd name="T14" fmla="*/ 116 w 164"/>
                <a:gd name="T15" fmla="*/ 10 h 112"/>
                <a:gd name="T16" fmla="*/ 102 w 164"/>
                <a:gd name="T17" fmla="*/ 0 h 112"/>
                <a:gd name="T18" fmla="*/ 62 w 164"/>
                <a:gd name="T19" fmla="*/ 0 h 112"/>
                <a:gd name="T20" fmla="*/ 48 w 164"/>
                <a:gd name="T21" fmla="*/ 10 h 112"/>
                <a:gd name="T22" fmla="*/ 48 w 164"/>
                <a:gd name="T23" fmla="*/ 14 h 112"/>
                <a:gd name="T24" fmla="*/ 38 w 164"/>
                <a:gd name="T25" fmla="*/ 24 h 112"/>
                <a:gd name="T26" fmla="*/ 8 w 164"/>
                <a:gd name="T27" fmla="*/ 24 h 112"/>
                <a:gd name="T28" fmla="*/ 0 w 164"/>
                <a:gd name="T29" fmla="*/ 32 h 112"/>
                <a:gd name="T30" fmla="*/ 0 w 164"/>
                <a:gd name="T31" fmla="*/ 104 h 112"/>
                <a:gd name="T32" fmla="*/ 8 w 164"/>
                <a:gd name="T33" fmla="*/ 112 h 112"/>
                <a:gd name="T34" fmla="*/ 32 w 164"/>
                <a:gd name="T35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12">
                  <a:moveTo>
                    <a:pt x="128" y="112"/>
                  </a:moveTo>
                  <a:cubicBezTo>
                    <a:pt x="156" y="112"/>
                    <a:pt x="156" y="112"/>
                    <a:pt x="156" y="112"/>
                  </a:cubicBezTo>
                  <a:cubicBezTo>
                    <a:pt x="160" y="112"/>
                    <a:pt x="164" y="108"/>
                    <a:pt x="164" y="104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4" y="28"/>
                    <a:pt x="160" y="24"/>
                    <a:pt x="156" y="24"/>
                  </a:cubicBezTo>
                  <a:cubicBezTo>
                    <a:pt x="126" y="24"/>
                    <a:pt x="126" y="24"/>
                    <a:pt x="126" y="24"/>
                  </a:cubicBezTo>
                  <a:cubicBezTo>
                    <a:pt x="116" y="24"/>
                    <a:pt x="116" y="14"/>
                    <a:pt x="116" y="14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6" y="6"/>
                    <a:pt x="112" y="0"/>
                    <a:pt x="10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2" y="0"/>
                    <a:pt x="48" y="6"/>
                    <a:pt x="48" y="10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24"/>
                    <a:pt x="3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32" y="112"/>
                    <a:pt x="32" y="112"/>
                    <a:pt x="32" y="112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 w="15875" cap="rnd">
              <a:noFill/>
              <a:prstDash val="solid"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>
                <a:solidFill>
                  <a:srgbClr val="57565A"/>
                </a:solidFill>
                <a:latin typeface="Montserrat Light"/>
              </a:endParaRPr>
            </a:p>
          </p:txBody>
        </p:sp>
        <p:sp>
          <p:nvSpPr>
            <p:cNvPr id="109" name="Freeform 330"/>
            <p:cNvSpPr>
              <a:spLocks/>
            </p:cNvSpPr>
            <p:nvPr/>
          </p:nvSpPr>
          <p:spPr bwMode="auto">
            <a:xfrm>
              <a:off x="801424" y="9265009"/>
              <a:ext cx="106515" cy="35505"/>
            </a:xfrm>
            <a:custGeom>
              <a:avLst/>
              <a:gdLst>
                <a:gd name="T0" fmla="*/ 0 w 24"/>
                <a:gd name="T1" fmla="*/ 8 h 8"/>
                <a:gd name="T2" fmla="*/ 0 w 24"/>
                <a:gd name="T3" fmla="*/ 4 h 8"/>
                <a:gd name="T4" fmla="*/ 4 w 24"/>
                <a:gd name="T5" fmla="*/ 0 h 8"/>
                <a:gd name="T6" fmla="*/ 20 w 24"/>
                <a:gd name="T7" fmla="*/ 0 h 8"/>
                <a:gd name="T8" fmla="*/ 24 w 24"/>
                <a:gd name="T9" fmla="*/ 4 h 8"/>
                <a:gd name="T10" fmla="*/ 24 w 24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8">
                  <a:moveTo>
                    <a:pt x="0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8"/>
                    <a:pt x="24" y="8"/>
                    <a:pt x="24" y="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 w="15875" cap="rnd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>
                <a:solidFill>
                  <a:srgbClr val="57565A"/>
                </a:solidFill>
                <a:latin typeface="Montserrat Light"/>
              </a:endParaRPr>
            </a:p>
          </p:txBody>
        </p:sp>
        <p:sp>
          <p:nvSpPr>
            <p:cNvPr id="110" name="Oval 332"/>
            <p:cNvSpPr>
              <a:spLocks noChangeArrowheads="1"/>
            </p:cNvSpPr>
            <p:nvPr/>
          </p:nvSpPr>
          <p:spPr bwMode="auto">
            <a:xfrm>
              <a:off x="969168" y="9379435"/>
              <a:ext cx="300857" cy="30085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5875" cap="rnd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>
                <a:solidFill>
                  <a:srgbClr val="57565A"/>
                </a:solidFill>
                <a:latin typeface="Montserrat Light"/>
              </a:endParaRPr>
            </a:p>
          </p:txBody>
        </p:sp>
        <p:sp>
          <p:nvSpPr>
            <p:cNvPr id="111" name="Line 333"/>
            <p:cNvSpPr>
              <a:spLocks noChangeShapeType="1"/>
            </p:cNvSpPr>
            <p:nvPr/>
          </p:nvSpPr>
          <p:spPr bwMode="auto">
            <a:xfrm>
              <a:off x="749101" y="9459351"/>
              <a:ext cx="153231" cy="0"/>
            </a:xfrm>
            <a:prstGeom prst="line">
              <a:avLst/>
            </a:prstGeom>
            <a:solidFill>
              <a:schemeClr val="bg1">
                <a:lumMod val="85000"/>
              </a:schemeClr>
            </a:solidFill>
            <a:ln w="15875" cap="rnd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>
                <a:solidFill>
                  <a:srgbClr val="57565A"/>
                </a:solidFill>
                <a:latin typeface="Montserrat Light"/>
              </a:endParaRPr>
            </a:p>
          </p:txBody>
        </p:sp>
        <p:sp>
          <p:nvSpPr>
            <p:cNvPr id="112" name="Line 334"/>
            <p:cNvSpPr>
              <a:spLocks noChangeShapeType="1"/>
            </p:cNvSpPr>
            <p:nvPr/>
          </p:nvSpPr>
          <p:spPr bwMode="auto">
            <a:xfrm>
              <a:off x="1319048" y="9459351"/>
              <a:ext cx="153231" cy="0"/>
            </a:xfrm>
            <a:prstGeom prst="line">
              <a:avLst/>
            </a:prstGeom>
            <a:solidFill>
              <a:schemeClr val="bg1">
                <a:lumMod val="85000"/>
              </a:schemeClr>
            </a:solidFill>
            <a:ln w="15875" cap="rnd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182877" tIns="91439" rIns="182877" bIns="91439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>
                <a:solidFill>
                  <a:srgbClr val="57565A"/>
                </a:solidFill>
                <a:latin typeface="Montserrat Light"/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11183902" y="7938104"/>
            <a:ext cx="5647879" cy="4024532"/>
            <a:chOff x="5461423" y="2140264"/>
            <a:chExt cx="2823980" cy="2012295"/>
          </a:xfrm>
        </p:grpSpPr>
        <p:sp>
          <p:nvSpPr>
            <p:cNvPr id="116" name="TextBox 115"/>
            <p:cNvSpPr txBox="1"/>
            <p:nvPr/>
          </p:nvSpPr>
          <p:spPr>
            <a:xfrm>
              <a:off x="6225322" y="2140264"/>
              <a:ext cx="1296188" cy="11849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10000">
                  <a:solidFill>
                    <a:srgbClr val="57565A"/>
                  </a:solidFill>
                  <a:latin typeface="Montserrat Light"/>
                </a:rPr>
                <a:t>200</a:t>
              </a:r>
            </a:p>
            <a:p>
              <a:pPr algn="ctr" defTabSz="2438340"/>
              <a:r>
                <a:rPr lang="en-US" sz="4400">
                  <a:solidFill>
                    <a:srgbClr val="57565A"/>
                  </a:solidFill>
                  <a:latin typeface="Montserrat Light"/>
                </a:rPr>
                <a:t>Clients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5461423" y="3552394"/>
              <a:ext cx="2823980" cy="60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340"/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Sed hendererit enim not et nibhbus facilisis dolorus ornare sit amet velid metus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18278224" y="7938104"/>
            <a:ext cx="5650910" cy="4024532"/>
            <a:chOff x="5529259" y="2140264"/>
            <a:chExt cx="2825496" cy="2012295"/>
          </a:xfrm>
        </p:grpSpPr>
        <p:sp>
          <p:nvSpPr>
            <p:cNvPr id="119" name="TextBox 118"/>
            <p:cNvSpPr txBox="1"/>
            <p:nvPr/>
          </p:nvSpPr>
          <p:spPr>
            <a:xfrm>
              <a:off x="6374465" y="2140264"/>
              <a:ext cx="1135087" cy="115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10000">
                  <a:solidFill>
                    <a:srgbClr val="57565A"/>
                  </a:solidFill>
                  <a:latin typeface="Montserrat Light"/>
                </a:rPr>
                <a:t>32</a:t>
              </a:r>
            </a:p>
            <a:p>
              <a:pPr algn="ctr" defTabSz="2438340"/>
              <a:r>
                <a:rPr lang="en-US" sz="4400">
                  <a:solidFill>
                    <a:srgbClr val="57565A"/>
                  </a:solidFill>
                  <a:latin typeface="Montserrat Light"/>
                </a:rPr>
                <a:t>Awards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529259" y="3552394"/>
              <a:ext cx="2825496" cy="60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340"/>
              <a:r>
                <a:rPr lang="en-US" sz="2400">
                  <a:solidFill>
                    <a:srgbClr val="57565A">
                      <a:lumMod val="60000"/>
                      <a:lumOff val="40000"/>
                    </a:srgbClr>
                  </a:solidFill>
                  <a:latin typeface="Montserrat Light"/>
                </a:rPr>
                <a:t>Sed hendererit enim not et nibhbus facilisis dolorus ornare sit amet velid metus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98665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F55E65B9-24E3-46D7-8C16-48495A0146CC}"/>
              </a:ext>
            </a:extLst>
          </p:cNvPr>
          <p:cNvGrpSpPr/>
          <p:nvPr/>
        </p:nvGrpSpPr>
        <p:grpSpPr>
          <a:xfrm>
            <a:off x="3335932" y="4495185"/>
            <a:ext cx="1713171" cy="4891858"/>
            <a:chOff x="3336237" y="3920613"/>
            <a:chExt cx="1713419" cy="4892566"/>
          </a:xfrm>
          <a:solidFill>
            <a:schemeClr val="accent2"/>
          </a:solidFill>
        </p:grpSpPr>
        <p:sp>
          <p:nvSpPr>
            <p:cNvPr id="2" name="Arrow: Pentagon 1">
              <a:extLst>
                <a:ext uri="{FF2B5EF4-FFF2-40B4-BE49-F238E27FC236}">
                  <a16:creationId xmlns:a16="http://schemas.microsoft.com/office/drawing/2014/main" id="{F64C1791-2C04-4A85-B5BC-E999DEF0B1CC}"/>
                </a:ext>
              </a:extLst>
            </p:cNvPr>
            <p:cNvSpPr/>
            <p:nvPr/>
          </p:nvSpPr>
          <p:spPr>
            <a:xfrm rot="5400000" flipH="1">
              <a:off x="1746664" y="5510186"/>
              <a:ext cx="4892566" cy="1713419"/>
            </a:xfrm>
            <a:prstGeom prst="homePlate">
              <a:avLst>
                <a:gd name="adj" fmla="val 305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7" tIns="45713" rIns="91427" bIns="4571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Montserrat Ligh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DD50C50-74B9-4C27-AC49-F1E76AD6B878}"/>
                </a:ext>
              </a:extLst>
            </p:cNvPr>
            <p:cNvSpPr txBox="1"/>
            <p:nvPr/>
          </p:nvSpPr>
          <p:spPr>
            <a:xfrm>
              <a:off x="3444888" y="4590639"/>
              <a:ext cx="1496118" cy="831105"/>
            </a:xfrm>
            <a:prstGeom prst="rect">
              <a:avLst/>
            </a:prstGeom>
            <a:grp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4800">
                  <a:solidFill>
                    <a:srgbClr val="FFFFFF"/>
                  </a:solidFill>
                  <a:latin typeface="Montserrat Light"/>
                </a:rPr>
                <a:t>40%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FC187A9-826B-427A-A9F9-20EC61BB25F4}"/>
              </a:ext>
            </a:extLst>
          </p:cNvPr>
          <p:cNvGrpSpPr/>
          <p:nvPr/>
        </p:nvGrpSpPr>
        <p:grpSpPr>
          <a:xfrm>
            <a:off x="8758909" y="3639172"/>
            <a:ext cx="1713171" cy="5747872"/>
            <a:chOff x="8759999" y="3064476"/>
            <a:chExt cx="1713419" cy="5748703"/>
          </a:xfrm>
          <a:solidFill>
            <a:schemeClr val="accent3"/>
          </a:solidFill>
        </p:grpSpPr>
        <p:sp>
          <p:nvSpPr>
            <p:cNvPr id="10" name="Arrow: Pentagon 9">
              <a:extLst>
                <a:ext uri="{FF2B5EF4-FFF2-40B4-BE49-F238E27FC236}">
                  <a16:creationId xmlns:a16="http://schemas.microsoft.com/office/drawing/2014/main" id="{F252B9C6-5E4B-4001-84E5-F7C28B1A5F49}"/>
                </a:ext>
              </a:extLst>
            </p:cNvPr>
            <p:cNvSpPr/>
            <p:nvPr/>
          </p:nvSpPr>
          <p:spPr>
            <a:xfrm rot="5400000" flipH="1">
              <a:off x="6742357" y="5082118"/>
              <a:ext cx="5748703" cy="1713419"/>
            </a:xfrm>
            <a:prstGeom prst="homePlate">
              <a:avLst>
                <a:gd name="adj" fmla="val 305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7" tIns="45713" rIns="91427" bIns="4571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Montserrat Light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1476E01-42ED-487F-B972-195179FC200E}"/>
                </a:ext>
              </a:extLst>
            </p:cNvPr>
            <p:cNvSpPr txBox="1"/>
            <p:nvPr/>
          </p:nvSpPr>
          <p:spPr>
            <a:xfrm>
              <a:off x="8924852" y="4590693"/>
              <a:ext cx="1383712" cy="830997"/>
            </a:xfrm>
            <a:prstGeom prst="rect">
              <a:avLst/>
            </a:prstGeom>
            <a:grp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4800">
                  <a:solidFill>
                    <a:srgbClr val="FFFFFF"/>
                  </a:solidFill>
                  <a:latin typeface="Montserrat Light"/>
                </a:rPr>
                <a:t>55%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3778D85-9C2C-4CE1-A26F-392B431A1313}"/>
              </a:ext>
            </a:extLst>
          </p:cNvPr>
          <p:cNvGrpSpPr/>
          <p:nvPr/>
        </p:nvGrpSpPr>
        <p:grpSpPr>
          <a:xfrm>
            <a:off x="14181886" y="2626064"/>
            <a:ext cx="1713171" cy="6760980"/>
            <a:chOff x="14183761" y="2051222"/>
            <a:chExt cx="1713419" cy="6761957"/>
          </a:xfrm>
          <a:solidFill>
            <a:schemeClr val="accent4"/>
          </a:solidFill>
        </p:grpSpPr>
        <p:sp>
          <p:nvSpPr>
            <p:cNvPr id="23" name="Arrow: Pentagon 22">
              <a:extLst>
                <a:ext uri="{FF2B5EF4-FFF2-40B4-BE49-F238E27FC236}">
                  <a16:creationId xmlns:a16="http://schemas.microsoft.com/office/drawing/2014/main" id="{D2CA40C8-6F8E-4F26-A435-4D1C88C0F76E}"/>
                </a:ext>
              </a:extLst>
            </p:cNvPr>
            <p:cNvSpPr/>
            <p:nvPr/>
          </p:nvSpPr>
          <p:spPr>
            <a:xfrm rot="5400000" flipH="1">
              <a:off x="11659492" y="4575491"/>
              <a:ext cx="6761957" cy="1713419"/>
            </a:xfrm>
            <a:prstGeom prst="homePlate">
              <a:avLst>
                <a:gd name="adj" fmla="val 305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7" tIns="45713" rIns="91427" bIns="4571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Montserrat Light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E33B5B6-9ADC-418E-82CE-78BB72A18CC7}"/>
                </a:ext>
              </a:extLst>
            </p:cNvPr>
            <p:cNvSpPr txBox="1"/>
            <p:nvPr/>
          </p:nvSpPr>
          <p:spPr>
            <a:xfrm>
              <a:off x="14348614" y="4590693"/>
              <a:ext cx="1383712" cy="830997"/>
            </a:xfrm>
            <a:prstGeom prst="rect">
              <a:avLst/>
            </a:prstGeom>
            <a:grp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4800">
                  <a:solidFill>
                    <a:srgbClr val="FFFFFF"/>
                  </a:solidFill>
                  <a:latin typeface="Montserrat Light"/>
                </a:rPr>
                <a:t>73%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FFAD492-374C-4DA4-A177-882C0AC90DF3}"/>
              </a:ext>
            </a:extLst>
          </p:cNvPr>
          <p:cNvGrpSpPr/>
          <p:nvPr/>
        </p:nvGrpSpPr>
        <p:grpSpPr>
          <a:xfrm>
            <a:off x="19604864" y="5165168"/>
            <a:ext cx="1713171" cy="4221875"/>
            <a:chOff x="19607523" y="4590693"/>
            <a:chExt cx="1713419" cy="4222486"/>
          </a:xfrm>
          <a:solidFill>
            <a:schemeClr val="accent5"/>
          </a:solidFill>
        </p:grpSpPr>
        <p:sp>
          <p:nvSpPr>
            <p:cNvPr id="29" name="Arrow: Pentagon 28">
              <a:extLst>
                <a:ext uri="{FF2B5EF4-FFF2-40B4-BE49-F238E27FC236}">
                  <a16:creationId xmlns:a16="http://schemas.microsoft.com/office/drawing/2014/main" id="{560CF850-ED0A-4157-93FC-3CFB8D556B59}"/>
                </a:ext>
              </a:extLst>
            </p:cNvPr>
            <p:cNvSpPr/>
            <p:nvPr/>
          </p:nvSpPr>
          <p:spPr>
            <a:xfrm rot="5400000" flipH="1">
              <a:off x="18352990" y="5845226"/>
              <a:ext cx="4222486" cy="1713419"/>
            </a:xfrm>
            <a:prstGeom prst="homePlate">
              <a:avLst>
                <a:gd name="adj" fmla="val 305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7" tIns="45713" rIns="91427" bIns="4571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Montserrat Ligh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CB76B2A-A14F-45CA-A762-27F726D92FE4}"/>
                </a:ext>
              </a:extLst>
            </p:cNvPr>
            <p:cNvSpPr txBox="1"/>
            <p:nvPr/>
          </p:nvSpPr>
          <p:spPr>
            <a:xfrm>
              <a:off x="19772286" y="5070633"/>
              <a:ext cx="1383892" cy="831105"/>
            </a:xfrm>
            <a:prstGeom prst="rect">
              <a:avLst/>
            </a:prstGeom>
            <a:grpFill/>
          </p:spPr>
          <p:txBody>
            <a:bodyPr wrap="none" rtlCol="0" anchor="ctr">
              <a:spAutoFit/>
            </a:bodyPr>
            <a:lstStyle/>
            <a:p>
              <a:pPr algn="ctr" defTabSz="457154"/>
              <a:r>
                <a:rPr lang="en-US" sz="4800">
                  <a:solidFill>
                    <a:srgbClr val="FFFFFF"/>
                  </a:solidFill>
                  <a:latin typeface="Montserrat Light"/>
                </a:rPr>
                <a:t>35%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C72B609D-454F-402B-9613-1B89AB18DF8E}"/>
              </a:ext>
            </a:extLst>
          </p:cNvPr>
          <p:cNvSpPr/>
          <p:nvPr/>
        </p:nvSpPr>
        <p:spPr>
          <a:xfrm rot="16200000">
            <a:off x="2619094" y="7751170"/>
            <a:ext cx="3146850" cy="3146850"/>
          </a:xfrm>
          <a:prstGeom prst="ellipse">
            <a:avLst/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6706837-0BE3-4034-A4B8-F0DE41842B62}"/>
              </a:ext>
            </a:extLst>
          </p:cNvPr>
          <p:cNvSpPr/>
          <p:nvPr/>
        </p:nvSpPr>
        <p:spPr>
          <a:xfrm>
            <a:off x="3215546" y="8347622"/>
            <a:ext cx="1953947" cy="195394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5399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C4E2BCA-DE16-44F4-8CA8-D64AA8CDBC4C}"/>
              </a:ext>
            </a:extLst>
          </p:cNvPr>
          <p:cNvSpPr/>
          <p:nvPr/>
        </p:nvSpPr>
        <p:spPr>
          <a:xfrm rot="16200000">
            <a:off x="8042070" y="7751170"/>
            <a:ext cx="3146850" cy="3146850"/>
          </a:xfrm>
          <a:prstGeom prst="ellipse">
            <a:avLst/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A58A188-15C6-4502-8134-D2F7E624B8DA}"/>
              </a:ext>
            </a:extLst>
          </p:cNvPr>
          <p:cNvSpPr/>
          <p:nvPr/>
        </p:nvSpPr>
        <p:spPr>
          <a:xfrm>
            <a:off x="8638523" y="8347622"/>
            <a:ext cx="1953947" cy="195394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5399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7266FB1-FB9B-42F3-9306-FE19C4B2CE0D}"/>
              </a:ext>
            </a:extLst>
          </p:cNvPr>
          <p:cNvSpPr/>
          <p:nvPr/>
        </p:nvSpPr>
        <p:spPr>
          <a:xfrm rot="16200000">
            <a:off x="13465047" y="7751170"/>
            <a:ext cx="3146850" cy="3146850"/>
          </a:xfrm>
          <a:prstGeom prst="ellipse">
            <a:avLst/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660A612-15F5-41D0-B577-BAE5B8146A75}"/>
              </a:ext>
            </a:extLst>
          </p:cNvPr>
          <p:cNvSpPr/>
          <p:nvPr/>
        </p:nvSpPr>
        <p:spPr>
          <a:xfrm>
            <a:off x="14061501" y="8347622"/>
            <a:ext cx="1953947" cy="1953947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5399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6ECED43-C68C-42AE-BC0A-781DFB494E1B}"/>
              </a:ext>
            </a:extLst>
          </p:cNvPr>
          <p:cNvSpPr/>
          <p:nvPr/>
        </p:nvSpPr>
        <p:spPr>
          <a:xfrm rot="16200000">
            <a:off x="18888025" y="7751170"/>
            <a:ext cx="3146850" cy="3146850"/>
          </a:xfrm>
          <a:prstGeom prst="ellipse">
            <a:avLst/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B9F611D-E482-49AF-8E5C-96EC32AD1DEB}"/>
              </a:ext>
            </a:extLst>
          </p:cNvPr>
          <p:cNvSpPr/>
          <p:nvPr/>
        </p:nvSpPr>
        <p:spPr>
          <a:xfrm>
            <a:off x="19484479" y="8347622"/>
            <a:ext cx="1953947" cy="195394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5399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2BF098-A64E-492F-A585-2E6B64D04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/>
              <a:t>Title Here 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E045AA-4A38-4981-A2BC-13A37D070BD9}"/>
              </a:ext>
            </a:extLst>
          </p:cNvPr>
          <p:cNvSpPr/>
          <p:nvPr/>
        </p:nvSpPr>
        <p:spPr>
          <a:xfrm>
            <a:off x="2061473" y="11026694"/>
            <a:ext cx="4055578" cy="18158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54"/>
            <a:r>
              <a:rPr lang="en-US" sz="28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B94AC4E-AD95-4883-8B8B-F67AF8A95553}"/>
              </a:ext>
            </a:extLst>
          </p:cNvPr>
          <p:cNvSpPr/>
          <p:nvPr/>
        </p:nvSpPr>
        <p:spPr>
          <a:xfrm>
            <a:off x="7740100" y="11026694"/>
            <a:ext cx="4055578" cy="18158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54"/>
            <a:r>
              <a:rPr lang="en-US" sz="28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FDF0C54-E811-4C9E-919A-150B26477452}"/>
              </a:ext>
            </a:extLst>
          </p:cNvPr>
          <p:cNvSpPr/>
          <p:nvPr/>
        </p:nvSpPr>
        <p:spPr>
          <a:xfrm>
            <a:off x="13060873" y="11026694"/>
            <a:ext cx="4055578" cy="18158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54"/>
            <a:r>
              <a:rPr lang="en-US" sz="28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A6018D9-5C48-4B90-B9E0-8EE23ABFCB3A}"/>
              </a:ext>
            </a:extLst>
          </p:cNvPr>
          <p:cNvSpPr/>
          <p:nvPr/>
        </p:nvSpPr>
        <p:spPr>
          <a:xfrm>
            <a:off x="18739500" y="11026694"/>
            <a:ext cx="4055578" cy="18158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54"/>
            <a:r>
              <a:rPr lang="en-US" sz="2800">
                <a:solidFill>
                  <a:srgbClr val="272E3A"/>
                </a:solidFill>
                <a:latin typeface="Montserrat Light"/>
              </a:rPr>
              <a:t>Lorem Ipsum is simply dummy text of the printing and typesetting industry. 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4B2C490-7F84-45C1-861A-2CB5FC456A9B}"/>
              </a:ext>
            </a:extLst>
          </p:cNvPr>
          <p:cNvGrpSpPr/>
          <p:nvPr/>
        </p:nvGrpSpPr>
        <p:grpSpPr>
          <a:xfrm>
            <a:off x="20072797" y="8826468"/>
            <a:ext cx="721712" cy="1040500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97524F49-8394-433B-903D-C4F746AFA3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80F39737-167C-4BB6-8F42-462F94F3DCB5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4" name="Freeform 20">
            <a:extLst>
              <a:ext uri="{FF2B5EF4-FFF2-40B4-BE49-F238E27FC236}">
                <a16:creationId xmlns:a16="http://schemas.microsoft.com/office/drawing/2014/main" id="{78FB00D4-26DA-49E1-9A4C-B4CC0C76A402}"/>
              </a:ext>
            </a:extLst>
          </p:cNvPr>
          <p:cNvSpPr>
            <a:spLocks noEditPoints="1"/>
          </p:cNvSpPr>
          <p:nvPr/>
        </p:nvSpPr>
        <p:spPr bwMode="auto">
          <a:xfrm>
            <a:off x="14628940" y="8754120"/>
            <a:ext cx="902567" cy="1016531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>
              <a:solidFill>
                <a:srgbClr val="FAFAFA"/>
              </a:solidFill>
              <a:latin typeface="Calibri" panose="020F0502020204030204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6451BC5-059D-4FB9-A8ED-009ED63B57E7}"/>
              </a:ext>
            </a:extLst>
          </p:cNvPr>
          <p:cNvGrpSpPr/>
          <p:nvPr/>
        </p:nvGrpSpPr>
        <p:grpSpPr>
          <a:xfrm>
            <a:off x="9160978" y="8925471"/>
            <a:ext cx="889451" cy="790628"/>
            <a:chOff x="2706845" y="4671624"/>
            <a:chExt cx="603818" cy="536730"/>
          </a:xfrm>
          <a:solidFill>
            <a:schemeClr val="bg1"/>
          </a:solidFill>
        </p:grpSpPr>
        <p:sp>
          <p:nvSpPr>
            <p:cNvPr id="56" name="Freeform 142">
              <a:extLst>
                <a:ext uri="{FF2B5EF4-FFF2-40B4-BE49-F238E27FC236}">
                  <a16:creationId xmlns:a16="http://schemas.microsoft.com/office/drawing/2014/main" id="{DF720EBF-C24F-45A2-8EFD-E7DFC59A82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Freeform 143">
              <a:extLst>
                <a:ext uri="{FF2B5EF4-FFF2-40B4-BE49-F238E27FC236}">
                  <a16:creationId xmlns:a16="http://schemas.microsoft.com/office/drawing/2014/main" id="{859D0A62-CB20-4C8B-9DF6-5E2FAA182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8" name="Freeform 144">
              <a:extLst>
                <a:ext uri="{FF2B5EF4-FFF2-40B4-BE49-F238E27FC236}">
                  <a16:creationId xmlns:a16="http://schemas.microsoft.com/office/drawing/2014/main" id="{E5473247-6C33-4AD7-9A83-AD7355C76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145">
              <a:extLst>
                <a:ext uri="{FF2B5EF4-FFF2-40B4-BE49-F238E27FC236}">
                  <a16:creationId xmlns:a16="http://schemas.microsoft.com/office/drawing/2014/main" id="{DE430579-47AC-4014-8075-BC7730C67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Freeform 146">
              <a:extLst>
                <a:ext uri="{FF2B5EF4-FFF2-40B4-BE49-F238E27FC236}">
                  <a16:creationId xmlns:a16="http://schemas.microsoft.com/office/drawing/2014/main" id="{09165A18-544F-4B36-960F-FDFD129BA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1" name="Freeform 69">
            <a:extLst>
              <a:ext uri="{FF2B5EF4-FFF2-40B4-BE49-F238E27FC236}">
                <a16:creationId xmlns:a16="http://schemas.microsoft.com/office/drawing/2014/main" id="{1538145B-8915-48A6-965D-574C5C82BC77}"/>
              </a:ext>
            </a:extLst>
          </p:cNvPr>
          <p:cNvSpPr>
            <a:spLocks noEditPoints="1"/>
          </p:cNvSpPr>
          <p:nvPr/>
        </p:nvSpPr>
        <p:spPr bwMode="auto">
          <a:xfrm>
            <a:off x="3749151" y="8677082"/>
            <a:ext cx="875849" cy="1190853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914400">
              <a:defRPr/>
            </a:pPr>
            <a:endParaRPr lang="en-US" kern="0">
              <a:solidFill>
                <a:prstClr val="black"/>
              </a:solidFill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7795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49" presetClass="entr" presetSubtype="0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 p14:presetBounceEnd="73333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31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32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 p14:presetBounceEnd="73333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35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36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 p14:presetBounceEnd="73333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39" dur="1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40" dur="1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nodeType="withEffect" p14:presetBounceEnd="73333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43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44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12" grpId="0" animBg="1"/>
          <p:bldP spid="25" grpId="0" animBg="1"/>
          <p:bldP spid="3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49" presetClass="entr" presetSubtype="0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3" presetClass="entr" presetSubtype="27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12" grpId="0" animBg="1"/>
          <p:bldP spid="25" grpId="0" animBg="1"/>
          <p:bldP spid="31" grpId="0" animBg="1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215725" y="2306483"/>
            <a:ext cx="16098605" cy="16098593"/>
            <a:chOff x="2107804" y="1153208"/>
            <a:chExt cx="8049419" cy="8049413"/>
          </a:xfrm>
        </p:grpSpPr>
        <p:grpSp>
          <p:nvGrpSpPr>
            <p:cNvPr id="12" name="Group 11"/>
            <p:cNvGrpSpPr/>
            <p:nvPr/>
          </p:nvGrpSpPr>
          <p:grpSpPr>
            <a:xfrm>
              <a:off x="2107804" y="1153208"/>
              <a:ext cx="8049419" cy="8049413"/>
              <a:chOff x="3536724" y="1764168"/>
              <a:chExt cx="5432424" cy="5432421"/>
            </a:xfrm>
            <a:effectLst>
              <a:outerShdw blurRad="889000" sx="92000" sy="92000" algn="ctr" rotWithShape="0">
                <a:prstClr val="black">
                  <a:alpha val="25000"/>
                </a:prstClr>
              </a:outerShdw>
            </a:effectLst>
          </p:grpSpPr>
          <p:sp>
            <p:nvSpPr>
              <p:cNvPr id="5" name="Partial Circle 4"/>
              <p:cNvSpPr/>
              <p:nvPr/>
            </p:nvSpPr>
            <p:spPr>
              <a:xfrm>
                <a:off x="3875315" y="2102760"/>
                <a:ext cx="4755243" cy="4755240"/>
              </a:xfrm>
              <a:prstGeom prst="pie">
                <a:avLst>
                  <a:gd name="adj1" fmla="val 20445249"/>
                  <a:gd name="adj2" fmla="val 21571218"/>
                </a:avLst>
              </a:prstGeom>
              <a:solidFill>
                <a:srgbClr val="E76F51"/>
              </a:solidFill>
              <a:ln>
                <a:noFill/>
              </a:ln>
              <a:effectLst>
                <a:outerShdw blurRad="495300" sx="89000" sy="89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" name="Partial Circle 5"/>
              <p:cNvSpPr/>
              <p:nvPr/>
            </p:nvSpPr>
            <p:spPr>
              <a:xfrm>
                <a:off x="3536724" y="1764168"/>
                <a:ext cx="5432424" cy="5432421"/>
              </a:xfrm>
              <a:prstGeom prst="pie">
                <a:avLst>
                  <a:gd name="adj1" fmla="val 19154147"/>
                  <a:gd name="adj2" fmla="val 20460776"/>
                </a:avLst>
              </a:prstGeom>
              <a:solidFill>
                <a:srgbClr val="E97C61"/>
              </a:solidFill>
              <a:ln>
                <a:noFill/>
              </a:ln>
              <a:effectLst>
                <a:outerShdw blurRad="495300" sx="89000" sy="89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" name="Partial Circle 6"/>
              <p:cNvSpPr/>
              <p:nvPr/>
            </p:nvSpPr>
            <p:spPr>
              <a:xfrm>
                <a:off x="4404858" y="2632301"/>
                <a:ext cx="3696154" cy="3696152"/>
              </a:xfrm>
              <a:prstGeom prst="pie">
                <a:avLst>
                  <a:gd name="adj1" fmla="val 17409476"/>
                  <a:gd name="adj2" fmla="val 19154465"/>
                </a:avLst>
              </a:prstGeom>
              <a:solidFill>
                <a:srgbClr val="F4A261"/>
              </a:solidFill>
              <a:ln>
                <a:noFill/>
              </a:ln>
              <a:effectLst>
                <a:outerShdw blurRad="495300" sx="89000" sy="89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" name="Partial Circle 7"/>
              <p:cNvSpPr/>
              <p:nvPr/>
            </p:nvSpPr>
            <p:spPr>
              <a:xfrm>
                <a:off x="4235563" y="2463006"/>
                <a:ext cx="4034745" cy="4034743"/>
              </a:xfrm>
              <a:prstGeom prst="pie">
                <a:avLst>
                  <a:gd name="adj1" fmla="val 15526149"/>
                  <a:gd name="adj2" fmla="val 17423776"/>
                </a:avLst>
              </a:prstGeom>
              <a:solidFill>
                <a:srgbClr val="E9C46A"/>
              </a:solidFill>
              <a:ln>
                <a:noFill/>
              </a:ln>
              <a:effectLst>
                <a:outerShdw blurRad="495300" sx="89000" sy="89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9" name="Partial Circle 8"/>
              <p:cNvSpPr/>
              <p:nvPr/>
            </p:nvSpPr>
            <p:spPr>
              <a:xfrm>
                <a:off x="4447324" y="2674767"/>
                <a:ext cx="3611222" cy="3611220"/>
              </a:xfrm>
              <a:prstGeom prst="pie">
                <a:avLst>
                  <a:gd name="adj1" fmla="val 13778363"/>
                  <a:gd name="adj2" fmla="val 15558955"/>
                </a:avLst>
              </a:prstGeom>
              <a:solidFill>
                <a:srgbClr val="2A9D8F"/>
              </a:solidFill>
              <a:ln>
                <a:noFill/>
              </a:ln>
              <a:effectLst>
                <a:outerShdw blurRad="495300" sx="89000" sy="89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0" name="Partial Circle 9"/>
              <p:cNvSpPr/>
              <p:nvPr/>
            </p:nvSpPr>
            <p:spPr>
              <a:xfrm>
                <a:off x="4628708" y="2856151"/>
                <a:ext cx="3248454" cy="3248452"/>
              </a:xfrm>
              <a:prstGeom prst="pie">
                <a:avLst>
                  <a:gd name="adj1" fmla="val 12086891"/>
                  <a:gd name="adj2" fmla="val 13783345"/>
                </a:avLst>
              </a:prstGeom>
              <a:solidFill>
                <a:srgbClr val="287271"/>
              </a:solidFill>
              <a:ln>
                <a:noFill/>
              </a:ln>
              <a:effectLst>
                <a:outerShdw blurRad="495300" sx="89000" sy="89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1" name="Partial Circle 10"/>
              <p:cNvSpPr/>
              <p:nvPr/>
            </p:nvSpPr>
            <p:spPr>
              <a:xfrm>
                <a:off x="3769860" y="1971108"/>
                <a:ext cx="5018540" cy="5018537"/>
              </a:xfrm>
              <a:prstGeom prst="pie">
                <a:avLst>
                  <a:gd name="adj1" fmla="val 10810696"/>
                  <a:gd name="adj2" fmla="val 12105362"/>
                </a:avLst>
              </a:prstGeom>
              <a:solidFill>
                <a:srgbClr val="264653"/>
              </a:solidFill>
              <a:ln>
                <a:noFill/>
              </a:ln>
              <a:effectLst>
                <a:outerShdw blurRad="495300" sx="89000" sy="890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3" name="AutoShape 4"/>
            <p:cNvSpPr>
              <a:spLocks/>
            </p:cNvSpPr>
            <p:nvPr/>
          </p:nvSpPr>
          <p:spPr bwMode="auto">
            <a:xfrm>
              <a:off x="9010040" y="4459935"/>
              <a:ext cx="423747" cy="42524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28" y="17466"/>
                  </a:moveTo>
                  <a:cubicBezTo>
                    <a:pt x="16669" y="16923"/>
                    <a:pt x="15846" y="16465"/>
                    <a:pt x="14963" y="16121"/>
                  </a:cubicBezTo>
                  <a:cubicBezTo>
                    <a:pt x="15595" y="14609"/>
                    <a:pt x="15967" y="12928"/>
                    <a:pt x="16010" y="11148"/>
                  </a:cubicBezTo>
                  <a:lnTo>
                    <a:pt x="20188" y="11148"/>
                  </a:lnTo>
                  <a:cubicBezTo>
                    <a:pt x="20097" y="13612"/>
                    <a:pt x="19065" y="15838"/>
                    <a:pt x="17428" y="17466"/>
                  </a:cubicBezTo>
                  <a:moveTo>
                    <a:pt x="1411" y="11148"/>
                  </a:moveTo>
                  <a:lnTo>
                    <a:pt x="5589" y="11148"/>
                  </a:lnTo>
                  <a:cubicBezTo>
                    <a:pt x="5632" y="12928"/>
                    <a:pt x="6004" y="14609"/>
                    <a:pt x="6636" y="16121"/>
                  </a:cubicBezTo>
                  <a:cubicBezTo>
                    <a:pt x="5753" y="16465"/>
                    <a:pt x="4931" y="16923"/>
                    <a:pt x="4171" y="17466"/>
                  </a:cubicBezTo>
                  <a:cubicBezTo>
                    <a:pt x="2534" y="15838"/>
                    <a:pt x="1502" y="13612"/>
                    <a:pt x="1411" y="11148"/>
                  </a:cubicBezTo>
                  <a:moveTo>
                    <a:pt x="3785" y="4553"/>
                  </a:moveTo>
                  <a:cubicBezTo>
                    <a:pt x="4579" y="5170"/>
                    <a:pt x="5448" y="5691"/>
                    <a:pt x="6388" y="6084"/>
                  </a:cubicBezTo>
                  <a:cubicBezTo>
                    <a:pt x="5901" y="7433"/>
                    <a:pt x="5627" y="8908"/>
                    <a:pt x="5589" y="10451"/>
                  </a:cubicBezTo>
                  <a:lnTo>
                    <a:pt x="1411" y="10451"/>
                  </a:lnTo>
                  <a:cubicBezTo>
                    <a:pt x="1494" y="8190"/>
                    <a:pt x="2376" y="6135"/>
                    <a:pt x="3785" y="4553"/>
                  </a:cubicBezTo>
                  <a:moveTo>
                    <a:pt x="11148" y="10451"/>
                  </a:moveTo>
                  <a:lnTo>
                    <a:pt x="11148" y="6950"/>
                  </a:lnTo>
                  <a:cubicBezTo>
                    <a:pt x="12339" y="6913"/>
                    <a:pt x="13484" y="6696"/>
                    <a:pt x="14558" y="6324"/>
                  </a:cubicBezTo>
                  <a:cubicBezTo>
                    <a:pt x="15018" y="7598"/>
                    <a:pt x="15276" y="8992"/>
                    <a:pt x="15314" y="10451"/>
                  </a:cubicBezTo>
                  <a:cubicBezTo>
                    <a:pt x="15314" y="10451"/>
                    <a:pt x="11148" y="10451"/>
                    <a:pt x="11148" y="10451"/>
                  </a:cubicBezTo>
                  <a:close/>
                  <a:moveTo>
                    <a:pt x="14311" y="15882"/>
                  </a:moveTo>
                  <a:cubicBezTo>
                    <a:pt x="13309" y="15559"/>
                    <a:pt x="12247" y="15380"/>
                    <a:pt x="11148" y="15346"/>
                  </a:cubicBezTo>
                  <a:lnTo>
                    <a:pt x="11148" y="11148"/>
                  </a:lnTo>
                  <a:lnTo>
                    <a:pt x="15314" y="11148"/>
                  </a:lnTo>
                  <a:cubicBezTo>
                    <a:pt x="15270" y="12844"/>
                    <a:pt x="14914" y="14445"/>
                    <a:pt x="14311" y="15882"/>
                  </a:cubicBezTo>
                  <a:moveTo>
                    <a:pt x="14683" y="16757"/>
                  </a:moveTo>
                  <a:cubicBezTo>
                    <a:pt x="15476" y="17063"/>
                    <a:pt x="16218" y="17466"/>
                    <a:pt x="16904" y="17941"/>
                  </a:cubicBezTo>
                  <a:cubicBezTo>
                    <a:pt x="15632" y="19031"/>
                    <a:pt x="14067" y="19781"/>
                    <a:pt x="12344" y="20068"/>
                  </a:cubicBezTo>
                  <a:cubicBezTo>
                    <a:pt x="13280" y="19136"/>
                    <a:pt x="14076" y="18017"/>
                    <a:pt x="14683" y="16757"/>
                  </a:cubicBezTo>
                  <a:moveTo>
                    <a:pt x="11148" y="20188"/>
                  </a:moveTo>
                  <a:lnTo>
                    <a:pt x="11148" y="16043"/>
                  </a:lnTo>
                  <a:cubicBezTo>
                    <a:pt x="12146" y="16075"/>
                    <a:pt x="13113" y="16231"/>
                    <a:pt x="14025" y="16516"/>
                  </a:cubicBezTo>
                  <a:cubicBezTo>
                    <a:pt x="13314" y="17970"/>
                    <a:pt x="12343" y="19223"/>
                    <a:pt x="11185" y="20186"/>
                  </a:cubicBezTo>
                  <a:cubicBezTo>
                    <a:pt x="11185" y="20186"/>
                    <a:pt x="11148" y="20188"/>
                    <a:pt x="11148" y="20188"/>
                  </a:cubicBezTo>
                  <a:close/>
                  <a:moveTo>
                    <a:pt x="9255" y="20068"/>
                  </a:moveTo>
                  <a:cubicBezTo>
                    <a:pt x="7532" y="19781"/>
                    <a:pt x="5967" y="19031"/>
                    <a:pt x="4695" y="17941"/>
                  </a:cubicBezTo>
                  <a:cubicBezTo>
                    <a:pt x="5381" y="17466"/>
                    <a:pt x="6123" y="17063"/>
                    <a:pt x="6916" y="16757"/>
                  </a:cubicBezTo>
                  <a:cubicBezTo>
                    <a:pt x="7523" y="18017"/>
                    <a:pt x="8319" y="19136"/>
                    <a:pt x="9255" y="20068"/>
                  </a:cubicBezTo>
                  <a:moveTo>
                    <a:pt x="10451" y="11148"/>
                  </a:moveTo>
                  <a:lnTo>
                    <a:pt x="10451" y="15346"/>
                  </a:lnTo>
                  <a:cubicBezTo>
                    <a:pt x="9352" y="15380"/>
                    <a:pt x="8290" y="15559"/>
                    <a:pt x="7288" y="15882"/>
                  </a:cubicBezTo>
                  <a:cubicBezTo>
                    <a:pt x="6685" y="14445"/>
                    <a:pt x="6329" y="12844"/>
                    <a:pt x="6285" y="11148"/>
                  </a:cubicBezTo>
                  <a:cubicBezTo>
                    <a:pt x="6285" y="11148"/>
                    <a:pt x="10451" y="11148"/>
                    <a:pt x="10451" y="11148"/>
                  </a:cubicBezTo>
                  <a:close/>
                  <a:moveTo>
                    <a:pt x="7041" y="6324"/>
                  </a:moveTo>
                  <a:cubicBezTo>
                    <a:pt x="8115" y="6696"/>
                    <a:pt x="9260" y="6913"/>
                    <a:pt x="10451" y="6950"/>
                  </a:cubicBezTo>
                  <a:lnTo>
                    <a:pt x="10451" y="10451"/>
                  </a:lnTo>
                  <a:lnTo>
                    <a:pt x="6285" y="10451"/>
                  </a:lnTo>
                  <a:cubicBezTo>
                    <a:pt x="6324" y="8992"/>
                    <a:pt x="6581" y="7598"/>
                    <a:pt x="7041" y="6324"/>
                  </a:cubicBezTo>
                  <a:moveTo>
                    <a:pt x="6651" y="5442"/>
                  </a:moveTo>
                  <a:cubicBezTo>
                    <a:pt x="5790" y="5084"/>
                    <a:pt x="4993" y="4609"/>
                    <a:pt x="4263" y="4050"/>
                  </a:cubicBezTo>
                  <a:cubicBezTo>
                    <a:pt x="5606" y="2749"/>
                    <a:pt x="7332" y="1851"/>
                    <a:pt x="9255" y="1531"/>
                  </a:cubicBezTo>
                  <a:cubicBezTo>
                    <a:pt x="8175" y="2610"/>
                    <a:pt x="7286" y="3939"/>
                    <a:pt x="6651" y="5442"/>
                  </a:cubicBezTo>
                  <a:moveTo>
                    <a:pt x="10451" y="1411"/>
                  </a:moveTo>
                  <a:lnTo>
                    <a:pt x="10451" y="6253"/>
                  </a:lnTo>
                  <a:cubicBezTo>
                    <a:pt x="9352" y="6217"/>
                    <a:pt x="8296" y="6021"/>
                    <a:pt x="7303" y="5681"/>
                  </a:cubicBezTo>
                  <a:cubicBezTo>
                    <a:pt x="8029" y="3972"/>
                    <a:pt x="9101" y="2507"/>
                    <a:pt x="10415" y="1413"/>
                  </a:cubicBezTo>
                  <a:cubicBezTo>
                    <a:pt x="10427" y="1412"/>
                    <a:pt x="10439" y="1411"/>
                    <a:pt x="10451" y="1411"/>
                  </a:cubicBezTo>
                  <a:moveTo>
                    <a:pt x="12344" y="1531"/>
                  </a:moveTo>
                  <a:cubicBezTo>
                    <a:pt x="14267" y="1851"/>
                    <a:pt x="15993" y="2749"/>
                    <a:pt x="17336" y="4050"/>
                  </a:cubicBezTo>
                  <a:cubicBezTo>
                    <a:pt x="16606" y="4609"/>
                    <a:pt x="15809" y="5084"/>
                    <a:pt x="14948" y="5442"/>
                  </a:cubicBezTo>
                  <a:cubicBezTo>
                    <a:pt x="14313" y="3939"/>
                    <a:pt x="13424" y="2610"/>
                    <a:pt x="12344" y="1531"/>
                  </a:cubicBezTo>
                  <a:moveTo>
                    <a:pt x="11184" y="1413"/>
                  </a:moveTo>
                  <a:cubicBezTo>
                    <a:pt x="12498" y="2507"/>
                    <a:pt x="13570" y="3972"/>
                    <a:pt x="14296" y="5681"/>
                  </a:cubicBezTo>
                  <a:cubicBezTo>
                    <a:pt x="13303" y="6021"/>
                    <a:pt x="12247" y="6217"/>
                    <a:pt x="11148" y="6253"/>
                  </a:cubicBezTo>
                  <a:lnTo>
                    <a:pt x="11148" y="1411"/>
                  </a:lnTo>
                  <a:cubicBezTo>
                    <a:pt x="11160" y="1411"/>
                    <a:pt x="11172" y="1412"/>
                    <a:pt x="11184" y="1413"/>
                  </a:cubicBezTo>
                  <a:moveTo>
                    <a:pt x="10414" y="20186"/>
                  </a:moveTo>
                  <a:cubicBezTo>
                    <a:pt x="9256" y="19223"/>
                    <a:pt x="8285" y="17970"/>
                    <a:pt x="7574" y="16516"/>
                  </a:cubicBezTo>
                  <a:cubicBezTo>
                    <a:pt x="8486" y="16231"/>
                    <a:pt x="9453" y="16075"/>
                    <a:pt x="10451" y="16043"/>
                  </a:cubicBezTo>
                  <a:lnTo>
                    <a:pt x="10451" y="20188"/>
                  </a:lnTo>
                  <a:cubicBezTo>
                    <a:pt x="10451" y="20188"/>
                    <a:pt x="10414" y="20186"/>
                    <a:pt x="10414" y="20186"/>
                  </a:cubicBezTo>
                  <a:close/>
                  <a:moveTo>
                    <a:pt x="20188" y="10451"/>
                  </a:moveTo>
                  <a:lnTo>
                    <a:pt x="16010" y="10451"/>
                  </a:lnTo>
                  <a:cubicBezTo>
                    <a:pt x="15972" y="8908"/>
                    <a:pt x="15698" y="7433"/>
                    <a:pt x="15211" y="6084"/>
                  </a:cubicBezTo>
                  <a:cubicBezTo>
                    <a:pt x="16151" y="5691"/>
                    <a:pt x="17020" y="5170"/>
                    <a:pt x="17814" y="4553"/>
                  </a:cubicBezTo>
                  <a:cubicBezTo>
                    <a:pt x="19223" y="6135"/>
                    <a:pt x="20105" y="8190"/>
                    <a:pt x="20188" y="10451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1" tIns="38101" rIns="38101" bIns="38101" anchor="ctr"/>
            <a:lstStyle/>
            <a:p>
              <a:pPr algn="ctr" defTabSz="457188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4" name="AutoShape 28"/>
            <p:cNvSpPr>
              <a:spLocks/>
            </p:cNvSpPr>
            <p:nvPr/>
          </p:nvSpPr>
          <p:spPr bwMode="auto">
            <a:xfrm>
              <a:off x="8902365" y="3286581"/>
              <a:ext cx="438719" cy="4387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9450"/>
                  </a:moveTo>
                  <a:cubicBezTo>
                    <a:pt x="20249" y="9823"/>
                    <a:pt x="19947" y="10124"/>
                    <a:pt x="19575" y="10124"/>
                  </a:cubicBezTo>
                  <a:lnTo>
                    <a:pt x="18324" y="10124"/>
                  </a:lnTo>
                  <a:lnTo>
                    <a:pt x="15624" y="5400"/>
                  </a:lnTo>
                  <a:lnTo>
                    <a:pt x="17549" y="5400"/>
                  </a:lnTo>
                  <a:cubicBezTo>
                    <a:pt x="17762" y="5400"/>
                    <a:pt x="17962" y="5500"/>
                    <a:pt x="18089" y="5670"/>
                  </a:cubicBezTo>
                  <a:lnTo>
                    <a:pt x="20114" y="8370"/>
                  </a:lnTo>
                  <a:cubicBezTo>
                    <a:pt x="20202" y="8486"/>
                    <a:pt x="20249" y="8628"/>
                    <a:pt x="20249" y="8774"/>
                  </a:cubicBezTo>
                  <a:cubicBezTo>
                    <a:pt x="20249" y="8774"/>
                    <a:pt x="20249" y="9450"/>
                    <a:pt x="20249" y="9450"/>
                  </a:cubicBezTo>
                  <a:close/>
                  <a:moveTo>
                    <a:pt x="18224" y="20249"/>
                  </a:moveTo>
                  <a:lnTo>
                    <a:pt x="14174" y="20249"/>
                  </a:lnTo>
                  <a:lnTo>
                    <a:pt x="14174" y="13500"/>
                  </a:lnTo>
                  <a:cubicBezTo>
                    <a:pt x="14174" y="13126"/>
                    <a:pt x="13872" y="12825"/>
                    <a:pt x="13499" y="12825"/>
                  </a:cubicBezTo>
                  <a:lnTo>
                    <a:pt x="8437" y="12825"/>
                  </a:lnTo>
                  <a:cubicBezTo>
                    <a:pt x="8064" y="12825"/>
                    <a:pt x="7762" y="13126"/>
                    <a:pt x="7762" y="13500"/>
                  </a:cubicBezTo>
                  <a:lnTo>
                    <a:pt x="7762" y="20249"/>
                  </a:lnTo>
                  <a:lnTo>
                    <a:pt x="3374" y="20249"/>
                  </a:lnTo>
                  <a:lnTo>
                    <a:pt x="3374" y="11475"/>
                  </a:lnTo>
                  <a:lnTo>
                    <a:pt x="18224" y="11475"/>
                  </a:lnTo>
                  <a:cubicBezTo>
                    <a:pt x="18224" y="11475"/>
                    <a:pt x="18224" y="20249"/>
                    <a:pt x="18224" y="20249"/>
                  </a:cubicBezTo>
                  <a:close/>
                  <a:moveTo>
                    <a:pt x="13499" y="20249"/>
                  </a:moveTo>
                  <a:lnTo>
                    <a:pt x="8437" y="20249"/>
                  </a:lnTo>
                  <a:lnTo>
                    <a:pt x="8437" y="13500"/>
                  </a:lnTo>
                  <a:lnTo>
                    <a:pt x="13499" y="13500"/>
                  </a:lnTo>
                  <a:cubicBezTo>
                    <a:pt x="13499" y="13500"/>
                    <a:pt x="13499" y="20249"/>
                    <a:pt x="13499" y="20249"/>
                  </a:cubicBezTo>
                  <a:close/>
                  <a:moveTo>
                    <a:pt x="1349" y="9450"/>
                  </a:moveTo>
                  <a:lnTo>
                    <a:pt x="1349" y="8774"/>
                  </a:lnTo>
                  <a:cubicBezTo>
                    <a:pt x="1349" y="8628"/>
                    <a:pt x="1397" y="8486"/>
                    <a:pt x="1485" y="8370"/>
                  </a:cubicBezTo>
                  <a:lnTo>
                    <a:pt x="3510" y="5670"/>
                  </a:lnTo>
                  <a:cubicBezTo>
                    <a:pt x="3637" y="5500"/>
                    <a:pt x="3837" y="5400"/>
                    <a:pt x="4049" y="5400"/>
                  </a:cubicBezTo>
                  <a:lnTo>
                    <a:pt x="5975" y="5400"/>
                  </a:lnTo>
                  <a:lnTo>
                    <a:pt x="3275" y="10124"/>
                  </a:lnTo>
                  <a:lnTo>
                    <a:pt x="2024" y="10124"/>
                  </a:lnTo>
                  <a:cubicBezTo>
                    <a:pt x="1652" y="10124"/>
                    <a:pt x="1349" y="9823"/>
                    <a:pt x="1349" y="9450"/>
                  </a:cubicBezTo>
                  <a:moveTo>
                    <a:pt x="13369" y="5400"/>
                  </a:moveTo>
                  <a:lnTo>
                    <a:pt x="14846" y="5400"/>
                  </a:lnTo>
                  <a:lnTo>
                    <a:pt x="17546" y="10124"/>
                  </a:lnTo>
                  <a:lnTo>
                    <a:pt x="14719" y="10124"/>
                  </a:lnTo>
                  <a:cubicBezTo>
                    <a:pt x="14719" y="10124"/>
                    <a:pt x="13369" y="5400"/>
                    <a:pt x="13369" y="5400"/>
                  </a:cubicBezTo>
                  <a:close/>
                  <a:moveTo>
                    <a:pt x="11137" y="5400"/>
                  </a:moveTo>
                  <a:lnTo>
                    <a:pt x="12666" y="5400"/>
                  </a:lnTo>
                  <a:lnTo>
                    <a:pt x="14016" y="10124"/>
                  </a:lnTo>
                  <a:lnTo>
                    <a:pt x="11137" y="10124"/>
                  </a:lnTo>
                  <a:cubicBezTo>
                    <a:pt x="11137" y="10124"/>
                    <a:pt x="11137" y="5400"/>
                    <a:pt x="11137" y="5400"/>
                  </a:cubicBezTo>
                  <a:close/>
                  <a:moveTo>
                    <a:pt x="8932" y="5400"/>
                  </a:moveTo>
                  <a:lnTo>
                    <a:pt x="10462" y="5400"/>
                  </a:lnTo>
                  <a:lnTo>
                    <a:pt x="10462" y="10124"/>
                  </a:lnTo>
                  <a:lnTo>
                    <a:pt x="7582" y="10124"/>
                  </a:lnTo>
                  <a:cubicBezTo>
                    <a:pt x="7582" y="10124"/>
                    <a:pt x="8932" y="5400"/>
                    <a:pt x="8932" y="5400"/>
                  </a:cubicBezTo>
                  <a:close/>
                  <a:moveTo>
                    <a:pt x="6880" y="10124"/>
                  </a:moveTo>
                  <a:lnTo>
                    <a:pt x="4052" y="10124"/>
                  </a:lnTo>
                  <a:lnTo>
                    <a:pt x="6752" y="5400"/>
                  </a:lnTo>
                  <a:lnTo>
                    <a:pt x="8230" y="5400"/>
                  </a:lnTo>
                  <a:cubicBezTo>
                    <a:pt x="8230" y="5400"/>
                    <a:pt x="6880" y="10124"/>
                    <a:pt x="6880" y="10124"/>
                  </a:cubicBezTo>
                  <a:close/>
                  <a:moveTo>
                    <a:pt x="17549" y="1350"/>
                  </a:moveTo>
                  <a:lnTo>
                    <a:pt x="17549" y="4050"/>
                  </a:lnTo>
                  <a:lnTo>
                    <a:pt x="4049" y="4050"/>
                  </a:lnTo>
                  <a:lnTo>
                    <a:pt x="4049" y="1350"/>
                  </a:lnTo>
                  <a:cubicBezTo>
                    <a:pt x="4049" y="1350"/>
                    <a:pt x="17549" y="1350"/>
                    <a:pt x="17549" y="1350"/>
                  </a:cubicBezTo>
                  <a:close/>
                  <a:moveTo>
                    <a:pt x="21194" y="7560"/>
                  </a:moveTo>
                  <a:lnTo>
                    <a:pt x="19170" y="4861"/>
                  </a:lnTo>
                  <a:cubicBezTo>
                    <a:pt x="19091" y="4755"/>
                    <a:pt x="18997" y="4663"/>
                    <a:pt x="18899" y="4576"/>
                  </a:cubicBezTo>
                  <a:lnTo>
                    <a:pt x="18899" y="1350"/>
                  </a:lnTo>
                  <a:cubicBezTo>
                    <a:pt x="18899" y="605"/>
                    <a:pt x="18295" y="0"/>
                    <a:pt x="17549" y="0"/>
                  </a:cubicBezTo>
                  <a:lnTo>
                    <a:pt x="4049" y="0"/>
                  </a:lnTo>
                  <a:cubicBezTo>
                    <a:pt x="3304" y="0"/>
                    <a:pt x="2699" y="605"/>
                    <a:pt x="2699" y="1350"/>
                  </a:cubicBezTo>
                  <a:lnTo>
                    <a:pt x="2699" y="4576"/>
                  </a:lnTo>
                  <a:cubicBezTo>
                    <a:pt x="2602" y="4663"/>
                    <a:pt x="2508" y="4754"/>
                    <a:pt x="2430" y="4860"/>
                  </a:cubicBezTo>
                  <a:lnTo>
                    <a:pt x="406" y="7559"/>
                  </a:lnTo>
                  <a:cubicBezTo>
                    <a:pt x="143" y="7907"/>
                    <a:pt x="0" y="8338"/>
                    <a:pt x="0" y="8774"/>
                  </a:cubicBezTo>
                  <a:lnTo>
                    <a:pt x="0" y="9450"/>
                  </a:lnTo>
                  <a:cubicBezTo>
                    <a:pt x="0" y="10566"/>
                    <a:pt x="908" y="11475"/>
                    <a:pt x="2024" y="11475"/>
                  </a:cubicBezTo>
                  <a:lnTo>
                    <a:pt x="2024" y="20249"/>
                  </a:lnTo>
                  <a:cubicBezTo>
                    <a:pt x="2024" y="20994"/>
                    <a:pt x="2629" y="21599"/>
                    <a:pt x="3374" y="21599"/>
                  </a:cubicBezTo>
                  <a:lnTo>
                    <a:pt x="18224" y="21599"/>
                  </a:lnTo>
                  <a:cubicBezTo>
                    <a:pt x="18970" y="21599"/>
                    <a:pt x="19575" y="20994"/>
                    <a:pt x="19575" y="20249"/>
                  </a:cubicBezTo>
                  <a:lnTo>
                    <a:pt x="19575" y="11475"/>
                  </a:lnTo>
                  <a:cubicBezTo>
                    <a:pt x="20691" y="11475"/>
                    <a:pt x="21600" y="10566"/>
                    <a:pt x="21600" y="9450"/>
                  </a:cubicBezTo>
                  <a:lnTo>
                    <a:pt x="21600" y="8774"/>
                  </a:lnTo>
                  <a:cubicBezTo>
                    <a:pt x="21600" y="8338"/>
                    <a:pt x="21456" y="7907"/>
                    <a:pt x="21194" y="756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1" tIns="38101" rIns="38101" bIns="38101" anchor="ctr"/>
            <a:lstStyle/>
            <a:p>
              <a:pPr algn="ctr" defTabSz="457188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5" name="AutoShape 59"/>
            <p:cNvSpPr>
              <a:spLocks/>
            </p:cNvSpPr>
            <p:nvPr/>
          </p:nvSpPr>
          <p:spPr bwMode="auto">
            <a:xfrm>
              <a:off x="7184350" y="3091437"/>
              <a:ext cx="438719" cy="437971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1" tIns="38101" rIns="38101" bIns="38101" anchor="ctr"/>
            <a:lstStyle/>
            <a:p>
              <a:pPr algn="ctr" defTabSz="457188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2750339" y="4377344"/>
              <a:ext cx="437971" cy="383317"/>
              <a:chOff x="2569485" y="4937447"/>
              <a:chExt cx="464344" cy="406400"/>
            </a:xfrm>
            <a:solidFill>
              <a:schemeClr val="bg1">
                <a:lumMod val="85000"/>
              </a:schemeClr>
            </a:solidFill>
          </p:grpSpPr>
          <p:sp>
            <p:nvSpPr>
              <p:cNvPr id="17" name="AutoShape 103"/>
              <p:cNvSpPr>
                <a:spLocks/>
              </p:cNvSpPr>
              <p:nvPr/>
            </p:nvSpPr>
            <p:spPr bwMode="auto">
              <a:xfrm>
                <a:off x="2642510" y="5009678"/>
                <a:ext cx="166688" cy="1095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60" y="0"/>
                    </a:moveTo>
                    <a:cubicBezTo>
                      <a:pt x="9461" y="0"/>
                      <a:pt x="0" y="9233"/>
                      <a:pt x="0" y="20160"/>
                    </a:cubicBezTo>
                    <a:cubicBezTo>
                      <a:pt x="0" y="20954"/>
                      <a:pt x="420" y="21600"/>
                      <a:pt x="939" y="21600"/>
                    </a:cubicBezTo>
                    <a:cubicBezTo>
                      <a:pt x="1457" y="21600"/>
                      <a:pt x="1878" y="20954"/>
                      <a:pt x="1878" y="20160"/>
                    </a:cubicBezTo>
                    <a:cubicBezTo>
                      <a:pt x="1878" y="10956"/>
                      <a:pt x="10655" y="2880"/>
                      <a:pt x="20660" y="2880"/>
                    </a:cubicBezTo>
                    <a:cubicBezTo>
                      <a:pt x="21179" y="2880"/>
                      <a:pt x="21600" y="2234"/>
                      <a:pt x="21600" y="1440"/>
                    </a:cubicBezTo>
                    <a:cubicBezTo>
                      <a:pt x="21600" y="645"/>
                      <a:pt x="21179" y="0"/>
                      <a:pt x="2066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1" tIns="38101" rIns="38101" bIns="38101" anchor="ctr"/>
              <a:lstStyle/>
              <a:p>
                <a:pPr algn="ctr" defTabSz="457188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0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8" name="AutoShape 104"/>
              <p:cNvSpPr>
                <a:spLocks/>
              </p:cNvSpPr>
              <p:nvPr/>
            </p:nvSpPr>
            <p:spPr bwMode="auto">
              <a:xfrm>
                <a:off x="2569485" y="4937447"/>
                <a:ext cx="464344" cy="406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6971"/>
                    </a:moveTo>
                    <a:cubicBezTo>
                      <a:pt x="10181" y="16971"/>
                      <a:pt x="9546" y="16918"/>
                      <a:pt x="8912" y="16811"/>
                    </a:cubicBezTo>
                    <a:cubicBezTo>
                      <a:pt x="8847" y="16800"/>
                      <a:pt x="8781" y="16794"/>
                      <a:pt x="8716" y="16794"/>
                    </a:cubicBezTo>
                    <a:cubicBezTo>
                      <a:pt x="8315" y="16794"/>
                      <a:pt x="7931" y="16999"/>
                      <a:pt x="7673" y="17359"/>
                    </a:cubicBezTo>
                    <a:cubicBezTo>
                      <a:pt x="7384" y="17761"/>
                      <a:pt x="6563" y="18657"/>
                      <a:pt x="5591" y="19318"/>
                    </a:cubicBezTo>
                    <a:cubicBezTo>
                      <a:pt x="5854" y="18628"/>
                      <a:pt x="6060" y="17853"/>
                      <a:pt x="6074" y="17056"/>
                    </a:cubicBezTo>
                    <a:cubicBezTo>
                      <a:pt x="6078" y="17006"/>
                      <a:pt x="6080" y="16956"/>
                      <a:pt x="6080" y="16914"/>
                    </a:cubicBezTo>
                    <a:cubicBezTo>
                      <a:pt x="6080" y="16334"/>
                      <a:pt x="5796" y="15803"/>
                      <a:pt x="5344" y="15540"/>
                    </a:cubicBezTo>
                    <a:cubicBezTo>
                      <a:pt x="2843" y="14080"/>
                      <a:pt x="1349" y="11731"/>
                      <a:pt x="1349" y="9257"/>
                    </a:cubicBezTo>
                    <a:cubicBezTo>
                      <a:pt x="1349" y="5003"/>
                      <a:pt x="5588" y="1542"/>
                      <a:pt x="10800" y="1542"/>
                    </a:cubicBezTo>
                    <a:cubicBezTo>
                      <a:pt x="16011" y="1542"/>
                      <a:pt x="20249" y="5003"/>
                      <a:pt x="20249" y="9257"/>
                    </a:cubicBezTo>
                    <a:cubicBezTo>
                      <a:pt x="20249" y="13510"/>
                      <a:pt x="16011" y="16971"/>
                      <a:pt x="10800" y="16971"/>
                    </a:cubicBezTo>
                    <a:moveTo>
                      <a:pt x="10800" y="0"/>
                    </a:moveTo>
                    <a:cubicBezTo>
                      <a:pt x="4835" y="0"/>
                      <a:pt x="0" y="4144"/>
                      <a:pt x="0" y="9257"/>
                    </a:cubicBezTo>
                    <a:cubicBezTo>
                      <a:pt x="0" y="12440"/>
                      <a:pt x="1875" y="15248"/>
                      <a:pt x="4730" y="16914"/>
                    </a:cubicBezTo>
                    <a:cubicBezTo>
                      <a:pt x="4730" y="16935"/>
                      <a:pt x="4724" y="16949"/>
                      <a:pt x="4724" y="16971"/>
                    </a:cubicBezTo>
                    <a:cubicBezTo>
                      <a:pt x="4724" y="18354"/>
                      <a:pt x="3821" y="19843"/>
                      <a:pt x="3423" y="20625"/>
                    </a:cubicBezTo>
                    <a:lnTo>
                      <a:pt x="3425" y="20625"/>
                    </a:lnTo>
                    <a:cubicBezTo>
                      <a:pt x="3393" y="20709"/>
                      <a:pt x="3374" y="20802"/>
                      <a:pt x="3374" y="20900"/>
                    </a:cubicBezTo>
                    <a:cubicBezTo>
                      <a:pt x="3374" y="21287"/>
                      <a:pt x="3648" y="21600"/>
                      <a:pt x="3986" y="21600"/>
                    </a:cubicBezTo>
                    <a:cubicBezTo>
                      <a:pt x="4049" y="21600"/>
                      <a:pt x="4161" y="21580"/>
                      <a:pt x="4158" y="21590"/>
                    </a:cubicBezTo>
                    <a:cubicBezTo>
                      <a:pt x="6268" y="21195"/>
                      <a:pt x="8255" y="18979"/>
                      <a:pt x="8716" y="18338"/>
                    </a:cubicBezTo>
                    <a:cubicBezTo>
                      <a:pt x="9391" y="18451"/>
                      <a:pt x="10086" y="18514"/>
                      <a:pt x="10800" y="18514"/>
                    </a:cubicBezTo>
                    <a:cubicBezTo>
                      <a:pt x="16764" y="18514"/>
                      <a:pt x="21600" y="14369"/>
                      <a:pt x="21600" y="9257"/>
                    </a:cubicBezTo>
                    <a:cubicBezTo>
                      <a:pt x="21600" y="414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1" tIns="38101" rIns="38101" bIns="38101" anchor="ctr"/>
              <a:lstStyle/>
              <a:p>
                <a:pPr algn="ctr" defTabSz="457188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0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6132513" y="2439549"/>
              <a:ext cx="438719" cy="411019"/>
              <a:chOff x="5368132" y="3540125"/>
              <a:chExt cx="465138" cy="435769"/>
            </a:xfrm>
            <a:solidFill>
              <a:schemeClr val="bg1"/>
            </a:solidFill>
          </p:grpSpPr>
          <p:sp>
            <p:nvSpPr>
              <p:cNvPr id="20" name="AutoShape 110"/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1" tIns="38101" rIns="38101" bIns="38101" anchor="ctr"/>
              <a:lstStyle/>
              <a:p>
                <a:pPr algn="ctr" defTabSz="457188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0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1" name="AutoShape 111"/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1" tIns="38101" rIns="38101" bIns="38101" anchor="ctr"/>
              <a:lstStyle/>
              <a:p>
                <a:pPr algn="ctr" defTabSz="457188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0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5039828" y="2922879"/>
              <a:ext cx="300965" cy="438720"/>
              <a:chOff x="3582988" y="3510757"/>
              <a:chExt cx="319088" cy="465138"/>
            </a:xfrm>
            <a:solidFill>
              <a:schemeClr val="bg1"/>
            </a:solidFill>
          </p:grpSpPr>
          <p:sp>
            <p:nvSpPr>
              <p:cNvPr id="23" name="AutoShape 113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1" tIns="38101" rIns="38101" bIns="38101" anchor="ctr"/>
              <a:lstStyle/>
              <a:p>
                <a:pPr algn="ctr" defTabSz="457188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0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4" name="AutoShape 114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1" tIns="38101" rIns="38101" bIns="38101" anchor="ctr"/>
              <a:lstStyle/>
              <a:p>
                <a:pPr algn="ctr" defTabSz="457188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30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25" name="AutoShape 117"/>
            <p:cNvSpPr>
              <a:spLocks/>
            </p:cNvSpPr>
            <p:nvPr/>
          </p:nvSpPr>
          <p:spPr bwMode="auto">
            <a:xfrm>
              <a:off x="4269697" y="3837389"/>
              <a:ext cx="437971" cy="328664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1" tIns="38101" rIns="38101" bIns="38101" anchor="ctr"/>
            <a:lstStyle/>
            <a:p>
              <a:pPr algn="ctr" defTabSz="457188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6" name="Rectangle 25"/>
          <p:cNvSpPr/>
          <p:nvPr/>
        </p:nvSpPr>
        <p:spPr>
          <a:xfrm>
            <a:off x="19055450" y="8458707"/>
            <a:ext cx="3185200" cy="912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id-ID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7</a:t>
            </a:r>
            <a:r>
              <a:rPr lang="en-US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7</a:t>
            </a:r>
            <a:r>
              <a:rPr lang="id-ID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%</a:t>
            </a:r>
            <a:endParaRPr lang="en-US" sz="4800" b="1">
              <a:solidFill>
                <a:prstClr val="black">
                  <a:lumMod val="75000"/>
                  <a:lumOff val="25000"/>
                </a:prstClr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8721729" y="5578044"/>
            <a:ext cx="3185200" cy="912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en-US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92</a:t>
            </a:r>
            <a:r>
              <a:rPr lang="id-ID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%</a:t>
            </a:r>
            <a:endParaRPr lang="en-US" sz="4800" b="1">
              <a:solidFill>
                <a:prstClr val="black">
                  <a:lumMod val="75000"/>
                  <a:lumOff val="25000"/>
                </a:prstClr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4483708" y="4822004"/>
            <a:ext cx="3185200" cy="912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id-ID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60%</a:t>
            </a:r>
            <a:endParaRPr lang="en-US" sz="4800" b="1">
              <a:solidFill>
                <a:prstClr val="black">
                  <a:lumMod val="75000"/>
                  <a:lumOff val="25000"/>
                </a:prstClr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1298512" y="3350640"/>
            <a:ext cx="3185200" cy="912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en-US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78</a:t>
            </a:r>
            <a:r>
              <a:rPr lang="id-ID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%</a:t>
            </a:r>
            <a:endParaRPr lang="en-US" sz="4800" b="1">
              <a:solidFill>
                <a:prstClr val="black">
                  <a:lumMod val="75000"/>
                  <a:lumOff val="25000"/>
                </a:prstClr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955645" y="4522644"/>
            <a:ext cx="3185200" cy="912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id-ID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6</a:t>
            </a:r>
            <a:r>
              <a:rPr lang="en-US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0</a:t>
            </a:r>
            <a:r>
              <a:rPr lang="id-ID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%</a:t>
            </a:r>
            <a:endParaRPr lang="en-US" sz="4800" b="1">
              <a:solidFill>
                <a:prstClr val="black">
                  <a:lumMod val="75000"/>
                  <a:lumOff val="25000"/>
                </a:prstClr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952966" y="6582661"/>
            <a:ext cx="3185200" cy="912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en-US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55</a:t>
            </a:r>
            <a:r>
              <a:rPr lang="id-ID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%</a:t>
            </a:r>
            <a:endParaRPr lang="en-US" sz="4800" b="1">
              <a:solidFill>
                <a:prstClr val="black">
                  <a:lumMod val="75000"/>
                  <a:lumOff val="25000"/>
                </a:prstClr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359346" y="8458707"/>
            <a:ext cx="3185200" cy="912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en-US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80</a:t>
            </a:r>
            <a:r>
              <a:rPr lang="id-ID" sz="4800" b="1">
                <a:solidFill>
                  <a:prstClr val="black">
                    <a:lumMod val="75000"/>
                    <a:lumOff val="25000"/>
                  </a:prstClr>
                </a:solidFill>
                <a:latin typeface="Aller" panose="02000503030000020004" pitchFamily="2" charset="0"/>
                <a:cs typeface="Calibri"/>
              </a:rPr>
              <a:t>%</a:t>
            </a:r>
            <a:endParaRPr lang="en-US" sz="4800" b="1">
              <a:solidFill>
                <a:prstClr val="black">
                  <a:lumMod val="75000"/>
                  <a:lumOff val="25000"/>
                </a:prstClr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42" name="Title 41">
            <a:extLst>
              <a:ext uri="{FF2B5EF4-FFF2-40B4-BE49-F238E27FC236}">
                <a16:creationId xmlns:a16="http://schemas.microsoft.com/office/drawing/2014/main" id="{F77DBD2E-455B-427A-B79A-842FD5E9A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Half Circle Infographic</a:t>
            </a:r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072C05E-EFC6-4C3F-9559-C9FF8F4F1A14}"/>
              </a:ext>
            </a:extLst>
          </p:cNvPr>
          <p:cNvSpPr/>
          <p:nvPr/>
        </p:nvSpPr>
        <p:spPr>
          <a:xfrm>
            <a:off x="5073058" y="11197761"/>
            <a:ext cx="14736171" cy="954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 sz="2800">
                <a:solidFill>
                  <a:srgbClr val="272E3A"/>
                </a:solidFill>
                <a:latin typeface="Montserrat Light"/>
              </a:rPr>
              <a:t> is simply dummy text of the printing and typesetting industry. Lorem Ipsum has been the industry's standard </a:t>
            </a:r>
            <a:r>
              <a:rPr lang="en-US" sz="2800" err="1">
                <a:solidFill>
                  <a:srgbClr val="272E3A"/>
                </a:solidFill>
                <a:latin typeface="Montserrat Light"/>
              </a:rPr>
              <a:t>dumm</a:t>
            </a:r>
            <a:endParaRPr lang="en-US" sz="2800">
              <a:solidFill>
                <a:srgbClr val="272E3A"/>
              </a:solidFill>
              <a:latin typeface="Montserrat Ligh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10955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BACKGROUND</a:t>
            </a:r>
          </a:p>
        </p:txBody>
      </p:sp>
      <p:sp>
        <p:nvSpPr>
          <p:cNvPr id="5" name="Pentagon 4"/>
          <p:cNvSpPr/>
          <p:nvPr/>
        </p:nvSpPr>
        <p:spPr>
          <a:xfrm rot="5400000">
            <a:off x="2800304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6" name="Pentagon 5"/>
          <p:cNvSpPr/>
          <p:nvPr/>
        </p:nvSpPr>
        <p:spPr>
          <a:xfrm rot="5400000">
            <a:off x="4432482" y="8927746"/>
            <a:ext cx="2222044" cy="914400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7" name="Pentagon 6"/>
          <p:cNvSpPr/>
          <p:nvPr/>
        </p:nvSpPr>
        <p:spPr>
          <a:xfrm rot="5400000">
            <a:off x="4781188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8" name="Pentagon 7"/>
          <p:cNvSpPr/>
          <p:nvPr/>
        </p:nvSpPr>
        <p:spPr>
          <a:xfrm rot="5400000">
            <a:off x="6089330" y="8603710"/>
            <a:ext cx="2870116" cy="914400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9" name="Pentagon 8"/>
          <p:cNvSpPr/>
          <p:nvPr/>
        </p:nvSpPr>
        <p:spPr>
          <a:xfrm rot="5400000">
            <a:off x="6748844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0" name="Pentagon 9"/>
          <p:cNvSpPr/>
          <p:nvPr/>
        </p:nvSpPr>
        <p:spPr>
          <a:xfrm rot="5400000">
            <a:off x="8200270" y="8746994"/>
            <a:ext cx="2583548" cy="914400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1" name="Pentagon 10"/>
          <p:cNvSpPr/>
          <p:nvPr/>
        </p:nvSpPr>
        <p:spPr>
          <a:xfrm rot="5400000">
            <a:off x="8691606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2" name="Pentagon 11"/>
          <p:cNvSpPr/>
          <p:nvPr/>
        </p:nvSpPr>
        <p:spPr>
          <a:xfrm rot="5400000">
            <a:off x="9511180" y="8115142"/>
            <a:ext cx="3847252" cy="914400"/>
          </a:xfrm>
          <a:prstGeom prst="homePlat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3" name="Pentagon 12"/>
          <p:cNvSpPr/>
          <p:nvPr/>
        </p:nvSpPr>
        <p:spPr>
          <a:xfrm rot="5400000">
            <a:off x="10691794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4" name="Pentagon 13"/>
          <p:cNvSpPr/>
          <p:nvPr/>
        </p:nvSpPr>
        <p:spPr>
          <a:xfrm rot="5400000">
            <a:off x="11729768" y="8333544"/>
            <a:ext cx="3410452" cy="914400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5" name="Pentagon 14"/>
          <p:cNvSpPr/>
          <p:nvPr/>
        </p:nvSpPr>
        <p:spPr>
          <a:xfrm rot="5400000">
            <a:off x="12653566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6" name="Pentagon 15"/>
          <p:cNvSpPr/>
          <p:nvPr/>
        </p:nvSpPr>
        <p:spPr>
          <a:xfrm rot="5400000">
            <a:off x="12922280" y="7564282"/>
            <a:ext cx="4948972" cy="914400"/>
          </a:xfrm>
          <a:prstGeom prst="homePlat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7" name="Pentagon 16"/>
          <p:cNvSpPr/>
          <p:nvPr/>
        </p:nvSpPr>
        <p:spPr>
          <a:xfrm rot="5400000">
            <a:off x="14611052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8" name="Pentagon 17"/>
          <p:cNvSpPr/>
          <p:nvPr/>
        </p:nvSpPr>
        <p:spPr>
          <a:xfrm rot="5400000">
            <a:off x="15750625" y="8435144"/>
            <a:ext cx="3207254" cy="914400"/>
          </a:xfrm>
          <a:prstGeom prst="homePlat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9" name="Pentagon 18"/>
          <p:cNvSpPr/>
          <p:nvPr/>
        </p:nvSpPr>
        <p:spPr>
          <a:xfrm rot="5400000">
            <a:off x="16574366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20" name="Pentagon 19"/>
          <p:cNvSpPr/>
          <p:nvPr/>
        </p:nvSpPr>
        <p:spPr>
          <a:xfrm rot="5400000">
            <a:off x="16683425" y="7404630"/>
            <a:ext cx="5268282" cy="914400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8860367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2019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6891903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2018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933533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2017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2954989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2016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0976445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2015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97901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2014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019357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2013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110535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2012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373676" y="4771382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100%</a:t>
            </a:r>
          </a:p>
        </p:txBody>
      </p:sp>
      <p:sp>
        <p:nvSpPr>
          <p:cNvPr id="30" name="Rectangle 29"/>
          <p:cNvSpPr/>
          <p:nvPr/>
        </p:nvSpPr>
        <p:spPr>
          <a:xfrm>
            <a:off x="2373676" y="6035086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75%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373676" y="7298790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50%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373676" y="9826203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0%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373676" y="8562496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25%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736351" y="3665414"/>
            <a:ext cx="4675946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ct val="9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Axis title goes here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143396" y="9384947"/>
            <a:ext cx="8002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600">
                <a:solidFill>
                  <a:prstClr val="white"/>
                </a:solidFill>
                <a:latin typeface="Roboto Light"/>
              </a:rPr>
              <a:t>22%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150014" y="9384947"/>
            <a:ext cx="8002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600">
                <a:solidFill>
                  <a:prstClr val="white"/>
                </a:solidFill>
                <a:latin typeface="Roboto Light"/>
              </a:rPr>
              <a:t>48%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090560" y="9384947"/>
            <a:ext cx="8002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600">
                <a:solidFill>
                  <a:prstClr val="white"/>
                </a:solidFill>
                <a:latin typeface="Roboto Light"/>
              </a:rPr>
              <a:t>42%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034698" y="9384947"/>
            <a:ext cx="8002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600">
                <a:solidFill>
                  <a:prstClr val="white"/>
                </a:solidFill>
                <a:latin typeface="Roboto Light"/>
              </a:rPr>
              <a:t>70%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3015898" y="9384947"/>
            <a:ext cx="8002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600">
                <a:solidFill>
                  <a:prstClr val="white"/>
                </a:solidFill>
                <a:latin typeface="Roboto Light"/>
              </a:rPr>
              <a:t>65%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5016148" y="9384947"/>
            <a:ext cx="8002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600">
                <a:solidFill>
                  <a:prstClr val="white"/>
                </a:solidFill>
                <a:latin typeface="Roboto Light"/>
              </a:rPr>
              <a:t>85%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940198" y="9384947"/>
            <a:ext cx="8002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600">
                <a:solidFill>
                  <a:prstClr val="white"/>
                </a:solidFill>
                <a:latin typeface="Roboto Light"/>
              </a:rPr>
              <a:t>60%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8935016" y="9384947"/>
            <a:ext cx="8002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600">
                <a:solidFill>
                  <a:prstClr val="white"/>
                </a:solidFill>
                <a:latin typeface="Roboto Light"/>
              </a:rPr>
              <a:t>95%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7333231" y="3329608"/>
            <a:ext cx="4003786" cy="95026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prstClr val="white"/>
                </a:solidFill>
                <a:latin typeface="Roboto Light"/>
              </a:rPr>
              <a:t>Lorem ipsum dolor sit amet, </a:t>
            </a:r>
            <a:r>
              <a:rPr lang="en-US" sz="2934" err="1">
                <a:solidFill>
                  <a:prstClr val="white"/>
                </a:solidFill>
                <a:latin typeface="Roboto Light"/>
              </a:rPr>
              <a:t>consectetur</a:t>
            </a:r>
            <a:endParaRPr lang="en-US" sz="2934">
              <a:solidFill>
                <a:prstClr val="white"/>
              </a:solidFill>
              <a:latin typeface="Roboto Light"/>
            </a:endParaRPr>
          </a:p>
        </p:txBody>
      </p:sp>
      <p:cxnSp>
        <p:nvCxnSpPr>
          <p:cNvPr id="44" name="Straight Connector 43"/>
          <p:cNvCxnSpPr>
            <a:endCxn id="43" idx="2"/>
          </p:cNvCxnSpPr>
          <p:nvPr/>
        </p:nvCxnSpPr>
        <p:spPr>
          <a:xfrm flipV="1">
            <a:off x="19335124" y="4279868"/>
            <a:ext cx="0" cy="1356567"/>
          </a:xfrm>
          <a:prstGeom prst="line">
            <a:avLst/>
          </a:prstGeom>
          <a:ln>
            <a:solidFill>
              <a:schemeClr val="tx1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578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SCALE CHART TO MAKE YOUR DATA AWESOME</a:t>
            </a:r>
          </a:p>
        </p:txBody>
      </p:sp>
      <p:sp>
        <p:nvSpPr>
          <p:cNvPr id="3" name="Rectangle 2"/>
          <p:cNvSpPr/>
          <p:nvPr/>
        </p:nvSpPr>
        <p:spPr>
          <a:xfrm>
            <a:off x="1872330" y="4106334"/>
            <a:ext cx="9753600" cy="690880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7680" tIns="243840" rIns="487680" bIns="243840" rtlCol="0" anchor="t" anchorCtr="0"/>
          <a:lstStyle/>
          <a:p>
            <a:pPr defTabSz="2438340">
              <a:spcAft>
                <a:spcPts val="2400"/>
              </a:spcAft>
            </a:pPr>
            <a:r>
              <a:rPr lang="en-US" sz="5600">
                <a:solidFill>
                  <a:srgbClr val="57565A"/>
                </a:solidFill>
                <a:latin typeface="Roboto Light"/>
              </a:rPr>
              <a:t>What our clients say</a:t>
            </a:r>
          </a:p>
          <a:p>
            <a:pPr defTabSz="2438340">
              <a:spcAft>
                <a:spcPts val="2400"/>
              </a:spcAft>
            </a:pPr>
            <a:r>
              <a:rPr lang="en-US" sz="2800">
                <a:solidFill>
                  <a:srgbClr val="57565A"/>
                </a:solidFill>
                <a:latin typeface="Roboto Light"/>
              </a:rPr>
              <a:t>Lorem ipsum mi, non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num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sum re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audaepe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reriore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perupient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800">
                <a:solidFill>
                  <a:srgbClr val="57565A"/>
                </a:solidFill>
                <a:latin typeface="Roboto Light"/>
              </a:rPr>
              <a:t>Am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quatest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officium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fuga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.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Escient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repudaepero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est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,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quaspelis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sus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as is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ipicati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oremporem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. Et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pari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alit,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que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nonet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,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sinumq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800" err="1">
                <a:solidFill>
                  <a:srgbClr val="57565A"/>
                </a:solidFill>
                <a:latin typeface="Roboto Light"/>
              </a:rPr>
              <a:t>Aborum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eum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sunt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enist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, con ex et,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necta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corectiur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? Qui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volupti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consequam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estempero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eum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et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ea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nihitendis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eius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quid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quati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.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1071334" y="4217743"/>
            <a:ext cx="1102260" cy="67652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1071334" y="4217743"/>
            <a:ext cx="1102260" cy="6765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9163319" y="5983168"/>
            <a:ext cx="1109050" cy="49997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9163319" y="5983168"/>
            <a:ext cx="1109050" cy="4999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7255299" y="7719171"/>
            <a:ext cx="1109050" cy="32637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7255299" y="7719171"/>
            <a:ext cx="1109050" cy="3263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347283" y="9149619"/>
            <a:ext cx="1109050" cy="18333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5347283" y="9149619"/>
            <a:ext cx="1109050" cy="1833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21284091" y="4217743"/>
            <a:ext cx="681274" cy="751438"/>
          </a:xfrm>
          <a:custGeom>
            <a:avLst/>
            <a:gdLst>
              <a:gd name="T0" fmla="*/ 0 w 301"/>
              <a:gd name="T1" fmla="*/ 183 h 332"/>
              <a:gd name="T2" fmla="*/ 149 w 301"/>
              <a:gd name="T3" fmla="*/ 332 h 332"/>
              <a:gd name="T4" fmla="*/ 301 w 301"/>
              <a:gd name="T5" fmla="*/ 183 h 332"/>
              <a:gd name="T6" fmla="*/ 301 w 301"/>
              <a:gd name="T7" fmla="*/ 0 h 332"/>
              <a:gd name="T8" fmla="*/ 0 w 301"/>
              <a:gd name="T9" fmla="*/ 0 h 332"/>
              <a:gd name="T10" fmla="*/ 0 w 301"/>
              <a:gd name="T11" fmla="*/ 183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1" h="332">
                <a:moveTo>
                  <a:pt x="0" y="183"/>
                </a:moveTo>
                <a:lnTo>
                  <a:pt x="149" y="332"/>
                </a:lnTo>
                <a:lnTo>
                  <a:pt x="301" y="183"/>
                </a:lnTo>
                <a:lnTo>
                  <a:pt x="301" y="0"/>
                </a:lnTo>
                <a:lnTo>
                  <a:pt x="0" y="0"/>
                </a:lnTo>
                <a:lnTo>
                  <a:pt x="0" y="1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21401787" y="5553129"/>
            <a:ext cx="423250" cy="4766650"/>
            <a:chOff x="10700893" y="2776564"/>
            <a:chExt cx="211625" cy="2383325"/>
          </a:xfrm>
        </p:grpSpPr>
        <p:sp>
          <p:nvSpPr>
            <p:cNvPr id="14" name="Line 21"/>
            <p:cNvSpPr>
              <a:spLocks noChangeShapeType="1"/>
            </p:cNvSpPr>
            <p:nvPr/>
          </p:nvSpPr>
          <p:spPr bwMode="auto">
            <a:xfrm>
              <a:off x="10700893" y="5159889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5" name="Line 27"/>
            <p:cNvSpPr>
              <a:spLocks noChangeShapeType="1"/>
            </p:cNvSpPr>
            <p:nvPr/>
          </p:nvSpPr>
          <p:spPr bwMode="auto">
            <a:xfrm>
              <a:off x="10700893" y="4819253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6" name="Line 32"/>
            <p:cNvSpPr>
              <a:spLocks noChangeShapeType="1"/>
            </p:cNvSpPr>
            <p:nvPr/>
          </p:nvSpPr>
          <p:spPr bwMode="auto">
            <a:xfrm>
              <a:off x="10700893" y="4478616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7" name="Line 37"/>
            <p:cNvSpPr>
              <a:spLocks noChangeShapeType="1"/>
            </p:cNvSpPr>
            <p:nvPr/>
          </p:nvSpPr>
          <p:spPr bwMode="auto">
            <a:xfrm>
              <a:off x="10700893" y="4137979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8" name="Line 42"/>
            <p:cNvSpPr>
              <a:spLocks noChangeShapeType="1"/>
            </p:cNvSpPr>
            <p:nvPr/>
          </p:nvSpPr>
          <p:spPr bwMode="auto">
            <a:xfrm>
              <a:off x="10700893" y="3797342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9" name="Line 47"/>
            <p:cNvSpPr>
              <a:spLocks noChangeShapeType="1"/>
            </p:cNvSpPr>
            <p:nvPr/>
          </p:nvSpPr>
          <p:spPr bwMode="auto">
            <a:xfrm>
              <a:off x="10700893" y="3457837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0" name="Line 52"/>
            <p:cNvSpPr>
              <a:spLocks noChangeShapeType="1"/>
            </p:cNvSpPr>
            <p:nvPr/>
          </p:nvSpPr>
          <p:spPr bwMode="auto">
            <a:xfrm>
              <a:off x="10700893" y="3117201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1" name="Line 57"/>
            <p:cNvSpPr>
              <a:spLocks noChangeShapeType="1"/>
            </p:cNvSpPr>
            <p:nvPr/>
          </p:nvSpPr>
          <p:spPr bwMode="auto">
            <a:xfrm>
              <a:off x="10700893" y="2776564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1514954" y="5012185"/>
            <a:ext cx="199176" cy="5853066"/>
            <a:chOff x="10757477" y="2506092"/>
            <a:chExt cx="99588" cy="2926533"/>
          </a:xfrm>
        </p:grpSpPr>
        <p:sp>
          <p:nvSpPr>
            <p:cNvPr id="23" name="Line 22"/>
            <p:cNvSpPr>
              <a:spLocks noChangeShapeType="1"/>
            </p:cNvSpPr>
            <p:nvPr/>
          </p:nvSpPr>
          <p:spPr bwMode="auto">
            <a:xfrm>
              <a:off x="10757477" y="522665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4" name="Line 23"/>
            <p:cNvSpPr>
              <a:spLocks noChangeShapeType="1"/>
            </p:cNvSpPr>
            <p:nvPr/>
          </p:nvSpPr>
          <p:spPr bwMode="auto">
            <a:xfrm>
              <a:off x="10757477" y="529569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5" name="Line 24"/>
            <p:cNvSpPr>
              <a:spLocks noChangeShapeType="1"/>
            </p:cNvSpPr>
            <p:nvPr/>
          </p:nvSpPr>
          <p:spPr bwMode="auto">
            <a:xfrm>
              <a:off x="10757477" y="536359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6" name="Line 25"/>
            <p:cNvSpPr>
              <a:spLocks noChangeShapeType="1"/>
            </p:cNvSpPr>
            <p:nvPr/>
          </p:nvSpPr>
          <p:spPr bwMode="auto">
            <a:xfrm>
              <a:off x="10757477" y="543262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7" name="Line 28"/>
            <p:cNvSpPr>
              <a:spLocks noChangeShapeType="1"/>
            </p:cNvSpPr>
            <p:nvPr/>
          </p:nvSpPr>
          <p:spPr bwMode="auto">
            <a:xfrm>
              <a:off x="10757477" y="488602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8" name="Line 29"/>
            <p:cNvSpPr>
              <a:spLocks noChangeShapeType="1"/>
            </p:cNvSpPr>
            <p:nvPr/>
          </p:nvSpPr>
          <p:spPr bwMode="auto">
            <a:xfrm>
              <a:off x="10757477" y="495618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9" name="Line 30"/>
            <p:cNvSpPr>
              <a:spLocks noChangeShapeType="1"/>
            </p:cNvSpPr>
            <p:nvPr/>
          </p:nvSpPr>
          <p:spPr bwMode="auto">
            <a:xfrm>
              <a:off x="10757477" y="502295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0" name="Line 31"/>
            <p:cNvSpPr>
              <a:spLocks noChangeShapeType="1"/>
            </p:cNvSpPr>
            <p:nvPr/>
          </p:nvSpPr>
          <p:spPr bwMode="auto">
            <a:xfrm>
              <a:off x="10757477" y="509198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1" name="Line 33"/>
            <p:cNvSpPr>
              <a:spLocks noChangeShapeType="1"/>
            </p:cNvSpPr>
            <p:nvPr/>
          </p:nvSpPr>
          <p:spPr bwMode="auto">
            <a:xfrm>
              <a:off x="10757477" y="454878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2" name="Line 34"/>
            <p:cNvSpPr>
              <a:spLocks noChangeShapeType="1"/>
            </p:cNvSpPr>
            <p:nvPr/>
          </p:nvSpPr>
          <p:spPr bwMode="auto">
            <a:xfrm>
              <a:off x="10757477" y="461555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3" name="Line 35"/>
            <p:cNvSpPr>
              <a:spLocks noChangeShapeType="1"/>
            </p:cNvSpPr>
            <p:nvPr/>
          </p:nvSpPr>
          <p:spPr bwMode="auto">
            <a:xfrm>
              <a:off x="10757477" y="468231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4" name="Line 36"/>
            <p:cNvSpPr>
              <a:spLocks noChangeShapeType="1"/>
            </p:cNvSpPr>
            <p:nvPr/>
          </p:nvSpPr>
          <p:spPr bwMode="auto">
            <a:xfrm>
              <a:off x="10757477" y="475248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5" name="Line 38"/>
            <p:cNvSpPr>
              <a:spLocks noChangeShapeType="1"/>
            </p:cNvSpPr>
            <p:nvPr/>
          </p:nvSpPr>
          <p:spPr bwMode="auto">
            <a:xfrm>
              <a:off x="10757477" y="4208144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6" name="Line 39"/>
            <p:cNvSpPr>
              <a:spLocks noChangeShapeType="1"/>
            </p:cNvSpPr>
            <p:nvPr/>
          </p:nvSpPr>
          <p:spPr bwMode="auto">
            <a:xfrm>
              <a:off x="10757477" y="427491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7" name="Line 40"/>
            <p:cNvSpPr>
              <a:spLocks noChangeShapeType="1"/>
            </p:cNvSpPr>
            <p:nvPr/>
          </p:nvSpPr>
          <p:spPr bwMode="auto">
            <a:xfrm>
              <a:off x="10757477" y="434168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8" name="Line 41"/>
            <p:cNvSpPr>
              <a:spLocks noChangeShapeType="1"/>
            </p:cNvSpPr>
            <p:nvPr/>
          </p:nvSpPr>
          <p:spPr bwMode="auto">
            <a:xfrm>
              <a:off x="10757477" y="441184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9" name="Line 43"/>
            <p:cNvSpPr>
              <a:spLocks noChangeShapeType="1"/>
            </p:cNvSpPr>
            <p:nvPr/>
          </p:nvSpPr>
          <p:spPr bwMode="auto">
            <a:xfrm>
              <a:off x="10757477" y="386750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0" name="Line 44"/>
            <p:cNvSpPr>
              <a:spLocks noChangeShapeType="1"/>
            </p:cNvSpPr>
            <p:nvPr/>
          </p:nvSpPr>
          <p:spPr bwMode="auto">
            <a:xfrm>
              <a:off x="10757477" y="393427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1" name="Line 45"/>
            <p:cNvSpPr>
              <a:spLocks noChangeShapeType="1"/>
            </p:cNvSpPr>
            <p:nvPr/>
          </p:nvSpPr>
          <p:spPr bwMode="auto">
            <a:xfrm>
              <a:off x="10757477" y="400104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2" name="Line 46"/>
            <p:cNvSpPr>
              <a:spLocks noChangeShapeType="1"/>
            </p:cNvSpPr>
            <p:nvPr/>
          </p:nvSpPr>
          <p:spPr bwMode="auto">
            <a:xfrm>
              <a:off x="10757477" y="407121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3" name="Line 48"/>
            <p:cNvSpPr>
              <a:spLocks noChangeShapeType="1"/>
            </p:cNvSpPr>
            <p:nvPr/>
          </p:nvSpPr>
          <p:spPr bwMode="auto">
            <a:xfrm>
              <a:off x="10757477" y="352687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4" name="Line 49"/>
            <p:cNvSpPr>
              <a:spLocks noChangeShapeType="1"/>
            </p:cNvSpPr>
            <p:nvPr/>
          </p:nvSpPr>
          <p:spPr bwMode="auto">
            <a:xfrm>
              <a:off x="10757477" y="3593639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5" name="Line 50"/>
            <p:cNvSpPr>
              <a:spLocks noChangeShapeType="1"/>
            </p:cNvSpPr>
            <p:nvPr/>
          </p:nvSpPr>
          <p:spPr bwMode="auto">
            <a:xfrm>
              <a:off x="10757477" y="366154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6" name="Line 51"/>
            <p:cNvSpPr>
              <a:spLocks noChangeShapeType="1"/>
            </p:cNvSpPr>
            <p:nvPr/>
          </p:nvSpPr>
          <p:spPr bwMode="auto">
            <a:xfrm>
              <a:off x="10757477" y="373057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7" name="Line 53"/>
            <p:cNvSpPr>
              <a:spLocks noChangeShapeType="1"/>
            </p:cNvSpPr>
            <p:nvPr/>
          </p:nvSpPr>
          <p:spPr bwMode="auto">
            <a:xfrm>
              <a:off x="10757477" y="318623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8" name="Line 54"/>
            <p:cNvSpPr>
              <a:spLocks noChangeShapeType="1"/>
            </p:cNvSpPr>
            <p:nvPr/>
          </p:nvSpPr>
          <p:spPr bwMode="auto">
            <a:xfrm>
              <a:off x="10757477" y="3254134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9" name="Line 55"/>
            <p:cNvSpPr>
              <a:spLocks noChangeShapeType="1"/>
            </p:cNvSpPr>
            <p:nvPr/>
          </p:nvSpPr>
          <p:spPr bwMode="auto">
            <a:xfrm>
              <a:off x="10757477" y="3320904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0" name="Line 56"/>
            <p:cNvSpPr>
              <a:spLocks noChangeShapeType="1"/>
            </p:cNvSpPr>
            <p:nvPr/>
          </p:nvSpPr>
          <p:spPr bwMode="auto">
            <a:xfrm>
              <a:off x="10757477" y="338993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1" name="Line 58"/>
            <p:cNvSpPr>
              <a:spLocks noChangeShapeType="1"/>
            </p:cNvSpPr>
            <p:nvPr/>
          </p:nvSpPr>
          <p:spPr bwMode="auto">
            <a:xfrm>
              <a:off x="10757477" y="284672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2" name="Line 59"/>
            <p:cNvSpPr>
              <a:spLocks noChangeShapeType="1"/>
            </p:cNvSpPr>
            <p:nvPr/>
          </p:nvSpPr>
          <p:spPr bwMode="auto">
            <a:xfrm>
              <a:off x="10757477" y="291349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3" name="Line 60"/>
            <p:cNvSpPr>
              <a:spLocks noChangeShapeType="1"/>
            </p:cNvSpPr>
            <p:nvPr/>
          </p:nvSpPr>
          <p:spPr bwMode="auto">
            <a:xfrm>
              <a:off x="10757477" y="298026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4" name="Line 61"/>
            <p:cNvSpPr>
              <a:spLocks noChangeShapeType="1"/>
            </p:cNvSpPr>
            <p:nvPr/>
          </p:nvSpPr>
          <p:spPr bwMode="auto">
            <a:xfrm>
              <a:off x="10757477" y="305043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5" name="Line 62"/>
            <p:cNvSpPr>
              <a:spLocks noChangeShapeType="1"/>
            </p:cNvSpPr>
            <p:nvPr/>
          </p:nvSpPr>
          <p:spPr bwMode="auto">
            <a:xfrm>
              <a:off x="10757477" y="250609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6" name="Line 63"/>
            <p:cNvSpPr>
              <a:spLocks noChangeShapeType="1"/>
            </p:cNvSpPr>
            <p:nvPr/>
          </p:nvSpPr>
          <p:spPr bwMode="auto">
            <a:xfrm>
              <a:off x="10757477" y="257286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7" name="Line 64"/>
            <p:cNvSpPr>
              <a:spLocks noChangeShapeType="1"/>
            </p:cNvSpPr>
            <p:nvPr/>
          </p:nvSpPr>
          <p:spPr bwMode="auto">
            <a:xfrm>
              <a:off x="10757477" y="263963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8" name="Line 65"/>
            <p:cNvSpPr>
              <a:spLocks noChangeShapeType="1"/>
            </p:cNvSpPr>
            <p:nvPr/>
          </p:nvSpPr>
          <p:spPr bwMode="auto">
            <a:xfrm>
              <a:off x="10757477" y="270979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59" name="Freeform 58"/>
          <p:cNvSpPr>
            <a:spLocks/>
          </p:cNvSpPr>
          <p:nvPr/>
        </p:nvSpPr>
        <p:spPr bwMode="auto">
          <a:xfrm>
            <a:off x="19378337" y="5983169"/>
            <a:ext cx="679010" cy="749174"/>
          </a:xfrm>
          <a:custGeom>
            <a:avLst/>
            <a:gdLst>
              <a:gd name="T0" fmla="*/ 0 w 300"/>
              <a:gd name="T1" fmla="*/ 182 h 331"/>
              <a:gd name="T2" fmla="*/ 151 w 300"/>
              <a:gd name="T3" fmla="*/ 331 h 331"/>
              <a:gd name="T4" fmla="*/ 300 w 300"/>
              <a:gd name="T5" fmla="*/ 182 h 331"/>
              <a:gd name="T6" fmla="*/ 300 w 300"/>
              <a:gd name="T7" fmla="*/ 0 h 331"/>
              <a:gd name="T8" fmla="*/ 0 w 300"/>
              <a:gd name="T9" fmla="*/ 0 h 331"/>
              <a:gd name="T10" fmla="*/ 0 w 300"/>
              <a:gd name="T11" fmla="*/ 182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0" h="331">
                <a:moveTo>
                  <a:pt x="0" y="182"/>
                </a:moveTo>
                <a:lnTo>
                  <a:pt x="151" y="331"/>
                </a:lnTo>
                <a:lnTo>
                  <a:pt x="300" y="182"/>
                </a:lnTo>
                <a:lnTo>
                  <a:pt x="300" y="0"/>
                </a:lnTo>
                <a:lnTo>
                  <a:pt x="0" y="0"/>
                </a:lnTo>
                <a:lnTo>
                  <a:pt x="0" y="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19496033" y="6915674"/>
            <a:ext cx="423250" cy="3404104"/>
            <a:chOff x="9748016" y="3457837"/>
            <a:chExt cx="211625" cy="1702052"/>
          </a:xfrm>
        </p:grpSpPr>
        <p:sp>
          <p:nvSpPr>
            <p:cNvPr id="61" name="Line 69"/>
            <p:cNvSpPr>
              <a:spLocks noChangeShapeType="1"/>
            </p:cNvSpPr>
            <p:nvPr/>
          </p:nvSpPr>
          <p:spPr bwMode="auto">
            <a:xfrm>
              <a:off x="9748016" y="5159889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2" name="Line 75"/>
            <p:cNvSpPr>
              <a:spLocks noChangeShapeType="1"/>
            </p:cNvSpPr>
            <p:nvPr/>
          </p:nvSpPr>
          <p:spPr bwMode="auto">
            <a:xfrm>
              <a:off x="9748016" y="4819253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3" name="Line 80"/>
            <p:cNvSpPr>
              <a:spLocks noChangeShapeType="1"/>
            </p:cNvSpPr>
            <p:nvPr/>
          </p:nvSpPr>
          <p:spPr bwMode="auto">
            <a:xfrm>
              <a:off x="9748016" y="4478616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4" name="Line 85"/>
            <p:cNvSpPr>
              <a:spLocks noChangeShapeType="1"/>
            </p:cNvSpPr>
            <p:nvPr/>
          </p:nvSpPr>
          <p:spPr bwMode="auto">
            <a:xfrm>
              <a:off x="9748016" y="4137979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5" name="Line 90"/>
            <p:cNvSpPr>
              <a:spLocks noChangeShapeType="1"/>
            </p:cNvSpPr>
            <p:nvPr/>
          </p:nvSpPr>
          <p:spPr bwMode="auto">
            <a:xfrm>
              <a:off x="9748016" y="3797342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6" name="Line 95"/>
            <p:cNvSpPr>
              <a:spLocks noChangeShapeType="1"/>
            </p:cNvSpPr>
            <p:nvPr/>
          </p:nvSpPr>
          <p:spPr bwMode="auto">
            <a:xfrm>
              <a:off x="9748016" y="3457837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19606936" y="7053741"/>
            <a:ext cx="199176" cy="3811510"/>
            <a:chOff x="9803468" y="3526870"/>
            <a:chExt cx="99588" cy="1905755"/>
          </a:xfrm>
        </p:grpSpPr>
        <p:sp>
          <p:nvSpPr>
            <p:cNvPr id="68" name="Line 70"/>
            <p:cNvSpPr>
              <a:spLocks noChangeShapeType="1"/>
            </p:cNvSpPr>
            <p:nvPr/>
          </p:nvSpPr>
          <p:spPr bwMode="auto">
            <a:xfrm>
              <a:off x="9803468" y="522665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9" name="Line 71"/>
            <p:cNvSpPr>
              <a:spLocks noChangeShapeType="1"/>
            </p:cNvSpPr>
            <p:nvPr/>
          </p:nvSpPr>
          <p:spPr bwMode="auto">
            <a:xfrm>
              <a:off x="9803468" y="529569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0" name="Line 72"/>
            <p:cNvSpPr>
              <a:spLocks noChangeShapeType="1"/>
            </p:cNvSpPr>
            <p:nvPr/>
          </p:nvSpPr>
          <p:spPr bwMode="auto">
            <a:xfrm>
              <a:off x="9803468" y="536359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1" name="Line 73"/>
            <p:cNvSpPr>
              <a:spLocks noChangeShapeType="1"/>
            </p:cNvSpPr>
            <p:nvPr/>
          </p:nvSpPr>
          <p:spPr bwMode="auto">
            <a:xfrm>
              <a:off x="9803468" y="543262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2" name="Line 76"/>
            <p:cNvSpPr>
              <a:spLocks noChangeShapeType="1"/>
            </p:cNvSpPr>
            <p:nvPr/>
          </p:nvSpPr>
          <p:spPr bwMode="auto">
            <a:xfrm>
              <a:off x="9803468" y="488602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3" name="Line 77"/>
            <p:cNvSpPr>
              <a:spLocks noChangeShapeType="1"/>
            </p:cNvSpPr>
            <p:nvPr/>
          </p:nvSpPr>
          <p:spPr bwMode="auto">
            <a:xfrm>
              <a:off x="9803468" y="495618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4" name="Line 78"/>
            <p:cNvSpPr>
              <a:spLocks noChangeShapeType="1"/>
            </p:cNvSpPr>
            <p:nvPr/>
          </p:nvSpPr>
          <p:spPr bwMode="auto">
            <a:xfrm>
              <a:off x="9803468" y="502295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5" name="Line 79"/>
            <p:cNvSpPr>
              <a:spLocks noChangeShapeType="1"/>
            </p:cNvSpPr>
            <p:nvPr/>
          </p:nvSpPr>
          <p:spPr bwMode="auto">
            <a:xfrm>
              <a:off x="9803468" y="509198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6" name="Line 81"/>
            <p:cNvSpPr>
              <a:spLocks noChangeShapeType="1"/>
            </p:cNvSpPr>
            <p:nvPr/>
          </p:nvSpPr>
          <p:spPr bwMode="auto">
            <a:xfrm>
              <a:off x="9803468" y="454878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7" name="Line 82"/>
            <p:cNvSpPr>
              <a:spLocks noChangeShapeType="1"/>
            </p:cNvSpPr>
            <p:nvPr/>
          </p:nvSpPr>
          <p:spPr bwMode="auto">
            <a:xfrm>
              <a:off x="9803468" y="461555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8" name="Line 83"/>
            <p:cNvSpPr>
              <a:spLocks noChangeShapeType="1"/>
            </p:cNvSpPr>
            <p:nvPr/>
          </p:nvSpPr>
          <p:spPr bwMode="auto">
            <a:xfrm>
              <a:off x="9803468" y="468231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9" name="Line 84"/>
            <p:cNvSpPr>
              <a:spLocks noChangeShapeType="1"/>
            </p:cNvSpPr>
            <p:nvPr/>
          </p:nvSpPr>
          <p:spPr bwMode="auto">
            <a:xfrm>
              <a:off x="9803468" y="475248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0" name="Line 86"/>
            <p:cNvSpPr>
              <a:spLocks noChangeShapeType="1"/>
            </p:cNvSpPr>
            <p:nvPr/>
          </p:nvSpPr>
          <p:spPr bwMode="auto">
            <a:xfrm>
              <a:off x="9803468" y="4208144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1" name="Line 87"/>
            <p:cNvSpPr>
              <a:spLocks noChangeShapeType="1"/>
            </p:cNvSpPr>
            <p:nvPr/>
          </p:nvSpPr>
          <p:spPr bwMode="auto">
            <a:xfrm>
              <a:off x="9803468" y="427491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2" name="Line 88"/>
            <p:cNvSpPr>
              <a:spLocks noChangeShapeType="1"/>
            </p:cNvSpPr>
            <p:nvPr/>
          </p:nvSpPr>
          <p:spPr bwMode="auto">
            <a:xfrm>
              <a:off x="9803468" y="434168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3" name="Line 89"/>
            <p:cNvSpPr>
              <a:spLocks noChangeShapeType="1"/>
            </p:cNvSpPr>
            <p:nvPr/>
          </p:nvSpPr>
          <p:spPr bwMode="auto">
            <a:xfrm>
              <a:off x="9803468" y="441184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4" name="Line 91"/>
            <p:cNvSpPr>
              <a:spLocks noChangeShapeType="1"/>
            </p:cNvSpPr>
            <p:nvPr/>
          </p:nvSpPr>
          <p:spPr bwMode="auto">
            <a:xfrm>
              <a:off x="9803468" y="386750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5" name="Line 92"/>
            <p:cNvSpPr>
              <a:spLocks noChangeShapeType="1"/>
            </p:cNvSpPr>
            <p:nvPr/>
          </p:nvSpPr>
          <p:spPr bwMode="auto">
            <a:xfrm>
              <a:off x="9803468" y="393427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6" name="Line 93"/>
            <p:cNvSpPr>
              <a:spLocks noChangeShapeType="1"/>
            </p:cNvSpPr>
            <p:nvPr/>
          </p:nvSpPr>
          <p:spPr bwMode="auto">
            <a:xfrm>
              <a:off x="9803468" y="400104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7" name="Line 94"/>
            <p:cNvSpPr>
              <a:spLocks noChangeShapeType="1"/>
            </p:cNvSpPr>
            <p:nvPr/>
          </p:nvSpPr>
          <p:spPr bwMode="auto">
            <a:xfrm>
              <a:off x="9803468" y="407121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8" name="Line 96"/>
            <p:cNvSpPr>
              <a:spLocks noChangeShapeType="1"/>
            </p:cNvSpPr>
            <p:nvPr/>
          </p:nvSpPr>
          <p:spPr bwMode="auto">
            <a:xfrm>
              <a:off x="9803468" y="352687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9" name="Line 97"/>
            <p:cNvSpPr>
              <a:spLocks noChangeShapeType="1"/>
            </p:cNvSpPr>
            <p:nvPr/>
          </p:nvSpPr>
          <p:spPr bwMode="auto">
            <a:xfrm>
              <a:off x="9803468" y="3593639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0" name="Line 98"/>
            <p:cNvSpPr>
              <a:spLocks noChangeShapeType="1"/>
            </p:cNvSpPr>
            <p:nvPr/>
          </p:nvSpPr>
          <p:spPr bwMode="auto">
            <a:xfrm>
              <a:off x="9803468" y="366154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1" name="Line 99"/>
            <p:cNvSpPr>
              <a:spLocks noChangeShapeType="1"/>
            </p:cNvSpPr>
            <p:nvPr/>
          </p:nvSpPr>
          <p:spPr bwMode="auto">
            <a:xfrm>
              <a:off x="9803468" y="373057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92" name="Freeform 91"/>
          <p:cNvSpPr>
            <a:spLocks/>
          </p:cNvSpPr>
          <p:nvPr/>
        </p:nvSpPr>
        <p:spPr bwMode="auto">
          <a:xfrm>
            <a:off x="17474846" y="7719170"/>
            <a:ext cx="674484" cy="755964"/>
          </a:xfrm>
          <a:custGeom>
            <a:avLst/>
            <a:gdLst>
              <a:gd name="T0" fmla="*/ 0 w 298"/>
              <a:gd name="T1" fmla="*/ 185 h 334"/>
              <a:gd name="T2" fmla="*/ 149 w 298"/>
              <a:gd name="T3" fmla="*/ 334 h 334"/>
              <a:gd name="T4" fmla="*/ 298 w 298"/>
              <a:gd name="T5" fmla="*/ 185 h 334"/>
              <a:gd name="T6" fmla="*/ 298 w 298"/>
              <a:gd name="T7" fmla="*/ 0 h 334"/>
              <a:gd name="T8" fmla="*/ 0 w 298"/>
              <a:gd name="T9" fmla="*/ 0 h 334"/>
              <a:gd name="T10" fmla="*/ 0 w 298"/>
              <a:gd name="T11" fmla="*/ 185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8" h="334">
                <a:moveTo>
                  <a:pt x="0" y="185"/>
                </a:moveTo>
                <a:lnTo>
                  <a:pt x="149" y="334"/>
                </a:lnTo>
                <a:lnTo>
                  <a:pt x="298" y="185"/>
                </a:lnTo>
                <a:lnTo>
                  <a:pt x="298" y="0"/>
                </a:lnTo>
                <a:lnTo>
                  <a:pt x="0" y="0"/>
                </a:lnTo>
                <a:lnTo>
                  <a:pt x="0" y="1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grpSp>
        <p:nvGrpSpPr>
          <p:cNvPr id="93" name="Group 92"/>
          <p:cNvGrpSpPr/>
          <p:nvPr/>
        </p:nvGrpSpPr>
        <p:grpSpPr>
          <a:xfrm>
            <a:off x="17588015" y="8957233"/>
            <a:ext cx="423250" cy="1362546"/>
            <a:chOff x="8794007" y="4478616"/>
            <a:chExt cx="211625" cy="681273"/>
          </a:xfrm>
        </p:grpSpPr>
        <p:sp>
          <p:nvSpPr>
            <p:cNvPr id="94" name="Line 103"/>
            <p:cNvSpPr>
              <a:spLocks noChangeShapeType="1"/>
            </p:cNvSpPr>
            <p:nvPr/>
          </p:nvSpPr>
          <p:spPr bwMode="auto">
            <a:xfrm>
              <a:off x="8794007" y="5159889"/>
              <a:ext cx="211625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5" name="Line 109"/>
            <p:cNvSpPr>
              <a:spLocks noChangeShapeType="1"/>
            </p:cNvSpPr>
            <p:nvPr/>
          </p:nvSpPr>
          <p:spPr bwMode="auto">
            <a:xfrm>
              <a:off x="8794007" y="4819253"/>
              <a:ext cx="211625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6" name="Line 114"/>
            <p:cNvSpPr>
              <a:spLocks noChangeShapeType="1"/>
            </p:cNvSpPr>
            <p:nvPr/>
          </p:nvSpPr>
          <p:spPr bwMode="auto">
            <a:xfrm>
              <a:off x="8794007" y="4478616"/>
              <a:ext cx="211625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17701183" y="8549826"/>
            <a:ext cx="196914" cy="2315424"/>
            <a:chOff x="8850591" y="4274913"/>
            <a:chExt cx="98457" cy="1157712"/>
          </a:xfrm>
        </p:grpSpPr>
        <p:sp>
          <p:nvSpPr>
            <p:cNvPr id="98" name="Line 104"/>
            <p:cNvSpPr>
              <a:spLocks noChangeShapeType="1"/>
            </p:cNvSpPr>
            <p:nvPr/>
          </p:nvSpPr>
          <p:spPr bwMode="auto">
            <a:xfrm>
              <a:off x="8850591" y="522665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9" name="Line 105"/>
            <p:cNvSpPr>
              <a:spLocks noChangeShapeType="1"/>
            </p:cNvSpPr>
            <p:nvPr/>
          </p:nvSpPr>
          <p:spPr bwMode="auto">
            <a:xfrm>
              <a:off x="8850591" y="5295691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0" name="Line 106"/>
            <p:cNvSpPr>
              <a:spLocks noChangeShapeType="1"/>
            </p:cNvSpPr>
            <p:nvPr/>
          </p:nvSpPr>
          <p:spPr bwMode="auto">
            <a:xfrm>
              <a:off x="8850591" y="5363592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1" name="Line 107"/>
            <p:cNvSpPr>
              <a:spLocks noChangeShapeType="1"/>
            </p:cNvSpPr>
            <p:nvPr/>
          </p:nvSpPr>
          <p:spPr bwMode="auto">
            <a:xfrm>
              <a:off x="8850591" y="5432625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2" name="Line 110"/>
            <p:cNvSpPr>
              <a:spLocks noChangeShapeType="1"/>
            </p:cNvSpPr>
            <p:nvPr/>
          </p:nvSpPr>
          <p:spPr bwMode="auto">
            <a:xfrm>
              <a:off x="8850591" y="4886021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3" name="Line 111"/>
            <p:cNvSpPr>
              <a:spLocks noChangeShapeType="1"/>
            </p:cNvSpPr>
            <p:nvPr/>
          </p:nvSpPr>
          <p:spPr bwMode="auto">
            <a:xfrm>
              <a:off x="8850591" y="4956186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4" name="Line 112"/>
            <p:cNvSpPr>
              <a:spLocks noChangeShapeType="1"/>
            </p:cNvSpPr>
            <p:nvPr/>
          </p:nvSpPr>
          <p:spPr bwMode="auto">
            <a:xfrm>
              <a:off x="8850591" y="5022955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5" name="Line 113"/>
            <p:cNvSpPr>
              <a:spLocks noChangeShapeType="1"/>
            </p:cNvSpPr>
            <p:nvPr/>
          </p:nvSpPr>
          <p:spPr bwMode="auto">
            <a:xfrm>
              <a:off x="8850591" y="509198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6" name="Line 115"/>
            <p:cNvSpPr>
              <a:spLocks noChangeShapeType="1"/>
            </p:cNvSpPr>
            <p:nvPr/>
          </p:nvSpPr>
          <p:spPr bwMode="auto">
            <a:xfrm>
              <a:off x="8850591" y="4548780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7" name="Line 116"/>
            <p:cNvSpPr>
              <a:spLocks noChangeShapeType="1"/>
            </p:cNvSpPr>
            <p:nvPr/>
          </p:nvSpPr>
          <p:spPr bwMode="auto">
            <a:xfrm>
              <a:off x="8850591" y="4615550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8" name="Line 117"/>
            <p:cNvSpPr>
              <a:spLocks noChangeShapeType="1"/>
            </p:cNvSpPr>
            <p:nvPr/>
          </p:nvSpPr>
          <p:spPr bwMode="auto">
            <a:xfrm>
              <a:off x="8850591" y="468231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9" name="Line 118"/>
            <p:cNvSpPr>
              <a:spLocks noChangeShapeType="1"/>
            </p:cNvSpPr>
            <p:nvPr/>
          </p:nvSpPr>
          <p:spPr bwMode="auto">
            <a:xfrm>
              <a:off x="8850591" y="4752483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10" name="Line 119"/>
            <p:cNvSpPr>
              <a:spLocks noChangeShapeType="1"/>
            </p:cNvSpPr>
            <p:nvPr/>
          </p:nvSpPr>
          <p:spPr bwMode="auto">
            <a:xfrm>
              <a:off x="8850591" y="4274913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11" name="Line 120"/>
            <p:cNvSpPr>
              <a:spLocks noChangeShapeType="1"/>
            </p:cNvSpPr>
            <p:nvPr/>
          </p:nvSpPr>
          <p:spPr bwMode="auto">
            <a:xfrm>
              <a:off x="8850591" y="4341682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12" name="Line 121"/>
            <p:cNvSpPr>
              <a:spLocks noChangeShapeType="1"/>
            </p:cNvSpPr>
            <p:nvPr/>
          </p:nvSpPr>
          <p:spPr bwMode="auto">
            <a:xfrm>
              <a:off x="8850591" y="4411847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113" name="Freeform 112"/>
          <p:cNvSpPr>
            <a:spLocks/>
          </p:cNvSpPr>
          <p:nvPr/>
        </p:nvSpPr>
        <p:spPr bwMode="auto">
          <a:xfrm>
            <a:off x="15566828" y="9149619"/>
            <a:ext cx="676748" cy="751438"/>
          </a:xfrm>
          <a:custGeom>
            <a:avLst/>
            <a:gdLst>
              <a:gd name="T0" fmla="*/ 0 w 299"/>
              <a:gd name="T1" fmla="*/ 183 h 332"/>
              <a:gd name="T2" fmla="*/ 150 w 299"/>
              <a:gd name="T3" fmla="*/ 332 h 332"/>
              <a:gd name="T4" fmla="*/ 299 w 299"/>
              <a:gd name="T5" fmla="*/ 183 h 332"/>
              <a:gd name="T6" fmla="*/ 299 w 299"/>
              <a:gd name="T7" fmla="*/ 0 h 332"/>
              <a:gd name="T8" fmla="*/ 0 w 299"/>
              <a:gd name="T9" fmla="*/ 0 h 332"/>
              <a:gd name="T10" fmla="*/ 0 w 299"/>
              <a:gd name="T11" fmla="*/ 183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9" h="332">
                <a:moveTo>
                  <a:pt x="0" y="183"/>
                </a:moveTo>
                <a:lnTo>
                  <a:pt x="150" y="332"/>
                </a:lnTo>
                <a:lnTo>
                  <a:pt x="299" y="183"/>
                </a:lnTo>
                <a:lnTo>
                  <a:pt x="299" y="0"/>
                </a:lnTo>
                <a:lnTo>
                  <a:pt x="0" y="0"/>
                </a:lnTo>
                <a:lnTo>
                  <a:pt x="0" y="1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14" name="Line 125"/>
          <p:cNvSpPr>
            <a:spLocks noChangeShapeType="1"/>
          </p:cNvSpPr>
          <p:nvPr/>
        </p:nvSpPr>
        <p:spPr bwMode="auto">
          <a:xfrm>
            <a:off x="15684522" y="10319778"/>
            <a:ext cx="418724" cy="0"/>
          </a:xfrm>
          <a:prstGeom prst="line">
            <a:avLst/>
          </a:prstGeom>
          <a:noFill/>
          <a:ln w="13335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grpSp>
        <p:nvGrpSpPr>
          <p:cNvPr id="115" name="Group 114"/>
          <p:cNvGrpSpPr/>
          <p:nvPr/>
        </p:nvGrpSpPr>
        <p:grpSpPr>
          <a:xfrm>
            <a:off x="15793165" y="10045910"/>
            <a:ext cx="196914" cy="819340"/>
            <a:chOff x="7896582" y="5022955"/>
            <a:chExt cx="98457" cy="409670"/>
          </a:xfrm>
        </p:grpSpPr>
        <p:sp>
          <p:nvSpPr>
            <p:cNvPr id="116" name="Line 126"/>
            <p:cNvSpPr>
              <a:spLocks noChangeShapeType="1"/>
            </p:cNvSpPr>
            <p:nvPr/>
          </p:nvSpPr>
          <p:spPr bwMode="auto">
            <a:xfrm>
              <a:off x="7896582" y="522665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17" name="Line 127"/>
            <p:cNvSpPr>
              <a:spLocks noChangeShapeType="1"/>
            </p:cNvSpPr>
            <p:nvPr/>
          </p:nvSpPr>
          <p:spPr bwMode="auto">
            <a:xfrm>
              <a:off x="7896582" y="5295691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18" name="Line 128"/>
            <p:cNvSpPr>
              <a:spLocks noChangeShapeType="1"/>
            </p:cNvSpPr>
            <p:nvPr/>
          </p:nvSpPr>
          <p:spPr bwMode="auto">
            <a:xfrm>
              <a:off x="7896582" y="5363592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19" name="Line 129"/>
            <p:cNvSpPr>
              <a:spLocks noChangeShapeType="1"/>
            </p:cNvSpPr>
            <p:nvPr/>
          </p:nvSpPr>
          <p:spPr bwMode="auto">
            <a:xfrm>
              <a:off x="7896582" y="5432625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20" name="Line 131"/>
            <p:cNvSpPr>
              <a:spLocks noChangeShapeType="1"/>
            </p:cNvSpPr>
            <p:nvPr/>
          </p:nvSpPr>
          <p:spPr bwMode="auto">
            <a:xfrm>
              <a:off x="7896582" y="5022955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21" name="Line 132"/>
            <p:cNvSpPr>
              <a:spLocks noChangeShapeType="1"/>
            </p:cNvSpPr>
            <p:nvPr/>
          </p:nvSpPr>
          <p:spPr bwMode="auto">
            <a:xfrm>
              <a:off x="7896582" y="509198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122" name="TextBox 121"/>
          <p:cNvSpPr txBox="1"/>
          <p:nvPr/>
        </p:nvSpPr>
        <p:spPr>
          <a:xfrm>
            <a:off x="15442820" y="11250489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solidFill>
                  <a:srgbClr val="57565A"/>
                </a:solidFill>
                <a:latin typeface="Roboto Light"/>
              </a:rPr>
              <a:t>2012</a:t>
            </a:r>
          </a:p>
        </p:txBody>
      </p:sp>
      <p:cxnSp>
        <p:nvCxnSpPr>
          <p:cNvPr id="123" name="Straight Connector 122"/>
          <p:cNvCxnSpPr/>
          <p:nvPr/>
        </p:nvCxnSpPr>
        <p:spPr>
          <a:xfrm>
            <a:off x="15009838" y="10984264"/>
            <a:ext cx="748288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17393114" y="11250489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solidFill>
                  <a:srgbClr val="57565A"/>
                </a:solidFill>
                <a:latin typeface="Roboto Light"/>
              </a:rPr>
              <a:t>2013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19318666" y="11250489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solidFill>
                  <a:srgbClr val="57565A"/>
                </a:solidFill>
                <a:latin typeface="Roboto Light"/>
              </a:rPr>
              <a:t>2014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21206886" y="11250489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solidFill>
                  <a:srgbClr val="57565A"/>
                </a:solidFill>
                <a:latin typeface="Roboto Light"/>
              </a:rPr>
              <a:t>2015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15204968" y="8370509"/>
            <a:ext cx="12747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solidFill>
                  <a:srgbClr val="57565A"/>
                </a:solidFill>
                <a:latin typeface="Roboto Light"/>
              </a:rPr>
              <a:t>15 mbps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17162282" y="6992249"/>
            <a:ext cx="12747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solidFill>
                  <a:srgbClr val="57565A"/>
                </a:solidFill>
                <a:latin typeface="Roboto Light"/>
              </a:rPr>
              <a:t>18 mbps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19069168" y="5264351"/>
            <a:ext cx="12747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solidFill>
                  <a:srgbClr val="57565A"/>
                </a:solidFill>
                <a:latin typeface="Roboto Light"/>
              </a:rPr>
              <a:t>22 mbps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20976052" y="3562387"/>
            <a:ext cx="12747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solidFill>
                  <a:srgbClr val="57565A"/>
                </a:solidFill>
                <a:latin typeface="Roboto Light"/>
              </a:rPr>
              <a:t>27 mbps</a:t>
            </a:r>
          </a:p>
        </p:txBody>
      </p:sp>
    </p:spTree>
    <p:extLst>
      <p:ext uri="{BB962C8B-B14F-4D97-AF65-F5344CB8AC3E}">
        <p14:creationId xmlns:p14="http://schemas.microsoft.com/office/powerpoint/2010/main" val="378896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9703713" y="3106599"/>
            <a:ext cx="5528530" cy="8969658"/>
            <a:chOff x="4851856" y="1553299"/>
            <a:chExt cx="2764265" cy="4484829"/>
          </a:xfrm>
        </p:grpSpPr>
        <p:sp>
          <p:nvSpPr>
            <p:cNvPr id="141" name="Freeform 12"/>
            <p:cNvSpPr>
              <a:spLocks/>
            </p:cNvSpPr>
            <p:nvPr/>
          </p:nvSpPr>
          <p:spPr bwMode="auto">
            <a:xfrm>
              <a:off x="6799664" y="3790032"/>
              <a:ext cx="384692" cy="2248096"/>
            </a:xfrm>
            <a:custGeom>
              <a:avLst/>
              <a:gdLst>
                <a:gd name="T0" fmla="*/ 0 w 237"/>
                <a:gd name="T1" fmla="*/ 1385 h 1385"/>
                <a:gd name="T2" fmla="*/ 0 w 237"/>
                <a:gd name="T3" fmla="*/ 0 h 1385"/>
                <a:gd name="T4" fmla="*/ 237 w 237"/>
                <a:gd name="T5" fmla="*/ 90 h 1385"/>
                <a:gd name="T6" fmla="*/ 237 w 237"/>
                <a:gd name="T7" fmla="*/ 1306 h 1385"/>
                <a:gd name="T8" fmla="*/ 0 w 237"/>
                <a:gd name="T9" fmla="*/ 1385 h 1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1385">
                  <a:moveTo>
                    <a:pt x="0" y="1385"/>
                  </a:moveTo>
                  <a:lnTo>
                    <a:pt x="0" y="0"/>
                  </a:lnTo>
                  <a:lnTo>
                    <a:pt x="237" y="90"/>
                  </a:lnTo>
                  <a:lnTo>
                    <a:pt x="237" y="1306"/>
                  </a:lnTo>
                  <a:lnTo>
                    <a:pt x="0" y="138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0" name="Freeform 5"/>
            <p:cNvSpPr>
              <a:spLocks/>
            </p:cNvSpPr>
            <p:nvPr/>
          </p:nvSpPr>
          <p:spPr bwMode="auto">
            <a:xfrm>
              <a:off x="4851856" y="1676660"/>
              <a:ext cx="2402298" cy="4361468"/>
            </a:xfrm>
            <a:custGeom>
              <a:avLst/>
              <a:gdLst>
                <a:gd name="T0" fmla="*/ 1480 w 1480"/>
                <a:gd name="T1" fmla="*/ 1351 h 2687"/>
                <a:gd name="T2" fmla="*/ 740 w 1480"/>
                <a:gd name="T3" fmla="*/ 0 h 2687"/>
                <a:gd name="T4" fmla="*/ 0 w 1480"/>
                <a:gd name="T5" fmla="*/ 821 h 2687"/>
                <a:gd name="T6" fmla="*/ 28 w 1480"/>
                <a:gd name="T7" fmla="*/ 885 h 2687"/>
                <a:gd name="T8" fmla="*/ 213 w 1480"/>
                <a:gd name="T9" fmla="*/ 949 h 2687"/>
                <a:gd name="T10" fmla="*/ 213 w 1480"/>
                <a:gd name="T11" fmla="*/ 2334 h 2687"/>
                <a:gd name="T12" fmla="*/ 1200 w 1480"/>
                <a:gd name="T13" fmla="*/ 2687 h 2687"/>
                <a:gd name="T14" fmla="*/ 1200 w 1480"/>
                <a:gd name="T15" fmla="*/ 1302 h 2687"/>
                <a:gd name="T16" fmla="*/ 1447 w 1480"/>
                <a:gd name="T17" fmla="*/ 1396 h 2687"/>
                <a:gd name="T18" fmla="*/ 1480 w 1480"/>
                <a:gd name="T19" fmla="*/ 1351 h 2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80" h="2687">
                  <a:moveTo>
                    <a:pt x="1480" y="1351"/>
                  </a:moveTo>
                  <a:lnTo>
                    <a:pt x="740" y="0"/>
                  </a:lnTo>
                  <a:lnTo>
                    <a:pt x="0" y="821"/>
                  </a:lnTo>
                  <a:lnTo>
                    <a:pt x="28" y="885"/>
                  </a:lnTo>
                  <a:lnTo>
                    <a:pt x="213" y="949"/>
                  </a:lnTo>
                  <a:lnTo>
                    <a:pt x="213" y="2334"/>
                  </a:lnTo>
                  <a:lnTo>
                    <a:pt x="1200" y="2687"/>
                  </a:lnTo>
                  <a:lnTo>
                    <a:pt x="1200" y="1302"/>
                  </a:lnTo>
                  <a:lnTo>
                    <a:pt x="1447" y="1396"/>
                  </a:lnTo>
                  <a:lnTo>
                    <a:pt x="1480" y="13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42" name="Freeform 13"/>
            <p:cNvSpPr>
              <a:spLocks/>
            </p:cNvSpPr>
            <p:nvPr/>
          </p:nvSpPr>
          <p:spPr bwMode="auto">
            <a:xfrm>
              <a:off x="6050622" y="1553299"/>
              <a:ext cx="1563117" cy="2316269"/>
            </a:xfrm>
            <a:custGeom>
              <a:avLst/>
              <a:gdLst>
                <a:gd name="T0" fmla="*/ 963 w 963"/>
                <a:gd name="T1" fmla="*/ 1349 h 1427"/>
                <a:gd name="T2" fmla="*/ 223 w 963"/>
                <a:gd name="T3" fmla="*/ 0 h 1427"/>
                <a:gd name="T4" fmla="*/ 0 w 963"/>
                <a:gd name="T5" fmla="*/ 76 h 1427"/>
                <a:gd name="T6" fmla="*/ 740 w 963"/>
                <a:gd name="T7" fmla="*/ 1427 h 1427"/>
                <a:gd name="T8" fmla="*/ 963 w 963"/>
                <a:gd name="T9" fmla="*/ 1349 h 1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3" h="1427">
                  <a:moveTo>
                    <a:pt x="963" y="1349"/>
                  </a:moveTo>
                  <a:lnTo>
                    <a:pt x="223" y="0"/>
                  </a:lnTo>
                  <a:lnTo>
                    <a:pt x="0" y="76"/>
                  </a:lnTo>
                  <a:lnTo>
                    <a:pt x="740" y="1427"/>
                  </a:lnTo>
                  <a:lnTo>
                    <a:pt x="963" y="134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43" name="Freeform 14"/>
            <p:cNvSpPr>
              <a:spLocks/>
            </p:cNvSpPr>
            <p:nvPr/>
          </p:nvSpPr>
          <p:spPr bwMode="auto">
            <a:xfrm>
              <a:off x="7200588" y="3742960"/>
              <a:ext cx="415533" cy="199650"/>
            </a:xfrm>
            <a:custGeom>
              <a:avLst/>
              <a:gdLst>
                <a:gd name="T0" fmla="*/ 256 w 256"/>
                <a:gd name="T1" fmla="*/ 0 h 123"/>
                <a:gd name="T2" fmla="*/ 33 w 256"/>
                <a:gd name="T3" fmla="*/ 78 h 123"/>
                <a:gd name="T4" fmla="*/ 0 w 256"/>
                <a:gd name="T5" fmla="*/ 123 h 123"/>
                <a:gd name="T6" fmla="*/ 223 w 256"/>
                <a:gd name="T7" fmla="*/ 48 h 123"/>
                <a:gd name="T8" fmla="*/ 256 w 256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" h="123">
                  <a:moveTo>
                    <a:pt x="256" y="0"/>
                  </a:moveTo>
                  <a:lnTo>
                    <a:pt x="33" y="78"/>
                  </a:lnTo>
                  <a:lnTo>
                    <a:pt x="0" y="123"/>
                  </a:lnTo>
                  <a:lnTo>
                    <a:pt x="223" y="4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129" name="AutoShape 3"/>
          <p:cNvSpPr>
            <a:spLocks noChangeAspect="1" noChangeArrowheads="1" noTextEdit="1"/>
          </p:cNvSpPr>
          <p:nvPr/>
        </p:nvSpPr>
        <p:spPr bwMode="auto">
          <a:xfrm>
            <a:off x="9226498" y="3113091"/>
            <a:ext cx="6005744" cy="9245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9489453" y="5151796"/>
            <a:ext cx="4509178" cy="7060808"/>
            <a:chOff x="4744726" y="2575898"/>
            <a:chExt cx="2254589" cy="3530404"/>
          </a:xfrm>
        </p:grpSpPr>
        <p:sp>
          <p:nvSpPr>
            <p:cNvPr id="131" name="Freeform 6"/>
            <p:cNvSpPr>
              <a:spLocks/>
            </p:cNvSpPr>
            <p:nvPr/>
          </p:nvSpPr>
          <p:spPr bwMode="auto">
            <a:xfrm>
              <a:off x="4744726" y="2705752"/>
              <a:ext cx="1881259" cy="3400549"/>
            </a:xfrm>
            <a:custGeom>
              <a:avLst/>
              <a:gdLst>
                <a:gd name="T0" fmla="*/ 1159 w 1159"/>
                <a:gd name="T1" fmla="*/ 1056 h 2095"/>
                <a:gd name="T2" fmla="*/ 571 w 1159"/>
                <a:gd name="T3" fmla="*/ 0 h 2095"/>
                <a:gd name="T4" fmla="*/ 0 w 1159"/>
                <a:gd name="T5" fmla="*/ 639 h 2095"/>
                <a:gd name="T6" fmla="*/ 21 w 1159"/>
                <a:gd name="T7" fmla="*/ 687 h 2095"/>
                <a:gd name="T8" fmla="*/ 196 w 1159"/>
                <a:gd name="T9" fmla="*/ 748 h 2095"/>
                <a:gd name="T10" fmla="*/ 196 w 1159"/>
                <a:gd name="T11" fmla="*/ 1825 h 2095"/>
                <a:gd name="T12" fmla="*/ 943 w 1159"/>
                <a:gd name="T13" fmla="*/ 2095 h 2095"/>
                <a:gd name="T14" fmla="*/ 943 w 1159"/>
                <a:gd name="T15" fmla="*/ 1016 h 2095"/>
                <a:gd name="T16" fmla="*/ 1133 w 1159"/>
                <a:gd name="T17" fmla="*/ 1089 h 2095"/>
                <a:gd name="T18" fmla="*/ 1159 w 1159"/>
                <a:gd name="T19" fmla="*/ 1056 h 2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59" h="2095">
                  <a:moveTo>
                    <a:pt x="1159" y="1056"/>
                  </a:moveTo>
                  <a:lnTo>
                    <a:pt x="571" y="0"/>
                  </a:lnTo>
                  <a:lnTo>
                    <a:pt x="0" y="639"/>
                  </a:lnTo>
                  <a:lnTo>
                    <a:pt x="21" y="687"/>
                  </a:lnTo>
                  <a:lnTo>
                    <a:pt x="196" y="748"/>
                  </a:lnTo>
                  <a:lnTo>
                    <a:pt x="196" y="1825"/>
                  </a:lnTo>
                  <a:lnTo>
                    <a:pt x="943" y="2095"/>
                  </a:lnTo>
                  <a:lnTo>
                    <a:pt x="943" y="1016"/>
                  </a:lnTo>
                  <a:lnTo>
                    <a:pt x="1133" y="1089"/>
                  </a:lnTo>
                  <a:lnTo>
                    <a:pt x="1159" y="10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9" name="Freeform 10"/>
            <p:cNvSpPr>
              <a:spLocks/>
            </p:cNvSpPr>
            <p:nvPr/>
          </p:nvSpPr>
          <p:spPr bwMode="auto">
            <a:xfrm>
              <a:off x="5671558" y="2575898"/>
              <a:ext cx="1327756" cy="1843925"/>
            </a:xfrm>
            <a:custGeom>
              <a:avLst/>
              <a:gdLst>
                <a:gd name="T0" fmla="*/ 818 w 818"/>
                <a:gd name="T1" fmla="*/ 1053 h 1136"/>
                <a:gd name="T2" fmla="*/ 230 w 818"/>
                <a:gd name="T3" fmla="*/ 0 h 1136"/>
                <a:gd name="T4" fmla="*/ 0 w 818"/>
                <a:gd name="T5" fmla="*/ 80 h 1136"/>
                <a:gd name="T6" fmla="*/ 588 w 818"/>
                <a:gd name="T7" fmla="*/ 1136 h 1136"/>
                <a:gd name="T8" fmla="*/ 818 w 818"/>
                <a:gd name="T9" fmla="*/ 1053 h 1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8" h="1136">
                  <a:moveTo>
                    <a:pt x="818" y="1053"/>
                  </a:moveTo>
                  <a:lnTo>
                    <a:pt x="230" y="0"/>
                  </a:lnTo>
                  <a:lnTo>
                    <a:pt x="0" y="80"/>
                  </a:lnTo>
                  <a:lnTo>
                    <a:pt x="588" y="1136"/>
                  </a:lnTo>
                  <a:lnTo>
                    <a:pt x="818" y="105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40" name="Freeform 11"/>
            <p:cNvSpPr>
              <a:spLocks/>
            </p:cNvSpPr>
            <p:nvPr/>
          </p:nvSpPr>
          <p:spPr bwMode="auto">
            <a:xfrm>
              <a:off x="6583782" y="4285100"/>
              <a:ext cx="415533" cy="188288"/>
            </a:xfrm>
            <a:custGeom>
              <a:avLst/>
              <a:gdLst>
                <a:gd name="T0" fmla="*/ 26 w 256"/>
                <a:gd name="T1" fmla="*/ 83 h 116"/>
                <a:gd name="T2" fmla="*/ 256 w 256"/>
                <a:gd name="T3" fmla="*/ 0 h 116"/>
                <a:gd name="T4" fmla="*/ 230 w 256"/>
                <a:gd name="T5" fmla="*/ 36 h 116"/>
                <a:gd name="T6" fmla="*/ 0 w 256"/>
                <a:gd name="T7" fmla="*/ 116 h 116"/>
                <a:gd name="T8" fmla="*/ 26 w 256"/>
                <a:gd name="T9" fmla="*/ 8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" h="116">
                  <a:moveTo>
                    <a:pt x="26" y="83"/>
                  </a:moveTo>
                  <a:lnTo>
                    <a:pt x="256" y="0"/>
                  </a:lnTo>
                  <a:lnTo>
                    <a:pt x="230" y="36"/>
                  </a:lnTo>
                  <a:lnTo>
                    <a:pt x="0" y="116"/>
                  </a:lnTo>
                  <a:lnTo>
                    <a:pt x="26" y="8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44" name="Freeform 15"/>
            <p:cNvSpPr>
              <a:spLocks/>
            </p:cNvSpPr>
            <p:nvPr/>
          </p:nvSpPr>
          <p:spPr bwMode="auto">
            <a:xfrm>
              <a:off x="6275379" y="4354897"/>
              <a:ext cx="378200" cy="1751405"/>
            </a:xfrm>
            <a:custGeom>
              <a:avLst/>
              <a:gdLst>
                <a:gd name="T0" fmla="*/ 0 w 233"/>
                <a:gd name="T1" fmla="*/ 1079 h 1079"/>
                <a:gd name="T2" fmla="*/ 0 w 233"/>
                <a:gd name="T3" fmla="*/ 0 h 1079"/>
                <a:gd name="T4" fmla="*/ 190 w 233"/>
                <a:gd name="T5" fmla="*/ 73 h 1079"/>
                <a:gd name="T6" fmla="*/ 233 w 233"/>
                <a:gd name="T7" fmla="*/ 59 h 1079"/>
                <a:gd name="T8" fmla="*/ 233 w 233"/>
                <a:gd name="T9" fmla="*/ 1001 h 1079"/>
                <a:gd name="T10" fmla="*/ 0 w 233"/>
                <a:gd name="T11" fmla="*/ 1079 h 10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3" h="1079">
                  <a:moveTo>
                    <a:pt x="0" y="1079"/>
                  </a:moveTo>
                  <a:lnTo>
                    <a:pt x="0" y="0"/>
                  </a:lnTo>
                  <a:lnTo>
                    <a:pt x="190" y="73"/>
                  </a:lnTo>
                  <a:lnTo>
                    <a:pt x="233" y="59"/>
                  </a:lnTo>
                  <a:lnTo>
                    <a:pt x="233" y="1001"/>
                  </a:lnTo>
                  <a:lnTo>
                    <a:pt x="0" y="107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CRAFT YOUR DATA INTO A POLISHED MESSAGE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8408704" y="4664400"/>
            <a:ext cx="3457076" cy="0"/>
          </a:xfrm>
          <a:prstGeom prst="line">
            <a:avLst/>
          </a:prstGeom>
          <a:ln w="9525" cmpd="sng">
            <a:solidFill>
              <a:schemeClr val="tx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Rectangle 114"/>
          <p:cNvSpPr/>
          <p:nvPr/>
        </p:nvSpPr>
        <p:spPr>
          <a:xfrm>
            <a:off x="1390801" y="3521476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/>
            <a:r>
              <a:rPr lang="en-US" sz="9600" dirty="0">
                <a:solidFill>
                  <a:srgbClr val="57565A"/>
                </a:solidFill>
                <a:latin typeface="Roboto Light"/>
              </a:rPr>
              <a:t>80%</a:t>
            </a:r>
          </a:p>
          <a:p>
            <a:pPr algn="r" defTabSz="2438340"/>
            <a:r>
              <a:rPr lang="en-US" sz="2934" dirty="0" err="1">
                <a:solidFill>
                  <a:srgbClr val="57565A"/>
                </a:solidFill>
                <a:latin typeface="Roboto Light"/>
              </a:rPr>
              <a:t>Lorem</a:t>
            </a:r>
            <a:r>
              <a:rPr lang="en-US" sz="2934" dirty="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934" dirty="0" err="1">
                <a:solidFill>
                  <a:srgbClr val="57565A"/>
                </a:solidFill>
                <a:latin typeface="Roboto Light"/>
              </a:rPr>
              <a:t>ipsum</a:t>
            </a:r>
            <a:r>
              <a:rPr lang="en-US" sz="2934" dirty="0">
                <a:solidFill>
                  <a:srgbClr val="57565A"/>
                </a:solidFill>
                <a:latin typeface="Roboto Light"/>
              </a:rPr>
              <a:t> dolor sit</a:t>
            </a:r>
          </a:p>
        </p:txBody>
      </p:sp>
      <p:sp>
        <p:nvSpPr>
          <p:cNvPr id="116" name="Freeform 86"/>
          <p:cNvSpPr>
            <a:spLocks noEditPoints="1"/>
          </p:cNvSpPr>
          <p:nvPr/>
        </p:nvSpPr>
        <p:spPr bwMode="auto">
          <a:xfrm>
            <a:off x="6565013" y="3866874"/>
            <a:ext cx="1406270" cy="1559884"/>
          </a:xfrm>
          <a:custGeom>
            <a:avLst/>
            <a:gdLst>
              <a:gd name="T0" fmla="*/ 208 w 575"/>
              <a:gd name="T1" fmla="*/ 639 h 639"/>
              <a:gd name="T2" fmla="*/ 201 w 575"/>
              <a:gd name="T3" fmla="*/ 373 h 639"/>
              <a:gd name="T4" fmla="*/ 369 w 575"/>
              <a:gd name="T5" fmla="*/ 366 h 639"/>
              <a:gd name="T6" fmla="*/ 376 w 575"/>
              <a:gd name="T7" fmla="*/ 632 h 639"/>
              <a:gd name="T8" fmla="*/ 215 w 575"/>
              <a:gd name="T9" fmla="*/ 625 h 639"/>
              <a:gd name="T10" fmla="*/ 362 w 575"/>
              <a:gd name="T11" fmla="*/ 380 h 639"/>
              <a:gd name="T12" fmla="*/ 215 w 575"/>
              <a:gd name="T13" fmla="*/ 625 h 639"/>
              <a:gd name="T14" fmla="*/ 10 w 575"/>
              <a:gd name="T15" fmla="*/ 639 h 639"/>
              <a:gd name="T16" fmla="*/ 3 w 575"/>
              <a:gd name="T17" fmla="*/ 503 h 639"/>
              <a:gd name="T18" fmla="*/ 170 w 575"/>
              <a:gd name="T19" fmla="*/ 496 h 639"/>
              <a:gd name="T20" fmla="*/ 177 w 575"/>
              <a:gd name="T21" fmla="*/ 632 h 639"/>
              <a:gd name="T22" fmla="*/ 17 w 575"/>
              <a:gd name="T23" fmla="*/ 625 h 639"/>
              <a:gd name="T24" fmla="*/ 163 w 575"/>
              <a:gd name="T25" fmla="*/ 510 h 639"/>
              <a:gd name="T26" fmla="*/ 17 w 575"/>
              <a:gd name="T27" fmla="*/ 625 h 639"/>
              <a:gd name="T28" fmla="*/ 5 w 575"/>
              <a:gd name="T29" fmla="*/ 411 h 639"/>
              <a:gd name="T30" fmla="*/ 292 w 575"/>
              <a:gd name="T31" fmla="*/ 47 h 639"/>
              <a:gd name="T32" fmla="*/ 256 w 575"/>
              <a:gd name="T33" fmla="*/ 4 h 639"/>
              <a:gd name="T34" fmla="*/ 417 w 575"/>
              <a:gd name="T35" fmla="*/ 0 h 639"/>
              <a:gd name="T36" fmla="*/ 424 w 575"/>
              <a:gd name="T37" fmla="*/ 163 h 639"/>
              <a:gd name="T38" fmla="*/ 412 w 575"/>
              <a:gd name="T39" fmla="*/ 168 h 639"/>
              <a:gd name="T40" fmla="*/ 31 w 575"/>
              <a:gd name="T41" fmla="*/ 414 h 639"/>
              <a:gd name="T42" fmla="*/ 279 w 575"/>
              <a:gd name="T43" fmla="*/ 14 h 639"/>
              <a:gd name="T44" fmla="*/ 307 w 575"/>
              <a:gd name="T45" fmla="*/ 51 h 639"/>
              <a:gd name="T46" fmla="*/ 16 w 575"/>
              <a:gd name="T47" fmla="*/ 402 h 639"/>
              <a:gd name="T48" fmla="*/ 22 w 575"/>
              <a:gd name="T49" fmla="*/ 403 h 639"/>
              <a:gd name="T50" fmla="*/ 383 w 575"/>
              <a:gd name="T51" fmla="*/ 118 h 639"/>
              <a:gd name="T52" fmla="*/ 410 w 575"/>
              <a:gd name="T53" fmla="*/ 14 h 639"/>
              <a:gd name="T54" fmla="*/ 568 w 575"/>
              <a:gd name="T55" fmla="*/ 639 h 639"/>
              <a:gd name="T56" fmla="*/ 400 w 575"/>
              <a:gd name="T57" fmla="*/ 632 h 639"/>
              <a:gd name="T58" fmla="*/ 407 w 575"/>
              <a:gd name="T59" fmla="*/ 238 h 639"/>
              <a:gd name="T60" fmla="*/ 575 w 575"/>
              <a:gd name="T61" fmla="*/ 245 h 639"/>
              <a:gd name="T62" fmla="*/ 568 w 575"/>
              <a:gd name="T63" fmla="*/ 639 h 639"/>
              <a:gd name="T64" fmla="*/ 561 w 575"/>
              <a:gd name="T65" fmla="*/ 625 h 639"/>
              <a:gd name="T66" fmla="*/ 414 w 575"/>
              <a:gd name="T67" fmla="*/ 252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5" h="639">
                <a:moveTo>
                  <a:pt x="369" y="639"/>
                </a:moveTo>
                <a:cubicBezTo>
                  <a:pt x="208" y="639"/>
                  <a:pt x="208" y="639"/>
                  <a:pt x="208" y="639"/>
                </a:cubicBezTo>
                <a:cubicBezTo>
                  <a:pt x="205" y="639"/>
                  <a:pt x="201" y="636"/>
                  <a:pt x="201" y="632"/>
                </a:cubicBezTo>
                <a:cubicBezTo>
                  <a:pt x="201" y="373"/>
                  <a:pt x="201" y="373"/>
                  <a:pt x="201" y="373"/>
                </a:cubicBezTo>
                <a:cubicBezTo>
                  <a:pt x="201" y="369"/>
                  <a:pt x="205" y="366"/>
                  <a:pt x="208" y="366"/>
                </a:cubicBezTo>
                <a:cubicBezTo>
                  <a:pt x="369" y="366"/>
                  <a:pt x="369" y="366"/>
                  <a:pt x="369" y="366"/>
                </a:cubicBezTo>
                <a:cubicBezTo>
                  <a:pt x="373" y="366"/>
                  <a:pt x="376" y="369"/>
                  <a:pt x="376" y="373"/>
                </a:cubicBezTo>
                <a:cubicBezTo>
                  <a:pt x="376" y="632"/>
                  <a:pt x="376" y="632"/>
                  <a:pt x="376" y="632"/>
                </a:cubicBezTo>
                <a:cubicBezTo>
                  <a:pt x="376" y="636"/>
                  <a:pt x="373" y="639"/>
                  <a:pt x="369" y="639"/>
                </a:cubicBezTo>
                <a:close/>
                <a:moveTo>
                  <a:pt x="215" y="625"/>
                </a:moveTo>
                <a:cubicBezTo>
                  <a:pt x="362" y="625"/>
                  <a:pt x="362" y="625"/>
                  <a:pt x="362" y="625"/>
                </a:cubicBezTo>
                <a:cubicBezTo>
                  <a:pt x="362" y="380"/>
                  <a:pt x="362" y="380"/>
                  <a:pt x="362" y="380"/>
                </a:cubicBezTo>
                <a:cubicBezTo>
                  <a:pt x="215" y="380"/>
                  <a:pt x="215" y="380"/>
                  <a:pt x="215" y="380"/>
                </a:cubicBezTo>
                <a:lnTo>
                  <a:pt x="215" y="625"/>
                </a:lnTo>
                <a:close/>
                <a:moveTo>
                  <a:pt x="170" y="639"/>
                </a:moveTo>
                <a:cubicBezTo>
                  <a:pt x="10" y="639"/>
                  <a:pt x="10" y="639"/>
                  <a:pt x="10" y="639"/>
                </a:cubicBezTo>
                <a:cubicBezTo>
                  <a:pt x="6" y="639"/>
                  <a:pt x="3" y="636"/>
                  <a:pt x="3" y="632"/>
                </a:cubicBezTo>
                <a:cubicBezTo>
                  <a:pt x="3" y="503"/>
                  <a:pt x="3" y="503"/>
                  <a:pt x="3" y="503"/>
                </a:cubicBezTo>
                <a:cubicBezTo>
                  <a:pt x="3" y="499"/>
                  <a:pt x="6" y="496"/>
                  <a:pt x="10" y="496"/>
                </a:cubicBezTo>
                <a:cubicBezTo>
                  <a:pt x="170" y="496"/>
                  <a:pt x="170" y="496"/>
                  <a:pt x="170" y="496"/>
                </a:cubicBezTo>
                <a:cubicBezTo>
                  <a:pt x="174" y="496"/>
                  <a:pt x="177" y="499"/>
                  <a:pt x="177" y="503"/>
                </a:cubicBezTo>
                <a:cubicBezTo>
                  <a:pt x="177" y="632"/>
                  <a:pt x="177" y="632"/>
                  <a:pt x="177" y="632"/>
                </a:cubicBezTo>
                <a:cubicBezTo>
                  <a:pt x="177" y="636"/>
                  <a:pt x="174" y="639"/>
                  <a:pt x="170" y="639"/>
                </a:cubicBezTo>
                <a:close/>
                <a:moveTo>
                  <a:pt x="17" y="625"/>
                </a:moveTo>
                <a:cubicBezTo>
                  <a:pt x="163" y="625"/>
                  <a:pt x="163" y="625"/>
                  <a:pt x="163" y="625"/>
                </a:cubicBezTo>
                <a:cubicBezTo>
                  <a:pt x="163" y="510"/>
                  <a:pt x="163" y="510"/>
                  <a:pt x="163" y="510"/>
                </a:cubicBezTo>
                <a:cubicBezTo>
                  <a:pt x="17" y="510"/>
                  <a:pt x="17" y="510"/>
                  <a:pt x="17" y="510"/>
                </a:cubicBezTo>
                <a:lnTo>
                  <a:pt x="17" y="625"/>
                </a:lnTo>
                <a:close/>
                <a:moveTo>
                  <a:pt x="19" y="418"/>
                </a:moveTo>
                <a:cubicBezTo>
                  <a:pt x="14" y="418"/>
                  <a:pt x="9" y="416"/>
                  <a:pt x="5" y="411"/>
                </a:cubicBezTo>
                <a:cubicBezTo>
                  <a:pt x="0" y="404"/>
                  <a:pt x="0" y="395"/>
                  <a:pt x="5" y="388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57" y="12"/>
                  <a:pt x="257" y="12"/>
                  <a:pt x="257" y="12"/>
                </a:cubicBezTo>
                <a:cubicBezTo>
                  <a:pt x="255" y="10"/>
                  <a:pt x="255" y="7"/>
                  <a:pt x="256" y="4"/>
                </a:cubicBezTo>
                <a:cubicBezTo>
                  <a:pt x="257" y="1"/>
                  <a:pt x="260" y="0"/>
                  <a:pt x="262" y="0"/>
                </a:cubicBezTo>
                <a:cubicBezTo>
                  <a:pt x="417" y="0"/>
                  <a:pt x="417" y="0"/>
                  <a:pt x="417" y="0"/>
                </a:cubicBezTo>
                <a:cubicBezTo>
                  <a:pt x="421" y="0"/>
                  <a:pt x="424" y="3"/>
                  <a:pt x="424" y="7"/>
                </a:cubicBezTo>
                <a:cubicBezTo>
                  <a:pt x="424" y="163"/>
                  <a:pt x="424" y="163"/>
                  <a:pt x="424" y="163"/>
                </a:cubicBezTo>
                <a:cubicBezTo>
                  <a:pt x="424" y="166"/>
                  <a:pt x="423" y="168"/>
                  <a:pt x="420" y="169"/>
                </a:cubicBezTo>
                <a:cubicBezTo>
                  <a:pt x="417" y="170"/>
                  <a:pt x="414" y="170"/>
                  <a:pt x="412" y="168"/>
                </a:cubicBezTo>
                <a:cubicBezTo>
                  <a:pt x="377" y="133"/>
                  <a:pt x="377" y="133"/>
                  <a:pt x="377" y="133"/>
                </a:cubicBezTo>
                <a:cubicBezTo>
                  <a:pt x="31" y="414"/>
                  <a:pt x="31" y="414"/>
                  <a:pt x="31" y="414"/>
                </a:cubicBezTo>
                <a:cubicBezTo>
                  <a:pt x="28" y="417"/>
                  <a:pt x="24" y="418"/>
                  <a:pt x="19" y="418"/>
                </a:cubicBezTo>
                <a:close/>
                <a:moveTo>
                  <a:pt x="279" y="14"/>
                </a:moveTo>
                <a:cubicBezTo>
                  <a:pt x="307" y="41"/>
                  <a:pt x="307" y="41"/>
                  <a:pt x="307" y="41"/>
                </a:cubicBezTo>
                <a:cubicBezTo>
                  <a:pt x="309" y="44"/>
                  <a:pt x="309" y="48"/>
                  <a:pt x="307" y="51"/>
                </a:cubicBezTo>
                <a:cubicBezTo>
                  <a:pt x="16" y="397"/>
                  <a:pt x="16" y="397"/>
                  <a:pt x="16" y="397"/>
                </a:cubicBezTo>
                <a:cubicBezTo>
                  <a:pt x="15" y="399"/>
                  <a:pt x="15" y="401"/>
                  <a:pt x="16" y="402"/>
                </a:cubicBezTo>
                <a:cubicBezTo>
                  <a:pt x="17" y="404"/>
                  <a:pt x="18" y="404"/>
                  <a:pt x="19" y="404"/>
                </a:cubicBezTo>
                <a:cubicBezTo>
                  <a:pt x="20" y="404"/>
                  <a:pt x="21" y="404"/>
                  <a:pt x="22" y="403"/>
                </a:cubicBezTo>
                <a:cubicBezTo>
                  <a:pt x="373" y="118"/>
                  <a:pt x="373" y="118"/>
                  <a:pt x="373" y="118"/>
                </a:cubicBezTo>
                <a:cubicBezTo>
                  <a:pt x="376" y="115"/>
                  <a:pt x="380" y="116"/>
                  <a:pt x="383" y="118"/>
                </a:cubicBezTo>
                <a:cubicBezTo>
                  <a:pt x="410" y="146"/>
                  <a:pt x="410" y="146"/>
                  <a:pt x="410" y="146"/>
                </a:cubicBezTo>
                <a:cubicBezTo>
                  <a:pt x="410" y="14"/>
                  <a:pt x="410" y="14"/>
                  <a:pt x="410" y="14"/>
                </a:cubicBezTo>
                <a:lnTo>
                  <a:pt x="279" y="14"/>
                </a:lnTo>
                <a:close/>
                <a:moveTo>
                  <a:pt x="568" y="639"/>
                </a:moveTo>
                <a:cubicBezTo>
                  <a:pt x="407" y="639"/>
                  <a:pt x="407" y="639"/>
                  <a:pt x="407" y="639"/>
                </a:cubicBezTo>
                <a:cubicBezTo>
                  <a:pt x="403" y="639"/>
                  <a:pt x="400" y="636"/>
                  <a:pt x="400" y="632"/>
                </a:cubicBezTo>
                <a:cubicBezTo>
                  <a:pt x="400" y="245"/>
                  <a:pt x="400" y="245"/>
                  <a:pt x="400" y="245"/>
                </a:cubicBezTo>
                <a:cubicBezTo>
                  <a:pt x="400" y="241"/>
                  <a:pt x="403" y="238"/>
                  <a:pt x="407" y="238"/>
                </a:cubicBezTo>
                <a:cubicBezTo>
                  <a:pt x="568" y="238"/>
                  <a:pt x="568" y="238"/>
                  <a:pt x="568" y="238"/>
                </a:cubicBezTo>
                <a:cubicBezTo>
                  <a:pt x="572" y="238"/>
                  <a:pt x="575" y="241"/>
                  <a:pt x="575" y="245"/>
                </a:cubicBezTo>
                <a:cubicBezTo>
                  <a:pt x="575" y="632"/>
                  <a:pt x="575" y="632"/>
                  <a:pt x="575" y="632"/>
                </a:cubicBezTo>
                <a:cubicBezTo>
                  <a:pt x="575" y="636"/>
                  <a:pt x="572" y="639"/>
                  <a:pt x="568" y="639"/>
                </a:cubicBezTo>
                <a:close/>
                <a:moveTo>
                  <a:pt x="414" y="625"/>
                </a:moveTo>
                <a:cubicBezTo>
                  <a:pt x="561" y="625"/>
                  <a:pt x="561" y="625"/>
                  <a:pt x="561" y="625"/>
                </a:cubicBezTo>
                <a:cubicBezTo>
                  <a:pt x="561" y="252"/>
                  <a:pt x="561" y="252"/>
                  <a:pt x="561" y="252"/>
                </a:cubicBezTo>
                <a:cubicBezTo>
                  <a:pt x="414" y="252"/>
                  <a:pt x="414" y="252"/>
                  <a:pt x="414" y="252"/>
                </a:cubicBezTo>
                <a:lnTo>
                  <a:pt x="414" y="62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118" name="Group 117"/>
          <p:cNvGrpSpPr/>
          <p:nvPr/>
        </p:nvGrpSpPr>
        <p:grpSpPr>
          <a:xfrm>
            <a:off x="6334058" y="9948322"/>
            <a:ext cx="1656404" cy="1218348"/>
            <a:chOff x="8497888" y="5045075"/>
            <a:chExt cx="960438" cy="706438"/>
          </a:xfrm>
          <a:solidFill>
            <a:schemeClr val="tx1"/>
          </a:solidFill>
        </p:grpSpPr>
        <p:sp>
          <p:nvSpPr>
            <p:cNvPr id="119" name="Freeform 127"/>
            <p:cNvSpPr>
              <a:spLocks noEditPoints="1"/>
            </p:cNvSpPr>
            <p:nvPr/>
          </p:nvSpPr>
          <p:spPr bwMode="auto">
            <a:xfrm>
              <a:off x="8842375" y="5226050"/>
              <a:ext cx="365125" cy="525463"/>
            </a:xfrm>
            <a:custGeom>
              <a:avLst/>
              <a:gdLst>
                <a:gd name="T0" fmla="*/ 87 w 97"/>
                <a:gd name="T1" fmla="*/ 44 h 140"/>
                <a:gd name="T2" fmla="*/ 75 w 97"/>
                <a:gd name="T3" fmla="*/ 12 h 140"/>
                <a:gd name="T4" fmla="*/ 44 w 97"/>
                <a:gd name="T5" fmla="*/ 0 h 140"/>
                <a:gd name="T6" fmla="*/ 0 w 97"/>
                <a:gd name="T7" fmla="*/ 44 h 140"/>
                <a:gd name="T8" fmla="*/ 44 w 97"/>
                <a:gd name="T9" fmla="*/ 88 h 140"/>
                <a:gd name="T10" fmla="*/ 44 w 97"/>
                <a:gd name="T11" fmla="*/ 88 h 140"/>
                <a:gd name="T12" fmla="*/ 58 w 97"/>
                <a:gd name="T13" fmla="*/ 86 h 140"/>
                <a:gd name="T14" fmla="*/ 89 w 97"/>
                <a:gd name="T15" fmla="*/ 138 h 140"/>
                <a:gd name="T16" fmla="*/ 92 w 97"/>
                <a:gd name="T17" fmla="*/ 140 h 140"/>
                <a:gd name="T18" fmla="*/ 94 w 97"/>
                <a:gd name="T19" fmla="*/ 139 h 140"/>
                <a:gd name="T20" fmla="*/ 96 w 97"/>
                <a:gd name="T21" fmla="*/ 134 h 140"/>
                <a:gd name="T22" fmla="*/ 65 w 97"/>
                <a:gd name="T23" fmla="*/ 82 h 140"/>
                <a:gd name="T24" fmla="*/ 87 w 97"/>
                <a:gd name="T25" fmla="*/ 44 h 140"/>
                <a:gd name="T26" fmla="*/ 44 w 97"/>
                <a:gd name="T27" fmla="*/ 79 h 140"/>
                <a:gd name="T28" fmla="*/ 44 w 97"/>
                <a:gd name="T29" fmla="*/ 83 h 140"/>
                <a:gd name="T30" fmla="*/ 44 w 97"/>
                <a:gd name="T31" fmla="*/ 79 h 140"/>
                <a:gd name="T32" fmla="*/ 8 w 97"/>
                <a:gd name="T33" fmla="*/ 43 h 140"/>
                <a:gd name="T34" fmla="*/ 44 w 97"/>
                <a:gd name="T35" fmla="*/ 7 h 140"/>
                <a:gd name="T36" fmla="*/ 69 w 97"/>
                <a:gd name="T37" fmla="*/ 18 h 140"/>
                <a:gd name="T38" fmla="*/ 79 w 97"/>
                <a:gd name="T39" fmla="*/ 43 h 140"/>
                <a:gd name="T40" fmla="*/ 44 w 97"/>
                <a:gd name="T41" fmla="*/ 7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" h="140">
                  <a:moveTo>
                    <a:pt x="87" y="44"/>
                  </a:moveTo>
                  <a:cubicBezTo>
                    <a:pt x="87" y="32"/>
                    <a:pt x="83" y="21"/>
                    <a:pt x="75" y="12"/>
                  </a:cubicBezTo>
                  <a:cubicBezTo>
                    <a:pt x="66" y="4"/>
                    <a:pt x="55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49" y="88"/>
                    <a:pt x="53" y="87"/>
                    <a:pt x="58" y="86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90" y="139"/>
                    <a:pt x="91" y="140"/>
                    <a:pt x="92" y="140"/>
                  </a:cubicBezTo>
                  <a:cubicBezTo>
                    <a:pt x="93" y="140"/>
                    <a:pt x="94" y="140"/>
                    <a:pt x="94" y="139"/>
                  </a:cubicBezTo>
                  <a:cubicBezTo>
                    <a:pt x="96" y="138"/>
                    <a:pt x="97" y="136"/>
                    <a:pt x="96" y="134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78" y="75"/>
                    <a:pt x="87" y="60"/>
                    <a:pt x="87" y="44"/>
                  </a:cubicBezTo>
                  <a:close/>
                  <a:moveTo>
                    <a:pt x="44" y="79"/>
                  </a:moveTo>
                  <a:cubicBezTo>
                    <a:pt x="44" y="83"/>
                    <a:pt x="44" y="83"/>
                    <a:pt x="44" y="83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24" y="79"/>
                    <a:pt x="8" y="63"/>
                    <a:pt x="8" y="43"/>
                  </a:cubicBezTo>
                  <a:cubicBezTo>
                    <a:pt x="8" y="23"/>
                    <a:pt x="24" y="7"/>
                    <a:pt x="44" y="7"/>
                  </a:cubicBezTo>
                  <a:cubicBezTo>
                    <a:pt x="53" y="7"/>
                    <a:pt x="62" y="11"/>
                    <a:pt x="69" y="18"/>
                  </a:cubicBezTo>
                  <a:cubicBezTo>
                    <a:pt x="76" y="25"/>
                    <a:pt x="79" y="34"/>
                    <a:pt x="79" y="43"/>
                  </a:cubicBezTo>
                  <a:cubicBezTo>
                    <a:pt x="79" y="63"/>
                    <a:pt x="64" y="79"/>
                    <a:pt x="44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20" name="Freeform 131"/>
            <p:cNvSpPr>
              <a:spLocks/>
            </p:cNvSpPr>
            <p:nvPr/>
          </p:nvSpPr>
          <p:spPr bwMode="auto">
            <a:xfrm>
              <a:off x="8497888" y="5045075"/>
              <a:ext cx="960438" cy="571500"/>
            </a:xfrm>
            <a:custGeom>
              <a:avLst/>
              <a:gdLst>
                <a:gd name="T0" fmla="*/ 44 w 256"/>
                <a:gd name="T1" fmla="*/ 152 h 152"/>
                <a:gd name="T2" fmla="*/ 116 w 256"/>
                <a:gd name="T3" fmla="*/ 152 h 152"/>
                <a:gd name="T4" fmla="*/ 120 w 256"/>
                <a:gd name="T5" fmla="*/ 148 h 152"/>
                <a:gd name="T6" fmla="*/ 116 w 256"/>
                <a:gd name="T7" fmla="*/ 144 h 152"/>
                <a:gd name="T8" fmla="*/ 44 w 256"/>
                <a:gd name="T9" fmla="*/ 144 h 152"/>
                <a:gd name="T10" fmla="*/ 8 w 256"/>
                <a:gd name="T11" fmla="*/ 108 h 152"/>
                <a:gd name="T12" fmla="*/ 45 w 256"/>
                <a:gd name="T13" fmla="*/ 72 h 152"/>
                <a:gd name="T14" fmla="*/ 55 w 256"/>
                <a:gd name="T15" fmla="*/ 72 h 152"/>
                <a:gd name="T16" fmla="*/ 56 w 256"/>
                <a:gd name="T17" fmla="*/ 69 h 152"/>
                <a:gd name="T18" fmla="*/ 136 w 256"/>
                <a:gd name="T19" fmla="*/ 8 h 152"/>
                <a:gd name="T20" fmla="*/ 216 w 256"/>
                <a:gd name="T21" fmla="*/ 84 h 152"/>
                <a:gd name="T22" fmla="*/ 216 w 256"/>
                <a:gd name="T23" fmla="*/ 88 h 152"/>
                <a:gd name="T24" fmla="*/ 220 w 256"/>
                <a:gd name="T25" fmla="*/ 88 h 152"/>
                <a:gd name="T26" fmla="*/ 248 w 256"/>
                <a:gd name="T27" fmla="*/ 116 h 152"/>
                <a:gd name="T28" fmla="*/ 220 w 256"/>
                <a:gd name="T29" fmla="*/ 144 h 152"/>
                <a:gd name="T30" fmla="*/ 196 w 256"/>
                <a:gd name="T31" fmla="*/ 144 h 152"/>
                <a:gd name="T32" fmla="*/ 192 w 256"/>
                <a:gd name="T33" fmla="*/ 148 h 152"/>
                <a:gd name="T34" fmla="*/ 196 w 256"/>
                <a:gd name="T35" fmla="*/ 152 h 152"/>
                <a:gd name="T36" fmla="*/ 220 w 256"/>
                <a:gd name="T37" fmla="*/ 152 h 152"/>
                <a:gd name="T38" fmla="*/ 256 w 256"/>
                <a:gd name="T39" fmla="*/ 116 h 152"/>
                <a:gd name="T40" fmla="*/ 224 w 256"/>
                <a:gd name="T41" fmla="*/ 80 h 152"/>
                <a:gd name="T42" fmla="*/ 136 w 256"/>
                <a:gd name="T43" fmla="*/ 0 h 152"/>
                <a:gd name="T44" fmla="*/ 49 w 256"/>
                <a:gd name="T45" fmla="*/ 64 h 152"/>
                <a:gd name="T46" fmla="*/ 45 w 256"/>
                <a:gd name="T47" fmla="*/ 64 h 152"/>
                <a:gd name="T48" fmla="*/ 0 w 256"/>
                <a:gd name="T49" fmla="*/ 108 h 152"/>
                <a:gd name="T50" fmla="*/ 44 w 256"/>
                <a:gd name="T51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152">
                  <a:moveTo>
                    <a:pt x="44" y="152"/>
                  </a:moveTo>
                  <a:cubicBezTo>
                    <a:pt x="116" y="152"/>
                    <a:pt x="116" y="152"/>
                    <a:pt x="116" y="152"/>
                  </a:cubicBezTo>
                  <a:cubicBezTo>
                    <a:pt x="118" y="152"/>
                    <a:pt x="120" y="150"/>
                    <a:pt x="120" y="148"/>
                  </a:cubicBezTo>
                  <a:cubicBezTo>
                    <a:pt x="120" y="146"/>
                    <a:pt x="118" y="144"/>
                    <a:pt x="116" y="144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24" y="144"/>
                    <a:pt x="8" y="128"/>
                    <a:pt x="8" y="108"/>
                  </a:cubicBezTo>
                  <a:cubicBezTo>
                    <a:pt x="8" y="88"/>
                    <a:pt x="25" y="72"/>
                    <a:pt x="4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63" y="34"/>
                    <a:pt x="97" y="8"/>
                    <a:pt x="136" y="8"/>
                  </a:cubicBezTo>
                  <a:cubicBezTo>
                    <a:pt x="180" y="8"/>
                    <a:pt x="216" y="42"/>
                    <a:pt x="216" y="84"/>
                  </a:cubicBezTo>
                  <a:cubicBezTo>
                    <a:pt x="216" y="88"/>
                    <a:pt x="216" y="88"/>
                    <a:pt x="216" y="88"/>
                  </a:cubicBezTo>
                  <a:cubicBezTo>
                    <a:pt x="220" y="88"/>
                    <a:pt x="220" y="88"/>
                    <a:pt x="220" y="88"/>
                  </a:cubicBezTo>
                  <a:cubicBezTo>
                    <a:pt x="236" y="88"/>
                    <a:pt x="248" y="100"/>
                    <a:pt x="248" y="116"/>
                  </a:cubicBezTo>
                  <a:cubicBezTo>
                    <a:pt x="248" y="132"/>
                    <a:pt x="236" y="144"/>
                    <a:pt x="220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4" y="144"/>
                    <a:pt x="192" y="146"/>
                    <a:pt x="192" y="148"/>
                  </a:cubicBezTo>
                  <a:cubicBezTo>
                    <a:pt x="192" y="150"/>
                    <a:pt x="194" y="152"/>
                    <a:pt x="196" y="152"/>
                  </a:cubicBezTo>
                  <a:cubicBezTo>
                    <a:pt x="220" y="152"/>
                    <a:pt x="220" y="152"/>
                    <a:pt x="220" y="152"/>
                  </a:cubicBezTo>
                  <a:cubicBezTo>
                    <a:pt x="240" y="152"/>
                    <a:pt x="256" y="136"/>
                    <a:pt x="256" y="116"/>
                  </a:cubicBezTo>
                  <a:cubicBezTo>
                    <a:pt x="256" y="97"/>
                    <a:pt x="242" y="82"/>
                    <a:pt x="224" y="80"/>
                  </a:cubicBezTo>
                  <a:cubicBezTo>
                    <a:pt x="222" y="36"/>
                    <a:pt x="183" y="0"/>
                    <a:pt x="136" y="0"/>
                  </a:cubicBezTo>
                  <a:cubicBezTo>
                    <a:pt x="95" y="0"/>
                    <a:pt x="58" y="27"/>
                    <a:pt x="49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20" y="64"/>
                    <a:pt x="0" y="84"/>
                    <a:pt x="0" y="108"/>
                  </a:cubicBezTo>
                  <a:cubicBezTo>
                    <a:pt x="0" y="133"/>
                    <a:pt x="19" y="152"/>
                    <a:pt x="44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121" name="Rectangle 120"/>
          <p:cNvSpPr/>
          <p:nvPr/>
        </p:nvSpPr>
        <p:spPr>
          <a:xfrm>
            <a:off x="1390801" y="9424992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/>
            <a:r>
              <a:rPr lang="en-US" sz="9600">
                <a:solidFill>
                  <a:srgbClr val="57565A"/>
                </a:solidFill>
                <a:latin typeface="Roboto Light"/>
              </a:rPr>
              <a:t>50%</a:t>
            </a:r>
          </a:p>
          <a:p>
            <a:pPr algn="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</a:t>
            </a:r>
          </a:p>
        </p:txBody>
      </p:sp>
      <p:cxnSp>
        <p:nvCxnSpPr>
          <p:cNvPr id="98" name="Straight Connector 97"/>
          <p:cNvCxnSpPr/>
          <p:nvPr/>
        </p:nvCxnSpPr>
        <p:spPr>
          <a:xfrm flipH="1">
            <a:off x="12162973" y="8013998"/>
            <a:ext cx="3807726" cy="0"/>
          </a:xfrm>
          <a:prstGeom prst="line">
            <a:avLst/>
          </a:prstGeom>
          <a:ln w="9525" cmpd="sng">
            <a:solidFill>
              <a:schemeClr val="tx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Rectangle 123"/>
          <p:cNvSpPr/>
          <p:nvPr/>
        </p:nvSpPr>
        <p:spPr>
          <a:xfrm>
            <a:off x="18193989" y="6707260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9600">
                <a:solidFill>
                  <a:srgbClr val="57565A"/>
                </a:solidFill>
                <a:latin typeface="Roboto Light"/>
              </a:rPr>
              <a:t>65%</a:t>
            </a:r>
          </a:p>
          <a:p>
            <a:pPr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</a:t>
            </a:r>
          </a:p>
        </p:txBody>
      </p:sp>
      <p:grpSp>
        <p:nvGrpSpPr>
          <p:cNvPr id="133" name="Group 132"/>
          <p:cNvGrpSpPr/>
          <p:nvPr/>
        </p:nvGrpSpPr>
        <p:grpSpPr>
          <a:xfrm>
            <a:off x="16410399" y="7387283"/>
            <a:ext cx="1393550" cy="1306166"/>
            <a:chOff x="1528763" y="4970463"/>
            <a:chExt cx="481013" cy="450850"/>
          </a:xfrm>
          <a:solidFill>
            <a:schemeClr val="tx1"/>
          </a:solidFill>
        </p:grpSpPr>
        <p:sp>
          <p:nvSpPr>
            <p:cNvPr id="134" name="Freeform 62"/>
            <p:cNvSpPr>
              <a:spLocks noEditPoints="1"/>
            </p:cNvSpPr>
            <p:nvPr/>
          </p:nvSpPr>
          <p:spPr bwMode="auto">
            <a:xfrm>
              <a:off x="1528763" y="4970463"/>
              <a:ext cx="481013" cy="450850"/>
            </a:xfrm>
            <a:custGeom>
              <a:avLst/>
              <a:gdLst>
                <a:gd name="T0" fmla="*/ 0 w 128"/>
                <a:gd name="T1" fmla="*/ 21 h 120"/>
                <a:gd name="T2" fmla="*/ 64 w 128"/>
                <a:gd name="T3" fmla="*/ 120 h 120"/>
                <a:gd name="T4" fmla="*/ 128 w 128"/>
                <a:gd name="T5" fmla="*/ 85 h 120"/>
                <a:gd name="T6" fmla="*/ 64 w 128"/>
                <a:gd name="T7" fmla="*/ 0 h 120"/>
                <a:gd name="T8" fmla="*/ 7 w 128"/>
                <a:gd name="T9" fmla="*/ 57 h 120"/>
                <a:gd name="T10" fmla="*/ 69 w 128"/>
                <a:gd name="T11" fmla="*/ 68 h 120"/>
                <a:gd name="T12" fmla="*/ 64 w 128"/>
                <a:gd name="T13" fmla="*/ 85 h 120"/>
                <a:gd name="T14" fmla="*/ 64 w 128"/>
                <a:gd name="T15" fmla="*/ 90 h 120"/>
                <a:gd name="T16" fmla="*/ 21 w 128"/>
                <a:gd name="T17" fmla="*/ 84 h 120"/>
                <a:gd name="T18" fmla="*/ 5 w 128"/>
                <a:gd name="T19" fmla="*/ 55 h 120"/>
                <a:gd name="T20" fmla="*/ 64 w 128"/>
                <a:gd name="T21" fmla="*/ 116 h 120"/>
                <a:gd name="T22" fmla="*/ 5 w 128"/>
                <a:gd name="T23" fmla="*/ 99 h 120"/>
                <a:gd name="T24" fmla="*/ 7 w 128"/>
                <a:gd name="T25" fmla="*/ 83 h 120"/>
                <a:gd name="T26" fmla="*/ 65 w 128"/>
                <a:gd name="T27" fmla="*/ 94 h 120"/>
                <a:gd name="T28" fmla="*/ 80 w 128"/>
                <a:gd name="T29" fmla="*/ 112 h 120"/>
                <a:gd name="T30" fmla="*/ 79 w 128"/>
                <a:gd name="T31" fmla="*/ 115 h 120"/>
                <a:gd name="T32" fmla="*/ 96 w 128"/>
                <a:gd name="T33" fmla="*/ 112 h 120"/>
                <a:gd name="T34" fmla="*/ 69 w 128"/>
                <a:gd name="T35" fmla="*/ 85 h 120"/>
                <a:gd name="T36" fmla="*/ 96 w 128"/>
                <a:gd name="T37" fmla="*/ 57 h 120"/>
                <a:gd name="T38" fmla="*/ 123 w 128"/>
                <a:gd name="T39" fmla="*/ 85 h 120"/>
                <a:gd name="T40" fmla="*/ 123 w 128"/>
                <a:gd name="T41" fmla="*/ 68 h 120"/>
                <a:gd name="T42" fmla="*/ 96 w 128"/>
                <a:gd name="T43" fmla="*/ 53 h 120"/>
                <a:gd name="T44" fmla="*/ 72 w 128"/>
                <a:gd name="T45" fmla="*/ 64 h 120"/>
                <a:gd name="T46" fmla="*/ 64 w 128"/>
                <a:gd name="T47" fmla="*/ 64 h 120"/>
                <a:gd name="T48" fmla="*/ 5 w 128"/>
                <a:gd name="T49" fmla="*/ 47 h 120"/>
                <a:gd name="T50" fmla="*/ 7 w 128"/>
                <a:gd name="T51" fmla="*/ 31 h 120"/>
                <a:gd name="T52" fmla="*/ 121 w 128"/>
                <a:gd name="T53" fmla="*/ 31 h 120"/>
                <a:gd name="T54" fmla="*/ 123 w 128"/>
                <a:gd name="T55" fmla="*/ 68 h 120"/>
                <a:gd name="T56" fmla="*/ 107 w 128"/>
                <a:gd name="T57" fmla="*/ 32 h 120"/>
                <a:gd name="T58" fmla="*/ 21 w 128"/>
                <a:gd name="T59" fmla="*/ 32 h 120"/>
                <a:gd name="T60" fmla="*/ 8 w 128"/>
                <a:gd name="T61" fmla="*/ 16 h 120"/>
                <a:gd name="T62" fmla="*/ 64 w 128"/>
                <a:gd name="T63" fmla="*/ 4 h 120"/>
                <a:gd name="T64" fmla="*/ 123 w 128"/>
                <a:gd name="T65" fmla="*/ 2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8" h="120">
                  <a:moveTo>
                    <a:pt x="64" y="0"/>
                  </a:moveTo>
                  <a:cubicBezTo>
                    <a:pt x="33" y="0"/>
                    <a:pt x="0" y="7"/>
                    <a:pt x="0" y="2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13"/>
                    <a:pt x="33" y="120"/>
                    <a:pt x="64" y="120"/>
                  </a:cubicBezTo>
                  <a:cubicBezTo>
                    <a:pt x="78" y="120"/>
                    <a:pt x="92" y="119"/>
                    <a:pt x="103" y="116"/>
                  </a:cubicBezTo>
                  <a:cubicBezTo>
                    <a:pt x="118" y="113"/>
                    <a:pt x="128" y="100"/>
                    <a:pt x="128" y="85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8" y="7"/>
                    <a:pt x="95" y="0"/>
                    <a:pt x="64" y="0"/>
                  </a:cubicBezTo>
                  <a:close/>
                  <a:moveTo>
                    <a:pt x="5" y="55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17" y="64"/>
                    <a:pt x="39" y="68"/>
                    <a:pt x="64" y="68"/>
                  </a:cubicBezTo>
                  <a:cubicBezTo>
                    <a:pt x="69" y="68"/>
                    <a:pt x="69" y="68"/>
                    <a:pt x="69" y="68"/>
                  </a:cubicBezTo>
                  <a:cubicBezTo>
                    <a:pt x="68" y="70"/>
                    <a:pt x="68" y="70"/>
                    <a:pt x="68" y="70"/>
                  </a:cubicBezTo>
                  <a:cubicBezTo>
                    <a:pt x="65" y="75"/>
                    <a:pt x="64" y="80"/>
                    <a:pt x="64" y="85"/>
                  </a:cubicBezTo>
                  <a:cubicBezTo>
                    <a:pt x="64" y="86"/>
                    <a:pt x="64" y="87"/>
                    <a:pt x="64" y="88"/>
                  </a:cubicBezTo>
                  <a:cubicBezTo>
                    <a:pt x="64" y="90"/>
                    <a:pt x="64" y="90"/>
                    <a:pt x="64" y="90"/>
                  </a:cubicBezTo>
                  <a:cubicBezTo>
                    <a:pt x="63" y="90"/>
                    <a:pt x="63" y="90"/>
                    <a:pt x="63" y="90"/>
                  </a:cubicBezTo>
                  <a:cubicBezTo>
                    <a:pt x="47" y="90"/>
                    <a:pt x="32" y="88"/>
                    <a:pt x="21" y="84"/>
                  </a:cubicBezTo>
                  <a:cubicBezTo>
                    <a:pt x="11" y="81"/>
                    <a:pt x="5" y="77"/>
                    <a:pt x="5" y="73"/>
                  </a:cubicBezTo>
                  <a:lnTo>
                    <a:pt x="5" y="55"/>
                  </a:lnTo>
                  <a:close/>
                  <a:moveTo>
                    <a:pt x="79" y="115"/>
                  </a:moveTo>
                  <a:cubicBezTo>
                    <a:pt x="74" y="115"/>
                    <a:pt x="69" y="116"/>
                    <a:pt x="64" y="116"/>
                  </a:cubicBezTo>
                  <a:cubicBezTo>
                    <a:pt x="48" y="116"/>
                    <a:pt x="32" y="114"/>
                    <a:pt x="21" y="110"/>
                  </a:cubicBezTo>
                  <a:cubicBezTo>
                    <a:pt x="11" y="107"/>
                    <a:pt x="5" y="103"/>
                    <a:pt x="5" y="99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7" y="83"/>
                    <a:pt x="7" y="83"/>
                    <a:pt x="7" y="83"/>
                  </a:cubicBezTo>
                  <a:cubicBezTo>
                    <a:pt x="17" y="90"/>
                    <a:pt x="39" y="94"/>
                    <a:pt x="64" y="94"/>
                  </a:cubicBezTo>
                  <a:cubicBezTo>
                    <a:pt x="65" y="94"/>
                    <a:pt x="65" y="94"/>
                    <a:pt x="65" y="94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8" y="102"/>
                    <a:pt x="73" y="108"/>
                    <a:pt x="80" y="112"/>
                  </a:cubicBezTo>
                  <a:cubicBezTo>
                    <a:pt x="84" y="115"/>
                    <a:pt x="84" y="115"/>
                    <a:pt x="84" y="115"/>
                  </a:cubicBezTo>
                  <a:lnTo>
                    <a:pt x="79" y="115"/>
                  </a:lnTo>
                  <a:close/>
                  <a:moveTo>
                    <a:pt x="115" y="104"/>
                  </a:moveTo>
                  <a:cubicBezTo>
                    <a:pt x="110" y="109"/>
                    <a:pt x="103" y="112"/>
                    <a:pt x="96" y="112"/>
                  </a:cubicBezTo>
                  <a:cubicBezTo>
                    <a:pt x="89" y="112"/>
                    <a:pt x="82" y="109"/>
                    <a:pt x="77" y="104"/>
                  </a:cubicBezTo>
                  <a:cubicBezTo>
                    <a:pt x="72" y="99"/>
                    <a:pt x="69" y="92"/>
                    <a:pt x="69" y="85"/>
                  </a:cubicBezTo>
                  <a:cubicBezTo>
                    <a:pt x="69" y="77"/>
                    <a:pt x="72" y="71"/>
                    <a:pt x="77" y="65"/>
                  </a:cubicBezTo>
                  <a:cubicBezTo>
                    <a:pt x="82" y="60"/>
                    <a:pt x="89" y="57"/>
                    <a:pt x="96" y="57"/>
                  </a:cubicBezTo>
                  <a:cubicBezTo>
                    <a:pt x="103" y="57"/>
                    <a:pt x="110" y="60"/>
                    <a:pt x="115" y="65"/>
                  </a:cubicBezTo>
                  <a:cubicBezTo>
                    <a:pt x="121" y="71"/>
                    <a:pt x="123" y="77"/>
                    <a:pt x="123" y="85"/>
                  </a:cubicBezTo>
                  <a:cubicBezTo>
                    <a:pt x="123" y="92"/>
                    <a:pt x="121" y="99"/>
                    <a:pt x="115" y="104"/>
                  </a:cubicBezTo>
                  <a:close/>
                  <a:moveTo>
                    <a:pt x="123" y="68"/>
                  </a:moveTo>
                  <a:cubicBezTo>
                    <a:pt x="121" y="65"/>
                    <a:pt x="121" y="65"/>
                    <a:pt x="121" y="65"/>
                  </a:cubicBezTo>
                  <a:cubicBezTo>
                    <a:pt x="115" y="57"/>
                    <a:pt x="106" y="53"/>
                    <a:pt x="96" y="53"/>
                  </a:cubicBezTo>
                  <a:cubicBezTo>
                    <a:pt x="87" y="53"/>
                    <a:pt x="79" y="57"/>
                    <a:pt x="73" y="63"/>
                  </a:cubicBezTo>
                  <a:cubicBezTo>
                    <a:pt x="72" y="64"/>
                    <a:pt x="72" y="64"/>
                    <a:pt x="72" y="64"/>
                  </a:cubicBezTo>
                  <a:cubicBezTo>
                    <a:pt x="72" y="64"/>
                    <a:pt x="72" y="64"/>
                    <a:pt x="72" y="64"/>
                  </a:cubicBezTo>
                  <a:cubicBezTo>
                    <a:pt x="69" y="64"/>
                    <a:pt x="67" y="64"/>
                    <a:pt x="64" y="64"/>
                  </a:cubicBezTo>
                  <a:cubicBezTo>
                    <a:pt x="48" y="64"/>
                    <a:pt x="32" y="62"/>
                    <a:pt x="21" y="58"/>
                  </a:cubicBezTo>
                  <a:cubicBezTo>
                    <a:pt x="11" y="55"/>
                    <a:pt x="5" y="51"/>
                    <a:pt x="5" y="47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17" y="38"/>
                    <a:pt x="39" y="42"/>
                    <a:pt x="64" y="42"/>
                  </a:cubicBezTo>
                  <a:cubicBezTo>
                    <a:pt x="89" y="42"/>
                    <a:pt x="111" y="38"/>
                    <a:pt x="121" y="31"/>
                  </a:cubicBezTo>
                  <a:cubicBezTo>
                    <a:pt x="123" y="29"/>
                    <a:pt x="123" y="29"/>
                    <a:pt x="123" y="29"/>
                  </a:cubicBezTo>
                  <a:lnTo>
                    <a:pt x="123" y="68"/>
                  </a:lnTo>
                  <a:close/>
                  <a:moveTo>
                    <a:pt x="120" y="27"/>
                  </a:moveTo>
                  <a:cubicBezTo>
                    <a:pt x="117" y="29"/>
                    <a:pt x="112" y="31"/>
                    <a:pt x="107" y="32"/>
                  </a:cubicBezTo>
                  <a:cubicBezTo>
                    <a:pt x="96" y="36"/>
                    <a:pt x="80" y="38"/>
                    <a:pt x="64" y="38"/>
                  </a:cubicBezTo>
                  <a:cubicBezTo>
                    <a:pt x="48" y="38"/>
                    <a:pt x="32" y="36"/>
                    <a:pt x="21" y="32"/>
                  </a:cubicBezTo>
                  <a:cubicBezTo>
                    <a:pt x="11" y="29"/>
                    <a:pt x="5" y="25"/>
                    <a:pt x="5" y="21"/>
                  </a:cubicBezTo>
                  <a:cubicBezTo>
                    <a:pt x="5" y="19"/>
                    <a:pt x="6" y="17"/>
                    <a:pt x="8" y="16"/>
                  </a:cubicBezTo>
                  <a:cubicBezTo>
                    <a:pt x="11" y="13"/>
                    <a:pt x="16" y="12"/>
                    <a:pt x="21" y="10"/>
                  </a:cubicBezTo>
                  <a:cubicBezTo>
                    <a:pt x="32" y="6"/>
                    <a:pt x="48" y="4"/>
                    <a:pt x="64" y="4"/>
                  </a:cubicBezTo>
                  <a:cubicBezTo>
                    <a:pt x="80" y="4"/>
                    <a:pt x="96" y="6"/>
                    <a:pt x="107" y="10"/>
                  </a:cubicBezTo>
                  <a:cubicBezTo>
                    <a:pt x="117" y="13"/>
                    <a:pt x="123" y="17"/>
                    <a:pt x="123" y="21"/>
                  </a:cubicBezTo>
                  <a:cubicBezTo>
                    <a:pt x="123" y="23"/>
                    <a:pt x="122" y="25"/>
                    <a:pt x="1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35" name="Freeform 63"/>
            <p:cNvSpPr>
              <a:spLocks/>
            </p:cNvSpPr>
            <p:nvPr/>
          </p:nvSpPr>
          <p:spPr bwMode="auto">
            <a:xfrm>
              <a:off x="1839913" y="5237163"/>
              <a:ext cx="101600" cy="101600"/>
            </a:xfrm>
            <a:custGeom>
              <a:avLst/>
              <a:gdLst>
                <a:gd name="T0" fmla="*/ 24 w 27"/>
                <a:gd name="T1" fmla="*/ 11 h 27"/>
                <a:gd name="T2" fmla="*/ 15 w 27"/>
                <a:gd name="T3" fmla="*/ 11 h 27"/>
                <a:gd name="T4" fmla="*/ 15 w 27"/>
                <a:gd name="T5" fmla="*/ 3 h 27"/>
                <a:gd name="T6" fmla="*/ 13 w 27"/>
                <a:gd name="T7" fmla="*/ 0 h 27"/>
                <a:gd name="T8" fmla="*/ 11 w 27"/>
                <a:gd name="T9" fmla="*/ 3 h 27"/>
                <a:gd name="T10" fmla="*/ 11 w 27"/>
                <a:gd name="T11" fmla="*/ 11 h 27"/>
                <a:gd name="T12" fmla="*/ 2 w 27"/>
                <a:gd name="T13" fmla="*/ 11 h 27"/>
                <a:gd name="T14" fmla="*/ 0 w 27"/>
                <a:gd name="T15" fmla="*/ 14 h 27"/>
                <a:gd name="T16" fmla="*/ 2 w 27"/>
                <a:gd name="T17" fmla="*/ 16 h 27"/>
                <a:gd name="T18" fmla="*/ 11 w 27"/>
                <a:gd name="T19" fmla="*/ 16 h 27"/>
                <a:gd name="T20" fmla="*/ 11 w 27"/>
                <a:gd name="T21" fmla="*/ 25 h 27"/>
                <a:gd name="T22" fmla="*/ 13 w 27"/>
                <a:gd name="T23" fmla="*/ 27 h 27"/>
                <a:gd name="T24" fmla="*/ 15 w 27"/>
                <a:gd name="T25" fmla="*/ 25 h 27"/>
                <a:gd name="T26" fmla="*/ 15 w 27"/>
                <a:gd name="T27" fmla="*/ 16 h 27"/>
                <a:gd name="T28" fmla="*/ 24 w 27"/>
                <a:gd name="T29" fmla="*/ 16 h 27"/>
                <a:gd name="T30" fmla="*/ 27 w 27"/>
                <a:gd name="T31" fmla="*/ 14 h 27"/>
                <a:gd name="T32" fmla="*/ 24 w 27"/>
                <a:gd name="T33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7">
                  <a:moveTo>
                    <a:pt x="24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1"/>
                    <a:pt x="11" y="3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0" y="13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2" y="27"/>
                    <a:pt x="13" y="27"/>
                  </a:cubicBezTo>
                  <a:cubicBezTo>
                    <a:pt x="14" y="27"/>
                    <a:pt x="15" y="26"/>
                    <a:pt x="15" y="2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5" y="16"/>
                    <a:pt x="27" y="15"/>
                    <a:pt x="27" y="14"/>
                  </a:cubicBezTo>
                  <a:cubicBezTo>
                    <a:pt x="27" y="13"/>
                    <a:pt x="25" y="11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220007" y="7216474"/>
            <a:ext cx="3463854" cy="5151952"/>
            <a:chOff x="4610003" y="3608237"/>
            <a:chExt cx="1731927" cy="2575976"/>
          </a:xfrm>
        </p:grpSpPr>
        <p:sp>
          <p:nvSpPr>
            <p:cNvPr id="145" name="Freeform 16"/>
            <p:cNvSpPr>
              <a:spLocks/>
            </p:cNvSpPr>
            <p:nvPr/>
          </p:nvSpPr>
          <p:spPr bwMode="auto">
            <a:xfrm>
              <a:off x="5713761" y="4923007"/>
              <a:ext cx="389562" cy="1261206"/>
            </a:xfrm>
            <a:custGeom>
              <a:avLst/>
              <a:gdLst>
                <a:gd name="T0" fmla="*/ 0 w 240"/>
                <a:gd name="T1" fmla="*/ 777 h 777"/>
                <a:gd name="T2" fmla="*/ 0 w 240"/>
                <a:gd name="T3" fmla="*/ 0 h 777"/>
                <a:gd name="T4" fmla="*/ 135 w 240"/>
                <a:gd name="T5" fmla="*/ 52 h 777"/>
                <a:gd name="T6" fmla="*/ 240 w 240"/>
                <a:gd name="T7" fmla="*/ 17 h 777"/>
                <a:gd name="T8" fmla="*/ 240 w 240"/>
                <a:gd name="T9" fmla="*/ 691 h 777"/>
                <a:gd name="T10" fmla="*/ 0 w 240"/>
                <a:gd name="T11" fmla="*/ 777 h 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777">
                  <a:moveTo>
                    <a:pt x="0" y="777"/>
                  </a:moveTo>
                  <a:lnTo>
                    <a:pt x="0" y="0"/>
                  </a:lnTo>
                  <a:lnTo>
                    <a:pt x="135" y="52"/>
                  </a:lnTo>
                  <a:lnTo>
                    <a:pt x="240" y="17"/>
                  </a:lnTo>
                  <a:lnTo>
                    <a:pt x="240" y="691"/>
                  </a:lnTo>
                  <a:lnTo>
                    <a:pt x="0" y="77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7" name="Freeform 8"/>
            <p:cNvSpPr>
              <a:spLocks/>
            </p:cNvSpPr>
            <p:nvPr/>
          </p:nvSpPr>
          <p:spPr bwMode="auto">
            <a:xfrm>
              <a:off x="5278750" y="3608237"/>
              <a:ext cx="1063179" cy="1360220"/>
            </a:xfrm>
            <a:custGeom>
              <a:avLst/>
              <a:gdLst>
                <a:gd name="T0" fmla="*/ 655 w 655"/>
                <a:gd name="T1" fmla="*/ 758 h 838"/>
                <a:gd name="T2" fmla="*/ 233 w 655"/>
                <a:gd name="T3" fmla="*/ 0 h 838"/>
                <a:gd name="T4" fmla="*/ 0 w 655"/>
                <a:gd name="T5" fmla="*/ 78 h 838"/>
                <a:gd name="T6" fmla="*/ 422 w 655"/>
                <a:gd name="T7" fmla="*/ 838 h 838"/>
                <a:gd name="T8" fmla="*/ 655 w 655"/>
                <a:gd name="T9" fmla="*/ 758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838">
                  <a:moveTo>
                    <a:pt x="655" y="758"/>
                  </a:moveTo>
                  <a:lnTo>
                    <a:pt x="233" y="0"/>
                  </a:lnTo>
                  <a:lnTo>
                    <a:pt x="0" y="78"/>
                  </a:lnTo>
                  <a:lnTo>
                    <a:pt x="422" y="838"/>
                  </a:lnTo>
                  <a:lnTo>
                    <a:pt x="655" y="7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8" name="Freeform 9"/>
            <p:cNvSpPr>
              <a:spLocks/>
            </p:cNvSpPr>
            <p:nvPr/>
          </p:nvSpPr>
          <p:spPr bwMode="auto">
            <a:xfrm>
              <a:off x="5932890" y="4838602"/>
              <a:ext cx="409040" cy="168810"/>
            </a:xfrm>
            <a:custGeom>
              <a:avLst/>
              <a:gdLst>
                <a:gd name="T0" fmla="*/ 0 w 252"/>
                <a:gd name="T1" fmla="*/ 104 h 104"/>
                <a:gd name="T2" fmla="*/ 233 w 252"/>
                <a:gd name="T3" fmla="*/ 26 h 104"/>
                <a:gd name="T4" fmla="*/ 252 w 252"/>
                <a:gd name="T5" fmla="*/ 0 h 104"/>
                <a:gd name="T6" fmla="*/ 19 w 252"/>
                <a:gd name="T7" fmla="*/ 80 h 104"/>
                <a:gd name="T8" fmla="*/ 0 w 252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04">
                  <a:moveTo>
                    <a:pt x="0" y="104"/>
                  </a:moveTo>
                  <a:lnTo>
                    <a:pt x="233" y="26"/>
                  </a:lnTo>
                  <a:lnTo>
                    <a:pt x="252" y="0"/>
                  </a:lnTo>
                  <a:lnTo>
                    <a:pt x="19" y="80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2" name="Freeform 7"/>
            <p:cNvSpPr>
              <a:spLocks/>
            </p:cNvSpPr>
            <p:nvPr/>
          </p:nvSpPr>
          <p:spPr bwMode="auto">
            <a:xfrm>
              <a:off x="4610003" y="3734844"/>
              <a:ext cx="1353727" cy="2449369"/>
            </a:xfrm>
            <a:custGeom>
              <a:avLst/>
              <a:gdLst>
                <a:gd name="T0" fmla="*/ 834 w 834"/>
                <a:gd name="T1" fmla="*/ 760 h 1509"/>
                <a:gd name="T2" fmla="*/ 412 w 834"/>
                <a:gd name="T3" fmla="*/ 0 h 1509"/>
                <a:gd name="T4" fmla="*/ 0 w 834"/>
                <a:gd name="T5" fmla="*/ 460 h 1509"/>
                <a:gd name="T6" fmla="*/ 16 w 834"/>
                <a:gd name="T7" fmla="*/ 495 h 1509"/>
                <a:gd name="T8" fmla="*/ 142 w 834"/>
                <a:gd name="T9" fmla="*/ 538 h 1509"/>
                <a:gd name="T10" fmla="*/ 142 w 834"/>
                <a:gd name="T11" fmla="*/ 1314 h 1509"/>
                <a:gd name="T12" fmla="*/ 680 w 834"/>
                <a:gd name="T13" fmla="*/ 1509 h 1509"/>
                <a:gd name="T14" fmla="*/ 680 w 834"/>
                <a:gd name="T15" fmla="*/ 732 h 1509"/>
                <a:gd name="T16" fmla="*/ 815 w 834"/>
                <a:gd name="T17" fmla="*/ 784 h 1509"/>
                <a:gd name="T18" fmla="*/ 834 w 834"/>
                <a:gd name="T19" fmla="*/ 760 h 1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4" h="1509">
                  <a:moveTo>
                    <a:pt x="834" y="760"/>
                  </a:moveTo>
                  <a:lnTo>
                    <a:pt x="412" y="0"/>
                  </a:lnTo>
                  <a:lnTo>
                    <a:pt x="0" y="460"/>
                  </a:lnTo>
                  <a:lnTo>
                    <a:pt x="16" y="495"/>
                  </a:lnTo>
                  <a:lnTo>
                    <a:pt x="142" y="538"/>
                  </a:lnTo>
                  <a:lnTo>
                    <a:pt x="142" y="1314"/>
                  </a:lnTo>
                  <a:lnTo>
                    <a:pt x="680" y="1509"/>
                  </a:lnTo>
                  <a:lnTo>
                    <a:pt x="680" y="732"/>
                  </a:lnTo>
                  <a:lnTo>
                    <a:pt x="815" y="784"/>
                  </a:lnTo>
                  <a:lnTo>
                    <a:pt x="834" y="76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cxnSp>
        <p:nvCxnSpPr>
          <p:cNvPr id="93" name="Straight Connector 92"/>
          <p:cNvCxnSpPr/>
          <p:nvPr/>
        </p:nvCxnSpPr>
        <p:spPr>
          <a:xfrm>
            <a:off x="8408704" y="10557496"/>
            <a:ext cx="1930000" cy="0"/>
          </a:xfrm>
          <a:prstGeom prst="line">
            <a:avLst/>
          </a:prstGeom>
          <a:ln w="9525" cmpd="sng">
            <a:solidFill>
              <a:schemeClr val="tx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25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9703713" y="3106599"/>
            <a:ext cx="5528530" cy="8969658"/>
            <a:chOff x="4851856" y="1553299"/>
            <a:chExt cx="2764265" cy="4484829"/>
          </a:xfrm>
        </p:grpSpPr>
        <p:sp>
          <p:nvSpPr>
            <p:cNvPr id="141" name="Freeform 12"/>
            <p:cNvSpPr>
              <a:spLocks/>
            </p:cNvSpPr>
            <p:nvPr/>
          </p:nvSpPr>
          <p:spPr bwMode="auto">
            <a:xfrm>
              <a:off x="6799664" y="3790032"/>
              <a:ext cx="384692" cy="2248096"/>
            </a:xfrm>
            <a:custGeom>
              <a:avLst/>
              <a:gdLst>
                <a:gd name="T0" fmla="*/ 0 w 237"/>
                <a:gd name="T1" fmla="*/ 1385 h 1385"/>
                <a:gd name="T2" fmla="*/ 0 w 237"/>
                <a:gd name="T3" fmla="*/ 0 h 1385"/>
                <a:gd name="T4" fmla="*/ 237 w 237"/>
                <a:gd name="T5" fmla="*/ 90 h 1385"/>
                <a:gd name="T6" fmla="*/ 237 w 237"/>
                <a:gd name="T7" fmla="*/ 1306 h 1385"/>
                <a:gd name="T8" fmla="*/ 0 w 237"/>
                <a:gd name="T9" fmla="*/ 1385 h 1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1385">
                  <a:moveTo>
                    <a:pt x="0" y="1385"/>
                  </a:moveTo>
                  <a:lnTo>
                    <a:pt x="0" y="0"/>
                  </a:lnTo>
                  <a:lnTo>
                    <a:pt x="237" y="90"/>
                  </a:lnTo>
                  <a:lnTo>
                    <a:pt x="237" y="1306"/>
                  </a:lnTo>
                  <a:lnTo>
                    <a:pt x="0" y="138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0" name="Freeform 5"/>
            <p:cNvSpPr>
              <a:spLocks/>
            </p:cNvSpPr>
            <p:nvPr/>
          </p:nvSpPr>
          <p:spPr bwMode="auto">
            <a:xfrm>
              <a:off x="4851856" y="1676660"/>
              <a:ext cx="2402298" cy="4361468"/>
            </a:xfrm>
            <a:custGeom>
              <a:avLst/>
              <a:gdLst>
                <a:gd name="T0" fmla="*/ 1480 w 1480"/>
                <a:gd name="T1" fmla="*/ 1351 h 2687"/>
                <a:gd name="T2" fmla="*/ 740 w 1480"/>
                <a:gd name="T3" fmla="*/ 0 h 2687"/>
                <a:gd name="T4" fmla="*/ 0 w 1480"/>
                <a:gd name="T5" fmla="*/ 821 h 2687"/>
                <a:gd name="T6" fmla="*/ 28 w 1480"/>
                <a:gd name="T7" fmla="*/ 885 h 2687"/>
                <a:gd name="T8" fmla="*/ 213 w 1480"/>
                <a:gd name="T9" fmla="*/ 949 h 2687"/>
                <a:gd name="T10" fmla="*/ 213 w 1480"/>
                <a:gd name="T11" fmla="*/ 2334 h 2687"/>
                <a:gd name="T12" fmla="*/ 1200 w 1480"/>
                <a:gd name="T13" fmla="*/ 2687 h 2687"/>
                <a:gd name="T14" fmla="*/ 1200 w 1480"/>
                <a:gd name="T15" fmla="*/ 1302 h 2687"/>
                <a:gd name="T16" fmla="*/ 1447 w 1480"/>
                <a:gd name="T17" fmla="*/ 1396 h 2687"/>
                <a:gd name="T18" fmla="*/ 1480 w 1480"/>
                <a:gd name="T19" fmla="*/ 1351 h 2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80" h="2687">
                  <a:moveTo>
                    <a:pt x="1480" y="1351"/>
                  </a:moveTo>
                  <a:lnTo>
                    <a:pt x="740" y="0"/>
                  </a:lnTo>
                  <a:lnTo>
                    <a:pt x="0" y="821"/>
                  </a:lnTo>
                  <a:lnTo>
                    <a:pt x="28" y="885"/>
                  </a:lnTo>
                  <a:lnTo>
                    <a:pt x="213" y="949"/>
                  </a:lnTo>
                  <a:lnTo>
                    <a:pt x="213" y="2334"/>
                  </a:lnTo>
                  <a:lnTo>
                    <a:pt x="1200" y="2687"/>
                  </a:lnTo>
                  <a:lnTo>
                    <a:pt x="1200" y="1302"/>
                  </a:lnTo>
                  <a:lnTo>
                    <a:pt x="1447" y="1396"/>
                  </a:lnTo>
                  <a:lnTo>
                    <a:pt x="1480" y="13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42" name="Freeform 13"/>
            <p:cNvSpPr>
              <a:spLocks/>
            </p:cNvSpPr>
            <p:nvPr/>
          </p:nvSpPr>
          <p:spPr bwMode="auto">
            <a:xfrm>
              <a:off x="6050622" y="1553299"/>
              <a:ext cx="1563117" cy="2316269"/>
            </a:xfrm>
            <a:custGeom>
              <a:avLst/>
              <a:gdLst>
                <a:gd name="T0" fmla="*/ 963 w 963"/>
                <a:gd name="T1" fmla="*/ 1349 h 1427"/>
                <a:gd name="T2" fmla="*/ 223 w 963"/>
                <a:gd name="T3" fmla="*/ 0 h 1427"/>
                <a:gd name="T4" fmla="*/ 0 w 963"/>
                <a:gd name="T5" fmla="*/ 76 h 1427"/>
                <a:gd name="T6" fmla="*/ 740 w 963"/>
                <a:gd name="T7" fmla="*/ 1427 h 1427"/>
                <a:gd name="T8" fmla="*/ 963 w 963"/>
                <a:gd name="T9" fmla="*/ 1349 h 1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3" h="1427">
                  <a:moveTo>
                    <a:pt x="963" y="1349"/>
                  </a:moveTo>
                  <a:lnTo>
                    <a:pt x="223" y="0"/>
                  </a:lnTo>
                  <a:lnTo>
                    <a:pt x="0" y="76"/>
                  </a:lnTo>
                  <a:lnTo>
                    <a:pt x="740" y="1427"/>
                  </a:lnTo>
                  <a:lnTo>
                    <a:pt x="963" y="134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43" name="Freeform 14"/>
            <p:cNvSpPr>
              <a:spLocks/>
            </p:cNvSpPr>
            <p:nvPr/>
          </p:nvSpPr>
          <p:spPr bwMode="auto">
            <a:xfrm>
              <a:off x="7200588" y="3742960"/>
              <a:ext cx="415533" cy="199650"/>
            </a:xfrm>
            <a:custGeom>
              <a:avLst/>
              <a:gdLst>
                <a:gd name="T0" fmla="*/ 256 w 256"/>
                <a:gd name="T1" fmla="*/ 0 h 123"/>
                <a:gd name="T2" fmla="*/ 33 w 256"/>
                <a:gd name="T3" fmla="*/ 78 h 123"/>
                <a:gd name="T4" fmla="*/ 0 w 256"/>
                <a:gd name="T5" fmla="*/ 123 h 123"/>
                <a:gd name="T6" fmla="*/ 223 w 256"/>
                <a:gd name="T7" fmla="*/ 48 h 123"/>
                <a:gd name="T8" fmla="*/ 256 w 256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" h="123">
                  <a:moveTo>
                    <a:pt x="256" y="0"/>
                  </a:moveTo>
                  <a:lnTo>
                    <a:pt x="33" y="78"/>
                  </a:lnTo>
                  <a:lnTo>
                    <a:pt x="0" y="123"/>
                  </a:lnTo>
                  <a:lnTo>
                    <a:pt x="223" y="4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129" name="AutoShape 3"/>
          <p:cNvSpPr>
            <a:spLocks noChangeAspect="1" noChangeArrowheads="1" noTextEdit="1"/>
          </p:cNvSpPr>
          <p:nvPr/>
        </p:nvSpPr>
        <p:spPr bwMode="auto">
          <a:xfrm>
            <a:off x="9226498" y="3113091"/>
            <a:ext cx="6005744" cy="9245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9489453" y="5151796"/>
            <a:ext cx="4509178" cy="7060808"/>
            <a:chOff x="4744726" y="2575898"/>
            <a:chExt cx="2254589" cy="3530404"/>
          </a:xfrm>
        </p:grpSpPr>
        <p:sp>
          <p:nvSpPr>
            <p:cNvPr id="131" name="Freeform 6"/>
            <p:cNvSpPr>
              <a:spLocks/>
            </p:cNvSpPr>
            <p:nvPr/>
          </p:nvSpPr>
          <p:spPr bwMode="auto">
            <a:xfrm>
              <a:off x="4744726" y="2705752"/>
              <a:ext cx="1881259" cy="3400549"/>
            </a:xfrm>
            <a:custGeom>
              <a:avLst/>
              <a:gdLst>
                <a:gd name="T0" fmla="*/ 1159 w 1159"/>
                <a:gd name="T1" fmla="*/ 1056 h 2095"/>
                <a:gd name="T2" fmla="*/ 571 w 1159"/>
                <a:gd name="T3" fmla="*/ 0 h 2095"/>
                <a:gd name="T4" fmla="*/ 0 w 1159"/>
                <a:gd name="T5" fmla="*/ 639 h 2095"/>
                <a:gd name="T6" fmla="*/ 21 w 1159"/>
                <a:gd name="T7" fmla="*/ 687 h 2095"/>
                <a:gd name="T8" fmla="*/ 196 w 1159"/>
                <a:gd name="T9" fmla="*/ 748 h 2095"/>
                <a:gd name="T10" fmla="*/ 196 w 1159"/>
                <a:gd name="T11" fmla="*/ 1825 h 2095"/>
                <a:gd name="T12" fmla="*/ 943 w 1159"/>
                <a:gd name="T13" fmla="*/ 2095 h 2095"/>
                <a:gd name="T14" fmla="*/ 943 w 1159"/>
                <a:gd name="T15" fmla="*/ 1016 h 2095"/>
                <a:gd name="T16" fmla="*/ 1133 w 1159"/>
                <a:gd name="T17" fmla="*/ 1089 h 2095"/>
                <a:gd name="T18" fmla="*/ 1159 w 1159"/>
                <a:gd name="T19" fmla="*/ 1056 h 2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59" h="2095">
                  <a:moveTo>
                    <a:pt x="1159" y="1056"/>
                  </a:moveTo>
                  <a:lnTo>
                    <a:pt x="571" y="0"/>
                  </a:lnTo>
                  <a:lnTo>
                    <a:pt x="0" y="639"/>
                  </a:lnTo>
                  <a:lnTo>
                    <a:pt x="21" y="687"/>
                  </a:lnTo>
                  <a:lnTo>
                    <a:pt x="196" y="748"/>
                  </a:lnTo>
                  <a:lnTo>
                    <a:pt x="196" y="1825"/>
                  </a:lnTo>
                  <a:lnTo>
                    <a:pt x="943" y="2095"/>
                  </a:lnTo>
                  <a:lnTo>
                    <a:pt x="943" y="1016"/>
                  </a:lnTo>
                  <a:lnTo>
                    <a:pt x="1133" y="1089"/>
                  </a:lnTo>
                  <a:lnTo>
                    <a:pt x="1159" y="10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9" name="Freeform 10"/>
            <p:cNvSpPr>
              <a:spLocks/>
            </p:cNvSpPr>
            <p:nvPr/>
          </p:nvSpPr>
          <p:spPr bwMode="auto">
            <a:xfrm>
              <a:off x="5671558" y="2575898"/>
              <a:ext cx="1327756" cy="1843925"/>
            </a:xfrm>
            <a:custGeom>
              <a:avLst/>
              <a:gdLst>
                <a:gd name="T0" fmla="*/ 818 w 818"/>
                <a:gd name="T1" fmla="*/ 1053 h 1136"/>
                <a:gd name="T2" fmla="*/ 230 w 818"/>
                <a:gd name="T3" fmla="*/ 0 h 1136"/>
                <a:gd name="T4" fmla="*/ 0 w 818"/>
                <a:gd name="T5" fmla="*/ 80 h 1136"/>
                <a:gd name="T6" fmla="*/ 588 w 818"/>
                <a:gd name="T7" fmla="*/ 1136 h 1136"/>
                <a:gd name="T8" fmla="*/ 818 w 818"/>
                <a:gd name="T9" fmla="*/ 1053 h 1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8" h="1136">
                  <a:moveTo>
                    <a:pt x="818" y="1053"/>
                  </a:moveTo>
                  <a:lnTo>
                    <a:pt x="230" y="0"/>
                  </a:lnTo>
                  <a:lnTo>
                    <a:pt x="0" y="80"/>
                  </a:lnTo>
                  <a:lnTo>
                    <a:pt x="588" y="1136"/>
                  </a:lnTo>
                  <a:lnTo>
                    <a:pt x="818" y="105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40" name="Freeform 11"/>
            <p:cNvSpPr>
              <a:spLocks/>
            </p:cNvSpPr>
            <p:nvPr/>
          </p:nvSpPr>
          <p:spPr bwMode="auto">
            <a:xfrm>
              <a:off x="6583782" y="4285100"/>
              <a:ext cx="415533" cy="188288"/>
            </a:xfrm>
            <a:custGeom>
              <a:avLst/>
              <a:gdLst>
                <a:gd name="T0" fmla="*/ 26 w 256"/>
                <a:gd name="T1" fmla="*/ 83 h 116"/>
                <a:gd name="T2" fmla="*/ 256 w 256"/>
                <a:gd name="T3" fmla="*/ 0 h 116"/>
                <a:gd name="T4" fmla="*/ 230 w 256"/>
                <a:gd name="T5" fmla="*/ 36 h 116"/>
                <a:gd name="T6" fmla="*/ 0 w 256"/>
                <a:gd name="T7" fmla="*/ 116 h 116"/>
                <a:gd name="T8" fmla="*/ 26 w 256"/>
                <a:gd name="T9" fmla="*/ 8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" h="116">
                  <a:moveTo>
                    <a:pt x="26" y="83"/>
                  </a:moveTo>
                  <a:lnTo>
                    <a:pt x="256" y="0"/>
                  </a:lnTo>
                  <a:lnTo>
                    <a:pt x="230" y="36"/>
                  </a:lnTo>
                  <a:lnTo>
                    <a:pt x="0" y="116"/>
                  </a:lnTo>
                  <a:lnTo>
                    <a:pt x="26" y="8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44" name="Freeform 15"/>
            <p:cNvSpPr>
              <a:spLocks/>
            </p:cNvSpPr>
            <p:nvPr/>
          </p:nvSpPr>
          <p:spPr bwMode="auto">
            <a:xfrm>
              <a:off x="6275379" y="4354897"/>
              <a:ext cx="378200" cy="1751405"/>
            </a:xfrm>
            <a:custGeom>
              <a:avLst/>
              <a:gdLst>
                <a:gd name="T0" fmla="*/ 0 w 233"/>
                <a:gd name="T1" fmla="*/ 1079 h 1079"/>
                <a:gd name="T2" fmla="*/ 0 w 233"/>
                <a:gd name="T3" fmla="*/ 0 h 1079"/>
                <a:gd name="T4" fmla="*/ 190 w 233"/>
                <a:gd name="T5" fmla="*/ 73 h 1079"/>
                <a:gd name="T6" fmla="*/ 233 w 233"/>
                <a:gd name="T7" fmla="*/ 59 h 1079"/>
                <a:gd name="T8" fmla="*/ 233 w 233"/>
                <a:gd name="T9" fmla="*/ 1001 h 1079"/>
                <a:gd name="T10" fmla="*/ 0 w 233"/>
                <a:gd name="T11" fmla="*/ 1079 h 10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3" h="1079">
                  <a:moveTo>
                    <a:pt x="0" y="1079"/>
                  </a:moveTo>
                  <a:lnTo>
                    <a:pt x="0" y="0"/>
                  </a:lnTo>
                  <a:lnTo>
                    <a:pt x="190" y="73"/>
                  </a:lnTo>
                  <a:lnTo>
                    <a:pt x="233" y="59"/>
                  </a:lnTo>
                  <a:lnTo>
                    <a:pt x="233" y="1001"/>
                  </a:lnTo>
                  <a:lnTo>
                    <a:pt x="0" y="107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CRAFT YOUR DATA INTO A POLISHED MESSAGE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8408704" y="4664400"/>
            <a:ext cx="3457076" cy="0"/>
          </a:xfrm>
          <a:prstGeom prst="line">
            <a:avLst/>
          </a:prstGeom>
          <a:ln w="9525" cmpd="sng">
            <a:solidFill>
              <a:schemeClr val="tx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Rectangle 114"/>
          <p:cNvSpPr/>
          <p:nvPr/>
        </p:nvSpPr>
        <p:spPr>
          <a:xfrm>
            <a:off x="1390801" y="3521476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/>
            <a:r>
              <a:rPr lang="en-US" sz="9600">
                <a:solidFill>
                  <a:srgbClr val="57565A"/>
                </a:solidFill>
                <a:latin typeface="Roboto Light"/>
              </a:rPr>
              <a:t>80%</a:t>
            </a:r>
          </a:p>
          <a:p>
            <a:pPr algn="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</a:t>
            </a:r>
          </a:p>
        </p:txBody>
      </p:sp>
      <p:sp>
        <p:nvSpPr>
          <p:cNvPr id="116" name="Freeform 86"/>
          <p:cNvSpPr>
            <a:spLocks noEditPoints="1"/>
          </p:cNvSpPr>
          <p:nvPr/>
        </p:nvSpPr>
        <p:spPr bwMode="auto">
          <a:xfrm>
            <a:off x="6565013" y="3866874"/>
            <a:ext cx="1406270" cy="1559884"/>
          </a:xfrm>
          <a:custGeom>
            <a:avLst/>
            <a:gdLst>
              <a:gd name="T0" fmla="*/ 208 w 575"/>
              <a:gd name="T1" fmla="*/ 639 h 639"/>
              <a:gd name="T2" fmla="*/ 201 w 575"/>
              <a:gd name="T3" fmla="*/ 373 h 639"/>
              <a:gd name="T4" fmla="*/ 369 w 575"/>
              <a:gd name="T5" fmla="*/ 366 h 639"/>
              <a:gd name="T6" fmla="*/ 376 w 575"/>
              <a:gd name="T7" fmla="*/ 632 h 639"/>
              <a:gd name="T8" fmla="*/ 215 w 575"/>
              <a:gd name="T9" fmla="*/ 625 h 639"/>
              <a:gd name="T10" fmla="*/ 362 w 575"/>
              <a:gd name="T11" fmla="*/ 380 h 639"/>
              <a:gd name="T12" fmla="*/ 215 w 575"/>
              <a:gd name="T13" fmla="*/ 625 h 639"/>
              <a:gd name="T14" fmla="*/ 10 w 575"/>
              <a:gd name="T15" fmla="*/ 639 h 639"/>
              <a:gd name="T16" fmla="*/ 3 w 575"/>
              <a:gd name="T17" fmla="*/ 503 h 639"/>
              <a:gd name="T18" fmla="*/ 170 w 575"/>
              <a:gd name="T19" fmla="*/ 496 h 639"/>
              <a:gd name="T20" fmla="*/ 177 w 575"/>
              <a:gd name="T21" fmla="*/ 632 h 639"/>
              <a:gd name="T22" fmla="*/ 17 w 575"/>
              <a:gd name="T23" fmla="*/ 625 h 639"/>
              <a:gd name="T24" fmla="*/ 163 w 575"/>
              <a:gd name="T25" fmla="*/ 510 h 639"/>
              <a:gd name="T26" fmla="*/ 17 w 575"/>
              <a:gd name="T27" fmla="*/ 625 h 639"/>
              <a:gd name="T28" fmla="*/ 5 w 575"/>
              <a:gd name="T29" fmla="*/ 411 h 639"/>
              <a:gd name="T30" fmla="*/ 292 w 575"/>
              <a:gd name="T31" fmla="*/ 47 h 639"/>
              <a:gd name="T32" fmla="*/ 256 w 575"/>
              <a:gd name="T33" fmla="*/ 4 h 639"/>
              <a:gd name="T34" fmla="*/ 417 w 575"/>
              <a:gd name="T35" fmla="*/ 0 h 639"/>
              <a:gd name="T36" fmla="*/ 424 w 575"/>
              <a:gd name="T37" fmla="*/ 163 h 639"/>
              <a:gd name="T38" fmla="*/ 412 w 575"/>
              <a:gd name="T39" fmla="*/ 168 h 639"/>
              <a:gd name="T40" fmla="*/ 31 w 575"/>
              <a:gd name="T41" fmla="*/ 414 h 639"/>
              <a:gd name="T42" fmla="*/ 279 w 575"/>
              <a:gd name="T43" fmla="*/ 14 h 639"/>
              <a:gd name="T44" fmla="*/ 307 w 575"/>
              <a:gd name="T45" fmla="*/ 51 h 639"/>
              <a:gd name="T46" fmla="*/ 16 w 575"/>
              <a:gd name="T47" fmla="*/ 402 h 639"/>
              <a:gd name="T48" fmla="*/ 22 w 575"/>
              <a:gd name="T49" fmla="*/ 403 h 639"/>
              <a:gd name="T50" fmla="*/ 383 w 575"/>
              <a:gd name="T51" fmla="*/ 118 h 639"/>
              <a:gd name="T52" fmla="*/ 410 w 575"/>
              <a:gd name="T53" fmla="*/ 14 h 639"/>
              <a:gd name="T54" fmla="*/ 568 w 575"/>
              <a:gd name="T55" fmla="*/ 639 h 639"/>
              <a:gd name="T56" fmla="*/ 400 w 575"/>
              <a:gd name="T57" fmla="*/ 632 h 639"/>
              <a:gd name="T58" fmla="*/ 407 w 575"/>
              <a:gd name="T59" fmla="*/ 238 h 639"/>
              <a:gd name="T60" fmla="*/ 575 w 575"/>
              <a:gd name="T61" fmla="*/ 245 h 639"/>
              <a:gd name="T62" fmla="*/ 568 w 575"/>
              <a:gd name="T63" fmla="*/ 639 h 639"/>
              <a:gd name="T64" fmla="*/ 561 w 575"/>
              <a:gd name="T65" fmla="*/ 625 h 639"/>
              <a:gd name="T66" fmla="*/ 414 w 575"/>
              <a:gd name="T67" fmla="*/ 252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5" h="639">
                <a:moveTo>
                  <a:pt x="369" y="639"/>
                </a:moveTo>
                <a:cubicBezTo>
                  <a:pt x="208" y="639"/>
                  <a:pt x="208" y="639"/>
                  <a:pt x="208" y="639"/>
                </a:cubicBezTo>
                <a:cubicBezTo>
                  <a:pt x="205" y="639"/>
                  <a:pt x="201" y="636"/>
                  <a:pt x="201" y="632"/>
                </a:cubicBezTo>
                <a:cubicBezTo>
                  <a:pt x="201" y="373"/>
                  <a:pt x="201" y="373"/>
                  <a:pt x="201" y="373"/>
                </a:cubicBezTo>
                <a:cubicBezTo>
                  <a:pt x="201" y="369"/>
                  <a:pt x="205" y="366"/>
                  <a:pt x="208" y="366"/>
                </a:cubicBezTo>
                <a:cubicBezTo>
                  <a:pt x="369" y="366"/>
                  <a:pt x="369" y="366"/>
                  <a:pt x="369" y="366"/>
                </a:cubicBezTo>
                <a:cubicBezTo>
                  <a:pt x="373" y="366"/>
                  <a:pt x="376" y="369"/>
                  <a:pt x="376" y="373"/>
                </a:cubicBezTo>
                <a:cubicBezTo>
                  <a:pt x="376" y="632"/>
                  <a:pt x="376" y="632"/>
                  <a:pt x="376" y="632"/>
                </a:cubicBezTo>
                <a:cubicBezTo>
                  <a:pt x="376" y="636"/>
                  <a:pt x="373" y="639"/>
                  <a:pt x="369" y="639"/>
                </a:cubicBezTo>
                <a:close/>
                <a:moveTo>
                  <a:pt x="215" y="625"/>
                </a:moveTo>
                <a:cubicBezTo>
                  <a:pt x="362" y="625"/>
                  <a:pt x="362" y="625"/>
                  <a:pt x="362" y="625"/>
                </a:cubicBezTo>
                <a:cubicBezTo>
                  <a:pt x="362" y="380"/>
                  <a:pt x="362" y="380"/>
                  <a:pt x="362" y="380"/>
                </a:cubicBezTo>
                <a:cubicBezTo>
                  <a:pt x="215" y="380"/>
                  <a:pt x="215" y="380"/>
                  <a:pt x="215" y="380"/>
                </a:cubicBezTo>
                <a:lnTo>
                  <a:pt x="215" y="625"/>
                </a:lnTo>
                <a:close/>
                <a:moveTo>
                  <a:pt x="170" y="639"/>
                </a:moveTo>
                <a:cubicBezTo>
                  <a:pt x="10" y="639"/>
                  <a:pt x="10" y="639"/>
                  <a:pt x="10" y="639"/>
                </a:cubicBezTo>
                <a:cubicBezTo>
                  <a:pt x="6" y="639"/>
                  <a:pt x="3" y="636"/>
                  <a:pt x="3" y="632"/>
                </a:cubicBezTo>
                <a:cubicBezTo>
                  <a:pt x="3" y="503"/>
                  <a:pt x="3" y="503"/>
                  <a:pt x="3" y="503"/>
                </a:cubicBezTo>
                <a:cubicBezTo>
                  <a:pt x="3" y="499"/>
                  <a:pt x="6" y="496"/>
                  <a:pt x="10" y="496"/>
                </a:cubicBezTo>
                <a:cubicBezTo>
                  <a:pt x="170" y="496"/>
                  <a:pt x="170" y="496"/>
                  <a:pt x="170" y="496"/>
                </a:cubicBezTo>
                <a:cubicBezTo>
                  <a:pt x="174" y="496"/>
                  <a:pt x="177" y="499"/>
                  <a:pt x="177" y="503"/>
                </a:cubicBezTo>
                <a:cubicBezTo>
                  <a:pt x="177" y="632"/>
                  <a:pt x="177" y="632"/>
                  <a:pt x="177" y="632"/>
                </a:cubicBezTo>
                <a:cubicBezTo>
                  <a:pt x="177" y="636"/>
                  <a:pt x="174" y="639"/>
                  <a:pt x="170" y="639"/>
                </a:cubicBezTo>
                <a:close/>
                <a:moveTo>
                  <a:pt x="17" y="625"/>
                </a:moveTo>
                <a:cubicBezTo>
                  <a:pt x="163" y="625"/>
                  <a:pt x="163" y="625"/>
                  <a:pt x="163" y="625"/>
                </a:cubicBezTo>
                <a:cubicBezTo>
                  <a:pt x="163" y="510"/>
                  <a:pt x="163" y="510"/>
                  <a:pt x="163" y="510"/>
                </a:cubicBezTo>
                <a:cubicBezTo>
                  <a:pt x="17" y="510"/>
                  <a:pt x="17" y="510"/>
                  <a:pt x="17" y="510"/>
                </a:cubicBezTo>
                <a:lnTo>
                  <a:pt x="17" y="625"/>
                </a:lnTo>
                <a:close/>
                <a:moveTo>
                  <a:pt x="19" y="418"/>
                </a:moveTo>
                <a:cubicBezTo>
                  <a:pt x="14" y="418"/>
                  <a:pt x="9" y="416"/>
                  <a:pt x="5" y="411"/>
                </a:cubicBezTo>
                <a:cubicBezTo>
                  <a:pt x="0" y="404"/>
                  <a:pt x="0" y="395"/>
                  <a:pt x="5" y="388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57" y="12"/>
                  <a:pt x="257" y="12"/>
                  <a:pt x="257" y="12"/>
                </a:cubicBezTo>
                <a:cubicBezTo>
                  <a:pt x="255" y="10"/>
                  <a:pt x="255" y="7"/>
                  <a:pt x="256" y="4"/>
                </a:cubicBezTo>
                <a:cubicBezTo>
                  <a:pt x="257" y="1"/>
                  <a:pt x="260" y="0"/>
                  <a:pt x="262" y="0"/>
                </a:cubicBezTo>
                <a:cubicBezTo>
                  <a:pt x="417" y="0"/>
                  <a:pt x="417" y="0"/>
                  <a:pt x="417" y="0"/>
                </a:cubicBezTo>
                <a:cubicBezTo>
                  <a:pt x="421" y="0"/>
                  <a:pt x="424" y="3"/>
                  <a:pt x="424" y="7"/>
                </a:cubicBezTo>
                <a:cubicBezTo>
                  <a:pt x="424" y="163"/>
                  <a:pt x="424" y="163"/>
                  <a:pt x="424" y="163"/>
                </a:cubicBezTo>
                <a:cubicBezTo>
                  <a:pt x="424" y="166"/>
                  <a:pt x="423" y="168"/>
                  <a:pt x="420" y="169"/>
                </a:cubicBezTo>
                <a:cubicBezTo>
                  <a:pt x="417" y="170"/>
                  <a:pt x="414" y="170"/>
                  <a:pt x="412" y="168"/>
                </a:cubicBezTo>
                <a:cubicBezTo>
                  <a:pt x="377" y="133"/>
                  <a:pt x="377" y="133"/>
                  <a:pt x="377" y="133"/>
                </a:cubicBezTo>
                <a:cubicBezTo>
                  <a:pt x="31" y="414"/>
                  <a:pt x="31" y="414"/>
                  <a:pt x="31" y="414"/>
                </a:cubicBezTo>
                <a:cubicBezTo>
                  <a:pt x="28" y="417"/>
                  <a:pt x="24" y="418"/>
                  <a:pt x="19" y="418"/>
                </a:cubicBezTo>
                <a:close/>
                <a:moveTo>
                  <a:pt x="279" y="14"/>
                </a:moveTo>
                <a:cubicBezTo>
                  <a:pt x="307" y="41"/>
                  <a:pt x="307" y="41"/>
                  <a:pt x="307" y="41"/>
                </a:cubicBezTo>
                <a:cubicBezTo>
                  <a:pt x="309" y="44"/>
                  <a:pt x="309" y="48"/>
                  <a:pt x="307" y="51"/>
                </a:cubicBezTo>
                <a:cubicBezTo>
                  <a:pt x="16" y="397"/>
                  <a:pt x="16" y="397"/>
                  <a:pt x="16" y="397"/>
                </a:cubicBezTo>
                <a:cubicBezTo>
                  <a:pt x="15" y="399"/>
                  <a:pt x="15" y="401"/>
                  <a:pt x="16" y="402"/>
                </a:cubicBezTo>
                <a:cubicBezTo>
                  <a:pt x="17" y="404"/>
                  <a:pt x="18" y="404"/>
                  <a:pt x="19" y="404"/>
                </a:cubicBezTo>
                <a:cubicBezTo>
                  <a:pt x="20" y="404"/>
                  <a:pt x="21" y="404"/>
                  <a:pt x="22" y="403"/>
                </a:cubicBezTo>
                <a:cubicBezTo>
                  <a:pt x="373" y="118"/>
                  <a:pt x="373" y="118"/>
                  <a:pt x="373" y="118"/>
                </a:cubicBezTo>
                <a:cubicBezTo>
                  <a:pt x="376" y="115"/>
                  <a:pt x="380" y="116"/>
                  <a:pt x="383" y="118"/>
                </a:cubicBezTo>
                <a:cubicBezTo>
                  <a:pt x="410" y="146"/>
                  <a:pt x="410" y="146"/>
                  <a:pt x="410" y="146"/>
                </a:cubicBezTo>
                <a:cubicBezTo>
                  <a:pt x="410" y="14"/>
                  <a:pt x="410" y="14"/>
                  <a:pt x="410" y="14"/>
                </a:cubicBezTo>
                <a:lnTo>
                  <a:pt x="279" y="14"/>
                </a:lnTo>
                <a:close/>
                <a:moveTo>
                  <a:pt x="568" y="639"/>
                </a:moveTo>
                <a:cubicBezTo>
                  <a:pt x="407" y="639"/>
                  <a:pt x="407" y="639"/>
                  <a:pt x="407" y="639"/>
                </a:cubicBezTo>
                <a:cubicBezTo>
                  <a:pt x="403" y="639"/>
                  <a:pt x="400" y="636"/>
                  <a:pt x="400" y="632"/>
                </a:cubicBezTo>
                <a:cubicBezTo>
                  <a:pt x="400" y="245"/>
                  <a:pt x="400" y="245"/>
                  <a:pt x="400" y="245"/>
                </a:cubicBezTo>
                <a:cubicBezTo>
                  <a:pt x="400" y="241"/>
                  <a:pt x="403" y="238"/>
                  <a:pt x="407" y="238"/>
                </a:cubicBezTo>
                <a:cubicBezTo>
                  <a:pt x="568" y="238"/>
                  <a:pt x="568" y="238"/>
                  <a:pt x="568" y="238"/>
                </a:cubicBezTo>
                <a:cubicBezTo>
                  <a:pt x="572" y="238"/>
                  <a:pt x="575" y="241"/>
                  <a:pt x="575" y="245"/>
                </a:cubicBezTo>
                <a:cubicBezTo>
                  <a:pt x="575" y="632"/>
                  <a:pt x="575" y="632"/>
                  <a:pt x="575" y="632"/>
                </a:cubicBezTo>
                <a:cubicBezTo>
                  <a:pt x="575" y="636"/>
                  <a:pt x="572" y="639"/>
                  <a:pt x="568" y="639"/>
                </a:cubicBezTo>
                <a:close/>
                <a:moveTo>
                  <a:pt x="414" y="625"/>
                </a:moveTo>
                <a:cubicBezTo>
                  <a:pt x="561" y="625"/>
                  <a:pt x="561" y="625"/>
                  <a:pt x="561" y="625"/>
                </a:cubicBezTo>
                <a:cubicBezTo>
                  <a:pt x="561" y="252"/>
                  <a:pt x="561" y="252"/>
                  <a:pt x="561" y="252"/>
                </a:cubicBezTo>
                <a:cubicBezTo>
                  <a:pt x="414" y="252"/>
                  <a:pt x="414" y="252"/>
                  <a:pt x="414" y="252"/>
                </a:cubicBezTo>
                <a:lnTo>
                  <a:pt x="414" y="62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118" name="Group 117"/>
          <p:cNvGrpSpPr/>
          <p:nvPr/>
        </p:nvGrpSpPr>
        <p:grpSpPr>
          <a:xfrm>
            <a:off x="6334058" y="9948322"/>
            <a:ext cx="1656404" cy="1218348"/>
            <a:chOff x="8497888" y="5045075"/>
            <a:chExt cx="960438" cy="706438"/>
          </a:xfrm>
          <a:solidFill>
            <a:schemeClr val="tx1"/>
          </a:solidFill>
        </p:grpSpPr>
        <p:sp>
          <p:nvSpPr>
            <p:cNvPr id="119" name="Freeform 127"/>
            <p:cNvSpPr>
              <a:spLocks noEditPoints="1"/>
            </p:cNvSpPr>
            <p:nvPr/>
          </p:nvSpPr>
          <p:spPr bwMode="auto">
            <a:xfrm>
              <a:off x="8842375" y="5226050"/>
              <a:ext cx="365125" cy="525463"/>
            </a:xfrm>
            <a:custGeom>
              <a:avLst/>
              <a:gdLst>
                <a:gd name="T0" fmla="*/ 87 w 97"/>
                <a:gd name="T1" fmla="*/ 44 h 140"/>
                <a:gd name="T2" fmla="*/ 75 w 97"/>
                <a:gd name="T3" fmla="*/ 12 h 140"/>
                <a:gd name="T4" fmla="*/ 44 w 97"/>
                <a:gd name="T5" fmla="*/ 0 h 140"/>
                <a:gd name="T6" fmla="*/ 0 w 97"/>
                <a:gd name="T7" fmla="*/ 44 h 140"/>
                <a:gd name="T8" fmla="*/ 44 w 97"/>
                <a:gd name="T9" fmla="*/ 88 h 140"/>
                <a:gd name="T10" fmla="*/ 44 w 97"/>
                <a:gd name="T11" fmla="*/ 88 h 140"/>
                <a:gd name="T12" fmla="*/ 58 w 97"/>
                <a:gd name="T13" fmla="*/ 86 h 140"/>
                <a:gd name="T14" fmla="*/ 89 w 97"/>
                <a:gd name="T15" fmla="*/ 138 h 140"/>
                <a:gd name="T16" fmla="*/ 92 w 97"/>
                <a:gd name="T17" fmla="*/ 140 h 140"/>
                <a:gd name="T18" fmla="*/ 94 w 97"/>
                <a:gd name="T19" fmla="*/ 139 h 140"/>
                <a:gd name="T20" fmla="*/ 96 w 97"/>
                <a:gd name="T21" fmla="*/ 134 h 140"/>
                <a:gd name="T22" fmla="*/ 65 w 97"/>
                <a:gd name="T23" fmla="*/ 82 h 140"/>
                <a:gd name="T24" fmla="*/ 87 w 97"/>
                <a:gd name="T25" fmla="*/ 44 h 140"/>
                <a:gd name="T26" fmla="*/ 44 w 97"/>
                <a:gd name="T27" fmla="*/ 79 h 140"/>
                <a:gd name="T28" fmla="*/ 44 w 97"/>
                <a:gd name="T29" fmla="*/ 83 h 140"/>
                <a:gd name="T30" fmla="*/ 44 w 97"/>
                <a:gd name="T31" fmla="*/ 79 h 140"/>
                <a:gd name="T32" fmla="*/ 8 w 97"/>
                <a:gd name="T33" fmla="*/ 43 h 140"/>
                <a:gd name="T34" fmla="*/ 44 w 97"/>
                <a:gd name="T35" fmla="*/ 7 h 140"/>
                <a:gd name="T36" fmla="*/ 69 w 97"/>
                <a:gd name="T37" fmla="*/ 18 h 140"/>
                <a:gd name="T38" fmla="*/ 79 w 97"/>
                <a:gd name="T39" fmla="*/ 43 h 140"/>
                <a:gd name="T40" fmla="*/ 44 w 97"/>
                <a:gd name="T41" fmla="*/ 7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" h="140">
                  <a:moveTo>
                    <a:pt x="87" y="44"/>
                  </a:moveTo>
                  <a:cubicBezTo>
                    <a:pt x="87" y="32"/>
                    <a:pt x="83" y="21"/>
                    <a:pt x="75" y="12"/>
                  </a:cubicBezTo>
                  <a:cubicBezTo>
                    <a:pt x="66" y="4"/>
                    <a:pt x="55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49" y="88"/>
                    <a:pt x="53" y="87"/>
                    <a:pt x="58" y="86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90" y="139"/>
                    <a:pt x="91" y="140"/>
                    <a:pt x="92" y="140"/>
                  </a:cubicBezTo>
                  <a:cubicBezTo>
                    <a:pt x="93" y="140"/>
                    <a:pt x="94" y="140"/>
                    <a:pt x="94" y="139"/>
                  </a:cubicBezTo>
                  <a:cubicBezTo>
                    <a:pt x="96" y="138"/>
                    <a:pt x="97" y="136"/>
                    <a:pt x="96" y="134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78" y="75"/>
                    <a:pt x="87" y="60"/>
                    <a:pt x="87" y="44"/>
                  </a:cubicBezTo>
                  <a:close/>
                  <a:moveTo>
                    <a:pt x="44" y="79"/>
                  </a:moveTo>
                  <a:cubicBezTo>
                    <a:pt x="44" y="83"/>
                    <a:pt x="44" y="83"/>
                    <a:pt x="44" y="83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24" y="79"/>
                    <a:pt x="8" y="63"/>
                    <a:pt x="8" y="43"/>
                  </a:cubicBezTo>
                  <a:cubicBezTo>
                    <a:pt x="8" y="23"/>
                    <a:pt x="24" y="7"/>
                    <a:pt x="44" y="7"/>
                  </a:cubicBezTo>
                  <a:cubicBezTo>
                    <a:pt x="53" y="7"/>
                    <a:pt x="62" y="11"/>
                    <a:pt x="69" y="18"/>
                  </a:cubicBezTo>
                  <a:cubicBezTo>
                    <a:pt x="76" y="25"/>
                    <a:pt x="79" y="34"/>
                    <a:pt x="79" y="43"/>
                  </a:cubicBezTo>
                  <a:cubicBezTo>
                    <a:pt x="79" y="63"/>
                    <a:pt x="64" y="79"/>
                    <a:pt x="44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20" name="Freeform 131"/>
            <p:cNvSpPr>
              <a:spLocks/>
            </p:cNvSpPr>
            <p:nvPr/>
          </p:nvSpPr>
          <p:spPr bwMode="auto">
            <a:xfrm>
              <a:off x="8497888" y="5045075"/>
              <a:ext cx="960438" cy="571500"/>
            </a:xfrm>
            <a:custGeom>
              <a:avLst/>
              <a:gdLst>
                <a:gd name="T0" fmla="*/ 44 w 256"/>
                <a:gd name="T1" fmla="*/ 152 h 152"/>
                <a:gd name="T2" fmla="*/ 116 w 256"/>
                <a:gd name="T3" fmla="*/ 152 h 152"/>
                <a:gd name="T4" fmla="*/ 120 w 256"/>
                <a:gd name="T5" fmla="*/ 148 h 152"/>
                <a:gd name="T6" fmla="*/ 116 w 256"/>
                <a:gd name="T7" fmla="*/ 144 h 152"/>
                <a:gd name="T8" fmla="*/ 44 w 256"/>
                <a:gd name="T9" fmla="*/ 144 h 152"/>
                <a:gd name="T10" fmla="*/ 8 w 256"/>
                <a:gd name="T11" fmla="*/ 108 h 152"/>
                <a:gd name="T12" fmla="*/ 45 w 256"/>
                <a:gd name="T13" fmla="*/ 72 h 152"/>
                <a:gd name="T14" fmla="*/ 55 w 256"/>
                <a:gd name="T15" fmla="*/ 72 h 152"/>
                <a:gd name="T16" fmla="*/ 56 w 256"/>
                <a:gd name="T17" fmla="*/ 69 h 152"/>
                <a:gd name="T18" fmla="*/ 136 w 256"/>
                <a:gd name="T19" fmla="*/ 8 h 152"/>
                <a:gd name="T20" fmla="*/ 216 w 256"/>
                <a:gd name="T21" fmla="*/ 84 h 152"/>
                <a:gd name="T22" fmla="*/ 216 w 256"/>
                <a:gd name="T23" fmla="*/ 88 h 152"/>
                <a:gd name="T24" fmla="*/ 220 w 256"/>
                <a:gd name="T25" fmla="*/ 88 h 152"/>
                <a:gd name="T26" fmla="*/ 248 w 256"/>
                <a:gd name="T27" fmla="*/ 116 h 152"/>
                <a:gd name="T28" fmla="*/ 220 w 256"/>
                <a:gd name="T29" fmla="*/ 144 h 152"/>
                <a:gd name="T30" fmla="*/ 196 w 256"/>
                <a:gd name="T31" fmla="*/ 144 h 152"/>
                <a:gd name="T32" fmla="*/ 192 w 256"/>
                <a:gd name="T33" fmla="*/ 148 h 152"/>
                <a:gd name="T34" fmla="*/ 196 w 256"/>
                <a:gd name="T35" fmla="*/ 152 h 152"/>
                <a:gd name="T36" fmla="*/ 220 w 256"/>
                <a:gd name="T37" fmla="*/ 152 h 152"/>
                <a:gd name="T38" fmla="*/ 256 w 256"/>
                <a:gd name="T39" fmla="*/ 116 h 152"/>
                <a:gd name="T40" fmla="*/ 224 w 256"/>
                <a:gd name="T41" fmla="*/ 80 h 152"/>
                <a:gd name="T42" fmla="*/ 136 w 256"/>
                <a:gd name="T43" fmla="*/ 0 h 152"/>
                <a:gd name="T44" fmla="*/ 49 w 256"/>
                <a:gd name="T45" fmla="*/ 64 h 152"/>
                <a:gd name="T46" fmla="*/ 45 w 256"/>
                <a:gd name="T47" fmla="*/ 64 h 152"/>
                <a:gd name="T48" fmla="*/ 0 w 256"/>
                <a:gd name="T49" fmla="*/ 108 h 152"/>
                <a:gd name="T50" fmla="*/ 44 w 256"/>
                <a:gd name="T51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152">
                  <a:moveTo>
                    <a:pt x="44" y="152"/>
                  </a:moveTo>
                  <a:cubicBezTo>
                    <a:pt x="116" y="152"/>
                    <a:pt x="116" y="152"/>
                    <a:pt x="116" y="152"/>
                  </a:cubicBezTo>
                  <a:cubicBezTo>
                    <a:pt x="118" y="152"/>
                    <a:pt x="120" y="150"/>
                    <a:pt x="120" y="148"/>
                  </a:cubicBezTo>
                  <a:cubicBezTo>
                    <a:pt x="120" y="146"/>
                    <a:pt x="118" y="144"/>
                    <a:pt x="116" y="144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24" y="144"/>
                    <a:pt x="8" y="128"/>
                    <a:pt x="8" y="108"/>
                  </a:cubicBezTo>
                  <a:cubicBezTo>
                    <a:pt x="8" y="88"/>
                    <a:pt x="25" y="72"/>
                    <a:pt x="4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63" y="34"/>
                    <a:pt x="97" y="8"/>
                    <a:pt x="136" y="8"/>
                  </a:cubicBezTo>
                  <a:cubicBezTo>
                    <a:pt x="180" y="8"/>
                    <a:pt x="216" y="42"/>
                    <a:pt x="216" y="84"/>
                  </a:cubicBezTo>
                  <a:cubicBezTo>
                    <a:pt x="216" y="88"/>
                    <a:pt x="216" y="88"/>
                    <a:pt x="216" y="88"/>
                  </a:cubicBezTo>
                  <a:cubicBezTo>
                    <a:pt x="220" y="88"/>
                    <a:pt x="220" y="88"/>
                    <a:pt x="220" y="88"/>
                  </a:cubicBezTo>
                  <a:cubicBezTo>
                    <a:pt x="236" y="88"/>
                    <a:pt x="248" y="100"/>
                    <a:pt x="248" y="116"/>
                  </a:cubicBezTo>
                  <a:cubicBezTo>
                    <a:pt x="248" y="132"/>
                    <a:pt x="236" y="144"/>
                    <a:pt x="220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4" y="144"/>
                    <a:pt x="192" y="146"/>
                    <a:pt x="192" y="148"/>
                  </a:cubicBezTo>
                  <a:cubicBezTo>
                    <a:pt x="192" y="150"/>
                    <a:pt x="194" y="152"/>
                    <a:pt x="196" y="152"/>
                  </a:cubicBezTo>
                  <a:cubicBezTo>
                    <a:pt x="220" y="152"/>
                    <a:pt x="220" y="152"/>
                    <a:pt x="220" y="152"/>
                  </a:cubicBezTo>
                  <a:cubicBezTo>
                    <a:pt x="240" y="152"/>
                    <a:pt x="256" y="136"/>
                    <a:pt x="256" y="116"/>
                  </a:cubicBezTo>
                  <a:cubicBezTo>
                    <a:pt x="256" y="97"/>
                    <a:pt x="242" y="82"/>
                    <a:pt x="224" y="80"/>
                  </a:cubicBezTo>
                  <a:cubicBezTo>
                    <a:pt x="222" y="36"/>
                    <a:pt x="183" y="0"/>
                    <a:pt x="136" y="0"/>
                  </a:cubicBezTo>
                  <a:cubicBezTo>
                    <a:pt x="95" y="0"/>
                    <a:pt x="58" y="27"/>
                    <a:pt x="49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20" y="64"/>
                    <a:pt x="0" y="84"/>
                    <a:pt x="0" y="108"/>
                  </a:cubicBezTo>
                  <a:cubicBezTo>
                    <a:pt x="0" y="133"/>
                    <a:pt x="19" y="152"/>
                    <a:pt x="44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121" name="Rectangle 120"/>
          <p:cNvSpPr/>
          <p:nvPr/>
        </p:nvSpPr>
        <p:spPr>
          <a:xfrm>
            <a:off x="1390801" y="9424992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/>
            <a:r>
              <a:rPr lang="en-US" sz="9600">
                <a:solidFill>
                  <a:srgbClr val="57565A"/>
                </a:solidFill>
                <a:latin typeface="Roboto Light"/>
              </a:rPr>
              <a:t>50%</a:t>
            </a:r>
          </a:p>
          <a:p>
            <a:pPr algn="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</a:t>
            </a:r>
          </a:p>
        </p:txBody>
      </p:sp>
      <p:cxnSp>
        <p:nvCxnSpPr>
          <p:cNvPr id="98" name="Straight Connector 97"/>
          <p:cNvCxnSpPr/>
          <p:nvPr/>
        </p:nvCxnSpPr>
        <p:spPr>
          <a:xfrm flipH="1">
            <a:off x="12162973" y="8013998"/>
            <a:ext cx="3807726" cy="0"/>
          </a:xfrm>
          <a:prstGeom prst="line">
            <a:avLst/>
          </a:prstGeom>
          <a:ln w="9525" cmpd="sng">
            <a:solidFill>
              <a:schemeClr val="tx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Rectangle 123"/>
          <p:cNvSpPr/>
          <p:nvPr/>
        </p:nvSpPr>
        <p:spPr>
          <a:xfrm>
            <a:off x="18193989" y="6707260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9600">
                <a:solidFill>
                  <a:srgbClr val="57565A"/>
                </a:solidFill>
                <a:latin typeface="Roboto Light"/>
              </a:rPr>
              <a:t>65%</a:t>
            </a:r>
          </a:p>
          <a:p>
            <a:pPr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</a:t>
            </a:r>
          </a:p>
        </p:txBody>
      </p:sp>
      <p:grpSp>
        <p:nvGrpSpPr>
          <p:cNvPr id="133" name="Group 132"/>
          <p:cNvGrpSpPr/>
          <p:nvPr/>
        </p:nvGrpSpPr>
        <p:grpSpPr>
          <a:xfrm>
            <a:off x="16410399" y="7387283"/>
            <a:ext cx="1393550" cy="1306166"/>
            <a:chOff x="1528763" y="4970463"/>
            <a:chExt cx="481013" cy="450850"/>
          </a:xfrm>
          <a:solidFill>
            <a:schemeClr val="tx1"/>
          </a:solidFill>
        </p:grpSpPr>
        <p:sp>
          <p:nvSpPr>
            <p:cNvPr id="134" name="Freeform 62"/>
            <p:cNvSpPr>
              <a:spLocks noEditPoints="1"/>
            </p:cNvSpPr>
            <p:nvPr/>
          </p:nvSpPr>
          <p:spPr bwMode="auto">
            <a:xfrm>
              <a:off x="1528763" y="4970463"/>
              <a:ext cx="481013" cy="450850"/>
            </a:xfrm>
            <a:custGeom>
              <a:avLst/>
              <a:gdLst>
                <a:gd name="T0" fmla="*/ 0 w 128"/>
                <a:gd name="T1" fmla="*/ 21 h 120"/>
                <a:gd name="T2" fmla="*/ 64 w 128"/>
                <a:gd name="T3" fmla="*/ 120 h 120"/>
                <a:gd name="T4" fmla="*/ 128 w 128"/>
                <a:gd name="T5" fmla="*/ 85 h 120"/>
                <a:gd name="T6" fmla="*/ 64 w 128"/>
                <a:gd name="T7" fmla="*/ 0 h 120"/>
                <a:gd name="T8" fmla="*/ 7 w 128"/>
                <a:gd name="T9" fmla="*/ 57 h 120"/>
                <a:gd name="T10" fmla="*/ 69 w 128"/>
                <a:gd name="T11" fmla="*/ 68 h 120"/>
                <a:gd name="T12" fmla="*/ 64 w 128"/>
                <a:gd name="T13" fmla="*/ 85 h 120"/>
                <a:gd name="T14" fmla="*/ 64 w 128"/>
                <a:gd name="T15" fmla="*/ 90 h 120"/>
                <a:gd name="T16" fmla="*/ 21 w 128"/>
                <a:gd name="T17" fmla="*/ 84 h 120"/>
                <a:gd name="T18" fmla="*/ 5 w 128"/>
                <a:gd name="T19" fmla="*/ 55 h 120"/>
                <a:gd name="T20" fmla="*/ 64 w 128"/>
                <a:gd name="T21" fmla="*/ 116 h 120"/>
                <a:gd name="T22" fmla="*/ 5 w 128"/>
                <a:gd name="T23" fmla="*/ 99 h 120"/>
                <a:gd name="T24" fmla="*/ 7 w 128"/>
                <a:gd name="T25" fmla="*/ 83 h 120"/>
                <a:gd name="T26" fmla="*/ 65 w 128"/>
                <a:gd name="T27" fmla="*/ 94 h 120"/>
                <a:gd name="T28" fmla="*/ 80 w 128"/>
                <a:gd name="T29" fmla="*/ 112 h 120"/>
                <a:gd name="T30" fmla="*/ 79 w 128"/>
                <a:gd name="T31" fmla="*/ 115 h 120"/>
                <a:gd name="T32" fmla="*/ 96 w 128"/>
                <a:gd name="T33" fmla="*/ 112 h 120"/>
                <a:gd name="T34" fmla="*/ 69 w 128"/>
                <a:gd name="T35" fmla="*/ 85 h 120"/>
                <a:gd name="T36" fmla="*/ 96 w 128"/>
                <a:gd name="T37" fmla="*/ 57 h 120"/>
                <a:gd name="T38" fmla="*/ 123 w 128"/>
                <a:gd name="T39" fmla="*/ 85 h 120"/>
                <a:gd name="T40" fmla="*/ 123 w 128"/>
                <a:gd name="T41" fmla="*/ 68 h 120"/>
                <a:gd name="T42" fmla="*/ 96 w 128"/>
                <a:gd name="T43" fmla="*/ 53 h 120"/>
                <a:gd name="T44" fmla="*/ 72 w 128"/>
                <a:gd name="T45" fmla="*/ 64 h 120"/>
                <a:gd name="T46" fmla="*/ 64 w 128"/>
                <a:gd name="T47" fmla="*/ 64 h 120"/>
                <a:gd name="T48" fmla="*/ 5 w 128"/>
                <a:gd name="T49" fmla="*/ 47 h 120"/>
                <a:gd name="T50" fmla="*/ 7 w 128"/>
                <a:gd name="T51" fmla="*/ 31 h 120"/>
                <a:gd name="T52" fmla="*/ 121 w 128"/>
                <a:gd name="T53" fmla="*/ 31 h 120"/>
                <a:gd name="T54" fmla="*/ 123 w 128"/>
                <a:gd name="T55" fmla="*/ 68 h 120"/>
                <a:gd name="T56" fmla="*/ 107 w 128"/>
                <a:gd name="T57" fmla="*/ 32 h 120"/>
                <a:gd name="T58" fmla="*/ 21 w 128"/>
                <a:gd name="T59" fmla="*/ 32 h 120"/>
                <a:gd name="T60" fmla="*/ 8 w 128"/>
                <a:gd name="T61" fmla="*/ 16 h 120"/>
                <a:gd name="T62" fmla="*/ 64 w 128"/>
                <a:gd name="T63" fmla="*/ 4 h 120"/>
                <a:gd name="T64" fmla="*/ 123 w 128"/>
                <a:gd name="T65" fmla="*/ 2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8" h="120">
                  <a:moveTo>
                    <a:pt x="64" y="0"/>
                  </a:moveTo>
                  <a:cubicBezTo>
                    <a:pt x="33" y="0"/>
                    <a:pt x="0" y="7"/>
                    <a:pt x="0" y="2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13"/>
                    <a:pt x="33" y="120"/>
                    <a:pt x="64" y="120"/>
                  </a:cubicBezTo>
                  <a:cubicBezTo>
                    <a:pt x="78" y="120"/>
                    <a:pt x="92" y="119"/>
                    <a:pt x="103" y="116"/>
                  </a:cubicBezTo>
                  <a:cubicBezTo>
                    <a:pt x="118" y="113"/>
                    <a:pt x="128" y="100"/>
                    <a:pt x="128" y="85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8" y="7"/>
                    <a:pt x="95" y="0"/>
                    <a:pt x="64" y="0"/>
                  </a:cubicBezTo>
                  <a:close/>
                  <a:moveTo>
                    <a:pt x="5" y="55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17" y="64"/>
                    <a:pt x="39" y="68"/>
                    <a:pt x="64" y="68"/>
                  </a:cubicBezTo>
                  <a:cubicBezTo>
                    <a:pt x="69" y="68"/>
                    <a:pt x="69" y="68"/>
                    <a:pt x="69" y="68"/>
                  </a:cubicBezTo>
                  <a:cubicBezTo>
                    <a:pt x="68" y="70"/>
                    <a:pt x="68" y="70"/>
                    <a:pt x="68" y="70"/>
                  </a:cubicBezTo>
                  <a:cubicBezTo>
                    <a:pt x="65" y="75"/>
                    <a:pt x="64" y="80"/>
                    <a:pt x="64" y="85"/>
                  </a:cubicBezTo>
                  <a:cubicBezTo>
                    <a:pt x="64" y="86"/>
                    <a:pt x="64" y="87"/>
                    <a:pt x="64" y="88"/>
                  </a:cubicBezTo>
                  <a:cubicBezTo>
                    <a:pt x="64" y="90"/>
                    <a:pt x="64" y="90"/>
                    <a:pt x="64" y="90"/>
                  </a:cubicBezTo>
                  <a:cubicBezTo>
                    <a:pt x="63" y="90"/>
                    <a:pt x="63" y="90"/>
                    <a:pt x="63" y="90"/>
                  </a:cubicBezTo>
                  <a:cubicBezTo>
                    <a:pt x="47" y="90"/>
                    <a:pt x="32" y="88"/>
                    <a:pt x="21" y="84"/>
                  </a:cubicBezTo>
                  <a:cubicBezTo>
                    <a:pt x="11" y="81"/>
                    <a:pt x="5" y="77"/>
                    <a:pt x="5" y="73"/>
                  </a:cubicBezTo>
                  <a:lnTo>
                    <a:pt x="5" y="55"/>
                  </a:lnTo>
                  <a:close/>
                  <a:moveTo>
                    <a:pt x="79" y="115"/>
                  </a:moveTo>
                  <a:cubicBezTo>
                    <a:pt x="74" y="115"/>
                    <a:pt x="69" y="116"/>
                    <a:pt x="64" y="116"/>
                  </a:cubicBezTo>
                  <a:cubicBezTo>
                    <a:pt x="48" y="116"/>
                    <a:pt x="32" y="114"/>
                    <a:pt x="21" y="110"/>
                  </a:cubicBezTo>
                  <a:cubicBezTo>
                    <a:pt x="11" y="107"/>
                    <a:pt x="5" y="103"/>
                    <a:pt x="5" y="99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7" y="83"/>
                    <a:pt x="7" y="83"/>
                    <a:pt x="7" y="83"/>
                  </a:cubicBezTo>
                  <a:cubicBezTo>
                    <a:pt x="17" y="90"/>
                    <a:pt x="39" y="94"/>
                    <a:pt x="64" y="94"/>
                  </a:cubicBezTo>
                  <a:cubicBezTo>
                    <a:pt x="65" y="94"/>
                    <a:pt x="65" y="94"/>
                    <a:pt x="65" y="94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8" y="102"/>
                    <a:pt x="73" y="108"/>
                    <a:pt x="80" y="112"/>
                  </a:cubicBezTo>
                  <a:cubicBezTo>
                    <a:pt x="84" y="115"/>
                    <a:pt x="84" y="115"/>
                    <a:pt x="84" y="115"/>
                  </a:cubicBezTo>
                  <a:lnTo>
                    <a:pt x="79" y="115"/>
                  </a:lnTo>
                  <a:close/>
                  <a:moveTo>
                    <a:pt x="115" y="104"/>
                  </a:moveTo>
                  <a:cubicBezTo>
                    <a:pt x="110" y="109"/>
                    <a:pt x="103" y="112"/>
                    <a:pt x="96" y="112"/>
                  </a:cubicBezTo>
                  <a:cubicBezTo>
                    <a:pt x="89" y="112"/>
                    <a:pt x="82" y="109"/>
                    <a:pt x="77" y="104"/>
                  </a:cubicBezTo>
                  <a:cubicBezTo>
                    <a:pt x="72" y="99"/>
                    <a:pt x="69" y="92"/>
                    <a:pt x="69" y="85"/>
                  </a:cubicBezTo>
                  <a:cubicBezTo>
                    <a:pt x="69" y="77"/>
                    <a:pt x="72" y="71"/>
                    <a:pt x="77" y="65"/>
                  </a:cubicBezTo>
                  <a:cubicBezTo>
                    <a:pt x="82" y="60"/>
                    <a:pt x="89" y="57"/>
                    <a:pt x="96" y="57"/>
                  </a:cubicBezTo>
                  <a:cubicBezTo>
                    <a:pt x="103" y="57"/>
                    <a:pt x="110" y="60"/>
                    <a:pt x="115" y="65"/>
                  </a:cubicBezTo>
                  <a:cubicBezTo>
                    <a:pt x="121" y="71"/>
                    <a:pt x="123" y="77"/>
                    <a:pt x="123" y="85"/>
                  </a:cubicBezTo>
                  <a:cubicBezTo>
                    <a:pt x="123" y="92"/>
                    <a:pt x="121" y="99"/>
                    <a:pt x="115" y="104"/>
                  </a:cubicBezTo>
                  <a:close/>
                  <a:moveTo>
                    <a:pt x="123" y="68"/>
                  </a:moveTo>
                  <a:cubicBezTo>
                    <a:pt x="121" y="65"/>
                    <a:pt x="121" y="65"/>
                    <a:pt x="121" y="65"/>
                  </a:cubicBezTo>
                  <a:cubicBezTo>
                    <a:pt x="115" y="57"/>
                    <a:pt x="106" y="53"/>
                    <a:pt x="96" y="53"/>
                  </a:cubicBezTo>
                  <a:cubicBezTo>
                    <a:pt x="87" y="53"/>
                    <a:pt x="79" y="57"/>
                    <a:pt x="73" y="63"/>
                  </a:cubicBezTo>
                  <a:cubicBezTo>
                    <a:pt x="72" y="64"/>
                    <a:pt x="72" y="64"/>
                    <a:pt x="72" y="64"/>
                  </a:cubicBezTo>
                  <a:cubicBezTo>
                    <a:pt x="72" y="64"/>
                    <a:pt x="72" y="64"/>
                    <a:pt x="72" y="64"/>
                  </a:cubicBezTo>
                  <a:cubicBezTo>
                    <a:pt x="69" y="64"/>
                    <a:pt x="67" y="64"/>
                    <a:pt x="64" y="64"/>
                  </a:cubicBezTo>
                  <a:cubicBezTo>
                    <a:pt x="48" y="64"/>
                    <a:pt x="32" y="62"/>
                    <a:pt x="21" y="58"/>
                  </a:cubicBezTo>
                  <a:cubicBezTo>
                    <a:pt x="11" y="55"/>
                    <a:pt x="5" y="51"/>
                    <a:pt x="5" y="47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17" y="38"/>
                    <a:pt x="39" y="42"/>
                    <a:pt x="64" y="42"/>
                  </a:cubicBezTo>
                  <a:cubicBezTo>
                    <a:pt x="89" y="42"/>
                    <a:pt x="111" y="38"/>
                    <a:pt x="121" y="31"/>
                  </a:cubicBezTo>
                  <a:cubicBezTo>
                    <a:pt x="123" y="29"/>
                    <a:pt x="123" y="29"/>
                    <a:pt x="123" y="29"/>
                  </a:cubicBezTo>
                  <a:lnTo>
                    <a:pt x="123" y="68"/>
                  </a:lnTo>
                  <a:close/>
                  <a:moveTo>
                    <a:pt x="120" y="27"/>
                  </a:moveTo>
                  <a:cubicBezTo>
                    <a:pt x="117" y="29"/>
                    <a:pt x="112" y="31"/>
                    <a:pt x="107" y="32"/>
                  </a:cubicBezTo>
                  <a:cubicBezTo>
                    <a:pt x="96" y="36"/>
                    <a:pt x="80" y="38"/>
                    <a:pt x="64" y="38"/>
                  </a:cubicBezTo>
                  <a:cubicBezTo>
                    <a:pt x="48" y="38"/>
                    <a:pt x="32" y="36"/>
                    <a:pt x="21" y="32"/>
                  </a:cubicBezTo>
                  <a:cubicBezTo>
                    <a:pt x="11" y="29"/>
                    <a:pt x="5" y="25"/>
                    <a:pt x="5" y="21"/>
                  </a:cubicBezTo>
                  <a:cubicBezTo>
                    <a:pt x="5" y="19"/>
                    <a:pt x="6" y="17"/>
                    <a:pt x="8" y="16"/>
                  </a:cubicBezTo>
                  <a:cubicBezTo>
                    <a:pt x="11" y="13"/>
                    <a:pt x="16" y="12"/>
                    <a:pt x="21" y="10"/>
                  </a:cubicBezTo>
                  <a:cubicBezTo>
                    <a:pt x="32" y="6"/>
                    <a:pt x="48" y="4"/>
                    <a:pt x="64" y="4"/>
                  </a:cubicBezTo>
                  <a:cubicBezTo>
                    <a:pt x="80" y="4"/>
                    <a:pt x="96" y="6"/>
                    <a:pt x="107" y="10"/>
                  </a:cubicBezTo>
                  <a:cubicBezTo>
                    <a:pt x="117" y="13"/>
                    <a:pt x="123" y="17"/>
                    <a:pt x="123" y="21"/>
                  </a:cubicBezTo>
                  <a:cubicBezTo>
                    <a:pt x="123" y="23"/>
                    <a:pt x="122" y="25"/>
                    <a:pt x="1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35" name="Freeform 63"/>
            <p:cNvSpPr>
              <a:spLocks/>
            </p:cNvSpPr>
            <p:nvPr/>
          </p:nvSpPr>
          <p:spPr bwMode="auto">
            <a:xfrm>
              <a:off x="1839913" y="5237163"/>
              <a:ext cx="101600" cy="101600"/>
            </a:xfrm>
            <a:custGeom>
              <a:avLst/>
              <a:gdLst>
                <a:gd name="T0" fmla="*/ 24 w 27"/>
                <a:gd name="T1" fmla="*/ 11 h 27"/>
                <a:gd name="T2" fmla="*/ 15 w 27"/>
                <a:gd name="T3" fmla="*/ 11 h 27"/>
                <a:gd name="T4" fmla="*/ 15 w 27"/>
                <a:gd name="T5" fmla="*/ 3 h 27"/>
                <a:gd name="T6" fmla="*/ 13 w 27"/>
                <a:gd name="T7" fmla="*/ 0 h 27"/>
                <a:gd name="T8" fmla="*/ 11 w 27"/>
                <a:gd name="T9" fmla="*/ 3 h 27"/>
                <a:gd name="T10" fmla="*/ 11 w 27"/>
                <a:gd name="T11" fmla="*/ 11 h 27"/>
                <a:gd name="T12" fmla="*/ 2 w 27"/>
                <a:gd name="T13" fmla="*/ 11 h 27"/>
                <a:gd name="T14" fmla="*/ 0 w 27"/>
                <a:gd name="T15" fmla="*/ 14 h 27"/>
                <a:gd name="T16" fmla="*/ 2 w 27"/>
                <a:gd name="T17" fmla="*/ 16 h 27"/>
                <a:gd name="T18" fmla="*/ 11 w 27"/>
                <a:gd name="T19" fmla="*/ 16 h 27"/>
                <a:gd name="T20" fmla="*/ 11 w 27"/>
                <a:gd name="T21" fmla="*/ 25 h 27"/>
                <a:gd name="T22" fmla="*/ 13 w 27"/>
                <a:gd name="T23" fmla="*/ 27 h 27"/>
                <a:gd name="T24" fmla="*/ 15 w 27"/>
                <a:gd name="T25" fmla="*/ 25 h 27"/>
                <a:gd name="T26" fmla="*/ 15 w 27"/>
                <a:gd name="T27" fmla="*/ 16 h 27"/>
                <a:gd name="T28" fmla="*/ 24 w 27"/>
                <a:gd name="T29" fmla="*/ 16 h 27"/>
                <a:gd name="T30" fmla="*/ 27 w 27"/>
                <a:gd name="T31" fmla="*/ 14 h 27"/>
                <a:gd name="T32" fmla="*/ 24 w 27"/>
                <a:gd name="T33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7">
                  <a:moveTo>
                    <a:pt x="24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1"/>
                    <a:pt x="11" y="3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0" y="13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2" y="27"/>
                    <a:pt x="13" y="27"/>
                  </a:cubicBezTo>
                  <a:cubicBezTo>
                    <a:pt x="14" y="27"/>
                    <a:pt x="15" y="26"/>
                    <a:pt x="15" y="2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5" y="16"/>
                    <a:pt x="27" y="15"/>
                    <a:pt x="27" y="14"/>
                  </a:cubicBezTo>
                  <a:cubicBezTo>
                    <a:pt x="27" y="13"/>
                    <a:pt x="25" y="11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220007" y="7216474"/>
            <a:ext cx="3463854" cy="5151952"/>
            <a:chOff x="4610003" y="3608237"/>
            <a:chExt cx="1731927" cy="2575976"/>
          </a:xfrm>
        </p:grpSpPr>
        <p:sp>
          <p:nvSpPr>
            <p:cNvPr id="145" name="Freeform 16"/>
            <p:cNvSpPr>
              <a:spLocks/>
            </p:cNvSpPr>
            <p:nvPr/>
          </p:nvSpPr>
          <p:spPr bwMode="auto">
            <a:xfrm>
              <a:off x="5713761" y="4923007"/>
              <a:ext cx="389562" cy="1261206"/>
            </a:xfrm>
            <a:custGeom>
              <a:avLst/>
              <a:gdLst>
                <a:gd name="T0" fmla="*/ 0 w 240"/>
                <a:gd name="T1" fmla="*/ 777 h 777"/>
                <a:gd name="T2" fmla="*/ 0 w 240"/>
                <a:gd name="T3" fmla="*/ 0 h 777"/>
                <a:gd name="T4" fmla="*/ 135 w 240"/>
                <a:gd name="T5" fmla="*/ 52 h 777"/>
                <a:gd name="T6" fmla="*/ 240 w 240"/>
                <a:gd name="T7" fmla="*/ 17 h 777"/>
                <a:gd name="T8" fmla="*/ 240 w 240"/>
                <a:gd name="T9" fmla="*/ 691 h 777"/>
                <a:gd name="T10" fmla="*/ 0 w 240"/>
                <a:gd name="T11" fmla="*/ 777 h 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777">
                  <a:moveTo>
                    <a:pt x="0" y="777"/>
                  </a:moveTo>
                  <a:lnTo>
                    <a:pt x="0" y="0"/>
                  </a:lnTo>
                  <a:lnTo>
                    <a:pt x="135" y="52"/>
                  </a:lnTo>
                  <a:lnTo>
                    <a:pt x="240" y="17"/>
                  </a:lnTo>
                  <a:lnTo>
                    <a:pt x="240" y="691"/>
                  </a:lnTo>
                  <a:lnTo>
                    <a:pt x="0" y="77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7" name="Freeform 8"/>
            <p:cNvSpPr>
              <a:spLocks/>
            </p:cNvSpPr>
            <p:nvPr/>
          </p:nvSpPr>
          <p:spPr bwMode="auto">
            <a:xfrm>
              <a:off x="5278750" y="3608237"/>
              <a:ext cx="1063179" cy="1360220"/>
            </a:xfrm>
            <a:custGeom>
              <a:avLst/>
              <a:gdLst>
                <a:gd name="T0" fmla="*/ 655 w 655"/>
                <a:gd name="T1" fmla="*/ 758 h 838"/>
                <a:gd name="T2" fmla="*/ 233 w 655"/>
                <a:gd name="T3" fmla="*/ 0 h 838"/>
                <a:gd name="T4" fmla="*/ 0 w 655"/>
                <a:gd name="T5" fmla="*/ 78 h 838"/>
                <a:gd name="T6" fmla="*/ 422 w 655"/>
                <a:gd name="T7" fmla="*/ 838 h 838"/>
                <a:gd name="T8" fmla="*/ 655 w 655"/>
                <a:gd name="T9" fmla="*/ 758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838">
                  <a:moveTo>
                    <a:pt x="655" y="758"/>
                  </a:moveTo>
                  <a:lnTo>
                    <a:pt x="233" y="0"/>
                  </a:lnTo>
                  <a:lnTo>
                    <a:pt x="0" y="78"/>
                  </a:lnTo>
                  <a:lnTo>
                    <a:pt x="422" y="838"/>
                  </a:lnTo>
                  <a:lnTo>
                    <a:pt x="655" y="7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8" name="Freeform 9"/>
            <p:cNvSpPr>
              <a:spLocks/>
            </p:cNvSpPr>
            <p:nvPr/>
          </p:nvSpPr>
          <p:spPr bwMode="auto">
            <a:xfrm>
              <a:off x="5932890" y="4838602"/>
              <a:ext cx="409040" cy="168810"/>
            </a:xfrm>
            <a:custGeom>
              <a:avLst/>
              <a:gdLst>
                <a:gd name="T0" fmla="*/ 0 w 252"/>
                <a:gd name="T1" fmla="*/ 104 h 104"/>
                <a:gd name="T2" fmla="*/ 233 w 252"/>
                <a:gd name="T3" fmla="*/ 26 h 104"/>
                <a:gd name="T4" fmla="*/ 252 w 252"/>
                <a:gd name="T5" fmla="*/ 0 h 104"/>
                <a:gd name="T6" fmla="*/ 19 w 252"/>
                <a:gd name="T7" fmla="*/ 80 h 104"/>
                <a:gd name="T8" fmla="*/ 0 w 252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04">
                  <a:moveTo>
                    <a:pt x="0" y="104"/>
                  </a:moveTo>
                  <a:lnTo>
                    <a:pt x="233" y="26"/>
                  </a:lnTo>
                  <a:lnTo>
                    <a:pt x="252" y="0"/>
                  </a:lnTo>
                  <a:lnTo>
                    <a:pt x="19" y="80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2" name="Freeform 7"/>
            <p:cNvSpPr>
              <a:spLocks/>
            </p:cNvSpPr>
            <p:nvPr/>
          </p:nvSpPr>
          <p:spPr bwMode="auto">
            <a:xfrm>
              <a:off x="4610003" y="3734844"/>
              <a:ext cx="1353727" cy="2449369"/>
            </a:xfrm>
            <a:custGeom>
              <a:avLst/>
              <a:gdLst>
                <a:gd name="T0" fmla="*/ 834 w 834"/>
                <a:gd name="T1" fmla="*/ 760 h 1509"/>
                <a:gd name="T2" fmla="*/ 412 w 834"/>
                <a:gd name="T3" fmla="*/ 0 h 1509"/>
                <a:gd name="T4" fmla="*/ 0 w 834"/>
                <a:gd name="T5" fmla="*/ 460 h 1509"/>
                <a:gd name="T6" fmla="*/ 16 w 834"/>
                <a:gd name="T7" fmla="*/ 495 h 1509"/>
                <a:gd name="T8" fmla="*/ 142 w 834"/>
                <a:gd name="T9" fmla="*/ 538 h 1509"/>
                <a:gd name="T10" fmla="*/ 142 w 834"/>
                <a:gd name="T11" fmla="*/ 1314 h 1509"/>
                <a:gd name="T12" fmla="*/ 680 w 834"/>
                <a:gd name="T13" fmla="*/ 1509 h 1509"/>
                <a:gd name="T14" fmla="*/ 680 w 834"/>
                <a:gd name="T15" fmla="*/ 732 h 1509"/>
                <a:gd name="T16" fmla="*/ 815 w 834"/>
                <a:gd name="T17" fmla="*/ 784 h 1509"/>
                <a:gd name="T18" fmla="*/ 834 w 834"/>
                <a:gd name="T19" fmla="*/ 760 h 1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4" h="1509">
                  <a:moveTo>
                    <a:pt x="834" y="760"/>
                  </a:moveTo>
                  <a:lnTo>
                    <a:pt x="412" y="0"/>
                  </a:lnTo>
                  <a:lnTo>
                    <a:pt x="0" y="460"/>
                  </a:lnTo>
                  <a:lnTo>
                    <a:pt x="16" y="495"/>
                  </a:lnTo>
                  <a:lnTo>
                    <a:pt x="142" y="538"/>
                  </a:lnTo>
                  <a:lnTo>
                    <a:pt x="142" y="1314"/>
                  </a:lnTo>
                  <a:lnTo>
                    <a:pt x="680" y="1509"/>
                  </a:lnTo>
                  <a:lnTo>
                    <a:pt x="680" y="732"/>
                  </a:lnTo>
                  <a:lnTo>
                    <a:pt x="815" y="784"/>
                  </a:lnTo>
                  <a:lnTo>
                    <a:pt x="834" y="76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cxnSp>
        <p:nvCxnSpPr>
          <p:cNvPr id="93" name="Straight Connector 92"/>
          <p:cNvCxnSpPr/>
          <p:nvPr/>
        </p:nvCxnSpPr>
        <p:spPr>
          <a:xfrm>
            <a:off x="8408704" y="10557496"/>
            <a:ext cx="1930000" cy="0"/>
          </a:xfrm>
          <a:prstGeom prst="line">
            <a:avLst/>
          </a:prstGeom>
          <a:ln w="9525" cmpd="sng">
            <a:solidFill>
              <a:schemeClr val="tx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91484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nodeType="withEffect" p14:presetBounceEnd="6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0" dur="7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1" dur="7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nodeType="withEffect" p14:presetBounceEnd="60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3" dur="7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4" dur="7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5" grpId="0"/>
          <p:bldP spid="116" grpId="0" animBg="1"/>
          <p:bldP spid="121" grpId="0"/>
          <p:bldP spid="12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7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7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7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7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5" grpId="0"/>
          <p:bldP spid="116" grpId="0" animBg="1"/>
          <p:bldP spid="121" grpId="0"/>
          <p:bldP spid="124" grpId="0"/>
        </p:bldLst>
      </p:timing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CLEAN &amp; COMPELLING VISUALS</a:t>
            </a:r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>
            <a:off x="10496550" y="3041577"/>
            <a:ext cx="2362200" cy="1158874"/>
          </a:xfrm>
          <a:custGeom>
            <a:avLst/>
            <a:gdLst>
              <a:gd name="T0" fmla="*/ 0 w 744"/>
              <a:gd name="T1" fmla="*/ 183 h 365"/>
              <a:gd name="T2" fmla="*/ 372 w 744"/>
              <a:gd name="T3" fmla="*/ 365 h 365"/>
              <a:gd name="T4" fmla="*/ 744 w 744"/>
              <a:gd name="T5" fmla="*/ 181 h 365"/>
              <a:gd name="T6" fmla="*/ 372 w 744"/>
              <a:gd name="T7" fmla="*/ 0 h 365"/>
              <a:gd name="T8" fmla="*/ 0 w 744"/>
              <a:gd name="T9" fmla="*/ 18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4" h="365">
                <a:moveTo>
                  <a:pt x="0" y="183"/>
                </a:moveTo>
                <a:lnTo>
                  <a:pt x="372" y="365"/>
                </a:lnTo>
                <a:lnTo>
                  <a:pt x="744" y="181"/>
                </a:lnTo>
                <a:lnTo>
                  <a:pt x="372" y="0"/>
                </a:lnTo>
                <a:lnTo>
                  <a:pt x="0" y="18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11677650" y="4991027"/>
            <a:ext cx="2362200" cy="1162050"/>
          </a:xfrm>
          <a:custGeom>
            <a:avLst/>
            <a:gdLst>
              <a:gd name="T0" fmla="*/ 0 w 744"/>
              <a:gd name="T1" fmla="*/ 183 h 366"/>
              <a:gd name="T2" fmla="*/ 372 w 744"/>
              <a:gd name="T3" fmla="*/ 366 h 366"/>
              <a:gd name="T4" fmla="*/ 744 w 744"/>
              <a:gd name="T5" fmla="*/ 181 h 366"/>
              <a:gd name="T6" fmla="*/ 372 w 744"/>
              <a:gd name="T7" fmla="*/ 0 h 366"/>
              <a:gd name="T8" fmla="*/ 0 w 744"/>
              <a:gd name="T9" fmla="*/ 183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4" h="366">
                <a:moveTo>
                  <a:pt x="0" y="183"/>
                </a:moveTo>
                <a:lnTo>
                  <a:pt x="372" y="366"/>
                </a:lnTo>
                <a:lnTo>
                  <a:pt x="744" y="181"/>
                </a:lnTo>
                <a:lnTo>
                  <a:pt x="372" y="0"/>
                </a:lnTo>
                <a:lnTo>
                  <a:pt x="0" y="18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11677650" y="3616250"/>
            <a:ext cx="1181100" cy="1955800"/>
          </a:xfrm>
          <a:custGeom>
            <a:avLst/>
            <a:gdLst>
              <a:gd name="T0" fmla="*/ 372 w 372"/>
              <a:gd name="T1" fmla="*/ 0 h 616"/>
              <a:gd name="T2" fmla="*/ 0 w 372"/>
              <a:gd name="T3" fmla="*/ 184 h 616"/>
              <a:gd name="T4" fmla="*/ 0 w 372"/>
              <a:gd name="T5" fmla="*/ 616 h 616"/>
              <a:gd name="T6" fmla="*/ 372 w 372"/>
              <a:gd name="T7" fmla="*/ 433 h 616"/>
              <a:gd name="T8" fmla="*/ 372 w 372"/>
              <a:gd name="T9" fmla="*/ 0 h 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2" h="616">
                <a:moveTo>
                  <a:pt x="372" y="0"/>
                </a:moveTo>
                <a:lnTo>
                  <a:pt x="0" y="184"/>
                </a:lnTo>
                <a:lnTo>
                  <a:pt x="0" y="616"/>
                </a:lnTo>
                <a:lnTo>
                  <a:pt x="372" y="433"/>
                </a:lnTo>
                <a:lnTo>
                  <a:pt x="37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>
            <a:off x="11677650" y="3616250"/>
            <a:ext cx="1181100" cy="1955800"/>
          </a:xfrm>
          <a:custGeom>
            <a:avLst/>
            <a:gdLst>
              <a:gd name="T0" fmla="*/ 372 w 372"/>
              <a:gd name="T1" fmla="*/ 0 h 616"/>
              <a:gd name="T2" fmla="*/ 0 w 372"/>
              <a:gd name="T3" fmla="*/ 184 h 616"/>
              <a:gd name="T4" fmla="*/ 0 w 372"/>
              <a:gd name="T5" fmla="*/ 616 h 616"/>
              <a:gd name="T6" fmla="*/ 372 w 372"/>
              <a:gd name="T7" fmla="*/ 433 h 616"/>
              <a:gd name="T8" fmla="*/ 372 w 372"/>
              <a:gd name="T9" fmla="*/ 0 h 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2" h="616">
                <a:moveTo>
                  <a:pt x="372" y="0"/>
                </a:moveTo>
                <a:lnTo>
                  <a:pt x="0" y="184"/>
                </a:lnTo>
                <a:lnTo>
                  <a:pt x="0" y="616"/>
                </a:lnTo>
                <a:lnTo>
                  <a:pt x="372" y="433"/>
                </a:lnTo>
                <a:lnTo>
                  <a:pt x="37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2" name="Freeform 9"/>
          <p:cNvSpPr>
            <a:spLocks/>
          </p:cNvSpPr>
          <p:nvPr/>
        </p:nvSpPr>
        <p:spPr bwMode="auto">
          <a:xfrm>
            <a:off x="10496550" y="6997627"/>
            <a:ext cx="2362200" cy="1158874"/>
          </a:xfrm>
          <a:custGeom>
            <a:avLst/>
            <a:gdLst>
              <a:gd name="T0" fmla="*/ 0 w 744"/>
              <a:gd name="T1" fmla="*/ 183 h 365"/>
              <a:gd name="T2" fmla="*/ 372 w 744"/>
              <a:gd name="T3" fmla="*/ 365 h 365"/>
              <a:gd name="T4" fmla="*/ 744 w 744"/>
              <a:gd name="T5" fmla="*/ 180 h 365"/>
              <a:gd name="T6" fmla="*/ 372 w 744"/>
              <a:gd name="T7" fmla="*/ 0 h 365"/>
              <a:gd name="T8" fmla="*/ 0 w 744"/>
              <a:gd name="T9" fmla="*/ 18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4" h="365">
                <a:moveTo>
                  <a:pt x="0" y="183"/>
                </a:moveTo>
                <a:lnTo>
                  <a:pt x="372" y="365"/>
                </a:lnTo>
                <a:lnTo>
                  <a:pt x="744" y="180"/>
                </a:lnTo>
                <a:lnTo>
                  <a:pt x="372" y="0"/>
                </a:lnTo>
                <a:lnTo>
                  <a:pt x="0" y="18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3" name="Freeform 10"/>
          <p:cNvSpPr>
            <a:spLocks/>
          </p:cNvSpPr>
          <p:nvPr/>
        </p:nvSpPr>
        <p:spPr bwMode="auto">
          <a:xfrm>
            <a:off x="10496550" y="3622601"/>
            <a:ext cx="1181100" cy="3956050"/>
          </a:xfrm>
          <a:custGeom>
            <a:avLst/>
            <a:gdLst>
              <a:gd name="T0" fmla="*/ 372 w 372"/>
              <a:gd name="T1" fmla="*/ 1063 h 1246"/>
              <a:gd name="T2" fmla="*/ 0 w 372"/>
              <a:gd name="T3" fmla="*/ 1246 h 1246"/>
              <a:gd name="T4" fmla="*/ 0 w 372"/>
              <a:gd name="T5" fmla="*/ 0 h 1246"/>
              <a:gd name="T6" fmla="*/ 372 w 372"/>
              <a:gd name="T7" fmla="*/ 182 h 1246"/>
              <a:gd name="T8" fmla="*/ 372 w 372"/>
              <a:gd name="T9" fmla="*/ 1063 h 1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2" h="1246">
                <a:moveTo>
                  <a:pt x="372" y="1063"/>
                </a:moveTo>
                <a:lnTo>
                  <a:pt x="0" y="1246"/>
                </a:lnTo>
                <a:lnTo>
                  <a:pt x="0" y="0"/>
                </a:lnTo>
                <a:lnTo>
                  <a:pt x="372" y="182"/>
                </a:lnTo>
                <a:lnTo>
                  <a:pt x="372" y="106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4" name="Freeform 11"/>
          <p:cNvSpPr>
            <a:spLocks/>
          </p:cNvSpPr>
          <p:nvPr/>
        </p:nvSpPr>
        <p:spPr bwMode="auto">
          <a:xfrm>
            <a:off x="11668125" y="8934377"/>
            <a:ext cx="2365374" cy="1158874"/>
          </a:xfrm>
          <a:custGeom>
            <a:avLst/>
            <a:gdLst>
              <a:gd name="T0" fmla="*/ 0 w 745"/>
              <a:gd name="T1" fmla="*/ 185 h 365"/>
              <a:gd name="T2" fmla="*/ 368 w 745"/>
              <a:gd name="T3" fmla="*/ 365 h 365"/>
              <a:gd name="T4" fmla="*/ 745 w 745"/>
              <a:gd name="T5" fmla="*/ 180 h 365"/>
              <a:gd name="T6" fmla="*/ 373 w 745"/>
              <a:gd name="T7" fmla="*/ 0 h 365"/>
              <a:gd name="T8" fmla="*/ 0 w 745"/>
              <a:gd name="T9" fmla="*/ 18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5" h="365">
                <a:moveTo>
                  <a:pt x="0" y="185"/>
                </a:moveTo>
                <a:lnTo>
                  <a:pt x="368" y="365"/>
                </a:lnTo>
                <a:lnTo>
                  <a:pt x="745" y="180"/>
                </a:lnTo>
                <a:lnTo>
                  <a:pt x="373" y="0"/>
                </a:lnTo>
                <a:lnTo>
                  <a:pt x="0" y="18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5" name="Freeform 12"/>
          <p:cNvSpPr>
            <a:spLocks/>
          </p:cNvSpPr>
          <p:nvPr/>
        </p:nvSpPr>
        <p:spPr bwMode="auto">
          <a:xfrm>
            <a:off x="11677650" y="5572051"/>
            <a:ext cx="1181100" cy="1997074"/>
          </a:xfrm>
          <a:custGeom>
            <a:avLst/>
            <a:gdLst>
              <a:gd name="T0" fmla="*/ 372 w 372"/>
              <a:gd name="T1" fmla="*/ 629 h 629"/>
              <a:gd name="T2" fmla="*/ 0 w 372"/>
              <a:gd name="T3" fmla="*/ 449 h 629"/>
              <a:gd name="T4" fmla="*/ 0 w 372"/>
              <a:gd name="T5" fmla="*/ 0 h 629"/>
              <a:gd name="T6" fmla="*/ 372 w 372"/>
              <a:gd name="T7" fmla="*/ 183 h 629"/>
              <a:gd name="T8" fmla="*/ 372 w 372"/>
              <a:gd name="T9" fmla="*/ 629 h 6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2" h="629">
                <a:moveTo>
                  <a:pt x="372" y="629"/>
                </a:moveTo>
                <a:lnTo>
                  <a:pt x="0" y="449"/>
                </a:lnTo>
                <a:lnTo>
                  <a:pt x="0" y="0"/>
                </a:lnTo>
                <a:lnTo>
                  <a:pt x="372" y="183"/>
                </a:lnTo>
                <a:lnTo>
                  <a:pt x="372" y="62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6" name="Freeform 13"/>
          <p:cNvSpPr>
            <a:spLocks/>
          </p:cNvSpPr>
          <p:nvPr/>
        </p:nvSpPr>
        <p:spPr bwMode="auto">
          <a:xfrm>
            <a:off x="11677650" y="5572051"/>
            <a:ext cx="1181100" cy="1997074"/>
          </a:xfrm>
          <a:custGeom>
            <a:avLst/>
            <a:gdLst>
              <a:gd name="T0" fmla="*/ 372 w 372"/>
              <a:gd name="T1" fmla="*/ 629 h 629"/>
              <a:gd name="T2" fmla="*/ 0 w 372"/>
              <a:gd name="T3" fmla="*/ 449 h 629"/>
              <a:gd name="T4" fmla="*/ 0 w 372"/>
              <a:gd name="T5" fmla="*/ 0 h 629"/>
              <a:gd name="T6" fmla="*/ 372 w 372"/>
              <a:gd name="T7" fmla="*/ 183 h 629"/>
              <a:gd name="T8" fmla="*/ 372 w 372"/>
              <a:gd name="T9" fmla="*/ 629 h 6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2" h="629">
                <a:moveTo>
                  <a:pt x="372" y="629"/>
                </a:moveTo>
                <a:lnTo>
                  <a:pt x="0" y="449"/>
                </a:lnTo>
                <a:lnTo>
                  <a:pt x="0" y="0"/>
                </a:lnTo>
                <a:lnTo>
                  <a:pt x="372" y="183"/>
                </a:lnTo>
                <a:lnTo>
                  <a:pt x="372" y="62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7" name="Freeform 14"/>
          <p:cNvSpPr>
            <a:spLocks/>
          </p:cNvSpPr>
          <p:nvPr/>
        </p:nvSpPr>
        <p:spPr bwMode="auto">
          <a:xfrm>
            <a:off x="12852401" y="5565701"/>
            <a:ext cx="1187450" cy="3940174"/>
          </a:xfrm>
          <a:custGeom>
            <a:avLst/>
            <a:gdLst>
              <a:gd name="T0" fmla="*/ 374 w 374"/>
              <a:gd name="T1" fmla="*/ 0 h 1241"/>
              <a:gd name="T2" fmla="*/ 2 w 374"/>
              <a:gd name="T3" fmla="*/ 185 h 1241"/>
              <a:gd name="T4" fmla="*/ 0 w 374"/>
              <a:gd name="T5" fmla="*/ 1061 h 1241"/>
              <a:gd name="T6" fmla="*/ 372 w 374"/>
              <a:gd name="T7" fmla="*/ 1241 h 1241"/>
              <a:gd name="T8" fmla="*/ 374 w 374"/>
              <a:gd name="T9" fmla="*/ 0 h 1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4" h="1241">
                <a:moveTo>
                  <a:pt x="374" y="0"/>
                </a:moveTo>
                <a:lnTo>
                  <a:pt x="2" y="185"/>
                </a:lnTo>
                <a:lnTo>
                  <a:pt x="0" y="1061"/>
                </a:lnTo>
                <a:lnTo>
                  <a:pt x="372" y="1241"/>
                </a:lnTo>
                <a:lnTo>
                  <a:pt x="37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8" name="Freeform 15"/>
          <p:cNvSpPr>
            <a:spLocks/>
          </p:cNvSpPr>
          <p:nvPr/>
        </p:nvSpPr>
        <p:spPr bwMode="auto">
          <a:xfrm>
            <a:off x="11668124" y="7569126"/>
            <a:ext cx="1190624" cy="1952624"/>
          </a:xfrm>
          <a:custGeom>
            <a:avLst/>
            <a:gdLst>
              <a:gd name="T0" fmla="*/ 373 w 375"/>
              <a:gd name="T1" fmla="*/ 430 h 615"/>
              <a:gd name="T2" fmla="*/ 0 w 375"/>
              <a:gd name="T3" fmla="*/ 615 h 615"/>
              <a:gd name="T4" fmla="*/ 3 w 375"/>
              <a:gd name="T5" fmla="*/ 185 h 615"/>
              <a:gd name="T6" fmla="*/ 375 w 375"/>
              <a:gd name="T7" fmla="*/ 0 h 615"/>
              <a:gd name="T8" fmla="*/ 373 w 375"/>
              <a:gd name="T9" fmla="*/ 430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5" h="615">
                <a:moveTo>
                  <a:pt x="373" y="430"/>
                </a:moveTo>
                <a:lnTo>
                  <a:pt x="0" y="615"/>
                </a:lnTo>
                <a:lnTo>
                  <a:pt x="3" y="185"/>
                </a:lnTo>
                <a:lnTo>
                  <a:pt x="375" y="0"/>
                </a:lnTo>
                <a:lnTo>
                  <a:pt x="373" y="4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9" name="Freeform 16"/>
          <p:cNvSpPr>
            <a:spLocks/>
          </p:cNvSpPr>
          <p:nvPr/>
        </p:nvSpPr>
        <p:spPr bwMode="auto">
          <a:xfrm>
            <a:off x="11668124" y="7569126"/>
            <a:ext cx="1190624" cy="1952624"/>
          </a:xfrm>
          <a:custGeom>
            <a:avLst/>
            <a:gdLst>
              <a:gd name="T0" fmla="*/ 373 w 375"/>
              <a:gd name="T1" fmla="*/ 430 h 615"/>
              <a:gd name="T2" fmla="*/ 0 w 375"/>
              <a:gd name="T3" fmla="*/ 615 h 615"/>
              <a:gd name="T4" fmla="*/ 3 w 375"/>
              <a:gd name="T5" fmla="*/ 185 h 615"/>
              <a:gd name="T6" fmla="*/ 375 w 375"/>
              <a:gd name="T7" fmla="*/ 0 h 615"/>
              <a:gd name="T8" fmla="*/ 373 w 375"/>
              <a:gd name="T9" fmla="*/ 430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5" h="615">
                <a:moveTo>
                  <a:pt x="373" y="430"/>
                </a:moveTo>
                <a:lnTo>
                  <a:pt x="0" y="615"/>
                </a:lnTo>
                <a:lnTo>
                  <a:pt x="3" y="185"/>
                </a:lnTo>
                <a:lnTo>
                  <a:pt x="375" y="0"/>
                </a:lnTo>
                <a:lnTo>
                  <a:pt x="373" y="4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0" name="Freeform 17"/>
          <p:cNvSpPr>
            <a:spLocks/>
          </p:cNvSpPr>
          <p:nvPr/>
        </p:nvSpPr>
        <p:spPr bwMode="auto">
          <a:xfrm>
            <a:off x="12836525" y="9505877"/>
            <a:ext cx="1196974" cy="2495550"/>
          </a:xfrm>
          <a:custGeom>
            <a:avLst/>
            <a:gdLst>
              <a:gd name="T0" fmla="*/ 377 w 377"/>
              <a:gd name="T1" fmla="*/ 601 h 786"/>
              <a:gd name="T2" fmla="*/ 0 w 377"/>
              <a:gd name="T3" fmla="*/ 786 h 786"/>
              <a:gd name="T4" fmla="*/ 0 w 377"/>
              <a:gd name="T5" fmla="*/ 185 h 786"/>
              <a:gd name="T6" fmla="*/ 377 w 377"/>
              <a:gd name="T7" fmla="*/ 0 h 786"/>
              <a:gd name="T8" fmla="*/ 377 w 377"/>
              <a:gd name="T9" fmla="*/ 601 h 7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7" h="786">
                <a:moveTo>
                  <a:pt x="377" y="601"/>
                </a:moveTo>
                <a:lnTo>
                  <a:pt x="0" y="786"/>
                </a:lnTo>
                <a:lnTo>
                  <a:pt x="0" y="185"/>
                </a:lnTo>
                <a:lnTo>
                  <a:pt x="377" y="0"/>
                </a:lnTo>
                <a:lnTo>
                  <a:pt x="377" y="60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1" name="Freeform 18"/>
          <p:cNvSpPr>
            <a:spLocks/>
          </p:cNvSpPr>
          <p:nvPr/>
        </p:nvSpPr>
        <p:spPr bwMode="auto">
          <a:xfrm>
            <a:off x="11668124" y="9521751"/>
            <a:ext cx="1168400" cy="2479674"/>
          </a:xfrm>
          <a:custGeom>
            <a:avLst/>
            <a:gdLst>
              <a:gd name="T0" fmla="*/ 0 w 368"/>
              <a:gd name="T1" fmla="*/ 0 h 781"/>
              <a:gd name="T2" fmla="*/ 3 w 368"/>
              <a:gd name="T3" fmla="*/ 0 h 781"/>
              <a:gd name="T4" fmla="*/ 368 w 368"/>
              <a:gd name="T5" fmla="*/ 180 h 781"/>
              <a:gd name="T6" fmla="*/ 368 w 368"/>
              <a:gd name="T7" fmla="*/ 781 h 781"/>
              <a:gd name="T8" fmla="*/ 0 w 368"/>
              <a:gd name="T9" fmla="*/ 600 h 781"/>
              <a:gd name="T10" fmla="*/ 0 w 368"/>
              <a:gd name="T11" fmla="*/ 0 h 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68" h="781">
                <a:moveTo>
                  <a:pt x="0" y="0"/>
                </a:moveTo>
                <a:lnTo>
                  <a:pt x="3" y="0"/>
                </a:lnTo>
                <a:lnTo>
                  <a:pt x="368" y="180"/>
                </a:lnTo>
                <a:lnTo>
                  <a:pt x="368" y="781"/>
                </a:lnTo>
                <a:lnTo>
                  <a:pt x="0" y="6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2" name="Freeform 19"/>
          <p:cNvSpPr>
            <a:spLocks/>
          </p:cNvSpPr>
          <p:nvPr/>
        </p:nvSpPr>
        <p:spPr bwMode="auto">
          <a:xfrm>
            <a:off x="11668124" y="9521751"/>
            <a:ext cx="1168400" cy="2479674"/>
          </a:xfrm>
          <a:custGeom>
            <a:avLst/>
            <a:gdLst>
              <a:gd name="T0" fmla="*/ 0 w 368"/>
              <a:gd name="T1" fmla="*/ 0 h 781"/>
              <a:gd name="T2" fmla="*/ 3 w 368"/>
              <a:gd name="T3" fmla="*/ 0 h 781"/>
              <a:gd name="T4" fmla="*/ 368 w 368"/>
              <a:gd name="T5" fmla="*/ 180 h 781"/>
              <a:gd name="T6" fmla="*/ 368 w 368"/>
              <a:gd name="T7" fmla="*/ 781 h 781"/>
              <a:gd name="T8" fmla="*/ 0 w 368"/>
              <a:gd name="T9" fmla="*/ 600 h 781"/>
              <a:gd name="T10" fmla="*/ 0 w 368"/>
              <a:gd name="T11" fmla="*/ 0 h 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68" h="781">
                <a:moveTo>
                  <a:pt x="0" y="0"/>
                </a:moveTo>
                <a:lnTo>
                  <a:pt x="3" y="0"/>
                </a:lnTo>
                <a:lnTo>
                  <a:pt x="368" y="180"/>
                </a:lnTo>
                <a:lnTo>
                  <a:pt x="368" y="781"/>
                </a:lnTo>
                <a:lnTo>
                  <a:pt x="0" y="60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3" name="Freeform 20"/>
          <p:cNvSpPr>
            <a:spLocks/>
          </p:cNvSpPr>
          <p:nvPr/>
        </p:nvSpPr>
        <p:spPr bwMode="auto">
          <a:xfrm>
            <a:off x="10496550" y="7578650"/>
            <a:ext cx="1181100" cy="3848100"/>
          </a:xfrm>
          <a:custGeom>
            <a:avLst/>
            <a:gdLst>
              <a:gd name="T0" fmla="*/ 0 w 372"/>
              <a:gd name="T1" fmla="*/ 1030 h 1212"/>
              <a:gd name="T2" fmla="*/ 372 w 372"/>
              <a:gd name="T3" fmla="*/ 1212 h 1212"/>
              <a:gd name="T4" fmla="*/ 372 w 372"/>
              <a:gd name="T5" fmla="*/ 182 h 1212"/>
              <a:gd name="T6" fmla="*/ 0 w 372"/>
              <a:gd name="T7" fmla="*/ 0 h 1212"/>
              <a:gd name="T8" fmla="*/ 0 w 372"/>
              <a:gd name="T9" fmla="*/ 1030 h 1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2" h="1212">
                <a:moveTo>
                  <a:pt x="0" y="1030"/>
                </a:moveTo>
                <a:lnTo>
                  <a:pt x="372" y="1212"/>
                </a:lnTo>
                <a:lnTo>
                  <a:pt x="372" y="182"/>
                </a:lnTo>
                <a:lnTo>
                  <a:pt x="0" y="0"/>
                </a:lnTo>
                <a:lnTo>
                  <a:pt x="0" y="103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4" name="Freeform 21"/>
          <p:cNvSpPr>
            <a:spLocks/>
          </p:cNvSpPr>
          <p:nvPr/>
        </p:nvSpPr>
        <p:spPr bwMode="auto">
          <a:xfrm>
            <a:off x="12096750" y="4181401"/>
            <a:ext cx="368300" cy="908050"/>
          </a:xfrm>
          <a:custGeom>
            <a:avLst/>
            <a:gdLst>
              <a:gd name="T0" fmla="*/ 116 w 116"/>
              <a:gd name="T1" fmla="*/ 0 h 286"/>
              <a:gd name="T2" fmla="*/ 0 w 116"/>
              <a:gd name="T3" fmla="*/ 53 h 286"/>
              <a:gd name="T4" fmla="*/ 0 w 116"/>
              <a:gd name="T5" fmla="*/ 286 h 286"/>
              <a:gd name="T6" fmla="*/ 116 w 116"/>
              <a:gd name="T7" fmla="*/ 233 h 286"/>
              <a:gd name="T8" fmla="*/ 0 w 116"/>
              <a:gd name="T9" fmla="*/ 286 h 286"/>
              <a:gd name="T10" fmla="*/ 0 w 116"/>
              <a:gd name="T11" fmla="*/ 130 h 286"/>
              <a:gd name="T12" fmla="*/ 116 w 116"/>
              <a:gd name="T13" fmla="*/ 191 h 286"/>
              <a:gd name="T14" fmla="*/ 116 w 116"/>
              <a:gd name="T15" fmla="*/ 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6" h="286">
                <a:moveTo>
                  <a:pt x="116" y="0"/>
                </a:moveTo>
                <a:lnTo>
                  <a:pt x="0" y="53"/>
                </a:lnTo>
                <a:lnTo>
                  <a:pt x="0" y="286"/>
                </a:lnTo>
                <a:lnTo>
                  <a:pt x="116" y="233"/>
                </a:lnTo>
                <a:lnTo>
                  <a:pt x="0" y="286"/>
                </a:lnTo>
                <a:lnTo>
                  <a:pt x="0" y="130"/>
                </a:lnTo>
                <a:lnTo>
                  <a:pt x="116" y="191"/>
                </a:lnTo>
                <a:lnTo>
                  <a:pt x="116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5" name="Freeform 22"/>
          <p:cNvSpPr>
            <a:spLocks/>
          </p:cNvSpPr>
          <p:nvPr/>
        </p:nvSpPr>
        <p:spPr bwMode="auto">
          <a:xfrm>
            <a:off x="12096750" y="4181401"/>
            <a:ext cx="368300" cy="908050"/>
          </a:xfrm>
          <a:custGeom>
            <a:avLst/>
            <a:gdLst>
              <a:gd name="T0" fmla="*/ 116 w 116"/>
              <a:gd name="T1" fmla="*/ 0 h 286"/>
              <a:gd name="T2" fmla="*/ 0 w 116"/>
              <a:gd name="T3" fmla="*/ 53 h 286"/>
              <a:gd name="T4" fmla="*/ 0 w 116"/>
              <a:gd name="T5" fmla="*/ 286 h 286"/>
              <a:gd name="T6" fmla="*/ 116 w 116"/>
              <a:gd name="T7" fmla="*/ 233 h 286"/>
              <a:gd name="T8" fmla="*/ 0 w 116"/>
              <a:gd name="T9" fmla="*/ 286 h 286"/>
              <a:gd name="T10" fmla="*/ 0 w 116"/>
              <a:gd name="T11" fmla="*/ 130 h 286"/>
              <a:gd name="T12" fmla="*/ 116 w 116"/>
              <a:gd name="T13" fmla="*/ 191 h 286"/>
              <a:gd name="T14" fmla="*/ 116 w 116"/>
              <a:gd name="T15" fmla="*/ 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6" h="286">
                <a:moveTo>
                  <a:pt x="116" y="0"/>
                </a:moveTo>
                <a:lnTo>
                  <a:pt x="0" y="53"/>
                </a:lnTo>
                <a:lnTo>
                  <a:pt x="0" y="286"/>
                </a:lnTo>
                <a:lnTo>
                  <a:pt x="116" y="233"/>
                </a:lnTo>
                <a:lnTo>
                  <a:pt x="0" y="286"/>
                </a:lnTo>
                <a:lnTo>
                  <a:pt x="0" y="130"/>
                </a:lnTo>
                <a:lnTo>
                  <a:pt x="116" y="191"/>
                </a:lnTo>
                <a:lnTo>
                  <a:pt x="11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6" name="Freeform 23"/>
          <p:cNvSpPr>
            <a:spLocks/>
          </p:cNvSpPr>
          <p:nvPr/>
        </p:nvSpPr>
        <p:spPr bwMode="auto">
          <a:xfrm>
            <a:off x="12096750" y="4594150"/>
            <a:ext cx="368300" cy="495300"/>
          </a:xfrm>
          <a:custGeom>
            <a:avLst/>
            <a:gdLst>
              <a:gd name="T0" fmla="*/ 0 w 116"/>
              <a:gd name="T1" fmla="*/ 0 h 156"/>
              <a:gd name="T2" fmla="*/ 0 w 116"/>
              <a:gd name="T3" fmla="*/ 156 h 156"/>
              <a:gd name="T4" fmla="*/ 116 w 116"/>
              <a:gd name="T5" fmla="*/ 103 h 156"/>
              <a:gd name="T6" fmla="*/ 116 w 116"/>
              <a:gd name="T7" fmla="*/ 61 h 156"/>
              <a:gd name="T8" fmla="*/ 0 w 116"/>
              <a:gd name="T9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6" h="156">
                <a:moveTo>
                  <a:pt x="0" y="0"/>
                </a:moveTo>
                <a:lnTo>
                  <a:pt x="0" y="156"/>
                </a:lnTo>
                <a:lnTo>
                  <a:pt x="116" y="103"/>
                </a:lnTo>
                <a:lnTo>
                  <a:pt x="116" y="6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7" name="Freeform 24"/>
          <p:cNvSpPr>
            <a:spLocks/>
          </p:cNvSpPr>
          <p:nvPr/>
        </p:nvSpPr>
        <p:spPr bwMode="auto">
          <a:xfrm>
            <a:off x="12096750" y="4594150"/>
            <a:ext cx="368300" cy="495300"/>
          </a:xfrm>
          <a:custGeom>
            <a:avLst/>
            <a:gdLst>
              <a:gd name="T0" fmla="*/ 0 w 116"/>
              <a:gd name="T1" fmla="*/ 0 h 156"/>
              <a:gd name="T2" fmla="*/ 0 w 116"/>
              <a:gd name="T3" fmla="*/ 156 h 156"/>
              <a:gd name="T4" fmla="*/ 116 w 116"/>
              <a:gd name="T5" fmla="*/ 103 h 156"/>
              <a:gd name="T6" fmla="*/ 116 w 116"/>
              <a:gd name="T7" fmla="*/ 61 h 156"/>
              <a:gd name="T8" fmla="*/ 0 w 116"/>
              <a:gd name="T9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6" h="156">
                <a:moveTo>
                  <a:pt x="0" y="0"/>
                </a:moveTo>
                <a:lnTo>
                  <a:pt x="0" y="156"/>
                </a:lnTo>
                <a:lnTo>
                  <a:pt x="116" y="103"/>
                </a:lnTo>
                <a:lnTo>
                  <a:pt x="116" y="6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12096750" y="4775127"/>
            <a:ext cx="1130300" cy="993774"/>
            <a:chOff x="6048375" y="2387563"/>
            <a:chExt cx="565150" cy="496887"/>
          </a:xfrm>
        </p:grpSpPr>
        <p:sp>
          <p:nvSpPr>
            <p:cNvPr id="28" name="Freeform 25"/>
            <p:cNvSpPr>
              <a:spLocks/>
            </p:cNvSpPr>
            <p:nvPr/>
          </p:nvSpPr>
          <p:spPr bwMode="auto">
            <a:xfrm>
              <a:off x="6330950" y="2687600"/>
              <a:ext cx="282575" cy="144462"/>
            </a:xfrm>
            <a:custGeom>
              <a:avLst/>
              <a:gdLst>
                <a:gd name="T0" fmla="*/ 178 w 178"/>
                <a:gd name="T1" fmla="*/ 31 h 91"/>
                <a:gd name="T2" fmla="*/ 62 w 178"/>
                <a:gd name="T3" fmla="*/ 91 h 91"/>
                <a:gd name="T4" fmla="*/ 0 w 178"/>
                <a:gd name="T5" fmla="*/ 60 h 91"/>
                <a:gd name="T6" fmla="*/ 119 w 178"/>
                <a:gd name="T7" fmla="*/ 0 h 91"/>
                <a:gd name="T8" fmla="*/ 178 w 178"/>
                <a:gd name="T9" fmla="*/ 3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91">
                  <a:moveTo>
                    <a:pt x="178" y="31"/>
                  </a:moveTo>
                  <a:lnTo>
                    <a:pt x="62" y="91"/>
                  </a:lnTo>
                  <a:lnTo>
                    <a:pt x="0" y="60"/>
                  </a:lnTo>
                  <a:lnTo>
                    <a:pt x="119" y="0"/>
                  </a:lnTo>
                  <a:lnTo>
                    <a:pt x="178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9" name="Freeform 26"/>
            <p:cNvSpPr>
              <a:spLocks/>
            </p:cNvSpPr>
            <p:nvPr/>
          </p:nvSpPr>
          <p:spPr bwMode="auto">
            <a:xfrm>
              <a:off x="6330950" y="2782850"/>
              <a:ext cx="98425" cy="101600"/>
            </a:xfrm>
            <a:custGeom>
              <a:avLst/>
              <a:gdLst>
                <a:gd name="T0" fmla="*/ 62 w 62"/>
                <a:gd name="T1" fmla="*/ 64 h 64"/>
                <a:gd name="T2" fmla="*/ 0 w 62"/>
                <a:gd name="T3" fmla="*/ 33 h 64"/>
                <a:gd name="T4" fmla="*/ 0 w 62"/>
                <a:gd name="T5" fmla="*/ 0 h 64"/>
                <a:gd name="T6" fmla="*/ 62 w 62"/>
                <a:gd name="T7" fmla="*/ 31 h 64"/>
                <a:gd name="T8" fmla="*/ 62 w 62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4">
                  <a:moveTo>
                    <a:pt x="62" y="64"/>
                  </a:moveTo>
                  <a:lnTo>
                    <a:pt x="0" y="33"/>
                  </a:lnTo>
                  <a:lnTo>
                    <a:pt x="0" y="0"/>
                  </a:lnTo>
                  <a:lnTo>
                    <a:pt x="62" y="31"/>
                  </a:lnTo>
                  <a:lnTo>
                    <a:pt x="62" y="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0" name="Freeform 27"/>
            <p:cNvSpPr>
              <a:spLocks/>
            </p:cNvSpPr>
            <p:nvPr/>
          </p:nvSpPr>
          <p:spPr bwMode="auto">
            <a:xfrm>
              <a:off x="6429375" y="2736813"/>
              <a:ext cx="184150" cy="147637"/>
            </a:xfrm>
            <a:custGeom>
              <a:avLst/>
              <a:gdLst>
                <a:gd name="T0" fmla="*/ 116 w 116"/>
                <a:gd name="T1" fmla="*/ 31 h 93"/>
                <a:gd name="T2" fmla="*/ 0 w 116"/>
                <a:gd name="T3" fmla="*/ 93 h 93"/>
                <a:gd name="T4" fmla="*/ 0 w 116"/>
                <a:gd name="T5" fmla="*/ 60 h 93"/>
                <a:gd name="T6" fmla="*/ 116 w 116"/>
                <a:gd name="T7" fmla="*/ 0 h 93"/>
                <a:gd name="T8" fmla="*/ 116 w 116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93">
                  <a:moveTo>
                    <a:pt x="116" y="31"/>
                  </a:moveTo>
                  <a:lnTo>
                    <a:pt x="0" y="93"/>
                  </a:lnTo>
                  <a:lnTo>
                    <a:pt x="0" y="60"/>
                  </a:lnTo>
                  <a:lnTo>
                    <a:pt x="116" y="0"/>
                  </a:lnTo>
                  <a:lnTo>
                    <a:pt x="116" y="3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1" name="Freeform 28"/>
            <p:cNvSpPr>
              <a:spLocks/>
            </p:cNvSpPr>
            <p:nvPr/>
          </p:nvSpPr>
          <p:spPr bwMode="auto">
            <a:xfrm>
              <a:off x="6237287" y="2586000"/>
              <a:ext cx="282575" cy="147637"/>
            </a:xfrm>
            <a:custGeom>
              <a:avLst/>
              <a:gdLst>
                <a:gd name="T0" fmla="*/ 178 w 178"/>
                <a:gd name="T1" fmla="*/ 31 h 93"/>
                <a:gd name="T2" fmla="*/ 59 w 178"/>
                <a:gd name="T3" fmla="*/ 93 h 93"/>
                <a:gd name="T4" fmla="*/ 0 w 178"/>
                <a:gd name="T5" fmla="*/ 62 h 93"/>
                <a:gd name="T6" fmla="*/ 119 w 178"/>
                <a:gd name="T7" fmla="*/ 0 h 93"/>
                <a:gd name="T8" fmla="*/ 178 w 178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93">
                  <a:moveTo>
                    <a:pt x="178" y="31"/>
                  </a:moveTo>
                  <a:lnTo>
                    <a:pt x="59" y="93"/>
                  </a:lnTo>
                  <a:lnTo>
                    <a:pt x="0" y="62"/>
                  </a:lnTo>
                  <a:lnTo>
                    <a:pt x="119" y="0"/>
                  </a:lnTo>
                  <a:lnTo>
                    <a:pt x="178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6237287" y="2684425"/>
              <a:ext cx="93662" cy="98425"/>
            </a:xfrm>
            <a:custGeom>
              <a:avLst/>
              <a:gdLst>
                <a:gd name="T0" fmla="*/ 59 w 59"/>
                <a:gd name="T1" fmla="*/ 62 h 62"/>
                <a:gd name="T2" fmla="*/ 0 w 59"/>
                <a:gd name="T3" fmla="*/ 31 h 62"/>
                <a:gd name="T4" fmla="*/ 0 w 59"/>
                <a:gd name="T5" fmla="*/ 0 h 62"/>
                <a:gd name="T6" fmla="*/ 59 w 59"/>
                <a:gd name="T7" fmla="*/ 31 h 62"/>
                <a:gd name="T8" fmla="*/ 59 w 59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2">
                  <a:moveTo>
                    <a:pt x="59" y="62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9" y="31"/>
                  </a:lnTo>
                  <a:lnTo>
                    <a:pt x="59" y="6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3" name="Freeform 30"/>
            <p:cNvSpPr>
              <a:spLocks/>
            </p:cNvSpPr>
            <p:nvPr/>
          </p:nvSpPr>
          <p:spPr bwMode="auto">
            <a:xfrm>
              <a:off x="6330950" y="2635213"/>
              <a:ext cx="188912" cy="147637"/>
            </a:xfrm>
            <a:custGeom>
              <a:avLst/>
              <a:gdLst>
                <a:gd name="T0" fmla="*/ 119 w 119"/>
                <a:gd name="T1" fmla="*/ 33 h 93"/>
                <a:gd name="T2" fmla="*/ 0 w 119"/>
                <a:gd name="T3" fmla="*/ 93 h 93"/>
                <a:gd name="T4" fmla="*/ 0 w 119"/>
                <a:gd name="T5" fmla="*/ 62 h 93"/>
                <a:gd name="T6" fmla="*/ 119 w 119"/>
                <a:gd name="T7" fmla="*/ 0 h 93"/>
                <a:gd name="T8" fmla="*/ 119 w 119"/>
                <a:gd name="T9" fmla="*/ 3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93">
                  <a:moveTo>
                    <a:pt x="119" y="33"/>
                  </a:moveTo>
                  <a:lnTo>
                    <a:pt x="0" y="93"/>
                  </a:lnTo>
                  <a:lnTo>
                    <a:pt x="0" y="62"/>
                  </a:lnTo>
                  <a:lnTo>
                    <a:pt x="119" y="0"/>
                  </a:lnTo>
                  <a:lnTo>
                    <a:pt x="119" y="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4" name="Freeform 31"/>
            <p:cNvSpPr>
              <a:spLocks/>
            </p:cNvSpPr>
            <p:nvPr/>
          </p:nvSpPr>
          <p:spPr bwMode="auto">
            <a:xfrm>
              <a:off x="6142037" y="2485988"/>
              <a:ext cx="284162" cy="146050"/>
            </a:xfrm>
            <a:custGeom>
              <a:avLst/>
              <a:gdLst>
                <a:gd name="T0" fmla="*/ 179 w 179"/>
                <a:gd name="T1" fmla="*/ 30 h 92"/>
                <a:gd name="T2" fmla="*/ 60 w 179"/>
                <a:gd name="T3" fmla="*/ 92 h 92"/>
                <a:gd name="T4" fmla="*/ 0 w 179"/>
                <a:gd name="T5" fmla="*/ 61 h 92"/>
                <a:gd name="T6" fmla="*/ 117 w 179"/>
                <a:gd name="T7" fmla="*/ 0 h 92"/>
                <a:gd name="T8" fmla="*/ 179 w 179"/>
                <a:gd name="T9" fmla="*/ 3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92">
                  <a:moveTo>
                    <a:pt x="179" y="30"/>
                  </a:moveTo>
                  <a:lnTo>
                    <a:pt x="60" y="92"/>
                  </a:lnTo>
                  <a:lnTo>
                    <a:pt x="0" y="61"/>
                  </a:lnTo>
                  <a:lnTo>
                    <a:pt x="117" y="0"/>
                  </a:lnTo>
                  <a:lnTo>
                    <a:pt x="179" y="3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5" name="Freeform 32"/>
            <p:cNvSpPr>
              <a:spLocks/>
            </p:cNvSpPr>
            <p:nvPr/>
          </p:nvSpPr>
          <p:spPr bwMode="auto">
            <a:xfrm>
              <a:off x="6142037" y="2582825"/>
              <a:ext cx="95250" cy="101600"/>
            </a:xfrm>
            <a:custGeom>
              <a:avLst/>
              <a:gdLst>
                <a:gd name="T0" fmla="*/ 60 w 60"/>
                <a:gd name="T1" fmla="*/ 64 h 64"/>
                <a:gd name="T2" fmla="*/ 0 w 60"/>
                <a:gd name="T3" fmla="*/ 31 h 64"/>
                <a:gd name="T4" fmla="*/ 0 w 60"/>
                <a:gd name="T5" fmla="*/ 0 h 64"/>
                <a:gd name="T6" fmla="*/ 60 w 60"/>
                <a:gd name="T7" fmla="*/ 31 h 64"/>
                <a:gd name="T8" fmla="*/ 60 w 60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4">
                  <a:moveTo>
                    <a:pt x="60" y="64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60" y="31"/>
                  </a:lnTo>
                  <a:lnTo>
                    <a:pt x="60" y="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6" name="Freeform 33"/>
            <p:cNvSpPr>
              <a:spLocks/>
            </p:cNvSpPr>
            <p:nvPr/>
          </p:nvSpPr>
          <p:spPr bwMode="auto">
            <a:xfrm>
              <a:off x="6237287" y="2533613"/>
              <a:ext cx="188912" cy="150812"/>
            </a:xfrm>
            <a:custGeom>
              <a:avLst/>
              <a:gdLst>
                <a:gd name="T0" fmla="*/ 119 w 119"/>
                <a:gd name="T1" fmla="*/ 33 h 95"/>
                <a:gd name="T2" fmla="*/ 0 w 119"/>
                <a:gd name="T3" fmla="*/ 95 h 95"/>
                <a:gd name="T4" fmla="*/ 0 w 119"/>
                <a:gd name="T5" fmla="*/ 62 h 95"/>
                <a:gd name="T6" fmla="*/ 119 w 119"/>
                <a:gd name="T7" fmla="*/ 0 h 95"/>
                <a:gd name="T8" fmla="*/ 119 w 119"/>
                <a:gd name="T9" fmla="*/ 3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95">
                  <a:moveTo>
                    <a:pt x="119" y="33"/>
                  </a:moveTo>
                  <a:lnTo>
                    <a:pt x="0" y="95"/>
                  </a:lnTo>
                  <a:lnTo>
                    <a:pt x="0" y="62"/>
                  </a:lnTo>
                  <a:lnTo>
                    <a:pt x="119" y="0"/>
                  </a:lnTo>
                  <a:lnTo>
                    <a:pt x="119" y="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" name="Freeform 34"/>
            <p:cNvSpPr>
              <a:spLocks/>
            </p:cNvSpPr>
            <p:nvPr/>
          </p:nvSpPr>
          <p:spPr bwMode="auto">
            <a:xfrm>
              <a:off x="6048375" y="2387563"/>
              <a:ext cx="279400" cy="142875"/>
            </a:xfrm>
            <a:custGeom>
              <a:avLst/>
              <a:gdLst>
                <a:gd name="T0" fmla="*/ 176 w 176"/>
                <a:gd name="T1" fmla="*/ 31 h 90"/>
                <a:gd name="T2" fmla="*/ 59 w 176"/>
                <a:gd name="T3" fmla="*/ 90 h 90"/>
                <a:gd name="T4" fmla="*/ 0 w 176"/>
                <a:gd name="T5" fmla="*/ 59 h 90"/>
                <a:gd name="T6" fmla="*/ 116 w 176"/>
                <a:gd name="T7" fmla="*/ 0 h 90"/>
                <a:gd name="T8" fmla="*/ 176 w 176"/>
                <a:gd name="T9" fmla="*/ 3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90">
                  <a:moveTo>
                    <a:pt x="176" y="31"/>
                  </a:moveTo>
                  <a:lnTo>
                    <a:pt x="59" y="90"/>
                  </a:lnTo>
                  <a:lnTo>
                    <a:pt x="0" y="59"/>
                  </a:lnTo>
                  <a:lnTo>
                    <a:pt x="116" y="0"/>
                  </a:lnTo>
                  <a:lnTo>
                    <a:pt x="176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8" name="Freeform 35"/>
            <p:cNvSpPr>
              <a:spLocks/>
            </p:cNvSpPr>
            <p:nvPr/>
          </p:nvSpPr>
          <p:spPr bwMode="auto">
            <a:xfrm>
              <a:off x="6048375" y="2481225"/>
              <a:ext cx="93662" cy="101600"/>
            </a:xfrm>
            <a:custGeom>
              <a:avLst/>
              <a:gdLst>
                <a:gd name="T0" fmla="*/ 59 w 59"/>
                <a:gd name="T1" fmla="*/ 64 h 64"/>
                <a:gd name="T2" fmla="*/ 0 w 59"/>
                <a:gd name="T3" fmla="*/ 33 h 64"/>
                <a:gd name="T4" fmla="*/ 0 w 59"/>
                <a:gd name="T5" fmla="*/ 0 h 64"/>
                <a:gd name="T6" fmla="*/ 59 w 59"/>
                <a:gd name="T7" fmla="*/ 31 h 64"/>
                <a:gd name="T8" fmla="*/ 59 w 59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4">
                  <a:moveTo>
                    <a:pt x="59" y="64"/>
                  </a:moveTo>
                  <a:lnTo>
                    <a:pt x="0" y="33"/>
                  </a:lnTo>
                  <a:lnTo>
                    <a:pt x="0" y="0"/>
                  </a:lnTo>
                  <a:lnTo>
                    <a:pt x="59" y="31"/>
                  </a:lnTo>
                  <a:lnTo>
                    <a:pt x="59" y="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6142037" y="2436775"/>
              <a:ext cx="185737" cy="146050"/>
            </a:xfrm>
            <a:custGeom>
              <a:avLst/>
              <a:gdLst>
                <a:gd name="T0" fmla="*/ 117 w 117"/>
                <a:gd name="T1" fmla="*/ 31 h 92"/>
                <a:gd name="T2" fmla="*/ 0 w 117"/>
                <a:gd name="T3" fmla="*/ 92 h 92"/>
                <a:gd name="T4" fmla="*/ 0 w 117"/>
                <a:gd name="T5" fmla="*/ 59 h 92"/>
                <a:gd name="T6" fmla="*/ 117 w 117"/>
                <a:gd name="T7" fmla="*/ 0 h 92"/>
                <a:gd name="T8" fmla="*/ 117 w 117"/>
                <a:gd name="T9" fmla="*/ 3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92">
                  <a:moveTo>
                    <a:pt x="117" y="31"/>
                  </a:moveTo>
                  <a:lnTo>
                    <a:pt x="0" y="92"/>
                  </a:lnTo>
                  <a:lnTo>
                    <a:pt x="0" y="59"/>
                  </a:lnTo>
                  <a:lnTo>
                    <a:pt x="117" y="0"/>
                  </a:lnTo>
                  <a:lnTo>
                    <a:pt x="117" y="3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40" name="Freeform 37"/>
          <p:cNvSpPr>
            <a:spLocks/>
          </p:cNvSpPr>
          <p:nvPr/>
        </p:nvSpPr>
        <p:spPr bwMode="auto">
          <a:xfrm>
            <a:off x="12103100" y="8137450"/>
            <a:ext cx="377824" cy="914400"/>
          </a:xfrm>
          <a:custGeom>
            <a:avLst/>
            <a:gdLst>
              <a:gd name="T0" fmla="*/ 119 w 119"/>
              <a:gd name="T1" fmla="*/ 0 h 288"/>
              <a:gd name="T2" fmla="*/ 0 w 119"/>
              <a:gd name="T3" fmla="*/ 53 h 288"/>
              <a:gd name="T4" fmla="*/ 0 w 119"/>
              <a:gd name="T5" fmla="*/ 288 h 288"/>
              <a:gd name="T6" fmla="*/ 119 w 119"/>
              <a:gd name="T7" fmla="*/ 235 h 288"/>
              <a:gd name="T8" fmla="*/ 0 w 119"/>
              <a:gd name="T9" fmla="*/ 288 h 288"/>
              <a:gd name="T10" fmla="*/ 0 w 119"/>
              <a:gd name="T11" fmla="*/ 132 h 288"/>
              <a:gd name="T12" fmla="*/ 119 w 119"/>
              <a:gd name="T13" fmla="*/ 193 h 288"/>
              <a:gd name="T14" fmla="*/ 119 w 119"/>
              <a:gd name="T15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9" h="288">
                <a:moveTo>
                  <a:pt x="119" y="0"/>
                </a:moveTo>
                <a:lnTo>
                  <a:pt x="0" y="53"/>
                </a:lnTo>
                <a:lnTo>
                  <a:pt x="0" y="288"/>
                </a:lnTo>
                <a:lnTo>
                  <a:pt x="119" y="235"/>
                </a:lnTo>
                <a:lnTo>
                  <a:pt x="0" y="288"/>
                </a:lnTo>
                <a:lnTo>
                  <a:pt x="0" y="132"/>
                </a:lnTo>
                <a:lnTo>
                  <a:pt x="119" y="193"/>
                </a:lnTo>
                <a:lnTo>
                  <a:pt x="119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41" name="Freeform 38"/>
          <p:cNvSpPr>
            <a:spLocks/>
          </p:cNvSpPr>
          <p:nvPr/>
        </p:nvSpPr>
        <p:spPr bwMode="auto">
          <a:xfrm>
            <a:off x="12103100" y="8137450"/>
            <a:ext cx="377824" cy="914400"/>
          </a:xfrm>
          <a:custGeom>
            <a:avLst/>
            <a:gdLst>
              <a:gd name="T0" fmla="*/ 119 w 119"/>
              <a:gd name="T1" fmla="*/ 0 h 288"/>
              <a:gd name="T2" fmla="*/ 0 w 119"/>
              <a:gd name="T3" fmla="*/ 53 h 288"/>
              <a:gd name="T4" fmla="*/ 0 w 119"/>
              <a:gd name="T5" fmla="*/ 288 h 288"/>
              <a:gd name="T6" fmla="*/ 119 w 119"/>
              <a:gd name="T7" fmla="*/ 235 h 288"/>
              <a:gd name="T8" fmla="*/ 0 w 119"/>
              <a:gd name="T9" fmla="*/ 288 h 288"/>
              <a:gd name="T10" fmla="*/ 0 w 119"/>
              <a:gd name="T11" fmla="*/ 132 h 288"/>
              <a:gd name="T12" fmla="*/ 119 w 119"/>
              <a:gd name="T13" fmla="*/ 193 h 288"/>
              <a:gd name="T14" fmla="*/ 119 w 119"/>
              <a:gd name="T15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9" h="288">
                <a:moveTo>
                  <a:pt x="119" y="0"/>
                </a:moveTo>
                <a:lnTo>
                  <a:pt x="0" y="53"/>
                </a:lnTo>
                <a:lnTo>
                  <a:pt x="0" y="288"/>
                </a:lnTo>
                <a:lnTo>
                  <a:pt x="119" y="235"/>
                </a:lnTo>
                <a:lnTo>
                  <a:pt x="0" y="288"/>
                </a:lnTo>
                <a:lnTo>
                  <a:pt x="0" y="132"/>
                </a:lnTo>
                <a:lnTo>
                  <a:pt x="119" y="193"/>
                </a:lnTo>
                <a:lnTo>
                  <a:pt x="11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42" name="Freeform 39"/>
          <p:cNvSpPr>
            <a:spLocks/>
          </p:cNvSpPr>
          <p:nvPr/>
        </p:nvSpPr>
        <p:spPr bwMode="auto">
          <a:xfrm>
            <a:off x="12103100" y="8556550"/>
            <a:ext cx="377824" cy="495300"/>
          </a:xfrm>
          <a:custGeom>
            <a:avLst/>
            <a:gdLst>
              <a:gd name="T0" fmla="*/ 0 w 119"/>
              <a:gd name="T1" fmla="*/ 0 h 156"/>
              <a:gd name="T2" fmla="*/ 0 w 119"/>
              <a:gd name="T3" fmla="*/ 156 h 156"/>
              <a:gd name="T4" fmla="*/ 119 w 119"/>
              <a:gd name="T5" fmla="*/ 103 h 156"/>
              <a:gd name="T6" fmla="*/ 119 w 119"/>
              <a:gd name="T7" fmla="*/ 61 h 156"/>
              <a:gd name="T8" fmla="*/ 0 w 119"/>
              <a:gd name="T9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9" h="156">
                <a:moveTo>
                  <a:pt x="0" y="0"/>
                </a:moveTo>
                <a:lnTo>
                  <a:pt x="0" y="156"/>
                </a:lnTo>
                <a:lnTo>
                  <a:pt x="119" y="103"/>
                </a:lnTo>
                <a:lnTo>
                  <a:pt x="119" y="6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43" name="Freeform 40"/>
          <p:cNvSpPr>
            <a:spLocks/>
          </p:cNvSpPr>
          <p:nvPr/>
        </p:nvSpPr>
        <p:spPr bwMode="auto">
          <a:xfrm>
            <a:off x="12103100" y="8556550"/>
            <a:ext cx="377824" cy="495300"/>
          </a:xfrm>
          <a:custGeom>
            <a:avLst/>
            <a:gdLst>
              <a:gd name="T0" fmla="*/ 0 w 119"/>
              <a:gd name="T1" fmla="*/ 0 h 156"/>
              <a:gd name="T2" fmla="*/ 0 w 119"/>
              <a:gd name="T3" fmla="*/ 156 h 156"/>
              <a:gd name="T4" fmla="*/ 119 w 119"/>
              <a:gd name="T5" fmla="*/ 103 h 156"/>
              <a:gd name="T6" fmla="*/ 119 w 119"/>
              <a:gd name="T7" fmla="*/ 61 h 156"/>
              <a:gd name="T8" fmla="*/ 0 w 119"/>
              <a:gd name="T9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9" h="156">
                <a:moveTo>
                  <a:pt x="0" y="0"/>
                </a:moveTo>
                <a:lnTo>
                  <a:pt x="0" y="156"/>
                </a:lnTo>
                <a:lnTo>
                  <a:pt x="119" y="103"/>
                </a:lnTo>
                <a:lnTo>
                  <a:pt x="119" y="6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2103100" y="8731176"/>
            <a:ext cx="1139824" cy="1000124"/>
            <a:chOff x="6051550" y="4365588"/>
            <a:chExt cx="569912" cy="500062"/>
          </a:xfrm>
        </p:grpSpPr>
        <p:sp>
          <p:nvSpPr>
            <p:cNvPr id="44" name="Freeform 41"/>
            <p:cNvSpPr>
              <a:spLocks/>
            </p:cNvSpPr>
            <p:nvPr/>
          </p:nvSpPr>
          <p:spPr bwMode="auto">
            <a:xfrm>
              <a:off x="6337300" y="4665625"/>
              <a:ext cx="284162" cy="147637"/>
            </a:xfrm>
            <a:custGeom>
              <a:avLst/>
              <a:gdLst>
                <a:gd name="T0" fmla="*/ 179 w 179"/>
                <a:gd name="T1" fmla="*/ 31 h 93"/>
                <a:gd name="T2" fmla="*/ 60 w 179"/>
                <a:gd name="T3" fmla="*/ 93 h 93"/>
                <a:gd name="T4" fmla="*/ 0 w 179"/>
                <a:gd name="T5" fmla="*/ 62 h 93"/>
                <a:gd name="T6" fmla="*/ 119 w 179"/>
                <a:gd name="T7" fmla="*/ 0 h 93"/>
                <a:gd name="T8" fmla="*/ 179 w 179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93">
                  <a:moveTo>
                    <a:pt x="179" y="31"/>
                  </a:moveTo>
                  <a:lnTo>
                    <a:pt x="60" y="93"/>
                  </a:lnTo>
                  <a:lnTo>
                    <a:pt x="0" y="62"/>
                  </a:lnTo>
                  <a:lnTo>
                    <a:pt x="119" y="0"/>
                  </a:lnTo>
                  <a:lnTo>
                    <a:pt x="179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>
              <a:off x="6337300" y="4764050"/>
              <a:ext cx="95250" cy="101600"/>
            </a:xfrm>
            <a:custGeom>
              <a:avLst/>
              <a:gdLst>
                <a:gd name="T0" fmla="*/ 60 w 60"/>
                <a:gd name="T1" fmla="*/ 64 h 64"/>
                <a:gd name="T2" fmla="*/ 0 w 60"/>
                <a:gd name="T3" fmla="*/ 31 h 64"/>
                <a:gd name="T4" fmla="*/ 0 w 60"/>
                <a:gd name="T5" fmla="*/ 0 h 64"/>
                <a:gd name="T6" fmla="*/ 60 w 60"/>
                <a:gd name="T7" fmla="*/ 31 h 64"/>
                <a:gd name="T8" fmla="*/ 60 w 60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4">
                  <a:moveTo>
                    <a:pt x="60" y="64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60" y="31"/>
                  </a:lnTo>
                  <a:lnTo>
                    <a:pt x="60" y="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6" name="Freeform 43"/>
            <p:cNvSpPr>
              <a:spLocks/>
            </p:cNvSpPr>
            <p:nvPr/>
          </p:nvSpPr>
          <p:spPr bwMode="auto">
            <a:xfrm>
              <a:off x="6432550" y="4714838"/>
              <a:ext cx="188912" cy="150812"/>
            </a:xfrm>
            <a:custGeom>
              <a:avLst/>
              <a:gdLst>
                <a:gd name="T0" fmla="*/ 119 w 119"/>
                <a:gd name="T1" fmla="*/ 33 h 95"/>
                <a:gd name="T2" fmla="*/ 0 w 119"/>
                <a:gd name="T3" fmla="*/ 95 h 95"/>
                <a:gd name="T4" fmla="*/ 0 w 119"/>
                <a:gd name="T5" fmla="*/ 62 h 95"/>
                <a:gd name="T6" fmla="*/ 119 w 119"/>
                <a:gd name="T7" fmla="*/ 0 h 95"/>
                <a:gd name="T8" fmla="*/ 119 w 119"/>
                <a:gd name="T9" fmla="*/ 3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95">
                  <a:moveTo>
                    <a:pt x="119" y="33"/>
                  </a:moveTo>
                  <a:lnTo>
                    <a:pt x="0" y="95"/>
                  </a:lnTo>
                  <a:lnTo>
                    <a:pt x="0" y="62"/>
                  </a:lnTo>
                  <a:lnTo>
                    <a:pt x="119" y="0"/>
                  </a:lnTo>
                  <a:lnTo>
                    <a:pt x="119" y="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7" name="Freeform 44"/>
            <p:cNvSpPr>
              <a:spLocks/>
            </p:cNvSpPr>
            <p:nvPr/>
          </p:nvSpPr>
          <p:spPr bwMode="auto">
            <a:xfrm>
              <a:off x="6243637" y="4567200"/>
              <a:ext cx="282575" cy="144462"/>
            </a:xfrm>
            <a:custGeom>
              <a:avLst/>
              <a:gdLst>
                <a:gd name="T0" fmla="*/ 178 w 178"/>
                <a:gd name="T1" fmla="*/ 31 h 91"/>
                <a:gd name="T2" fmla="*/ 59 w 178"/>
                <a:gd name="T3" fmla="*/ 91 h 91"/>
                <a:gd name="T4" fmla="*/ 0 w 178"/>
                <a:gd name="T5" fmla="*/ 60 h 91"/>
                <a:gd name="T6" fmla="*/ 117 w 178"/>
                <a:gd name="T7" fmla="*/ 0 h 91"/>
                <a:gd name="T8" fmla="*/ 178 w 178"/>
                <a:gd name="T9" fmla="*/ 3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91">
                  <a:moveTo>
                    <a:pt x="178" y="31"/>
                  </a:moveTo>
                  <a:lnTo>
                    <a:pt x="59" y="91"/>
                  </a:lnTo>
                  <a:lnTo>
                    <a:pt x="0" y="60"/>
                  </a:lnTo>
                  <a:lnTo>
                    <a:pt x="117" y="0"/>
                  </a:lnTo>
                  <a:lnTo>
                    <a:pt x="178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8" name="Freeform 45"/>
            <p:cNvSpPr>
              <a:spLocks/>
            </p:cNvSpPr>
            <p:nvPr/>
          </p:nvSpPr>
          <p:spPr bwMode="auto">
            <a:xfrm>
              <a:off x="6243637" y="4662450"/>
              <a:ext cx="93662" cy="101600"/>
            </a:xfrm>
            <a:custGeom>
              <a:avLst/>
              <a:gdLst>
                <a:gd name="T0" fmla="*/ 59 w 59"/>
                <a:gd name="T1" fmla="*/ 64 h 64"/>
                <a:gd name="T2" fmla="*/ 0 w 59"/>
                <a:gd name="T3" fmla="*/ 33 h 64"/>
                <a:gd name="T4" fmla="*/ 0 w 59"/>
                <a:gd name="T5" fmla="*/ 0 h 64"/>
                <a:gd name="T6" fmla="*/ 59 w 59"/>
                <a:gd name="T7" fmla="*/ 31 h 64"/>
                <a:gd name="T8" fmla="*/ 59 w 59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4">
                  <a:moveTo>
                    <a:pt x="59" y="64"/>
                  </a:moveTo>
                  <a:lnTo>
                    <a:pt x="0" y="33"/>
                  </a:lnTo>
                  <a:lnTo>
                    <a:pt x="0" y="0"/>
                  </a:lnTo>
                  <a:lnTo>
                    <a:pt x="59" y="31"/>
                  </a:lnTo>
                  <a:lnTo>
                    <a:pt x="59" y="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9" name="Freeform 46"/>
            <p:cNvSpPr>
              <a:spLocks/>
            </p:cNvSpPr>
            <p:nvPr/>
          </p:nvSpPr>
          <p:spPr bwMode="auto">
            <a:xfrm>
              <a:off x="6337300" y="4616413"/>
              <a:ext cx="188912" cy="147637"/>
            </a:xfrm>
            <a:custGeom>
              <a:avLst/>
              <a:gdLst>
                <a:gd name="T0" fmla="*/ 119 w 119"/>
                <a:gd name="T1" fmla="*/ 31 h 93"/>
                <a:gd name="T2" fmla="*/ 0 w 119"/>
                <a:gd name="T3" fmla="*/ 93 h 93"/>
                <a:gd name="T4" fmla="*/ 0 w 119"/>
                <a:gd name="T5" fmla="*/ 60 h 93"/>
                <a:gd name="T6" fmla="*/ 119 w 119"/>
                <a:gd name="T7" fmla="*/ 0 h 93"/>
                <a:gd name="T8" fmla="*/ 119 w 119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93">
                  <a:moveTo>
                    <a:pt x="119" y="31"/>
                  </a:moveTo>
                  <a:lnTo>
                    <a:pt x="0" y="93"/>
                  </a:lnTo>
                  <a:lnTo>
                    <a:pt x="0" y="60"/>
                  </a:lnTo>
                  <a:lnTo>
                    <a:pt x="119" y="0"/>
                  </a:lnTo>
                  <a:lnTo>
                    <a:pt x="119" y="3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0" name="Freeform 47"/>
            <p:cNvSpPr>
              <a:spLocks/>
            </p:cNvSpPr>
            <p:nvPr/>
          </p:nvSpPr>
          <p:spPr bwMode="auto">
            <a:xfrm>
              <a:off x="6149975" y="4467188"/>
              <a:ext cx="279400" cy="146050"/>
            </a:xfrm>
            <a:custGeom>
              <a:avLst/>
              <a:gdLst>
                <a:gd name="T0" fmla="*/ 176 w 176"/>
                <a:gd name="T1" fmla="*/ 30 h 92"/>
                <a:gd name="T2" fmla="*/ 59 w 176"/>
                <a:gd name="T3" fmla="*/ 92 h 92"/>
                <a:gd name="T4" fmla="*/ 0 w 176"/>
                <a:gd name="T5" fmla="*/ 61 h 92"/>
                <a:gd name="T6" fmla="*/ 116 w 176"/>
                <a:gd name="T7" fmla="*/ 0 h 92"/>
                <a:gd name="T8" fmla="*/ 176 w 176"/>
                <a:gd name="T9" fmla="*/ 3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92">
                  <a:moveTo>
                    <a:pt x="176" y="30"/>
                  </a:moveTo>
                  <a:lnTo>
                    <a:pt x="59" y="92"/>
                  </a:lnTo>
                  <a:lnTo>
                    <a:pt x="0" y="61"/>
                  </a:lnTo>
                  <a:lnTo>
                    <a:pt x="116" y="0"/>
                  </a:lnTo>
                  <a:lnTo>
                    <a:pt x="176" y="3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1" name="Freeform 48"/>
            <p:cNvSpPr>
              <a:spLocks/>
            </p:cNvSpPr>
            <p:nvPr/>
          </p:nvSpPr>
          <p:spPr bwMode="auto">
            <a:xfrm>
              <a:off x="6149975" y="4564025"/>
              <a:ext cx="93662" cy="98425"/>
            </a:xfrm>
            <a:custGeom>
              <a:avLst/>
              <a:gdLst>
                <a:gd name="T0" fmla="*/ 59 w 59"/>
                <a:gd name="T1" fmla="*/ 62 h 62"/>
                <a:gd name="T2" fmla="*/ 0 w 59"/>
                <a:gd name="T3" fmla="*/ 31 h 62"/>
                <a:gd name="T4" fmla="*/ 0 w 59"/>
                <a:gd name="T5" fmla="*/ 0 h 62"/>
                <a:gd name="T6" fmla="*/ 59 w 59"/>
                <a:gd name="T7" fmla="*/ 31 h 62"/>
                <a:gd name="T8" fmla="*/ 59 w 59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2">
                  <a:moveTo>
                    <a:pt x="59" y="62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9" y="31"/>
                  </a:lnTo>
                  <a:lnTo>
                    <a:pt x="59" y="6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2" name="Freeform 49"/>
            <p:cNvSpPr>
              <a:spLocks/>
            </p:cNvSpPr>
            <p:nvPr/>
          </p:nvSpPr>
          <p:spPr bwMode="auto">
            <a:xfrm>
              <a:off x="6243637" y="4514813"/>
              <a:ext cx="185737" cy="147637"/>
            </a:xfrm>
            <a:custGeom>
              <a:avLst/>
              <a:gdLst>
                <a:gd name="T0" fmla="*/ 117 w 117"/>
                <a:gd name="T1" fmla="*/ 33 h 93"/>
                <a:gd name="T2" fmla="*/ 0 w 117"/>
                <a:gd name="T3" fmla="*/ 93 h 93"/>
                <a:gd name="T4" fmla="*/ 0 w 117"/>
                <a:gd name="T5" fmla="*/ 62 h 93"/>
                <a:gd name="T6" fmla="*/ 117 w 117"/>
                <a:gd name="T7" fmla="*/ 0 h 93"/>
                <a:gd name="T8" fmla="*/ 117 w 117"/>
                <a:gd name="T9" fmla="*/ 3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93">
                  <a:moveTo>
                    <a:pt x="117" y="33"/>
                  </a:moveTo>
                  <a:lnTo>
                    <a:pt x="0" y="93"/>
                  </a:lnTo>
                  <a:lnTo>
                    <a:pt x="0" y="62"/>
                  </a:lnTo>
                  <a:lnTo>
                    <a:pt x="117" y="0"/>
                  </a:lnTo>
                  <a:lnTo>
                    <a:pt x="117" y="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3" name="Freeform 50"/>
            <p:cNvSpPr>
              <a:spLocks/>
            </p:cNvSpPr>
            <p:nvPr/>
          </p:nvSpPr>
          <p:spPr bwMode="auto">
            <a:xfrm>
              <a:off x="6051550" y="4365588"/>
              <a:ext cx="282575" cy="146050"/>
            </a:xfrm>
            <a:custGeom>
              <a:avLst/>
              <a:gdLst>
                <a:gd name="T0" fmla="*/ 178 w 178"/>
                <a:gd name="T1" fmla="*/ 31 h 92"/>
                <a:gd name="T2" fmla="*/ 62 w 178"/>
                <a:gd name="T3" fmla="*/ 92 h 92"/>
                <a:gd name="T4" fmla="*/ 0 w 178"/>
                <a:gd name="T5" fmla="*/ 61 h 92"/>
                <a:gd name="T6" fmla="*/ 119 w 178"/>
                <a:gd name="T7" fmla="*/ 0 h 92"/>
                <a:gd name="T8" fmla="*/ 178 w 178"/>
                <a:gd name="T9" fmla="*/ 3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92">
                  <a:moveTo>
                    <a:pt x="178" y="31"/>
                  </a:moveTo>
                  <a:lnTo>
                    <a:pt x="62" y="92"/>
                  </a:lnTo>
                  <a:lnTo>
                    <a:pt x="0" y="61"/>
                  </a:lnTo>
                  <a:lnTo>
                    <a:pt x="119" y="0"/>
                  </a:lnTo>
                  <a:lnTo>
                    <a:pt x="178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6051550" y="4462425"/>
              <a:ext cx="98425" cy="101600"/>
            </a:xfrm>
            <a:custGeom>
              <a:avLst/>
              <a:gdLst>
                <a:gd name="T0" fmla="*/ 62 w 62"/>
                <a:gd name="T1" fmla="*/ 64 h 64"/>
                <a:gd name="T2" fmla="*/ 0 w 62"/>
                <a:gd name="T3" fmla="*/ 31 h 64"/>
                <a:gd name="T4" fmla="*/ 0 w 62"/>
                <a:gd name="T5" fmla="*/ 0 h 64"/>
                <a:gd name="T6" fmla="*/ 62 w 62"/>
                <a:gd name="T7" fmla="*/ 31 h 64"/>
                <a:gd name="T8" fmla="*/ 62 w 62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4">
                  <a:moveTo>
                    <a:pt x="62" y="64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62" y="31"/>
                  </a:lnTo>
                  <a:lnTo>
                    <a:pt x="62" y="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5" name="Freeform 52"/>
            <p:cNvSpPr>
              <a:spLocks/>
            </p:cNvSpPr>
            <p:nvPr/>
          </p:nvSpPr>
          <p:spPr bwMode="auto">
            <a:xfrm>
              <a:off x="6149975" y="4414800"/>
              <a:ext cx="184150" cy="149225"/>
            </a:xfrm>
            <a:custGeom>
              <a:avLst/>
              <a:gdLst>
                <a:gd name="T0" fmla="*/ 116 w 116"/>
                <a:gd name="T1" fmla="*/ 33 h 94"/>
                <a:gd name="T2" fmla="*/ 0 w 116"/>
                <a:gd name="T3" fmla="*/ 94 h 94"/>
                <a:gd name="T4" fmla="*/ 0 w 116"/>
                <a:gd name="T5" fmla="*/ 61 h 94"/>
                <a:gd name="T6" fmla="*/ 116 w 116"/>
                <a:gd name="T7" fmla="*/ 0 h 94"/>
                <a:gd name="T8" fmla="*/ 116 w 116"/>
                <a:gd name="T9" fmla="*/ 3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94">
                  <a:moveTo>
                    <a:pt x="116" y="33"/>
                  </a:moveTo>
                  <a:lnTo>
                    <a:pt x="0" y="94"/>
                  </a:lnTo>
                  <a:lnTo>
                    <a:pt x="0" y="61"/>
                  </a:lnTo>
                  <a:lnTo>
                    <a:pt x="116" y="0"/>
                  </a:lnTo>
                  <a:lnTo>
                    <a:pt x="116" y="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56" name="Freeform 53"/>
          <p:cNvSpPr>
            <a:spLocks/>
          </p:cNvSpPr>
          <p:nvPr/>
        </p:nvSpPr>
        <p:spPr bwMode="auto">
          <a:xfrm>
            <a:off x="12045951" y="6178477"/>
            <a:ext cx="371474" cy="917574"/>
          </a:xfrm>
          <a:custGeom>
            <a:avLst/>
            <a:gdLst>
              <a:gd name="T0" fmla="*/ 0 w 117"/>
              <a:gd name="T1" fmla="*/ 0 h 289"/>
              <a:gd name="T2" fmla="*/ 0 w 117"/>
              <a:gd name="T3" fmla="*/ 236 h 289"/>
              <a:gd name="T4" fmla="*/ 117 w 117"/>
              <a:gd name="T5" fmla="*/ 289 h 289"/>
              <a:gd name="T6" fmla="*/ 0 w 117"/>
              <a:gd name="T7" fmla="*/ 236 h 289"/>
              <a:gd name="T8" fmla="*/ 0 w 117"/>
              <a:gd name="T9" fmla="*/ 192 h 289"/>
              <a:gd name="T10" fmla="*/ 117 w 117"/>
              <a:gd name="T11" fmla="*/ 132 h 289"/>
              <a:gd name="T12" fmla="*/ 117 w 117"/>
              <a:gd name="T13" fmla="*/ 53 h 289"/>
              <a:gd name="T14" fmla="*/ 0 w 117"/>
              <a:gd name="T15" fmla="*/ 0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7" h="289">
                <a:moveTo>
                  <a:pt x="0" y="0"/>
                </a:moveTo>
                <a:lnTo>
                  <a:pt x="0" y="236"/>
                </a:lnTo>
                <a:lnTo>
                  <a:pt x="117" y="289"/>
                </a:lnTo>
                <a:lnTo>
                  <a:pt x="0" y="236"/>
                </a:lnTo>
                <a:lnTo>
                  <a:pt x="0" y="192"/>
                </a:lnTo>
                <a:lnTo>
                  <a:pt x="117" y="132"/>
                </a:lnTo>
                <a:lnTo>
                  <a:pt x="117" y="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57" name="Freeform 54"/>
          <p:cNvSpPr>
            <a:spLocks/>
          </p:cNvSpPr>
          <p:nvPr/>
        </p:nvSpPr>
        <p:spPr bwMode="auto">
          <a:xfrm>
            <a:off x="12045951" y="6178477"/>
            <a:ext cx="371474" cy="917574"/>
          </a:xfrm>
          <a:custGeom>
            <a:avLst/>
            <a:gdLst>
              <a:gd name="T0" fmla="*/ 0 w 117"/>
              <a:gd name="T1" fmla="*/ 0 h 289"/>
              <a:gd name="T2" fmla="*/ 0 w 117"/>
              <a:gd name="T3" fmla="*/ 236 h 289"/>
              <a:gd name="T4" fmla="*/ 117 w 117"/>
              <a:gd name="T5" fmla="*/ 289 h 289"/>
              <a:gd name="T6" fmla="*/ 0 w 117"/>
              <a:gd name="T7" fmla="*/ 236 h 289"/>
              <a:gd name="T8" fmla="*/ 0 w 117"/>
              <a:gd name="T9" fmla="*/ 192 h 289"/>
              <a:gd name="T10" fmla="*/ 117 w 117"/>
              <a:gd name="T11" fmla="*/ 132 h 289"/>
              <a:gd name="T12" fmla="*/ 117 w 117"/>
              <a:gd name="T13" fmla="*/ 53 h 289"/>
              <a:gd name="T14" fmla="*/ 0 w 117"/>
              <a:gd name="T15" fmla="*/ 0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7" h="289">
                <a:moveTo>
                  <a:pt x="0" y="0"/>
                </a:moveTo>
                <a:lnTo>
                  <a:pt x="0" y="236"/>
                </a:lnTo>
                <a:lnTo>
                  <a:pt x="117" y="289"/>
                </a:lnTo>
                <a:lnTo>
                  <a:pt x="0" y="236"/>
                </a:lnTo>
                <a:lnTo>
                  <a:pt x="0" y="192"/>
                </a:lnTo>
                <a:lnTo>
                  <a:pt x="117" y="132"/>
                </a:lnTo>
                <a:lnTo>
                  <a:pt x="117" y="5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58" name="Freeform 55"/>
          <p:cNvSpPr>
            <a:spLocks/>
          </p:cNvSpPr>
          <p:nvPr/>
        </p:nvSpPr>
        <p:spPr bwMode="auto">
          <a:xfrm>
            <a:off x="12045951" y="6597577"/>
            <a:ext cx="371474" cy="498474"/>
          </a:xfrm>
          <a:custGeom>
            <a:avLst/>
            <a:gdLst>
              <a:gd name="T0" fmla="*/ 117 w 117"/>
              <a:gd name="T1" fmla="*/ 0 h 157"/>
              <a:gd name="T2" fmla="*/ 0 w 117"/>
              <a:gd name="T3" fmla="*/ 60 h 157"/>
              <a:gd name="T4" fmla="*/ 0 w 117"/>
              <a:gd name="T5" fmla="*/ 104 h 157"/>
              <a:gd name="T6" fmla="*/ 117 w 117"/>
              <a:gd name="T7" fmla="*/ 157 h 157"/>
              <a:gd name="T8" fmla="*/ 117 w 117"/>
              <a:gd name="T9" fmla="*/ 0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7" h="157">
                <a:moveTo>
                  <a:pt x="117" y="0"/>
                </a:moveTo>
                <a:lnTo>
                  <a:pt x="0" y="60"/>
                </a:lnTo>
                <a:lnTo>
                  <a:pt x="0" y="104"/>
                </a:lnTo>
                <a:lnTo>
                  <a:pt x="117" y="157"/>
                </a:lnTo>
                <a:lnTo>
                  <a:pt x="117" y="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283951" y="6597576"/>
            <a:ext cx="1133474" cy="1168400"/>
            <a:chOff x="5641975" y="3298788"/>
            <a:chExt cx="566737" cy="584200"/>
          </a:xfrm>
        </p:grpSpPr>
        <p:sp>
          <p:nvSpPr>
            <p:cNvPr id="59" name="Freeform 56"/>
            <p:cNvSpPr>
              <a:spLocks/>
            </p:cNvSpPr>
            <p:nvPr/>
          </p:nvSpPr>
          <p:spPr bwMode="auto">
            <a:xfrm>
              <a:off x="6022975" y="3298788"/>
              <a:ext cx="185737" cy="249237"/>
            </a:xfrm>
            <a:custGeom>
              <a:avLst/>
              <a:gdLst>
                <a:gd name="T0" fmla="*/ 117 w 117"/>
                <a:gd name="T1" fmla="*/ 0 h 157"/>
                <a:gd name="T2" fmla="*/ 0 w 117"/>
                <a:gd name="T3" fmla="*/ 60 h 157"/>
                <a:gd name="T4" fmla="*/ 0 w 117"/>
                <a:gd name="T5" fmla="*/ 104 h 157"/>
                <a:gd name="T6" fmla="*/ 117 w 117"/>
                <a:gd name="T7" fmla="*/ 157 h 157"/>
                <a:gd name="T8" fmla="*/ 117 w 117"/>
                <a:gd name="T9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57">
                  <a:moveTo>
                    <a:pt x="117" y="0"/>
                  </a:moveTo>
                  <a:lnTo>
                    <a:pt x="0" y="60"/>
                  </a:lnTo>
                  <a:lnTo>
                    <a:pt x="0" y="104"/>
                  </a:lnTo>
                  <a:lnTo>
                    <a:pt x="117" y="157"/>
                  </a:lnTo>
                  <a:lnTo>
                    <a:pt x="1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" name="Freeform 57"/>
            <p:cNvSpPr>
              <a:spLocks/>
            </p:cNvSpPr>
            <p:nvPr/>
          </p:nvSpPr>
          <p:spPr bwMode="auto">
            <a:xfrm>
              <a:off x="5641975" y="3687725"/>
              <a:ext cx="284162" cy="146050"/>
            </a:xfrm>
            <a:custGeom>
              <a:avLst/>
              <a:gdLst>
                <a:gd name="T0" fmla="*/ 0 w 179"/>
                <a:gd name="T1" fmla="*/ 31 h 92"/>
                <a:gd name="T2" fmla="*/ 117 w 179"/>
                <a:gd name="T3" fmla="*/ 92 h 92"/>
                <a:gd name="T4" fmla="*/ 179 w 179"/>
                <a:gd name="T5" fmla="*/ 61 h 92"/>
                <a:gd name="T6" fmla="*/ 60 w 179"/>
                <a:gd name="T7" fmla="*/ 0 h 92"/>
                <a:gd name="T8" fmla="*/ 0 w 179"/>
                <a:gd name="T9" fmla="*/ 3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92">
                  <a:moveTo>
                    <a:pt x="0" y="31"/>
                  </a:moveTo>
                  <a:lnTo>
                    <a:pt x="117" y="92"/>
                  </a:lnTo>
                  <a:lnTo>
                    <a:pt x="179" y="61"/>
                  </a:lnTo>
                  <a:lnTo>
                    <a:pt x="60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5827712" y="3784563"/>
              <a:ext cx="98425" cy="98425"/>
            </a:xfrm>
            <a:custGeom>
              <a:avLst/>
              <a:gdLst>
                <a:gd name="T0" fmla="*/ 0 w 62"/>
                <a:gd name="T1" fmla="*/ 62 h 62"/>
                <a:gd name="T2" fmla="*/ 62 w 62"/>
                <a:gd name="T3" fmla="*/ 31 h 62"/>
                <a:gd name="T4" fmla="*/ 62 w 62"/>
                <a:gd name="T5" fmla="*/ 0 h 62"/>
                <a:gd name="T6" fmla="*/ 0 w 62"/>
                <a:gd name="T7" fmla="*/ 31 h 62"/>
                <a:gd name="T8" fmla="*/ 0 w 62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2">
                  <a:moveTo>
                    <a:pt x="0" y="62"/>
                  </a:moveTo>
                  <a:lnTo>
                    <a:pt x="62" y="31"/>
                  </a:lnTo>
                  <a:lnTo>
                    <a:pt x="62" y="0"/>
                  </a:lnTo>
                  <a:lnTo>
                    <a:pt x="0" y="3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2" name="Freeform 59"/>
            <p:cNvSpPr>
              <a:spLocks/>
            </p:cNvSpPr>
            <p:nvPr/>
          </p:nvSpPr>
          <p:spPr bwMode="auto">
            <a:xfrm>
              <a:off x="5641975" y="3736938"/>
              <a:ext cx="185737" cy="146050"/>
            </a:xfrm>
            <a:custGeom>
              <a:avLst/>
              <a:gdLst>
                <a:gd name="T0" fmla="*/ 0 w 117"/>
                <a:gd name="T1" fmla="*/ 33 h 92"/>
                <a:gd name="T2" fmla="*/ 117 w 117"/>
                <a:gd name="T3" fmla="*/ 92 h 92"/>
                <a:gd name="T4" fmla="*/ 117 w 117"/>
                <a:gd name="T5" fmla="*/ 61 h 92"/>
                <a:gd name="T6" fmla="*/ 0 w 117"/>
                <a:gd name="T7" fmla="*/ 0 h 92"/>
                <a:gd name="T8" fmla="*/ 0 w 117"/>
                <a:gd name="T9" fmla="*/ 33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92">
                  <a:moveTo>
                    <a:pt x="0" y="33"/>
                  </a:moveTo>
                  <a:lnTo>
                    <a:pt x="117" y="92"/>
                  </a:lnTo>
                  <a:lnTo>
                    <a:pt x="117" y="61"/>
                  </a:lnTo>
                  <a:lnTo>
                    <a:pt x="0" y="0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3" name="Freeform 60"/>
            <p:cNvSpPr>
              <a:spLocks/>
            </p:cNvSpPr>
            <p:nvPr/>
          </p:nvSpPr>
          <p:spPr bwMode="auto">
            <a:xfrm>
              <a:off x="5737225" y="3586125"/>
              <a:ext cx="282575" cy="146050"/>
            </a:xfrm>
            <a:custGeom>
              <a:avLst/>
              <a:gdLst>
                <a:gd name="T0" fmla="*/ 0 w 178"/>
                <a:gd name="T1" fmla="*/ 33 h 92"/>
                <a:gd name="T2" fmla="*/ 119 w 178"/>
                <a:gd name="T3" fmla="*/ 92 h 92"/>
                <a:gd name="T4" fmla="*/ 178 w 178"/>
                <a:gd name="T5" fmla="*/ 62 h 92"/>
                <a:gd name="T6" fmla="*/ 59 w 178"/>
                <a:gd name="T7" fmla="*/ 0 h 92"/>
                <a:gd name="T8" fmla="*/ 0 w 178"/>
                <a:gd name="T9" fmla="*/ 33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92">
                  <a:moveTo>
                    <a:pt x="0" y="33"/>
                  </a:moveTo>
                  <a:lnTo>
                    <a:pt x="119" y="92"/>
                  </a:lnTo>
                  <a:lnTo>
                    <a:pt x="178" y="62"/>
                  </a:lnTo>
                  <a:lnTo>
                    <a:pt x="59" y="0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4" name="Freeform 61"/>
            <p:cNvSpPr>
              <a:spLocks/>
            </p:cNvSpPr>
            <p:nvPr/>
          </p:nvSpPr>
          <p:spPr bwMode="auto">
            <a:xfrm>
              <a:off x="5926137" y="3684550"/>
              <a:ext cx="93662" cy="100012"/>
            </a:xfrm>
            <a:custGeom>
              <a:avLst/>
              <a:gdLst>
                <a:gd name="T0" fmla="*/ 0 w 59"/>
                <a:gd name="T1" fmla="*/ 63 h 63"/>
                <a:gd name="T2" fmla="*/ 59 w 59"/>
                <a:gd name="T3" fmla="*/ 33 h 63"/>
                <a:gd name="T4" fmla="*/ 59 w 59"/>
                <a:gd name="T5" fmla="*/ 0 h 63"/>
                <a:gd name="T6" fmla="*/ 0 w 59"/>
                <a:gd name="T7" fmla="*/ 30 h 63"/>
                <a:gd name="T8" fmla="*/ 0 w 59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3">
                  <a:moveTo>
                    <a:pt x="0" y="63"/>
                  </a:moveTo>
                  <a:lnTo>
                    <a:pt x="59" y="33"/>
                  </a:lnTo>
                  <a:lnTo>
                    <a:pt x="59" y="0"/>
                  </a:lnTo>
                  <a:lnTo>
                    <a:pt x="0" y="30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5" name="Freeform 62"/>
            <p:cNvSpPr>
              <a:spLocks/>
            </p:cNvSpPr>
            <p:nvPr/>
          </p:nvSpPr>
          <p:spPr bwMode="auto">
            <a:xfrm>
              <a:off x="5737225" y="3638513"/>
              <a:ext cx="188912" cy="146050"/>
            </a:xfrm>
            <a:custGeom>
              <a:avLst/>
              <a:gdLst>
                <a:gd name="T0" fmla="*/ 0 w 119"/>
                <a:gd name="T1" fmla="*/ 31 h 92"/>
                <a:gd name="T2" fmla="*/ 119 w 119"/>
                <a:gd name="T3" fmla="*/ 92 h 92"/>
                <a:gd name="T4" fmla="*/ 119 w 119"/>
                <a:gd name="T5" fmla="*/ 59 h 92"/>
                <a:gd name="T6" fmla="*/ 0 w 119"/>
                <a:gd name="T7" fmla="*/ 0 h 92"/>
                <a:gd name="T8" fmla="*/ 0 w 119"/>
                <a:gd name="T9" fmla="*/ 3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92">
                  <a:moveTo>
                    <a:pt x="0" y="31"/>
                  </a:moveTo>
                  <a:lnTo>
                    <a:pt x="119" y="92"/>
                  </a:lnTo>
                  <a:lnTo>
                    <a:pt x="119" y="59"/>
                  </a:lnTo>
                  <a:lnTo>
                    <a:pt x="0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6" name="Freeform 63"/>
            <p:cNvSpPr>
              <a:spLocks/>
            </p:cNvSpPr>
            <p:nvPr/>
          </p:nvSpPr>
          <p:spPr bwMode="auto">
            <a:xfrm>
              <a:off x="5830887" y="3487700"/>
              <a:ext cx="284162" cy="147637"/>
            </a:xfrm>
            <a:custGeom>
              <a:avLst/>
              <a:gdLst>
                <a:gd name="T0" fmla="*/ 0 w 179"/>
                <a:gd name="T1" fmla="*/ 31 h 93"/>
                <a:gd name="T2" fmla="*/ 119 w 179"/>
                <a:gd name="T3" fmla="*/ 93 h 93"/>
                <a:gd name="T4" fmla="*/ 179 w 179"/>
                <a:gd name="T5" fmla="*/ 60 h 93"/>
                <a:gd name="T6" fmla="*/ 62 w 179"/>
                <a:gd name="T7" fmla="*/ 0 h 93"/>
                <a:gd name="T8" fmla="*/ 0 w 179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93">
                  <a:moveTo>
                    <a:pt x="0" y="31"/>
                  </a:moveTo>
                  <a:lnTo>
                    <a:pt x="119" y="93"/>
                  </a:lnTo>
                  <a:lnTo>
                    <a:pt x="179" y="60"/>
                  </a:lnTo>
                  <a:lnTo>
                    <a:pt x="62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7" name="Freeform 64"/>
            <p:cNvSpPr>
              <a:spLocks/>
            </p:cNvSpPr>
            <p:nvPr/>
          </p:nvSpPr>
          <p:spPr bwMode="auto">
            <a:xfrm>
              <a:off x="6019800" y="3582950"/>
              <a:ext cx="95250" cy="101600"/>
            </a:xfrm>
            <a:custGeom>
              <a:avLst/>
              <a:gdLst>
                <a:gd name="T0" fmla="*/ 0 w 60"/>
                <a:gd name="T1" fmla="*/ 64 h 64"/>
                <a:gd name="T2" fmla="*/ 60 w 60"/>
                <a:gd name="T3" fmla="*/ 33 h 64"/>
                <a:gd name="T4" fmla="*/ 60 w 60"/>
                <a:gd name="T5" fmla="*/ 0 h 64"/>
                <a:gd name="T6" fmla="*/ 0 w 60"/>
                <a:gd name="T7" fmla="*/ 33 h 64"/>
                <a:gd name="T8" fmla="*/ 0 w 60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4">
                  <a:moveTo>
                    <a:pt x="0" y="64"/>
                  </a:moveTo>
                  <a:lnTo>
                    <a:pt x="60" y="33"/>
                  </a:lnTo>
                  <a:lnTo>
                    <a:pt x="60" y="0"/>
                  </a:lnTo>
                  <a:lnTo>
                    <a:pt x="0" y="33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8" name="Freeform 65"/>
            <p:cNvSpPr>
              <a:spLocks/>
            </p:cNvSpPr>
            <p:nvPr/>
          </p:nvSpPr>
          <p:spPr bwMode="auto">
            <a:xfrm>
              <a:off x="5830887" y="3536913"/>
              <a:ext cx="188912" cy="147637"/>
            </a:xfrm>
            <a:custGeom>
              <a:avLst/>
              <a:gdLst>
                <a:gd name="T0" fmla="*/ 0 w 119"/>
                <a:gd name="T1" fmla="*/ 31 h 93"/>
                <a:gd name="T2" fmla="*/ 119 w 119"/>
                <a:gd name="T3" fmla="*/ 93 h 93"/>
                <a:gd name="T4" fmla="*/ 119 w 119"/>
                <a:gd name="T5" fmla="*/ 62 h 93"/>
                <a:gd name="T6" fmla="*/ 0 w 119"/>
                <a:gd name="T7" fmla="*/ 0 h 93"/>
                <a:gd name="T8" fmla="*/ 0 w 119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93">
                  <a:moveTo>
                    <a:pt x="0" y="31"/>
                  </a:moveTo>
                  <a:lnTo>
                    <a:pt x="119" y="93"/>
                  </a:lnTo>
                  <a:lnTo>
                    <a:pt x="119" y="62"/>
                  </a:lnTo>
                  <a:lnTo>
                    <a:pt x="0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9" name="Freeform 66"/>
            <p:cNvSpPr>
              <a:spLocks/>
            </p:cNvSpPr>
            <p:nvPr/>
          </p:nvSpPr>
          <p:spPr bwMode="auto">
            <a:xfrm>
              <a:off x="5929312" y="3386100"/>
              <a:ext cx="279400" cy="147637"/>
            </a:xfrm>
            <a:custGeom>
              <a:avLst/>
              <a:gdLst>
                <a:gd name="T0" fmla="*/ 0 w 176"/>
                <a:gd name="T1" fmla="*/ 31 h 93"/>
                <a:gd name="T2" fmla="*/ 117 w 176"/>
                <a:gd name="T3" fmla="*/ 93 h 93"/>
                <a:gd name="T4" fmla="*/ 176 w 176"/>
                <a:gd name="T5" fmla="*/ 62 h 93"/>
                <a:gd name="T6" fmla="*/ 59 w 176"/>
                <a:gd name="T7" fmla="*/ 0 h 93"/>
                <a:gd name="T8" fmla="*/ 0 w 176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93">
                  <a:moveTo>
                    <a:pt x="0" y="31"/>
                  </a:moveTo>
                  <a:lnTo>
                    <a:pt x="117" y="93"/>
                  </a:lnTo>
                  <a:lnTo>
                    <a:pt x="176" y="62"/>
                  </a:lnTo>
                  <a:lnTo>
                    <a:pt x="59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0" name="Freeform 67"/>
            <p:cNvSpPr>
              <a:spLocks/>
            </p:cNvSpPr>
            <p:nvPr/>
          </p:nvSpPr>
          <p:spPr bwMode="auto">
            <a:xfrm>
              <a:off x="6115050" y="3484525"/>
              <a:ext cx="93662" cy="98425"/>
            </a:xfrm>
            <a:custGeom>
              <a:avLst/>
              <a:gdLst>
                <a:gd name="T0" fmla="*/ 0 w 59"/>
                <a:gd name="T1" fmla="*/ 62 h 62"/>
                <a:gd name="T2" fmla="*/ 59 w 59"/>
                <a:gd name="T3" fmla="*/ 31 h 62"/>
                <a:gd name="T4" fmla="*/ 59 w 59"/>
                <a:gd name="T5" fmla="*/ 0 h 62"/>
                <a:gd name="T6" fmla="*/ 0 w 59"/>
                <a:gd name="T7" fmla="*/ 31 h 62"/>
                <a:gd name="T8" fmla="*/ 0 w 59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2">
                  <a:moveTo>
                    <a:pt x="0" y="62"/>
                  </a:moveTo>
                  <a:lnTo>
                    <a:pt x="59" y="31"/>
                  </a:lnTo>
                  <a:lnTo>
                    <a:pt x="59" y="0"/>
                  </a:lnTo>
                  <a:lnTo>
                    <a:pt x="0" y="3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1" name="Freeform 68"/>
            <p:cNvSpPr>
              <a:spLocks/>
            </p:cNvSpPr>
            <p:nvPr/>
          </p:nvSpPr>
          <p:spPr bwMode="auto">
            <a:xfrm>
              <a:off x="5929312" y="3435313"/>
              <a:ext cx="185737" cy="147637"/>
            </a:xfrm>
            <a:custGeom>
              <a:avLst/>
              <a:gdLst>
                <a:gd name="T0" fmla="*/ 0 w 117"/>
                <a:gd name="T1" fmla="*/ 33 h 93"/>
                <a:gd name="T2" fmla="*/ 117 w 117"/>
                <a:gd name="T3" fmla="*/ 93 h 93"/>
                <a:gd name="T4" fmla="*/ 117 w 117"/>
                <a:gd name="T5" fmla="*/ 62 h 93"/>
                <a:gd name="T6" fmla="*/ 0 w 117"/>
                <a:gd name="T7" fmla="*/ 0 h 93"/>
                <a:gd name="T8" fmla="*/ 0 w 117"/>
                <a:gd name="T9" fmla="*/ 3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93">
                  <a:moveTo>
                    <a:pt x="0" y="33"/>
                  </a:moveTo>
                  <a:lnTo>
                    <a:pt x="117" y="93"/>
                  </a:lnTo>
                  <a:lnTo>
                    <a:pt x="117" y="62"/>
                  </a:lnTo>
                  <a:lnTo>
                    <a:pt x="0" y="0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72" name="Freeform 69"/>
          <p:cNvSpPr>
            <a:spLocks/>
          </p:cNvSpPr>
          <p:nvPr/>
        </p:nvSpPr>
        <p:spPr bwMode="auto">
          <a:xfrm>
            <a:off x="12045951" y="10604426"/>
            <a:ext cx="371474" cy="914400"/>
          </a:xfrm>
          <a:custGeom>
            <a:avLst/>
            <a:gdLst>
              <a:gd name="T0" fmla="*/ 0 w 117"/>
              <a:gd name="T1" fmla="*/ 0 h 288"/>
              <a:gd name="T2" fmla="*/ 0 w 117"/>
              <a:gd name="T3" fmla="*/ 235 h 288"/>
              <a:gd name="T4" fmla="*/ 117 w 117"/>
              <a:gd name="T5" fmla="*/ 288 h 288"/>
              <a:gd name="T6" fmla="*/ 0 w 117"/>
              <a:gd name="T7" fmla="*/ 235 h 288"/>
              <a:gd name="T8" fmla="*/ 0 w 117"/>
              <a:gd name="T9" fmla="*/ 191 h 288"/>
              <a:gd name="T10" fmla="*/ 117 w 117"/>
              <a:gd name="T11" fmla="*/ 132 h 288"/>
              <a:gd name="T12" fmla="*/ 117 w 117"/>
              <a:gd name="T13" fmla="*/ 53 h 288"/>
              <a:gd name="T14" fmla="*/ 0 w 117"/>
              <a:gd name="T15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7" h="288">
                <a:moveTo>
                  <a:pt x="0" y="0"/>
                </a:moveTo>
                <a:lnTo>
                  <a:pt x="0" y="235"/>
                </a:lnTo>
                <a:lnTo>
                  <a:pt x="117" y="288"/>
                </a:lnTo>
                <a:lnTo>
                  <a:pt x="0" y="235"/>
                </a:lnTo>
                <a:lnTo>
                  <a:pt x="0" y="191"/>
                </a:lnTo>
                <a:lnTo>
                  <a:pt x="117" y="132"/>
                </a:lnTo>
                <a:lnTo>
                  <a:pt x="117" y="53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3" name="Freeform 70"/>
          <p:cNvSpPr>
            <a:spLocks/>
          </p:cNvSpPr>
          <p:nvPr/>
        </p:nvSpPr>
        <p:spPr bwMode="auto">
          <a:xfrm>
            <a:off x="12045951" y="10604426"/>
            <a:ext cx="371474" cy="914400"/>
          </a:xfrm>
          <a:custGeom>
            <a:avLst/>
            <a:gdLst>
              <a:gd name="T0" fmla="*/ 0 w 117"/>
              <a:gd name="T1" fmla="*/ 0 h 288"/>
              <a:gd name="T2" fmla="*/ 0 w 117"/>
              <a:gd name="T3" fmla="*/ 235 h 288"/>
              <a:gd name="T4" fmla="*/ 117 w 117"/>
              <a:gd name="T5" fmla="*/ 288 h 288"/>
              <a:gd name="T6" fmla="*/ 0 w 117"/>
              <a:gd name="T7" fmla="*/ 235 h 288"/>
              <a:gd name="T8" fmla="*/ 0 w 117"/>
              <a:gd name="T9" fmla="*/ 191 h 288"/>
              <a:gd name="T10" fmla="*/ 117 w 117"/>
              <a:gd name="T11" fmla="*/ 132 h 288"/>
              <a:gd name="T12" fmla="*/ 117 w 117"/>
              <a:gd name="T13" fmla="*/ 53 h 288"/>
              <a:gd name="T14" fmla="*/ 0 w 117"/>
              <a:gd name="T15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7" h="288">
                <a:moveTo>
                  <a:pt x="0" y="0"/>
                </a:moveTo>
                <a:lnTo>
                  <a:pt x="0" y="235"/>
                </a:lnTo>
                <a:lnTo>
                  <a:pt x="117" y="288"/>
                </a:lnTo>
                <a:lnTo>
                  <a:pt x="0" y="235"/>
                </a:lnTo>
                <a:lnTo>
                  <a:pt x="0" y="191"/>
                </a:lnTo>
                <a:lnTo>
                  <a:pt x="117" y="132"/>
                </a:lnTo>
                <a:lnTo>
                  <a:pt x="117" y="5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4" name="Freeform 71"/>
          <p:cNvSpPr>
            <a:spLocks/>
          </p:cNvSpPr>
          <p:nvPr/>
        </p:nvSpPr>
        <p:spPr bwMode="auto">
          <a:xfrm>
            <a:off x="12045951" y="11023526"/>
            <a:ext cx="371474" cy="495300"/>
          </a:xfrm>
          <a:custGeom>
            <a:avLst/>
            <a:gdLst>
              <a:gd name="T0" fmla="*/ 117 w 117"/>
              <a:gd name="T1" fmla="*/ 0 h 156"/>
              <a:gd name="T2" fmla="*/ 0 w 117"/>
              <a:gd name="T3" fmla="*/ 59 h 156"/>
              <a:gd name="T4" fmla="*/ 0 w 117"/>
              <a:gd name="T5" fmla="*/ 103 h 156"/>
              <a:gd name="T6" fmla="*/ 117 w 117"/>
              <a:gd name="T7" fmla="*/ 156 h 156"/>
              <a:gd name="T8" fmla="*/ 117 w 117"/>
              <a:gd name="T9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7" h="156">
                <a:moveTo>
                  <a:pt x="117" y="0"/>
                </a:moveTo>
                <a:lnTo>
                  <a:pt x="0" y="59"/>
                </a:lnTo>
                <a:lnTo>
                  <a:pt x="0" y="103"/>
                </a:lnTo>
                <a:lnTo>
                  <a:pt x="117" y="156"/>
                </a:lnTo>
                <a:lnTo>
                  <a:pt x="117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5" name="Freeform 72"/>
          <p:cNvSpPr>
            <a:spLocks/>
          </p:cNvSpPr>
          <p:nvPr/>
        </p:nvSpPr>
        <p:spPr bwMode="auto">
          <a:xfrm>
            <a:off x="12045951" y="11023526"/>
            <a:ext cx="371474" cy="495300"/>
          </a:xfrm>
          <a:custGeom>
            <a:avLst/>
            <a:gdLst>
              <a:gd name="T0" fmla="*/ 117 w 117"/>
              <a:gd name="T1" fmla="*/ 0 h 156"/>
              <a:gd name="T2" fmla="*/ 0 w 117"/>
              <a:gd name="T3" fmla="*/ 59 h 156"/>
              <a:gd name="T4" fmla="*/ 0 w 117"/>
              <a:gd name="T5" fmla="*/ 103 h 156"/>
              <a:gd name="T6" fmla="*/ 117 w 117"/>
              <a:gd name="T7" fmla="*/ 156 h 156"/>
              <a:gd name="T8" fmla="*/ 117 w 117"/>
              <a:gd name="T9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7" h="156">
                <a:moveTo>
                  <a:pt x="117" y="0"/>
                </a:moveTo>
                <a:lnTo>
                  <a:pt x="0" y="59"/>
                </a:lnTo>
                <a:lnTo>
                  <a:pt x="0" y="103"/>
                </a:lnTo>
                <a:lnTo>
                  <a:pt x="117" y="156"/>
                </a:lnTo>
                <a:lnTo>
                  <a:pt x="11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1283951" y="11226724"/>
            <a:ext cx="1133474" cy="990600"/>
            <a:chOff x="5641975" y="5599075"/>
            <a:chExt cx="566737" cy="495300"/>
          </a:xfrm>
        </p:grpSpPr>
        <p:sp>
          <p:nvSpPr>
            <p:cNvPr id="76" name="Freeform 73"/>
            <p:cNvSpPr>
              <a:spLocks/>
            </p:cNvSpPr>
            <p:nvPr/>
          </p:nvSpPr>
          <p:spPr bwMode="auto">
            <a:xfrm>
              <a:off x="5641975" y="5899113"/>
              <a:ext cx="284162" cy="147637"/>
            </a:xfrm>
            <a:custGeom>
              <a:avLst/>
              <a:gdLst>
                <a:gd name="T0" fmla="*/ 0 w 179"/>
                <a:gd name="T1" fmla="*/ 31 h 93"/>
                <a:gd name="T2" fmla="*/ 117 w 179"/>
                <a:gd name="T3" fmla="*/ 93 h 93"/>
                <a:gd name="T4" fmla="*/ 179 w 179"/>
                <a:gd name="T5" fmla="*/ 62 h 93"/>
                <a:gd name="T6" fmla="*/ 60 w 179"/>
                <a:gd name="T7" fmla="*/ 0 h 93"/>
                <a:gd name="T8" fmla="*/ 0 w 179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93">
                  <a:moveTo>
                    <a:pt x="0" y="31"/>
                  </a:moveTo>
                  <a:lnTo>
                    <a:pt x="117" y="93"/>
                  </a:lnTo>
                  <a:lnTo>
                    <a:pt x="179" y="62"/>
                  </a:lnTo>
                  <a:lnTo>
                    <a:pt x="60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7" name="Freeform 74"/>
            <p:cNvSpPr>
              <a:spLocks/>
            </p:cNvSpPr>
            <p:nvPr/>
          </p:nvSpPr>
          <p:spPr bwMode="auto">
            <a:xfrm>
              <a:off x="5827712" y="5997538"/>
              <a:ext cx="98425" cy="96837"/>
            </a:xfrm>
            <a:custGeom>
              <a:avLst/>
              <a:gdLst>
                <a:gd name="T0" fmla="*/ 0 w 62"/>
                <a:gd name="T1" fmla="*/ 61 h 61"/>
                <a:gd name="T2" fmla="*/ 62 w 62"/>
                <a:gd name="T3" fmla="*/ 31 h 61"/>
                <a:gd name="T4" fmla="*/ 62 w 62"/>
                <a:gd name="T5" fmla="*/ 0 h 61"/>
                <a:gd name="T6" fmla="*/ 0 w 62"/>
                <a:gd name="T7" fmla="*/ 31 h 61"/>
                <a:gd name="T8" fmla="*/ 0 w 62"/>
                <a:gd name="T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1">
                  <a:moveTo>
                    <a:pt x="0" y="61"/>
                  </a:moveTo>
                  <a:lnTo>
                    <a:pt x="62" y="31"/>
                  </a:lnTo>
                  <a:lnTo>
                    <a:pt x="62" y="0"/>
                  </a:lnTo>
                  <a:lnTo>
                    <a:pt x="0" y="3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8" name="Freeform 75"/>
            <p:cNvSpPr>
              <a:spLocks/>
            </p:cNvSpPr>
            <p:nvPr/>
          </p:nvSpPr>
          <p:spPr bwMode="auto">
            <a:xfrm>
              <a:off x="5641975" y="5948325"/>
              <a:ext cx="185737" cy="146050"/>
            </a:xfrm>
            <a:custGeom>
              <a:avLst/>
              <a:gdLst>
                <a:gd name="T0" fmla="*/ 0 w 117"/>
                <a:gd name="T1" fmla="*/ 33 h 92"/>
                <a:gd name="T2" fmla="*/ 117 w 117"/>
                <a:gd name="T3" fmla="*/ 92 h 92"/>
                <a:gd name="T4" fmla="*/ 117 w 117"/>
                <a:gd name="T5" fmla="*/ 62 h 92"/>
                <a:gd name="T6" fmla="*/ 0 w 117"/>
                <a:gd name="T7" fmla="*/ 0 h 92"/>
                <a:gd name="T8" fmla="*/ 0 w 117"/>
                <a:gd name="T9" fmla="*/ 33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92">
                  <a:moveTo>
                    <a:pt x="0" y="33"/>
                  </a:moveTo>
                  <a:lnTo>
                    <a:pt x="117" y="92"/>
                  </a:lnTo>
                  <a:lnTo>
                    <a:pt x="117" y="62"/>
                  </a:lnTo>
                  <a:lnTo>
                    <a:pt x="0" y="0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79" name="Freeform 76"/>
            <p:cNvSpPr>
              <a:spLocks/>
            </p:cNvSpPr>
            <p:nvPr/>
          </p:nvSpPr>
          <p:spPr bwMode="auto">
            <a:xfrm>
              <a:off x="5737225" y="5797513"/>
              <a:ext cx="282575" cy="147637"/>
            </a:xfrm>
            <a:custGeom>
              <a:avLst/>
              <a:gdLst>
                <a:gd name="T0" fmla="*/ 0 w 178"/>
                <a:gd name="T1" fmla="*/ 33 h 93"/>
                <a:gd name="T2" fmla="*/ 119 w 178"/>
                <a:gd name="T3" fmla="*/ 93 h 93"/>
                <a:gd name="T4" fmla="*/ 178 w 178"/>
                <a:gd name="T5" fmla="*/ 62 h 93"/>
                <a:gd name="T6" fmla="*/ 59 w 178"/>
                <a:gd name="T7" fmla="*/ 0 h 93"/>
                <a:gd name="T8" fmla="*/ 0 w 178"/>
                <a:gd name="T9" fmla="*/ 3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93">
                  <a:moveTo>
                    <a:pt x="0" y="33"/>
                  </a:moveTo>
                  <a:lnTo>
                    <a:pt x="119" y="93"/>
                  </a:lnTo>
                  <a:lnTo>
                    <a:pt x="178" y="62"/>
                  </a:lnTo>
                  <a:lnTo>
                    <a:pt x="59" y="0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0" name="Freeform 77"/>
            <p:cNvSpPr>
              <a:spLocks/>
            </p:cNvSpPr>
            <p:nvPr/>
          </p:nvSpPr>
          <p:spPr bwMode="auto">
            <a:xfrm>
              <a:off x="5926137" y="5895938"/>
              <a:ext cx="93662" cy="101600"/>
            </a:xfrm>
            <a:custGeom>
              <a:avLst/>
              <a:gdLst>
                <a:gd name="T0" fmla="*/ 0 w 59"/>
                <a:gd name="T1" fmla="*/ 64 h 64"/>
                <a:gd name="T2" fmla="*/ 59 w 59"/>
                <a:gd name="T3" fmla="*/ 33 h 64"/>
                <a:gd name="T4" fmla="*/ 59 w 59"/>
                <a:gd name="T5" fmla="*/ 0 h 64"/>
                <a:gd name="T6" fmla="*/ 0 w 59"/>
                <a:gd name="T7" fmla="*/ 31 h 64"/>
                <a:gd name="T8" fmla="*/ 0 w 59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4">
                  <a:moveTo>
                    <a:pt x="0" y="64"/>
                  </a:moveTo>
                  <a:lnTo>
                    <a:pt x="59" y="33"/>
                  </a:lnTo>
                  <a:lnTo>
                    <a:pt x="59" y="0"/>
                  </a:lnTo>
                  <a:lnTo>
                    <a:pt x="0" y="31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1" name="Freeform 78"/>
            <p:cNvSpPr>
              <a:spLocks/>
            </p:cNvSpPr>
            <p:nvPr/>
          </p:nvSpPr>
          <p:spPr bwMode="auto">
            <a:xfrm>
              <a:off x="5737225" y="5849900"/>
              <a:ext cx="188912" cy="147637"/>
            </a:xfrm>
            <a:custGeom>
              <a:avLst/>
              <a:gdLst>
                <a:gd name="T0" fmla="*/ 0 w 119"/>
                <a:gd name="T1" fmla="*/ 31 h 93"/>
                <a:gd name="T2" fmla="*/ 119 w 119"/>
                <a:gd name="T3" fmla="*/ 93 h 93"/>
                <a:gd name="T4" fmla="*/ 119 w 119"/>
                <a:gd name="T5" fmla="*/ 60 h 93"/>
                <a:gd name="T6" fmla="*/ 0 w 119"/>
                <a:gd name="T7" fmla="*/ 0 h 93"/>
                <a:gd name="T8" fmla="*/ 0 w 119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93">
                  <a:moveTo>
                    <a:pt x="0" y="31"/>
                  </a:moveTo>
                  <a:lnTo>
                    <a:pt x="119" y="93"/>
                  </a:lnTo>
                  <a:lnTo>
                    <a:pt x="119" y="60"/>
                  </a:lnTo>
                  <a:lnTo>
                    <a:pt x="0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2" name="Freeform 79"/>
            <p:cNvSpPr>
              <a:spLocks/>
            </p:cNvSpPr>
            <p:nvPr/>
          </p:nvSpPr>
          <p:spPr bwMode="auto">
            <a:xfrm>
              <a:off x="5830887" y="5700675"/>
              <a:ext cx="284162" cy="146050"/>
            </a:xfrm>
            <a:custGeom>
              <a:avLst/>
              <a:gdLst>
                <a:gd name="T0" fmla="*/ 0 w 179"/>
                <a:gd name="T1" fmla="*/ 30 h 92"/>
                <a:gd name="T2" fmla="*/ 119 w 179"/>
                <a:gd name="T3" fmla="*/ 92 h 92"/>
                <a:gd name="T4" fmla="*/ 179 w 179"/>
                <a:gd name="T5" fmla="*/ 59 h 92"/>
                <a:gd name="T6" fmla="*/ 62 w 179"/>
                <a:gd name="T7" fmla="*/ 0 h 92"/>
                <a:gd name="T8" fmla="*/ 0 w 179"/>
                <a:gd name="T9" fmla="*/ 3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92">
                  <a:moveTo>
                    <a:pt x="0" y="30"/>
                  </a:moveTo>
                  <a:lnTo>
                    <a:pt x="119" y="92"/>
                  </a:lnTo>
                  <a:lnTo>
                    <a:pt x="179" y="59"/>
                  </a:lnTo>
                  <a:lnTo>
                    <a:pt x="62" y="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3" name="Freeform 80"/>
            <p:cNvSpPr>
              <a:spLocks/>
            </p:cNvSpPr>
            <p:nvPr/>
          </p:nvSpPr>
          <p:spPr bwMode="auto">
            <a:xfrm>
              <a:off x="6019800" y="5794338"/>
              <a:ext cx="95250" cy="101600"/>
            </a:xfrm>
            <a:custGeom>
              <a:avLst/>
              <a:gdLst>
                <a:gd name="T0" fmla="*/ 0 w 60"/>
                <a:gd name="T1" fmla="*/ 64 h 64"/>
                <a:gd name="T2" fmla="*/ 60 w 60"/>
                <a:gd name="T3" fmla="*/ 33 h 64"/>
                <a:gd name="T4" fmla="*/ 60 w 60"/>
                <a:gd name="T5" fmla="*/ 0 h 64"/>
                <a:gd name="T6" fmla="*/ 0 w 60"/>
                <a:gd name="T7" fmla="*/ 33 h 64"/>
                <a:gd name="T8" fmla="*/ 0 w 60"/>
                <a:gd name="T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4">
                  <a:moveTo>
                    <a:pt x="0" y="64"/>
                  </a:moveTo>
                  <a:lnTo>
                    <a:pt x="60" y="33"/>
                  </a:lnTo>
                  <a:lnTo>
                    <a:pt x="60" y="0"/>
                  </a:lnTo>
                  <a:lnTo>
                    <a:pt x="0" y="33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4" name="Freeform 81"/>
            <p:cNvSpPr>
              <a:spLocks/>
            </p:cNvSpPr>
            <p:nvPr/>
          </p:nvSpPr>
          <p:spPr bwMode="auto">
            <a:xfrm>
              <a:off x="5830887" y="5748300"/>
              <a:ext cx="188912" cy="147637"/>
            </a:xfrm>
            <a:custGeom>
              <a:avLst/>
              <a:gdLst>
                <a:gd name="T0" fmla="*/ 0 w 119"/>
                <a:gd name="T1" fmla="*/ 31 h 93"/>
                <a:gd name="T2" fmla="*/ 119 w 119"/>
                <a:gd name="T3" fmla="*/ 93 h 93"/>
                <a:gd name="T4" fmla="*/ 119 w 119"/>
                <a:gd name="T5" fmla="*/ 62 h 93"/>
                <a:gd name="T6" fmla="*/ 0 w 119"/>
                <a:gd name="T7" fmla="*/ 0 h 93"/>
                <a:gd name="T8" fmla="*/ 0 w 119"/>
                <a:gd name="T9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93">
                  <a:moveTo>
                    <a:pt x="0" y="31"/>
                  </a:moveTo>
                  <a:lnTo>
                    <a:pt x="119" y="93"/>
                  </a:lnTo>
                  <a:lnTo>
                    <a:pt x="119" y="62"/>
                  </a:lnTo>
                  <a:lnTo>
                    <a:pt x="0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5" name="Freeform 82"/>
            <p:cNvSpPr>
              <a:spLocks/>
            </p:cNvSpPr>
            <p:nvPr/>
          </p:nvSpPr>
          <p:spPr bwMode="auto">
            <a:xfrm>
              <a:off x="5929312" y="5599075"/>
              <a:ext cx="279400" cy="146050"/>
            </a:xfrm>
            <a:custGeom>
              <a:avLst/>
              <a:gdLst>
                <a:gd name="T0" fmla="*/ 0 w 176"/>
                <a:gd name="T1" fmla="*/ 31 h 92"/>
                <a:gd name="T2" fmla="*/ 117 w 176"/>
                <a:gd name="T3" fmla="*/ 92 h 92"/>
                <a:gd name="T4" fmla="*/ 176 w 176"/>
                <a:gd name="T5" fmla="*/ 61 h 92"/>
                <a:gd name="T6" fmla="*/ 59 w 176"/>
                <a:gd name="T7" fmla="*/ 0 h 92"/>
                <a:gd name="T8" fmla="*/ 0 w 176"/>
                <a:gd name="T9" fmla="*/ 3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92">
                  <a:moveTo>
                    <a:pt x="0" y="31"/>
                  </a:moveTo>
                  <a:lnTo>
                    <a:pt x="117" y="92"/>
                  </a:lnTo>
                  <a:lnTo>
                    <a:pt x="176" y="61"/>
                  </a:lnTo>
                  <a:lnTo>
                    <a:pt x="59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6" name="Freeform 83"/>
            <p:cNvSpPr>
              <a:spLocks/>
            </p:cNvSpPr>
            <p:nvPr/>
          </p:nvSpPr>
          <p:spPr bwMode="auto">
            <a:xfrm>
              <a:off x="6115050" y="5695913"/>
              <a:ext cx="93662" cy="98425"/>
            </a:xfrm>
            <a:custGeom>
              <a:avLst/>
              <a:gdLst>
                <a:gd name="T0" fmla="*/ 0 w 59"/>
                <a:gd name="T1" fmla="*/ 62 h 62"/>
                <a:gd name="T2" fmla="*/ 59 w 59"/>
                <a:gd name="T3" fmla="*/ 31 h 62"/>
                <a:gd name="T4" fmla="*/ 59 w 59"/>
                <a:gd name="T5" fmla="*/ 0 h 62"/>
                <a:gd name="T6" fmla="*/ 0 w 59"/>
                <a:gd name="T7" fmla="*/ 31 h 62"/>
                <a:gd name="T8" fmla="*/ 0 w 59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2">
                  <a:moveTo>
                    <a:pt x="0" y="62"/>
                  </a:moveTo>
                  <a:lnTo>
                    <a:pt x="59" y="31"/>
                  </a:lnTo>
                  <a:lnTo>
                    <a:pt x="59" y="0"/>
                  </a:lnTo>
                  <a:lnTo>
                    <a:pt x="0" y="3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7" name="Freeform 84"/>
            <p:cNvSpPr>
              <a:spLocks/>
            </p:cNvSpPr>
            <p:nvPr/>
          </p:nvSpPr>
          <p:spPr bwMode="auto">
            <a:xfrm>
              <a:off x="5929312" y="5648288"/>
              <a:ext cx="185737" cy="146050"/>
            </a:xfrm>
            <a:custGeom>
              <a:avLst/>
              <a:gdLst>
                <a:gd name="T0" fmla="*/ 0 w 117"/>
                <a:gd name="T1" fmla="*/ 33 h 92"/>
                <a:gd name="T2" fmla="*/ 117 w 117"/>
                <a:gd name="T3" fmla="*/ 92 h 92"/>
                <a:gd name="T4" fmla="*/ 117 w 117"/>
                <a:gd name="T5" fmla="*/ 61 h 92"/>
                <a:gd name="T6" fmla="*/ 0 w 117"/>
                <a:gd name="T7" fmla="*/ 0 h 92"/>
                <a:gd name="T8" fmla="*/ 0 w 117"/>
                <a:gd name="T9" fmla="*/ 33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92">
                  <a:moveTo>
                    <a:pt x="0" y="33"/>
                  </a:moveTo>
                  <a:lnTo>
                    <a:pt x="117" y="92"/>
                  </a:lnTo>
                  <a:lnTo>
                    <a:pt x="117" y="61"/>
                  </a:lnTo>
                  <a:lnTo>
                    <a:pt x="0" y="0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cxnSp>
        <p:nvCxnSpPr>
          <p:cNvPr id="92" name="Straight Connector 91"/>
          <p:cNvCxnSpPr/>
          <p:nvPr/>
        </p:nvCxnSpPr>
        <p:spPr>
          <a:xfrm flipH="1">
            <a:off x="14759350" y="10444322"/>
            <a:ext cx="1339800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8408704" y="8594650"/>
            <a:ext cx="1335024" cy="2460"/>
          </a:xfrm>
          <a:prstGeom prst="line">
            <a:avLst/>
          </a:prstGeom>
          <a:ln w="9525" cmpd="sng">
            <a:solidFill>
              <a:schemeClr val="accent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H="1">
            <a:off x="14759350" y="6664250"/>
            <a:ext cx="1339800" cy="0"/>
          </a:xfrm>
          <a:prstGeom prst="line">
            <a:avLst/>
          </a:prstGeom>
          <a:ln w="9525" cmpd="sng">
            <a:solidFill>
              <a:schemeClr val="accent4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V="1">
            <a:off x="8408704" y="4813942"/>
            <a:ext cx="1335024" cy="2460"/>
          </a:xfrm>
          <a:prstGeom prst="line">
            <a:avLst/>
          </a:prstGeom>
          <a:ln w="9525" cmpd="sng">
            <a:solidFill>
              <a:schemeClr val="accent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Rectangle 114"/>
          <p:cNvSpPr/>
          <p:nvPr/>
        </p:nvSpPr>
        <p:spPr>
          <a:xfrm>
            <a:off x="1390801" y="3673478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/>
            <a:r>
              <a:rPr lang="en-US" sz="9600">
                <a:solidFill>
                  <a:srgbClr val="57565A"/>
                </a:solidFill>
                <a:latin typeface="Roboto Light"/>
              </a:rPr>
              <a:t>80%</a:t>
            </a:r>
          </a:p>
          <a:p>
            <a:pPr algn="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</a:t>
            </a:r>
          </a:p>
        </p:txBody>
      </p:sp>
      <p:sp>
        <p:nvSpPr>
          <p:cNvPr id="116" name="Freeform 86"/>
          <p:cNvSpPr>
            <a:spLocks noEditPoints="1"/>
          </p:cNvSpPr>
          <p:nvPr/>
        </p:nvSpPr>
        <p:spPr bwMode="auto">
          <a:xfrm>
            <a:off x="6565013" y="4018876"/>
            <a:ext cx="1406270" cy="1559884"/>
          </a:xfrm>
          <a:custGeom>
            <a:avLst/>
            <a:gdLst>
              <a:gd name="T0" fmla="*/ 208 w 575"/>
              <a:gd name="T1" fmla="*/ 639 h 639"/>
              <a:gd name="T2" fmla="*/ 201 w 575"/>
              <a:gd name="T3" fmla="*/ 373 h 639"/>
              <a:gd name="T4" fmla="*/ 369 w 575"/>
              <a:gd name="T5" fmla="*/ 366 h 639"/>
              <a:gd name="T6" fmla="*/ 376 w 575"/>
              <a:gd name="T7" fmla="*/ 632 h 639"/>
              <a:gd name="T8" fmla="*/ 215 w 575"/>
              <a:gd name="T9" fmla="*/ 625 h 639"/>
              <a:gd name="T10" fmla="*/ 362 w 575"/>
              <a:gd name="T11" fmla="*/ 380 h 639"/>
              <a:gd name="T12" fmla="*/ 215 w 575"/>
              <a:gd name="T13" fmla="*/ 625 h 639"/>
              <a:gd name="T14" fmla="*/ 10 w 575"/>
              <a:gd name="T15" fmla="*/ 639 h 639"/>
              <a:gd name="T16" fmla="*/ 3 w 575"/>
              <a:gd name="T17" fmla="*/ 503 h 639"/>
              <a:gd name="T18" fmla="*/ 170 w 575"/>
              <a:gd name="T19" fmla="*/ 496 h 639"/>
              <a:gd name="T20" fmla="*/ 177 w 575"/>
              <a:gd name="T21" fmla="*/ 632 h 639"/>
              <a:gd name="T22" fmla="*/ 17 w 575"/>
              <a:gd name="T23" fmla="*/ 625 h 639"/>
              <a:gd name="T24" fmla="*/ 163 w 575"/>
              <a:gd name="T25" fmla="*/ 510 h 639"/>
              <a:gd name="T26" fmla="*/ 17 w 575"/>
              <a:gd name="T27" fmla="*/ 625 h 639"/>
              <a:gd name="T28" fmla="*/ 5 w 575"/>
              <a:gd name="T29" fmla="*/ 411 h 639"/>
              <a:gd name="T30" fmla="*/ 292 w 575"/>
              <a:gd name="T31" fmla="*/ 47 h 639"/>
              <a:gd name="T32" fmla="*/ 256 w 575"/>
              <a:gd name="T33" fmla="*/ 4 h 639"/>
              <a:gd name="T34" fmla="*/ 417 w 575"/>
              <a:gd name="T35" fmla="*/ 0 h 639"/>
              <a:gd name="T36" fmla="*/ 424 w 575"/>
              <a:gd name="T37" fmla="*/ 163 h 639"/>
              <a:gd name="T38" fmla="*/ 412 w 575"/>
              <a:gd name="T39" fmla="*/ 168 h 639"/>
              <a:gd name="T40" fmla="*/ 31 w 575"/>
              <a:gd name="T41" fmla="*/ 414 h 639"/>
              <a:gd name="T42" fmla="*/ 279 w 575"/>
              <a:gd name="T43" fmla="*/ 14 h 639"/>
              <a:gd name="T44" fmla="*/ 307 w 575"/>
              <a:gd name="T45" fmla="*/ 51 h 639"/>
              <a:gd name="T46" fmla="*/ 16 w 575"/>
              <a:gd name="T47" fmla="*/ 402 h 639"/>
              <a:gd name="T48" fmla="*/ 22 w 575"/>
              <a:gd name="T49" fmla="*/ 403 h 639"/>
              <a:gd name="T50" fmla="*/ 383 w 575"/>
              <a:gd name="T51" fmla="*/ 118 h 639"/>
              <a:gd name="T52" fmla="*/ 410 w 575"/>
              <a:gd name="T53" fmla="*/ 14 h 639"/>
              <a:gd name="T54" fmla="*/ 568 w 575"/>
              <a:gd name="T55" fmla="*/ 639 h 639"/>
              <a:gd name="T56" fmla="*/ 400 w 575"/>
              <a:gd name="T57" fmla="*/ 632 h 639"/>
              <a:gd name="T58" fmla="*/ 407 w 575"/>
              <a:gd name="T59" fmla="*/ 238 h 639"/>
              <a:gd name="T60" fmla="*/ 575 w 575"/>
              <a:gd name="T61" fmla="*/ 245 h 639"/>
              <a:gd name="T62" fmla="*/ 568 w 575"/>
              <a:gd name="T63" fmla="*/ 639 h 639"/>
              <a:gd name="T64" fmla="*/ 561 w 575"/>
              <a:gd name="T65" fmla="*/ 625 h 639"/>
              <a:gd name="T66" fmla="*/ 414 w 575"/>
              <a:gd name="T67" fmla="*/ 252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5" h="639">
                <a:moveTo>
                  <a:pt x="369" y="639"/>
                </a:moveTo>
                <a:cubicBezTo>
                  <a:pt x="208" y="639"/>
                  <a:pt x="208" y="639"/>
                  <a:pt x="208" y="639"/>
                </a:cubicBezTo>
                <a:cubicBezTo>
                  <a:pt x="205" y="639"/>
                  <a:pt x="201" y="636"/>
                  <a:pt x="201" y="632"/>
                </a:cubicBezTo>
                <a:cubicBezTo>
                  <a:pt x="201" y="373"/>
                  <a:pt x="201" y="373"/>
                  <a:pt x="201" y="373"/>
                </a:cubicBezTo>
                <a:cubicBezTo>
                  <a:pt x="201" y="369"/>
                  <a:pt x="205" y="366"/>
                  <a:pt x="208" y="366"/>
                </a:cubicBezTo>
                <a:cubicBezTo>
                  <a:pt x="369" y="366"/>
                  <a:pt x="369" y="366"/>
                  <a:pt x="369" y="366"/>
                </a:cubicBezTo>
                <a:cubicBezTo>
                  <a:pt x="373" y="366"/>
                  <a:pt x="376" y="369"/>
                  <a:pt x="376" y="373"/>
                </a:cubicBezTo>
                <a:cubicBezTo>
                  <a:pt x="376" y="632"/>
                  <a:pt x="376" y="632"/>
                  <a:pt x="376" y="632"/>
                </a:cubicBezTo>
                <a:cubicBezTo>
                  <a:pt x="376" y="636"/>
                  <a:pt x="373" y="639"/>
                  <a:pt x="369" y="639"/>
                </a:cubicBezTo>
                <a:close/>
                <a:moveTo>
                  <a:pt x="215" y="625"/>
                </a:moveTo>
                <a:cubicBezTo>
                  <a:pt x="362" y="625"/>
                  <a:pt x="362" y="625"/>
                  <a:pt x="362" y="625"/>
                </a:cubicBezTo>
                <a:cubicBezTo>
                  <a:pt x="362" y="380"/>
                  <a:pt x="362" y="380"/>
                  <a:pt x="362" y="380"/>
                </a:cubicBezTo>
                <a:cubicBezTo>
                  <a:pt x="215" y="380"/>
                  <a:pt x="215" y="380"/>
                  <a:pt x="215" y="380"/>
                </a:cubicBezTo>
                <a:lnTo>
                  <a:pt x="215" y="625"/>
                </a:lnTo>
                <a:close/>
                <a:moveTo>
                  <a:pt x="170" y="639"/>
                </a:moveTo>
                <a:cubicBezTo>
                  <a:pt x="10" y="639"/>
                  <a:pt x="10" y="639"/>
                  <a:pt x="10" y="639"/>
                </a:cubicBezTo>
                <a:cubicBezTo>
                  <a:pt x="6" y="639"/>
                  <a:pt x="3" y="636"/>
                  <a:pt x="3" y="632"/>
                </a:cubicBezTo>
                <a:cubicBezTo>
                  <a:pt x="3" y="503"/>
                  <a:pt x="3" y="503"/>
                  <a:pt x="3" y="503"/>
                </a:cubicBezTo>
                <a:cubicBezTo>
                  <a:pt x="3" y="499"/>
                  <a:pt x="6" y="496"/>
                  <a:pt x="10" y="496"/>
                </a:cubicBezTo>
                <a:cubicBezTo>
                  <a:pt x="170" y="496"/>
                  <a:pt x="170" y="496"/>
                  <a:pt x="170" y="496"/>
                </a:cubicBezTo>
                <a:cubicBezTo>
                  <a:pt x="174" y="496"/>
                  <a:pt x="177" y="499"/>
                  <a:pt x="177" y="503"/>
                </a:cubicBezTo>
                <a:cubicBezTo>
                  <a:pt x="177" y="632"/>
                  <a:pt x="177" y="632"/>
                  <a:pt x="177" y="632"/>
                </a:cubicBezTo>
                <a:cubicBezTo>
                  <a:pt x="177" y="636"/>
                  <a:pt x="174" y="639"/>
                  <a:pt x="170" y="639"/>
                </a:cubicBezTo>
                <a:close/>
                <a:moveTo>
                  <a:pt x="17" y="625"/>
                </a:moveTo>
                <a:cubicBezTo>
                  <a:pt x="163" y="625"/>
                  <a:pt x="163" y="625"/>
                  <a:pt x="163" y="625"/>
                </a:cubicBezTo>
                <a:cubicBezTo>
                  <a:pt x="163" y="510"/>
                  <a:pt x="163" y="510"/>
                  <a:pt x="163" y="510"/>
                </a:cubicBezTo>
                <a:cubicBezTo>
                  <a:pt x="17" y="510"/>
                  <a:pt x="17" y="510"/>
                  <a:pt x="17" y="510"/>
                </a:cubicBezTo>
                <a:lnTo>
                  <a:pt x="17" y="625"/>
                </a:lnTo>
                <a:close/>
                <a:moveTo>
                  <a:pt x="19" y="418"/>
                </a:moveTo>
                <a:cubicBezTo>
                  <a:pt x="14" y="418"/>
                  <a:pt x="9" y="416"/>
                  <a:pt x="5" y="411"/>
                </a:cubicBezTo>
                <a:cubicBezTo>
                  <a:pt x="0" y="404"/>
                  <a:pt x="0" y="395"/>
                  <a:pt x="5" y="388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57" y="12"/>
                  <a:pt x="257" y="12"/>
                  <a:pt x="257" y="12"/>
                </a:cubicBezTo>
                <a:cubicBezTo>
                  <a:pt x="255" y="10"/>
                  <a:pt x="255" y="7"/>
                  <a:pt x="256" y="4"/>
                </a:cubicBezTo>
                <a:cubicBezTo>
                  <a:pt x="257" y="1"/>
                  <a:pt x="260" y="0"/>
                  <a:pt x="262" y="0"/>
                </a:cubicBezTo>
                <a:cubicBezTo>
                  <a:pt x="417" y="0"/>
                  <a:pt x="417" y="0"/>
                  <a:pt x="417" y="0"/>
                </a:cubicBezTo>
                <a:cubicBezTo>
                  <a:pt x="421" y="0"/>
                  <a:pt x="424" y="3"/>
                  <a:pt x="424" y="7"/>
                </a:cubicBezTo>
                <a:cubicBezTo>
                  <a:pt x="424" y="163"/>
                  <a:pt x="424" y="163"/>
                  <a:pt x="424" y="163"/>
                </a:cubicBezTo>
                <a:cubicBezTo>
                  <a:pt x="424" y="166"/>
                  <a:pt x="423" y="168"/>
                  <a:pt x="420" y="169"/>
                </a:cubicBezTo>
                <a:cubicBezTo>
                  <a:pt x="417" y="170"/>
                  <a:pt x="414" y="170"/>
                  <a:pt x="412" y="168"/>
                </a:cubicBezTo>
                <a:cubicBezTo>
                  <a:pt x="377" y="133"/>
                  <a:pt x="377" y="133"/>
                  <a:pt x="377" y="133"/>
                </a:cubicBezTo>
                <a:cubicBezTo>
                  <a:pt x="31" y="414"/>
                  <a:pt x="31" y="414"/>
                  <a:pt x="31" y="414"/>
                </a:cubicBezTo>
                <a:cubicBezTo>
                  <a:pt x="28" y="417"/>
                  <a:pt x="24" y="418"/>
                  <a:pt x="19" y="418"/>
                </a:cubicBezTo>
                <a:close/>
                <a:moveTo>
                  <a:pt x="279" y="14"/>
                </a:moveTo>
                <a:cubicBezTo>
                  <a:pt x="307" y="41"/>
                  <a:pt x="307" y="41"/>
                  <a:pt x="307" y="41"/>
                </a:cubicBezTo>
                <a:cubicBezTo>
                  <a:pt x="309" y="44"/>
                  <a:pt x="309" y="48"/>
                  <a:pt x="307" y="51"/>
                </a:cubicBezTo>
                <a:cubicBezTo>
                  <a:pt x="16" y="397"/>
                  <a:pt x="16" y="397"/>
                  <a:pt x="16" y="397"/>
                </a:cubicBezTo>
                <a:cubicBezTo>
                  <a:pt x="15" y="399"/>
                  <a:pt x="15" y="401"/>
                  <a:pt x="16" y="402"/>
                </a:cubicBezTo>
                <a:cubicBezTo>
                  <a:pt x="17" y="404"/>
                  <a:pt x="18" y="404"/>
                  <a:pt x="19" y="404"/>
                </a:cubicBezTo>
                <a:cubicBezTo>
                  <a:pt x="20" y="404"/>
                  <a:pt x="21" y="404"/>
                  <a:pt x="22" y="403"/>
                </a:cubicBezTo>
                <a:cubicBezTo>
                  <a:pt x="373" y="118"/>
                  <a:pt x="373" y="118"/>
                  <a:pt x="373" y="118"/>
                </a:cubicBezTo>
                <a:cubicBezTo>
                  <a:pt x="376" y="115"/>
                  <a:pt x="380" y="116"/>
                  <a:pt x="383" y="118"/>
                </a:cubicBezTo>
                <a:cubicBezTo>
                  <a:pt x="410" y="146"/>
                  <a:pt x="410" y="146"/>
                  <a:pt x="410" y="146"/>
                </a:cubicBezTo>
                <a:cubicBezTo>
                  <a:pt x="410" y="14"/>
                  <a:pt x="410" y="14"/>
                  <a:pt x="410" y="14"/>
                </a:cubicBezTo>
                <a:lnTo>
                  <a:pt x="279" y="14"/>
                </a:lnTo>
                <a:close/>
                <a:moveTo>
                  <a:pt x="568" y="639"/>
                </a:moveTo>
                <a:cubicBezTo>
                  <a:pt x="407" y="639"/>
                  <a:pt x="407" y="639"/>
                  <a:pt x="407" y="639"/>
                </a:cubicBezTo>
                <a:cubicBezTo>
                  <a:pt x="403" y="639"/>
                  <a:pt x="400" y="636"/>
                  <a:pt x="400" y="632"/>
                </a:cubicBezTo>
                <a:cubicBezTo>
                  <a:pt x="400" y="245"/>
                  <a:pt x="400" y="245"/>
                  <a:pt x="400" y="245"/>
                </a:cubicBezTo>
                <a:cubicBezTo>
                  <a:pt x="400" y="241"/>
                  <a:pt x="403" y="238"/>
                  <a:pt x="407" y="238"/>
                </a:cubicBezTo>
                <a:cubicBezTo>
                  <a:pt x="568" y="238"/>
                  <a:pt x="568" y="238"/>
                  <a:pt x="568" y="238"/>
                </a:cubicBezTo>
                <a:cubicBezTo>
                  <a:pt x="572" y="238"/>
                  <a:pt x="575" y="241"/>
                  <a:pt x="575" y="245"/>
                </a:cubicBezTo>
                <a:cubicBezTo>
                  <a:pt x="575" y="632"/>
                  <a:pt x="575" y="632"/>
                  <a:pt x="575" y="632"/>
                </a:cubicBezTo>
                <a:cubicBezTo>
                  <a:pt x="575" y="636"/>
                  <a:pt x="572" y="639"/>
                  <a:pt x="568" y="639"/>
                </a:cubicBezTo>
                <a:close/>
                <a:moveTo>
                  <a:pt x="414" y="625"/>
                </a:moveTo>
                <a:cubicBezTo>
                  <a:pt x="561" y="625"/>
                  <a:pt x="561" y="625"/>
                  <a:pt x="561" y="625"/>
                </a:cubicBezTo>
                <a:cubicBezTo>
                  <a:pt x="561" y="252"/>
                  <a:pt x="561" y="252"/>
                  <a:pt x="561" y="252"/>
                </a:cubicBezTo>
                <a:cubicBezTo>
                  <a:pt x="414" y="252"/>
                  <a:pt x="414" y="252"/>
                  <a:pt x="414" y="252"/>
                </a:cubicBezTo>
                <a:lnTo>
                  <a:pt x="414" y="62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118" name="Group 117"/>
          <p:cNvGrpSpPr/>
          <p:nvPr/>
        </p:nvGrpSpPr>
        <p:grpSpPr>
          <a:xfrm>
            <a:off x="6334058" y="7987936"/>
            <a:ext cx="1656404" cy="1218348"/>
            <a:chOff x="8497888" y="5045075"/>
            <a:chExt cx="960438" cy="706438"/>
          </a:xfrm>
          <a:solidFill>
            <a:schemeClr val="tx1"/>
          </a:solidFill>
        </p:grpSpPr>
        <p:sp>
          <p:nvSpPr>
            <p:cNvPr id="119" name="Freeform 127"/>
            <p:cNvSpPr>
              <a:spLocks noEditPoints="1"/>
            </p:cNvSpPr>
            <p:nvPr/>
          </p:nvSpPr>
          <p:spPr bwMode="auto">
            <a:xfrm>
              <a:off x="8842375" y="5226050"/>
              <a:ext cx="365125" cy="525463"/>
            </a:xfrm>
            <a:custGeom>
              <a:avLst/>
              <a:gdLst>
                <a:gd name="T0" fmla="*/ 87 w 97"/>
                <a:gd name="T1" fmla="*/ 44 h 140"/>
                <a:gd name="T2" fmla="*/ 75 w 97"/>
                <a:gd name="T3" fmla="*/ 12 h 140"/>
                <a:gd name="T4" fmla="*/ 44 w 97"/>
                <a:gd name="T5" fmla="*/ 0 h 140"/>
                <a:gd name="T6" fmla="*/ 0 w 97"/>
                <a:gd name="T7" fmla="*/ 44 h 140"/>
                <a:gd name="T8" fmla="*/ 44 w 97"/>
                <a:gd name="T9" fmla="*/ 88 h 140"/>
                <a:gd name="T10" fmla="*/ 44 w 97"/>
                <a:gd name="T11" fmla="*/ 88 h 140"/>
                <a:gd name="T12" fmla="*/ 58 w 97"/>
                <a:gd name="T13" fmla="*/ 86 h 140"/>
                <a:gd name="T14" fmla="*/ 89 w 97"/>
                <a:gd name="T15" fmla="*/ 138 h 140"/>
                <a:gd name="T16" fmla="*/ 92 w 97"/>
                <a:gd name="T17" fmla="*/ 140 h 140"/>
                <a:gd name="T18" fmla="*/ 94 w 97"/>
                <a:gd name="T19" fmla="*/ 139 h 140"/>
                <a:gd name="T20" fmla="*/ 96 w 97"/>
                <a:gd name="T21" fmla="*/ 134 h 140"/>
                <a:gd name="T22" fmla="*/ 65 w 97"/>
                <a:gd name="T23" fmla="*/ 82 h 140"/>
                <a:gd name="T24" fmla="*/ 87 w 97"/>
                <a:gd name="T25" fmla="*/ 44 h 140"/>
                <a:gd name="T26" fmla="*/ 44 w 97"/>
                <a:gd name="T27" fmla="*/ 79 h 140"/>
                <a:gd name="T28" fmla="*/ 44 w 97"/>
                <a:gd name="T29" fmla="*/ 83 h 140"/>
                <a:gd name="T30" fmla="*/ 44 w 97"/>
                <a:gd name="T31" fmla="*/ 79 h 140"/>
                <a:gd name="T32" fmla="*/ 8 w 97"/>
                <a:gd name="T33" fmla="*/ 43 h 140"/>
                <a:gd name="T34" fmla="*/ 44 w 97"/>
                <a:gd name="T35" fmla="*/ 7 h 140"/>
                <a:gd name="T36" fmla="*/ 69 w 97"/>
                <a:gd name="T37" fmla="*/ 18 h 140"/>
                <a:gd name="T38" fmla="*/ 79 w 97"/>
                <a:gd name="T39" fmla="*/ 43 h 140"/>
                <a:gd name="T40" fmla="*/ 44 w 97"/>
                <a:gd name="T41" fmla="*/ 7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" h="140">
                  <a:moveTo>
                    <a:pt x="87" y="44"/>
                  </a:moveTo>
                  <a:cubicBezTo>
                    <a:pt x="87" y="32"/>
                    <a:pt x="83" y="21"/>
                    <a:pt x="75" y="12"/>
                  </a:cubicBezTo>
                  <a:cubicBezTo>
                    <a:pt x="66" y="4"/>
                    <a:pt x="55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49" y="88"/>
                    <a:pt x="53" y="87"/>
                    <a:pt x="58" y="86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90" y="139"/>
                    <a:pt x="91" y="140"/>
                    <a:pt x="92" y="140"/>
                  </a:cubicBezTo>
                  <a:cubicBezTo>
                    <a:pt x="93" y="140"/>
                    <a:pt x="94" y="140"/>
                    <a:pt x="94" y="139"/>
                  </a:cubicBezTo>
                  <a:cubicBezTo>
                    <a:pt x="96" y="138"/>
                    <a:pt x="97" y="136"/>
                    <a:pt x="96" y="134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78" y="75"/>
                    <a:pt x="87" y="60"/>
                    <a:pt x="87" y="44"/>
                  </a:cubicBezTo>
                  <a:close/>
                  <a:moveTo>
                    <a:pt x="44" y="79"/>
                  </a:moveTo>
                  <a:cubicBezTo>
                    <a:pt x="44" y="83"/>
                    <a:pt x="44" y="83"/>
                    <a:pt x="44" y="83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24" y="79"/>
                    <a:pt x="8" y="63"/>
                    <a:pt x="8" y="43"/>
                  </a:cubicBezTo>
                  <a:cubicBezTo>
                    <a:pt x="8" y="23"/>
                    <a:pt x="24" y="7"/>
                    <a:pt x="44" y="7"/>
                  </a:cubicBezTo>
                  <a:cubicBezTo>
                    <a:pt x="53" y="7"/>
                    <a:pt x="62" y="11"/>
                    <a:pt x="69" y="18"/>
                  </a:cubicBezTo>
                  <a:cubicBezTo>
                    <a:pt x="76" y="25"/>
                    <a:pt x="79" y="34"/>
                    <a:pt x="79" y="43"/>
                  </a:cubicBezTo>
                  <a:cubicBezTo>
                    <a:pt x="79" y="63"/>
                    <a:pt x="64" y="79"/>
                    <a:pt x="44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20" name="Freeform 131"/>
            <p:cNvSpPr>
              <a:spLocks/>
            </p:cNvSpPr>
            <p:nvPr/>
          </p:nvSpPr>
          <p:spPr bwMode="auto">
            <a:xfrm>
              <a:off x="8497888" y="5045075"/>
              <a:ext cx="960438" cy="571500"/>
            </a:xfrm>
            <a:custGeom>
              <a:avLst/>
              <a:gdLst>
                <a:gd name="T0" fmla="*/ 44 w 256"/>
                <a:gd name="T1" fmla="*/ 152 h 152"/>
                <a:gd name="T2" fmla="*/ 116 w 256"/>
                <a:gd name="T3" fmla="*/ 152 h 152"/>
                <a:gd name="T4" fmla="*/ 120 w 256"/>
                <a:gd name="T5" fmla="*/ 148 h 152"/>
                <a:gd name="T6" fmla="*/ 116 w 256"/>
                <a:gd name="T7" fmla="*/ 144 h 152"/>
                <a:gd name="T8" fmla="*/ 44 w 256"/>
                <a:gd name="T9" fmla="*/ 144 h 152"/>
                <a:gd name="T10" fmla="*/ 8 w 256"/>
                <a:gd name="T11" fmla="*/ 108 h 152"/>
                <a:gd name="T12" fmla="*/ 45 w 256"/>
                <a:gd name="T13" fmla="*/ 72 h 152"/>
                <a:gd name="T14" fmla="*/ 55 w 256"/>
                <a:gd name="T15" fmla="*/ 72 h 152"/>
                <a:gd name="T16" fmla="*/ 56 w 256"/>
                <a:gd name="T17" fmla="*/ 69 h 152"/>
                <a:gd name="T18" fmla="*/ 136 w 256"/>
                <a:gd name="T19" fmla="*/ 8 h 152"/>
                <a:gd name="T20" fmla="*/ 216 w 256"/>
                <a:gd name="T21" fmla="*/ 84 h 152"/>
                <a:gd name="T22" fmla="*/ 216 w 256"/>
                <a:gd name="T23" fmla="*/ 88 h 152"/>
                <a:gd name="T24" fmla="*/ 220 w 256"/>
                <a:gd name="T25" fmla="*/ 88 h 152"/>
                <a:gd name="T26" fmla="*/ 248 w 256"/>
                <a:gd name="T27" fmla="*/ 116 h 152"/>
                <a:gd name="T28" fmla="*/ 220 w 256"/>
                <a:gd name="T29" fmla="*/ 144 h 152"/>
                <a:gd name="T30" fmla="*/ 196 w 256"/>
                <a:gd name="T31" fmla="*/ 144 h 152"/>
                <a:gd name="T32" fmla="*/ 192 w 256"/>
                <a:gd name="T33" fmla="*/ 148 h 152"/>
                <a:gd name="T34" fmla="*/ 196 w 256"/>
                <a:gd name="T35" fmla="*/ 152 h 152"/>
                <a:gd name="T36" fmla="*/ 220 w 256"/>
                <a:gd name="T37" fmla="*/ 152 h 152"/>
                <a:gd name="T38" fmla="*/ 256 w 256"/>
                <a:gd name="T39" fmla="*/ 116 h 152"/>
                <a:gd name="T40" fmla="*/ 224 w 256"/>
                <a:gd name="T41" fmla="*/ 80 h 152"/>
                <a:gd name="T42" fmla="*/ 136 w 256"/>
                <a:gd name="T43" fmla="*/ 0 h 152"/>
                <a:gd name="T44" fmla="*/ 49 w 256"/>
                <a:gd name="T45" fmla="*/ 64 h 152"/>
                <a:gd name="T46" fmla="*/ 45 w 256"/>
                <a:gd name="T47" fmla="*/ 64 h 152"/>
                <a:gd name="T48" fmla="*/ 0 w 256"/>
                <a:gd name="T49" fmla="*/ 108 h 152"/>
                <a:gd name="T50" fmla="*/ 44 w 256"/>
                <a:gd name="T51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152">
                  <a:moveTo>
                    <a:pt x="44" y="152"/>
                  </a:moveTo>
                  <a:cubicBezTo>
                    <a:pt x="116" y="152"/>
                    <a:pt x="116" y="152"/>
                    <a:pt x="116" y="152"/>
                  </a:cubicBezTo>
                  <a:cubicBezTo>
                    <a:pt x="118" y="152"/>
                    <a:pt x="120" y="150"/>
                    <a:pt x="120" y="148"/>
                  </a:cubicBezTo>
                  <a:cubicBezTo>
                    <a:pt x="120" y="146"/>
                    <a:pt x="118" y="144"/>
                    <a:pt x="116" y="144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24" y="144"/>
                    <a:pt x="8" y="128"/>
                    <a:pt x="8" y="108"/>
                  </a:cubicBezTo>
                  <a:cubicBezTo>
                    <a:pt x="8" y="88"/>
                    <a:pt x="25" y="72"/>
                    <a:pt x="45" y="72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63" y="34"/>
                    <a:pt x="97" y="8"/>
                    <a:pt x="136" y="8"/>
                  </a:cubicBezTo>
                  <a:cubicBezTo>
                    <a:pt x="180" y="8"/>
                    <a:pt x="216" y="42"/>
                    <a:pt x="216" y="84"/>
                  </a:cubicBezTo>
                  <a:cubicBezTo>
                    <a:pt x="216" y="88"/>
                    <a:pt x="216" y="88"/>
                    <a:pt x="216" y="88"/>
                  </a:cubicBezTo>
                  <a:cubicBezTo>
                    <a:pt x="220" y="88"/>
                    <a:pt x="220" y="88"/>
                    <a:pt x="220" y="88"/>
                  </a:cubicBezTo>
                  <a:cubicBezTo>
                    <a:pt x="236" y="88"/>
                    <a:pt x="248" y="100"/>
                    <a:pt x="248" y="116"/>
                  </a:cubicBezTo>
                  <a:cubicBezTo>
                    <a:pt x="248" y="132"/>
                    <a:pt x="236" y="144"/>
                    <a:pt x="220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4" y="144"/>
                    <a:pt x="192" y="146"/>
                    <a:pt x="192" y="148"/>
                  </a:cubicBezTo>
                  <a:cubicBezTo>
                    <a:pt x="192" y="150"/>
                    <a:pt x="194" y="152"/>
                    <a:pt x="196" y="152"/>
                  </a:cubicBezTo>
                  <a:cubicBezTo>
                    <a:pt x="220" y="152"/>
                    <a:pt x="220" y="152"/>
                    <a:pt x="220" y="152"/>
                  </a:cubicBezTo>
                  <a:cubicBezTo>
                    <a:pt x="240" y="152"/>
                    <a:pt x="256" y="136"/>
                    <a:pt x="256" y="116"/>
                  </a:cubicBezTo>
                  <a:cubicBezTo>
                    <a:pt x="256" y="97"/>
                    <a:pt x="242" y="82"/>
                    <a:pt x="224" y="80"/>
                  </a:cubicBezTo>
                  <a:cubicBezTo>
                    <a:pt x="222" y="36"/>
                    <a:pt x="183" y="0"/>
                    <a:pt x="136" y="0"/>
                  </a:cubicBezTo>
                  <a:cubicBezTo>
                    <a:pt x="95" y="0"/>
                    <a:pt x="58" y="27"/>
                    <a:pt x="49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20" y="64"/>
                    <a:pt x="0" y="84"/>
                    <a:pt x="0" y="108"/>
                  </a:cubicBezTo>
                  <a:cubicBezTo>
                    <a:pt x="0" y="133"/>
                    <a:pt x="19" y="152"/>
                    <a:pt x="44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121" name="Rectangle 120"/>
          <p:cNvSpPr/>
          <p:nvPr/>
        </p:nvSpPr>
        <p:spPr>
          <a:xfrm>
            <a:off x="1390801" y="7464606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/>
            <a:r>
              <a:rPr lang="en-US" sz="9600">
                <a:solidFill>
                  <a:srgbClr val="57565A"/>
                </a:solidFill>
                <a:latin typeface="Roboto Light"/>
              </a:rPr>
              <a:t>50%</a:t>
            </a:r>
          </a:p>
          <a:p>
            <a:pPr algn="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18322441" y="5357512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9600">
                <a:solidFill>
                  <a:srgbClr val="57565A"/>
                </a:solidFill>
                <a:latin typeface="Roboto Light"/>
              </a:rPr>
              <a:t>65%</a:t>
            </a:r>
          </a:p>
          <a:p>
            <a:pPr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</a:t>
            </a:r>
          </a:p>
        </p:txBody>
      </p:sp>
      <p:grpSp>
        <p:nvGrpSpPr>
          <p:cNvPr id="133" name="Group 132"/>
          <p:cNvGrpSpPr/>
          <p:nvPr/>
        </p:nvGrpSpPr>
        <p:grpSpPr>
          <a:xfrm>
            <a:off x="16538851" y="6037535"/>
            <a:ext cx="1393550" cy="1306166"/>
            <a:chOff x="1528763" y="4970463"/>
            <a:chExt cx="481013" cy="450850"/>
          </a:xfrm>
          <a:solidFill>
            <a:schemeClr val="tx1"/>
          </a:solidFill>
        </p:grpSpPr>
        <p:sp>
          <p:nvSpPr>
            <p:cNvPr id="134" name="Freeform 62"/>
            <p:cNvSpPr>
              <a:spLocks noEditPoints="1"/>
            </p:cNvSpPr>
            <p:nvPr/>
          </p:nvSpPr>
          <p:spPr bwMode="auto">
            <a:xfrm>
              <a:off x="1528763" y="4970463"/>
              <a:ext cx="481013" cy="450850"/>
            </a:xfrm>
            <a:custGeom>
              <a:avLst/>
              <a:gdLst>
                <a:gd name="T0" fmla="*/ 0 w 128"/>
                <a:gd name="T1" fmla="*/ 21 h 120"/>
                <a:gd name="T2" fmla="*/ 64 w 128"/>
                <a:gd name="T3" fmla="*/ 120 h 120"/>
                <a:gd name="T4" fmla="*/ 128 w 128"/>
                <a:gd name="T5" fmla="*/ 85 h 120"/>
                <a:gd name="T6" fmla="*/ 64 w 128"/>
                <a:gd name="T7" fmla="*/ 0 h 120"/>
                <a:gd name="T8" fmla="*/ 7 w 128"/>
                <a:gd name="T9" fmla="*/ 57 h 120"/>
                <a:gd name="T10" fmla="*/ 69 w 128"/>
                <a:gd name="T11" fmla="*/ 68 h 120"/>
                <a:gd name="T12" fmla="*/ 64 w 128"/>
                <a:gd name="T13" fmla="*/ 85 h 120"/>
                <a:gd name="T14" fmla="*/ 64 w 128"/>
                <a:gd name="T15" fmla="*/ 90 h 120"/>
                <a:gd name="T16" fmla="*/ 21 w 128"/>
                <a:gd name="T17" fmla="*/ 84 h 120"/>
                <a:gd name="T18" fmla="*/ 5 w 128"/>
                <a:gd name="T19" fmla="*/ 55 h 120"/>
                <a:gd name="T20" fmla="*/ 64 w 128"/>
                <a:gd name="T21" fmla="*/ 116 h 120"/>
                <a:gd name="T22" fmla="*/ 5 w 128"/>
                <a:gd name="T23" fmla="*/ 99 h 120"/>
                <a:gd name="T24" fmla="*/ 7 w 128"/>
                <a:gd name="T25" fmla="*/ 83 h 120"/>
                <a:gd name="T26" fmla="*/ 65 w 128"/>
                <a:gd name="T27" fmla="*/ 94 h 120"/>
                <a:gd name="T28" fmla="*/ 80 w 128"/>
                <a:gd name="T29" fmla="*/ 112 h 120"/>
                <a:gd name="T30" fmla="*/ 79 w 128"/>
                <a:gd name="T31" fmla="*/ 115 h 120"/>
                <a:gd name="T32" fmla="*/ 96 w 128"/>
                <a:gd name="T33" fmla="*/ 112 h 120"/>
                <a:gd name="T34" fmla="*/ 69 w 128"/>
                <a:gd name="T35" fmla="*/ 85 h 120"/>
                <a:gd name="T36" fmla="*/ 96 w 128"/>
                <a:gd name="T37" fmla="*/ 57 h 120"/>
                <a:gd name="T38" fmla="*/ 123 w 128"/>
                <a:gd name="T39" fmla="*/ 85 h 120"/>
                <a:gd name="T40" fmla="*/ 123 w 128"/>
                <a:gd name="T41" fmla="*/ 68 h 120"/>
                <a:gd name="T42" fmla="*/ 96 w 128"/>
                <a:gd name="T43" fmla="*/ 53 h 120"/>
                <a:gd name="T44" fmla="*/ 72 w 128"/>
                <a:gd name="T45" fmla="*/ 64 h 120"/>
                <a:gd name="T46" fmla="*/ 64 w 128"/>
                <a:gd name="T47" fmla="*/ 64 h 120"/>
                <a:gd name="T48" fmla="*/ 5 w 128"/>
                <a:gd name="T49" fmla="*/ 47 h 120"/>
                <a:gd name="T50" fmla="*/ 7 w 128"/>
                <a:gd name="T51" fmla="*/ 31 h 120"/>
                <a:gd name="T52" fmla="*/ 121 w 128"/>
                <a:gd name="T53" fmla="*/ 31 h 120"/>
                <a:gd name="T54" fmla="*/ 123 w 128"/>
                <a:gd name="T55" fmla="*/ 68 h 120"/>
                <a:gd name="T56" fmla="*/ 107 w 128"/>
                <a:gd name="T57" fmla="*/ 32 h 120"/>
                <a:gd name="T58" fmla="*/ 21 w 128"/>
                <a:gd name="T59" fmla="*/ 32 h 120"/>
                <a:gd name="T60" fmla="*/ 8 w 128"/>
                <a:gd name="T61" fmla="*/ 16 h 120"/>
                <a:gd name="T62" fmla="*/ 64 w 128"/>
                <a:gd name="T63" fmla="*/ 4 h 120"/>
                <a:gd name="T64" fmla="*/ 123 w 128"/>
                <a:gd name="T65" fmla="*/ 2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8" h="120">
                  <a:moveTo>
                    <a:pt x="64" y="0"/>
                  </a:moveTo>
                  <a:cubicBezTo>
                    <a:pt x="33" y="0"/>
                    <a:pt x="0" y="7"/>
                    <a:pt x="0" y="2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13"/>
                    <a:pt x="33" y="120"/>
                    <a:pt x="64" y="120"/>
                  </a:cubicBezTo>
                  <a:cubicBezTo>
                    <a:pt x="78" y="120"/>
                    <a:pt x="92" y="119"/>
                    <a:pt x="103" y="116"/>
                  </a:cubicBezTo>
                  <a:cubicBezTo>
                    <a:pt x="118" y="113"/>
                    <a:pt x="128" y="100"/>
                    <a:pt x="128" y="85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8" y="7"/>
                    <a:pt x="95" y="0"/>
                    <a:pt x="64" y="0"/>
                  </a:cubicBezTo>
                  <a:close/>
                  <a:moveTo>
                    <a:pt x="5" y="55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17" y="64"/>
                    <a:pt x="39" y="68"/>
                    <a:pt x="64" y="68"/>
                  </a:cubicBezTo>
                  <a:cubicBezTo>
                    <a:pt x="69" y="68"/>
                    <a:pt x="69" y="68"/>
                    <a:pt x="69" y="68"/>
                  </a:cubicBezTo>
                  <a:cubicBezTo>
                    <a:pt x="68" y="70"/>
                    <a:pt x="68" y="70"/>
                    <a:pt x="68" y="70"/>
                  </a:cubicBezTo>
                  <a:cubicBezTo>
                    <a:pt x="65" y="75"/>
                    <a:pt x="64" y="80"/>
                    <a:pt x="64" y="85"/>
                  </a:cubicBezTo>
                  <a:cubicBezTo>
                    <a:pt x="64" y="86"/>
                    <a:pt x="64" y="87"/>
                    <a:pt x="64" y="88"/>
                  </a:cubicBezTo>
                  <a:cubicBezTo>
                    <a:pt x="64" y="90"/>
                    <a:pt x="64" y="90"/>
                    <a:pt x="64" y="90"/>
                  </a:cubicBezTo>
                  <a:cubicBezTo>
                    <a:pt x="63" y="90"/>
                    <a:pt x="63" y="90"/>
                    <a:pt x="63" y="90"/>
                  </a:cubicBezTo>
                  <a:cubicBezTo>
                    <a:pt x="47" y="90"/>
                    <a:pt x="32" y="88"/>
                    <a:pt x="21" y="84"/>
                  </a:cubicBezTo>
                  <a:cubicBezTo>
                    <a:pt x="11" y="81"/>
                    <a:pt x="5" y="77"/>
                    <a:pt x="5" y="73"/>
                  </a:cubicBezTo>
                  <a:lnTo>
                    <a:pt x="5" y="55"/>
                  </a:lnTo>
                  <a:close/>
                  <a:moveTo>
                    <a:pt x="79" y="115"/>
                  </a:moveTo>
                  <a:cubicBezTo>
                    <a:pt x="74" y="115"/>
                    <a:pt x="69" y="116"/>
                    <a:pt x="64" y="116"/>
                  </a:cubicBezTo>
                  <a:cubicBezTo>
                    <a:pt x="48" y="116"/>
                    <a:pt x="32" y="114"/>
                    <a:pt x="21" y="110"/>
                  </a:cubicBezTo>
                  <a:cubicBezTo>
                    <a:pt x="11" y="107"/>
                    <a:pt x="5" y="103"/>
                    <a:pt x="5" y="99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7" y="83"/>
                    <a:pt x="7" y="83"/>
                    <a:pt x="7" y="83"/>
                  </a:cubicBezTo>
                  <a:cubicBezTo>
                    <a:pt x="17" y="90"/>
                    <a:pt x="39" y="94"/>
                    <a:pt x="64" y="94"/>
                  </a:cubicBezTo>
                  <a:cubicBezTo>
                    <a:pt x="65" y="94"/>
                    <a:pt x="65" y="94"/>
                    <a:pt x="65" y="94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8" y="102"/>
                    <a:pt x="73" y="108"/>
                    <a:pt x="80" y="112"/>
                  </a:cubicBezTo>
                  <a:cubicBezTo>
                    <a:pt x="84" y="115"/>
                    <a:pt x="84" y="115"/>
                    <a:pt x="84" y="115"/>
                  </a:cubicBezTo>
                  <a:lnTo>
                    <a:pt x="79" y="115"/>
                  </a:lnTo>
                  <a:close/>
                  <a:moveTo>
                    <a:pt x="115" y="104"/>
                  </a:moveTo>
                  <a:cubicBezTo>
                    <a:pt x="110" y="109"/>
                    <a:pt x="103" y="112"/>
                    <a:pt x="96" y="112"/>
                  </a:cubicBezTo>
                  <a:cubicBezTo>
                    <a:pt x="89" y="112"/>
                    <a:pt x="82" y="109"/>
                    <a:pt x="77" y="104"/>
                  </a:cubicBezTo>
                  <a:cubicBezTo>
                    <a:pt x="72" y="99"/>
                    <a:pt x="69" y="92"/>
                    <a:pt x="69" y="85"/>
                  </a:cubicBezTo>
                  <a:cubicBezTo>
                    <a:pt x="69" y="77"/>
                    <a:pt x="72" y="71"/>
                    <a:pt x="77" y="65"/>
                  </a:cubicBezTo>
                  <a:cubicBezTo>
                    <a:pt x="82" y="60"/>
                    <a:pt x="89" y="57"/>
                    <a:pt x="96" y="57"/>
                  </a:cubicBezTo>
                  <a:cubicBezTo>
                    <a:pt x="103" y="57"/>
                    <a:pt x="110" y="60"/>
                    <a:pt x="115" y="65"/>
                  </a:cubicBezTo>
                  <a:cubicBezTo>
                    <a:pt x="121" y="71"/>
                    <a:pt x="123" y="77"/>
                    <a:pt x="123" y="85"/>
                  </a:cubicBezTo>
                  <a:cubicBezTo>
                    <a:pt x="123" y="92"/>
                    <a:pt x="121" y="99"/>
                    <a:pt x="115" y="104"/>
                  </a:cubicBezTo>
                  <a:close/>
                  <a:moveTo>
                    <a:pt x="123" y="68"/>
                  </a:moveTo>
                  <a:cubicBezTo>
                    <a:pt x="121" y="65"/>
                    <a:pt x="121" y="65"/>
                    <a:pt x="121" y="65"/>
                  </a:cubicBezTo>
                  <a:cubicBezTo>
                    <a:pt x="115" y="57"/>
                    <a:pt x="106" y="53"/>
                    <a:pt x="96" y="53"/>
                  </a:cubicBezTo>
                  <a:cubicBezTo>
                    <a:pt x="87" y="53"/>
                    <a:pt x="79" y="57"/>
                    <a:pt x="73" y="63"/>
                  </a:cubicBezTo>
                  <a:cubicBezTo>
                    <a:pt x="72" y="64"/>
                    <a:pt x="72" y="64"/>
                    <a:pt x="72" y="64"/>
                  </a:cubicBezTo>
                  <a:cubicBezTo>
                    <a:pt x="72" y="64"/>
                    <a:pt x="72" y="64"/>
                    <a:pt x="72" y="64"/>
                  </a:cubicBezTo>
                  <a:cubicBezTo>
                    <a:pt x="69" y="64"/>
                    <a:pt x="67" y="64"/>
                    <a:pt x="64" y="64"/>
                  </a:cubicBezTo>
                  <a:cubicBezTo>
                    <a:pt x="48" y="64"/>
                    <a:pt x="32" y="62"/>
                    <a:pt x="21" y="58"/>
                  </a:cubicBezTo>
                  <a:cubicBezTo>
                    <a:pt x="11" y="55"/>
                    <a:pt x="5" y="51"/>
                    <a:pt x="5" y="47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17" y="38"/>
                    <a:pt x="39" y="42"/>
                    <a:pt x="64" y="42"/>
                  </a:cubicBezTo>
                  <a:cubicBezTo>
                    <a:pt x="89" y="42"/>
                    <a:pt x="111" y="38"/>
                    <a:pt x="121" y="31"/>
                  </a:cubicBezTo>
                  <a:cubicBezTo>
                    <a:pt x="123" y="29"/>
                    <a:pt x="123" y="29"/>
                    <a:pt x="123" y="29"/>
                  </a:cubicBezTo>
                  <a:lnTo>
                    <a:pt x="123" y="68"/>
                  </a:lnTo>
                  <a:close/>
                  <a:moveTo>
                    <a:pt x="120" y="27"/>
                  </a:moveTo>
                  <a:cubicBezTo>
                    <a:pt x="117" y="29"/>
                    <a:pt x="112" y="31"/>
                    <a:pt x="107" y="32"/>
                  </a:cubicBezTo>
                  <a:cubicBezTo>
                    <a:pt x="96" y="36"/>
                    <a:pt x="80" y="38"/>
                    <a:pt x="64" y="38"/>
                  </a:cubicBezTo>
                  <a:cubicBezTo>
                    <a:pt x="48" y="38"/>
                    <a:pt x="32" y="36"/>
                    <a:pt x="21" y="32"/>
                  </a:cubicBezTo>
                  <a:cubicBezTo>
                    <a:pt x="11" y="29"/>
                    <a:pt x="5" y="25"/>
                    <a:pt x="5" y="21"/>
                  </a:cubicBezTo>
                  <a:cubicBezTo>
                    <a:pt x="5" y="19"/>
                    <a:pt x="6" y="17"/>
                    <a:pt x="8" y="16"/>
                  </a:cubicBezTo>
                  <a:cubicBezTo>
                    <a:pt x="11" y="13"/>
                    <a:pt x="16" y="12"/>
                    <a:pt x="21" y="10"/>
                  </a:cubicBezTo>
                  <a:cubicBezTo>
                    <a:pt x="32" y="6"/>
                    <a:pt x="48" y="4"/>
                    <a:pt x="64" y="4"/>
                  </a:cubicBezTo>
                  <a:cubicBezTo>
                    <a:pt x="80" y="4"/>
                    <a:pt x="96" y="6"/>
                    <a:pt x="107" y="10"/>
                  </a:cubicBezTo>
                  <a:cubicBezTo>
                    <a:pt x="117" y="13"/>
                    <a:pt x="123" y="17"/>
                    <a:pt x="123" y="21"/>
                  </a:cubicBezTo>
                  <a:cubicBezTo>
                    <a:pt x="123" y="23"/>
                    <a:pt x="122" y="25"/>
                    <a:pt x="1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35" name="Freeform 63"/>
            <p:cNvSpPr>
              <a:spLocks/>
            </p:cNvSpPr>
            <p:nvPr/>
          </p:nvSpPr>
          <p:spPr bwMode="auto">
            <a:xfrm>
              <a:off x="1839913" y="5237163"/>
              <a:ext cx="101600" cy="101600"/>
            </a:xfrm>
            <a:custGeom>
              <a:avLst/>
              <a:gdLst>
                <a:gd name="T0" fmla="*/ 24 w 27"/>
                <a:gd name="T1" fmla="*/ 11 h 27"/>
                <a:gd name="T2" fmla="*/ 15 w 27"/>
                <a:gd name="T3" fmla="*/ 11 h 27"/>
                <a:gd name="T4" fmla="*/ 15 w 27"/>
                <a:gd name="T5" fmla="*/ 3 h 27"/>
                <a:gd name="T6" fmla="*/ 13 w 27"/>
                <a:gd name="T7" fmla="*/ 0 h 27"/>
                <a:gd name="T8" fmla="*/ 11 w 27"/>
                <a:gd name="T9" fmla="*/ 3 h 27"/>
                <a:gd name="T10" fmla="*/ 11 w 27"/>
                <a:gd name="T11" fmla="*/ 11 h 27"/>
                <a:gd name="T12" fmla="*/ 2 w 27"/>
                <a:gd name="T13" fmla="*/ 11 h 27"/>
                <a:gd name="T14" fmla="*/ 0 w 27"/>
                <a:gd name="T15" fmla="*/ 14 h 27"/>
                <a:gd name="T16" fmla="*/ 2 w 27"/>
                <a:gd name="T17" fmla="*/ 16 h 27"/>
                <a:gd name="T18" fmla="*/ 11 w 27"/>
                <a:gd name="T19" fmla="*/ 16 h 27"/>
                <a:gd name="T20" fmla="*/ 11 w 27"/>
                <a:gd name="T21" fmla="*/ 25 h 27"/>
                <a:gd name="T22" fmla="*/ 13 w 27"/>
                <a:gd name="T23" fmla="*/ 27 h 27"/>
                <a:gd name="T24" fmla="*/ 15 w 27"/>
                <a:gd name="T25" fmla="*/ 25 h 27"/>
                <a:gd name="T26" fmla="*/ 15 w 27"/>
                <a:gd name="T27" fmla="*/ 16 h 27"/>
                <a:gd name="T28" fmla="*/ 24 w 27"/>
                <a:gd name="T29" fmla="*/ 16 h 27"/>
                <a:gd name="T30" fmla="*/ 27 w 27"/>
                <a:gd name="T31" fmla="*/ 14 h 27"/>
                <a:gd name="T32" fmla="*/ 24 w 27"/>
                <a:gd name="T33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7">
                  <a:moveTo>
                    <a:pt x="24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1"/>
                    <a:pt x="11" y="3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0" y="13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2" y="27"/>
                    <a:pt x="13" y="27"/>
                  </a:cubicBezTo>
                  <a:cubicBezTo>
                    <a:pt x="14" y="27"/>
                    <a:pt x="15" y="26"/>
                    <a:pt x="15" y="2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5" y="16"/>
                    <a:pt x="27" y="15"/>
                    <a:pt x="27" y="14"/>
                  </a:cubicBezTo>
                  <a:cubicBezTo>
                    <a:pt x="27" y="13"/>
                    <a:pt x="25" y="11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136" name="Rectangle 135"/>
          <p:cNvSpPr/>
          <p:nvPr/>
        </p:nvSpPr>
        <p:spPr>
          <a:xfrm>
            <a:off x="18322441" y="9051850"/>
            <a:ext cx="4746614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9600">
                <a:solidFill>
                  <a:srgbClr val="57565A"/>
                </a:solidFill>
                <a:latin typeface="Roboto Light"/>
              </a:rPr>
              <a:t>30%</a:t>
            </a:r>
          </a:p>
          <a:p>
            <a:pPr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</a:t>
            </a:r>
          </a:p>
        </p:txBody>
      </p:sp>
      <p:grpSp>
        <p:nvGrpSpPr>
          <p:cNvPr id="149" name="Group 148"/>
          <p:cNvGrpSpPr/>
          <p:nvPr/>
        </p:nvGrpSpPr>
        <p:grpSpPr>
          <a:xfrm>
            <a:off x="16602077" y="9650565"/>
            <a:ext cx="1351534" cy="1433250"/>
            <a:chOff x="8768981" y="4523296"/>
            <a:chExt cx="430655" cy="456693"/>
          </a:xfrm>
          <a:solidFill>
            <a:schemeClr val="tx1"/>
          </a:solidFill>
        </p:grpSpPr>
        <p:sp>
          <p:nvSpPr>
            <p:cNvPr id="150" name="Freeform 149"/>
            <p:cNvSpPr>
              <a:spLocks noEditPoints="1"/>
            </p:cNvSpPr>
            <p:nvPr/>
          </p:nvSpPr>
          <p:spPr bwMode="auto">
            <a:xfrm>
              <a:off x="8859119" y="4623448"/>
              <a:ext cx="246375" cy="356541"/>
            </a:xfrm>
            <a:custGeom>
              <a:avLst/>
              <a:gdLst>
                <a:gd name="T0" fmla="*/ 26 w 52"/>
                <a:gd name="T1" fmla="*/ 0 h 75"/>
                <a:gd name="T2" fmla="*/ 0 w 52"/>
                <a:gd name="T3" fmla="*/ 26 h 75"/>
                <a:gd name="T4" fmla="*/ 10 w 52"/>
                <a:gd name="T5" fmla="*/ 46 h 75"/>
                <a:gd name="T6" fmla="*/ 10 w 52"/>
                <a:gd name="T7" fmla="*/ 47 h 75"/>
                <a:gd name="T8" fmla="*/ 14 w 52"/>
                <a:gd name="T9" fmla="*/ 53 h 75"/>
                <a:gd name="T10" fmla="*/ 14 w 52"/>
                <a:gd name="T11" fmla="*/ 54 h 75"/>
                <a:gd name="T12" fmla="*/ 14 w 52"/>
                <a:gd name="T13" fmla="*/ 54 h 75"/>
                <a:gd name="T14" fmla="*/ 18 w 52"/>
                <a:gd name="T15" fmla="*/ 73 h 75"/>
                <a:gd name="T16" fmla="*/ 20 w 52"/>
                <a:gd name="T17" fmla="*/ 75 h 75"/>
                <a:gd name="T18" fmla="*/ 32 w 52"/>
                <a:gd name="T19" fmla="*/ 75 h 75"/>
                <a:gd name="T20" fmla="*/ 34 w 52"/>
                <a:gd name="T21" fmla="*/ 73 h 75"/>
                <a:gd name="T22" fmla="*/ 38 w 52"/>
                <a:gd name="T23" fmla="*/ 54 h 75"/>
                <a:gd name="T24" fmla="*/ 38 w 52"/>
                <a:gd name="T25" fmla="*/ 54 h 75"/>
                <a:gd name="T26" fmla="*/ 38 w 52"/>
                <a:gd name="T27" fmla="*/ 53 h 75"/>
                <a:gd name="T28" fmla="*/ 42 w 52"/>
                <a:gd name="T29" fmla="*/ 47 h 75"/>
                <a:gd name="T30" fmla="*/ 42 w 52"/>
                <a:gd name="T31" fmla="*/ 46 h 75"/>
                <a:gd name="T32" fmla="*/ 52 w 52"/>
                <a:gd name="T33" fmla="*/ 26 h 75"/>
                <a:gd name="T34" fmla="*/ 26 w 52"/>
                <a:gd name="T35" fmla="*/ 0 h 75"/>
                <a:gd name="T36" fmla="*/ 31 w 52"/>
                <a:gd name="T37" fmla="*/ 71 h 75"/>
                <a:gd name="T38" fmla="*/ 21 w 52"/>
                <a:gd name="T39" fmla="*/ 71 h 75"/>
                <a:gd name="T40" fmla="*/ 21 w 52"/>
                <a:gd name="T41" fmla="*/ 70 h 75"/>
                <a:gd name="T42" fmla="*/ 31 w 52"/>
                <a:gd name="T43" fmla="*/ 70 h 75"/>
                <a:gd name="T44" fmla="*/ 31 w 52"/>
                <a:gd name="T45" fmla="*/ 71 h 75"/>
                <a:gd name="T46" fmla="*/ 32 w 52"/>
                <a:gd name="T47" fmla="*/ 66 h 75"/>
                <a:gd name="T48" fmla="*/ 20 w 52"/>
                <a:gd name="T49" fmla="*/ 66 h 75"/>
                <a:gd name="T50" fmla="*/ 20 w 52"/>
                <a:gd name="T51" fmla="*/ 65 h 75"/>
                <a:gd name="T52" fmla="*/ 32 w 52"/>
                <a:gd name="T53" fmla="*/ 65 h 75"/>
                <a:gd name="T54" fmla="*/ 32 w 52"/>
                <a:gd name="T55" fmla="*/ 66 h 75"/>
                <a:gd name="T56" fmla="*/ 33 w 52"/>
                <a:gd name="T57" fmla="*/ 62 h 75"/>
                <a:gd name="T58" fmla="*/ 19 w 52"/>
                <a:gd name="T59" fmla="*/ 62 h 75"/>
                <a:gd name="T60" fmla="*/ 17 w 52"/>
                <a:gd name="T61" fmla="*/ 55 h 75"/>
                <a:gd name="T62" fmla="*/ 35 w 52"/>
                <a:gd name="T63" fmla="*/ 55 h 75"/>
                <a:gd name="T64" fmla="*/ 33 w 52"/>
                <a:gd name="T65" fmla="*/ 62 h 75"/>
                <a:gd name="T66" fmla="*/ 40 w 52"/>
                <a:gd name="T67" fmla="*/ 44 h 75"/>
                <a:gd name="T68" fmla="*/ 39 w 52"/>
                <a:gd name="T69" fmla="*/ 44 h 75"/>
                <a:gd name="T70" fmla="*/ 35 w 52"/>
                <a:gd name="T71" fmla="*/ 52 h 75"/>
                <a:gd name="T72" fmla="*/ 28 w 52"/>
                <a:gd name="T73" fmla="*/ 52 h 75"/>
                <a:gd name="T74" fmla="*/ 28 w 52"/>
                <a:gd name="T75" fmla="*/ 29 h 75"/>
                <a:gd name="T76" fmla="*/ 31 w 52"/>
                <a:gd name="T77" fmla="*/ 26 h 75"/>
                <a:gd name="T78" fmla="*/ 33 w 52"/>
                <a:gd name="T79" fmla="*/ 24 h 75"/>
                <a:gd name="T80" fmla="*/ 31 w 52"/>
                <a:gd name="T81" fmla="*/ 22 h 75"/>
                <a:gd name="T82" fmla="*/ 26 w 52"/>
                <a:gd name="T83" fmla="*/ 25 h 75"/>
                <a:gd name="T84" fmla="*/ 26 w 52"/>
                <a:gd name="T85" fmla="*/ 24 h 75"/>
                <a:gd name="T86" fmla="*/ 21 w 52"/>
                <a:gd name="T87" fmla="*/ 22 h 75"/>
                <a:gd name="T88" fmla="*/ 21 w 52"/>
                <a:gd name="T89" fmla="*/ 22 h 75"/>
                <a:gd name="T90" fmla="*/ 19 w 52"/>
                <a:gd name="T91" fmla="*/ 24 h 75"/>
                <a:gd name="T92" fmla="*/ 21 w 52"/>
                <a:gd name="T93" fmla="*/ 26 h 75"/>
                <a:gd name="T94" fmla="*/ 21 w 52"/>
                <a:gd name="T95" fmla="*/ 26 h 75"/>
                <a:gd name="T96" fmla="*/ 21 w 52"/>
                <a:gd name="T97" fmla="*/ 26 h 75"/>
                <a:gd name="T98" fmla="*/ 23 w 52"/>
                <a:gd name="T99" fmla="*/ 27 h 75"/>
                <a:gd name="T100" fmla="*/ 24 w 52"/>
                <a:gd name="T101" fmla="*/ 29 h 75"/>
                <a:gd name="T102" fmla="*/ 24 w 52"/>
                <a:gd name="T103" fmla="*/ 52 h 75"/>
                <a:gd name="T104" fmla="*/ 17 w 52"/>
                <a:gd name="T105" fmla="*/ 52 h 75"/>
                <a:gd name="T106" fmla="*/ 13 w 52"/>
                <a:gd name="T107" fmla="*/ 44 h 75"/>
                <a:gd name="T108" fmla="*/ 12 w 52"/>
                <a:gd name="T109" fmla="*/ 44 h 75"/>
                <a:gd name="T110" fmla="*/ 3 w 52"/>
                <a:gd name="T111" fmla="*/ 26 h 75"/>
                <a:gd name="T112" fmla="*/ 26 w 52"/>
                <a:gd name="T113" fmla="*/ 3 h 75"/>
                <a:gd name="T114" fmla="*/ 49 w 52"/>
                <a:gd name="T115" fmla="*/ 26 h 75"/>
                <a:gd name="T116" fmla="*/ 40 w 52"/>
                <a:gd name="T117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" h="75">
                  <a:moveTo>
                    <a:pt x="26" y="0"/>
                  </a:moveTo>
                  <a:cubicBezTo>
                    <a:pt x="12" y="0"/>
                    <a:pt x="0" y="11"/>
                    <a:pt x="0" y="26"/>
                  </a:cubicBezTo>
                  <a:cubicBezTo>
                    <a:pt x="0" y="34"/>
                    <a:pt x="4" y="41"/>
                    <a:pt x="10" y="46"/>
                  </a:cubicBezTo>
                  <a:cubicBezTo>
                    <a:pt x="10" y="46"/>
                    <a:pt x="10" y="47"/>
                    <a:pt x="10" y="47"/>
                  </a:cubicBezTo>
                  <a:cubicBezTo>
                    <a:pt x="10" y="47"/>
                    <a:pt x="14" y="49"/>
                    <a:pt x="14" y="53"/>
                  </a:cubicBezTo>
                  <a:cubicBezTo>
                    <a:pt x="14" y="53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73"/>
                    <a:pt x="18" y="73"/>
                    <a:pt x="18" y="73"/>
                  </a:cubicBezTo>
                  <a:cubicBezTo>
                    <a:pt x="18" y="74"/>
                    <a:pt x="19" y="75"/>
                    <a:pt x="20" y="75"/>
                  </a:cubicBezTo>
                  <a:cubicBezTo>
                    <a:pt x="32" y="75"/>
                    <a:pt x="32" y="75"/>
                    <a:pt x="32" y="75"/>
                  </a:cubicBezTo>
                  <a:cubicBezTo>
                    <a:pt x="33" y="75"/>
                    <a:pt x="34" y="74"/>
                    <a:pt x="34" y="73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8" y="54"/>
                    <a:pt x="38" y="53"/>
                    <a:pt x="38" y="53"/>
                  </a:cubicBezTo>
                  <a:cubicBezTo>
                    <a:pt x="38" y="49"/>
                    <a:pt x="42" y="47"/>
                    <a:pt x="42" y="47"/>
                  </a:cubicBezTo>
                  <a:cubicBezTo>
                    <a:pt x="42" y="47"/>
                    <a:pt x="42" y="47"/>
                    <a:pt x="42" y="46"/>
                  </a:cubicBezTo>
                  <a:cubicBezTo>
                    <a:pt x="48" y="41"/>
                    <a:pt x="52" y="34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lose/>
                  <a:moveTo>
                    <a:pt x="31" y="71"/>
                  </a:moveTo>
                  <a:cubicBezTo>
                    <a:pt x="21" y="71"/>
                    <a:pt x="21" y="71"/>
                    <a:pt x="21" y="71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31" y="70"/>
                    <a:pt x="31" y="70"/>
                    <a:pt x="31" y="70"/>
                  </a:cubicBezTo>
                  <a:lnTo>
                    <a:pt x="31" y="71"/>
                  </a:lnTo>
                  <a:close/>
                  <a:moveTo>
                    <a:pt x="32" y="66"/>
                  </a:moveTo>
                  <a:cubicBezTo>
                    <a:pt x="20" y="66"/>
                    <a:pt x="20" y="66"/>
                    <a:pt x="20" y="66"/>
                  </a:cubicBezTo>
                  <a:cubicBezTo>
                    <a:pt x="20" y="65"/>
                    <a:pt x="20" y="65"/>
                    <a:pt x="20" y="65"/>
                  </a:cubicBezTo>
                  <a:cubicBezTo>
                    <a:pt x="32" y="65"/>
                    <a:pt x="32" y="65"/>
                    <a:pt x="32" y="65"/>
                  </a:cubicBezTo>
                  <a:lnTo>
                    <a:pt x="32" y="66"/>
                  </a:lnTo>
                  <a:close/>
                  <a:moveTo>
                    <a:pt x="33" y="62"/>
                  </a:moveTo>
                  <a:cubicBezTo>
                    <a:pt x="19" y="62"/>
                    <a:pt x="19" y="62"/>
                    <a:pt x="19" y="62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35" y="55"/>
                    <a:pt x="35" y="55"/>
                    <a:pt x="35" y="55"/>
                  </a:cubicBezTo>
                  <a:lnTo>
                    <a:pt x="33" y="62"/>
                  </a:lnTo>
                  <a:close/>
                  <a:moveTo>
                    <a:pt x="40" y="44"/>
                  </a:moveTo>
                  <a:cubicBezTo>
                    <a:pt x="40" y="44"/>
                    <a:pt x="39" y="44"/>
                    <a:pt x="39" y="44"/>
                  </a:cubicBezTo>
                  <a:cubicBezTo>
                    <a:pt x="38" y="45"/>
                    <a:pt x="36" y="48"/>
                    <a:pt x="35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7"/>
                    <a:pt x="29" y="26"/>
                    <a:pt x="31" y="26"/>
                  </a:cubicBezTo>
                  <a:cubicBezTo>
                    <a:pt x="32" y="26"/>
                    <a:pt x="33" y="25"/>
                    <a:pt x="33" y="24"/>
                  </a:cubicBezTo>
                  <a:cubicBezTo>
                    <a:pt x="33" y="23"/>
                    <a:pt x="32" y="22"/>
                    <a:pt x="31" y="22"/>
                  </a:cubicBezTo>
                  <a:cubicBezTo>
                    <a:pt x="29" y="22"/>
                    <a:pt x="27" y="23"/>
                    <a:pt x="26" y="25"/>
                  </a:cubicBezTo>
                  <a:cubicBezTo>
                    <a:pt x="26" y="25"/>
                    <a:pt x="26" y="24"/>
                    <a:pt x="26" y="24"/>
                  </a:cubicBezTo>
                  <a:cubicBezTo>
                    <a:pt x="24" y="23"/>
                    <a:pt x="23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19" y="23"/>
                    <a:pt x="19" y="24"/>
                  </a:cubicBezTo>
                  <a:cubicBezTo>
                    <a:pt x="19" y="25"/>
                    <a:pt x="20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3" y="26"/>
                    <a:pt x="23" y="27"/>
                  </a:cubicBezTo>
                  <a:cubicBezTo>
                    <a:pt x="24" y="27"/>
                    <a:pt x="24" y="28"/>
                    <a:pt x="24" y="29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6" y="48"/>
                    <a:pt x="14" y="45"/>
                    <a:pt x="13" y="44"/>
                  </a:cubicBezTo>
                  <a:cubicBezTo>
                    <a:pt x="13" y="44"/>
                    <a:pt x="12" y="44"/>
                    <a:pt x="12" y="44"/>
                  </a:cubicBezTo>
                  <a:cubicBezTo>
                    <a:pt x="6" y="40"/>
                    <a:pt x="3" y="33"/>
                    <a:pt x="3" y="26"/>
                  </a:cubicBezTo>
                  <a:cubicBezTo>
                    <a:pt x="3" y="13"/>
                    <a:pt x="13" y="3"/>
                    <a:pt x="26" y="3"/>
                  </a:cubicBezTo>
                  <a:cubicBezTo>
                    <a:pt x="39" y="3"/>
                    <a:pt x="49" y="13"/>
                    <a:pt x="49" y="26"/>
                  </a:cubicBezTo>
                  <a:cubicBezTo>
                    <a:pt x="49" y="33"/>
                    <a:pt x="46" y="40"/>
                    <a:pt x="40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51" name="Freeform 150"/>
            <p:cNvSpPr>
              <a:spLocks/>
            </p:cNvSpPr>
            <p:nvPr/>
          </p:nvSpPr>
          <p:spPr bwMode="auto">
            <a:xfrm>
              <a:off x="8977298" y="4523296"/>
              <a:ext cx="14022" cy="68103"/>
            </a:xfrm>
            <a:custGeom>
              <a:avLst/>
              <a:gdLst>
                <a:gd name="T0" fmla="*/ 2 w 3"/>
                <a:gd name="T1" fmla="*/ 14 h 14"/>
                <a:gd name="T2" fmla="*/ 3 w 3"/>
                <a:gd name="T3" fmla="*/ 13 h 14"/>
                <a:gd name="T4" fmla="*/ 3 w 3"/>
                <a:gd name="T5" fmla="*/ 2 h 14"/>
                <a:gd name="T6" fmla="*/ 2 w 3"/>
                <a:gd name="T7" fmla="*/ 0 h 14"/>
                <a:gd name="T8" fmla="*/ 0 w 3"/>
                <a:gd name="T9" fmla="*/ 2 h 14"/>
                <a:gd name="T10" fmla="*/ 0 w 3"/>
                <a:gd name="T11" fmla="*/ 13 h 14"/>
                <a:gd name="T12" fmla="*/ 2 w 3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4">
                  <a:moveTo>
                    <a:pt x="2" y="14"/>
                  </a:moveTo>
                  <a:cubicBezTo>
                    <a:pt x="2" y="14"/>
                    <a:pt x="3" y="14"/>
                    <a:pt x="3" y="1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1" y="14"/>
                    <a:pt x="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52" name="Freeform 151"/>
            <p:cNvSpPr>
              <a:spLocks/>
            </p:cNvSpPr>
            <p:nvPr/>
          </p:nvSpPr>
          <p:spPr bwMode="auto">
            <a:xfrm>
              <a:off x="8831076" y="4585390"/>
              <a:ext cx="52079" cy="52079"/>
            </a:xfrm>
            <a:custGeom>
              <a:avLst/>
              <a:gdLst>
                <a:gd name="T0" fmla="*/ 8 w 11"/>
                <a:gd name="T1" fmla="*/ 10 h 11"/>
                <a:gd name="T2" fmla="*/ 9 w 11"/>
                <a:gd name="T3" fmla="*/ 11 h 11"/>
                <a:gd name="T4" fmla="*/ 10 w 11"/>
                <a:gd name="T5" fmla="*/ 10 h 11"/>
                <a:gd name="T6" fmla="*/ 10 w 11"/>
                <a:gd name="T7" fmla="*/ 8 h 11"/>
                <a:gd name="T8" fmla="*/ 3 w 11"/>
                <a:gd name="T9" fmla="*/ 0 h 11"/>
                <a:gd name="T10" fmla="*/ 0 w 11"/>
                <a:gd name="T11" fmla="*/ 0 h 11"/>
                <a:gd name="T12" fmla="*/ 0 w 11"/>
                <a:gd name="T13" fmla="*/ 3 h 11"/>
                <a:gd name="T14" fmla="*/ 8 w 11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1">
                  <a:moveTo>
                    <a:pt x="8" y="10"/>
                  </a:moveTo>
                  <a:cubicBezTo>
                    <a:pt x="8" y="11"/>
                    <a:pt x="9" y="11"/>
                    <a:pt x="9" y="11"/>
                  </a:cubicBezTo>
                  <a:cubicBezTo>
                    <a:pt x="10" y="11"/>
                    <a:pt x="10" y="11"/>
                    <a:pt x="10" y="10"/>
                  </a:cubicBezTo>
                  <a:cubicBezTo>
                    <a:pt x="11" y="10"/>
                    <a:pt x="11" y="9"/>
                    <a:pt x="10" y="8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53" name="Freeform 152"/>
            <p:cNvSpPr>
              <a:spLocks/>
            </p:cNvSpPr>
            <p:nvPr/>
          </p:nvSpPr>
          <p:spPr bwMode="auto">
            <a:xfrm>
              <a:off x="8768981" y="4733615"/>
              <a:ext cx="66101" cy="14022"/>
            </a:xfrm>
            <a:custGeom>
              <a:avLst/>
              <a:gdLst>
                <a:gd name="T0" fmla="*/ 14 w 14"/>
                <a:gd name="T1" fmla="*/ 2 h 3"/>
                <a:gd name="T2" fmla="*/ 13 w 14"/>
                <a:gd name="T3" fmla="*/ 0 h 3"/>
                <a:gd name="T4" fmla="*/ 2 w 14"/>
                <a:gd name="T5" fmla="*/ 0 h 3"/>
                <a:gd name="T6" fmla="*/ 0 w 14"/>
                <a:gd name="T7" fmla="*/ 2 h 3"/>
                <a:gd name="T8" fmla="*/ 2 w 14"/>
                <a:gd name="T9" fmla="*/ 3 h 3"/>
                <a:gd name="T10" fmla="*/ 13 w 14"/>
                <a:gd name="T11" fmla="*/ 3 h 3"/>
                <a:gd name="T12" fmla="*/ 14 w 14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">
                  <a:moveTo>
                    <a:pt x="14" y="2"/>
                  </a:moveTo>
                  <a:cubicBezTo>
                    <a:pt x="14" y="1"/>
                    <a:pt x="13" y="0"/>
                    <a:pt x="1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4" y="3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54" name="Freeform 153"/>
            <p:cNvSpPr>
              <a:spLocks/>
            </p:cNvSpPr>
            <p:nvPr/>
          </p:nvSpPr>
          <p:spPr bwMode="auto">
            <a:xfrm>
              <a:off x="8831076" y="4841779"/>
              <a:ext cx="52079" cy="52079"/>
            </a:xfrm>
            <a:custGeom>
              <a:avLst/>
              <a:gdLst>
                <a:gd name="T0" fmla="*/ 8 w 11"/>
                <a:gd name="T1" fmla="*/ 1 h 11"/>
                <a:gd name="T2" fmla="*/ 0 w 11"/>
                <a:gd name="T3" fmla="*/ 9 h 11"/>
                <a:gd name="T4" fmla="*/ 0 w 11"/>
                <a:gd name="T5" fmla="*/ 11 h 11"/>
                <a:gd name="T6" fmla="*/ 1 w 11"/>
                <a:gd name="T7" fmla="*/ 11 h 11"/>
                <a:gd name="T8" fmla="*/ 3 w 11"/>
                <a:gd name="T9" fmla="*/ 11 h 11"/>
                <a:gd name="T10" fmla="*/ 10 w 11"/>
                <a:gd name="T11" fmla="*/ 3 h 11"/>
                <a:gd name="T12" fmla="*/ 10 w 11"/>
                <a:gd name="T13" fmla="*/ 1 h 11"/>
                <a:gd name="T14" fmla="*/ 8 w 11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1">
                  <a:moveTo>
                    <a:pt x="8" y="1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3" y="11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1"/>
                    <a:pt x="10" y="1"/>
                  </a:cubicBezTo>
                  <a:cubicBezTo>
                    <a:pt x="10" y="0"/>
                    <a:pt x="9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55" name="Freeform 154"/>
            <p:cNvSpPr>
              <a:spLocks/>
            </p:cNvSpPr>
            <p:nvPr/>
          </p:nvSpPr>
          <p:spPr bwMode="auto">
            <a:xfrm>
              <a:off x="9087466" y="4851795"/>
              <a:ext cx="56085" cy="52079"/>
            </a:xfrm>
            <a:custGeom>
              <a:avLst/>
              <a:gdLst>
                <a:gd name="T0" fmla="*/ 3 w 12"/>
                <a:gd name="T1" fmla="*/ 0 h 11"/>
                <a:gd name="T2" fmla="*/ 1 w 12"/>
                <a:gd name="T3" fmla="*/ 0 h 11"/>
                <a:gd name="T4" fmla="*/ 1 w 12"/>
                <a:gd name="T5" fmla="*/ 3 h 11"/>
                <a:gd name="T6" fmla="*/ 9 w 12"/>
                <a:gd name="T7" fmla="*/ 10 h 11"/>
                <a:gd name="T8" fmla="*/ 10 w 12"/>
                <a:gd name="T9" fmla="*/ 11 h 11"/>
                <a:gd name="T10" fmla="*/ 11 w 12"/>
                <a:gd name="T11" fmla="*/ 10 h 11"/>
                <a:gd name="T12" fmla="*/ 11 w 12"/>
                <a:gd name="T13" fmla="*/ 8 h 11"/>
                <a:gd name="T14" fmla="*/ 3 w 12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1">
                  <a:moveTo>
                    <a:pt x="3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1"/>
                    <a:pt x="9" y="11"/>
                    <a:pt x="10" y="11"/>
                  </a:cubicBezTo>
                  <a:cubicBezTo>
                    <a:pt x="10" y="11"/>
                    <a:pt x="11" y="11"/>
                    <a:pt x="11" y="10"/>
                  </a:cubicBezTo>
                  <a:cubicBezTo>
                    <a:pt x="12" y="10"/>
                    <a:pt x="12" y="9"/>
                    <a:pt x="11" y="8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56" name="Freeform 155"/>
            <p:cNvSpPr>
              <a:spLocks/>
            </p:cNvSpPr>
            <p:nvPr/>
          </p:nvSpPr>
          <p:spPr bwMode="auto">
            <a:xfrm>
              <a:off x="9133535" y="4733615"/>
              <a:ext cx="66101" cy="14022"/>
            </a:xfrm>
            <a:custGeom>
              <a:avLst/>
              <a:gdLst>
                <a:gd name="T0" fmla="*/ 13 w 14"/>
                <a:gd name="T1" fmla="*/ 0 h 3"/>
                <a:gd name="T2" fmla="*/ 2 w 14"/>
                <a:gd name="T3" fmla="*/ 0 h 3"/>
                <a:gd name="T4" fmla="*/ 0 w 14"/>
                <a:gd name="T5" fmla="*/ 2 h 3"/>
                <a:gd name="T6" fmla="*/ 2 w 14"/>
                <a:gd name="T7" fmla="*/ 3 h 3"/>
                <a:gd name="T8" fmla="*/ 13 w 14"/>
                <a:gd name="T9" fmla="*/ 3 h 3"/>
                <a:gd name="T10" fmla="*/ 14 w 14"/>
                <a:gd name="T11" fmla="*/ 2 h 3"/>
                <a:gd name="T12" fmla="*/ 13 w 14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">
                  <a:moveTo>
                    <a:pt x="1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2"/>
                  </a:cubicBezTo>
                  <a:cubicBezTo>
                    <a:pt x="14" y="1"/>
                    <a:pt x="14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57" name="Freeform 156"/>
            <p:cNvSpPr>
              <a:spLocks/>
            </p:cNvSpPr>
            <p:nvPr/>
          </p:nvSpPr>
          <p:spPr bwMode="auto">
            <a:xfrm>
              <a:off x="9087466" y="4585390"/>
              <a:ext cx="56085" cy="52079"/>
            </a:xfrm>
            <a:custGeom>
              <a:avLst/>
              <a:gdLst>
                <a:gd name="T0" fmla="*/ 2 w 12"/>
                <a:gd name="T1" fmla="*/ 11 h 11"/>
                <a:gd name="T2" fmla="*/ 3 w 12"/>
                <a:gd name="T3" fmla="*/ 10 h 11"/>
                <a:gd name="T4" fmla="*/ 11 w 12"/>
                <a:gd name="T5" fmla="*/ 3 h 11"/>
                <a:gd name="T6" fmla="*/ 11 w 12"/>
                <a:gd name="T7" fmla="*/ 0 h 11"/>
                <a:gd name="T8" fmla="*/ 9 w 12"/>
                <a:gd name="T9" fmla="*/ 0 h 11"/>
                <a:gd name="T10" fmla="*/ 1 w 12"/>
                <a:gd name="T11" fmla="*/ 8 h 11"/>
                <a:gd name="T12" fmla="*/ 1 w 12"/>
                <a:gd name="T13" fmla="*/ 10 h 11"/>
                <a:gd name="T14" fmla="*/ 2 w 12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1">
                  <a:moveTo>
                    <a:pt x="2" y="11"/>
                  </a:moveTo>
                  <a:cubicBezTo>
                    <a:pt x="2" y="11"/>
                    <a:pt x="3" y="11"/>
                    <a:pt x="3" y="10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2" y="1"/>
                    <a:pt x="11" y="0"/>
                  </a:cubicBezTo>
                  <a:cubicBezTo>
                    <a:pt x="10" y="0"/>
                    <a:pt x="9" y="0"/>
                    <a:pt x="9" y="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9"/>
                    <a:pt x="0" y="10"/>
                    <a:pt x="1" y="10"/>
                  </a:cubicBezTo>
                  <a:cubicBezTo>
                    <a:pt x="1" y="11"/>
                    <a:pt x="2" y="11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4361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9782827" y="4483621"/>
            <a:ext cx="11906077" cy="7192223"/>
            <a:chOff x="8007667" y="3289934"/>
            <a:chExt cx="11906249" cy="7192327"/>
          </a:xfrm>
          <a:solidFill>
            <a:srgbClr val="CACACA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7566AD1-6C43-4617-8374-33331E9AF1CB}"/>
                </a:ext>
              </a:extLst>
            </p:cNvPr>
            <p:cNvSpPr/>
            <p:nvPr/>
          </p:nvSpPr>
          <p:spPr>
            <a:xfrm>
              <a:off x="8043862" y="5583555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5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9530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91FF527-6902-4006-A1D2-0EFB8B73E946}"/>
                </a:ext>
              </a:extLst>
            </p:cNvPr>
            <p:cNvSpPr/>
            <p:nvPr/>
          </p:nvSpPr>
          <p:spPr>
            <a:xfrm>
              <a:off x="8043862" y="4417694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8578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grpSp>
          <p:nvGrpSpPr>
            <p:cNvPr id="36" name="Graphic 1">
              <a:extLst>
                <a:ext uri="{FF2B5EF4-FFF2-40B4-BE49-F238E27FC236}">
                  <a16:creationId xmlns:a16="http://schemas.microsoft.com/office/drawing/2014/main" id="{BB5B3D3B-3B3E-4994-9387-FACD24D861BD}"/>
                </a:ext>
              </a:extLst>
            </p:cNvPr>
            <p:cNvGrpSpPr/>
            <p:nvPr/>
          </p:nvGrpSpPr>
          <p:grpSpPr>
            <a:xfrm>
              <a:off x="8007667" y="3289934"/>
              <a:ext cx="11906249" cy="7192327"/>
              <a:chOff x="8007667" y="3289934"/>
              <a:chExt cx="11906249" cy="7192327"/>
            </a:xfrm>
            <a:solidFill>
              <a:srgbClr val="CACACA"/>
            </a:solidFill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F382CB9-0F85-4D94-9FDC-F3B544B1E403}"/>
                  </a:ext>
                </a:extLst>
              </p:cNvPr>
              <p:cNvSpPr/>
              <p:nvPr/>
            </p:nvSpPr>
            <p:spPr>
              <a:xfrm>
                <a:off x="8007667" y="3289934"/>
                <a:ext cx="11809094" cy="7100887"/>
              </a:xfrm>
              <a:custGeom>
                <a:avLst/>
                <a:gdLst>
                  <a:gd name="connsiteX0" fmla="*/ 126682 w 11809094"/>
                  <a:gd name="connsiteY0" fmla="*/ 145733 h 7100887"/>
                  <a:gd name="connsiteX1" fmla="*/ 0 w 11809094"/>
                  <a:gd name="connsiteY1" fmla="*/ 145733 h 7100887"/>
                  <a:gd name="connsiteX2" fmla="*/ 145732 w 11809094"/>
                  <a:gd name="connsiteY2" fmla="*/ 0 h 7100887"/>
                  <a:gd name="connsiteX3" fmla="*/ 291465 w 11809094"/>
                  <a:gd name="connsiteY3" fmla="*/ 145733 h 7100887"/>
                  <a:gd name="connsiteX4" fmla="*/ 165735 w 11809094"/>
                  <a:gd name="connsiteY4" fmla="*/ 145733 h 7100887"/>
                  <a:gd name="connsiteX5" fmla="*/ 165735 w 11809094"/>
                  <a:gd name="connsiteY5" fmla="*/ 7062788 h 7100887"/>
                  <a:gd name="connsiteX6" fmla="*/ 11809095 w 11809094"/>
                  <a:gd name="connsiteY6" fmla="*/ 7062788 h 7100887"/>
                  <a:gd name="connsiteX7" fmla="*/ 11809095 w 11809094"/>
                  <a:gd name="connsiteY7" fmla="*/ 7100888 h 7100887"/>
                  <a:gd name="connsiteX8" fmla="*/ 126682 w 11809094"/>
                  <a:gd name="connsiteY8" fmla="*/ 7100888 h 7100887"/>
                  <a:gd name="connsiteX9" fmla="*/ 126682 w 11809094"/>
                  <a:gd name="connsiteY9" fmla="*/ 145733 h 7100887"/>
                  <a:gd name="connsiteX10" fmla="*/ 126682 w 11809094"/>
                  <a:gd name="connsiteY10" fmla="*/ 145733 h 7100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809094" h="7100887">
                    <a:moveTo>
                      <a:pt x="126682" y="145733"/>
                    </a:moveTo>
                    <a:lnTo>
                      <a:pt x="0" y="145733"/>
                    </a:lnTo>
                    <a:lnTo>
                      <a:pt x="145732" y="0"/>
                    </a:lnTo>
                    <a:lnTo>
                      <a:pt x="291465" y="145733"/>
                    </a:lnTo>
                    <a:lnTo>
                      <a:pt x="165735" y="145733"/>
                    </a:lnTo>
                    <a:lnTo>
                      <a:pt x="165735" y="7062788"/>
                    </a:lnTo>
                    <a:lnTo>
                      <a:pt x="11809095" y="7062788"/>
                    </a:lnTo>
                    <a:lnTo>
                      <a:pt x="11809095" y="7100888"/>
                    </a:lnTo>
                    <a:lnTo>
                      <a:pt x="126682" y="7100888"/>
                    </a:lnTo>
                    <a:cubicBezTo>
                      <a:pt x="126682" y="4893945"/>
                      <a:pt x="126682" y="2353628"/>
                      <a:pt x="126682" y="145733"/>
                    </a:cubicBezTo>
                    <a:lnTo>
                      <a:pt x="126682" y="145733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E41A487D-A6D3-4E1D-9B9D-95600794BA40}"/>
                  </a:ext>
                </a:extLst>
              </p:cNvPr>
              <p:cNvSpPr/>
              <p:nvPr/>
            </p:nvSpPr>
            <p:spPr>
              <a:xfrm>
                <a:off x="9198292" y="10263173"/>
                <a:ext cx="219075" cy="219088"/>
              </a:xfrm>
              <a:custGeom>
                <a:avLst/>
                <a:gdLst>
                  <a:gd name="connsiteX0" fmla="*/ 219075 w 219075"/>
                  <a:gd name="connsiteY0" fmla="*/ 109551 h 219088"/>
                  <a:gd name="connsiteX1" fmla="*/ 109538 w 219075"/>
                  <a:gd name="connsiteY1" fmla="*/ 219089 h 219088"/>
                  <a:gd name="connsiteX2" fmla="*/ 0 w 219075"/>
                  <a:gd name="connsiteY2" fmla="*/ 109551 h 219088"/>
                  <a:gd name="connsiteX3" fmla="*/ 109538 w 219075"/>
                  <a:gd name="connsiteY3" fmla="*/ 14 h 219088"/>
                  <a:gd name="connsiteX4" fmla="*/ 219075 w 219075"/>
                  <a:gd name="connsiteY4" fmla="*/ 109551 h 219088"/>
                  <a:gd name="connsiteX5" fmla="*/ 219075 w 219075"/>
                  <a:gd name="connsiteY5" fmla="*/ 109551 h 219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88">
                    <a:moveTo>
                      <a:pt x="219075" y="109551"/>
                    </a:moveTo>
                    <a:cubicBezTo>
                      <a:pt x="219075" y="170511"/>
                      <a:pt x="169545" y="219089"/>
                      <a:pt x="109538" y="219089"/>
                    </a:cubicBezTo>
                    <a:cubicBezTo>
                      <a:pt x="48577" y="219089"/>
                      <a:pt x="0" y="169558"/>
                      <a:pt x="0" y="109551"/>
                    </a:cubicBezTo>
                    <a:cubicBezTo>
                      <a:pt x="0" y="48591"/>
                      <a:pt x="49530" y="14"/>
                      <a:pt x="109538" y="14"/>
                    </a:cubicBezTo>
                    <a:cubicBezTo>
                      <a:pt x="169545" y="-939"/>
                      <a:pt x="219075" y="48591"/>
                      <a:pt x="219075" y="109551"/>
                    </a:cubicBezTo>
                    <a:lnTo>
                      <a:pt x="219075" y="109551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5018B625-9253-4DED-BA6F-1B2495810F86}"/>
                  </a:ext>
                </a:extLst>
              </p:cNvPr>
              <p:cNvSpPr/>
              <p:nvPr/>
            </p:nvSpPr>
            <p:spPr>
              <a:xfrm>
                <a:off x="10364151" y="10263187"/>
                <a:ext cx="219075" cy="219075"/>
              </a:xfrm>
              <a:custGeom>
                <a:avLst/>
                <a:gdLst>
                  <a:gd name="connsiteX0" fmla="*/ 219075 w 219075"/>
                  <a:gd name="connsiteY0" fmla="*/ 109538 h 219075"/>
                  <a:gd name="connsiteX1" fmla="*/ 109538 w 219075"/>
                  <a:gd name="connsiteY1" fmla="*/ 219075 h 219075"/>
                  <a:gd name="connsiteX2" fmla="*/ 0 w 219075"/>
                  <a:gd name="connsiteY2" fmla="*/ 109538 h 219075"/>
                  <a:gd name="connsiteX3" fmla="*/ 109538 w 219075"/>
                  <a:gd name="connsiteY3" fmla="*/ 0 h 219075"/>
                  <a:gd name="connsiteX4" fmla="*/ 219075 w 219075"/>
                  <a:gd name="connsiteY4" fmla="*/ 109538 h 219075"/>
                  <a:gd name="connsiteX5" fmla="*/ 219075 w 219075"/>
                  <a:gd name="connsiteY5" fmla="*/ 109538 h 219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75">
                    <a:moveTo>
                      <a:pt x="219075" y="109538"/>
                    </a:moveTo>
                    <a:cubicBezTo>
                      <a:pt x="219075" y="170498"/>
                      <a:pt x="169545" y="219075"/>
                      <a:pt x="109538" y="219075"/>
                    </a:cubicBezTo>
                    <a:cubicBezTo>
                      <a:pt x="49530" y="219075"/>
                      <a:pt x="0" y="169545"/>
                      <a:pt x="0" y="109538"/>
                    </a:cubicBezTo>
                    <a:cubicBezTo>
                      <a:pt x="0" y="48577"/>
                      <a:pt x="49530" y="0"/>
                      <a:pt x="109538" y="0"/>
                    </a:cubicBezTo>
                    <a:cubicBezTo>
                      <a:pt x="169545" y="0"/>
                      <a:pt x="219075" y="48577"/>
                      <a:pt x="219075" y="109538"/>
                    </a:cubicBezTo>
                    <a:lnTo>
                      <a:pt x="219075" y="109538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739882D-ED7C-458B-9AA1-404F63333332}"/>
                  </a:ext>
                </a:extLst>
              </p:cNvPr>
              <p:cNvSpPr/>
              <p:nvPr/>
            </p:nvSpPr>
            <p:spPr>
              <a:xfrm>
                <a:off x="11530964" y="10263173"/>
                <a:ext cx="219075" cy="219088"/>
              </a:xfrm>
              <a:custGeom>
                <a:avLst/>
                <a:gdLst>
                  <a:gd name="connsiteX0" fmla="*/ 219075 w 219075"/>
                  <a:gd name="connsiteY0" fmla="*/ 109551 h 219088"/>
                  <a:gd name="connsiteX1" fmla="*/ 109538 w 219075"/>
                  <a:gd name="connsiteY1" fmla="*/ 219089 h 219088"/>
                  <a:gd name="connsiteX2" fmla="*/ 0 w 219075"/>
                  <a:gd name="connsiteY2" fmla="*/ 109551 h 219088"/>
                  <a:gd name="connsiteX3" fmla="*/ 109538 w 219075"/>
                  <a:gd name="connsiteY3" fmla="*/ 14 h 219088"/>
                  <a:gd name="connsiteX4" fmla="*/ 219075 w 219075"/>
                  <a:gd name="connsiteY4" fmla="*/ 109551 h 219088"/>
                  <a:gd name="connsiteX5" fmla="*/ 219075 w 219075"/>
                  <a:gd name="connsiteY5" fmla="*/ 109551 h 219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88">
                    <a:moveTo>
                      <a:pt x="219075" y="109551"/>
                    </a:moveTo>
                    <a:cubicBezTo>
                      <a:pt x="219075" y="170511"/>
                      <a:pt x="169545" y="219089"/>
                      <a:pt x="109538" y="219089"/>
                    </a:cubicBezTo>
                    <a:cubicBezTo>
                      <a:pt x="48577" y="219089"/>
                      <a:pt x="0" y="169558"/>
                      <a:pt x="0" y="109551"/>
                    </a:cubicBezTo>
                    <a:cubicBezTo>
                      <a:pt x="0" y="48591"/>
                      <a:pt x="49531" y="14"/>
                      <a:pt x="109538" y="14"/>
                    </a:cubicBezTo>
                    <a:cubicBezTo>
                      <a:pt x="169545" y="-939"/>
                      <a:pt x="219075" y="48591"/>
                      <a:pt x="219075" y="109551"/>
                    </a:cubicBezTo>
                    <a:lnTo>
                      <a:pt x="219075" y="109551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28C8C6FF-FF47-4E56-B29F-8CB613C75D1E}"/>
                  </a:ext>
                </a:extLst>
              </p:cNvPr>
              <p:cNvSpPr/>
              <p:nvPr/>
            </p:nvSpPr>
            <p:spPr>
              <a:xfrm>
                <a:off x="12696824" y="10263173"/>
                <a:ext cx="219075" cy="219088"/>
              </a:xfrm>
              <a:custGeom>
                <a:avLst/>
                <a:gdLst>
                  <a:gd name="connsiteX0" fmla="*/ 219075 w 219075"/>
                  <a:gd name="connsiteY0" fmla="*/ 109551 h 219088"/>
                  <a:gd name="connsiteX1" fmla="*/ 109538 w 219075"/>
                  <a:gd name="connsiteY1" fmla="*/ 219089 h 219088"/>
                  <a:gd name="connsiteX2" fmla="*/ 0 w 219075"/>
                  <a:gd name="connsiteY2" fmla="*/ 109551 h 219088"/>
                  <a:gd name="connsiteX3" fmla="*/ 109538 w 219075"/>
                  <a:gd name="connsiteY3" fmla="*/ 14 h 219088"/>
                  <a:gd name="connsiteX4" fmla="*/ 219075 w 219075"/>
                  <a:gd name="connsiteY4" fmla="*/ 109551 h 219088"/>
                  <a:gd name="connsiteX5" fmla="*/ 219075 w 219075"/>
                  <a:gd name="connsiteY5" fmla="*/ 109551 h 219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88">
                    <a:moveTo>
                      <a:pt x="219075" y="109551"/>
                    </a:moveTo>
                    <a:cubicBezTo>
                      <a:pt x="219075" y="170511"/>
                      <a:pt x="169545" y="219089"/>
                      <a:pt x="109538" y="219089"/>
                    </a:cubicBezTo>
                    <a:cubicBezTo>
                      <a:pt x="48577" y="219089"/>
                      <a:pt x="0" y="169558"/>
                      <a:pt x="0" y="109551"/>
                    </a:cubicBezTo>
                    <a:cubicBezTo>
                      <a:pt x="0" y="48591"/>
                      <a:pt x="49530" y="14"/>
                      <a:pt x="109538" y="14"/>
                    </a:cubicBezTo>
                    <a:cubicBezTo>
                      <a:pt x="169545" y="-939"/>
                      <a:pt x="219075" y="48591"/>
                      <a:pt x="219075" y="109551"/>
                    </a:cubicBezTo>
                    <a:lnTo>
                      <a:pt x="219075" y="109551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A35816F-6598-4068-B026-4392C0B33079}"/>
                  </a:ext>
                </a:extLst>
              </p:cNvPr>
              <p:cNvSpPr/>
              <p:nvPr/>
            </p:nvSpPr>
            <p:spPr>
              <a:xfrm>
                <a:off x="13862684" y="10263187"/>
                <a:ext cx="219075" cy="219075"/>
              </a:xfrm>
              <a:custGeom>
                <a:avLst/>
                <a:gdLst>
                  <a:gd name="connsiteX0" fmla="*/ 219075 w 219075"/>
                  <a:gd name="connsiteY0" fmla="*/ 109538 h 219075"/>
                  <a:gd name="connsiteX1" fmla="*/ 109538 w 219075"/>
                  <a:gd name="connsiteY1" fmla="*/ 219075 h 219075"/>
                  <a:gd name="connsiteX2" fmla="*/ 0 w 219075"/>
                  <a:gd name="connsiteY2" fmla="*/ 109538 h 219075"/>
                  <a:gd name="connsiteX3" fmla="*/ 109538 w 219075"/>
                  <a:gd name="connsiteY3" fmla="*/ 0 h 219075"/>
                  <a:gd name="connsiteX4" fmla="*/ 219075 w 219075"/>
                  <a:gd name="connsiteY4" fmla="*/ 109538 h 219075"/>
                  <a:gd name="connsiteX5" fmla="*/ 219075 w 219075"/>
                  <a:gd name="connsiteY5" fmla="*/ 109538 h 219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75">
                    <a:moveTo>
                      <a:pt x="219075" y="109538"/>
                    </a:moveTo>
                    <a:cubicBezTo>
                      <a:pt x="219075" y="170498"/>
                      <a:pt x="169544" y="219075"/>
                      <a:pt x="109538" y="219075"/>
                    </a:cubicBezTo>
                    <a:cubicBezTo>
                      <a:pt x="49530" y="219075"/>
                      <a:pt x="0" y="169545"/>
                      <a:pt x="0" y="109538"/>
                    </a:cubicBezTo>
                    <a:cubicBezTo>
                      <a:pt x="0" y="48577"/>
                      <a:pt x="49530" y="0"/>
                      <a:pt x="109538" y="0"/>
                    </a:cubicBezTo>
                    <a:cubicBezTo>
                      <a:pt x="169544" y="0"/>
                      <a:pt x="219075" y="48577"/>
                      <a:pt x="219075" y="109538"/>
                    </a:cubicBezTo>
                    <a:lnTo>
                      <a:pt x="219075" y="109538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B54D015-50AE-4C24-9D56-1AA6772130C6}"/>
                  </a:ext>
                </a:extLst>
              </p:cNvPr>
              <p:cNvSpPr/>
              <p:nvPr/>
            </p:nvSpPr>
            <p:spPr>
              <a:xfrm>
                <a:off x="15029497" y="10263173"/>
                <a:ext cx="219075" cy="219088"/>
              </a:xfrm>
              <a:custGeom>
                <a:avLst/>
                <a:gdLst>
                  <a:gd name="connsiteX0" fmla="*/ 219075 w 219075"/>
                  <a:gd name="connsiteY0" fmla="*/ 109551 h 219088"/>
                  <a:gd name="connsiteX1" fmla="*/ 109538 w 219075"/>
                  <a:gd name="connsiteY1" fmla="*/ 219089 h 219088"/>
                  <a:gd name="connsiteX2" fmla="*/ 0 w 219075"/>
                  <a:gd name="connsiteY2" fmla="*/ 109551 h 219088"/>
                  <a:gd name="connsiteX3" fmla="*/ 109538 w 219075"/>
                  <a:gd name="connsiteY3" fmla="*/ 14 h 219088"/>
                  <a:gd name="connsiteX4" fmla="*/ 219075 w 219075"/>
                  <a:gd name="connsiteY4" fmla="*/ 109551 h 219088"/>
                  <a:gd name="connsiteX5" fmla="*/ 219075 w 219075"/>
                  <a:gd name="connsiteY5" fmla="*/ 109551 h 219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88">
                    <a:moveTo>
                      <a:pt x="219075" y="109551"/>
                    </a:moveTo>
                    <a:cubicBezTo>
                      <a:pt x="219075" y="170511"/>
                      <a:pt x="169544" y="219089"/>
                      <a:pt x="109538" y="219089"/>
                    </a:cubicBezTo>
                    <a:cubicBezTo>
                      <a:pt x="48577" y="219089"/>
                      <a:pt x="0" y="169558"/>
                      <a:pt x="0" y="109551"/>
                    </a:cubicBezTo>
                    <a:cubicBezTo>
                      <a:pt x="0" y="48591"/>
                      <a:pt x="49530" y="14"/>
                      <a:pt x="109538" y="14"/>
                    </a:cubicBezTo>
                    <a:cubicBezTo>
                      <a:pt x="169544" y="-939"/>
                      <a:pt x="219075" y="48591"/>
                      <a:pt x="219075" y="109551"/>
                    </a:cubicBezTo>
                    <a:lnTo>
                      <a:pt x="219075" y="109551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6F9E4190-BAB2-4EE6-AC01-191480E95EB9}"/>
                  </a:ext>
                </a:extLst>
              </p:cNvPr>
              <p:cNvSpPr/>
              <p:nvPr/>
            </p:nvSpPr>
            <p:spPr>
              <a:xfrm>
                <a:off x="16195357" y="10263173"/>
                <a:ext cx="219075" cy="219088"/>
              </a:xfrm>
              <a:custGeom>
                <a:avLst/>
                <a:gdLst>
                  <a:gd name="connsiteX0" fmla="*/ 219075 w 219075"/>
                  <a:gd name="connsiteY0" fmla="*/ 109551 h 219088"/>
                  <a:gd name="connsiteX1" fmla="*/ 109538 w 219075"/>
                  <a:gd name="connsiteY1" fmla="*/ 219089 h 219088"/>
                  <a:gd name="connsiteX2" fmla="*/ 0 w 219075"/>
                  <a:gd name="connsiteY2" fmla="*/ 109551 h 219088"/>
                  <a:gd name="connsiteX3" fmla="*/ 109538 w 219075"/>
                  <a:gd name="connsiteY3" fmla="*/ 14 h 219088"/>
                  <a:gd name="connsiteX4" fmla="*/ 219075 w 219075"/>
                  <a:gd name="connsiteY4" fmla="*/ 109551 h 219088"/>
                  <a:gd name="connsiteX5" fmla="*/ 219075 w 219075"/>
                  <a:gd name="connsiteY5" fmla="*/ 109551 h 219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88">
                    <a:moveTo>
                      <a:pt x="219075" y="109551"/>
                    </a:moveTo>
                    <a:cubicBezTo>
                      <a:pt x="219075" y="170511"/>
                      <a:pt x="169544" y="219089"/>
                      <a:pt x="109538" y="219089"/>
                    </a:cubicBezTo>
                    <a:cubicBezTo>
                      <a:pt x="48577" y="219089"/>
                      <a:pt x="0" y="169558"/>
                      <a:pt x="0" y="109551"/>
                    </a:cubicBezTo>
                    <a:cubicBezTo>
                      <a:pt x="0" y="48591"/>
                      <a:pt x="49530" y="14"/>
                      <a:pt x="109538" y="14"/>
                    </a:cubicBezTo>
                    <a:cubicBezTo>
                      <a:pt x="170497" y="-939"/>
                      <a:pt x="219075" y="48591"/>
                      <a:pt x="219075" y="109551"/>
                    </a:cubicBezTo>
                    <a:lnTo>
                      <a:pt x="219075" y="109551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AE0B08F4-2E81-43A7-9107-B67DA6D9D44B}"/>
                  </a:ext>
                </a:extLst>
              </p:cNvPr>
              <p:cNvSpPr/>
              <p:nvPr/>
            </p:nvSpPr>
            <p:spPr>
              <a:xfrm>
                <a:off x="17362169" y="10263173"/>
                <a:ext cx="219075" cy="219088"/>
              </a:xfrm>
              <a:custGeom>
                <a:avLst/>
                <a:gdLst>
                  <a:gd name="connsiteX0" fmla="*/ 219075 w 219075"/>
                  <a:gd name="connsiteY0" fmla="*/ 109551 h 219088"/>
                  <a:gd name="connsiteX1" fmla="*/ 109538 w 219075"/>
                  <a:gd name="connsiteY1" fmla="*/ 219089 h 219088"/>
                  <a:gd name="connsiteX2" fmla="*/ 0 w 219075"/>
                  <a:gd name="connsiteY2" fmla="*/ 109551 h 219088"/>
                  <a:gd name="connsiteX3" fmla="*/ 109538 w 219075"/>
                  <a:gd name="connsiteY3" fmla="*/ 14 h 219088"/>
                  <a:gd name="connsiteX4" fmla="*/ 219075 w 219075"/>
                  <a:gd name="connsiteY4" fmla="*/ 109551 h 219088"/>
                  <a:gd name="connsiteX5" fmla="*/ 219075 w 219075"/>
                  <a:gd name="connsiteY5" fmla="*/ 109551 h 219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88">
                    <a:moveTo>
                      <a:pt x="219075" y="109551"/>
                    </a:moveTo>
                    <a:cubicBezTo>
                      <a:pt x="219075" y="170511"/>
                      <a:pt x="169544" y="219089"/>
                      <a:pt x="109538" y="219089"/>
                    </a:cubicBezTo>
                    <a:cubicBezTo>
                      <a:pt x="48577" y="219089"/>
                      <a:pt x="0" y="169558"/>
                      <a:pt x="0" y="109551"/>
                    </a:cubicBezTo>
                    <a:cubicBezTo>
                      <a:pt x="0" y="48591"/>
                      <a:pt x="49530" y="14"/>
                      <a:pt x="109538" y="14"/>
                    </a:cubicBezTo>
                    <a:cubicBezTo>
                      <a:pt x="169544" y="-939"/>
                      <a:pt x="219075" y="48591"/>
                      <a:pt x="219075" y="109551"/>
                    </a:cubicBezTo>
                    <a:lnTo>
                      <a:pt x="219075" y="109551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682699E-F8E4-4956-921E-15E25C2485B3}"/>
                  </a:ext>
                </a:extLst>
              </p:cNvPr>
              <p:cNvSpPr/>
              <p:nvPr/>
            </p:nvSpPr>
            <p:spPr>
              <a:xfrm>
                <a:off x="18528029" y="10263173"/>
                <a:ext cx="219075" cy="219088"/>
              </a:xfrm>
              <a:custGeom>
                <a:avLst/>
                <a:gdLst>
                  <a:gd name="connsiteX0" fmla="*/ 219075 w 219075"/>
                  <a:gd name="connsiteY0" fmla="*/ 109551 h 219088"/>
                  <a:gd name="connsiteX1" fmla="*/ 109538 w 219075"/>
                  <a:gd name="connsiteY1" fmla="*/ 219089 h 219088"/>
                  <a:gd name="connsiteX2" fmla="*/ 0 w 219075"/>
                  <a:gd name="connsiteY2" fmla="*/ 109551 h 219088"/>
                  <a:gd name="connsiteX3" fmla="*/ 109538 w 219075"/>
                  <a:gd name="connsiteY3" fmla="*/ 14 h 219088"/>
                  <a:gd name="connsiteX4" fmla="*/ 219075 w 219075"/>
                  <a:gd name="connsiteY4" fmla="*/ 109551 h 219088"/>
                  <a:gd name="connsiteX5" fmla="*/ 219075 w 219075"/>
                  <a:gd name="connsiteY5" fmla="*/ 109551 h 219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88">
                    <a:moveTo>
                      <a:pt x="219075" y="109551"/>
                    </a:moveTo>
                    <a:cubicBezTo>
                      <a:pt x="219075" y="170511"/>
                      <a:pt x="169545" y="219089"/>
                      <a:pt x="109538" y="219089"/>
                    </a:cubicBezTo>
                    <a:cubicBezTo>
                      <a:pt x="48578" y="219089"/>
                      <a:pt x="0" y="169558"/>
                      <a:pt x="0" y="109551"/>
                    </a:cubicBezTo>
                    <a:cubicBezTo>
                      <a:pt x="0" y="48591"/>
                      <a:pt x="49531" y="14"/>
                      <a:pt x="109538" y="14"/>
                    </a:cubicBezTo>
                    <a:cubicBezTo>
                      <a:pt x="170498" y="-939"/>
                      <a:pt x="219075" y="48591"/>
                      <a:pt x="219075" y="109551"/>
                    </a:cubicBezTo>
                    <a:lnTo>
                      <a:pt x="219075" y="109551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2473CA5-F81E-4BDE-9F04-DFCC540E019A}"/>
                  </a:ext>
                </a:extLst>
              </p:cNvPr>
              <p:cNvSpPr/>
              <p:nvPr/>
            </p:nvSpPr>
            <p:spPr>
              <a:xfrm>
                <a:off x="19694841" y="10263187"/>
                <a:ext cx="219075" cy="219075"/>
              </a:xfrm>
              <a:custGeom>
                <a:avLst/>
                <a:gdLst>
                  <a:gd name="connsiteX0" fmla="*/ 219075 w 219075"/>
                  <a:gd name="connsiteY0" fmla="*/ 109538 h 219075"/>
                  <a:gd name="connsiteX1" fmla="*/ 109538 w 219075"/>
                  <a:gd name="connsiteY1" fmla="*/ 219075 h 219075"/>
                  <a:gd name="connsiteX2" fmla="*/ 0 w 219075"/>
                  <a:gd name="connsiteY2" fmla="*/ 109538 h 219075"/>
                  <a:gd name="connsiteX3" fmla="*/ 109538 w 219075"/>
                  <a:gd name="connsiteY3" fmla="*/ 0 h 219075"/>
                  <a:gd name="connsiteX4" fmla="*/ 219075 w 219075"/>
                  <a:gd name="connsiteY4" fmla="*/ 109538 h 219075"/>
                  <a:gd name="connsiteX5" fmla="*/ 219075 w 219075"/>
                  <a:gd name="connsiteY5" fmla="*/ 109538 h 219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075" h="219075">
                    <a:moveTo>
                      <a:pt x="219075" y="109538"/>
                    </a:moveTo>
                    <a:cubicBezTo>
                      <a:pt x="219075" y="170498"/>
                      <a:pt x="169545" y="219075"/>
                      <a:pt x="109538" y="219075"/>
                    </a:cubicBezTo>
                    <a:cubicBezTo>
                      <a:pt x="49531" y="219075"/>
                      <a:pt x="0" y="169545"/>
                      <a:pt x="0" y="109538"/>
                    </a:cubicBezTo>
                    <a:cubicBezTo>
                      <a:pt x="0" y="48577"/>
                      <a:pt x="49531" y="0"/>
                      <a:pt x="109538" y="0"/>
                    </a:cubicBezTo>
                    <a:cubicBezTo>
                      <a:pt x="169545" y="0"/>
                      <a:pt x="219075" y="48577"/>
                      <a:pt x="219075" y="109538"/>
                    </a:cubicBezTo>
                    <a:lnTo>
                      <a:pt x="219075" y="109538"/>
                    </a:lnTo>
                    <a:close/>
                  </a:path>
                </a:pathLst>
              </a:custGeom>
              <a:solidFill>
                <a:srgbClr val="CACAC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rgbClr val="272E3A"/>
                  </a:solidFill>
                  <a:latin typeface="Montserrat Light"/>
                </a:endParaRPr>
              </a:p>
            </p:txBody>
          </p:sp>
        </p:grpSp>
      </p:grpSp>
      <p:grpSp>
        <p:nvGrpSpPr>
          <p:cNvPr id="48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11069636" y="4556010"/>
            <a:ext cx="10522115" cy="7022681"/>
            <a:chOff x="9294494" y="3362325"/>
            <a:chExt cx="10522267" cy="7022782"/>
          </a:xfrm>
          <a:solidFill>
            <a:srgbClr val="CACACA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97F17DB-8D01-4659-83F6-75B95371E5E5}"/>
                </a:ext>
              </a:extLst>
            </p:cNvPr>
            <p:cNvSpPr/>
            <p:nvPr/>
          </p:nvSpPr>
          <p:spPr>
            <a:xfrm>
              <a:off x="9294494" y="3362325"/>
              <a:ext cx="25717" cy="7022782"/>
            </a:xfrm>
            <a:custGeom>
              <a:avLst/>
              <a:gdLst>
                <a:gd name="connsiteX0" fmla="*/ 24765 w 25717"/>
                <a:gd name="connsiteY0" fmla="*/ 7010400 h 7022782"/>
                <a:gd name="connsiteX1" fmla="*/ 12382 w 25717"/>
                <a:gd name="connsiteY1" fmla="*/ 7022783 h 7022782"/>
                <a:gd name="connsiteX2" fmla="*/ 0 w 25717"/>
                <a:gd name="connsiteY2" fmla="*/ 7010400 h 7022782"/>
                <a:gd name="connsiteX3" fmla="*/ 0 w 25717"/>
                <a:gd name="connsiteY3" fmla="*/ 6985635 h 7022782"/>
                <a:gd name="connsiteX4" fmla="*/ 12382 w 25717"/>
                <a:gd name="connsiteY4" fmla="*/ 6973253 h 7022782"/>
                <a:gd name="connsiteX5" fmla="*/ 24765 w 25717"/>
                <a:gd name="connsiteY5" fmla="*/ 6985635 h 7022782"/>
                <a:gd name="connsiteX6" fmla="*/ 24765 w 25717"/>
                <a:gd name="connsiteY6" fmla="*/ 7010400 h 7022782"/>
                <a:gd name="connsiteX7" fmla="*/ 24765 w 25717"/>
                <a:gd name="connsiteY7" fmla="*/ 7010400 h 7022782"/>
                <a:gd name="connsiteX8" fmla="*/ 953 w 25717"/>
                <a:gd name="connsiteY8" fmla="*/ 12383 h 7022782"/>
                <a:gd name="connsiteX9" fmla="*/ 13335 w 25717"/>
                <a:gd name="connsiteY9" fmla="*/ 0 h 7022782"/>
                <a:gd name="connsiteX10" fmla="*/ 25718 w 25717"/>
                <a:gd name="connsiteY10" fmla="*/ 12383 h 7022782"/>
                <a:gd name="connsiteX11" fmla="*/ 25718 w 25717"/>
                <a:gd name="connsiteY11" fmla="*/ 37147 h 7022782"/>
                <a:gd name="connsiteX12" fmla="*/ 13335 w 25717"/>
                <a:gd name="connsiteY12" fmla="*/ 49530 h 7022782"/>
                <a:gd name="connsiteX13" fmla="*/ 953 w 25717"/>
                <a:gd name="connsiteY13" fmla="*/ 37147 h 7022782"/>
                <a:gd name="connsiteX14" fmla="*/ 953 w 25717"/>
                <a:gd name="connsiteY14" fmla="*/ 12383 h 7022782"/>
                <a:gd name="connsiteX15" fmla="*/ 953 w 25717"/>
                <a:gd name="connsiteY15" fmla="*/ 12383 h 7022782"/>
                <a:gd name="connsiteX16" fmla="*/ 953 w 25717"/>
                <a:gd name="connsiteY16" fmla="*/ 110490 h 7022782"/>
                <a:gd name="connsiteX17" fmla="*/ 13335 w 25717"/>
                <a:gd name="connsiteY17" fmla="*/ 98107 h 7022782"/>
                <a:gd name="connsiteX18" fmla="*/ 25718 w 25717"/>
                <a:gd name="connsiteY18" fmla="*/ 110490 h 7022782"/>
                <a:gd name="connsiteX19" fmla="*/ 25718 w 25717"/>
                <a:gd name="connsiteY19" fmla="*/ 135255 h 7022782"/>
                <a:gd name="connsiteX20" fmla="*/ 13335 w 25717"/>
                <a:gd name="connsiteY20" fmla="*/ 147638 h 7022782"/>
                <a:gd name="connsiteX21" fmla="*/ 953 w 25717"/>
                <a:gd name="connsiteY21" fmla="*/ 135255 h 7022782"/>
                <a:gd name="connsiteX22" fmla="*/ 953 w 25717"/>
                <a:gd name="connsiteY22" fmla="*/ 110490 h 7022782"/>
                <a:gd name="connsiteX23" fmla="*/ 953 w 25717"/>
                <a:gd name="connsiteY23" fmla="*/ 110490 h 7022782"/>
                <a:gd name="connsiteX24" fmla="*/ 953 w 25717"/>
                <a:gd name="connsiteY24" fmla="*/ 208597 h 7022782"/>
                <a:gd name="connsiteX25" fmla="*/ 13335 w 25717"/>
                <a:gd name="connsiteY25" fmla="*/ 196215 h 7022782"/>
                <a:gd name="connsiteX26" fmla="*/ 25718 w 25717"/>
                <a:gd name="connsiteY26" fmla="*/ 208597 h 7022782"/>
                <a:gd name="connsiteX27" fmla="*/ 25718 w 25717"/>
                <a:gd name="connsiteY27" fmla="*/ 233363 h 7022782"/>
                <a:gd name="connsiteX28" fmla="*/ 13335 w 25717"/>
                <a:gd name="connsiteY28" fmla="*/ 245745 h 7022782"/>
                <a:gd name="connsiteX29" fmla="*/ 953 w 25717"/>
                <a:gd name="connsiteY29" fmla="*/ 233363 h 7022782"/>
                <a:gd name="connsiteX30" fmla="*/ 953 w 25717"/>
                <a:gd name="connsiteY30" fmla="*/ 208597 h 7022782"/>
                <a:gd name="connsiteX31" fmla="*/ 953 w 25717"/>
                <a:gd name="connsiteY31" fmla="*/ 208597 h 7022782"/>
                <a:gd name="connsiteX32" fmla="*/ 953 w 25717"/>
                <a:gd name="connsiteY32" fmla="*/ 306705 h 7022782"/>
                <a:gd name="connsiteX33" fmla="*/ 13335 w 25717"/>
                <a:gd name="connsiteY33" fmla="*/ 294322 h 7022782"/>
                <a:gd name="connsiteX34" fmla="*/ 25718 w 25717"/>
                <a:gd name="connsiteY34" fmla="*/ 306705 h 7022782"/>
                <a:gd name="connsiteX35" fmla="*/ 25718 w 25717"/>
                <a:gd name="connsiteY35" fmla="*/ 331470 h 7022782"/>
                <a:gd name="connsiteX36" fmla="*/ 13335 w 25717"/>
                <a:gd name="connsiteY36" fmla="*/ 343853 h 7022782"/>
                <a:gd name="connsiteX37" fmla="*/ 953 w 25717"/>
                <a:gd name="connsiteY37" fmla="*/ 331470 h 7022782"/>
                <a:gd name="connsiteX38" fmla="*/ 953 w 25717"/>
                <a:gd name="connsiteY38" fmla="*/ 306705 h 7022782"/>
                <a:gd name="connsiteX39" fmla="*/ 953 w 25717"/>
                <a:gd name="connsiteY39" fmla="*/ 306705 h 7022782"/>
                <a:gd name="connsiteX40" fmla="*/ 953 w 25717"/>
                <a:gd name="connsiteY40" fmla="*/ 404813 h 7022782"/>
                <a:gd name="connsiteX41" fmla="*/ 13335 w 25717"/>
                <a:gd name="connsiteY41" fmla="*/ 392430 h 7022782"/>
                <a:gd name="connsiteX42" fmla="*/ 25718 w 25717"/>
                <a:gd name="connsiteY42" fmla="*/ 404813 h 7022782"/>
                <a:gd name="connsiteX43" fmla="*/ 25718 w 25717"/>
                <a:gd name="connsiteY43" fmla="*/ 429578 h 7022782"/>
                <a:gd name="connsiteX44" fmla="*/ 13335 w 25717"/>
                <a:gd name="connsiteY44" fmla="*/ 441960 h 7022782"/>
                <a:gd name="connsiteX45" fmla="*/ 953 w 25717"/>
                <a:gd name="connsiteY45" fmla="*/ 429578 h 7022782"/>
                <a:gd name="connsiteX46" fmla="*/ 953 w 25717"/>
                <a:gd name="connsiteY46" fmla="*/ 404813 h 7022782"/>
                <a:gd name="connsiteX47" fmla="*/ 953 w 25717"/>
                <a:gd name="connsiteY47" fmla="*/ 404813 h 7022782"/>
                <a:gd name="connsiteX48" fmla="*/ 953 w 25717"/>
                <a:gd name="connsiteY48" fmla="*/ 502920 h 7022782"/>
                <a:gd name="connsiteX49" fmla="*/ 13335 w 25717"/>
                <a:gd name="connsiteY49" fmla="*/ 490538 h 7022782"/>
                <a:gd name="connsiteX50" fmla="*/ 25718 w 25717"/>
                <a:gd name="connsiteY50" fmla="*/ 502920 h 7022782"/>
                <a:gd name="connsiteX51" fmla="*/ 25718 w 25717"/>
                <a:gd name="connsiteY51" fmla="*/ 527685 h 7022782"/>
                <a:gd name="connsiteX52" fmla="*/ 13335 w 25717"/>
                <a:gd name="connsiteY52" fmla="*/ 540068 h 7022782"/>
                <a:gd name="connsiteX53" fmla="*/ 953 w 25717"/>
                <a:gd name="connsiteY53" fmla="*/ 527685 h 7022782"/>
                <a:gd name="connsiteX54" fmla="*/ 953 w 25717"/>
                <a:gd name="connsiteY54" fmla="*/ 502920 h 7022782"/>
                <a:gd name="connsiteX55" fmla="*/ 953 w 25717"/>
                <a:gd name="connsiteY55" fmla="*/ 502920 h 7022782"/>
                <a:gd name="connsiteX56" fmla="*/ 953 w 25717"/>
                <a:gd name="connsiteY56" fmla="*/ 601980 h 7022782"/>
                <a:gd name="connsiteX57" fmla="*/ 13335 w 25717"/>
                <a:gd name="connsiteY57" fmla="*/ 589597 h 7022782"/>
                <a:gd name="connsiteX58" fmla="*/ 25718 w 25717"/>
                <a:gd name="connsiteY58" fmla="*/ 601980 h 7022782"/>
                <a:gd name="connsiteX59" fmla="*/ 25718 w 25717"/>
                <a:gd name="connsiteY59" fmla="*/ 626745 h 7022782"/>
                <a:gd name="connsiteX60" fmla="*/ 13335 w 25717"/>
                <a:gd name="connsiteY60" fmla="*/ 639128 h 7022782"/>
                <a:gd name="connsiteX61" fmla="*/ 953 w 25717"/>
                <a:gd name="connsiteY61" fmla="*/ 626745 h 7022782"/>
                <a:gd name="connsiteX62" fmla="*/ 953 w 25717"/>
                <a:gd name="connsiteY62" fmla="*/ 601980 h 7022782"/>
                <a:gd name="connsiteX63" fmla="*/ 953 w 25717"/>
                <a:gd name="connsiteY63" fmla="*/ 601980 h 7022782"/>
                <a:gd name="connsiteX64" fmla="*/ 953 w 25717"/>
                <a:gd name="connsiteY64" fmla="*/ 700088 h 7022782"/>
                <a:gd name="connsiteX65" fmla="*/ 13335 w 25717"/>
                <a:gd name="connsiteY65" fmla="*/ 687705 h 7022782"/>
                <a:gd name="connsiteX66" fmla="*/ 25718 w 25717"/>
                <a:gd name="connsiteY66" fmla="*/ 700088 h 7022782"/>
                <a:gd name="connsiteX67" fmla="*/ 25718 w 25717"/>
                <a:gd name="connsiteY67" fmla="*/ 724853 h 7022782"/>
                <a:gd name="connsiteX68" fmla="*/ 13335 w 25717"/>
                <a:gd name="connsiteY68" fmla="*/ 737235 h 7022782"/>
                <a:gd name="connsiteX69" fmla="*/ 953 w 25717"/>
                <a:gd name="connsiteY69" fmla="*/ 724853 h 7022782"/>
                <a:gd name="connsiteX70" fmla="*/ 953 w 25717"/>
                <a:gd name="connsiteY70" fmla="*/ 700088 h 7022782"/>
                <a:gd name="connsiteX71" fmla="*/ 953 w 25717"/>
                <a:gd name="connsiteY71" fmla="*/ 700088 h 7022782"/>
                <a:gd name="connsiteX72" fmla="*/ 953 w 25717"/>
                <a:gd name="connsiteY72" fmla="*/ 798195 h 7022782"/>
                <a:gd name="connsiteX73" fmla="*/ 13335 w 25717"/>
                <a:gd name="connsiteY73" fmla="*/ 785813 h 7022782"/>
                <a:gd name="connsiteX74" fmla="*/ 25718 w 25717"/>
                <a:gd name="connsiteY74" fmla="*/ 798195 h 7022782"/>
                <a:gd name="connsiteX75" fmla="*/ 25718 w 25717"/>
                <a:gd name="connsiteY75" fmla="*/ 822960 h 7022782"/>
                <a:gd name="connsiteX76" fmla="*/ 13335 w 25717"/>
                <a:gd name="connsiteY76" fmla="*/ 835343 h 7022782"/>
                <a:gd name="connsiteX77" fmla="*/ 953 w 25717"/>
                <a:gd name="connsiteY77" fmla="*/ 822960 h 7022782"/>
                <a:gd name="connsiteX78" fmla="*/ 953 w 25717"/>
                <a:gd name="connsiteY78" fmla="*/ 798195 h 7022782"/>
                <a:gd name="connsiteX79" fmla="*/ 953 w 25717"/>
                <a:gd name="connsiteY79" fmla="*/ 798195 h 7022782"/>
                <a:gd name="connsiteX80" fmla="*/ 953 w 25717"/>
                <a:gd name="connsiteY80" fmla="*/ 896303 h 7022782"/>
                <a:gd name="connsiteX81" fmla="*/ 13335 w 25717"/>
                <a:gd name="connsiteY81" fmla="*/ 883920 h 7022782"/>
                <a:gd name="connsiteX82" fmla="*/ 25718 w 25717"/>
                <a:gd name="connsiteY82" fmla="*/ 896303 h 7022782"/>
                <a:gd name="connsiteX83" fmla="*/ 25718 w 25717"/>
                <a:gd name="connsiteY83" fmla="*/ 921068 h 7022782"/>
                <a:gd name="connsiteX84" fmla="*/ 13335 w 25717"/>
                <a:gd name="connsiteY84" fmla="*/ 933450 h 7022782"/>
                <a:gd name="connsiteX85" fmla="*/ 953 w 25717"/>
                <a:gd name="connsiteY85" fmla="*/ 921068 h 7022782"/>
                <a:gd name="connsiteX86" fmla="*/ 953 w 25717"/>
                <a:gd name="connsiteY86" fmla="*/ 896303 h 7022782"/>
                <a:gd name="connsiteX87" fmla="*/ 953 w 25717"/>
                <a:gd name="connsiteY87" fmla="*/ 896303 h 7022782"/>
                <a:gd name="connsiteX88" fmla="*/ 953 w 25717"/>
                <a:gd name="connsiteY88" fmla="*/ 994410 h 7022782"/>
                <a:gd name="connsiteX89" fmla="*/ 13335 w 25717"/>
                <a:gd name="connsiteY89" fmla="*/ 982028 h 7022782"/>
                <a:gd name="connsiteX90" fmla="*/ 25718 w 25717"/>
                <a:gd name="connsiteY90" fmla="*/ 994410 h 7022782"/>
                <a:gd name="connsiteX91" fmla="*/ 25718 w 25717"/>
                <a:gd name="connsiteY91" fmla="*/ 1019175 h 7022782"/>
                <a:gd name="connsiteX92" fmla="*/ 13335 w 25717"/>
                <a:gd name="connsiteY92" fmla="*/ 1031557 h 7022782"/>
                <a:gd name="connsiteX93" fmla="*/ 953 w 25717"/>
                <a:gd name="connsiteY93" fmla="*/ 1019175 h 7022782"/>
                <a:gd name="connsiteX94" fmla="*/ 953 w 25717"/>
                <a:gd name="connsiteY94" fmla="*/ 994410 h 7022782"/>
                <a:gd name="connsiteX95" fmla="*/ 953 w 25717"/>
                <a:gd name="connsiteY95" fmla="*/ 994410 h 7022782"/>
                <a:gd name="connsiteX96" fmla="*/ 953 w 25717"/>
                <a:gd name="connsiteY96" fmla="*/ 1092518 h 7022782"/>
                <a:gd name="connsiteX97" fmla="*/ 13335 w 25717"/>
                <a:gd name="connsiteY97" fmla="*/ 1080135 h 7022782"/>
                <a:gd name="connsiteX98" fmla="*/ 25718 w 25717"/>
                <a:gd name="connsiteY98" fmla="*/ 1092518 h 7022782"/>
                <a:gd name="connsiteX99" fmla="*/ 25718 w 25717"/>
                <a:gd name="connsiteY99" fmla="*/ 1117282 h 7022782"/>
                <a:gd name="connsiteX100" fmla="*/ 13335 w 25717"/>
                <a:gd name="connsiteY100" fmla="*/ 1129665 h 7022782"/>
                <a:gd name="connsiteX101" fmla="*/ 953 w 25717"/>
                <a:gd name="connsiteY101" fmla="*/ 1117282 h 7022782"/>
                <a:gd name="connsiteX102" fmla="*/ 953 w 25717"/>
                <a:gd name="connsiteY102" fmla="*/ 1092518 h 7022782"/>
                <a:gd name="connsiteX103" fmla="*/ 953 w 25717"/>
                <a:gd name="connsiteY103" fmla="*/ 1092518 h 7022782"/>
                <a:gd name="connsiteX104" fmla="*/ 953 w 25717"/>
                <a:gd name="connsiteY104" fmla="*/ 1190625 h 7022782"/>
                <a:gd name="connsiteX105" fmla="*/ 13335 w 25717"/>
                <a:gd name="connsiteY105" fmla="*/ 1178243 h 7022782"/>
                <a:gd name="connsiteX106" fmla="*/ 25718 w 25717"/>
                <a:gd name="connsiteY106" fmla="*/ 1190625 h 7022782"/>
                <a:gd name="connsiteX107" fmla="*/ 25718 w 25717"/>
                <a:gd name="connsiteY107" fmla="*/ 1215390 h 7022782"/>
                <a:gd name="connsiteX108" fmla="*/ 13335 w 25717"/>
                <a:gd name="connsiteY108" fmla="*/ 1227773 h 7022782"/>
                <a:gd name="connsiteX109" fmla="*/ 953 w 25717"/>
                <a:gd name="connsiteY109" fmla="*/ 1215390 h 7022782"/>
                <a:gd name="connsiteX110" fmla="*/ 953 w 25717"/>
                <a:gd name="connsiteY110" fmla="*/ 1190625 h 7022782"/>
                <a:gd name="connsiteX111" fmla="*/ 953 w 25717"/>
                <a:gd name="connsiteY111" fmla="*/ 1190625 h 7022782"/>
                <a:gd name="connsiteX112" fmla="*/ 953 w 25717"/>
                <a:gd name="connsiteY112" fmla="*/ 1288732 h 7022782"/>
                <a:gd name="connsiteX113" fmla="*/ 13335 w 25717"/>
                <a:gd name="connsiteY113" fmla="*/ 1276350 h 7022782"/>
                <a:gd name="connsiteX114" fmla="*/ 25718 w 25717"/>
                <a:gd name="connsiteY114" fmla="*/ 1288732 h 7022782"/>
                <a:gd name="connsiteX115" fmla="*/ 25718 w 25717"/>
                <a:gd name="connsiteY115" fmla="*/ 1313498 h 7022782"/>
                <a:gd name="connsiteX116" fmla="*/ 13335 w 25717"/>
                <a:gd name="connsiteY116" fmla="*/ 1325880 h 7022782"/>
                <a:gd name="connsiteX117" fmla="*/ 953 w 25717"/>
                <a:gd name="connsiteY117" fmla="*/ 1313498 h 7022782"/>
                <a:gd name="connsiteX118" fmla="*/ 953 w 25717"/>
                <a:gd name="connsiteY118" fmla="*/ 1288732 h 7022782"/>
                <a:gd name="connsiteX119" fmla="*/ 953 w 25717"/>
                <a:gd name="connsiteY119" fmla="*/ 1288732 h 7022782"/>
                <a:gd name="connsiteX120" fmla="*/ 953 w 25717"/>
                <a:gd name="connsiteY120" fmla="*/ 1386840 h 7022782"/>
                <a:gd name="connsiteX121" fmla="*/ 13335 w 25717"/>
                <a:gd name="connsiteY121" fmla="*/ 1374457 h 7022782"/>
                <a:gd name="connsiteX122" fmla="*/ 25718 w 25717"/>
                <a:gd name="connsiteY122" fmla="*/ 1386840 h 7022782"/>
                <a:gd name="connsiteX123" fmla="*/ 25718 w 25717"/>
                <a:gd name="connsiteY123" fmla="*/ 1411605 h 7022782"/>
                <a:gd name="connsiteX124" fmla="*/ 13335 w 25717"/>
                <a:gd name="connsiteY124" fmla="*/ 1423988 h 7022782"/>
                <a:gd name="connsiteX125" fmla="*/ 953 w 25717"/>
                <a:gd name="connsiteY125" fmla="*/ 1411605 h 7022782"/>
                <a:gd name="connsiteX126" fmla="*/ 953 w 25717"/>
                <a:gd name="connsiteY126" fmla="*/ 1386840 h 7022782"/>
                <a:gd name="connsiteX127" fmla="*/ 953 w 25717"/>
                <a:gd name="connsiteY127" fmla="*/ 1386840 h 7022782"/>
                <a:gd name="connsiteX128" fmla="*/ 953 w 25717"/>
                <a:gd name="connsiteY128" fmla="*/ 1485900 h 7022782"/>
                <a:gd name="connsiteX129" fmla="*/ 13335 w 25717"/>
                <a:gd name="connsiteY129" fmla="*/ 1473518 h 7022782"/>
                <a:gd name="connsiteX130" fmla="*/ 25718 w 25717"/>
                <a:gd name="connsiteY130" fmla="*/ 1485900 h 7022782"/>
                <a:gd name="connsiteX131" fmla="*/ 25718 w 25717"/>
                <a:gd name="connsiteY131" fmla="*/ 1510665 h 7022782"/>
                <a:gd name="connsiteX132" fmla="*/ 13335 w 25717"/>
                <a:gd name="connsiteY132" fmla="*/ 1523048 h 7022782"/>
                <a:gd name="connsiteX133" fmla="*/ 953 w 25717"/>
                <a:gd name="connsiteY133" fmla="*/ 1510665 h 7022782"/>
                <a:gd name="connsiteX134" fmla="*/ 953 w 25717"/>
                <a:gd name="connsiteY134" fmla="*/ 1485900 h 7022782"/>
                <a:gd name="connsiteX135" fmla="*/ 953 w 25717"/>
                <a:gd name="connsiteY135" fmla="*/ 1485900 h 7022782"/>
                <a:gd name="connsiteX136" fmla="*/ 953 w 25717"/>
                <a:gd name="connsiteY136" fmla="*/ 1584007 h 7022782"/>
                <a:gd name="connsiteX137" fmla="*/ 13335 w 25717"/>
                <a:gd name="connsiteY137" fmla="*/ 1571625 h 7022782"/>
                <a:gd name="connsiteX138" fmla="*/ 25718 w 25717"/>
                <a:gd name="connsiteY138" fmla="*/ 1584007 h 7022782"/>
                <a:gd name="connsiteX139" fmla="*/ 25718 w 25717"/>
                <a:gd name="connsiteY139" fmla="*/ 1608773 h 7022782"/>
                <a:gd name="connsiteX140" fmla="*/ 13335 w 25717"/>
                <a:gd name="connsiteY140" fmla="*/ 1621155 h 7022782"/>
                <a:gd name="connsiteX141" fmla="*/ 953 w 25717"/>
                <a:gd name="connsiteY141" fmla="*/ 1608773 h 7022782"/>
                <a:gd name="connsiteX142" fmla="*/ 953 w 25717"/>
                <a:gd name="connsiteY142" fmla="*/ 1584007 h 7022782"/>
                <a:gd name="connsiteX143" fmla="*/ 953 w 25717"/>
                <a:gd name="connsiteY143" fmla="*/ 1584007 h 7022782"/>
                <a:gd name="connsiteX144" fmla="*/ 953 w 25717"/>
                <a:gd name="connsiteY144" fmla="*/ 1682115 h 7022782"/>
                <a:gd name="connsiteX145" fmla="*/ 13335 w 25717"/>
                <a:gd name="connsiteY145" fmla="*/ 1669732 h 7022782"/>
                <a:gd name="connsiteX146" fmla="*/ 25718 w 25717"/>
                <a:gd name="connsiteY146" fmla="*/ 1682115 h 7022782"/>
                <a:gd name="connsiteX147" fmla="*/ 25718 w 25717"/>
                <a:gd name="connsiteY147" fmla="*/ 1706880 h 7022782"/>
                <a:gd name="connsiteX148" fmla="*/ 13335 w 25717"/>
                <a:gd name="connsiteY148" fmla="*/ 1719263 h 7022782"/>
                <a:gd name="connsiteX149" fmla="*/ 953 w 25717"/>
                <a:gd name="connsiteY149" fmla="*/ 1706880 h 7022782"/>
                <a:gd name="connsiteX150" fmla="*/ 953 w 25717"/>
                <a:gd name="connsiteY150" fmla="*/ 1682115 h 7022782"/>
                <a:gd name="connsiteX151" fmla="*/ 953 w 25717"/>
                <a:gd name="connsiteY151" fmla="*/ 1682115 h 7022782"/>
                <a:gd name="connsiteX152" fmla="*/ 953 w 25717"/>
                <a:gd name="connsiteY152" fmla="*/ 1780223 h 7022782"/>
                <a:gd name="connsiteX153" fmla="*/ 13335 w 25717"/>
                <a:gd name="connsiteY153" fmla="*/ 1767840 h 7022782"/>
                <a:gd name="connsiteX154" fmla="*/ 25718 w 25717"/>
                <a:gd name="connsiteY154" fmla="*/ 1780223 h 7022782"/>
                <a:gd name="connsiteX155" fmla="*/ 25718 w 25717"/>
                <a:gd name="connsiteY155" fmla="*/ 1804988 h 7022782"/>
                <a:gd name="connsiteX156" fmla="*/ 13335 w 25717"/>
                <a:gd name="connsiteY156" fmla="*/ 1817370 h 7022782"/>
                <a:gd name="connsiteX157" fmla="*/ 953 w 25717"/>
                <a:gd name="connsiteY157" fmla="*/ 1804988 h 7022782"/>
                <a:gd name="connsiteX158" fmla="*/ 953 w 25717"/>
                <a:gd name="connsiteY158" fmla="*/ 1780223 h 7022782"/>
                <a:gd name="connsiteX159" fmla="*/ 953 w 25717"/>
                <a:gd name="connsiteY159" fmla="*/ 1780223 h 7022782"/>
                <a:gd name="connsiteX160" fmla="*/ 953 w 25717"/>
                <a:gd name="connsiteY160" fmla="*/ 1878330 h 7022782"/>
                <a:gd name="connsiteX161" fmla="*/ 13335 w 25717"/>
                <a:gd name="connsiteY161" fmla="*/ 1865948 h 7022782"/>
                <a:gd name="connsiteX162" fmla="*/ 25718 w 25717"/>
                <a:gd name="connsiteY162" fmla="*/ 1878330 h 7022782"/>
                <a:gd name="connsiteX163" fmla="*/ 25718 w 25717"/>
                <a:gd name="connsiteY163" fmla="*/ 1903095 h 7022782"/>
                <a:gd name="connsiteX164" fmla="*/ 13335 w 25717"/>
                <a:gd name="connsiteY164" fmla="*/ 1915478 h 7022782"/>
                <a:gd name="connsiteX165" fmla="*/ 953 w 25717"/>
                <a:gd name="connsiteY165" fmla="*/ 1903095 h 7022782"/>
                <a:gd name="connsiteX166" fmla="*/ 953 w 25717"/>
                <a:gd name="connsiteY166" fmla="*/ 1878330 h 7022782"/>
                <a:gd name="connsiteX167" fmla="*/ 953 w 25717"/>
                <a:gd name="connsiteY167" fmla="*/ 1878330 h 7022782"/>
                <a:gd name="connsiteX168" fmla="*/ 953 w 25717"/>
                <a:gd name="connsiteY168" fmla="*/ 1976438 h 7022782"/>
                <a:gd name="connsiteX169" fmla="*/ 13335 w 25717"/>
                <a:gd name="connsiteY169" fmla="*/ 1964055 h 7022782"/>
                <a:gd name="connsiteX170" fmla="*/ 25718 w 25717"/>
                <a:gd name="connsiteY170" fmla="*/ 1976438 h 7022782"/>
                <a:gd name="connsiteX171" fmla="*/ 25718 w 25717"/>
                <a:gd name="connsiteY171" fmla="*/ 2001203 h 7022782"/>
                <a:gd name="connsiteX172" fmla="*/ 13335 w 25717"/>
                <a:gd name="connsiteY172" fmla="*/ 2013585 h 7022782"/>
                <a:gd name="connsiteX173" fmla="*/ 953 w 25717"/>
                <a:gd name="connsiteY173" fmla="*/ 2001203 h 7022782"/>
                <a:gd name="connsiteX174" fmla="*/ 953 w 25717"/>
                <a:gd name="connsiteY174" fmla="*/ 1976438 h 7022782"/>
                <a:gd name="connsiteX175" fmla="*/ 953 w 25717"/>
                <a:gd name="connsiteY175" fmla="*/ 1976438 h 7022782"/>
                <a:gd name="connsiteX176" fmla="*/ 953 w 25717"/>
                <a:gd name="connsiteY176" fmla="*/ 2074545 h 7022782"/>
                <a:gd name="connsiteX177" fmla="*/ 13335 w 25717"/>
                <a:gd name="connsiteY177" fmla="*/ 2062163 h 7022782"/>
                <a:gd name="connsiteX178" fmla="*/ 25718 w 25717"/>
                <a:gd name="connsiteY178" fmla="*/ 2074545 h 7022782"/>
                <a:gd name="connsiteX179" fmla="*/ 25718 w 25717"/>
                <a:gd name="connsiteY179" fmla="*/ 2099310 h 7022782"/>
                <a:gd name="connsiteX180" fmla="*/ 13335 w 25717"/>
                <a:gd name="connsiteY180" fmla="*/ 2111693 h 7022782"/>
                <a:gd name="connsiteX181" fmla="*/ 953 w 25717"/>
                <a:gd name="connsiteY181" fmla="*/ 2099310 h 7022782"/>
                <a:gd name="connsiteX182" fmla="*/ 953 w 25717"/>
                <a:gd name="connsiteY182" fmla="*/ 2074545 h 7022782"/>
                <a:gd name="connsiteX183" fmla="*/ 953 w 25717"/>
                <a:gd name="connsiteY183" fmla="*/ 2074545 h 7022782"/>
                <a:gd name="connsiteX184" fmla="*/ 953 w 25717"/>
                <a:gd name="connsiteY184" fmla="*/ 2172653 h 7022782"/>
                <a:gd name="connsiteX185" fmla="*/ 13335 w 25717"/>
                <a:gd name="connsiteY185" fmla="*/ 2160270 h 7022782"/>
                <a:gd name="connsiteX186" fmla="*/ 25718 w 25717"/>
                <a:gd name="connsiteY186" fmla="*/ 2172653 h 7022782"/>
                <a:gd name="connsiteX187" fmla="*/ 25718 w 25717"/>
                <a:gd name="connsiteY187" fmla="*/ 2197418 h 7022782"/>
                <a:gd name="connsiteX188" fmla="*/ 13335 w 25717"/>
                <a:gd name="connsiteY188" fmla="*/ 2209800 h 7022782"/>
                <a:gd name="connsiteX189" fmla="*/ 953 w 25717"/>
                <a:gd name="connsiteY189" fmla="*/ 2197418 h 7022782"/>
                <a:gd name="connsiteX190" fmla="*/ 953 w 25717"/>
                <a:gd name="connsiteY190" fmla="*/ 2172653 h 7022782"/>
                <a:gd name="connsiteX191" fmla="*/ 953 w 25717"/>
                <a:gd name="connsiteY191" fmla="*/ 2172653 h 7022782"/>
                <a:gd name="connsiteX192" fmla="*/ 953 w 25717"/>
                <a:gd name="connsiteY192" fmla="*/ 2270760 h 7022782"/>
                <a:gd name="connsiteX193" fmla="*/ 13335 w 25717"/>
                <a:gd name="connsiteY193" fmla="*/ 2258378 h 7022782"/>
                <a:gd name="connsiteX194" fmla="*/ 25718 w 25717"/>
                <a:gd name="connsiteY194" fmla="*/ 2270760 h 7022782"/>
                <a:gd name="connsiteX195" fmla="*/ 25718 w 25717"/>
                <a:gd name="connsiteY195" fmla="*/ 2295525 h 7022782"/>
                <a:gd name="connsiteX196" fmla="*/ 13335 w 25717"/>
                <a:gd name="connsiteY196" fmla="*/ 2307908 h 7022782"/>
                <a:gd name="connsiteX197" fmla="*/ 953 w 25717"/>
                <a:gd name="connsiteY197" fmla="*/ 2295525 h 7022782"/>
                <a:gd name="connsiteX198" fmla="*/ 953 w 25717"/>
                <a:gd name="connsiteY198" fmla="*/ 2270760 h 7022782"/>
                <a:gd name="connsiteX199" fmla="*/ 953 w 25717"/>
                <a:gd name="connsiteY199" fmla="*/ 2270760 h 7022782"/>
                <a:gd name="connsiteX200" fmla="*/ 953 w 25717"/>
                <a:gd name="connsiteY200" fmla="*/ 2369820 h 7022782"/>
                <a:gd name="connsiteX201" fmla="*/ 13335 w 25717"/>
                <a:gd name="connsiteY201" fmla="*/ 2357438 h 7022782"/>
                <a:gd name="connsiteX202" fmla="*/ 25718 w 25717"/>
                <a:gd name="connsiteY202" fmla="*/ 2369820 h 7022782"/>
                <a:gd name="connsiteX203" fmla="*/ 25718 w 25717"/>
                <a:gd name="connsiteY203" fmla="*/ 2394585 h 7022782"/>
                <a:gd name="connsiteX204" fmla="*/ 13335 w 25717"/>
                <a:gd name="connsiteY204" fmla="*/ 2406968 h 7022782"/>
                <a:gd name="connsiteX205" fmla="*/ 953 w 25717"/>
                <a:gd name="connsiteY205" fmla="*/ 2394585 h 7022782"/>
                <a:gd name="connsiteX206" fmla="*/ 953 w 25717"/>
                <a:gd name="connsiteY206" fmla="*/ 2369820 h 7022782"/>
                <a:gd name="connsiteX207" fmla="*/ 953 w 25717"/>
                <a:gd name="connsiteY207" fmla="*/ 2369820 h 7022782"/>
                <a:gd name="connsiteX208" fmla="*/ 953 w 25717"/>
                <a:gd name="connsiteY208" fmla="*/ 2467928 h 7022782"/>
                <a:gd name="connsiteX209" fmla="*/ 13335 w 25717"/>
                <a:gd name="connsiteY209" fmla="*/ 2455545 h 7022782"/>
                <a:gd name="connsiteX210" fmla="*/ 25718 w 25717"/>
                <a:gd name="connsiteY210" fmla="*/ 2467928 h 7022782"/>
                <a:gd name="connsiteX211" fmla="*/ 25718 w 25717"/>
                <a:gd name="connsiteY211" fmla="*/ 2492693 h 7022782"/>
                <a:gd name="connsiteX212" fmla="*/ 13335 w 25717"/>
                <a:gd name="connsiteY212" fmla="*/ 2505075 h 7022782"/>
                <a:gd name="connsiteX213" fmla="*/ 953 w 25717"/>
                <a:gd name="connsiteY213" fmla="*/ 2492693 h 7022782"/>
                <a:gd name="connsiteX214" fmla="*/ 953 w 25717"/>
                <a:gd name="connsiteY214" fmla="*/ 2467928 h 7022782"/>
                <a:gd name="connsiteX215" fmla="*/ 953 w 25717"/>
                <a:gd name="connsiteY215" fmla="*/ 2467928 h 7022782"/>
                <a:gd name="connsiteX216" fmla="*/ 953 w 25717"/>
                <a:gd name="connsiteY216" fmla="*/ 2566035 h 7022782"/>
                <a:gd name="connsiteX217" fmla="*/ 13335 w 25717"/>
                <a:gd name="connsiteY217" fmla="*/ 2553652 h 7022782"/>
                <a:gd name="connsiteX218" fmla="*/ 25718 w 25717"/>
                <a:gd name="connsiteY218" fmla="*/ 2566035 h 7022782"/>
                <a:gd name="connsiteX219" fmla="*/ 25718 w 25717"/>
                <a:gd name="connsiteY219" fmla="*/ 2590800 h 7022782"/>
                <a:gd name="connsiteX220" fmla="*/ 13335 w 25717"/>
                <a:gd name="connsiteY220" fmla="*/ 2603183 h 7022782"/>
                <a:gd name="connsiteX221" fmla="*/ 953 w 25717"/>
                <a:gd name="connsiteY221" fmla="*/ 2590800 h 7022782"/>
                <a:gd name="connsiteX222" fmla="*/ 953 w 25717"/>
                <a:gd name="connsiteY222" fmla="*/ 2566035 h 7022782"/>
                <a:gd name="connsiteX223" fmla="*/ 953 w 25717"/>
                <a:gd name="connsiteY223" fmla="*/ 2566035 h 7022782"/>
                <a:gd name="connsiteX224" fmla="*/ 953 w 25717"/>
                <a:gd name="connsiteY224" fmla="*/ 2664143 h 7022782"/>
                <a:gd name="connsiteX225" fmla="*/ 13335 w 25717"/>
                <a:gd name="connsiteY225" fmla="*/ 2651760 h 7022782"/>
                <a:gd name="connsiteX226" fmla="*/ 25718 w 25717"/>
                <a:gd name="connsiteY226" fmla="*/ 2664143 h 7022782"/>
                <a:gd name="connsiteX227" fmla="*/ 25718 w 25717"/>
                <a:gd name="connsiteY227" fmla="*/ 2688908 h 7022782"/>
                <a:gd name="connsiteX228" fmla="*/ 13335 w 25717"/>
                <a:gd name="connsiteY228" fmla="*/ 2701290 h 7022782"/>
                <a:gd name="connsiteX229" fmla="*/ 953 w 25717"/>
                <a:gd name="connsiteY229" fmla="*/ 2688908 h 7022782"/>
                <a:gd name="connsiteX230" fmla="*/ 953 w 25717"/>
                <a:gd name="connsiteY230" fmla="*/ 2664143 h 7022782"/>
                <a:gd name="connsiteX231" fmla="*/ 953 w 25717"/>
                <a:gd name="connsiteY231" fmla="*/ 2664143 h 7022782"/>
                <a:gd name="connsiteX232" fmla="*/ 953 w 25717"/>
                <a:gd name="connsiteY232" fmla="*/ 2762250 h 7022782"/>
                <a:gd name="connsiteX233" fmla="*/ 13335 w 25717"/>
                <a:gd name="connsiteY233" fmla="*/ 2749868 h 7022782"/>
                <a:gd name="connsiteX234" fmla="*/ 25718 w 25717"/>
                <a:gd name="connsiteY234" fmla="*/ 2762250 h 7022782"/>
                <a:gd name="connsiteX235" fmla="*/ 25718 w 25717"/>
                <a:gd name="connsiteY235" fmla="*/ 2787015 h 7022782"/>
                <a:gd name="connsiteX236" fmla="*/ 13335 w 25717"/>
                <a:gd name="connsiteY236" fmla="*/ 2799398 h 7022782"/>
                <a:gd name="connsiteX237" fmla="*/ 953 w 25717"/>
                <a:gd name="connsiteY237" fmla="*/ 2787015 h 7022782"/>
                <a:gd name="connsiteX238" fmla="*/ 953 w 25717"/>
                <a:gd name="connsiteY238" fmla="*/ 2762250 h 7022782"/>
                <a:gd name="connsiteX239" fmla="*/ 953 w 25717"/>
                <a:gd name="connsiteY239" fmla="*/ 2762250 h 7022782"/>
                <a:gd name="connsiteX240" fmla="*/ 953 w 25717"/>
                <a:gd name="connsiteY240" fmla="*/ 2860358 h 7022782"/>
                <a:gd name="connsiteX241" fmla="*/ 13335 w 25717"/>
                <a:gd name="connsiteY241" fmla="*/ 2847975 h 7022782"/>
                <a:gd name="connsiteX242" fmla="*/ 25718 w 25717"/>
                <a:gd name="connsiteY242" fmla="*/ 2860358 h 7022782"/>
                <a:gd name="connsiteX243" fmla="*/ 25718 w 25717"/>
                <a:gd name="connsiteY243" fmla="*/ 2885123 h 7022782"/>
                <a:gd name="connsiteX244" fmla="*/ 13335 w 25717"/>
                <a:gd name="connsiteY244" fmla="*/ 2897505 h 7022782"/>
                <a:gd name="connsiteX245" fmla="*/ 953 w 25717"/>
                <a:gd name="connsiteY245" fmla="*/ 2885123 h 7022782"/>
                <a:gd name="connsiteX246" fmla="*/ 953 w 25717"/>
                <a:gd name="connsiteY246" fmla="*/ 2860358 h 7022782"/>
                <a:gd name="connsiteX247" fmla="*/ 953 w 25717"/>
                <a:gd name="connsiteY247" fmla="*/ 2860358 h 7022782"/>
                <a:gd name="connsiteX248" fmla="*/ 953 w 25717"/>
                <a:gd name="connsiteY248" fmla="*/ 2958465 h 7022782"/>
                <a:gd name="connsiteX249" fmla="*/ 13335 w 25717"/>
                <a:gd name="connsiteY249" fmla="*/ 2946083 h 7022782"/>
                <a:gd name="connsiteX250" fmla="*/ 25718 w 25717"/>
                <a:gd name="connsiteY250" fmla="*/ 2958465 h 7022782"/>
                <a:gd name="connsiteX251" fmla="*/ 25718 w 25717"/>
                <a:gd name="connsiteY251" fmla="*/ 2983230 h 7022782"/>
                <a:gd name="connsiteX252" fmla="*/ 13335 w 25717"/>
                <a:gd name="connsiteY252" fmla="*/ 2995613 h 7022782"/>
                <a:gd name="connsiteX253" fmla="*/ 953 w 25717"/>
                <a:gd name="connsiteY253" fmla="*/ 2983230 h 7022782"/>
                <a:gd name="connsiteX254" fmla="*/ 953 w 25717"/>
                <a:gd name="connsiteY254" fmla="*/ 2958465 h 7022782"/>
                <a:gd name="connsiteX255" fmla="*/ 953 w 25717"/>
                <a:gd name="connsiteY255" fmla="*/ 2958465 h 7022782"/>
                <a:gd name="connsiteX256" fmla="*/ 953 w 25717"/>
                <a:gd name="connsiteY256" fmla="*/ 3056573 h 7022782"/>
                <a:gd name="connsiteX257" fmla="*/ 13335 w 25717"/>
                <a:gd name="connsiteY257" fmla="*/ 3044190 h 7022782"/>
                <a:gd name="connsiteX258" fmla="*/ 25718 w 25717"/>
                <a:gd name="connsiteY258" fmla="*/ 3056573 h 7022782"/>
                <a:gd name="connsiteX259" fmla="*/ 25718 w 25717"/>
                <a:gd name="connsiteY259" fmla="*/ 3081338 h 7022782"/>
                <a:gd name="connsiteX260" fmla="*/ 13335 w 25717"/>
                <a:gd name="connsiteY260" fmla="*/ 3093720 h 7022782"/>
                <a:gd name="connsiteX261" fmla="*/ 953 w 25717"/>
                <a:gd name="connsiteY261" fmla="*/ 3081338 h 7022782"/>
                <a:gd name="connsiteX262" fmla="*/ 953 w 25717"/>
                <a:gd name="connsiteY262" fmla="*/ 3056573 h 7022782"/>
                <a:gd name="connsiteX263" fmla="*/ 953 w 25717"/>
                <a:gd name="connsiteY263" fmla="*/ 3056573 h 7022782"/>
                <a:gd name="connsiteX264" fmla="*/ 953 w 25717"/>
                <a:gd name="connsiteY264" fmla="*/ 3154680 h 7022782"/>
                <a:gd name="connsiteX265" fmla="*/ 13335 w 25717"/>
                <a:gd name="connsiteY265" fmla="*/ 3142298 h 7022782"/>
                <a:gd name="connsiteX266" fmla="*/ 25718 w 25717"/>
                <a:gd name="connsiteY266" fmla="*/ 3154680 h 7022782"/>
                <a:gd name="connsiteX267" fmla="*/ 25718 w 25717"/>
                <a:gd name="connsiteY267" fmla="*/ 3179445 h 7022782"/>
                <a:gd name="connsiteX268" fmla="*/ 13335 w 25717"/>
                <a:gd name="connsiteY268" fmla="*/ 3191827 h 7022782"/>
                <a:gd name="connsiteX269" fmla="*/ 953 w 25717"/>
                <a:gd name="connsiteY269" fmla="*/ 3179445 h 7022782"/>
                <a:gd name="connsiteX270" fmla="*/ 953 w 25717"/>
                <a:gd name="connsiteY270" fmla="*/ 3154680 h 7022782"/>
                <a:gd name="connsiteX271" fmla="*/ 953 w 25717"/>
                <a:gd name="connsiteY271" fmla="*/ 3154680 h 7022782"/>
                <a:gd name="connsiteX272" fmla="*/ 953 w 25717"/>
                <a:gd name="connsiteY272" fmla="*/ 3253740 h 7022782"/>
                <a:gd name="connsiteX273" fmla="*/ 13335 w 25717"/>
                <a:gd name="connsiteY273" fmla="*/ 3241358 h 7022782"/>
                <a:gd name="connsiteX274" fmla="*/ 25718 w 25717"/>
                <a:gd name="connsiteY274" fmla="*/ 3253740 h 7022782"/>
                <a:gd name="connsiteX275" fmla="*/ 25718 w 25717"/>
                <a:gd name="connsiteY275" fmla="*/ 3278505 h 7022782"/>
                <a:gd name="connsiteX276" fmla="*/ 13335 w 25717"/>
                <a:gd name="connsiteY276" fmla="*/ 3290888 h 7022782"/>
                <a:gd name="connsiteX277" fmla="*/ 953 w 25717"/>
                <a:gd name="connsiteY277" fmla="*/ 3278505 h 7022782"/>
                <a:gd name="connsiteX278" fmla="*/ 953 w 25717"/>
                <a:gd name="connsiteY278" fmla="*/ 3253740 h 7022782"/>
                <a:gd name="connsiteX279" fmla="*/ 953 w 25717"/>
                <a:gd name="connsiteY279" fmla="*/ 3253740 h 7022782"/>
                <a:gd name="connsiteX280" fmla="*/ 953 w 25717"/>
                <a:gd name="connsiteY280" fmla="*/ 3351848 h 7022782"/>
                <a:gd name="connsiteX281" fmla="*/ 13335 w 25717"/>
                <a:gd name="connsiteY281" fmla="*/ 3339465 h 7022782"/>
                <a:gd name="connsiteX282" fmla="*/ 25718 w 25717"/>
                <a:gd name="connsiteY282" fmla="*/ 3351848 h 7022782"/>
                <a:gd name="connsiteX283" fmla="*/ 25718 w 25717"/>
                <a:gd name="connsiteY283" fmla="*/ 3376613 h 7022782"/>
                <a:gd name="connsiteX284" fmla="*/ 13335 w 25717"/>
                <a:gd name="connsiteY284" fmla="*/ 3388995 h 7022782"/>
                <a:gd name="connsiteX285" fmla="*/ 953 w 25717"/>
                <a:gd name="connsiteY285" fmla="*/ 3376613 h 7022782"/>
                <a:gd name="connsiteX286" fmla="*/ 953 w 25717"/>
                <a:gd name="connsiteY286" fmla="*/ 3351848 h 7022782"/>
                <a:gd name="connsiteX287" fmla="*/ 953 w 25717"/>
                <a:gd name="connsiteY287" fmla="*/ 3351848 h 7022782"/>
                <a:gd name="connsiteX288" fmla="*/ 953 w 25717"/>
                <a:gd name="connsiteY288" fmla="*/ 3449955 h 7022782"/>
                <a:gd name="connsiteX289" fmla="*/ 13335 w 25717"/>
                <a:gd name="connsiteY289" fmla="*/ 3437573 h 7022782"/>
                <a:gd name="connsiteX290" fmla="*/ 25718 w 25717"/>
                <a:gd name="connsiteY290" fmla="*/ 3449955 h 7022782"/>
                <a:gd name="connsiteX291" fmla="*/ 25718 w 25717"/>
                <a:gd name="connsiteY291" fmla="*/ 3474720 h 7022782"/>
                <a:gd name="connsiteX292" fmla="*/ 13335 w 25717"/>
                <a:gd name="connsiteY292" fmla="*/ 3487102 h 7022782"/>
                <a:gd name="connsiteX293" fmla="*/ 953 w 25717"/>
                <a:gd name="connsiteY293" fmla="*/ 3474720 h 7022782"/>
                <a:gd name="connsiteX294" fmla="*/ 953 w 25717"/>
                <a:gd name="connsiteY294" fmla="*/ 3449955 h 7022782"/>
                <a:gd name="connsiteX295" fmla="*/ 953 w 25717"/>
                <a:gd name="connsiteY295" fmla="*/ 3449955 h 7022782"/>
                <a:gd name="connsiteX296" fmla="*/ 953 w 25717"/>
                <a:gd name="connsiteY296" fmla="*/ 3548063 h 7022782"/>
                <a:gd name="connsiteX297" fmla="*/ 13335 w 25717"/>
                <a:gd name="connsiteY297" fmla="*/ 3535680 h 7022782"/>
                <a:gd name="connsiteX298" fmla="*/ 25718 w 25717"/>
                <a:gd name="connsiteY298" fmla="*/ 3548063 h 7022782"/>
                <a:gd name="connsiteX299" fmla="*/ 25718 w 25717"/>
                <a:gd name="connsiteY299" fmla="*/ 3572827 h 7022782"/>
                <a:gd name="connsiteX300" fmla="*/ 13335 w 25717"/>
                <a:gd name="connsiteY300" fmla="*/ 3585210 h 7022782"/>
                <a:gd name="connsiteX301" fmla="*/ 953 w 25717"/>
                <a:gd name="connsiteY301" fmla="*/ 3572827 h 7022782"/>
                <a:gd name="connsiteX302" fmla="*/ 953 w 25717"/>
                <a:gd name="connsiteY302" fmla="*/ 3548063 h 7022782"/>
                <a:gd name="connsiteX303" fmla="*/ 953 w 25717"/>
                <a:gd name="connsiteY303" fmla="*/ 3548063 h 7022782"/>
                <a:gd name="connsiteX304" fmla="*/ 953 w 25717"/>
                <a:gd name="connsiteY304" fmla="*/ 3646170 h 7022782"/>
                <a:gd name="connsiteX305" fmla="*/ 13335 w 25717"/>
                <a:gd name="connsiteY305" fmla="*/ 3633788 h 7022782"/>
                <a:gd name="connsiteX306" fmla="*/ 25718 w 25717"/>
                <a:gd name="connsiteY306" fmla="*/ 3646170 h 7022782"/>
                <a:gd name="connsiteX307" fmla="*/ 25718 w 25717"/>
                <a:gd name="connsiteY307" fmla="*/ 3670935 h 7022782"/>
                <a:gd name="connsiteX308" fmla="*/ 13335 w 25717"/>
                <a:gd name="connsiteY308" fmla="*/ 3683318 h 7022782"/>
                <a:gd name="connsiteX309" fmla="*/ 953 w 25717"/>
                <a:gd name="connsiteY309" fmla="*/ 3670935 h 7022782"/>
                <a:gd name="connsiteX310" fmla="*/ 953 w 25717"/>
                <a:gd name="connsiteY310" fmla="*/ 3646170 h 7022782"/>
                <a:gd name="connsiteX311" fmla="*/ 953 w 25717"/>
                <a:gd name="connsiteY311" fmla="*/ 3646170 h 7022782"/>
                <a:gd name="connsiteX312" fmla="*/ 953 w 25717"/>
                <a:gd name="connsiteY312" fmla="*/ 3744277 h 7022782"/>
                <a:gd name="connsiteX313" fmla="*/ 13335 w 25717"/>
                <a:gd name="connsiteY313" fmla="*/ 3731895 h 7022782"/>
                <a:gd name="connsiteX314" fmla="*/ 25718 w 25717"/>
                <a:gd name="connsiteY314" fmla="*/ 3744277 h 7022782"/>
                <a:gd name="connsiteX315" fmla="*/ 25718 w 25717"/>
                <a:gd name="connsiteY315" fmla="*/ 3769043 h 7022782"/>
                <a:gd name="connsiteX316" fmla="*/ 13335 w 25717"/>
                <a:gd name="connsiteY316" fmla="*/ 3781425 h 7022782"/>
                <a:gd name="connsiteX317" fmla="*/ 953 w 25717"/>
                <a:gd name="connsiteY317" fmla="*/ 3769043 h 7022782"/>
                <a:gd name="connsiteX318" fmla="*/ 953 w 25717"/>
                <a:gd name="connsiteY318" fmla="*/ 3744277 h 7022782"/>
                <a:gd name="connsiteX319" fmla="*/ 953 w 25717"/>
                <a:gd name="connsiteY319" fmla="*/ 3744277 h 7022782"/>
                <a:gd name="connsiteX320" fmla="*/ 953 w 25717"/>
                <a:gd name="connsiteY320" fmla="*/ 3842385 h 7022782"/>
                <a:gd name="connsiteX321" fmla="*/ 13335 w 25717"/>
                <a:gd name="connsiteY321" fmla="*/ 3830002 h 7022782"/>
                <a:gd name="connsiteX322" fmla="*/ 25718 w 25717"/>
                <a:gd name="connsiteY322" fmla="*/ 3842385 h 7022782"/>
                <a:gd name="connsiteX323" fmla="*/ 25718 w 25717"/>
                <a:gd name="connsiteY323" fmla="*/ 3867150 h 7022782"/>
                <a:gd name="connsiteX324" fmla="*/ 13335 w 25717"/>
                <a:gd name="connsiteY324" fmla="*/ 3879533 h 7022782"/>
                <a:gd name="connsiteX325" fmla="*/ 953 w 25717"/>
                <a:gd name="connsiteY325" fmla="*/ 3867150 h 7022782"/>
                <a:gd name="connsiteX326" fmla="*/ 953 w 25717"/>
                <a:gd name="connsiteY326" fmla="*/ 3842385 h 7022782"/>
                <a:gd name="connsiteX327" fmla="*/ 953 w 25717"/>
                <a:gd name="connsiteY327" fmla="*/ 3842385 h 7022782"/>
                <a:gd name="connsiteX328" fmla="*/ 953 w 25717"/>
                <a:gd name="connsiteY328" fmla="*/ 3940493 h 7022782"/>
                <a:gd name="connsiteX329" fmla="*/ 13335 w 25717"/>
                <a:gd name="connsiteY329" fmla="*/ 3928110 h 7022782"/>
                <a:gd name="connsiteX330" fmla="*/ 25718 w 25717"/>
                <a:gd name="connsiteY330" fmla="*/ 3940493 h 7022782"/>
                <a:gd name="connsiteX331" fmla="*/ 25718 w 25717"/>
                <a:gd name="connsiteY331" fmla="*/ 3965258 h 7022782"/>
                <a:gd name="connsiteX332" fmla="*/ 13335 w 25717"/>
                <a:gd name="connsiteY332" fmla="*/ 3977640 h 7022782"/>
                <a:gd name="connsiteX333" fmla="*/ 953 w 25717"/>
                <a:gd name="connsiteY333" fmla="*/ 3965258 h 7022782"/>
                <a:gd name="connsiteX334" fmla="*/ 953 w 25717"/>
                <a:gd name="connsiteY334" fmla="*/ 3940493 h 7022782"/>
                <a:gd name="connsiteX335" fmla="*/ 953 w 25717"/>
                <a:gd name="connsiteY335" fmla="*/ 3940493 h 7022782"/>
                <a:gd name="connsiteX336" fmla="*/ 953 w 25717"/>
                <a:gd name="connsiteY336" fmla="*/ 4038600 h 7022782"/>
                <a:gd name="connsiteX337" fmla="*/ 13335 w 25717"/>
                <a:gd name="connsiteY337" fmla="*/ 4026218 h 7022782"/>
                <a:gd name="connsiteX338" fmla="*/ 25718 w 25717"/>
                <a:gd name="connsiteY338" fmla="*/ 4038600 h 7022782"/>
                <a:gd name="connsiteX339" fmla="*/ 25718 w 25717"/>
                <a:gd name="connsiteY339" fmla="*/ 4063365 h 7022782"/>
                <a:gd name="connsiteX340" fmla="*/ 13335 w 25717"/>
                <a:gd name="connsiteY340" fmla="*/ 4075748 h 7022782"/>
                <a:gd name="connsiteX341" fmla="*/ 953 w 25717"/>
                <a:gd name="connsiteY341" fmla="*/ 4063365 h 7022782"/>
                <a:gd name="connsiteX342" fmla="*/ 953 w 25717"/>
                <a:gd name="connsiteY342" fmla="*/ 4038600 h 7022782"/>
                <a:gd name="connsiteX343" fmla="*/ 953 w 25717"/>
                <a:gd name="connsiteY343" fmla="*/ 4038600 h 7022782"/>
                <a:gd name="connsiteX344" fmla="*/ 953 w 25717"/>
                <a:gd name="connsiteY344" fmla="*/ 4137660 h 7022782"/>
                <a:gd name="connsiteX345" fmla="*/ 13335 w 25717"/>
                <a:gd name="connsiteY345" fmla="*/ 4125277 h 7022782"/>
                <a:gd name="connsiteX346" fmla="*/ 25718 w 25717"/>
                <a:gd name="connsiteY346" fmla="*/ 4137660 h 7022782"/>
                <a:gd name="connsiteX347" fmla="*/ 25718 w 25717"/>
                <a:gd name="connsiteY347" fmla="*/ 4162425 h 7022782"/>
                <a:gd name="connsiteX348" fmla="*/ 13335 w 25717"/>
                <a:gd name="connsiteY348" fmla="*/ 4174808 h 7022782"/>
                <a:gd name="connsiteX349" fmla="*/ 953 w 25717"/>
                <a:gd name="connsiteY349" fmla="*/ 4162425 h 7022782"/>
                <a:gd name="connsiteX350" fmla="*/ 953 w 25717"/>
                <a:gd name="connsiteY350" fmla="*/ 4137660 h 7022782"/>
                <a:gd name="connsiteX351" fmla="*/ 953 w 25717"/>
                <a:gd name="connsiteY351" fmla="*/ 4137660 h 7022782"/>
                <a:gd name="connsiteX352" fmla="*/ 953 w 25717"/>
                <a:gd name="connsiteY352" fmla="*/ 4235768 h 7022782"/>
                <a:gd name="connsiteX353" fmla="*/ 13335 w 25717"/>
                <a:gd name="connsiteY353" fmla="*/ 4223385 h 7022782"/>
                <a:gd name="connsiteX354" fmla="*/ 25718 w 25717"/>
                <a:gd name="connsiteY354" fmla="*/ 4235768 h 7022782"/>
                <a:gd name="connsiteX355" fmla="*/ 25718 w 25717"/>
                <a:gd name="connsiteY355" fmla="*/ 4260533 h 7022782"/>
                <a:gd name="connsiteX356" fmla="*/ 13335 w 25717"/>
                <a:gd name="connsiteY356" fmla="*/ 4272915 h 7022782"/>
                <a:gd name="connsiteX357" fmla="*/ 953 w 25717"/>
                <a:gd name="connsiteY357" fmla="*/ 4260533 h 7022782"/>
                <a:gd name="connsiteX358" fmla="*/ 953 w 25717"/>
                <a:gd name="connsiteY358" fmla="*/ 4235768 h 7022782"/>
                <a:gd name="connsiteX359" fmla="*/ 953 w 25717"/>
                <a:gd name="connsiteY359" fmla="*/ 4235768 h 7022782"/>
                <a:gd name="connsiteX360" fmla="*/ 953 w 25717"/>
                <a:gd name="connsiteY360" fmla="*/ 4333875 h 7022782"/>
                <a:gd name="connsiteX361" fmla="*/ 13335 w 25717"/>
                <a:gd name="connsiteY361" fmla="*/ 4321493 h 7022782"/>
                <a:gd name="connsiteX362" fmla="*/ 25718 w 25717"/>
                <a:gd name="connsiteY362" fmla="*/ 4333875 h 7022782"/>
                <a:gd name="connsiteX363" fmla="*/ 25718 w 25717"/>
                <a:gd name="connsiteY363" fmla="*/ 4358640 h 7022782"/>
                <a:gd name="connsiteX364" fmla="*/ 13335 w 25717"/>
                <a:gd name="connsiteY364" fmla="*/ 4371023 h 7022782"/>
                <a:gd name="connsiteX365" fmla="*/ 953 w 25717"/>
                <a:gd name="connsiteY365" fmla="*/ 4358640 h 7022782"/>
                <a:gd name="connsiteX366" fmla="*/ 953 w 25717"/>
                <a:gd name="connsiteY366" fmla="*/ 4333875 h 7022782"/>
                <a:gd name="connsiteX367" fmla="*/ 953 w 25717"/>
                <a:gd name="connsiteY367" fmla="*/ 4333875 h 7022782"/>
                <a:gd name="connsiteX368" fmla="*/ 953 w 25717"/>
                <a:gd name="connsiteY368" fmla="*/ 4431983 h 7022782"/>
                <a:gd name="connsiteX369" fmla="*/ 13335 w 25717"/>
                <a:gd name="connsiteY369" fmla="*/ 4419600 h 7022782"/>
                <a:gd name="connsiteX370" fmla="*/ 25718 w 25717"/>
                <a:gd name="connsiteY370" fmla="*/ 4431983 h 7022782"/>
                <a:gd name="connsiteX371" fmla="*/ 25718 w 25717"/>
                <a:gd name="connsiteY371" fmla="*/ 4456748 h 7022782"/>
                <a:gd name="connsiteX372" fmla="*/ 13335 w 25717"/>
                <a:gd name="connsiteY372" fmla="*/ 4469130 h 7022782"/>
                <a:gd name="connsiteX373" fmla="*/ 953 w 25717"/>
                <a:gd name="connsiteY373" fmla="*/ 4456748 h 7022782"/>
                <a:gd name="connsiteX374" fmla="*/ 953 w 25717"/>
                <a:gd name="connsiteY374" fmla="*/ 4431983 h 7022782"/>
                <a:gd name="connsiteX375" fmla="*/ 953 w 25717"/>
                <a:gd name="connsiteY375" fmla="*/ 4431983 h 7022782"/>
                <a:gd name="connsiteX376" fmla="*/ 953 w 25717"/>
                <a:gd name="connsiteY376" fmla="*/ 4530090 h 7022782"/>
                <a:gd name="connsiteX377" fmla="*/ 13335 w 25717"/>
                <a:gd name="connsiteY377" fmla="*/ 4517708 h 7022782"/>
                <a:gd name="connsiteX378" fmla="*/ 25718 w 25717"/>
                <a:gd name="connsiteY378" fmla="*/ 4530090 h 7022782"/>
                <a:gd name="connsiteX379" fmla="*/ 25718 w 25717"/>
                <a:gd name="connsiteY379" fmla="*/ 4554855 h 7022782"/>
                <a:gd name="connsiteX380" fmla="*/ 13335 w 25717"/>
                <a:gd name="connsiteY380" fmla="*/ 4567238 h 7022782"/>
                <a:gd name="connsiteX381" fmla="*/ 953 w 25717"/>
                <a:gd name="connsiteY381" fmla="*/ 4554855 h 7022782"/>
                <a:gd name="connsiteX382" fmla="*/ 953 w 25717"/>
                <a:gd name="connsiteY382" fmla="*/ 4530090 h 7022782"/>
                <a:gd name="connsiteX383" fmla="*/ 953 w 25717"/>
                <a:gd name="connsiteY383" fmla="*/ 4530090 h 7022782"/>
                <a:gd name="connsiteX384" fmla="*/ 953 w 25717"/>
                <a:gd name="connsiteY384" fmla="*/ 4628198 h 7022782"/>
                <a:gd name="connsiteX385" fmla="*/ 13335 w 25717"/>
                <a:gd name="connsiteY385" fmla="*/ 4615815 h 7022782"/>
                <a:gd name="connsiteX386" fmla="*/ 25718 w 25717"/>
                <a:gd name="connsiteY386" fmla="*/ 4628198 h 7022782"/>
                <a:gd name="connsiteX387" fmla="*/ 25718 w 25717"/>
                <a:gd name="connsiteY387" fmla="*/ 4652963 h 7022782"/>
                <a:gd name="connsiteX388" fmla="*/ 13335 w 25717"/>
                <a:gd name="connsiteY388" fmla="*/ 4665345 h 7022782"/>
                <a:gd name="connsiteX389" fmla="*/ 953 w 25717"/>
                <a:gd name="connsiteY389" fmla="*/ 4652963 h 7022782"/>
                <a:gd name="connsiteX390" fmla="*/ 953 w 25717"/>
                <a:gd name="connsiteY390" fmla="*/ 4628198 h 7022782"/>
                <a:gd name="connsiteX391" fmla="*/ 953 w 25717"/>
                <a:gd name="connsiteY391" fmla="*/ 4628198 h 7022782"/>
                <a:gd name="connsiteX392" fmla="*/ 953 w 25717"/>
                <a:gd name="connsiteY392" fmla="*/ 4726305 h 7022782"/>
                <a:gd name="connsiteX393" fmla="*/ 13335 w 25717"/>
                <a:gd name="connsiteY393" fmla="*/ 4713923 h 7022782"/>
                <a:gd name="connsiteX394" fmla="*/ 25718 w 25717"/>
                <a:gd name="connsiteY394" fmla="*/ 4726305 h 7022782"/>
                <a:gd name="connsiteX395" fmla="*/ 25718 w 25717"/>
                <a:gd name="connsiteY395" fmla="*/ 4751070 h 7022782"/>
                <a:gd name="connsiteX396" fmla="*/ 13335 w 25717"/>
                <a:gd name="connsiteY396" fmla="*/ 4763453 h 7022782"/>
                <a:gd name="connsiteX397" fmla="*/ 953 w 25717"/>
                <a:gd name="connsiteY397" fmla="*/ 4751070 h 7022782"/>
                <a:gd name="connsiteX398" fmla="*/ 953 w 25717"/>
                <a:gd name="connsiteY398" fmla="*/ 4726305 h 7022782"/>
                <a:gd name="connsiteX399" fmla="*/ 953 w 25717"/>
                <a:gd name="connsiteY399" fmla="*/ 4726305 h 7022782"/>
                <a:gd name="connsiteX400" fmla="*/ 953 w 25717"/>
                <a:gd name="connsiteY400" fmla="*/ 4824413 h 7022782"/>
                <a:gd name="connsiteX401" fmla="*/ 13335 w 25717"/>
                <a:gd name="connsiteY401" fmla="*/ 4812030 h 7022782"/>
                <a:gd name="connsiteX402" fmla="*/ 25718 w 25717"/>
                <a:gd name="connsiteY402" fmla="*/ 4824413 h 7022782"/>
                <a:gd name="connsiteX403" fmla="*/ 25718 w 25717"/>
                <a:gd name="connsiteY403" fmla="*/ 4849178 h 7022782"/>
                <a:gd name="connsiteX404" fmla="*/ 13335 w 25717"/>
                <a:gd name="connsiteY404" fmla="*/ 4861560 h 7022782"/>
                <a:gd name="connsiteX405" fmla="*/ 953 w 25717"/>
                <a:gd name="connsiteY405" fmla="*/ 4849178 h 7022782"/>
                <a:gd name="connsiteX406" fmla="*/ 953 w 25717"/>
                <a:gd name="connsiteY406" fmla="*/ 4824413 h 7022782"/>
                <a:gd name="connsiteX407" fmla="*/ 953 w 25717"/>
                <a:gd name="connsiteY407" fmla="*/ 4824413 h 7022782"/>
                <a:gd name="connsiteX408" fmla="*/ 953 w 25717"/>
                <a:gd name="connsiteY408" fmla="*/ 4922520 h 7022782"/>
                <a:gd name="connsiteX409" fmla="*/ 13335 w 25717"/>
                <a:gd name="connsiteY409" fmla="*/ 4910138 h 7022782"/>
                <a:gd name="connsiteX410" fmla="*/ 25718 w 25717"/>
                <a:gd name="connsiteY410" fmla="*/ 4922520 h 7022782"/>
                <a:gd name="connsiteX411" fmla="*/ 25718 w 25717"/>
                <a:gd name="connsiteY411" fmla="*/ 4947285 h 7022782"/>
                <a:gd name="connsiteX412" fmla="*/ 13335 w 25717"/>
                <a:gd name="connsiteY412" fmla="*/ 4959668 h 7022782"/>
                <a:gd name="connsiteX413" fmla="*/ 953 w 25717"/>
                <a:gd name="connsiteY413" fmla="*/ 4947285 h 7022782"/>
                <a:gd name="connsiteX414" fmla="*/ 953 w 25717"/>
                <a:gd name="connsiteY414" fmla="*/ 4922520 h 7022782"/>
                <a:gd name="connsiteX415" fmla="*/ 953 w 25717"/>
                <a:gd name="connsiteY415" fmla="*/ 4922520 h 7022782"/>
                <a:gd name="connsiteX416" fmla="*/ 953 w 25717"/>
                <a:gd name="connsiteY416" fmla="*/ 5021580 h 7022782"/>
                <a:gd name="connsiteX417" fmla="*/ 13335 w 25717"/>
                <a:gd name="connsiteY417" fmla="*/ 5009198 h 7022782"/>
                <a:gd name="connsiteX418" fmla="*/ 25718 w 25717"/>
                <a:gd name="connsiteY418" fmla="*/ 5021580 h 7022782"/>
                <a:gd name="connsiteX419" fmla="*/ 25718 w 25717"/>
                <a:gd name="connsiteY419" fmla="*/ 5046345 h 7022782"/>
                <a:gd name="connsiteX420" fmla="*/ 13335 w 25717"/>
                <a:gd name="connsiteY420" fmla="*/ 5058728 h 7022782"/>
                <a:gd name="connsiteX421" fmla="*/ 953 w 25717"/>
                <a:gd name="connsiteY421" fmla="*/ 5046345 h 7022782"/>
                <a:gd name="connsiteX422" fmla="*/ 953 w 25717"/>
                <a:gd name="connsiteY422" fmla="*/ 5021580 h 7022782"/>
                <a:gd name="connsiteX423" fmla="*/ 953 w 25717"/>
                <a:gd name="connsiteY423" fmla="*/ 5021580 h 7022782"/>
                <a:gd name="connsiteX424" fmla="*/ 953 w 25717"/>
                <a:gd name="connsiteY424" fmla="*/ 5119688 h 7022782"/>
                <a:gd name="connsiteX425" fmla="*/ 13335 w 25717"/>
                <a:gd name="connsiteY425" fmla="*/ 5107305 h 7022782"/>
                <a:gd name="connsiteX426" fmla="*/ 25718 w 25717"/>
                <a:gd name="connsiteY426" fmla="*/ 5119688 h 7022782"/>
                <a:gd name="connsiteX427" fmla="*/ 25718 w 25717"/>
                <a:gd name="connsiteY427" fmla="*/ 5144453 h 7022782"/>
                <a:gd name="connsiteX428" fmla="*/ 13335 w 25717"/>
                <a:gd name="connsiteY428" fmla="*/ 5156835 h 7022782"/>
                <a:gd name="connsiteX429" fmla="*/ 953 w 25717"/>
                <a:gd name="connsiteY429" fmla="*/ 5144453 h 7022782"/>
                <a:gd name="connsiteX430" fmla="*/ 953 w 25717"/>
                <a:gd name="connsiteY430" fmla="*/ 5119688 h 7022782"/>
                <a:gd name="connsiteX431" fmla="*/ 953 w 25717"/>
                <a:gd name="connsiteY431" fmla="*/ 5119688 h 7022782"/>
                <a:gd name="connsiteX432" fmla="*/ 953 w 25717"/>
                <a:gd name="connsiteY432" fmla="*/ 5217795 h 7022782"/>
                <a:gd name="connsiteX433" fmla="*/ 13335 w 25717"/>
                <a:gd name="connsiteY433" fmla="*/ 5205413 h 7022782"/>
                <a:gd name="connsiteX434" fmla="*/ 25718 w 25717"/>
                <a:gd name="connsiteY434" fmla="*/ 5217795 h 7022782"/>
                <a:gd name="connsiteX435" fmla="*/ 25718 w 25717"/>
                <a:gd name="connsiteY435" fmla="*/ 5242560 h 7022782"/>
                <a:gd name="connsiteX436" fmla="*/ 13335 w 25717"/>
                <a:gd name="connsiteY436" fmla="*/ 5254943 h 7022782"/>
                <a:gd name="connsiteX437" fmla="*/ 953 w 25717"/>
                <a:gd name="connsiteY437" fmla="*/ 5242560 h 7022782"/>
                <a:gd name="connsiteX438" fmla="*/ 953 w 25717"/>
                <a:gd name="connsiteY438" fmla="*/ 5217795 h 7022782"/>
                <a:gd name="connsiteX439" fmla="*/ 953 w 25717"/>
                <a:gd name="connsiteY439" fmla="*/ 5217795 h 7022782"/>
                <a:gd name="connsiteX440" fmla="*/ 953 w 25717"/>
                <a:gd name="connsiteY440" fmla="*/ 5315903 h 7022782"/>
                <a:gd name="connsiteX441" fmla="*/ 13335 w 25717"/>
                <a:gd name="connsiteY441" fmla="*/ 5303520 h 7022782"/>
                <a:gd name="connsiteX442" fmla="*/ 25718 w 25717"/>
                <a:gd name="connsiteY442" fmla="*/ 5315903 h 7022782"/>
                <a:gd name="connsiteX443" fmla="*/ 25718 w 25717"/>
                <a:gd name="connsiteY443" fmla="*/ 5340668 h 7022782"/>
                <a:gd name="connsiteX444" fmla="*/ 13335 w 25717"/>
                <a:gd name="connsiteY444" fmla="*/ 5353050 h 7022782"/>
                <a:gd name="connsiteX445" fmla="*/ 953 w 25717"/>
                <a:gd name="connsiteY445" fmla="*/ 5340668 h 7022782"/>
                <a:gd name="connsiteX446" fmla="*/ 953 w 25717"/>
                <a:gd name="connsiteY446" fmla="*/ 5315903 h 7022782"/>
                <a:gd name="connsiteX447" fmla="*/ 953 w 25717"/>
                <a:gd name="connsiteY447" fmla="*/ 5315903 h 7022782"/>
                <a:gd name="connsiteX448" fmla="*/ 953 w 25717"/>
                <a:gd name="connsiteY448" fmla="*/ 5414010 h 7022782"/>
                <a:gd name="connsiteX449" fmla="*/ 13335 w 25717"/>
                <a:gd name="connsiteY449" fmla="*/ 5401628 h 7022782"/>
                <a:gd name="connsiteX450" fmla="*/ 25718 w 25717"/>
                <a:gd name="connsiteY450" fmla="*/ 5414010 h 7022782"/>
                <a:gd name="connsiteX451" fmla="*/ 25718 w 25717"/>
                <a:gd name="connsiteY451" fmla="*/ 5438775 h 7022782"/>
                <a:gd name="connsiteX452" fmla="*/ 13335 w 25717"/>
                <a:gd name="connsiteY452" fmla="*/ 5451158 h 7022782"/>
                <a:gd name="connsiteX453" fmla="*/ 953 w 25717"/>
                <a:gd name="connsiteY453" fmla="*/ 5438775 h 7022782"/>
                <a:gd name="connsiteX454" fmla="*/ 953 w 25717"/>
                <a:gd name="connsiteY454" fmla="*/ 5414010 h 7022782"/>
                <a:gd name="connsiteX455" fmla="*/ 953 w 25717"/>
                <a:gd name="connsiteY455" fmla="*/ 5414010 h 7022782"/>
                <a:gd name="connsiteX456" fmla="*/ 953 w 25717"/>
                <a:gd name="connsiteY456" fmla="*/ 5512118 h 7022782"/>
                <a:gd name="connsiteX457" fmla="*/ 13335 w 25717"/>
                <a:gd name="connsiteY457" fmla="*/ 5499735 h 7022782"/>
                <a:gd name="connsiteX458" fmla="*/ 25718 w 25717"/>
                <a:gd name="connsiteY458" fmla="*/ 5512118 h 7022782"/>
                <a:gd name="connsiteX459" fmla="*/ 25718 w 25717"/>
                <a:gd name="connsiteY459" fmla="*/ 5536883 h 7022782"/>
                <a:gd name="connsiteX460" fmla="*/ 13335 w 25717"/>
                <a:gd name="connsiteY460" fmla="*/ 5549265 h 7022782"/>
                <a:gd name="connsiteX461" fmla="*/ 953 w 25717"/>
                <a:gd name="connsiteY461" fmla="*/ 5536883 h 7022782"/>
                <a:gd name="connsiteX462" fmla="*/ 953 w 25717"/>
                <a:gd name="connsiteY462" fmla="*/ 5512118 h 7022782"/>
                <a:gd name="connsiteX463" fmla="*/ 953 w 25717"/>
                <a:gd name="connsiteY463" fmla="*/ 5512118 h 7022782"/>
                <a:gd name="connsiteX464" fmla="*/ 953 w 25717"/>
                <a:gd name="connsiteY464" fmla="*/ 5610225 h 7022782"/>
                <a:gd name="connsiteX465" fmla="*/ 13335 w 25717"/>
                <a:gd name="connsiteY465" fmla="*/ 5597843 h 7022782"/>
                <a:gd name="connsiteX466" fmla="*/ 25718 w 25717"/>
                <a:gd name="connsiteY466" fmla="*/ 5610225 h 7022782"/>
                <a:gd name="connsiteX467" fmla="*/ 25718 w 25717"/>
                <a:gd name="connsiteY467" fmla="*/ 5634990 h 7022782"/>
                <a:gd name="connsiteX468" fmla="*/ 13335 w 25717"/>
                <a:gd name="connsiteY468" fmla="*/ 5647373 h 7022782"/>
                <a:gd name="connsiteX469" fmla="*/ 953 w 25717"/>
                <a:gd name="connsiteY469" fmla="*/ 5634990 h 7022782"/>
                <a:gd name="connsiteX470" fmla="*/ 953 w 25717"/>
                <a:gd name="connsiteY470" fmla="*/ 5610225 h 7022782"/>
                <a:gd name="connsiteX471" fmla="*/ 953 w 25717"/>
                <a:gd name="connsiteY471" fmla="*/ 5610225 h 7022782"/>
                <a:gd name="connsiteX472" fmla="*/ 953 w 25717"/>
                <a:gd name="connsiteY472" fmla="*/ 5708333 h 7022782"/>
                <a:gd name="connsiteX473" fmla="*/ 13335 w 25717"/>
                <a:gd name="connsiteY473" fmla="*/ 5695950 h 7022782"/>
                <a:gd name="connsiteX474" fmla="*/ 25718 w 25717"/>
                <a:gd name="connsiteY474" fmla="*/ 5708333 h 7022782"/>
                <a:gd name="connsiteX475" fmla="*/ 25718 w 25717"/>
                <a:gd name="connsiteY475" fmla="*/ 5733098 h 7022782"/>
                <a:gd name="connsiteX476" fmla="*/ 13335 w 25717"/>
                <a:gd name="connsiteY476" fmla="*/ 5745480 h 7022782"/>
                <a:gd name="connsiteX477" fmla="*/ 953 w 25717"/>
                <a:gd name="connsiteY477" fmla="*/ 5733098 h 7022782"/>
                <a:gd name="connsiteX478" fmla="*/ 953 w 25717"/>
                <a:gd name="connsiteY478" fmla="*/ 5708333 h 7022782"/>
                <a:gd name="connsiteX479" fmla="*/ 953 w 25717"/>
                <a:gd name="connsiteY479" fmla="*/ 5708333 h 7022782"/>
                <a:gd name="connsiteX480" fmla="*/ 953 w 25717"/>
                <a:gd name="connsiteY480" fmla="*/ 5806440 h 7022782"/>
                <a:gd name="connsiteX481" fmla="*/ 13335 w 25717"/>
                <a:gd name="connsiteY481" fmla="*/ 5794058 h 7022782"/>
                <a:gd name="connsiteX482" fmla="*/ 25718 w 25717"/>
                <a:gd name="connsiteY482" fmla="*/ 5806440 h 7022782"/>
                <a:gd name="connsiteX483" fmla="*/ 25718 w 25717"/>
                <a:gd name="connsiteY483" fmla="*/ 5831205 h 7022782"/>
                <a:gd name="connsiteX484" fmla="*/ 13335 w 25717"/>
                <a:gd name="connsiteY484" fmla="*/ 5843588 h 7022782"/>
                <a:gd name="connsiteX485" fmla="*/ 953 w 25717"/>
                <a:gd name="connsiteY485" fmla="*/ 5831205 h 7022782"/>
                <a:gd name="connsiteX486" fmla="*/ 953 w 25717"/>
                <a:gd name="connsiteY486" fmla="*/ 5806440 h 7022782"/>
                <a:gd name="connsiteX487" fmla="*/ 953 w 25717"/>
                <a:gd name="connsiteY487" fmla="*/ 5806440 h 7022782"/>
                <a:gd name="connsiteX488" fmla="*/ 953 w 25717"/>
                <a:gd name="connsiteY488" fmla="*/ 5905500 h 7022782"/>
                <a:gd name="connsiteX489" fmla="*/ 13335 w 25717"/>
                <a:gd name="connsiteY489" fmla="*/ 5893118 h 7022782"/>
                <a:gd name="connsiteX490" fmla="*/ 25718 w 25717"/>
                <a:gd name="connsiteY490" fmla="*/ 5905500 h 7022782"/>
                <a:gd name="connsiteX491" fmla="*/ 25718 w 25717"/>
                <a:gd name="connsiteY491" fmla="*/ 5930265 h 7022782"/>
                <a:gd name="connsiteX492" fmla="*/ 13335 w 25717"/>
                <a:gd name="connsiteY492" fmla="*/ 5942648 h 7022782"/>
                <a:gd name="connsiteX493" fmla="*/ 953 w 25717"/>
                <a:gd name="connsiteY493" fmla="*/ 5930265 h 7022782"/>
                <a:gd name="connsiteX494" fmla="*/ 953 w 25717"/>
                <a:gd name="connsiteY494" fmla="*/ 5905500 h 7022782"/>
                <a:gd name="connsiteX495" fmla="*/ 953 w 25717"/>
                <a:gd name="connsiteY495" fmla="*/ 5905500 h 7022782"/>
                <a:gd name="connsiteX496" fmla="*/ 953 w 25717"/>
                <a:gd name="connsiteY496" fmla="*/ 6003608 h 7022782"/>
                <a:gd name="connsiteX497" fmla="*/ 13335 w 25717"/>
                <a:gd name="connsiteY497" fmla="*/ 5991225 h 7022782"/>
                <a:gd name="connsiteX498" fmla="*/ 25718 w 25717"/>
                <a:gd name="connsiteY498" fmla="*/ 6003608 h 7022782"/>
                <a:gd name="connsiteX499" fmla="*/ 25718 w 25717"/>
                <a:gd name="connsiteY499" fmla="*/ 6028373 h 7022782"/>
                <a:gd name="connsiteX500" fmla="*/ 13335 w 25717"/>
                <a:gd name="connsiteY500" fmla="*/ 6040755 h 7022782"/>
                <a:gd name="connsiteX501" fmla="*/ 953 w 25717"/>
                <a:gd name="connsiteY501" fmla="*/ 6028373 h 7022782"/>
                <a:gd name="connsiteX502" fmla="*/ 953 w 25717"/>
                <a:gd name="connsiteY502" fmla="*/ 6003608 h 7022782"/>
                <a:gd name="connsiteX503" fmla="*/ 953 w 25717"/>
                <a:gd name="connsiteY503" fmla="*/ 6003608 h 7022782"/>
                <a:gd name="connsiteX504" fmla="*/ 953 w 25717"/>
                <a:gd name="connsiteY504" fmla="*/ 6101715 h 7022782"/>
                <a:gd name="connsiteX505" fmla="*/ 13335 w 25717"/>
                <a:gd name="connsiteY505" fmla="*/ 6089333 h 7022782"/>
                <a:gd name="connsiteX506" fmla="*/ 25718 w 25717"/>
                <a:gd name="connsiteY506" fmla="*/ 6101715 h 7022782"/>
                <a:gd name="connsiteX507" fmla="*/ 25718 w 25717"/>
                <a:gd name="connsiteY507" fmla="*/ 6126480 h 7022782"/>
                <a:gd name="connsiteX508" fmla="*/ 13335 w 25717"/>
                <a:gd name="connsiteY508" fmla="*/ 6138863 h 7022782"/>
                <a:gd name="connsiteX509" fmla="*/ 953 w 25717"/>
                <a:gd name="connsiteY509" fmla="*/ 6126480 h 7022782"/>
                <a:gd name="connsiteX510" fmla="*/ 953 w 25717"/>
                <a:gd name="connsiteY510" fmla="*/ 6101715 h 7022782"/>
                <a:gd name="connsiteX511" fmla="*/ 953 w 25717"/>
                <a:gd name="connsiteY511" fmla="*/ 6101715 h 7022782"/>
                <a:gd name="connsiteX512" fmla="*/ 953 w 25717"/>
                <a:gd name="connsiteY512" fmla="*/ 6199823 h 7022782"/>
                <a:gd name="connsiteX513" fmla="*/ 13335 w 25717"/>
                <a:gd name="connsiteY513" fmla="*/ 6187440 h 7022782"/>
                <a:gd name="connsiteX514" fmla="*/ 25718 w 25717"/>
                <a:gd name="connsiteY514" fmla="*/ 6199823 h 7022782"/>
                <a:gd name="connsiteX515" fmla="*/ 25718 w 25717"/>
                <a:gd name="connsiteY515" fmla="*/ 6224588 h 7022782"/>
                <a:gd name="connsiteX516" fmla="*/ 13335 w 25717"/>
                <a:gd name="connsiteY516" fmla="*/ 6236970 h 7022782"/>
                <a:gd name="connsiteX517" fmla="*/ 953 w 25717"/>
                <a:gd name="connsiteY517" fmla="*/ 6224588 h 7022782"/>
                <a:gd name="connsiteX518" fmla="*/ 953 w 25717"/>
                <a:gd name="connsiteY518" fmla="*/ 6199823 h 7022782"/>
                <a:gd name="connsiteX519" fmla="*/ 953 w 25717"/>
                <a:gd name="connsiteY519" fmla="*/ 6199823 h 7022782"/>
                <a:gd name="connsiteX520" fmla="*/ 953 w 25717"/>
                <a:gd name="connsiteY520" fmla="*/ 6297930 h 7022782"/>
                <a:gd name="connsiteX521" fmla="*/ 13335 w 25717"/>
                <a:gd name="connsiteY521" fmla="*/ 6285548 h 7022782"/>
                <a:gd name="connsiteX522" fmla="*/ 25718 w 25717"/>
                <a:gd name="connsiteY522" fmla="*/ 6297930 h 7022782"/>
                <a:gd name="connsiteX523" fmla="*/ 25718 w 25717"/>
                <a:gd name="connsiteY523" fmla="*/ 6322695 h 7022782"/>
                <a:gd name="connsiteX524" fmla="*/ 13335 w 25717"/>
                <a:gd name="connsiteY524" fmla="*/ 6335078 h 7022782"/>
                <a:gd name="connsiteX525" fmla="*/ 953 w 25717"/>
                <a:gd name="connsiteY525" fmla="*/ 6322695 h 7022782"/>
                <a:gd name="connsiteX526" fmla="*/ 953 w 25717"/>
                <a:gd name="connsiteY526" fmla="*/ 6297930 h 7022782"/>
                <a:gd name="connsiteX527" fmla="*/ 953 w 25717"/>
                <a:gd name="connsiteY527" fmla="*/ 6297930 h 7022782"/>
                <a:gd name="connsiteX528" fmla="*/ 953 w 25717"/>
                <a:gd name="connsiteY528" fmla="*/ 6396038 h 7022782"/>
                <a:gd name="connsiteX529" fmla="*/ 13335 w 25717"/>
                <a:gd name="connsiteY529" fmla="*/ 6383655 h 7022782"/>
                <a:gd name="connsiteX530" fmla="*/ 25718 w 25717"/>
                <a:gd name="connsiteY530" fmla="*/ 6396038 h 7022782"/>
                <a:gd name="connsiteX531" fmla="*/ 25718 w 25717"/>
                <a:gd name="connsiteY531" fmla="*/ 6420803 h 7022782"/>
                <a:gd name="connsiteX532" fmla="*/ 13335 w 25717"/>
                <a:gd name="connsiteY532" fmla="*/ 6433185 h 7022782"/>
                <a:gd name="connsiteX533" fmla="*/ 953 w 25717"/>
                <a:gd name="connsiteY533" fmla="*/ 6420803 h 7022782"/>
                <a:gd name="connsiteX534" fmla="*/ 953 w 25717"/>
                <a:gd name="connsiteY534" fmla="*/ 6396038 h 7022782"/>
                <a:gd name="connsiteX535" fmla="*/ 953 w 25717"/>
                <a:gd name="connsiteY535" fmla="*/ 6396038 h 7022782"/>
                <a:gd name="connsiteX536" fmla="*/ 953 w 25717"/>
                <a:gd name="connsiteY536" fmla="*/ 6494145 h 7022782"/>
                <a:gd name="connsiteX537" fmla="*/ 13335 w 25717"/>
                <a:gd name="connsiteY537" fmla="*/ 6481763 h 7022782"/>
                <a:gd name="connsiteX538" fmla="*/ 25718 w 25717"/>
                <a:gd name="connsiteY538" fmla="*/ 6494145 h 7022782"/>
                <a:gd name="connsiteX539" fmla="*/ 25718 w 25717"/>
                <a:gd name="connsiteY539" fmla="*/ 6518910 h 7022782"/>
                <a:gd name="connsiteX540" fmla="*/ 13335 w 25717"/>
                <a:gd name="connsiteY540" fmla="*/ 6531293 h 7022782"/>
                <a:gd name="connsiteX541" fmla="*/ 953 w 25717"/>
                <a:gd name="connsiteY541" fmla="*/ 6518910 h 7022782"/>
                <a:gd name="connsiteX542" fmla="*/ 953 w 25717"/>
                <a:gd name="connsiteY542" fmla="*/ 6494145 h 7022782"/>
                <a:gd name="connsiteX543" fmla="*/ 953 w 25717"/>
                <a:gd name="connsiteY543" fmla="*/ 6494145 h 7022782"/>
                <a:gd name="connsiteX544" fmla="*/ 953 w 25717"/>
                <a:gd name="connsiteY544" fmla="*/ 6592253 h 7022782"/>
                <a:gd name="connsiteX545" fmla="*/ 13335 w 25717"/>
                <a:gd name="connsiteY545" fmla="*/ 6579870 h 7022782"/>
                <a:gd name="connsiteX546" fmla="*/ 25718 w 25717"/>
                <a:gd name="connsiteY546" fmla="*/ 6592253 h 7022782"/>
                <a:gd name="connsiteX547" fmla="*/ 25718 w 25717"/>
                <a:gd name="connsiteY547" fmla="*/ 6617018 h 7022782"/>
                <a:gd name="connsiteX548" fmla="*/ 13335 w 25717"/>
                <a:gd name="connsiteY548" fmla="*/ 6629400 h 7022782"/>
                <a:gd name="connsiteX549" fmla="*/ 953 w 25717"/>
                <a:gd name="connsiteY549" fmla="*/ 6617018 h 7022782"/>
                <a:gd name="connsiteX550" fmla="*/ 953 w 25717"/>
                <a:gd name="connsiteY550" fmla="*/ 6592253 h 7022782"/>
                <a:gd name="connsiteX551" fmla="*/ 953 w 25717"/>
                <a:gd name="connsiteY551" fmla="*/ 6592253 h 7022782"/>
                <a:gd name="connsiteX552" fmla="*/ 953 w 25717"/>
                <a:gd name="connsiteY552" fmla="*/ 6690360 h 7022782"/>
                <a:gd name="connsiteX553" fmla="*/ 13335 w 25717"/>
                <a:gd name="connsiteY553" fmla="*/ 6677978 h 7022782"/>
                <a:gd name="connsiteX554" fmla="*/ 25718 w 25717"/>
                <a:gd name="connsiteY554" fmla="*/ 6690360 h 7022782"/>
                <a:gd name="connsiteX555" fmla="*/ 25718 w 25717"/>
                <a:gd name="connsiteY555" fmla="*/ 6715125 h 7022782"/>
                <a:gd name="connsiteX556" fmla="*/ 13335 w 25717"/>
                <a:gd name="connsiteY556" fmla="*/ 6727508 h 7022782"/>
                <a:gd name="connsiteX557" fmla="*/ 953 w 25717"/>
                <a:gd name="connsiteY557" fmla="*/ 6715125 h 7022782"/>
                <a:gd name="connsiteX558" fmla="*/ 953 w 25717"/>
                <a:gd name="connsiteY558" fmla="*/ 6690360 h 7022782"/>
                <a:gd name="connsiteX559" fmla="*/ 953 w 25717"/>
                <a:gd name="connsiteY559" fmla="*/ 6690360 h 7022782"/>
                <a:gd name="connsiteX560" fmla="*/ 953 w 25717"/>
                <a:gd name="connsiteY560" fmla="*/ 6789420 h 7022782"/>
                <a:gd name="connsiteX561" fmla="*/ 13335 w 25717"/>
                <a:gd name="connsiteY561" fmla="*/ 6777038 h 7022782"/>
                <a:gd name="connsiteX562" fmla="*/ 25718 w 25717"/>
                <a:gd name="connsiteY562" fmla="*/ 6789420 h 7022782"/>
                <a:gd name="connsiteX563" fmla="*/ 25718 w 25717"/>
                <a:gd name="connsiteY563" fmla="*/ 6814185 h 7022782"/>
                <a:gd name="connsiteX564" fmla="*/ 13335 w 25717"/>
                <a:gd name="connsiteY564" fmla="*/ 6826568 h 7022782"/>
                <a:gd name="connsiteX565" fmla="*/ 953 w 25717"/>
                <a:gd name="connsiteY565" fmla="*/ 6814185 h 7022782"/>
                <a:gd name="connsiteX566" fmla="*/ 953 w 25717"/>
                <a:gd name="connsiteY566" fmla="*/ 6789420 h 7022782"/>
                <a:gd name="connsiteX567" fmla="*/ 953 w 25717"/>
                <a:gd name="connsiteY567" fmla="*/ 6789420 h 7022782"/>
                <a:gd name="connsiteX568" fmla="*/ 953 w 25717"/>
                <a:gd name="connsiteY568" fmla="*/ 6887528 h 7022782"/>
                <a:gd name="connsiteX569" fmla="*/ 13335 w 25717"/>
                <a:gd name="connsiteY569" fmla="*/ 6875145 h 7022782"/>
                <a:gd name="connsiteX570" fmla="*/ 25718 w 25717"/>
                <a:gd name="connsiteY570" fmla="*/ 6887528 h 7022782"/>
                <a:gd name="connsiteX571" fmla="*/ 25718 w 25717"/>
                <a:gd name="connsiteY571" fmla="*/ 6912293 h 7022782"/>
                <a:gd name="connsiteX572" fmla="*/ 13335 w 25717"/>
                <a:gd name="connsiteY572" fmla="*/ 6924675 h 7022782"/>
                <a:gd name="connsiteX573" fmla="*/ 953 w 25717"/>
                <a:gd name="connsiteY573" fmla="*/ 6912293 h 7022782"/>
                <a:gd name="connsiteX574" fmla="*/ 953 w 25717"/>
                <a:gd name="connsiteY574" fmla="*/ 6887528 h 7022782"/>
                <a:gd name="connsiteX575" fmla="*/ 953 w 25717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5717" h="7022782">
                  <a:moveTo>
                    <a:pt x="24765" y="7010400"/>
                  </a:moveTo>
                  <a:cubicBezTo>
                    <a:pt x="24765" y="7017068"/>
                    <a:pt x="19050" y="7022783"/>
                    <a:pt x="12382" y="7022783"/>
                  </a:cubicBezTo>
                  <a:cubicBezTo>
                    <a:pt x="5715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5" y="6973253"/>
                    <a:pt x="12382" y="6973253"/>
                  </a:cubicBezTo>
                  <a:cubicBezTo>
                    <a:pt x="19050" y="6973253"/>
                    <a:pt x="24765" y="6978968"/>
                    <a:pt x="24765" y="6985635"/>
                  </a:cubicBezTo>
                  <a:lnTo>
                    <a:pt x="24765" y="7010400"/>
                  </a:lnTo>
                  <a:lnTo>
                    <a:pt x="24765" y="7010400"/>
                  </a:lnTo>
                  <a:close/>
                  <a:moveTo>
                    <a:pt x="953" y="12383"/>
                  </a:moveTo>
                  <a:cubicBezTo>
                    <a:pt x="953" y="5715"/>
                    <a:pt x="6668" y="0"/>
                    <a:pt x="13335" y="0"/>
                  </a:cubicBezTo>
                  <a:cubicBezTo>
                    <a:pt x="20003" y="0"/>
                    <a:pt x="25718" y="5715"/>
                    <a:pt x="25718" y="12383"/>
                  </a:cubicBezTo>
                  <a:lnTo>
                    <a:pt x="25718" y="37147"/>
                  </a:lnTo>
                  <a:cubicBezTo>
                    <a:pt x="25718" y="43815"/>
                    <a:pt x="20003" y="49530"/>
                    <a:pt x="13335" y="49530"/>
                  </a:cubicBezTo>
                  <a:cubicBezTo>
                    <a:pt x="6668" y="49530"/>
                    <a:pt x="953" y="43815"/>
                    <a:pt x="953" y="37147"/>
                  </a:cubicBezTo>
                  <a:lnTo>
                    <a:pt x="953" y="12383"/>
                  </a:lnTo>
                  <a:lnTo>
                    <a:pt x="953" y="12383"/>
                  </a:lnTo>
                  <a:close/>
                  <a:moveTo>
                    <a:pt x="953" y="110490"/>
                  </a:moveTo>
                  <a:cubicBezTo>
                    <a:pt x="953" y="103822"/>
                    <a:pt x="6668" y="98107"/>
                    <a:pt x="13335" y="98107"/>
                  </a:cubicBezTo>
                  <a:cubicBezTo>
                    <a:pt x="20003" y="98107"/>
                    <a:pt x="25718" y="103822"/>
                    <a:pt x="25718" y="110490"/>
                  </a:cubicBezTo>
                  <a:lnTo>
                    <a:pt x="25718" y="135255"/>
                  </a:lnTo>
                  <a:cubicBezTo>
                    <a:pt x="25718" y="141922"/>
                    <a:pt x="20003" y="147638"/>
                    <a:pt x="13335" y="147638"/>
                  </a:cubicBezTo>
                  <a:cubicBezTo>
                    <a:pt x="6668" y="147638"/>
                    <a:pt x="953" y="141922"/>
                    <a:pt x="953" y="135255"/>
                  </a:cubicBezTo>
                  <a:lnTo>
                    <a:pt x="953" y="110490"/>
                  </a:lnTo>
                  <a:lnTo>
                    <a:pt x="953" y="110490"/>
                  </a:lnTo>
                  <a:close/>
                  <a:moveTo>
                    <a:pt x="953" y="208597"/>
                  </a:moveTo>
                  <a:cubicBezTo>
                    <a:pt x="953" y="201930"/>
                    <a:pt x="6668" y="196215"/>
                    <a:pt x="13335" y="196215"/>
                  </a:cubicBezTo>
                  <a:cubicBezTo>
                    <a:pt x="20003" y="196215"/>
                    <a:pt x="25718" y="201930"/>
                    <a:pt x="25718" y="208597"/>
                  </a:cubicBezTo>
                  <a:lnTo>
                    <a:pt x="25718" y="233363"/>
                  </a:lnTo>
                  <a:cubicBezTo>
                    <a:pt x="25718" y="240030"/>
                    <a:pt x="20003" y="245745"/>
                    <a:pt x="13335" y="245745"/>
                  </a:cubicBezTo>
                  <a:cubicBezTo>
                    <a:pt x="6668" y="245745"/>
                    <a:pt x="953" y="240030"/>
                    <a:pt x="953" y="233363"/>
                  </a:cubicBezTo>
                  <a:lnTo>
                    <a:pt x="953" y="208597"/>
                  </a:lnTo>
                  <a:lnTo>
                    <a:pt x="953" y="208597"/>
                  </a:lnTo>
                  <a:close/>
                  <a:moveTo>
                    <a:pt x="953" y="306705"/>
                  </a:moveTo>
                  <a:cubicBezTo>
                    <a:pt x="953" y="300038"/>
                    <a:pt x="6668" y="294322"/>
                    <a:pt x="13335" y="294322"/>
                  </a:cubicBezTo>
                  <a:cubicBezTo>
                    <a:pt x="20003" y="294322"/>
                    <a:pt x="25718" y="300038"/>
                    <a:pt x="25718" y="306705"/>
                  </a:cubicBezTo>
                  <a:lnTo>
                    <a:pt x="25718" y="331470"/>
                  </a:lnTo>
                  <a:cubicBezTo>
                    <a:pt x="25718" y="338138"/>
                    <a:pt x="20003" y="343853"/>
                    <a:pt x="13335" y="343853"/>
                  </a:cubicBezTo>
                  <a:cubicBezTo>
                    <a:pt x="6668" y="343853"/>
                    <a:pt x="953" y="338138"/>
                    <a:pt x="953" y="331470"/>
                  </a:cubicBezTo>
                  <a:lnTo>
                    <a:pt x="953" y="306705"/>
                  </a:lnTo>
                  <a:lnTo>
                    <a:pt x="953" y="306705"/>
                  </a:lnTo>
                  <a:close/>
                  <a:moveTo>
                    <a:pt x="953" y="404813"/>
                  </a:moveTo>
                  <a:cubicBezTo>
                    <a:pt x="953" y="398145"/>
                    <a:pt x="6668" y="392430"/>
                    <a:pt x="13335" y="392430"/>
                  </a:cubicBezTo>
                  <a:cubicBezTo>
                    <a:pt x="20003" y="392430"/>
                    <a:pt x="25718" y="398145"/>
                    <a:pt x="25718" y="404813"/>
                  </a:cubicBezTo>
                  <a:lnTo>
                    <a:pt x="25718" y="429578"/>
                  </a:lnTo>
                  <a:cubicBezTo>
                    <a:pt x="25718" y="436245"/>
                    <a:pt x="20003" y="441960"/>
                    <a:pt x="13335" y="441960"/>
                  </a:cubicBezTo>
                  <a:cubicBezTo>
                    <a:pt x="6668" y="441960"/>
                    <a:pt x="953" y="436245"/>
                    <a:pt x="953" y="429578"/>
                  </a:cubicBezTo>
                  <a:lnTo>
                    <a:pt x="953" y="404813"/>
                  </a:lnTo>
                  <a:lnTo>
                    <a:pt x="953" y="404813"/>
                  </a:lnTo>
                  <a:close/>
                  <a:moveTo>
                    <a:pt x="953" y="502920"/>
                  </a:moveTo>
                  <a:cubicBezTo>
                    <a:pt x="953" y="496253"/>
                    <a:pt x="6668" y="490538"/>
                    <a:pt x="13335" y="490538"/>
                  </a:cubicBezTo>
                  <a:cubicBezTo>
                    <a:pt x="20003" y="490538"/>
                    <a:pt x="25718" y="496253"/>
                    <a:pt x="25718" y="502920"/>
                  </a:cubicBezTo>
                  <a:lnTo>
                    <a:pt x="25718" y="527685"/>
                  </a:lnTo>
                  <a:cubicBezTo>
                    <a:pt x="25718" y="534353"/>
                    <a:pt x="20003" y="540068"/>
                    <a:pt x="13335" y="540068"/>
                  </a:cubicBezTo>
                  <a:cubicBezTo>
                    <a:pt x="6668" y="540068"/>
                    <a:pt x="953" y="534353"/>
                    <a:pt x="953" y="527685"/>
                  </a:cubicBezTo>
                  <a:lnTo>
                    <a:pt x="953" y="502920"/>
                  </a:lnTo>
                  <a:lnTo>
                    <a:pt x="953" y="502920"/>
                  </a:lnTo>
                  <a:close/>
                  <a:moveTo>
                    <a:pt x="953" y="601980"/>
                  </a:moveTo>
                  <a:cubicBezTo>
                    <a:pt x="953" y="595313"/>
                    <a:pt x="6668" y="589597"/>
                    <a:pt x="13335" y="589597"/>
                  </a:cubicBezTo>
                  <a:cubicBezTo>
                    <a:pt x="20003" y="589597"/>
                    <a:pt x="25718" y="595313"/>
                    <a:pt x="25718" y="601980"/>
                  </a:cubicBezTo>
                  <a:lnTo>
                    <a:pt x="25718" y="626745"/>
                  </a:lnTo>
                  <a:cubicBezTo>
                    <a:pt x="25718" y="633413"/>
                    <a:pt x="20003" y="639128"/>
                    <a:pt x="13335" y="639128"/>
                  </a:cubicBezTo>
                  <a:cubicBezTo>
                    <a:pt x="6668" y="639128"/>
                    <a:pt x="953" y="633413"/>
                    <a:pt x="953" y="626745"/>
                  </a:cubicBezTo>
                  <a:lnTo>
                    <a:pt x="953" y="601980"/>
                  </a:lnTo>
                  <a:lnTo>
                    <a:pt x="953" y="601980"/>
                  </a:lnTo>
                  <a:close/>
                  <a:moveTo>
                    <a:pt x="953" y="700088"/>
                  </a:moveTo>
                  <a:cubicBezTo>
                    <a:pt x="953" y="693420"/>
                    <a:pt x="6668" y="687705"/>
                    <a:pt x="13335" y="687705"/>
                  </a:cubicBezTo>
                  <a:cubicBezTo>
                    <a:pt x="20003" y="687705"/>
                    <a:pt x="25718" y="693420"/>
                    <a:pt x="25718" y="700088"/>
                  </a:cubicBezTo>
                  <a:lnTo>
                    <a:pt x="25718" y="724853"/>
                  </a:lnTo>
                  <a:cubicBezTo>
                    <a:pt x="25718" y="731520"/>
                    <a:pt x="20003" y="737235"/>
                    <a:pt x="13335" y="737235"/>
                  </a:cubicBezTo>
                  <a:cubicBezTo>
                    <a:pt x="6668" y="737235"/>
                    <a:pt x="953" y="731520"/>
                    <a:pt x="953" y="724853"/>
                  </a:cubicBezTo>
                  <a:lnTo>
                    <a:pt x="953" y="700088"/>
                  </a:lnTo>
                  <a:lnTo>
                    <a:pt x="953" y="700088"/>
                  </a:lnTo>
                  <a:close/>
                  <a:moveTo>
                    <a:pt x="953" y="798195"/>
                  </a:moveTo>
                  <a:cubicBezTo>
                    <a:pt x="953" y="791528"/>
                    <a:pt x="6668" y="785813"/>
                    <a:pt x="13335" y="785813"/>
                  </a:cubicBezTo>
                  <a:cubicBezTo>
                    <a:pt x="20003" y="785813"/>
                    <a:pt x="25718" y="791528"/>
                    <a:pt x="25718" y="798195"/>
                  </a:cubicBezTo>
                  <a:lnTo>
                    <a:pt x="25718" y="822960"/>
                  </a:lnTo>
                  <a:cubicBezTo>
                    <a:pt x="25718" y="829628"/>
                    <a:pt x="20003" y="835343"/>
                    <a:pt x="13335" y="835343"/>
                  </a:cubicBezTo>
                  <a:cubicBezTo>
                    <a:pt x="6668" y="835343"/>
                    <a:pt x="953" y="829628"/>
                    <a:pt x="953" y="822960"/>
                  </a:cubicBezTo>
                  <a:lnTo>
                    <a:pt x="953" y="798195"/>
                  </a:lnTo>
                  <a:lnTo>
                    <a:pt x="953" y="798195"/>
                  </a:lnTo>
                  <a:close/>
                  <a:moveTo>
                    <a:pt x="953" y="896303"/>
                  </a:moveTo>
                  <a:cubicBezTo>
                    <a:pt x="953" y="889635"/>
                    <a:pt x="6668" y="883920"/>
                    <a:pt x="13335" y="883920"/>
                  </a:cubicBezTo>
                  <a:cubicBezTo>
                    <a:pt x="20003" y="883920"/>
                    <a:pt x="25718" y="889635"/>
                    <a:pt x="25718" y="896303"/>
                  </a:cubicBezTo>
                  <a:lnTo>
                    <a:pt x="25718" y="921068"/>
                  </a:lnTo>
                  <a:cubicBezTo>
                    <a:pt x="25718" y="927735"/>
                    <a:pt x="20003" y="933450"/>
                    <a:pt x="13335" y="933450"/>
                  </a:cubicBezTo>
                  <a:cubicBezTo>
                    <a:pt x="6668" y="933450"/>
                    <a:pt x="953" y="927735"/>
                    <a:pt x="953" y="921068"/>
                  </a:cubicBezTo>
                  <a:lnTo>
                    <a:pt x="953" y="896303"/>
                  </a:lnTo>
                  <a:lnTo>
                    <a:pt x="953" y="896303"/>
                  </a:lnTo>
                  <a:close/>
                  <a:moveTo>
                    <a:pt x="953" y="994410"/>
                  </a:moveTo>
                  <a:cubicBezTo>
                    <a:pt x="953" y="987743"/>
                    <a:pt x="6668" y="982028"/>
                    <a:pt x="13335" y="982028"/>
                  </a:cubicBezTo>
                  <a:cubicBezTo>
                    <a:pt x="20003" y="982028"/>
                    <a:pt x="25718" y="987743"/>
                    <a:pt x="25718" y="994410"/>
                  </a:cubicBezTo>
                  <a:lnTo>
                    <a:pt x="25718" y="1019175"/>
                  </a:lnTo>
                  <a:cubicBezTo>
                    <a:pt x="25718" y="1025843"/>
                    <a:pt x="20003" y="1031557"/>
                    <a:pt x="13335" y="1031557"/>
                  </a:cubicBezTo>
                  <a:cubicBezTo>
                    <a:pt x="6668" y="1031557"/>
                    <a:pt x="953" y="1025843"/>
                    <a:pt x="953" y="1019175"/>
                  </a:cubicBezTo>
                  <a:lnTo>
                    <a:pt x="953" y="994410"/>
                  </a:lnTo>
                  <a:lnTo>
                    <a:pt x="953" y="994410"/>
                  </a:lnTo>
                  <a:close/>
                  <a:moveTo>
                    <a:pt x="953" y="1092518"/>
                  </a:moveTo>
                  <a:cubicBezTo>
                    <a:pt x="953" y="1085850"/>
                    <a:pt x="6668" y="1080135"/>
                    <a:pt x="13335" y="1080135"/>
                  </a:cubicBezTo>
                  <a:cubicBezTo>
                    <a:pt x="20003" y="1080135"/>
                    <a:pt x="25718" y="1085850"/>
                    <a:pt x="25718" y="1092518"/>
                  </a:cubicBezTo>
                  <a:lnTo>
                    <a:pt x="25718" y="1117282"/>
                  </a:lnTo>
                  <a:cubicBezTo>
                    <a:pt x="25718" y="1123950"/>
                    <a:pt x="20003" y="1129665"/>
                    <a:pt x="13335" y="1129665"/>
                  </a:cubicBezTo>
                  <a:cubicBezTo>
                    <a:pt x="6668" y="1129665"/>
                    <a:pt x="953" y="1123950"/>
                    <a:pt x="953" y="1117282"/>
                  </a:cubicBezTo>
                  <a:lnTo>
                    <a:pt x="953" y="1092518"/>
                  </a:lnTo>
                  <a:lnTo>
                    <a:pt x="953" y="1092518"/>
                  </a:lnTo>
                  <a:close/>
                  <a:moveTo>
                    <a:pt x="953" y="1190625"/>
                  </a:moveTo>
                  <a:cubicBezTo>
                    <a:pt x="953" y="1183957"/>
                    <a:pt x="6668" y="1178243"/>
                    <a:pt x="13335" y="1178243"/>
                  </a:cubicBezTo>
                  <a:cubicBezTo>
                    <a:pt x="20003" y="1178243"/>
                    <a:pt x="25718" y="1183957"/>
                    <a:pt x="25718" y="1190625"/>
                  </a:cubicBezTo>
                  <a:lnTo>
                    <a:pt x="25718" y="1215390"/>
                  </a:lnTo>
                  <a:cubicBezTo>
                    <a:pt x="25718" y="1222057"/>
                    <a:pt x="20003" y="1227773"/>
                    <a:pt x="13335" y="1227773"/>
                  </a:cubicBezTo>
                  <a:cubicBezTo>
                    <a:pt x="6668" y="1227773"/>
                    <a:pt x="953" y="1222057"/>
                    <a:pt x="953" y="1215390"/>
                  </a:cubicBezTo>
                  <a:lnTo>
                    <a:pt x="953" y="1190625"/>
                  </a:lnTo>
                  <a:lnTo>
                    <a:pt x="953" y="1190625"/>
                  </a:lnTo>
                  <a:close/>
                  <a:moveTo>
                    <a:pt x="953" y="1288732"/>
                  </a:moveTo>
                  <a:cubicBezTo>
                    <a:pt x="953" y="1282065"/>
                    <a:pt x="6668" y="1276350"/>
                    <a:pt x="13335" y="1276350"/>
                  </a:cubicBezTo>
                  <a:cubicBezTo>
                    <a:pt x="20003" y="1276350"/>
                    <a:pt x="25718" y="1282065"/>
                    <a:pt x="25718" y="1288732"/>
                  </a:cubicBezTo>
                  <a:lnTo>
                    <a:pt x="25718" y="1313498"/>
                  </a:lnTo>
                  <a:cubicBezTo>
                    <a:pt x="25718" y="1320165"/>
                    <a:pt x="20003" y="1325880"/>
                    <a:pt x="13335" y="1325880"/>
                  </a:cubicBezTo>
                  <a:cubicBezTo>
                    <a:pt x="6668" y="1325880"/>
                    <a:pt x="953" y="1320165"/>
                    <a:pt x="953" y="1313498"/>
                  </a:cubicBezTo>
                  <a:lnTo>
                    <a:pt x="953" y="1288732"/>
                  </a:lnTo>
                  <a:lnTo>
                    <a:pt x="953" y="1288732"/>
                  </a:lnTo>
                  <a:close/>
                  <a:moveTo>
                    <a:pt x="953" y="1386840"/>
                  </a:moveTo>
                  <a:cubicBezTo>
                    <a:pt x="953" y="1380173"/>
                    <a:pt x="6668" y="1374457"/>
                    <a:pt x="13335" y="1374457"/>
                  </a:cubicBezTo>
                  <a:cubicBezTo>
                    <a:pt x="20003" y="1374457"/>
                    <a:pt x="25718" y="1380173"/>
                    <a:pt x="25718" y="1386840"/>
                  </a:cubicBezTo>
                  <a:lnTo>
                    <a:pt x="25718" y="1411605"/>
                  </a:lnTo>
                  <a:cubicBezTo>
                    <a:pt x="25718" y="1418273"/>
                    <a:pt x="20003" y="1423988"/>
                    <a:pt x="13335" y="1423988"/>
                  </a:cubicBezTo>
                  <a:cubicBezTo>
                    <a:pt x="6668" y="1423988"/>
                    <a:pt x="953" y="1418273"/>
                    <a:pt x="953" y="1411605"/>
                  </a:cubicBezTo>
                  <a:lnTo>
                    <a:pt x="953" y="1386840"/>
                  </a:lnTo>
                  <a:lnTo>
                    <a:pt x="953" y="1386840"/>
                  </a:lnTo>
                  <a:close/>
                  <a:moveTo>
                    <a:pt x="953" y="1485900"/>
                  </a:moveTo>
                  <a:cubicBezTo>
                    <a:pt x="953" y="1479232"/>
                    <a:pt x="6668" y="1473518"/>
                    <a:pt x="13335" y="1473518"/>
                  </a:cubicBezTo>
                  <a:cubicBezTo>
                    <a:pt x="20003" y="1473518"/>
                    <a:pt x="25718" y="1479232"/>
                    <a:pt x="25718" y="1485900"/>
                  </a:cubicBezTo>
                  <a:lnTo>
                    <a:pt x="25718" y="1510665"/>
                  </a:lnTo>
                  <a:cubicBezTo>
                    <a:pt x="25718" y="1517332"/>
                    <a:pt x="20003" y="1523048"/>
                    <a:pt x="13335" y="1523048"/>
                  </a:cubicBezTo>
                  <a:cubicBezTo>
                    <a:pt x="6668" y="1523048"/>
                    <a:pt x="953" y="1517332"/>
                    <a:pt x="953" y="1510665"/>
                  </a:cubicBezTo>
                  <a:lnTo>
                    <a:pt x="953" y="1485900"/>
                  </a:lnTo>
                  <a:lnTo>
                    <a:pt x="953" y="1485900"/>
                  </a:lnTo>
                  <a:close/>
                  <a:moveTo>
                    <a:pt x="953" y="1584007"/>
                  </a:moveTo>
                  <a:cubicBezTo>
                    <a:pt x="953" y="1577340"/>
                    <a:pt x="6668" y="1571625"/>
                    <a:pt x="13335" y="1571625"/>
                  </a:cubicBezTo>
                  <a:cubicBezTo>
                    <a:pt x="20003" y="1571625"/>
                    <a:pt x="25718" y="1577340"/>
                    <a:pt x="25718" y="1584007"/>
                  </a:cubicBezTo>
                  <a:lnTo>
                    <a:pt x="25718" y="1608773"/>
                  </a:lnTo>
                  <a:cubicBezTo>
                    <a:pt x="25718" y="1615440"/>
                    <a:pt x="20003" y="1621155"/>
                    <a:pt x="13335" y="1621155"/>
                  </a:cubicBezTo>
                  <a:cubicBezTo>
                    <a:pt x="6668" y="1621155"/>
                    <a:pt x="953" y="1615440"/>
                    <a:pt x="953" y="1608773"/>
                  </a:cubicBezTo>
                  <a:lnTo>
                    <a:pt x="953" y="1584007"/>
                  </a:lnTo>
                  <a:lnTo>
                    <a:pt x="953" y="1584007"/>
                  </a:lnTo>
                  <a:close/>
                  <a:moveTo>
                    <a:pt x="953" y="1682115"/>
                  </a:moveTo>
                  <a:cubicBezTo>
                    <a:pt x="953" y="1675448"/>
                    <a:pt x="6668" y="1669732"/>
                    <a:pt x="13335" y="1669732"/>
                  </a:cubicBezTo>
                  <a:cubicBezTo>
                    <a:pt x="20003" y="1669732"/>
                    <a:pt x="25718" y="1675448"/>
                    <a:pt x="25718" y="1682115"/>
                  </a:cubicBezTo>
                  <a:lnTo>
                    <a:pt x="25718" y="1706880"/>
                  </a:lnTo>
                  <a:cubicBezTo>
                    <a:pt x="25718" y="1713548"/>
                    <a:pt x="20003" y="1719263"/>
                    <a:pt x="13335" y="1719263"/>
                  </a:cubicBezTo>
                  <a:cubicBezTo>
                    <a:pt x="6668" y="1719263"/>
                    <a:pt x="953" y="1713548"/>
                    <a:pt x="953" y="1706880"/>
                  </a:cubicBezTo>
                  <a:lnTo>
                    <a:pt x="953" y="1682115"/>
                  </a:lnTo>
                  <a:lnTo>
                    <a:pt x="953" y="1682115"/>
                  </a:lnTo>
                  <a:close/>
                  <a:moveTo>
                    <a:pt x="953" y="1780223"/>
                  </a:moveTo>
                  <a:cubicBezTo>
                    <a:pt x="953" y="1773555"/>
                    <a:pt x="6668" y="1767840"/>
                    <a:pt x="13335" y="1767840"/>
                  </a:cubicBezTo>
                  <a:cubicBezTo>
                    <a:pt x="20003" y="1767840"/>
                    <a:pt x="25718" y="1773555"/>
                    <a:pt x="25718" y="1780223"/>
                  </a:cubicBezTo>
                  <a:lnTo>
                    <a:pt x="25718" y="1804988"/>
                  </a:lnTo>
                  <a:cubicBezTo>
                    <a:pt x="25718" y="1811655"/>
                    <a:pt x="20003" y="1817370"/>
                    <a:pt x="13335" y="1817370"/>
                  </a:cubicBezTo>
                  <a:cubicBezTo>
                    <a:pt x="6668" y="1817370"/>
                    <a:pt x="953" y="1811655"/>
                    <a:pt x="953" y="1804988"/>
                  </a:cubicBezTo>
                  <a:lnTo>
                    <a:pt x="953" y="1780223"/>
                  </a:lnTo>
                  <a:lnTo>
                    <a:pt x="953" y="1780223"/>
                  </a:lnTo>
                  <a:close/>
                  <a:moveTo>
                    <a:pt x="953" y="1878330"/>
                  </a:moveTo>
                  <a:cubicBezTo>
                    <a:pt x="953" y="1871663"/>
                    <a:pt x="6668" y="1865948"/>
                    <a:pt x="13335" y="1865948"/>
                  </a:cubicBezTo>
                  <a:cubicBezTo>
                    <a:pt x="20003" y="1865948"/>
                    <a:pt x="25718" y="1871663"/>
                    <a:pt x="25718" y="1878330"/>
                  </a:cubicBezTo>
                  <a:lnTo>
                    <a:pt x="25718" y="1903095"/>
                  </a:lnTo>
                  <a:cubicBezTo>
                    <a:pt x="25718" y="1909763"/>
                    <a:pt x="20003" y="1915478"/>
                    <a:pt x="13335" y="1915478"/>
                  </a:cubicBezTo>
                  <a:cubicBezTo>
                    <a:pt x="6668" y="1915478"/>
                    <a:pt x="953" y="1909763"/>
                    <a:pt x="953" y="1903095"/>
                  </a:cubicBezTo>
                  <a:lnTo>
                    <a:pt x="953" y="1878330"/>
                  </a:lnTo>
                  <a:lnTo>
                    <a:pt x="953" y="1878330"/>
                  </a:lnTo>
                  <a:close/>
                  <a:moveTo>
                    <a:pt x="953" y="1976438"/>
                  </a:moveTo>
                  <a:cubicBezTo>
                    <a:pt x="953" y="1969770"/>
                    <a:pt x="6668" y="1964055"/>
                    <a:pt x="13335" y="1964055"/>
                  </a:cubicBezTo>
                  <a:cubicBezTo>
                    <a:pt x="20003" y="1964055"/>
                    <a:pt x="25718" y="1969770"/>
                    <a:pt x="25718" y="1976438"/>
                  </a:cubicBezTo>
                  <a:lnTo>
                    <a:pt x="25718" y="2001203"/>
                  </a:lnTo>
                  <a:cubicBezTo>
                    <a:pt x="25718" y="2007870"/>
                    <a:pt x="20003" y="2013585"/>
                    <a:pt x="13335" y="2013585"/>
                  </a:cubicBezTo>
                  <a:cubicBezTo>
                    <a:pt x="6668" y="2013585"/>
                    <a:pt x="953" y="2007870"/>
                    <a:pt x="953" y="2001203"/>
                  </a:cubicBezTo>
                  <a:lnTo>
                    <a:pt x="953" y="1976438"/>
                  </a:lnTo>
                  <a:lnTo>
                    <a:pt x="953" y="1976438"/>
                  </a:lnTo>
                  <a:close/>
                  <a:moveTo>
                    <a:pt x="953" y="2074545"/>
                  </a:moveTo>
                  <a:cubicBezTo>
                    <a:pt x="953" y="2067878"/>
                    <a:pt x="6668" y="2062163"/>
                    <a:pt x="13335" y="2062163"/>
                  </a:cubicBezTo>
                  <a:cubicBezTo>
                    <a:pt x="20003" y="2062163"/>
                    <a:pt x="25718" y="2067878"/>
                    <a:pt x="25718" y="2074545"/>
                  </a:cubicBezTo>
                  <a:lnTo>
                    <a:pt x="25718" y="2099310"/>
                  </a:lnTo>
                  <a:cubicBezTo>
                    <a:pt x="25718" y="2105978"/>
                    <a:pt x="20003" y="2111693"/>
                    <a:pt x="13335" y="2111693"/>
                  </a:cubicBezTo>
                  <a:cubicBezTo>
                    <a:pt x="6668" y="2111693"/>
                    <a:pt x="953" y="2105978"/>
                    <a:pt x="953" y="2099310"/>
                  </a:cubicBezTo>
                  <a:lnTo>
                    <a:pt x="953" y="2074545"/>
                  </a:lnTo>
                  <a:lnTo>
                    <a:pt x="953" y="2074545"/>
                  </a:lnTo>
                  <a:close/>
                  <a:moveTo>
                    <a:pt x="953" y="2172653"/>
                  </a:moveTo>
                  <a:cubicBezTo>
                    <a:pt x="953" y="2165985"/>
                    <a:pt x="6668" y="2160270"/>
                    <a:pt x="13335" y="2160270"/>
                  </a:cubicBezTo>
                  <a:cubicBezTo>
                    <a:pt x="20003" y="2160270"/>
                    <a:pt x="25718" y="2165985"/>
                    <a:pt x="25718" y="2172653"/>
                  </a:cubicBezTo>
                  <a:lnTo>
                    <a:pt x="25718" y="2197418"/>
                  </a:lnTo>
                  <a:cubicBezTo>
                    <a:pt x="25718" y="2204085"/>
                    <a:pt x="20003" y="2209800"/>
                    <a:pt x="13335" y="2209800"/>
                  </a:cubicBezTo>
                  <a:cubicBezTo>
                    <a:pt x="6668" y="2209800"/>
                    <a:pt x="953" y="2204085"/>
                    <a:pt x="953" y="2197418"/>
                  </a:cubicBezTo>
                  <a:lnTo>
                    <a:pt x="953" y="2172653"/>
                  </a:lnTo>
                  <a:lnTo>
                    <a:pt x="953" y="2172653"/>
                  </a:lnTo>
                  <a:close/>
                  <a:moveTo>
                    <a:pt x="953" y="2270760"/>
                  </a:moveTo>
                  <a:cubicBezTo>
                    <a:pt x="953" y="2264093"/>
                    <a:pt x="6668" y="2258378"/>
                    <a:pt x="13335" y="2258378"/>
                  </a:cubicBezTo>
                  <a:cubicBezTo>
                    <a:pt x="20003" y="2258378"/>
                    <a:pt x="25718" y="2264093"/>
                    <a:pt x="25718" y="2270760"/>
                  </a:cubicBezTo>
                  <a:lnTo>
                    <a:pt x="25718" y="2295525"/>
                  </a:lnTo>
                  <a:cubicBezTo>
                    <a:pt x="25718" y="2302193"/>
                    <a:pt x="20003" y="2307908"/>
                    <a:pt x="13335" y="2307908"/>
                  </a:cubicBezTo>
                  <a:cubicBezTo>
                    <a:pt x="6668" y="2307908"/>
                    <a:pt x="953" y="2302193"/>
                    <a:pt x="953" y="2295525"/>
                  </a:cubicBezTo>
                  <a:lnTo>
                    <a:pt x="953" y="2270760"/>
                  </a:lnTo>
                  <a:lnTo>
                    <a:pt x="953" y="2270760"/>
                  </a:lnTo>
                  <a:close/>
                  <a:moveTo>
                    <a:pt x="953" y="2369820"/>
                  </a:moveTo>
                  <a:cubicBezTo>
                    <a:pt x="953" y="2363153"/>
                    <a:pt x="6668" y="2357438"/>
                    <a:pt x="13335" y="2357438"/>
                  </a:cubicBezTo>
                  <a:cubicBezTo>
                    <a:pt x="20003" y="2357438"/>
                    <a:pt x="25718" y="2363153"/>
                    <a:pt x="25718" y="2369820"/>
                  </a:cubicBezTo>
                  <a:lnTo>
                    <a:pt x="25718" y="2394585"/>
                  </a:lnTo>
                  <a:cubicBezTo>
                    <a:pt x="25718" y="2401253"/>
                    <a:pt x="20003" y="2406968"/>
                    <a:pt x="13335" y="2406968"/>
                  </a:cubicBezTo>
                  <a:cubicBezTo>
                    <a:pt x="6668" y="2406968"/>
                    <a:pt x="953" y="2401253"/>
                    <a:pt x="953" y="2394585"/>
                  </a:cubicBezTo>
                  <a:lnTo>
                    <a:pt x="953" y="2369820"/>
                  </a:lnTo>
                  <a:lnTo>
                    <a:pt x="953" y="2369820"/>
                  </a:lnTo>
                  <a:close/>
                  <a:moveTo>
                    <a:pt x="953" y="2467928"/>
                  </a:moveTo>
                  <a:cubicBezTo>
                    <a:pt x="953" y="2461260"/>
                    <a:pt x="6668" y="2455545"/>
                    <a:pt x="13335" y="2455545"/>
                  </a:cubicBezTo>
                  <a:cubicBezTo>
                    <a:pt x="20003" y="2455545"/>
                    <a:pt x="25718" y="2461260"/>
                    <a:pt x="25718" y="2467928"/>
                  </a:cubicBezTo>
                  <a:lnTo>
                    <a:pt x="25718" y="2492693"/>
                  </a:lnTo>
                  <a:cubicBezTo>
                    <a:pt x="25718" y="2499360"/>
                    <a:pt x="20003" y="2505075"/>
                    <a:pt x="13335" y="2505075"/>
                  </a:cubicBezTo>
                  <a:cubicBezTo>
                    <a:pt x="6668" y="2505075"/>
                    <a:pt x="953" y="2499360"/>
                    <a:pt x="953" y="2492693"/>
                  </a:cubicBezTo>
                  <a:lnTo>
                    <a:pt x="953" y="2467928"/>
                  </a:lnTo>
                  <a:lnTo>
                    <a:pt x="953" y="2467928"/>
                  </a:lnTo>
                  <a:close/>
                  <a:moveTo>
                    <a:pt x="953" y="2566035"/>
                  </a:moveTo>
                  <a:cubicBezTo>
                    <a:pt x="953" y="2559368"/>
                    <a:pt x="6668" y="2553652"/>
                    <a:pt x="13335" y="2553652"/>
                  </a:cubicBezTo>
                  <a:cubicBezTo>
                    <a:pt x="20003" y="2553652"/>
                    <a:pt x="25718" y="2559368"/>
                    <a:pt x="25718" y="2566035"/>
                  </a:cubicBezTo>
                  <a:lnTo>
                    <a:pt x="25718" y="2590800"/>
                  </a:lnTo>
                  <a:cubicBezTo>
                    <a:pt x="25718" y="2597468"/>
                    <a:pt x="20003" y="2603183"/>
                    <a:pt x="13335" y="2603183"/>
                  </a:cubicBezTo>
                  <a:cubicBezTo>
                    <a:pt x="6668" y="2603183"/>
                    <a:pt x="953" y="2597468"/>
                    <a:pt x="953" y="2590800"/>
                  </a:cubicBezTo>
                  <a:lnTo>
                    <a:pt x="953" y="2566035"/>
                  </a:lnTo>
                  <a:lnTo>
                    <a:pt x="953" y="2566035"/>
                  </a:lnTo>
                  <a:close/>
                  <a:moveTo>
                    <a:pt x="953" y="2664143"/>
                  </a:moveTo>
                  <a:cubicBezTo>
                    <a:pt x="953" y="2657475"/>
                    <a:pt x="6668" y="2651760"/>
                    <a:pt x="13335" y="2651760"/>
                  </a:cubicBezTo>
                  <a:cubicBezTo>
                    <a:pt x="20003" y="2651760"/>
                    <a:pt x="25718" y="2657475"/>
                    <a:pt x="25718" y="2664143"/>
                  </a:cubicBezTo>
                  <a:lnTo>
                    <a:pt x="25718" y="2688908"/>
                  </a:lnTo>
                  <a:cubicBezTo>
                    <a:pt x="25718" y="2695575"/>
                    <a:pt x="20003" y="2701290"/>
                    <a:pt x="13335" y="2701290"/>
                  </a:cubicBezTo>
                  <a:cubicBezTo>
                    <a:pt x="6668" y="2701290"/>
                    <a:pt x="953" y="2695575"/>
                    <a:pt x="953" y="2688908"/>
                  </a:cubicBezTo>
                  <a:lnTo>
                    <a:pt x="953" y="2664143"/>
                  </a:lnTo>
                  <a:lnTo>
                    <a:pt x="953" y="2664143"/>
                  </a:lnTo>
                  <a:close/>
                  <a:moveTo>
                    <a:pt x="953" y="2762250"/>
                  </a:moveTo>
                  <a:cubicBezTo>
                    <a:pt x="953" y="2755583"/>
                    <a:pt x="6668" y="2749868"/>
                    <a:pt x="13335" y="2749868"/>
                  </a:cubicBezTo>
                  <a:cubicBezTo>
                    <a:pt x="20003" y="2749868"/>
                    <a:pt x="25718" y="2755583"/>
                    <a:pt x="25718" y="2762250"/>
                  </a:cubicBezTo>
                  <a:lnTo>
                    <a:pt x="25718" y="2787015"/>
                  </a:lnTo>
                  <a:cubicBezTo>
                    <a:pt x="25718" y="2793683"/>
                    <a:pt x="20003" y="2799398"/>
                    <a:pt x="13335" y="2799398"/>
                  </a:cubicBezTo>
                  <a:cubicBezTo>
                    <a:pt x="6668" y="2799398"/>
                    <a:pt x="953" y="2793683"/>
                    <a:pt x="953" y="2787015"/>
                  </a:cubicBezTo>
                  <a:lnTo>
                    <a:pt x="953" y="2762250"/>
                  </a:lnTo>
                  <a:lnTo>
                    <a:pt x="953" y="2762250"/>
                  </a:lnTo>
                  <a:close/>
                  <a:moveTo>
                    <a:pt x="953" y="2860358"/>
                  </a:moveTo>
                  <a:cubicBezTo>
                    <a:pt x="953" y="2853690"/>
                    <a:pt x="6668" y="2847975"/>
                    <a:pt x="13335" y="2847975"/>
                  </a:cubicBezTo>
                  <a:cubicBezTo>
                    <a:pt x="20003" y="2847975"/>
                    <a:pt x="25718" y="2853690"/>
                    <a:pt x="25718" y="2860358"/>
                  </a:cubicBezTo>
                  <a:lnTo>
                    <a:pt x="25718" y="2885123"/>
                  </a:lnTo>
                  <a:cubicBezTo>
                    <a:pt x="25718" y="2891790"/>
                    <a:pt x="20003" y="2897505"/>
                    <a:pt x="13335" y="2897505"/>
                  </a:cubicBezTo>
                  <a:cubicBezTo>
                    <a:pt x="6668" y="2897505"/>
                    <a:pt x="953" y="2891790"/>
                    <a:pt x="953" y="2885123"/>
                  </a:cubicBezTo>
                  <a:lnTo>
                    <a:pt x="953" y="2860358"/>
                  </a:lnTo>
                  <a:lnTo>
                    <a:pt x="953" y="2860358"/>
                  </a:lnTo>
                  <a:close/>
                  <a:moveTo>
                    <a:pt x="953" y="2958465"/>
                  </a:moveTo>
                  <a:cubicBezTo>
                    <a:pt x="953" y="2951798"/>
                    <a:pt x="6668" y="2946083"/>
                    <a:pt x="13335" y="2946083"/>
                  </a:cubicBezTo>
                  <a:cubicBezTo>
                    <a:pt x="20003" y="2946083"/>
                    <a:pt x="25718" y="2951798"/>
                    <a:pt x="25718" y="2958465"/>
                  </a:cubicBezTo>
                  <a:lnTo>
                    <a:pt x="25718" y="2983230"/>
                  </a:lnTo>
                  <a:cubicBezTo>
                    <a:pt x="25718" y="2989898"/>
                    <a:pt x="20003" y="2995613"/>
                    <a:pt x="13335" y="2995613"/>
                  </a:cubicBezTo>
                  <a:cubicBezTo>
                    <a:pt x="6668" y="2995613"/>
                    <a:pt x="953" y="2989898"/>
                    <a:pt x="953" y="2983230"/>
                  </a:cubicBezTo>
                  <a:lnTo>
                    <a:pt x="953" y="2958465"/>
                  </a:lnTo>
                  <a:lnTo>
                    <a:pt x="953" y="2958465"/>
                  </a:lnTo>
                  <a:close/>
                  <a:moveTo>
                    <a:pt x="953" y="3056573"/>
                  </a:moveTo>
                  <a:cubicBezTo>
                    <a:pt x="953" y="3049905"/>
                    <a:pt x="6668" y="3044190"/>
                    <a:pt x="13335" y="3044190"/>
                  </a:cubicBezTo>
                  <a:cubicBezTo>
                    <a:pt x="20003" y="3044190"/>
                    <a:pt x="25718" y="3049905"/>
                    <a:pt x="25718" y="3056573"/>
                  </a:cubicBezTo>
                  <a:lnTo>
                    <a:pt x="25718" y="3081338"/>
                  </a:lnTo>
                  <a:cubicBezTo>
                    <a:pt x="25718" y="3088005"/>
                    <a:pt x="20003" y="3093720"/>
                    <a:pt x="13335" y="3093720"/>
                  </a:cubicBezTo>
                  <a:cubicBezTo>
                    <a:pt x="6668" y="3093720"/>
                    <a:pt x="953" y="3088005"/>
                    <a:pt x="953" y="3081338"/>
                  </a:cubicBezTo>
                  <a:lnTo>
                    <a:pt x="953" y="3056573"/>
                  </a:lnTo>
                  <a:lnTo>
                    <a:pt x="953" y="3056573"/>
                  </a:lnTo>
                  <a:close/>
                  <a:moveTo>
                    <a:pt x="953" y="3154680"/>
                  </a:moveTo>
                  <a:cubicBezTo>
                    <a:pt x="953" y="3148013"/>
                    <a:pt x="6668" y="3142298"/>
                    <a:pt x="13335" y="3142298"/>
                  </a:cubicBezTo>
                  <a:cubicBezTo>
                    <a:pt x="20003" y="3142298"/>
                    <a:pt x="25718" y="3148013"/>
                    <a:pt x="25718" y="3154680"/>
                  </a:cubicBezTo>
                  <a:lnTo>
                    <a:pt x="25718" y="3179445"/>
                  </a:lnTo>
                  <a:cubicBezTo>
                    <a:pt x="25718" y="3186113"/>
                    <a:pt x="20003" y="3191827"/>
                    <a:pt x="13335" y="3191827"/>
                  </a:cubicBezTo>
                  <a:cubicBezTo>
                    <a:pt x="6668" y="3191827"/>
                    <a:pt x="953" y="3186113"/>
                    <a:pt x="953" y="3179445"/>
                  </a:cubicBezTo>
                  <a:lnTo>
                    <a:pt x="953" y="3154680"/>
                  </a:lnTo>
                  <a:lnTo>
                    <a:pt x="953" y="3154680"/>
                  </a:lnTo>
                  <a:close/>
                  <a:moveTo>
                    <a:pt x="953" y="3253740"/>
                  </a:moveTo>
                  <a:cubicBezTo>
                    <a:pt x="953" y="3247073"/>
                    <a:pt x="6668" y="3241358"/>
                    <a:pt x="13335" y="3241358"/>
                  </a:cubicBezTo>
                  <a:cubicBezTo>
                    <a:pt x="20003" y="3241358"/>
                    <a:pt x="25718" y="3247073"/>
                    <a:pt x="25718" y="3253740"/>
                  </a:cubicBezTo>
                  <a:lnTo>
                    <a:pt x="25718" y="3278505"/>
                  </a:lnTo>
                  <a:cubicBezTo>
                    <a:pt x="25718" y="3285173"/>
                    <a:pt x="20003" y="3290888"/>
                    <a:pt x="13335" y="3290888"/>
                  </a:cubicBezTo>
                  <a:cubicBezTo>
                    <a:pt x="6668" y="3290888"/>
                    <a:pt x="953" y="3285173"/>
                    <a:pt x="953" y="3278505"/>
                  </a:cubicBezTo>
                  <a:lnTo>
                    <a:pt x="953" y="3253740"/>
                  </a:lnTo>
                  <a:lnTo>
                    <a:pt x="953" y="3253740"/>
                  </a:lnTo>
                  <a:close/>
                  <a:moveTo>
                    <a:pt x="953" y="3351848"/>
                  </a:moveTo>
                  <a:cubicBezTo>
                    <a:pt x="953" y="3345180"/>
                    <a:pt x="6668" y="3339465"/>
                    <a:pt x="13335" y="3339465"/>
                  </a:cubicBezTo>
                  <a:cubicBezTo>
                    <a:pt x="20003" y="3339465"/>
                    <a:pt x="25718" y="3345180"/>
                    <a:pt x="25718" y="3351848"/>
                  </a:cubicBezTo>
                  <a:lnTo>
                    <a:pt x="25718" y="3376613"/>
                  </a:lnTo>
                  <a:cubicBezTo>
                    <a:pt x="25718" y="3383280"/>
                    <a:pt x="20003" y="3388995"/>
                    <a:pt x="13335" y="3388995"/>
                  </a:cubicBezTo>
                  <a:cubicBezTo>
                    <a:pt x="6668" y="3388995"/>
                    <a:pt x="953" y="3383280"/>
                    <a:pt x="953" y="3376613"/>
                  </a:cubicBezTo>
                  <a:lnTo>
                    <a:pt x="953" y="3351848"/>
                  </a:lnTo>
                  <a:lnTo>
                    <a:pt x="953" y="3351848"/>
                  </a:lnTo>
                  <a:close/>
                  <a:moveTo>
                    <a:pt x="953" y="3449955"/>
                  </a:moveTo>
                  <a:cubicBezTo>
                    <a:pt x="953" y="3443288"/>
                    <a:pt x="6668" y="3437573"/>
                    <a:pt x="13335" y="3437573"/>
                  </a:cubicBezTo>
                  <a:cubicBezTo>
                    <a:pt x="20003" y="3437573"/>
                    <a:pt x="25718" y="3443288"/>
                    <a:pt x="25718" y="3449955"/>
                  </a:cubicBezTo>
                  <a:lnTo>
                    <a:pt x="25718" y="3474720"/>
                  </a:lnTo>
                  <a:cubicBezTo>
                    <a:pt x="25718" y="3481388"/>
                    <a:pt x="20003" y="3487102"/>
                    <a:pt x="13335" y="3487102"/>
                  </a:cubicBezTo>
                  <a:cubicBezTo>
                    <a:pt x="6668" y="3487102"/>
                    <a:pt x="953" y="3481388"/>
                    <a:pt x="953" y="3474720"/>
                  </a:cubicBezTo>
                  <a:lnTo>
                    <a:pt x="953" y="3449955"/>
                  </a:lnTo>
                  <a:lnTo>
                    <a:pt x="953" y="3449955"/>
                  </a:lnTo>
                  <a:close/>
                  <a:moveTo>
                    <a:pt x="953" y="3548063"/>
                  </a:moveTo>
                  <a:cubicBezTo>
                    <a:pt x="953" y="3541395"/>
                    <a:pt x="6668" y="3535680"/>
                    <a:pt x="13335" y="3535680"/>
                  </a:cubicBezTo>
                  <a:cubicBezTo>
                    <a:pt x="20003" y="3535680"/>
                    <a:pt x="25718" y="3541395"/>
                    <a:pt x="25718" y="3548063"/>
                  </a:cubicBezTo>
                  <a:lnTo>
                    <a:pt x="25718" y="3572827"/>
                  </a:lnTo>
                  <a:cubicBezTo>
                    <a:pt x="25718" y="3579495"/>
                    <a:pt x="20003" y="3585210"/>
                    <a:pt x="13335" y="3585210"/>
                  </a:cubicBezTo>
                  <a:cubicBezTo>
                    <a:pt x="6668" y="3585210"/>
                    <a:pt x="953" y="3579495"/>
                    <a:pt x="953" y="3572827"/>
                  </a:cubicBezTo>
                  <a:lnTo>
                    <a:pt x="953" y="3548063"/>
                  </a:lnTo>
                  <a:lnTo>
                    <a:pt x="953" y="3548063"/>
                  </a:lnTo>
                  <a:close/>
                  <a:moveTo>
                    <a:pt x="953" y="3646170"/>
                  </a:moveTo>
                  <a:cubicBezTo>
                    <a:pt x="953" y="3639502"/>
                    <a:pt x="6668" y="3633788"/>
                    <a:pt x="13335" y="3633788"/>
                  </a:cubicBezTo>
                  <a:cubicBezTo>
                    <a:pt x="20003" y="3633788"/>
                    <a:pt x="25718" y="3639502"/>
                    <a:pt x="25718" y="3646170"/>
                  </a:cubicBezTo>
                  <a:lnTo>
                    <a:pt x="25718" y="3670935"/>
                  </a:lnTo>
                  <a:cubicBezTo>
                    <a:pt x="25718" y="3677602"/>
                    <a:pt x="20003" y="3683318"/>
                    <a:pt x="13335" y="3683318"/>
                  </a:cubicBezTo>
                  <a:cubicBezTo>
                    <a:pt x="6668" y="3683318"/>
                    <a:pt x="953" y="3677602"/>
                    <a:pt x="953" y="3670935"/>
                  </a:cubicBezTo>
                  <a:lnTo>
                    <a:pt x="953" y="3646170"/>
                  </a:lnTo>
                  <a:lnTo>
                    <a:pt x="953" y="3646170"/>
                  </a:lnTo>
                  <a:close/>
                  <a:moveTo>
                    <a:pt x="953" y="3744277"/>
                  </a:moveTo>
                  <a:cubicBezTo>
                    <a:pt x="953" y="3737610"/>
                    <a:pt x="6668" y="3731895"/>
                    <a:pt x="13335" y="3731895"/>
                  </a:cubicBezTo>
                  <a:cubicBezTo>
                    <a:pt x="20003" y="3731895"/>
                    <a:pt x="25718" y="3737610"/>
                    <a:pt x="25718" y="3744277"/>
                  </a:cubicBezTo>
                  <a:lnTo>
                    <a:pt x="25718" y="3769043"/>
                  </a:lnTo>
                  <a:cubicBezTo>
                    <a:pt x="25718" y="3775710"/>
                    <a:pt x="20003" y="3781425"/>
                    <a:pt x="13335" y="3781425"/>
                  </a:cubicBezTo>
                  <a:cubicBezTo>
                    <a:pt x="6668" y="3781425"/>
                    <a:pt x="953" y="3775710"/>
                    <a:pt x="953" y="3769043"/>
                  </a:cubicBezTo>
                  <a:lnTo>
                    <a:pt x="953" y="3744277"/>
                  </a:lnTo>
                  <a:lnTo>
                    <a:pt x="953" y="3744277"/>
                  </a:lnTo>
                  <a:close/>
                  <a:moveTo>
                    <a:pt x="953" y="3842385"/>
                  </a:moveTo>
                  <a:cubicBezTo>
                    <a:pt x="953" y="3835718"/>
                    <a:pt x="6668" y="3830002"/>
                    <a:pt x="13335" y="3830002"/>
                  </a:cubicBezTo>
                  <a:cubicBezTo>
                    <a:pt x="20003" y="3830002"/>
                    <a:pt x="25718" y="3835718"/>
                    <a:pt x="25718" y="3842385"/>
                  </a:cubicBezTo>
                  <a:lnTo>
                    <a:pt x="25718" y="3867150"/>
                  </a:lnTo>
                  <a:cubicBezTo>
                    <a:pt x="25718" y="3873818"/>
                    <a:pt x="20003" y="3879533"/>
                    <a:pt x="13335" y="3879533"/>
                  </a:cubicBezTo>
                  <a:cubicBezTo>
                    <a:pt x="6668" y="3879533"/>
                    <a:pt x="953" y="3873818"/>
                    <a:pt x="953" y="3867150"/>
                  </a:cubicBezTo>
                  <a:lnTo>
                    <a:pt x="953" y="3842385"/>
                  </a:lnTo>
                  <a:lnTo>
                    <a:pt x="953" y="3842385"/>
                  </a:lnTo>
                  <a:close/>
                  <a:moveTo>
                    <a:pt x="953" y="3940493"/>
                  </a:moveTo>
                  <a:cubicBezTo>
                    <a:pt x="953" y="3933825"/>
                    <a:pt x="6668" y="3928110"/>
                    <a:pt x="13335" y="3928110"/>
                  </a:cubicBezTo>
                  <a:cubicBezTo>
                    <a:pt x="20003" y="3928110"/>
                    <a:pt x="25718" y="3933825"/>
                    <a:pt x="25718" y="3940493"/>
                  </a:cubicBezTo>
                  <a:lnTo>
                    <a:pt x="25718" y="3965258"/>
                  </a:lnTo>
                  <a:cubicBezTo>
                    <a:pt x="25718" y="3971925"/>
                    <a:pt x="20003" y="3977640"/>
                    <a:pt x="13335" y="3977640"/>
                  </a:cubicBezTo>
                  <a:cubicBezTo>
                    <a:pt x="6668" y="3977640"/>
                    <a:pt x="953" y="3971925"/>
                    <a:pt x="953" y="3965258"/>
                  </a:cubicBezTo>
                  <a:lnTo>
                    <a:pt x="953" y="3940493"/>
                  </a:lnTo>
                  <a:lnTo>
                    <a:pt x="953" y="3940493"/>
                  </a:lnTo>
                  <a:close/>
                  <a:moveTo>
                    <a:pt x="953" y="4038600"/>
                  </a:moveTo>
                  <a:cubicBezTo>
                    <a:pt x="953" y="4031933"/>
                    <a:pt x="6668" y="4026218"/>
                    <a:pt x="13335" y="4026218"/>
                  </a:cubicBezTo>
                  <a:cubicBezTo>
                    <a:pt x="20003" y="4026218"/>
                    <a:pt x="25718" y="4031933"/>
                    <a:pt x="25718" y="4038600"/>
                  </a:cubicBezTo>
                  <a:lnTo>
                    <a:pt x="25718" y="4063365"/>
                  </a:lnTo>
                  <a:cubicBezTo>
                    <a:pt x="25718" y="4070033"/>
                    <a:pt x="20003" y="4075748"/>
                    <a:pt x="13335" y="4075748"/>
                  </a:cubicBezTo>
                  <a:cubicBezTo>
                    <a:pt x="6668" y="4075748"/>
                    <a:pt x="953" y="4070033"/>
                    <a:pt x="953" y="4063365"/>
                  </a:cubicBezTo>
                  <a:lnTo>
                    <a:pt x="953" y="4038600"/>
                  </a:lnTo>
                  <a:lnTo>
                    <a:pt x="953" y="4038600"/>
                  </a:lnTo>
                  <a:close/>
                  <a:moveTo>
                    <a:pt x="953" y="4137660"/>
                  </a:moveTo>
                  <a:cubicBezTo>
                    <a:pt x="953" y="4130993"/>
                    <a:pt x="6668" y="4125277"/>
                    <a:pt x="13335" y="4125277"/>
                  </a:cubicBezTo>
                  <a:cubicBezTo>
                    <a:pt x="20003" y="4125277"/>
                    <a:pt x="25718" y="4130993"/>
                    <a:pt x="25718" y="4137660"/>
                  </a:cubicBezTo>
                  <a:lnTo>
                    <a:pt x="25718" y="4162425"/>
                  </a:lnTo>
                  <a:cubicBezTo>
                    <a:pt x="25718" y="4169093"/>
                    <a:pt x="20003" y="4174808"/>
                    <a:pt x="13335" y="4174808"/>
                  </a:cubicBezTo>
                  <a:cubicBezTo>
                    <a:pt x="6668" y="4174808"/>
                    <a:pt x="953" y="4169093"/>
                    <a:pt x="953" y="4162425"/>
                  </a:cubicBezTo>
                  <a:lnTo>
                    <a:pt x="953" y="4137660"/>
                  </a:lnTo>
                  <a:lnTo>
                    <a:pt x="953" y="4137660"/>
                  </a:lnTo>
                  <a:close/>
                  <a:moveTo>
                    <a:pt x="953" y="4235768"/>
                  </a:moveTo>
                  <a:cubicBezTo>
                    <a:pt x="953" y="4229100"/>
                    <a:pt x="6668" y="4223385"/>
                    <a:pt x="13335" y="4223385"/>
                  </a:cubicBezTo>
                  <a:cubicBezTo>
                    <a:pt x="20003" y="4223385"/>
                    <a:pt x="25718" y="4229100"/>
                    <a:pt x="25718" y="4235768"/>
                  </a:cubicBezTo>
                  <a:lnTo>
                    <a:pt x="25718" y="4260533"/>
                  </a:lnTo>
                  <a:cubicBezTo>
                    <a:pt x="25718" y="4267200"/>
                    <a:pt x="20003" y="4272915"/>
                    <a:pt x="13335" y="4272915"/>
                  </a:cubicBezTo>
                  <a:cubicBezTo>
                    <a:pt x="6668" y="4272915"/>
                    <a:pt x="953" y="4267200"/>
                    <a:pt x="953" y="4260533"/>
                  </a:cubicBezTo>
                  <a:lnTo>
                    <a:pt x="953" y="4235768"/>
                  </a:lnTo>
                  <a:lnTo>
                    <a:pt x="953" y="4235768"/>
                  </a:lnTo>
                  <a:close/>
                  <a:moveTo>
                    <a:pt x="953" y="4333875"/>
                  </a:moveTo>
                  <a:cubicBezTo>
                    <a:pt x="953" y="4327208"/>
                    <a:pt x="6668" y="4321493"/>
                    <a:pt x="13335" y="4321493"/>
                  </a:cubicBezTo>
                  <a:cubicBezTo>
                    <a:pt x="20003" y="4321493"/>
                    <a:pt x="25718" y="4327208"/>
                    <a:pt x="25718" y="4333875"/>
                  </a:cubicBezTo>
                  <a:lnTo>
                    <a:pt x="25718" y="4358640"/>
                  </a:lnTo>
                  <a:cubicBezTo>
                    <a:pt x="25718" y="4365308"/>
                    <a:pt x="20003" y="4371023"/>
                    <a:pt x="13335" y="4371023"/>
                  </a:cubicBezTo>
                  <a:cubicBezTo>
                    <a:pt x="6668" y="4371023"/>
                    <a:pt x="953" y="4365308"/>
                    <a:pt x="953" y="4358640"/>
                  </a:cubicBezTo>
                  <a:lnTo>
                    <a:pt x="953" y="4333875"/>
                  </a:lnTo>
                  <a:lnTo>
                    <a:pt x="953" y="4333875"/>
                  </a:lnTo>
                  <a:close/>
                  <a:moveTo>
                    <a:pt x="953" y="4431983"/>
                  </a:moveTo>
                  <a:cubicBezTo>
                    <a:pt x="953" y="4425315"/>
                    <a:pt x="6668" y="4419600"/>
                    <a:pt x="13335" y="4419600"/>
                  </a:cubicBezTo>
                  <a:cubicBezTo>
                    <a:pt x="20003" y="4419600"/>
                    <a:pt x="25718" y="4425315"/>
                    <a:pt x="25718" y="4431983"/>
                  </a:cubicBezTo>
                  <a:lnTo>
                    <a:pt x="25718" y="4456748"/>
                  </a:lnTo>
                  <a:cubicBezTo>
                    <a:pt x="25718" y="4463415"/>
                    <a:pt x="20003" y="4469130"/>
                    <a:pt x="13335" y="4469130"/>
                  </a:cubicBezTo>
                  <a:cubicBezTo>
                    <a:pt x="6668" y="4469130"/>
                    <a:pt x="953" y="4463415"/>
                    <a:pt x="953" y="4456748"/>
                  </a:cubicBezTo>
                  <a:lnTo>
                    <a:pt x="953" y="4431983"/>
                  </a:lnTo>
                  <a:lnTo>
                    <a:pt x="953" y="4431983"/>
                  </a:lnTo>
                  <a:close/>
                  <a:moveTo>
                    <a:pt x="953" y="4530090"/>
                  </a:moveTo>
                  <a:cubicBezTo>
                    <a:pt x="953" y="4523423"/>
                    <a:pt x="6668" y="4517708"/>
                    <a:pt x="13335" y="4517708"/>
                  </a:cubicBezTo>
                  <a:cubicBezTo>
                    <a:pt x="20003" y="4517708"/>
                    <a:pt x="25718" y="4523423"/>
                    <a:pt x="25718" y="4530090"/>
                  </a:cubicBezTo>
                  <a:lnTo>
                    <a:pt x="25718" y="4554855"/>
                  </a:lnTo>
                  <a:cubicBezTo>
                    <a:pt x="25718" y="4561523"/>
                    <a:pt x="20003" y="4567238"/>
                    <a:pt x="13335" y="4567238"/>
                  </a:cubicBezTo>
                  <a:cubicBezTo>
                    <a:pt x="6668" y="4567238"/>
                    <a:pt x="953" y="4561523"/>
                    <a:pt x="953" y="4554855"/>
                  </a:cubicBezTo>
                  <a:lnTo>
                    <a:pt x="953" y="4530090"/>
                  </a:lnTo>
                  <a:lnTo>
                    <a:pt x="953" y="4530090"/>
                  </a:lnTo>
                  <a:close/>
                  <a:moveTo>
                    <a:pt x="953" y="4628198"/>
                  </a:moveTo>
                  <a:cubicBezTo>
                    <a:pt x="953" y="4621530"/>
                    <a:pt x="6668" y="4615815"/>
                    <a:pt x="13335" y="4615815"/>
                  </a:cubicBezTo>
                  <a:cubicBezTo>
                    <a:pt x="20003" y="4615815"/>
                    <a:pt x="25718" y="4621530"/>
                    <a:pt x="25718" y="4628198"/>
                  </a:cubicBezTo>
                  <a:lnTo>
                    <a:pt x="25718" y="4652963"/>
                  </a:lnTo>
                  <a:cubicBezTo>
                    <a:pt x="25718" y="4659630"/>
                    <a:pt x="20003" y="4665345"/>
                    <a:pt x="13335" y="4665345"/>
                  </a:cubicBezTo>
                  <a:cubicBezTo>
                    <a:pt x="6668" y="4665345"/>
                    <a:pt x="953" y="4659630"/>
                    <a:pt x="953" y="4652963"/>
                  </a:cubicBezTo>
                  <a:lnTo>
                    <a:pt x="953" y="4628198"/>
                  </a:lnTo>
                  <a:lnTo>
                    <a:pt x="953" y="4628198"/>
                  </a:lnTo>
                  <a:close/>
                  <a:moveTo>
                    <a:pt x="953" y="4726305"/>
                  </a:moveTo>
                  <a:cubicBezTo>
                    <a:pt x="953" y="4719638"/>
                    <a:pt x="6668" y="4713923"/>
                    <a:pt x="13335" y="4713923"/>
                  </a:cubicBezTo>
                  <a:cubicBezTo>
                    <a:pt x="20003" y="4713923"/>
                    <a:pt x="25718" y="4719638"/>
                    <a:pt x="25718" y="4726305"/>
                  </a:cubicBezTo>
                  <a:lnTo>
                    <a:pt x="25718" y="4751070"/>
                  </a:lnTo>
                  <a:cubicBezTo>
                    <a:pt x="25718" y="4757738"/>
                    <a:pt x="20003" y="4763453"/>
                    <a:pt x="13335" y="4763453"/>
                  </a:cubicBezTo>
                  <a:cubicBezTo>
                    <a:pt x="6668" y="4763453"/>
                    <a:pt x="953" y="4757738"/>
                    <a:pt x="953" y="4751070"/>
                  </a:cubicBezTo>
                  <a:lnTo>
                    <a:pt x="953" y="4726305"/>
                  </a:lnTo>
                  <a:lnTo>
                    <a:pt x="953" y="4726305"/>
                  </a:lnTo>
                  <a:close/>
                  <a:moveTo>
                    <a:pt x="953" y="4824413"/>
                  </a:moveTo>
                  <a:cubicBezTo>
                    <a:pt x="953" y="4817745"/>
                    <a:pt x="6668" y="4812030"/>
                    <a:pt x="13335" y="4812030"/>
                  </a:cubicBezTo>
                  <a:cubicBezTo>
                    <a:pt x="20003" y="4812030"/>
                    <a:pt x="25718" y="4817745"/>
                    <a:pt x="25718" y="4824413"/>
                  </a:cubicBezTo>
                  <a:lnTo>
                    <a:pt x="25718" y="4849178"/>
                  </a:lnTo>
                  <a:cubicBezTo>
                    <a:pt x="25718" y="4855845"/>
                    <a:pt x="20003" y="4861560"/>
                    <a:pt x="13335" y="4861560"/>
                  </a:cubicBezTo>
                  <a:cubicBezTo>
                    <a:pt x="6668" y="4861560"/>
                    <a:pt x="953" y="4855845"/>
                    <a:pt x="953" y="4849178"/>
                  </a:cubicBezTo>
                  <a:lnTo>
                    <a:pt x="953" y="4824413"/>
                  </a:lnTo>
                  <a:lnTo>
                    <a:pt x="953" y="4824413"/>
                  </a:lnTo>
                  <a:close/>
                  <a:moveTo>
                    <a:pt x="953" y="4922520"/>
                  </a:moveTo>
                  <a:cubicBezTo>
                    <a:pt x="953" y="4915853"/>
                    <a:pt x="6668" y="4910138"/>
                    <a:pt x="13335" y="4910138"/>
                  </a:cubicBezTo>
                  <a:cubicBezTo>
                    <a:pt x="20003" y="4910138"/>
                    <a:pt x="25718" y="4915853"/>
                    <a:pt x="25718" y="4922520"/>
                  </a:cubicBezTo>
                  <a:lnTo>
                    <a:pt x="25718" y="4947285"/>
                  </a:lnTo>
                  <a:cubicBezTo>
                    <a:pt x="25718" y="4953953"/>
                    <a:pt x="20003" y="4959668"/>
                    <a:pt x="13335" y="4959668"/>
                  </a:cubicBezTo>
                  <a:cubicBezTo>
                    <a:pt x="6668" y="4959668"/>
                    <a:pt x="953" y="4953953"/>
                    <a:pt x="953" y="4947285"/>
                  </a:cubicBezTo>
                  <a:lnTo>
                    <a:pt x="953" y="4922520"/>
                  </a:lnTo>
                  <a:lnTo>
                    <a:pt x="953" y="4922520"/>
                  </a:lnTo>
                  <a:close/>
                  <a:moveTo>
                    <a:pt x="953" y="5021580"/>
                  </a:moveTo>
                  <a:cubicBezTo>
                    <a:pt x="953" y="5014913"/>
                    <a:pt x="6668" y="5009198"/>
                    <a:pt x="13335" y="5009198"/>
                  </a:cubicBezTo>
                  <a:cubicBezTo>
                    <a:pt x="20003" y="5009198"/>
                    <a:pt x="25718" y="5014913"/>
                    <a:pt x="25718" y="5021580"/>
                  </a:cubicBezTo>
                  <a:lnTo>
                    <a:pt x="25718" y="5046345"/>
                  </a:lnTo>
                  <a:cubicBezTo>
                    <a:pt x="25718" y="5053013"/>
                    <a:pt x="20003" y="5058728"/>
                    <a:pt x="13335" y="5058728"/>
                  </a:cubicBezTo>
                  <a:cubicBezTo>
                    <a:pt x="6668" y="5058728"/>
                    <a:pt x="953" y="5053013"/>
                    <a:pt x="953" y="5046345"/>
                  </a:cubicBezTo>
                  <a:lnTo>
                    <a:pt x="953" y="5021580"/>
                  </a:lnTo>
                  <a:lnTo>
                    <a:pt x="953" y="5021580"/>
                  </a:lnTo>
                  <a:close/>
                  <a:moveTo>
                    <a:pt x="953" y="5119688"/>
                  </a:moveTo>
                  <a:cubicBezTo>
                    <a:pt x="953" y="5113020"/>
                    <a:pt x="6668" y="5107305"/>
                    <a:pt x="13335" y="5107305"/>
                  </a:cubicBezTo>
                  <a:cubicBezTo>
                    <a:pt x="20003" y="5107305"/>
                    <a:pt x="25718" y="5113020"/>
                    <a:pt x="25718" y="5119688"/>
                  </a:cubicBezTo>
                  <a:lnTo>
                    <a:pt x="25718" y="5144453"/>
                  </a:lnTo>
                  <a:cubicBezTo>
                    <a:pt x="25718" y="5151120"/>
                    <a:pt x="20003" y="5156835"/>
                    <a:pt x="13335" y="5156835"/>
                  </a:cubicBezTo>
                  <a:cubicBezTo>
                    <a:pt x="6668" y="5156835"/>
                    <a:pt x="953" y="5151120"/>
                    <a:pt x="953" y="5144453"/>
                  </a:cubicBezTo>
                  <a:lnTo>
                    <a:pt x="953" y="5119688"/>
                  </a:lnTo>
                  <a:lnTo>
                    <a:pt x="953" y="5119688"/>
                  </a:lnTo>
                  <a:close/>
                  <a:moveTo>
                    <a:pt x="953" y="5217795"/>
                  </a:moveTo>
                  <a:cubicBezTo>
                    <a:pt x="953" y="5211128"/>
                    <a:pt x="6668" y="5205413"/>
                    <a:pt x="13335" y="5205413"/>
                  </a:cubicBezTo>
                  <a:cubicBezTo>
                    <a:pt x="20003" y="5205413"/>
                    <a:pt x="25718" y="5211128"/>
                    <a:pt x="25718" y="5217795"/>
                  </a:cubicBezTo>
                  <a:lnTo>
                    <a:pt x="25718" y="5242560"/>
                  </a:lnTo>
                  <a:cubicBezTo>
                    <a:pt x="25718" y="5249228"/>
                    <a:pt x="20003" y="5254943"/>
                    <a:pt x="13335" y="5254943"/>
                  </a:cubicBezTo>
                  <a:cubicBezTo>
                    <a:pt x="6668" y="5254943"/>
                    <a:pt x="953" y="5249228"/>
                    <a:pt x="953" y="5242560"/>
                  </a:cubicBezTo>
                  <a:lnTo>
                    <a:pt x="953" y="5217795"/>
                  </a:lnTo>
                  <a:lnTo>
                    <a:pt x="953" y="5217795"/>
                  </a:lnTo>
                  <a:close/>
                  <a:moveTo>
                    <a:pt x="953" y="5315903"/>
                  </a:moveTo>
                  <a:cubicBezTo>
                    <a:pt x="953" y="5309235"/>
                    <a:pt x="6668" y="5303520"/>
                    <a:pt x="13335" y="5303520"/>
                  </a:cubicBezTo>
                  <a:cubicBezTo>
                    <a:pt x="20003" y="5303520"/>
                    <a:pt x="25718" y="5309235"/>
                    <a:pt x="25718" y="5315903"/>
                  </a:cubicBezTo>
                  <a:lnTo>
                    <a:pt x="25718" y="5340668"/>
                  </a:lnTo>
                  <a:cubicBezTo>
                    <a:pt x="25718" y="5347335"/>
                    <a:pt x="20003" y="5353050"/>
                    <a:pt x="13335" y="5353050"/>
                  </a:cubicBezTo>
                  <a:cubicBezTo>
                    <a:pt x="6668" y="5353050"/>
                    <a:pt x="953" y="5347335"/>
                    <a:pt x="953" y="5340668"/>
                  </a:cubicBezTo>
                  <a:lnTo>
                    <a:pt x="953" y="5315903"/>
                  </a:lnTo>
                  <a:lnTo>
                    <a:pt x="953" y="5315903"/>
                  </a:lnTo>
                  <a:close/>
                  <a:moveTo>
                    <a:pt x="953" y="5414010"/>
                  </a:moveTo>
                  <a:cubicBezTo>
                    <a:pt x="953" y="5407343"/>
                    <a:pt x="6668" y="5401628"/>
                    <a:pt x="13335" y="5401628"/>
                  </a:cubicBezTo>
                  <a:cubicBezTo>
                    <a:pt x="20003" y="5401628"/>
                    <a:pt x="25718" y="5407343"/>
                    <a:pt x="25718" y="5414010"/>
                  </a:cubicBezTo>
                  <a:lnTo>
                    <a:pt x="25718" y="5438775"/>
                  </a:lnTo>
                  <a:cubicBezTo>
                    <a:pt x="25718" y="5445443"/>
                    <a:pt x="20003" y="5451158"/>
                    <a:pt x="13335" y="5451158"/>
                  </a:cubicBezTo>
                  <a:cubicBezTo>
                    <a:pt x="6668" y="5451158"/>
                    <a:pt x="953" y="5445443"/>
                    <a:pt x="953" y="5438775"/>
                  </a:cubicBezTo>
                  <a:lnTo>
                    <a:pt x="953" y="5414010"/>
                  </a:lnTo>
                  <a:lnTo>
                    <a:pt x="953" y="5414010"/>
                  </a:lnTo>
                  <a:close/>
                  <a:moveTo>
                    <a:pt x="953" y="5512118"/>
                  </a:moveTo>
                  <a:cubicBezTo>
                    <a:pt x="953" y="5505450"/>
                    <a:pt x="6668" y="5499735"/>
                    <a:pt x="13335" y="5499735"/>
                  </a:cubicBezTo>
                  <a:cubicBezTo>
                    <a:pt x="20003" y="5499735"/>
                    <a:pt x="25718" y="5505450"/>
                    <a:pt x="25718" y="5512118"/>
                  </a:cubicBezTo>
                  <a:lnTo>
                    <a:pt x="25718" y="5536883"/>
                  </a:lnTo>
                  <a:cubicBezTo>
                    <a:pt x="25718" y="5543550"/>
                    <a:pt x="20003" y="5549265"/>
                    <a:pt x="13335" y="5549265"/>
                  </a:cubicBezTo>
                  <a:cubicBezTo>
                    <a:pt x="6668" y="5549265"/>
                    <a:pt x="953" y="5543550"/>
                    <a:pt x="953" y="5536883"/>
                  </a:cubicBezTo>
                  <a:lnTo>
                    <a:pt x="953" y="5512118"/>
                  </a:lnTo>
                  <a:lnTo>
                    <a:pt x="953" y="5512118"/>
                  </a:lnTo>
                  <a:close/>
                  <a:moveTo>
                    <a:pt x="953" y="5610225"/>
                  </a:moveTo>
                  <a:cubicBezTo>
                    <a:pt x="953" y="5603558"/>
                    <a:pt x="6668" y="5597843"/>
                    <a:pt x="13335" y="5597843"/>
                  </a:cubicBezTo>
                  <a:cubicBezTo>
                    <a:pt x="20003" y="5597843"/>
                    <a:pt x="25718" y="5603558"/>
                    <a:pt x="25718" y="5610225"/>
                  </a:cubicBezTo>
                  <a:lnTo>
                    <a:pt x="25718" y="5634990"/>
                  </a:lnTo>
                  <a:cubicBezTo>
                    <a:pt x="25718" y="5641658"/>
                    <a:pt x="20003" y="5647373"/>
                    <a:pt x="13335" y="5647373"/>
                  </a:cubicBezTo>
                  <a:cubicBezTo>
                    <a:pt x="6668" y="5647373"/>
                    <a:pt x="953" y="5641658"/>
                    <a:pt x="953" y="5634990"/>
                  </a:cubicBezTo>
                  <a:lnTo>
                    <a:pt x="953" y="5610225"/>
                  </a:lnTo>
                  <a:lnTo>
                    <a:pt x="953" y="5610225"/>
                  </a:lnTo>
                  <a:close/>
                  <a:moveTo>
                    <a:pt x="953" y="5708333"/>
                  </a:moveTo>
                  <a:cubicBezTo>
                    <a:pt x="953" y="5701665"/>
                    <a:pt x="6668" y="5695950"/>
                    <a:pt x="13335" y="5695950"/>
                  </a:cubicBezTo>
                  <a:cubicBezTo>
                    <a:pt x="20003" y="5695950"/>
                    <a:pt x="25718" y="5701665"/>
                    <a:pt x="25718" y="5708333"/>
                  </a:cubicBezTo>
                  <a:lnTo>
                    <a:pt x="25718" y="5733098"/>
                  </a:lnTo>
                  <a:cubicBezTo>
                    <a:pt x="25718" y="5739765"/>
                    <a:pt x="20003" y="5745480"/>
                    <a:pt x="13335" y="5745480"/>
                  </a:cubicBezTo>
                  <a:cubicBezTo>
                    <a:pt x="6668" y="5745480"/>
                    <a:pt x="953" y="5739765"/>
                    <a:pt x="953" y="5733098"/>
                  </a:cubicBezTo>
                  <a:lnTo>
                    <a:pt x="953" y="5708333"/>
                  </a:lnTo>
                  <a:lnTo>
                    <a:pt x="953" y="5708333"/>
                  </a:lnTo>
                  <a:close/>
                  <a:moveTo>
                    <a:pt x="953" y="5806440"/>
                  </a:moveTo>
                  <a:cubicBezTo>
                    <a:pt x="953" y="5799773"/>
                    <a:pt x="6668" y="5794058"/>
                    <a:pt x="13335" y="5794058"/>
                  </a:cubicBezTo>
                  <a:cubicBezTo>
                    <a:pt x="20003" y="5794058"/>
                    <a:pt x="25718" y="5799773"/>
                    <a:pt x="25718" y="5806440"/>
                  </a:cubicBezTo>
                  <a:lnTo>
                    <a:pt x="25718" y="5831205"/>
                  </a:lnTo>
                  <a:cubicBezTo>
                    <a:pt x="25718" y="5837873"/>
                    <a:pt x="20003" y="5843588"/>
                    <a:pt x="13335" y="5843588"/>
                  </a:cubicBezTo>
                  <a:cubicBezTo>
                    <a:pt x="6668" y="5843588"/>
                    <a:pt x="953" y="5837873"/>
                    <a:pt x="953" y="5831205"/>
                  </a:cubicBezTo>
                  <a:lnTo>
                    <a:pt x="953" y="5806440"/>
                  </a:lnTo>
                  <a:lnTo>
                    <a:pt x="953" y="5806440"/>
                  </a:lnTo>
                  <a:close/>
                  <a:moveTo>
                    <a:pt x="953" y="5905500"/>
                  </a:moveTo>
                  <a:cubicBezTo>
                    <a:pt x="953" y="5898833"/>
                    <a:pt x="6668" y="5893118"/>
                    <a:pt x="13335" y="5893118"/>
                  </a:cubicBezTo>
                  <a:cubicBezTo>
                    <a:pt x="20003" y="5893118"/>
                    <a:pt x="25718" y="5898833"/>
                    <a:pt x="25718" y="5905500"/>
                  </a:cubicBezTo>
                  <a:lnTo>
                    <a:pt x="25718" y="5930265"/>
                  </a:lnTo>
                  <a:cubicBezTo>
                    <a:pt x="25718" y="5936933"/>
                    <a:pt x="20003" y="5942648"/>
                    <a:pt x="13335" y="5942648"/>
                  </a:cubicBezTo>
                  <a:cubicBezTo>
                    <a:pt x="6668" y="5942648"/>
                    <a:pt x="953" y="5936933"/>
                    <a:pt x="953" y="5930265"/>
                  </a:cubicBezTo>
                  <a:lnTo>
                    <a:pt x="953" y="5905500"/>
                  </a:lnTo>
                  <a:lnTo>
                    <a:pt x="953" y="5905500"/>
                  </a:lnTo>
                  <a:close/>
                  <a:moveTo>
                    <a:pt x="953" y="6003608"/>
                  </a:moveTo>
                  <a:cubicBezTo>
                    <a:pt x="953" y="5996940"/>
                    <a:pt x="6668" y="5991225"/>
                    <a:pt x="13335" y="5991225"/>
                  </a:cubicBezTo>
                  <a:cubicBezTo>
                    <a:pt x="20003" y="5991225"/>
                    <a:pt x="25718" y="5996940"/>
                    <a:pt x="25718" y="6003608"/>
                  </a:cubicBezTo>
                  <a:lnTo>
                    <a:pt x="25718" y="6028373"/>
                  </a:lnTo>
                  <a:cubicBezTo>
                    <a:pt x="25718" y="6035040"/>
                    <a:pt x="20003" y="6040755"/>
                    <a:pt x="13335" y="6040755"/>
                  </a:cubicBezTo>
                  <a:cubicBezTo>
                    <a:pt x="6668" y="6040755"/>
                    <a:pt x="953" y="6035040"/>
                    <a:pt x="953" y="6028373"/>
                  </a:cubicBezTo>
                  <a:lnTo>
                    <a:pt x="953" y="6003608"/>
                  </a:lnTo>
                  <a:lnTo>
                    <a:pt x="953" y="6003608"/>
                  </a:lnTo>
                  <a:close/>
                  <a:moveTo>
                    <a:pt x="953" y="6101715"/>
                  </a:moveTo>
                  <a:cubicBezTo>
                    <a:pt x="953" y="6095048"/>
                    <a:pt x="6668" y="6089333"/>
                    <a:pt x="13335" y="6089333"/>
                  </a:cubicBezTo>
                  <a:cubicBezTo>
                    <a:pt x="20003" y="6089333"/>
                    <a:pt x="25718" y="6095048"/>
                    <a:pt x="25718" y="6101715"/>
                  </a:cubicBezTo>
                  <a:lnTo>
                    <a:pt x="25718" y="6126480"/>
                  </a:lnTo>
                  <a:cubicBezTo>
                    <a:pt x="25718" y="6133148"/>
                    <a:pt x="20003" y="6138863"/>
                    <a:pt x="13335" y="6138863"/>
                  </a:cubicBezTo>
                  <a:cubicBezTo>
                    <a:pt x="6668" y="6138863"/>
                    <a:pt x="953" y="6133148"/>
                    <a:pt x="953" y="6126480"/>
                  </a:cubicBezTo>
                  <a:lnTo>
                    <a:pt x="953" y="6101715"/>
                  </a:lnTo>
                  <a:lnTo>
                    <a:pt x="953" y="6101715"/>
                  </a:lnTo>
                  <a:close/>
                  <a:moveTo>
                    <a:pt x="953" y="6199823"/>
                  </a:moveTo>
                  <a:cubicBezTo>
                    <a:pt x="953" y="6193155"/>
                    <a:pt x="6668" y="6187440"/>
                    <a:pt x="13335" y="6187440"/>
                  </a:cubicBezTo>
                  <a:cubicBezTo>
                    <a:pt x="20003" y="6187440"/>
                    <a:pt x="25718" y="6193155"/>
                    <a:pt x="25718" y="6199823"/>
                  </a:cubicBezTo>
                  <a:lnTo>
                    <a:pt x="25718" y="6224588"/>
                  </a:lnTo>
                  <a:cubicBezTo>
                    <a:pt x="25718" y="6231255"/>
                    <a:pt x="20003" y="6236970"/>
                    <a:pt x="13335" y="6236970"/>
                  </a:cubicBezTo>
                  <a:cubicBezTo>
                    <a:pt x="6668" y="6236970"/>
                    <a:pt x="953" y="6231255"/>
                    <a:pt x="953" y="6224588"/>
                  </a:cubicBezTo>
                  <a:lnTo>
                    <a:pt x="953" y="6199823"/>
                  </a:lnTo>
                  <a:lnTo>
                    <a:pt x="953" y="6199823"/>
                  </a:lnTo>
                  <a:close/>
                  <a:moveTo>
                    <a:pt x="953" y="6297930"/>
                  </a:moveTo>
                  <a:cubicBezTo>
                    <a:pt x="953" y="6291263"/>
                    <a:pt x="6668" y="6285548"/>
                    <a:pt x="13335" y="6285548"/>
                  </a:cubicBezTo>
                  <a:cubicBezTo>
                    <a:pt x="20003" y="6285548"/>
                    <a:pt x="25718" y="6291263"/>
                    <a:pt x="25718" y="6297930"/>
                  </a:cubicBezTo>
                  <a:lnTo>
                    <a:pt x="25718" y="6322695"/>
                  </a:lnTo>
                  <a:cubicBezTo>
                    <a:pt x="25718" y="6329363"/>
                    <a:pt x="20003" y="6335078"/>
                    <a:pt x="13335" y="6335078"/>
                  </a:cubicBezTo>
                  <a:cubicBezTo>
                    <a:pt x="6668" y="6335078"/>
                    <a:pt x="953" y="6329363"/>
                    <a:pt x="953" y="6322695"/>
                  </a:cubicBezTo>
                  <a:lnTo>
                    <a:pt x="953" y="6297930"/>
                  </a:lnTo>
                  <a:lnTo>
                    <a:pt x="953" y="6297930"/>
                  </a:lnTo>
                  <a:close/>
                  <a:moveTo>
                    <a:pt x="953" y="6396038"/>
                  </a:moveTo>
                  <a:cubicBezTo>
                    <a:pt x="953" y="6389370"/>
                    <a:pt x="6668" y="6383655"/>
                    <a:pt x="13335" y="6383655"/>
                  </a:cubicBezTo>
                  <a:cubicBezTo>
                    <a:pt x="20003" y="6383655"/>
                    <a:pt x="25718" y="6389370"/>
                    <a:pt x="25718" y="6396038"/>
                  </a:cubicBezTo>
                  <a:lnTo>
                    <a:pt x="25718" y="6420803"/>
                  </a:lnTo>
                  <a:cubicBezTo>
                    <a:pt x="25718" y="6427470"/>
                    <a:pt x="20003" y="6433185"/>
                    <a:pt x="13335" y="6433185"/>
                  </a:cubicBezTo>
                  <a:cubicBezTo>
                    <a:pt x="6668" y="6433185"/>
                    <a:pt x="953" y="6427470"/>
                    <a:pt x="953" y="6420803"/>
                  </a:cubicBezTo>
                  <a:lnTo>
                    <a:pt x="953" y="6396038"/>
                  </a:lnTo>
                  <a:lnTo>
                    <a:pt x="953" y="6396038"/>
                  </a:lnTo>
                  <a:close/>
                  <a:moveTo>
                    <a:pt x="953" y="6494145"/>
                  </a:moveTo>
                  <a:cubicBezTo>
                    <a:pt x="953" y="6487478"/>
                    <a:pt x="6668" y="6481763"/>
                    <a:pt x="13335" y="6481763"/>
                  </a:cubicBezTo>
                  <a:cubicBezTo>
                    <a:pt x="20003" y="6481763"/>
                    <a:pt x="25718" y="6487478"/>
                    <a:pt x="25718" y="6494145"/>
                  </a:cubicBezTo>
                  <a:lnTo>
                    <a:pt x="25718" y="6518910"/>
                  </a:lnTo>
                  <a:cubicBezTo>
                    <a:pt x="25718" y="6525578"/>
                    <a:pt x="20003" y="6531293"/>
                    <a:pt x="13335" y="6531293"/>
                  </a:cubicBezTo>
                  <a:cubicBezTo>
                    <a:pt x="6668" y="6531293"/>
                    <a:pt x="953" y="6525578"/>
                    <a:pt x="953" y="6518910"/>
                  </a:cubicBezTo>
                  <a:lnTo>
                    <a:pt x="953" y="6494145"/>
                  </a:lnTo>
                  <a:lnTo>
                    <a:pt x="953" y="6494145"/>
                  </a:lnTo>
                  <a:close/>
                  <a:moveTo>
                    <a:pt x="953" y="6592253"/>
                  </a:moveTo>
                  <a:cubicBezTo>
                    <a:pt x="953" y="6585585"/>
                    <a:pt x="6668" y="6579870"/>
                    <a:pt x="13335" y="6579870"/>
                  </a:cubicBezTo>
                  <a:cubicBezTo>
                    <a:pt x="20003" y="6579870"/>
                    <a:pt x="25718" y="6585585"/>
                    <a:pt x="25718" y="6592253"/>
                  </a:cubicBezTo>
                  <a:lnTo>
                    <a:pt x="25718" y="6617018"/>
                  </a:lnTo>
                  <a:cubicBezTo>
                    <a:pt x="25718" y="6623685"/>
                    <a:pt x="20003" y="6629400"/>
                    <a:pt x="13335" y="6629400"/>
                  </a:cubicBezTo>
                  <a:cubicBezTo>
                    <a:pt x="6668" y="6629400"/>
                    <a:pt x="953" y="6623685"/>
                    <a:pt x="953" y="6617018"/>
                  </a:cubicBezTo>
                  <a:lnTo>
                    <a:pt x="953" y="6592253"/>
                  </a:lnTo>
                  <a:lnTo>
                    <a:pt x="953" y="6592253"/>
                  </a:lnTo>
                  <a:close/>
                  <a:moveTo>
                    <a:pt x="953" y="6690360"/>
                  </a:moveTo>
                  <a:cubicBezTo>
                    <a:pt x="953" y="6683693"/>
                    <a:pt x="6668" y="6677978"/>
                    <a:pt x="13335" y="6677978"/>
                  </a:cubicBezTo>
                  <a:cubicBezTo>
                    <a:pt x="20003" y="6677978"/>
                    <a:pt x="25718" y="6683693"/>
                    <a:pt x="25718" y="6690360"/>
                  </a:cubicBezTo>
                  <a:lnTo>
                    <a:pt x="25718" y="6715125"/>
                  </a:lnTo>
                  <a:cubicBezTo>
                    <a:pt x="25718" y="6721793"/>
                    <a:pt x="20003" y="6727508"/>
                    <a:pt x="13335" y="6727508"/>
                  </a:cubicBezTo>
                  <a:cubicBezTo>
                    <a:pt x="6668" y="6727508"/>
                    <a:pt x="953" y="6721793"/>
                    <a:pt x="953" y="6715125"/>
                  </a:cubicBezTo>
                  <a:lnTo>
                    <a:pt x="953" y="6690360"/>
                  </a:lnTo>
                  <a:lnTo>
                    <a:pt x="953" y="6690360"/>
                  </a:lnTo>
                  <a:close/>
                  <a:moveTo>
                    <a:pt x="953" y="6789420"/>
                  </a:moveTo>
                  <a:cubicBezTo>
                    <a:pt x="953" y="6782753"/>
                    <a:pt x="6668" y="6777038"/>
                    <a:pt x="13335" y="6777038"/>
                  </a:cubicBezTo>
                  <a:cubicBezTo>
                    <a:pt x="20003" y="6777038"/>
                    <a:pt x="25718" y="6782753"/>
                    <a:pt x="25718" y="6789420"/>
                  </a:cubicBezTo>
                  <a:lnTo>
                    <a:pt x="25718" y="6814185"/>
                  </a:lnTo>
                  <a:cubicBezTo>
                    <a:pt x="25718" y="6820853"/>
                    <a:pt x="20003" y="6826568"/>
                    <a:pt x="13335" y="6826568"/>
                  </a:cubicBezTo>
                  <a:cubicBezTo>
                    <a:pt x="6668" y="6826568"/>
                    <a:pt x="953" y="6820853"/>
                    <a:pt x="953" y="6814185"/>
                  </a:cubicBezTo>
                  <a:lnTo>
                    <a:pt x="953" y="6789420"/>
                  </a:lnTo>
                  <a:lnTo>
                    <a:pt x="953" y="6789420"/>
                  </a:lnTo>
                  <a:close/>
                  <a:moveTo>
                    <a:pt x="953" y="6887528"/>
                  </a:moveTo>
                  <a:cubicBezTo>
                    <a:pt x="953" y="6880860"/>
                    <a:pt x="6668" y="6875145"/>
                    <a:pt x="13335" y="6875145"/>
                  </a:cubicBezTo>
                  <a:cubicBezTo>
                    <a:pt x="20003" y="6875145"/>
                    <a:pt x="25718" y="6880860"/>
                    <a:pt x="25718" y="6887528"/>
                  </a:cubicBezTo>
                  <a:lnTo>
                    <a:pt x="25718" y="6912293"/>
                  </a:lnTo>
                  <a:cubicBezTo>
                    <a:pt x="25718" y="6918960"/>
                    <a:pt x="20003" y="6924675"/>
                    <a:pt x="13335" y="6924675"/>
                  </a:cubicBezTo>
                  <a:cubicBezTo>
                    <a:pt x="6668" y="6924675"/>
                    <a:pt x="953" y="6918960"/>
                    <a:pt x="953" y="6912293"/>
                  </a:cubicBezTo>
                  <a:lnTo>
                    <a:pt x="953" y="6887528"/>
                  </a:lnTo>
                  <a:lnTo>
                    <a:pt x="953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0870177-B089-4CF3-BF80-87B666B4BD36}"/>
                </a:ext>
              </a:extLst>
            </p:cNvPr>
            <p:cNvSpPr/>
            <p:nvPr/>
          </p:nvSpPr>
          <p:spPr>
            <a:xfrm>
              <a:off x="10461306" y="3362325"/>
              <a:ext cx="24765" cy="7022782"/>
            </a:xfrm>
            <a:custGeom>
              <a:avLst/>
              <a:gdLst>
                <a:gd name="connsiteX0" fmla="*/ 24765 w 24765"/>
                <a:gd name="connsiteY0" fmla="*/ 7010400 h 7022782"/>
                <a:gd name="connsiteX1" fmla="*/ 12382 w 24765"/>
                <a:gd name="connsiteY1" fmla="*/ 7022783 h 7022782"/>
                <a:gd name="connsiteX2" fmla="*/ 0 w 24765"/>
                <a:gd name="connsiteY2" fmla="*/ 7010400 h 7022782"/>
                <a:gd name="connsiteX3" fmla="*/ 0 w 24765"/>
                <a:gd name="connsiteY3" fmla="*/ 6985635 h 7022782"/>
                <a:gd name="connsiteX4" fmla="*/ 12382 w 24765"/>
                <a:gd name="connsiteY4" fmla="*/ 6973253 h 7022782"/>
                <a:gd name="connsiteX5" fmla="*/ 24765 w 24765"/>
                <a:gd name="connsiteY5" fmla="*/ 6985635 h 7022782"/>
                <a:gd name="connsiteX6" fmla="*/ 24765 w 24765"/>
                <a:gd name="connsiteY6" fmla="*/ 7010400 h 7022782"/>
                <a:gd name="connsiteX7" fmla="*/ 24765 w 24765"/>
                <a:gd name="connsiteY7" fmla="*/ 7010400 h 7022782"/>
                <a:gd name="connsiteX8" fmla="*/ 0 w 24765"/>
                <a:gd name="connsiteY8" fmla="*/ 12383 h 7022782"/>
                <a:gd name="connsiteX9" fmla="*/ 12382 w 24765"/>
                <a:gd name="connsiteY9" fmla="*/ 0 h 7022782"/>
                <a:gd name="connsiteX10" fmla="*/ 24765 w 24765"/>
                <a:gd name="connsiteY10" fmla="*/ 12383 h 7022782"/>
                <a:gd name="connsiteX11" fmla="*/ 24765 w 24765"/>
                <a:gd name="connsiteY11" fmla="*/ 37147 h 7022782"/>
                <a:gd name="connsiteX12" fmla="*/ 12382 w 24765"/>
                <a:gd name="connsiteY12" fmla="*/ 49530 h 7022782"/>
                <a:gd name="connsiteX13" fmla="*/ 0 w 24765"/>
                <a:gd name="connsiteY13" fmla="*/ 37147 h 7022782"/>
                <a:gd name="connsiteX14" fmla="*/ 0 w 24765"/>
                <a:gd name="connsiteY14" fmla="*/ 12383 h 7022782"/>
                <a:gd name="connsiteX15" fmla="*/ 0 w 24765"/>
                <a:gd name="connsiteY15" fmla="*/ 12383 h 7022782"/>
                <a:gd name="connsiteX16" fmla="*/ 0 w 24765"/>
                <a:gd name="connsiteY16" fmla="*/ 110490 h 7022782"/>
                <a:gd name="connsiteX17" fmla="*/ 12382 w 24765"/>
                <a:gd name="connsiteY17" fmla="*/ 98107 h 7022782"/>
                <a:gd name="connsiteX18" fmla="*/ 24765 w 24765"/>
                <a:gd name="connsiteY18" fmla="*/ 110490 h 7022782"/>
                <a:gd name="connsiteX19" fmla="*/ 24765 w 24765"/>
                <a:gd name="connsiteY19" fmla="*/ 135255 h 7022782"/>
                <a:gd name="connsiteX20" fmla="*/ 12382 w 24765"/>
                <a:gd name="connsiteY20" fmla="*/ 147638 h 7022782"/>
                <a:gd name="connsiteX21" fmla="*/ 0 w 24765"/>
                <a:gd name="connsiteY21" fmla="*/ 135255 h 7022782"/>
                <a:gd name="connsiteX22" fmla="*/ 0 w 24765"/>
                <a:gd name="connsiteY22" fmla="*/ 110490 h 7022782"/>
                <a:gd name="connsiteX23" fmla="*/ 0 w 24765"/>
                <a:gd name="connsiteY23" fmla="*/ 110490 h 7022782"/>
                <a:gd name="connsiteX24" fmla="*/ 0 w 24765"/>
                <a:gd name="connsiteY24" fmla="*/ 208597 h 7022782"/>
                <a:gd name="connsiteX25" fmla="*/ 12382 w 24765"/>
                <a:gd name="connsiteY25" fmla="*/ 196215 h 7022782"/>
                <a:gd name="connsiteX26" fmla="*/ 24765 w 24765"/>
                <a:gd name="connsiteY26" fmla="*/ 208597 h 7022782"/>
                <a:gd name="connsiteX27" fmla="*/ 24765 w 24765"/>
                <a:gd name="connsiteY27" fmla="*/ 233363 h 7022782"/>
                <a:gd name="connsiteX28" fmla="*/ 12382 w 24765"/>
                <a:gd name="connsiteY28" fmla="*/ 245745 h 7022782"/>
                <a:gd name="connsiteX29" fmla="*/ 0 w 24765"/>
                <a:gd name="connsiteY29" fmla="*/ 233363 h 7022782"/>
                <a:gd name="connsiteX30" fmla="*/ 0 w 24765"/>
                <a:gd name="connsiteY30" fmla="*/ 208597 h 7022782"/>
                <a:gd name="connsiteX31" fmla="*/ 0 w 24765"/>
                <a:gd name="connsiteY31" fmla="*/ 208597 h 7022782"/>
                <a:gd name="connsiteX32" fmla="*/ 0 w 24765"/>
                <a:gd name="connsiteY32" fmla="*/ 306705 h 7022782"/>
                <a:gd name="connsiteX33" fmla="*/ 12382 w 24765"/>
                <a:gd name="connsiteY33" fmla="*/ 294322 h 7022782"/>
                <a:gd name="connsiteX34" fmla="*/ 24765 w 24765"/>
                <a:gd name="connsiteY34" fmla="*/ 306705 h 7022782"/>
                <a:gd name="connsiteX35" fmla="*/ 24765 w 24765"/>
                <a:gd name="connsiteY35" fmla="*/ 331470 h 7022782"/>
                <a:gd name="connsiteX36" fmla="*/ 12382 w 24765"/>
                <a:gd name="connsiteY36" fmla="*/ 343853 h 7022782"/>
                <a:gd name="connsiteX37" fmla="*/ 0 w 24765"/>
                <a:gd name="connsiteY37" fmla="*/ 331470 h 7022782"/>
                <a:gd name="connsiteX38" fmla="*/ 0 w 24765"/>
                <a:gd name="connsiteY38" fmla="*/ 306705 h 7022782"/>
                <a:gd name="connsiteX39" fmla="*/ 0 w 24765"/>
                <a:gd name="connsiteY39" fmla="*/ 306705 h 7022782"/>
                <a:gd name="connsiteX40" fmla="*/ 0 w 24765"/>
                <a:gd name="connsiteY40" fmla="*/ 404813 h 7022782"/>
                <a:gd name="connsiteX41" fmla="*/ 12382 w 24765"/>
                <a:gd name="connsiteY41" fmla="*/ 392430 h 7022782"/>
                <a:gd name="connsiteX42" fmla="*/ 24765 w 24765"/>
                <a:gd name="connsiteY42" fmla="*/ 404813 h 7022782"/>
                <a:gd name="connsiteX43" fmla="*/ 24765 w 24765"/>
                <a:gd name="connsiteY43" fmla="*/ 429578 h 7022782"/>
                <a:gd name="connsiteX44" fmla="*/ 12382 w 24765"/>
                <a:gd name="connsiteY44" fmla="*/ 441960 h 7022782"/>
                <a:gd name="connsiteX45" fmla="*/ 0 w 24765"/>
                <a:gd name="connsiteY45" fmla="*/ 429578 h 7022782"/>
                <a:gd name="connsiteX46" fmla="*/ 0 w 24765"/>
                <a:gd name="connsiteY46" fmla="*/ 404813 h 7022782"/>
                <a:gd name="connsiteX47" fmla="*/ 0 w 24765"/>
                <a:gd name="connsiteY47" fmla="*/ 404813 h 7022782"/>
                <a:gd name="connsiteX48" fmla="*/ 0 w 24765"/>
                <a:gd name="connsiteY48" fmla="*/ 502920 h 7022782"/>
                <a:gd name="connsiteX49" fmla="*/ 12382 w 24765"/>
                <a:gd name="connsiteY49" fmla="*/ 490538 h 7022782"/>
                <a:gd name="connsiteX50" fmla="*/ 24765 w 24765"/>
                <a:gd name="connsiteY50" fmla="*/ 502920 h 7022782"/>
                <a:gd name="connsiteX51" fmla="*/ 24765 w 24765"/>
                <a:gd name="connsiteY51" fmla="*/ 527685 h 7022782"/>
                <a:gd name="connsiteX52" fmla="*/ 12382 w 24765"/>
                <a:gd name="connsiteY52" fmla="*/ 540068 h 7022782"/>
                <a:gd name="connsiteX53" fmla="*/ 0 w 24765"/>
                <a:gd name="connsiteY53" fmla="*/ 527685 h 7022782"/>
                <a:gd name="connsiteX54" fmla="*/ 0 w 24765"/>
                <a:gd name="connsiteY54" fmla="*/ 502920 h 7022782"/>
                <a:gd name="connsiteX55" fmla="*/ 0 w 24765"/>
                <a:gd name="connsiteY55" fmla="*/ 502920 h 7022782"/>
                <a:gd name="connsiteX56" fmla="*/ 0 w 24765"/>
                <a:gd name="connsiteY56" fmla="*/ 601980 h 7022782"/>
                <a:gd name="connsiteX57" fmla="*/ 12382 w 24765"/>
                <a:gd name="connsiteY57" fmla="*/ 589597 h 7022782"/>
                <a:gd name="connsiteX58" fmla="*/ 24765 w 24765"/>
                <a:gd name="connsiteY58" fmla="*/ 601980 h 7022782"/>
                <a:gd name="connsiteX59" fmla="*/ 24765 w 24765"/>
                <a:gd name="connsiteY59" fmla="*/ 626745 h 7022782"/>
                <a:gd name="connsiteX60" fmla="*/ 12382 w 24765"/>
                <a:gd name="connsiteY60" fmla="*/ 639128 h 7022782"/>
                <a:gd name="connsiteX61" fmla="*/ 0 w 24765"/>
                <a:gd name="connsiteY61" fmla="*/ 626745 h 7022782"/>
                <a:gd name="connsiteX62" fmla="*/ 0 w 24765"/>
                <a:gd name="connsiteY62" fmla="*/ 601980 h 7022782"/>
                <a:gd name="connsiteX63" fmla="*/ 0 w 24765"/>
                <a:gd name="connsiteY63" fmla="*/ 601980 h 7022782"/>
                <a:gd name="connsiteX64" fmla="*/ 0 w 24765"/>
                <a:gd name="connsiteY64" fmla="*/ 700088 h 7022782"/>
                <a:gd name="connsiteX65" fmla="*/ 12382 w 24765"/>
                <a:gd name="connsiteY65" fmla="*/ 687705 h 7022782"/>
                <a:gd name="connsiteX66" fmla="*/ 24765 w 24765"/>
                <a:gd name="connsiteY66" fmla="*/ 700088 h 7022782"/>
                <a:gd name="connsiteX67" fmla="*/ 24765 w 24765"/>
                <a:gd name="connsiteY67" fmla="*/ 724853 h 7022782"/>
                <a:gd name="connsiteX68" fmla="*/ 12382 w 24765"/>
                <a:gd name="connsiteY68" fmla="*/ 737235 h 7022782"/>
                <a:gd name="connsiteX69" fmla="*/ 0 w 24765"/>
                <a:gd name="connsiteY69" fmla="*/ 724853 h 7022782"/>
                <a:gd name="connsiteX70" fmla="*/ 0 w 24765"/>
                <a:gd name="connsiteY70" fmla="*/ 700088 h 7022782"/>
                <a:gd name="connsiteX71" fmla="*/ 0 w 24765"/>
                <a:gd name="connsiteY71" fmla="*/ 700088 h 7022782"/>
                <a:gd name="connsiteX72" fmla="*/ 0 w 24765"/>
                <a:gd name="connsiteY72" fmla="*/ 798195 h 7022782"/>
                <a:gd name="connsiteX73" fmla="*/ 12382 w 24765"/>
                <a:gd name="connsiteY73" fmla="*/ 785813 h 7022782"/>
                <a:gd name="connsiteX74" fmla="*/ 24765 w 24765"/>
                <a:gd name="connsiteY74" fmla="*/ 798195 h 7022782"/>
                <a:gd name="connsiteX75" fmla="*/ 24765 w 24765"/>
                <a:gd name="connsiteY75" fmla="*/ 822960 h 7022782"/>
                <a:gd name="connsiteX76" fmla="*/ 12382 w 24765"/>
                <a:gd name="connsiteY76" fmla="*/ 835343 h 7022782"/>
                <a:gd name="connsiteX77" fmla="*/ 0 w 24765"/>
                <a:gd name="connsiteY77" fmla="*/ 822960 h 7022782"/>
                <a:gd name="connsiteX78" fmla="*/ 0 w 24765"/>
                <a:gd name="connsiteY78" fmla="*/ 798195 h 7022782"/>
                <a:gd name="connsiteX79" fmla="*/ 0 w 24765"/>
                <a:gd name="connsiteY79" fmla="*/ 798195 h 7022782"/>
                <a:gd name="connsiteX80" fmla="*/ 0 w 24765"/>
                <a:gd name="connsiteY80" fmla="*/ 896303 h 7022782"/>
                <a:gd name="connsiteX81" fmla="*/ 12382 w 24765"/>
                <a:gd name="connsiteY81" fmla="*/ 883920 h 7022782"/>
                <a:gd name="connsiteX82" fmla="*/ 24765 w 24765"/>
                <a:gd name="connsiteY82" fmla="*/ 896303 h 7022782"/>
                <a:gd name="connsiteX83" fmla="*/ 24765 w 24765"/>
                <a:gd name="connsiteY83" fmla="*/ 921068 h 7022782"/>
                <a:gd name="connsiteX84" fmla="*/ 12382 w 24765"/>
                <a:gd name="connsiteY84" fmla="*/ 933450 h 7022782"/>
                <a:gd name="connsiteX85" fmla="*/ 0 w 24765"/>
                <a:gd name="connsiteY85" fmla="*/ 921068 h 7022782"/>
                <a:gd name="connsiteX86" fmla="*/ 0 w 24765"/>
                <a:gd name="connsiteY86" fmla="*/ 896303 h 7022782"/>
                <a:gd name="connsiteX87" fmla="*/ 0 w 24765"/>
                <a:gd name="connsiteY87" fmla="*/ 896303 h 7022782"/>
                <a:gd name="connsiteX88" fmla="*/ 0 w 24765"/>
                <a:gd name="connsiteY88" fmla="*/ 994410 h 7022782"/>
                <a:gd name="connsiteX89" fmla="*/ 12382 w 24765"/>
                <a:gd name="connsiteY89" fmla="*/ 982028 h 7022782"/>
                <a:gd name="connsiteX90" fmla="*/ 24765 w 24765"/>
                <a:gd name="connsiteY90" fmla="*/ 994410 h 7022782"/>
                <a:gd name="connsiteX91" fmla="*/ 24765 w 24765"/>
                <a:gd name="connsiteY91" fmla="*/ 1019175 h 7022782"/>
                <a:gd name="connsiteX92" fmla="*/ 12382 w 24765"/>
                <a:gd name="connsiteY92" fmla="*/ 1031557 h 7022782"/>
                <a:gd name="connsiteX93" fmla="*/ 0 w 24765"/>
                <a:gd name="connsiteY93" fmla="*/ 1019175 h 7022782"/>
                <a:gd name="connsiteX94" fmla="*/ 0 w 24765"/>
                <a:gd name="connsiteY94" fmla="*/ 994410 h 7022782"/>
                <a:gd name="connsiteX95" fmla="*/ 0 w 24765"/>
                <a:gd name="connsiteY95" fmla="*/ 994410 h 7022782"/>
                <a:gd name="connsiteX96" fmla="*/ 0 w 24765"/>
                <a:gd name="connsiteY96" fmla="*/ 1092518 h 7022782"/>
                <a:gd name="connsiteX97" fmla="*/ 12382 w 24765"/>
                <a:gd name="connsiteY97" fmla="*/ 1080135 h 7022782"/>
                <a:gd name="connsiteX98" fmla="*/ 24765 w 24765"/>
                <a:gd name="connsiteY98" fmla="*/ 1092518 h 7022782"/>
                <a:gd name="connsiteX99" fmla="*/ 24765 w 24765"/>
                <a:gd name="connsiteY99" fmla="*/ 1117282 h 7022782"/>
                <a:gd name="connsiteX100" fmla="*/ 12382 w 24765"/>
                <a:gd name="connsiteY100" fmla="*/ 1129665 h 7022782"/>
                <a:gd name="connsiteX101" fmla="*/ 0 w 24765"/>
                <a:gd name="connsiteY101" fmla="*/ 1117282 h 7022782"/>
                <a:gd name="connsiteX102" fmla="*/ 0 w 24765"/>
                <a:gd name="connsiteY102" fmla="*/ 1092518 h 7022782"/>
                <a:gd name="connsiteX103" fmla="*/ 0 w 24765"/>
                <a:gd name="connsiteY103" fmla="*/ 1092518 h 7022782"/>
                <a:gd name="connsiteX104" fmla="*/ 0 w 24765"/>
                <a:gd name="connsiteY104" fmla="*/ 1190625 h 7022782"/>
                <a:gd name="connsiteX105" fmla="*/ 12382 w 24765"/>
                <a:gd name="connsiteY105" fmla="*/ 1178243 h 7022782"/>
                <a:gd name="connsiteX106" fmla="*/ 24765 w 24765"/>
                <a:gd name="connsiteY106" fmla="*/ 1190625 h 7022782"/>
                <a:gd name="connsiteX107" fmla="*/ 24765 w 24765"/>
                <a:gd name="connsiteY107" fmla="*/ 1215390 h 7022782"/>
                <a:gd name="connsiteX108" fmla="*/ 12382 w 24765"/>
                <a:gd name="connsiteY108" fmla="*/ 1227773 h 7022782"/>
                <a:gd name="connsiteX109" fmla="*/ 0 w 24765"/>
                <a:gd name="connsiteY109" fmla="*/ 1215390 h 7022782"/>
                <a:gd name="connsiteX110" fmla="*/ 0 w 24765"/>
                <a:gd name="connsiteY110" fmla="*/ 1190625 h 7022782"/>
                <a:gd name="connsiteX111" fmla="*/ 0 w 24765"/>
                <a:gd name="connsiteY111" fmla="*/ 1190625 h 7022782"/>
                <a:gd name="connsiteX112" fmla="*/ 0 w 24765"/>
                <a:gd name="connsiteY112" fmla="*/ 1288732 h 7022782"/>
                <a:gd name="connsiteX113" fmla="*/ 12382 w 24765"/>
                <a:gd name="connsiteY113" fmla="*/ 1276350 h 7022782"/>
                <a:gd name="connsiteX114" fmla="*/ 24765 w 24765"/>
                <a:gd name="connsiteY114" fmla="*/ 1288732 h 7022782"/>
                <a:gd name="connsiteX115" fmla="*/ 24765 w 24765"/>
                <a:gd name="connsiteY115" fmla="*/ 1313498 h 7022782"/>
                <a:gd name="connsiteX116" fmla="*/ 12382 w 24765"/>
                <a:gd name="connsiteY116" fmla="*/ 1325880 h 7022782"/>
                <a:gd name="connsiteX117" fmla="*/ 0 w 24765"/>
                <a:gd name="connsiteY117" fmla="*/ 1313498 h 7022782"/>
                <a:gd name="connsiteX118" fmla="*/ 0 w 24765"/>
                <a:gd name="connsiteY118" fmla="*/ 1288732 h 7022782"/>
                <a:gd name="connsiteX119" fmla="*/ 0 w 24765"/>
                <a:gd name="connsiteY119" fmla="*/ 1288732 h 7022782"/>
                <a:gd name="connsiteX120" fmla="*/ 0 w 24765"/>
                <a:gd name="connsiteY120" fmla="*/ 1386840 h 7022782"/>
                <a:gd name="connsiteX121" fmla="*/ 12382 w 24765"/>
                <a:gd name="connsiteY121" fmla="*/ 1374457 h 7022782"/>
                <a:gd name="connsiteX122" fmla="*/ 24765 w 24765"/>
                <a:gd name="connsiteY122" fmla="*/ 1386840 h 7022782"/>
                <a:gd name="connsiteX123" fmla="*/ 24765 w 24765"/>
                <a:gd name="connsiteY123" fmla="*/ 1411605 h 7022782"/>
                <a:gd name="connsiteX124" fmla="*/ 12382 w 24765"/>
                <a:gd name="connsiteY124" fmla="*/ 1423988 h 7022782"/>
                <a:gd name="connsiteX125" fmla="*/ 0 w 24765"/>
                <a:gd name="connsiteY125" fmla="*/ 1411605 h 7022782"/>
                <a:gd name="connsiteX126" fmla="*/ 0 w 24765"/>
                <a:gd name="connsiteY126" fmla="*/ 1386840 h 7022782"/>
                <a:gd name="connsiteX127" fmla="*/ 0 w 24765"/>
                <a:gd name="connsiteY127" fmla="*/ 1386840 h 7022782"/>
                <a:gd name="connsiteX128" fmla="*/ 0 w 24765"/>
                <a:gd name="connsiteY128" fmla="*/ 1485900 h 7022782"/>
                <a:gd name="connsiteX129" fmla="*/ 12382 w 24765"/>
                <a:gd name="connsiteY129" fmla="*/ 1473518 h 7022782"/>
                <a:gd name="connsiteX130" fmla="*/ 24765 w 24765"/>
                <a:gd name="connsiteY130" fmla="*/ 1485900 h 7022782"/>
                <a:gd name="connsiteX131" fmla="*/ 24765 w 24765"/>
                <a:gd name="connsiteY131" fmla="*/ 1510665 h 7022782"/>
                <a:gd name="connsiteX132" fmla="*/ 12382 w 24765"/>
                <a:gd name="connsiteY132" fmla="*/ 1523048 h 7022782"/>
                <a:gd name="connsiteX133" fmla="*/ 0 w 24765"/>
                <a:gd name="connsiteY133" fmla="*/ 1510665 h 7022782"/>
                <a:gd name="connsiteX134" fmla="*/ 0 w 24765"/>
                <a:gd name="connsiteY134" fmla="*/ 1485900 h 7022782"/>
                <a:gd name="connsiteX135" fmla="*/ 0 w 24765"/>
                <a:gd name="connsiteY135" fmla="*/ 1485900 h 7022782"/>
                <a:gd name="connsiteX136" fmla="*/ 0 w 24765"/>
                <a:gd name="connsiteY136" fmla="*/ 1584007 h 7022782"/>
                <a:gd name="connsiteX137" fmla="*/ 12382 w 24765"/>
                <a:gd name="connsiteY137" fmla="*/ 1571625 h 7022782"/>
                <a:gd name="connsiteX138" fmla="*/ 24765 w 24765"/>
                <a:gd name="connsiteY138" fmla="*/ 1584007 h 7022782"/>
                <a:gd name="connsiteX139" fmla="*/ 24765 w 24765"/>
                <a:gd name="connsiteY139" fmla="*/ 1608773 h 7022782"/>
                <a:gd name="connsiteX140" fmla="*/ 12382 w 24765"/>
                <a:gd name="connsiteY140" fmla="*/ 1621155 h 7022782"/>
                <a:gd name="connsiteX141" fmla="*/ 0 w 24765"/>
                <a:gd name="connsiteY141" fmla="*/ 1608773 h 7022782"/>
                <a:gd name="connsiteX142" fmla="*/ 0 w 24765"/>
                <a:gd name="connsiteY142" fmla="*/ 1584007 h 7022782"/>
                <a:gd name="connsiteX143" fmla="*/ 0 w 24765"/>
                <a:gd name="connsiteY143" fmla="*/ 1584007 h 7022782"/>
                <a:gd name="connsiteX144" fmla="*/ 0 w 24765"/>
                <a:gd name="connsiteY144" fmla="*/ 1682115 h 7022782"/>
                <a:gd name="connsiteX145" fmla="*/ 12382 w 24765"/>
                <a:gd name="connsiteY145" fmla="*/ 1669732 h 7022782"/>
                <a:gd name="connsiteX146" fmla="*/ 24765 w 24765"/>
                <a:gd name="connsiteY146" fmla="*/ 1682115 h 7022782"/>
                <a:gd name="connsiteX147" fmla="*/ 24765 w 24765"/>
                <a:gd name="connsiteY147" fmla="*/ 1706880 h 7022782"/>
                <a:gd name="connsiteX148" fmla="*/ 12382 w 24765"/>
                <a:gd name="connsiteY148" fmla="*/ 1719263 h 7022782"/>
                <a:gd name="connsiteX149" fmla="*/ 0 w 24765"/>
                <a:gd name="connsiteY149" fmla="*/ 1706880 h 7022782"/>
                <a:gd name="connsiteX150" fmla="*/ 0 w 24765"/>
                <a:gd name="connsiteY150" fmla="*/ 1682115 h 7022782"/>
                <a:gd name="connsiteX151" fmla="*/ 0 w 24765"/>
                <a:gd name="connsiteY151" fmla="*/ 1682115 h 7022782"/>
                <a:gd name="connsiteX152" fmla="*/ 0 w 24765"/>
                <a:gd name="connsiteY152" fmla="*/ 1780223 h 7022782"/>
                <a:gd name="connsiteX153" fmla="*/ 12382 w 24765"/>
                <a:gd name="connsiteY153" fmla="*/ 1767840 h 7022782"/>
                <a:gd name="connsiteX154" fmla="*/ 24765 w 24765"/>
                <a:gd name="connsiteY154" fmla="*/ 1780223 h 7022782"/>
                <a:gd name="connsiteX155" fmla="*/ 24765 w 24765"/>
                <a:gd name="connsiteY155" fmla="*/ 1804988 h 7022782"/>
                <a:gd name="connsiteX156" fmla="*/ 12382 w 24765"/>
                <a:gd name="connsiteY156" fmla="*/ 1817370 h 7022782"/>
                <a:gd name="connsiteX157" fmla="*/ 0 w 24765"/>
                <a:gd name="connsiteY157" fmla="*/ 1804988 h 7022782"/>
                <a:gd name="connsiteX158" fmla="*/ 0 w 24765"/>
                <a:gd name="connsiteY158" fmla="*/ 1780223 h 7022782"/>
                <a:gd name="connsiteX159" fmla="*/ 0 w 24765"/>
                <a:gd name="connsiteY159" fmla="*/ 1780223 h 7022782"/>
                <a:gd name="connsiteX160" fmla="*/ 0 w 24765"/>
                <a:gd name="connsiteY160" fmla="*/ 1878330 h 7022782"/>
                <a:gd name="connsiteX161" fmla="*/ 12382 w 24765"/>
                <a:gd name="connsiteY161" fmla="*/ 1865948 h 7022782"/>
                <a:gd name="connsiteX162" fmla="*/ 24765 w 24765"/>
                <a:gd name="connsiteY162" fmla="*/ 1878330 h 7022782"/>
                <a:gd name="connsiteX163" fmla="*/ 24765 w 24765"/>
                <a:gd name="connsiteY163" fmla="*/ 1903095 h 7022782"/>
                <a:gd name="connsiteX164" fmla="*/ 12382 w 24765"/>
                <a:gd name="connsiteY164" fmla="*/ 1915478 h 7022782"/>
                <a:gd name="connsiteX165" fmla="*/ 0 w 24765"/>
                <a:gd name="connsiteY165" fmla="*/ 1903095 h 7022782"/>
                <a:gd name="connsiteX166" fmla="*/ 0 w 24765"/>
                <a:gd name="connsiteY166" fmla="*/ 1878330 h 7022782"/>
                <a:gd name="connsiteX167" fmla="*/ 0 w 24765"/>
                <a:gd name="connsiteY167" fmla="*/ 1878330 h 7022782"/>
                <a:gd name="connsiteX168" fmla="*/ 0 w 24765"/>
                <a:gd name="connsiteY168" fmla="*/ 1976438 h 7022782"/>
                <a:gd name="connsiteX169" fmla="*/ 12382 w 24765"/>
                <a:gd name="connsiteY169" fmla="*/ 1964055 h 7022782"/>
                <a:gd name="connsiteX170" fmla="*/ 24765 w 24765"/>
                <a:gd name="connsiteY170" fmla="*/ 1976438 h 7022782"/>
                <a:gd name="connsiteX171" fmla="*/ 24765 w 24765"/>
                <a:gd name="connsiteY171" fmla="*/ 2001203 h 7022782"/>
                <a:gd name="connsiteX172" fmla="*/ 12382 w 24765"/>
                <a:gd name="connsiteY172" fmla="*/ 2013585 h 7022782"/>
                <a:gd name="connsiteX173" fmla="*/ 0 w 24765"/>
                <a:gd name="connsiteY173" fmla="*/ 2001203 h 7022782"/>
                <a:gd name="connsiteX174" fmla="*/ 0 w 24765"/>
                <a:gd name="connsiteY174" fmla="*/ 1976438 h 7022782"/>
                <a:gd name="connsiteX175" fmla="*/ 0 w 24765"/>
                <a:gd name="connsiteY175" fmla="*/ 1976438 h 7022782"/>
                <a:gd name="connsiteX176" fmla="*/ 0 w 24765"/>
                <a:gd name="connsiteY176" fmla="*/ 2074545 h 7022782"/>
                <a:gd name="connsiteX177" fmla="*/ 12382 w 24765"/>
                <a:gd name="connsiteY177" fmla="*/ 2062163 h 7022782"/>
                <a:gd name="connsiteX178" fmla="*/ 24765 w 24765"/>
                <a:gd name="connsiteY178" fmla="*/ 2074545 h 7022782"/>
                <a:gd name="connsiteX179" fmla="*/ 24765 w 24765"/>
                <a:gd name="connsiteY179" fmla="*/ 2099310 h 7022782"/>
                <a:gd name="connsiteX180" fmla="*/ 12382 w 24765"/>
                <a:gd name="connsiteY180" fmla="*/ 2111693 h 7022782"/>
                <a:gd name="connsiteX181" fmla="*/ 0 w 24765"/>
                <a:gd name="connsiteY181" fmla="*/ 2099310 h 7022782"/>
                <a:gd name="connsiteX182" fmla="*/ 0 w 24765"/>
                <a:gd name="connsiteY182" fmla="*/ 2074545 h 7022782"/>
                <a:gd name="connsiteX183" fmla="*/ 0 w 24765"/>
                <a:gd name="connsiteY183" fmla="*/ 2074545 h 7022782"/>
                <a:gd name="connsiteX184" fmla="*/ 0 w 24765"/>
                <a:gd name="connsiteY184" fmla="*/ 2172653 h 7022782"/>
                <a:gd name="connsiteX185" fmla="*/ 12382 w 24765"/>
                <a:gd name="connsiteY185" fmla="*/ 2160270 h 7022782"/>
                <a:gd name="connsiteX186" fmla="*/ 24765 w 24765"/>
                <a:gd name="connsiteY186" fmla="*/ 2172653 h 7022782"/>
                <a:gd name="connsiteX187" fmla="*/ 24765 w 24765"/>
                <a:gd name="connsiteY187" fmla="*/ 2197418 h 7022782"/>
                <a:gd name="connsiteX188" fmla="*/ 12382 w 24765"/>
                <a:gd name="connsiteY188" fmla="*/ 2209800 h 7022782"/>
                <a:gd name="connsiteX189" fmla="*/ 0 w 24765"/>
                <a:gd name="connsiteY189" fmla="*/ 2197418 h 7022782"/>
                <a:gd name="connsiteX190" fmla="*/ 0 w 24765"/>
                <a:gd name="connsiteY190" fmla="*/ 2172653 h 7022782"/>
                <a:gd name="connsiteX191" fmla="*/ 0 w 24765"/>
                <a:gd name="connsiteY191" fmla="*/ 2172653 h 7022782"/>
                <a:gd name="connsiteX192" fmla="*/ 0 w 24765"/>
                <a:gd name="connsiteY192" fmla="*/ 2270760 h 7022782"/>
                <a:gd name="connsiteX193" fmla="*/ 12382 w 24765"/>
                <a:gd name="connsiteY193" fmla="*/ 2258378 h 7022782"/>
                <a:gd name="connsiteX194" fmla="*/ 24765 w 24765"/>
                <a:gd name="connsiteY194" fmla="*/ 2270760 h 7022782"/>
                <a:gd name="connsiteX195" fmla="*/ 24765 w 24765"/>
                <a:gd name="connsiteY195" fmla="*/ 2295525 h 7022782"/>
                <a:gd name="connsiteX196" fmla="*/ 12382 w 24765"/>
                <a:gd name="connsiteY196" fmla="*/ 2307908 h 7022782"/>
                <a:gd name="connsiteX197" fmla="*/ 0 w 24765"/>
                <a:gd name="connsiteY197" fmla="*/ 2295525 h 7022782"/>
                <a:gd name="connsiteX198" fmla="*/ 0 w 24765"/>
                <a:gd name="connsiteY198" fmla="*/ 2270760 h 7022782"/>
                <a:gd name="connsiteX199" fmla="*/ 0 w 24765"/>
                <a:gd name="connsiteY199" fmla="*/ 2270760 h 7022782"/>
                <a:gd name="connsiteX200" fmla="*/ 0 w 24765"/>
                <a:gd name="connsiteY200" fmla="*/ 2369820 h 7022782"/>
                <a:gd name="connsiteX201" fmla="*/ 12382 w 24765"/>
                <a:gd name="connsiteY201" fmla="*/ 2357438 h 7022782"/>
                <a:gd name="connsiteX202" fmla="*/ 24765 w 24765"/>
                <a:gd name="connsiteY202" fmla="*/ 2369820 h 7022782"/>
                <a:gd name="connsiteX203" fmla="*/ 24765 w 24765"/>
                <a:gd name="connsiteY203" fmla="*/ 2394585 h 7022782"/>
                <a:gd name="connsiteX204" fmla="*/ 12382 w 24765"/>
                <a:gd name="connsiteY204" fmla="*/ 2406968 h 7022782"/>
                <a:gd name="connsiteX205" fmla="*/ 0 w 24765"/>
                <a:gd name="connsiteY205" fmla="*/ 2394585 h 7022782"/>
                <a:gd name="connsiteX206" fmla="*/ 0 w 24765"/>
                <a:gd name="connsiteY206" fmla="*/ 2369820 h 7022782"/>
                <a:gd name="connsiteX207" fmla="*/ 0 w 24765"/>
                <a:gd name="connsiteY207" fmla="*/ 2369820 h 7022782"/>
                <a:gd name="connsiteX208" fmla="*/ 0 w 24765"/>
                <a:gd name="connsiteY208" fmla="*/ 2467928 h 7022782"/>
                <a:gd name="connsiteX209" fmla="*/ 12382 w 24765"/>
                <a:gd name="connsiteY209" fmla="*/ 2455545 h 7022782"/>
                <a:gd name="connsiteX210" fmla="*/ 24765 w 24765"/>
                <a:gd name="connsiteY210" fmla="*/ 2467928 h 7022782"/>
                <a:gd name="connsiteX211" fmla="*/ 24765 w 24765"/>
                <a:gd name="connsiteY211" fmla="*/ 2492693 h 7022782"/>
                <a:gd name="connsiteX212" fmla="*/ 12382 w 24765"/>
                <a:gd name="connsiteY212" fmla="*/ 2505075 h 7022782"/>
                <a:gd name="connsiteX213" fmla="*/ 0 w 24765"/>
                <a:gd name="connsiteY213" fmla="*/ 2492693 h 7022782"/>
                <a:gd name="connsiteX214" fmla="*/ 0 w 24765"/>
                <a:gd name="connsiteY214" fmla="*/ 2467928 h 7022782"/>
                <a:gd name="connsiteX215" fmla="*/ 0 w 24765"/>
                <a:gd name="connsiteY215" fmla="*/ 2467928 h 7022782"/>
                <a:gd name="connsiteX216" fmla="*/ 0 w 24765"/>
                <a:gd name="connsiteY216" fmla="*/ 2566035 h 7022782"/>
                <a:gd name="connsiteX217" fmla="*/ 12382 w 24765"/>
                <a:gd name="connsiteY217" fmla="*/ 2553652 h 7022782"/>
                <a:gd name="connsiteX218" fmla="*/ 24765 w 24765"/>
                <a:gd name="connsiteY218" fmla="*/ 2566035 h 7022782"/>
                <a:gd name="connsiteX219" fmla="*/ 24765 w 24765"/>
                <a:gd name="connsiteY219" fmla="*/ 2590800 h 7022782"/>
                <a:gd name="connsiteX220" fmla="*/ 12382 w 24765"/>
                <a:gd name="connsiteY220" fmla="*/ 2603183 h 7022782"/>
                <a:gd name="connsiteX221" fmla="*/ 0 w 24765"/>
                <a:gd name="connsiteY221" fmla="*/ 2590800 h 7022782"/>
                <a:gd name="connsiteX222" fmla="*/ 0 w 24765"/>
                <a:gd name="connsiteY222" fmla="*/ 2566035 h 7022782"/>
                <a:gd name="connsiteX223" fmla="*/ 0 w 24765"/>
                <a:gd name="connsiteY223" fmla="*/ 2566035 h 7022782"/>
                <a:gd name="connsiteX224" fmla="*/ 0 w 24765"/>
                <a:gd name="connsiteY224" fmla="*/ 2664143 h 7022782"/>
                <a:gd name="connsiteX225" fmla="*/ 12382 w 24765"/>
                <a:gd name="connsiteY225" fmla="*/ 2651760 h 7022782"/>
                <a:gd name="connsiteX226" fmla="*/ 24765 w 24765"/>
                <a:gd name="connsiteY226" fmla="*/ 2664143 h 7022782"/>
                <a:gd name="connsiteX227" fmla="*/ 24765 w 24765"/>
                <a:gd name="connsiteY227" fmla="*/ 2688908 h 7022782"/>
                <a:gd name="connsiteX228" fmla="*/ 12382 w 24765"/>
                <a:gd name="connsiteY228" fmla="*/ 2701290 h 7022782"/>
                <a:gd name="connsiteX229" fmla="*/ 0 w 24765"/>
                <a:gd name="connsiteY229" fmla="*/ 2688908 h 7022782"/>
                <a:gd name="connsiteX230" fmla="*/ 0 w 24765"/>
                <a:gd name="connsiteY230" fmla="*/ 2664143 h 7022782"/>
                <a:gd name="connsiteX231" fmla="*/ 0 w 24765"/>
                <a:gd name="connsiteY231" fmla="*/ 2664143 h 7022782"/>
                <a:gd name="connsiteX232" fmla="*/ 0 w 24765"/>
                <a:gd name="connsiteY232" fmla="*/ 2762250 h 7022782"/>
                <a:gd name="connsiteX233" fmla="*/ 12382 w 24765"/>
                <a:gd name="connsiteY233" fmla="*/ 2749868 h 7022782"/>
                <a:gd name="connsiteX234" fmla="*/ 24765 w 24765"/>
                <a:gd name="connsiteY234" fmla="*/ 2762250 h 7022782"/>
                <a:gd name="connsiteX235" fmla="*/ 24765 w 24765"/>
                <a:gd name="connsiteY235" fmla="*/ 2787015 h 7022782"/>
                <a:gd name="connsiteX236" fmla="*/ 12382 w 24765"/>
                <a:gd name="connsiteY236" fmla="*/ 2799398 h 7022782"/>
                <a:gd name="connsiteX237" fmla="*/ 0 w 24765"/>
                <a:gd name="connsiteY237" fmla="*/ 2787015 h 7022782"/>
                <a:gd name="connsiteX238" fmla="*/ 0 w 24765"/>
                <a:gd name="connsiteY238" fmla="*/ 2762250 h 7022782"/>
                <a:gd name="connsiteX239" fmla="*/ 0 w 24765"/>
                <a:gd name="connsiteY239" fmla="*/ 2762250 h 7022782"/>
                <a:gd name="connsiteX240" fmla="*/ 0 w 24765"/>
                <a:gd name="connsiteY240" fmla="*/ 2860358 h 7022782"/>
                <a:gd name="connsiteX241" fmla="*/ 12382 w 24765"/>
                <a:gd name="connsiteY241" fmla="*/ 2847975 h 7022782"/>
                <a:gd name="connsiteX242" fmla="*/ 24765 w 24765"/>
                <a:gd name="connsiteY242" fmla="*/ 2860358 h 7022782"/>
                <a:gd name="connsiteX243" fmla="*/ 24765 w 24765"/>
                <a:gd name="connsiteY243" fmla="*/ 2885123 h 7022782"/>
                <a:gd name="connsiteX244" fmla="*/ 12382 w 24765"/>
                <a:gd name="connsiteY244" fmla="*/ 2897505 h 7022782"/>
                <a:gd name="connsiteX245" fmla="*/ 0 w 24765"/>
                <a:gd name="connsiteY245" fmla="*/ 2885123 h 7022782"/>
                <a:gd name="connsiteX246" fmla="*/ 0 w 24765"/>
                <a:gd name="connsiteY246" fmla="*/ 2860358 h 7022782"/>
                <a:gd name="connsiteX247" fmla="*/ 0 w 24765"/>
                <a:gd name="connsiteY247" fmla="*/ 2860358 h 7022782"/>
                <a:gd name="connsiteX248" fmla="*/ 0 w 24765"/>
                <a:gd name="connsiteY248" fmla="*/ 2958465 h 7022782"/>
                <a:gd name="connsiteX249" fmla="*/ 12382 w 24765"/>
                <a:gd name="connsiteY249" fmla="*/ 2946083 h 7022782"/>
                <a:gd name="connsiteX250" fmla="*/ 24765 w 24765"/>
                <a:gd name="connsiteY250" fmla="*/ 2958465 h 7022782"/>
                <a:gd name="connsiteX251" fmla="*/ 24765 w 24765"/>
                <a:gd name="connsiteY251" fmla="*/ 2983230 h 7022782"/>
                <a:gd name="connsiteX252" fmla="*/ 12382 w 24765"/>
                <a:gd name="connsiteY252" fmla="*/ 2995613 h 7022782"/>
                <a:gd name="connsiteX253" fmla="*/ 0 w 24765"/>
                <a:gd name="connsiteY253" fmla="*/ 2983230 h 7022782"/>
                <a:gd name="connsiteX254" fmla="*/ 0 w 24765"/>
                <a:gd name="connsiteY254" fmla="*/ 2958465 h 7022782"/>
                <a:gd name="connsiteX255" fmla="*/ 0 w 24765"/>
                <a:gd name="connsiteY255" fmla="*/ 2958465 h 7022782"/>
                <a:gd name="connsiteX256" fmla="*/ 0 w 24765"/>
                <a:gd name="connsiteY256" fmla="*/ 3056573 h 7022782"/>
                <a:gd name="connsiteX257" fmla="*/ 12382 w 24765"/>
                <a:gd name="connsiteY257" fmla="*/ 3044190 h 7022782"/>
                <a:gd name="connsiteX258" fmla="*/ 24765 w 24765"/>
                <a:gd name="connsiteY258" fmla="*/ 3056573 h 7022782"/>
                <a:gd name="connsiteX259" fmla="*/ 24765 w 24765"/>
                <a:gd name="connsiteY259" fmla="*/ 3081338 h 7022782"/>
                <a:gd name="connsiteX260" fmla="*/ 12382 w 24765"/>
                <a:gd name="connsiteY260" fmla="*/ 3093720 h 7022782"/>
                <a:gd name="connsiteX261" fmla="*/ 0 w 24765"/>
                <a:gd name="connsiteY261" fmla="*/ 3081338 h 7022782"/>
                <a:gd name="connsiteX262" fmla="*/ 0 w 24765"/>
                <a:gd name="connsiteY262" fmla="*/ 3056573 h 7022782"/>
                <a:gd name="connsiteX263" fmla="*/ 0 w 24765"/>
                <a:gd name="connsiteY263" fmla="*/ 3056573 h 7022782"/>
                <a:gd name="connsiteX264" fmla="*/ 0 w 24765"/>
                <a:gd name="connsiteY264" fmla="*/ 3154680 h 7022782"/>
                <a:gd name="connsiteX265" fmla="*/ 12382 w 24765"/>
                <a:gd name="connsiteY265" fmla="*/ 3142298 h 7022782"/>
                <a:gd name="connsiteX266" fmla="*/ 24765 w 24765"/>
                <a:gd name="connsiteY266" fmla="*/ 3154680 h 7022782"/>
                <a:gd name="connsiteX267" fmla="*/ 24765 w 24765"/>
                <a:gd name="connsiteY267" fmla="*/ 3179445 h 7022782"/>
                <a:gd name="connsiteX268" fmla="*/ 12382 w 24765"/>
                <a:gd name="connsiteY268" fmla="*/ 3191827 h 7022782"/>
                <a:gd name="connsiteX269" fmla="*/ 0 w 24765"/>
                <a:gd name="connsiteY269" fmla="*/ 3179445 h 7022782"/>
                <a:gd name="connsiteX270" fmla="*/ 0 w 24765"/>
                <a:gd name="connsiteY270" fmla="*/ 3154680 h 7022782"/>
                <a:gd name="connsiteX271" fmla="*/ 0 w 24765"/>
                <a:gd name="connsiteY271" fmla="*/ 3154680 h 7022782"/>
                <a:gd name="connsiteX272" fmla="*/ 0 w 24765"/>
                <a:gd name="connsiteY272" fmla="*/ 3253740 h 7022782"/>
                <a:gd name="connsiteX273" fmla="*/ 12382 w 24765"/>
                <a:gd name="connsiteY273" fmla="*/ 3241358 h 7022782"/>
                <a:gd name="connsiteX274" fmla="*/ 24765 w 24765"/>
                <a:gd name="connsiteY274" fmla="*/ 3253740 h 7022782"/>
                <a:gd name="connsiteX275" fmla="*/ 24765 w 24765"/>
                <a:gd name="connsiteY275" fmla="*/ 3278505 h 7022782"/>
                <a:gd name="connsiteX276" fmla="*/ 12382 w 24765"/>
                <a:gd name="connsiteY276" fmla="*/ 3290888 h 7022782"/>
                <a:gd name="connsiteX277" fmla="*/ 0 w 24765"/>
                <a:gd name="connsiteY277" fmla="*/ 3278505 h 7022782"/>
                <a:gd name="connsiteX278" fmla="*/ 0 w 24765"/>
                <a:gd name="connsiteY278" fmla="*/ 3253740 h 7022782"/>
                <a:gd name="connsiteX279" fmla="*/ 0 w 24765"/>
                <a:gd name="connsiteY279" fmla="*/ 3253740 h 7022782"/>
                <a:gd name="connsiteX280" fmla="*/ 0 w 24765"/>
                <a:gd name="connsiteY280" fmla="*/ 3351848 h 7022782"/>
                <a:gd name="connsiteX281" fmla="*/ 12382 w 24765"/>
                <a:gd name="connsiteY281" fmla="*/ 3339465 h 7022782"/>
                <a:gd name="connsiteX282" fmla="*/ 24765 w 24765"/>
                <a:gd name="connsiteY282" fmla="*/ 3351848 h 7022782"/>
                <a:gd name="connsiteX283" fmla="*/ 24765 w 24765"/>
                <a:gd name="connsiteY283" fmla="*/ 3376613 h 7022782"/>
                <a:gd name="connsiteX284" fmla="*/ 12382 w 24765"/>
                <a:gd name="connsiteY284" fmla="*/ 3388995 h 7022782"/>
                <a:gd name="connsiteX285" fmla="*/ 0 w 24765"/>
                <a:gd name="connsiteY285" fmla="*/ 3376613 h 7022782"/>
                <a:gd name="connsiteX286" fmla="*/ 0 w 24765"/>
                <a:gd name="connsiteY286" fmla="*/ 3351848 h 7022782"/>
                <a:gd name="connsiteX287" fmla="*/ 0 w 24765"/>
                <a:gd name="connsiteY287" fmla="*/ 3351848 h 7022782"/>
                <a:gd name="connsiteX288" fmla="*/ 0 w 24765"/>
                <a:gd name="connsiteY288" fmla="*/ 3449955 h 7022782"/>
                <a:gd name="connsiteX289" fmla="*/ 12382 w 24765"/>
                <a:gd name="connsiteY289" fmla="*/ 3437573 h 7022782"/>
                <a:gd name="connsiteX290" fmla="*/ 24765 w 24765"/>
                <a:gd name="connsiteY290" fmla="*/ 3449955 h 7022782"/>
                <a:gd name="connsiteX291" fmla="*/ 24765 w 24765"/>
                <a:gd name="connsiteY291" fmla="*/ 3474720 h 7022782"/>
                <a:gd name="connsiteX292" fmla="*/ 12382 w 24765"/>
                <a:gd name="connsiteY292" fmla="*/ 3487102 h 7022782"/>
                <a:gd name="connsiteX293" fmla="*/ 0 w 24765"/>
                <a:gd name="connsiteY293" fmla="*/ 3474720 h 7022782"/>
                <a:gd name="connsiteX294" fmla="*/ 0 w 24765"/>
                <a:gd name="connsiteY294" fmla="*/ 3449955 h 7022782"/>
                <a:gd name="connsiteX295" fmla="*/ 0 w 24765"/>
                <a:gd name="connsiteY295" fmla="*/ 3449955 h 7022782"/>
                <a:gd name="connsiteX296" fmla="*/ 0 w 24765"/>
                <a:gd name="connsiteY296" fmla="*/ 3548063 h 7022782"/>
                <a:gd name="connsiteX297" fmla="*/ 12382 w 24765"/>
                <a:gd name="connsiteY297" fmla="*/ 3535680 h 7022782"/>
                <a:gd name="connsiteX298" fmla="*/ 24765 w 24765"/>
                <a:gd name="connsiteY298" fmla="*/ 3548063 h 7022782"/>
                <a:gd name="connsiteX299" fmla="*/ 24765 w 24765"/>
                <a:gd name="connsiteY299" fmla="*/ 3572827 h 7022782"/>
                <a:gd name="connsiteX300" fmla="*/ 12382 w 24765"/>
                <a:gd name="connsiteY300" fmla="*/ 3585210 h 7022782"/>
                <a:gd name="connsiteX301" fmla="*/ 0 w 24765"/>
                <a:gd name="connsiteY301" fmla="*/ 3572827 h 7022782"/>
                <a:gd name="connsiteX302" fmla="*/ 0 w 24765"/>
                <a:gd name="connsiteY302" fmla="*/ 3548063 h 7022782"/>
                <a:gd name="connsiteX303" fmla="*/ 0 w 24765"/>
                <a:gd name="connsiteY303" fmla="*/ 3548063 h 7022782"/>
                <a:gd name="connsiteX304" fmla="*/ 0 w 24765"/>
                <a:gd name="connsiteY304" fmla="*/ 3646170 h 7022782"/>
                <a:gd name="connsiteX305" fmla="*/ 12382 w 24765"/>
                <a:gd name="connsiteY305" fmla="*/ 3633788 h 7022782"/>
                <a:gd name="connsiteX306" fmla="*/ 24765 w 24765"/>
                <a:gd name="connsiteY306" fmla="*/ 3646170 h 7022782"/>
                <a:gd name="connsiteX307" fmla="*/ 24765 w 24765"/>
                <a:gd name="connsiteY307" fmla="*/ 3670935 h 7022782"/>
                <a:gd name="connsiteX308" fmla="*/ 12382 w 24765"/>
                <a:gd name="connsiteY308" fmla="*/ 3683318 h 7022782"/>
                <a:gd name="connsiteX309" fmla="*/ 0 w 24765"/>
                <a:gd name="connsiteY309" fmla="*/ 3670935 h 7022782"/>
                <a:gd name="connsiteX310" fmla="*/ 0 w 24765"/>
                <a:gd name="connsiteY310" fmla="*/ 3646170 h 7022782"/>
                <a:gd name="connsiteX311" fmla="*/ 0 w 24765"/>
                <a:gd name="connsiteY311" fmla="*/ 3646170 h 7022782"/>
                <a:gd name="connsiteX312" fmla="*/ 0 w 24765"/>
                <a:gd name="connsiteY312" fmla="*/ 3744277 h 7022782"/>
                <a:gd name="connsiteX313" fmla="*/ 12382 w 24765"/>
                <a:gd name="connsiteY313" fmla="*/ 3731895 h 7022782"/>
                <a:gd name="connsiteX314" fmla="*/ 24765 w 24765"/>
                <a:gd name="connsiteY314" fmla="*/ 3744277 h 7022782"/>
                <a:gd name="connsiteX315" fmla="*/ 24765 w 24765"/>
                <a:gd name="connsiteY315" fmla="*/ 3769043 h 7022782"/>
                <a:gd name="connsiteX316" fmla="*/ 12382 w 24765"/>
                <a:gd name="connsiteY316" fmla="*/ 3781425 h 7022782"/>
                <a:gd name="connsiteX317" fmla="*/ 0 w 24765"/>
                <a:gd name="connsiteY317" fmla="*/ 3769043 h 7022782"/>
                <a:gd name="connsiteX318" fmla="*/ 0 w 24765"/>
                <a:gd name="connsiteY318" fmla="*/ 3744277 h 7022782"/>
                <a:gd name="connsiteX319" fmla="*/ 0 w 24765"/>
                <a:gd name="connsiteY319" fmla="*/ 3744277 h 7022782"/>
                <a:gd name="connsiteX320" fmla="*/ 0 w 24765"/>
                <a:gd name="connsiteY320" fmla="*/ 3842385 h 7022782"/>
                <a:gd name="connsiteX321" fmla="*/ 12382 w 24765"/>
                <a:gd name="connsiteY321" fmla="*/ 3830002 h 7022782"/>
                <a:gd name="connsiteX322" fmla="*/ 24765 w 24765"/>
                <a:gd name="connsiteY322" fmla="*/ 3842385 h 7022782"/>
                <a:gd name="connsiteX323" fmla="*/ 24765 w 24765"/>
                <a:gd name="connsiteY323" fmla="*/ 3867150 h 7022782"/>
                <a:gd name="connsiteX324" fmla="*/ 12382 w 24765"/>
                <a:gd name="connsiteY324" fmla="*/ 3879533 h 7022782"/>
                <a:gd name="connsiteX325" fmla="*/ 0 w 24765"/>
                <a:gd name="connsiteY325" fmla="*/ 3867150 h 7022782"/>
                <a:gd name="connsiteX326" fmla="*/ 0 w 24765"/>
                <a:gd name="connsiteY326" fmla="*/ 3842385 h 7022782"/>
                <a:gd name="connsiteX327" fmla="*/ 0 w 24765"/>
                <a:gd name="connsiteY327" fmla="*/ 3842385 h 7022782"/>
                <a:gd name="connsiteX328" fmla="*/ 0 w 24765"/>
                <a:gd name="connsiteY328" fmla="*/ 3940493 h 7022782"/>
                <a:gd name="connsiteX329" fmla="*/ 12382 w 24765"/>
                <a:gd name="connsiteY329" fmla="*/ 3928110 h 7022782"/>
                <a:gd name="connsiteX330" fmla="*/ 24765 w 24765"/>
                <a:gd name="connsiteY330" fmla="*/ 3940493 h 7022782"/>
                <a:gd name="connsiteX331" fmla="*/ 24765 w 24765"/>
                <a:gd name="connsiteY331" fmla="*/ 3965258 h 7022782"/>
                <a:gd name="connsiteX332" fmla="*/ 12382 w 24765"/>
                <a:gd name="connsiteY332" fmla="*/ 3977640 h 7022782"/>
                <a:gd name="connsiteX333" fmla="*/ 0 w 24765"/>
                <a:gd name="connsiteY333" fmla="*/ 3965258 h 7022782"/>
                <a:gd name="connsiteX334" fmla="*/ 0 w 24765"/>
                <a:gd name="connsiteY334" fmla="*/ 3940493 h 7022782"/>
                <a:gd name="connsiteX335" fmla="*/ 0 w 24765"/>
                <a:gd name="connsiteY335" fmla="*/ 3940493 h 7022782"/>
                <a:gd name="connsiteX336" fmla="*/ 0 w 24765"/>
                <a:gd name="connsiteY336" fmla="*/ 4038600 h 7022782"/>
                <a:gd name="connsiteX337" fmla="*/ 12382 w 24765"/>
                <a:gd name="connsiteY337" fmla="*/ 4026218 h 7022782"/>
                <a:gd name="connsiteX338" fmla="*/ 24765 w 24765"/>
                <a:gd name="connsiteY338" fmla="*/ 4038600 h 7022782"/>
                <a:gd name="connsiteX339" fmla="*/ 24765 w 24765"/>
                <a:gd name="connsiteY339" fmla="*/ 4063365 h 7022782"/>
                <a:gd name="connsiteX340" fmla="*/ 12382 w 24765"/>
                <a:gd name="connsiteY340" fmla="*/ 4075748 h 7022782"/>
                <a:gd name="connsiteX341" fmla="*/ 0 w 24765"/>
                <a:gd name="connsiteY341" fmla="*/ 4063365 h 7022782"/>
                <a:gd name="connsiteX342" fmla="*/ 0 w 24765"/>
                <a:gd name="connsiteY342" fmla="*/ 4038600 h 7022782"/>
                <a:gd name="connsiteX343" fmla="*/ 0 w 24765"/>
                <a:gd name="connsiteY343" fmla="*/ 4038600 h 7022782"/>
                <a:gd name="connsiteX344" fmla="*/ 0 w 24765"/>
                <a:gd name="connsiteY344" fmla="*/ 4137660 h 7022782"/>
                <a:gd name="connsiteX345" fmla="*/ 12382 w 24765"/>
                <a:gd name="connsiteY345" fmla="*/ 4125277 h 7022782"/>
                <a:gd name="connsiteX346" fmla="*/ 24765 w 24765"/>
                <a:gd name="connsiteY346" fmla="*/ 4137660 h 7022782"/>
                <a:gd name="connsiteX347" fmla="*/ 24765 w 24765"/>
                <a:gd name="connsiteY347" fmla="*/ 4162425 h 7022782"/>
                <a:gd name="connsiteX348" fmla="*/ 12382 w 24765"/>
                <a:gd name="connsiteY348" fmla="*/ 4174808 h 7022782"/>
                <a:gd name="connsiteX349" fmla="*/ 0 w 24765"/>
                <a:gd name="connsiteY349" fmla="*/ 4162425 h 7022782"/>
                <a:gd name="connsiteX350" fmla="*/ 0 w 24765"/>
                <a:gd name="connsiteY350" fmla="*/ 4137660 h 7022782"/>
                <a:gd name="connsiteX351" fmla="*/ 0 w 24765"/>
                <a:gd name="connsiteY351" fmla="*/ 4137660 h 7022782"/>
                <a:gd name="connsiteX352" fmla="*/ 0 w 24765"/>
                <a:gd name="connsiteY352" fmla="*/ 4235768 h 7022782"/>
                <a:gd name="connsiteX353" fmla="*/ 12382 w 24765"/>
                <a:gd name="connsiteY353" fmla="*/ 4223385 h 7022782"/>
                <a:gd name="connsiteX354" fmla="*/ 24765 w 24765"/>
                <a:gd name="connsiteY354" fmla="*/ 4235768 h 7022782"/>
                <a:gd name="connsiteX355" fmla="*/ 24765 w 24765"/>
                <a:gd name="connsiteY355" fmla="*/ 4260533 h 7022782"/>
                <a:gd name="connsiteX356" fmla="*/ 12382 w 24765"/>
                <a:gd name="connsiteY356" fmla="*/ 4272915 h 7022782"/>
                <a:gd name="connsiteX357" fmla="*/ 0 w 24765"/>
                <a:gd name="connsiteY357" fmla="*/ 4260533 h 7022782"/>
                <a:gd name="connsiteX358" fmla="*/ 0 w 24765"/>
                <a:gd name="connsiteY358" fmla="*/ 4235768 h 7022782"/>
                <a:gd name="connsiteX359" fmla="*/ 0 w 24765"/>
                <a:gd name="connsiteY359" fmla="*/ 4235768 h 7022782"/>
                <a:gd name="connsiteX360" fmla="*/ 0 w 24765"/>
                <a:gd name="connsiteY360" fmla="*/ 4333875 h 7022782"/>
                <a:gd name="connsiteX361" fmla="*/ 12382 w 24765"/>
                <a:gd name="connsiteY361" fmla="*/ 4321493 h 7022782"/>
                <a:gd name="connsiteX362" fmla="*/ 24765 w 24765"/>
                <a:gd name="connsiteY362" fmla="*/ 4333875 h 7022782"/>
                <a:gd name="connsiteX363" fmla="*/ 24765 w 24765"/>
                <a:gd name="connsiteY363" fmla="*/ 4358640 h 7022782"/>
                <a:gd name="connsiteX364" fmla="*/ 12382 w 24765"/>
                <a:gd name="connsiteY364" fmla="*/ 4371023 h 7022782"/>
                <a:gd name="connsiteX365" fmla="*/ 0 w 24765"/>
                <a:gd name="connsiteY365" fmla="*/ 4358640 h 7022782"/>
                <a:gd name="connsiteX366" fmla="*/ 0 w 24765"/>
                <a:gd name="connsiteY366" fmla="*/ 4333875 h 7022782"/>
                <a:gd name="connsiteX367" fmla="*/ 0 w 24765"/>
                <a:gd name="connsiteY367" fmla="*/ 4333875 h 7022782"/>
                <a:gd name="connsiteX368" fmla="*/ 0 w 24765"/>
                <a:gd name="connsiteY368" fmla="*/ 4431983 h 7022782"/>
                <a:gd name="connsiteX369" fmla="*/ 12382 w 24765"/>
                <a:gd name="connsiteY369" fmla="*/ 4419600 h 7022782"/>
                <a:gd name="connsiteX370" fmla="*/ 24765 w 24765"/>
                <a:gd name="connsiteY370" fmla="*/ 4431983 h 7022782"/>
                <a:gd name="connsiteX371" fmla="*/ 24765 w 24765"/>
                <a:gd name="connsiteY371" fmla="*/ 4456748 h 7022782"/>
                <a:gd name="connsiteX372" fmla="*/ 12382 w 24765"/>
                <a:gd name="connsiteY372" fmla="*/ 4469130 h 7022782"/>
                <a:gd name="connsiteX373" fmla="*/ 0 w 24765"/>
                <a:gd name="connsiteY373" fmla="*/ 4456748 h 7022782"/>
                <a:gd name="connsiteX374" fmla="*/ 0 w 24765"/>
                <a:gd name="connsiteY374" fmla="*/ 4431983 h 7022782"/>
                <a:gd name="connsiteX375" fmla="*/ 0 w 24765"/>
                <a:gd name="connsiteY375" fmla="*/ 4431983 h 7022782"/>
                <a:gd name="connsiteX376" fmla="*/ 0 w 24765"/>
                <a:gd name="connsiteY376" fmla="*/ 4530090 h 7022782"/>
                <a:gd name="connsiteX377" fmla="*/ 12382 w 24765"/>
                <a:gd name="connsiteY377" fmla="*/ 4517708 h 7022782"/>
                <a:gd name="connsiteX378" fmla="*/ 24765 w 24765"/>
                <a:gd name="connsiteY378" fmla="*/ 4530090 h 7022782"/>
                <a:gd name="connsiteX379" fmla="*/ 24765 w 24765"/>
                <a:gd name="connsiteY379" fmla="*/ 4554855 h 7022782"/>
                <a:gd name="connsiteX380" fmla="*/ 12382 w 24765"/>
                <a:gd name="connsiteY380" fmla="*/ 4567238 h 7022782"/>
                <a:gd name="connsiteX381" fmla="*/ 0 w 24765"/>
                <a:gd name="connsiteY381" fmla="*/ 4554855 h 7022782"/>
                <a:gd name="connsiteX382" fmla="*/ 0 w 24765"/>
                <a:gd name="connsiteY382" fmla="*/ 4530090 h 7022782"/>
                <a:gd name="connsiteX383" fmla="*/ 0 w 24765"/>
                <a:gd name="connsiteY383" fmla="*/ 4530090 h 7022782"/>
                <a:gd name="connsiteX384" fmla="*/ 0 w 24765"/>
                <a:gd name="connsiteY384" fmla="*/ 4628198 h 7022782"/>
                <a:gd name="connsiteX385" fmla="*/ 12382 w 24765"/>
                <a:gd name="connsiteY385" fmla="*/ 4615815 h 7022782"/>
                <a:gd name="connsiteX386" fmla="*/ 24765 w 24765"/>
                <a:gd name="connsiteY386" fmla="*/ 4628198 h 7022782"/>
                <a:gd name="connsiteX387" fmla="*/ 24765 w 24765"/>
                <a:gd name="connsiteY387" fmla="*/ 4652963 h 7022782"/>
                <a:gd name="connsiteX388" fmla="*/ 12382 w 24765"/>
                <a:gd name="connsiteY388" fmla="*/ 4665345 h 7022782"/>
                <a:gd name="connsiteX389" fmla="*/ 0 w 24765"/>
                <a:gd name="connsiteY389" fmla="*/ 4652963 h 7022782"/>
                <a:gd name="connsiteX390" fmla="*/ 0 w 24765"/>
                <a:gd name="connsiteY390" fmla="*/ 4628198 h 7022782"/>
                <a:gd name="connsiteX391" fmla="*/ 0 w 24765"/>
                <a:gd name="connsiteY391" fmla="*/ 4628198 h 7022782"/>
                <a:gd name="connsiteX392" fmla="*/ 0 w 24765"/>
                <a:gd name="connsiteY392" fmla="*/ 4726305 h 7022782"/>
                <a:gd name="connsiteX393" fmla="*/ 12382 w 24765"/>
                <a:gd name="connsiteY393" fmla="*/ 4713923 h 7022782"/>
                <a:gd name="connsiteX394" fmla="*/ 24765 w 24765"/>
                <a:gd name="connsiteY394" fmla="*/ 4726305 h 7022782"/>
                <a:gd name="connsiteX395" fmla="*/ 24765 w 24765"/>
                <a:gd name="connsiteY395" fmla="*/ 4751070 h 7022782"/>
                <a:gd name="connsiteX396" fmla="*/ 12382 w 24765"/>
                <a:gd name="connsiteY396" fmla="*/ 4763453 h 7022782"/>
                <a:gd name="connsiteX397" fmla="*/ 0 w 24765"/>
                <a:gd name="connsiteY397" fmla="*/ 4751070 h 7022782"/>
                <a:gd name="connsiteX398" fmla="*/ 0 w 24765"/>
                <a:gd name="connsiteY398" fmla="*/ 4726305 h 7022782"/>
                <a:gd name="connsiteX399" fmla="*/ 0 w 24765"/>
                <a:gd name="connsiteY399" fmla="*/ 4726305 h 7022782"/>
                <a:gd name="connsiteX400" fmla="*/ 0 w 24765"/>
                <a:gd name="connsiteY400" fmla="*/ 4824413 h 7022782"/>
                <a:gd name="connsiteX401" fmla="*/ 12382 w 24765"/>
                <a:gd name="connsiteY401" fmla="*/ 4812030 h 7022782"/>
                <a:gd name="connsiteX402" fmla="*/ 24765 w 24765"/>
                <a:gd name="connsiteY402" fmla="*/ 4824413 h 7022782"/>
                <a:gd name="connsiteX403" fmla="*/ 24765 w 24765"/>
                <a:gd name="connsiteY403" fmla="*/ 4849178 h 7022782"/>
                <a:gd name="connsiteX404" fmla="*/ 12382 w 24765"/>
                <a:gd name="connsiteY404" fmla="*/ 4861560 h 7022782"/>
                <a:gd name="connsiteX405" fmla="*/ 0 w 24765"/>
                <a:gd name="connsiteY405" fmla="*/ 4849178 h 7022782"/>
                <a:gd name="connsiteX406" fmla="*/ 0 w 24765"/>
                <a:gd name="connsiteY406" fmla="*/ 4824413 h 7022782"/>
                <a:gd name="connsiteX407" fmla="*/ 0 w 24765"/>
                <a:gd name="connsiteY407" fmla="*/ 4824413 h 7022782"/>
                <a:gd name="connsiteX408" fmla="*/ 0 w 24765"/>
                <a:gd name="connsiteY408" fmla="*/ 4922520 h 7022782"/>
                <a:gd name="connsiteX409" fmla="*/ 12382 w 24765"/>
                <a:gd name="connsiteY409" fmla="*/ 4910138 h 7022782"/>
                <a:gd name="connsiteX410" fmla="*/ 24765 w 24765"/>
                <a:gd name="connsiteY410" fmla="*/ 4922520 h 7022782"/>
                <a:gd name="connsiteX411" fmla="*/ 24765 w 24765"/>
                <a:gd name="connsiteY411" fmla="*/ 4947285 h 7022782"/>
                <a:gd name="connsiteX412" fmla="*/ 12382 w 24765"/>
                <a:gd name="connsiteY412" fmla="*/ 4959668 h 7022782"/>
                <a:gd name="connsiteX413" fmla="*/ 0 w 24765"/>
                <a:gd name="connsiteY413" fmla="*/ 4947285 h 7022782"/>
                <a:gd name="connsiteX414" fmla="*/ 0 w 24765"/>
                <a:gd name="connsiteY414" fmla="*/ 4922520 h 7022782"/>
                <a:gd name="connsiteX415" fmla="*/ 0 w 24765"/>
                <a:gd name="connsiteY415" fmla="*/ 4922520 h 7022782"/>
                <a:gd name="connsiteX416" fmla="*/ 0 w 24765"/>
                <a:gd name="connsiteY416" fmla="*/ 5021580 h 7022782"/>
                <a:gd name="connsiteX417" fmla="*/ 12382 w 24765"/>
                <a:gd name="connsiteY417" fmla="*/ 5009198 h 7022782"/>
                <a:gd name="connsiteX418" fmla="*/ 24765 w 24765"/>
                <a:gd name="connsiteY418" fmla="*/ 5021580 h 7022782"/>
                <a:gd name="connsiteX419" fmla="*/ 24765 w 24765"/>
                <a:gd name="connsiteY419" fmla="*/ 5046345 h 7022782"/>
                <a:gd name="connsiteX420" fmla="*/ 12382 w 24765"/>
                <a:gd name="connsiteY420" fmla="*/ 5058728 h 7022782"/>
                <a:gd name="connsiteX421" fmla="*/ 0 w 24765"/>
                <a:gd name="connsiteY421" fmla="*/ 5046345 h 7022782"/>
                <a:gd name="connsiteX422" fmla="*/ 0 w 24765"/>
                <a:gd name="connsiteY422" fmla="*/ 5021580 h 7022782"/>
                <a:gd name="connsiteX423" fmla="*/ 0 w 24765"/>
                <a:gd name="connsiteY423" fmla="*/ 5021580 h 7022782"/>
                <a:gd name="connsiteX424" fmla="*/ 0 w 24765"/>
                <a:gd name="connsiteY424" fmla="*/ 5119688 h 7022782"/>
                <a:gd name="connsiteX425" fmla="*/ 12382 w 24765"/>
                <a:gd name="connsiteY425" fmla="*/ 5107305 h 7022782"/>
                <a:gd name="connsiteX426" fmla="*/ 24765 w 24765"/>
                <a:gd name="connsiteY426" fmla="*/ 5119688 h 7022782"/>
                <a:gd name="connsiteX427" fmla="*/ 24765 w 24765"/>
                <a:gd name="connsiteY427" fmla="*/ 5144453 h 7022782"/>
                <a:gd name="connsiteX428" fmla="*/ 12382 w 24765"/>
                <a:gd name="connsiteY428" fmla="*/ 5156835 h 7022782"/>
                <a:gd name="connsiteX429" fmla="*/ 0 w 24765"/>
                <a:gd name="connsiteY429" fmla="*/ 5144453 h 7022782"/>
                <a:gd name="connsiteX430" fmla="*/ 0 w 24765"/>
                <a:gd name="connsiteY430" fmla="*/ 5119688 h 7022782"/>
                <a:gd name="connsiteX431" fmla="*/ 0 w 24765"/>
                <a:gd name="connsiteY431" fmla="*/ 5119688 h 7022782"/>
                <a:gd name="connsiteX432" fmla="*/ 0 w 24765"/>
                <a:gd name="connsiteY432" fmla="*/ 5217795 h 7022782"/>
                <a:gd name="connsiteX433" fmla="*/ 12382 w 24765"/>
                <a:gd name="connsiteY433" fmla="*/ 5205413 h 7022782"/>
                <a:gd name="connsiteX434" fmla="*/ 24765 w 24765"/>
                <a:gd name="connsiteY434" fmla="*/ 5217795 h 7022782"/>
                <a:gd name="connsiteX435" fmla="*/ 24765 w 24765"/>
                <a:gd name="connsiteY435" fmla="*/ 5242560 h 7022782"/>
                <a:gd name="connsiteX436" fmla="*/ 12382 w 24765"/>
                <a:gd name="connsiteY436" fmla="*/ 5254943 h 7022782"/>
                <a:gd name="connsiteX437" fmla="*/ 0 w 24765"/>
                <a:gd name="connsiteY437" fmla="*/ 5242560 h 7022782"/>
                <a:gd name="connsiteX438" fmla="*/ 0 w 24765"/>
                <a:gd name="connsiteY438" fmla="*/ 5217795 h 7022782"/>
                <a:gd name="connsiteX439" fmla="*/ 0 w 24765"/>
                <a:gd name="connsiteY439" fmla="*/ 5217795 h 7022782"/>
                <a:gd name="connsiteX440" fmla="*/ 0 w 24765"/>
                <a:gd name="connsiteY440" fmla="*/ 5315903 h 7022782"/>
                <a:gd name="connsiteX441" fmla="*/ 12382 w 24765"/>
                <a:gd name="connsiteY441" fmla="*/ 5303520 h 7022782"/>
                <a:gd name="connsiteX442" fmla="*/ 24765 w 24765"/>
                <a:gd name="connsiteY442" fmla="*/ 5315903 h 7022782"/>
                <a:gd name="connsiteX443" fmla="*/ 24765 w 24765"/>
                <a:gd name="connsiteY443" fmla="*/ 5340668 h 7022782"/>
                <a:gd name="connsiteX444" fmla="*/ 12382 w 24765"/>
                <a:gd name="connsiteY444" fmla="*/ 5353050 h 7022782"/>
                <a:gd name="connsiteX445" fmla="*/ 0 w 24765"/>
                <a:gd name="connsiteY445" fmla="*/ 5340668 h 7022782"/>
                <a:gd name="connsiteX446" fmla="*/ 0 w 24765"/>
                <a:gd name="connsiteY446" fmla="*/ 5315903 h 7022782"/>
                <a:gd name="connsiteX447" fmla="*/ 0 w 24765"/>
                <a:gd name="connsiteY447" fmla="*/ 5315903 h 7022782"/>
                <a:gd name="connsiteX448" fmla="*/ 0 w 24765"/>
                <a:gd name="connsiteY448" fmla="*/ 5414010 h 7022782"/>
                <a:gd name="connsiteX449" fmla="*/ 12382 w 24765"/>
                <a:gd name="connsiteY449" fmla="*/ 5401628 h 7022782"/>
                <a:gd name="connsiteX450" fmla="*/ 24765 w 24765"/>
                <a:gd name="connsiteY450" fmla="*/ 5414010 h 7022782"/>
                <a:gd name="connsiteX451" fmla="*/ 24765 w 24765"/>
                <a:gd name="connsiteY451" fmla="*/ 5438775 h 7022782"/>
                <a:gd name="connsiteX452" fmla="*/ 12382 w 24765"/>
                <a:gd name="connsiteY452" fmla="*/ 5451158 h 7022782"/>
                <a:gd name="connsiteX453" fmla="*/ 0 w 24765"/>
                <a:gd name="connsiteY453" fmla="*/ 5438775 h 7022782"/>
                <a:gd name="connsiteX454" fmla="*/ 0 w 24765"/>
                <a:gd name="connsiteY454" fmla="*/ 5414010 h 7022782"/>
                <a:gd name="connsiteX455" fmla="*/ 0 w 24765"/>
                <a:gd name="connsiteY455" fmla="*/ 5414010 h 7022782"/>
                <a:gd name="connsiteX456" fmla="*/ 0 w 24765"/>
                <a:gd name="connsiteY456" fmla="*/ 5512118 h 7022782"/>
                <a:gd name="connsiteX457" fmla="*/ 12382 w 24765"/>
                <a:gd name="connsiteY457" fmla="*/ 5499735 h 7022782"/>
                <a:gd name="connsiteX458" fmla="*/ 24765 w 24765"/>
                <a:gd name="connsiteY458" fmla="*/ 5512118 h 7022782"/>
                <a:gd name="connsiteX459" fmla="*/ 24765 w 24765"/>
                <a:gd name="connsiteY459" fmla="*/ 5536883 h 7022782"/>
                <a:gd name="connsiteX460" fmla="*/ 12382 w 24765"/>
                <a:gd name="connsiteY460" fmla="*/ 5549265 h 7022782"/>
                <a:gd name="connsiteX461" fmla="*/ 0 w 24765"/>
                <a:gd name="connsiteY461" fmla="*/ 5536883 h 7022782"/>
                <a:gd name="connsiteX462" fmla="*/ 0 w 24765"/>
                <a:gd name="connsiteY462" fmla="*/ 5512118 h 7022782"/>
                <a:gd name="connsiteX463" fmla="*/ 0 w 24765"/>
                <a:gd name="connsiteY463" fmla="*/ 5512118 h 7022782"/>
                <a:gd name="connsiteX464" fmla="*/ 0 w 24765"/>
                <a:gd name="connsiteY464" fmla="*/ 5610225 h 7022782"/>
                <a:gd name="connsiteX465" fmla="*/ 12382 w 24765"/>
                <a:gd name="connsiteY465" fmla="*/ 5597843 h 7022782"/>
                <a:gd name="connsiteX466" fmla="*/ 24765 w 24765"/>
                <a:gd name="connsiteY466" fmla="*/ 5610225 h 7022782"/>
                <a:gd name="connsiteX467" fmla="*/ 24765 w 24765"/>
                <a:gd name="connsiteY467" fmla="*/ 5634990 h 7022782"/>
                <a:gd name="connsiteX468" fmla="*/ 12382 w 24765"/>
                <a:gd name="connsiteY468" fmla="*/ 5647373 h 7022782"/>
                <a:gd name="connsiteX469" fmla="*/ 0 w 24765"/>
                <a:gd name="connsiteY469" fmla="*/ 5634990 h 7022782"/>
                <a:gd name="connsiteX470" fmla="*/ 0 w 24765"/>
                <a:gd name="connsiteY470" fmla="*/ 5610225 h 7022782"/>
                <a:gd name="connsiteX471" fmla="*/ 0 w 24765"/>
                <a:gd name="connsiteY471" fmla="*/ 5610225 h 7022782"/>
                <a:gd name="connsiteX472" fmla="*/ 0 w 24765"/>
                <a:gd name="connsiteY472" fmla="*/ 5708333 h 7022782"/>
                <a:gd name="connsiteX473" fmla="*/ 12382 w 24765"/>
                <a:gd name="connsiteY473" fmla="*/ 5695950 h 7022782"/>
                <a:gd name="connsiteX474" fmla="*/ 24765 w 24765"/>
                <a:gd name="connsiteY474" fmla="*/ 5708333 h 7022782"/>
                <a:gd name="connsiteX475" fmla="*/ 24765 w 24765"/>
                <a:gd name="connsiteY475" fmla="*/ 5733098 h 7022782"/>
                <a:gd name="connsiteX476" fmla="*/ 12382 w 24765"/>
                <a:gd name="connsiteY476" fmla="*/ 5745480 h 7022782"/>
                <a:gd name="connsiteX477" fmla="*/ 0 w 24765"/>
                <a:gd name="connsiteY477" fmla="*/ 5733098 h 7022782"/>
                <a:gd name="connsiteX478" fmla="*/ 0 w 24765"/>
                <a:gd name="connsiteY478" fmla="*/ 5708333 h 7022782"/>
                <a:gd name="connsiteX479" fmla="*/ 0 w 24765"/>
                <a:gd name="connsiteY479" fmla="*/ 5708333 h 7022782"/>
                <a:gd name="connsiteX480" fmla="*/ 0 w 24765"/>
                <a:gd name="connsiteY480" fmla="*/ 5806440 h 7022782"/>
                <a:gd name="connsiteX481" fmla="*/ 12382 w 24765"/>
                <a:gd name="connsiteY481" fmla="*/ 5794058 h 7022782"/>
                <a:gd name="connsiteX482" fmla="*/ 24765 w 24765"/>
                <a:gd name="connsiteY482" fmla="*/ 5806440 h 7022782"/>
                <a:gd name="connsiteX483" fmla="*/ 24765 w 24765"/>
                <a:gd name="connsiteY483" fmla="*/ 5831205 h 7022782"/>
                <a:gd name="connsiteX484" fmla="*/ 12382 w 24765"/>
                <a:gd name="connsiteY484" fmla="*/ 5843588 h 7022782"/>
                <a:gd name="connsiteX485" fmla="*/ 0 w 24765"/>
                <a:gd name="connsiteY485" fmla="*/ 5831205 h 7022782"/>
                <a:gd name="connsiteX486" fmla="*/ 0 w 24765"/>
                <a:gd name="connsiteY486" fmla="*/ 5806440 h 7022782"/>
                <a:gd name="connsiteX487" fmla="*/ 0 w 24765"/>
                <a:gd name="connsiteY487" fmla="*/ 5806440 h 7022782"/>
                <a:gd name="connsiteX488" fmla="*/ 0 w 24765"/>
                <a:gd name="connsiteY488" fmla="*/ 5905500 h 7022782"/>
                <a:gd name="connsiteX489" fmla="*/ 12382 w 24765"/>
                <a:gd name="connsiteY489" fmla="*/ 5893118 h 7022782"/>
                <a:gd name="connsiteX490" fmla="*/ 24765 w 24765"/>
                <a:gd name="connsiteY490" fmla="*/ 5905500 h 7022782"/>
                <a:gd name="connsiteX491" fmla="*/ 24765 w 24765"/>
                <a:gd name="connsiteY491" fmla="*/ 5930265 h 7022782"/>
                <a:gd name="connsiteX492" fmla="*/ 12382 w 24765"/>
                <a:gd name="connsiteY492" fmla="*/ 5942648 h 7022782"/>
                <a:gd name="connsiteX493" fmla="*/ 0 w 24765"/>
                <a:gd name="connsiteY493" fmla="*/ 5930265 h 7022782"/>
                <a:gd name="connsiteX494" fmla="*/ 0 w 24765"/>
                <a:gd name="connsiteY494" fmla="*/ 5905500 h 7022782"/>
                <a:gd name="connsiteX495" fmla="*/ 0 w 24765"/>
                <a:gd name="connsiteY495" fmla="*/ 5905500 h 7022782"/>
                <a:gd name="connsiteX496" fmla="*/ 0 w 24765"/>
                <a:gd name="connsiteY496" fmla="*/ 6003608 h 7022782"/>
                <a:gd name="connsiteX497" fmla="*/ 12382 w 24765"/>
                <a:gd name="connsiteY497" fmla="*/ 5991225 h 7022782"/>
                <a:gd name="connsiteX498" fmla="*/ 24765 w 24765"/>
                <a:gd name="connsiteY498" fmla="*/ 6003608 h 7022782"/>
                <a:gd name="connsiteX499" fmla="*/ 24765 w 24765"/>
                <a:gd name="connsiteY499" fmla="*/ 6028373 h 7022782"/>
                <a:gd name="connsiteX500" fmla="*/ 12382 w 24765"/>
                <a:gd name="connsiteY500" fmla="*/ 6040755 h 7022782"/>
                <a:gd name="connsiteX501" fmla="*/ 0 w 24765"/>
                <a:gd name="connsiteY501" fmla="*/ 6028373 h 7022782"/>
                <a:gd name="connsiteX502" fmla="*/ 0 w 24765"/>
                <a:gd name="connsiteY502" fmla="*/ 6003608 h 7022782"/>
                <a:gd name="connsiteX503" fmla="*/ 0 w 24765"/>
                <a:gd name="connsiteY503" fmla="*/ 6003608 h 7022782"/>
                <a:gd name="connsiteX504" fmla="*/ 0 w 24765"/>
                <a:gd name="connsiteY504" fmla="*/ 6101715 h 7022782"/>
                <a:gd name="connsiteX505" fmla="*/ 12382 w 24765"/>
                <a:gd name="connsiteY505" fmla="*/ 6089333 h 7022782"/>
                <a:gd name="connsiteX506" fmla="*/ 24765 w 24765"/>
                <a:gd name="connsiteY506" fmla="*/ 6101715 h 7022782"/>
                <a:gd name="connsiteX507" fmla="*/ 24765 w 24765"/>
                <a:gd name="connsiteY507" fmla="*/ 6126480 h 7022782"/>
                <a:gd name="connsiteX508" fmla="*/ 12382 w 24765"/>
                <a:gd name="connsiteY508" fmla="*/ 6138863 h 7022782"/>
                <a:gd name="connsiteX509" fmla="*/ 0 w 24765"/>
                <a:gd name="connsiteY509" fmla="*/ 6126480 h 7022782"/>
                <a:gd name="connsiteX510" fmla="*/ 0 w 24765"/>
                <a:gd name="connsiteY510" fmla="*/ 6101715 h 7022782"/>
                <a:gd name="connsiteX511" fmla="*/ 0 w 24765"/>
                <a:gd name="connsiteY511" fmla="*/ 6101715 h 7022782"/>
                <a:gd name="connsiteX512" fmla="*/ 0 w 24765"/>
                <a:gd name="connsiteY512" fmla="*/ 6199823 h 7022782"/>
                <a:gd name="connsiteX513" fmla="*/ 12382 w 24765"/>
                <a:gd name="connsiteY513" fmla="*/ 6187440 h 7022782"/>
                <a:gd name="connsiteX514" fmla="*/ 24765 w 24765"/>
                <a:gd name="connsiteY514" fmla="*/ 6199823 h 7022782"/>
                <a:gd name="connsiteX515" fmla="*/ 24765 w 24765"/>
                <a:gd name="connsiteY515" fmla="*/ 6224588 h 7022782"/>
                <a:gd name="connsiteX516" fmla="*/ 12382 w 24765"/>
                <a:gd name="connsiteY516" fmla="*/ 6236970 h 7022782"/>
                <a:gd name="connsiteX517" fmla="*/ 0 w 24765"/>
                <a:gd name="connsiteY517" fmla="*/ 6224588 h 7022782"/>
                <a:gd name="connsiteX518" fmla="*/ 0 w 24765"/>
                <a:gd name="connsiteY518" fmla="*/ 6199823 h 7022782"/>
                <a:gd name="connsiteX519" fmla="*/ 0 w 24765"/>
                <a:gd name="connsiteY519" fmla="*/ 6199823 h 7022782"/>
                <a:gd name="connsiteX520" fmla="*/ 0 w 24765"/>
                <a:gd name="connsiteY520" fmla="*/ 6297930 h 7022782"/>
                <a:gd name="connsiteX521" fmla="*/ 12382 w 24765"/>
                <a:gd name="connsiteY521" fmla="*/ 6285548 h 7022782"/>
                <a:gd name="connsiteX522" fmla="*/ 24765 w 24765"/>
                <a:gd name="connsiteY522" fmla="*/ 6297930 h 7022782"/>
                <a:gd name="connsiteX523" fmla="*/ 24765 w 24765"/>
                <a:gd name="connsiteY523" fmla="*/ 6322695 h 7022782"/>
                <a:gd name="connsiteX524" fmla="*/ 12382 w 24765"/>
                <a:gd name="connsiteY524" fmla="*/ 6335078 h 7022782"/>
                <a:gd name="connsiteX525" fmla="*/ 0 w 24765"/>
                <a:gd name="connsiteY525" fmla="*/ 6322695 h 7022782"/>
                <a:gd name="connsiteX526" fmla="*/ 0 w 24765"/>
                <a:gd name="connsiteY526" fmla="*/ 6297930 h 7022782"/>
                <a:gd name="connsiteX527" fmla="*/ 0 w 24765"/>
                <a:gd name="connsiteY527" fmla="*/ 6297930 h 7022782"/>
                <a:gd name="connsiteX528" fmla="*/ 0 w 24765"/>
                <a:gd name="connsiteY528" fmla="*/ 6396038 h 7022782"/>
                <a:gd name="connsiteX529" fmla="*/ 12382 w 24765"/>
                <a:gd name="connsiteY529" fmla="*/ 6383655 h 7022782"/>
                <a:gd name="connsiteX530" fmla="*/ 24765 w 24765"/>
                <a:gd name="connsiteY530" fmla="*/ 6396038 h 7022782"/>
                <a:gd name="connsiteX531" fmla="*/ 24765 w 24765"/>
                <a:gd name="connsiteY531" fmla="*/ 6420803 h 7022782"/>
                <a:gd name="connsiteX532" fmla="*/ 12382 w 24765"/>
                <a:gd name="connsiteY532" fmla="*/ 6433185 h 7022782"/>
                <a:gd name="connsiteX533" fmla="*/ 0 w 24765"/>
                <a:gd name="connsiteY533" fmla="*/ 6420803 h 7022782"/>
                <a:gd name="connsiteX534" fmla="*/ 0 w 24765"/>
                <a:gd name="connsiteY534" fmla="*/ 6396038 h 7022782"/>
                <a:gd name="connsiteX535" fmla="*/ 0 w 24765"/>
                <a:gd name="connsiteY535" fmla="*/ 6396038 h 7022782"/>
                <a:gd name="connsiteX536" fmla="*/ 0 w 24765"/>
                <a:gd name="connsiteY536" fmla="*/ 6494145 h 7022782"/>
                <a:gd name="connsiteX537" fmla="*/ 12382 w 24765"/>
                <a:gd name="connsiteY537" fmla="*/ 6481763 h 7022782"/>
                <a:gd name="connsiteX538" fmla="*/ 24765 w 24765"/>
                <a:gd name="connsiteY538" fmla="*/ 6494145 h 7022782"/>
                <a:gd name="connsiteX539" fmla="*/ 24765 w 24765"/>
                <a:gd name="connsiteY539" fmla="*/ 6518910 h 7022782"/>
                <a:gd name="connsiteX540" fmla="*/ 12382 w 24765"/>
                <a:gd name="connsiteY540" fmla="*/ 6531293 h 7022782"/>
                <a:gd name="connsiteX541" fmla="*/ 0 w 24765"/>
                <a:gd name="connsiteY541" fmla="*/ 6518910 h 7022782"/>
                <a:gd name="connsiteX542" fmla="*/ 0 w 24765"/>
                <a:gd name="connsiteY542" fmla="*/ 6494145 h 7022782"/>
                <a:gd name="connsiteX543" fmla="*/ 0 w 24765"/>
                <a:gd name="connsiteY543" fmla="*/ 6494145 h 7022782"/>
                <a:gd name="connsiteX544" fmla="*/ 0 w 24765"/>
                <a:gd name="connsiteY544" fmla="*/ 6592253 h 7022782"/>
                <a:gd name="connsiteX545" fmla="*/ 12382 w 24765"/>
                <a:gd name="connsiteY545" fmla="*/ 6579870 h 7022782"/>
                <a:gd name="connsiteX546" fmla="*/ 24765 w 24765"/>
                <a:gd name="connsiteY546" fmla="*/ 6592253 h 7022782"/>
                <a:gd name="connsiteX547" fmla="*/ 24765 w 24765"/>
                <a:gd name="connsiteY547" fmla="*/ 6617018 h 7022782"/>
                <a:gd name="connsiteX548" fmla="*/ 12382 w 24765"/>
                <a:gd name="connsiteY548" fmla="*/ 6629400 h 7022782"/>
                <a:gd name="connsiteX549" fmla="*/ 0 w 24765"/>
                <a:gd name="connsiteY549" fmla="*/ 6617018 h 7022782"/>
                <a:gd name="connsiteX550" fmla="*/ 0 w 24765"/>
                <a:gd name="connsiteY550" fmla="*/ 6592253 h 7022782"/>
                <a:gd name="connsiteX551" fmla="*/ 0 w 24765"/>
                <a:gd name="connsiteY551" fmla="*/ 6592253 h 7022782"/>
                <a:gd name="connsiteX552" fmla="*/ 0 w 24765"/>
                <a:gd name="connsiteY552" fmla="*/ 6690360 h 7022782"/>
                <a:gd name="connsiteX553" fmla="*/ 12382 w 24765"/>
                <a:gd name="connsiteY553" fmla="*/ 6677978 h 7022782"/>
                <a:gd name="connsiteX554" fmla="*/ 24765 w 24765"/>
                <a:gd name="connsiteY554" fmla="*/ 6690360 h 7022782"/>
                <a:gd name="connsiteX555" fmla="*/ 24765 w 24765"/>
                <a:gd name="connsiteY555" fmla="*/ 6715125 h 7022782"/>
                <a:gd name="connsiteX556" fmla="*/ 12382 w 24765"/>
                <a:gd name="connsiteY556" fmla="*/ 6727508 h 7022782"/>
                <a:gd name="connsiteX557" fmla="*/ 0 w 24765"/>
                <a:gd name="connsiteY557" fmla="*/ 6715125 h 7022782"/>
                <a:gd name="connsiteX558" fmla="*/ 0 w 24765"/>
                <a:gd name="connsiteY558" fmla="*/ 6690360 h 7022782"/>
                <a:gd name="connsiteX559" fmla="*/ 0 w 24765"/>
                <a:gd name="connsiteY559" fmla="*/ 6690360 h 7022782"/>
                <a:gd name="connsiteX560" fmla="*/ 0 w 24765"/>
                <a:gd name="connsiteY560" fmla="*/ 6789420 h 7022782"/>
                <a:gd name="connsiteX561" fmla="*/ 12382 w 24765"/>
                <a:gd name="connsiteY561" fmla="*/ 6777038 h 7022782"/>
                <a:gd name="connsiteX562" fmla="*/ 24765 w 24765"/>
                <a:gd name="connsiteY562" fmla="*/ 6789420 h 7022782"/>
                <a:gd name="connsiteX563" fmla="*/ 24765 w 24765"/>
                <a:gd name="connsiteY563" fmla="*/ 6814185 h 7022782"/>
                <a:gd name="connsiteX564" fmla="*/ 12382 w 24765"/>
                <a:gd name="connsiteY564" fmla="*/ 6826568 h 7022782"/>
                <a:gd name="connsiteX565" fmla="*/ 0 w 24765"/>
                <a:gd name="connsiteY565" fmla="*/ 6814185 h 7022782"/>
                <a:gd name="connsiteX566" fmla="*/ 0 w 24765"/>
                <a:gd name="connsiteY566" fmla="*/ 6789420 h 7022782"/>
                <a:gd name="connsiteX567" fmla="*/ 0 w 24765"/>
                <a:gd name="connsiteY567" fmla="*/ 6789420 h 7022782"/>
                <a:gd name="connsiteX568" fmla="*/ 0 w 24765"/>
                <a:gd name="connsiteY568" fmla="*/ 6887528 h 7022782"/>
                <a:gd name="connsiteX569" fmla="*/ 12382 w 24765"/>
                <a:gd name="connsiteY569" fmla="*/ 6875145 h 7022782"/>
                <a:gd name="connsiteX570" fmla="*/ 24765 w 24765"/>
                <a:gd name="connsiteY570" fmla="*/ 6887528 h 7022782"/>
                <a:gd name="connsiteX571" fmla="*/ 24765 w 24765"/>
                <a:gd name="connsiteY571" fmla="*/ 6912293 h 7022782"/>
                <a:gd name="connsiteX572" fmla="*/ 12382 w 24765"/>
                <a:gd name="connsiteY572" fmla="*/ 6924675 h 7022782"/>
                <a:gd name="connsiteX573" fmla="*/ 0 w 24765"/>
                <a:gd name="connsiteY573" fmla="*/ 6912293 h 7022782"/>
                <a:gd name="connsiteX574" fmla="*/ 0 w 24765"/>
                <a:gd name="connsiteY574" fmla="*/ 6887528 h 7022782"/>
                <a:gd name="connsiteX575" fmla="*/ 0 w 24765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4765" h="7022782">
                  <a:moveTo>
                    <a:pt x="24765" y="7010400"/>
                  </a:moveTo>
                  <a:cubicBezTo>
                    <a:pt x="24765" y="7017068"/>
                    <a:pt x="19050" y="7022783"/>
                    <a:pt x="12382" y="7022783"/>
                  </a:cubicBezTo>
                  <a:cubicBezTo>
                    <a:pt x="5715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5" y="6973253"/>
                    <a:pt x="12382" y="6973253"/>
                  </a:cubicBezTo>
                  <a:cubicBezTo>
                    <a:pt x="19050" y="6973253"/>
                    <a:pt x="24765" y="6978968"/>
                    <a:pt x="24765" y="6985635"/>
                  </a:cubicBezTo>
                  <a:lnTo>
                    <a:pt x="24765" y="7010400"/>
                  </a:lnTo>
                  <a:lnTo>
                    <a:pt x="24765" y="7010400"/>
                  </a:lnTo>
                  <a:close/>
                  <a:moveTo>
                    <a:pt x="0" y="12383"/>
                  </a:moveTo>
                  <a:cubicBezTo>
                    <a:pt x="0" y="5715"/>
                    <a:pt x="5715" y="0"/>
                    <a:pt x="12382" y="0"/>
                  </a:cubicBezTo>
                  <a:cubicBezTo>
                    <a:pt x="19050" y="0"/>
                    <a:pt x="24765" y="5715"/>
                    <a:pt x="24765" y="12383"/>
                  </a:cubicBezTo>
                  <a:lnTo>
                    <a:pt x="24765" y="37147"/>
                  </a:lnTo>
                  <a:cubicBezTo>
                    <a:pt x="24765" y="43815"/>
                    <a:pt x="19050" y="49530"/>
                    <a:pt x="12382" y="49530"/>
                  </a:cubicBezTo>
                  <a:cubicBezTo>
                    <a:pt x="5715" y="49530"/>
                    <a:pt x="0" y="43815"/>
                    <a:pt x="0" y="37147"/>
                  </a:cubicBezTo>
                  <a:lnTo>
                    <a:pt x="0" y="12383"/>
                  </a:lnTo>
                  <a:lnTo>
                    <a:pt x="0" y="12383"/>
                  </a:lnTo>
                  <a:close/>
                  <a:moveTo>
                    <a:pt x="0" y="110490"/>
                  </a:moveTo>
                  <a:cubicBezTo>
                    <a:pt x="0" y="103822"/>
                    <a:pt x="5715" y="98107"/>
                    <a:pt x="12382" y="98107"/>
                  </a:cubicBezTo>
                  <a:cubicBezTo>
                    <a:pt x="19050" y="98107"/>
                    <a:pt x="24765" y="103822"/>
                    <a:pt x="24765" y="110490"/>
                  </a:cubicBezTo>
                  <a:lnTo>
                    <a:pt x="24765" y="135255"/>
                  </a:lnTo>
                  <a:cubicBezTo>
                    <a:pt x="24765" y="141922"/>
                    <a:pt x="19050" y="147638"/>
                    <a:pt x="12382" y="147638"/>
                  </a:cubicBezTo>
                  <a:cubicBezTo>
                    <a:pt x="5715" y="147638"/>
                    <a:pt x="0" y="141922"/>
                    <a:pt x="0" y="135255"/>
                  </a:cubicBezTo>
                  <a:lnTo>
                    <a:pt x="0" y="110490"/>
                  </a:lnTo>
                  <a:lnTo>
                    <a:pt x="0" y="110490"/>
                  </a:lnTo>
                  <a:close/>
                  <a:moveTo>
                    <a:pt x="0" y="208597"/>
                  </a:moveTo>
                  <a:cubicBezTo>
                    <a:pt x="0" y="201930"/>
                    <a:pt x="5715" y="196215"/>
                    <a:pt x="12382" y="196215"/>
                  </a:cubicBezTo>
                  <a:cubicBezTo>
                    <a:pt x="19050" y="196215"/>
                    <a:pt x="24765" y="201930"/>
                    <a:pt x="24765" y="208597"/>
                  </a:cubicBezTo>
                  <a:lnTo>
                    <a:pt x="24765" y="233363"/>
                  </a:lnTo>
                  <a:cubicBezTo>
                    <a:pt x="24765" y="240030"/>
                    <a:pt x="19050" y="245745"/>
                    <a:pt x="12382" y="245745"/>
                  </a:cubicBezTo>
                  <a:cubicBezTo>
                    <a:pt x="5715" y="245745"/>
                    <a:pt x="0" y="240030"/>
                    <a:pt x="0" y="233363"/>
                  </a:cubicBezTo>
                  <a:lnTo>
                    <a:pt x="0" y="208597"/>
                  </a:lnTo>
                  <a:lnTo>
                    <a:pt x="0" y="208597"/>
                  </a:lnTo>
                  <a:close/>
                  <a:moveTo>
                    <a:pt x="0" y="306705"/>
                  </a:moveTo>
                  <a:cubicBezTo>
                    <a:pt x="0" y="300038"/>
                    <a:pt x="5715" y="294322"/>
                    <a:pt x="12382" y="294322"/>
                  </a:cubicBezTo>
                  <a:cubicBezTo>
                    <a:pt x="19050" y="294322"/>
                    <a:pt x="24765" y="300038"/>
                    <a:pt x="24765" y="306705"/>
                  </a:cubicBezTo>
                  <a:lnTo>
                    <a:pt x="24765" y="331470"/>
                  </a:lnTo>
                  <a:cubicBezTo>
                    <a:pt x="24765" y="338138"/>
                    <a:pt x="19050" y="343853"/>
                    <a:pt x="12382" y="343853"/>
                  </a:cubicBezTo>
                  <a:cubicBezTo>
                    <a:pt x="5715" y="343853"/>
                    <a:pt x="0" y="338138"/>
                    <a:pt x="0" y="331470"/>
                  </a:cubicBezTo>
                  <a:lnTo>
                    <a:pt x="0" y="306705"/>
                  </a:lnTo>
                  <a:lnTo>
                    <a:pt x="0" y="306705"/>
                  </a:lnTo>
                  <a:close/>
                  <a:moveTo>
                    <a:pt x="0" y="404813"/>
                  </a:moveTo>
                  <a:cubicBezTo>
                    <a:pt x="0" y="398145"/>
                    <a:pt x="5715" y="392430"/>
                    <a:pt x="12382" y="392430"/>
                  </a:cubicBezTo>
                  <a:cubicBezTo>
                    <a:pt x="19050" y="392430"/>
                    <a:pt x="24765" y="398145"/>
                    <a:pt x="24765" y="404813"/>
                  </a:cubicBezTo>
                  <a:lnTo>
                    <a:pt x="24765" y="429578"/>
                  </a:lnTo>
                  <a:cubicBezTo>
                    <a:pt x="24765" y="436245"/>
                    <a:pt x="19050" y="441960"/>
                    <a:pt x="12382" y="441960"/>
                  </a:cubicBezTo>
                  <a:cubicBezTo>
                    <a:pt x="5715" y="441960"/>
                    <a:pt x="0" y="436245"/>
                    <a:pt x="0" y="429578"/>
                  </a:cubicBezTo>
                  <a:lnTo>
                    <a:pt x="0" y="404813"/>
                  </a:lnTo>
                  <a:lnTo>
                    <a:pt x="0" y="404813"/>
                  </a:lnTo>
                  <a:close/>
                  <a:moveTo>
                    <a:pt x="0" y="502920"/>
                  </a:moveTo>
                  <a:cubicBezTo>
                    <a:pt x="0" y="496253"/>
                    <a:pt x="5715" y="490538"/>
                    <a:pt x="12382" y="490538"/>
                  </a:cubicBezTo>
                  <a:cubicBezTo>
                    <a:pt x="19050" y="490538"/>
                    <a:pt x="24765" y="496253"/>
                    <a:pt x="24765" y="502920"/>
                  </a:cubicBezTo>
                  <a:lnTo>
                    <a:pt x="24765" y="527685"/>
                  </a:lnTo>
                  <a:cubicBezTo>
                    <a:pt x="24765" y="534353"/>
                    <a:pt x="19050" y="540068"/>
                    <a:pt x="12382" y="540068"/>
                  </a:cubicBezTo>
                  <a:cubicBezTo>
                    <a:pt x="5715" y="540068"/>
                    <a:pt x="0" y="534353"/>
                    <a:pt x="0" y="527685"/>
                  </a:cubicBezTo>
                  <a:lnTo>
                    <a:pt x="0" y="502920"/>
                  </a:lnTo>
                  <a:lnTo>
                    <a:pt x="0" y="502920"/>
                  </a:lnTo>
                  <a:close/>
                  <a:moveTo>
                    <a:pt x="0" y="601980"/>
                  </a:moveTo>
                  <a:cubicBezTo>
                    <a:pt x="0" y="595313"/>
                    <a:pt x="5715" y="589597"/>
                    <a:pt x="12382" y="589597"/>
                  </a:cubicBezTo>
                  <a:cubicBezTo>
                    <a:pt x="19050" y="589597"/>
                    <a:pt x="24765" y="595313"/>
                    <a:pt x="24765" y="601980"/>
                  </a:cubicBezTo>
                  <a:lnTo>
                    <a:pt x="24765" y="626745"/>
                  </a:lnTo>
                  <a:cubicBezTo>
                    <a:pt x="24765" y="633413"/>
                    <a:pt x="19050" y="639128"/>
                    <a:pt x="12382" y="639128"/>
                  </a:cubicBezTo>
                  <a:cubicBezTo>
                    <a:pt x="5715" y="639128"/>
                    <a:pt x="0" y="633413"/>
                    <a:pt x="0" y="626745"/>
                  </a:cubicBezTo>
                  <a:lnTo>
                    <a:pt x="0" y="601980"/>
                  </a:lnTo>
                  <a:lnTo>
                    <a:pt x="0" y="601980"/>
                  </a:lnTo>
                  <a:close/>
                  <a:moveTo>
                    <a:pt x="0" y="700088"/>
                  </a:moveTo>
                  <a:cubicBezTo>
                    <a:pt x="0" y="693420"/>
                    <a:pt x="5715" y="687705"/>
                    <a:pt x="12382" y="687705"/>
                  </a:cubicBezTo>
                  <a:cubicBezTo>
                    <a:pt x="19050" y="687705"/>
                    <a:pt x="24765" y="693420"/>
                    <a:pt x="24765" y="700088"/>
                  </a:cubicBezTo>
                  <a:lnTo>
                    <a:pt x="24765" y="724853"/>
                  </a:lnTo>
                  <a:cubicBezTo>
                    <a:pt x="24765" y="731520"/>
                    <a:pt x="19050" y="737235"/>
                    <a:pt x="12382" y="737235"/>
                  </a:cubicBezTo>
                  <a:cubicBezTo>
                    <a:pt x="5715" y="737235"/>
                    <a:pt x="0" y="731520"/>
                    <a:pt x="0" y="724853"/>
                  </a:cubicBezTo>
                  <a:lnTo>
                    <a:pt x="0" y="700088"/>
                  </a:lnTo>
                  <a:lnTo>
                    <a:pt x="0" y="700088"/>
                  </a:lnTo>
                  <a:close/>
                  <a:moveTo>
                    <a:pt x="0" y="798195"/>
                  </a:moveTo>
                  <a:cubicBezTo>
                    <a:pt x="0" y="791528"/>
                    <a:pt x="5715" y="785813"/>
                    <a:pt x="12382" y="785813"/>
                  </a:cubicBezTo>
                  <a:cubicBezTo>
                    <a:pt x="19050" y="785813"/>
                    <a:pt x="24765" y="791528"/>
                    <a:pt x="24765" y="798195"/>
                  </a:cubicBezTo>
                  <a:lnTo>
                    <a:pt x="24765" y="822960"/>
                  </a:lnTo>
                  <a:cubicBezTo>
                    <a:pt x="24765" y="829628"/>
                    <a:pt x="19050" y="835343"/>
                    <a:pt x="12382" y="835343"/>
                  </a:cubicBezTo>
                  <a:cubicBezTo>
                    <a:pt x="5715" y="835343"/>
                    <a:pt x="0" y="829628"/>
                    <a:pt x="0" y="822960"/>
                  </a:cubicBezTo>
                  <a:lnTo>
                    <a:pt x="0" y="798195"/>
                  </a:lnTo>
                  <a:lnTo>
                    <a:pt x="0" y="798195"/>
                  </a:lnTo>
                  <a:close/>
                  <a:moveTo>
                    <a:pt x="0" y="896303"/>
                  </a:moveTo>
                  <a:cubicBezTo>
                    <a:pt x="0" y="889635"/>
                    <a:pt x="5715" y="883920"/>
                    <a:pt x="12382" y="883920"/>
                  </a:cubicBezTo>
                  <a:cubicBezTo>
                    <a:pt x="19050" y="883920"/>
                    <a:pt x="24765" y="889635"/>
                    <a:pt x="24765" y="896303"/>
                  </a:cubicBezTo>
                  <a:lnTo>
                    <a:pt x="24765" y="921068"/>
                  </a:lnTo>
                  <a:cubicBezTo>
                    <a:pt x="24765" y="927735"/>
                    <a:pt x="19050" y="933450"/>
                    <a:pt x="12382" y="933450"/>
                  </a:cubicBezTo>
                  <a:cubicBezTo>
                    <a:pt x="5715" y="933450"/>
                    <a:pt x="0" y="927735"/>
                    <a:pt x="0" y="921068"/>
                  </a:cubicBezTo>
                  <a:lnTo>
                    <a:pt x="0" y="896303"/>
                  </a:lnTo>
                  <a:lnTo>
                    <a:pt x="0" y="896303"/>
                  </a:lnTo>
                  <a:close/>
                  <a:moveTo>
                    <a:pt x="0" y="994410"/>
                  </a:moveTo>
                  <a:cubicBezTo>
                    <a:pt x="0" y="987743"/>
                    <a:pt x="5715" y="982028"/>
                    <a:pt x="12382" y="982028"/>
                  </a:cubicBezTo>
                  <a:cubicBezTo>
                    <a:pt x="19050" y="982028"/>
                    <a:pt x="24765" y="987743"/>
                    <a:pt x="24765" y="994410"/>
                  </a:cubicBezTo>
                  <a:lnTo>
                    <a:pt x="24765" y="1019175"/>
                  </a:lnTo>
                  <a:cubicBezTo>
                    <a:pt x="24765" y="1025843"/>
                    <a:pt x="19050" y="1031557"/>
                    <a:pt x="12382" y="1031557"/>
                  </a:cubicBezTo>
                  <a:cubicBezTo>
                    <a:pt x="5715" y="1031557"/>
                    <a:pt x="0" y="1025843"/>
                    <a:pt x="0" y="1019175"/>
                  </a:cubicBezTo>
                  <a:lnTo>
                    <a:pt x="0" y="994410"/>
                  </a:lnTo>
                  <a:lnTo>
                    <a:pt x="0" y="994410"/>
                  </a:lnTo>
                  <a:close/>
                  <a:moveTo>
                    <a:pt x="0" y="1092518"/>
                  </a:moveTo>
                  <a:cubicBezTo>
                    <a:pt x="0" y="1085850"/>
                    <a:pt x="5715" y="1080135"/>
                    <a:pt x="12382" y="1080135"/>
                  </a:cubicBezTo>
                  <a:cubicBezTo>
                    <a:pt x="19050" y="1080135"/>
                    <a:pt x="24765" y="1085850"/>
                    <a:pt x="24765" y="1092518"/>
                  </a:cubicBezTo>
                  <a:lnTo>
                    <a:pt x="24765" y="1117282"/>
                  </a:lnTo>
                  <a:cubicBezTo>
                    <a:pt x="24765" y="1123950"/>
                    <a:pt x="19050" y="1129665"/>
                    <a:pt x="12382" y="1129665"/>
                  </a:cubicBezTo>
                  <a:cubicBezTo>
                    <a:pt x="5715" y="1129665"/>
                    <a:pt x="0" y="1123950"/>
                    <a:pt x="0" y="1117282"/>
                  </a:cubicBezTo>
                  <a:lnTo>
                    <a:pt x="0" y="1092518"/>
                  </a:lnTo>
                  <a:lnTo>
                    <a:pt x="0" y="1092518"/>
                  </a:lnTo>
                  <a:close/>
                  <a:moveTo>
                    <a:pt x="0" y="1190625"/>
                  </a:moveTo>
                  <a:cubicBezTo>
                    <a:pt x="0" y="1183957"/>
                    <a:pt x="5715" y="1178243"/>
                    <a:pt x="12382" y="1178243"/>
                  </a:cubicBezTo>
                  <a:cubicBezTo>
                    <a:pt x="19050" y="1178243"/>
                    <a:pt x="24765" y="1183957"/>
                    <a:pt x="24765" y="1190625"/>
                  </a:cubicBezTo>
                  <a:lnTo>
                    <a:pt x="24765" y="1215390"/>
                  </a:lnTo>
                  <a:cubicBezTo>
                    <a:pt x="24765" y="1222057"/>
                    <a:pt x="19050" y="1227773"/>
                    <a:pt x="12382" y="1227773"/>
                  </a:cubicBezTo>
                  <a:cubicBezTo>
                    <a:pt x="5715" y="1227773"/>
                    <a:pt x="0" y="1222057"/>
                    <a:pt x="0" y="1215390"/>
                  </a:cubicBezTo>
                  <a:lnTo>
                    <a:pt x="0" y="1190625"/>
                  </a:lnTo>
                  <a:lnTo>
                    <a:pt x="0" y="1190625"/>
                  </a:lnTo>
                  <a:close/>
                  <a:moveTo>
                    <a:pt x="0" y="1288732"/>
                  </a:moveTo>
                  <a:cubicBezTo>
                    <a:pt x="0" y="1282065"/>
                    <a:pt x="5715" y="1276350"/>
                    <a:pt x="12382" y="1276350"/>
                  </a:cubicBezTo>
                  <a:cubicBezTo>
                    <a:pt x="19050" y="1276350"/>
                    <a:pt x="24765" y="1282065"/>
                    <a:pt x="24765" y="1288732"/>
                  </a:cubicBezTo>
                  <a:lnTo>
                    <a:pt x="24765" y="1313498"/>
                  </a:lnTo>
                  <a:cubicBezTo>
                    <a:pt x="24765" y="1320165"/>
                    <a:pt x="19050" y="1325880"/>
                    <a:pt x="12382" y="1325880"/>
                  </a:cubicBezTo>
                  <a:cubicBezTo>
                    <a:pt x="5715" y="1325880"/>
                    <a:pt x="0" y="1320165"/>
                    <a:pt x="0" y="1313498"/>
                  </a:cubicBezTo>
                  <a:lnTo>
                    <a:pt x="0" y="1288732"/>
                  </a:lnTo>
                  <a:lnTo>
                    <a:pt x="0" y="1288732"/>
                  </a:lnTo>
                  <a:close/>
                  <a:moveTo>
                    <a:pt x="0" y="1386840"/>
                  </a:moveTo>
                  <a:cubicBezTo>
                    <a:pt x="0" y="1380173"/>
                    <a:pt x="5715" y="1374457"/>
                    <a:pt x="12382" y="1374457"/>
                  </a:cubicBezTo>
                  <a:cubicBezTo>
                    <a:pt x="19050" y="1374457"/>
                    <a:pt x="24765" y="1380173"/>
                    <a:pt x="24765" y="1386840"/>
                  </a:cubicBezTo>
                  <a:lnTo>
                    <a:pt x="24765" y="1411605"/>
                  </a:lnTo>
                  <a:cubicBezTo>
                    <a:pt x="24765" y="1418273"/>
                    <a:pt x="19050" y="1423988"/>
                    <a:pt x="12382" y="1423988"/>
                  </a:cubicBezTo>
                  <a:cubicBezTo>
                    <a:pt x="5715" y="1423988"/>
                    <a:pt x="0" y="1418273"/>
                    <a:pt x="0" y="1411605"/>
                  </a:cubicBezTo>
                  <a:lnTo>
                    <a:pt x="0" y="1386840"/>
                  </a:lnTo>
                  <a:lnTo>
                    <a:pt x="0" y="1386840"/>
                  </a:lnTo>
                  <a:close/>
                  <a:moveTo>
                    <a:pt x="0" y="1485900"/>
                  </a:moveTo>
                  <a:cubicBezTo>
                    <a:pt x="0" y="1479232"/>
                    <a:pt x="5715" y="1473518"/>
                    <a:pt x="12382" y="1473518"/>
                  </a:cubicBezTo>
                  <a:cubicBezTo>
                    <a:pt x="19050" y="1473518"/>
                    <a:pt x="24765" y="1479232"/>
                    <a:pt x="24765" y="1485900"/>
                  </a:cubicBezTo>
                  <a:lnTo>
                    <a:pt x="24765" y="1510665"/>
                  </a:lnTo>
                  <a:cubicBezTo>
                    <a:pt x="24765" y="1517332"/>
                    <a:pt x="19050" y="1523048"/>
                    <a:pt x="12382" y="1523048"/>
                  </a:cubicBezTo>
                  <a:cubicBezTo>
                    <a:pt x="5715" y="1523048"/>
                    <a:pt x="0" y="1517332"/>
                    <a:pt x="0" y="1510665"/>
                  </a:cubicBezTo>
                  <a:lnTo>
                    <a:pt x="0" y="1485900"/>
                  </a:lnTo>
                  <a:lnTo>
                    <a:pt x="0" y="1485900"/>
                  </a:lnTo>
                  <a:close/>
                  <a:moveTo>
                    <a:pt x="0" y="1584007"/>
                  </a:moveTo>
                  <a:cubicBezTo>
                    <a:pt x="0" y="1577340"/>
                    <a:pt x="5715" y="1571625"/>
                    <a:pt x="12382" y="1571625"/>
                  </a:cubicBezTo>
                  <a:cubicBezTo>
                    <a:pt x="19050" y="1571625"/>
                    <a:pt x="24765" y="1577340"/>
                    <a:pt x="24765" y="1584007"/>
                  </a:cubicBezTo>
                  <a:lnTo>
                    <a:pt x="24765" y="1608773"/>
                  </a:lnTo>
                  <a:cubicBezTo>
                    <a:pt x="24765" y="1615440"/>
                    <a:pt x="19050" y="1621155"/>
                    <a:pt x="12382" y="1621155"/>
                  </a:cubicBezTo>
                  <a:cubicBezTo>
                    <a:pt x="5715" y="1621155"/>
                    <a:pt x="0" y="1615440"/>
                    <a:pt x="0" y="1608773"/>
                  </a:cubicBezTo>
                  <a:lnTo>
                    <a:pt x="0" y="1584007"/>
                  </a:lnTo>
                  <a:lnTo>
                    <a:pt x="0" y="1584007"/>
                  </a:lnTo>
                  <a:close/>
                  <a:moveTo>
                    <a:pt x="0" y="1682115"/>
                  </a:moveTo>
                  <a:cubicBezTo>
                    <a:pt x="0" y="1675448"/>
                    <a:pt x="5715" y="1669732"/>
                    <a:pt x="12382" y="1669732"/>
                  </a:cubicBezTo>
                  <a:cubicBezTo>
                    <a:pt x="19050" y="1669732"/>
                    <a:pt x="24765" y="1675448"/>
                    <a:pt x="24765" y="1682115"/>
                  </a:cubicBezTo>
                  <a:lnTo>
                    <a:pt x="24765" y="1706880"/>
                  </a:lnTo>
                  <a:cubicBezTo>
                    <a:pt x="24765" y="1713548"/>
                    <a:pt x="19050" y="1719263"/>
                    <a:pt x="12382" y="1719263"/>
                  </a:cubicBezTo>
                  <a:cubicBezTo>
                    <a:pt x="5715" y="1719263"/>
                    <a:pt x="0" y="1713548"/>
                    <a:pt x="0" y="1706880"/>
                  </a:cubicBezTo>
                  <a:lnTo>
                    <a:pt x="0" y="1682115"/>
                  </a:lnTo>
                  <a:lnTo>
                    <a:pt x="0" y="1682115"/>
                  </a:lnTo>
                  <a:close/>
                  <a:moveTo>
                    <a:pt x="0" y="1780223"/>
                  </a:moveTo>
                  <a:cubicBezTo>
                    <a:pt x="0" y="1773555"/>
                    <a:pt x="5715" y="1767840"/>
                    <a:pt x="12382" y="1767840"/>
                  </a:cubicBezTo>
                  <a:cubicBezTo>
                    <a:pt x="19050" y="1767840"/>
                    <a:pt x="24765" y="1773555"/>
                    <a:pt x="24765" y="1780223"/>
                  </a:cubicBezTo>
                  <a:lnTo>
                    <a:pt x="24765" y="1804988"/>
                  </a:lnTo>
                  <a:cubicBezTo>
                    <a:pt x="24765" y="1811655"/>
                    <a:pt x="19050" y="1817370"/>
                    <a:pt x="12382" y="1817370"/>
                  </a:cubicBezTo>
                  <a:cubicBezTo>
                    <a:pt x="5715" y="1817370"/>
                    <a:pt x="0" y="1811655"/>
                    <a:pt x="0" y="1804988"/>
                  </a:cubicBezTo>
                  <a:lnTo>
                    <a:pt x="0" y="1780223"/>
                  </a:lnTo>
                  <a:lnTo>
                    <a:pt x="0" y="1780223"/>
                  </a:lnTo>
                  <a:close/>
                  <a:moveTo>
                    <a:pt x="0" y="1878330"/>
                  </a:moveTo>
                  <a:cubicBezTo>
                    <a:pt x="0" y="1871663"/>
                    <a:pt x="5715" y="1865948"/>
                    <a:pt x="12382" y="1865948"/>
                  </a:cubicBezTo>
                  <a:cubicBezTo>
                    <a:pt x="19050" y="1865948"/>
                    <a:pt x="24765" y="1871663"/>
                    <a:pt x="24765" y="1878330"/>
                  </a:cubicBezTo>
                  <a:lnTo>
                    <a:pt x="24765" y="1903095"/>
                  </a:lnTo>
                  <a:cubicBezTo>
                    <a:pt x="24765" y="1909763"/>
                    <a:pt x="19050" y="1915478"/>
                    <a:pt x="12382" y="1915478"/>
                  </a:cubicBezTo>
                  <a:cubicBezTo>
                    <a:pt x="5715" y="1915478"/>
                    <a:pt x="0" y="1909763"/>
                    <a:pt x="0" y="1903095"/>
                  </a:cubicBezTo>
                  <a:lnTo>
                    <a:pt x="0" y="1878330"/>
                  </a:lnTo>
                  <a:lnTo>
                    <a:pt x="0" y="1878330"/>
                  </a:lnTo>
                  <a:close/>
                  <a:moveTo>
                    <a:pt x="0" y="1976438"/>
                  </a:moveTo>
                  <a:cubicBezTo>
                    <a:pt x="0" y="1969770"/>
                    <a:pt x="5715" y="1964055"/>
                    <a:pt x="12382" y="1964055"/>
                  </a:cubicBezTo>
                  <a:cubicBezTo>
                    <a:pt x="19050" y="1964055"/>
                    <a:pt x="24765" y="1969770"/>
                    <a:pt x="24765" y="1976438"/>
                  </a:cubicBezTo>
                  <a:lnTo>
                    <a:pt x="24765" y="2001203"/>
                  </a:lnTo>
                  <a:cubicBezTo>
                    <a:pt x="24765" y="2007870"/>
                    <a:pt x="19050" y="2013585"/>
                    <a:pt x="12382" y="2013585"/>
                  </a:cubicBezTo>
                  <a:cubicBezTo>
                    <a:pt x="5715" y="2013585"/>
                    <a:pt x="0" y="2007870"/>
                    <a:pt x="0" y="2001203"/>
                  </a:cubicBezTo>
                  <a:lnTo>
                    <a:pt x="0" y="1976438"/>
                  </a:lnTo>
                  <a:lnTo>
                    <a:pt x="0" y="1976438"/>
                  </a:lnTo>
                  <a:close/>
                  <a:moveTo>
                    <a:pt x="0" y="2074545"/>
                  </a:moveTo>
                  <a:cubicBezTo>
                    <a:pt x="0" y="2067878"/>
                    <a:pt x="5715" y="2062163"/>
                    <a:pt x="12382" y="2062163"/>
                  </a:cubicBezTo>
                  <a:cubicBezTo>
                    <a:pt x="19050" y="2062163"/>
                    <a:pt x="24765" y="2067878"/>
                    <a:pt x="24765" y="2074545"/>
                  </a:cubicBezTo>
                  <a:lnTo>
                    <a:pt x="24765" y="2099310"/>
                  </a:lnTo>
                  <a:cubicBezTo>
                    <a:pt x="24765" y="2105978"/>
                    <a:pt x="19050" y="2111693"/>
                    <a:pt x="12382" y="2111693"/>
                  </a:cubicBezTo>
                  <a:cubicBezTo>
                    <a:pt x="5715" y="2111693"/>
                    <a:pt x="0" y="2105978"/>
                    <a:pt x="0" y="2099310"/>
                  </a:cubicBezTo>
                  <a:lnTo>
                    <a:pt x="0" y="2074545"/>
                  </a:lnTo>
                  <a:lnTo>
                    <a:pt x="0" y="2074545"/>
                  </a:lnTo>
                  <a:close/>
                  <a:moveTo>
                    <a:pt x="0" y="2172653"/>
                  </a:moveTo>
                  <a:cubicBezTo>
                    <a:pt x="0" y="2165985"/>
                    <a:pt x="5715" y="2160270"/>
                    <a:pt x="12382" y="2160270"/>
                  </a:cubicBezTo>
                  <a:cubicBezTo>
                    <a:pt x="19050" y="2160270"/>
                    <a:pt x="24765" y="2165985"/>
                    <a:pt x="24765" y="2172653"/>
                  </a:cubicBezTo>
                  <a:lnTo>
                    <a:pt x="24765" y="2197418"/>
                  </a:lnTo>
                  <a:cubicBezTo>
                    <a:pt x="24765" y="2204085"/>
                    <a:pt x="19050" y="2209800"/>
                    <a:pt x="12382" y="2209800"/>
                  </a:cubicBezTo>
                  <a:cubicBezTo>
                    <a:pt x="5715" y="2209800"/>
                    <a:pt x="0" y="2204085"/>
                    <a:pt x="0" y="2197418"/>
                  </a:cubicBezTo>
                  <a:lnTo>
                    <a:pt x="0" y="2172653"/>
                  </a:lnTo>
                  <a:lnTo>
                    <a:pt x="0" y="2172653"/>
                  </a:lnTo>
                  <a:close/>
                  <a:moveTo>
                    <a:pt x="0" y="2270760"/>
                  </a:moveTo>
                  <a:cubicBezTo>
                    <a:pt x="0" y="2264093"/>
                    <a:pt x="5715" y="2258378"/>
                    <a:pt x="12382" y="2258378"/>
                  </a:cubicBezTo>
                  <a:cubicBezTo>
                    <a:pt x="19050" y="2258378"/>
                    <a:pt x="24765" y="2264093"/>
                    <a:pt x="24765" y="2270760"/>
                  </a:cubicBezTo>
                  <a:lnTo>
                    <a:pt x="24765" y="2295525"/>
                  </a:lnTo>
                  <a:cubicBezTo>
                    <a:pt x="24765" y="2302193"/>
                    <a:pt x="19050" y="2307908"/>
                    <a:pt x="12382" y="2307908"/>
                  </a:cubicBezTo>
                  <a:cubicBezTo>
                    <a:pt x="5715" y="2307908"/>
                    <a:pt x="0" y="2302193"/>
                    <a:pt x="0" y="2295525"/>
                  </a:cubicBezTo>
                  <a:lnTo>
                    <a:pt x="0" y="2270760"/>
                  </a:lnTo>
                  <a:lnTo>
                    <a:pt x="0" y="2270760"/>
                  </a:lnTo>
                  <a:close/>
                  <a:moveTo>
                    <a:pt x="0" y="2369820"/>
                  </a:moveTo>
                  <a:cubicBezTo>
                    <a:pt x="0" y="2363153"/>
                    <a:pt x="5715" y="2357438"/>
                    <a:pt x="12382" y="2357438"/>
                  </a:cubicBezTo>
                  <a:cubicBezTo>
                    <a:pt x="19050" y="2357438"/>
                    <a:pt x="24765" y="2363153"/>
                    <a:pt x="24765" y="2369820"/>
                  </a:cubicBezTo>
                  <a:lnTo>
                    <a:pt x="24765" y="2394585"/>
                  </a:lnTo>
                  <a:cubicBezTo>
                    <a:pt x="24765" y="2401253"/>
                    <a:pt x="19050" y="2406968"/>
                    <a:pt x="12382" y="2406968"/>
                  </a:cubicBezTo>
                  <a:cubicBezTo>
                    <a:pt x="5715" y="2406968"/>
                    <a:pt x="0" y="2401253"/>
                    <a:pt x="0" y="2394585"/>
                  </a:cubicBezTo>
                  <a:lnTo>
                    <a:pt x="0" y="2369820"/>
                  </a:lnTo>
                  <a:lnTo>
                    <a:pt x="0" y="2369820"/>
                  </a:lnTo>
                  <a:close/>
                  <a:moveTo>
                    <a:pt x="0" y="2467928"/>
                  </a:moveTo>
                  <a:cubicBezTo>
                    <a:pt x="0" y="2461260"/>
                    <a:pt x="5715" y="2455545"/>
                    <a:pt x="12382" y="2455545"/>
                  </a:cubicBezTo>
                  <a:cubicBezTo>
                    <a:pt x="19050" y="2455545"/>
                    <a:pt x="24765" y="2461260"/>
                    <a:pt x="24765" y="2467928"/>
                  </a:cubicBezTo>
                  <a:lnTo>
                    <a:pt x="24765" y="2492693"/>
                  </a:lnTo>
                  <a:cubicBezTo>
                    <a:pt x="24765" y="2499360"/>
                    <a:pt x="19050" y="2505075"/>
                    <a:pt x="12382" y="2505075"/>
                  </a:cubicBezTo>
                  <a:cubicBezTo>
                    <a:pt x="5715" y="2505075"/>
                    <a:pt x="0" y="2499360"/>
                    <a:pt x="0" y="2492693"/>
                  </a:cubicBezTo>
                  <a:lnTo>
                    <a:pt x="0" y="2467928"/>
                  </a:lnTo>
                  <a:lnTo>
                    <a:pt x="0" y="2467928"/>
                  </a:lnTo>
                  <a:close/>
                  <a:moveTo>
                    <a:pt x="0" y="2566035"/>
                  </a:moveTo>
                  <a:cubicBezTo>
                    <a:pt x="0" y="2559368"/>
                    <a:pt x="5715" y="2553652"/>
                    <a:pt x="12382" y="2553652"/>
                  </a:cubicBezTo>
                  <a:cubicBezTo>
                    <a:pt x="19050" y="2553652"/>
                    <a:pt x="24765" y="2559368"/>
                    <a:pt x="24765" y="2566035"/>
                  </a:cubicBezTo>
                  <a:lnTo>
                    <a:pt x="24765" y="2590800"/>
                  </a:lnTo>
                  <a:cubicBezTo>
                    <a:pt x="24765" y="2597468"/>
                    <a:pt x="19050" y="2603183"/>
                    <a:pt x="12382" y="2603183"/>
                  </a:cubicBezTo>
                  <a:cubicBezTo>
                    <a:pt x="5715" y="2603183"/>
                    <a:pt x="0" y="2597468"/>
                    <a:pt x="0" y="2590800"/>
                  </a:cubicBezTo>
                  <a:lnTo>
                    <a:pt x="0" y="2566035"/>
                  </a:lnTo>
                  <a:lnTo>
                    <a:pt x="0" y="2566035"/>
                  </a:lnTo>
                  <a:close/>
                  <a:moveTo>
                    <a:pt x="0" y="2664143"/>
                  </a:moveTo>
                  <a:cubicBezTo>
                    <a:pt x="0" y="2657475"/>
                    <a:pt x="5715" y="2651760"/>
                    <a:pt x="12382" y="2651760"/>
                  </a:cubicBezTo>
                  <a:cubicBezTo>
                    <a:pt x="19050" y="2651760"/>
                    <a:pt x="24765" y="2657475"/>
                    <a:pt x="24765" y="2664143"/>
                  </a:cubicBezTo>
                  <a:lnTo>
                    <a:pt x="24765" y="2688908"/>
                  </a:lnTo>
                  <a:cubicBezTo>
                    <a:pt x="24765" y="2695575"/>
                    <a:pt x="19050" y="2701290"/>
                    <a:pt x="12382" y="2701290"/>
                  </a:cubicBezTo>
                  <a:cubicBezTo>
                    <a:pt x="5715" y="2701290"/>
                    <a:pt x="0" y="2695575"/>
                    <a:pt x="0" y="2688908"/>
                  </a:cubicBezTo>
                  <a:lnTo>
                    <a:pt x="0" y="2664143"/>
                  </a:lnTo>
                  <a:lnTo>
                    <a:pt x="0" y="2664143"/>
                  </a:lnTo>
                  <a:close/>
                  <a:moveTo>
                    <a:pt x="0" y="2762250"/>
                  </a:moveTo>
                  <a:cubicBezTo>
                    <a:pt x="0" y="2755583"/>
                    <a:pt x="5715" y="2749868"/>
                    <a:pt x="12382" y="2749868"/>
                  </a:cubicBezTo>
                  <a:cubicBezTo>
                    <a:pt x="19050" y="2749868"/>
                    <a:pt x="24765" y="2755583"/>
                    <a:pt x="24765" y="2762250"/>
                  </a:cubicBezTo>
                  <a:lnTo>
                    <a:pt x="24765" y="2787015"/>
                  </a:lnTo>
                  <a:cubicBezTo>
                    <a:pt x="24765" y="2793683"/>
                    <a:pt x="19050" y="2799398"/>
                    <a:pt x="12382" y="2799398"/>
                  </a:cubicBezTo>
                  <a:cubicBezTo>
                    <a:pt x="5715" y="2799398"/>
                    <a:pt x="0" y="2793683"/>
                    <a:pt x="0" y="2787015"/>
                  </a:cubicBezTo>
                  <a:lnTo>
                    <a:pt x="0" y="2762250"/>
                  </a:lnTo>
                  <a:lnTo>
                    <a:pt x="0" y="2762250"/>
                  </a:lnTo>
                  <a:close/>
                  <a:moveTo>
                    <a:pt x="0" y="2860358"/>
                  </a:moveTo>
                  <a:cubicBezTo>
                    <a:pt x="0" y="2853690"/>
                    <a:pt x="5715" y="2847975"/>
                    <a:pt x="12382" y="2847975"/>
                  </a:cubicBezTo>
                  <a:cubicBezTo>
                    <a:pt x="19050" y="2847975"/>
                    <a:pt x="24765" y="2853690"/>
                    <a:pt x="24765" y="2860358"/>
                  </a:cubicBezTo>
                  <a:lnTo>
                    <a:pt x="24765" y="2885123"/>
                  </a:lnTo>
                  <a:cubicBezTo>
                    <a:pt x="24765" y="2891790"/>
                    <a:pt x="19050" y="2897505"/>
                    <a:pt x="12382" y="2897505"/>
                  </a:cubicBezTo>
                  <a:cubicBezTo>
                    <a:pt x="5715" y="2897505"/>
                    <a:pt x="0" y="2891790"/>
                    <a:pt x="0" y="2885123"/>
                  </a:cubicBezTo>
                  <a:lnTo>
                    <a:pt x="0" y="2860358"/>
                  </a:lnTo>
                  <a:lnTo>
                    <a:pt x="0" y="2860358"/>
                  </a:lnTo>
                  <a:close/>
                  <a:moveTo>
                    <a:pt x="0" y="2958465"/>
                  </a:moveTo>
                  <a:cubicBezTo>
                    <a:pt x="0" y="2951798"/>
                    <a:pt x="5715" y="2946083"/>
                    <a:pt x="12382" y="2946083"/>
                  </a:cubicBezTo>
                  <a:cubicBezTo>
                    <a:pt x="19050" y="2946083"/>
                    <a:pt x="24765" y="2951798"/>
                    <a:pt x="24765" y="2958465"/>
                  </a:cubicBezTo>
                  <a:lnTo>
                    <a:pt x="24765" y="2983230"/>
                  </a:lnTo>
                  <a:cubicBezTo>
                    <a:pt x="24765" y="2989898"/>
                    <a:pt x="19050" y="2995613"/>
                    <a:pt x="12382" y="2995613"/>
                  </a:cubicBezTo>
                  <a:cubicBezTo>
                    <a:pt x="5715" y="2995613"/>
                    <a:pt x="0" y="2989898"/>
                    <a:pt x="0" y="2983230"/>
                  </a:cubicBezTo>
                  <a:lnTo>
                    <a:pt x="0" y="2958465"/>
                  </a:lnTo>
                  <a:lnTo>
                    <a:pt x="0" y="2958465"/>
                  </a:lnTo>
                  <a:close/>
                  <a:moveTo>
                    <a:pt x="0" y="3056573"/>
                  </a:moveTo>
                  <a:cubicBezTo>
                    <a:pt x="0" y="3049905"/>
                    <a:pt x="5715" y="3044190"/>
                    <a:pt x="12382" y="3044190"/>
                  </a:cubicBezTo>
                  <a:cubicBezTo>
                    <a:pt x="19050" y="3044190"/>
                    <a:pt x="24765" y="3049905"/>
                    <a:pt x="24765" y="3056573"/>
                  </a:cubicBezTo>
                  <a:lnTo>
                    <a:pt x="24765" y="3081338"/>
                  </a:lnTo>
                  <a:cubicBezTo>
                    <a:pt x="24765" y="3088005"/>
                    <a:pt x="19050" y="3093720"/>
                    <a:pt x="12382" y="3093720"/>
                  </a:cubicBezTo>
                  <a:cubicBezTo>
                    <a:pt x="5715" y="3093720"/>
                    <a:pt x="0" y="3088005"/>
                    <a:pt x="0" y="3081338"/>
                  </a:cubicBezTo>
                  <a:lnTo>
                    <a:pt x="0" y="3056573"/>
                  </a:lnTo>
                  <a:lnTo>
                    <a:pt x="0" y="3056573"/>
                  </a:lnTo>
                  <a:close/>
                  <a:moveTo>
                    <a:pt x="0" y="3154680"/>
                  </a:moveTo>
                  <a:cubicBezTo>
                    <a:pt x="0" y="3148013"/>
                    <a:pt x="5715" y="3142298"/>
                    <a:pt x="12382" y="3142298"/>
                  </a:cubicBezTo>
                  <a:cubicBezTo>
                    <a:pt x="19050" y="3142298"/>
                    <a:pt x="24765" y="3148013"/>
                    <a:pt x="24765" y="3154680"/>
                  </a:cubicBezTo>
                  <a:lnTo>
                    <a:pt x="24765" y="3179445"/>
                  </a:lnTo>
                  <a:cubicBezTo>
                    <a:pt x="24765" y="3186113"/>
                    <a:pt x="19050" y="3191827"/>
                    <a:pt x="12382" y="3191827"/>
                  </a:cubicBezTo>
                  <a:cubicBezTo>
                    <a:pt x="5715" y="3191827"/>
                    <a:pt x="0" y="3186113"/>
                    <a:pt x="0" y="3179445"/>
                  </a:cubicBezTo>
                  <a:lnTo>
                    <a:pt x="0" y="3154680"/>
                  </a:lnTo>
                  <a:lnTo>
                    <a:pt x="0" y="3154680"/>
                  </a:lnTo>
                  <a:close/>
                  <a:moveTo>
                    <a:pt x="0" y="3253740"/>
                  </a:moveTo>
                  <a:cubicBezTo>
                    <a:pt x="0" y="3247073"/>
                    <a:pt x="5715" y="3241358"/>
                    <a:pt x="12382" y="3241358"/>
                  </a:cubicBezTo>
                  <a:cubicBezTo>
                    <a:pt x="19050" y="3241358"/>
                    <a:pt x="24765" y="3247073"/>
                    <a:pt x="24765" y="3253740"/>
                  </a:cubicBezTo>
                  <a:lnTo>
                    <a:pt x="24765" y="3278505"/>
                  </a:lnTo>
                  <a:cubicBezTo>
                    <a:pt x="24765" y="3285173"/>
                    <a:pt x="19050" y="3290888"/>
                    <a:pt x="12382" y="3290888"/>
                  </a:cubicBezTo>
                  <a:cubicBezTo>
                    <a:pt x="5715" y="3290888"/>
                    <a:pt x="0" y="3285173"/>
                    <a:pt x="0" y="3278505"/>
                  </a:cubicBezTo>
                  <a:lnTo>
                    <a:pt x="0" y="3253740"/>
                  </a:lnTo>
                  <a:lnTo>
                    <a:pt x="0" y="3253740"/>
                  </a:lnTo>
                  <a:close/>
                  <a:moveTo>
                    <a:pt x="0" y="3351848"/>
                  </a:moveTo>
                  <a:cubicBezTo>
                    <a:pt x="0" y="3345180"/>
                    <a:pt x="5715" y="3339465"/>
                    <a:pt x="12382" y="3339465"/>
                  </a:cubicBezTo>
                  <a:cubicBezTo>
                    <a:pt x="19050" y="3339465"/>
                    <a:pt x="24765" y="3345180"/>
                    <a:pt x="24765" y="3351848"/>
                  </a:cubicBezTo>
                  <a:lnTo>
                    <a:pt x="24765" y="3376613"/>
                  </a:lnTo>
                  <a:cubicBezTo>
                    <a:pt x="24765" y="3383280"/>
                    <a:pt x="19050" y="3388995"/>
                    <a:pt x="12382" y="3388995"/>
                  </a:cubicBezTo>
                  <a:cubicBezTo>
                    <a:pt x="5715" y="3388995"/>
                    <a:pt x="0" y="3383280"/>
                    <a:pt x="0" y="3376613"/>
                  </a:cubicBezTo>
                  <a:lnTo>
                    <a:pt x="0" y="3351848"/>
                  </a:lnTo>
                  <a:lnTo>
                    <a:pt x="0" y="3351848"/>
                  </a:lnTo>
                  <a:close/>
                  <a:moveTo>
                    <a:pt x="0" y="3449955"/>
                  </a:moveTo>
                  <a:cubicBezTo>
                    <a:pt x="0" y="3443288"/>
                    <a:pt x="5715" y="3437573"/>
                    <a:pt x="12382" y="3437573"/>
                  </a:cubicBezTo>
                  <a:cubicBezTo>
                    <a:pt x="19050" y="3437573"/>
                    <a:pt x="24765" y="3443288"/>
                    <a:pt x="24765" y="3449955"/>
                  </a:cubicBezTo>
                  <a:lnTo>
                    <a:pt x="24765" y="3474720"/>
                  </a:lnTo>
                  <a:cubicBezTo>
                    <a:pt x="24765" y="3481388"/>
                    <a:pt x="19050" y="3487102"/>
                    <a:pt x="12382" y="3487102"/>
                  </a:cubicBezTo>
                  <a:cubicBezTo>
                    <a:pt x="5715" y="3487102"/>
                    <a:pt x="0" y="3481388"/>
                    <a:pt x="0" y="3474720"/>
                  </a:cubicBezTo>
                  <a:lnTo>
                    <a:pt x="0" y="3449955"/>
                  </a:lnTo>
                  <a:lnTo>
                    <a:pt x="0" y="3449955"/>
                  </a:lnTo>
                  <a:close/>
                  <a:moveTo>
                    <a:pt x="0" y="3548063"/>
                  </a:moveTo>
                  <a:cubicBezTo>
                    <a:pt x="0" y="3541395"/>
                    <a:pt x="5715" y="3535680"/>
                    <a:pt x="12382" y="3535680"/>
                  </a:cubicBezTo>
                  <a:cubicBezTo>
                    <a:pt x="19050" y="3535680"/>
                    <a:pt x="24765" y="3541395"/>
                    <a:pt x="24765" y="3548063"/>
                  </a:cubicBezTo>
                  <a:lnTo>
                    <a:pt x="24765" y="3572827"/>
                  </a:lnTo>
                  <a:cubicBezTo>
                    <a:pt x="24765" y="3579495"/>
                    <a:pt x="19050" y="3585210"/>
                    <a:pt x="12382" y="3585210"/>
                  </a:cubicBezTo>
                  <a:cubicBezTo>
                    <a:pt x="5715" y="3585210"/>
                    <a:pt x="0" y="3579495"/>
                    <a:pt x="0" y="3572827"/>
                  </a:cubicBezTo>
                  <a:lnTo>
                    <a:pt x="0" y="3548063"/>
                  </a:lnTo>
                  <a:lnTo>
                    <a:pt x="0" y="3548063"/>
                  </a:lnTo>
                  <a:close/>
                  <a:moveTo>
                    <a:pt x="0" y="3646170"/>
                  </a:moveTo>
                  <a:cubicBezTo>
                    <a:pt x="0" y="3639502"/>
                    <a:pt x="5715" y="3633788"/>
                    <a:pt x="12382" y="3633788"/>
                  </a:cubicBezTo>
                  <a:cubicBezTo>
                    <a:pt x="19050" y="3633788"/>
                    <a:pt x="24765" y="3639502"/>
                    <a:pt x="24765" y="3646170"/>
                  </a:cubicBezTo>
                  <a:lnTo>
                    <a:pt x="24765" y="3670935"/>
                  </a:lnTo>
                  <a:cubicBezTo>
                    <a:pt x="24765" y="3677602"/>
                    <a:pt x="19050" y="3683318"/>
                    <a:pt x="12382" y="3683318"/>
                  </a:cubicBezTo>
                  <a:cubicBezTo>
                    <a:pt x="5715" y="3683318"/>
                    <a:pt x="0" y="3677602"/>
                    <a:pt x="0" y="3670935"/>
                  </a:cubicBezTo>
                  <a:lnTo>
                    <a:pt x="0" y="3646170"/>
                  </a:lnTo>
                  <a:lnTo>
                    <a:pt x="0" y="3646170"/>
                  </a:lnTo>
                  <a:close/>
                  <a:moveTo>
                    <a:pt x="0" y="3744277"/>
                  </a:moveTo>
                  <a:cubicBezTo>
                    <a:pt x="0" y="3737610"/>
                    <a:pt x="5715" y="3731895"/>
                    <a:pt x="12382" y="3731895"/>
                  </a:cubicBezTo>
                  <a:cubicBezTo>
                    <a:pt x="19050" y="3731895"/>
                    <a:pt x="24765" y="3737610"/>
                    <a:pt x="24765" y="3744277"/>
                  </a:cubicBezTo>
                  <a:lnTo>
                    <a:pt x="24765" y="3769043"/>
                  </a:lnTo>
                  <a:cubicBezTo>
                    <a:pt x="24765" y="3775710"/>
                    <a:pt x="19050" y="3781425"/>
                    <a:pt x="12382" y="3781425"/>
                  </a:cubicBezTo>
                  <a:cubicBezTo>
                    <a:pt x="5715" y="3781425"/>
                    <a:pt x="0" y="3775710"/>
                    <a:pt x="0" y="3769043"/>
                  </a:cubicBezTo>
                  <a:lnTo>
                    <a:pt x="0" y="3744277"/>
                  </a:lnTo>
                  <a:lnTo>
                    <a:pt x="0" y="3744277"/>
                  </a:lnTo>
                  <a:close/>
                  <a:moveTo>
                    <a:pt x="0" y="3842385"/>
                  </a:moveTo>
                  <a:cubicBezTo>
                    <a:pt x="0" y="3835718"/>
                    <a:pt x="5715" y="3830002"/>
                    <a:pt x="12382" y="3830002"/>
                  </a:cubicBezTo>
                  <a:cubicBezTo>
                    <a:pt x="19050" y="3830002"/>
                    <a:pt x="24765" y="3835718"/>
                    <a:pt x="24765" y="3842385"/>
                  </a:cubicBezTo>
                  <a:lnTo>
                    <a:pt x="24765" y="3867150"/>
                  </a:lnTo>
                  <a:cubicBezTo>
                    <a:pt x="24765" y="3873818"/>
                    <a:pt x="19050" y="3879533"/>
                    <a:pt x="12382" y="3879533"/>
                  </a:cubicBezTo>
                  <a:cubicBezTo>
                    <a:pt x="5715" y="3879533"/>
                    <a:pt x="0" y="3873818"/>
                    <a:pt x="0" y="3867150"/>
                  </a:cubicBezTo>
                  <a:lnTo>
                    <a:pt x="0" y="3842385"/>
                  </a:lnTo>
                  <a:lnTo>
                    <a:pt x="0" y="3842385"/>
                  </a:lnTo>
                  <a:close/>
                  <a:moveTo>
                    <a:pt x="0" y="3940493"/>
                  </a:moveTo>
                  <a:cubicBezTo>
                    <a:pt x="0" y="3933825"/>
                    <a:pt x="5715" y="3928110"/>
                    <a:pt x="12382" y="3928110"/>
                  </a:cubicBezTo>
                  <a:cubicBezTo>
                    <a:pt x="19050" y="3928110"/>
                    <a:pt x="24765" y="3933825"/>
                    <a:pt x="24765" y="3940493"/>
                  </a:cubicBezTo>
                  <a:lnTo>
                    <a:pt x="24765" y="3965258"/>
                  </a:lnTo>
                  <a:cubicBezTo>
                    <a:pt x="24765" y="3971925"/>
                    <a:pt x="19050" y="3977640"/>
                    <a:pt x="12382" y="3977640"/>
                  </a:cubicBezTo>
                  <a:cubicBezTo>
                    <a:pt x="5715" y="3977640"/>
                    <a:pt x="0" y="3971925"/>
                    <a:pt x="0" y="3965258"/>
                  </a:cubicBezTo>
                  <a:lnTo>
                    <a:pt x="0" y="3940493"/>
                  </a:lnTo>
                  <a:lnTo>
                    <a:pt x="0" y="3940493"/>
                  </a:lnTo>
                  <a:close/>
                  <a:moveTo>
                    <a:pt x="0" y="4038600"/>
                  </a:moveTo>
                  <a:cubicBezTo>
                    <a:pt x="0" y="4031933"/>
                    <a:pt x="5715" y="4026218"/>
                    <a:pt x="12382" y="4026218"/>
                  </a:cubicBezTo>
                  <a:cubicBezTo>
                    <a:pt x="19050" y="4026218"/>
                    <a:pt x="24765" y="4031933"/>
                    <a:pt x="24765" y="4038600"/>
                  </a:cubicBezTo>
                  <a:lnTo>
                    <a:pt x="24765" y="4063365"/>
                  </a:lnTo>
                  <a:cubicBezTo>
                    <a:pt x="24765" y="4070033"/>
                    <a:pt x="19050" y="4075748"/>
                    <a:pt x="12382" y="4075748"/>
                  </a:cubicBezTo>
                  <a:cubicBezTo>
                    <a:pt x="5715" y="4075748"/>
                    <a:pt x="0" y="4070033"/>
                    <a:pt x="0" y="4063365"/>
                  </a:cubicBezTo>
                  <a:lnTo>
                    <a:pt x="0" y="4038600"/>
                  </a:lnTo>
                  <a:lnTo>
                    <a:pt x="0" y="4038600"/>
                  </a:lnTo>
                  <a:close/>
                  <a:moveTo>
                    <a:pt x="0" y="4137660"/>
                  </a:moveTo>
                  <a:cubicBezTo>
                    <a:pt x="0" y="4130993"/>
                    <a:pt x="5715" y="4125277"/>
                    <a:pt x="12382" y="4125277"/>
                  </a:cubicBezTo>
                  <a:cubicBezTo>
                    <a:pt x="19050" y="4125277"/>
                    <a:pt x="24765" y="4130993"/>
                    <a:pt x="24765" y="4137660"/>
                  </a:cubicBezTo>
                  <a:lnTo>
                    <a:pt x="24765" y="4162425"/>
                  </a:lnTo>
                  <a:cubicBezTo>
                    <a:pt x="24765" y="4169093"/>
                    <a:pt x="19050" y="4174808"/>
                    <a:pt x="12382" y="4174808"/>
                  </a:cubicBezTo>
                  <a:cubicBezTo>
                    <a:pt x="5715" y="4174808"/>
                    <a:pt x="0" y="4169093"/>
                    <a:pt x="0" y="4162425"/>
                  </a:cubicBezTo>
                  <a:lnTo>
                    <a:pt x="0" y="4137660"/>
                  </a:lnTo>
                  <a:lnTo>
                    <a:pt x="0" y="4137660"/>
                  </a:lnTo>
                  <a:close/>
                  <a:moveTo>
                    <a:pt x="0" y="4235768"/>
                  </a:moveTo>
                  <a:cubicBezTo>
                    <a:pt x="0" y="4229100"/>
                    <a:pt x="5715" y="4223385"/>
                    <a:pt x="12382" y="4223385"/>
                  </a:cubicBezTo>
                  <a:cubicBezTo>
                    <a:pt x="19050" y="4223385"/>
                    <a:pt x="24765" y="4229100"/>
                    <a:pt x="24765" y="4235768"/>
                  </a:cubicBezTo>
                  <a:lnTo>
                    <a:pt x="24765" y="4260533"/>
                  </a:lnTo>
                  <a:cubicBezTo>
                    <a:pt x="24765" y="4267200"/>
                    <a:pt x="19050" y="4272915"/>
                    <a:pt x="12382" y="4272915"/>
                  </a:cubicBezTo>
                  <a:cubicBezTo>
                    <a:pt x="5715" y="4272915"/>
                    <a:pt x="0" y="4267200"/>
                    <a:pt x="0" y="4260533"/>
                  </a:cubicBezTo>
                  <a:lnTo>
                    <a:pt x="0" y="4235768"/>
                  </a:lnTo>
                  <a:lnTo>
                    <a:pt x="0" y="4235768"/>
                  </a:lnTo>
                  <a:close/>
                  <a:moveTo>
                    <a:pt x="0" y="4333875"/>
                  </a:moveTo>
                  <a:cubicBezTo>
                    <a:pt x="0" y="4327208"/>
                    <a:pt x="5715" y="4321493"/>
                    <a:pt x="12382" y="4321493"/>
                  </a:cubicBezTo>
                  <a:cubicBezTo>
                    <a:pt x="19050" y="4321493"/>
                    <a:pt x="24765" y="4327208"/>
                    <a:pt x="24765" y="4333875"/>
                  </a:cubicBezTo>
                  <a:lnTo>
                    <a:pt x="24765" y="4358640"/>
                  </a:lnTo>
                  <a:cubicBezTo>
                    <a:pt x="24765" y="4365308"/>
                    <a:pt x="19050" y="4371023"/>
                    <a:pt x="12382" y="4371023"/>
                  </a:cubicBezTo>
                  <a:cubicBezTo>
                    <a:pt x="5715" y="4371023"/>
                    <a:pt x="0" y="4365308"/>
                    <a:pt x="0" y="4358640"/>
                  </a:cubicBezTo>
                  <a:lnTo>
                    <a:pt x="0" y="4333875"/>
                  </a:lnTo>
                  <a:lnTo>
                    <a:pt x="0" y="4333875"/>
                  </a:lnTo>
                  <a:close/>
                  <a:moveTo>
                    <a:pt x="0" y="4431983"/>
                  </a:moveTo>
                  <a:cubicBezTo>
                    <a:pt x="0" y="4425315"/>
                    <a:pt x="5715" y="4419600"/>
                    <a:pt x="12382" y="4419600"/>
                  </a:cubicBezTo>
                  <a:cubicBezTo>
                    <a:pt x="19050" y="4419600"/>
                    <a:pt x="24765" y="4425315"/>
                    <a:pt x="24765" y="4431983"/>
                  </a:cubicBezTo>
                  <a:lnTo>
                    <a:pt x="24765" y="4456748"/>
                  </a:lnTo>
                  <a:cubicBezTo>
                    <a:pt x="24765" y="4463415"/>
                    <a:pt x="19050" y="4469130"/>
                    <a:pt x="12382" y="4469130"/>
                  </a:cubicBezTo>
                  <a:cubicBezTo>
                    <a:pt x="5715" y="4469130"/>
                    <a:pt x="0" y="4463415"/>
                    <a:pt x="0" y="4456748"/>
                  </a:cubicBezTo>
                  <a:lnTo>
                    <a:pt x="0" y="4431983"/>
                  </a:lnTo>
                  <a:lnTo>
                    <a:pt x="0" y="4431983"/>
                  </a:lnTo>
                  <a:close/>
                  <a:moveTo>
                    <a:pt x="0" y="4530090"/>
                  </a:moveTo>
                  <a:cubicBezTo>
                    <a:pt x="0" y="4523423"/>
                    <a:pt x="5715" y="4517708"/>
                    <a:pt x="12382" y="4517708"/>
                  </a:cubicBezTo>
                  <a:cubicBezTo>
                    <a:pt x="19050" y="4517708"/>
                    <a:pt x="24765" y="4523423"/>
                    <a:pt x="24765" y="4530090"/>
                  </a:cubicBezTo>
                  <a:lnTo>
                    <a:pt x="24765" y="4554855"/>
                  </a:lnTo>
                  <a:cubicBezTo>
                    <a:pt x="24765" y="4561523"/>
                    <a:pt x="19050" y="4567238"/>
                    <a:pt x="12382" y="4567238"/>
                  </a:cubicBezTo>
                  <a:cubicBezTo>
                    <a:pt x="5715" y="4567238"/>
                    <a:pt x="0" y="4561523"/>
                    <a:pt x="0" y="4554855"/>
                  </a:cubicBezTo>
                  <a:lnTo>
                    <a:pt x="0" y="4530090"/>
                  </a:lnTo>
                  <a:lnTo>
                    <a:pt x="0" y="4530090"/>
                  </a:lnTo>
                  <a:close/>
                  <a:moveTo>
                    <a:pt x="0" y="4628198"/>
                  </a:moveTo>
                  <a:cubicBezTo>
                    <a:pt x="0" y="4621530"/>
                    <a:pt x="5715" y="4615815"/>
                    <a:pt x="12382" y="4615815"/>
                  </a:cubicBezTo>
                  <a:cubicBezTo>
                    <a:pt x="19050" y="4615815"/>
                    <a:pt x="24765" y="4621530"/>
                    <a:pt x="24765" y="4628198"/>
                  </a:cubicBezTo>
                  <a:lnTo>
                    <a:pt x="24765" y="4652963"/>
                  </a:lnTo>
                  <a:cubicBezTo>
                    <a:pt x="24765" y="4659630"/>
                    <a:pt x="19050" y="4665345"/>
                    <a:pt x="12382" y="4665345"/>
                  </a:cubicBezTo>
                  <a:cubicBezTo>
                    <a:pt x="5715" y="4665345"/>
                    <a:pt x="0" y="4659630"/>
                    <a:pt x="0" y="4652963"/>
                  </a:cubicBezTo>
                  <a:lnTo>
                    <a:pt x="0" y="4628198"/>
                  </a:lnTo>
                  <a:lnTo>
                    <a:pt x="0" y="4628198"/>
                  </a:lnTo>
                  <a:close/>
                  <a:moveTo>
                    <a:pt x="0" y="4726305"/>
                  </a:moveTo>
                  <a:cubicBezTo>
                    <a:pt x="0" y="4719638"/>
                    <a:pt x="5715" y="4713923"/>
                    <a:pt x="12382" y="4713923"/>
                  </a:cubicBezTo>
                  <a:cubicBezTo>
                    <a:pt x="19050" y="4713923"/>
                    <a:pt x="24765" y="4719638"/>
                    <a:pt x="24765" y="4726305"/>
                  </a:cubicBezTo>
                  <a:lnTo>
                    <a:pt x="24765" y="4751070"/>
                  </a:lnTo>
                  <a:cubicBezTo>
                    <a:pt x="24765" y="4757738"/>
                    <a:pt x="19050" y="4763453"/>
                    <a:pt x="12382" y="4763453"/>
                  </a:cubicBezTo>
                  <a:cubicBezTo>
                    <a:pt x="5715" y="4763453"/>
                    <a:pt x="0" y="4757738"/>
                    <a:pt x="0" y="4751070"/>
                  </a:cubicBezTo>
                  <a:lnTo>
                    <a:pt x="0" y="4726305"/>
                  </a:lnTo>
                  <a:lnTo>
                    <a:pt x="0" y="4726305"/>
                  </a:lnTo>
                  <a:close/>
                  <a:moveTo>
                    <a:pt x="0" y="4824413"/>
                  </a:moveTo>
                  <a:cubicBezTo>
                    <a:pt x="0" y="4817745"/>
                    <a:pt x="5715" y="4812030"/>
                    <a:pt x="12382" y="4812030"/>
                  </a:cubicBezTo>
                  <a:cubicBezTo>
                    <a:pt x="19050" y="4812030"/>
                    <a:pt x="24765" y="4817745"/>
                    <a:pt x="24765" y="4824413"/>
                  </a:cubicBezTo>
                  <a:lnTo>
                    <a:pt x="24765" y="4849178"/>
                  </a:lnTo>
                  <a:cubicBezTo>
                    <a:pt x="24765" y="4855845"/>
                    <a:pt x="19050" y="4861560"/>
                    <a:pt x="12382" y="4861560"/>
                  </a:cubicBezTo>
                  <a:cubicBezTo>
                    <a:pt x="5715" y="4861560"/>
                    <a:pt x="0" y="4855845"/>
                    <a:pt x="0" y="4849178"/>
                  </a:cubicBezTo>
                  <a:lnTo>
                    <a:pt x="0" y="4824413"/>
                  </a:lnTo>
                  <a:lnTo>
                    <a:pt x="0" y="4824413"/>
                  </a:lnTo>
                  <a:close/>
                  <a:moveTo>
                    <a:pt x="0" y="4922520"/>
                  </a:moveTo>
                  <a:cubicBezTo>
                    <a:pt x="0" y="4915853"/>
                    <a:pt x="5715" y="4910138"/>
                    <a:pt x="12382" y="4910138"/>
                  </a:cubicBezTo>
                  <a:cubicBezTo>
                    <a:pt x="19050" y="4910138"/>
                    <a:pt x="24765" y="4915853"/>
                    <a:pt x="24765" y="4922520"/>
                  </a:cubicBezTo>
                  <a:lnTo>
                    <a:pt x="24765" y="4947285"/>
                  </a:lnTo>
                  <a:cubicBezTo>
                    <a:pt x="24765" y="4953953"/>
                    <a:pt x="19050" y="4959668"/>
                    <a:pt x="12382" y="4959668"/>
                  </a:cubicBezTo>
                  <a:cubicBezTo>
                    <a:pt x="5715" y="4959668"/>
                    <a:pt x="0" y="4953953"/>
                    <a:pt x="0" y="4947285"/>
                  </a:cubicBezTo>
                  <a:lnTo>
                    <a:pt x="0" y="4922520"/>
                  </a:lnTo>
                  <a:lnTo>
                    <a:pt x="0" y="4922520"/>
                  </a:lnTo>
                  <a:close/>
                  <a:moveTo>
                    <a:pt x="0" y="5021580"/>
                  </a:moveTo>
                  <a:cubicBezTo>
                    <a:pt x="0" y="5014913"/>
                    <a:pt x="5715" y="5009198"/>
                    <a:pt x="12382" y="5009198"/>
                  </a:cubicBezTo>
                  <a:cubicBezTo>
                    <a:pt x="19050" y="5009198"/>
                    <a:pt x="24765" y="5014913"/>
                    <a:pt x="24765" y="5021580"/>
                  </a:cubicBezTo>
                  <a:lnTo>
                    <a:pt x="24765" y="5046345"/>
                  </a:lnTo>
                  <a:cubicBezTo>
                    <a:pt x="24765" y="5053013"/>
                    <a:pt x="19050" y="5058728"/>
                    <a:pt x="12382" y="5058728"/>
                  </a:cubicBezTo>
                  <a:cubicBezTo>
                    <a:pt x="5715" y="5058728"/>
                    <a:pt x="0" y="5053013"/>
                    <a:pt x="0" y="5046345"/>
                  </a:cubicBezTo>
                  <a:lnTo>
                    <a:pt x="0" y="5021580"/>
                  </a:lnTo>
                  <a:lnTo>
                    <a:pt x="0" y="5021580"/>
                  </a:lnTo>
                  <a:close/>
                  <a:moveTo>
                    <a:pt x="0" y="5119688"/>
                  </a:moveTo>
                  <a:cubicBezTo>
                    <a:pt x="0" y="5113020"/>
                    <a:pt x="5715" y="5107305"/>
                    <a:pt x="12382" y="5107305"/>
                  </a:cubicBezTo>
                  <a:cubicBezTo>
                    <a:pt x="19050" y="5107305"/>
                    <a:pt x="24765" y="5113020"/>
                    <a:pt x="24765" y="5119688"/>
                  </a:cubicBezTo>
                  <a:lnTo>
                    <a:pt x="24765" y="5144453"/>
                  </a:lnTo>
                  <a:cubicBezTo>
                    <a:pt x="24765" y="5151120"/>
                    <a:pt x="19050" y="5156835"/>
                    <a:pt x="12382" y="5156835"/>
                  </a:cubicBezTo>
                  <a:cubicBezTo>
                    <a:pt x="5715" y="5156835"/>
                    <a:pt x="0" y="5151120"/>
                    <a:pt x="0" y="5144453"/>
                  </a:cubicBezTo>
                  <a:lnTo>
                    <a:pt x="0" y="5119688"/>
                  </a:lnTo>
                  <a:lnTo>
                    <a:pt x="0" y="5119688"/>
                  </a:lnTo>
                  <a:close/>
                  <a:moveTo>
                    <a:pt x="0" y="5217795"/>
                  </a:moveTo>
                  <a:cubicBezTo>
                    <a:pt x="0" y="5211128"/>
                    <a:pt x="5715" y="5205413"/>
                    <a:pt x="12382" y="5205413"/>
                  </a:cubicBezTo>
                  <a:cubicBezTo>
                    <a:pt x="19050" y="5205413"/>
                    <a:pt x="24765" y="5211128"/>
                    <a:pt x="24765" y="5217795"/>
                  </a:cubicBezTo>
                  <a:lnTo>
                    <a:pt x="24765" y="5242560"/>
                  </a:lnTo>
                  <a:cubicBezTo>
                    <a:pt x="24765" y="5249228"/>
                    <a:pt x="19050" y="5254943"/>
                    <a:pt x="12382" y="5254943"/>
                  </a:cubicBezTo>
                  <a:cubicBezTo>
                    <a:pt x="5715" y="5254943"/>
                    <a:pt x="0" y="5249228"/>
                    <a:pt x="0" y="5242560"/>
                  </a:cubicBezTo>
                  <a:lnTo>
                    <a:pt x="0" y="5217795"/>
                  </a:lnTo>
                  <a:lnTo>
                    <a:pt x="0" y="5217795"/>
                  </a:lnTo>
                  <a:close/>
                  <a:moveTo>
                    <a:pt x="0" y="5315903"/>
                  </a:moveTo>
                  <a:cubicBezTo>
                    <a:pt x="0" y="5309235"/>
                    <a:pt x="5715" y="5303520"/>
                    <a:pt x="12382" y="5303520"/>
                  </a:cubicBezTo>
                  <a:cubicBezTo>
                    <a:pt x="19050" y="5303520"/>
                    <a:pt x="24765" y="5309235"/>
                    <a:pt x="24765" y="5315903"/>
                  </a:cubicBezTo>
                  <a:lnTo>
                    <a:pt x="24765" y="5340668"/>
                  </a:lnTo>
                  <a:cubicBezTo>
                    <a:pt x="24765" y="5347335"/>
                    <a:pt x="19050" y="5353050"/>
                    <a:pt x="12382" y="5353050"/>
                  </a:cubicBezTo>
                  <a:cubicBezTo>
                    <a:pt x="5715" y="5353050"/>
                    <a:pt x="0" y="5347335"/>
                    <a:pt x="0" y="5340668"/>
                  </a:cubicBezTo>
                  <a:lnTo>
                    <a:pt x="0" y="5315903"/>
                  </a:lnTo>
                  <a:lnTo>
                    <a:pt x="0" y="5315903"/>
                  </a:lnTo>
                  <a:close/>
                  <a:moveTo>
                    <a:pt x="0" y="5414010"/>
                  </a:moveTo>
                  <a:cubicBezTo>
                    <a:pt x="0" y="5407343"/>
                    <a:pt x="5715" y="5401628"/>
                    <a:pt x="12382" y="5401628"/>
                  </a:cubicBezTo>
                  <a:cubicBezTo>
                    <a:pt x="19050" y="5401628"/>
                    <a:pt x="24765" y="5407343"/>
                    <a:pt x="24765" y="5414010"/>
                  </a:cubicBezTo>
                  <a:lnTo>
                    <a:pt x="24765" y="5438775"/>
                  </a:lnTo>
                  <a:cubicBezTo>
                    <a:pt x="24765" y="5445443"/>
                    <a:pt x="19050" y="5451158"/>
                    <a:pt x="12382" y="5451158"/>
                  </a:cubicBezTo>
                  <a:cubicBezTo>
                    <a:pt x="5715" y="5451158"/>
                    <a:pt x="0" y="5445443"/>
                    <a:pt x="0" y="5438775"/>
                  </a:cubicBezTo>
                  <a:lnTo>
                    <a:pt x="0" y="5414010"/>
                  </a:lnTo>
                  <a:lnTo>
                    <a:pt x="0" y="5414010"/>
                  </a:lnTo>
                  <a:close/>
                  <a:moveTo>
                    <a:pt x="0" y="5512118"/>
                  </a:moveTo>
                  <a:cubicBezTo>
                    <a:pt x="0" y="5505450"/>
                    <a:pt x="5715" y="5499735"/>
                    <a:pt x="12382" y="5499735"/>
                  </a:cubicBezTo>
                  <a:cubicBezTo>
                    <a:pt x="19050" y="5499735"/>
                    <a:pt x="24765" y="5505450"/>
                    <a:pt x="24765" y="5512118"/>
                  </a:cubicBezTo>
                  <a:lnTo>
                    <a:pt x="24765" y="5536883"/>
                  </a:lnTo>
                  <a:cubicBezTo>
                    <a:pt x="24765" y="5543550"/>
                    <a:pt x="19050" y="5549265"/>
                    <a:pt x="12382" y="5549265"/>
                  </a:cubicBezTo>
                  <a:cubicBezTo>
                    <a:pt x="5715" y="5549265"/>
                    <a:pt x="0" y="5543550"/>
                    <a:pt x="0" y="5536883"/>
                  </a:cubicBezTo>
                  <a:lnTo>
                    <a:pt x="0" y="5512118"/>
                  </a:lnTo>
                  <a:lnTo>
                    <a:pt x="0" y="5512118"/>
                  </a:lnTo>
                  <a:close/>
                  <a:moveTo>
                    <a:pt x="0" y="5610225"/>
                  </a:moveTo>
                  <a:cubicBezTo>
                    <a:pt x="0" y="5603558"/>
                    <a:pt x="5715" y="5597843"/>
                    <a:pt x="12382" y="5597843"/>
                  </a:cubicBezTo>
                  <a:cubicBezTo>
                    <a:pt x="19050" y="5597843"/>
                    <a:pt x="24765" y="5603558"/>
                    <a:pt x="24765" y="5610225"/>
                  </a:cubicBezTo>
                  <a:lnTo>
                    <a:pt x="24765" y="5634990"/>
                  </a:lnTo>
                  <a:cubicBezTo>
                    <a:pt x="24765" y="5641658"/>
                    <a:pt x="19050" y="5647373"/>
                    <a:pt x="12382" y="5647373"/>
                  </a:cubicBezTo>
                  <a:cubicBezTo>
                    <a:pt x="5715" y="5647373"/>
                    <a:pt x="0" y="5641658"/>
                    <a:pt x="0" y="5634990"/>
                  </a:cubicBezTo>
                  <a:lnTo>
                    <a:pt x="0" y="5610225"/>
                  </a:lnTo>
                  <a:lnTo>
                    <a:pt x="0" y="5610225"/>
                  </a:lnTo>
                  <a:close/>
                  <a:moveTo>
                    <a:pt x="0" y="5708333"/>
                  </a:moveTo>
                  <a:cubicBezTo>
                    <a:pt x="0" y="5701665"/>
                    <a:pt x="5715" y="5695950"/>
                    <a:pt x="12382" y="5695950"/>
                  </a:cubicBezTo>
                  <a:cubicBezTo>
                    <a:pt x="19050" y="5695950"/>
                    <a:pt x="24765" y="5701665"/>
                    <a:pt x="24765" y="5708333"/>
                  </a:cubicBezTo>
                  <a:lnTo>
                    <a:pt x="24765" y="5733098"/>
                  </a:lnTo>
                  <a:cubicBezTo>
                    <a:pt x="24765" y="5739765"/>
                    <a:pt x="19050" y="5745480"/>
                    <a:pt x="12382" y="5745480"/>
                  </a:cubicBezTo>
                  <a:cubicBezTo>
                    <a:pt x="5715" y="5745480"/>
                    <a:pt x="0" y="5739765"/>
                    <a:pt x="0" y="5733098"/>
                  </a:cubicBezTo>
                  <a:lnTo>
                    <a:pt x="0" y="5708333"/>
                  </a:lnTo>
                  <a:lnTo>
                    <a:pt x="0" y="5708333"/>
                  </a:lnTo>
                  <a:close/>
                  <a:moveTo>
                    <a:pt x="0" y="5806440"/>
                  </a:moveTo>
                  <a:cubicBezTo>
                    <a:pt x="0" y="5799773"/>
                    <a:pt x="5715" y="5794058"/>
                    <a:pt x="12382" y="5794058"/>
                  </a:cubicBezTo>
                  <a:cubicBezTo>
                    <a:pt x="19050" y="5794058"/>
                    <a:pt x="24765" y="5799773"/>
                    <a:pt x="24765" y="5806440"/>
                  </a:cubicBezTo>
                  <a:lnTo>
                    <a:pt x="24765" y="5831205"/>
                  </a:lnTo>
                  <a:cubicBezTo>
                    <a:pt x="24765" y="5837873"/>
                    <a:pt x="19050" y="5843588"/>
                    <a:pt x="12382" y="5843588"/>
                  </a:cubicBezTo>
                  <a:cubicBezTo>
                    <a:pt x="5715" y="5843588"/>
                    <a:pt x="0" y="5837873"/>
                    <a:pt x="0" y="5831205"/>
                  </a:cubicBezTo>
                  <a:lnTo>
                    <a:pt x="0" y="5806440"/>
                  </a:lnTo>
                  <a:lnTo>
                    <a:pt x="0" y="5806440"/>
                  </a:lnTo>
                  <a:close/>
                  <a:moveTo>
                    <a:pt x="0" y="5905500"/>
                  </a:moveTo>
                  <a:cubicBezTo>
                    <a:pt x="0" y="5898833"/>
                    <a:pt x="5715" y="5893118"/>
                    <a:pt x="12382" y="5893118"/>
                  </a:cubicBezTo>
                  <a:cubicBezTo>
                    <a:pt x="19050" y="5893118"/>
                    <a:pt x="24765" y="5898833"/>
                    <a:pt x="24765" y="5905500"/>
                  </a:cubicBezTo>
                  <a:lnTo>
                    <a:pt x="24765" y="5930265"/>
                  </a:lnTo>
                  <a:cubicBezTo>
                    <a:pt x="24765" y="5936933"/>
                    <a:pt x="19050" y="5942648"/>
                    <a:pt x="12382" y="5942648"/>
                  </a:cubicBezTo>
                  <a:cubicBezTo>
                    <a:pt x="5715" y="5942648"/>
                    <a:pt x="0" y="5936933"/>
                    <a:pt x="0" y="5930265"/>
                  </a:cubicBezTo>
                  <a:lnTo>
                    <a:pt x="0" y="5905500"/>
                  </a:lnTo>
                  <a:lnTo>
                    <a:pt x="0" y="5905500"/>
                  </a:lnTo>
                  <a:close/>
                  <a:moveTo>
                    <a:pt x="0" y="6003608"/>
                  </a:moveTo>
                  <a:cubicBezTo>
                    <a:pt x="0" y="5996940"/>
                    <a:pt x="5715" y="5991225"/>
                    <a:pt x="12382" y="5991225"/>
                  </a:cubicBezTo>
                  <a:cubicBezTo>
                    <a:pt x="19050" y="5991225"/>
                    <a:pt x="24765" y="5996940"/>
                    <a:pt x="24765" y="6003608"/>
                  </a:cubicBezTo>
                  <a:lnTo>
                    <a:pt x="24765" y="6028373"/>
                  </a:lnTo>
                  <a:cubicBezTo>
                    <a:pt x="24765" y="6035040"/>
                    <a:pt x="19050" y="6040755"/>
                    <a:pt x="12382" y="6040755"/>
                  </a:cubicBezTo>
                  <a:cubicBezTo>
                    <a:pt x="5715" y="6040755"/>
                    <a:pt x="0" y="6035040"/>
                    <a:pt x="0" y="6028373"/>
                  </a:cubicBezTo>
                  <a:lnTo>
                    <a:pt x="0" y="6003608"/>
                  </a:lnTo>
                  <a:lnTo>
                    <a:pt x="0" y="6003608"/>
                  </a:lnTo>
                  <a:close/>
                  <a:moveTo>
                    <a:pt x="0" y="6101715"/>
                  </a:moveTo>
                  <a:cubicBezTo>
                    <a:pt x="0" y="6095048"/>
                    <a:pt x="5715" y="6089333"/>
                    <a:pt x="12382" y="6089333"/>
                  </a:cubicBezTo>
                  <a:cubicBezTo>
                    <a:pt x="19050" y="6089333"/>
                    <a:pt x="24765" y="6095048"/>
                    <a:pt x="24765" y="6101715"/>
                  </a:cubicBezTo>
                  <a:lnTo>
                    <a:pt x="24765" y="6126480"/>
                  </a:lnTo>
                  <a:cubicBezTo>
                    <a:pt x="24765" y="6133148"/>
                    <a:pt x="19050" y="6138863"/>
                    <a:pt x="12382" y="6138863"/>
                  </a:cubicBezTo>
                  <a:cubicBezTo>
                    <a:pt x="5715" y="6138863"/>
                    <a:pt x="0" y="6133148"/>
                    <a:pt x="0" y="6126480"/>
                  </a:cubicBezTo>
                  <a:lnTo>
                    <a:pt x="0" y="6101715"/>
                  </a:lnTo>
                  <a:lnTo>
                    <a:pt x="0" y="6101715"/>
                  </a:lnTo>
                  <a:close/>
                  <a:moveTo>
                    <a:pt x="0" y="6199823"/>
                  </a:moveTo>
                  <a:cubicBezTo>
                    <a:pt x="0" y="6193155"/>
                    <a:pt x="5715" y="6187440"/>
                    <a:pt x="12382" y="6187440"/>
                  </a:cubicBezTo>
                  <a:cubicBezTo>
                    <a:pt x="19050" y="6187440"/>
                    <a:pt x="24765" y="6193155"/>
                    <a:pt x="24765" y="6199823"/>
                  </a:cubicBezTo>
                  <a:lnTo>
                    <a:pt x="24765" y="6224588"/>
                  </a:lnTo>
                  <a:cubicBezTo>
                    <a:pt x="24765" y="6231255"/>
                    <a:pt x="19050" y="6236970"/>
                    <a:pt x="12382" y="6236970"/>
                  </a:cubicBezTo>
                  <a:cubicBezTo>
                    <a:pt x="5715" y="6236970"/>
                    <a:pt x="0" y="6231255"/>
                    <a:pt x="0" y="6224588"/>
                  </a:cubicBezTo>
                  <a:lnTo>
                    <a:pt x="0" y="6199823"/>
                  </a:lnTo>
                  <a:lnTo>
                    <a:pt x="0" y="6199823"/>
                  </a:lnTo>
                  <a:close/>
                  <a:moveTo>
                    <a:pt x="0" y="6297930"/>
                  </a:moveTo>
                  <a:cubicBezTo>
                    <a:pt x="0" y="6291263"/>
                    <a:pt x="5715" y="6285548"/>
                    <a:pt x="12382" y="6285548"/>
                  </a:cubicBezTo>
                  <a:cubicBezTo>
                    <a:pt x="19050" y="6285548"/>
                    <a:pt x="24765" y="6291263"/>
                    <a:pt x="24765" y="6297930"/>
                  </a:cubicBezTo>
                  <a:lnTo>
                    <a:pt x="24765" y="6322695"/>
                  </a:lnTo>
                  <a:cubicBezTo>
                    <a:pt x="24765" y="6329363"/>
                    <a:pt x="19050" y="6335078"/>
                    <a:pt x="12382" y="6335078"/>
                  </a:cubicBezTo>
                  <a:cubicBezTo>
                    <a:pt x="5715" y="6335078"/>
                    <a:pt x="0" y="6329363"/>
                    <a:pt x="0" y="6322695"/>
                  </a:cubicBezTo>
                  <a:lnTo>
                    <a:pt x="0" y="6297930"/>
                  </a:lnTo>
                  <a:lnTo>
                    <a:pt x="0" y="6297930"/>
                  </a:lnTo>
                  <a:close/>
                  <a:moveTo>
                    <a:pt x="0" y="6396038"/>
                  </a:moveTo>
                  <a:cubicBezTo>
                    <a:pt x="0" y="6389370"/>
                    <a:pt x="5715" y="6383655"/>
                    <a:pt x="12382" y="6383655"/>
                  </a:cubicBezTo>
                  <a:cubicBezTo>
                    <a:pt x="19050" y="6383655"/>
                    <a:pt x="24765" y="6389370"/>
                    <a:pt x="24765" y="6396038"/>
                  </a:cubicBezTo>
                  <a:lnTo>
                    <a:pt x="24765" y="6420803"/>
                  </a:lnTo>
                  <a:cubicBezTo>
                    <a:pt x="24765" y="6427470"/>
                    <a:pt x="19050" y="6433185"/>
                    <a:pt x="12382" y="6433185"/>
                  </a:cubicBezTo>
                  <a:cubicBezTo>
                    <a:pt x="5715" y="6433185"/>
                    <a:pt x="0" y="6427470"/>
                    <a:pt x="0" y="6420803"/>
                  </a:cubicBezTo>
                  <a:lnTo>
                    <a:pt x="0" y="6396038"/>
                  </a:lnTo>
                  <a:lnTo>
                    <a:pt x="0" y="6396038"/>
                  </a:lnTo>
                  <a:close/>
                  <a:moveTo>
                    <a:pt x="0" y="6494145"/>
                  </a:moveTo>
                  <a:cubicBezTo>
                    <a:pt x="0" y="6487478"/>
                    <a:pt x="5715" y="6481763"/>
                    <a:pt x="12382" y="6481763"/>
                  </a:cubicBezTo>
                  <a:cubicBezTo>
                    <a:pt x="19050" y="6481763"/>
                    <a:pt x="24765" y="6487478"/>
                    <a:pt x="24765" y="6494145"/>
                  </a:cubicBezTo>
                  <a:lnTo>
                    <a:pt x="24765" y="6518910"/>
                  </a:lnTo>
                  <a:cubicBezTo>
                    <a:pt x="24765" y="6525578"/>
                    <a:pt x="19050" y="6531293"/>
                    <a:pt x="12382" y="6531293"/>
                  </a:cubicBezTo>
                  <a:cubicBezTo>
                    <a:pt x="5715" y="6531293"/>
                    <a:pt x="0" y="6525578"/>
                    <a:pt x="0" y="6518910"/>
                  </a:cubicBezTo>
                  <a:lnTo>
                    <a:pt x="0" y="6494145"/>
                  </a:lnTo>
                  <a:lnTo>
                    <a:pt x="0" y="6494145"/>
                  </a:lnTo>
                  <a:close/>
                  <a:moveTo>
                    <a:pt x="0" y="6592253"/>
                  </a:moveTo>
                  <a:cubicBezTo>
                    <a:pt x="0" y="6585585"/>
                    <a:pt x="5715" y="6579870"/>
                    <a:pt x="12382" y="6579870"/>
                  </a:cubicBezTo>
                  <a:cubicBezTo>
                    <a:pt x="19050" y="6579870"/>
                    <a:pt x="24765" y="6585585"/>
                    <a:pt x="24765" y="6592253"/>
                  </a:cubicBezTo>
                  <a:lnTo>
                    <a:pt x="24765" y="6617018"/>
                  </a:lnTo>
                  <a:cubicBezTo>
                    <a:pt x="24765" y="6623685"/>
                    <a:pt x="19050" y="6629400"/>
                    <a:pt x="12382" y="6629400"/>
                  </a:cubicBezTo>
                  <a:cubicBezTo>
                    <a:pt x="5715" y="6629400"/>
                    <a:pt x="0" y="6623685"/>
                    <a:pt x="0" y="6617018"/>
                  </a:cubicBezTo>
                  <a:lnTo>
                    <a:pt x="0" y="6592253"/>
                  </a:lnTo>
                  <a:lnTo>
                    <a:pt x="0" y="6592253"/>
                  </a:lnTo>
                  <a:close/>
                  <a:moveTo>
                    <a:pt x="0" y="6690360"/>
                  </a:moveTo>
                  <a:cubicBezTo>
                    <a:pt x="0" y="6683693"/>
                    <a:pt x="5715" y="6677978"/>
                    <a:pt x="12382" y="6677978"/>
                  </a:cubicBezTo>
                  <a:cubicBezTo>
                    <a:pt x="19050" y="6677978"/>
                    <a:pt x="24765" y="6683693"/>
                    <a:pt x="24765" y="6690360"/>
                  </a:cubicBezTo>
                  <a:lnTo>
                    <a:pt x="24765" y="6715125"/>
                  </a:lnTo>
                  <a:cubicBezTo>
                    <a:pt x="24765" y="6721793"/>
                    <a:pt x="19050" y="6727508"/>
                    <a:pt x="12382" y="6727508"/>
                  </a:cubicBezTo>
                  <a:cubicBezTo>
                    <a:pt x="5715" y="6727508"/>
                    <a:pt x="0" y="6721793"/>
                    <a:pt x="0" y="6715125"/>
                  </a:cubicBezTo>
                  <a:lnTo>
                    <a:pt x="0" y="6690360"/>
                  </a:lnTo>
                  <a:lnTo>
                    <a:pt x="0" y="6690360"/>
                  </a:lnTo>
                  <a:close/>
                  <a:moveTo>
                    <a:pt x="0" y="6789420"/>
                  </a:moveTo>
                  <a:cubicBezTo>
                    <a:pt x="0" y="6782753"/>
                    <a:pt x="5715" y="6777038"/>
                    <a:pt x="12382" y="6777038"/>
                  </a:cubicBezTo>
                  <a:cubicBezTo>
                    <a:pt x="19050" y="6777038"/>
                    <a:pt x="24765" y="6782753"/>
                    <a:pt x="24765" y="6789420"/>
                  </a:cubicBezTo>
                  <a:lnTo>
                    <a:pt x="24765" y="6814185"/>
                  </a:lnTo>
                  <a:cubicBezTo>
                    <a:pt x="24765" y="6820853"/>
                    <a:pt x="19050" y="6826568"/>
                    <a:pt x="12382" y="6826568"/>
                  </a:cubicBezTo>
                  <a:cubicBezTo>
                    <a:pt x="5715" y="6826568"/>
                    <a:pt x="0" y="6820853"/>
                    <a:pt x="0" y="6814185"/>
                  </a:cubicBezTo>
                  <a:lnTo>
                    <a:pt x="0" y="6789420"/>
                  </a:lnTo>
                  <a:lnTo>
                    <a:pt x="0" y="6789420"/>
                  </a:lnTo>
                  <a:close/>
                  <a:moveTo>
                    <a:pt x="0" y="6887528"/>
                  </a:moveTo>
                  <a:cubicBezTo>
                    <a:pt x="0" y="6880860"/>
                    <a:pt x="5715" y="6875145"/>
                    <a:pt x="12382" y="6875145"/>
                  </a:cubicBezTo>
                  <a:cubicBezTo>
                    <a:pt x="19050" y="6875145"/>
                    <a:pt x="24765" y="6880860"/>
                    <a:pt x="24765" y="6887528"/>
                  </a:cubicBezTo>
                  <a:lnTo>
                    <a:pt x="24765" y="6912293"/>
                  </a:lnTo>
                  <a:cubicBezTo>
                    <a:pt x="24765" y="6918960"/>
                    <a:pt x="19050" y="6924675"/>
                    <a:pt x="12382" y="6924675"/>
                  </a:cubicBezTo>
                  <a:cubicBezTo>
                    <a:pt x="5715" y="6924675"/>
                    <a:pt x="0" y="6918960"/>
                    <a:pt x="0" y="6912293"/>
                  </a:cubicBezTo>
                  <a:lnTo>
                    <a:pt x="0" y="6887528"/>
                  </a:lnTo>
                  <a:lnTo>
                    <a:pt x="0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AFB42FC-358E-44CF-B37E-3E15E1003E06}"/>
                </a:ext>
              </a:extLst>
            </p:cNvPr>
            <p:cNvSpPr/>
            <p:nvPr/>
          </p:nvSpPr>
          <p:spPr>
            <a:xfrm>
              <a:off x="11627166" y="3362325"/>
              <a:ext cx="25718" cy="7022782"/>
            </a:xfrm>
            <a:custGeom>
              <a:avLst/>
              <a:gdLst>
                <a:gd name="connsiteX0" fmla="*/ 24766 w 25718"/>
                <a:gd name="connsiteY0" fmla="*/ 7010400 h 7022782"/>
                <a:gd name="connsiteX1" fmla="*/ 12383 w 25718"/>
                <a:gd name="connsiteY1" fmla="*/ 7022783 h 7022782"/>
                <a:gd name="connsiteX2" fmla="*/ 0 w 25718"/>
                <a:gd name="connsiteY2" fmla="*/ 7010400 h 7022782"/>
                <a:gd name="connsiteX3" fmla="*/ 0 w 25718"/>
                <a:gd name="connsiteY3" fmla="*/ 6985635 h 7022782"/>
                <a:gd name="connsiteX4" fmla="*/ 12383 w 25718"/>
                <a:gd name="connsiteY4" fmla="*/ 6973253 h 7022782"/>
                <a:gd name="connsiteX5" fmla="*/ 24766 w 25718"/>
                <a:gd name="connsiteY5" fmla="*/ 6985635 h 7022782"/>
                <a:gd name="connsiteX6" fmla="*/ 24766 w 25718"/>
                <a:gd name="connsiteY6" fmla="*/ 7010400 h 7022782"/>
                <a:gd name="connsiteX7" fmla="*/ 24766 w 25718"/>
                <a:gd name="connsiteY7" fmla="*/ 7010400 h 7022782"/>
                <a:gd name="connsiteX8" fmla="*/ 953 w 25718"/>
                <a:gd name="connsiteY8" fmla="*/ 12383 h 7022782"/>
                <a:gd name="connsiteX9" fmla="*/ 13335 w 25718"/>
                <a:gd name="connsiteY9" fmla="*/ 0 h 7022782"/>
                <a:gd name="connsiteX10" fmla="*/ 25718 w 25718"/>
                <a:gd name="connsiteY10" fmla="*/ 12383 h 7022782"/>
                <a:gd name="connsiteX11" fmla="*/ 25718 w 25718"/>
                <a:gd name="connsiteY11" fmla="*/ 37147 h 7022782"/>
                <a:gd name="connsiteX12" fmla="*/ 13335 w 25718"/>
                <a:gd name="connsiteY12" fmla="*/ 49530 h 7022782"/>
                <a:gd name="connsiteX13" fmla="*/ 953 w 25718"/>
                <a:gd name="connsiteY13" fmla="*/ 37147 h 7022782"/>
                <a:gd name="connsiteX14" fmla="*/ 953 w 25718"/>
                <a:gd name="connsiteY14" fmla="*/ 12383 h 7022782"/>
                <a:gd name="connsiteX15" fmla="*/ 953 w 25718"/>
                <a:gd name="connsiteY15" fmla="*/ 12383 h 7022782"/>
                <a:gd name="connsiteX16" fmla="*/ 953 w 25718"/>
                <a:gd name="connsiteY16" fmla="*/ 110490 h 7022782"/>
                <a:gd name="connsiteX17" fmla="*/ 13335 w 25718"/>
                <a:gd name="connsiteY17" fmla="*/ 98107 h 7022782"/>
                <a:gd name="connsiteX18" fmla="*/ 25718 w 25718"/>
                <a:gd name="connsiteY18" fmla="*/ 110490 h 7022782"/>
                <a:gd name="connsiteX19" fmla="*/ 25718 w 25718"/>
                <a:gd name="connsiteY19" fmla="*/ 135255 h 7022782"/>
                <a:gd name="connsiteX20" fmla="*/ 13335 w 25718"/>
                <a:gd name="connsiteY20" fmla="*/ 147638 h 7022782"/>
                <a:gd name="connsiteX21" fmla="*/ 953 w 25718"/>
                <a:gd name="connsiteY21" fmla="*/ 135255 h 7022782"/>
                <a:gd name="connsiteX22" fmla="*/ 953 w 25718"/>
                <a:gd name="connsiteY22" fmla="*/ 110490 h 7022782"/>
                <a:gd name="connsiteX23" fmla="*/ 953 w 25718"/>
                <a:gd name="connsiteY23" fmla="*/ 110490 h 7022782"/>
                <a:gd name="connsiteX24" fmla="*/ 953 w 25718"/>
                <a:gd name="connsiteY24" fmla="*/ 208597 h 7022782"/>
                <a:gd name="connsiteX25" fmla="*/ 13335 w 25718"/>
                <a:gd name="connsiteY25" fmla="*/ 196215 h 7022782"/>
                <a:gd name="connsiteX26" fmla="*/ 25718 w 25718"/>
                <a:gd name="connsiteY26" fmla="*/ 208597 h 7022782"/>
                <a:gd name="connsiteX27" fmla="*/ 25718 w 25718"/>
                <a:gd name="connsiteY27" fmla="*/ 233363 h 7022782"/>
                <a:gd name="connsiteX28" fmla="*/ 13335 w 25718"/>
                <a:gd name="connsiteY28" fmla="*/ 245745 h 7022782"/>
                <a:gd name="connsiteX29" fmla="*/ 953 w 25718"/>
                <a:gd name="connsiteY29" fmla="*/ 233363 h 7022782"/>
                <a:gd name="connsiteX30" fmla="*/ 953 w 25718"/>
                <a:gd name="connsiteY30" fmla="*/ 208597 h 7022782"/>
                <a:gd name="connsiteX31" fmla="*/ 953 w 25718"/>
                <a:gd name="connsiteY31" fmla="*/ 208597 h 7022782"/>
                <a:gd name="connsiteX32" fmla="*/ 953 w 25718"/>
                <a:gd name="connsiteY32" fmla="*/ 306705 h 7022782"/>
                <a:gd name="connsiteX33" fmla="*/ 13335 w 25718"/>
                <a:gd name="connsiteY33" fmla="*/ 294322 h 7022782"/>
                <a:gd name="connsiteX34" fmla="*/ 25718 w 25718"/>
                <a:gd name="connsiteY34" fmla="*/ 306705 h 7022782"/>
                <a:gd name="connsiteX35" fmla="*/ 25718 w 25718"/>
                <a:gd name="connsiteY35" fmla="*/ 331470 h 7022782"/>
                <a:gd name="connsiteX36" fmla="*/ 13335 w 25718"/>
                <a:gd name="connsiteY36" fmla="*/ 343853 h 7022782"/>
                <a:gd name="connsiteX37" fmla="*/ 953 w 25718"/>
                <a:gd name="connsiteY37" fmla="*/ 331470 h 7022782"/>
                <a:gd name="connsiteX38" fmla="*/ 953 w 25718"/>
                <a:gd name="connsiteY38" fmla="*/ 306705 h 7022782"/>
                <a:gd name="connsiteX39" fmla="*/ 953 w 25718"/>
                <a:gd name="connsiteY39" fmla="*/ 306705 h 7022782"/>
                <a:gd name="connsiteX40" fmla="*/ 953 w 25718"/>
                <a:gd name="connsiteY40" fmla="*/ 404813 h 7022782"/>
                <a:gd name="connsiteX41" fmla="*/ 13335 w 25718"/>
                <a:gd name="connsiteY41" fmla="*/ 392430 h 7022782"/>
                <a:gd name="connsiteX42" fmla="*/ 25718 w 25718"/>
                <a:gd name="connsiteY42" fmla="*/ 404813 h 7022782"/>
                <a:gd name="connsiteX43" fmla="*/ 25718 w 25718"/>
                <a:gd name="connsiteY43" fmla="*/ 429578 h 7022782"/>
                <a:gd name="connsiteX44" fmla="*/ 13335 w 25718"/>
                <a:gd name="connsiteY44" fmla="*/ 441960 h 7022782"/>
                <a:gd name="connsiteX45" fmla="*/ 953 w 25718"/>
                <a:gd name="connsiteY45" fmla="*/ 429578 h 7022782"/>
                <a:gd name="connsiteX46" fmla="*/ 953 w 25718"/>
                <a:gd name="connsiteY46" fmla="*/ 404813 h 7022782"/>
                <a:gd name="connsiteX47" fmla="*/ 953 w 25718"/>
                <a:gd name="connsiteY47" fmla="*/ 404813 h 7022782"/>
                <a:gd name="connsiteX48" fmla="*/ 953 w 25718"/>
                <a:gd name="connsiteY48" fmla="*/ 502920 h 7022782"/>
                <a:gd name="connsiteX49" fmla="*/ 13335 w 25718"/>
                <a:gd name="connsiteY49" fmla="*/ 490538 h 7022782"/>
                <a:gd name="connsiteX50" fmla="*/ 25718 w 25718"/>
                <a:gd name="connsiteY50" fmla="*/ 502920 h 7022782"/>
                <a:gd name="connsiteX51" fmla="*/ 25718 w 25718"/>
                <a:gd name="connsiteY51" fmla="*/ 527685 h 7022782"/>
                <a:gd name="connsiteX52" fmla="*/ 13335 w 25718"/>
                <a:gd name="connsiteY52" fmla="*/ 540068 h 7022782"/>
                <a:gd name="connsiteX53" fmla="*/ 953 w 25718"/>
                <a:gd name="connsiteY53" fmla="*/ 527685 h 7022782"/>
                <a:gd name="connsiteX54" fmla="*/ 953 w 25718"/>
                <a:gd name="connsiteY54" fmla="*/ 502920 h 7022782"/>
                <a:gd name="connsiteX55" fmla="*/ 953 w 25718"/>
                <a:gd name="connsiteY55" fmla="*/ 502920 h 7022782"/>
                <a:gd name="connsiteX56" fmla="*/ 953 w 25718"/>
                <a:gd name="connsiteY56" fmla="*/ 601980 h 7022782"/>
                <a:gd name="connsiteX57" fmla="*/ 13335 w 25718"/>
                <a:gd name="connsiteY57" fmla="*/ 589597 h 7022782"/>
                <a:gd name="connsiteX58" fmla="*/ 25718 w 25718"/>
                <a:gd name="connsiteY58" fmla="*/ 601980 h 7022782"/>
                <a:gd name="connsiteX59" fmla="*/ 25718 w 25718"/>
                <a:gd name="connsiteY59" fmla="*/ 626745 h 7022782"/>
                <a:gd name="connsiteX60" fmla="*/ 13335 w 25718"/>
                <a:gd name="connsiteY60" fmla="*/ 639128 h 7022782"/>
                <a:gd name="connsiteX61" fmla="*/ 953 w 25718"/>
                <a:gd name="connsiteY61" fmla="*/ 626745 h 7022782"/>
                <a:gd name="connsiteX62" fmla="*/ 953 w 25718"/>
                <a:gd name="connsiteY62" fmla="*/ 601980 h 7022782"/>
                <a:gd name="connsiteX63" fmla="*/ 953 w 25718"/>
                <a:gd name="connsiteY63" fmla="*/ 601980 h 7022782"/>
                <a:gd name="connsiteX64" fmla="*/ 953 w 25718"/>
                <a:gd name="connsiteY64" fmla="*/ 700088 h 7022782"/>
                <a:gd name="connsiteX65" fmla="*/ 13335 w 25718"/>
                <a:gd name="connsiteY65" fmla="*/ 687705 h 7022782"/>
                <a:gd name="connsiteX66" fmla="*/ 25718 w 25718"/>
                <a:gd name="connsiteY66" fmla="*/ 700088 h 7022782"/>
                <a:gd name="connsiteX67" fmla="*/ 25718 w 25718"/>
                <a:gd name="connsiteY67" fmla="*/ 724853 h 7022782"/>
                <a:gd name="connsiteX68" fmla="*/ 13335 w 25718"/>
                <a:gd name="connsiteY68" fmla="*/ 737235 h 7022782"/>
                <a:gd name="connsiteX69" fmla="*/ 953 w 25718"/>
                <a:gd name="connsiteY69" fmla="*/ 724853 h 7022782"/>
                <a:gd name="connsiteX70" fmla="*/ 953 w 25718"/>
                <a:gd name="connsiteY70" fmla="*/ 700088 h 7022782"/>
                <a:gd name="connsiteX71" fmla="*/ 953 w 25718"/>
                <a:gd name="connsiteY71" fmla="*/ 700088 h 7022782"/>
                <a:gd name="connsiteX72" fmla="*/ 953 w 25718"/>
                <a:gd name="connsiteY72" fmla="*/ 798195 h 7022782"/>
                <a:gd name="connsiteX73" fmla="*/ 13335 w 25718"/>
                <a:gd name="connsiteY73" fmla="*/ 785813 h 7022782"/>
                <a:gd name="connsiteX74" fmla="*/ 25718 w 25718"/>
                <a:gd name="connsiteY74" fmla="*/ 798195 h 7022782"/>
                <a:gd name="connsiteX75" fmla="*/ 25718 w 25718"/>
                <a:gd name="connsiteY75" fmla="*/ 822960 h 7022782"/>
                <a:gd name="connsiteX76" fmla="*/ 13335 w 25718"/>
                <a:gd name="connsiteY76" fmla="*/ 835343 h 7022782"/>
                <a:gd name="connsiteX77" fmla="*/ 953 w 25718"/>
                <a:gd name="connsiteY77" fmla="*/ 822960 h 7022782"/>
                <a:gd name="connsiteX78" fmla="*/ 953 w 25718"/>
                <a:gd name="connsiteY78" fmla="*/ 798195 h 7022782"/>
                <a:gd name="connsiteX79" fmla="*/ 953 w 25718"/>
                <a:gd name="connsiteY79" fmla="*/ 798195 h 7022782"/>
                <a:gd name="connsiteX80" fmla="*/ 953 w 25718"/>
                <a:gd name="connsiteY80" fmla="*/ 896303 h 7022782"/>
                <a:gd name="connsiteX81" fmla="*/ 13335 w 25718"/>
                <a:gd name="connsiteY81" fmla="*/ 883920 h 7022782"/>
                <a:gd name="connsiteX82" fmla="*/ 25718 w 25718"/>
                <a:gd name="connsiteY82" fmla="*/ 896303 h 7022782"/>
                <a:gd name="connsiteX83" fmla="*/ 25718 w 25718"/>
                <a:gd name="connsiteY83" fmla="*/ 921068 h 7022782"/>
                <a:gd name="connsiteX84" fmla="*/ 13335 w 25718"/>
                <a:gd name="connsiteY84" fmla="*/ 933450 h 7022782"/>
                <a:gd name="connsiteX85" fmla="*/ 953 w 25718"/>
                <a:gd name="connsiteY85" fmla="*/ 921068 h 7022782"/>
                <a:gd name="connsiteX86" fmla="*/ 953 w 25718"/>
                <a:gd name="connsiteY86" fmla="*/ 896303 h 7022782"/>
                <a:gd name="connsiteX87" fmla="*/ 953 w 25718"/>
                <a:gd name="connsiteY87" fmla="*/ 896303 h 7022782"/>
                <a:gd name="connsiteX88" fmla="*/ 953 w 25718"/>
                <a:gd name="connsiteY88" fmla="*/ 994410 h 7022782"/>
                <a:gd name="connsiteX89" fmla="*/ 13335 w 25718"/>
                <a:gd name="connsiteY89" fmla="*/ 982028 h 7022782"/>
                <a:gd name="connsiteX90" fmla="*/ 25718 w 25718"/>
                <a:gd name="connsiteY90" fmla="*/ 994410 h 7022782"/>
                <a:gd name="connsiteX91" fmla="*/ 25718 w 25718"/>
                <a:gd name="connsiteY91" fmla="*/ 1019175 h 7022782"/>
                <a:gd name="connsiteX92" fmla="*/ 13335 w 25718"/>
                <a:gd name="connsiteY92" fmla="*/ 1031557 h 7022782"/>
                <a:gd name="connsiteX93" fmla="*/ 953 w 25718"/>
                <a:gd name="connsiteY93" fmla="*/ 1019175 h 7022782"/>
                <a:gd name="connsiteX94" fmla="*/ 953 w 25718"/>
                <a:gd name="connsiteY94" fmla="*/ 994410 h 7022782"/>
                <a:gd name="connsiteX95" fmla="*/ 953 w 25718"/>
                <a:gd name="connsiteY95" fmla="*/ 994410 h 7022782"/>
                <a:gd name="connsiteX96" fmla="*/ 953 w 25718"/>
                <a:gd name="connsiteY96" fmla="*/ 1092518 h 7022782"/>
                <a:gd name="connsiteX97" fmla="*/ 13335 w 25718"/>
                <a:gd name="connsiteY97" fmla="*/ 1080135 h 7022782"/>
                <a:gd name="connsiteX98" fmla="*/ 25718 w 25718"/>
                <a:gd name="connsiteY98" fmla="*/ 1092518 h 7022782"/>
                <a:gd name="connsiteX99" fmla="*/ 25718 w 25718"/>
                <a:gd name="connsiteY99" fmla="*/ 1117282 h 7022782"/>
                <a:gd name="connsiteX100" fmla="*/ 13335 w 25718"/>
                <a:gd name="connsiteY100" fmla="*/ 1129665 h 7022782"/>
                <a:gd name="connsiteX101" fmla="*/ 953 w 25718"/>
                <a:gd name="connsiteY101" fmla="*/ 1117282 h 7022782"/>
                <a:gd name="connsiteX102" fmla="*/ 953 w 25718"/>
                <a:gd name="connsiteY102" fmla="*/ 1092518 h 7022782"/>
                <a:gd name="connsiteX103" fmla="*/ 953 w 25718"/>
                <a:gd name="connsiteY103" fmla="*/ 1092518 h 7022782"/>
                <a:gd name="connsiteX104" fmla="*/ 953 w 25718"/>
                <a:gd name="connsiteY104" fmla="*/ 1190625 h 7022782"/>
                <a:gd name="connsiteX105" fmla="*/ 13335 w 25718"/>
                <a:gd name="connsiteY105" fmla="*/ 1178243 h 7022782"/>
                <a:gd name="connsiteX106" fmla="*/ 25718 w 25718"/>
                <a:gd name="connsiteY106" fmla="*/ 1190625 h 7022782"/>
                <a:gd name="connsiteX107" fmla="*/ 25718 w 25718"/>
                <a:gd name="connsiteY107" fmla="*/ 1215390 h 7022782"/>
                <a:gd name="connsiteX108" fmla="*/ 13335 w 25718"/>
                <a:gd name="connsiteY108" fmla="*/ 1227773 h 7022782"/>
                <a:gd name="connsiteX109" fmla="*/ 953 w 25718"/>
                <a:gd name="connsiteY109" fmla="*/ 1215390 h 7022782"/>
                <a:gd name="connsiteX110" fmla="*/ 953 w 25718"/>
                <a:gd name="connsiteY110" fmla="*/ 1190625 h 7022782"/>
                <a:gd name="connsiteX111" fmla="*/ 953 w 25718"/>
                <a:gd name="connsiteY111" fmla="*/ 1190625 h 7022782"/>
                <a:gd name="connsiteX112" fmla="*/ 953 w 25718"/>
                <a:gd name="connsiteY112" fmla="*/ 1288732 h 7022782"/>
                <a:gd name="connsiteX113" fmla="*/ 13335 w 25718"/>
                <a:gd name="connsiteY113" fmla="*/ 1276350 h 7022782"/>
                <a:gd name="connsiteX114" fmla="*/ 25718 w 25718"/>
                <a:gd name="connsiteY114" fmla="*/ 1288732 h 7022782"/>
                <a:gd name="connsiteX115" fmla="*/ 25718 w 25718"/>
                <a:gd name="connsiteY115" fmla="*/ 1313498 h 7022782"/>
                <a:gd name="connsiteX116" fmla="*/ 13335 w 25718"/>
                <a:gd name="connsiteY116" fmla="*/ 1325880 h 7022782"/>
                <a:gd name="connsiteX117" fmla="*/ 953 w 25718"/>
                <a:gd name="connsiteY117" fmla="*/ 1313498 h 7022782"/>
                <a:gd name="connsiteX118" fmla="*/ 953 w 25718"/>
                <a:gd name="connsiteY118" fmla="*/ 1288732 h 7022782"/>
                <a:gd name="connsiteX119" fmla="*/ 953 w 25718"/>
                <a:gd name="connsiteY119" fmla="*/ 1288732 h 7022782"/>
                <a:gd name="connsiteX120" fmla="*/ 953 w 25718"/>
                <a:gd name="connsiteY120" fmla="*/ 1386840 h 7022782"/>
                <a:gd name="connsiteX121" fmla="*/ 13335 w 25718"/>
                <a:gd name="connsiteY121" fmla="*/ 1374457 h 7022782"/>
                <a:gd name="connsiteX122" fmla="*/ 25718 w 25718"/>
                <a:gd name="connsiteY122" fmla="*/ 1386840 h 7022782"/>
                <a:gd name="connsiteX123" fmla="*/ 25718 w 25718"/>
                <a:gd name="connsiteY123" fmla="*/ 1411605 h 7022782"/>
                <a:gd name="connsiteX124" fmla="*/ 13335 w 25718"/>
                <a:gd name="connsiteY124" fmla="*/ 1423988 h 7022782"/>
                <a:gd name="connsiteX125" fmla="*/ 953 w 25718"/>
                <a:gd name="connsiteY125" fmla="*/ 1411605 h 7022782"/>
                <a:gd name="connsiteX126" fmla="*/ 953 w 25718"/>
                <a:gd name="connsiteY126" fmla="*/ 1386840 h 7022782"/>
                <a:gd name="connsiteX127" fmla="*/ 953 w 25718"/>
                <a:gd name="connsiteY127" fmla="*/ 1386840 h 7022782"/>
                <a:gd name="connsiteX128" fmla="*/ 953 w 25718"/>
                <a:gd name="connsiteY128" fmla="*/ 1485900 h 7022782"/>
                <a:gd name="connsiteX129" fmla="*/ 13335 w 25718"/>
                <a:gd name="connsiteY129" fmla="*/ 1473518 h 7022782"/>
                <a:gd name="connsiteX130" fmla="*/ 25718 w 25718"/>
                <a:gd name="connsiteY130" fmla="*/ 1485900 h 7022782"/>
                <a:gd name="connsiteX131" fmla="*/ 25718 w 25718"/>
                <a:gd name="connsiteY131" fmla="*/ 1510665 h 7022782"/>
                <a:gd name="connsiteX132" fmla="*/ 13335 w 25718"/>
                <a:gd name="connsiteY132" fmla="*/ 1523048 h 7022782"/>
                <a:gd name="connsiteX133" fmla="*/ 953 w 25718"/>
                <a:gd name="connsiteY133" fmla="*/ 1510665 h 7022782"/>
                <a:gd name="connsiteX134" fmla="*/ 953 w 25718"/>
                <a:gd name="connsiteY134" fmla="*/ 1485900 h 7022782"/>
                <a:gd name="connsiteX135" fmla="*/ 953 w 25718"/>
                <a:gd name="connsiteY135" fmla="*/ 1485900 h 7022782"/>
                <a:gd name="connsiteX136" fmla="*/ 953 w 25718"/>
                <a:gd name="connsiteY136" fmla="*/ 1584007 h 7022782"/>
                <a:gd name="connsiteX137" fmla="*/ 13335 w 25718"/>
                <a:gd name="connsiteY137" fmla="*/ 1571625 h 7022782"/>
                <a:gd name="connsiteX138" fmla="*/ 25718 w 25718"/>
                <a:gd name="connsiteY138" fmla="*/ 1584007 h 7022782"/>
                <a:gd name="connsiteX139" fmla="*/ 25718 w 25718"/>
                <a:gd name="connsiteY139" fmla="*/ 1608773 h 7022782"/>
                <a:gd name="connsiteX140" fmla="*/ 13335 w 25718"/>
                <a:gd name="connsiteY140" fmla="*/ 1621155 h 7022782"/>
                <a:gd name="connsiteX141" fmla="*/ 953 w 25718"/>
                <a:gd name="connsiteY141" fmla="*/ 1608773 h 7022782"/>
                <a:gd name="connsiteX142" fmla="*/ 953 w 25718"/>
                <a:gd name="connsiteY142" fmla="*/ 1584007 h 7022782"/>
                <a:gd name="connsiteX143" fmla="*/ 953 w 25718"/>
                <a:gd name="connsiteY143" fmla="*/ 1584007 h 7022782"/>
                <a:gd name="connsiteX144" fmla="*/ 953 w 25718"/>
                <a:gd name="connsiteY144" fmla="*/ 1682115 h 7022782"/>
                <a:gd name="connsiteX145" fmla="*/ 13335 w 25718"/>
                <a:gd name="connsiteY145" fmla="*/ 1669732 h 7022782"/>
                <a:gd name="connsiteX146" fmla="*/ 25718 w 25718"/>
                <a:gd name="connsiteY146" fmla="*/ 1682115 h 7022782"/>
                <a:gd name="connsiteX147" fmla="*/ 25718 w 25718"/>
                <a:gd name="connsiteY147" fmla="*/ 1706880 h 7022782"/>
                <a:gd name="connsiteX148" fmla="*/ 13335 w 25718"/>
                <a:gd name="connsiteY148" fmla="*/ 1719263 h 7022782"/>
                <a:gd name="connsiteX149" fmla="*/ 953 w 25718"/>
                <a:gd name="connsiteY149" fmla="*/ 1706880 h 7022782"/>
                <a:gd name="connsiteX150" fmla="*/ 953 w 25718"/>
                <a:gd name="connsiteY150" fmla="*/ 1682115 h 7022782"/>
                <a:gd name="connsiteX151" fmla="*/ 953 w 25718"/>
                <a:gd name="connsiteY151" fmla="*/ 1682115 h 7022782"/>
                <a:gd name="connsiteX152" fmla="*/ 953 w 25718"/>
                <a:gd name="connsiteY152" fmla="*/ 1780223 h 7022782"/>
                <a:gd name="connsiteX153" fmla="*/ 13335 w 25718"/>
                <a:gd name="connsiteY153" fmla="*/ 1767840 h 7022782"/>
                <a:gd name="connsiteX154" fmla="*/ 25718 w 25718"/>
                <a:gd name="connsiteY154" fmla="*/ 1780223 h 7022782"/>
                <a:gd name="connsiteX155" fmla="*/ 25718 w 25718"/>
                <a:gd name="connsiteY155" fmla="*/ 1804988 h 7022782"/>
                <a:gd name="connsiteX156" fmla="*/ 13335 w 25718"/>
                <a:gd name="connsiteY156" fmla="*/ 1817370 h 7022782"/>
                <a:gd name="connsiteX157" fmla="*/ 953 w 25718"/>
                <a:gd name="connsiteY157" fmla="*/ 1804988 h 7022782"/>
                <a:gd name="connsiteX158" fmla="*/ 953 w 25718"/>
                <a:gd name="connsiteY158" fmla="*/ 1780223 h 7022782"/>
                <a:gd name="connsiteX159" fmla="*/ 953 w 25718"/>
                <a:gd name="connsiteY159" fmla="*/ 1780223 h 7022782"/>
                <a:gd name="connsiteX160" fmla="*/ 953 w 25718"/>
                <a:gd name="connsiteY160" fmla="*/ 1878330 h 7022782"/>
                <a:gd name="connsiteX161" fmla="*/ 13335 w 25718"/>
                <a:gd name="connsiteY161" fmla="*/ 1865948 h 7022782"/>
                <a:gd name="connsiteX162" fmla="*/ 25718 w 25718"/>
                <a:gd name="connsiteY162" fmla="*/ 1878330 h 7022782"/>
                <a:gd name="connsiteX163" fmla="*/ 25718 w 25718"/>
                <a:gd name="connsiteY163" fmla="*/ 1903095 h 7022782"/>
                <a:gd name="connsiteX164" fmla="*/ 13335 w 25718"/>
                <a:gd name="connsiteY164" fmla="*/ 1915478 h 7022782"/>
                <a:gd name="connsiteX165" fmla="*/ 953 w 25718"/>
                <a:gd name="connsiteY165" fmla="*/ 1903095 h 7022782"/>
                <a:gd name="connsiteX166" fmla="*/ 953 w 25718"/>
                <a:gd name="connsiteY166" fmla="*/ 1878330 h 7022782"/>
                <a:gd name="connsiteX167" fmla="*/ 953 w 25718"/>
                <a:gd name="connsiteY167" fmla="*/ 1878330 h 7022782"/>
                <a:gd name="connsiteX168" fmla="*/ 953 w 25718"/>
                <a:gd name="connsiteY168" fmla="*/ 1976438 h 7022782"/>
                <a:gd name="connsiteX169" fmla="*/ 13335 w 25718"/>
                <a:gd name="connsiteY169" fmla="*/ 1964055 h 7022782"/>
                <a:gd name="connsiteX170" fmla="*/ 25718 w 25718"/>
                <a:gd name="connsiteY170" fmla="*/ 1976438 h 7022782"/>
                <a:gd name="connsiteX171" fmla="*/ 25718 w 25718"/>
                <a:gd name="connsiteY171" fmla="*/ 2001203 h 7022782"/>
                <a:gd name="connsiteX172" fmla="*/ 13335 w 25718"/>
                <a:gd name="connsiteY172" fmla="*/ 2013585 h 7022782"/>
                <a:gd name="connsiteX173" fmla="*/ 953 w 25718"/>
                <a:gd name="connsiteY173" fmla="*/ 2001203 h 7022782"/>
                <a:gd name="connsiteX174" fmla="*/ 953 w 25718"/>
                <a:gd name="connsiteY174" fmla="*/ 1976438 h 7022782"/>
                <a:gd name="connsiteX175" fmla="*/ 953 w 25718"/>
                <a:gd name="connsiteY175" fmla="*/ 1976438 h 7022782"/>
                <a:gd name="connsiteX176" fmla="*/ 953 w 25718"/>
                <a:gd name="connsiteY176" fmla="*/ 2074545 h 7022782"/>
                <a:gd name="connsiteX177" fmla="*/ 13335 w 25718"/>
                <a:gd name="connsiteY177" fmla="*/ 2062163 h 7022782"/>
                <a:gd name="connsiteX178" fmla="*/ 25718 w 25718"/>
                <a:gd name="connsiteY178" fmla="*/ 2074545 h 7022782"/>
                <a:gd name="connsiteX179" fmla="*/ 25718 w 25718"/>
                <a:gd name="connsiteY179" fmla="*/ 2099310 h 7022782"/>
                <a:gd name="connsiteX180" fmla="*/ 13335 w 25718"/>
                <a:gd name="connsiteY180" fmla="*/ 2111693 h 7022782"/>
                <a:gd name="connsiteX181" fmla="*/ 953 w 25718"/>
                <a:gd name="connsiteY181" fmla="*/ 2099310 h 7022782"/>
                <a:gd name="connsiteX182" fmla="*/ 953 w 25718"/>
                <a:gd name="connsiteY182" fmla="*/ 2074545 h 7022782"/>
                <a:gd name="connsiteX183" fmla="*/ 953 w 25718"/>
                <a:gd name="connsiteY183" fmla="*/ 2074545 h 7022782"/>
                <a:gd name="connsiteX184" fmla="*/ 953 w 25718"/>
                <a:gd name="connsiteY184" fmla="*/ 2172653 h 7022782"/>
                <a:gd name="connsiteX185" fmla="*/ 13335 w 25718"/>
                <a:gd name="connsiteY185" fmla="*/ 2160270 h 7022782"/>
                <a:gd name="connsiteX186" fmla="*/ 25718 w 25718"/>
                <a:gd name="connsiteY186" fmla="*/ 2172653 h 7022782"/>
                <a:gd name="connsiteX187" fmla="*/ 25718 w 25718"/>
                <a:gd name="connsiteY187" fmla="*/ 2197418 h 7022782"/>
                <a:gd name="connsiteX188" fmla="*/ 13335 w 25718"/>
                <a:gd name="connsiteY188" fmla="*/ 2209800 h 7022782"/>
                <a:gd name="connsiteX189" fmla="*/ 953 w 25718"/>
                <a:gd name="connsiteY189" fmla="*/ 2197418 h 7022782"/>
                <a:gd name="connsiteX190" fmla="*/ 953 w 25718"/>
                <a:gd name="connsiteY190" fmla="*/ 2172653 h 7022782"/>
                <a:gd name="connsiteX191" fmla="*/ 953 w 25718"/>
                <a:gd name="connsiteY191" fmla="*/ 2172653 h 7022782"/>
                <a:gd name="connsiteX192" fmla="*/ 953 w 25718"/>
                <a:gd name="connsiteY192" fmla="*/ 2270760 h 7022782"/>
                <a:gd name="connsiteX193" fmla="*/ 13335 w 25718"/>
                <a:gd name="connsiteY193" fmla="*/ 2258378 h 7022782"/>
                <a:gd name="connsiteX194" fmla="*/ 25718 w 25718"/>
                <a:gd name="connsiteY194" fmla="*/ 2270760 h 7022782"/>
                <a:gd name="connsiteX195" fmla="*/ 25718 w 25718"/>
                <a:gd name="connsiteY195" fmla="*/ 2295525 h 7022782"/>
                <a:gd name="connsiteX196" fmla="*/ 13335 w 25718"/>
                <a:gd name="connsiteY196" fmla="*/ 2307908 h 7022782"/>
                <a:gd name="connsiteX197" fmla="*/ 953 w 25718"/>
                <a:gd name="connsiteY197" fmla="*/ 2295525 h 7022782"/>
                <a:gd name="connsiteX198" fmla="*/ 953 w 25718"/>
                <a:gd name="connsiteY198" fmla="*/ 2270760 h 7022782"/>
                <a:gd name="connsiteX199" fmla="*/ 953 w 25718"/>
                <a:gd name="connsiteY199" fmla="*/ 2270760 h 7022782"/>
                <a:gd name="connsiteX200" fmla="*/ 953 w 25718"/>
                <a:gd name="connsiteY200" fmla="*/ 2369820 h 7022782"/>
                <a:gd name="connsiteX201" fmla="*/ 13335 w 25718"/>
                <a:gd name="connsiteY201" fmla="*/ 2357438 h 7022782"/>
                <a:gd name="connsiteX202" fmla="*/ 25718 w 25718"/>
                <a:gd name="connsiteY202" fmla="*/ 2369820 h 7022782"/>
                <a:gd name="connsiteX203" fmla="*/ 25718 w 25718"/>
                <a:gd name="connsiteY203" fmla="*/ 2394585 h 7022782"/>
                <a:gd name="connsiteX204" fmla="*/ 13335 w 25718"/>
                <a:gd name="connsiteY204" fmla="*/ 2406968 h 7022782"/>
                <a:gd name="connsiteX205" fmla="*/ 953 w 25718"/>
                <a:gd name="connsiteY205" fmla="*/ 2394585 h 7022782"/>
                <a:gd name="connsiteX206" fmla="*/ 953 w 25718"/>
                <a:gd name="connsiteY206" fmla="*/ 2369820 h 7022782"/>
                <a:gd name="connsiteX207" fmla="*/ 953 w 25718"/>
                <a:gd name="connsiteY207" fmla="*/ 2369820 h 7022782"/>
                <a:gd name="connsiteX208" fmla="*/ 953 w 25718"/>
                <a:gd name="connsiteY208" fmla="*/ 2467928 h 7022782"/>
                <a:gd name="connsiteX209" fmla="*/ 13335 w 25718"/>
                <a:gd name="connsiteY209" fmla="*/ 2455545 h 7022782"/>
                <a:gd name="connsiteX210" fmla="*/ 25718 w 25718"/>
                <a:gd name="connsiteY210" fmla="*/ 2467928 h 7022782"/>
                <a:gd name="connsiteX211" fmla="*/ 25718 w 25718"/>
                <a:gd name="connsiteY211" fmla="*/ 2492693 h 7022782"/>
                <a:gd name="connsiteX212" fmla="*/ 13335 w 25718"/>
                <a:gd name="connsiteY212" fmla="*/ 2505075 h 7022782"/>
                <a:gd name="connsiteX213" fmla="*/ 953 w 25718"/>
                <a:gd name="connsiteY213" fmla="*/ 2492693 h 7022782"/>
                <a:gd name="connsiteX214" fmla="*/ 953 w 25718"/>
                <a:gd name="connsiteY214" fmla="*/ 2467928 h 7022782"/>
                <a:gd name="connsiteX215" fmla="*/ 953 w 25718"/>
                <a:gd name="connsiteY215" fmla="*/ 2467928 h 7022782"/>
                <a:gd name="connsiteX216" fmla="*/ 953 w 25718"/>
                <a:gd name="connsiteY216" fmla="*/ 2566035 h 7022782"/>
                <a:gd name="connsiteX217" fmla="*/ 13335 w 25718"/>
                <a:gd name="connsiteY217" fmla="*/ 2553652 h 7022782"/>
                <a:gd name="connsiteX218" fmla="*/ 25718 w 25718"/>
                <a:gd name="connsiteY218" fmla="*/ 2566035 h 7022782"/>
                <a:gd name="connsiteX219" fmla="*/ 25718 w 25718"/>
                <a:gd name="connsiteY219" fmla="*/ 2590800 h 7022782"/>
                <a:gd name="connsiteX220" fmla="*/ 13335 w 25718"/>
                <a:gd name="connsiteY220" fmla="*/ 2603183 h 7022782"/>
                <a:gd name="connsiteX221" fmla="*/ 953 w 25718"/>
                <a:gd name="connsiteY221" fmla="*/ 2590800 h 7022782"/>
                <a:gd name="connsiteX222" fmla="*/ 953 w 25718"/>
                <a:gd name="connsiteY222" fmla="*/ 2566035 h 7022782"/>
                <a:gd name="connsiteX223" fmla="*/ 953 w 25718"/>
                <a:gd name="connsiteY223" fmla="*/ 2566035 h 7022782"/>
                <a:gd name="connsiteX224" fmla="*/ 953 w 25718"/>
                <a:gd name="connsiteY224" fmla="*/ 2664143 h 7022782"/>
                <a:gd name="connsiteX225" fmla="*/ 13335 w 25718"/>
                <a:gd name="connsiteY225" fmla="*/ 2651760 h 7022782"/>
                <a:gd name="connsiteX226" fmla="*/ 25718 w 25718"/>
                <a:gd name="connsiteY226" fmla="*/ 2664143 h 7022782"/>
                <a:gd name="connsiteX227" fmla="*/ 25718 w 25718"/>
                <a:gd name="connsiteY227" fmla="*/ 2688908 h 7022782"/>
                <a:gd name="connsiteX228" fmla="*/ 13335 w 25718"/>
                <a:gd name="connsiteY228" fmla="*/ 2701290 h 7022782"/>
                <a:gd name="connsiteX229" fmla="*/ 953 w 25718"/>
                <a:gd name="connsiteY229" fmla="*/ 2688908 h 7022782"/>
                <a:gd name="connsiteX230" fmla="*/ 953 w 25718"/>
                <a:gd name="connsiteY230" fmla="*/ 2664143 h 7022782"/>
                <a:gd name="connsiteX231" fmla="*/ 953 w 25718"/>
                <a:gd name="connsiteY231" fmla="*/ 2664143 h 7022782"/>
                <a:gd name="connsiteX232" fmla="*/ 953 w 25718"/>
                <a:gd name="connsiteY232" fmla="*/ 2762250 h 7022782"/>
                <a:gd name="connsiteX233" fmla="*/ 13335 w 25718"/>
                <a:gd name="connsiteY233" fmla="*/ 2749868 h 7022782"/>
                <a:gd name="connsiteX234" fmla="*/ 25718 w 25718"/>
                <a:gd name="connsiteY234" fmla="*/ 2762250 h 7022782"/>
                <a:gd name="connsiteX235" fmla="*/ 25718 w 25718"/>
                <a:gd name="connsiteY235" fmla="*/ 2787015 h 7022782"/>
                <a:gd name="connsiteX236" fmla="*/ 13335 w 25718"/>
                <a:gd name="connsiteY236" fmla="*/ 2799398 h 7022782"/>
                <a:gd name="connsiteX237" fmla="*/ 953 w 25718"/>
                <a:gd name="connsiteY237" fmla="*/ 2787015 h 7022782"/>
                <a:gd name="connsiteX238" fmla="*/ 953 w 25718"/>
                <a:gd name="connsiteY238" fmla="*/ 2762250 h 7022782"/>
                <a:gd name="connsiteX239" fmla="*/ 953 w 25718"/>
                <a:gd name="connsiteY239" fmla="*/ 2762250 h 7022782"/>
                <a:gd name="connsiteX240" fmla="*/ 953 w 25718"/>
                <a:gd name="connsiteY240" fmla="*/ 2860358 h 7022782"/>
                <a:gd name="connsiteX241" fmla="*/ 13335 w 25718"/>
                <a:gd name="connsiteY241" fmla="*/ 2847975 h 7022782"/>
                <a:gd name="connsiteX242" fmla="*/ 25718 w 25718"/>
                <a:gd name="connsiteY242" fmla="*/ 2860358 h 7022782"/>
                <a:gd name="connsiteX243" fmla="*/ 25718 w 25718"/>
                <a:gd name="connsiteY243" fmla="*/ 2885123 h 7022782"/>
                <a:gd name="connsiteX244" fmla="*/ 13335 w 25718"/>
                <a:gd name="connsiteY244" fmla="*/ 2897505 h 7022782"/>
                <a:gd name="connsiteX245" fmla="*/ 953 w 25718"/>
                <a:gd name="connsiteY245" fmla="*/ 2885123 h 7022782"/>
                <a:gd name="connsiteX246" fmla="*/ 953 w 25718"/>
                <a:gd name="connsiteY246" fmla="*/ 2860358 h 7022782"/>
                <a:gd name="connsiteX247" fmla="*/ 953 w 25718"/>
                <a:gd name="connsiteY247" fmla="*/ 2860358 h 7022782"/>
                <a:gd name="connsiteX248" fmla="*/ 953 w 25718"/>
                <a:gd name="connsiteY248" fmla="*/ 2958465 h 7022782"/>
                <a:gd name="connsiteX249" fmla="*/ 13335 w 25718"/>
                <a:gd name="connsiteY249" fmla="*/ 2946083 h 7022782"/>
                <a:gd name="connsiteX250" fmla="*/ 25718 w 25718"/>
                <a:gd name="connsiteY250" fmla="*/ 2958465 h 7022782"/>
                <a:gd name="connsiteX251" fmla="*/ 25718 w 25718"/>
                <a:gd name="connsiteY251" fmla="*/ 2983230 h 7022782"/>
                <a:gd name="connsiteX252" fmla="*/ 13335 w 25718"/>
                <a:gd name="connsiteY252" fmla="*/ 2995613 h 7022782"/>
                <a:gd name="connsiteX253" fmla="*/ 953 w 25718"/>
                <a:gd name="connsiteY253" fmla="*/ 2983230 h 7022782"/>
                <a:gd name="connsiteX254" fmla="*/ 953 w 25718"/>
                <a:gd name="connsiteY254" fmla="*/ 2958465 h 7022782"/>
                <a:gd name="connsiteX255" fmla="*/ 953 w 25718"/>
                <a:gd name="connsiteY255" fmla="*/ 2958465 h 7022782"/>
                <a:gd name="connsiteX256" fmla="*/ 953 w 25718"/>
                <a:gd name="connsiteY256" fmla="*/ 3056573 h 7022782"/>
                <a:gd name="connsiteX257" fmla="*/ 13335 w 25718"/>
                <a:gd name="connsiteY257" fmla="*/ 3044190 h 7022782"/>
                <a:gd name="connsiteX258" fmla="*/ 25718 w 25718"/>
                <a:gd name="connsiteY258" fmla="*/ 3056573 h 7022782"/>
                <a:gd name="connsiteX259" fmla="*/ 25718 w 25718"/>
                <a:gd name="connsiteY259" fmla="*/ 3081338 h 7022782"/>
                <a:gd name="connsiteX260" fmla="*/ 13335 w 25718"/>
                <a:gd name="connsiteY260" fmla="*/ 3093720 h 7022782"/>
                <a:gd name="connsiteX261" fmla="*/ 953 w 25718"/>
                <a:gd name="connsiteY261" fmla="*/ 3081338 h 7022782"/>
                <a:gd name="connsiteX262" fmla="*/ 953 w 25718"/>
                <a:gd name="connsiteY262" fmla="*/ 3056573 h 7022782"/>
                <a:gd name="connsiteX263" fmla="*/ 953 w 25718"/>
                <a:gd name="connsiteY263" fmla="*/ 3056573 h 7022782"/>
                <a:gd name="connsiteX264" fmla="*/ 953 w 25718"/>
                <a:gd name="connsiteY264" fmla="*/ 3154680 h 7022782"/>
                <a:gd name="connsiteX265" fmla="*/ 13335 w 25718"/>
                <a:gd name="connsiteY265" fmla="*/ 3142298 h 7022782"/>
                <a:gd name="connsiteX266" fmla="*/ 25718 w 25718"/>
                <a:gd name="connsiteY266" fmla="*/ 3154680 h 7022782"/>
                <a:gd name="connsiteX267" fmla="*/ 25718 w 25718"/>
                <a:gd name="connsiteY267" fmla="*/ 3179445 h 7022782"/>
                <a:gd name="connsiteX268" fmla="*/ 13335 w 25718"/>
                <a:gd name="connsiteY268" fmla="*/ 3191827 h 7022782"/>
                <a:gd name="connsiteX269" fmla="*/ 953 w 25718"/>
                <a:gd name="connsiteY269" fmla="*/ 3179445 h 7022782"/>
                <a:gd name="connsiteX270" fmla="*/ 953 w 25718"/>
                <a:gd name="connsiteY270" fmla="*/ 3154680 h 7022782"/>
                <a:gd name="connsiteX271" fmla="*/ 953 w 25718"/>
                <a:gd name="connsiteY271" fmla="*/ 3154680 h 7022782"/>
                <a:gd name="connsiteX272" fmla="*/ 953 w 25718"/>
                <a:gd name="connsiteY272" fmla="*/ 3253740 h 7022782"/>
                <a:gd name="connsiteX273" fmla="*/ 13335 w 25718"/>
                <a:gd name="connsiteY273" fmla="*/ 3241358 h 7022782"/>
                <a:gd name="connsiteX274" fmla="*/ 25718 w 25718"/>
                <a:gd name="connsiteY274" fmla="*/ 3253740 h 7022782"/>
                <a:gd name="connsiteX275" fmla="*/ 25718 w 25718"/>
                <a:gd name="connsiteY275" fmla="*/ 3278505 h 7022782"/>
                <a:gd name="connsiteX276" fmla="*/ 13335 w 25718"/>
                <a:gd name="connsiteY276" fmla="*/ 3290888 h 7022782"/>
                <a:gd name="connsiteX277" fmla="*/ 953 w 25718"/>
                <a:gd name="connsiteY277" fmla="*/ 3278505 h 7022782"/>
                <a:gd name="connsiteX278" fmla="*/ 953 w 25718"/>
                <a:gd name="connsiteY278" fmla="*/ 3253740 h 7022782"/>
                <a:gd name="connsiteX279" fmla="*/ 953 w 25718"/>
                <a:gd name="connsiteY279" fmla="*/ 3253740 h 7022782"/>
                <a:gd name="connsiteX280" fmla="*/ 953 w 25718"/>
                <a:gd name="connsiteY280" fmla="*/ 3351848 h 7022782"/>
                <a:gd name="connsiteX281" fmla="*/ 13335 w 25718"/>
                <a:gd name="connsiteY281" fmla="*/ 3339465 h 7022782"/>
                <a:gd name="connsiteX282" fmla="*/ 25718 w 25718"/>
                <a:gd name="connsiteY282" fmla="*/ 3351848 h 7022782"/>
                <a:gd name="connsiteX283" fmla="*/ 25718 w 25718"/>
                <a:gd name="connsiteY283" fmla="*/ 3376613 h 7022782"/>
                <a:gd name="connsiteX284" fmla="*/ 13335 w 25718"/>
                <a:gd name="connsiteY284" fmla="*/ 3388995 h 7022782"/>
                <a:gd name="connsiteX285" fmla="*/ 953 w 25718"/>
                <a:gd name="connsiteY285" fmla="*/ 3376613 h 7022782"/>
                <a:gd name="connsiteX286" fmla="*/ 953 w 25718"/>
                <a:gd name="connsiteY286" fmla="*/ 3351848 h 7022782"/>
                <a:gd name="connsiteX287" fmla="*/ 953 w 25718"/>
                <a:gd name="connsiteY287" fmla="*/ 3351848 h 7022782"/>
                <a:gd name="connsiteX288" fmla="*/ 953 w 25718"/>
                <a:gd name="connsiteY288" fmla="*/ 3449955 h 7022782"/>
                <a:gd name="connsiteX289" fmla="*/ 13335 w 25718"/>
                <a:gd name="connsiteY289" fmla="*/ 3437573 h 7022782"/>
                <a:gd name="connsiteX290" fmla="*/ 25718 w 25718"/>
                <a:gd name="connsiteY290" fmla="*/ 3449955 h 7022782"/>
                <a:gd name="connsiteX291" fmla="*/ 25718 w 25718"/>
                <a:gd name="connsiteY291" fmla="*/ 3474720 h 7022782"/>
                <a:gd name="connsiteX292" fmla="*/ 13335 w 25718"/>
                <a:gd name="connsiteY292" fmla="*/ 3487102 h 7022782"/>
                <a:gd name="connsiteX293" fmla="*/ 953 w 25718"/>
                <a:gd name="connsiteY293" fmla="*/ 3474720 h 7022782"/>
                <a:gd name="connsiteX294" fmla="*/ 953 w 25718"/>
                <a:gd name="connsiteY294" fmla="*/ 3449955 h 7022782"/>
                <a:gd name="connsiteX295" fmla="*/ 953 w 25718"/>
                <a:gd name="connsiteY295" fmla="*/ 3449955 h 7022782"/>
                <a:gd name="connsiteX296" fmla="*/ 953 w 25718"/>
                <a:gd name="connsiteY296" fmla="*/ 3548063 h 7022782"/>
                <a:gd name="connsiteX297" fmla="*/ 13335 w 25718"/>
                <a:gd name="connsiteY297" fmla="*/ 3535680 h 7022782"/>
                <a:gd name="connsiteX298" fmla="*/ 25718 w 25718"/>
                <a:gd name="connsiteY298" fmla="*/ 3548063 h 7022782"/>
                <a:gd name="connsiteX299" fmla="*/ 25718 w 25718"/>
                <a:gd name="connsiteY299" fmla="*/ 3572827 h 7022782"/>
                <a:gd name="connsiteX300" fmla="*/ 13335 w 25718"/>
                <a:gd name="connsiteY300" fmla="*/ 3585210 h 7022782"/>
                <a:gd name="connsiteX301" fmla="*/ 953 w 25718"/>
                <a:gd name="connsiteY301" fmla="*/ 3572827 h 7022782"/>
                <a:gd name="connsiteX302" fmla="*/ 953 w 25718"/>
                <a:gd name="connsiteY302" fmla="*/ 3548063 h 7022782"/>
                <a:gd name="connsiteX303" fmla="*/ 953 w 25718"/>
                <a:gd name="connsiteY303" fmla="*/ 3548063 h 7022782"/>
                <a:gd name="connsiteX304" fmla="*/ 953 w 25718"/>
                <a:gd name="connsiteY304" fmla="*/ 3646170 h 7022782"/>
                <a:gd name="connsiteX305" fmla="*/ 13335 w 25718"/>
                <a:gd name="connsiteY305" fmla="*/ 3633788 h 7022782"/>
                <a:gd name="connsiteX306" fmla="*/ 25718 w 25718"/>
                <a:gd name="connsiteY306" fmla="*/ 3646170 h 7022782"/>
                <a:gd name="connsiteX307" fmla="*/ 25718 w 25718"/>
                <a:gd name="connsiteY307" fmla="*/ 3670935 h 7022782"/>
                <a:gd name="connsiteX308" fmla="*/ 13335 w 25718"/>
                <a:gd name="connsiteY308" fmla="*/ 3683318 h 7022782"/>
                <a:gd name="connsiteX309" fmla="*/ 953 w 25718"/>
                <a:gd name="connsiteY309" fmla="*/ 3670935 h 7022782"/>
                <a:gd name="connsiteX310" fmla="*/ 953 w 25718"/>
                <a:gd name="connsiteY310" fmla="*/ 3646170 h 7022782"/>
                <a:gd name="connsiteX311" fmla="*/ 953 w 25718"/>
                <a:gd name="connsiteY311" fmla="*/ 3646170 h 7022782"/>
                <a:gd name="connsiteX312" fmla="*/ 953 w 25718"/>
                <a:gd name="connsiteY312" fmla="*/ 3744277 h 7022782"/>
                <a:gd name="connsiteX313" fmla="*/ 13335 w 25718"/>
                <a:gd name="connsiteY313" fmla="*/ 3731895 h 7022782"/>
                <a:gd name="connsiteX314" fmla="*/ 25718 w 25718"/>
                <a:gd name="connsiteY314" fmla="*/ 3744277 h 7022782"/>
                <a:gd name="connsiteX315" fmla="*/ 25718 w 25718"/>
                <a:gd name="connsiteY315" fmla="*/ 3769043 h 7022782"/>
                <a:gd name="connsiteX316" fmla="*/ 13335 w 25718"/>
                <a:gd name="connsiteY316" fmla="*/ 3781425 h 7022782"/>
                <a:gd name="connsiteX317" fmla="*/ 953 w 25718"/>
                <a:gd name="connsiteY317" fmla="*/ 3769043 h 7022782"/>
                <a:gd name="connsiteX318" fmla="*/ 953 w 25718"/>
                <a:gd name="connsiteY318" fmla="*/ 3744277 h 7022782"/>
                <a:gd name="connsiteX319" fmla="*/ 953 w 25718"/>
                <a:gd name="connsiteY319" fmla="*/ 3744277 h 7022782"/>
                <a:gd name="connsiteX320" fmla="*/ 953 w 25718"/>
                <a:gd name="connsiteY320" fmla="*/ 3842385 h 7022782"/>
                <a:gd name="connsiteX321" fmla="*/ 13335 w 25718"/>
                <a:gd name="connsiteY321" fmla="*/ 3830002 h 7022782"/>
                <a:gd name="connsiteX322" fmla="*/ 25718 w 25718"/>
                <a:gd name="connsiteY322" fmla="*/ 3842385 h 7022782"/>
                <a:gd name="connsiteX323" fmla="*/ 25718 w 25718"/>
                <a:gd name="connsiteY323" fmla="*/ 3867150 h 7022782"/>
                <a:gd name="connsiteX324" fmla="*/ 13335 w 25718"/>
                <a:gd name="connsiteY324" fmla="*/ 3879533 h 7022782"/>
                <a:gd name="connsiteX325" fmla="*/ 953 w 25718"/>
                <a:gd name="connsiteY325" fmla="*/ 3867150 h 7022782"/>
                <a:gd name="connsiteX326" fmla="*/ 953 w 25718"/>
                <a:gd name="connsiteY326" fmla="*/ 3842385 h 7022782"/>
                <a:gd name="connsiteX327" fmla="*/ 953 w 25718"/>
                <a:gd name="connsiteY327" fmla="*/ 3842385 h 7022782"/>
                <a:gd name="connsiteX328" fmla="*/ 953 w 25718"/>
                <a:gd name="connsiteY328" fmla="*/ 3940493 h 7022782"/>
                <a:gd name="connsiteX329" fmla="*/ 13335 w 25718"/>
                <a:gd name="connsiteY329" fmla="*/ 3928110 h 7022782"/>
                <a:gd name="connsiteX330" fmla="*/ 25718 w 25718"/>
                <a:gd name="connsiteY330" fmla="*/ 3940493 h 7022782"/>
                <a:gd name="connsiteX331" fmla="*/ 25718 w 25718"/>
                <a:gd name="connsiteY331" fmla="*/ 3965258 h 7022782"/>
                <a:gd name="connsiteX332" fmla="*/ 13335 w 25718"/>
                <a:gd name="connsiteY332" fmla="*/ 3977640 h 7022782"/>
                <a:gd name="connsiteX333" fmla="*/ 953 w 25718"/>
                <a:gd name="connsiteY333" fmla="*/ 3965258 h 7022782"/>
                <a:gd name="connsiteX334" fmla="*/ 953 w 25718"/>
                <a:gd name="connsiteY334" fmla="*/ 3940493 h 7022782"/>
                <a:gd name="connsiteX335" fmla="*/ 953 w 25718"/>
                <a:gd name="connsiteY335" fmla="*/ 3940493 h 7022782"/>
                <a:gd name="connsiteX336" fmla="*/ 953 w 25718"/>
                <a:gd name="connsiteY336" fmla="*/ 4038600 h 7022782"/>
                <a:gd name="connsiteX337" fmla="*/ 13335 w 25718"/>
                <a:gd name="connsiteY337" fmla="*/ 4026218 h 7022782"/>
                <a:gd name="connsiteX338" fmla="*/ 25718 w 25718"/>
                <a:gd name="connsiteY338" fmla="*/ 4038600 h 7022782"/>
                <a:gd name="connsiteX339" fmla="*/ 25718 w 25718"/>
                <a:gd name="connsiteY339" fmla="*/ 4063365 h 7022782"/>
                <a:gd name="connsiteX340" fmla="*/ 13335 w 25718"/>
                <a:gd name="connsiteY340" fmla="*/ 4075748 h 7022782"/>
                <a:gd name="connsiteX341" fmla="*/ 953 w 25718"/>
                <a:gd name="connsiteY341" fmla="*/ 4063365 h 7022782"/>
                <a:gd name="connsiteX342" fmla="*/ 953 w 25718"/>
                <a:gd name="connsiteY342" fmla="*/ 4038600 h 7022782"/>
                <a:gd name="connsiteX343" fmla="*/ 953 w 25718"/>
                <a:gd name="connsiteY343" fmla="*/ 4038600 h 7022782"/>
                <a:gd name="connsiteX344" fmla="*/ 953 w 25718"/>
                <a:gd name="connsiteY344" fmla="*/ 4137660 h 7022782"/>
                <a:gd name="connsiteX345" fmla="*/ 13335 w 25718"/>
                <a:gd name="connsiteY345" fmla="*/ 4125277 h 7022782"/>
                <a:gd name="connsiteX346" fmla="*/ 25718 w 25718"/>
                <a:gd name="connsiteY346" fmla="*/ 4137660 h 7022782"/>
                <a:gd name="connsiteX347" fmla="*/ 25718 w 25718"/>
                <a:gd name="connsiteY347" fmla="*/ 4162425 h 7022782"/>
                <a:gd name="connsiteX348" fmla="*/ 13335 w 25718"/>
                <a:gd name="connsiteY348" fmla="*/ 4174808 h 7022782"/>
                <a:gd name="connsiteX349" fmla="*/ 953 w 25718"/>
                <a:gd name="connsiteY349" fmla="*/ 4162425 h 7022782"/>
                <a:gd name="connsiteX350" fmla="*/ 953 w 25718"/>
                <a:gd name="connsiteY350" fmla="*/ 4137660 h 7022782"/>
                <a:gd name="connsiteX351" fmla="*/ 953 w 25718"/>
                <a:gd name="connsiteY351" fmla="*/ 4137660 h 7022782"/>
                <a:gd name="connsiteX352" fmla="*/ 953 w 25718"/>
                <a:gd name="connsiteY352" fmla="*/ 4235768 h 7022782"/>
                <a:gd name="connsiteX353" fmla="*/ 13335 w 25718"/>
                <a:gd name="connsiteY353" fmla="*/ 4223385 h 7022782"/>
                <a:gd name="connsiteX354" fmla="*/ 25718 w 25718"/>
                <a:gd name="connsiteY354" fmla="*/ 4235768 h 7022782"/>
                <a:gd name="connsiteX355" fmla="*/ 25718 w 25718"/>
                <a:gd name="connsiteY355" fmla="*/ 4260533 h 7022782"/>
                <a:gd name="connsiteX356" fmla="*/ 13335 w 25718"/>
                <a:gd name="connsiteY356" fmla="*/ 4272915 h 7022782"/>
                <a:gd name="connsiteX357" fmla="*/ 953 w 25718"/>
                <a:gd name="connsiteY357" fmla="*/ 4260533 h 7022782"/>
                <a:gd name="connsiteX358" fmla="*/ 953 w 25718"/>
                <a:gd name="connsiteY358" fmla="*/ 4235768 h 7022782"/>
                <a:gd name="connsiteX359" fmla="*/ 953 w 25718"/>
                <a:gd name="connsiteY359" fmla="*/ 4235768 h 7022782"/>
                <a:gd name="connsiteX360" fmla="*/ 953 w 25718"/>
                <a:gd name="connsiteY360" fmla="*/ 4333875 h 7022782"/>
                <a:gd name="connsiteX361" fmla="*/ 13335 w 25718"/>
                <a:gd name="connsiteY361" fmla="*/ 4321493 h 7022782"/>
                <a:gd name="connsiteX362" fmla="*/ 25718 w 25718"/>
                <a:gd name="connsiteY362" fmla="*/ 4333875 h 7022782"/>
                <a:gd name="connsiteX363" fmla="*/ 25718 w 25718"/>
                <a:gd name="connsiteY363" fmla="*/ 4358640 h 7022782"/>
                <a:gd name="connsiteX364" fmla="*/ 13335 w 25718"/>
                <a:gd name="connsiteY364" fmla="*/ 4371023 h 7022782"/>
                <a:gd name="connsiteX365" fmla="*/ 953 w 25718"/>
                <a:gd name="connsiteY365" fmla="*/ 4358640 h 7022782"/>
                <a:gd name="connsiteX366" fmla="*/ 953 w 25718"/>
                <a:gd name="connsiteY366" fmla="*/ 4333875 h 7022782"/>
                <a:gd name="connsiteX367" fmla="*/ 953 w 25718"/>
                <a:gd name="connsiteY367" fmla="*/ 4333875 h 7022782"/>
                <a:gd name="connsiteX368" fmla="*/ 953 w 25718"/>
                <a:gd name="connsiteY368" fmla="*/ 4431983 h 7022782"/>
                <a:gd name="connsiteX369" fmla="*/ 13335 w 25718"/>
                <a:gd name="connsiteY369" fmla="*/ 4419600 h 7022782"/>
                <a:gd name="connsiteX370" fmla="*/ 25718 w 25718"/>
                <a:gd name="connsiteY370" fmla="*/ 4431983 h 7022782"/>
                <a:gd name="connsiteX371" fmla="*/ 25718 w 25718"/>
                <a:gd name="connsiteY371" fmla="*/ 4456748 h 7022782"/>
                <a:gd name="connsiteX372" fmla="*/ 13335 w 25718"/>
                <a:gd name="connsiteY372" fmla="*/ 4469130 h 7022782"/>
                <a:gd name="connsiteX373" fmla="*/ 953 w 25718"/>
                <a:gd name="connsiteY373" fmla="*/ 4456748 h 7022782"/>
                <a:gd name="connsiteX374" fmla="*/ 953 w 25718"/>
                <a:gd name="connsiteY374" fmla="*/ 4431983 h 7022782"/>
                <a:gd name="connsiteX375" fmla="*/ 953 w 25718"/>
                <a:gd name="connsiteY375" fmla="*/ 4431983 h 7022782"/>
                <a:gd name="connsiteX376" fmla="*/ 953 w 25718"/>
                <a:gd name="connsiteY376" fmla="*/ 4530090 h 7022782"/>
                <a:gd name="connsiteX377" fmla="*/ 13335 w 25718"/>
                <a:gd name="connsiteY377" fmla="*/ 4517708 h 7022782"/>
                <a:gd name="connsiteX378" fmla="*/ 25718 w 25718"/>
                <a:gd name="connsiteY378" fmla="*/ 4530090 h 7022782"/>
                <a:gd name="connsiteX379" fmla="*/ 25718 w 25718"/>
                <a:gd name="connsiteY379" fmla="*/ 4554855 h 7022782"/>
                <a:gd name="connsiteX380" fmla="*/ 13335 w 25718"/>
                <a:gd name="connsiteY380" fmla="*/ 4567238 h 7022782"/>
                <a:gd name="connsiteX381" fmla="*/ 953 w 25718"/>
                <a:gd name="connsiteY381" fmla="*/ 4554855 h 7022782"/>
                <a:gd name="connsiteX382" fmla="*/ 953 w 25718"/>
                <a:gd name="connsiteY382" fmla="*/ 4530090 h 7022782"/>
                <a:gd name="connsiteX383" fmla="*/ 953 w 25718"/>
                <a:gd name="connsiteY383" fmla="*/ 4530090 h 7022782"/>
                <a:gd name="connsiteX384" fmla="*/ 953 w 25718"/>
                <a:gd name="connsiteY384" fmla="*/ 4628198 h 7022782"/>
                <a:gd name="connsiteX385" fmla="*/ 13335 w 25718"/>
                <a:gd name="connsiteY385" fmla="*/ 4615815 h 7022782"/>
                <a:gd name="connsiteX386" fmla="*/ 25718 w 25718"/>
                <a:gd name="connsiteY386" fmla="*/ 4628198 h 7022782"/>
                <a:gd name="connsiteX387" fmla="*/ 25718 w 25718"/>
                <a:gd name="connsiteY387" fmla="*/ 4652963 h 7022782"/>
                <a:gd name="connsiteX388" fmla="*/ 13335 w 25718"/>
                <a:gd name="connsiteY388" fmla="*/ 4665345 h 7022782"/>
                <a:gd name="connsiteX389" fmla="*/ 953 w 25718"/>
                <a:gd name="connsiteY389" fmla="*/ 4652963 h 7022782"/>
                <a:gd name="connsiteX390" fmla="*/ 953 w 25718"/>
                <a:gd name="connsiteY390" fmla="*/ 4628198 h 7022782"/>
                <a:gd name="connsiteX391" fmla="*/ 953 w 25718"/>
                <a:gd name="connsiteY391" fmla="*/ 4628198 h 7022782"/>
                <a:gd name="connsiteX392" fmla="*/ 953 w 25718"/>
                <a:gd name="connsiteY392" fmla="*/ 4726305 h 7022782"/>
                <a:gd name="connsiteX393" fmla="*/ 13335 w 25718"/>
                <a:gd name="connsiteY393" fmla="*/ 4713923 h 7022782"/>
                <a:gd name="connsiteX394" fmla="*/ 25718 w 25718"/>
                <a:gd name="connsiteY394" fmla="*/ 4726305 h 7022782"/>
                <a:gd name="connsiteX395" fmla="*/ 25718 w 25718"/>
                <a:gd name="connsiteY395" fmla="*/ 4751070 h 7022782"/>
                <a:gd name="connsiteX396" fmla="*/ 13335 w 25718"/>
                <a:gd name="connsiteY396" fmla="*/ 4763453 h 7022782"/>
                <a:gd name="connsiteX397" fmla="*/ 953 w 25718"/>
                <a:gd name="connsiteY397" fmla="*/ 4751070 h 7022782"/>
                <a:gd name="connsiteX398" fmla="*/ 953 w 25718"/>
                <a:gd name="connsiteY398" fmla="*/ 4726305 h 7022782"/>
                <a:gd name="connsiteX399" fmla="*/ 953 w 25718"/>
                <a:gd name="connsiteY399" fmla="*/ 4726305 h 7022782"/>
                <a:gd name="connsiteX400" fmla="*/ 953 w 25718"/>
                <a:gd name="connsiteY400" fmla="*/ 4824413 h 7022782"/>
                <a:gd name="connsiteX401" fmla="*/ 13335 w 25718"/>
                <a:gd name="connsiteY401" fmla="*/ 4812030 h 7022782"/>
                <a:gd name="connsiteX402" fmla="*/ 25718 w 25718"/>
                <a:gd name="connsiteY402" fmla="*/ 4824413 h 7022782"/>
                <a:gd name="connsiteX403" fmla="*/ 25718 w 25718"/>
                <a:gd name="connsiteY403" fmla="*/ 4849178 h 7022782"/>
                <a:gd name="connsiteX404" fmla="*/ 13335 w 25718"/>
                <a:gd name="connsiteY404" fmla="*/ 4861560 h 7022782"/>
                <a:gd name="connsiteX405" fmla="*/ 953 w 25718"/>
                <a:gd name="connsiteY405" fmla="*/ 4849178 h 7022782"/>
                <a:gd name="connsiteX406" fmla="*/ 953 w 25718"/>
                <a:gd name="connsiteY406" fmla="*/ 4824413 h 7022782"/>
                <a:gd name="connsiteX407" fmla="*/ 953 w 25718"/>
                <a:gd name="connsiteY407" fmla="*/ 4824413 h 7022782"/>
                <a:gd name="connsiteX408" fmla="*/ 953 w 25718"/>
                <a:gd name="connsiteY408" fmla="*/ 4922520 h 7022782"/>
                <a:gd name="connsiteX409" fmla="*/ 13335 w 25718"/>
                <a:gd name="connsiteY409" fmla="*/ 4910138 h 7022782"/>
                <a:gd name="connsiteX410" fmla="*/ 25718 w 25718"/>
                <a:gd name="connsiteY410" fmla="*/ 4922520 h 7022782"/>
                <a:gd name="connsiteX411" fmla="*/ 25718 w 25718"/>
                <a:gd name="connsiteY411" fmla="*/ 4947285 h 7022782"/>
                <a:gd name="connsiteX412" fmla="*/ 13335 w 25718"/>
                <a:gd name="connsiteY412" fmla="*/ 4959668 h 7022782"/>
                <a:gd name="connsiteX413" fmla="*/ 953 w 25718"/>
                <a:gd name="connsiteY413" fmla="*/ 4947285 h 7022782"/>
                <a:gd name="connsiteX414" fmla="*/ 953 w 25718"/>
                <a:gd name="connsiteY414" fmla="*/ 4922520 h 7022782"/>
                <a:gd name="connsiteX415" fmla="*/ 953 w 25718"/>
                <a:gd name="connsiteY415" fmla="*/ 4922520 h 7022782"/>
                <a:gd name="connsiteX416" fmla="*/ 953 w 25718"/>
                <a:gd name="connsiteY416" fmla="*/ 5021580 h 7022782"/>
                <a:gd name="connsiteX417" fmla="*/ 13335 w 25718"/>
                <a:gd name="connsiteY417" fmla="*/ 5009198 h 7022782"/>
                <a:gd name="connsiteX418" fmla="*/ 25718 w 25718"/>
                <a:gd name="connsiteY418" fmla="*/ 5021580 h 7022782"/>
                <a:gd name="connsiteX419" fmla="*/ 25718 w 25718"/>
                <a:gd name="connsiteY419" fmla="*/ 5046345 h 7022782"/>
                <a:gd name="connsiteX420" fmla="*/ 13335 w 25718"/>
                <a:gd name="connsiteY420" fmla="*/ 5058728 h 7022782"/>
                <a:gd name="connsiteX421" fmla="*/ 953 w 25718"/>
                <a:gd name="connsiteY421" fmla="*/ 5046345 h 7022782"/>
                <a:gd name="connsiteX422" fmla="*/ 953 w 25718"/>
                <a:gd name="connsiteY422" fmla="*/ 5021580 h 7022782"/>
                <a:gd name="connsiteX423" fmla="*/ 953 w 25718"/>
                <a:gd name="connsiteY423" fmla="*/ 5021580 h 7022782"/>
                <a:gd name="connsiteX424" fmla="*/ 953 w 25718"/>
                <a:gd name="connsiteY424" fmla="*/ 5119688 h 7022782"/>
                <a:gd name="connsiteX425" fmla="*/ 13335 w 25718"/>
                <a:gd name="connsiteY425" fmla="*/ 5107305 h 7022782"/>
                <a:gd name="connsiteX426" fmla="*/ 25718 w 25718"/>
                <a:gd name="connsiteY426" fmla="*/ 5119688 h 7022782"/>
                <a:gd name="connsiteX427" fmla="*/ 25718 w 25718"/>
                <a:gd name="connsiteY427" fmla="*/ 5144453 h 7022782"/>
                <a:gd name="connsiteX428" fmla="*/ 13335 w 25718"/>
                <a:gd name="connsiteY428" fmla="*/ 5156835 h 7022782"/>
                <a:gd name="connsiteX429" fmla="*/ 953 w 25718"/>
                <a:gd name="connsiteY429" fmla="*/ 5144453 h 7022782"/>
                <a:gd name="connsiteX430" fmla="*/ 953 w 25718"/>
                <a:gd name="connsiteY430" fmla="*/ 5119688 h 7022782"/>
                <a:gd name="connsiteX431" fmla="*/ 953 w 25718"/>
                <a:gd name="connsiteY431" fmla="*/ 5119688 h 7022782"/>
                <a:gd name="connsiteX432" fmla="*/ 953 w 25718"/>
                <a:gd name="connsiteY432" fmla="*/ 5217795 h 7022782"/>
                <a:gd name="connsiteX433" fmla="*/ 13335 w 25718"/>
                <a:gd name="connsiteY433" fmla="*/ 5205413 h 7022782"/>
                <a:gd name="connsiteX434" fmla="*/ 25718 w 25718"/>
                <a:gd name="connsiteY434" fmla="*/ 5217795 h 7022782"/>
                <a:gd name="connsiteX435" fmla="*/ 25718 w 25718"/>
                <a:gd name="connsiteY435" fmla="*/ 5242560 h 7022782"/>
                <a:gd name="connsiteX436" fmla="*/ 13335 w 25718"/>
                <a:gd name="connsiteY436" fmla="*/ 5254943 h 7022782"/>
                <a:gd name="connsiteX437" fmla="*/ 953 w 25718"/>
                <a:gd name="connsiteY437" fmla="*/ 5242560 h 7022782"/>
                <a:gd name="connsiteX438" fmla="*/ 953 w 25718"/>
                <a:gd name="connsiteY438" fmla="*/ 5217795 h 7022782"/>
                <a:gd name="connsiteX439" fmla="*/ 953 w 25718"/>
                <a:gd name="connsiteY439" fmla="*/ 5217795 h 7022782"/>
                <a:gd name="connsiteX440" fmla="*/ 953 w 25718"/>
                <a:gd name="connsiteY440" fmla="*/ 5315903 h 7022782"/>
                <a:gd name="connsiteX441" fmla="*/ 13335 w 25718"/>
                <a:gd name="connsiteY441" fmla="*/ 5303520 h 7022782"/>
                <a:gd name="connsiteX442" fmla="*/ 25718 w 25718"/>
                <a:gd name="connsiteY442" fmla="*/ 5315903 h 7022782"/>
                <a:gd name="connsiteX443" fmla="*/ 25718 w 25718"/>
                <a:gd name="connsiteY443" fmla="*/ 5340668 h 7022782"/>
                <a:gd name="connsiteX444" fmla="*/ 13335 w 25718"/>
                <a:gd name="connsiteY444" fmla="*/ 5353050 h 7022782"/>
                <a:gd name="connsiteX445" fmla="*/ 953 w 25718"/>
                <a:gd name="connsiteY445" fmla="*/ 5340668 h 7022782"/>
                <a:gd name="connsiteX446" fmla="*/ 953 w 25718"/>
                <a:gd name="connsiteY446" fmla="*/ 5315903 h 7022782"/>
                <a:gd name="connsiteX447" fmla="*/ 953 w 25718"/>
                <a:gd name="connsiteY447" fmla="*/ 5315903 h 7022782"/>
                <a:gd name="connsiteX448" fmla="*/ 953 w 25718"/>
                <a:gd name="connsiteY448" fmla="*/ 5414010 h 7022782"/>
                <a:gd name="connsiteX449" fmla="*/ 13335 w 25718"/>
                <a:gd name="connsiteY449" fmla="*/ 5401628 h 7022782"/>
                <a:gd name="connsiteX450" fmla="*/ 25718 w 25718"/>
                <a:gd name="connsiteY450" fmla="*/ 5414010 h 7022782"/>
                <a:gd name="connsiteX451" fmla="*/ 25718 w 25718"/>
                <a:gd name="connsiteY451" fmla="*/ 5438775 h 7022782"/>
                <a:gd name="connsiteX452" fmla="*/ 13335 w 25718"/>
                <a:gd name="connsiteY452" fmla="*/ 5451158 h 7022782"/>
                <a:gd name="connsiteX453" fmla="*/ 953 w 25718"/>
                <a:gd name="connsiteY453" fmla="*/ 5438775 h 7022782"/>
                <a:gd name="connsiteX454" fmla="*/ 953 w 25718"/>
                <a:gd name="connsiteY454" fmla="*/ 5414010 h 7022782"/>
                <a:gd name="connsiteX455" fmla="*/ 953 w 25718"/>
                <a:gd name="connsiteY455" fmla="*/ 5414010 h 7022782"/>
                <a:gd name="connsiteX456" fmla="*/ 953 w 25718"/>
                <a:gd name="connsiteY456" fmla="*/ 5512118 h 7022782"/>
                <a:gd name="connsiteX457" fmla="*/ 13335 w 25718"/>
                <a:gd name="connsiteY457" fmla="*/ 5499735 h 7022782"/>
                <a:gd name="connsiteX458" fmla="*/ 25718 w 25718"/>
                <a:gd name="connsiteY458" fmla="*/ 5512118 h 7022782"/>
                <a:gd name="connsiteX459" fmla="*/ 25718 w 25718"/>
                <a:gd name="connsiteY459" fmla="*/ 5536883 h 7022782"/>
                <a:gd name="connsiteX460" fmla="*/ 13335 w 25718"/>
                <a:gd name="connsiteY460" fmla="*/ 5549265 h 7022782"/>
                <a:gd name="connsiteX461" fmla="*/ 953 w 25718"/>
                <a:gd name="connsiteY461" fmla="*/ 5536883 h 7022782"/>
                <a:gd name="connsiteX462" fmla="*/ 953 w 25718"/>
                <a:gd name="connsiteY462" fmla="*/ 5512118 h 7022782"/>
                <a:gd name="connsiteX463" fmla="*/ 953 w 25718"/>
                <a:gd name="connsiteY463" fmla="*/ 5512118 h 7022782"/>
                <a:gd name="connsiteX464" fmla="*/ 953 w 25718"/>
                <a:gd name="connsiteY464" fmla="*/ 5610225 h 7022782"/>
                <a:gd name="connsiteX465" fmla="*/ 13335 w 25718"/>
                <a:gd name="connsiteY465" fmla="*/ 5597843 h 7022782"/>
                <a:gd name="connsiteX466" fmla="*/ 25718 w 25718"/>
                <a:gd name="connsiteY466" fmla="*/ 5610225 h 7022782"/>
                <a:gd name="connsiteX467" fmla="*/ 25718 w 25718"/>
                <a:gd name="connsiteY467" fmla="*/ 5634990 h 7022782"/>
                <a:gd name="connsiteX468" fmla="*/ 13335 w 25718"/>
                <a:gd name="connsiteY468" fmla="*/ 5647373 h 7022782"/>
                <a:gd name="connsiteX469" fmla="*/ 953 w 25718"/>
                <a:gd name="connsiteY469" fmla="*/ 5634990 h 7022782"/>
                <a:gd name="connsiteX470" fmla="*/ 953 w 25718"/>
                <a:gd name="connsiteY470" fmla="*/ 5610225 h 7022782"/>
                <a:gd name="connsiteX471" fmla="*/ 953 w 25718"/>
                <a:gd name="connsiteY471" fmla="*/ 5610225 h 7022782"/>
                <a:gd name="connsiteX472" fmla="*/ 953 w 25718"/>
                <a:gd name="connsiteY472" fmla="*/ 5708333 h 7022782"/>
                <a:gd name="connsiteX473" fmla="*/ 13335 w 25718"/>
                <a:gd name="connsiteY473" fmla="*/ 5695950 h 7022782"/>
                <a:gd name="connsiteX474" fmla="*/ 25718 w 25718"/>
                <a:gd name="connsiteY474" fmla="*/ 5708333 h 7022782"/>
                <a:gd name="connsiteX475" fmla="*/ 25718 w 25718"/>
                <a:gd name="connsiteY475" fmla="*/ 5733098 h 7022782"/>
                <a:gd name="connsiteX476" fmla="*/ 13335 w 25718"/>
                <a:gd name="connsiteY476" fmla="*/ 5745480 h 7022782"/>
                <a:gd name="connsiteX477" fmla="*/ 953 w 25718"/>
                <a:gd name="connsiteY477" fmla="*/ 5733098 h 7022782"/>
                <a:gd name="connsiteX478" fmla="*/ 953 w 25718"/>
                <a:gd name="connsiteY478" fmla="*/ 5708333 h 7022782"/>
                <a:gd name="connsiteX479" fmla="*/ 953 w 25718"/>
                <a:gd name="connsiteY479" fmla="*/ 5708333 h 7022782"/>
                <a:gd name="connsiteX480" fmla="*/ 953 w 25718"/>
                <a:gd name="connsiteY480" fmla="*/ 5806440 h 7022782"/>
                <a:gd name="connsiteX481" fmla="*/ 13335 w 25718"/>
                <a:gd name="connsiteY481" fmla="*/ 5794058 h 7022782"/>
                <a:gd name="connsiteX482" fmla="*/ 25718 w 25718"/>
                <a:gd name="connsiteY482" fmla="*/ 5806440 h 7022782"/>
                <a:gd name="connsiteX483" fmla="*/ 25718 w 25718"/>
                <a:gd name="connsiteY483" fmla="*/ 5831205 h 7022782"/>
                <a:gd name="connsiteX484" fmla="*/ 13335 w 25718"/>
                <a:gd name="connsiteY484" fmla="*/ 5843588 h 7022782"/>
                <a:gd name="connsiteX485" fmla="*/ 953 w 25718"/>
                <a:gd name="connsiteY485" fmla="*/ 5831205 h 7022782"/>
                <a:gd name="connsiteX486" fmla="*/ 953 w 25718"/>
                <a:gd name="connsiteY486" fmla="*/ 5806440 h 7022782"/>
                <a:gd name="connsiteX487" fmla="*/ 953 w 25718"/>
                <a:gd name="connsiteY487" fmla="*/ 5806440 h 7022782"/>
                <a:gd name="connsiteX488" fmla="*/ 953 w 25718"/>
                <a:gd name="connsiteY488" fmla="*/ 5905500 h 7022782"/>
                <a:gd name="connsiteX489" fmla="*/ 13335 w 25718"/>
                <a:gd name="connsiteY489" fmla="*/ 5893118 h 7022782"/>
                <a:gd name="connsiteX490" fmla="*/ 25718 w 25718"/>
                <a:gd name="connsiteY490" fmla="*/ 5905500 h 7022782"/>
                <a:gd name="connsiteX491" fmla="*/ 25718 w 25718"/>
                <a:gd name="connsiteY491" fmla="*/ 5930265 h 7022782"/>
                <a:gd name="connsiteX492" fmla="*/ 13335 w 25718"/>
                <a:gd name="connsiteY492" fmla="*/ 5942648 h 7022782"/>
                <a:gd name="connsiteX493" fmla="*/ 953 w 25718"/>
                <a:gd name="connsiteY493" fmla="*/ 5930265 h 7022782"/>
                <a:gd name="connsiteX494" fmla="*/ 953 w 25718"/>
                <a:gd name="connsiteY494" fmla="*/ 5905500 h 7022782"/>
                <a:gd name="connsiteX495" fmla="*/ 953 w 25718"/>
                <a:gd name="connsiteY495" fmla="*/ 5905500 h 7022782"/>
                <a:gd name="connsiteX496" fmla="*/ 953 w 25718"/>
                <a:gd name="connsiteY496" fmla="*/ 6003608 h 7022782"/>
                <a:gd name="connsiteX497" fmla="*/ 13335 w 25718"/>
                <a:gd name="connsiteY497" fmla="*/ 5991225 h 7022782"/>
                <a:gd name="connsiteX498" fmla="*/ 25718 w 25718"/>
                <a:gd name="connsiteY498" fmla="*/ 6003608 h 7022782"/>
                <a:gd name="connsiteX499" fmla="*/ 25718 w 25718"/>
                <a:gd name="connsiteY499" fmla="*/ 6028373 h 7022782"/>
                <a:gd name="connsiteX500" fmla="*/ 13335 w 25718"/>
                <a:gd name="connsiteY500" fmla="*/ 6040755 h 7022782"/>
                <a:gd name="connsiteX501" fmla="*/ 953 w 25718"/>
                <a:gd name="connsiteY501" fmla="*/ 6028373 h 7022782"/>
                <a:gd name="connsiteX502" fmla="*/ 953 w 25718"/>
                <a:gd name="connsiteY502" fmla="*/ 6003608 h 7022782"/>
                <a:gd name="connsiteX503" fmla="*/ 953 w 25718"/>
                <a:gd name="connsiteY503" fmla="*/ 6003608 h 7022782"/>
                <a:gd name="connsiteX504" fmla="*/ 953 w 25718"/>
                <a:gd name="connsiteY504" fmla="*/ 6101715 h 7022782"/>
                <a:gd name="connsiteX505" fmla="*/ 13335 w 25718"/>
                <a:gd name="connsiteY505" fmla="*/ 6089333 h 7022782"/>
                <a:gd name="connsiteX506" fmla="*/ 25718 w 25718"/>
                <a:gd name="connsiteY506" fmla="*/ 6101715 h 7022782"/>
                <a:gd name="connsiteX507" fmla="*/ 25718 w 25718"/>
                <a:gd name="connsiteY507" fmla="*/ 6126480 h 7022782"/>
                <a:gd name="connsiteX508" fmla="*/ 13335 w 25718"/>
                <a:gd name="connsiteY508" fmla="*/ 6138863 h 7022782"/>
                <a:gd name="connsiteX509" fmla="*/ 953 w 25718"/>
                <a:gd name="connsiteY509" fmla="*/ 6126480 h 7022782"/>
                <a:gd name="connsiteX510" fmla="*/ 953 w 25718"/>
                <a:gd name="connsiteY510" fmla="*/ 6101715 h 7022782"/>
                <a:gd name="connsiteX511" fmla="*/ 953 w 25718"/>
                <a:gd name="connsiteY511" fmla="*/ 6101715 h 7022782"/>
                <a:gd name="connsiteX512" fmla="*/ 953 w 25718"/>
                <a:gd name="connsiteY512" fmla="*/ 6199823 h 7022782"/>
                <a:gd name="connsiteX513" fmla="*/ 13335 w 25718"/>
                <a:gd name="connsiteY513" fmla="*/ 6187440 h 7022782"/>
                <a:gd name="connsiteX514" fmla="*/ 25718 w 25718"/>
                <a:gd name="connsiteY514" fmla="*/ 6199823 h 7022782"/>
                <a:gd name="connsiteX515" fmla="*/ 25718 w 25718"/>
                <a:gd name="connsiteY515" fmla="*/ 6224588 h 7022782"/>
                <a:gd name="connsiteX516" fmla="*/ 13335 w 25718"/>
                <a:gd name="connsiteY516" fmla="*/ 6236970 h 7022782"/>
                <a:gd name="connsiteX517" fmla="*/ 953 w 25718"/>
                <a:gd name="connsiteY517" fmla="*/ 6224588 h 7022782"/>
                <a:gd name="connsiteX518" fmla="*/ 953 w 25718"/>
                <a:gd name="connsiteY518" fmla="*/ 6199823 h 7022782"/>
                <a:gd name="connsiteX519" fmla="*/ 953 w 25718"/>
                <a:gd name="connsiteY519" fmla="*/ 6199823 h 7022782"/>
                <a:gd name="connsiteX520" fmla="*/ 953 w 25718"/>
                <a:gd name="connsiteY520" fmla="*/ 6297930 h 7022782"/>
                <a:gd name="connsiteX521" fmla="*/ 13335 w 25718"/>
                <a:gd name="connsiteY521" fmla="*/ 6285548 h 7022782"/>
                <a:gd name="connsiteX522" fmla="*/ 25718 w 25718"/>
                <a:gd name="connsiteY522" fmla="*/ 6297930 h 7022782"/>
                <a:gd name="connsiteX523" fmla="*/ 25718 w 25718"/>
                <a:gd name="connsiteY523" fmla="*/ 6322695 h 7022782"/>
                <a:gd name="connsiteX524" fmla="*/ 13335 w 25718"/>
                <a:gd name="connsiteY524" fmla="*/ 6335078 h 7022782"/>
                <a:gd name="connsiteX525" fmla="*/ 953 w 25718"/>
                <a:gd name="connsiteY525" fmla="*/ 6322695 h 7022782"/>
                <a:gd name="connsiteX526" fmla="*/ 953 w 25718"/>
                <a:gd name="connsiteY526" fmla="*/ 6297930 h 7022782"/>
                <a:gd name="connsiteX527" fmla="*/ 953 w 25718"/>
                <a:gd name="connsiteY527" fmla="*/ 6297930 h 7022782"/>
                <a:gd name="connsiteX528" fmla="*/ 953 w 25718"/>
                <a:gd name="connsiteY528" fmla="*/ 6396038 h 7022782"/>
                <a:gd name="connsiteX529" fmla="*/ 13335 w 25718"/>
                <a:gd name="connsiteY529" fmla="*/ 6383655 h 7022782"/>
                <a:gd name="connsiteX530" fmla="*/ 25718 w 25718"/>
                <a:gd name="connsiteY530" fmla="*/ 6396038 h 7022782"/>
                <a:gd name="connsiteX531" fmla="*/ 25718 w 25718"/>
                <a:gd name="connsiteY531" fmla="*/ 6420803 h 7022782"/>
                <a:gd name="connsiteX532" fmla="*/ 13335 w 25718"/>
                <a:gd name="connsiteY532" fmla="*/ 6433185 h 7022782"/>
                <a:gd name="connsiteX533" fmla="*/ 953 w 25718"/>
                <a:gd name="connsiteY533" fmla="*/ 6420803 h 7022782"/>
                <a:gd name="connsiteX534" fmla="*/ 953 w 25718"/>
                <a:gd name="connsiteY534" fmla="*/ 6396038 h 7022782"/>
                <a:gd name="connsiteX535" fmla="*/ 953 w 25718"/>
                <a:gd name="connsiteY535" fmla="*/ 6396038 h 7022782"/>
                <a:gd name="connsiteX536" fmla="*/ 953 w 25718"/>
                <a:gd name="connsiteY536" fmla="*/ 6494145 h 7022782"/>
                <a:gd name="connsiteX537" fmla="*/ 13335 w 25718"/>
                <a:gd name="connsiteY537" fmla="*/ 6481763 h 7022782"/>
                <a:gd name="connsiteX538" fmla="*/ 25718 w 25718"/>
                <a:gd name="connsiteY538" fmla="*/ 6494145 h 7022782"/>
                <a:gd name="connsiteX539" fmla="*/ 25718 w 25718"/>
                <a:gd name="connsiteY539" fmla="*/ 6518910 h 7022782"/>
                <a:gd name="connsiteX540" fmla="*/ 13335 w 25718"/>
                <a:gd name="connsiteY540" fmla="*/ 6531293 h 7022782"/>
                <a:gd name="connsiteX541" fmla="*/ 953 w 25718"/>
                <a:gd name="connsiteY541" fmla="*/ 6518910 h 7022782"/>
                <a:gd name="connsiteX542" fmla="*/ 953 w 25718"/>
                <a:gd name="connsiteY542" fmla="*/ 6494145 h 7022782"/>
                <a:gd name="connsiteX543" fmla="*/ 953 w 25718"/>
                <a:gd name="connsiteY543" fmla="*/ 6494145 h 7022782"/>
                <a:gd name="connsiteX544" fmla="*/ 953 w 25718"/>
                <a:gd name="connsiteY544" fmla="*/ 6592253 h 7022782"/>
                <a:gd name="connsiteX545" fmla="*/ 13335 w 25718"/>
                <a:gd name="connsiteY545" fmla="*/ 6579870 h 7022782"/>
                <a:gd name="connsiteX546" fmla="*/ 25718 w 25718"/>
                <a:gd name="connsiteY546" fmla="*/ 6592253 h 7022782"/>
                <a:gd name="connsiteX547" fmla="*/ 25718 w 25718"/>
                <a:gd name="connsiteY547" fmla="*/ 6617018 h 7022782"/>
                <a:gd name="connsiteX548" fmla="*/ 13335 w 25718"/>
                <a:gd name="connsiteY548" fmla="*/ 6629400 h 7022782"/>
                <a:gd name="connsiteX549" fmla="*/ 953 w 25718"/>
                <a:gd name="connsiteY549" fmla="*/ 6617018 h 7022782"/>
                <a:gd name="connsiteX550" fmla="*/ 953 w 25718"/>
                <a:gd name="connsiteY550" fmla="*/ 6592253 h 7022782"/>
                <a:gd name="connsiteX551" fmla="*/ 953 w 25718"/>
                <a:gd name="connsiteY551" fmla="*/ 6592253 h 7022782"/>
                <a:gd name="connsiteX552" fmla="*/ 953 w 25718"/>
                <a:gd name="connsiteY552" fmla="*/ 6690360 h 7022782"/>
                <a:gd name="connsiteX553" fmla="*/ 13335 w 25718"/>
                <a:gd name="connsiteY553" fmla="*/ 6677978 h 7022782"/>
                <a:gd name="connsiteX554" fmla="*/ 25718 w 25718"/>
                <a:gd name="connsiteY554" fmla="*/ 6690360 h 7022782"/>
                <a:gd name="connsiteX555" fmla="*/ 25718 w 25718"/>
                <a:gd name="connsiteY555" fmla="*/ 6715125 h 7022782"/>
                <a:gd name="connsiteX556" fmla="*/ 13335 w 25718"/>
                <a:gd name="connsiteY556" fmla="*/ 6727508 h 7022782"/>
                <a:gd name="connsiteX557" fmla="*/ 953 w 25718"/>
                <a:gd name="connsiteY557" fmla="*/ 6715125 h 7022782"/>
                <a:gd name="connsiteX558" fmla="*/ 953 w 25718"/>
                <a:gd name="connsiteY558" fmla="*/ 6690360 h 7022782"/>
                <a:gd name="connsiteX559" fmla="*/ 953 w 25718"/>
                <a:gd name="connsiteY559" fmla="*/ 6690360 h 7022782"/>
                <a:gd name="connsiteX560" fmla="*/ 953 w 25718"/>
                <a:gd name="connsiteY560" fmla="*/ 6789420 h 7022782"/>
                <a:gd name="connsiteX561" fmla="*/ 13335 w 25718"/>
                <a:gd name="connsiteY561" fmla="*/ 6777038 h 7022782"/>
                <a:gd name="connsiteX562" fmla="*/ 25718 w 25718"/>
                <a:gd name="connsiteY562" fmla="*/ 6789420 h 7022782"/>
                <a:gd name="connsiteX563" fmla="*/ 25718 w 25718"/>
                <a:gd name="connsiteY563" fmla="*/ 6814185 h 7022782"/>
                <a:gd name="connsiteX564" fmla="*/ 13335 w 25718"/>
                <a:gd name="connsiteY564" fmla="*/ 6826568 h 7022782"/>
                <a:gd name="connsiteX565" fmla="*/ 953 w 25718"/>
                <a:gd name="connsiteY565" fmla="*/ 6814185 h 7022782"/>
                <a:gd name="connsiteX566" fmla="*/ 953 w 25718"/>
                <a:gd name="connsiteY566" fmla="*/ 6789420 h 7022782"/>
                <a:gd name="connsiteX567" fmla="*/ 953 w 25718"/>
                <a:gd name="connsiteY567" fmla="*/ 6789420 h 7022782"/>
                <a:gd name="connsiteX568" fmla="*/ 953 w 25718"/>
                <a:gd name="connsiteY568" fmla="*/ 6887528 h 7022782"/>
                <a:gd name="connsiteX569" fmla="*/ 13335 w 25718"/>
                <a:gd name="connsiteY569" fmla="*/ 6875145 h 7022782"/>
                <a:gd name="connsiteX570" fmla="*/ 25718 w 25718"/>
                <a:gd name="connsiteY570" fmla="*/ 6887528 h 7022782"/>
                <a:gd name="connsiteX571" fmla="*/ 25718 w 25718"/>
                <a:gd name="connsiteY571" fmla="*/ 6912293 h 7022782"/>
                <a:gd name="connsiteX572" fmla="*/ 13335 w 25718"/>
                <a:gd name="connsiteY572" fmla="*/ 6924675 h 7022782"/>
                <a:gd name="connsiteX573" fmla="*/ 953 w 25718"/>
                <a:gd name="connsiteY573" fmla="*/ 6912293 h 7022782"/>
                <a:gd name="connsiteX574" fmla="*/ 953 w 25718"/>
                <a:gd name="connsiteY574" fmla="*/ 6887528 h 7022782"/>
                <a:gd name="connsiteX575" fmla="*/ 953 w 25718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5718" h="7022782">
                  <a:moveTo>
                    <a:pt x="24766" y="7010400"/>
                  </a:moveTo>
                  <a:cubicBezTo>
                    <a:pt x="24766" y="7017068"/>
                    <a:pt x="19050" y="7022783"/>
                    <a:pt x="12383" y="7022783"/>
                  </a:cubicBezTo>
                  <a:cubicBezTo>
                    <a:pt x="5716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6" y="6973253"/>
                    <a:pt x="12383" y="6973253"/>
                  </a:cubicBezTo>
                  <a:cubicBezTo>
                    <a:pt x="19050" y="6973253"/>
                    <a:pt x="24766" y="6978968"/>
                    <a:pt x="24766" y="6985635"/>
                  </a:cubicBezTo>
                  <a:lnTo>
                    <a:pt x="24766" y="7010400"/>
                  </a:lnTo>
                  <a:lnTo>
                    <a:pt x="24766" y="7010400"/>
                  </a:lnTo>
                  <a:close/>
                  <a:moveTo>
                    <a:pt x="953" y="12383"/>
                  </a:moveTo>
                  <a:cubicBezTo>
                    <a:pt x="953" y="5715"/>
                    <a:pt x="6668" y="0"/>
                    <a:pt x="13335" y="0"/>
                  </a:cubicBezTo>
                  <a:cubicBezTo>
                    <a:pt x="20003" y="0"/>
                    <a:pt x="25718" y="5715"/>
                    <a:pt x="25718" y="12383"/>
                  </a:cubicBezTo>
                  <a:lnTo>
                    <a:pt x="25718" y="37147"/>
                  </a:lnTo>
                  <a:cubicBezTo>
                    <a:pt x="25718" y="43815"/>
                    <a:pt x="20003" y="49530"/>
                    <a:pt x="13335" y="49530"/>
                  </a:cubicBezTo>
                  <a:cubicBezTo>
                    <a:pt x="6668" y="49530"/>
                    <a:pt x="953" y="43815"/>
                    <a:pt x="953" y="37147"/>
                  </a:cubicBezTo>
                  <a:lnTo>
                    <a:pt x="953" y="12383"/>
                  </a:lnTo>
                  <a:lnTo>
                    <a:pt x="953" y="12383"/>
                  </a:lnTo>
                  <a:close/>
                  <a:moveTo>
                    <a:pt x="953" y="110490"/>
                  </a:moveTo>
                  <a:cubicBezTo>
                    <a:pt x="953" y="103822"/>
                    <a:pt x="6668" y="98107"/>
                    <a:pt x="13335" y="98107"/>
                  </a:cubicBezTo>
                  <a:cubicBezTo>
                    <a:pt x="20003" y="98107"/>
                    <a:pt x="25718" y="103822"/>
                    <a:pt x="25718" y="110490"/>
                  </a:cubicBezTo>
                  <a:lnTo>
                    <a:pt x="25718" y="135255"/>
                  </a:lnTo>
                  <a:cubicBezTo>
                    <a:pt x="25718" y="141922"/>
                    <a:pt x="20003" y="147638"/>
                    <a:pt x="13335" y="147638"/>
                  </a:cubicBezTo>
                  <a:cubicBezTo>
                    <a:pt x="6668" y="147638"/>
                    <a:pt x="953" y="141922"/>
                    <a:pt x="953" y="135255"/>
                  </a:cubicBezTo>
                  <a:lnTo>
                    <a:pt x="953" y="110490"/>
                  </a:lnTo>
                  <a:lnTo>
                    <a:pt x="953" y="110490"/>
                  </a:lnTo>
                  <a:close/>
                  <a:moveTo>
                    <a:pt x="953" y="208597"/>
                  </a:moveTo>
                  <a:cubicBezTo>
                    <a:pt x="953" y="201930"/>
                    <a:pt x="6668" y="196215"/>
                    <a:pt x="13335" y="196215"/>
                  </a:cubicBezTo>
                  <a:cubicBezTo>
                    <a:pt x="20003" y="196215"/>
                    <a:pt x="25718" y="201930"/>
                    <a:pt x="25718" y="208597"/>
                  </a:cubicBezTo>
                  <a:lnTo>
                    <a:pt x="25718" y="233363"/>
                  </a:lnTo>
                  <a:cubicBezTo>
                    <a:pt x="25718" y="240030"/>
                    <a:pt x="20003" y="245745"/>
                    <a:pt x="13335" y="245745"/>
                  </a:cubicBezTo>
                  <a:cubicBezTo>
                    <a:pt x="6668" y="245745"/>
                    <a:pt x="953" y="240030"/>
                    <a:pt x="953" y="233363"/>
                  </a:cubicBezTo>
                  <a:lnTo>
                    <a:pt x="953" y="208597"/>
                  </a:lnTo>
                  <a:lnTo>
                    <a:pt x="953" y="208597"/>
                  </a:lnTo>
                  <a:close/>
                  <a:moveTo>
                    <a:pt x="953" y="306705"/>
                  </a:moveTo>
                  <a:cubicBezTo>
                    <a:pt x="953" y="300038"/>
                    <a:pt x="6668" y="294322"/>
                    <a:pt x="13335" y="294322"/>
                  </a:cubicBezTo>
                  <a:cubicBezTo>
                    <a:pt x="20003" y="294322"/>
                    <a:pt x="25718" y="300038"/>
                    <a:pt x="25718" y="306705"/>
                  </a:cubicBezTo>
                  <a:lnTo>
                    <a:pt x="25718" y="331470"/>
                  </a:lnTo>
                  <a:cubicBezTo>
                    <a:pt x="25718" y="338138"/>
                    <a:pt x="20003" y="343853"/>
                    <a:pt x="13335" y="343853"/>
                  </a:cubicBezTo>
                  <a:cubicBezTo>
                    <a:pt x="6668" y="343853"/>
                    <a:pt x="953" y="338138"/>
                    <a:pt x="953" y="331470"/>
                  </a:cubicBezTo>
                  <a:lnTo>
                    <a:pt x="953" y="306705"/>
                  </a:lnTo>
                  <a:lnTo>
                    <a:pt x="953" y="306705"/>
                  </a:lnTo>
                  <a:close/>
                  <a:moveTo>
                    <a:pt x="953" y="404813"/>
                  </a:moveTo>
                  <a:cubicBezTo>
                    <a:pt x="953" y="398145"/>
                    <a:pt x="6668" y="392430"/>
                    <a:pt x="13335" y="392430"/>
                  </a:cubicBezTo>
                  <a:cubicBezTo>
                    <a:pt x="20003" y="392430"/>
                    <a:pt x="25718" y="398145"/>
                    <a:pt x="25718" y="404813"/>
                  </a:cubicBezTo>
                  <a:lnTo>
                    <a:pt x="25718" y="429578"/>
                  </a:lnTo>
                  <a:cubicBezTo>
                    <a:pt x="25718" y="436245"/>
                    <a:pt x="20003" y="441960"/>
                    <a:pt x="13335" y="441960"/>
                  </a:cubicBezTo>
                  <a:cubicBezTo>
                    <a:pt x="6668" y="441960"/>
                    <a:pt x="953" y="436245"/>
                    <a:pt x="953" y="429578"/>
                  </a:cubicBezTo>
                  <a:lnTo>
                    <a:pt x="953" y="404813"/>
                  </a:lnTo>
                  <a:lnTo>
                    <a:pt x="953" y="404813"/>
                  </a:lnTo>
                  <a:close/>
                  <a:moveTo>
                    <a:pt x="953" y="502920"/>
                  </a:moveTo>
                  <a:cubicBezTo>
                    <a:pt x="953" y="496253"/>
                    <a:pt x="6668" y="490538"/>
                    <a:pt x="13335" y="490538"/>
                  </a:cubicBezTo>
                  <a:cubicBezTo>
                    <a:pt x="20003" y="490538"/>
                    <a:pt x="25718" y="496253"/>
                    <a:pt x="25718" y="502920"/>
                  </a:cubicBezTo>
                  <a:lnTo>
                    <a:pt x="25718" y="527685"/>
                  </a:lnTo>
                  <a:cubicBezTo>
                    <a:pt x="25718" y="534353"/>
                    <a:pt x="20003" y="540068"/>
                    <a:pt x="13335" y="540068"/>
                  </a:cubicBezTo>
                  <a:cubicBezTo>
                    <a:pt x="6668" y="540068"/>
                    <a:pt x="953" y="534353"/>
                    <a:pt x="953" y="527685"/>
                  </a:cubicBezTo>
                  <a:lnTo>
                    <a:pt x="953" y="502920"/>
                  </a:lnTo>
                  <a:lnTo>
                    <a:pt x="953" y="502920"/>
                  </a:lnTo>
                  <a:close/>
                  <a:moveTo>
                    <a:pt x="953" y="601980"/>
                  </a:moveTo>
                  <a:cubicBezTo>
                    <a:pt x="953" y="595313"/>
                    <a:pt x="6668" y="589597"/>
                    <a:pt x="13335" y="589597"/>
                  </a:cubicBezTo>
                  <a:cubicBezTo>
                    <a:pt x="20003" y="589597"/>
                    <a:pt x="25718" y="595313"/>
                    <a:pt x="25718" y="601980"/>
                  </a:cubicBezTo>
                  <a:lnTo>
                    <a:pt x="25718" y="626745"/>
                  </a:lnTo>
                  <a:cubicBezTo>
                    <a:pt x="25718" y="633413"/>
                    <a:pt x="20003" y="639128"/>
                    <a:pt x="13335" y="639128"/>
                  </a:cubicBezTo>
                  <a:cubicBezTo>
                    <a:pt x="6668" y="639128"/>
                    <a:pt x="953" y="633413"/>
                    <a:pt x="953" y="626745"/>
                  </a:cubicBezTo>
                  <a:lnTo>
                    <a:pt x="953" y="601980"/>
                  </a:lnTo>
                  <a:lnTo>
                    <a:pt x="953" y="601980"/>
                  </a:lnTo>
                  <a:close/>
                  <a:moveTo>
                    <a:pt x="953" y="700088"/>
                  </a:moveTo>
                  <a:cubicBezTo>
                    <a:pt x="953" y="693420"/>
                    <a:pt x="6668" y="687705"/>
                    <a:pt x="13335" y="687705"/>
                  </a:cubicBezTo>
                  <a:cubicBezTo>
                    <a:pt x="20003" y="687705"/>
                    <a:pt x="25718" y="693420"/>
                    <a:pt x="25718" y="700088"/>
                  </a:cubicBezTo>
                  <a:lnTo>
                    <a:pt x="25718" y="724853"/>
                  </a:lnTo>
                  <a:cubicBezTo>
                    <a:pt x="25718" y="731520"/>
                    <a:pt x="20003" y="737235"/>
                    <a:pt x="13335" y="737235"/>
                  </a:cubicBezTo>
                  <a:cubicBezTo>
                    <a:pt x="6668" y="737235"/>
                    <a:pt x="953" y="731520"/>
                    <a:pt x="953" y="724853"/>
                  </a:cubicBezTo>
                  <a:lnTo>
                    <a:pt x="953" y="700088"/>
                  </a:lnTo>
                  <a:lnTo>
                    <a:pt x="953" y="700088"/>
                  </a:lnTo>
                  <a:close/>
                  <a:moveTo>
                    <a:pt x="953" y="798195"/>
                  </a:moveTo>
                  <a:cubicBezTo>
                    <a:pt x="953" y="791528"/>
                    <a:pt x="6668" y="785813"/>
                    <a:pt x="13335" y="785813"/>
                  </a:cubicBezTo>
                  <a:cubicBezTo>
                    <a:pt x="20003" y="785813"/>
                    <a:pt x="25718" y="791528"/>
                    <a:pt x="25718" y="798195"/>
                  </a:cubicBezTo>
                  <a:lnTo>
                    <a:pt x="25718" y="822960"/>
                  </a:lnTo>
                  <a:cubicBezTo>
                    <a:pt x="25718" y="829628"/>
                    <a:pt x="20003" y="835343"/>
                    <a:pt x="13335" y="835343"/>
                  </a:cubicBezTo>
                  <a:cubicBezTo>
                    <a:pt x="6668" y="835343"/>
                    <a:pt x="953" y="829628"/>
                    <a:pt x="953" y="822960"/>
                  </a:cubicBezTo>
                  <a:lnTo>
                    <a:pt x="953" y="798195"/>
                  </a:lnTo>
                  <a:lnTo>
                    <a:pt x="953" y="798195"/>
                  </a:lnTo>
                  <a:close/>
                  <a:moveTo>
                    <a:pt x="953" y="896303"/>
                  </a:moveTo>
                  <a:cubicBezTo>
                    <a:pt x="953" y="889635"/>
                    <a:pt x="6668" y="883920"/>
                    <a:pt x="13335" y="883920"/>
                  </a:cubicBezTo>
                  <a:cubicBezTo>
                    <a:pt x="20003" y="883920"/>
                    <a:pt x="25718" y="889635"/>
                    <a:pt x="25718" y="896303"/>
                  </a:cubicBezTo>
                  <a:lnTo>
                    <a:pt x="25718" y="921068"/>
                  </a:lnTo>
                  <a:cubicBezTo>
                    <a:pt x="25718" y="927735"/>
                    <a:pt x="20003" y="933450"/>
                    <a:pt x="13335" y="933450"/>
                  </a:cubicBezTo>
                  <a:cubicBezTo>
                    <a:pt x="6668" y="933450"/>
                    <a:pt x="953" y="927735"/>
                    <a:pt x="953" y="921068"/>
                  </a:cubicBezTo>
                  <a:lnTo>
                    <a:pt x="953" y="896303"/>
                  </a:lnTo>
                  <a:lnTo>
                    <a:pt x="953" y="896303"/>
                  </a:lnTo>
                  <a:close/>
                  <a:moveTo>
                    <a:pt x="953" y="994410"/>
                  </a:moveTo>
                  <a:cubicBezTo>
                    <a:pt x="953" y="987743"/>
                    <a:pt x="6668" y="982028"/>
                    <a:pt x="13335" y="982028"/>
                  </a:cubicBezTo>
                  <a:cubicBezTo>
                    <a:pt x="20003" y="982028"/>
                    <a:pt x="25718" y="987743"/>
                    <a:pt x="25718" y="994410"/>
                  </a:cubicBezTo>
                  <a:lnTo>
                    <a:pt x="25718" y="1019175"/>
                  </a:lnTo>
                  <a:cubicBezTo>
                    <a:pt x="25718" y="1025843"/>
                    <a:pt x="20003" y="1031557"/>
                    <a:pt x="13335" y="1031557"/>
                  </a:cubicBezTo>
                  <a:cubicBezTo>
                    <a:pt x="6668" y="1031557"/>
                    <a:pt x="953" y="1025843"/>
                    <a:pt x="953" y="1019175"/>
                  </a:cubicBezTo>
                  <a:lnTo>
                    <a:pt x="953" y="994410"/>
                  </a:lnTo>
                  <a:lnTo>
                    <a:pt x="953" y="994410"/>
                  </a:lnTo>
                  <a:close/>
                  <a:moveTo>
                    <a:pt x="953" y="1092518"/>
                  </a:moveTo>
                  <a:cubicBezTo>
                    <a:pt x="953" y="1085850"/>
                    <a:pt x="6668" y="1080135"/>
                    <a:pt x="13335" y="1080135"/>
                  </a:cubicBezTo>
                  <a:cubicBezTo>
                    <a:pt x="20003" y="1080135"/>
                    <a:pt x="25718" y="1085850"/>
                    <a:pt x="25718" y="1092518"/>
                  </a:cubicBezTo>
                  <a:lnTo>
                    <a:pt x="25718" y="1117282"/>
                  </a:lnTo>
                  <a:cubicBezTo>
                    <a:pt x="25718" y="1123950"/>
                    <a:pt x="20003" y="1129665"/>
                    <a:pt x="13335" y="1129665"/>
                  </a:cubicBezTo>
                  <a:cubicBezTo>
                    <a:pt x="6668" y="1129665"/>
                    <a:pt x="953" y="1123950"/>
                    <a:pt x="953" y="1117282"/>
                  </a:cubicBezTo>
                  <a:lnTo>
                    <a:pt x="953" y="1092518"/>
                  </a:lnTo>
                  <a:lnTo>
                    <a:pt x="953" y="1092518"/>
                  </a:lnTo>
                  <a:close/>
                  <a:moveTo>
                    <a:pt x="953" y="1190625"/>
                  </a:moveTo>
                  <a:cubicBezTo>
                    <a:pt x="953" y="1183957"/>
                    <a:pt x="6668" y="1178243"/>
                    <a:pt x="13335" y="1178243"/>
                  </a:cubicBezTo>
                  <a:cubicBezTo>
                    <a:pt x="20003" y="1178243"/>
                    <a:pt x="25718" y="1183957"/>
                    <a:pt x="25718" y="1190625"/>
                  </a:cubicBezTo>
                  <a:lnTo>
                    <a:pt x="25718" y="1215390"/>
                  </a:lnTo>
                  <a:cubicBezTo>
                    <a:pt x="25718" y="1222057"/>
                    <a:pt x="20003" y="1227773"/>
                    <a:pt x="13335" y="1227773"/>
                  </a:cubicBezTo>
                  <a:cubicBezTo>
                    <a:pt x="6668" y="1227773"/>
                    <a:pt x="953" y="1222057"/>
                    <a:pt x="953" y="1215390"/>
                  </a:cubicBezTo>
                  <a:lnTo>
                    <a:pt x="953" y="1190625"/>
                  </a:lnTo>
                  <a:lnTo>
                    <a:pt x="953" y="1190625"/>
                  </a:lnTo>
                  <a:close/>
                  <a:moveTo>
                    <a:pt x="953" y="1288732"/>
                  </a:moveTo>
                  <a:cubicBezTo>
                    <a:pt x="953" y="1282065"/>
                    <a:pt x="6668" y="1276350"/>
                    <a:pt x="13335" y="1276350"/>
                  </a:cubicBezTo>
                  <a:cubicBezTo>
                    <a:pt x="20003" y="1276350"/>
                    <a:pt x="25718" y="1282065"/>
                    <a:pt x="25718" y="1288732"/>
                  </a:cubicBezTo>
                  <a:lnTo>
                    <a:pt x="25718" y="1313498"/>
                  </a:lnTo>
                  <a:cubicBezTo>
                    <a:pt x="25718" y="1320165"/>
                    <a:pt x="20003" y="1325880"/>
                    <a:pt x="13335" y="1325880"/>
                  </a:cubicBezTo>
                  <a:cubicBezTo>
                    <a:pt x="6668" y="1325880"/>
                    <a:pt x="953" y="1320165"/>
                    <a:pt x="953" y="1313498"/>
                  </a:cubicBezTo>
                  <a:lnTo>
                    <a:pt x="953" y="1288732"/>
                  </a:lnTo>
                  <a:lnTo>
                    <a:pt x="953" y="1288732"/>
                  </a:lnTo>
                  <a:close/>
                  <a:moveTo>
                    <a:pt x="953" y="1386840"/>
                  </a:moveTo>
                  <a:cubicBezTo>
                    <a:pt x="953" y="1380173"/>
                    <a:pt x="6668" y="1374457"/>
                    <a:pt x="13335" y="1374457"/>
                  </a:cubicBezTo>
                  <a:cubicBezTo>
                    <a:pt x="20003" y="1374457"/>
                    <a:pt x="25718" y="1380173"/>
                    <a:pt x="25718" y="1386840"/>
                  </a:cubicBezTo>
                  <a:lnTo>
                    <a:pt x="25718" y="1411605"/>
                  </a:lnTo>
                  <a:cubicBezTo>
                    <a:pt x="25718" y="1418273"/>
                    <a:pt x="20003" y="1423988"/>
                    <a:pt x="13335" y="1423988"/>
                  </a:cubicBezTo>
                  <a:cubicBezTo>
                    <a:pt x="6668" y="1423988"/>
                    <a:pt x="953" y="1418273"/>
                    <a:pt x="953" y="1411605"/>
                  </a:cubicBezTo>
                  <a:lnTo>
                    <a:pt x="953" y="1386840"/>
                  </a:lnTo>
                  <a:lnTo>
                    <a:pt x="953" y="1386840"/>
                  </a:lnTo>
                  <a:close/>
                  <a:moveTo>
                    <a:pt x="953" y="1485900"/>
                  </a:moveTo>
                  <a:cubicBezTo>
                    <a:pt x="953" y="1479232"/>
                    <a:pt x="6668" y="1473518"/>
                    <a:pt x="13335" y="1473518"/>
                  </a:cubicBezTo>
                  <a:cubicBezTo>
                    <a:pt x="20003" y="1473518"/>
                    <a:pt x="25718" y="1479232"/>
                    <a:pt x="25718" y="1485900"/>
                  </a:cubicBezTo>
                  <a:lnTo>
                    <a:pt x="25718" y="1510665"/>
                  </a:lnTo>
                  <a:cubicBezTo>
                    <a:pt x="25718" y="1517332"/>
                    <a:pt x="20003" y="1523048"/>
                    <a:pt x="13335" y="1523048"/>
                  </a:cubicBezTo>
                  <a:cubicBezTo>
                    <a:pt x="6668" y="1523048"/>
                    <a:pt x="953" y="1517332"/>
                    <a:pt x="953" y="1510665"/>
                  </a:cubicBezTo>
                  <a:lnTo>
                    <a:pt x="953" y="1485900"/>
                  </a:lnTo>
                  <a:lnTo>
                    <a:pt x="953" y="1485900"/>
                  </a:lnTo>
                  <a:close/>
                  <a:moveTo>
                    <a:pt x="953" y="1584007"/>
                  </a:moveTo>
                  <a:cubicBezTo>
                    <a:pt x="953" y="1577340"/>
                    <a:pt x="6668" y="1571625"/>
                    <a:pt x="13335" y="1571625"/>
                  </a:cubicBezTo>
                  <a:cubicBezTo>
                    <a:pt x="20003" y="1571625"/>
                    <a:pt x="25718" y="1577340"/>
                    <a:pt x="25718" y="1584007"/>
                  </a:cubicBezTo>
                  <a:lnTo>
                    <a:pt x="25718" y="1608773"/>
                  </a:lnTo>
                  <a:cubicBezTo>
                    <a:pt x="25718" y="1615440"/>
                    <a:pt x="20003" y="1621155"/>
                    <a:pt x="13335" y="1621155"/>
                  </a:cubicBezTo>
                  <a:cubicBezTo>
                    <a:pt x="6668" y="1621155"/>
                    <a:pt x="953" y="1615440"/>
                    <a:pt x="953" y="1608773"/>
                  </a:cubicBezTo>
                  <a:lnTo>
                    <a:pt x="953" y="1584007"/>
                  </a:lnTo>
                  <a:lnTo>
                    <a:pt x="953" y="1584007"/>
                  </a:lnTo>
                  <a:close/>
                  <a:moveTo>
                    <a:pt x="953" y="1682115"/>
                  </a:moveTo>
                  <a:cubicBezTo>
                    <a:pt x="953" y="1675448"/>
                    <a:pt x="6668" y="1669732"/>
                    <a:pt x="13335" y="1669732"/>
                  </a:cubicBezTo>
                  <a:cubicBezTo>
                    <a:pt x="20003" y="1669732"/>
                    <a:pt x="25718" y="1675448"/>
                    <a:pt x="25718" y="1682115"/>
                  </a:cubicBezTo>
                  <a:lnTo>
                    <a:pt x="25718" y="1706880"/>
                  </a:lnTo>
                  <a:cubicBezTo>
                    <a:pt x="25718" y="1713548"/>
                    <a:pt x="20003" y="1719263"/>
                    <a:pt x="13335" y="1719263"/>
                  </a:cubicBezTo>
                  <a:cubicBezTo>
                    <a:pt x="6668" y="1719263"/>
                    <a:pt x="953" y="1713548"/>
                    <a:pt x="953" y="1706880"/>
                  </a:cubicBezTo>
                  <a:lnTo>
                    <a:pt x="953" y="1682115"/>
                  </a:lnTo>
                  <a:lnTo>
                    <a:pt x="953" y="1682115"/>
                  </a:lnTo>
                  <a:close/>
                  <a:moveTo>
                    <a:pt x="953" y="1780223"/>
                  </a:moveTo>
                  <a:cubicBezTo>
                    <a:pt x="953" y="1773555"/>
                    <a:pt x="6668" y="1767840"/>
                    <a:pt x="13335" y="1767840"/>
                  </a:cubicBezTo>
                  <a:cubicBezTo>
                    <a:pt x="20003" y="1767840"/>
                    <a:pt x="25718" y="1773555"/>
                    <a:pt x="25718" y="1780223"/>
                  </a:cubicBezTo>
                  <a:lnTo>
                    <a:pt x="25718" y="1804988"/>
                  </a:lnTo>
                  <a:cubicBezTo>
                    <a:pt x="25718" y="1811655"/>
                    <a:pt x="20003" y="1817370"/>
                    <a:pt x="13335" y="1817370"/>
                  </a:cubicBezTo>
                  <a:cubicBezTo>
                    <a:pt x="6668" y="1817370"/>
                    <a:pt x="953" y="1811655"/>
                    <a:pt x="953" y="1804988"/>
                  </a:cubicBezTo>
                  <a:lnTo>
                    <a:pt x="953" y="1780223"/>
                  </a:lnTo>
                  <a:lnTo>
                    <a:pt x="953" y="1780223"/>
                  </a:lnTo>
                  <a:close/>
                  <a:moveTo>
                    <a:pt x="953" y="1878330"/>
                  </a:moveTo>
                  <a:cubicBezTo>
                    <a:pt x="953" y="1871663"/>
                    <a:pt x="6668" y="1865948"/>
                    <a:pt x="13335" y="1865948"/>
                  </a:cubicBezTo>
                  <a:cubicBezTo>
                    <a:pt x="20003" y="1865948"/>
                    <a:pt x="25718" y="1871663"/>
                    <a:pt x="25718" y="1878330"/>
                  </a:cubicBezTo>
                  <a:lnTo>
                    <a:pt x="25718" y="1903095"/>
                  </a:lnTo>
                  <a:cubicBezTo>
                    <a:pt x="25718" y="1909763"/>
                    <a:pt x="20003" y="1915478"/>
                    <a:pt x="13335" y="1915478"/>
                  </a:cubicBezTo>
                  <a:cubicBezTo>
                    <a:pt x="6668" y="1915478"/>
                    <a:pt x="953" y="1909763"/>
                    <a:pt x="953" y="1903095"/>
                  </a:cubicBezTo>
                  <a:lnTo>
                    <a:pt x="953" y="1878330"/>
                  </a:lnTo>
                  <a:lnTo>
                    <a:pt x="953" y="1878330"/>
                  </a:lnTo>
                  <a:close/>
                  <a:moveTo>
                    <a:pt x="953" y="1976438"/>
                  </a:moveTo>
                  <a:cubicBezTo>
                    <a:pt x="953" y="1969770"/>
                    <a:pt x="6668" y="1964055"/>
                    <a:pt x="13335" y="1964055"/>
                  </a:cubicBezTo>
                  <a:cubicBezTo>
                    <a:pt x="20003" y="1964055"/>
                    <a:pt x="25718" y="1969770"/>
                    <a:pt x="25718" y="1976438"/>
                  </a:cubicBezTo>
                  <a:lnTo>
                    <a:pt x="25718" y="2001203"/>
                  </a:lnTo>
                  <a:cubicBezTo>
                    <a:pt x="25718" y="2007870"/>
                    <a:pt x="20003" y="2013585"/>
                    <a:pt x="13335" y="2013585"/>
                  </a:cubicBezTo>
                  <a:cubicBezTo>
                    <a:pt x="6668" y="2013585"/>
                    <a:pt x="953" y="2007870"/>
                    <a:pt x="953" y="2001203"/>
                  </a:cubicBezTo>
                  <a:lnTo>
                    <a:pt x="953" y="1976438"/>
                  </a:lnTo>
                  <a:lnTo>
                    <a:pt x="953" y="1976438"/>
                  </a:lnTo>
                  <a:close/>
                  <a:moveTo>
                    <a:pt x="953" y="2074545"/>
                  </a:moveTo>
                  <a:cubicBezTo>
                    <a:pt x="953" y="2067878"/>
                    <a:pt x="6668" y="2062163"/>
                    <a:pt x="13335" y="2062163"/>
                  </a:cubicBezTo>
                  <a:cubicBezTo>
                    <a:pt x="20003" y="2062163"/>
                    <a:pt x="25718" y="2067878"/>
                    <a:pt x="25718" y="2074545"/>
                  </a:cubicBezTo>
                  <a:lnTo>
                    <a:pt x="25718" y="2099310"/>
                  </a:lnTo>
                  <a:cubicBezTo>
                    <a:pt x="25718" y="2105978"/>
                    <a:pt x="20003" y="2111693"/>
                    <a:pt x="13335" y="2111693"/>
                  </a:cubicBezTo>
                  <a:cubicBezTo>
                    <a:pt x="6668" y="2111693"/>
                    <a:pt x="953" y="2105978"/>
                    <a:pt x="953" y="2099310"/>
                  </a:cubicBezTo>
                  <a:lnTo>
                    <a:pt x="953" y="2074545"/>
                  </a:lnTo>
                  <a:lnTo>
                    <a:pt x="953" y="2074545"/>
                  </a:lnTo>
                  <a:close/>
                  <a:moveTo>
                    <a:pt x="953" y="2172653"/>
                  </a:moveTo>
                  <a:cubicBezTo>
                    <a:pt x="953" y="2165985"/>
                    <a:pt x="6668" y="2160270"/>
                    <a:pt x="13335" y="2160270"/>
                  </a:cubicBezTo>
                  <a:cubicBezTo>
                    <a:pt x="20003" y="2160270"/>
                    <a:pt x="25718" y="2165985"/>
                    <a:pt x="25718" y="2172653"/>
                  </a:cubicBezTo>
                  <a:lnTo>
                    <a:pt x="25718" y="2197418"/>
                  </a:lnTo>
                  <a:cubicBezTo>
                    <a:pt x="25718" y="2204085"/>
                    <a:pt x="20003" y="2209800"/>
                    <a:pt x="13335" y="2209800"/>
                  </a:cubicBezTo>
                  <a:cubicBezTo>
                    <a:pt x="6668" y="2209800"/>
                    <a:pt x="953" y="2204085"/>
                    <a:pt x="953" y="2197418"/>
                  </a:cubicBezTo>
                  <a:lnTo>
                    <a:pt x="953" y="2172653"/>
                  </a:lnTo>
                  <a:lnTo>
                    <a:pt x="953" y="2172653"/>
                  </a:lnTo>
                  <a:close/>
                  <a:moveTo>
                    <a:pt x="953" y="2270760"/>
                  </a:moveTo>
                  <a:cubicBezTo>
                    <a:pt x="953" y="2264093"/>
                    <a:pt x="6668" y="2258378"/>
                    <a:pt x="13335" y="2258378"/>
                  </a:cubicBezTo>
                  <a:cubicBezTo>
                    <a:pt x="20003" y="2258378"/>
                    <a:pt x="25718" y="2264093"/>
                    <a:pt x="25718" y="2270760"/>
                  </a:cubicBezTo>
                  <a:lnTo>
                    <a:pt x="25718" y="2295525"/>
                  </a:lnTo>
                  <a:cubicBezTo>
                    <a:pt x="25718" y="2302193"/>
                    <a:pt x="20003" y="2307908"/>
                    <a:pt x="13335" y="2307908"/>
                  </a:cubicBezTo>
                  <a:cubicBezTo>
                    <a:pt x="6668" y="2307908"/>
                    <a:pt x="953" y="2302193"/>
                    <a:pt x="953" y="2295525"/>
                  </a:cubicBezTo>
                  <a:lnTo>
                    <a:pt x="953" y="2270760"/>
                  </a:lnTo>
                  <a:lnTo>
                    <a:pt x="953" y="2270760"/>
                  </a:lnTo>
                  <a:close/>
                  <a:moveTo>
                    <a:pt x="953" y="2369820"/>
                  </a:moveTo>
                  <a:cubicBezTo>
                    <a:pt x="953" y="2363153"/>
                    <a:pt x="6668" y="2357438"/>
                    <a:pt x="13335" y="2357438"/>
                  </a:cubicBezTo>
                  <a:cubicBezTo>
                    <a:pt x="20003" y="2357438"/>
                    <a:pt x="25718" y="2363153"/>
                    <a:pt x="25718" y="2369820"/>
                  </a:cubicBezTo>
                  <a:lnTo>
                    <a:pt x="25718" y="2394585"/>
                  </a:lnTo>
                  <a:cubicBezTo>
                    <a:pt x="25718" y="2401253"/>
                    <a:pt x="20003" y="2406968"/>
                    <a:pt x="13335" y="2406968"/>
                  </a:cubicBezTo>
                  <a:cubicBezTo>
                    <a:pt x="6668" y="2406968"/>
                    <a:pt x="953" y="2401253"/>
                    <a:pt x="953" y="2394585"/>
                  </a:cubicBezTo>
                  <a:lnTo>
                    <a:pt x="953" y="2369820"/>
                  </a:lnTo>
                  <a:lnTo>
                    <a:pt x="953" y="2369820"/>
                  </a:lnTo>
                  <a:close/>
                  <a:moveTo>
                    <a:pt x="953" y="2467928"/>
                  </a:moveTo>
                  <a:cubicBezTo>
                    <a:pt x="953" y="2461260"/>
                    <a:pt x="6668" y="2455545"/>
                    <a:pt x="13335" y="2455545"/>
                  </a:cubicBezTo>
                  <a:cubicBezTo>
                    <a:pt x="20003" y="2455545"/>
                    <a:pt x="25718" y="2461260"/>
                    <a:pt x="25718" y="2467928"/>
                  </a:cubicBezTo>
                  <a:lnTo>
                    <a:pt x="25718" y="2492693"/>
                  </a:lnTo>
                  <a:cubicBezTo>
                    <a:pt x="25718" y="2499360"/>
                    <a:pt x="20003" y="2505075"/>
                    <a:pt x="13335" y="2505075"/>
                  </a:cubicBezTo>
                  <a:cubicBezTo>
                    <a:pt x="6668" y="2505075"/>
                    <a:pt x="953" y="2499360"/>
                    <a:pt x="953" y="2492693"/>
                  </a:cubicBezTo>
                  <a:lnTo>
                    <a:pt x="953" y="2467928"/>
                  </a:lnTo>
                  <a:lnTo>
                    <a:pt x="953" y="2467928"/>
                  </a:lnTo>
                  <a:close/>
                  <a:moveTo>
                    <a:pt x="953" y="2566035"/>
                  </a:moveTo>
                  <a:cubicBezTo>
                    <a:pt x="953" y="2559368"/>
                    <a:pt x="6668" y="2553652"/>
                    <a:pt x="13335" y="2553652"/>
                  </a:cubicBezTo>
                  <a:cubicBezTo>
                    <a:pt x="20003" y="2553652"/>
                    <a:pt x="25718" y="2559368"/>
                    <a:pt x="25718" y="2566035"/>
                  </a:cubicBezTo>
                  <a:lnTo>
                    <a:pt x="25718" y="2590800"/>
                  </a:lnTo>
                  <a:cubicBezTo>
                    <a:pt x="25718" y="2597468"/>
                    <a:pt x="20003" y="2603183"/>
                    <a:pt x="13335" y="2603183"/>
                  </a:cubicBezTo>
                  <a:cubicBezTo>
                    <a:pt x="6668" y="2603183"/>
                    <a:pt x="953" y="2597468"/>
                    <a:pt x="953" y="2590800"/>
                  </a:cubicBezTo>
                  <a:lnTo>
                    <a:pt x="953" y="2566035"/>
                  </a:lnTo>
                  <a:lnTo>
                    <a:pt x="953" y="2566035"/>
                  </a:lnTo>
                  <a:close/>
                  <a:moveTo>
                    <a:pt x="953" y="2664143"/>
                  </a:moveTo>
                  <a:cubicBezTo>
                    <a:pt x="953" y="2657475"/>
                    <a:pt x="6668" y="2651760"/>
                    <a:pt x="13335" y="2651760"/>
                  </a:cubicBezTo>
                  <a:cubicBezTo>
                    <a:pt x="20003" y="2651760"/>
                    <a:pt x="25718" y="2657475"/>
                    <a:pt x="25718" y="2664143"/>
                  </a:cubicBezTo>
                  <a:lnTo>
                    <a:pt x="25718" y="2688908"/>
                  </a:lnTo>
                  <a:cubicBezTo>
                    <a:pt x="25718" y="2695575"/>
                    <a:pt x="20003" y="2701290"/>
                    <a:pt x="13335" y="2701290"/>
                  </a:cubicBezTo>
                  <a:cubicBezTo>
                    <a:pt x="6668" y="2701290"/>
                    <a:pt x="953" y="2695575"/>
                    <a:pt x="953" y="2688908"/>
                  </a:cubicBezTo>
                  <a:lnTo>
                    <a:pt x="953" y="2664143"/>
                  </a:lnTo>
                  <a:lnTo>
                    <a:pt x="953" y="2664143"/>
                  </a:lnTo>
                  <a:close/>
                  <a:moveTo>
                    <a:pt x="953" y="2762250"/>
                  </a:moveTo>
                  <a:cubicBezTo>
                    <a:pt x="953" y="2755583"/>
                    <a:pt x="6668" y="2749868"/>
                    <a:pt x="13335" y="2749868"/>
                  </a:cubicBezTo>
                  <a:cubicBezTo>
                    <a:pt x="20003" y="2749868"/>
                    <a:pt x="25718" y="2755583"/>
                    <a:pt x="25718" y="2762250"/>
                  </a:cubicBezTo>
                  <a:lnTo>
                    <a:pt x="25718" y="2787015"/>
                  </a:lnTo>
                  <a:cubicBezTo>
                    <a:pt x="25718" y="2793683"/>
                    <a:pt x="20003" y="2799398"/>
                    <a:pt x="13335" y="2799398"/>
                  </a:cubicBezTo>
                  <a:cubicBezTo>
                    <a:pt x="6668" y="2799398"/>
                    <a:pt x="953" y="2793683"/>
                    <a:pt x="953" y="2787015"/>
                  </a:cubicBezTo>
                  <a:lnTo>
                    <a:pt x="953" y="2762250"/>
                  </a:lnTo>
                  <a:lnTo>
                    <a:pt x="953" y="2762250"/>
                  </a:lnTo>
                  <a:close/>
                  <a:moveTo>
                    <a:pt x="953" y="2860358"/>
                  </a:moveTo>
                  <a:cubicBezTo>
                    <a:pt x="953" y="2853690"/>
                    <a:pt x="6668" y="2847975"/>
                    <a:pt x="13335" y="2847975"/>
                  </a:cubicBezTo>
                  <a:cubicBezTo>
                    <a:pt x="20003" y="2847975"/>
                    <a:pt x="25718" y="2853690"/>
                    <a:pt x="25718" y="2860358"/>
                  </a:cubicBezTo>
                  <a:lnTo>
                    <a:pt x="25718" y="2885123"/>
                  </a:lnTo>
                  <a:cubicBezTo>
                    <a:pt x="25718" y="2891790"/>
                    <a:pt x="20003" y="2897505"/>
                    <a:pt x="13335" y="2897505"/>
                  </a:cubicBezTo>
                  <a:cubicBezTo>
                    <a:pt x="6668" y="2897505"/>
                    <a:pt x="953" y="2891790"/>
                    <a:pt x="953" y="2885123"/>
                  </a:cubicBezTo>
                  <a:lnTo>
                    <a:pt x="953" y="2860358"/>
                  </a:lnTo>
                  <a:lnTo>
                    <a:pt x="953" y="2860358"/>
                  </a:lnTo>
                  <a:close/>
                  <a:moveTo>
                    <a:pt x="953" y="2958465"/>
                  </a:moveTo>
                  <a:cubicBezTo>
                    <a:pt x="953" y="2951798"/>
                    <a:pt x="6668" y="2946083"/>
                    <a:pt x="13335" y="2946083"/>
                  </a:cubicBezTo>
                  <a:cubicBezTo>
                    <a:pt x="20003" y="2946083"/>
                    <a:pt x="25718" y="2951798"/>
                    <a:pt x="25718" y="2958465"/>
                  </a:cubicBezTo>
                  <a:lnTo>
                    <a:pt x="25718" y="2983230"/>
                  </a:lnTo>
                  <a:cubicBezTo>
                    <a:pt x="25718" y="2989898"/>
                    <a:pt x="20003" y="2995613"/>
                    <a:pt x="13335" y="2995613"/>
                  </a:cubicBezTo>
                  <a:cubicBezTo>
                    <a:pt x="6668" y="2995613"/>
                    <a:pt x="953" y="2989898"/>
                    <a:pt x="953" y="2983230"/>
                  </a:cubicBezTo>
                  <a:lnTo>
                    <a:pt x="953" y="2958465"/>
                  </a:lnTo>
                  <a:lnTo>
                    <a:pt x="953" y="2958465"/>
                  </a:lnTo>
                  <a:close/>
                  <a:moveTo>
                    <a:pt x="953" y="3056573"/>
                  </a:moveTo>
                  <a:cubicBezTo>
                    <a:pt x="953" y="3049905"/>
                    <a:pt x="6668" y="3044190"/>
                    <a:pt x="13335" y="3044190"/>
                  </a:cubicBezTo>
                  <a:cubicBezTo>
                    <a:pt x="20003" y="3044190"/>
                    <a:pt x="25718" y="3049905"/>
                    <a:pt x="25718" y="3056573"/>
                  </a:cubicBezTo>
                  <a:lnTo>
                    <a:pt x="25718" y="3081338"/>
                  </a:lnTo>
                  <a:cubicBezTo>
                    <a:pt x="25718" y="3088005"/>
                    <a:pt x="20003" y="3093720"/>
                    <a:pt x="13335" y="3093720"/>
                  </a:cubicBezTo>
                  <a:cubicBezTo>
                    <a:pt x="6668" y="3093720"/>
                    <a:pt x="953" y="3088005"/>
                    <a:pt x="953" y="3081338"/>
                  </a:cubicBezTo>
                  <a:lnTo>
                    <a:pt x="953" y="3056573"/>
                  </a:lnTo>
                  <a:lnTo>
                    <a:pt x="953" y="3056573"/>
                  </a:lnTo>
                  <a:close/>
                  <a:moveTo>
                    <a:pt x="953" y="3154680"/>
                  </a:moveTo>
                  <a:cubicBezTo>
                    <a:pt x="953" y="3148013"/>
                    <a:pt x="6668" y="3142298"/>
                    <a:pt x="13335" y="3142298"/>
                  </a:cubicBezTo>
                  <a:cubicBezTo>
                    <a:pt x="20003" y="3142298"/>
                    <a:pt x="25718" y="3148013"/>
                    <a:pt x="25718" y="3154680"/>
                  </a:cubicBezTo>
                  <a:lnTo>
                    <a:pt x="25718" y="3179445"/>
                  </a:lnTo>
                  <a:cubicBezTo>
                    <a:pt x="25718" y="3186113"/>
                    <a:pt x="20003" y="3191827"/>
                    <a:pt x="13335" y="3191827"/>
                  </a:cubicBezTo>
                  <a:cubicBezTo>
                    <a:pt x="6668" y="3191827"/>
                    <a:pt x="953" y="3186113"/>
                    <a:pt x="953" y="3179445"/>
                  </a:cubicBezTo>
                  <a:lnTo>
                    <a:pt x="953" y="3154680"/>
                  </a:lnTo>
                  <a:lnTo>
                    <a:pt x="953" y="3154680"/>
                  </a:lnTo>
                  <a:close/>
                  <a:moveTo>
                    <a:pt x="953" y="3253740"/>
                  </a:moveTo>
                  <a:cubicBezTo>
                    <a:pt x="953" y="3247073"/>
                    <a:pt x="6668" y="3241358"/>
                    <a:pt x="13335" y="3241358"/>
                  </a:cubicBezTo>
                  <a:cubicBezTo>
                    <a:pt x="20003" y="3241358"/>
                    <a:pt x="25718" y="3247073"/>
                    <a:pt x="25718" y="3253740"/>
                  </a:cubicBezTo>
                  <a:lnTo>
                    <a:pt x="25718" y="3278505"/>
                  </a:lnTo>
                  <a:cubicBezTo>
                    <a:pt x="25718" y="3285173"/>
                    <a:pt x="20003" y="3290888"/>
                    <a:pt x="13335" y="3290888"/>
                  </a:cubicBezTo>
                  <a:cubicBezTo>
                    <a:pt x="6668" y="3290888"/>
                    <a:pt x="953" y="3285173"/>
                    <a:pt x="953" y="3278505"/>
                  </a:cubicBezTo>
                  <a:lnTo>
                    <a:pt x="953" y="3253740"/>
                  </a:lnTo>
                  <a:lnTo>
                    <a:pt x="953" y="3253740"/>
                  </a:lnTo>
                  <a:close/>
                  <a:moveTo>
                    <a:pt x="953" y="3351848"/>
                  </a:moveTo>
                  <a:cubicBezTo>
                    <a:pt x="953" y="3345180"/>
                    <a:pt x="6668" y="3339465"/>
                    <a:pt x="13335" y="3339465"/>
                  </a:cubicBezTo>
                  <a:cubicBezTo>
                    <a:pt x="20003" y="3339465"/>
                    <a:pt x="25718" y="3345180"/>
                    <a:pt x="25718" y="3351848"/>
                  </a:cubicBezTo>
                  <a:lnTo>
                    <a:pt x="25718" y="3376613"/>
                  </a:lnTo>
                  <a:cubicBezTo>
                    <a:pt x="25718" y="3383280"/>
                    <a:pt x="20003" y="3388995"/>
                    <a:pt x="13335" y="3388995"/>
                  </a:cubicBezTo>
                  <a:cubicBezTo>
                    <a:pt x="6668" y="3388995"/>
                    <a:pt x="953" y="3383280"/>
                    <a:pt x="953" y="3376613"/>
                  </a:cubicBezTo>
                  <a:lnTo>
                    <a:pt x="953" y="3351848"/>
                  </a:lnTo>
                  <a:lnTo>
                    <a:pt x="953" y="3351848"/>
                  </a:lnTo>
                  <a:close/>
                  <a:moveTo>
                    <a:pt x="953" y="3449955"/>
                  </a:moveTo>
                  <a:cubicBezTo>
                    <a:pt x="953" y="3443288"/>
                    <a:pt x="6668" y="3437573"/>
                    <a:pt x="13335" y="3437573"/>
                  </a:cubicBezTo>
                  <a:cubicBezTo>
                    <a:pt x="20003" y="3437573"/>
                    <a:pt x="25718" y="3443288"/>
                    <a:pt x="25718" y="3449955"/>
                  </a:cubicBezTo>
                  <a:lnTo>
                    <a:pt x="25718" y="3474720"/>
                  </a:lnTo>
                  <a:cubicBezTo>
                    <a:pt x="25718" y="3481388"/>
                    <a:pt x="20003" y="3487102"/>
                    <a:pt x="13335" y="3487102"/>
                  </a:cubicBezTo>
                  <a:cubicBezTo>
                    <a:pt x="6668" y="3487102"/>
                    <a:pt x="953" y="3481388"/>
                    <a:pt x="953" y="3474720"/>
                  </a:cubicBezTo>
                  <a:lnTo>
                    <a:pt x="953" y="3449955"/>
                  </a:lnTo>
                  <a:lnTo>
                    <a:pt x="953" y="3449955"/>
                  </a:lnTo>
                  <a:close/>
                  <a:moveTo>
                    <a:pt x="953" y="3548063"/>
                  </a:moveTo>
                  <a:cubicBezTo>
                    <a:pt x="953" y="3541395"/>
                    <a:pt x="6668" y="3535680"/>
                    <a:pt x="13335" y="3535680"/>
                  </a:cubicBezTo>
                  <a:cubicBezTo>
                    <a:pt x="20003" y="3535680"/>
                    <a:pt x="25718" y="3541395"/>
                    <a:pt x="25718" y="3548063"/>
                  </a:cubicBezTo>
                  <a:lnTo>
                    <a:pt x="25718" y="3572827"/>
                  </a:lnTo>
                  <a:cubicBezTo>
                    <a:pt x="25718" y="3579495"/>
                    <a:pt x="20003" y="3585210"/>
                    <a:pt x="13335" y="3585210"/>
                  </a:cubicBezTo>
                  <a:cubicBezTo>
                    <a:pt x="6668" y="3585210"/>
                    <a:pt x="953" y="3579495"/>
                    <a:pt x="953" y="3572827"/>
                  </a:cubicBezTo>
                  <a:lnTo>
                    <a:pt x="953" y="3548063"/>
                  </a:lnTo>
                  <a:lnTo>
                    <a:pt x="953" y="3548063"/>
                  </a:lnTo>
                  <a:close/>
                  <a:moveTo>
                    <a:pt x="953" y="3646170"/>
                  </a:moveTo>
                  <a:cubicBezTo>
                    <a:pt x="953" y="3639502"/>
                    <a:pt x="6668" y="3633788"/>
                    <a:pt x="13335" y="3633788"/>
                  </a:cubicBezTo>
                  <a:cubicBezTo>
                    <a:pt x="20003" y="3633788"/>
                    <a:pt x="25718" y="3639502"/>
                    <a:pt x="25718" y="3646170"/>
                  </a:cubicBezTo>
                  <a:lnTo>
                    <a:pt x="25718" y="3670935"/>
                  </a:lnTo>
                  <a:cubicBezTo>
                    <a:pt x="25718" y="3677602"/>
                    <a:pt x="20003" y="3683318"/>
                    <a:pt x="13335" y="3683318"/>
                  </a:cubicBezTo>
                  <a:cubicBezTo>
                    <a:pt x="6668" y="3683318"/>
                    <a:pt x="953" y="3677602"/>
                    <a:pt x="953" y="3670935"/>
                  </a:cubicBezTo>
                  <a:lnTo>
                    <a:pt x="953" y="3646170"/>
                  </a:lnTo>
                  <a:lnTo>
                    <a:pt x="953" y="3646170"/>
                  </a:lnTo>
                  <a:close/>
                  <a:moveTo>
                    <a:pt x="953" y="3744277"/>
                  </a:moveTo>
                  <a:cubicBezTo>
                    <a:pt x="953" y="3737610"/>
                    <a:pt x="6668" y="3731895"/>
                    <a:pt x="13335" y="3731895"/>
                  </a:cubicBezTo>
                  <a:cubicBezTo>
                    <a:pt x="20003" y="3731895"/>
                    <a:pt x="25718" y="3737610"/>
                    <a:pt x="25718" y="3744277"/>
                  </a:cubicBezTo>
                  <a:lnTo>
                    <a:pt x="25718" y="3769043"/>
                  </a:lnTo>
                  <a:cubicBezTo>
                    <a:pt x="25718" y="3775710"/>
                    <a:pt x="20003" y="3781425"/>
                    <a:pt x="13335" y="3781425"/>
                  </a:cubicBezTo>
                  <a:cubicBezTo>
                    <a:pt x="6668" y="3781425"/>
                    <a:pt x="953" y="3775710"/>
                    <a:pt x="953" y="3769043"/>
                  </a:cubicBezTo>
                  <a:lnTo>
                    <a:pt x="953" y="3744277"/>
                  </a:lnTo>
                  <a:lnTo>
                    <a:pt x="953" y="3744277"/>
                  </a:lnTo>
                  <a:close/>
                  <a:moveTo>
                    <a:pt x="953" y="3842385"/>
                  </a:moveTo>
                  <a:cubicBezTo>
                    <a:pt x="953" y="3835718"/>
                    <a:pt x="6668" y="3830002"/>
                    <a:pt x="13335" y="3830002"/>
                  </a:cubicBezTo>
                  <a:cubicBezTo>
                    <a:pt x="20003" y="3830002"/>
                    <a:pt x="25718" y="3835718"/>
                    <a:pt x="25718" y="3842385"/>
                  </a:cubicBezTo>
                  <a:lnTo>
                    <a:pt x="25718" y="3867150"/>
                  </a:lnTo>
                  <a:cubicBezTo>
                    <a:pt x="25718" y="3873818"/>
                    <a:pt x="20003" y="3879533"/>
                    <a:pt x="13335" y="3879533"/>
                  </a:cubicBezTo>
                  <a:cubicBezTo>
                    <a:pt x="6668" y="3879533"/>
                    <a:pt x="953" y="3873818"/>
                    <a:pt x="953" y="3867150"/>
                  </a:cubicBezTo>
                  <a:lnTo>
                    <a:pt x="953" y="3842385"/>
                  </a:lnTo>
                  <a:lnTo>
                    <a:pt x="953" y="3842385"/>
                  </a:lnTo>
                  <a:close/>
                  <a:moveTo>
                    <a:pt x="953" y="3940493"/>
                  </a:moveTo>
                  <a:cubicBezTo>
                    <a:pt x="953" y="3933825"/>
                    <a:pt x="6668" y="3928110"/>
                    <a:pt x="13335" y="3928110"/>
                  </a:cubicBezTo>
                  <a:cubicBezTo>
                    <a:pt x="20003" y="3928110"/>
                    <a:pt x="25718" y="3933825"/>
                    <a:pt x="25718" y="3940493"/>
                  </a:cubicBezTo>
                  <a:lnTo>
                    <a:pt x="25718" y="3965258"/>
                  </a:lnTo>
                  <a:cubicBezTo>
                    <a:pt x="25718" y="3971925"/>
                    <a:pt x="20003" y="3977640"/>
                    <a:pt x="13335" y="3977640"/>
                  </a:cubicBezTo>
                  <a:cubicBezTo>
                    <a:pt x="6668" y="3977640"/>
                    <a:pt x="953" y="3971925"/>
                    <a:pt x="953" y="3965258"/>
                  </a:cubicBezTo>
                  <a:lnTo>
                    <a:pt x="953" y="3940493"/>
                  </a:lnTo>
                  <a:lnTo>
                    <a:pt x="953" y="3940493"/>
                  </a:lnTo>
                  <a:close/>
                  <a:moveTo>
                    <a:pt x="953" y="4038600"/>
                  </a:moveTo>
                  <a:cubicBezTo>
                    <a:pt x="953" y="4031933"/>
                    <a:pt x="6668" y="4026218"/>
                    <a:pt x="13335" y="4026218"/>
                  </a:cubicBezTo>
                  <a:cubicBezTo>
                    <a:pt x="20003" y="4026218"/>
                    <a:pt x="25718" y="4031933"/>
                    <a:pt x="25718" y="4038600"/>
                  </a:cubicBezTo>
                  <a:lnTo>
                    <a:pt x="25718" y="4063365"/>
                  </a:lnTo>
                  <a:cubicBezTo>
                    <a:pt x="25718" y="4070033"/>
                    <a:pt x="20003" y="4075748"/>
                    <a:pt x="13335" y="4075748"/>
                  </a:cubicBezTo>
                  <a:cubicBezTo>
                    <a:pt x="6668" y="4075748"/>
                    <a:pt x="953" y="4070033"/>
                    <a:pt x="953" y="4063365"/>
                  </a:cubicBezTo>
                  <a:lnTo>
                    <a:pt x="953" y="4038600"/>
                  </a:lnTo>
                  <a:lnTo>
                    <a:pt x="953" y="4038600"/>
                  </a:lnTo>
                  <a:close/>
                  <a:moveTo>
                    <a:pt x="953" y="4137660"/>
                  </a:moveTo>
                  <a:cubicBezTo>
                    <a:pt x="953" y="4130993"/>
                    <a:pt x="6668" y="4125277"/>
                    <a:pt x="13335" y="4125277"/>
                  </a:cubicBezTo>
                  <a:cubicBezTo>
                    <a:pt x="20003" y="4125277"/>
                    <a:pt x="25718" y="4130993"/>
                    <a:pt x="25718" y="4137660"/>
                  </a:cubicBezTo>
                  <a:lnTo>
                    <a:pt x="25718" y="4162425"/>
                  </a:lnTo>
                  <a:cubicBezTo>
                    <a:pt x="25718" y="4169093"/>
                    <a:pt x="20003" y="4174808"/>
                    <a:pt x="13335" y="4174808"/>
                  </a:cubicBezTo>
                  <a:cubicBezTo>
                    <a:pt x="6668" y="4174808"/>
                    <a:pt x="953" y="4169093"/>
                    <a:pt x="953" y="4162425"/>
                  </a:cubicBezTo>
                  <a:lnTo>
                    <a:pt x="953" y="4137660"/>
                  </a:lnTo>
                  <a:lnTo>
                    <a:pt x="953" y="4137660"/>
                  </a:lnTo>
                  <a:close/>
                  <a:moveTo>
                    <a:pt x="953" y="4235768"/>
                  </a:moveTo>
                  <a:cubicBezTo>
                    <a:pt x="953" y="4229100"/>
                    <a:pt x="6668" y="4223385"/>
                    <a:pt x="13335" y="4223385"/>
                  </a:cubicBezTo>
                  <a:cubicBezTo>
                    <a:pt x="20003" y="4223385"/>
                    <a:pt x="25718" y="4229100"/>
                    <a:pt x="25718" y="4235768"/>
                  </a:cubicBezTo>
                  <a:lnTo>
                    <a:pt x="25718" y="4260533"/>
                  </a:lnTo>
                  <a:cubicBezTo>
                    <a:pt x="25718" y="4267200"/>
                    <a:pt x="20003" y="4272915"/>
                    <a:pt x="13335" y="4272915"/>
                  </a:cubicBezTo>
                  <a:cubicBezTo>
                    <a:pt x="6668" y="4272915"/>
                    <a:pt x="953" y="4267200"/>
                    <a:pt x="953" y="4260533"/>
                  </a:cubicBezTo>
                  <a:lnTo>
                    <a:pt x="953" y="4235768"/>
                  </a:lnTo>
                  <a:lnTo>
                    <a:pt x="953" y="4235768"/>
                  </a:lnTo>
                  <a:close/>
                  <a:moveTo>
                    <a:pt x="953" y="4333875"/>
                  </a:moveTo>
                  <a:cubicBezTo>
                    <a:pt x="953" y="4327208"/>
                    <a:pt x="6668" y="4321493"/>
                    <a:pt x="13335" y="4321493"/>
                  </a:cubicBezTo>
                  <a:cubicBezTo>
                    <a:pt x="20003" y="4321493"/>
                    <a:pt x="25718" y="4327208"/>
                    <a:pt x="25718" y="4333875"/>
                  </a:cubicBezTo>
                  <a:lnTo>
                    <a:pt x="25718" y="4358640"/>
                  </a:lnTo>
                  <a:cubicBezTo>
                    <a:pt x="25718" y="4365308"/>
                    <a:pt x="20003" y="4371023"/>
                    <a:pt x="13335" y="4371023"/>
                  </a:cubicBezTo>
                  <a:cubicBezTo>
                    <a:pt x="6668" y="4371023"/>
                    <a:pt x="953" y="4365308"/>
                    <a:pt x="953" y="4358640"/>
                  </a:cubicBezTo>
                  <a:lnTo>
                    <a:pt x="953" y="4333875"/>
                  </a:lnTo>
                  <a:lnTo>
                    <a:pt x="953" y="4333875"/>
                  </a:lnTo>
                  <a:close/>
                  <a:moveTo>
                    <a:pt x="953" y="4431983"/>
                  </a:moveTo>
                  <a:cubicBezTo>
                    <a:pt x="953" y="4425315"/>
                    <a:pt x="6668" y="4419600"/>
                    <a:pt x="13335" y="4419600"/>
                  </a:cubicBezTo>
                  <a:cubicBezTo>
                    <a:pt x="20003" y="4419600"/>
                    <a:pt x="25718" y="4425315"/>
                    <a:pt x="25718" y="4431983"/>
                  </a:cubicBezTo>
                  <a:lnTo>
                    <a:pt x="25718" y="4456748"/>
                  </a:lnTo>
                  <a:cubicBezTo>
                    <a:pt x="25718" y="4463415"/>
                    <a:pt x="20003" y="4469130"/>
                    <a:pt x="13335" y="4469130"/>
                  </a:cubicBezTo>
                  <a:cubicBezTo>
                    <a:pt x="6668" y="4469130"/>
                    <a:pt x="953" y="4463415"/>
                    <a:pt x="953" y="4456748"/>
                  </a:cubicBezTo>
                  <a:lnTo>
                    <a:pt x="953" y="4431983"/>
                  </a:lnTo>
                  <a:lnTo>
                    <a:pt x="953" y="4431983"/>
                  </a:lnTo>
                  <a:close/>
                  <a:moveTo>
                    <a:pt x="953" y="4530090"/>
                  </a:moveTo>
                  <a:cubicBezTo>
                    <a:pt x="953" y="4523423"/>
                    <a:pt x="6668" y="4517708"/>
                    <a:pt x="13335" y="4517708"/>
                  </a:cubicBezTo>
                  <a:cubicBezTo>
                    <a:pt x="20003" y="4517708"/>
                    <a:pt x="25718" y="4523423"/>
                    <a:pt x="25718" y="4530090"/>
                  </a:cubicBezTo>
                  <a:lnTo>
                    <a:pt x="25718" y="4554855"/>
                  </a:lnTo>
                  <a:cubicBezTo>
                    <a:pt x="25718" y="4561523"/>
                    <a:pt x="20003" y="4567238"/>
                    <a:pt x="13335" y="4567238"/>
                  </a:cubicBezTo>
                  <a:cubicBezTo>
                    <a:pt x="6668" y="4567238"/>
                    <a:pt x="953" y="4561523"/>
                    <a:pt x="953" y="4554855"/>
                  </a:cubicBezTo>
                  <a:lnTo>
                    <a:pt x="953" y="4530090"/>
                  </a:lnTo>
                  <a:lnTo>
                    <a:pt x="953" y="4530090"/>
                  </a:lnTo>
                  <a:close/>
                  <a:moveTo>
                    <a:pt x="953" y="4628198"/>
                  </a:moveTo>
                  <a:cubicBezTo>
                    <a:pt x="953" y="4621530"/>
                    <a:pt x="6668" y="4615815"/>
                    <a:pt x="13335" y="4615815"/>
                  </a:cubicBezTo>
                  <a:cubicBezTo>
                    <a:pt x="20003" y="4615815"/>
                    <a:pt x="25718" y="4621530"/>
                    <a:pt x="25718" y="4628198"/>
                  </a:cubicBezTo>
                  <a:lnTo>
                    <a:pt x="25718" y="4652963"/>
                  </a:lnTo>
                  <a:cubicBezTo>
                    <a:pt x="25718" y="4659630"/>
                    <a:pt x="20003" y="4665345"/>
                    <a:pt x="13335" y="4665345"/>
                  </a:cubicBezTo>
                  <a:cubicBezTo>
                    <a:pt x="6668" y="4665345"/>
                    <a:pt x="953" y="4659630"/>
                    <a:pt x="953" y="4652963"/>
                  </a:cubicBezTo>
                  <a:lnTo>
                    <a:pt x="953" y="4628198"/>
                  </a:lnTo>
                  <a:lnTo>
                    <a:pt x="953" y="4628198"/>
                  </a:lnTo>
                  <a:close/>
                  <a:moveTo>
                    <a:pt x="953" y="4726305"/>
                  </a:moveTo>
                  <a:cubicBezTo>
                    <a:pt x="953" y="4719638"/>
                    <a:pt x="6668" y="4713923"/>
                    <a:pt x="13335" y="4713923"/>
                  </a:cubicBezTo>
                  <a:cubicBezTo>
                    <a:pt x="20003" y="4713923"/>
                    <a:pt x="25718" y="4719638"/>
                    <a:pt x="25718" y="4726305"/>
                  </a:cubicBezTo>
                  <a:lnTo>
                    <a:pt x="25718" y="4751070"/>
                  </a:lnTo>
                  <a:cubicBezTo>
                    <a:pt x="25718" y="4757738"/>
                    <a:pt x="20003" y="4763453"/>
                    <a:pt x="13335" y="4763453"/>
                  </a:cubicBezTo>
                  <a:cubicBezTo>
                    <a:pt x="6668" y="4763453"/>
                    <a:pt x="953" y="4757738"/>
                    <a:pt x="953" y="4751070"/>
                  </a:cubicBezTo>
                  <a:lnTo>
                    <a:pt x="953" y="4726305"/>
                  </a:lnTo>
                  <a:lnTo>
                    <a:pt x="953" y="4726305"/>
                  </a:lnTo>
                  <a:close/>
                  <a:moveTo>
                    <a:pt x="953" y="4824413"/>
                  </a:moveTo>
                  <a:cubicBezTo>
                    <a:pt x="953" y="4817745"/>
                    <a:pt x="6668" y="4812030"/>
                    <a:pt x="13335" y="4812030"/>
                  </a:cubicBezTo>
                  <a:cubicBezTo>
                    <a:pt x="20003" y="4812030"/>
                    <a:pt x="25718" y="4817745"/>
                    <a:pt x="25718" y="4824413"/>
                  </a:cubicBezTo>
                  <a:lnTo>
                    <a:pt x="25718" y="4849178"/>
                  </a:lnTo>
                  <a:cubicBezTo>
                    <a:pt x="25718" y="4855845"/>
                    <a:pt x="20003" y="4861560"/>
                    <a:pt x="13335" y="4861560"/>
                  </a:cubicBezTo>
                  <a:cubicBezTo>
                    <a:pt x="6668" y="4861560"/>
                    <a:pt x="953" y="4855845"/>
                    <a:pt x="953" y="4849178"/>
                  </a:cubicBezTo>
                  <a:lnTo>
                    <a:pt x="953" y="4824413"/>
                  </a:lnTo>
                  <a:lnTo>
                    <a:pt x="953" y="4824413"/>
                  </a:lnTo>
                  <a:close/>
                  <a:moveTo>
                    <a:pt x="953" y="4922520"/>
                  </a:moveTo>
                  <a:cubicBezTo>
                    <a:pt x="953" y="4915853"/>
                    <a:pt x="6668" y="4910138"/>
                    <a:pt x="13335" y="4910138"/>
                  </a:cubicBezTo>
                  <a:cubicBezTo>
                    <a:pt x="20003" y="4910138"/>
                    <a:pt x="25718" y="4915853"/>
                    <a:pt x="25718" y="4922520"/>
                  </a:cubicBezTo>
                  <a:lnTo>
                    <a:pt x="25718" y="4947285"/>
                  </a:lnTo>
                  <a:cubicBezTo>
                    <a:pt x="25718" y="4953953"/>
                    <a:pt x="20003" y="4959668"/>
                    <a:pt x="13335" y="4959668"/>
                  </a:cubicBezTo>
                  <a:cubicBezTo>
                    <a:pt x="6668" y="4959668"/>
                    <a:pt x="953" y="4953953"/>
                    <a:pt x="953" y="4947285"/>
                  </a:cubicBezTo>
                  <a:lnTo>
                    <a:pt x="953" y="4922520"/>
                  </a:lnTo>
                  <a:lnTo>
                    <a:pt x="953" y="4922520"/>
                  </a:lnTo>
                  <a:close/>
                  <a:moveTo>
                    <a:pt x="953" y="5021580"/>
                  </a:moveTo>
                  <a:cubicBezTo>
                    <a:pt x="953" y="5014913"/>
                    <a:pt x="6668" y="5009198"/>
                    <a:pt x="13335" y="5009198"/>
                  </a:cubicBezTo>
                  <a:cubicBezTo>
                    <a:pt x="20003" y="5009198"/>
                    <a:pt x="25718" y="5014913"/>
                    <a:pt x="25718" y="5021580"/>
                  </a:cubicBezTo>
                  <a:lnTo>
                    <a:pt x="25718" y="5046345"/>
                  </a:lnTo>
                  <a:cubicBezTo>
                    <a:pt x="25718" y="5053013"/>
                    <a:pt x="20003" y="5058728"/>
                    <a:pt x="13335" y="5058728"/>
                  </a:cubicBezTo>
                  <a:cubicBezTo>
                    <a:pt x="6668" y="5058728"/>
                    <a:pt x="953" y="5053013"/>
                    <a:pt x="953" y="5046345"/>
                  </a:cubicBezTo>
                  <a:lnTo>
                    <a:pt x="953" y="5021580"/>
                  </a:lnTo>
                  <a:lnTo>
                    <a:pt x="953" y="5021580"/>
                  </a:lnTo>
                  <a:close/>
                  <a:moveTo>
                    <a:pt x="953" y="5119688"/>
                  </a:moveTo>
                  <a:cubicBezTo>
                    <a:pt x="953" y="5113020"/>
                    <a:pt x="6668" y="5107305"/>
                    <a:pt x="13335" y="5107305"/>
                  </a:cubicBezTo>
                  <a:cubicBezTo>
                    <a:pt x="20003" y="5107305"/>
                    <a:pt x="25718" y="5113020"/>
                    <a:pt x="25718" y="5119688"/>
                  </a:cubicBezTo>
                  <a:lnTo>
                    <a:pt x="25718" y="5144453"/>
                  </a:lnTo>
                  <a:cubicBezTo>
                    <a:pt x="25718" y="5151120"/>
                    <a:pt x="20003" y="5156835"/>
                    <a:pt x="13335" y="5156835"/>
                  </a:cubicBezTo>
                  <a:cubicBezTo>
                    <a:pt x="6668" y="5156835"/>
                    <a:pt x="953" y="5151120"/>
                    <a:pt x="953" y="5144453"/>
                  </a:cubicBezTo>
                  <a:lnTo>
                    <a:pt x="953" y="5119688"/>
                  </a:lnTo>
                  <a:lnTo>
                    <a:pt x="953" y="5119688"/>
                  </a:lnTo>
                  <a:close/>
                  <a:moveTo>
                    <a:pt x="953" y="5217795"/>
                  </a:moveTo>
                  <a:cubicBezTo>
                    <a:pt x="953" y="5211128"/>
                    <a:pt x="6668" y="5205413"/>
                    <a:pt x="13335" y="5205413"/>
                  </a:cubicBezTo>
                  <a:cubicBezTo>
                    <a:pt x="20003" y="5205413"/>
                    <a:pt x="25718" y="5211128"/>
                    <a:pt x="25718" y="5217795"/>
                  </a:cubicBezTo>
                  <a:lnTo>
                    <a:pt x="25718" y="5242560"/>
                  </a:lnTo>
                  <a:cubicBezTo>
                    <a:pt x="25718" y="5249228"/>
                    <a:pt x="20003" y="5254943"/>
                    <a:pt x="13335" y="5254943"/>
                  </a:cubicBezTo>
                  <a:cubicBezTo>
                    <a:pt x="6668" y="5254943"/>
                    <a:pt x="953" y="5249228"/>
                    <a:pt x="953" y="5242560"/>
                  </a:cubicBezTo>
                  <a:lnTo>
                    <a:pt x="953" y="5217795"/>
                  </a:lnTo>
                  <a:lnTo>
                    <a:pt x="953" y="5217795"/>
                  </a:lnTo>
                  <a:close/>
                  <a:moveTo>
                    <a:pt x="953" y="5315903"/>
                  </a:moveTo>
                  <a:cubicBezTo>
                    <a:pt x="953" y="5309235"/>
                    <a:pt x="6668" y="5303520"/>
                    <a:pt x="13335" y="5303520"/>
                  </a:cubicBezTo>
                  <a:cubicBezTo>
                    <a:pt x="20003" y="5303520"/>
                    <a:pt x="25718" y="5309235"/>
                    <a:pt x="25718" y="5315903"/>
                  </a:cubicBezTo>
                  <a:lnTo>
                    <a:pt x="25718" y="5340668"/>
                  </a:lnTo>
                  <a:cubicBezTo>
                    <a:pt x="25718" y="5347335"/>
                    <a:pt x="20003" y="5353050"/>
                    <a:pt x="13335" y="5353050"/>
                  </a:cubicBezTo>
                  <a:cubicBezTo>
                    <a:pt x="6668" y="5353050"/>
                    <a:pt x="953" y="5347335"/>
                    <a:pt x="953" y="5340668"/>
                  </a:cubicBezTo>
                  <a:lnTo>
                    <a:pt x="953" y="5315903"/>
                  </a:lnTo>
                  <a:lnTo>
                    <a:pt x="953" y="5315903"/>
                  </a:lnTo>
                  <a:close/>
                  <a:moveTo>
                    <a:pt x="953" y="5414010"/>
                  </a:moveTo>
                  <a:cubicBezTo>
                    <a:pt x="953" y="5407343"/>
                    <a:pt x="6668" y="5401628"/>
                    <a:pt x="13335" y="5401628"/>
                  </a:cubicBezTo>
                  <a:cubicBezTo>
                    <a:pt x="20003" y="5401628"/>
                    <a:pt x="25718" y="5407343"/>
                    <a:pt x="25718" y="5414010"/>
                  </a:cubicBezTo>
                  <a:lnTo>
                    <a:pt x="25718" y="5438775"/>
                  </a:lnTo>
                  <a:cubicBezTo>
                    <a:pt x="25718" y="5445443"/>
                    <a:pt x="20003" y="5451158"/>
                    <a:pt x="13335" y="5451158"/>
                  </a:cubicBezTo>
                  <a:cubicBezTo>
                    <a:pt x="6668" y="5451158"/>
                    <a:pt x="953" y="5445443"/>
                    <a:pt x="953" y="5438775"/>
                  </a:cubicBezTo>
                  <a:lnTo>
                    <a:pt x="953" y="5414010"/>
                  </a:lnTo>
                  <a:lnTo>
                    <a:pt x="953" y="5414010"/>
                  </a:lnTo>
                  <a:close/>
                  <a:moveTo>
                    <a:pt x="953" y="5512118"/>
                  </a:moveTo>
                  <a:cubicBezTo>
                    <a:pt x="953" y="5505450"/>
                    <a:pt x="6668" y="5499735"/>
                    <a:pt x="13335" y="5499735"/>
                  </a:cubicBezTo>
                  <a:cubicBezTo>
                    <a:pt x="20003" y="5499735"/>
                    <a:pt x="25718" y="5505450"/>
                    <a:pt x="25718" y="5512118"/>
                  </a:cubicBezTo>
                  <a:lnTo>
                    <a:pt x="25718" y="5536883"/>
                  </a:lnTo>
                  <a:cubicBezTo>
                    <a:pt x="25718" y="5543550"/>
                    <a:pt x="20003" y="5549265"/>
                    <a:pt x="13335" y="5549265"/>
                  </a:cubicBezTo>
                  <a:cubicBezTo>
                    <a:pt x="6668" y="5549265"/>
                    <a:pt x="953" y="5543550"/>
                    <a:pt x="953" y="5536883"/>
                  </a:cubicBezTo>
                  <a:lnTo>
                    <a:pt x="953" y="5512118"/>
                  </a:lnTo>
                  <a:lnTo>
                    <a:pt x="953" y="5512118"/>
                  </a:lnTo>
                  <a:close/>
                  <a:moveTo>
                    <a:pt x="953" y="5610225"/>
                  </a:moveTo>
                  <a:cubicBezTo>
                    <a:pt x="953" y="5603558"/>
                    <a:pt x="6668" y="5597843"/>
                    <a:pt x="13335" y="5597843"/>
                  </a:cubicBezTo>
                  <a:cubicBezTo>
                    <a:pt x="20003" y="5597843"/>
                    <a:pt x="25718" y="5603558"/>
                    <a:pt x="25718" y="5610225"/>
                  </a:cubicBezTo>
                  <a:lnTo>
                    <a:pt x="25718" y="5634990"/>
                  </a:lnTo>
                  <a:cubicBezTo>
                    <a:pt x="25718" y="5641658"/>
                    <a:pt x="20003" y="5647373"/>
                    <a:pt x="13335" y="5647373"/>
                  </a:cubicBezTo>
                  <a:cubicBezTo>
                    <a:pt x="6668" y="5647373"/>
                    <a:pt x="953" y="5641658"/>
                    <a:pt x="953" y="5634990"/>
                  </a:cubicBezTo>
                  <a:lnTo>
                    <a:pt x="953" y="5610225"/>
                  </a:lnTo>
                  <a:lnTo>
                    <a:pt x="953" y="5610225"/>
                  </a:lnTo>
                  <a:close/>
                  <a:moveTo>
                    <a:pt x="953" y="5708333"/>
                  </a:moveTo>
                  <a:cubicBezTo>
                    <a:pt x="953" y="5701665"/>
                    <a:pt x="6668" y="5695950"/>
                    <a:pt x="13335" y="5695950"/>
                  </a:cubicBezTo>
                  <a:cubicBezTo>
                    <a:pt x="20003" y="5695950"/>
                    <a:pt x="25718" y="5701665"/>
                    <a:pt x="25718" y="5708333"/>
                  </a:cubicBezTo>
                  <a:lnTo>
                    <a:pt x="25718" y="5733098"/>
                  </a:lnTo>
                  <a:cubicBezTo>
                    <a:pt x="25718" y="5739765"/>
                    <a:pt x="20003" y="5745480"/>
                    <a:pt x="13335" y="5745480"/>
                  </a:cubicBezTo>
                  <a:cubicBezTo>
                    <a:pt x="6668" y="5745480"/>
                    <a:pt x="953" y="5739765"/>
                    <a:pt x="953" y="5733098"/>
                  </a:cubicBezTo>
                  <a:lnTo>
                    <a:pt x="953" y="5708333"/>
                  </a:lnTo>
                  <a:lnTo>
                    <a:pt x="953" y="5708333"/>
                  </a:lnTo>
                  <a:close/>
                  <a:moveTo>
                    <a:pt x="953" y="5806440"/>
                  </a:moveTo>
                  <a:cubicBezTo>
                    <a:pt x="953" y="5799773"/>
                    <a:pt x="6668" y="5794058"/>
                    <a:pt x="13335" y="5794058"/>
                  </a:cubicBezTo>
                  <a:cubicBezTo>
                    <a:pt x="20003" y="5794058"/>
                    <a:pt x="25718" y="5799773"/>
                    <a:pt x="25718" y="5806440"/>
                  </a:cubicBezTo>
                  <a:lnTo>
                    <a:pt x="25718" y="5831205"/>
                  </a:lnTo>
                  <a:cubicBezTo>
                    <a:pt x="25718" y="5837873"/>
                    <a:pt x="20003" y="5843588"/>
                    <a:pt x="13335" y="5843588"/>
                  </a:cubicBezTo>
                  <a:cubicBezTo>
                    <a:pt x="6668" y="5843588"/>
                    <a:pt x="953" y="5837873"/>
                    <a:pt x="953" y="5831205"/>
                  </a:cubicBezTo>
                  <a:lnTo>
                    <a:pt x="953" y="5806440"/>
                  </a:lnTo>
                  <a:lnTo>
                    <a:pt x="953" y="5806440"/>
                  </a:lnTo>
                  <a:close/>
                  <a:moveTo>
                    <a:pt x="953" y="5905500"/>
                  </a:moveTo>
                  <a:cubicBezTo>
                    <a:pt x="953" y="5898833"/>
                    <a:pt x="6668" y="5893118"/>
                    <a:pt x="13335" y="5893118"/>
                  </a:cubicBezTo>
                  <a:cubicBezTo>
                    <a:pt x="20003" y="5893118"/>
                    <a:pt x="25718" y="5898833"/>
                    <a:pt x="25718" y="5905500"/>
                  </a:cubicBezTo>
                  <a:lnTo>
                    <a:pt x="25718" y="5930265"/>
                  </a:lnTo>
                  <a:cubicBezTo>
                    <a:pt x="25718" y="5936933"/>
                    <a:pt x="20003" y="5942648"/>
                    <a:pt x="13335" y="5942648"/>
                  </a:cubicBezTo>
                  <a:cubicBezTo>
                    <a:pt x="6668" y="5942648"/>
                    <a:pt x="953" y="5936933"/>
                    <a:pt x="953" y="5930265"/>
                  </a:cubicBezTo>
                  <a:lnTo>
                    <a:pt x="953" y="5905500"/>
                  </a:lnTo>
                  <a:lnTo>
                    <a:pt x="953" y="5905500"/>
                  </a:lnTo>
                  <a:close/>
                  <a:moveTo>
                    <a:pt x="953" y="6003608"/>
                  </a:moveTo>
                  <a:cubicBezTo>
                    <a:pt x="953" y="5996940"/>
                    <a:pt x="6668" y="5991225"/>
                    <a:pt x="13335" y="5991225"/>
                  </a:cubicBezTo>
                  <a:cubicBezTo>
                    <a:pt x="20003" y="5991225"/>
                    <a:pt x="25718" y="5996940"/>
                    <a:pt x="25718" y="6003608"/>
                  </a:cubicBezTo>
                  <a:lnTo>
                    <a:pt x="25718" y="6028373"/>
                  </a:lnTo>
                  <a:cubicBezTo>
                    <a:pt x="25718" y="6035040"/>
                    <a:pt x="20003" y="6040755"/>
                    <a:pt x="13335" y="6040755"/>
                  </a:cubicBezTo>
                  <a:cubicBezTo>
                    <a:pt x="6668" y="6040755"/>
                    <a:pt x="953" y="6035040"/>
                    <a:pt x="953" y="6028373"/>
                  </a:cubicBezTo>
                  <a:lnTo>
                    <a:pt x="953" y="6003608"/>
                  </a:lnTo>
                  <a:lnTo>
                    <a:pt x="953" y="6003608"/>
                  </a:lnTo>
                  <a:close/>
                  <a:moveTo>
                    <a:pt x="953" y="6101715"/>
                  </a:moveTo>
                  <a:cubicBezTo>
                    <a:pt x="953" y="6095048"/>
                    <a:pt x="6668" y="6089333"/>
                    <a:pt x="13335" y="6089333"/>
                  </a:cubicBezTo>
                  <a:cubicBezTo>
                    <a:pt x="20003" y="6089333"/>
                    <a:pt x="25718" y="6095048"/>
                    <a:pt x="25718" y="6101715"/>
                  </a:cubicBezTo>
                  <a:lnTo>
                    <a:pt x="25718" y="6126480"/>
                  </a:lnTo>
                  <a:cubicBezTo>
                    <a:pt x="25718" y="6133148"/>
                    <a:pt x="20003" y="6138863"/>
                    <a:pt x="13335" y="6138863"/>
                  </a:cubicBezTo>
                  <a:cubicBezTo>
                    <a:pt x="6668" y="6138863"/>
                    <a:pt x="953" y="6133148"/>
                    <a:pt x="953" y="6126480"/>
                  </a:cubicBezTo>
                  <a:lnTo>
                    <a:pt x="953" y="6101715"/>
                  </a:lnTo>
                  <a:lnTo>
                    <a:pt x="953" y="6101715"/>
                  </a:lnTo>
                  <a:close/>
                  <a:moveTo>
                    <a:pt x="953" y="6199823"/>
                  </a:moveTo>
                  <a:cubicBezTo>
                    <a:pt x="953" y="6193155"/>
                    <a:pt x="6668" y="6187440"/>
                    <a:pt x="13335" y="6187440"/>
                  </a:cubicBezTo>
                  <a:cubicBezTo>
                    <a:pt x="20003" y="6187440"/>
                    <a:pt x="25718" y="6193155"/>
                    <a:pt x="25718" y="6199823"/>
                  </a:cubicBezTo>
                  <a:lnTo>
                    <a:pt x="25718" y="6224588"/>
                  </a:lnTo>
                  <a:cubicBezTo>
                    <a:pt x="25718" y="6231255"/>
                    <a:pt x="20003" y="6236970"/>
                    <a:pt x="13335" y="6236970"/>
                  </a:cubicBezTo>
                  <a:cubicBezTo>
                    <a:pt x="6668" y="6236970"/>
                    <a:pt x="953" y="6231255"/>
                    <a:pt x="953" y="6224588"/>
                  </a:cubicBezTo>
                  <a:lnTo>
                    <a:pt x="953" y="6199823"/>
                  </a:lnTo>
                  <a:lnTo>
                    <a:pt x="953" y="6199823"/>
                  </a:lnTo>
                  <a:close/>
                  <a:moveTo>
                    <a:pt x="953" y="6297930"/>
                  </a:moveTo>
                  <a:cubicBezTo>
                    <a:pt x="953" y="6291263"/>
                    <a:pt x="6668" y="6285548"/>
                    <a:pt x="13335" y="6285548"/>
                  </a:cubicBezTo>
                  <a:cubicBezTo>
                    <a:pt x="20003" y="6285548"/>
                    <a:pt x="25718" y="6291263"/>
                    <a:pt x="25718" y="6297930"/>
                  </a:cubicBezTo>
                  <a:lnTo>
                    <a:pt x="25718" y="6322695"/>
                  </a:lnTo>
                  <a:cubicBezTo>
                    <a:pt x="25718" y="6329363"/>
                    <a:pt x="20003" y="6335078"/>
                    <a:pt x="13335" y="6335078"/>
                  </a:cubicBezTo>
                  <a:cubicBezTo>
                    <a:pt x="6668" y="6335078"/>
                    <a:pt x="953" y="6329363"/>
                    <a:pt x="953" y="6322695"/>
                  </a:cubicBezTo>
                  <a:lnTo>
                    <a:pt x="953" y="6297930"/>
                  </a:lnTo>
                  <a:lnTo>
                    <a:pt x="953" y="6297930"/>
                  </a:lnTo>
                  <a:close/>
                  <a:moveTo>
                    <a:pt x="953" y="6396038"/>
                  </a:moveTo>
                  <a:cubicBezTo>
                    <a:pt x="953" y="6389370"/>
                    <a:pt x="6668" y="6383655"/>
                    <a:pt x="13335" y="6383655"/>
                  </a:cubicBezTo>
                  <a:cubicBezTo>
                    <a:pt x="20003" y="6383655"/>
                    <a:pt x="25718" y="6389370"/>
                    <a:pt x="25718" y="6396038"/>
                  </a:cubicBezTo>
                  <a:lnTo>
                    <a:pt x="25718" y="6420803"/>
                  </a:lnTo>
                  <a:cubicBezTo>
                    <a:pt x="25718" y="6427470"/>
                    <a:pt x="20003" y="6433185"/>
                    <a:pt x="13335" y="6433185"/>
                  </a:cubicBezTo>
                  <a:cubicBezTo>
                    <a:pt x="6668" y="6433185"/>
                    <a:pt x="953" y="6427470"/>
                    <a:pt x="953" y="6420803"/>
                  </a:cubicBezTo>
                  <a:lnTo>
                    <a:pt x="953" y="6396038"/>
                  </a:lnTo>
                  <a:lnTo>
                    <a:pt x="953" y="6396038"/>
                  </a:lnTo>
                  <a:close/>
                  <a:moveTo>
                    <a:pt x="953" y="6494145"/>
                  </a:moveTo>
                  <a:cubicBezTo>
                    <a:pt x="953" y="6487478"/>
                    <a:pt x="6668" y="6481763"/>
                    <a:pt x="13335" y="6481763"/>
                  </a:cubicBezTo>
                  <a:cubicBezTo>
                    <a:pt x="20003" y="6481763"/>
                    <a:pt x="25718" y="6487478"/>
                    <a:pt x="25718" y="6494145"/>
                  </a:cubicBezTo>
                  <a:lnTo>
                    <a:pt x="25718" y="6518910"/>
                  </a:lnTo>
                  <a:cubicBezTo>
                    <a:pt x="25718" y="6525578"/>
                    <a:pt x="20003" y="6531293"/>
                    <a:pt x="13335" y="6531293"/>
                  </a:cubicBezTo>
                  <a:cubicBezTo>
                    <a:pt x="6668" y="6531293"/>
                    <a:pt x="953" y="6525578"/>
                    <a:pt x="953" y="6518910"/>
                  </a:cubicBezTo>
                  <a:lnTo>
                    <a:pt x="953" y="6494145"/>
                  </a:lnTo>
                  <a:lnTo>
                    <a:pt x="953" y="6494145"/>
                  </a:lnTo>
                  <a:close/>
                  <a:moveTo>
                    <a:pt x="953" y="6592253"/>
                  </a:moveTo>
                  <a:cubicBezTo>
                    <a:pt x="953" y="6585585"/>
                    <a:pt x="6668" y="6579870"/>
                    <a:pt x="13335" y="6579870"/>
                  </a:cubicBezTo>
                  <a:cubicBezTo>
                    <a:pt x="20003" y="6579870"/>
                    <a:pt x="25718" y="6585585"/>
                    <a:pt x="25718" y="6592253"/>
                  </a:cubicBezTo>
                  <a:lnTo>
                    <a:pt x="25718" y="6617018"/>
                  </a:lnTo>
                  <a:cubicBezTo>
                    <a:pt x="25718" y="6623685"/>
                    <a:pt x="20003" y="6629400"/>
                    <a:pt x="13335" y="6629400"/>
                  </a:cubicBezTo>
                  <a:cubicBezTo>
                    <a:pt x="6668" y="6629400"/>
                    <a:pt x="953" y="6623685"/>
                    <a:pt x="953" y="6617018"/>
                  </a:cubicBezTo>
                  <a:lnTo>
                    <a:pt x="953" y="6592253"/>
                  </a:lnTo>
                  <a:lnTo>
                    <a:pt x="953" y="6592253"/>
                  </a:lnTo>
                  <a:close/>
                  <a:moveTo>
                    <a:pt x="953" y="6690360"/>
                  </a:moveTo>
                  <a:cubicBezTo>
                    <a:pt x="953" y="6683693"/>
                    <a:pt x="6668" y="6677978"/>
                    <a:pt x="13335" y="6677978"/>
                  </a:cubicBezTo>
                  <a:cubicBezTo>
                    <a:pt x="20003" y="6677978"/>
                    <a:pt x="25718" y="6683693"/>
                    <a:pt x="25718" y="6690360"/>
                  </a:cubicBezTo>
                  <a:lnTo>
                    <a:pt x="25718" y="6715125"/>
                  </a:lnTo>
                  <a:cubicBezTo>
                    <a:pt x="25718" y="6721793"/>
                    <a:pt x="20003" y="6727508"/>
                    <a:pt x="13335" y="6727508"/>
                  </a:cubicBezTo>
                  <a:cubicBezTo>
                    <a:pt x="6668" y="6727508"/>
                    <a:pt x="953" y="6721793"/>
                    <a:pt x="953" y="6715125"/>
                  </a:cubicBezTo>
                  <a:lnTo>
                    <a:pt x="953" y="6690360"/>
                  </a:lnTo>
                  <a:lnTo>
                    <a:pt x="953" y="6690360"/>
                  </a:lnTo>
                  <a:close/>
                  <a:moveTo>
                    <a:pt x="953" y="6789420"/>
                  </a:moveTo>
                  <a:cubicBezTo>
                    <a:pt x="953" y="6782753"/>
                    <a:pt x="6668" y="6777038"/>
                    <a:pt x="13335" y="6777038"/>
                  </a:cubicBezTo>
                  <a:cubicBezTo>
                    <a:pt x="20003" y="6777038"/>
                    <a:pt x="25718" y="6782753"/>
                    <a:pt x="25718" y="6789420"/>
                  </a:cubicBezTo>
                  <a:lnTo>
                    <a:pt x="25718" y="6814185"/>
                  </a:lnTo>
                  <a:cubicBezTo>
                    <a:pt x="25718" y="6820853"/>
                    <a:pt x="20003" y="6826568"/>
                    <a:pt x="13335" y="6826568"/>
                  </a:cubicBezTo>
                  <a:cubicBezTo>
                    <a:pt x="6668" y="6826568"/>
                    <a:pt x="953" y="6820853"/>
                    <a:pt x="953" y="6814185"/>
                  </a:cubicBezTo>
                  <a:lnTo>
                    <a:pt x="953" y="6789420"/>
                  </a:lnTo>
                  <a:lnTo>
                    <a:pt x="953" y="6789420"/>
                  </a:lnTo>
                  <a:close/>
                  <a:moveTo>
                    <a:pt x="953" y="6887528"/>
                  </a:moveTo>
                  <a:cubicBezTo>
                    <a:pt x="953" y="6880860"/>
                    <a:pt x="6668" y="6875145"/>
                    <a:pt x="13335" y="6875145"/>
                  </a:cubicBezTo>
                  <a:cubicBezTo>
                    <a:pt x="20003" y="6875145"/>
                    <a:pt x="25718" y="6880860"/>
                    <a:pt x="25718" y="6887528"/>
                  </a:cubicBezTo>
                  <a:lnTo>
                    <a:pt x="25718" y="6912293"/>
                  </a:lnTo>
                  <a:cubicBezTo>
                    <a:pt x="25718" y="6918960"/>
                    <a:pt x="20003" y="6924675"/>
                    <a:pt x="13335" y="6924675"/>
                  </a:cubicBezTo>
                  <a:cubicBezTo>
                    <a:pt x="6668" y="6924675"/>
                    <a:pt x="953" y="6918960"/>
                    <a:pt x="953" y="6912293"/>
                  </a:cubicBezTo>
                  <a:lnTo>
                    <a:pt x="953" y="6887528"/>
                  </a:lnTo>
                  <a:lnTo>
                    <a:pt x="953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ABC443F-3D01-4478-B91A-CFFAAFB47899}"/>
                </a:ext>
              </a:extLst>
            </p:cNvPr>
            <p:cNvSpPr/>
            <p:nvPr/>
          </p:nvSpPr>
          <p:spPr>
            <a:xfrm>
              <a:off x="12793979" y="3362325"/>
              <a:ext cx="24765" cy="7022782"/>
            </a:xfrm>
            <a:custGeom>
              <a:avLst/>
              <a:gdLst>
                <a:gd name="connsiteX0" fmla="*/ 24766 w 24765"/>
                <a:gd name="connsiteY0" fmla="*/ 7010400 h 7022782"/>
                <a:gd name="connsiteX1" fmla="*/ 12383 w 24765"/>
                <a:gd name="connsiteY1" fmla="*/ 7022783 h 7022782"/>
                <a:gd name="connsiteX2" fmla="*/ 0 w 24765"/>
                <a:gd name="connsiteY2" fmla="*/ 7010400 h 7022782"/>
                <a:gd name="connsiteX3" fmla="*/ 0 w 24765"/>
                <a:gd name="connsiteY3" fmla="*/ 6985635 h 7022782"/>
                <a:gd name="connsiteX4" fmla="*/ 12383 w 24765"/>
                <a:gd name="connsiteY4" fmla="*/ 6973253 h 7022782"/>
                <a:gd name="connsiteX5" fmla="*/ 24766 w 24765"/>
                <a:gd name="connsiteY5" fmla="*/ 6985635 h 7022782"/>
                <a:gd name="connsiteX6" fmla="*/ 24766 w 24765"/>
                <a:gd name="connsiteY6" fmla="*/ 7010400 h 7022782"/>
                <a:gd name="connsiteX7" fmla="*/ 24766 w 24765"/>
                <a:gd name="connsiteY7" fmla="*/ 7010400 h 7022782"/>
                <a:gd name="connsiteX8" fmla="*/ 0 w 24765"/>
                <a:gd name="connsiteY8" fmla="*/ 12383 h 7022782"/>
                <a:gd name="connsiteX9" fmla="*/ 12383 w 24765"/>
                <a:gd name="connsiteY9" fmla="*/ 0 h 7022782"/>
                <a:gd name="connsiteX10" fmla="*/ 24766 w 24765"/>
                <a:gd name="connsiteY10" fmla="*/ 12383 h 7022782"/>
                <a:gd name="connsiteX11" fmla="*/ 24766 w 24765"/>
                <a:gd name="connsiteY11" fmla="*/ 37147 h 7022782"/>
                <a:gd name="connsiteX12" fmla="*/ 12383 w 24765"/>
                <a:gd name="connsiteY12" fmla="*/ 49530 h 7022782"/>
                <a:gd name="connsiteX13" fmla="*/ 0 w 24765"/>
                <a:gd name="connsiteY13" fmla="*/ 37147 h 7022782"/>
                <a:gd name="connsiteX14" fmla="*/ 0 w 24765"/>
                <a:gd name="connsiteY14" fmla="*/ 12383 h 7022782"/>
                <a:gd name="connsiteX15" fmla="*/ 0 w 24765"/>
                <a:gd name="connsiteY15" fmla="*/ 12383 h 7022782"/>
                <a:gd name="connsiteX16" fmla="*/ 0 w 24765"/>
                <a:gd name="connsiteY16" fmla="*/ 110490 h 7022782"/>
                <a:gd name="connsiteX17" fmla="*/ 12383 w 24765"/>
                <a:gd name="connsiteY17" fmla="*/ 98107 h 7022782"/>
                <a:gd name="connsiteX18" fmla="*/ 24766 w 24765"/>
                <a:gd name="connsiteY18" fmla="*/ 110490 h 7022782"/>
                <a:gd name="connsiteX19" fmla="*/ 24766 w 24765"/>
                <a:gd name="connsiteY19" fmla="*/ 135255 h 7022782"/>
                <a:gd name="connsiteX20" fmla="*/ 12383 w 24765"/>
                <a:gd name="connsiteY20" fmla="*/ 147638 h 7022782"/>
                <a:gd name="connsiteX21" fmla="*/ 0 w 24765"/>
                <a:gd name="connsiteY21" fmla="*/ 135255 h 7022782"/>
                <a:gd name="connsiteX22" fmla="*/ 0 w 24765"/>
                <a:gd name="connsiteY22" fmla="*/ 110490 h 7022782"/>
                <a:gd name="connsiteX23" fmla="*/ 0 w 24765"/>
                <a:gd name="connsiteY23" fmla="*/ 110490 h 7022782"/>
                <a:gd name="connsiteX24" fmla="*/ 0 w 24765"/>
                <a:gd name="connsiteY24" fmla="*/ 208597 h 7022782"/>
                <a:gd name="connsiteX25" fmla="*/ 12383 w 24765"/>
                <a:gd name="connsiteY25" fmla="*/ 196215 h 7022782"/>
                <a:gd name="connsiteX26" fmla="*/ 24766 w 24765"/>
                <a:gd name="connsiteY26" fmla="*/ 208597 h 7022782"/>
                <a:gd name="connsiteX27" fmla="*/ 24766 w 24765"/>
                <a:gd name="connsiteY27" fmla="*/ 233363 h 7022782"/>
                <a:gd name="connsiteX28" fmla="*/ 12383 w 24765"/>
                <a:gd name="connsiteY28" fmla="*/ 245745 h 7022782"/>
                <a:gd name="connsiteX29" fmla="*/ 0 w 24765"/>
                <a:gd name="connsiteY29" fmla="*/ 233363 h 7022782"/>
                <a:gd name="connsiteX30" fmla="*/ 0 w 24765"/>
                <a:gd name="connsiteY30" fmla="*/ 208597 h 7022782"/>
                <a:gd name="connsiteX31" fmla="*/ 0 w 24765"/>
                <a:gd name="connsiteY31" fmla="*/ 208597 h 7022782"/>
                <a:gd name="connsiteX32" fmla="*/ 0 w 24765"/>
                <a:gd name="connsiteY32" fmla="*/ 306705 h 7022782"/>
                <a:gd name="connsiteX33" fmla="*/ 12383 w 24765"/>
                <a:gd name="connsiteY33" fmla="*/ 294322 h 7022782"/>
                <a:gd name="connsiteX34" fmla="*/ 24766 w 24765"/>
                <a:gd name="connsiteY34" fmla="*/ 306705 h 7022782"/>
                <a:gd name="connsiteX35" fmla="*/ 24766 w 24765"/>
                <a:gd name="connsiteY35" fmla="*/ 331470 h 7022782"/>
                <a:gd name="connsiteX36" fmla="*/ 12383 w 24765"/>
                <a:gd name="connsiteY36" fmla="*/ 343853 h 7022782"/>
                <a:gd name="connsiteX37" fmla="*/ 0 w 24765"/>
                <a:gd name="connsiteY37" fmla="*/ 331470 h 7022782"/>
                <a:gd name="connsiteX38" fmla="*/ 0 w 24765"/>
                <a:gd name="connsiteY38" fmla="*/ 306705 h 7022782"/>
                <a:gd name="connsiteX39" fmla="*/ 0 w 24765"/>
                <a:gd name="connsiteY39" fmla="*/ 306705 h 7022782"/>
                <a:gd name="connsiteX40" fmla="*/ 0 w 24765"/>
                <a:gd name="connsiteY40" fmla="*/ 404813 h 7022782"/>
                <a:gd name="connsiteX41" fmla="*/ 12383 w 24765"/>
                <a:gd name="connsiteY41" fmla="*/ 392430 h 7022782"/>
                <a:gd name="connsiteX42" fmla="*/ 24766 w 24765"/>
                <a:gd name="connsiteY42" fmla="*/ 404813 h 7022782"/>
                <a:gd name="connsiteX43" fmla="*/ 24766 w 24765"/>
                <a:gd name="connsiteY43" fmla="*/ 429578 h 7022782"/>
                <a:gd name="connsiteX44" fmla="*/ 12383 w 24765"/>
                <a:gd name="connsiteY44" fmla="*/ 441960 h 7022782"/>
                <a:gd name="connsiteX45" fmla="*/ 0 w 24765"/>
                <a:gd name="connsiteY45" fmla="*/ 429578 h 7022782"/>
                <a:gd name="connsiteX46" fmla="*/ 0 w 24765"/>
                <a:gd name="connsiteY46" fmla="*/ 404813 h 7022782"/>
                <a:gd name="connsiteX47" fmla="*/ 0 w 24765"/>
                <a:gd name="connsiteY47" fmla="*/ 404813 h 7022782"/>
                <a:gd name="connsiteX48" fmla="*/ 0 w 24765"/>
                <a:gd name="connsiteY48" fmla="*/ 502920 h 7022782"/>
                <a:gd name="connsiteX49" fmla="*/ 12383 w 24765"/>
                <a:gd name="connsiteY49" fmla="*/ 490538 h 7022782"/>
                <a:gd name="connsiteX50" fmla="*/ 24766 w 24765"/>
                <a:gd name="connsiteY50" fmla="*/ 502920 h 7022782"/>
                <a:gd name="connsiteX51" fmla="*/ 24766 w 24765"/>
                <a:gd name="connsiteY51" fmla="*/ 527685 h 7022782"/>
                <a:gd name="connsiteX52" fmla="*/ 12383 w 24765"/>
                <a:gd name="connsiteY52" fmla="*/ 540068 h 7022782"/>
                <a:gd name="connsiteX53" fmla="*/ 0 w 24765"/>
                <a:gd name="connsiteY53" fmla="*/ 527685 h 7022782"/>
                <a:gd name="connsiteX54" fmla="*/ 0 w 24765"/>
                <a:gd name="connsiteY54" fmla="*/ 502920 h 7022782"/>
                <a:gd name="connsiteX55" fmla="*/ 0 w 24765"/>
                <a:gd name="connsiteY55" fmla="*/ 502920 h 7022782"/>
                <a:gd name="connsiteX56" fmla="*/ 0 w 24765"/>
                <a:gd name="connsiteY56" fmla="*/ 601980 h 7022782"/>
                <a:gd name="connsiteX57" fmla="*/ 12383 w 24765"/>
                <a:gd name="connsiteY57" fmla="*/ 589597 h 7022782"/>
                <a:gd name="connsiteX58" fmla="*/ 24766 w 24765"/>
                <a:gd name="connsiteY58" fmla="*/ 601980 h 7022782"/>
                <a:gd name="connsiteX59" fmla="*/ 24766 w 24765"/>
                <a:gd name="connsiteY59" fmla="*/ 626745 h 7022782"/>
                <a:gd name="connsiteX60" fmla="*/ 12383 w 24765"/>
                <a:gd name="connsiteY60" fmla="*/ 639128 h 7022782"/>
                <a:gd name="connsiteX61" fmla="*/ 0 w 24765"/>
                <a:gd name="connsiteY61" fmla="*/ 626745 h 7022782"/>
                <a:gd name="connsiteX62" fmla="*/ 0 w 24765"/>
                <a:gd name="connsiteY62" fmla="*/ 601980 h 7022782"/>
                <a:gd name="connsiteX63" fmla="*/ 0 w 24765"/>
                <a:gd name="connsiteY63" fmla="*/ 601980 h 7022782"/>
                <a:gd name="connsiteX64" fmla="*/ 0 w 24765"/>
                <a:gd name="connsiteY64" fmla="*/ 700088 h 7022782"/>
                <a:gd name="connsiteX65" fmla="*/ 12383 w 24765"/>
                <a:gd name="connsiteY65" fmla="*/ 687705 h 7022782"/>
                <a:gd name="connsiteX66" fmla="*/ 24766 w 24765"/>
                <a:gd name="connsiteY66" fmla="*/ 700088 h 7022782"/>
                <a:gd name="connsiteX67" fmla="*/ 24766 w 24765"/>
                <a:gd name="connsiteY67" fmla="*/ 724853 h 7022782"/>
                <a:gd name="connsiteX68" fmla="*/ 12383 w 24765"/>
                <a:gd name="connsiteY68" fmla="*/ 737235 h 7022782"/>
                <a:gd name="connsiteX69" fmla="*/ 0 w 24765"/>
                <a:gd name="connsiteY69" fmla="*/ 724853 h 7022782"/>
                <a:gd name="connsiteX70" fmla="*/ 0 w 24765"/>
                <a:gd name="connsiteY70" fmla="*/ 700088 h 7022782"/>
                <a:gd name="connsiteX71" fmla="*/ 0 w 24765"/>
                <a:gd name="connsiteY71" fmla="*/ 700088 h 7022782"/>
                <a:gd name="connsiteX72" fmla="*/ 0 w 24765"/>
                <a:gd name="connsiteY72" fmla="*/ 798195 h 7022782"/>
                <a:gd name="connsiteX73" fmla="*/ 12383 w 24765"/>
                <a:gd name="connsiteY73" fmla="*/ 785813 h 7022782"/>
                <a:gd name="connsiteX74" fmla="*/ 24766 w 24765"/>
                <a:gd name="connsiteY74" fmla="*/ 798195 h 7022782"/>
                <a:gd name="connsiteX75" fmla="*/ 24766 w 24765"/>
                <a:gd name="connsiteY75" fmla="*/ 822960 h 7022782"/>
                <a:gd name="connsiteX76" fmla="*/ 12383 w 24765"/>
                <a:gd name="connsiteY76" fmla="*/ 835343 h 7022782"/>
                <a:gd name="connsiteX77" fmla="*/ 0 w 24765"/>
                <a:gd name="connsiteY77" fmla="*/ 822960 h 7022782"/>
                <a:gd name="connsiteX78" fmla="*/ 0 w 24765"/>
                <a:gd name="connsiteY78" fmla="*/ 798195 h 7022782"/>
                <a:gd name="connsiteX79" fmla="*/ 0 w 24765"/>
                <a:gd name="connsiteY79" fmla="*/ 798195 h 7022782"/>
                <a:gd name="connsiteX80" fmla="*/ 0 w 24765"/>
                <a:gd name="connsiteY80" fmla="*/ 896303 h 7022782"/>
                <a:gd name="connsiteX81" fmla="*/ 12383 w 24765"/>
                <a:gd name="connsiteY81" fmla="*/ 883920 h 7022782"/>
                <a:gd name="connsiteX82" fmla="*/ 24766 w 24765"/>
                <a:gd name="connsiteY82" fmla="*/ 896303 h 7022782"/>
                <a:gd name="connsiteX83" fmla="*/ 24766 w 24765"/>
                <a:gd name="connsiteY83" fmla="*/ 921068 h 7022782"/>
                <a:gd name="connsiteX84" fmla="*/ 12383 w 24765"/>
                <a:gd name="connsiteY84" fmla="*/ 933450 h 7022782"/>
                <a:gd name="connsiteX85" fmla="*/ 0 w 24765"/>
                <a:gd name="connsiteY85" fmla="*/ 921068 h 7022782"/>
                <a:gd name="connsiteX86" fmla="*/ 0 w 24765"/>
                <a:gd name="connsiteY86" fmla="*/ 896303 h 7022782"/>
                <a:gd name="connsiteX87" fmla="*/ 0 w 24765"/>
                <a:gd name="connsiteY87" fmla="*/ 896303 h 7022782"/>
                <a:gd name="connsiteX88" fmla="*/ 0 w 24765"/>
                <a:gd name="connsiteY88" fmla="*/ 994410 h 7022782"/>
                <a:gd name="connsiteX89" fmla="*/ 12383 w 24765"/>
                <a:gd name="connsiteY89" fmla="*/ 982028 h 7022782"/>
                <a:gd name="connsiteX90" fmla="*/ 24766 w 24765"/>
                <a:gd name="connsiteY90" fmla="*/ 994410 h 7022782"/>
                <a:gd name="connsiteX91" fmla="*/ 24766 w 24765"/>
                <a:gd name="connsiteY91" fmla="*/ 1019175 h 7022782"/>
                <a:gd name="connsiteX92" fmla="*/ 12383 w 24765"/>
                <a:gd name="connsiteY92" fmla="*/ 1031557 h 7022782"/>
                <a:gd name="connsiteX93" fmla="*/ 0 w 24765"/>
                <a:gd name="connsiteY93" fmla="*/ 1019175 h 7022782"/>
                <a:gd name="connsiteX94" fmla="*/ 0 w 24765"/>
                <a:gd name="connsiteY94" fmla="*/ 994410 h 7022782"/>
                <a:gd name="connsiteX95" fmla="*/ 0 w 24765"/>
                <a:gd name="connsiteY95" fmla="*/ 994410 h 7022782"/>
                <a:gd name="connsiteX96" fmla="*/ 0 w 24765"/>
                <a:gd name="connsiteY96" fmla="*/ 1092518 h 7022782"/>
                <a:gd name="connsiteX97" fmla="*/ 12383 w 24765"/>
                <a:gd name="connsiteY97" fmla="*/ 1080135 h 7022782"/>
                <a:gd name="connsiteX98" fmla="*/ 24766 w 24765"/>
                <a:gd name="connsiteY98" fmla="*/ 1092518 h 7022782"/>
                <a:gd name="connsiteX99" fmla="*/ 24766 w 24765"/>
                <a:gd name="connsiteY99" fmla="*/ 1117282 h 7022782"/>
                <a:gd name="connsiteX100" fmla="*/ 12383 w 24765"/>
                <a:gd name="connsiteY100" fmla="*/ 1129665 h 7022782"/>
                <a:gd name="connsiteX101" fmla="*/ 0 w 24765"/>
                <a:gd name="connsiteY101" fmla="*/ 1117282 h 7022782"/>
                <a:gd name="connsiteX102" fmla="*/ 0 w 24765"/>
                <a:gd name="connsiteY102" fmla="*/ 1092518 h 7022782"/>
                <a:gd name="connsiteX103" fmla="*/ 0 w 24765"/>
                <a:gd name="connsiteY103" fmla="*/ 1092518 h 7022782"/>
                <a:gd name="connsiteX104" fmla="*/ 0 w 24765"/>
                <a:gd name="connsiteY104" fmla="*/ 1190625 h 7022782"/>
                <a:gd name="connsiteX105" fmla="*/ 12383 w 24765"/>
                <a:gd name="connsiteY105" fmla="*/ 1178243 h 7022782"/>
                <a:gd name="connsiteX106" fmla="*/ 24766 w 24765"/>
                <a:gd name="connsiteY106" fmla="*/ 1190625 h 7022782"/>
                <a:gd name="connsiteX107" fmla="*/ 24766 w 24765"/>
                <a:gd name="connsiteY107" fmla="*/ 1215390 h 7022782"/>
                <a:gd name="connsiteX108" fmla="*/ 12383 w 24765"/>
                <a:gd name="connsiteY108" fmla="*/ 1227773 h 7022782"/>
                <a:gd name="connsiteX109" fmla="*/ 0 w 24765"/>
                <a:gd name="connsiteY109" fmla="*/ 1215390 h 7022782"/>
                <a:gd name="connsiteX110" fmla="*/ 0 w 24765"/>
                <a:gd name="connsiteY110" fmla="*/ 1190625 h 7022782"/>
                <a:gd name="connsiteX111" fmla="*/ 0 w 24765"/>
                <a:gd name="connsiteY111" fmla="*/ 1190625 h 7022782"/>
                <a:gd name="connsiteX112" fmla="*/ 0 w 24765"/>
                <a:gd name="connsiteY112" fmla="*/ 1288732 h 7022782"/>
                <a:gd name="connsiteX113" fmla="*/ 12383 w 24765"/>
                <a:gd name="connsiteY113" fmla="*/ 1276350 h 7022782"/>
                <a:gd name="connsiteX114" fmla="*/ 24766 w 24765"/>
                <a:gd name="connsiteY114" fmla="*/ 1288732 h 7022782"/>
                <a:gd name="connsiteX115" fmla="*/ 24766 w 24765"/>
                <a:gd name="connsiteY115" fmla="*/ 1313498 h 7022782"/>
                <a:gd name="connsiteX116" fmla="*/ 12383 w 24765"/>
                <a:gd name="connsiteY116" fmla="*/ 1325880 h 7022782"/>
                <a:gd name="connsiteX117" fmla="*/ 0 w 24765"/>
                <a:gd name="connsiteY117" fmla="*/ 1313498 h 7022782"/>
                <a:gd name="connsiteX118" fmla="*/ 0 w 24765"/>
                <a:gd name="connsiteY118" fmla="*/ 1288732 h 7022782"/>
                <a:gd name="connsiteX119" fmla="*/ 0 w 24765"/>
                <a:gd name="connsiteY119" fmla="*/ 1288732 h 7022782"/>
                <a:gd name="connsiteX120" fmla="*/ 0 w 24765"/>
                <a:gd name="connsiteY120" fmla="*/ 1386840 h 7022782"/>
                <a:gd name="connsiteX121" fmla="*/ 12383 w 24765"/>
                <a:gd name="connsiteY121" fmla="*/ 1374457 h 7022782"/>
                <a:gd name="connsiteX122" fmla="*/ 24766 w 24765"/>
                <a:gd name="connsiteY122" fmla="*/ 1386840 h 7022782"/>
                <a:gd name="connsiteX123" fmla="*/ 24766 w 24765"/>
                <a:gd name="connsiteY123" fmla="*/ 1411605 h 7022782"/>
                <a:gd name="connsiteX124" fmla="*/ 12383 w 24765"/>
                <a:gd name="connsiteY124" fmla="*/ 1423988 h 7022782"/>
                <a:gd name="connsiteX125" fmla="*/ 0 w 24765"/>
                <a:gd name="connsiteY125" fmla="*/ 1411605 h 7022782"/>
                <a:gd name="connsiteX126" fmla="*/ 0 w 24765"/>
                <a:gd name="connsiteY126" fmla="*/ 1386840 h 7022782"/>
                <a:gd name="connsiteX127" fmla="*/ 0 w 24765"/>
                <a:gd name="connsiteY127" fmla="*/ 1386840 h 7022782"/>
                <a:gd name="connsiteX128" fmla="*/ 0 w 24765"/>
                <a:gd name="connsiteY128" fmla="*/ 1485900 h 7022782"/>
                <a:gd name="connsiteX129" fmla="*/ 12383 w 24765"/>
                <a:gd name="connsiteY129" fmla="*/ 1473518 h 7022782"/>
                <a:gd name="connsiteX130" fmla="*/ 24766 w 24765"/>
                <a:gd name="connsiteY130" fmla="*/ 1485900 h 7022782"/>
                <a:gd name="connsiteX131" fmla="*/ 24766 w 24765"/>
                <a:gd name="connsiteY131" fmla="*/ 1510665 h 7022782"/>
                <a:gd name="connsiteX132" fmla="*/ 12383 w 24765"/>
                <a:gd name="connsiteY132" fmla="*/ 1523048 h 7022782"/>
                <a:gd name="connsiteX133" fmla="*/ 0 w 24765"/>
                <a:gd name="connsiteY133" fmla="*/ 1510665 h 7022782"/>
                <a:gd name="connsiteX134" fmla="*/ 0 w 24765"/>
                <a:gd name="connsiteY134" fmla="*/ 1485900 h 7022782"/>
                <a:gd name="connsiteX135" fmla="*/ 0 w 24765"/>
                <a:gd name="connsiteY135" fmla="*/ 1485900 h 7022782"/>
                <a:gd name="connsiteX136" fmla="*/ 0 w 24765"/>
                <a:gd name="connsiteY136" fmla="*/ 1584007 h 7022782"/>
                <a:gd name="connsiteX137" fmla="*/ 12383 w 24765"/>
                <a:gd name="connsiteY137" fmla="*/ 1571625 h 7022782"/>
                <a:gd name="connsiteX138" fmla="*/ 24766 w 24765"/>
                <a:gd name="connsiteY138" fmla="*/ 1584007 h 7022782"/>
                <a:gd name="connsiteX139" fmla="*/ 24766 w 24765"/>
                <a:gd name="connsiteY139" fmla="*/ 1608773 h 7022782"/>
                <a:gd name="connsiteX140" fmla="*/ 12383 w 24765"/>
                <a:gd name="connsiteY140" fmla="*/ 1621155 h 7022782"/>
                <a:gd name="connsiteX141" fmla="*/ 0 w 24765"/>
                <a:gd name="connsiteY141" fmla="*/ 1608773 h 7022782"/>
                <a:gd name="connsiteX142" fmla="*/ 0 w 24765"/>
                <a:gd name="connsiteY142" fmla="*/ 1584007 h 7022782"/>
                <a:gd name="connsiteX143" fmla="*/ 0 w 24765"/>
                <a:gd name="connsiteY143" fmla="*/ 1584007 h 7022782"/>
                <a:gd name="connsiteX144" fmla="*/ 0 w 24765"/>
                <a:gd name="connsiteY144" fmla="*/ 1682115 h 7022782"/>
                <a:gd name="connsiteX145" fmla="*/ 12383 w 24765"/>
                <a:gd name="connsiteY145" fmla="*/ 1669732 h 7022782"/>
                <a:gd name="connsiteX146" fmla="*/ 24766 w 24765"/>
                <a:gd name="connsiteY146" fmla="*/ 1682115 h 7022782"/>
                <a:gd name="connsiteX147" fmla="*/ 24766 w 24765"/>
                <a:gd name="connsiteY147" fmla="*/ 1706880 h 7022782"/>
                <a:gd name="connsiteX148" fmla="*/ 12383 w 24765"/>
                <a:gd name="connsiteY148" fmla="*/ 1719263 h 7022782"/>
                <a:gd name="connsiteX149" fmla="*/ 0 w 24765"/>
                <a:gd name="connsiteY149" fmla="*/ 1706880 h 7022782"/>
                <a:gd name="connsiteX150" fmla="*/ 0 w 24765"/>
                <a:gd name="connsiteY150" fmla="*/ 1682115 h 7022782"/>
                <a:gd name="connsiteX151" fmla="*/ 0 w 24765"/>
                <a:gd name="connsiteY151" fmla="*/ 1682115 h 7022782"/>
                <a:gd name="connsiteX152" fmla="*/ 0 w 24765"/>
                <a:gd name="connsiteY152" fmla="*/ 1780223 h 7022782"/>
                <a:gd name="connsiteX153" fmla="*/ 12383 w 24765"/>
                <a:gd name="connsiteY153" fmla="*/ 1767840 h 7022782"/>
                <a:gd name="connsiteX154" fmla="*/ 24766 w 24765"/>
                <a:gd name="connsiteY154" fmla="*/ 1780223 h 7022782"/>
                <a:gd name="connsiteX155" fmla="*/ 24766 w 24765"/>
                <a:gd name="connsiteY155" fmla="*/ 1804988 h 7022782"/>
                <a:gd name="connsiteX156" fmla="*/ 12383 w 24765"/>
                <a:gd name="connsiteY156" fmla="*/ 1817370 h 7022782"/>
                <a:gd name="connsiteX157" fmla="*/ 0 w 24765"/>
                <a:gd name="connsiteY157" fmla="*/ 1804988 h 7022782"/>
                <a:gd name="connsiteX158" fmla="*/ 0 w 24765"/>
                <a:gd name="connsiteY158" fmla="*/ 1780223 h 7022782"/>
                <a:gd name="connsiteX159" fmla="*/ 0 w 24765"/>
                <a:gd name="connsiteY159" fmla="*/ 1780223 h 7022782"/>
                <a:gd name="connsiteX160" fmla="*/ 0 w 24765"/>
                <a:gd name="connsiteY160" fmla="*/ 1878330 h 7022782"/>
                <a:gd name="connsiteX161" fmla="*/ 12383 w 24765"/>
                <a:gd name="connsiteY161" fmla="*/ 1865948 h 7022782"/>
                <a:gd name="connsiteX162" fmla="*/ 24766 w 24765"/>
                <a:gd name="connsiteY162" fmla="*/ 1878330 h 7022782"/>
                <a:gd name="connsiteX163" fmla="*/ 24766 w 24765"/>
                <a:gd name="connsiteY163" fmla="*/ 1903095 h 7022782"/>
                <a:gd name="connsiteX164" fmla="*/ 12383 w 24765"/>
                <a:gd name="connsiteY164" fmla="*/ 1915478 h 7022782"/>
                <a:gd name="connsiteX165" fmla="*/ 0 w 24765"/>
                <a:gd name="connsiteY165" fmla="*/ 1903095 h 7022782"/>
                <a:gd name="connsiteX166" fmla="*/ 0 w 24765"/>
                <a:gd name="connsiteY166" fmla="*/ 1878330 h 7022782"/>
                <a:gd name="connsiteX167" fmla="*/ 0 w 24765"/>
                <a:gd name="connsiteY167" fmla="*/ 1878330 h 7022782"/>
                <a:gd name="connsiteX168" fmla="*/ 0 w 24765"/>
                <a:gd name="connsiteY168" fmla="*/ 1976438 h 7022782"/>
                <a:gd name="connsiteX169" fmla="*/ 12383 w 24765"/>
                <a:gd name="connsiteY169" fmla="*/ 1964055 h 7022782"/>
                <a:gd name="connsiteX170" fmla="*/ 24766 w 24765"/>
                <a:gd name="connsiteY170" fmla="*/ 1976438 h 7022782"/>
                <a:gd name="connsiteX171" fmla="*/ 24766 w 24765"/>
                <a:gd name="connsiteY171" fmla="*/ 2001203 h 7022782"/>
                <a:gd name="connsiteX172" fmla="*/ 12383 w 24765"/>
                <a:gd name="connsiteY172" fmla="*/ 2013585 h 7022782"/>
                <a:gd name="connsiteX173" fmla="*/ 0 w 24765"/>
                <a:gd name="connsiteY173" fmla="*/ 2001203 h 7022782"/>
                <a:gd name="connsiteX174" fmla="*/ 0 w 24765"/>
                <a:gd name="connsiteY174" fmla="*/ 1976438 h 7022782"/>
                <a:gd name="connsiteX175" fmla="*/ 0 w 24765"/>
                <a:gd name="connsiteY175" fmla="*/ 1976438 h 7022782"/>
                <a:gd name="connsiteX176" fmla="*/ 0 w 24765"/>
                <a:gd name="connsiteY176" fmla="*/ 2074545 h 7022782"/>
                <a:gd name="connsiteX177" fmla="*/ 12383 w 24765"/>
                <a:gd name="connsiteY177" fmla="*/ 2062163 h 7022782"/>
                <a:gd name="connsiteX178" fmla="*/ 24766 w 24765"/>
                <a:gd name="connsiteY178" fmla="*/ 2074545 h 7022782"/>
                <a:gd name="connsiteX179" fmla="*/ 24766 w 24765"/>
                <a:gd name="connsiteY179" fmla="*/ 2099310 h 7022782"/>
                <a:gd name="connsiteX180" fmla="*/ 12383 w 24765"/>
                <a:gd name="connsiteY180" fmla="*/ 2111693 h 7022782"/>
                <a:gd name="connsiteX181" fmla="*/ 0 w 24765"/>
                <a:gd name="connsiteY181" fmla="*/ 2099310 h 7022782"/>
                <a:gd name="connsiteX182" fmla="*/ 0 w 24765"/>
                <a:gd name="connsiteY182" fmla="*/ 2074545 h 7022782"/>
                <a:gd name="connsiteX183" fmla="*/ 0 w 24765"/>
                <a:gd name="connsiteY183" fmla="*/ 2074545 h 7022782"/>
                <a:gd name="connsiteX184" fmla="*/ 0 w 24765"/>
                <a:gd name="connsiteY184" fmla="*/ 2172653 h 7022782"/>
                <a:gd name="connsiteX185" fmla="*/ 12383 w 24765"/>
                <a:gd name="connsiteY185" fmla="*/ 2160270 h 7022782"/>
                <a:gd name="connsiteX186" fmla="*/ 24766 w 24765"/>
                <a:gd name="connsiteY186" fmla="*/ 2172653 h 7022782"/>
                <a:gd name="connsiteX187" fmla="*/ 24766 w 24765"/>
                <a:gd name="connsiteY187" fmla="*/ 2197418 h 7022782"/>
                <a:gd name="connsiteX188" fmla="*/ 12383 w 24765"/>
                <a:gd name="connsiteY188" fmla="*/ 2209800 h 7022782"/>
                <a:gd name="connsiteX189" fmla="*/ 0 w 24765"/>
                <a:gd name="connsiteY189" fmla="*/ 2197418 h 7022782"/>
                <a:gd name="connsiteX190" fmla="*/ 0 w 24765"/>
                <a:gd name="connsiteY190" fmla="*/ 2172653 h 7022782"/>
                <a:gd name="connsiteX191" fmla="*/ 0 w 24765"/>
                <a:gd name="connsiteY191" fmla="*/ 2172653 h 7022782"/>
                <a:gd name="connsiteX192" fmla="*/ 0 w 24765"/>
                <a:gd name="connsiteY192" fmla="*/ 2270760 h 7022782"/>
                <a:gd name="connsiteX193" fmla="*/ 12383 w 24765"/>
                <a:gd name="connsiteY193" fmla="*/ 2258378 h 7022782"/>
                <a:gd name="connsiteX194" fmla="*/ 24766 w 24765"/>
                <a:gd name="connsiteY194" fmla="*/ 2270760 h 7022782"/>
                <a:gd name="connsiteX195" fmla="*/ 24766 w 24765"/>
                <a:gd name="connsiteY195" fmla="*/ 2295525 h 7022782"/>
                <a:gd name="connsiteX196" fmla="*/ 12383 w 24765"/>
                <a:gd name="connsiteY196" fmla="*/ 2307908 h 7022782"/>
                <a:gd name="connsiteX197" fmla="*/ 0 w 24765"/>
                <a:gd name="connsiteY197" fmla="*/ 2295525 h 7022782"/>
                <a:gd name="connsiteX198" fmla="*/ 0 w 24765"/>
                <a:gd name="connsiteY198" fmla="*/ 2270760 h 7022782"/>
                <a:gd name="connsiteX199" fmla="*/ 0 w 24765"/>
                <a:gd name="connsiteY199" fmla="*/ 2270760 h 7022782"/>
                <a:gd name="connsiteX200" fmla="*/ 0 w 24765"/>
                <a:gd name="connsiteY200" fmla="*/ 2369820 h 7022782"/>
                <a:gd name="connsiteX201" fmla="*/ 12383 w 24765"/>
                <a:gd name="connsiteY201" fmla="*/ 2357438 h 7022782"/>
                <a:gd name="connsiteX202" fmla="*/ 24766 w 24765"/>
                <a:gd name="connsiteY202" fmla="*/ 2369820 h 7022782"/>
                <a:gd name="connsiteX203" fmla="*/ 24766 w 24765"/>
                <a:gd name="connsiteY203" fmla="*/ 2394585 h 7022782"/>
                <a:gd name="connsiteX204" fmla="*/ 12383 w 24765"/>
                <a:gd name="connsiteY204" fmla="*/ 2406968 h 7022782"/>
                <a:gd name="connsiteX205" fmla="*/ 0 w 24765"/>
                <a:gd name="connsiteY205" fmla="*/ 2394585 h 7022782"/>
                <a:gd name="connsiteX206" fmla="*/ 0 w 24765"/>
                <a:gd name="connsiteY206" fmla="*/ 2369820 h 7022782"/>
                <a:gd name="connsiteX207" fmla="*/ 0 w 24765"/>
                <a:gd name="connsiteY207" fmla="*/ 2369820 h 7022782"/>
                <a:gd name="connsiteX208" fmla="*/ 0 w 24765"/>
                <a:gd name="connsiteY208" fmla="*/ 2467928 h 7022782"/>
                <a:gd name="connsiteX209" fmla="*/ 12383 w 24765"/>
                <a:gd name="connsiteY209" fmla="*/ 2455545 h 7022782"/>
                <a:gd name="connsiteX210" fmla="*/ 24766 w 24765"/>
                <a:gd name="connsiteY210" fmla="*/ 2467928 h 7022782"/>
                <a:gd name="connsiteX211" fmla="*/ 24766 w 24765"/>
                <a:gd name="connsiteY211" fmla="*/ 2492693 h 7022782"/>
                <a:gd name="connsiteX212" fmla="*/ 12383 w 24765"/>
                <a:gd name="connsiteY212" fmla="*/ 2505075 h 7022782"/>
                <a:gd name="connsiteX213" fmla="*/ 0 w 24765"/>
                <a:gd name="connsiteY213" fmla="*/ 2492693 h 7022782"/>
                <a:gd name="connsiteX214" fmla="*/ 0 w 24765"/>
                <a:gd name="connsiteY214" fmla="*/ 2467928 h 7022782"/>
                <a:gd name="connsiteX215" fmla="*/ 0 w 24765"/>
                <a:gd name="connsiteY215" fmla="*/ 2467928 h 7022782"/>
                <a:gd name="connsiteX216" fmla="*/ 0 w 24765"/>
                <a:gd name="connsiteY216" fmla="*/ 2566035 h 7022782"/>
                <a:gd name="connsiteX217" fmla="*/ 12383 w 24765"/>
                <a:gd name="connsiteY217" fmla="*/ 2553652 h 7022782"/>
                <a:gd name="connsiteX218" fmla="*/ 24766 w 24765"/>
                <a:gd name="connsiteY218" fmla="*/ 2566035 h 7022782"/>
                <a:gd name="connsiteX219" fmla="*/ 24766 w 24765"/>
                <a:gd name="connsiteY219" fmla="*/ 2590800 h 7022782"/>
                <a:gd name="connsiteX220" fmla="*/ 12383 w 24765"/>
                <a:gd name="connsiteY220" fmla="*/ 2603183 h 7022782"/>
                <a:gd name="connsiteX221" fmla="*/ 0 w 24765"/>
                <a:gd name="connsiteY221" fmla="*/ 2590800 h 7022782"/>
                <a:gd name="connsiteX222" fmla="*/ 0 w 24765"/>
                <a:gd name="connsiteY222" fmla="*/ 2566035 h 7022782"/>
                <a:gd name="connsiteX223" fmla="*/ 0 w 24765"/>
                <a:gd name="connsiteY223" fmla="*/ 2566035 h 7022782"/>
                <a:gd name="connsiteX224" fmla="*/ 0 w 24765"/>
                <a:gd name="connsiteY224" fmla="*/ 2664143 h 7022782"/>
                <a:gd name="connsiteX225" fmla="*/ 12383 w 24765"/>
                <a:gd name="connsiteY225" fmla="*/ 2651760 h 7022782"/>
                <a:gd name="connsiteX226" fmla="*/ 24766 w 24765"/>
                <a:gd name="connsiteY226" fmla="*/ 2664143 h 7022782"/>
                <a:gd name="connsiteX227" fmla="*/ 24766 w 24765"/>
                <a:gd name="connsiteY227" fmla="*/ 2688908 h 7022782"/>
                <a:gd name="connsiteX228" fmla="*/ 12383 w 24765"/>
                <a:gd name="connsiteY228" fmla="*/ 2701290 h 7022782"/>
                <a:gd name="connsiteX229" fmla="*/ 0 w 24765"/>
                <a:gd name="connsiteY229" fmla="*/ 2688908 h 7022782"/>
                <a:gd name="connsiteX230" fmla="*/ 0 w 24765"/>
                <a:gd name="connsiteY230" fmla="*/ 2664143 h 7022782"/>
                <a:gd name="connsiteX231" fmla="*/ 0 w 24765"/>
                <a:gd name="connsiteY231" fmla="*/ 2664143 h 7022782"/>
                <a:gd name="connsiteX232" fmla="*/ 0 w 24765"/>
                <a:gd name="connsiteY232" fmla="*/ 2762250 h 7022782"/>
                <a:gd name="connsiteX233" fmla="*/ 12383 w 24765"/>
                <a:gd name="connsiteY233" fmla="*/ 2749868 h 7022782"/>
                <a:gd name="connsiteX234" fmla="*/ 24766 w 24765"/>
                <a:gd name="connsiteY234" fmla="*/ 2762250 h 7022782"/>
                <a:gd name="connsiteX235" fmla="*/ 24766 w 24765"/>
                <a:gd name="connsiteY235" fmla="*/ 2787015 h 7022782"/>
                <a:gd name="connsiteX236" fmla="*/ 12383 w 24765"/>
                <a:gd name="connsiteY236" fmla="*/ 2799398 h 7022782"/>
                <a:gd name="connsiteX237" fmla="*/ 0 w 24765"/>
                <a:gd name="connsiteY237" fmla="*/ 2787015 h 7022782"/>
                <a:gd name="connsiteX238" fmla="*/ 0 w 24765"/>
                <a:gd name="connsiteY238" fmla="*/ 2762250 h 7022782"/>
                <a:gd name="connsiteX239" fmla="*/ 0 w 24765"/>
                <a:gd name="connsiteY239" fmla="*/ 2762250 h 7022782"/>
                <a:gd name="connsiteX240" fmla="*/ 0 w 24765"/>
                <a:gd name="connsiteY240" fmla="*/ 2860358 h 7022782"/>
                <a:gd name="connsiteX241" fmla="*/ 12383 w 24765"/>
                <a:gd name="connsiteY241" fmla="*/ 2847975 h 7022782"/>
                <a:gd name="connsiteX242" fmla="*/ 24766 w 24765"/>
                <a:gd name="connsiteY242" fmla="*/ 2860358 h 7022782"/>
                <a:gd name="connsiteX243" fmla="*/ 24766 w 24765"/>
                <a:gd name="connsiteY243" fmla="*/ 2885123 h 7022782"/>
                <a:gd name="connsiteX244" fmla="*/ 12383 w 24765"/>
                <a:gd name="connsiteY244" fmla="*/ 2897505 h 7022782"/>
                <a:gd name="connsiteX245" fmla="*/ 0 w 24765"/>
                <a:gd name="connsiteY245" fmla="*/ 2885123 h 7022782"/>
                <a:gd name="connsiteX246" fmla="*/ 0 w 24765"/>
                <a:gd name="connsiteY246" fmla="*/ 2860358 h 7022782"/>
                <a:gd name="connsiteX247" fmla="*/ 0 w 24765"/>
                <a:gd name="connsiteY247" fmla="*/ 2860358 h 7022782"/>
                <a:gd name="connsiteX248" fmla="*/ 0 w 24765"/>
                <a:gd name="connsiteY248" fmla="*/ 2958465 h 7022782"/>
                <a:gd name="connsiteX249" fmla="*/ 12383 w 24765"/>
                <a:gd name="connsiteY249" fmla="*/ 2946083 h 7022782"/>
                <a:gd name="connsiteX250" fmla="*/ 24766 w 24765"/>
                <a:gd name="connsiteY250" fmla="*/ 2958465 h 7022782"/>
                <a:gd name="connsiteX251" fmla="*/ 24766 w 24765"/>
                <a:gd name="connsiteY251" fmla="*/ 2983230 h 7022782"/>
                <a:gd name="connsiteX252" fmla="*/ 12383 w 24765"/>
                <a:gd name="connsiteY252" fmla="*/ 2995613 h 7022782"/>
                <a:gd name="connsiteX253" fmla="*/ 0 w 24765"/>
                <a:gd name="connsiteY253" fmla="*/ 2983230 h 7022782"/>
                <a:gd name="connsiteX254" fmla="*/ 0 w 24765"/>
                <a:gd name="connsiteY254" fmla="*/ 2958465 h 7022782"/>
                <a:gd name="connsiteX255" fmla="*/ 0 w 24765"/>
                <a:gd name="connsiteY255" fmla="*/ 2958465 h 7022782"/>
                <a:gd name="connsiteX256" fmla="*/ 0 w 24765"/>
                <a:gd name="connsiteY256" fmla="*/ 3056573 h 7022782"/>
                <a:gd name="connsiteX257" fmla="*/ 12383 w 24765"/>
                <a:gd name="connsiteY257" fmla="*/ 3044190 h 7022782"/>
                <a:gd name="connsiteX258" fmla="*/ 24766 w 24765"/>
                <a:gd name="connsiteY258" fmla="*/ 3056573 h 7022782"/>
                <a:gd name="connsiteX259" fmla="*/ 24766 w 24765"/>
                <a:gd name="connsiteY259" fmla="*/ 3081338 h 7022782"/>
                <a:gd name="connsiteX260" fmla="*/ 12383 w 24765"/>
                <a:gd name="connsiteY260" fmla="*/ 3093720 h 7022782"/>
                <a:gd name="connsiteX261" fmla="*/ 0 w 24765"/>
                <a:gd name="connsiteY261" fmla="*/ 3081338 h 7022782"/>
                <a:gd name="connsiteX262" fmla="*/ 0 w 24765"/>
                <a:gd name="connsiteY262" fmla="*/ 3056573 h 7022782"/>
                <a:gd name="connsiteX263" fmla="*/ 0 w 24765"/>
                <a:gd name="connsiteY263" fmla="*/ 3056573 h 7022782"/>
                <a:gd name="connsiteX264" fmla="*/ 0 w 24765"/>
                <a:gd name="connsiteY264" fmla="*/ 3154680 h 7022782"/>
                <a:gd name="connsiteX265" fmla="*/ 12383 w 24765"/>
                <a:gd name="connsiteY265" fmla="*/ 3142298 h 7022782"/>
                <a:gd name="connsiteX266" fmla="*/ 24766 w 24765"/>
                <a:gd name="connsiteY266" fmla="*/ 3154680 h 7022782"/>
                <a:gd name="connsiteX267" fmla="*/ 24766 w 24765"/>
                <a:gd name="connsiteY267" fmla="*/ 3179445 h 7022782"/>
                <a:gd name="connsiteX268" fmla="*/ 12383 w 24765"/>
                <a:gd name="connsiteY268" fmla="*/ 3191827 h 7022782"/>
                <a:gd name="connsiteX269" fmla="*/ 0 w 24765"/>
                <a:gd name="connsiteY269" fmla="*/ 3179445 h 7022782"/>
                <a:gd name="connsiteX270" fmla="*/ 0 w 24765"/>
                <a:gd name="connsiteY270" fmla="*/ 3154680 h 7022782"/>
                <a:gd name="connsiteX271" fmla="*/ 0 w 24765"/>
                <a:gd name="connsiteY271" fmla="*/ 3154680 h 7022782"/>
                <a:gd name="connsiteX272" fmla="*/ 0 w 24765"/>
                <a:gd name="connsiteY272" fmla="*/ 3253740 h 7022782"/>
                <a:gd name="connsiteX273" fmla="*/ 12383 w 24765"/>
                <a:gd name="connsiteY273" fmla="*/ 3241358 h 7022782"/>
                <a:gd name="connsiteX274" fmla="*/ 24766 w 24765"/>
                <a:gd name="connsiteY274" fmla="*/ 3253740 h 7022782"/>
                <a:gd name="connsiteX275" fmla="*/ 24766 w 24765"/>
                <a:gd name="connsiteY275" fmla="*/ 3278505 h 7022782"/>
                <a:gd name="connsiteX276" fmla="*/ 12383 w 24765"/>
                <a:gd name="connsiteY276" fmla="*/ 3290888 h 7022782"/>
                <a:gd name="connsiteX277" fmla="*/ 0 w 24765"/>
                <a:gd name="connsiteY277" fmla="*/ 3278505 h 7022782"/>
                <a:gd name="connsiteX278" fmla="*/ 0 w 24765"/>
                <a:gd name="connsiteY278" fmla="*/ 3253740 h 7022782"/>
                <a:gd name="connsiteX279" fmla="*/ 0 w 24765"/>
                <a:gd name="connsiteY279" fmla="*/ 3253740 h 7022782"/>
                <a:gd name="connsiteX280" fmla="*/ 0 w 24765"/>
                <a:gd name="connsiteY280" fmla="*/ 3351848 h 7022782"/>
                <a:gd name="connsiteX281" fmla="*/ 12383 w 24765"/>
                <a:gd name="connsiteY281" fmla="*/ 3339465 h 7022782"/>
                <a:gd name="connsiteX282" fmla="*/ 24766 w 24765"/>
                <a:gd name="connsiteY282" fmla="*/ 3351848 h 7022782"/>
                <a:gd name="connsiteX283" fmla="*/ 24766 w 24765"/>
                <a:gd name="connsiteY283" fmla="*/ 3376613 h 7022782"/>
                <a:gd name="connsiteX284" fmla="*/ 12383 w 24765"/>
                <a:gd name="connsiteY284" fmla="*/ 3388995 h 7022782"/>
                <a:gd name="connsiteX285" fmla="*/ 0 w 24765"/>
                <a:gd name="connsiteY285" fmla="*/ 3376613 h 7022782"/>
                <a:gd name="connsiteX286" fmla="*/ 0 w 24765"/>
                <a:gd name="connsiteY286" fmla="*/ 3351848 h 7022782"/>
                <a:gd name="connsiteX287" fmla="*/ 0 w 24765"/>
                <a:gd name="connsiteY287" fmla="*/ 3351848 h 7022782"/>
                <a:gd name="connsiteX288" fmla="*/ 0 w 24765"/>
                <a:gd name="connsiteY288" fmla="*/ 3449955 h 7022782"/>
                <a:gd name="connsiteX289" fmla="*/ 12383 w 24765"/>
                <a:gd name="connsiteY289" fmla="*/ 3437573 h 7022782"/>
                <a:gd name="connsiteX290" fmla="*/ 24766 w 24765"/>
                <a:gd name="connsiteY290" fmla="*/ 3449955 h 7022782"/>
                <a:gd name="connsiteX291" fmla="*/ 24766 w 24765"/>
                <a:gd name="connsiteY291" fmla="*/ 3474720 h 7022782"/>
                <a:gd name="connsiteX292" fmla="*/ 12383 w 24765"/>
                <a:gd name="connsiteY292" fmla="*/ 3487102 h 7022782"/>
                <a:gd name="connsiteX293" fmla="*/ 0 w 24765"/>
                <a:gd name="connsiteY293" fmla="*/ 3474720 h 7022782"/>
                <a:gd name="connsiteX294" fmla="*/ 0 w 24765"/>
                <a:gd name="connsiteY294" fmla="*/ 3449955 h 7022782"/>
                <a:gd name="connsiteX295" fmla="*/ 0 w 24765"/>
                <a:gd name="connsiteY295" fmla="*/ 3449955 h 7022782"/>
                <a:gd name="connsiteX296" fmla="*/ 0 w 24765"/>
                <a:gd name="connsiteY296" fmla="*/ 3548063 h 7022782"/>
                <a:gd name="connsiteX297" fmla="*/ 12383 w 24765"/>
                <a:gd name="connsiteY297" fmla="*/ 3535680 h 7022782"/>
                <a:gd name="connsiteX298" fmla="*/ 24766 w 24765"/>
                <a:gd name="connsiteY298" fmla="*/ 3548063 h 7022782"/>
                <a:gd name="connsiteX299" fmla="*/ 24766 w 24765"/>
                <a:gd name="connsiteY299" fmla="*/ 3572827 h 7022782"/>
                <a:gd name="connsiteX300" fmla="*/ 12383 w 24765"/>
                <a:gd name="connsiteY300" fmla="*/ 3585210 h 7022782"/>
                <a:gd name="connsiteX301" fmla="*/ 0 w 24765"/>
                <a:gd name="connsiteY301" fmla="*/ 3572827 h 7022782"/>
                <a:gd name="connsiteX302" fmla="*/ 0 w 24765"/>
                <a:gd name="connsiteY302" fmla="*/ 3548063 h 7022782"/>
                <a:gd name="connsiteX303" fmla="*/ 0 w 24765"/>
                <a:gd name="connsiteY303" fmla="*/ 3548063 h 7022782"/>
                <a:gd name="connsiteX304" fmla="*/ 0 w 24765"/>
                <a:gd name="connsiteY304" fmla="*/ 3646170 h 7022782"/>
                <a:gd name="connsiteX305" fmla="*/ 12383 w 24765"/>
                <a:gd name="connsiteY305" fmla="*/ 3633788 h 7022782"/>
                <a:gd name="connsiteX306" fmla="*/ 24766 w 24765"/>
                <a:gd name="connsiteY306" fmla="*/ 3646170 h 7022782"/>
                <a:gd name="connsiteX307" fmla="*/ 24766 w 24765"/>
                <a:gd name="connsiteY307" fmla="*/ 3670935 h 7022782"/>
                <a:gd name="connsiteX308" fmla="*/ 12383 w 24765"/>
                <a:gd name="connsiteY308" fmla="*/ 3683318 h 7022782"/>
                <a:gd name="connsiteX309" fmla="*/ 0 w 24765"/>
                <a:gd name="connsiteY309" fmla="*/ 3670935 h 7022782"/>
                <a:gd name="connsiteX310" fmla="*/ 0 w 24765"/>
                <a:gd name="connsiteY310" fmla="*/ 3646170 h 7022782"/>
                <a:gd name="connsiteX311" fmla="*/ 0 w 24765"/>
                <a:gd name="connsiteY311" fmla="*/ 3646170 h 7022782"/>
                <a:gd name="connsiteX312" fmla="*/ 0 w 24765"/>
                <a:gd name="connsiteY312" fmla="*/ 3744277 h 7022782"/>
                <a:gd name="connsiteX313" fmla="*/ 12383 w 24765"/>
                <a:gd name="connsiteY313" fmla="*/ 3731895 h 7022782"/>
                <a:gd name="connsiteX314" fmla="*/ 24766 w 24765"/>
                <a:gd name="connsiteY314" fmla="*/ 3744277 h 7022782"/>
                <a:gd name="connsiteX315" fmla="*/ 24766 w 24765"/>
                <a:gd name="connsiteY315" fmla="*/ 3769043 h 7022782"/>
                <a:gd name="connsiteX316" fmla="*/ 12383 w 24765"/>
                <a:gd name="connsiteY316" fmla="*/ 3781425 h 7022782"/>
                <a:gd name="connsiteX317" fmla="*/ 0 w 24765"/>
                <a:gd name="connsiteY317" fmla="*/ 3769043 h 7022782"/>
                <a:gd name="connsiteX318" fmla="*/ 0 w 24765"/>
                <a:gd name="connsiteY318" fmla="*/ 3744277 h 7022782"/>
                <a:gd name="connsiteX319" fmla="*/ 0 w 24765"/>
                <a:gd name="connsiteY319" fmla="*/ 3744277 h 7022782"/>
                <a:gd name="connsiteX320" fmla="*/ 0 w 24765"/>
                <a:gd name="connsiteY320" fmla="*/ 3842385 h 7022782"/>
                <a:gd name="connsiteX321" fmla="*/ 12383 w 24765"/>
                <a:gd name="connsiteY321" fmla="*/ 3830002 h 7022782"/>
                <a:gd name="connsiteX322" fmla="*/ 24766 w 24765"/>
                <a:gd name="connsiteY322" fmla="*/ 3842385 h 7022782"/>
                <a:gd name="connsiteX323" fmla="*/ 24766 w 24765"/>
                <a:gd name="connsiteY323" fmla="*/ 3867150 h 7022782"/>
                <a:gd name="connsiteX324" fmla="*/ 12383 w 24765"/>
                <a:gd name="connsiteY324" fmla="*/ 3879533 h 7022782"/>
                <a:gd name="connsiteX325" fmla="*/ 0 w 24765"/>
                <a:gd name="connsiteY325" fmla="*/ 3867150 h 7022782"/>
                <a:gd name="connsiteX326" fmla="*/ 0 w 24765"/>
                <a:gd name="connsiteY326" fmla="*/ 3842385 h 7022782"/>
                <a:gd name="connsiteX327" fmla="*/ 0 w 24765"/>
                <a:gd name="connsiteY327" fmla="*/ 3842385 h 7022782"/>
                <a:gd name="connsiteX328" fmla="*/ 0 w 24765"/>
                <a:gd name="connsiteY328" fmla="*/ 3940493 h 7022782"/>
                <a:gd name="connsiteX329" fmla="*/ 12383 w 24765"/>
                <a:gd name="connsiteY329" fmla="*/ 3928110 h 7022782"/>
                <a:gd name="connsiteX330" fmla="*/ 24766 w 24765"/>
                <a:gd name="connsiteY330" fmla="*/ 3940493 h 7022782"/>
                <a:gd name="connsiteX331" fmla="*/ 24766 w 24765"/>
                <a:gd name="connsiteY331" fmla="*/ 3965258 h 7022782"/>
                <a:gd name="connsiteX332" fmla="*/ 12383 w 24765"/>
                <a:gd name="connsiteY332" fmla="*/ 3977640 h 7022782"/>
                <a:gd name="connsiteX333" fmla="*/ 0 w 24765"/>
                <a:gd name="connsiteY333" fmla="*/ 3965258 h 7022782"/>
                <a:gd name="connsiteX334" fmla="*/ 0 w 24765"/>
                <a:gd name="connsiteY334" fmla="*/ 3940493 h 7022782"/>
                <a:gd name="connsiteX335" fmla="*/ 0 w 24765"/>
                <a:gd name="connsiteY335" fmla="*/ 3940493 h 7022782"/>
                <a:gd name="connsiteX336" fmla="*/ 0 w 24765"/>
                <a:gd name="connsiteY336" fmla="*/ 4038600 h 7022782"/>
                <a:gd name="connsiteX337" fmla="*/ 12383 w 24765"/>
                <a:gd name="connsiteY337" fmla="*/ 4026218 h 7022782"/>
                <a:gd name="connsiteX338" fmla="*/ 24766 w 24765"/>
                <a:gd name="connsiteY338" fmla="*/ 4038600 h 7022782"/>
                <a:gd name="connsiteX339" fmla="*/ 24766 w 24765"/>
                <a:gd name="connsiteY339" fmla="*/ 4063365 h 7022782"/>
                <a:gd name="connsiteX340" fmla="*/ 12383 w 24765"/>
                <a:gd name="connsiteY340" fmla="*/ 4075748 h 7022782"/>
                <a:gd name="connsiteX341" fmla="*/ 0 w 24765"/>
                <a:gd name="connsiteY341" fmla="*/ 4063365 h 7022782"/>
                <a:gd name="connsiteX342" fmla="*/ 0 w 24765"/>
                <a:gd name="connsiteY342" fmla="*/ 4038600 h 7022782"/>
                <a:gd name="connsiteX343" fmla="*/ 0 w 24765"/>
                <a:gd name="connsiteY343" fmla="*/ 4038600 h 7022782"/>
                <a:gd name="connsiteX344" fmla="*/ 0 w 24765"/>
                <a:gd name="connsiteY344" fmla="*/ 4137660 h 7022782"/>
                <a:gd name="connsiteX345" fmla="*/ 12383 w 24765"/>
                <a:gd name="connsiteY345" fmla="*/ 4125277 h 7022782"/>
                <a:gd name="connsiteX346" fmla="*/ 24766 w 24765"/>
                <a:gd name="connsiteY346" fmla="*/ 4137660 h 7022782"/>
                <a:gd name="connsiteX347" fmla="*/ 24766 w 24765"/>
                <a:gd name="connsiteY347" fmla="*/ 4162425 h 7022782"/>
                <a:gd name="connsiteX348" fmla="*/ 12383 w 24765"/>
                <a:gd name="connsiteY348" fmla="*/ 4174808 h 7022782"/>
                <a:gd name="connsiteX349" fmla="*/ 0 w 24765"/>
                <a:gd name="connsiteY349" fmla="*/ 4162425 h 7022782"/>
                <a:gd name="connsiteX350" fmla="*/ 0 w 24765"/>
                <a:gd name="connsiteY350" fmla="*/ 4137660 h 7022782"/>
                <a:gd name="connsiteX351" fmla="*/ 0 w 24765"/>
                <a:gd name="connsiteY351" fmla="*/ 4137660 h 7022782"/>
                <a:gd name="connsiteX352" fmla="*/ 0 w 24765"/>
                <a:gd name="connsiteY352" fmla="*/ 4235768 h 7022782"/>
                <a:gd name="connsiteX353" fmla="*/ 12383 w 24765"/>
                <a:gd name="connsiteY353" fmla="*/ 4223385 h 7022782"/>
                <a:gd name="connsiteX354" fmla="*/ 24766 w 24765"/>
                <a:gd name="connsiteY354" fmla="*/ 4235768 h 7022782"/>
                <a:gd name="connsiteX355" fmla="*/ 24766 w 24765"/>
                <a:gd name="connsiteY355" fmla="*/ 4260533 h 7022782"/>
                <a:gd name="connsiteX356" fmla="*/ 12383 w 24765"/>
                <a:gd name="connsiteY356" fmla="*/ 4272915 h 7022782"/>
                <a:gd name="connsiteX357" fmla="*/ 0 w 24765"/>
                <a:gd name="connsiteY357" fmla="*/ 4260533 h 7022782"/>
                <a:gd name="connsiteX358" fmla="*/ 0 w 24765"/>
                <a:gd name="connsiteY358" fmla="*/ 4235768 h 7022782"/>
                <a:gd name="connsiteX359" fmla="*/ 0 w 24765"/>
                <a:gd name="connsiteY359" fmla="*/ 4235768 h 7022782"/>
                <a:gd name="connsiteX360" fmla="*/ 0 w 24765"/>
                <a:gd name="connsiteY360" fmla="*/ 4333875 h 7022782"/>
                <a:gd name="connsiteX361" fmla="*/ 12383 w 24765"/>
                <a:gd name="connsiteY361" fmla="*/ 4321493 h 7022782"/>
                <a:gd name="connsiteX362" fmla="*/ 24766 w 24765"/>
                <a:gd name="connsiteY362" fmla="*/ 4333875 h 7022782"/>
                <a:gd name="connsiteX363" fmla="*/ 24766 w 24765"/>
                <a:gd name="connsiteY363" fmla="*/ 4358640 h 7022782"/>
                <a:gd name="connsiteX364" fmla="*/ 12383 w 24765"/>
                <a:gd name="connsiteY364" fmla="*/ 4371023 h 7022782"/>
                <a:gd name="connsiteX365" fmla="*/ 0 w 24765"/>
                <a:gd name="connsiteY365" fmla="*/ 4358640 h 7022782"/>
                <a:gd name="connsiteX366" fmla="*/ 0 w 24765"/>
                <a:gd name="connsiteY366" fmla="*/ 4333875 h 7022782"/>
                <a:gd name="connsiteX367" fmla="*/ 0 w 24765"/>
                <a:gd name="connsiteY367" fmla="*/ 4333875 h 7022782"/>
                <a:gd name="connsiteX368" fmla="*/ 0 w 24765"/>
                <a:gd name="connsiteY368" fmla="*/ 4431983 h 7022782"/>
                <a:gd name="connsiteX369" fmla="*/ 12383 w 24765"/>
                <a:gd name="connsiteY369" fmla="*/ 4419600 h 7022782"/>
                <a:gd name="connsiteX370" fmla="*/ 24766 w 24765"/>
                <a:gd name="connsiteY370" fmla="*/ 4431983 h 7022782"/>
                <a:gd name="connsiteX371" fmla="*/ 24766 w 24765"/>
                <a:gd name="connsiteY371" fmla="*/ 4456748 h 7022782"/>
                <a:gd name="connsiteX372" fmla="*/ 12383 w 24765"/>
                <a:gd name="connsiteY372" fmla="*/ 4469130 h 7022782"/>
                <a:gd name="connsiteX373" fmla="*/ 0 w 24765"/>
                <a:gd name="connsiteY373" fmla="*/ 4456748 h 7022782"/>
                <a:gd name="connsiteX374" fmla="*/ 0 w 24765"/>
                <a:gd name="connsiteY374" fmla="*/ 4431983 h 7022782"/>
                <a:gd name="connsiteX375" fmla="*/ 0 w 24765"/>
                <a:gd name="connsiteY375" fmla="*/ 4431983 h 7022782"/>
                <a:gd name="connsiteX376" fmla="*/ 0 w 24765"/>
                <a:gd name="connsiteY376" fmla="*/ 4530090 h 7022782"/>
                <a:gd name="connsiteX377" fmla="*/ 12383 w 24765"/>
                <a:gd name="connsiteY377" fmla="*/ 4517708 h 7022782"/>
                <a:gd name="connsiteX378" fmla="*/ 24766 w 24765"/>
                <a:gd name="connsiteY378" fmla="*/ 4530090 h 7022782"/>
                <a:gd name="connsiteX379" fmla="*/ 24766 w 24765"/>
                <a:gd name="connsiteY379" fmla="*/ 4554855 h 7022782"/>
                <a:gd name="connsiteX380" fmla="*/ 12383 w 24765"/>
                <a:gd name="connsiteY380" fmla="*/ 4567238 h 7022782"/>
                <a:gd name="connsiteX381" fmla="*/ 0 w 24765"/>
                <a:gd name="connsiteY381" fmla="*/ 4554855 h 7022782"/>
                <a:gd name="connsiteX382" fmla="*/ 0 w 24765"/>
                <a:gd name="connsiteY382" fmla="*/ 4530090 h 7022782"/>
                <a:gd name="connsiteX383" fmla="*/ 0 w 24765"/>
                <a:gd name="connsiteY383" fmla="*/ 4530090 h 7022782"/>
                <a:gd name="connsiteX384" fmla="*/ 0 w 24765"/>
                <a:gd name="connsiteY384" fmla="*/ 4628198 h 7022782"/>
                <a:gd name="connsiteX385" fmla="*/ 12383 w 24765"/>
                <a:gd name="connsiteY385" fmla="*/ 4615815 h 7022782"/>
                <a:gd name="connsiteX386" fmla="*/ 24766 w 24765"/>
                <a:gd name="connsiteY386" fmla="*/ 4628198 h 7022782"/>
                <a:gd name="connsiteX387" fmla="*/ 24766 w 24765"/>
                <a:gd name="connsiteY387" fmla="*/ 4652963 h 7022782"/>
                <a:gd name="connsiteX388" fmla="*/ 12383 w 24765"/>
                <a:gd name="connsiteY388" fmla="*/ 4665345 h 7022782"/>
                <a:gd name="connsiteX389" fmla="*/ 0 w 24765"/>
                <a:gd name="connsiteY389" fmla="*/ 4652963 h 7022782"/>
                <a:gd name="connsiteX390" fmla="*/ 0 w 24765"/>
                <a:gd name="connsiteY390" fmla="*/ 4628198 h 7022782"/>
                <a:gd name="connsiteX391" fmla="*/ 0 w 24765"/>
                <a:gd name="connsiteY391" fmla="*/ 4628198 h 7022782"/>
                <a:gd name="connsiteX392" fmla="*/ 0 w 24765"/>
                <a:gd name="connsiteY392" fmla="*/ 4726305 h 7022782"/>
                <a:gd name="connsiteX393" fmla="*/ 12383 w 24765"/>
                <a:gd name="connsiteY393" fmla="*/ 4713923 h 7022782"/>
                <a:gd name="connsiteX394" fmla="*/ 24766 w 24765"/>
                <a:gd name="connsiteY394" fmla="*/ 4726305 h 7022782"/>
                <a:gd name="connsiteX395" fmla="*/ 24766 w 24765"/>
                <a:gd name="connsiteY395" fmla="*/ 4751070 h 7022782"/>
                <a:gd name="connsiteX396" fmla="*/ 12383 w 24765"/>
                <a:gd name="connsiteY396" fmla="*/ 4763453 h 7022782"/>
                <a:gd name="connsiteX397" fmla="*/ 0 w 24765"/>
                <a:gd name="connsiteY397" fmla="*/ 4751070 h 7022782"/>
                <a:gd name="connsiteX398" fmla="*/ 0 w 24765"/>
                <a:gd name="connsiteY398" fmla="*/ 4726305 h 7022782"/>
                <a:gd name="connsiteX399" fmla="*/ 0 w 24765"/>
                <a:gd name="connsiteY399" fmla="*/ 4726305 h 7022782"/>
                <a:gd name="connsiteX400" fmla="*/ 0 w 24765"/>
                <a:gd name="connsiteY400" fmla="*/ 4824413 h 7022782"/>
                <a:gd name="connsiteX401" fmla="*/ 12383 w 24765"/>
                <a:gd name="connsiteY401" fmla="*/ 4812030 h 7022782"/>
                <a:gd name="connsiteX402" fmla="*/ 24766 w 24765"/>
                <a:gd name="connsiteY402" fmla="*/ 4824413 h 7022782"/>
                <a:gd name="connsiteX403" fmla="*/ 24766 w 24765"/>
                <a:gd name="connsiteY403" fmla="*/ 4849178 h 7022782"/>
                <a:gd name="connsiteX404" fmla="*/ 12383 w 24765"/>
                <a:gd name="connsiteY404" fmla="*/ 4861560 h 7022782"/>
                <a:gd name="connsiteX405" fmla="*/ 0 w 24765"/>
                <a:gd name="connsiteY405" fmla="*/ 4849178 h 7022782"/>
                <a:gd name="connsiteX406" fmla="*/ 0 w 24765"/>
                <a:gd name="connsiteY406" fmla="*/ 4824413 h 7022782"/>
                <a:gd name="connsiteX407" fmla="*/ 0 w 24765"/>
                <a:gd name="connsiteY407" fmla="*/ 4824413 h 7022782"/>
                <a:gd name="connsiteX408" fmla="*/ 0 w 24765"/>
                <a:gd name="connsiteY408" fmla="*/ 4922520 h 7022782"/>
                <a:gd name="connsiteX409" fmla="*/ 12383 w 24765"/>
                <a:gd name="connsiteY409" fmla="*/ 4910138 h 7022782"/>
                <a:gd name="connsiteX410" fmla="*/ 24766 w 24765"/>
                <a:gd name="connsiteY410" fmla="*/ 4922520 h 7022782"/>
                <a:gd name="connsiteX411" fmla="*/ 24766 w 24765"/>
                <a:gd name="connsiteY411" fmla="*/ 4947285 h 7022782"/>
                <a:gd name="connsiteX412" fmla="*/ 12383 w 24765"/>
                <a:gd name="connsiteY412" fmla="*/ 4959668 h 7022782"/>
                <a:gd name="connsiteX413" fmla="*/ 0 w 24765"/>
                <a:gd name="connsiteY413" fmla="*/ 4947285 h 7022782"/>
                <a:gd name="connsiteX414" fmla="*/ 0 w 24765"/>
                <a:gd name="connsiteY414" fmla="*/ 4922520 h 7022782"/>
                <a:gd name="connsiteX415" fmla="*/ 0 w 24765"/>
                <a:gd name="connsiteY415" fmla="*/ 4922520 h 7022782"/>
                <a:gd name="connsiteX416" fmla="*/ 0 w 24765"/>
                <a:gd name="connsiteY416" fmla="*/ 5021580 h 7022782"/>
                <a:gd name="connsiteX417" fmla="*/ 12383 w 24765"/>
                <a:gd name="connsiteY417" fmla="*/ 5009198 h 7022782"/>
                <a:gd name="connsiteX418" fmla="*/ 24766 w 24765"/>
                <a:gd name="connsiteY418" fmla="*/ 5021580 h 7022782"/>
                <a:gd name="connsiteX419" fmla="*/ 24766 w 24765"/>
                <a:gd name="connsiteY419" fmla="*/ 5046345 h 7022782"/>
                <a:gd name="connsiteX420" fmla="*/ 12383 w 24765"/>
                <a:gd name="connsiteY420" fmla="*/ 5058728 h 7022782"/>
                <a:gd name="connsiteX421" fmla="*/ 0 w 24765"/>
                <a:gd name="connsiteY421" fmla="*/ 5046345 h 7022782"/>
                <a:gd name="connsiteX422" fmla="*/ 0 w 24765"/>
                <a:gd name="connsiteY422" fmla="*/ 5021580 h 7022782"/>
                <a:gd name="connsiteX423" fmla="*/ 0 w 24765"/>
                <a:gd name="connsiteY423" fmla="*/ 5021580 h 7022782"/>
                <a:gd name="connsiteX424" fmla="*/ 0 w 24765"/>
                <a:gd name="connsiteY424" fmla="*/ 5119688 h 7022782"/>
                <a:gd name="connsiteX425" fmla="*/ 12383 w 24765"/>
                <a:gd name="connsiteY425" fmla="*/ 5107305 h 7022782"/>
                <a:gd name="connsiteX426" fmla="*/ 24766 w 24765"/>
                <a:gd name="connsiteY426" fmla="*/ 5119688 h 7022782"/>
                <a:gd name="connsiteX427" fmla="*/ 24766 w 24765"/>
                <a:gd name="connsiteY427" fmla="*/ 5144453 h 7022782"/>
                <a:gd name="connsiteX428" fmla="*/ 12383 w 24765"/>
                <a:gd name="connsiteY428" fmla="*/ 5156835 h 7022782"/>
                <a:gd name="connsiteX429" fmla="*/ 0 w 24765"/>
                <a:gd name="connsiteY429" fmla="*/ 5144453 h 7022782"/>
                <a:gd name="connsiteX430" fmla="*/ 0 w 24765"/>
                <a:gd name="connsiteY430" fmla="*/ 5119688 h 7022782"/>
                <a:gd name="connsiteX431" fmla="*/ 0 w 24765"/>
                <a:gd name="connsiteY431" fmla="*/ 5119688 h 7022782"/>
                <a:gd name="connsiteX432" fmla="*/ 0 w 24765"/>
                <a:gd name="connsiteY432" fmla="*/ 5217795 h 7022782"/>
                <a:gd name="connsiteX433" fmla="*/ 12383 w 24765"/>
                <a:gd name="connsiteY433" fmla="*/ 5205413 h 7022782"/>
                <a:gd name="connsiteX434" fmla="*/ 24766 w 24765"/>
                <a:gd name="connsiteY434" fmla="*/ 5217795 h 7022782"/>
                <a:gd name="connsiteX435" fmla="*/ 24766 w 24765"/>
                <a:gd name="connsiteY435" fmla="*/ 5242560 h 7022782"/>
                <a:gd name="connsiteX436" fmla="*/ 12383 w 24765"/>
                <a:gd name="connsiteY436" fmla="*/ 5254943 h 7022782"/>
                <a:gd name="connsiteX437" fmla="*/ 0 w 24765"/>
                <a:gd name="connsiteY437" fmla="*/ 5242560 h 7022782"/>
                <a:gd name="connsiteX438" fmla="*/ 0 w 24765"/>
                <a:gd name="connsiteY438" fmla="*/ 5217795 h 7022782"/>
                <a:gd name="connsiteX439" fmla="*/ 0 w 24765"/>
                <a:gd name="connsiteY439" fmla="*/ 5217795 h 7022782"/>
                <a:gd name="connsiteX440" fmla="*/ 0 w 24765"/>
                <a:gd name="connsiteY440" fmla="*/ 5315903 h 7022782"/>
                <a:gd name="connsiteX441" fmla="*/ 12383 w 24765"/>
                <a:gd name="connsiteY441" fmla="*/ 5303520 h 7022782"/>
                <a:gd name="connsiteX442" fmla="*/ 24766 w 24765"/>
                <a:gd name="connsiteY442" fmla="*/ 5315903 h 7022782"/>
                <a:gd name="connsiteX443" fmla="*/ 24766 w 24765"/>
                <a:gd name="connsiteY443" fmla="*/ 5340668 h 7022782"/>
                <a:gd name="connsiteX444" fmla="*/ 12383 w 24765"/>
                <a:gd name="connsiteY444" fmla="*/ 5353050 h 7022782"/>
                <a:gd name="connsiteX445" fmla="*/ 0 w 24765"/>
                <a:gd name="connsiteY445" fmla="*/ 5340668 h 7022782"/>
                <a:gd name="connsiteX446" fmla="*/ 0 w 24765"/>
                <a:gd name="connsiteY446" fmla="*/ 5315903 h 7022782"/>
                <a:gd name="connsiteX447" fmla="*/ 0 w 24765"/>
                <a:gd name="connsiteY447" fmla="*/ 5315903 h 7022782"/>
                <a:gd name="connsiteX448" fmla="*/ 0 w 24765"/>
                <a:gd name="connsiteY448" fmla="*/ 5414010 h 7022782"/>
                <a:gd name="connsiteX449" fmla="*/ 12383 w 24765"/>
                <a:gd name="connsiteY449" fmla="*/ 5401628 h 7022782"/>
                <a:gd name="connsiteX450" fmla="*/ 24766 w 24765"/>
                <a:gd name="connsiteY450" fmla="*/ 5414010 h 7022782"/>
                <a:gd name="connsiteX451" fmla="*/ 24766 w 24765"/>
                <a:gd name="connsiteY451" fmla="*/ 5438775 h 7022782"/>
                <a:gd name="connsiteX452" fmla="*/ 12383 w 24765"/>
                <a:gd name="connsiteY452" fmla="*/ 5451158 h 7022782"/>
                <a:gd name="connsiteX453" fmla="*/ 0 w 24765"/>
                <a:gd name="connsiteY453" fmla="*/ 5438775 h 7022782"/>
                <a:gd name="connsiteX454" fmla="*/ 0 w 24765"/>
                <a:gd name="connsiteY454" fmla="*/ 5414010 h 7022782"/>
                <a:gd name="connsiteX455" fmla="*/ 0 w 24765"/>
                <a:gd name="connsiteY455" fmla="*/ 5414010 h 7022782"/>
                <a:gd name="connsiteX456" fmla="*/ 0 w 24765"/>
                <a:gd name="connsiteY456" fmla="*/ 5512118 h 7022782"/>
                <a:gd name="connsiteX457" fmla="*/ 12383 w 24765"/>
                <a:gd name="connsiteY457" fmla="*/ 5499735 h 7022782"/>
                <a:gd name="connsiteX458" fmla="*/ 24766 w 24765"/>
                <a:gd name="connsiteY458" fmla="*/ 5512118 h 7022782"/>
                <a:gd name="connsiteX459" fmla="*/ 24766 w 24765"/>
                <a:gd name="connsiteY459" fmla="*/ 5536883 h 7022782"/>
                <a:gd name="connsiteX460" fmla="*/ 12383 w 24765"/>
                <a:gd name="connsiteY460" fmla="*/ 5549265 h 7022782"/>
                <a:gd name="connsiteX461" fmla="*/ 0 w 24765"/>
                <a:gd name="connsiteY461" fmla="*/ 5536883 h 7022782"/>
                <a:gd name="connsiteX462" fmla="*/ 0 w 24765"/>
                <a:gd name="connsiteY462" fmla="*/ 5512118 h 7022782"/>
                <a:gd name="connsiteX463" fmla="*/ 0 w 24765"/>
                <a:gd name="connsiteY463" fmla="*/ 5512118 h 7022782"/>
                <a:gd name="connsiteX464" fmla="*/ 0 w 24765"/>
                <a:gd name="connsiteY464" fmla="*/ 5610225 h 7022782"/>
                <a:gd name="connsiteX465" fmla="*/ 12383 w 24765"/>
                <a:gd name="connsiteY465" fmla="*/ 5597843 h 7022782"/>
                <a:gd name="connsiteX466" fmla="*/ 24766 w 24765"/>
                <a:gd name="connsiteY466" fmla="*/ 5610225 h 7022782"/>
                <a:gd name="connsiteX467" fmla="*/ 24766 w 24765"/>
                <a:gd name="connsiteY467" fmla="*/ 5634990 h 7022782"/>
                <a:gd name="connsiteX468" fmla="*/ 12383 w 24765"/>
                <a:gd name="connsiteY468" fmla="*/ 5647373 h 7022782"/>
                <a:gd name="connsiteX469" fmla="*/ 0 w 24765"/>
                <a:gd name="connsiteY469" fmla="*/ 5634990 h 7022782"/>
                <a:gd name="connsiteX470" fmla="*/ 0 w 24765"/>
                <a:gd name="connsiteY470" fmla="*/ 5610225 h 7022782"/>
                <a:gd name="connsiteX471" fmla="*/ 0 w 24765"/>
                <a:gd name="connsiteY471" fmla="*/ 5610225 h 7022782"/>
                <a:gd name="connsiteX472" fmla="*/ 0 w 24765"/>
                <a:gd name="connsiteY472" fmla="*/ 5708333 h 7022782"/>
                <a:gd name="connsiteX473" fmla="*/ 12383 w 24765"/>
                <a:gd name="connsiteY473" fmla="*/ 5695950 h 7022782"/>
                <a:gd name="connsiteX474" fmla="*/ 24766 w 24765"/>
                <a:gd name="connsiteY474" fmla="*/ 5708333 h 7022782"/>
                <a:gd name="connsiteX475" fmla="*/ 24766 w 24765"/>
                <a:gd name="connsiteY475" fmla="*/ 5733098 h 7022782"/>
                <a:gd name="connsiteX476" fmla="*/ 12383 w 24765"/>
                <a:gd name="connsiteY476" fmla="*/ 5745480 h 7022782"/>
                <a:gd name="connsiteX477" fmla="*/ 0 w 24765"/>
                <a:gd name="connsiteY477" fmla="*/ 5733098 h 7022782"/>
                <a:gd name="connsiteX478" fmla="*/ 0 w 24765"/>
                <a:gd name="connsiteY478" fmla="*/ 5708333 h 7022782"/>
                <a:gd name="connsiteX479" fmla="*/ 0 w 24765"/>
                <a:gd name="connsiteY479" fmla="*/ 5708333 h 7022782"/>
                <a:gd name="connsiteX480" fmla="*/ 0 w 24765"/>
                <a:gd name="connsiteY480" fmla="*/ 5806440 h 7022782"/>
                <a:gd name="connsiteX481" fmla="*/ 12383 w 24765"/>
                <a:gd name="connsiteY481" fmla="*/ 5794058 h 7022782"/>
                <a:gd name="connsiteX482" fmla="*/ 24766 w 24765"/>
                <a:gd name="connsiteY482" fmla="*/ 5806440 h 7022782"/>
                <a:gd name="connsiteX483" fmla="*/ 24766 w 24765"/>
                <a:gd name="connsiteY483" fmla="*/ 5831205 h 7022782"/>
                <a:gd name="connsiteX484" fmla="*/ 12383 w 24765"/>
                <a:gd name="connsiteY484" fmla="*/ 5843588 h 7022782"/>
                <a:gd name="connsiteX485" fmla="*/ 0 w 24765"/>
                <a:gd name="connsiteY485" fmla="*/ 5831205 h 7022782"/>
                <a:gd name="connsiteX486" fmla="*/ 0 w 24765"/>
                <a:gd name="connsiteY486" fmla="*/ 5806440 h 7022782"/>
                <a:gd name="connsiteX487" fmla="*/ 0 w 24765"/>
                <a:gd name="connsiteY487" fmla="*/ 5806440 h 7022782"/>
                <a:gd name="connsiteX488" fmla="*/ 0 w 24765"/>
                <a:gd name="connsiteY488" fmla="*/ 5905500 h 7022782"/>
                <a:gd name="connsiteX489" fmla="*/ 12383 w 24765"/>
                <a:gd name="connsiteY489" fmla="*/ 5893118 h 7022782"/>
                <a:gd name="connsiteX490" fmla="*/ 24766 w 24765"/>
                <a:gd name="connsiteY490" fmla="*/ 5905500 h 7022782"/>
                <a:gd name="connsiteX491" fmla="*/ 24766 w 24765"/>
                <a:gd name="connsiteY491" fmla="*/ 5930265 h 7022782"/>
                <a:gd name="connsiteX492" fmla="*/ 12383 w 24765"/>
                <a:gd name="connsiteY492" fmla="*/ 5942648 h 7022782"/>
                <a:gd name="connsiteX493" fmla="*/ 0 w 24765"/>
                <a:gd name="connsiteY493" fmla="*/ 5930265 h 7022782"/>
                <a:gd name="connsiteX494" fmla="*/ 0 w 24765"/>
                <a:gd name="connsiteY494" fmla="*/ 5905500 h 7022782"/>
                <a:gd name="connsiteX495" fmla="*/ 0 w 24765"/>
                <a:gd name="connsiteY495" fmla="*/ 5905500 h 7022782"/>
                <a:gd name="connsiteX496" fmla="*/ 0 w 24765"/>
                <a:gd name="connsiteY496" fmla="*/ 6003608 h 7022782"/>
                <a:gd name="connsiteX497" fmla="*/ 12383 w 24765"/>
                <a:gd name="connsiteY497" fmla="*/ 5991225 h 7022782"/>
                <a:gd name="connsiteX498" fmla="*/ 24766 w 24765"/>
                <a:gd name="connsiteY498" fmla="*/ 6003608 h 7022782"/>
                <a:gd name="connsiteX499" fmla="*/ 24766 w 24765"/>
                <a:gd name="connsiteY499" fmla="*/ 6028373 h 7022782"/>
                <a:gd name="connsiteX500" fmla="*/ 12383 w 24765"/>
                <a:gd name="connsiteY500" fmla="*/ 6040755 h 7022782"/>
                <a:gd name="connsiteX501" fmla="*/ 0 w 24765"/>
                <a:gd name="connsiteY501" fmla="*/ 6028373 h 7022782"/>
                <a:gd name="connsiteX502" fmla="*/ 0 w 24765"/>
                <a:gd name="connsiteY502" fmla="*/ 6003608 h 7022782"/>
                <a:gd name="connsiteX503" fmla="*/ 0 w 24765"/>
                <a:gd name="connsiteY503" fmla="*/ 6003608 h 7022782"/>
                <a:gd name="connsiteX504" fmla="*/ 0 w 24765"/>
                <a:gd name="connsiteY504" fmla="*/ 6101715 h 7022782"/>
                <a:gd name="connsiteX505" fmla="*/ 12383 w 24765"/>
                <a:gd name="connsiteY505" fmla="*/ 6089333 h 7022782"/>
                <a:gd name="connsiteX506" fmla="*/ 24766 w 24765"/>
                <a:gd name="connsiteY506" fmla="*/ 6101715 h 7022782"/>
                <a:gd name="connsiteX507" fmla="*/ 24766 w 24765"/>
                <a:gd name="connsiteY507" fmla="*/ 6126480 h 7022782"/>
                <a:gd name="connsiteX508" fmla="*/ 12383 w 24765"/>
                <a:gd name="connsiteY508" fmla="*/ 6138863 h 7022782"/>
                <a:gd name="connsiteX509" fmla="*/ 0 w 24765"/>
                <a:gd name="connsiteY509" fmla="*/ 6126480 h 7022782"/>
                <a:gd name="connsiteX510" fmla="*/ 0 w 24765"/>
                <a:gd name="connsiteY510" fmla="*/ 6101715 h 7022782"/>
                <a:gd name="connsiteX511" fmla="*/ 0 w 24765"/>
                <a:gd name="connsiteY511" fmla="*/ 6101715 h 7022782"/>
                <a:gd name="connsiteX512" fmla="*/ 0 w 24765"/>
                <a:gd name="connsiteY512" fmla="*/ 6199823 h 7022782"/>
                <a:gd name="connsiteX513" fmla="*/ 12383 w 24765"/>
                <a:gd name="connsiteY513" fmla="*/ 6187440 h 7022782"/>
                <a:gd name="connsiteX514" fmla="*/ 24766 w 24765"/>
                <a:gd name="connsiteY514" fmla="*/ 6199823 h 7022782"/>
                <a:gd name="connsiteX515" fmla="*/ 24766 w 24765"/>
                <a:gd name="connsiteY515" fmla="*/ 6224588 h 7022782"/>
                <a:gd name="connsiteX516" fmla="*/ 12383 w 24765"/>
                <a:gd name="connsiteY516" fmla="*/ 6236970 h 7022782"/>
                <a:gd name="connsiteX517" fmla="*/ 0 w 24765"/>
                <a:gd name="connsiteY517" fmla="*/ 6224588 h 7022782"/>
                <a:gd name="connsiteX518" fmla="*/ 0 w 24765"/>
                <a:gd name="connsiteY518" fmla="*/ 6199823 h 7022782"/>
                <a:gd name="connsiteX519" fmla="*/ 0 w 24765"/>
                <a:gd name="connsiteY519" fmla="*/ 6199823 h 7022782"/>
                <a:gd name="connsiteX520" fmla="*/ 0 w 24765"/>
                <a:gd name="connsiteY520" fmla="*/ 6297930 h 7022782"/>
                <a:gd name="connsiteX521" fmla="*/ 12383 w 24765"/>
                <a:gd name="connsiteY521" fmla="*/ 6285548 h 7022782"/>
                <a:gd name="connsiteX522" fmla="*/ 24766 w 24765"/>
                <a:gd name="connsiteY522" fmla="*/ 6297930 h 7022782"/>
                <a:gd name="connsiteX523" fmla="*/ 24766 w 24765"/>
                <a:gd name="connsiteY523" fmla="*/ 6322695 h 7022782"/>
                <a:gd name="connsiteX524" fmla="*/ 12383 w 24765"/>
                <a:gd name="connsiteY524" fmla="*/ 6335078 h 7022782"/>
                <a:gd name="connsiteX525" fmla="*/ 0 w 24765"/>
                <a:gd name="connsiteY525" fmla="*/ 6322695 h 7022782"/>
                <a:gd name="connsiteX526" fmla="*/ 0 w 24765"/>
                <a:gd name="connsiteY526" fmla="*/ 6297930 h 7022782"/>
                <a:gd name="connsiteX527" fmla="*/ 0 w 24765"/>
                <a:gd name="connsiteY527" fmla="*/ 6297930 h 7022782"/>
                <a:gd name="connsiteX528" fmla="*/ 0 w 24765"/>
                <a:gd name="connsiteY528" fmla="*/ 6396038 h 7022782"/>
                <a:gd name="connsiteX529" fmla="*/ 12383 w 24765"/>
                <a:gd name="connsiteY529" fmla="*/ 6383655 h 7022782"/>
                <a:gd name="connsiteX530" fmla="*/ 24766 w 24765"/>
                <a:gd name="connsiteY530" fmla="*/ 6396038 h 7022782"/>
                <a:gd name="connsiteX531" fmla="*/ 24766 w 24765"/>
                <a:gd name="connsiteY531" fmla="*/ 6420803 h 7022782"/>
                <a:gd name="connsiteX532" fmla="*/ 12383 w 24765"/>
                <a:gd name="connsiteY532" fmla="*/ 6433185 h 7022782"/>
                <a:gd name="connsiteX533" fmla="*/ 0 w 24765"/>
                <a:gd name="connsiteY533" fmla="*/ 6420803 h 7022782"/>
                <a:gd name="connsiteX534" fmla="*/ 0 w 24765"/>
                <a:gd name="connsiteY534" fmla="*/ 6396038 h 7022782"/>
                <a:gd name="connsiteX535" fmla="*/ 0 w 24765"/>
                <a:gd name="connsiteY535" fmla="*/ 6396038 h 7022782"/>
                <a:gd name="connsiteX536" fmla="*/ 0 w 24765"/>
                <a:gd name="connsiteY536" fmla="*/ 6494145 h 7022782"/>
                <a:gd name="connsiteX537" fmla="*/ 12383 w 24765"/>
                <a:gd name="connsiteY537" fmla="*/ 6481763 h 7022782"/>
                <a:gd name="connsiteX538" fmla="*/ 24766 w 24765"/>
                <a:gd name="connsiteY538" fmla="*/ 6494145 h 7022782"/>
                <a:gd name="connsiteX539" fmla="*/ 24766 w 24765"/>
                <a:gd name="connsiteY539" fmla="*/ 6518910 h 7022782"/>
                <a:gd name="connsiteX540" fmla="*/ 12383 w 24765"/>
                <a:gd name="connsiteY540" fmla="*/ 6531293 h 7022782"/>
                <a:gd name="connsiteX541" fmla="*/ 0 w 24765"/>
                <a:gd name="connsiteY541" fmla="*/ 6518910 h 7022782"/>
                <a:gd name="connsiteX542" fmla="*/ 0 w 24765"/>
                <a:gd name="connsiteY542" fmla="*/ 6494145 h 7022782"/>
                <a:gd name="connsiteX543" fmla="*/ 0 w 24765"/>
                <a:gd name="connsiteY543" fmla="*/ 6494145 h 7022782"/>
                <a:gd name="connsiteX544" fmla="*/ 0 w 24765"/>
                <a:gd name="connsiteY544" fmla="*/ 6592253 h 7022782"/>
                <a:gd name="connsiteX545" fmla="*/ 12383 w 24765"/>
                <a:gd name="connsiteY545" fmla="*/ 6579870 h 7022782"/>
                <a:gd name="connsiteX546" fmla="*/ 24766 w 24765"/>
                <a:gd name="connsiteY546" fmla="*/ 6592253 h 7022782"/>
                <a:gd name="connsiteX547" fmla="*/ 24766 w 24765"/>
                <a:gd name="connsiteY547" fmla="*/ 6617018 h 7022782"/>
                <a:gd name="connsiteX548" fmla="*/ 12383 w 24765"/>
                <a:gd name="connsiteY548" fmla="*/ 6629400 h 7022782"/>
                <a:gd name="connsiteX549" fmla="*/ 0 w 24765"/>
                <a:gd name="connsiteY549" fmla="*/ 6617018 h 7022782"/>
                <a:gd name="connsiteX550" fmla="*/ 0 w 24765"/>
                <a:gd name="connsiteY550" fmla="*/ 6592253 h 7022782"/>
                <a:gd name="connsiteX551" fmla="*/ 0 w 24765"/>
                <a:gd name="connsiteY551" fmla="*/ 6592253 h 7022782"/>
                <a:gd name="connsiteX552" fmla="*/ 0 w 24765"/>
                <a:gd name="connsiteY552" fmla="*/ 6690360 h 7022782"/>
                <a:gd name="connsiteX553" fmla="*/ 12383 w 24765"/>
                <a:gd name="connsiteY553" fmla="*/ 6677978 h 7022782"/>
                <a:gd name="connsiteX554" fmla="*/ 24766 w 24765"/>
                <a:gd name="connsiteY554" fmla="*/ 6690360 h 7022782"/>
                <a:gd name="connsiteX555" fmla="*/ 24766 w 24765"/>
                <a:gd name="connsiteY555" fmla="*/ 6715125 h 7022782"/>
                <a:gd name="connsiteX556" fmla="*/ 12383 w 24765"/>
                <a:gd name="connsiteY556" fmla="*/ 6727508 h 7022782"/>
                <a:gd name="connsiteX557" fmla="*/ 0 w 24765"/>
                <a:gd name="connsiteY557" fmla="*/ 6715125 h 7022782"/>
                <a:gd name="connsiteX558" fmla="*/ 0 w 24765"/>
                <a:gd name="connsiteY558" fmla="*/ 6690360 h 7022782"/>
                <a:gd name="connsiteX559" fmla="*/ 0 w 24765"/>
                <a:gd name="connsiteY559" fmla="*/ 6690360 h 7022782"/>
                <a:gd name="connsiteX560" fmla="*/ 0 w 24765"/>
                <a:gd name="connsiteY560" fmla="*/ 6789420 h 7022782"/>
                <a:gd name="connsiteX561" fmla="*/ 12383 w 24765"/>
                <a:gd name="connsiteY561" fmla="*/ 6777038 h 7022782"/>
                <a:gd name="connsiteX562" fmla="*/ 24766 w 24765"/>
                <a:gd name="connsiteY562" fmla="*/ 6789420 h 7022782"/>
                <a:gd name="connsiteX563" fmla="*/ 24766 w 24765"/>
                <a:gd name="connsiteY563" fmla="*/ 6814185 h 7022782"/>
                <a:gd name="connsiteX564" fmla="*/ 12383 w 24765"/>
                <a:gd name="connsiteY564" fmla="*/ 6826568 h 7022782"/>
                <a:gd name="connsiteX565" fmla="*/ 0 w 24765"/>
                <a:gd name="connsiteY565" fmla="*/ 6814185 h 7022782"/>
                <a:gd name="connsiteX566" fmla="*/ 0 w 24765"/>
                <a:gd name="connsiteY566" fmla="*/ 6789420 h 7022782"/>
                <a:gd name="connsiteX567" fmla="*/ 0 w 24765"/>
                <a:gd name="connsiteY567" fmla="*/ 6789420 h 7022782"/>
                <a:gd name="connsiteX568" fmla="*/ 0 w 24765"/>
                <a:gd name="connsiteY568" fmla="*/ 6887528 h 7022782"/>
                <a:gd name="connsiteX569" fmla="*/ 12383 w 24765"/>
                <a:gd name="connsiteY569" fmla="*/ 6875145 h 7022782"/>
                <a:gd name="connsiteX570" fmla="*/ 24766 w 24765"/>
                <a:gd name="connsiteY570" fmla="*/ 6887528 h 7022782"/>
                <a:gd name="connsiteX571" fmla="*/ 24766 w 24765"/>
                <a:gd name="connsiteY571" fmla="*/ 6912293 h 7022782"/>
                <a:gd name="connsiteX572" fmla="*/ 12383 w 24765"/>
                <a:gd name="connsiteY572" fmla="*/ 6924675 h 7022782"/>
                <a:gd name="connsiteX573" fmla="*/ 0 w 24765"/>
                <a:gd name="connsiteY573" fmla="*/ 6912293 h 7022782"/>
                <a:gd name="connsiteX574" fmla="*/ 0 w 24765"/>
                <a:gd name="connsiteY574" fmla="*/ 6887528 h 7022782"/>
                <a:gd name="connsiteX575" fmla="*/ 0 w 24765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4765" h="7022782">
                  <a:moveTo>
                    <a:pt x="24766" y="7010400"/>
                  </a:moveTo>
                  <a:cubicBezTo>
                    <a:pt x="24766" y="7017068"/>
                    <a:pt x="19050" y="7022783"/>
                    <a:pt x="12383" y="7022783"/>
                  </a:cubicBezTo>
                  <a:cubicBezTo>
                    <a:pt x="5716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6" y="6973253"/>
                    <a:pt x="12383" y="6973253"/>
                  </a:cubicBezTo>
                  <a:cubicBezTo>
                    <a:pt x="19050" y="6973253"/>
                    <a:pt x="24766" y="6978968"/>
                    <a:pt x="24766" y="6985635"/>
                  </a:cubicBezTo>
                  <a:lnTo>
                    <a:pt x="24766" y="7010400"/>
                  </a:lnTo>
                  <a:lnTo>
                    <a:pt x="24766" y="7010400"/>
                  </a:lnTo>
                  <a:close/>
                  <a:moveTo>
                    <a:pt x="0" y="12383"/>
                  </a:moveTo>
                  <a:cubicBezTo>
                    <a:pt x="0" y="5715"/>
                    <a:pt x="5716" y="0"/>
                    <a:pt x="12383" y="0"/>
                  </a:cubicBezTo>
                  <a:cubicBezTo>
                    <a:pt x="19050" y="0"/>
                    <a:pt x="24766" y="5715"/>
                    <a:pt x="24766" y="12383"/>
                  </a:cubicBezTo>
                  <a:lnTo>
                    <a:pt x="24766" y="37147"/>
                  </a:lnTo>
                  <a:cubicBezTo>
                    <a:pt x="24766" y="43815"/>
                    <a:pt x="19050" y="49530"/>
                    <a:pt x="12383" y="49530"/>
                  </a:cubicBezTo>
                  <a:cubicBezTo>
                    <a:pt x="5716" y="49530"/>
                    <a:pt x="0" y="43815"/>
                    <a:pt x="0" y="37147"/>
                  </a:cubicBezTo>
                  <a:lnTo>
                    <a:pt x="0" y="12383"/>
                  </a:lnTo>
                  <a:lnTo>
                    <a:pt x="0" y="12383"/>
                  </a:lnTo>
                  <a:close/>
                  <a:moveTo>
                    <a:pt x="0" y="110490"/>
                  </a:moveTo>
                  <a:cubicBezTo>
                    <a:pt x="0" y="103822"/>
                    <a:pt x="5716" y="98107"/>
                    <a:pt x="12383" y="98107"/>
                  </a:cubicBezTo>
                  <a:cubicBezTo>
                    <a:pt x="19050" y="98107"/>
                    <a:pt x="24766" y="103822"/>
                    <a:pt x="24766" y="110490"/>
                  </a:cubicBezTo>
                  <a:lnTo>
                    <a:pt x="24766" y="135255"/>
                  </a:lnTo>
                  <a:cubicBezTo>
                    <a:pt x="24766" y="141922"/>
                    <a:pt x="19050" y="147638"/>
                    <a:pt x="12383" y="147638"/>
                  </a:cubicBezTo>
                  <a:cubicBezTo>
                    <a:pt x="5716" y="147638"/>
                    <a:pt x="0" y="141922"/>
                    <a:pt x="0" y="135255"/>
                  </a:cubicBezTo>
                  <a:lnTo>
                    <a:pt x="0" y="110490"/>
                  </a:lnTo>
                  <a:lnTo>
                    <a:pt x="0" y="110490"/>
                  </a:lnTo>
                  <a:close/>
                  <a:moveTo>
                    <a:pt x="0" y="208597"/>
                  </a:moveTo>
                  <a:cubicBezTo>
                    <a:pt x="0" y="201930"/>
                    <a:pt x="5716" y="196215"/>
                    <a:pt x="12383" y="196215"/>
                  </a:cubicBezTo>
                  <a:cubicBezTo>
                    <a:pt x="19050" y="196215"/>
                    <a:pt x="24766" y="201930"/>
                    <a:pt x="24766" y="208597"/>
                  </a:cubicBezTo>
                  <a:lnTo>
                    <a:pt x="24766" y="233363"/>
                  </a:lnTo>
                  <a:cubicBezTo>
                    <a:pt x="24766" y="240030"/>
                    <a:pt x="19050" y="245745"/>
                    <a:pt x="12383" y="245745"/>
                  </a:cubicBezTo>
                  <a:cubicBezTo>
                    <a:pt x="5716" y="245745"/>
                    <a:pt x="0" y="240030"/>
                    <a:pt x="0" y="233363"/>
                  </a:cubicBezTo>
                  <a:lnTo>
                    <a:pt x="0" y="208597"/>
                  </a:lnTo>
                  <a:lnTo>
                    <a:pt x="0" y="208597"/>
                  </a:lnTo>
                  <a:close/>
                  <a:moveTo>
                    <a:pt x="0" y="306705"/>
                  </a:moveTo>
                  <a:cubicBezTo>
                    <a:pt x="0" y="300038"/>
                    <a:pt x="5716" y="294322"/>
                    <a:pt x="12383" y="294322"/>
                  </a:cubicBezTo>
                  <a:cubicBezTo>
                    <a:pt x="19050" y="294322"/>
                    <a:pt x="24766" y="300038"/>
                    <a:pt x="24766" y="306705"/>
                  </a:cubicBezTo>
                  <a:lnTo>
                    <a:pt x="24766" y="331470"/>
                  </a:lnTo>
                  <a:cubicBezTo>
                    <a:pt x="24766" y="338138"/>
                    <a:pt x="19050" y="343853"/>
                    <a:pt x="12383" y="343853"/>
                  </a:cubicBezTo>
                  <a:cubicBezTo>
                    <a:pt x="5716" y="343853"/>
                    <a:pt x="0" y="338138"/>
                    <a:pt x="0" y="331470"/>
                  </a:cubicBezTo>
                  <a:lnTo>
                    <a:pt x="0" y="306705"/>
                  </a:lnTo>
                  <a:lnTo>
                    <a:pt x="0" y="306705"/>
                  </a:lnTo>
                  <a:close/>
                  <a:moveTo>
                    <a:pt x="0" y="404813"/>
                  </a:moveTo>
                  <a:cubicBezTo>
                    <a:pt x="0" y="398145"/>
                    <a:pt x="5716" y="392430"/>
                    <a:pt x="12383" y="392430"/>
                  </a:cubicBezTo>
                  <a:cubicBezTo>
                    <a:pt x="19050" y="392430"/>
                    <a:pt x="24766" y="398145"/>
                    <a:pt x="24766" y="404813"/>
                  </a:cubicBezTo>
                  <a:lnTo>
                    <a:pt x="24766" y="429578"/>
                  </a:lnTo>
                  <a:cubicBezTo>
                    <a:pt x="24766" y="436245"/>
                    <a:pt x="19050" y="441960"/>
                    <a:pt x="12383" y="441960"/>
                  </a:cubicBezTo>
                  <a:cubicBezTo>
                    <a:pt x="5716" y="441960"/>
                    <a:pt x="0" y="436245"/>
                    <a:pt x="0" y="429578"/>
                  </a:cubicBezTo>
                  <a:lnTo>
                    <a:pt x="0" y="404813"/>
                  </a:lnTo>
                  <a:lnTo>
                    <a:pt x="0" y="404813"/>
                  </a:lnTo>
                  <a:close/>
                  <a:moveTo>
                    <a:pt x="0" y="502920"/>
                  </a:moveTo>
                  <a:cubicBezTo>
                    <a:pt x="0" y="496253"/>
                    <a:pt x="5716" y="490538"/>
                    <a:pt x="12383" y="490538"/>
                  </a:cubicBezTo>
                  <a:cubicBezTo>
                    <a:pt x="19050" y="490538"/>
                    <a:pt x="24766" y="496253"/>
                    <a:pt x="24766" y="502920"/>
                  </a:cubicBezTo>
                  <a:lnTo>
                    <a:pt x="24766" y="527685"/>
                  </a:lnTo>
                  <a:cubicBezTo>
                    <a:pt x="24766" y="534353"/>
                    <a:pt x="19050" y="540068"/>
                    <a:pt x="12383" y="540068"/>
                  </a:cubicBezTo>
                  <a:cubicBezTo>
                    <a:pt x="5716" y="540068"/>
                    <a:pt x="0" y="534353"/>
                    <a:pt x="0" y="527685"/>
                  </a:cubicBezTo>
                  <a:lnTo>
                    <a:pt x="0" y="502920"/>
                  </a:lnTo>
                  <a:lnTo>
                    <a:pt x="0" y="502920"/>
                  </a:lnTo>
                  <a:close/>
                  <a:moveTo>
                    <a:pt x="0" y="601980"/>
                  </a:moveTo>
                  <a:cubicBezTo>
                    <a:pt x="0" y="595313"/>
                    <a:pt x="5716" y="589597"/>
                    <a:pt x="12383" y="589597"/>
                  </a:cubicBezTo>
                  <a:cubicBezTo>
                    <a:pt x="19050" y="589597"/>
                    <a:pt x="24766" y="595313"/>
                    <a:pt x="24766" y="601980"/>
                  </a:cubicBezTo>
                  <a:lnTo>
                    <a:pt x="24766" y="626745"/>
                  </a:lnTo>
                  <a:cubicBezTo>
                    <a:pt x="24766" y="633413"/>
                    <a:pt x="19050" y="639128"/>
                    <a:pt x="12383" y="639128"/>
                  </a:cubicBezTo>
                  <a:cubicBezTo>
                    <a:pt x="5716" y="639128"/>
                    <a:pt x="0" y="633413"/>
                    <a:pt x="0" y="626745"/>
                  </a:cubicBezTo>
                  <a:lnTo>
                    <a:pt x="0" y="601980"/>
                  </a:lnTo>
                  <a:lnTo>
                    <a:pt x="0" y="601980"/>
                  </a:lnTo>
                  <a:close/>
                  <a:moveTo>
                    <a:pt x="0" y="700088"/>
                  </a:moveTo>
                  <a:cubicBezTo>
                    <a:pt x="0" y="693420"/>
                    <a:pt x="5716" y="687705"/>
                    <a:pt x="12383" y="687705"/>
                  </a:cubicBezTo>
                  <a:cubicBezTo>
                    <a:pt x="19050" y="687705"/>
                    <a:pt x="24766" y="693420"/>
                    <a:pt x="24766" y="700088"/>
                  </a:cubicBezTo>
                  <a:lnTo>
                    <a:pt x="24766" y="724853"/>
                  </a:lnTo>
                  <a:cubicBezTo>
                    <a:pt x="24766" y="731520"/>
                    <a:pt x="19050" y="737235"/>
                    <a:pt x="12383" y="737235"/>
                  </a:cubicBezTo>
                  <a:cubicBezTo>
                    <a:pt x="5716" y="737235"/>
                    <a:pt x="0" y="731520"/>
                    <a:pt x="0" y="724853"/>
                  </a:cubicBezTo>
                  <a:lnTo>
                    <a:pt x="0" y="700088"/>
                  </a:lnTo>
                  <a:lnTo>
                    <a:pt x="0" y="700088"/>
                  </a:lnTo>
                  <a:close/>
                  <a:moveTo>
                    <a:pt x="0" y="798195"/>
                  </a:moveTo>
                  <a:cubicBezTo>
                    <a:pt x="0" y="791528"/>
                    <a:pt x="5716" y="785813"/>
                    <a:pt x="12383" y="785813"/>
                  </a:cubicBezTo>
                  <a:cubicBezTo>
                    <a:pt x="19050" y="785813"/>
                    <a:pt x="24766" y="791528"/>
                    <a:pt x="24766" y="798195"/>
                  </a:cubicBezTo>
                  <a:lnTo>
                    <a:pt x="24766" y="822960"/>
                  </a:lnTo>
                  <a:cubicBezTo>
                    <a:pt x="24766" y="829628"/>
                    <a:pt x="19050" y="835343"/>
                    <a:pt x="12383" y="835343"/>
                  </a:cubicBezTo>
                  <a:cubicBezTo>
                    <a:pt x="5716" y="835343"/>
                    <a:pt x="0" y="829628"/>
                    <a:pt x="0" y="822960"/>
                  </a:cubicBezTo>
                  <a:lnTo>
                    <a:pt x="0" y="798195"/>
                  </a:lnTo>
                  <a:lnTo>
                    <a:pt x="0" y="798195"/>
                  </a:lnTo>
                  <a:close/>
                  <a:moveTo>
                    <a:pt x="0" y="896303"/>
                  </a:moveTo>
                  <a:cubicBezTo>
                    <a:pt x="0" y="889635"/>
                    <a:pt x="5716" y="883920"/>
                    <a:pt x="12383" y="883920"/>
                  </a:cubicBezTo>
                  <a:cubicBezTo>
                    <a:pt x="19050" y="883920"/>
                    <a:pt x="24766" y="889635"/>
                    <a:pt x="24766" y="896303"/>
                  </a:cubicBezTo>
                  <a:lnTo>
                    <a:pt x="24766" y="921068"/>
                  </a:lnTo>
                  <a:cubicBezTo>
                    <a:pt x="24766" y="927735"/>
                    <a:pt x="19050" y="933450"/>
                    <a:pt x="12383" y="933450"/>
                  </a:cubicBezTo>
                  <a:cubicBezTo>
                    <a:pt x="5716" y="933450"/>
                    <a:pt x="0" y="927735"/>
                    <a:pt x="0" y="921068"/>
                  </a:cubicBezTo>
                  <a:lnTo>
                    <a:pt x="0" y="896303"/>
                  </a:lnTo>
                  <a:lnTo>
                    <a:pt x="0" y="896303"/>
                  </a:lnTo>
                  <a:close/>
                  <a:moveTo>
                    <a:pt x="0" y="994410"/>
                  </a:moveTo>
                  <a:cubicBezTo>
                    <a:pt x="0" y="987743"/>
                    <a:pt x="5716" y="982028"/>
                    <a:pt x="12383" y="982028"/>
                  </a:cubicBezTo>
                  <a:cubicBezTo>
                    <a:pt x="19050" y="982028"/>
                    <a:pt x="24766" y="987743"/>
                    <a:pt x="24766" y="994410"/>
                  </a:cubicBezTo>
                  <a:lnTo>
                    <a:pt x="24766" y="1019175"/>
                  </a:lnTo>
                  <a:cubicBezTo>
                    <a:pt x="24766" y="1025843"/>
                    <a:pt x="19050" y="1031557"/>
                    <a:pt x="12383" y="1031557"/>
                  </a:cubicBezTo>
                  <a:cubicBezTo>
                    <a:pt x="5716" y="1031557"/>
                    <a:pt x="0" y="1025843"/>
                    <a:pt x="0" y="1019175"/>
                  </a:cubicBezTo>
                  <a:lnTo>
                    <a:pt x="0" y="994410"/>
                  </a:lnTo>
                  <a:lnTo>
                    <a:pt x="0" y="994410"/>
                  </a:lnTo>
                  <a:close/>
                  <a:moveTo>
                    <a:pt x="0" y="1092518"/>
                  </a:moveTo>
                  <a:cubicBezTo>
                    <a:pt x="0" y="1085850"/>
                    <a:pt x="5716" y="1080135"/>
                    <a:pt x="12383" y="1080135"/>
                  </a:cubicBezTo>
                  <a:cubicBezTo>
                    <a:pt x="19050" y="1080135"/>
                    <a:pt x="24766" y="1085850"/>
                    <a:pt x="24766" y="1092518"/>
                  </a:cubicBezTo>
                  <a:lnTo>
                    <a:pt x="24766" y="1117282"/>
                  </a:lnTo>
                  <a:cubicBezTo>
                    <a:pt x="24766" y="1123950"/>
                    <a:pt x="19050" y="1129665"/>
                    <a:pt x="12383" y="1129665"/>
                  </a:cubicBezTo>
                  <a:cubicBezTo>
                    <a:pt x="5716" y="1129665"/>
                    <a:pt x="0" y="1123950"/>
                    <a:pt x="0" y="1117282"/>
                  </a:cubicBezTo>
                  <a:lnTo>
                    <a:pt x="0" y="1092518"/>
                  </a:lnTo>
                  <a:lnTo>
                    <a:pt x="0" y="1092518"/>
                  </a:lnTo>
                  <a:close/>
                  <a:moveTo>
                    <a:pt x="0" y="1190625"/>
                  </a:moveTo>
                  <a:cubicBezTo>
                    <a:pt x="0" y="1183957"/>
                    <a:pt x="5716" y="1178243"/>
                    <a:pt x="12383" y="1178243"/>
                  </a:cubicBezTo>
                  <a:cubicBezTo>
                    <a:pt x="19050" y="1178243"/>
                    <a:pt x="24766" y="1183957"/>
                    <a:pt x="24766" y="1190625"/>
                  </a:cubicBezTo>
                  <a:lnTo>
                    <a:pt x="24766" y="1215390"/>
                  </a:lnTo>
                  <a:cubicBezTo>
                    <a:pt x="24766" y="1222057"/>
                    <a:pt x="19050" y="1227773"/>
                    <a:pt x="12383" y="1227773"/>
                  </a:cubicBezTo>
                  <a:cubicBezTo>
                    <a:pt x="5716" y="1227773"/>
                    <a:pt x="0" y="1222057"/>
                    <a:pt x="0" y="1215390"/>
                  </a:cubicBezTo>
                  <a:lnTo>
                    <a:pt x="0" y="1190625"/>
                  </a:lnTo>
                  <a:lnTo>
                    <a:pt x="0" y="1190625"/>
                  </a:lnTo>
                  <a:close/>
                  <a:moveTo>
                    <a:pt x="0" y="1288732"/>
                  </a:moveTo>
                  <a:cubicBezTo>
                    <a:pt x="0" y="1282065"/>
                    <a:pt x="5716" y="1276350"/>
                    <a:pt x="12383" y="1276350"/>
                  </a:cubicBezTo>
                  <a:cubicBezTo>
                    <a:pt x="19050" y="1276350"/>
                    <a:pt x="24766" y="1282065"/>
                    <a:pt x="24766" y="1288732"/>
                  </a:cubicBezTo>
                  <a:lnTo>
                    <a:pt x="24766" y="1313498"/>
                  </a:lnTo>
                  <a:cubicBezTo>
                    <a:pt x="24766" y="1320165"/>
                    <a:pt x="19050" y="1325880"/>
                    <a:pt x="12383" y="1325880"/>
                  </a:cubicBezTo>
                  <a:cubicBezTo>
                    <a:pt x="5716" y="1325880"/>
                    <a:pt x="0" y="1320165"/>
                    <a:pt x="0" y="1313498"/>
                  </a:cubicBezTo>
                  <a:lnTo>
                    <a:pt x="0" y="1288732"/>
                  </a:lnTo>
                  <a:lnTo>
                    <a:pt x="0" y="1288732"/>
                  </a:lnTo>
                  <a:close/>
                  <a:moveTo>
                    <a:pt x="0" y="1386840"/>
                  </a:moveTo>
                  <a:cubicBezTo>
                    <a:pt x="0" y="1380173"/>
                    <a:pt x="5716" y="1374457"/>
                    <a:pt x="12383" y="1374457"/>
                  </a:cubicBezTo>
                  <a:cubicBezTo>
                    <a:pt x="19050" y="1374457"/>
                    <a:pt x="24766" y="1380173"/>
                    <a:pt x="24766" y="1386840"/>
                  </a:cubicBezTo>
                  <a:lnTo>
                    <a:pt x="24766" y="1411605"/>
                  </a:lnTo>
                  <a:cubicBezTo>
                    <a:pt x="24766" y="1418273"/>
                    <a:pt x="19050" y="1423988"/>
                    <a:pt x="12383" y="1423988"/>
                  </a:cubicBezTo>
                  <a:cubicBezTo>
                    <a:pt x="5716" y="1423988"/>
                    <a:pt x="0" y="1418273"/>
                    <a:pt x="0" y="1411605"/>
                  </a:cubicBezTo>
                  <a:lnTo>
                    <a:pt x="0" y="1386840"/>
                  </a:lnTo>
                  <a:lnTo>
                    <a:pt x="0" y="1386840"/>
                  </a:lnTo>
                  <a:close/>
                  <a:moveTo>
                    <a:pt x="0" y="1485900"/>
                  </a:moveTo>
                  <a:cubicBezTo>
                    <a:pt x="0" y="1479232"/>
                    <a:pt x="5716" y="1473518"/>
                    <a:pt x="12383" y="1473518"/>
                  </a:cubicBezTo>
                  <a:cubicBezTo>
                    <a:pt x="19050" y="1473518"/>
                    <a:pt x="24766" y="1479232"/>
                    <a:pt x="24766" y="1485900"/>
                  </a:cubicBezTo>
                  <a:lnTo>
                    <a:pt x="24766" y="1510665"/>
                  </a:lnTo>
                  <a:cubicBezTo>
                    <a:pt x="24766" y="1517332"/>
                    <a:pt x="19050" y="1523048"/>
                    <a:pt x="12383" y="1523048"/>
                  </a:cubicBezTo>
                  <a:cubicBezTo>
                    <a:pt x="5716" y="1523048"/>
                    <a:pt x="0" y="1517332"/>
                    <a:pt x="0" y="1510665"/>
                  </a:cubicBezTo>
                  <a:lnTo>
                    <a:pt x="0" y="1485900"/>
                  </a:lnTo>
                  <a:lnTo>
                    <a:pt x="0" y="1485900"/>
                  </a:lnTo>
                  <a:close/>
                  <a:moveTo>
                    <a:pt x="0" y="1584007"/>
                  </a:moveTo>
                  <a:cubicBezTo>
                    <a:pt x="0" y="1577340"/>
                    <a:pt x="5716" y="1571625"/>
                    <a:pt x="12383" y="1571625"/>
                  </a:cubicBezTo>
                  <a:cubicBezTo>
                    <a:pt x="19050" y="1571625"/>
                    <a:pt x="24766" y="1577340"/>
                    <a:pt x="24766" y="1584007"/>
                  </a:cubicBezTo>
                  <a:lnTo>
                    <a:pt x="24766" y="1608773"/>
                  </a:lnTo>
                  <a:cubicBezTo>
                    <a:pt x="24766" y="1615440"/>
                    <a:pt x="19050" y="1621155"/>
                    <a:pt x="12383" y="1621155"/>
                  </a:cubicBezTo>
                  <a:cubicBezTo>
                    <a:pt x="5716" y="1621155"/>
                    <a:pt x="0" y="1615440"/>
                    <a:pt x="0" y="1608773"/>
                  </a:cubicBezTo>
                  <a:lnTo>
                    <a:pt x="0" y="1584007"/>
                  </a:lnTo>
                  <a:lnTo>
                    <a:pt x="0" y="1584007"/>
                  </a:lnTo>
                  <a:close/>
                  <a:moveTo>
                    <a:pt x="0" y="1682115"/>
                  </a:moveTo>
                  <a:cubicBezTo>
                    <a:pt x="0" y="1675448"/>
                    <a:pt x="5716" y="1669732"/>
                    <a:pt x="12383" y="1669732"/>
                  </a:cubicBezTo>
                  <a:cubicBezTo>
                    <a:pt x="19050" y="1669732"/>
                    <a:pt x="24766" y="1675448"/>
                    <a:pt x="24766" y="1682115"/>
                  </a:cubicBezTo>
                  <a:lnTo>
                    <a:pt x="24766" y="1706880"/>
                  </a:lnTo>
                  <a:cubicBezTo>
                    <a:pt x="24766" y="1713548"/>
                    <a:pt x="19050" y="1719263"/>
                    <a:pt x="12383" y="1719263"/>
                  </a:cubicBezTo>
                  <a:cubicBezTo>
                    <a:pt x="5716" y="1719263"/>
                    <a:pt x="0" y="1713548"/>
                    <a:pt x="0" y="1706880"/>
                  </a:cubicBezTo>
                  <a:lnTo>
                    <a:pt x="0" y="1682115"/>
                  </a:lnTo>
                  <a:lnTo>
                    <a:pt x="0" y="1682115"/>
                  </a:lnTo>
                  <a:close/>
                  <a:moveTo>
                    <a:pt x="0" y="1780223"/>
                  </a:moveTo>
                  <a:cubicBezTo>
                    <a:pt x="0" y="1773555"/>
                    <a:pt x="5716" y="1767840"/>
                    <a:pt x="12383" y="1767840"/>
                  </a:cubicBezTo>
                  <a:cubicBezTo>
                    <a:pt x="19050" y="1767840"/>
                    <a:pt x="24766" y="1773555"/>
                    <a:pt x="24766" y="1780223"/>
                  </a:cubicBezTo>
                  <a:lnTo>
                    <a:pt x="24766" y="1804988"/>
                  </a:lnTo>
                  <a:cubicBezTo>
                    <a:pt x="24766" y="1811655"/>
                    <a:pt x="19050" y="1817370"/>
                    <a:pt x="12383" y="1817370"/>
                  </a:cubicBezTo>
                  <a:cubicBezTo>
                    <a:pt x="5716" y="1817370"/>
                    <a:pt x="0" y="1811655"/>
                    <a:pt x="0" y="1804988"/>
                  </a:cubicBezTo>
                  <a:lnTo>
                    <a:pt x="0" y="1780223"/>
                  </a:lnTo>
                  <a:lnTo>
                    <a:pt x="0" y="1780223"/>
                  </a:lnTo>
                  <a:close/>
                  <a:moveTo>
                    <a:pt x="0" y="1878330"/>
                  </a:moveTo>
                  <a:cubicBezTo>
                    <a:pt x="0" y="1871663"/>
                    <a:pt x="5716" y="1865948"/>
                    <a:pt x="12383" y="1865948"/>
                  </a:cubicBezTo>
                  <a:cubicBezTo>
                    <a:pt x="19050" y="1865948"/>
                    <a:pt x="24766" y="1871663"/>
                    <a:pt x="24766" y="1878330"/>
                  </a:cubicBezTo>
                  <a:lnTo>
                    <a:pt x="24766" y="1903095"/>
                  </a:lnTo>
                  <a:cubicBezTo>
                    <a:pt x="24766" y="1909763"/>
                    <a:pt x="19050" y="1915478"/>
                    <a:pt x="12383" y="1915478"/>
                  </a:cubicBezTo>
                  <a:cubicBezTo>
                    <a:pt x="5716" y="1915478"/>
                    <a:pt x="0" y="1909763"/>
                    <a:pt x="0" y="1903095"/>
                  </a:cubicBezTo>
                  <a:lnTo>
                    <a:pt x="0" y="1878330"/>
                  </a:lnTo>
                  <a:lnTo>
                    <a:pt x="0" y="1878330"/>
                  </a:lnTo>
                  <a:close/>
                  <a:moveTo>
                    <a:pt x="0" y="1976438"/>
                  </a:moveTo>
                  <a:cubicBezTo>
                    <a:pt x="0" y="1969770"/>
                    <a:pt x="5716" y="1964055"/>
                    <a:pt x="12383" y="1964055"/>
                  </a:cubicBezTo>
                  <a:cubicBezTo>
                    <a:pt x="19050" y="1964055"/>
                    <a:pt x="24766" y="1969770"/>
                    <a:pt x="24766" y="1976438"/>
                  </a:cubicBezTo>
                  <a:lnTo>
                    <a:pt x="24766" y="2001203"/>
                  </a:lnTo>
                  <a:cubicBezTo>
                    <a:pt x="24766" y="2007870"/>
                    <a:pt x="19050" y="2013585"/>
                    <a:pt x="12383" y="2013585"/>
                  </a:cubicBezTo>
                  <a:cubicBezTo>
                    <a:pt x="5716" y="2013585"/>
                    <a:pt x="0" y="2007870"/>
                    <a:pt x="0" y="2001203"/>
                  </a:cubicBezTo>
                  <a:lnTo>
                    <a:pt x="0" y="1976438"/>
                  </a:lnTo>
                  <a:lnTo>
                    <a:pt x="0" y="1976438"/>
                  </a:lnTo>
                  <a:close/>
                  <a:moveTo>
                    <a:pt x="0" y="2074545"/>
                  </a:moveTo>
                  <a:cubicBezTo>
                    <a:pt x="0" y="2067878"/>
                    <a:pt x="5716" y="2062163"/>
                    <a:pt x="12383" y="2062163"/>
                  </a:cubicBezTo>
                  <a:cubicBezTo>
                    <a:pt x="19050" y="2062163"/>
                    <a:pt x="24766" y="2067878"/>
                    <a:pt x="24766" y="2074545"/>
                  </a:cubicBezTo>
                  <a:lnTo>
                    <a:pt x="24766" y="2099310"/>
                  </a:lnTo>
                  <a:cubicBezTo>
                    <a:pt x="24766" y="2105978"/>
                    <a:pt x="19050" y="2111693"/>
                    <a:pt x="12383" y="2111693"/>
                  </a:cubicBezTo>
                  <a:cubicBezTo>
                    <a:pt x="5716" y="2111693"/>
                    <a:pt x="0" y="2105978"/>
                    <a:pt x="0" y="2099310"/>
                  </a:cubicBezTo>
                  <a:lnTo>
                    <a:pt x="0" y="2074545"/>
                  </a:lnTo>
                  <a:lnTo>
                    <a:pt x="0" y="2074545"/>
                  </a:lnTo>
                  <a:close/>
                  <a:moveTo>
                    <a:pt x="0" y="2172653"/>
                  </a:moveTo>
                  <a:cubicBezTo>
                    <a:pt x="0" y="2165985"/>
                    <a:pt x="5716" y="2160270"/>
                    <a:pt x="12383" y="2160270"/>
                  </a:cubicBezTo>
                  <a:cubicBezTo>
                    <a:pt x="19050" y="2160270"/>
                    <a:pt x="24766" y="2165985"/>
                    <a:pt x="24766" y="2172653"/>
                  </a:cubicBezTo>
                  <a:lnTo>
                    <a:pt x="24766" y="2197418"/>
                  </a:lnTo>
                  <a:cubicBezTo>
                    <a:pt x="24766" y="2204085"/>
                    <a:pt x="19050" y="2209800"/>
                    <a:pt x="12383" y="2209800"/>
                  </a:cubicBezTo>
                  <a:cubicBezTo>
                    <a:pt x="5716" y="2209800"/>
                    <a:pt x="0" y="2204085"/>
                    <a:pt x="0" y="2197418"/>
                  </a:cubicBezTo>
                  <a:lnTo>
                    <a:pt x="0" y="2172653"/>
                  </a:lnTo>
                  <a:lnTo>
                    <a:pt x="0" y="2172653"/>
                  </a:lnTo>
                  <a:close/>
                  <a:moveTo>
                    <a:pt x="0" y="2270760"/>
                  </a:moveTo>
                  <a:cubicBezTo>
                    <a:pt x="0" y="2264093"/>
                    <a:pt x="5716" y="2258378"/>
                    <a:pt x="12383" y="2258378"/>
                  </a:cubicBezTo>
                  <a:cubicBezTo>
                    <a:pt x="19050" y="2258378"/>
                    <a:pt x="24766" y="2264093"/>
                    <a:pt x="24766" y="2270760"/>
                  </a:cubicBezTo>
                  <a:lnTo>
                    <a:pt x="24766" y="2295525"/>
                  </a:lnTo>
                  <a:cubicBezTo>
                    <a:pt x="24766" y="2302193"/>
                    <a:pt x="19050" y="2307908"/>
                    <a:pt x="12383" y="2307908"/>
                  </a:cubicBezTo>
                  <a:cubicBezTo>
                    <a:pt x="5716" y="2307908"/>
                    <a:pt x="0" y="2302193"/>
                    <a:pt x="0" y="2295525"/>
                  </a:cubicBezTo>
                  <a:lnTo>
                    <a:pt x="0" y="2270760"/>
                  </a:lnTo>
                  <a:lnTo>
                    <a:pt x="0" y="2270760"/>
                  </a:lnTo>
                  <a:close/>
                  <a:moveTo>
                    <a:pt x="0" y="2369820"/>
                  </a:moveTo>
                  <a:cubicBezTo>
                    <a:pt x="0" y="2363153"/>
                    <a:pt x="5716" y="2357438"/>
                    <a:pt x="12383" y="2357438"/>
                  </a:cubicBezTo>
                  <a:cubicBezTo>
                    <a:pt x="19050" y="2357438"/>
                    <a:pt x="24766" y="2363153"/>
                    <a:pt x="24766" y="2369820"/>
                  </a:cubicBezTo>
                  <a:lnTo>
                    <a:pt x="24766" y="2394585"/>
                  </a:lnTo>
                  <a:cubicBezTo>
                    <a:pt x="24766" y="2401253"/>
                    <a:pt x="19050" y="2406968"/>
                    <a:pt x="12383" y="2406968"/>
                  </a:cubicBezTo>
                  <a:cubicBezTo>
                    <a:pt x="5716" y="2406968"/>
                    <a:pt x="0" y="2401253"/>
                    <a:pt x="0" y="2394585"/>
                  </a:cubicBezTo>
                  <a:lnTo>
                    <a:pt x="0" y="2369820"/>
                  </a:lnTo>
                  <a:lnTo>
                    <a:pt x="0" y="2369820"/>
                  </a:lnTo>
                  <a:close/>
                  <a:moveTo>
                    <a:pt x="0" y="2467928"/>
                  </a:moveTo>
                  <a:cubicBezTo>
                    <a:pt x="0" y="2461260"/>
                    <a:pt x="5716" y="2455545"/>
                    <a:pt x="12383" y="2455545"/>
                  </a:cubicBezTo>
                  <a:cubicBezTo>
                    <a:pt x="19050" y="2455545"/>
                    <a:pt x="24766" y="2461260"/>
                    <a:pt x="24766" y="2467928"/>
                  </a:cubicBezTo>
                  <a:lnTo>
                    <a:pt x="24766" y="2492693"/>
                  </a:lnTo>
                  <a:cubicBezTo>
                    <a:pt x="24766" y="2499360"/>
                    <a:pt x="19050" y="2505075"/>
                    <a:pt x="12383" y="2505075"/>
                  </a:cubicBezTo>
                  <a:cubicBezTo>
                    <a:pt x="5716" y="2505075"/>
                    <a:pt x="0" y="2499360"/>
                    <a:pt x="0" y="2492693"/>
                  </a:cubicBezTo>
                  <a:lnTo>
                    <a:pt x="0" y="2467928"/>
                  </a:lnTo>
                  <a:lnTo>
                    <a:pt x="0" y="2467928"/>
                  </a:lnTo>
                  <a:close/>
                  <a:moveTo>
                    <a:pt x="0" y="2566035"/>
                  </a:moveTo>
                  <a:cubicBezTo>
                    <a:pt x="0" y="2559368"/>
                    <a:pt x="5716" y="2553652"/>
                    <a:pt x="12383" y="2553652"/>
                  </a:cubicBezTo>
                  <a:cubicBezTo>
                    <a:pt x="19050" y="2553652"/>
                    <a:pt x="24766" y="2559368"/>
                    <a:pt x="24766" y="2566035"/>
                  </a:cubicBezTo>
                  <a:lnTo>
                    <a:pt x="24766" y="2590800"/>
                  </a:lnTo>
                  <a:cubicBezTo>
                    <a:pt x="24766" y="2597468"/>
                    <a:pt x="19050" y="2603183"/>
                    <a:pt x="12383" y="2603183"/>
                  </a:cubicBezTo>
                  <a:cubicBezTo>
                    <a:pt x="5716" y="2603183"/>
                    <a:pt x="0" y="2597468"/>
                    <a:pt x="0" y="2590800"/>
                  </a:cubicBezTo>
                  <a:lnTo>
                    <a:pt x="0" y="2566035"/>
                  </a:lnTo>
                  <a:lnTo>
                    <a:pt x="0" y="2566035"/>
                  </a:lnTo>
                  <a:close/>
                  <a:moveTo>
                    <a:pt x="0" y="2664143"/>
                  </a:moveTo>
                  <a:cubicBezTo>
                    <a:pt x="0" y="2657475"/>
                    <a:pt x="5716" y="2651760"/>
                    <a:pt x="12383" y="2651760"/>
                  </a:cubicBezTo>
                  <a:cubicBezTo>
                    <a:pt x="19050" y="2651760"/>
                    <a:pt x="24766" y="2657475"/>
                    <a:pt x="24766" y="2664143"/>
                  </a:cubicBezTo>
                  <a:lnTo>
                    <a:pt x="24766" y="2688908"/>
                  </a:lnTo>
                  <a:cubicBezTo>
                    <a:pt x="24766" y="2695575"/>
                    <a:pt x="19050" y="2701290"/>
                    <a:pt x="12383" y="2701290"/>
                  </a:cubicBezTo>
                  <a:cubicBezTo>
                    <a:pt x="5716" y="2701290"/>
                    <a:pt x="0" y="2695575"/>
                    <a:pt x="0" y="2688908"/>
                  </a:cubicBezTo>
                  <a:lnTo>
                    <a:pt x="0" y="2664143"/>
                  </a:lnTo>
                  <a:lnTo>
                    <a:pt x="0" y="2664143"/>
                  </a:lnTo>
                  <a:close/>
                  <a:moveTo>
                    <a:pt x="0" y="2762250"/>
                  </a:moveTo>
                  <a:cubicBezTo>
                    <a:pt x="0" y="2755583"/>
                    <a:pt x="5716" y="2749868"/>
                    <a:pt x="12383" y="2749868"/>
                  </a:cubicBezTo>
                  <a:cubicBezTo>
                    <a:pt x="19050" y="2749868"/>
                    <a:pt x="24766" y="2755583"/>
                    <a:pt x="24766" y="2762250"/>
                  </a:cubicBezTo>
                  <a:lnTo>
                    <a:pt x="24766" y="2787015"/>
                  </a:lnTo>
                  <a:cubicBezTo>
                    <a:pt x="24766" y="2793683"/>
                    <a:pt x="19050" y="2799398"/>
                    <a:pt x="12383" y="2799398"/>
                  </a:cubicBezTo>
                  <a:cubicBezTo>
                    <a:pt x="5716" y="2799398"/>
                    <a:pt x="0" y="2793683"/>
                    <a:pt x="0" y="2787015"/>
                  </a:cubicBezTo>
                  <a:lnTo>
                    <a:pt x="0" y="2762250"/>
                  </a:lnTo>
                  <a:lnTo>
                    <a:pt x="0" y="2762250"/>
                  </a:lnTo>
                  <a:close/>
                  <a:moveTo>
                    <a:pt x="0" y="2860358"/>
                  </a:moveTo>
                  <a:cubicBezTo>
                    <a:pt x="0" y="2853690"/>
                    <a:pt x="5716" y="2847975"/>
                    <a:pt x="12383" y="2847975"/>
                  </a:cubicBezTo>
                  <a:cubicBezTo>
                    <a:pt x="19050" y="2847975"/>
                    <a:pt x="24766" y="2853690"/>
                    <a:pt x="24766" y="2860358"/>
                  </a:cubicBezTo>
                  <a:lnTo>
                    <a:pt x="24766" y="2885123"/>
                  </a:lnTo>
                  <a:cubicBezTo>
                    <a:pt x="24766" y="2891790"/>
                    <a:pt x="19050" y="2897505"/>
                    <a:pt x="12383" y="2897505"/>
                  </a:cubicBezTo>
                  <a:cubicBezTo>
                    <a:pt x="5716" y="2897505"/>
                    <a:pt x="0" y="2891790"/>
                    <a:pt x="0" y="2885123"/>
                  </a:cubicBezTo>
                  <a:lnTo>
                    <a:pt x="0" y="2860358"/>
                  </a:lnTo>
                  <a:lnTo>
                    <a:pt x="0" y="2860358"/>
                  </a:lnTo>
                  <a:close/>
                  <a:moveTo>
                    <a:pt x="0" y="2958465"/>
                  </a:moveTo>
                  <a:cubicBezTo>
                    <a:pt x="0" y="2951798"/>
                    <a:pt x="5716" y="2946083"/>
                    <a:pt x="12383" y="2946083"/>
                  </a:cubicBezTo>
                  <a:cubicBezTo>
                    <a:pt x="19050" y="2946083"/>
                    <a:pt x="24766" y="2951798"/>
                    <a:pt x="24766" y="2958465"/>
                  </a:cubicBezTo>
                  <a:lnTo>
                    <a:pt x="24766" y="2983230"/>
                  </a:lnTo>
                  <a:cubicBezTo>
                    <a:pt x="24766" y="2989898"/>
                    <a:pt x="19050" y="2995613"/>
                    <a:pt x="12383" y="2995613"/>
                  </a:cubicBezTo>
                  <a:cubicBezTo>
                    <a:pt x="5716" y="2995613"/>
                    <a:pt x="0" y="2989898"/>
                    <a:pt x="0" y="2983230"/>
                  </a:cubicBezTo>
                  <a:lnTo>
                    <a:pt x="0" y="2958465"/>
                  </a:lnTo>
                  <a:lnTo>
                    <a:pt x="0" y="2958465"/>
                  </a:lnTo>
                  <a:close/>
                  <a:moveTo>
                    <a:pt x="0" y="3056573"/>
                  </a:moveTo>
                  <a:cubicBezTo>
                    <a:pt x="0" y="3049905"/>
                    <a:pt x="5716" y="3044190"/>
                    <a:pt x="12383" y="3044190"/>
                  </a:cubicBezTo>
                  <a:cubicBezTo>
                    <a:pt x="19050" y="3044190"/>
                    <a:pt x="24766" y="3049905"/>
                    <a:pt x="24766" y="3056573"/>
                  </a:cubicBezTo>
                  <a:lnTo>
                    <a:pt x="24766" y="3081338"/>
                  </a:lnTo>
                  <a:cubicBezTo>
                    <a:pt x="24766" y="3088005"/>
                    <a:pt x="19050" y="3093720"/>
                    <a:pt x="12383" y="3093720"/>
                  </a:cubicBezTo>
                  <a:cubicBezTo>
                    <a:pt x="5716" y="3093720"/>
                    <a:pt x="0" y="3088005"/>
                    <a:pt x="0" y="3081338"/>
                  </a:cubicBezTo>
                  <a:lnTo>
                    <a:pt x="0" y="3056573"/>
                  </a:lnTo>
                  <a:lnTo>
                    <a:pt x="0" y="3056573"/>
                  </a:lnTo>
                  <a:close/>
                  <a:moveTo>
                    <a:pt x="0" y="3154680"/>
                  </a:moveTo>
                  <a:cubicBezTo>
                    <a:pt x="0" y="3148013"/>
                    <a:pt x="5716" y="3142298"/>
                    <a:pt x="12383" y="3142298"/>
                  </a:cubicBezTo>
                  <a:cubicBezTo>
                    <a:pt x="19050" y="3142298"/>
                    <a:pt x="24766" y="3148013"/>
                    <a:pt x="24766" y="3154680"/>
                  </a:cubicBezTo>
                  <a:lnTo>
                    <a:pt x="24766" y="3179445"/>
                  </a:lnTo>
                  <a:cubicBezTo>
                    <a:pt x="24766" y="3186113"/>
                    <a:pt x="19050" y="3191827"/>
                    <a:pt x="12383" y="3191827"/>
                  </a:cubicBezTo>
                  <a:cubicBezTo>
                    <a:pt x="5716" y="3191827"/>
                    <a:pt x="0" y="3186113"/>
                    <a:pt x="0" y="3179445"/>
                  </a:cubicBezTo>
                  <a:lnTo>
                    <a:pt x="0" y="3154680"/>
                  </a:lnTo>
                  <a:lnTo>
                    <a:pt x="0" y="3154680"/>
                  </a:lnTo>
                  <a:close/>
                  <a:moveTo>
                    <a:pt x="0" y="3253740"/>
                  </a:moveTo>
                  <a:cubicBezTo>
                    <a:pt x="0" y="3247073"/>
                    <a:pt x="5716" y="3241358"/>
                    <a:pt x="12383" y="3241358"/>
                  </a:cubicBezTo>
                  <a:cubicBezTo>
                    <a:pt x="19050" y="3241358"/>
                    <a:pt x="24766" y="3247073"/>
                    <a:pt x="24766" y="3253740"/>
                  </a:cubicBezTo>
                  <a:lnTo>
                    <a:pt x="24766" y="3278505"/>
                  </a:lnTo>
                  <a:cubicBezTo>
                    <a:pt x="24766" y="3285173"/>
                    <a:pt x="19050" y="3290888"/>
                    <a:pt x="12383" y="3290888"/>
                  </a:cubicBezTo>
                  <a:cubicBezTo>
                    <a:pt x="5716" y="3290888"/>
                    <a:pt x="0" y="3285173"/>
                    <a:pt x="0" y="3278505"/>
                  </a:cubicBezTo>
                  <a:lnTo>
                    <a:pt x="0" y="3253740"/>
                  </a:lnTo>
                  <a:lnTo>
                    <a:pt x="0" y="3253740"/>
                  </a:lnTo>
                  <a:close/>
                  <a:moveTo>
                    <a:pt x="0" y="3351848"/>
                  </a:moveTo>
                  <a:cubicBezTo>
                    <a:pt x="0" y="3345180"/>
                    <a:pt x="5716" y="3339465"/>
                    <a:pt x="12383" y="3339465"/>
                  </a:cubicBezTo>
                  <a:cubicBezTo>
                    <a:pt x="19050" y="3339465"/>
                    <a:pt x="24766" y="3345180"/>
                    <a:pt x="24766" y="3351848"/>
                  </a:cubicBezTo>
                  <a:lnTo>
                    <a:pt x="24766" y="3376613"/>
                  </a:lnTo>
                  <a:cubicBezTo>
                    <a:pt x="24766" y="3383280"/>
                    <a:pt x="19050" y="3388995"/>
                    <a:pt x="12383" y="3388995"/>
                  </a:cubicBezTo>
                  <a:cubicBezTo>
                    <a:pt x="5716" y="3388995"/>
                    <a:pt x="0" y="3383280"/>
                    <a:pt x="0" y="3376613"/>
                  </a:cubicBezTo>
                  <a:lnTo>
                    <a:pt x="0" y="3351848"/>
                  </a:lnTo>
                  <a:lnTo>
                    <a:pt x="0" y="3351848"/>
                  </a:lnTo>
                  <a:close/>
                  <a:moveTo>
                    <a:pt x="0" y="3449955"/>
                  </a:moveTo>
                  <a:cubicBezTo>
                    <a:pt x="0" y="3443288"/>
                    <a:pt x="5716" y="3437573"/>
                    <a:pt x="12383" y="3437573"/>
                  </a:cubicBezTo>
                  <a:cubicBezTo>
                    <a:pt x="19050" y="3437573"/>
                    <a:pt x="24766" y="3443288"/>
                    <a:pt x="24766" y="3449955"/>
                  </a:cubicBezTo>
                  <a:lnTo>
                    <a:pt x="24766" y="3474720"/>
                  </a:lnTo>
                  <a:cubicBezTo>
                    <a:pt x="24766" y="3481388"/>
                    <a:pt x="19050" y="3487102"/>
                    <a:pt x="12383" y="3487102"/>
                  </a:cubicBezTo>
                  <a:cubicBezTo>
                    <a:pt x="5716" y="3487102"/>
                    <a:pt x="0" y="3481388"/>
                    <a:pt x="0" y="3474720"/>
                  </a:cubicBezTo>
                  <a:lnTo>
                    <a:pt x="0" y="3449955"/>
                  </a:lnTo>
                  <a:lnTo>
                    <a:pt x="0" y="3449955"/>
                  </a:lnTo>
                  <a:close/>
                  <a:moveTo>
                    <a:pt x="0" y="3548063"/>
                  </a:moveTo>
                  <a:cubicBezTo>
                    <a:pt x="0" y="3541395"/>
                    <a:pt x="5716" y="3535680"/>
                    <a:pt x="12383" y="3535680"/>
                  </a:cubicBezTo>
                  <a:cubicBezTo>
                    <a:pt x="19050" y="3535680"/>
                    <a:pt x="24766" y="3541395"/>
                    <a:pt x="24766" y="3548063"/>
                  </a:cubicBezTo>
                  <a:lnTo>
                    <a:pt x="24766" y="3572827"/>
                  </a:lnTo>
                  <a:cubicBezTo>
                    <a:pt x="24766" y="3579495"/>
                    <a:pt x="19050" y="3585210"/>
                    <a:pt x="12383" y="3585210"/>
                  </a:cubicBezTo>
                  <a:cubicBezTo>
                    <a:pt x="5716" y="3585210"/>
                    <a:pt x="0" y="3579495"/>
                    <a:pt x="0" y="3572827"/>
                  </a:cubicBezTo>
                  <a:lnTo>
                    <a:pt x="0" y="3548063"/>
                  </a:lnTo>
                  <a:lnTo>
                    <a:pt x="0" y="3548063"/>
                  </a:lnTo>
                  <a:close/>
                  <a:moveTo>
                    <a:pt x="0" y="3646170"/>
                  </a:moveTo>
                  <a:cubicBezTo>
                    <a:pt x="0" y="3639502"/>
                    <a:pt x="5716" y="3633788"/>
                    <a:pt x="12383" y="3633788"/>
                  </a:cubicBezTo>
                  <a:cubicBezTo>
                    <a:pt x="19050" y="3633788"/>
                    <a:pt x="24766" y="3639502"/>
                    <a:pt x="24766" y="3646170"/>
                  </a:cubicBezTo>
                  <a:lnTo>
                    <a:pt x="24766" y="3670935"/>
                  </a:lnTo>
                  <a:cubicBezTo>
                    <a:pt x="24766" y="3677602"/>
                    <a:pt x="19050" y="3683318"/>
                    <a:pt x="12383" y="3683318"/>
                  </a:cubicBezTo>
                  <a:cubicBezTo>
                    <a:pt x="5716" y="3683318"/>
                    <a:pt x="0" y="3677602"/>
                    <a:pt x="0" y="3670935"/>
                  </a:cubicBezTo>
                  <a:lnTo>
                    <a:pt x="0" y="3646170"/>
                  </a:lnTo>
                  <a:lnTo>
                    <a:pt x="0" y="3646170"/>
                  </a:lnTo>
                  <a:close/>
                  <a:moveTo>
                    <a:pt x="0" y="3744277"/>
                  </a:moveTo>
                  <a:cubicBezTo>
                    <a:pt x="0" y="3737610"/>
                    <a:pt x="5716" y="3731895"/>
                    <a:pt x="12383" y="3731895"/>
                  </a:cubicBezTo>
                  <a:cubicBezTo>
                    <a:pt x="19050" y="3731895"/>
                    <a:pt x="24766" y="3737610"/>
                    <a:pt x="24766" y="3744277"/>
                  </a:cubicBezTo>
                  <a:lnTo>
                    <a:pt x="24766" y="3769043"/>
                  </a:lnTo>
                  <a:cubicBezTo>
                    <a:pt x="24766" y="3775710"/>
                    <a:pt x="19050" y="3781425"/>
                    <a:pt x="12383" y="3781425"/>
                  </a:cubicBezTo>
                  <a:cubicBezTo>
                    <a:pt x="5716" y="3781425"/>
                    <a:pt x="0" y="3775710"/>
                    <a:pt x="0" y="3769043"/>
                  </a:cubicBezTo>
                  <a:lnTo>
                    <a:pt x="0" y="3744277"/>
                  </a:lnTo>
                  <a:lnTo>
                    <a:pt x="0" y="3744277"/>
                  </a:lnTo>
                  <a:close/>
                  <a:moveTo>
                    <a:pt x="0" y="3842385"/>
                  </a:moveTo>
                  <a:cubicBezTo>
                    <a:pt x="0" y="3835718"/>
                    <a:pt x="5716" y="3830002"/>
                    <a:pt x="12383" y="3830002"/>
                  </a:cubicBezTo>
                  <a:cubicBezTo>
                    <a:pt x="19050" y="3830002"/>
                    <a:pt x="24766" y="3835718"/>
                    <a:pt x="24766" y="3842385"/>
                  </a:cubicBezTo>
                  <a:lnTo>
                    <a:pt x="24766" y="3867150"/>
                  </a:lnTo>
                  <a:cubicBezTo>
                    <a:pt x="24766" y="3873818"/>
                    <a:pt x="19050" y="3879533"/>
                    <a:pt x="12383" y="3879533"/>
                  </a:cubicBezTo>
                  <a:cubicBezTo>
                    <a:pt x="5716" y="3879533"/>
                    <a:pt x="0" y="3873818"/>
                    <a:pt x="0" y="3867150"/>
                  </a:cubicBezTo>
                  <a:lnTo>
                    <a:pt x="0" y="3842385"/>
                  </a:lnTo>
                  <a:lnTo>
                    <a:pt x="0" y="3842385"/>
                  </a:lnTo>
                  <a:close/>
                  <a:moveTo>
                    <a:pt x="0" y="3940493"/>
                  </a:moveTo>
                  <a:cubicBezTo>
                    <a:pt x="0" y="3933825"/>
                    <a:pt x="5716" y="3928110"/>
                    <a:pt x="12383" y="3928110"/>
                  </a:cubicBezTo>
                  <a:cubicBezTo>
                    <a:pt x="19050" y="3928110"/>
                    <a:pt x="24766" y="3933825"/>
                    <a:pt x="24766" y="3940493"/>
                  </a:cubicBezTo>
                  <a:lnTo>
                    <a:pt x="24766" y="3965258"/>
                  </a:lnTo>
                  <a:cubicBezTo>
                    <a:pt x="24766" y="3971925"/>
                    <a:pt x="19050" y="3977640"/>
                    <a:pt x="12383" y="3977640"/>
                  </a:cubicBezTo>
                  <a:cubicBezTo>
                    <a:pt x="5716" y="3977640"/>
                    <a:pt x="0" y="3971925"/>
                    <a:pt x="0" y="3965258"/>
                  </a:cubicBezTo>
                  <a:lnTo>
                    <a:pt x="0" y="3940493"/>
                  </a:lnTo>
                  <a:lnTo>
                    <a:pt x="0" y="3940493"/>
                  </a:lnTo>
                  <a:close/>
                  <a:moveTo>
                    <a:pt x="0" y="4038600"/>
                  </a:moveTo>
                  <a:cubicBezTo>
                    <a:pt x="0" y="4031933"/>
                    <a:pt x="5716" y="4026218"/>
                    <a:pt x="12383" y="4026218"/>
                  </a:cubicBezTo>
                  <a:cubicBezTo>
                    <a:pt x="19050" y="4026218"/>
                    <a:pt x="24766" y="4031933"/>
                    <a:pt x="24766" y="4038600"/>
                  </a:cubicBezTo>
                  <a:lnTo>
                    <a:pt x="24766" y="4063365"/>
                  </a:lnTo>
                  <a:cubicBezTo>
                    <a:pt x="24766" y="4070033"/>
                    <a:pt x="19050" y="4075748"/>
                    <a:pt x="12383" y="4075748"/>
                  </a:cubicBezTo>
                  <a:cubicBezTo>
                    <a:pt x="5716" y="4075748"/>
                    <a:pt x="0" y="4070033"/>
                    <a:pt x="0" y="4063365"/>
                  </a:cubicBezTo>
                  <a:lnTo>
                    <a:pt x="0" y="4038600"/>
                  </a:lnTo>
                  <a:lnTo>
                    <a:pt x="0" y="4038600"/>
                  </a:lnTo>
                  <a:close/>
                  <a:moveTo>
                    <a:pt x="0" y="4137660"/>
                  </a:moveTo>
                  <a:cubicBezTo>
                    <a:pt x="0" y="4130993"/>
                    <a:pt x="5716" y="4125277"/>
                    <a:pt x="12383" y="4125277"/>
                  </a:cubicBezTo>
                  <a:cubicBezTo>
                    <a:pt x="19050" y="4125277"/>
                    <a:pt x="24766" y="4130993"/>
                    <a:pt x="24766" y="4137660"/>
                  </a:cubicBezTo>
                  <a:lnTo>
                    <a:pt x="24766" y="4162425"/>
                  </a:lnTo>
                  <a:cubicBezTo>
                    <a:pt x="24766" y="4169093"/>
                    <a:pt x="19050" y="4174808"/>
                    <a:pt x="12383" y="4174808"/>
                  </a:cubicBezTo>
                  <a:cubicBezTo>
                    <a:pt x="5716" y="4174808"/>
                    <a:pt x="0" y="4169093"/>
                    <a:pt x="0" y="4162425"/>
                  </a:cubicBezTo>
                  <a:lnTo>
                    <a:pt x="0" y="4137660"/>
                  </a:lnTo>
                  <a:lnTo>
                    <a:pt x="0" y="4137660"/>
                  </a:lnTo>
                  <a:close/>
                  <a:moveTo>
                    <a:pt x="0" y="4235768"/>
                  </a:moveTo>
                  <a:cubicBezTo>
                    <a:pt x="0" y="4229100"/>
                    <a:pt x="5716" y="4223385"/>
                    <a:pt x="12383" y="4223385"/>
                  </a:cubicBezTo>
                  <a:cubicBezTo>
                    <a:pt x="19050" y="4223385"/>
                    <a:pt x="24766" y="4229100"/>
                    <a:pt x="24766" y="4235768"/>
                  </a:cubicBezTo>
                  <a:lnTo>
                    <a:pt x="24766" y="4260533"/>
                  </a:lnTo>
                  <a:cubicBezTo>
                    <a:pt x="24766" y="4267200"/>
                    <a:pt x="19050" y="4272915"/>
                    <a:pt x="12383" y="4272915"/>
                  </a:cubicBezTo>
                  <a:cubicBezTo>
                    <a:pt x="5716" y="4272915"/>
                    <a:pt x="0" y="4267200"/>
                    <a:pt x="0" y="4260533"/>
                  </a:cubicBezTo>
                  <a:lnTo>
                    <a:pt x="0" y="4235768"/>
                  </a:lnTo>
                  <a:lnTo>
                    <a:pt x="0" y="4235768"/>
                  </a:lnTo>
                  <a:close/>
                  <a:moveTo>
                    <a:pt x="0" y="4333875"/>
                  </a:moveTo>
                  <a:cubicBezTo>
                    <a:pt x="0" y="4327208"/>
                    <a:pt x="5716" y="4321493"/>
                    <a:pt x="12383" y="4321493"/>
                  </a:cubicBezTo>
                  <a:cubicBezTo>
                    <a:pt x="19050" y="4321493"/>
                    <a:pt x="24766" y="4327208"/>
                    <a:pt x="24766" y="4333875"/>
                  </a:cubicBezTo>
                  <a:lnTo>
                    <a:pt x="24766" y="4358640"/>
                  </a:lnTo>
                  <a:cubicBezTo>
                    <a:pt x="24766" y="4365308"/>
                    <a:pt x="19050" y="4371023"/>
                    <a:pt x="12383" y="4371023"/>
                  </a:cubicBezTo>
                  <a:cubicBezTo>
                    <a:pt x="5716" y="4371023"/>
                    <a:pt x="0" y="4365308"/>
                    <a:pt x="0" y="4358640"/>
                  </a:cubicBezTo>
                  <a:lnTo>
                    <a:pt x="0" y="4333875"/>
                  </a:lnTo>
                  <a:lnTo>
                    <a:pt x="0" y="4333875"/>
                  </a:lnTo>
                  <a:close/>
                  <a:moveTo>
                    <a:pt x="0" y="4431983"/>
                  </a:moveTo>
                  <a:cubicBezTo>
                    <a:pt x="0" y="4425315"/>
                    <a:pt x="5716" y="4419600"/>
                    <a:pt x="12383" y="4419600"/>
                  </a:cubicBezTo>
                  <a:cubicBezTo>
                    <a:pt x="19050" y="4419600"/>
                    <a:pt x="24766" y="4425315"/>
                    <a:pt x="24766" y="4431983"/>
                  </a:cubicBezTo>
                  <a:lnTo>
                    <a:pt x="24766" y="4456748"/>
                  </a:lnTo>
                  <a:cubicBezTo>
                    <a:pt x="24766" y="4463415"/>
                    <a:pt x="19050" y="4469130"/>
                    <a:pt x="12383" y="4469130"/>
                  </a:cubicBezTo>
                  <a:cubicBezTo>
                    <a:pt x="5716" y="4469130"/>
                    <a:pt x="0" y="4463415"/>
                    <a:pt x="0" y="4456748"/>
                  </a:cubicBezTo>
                  <a:lnTo>
                    <a:pt x="0" y="4431983"/>
                  </a:lnTo>
                  <a:lnTo>
                    <a:pt x="0" y="4431983"/>
                  </a:lnTo>
                  <a:close/>
                  <a:moveTo>
                    <a:pt x="0" y="4530090"/>
                  </a:moveTo>
                  <a:cubicBezTo>
                    <a:pt x="0" y="4523423"/>
                    <a:pt x="5716" y="4517708"/>
                    <a:pt x="12383" y="4517708"/>
                  </a:cubicBezTo>
                  <a:cubicBezTo>
                    <a:pt x="19050" y="4517708"/>
                    <a:pt x="24766" y="4523423"/>
                    <a:pt x="24766" y="4530090"/>
                  </a:cubicBezTo>
                  <a:lnTo>
                    <a:pt x="24766" y="4554855"/>
                  </a:lnTo>
                  <a:cubicBezTo>
                    <a:pt x="24766" y="4561523"/>
                    <a:pt x="19050" y="4567238"/>
                    <a:pt x="12383" y="4567238"/>
                  </a:cubicBezTo>
                  <a:cubicBezTo>
                    <a:pt x="5716" y="4567238"/>
                    <a:pt x="0" y="4561523"/>
                    <a:pt x="0" y="4554855"/>
                  </a:cubicBezTo>
                  <a:lnTo>
                    <a:pt x="0" y="4530090"/>
                  </a:lnTo>
                  <a:lnTo>
                    <a:pt x="0" y="4530090"/>
                  </a:lnTo>
                  <a:close/>
                  <a:moveTo>
                    <a:pt x="0" y="4628198"/>
                  </a:moveTo>
                  <a:cubicBezTo>
                    <a:pt x="0" y="4621530"/>
                    <a:pt x="5716" y="4615815"/>
                    <a:pt x="12383" y="4615815"/>
                  </a:cubicBezTo>
                  <a:cubicBezTo>
                    <a:pt x="19050" y="4615815"/>
                    <a:pt x="24766" y="4621530"/>
                    <a:pt x="24766" y="4628198"/>
                  </a:cubicBezTo>
                  <a:lnTo>
                    <a:pt x="24766" y="4652963"/>
                  </a:lnTo>
                  <a:cubicBezTo>
                    <a:pt x="24766" y="4659630"/>
                    <a:pt x="19050" y="4665345"/>
                    <a:pt x="12383" y="4665345"/>
                  </a:cubicBezTo>
                  <a:cubicBezTo>
                    <a:pt x="5716" y="4665345"/>
                    <a:pt x="0" y="4659630"/>
                    <a:pt x="0" y="4652963"/>
                  </a:cubicBezTo>
                  <a:lnTo>
                    <a:pt x="0" y="4628198"/>
                  </a:lnTo>
                  <a:lnTo>
                    <a:pt x="0" y="4628198"/>
                  </a:lnTo>
                  <a:close/>
                  <a:moveTo>
                    <a:pt x="0" y="4726305"/>
                  </a:moveTo>
                  <a:cubicBezTo>
                    <a:pt x="0" y="4719638"/>
                    <a:pt x="5716" y="4713923"/>
                    <a:pt x="12383" y="4713923"/>
                  </a:cubicBezTo>
                  <a:cubicBezTo>
                    <a:pt x="19050" y="4713923"/>
                    <a:pt x="24766" y="4719638"/>
                    <a:pt x="24766" y="4726305"/>
                  </a:cubicBezTo>
                  <a:lnTo>
                    <a:pt x="24766" y="4751070"/>
                  </a:lnTo>
                  <a:cubicBezTo>
                    <a:pt x="24766" y="4757738"/>
                    <a:pt x="19050" y="4763453"/>
                    <a:pt x="12383" y="4763453"/>
                  </a:cubicBezTo>
                  <a:cubicBezTo>
                    <a:pt x="5716" y="4763453"/>
                    <a:pt x="0" y="4757738"/>
                    <a:pt x="0" y="4751070"/>
                  </a:cubicBezTo>
                  <a:lnTo>
                    <a:pt x="0" y="4726305"/>
                  </a:lnTo>
                  <a:lnTo>
                    <a:pt x="0" y="4726305"/>
                  </a:lnTo>
                  <a:close/>
                  <a:moveTo>
                    <a:pt x="0" y="4824413"/>
                  </a:moveTo>
                  <a:cubicBezTo>
                    <a:pt x="0" y="4817745"/>
                    <a:pt x="5716" y="4812030"/>
                    <a:pt x="12383" y="4812030"/>
                  </a:cubicBezTo>
                  <a:cubicBezTo>
                    <a:pt x="19050" y="4812030"/>
                    <a:pt x="24766" y="4817745"/>
                    <a:pt x="24766" y="4824413"/>
                  </a:cubicBezTo>
                  <a:lnTo>
                    <a:pt x="24766" y="4849178"/>
                  </a:lnTo>
                  <a:cubicBezTo>
                    <a:pt x="24766" y="4855845"/>
                    <a:pt x="19050" y="4861560"/>
                    <a:pt x="12383" y="4861560"/>
                  </a:cubicBezTo>
                  <a:cubicBezTo>
                    <a:pt x="5716" y="4861560"/>
                    <a:pt x="0" y="4855845"/>
                    <a:pt x="0" y="4849178"/>
                  </a:cubicBezTo>
                  <a:lnTo>
                    <a:pt x="0" y="4824413"/>
                  </a:lnTo>
                  <a:lnTo>
                    <a:pt x="0" y="4824413"/>
                  </a:lnTo>
                  <a:close/>
                  <a:moveTo>
                    <a:pt x="0" y="4922520"/>
                  </a:moveTo>
                  <a:cubicBezTo>
                    <a:pt x="0" y="4915853"/>
                    <a:pt x="5716" y="4910138"/>
                    <a:pt x="12383" y="4910138"/>
                  </a:cubicBezTo>
                  <a:cubicBezTo>
                    <a:pt x="19050" y="4910138"/>
                    <a:pt x="24766" y="4915853"/>
                    <a:pt x="24766" y="4922520"/>
                  </a:cubicBezTo>
                  <a:lnTo>
                    <a:pt x="24766" y="4947285"/>
                  </a:lnTo>
                  <a:cubicBezTo>
                    <a:pt x="24766" y="4953953"/>
                    <a:pt x="19050" y="4959668"/>
                    <a:pt x="12383" y="4959668"/>
                  </a:cubicBezTo>
                  <a:cubicBezTo>
                    <a:pt x="5716" y="4959668"/>
                    <a:pt x="0" y="4953953"/>
                    <a:pt x="0" y="4947285"/>
                  </a:cubicBezTo>
                  <a:lnTo>
                    <a:pt x="0" y="4922520"/>
                  </a:lnTo>
                  <a:lnTo>
                    <a:pt x="0" y="4922520"/>
                  </a:lnTo>
                  <a:close/>
                  <a:moveTo>
                    <a:pt x="0" y="5021580"/>
                  </a:moveTo>
                  <a:cubicBezTo>
                    <a:pt x="0" y="5014913"/>
                    <a:pt x="5716" y="5009198"/>
                    <a:pt x="12383" y="5009198"/>
                  </a:cubicBezTo>
                  <a:cubicBezTo>
                    <a:pt x="19050" y="5009198"/>
                    <a:pt x="24766" y="5014913"/>
                    <a:pt x="24766" y="5021580"/>
                  </a:cubicBezTo>
                  <a:lnTo>
                    <a:pt x="24766" y="5046345"/>
                  </a:lnTo>
                  <a:cubicBezTo>
                    <a:pt x="24766" y="5053013"/>
                    <a:pt x="19050" y="5058728"/>
                    <a:pt x="12383" y="5058728"/>
                  </a:cubicBezTo>
                  <a:cubicBezTo>
                    <a:pt x="5716" y="5058728"/>
                    <a:pt x="0" y="5053013"/>
                    <a:pt x="0" y="5046345"/>
                  </a:cubicBezTo>
                  <a:lnTo>
                    <a:pt x="0" y="5021580"/>
                  </a:lnTo>
                  <a:lnTo>
                    <a:pt x="0" y="5021580"/>
                  </a:lnTo>
                  <a:close/>
                  <a:moveTo>
                    <a:pt x="0" y="5119688"/>
                  </a:moveTo>
                  <a:cubicBezTo>
                    <a:pt x="0" y="5113020"/>
                    <a:pt x="5716" y="5107305"/>
                    <a:pt x="12383" y="5107305"/>
                  </a:cubicBezTo>
                  <a:cubicBezTo>
                    <a:pt x="19050" y="5107305"/>
                    <a:pt x="24766" y="5113020"/>
                    <a:pt x="24766" y="5119688"/>
                  </a:cubicBezTo>
                  <a:lnTo>
                    <a:pt x="24766" y="5144453"/>
                  </a:lnTo>
                  <a:cubicBezTo>
                    <a:pt x="24766" y="5151120"/>
                    <a:pt x="19050" y="5156835"/>
                    <a:pt x="12383" y="5156835"/>
                  </a:cubicBezTo>
                  <a:cubicBezTo>
                    <a:pt x="5716" y="5156835"/>
                    <a:pt x="0" y="5151120"/>
                    <a:pt x="0" y="5144453"/>
                  </a:cubicBezTo>
                  <a:lnTo>
                    <a:pt x="0" y="5119688"/>
                  </a:lnTo>
                  <a:lnTo>
                    <a:pt x="0" y="5119688"/>
                  </a:lnTo>
                  <a:close/>
                  <a:moveTo>
                    <a:pt x="0" y="5217795"/>
                  </a:moveTo>
                  <a:cubicBezTo>
                    <a:pt x="0" y="5211128"/>
                    <a:pt x="5716" y="5205413"/>
                    <a:pt x="12383" y="5205413"/>
                  </a:cubicBezTo>
                  <a:cubicBezTo>
                    <a:pt x="19050" y="5205413"/>
                    <a:pt x="24766" y="5211128"/>
                    <a:pt x="24766" y="5217795"/>
                  </a:cubicBezTo>
                  <a:lnTo>
                    <a:pt x="24766" y="5242560"/>
                  </a:lnTo>
                  <a:cubicBezTo>
                    <a:pt x="24766" y="5249228"/>
                    <a:pt x="19050" y="5254943"/>
                    <a:pt x="12383" y="5254943"/>
                  </a:cubicBezTo>
                  <a:cubicBezTo>
                    <a:pt x="5716" y="5254943"/>
                    <a:pt x="0" y="5249228"/>
                    <a:pt x="0" y="5242560"/>
                  </a:cubicBezTo>
                  <a:lnTo>
                    <a:pt x="0" y="5217795"/>
                  </a:lnTo>
                  <a:lnTo>
                    <a:pt x="0" y="5217795"/>
                  </a:lnTo>
                  <a:close/>
                  <a:moveTo>
                    <a:pt x="0" y="5315903"/>
                  </a:moveTo>
                  <a:cubicBezTo>
                    <a:pt x="0" y="5309235"/>
                    <a:pt x="5716" y="5303520"/>
                    <a:pt x="12383" y="5303520"/>
                  </a:cubicBezTo>
                  <a:cubicBezTo>
                    <a:pt x="19050" y="5303520"/>
                    <a:pt x="24766" y="5309235"/>
                    <a:pt x="24766" y="5315903"/>
                  </a:cubicBezTo>
                  <a:lnTo>
                    <a:pt x="24766" y="5340668"/>
                  </a:lnTo>
                  <a:cubicBezTo>
                    <a:pt x="24766" y="5347335"/>
                    <a:pt x="19050" y="5353050"/>
                    <a:pt x="12383" y="5353050"/>
                  </a:cubicBezTo>
                  <a:cubicBezTo>
                    <a:pt x="5716" y="5353050"/>
                    <a:pt x="0" y="5347335"/>
                    <a:pt x="0" y="5340668"/>
                  </a:cubicBezTo>
                  <a:lnTo>
                    <a:pt x="0" y="5315903"/>
                  </a:lnTo>
                  <a:lnTo>
                    <a:pt x="0" y="5315903"/>
                  </a:lnTo>
                  <a:close/>
                  <a:moveTo>
                    <a:pt x="0" y="5414010"/>
                  </a:moveTo>
                  <a:cubicBezTo>
                    <a:pt x="0" y="5407343"/>
                    <a:pt x="5716" y="5401628"/>
                    <a:pt x="12383" y="5401628"/>
                  </a:cubicBezTo>
                  <a:cubicBezTo>
                    <a:pt x="19050" y="5401628"/>
                    <a:pt x="24766" y="5407343"/>
                    <a:pt x="24766" y="5414010"/>
                  </a:cubicBezTo>
                  <a:lnTo>
                    <a:pt x="24766" y="5438775"/>
                  </a:lnTo>
                  <a:cubicBezTo>
                    <a:pt x="24766" y="5445443"/>
                    <a:pt x="19050" y="5451158"/>
                    <a:pt x="12383" y="5451158"/>
                  </a:cubicBezTo>
                  <a:cubicBezTo>
                    <a:pt x="5716" y="5451158"/>
                    <a:pt x="0" y="5445443"/>
                    <a:pt x="0" y="5438775"/>
                  </a:cubicBezTo>
                  <a:lnTo>
                    <a:pt x="0" y="5414010"/>
                  </a:lnTo>
                  <a:lnTo>
                    <a:pt x="0" y="5414010"/>
                  </a:lnTo>
                  <a:close/>
                  <a:moveTo>
                    <a:pt x="0" y="5512118"/>
                  </a:moveTo>
                  <a:cubicBezTo>
                    <a:pt x="0" y="5505450"/>
                    <a:pt x="5716" y="5499735"/>
                    <a:pt x="12383" y="5499735"/>
                  </a:cubicBezTo>
                  <a:cubicBezTo>
                    <a:pt x="19050" y="5499735"/>
                    <a:pt x="24766" y="5505450"/>
                    <a:pt x="24766" y="5512118"/>
                  </a:cubicBezTo>
                  <a:lnTo>
                    <a:pt x="24766" y="5536883"/>
                  </a:lnTo>
                  <a:cubicBezTo>
                    <a:pt x="24766" y="5543550"/>
                    <a:pt x="19050" y="5549265"/>
                    <a:pt x="12383" y="5549265"/>
                  </a:cubicBezTo>
                  <a:cubicBezTo>
                    <a:pt x="5716" y="5549265"/>
                    <a:pt x="0" y="5543550"/>
                    <a:pt x="0" y="5536883"/>
                  </a:cubicBezTo>
                  <a:lnTo>
                    <a:pt x="0" y="5512118"/>
                  </a:lnTo>
                  <a:lnTo>
                    <a:pt x="0" y="5512118"/>
                  </a:lnTo>
                  <a:close/>
                  <a:moveTo>
                    <a:pt x="0" y="5610225"/>
                  </a:moveTo>
                  <a:cubicBezTo>
                    <a:pt x="0" y="5603558"/>
                    <a:pt x="5716" y="5597843"/>
                    <a:pt x="12383" y="5597843"/>
                  </a:cubicBezTo>
                  <a:cubicBezTo>
                    <a:pt x="19050" y="5597843"/>
                    <a:pt x="24766" y="5603558"/>
                    <a:pt x="24766" y="5610225"/>
                  </a:cubicBezTo>
                  <a:lnTo>
                    <a:pt x="24766" y="5634990"/>
                  </a:lnTo>
                  <a:cubicBezTo>
                    <a:pt x="24766" y="5641658"/>
                    <a:pt x="19050" y="5647373"/>
                    <a:pt x="12383" y="5647373"/>
                  </a:cubicBezTo>
                  <a:cubicBezTo>
                    <a:pt x="5716" y="5647373"/>
                    <a:pt x="0" y="5641658"/>
                    <a:pt x="0" y="5634990"/>
                  </a:cubicBezTo>
                  <a:lnTo>
                    <a:pt x="0" y="5610225"/>
                  </a:lnTo>
                  <a:lnTo>
                    <a:pt x="0" y="5610225"/>
                  </a:lnTo>
                  <a:close/>
                  <a:moveTo>
                    <a:pt x="0" y="5708333"/>
                  </a:moveTo>
                  <a:cubicBezTo>
                    <a:pt x="0" y="5701665"/>
                    <a:pt x="5716" y="5695950"/>
                    <a:pt x="12383" y="5695950"/>
                  </a:cubicBezTo>
                  <a:cubicBezTo>
                    <a:pt x="19050" y="5695950"/>
                    <a:pt x="24766" y="5701665"/>
                    <a:pt x="24766" y="5708333"/>
                  </a:cubicBezTo>
                  <a:lnTo>
                    <a:pt x="24766" y="5733098"/>
                  </a:lnTo>
                  <a:cubicBezTo>
                    <a:pt x="24766" y="5739765"/>
                    <a:pt x="19050" y="5745480"/>
                    <a:pt x="12383" y="5745480"/>
                  </a:cubicBezTo>
                  <a:cubicBezTo>
                    <a:pt x="5716" y="5745480"/>
                    <a:pt x="0" y="5739765"/>
                    <a:pt x="0" y="5733098"/>
                  </a:cubicBezTo>
                  <a:lnTo>
                    <a:pt x="0" y="5708333"/>
                  </a:lnTo>
                  <a:lnTo>
                    <a:pt x="0" y="5708333"/>
                  </a:lnTo>
                  <a:close/>
                  <a:moveTo>
                    <a:pt x="0" y="5806440"/>
                  </a:moveTo>
                  <a:cubicBezTo>
                    <a:pt x="0" y="5799773"/>
                    <a:pt x="5716" y="5794058"/>
                    <a:pt x="12383" y="5794058"/>
                  </a:cubicBezTo>
                  <a:cubicBezTo>
                    <a:pt x="19050" y="5794058"/>
                    <a:pt x="24766" y="5799773"/>
                    <a:pt x="24766" y="5806440"/>
                  </a:cubicBezTo>
                  <a:lnTo>
                    <a:pt x="24766" y="5831205"/>
                  </a:lnTo>
                  <a:cubicBezTo>
                    <a:pt x="24766" y="5837873"/>
                    <a:pt x="19050" y="5843588"/>
                    <a:pt x="12383" y="5843588"/>
                  </a:cubicBezTo>
                  <a:cubicBezTo>
                    <a:pt x="5716" y="5843588"/>
                    <a:pt x="0" y="5837873"/>
                    <a:pt x="0" y="5831205"/>
                  </a:cubicBezTo>
                  <a:lnTo>
                    <a:pt x="0" y="5806440"/>
                  </a:lnTo>
                  <a:lnTo>
                    <a:pt x="0" y="5806440"/>
                  </a:lnTo>
                  <a:close/>
                  <a:moveTo>
                    <a:pt x="0" y="5905500"/>
                  </a:moveTo>
                  <a:cubicBezTo>
                    <a:pt x="0" y="5898833"/>
                    <a:pt x="5716" y="5893118"/>
                    <a:pt x="12383" y="5893118"/>
                  </a:cubicBezTo>
                  <a:cubicBezTo>
                    <a:pt x="19050" y="5893118"/>
                    <a:pt x="24766" y="5898833"/>
                    <a:pt x="24766" y="5905500"/>
                  </a:cubicBezTo>
                  <a:lnTo>
                    <a:pt x="24766" y="5930265"/>
                  </a:lnTo>
                  <a:cubicBezTo>
                    <a:pt x="24766" y="5936933"/>
                    <a:pt x="19050" y="5942648"/>
                    <a:pt x="12383" y="5942648"/>
                  </a:cubicBezTo>
                  <a:cubicBezTo>
                    <a:pt x="5716" y="5942648"/>
                    <a:pt x="0" y="5936933"/>
                    <a:pt x="0" y="5930265"/>
                  </a:cubicBezTo>
                  <a:lnTo>
                    <a:pt x="0" y="5905500"/>
                  </a:lnTo>
                  <a:lnTo>
                    <a:pt x="0" y="5905500"/>
                  </a:lnTo>
                  <a:close/>
                  <a:moveTo>
                    <a:pt x="0" y="6003608"/>
                  </a:moveTo>
                  <a:cubicBezTo>
                    <a:pt x="0" y="5996940"/>
                    <a:pt x="5716" y="5991225"/>
                    <a:pt x="12383" y="5991225"/>
                  </a:cubicBezTo>
                  <a:cubicBezTo>
                    <a:pt x="19050" y="5991225"/>
                    <a:pt x="24766" y="5996940"/>
                    <a:pt x="24766" y="6003608"/>
                  </a:cubicBezTo>
                  <a:lnTo>
                    <a:pt x="24766" y="6028373"/>
                  </a:lnTo>
                  <a:cubicBezTo>
                    <a:pt x="24766" y="6035040"/>
                    <a:pt x="19050" y="6040755"/>
                    <a:pt x="12383" y="6040755"/>
                  </a:cubicBezTo>
                  <a:cubicBezTo>
                    <a:pt x="5716" y="6040755"/>
                    <a:pt x="0" y="6035040"/>
                    <a:pt x="0" y="6028373"/>
                  </a:cubicBezTo>
                  <a:lnTo>
                    <a:pt x="0" y="6003608"/>
                  </a:lnTo>
                  <a:lnTo>
                    <a:pt x="0" y="6003608"/>
                  </a:lnTo>
                  <a:close/>
                  <a:moveTo>
                    <a:pt x="0" y="6101715"/>
                  </a:moveTo>
                  <a:cubicBezTo>
                    <a:pt x="0" y="6095048"/>
                    <a:pt x="5716" y="6089333"/>
                    <a:pt x="12383" y="6089333"/>
                  </a:cubicBezTo>
                  <a:cubicBezTo>
                    <a:pt x="19050" y="6089333"/>
                    <a:pt x="24766" y="6095048"/>
                    <a:pt x="24766" y="6101715"/>
                  </a:cubicBezTo>
                  <a:lnTo>
                    <a:pt x="24766" y="6126480"/>
                  </a:lnTo>
                  <a:cubicBezTo>
                    <a:pt x="24766" y="6133148"/>
                    <a:pt x="19050" y="6138863"/>
                    <a:pt x="12383" y="6138863"/>
                  </a:cubicBezTo>
                  <a:cubicBezTo>
                    <a:pt x="5716" y="6138863"/>
                    <a:pt x="0" y="6133148"/>
                    <a:pt x="0" y="6126480"/>
                  </a:cubicBezTo>
                  <a:lnTo>
                    <a:pt x="0" y="6101715"/>
                  </a:lnTo>
                  <a:lnTo>
                    <a:pt x="0" y="6101715"/>
                  </a:lnTo>
                  <a:close/>
                  <a:moveTo>
                    <a:pt x="0" y="6199823"/>
                  </a:moveTo>
                  <a:cubicBezTo>
                    <a:pt x="0" y="6193155"/>
                    <a:pt x="5716" y="6187440"/>
                    <a:pt x="12383" y="6187440"/>
                  </a:cubicBezTo>
                  <a:cubicBezTo>
                    <a:pt x="19050" y="6187440"/>
                    <a:pt x="24766" y="6193155"/>
                    <a:pt x="24766" y="6199823"/>
                  </a:cubicBezTo>
                  <a:lnTo>
                    <a:pt x="24766" y="6224588"/>
                  </a:lnTo>
                  <a:cubicBezTo>
                    <a:pt x="24766" y="6231255"/>
                    <a:pt x="19050" y="6236970"/>
                    <a:pt x="12383" y="6236970"/>
                  </a:cubicBezTo>
                  <a:cubicBezTo>
                    <a:pt x="5716" y="6236970"/>
                    <a:pt x="0" y="6231255"/>
                    <a:pt x="0" y="6224588"/>
                  </a:cubicBezTo>
                  <a:lnTo>
                    <a:pt x="0" y="6199823"/>
                  </a:lnTo>
                  <a:lnTo>
                    <a:pt x="0" y="6199823"/>
                  </a:lnTo>
                  <a:close/>
                  <a:moveTo>
                    <a:pt x="0" y="6297930"/>
                  </a:moveTo>
                  <a:cubicBezTo>
                    <a:pt x="0" y="6291263"/>
                    <a:pt x="5716" y="6285548"/>
                    <a:pt x="12383" y="6285548"/>
                  </a:cubicBezTo>
                  <a:cubicBezTo>
                    <a:pt x="19050" y="6285548"/>
                    <a:pt x="24766" y="6291263"/>
                    <a:pt x="24766" y="6297930"/>
                  </a:cubicBezTo>
                  <a:lnTo>
                    <a:pt x="24766" y="6322695"/>
                  </a:lnTo>
                  <a:cubicBezTo>
                    <a:pt x="24766" y="6329363"/>
                    <a:pt x="19050" y="6335078"/>
                    <a:pt x="12383" y="6335078"/>
                  </a:cubicBezTo>
                  <a:cubicBezTo>
                    <a:pt x="5716" y="6335078"/>
                    <a:pt x="0" y="6329363"/>
                    <a:pt x="0" y="6322695"/>
                  </a:cubicBezTo>
                  <a:lnTo>
                    <a:pt x="0" y="6297930"/>
                  </a:lnTo>
                  <a:lnTo>
                    <a:pt x="0" y="6297930"/>
                  </a:lnTo>
                  <a:close/>
                  <a:moveTo>
                    <a:pt x="0" y="6396038"/>
                  </a:moveTo>
                  <a:cubicBezTo>
                    <a:pt x="0" y="6389370"/>
                    <a:pt x="5716" y="6383655"/>
                    <a:pt x="12383" y="6383655"/>
                  </a:cubicBezTo>
                  <a:cubicBezTo>
                    <a:pt x="19050" y="6383655"/>
                    <a:pt x="24766" y="6389370"/>
                    <a:pt x="24766" y="6396038"/>
                  </a:cubicBezTo>
                  <a:lnTo>
                    <a:pt x="24766" y="6420803"/>
                  </a:lnTo>
                  <a:cubicBezTo>
                    <a:pt x="24766" y="6427470"/>
                    <a:pt x="19050" y="6433185"/>
                    <a:pt x="12383" y="6433185"/>
                  </a:cubicBezTo>
                  <a:cubicBezTo>
                    <a:pt x="5716" y="6433185"/>
                    <a:pt x="0" y="6427470"/>
                    <a:pt x="0" y="6420803"/>
                  </a:cubicBezTo>
                  <a:lnTo>
                    <a:pt x="0" y="6396038"/>
                  </a:lnTo>
                  <a:lnTo>
                    <a:pt x="0" y="6396038"/>
                  </a:lnTo>
                  <a:close/>
                  <a:moveTo>
                    <a:pt x="0" y="6494145"/>
                  </a:moveTo>
                  <a:cubicBezTo>
                    <a:pt x="0" y="6487478"/>
                    <a:pt x="5716" y="6481763"/>
                    <a:pt x="12383" y="6481763"/>
                  </a:cubicBezTo>
                  <a:cubicBezTo>
                    <a:pt x="19050" y="6481763"/>
                    <a:pt x="24766" y="6487478"/>
                    <a:pt x="24766" y="6494145"/>
                  </a:cubicBezTo>
                  <a:lnTo>
                    <a:pt x="24766" y="6518910"/>
                  </a:lnTo>
                  <a:cubicBezTo>
                    <a:pt x="24766" y="6525578"/>
                    <a:pt x="19050" y="6531293"/>
                    <a:pt x="12383" y="6531293"/>
                  </a:cubicBezTo>
                  <a:cubicBezTo>
                    <a:pt x="5716" y="6531293"/>
                    <a:pt x="0" y="6525578"/>
                    <a:pt x="0" y="6518910"/>
                  </a:cubicBezTo>
                  <a:lnTo>
                    <a:pt x="0" y="6494145"/>
                  </a:lnTo>
                  <a:lnTo>
                    <a:pt x="0" y="6494145"/>
                  </a:lnTo>
                  <a:close/>
                  <a:moveTo>
                    <a:pt x="0" y="6592253"/>
                  </a:moveTo>
                  <a:cubicBezTo>
                    <a:pt x="0" y="6585585"/>
                    <a:pt x="5716" y="6579870"/>
                    <a:pt x="12383" y="6579870"/>
                  </a:cubicBezTo>
                  <a:cubicBezTo>
                    <a:pt x="19050" y="6579870"/>
                    <a:pt x="24766" y="6585585"/>
                    <a:pt x="24766" y="6592253"/>
                  </a:cubicBezTo>
                  <a:lnTo>
                    <a:pt x="24766" y="6617018"/>
                  </a:lnTo>
                  <a:cubicBezTo>
                    <a:pt x="24766" y="6623685"/>
                    <a:pt x="19050" y="6629400"/>
                    <a:pt x="12383" y="6629400"/>
                  </a:cubicBezTo>
                  <a:cubicBezTo>
                    <a:pt x="5716" y="6629400"/>
                    <a:pt x="0" y="6623685"/>
                    <a:pt x="0" y="6617018"/>
                  </a:cubicBezTo>
                  <a:lnTo>
                    <a:pt x="0" y="6592253"/>
                  </a:lnTo>
                  <a:lnTo>
                    <a:pt x="0" y="6592253"/>
                  </a:lnTo>
                  <a:close/>
                  <a:moveTo>
                    <a:pt x="0" y="6690360"/>
                  </a:moveTo>
                  <a:cubicBezTo>
                    <a:pt x="0" y="6683693"/>
                    <a:pt x="5716" y="6677978"/>
                    <a:pt x="12383" y="6677978"/>
                  </a:cubicBezTo>
                  <a:cubicBezTo>
                    <a:pt x="19050" y="6677978"/>
                    <a:pt x="24766" y="6683693"/>
                    <a:pt x="24766" y="6690360"/>
                  </a:cubicBezTo>
                  <a:lnTo>
                    <a:pt x="24766" y="6715125"/>
                  </a:lnTo>
                  <a:cubicBezTo>
                    <a:pt x="24766" y="6721793"/>
                    <a:pt x="19050" y="6727508"/>
                    <a:pt x="12383" y="6727508"/>
                  </a:cubicBezTo>
                  <a:cubicBezTo>
                    <a:pt x="5716" y="6727508"/>
                    <a:pt x="0" y="6721793"/>
                    <a:pt x="0" y="6715125"/>
                  </a:cubicBezTo>
                  <a:lnTo>
                    <a:pt x="0" y="6690360"/>
                  </a:lnTo>
                  <a:lnTo>
                    <a:pt x="0" y="6690360"/>
                  </a:lnTo>
                  <a:close/>
                  <a:moveTo>
                    <a:pt x="0" y="6789420"/>
                  </a:moveTo>
                  <a:cubicBezTo>
                    <a:pt x="0" y="6782753"/>
                    <a:pt x="5716" y="6777038"/>
                    <a:pt x="12383" y="6777038"/>
                  </a:cubicBezTo>
                  <a:cubicBezTo>
                    <a:pt x="19050" y="6777038"/>
                    <a:pt x="24766" y="6782753"/>
                    <a:pt x="24766" y="6789420"/>
                  </a:cubicBezTo>
                  <a:lnTo>
                    <a:pt x="24766" y="6814185"/>
                  </a:lnTo>
                  <a:cubicBezTo>
                    <a:pt x="24766" y="6820853"/>
                    <a:pt x="19050" y="6826568"/>
                    <a:pt x="12383" y="6826568"/>
                  </a:cubicBezTo>
                  <a:cubicBezTo>
                    <a:pt x="5716" y="6826568"/>
                    <a:pt x="0" y="6820853"/>
                    <a:pt x="0" y="6814185"/>
                  </a:cubicBezTo>
                  <a:lnTo>
                    <a:pt x="0" y="6789420"/>
                  </a:lnTo>
                  <a:lnTo>
                    <a:pt x="0" y="6789420"/>
                  </a:lnTo>
                  <a:close/>
                  <a:moveTo>
                    <a:pt x="0" y="6887528"/>
                  </a:moveTo>
                  <a:cubicBezTo>
                    <a:pt x="0" y="6880860"/>
                    <a:pt x="5716" y="6875145"/>
                    <a:pt x="12383" y="6875145"/>
                  </a:cubicBezTo>
                  <a:cubicBezTo>
                    <a:pt x="19050" y="6875145"/>
                    <a:pt x="24766" y="6880860"/>
                    <a:pt x="24766" y="6887528"/>
                  </a:cubicBezTo>
                  <a:lnTo>
                    <a:pt x="24766" y="6912293"/>
                  </a:lnTo>
                  <a:cubicBezTo>
                    <a:pt x="24766" y="6918960"/>
                    <a:pt x="19050" y="6924675"/>
                    <a:pt x="12383" y="6924675"/>
                  </a:cubicBezTo>
                  <a:cubicBezTo>
                    <a:pt x="5716" y="6924675"/>
                    <a:pt x="0" y="6918960"/>
                    <a:pt x="0" y="6912293"/>
                  </a:cubicBezTo>
                  <a:lnTo>
                    <a:pt x="0" y="6887528"/>
                  </a:lnTo>
                  <a:lnTo>
                    <a:pt x="0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1D0FBB3-FF95-466A-B00C-10C2211DB656}"/>
                </a:ext>
              </a:extLst>
            </p:cNvPr>
            <p:cNvSpPr/>
            <p:nvPr/>
          </p:nvSpPr>
          <p:spPr>
            <a:xfrm>
              <a:off x="13959839" y="3362325"/>
              <a:ext cx="24764" cy="7022782"/>
            </a:xfrm>
            <a:custGeom>
              <a:avLst/>
              <a:gdLst>
                <a:gd name="connsiteX0" fmla="*/ 24765 w 24764"/>
                <a:gd name="connsiteY0" fmla="*/ 7010400 h 7022782"/>
                <a:gd name="connsiteX1" fmla="*/ 12383 w 24764"/>
                <a:gd name="connsiteY1" fmla="*/ 7022783 h 7022782"/>
                <a:gd name="connsiteX2" fmla="*/ 0 w 24764"/>
                <a:gd name="connsiteY2" fmla="*/ 7010400 h 7022782"/>
                <a:gd name="connsiteX3" fmla="*/ 0 w 24764"/>
                <a:gd name="connsiteY3" fmla="*/ 6985635 h 7022782"/>
                <a:gd name="connsiteX4" fmla="*/ 12383 w 24764"/>
                <a:gd name="connsiteY4" fmla="*/ 6973253 h 7022782"/>
                <a:gd name="connsiteX5" fmla="*/ 24765 w 24764"/>
                <a:gd name="connsiteY5" fmla="*/ 6985635 h 7022782"/>
                <a:gd name="connsiteX6" fmla="*/ 24765 w 24764"/>
                <a:gd name="connsiteY6" fmla="*/ 7010400 h 7022782"/>
                <a:gd name="connsiteX7" fmla="*/ 24765 w 24764"/>
                <a:gd name="connsiteY7" fmla="*/ 7010400 h 7022782"/>
                <a:gd name="connsiteX8" fmla="*/ 0 w 24764"/>
                <a:gd name="connsiteY8" fmla="*/ 12383 h 7022782"/>
                <a:gd name="connsiteX9" fmla="*/ 12383 w 24764"/>
                <a:gd name="connsiteY9" fmla="*/ 0 h 7022782"/>
                <a:gd name="connsiteX10" fmla="*/ 24765 w 24764"/>
                <a:gd name="connsiteY10" fmla="*/ 12383 h 7022782"/>
                <a:gd name="connsiteX11" fmla="*/ 24765 w 24764"/>
                <a:gd name="connsiteY11" fmla="*/ 37147 h 7022782"/>
                <a:gd name="connsiteX12" fmla="*/ 12383 w 24764"/>
                <a:gd name="connsiteY12" fmla="*/ 49530 h 7022782"/>
                <a:gd name="connsiteX13" fmla="*/ 0 w 24764"/>
                <a:gd name="connsiteY13" fmla="*/ 37147 h 7022782"/>
                <a:gd name="connsiteX14" fmla="*/ 0 w 24764"/>
                <a:gd name="connsiteY14" fmla="*/ 12383 h 7022782"/>
                <a:gd name="connsiteX15" fmla="*/ 0 w 24764"/>
                <a:gd name="connsiteY15" fmla="*/ 12383 h 7022782"/>
                <a:gd name="connsiteX16" fmla="*/ 0 w 24764"/>
                <a:gd name="connsiteY16" fmla="*/ 110490 h 7022782"/>
                <a:gd name="connsiteX17" fmla="*/ 12383 w 24764"/>
                <a:gd name="connsiteY17" fmla="*/ 98107 h 7022782"/>
                <a:gd name="connsiteX18" fmla="*/ 24765 w 24764"/>
                <a:gd name="connsiteY18" fmla="*/ 110490 h 7022782"/>
                <a:gd name="connsiteX19" fmla="*/ 24765 w 24764"/>
                <a:gd name="connsiteY19" fmla="*/ 135255 h 7022782"/>
                <a:gd name="connsiteX20" fmla="*/ 12383 w 24764"/>
                <a:gd name="connsiteY20" fmla="*/ 147638 h 7022782"/>
                <a:gd name="connsiteX21" fmla="*/ 0 w 24764"/>
                <a:gd name="connsiteY21" fmla="*/ 135255 h 7022782"/>
                <a:gd name="connsiteX22" fmla="*/ 0 w 24764"/>
                <a:gd name="connsiteY22" fmla="*/ 110490 h 7022782"/>
                <a:gd name="connsiteX23" fmla="*/ 0 w 24764"/>
                <a:gd name="connsiteY23" fmla="*/ 110490 h 7022782"/>
                <a:gd name="connsiteX24" fmla="*/ 0 w 24764"/>
                <a:gd name="connsiteY24" fmla="*/ 208597 h 7022782"/>
                <a:gd name="connsiteX25" fmla="*/ 12383 w 24764"/>
                <a:gd name="connsiteY25" fmla="*/ 196215 h 7022782"/>
                <a:gd name="connsiteX26" fmla="*/ 24765 w 24764"/>
                <a:gd name="connsiteY26" fmla="*/ 208597 h 7022782"/>
                <a:gd name="connsiteX27" fmla="*/ 24765 w 24764"/>
                <a:gd name="connsiteY27" fmla="*/ 233363 h 7022782"/>
                <a:gd name="connsiteX28" fmla="*/ 12383 w 24764"/>
                <a:gd name="connsiteY28" fmla="*/ 245745 h 7022782"/>
                <a:gd name="connsiteX29" fmla="*/ 0 w 24764"/>
                <a:gd name="connsiteY29" fmla="*/ 233363 h 7022782"/>
                <a:gd name="connsiteX30" fmla="*/ 0 w 24764"/>
                <a:gd name="connsiteY30" fmla="*/ 208597 h 7022782"/>
                <a:gd name="connsiteX31" fmla="*/ 0 w 24764"/>
                <a:gd name="connsiteY31" fmla="*/ 208597 h 7022782"/>
                <a:gd name="connsiteX32" fmla="*/ 0 w 24764"/>
                <a:gd name="connsiteY32" fmla="*/ 306705 h 7022782"/>
                <a:gd name="connsiteX33" fmla="*/ 12383 w 24764"/>
                <a:gd name="connsiteY33" fmla="*/ 294322 h 7022782"/>
                <a:gd name="connsiteX34" fmla="*/ 24765 w 24764"/>
                <a:gd name="connsiteY34" fmla="*/ 306705 h 7022782"/>
                <a:gd name="connsiteX35" fmla="*/ 24765 w 24764"/>
                <a:gd name="connsiteY35" fmla="*/ 331470 h 7022782"/>
                <a:gd name="connsiteX36" fmla="*/ 12383 w 24764"/>
                <a:gd name="connsiteY36" fmla="*/ 343853 h 7022782"/>
                <a:gd name="connsiteX37" fmla="*/ 0 w 24764"/>
                <a:gd name="connsiteY37" fmla="*/ 331470 h 7022782"/>
                <a:gd name="connsiteX38" fmla="*/ 0 w 24764"/>
                <a:gd name="connsiteY38" fmla="*/ 306705 h 7022782"/>
                <a:gd name="connsiteX39" fmla="*/ 0 w 24764"/>
                <a:gd name="connsiteY39" fmla="*/ 306705 h 7022782"/>
                <a:gd name="connsiteX40" fmla="*/ 0 w 24764"/>
                <a:gd name="connsiteY40" fmla="*/ 404813 h 7022782"/>
                <a:gd name="connsiteX41" fmla="*/ 12383 w 24764"/>
                <a:gd name="connsiteY41" fmla="*/ 392430 h 7022782"/>
                <a:gd name="connsiteX42" fmla="*/ 24765 w 24764"/>
                <a:gd name="connsiteY42" fmla="*/ 404813 h 7022782"/>
                <a:gd name="connsiteX43" fmla="*/ 24765 w 24764"/>
                <a:gd name="connsiteY43" fmla="*/ 429578 h 7022782"/>
                <a:gd name="connsiteX44" fmla="*/ 12383 w 24764"/>
                <a:gd name="connsiteY44" fmla="*/ 441960 h 7022782"/>
                <a:gd name="connsiteX45" fmla="*/ 0 w 24764"/>
                <a:gd name="connsiteY45" fmla="*/ 429578 h 7022782"/>
                <a:gd name="connsiteX46" fmla="*/ 0 w 24764"/>
                <a:gd name="connsiteY46" fmla="*/ 404813 h 7022782"/>
                <a:gd name="connsiteX47" fmla="*/ 0 w 24764"/>
                <a:gd name="connsiteY47" fmla="*/ 404813 h 7022782"/>
                <a:gd name="connsiteX48" fmla="*/ 0 w 24764"/>
                <a:gd name="connsiteY48" fmla="*/ 502920 h 7022782"/>
                <a:gd name="connsiteX49" fmla="*/ 12383 w 24764"/>
                <a:gd name="connsiteY49" fmla="*/ 490538 h 7022782"/>
                <a:gd name="connsiteX50" fmla="*/ 24765 w 24764"/>
                <a:gd name="connsiteY50" fmla="*/ 502920 h 7022782"/>
                <a:gd name="connsiteX51" fmla="*/ 24765 w 24764"/>
                <a:gd name="connsiteY51" fmla="*/ 527685 h 7022782"/>
                <a:gd name="connsiteX52" fmla="*/ 12383 w 24764"/>
                <a:gd name="connsiteY52" fmla="*/ 540068 h 7022782"/>
                <a:gd name="connsiteX53" fmla="*/ 0 w 24764"/>
                <a:gd name="connsiteY53" fmla="*/ 527685 h 7022782"/>
                <a:gd name="connsiteX54" fmla="*/ 0 w 24764"/>
                <a:gd name="connsiteY54" fmla="*/ 502920 h 7022782"/>
                <a:gd name="connsiteX55" fmla="*/ 0 w 24764"/>
                <a:gd name="connsiteY55" fmla="*/ 502920 h 7022782"/>
                <a:gd name="connsiteX56" fmla="*/ 0 w 24764"/>
                <a:gd name="connsiteY56" fmla="*/ 601980 h 7022782"/>
                <a:gd name="connsiteX57" fmla="*/ 12383 w 24764"/>
                <a:gd name="connsiteY57" fmla="*/ 589597 h 7022782"/>
                <a:gd name="connsiteX58" fmla="*/ 24765 w 24764"/>
                <a:gd name="connsiteY58" fmla="*/ 601980 h 7022782"/>
                <a:gd name="connsiteX59" fmla="*/ 24765 w 24764"/>
                <a:gd name="connsiteY59" fmla="*/ 626745 h 7022782"/>
                <a:gd name="connsiteX60" fmla="*/ 12383 w 24764"/>
                <a:gd name="connsiteY60" fmla="*/ 639128 h 7022782"/>
                <a:gd name="connsiteX61" fmla="*/ 0 w 24764"/>
                <a:gd name="connsiteY61" fmla="*/ 626745 h 7022782"/>
                <a:gd name="connsiteX62" fmla="*/ 0 w 24764"/>
                <a:gd name="connsiteY62" fmla="*/ 601980 h 7022782"/>
                <a:gd name="connsiteX63" fmla="*/ 0 w 24764"/>
                <a:gd name="connsiteY63" fmla="*/ 601980 h 7022782"/>
                <a:gd name="connsiteX64" fmla="*/ 0 w 24764"/>
                <a:gd name="connsiteY64" fmla="*/ 700088 h 7022782"/>
                <a:gd name="connsiteX65" fmla="*/ 12383 w 24764"/>
                <a:gd name="connsiteY65" fmla="*/ 687705 h 7022782"/>
                <a:gd name="connsiteX66" fmla="*/ 24765 w 24764"/>
                <a:gd name="connsiteY66" fmla="*/ 700088 h 7022782"/>
                <a:gd name="connsiteX67" fmla="*/ 24765 w 24764"/>
                <a:gd name="connsiteY67" fmla="*/ 724853 h 7022782"/>
                <a:gd name="connsiteX68" fmla="*/ 12383 w 24764"/>
                <a:gd name="connsiteY68" fmla="*/ 737235 h 7022782"/>
                <a:gd name="connsiteX69" fmla="*/ 0 w 24764"/>
                <a:gd name="connsiteY69" fmla="*/ 724853 h 7022782"/>
                <a:gd name="connsiteX70" fmla="*/ 0 w 24764"/>
                <a:gd name="connsiteY70" fmla="*/ 700088 h 7022782"/>
                <a:gd name="connsiteX71" fmla="*/ 0 w 24764"/>
                <a:gd name="connsiteY71" fmla="*/ 700088 h 7022782"/>
                <a:gd name="connsiteX72" fmla="*/ 0 w 24764"/>
                <a:gd name="connsiteY72" fmla="*/ 798195 h 7022782"/>
                <a:gd name="connsiteX73" fmla="*/ 12383 w 24764"/>
                <a:gd name="connsiteY73" fmla="*/ 785813 h 7022782"/>
                <a:gd name="connsiteX74" fmla="*/ 24765 w 24764"/>
                <a:gd name="connsiteY74" fmla="*/ 798195 h 7022782"/>
                <a:gd name="connsiteX75" fmla="*/ 24765 w 24764"/>
                <a:gd name="connsiteY75" fmla="*/ 822960 h 7022782"/>
                <a:gd name="connsiteX76" fmla="*/ 12383 w 24764"/>
                <a:gd name="connsiteY76" fmla="*/ 835343 h 7022782"/>
                <a:gd name="connsiteX77" fmla="*/ 0 w 24764"/>
                <a:gd name="connsiteY77" fmla="*/ 822960 h 7022782"/>
                <a:gd name="connsiteX78" fmla="*/ 0 w 24764"/>
                <a:gd name="connsiteY78" fmla="*/ 798195 h 7022782"/>
                <a:gd name="connsiteX79" fmla="*/ 0 w 24764"/>
                <a:gd name="connsiteY79" fmla="*/ 798195 h 7022782"/>
                <a:gd name="connsiteX80" fmla="*/ 0 w 24764"/>
                <a:gd name="connsiteY80" fmla="*/ 896303 h 7022782"/>
                <a:gd name="connsiteX81" fmla="*/ 12383 w 24764"/>
                <a:gd name="connsiteY81" fmla="*/ 883920 h 7022782"/>
                <a:gd name="connsiteX82" fmla="*/ 24765 w 24764"/>
                <a:gd name="connsiteY82" fmla="*/ 896303 h 7022782"/>
                <a:gd name="connsiteX83" fmla="*/ 24765 w 24764"/>
                <a:gd name="connsiteY83" fmla="*/ 921068 h 7022782"/>
                <a:gd name="connsiteX84" fmla="*/ 12383 w 24764"/>
                <a:gd name="connsiteY84" fmla="*/ 933450 h 7022782"/>
                <a:gd name="connsiteX85" fmla="*/ 0 w 24764"/>
                <a:gd name="connsiteY85" fmla="*/ 921068 h 7022782"/>
                <a:gd name="connsiteX86" fmla="*/ 0 w 24764"/>
                <a:gd name="connsiteY86" fmla="*/ 896303 h 7022782"/>
                <a:gd name="connsiteX87" fmla="*/ 0 w 24764"/>
                <a:gd name="connsiteY87" fmla="*/ 896303 h 7022782"/>
                <a:gd name="connsiteX88" fmla="*/ 0 w 24764"/>
                <a:gd name="connsiteY88" fmla="*/ 994410 h 7022782"/>
                <a:gd name="connsiteX89" fmla="*/ 12383 w 24764"/>
                <a:gd name="connsiteY89" fmla="*/ 982028 h 7022782"/>
                <a:gd name="connsiteX90" fmla="*/ 24765 w 24764"/>
                <a:gd name="connsiteY90" fmla="*/ 994410 h 7022782"/>
                <a:gd name="connsiteX91" fmla="*/ 24765 w 24764"/>
                <a:gd name="connsiteY91" fmla="*/ 1019175 h 7022782"/>
                <a:gd name="connsiteX92" fmla="*/ 12383 w 24764"/>
                <a:gd name="connsiteY92" fmla="*/ 1031557 h 7022782"/>
                <a:gd name="connsiteX93" fmla="*/ 0 w 24764"/>
                <a:gd name="connsiteY93" fmla="*/ 1019175 h 7022782"/>
                <a:gd name="connsiteX94" fmla="*/ 0 w 24764"/>
                <a:gd name="connsiteY94" fmla="*/ 994410 h 7022782"/>
                <a:gd name="connsiteX95" fmla="*/ 0 w 24764"/>
                <a:gd name="connsiteY95" fmla="*/ 994410 h 7022782"/>
                <a:gd name="connsiteX96" fmla="*/ 0 w 24764"/>
                <a:gd name="connsiteY96" fmla="*/ 1092518 h 7022782"/>
                <a:gd name="connsiteX97" fmla="*/ 12383 w 24764"/>
                <a:gd name="connsiteY97" fmla="*/ 1080135 h 7022782"/>
                <a:gd name="connsiteX98" fmla="*/ 24765 w 24764"/>
                <a:gd name="connsiteY98" fmla="*/ 1092518 h 7022782"/>
                <a:gd name="connsiteX99" fmla="*/ 24765 w 24764"/>
                <a:gd name="connsiteY99" fmla="*/ 1117282 h 7022782"/>
                <a:gd name="connsiteX100" fmla="*/ 12383 w 24764"/>
                <a:gd name="connsiteY100" fmla="*/ 1129665 h 7022782"/>
                <a:gd name="connsiteX101" fmla="*/ 0 w 24764"/>
                <a:gd name="connsiteY101" fmla="*/ 1117282 h 7022782"/>
                <a:gd name="connsiteX102" fmla="*/ 0 w 24764"/>
                <a:gd name="connsiteY102" fmla="*/ 1092518 h 7022782"/>
                <a:gd name="connsiteX103" fmla="*/ 0 w 24764"/>
                <a:gd name="connsiteY103" fmla="*/ 1092518 h 7022782"/>
                <a:gd name="connsiteX104" fmla="*/ 0 w 24764"/>
                <a:gd name="connsiteY104" fmla="*/ 1190625 h 7022782"/>
                <a:gd name="connsiteX105" fmla="*/ 12383 w 24764"/>
                <a:gd name="connsiteY105" fmla="*/ 1178243 h 7022782"/>
                <a:gd name="connsiteX106" fmla="*/ 24765 w 24764"/>
                <a:gd name="connsiteY106" fmla="*/ 1190625 h 7022782"/>
                <a:gd name="connsiteX107" fmla="*/ 24765 w 24764"/>
                <a:gd name="connsiteY107" fmla="*/ 1215390 h 7022782"/>
                <a:gd name="connsiteX108" fmla="*/ 12383 w 24764"/>
                <a:gd name="connsiteY108" fmla="*/ 1227773 h 7022782"/>
                <a:gd name="connsiteX109" fmla="*/ 0 w 24764"/>
                <a:gd name="connsiteY109" fmla="*/ 1215390 h 7022782"/>
                <a:gd name="connsiteX110" fmla="*/ 0 w 24764"/>
                <a:gd name="connsiteY110" fmla="*/ 1190625 h 7022782"/>
                <a:gd name="connsiteX111" fmla="*/ 0 w 24764"/>
                <a:gd name="connsiteY111" fmla="*/ 1190625 h 7022782"/>
                <a:gd name="connsiteX112" fmla="*/ 0 w 24764"/>
                <a:gd name="connsiteY112" fmla="*/ 1288732 h 7022782"/>
                <a:gd name="connsiteX113" fmla="*/ 12383 w 24764"/>
                <a:gd name="connsiteY113" fmla="*/ 1276350 h 7022782"/>
                <a:gd name="connsiteX114" fmla="*/ 24765 w 24764"/>
                <a:gd name="connsiteY114" fmla="*/ 1288732 h 7022782"/>
                <a:gd name="connsiteX115" fmla="*/ 24765 w 24764"/>
                <a:gd name="connsiteY115" fmla="*/ 1313498 h 7022782"/>
                <a:gd name="connsiteX116" fmla="*/ 12383 w 24764"/>
                <a:gd name="connsiteY116" fmla="*/ 1325880 h 7022782"/>
                <a:gd name="connsiteX117" fmla="*/ 0 w 24764"/>
                <a:gd name="connsiteY117" fmla="*/ 1313498 h 7022782"/>
                <a:gd name="connsiteX118" fmla="*/ 0 w 24764"/>
                <a:gd name="connsiteY118" fmla="*/ 1288732 h 7022782"/>
                <a:gd name="connsiteX119" fmla="*/ 0 w 24764"/>
                <a:gd name="connsiteY119" fmla="*/ 1288732 h 7022782"/>
                <a:gd name="connsiteX120" fmla="*/ 0 w 24764"/>
                <a:gd name="connsiteY120" fmla="*/ 1386840 h 7022782"/>
                <a:gd name="connsiteX121" fmla="*/ 12383 w 24764"/>
                <a:gd name="connsiteY121" fmla="*/ 1374457 h 7022782"/>
                <a:gd name="connsiteX122" fmla="*/ 24765 w 24764"/>
                <a:gd name="connsiteY122" fmla="*/ 1386840 h 7022782"/>
                <a:gd name="connsiteX123" fmla="*/ 24765 w 24764"/>
                <a:gd name="connsiteY123" fmla="*/ 1411605 h 7022782"/>
                <a:gd name="connsiteX124" fmla="*/ 12383 w 24764"/>
                <a:gd name="connsiteY124" fmla="*/ 1423988 h 7022782"/>
                <a:gd name="connsiteX125" fmla="*/ 0 w 24764"/>
                <a:gd name="connsiteY125" fmla="*/ 1411605 h 7022782"/>
                <a:gd name="connsiteX126" fmla="*/ 0 w 24764"/>
                <a:gd name="connsiteY126" fmla="*/ 1386840 h 7022782"/>
                <a:gd name="connsiteX127" fmla="*/ 0 w 24764"/>
                <a:gd name="connsiteY127" fmla="*/ 1386840 h 7022782"/>
                <a:gd name="connsiteX128" fmla="*/ 0 w 24764"/>
                <a:gd name="connsiteY128" fmla="*/ 1485900 h 7022782"/>
                <a:gd name="connsiteX129" fmla="*/ 12383 w 24764"/>
                <a:gd name="connsiteY129" fmla="*/ 1473518 h 7022782"/>
                <a:gd name="connsiteX130" fmla="*/ 24765 w 24764"/>
                <a:gd name="connsiteY130" fmla="*/ 1485900 h 7022782"/>
                <a:gd name="connsiteX131" fmla="*/ 24765 w 24764"/>
                <a:gd name="connsiteY131" fmla="*/ 1510665 h 7022782"/>
                <a:gd name="connsiteX132" fmla="*/ 12383 w 24764"/>
                <a:gd name="connsiteY132" fmla="*/ 1523048 h 7022782"/>
                <a:gd name="connsiteX133" fmla="*/ 0 w 24764"/>
                <a:gd name="connsiteY133" fmla="*/ 1510665 h 7022782"/>
                <a:gd name="connsiteX134" fmla="*/ 0 w 24764"/>
                <a:gd name="connsiteY134" fmla="*/ 1485900 h 7022782"/>
                <a:gd name="connsiteX135" fmla="*/ 0 w 24764"/>
                <a:gd name="connsiteY135" fmla="*/ 1485900 h 7022782"/>
                <a:gd name="connsiteX136" fmla="*/ 0 w 24764"/>
                <a:gd name="connsiteY136" fmla="*/ 1584007 h 7022782"/>
                <a:gd name="connsiteX137" fmla="*/ 12383 w 24764"/>
                <a:gd name="connsiteY137" fmla="*/ 1571625 h 7022782"/>
                <a:gd name="connsiteX138" fmla="*/ 24765 w 24764"/>
                <a:gd name="connsiteY138" fmla="*/ 1584007 h 7022782"/>
                <a:gd name="connsiteX139" fmla="*/ 24765 w 24764"/>
                <a:gd name="connsiteY139" fmla="*/ 1608773 h 7022782"/>
                <a:gd name="connsiteX140" fmla="*/ 12383 w 24764"/>
                <a:gd name="connsiteY140" fmla="*/ 1621155 h 7022782"/>
                <a:gd name="connsiteX141" fmla="*/ 0 w 24764"/>
                <a:gd name="connsiteY141" fmla="*/ 1608773 h 7022782"/>
                <a:gd name="connsiteX142" fmla="*/ 0 w 24764"/>
                <a:gd name="connsiteY142" fmla="*/ 1584007 h 7022782"/>
                <a:gd name="connsiteX143" fmla="*/ 0 w 24764"/>
                <a:gd name="connsiteY143" fmla="*/ 1584007 h 7022782"/>
                <a:gd name="connsiteX144" fmla="*/ 0 w 24764"/>
                <a:gd name="connsiteY144" fmla="*/ 1682115 h 7022782"/>
                <a:gd name="connsiteX145" fmla="*/ 12383 w 24764"/>
                <a:gd name="connsiteY145" fmla="*/ 1669732 h 7022782"/>
                <a:gd name="connsiteX146" fmla="*/ 24765 w 24764"/>
                <a:gd name="connsiteY146" fmla="*/ 1682115 h 7022782"/>
                <a:gd name="connsiteX147" fmla="*/ 24765 w 24764"/>
                <a:gd name="connsiteY147" fmla="*/ 1706880 h 7022782"/>
                <a:gd name="connsiteX148" fmla="*/ 12383 w 24764"/>
                <a:gd name="connsiteY148" fmla="*/ 1719263 h 7022782"/>
                <a:gd name="connsiteX149" fmla="*/ 0 w 24764"/>
                <a:gd name="connsiteY149" fmla="*/ 1706880 h 7022782"/>
                <a:gd name="connsiteX150" fmla="*/ 0 w 24764"/>
                <a:gd name="connsiteY150" fmla="*/ 1682115 h 7022782"/>
                <a:gd name="connsiteX151" fmla="*/ 0 w 24764"/>
                <a:gd name="connsiteY151" fmla="*/ 1682115 h 7022782"/>
                <a:gd name="connsiteX152" fmla="*/ 0 w 24764"/>
                <a:gd name="connsiteY152" fmla="*/ 1780223 h 7022782"/>
                <a:gd name="connsiteX153" fmla="*/ 12383 w 24764"/>
                <a:gd name="connsiteY153" fmla="*/ 1767840 h 7022782"/>
                <a:gd name="connsiteX154" fmla="*/ 24765 w 24764"/>
                <a:gd name="connsiteY154" fmla="*/ 1780223 h 7022782"/>
                <a:gd name="connsiteX155" fmla="*/ 24765 w 24764"/>
                <a:gd name="connsiteY155" fmla="*/ 1804988 h 7022782"/>
                <a:gd name="connsiteX156" fmla="*/ 12383 w 24764"/>
                <a:gd name="connsiteY156" fmla="*/ 1817370 h 7022782"/>
                <a:gd name="connsiteX157" fmla="*/ 0 w 24764"/>
                <a:gd name="connsiteY157" fmla="*/ 1804988 h 7022782"/>
                <a:gd name="connsiteX158" fmla="*/ 0 w 24764"/>
                <a:gd name="connsiteY158" fmla="*/ 1780223 h 7022782"/>
                <a:gd name="connsiteX159" fmla="*/ 0 w 24764"/>
                <a:gd name="connsiteY159" fmla="*/ 1780223 h 7022782"/>
                <a:gd name="connsiteX160" fmla="*/ 0 w 24764"/>
                <a:gd name="connsiteY160" fmla="*/ 1878330 h 7022782"/>
                <a:gd name="connsiteX161" fmla="*/ 12383 w 24764"/>
                <a:gd name="connsiteY161" fmla="*/ 1865948 h 7022782"/>
                <a:gd name="connsiteX162" fmla="*/ 24765 w 24764"/>
                <a:gd name="connsiteY162" fmla="*/ 1878330 h 7022782"/>
                <a:gd name="connsiteX163" fmla="*/ 24765 w 24764"/>
                <a:gd name="connsiteY163" fmla="*/ 1903095 h 7022782"/>
                <a:gd name="connsiteX164" fmla="*/ 12383 w 24764"/>
                <a:gd name="connsiteY164" fmla="*/ 1915478 h 7022782"/>
                <a:gd name="connsiteX165" fmla="*/ 0 w 24764"/>
                <a:gd name="connsiteY165" fmla="*/ 1903095 h 7022782"/>
                <a:gd name="connsiteX166" fmla="*/ 0 w 24764"/>
                <a:gd name="connsiteY166" fmla="*/ 1878330 h 7022782"/>
                <a:gd name="connsiteX167" fmla="*/ 0 w 24764"/>
                <a:gd name="connsiteY167" fmla="*/ 1878330 h 7022782"/>
                <a:gd name="connsiteX168" fmla="*/ 0 w 24764"/>
                <a:gd name="connsiteY168" fmla="*/ 1976438 h 7022782"/>
                <a:gd name="connsiteX169" fmla="*/ 12383 w 24764"/>
                <a:gd name="connsiteY169" fmla="*/ 1964055 h 7022782"/>
                <a:gd name="connsiteX170" fmla="*/ 24765 w 24764"/>
                <a:gd name="connsiteY170" fmla="*/ 1976438 h 7022782"/>
                <a:gd name="connsiteX171" fmla="*/ 24765 w 24764"/>
                <a:gd name="connsiteY171" fmla="*/ 2001203 h 7022782"/>
                <a:gd name="connsiteX172" fmla="*/ 12383 w 24764"/>
                <a:gd name="connsiteY172" fmla="*/ 2013585 h 7022782"/>
                <a:gd name="connsiteX173" fmla="*/ 0 w 24764"/>
                <a:gd name="connsiteY173" fmla="*/ 2001203 h 7022782"/>
                <a:gd name="connsiteX174" fmla="*/ 0 w 24764"/>
                <a:gd name="connsiteY174" fmla="*/ 1976438 h 7022782"/>
                <a:gd name="connsiteX175" fmla="*/ 0 w 24764"/>
                <a:gd name="connsiteY175" fmla="*/ 1976438 h 7022782"/>
                <a:gd name="connsiteX176" fmla="*/ 0 w 24764"/>
                <a:gd name="connsiteY176" fmla="*/ 2074545 h 7022782"/>
                <a:gd name="connsiteX177" fmla="*/ 12383 w 24764"/>
                <a:gd name="connsiteY177" fmla="*/ 2062163 h 7022782"/>
                <a:gd name="connsiteX178" fmla="*/ 24765 w 24764"/>
                <a:gd name="connsiteY178" fmla="*/ 2074545 h 7022782"/>
                <a:gd name="connsiteX179" fmla="*/ 24765 w 24764"/>
                <a:gd name="connsiteY179" fmla="*/ 2099310 h 7022782"/>
                <a:gd name="connsiteX180" fmla="*/ 12383 w 24764"/>
                <a:gd name="connsiteY180" fmla="*/ 2111693 h 7022782"/>
                <a:gd name="connsiteX181" fmla="*/ 0 w 24764"/>
                <a:gd name="connsiteY181" fmla="*/ 2099310 h 7022782"/>
                <a:gd name="connsiteX182" fmla="*/ 0 w 24764"/>
                <a:gd name="connsiteY182" fmla="*/ 2074545 h 7022782"/>
                <a:gd name="connsiteX183" fmla="*/ 0 w 24764"/>
                <a:gd name="connsiteY183" fmla="*/ 2074545 h 7022782"/>
                <a:gd name="connsiteX184" fmla="*/ 0 w 24764"/>
                <a:gd name="connsiteY184" fmla="*/ 2172653 h 7022782"/>
                <a:gd name="connsiteX185" fmla="*/ 12383 w 24764"/>
                <a:gd name="connsiteY185" fmla="*/ 2160270 h 7022782"/>
                <a:gd name="connsiteX186" fmla="*/ 24765 w 24764"/>
                <a:gd name="connsiteY186" fmla="*/ 2172653 h 7022782"/>
                <a:gd name="connsiteX187" fmla="*/ 24765 w 24764"/>
                <a:gd name="connsiteY187" fmla="*/ 2197418 h 7022782"/>
                <a:gd name="connsiteX188" fmla="*/ 12383 w 24764"/>
                <a:gd name="connsiteY188" fmla="*/ 2209800 h 7022782"/>
                <a:gd name="connsiteX189" fmla="*/ 0 w 24764"/>
                <a:gd name="connsiteY189" fmla="*/ 2197418 h 7022782"/>
                <a:gd name="connsiteX190" fmla="*/ 0 w 24764"/>
                <a:gd name="connsiteY190" fmla="*/ 2172653 h 7022782"/>
                <a:gd name="connsiteX191" fmla="*/ 0 w 24764"/>
                <a:gd name="connsiteY191" fmla="*/ 2172653 h 7022782"/>
                <a:gd name="connsiteX192" fmla="*/ 0 w 24764"/>
                <a:gd name="connsiteY192" fmla="*/ 2270760 h 7022782"/>
                <a:gd name="connsiteX193" fmla="*/ 12383 w 24764"/>
                <a:gd name="connsiteY193" fmla="*/ 2258378 h 7022782"/>
                <a:gd name="connsiteX194" fmla="*/ 24765 w 24764"/>
                <a:gd name="connsiteY194" fmla="*/ 2270760 h 7022782"/>
                <a:gd name="connsiteX195" fmla="*/ 24765 w 24764"/>
                <a:gd name="connsiteY195" fmla="*/ 2295525 h 7022782"/>
                <a:gd name="connsiteX196" fmla="*/ 12383 w 24764"/>
                <a:gd name="connsiteY196" fmla="*/ 2307908 h 7022782"/>
                <a:gd name="connsiteX197" fmla="*/ 0 w 24764"/>
                <a:gd name="connsiteY197" fmla="*/ 2295525 h 7022782"/>
                <a:gd name="connsiteX198" fmla="*/ 0 w 24764"/>
                <a:gd name="connsiteY198" fmla="*/ 2270760 h 7022782"/>
                <a:gd name="connsiteX199" fmla="*/ 0 w 24764"/>
                <a:gd name="connsiteY199" fmla="*/ 2270760 h 7022782"/>
                <a:gd name="connsiteX200" fmla="*/ 0 w 24764"/>
                <a:gd name="connsiteY200" fmla="*/ 2369820 h 7022782"/>
                <a:gd name="connsiteX201" fmla="*/ 12383 w 24764"/>
                <a:gd name="connsiteY201" fmla="*/ 2357438 h 7022782"/>
                <a:gd name="connsiteX202" fmla="*/ 24765 w 24764"/>
                <a:gd name="connsiteY202" fmla="*/ 2369820 h 7022782"/>
                <a:gd name="connsiteX203" fmla="*/ 24765 w 24764"/>
                <a:gd name="connsiteY203" fmla="*/ 2394585 h 7022782"/>
                <a:gd name="connsiteX204" fmla="*/ 12383 w 24764"/>
                <a:gd name="connsiteY204" fmla="*/ 2406968 h 7022782"/>
                <a:gd name="connsiteX205" fmla="*/ 0 w 24764"/>
                <a:gd name="connsiteY205" fmla="*/ 2394585 h 7022782"/>
                <a:gd name="connsiteX206" fmla="*/ 0 w 24764"/>
                <a:gd name="connsiteY206" fmla="*/ 2369820 h 7022782"/>
                <a:gd name="connsiteX207" fmla="*/ 0 w 24764"/>
                <a:gd name="connsiteY207" fmla="*/ 2369820 h 7022782"/>
                <a:gd name="connsiteX208" fmla="*/ 0 w 24764"/>
                <a:gd name="connsiteY208" fmla="*/ 2467928 h 7022782"/>
                <a:gd name="connsiteX209" fmla="*/ 12383 w 24764"/>
                <a:gd name="connsiteY209" fmla="*/ 2455545 h 7022782"/>
                <a:gd name="connsiteX210" fmla="*/ 24765 w 24764"/>
                <a:gd name="connsiteY210" fmla="*/ 2467928 h 7022782"/>
                <a:gd name="connsiteX211" fmla="*/ 24765 w 24764"/>
                <a:gd name="connsiteY211" fmla="*/ 2492693 h 7022782"/>
                <a:gd name="connsiteX212" fmla="*/ 12383 w 24764"/>
                <a:gd name="connsiteY212" fmla="*/ 2505075 h 7022782"/>
                <a:gd name="connsiteX213" fmla="*/ 0 w 24764"/>
                <a:gd name="connsiteY213" fmla="*/ 2492693 h 7022782"/>
                <a:gd name="connsiteX214" fmla="*/ 0 w 24764"/>
                <a:gd name="connsiteY214" fmla="*/ 2467928 h 7022782"/>
                <a:gd name="connsiteX215" fmla="*/ 0 w 24764"/>
                <a:gd name="connsiteY215" fmla="*/ 2467928 h 7022782"/>
                <a:gd name="connsiteX216" fmla="*/ 0 w 24764"/>
                <a:gd name="connsiteY216" fmla="*/ 2566035 h 7022782"/>
                <a:gd name="connsiteX217" fmla="*/ 12383 w 24764"/>
                <a:gd name="connsiteY217" fmla="*/ 2553652 h 7022782"/>
                <a:gd name="connsiteX218" fmla="*/ 24765 w 24764"/>
                <a:gd name="connsiteY218" fmla="*/ 2566035 h 7022782"/>
                <a:gd name="connsiteX219" fmla="*/ 24765 w 24764"/>
                <a:gd name="connsiteY219" fmla="*/ 2590800 h 7022782"/>
                <a:gd name="connsiteX220" fmla="*/ 12383 w 24764"/>
                <a:gd name="connsiteY220" fmla="*/ 2603183 h 7022782"/>
                <a:gd name="connsiteX221" fmla="*/ 0 w 24764"/>
                <a:gd name="connsiteY221" fmla="*/ 2590800 h 7022782"/>
                <a:gd name="connsiteX222" fmla="*/ 0 w 24764"/>
                <a:gd name="connsiteY222" fmla="*/ 2566035 h 7022782"/>
                <a:gd name="connsiteX223" fmla="*/ 0 w 24764"/>
                <a:gd name="connsiteY223" fmla="*/ 2566035 h 7022782"/>
                <a:gd name="connsiteX224" fmla="*/ 0 w 24764"/>
                <a:gd name="connsiteY224" fmla="*/ 2664143 h 7022782"/>
                <a:gd name="connsiteX225" fmla="*/ 12383 w 24764"/>
                <a:gd name="connsiteY225" fmla="*/ 2651760 h 7022782"/>
                <a:gd name="connsiteX226" fmla="*/ 24765 w 24764"/>
                <a:gd name="connsiteY226" fmla="*/ 2664143 h 7022782"/>
                <a:gd name="connsiteX227" fmla="*/ 24765 w 24764"/>
                <a:gd name="connsiteY227" fmla="*/ 2688908 h 7022782"/>
                <a:gd name="connsiteX228" fmla="*/ 12383 w 24764"/>
                <a:gd name="connsiteY228" fmla="*/ 2701290 h 7022782"/>
                <a:gd name="connsiteX229" fmla="*/ 0 w 24764"/>
                <a:gd name="connsiteY229" fmla="*/ 2688908 h 7022782"/>
                <a:gd name="connsiteX230" fmla="*/ 0 w 24764"/>
                <a:gd name="connsiteY230" fmla="*/ 2664143 h 7022782"/>
                <a:gd name="connsiteX231" fmla="*/ 0 w 24764"/>
                <a:gd name="connsiteY231" fmla="*/ 2664143 h 7022782"/>
                <a:gd name="connsiteX232" fmla="*/ 0 w 24764"/>
                <a:gd name="connsiteY232" fmla="*/ 2762250 h 7022782"/>
                <a:gd name="connsiteX233" fmla="*/ 12383 w 24764"/>
                <a:gd name="connsiteY233" fmla="*/ 2749868 h 7022782"/>
                <a:gd name="connsiteX234" fmla="*/ 24765 w 24764"/>
                <a:gd name="connsiteY234" fmla="*/ 2762250 h 7022782"/>
                <a:gd name="connsiteX235" fmla="*/ 24765 w 24764"/>
                <a:gd name="connsiteY235" fmla="*/ 2787015 h 7022782"/>
                <a:gd name="connsiteX236" fmla="*/ 12383 w 24764"/>
                <a:gd name="connsiteY236" fmla="*/ 2799398 h 7022782"/>
                <a:gd name="connsiteX237" fmla="*/ 0 w 24764"/>
                <a:gd name="connsiteY237" fmla="*/ 2787015 h 7022782"/>
                <a:gd name="connsiteX238" fmla="*/ 0 w 24764"/>
                <a:gd name="connsiteY238" fmla="*/ 2762250 h 7022782"/>
                <a:gd name="connsiteX239" fmla="*/ 0 w 24764"/>
                <a:gd name="connsiteY239" fmla="*/ 2762250 h 7022782"/>
                <a:gd name="connsiteX240" fmla="*/ 0 w 24764"/>
                <a:gd name="connsiteY240" fmla="*/ 2860358 h 7022782"/>
                <a:gd name="connsiteX241" fmla="*/ 12383 w 24764"/>
                <a:gd name="connsiteY241" fmla="*/ 2847975 h 7022782"/>
                <a:gd name="connsiteX242" fmla="*/ 24765 w 24764"/>
                <a:gd name="connsiteY242" fmla="*/ 2860358 h 7022782"/>
                <a:gd name="connsiteX243" fmla="*/ 24765 w 24764"/>
                <a:gd name="connsiteY243" fmla="*/ 2885123 h 7022782"/>
                <a:gd name="connsiteX244" fmla="*/ 12383 w 24764"/>
                <a:gd name="connsiteY244" fmla="*/ 2897505 h 7022782"/>
                <a:gd name="connsiteX245" fmla="*/ 0 w 24764"/>
                <a:gd name="connsiteY245" fmla="*/ 2885123 h 7022782"/>
                <a:gd name="connsiteX246" fmla="*/ 0 w 24764"/>
                <a:gd name="connsiteY246" fmla="*/ 2860358 h 7022782"/>
                <a:gd name="connsiteX247" fmla="*/ 0 w 24764"/>
                <a:gd name="connsiteY247" fmla="*/ 2860358 h 7022782"/>
                <a:gd name="connsiteX248" fmla="*/ 0 w 24764"/>
                <a:gd name="connsiteY248" fmla="*/ 2958465 h 7022782"/>
                <a:gd name="connsiteX249" fmla="*/ 12383 w 24764"/>
                <a:gd name="connsiteY249" fmla="*/ 2946083 h 7022782"/>
                <a:gd name="connsiteX250" fmla="*/ 24765 w 24764"/>
                <a:gd name="connsiteY250" fmla="*/ 2958465 h 7022782"/>
                <a:gd name="connsiteX251" fmla="*/ 24765 w 24764"/>
                <a:gd name="connsiteY251" fmla="*/ 2983230 h 7022782"/>
                <a:gd name="connsiteX252" fmla="*/ 12383 w 24764"/>
                <a:gd name="connsiteY252" fmla="*/ 2995613 h 7022782"/>
                <a:gd name="connsiteX253" fmla="*/ 0 w 24764"/>
                <a:gd name="connsiteY253" fmla="*/ 2983230 h 7022782"/>
                <a:gd name="connsiteX254" fmla="*/ 0 w 24764"/>
                <a:gd name="connsiteY254" fmla="*/ 2958465 h 7022782"/>
                <a:gd name="connsiteX255" fmla="*/ 0 w 24764"/>
                <a:gd name="connsiteY255" fmla="*/ 2958465 h 7022782"/>
                <a:gd name="connsiteX256" fmla="*/ 0 w 24764"/>
                <a:gd name="connsiteY256" fmla="*/ 3056573 h 7022782"/>
                <a:gd name="connsiteX257" fmla="*/ 12383 w 24764"/>
                <a:gd name="connsiteY257" fmla="*/ 3044190 h 7022782"/>
                <a:gd name="connsiteX258" fmla="*/ 24765 w 24764"/>
                <a:gd name="connsiteY258" fmla="*/ 3056573 h 7022782"/>
                <a:gd name="connsiteX259" fmla="*/ 24765 w 24764"/>
                <a:gd name="connsiteY259" fmla="*/ 3081338 h 7022782"/>
                <a:gd name="connsiteX260" fmla="*/ 12383 w 24764"/>
                <a:gd name="connsiteY260" fmla="*/ 3093720 h 7022782"/>
                <a:gd name="connsiteX261" fmla="*/ 0 w 24764"/>
                <a:gd name="connsiteY261" fmla="*/ 3081338 h 7022782"/>
                <a:gd name="connsiteX262" fmla="*/ 0 w 24764"/>
                <a:gd name="connsiteY262" fmla="*/ 3056573 h 7022782"/>
                <a:gd name="connsiteX263" fmla="*/ 0 w 24764"/>
                <a:gd name="connsiteY263" fmla="*/ 3056573 h 7022782"/>
                <a:gd name="connsiteX264" fmla="*/ 0 w 24764"/>
                <a:gd name="connsiteY264" fmla="*/ 3154680 h 7022782"/>
                <a:gd name="connsiteX265" fmla="*/ 12383 w 24764"/>
                <a:gd name="connsiteY265" fmla="*/ 3142298 h 7022782"/>
                <a:gd name="connsiteX266" fmla="*/ 24765 w 24764"/>
                <a:gd name="connsiteY266" fmla="*/ 3154680 h 7022782"/>
                <a:gd name="connsiteX267" fmla="*/ 24765 w 24764"/>
                <a:gd name="connsiteY267" fmla="*/ 3179445 h 7022782"/>
                <a:gd name="connsiteX268" fmla="*/ 12383 w 24764"/>
                <a:gd name="connsiteY268" fmla="*/ 3191827 h 7022782"/>
                <a:gd name="connsiteX269" fmla="*/ 0 w 24764"/>
                <a:gd name="connsiteY269" fmla="*/ 3179445 h 7022782"/>
                <a:gd name="connsiteX270" fmla="*/ 0 w 24764"/>
                <a:gd name="connsiteY270" fmla="*/ 3154680 h 7022782"/>
                <a:gd name="connsiteX271" fmla="*/ 0 w 24764"/>
                <a:gd name="connsiteY271" fmla="*/ 3154680 h 7022782"/>
                <a:gd name="connsiteX272" fmla="*/ 0 w 24764"/>
                <a:gd name="connsiteY272" fmla="*/ 3253740 h 7022782"/>
                <a:gd name="connsiteX273" fmla="*/ 12383 w 24764"/>
                <a:gd name="connsiteY273" fmla="*/ 3241358 h 7022782"/>
                <a:gd name="connsiteX274" fmla="*/ 24765 w 24764"/>
                <a:gd name="connsiteY274" fmla="*/ 3253740 h 7022782"/>
                <a:gd name="connsiteX275" fmla="*/ 24765 w 24764"/>
                <a:gd name="connsiteY275" fmla="*/ 3278505 h 7022782"/>
                <a:gd name="connsiteX276" fmla="*/ 12383 w 24764"/>
                <a:gd name="connsiteY276" fmla="*/ 3290888 h 7022782"/>
                <a:gd name="connsiteX277" fmla="*/ 0 w 24764"/>
                <a:gd name="connsiteY277" fmla="*/ 3278505 h 7022782"/>
                <a:gd name="connsiteX278" fmla="*/ 0 w 24764"/>
                <a:gd name="connsiteY278" fmla="*/ 3253740 h 7022782"/>
                <a:gd name="connsiteX279" fmla="*/ 0 w 24764"/>
                <a:gd name="connsiteY279" fmla="*/ 3253740 h 7022782"/>
                <a:gd name="connsiteX280" fmla="*/ 0 w 24764"/>
                <a:gd name="connsiteY280" fmla="*/ 3351848 h 7022782"/>
                <a:gd name="connsiteX281" fmla="*/ 12383 w 24764"/>
                <a:gd name="connsiteY281" fmla="*/ 3339465 h 7022782"/>
                <a:gd name="connsiteX282" fmla="*/ 24765 w 24764"/>
                <a:gd name="connsiteY282" fmla="*/ 3351848 h 7022782"/>
                <a:gd name="connsiteX283" fmla="*/ 24765 w 24764"/>
                <a:gd name="connsiteY283" fmla="*/ 3376613 h 7022782"/>
                <a:gd name="connsiteX284" fmla="*/ 12383 w 24764"/>
                <a:gd name="connsiteY284" fmla="*/ 3388995 h 7022782"/>
                <a:gd name="connsiteX285" fmla="*/ 0 w 24764"/>
                <a:gd name="connsiteY285" fmla="*/ 3376613 h 7022782"/>
                <a:gd name="connsiteX286" fmla="*/ 0 w 24764"/>
                <a:gd name="connsiteY286" fmla="*/ 3351848 h 7022782"/>
                <a:gd name="connsiteX287" fmla="*/ 0 w 24764"/>
                <a:gd name="connsiteY287" fmla="*/ 3351848 h 7022782"/>
                <a:gd name="connsiteX288" fmla="*/ 0 w 24764"/>
                <a:gd name="connsiteY288" fmla="*/ 3449955 h 7022782"/>
                <a:gd name="connsiteX289" fmla="*/ 12383 w 24764"/>
                <a:gd name="connsiteY289" fmla="*/ 3437573 h 7022782"/>
                <a:gd name="connsiteX290" fmla="*/ 24765 w 24764"/>
                <a:gd name="connsiteY290" fmla="*/ 3449955 h 7022782"/>
                <a:gd name="connsiteX291" fmla="*/ 24765 w 24764"/>
                <a:gd name="connsiteY291" fmla="*/ 3474720 h 7022782"/>
                <a:gd name="connsiteX292" fmla="*/ 12383 w 24764"/>
                <a:gd name="connsiteY292" fmla="*/ 3487102 h 7022782"/>
                <a:gd name="connsiteX293" fmla="*/ 0 w 24764"/>
                <a:gd name="connsiteY293" fmla="*/ 3474720 h 7022782"/>
                <a:gd name="connsiteX294" fmla="*/ 0 w 24764"/>
                <a:gd name="connsiteY294" fmla="*/ 3449955 h 7022782"/>
                <a:gd name="connsiteX295" fmla="*/ 0 w 24764"/>
                <a:gd name="connsiteY295" fmla="*/ 3449955 h 7022782"/>
                <a:gd name="connsiteX296" fmla="*/ 0 w 24764"/>
                <a:gd name="connsiteY296" fmla="*/ 3548063 h 7022782"/>
                <a:gd name="connsiteX297" fmla="*/ 12383 w 24764"/>
                <a:gd name="connsiteY297" fmla="*/ 3535680 h 7022782"/>
                <a:gd name="connsiteX298" fmla="*/ 24765 w 24764"/>
                <a:gd name="connsiteY298" fmla="*/ 3548063 h 7022782"/>
                <a:gd name="connsiteX299" fmla="*/ 24765 w 24764"/>
                <a:gd name="connsiteY299" fmla="*/ 3572827 h 7022782"/>
                <a:gd name="connsiteX300" fmla="*/ 12383 w 24764"/>
                <a:gd name="connsiteY300" fmla="*/ 3585210 h 7022782"/>
                <a:gd name="connsiteX301" fmla="*/ 0 w 24764"/>
                <a:gd name="connsiteY301" fmla="*/ 3572827 h 7022782"/>
                <a:gd name="connsiteX302" fmla="*/ 0 w 24764"/>
                <a:gd name="connsiteY302" fmla="*/ 3548063 h 7022782"/>
                <a:gd name="connsiteX303" fmla="*/ 0 w 24764"/>
                <a:gd name="connsiteY303" fmla="*/ 3548063 h 7022782"/>
                <a:gd name="connsiteX304" fmla="*/ 0 w 24764"/>
                <a:gd name="connsiteY304" fmla="*/ 3646170 h 7022782"/>
                <a:gd name="connsiteX305" fmla="*/ 12383 w 24764"/>
                <a:gd name="connsiteY305" fmla="*/ 3633788 h 7022782"/>
                <a:gd name="connsiteX306" fmla="*/ 24765 w 24764"/>
                <a:gd name="connsiteY306" fmla="*/ 3646170 h 7022782"/>
                <a:gd name="connsiteX307" fmla="*/ 24765 w 24764"/>
                <a:gd name="connsiteY307" fmla="*/ 3670935 h 7022782"/>
                <a:gd name="connsiteX308" fmla="*/ 12383 w 24764"/>
                <a:gd name="connsiteY308" fmla="*/ 3683318 h 7022782"/>
                <a:gd name="connsiteX309" fmla="*/ 0 w 24764"/>
                <a:gd name="connsiteY309" fmla="*/ 3670935 h 7022782"/>
                <a:gd name="connsiteX310" fmla="*/ 0 w 24764"/>
                <a:gd name="connsiteY310" fmla="*/ 3646170 h 7022782"/>
                <a:gd name="connsiteX311" fmla="*/ 0 w 24764"/>
                <a:gd name="connsiteY311" fmla="*/ 3646170 h 7022782"/>
                <a:gd name="connsiteX312" fmla="*/ 0 w 24764"/>
                <a:gd name="connsiteY312" fmla="*/ 3744277 h 7022782"/>
                <a:gd name="connsiteX313" fmla="*/ 12383 w 24764"/>
                <a:gd name="connsiteY313" fmla="*/ 3731895 h 7022782"/>
                <a:gd name="connsiteX314" fmla="*/ 24765 w 24764"/>
                <a:gd name="connsiteY314" fmla="*/ 3744277 h 7022782"/>
                <a:gd name="connsiteX315" fmla="*/ 24765 w 24764"/>
                <a:gd name="connsiteY315" fmla="*/ 3769043 h 7022782"/>
                <a:gd name="connsiteX316" fmla="*/ 12383 w 24764"/>
                <a:gd name="connsiteY316" fmla="*/ 3781425 h 7022782"/>
                <a:gd name="connsiteX317" fmla="*/ 0 w 24764"/>
                <a:gd name="connsiteY317" fmla="*/ 3769043 h 7022782"/>
                <a:gd name="connsiteX318" fmla="*/ 0 w 24764"/>
                <a:gd name="connsiteY318" fmla="*/ 3744277 h 7022782"/>
                <a:gd name="connsiteX319" fmla="*/ 0 w 24764"/>
                <a:gd name="connsiteY319" fmla="*/ 3744277 h 7022782"/>
                <a:gd name="connsiteX320" fmla="*/ 0 w 24764"/>
                <a:gd name="connsiteY320" fmla="*/ 3842385 h 7022782"/>
                <a:gd name="connsiteX321" fmla="*/ 12383 w 24764"/>
                <a:gd name="connsiteY321" fmla="*/ 3830002 h 7022782"/>
                <a:gd name="connsiteX322" fmla="*/ 24765 w 24764"/>
                <a:gd name="connsiteY322" fmla="*/ 3842385 h 7022782"/>
                <a:gd name="connsiteX323" fmla="*/ 24765 w 24764"/>
                <a:gd name="connsiteY323" fmla="*/ 3867150 h 7022782"/>
                <a:gd name="connsiteX324" fmla="*/ 12383 w 24764"/>
                <a:gd name="connsiteY324" fmla="*/ 3879533 h 7022782"/>
                <a:gd name="connsiteX325" fmla="*/ 0 w 24764"/>
                <a:gd name="connsiteY325" fmla="*/ 3867150 h 7022782"/>
                <a:gd name="connsiteX326" fmla="*/ 0 w 24764"/>
                <a:gd name="connsiteY326" fmla="*/ 3842385 h 7022782"/>
                <a:gd name="connsiteX327" fmla="*/ 0 w 24764"/>
                <a:gd name="connsiteY327" fmla="*/ 3842385 h 7022782"/>
                <a:gd name="connsiteX328" fmla="*/ 0 w 24764"/>
                <a:gd name="connsiteY328" fmla="*/ 3940493 h 7022782"/>
                <a:gd name="connsiteX329" fmla="*/ 12383 w 24764"/>
                <a:gd name="connsiteY329" fmla="*/ 3928110 h 7022782"/>
                <a:gd name="connsiteX330" fmla="*/ 24765 w 24764"/>
                <a:gd name="connsiteY330" fmla="*/ 3940493 h 7022782"/>
                <a:gd name="connsiteX331" fmla="*/ 24765 w 24764"/>
                <a:gd name="connsiteY331" fmla="*/ 3965258 h 7022782"/>
                <a:gd name="connsiteX332" fmla="*/ 12383 w 24764"/>
                <a:gd name="connsiteY332" fmla="*/ 3977640 h 7022782"/>
                <a:gd name="connsiteX333" fmla="*/ 0 w 24764"/>
                <a:gd name="connsiteY333" fmla="*/ 3965258 h 7022782"/>
                <a:gd name="connsiteX334" fmla="*/ 0 w 24764"/>
                <a:gd name="connsiteY334" fmla="*/ 3940493 h 7022782"/>
                <a:gd name="connsiteX335" fmla="*/ 0 w 24764"/>
                <a:gd name="connsiteY335" fmla="*/ 3940493 h 7022782"/>
                <a:gd name="connsiteX336" fmla="*/ 0 w 24764"/>
                <a:gd name="connsiteY336" fmla="*/ 4038600 h 7022782"/>
                <a:gd name="connsiteX337" fmla="*/ 12383 w 24764"/>
                <a:gd name="connsiteY337" fmla="*/ 4026218 h 7022782"/>
                <a:gd name="connsiteX338" fmla="*/ 24765 w 24764"/>
                <a:gd name="connsiteY338" fmla="*/ 4038600 h 7022782"/>
                <a:gd name="connsiteX339" fmla="*/ 24765 w 24764"/>
                <a:gd name="connsiteY339" fmla="*/ 4063365 h 7022782"/>
                <a:gd name="connsiteX340" fmla="*/ 12383 w 24764"/>
                <a:gd name="connsiteY340" fmla="*/ 4075748 h 7022782"/>
                <a:gd name="connsiteX341" fmla="*/ 0 w 24764"/>
                <a:gd name="connsiteY341" fmla="*/ 4063365 h 7022782"/>
                <a:gd name="connsiteX342" fmla="*/ 0 w 24764"/>
                <a:gd name="connsiteY342" fmla="*/ 4038600 h 7022782"/>
                <a:gd name="connsiteX343" fmla="*/ 0 w 24764"/>
                <a:gd name="connsiteY343" fmla="*/ 4038600 h 7022782"/>
                <a:gd name="connsiteX344" fmla="*/ 0 w 24764"/>
                <a:gd name="connsiteY344" fmla="*/ 4137660 h 7022782"/>
                <a:gd name="connsiteX345" fmla="*/ 12383 w 24764"/>
                <a:gd name="connsiteY345" fmla="*/ 4125277 h 7022782"/>
                <a:gd name="connsiteX346" fmla="*/ 24765 w 24764"/>
                <a:gd name="connsiteY346" fmla="*/ 4137660 h 7022782"/>
                <a:gd name="connsiteX347" fmla="*/ 24765 w 24764"/>
                <a:gd name="connsiteY347" fmla="*/ 4162425 h 7022782"/>
                <a:gd name="connsiteX348" fmla="*/ 12383 w 24764"/>
                <a:gd name="connsiteY348" fmla="*/ 4174808 h 7022782"/>
                <a:gd name="connsiteX349" fmla="*/ 0 w 24764"/>
                <a:gd name="connsiteY349" fmla="*/ 4162425 h 7022782"/>
                <a:gd name="connsiteX350" fmla="*/ 0 w 24764"/>
                <a:gd name="connsiteY350" fmla="*/ 4137660 h 7022782"/>
                <a:gd name="connsiteX351" fmla="*/ 0 w 24764"/>
                <a:gd name="connsiteY351" fmla="*/ 4137660 h 7022782"/>
                <a:gd name="connsiteX352" fmla="*/ 0 w 24764"/>
                <a:gd name="connsiteY352" fmla="*/ 4235768 h 7022782"/>
                <a:gd name="connsiteX353" fmla="*/ 12383 w 24764"/>
                <a:gd name="connsiteY353" fmla="*/ 4223385 h 7022782"/>
                <a:gd name="connsiteX354" fmla="*/ 24765 w 24764"/>
                <a:gd name="connsiteY354" fmla="*/ 4235768 h 7022782"/>
                <a:gd name="connsiteX355" fmla="*/ 24765 w 24764"/>
                <a:gd name="connsiteY355" fmla="*/ 4260533 h 7022782"/>
                <a:gd name="connsiteX356" fmla="*/ 12383 w 24764"/>
                <a:gd name="connsiteY356" fmla="*/ 4272915 h 7022782"/>
                <a:gd name="connsiteX357" fmla="*/ 0 w 24764"/>
                <a:gd name="connsiteY357" fmla="*/ 4260533 h 7022782"/>
                <a:gd name="connsiteX358" fmla="*/ 0 w 24764"/>
                <a:gd name="connsiteY358" fmla="*/ 4235768 h 7022782"/>
                <a:gd name="connsiteX359" fmla="*/ 0 w 24764"/>
                <a:gd name="connsiteY359" fmla="*/ 4235768 h 7022782"/>
                <a:gd name="connsiteX360" fmla="*/ 0 w 24764"/>
                <a:gd name="connsiteY360" fmla="*/ 4333875 h 7022782"/>
                <a:gd name="connsiteX361" fmla="*/ 12383 w 24764"/>
                <a:gd name="connsiteY361" fmla="*/ 4321493 h 7022782"/>
                <a:gd name="connsiteX362" fmla="*/ 24765 w 24764"/>
                <a:gd name="connsiteY362" fmla="*/ 4333875 h 7022782"/>
                <a:gd name="connsiteX363" fmla="*/ 24765 w 24764"/>
                <a:gd name="connsiteY363" fmla="*/ 4358640 h 7022782"/>
                <a:gd name="connsiteX364" fmla="*/ 12383 w 24764"/>
                <a:gd name="connsiteY364" fmla="*/ 4371023 h 7022782"/>
                <a:gd name="connsiteX365" fmla="*/ 0 w 24764"/>
                <a:gd name="connsiteY365" fmla="*/ 4358640 h 7022782"/>
                <a:gd name="connsiteX366" fmla="*/ 0 w 24764"/>
                <a:gd name="connsiteY366" fmla="*/ 4333875 h 7022782"/>
                <a:gd name="connsiteX367" fmla="*/ 0 w 24764"/>
                <a:gd name="connsiteY367" fmla="*/ 4333875 h 7022782"/>
                <a:gd name="connsiteX368" fmla="*/ 0 w 24764"/>
                <a:gd name="connsiteY368" fmla="*/ 4431983 h 7022782"/>
                <a:gd name="connsiteX369" fmla="*/ 12383 w 24764"/>
                <a:gd name="connsiteY369" fmla="*/ 4419600 h 7022782"/>
                <a:gd name="connsiteX370" fmla="*/ 24765 w 24764"/>
                <a:gd name="connsiteY370" fmla="*/ 4431983 h 7022782"/>
                <a:gd name="connsiteX371" fmla="*/ 24765 w 24764"/>
                <a:gd name="connsiteY371" fmla="*/ 4456748 h 7022782"/>
                <a:gd name="connsiteX372" fmla="*/ 12383 w 24764"/>
                <a:gd name="connsiteY372" fmla="*/ 4469130 h 7022782"/>
                <a:gd name="connsiteX373" fmla="*/ 0 w 24764"/>
                <a:gd name="connsiteY373" fmla="*/ 4456748 h 7022782"/>
                <a:gd name="connsiteX374" fmla="*/ 0 w 24764"/>
                <a:gd name="connsiteY374" fmla="*/ 4431983 h 7022782"/>
                <a:gd name="connsiteX375" fmla="*/ 0 w 24764"/>
                <a:gd name="connsiteY375" fmla="*/ 4431983 h 7022782"/>
                <a:gd name="connsiteX376" fmla="*/ 0 w 24764"/>
                <a:gd name="connsiteY376" fmla="*/ 4530090 h 7022782"/>
                <a:gd name="connsiteX377" fmla="*/ 12383 w 24764"/>
                <a:gd name="connsiteY377" fmla="*/ 4517708 h 7022782"/>
                <a:gd name="connsiteX378" fmla="*/ 24765 w 24764"/>
                <a:gd name="connsiteY378" fmla="*/ 4530090 h 7022782"/>
                <a:gd name="connsiteX379" fmla="*/ 24765 w 24764"/>
                <a:gd name="connsiteY379" fmla="*/ 4554855 h 7022782"/>
                <a:gd name="connsiteX380" fmla="*/ 12383 w 24764"/>
                <a:gd name="connsiteY380" fmla="*/ 4567238 h 7022782"/>
                <a:gd name="connsiteX381" fmla="*/ 0 w 24764"/>
                <a:gd name="connsiteY381" fmla="*/ 4554855 h 7022782"/>
                <a:gd name="connsiteX382" fmla="*/ 0 w 24764"/>
                <a:gd name="connsiteY382" fmla="*/ 4530090 h 7022782"/>
                <a:gd name="connsiteX383" fmla="*/ 0 w 24764"/>
                <a:gd name="connsiteY383" fmla="*/ 4530090 h 7022782"/>
                <a:gd name="connsiteX384" fmla="*/ 0 w 24764"/>
                <a:gd name="connsiteY384" fmla="*/ 4628198 h 7022782"/>
                <a:gd name="connsiteX385" fmla="*/ 12383 w 24764"/>
                <a:gd name="connsiteY385" fmla="*/ 4615815 h 7022782"/>
                <a:gd name="connsiteX386" fmla="*/ 24765 w 24764"/>
                <a:gd name="connsiteY386" fmla="*/ 4628198 h 7022782"/>
                <a:gd name="connsiteX387" fmla="*/ 24765 w 24764"/>
                <a:gd name="connsiteY387" fmla="*/ 4652963 h 7022782"/>
                <a:gd name="connsiteX388" fmla="*/ 12383 w 24764"/>
                <a:gd name="connsiteY388" fmla="*/ 4665345 h 7022782"/>
                <a:gd name="connsiteX389" fmla="*/ 0 w 24764"/>
                <a:gd name="connsiteY389" fmla="*/ 4652963 h 7022782"/>
                <a:gd name="connsiteX390" fmla="*/ 0 w 24764"/>
                <a:gd name="connsiteY390" fmla="*/ 4628198 h 7022782"/>
                <a:gd name="connsiteX391" fmla="*/ 0 w 24764"/>
                <a:gd name="connsiteY391" fmla="*/ 4628198 h 7022782"/>
                <a:gd name="connsiteX392" fmla="*/ 0 w 24764"/>
                <a:gd name="connsiteY392" fmla="*/ 4726305 h 7022782"/>
                <a:gd name="connsiteX393" fmla="*/ 12383 w 24764"/>
                <a:gd name="connsiteY393" fmla="*/ 4713923 h 7022782"/>
                <a:gd name="connsiteX394" fmla="*/ 24765 w 24764"/>
                <a:gd name="connsiteY394" fmla="*/ 4726305 h 7022782"/>
                <a:gd name="connsiteX395" fmla="*/ 24765 w 24764"/>
                <a:gd name="connsiteY395" fmla="*/ 4751070 h 7022782"/>
                <a:gd name="connsiteX396" fmla="*/ 12383 w 24764"/>
                <a:gd name="connsiteY396" fmla="*/ 4763453 h 7022782"/>
                <a:gd name="connsiteX397" fmla="*/ 0 w 24764"/>
                <a:gd name="connsiteY397" fmla="*/ 4751070 h 7022782"/>
                <a:gd name="connsiteX398" fmla="*/ 0 w 24764"/>
                <a:gd name="connsiteY398" fmla="*/ 4726305 h 7022782"/>
                <a:gd name="connsiteX399" fmla="*/ 0 w 24764"/>
                <a:gd name="connsiteY399" fmla="*/ 4726305 h 7022782"/>
                <a:gd name="connsiteX400" fmla="*/ 0 w 24764"/>
                <a:gd name="connsiteY400" fmla="*/ 4824413 h 7022782"/>
                <a:gd name="connsiteX401" fmla="*/ 12383 w 24764"/>
                <a:gd name="connsiteY401" fmla="*/ 4812030 h 7022782"/>
                <a:gd name="connsiteX402" fmla="*/ 24765 w 24764"/>
                <a:gd name="connsiteY402" fmla="*/ 4824413 h 7022782"/>
                <a:gd name="connsiteX403" fmla="*/ 24765 w 24764"/>
                <a:gd name="connsiteY403" fmla="*/ 4849178 h 7022782"/>
                <a:gd name="connsiteX404" fmla="*/ 12383 w 24764"/>
                <a:gd name="connsiteY404" fmla="*/ 4861560 h 7022782"/>
                <a:gd name="connsiteX405" fmla="*/ 0 w 24764"/>
                <a:gd name="connsiteY405" fmla="*/ 4849178 h 7022782"/>
                <a:gd name="connsiteX406" fmla="*/ 0 w 24764"/>
                <a:gd name="connsiteY406" fmla="*/ 4824413 h 7022782"/>
                <a:gd name="connsiteX407" fmla="*/ 0 w 24764"/>
                <a:gd name="connsiteY407" fmla="*/ 4824413 h 7022782"/>
                <a:gd name="connsiteX408" fmla="*/ 0 w 24764"/>
                <a:gd name="connsiteY408" fmla="*/ 4922520 h 7022782"/>
                <a:gd name="connsiteX409" fmla="*/ 12383 w 24764"/>
                <a:gd name="connsiteY409" fmla="*/ 4910138 h 7022782"/>
                <a:gd name="connsiteX410" fmla="*/ 24765 w 24764"/>
                <a:gd name="connsiteY410" fmla="*/ 4922520 h 7022782"/>
                <a:gd name="connsiteX411" fmla="*/ 24765 w 24764"/>
                <a:gd name="connsiteY411" fmla="*/ 4947285 h 7022782"/>
                <a:gd name="connsiteX412" fmla="*/ 12383 w 24764"/>
                <a:gd name="connsiteY412" fmla="*/ 4959668 h 7022782"/>
                <a:gd name="connsiteX413" fmla="*/ 0 w 24764"/>
                <a:gd name="connsiteY413" fmla="*/ 4947285 h 7022782"/>
                <a:gd name="connsiteX414" fmla="*/ 0 w 24764"/>
                <a:gd name="connsiteY414" fmla="*/ 4922520 h 7022782"/>
                <a:gd name="connsiteX415" fmla="*/ 0 w 24764"/>
                <a:gd name="connsiteY415" fmla="*/ 4922520 h 7022782"/>
                <a:gd name="connsiteX416" fmla="*/ 0 w 24764"/>
                <a:gd name="connsiteY416" fmla="*/ 5021580 h 7022782"/>
                <a:gd name="connsiteX417" fmla="*/ 12383 w 24764"/>
                <a:gd name="connsiteY417" fmla="*/ 5009198 h 7022782"/>
                <a:gd name="connsiteX418" fmla="*/ 24765 w 24764"/>
                <a:gd name="connsiteY418" fmla="*/ 5021580 h 7022782"/>
                <a:gd name="connsiteX419" fmla="*/ 24765 w 24764"/>
                <a:gd name="connsiteY419" fmla="*/ 5046345 h 7022782"/>
                <a:gd name="connsiteX420" fmla="*/ 12383 w 24764"/>
                <a:gd name="connsiteY420" fmla="*/ 5058728 h 7022782"/>
                <a:gd name="connsiteX421" fmla="*/ 0 w 24764"/>
                <a:gd name="connsiteY421" fmla="*/ 5046345 h 7022782"/>
                <a:gd name="connsiteX422" fmla="*/ 0 w 24764"/>
                <a:gd name="connsiteY422" fmla="*/ 5021580 h 7022782"/>
                <a:gd name="connsiteX423" fmla="*/ 0 w 24764"/>
                <a:gd name="connsiteY423" fmla="*/ 5021580 h 7022782"/>
                <a:gd name="connsiteX424" fmla="*/ 0 w 24764"/>
                <a:gd name="connsiteY424" fmla="*/ 5119688 h 7022782"/>
                <a:gd name="connsiteX425" fmla="*/ 12383 w 24764"/>
                <a:gd name="connsiteY425" fmla="*/ 5107305 h 7022782"/>
                <a:gd name="connsiteX426" fmla="*/ 24765 w 24764"/>
                <a:gd name="connsiteY426" fmla="*/ 5119688 h 7022782"/>
                <a:gd name="connsiteX427" fmla="*/ 24765 w 24764"/>
                <a:gd name="connsiteY427" fmla="*/ 5144453 h 7022782"/>
                <a:gd name="connsiteX428" fmla="*/ 12383 w 24764"/>
                <a:gd name="connsiteY428" fmla="*/ 5156835 h 7022782"/>
                <a:gd name="connsiteX429" fmla="*/ 0 w 24764"/>
                <a:gd name="connsiteY429" fmla="*/ 5144453 h 7022782"/>
                <a:gd name="connsiteX430" fmla="*/ 0 w 24764"/>
                <a:gd name="connsiteY430" fmla="*/ 5119688 h 7022782"/>
                <a:gd name="connsiteX431" fmla="*/ 0 w 24764"/>
                <a:gd name="connsiteY431" fmla="*/ 5119688 h 7022782"/>
                <a:gd name="connsiteX432" fmla="*/ 0 w 24764"/>
                <a:gd name="connsiteY432" fmla="*/ 5217795 h 7022782"/>
                <a:gd name="connsiteX433" fmla="*/ 12383 w 24764"/>
                <a:gd name="connsiteY433" fmla="*/ 5205413 h 7022782"/>
                <a:gd name="connsiteX434" fmla="*/ 24765 w 24764"/>
                <a:gd name="connsiteY434" fmla="*/ 5217795 h 7022782"/>
                <a:gd name="connsiteX435" fmla="*/ 24765 w 24764"/>
                <a:gd name="connsiteY435" fmla="*/ 5242560 h 7022782"/>
                <a:gd name="connsiteX436" fmla="*/ 12383 w 24764"/>
                <a:gd name="connsiteY436" fmla="*/ 5254943 h 7022782"/>
                <a:gd name="connsiteX437" fmla="*/ 0 w 24764"/>
                <a:gd name="connsiteY437" fmla="*/ 5242560 h 7022782"/>
                <a:gd name="connsiteX438" fmla="*/ 0 w 24764"/>
                <a:gd name="connsiteY438" fmla="*/ 5217795 h 7022782"/>
                <a:gd name="connsiteX439" fmla="*/ 0 w 24764"/>
                <a:gd name="connsiteY439" fmla="*/ 5217795 h 7022782"/>
                <a:gd name="connsiteX440" fmla="*/ 0 w 24764"/>
                <a:gd name="connsiteY440" fmla="*/ 5315903 h 7022782"/>
                <a:gd name="connsiteX441" fmla="*/ 12383 w 24764"/>
                <a:gd name="connsiteY441" fmla="*/ 5303520 h 7022782"/>
                <a:gd name="connsiteX442" fmla="*/ 24765 w 24764"/>
                <a:gd name="connsiteY442" fmla="*/ 5315903 h 7022782"/>
                <a:gd name="connsiteX443" fmla="*/ 24765 w 24764"/>
                <a:gd name="connsiteY443" fmla="*/ 5340668 h 7022782"/>
                <a:gd name="connsiteX444" fmla="*/ 12383 w 24764"/>
                <a:gd name="connsiteY444" fmla="*/ 5353050 h 7022782"/>
                <a:gd name="connsiteX445" fmla="*/ 0 w 24764"/>
                <a:gd name="connsiteY445" fmla="*/ 5340668 h 7022782"/>
                <a:gd name="connsiteX446" fmla="*/ 0 w 24764"/>
                <a:gd name="connsiteY446" fmla="*/ 5315903 h 7022782"/>
                <a:gd name="connsiteX447" fmla="*/ 0 w 24764"/>
                <a:gd name="connsiteY447" fmla="*/ 5315903 h 7022782"/>
                <a:gd name="connsiteX448" fmla="*/ 0 w 24764"/>
                <a:gd name="connsiteY448" fmla="*/ 5414010 h 7022782"/>
                <a:gd name="connsiteX449" fmla="*/ 12383 w 24764"/>
                <a:gd name="connsiteY449" fmla="*/ 5401628 h 7022782"/>
                <a:gd name="connsiteX450" fmla="*/ 24765 w 24764"/>
                <a:gd name="connsiteY450" fmla="*/ 5414010 h 7022782"/>
                <a:gd name="connsiteX451" fmla="*/ 24765 w 24764"/>
                <a:gd name="connsiteY451" fmla="*/ 5438775 h 7022782"/>
                <a:gd name="connsiteX452" fmla="*/ 12383 w 24764"/>
                <a:gd name="connsiteY452" fmla="*/ 5451158 h 7022782"/>
                <a:gd name="connsiteX453" fmla="*/ 0 w 24764"/>
                <a:gd name="connsiteY453" fmla="*/ 5438775 h 7022782"/>
                <a:gd name="connsiteX454" fmla="*/ 0 w 24764"/>
                <a:gd name="connsiteY454" fmla="*/ 5414010 h 7022782"/>
                <a:gd name="connsiteX455" fmla="*/ 0 w 24764"/>
                <a:gd name="connsiteY455" fmla="*/ 5414010 h 7022782"/>
                <a:gd name="connsiteX456" fmla="*/ 0 w 24764"/>
                <a:gd name="connsiteY456" fmla="*/ 5512118 h 7022782"/>
                <a:gd name="connsiteX457" fmla="*/ 12383 w 24764"/>
                <a:gd name="connsiteY457" fmla="*/ 5499735 h 7022782"/>
                <a:gd name="connsiteX458" fmla="*/ 24765 w 24764"/>
                <a:gd name="connsiteY458" fmla="*/ 5512118 h 7022782"/>
                <a:gd name="connsiteX459" fmla="*/ 24765 w 24764"/>
                <a:gd name="connsiteY459" fmla="*/ 5536883 h 7022782"/>
                <a:gd name="connsiteX460" fmla="*/ 12383 w 24764"/>
                <a:gd name="connsiteY460" fmla="*/ 5549265 h 7022782"/>
                <a:gd name="connsiteX461" fmla="*/ 0 w 24764"/>
                <a:gd name="connsiteY461" fmla="*/ 5536883 h 7022782"/>
                <a:gd name="connsiteX462" fmla="*/ 0 w 24764"/>
                <a:gd name="connsiteY462" fmla="*/ 5512118 h 7022782"/>
                <a:gd name="connsiteX463" fmla="*/ 0 w 24764"/>
                <a:gd name="connsiteY463" fmla="*/ 5512118 h 7022782"/>
                <a:gd name="connsiteX464" fmla="*/ 0 w 24764"/>
                <a:gd name="connsiteY464" fmla="*/ 5610225 h 7022782"/>
                <a:gd name="connsiteX465" fmla="*/ 12383 w 24764"/>
                <a:gd name="connsiteY465" fmla="*/ 5597843 h 7022782"/>
                <a:gd name="connsiteX466" fmla="*/ 24765 w 24764"/>
                <a:gd name="connsiteY466" fmla="*/ 5610225 h 7022782"/>
                <a:gd name="connsiteX467" fmla="*/ 24765 w 24764"/>
                <a:gd name="connsiteY467" fmla="*/ 5634990 h 7022782"/>
                <a:gd name="connsiteX468" fmla="*/ 12383 w 24764"/>
                <a:gd name="connsiteY468" fmla="*/ 5647373 h 7022782"/>
                <a:gd name="connsiteX469" fmla="*/ 0 w 24764"/>
                <a:gd name="connsiteY469" fmla="*/ 5634990 h 7022782"/>
                <a:gd name="connsiteX470" fmla="*/ 0 w 24764"/>
                <a:gd name="connsiteY470" fmla="*/ 5610225 h 7022782"/>
                <a:gd name="connsiteX471" fmla="*/ 0 w 24764"/>
                <a:gd name="connsiteY471" fmla="*/ 5610225 h 7022782"/>
                <a:gd name="connsiteX472" fmla="*/ 0 w 24764"/>
                <a:gd name="connsiteY472" fmla="*/ 5708333 h 7022782"/>
                <a:gd name="connsiteX473" fmla="*/ 12383 w 24764"/>
                <a:gd name="connsiteY473" fmla="*/ 5695950 h 7022782"/>
                <a:gd name="connsiteX474" fmla="*/ 24765 w 24764"/>
                <a:gd name="connsiteY474" fmla="*/ 5708333 h 7022782"/>
                <a:gd name="connsiteX475" fmla="*/ 24765 w 24764"/>
                <a:gd name="connsiteY475" fmla="*/ 5733098 h 7022782"/>
                <a:gd name="connsiteX476" fmla="*/ 12383 w 24764"/>
                <a:gd name="connsiteY476" fmla="*/ 5745480 h 7022782"/>
                <a:gd name="connsiteX477" fmla="*/ 0 w 24764"/>
                <a:gd name="connsiteY477" fmla="*/ 5733098 h 7022782"/>
                <a:gd name="connsiteX478" fmla="*/ 0 w 24764"/>
                <a:gd name="connsiteY478" fmla="*/ 5708333 h 7022782"/>
                <a:gd name="connsiteX479" fmla="*/ 0 w 24764"/>
                <a:gd name="connsiteY479" fmla="*/ 5708333 h 7022782"/>
                <a:gd name="connsiteX480" fmla="*/ 0 w 24764"/>
                <a:gd name="connsiteY480" fmla="*/ 5806440 h 7022782"/>
                <a:gd name="connsiteX481" fmla="*/ 12383 w 24764"/>
                <a:gd name="connsiteY481" fmla="*/ 5794058 h 7022782"/>
                <a:gd name="connsiteX482" fmla="*/ 24765 w 24764"/>
                <a:gd name="connsiteY482" fmla="*/ 5806440 h 7022782"/>
                <a:gd name="connsiteX483" fmla="*/ 24765 w 24764"/>
                <a:gd name="connsiteY483" fmla="*/ 5831205 h 7022782"/>
                <a:gd name="connsiteX484" fmla="*/ 12383 w 24764"/>
                <a:gd name="connsiteY484" fmla="*/ 5843588 h 7022782"/>
                <a:gd name="connsiteX485" fmla="*/ 0 w 24764"/>
                <a:gd name="connsiteY485" fmla="*/ 5831205 h 7022782"/>
                <a:gd name="connsiteX486" fmla="*/ 0 w 24764"/>
                <a:gd name="connsiteY486" fmla="*/ 5806440 h 7022782"/>
                <a:gd name="connsiteX487" fmla="*/ 0 w 24764"/>
                <a:gd name="connsiteY487" fmla="*/ 5806440 h 7022782"/>
                <a:gd name="connsiteX488" fmla="*/ 0 w 24764"/>
                <a:gd name="connsiteY488" fmla="*/ 5905500 h 7022782"/>
                <a:gd name="connsiteX489" fmla="*/ 12383 w 24764"/>
                <a:gd name="connsiteY489" fmla="*/ 5893118 h 7022782"/>
                <a:gd name="connsiteX490" fmla="*/ 24765 w 24764"/>
                <a:gd name="connsiteY490" fmla="*/ 5905500 h 7022782"/>
                <a:gd name="connsiteX491" fmla="*/ 24765 w 24764"/>
                <a:gd name="connsiteY491" fmla="*/ 5930265 h 7022782"/>
                <a:gd name="connsiteX492" fmla="*/ 12383 w 24764"/>
                <a:gd name="connsiteY492" fmla="*/ 5942648 h 7022782"/>
                <a:gd name="connsiteX493" fmla="*/ 0 w 24764"/>
                <a:gd name="connsiteY493" fmla="*/ 5930265 h 7022782"/>
                <a:gd name="connsiteX494" fmla="*/ 0 w 24764"/>
                <a:gd name="connsiteY494" fmla="*/ 5905500 h 7022782"/>
                <a:gd name="connsiteX495" fmla="*/ 0 w 24764"/>
                <a:gd name="connsiteY495" fmla="*/ 5905500 h 7022782"/>
                <a:gd name="connsiteX496" fmla="*/ 0 w 24764"/>
                <a:gd name="connsiteY496" fmla="*/ 6003608 h 7022782"/>
                <a:gd name="connsiteX497" fmla="*/ 12383 w 24764"/>
                <a:gd name="connsiteY497" fmla="*/ 5991225 h 7022782"/>
                <a:gd name="connsiteX498" fmla="*/ 24765 w 24764"/>
                <a:gd name="connsiteY498" fmla="*/ 6003608 h 7022782"/>
                <a:gd name="connsiteX499" fmla="*/ 24765 w 24764"/>
                <a:gd name="connsiteY499" fmla="*/ 6028373 h 7022782"/>
                <a:gd name="connsiteX500" fmla="*/ 12383 w 24764"/>
                <a:gd name="connsiteY500" fmla="*/ 6040755 h 7022782"/>
                <a:gd name="connsiteX501" fmla="*/ 0 w 24764"/>
                <a:gd name="connsiteY501" fmla="*/ 6028373 h 7022782"/>
                <a:gd name="connsiteX502" fmla="*/ 0 w 24764"/>
                <a:gd name="connsiteY502" fmla="*/ 6003608 h 7022782"/>
                <a:gd name="connsiteX503" fmla="*/ 0 w 24764"/>
                <a:gd name="connsiteY503" fmla="*/ 6003608 h 7022782"/>
                <a:gd name="connsiteX504" fmla="*/ 0 w 24764"/>
                <a:gd name="connsiteY504" fmla="*/ 6101715 h 7022782"/>
                <a:gd name="connsiteX505" fmla="*/ 12383 w 24764"/>
                <a:gd name="connsiteY505" fmla="*/ 6089333 h 7022782"/>
                <a:gd name="connsiteX506" fmla="*/ 24765 w 24764"/>
                <a:gd name="connsiteY506" fmla="*/ 6101715 h 7022782"/>
                <a:gd name="connsiteX507" fmla="*/ 24765 w 24764"/>
                <a:gd name="connsiteY507" fmla="*/ 6126480 h 7022782"/>
                <a:gd name="connsiteX508" fmla="*/ 12383 w 24764"/>
                <a:gd name="connsiteY508" fmla="*/ 6138863 h 7022782"/>
                <a:gd name="connsiteX509" fmla="*/ 0 w 24764"/>
                <a:gd name="connsiteY509" fmla="*/ 6126480 h 7022782"/>
                <a:gd name="connsiteX510" fmla="*/ 0 w 24764"/>
                <a:gd name="connsiteY510" fmla="*/ 6101715 h 7022782"/>
                <a:gd name="connsiteX511" fmla="*/ 0 w 24764"/>
                <a:gd name="connsiteY511" fmla="*/ 6101715 h 7022782"/>
                <a:gd name="connsiteX512" fmla="*/ 0 w 24764"/>
                <a:gd name="connsiteY512" fmla="*/ 6199823 h 7022782"/>
                <a:gd name="connsiteX513" fmla="*/ 12383 w 24764"/>
                <a:gd name="connsiteY513" fmla="*/ 6187440 h 7022782"/>
                <a:gd name="connsiteX514" fmla="*/ 24765 w 24764"/>
                <a:gd name="connsiteY514" fmla="*/ 6199823 h 7022782"/>
                <a:gd name="connsiteX515" fmla="*/ 24765 w 24764"/>
                <a:gd name="connsiteY515" fmla="*/ 6224588 h 7022782"/>
                <a:gd name="connsiteX516" fmla="*/ 12383 w 24764"/>
                <a:gd name="connsiteY516" fmla="*/ 6236970 h 7022782"/>
                <a:gd name="connsiteX517" fmla="*/ 0 w 24764"/>
                <a:gd name="connsiteY517" fmla="*/ 6224588 h 7022782"/>
                <a:gd name="connsiteX518" fmla="*/ 0 w 24764"/>
                <a:gd name="connsiteY518" fmla="*/ 6199823 h 7022782"/>
                <a:gd name="connsiteX519" fmla="*/ 0 w 24764"/>
                <a:gd name="connsiteY519" fmla="*/ 6199823 h 7022782"/>
                <a:gd name="connsiteX520" fmla="*/ 0 w 24764"/>
                <a:gd name="connsiteY520" fmla="*/ 6297930 h 7022782"/>
                <a:gd name="connsiteX521" fmla="*/ 12383 w 24764"/>
                <a:gd name="connsiteY521" fmla="*/ 6285548 h 7022782"/>
                <a:gd name="connsiteX522" fmla="*/ 24765 w 24764"/>
                <a:gd name="connsiteY522" fmla="*/ 6297930 h 7022782"/>
                <a:gd name="connsiteX523" fmla="*/ 24765 w 24764"/>
                <a:gd name="connsiteY523" fmla="*/ 6322695 h 7022782"/>
                <a:gd name="connsiteX524" fmla="*/ 12383 w 24764"/>
                <a:gd name="connsiteY524" fmla="*/ 6335078 h 7022782"/>
                <a:gd name="connsiteX525" fmla="*/ 0 w 24764"/>
                <a:gd name="connsiteY525" fmla="*/ 6322695 h 7022782"/>
                <a:gd name="connsiteX526" fmla="*/ 0 w 24764"/>
                <a:gd name="connsiteY526" fmla="*/ 6297930 h 7022782"/>
                <a:gd name="connsiteX527" fmla="*/ 0 w 24764"/>
                <a:gd name="connsiteY527" fmla="*/ 6297930 h 7022782"/>
                <a:gd name="connsiteX528" fmla="*/ 0 w 24764"/>
                <a:gd name="connsiteY528" fmla="*/ 6396038 h 7022782"/>
                <a:gd name="connsiteX529" fmla="*/ 12383 w 24764"/>
                <a:gd name="connsiteY529" fmla="*/ 6383655 h 7022782"/>
                <a:gd name="connsiteX530" fmla="*/ 24765 w 24764"/>
                <a:gd name="connsiteY530" fmla="*/ 6396038 h 7022782"/>
                <a:gd name="connsiteX531" fmla="*/ 24765 w 24764"/>
                <a:gd name="connsiteY531" fmla="*/ 6420803 h 7022782"/>
                <a:gd name="connsiteX532" fmla="*/ 12383 w 24764"/>
                <a:gd name="connsiteY532" fmla="*/ 6433185 h 7022782"/>
                <a:gd name="connsiteX533" fmla="*/ 0 w 24764"/>
                <a:gd name="connsiteY533" fmla="*/ 6420803 h 7022782"/>
                <a:gd name="connsiteX534" fmla="*/ 0 w 24764"/>
                <a:gd name="connsiteY534" fmla="*/ 6396038 h 7022782"/>
                <a:gd name="connsiteX535" fmla="*/ 0 w 24764"/>
                <a:gd name="connsiteY535" fmla="*/ 6396038 h 7022782"/>
                <a:gd name="connsiteX536" fmla="*/ 0 w 24764"/>
                <a:gd name="connsiteY536" fmla="*/ 6494145 h 7022782"/>
                <a:gd name="connsiteX537" fmla="*/ 12383 w 24764"/>
                <a:gd name="connsiteY537" fmla="*/ 6481763 h 7022782"/>
                <a:gd name="connsiteX538" fmla="*/ 24765 w 24764"/>
                <a:gd name="connsiteY538" fmla="*/ 6494145 h 7022782"/>
                <a:gd name="connsiteX539" fmla="*/ 24765 w 24764"/>
                <a:gd name="connsiteY539" fmla="*/ 6518910 h 7022782"/>
                <a:gd name="connsiteX540" fmla="*/ 12383 w 24764"/>
                <a:gd name="connsiteY540" fmla="*/ 6531293 h 7022782"/>
                <a:gd name="connsiteX541" fmla="*/ 0 w 24764"/>
                <a:gd name="connsiteY541" fmla="*/ 6518910 h 7022782"/>
                <a:gd name="connsiteX542" fmla="*/ 0 w 24764"/>
                <a:gd name="connsiteY542" fmla="*/ 6494145 h 7022782"/>
                <a:gd name="connsiteX543" fmla="*/ 0 w 24764"/>
                <a:gd name="connsiteY543" fmla="*/ 6494145 h 7022782"/>
                <a:gd name="connsiteX544" fmla="*/ 0 w 24764"/>
                <a:gd name="connsiteY544" fmla="*/ 6592253 h 7022782"/>
                <a:gd name="connsiteX545" fmla="*/ 12383 w 24764"/>
                <a:gd name="connsiteY545" fmla="*/ 6579870 h 7022782"/>
                <a:gd name="connsiteX546" fmla="*/ 24765 w 24764"/>
                <a:gd name="connsiteY546" fmla="*/ 6592253 h 7022782"/>
                <a:gd name="connsiteX547" fmla="*/ 24765 w 24764"/>
                <a:gd name="connsiteY547" fmla="*/ 6617018 h 7022782"/>
                <a:gd name="connsiteX548" fmla="*/ 12383 w 24764"/>
                <a:gd name="connsiteY548" fmla="*/ 6629400 h 7022782"/>
                <a:gd name="connsiteX549" fmla="*/ 0 w 24764"/>
                <a:gd name="connsiteY549" fmla="*/ 6617018 h 7022782"/>
                <a:gd name="connsiteX550" fmla="*/ 0 w 24764"/>
                <a:gd name="connsiteY550" fmla="*/ 6592253 h 7022782"/>
                <a:gd name="connsiteX551" fmla="*/ 0 w 24764"/>
                <a:gd name="connsiteY551" fmla="*/ 6592253 h 7022782"/>
                <a:gd name="connsiteX552" fmla="*/ 0 w 24764"/>
                <a:gd name="connsiteY552" fmla="*/ 6690360 h 7022782"/>
                <a:gd name="connsiteX553" fmla="*/ 12383 w 24764"/>
                <a:gd name="connsiteY553" fmla="*/ 6677978 h 7022782"/>
                <a:gd name="connsiteX554" fmla="*/ 24765 w 24764"/>
                <a:gd name="connsiteY554" fmla="*/ 6690360 h 7022782"/>
                <a:gd name="connsiteX555" fmla="*/ 24765 w 24764"/>
                <a:gd name="connsiteY555" fmla="*/ 6715125 h 7022782"/>
                <a:gd name="connsiteX556" fmla="*/ 12383 w 24764"/>
                <a:gd name="connsiteY556" fmla="*/ 6727508 h 7022782"/>
                <a:gd name="connsiteX557" fmla="*/ 0 w 24764"/>
                <a:gd name="connsiteY557" fmla="*/ 6715125 h 7022782"/>
                <a:gd name="connsiteX558" fmla="*/ 0 w 24764"/>
                <a:gd name="connsiteY558" fmla="*/ 6690360 h 7022782"/>
                <a:gd name="connsiteX559" fmla="*/ 0 w 24764"/>
                <a:gd name="connsiteY559" fmla="*/ 6690360 h 7022782"/>
                <a:gd name="connsiteX560" fmla="*/ 0 w 24764"/>
                <a:gd name="connsiteY560" fmla="*/ 6789420 h 7022782"/>
                <a:gd name="connsiteX561" fmla="*/ 12383 w 24764"/>
                <a:gd name="connsiteY561" fmla="*/ 6777038 h 7022782"/>
                <a:gd name="connsiteX562" fmla="*/ 24765 w 24764"/>
                <a:gd name="connsiteY562" fmla="*/ 6789420 h 7022782"/>
                <a:gd name="connsiteX563" fmla="*/ 24765 w 24764"/>
                <a:gd name="connsiteY563" fmla="*/ 6814185 h 7022782"/>
                <a:gd name="connsiteX564" fmla="*/ 12383 w 24764"/>
                <a:gd name="connsiteY564" fmla="*/ 6826568 h 7022782"/>
                <a:gd name="connsiteX565" fmla="*/ 0 w 24764"/>
                <a:gd name="connsiteY565" fmla="*/ 6814185 h 7022782"/>
                <a:gd name="connsiteX566" fmla="*/ 0 w 24764"/>
                <a:gd name="connsiteY566" fmla="*/ 6789420 h 7022782"/>
                <a:gd name="connsiteX567" fmla="*/ 0 w 24764"/>
                <a:gd name="connsiteY567" fmla="*/ 6789420 h 7022782"/>
                <a:gd name="connsiteX568" fmla="*/ 0 w 24764"/>
                <a:gd name="connsiteY568" fmla="*/ 6887528 h 7022782"/>
                <a:gd name="connsiteX569" fmla="*/ 12383 w 24764"/>
                <a:gd name="connsiteY569" fmla="*/ 6875145 h 7022782"/>
                <a:gd name="connsiteX570" fmla="*/ 24765 w 24764"/>
                <a:gd name="connsiteY570" fmla="*/ 6887528 h 7022782"/>
                <a:gd name="connsiteX571" fmla="*/ 24765 w 24764"/>
                <a:gd name="connsiteY571" fmla="*/ 6912293 h 7022782"/>
                <a:gd name="connsiteX572" fmla="*/ 12383 w 24764"/>
                <a:gd name="connsiteY572" fmla="*/ 6924675 h 7022782"/>
                <a:gd name="connsiteX573" fmla="*/ 0 w 24764"/>
                <a:gd name="connsiteY573" fmla="*/ 6912293 h 7022782"/>
                <a:gd name="connsiteX574" fmla="*/ 0 w 24764"/>
                <a:gd name="connsiteY574" fmla="*/ 6887528 h 7022782"/>
                <a:gd name="connsiteX575" fmla="*/ 0 w 24764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4764" h="7022782">
                  <a:moveTo>
                    <a:pt x="24765" y="7010400"/>
                  </a:moveTo>
                  <a:cubicBezTo>
                    <a:pt x="24765" y="7017068"/>
                    <a:pt x="19050" y="7022783"/>
                    <a:pt x="12383" y="7022783"/>
                  </a:cubicBezTo>
                  <a:cubicBezTo>
                    <a:pt x="5715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5" y="6973253"/>
                    <a:pt x="12383" y="6973253"/>
                  </a:cubicBezTo>
                  <a:cubicBezTo>
                    <a:pt x="19050" y="6973253"/>
                    <a:pt x="24765" y="6978968"/>
                    <a:pt x="24765" y="6985635"/>
                  </a:cubicBezTo>
                  <a:lnTo>
                    <a:pt x="24765" y="7010400"/>
                  </a:lnTo>
                  <a:lnTo>
                    <a:pt x="24765" y="7010400"/>
                  </a:lnTo>
                  <a:close/>
                  <a:moveTo>
                    <a:pt x="0" y="12383"/>
                  </a:moveTo>
                  <a:cubicBezTo>
                    <a:pt x="0" y="5715"/>
                    <a:pt x="5715" y="0"/>
                    <a:pt x="12383" y="0"/>
                  </a:cubicBezTo>
                  <a:cubicBezTo>
                    <a:pt x="19050" y="0"/>
                    <a:pt x="24765" y="5715"/>
                    <a:pt x="24765" y="12383"/>
                  </a:cubicBezTo>
                  <a:lnTo>
                    <a:pt x="24765" y="37147"/>
                  </a:lnTo>
                  <a:cubicBezTo>
                    <a:pt x="24765" y="43815"/>
                    <a:pt x="19050" y="49530"/>
                    <a:pt x="12383" y="49530"/>
                  </a:cubicBezTo>
                  <a:cubicBezTo>
                    <a:pt x="5715" y="49530"/>
                    <a:pt x="0" y="43815"/>
                    <a:pt x="0" y="37147"/>
                  </a:cubicBezTo>
                  <a:lnTo>
                    <a:pt x="0" y="12383"/>
                  </a:lnTo>
                  <a:lnTo>
                    <a:pt x="0" y="12383"/>
                  </a:lnTo>
                  <a:close/>
                  <a:moveTo>
                    <a:pt x="0" y="110490"/>
                  </a:moveTo>
                  <a:cubicBezTo>
                    <a:pt x="0" y="103822"/>
                    <a:pt x="5715" y="98107"/>
                    <a:pt x="12383" y="98107"/>
                  </a:cubicBezTo>
                  <a:cubicBezTo>
                    <a:pt x="19050" y="98107"/>
                    <a:pt x="24765" y="103822"/>
                    <a:pt x="24765" y="110490"/>
                  </a:cubicBezTo>
                  <a:lnTo>
                    <a:pt x="24765" y="135255"/>
                  </a:lnTo>
                  <a:cubicBezTo>
                    <a:pt x="24765" y="141922"/>
                    <a:pt x="19050" y="147638"/>
                    <a:pt x="12383" y="147638"/>
                  </a:cubicBezTo>
                  <a:cubicBezTo>
                    <a:pt x="5715" y="147638"/>
                    <a:pt x="0" y="141922"/>
                    <a:pt x="0" y="135255"/>
                  </a:cubicBezTo>
                  <a:lnTo>
                    <a:pt x="0" y="110490"/>
                  </a:lnTo>
                  <a:lnTo>
                    <a:pt x="0" y="110490"/>
                  </a:lnTo>
                  <a:close/>
                  <a:moveTo>
                    <a:pt x="0" y="208597"/>
                  </a:moveTo>
                  <a:cubicBezTo>
                    <a:pt x="0" y="201930"/>
                    <a:pt x="5715" y="196215"/>
                    <a:pt x="12383" y="196215"/>
                  </a:cubicBezTo>
                  <a:cubicBezTo>
                    <a:pt x="19050" y="196215"/>
                    <a:pt x="24765" y="201930"/>
                    <a:pt x="24765" y="208597"/>
                  </a:cubicBezTo>
                  <a:lnTo>
                    <a:pt x="24765" y="233363"/>
                  </a:lnTo>
                  <a:cubicBezTo>
                    <a:pt x="24765" y="240030"/>
                    <a:pt x="19050" y="245745"/>
                    <a:pt x="12383" y="245745"/>
                  </a:cubicBezTo>
                  <a:cubicBezTo>
                    <a:pt x="5715" y="245745"/>
                    <a:pt x="0" y="240030"/>
                    <a:pt x="0" y="233363"/>
                  </a:cubicBezTo>
                  <a:lnTo>
                    <a:pt x="0" y="208597"/>
                  </a:lnTo>
                  <a:lnTo>
                    <a:pt x="0" y="208597"/>
                  </a:lnTo>
                  <a:close/>
                  <a:moveTo>
                    <a:pt x="0" y="306705"/>
                  </a:moveTo>
                  <a:cubicBezTo>
                    <a:pt x="0" y="300038"/>
                    <a:pt x="5715" y="294322"/>
                    <a:pt x="12383" y="294322"/>
                  </a:cubicBezTo>
                  <a:cubicBezTo>
                    <a:pt x="19050" y="294322"/>
                    <a:pt x="24765" y="300038"/>
                    <a:pt x="24765" y="306705"/>
                  </a:cubicBezTo>
                  <a:lnTo>
                    <a:pt x="24765" y="331470"/>
                  </a:lnTo>
                  <a:cubicBezTo>
                    <a:pt x="24765" y="338138"/>
                    <a:pt x="19050" y="343853"/>
                    <a:pt x="12383" y="343853"/>
                  </a:cubicBezTo>
                  <a:cubicBezTo>
                    <a:pt x="5715" y="343853"/>
                    <a:pt x="0" y="338138"/>
                    <a:pt x="0" y="331470"/>
                  </a:cubicBezTo>
                  <a:lnTo>
                    <a:pt x="0" y="306705"/>
                  </a:lnTo>
                  <a:lnTo>
                    <a:pt x="0" y="306705"/>
                  </a:lnTo>
                  <a:close/>
                  <a:moveTo>
                    <a:pt x="0" y="404813"/>
                  </a:moveTo>
                  <a:cubicBezTo>
                    <a:pt x="0" y="398145"/>
                    <a:pt x="5715" y="392430"/>
                    <a:pt x="12383" y="392430"/>
                  </a:cubicBezTo>
                  <a:cubicBezTo>
                    <a:pt x="19050" y="392430"/>
                    <a:pt x="24765" y="398145"/>
                    <a:pt x="24765" y="404813"/>
                  </a:cubicBezTo>
                  <a:lnTo>
                    <a:pt x="24765" y="429578"/>
                  </a:lnTo>
                  <a:cubicBezTo>
                    <a:pt x="24765" y="436245"/>
                    <a:pt x="19050" y="441960"/>
                    <a:pt x="12383" y="441960"/>
                  </a:cubicBezTo>
                  <a:cubicBezTo>
                    <a:pt x="5715" y="441960"/>
                    <a:pt x="0" y="436245"/>
                    <a:pt x="0" y="429578"/>
                  </a:cubicBezTo>
                  <a:lnTo>
                    <a:pt x="0" y="404813"/>
                  </a:lnTo>
                  <a:lnTo>
                    <a:pt x="0" y="404813"/>
                  </a:lnTo>
                  <a:close/>
                  <a:moveTo>
                    <a:pt x="0" y="502920"/>
                  </a:moveTo>
                  <a:cubicBezTo>
                    <a:pt x="0" y="496253"/>
                    <a:pt x="5715" y="490538"/>
                    <a:pt x="12383" y="490538"/>
                  </a:cubicBezTo>
                  <a:cubicBezTo>
                    <a:pt x="19050" y="490538"/>
                    <a:pt x="24765" y="496253"/>
                    <a:pt x="24765" y="502920"/>
                  </a:cubicBezTo>
                  <a:lnTo>
                    <a:pt x="24765" y="527685"/>
                  </a:lnTo>
                  <a:cubicBezTo>
                    <a:pt x="24765" y="534353"/>
                    <a:pt x="19050" y="540068"/>
                    <a:pt x="12383" y="540068"/>
                  </a:cubicBezTo>
                  <a:cubicBezTo>
                    <a:pt x="5715" y="540068"/>
                    <a:pt x="0" y="534353"/>
                    <a:pt x="0" y="527685"/>
                  </a:cubicBezTo>
                  <a:lnTo>
                    <a:pt x="0" y="502920"/>
                  </a:lnTo>
                  <a:lnTo>
                    <a:pt x="0" y="502920"/>
                  </a:lnTo>
                  <a:close/>
                  <a:moveTo>
                    <a:pt x="0" y="601980"/>
                  </a:moveTo>
                  <a:cubicBezTo>
                    <a:pt x="0" y="595313"/>
                    <a:pt x="5715" y="589597"/>
                    <a:pt x="12383" y="589597"/>
                  </a:cubicBezTo>
                  <a:cubicBezTo>
                    <a:pt x="19050" y="589597"/>
                    <a:pt x="24765" y="595313"/>
                    <a:pt x="24765" y="601980"/>
                  </a:cubicBezTo>
                  <a:lnTo>
                    <a:pt x="24765" y="626745"/>
                  </a:lnTo>
                  <a:cubicBezTo>
                    <a:pt x="24765" y="633413"/>
                    <a:pt x="19050" y="639128"/>
                    <a:pt x="12383" y="639128"/>
                  </a:cubicBezTo>
                  <a:cubicBezTo>
                    <a:pt x="5715" y="639128"/>
                    <a:pt x="0" y="633413"/>
                    <a:pt x="0" y="626745"/>
                  </a:cubicBezTo>
                  <a:lnTo>
                    <a:pt x="0" y="601980"/>
                  </a:lnTo>
                  <a:lnTo>
                    <a:pt x="0" y="601980"/>
                  </a:lnTo>
                  <a:close/>
                  <a:moveTo>
                    <a:pt x="0" y="700088"/>
                  </a:moveTo>
                  <a:cubicBezTo>
                    <a:pt x="0" y="693420"/>
                    <a:pt x="5715" y="687705"/>
                    <a:pt x="12383" y="687705"/>
                  </a:cubicBezTo>
                  <a:cubicBezTo>
                    <a:pt x="19050" y="687705"/>
                    <a:pt x="24765" y="693420"/>
                    <a:pt x="24765" y="700088"/>
                  </a:cubicBezTo>
                  <a:lnTo>
                    <a:pt x="24765" y="724853"/>
                  </a:lnTo>
                  <a:cubicBezTo>
                    <a:pt x="24765" y="731520"/>
                    <a:pt x="19050" y="737235"/>
                    <a:pt x="12383" y="737235"/>
                  </a:cubicBezTo>
                  <a:cubicBezTo>
                    <a:pt x="5715" y="737235"/>
                    <a:pt x="0" y="731520"/>
                    <a:pt x="0" y="724853"/>
                  </a:cubicBezTo>
                  <a:lnTo>
                    <a:pt x="0" y="700088"/>
                  </a:lnTo>
                  <a:lnTo>
                    <a:pt x="0" y="700088"/>
                  </a:lnTo>
                  <a:close/>
                  <a:moveTo>
                    <a:pt x="0" y="798195"/>
                  </a:moveTo>
                  <a:cubicBezTo>
                    <a:pt x="0" y="791528"/>
                    <a:pt x="5715" y="785813"/>
                    <a:pt x="12383" y="785813"/>
                  </a:cubicBezTo>
                  <a:cubicBezTo>
                    <a:pt x="19050" y="785813"/>
                    <a:pt x="24765" y="791528"/>
                    <a:pt x="24765" y="798195"/>
                  </a:cubicBezTo>
                  <a:lnTo>
                    <a:pt x="24765" y="822960"/>
                  </a:lnTo>
                  <a:cubicBezTo>
                    <a:pt x="24765" y="829628"/>
                    <a:pt x="19050" y="835343"/>
                    <a:pt x="12383" y="835343"/>
                  </a:cubicBezTo>
                  <a:cubicBezTo>
                    <a:pt x="5715" y="835343"/>
                    <a:pt x="0" y="829628"/>
                    <a:pt x="0" y="822960"/>
                  </a:cubicBezTo>
                  <a:lnTo>
                    <a:pt x="0" y="798195"/>
                  </a:lnTo>
                  <a:lnTo>
                    <a:pt x="0" y="798195"/>
                  </a:lnTo>
                  <a:close/>
                  <a:moveTo>
                    <a:pt x="0" y="896303"/>
                  </a:moveTo>
                  <a:cubicBezTo>
                    <a:pt x="0" y="889635"/>
                    <a:pt x="5715" y="883920"/>
                    <a:pt x="12383" y="883920"/>
                  </a:cubicBezTo>
                  <a:cubicBezTo>
                    <a:pt x="19050" y="883920"/>
                    <a:pt x="24765" y="889635"/>
                    <a:pt x="24765" y="896303"/>
                  </a:cubicBezTo>
                  <a:lnTo>
                    <a:pt x="24765" y="921068"/>
                  </a:lnTo>
                  <a:cubicBezTo>
                    <a:pt x="24765" y="927735"/>
                    <a:pt x="19050" y="933450"/>
                    <a:pt x="12383" y="933450"/>
                  </a:cubicBezTo>
                  <a:cubicBezTo>
                    <a:pt x="5715" y="933450"/>
                    <a:pt x="0" y="927735"/>
                    <a:pt x="0" y="921068"/>
                  </a:cubicBezTo>
                  <a:lnTo>
                    <a:pt x="0" y="896303"/>
                  </a:lnTo>
                  <a:lnTo>
                    <a:pt x="0" y="896303"/>
                  </a:lnTo>
                  <a:close/>
                  <a:moveTo>
                    <a:pt x="0" y="994410"/>
                  </a:moveTo>
                  <a:cubicBezTo>
                    <a:pt x="0" y="987743"/>
                    <a:pt x="5715" y="982028"/>
                    <a:pt x="12383" y="982028"/>
                  </a:cubicBezTo>
                  <a:cubicBezTo>
                    <a:pt x="19050" y="982028"/>
                    <a:pt x="24765" y="987743"/>
                    <a:pt x="24765" y="994410"/>
                  </a:cubicBezTo>
                  <a:lnTo>
                    <a:pt x="24765" y="1019175"/>
                  </a:lnTo>
                  <a:cubicBezTo>
                    <a:pt x="24765" y="1025843"/>
                    <a:pt x="19050" y="1031557"/>
                    <a:pt x="12383" y="1031557"/>
                  </a:cubicBezTo>
                  <a:cubicBezTo>
                    <a:pt x="5715" y="1031557"/>
                    <a:pt x="0" y="1025843"/>
                    <a:pt x="0" y="1019175"/>
                  </a:cubicBezTo>
                  <a:lnTo>
                    <a:pt x="0" y="994410"/>
                  </a:lnTo>
                  <a:lnTo>
                    <a:pt x="0" y="994410"/>
                  </a:lnTo>
                  <a:close/>
                  <a:moveTo>
                    <a:pt x="0" y="1092518"/>
                  </a:moveTo>
                  <a:cubicBezTo>
                    <a:pt x="0" y="1085850"/>
                    <a:pt x="5715" y="1080135"/>
                    <a:pt x="12383" y="1080135"/>
                  </a:cubicBezTo>
                  <a:cubicBezTo>
                    <a:pt x="19050" y="1080135"/>
                    <a:pt x="24765" y="1085850"/>
                    <a:pt x="24765" y="1092518"/>
                  </a:cubicBezTo>
                  <a:lnTo>
                    <a:pt x="24765" y="1117282"/>
                  </a:lnTo>
                  <a:cubicBezTo>
                    <a:pt x="24765" y="1123950"/>
                    <a:pt x="19050" y="1129665"/>
                    <a:pt x="12383" y="1129665"/>
                  </a:cubicBezTo>
                  <a:cubicBezTo>
                    <a:pt x="5715" y="1129665"/>
                    <a:pt x="0" y="1123950"/>
                    <a:pt x="0" y="1117282"/>
                  </a:cubicBezTo>
                  <a:lnTo>
                    <a:pt x="0" y="1092518"/>
                  </a:lnTo>
                  <a:lnTo>
                    <a:pt x="0" y="1092518"/>
                  </a:lnTo>
                  <a:close/>
                  <a:moveTo>
                    <a:pt x="0" y="1190625"/>
                  </a:moveTo>
                  <a:cubicBezTo>
                    <a:pt x="0" y="1183957"/>
                    <a:pt x="5715" y="1178243"/>
                    <a:pt x="12383" y="1178243"/>
                  </a:cubicBezTo>
                  <a:cubicBezTo>
                    <a:pt x="19050" y="1178243"/>
                    <a:pt x="24765" y="1183957"/>
                    <a:pt x="24765" y="1190625"/>
                  </a:cubicBezTo>
                  <a:lnTo>
                    <a:pt x="24765" y="1215390"/>
                  </a:lnTo>
                  <a:cubicBezTo>
                    <a:pt x="24765" y="1222057"/>
                    <a:pt x="19050" y="1227773"/>
                    <a:pt x="12383" y="1227773"/>
                  </a:cubicBezTo>
                  <a:cubicBezTo>
                    <a:pt x="5715" y="1227773"/>
                    <a:pt x="0" y="1222057"/>
                    <a:pt x="0" y="1215390"/>
                  </a:cubicBezTo>
                  <a:lnTo>
                    <a:pt x="0" y="1190625"/>
                  </a:lnTo>
                  <a:lnTo>
                    <a:pt x="0" y="1190625"/>
                  </a:lnTo>
                  <a:close/>
                  <a:moveTo>
                    <a:pt x="0" y="1288732"/>
                  </a:moveTo>
                  <a:cubicBezTo>
                    <a:pt x="0" y="1282065"/>
                    <a:pt x="5715" y="1276350"/>
                    <a:pt x="12383" y="1276350"/>
                  </a:cubicBezTo>
                  <a:cubicBezTo>
                    <a:pt x="19050" y="1276350"/>
                    <a:pt x="24765" y="1282065"/>
                    <a:pt x="24765" y="1288732"/>
                  </a:cubicBezTo>
                  <a:lnTo>
                    <a:pt x="24765" y="1313498"/>
                  </a:lnTo>
                  <a:cubicBezTo>
                    <a:pt x="24765" y="1320165"/>
                    <a:pt x="19050" y="1325880"/>
                    <a:pt x="12383" y="1325880"/>
                  </a:cubicBezTo>
                  <a:cubicBezTo>
                    <a:pt x="5715" y="1325880"/>
                    <a:pt x="0" y="1320165"/>
                    <a:pt x="0" y="1313498"/>
                  </a:cubicBezTo>
                  <a:lnTo>
                    <a:pt x="0" y="1288732"/>
                  </a:lnTo>
                  <a:lnTo>
                    <a:pt x="0" y="1288732"/>
                  </a:lnTo>
                  <a:close/>
                  <a:moveTo>
                    <a:pt x="0" y="1386840"/>
                  </a:moveTo>
                  <a:cubicBezTo>
                    <a:pt x="0" y="1380173"/>
                    <a:pt x="5715" y="1374457"/>
                    <a:pt x="12383" y="1374457"/>
                  </a:cubicBezTo>
                  <a:cubicBezTo>
                    <a:pt x="19050" y="1374457"/>
                    <a:pt x="24765" y="1380173"/>
                    <a:pt x="24765" y="1386840"/>
                  </a:cubicBezTo>
                  <a:lnTo>
                    <a:pt x="24765" y="1411605"/>
                  </a:lnTo>
                  <a:cubicBezTo>
                    <a:pt x="24765" y="1418273"/>
                    <a:pt x="19050" y="1423988"/>
                    <a:pt x="12383" y="1423988"/>
                  </a:cubicBezTo>
                  <a:cubicBezTo>
                    <a:pt x="5715" y="1423988"/>
                    <a:pt x="0" y="1418273"/>
                    <a:pt x="0" y="1411605"/>
                  </a:cubicBezTo>
                  <a:lnTo>
                    <a:pt x="0" y="1386840"/>
                  </a:lnTo>
                  <a:lnTo>
                    <a:pt x="0" y="1386840"/>
                  </a:lnTo>
                  <a:close/>
                  <a:moveTo>
                    <a:pt x="0" y="1485900"/>
                  </a:moveTo>
                  <a:cubicBezTo>
                    <a:pt x="0" y="1479232"/>
                    <a:pt x="5715" y="1473518"/>
                    <a:pt x="12383" y="1473518"/>
                  </a:cubicBezTo>
                  <a:cubicBezTo>
                    <a:pt x="19050" y="1473518"/>
                    <a:pt x="24765" y="1479232"/>
                    <a:pt x="24765" y="1485900"/>
                  </a:cubicBezTo>
                  <a:lnTo>
                    <a:pt x="24765" y="1510665"/>
                  </a:lnTo>
                  <a:cubicBezTo>
                    <a:pt x="24765" y="1517332"/>
                    <a:pt x="19050" y="1523048"/>
                    <a:pt x="12383" y="1523048"/>
                  </a:cubicBezTo>
                  <a:cubicBezTo>
                    <a:pt x="5715" y="1523048"/>
                    <a:pt x="0" y="1517332"/>
                    <a:pt x="0" y="1510665"/>
                  </a:cubicBezTo>
                  <a:lnTo>
                    <a:pt x="0" y="1485900"/>
                  </a:lnTo>
                  <a:lnTo>
                    <a:pt x="0" y="1485900"/>
                  </a:lnTo>
                  <a:close/>
                  <a:moveTo>
                    <a:pt x="0" y="1584007"/>
                  </a:moveTo>
                  <a:cubicBezTo>
                    <a:pt x="0" y="1577340"/>
                    <a:pt x="5715" y="1571625"/>
                    <a:pt x="12383" y="1571625"/>
                  </a:cubicBezTo>
                  <a:cubicBezTo>
                    <a:pt x="19050" y="1571625"/>
                    <a:pt x="24765" y="1577340"/>
                    <a:pt x="24765" y="1584007"/>
                  </a:cubicBezTo>
                  <a:lnTo>
                    <a:pt x="24765" y="1608773"/>
                  </a:lnTo>
                  <a:cubicBezTo>
                    <a:pt x="24765" y="1615440"/>
                    <a:pt x="19050" y="1621155"/>
                    <a:pt x="12383" y="1621155"/>
                  </a:cubicBezTo>
                  <a:cubicBezTo>
                    <a:pt x="5715" y="1621155"/>
                    <a:pt x="0" y="1615440"/>
                    <a:pt x="0" y="1608773"/>
                  </a:cubicBezTo>
                  <a:lnTo>
                    <a:pt x="0" y="1584007"/>
                  </a:lnTo>
                  <a:lnTo>
                    <a:pt x="0" y="1584007"/>
                  </a:lnTo>
                  <a:close/>
                  <a:moveTo>
                    <a:pt x="0" y="1682115"/>
                  </a:moveTo>
                  <a:cubicBezTo>
                    <a:pt x="0" y="1675448"/>
                    <a:pt x="5715" y="1669732"/>
                    <a:pt x="12383" y="1669732"/>
                  </a:cubicBezTo>
                  <a:cubicBezTo>
                    <a:pt x="19050" y="1669732"/>
                    <a:pt x="24765" y="1675448"/>
                    <a:pt x="24765" y="1682115"/>
                  </a:cubicBezTo>
                  <a:lnTo>
                    <a:pt x="24765" y="1706880"/>
                  </a:lnTo>
                  <a:cubicBezTo>
                    <a:pt x="24765" y="1713548"/>
                    <a:pt x="19050" y="1719263"/>
                    <a:pt x="12383" y="1719263"/>
                  </a:cubicBezTo>
                  <a:cubicBezTo>
                    <a:pt x="5715" y="1719263"/>
                    <a:pt x="0" y="1713548"/>
                    <a:pt x="0" y="1706880"/>
                  </a:cubicBezTo>
                  <a:lnTo>
                    <a:pt x="0" y="1682115"/>
                  </a:lnTo>
                  <a:lnTo>
                    <a:pt x="0" y="1682115"/>
                  </a:lnTo>
                  <a:close/>
                  <a:moveTo>
                    <a:pt x="0" y="1780223"/>
                  </a:moveTo>
                  <a:cubicBezTo>
                    <a:pt x="0" y="1773555"/>
                    <a:pt x="5715" y="1767840"/>
                    <a:pt x="12383" y="1767840"/>
                  </a:cubicBezTo>
                  <a:cubicBezTo>
                    <a:pt x="19050" y="1767840"/>
                    <a:pt x="24765" y="1773555"/>
                    <a:pt x="24765" y="1780223"/>
                  </a:cubicBezTo>
                  <a:lnTo>
                    <a:pt x="24765" y="1804988"/>
                  </a:lnTo>
                  <a:cubicBezTo>
                    <a:pt x="24765" y="1811655"/>
                    <a:pt x="19050" y="1817370"/>
                    <a:pt x="12383" y="1817370"/>
                  </a:cubicBezTo>
                  <a:cubicBezTo>
                    <a:pt x="5715" y="1817370"/>
                    <a:pt x="0" y="1811655"/>
                    <a:pt x="0" y="1804988"/>
                  </a:cubicBezTo>
                  <a:lnTo>
                    <a:pt x="0" y="1780223"/>
                  </a:lnTo>
                  <a:lnTo>
                    <a:pt x="0" y="1780223"/>
                  </a:lnTo>
                  <a:close/>
                  <a:moveTo>
                    <a:pt x="0" y="1878330"/>
                  </a:moveTo>
                  <a:cubicBezTo>
                    <a:pt x="0" y="1871663"/>
                    <a:pt x="5715" y="1865948"/>
                    <a:pt x="12383" y="1865948"/>
                  </a:cubicBezTo>
                  <a:cubicBezTo>
                    <a:pt x="19050" y="1865948"/>
                    <a:pt x="24765" y="1871663"/>
                    <a:pt x="24765" y="1878330"/>
                  </a:cubicBezTo>
                  <a:lnTo>
                    <a:pt x="24765" y="1903095"/>
                  </a:lnTo>
                  <a:cubicBezTo>
                    <a:pt x="24765" y="1909763"/>
                    <a:pt x="19050" y="1915478"/>
                    <a:pt x="12383" y="1915478"/>
                  </a:cubicBezTo>
                  <a:cubicBezTo>
                    <a:pt x="5715" y="1915478"/>
                    <a:pt x="0" y="1909763"/>
                    <a:pt x="0" y="1903095"/>
                  </a:cubicBezTo>
                  <a:lnTo>
                    <a:pt x="0" y="1878330"/>
                  </a:lnTo>
                  <a:lnTo>
                    <a:pt x="0" y="1878330"/>
                  </a:lnTo>
                  <a:close/>
                  <a:moveTo>
                    <a:pt x="0" y="1976438"/>
                  </a:moveTo>
                  <a:cubicBezTo>
                    <a:pt x="0" y="1969770"/>
                    <a:pt x="5715" y="1964055"/>
                    <a:pt x="12383" y="1964055"/>
                  </a:cubicBezTo>
                  <a:cubicBezTo>
                    <a:pt x="19050" y="1964055"/>
                    <a:pt x="24765" y="1969770"/>
                    <a:pt x="24765" y="1976438"/>
                  </a:cubicBezTo>
                  <a:lnTo>
                    <a:pt x="24765" y="2001203"/>
                  </a:lnTo>
                  <a:cubicBezTo>
                    <a:pt x="24765" y="2007870"/>
                    <a:pt x="19050" y="2013585"/>
                    <a:pt x="12383" y="2013585"/>
                  </a:cubicBezTo>
                  <a:cubicBezTo>
                    <a:pt x="5715" y="2013585"/>
                    <a:pt x="0" y="2007870"/>
                    <a:pt x="0" y="2001203"/>
                  </a:cubicBezTo>
                  <a:lnTo>
                    <a:pt x="0" y="1976438"/>
                  </a:lnTo>
                  <a:lnTo>
                    <a:pt x="0" y="1976438"/>
                  </a:lnTo>
                  <a:close/>
                  <a:moveTo>
                    <a:pt x="0" y="2074545"/>
                  </a:moveTo>
                  <a:cubicBezTo>
                    <a:pt x="0" y="2067878"/>
                    <a:pt x="5715" y="2062163"/>
                    <a:pt x="12383" y="2062163"/>
                  </a:cubicBezTo>
                  <a:cubicBezTo>
                    <a:pt x="19050" y="2062163"/>
                    <a:pt x="24765" y="2067878"/>
                    <a:pt x="24765" y="2074545"/>
                  </a:cubicBezTo>
                  <a:lnTo>
                    <a:pt x="24765" y="2099310"/>
                  </a:lnTo>
                  <a:cubicBezTo>
                    <a:pt x="24765" y="2105978"/>
                    <a:pt x="19050" y="2111693"/>
                    <a:pt x="12383" y="2111693"/>
                  </a:cubicBezTo>
                  <a:cubicBezTo>
                    <a:pt x="5715" y="2111693"/>
                    <a:pt x="0" y="2105978"/>
                    <a:pt x="0" y="2099310"/>
                  </a:cubicBezTo>
                  <a:lnTo>
                    <a:pt x="0" y="2074545"/>
                  </a:lnTo>
                  <a:lnTo>
                    <a:pt x="0" y="2074545"/>
                  </a:lnTo>
                  <a:close/>
                  <a:moveTo>
                    <a:pt x="0" y="2172653"/>
                  </a:moveTo>
                  <a:cubicBezTo>
                    <a:pt x="0" y="2165985"/>
                    <a:pt x="5715" y="2160270"/>
                    <a:pt x="12383" y="2160270"/>
                  </a:cubicBezTo>
                  <a:cubicBezTo>
                    <a:pt x="19050" y="2160270"/>
                    <a:pt x="24765" y="2165985"/>
                    <a:pt x="24765" y="2172653"/>
                  </a:cubicBezTo>
                  <a:lnTo>
                    <a:pt x="24765" y="2197418"/>
                  </a:lnTo>
                  <a:cubicBezTo>
                    <a:pt x="24765" y="2204085"/>
                    <a:pt x="19050" y="2209800"/>
                    <a:pt x="12383" y="2209800"/>
                  </a:cubicBezTo>
                  <a:cubicBezTo>
                    <a:pt x="5715" y="2209800"/>
                    <a:pt x="0" y="2204085"/>
                    <a:pt x="0" y="2197418"/>
                  </a:cubicBezTo>
                  <a:lnTo>
                    <a:pt x="0" y="2172653"/>
                  </a:lnTo>
                  <a:lnTo>
                    <a:pt x="0" y="2172653"/>
                  </a:lnTo>
                  <a:close/>
                  <a:moveTo>
                    <a:pt x="0" y="2270760"/>
                  </a:moveTo>
                  <a:cubicBezTo>
                    <a:pt x="0" y="2264093"/>
                    <a:pt x="5715" y="2258378"/>
                    <a:pt x="12383" y="2258378"/>
                  </a:cubicBezTo>
                  <a:cubicBezTo>
                    <a:pt x="19050" y="2258378"/>
                    <a:pt x="24765" y="2264093"/>
                    <a:pt x="24765" y="2270760"/>
                  </a:cubicBezTo>
                  <a:lnTo>
                    <a:pt x="24765" y="2295525"/>
                  </a:lnTo>
                  <a:cubicBezTo>
                    <a:pt x="24765" y="2302193"/>
                    <a:pt x="19050" y="2307908"/>
                    <a:pt x="12383" y="2307908"/>
                  </a:cubicBezTo>
                  <a:cubicBezTo>
                    <a:pt x="5715" y="2307908"/>
                    <a:pt x="0" y="2302193"/>
                    <a:pt x="0" y="2295525"/>
                  </a:cubicBezTo>
                  <a:lnTo>
                    <a:pt x="0" y="2270760"/>
                  </a:lnTo>
                  <a:lnTo>
                    <a:pt x="0" y="2270760"/>
                  </a:lnTo>
                  <a:close/>
                  <a:moveTo>
                    <a:pt x="0" y="2369820"/>
                  </a:moveTo>
                  <a:cubicBezTo>
                    <a:pt x="0" y="2363153"/>
                    <a:pt x="5715" y="2357438"/>
                    <a:pt x="12383" y="2357438"/>
                  </a:cubicBezTo>
                  <a:cubicBezTo>
                    <a:pt x="19050" y="2357438"/>
                    <a:pt x="24765" y="2363153"/>
                    <a:pt x="24765" y="2369820"/>
                  </a:cubicBezTo>
                  <a:lnTo>
                    <a:pt x="24765" y="2394585"/>
                  </a:lnTo>
                  <a:cubicBezTo>
                    <a:pt x="24765" y="2401253"/>
                    <a:pt x="19050" y="2406968"/>
                    <a:pt x="12383" y="2406968"/>
                  </a:cubicBezTo>
                  <a:cubicBezTo>
                    <a:pt x="5715" y="2406968"/>
                    <a:pt x="0" y="2401253"/>
                    <a:pt x="0" y="2394585"/>
                  </a:cubicBezTo>
                  <a:lnTo>
                    <a:pt x="0" y="2369820"/>
                  </a:lnTo>
                  <a:lnTo>
                    <a:pt x="0" y="2369820"/>
                  </a:lnTo>
                  <a:close/>
                  <a:moveTo>
                    <a:pt x="0" y="2467928"/>
                  </a:moveTo>
                  <a:cubicBezTo>
                    <a:pt x="0" y="2461260"/>
                    <a:pt x="5715" y="2455545"/>
                    <a:pt x="12383" y="2455545"/>
                  </a:cubicBezTo>
                  <a:cubicBezTo>
                    <a:pt x="19050" y="2455545"/>
                    <a:pt x="24765" y="2461260"/>
                    <a:pt x="24765" y="2467928"/>
                  </a:cubicBezTo>
                  <a:lnTo>
                    <a:pt x="24765" y="2492693"/>
                  </a:lnTo>
                  <a:cubicBezTo>
                    <a:pt x="24765" y="2499360"/>
                    <a:pt x="19050" y="2505075"/>
                    <a:pt x="12383" y="2505075"/>
                  </a:cubicBezTo>
                  <a:cubicBezTo>
                    <a:pt x="5715" y="2505075"/>
                    <a:pt x="0" y="2499360"/>
                    <a:pt x="0" y="2492693"/>
                  </a:cubicBezTo>
                  <a:lnTo>
                    <a:pt x="0" y="2467928"/>
                  </a:lnTo>
                  <a:lnTo>
                    <a:pt x="0" y="2467928"/>
                  </a:lnTo>
                  <a:close/>
                  <a:moveTo>
                    <a:pt x="0" y="2566035"/>
                  </a:moveTo>
                  <a:cubicBezTo>
                    <a:pt x="0" y="2559368"/>
                    <a:pt x="5715" y="2553652"/>
                    <a:pt x="12383" y="2553652"/>
                  </a:cubicBezTo>
                  <a:cubicBezTo>
                    <a:pt x="19050" y="2553652"/>
                    <a:pt x="24765" y="2559368"/>
                    <a:pt x="24765" y="2566035"/>
                  </a:cubicBezTo>
                  <a:lnTo>
                    <a:pt x="24765" y="2590800"/>
                  </a:lnTo>
                  <a:cubicBezTo>
                    <a:pt x="24765" y="2597468"/>
                    <a:pt x="19050" y="2603183"/>
                    <a:pt x="12383" y="2603183"/>
                  </a:cubicBezTo>
                  <a:cubicBezTo>
                    <a:pt x="5715" y="2603183"/>
                    <a:pt x="0" y="2597468"/>
                    <a:pt x="0" y="2590800"/>
                  </a:cubicBezTo>
                  <a:lnTo>
                    <a:pt x="0" y="2566035"/>
                  </a:lnTo>
                  <a:lnTo>
                    <a:pt x="0" y="2566035"/>
                  </a:lnTo>
                  <a:close/>
                  <a:moveTo>
                    <a:pt x="0" y="2664143"/>
                  </a:moveTo>
                  <a:cubicBezTo>
                    <a:pt x="0" y="2657475"/>
                    <a:pt x="5715" y="2651760"/>
                    <a:pt x="12383" y="2651760"/>
                  </a:cubicBezTo>
                  <a:cubicBezTo>
                    <a:pt x="19050" y="2651760"/>
                    <a:pt x="24765" y="2657475"/>
                    <a:pt x="24765" y="2664143"/>
                  </a:cubicBezTo>
                  <a:lnTo>
                    <a:pt x="24765" y="2688908"/>
                  </a:lnTo>
                  <a:cubicBezTo>
                    <a:pt x="24765" y="2695575"/>
                    <a:pt x="19050" y="2701290"/>
                    <a:pt x="12383" y="2701290"/>
                  </a:cubicBezTo>
                  <a:cubicBezTo>
                    <a:pt x="5715" y="2701290"/>
                    <a:pt x="0" y="2695575"/>
                    <a:pt x="0" y="2688908"/>
                  </a:cubicBezTo>
                  <a:lnTo>
                    <a:pt x="0" y="2664143"/>
                  </a:lnTo>
                  <a:lnTo>
                    <a:pt x="0" y="2664143"/>
                  </a:lnTo>
                  <a:close/>
                  <a:moveTo>
                    <a:pt x="0" y="2762250"/>
                  </a:moveTo>
                  <a:cubicBezTo>
                    <a:pt x="0" y="2755583"/>
                    <a:pt x="5715" y="2749868"/>
                    <a:pt x="12383" y="2749868"/>
                  </a:cubicBezTo>
                  <a:cubicBezTo>
                    <a:pt x="19050" y="2749868"/>
                    <a:pt x="24765" y="2755583"/>
                    <a:pt x="24765" y="2762250"/>
                  </a:cubicBezTo>
                  <a:lnTo>
                    <a:pt x="24765" y="2787015"/>
                  </a:lnTo>
                  <a:cubicBezTo>
                    <a:pt x="24765" y="2793683"/>
                    <a:pt x="19050" y="2799398"/>
                    <a:pt x="12383" y="2799398"/>
                  </a:cubicBezTo>
                  <a:cubicBezTo>
                    <a:pt x="5715" y="2799398"/>
                    <a:pt x="0" y="2793683"/>
                    <a:pt x="0" y="2787015"/>
                  </a:cubicBezTo>
                  <a:lnTo>
                    <a:pt x="0" y="2762250"/>
                  </a:lnTo>
                  <a:lnTo>
                    <a:pt x="0" y="2762250"/>
                  </a:lnTo>
                  <a:close/>
                  <a:moveTo>
                    <a:pt x="0" y="2860358"/>
                  </a:moveTo>
                  <a:cubicBezTo>
                    <a:pt x="0" y="2853690"/>
                    <a:pt x="5715" y="2847975"/>
                    <a:pt x="12383" y="2847975"/>
                  </a:cubicBezTo>
                  <a:cubicBezTo>
                    <a:pt x="19050" y="2847975"/>
                    <a:pt x="24765" y="2853690"/>
                    <a:pt x="24765" y="2860358"/>
                  </a:cubicBezTo>
                  <a:lnTo>
                    <a:pt x="24765" y="2885123"/>
                  </a:lnTo>
                  <a:cubicBezTo>
                    <a:pt x="24765" y="2891790"/>
                    <a:pt x="19050" y="2897505"/>
                    <a:pt x="12383" y="2897505"/>
                  </a:cubicBezTo>
                  <a:cubicBezTo>
                    <a:pt x="5715" y="2897505"/>
                    <a:pt x="0" y="2891790"/>
                    <a:pt x="0" y="2885123"/>
                  </a:cubicBezTo>
                  <a:lnTo>
                    <a:pt x="0" y="2860358"/>
                  </a:lnTo>
                  <a:lnTo>
                    <a:pt x="0" y="2860358"/>
                  </a:lnTo>
                  <a:close/>
                  <a:moveTo>
                    <a:pt x="0" y="2958465"/>
                  </a:moveTo>
                  <a:cubicBezTo>
                    <a:pt x="0" y="2951798"/>
                    <a:pt x="5715" y="2946083"/>
                    <a:pt x="12383" y="2946083"/>
                  </a:cubicBezTo>
                  <a:cubicBezTo>
                    <a:pt x="19050" y="2946083"/>
                    <a:pt x="24765" y="2951798"/>
                    <a:pt x="24765" y="2958465"/>
                  </a:cubicBezTo>
                  <a:lnTo>
                    <a:pt x="24765" y="2983230"/>
                  </a:lnTo>
                  <a:cubicBezTo>
                    <a:pt x="24765" y="2989898"/>
                    <a:pt x="19050" y="2995613"/>
                    <a:pt x="12383" y="2995613"/>
                  </a:cubicBezTo>
                  <a:cubicBezTo>
                    <a:pt x="5715" y="2995613"/>
                    <a:pt x="0" y="2989898"/>
                    <a:pt x="0" y="2983230"/>
                  </a:cubicBezTo>
                  <a:lnTo>
                    <a:pt x="0" y="2958465"/>
                  </a:lnTo>
                  <a:lnTo>
                    <a:pt x="0" y="2958465"/>
                  </a:lnTo>
                  <a:close/>
                  <a:moveTo>
                    <a:pt x="0" y="3056573"/>
                  </a:moveTo>
                  <a:cubicBezTo>
                    <a:pt x="0" y="3049905"/>
                    <a:pt x="5715" y="3044190"/>
                    <a:pt x="12383" y="3044190"/>
                  </a:cubicBezTo>
                  <a:cubicBezTo>
                    <a:pt x="19050" y="3044190"/>
                    <a:pt x="24765" y="3049905"/>
                    <a:pt x="24765" y="3056573"/>
                  </a:cubicBezTo>
                  <a:lnTo>
                    <a:pt x="24765" y="3081338"/>
                  </a:lnTo>
                  <a:cubicBezTo>
                    <a:pt x="24765" y="3088005"/>
                    <a:pt x="19050" y="3093720"/>
                    <a:pt x="12383" y="3093720"/>
                  </a:cubicBezTo>
                  <a:cubicBezTo>
                    <a:pt x="5715" y="3093720"/>
                    <a:pt x="0" y="3088005"/>
                    <a:pt x="0" y="3081338"/>
                  </a:cubicBezTo>
                  <a:lnTo>
                    <a:pt x="0" y="3056573"/>
                  </a:lnTo>
                  <a:lnTo>
                    <a:pt x="0" y="3056573"/>
                  </a:lnTo>
                  <a:close/>
                  <a:moveTo>
                    <a:pt x="0" y="3154680"/>
                  </a:moveTo>
                  <a:cubicBezTo>
                    <a:pt x="0" y="3148013"/>
                    <a:pt x="5715" y="3142298"/>
                    <a:pt x="12383" y="3142298"/>
                  </a:cubicBezTo>
                  <a:cubicBezTo>
                    <a:pt x="19050" y="3142298"/>
                    <a:pt x="24765" y="3148013"/>
                    <a:pt x="24765" y="3154680"/>
                  </a:cubicBezTo>
                  <a:lnTo>
                    <a:pt x="24765" y="3179445"/>
                  </a:lnTo>
                  <a:cubicBezTo>
                    <a:pt x="24765" y="3186113"/>
                    <a:pt x="19050" y="3191827"/>
                    <a:pt x="12383" y="3191827"/>
                  </a:cubicBezTo>
                  <a:cubicBezTo>
                    <a:pt x="5715" y="3191827"/>
                    <a:pt x="0" y="3186113"/>
                    <a:pt x="0" y="3179445"/>
                  </a:cubicBezTo>
                  <a:lnTo>
                    <a:pt x="0" y="3154680"/>
                  </a:lnTo>
                  <a:lnTo>
                    <a:pt x="0" y="3154680"/>
                  </a:lnTo>
                  <a:close/>
                  <a:moveTo>
                    <a:pt x="0" y="3253740"/>
                  </a:moveTo>
                  <a:cubicBezTo>
                    <a:pt x="0" y="3247073"/>
                    <a:pt x="5715" y="3241358"/>
                    <a:pt x="12383" y="3241358"/>
                  </a:cubicBezTo>
                  <a:cubicBezTo>
                    <a:pt x="19050" y="3241358"/>
                    <a:pt x="24765" y="3247073"/>
                    <a:pt x="24765" y="3253740"/>
                  </a:cubicBezTo>
                  <a:lnTo>
                    <a:pt x="24765" y="3278505"/>
                  </a:lnTo>
                  <a:cubicBezTo>
                    <a:pt x="24765" y="3285173"/>
                    <a:pt x="19050" y="3290888"/>
                    <a:pt x="12383" y="3290888"/>
                  </a:cubicBezTo>
                  <a:cubicBezTo>
                    <a:pt x="5715" y="3290888"/>
                    <a:pt x="0" y="3285173"/>
                    <a:pt x="0" y="3278505"/>
                  </a:cubicBezTo>
                  <a:lnTo>
                    <a:pt x="0" y="3253740"/>
                  </a:lnTo>
                  <a:lnTo>
                    <a:pt x="0" y="3253740"/>
                  </a:lnTo>
                  <a:close/>
                  <a:moveTo>
                    <a:pt x="0" y="3351848"/>
                  </a:moveTo>
                  <a:cubicBezTo>
                    <a:pt x="0" y="3345180"/>
                    <a:pt x="5715" y="3339465"/>
                    <a:pt x="12383" y="3339465"/>
                  </a:cubicBezTo>
                  <a:cubicBezTo>
                    <a:pt x="19050" y="3339465"/>
                    <a:pt x="24765" y="3345180"/>
                    <a:pt x="24765" y="3351848"/>
                  </a:cubicBezTo>
                  <a:lnTo>
                    <a:pt x="24765" y="3376613"/>
                  </a:lnTo>
                  <a:cubicBezTo>
                    <a:pt x="24765" y="3383280"/>
                    <a:pt x="19050" y="3388995"/>
                    <a:pt x="12383" y="3388995"/>
                  </a:cubicBezTo>
                  <a:cubicBezTo>
                    <a:pt x="5715" y="3388995"/>
                    <a:pt x="0" y="3383280"/>
                    <a:pt x="0" y="3376613"/>
                  </a:cubicBezTo>
                  <a:lnTo>
                    <a:pt x="0" y="3351848"/>
                  </a:lnTo>
                  <a:lnTo>
                    <a:pt x="0" y="3351848"/>
                  </a:lnTo>
                  <a:close/>
                  <a:moveTo>
                    <a:pt x="0" y="3449955"/>
                  </a:moveTo>
                  <a:cubicBezTo>
                    <a:pt x="0" y="3443288"/>
                    <a:pt x="5715" y="3437573"/>
                    <a:pt x="12383" y="3437573"/>
                  </a:cubicBezTo>
                  <a:cubicBezTo>
                    <a:pt x="19050" y="3437573"/>
                    <a:pt x="24765" y="3443288"/>
                    <a:pt x="24765" y="3449955"/>
                  </a:cubicBezTo>
                  <a:lnTo>
                    <a:pt x="24765" y="3474720"/>
                  </a:lnTo>
                  <a:cubicBezTo>
                    <a:pt x="24765" y="3481388"/>
                    <a:pt x="19050" y="3487102"/>
                    <a:pt x="12383" y="3487102"/>
                  </a:cubicBezTo>
                  <a:cubicBezTo>
                    <a:pt x="5715" y="3487102"/>
                    <a:pt x="0" y="3481388"/>
                    <a:pt x="0" y="3474720"/>
                  </a:cubicBezTo>
                  <a:lnTo>
                    <a:pt x="0" y="3449955"/>
                  </a:lnTo>
                  <a:lnTo>
                    <a:pt x="0" y="3449955"/>
                  </a:lnTo>
                  <a:close/>
                  <a:moveTo>
                    <a:pt x="0" y="3548063"/>
                  </a:moveTo>
                  <a:cubicBezTo>
                    <a:pt x="0" y="3541395"/>
                    <a:pt x="5715" y="3535680"/>
                    <a:pt x="12383" y="3535680"/>
                  </a:cubicBezTo>
                  <a:cubicBezTo>
                    <a:pt x="19050" y="3535680"/>
                    <a:pt x="24765" y="3541395"/>
                    <a:pt x="24765" y="3548063"/>
                  </a:cubicBezTo>
                  <a:lnTo>
                    <a:pt x="24765" y="3572827"/>
                  </a:lnTo>
                  <a:cubicBezTo>
                    <a:pt x="24765" y="3579495"/>
                    <a:pt x="19050" y="3585210"/>
                    <a:pt x="12383" y="3585210"/>
                  </a:cubicBezTo>
                  <a:cubicBezTo>
                    <a:pt x="5715" y="3585210"/>
                    <a:pt x="0" y="3579495"/>
                    <a:pt x="0" y="3572827"/>
                  </a:cubicBezTo>
                  <a:lnTo>
                    <a:pt x="0" y="3548063"/>
                  </a:lnTo>
                  <a:lnTo>
                    <a:pt x="0" y="3548063"/>
                  </a:lnTo>
                  <a:close/>
                  <a:moveTo>
                    <a:pt x="0" y="3646170"/>
                  </a:moveTo>
                  <a:cubicBezTo>
                    <a:pt x="0" y="3639502"/>
                    <a:pt x="5715" y="3633788"/>
                    <a:pt x="12383" y="3633788"/>
                  </a:cubicBezTo>
                  <a:cubicBezTo>
                    <a:pt x="19050" y="3633788"/>
                    <a:pt x="24765" y="3639502"/>
                    <a:pt x="24765" y="3646170"/>
                  </a:cubicBezTo>
                  <a:lnTo>
                    <a:pt x="24765" y="3670935"/>
                  </a:lnTo>
                  <a:cubicBezTo>
                    <a:pt x="24765" y="3677602"/>
                    <a:pt x="19050" y="3683318"/>
                    <a:pt x="12383" y="3683318"/>
                  </a:cubicBezTo>
                  <a:cubicBezTo>
                    <a:pt x="5715" y="3683318"/>
                    <a:pt x="0" y="3677602"/>
                    <a:pt x="0" y="3670935"/>
                  </a:cubicBezTo>
                  <a:lnTo>
                    <a:pt x="0" y="3646170"/>
                  </a:lnTo>
                  <a:lnTo>
                    <a:pt x="0" y="3646170"/>
                  </a:lnTo>
                  <a:close/>
                  <a:moveTo>
                    <a:pt x="0" y="3744277"/>
                  </a:moveTo>
                  <a:cubicBezTo>
                    <a:pt x="0" y="3737610"/>
                    <a:pt x="5715" y="3731895"/>
                    <a:pt x="12383" y="3731895"/>
                  </a:cubicBezTo>
                  <a:cubicBezTo>
                    <a:pt x="19050" y="3731895"/>
                    <a:pt x="24765" y="3737610"/>
                    <a:pt x="24765" y="3744277"/>
                  </a:cubicBezTo>
                  <a:lnTo>
                    <a:pt x="24765" y="3769043"/>
                  </a:lnTo>
                  <a:cubicBezTo>
                    <a:pt x="24765" y="3775710"/>
                    <a:pt x="19050" y="3781425"/>
                    <a:pt x="12383" y="3781425"/>
                  </a:cubicBezTo>
                  <a:cubicBezTo>
                    <a:pt x="5715" y="3781425"/>
                    <a:pt x="0" y="3775710"/>
                    <a:pt x="0" y="3769043"/>
                  </a:cubicBezTo>
                  <a:lnTo>
                    <a:pt x="0" y="3744277"/>
                  </a:lnTo>
                  <a:lnTo>
                    <a:pt x="0" y="3744277"/>
                  </a:lnTo>
                  <a:close/>
                  <a:moveTo>
                    <a:pt x="0" y="3842385"/>
                  </a:moveTo>
                  <a:cubicBezTo>
                    <a:pt x="0" y="3835718"/>
                    <a:pt x="5715" y="3830002"/>
                    <a:pt x="12383" y="3830002"/>
                  </a:cubicBezTo>
                  <a:cubicBezTo>
                    <a:pt x="19050" y="3830002"/>
                    <a:pt x="24765" y="3835718"/>
                    <a:pt x="24765" y="3842385"/>
                  </a:cubicBezTo>
                  <a:lnTo>
                    <a:pt x="24765" y="3867150"/>
                  </a:lnTo>
                  <a:cubicBezTo>
                    <a:pt x="24765" y="3873818"/>
                    <a:pt x="19050" y="3879533"/>
                    <a:pt x="12383" y="3879533"/>
                  </a:cubicBezTo>
                  <a:cubicBezTo>
                    <a:pt x="5715" y="3879533"/>
                    <a:pt x="0" y="3873818"/>
                    <a:pt x="0" y="3867150"/>
                  </a:cubicBezTo>
                  <a:lnTo>
                    <a:pt x="0" y="3842385"/>
                  </a:lnTo>
                  <a:lnTo>
                    <a:pt x="0" y="3842385"/>
                  </a:lnTo>
                  <a:close/>
                  <a:moveTo>
                    <a:pt x="0" y="3940493"/>
                  </a:moveTo>
                  <a:cubicBezTo>
                    <a:pt x="0" y="3933825"/>
                    <a:pt x="5715" y="3928110"/>
                    <a:pt x="12383" y="3928110"/>
                  </a:cubicBezTo>
                  <a:cubicBezTo>
                    <a:pt x="19050" y="3928110"/>
                    <a:pt x="24765" y="3933825"/>
                    <a:pt x="24765" y="3940493"/>
                  </a:cubicBezTo>
                  <a:lnTo>
                    <a:pt x="24765" y="3965258"/>
                  </a:lnTo>
                  <a:cubicBezTo>
                    <a:pt x="24765" y="3971925"/>
                    <a:pt x="19050" y="3977640"/>
                    <a:pt x="12383" y="3977640"/>
                  </a:cubicBezTo>
                  <a:cubicBezTo>
                    <a:pt x="5715" y="3977640"/>
                    <a:pt x="0" y="3971925"/>
                    <a:pt x="0" y="3965258"/>
                  </a:cubicBezTo>
                  <a:lnTo>
                    <a:pt x="0" y="3940493"/>
                  </a:lnTo>
                  <a:lnTo>
                    <a:pt x="0" y="3940493"/>
                  </a:lnTo>
                  <a:close/>
                  <a:moveTo>
                    <a:pt x="0" y="4038600"/>
                  </a:moveTo>
                  <a:cubicBezTo>
                    <a:pt x="0" y="4031933"/>
                    <a:pt x="5715" y="4026218"/>
                    <a:pt x="12383" y="4026218"/>
                  </a:cubicBezTo>
                  <a:cubicBezTo>
                    <a:pt x="19050" y="4026218"/>
                    <a:pt x="24765" y="4031933"/>
                    <a:pt x="24765" y="4038600"/>
                  </a:cubicBezTo>
                  <a:lnTo>
                    <a:pt x="24765" y="4063365"/>
                  </a:lnTo>
                  <a:cubicBezTo>
                    <a:pt x="24765" y="4070033"/>
                    <a:pt x="19050" y="4075748"/>
                    <a:pt x="12383" y="4075748"/>
                  </a:cubicBezTo>
                  <a:cubicBezTo>
                    <a:pt x="5715" y="4075748"/>
                    <a:pt x="0" y="4070033"/>
                    <a:pt x="0" y="4063365"/>
                  </a:cubicBezTo>
                  <a:lnTo>
                    <a:pt x="0" y="4038600"/>
                  </a:lnTo>
                  <a:lnTo>
                    <a:pt x="0" y="4038600"/>
                  </a:lnTo>
                  <a:close/>
                  <a:moveTo>
                    <a:pt x="0" y="4137660"/>
                  </a:moveTo>
                  <a:cubicBezTo>
                    <a:pt x="0" y="4130993"/>
                    <a:pt x="5715" y="4125277"/>
                    <a:pt x="12383" y="4125277"/>
                  </a:cubicBezTo>
                  <a:cubicBezTo>
                    <a:pt x="19050" y="4125277"/>
                    <a:pt x="24765" y="4130993"/>
                    <a:pt x="24765" y="4137660"/>
                  </a:cubicBezTo>
                  <a:lnTo>
                    <a:pt x="24765" y="4162425"/>
                  </a:lnTo>
                  <a:cubicBezTo>
                    <a:pt x="24765" y="4169093"/>
                    <a:pt x="19050" y="4174808"/>
                    <a:pt x="12383" y="4174808"/>
                  </a:cubicBezTo>
                  <a:cubicBezTo>
                    <a:pt x="5715" y="4174808"/>
                    <a:pt x="0" y="4169093"/>
                    <a:pt x="0" y="4162425"/>
                  </a:cubicBezTo>
                  <a:lnTo>
                    <a:pt x="0" y="4137660"/>
                  </a:lnTo>
                  <a:lnTo>
                    <a:pt x="0" y="4137660"/>
                  </a:lnTo>
                  <a:close/>
                  <a:moveTo>
                    <a:pt x="0" y="4235768"/>
                  </a:moveTo>
                  <a:cubicBezTo>
                    <a:pt x="0" y="4229100"/>
                    <a:pt x="5715" y="4223385"/>
                    <a:pt x="12383" y="4223385"/>
                  </a:cubicBezTo>
                  <a:cubicBezTo>
                    <a:pt x="19050" y="4223385"/>
                    <a:pt x="24765" y="4229100"/>
                    <a:pt x="24765" y="4235768"/>
                  </a:cubicBezTo>
                  <a:lnTo>
                    <a:pt x="24765" y="4260533"/>
                  </a:lnTo>
                  <a:cubicBezTo>
                    <a:pt x="24765" y="4267200"/>
                    <a:pt x="19050" y="4272915"/>
                    <a:pt x="12383" y="4272915"/>
                  </a:cubicBezTo>
                  <a:cubicBezTo>
                    <a:pt x="5715" y="4272915"/>
                    <a:pt x="0" y="4267200"/>
                    <a:pt x="0" y="4260533"/>
                  </a:cubicBezTo>
                  <a:lnTo>
                    <a:pt x="0" y="4235768"/>
                  </a:lnTo>
                  <a:lnTo>
                    <a:pt x="0" y="4235768"/>
                  </a:lnTo>
                  <a:close/>
                  <a:moveTo>
                    <a:pt x="0" y="4333875"/>
                  </a:moveTo>
                  <a:cubicBezTo>
                    <a:pt x="0" y="4327208"/>
                    <a:pt x="5715" y="4321493"/>
                    <a:pt x="12383" y="4321493"/>
                  </a:cubicBezTo>
                  <a:cubicBezTo>
                    <a:pt x="19050" y="4321493"/>
                    <a:pt x="24765" y="4327208"/>
                    <a:pt x="24765" y="4333875"/>
                  </a:cubicBezTo>
                  <a:lnTo>
                    <a:pt x="24765" y="4358640"/>
                  </a:lnTo>
                  <a:cubicBezTo>
                    <a:pt x="24765" y="4365308"/>
                    <a:pt x="19050" y="4371023"/>
                    <a:pt x="12383" y="4371023"/>
                  </a:cubicBezTo>
                  <a:cubicBezTo>
                    <a:pt x="5715" y="4371023"/>
                    <a:pt x="0" y="4365308"/>
                    <a:pt x="0" y="4358640"/>
                  </a:cubicBezTo>
                  <a:lnTo>
                    <a:pt x="0" y="4333875"/>
                  </a:lnTo>
                  <a:lnTo>
                    <a:pt x="0" y="4333875"/>
                  </a:lnTo>
                  <a:close/>
                  <a:moveTo>
                    <a:pt x="0" y="4431983"/>
                  </a:moveTo>
                  <a:cubicBezTo>
                    <a:pt x="0" y="4425315"/>
                    <a:pt x="5715" y="4419600"/>
                    <a:pt x="12383" y="4419600"/>
                  </a:cubicBezTo>
                  <a:cubicBezTo>
                    <a:pt x="19050" y="4419600"/>
                    <a:pt x="24765" y="4425315"/>
                    <a:pt x="24765" y="4431983"/>
                  </a:cubicBezTo>
                  <a:lnTo>
                    <a:pt x="24765" y="4456748"/>
                  </a:lnTo>
                  <a:cubicBezTo>
                    <a:pt x="24765" y="4463415"/>
                    <a:pt x="19050" y="4469130"/>
                    <a:pt x="12383" y="4469130"/>
                  </a:cubicBezTo>
                  <a:cubicBezTo>
                    <a:pt x="5715" y="4469130"/>
                    <a:pt x="0" y="4463415"/>
                    <a:pt x="0" y="4456748"/>
                  </a:cubicBezTo>
                  <a:lnTo>
                    <a:pt x="0" y="4431983"/>
                  </a:lnTo>
                  <a:lnTo>
                    <a:pt x="0" y="4431983"/>
                  </a:lnTo>
                  <a:close/>
                  <a:moveTo>
                    <a:pt x="0" y="4530090"/>
                  </a:moveTo>
                  <a:cubicBezTo>
                    <a:pt x="0" y="4523423"/>
                    <a:pt x="5715" y="4517708"/>
                    <a:pt x="12383" y="4517708"/>
                  </a:cubicBezTo>
                  <a:cubicBezTo>
                    <a:pt x="19050" y="4517708"/>
                    <a:pt x="24765" y="4523423"/>
                    <a:pt x="24765" y="4530090"/>
                  </a:cubicBezTo>
                  <a:lnTo>
                    <a:pt x="24765" y="4554855"/>
                  </a:lnTo>
                  <a:cubicBezTo>
                    <a:pt x="24765" y="4561523"/>
                    <a:pt x="19050" y="4567238"/>
                    <a:pt x="12383" y="4567238"/>
                  </a:cubicBezTo>
                  <a:cubicBezTo>
                    <a:pt x="5715" y="4567238"/>
                    <a:pt x="0" y="4561523"/>
                    <a:pt x="0" y="4554855"/>
                  </a:cubicBezTo>
                  <a:lnTo>
                    <a:pt x="0" y="4530090"/>
                  </a:lnTo>
                  <a:lnTo>
                    <a:pt x="0" y="4530090"/>
                  </a:lnTo>
                  <a:close/>
                  <a:moveTo>
                    <a:pt x="0" y="4628198"/>
                  </a:moveTo>
                  <a:cubicBezTo>
                    <a:pt x="0" y="4621530"/>
                    <a:pt x="5715" y="4615815"/>
                    <a:pt x="12383" y="4615815"/>
                  </a:cubicBezTo>
                  <a:cubicBezTo>
                    <a:pt x="19050" y="4615815"/>
                    <a:pt x="24765" y="4621530"/>
                    <a:pt x="24765" y="4628198"/>
                  </a:cubicBezTo>
                  <a:lnTo>
                    <a:pt x="24765" y="4652963"/>
                  </a:lnTo>
                  <a:cubicBezTo>
                    <a:pt x="24765" y="4659630"/>
                    <a:pt x="19050" y="4665345"/>
                    <a:pt x="12383" y="4665345"/>
                  </a:cubicBezTo>
                  <a:cubicBezTo>
                    <a:pt x="5715" y="4665345"/>
                    <a:pt x="0" y="4659630"/>
                    <a:pt x="0" y="4652963"/>
                  </a:cubicBezTo>
                  <a:lnTo>
                    <a:pt x="0" y="4628198"/>
                  </a:lnTo>
                  <a:lnTo>
                    <a:pt x="0" y="4628198"/>
                  </a:lnTo>
                  <a:close/>
                  <a:moveTo>
                    <a:pt x="0" y="4726305"/>
                  </a:moveTo>
                  <a:cubicBezTo>
                    <a:pt x="0" y="4719638"/>
                    <a:pt x="5715" y="4713923"/>
                    <a:pt x="12383" y="4713923"/>
                  </a:cubicBezTo>
                  <a:cubicBezTo>
                    <a:pt x="19050" y="4713923"/>
                    <a:pt x="24765" y="4719638"/>
                    <a:pt x="24765" y="4726305"/>
                  </a:cubicBezTo>
                  <a:lnTo>
                    <a:pt x="24765" y="4751070"/>
                  </a:lnTo>
                  <a:cubicBezTo>
                    <a:pt x="24765" y="4757738"/>
                    <a:pt x="19050" y="4763453"/>
                    <a:pt x="12383" y="4763453"/>
                  </a:cubicBezTo>
                  <a:cubicBezTo>
                    <a:pt x="5715" y="4763453"/>
                    <a:pt x="0" y="4757738"/>
                    <a:pt x="0" y="4751070"/>
                  </a:cubicBezTo>
                  <a:lnTo>
                    <a:pt x="0" y="4726305"/>
                  </a:lnTo>
                  <a:lnTo>
                    <a:pt x="0" y="4726305"/>
                  </a:lnTo>
                  <a:close/>
                  <a:moveTo>
                    <a:pt x="0" y="4824413"/>
                  </a:moveTo>
                  <a:cubicBezTo>
                    <a:pt x="0" y="4817745"/>
                    <a:pt x="5715" y="4812030"/>
                    <a:pt x="12383" y="4812030"/>
                  </a:cubicBezTo>
                  <a:cubicBezTo>
                    <a:pt x="19050" y="4812030"/>
                    <a:pt x="24765" y="4817745"/>
                    <a:pt x="24765" y="4824413"/>
                  </a:cubicBezTo>
                  <a:lnTo>
                    <a:pt x="24765" y="4849178"/>
                  </a:lnTo>
                  <a:cubicBezTo>
                    <a:pt x="24765" y="4855845"/>
                    <a:pt x="19050" y="4861560"/>
                    <a:pt x="12383" y="4861560"/>
                  </a:cubicBezTo>
                  <a:cubicBezTo>
                    <a:pt x="5715" y="4861560"/>
                    <a:pt x="0" y="4855845"/>
                    <a:pt x="0" y="4849178"/>
                  </a:cubicBezTo>
                  <a:lnTo>
                    <a:pt x="0" y="4824413"/>
                  </a:lnTo>
                  <a:lnTo>
                    <a:pt x="0" y="4824413"/>
                  </a:lnTo>
                  <a:close/>
                  <a:moveTo>
                    <a:pt x="0" y="4922520"/>
                  </a:moveTo>
                  <a:cubicBezTo>
                    <a:pt x="0" y="4915853"/>
                    <a:pt x="5715" y="4910138"/>
                    <a:pt x="12383" y="4910138"/>
                  </a:cubicBezTo>
                  <a:cubicBezTo>
                    <a:pt x="19050" y="4910138"/>
                    <a:pt x="24765" y="4915853"/>
                    <a:pt x="24765" y="4922520"/>
                  </a:cubicBezTo>
                  <a:lnTo>
                    <a:pt x="24765" y="4947285"/>
                  </a:lnTo>
                  <a:cubicBezTo>
                    <a:pt x="24765" y="4953953"/>
                    <a:pt x="19050" y="4959668"/>
                    <a:pt x="12383" y="4959668"/>
                  </a:cubicBezTo>
                  <a:cubicBezTo>
                    <a:pt x="5715" y="4959668"/>
                    <a:pt x="0" y="4953953"/>
                    <a:pt x="0" y="4947285"/>
                  </a:cubicBezTo>
                  <a:lnTo>
                    <a:pt x="0" y="4922520"/>
                  </a:lnTo>
                  <a:lnTo>
                    <a:pt x="0" y="4922520"/>
                  </a:lnTo>
                  <a:close/>
                  <a:moveTo>
                    <a:pt x="0" y="5021580"/>
                  </a:moveTo>
                  <a:cubicBezTo>
                    <a:pt x="0" y="5014913"/>
                    <a:pt x="5715" y="5009198"/>
                    <a:pt x="12383" y="5009198"/>
                  </a:cubicBezTo>
                  <a:cubicBezTo>
                    <a:pt x="19050" y="5009198"/>
                    <a:pt x="24765" y="5014913"/>
                    <a:pt x="24765" y="5021580"/>
                  </a:cubicBezTo>
                  <a:lnTo>
                    <a:pt x="24765" y="5046345"/>
                  </a:lnTo>
                  <a:cubicBezTo>
                    <a:pt x="24765" y="5053013"/>
                    <a:pt x="19050" y="5058728"/>
                    <a:pt x="12383" y="5058728"/>
                  </a:cubicBezTo>
                  <a:cubicBezTo>
                    <a:pt x="5715" y="5058728"/>
                    <a:pt x="0" y="5053013"/>
                    <a:pt x="0" y="5046345"/>
                  </a:cubicBezTo>
                  <a:lnTo>
                    <a:pt x="0" y="5021580"/>
                  </a:lnTo>
                  <a:lnTo>
                    <a:pt x="0" y="5021580"/>
                  </a:lnTo>
                  <a:close/>
                  <a:moveTo>
                    <a:pt x="0" y="5119688"/>
                  </a:moveTo>
                  <a:cubicBezTo>
                    <a:pt x="0" y="5113020"/>
                    <a:pt x="5715" y="5107305"/>
                    <a:pt x="12383" y="5107305"/>
                  </a:cubicBezTo>
                  <a:cubicBezTo>
                    <a:pt x="19050" y="5107305"/>
                    <a:pt x="24765" y="5113020"/>
                    <a:pt x="24765" y="5119688"/>
                  </a:cubicBezTo>
                  <a:lnTo>
                    <a:pt x="24765" y="5144453"/>
                  </a:lnTo>
                  <a:cubicBezTo>
                    <a:pt x="24765" y="5151120"/>
                    <a:pt x="19050" y="5156835"/>
                    <a:pt x="12383" y="5156835"/>
                  </a:cubicBezTo>
                  <a:cubicBezTo>
                    <a:pt x="5715" y="5156835"/>
                    <a:pt x="0" y="5151120"/>
                    <a:pt x="0" y="5144453"/>
                  </a:cubicBezTo>
                  <a:lnTo>
                    <a:pt x="0" y="5119688"/>
                  </a:lnTo>
                  <a:lnTo>
                    <a:pt x="0" y="5119688"/>
                  </a:lnTo>
                  <a:close/>
                  <a:moveTo>
                    <a:pt x="0" y="5217795"/>
                  </a:moveTo>
                  <a:cubicBezTo>
                    <a:pt x="0" y="5211128"/>
                    <a:pt x="5715" y="5205413"/>
                    <a:pt x="12383" y="5205413"/>
                  </a:cubicBezTo>
                  <a:cubicBezTo>
                    <a:pt x="19050" y="5205413"/>
                    <a:pt x="24765" y="5211128"/>
                    <a:pt x="24765" y="5217795"/>
                  </a:cubicBezTo>
                  <a:lnTo>
                    <a:pt x="24765" y="5242560"/>
                  </a:lnTo>
                  <a:cubicBezTo>
                    <a:pt x="24765" y="5249228"/>
                    <a:pt x="19050" y="5254943"/>
                    <a:pt x="12383" y="5254943"/>
                  </a:cubicBezTo>
                  <a:cubicBezTo>
                    <a:pt x="5715" y="5254943"/>
                    <a:pt x="0" y="5249228"/>
                    <a:pt x="0" y="5242560"/>
                  </a:cubicBezTo>
                  <a:lnTo>
                    <a:pt x="0" y="5217795"/>
                  </a:lnTo>
                  <a:lnTo>
                    <a:pt x="0" y="5217795"/>
                  </a:lnTo>
                  <a:close/>
                  <a:moveTo>
                    <a:pt x="0" y="5315903"/>
                  </a:moveTo>
                  <a:cubicBezTo>
                    <a:pt x="0" y="5309235"/>
                    <a:pt x="5715" y="5303520"/>
                    <a:pt x="12383" y="5303520"/>
                  </a:cubicBezTo>
                  <a:cubicBezTo>
                    <a:pt x="19050" y="5303520"/>
                    <a:pt x="24765" y="5309235"/>
                    <a:pt x="24765" y="5315903"/>
                  </a:cubicBezTo>
                  <a:lnTo>
                    <a:pt x="24765" y="5340668"/>
                  </a:lnTo>
                  <a:cubicBezTo>
                    <a:pt x="24765" y="5347335"/>
                    <a:pt x="19050" y="5353050"/>
                    <a:pt x="12383" y="5353050"/>
                  </a:cubicBezTo>
                  <a:cubicBezTo>
                    <a:pt x="5715" y="5353050"/>
                    <a:pt x="0" y="5347335"/>
                    <a:pt x="0" y="5340668"/>
                  </a:cubicBezTo>
                  <a:lnTo>
                    <a:pt x="0" y="5315903"/>
                  </a:lnTo>
                  <a:lnTo>
                    <a:pt x="0" y="5315903"/>
                  </a:lnTo>
                  <a:close/>
                  <a:moveTo>
                    <a:pt x="0" y="5414010"/>
                  </a:moveTo>
                  <a:cubicBezTo>
                    <a:pt x="0" y="5407343"/>
                    <a:pt x="5715" y="5401628"/>
                    <a:pt x="12383" y="5401628"/>
                  </a:cubicBezTo>
                  <a:cubicBezTo>
                    <a:pt x="19050" y="5401628"/>
                    <a:pt x="24765" y="5407343"/>
                    <a:pt x="24765" y="5414010"/>
                  </a:cubicBezTo>
                  <a:lnTo>
                    <a:pt x="24765" y="5438775"/>
                  </a:lnTo>
                  <a:cubicBezTo>
                    <a:pt x="24765" y="5445443"/>
                    <a:pt x="19050" y="5451158"/>
                    <a:pt x="12383" y="5451158"/>
                  </a:cubicBezTo>
                  <a:cubicBezTo>
                    <a:pt x="5715" y="5451158"/>
                    <a:pt x="0" y="5445443"/>
                    <a:pt x="0" y="5438775"/>
                  </a:cubicBezTo>
                  <a:lnTo>
                    <a:pt x="0" y="5414010"/>
                  </a:lnTo>
                  <a:lnTo>
                    <a:pt x="0" y="5414010"/>
                  </a:lnTo>
                  <a:close/>
                  <a:moveTo>
                    <a:pt x="0" y="5512118"/>
                  </a:moveTo>
                  <a:cubicBezTo>
                    <a:pt x="0" y="5505450"/>
                    <a:pt x="5715" y="5499735"/>
                    <a:pt x="12383" y="5499735"/>
                  </a:cubicBezTo>
                  <a:cubicBezTo>
                    <a:pt x="19050" y="5499735"/>
                    <a:pt x="24765" y="5505450"/>
                    <a:pt x="24765" y="5512118"/>
                  </a:cubicBezTo>
                  <a:lnTo>
                    <a:pt x="24765" y="5536883"/>
                  </a:lnTo>
                  <a:cubicBezTo>
                    <a:pt x="24765" y="5543550"/>
                    <a:pt x="19050" y="5549265"/>
                    <a:pt x="12383" y="5549265"/>
                  </a:cubicBezTo>
                  <a:cubicBezTo>
                    <a:pt x="5715" y="5549265"/>
                    <a:pt x="0" y="5543550"/>
                    <a:pt x="0" y="5536883"/>
                  </a:cubicBezTo>
                  <a:lnTo>
                    <a:pt x="0" y="5512118"/>
                  </a:lnTo>
                  <a:lnTo>
                    <a:pt x="0" y="5512118"/>
                  </a:lnTo>
                  <a:close/>
                  <a:moveTo>
                    <a:pt x="0" y="5610225"/>
                  </a:moveTo>
                  <a:cubicBezTo>
                    <a:pt x="0" y="5603558"/>
                    <a:pt x="5715" y="5597843"/>
                    <a:pt x="12383" y="5597843"/>
                  </a:cubicBezTo>
                  <a:cubicBezTo>
                    <a:pt x="19050" y="5597843"/>
                    <a:pt x="24765" y="5603558"/>
                    <a:pt x="24765" y="5610225"/>
                  </a:cubicBezTo>
                  <a:lnTo>
                    <a:pt x="24765" y="5634990"/>
                  </a:lnTo>
                  <a:cubicBezTo>
                    <a:pt x="24765" y="5641658"/>
                    <a:pt x="19050" y="5647373"/>
                    <a:pt x="12383" y="5647373"/>
                  </a:cubicBezTo>
                  <a:cubicBezTo>
                    <a:pt x="5715" y="5647373"/>
                    <a:pt x="0" y="5641658"/>
                    <a:pt x="0" y="5634990"/>
                  </a:cubicBezTo>
                  <a:lnTo>
                    <a:pt x="0" y="5610225"/>
                  </a:lnTo>
                  <a:lnTo>
                    <a:pt x="0" y="5610225"/>
                  </a:lnTo>
                  <a:close/>
                  <a:moveTo>
                    <a:pt x="0" y="5708333"/>
                  </a:moveTo>
                  <a:cubicBezTo>
                    <a:pt x="0" y="5701665"/>
                    <a:pt x="5715" y="5695950"/>
                    <a:pt x="12383" y="5695950"/>
                  </a:cubicBezTo>
                  <a:cubicBezTo>
                    <a:pt x="19050" y="5695950"/>
                    <a:pt x="24765" y="5701665"/>
                    <a:pt x="24765" y="5708333"/>
                  </a:cubicBezTo>
                  <a:lnTo>
                    <a:pt x="24765" y="5733098"/>
                  </a:lnTo>
                  <a:cubicBezTo>
                    <a:pt x="24765" y="5739765"/>
                    <a:pt x="19050" y="5745480"/>
                    <a:pt x="12383" y="5745480"/>
                  </a:cubicBezTo>
                  <a:cubicBezTo>
                    <a:pt x="5715" y="5745480"/>
                    <a:pt x="0" y="5739765"/>
                    <a:pt x="0" y="5733098"/>
                  </a:cubicBezTo>
                  <a:lnTo>
                    <a:pt x="0" y="5708333"/>
                  </a:lnTo>
                  <a:lnTo>
                    <a:pt x="0" y="5708333"/>
                  </a:lnTo>
                  <a:close/>
                  <a:moveTo>
                    <a:pt x="0" y="5806440"/>
                  </a:moveTo>
                  <a:cubicBezTo>
                    <a:pt x="0" y="5799773"/>
                    <a:pt x="5715" y="5794058"/>
                    <a:pt x="12383" y="5794058"/>
                  </a:cubicBezTo>
                  <a:cubicBezTo>
                    <a:pt x="19050" y="5794058"/>
                    <a:pt x="24765" y="5799773"/>
                    <a:pt x="24765" y="5806440"/>
                  </a:cubicBezTo>
                  <a:lnTo>
                    <a:pt x="24765" y="5831205"/>
                  </a:lnTo>
                  <a:cubicBezTo>
                    <a:pt x="24765" y="5837873"/>
                    <a:pt x="19050" y="5843588"/>
                    <a:pt x="12383" y="5843588"/>
                  </a:cubicBezTo>
                  <a:cubicBezTo>
                    <a:pt x="5715" y="5843588"/>
                    <a:pt x="0" y="5837873"/>
                    <a:pt x="0" y="5831205"/>
                  </a:cubicBezTo>
                  <a:lnTo>
                    <a:pt x="0" y="5806440"/>
                  </a:lnTo>
                  <a:lnTo>
                    <a:pt x="0" y="5806440"/>
                  </a:lnTo>
                  <a:close/>
                  <a:moveTo>
                    <a:pt x="0" y="5905500"/>
                  </a:moveTo>
                  <a:cubicBezTo>
                    <a:pt x="0" y="5898833"/>
                    <a:pt x="5715" y="5893118"/>
                    <a:pt x="12383" y="5893118"/>
                  </a:cubicBezTo>
                  <a:cubicBezTo>
                    <a:pt x="19050" y="5893118"/>
                    <a:pt x="24765" y="5898833"/>
                    <a:pt x="24765" y="5905500"/>
                  </a:cubicBezTo>
                  <a:lnTo>
                    <a:pt x="24765" y="5930265"/>
                  </a:lnTo>
                  <a:cubicBezTo>
                    <a:pt x="24765" y="5936933"/>
                    <a:pt x="19050" y="5942648"/>
                    <a:pt x="12383" y="5942648"/>
                  </a:cubicBezTo>
                  <a:cubicBezTo>
                    <a:pt x="5715" y="5942648"/>
                    <a:pt x="0" y="5936933"/>
                    <a:pt x="0" y="5930265"/>
                  </a:cubicBezTo>
                  <a:lnTo>
                    <a:pt x="0" y="5905500"/>
                  </a:lnTo>
                  <a:lnTo>
                    <a:pt x="0" y="5905500"/>
                  </a:lnTo>
                  <a:close/>
                  <a:moveTo>
                    <a:pt x="0" y="6003608"/>
                  </a:moveTo>
                  <a:cubicBezTo>
                    <a:pt x="0" y="5996940"/>
                    <a:pt x="5715" y="5991225"/>
                    <a:pt x="12383" y="5991225"/>
                  </a:cubicBezTo>
                  <a:cubicBezTo>
                    <a:pt x="19050" y="5991225"/>
                    <a:pt x="24765" y="5996940"/>
                    <a:pt x="24765" y="6003608"/>
                  </a:cubicBezTo>
                  <a:lnTo>
                    <a:pt x="24765" y="6028373"/>
                  </a:lnTo>
                  <a:cubicBezTo>
                    <a:pt x="24765" y="6035040"/>
                    <a:pt x="19050" y="6040755"/>
                    <a:pt x="12383" y="6040755"/>
                  </a:cubicBezTo>
                  <a:cubicBezTo>
                    <a:pt x="5715" y="6040755"/>
                    <a:pt x="0" y="6035040"/>
                    <a:pt x="0" y="6028373"/>
                  </a:cubicBezTo>
                  <a:lnTo>
                    <a:pt x="0" y="6003608"/>
                  </a:lnTo>
                  <a:lnTo>
                    <a:pt x="0" y="6003608"/>
                  </a:lnTo>
                  <a:close/>
                  <a:moveTo>
                    <a:pt x="0" y="6101715"/>
                  </a:moveTo>
                  <a:cubicBezTo>
                    <a:pt x="0" y="6095048"/>
                    <a:pt x="5715" y="6089333"/>
                    <a:pt x="12383" y="6089333"/>
                  </a:cubicBezTo>
                  <a:cubicBezTo>
                    <a:pt x="19050" y="6089333"/>
                    <a:pt x="24765" y="6095048"/>
                    <a:pt x="24765" y="6101715"/>
                  </a:cubicBezTo>
                  <a:lnTo>
                    <a:pt x="24765" y="6126480"/>
                  </a:lnTo>
                  <a:cubicBezTo>
                    <a:pt x="24765" y="6133148"/>
                    <a:pt x="19050" y="6138863"/>
                    <a:pt x="12383" y="6138863"/>
                  </a:cubicBezTo>
                  <a:cubicBezTo>
                    <a:pt x="5715" y="6138863"/>
                    <a:pt x="0" y="6133148"/>
                    <a:pt x="0" y="6126480"/>
                  </a:cubicBezTo>
                  <a:lnTo>
                    <a:pt x="0" y="6101715"/>
                  </a:lnTo>
                  <a:lnTo>
                    <a:pt x="0" y="6101715"/>
                  </a:lnTo>
                  <a:close/>
                  <a:moveTo>
                    <a:pt x="0" y="6199823"/>
                  </a:moveTo>
                  <a:cubicBezTo>
                    <a:pt x="0" y="6193155"/>
                    <a:pt x="5715" y="6187440"/>
                    <a:pt x="12383" y="6187440"/>
                  </a:cubicBezTo>
                  <a:cubicBezTo>
                    <a:pt x="19050" y="6187440"/>
                    <a:pt x="24765" y="6193155"/>
                    <a:pt x="24765" y="6199823"/>
                  </a:cubicBezTo>
                  <a:lnTo>
                    <a:pt x="24765" y="6224588"/>
                  </a:lnTo>
                  <a:cubicBezTo>
                    <a:pt x="24765" y="6231255"/>
                    <a:pt x="19050" y="6236970"/>
                    <a:pt x="12383" y="6236970"/>
                  </a:cubicBezTo>
                  <a:cubicBezTo>
                    <a:pt x="5715" y="6236970"/>
                    <a:pt x="0" y="6231255"/>
                    <a:pt x="0" y="6224588"/>
                  </a:cubicBezTo>
                  <a:lnTo>
                    <a:pt x="0" y="6199823"/>
                  </a:lnTo>
                  <a:lnTo>
                    <a:pt x="0" y="6199823"/>
                  </a:lnTo>
                  <a:close/>
                  <a:moveTo>
                    <a:pt x="0" y="6297930"/>
                  </a:moveTo>
                  <a:cubicBezTo>
                    <a:pt x="0" y="6291263"/>
                    <a:pt x="5715" y="6285548"/>
                    <a:pt x="12383" y="6285548"/>
                  </a:cubicBezTo>
                  <a:cubicBezTo>
                    <a:pt x="19050" y="6285548"/>
                    <a:pt x="24765" y="6291263"/>
                    <a:pt x="24765" y="6297930"/>
                  </a:cubicBezTo>
                  <a:lnTo>
                    <a:pt x="24765" y="6322695"/>
                  </a:lnTo>
                  <a:cubicBezTo>
                    <a:pt x="24765" y="6329363"/>
                    <a:pt x="19050" y="6335078"/>
                    <a:pt x="12383" y="6335078"/>
                  </a:cubicBezTo>
                  <a:cubicBezTo>
                    <a:pt x="5715" y="6335078"/>
                    <a:pt x="0" y="6329363"/>
                    <a:pt x="0" y="6322695"/>
                  </a:cubicBezTo>
                  <a:lnTo>
                    <a:pt x="0" y="6297930"/>
                  </a:lnTo>
                  <a:lnTo>
                    <a:pt x="0" y="6297930"/>
                  </a:lnTo>
                  <a:close/>
                  <a:moveTo>
                    <a:pt x="0" y="6396038"/>
                  </a:moveTo>
                  <a:cubicBezTo>
                    <a:pt x="0" y="6389370"/>
                    <a:pt x="5715" y="6383655"/>
                    <a:pt x="12383" y="6383655"/>
                  </a:cubicBezTo>
                  <a:cubicBezTo>
                    <a:pt x="19050" y="6383655"/>
                    <a:pt x="24765" y="6389370"/>
                    <a:pt x="24765" y="6396038"/>
                  </a:cubicBezTo>
                  <a:lnTo>
                    <a:pt x="24765" y="6420803"/>
                  </a:lnTo>
                  <a:cubicBezTo>
                    <a:pt x="24765" y="6427470"/>
                    <a:pt x="19050" y="6433185"/>
                    <a:pt x="12383" y="6433185"/>
                  </a:cubicBezTo>
                  <a:cubicBezTo>
                    <a:pt x="5715" y="6433185"/>
                    <a:pt x="0" y="6427470"/>
                    <a:pt x="0" y="6420803"/>
                  </a:cubicBezTo>
                  <a:lnTo>
                    <a:pt x="0" y="6396038"/>
                  </a:lnTo>
                  <a:lnTo>
                    <a:pt x="0" y="6396038"/>
                  </a:lnTo>
                  <a:close/>
                  <a:moveTo>
                    <a:pt x="0" y="6494145"/>
                  </a:moveTo>
                  <a:cubicBezTo>
                    <a:pt x="0" y="6487478"/>
                    <a:pt x="5715" y="6481763"/>
                    <a:pt x="12383" y="6481763"/>
                  </a:cubicBezTo>
                  <a:cubicBezTo>
                    <a:pt x="19050" y="6481763"/>
                    <a:pt x="24765" y="6487478"/>
                    <a:pt x="24765" y="6494145"/>
                  </a:cubicBezTo>
                  <a:lnTo>
                    <a:pt x="24765" y="6518910"/>
                  </a:lnTo>
                  <a:cubicBezTo>
                    <a:pt x="24765" y="6525578"/>
                    <a:pt x="19050" y="6531293"/>
                    <a:pt x="12383" y="6531293"/>
                  </a:cubicBezTo>
                  <a:cubicBezTo>
                    <a:pt x="5715" y="6531293"/>
                    <a:pt x="0" y="6525578"/>
                    <a:pt x="0" y="6518910"/>
                  </a:cubicBezTo>
                  <a:lnTo>
                    <a:pt x="0" y="6494145"/>
                  </a:lnTo>
                  <a:lnTo>
                    <a:pt x="0" y="6494145"/>
                  </a:lnTo>
                  <a:close/>
                  <a:moveTo>
                    <a:pt x="0" y="6592253"/>
                  </a:moveTo>
                  <a:cubicBezTo>
                    <a:pt x="0" y="6585585"/>
                    <a:pt x="5715" y="6579870"/>
                    <a:pt x="12383" y="6579870"/>
                  </a:cubicBezTo>
                  <a:cubicBezTo>
                    <a:pt x="19050" y="6579870"/>
                    <a:pt x="24765" y="6585585"/>
                    <a:pt x="24765" y="6592253"/>
                  </a:cubicBezTo>
                  <a:lnTo>
                    <a:pt x="24765" y="6617018"/>
                  </a:lnTo>
                  <a:cubicBezTo>
                    <a:pt x="24765" y="6623685"/>
                    <a:pt x="19050" y="6629400"/>
                    <a:pt x="12383" y="6629400"/>
                  </a:cubicBezTo>
                  <a:cubicBezTo>
                    <a:pt x="5715" y="6629400"/>
                    <a:pt x="0" y="6623685"/>
                    <a:pt x="0" y="6617018"/>
                  </a:cubicBezTo>
                  <a:lnTo>
                    <a:pt x="0" y="6592253"/>
                  </a:lnTo>
                  <a:lnTo>
                    <a:pt x="0" y="6592253"/>
                  </a:lnTo>
                  <a:close/>
                  <a:moveTo>
                    <a:pt x="0" y="6690360"/>
                  </a:moveTo>
                  <a:cubicBezTo>
                    <a:pt x="0" y="6683693"/>
                    <a:pt x="5715" y="6677978"/>
                    <a:pt x="12383" y="6677978"/>
                  </a:cubicBezTo>
                  <a:cubicBezTo>
                    <a:pt x="19050" y="6677978"/>
                    <a:pt x="24765" y="6683693"/>
                    <a:pt x="24765" y="6690360"/>
                  </a:cubicBezTo>
                  <a:lnTo>
                    <a:pt x="24765" y="6715125"/>
                  </a:lnTo>
                  <a:cubicBezTo>
                    <a:pt x="24765" y="6721793"/>
                    <a:pt x="19050" y="6727508"/>
                    <a:pt x="12383" y="6727508"/>
                  </a:cubicBezTo>
                  <a:cubicBezTo>
                    <a:pt x="5715" y="6727508"/>
                    <a:pt x="0" y="6721793"/>
                    <a:pt x="0" y="6715125"/>
                  </a:cubicBezTo>
                  <a:lnTo>
                    <a:pt x="0" y="6690360"/>
                  </a:lnTo>
                  <a:lnTo>
                    <a:pt x="0" y="6690360"/>
                  </a:lnTo>
                  <a:close/>
                  <a:moveTo>
                    <a:pt x="0" y="6789420"/>
                  </a:moveTo>
                  <a:cubicBezTo>
                    <a:pt x="0" y="6782753"/>
                    <a:pt x="5715" y="6777038"/>
                    <a:pt x="12383" y="6777038"/>
                  </a:cubicBezTo>
                  <a:cubicBezTo>
                    <a:pt x="19050" y="6777038"/>
                    <a:pt x="24765" y="6782753"/>
                    <a:pt x="24765" y="6789420"/>
                  </a:cubicBezTo>
                  <a:lnTo>
                    <a:pt x="24765" y="6814185"/>
                  </a:lnTo>
                  <a:cubicBezTo>
                    <a:pt x="24765" y="6820853"/>
                    <a:pt x="19050" y="6826568"/>
                    <a:pt x="12383" y="6826568"/>
                  </a:cubicBezTo>
                  <a:cubicBezTo>
                    <a:pt x="5715" y="6826568"/>
                    <a:pt x="0" y="6820853"/>
                    <a:pt x="0" y="6814185"/>
                  </a:cubicBezTo>
                  <a:lnTo>
                    <a:pt x="0" y="6789420"/>
                  </a:lnTo>
                  <a:lnTo>
                    <a:pt x="0" y="6789420"/>
                  </a:lnTo>
                  <a:close/>
                  <a:moveTo>
                    <a:pt x="0" y="6887528"/>
                  </a:moveTo>
                  <a:cubicBezTo>
                    <a:pt x="0" y="6880860"/>
                    <a:pt x="5715" y="6875145"/>
                    <a:pt x="12383" y="6875145"/>
                  </a:cubicBezTo>
                  <a:cubicBezTo>
                    <a:pt x="19050" y="6875145"/>
                    <a:pt x="24765" y="6880860"/>
                    <a:pt x="24765" y="6887528"/>
                  </a:cubicBezTo>
                  <a:lnTo>
                    <a:pt x="24765" y="6912293"/>
                  </a:lnTo>
                  <a:cubicBezTo>
                    <a:pt x="24765" y="6918960"/>
                    <a:pt x="19050" y="6924675"/>
                    <a:pt x="12383" y="6924675"/>
                  </a:cubicBezTo>
                  <a:cubicBezTo>
                    <a:pt x="5715" y="6924675"/>
                    <a:pt x="0" y="6918960"/>
                    <a:pt x="0" y="6912293"/>
                  </a:cubicBezTo>
                  <a:lnTo>
                    <a:pt x="0" y="6887528"/>
                  </a:lnTo>
                  <a:lnTo>
                    <a:pt x="0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13367A4-D159-4AE3-B4B8-C37C8024DDEA}"/>
                </a:ext>
              </a:extLst>
            </p:cNvPr>
            <p:cNvSpPr/>
            <p:nvPr/>
          </p:nvSpPr>
          <p:spPr>
            <a:xfrm>
              <a:off x="15126651" y="3362325"/>
              <a:ext cx="24764" cy="7022782"/>
            </a:xfrm>
            <a:custGeom>
              <a:avLst/>
              <a:gdLst>
                <a:gd name="connsiteX0" fmla="*/ 24765 w 24764"/>
                <a:gd name="connsiteY0" fmla="*/ 7010400 h 7022782"/>
                <a:gd name="connsiteX1" fmla="*/ 12383 w 24764"/>
                <a:gd name="connsiteY1" fmla="*/ 7022783 h 7022782"/>
                <a:gd name="connsiteX2" fmla="*/ 0 w 24764"/>
                <a:gd name="connsiteY2" fmla="*/ 7010400 h 7022782"/>
                <a:gd name="connsiteX3" fmla="*/ 0 w 24764"/>
                <a:gd name="connsiteY3" fmla="*/ 6985635 h 7022782"/>
                <a:gd name="connsiteX4" fmla="*/ 12383 w 24764"/>
                <a:gd name="connsiteY4" fmla="*/ 6973253 h 7022782"/>
                <a:gd name="connsiteX5" fmla="*/ 24765 w 24764"/>
                <a:gd name="connsiteY5" fmla="*/ 6985635 h 7022782"/>
                <a:gd name="connsiteX6" fmla="*/ 24765 w 24764"/>
                <a:gd name="connsiteY6" fmla="*/ 7010400 h 7022782"/>
                <a:gd name="connsiteX7" fmla="*/ 24765 w 24764"/>
                <a:gd name="connsiteY7" fmla="*/ 7010400 h 7022782"/>
                <a:gd name="connsiteX8" fmla="*/ 0 w 24764"/>
                <a:gd name="connsiteY8" fmla="*/ 12383 h 7022782"/>
                <a:gd name="connsiteX9" fmla="*/ 12383 w 24764"/>
                <a:gd name="connsiteY9" fmla="*/ 0 h 7022782"/>
                <a:gd name="connsiteX10" fmla="*/ 24765 w 24764"/>
                <a:gd name="connsiteY10" fmla="*/ 12383 h 7022782"/>
                <a:gd name="connsiteX11" fmla="*/ 24765 w 24764"/>
                <a:gd name="connsiteY11" fmla="*/ 37147 h 7022782"/>
                <a:gd name="connsiteX12" fmla="*/ 12383 w 24764"/>
                <a:gd name="connsiteY12" fmla="*/ 49530 h 7022782"/>
                <a:gd name="connsiteX13" fmla="*/ 0 w 24764"/>
                <a:gd name="connsiteY13" fmla="*/ 37147 h 7022782"/>
                <a:gd name="connsiteX14" fmla="*/ 0 w 24764"/>
                <a:gd name="connsiteY14" fmla="*/ 12383 h 7022782"/>
                <a:gd name="connsiteX15" fmla="*/ 0 w 24764"/>
                <a:gd name="connsiteY15" fmla="*/ 12383 h 7022782"/>
                <a:gd name="connsiteX16" fmla="*/ 0 w 24764"/>
                <a:gd name="connsiteY16" fmla="*/ 110490 h 7022782"/>
                <a:gd name="connsiteX17" fmla="*/ 12383 w 24764"/>
                <a:gd name="connsiteY17" fmla="*/ 98107 h 7022782"/>
                <a:gd name="connsiteX18" fmla="*/ 24765 w 24764"/>
                <a:gd name="connsiteY18" fmla="*/ 110490 h 7022782"/>
                <a:gd name="connsiteX19" fmla="*/ 24765 w 24764"/>
                <a:gd name="connsiteY19" fmla="*/ 135255 h 7022782"/>
                <a:gd name="connsiteX20" fmla="*/ 12383 w 24764"/>
                <a:gd name="connsiteY20" fmla="*/ 147638 h 7022782"/>
                <a:gd name="connsiteX21" fmla="*/ 0 w 24764"/>
                <a:gd name="connsiteY21" fmla="*/ 135255 h 7022782"/>
                <a:gd name="connsiteX22" fmla="*/ 0 w 24764"/>
                <a:gd name="connsiteY22" fmla="*/ 110490 h 7022782"/>
                <a:gd name="connsiteX23" fmla="*/ 0 w 24764"/>
                <a:gd name="connsiteY23" fmla="*/ 110490 h 7022782"/>
                <a:gd name="connsiteX24" fmla="*/ 0 w 24764"/>
                <a:gd name="connsiteY24" fmla="*/ 208597 h 7022782"/>
                <a:gd name="connsiteX25" fmla="*/ 12383 w 24764"/>
                <a:gd name="connsiteY25" fmla="*/ 196215 h 7022782"/>
                <a:gd name="connsiteX26" fmla="*/ 24765 w 24764"/>
                <a:gd name="connsiteY26" fmla="*/ 208597 h 7022782"/>
                <a:gd name="connsiteX27" fmla="*/ 24765 w 24764"/>
                <a:gd name="connsiteY27" fmla="*/ 233363 h 7022782"/>
                <a:gd name="connsiteX28" fmla="*/ 12383 w 24764"/>
                <a:gd name="connsiteY28" fmla="*/ 245745 h 7022782"/>
                <a:gd name="connsiteX29" fmla="*/ 0 w 24764"/>
                <a:gd name="connsiteY29" fmla="*/ 233363 h 7022782"/>
                <a:gd name="connsiteX30" fmla="*/ 0 w 24764"/>
                <a:gd name="connsiteY30" fmla="*/ 208597 h 7022782"/>
                <a:gd name="connsiteX31" fmla="*/ 0 w 24764"/>
                <a:gd name="connsiteY31" fmla="*/ 208597 h 7022782"/>
                <a:gd name="connsiteX32" fmla="*/ 0 w 24764"/>
                <a:gd name="connsiteY32" fmla="*/ 306705 h 7022782"/>
                <a:gd name="connsiteX33" fmla="*/ 12383 w 24764"/>
                <a:gd name="connsiteY33" fmla="*/ 294322 h 7022782"/>
                <a:gd name="connsiteX34" fmla="*/ 24765 w 24764"/>
                <a:gd name="connsiteY34" fmla="*/ 306705 h 7022782"/>
                <a:gd name="connsiteX35" fmla="*/ 24765 w 24764"/>
                <a:gd name="connsiteY35" fmla="*/ 331470 h 7022782"/>
                <a:gd name="connsiteX36" fmla="*/ 12383 w 24764"/>
                <a:gd name="connsiteY36" fmla="*/ 343853 h 7022782"/>
                <a:gd name="connsiteX37" fmla="*/ 0 w 24764"/>
                <a:gd name="connsiteY37" fmla="*/ 331470 h 7022782"/>
                <a:gd name="connsiteX38" fmla="*/ 0 w 24764"/>
                <a:gd name="connsiteY38" fmla="*/ 306705 h 7022782"/>
                <a:gd name="connsiteX39" fmla="*/ 0 w 24764"/>
                <a:gd name="connsiteY39" fmla="*/ 306705 h 7022782"/>
                <a:gd name="connsiteX40" fmla="*/ 0 w 24764"/>
                <a:gd name="connsiteY40" fmla="*/ 404813 h 7022782"/>
                <a:gd name="connsiteX41" fmla="*/ 12383 w 24764"/>
                <a:gd name="connsiteY41" fmla="*/ 392430 h 7022782"/>
                <a:gd name="connsiteX42" fmla="*/ 24765 w 24764"/>
                <a:gd name="connsiteY42" fmla="*/ 404813 h 7022782"/>
                <a:gd name="connsiteX43" fmla="*/ 24765 w 24764"/>
                <a:gd name="connsiteY43" fmla="*/ 429578 h 7022782"/>
                <a:gd name="connsiteX44" fmla="*/ 12383 w 24764"/>
                <a:gd name="connsiteY44" fmla="*/ 441960 h 7022782"/>
                <a:gd name="connsiteX45" fmla="*/ 0 w 24764"/>
                <a:gd name="connsiteY45" fmla="*/ 429578 h 7022782"/>
                <a:gd name="connsiteX46" fmla="*/ 0 w 24764"/>
                <a:gd name="connsiteY46" fmla="*/ 404813 h 7022782"/>
                <a:gd name="connsiteX47" fmla="*/ 0 w 24764"/>
                <a:gd name="connsiteY47" fmla="*/ 404813 h 7022782"/>
                <a:gd name="connsiteX48" fmla="*/ 0 w 24764"/>
                <a:gd name="connsiteY48" fmla="*/ 502920 h 7022782"/>
                <a:gd name="connsiteX49" fmla="*/ 12383 w 24764"/>
                <a:gd name="connsiteY49" fmla="*/ 490538 h 7022782"/>
                <a:gd name="connsiteX50" fmla="*/ 24765 w 24764"/>
                <a:gd name="connsiteY50" fmla="*/ 502920 h 7022782"/>
                <a:gd name="connsiteX51" fmla="*/ 24765 w 24764"/>
                <a:gd name="connsiteY51" fmla="*/ 527685 h 7022782"/>
                <a:gd name="connsiteX52" fmla="*/ 12383 w 24764"/>
                <a:gd name="connsiteY52" fmla="*/ 540068 h 7022782"/>
                <a:gd name="connsiteX53" fmla="*/ 0 w 24764"/>
                <a:gd name="connsiteY53" fmla="*/ 527685 h 7022782"/>
                <a:gd name="connsiteX54" fmla="*/ 0 w 24764"/>
                <a:gd name="connsiteY54" fmla="*/ 502920 h 7022782"/>
                <a:gd name="connsiteX55" fmla="*/ 0 w 24764"/>
                <a:gd name="connsiteY55" fmla="*/ 502920 h 7022782"/>
                <a:gd name="connsiteX56" fmla="*/ 0 w 24764"/>
                <a:gd name="connsiteY56" fmla="*/ 601980 h 7022782"/>
                <a:gd name="connsiteX57" fmla="*/ 12383 w 24764"/>
                <a:gd name="connsiteY57" fmla="*/ 589597 h 7022782"/>
                <a:gd name="connsiteX58" fmla="*/ 24765 w 24764"/>
                <a:gd name="connsiteY58" fmla="*/ 601980 h 7022782"/>
                <a:gd name="connsiteX59" fmla="*/ 24765 w 24764"/>
                <a:gd name="connsiteY59" fmla="*/ 626745 h 7022782"/>
                <a:gd name="connsiteX60" fmla="*/ 12383 w 24764"/>
                <a:gd name="connsiteY60" fmla="*/ 639128 h 7022782"/>
                <a:gd name="connsiteX61" fmla="*/ 0 w 24764"/>
                <a:gd name="connsiteY61" fmla="*/ 626745 h 7022782"/>
                <a:gd name="connsiteX62" fmla="*/ 0 w 24764"/>
                <a:gd name="connsiteY62" fmla="*/ 601980 h 7022782"/>
                <a:gd name="connsiteX63" fmla="*/ 0 w 24764"/>
                <a:gd name="connsiteY63" fmla="*/ 601980 h 7022782"/>
                <a:gd name="connsiteX64" fmla="*/ 0 w 24764"/>
                <a:gd name="connsiteY64" fmla="*/ 700088 h 7022782"/>
                <a:gd name="connsiteX65" fmla="*/ 12383 w 24764"/>
                <a:gd name="connsiteY65" fmla="*/ 687705 h 7022782"/>
                <a:gd name="connsiteX66" fmla="*/ 24765 w 24764"/>
                <a:gd name="connsiteY66" fmla="*/ 700088 h 7022782"/>
                <a:gd name="connsiteX67" fmla="*/ 24765 w 24764"/>
                <a:gd name="connsiteY67" fmla="*/ 724853 h 7022782"/>
                <a:gd name="connsiteX68" fmla="*/ 12383 w 24764"/>
                <a:gd name="connsiteY68" fmla="*/ 737235 h 7022782"/>
                <a:gd name="connsiteX69" fmla="*/ 0 w 24764"/>
                <a:gd name="connsiteY69" fmla="*/ 724853 h 7022782"/>
                <a:gd name="connsiteX70" fmla="*/ 0 w 24764"/>
                <a:gd name="connsiteY70" fmla="*/ 700088 h 7022782"/>
                <a:gd name="connsiteX71" fmla="*/ 0 w 24764"/>
                <a:gd name="connsiteY71" fmla="*/ 700088 h 7022782"/>
                <a:gd name="connsiteX72" fmla="*/ 0 w 24764"/>
                <a:gd name="connsiteY72" fmla="*/ 798195 h 7022782"/>
                <a:gd name="connsiteX73" fmla="*/ 12383 w 24764"/>
                <a:gd name="connsiteY73" fmla="*/ 785813 h 7022782"/>
                <a:gd name="connsiteX74" fmla="*/ 24765 w 24764"/>
                <a:gd name="connsiteY74" fmla="*/ 798195 h 7022782"/>
                <a:gd name="connsiteX75" fmla="*/ 24765 w 24764"/>
                <a:gd name="connsiteY75" fmla="*/ 822960 h 7022782"/>
                <a:gd name="connsiteX76" fmla="*/ 12383 w 24764"/>
                <a:gd name="connsiteY76" fmla="*/ 835343 h 7022782"/>
                <a:gd name="connsiteX77" fmla="*/ 0 w 24764"/>
                <a:gd name="connsiteY77" fmla="*/ 822960 h 7022782"/>
                <a:gd name="connsiteX78" fmla="*/ 0 w 24764"/>
                <a:gd name="connsiteY78" fmla="*/ 798195 h 7022782"/>
                <a:gd name="connsiteX79" fmla="*/ 0 w 24764"/>
                <a:gd name="connsiteY79" fmla="*/ 798195 h 7022782"/>
                <a:gd name="connsiteX80" fmla="*/ 0 w 24764"/>
                <a:gd name="connsiteY80" fmla="*/ 896303 h 7022782"/>
                <a:gd name="connsiteX81" fmla="*/ 12383 w 24764"/>
                <a:gd name="connsiteY81" fmla="*/ 883920 h 7022782"/>
                <a:gd name="connsiteX82" fmla="*/ 24765 w 24764"/>
                <a:gd name="connsiteY82" fmla="*/ 896303 h 7022782"/>
                <a:gd name="connsiteX83" fmla="*/ 24765 w 24764"/>
                <a:gd name="connsiteY83" fmla="*/ 921068 h 7022782"/>
                <a:gd name="connsiteX84" fmla="*/ 12383 w 24764"/>
                <a:gd name="connsiteY84" fmla="*/ 933450 h 7022782"/>
                <a:gd name="connsiteX85" fmla="*/ 0 w 24764"/>
                <a:gd name="connsiteY85" fmla="*/ 921068 h 7022782"/>
                <a:gd name="connsiteX86" fmla="*/ 0 w 24764"/>
                <a:gd name="connsiteY86" fmla="*/ 896303 h 7022782"/>
                <a:gd name="connsiteX87" fmla="*/ 0 w 24764"/>
                <a:gd name="connsiteY87" fmla="*/ 896303 h 7022782"/>
                <a:gd name="connsiteX88" fmla="*/ 0 w 24764"/>
                <a:gd name="connsiteY88" fmla="*/ 994410 h 7022782"/>
                <a:gd name="connsiteX89" fmla="*/ 12383 w 24764"/>
                <a:gd name="connsiteY89" fmla="*/ 982028 h 7022782"/>
                <a:gd name="connsiteX90" fmla="*/ 24765 w 24764"/>
                <a:gd name="connsiteY90" fmla="*/ 994410 h 7022782"/>
                <a:gd name="connsiteX91" fmla="*/ 24765 w 24764"/>
                <a:gd name="connsiteY91" fmla="*/ 1019175 h 7022782"/>
                <a:gd name="connsiteX92" fmla="*/ 12383 w 24764"/>
                <a:gd name="connsiteY92" fmla="*/ 1031557 h 7022782"/>
                <a:gd name="connsiteX93" fmla="*/ 0 w 24764"/>
                <a:gd name="connsiteY93" fmla="*/ 1019175 h 7022782"/>
                <a:gd name="connsiteX94" fmla="*/ 0 w 24764"/>
                <a:gd name="connsiteY94" fmla="*/ 994410 h 7022782"/>
                <a:gd name="connsiteX95" fmla="*/ 0 w 24764"/>
                <a:gd name="connsiteY95" fmla="*/ 994410 h 7022782"/>
                <a:gd name="connsiteX96" fmla="*/ 0 w 24764"/>
                <a:gd name="connsiteY96" fmla="*/ 1092518 h 7022782"/>
                <a:gd name="connsiteX97" fmla="*/ 12383 w 24764"/>
                <a:gd name="connsiteY97" fmla="*/ 1080135 h 7022782"/>
                <a:gd name="connsiteX98" fmla="*/ 24765 w 24764"/>
                <a:gd name="connsiteY98" fmla="*/ 1092518 h 7022782"/>
                <a:gd name="connsiteX99" fmla="*/ 24765 w 24764"/>
                <a:gd name="connsiteY99" fmla="*/ 1117282 h 7022782"/>
                <a:gd name="connsiteX100" fmla="*/ 12383 w 24764"/>
                <a:gd name="connsiteY100" fmla="*/ 1129665 h 7022782"/>
                <a:gd name="connsiteX101" fmla="*/ 0 w 24764"/>
                <a:gd name="connsiteY101" fmla="*/ 1117282 h 7022782"/>
                <a:gd name="connsiteX102" fmla="*/ 0 w 24764"/>
                <a:gd name="connsiteY102" fmla="*/ 1092518 h 7022782"/>
                <a:gd name="connsiteX103" fmla="*/ 0 w 24764"/>
                <a:gd name="connsiteY103" fmla="*/ 1092518 h 7022782"/>
                <a:gd name="connsiteX104" fmla="*/ 0 w 24764"/>
                <a:gd name="connsiteY104" fmla="*/ 1190625 h 7022782"/>
                <a:gd name="connsiteX105" fmla="*/ 12383 w 24764"/>
                <a:gd name="connsiteY105" fmla="*/ 1178243 h 7022782"/>
                <a:gd name="connsiteX106" fmla="*/ 24765 w 24764"/>
                <a:gd name="connsiteY106" fmla="*/ 1190625 h 7022782"/>
                <a:gd name="connsiteX107" fmla="*/ 24765 w 24764"/>
                <a:gd name="connsiteY107" fmla="*/ 1215390 h 7022782"/>
                <a:gd name="connsiteX108" fmla="*/ 12383 w 24764"/>
                <a:gd name="connsiteY108" fmla="*/ 1227773 h 7022782"/>
                <a:gd name="connsiteX109" fmla="*/ 0 w 24764"/>
                <a:gd name="connsiteY109" fmla="*/ 1215390 h 7022782"/>
                <a:gd name="connsiteX110" fmla="*/ 0 w 24764"/>
                <a:gd name="connsiteY110" fmla="*/ 1190625 h 7022782"/>
                <a:gd name="connsiteX111" fmla="*/ 0 w 24764"/>
                <a:gd name="connsiteY111" fmla="*/ 1190625 h 7022782"/>
                <a:gd name="connsiteX112" fmla="*/ 0 w 24764"/>
                <a:gd name="connsiteY112" fmla="*/ 1288732 h 7022782"/>
                <a:gd name="connsiteX113" fmla="*/ 12383 w 24764"/>
                <a:gd name="connsiteY113" fmla="*/ 1276350 h 7022782"/>
                <a:gd name="connsiteX114" fmla="*/ 24765 w 24764"/>
                <a:gd name="connsiteY114" fmla="*/ 1288732 h 7022782"/>
                <a:gd name="connsiteX115" fmla="*/ 24765 w 24764"/>
                <a:gd name="connsiteY115" fmla="*/ 1313498 h 7022782"/>
                <a:gd name="connsiteX116" fmla="*/ 12383 w 24764"/>
                <a:gd name="connsiteY116" fmla="*/ 1325880 h 7022782"/>
                <a:gd name="connsiteX117" fmla="*/ 0 w 24764"/>
                <a:gd name="connsiteY117" fmla="*/ 1313498 h 7022782"/>
                <a:gd name="connsiteX118" fmla="*/ 0 w 24764"/>
                <a:gd name="connsiteY118" fmla="*/ 1288732 h 7022782"/>
                <a:gd name="connsiteX119" fmla="*/ 0 w 24764"/>
                <a:gd name="connsiteY119" fmla="*/ 1288732 h 7022782"/>
                <a:gd name="connsiteX120" fmla="*/ 0 w 24764"/>
                <a:gd name="connsiteY120" fmla="*/ 1386840 h 7022782"/>
                <a:gd name="connsiteX121" fmla="*/ 12383 w 24764"/>
                <a:gd name="connsiteY121" fmla="*/ 1374457 h 7022782"/>
                <a:gd name="connsiteX122" fmla="*/ 24765 w 24764"/>
                <a:gd name="connsiteY122" fmla="*/ 1386840 h 7022782"/>
                <a:gd name="connsiteX123" fmla="*/ 24765 w 24764"/>
                <a:gd name="connsiteY123" fmla="*/ 1411605 h 7022782"/>
                <a:gd name="connsiteX124" fmla="*/ 12383 w 24764"/>
                <a:gd name="connsiteY124" fmla="*/ 1423988 h 7022782"/>
                <a:gd name="connsiteX125" fmla="*/ 0 w 24764"/>
                <a:gd name="connsiteY125" fmla="*/ 1411605 h 7022782"/>
                <a:gd name="connsiteX126" fmla="*/ 0 w 24764"/>
                <a:gd name="connsiteY126" fmla="*/ 1386840 h 7022782"/>
                <a:gd name="connsiteX127" fmla="*/ 0 w 24764"/>
                <a:gd name="connsiteY127" fmla="*/ 1386840 h 7022782"/>
                <a:gd name="connsiteX128" fmla="*/ 0 w 24764"/>
                <a:gd name="connsiteY128" fmla="*/ 1485900 h 7022782"/>
                <a:gd name="connsiteX129" fmla="*/ 12383 w 24764"/>
                <a:gd name="connsiteY129" fmla="*/ 1473518 h 7022782"/>
                <a:gd name="connsiteX130" fmla="*/ 24765 w 24764"/>
                <a:gd name="connsiteY130" fmla="*/ 1485900 h 7022782"/>
                <a:gd name="connsiteX131" fmla="*/ 24765 w 24764"/>
                <a:gd name="connsiteY131" fmla="*/ 1510665 h 7022782"/>
                <a:gd name="connsiteX132" fmla="*/ 12383 w 24764"/>
                <a:gd name="connsiteY132" fmla="*/ 1523048 h 7022782"/>
                <a:gd name="connsiteX133" fmla="*/ 0 w 24764"/>
                <a:gd name="connsiteY133" fmla="*/ 1510665 h 7022782"/>
                <a:gd name="connsiteX134" fmla="*/ 0 w 24764"/>
                <a:gd name="connsiteY134" fmla="*/ 1485900 h 7022782"/>
                <a:gd name="connsiteX135" fmla="*/ 0 w 24764"/>
                <a:gd name="connsiteY135" fmla="*/ 1485900 h 7022782"/>
                <a:gd name="connsiteX136" fmla="*/ 0 w 24764"/>
                <a:gd name="connsiteY136" fmla="*/ 1584007 h 7022782"/>
                <a:gd name="connsiteX137" fmla="*/ 12383 w 24764"/>
                <a:gd name="connsiteY137" fmla="*/ 1571625 h 7022782"/>
                <a:gd name="connsiteX138" fmla="*/ 24765 w 24764"/>
                <a:gd name="connsiteY138" fmla="*/ 1584007 h 7022782"/>
                <a:gd name="connsiteX139" fmla="*/ 24765 w 24764"/>
                <a:gd name="connsiteY139" fmla="*/ 1608773 h 7022782"/>
                <a:gd name="connsiteX140" fmla="*/ 12383 w 24764"/>
                <a:gd name="connsiteY140" fmla="*/ 1621155 h 7022782"/>
                <a:gd name="connsiteX141" fmla="*/ 0 w 24764"/>
                <a:gd name="connsiteY141" fmla="*/ 1608773 h 7022782"/>
                <a:gd name="connsiteX142" fmla="*/ 0 w 24764"/>
                <a:gd name="connsiteY142" fmla="*/ 1584007 h 7022782"/>
                <a:gd name="connsiteX143" fmla="*/ 0 w 24764"/>
                <a:gd name="connsiteY143" fmla="*/ 1584007 h 7022782"/>
                <a:gd name="connsiteX144" fmla="*/ 0 w 24764"/>
                <a:gd name="connsiteY144" fmla="*/ 1682115 h 7022782"/>
                <a:gd name="connsiteX145" fmla="*/ 12383 w 24764"/>
                <a:gd name="connsiteY145" fmla="*/ 1669732 h 7022782"/>
                <a:gd name="connsiteX146" fmla="*/ 24765 w 24764"/>
                <a:gd name="connsiteY146" fmla="*/ 1682115 h 7022782"/>
                <a:gd name="connsiteX147" fmla="*/ 24765 w 24764"/>
                <a:gd name="connsiteY147" fmla="*/ 1706880 h 7022782"/>
                <a:gd name="connsiteX148" fmla="*/ 12383 w 24764"/>
                <a:gd name="connsiteY148" fmla="*/ 1719263 h 7022782"/>
                <a:gd name="connsiteX149" fmla="*/ 0 w 24764"/>
                <a:gd name="connsiteY149" fmla="*/ 1706880 h 7022782"/>
                <a:gd name="connsiteX150" fmla="*/ 0 w 24764"/>
                <a:gd name="connsiteY150" fmla="*/ 1682115 h 7022782"/>
                <a:gd name="connsiteX151" fmla="*/ 0 w 24764"/>
                <a:gd name="connsiteY151" fmla="*/ 1682115 h 7022782"/>
                <a:gd name="connsiteX152" fmla="*/ 0 w 24764"/>
                <a:gd name="connsiteY152" fmla="*/ 1780223 h 7022782"/>
                <a:gd name="connsiteX153" fmla="*/ 12383 w 24764"/>
                <a:gd name="connsiteY153" fmla="*/ 1767840 h 7022782"/>
                <a:gd name="connsiteX154" fmla="*/ 24765 w 24764"/>
                <a:gd name="connsiteY154" fmla="*/ 1780223 h 7022782"/>
                <a:gd name="connsiteX155" fmla="*/ 24765 w 24764"/>
                <a:gd name="connsiteY155" fmla="*/ 1804988 h 7022782"/>
                <a:gd name="connsiteX156" fmla="*/ 12383 w 24764"/>
                <a:gd name="connsiteY156" fmla="*/ 1817370 h 7022782"/>
                <a:gd name="connsiteX157" fmla="*/ 0 w 24764"/>
                <a:gd name="connsiteY157" fmla="*/ 1804988 h 7022782"/>
                <a:gd name="connsiteX158" fmla="*/ 0 w 24764"/>
                <a:gd name="connsiteY158" fmla="*/ 1780223 h 7022782"/>
                <a:gd name="connsiteX159" fmla="*/ 0 w 24764"/>
                <a:gd name="connsiteY159" fmla="*/ 1780223 h 7022782"/>
                <a:gd name="connsiteX160" fmla="*/ 0 w 24764"/>
                <a:gd name="connsiteY160" fmla="*/ 1878330 h 7022782"/>
                <a:gd name="connsiteX161" fmla="*/ 12383 w 24764"/>
                <a:gd name="connsiteY161" fmla="*/ 1865948 h 7022782"/>
                <a:gd name="connsiteX162" fmla="*/ 24765 w 24764"/>
                <a:gd name="connsiteY162" fmla="*/ 1878330 h 7022782"/>
                <a:gd name="connsiteX163" fmla="*/ 24765 w 24764"/>
                <a:gd name="connsiteY163" fmla="*/ 1903095 h 7022782"/>
                <a:gd name="connsiteX164" fmla="*/ 12383 w 24764"/>
                <a:gd name="connsiteY164" fmla="*/ 1915478 h 7022782"/>
                <a:gd name="connsiteX165" fmla="*/ 0 w 24764"/>
                <a:gd name="connsiteY165" fmla="*/ 1903095 h 7022782"/>
                <a:gd name="connsiteX166" fmla="*/ 0 w 24764"/>
                <a:gd name="connsiteY166" fmla="*/ 1878330 h 7022782"/>
                <a:gd name="connsiteX167" fmla="*/ 0 w 24764"/>
                <a:gd name="connsiteY167" fmla="*/ 1878330 h 7022782"/>
                <a:gd name="connsiteX168" fmla="*/ 0 w 24764"/>
                <a:gd name="connsiteY168" fmla="*/ 1976438 h 7022782"/>
                <a:gd name="connsiteX169" fmla="*/ 12383 w 24764"/>
                <a:gd name="connsiteY169" fmla="*/ 1964055 h 7022782"/>
                <a:gd name="connsiteX170" fmla="*/ 24765 w 24764"/>
                <a:gd name="connsiteY170" fmla="*/ 1976438 h 7022782"/>
                <a:gd name="connsiteX171" fmla="*/ 24765 w 24764"/>
                <a:gd name="connsiteY171" fmla="*/ 2001203 h 7022782"/>
                <a:gd name="connsiteX172" fmla="*/ 12383 w 24764"/>
                <a:gd name="connsiteY172" fmla="*/ 2013585 h 7022782"/>
                <a:gd name="connsiteX173" fmla="*/ 0 w 24764"/>
                <a:gd name="connsiteY173" fmla="*/ 2001203 h 7022782"/>
                <a:gd name="connsiteX174" fmla="*/ 0 w 24764"/>
                <a:gd name="connsiteY174" fmla="*/ 1976438 h 7022782"/>
                <a:gd name="connsiteX175" fmla="*/ 0 w 24764"/>
                <a:gd name="connsiteY175" fmla="*/ 1976438 h 7022782"/>
                <a:gd name="connsiteX176" fmla="*/ 0 w 24764"/>
                <a:gd name="connsiteY176" fmla="*/ 2074545 h 7022782"/>
                <a:gd name="connsiteX177" fmla="*/ 12383 w 24764"/>
                <a:gd name="connsiteY177" fmla="*/ 2062163 h 7022782"/>
                <a:gd name="connsiteX178" fmla="*/ 24765 w 24764"/>
                <a:gd name="connsiteY178" fmla="*/ 2074545 h 7022782"/>
                <a:gd name="connsiteX179" fmla="*/ 24765 w 24764"/>
                <a:gd name="connsiteY179" fmla="*/ 2099310 h 7022782"/>
                <a:gd name="connsiteX180" fmla="*/ 12383 w 24764"/>
                <a:gd name="connsiteY180" fmla="*/ 2111693 h 7022782"/>
                <a:gd name="connsiteX181" fmla="*/ 0 w 24764"/>
                <a:gd name="connsiteY181" fmla="*/ 2099310 h 7022782"/>
                <a:gd name="connsiteX182" fmla="*/ 0 w 24764"/>
                <a:gd name="connsiteY182" fmla="*/ 2074545 h 7022782"/>
                <a:gd name="connsiteX183" fmla="*/ 0 w 24764"/>
                <a:gd name="connsiteY183" fmla="*/ 2074545 h 7022782"/>
                <a:gd name="connsiteX184" fmla="*/ 0 w 24764"/>
                <a:gd name="connsiteY184" fmla="*/ 2172653 h 7022782"/>
                <a:gd name="connsiteX185" fmla="*/ 12383 w 24764"/>
                <a:gd name="connsiteY185" fmla="*/ 2160270 h 7022782"/>
                <a:gd name="connsiteX186" fmla="*/ 24765 w 24764"/>
                <a:gd name="connsiteY186" fmla="*/ 2172653 h 7022782"/>
                <a:gd name="connsiteX187" fmla="*/ 24765 w 24764"/>
                <a:gd name="connsiteY187" fmla="*/ 2197418 h 7022782"/>
                <a:gd name="connsiteX188" fmla="*/ 12383 w 24764"/>
                <a:gd name="connsiteY188" fmla="*/ 2209800 h 7022782"/>
                <a:gd name="connsiteX189" fmla="*/ 0 w 24764"/>
                <a:gd name="connsiteY189" fmla="*/ 2197418 h 7022782"/>
                <a:gd name="connsiteX190" fmla="*/ 0 w 24764"/>
                <a:gd name="connsiteY190" fmla="*/ 2172653 h 7022782"/>
                <a:gd name="connsiteX191" fmla="*/ 0 w 24764"/>
                <a:gd name="connsiteY191" fmla="*/ 2172653 h 7022782"/>
                <a:gd name="connsiteX192" fmla="*/ 0 w 24764"/>
                <a:gd name="connsiteY192" fmla="*/ 2270760 h 7022782"/>
                <a:gd name="connsiteX193" fmla="*/ 12383 w 24764"/>
                <a:gd name="connsiteY193" fmla="*/ 2258378 h 7022782"/>
                <a:gd name="connsiteX194" fmla="*/ 24765 w 24764"/>
                <a:gd name="connsiteY194" fmla="*/ 2270760 h 7022782"/>
                <a:gd name="connsiteX195" fmla="*/ 24765 w 24764"/>
                <a:gd name="connsiteY195" fmla="*/ 2295525 h 7022782"/>
                <a:gd name="connsiteX196" fmla="*/ 12383 w 24764"/>
                <a:gd name="connsiteY196" fmla="*/ 2307908 h 7022782"/>
                <a:gd name="connsiteX197" fmla="*/ 0 w 24764"/>
                <a:gd name="connsiteY197" fmla="*/ 2295525 h 7022782"/>
                <a:gd name="connsiteX198" fmla="*/ 0 w 24764"/>
                <a:gd name="connsiteY198" fmla="*/ 2270760 h 7022782"/>
                <a:gd name="connsiteX199" fmla="*/ 0 w 24764"/>
                <a:gd name="connsiteY199" fmla="*/ 2270760 h 7022782"/>
                <a:gd name="connsiteX200" fmla="*/ 0 w 24764"/>
                <a:gd name="connsiteY200" fmla="*/ 2369820 h 7022782"/>
                <a:gd name="connsiteX201" fmla="*/ 12383 w 24764"/>
                <a:gd name="connsiteY201" fmla="*/ 2357438 h 7022782"/>
                <a:gd name="connsiteX202" fmla="*/ 24765 w 24764"/>
                <a:gd name="connsiteY202" fmla="*/ 2369820 h 7022782"/>
                <a:gd name="connsiteX203" fmla="*/ 24765 w 24764"/>
                <a:gd name="connsiteY203" fmla="*/ 2394585 h 7022782"/>
                <a:gd name="connsiteX204" fmla="*/ 12383 w 24764"/>
                <a:gd name="connsiteY204" fmla="*/ 2406968 h 7022782"/>
                <a:gd name="connsiteX205" fmla="*/ 0 w 24764"/>
                <a:gd name="connsiteY205" fmla="*/ 2394585 h 7022782"/>
                <a:gd name="connsiteX206" fmla="*/ 0 w 24764"/>
                <a:gd name="connsiteY206" fmla="*/ 2369820 h 7022782"/>
                <a:gd name="connsiteX207" fmla="*/ 0 w 24764"/>
                <a:gd name="connsiteY207" fmla="*/ 2369820 h 7022782"/>
                <a:gd name="connsiteX208" fmla="*/ 0 w 24764"/>
                <a:gd name="connsiteY208" fmla="*/ 2467928 h 7022782"/>
                <a:gd name="connsiteX209" fmla="*/ 12383 w 24764"/>
                <a:gd name="connsiteY209" fmla="*/ 2455545 h 7022782"/>
                <a:gd name="connsiteX210" fmla="*/ 24765 w 24764"/>
                <a:gd name="connsiteY210" fmla="*/ 2467928 h 7022782"/>
                <a:gd name="connsiteX211" fmla="*/ 24765 w 24764"/>
                <a:gd name="connsiteY211" fmla="*/ 2492693 h 7022782"/>
                <a:gd name="connsiteX212" fmla="*/ 12383 w 24764"/>
                <a:gd name="connsiteY212" fmla="*/ 2505075 h 7022782"/>
                <a:gd name="connsiteX213" fmla="*/ 0 w 24764"/>
                <a:gd name="connsiteY213" fmla="*/ 2492693 h 7022782"/>
                <a:gd name="connsiteX214" fmla="*/ 0 w 24764"/>
                <a:gd name="connsiteY214" fmla="*/ 2467928 h 7022782"/>
                <a:gd name="connsiteX215" fmla="*/ 0 w 24764"/>
                <a:gd name="connsiteY215" fmla="*/ 2467928 h 7022782"/>
                <a:gd name="connsiteX216" fmla="*/ 0 w 24764"/>
                <a:gd name="connsiteY216" fmla="*/ 2566035 h 7022782"/>
                <a:gd name="connsiteX217" fmla="*/ 12383 w 24764"/>
                <a:gd name="connsiteY217" fmla="*/ 2553652 h 7022782"/>
                <a:gd name="connsiteX218" fmla="*/ 24765 w 24764"/>
                <a:gd name="connsiteY218" fmla="*/ 2566035 h 7022782"/>
                <a:gd name="connsiteX219" fmla="*/ 24765 w 24764"/>
                <a:gd name="connsiteY219" fmla="*/ 2590800 h 7022782"/>
                <a:gd name="connsiteX220" fmla="*/ 12383 w 24764"/>
                <a:gd name="connsiteY220" fmla="*/ 2603183 h 7022782"/>
                <a:gd name="connsiteX221" fmla="*/ 0 w 24764"/>
                <a:gd name="connsiteY221" fmla="*/ 2590800 h 7022782"/>
                <a:gd name="connsiteX222" fmla="*/ 0 w 24764"/>
                <a:gd name="connsiteY222" fmla="*/ 2566035 h 7022782"/>
                <a:gd name="connsiteX223" fmla="*/ 0 w 24764"/>
                <a:gd name="connsiteY223" fmla="*/ 2566035 h 7022782"/>
                <a:gd name="connsiteX224" fmla="*/ 0 w 24764"/>
                <a:gd name="connsiteY224" fmla="*/ 2664143 h 7022782"/>
                <a:gd name="connsiteX225" fmla="*/ 12383 w 24764"/>
                <a:gd name="connsiteY225" fmla="*/ 2651760 h 7022782"/>
                <a:gd name="connsiteX226" fmla="*/ 24765 w 24764"/>
                <a:gd name="connsiteY226" fmla="*/ 2664143 h 7022782"/>
                <a:gd name="connsiteX227" fmla="*/ 24765 w 24764"/>
                <a:gd name="connsiteY227" fmla="*/ 2688908 h 7022782"/>
                <a:gd name="connsiteX228" fmla="*/ 12383 w 24764"/>
                <a:gd name="connsiteY228" fmla="*/ 2701290 h 7022782"/>
                <a:gd name="connsiteX229" fmla="*/ 0 w 24764"/>
                <a:gd name="connsiteY229" fmla="*/ 2688908 h 7022782"/>
                <a:gd name="connsiteX230" fmla="*/ 0 w 24764"/>
                <a:gd name="connsiteY230" fmla="*/ 2664143 h 7022782"/>
                <a:gd name="connsiteX231" fmla="*/ 0 w 24764"/>
                <a:gd name="connsiteY231" fmla="*/ 2664143 h 7022782"/>
                <a:gd name="connsiteX232" fmla="*/ 0 w 24764"/>
                <a:gd name="connsiteY232" fmla="*/ 2762250 h 7022782"/>
                <a:gd name="connsiteX233" fmla="*/ 12383 w 24764"/>
                <a:gd name="connsiteY233" fmla="*/ 2749868 h 7022782"/>
                <a:gd name="connsiteX234" fmla="*/ 24765 w 24764"/>
                <a:gd name="connsiteY234" fmla="*/ 2762250 h 7022782"/>
                <a:gd name="connsiteX235" fmla="*/ 24765 w 24764"/>
                <a:gd name="connsiteY235" fmla="*/ 2787015 h 7022782"/>
                <a:gd name="connsiteX236" fmla="*/ 12383 w 24764"/>
                <a:gd name="connsiteY236" fmla="*/ 2799398 h 7022782"/>
                <a:gd name="connsiteX237" fmla="*/ 0 w 24764"/>
                <a:gd name="connsiteY237" fmla="*/ 2787015 h 7022782"/>
                <a:gd name="connsiteX238" fmla="*/ 0 w 24764"/>
                <a:gd name="connsiteY238" fmla="*/ 2762250 h 7022782"/>
                <a:gd name="connsiteX239" fmla="*/ 0 w 24764"/>
                <a:gd name="connsiteY239" fmla="*/ 2762250 h 7022782"/>
                <a:gd name="connsiteX240" fmla="*/ 0 w 24764"/>
                <a:gd name="connsiteY240" fmla="*/ 2860358 h 7022782"/>
                <a:gd name="connsiteX241" fmla="*/ 12383 w 24764"/>
                <a:gd name="connsiteY241" fmla="*/ 2847975 h 7022782"/>
                <a:gd name="connsiteX242" fmla="*/ 24765 w 24764"/>
                <a:gd name="connsiteY242" fmla="*/ 2860358 h 7022782"/>
                <a:gd name="connsiteX243" fmla="*/ 24765 w 24764"/>
                <a:gd name="connsiteY243" fmla="*/ 2885123 h 7022782"/>
                <a:gd name="connsiteX244" fmla="*/ 12383 w 24764"/>
                <a:gd name="connsiteY244" fmla="*/ 2897505 h 7022782"/>
                <a:gd name="connsiteX245" fmla="*/ 0 w 24764"/>
                <a:gd name="connsiteY245" fmla="*/ 2885123 h 7022782"/>
                <a:gd name="connsiteX246" fmla="*/ 0 w 24764"/>
                <a:gd name="connsiteY246" fmla="*/ 2860358 h 7022782"/>
                <a:gd name="connsiteX247" fmla="*/ 0 w 24764"/>
                <a:gd name="connsiteY247" fmla="*/ 2860358 h 7022782"/>
                <a:gd name="connsiteX248" fmla="*/ 0 w 24764"/>
                <a:gd name="connsiteY248" fmla="*/ 2958465 h 7022782"/>
                <a:gd name="connsiteX249" fmla="*/ 12383 w 24764"/>
                <a:gd name="connsiteY249" fmla="*/ 2946083 h 7022782"/>
                <a:gd name="connsiteX250" fmla="*/ 24765 w 24764"/>
                <a:gd name="connsiteY250" fmla="*/ 2958465 h 7022782"/>
                <a:gd name="connsiteX251" fmla="*/ 24765 w 24764"/>
                <a:gd name="connsiteY251" fmla="*/ 2983230 h 7022782"/>
                <a:gd name="connsiteX252" fmla="*/ 12383 w 24764"/>
                <a:gd name="connsiteY252" fmla="*/ 2995613 h 7022782"/>
                <a:gd name="connsiteX253" fmla="*/ 0 w 24764"/>
                <a:gd name="connsiteY253" fmla="*/ 2983230 h 7022782"/>
                <a:gd name="connsiteX254" fmla="*/ 0 w 24764"/>
                <a:gd name="connsiteY254" fmla="*/ 2958465 h 7022782"/>
                <a:gd name="connsiteX255" fmla="*/ 0 w 24764"/>
                <a:gd name="connsiteY255" fmla="*/ 2958465 h 7022782"/>
                <a:gd name="connsiteX256" fmla="*/ 0 w 24764"/>
                <a:gd name="connsiteY256" fmla="*/ 3056573 h 7022782"/>
                <a:gd name="connsiteX257" fmla="*/ 12383 w 24764"/>
                <a:gd name="connsiteY257" fmla="*/ 3044190 h 7022782"/>
                <a:gd name="connsiteX258" fmla="*/ 24765 w 24764"/>
                <a:gd name="connsiteY258" fmla="*/ 3056573 h 7022782"/>
                <a:gd name="connsiteX259" fmla="*/ 24765 w 24764"/>
                <a:gd name="connsiteY259" fmla="*/ 3081338 h 7022782"/>
                <a:gd name="connsiteX260" fmla="*/ 12383 w 24764"/>
                <a:gd name="connsiteY260" fmla="*/ 3093720 h 7022782"/>
                <a:gd name="connsiteX261" fmla="*/ 0 w 24764"/>
                <a:gd name="connsiteY261" fmla="*/ 3081338 h 7022782"/>
                <a:gd name="connsiteX262" fmla="*/ 0 w 24764"/>
                <a:gd name="connsiteY262" fmla="*/ 3056573 h 7022782"/>
                <a:gd name="connsiteX263" fmla="*/ 0 w 24764"/>
                <a:gd name="connsiteY263" fmla="*/ 3056573 h 7022782"/>
                <a:gd name="connsiteX264" fmla="*/ 0 w 24764"/>
                <a:gd name="connsiteY264" fmla="*/ 3154680 h 7022782"/>
                <a:gd name="connsiteX265" fmla="*/ 12383 w 24764"/>
                <a:gd name="connsiteY265" fmla="*/ 3142298 h 7022782"/>
                <a:gd name="connsiteX266" fmla="*/ 24765 w 24764"/>
                <a:gd name="connsiteY266" fmla="*/ 3154680 h 7022782"/>
                <a:gd name="connsiteX267" fmla="*/ 24765 w 24764"/>
                <a:gd name="connsiteY267" fmla="*/ 3179445 h 7022782"/>
                <a:gd name="connsiteX268" fmla="*/ 12383 w 24764"/>
                <a:gd name="connsiteY268" fmla="*/ 3191827 h 7022782"/>
                <a:gd name="connsiteX269" fmla="*/ 0 w 24764"/>
                <a:gd name="connsiteY269" fmla="*/ 3179445 h 7022782"/>
                <a:gd name="connsiteX270" fmla="*/ 0 w 24764"/>
                <a:gd name="connsiteY270" fmla="*/ 3154680 h 7022782"/>
                <a:gd name="connsiteX271" fmla="*/ 0 w 24764"/>
                <a:gd name="connsiteY271" fmla="*/ 3154680 h 7022782"/>
                <a:gd name="connsiteX272" fmla="*/ 0 w 24764"/>
                <a:gd name="connsiteY272" fmla="*/ 3253740 h 7022782"/>
                <a:gd name="connsiteX273" fmla="*/ 12383 w 24764"/>
                <a:gd name="connsiteY273" fmla="*/ 3241358 h 7022782"/>
                <a:gd name="connsiteX274" fmla="*/ 24765 w 24764"/>
                <a:gd name="connsiteY274" fmla="*/ 3253740 h 7022782"/>
                <a:gd name="connsiteX275" fmla="*/ 24765 w 24764"/>
                <a:gd name="connsiteY275" fmla="*/ 3278505 h 7022782"/>
                <a:gd name="connsiteX276" fmla="*/ 12383 w 24764"/>
                <a:gd name="connsiteY276" fmla="*/ 3290888 h 7022782"/>
                <a:gd name="connsiteX277" fmla="*/ 0 w 24764"/>
                <a:gd name="connsiteY277" fmla="*/ 3278505 h 7022782"/>
                <a:gd name="connsiteX278" fmla="*/ 0 w 24764"/>
                <a:gd name="connsiteY278" fmla="*/ 3253740 h 7022782"/>
                <a:gd name="connsiteX279" fmla="*/ 0 w 24764"/>
                <a:gd name="connsiteY279" fmla="*/ 3253740 h 7022782"/>
                <a:gd name="connsiteX280" fmla="*/ 0 w 24764"/>
                <a:gd name="connsiteY280" fmla="*/ 3351848 h 7022782"/>
                <a:gd name="connsiteX281" fmla="*/ 12383 w 24764"/>
                <a:gd name="connsiteY281" fmla="*/ 3339465 h 7022782"/>
                <a:gd name="connsiteX282" fmla="*/ 24765 w 24764"/>
                <a:gd name="connsiteY282" fmla="*/ 3351848 h 7022782"/>
                <a:gd name="connsiteX283" fmla="*/ 24765 w 24764"/>
                <a:gd name="connsiteY283" fmla="*/ 3376613 h 7022782"/>
                <a:gd name="connsiteX284" fmla="*/ 12383 w 24764"/>
                <a:gd name="connsiteY284" fmla="*/ 3388995 h 7022782"/>
                <a:gd name="connsiteX285" fmla="*/ 0 w 24764"/>
                <a:gd name="connsiteY285" fmla="*/ 3376613 h 7022782"/>
                <a:gd name="connsiteX286" fmla="*/ 0 w 24764"/>
                <a:gd name="connsiteY286" fmla="*/ 3351848 h 7022782"/>
                <a:gd name="connsiteX287" fmla="*/ 0 w 24764"/>
                <a:gd name="connsiteY287" fmla="*/ 3351848 h 7022782"/>
                <a:gd name="connsiteX288" fmla="*/ 0 w 24764"/>
                <a:gd name="connsiteY288" fmla="*/ 3449955 h 7022782"/>
                <a:gd name="connsiteX289" fmla="*/ 12383 w 24764"/>
                <a:gd name="connsiteY289" fmla="*/ 3437573 h 7022782"/>
                <a:gd name="connsiteX290" fmla="*/ 24765 w 24764"/>
                <a:gd name="connsiteY290" fmla="*/ 3449955 h 7022782"/>
                <a:gd name="connsiteX291" fmla="*/ 24765 w 24764"/>
                <a:gd name="connsiteY291" fmla="*/ 3474720 h 7022782"/>
                <a:gd name="connsiteX292" fmla="*/ 12383 w 24764"/>
                <a:gd name="connsiteY292" fmla="*/ 3487102 h 7022782"/>
                <a:gd name="connsiteX293" fmla="*/ 0 w 24764"/>
                <a:gd name="connsiteY293" fmla="*/ 3474720 h 7022782"/>
                <a:gd name="connsiteX294" fmla="*/ 0 w 24764"/>
                <a:gd name="connsiteY294" fmla="*/ 3449955 h 7022782"/>
                <a:gd name="connsiteX295" fmla="*/ 0 w 24764"/>
                <a:gd name="connsiteY295" fmla="*/ 3449955 h 7022782"/>
                <a:gd name="connsiteX296" fmla="*/ 0 w 24764"/>
                <a:gd name="connsiteY296" fmla="*/ 3548063 h 7022782"/>
                <a:gd name="connsiteX297" fmla="*/ 12383 w 24764"/>
                <a:gd name="connsiteY297" fmla="*/ 3535680 h 7022782"/>
                <a:gd name="connsiteX298" fmla="*/ 24765 w 24764"/>
                <a:gd name="connsiteY298" fmla="*/ 3548063 h 7022782"/>
                <a:gd name="connsiteX299" fmla="*/ 24765 w 24764"/>
                <a:gd name="connsiteY299" fmla="*/ 3572827 h 7022782"/>
                <a:gd name="connsiteX300" fmla="*/ 12383 w 24764"/>
                <a:gd name="connsiteY300" fmla="*/ 3585210 h 7022782"/>
                <a:gd name="connsiteX301" fmla="*/ 0 w 24764"/>
                <a:gd name="connsiteY301" fmla="*/ 3572827 h 7022782"/>
                <a:gd name="connsiteX302" fmla="*/ 0 w 24764"/>
                <a:gd name="connsiteY302" fmla="*/ 3548063 h 7022782"/>
                <a:gd name="connsiteX303" fmla="*/ 0 w 24764"/>
                <a:gd name="connsiteY303" fmla="*/ 3548063 h 7022782"/>
                <a:gd name="connsiteX304" fmla="*/ 0 w 24764"/>
                <a:gd name="connsiteY304" fmla="*/ 3646170 h 7022782"/>
                <a:gd name="connsiteX305" fmla="*/ 12383 w 24764"/>
                <a:gd name="connsiteY305" fmla="*/ 3633788 h 7022782"/>
                <a:gd name="connsiteX306" fmla="*/ 24765 w 24764"/>
                <a:gd name="connsiteY306" fmla="*/ 3646170 h 7022782"/>
                <a:gd name="connsiteX307" fmla="*/ 24765 w 24764"/>
                <a:gd name="connsiteY307" fmla="*/ 3670935 h 7022782"/>
                <a:gd name="connsiteX308" fmla="*/ 12383 w 24764"/>
                <a:gd name="connsiteY308" fmla="*/ 3683318 h 7022782"/>
                <a:gd name="connsiteX309" fmla="*/ 0 w 24764"/>
                <a:gd name="connsiteY309" fmla="*/ 3670935 h 7022782"/>
                <a:gd name="connsiteX310" fmla="*/ 0 w 24764"/>
                <a:gd name="connsiteY310" fmla="*/ 3646170 h 7022782"/>
                <a:gd name="connsiteX311" fmla="*/ 0 w 24764"/>
                <a:gd name="connsiteY311" fmla="*/ 3646170 h 7022782"/>
                <a:gd name="connsiteX312" fmla="*/ 0 w 24764"/>
                <a:gd name="connsiteY312" fmla="*/ 3744277 h 7022782"/>
                <a:gd name="connsiteX313" fmla="*/ 12383 w 24764"/>
                <a:gd name="connsiteY313" fmla="*/ 3731895 h 7022782"/>
                <a:gd name="connsiteX314" fmla="*/ 24765 w 24764"/>
                <a:gd name="connsiteY314" fmla="*/ 3744277 h 7022782"/>
                <a:gd name="connsiteX315" fmla="*/ 24765 w 24764"/>
                <a:gd name="connsiteY315" fmla="*/ 3769043 h 7022782"/>
                <a:gd name="connsiteX316" fmla="*/ 12383 w 24764"/>
                <a:gd name="connsiteY316" fmla="*/ 3781425 h 7022782"/>
                <a:gd name="connsiteX317" fmla="*/ 0 w 24764"/>
                <a:gd name="connsiteY317" fmla="*/ 3769043 h 7022782"/>
                <a:gd name="connsiteX318" fmla="*/ 0 w 24764"/>
                <a:gd name="connsiteY318" fmla="*/ 3744277 h 7022782"/>
                <a:gd name="connsiteX319" fmla="*/ 0 w 24764"/>
                <a:gd name="connsiteY319" fmla="*/ 3744277 h 7022782"/>
                <a:gd name="connsiteX320" fmla="*/ 0 w 24764"/>
                <a:gd name="connsiteY320" fmla="*/ 3842385 h 7022782"/>
                <a:gd name="connsiteX321" fmla="*/ 12383 w 24764"/>
                <a:gd name="connsiteY321" fmla="*/ 3830002 h 7022782"/>
                <a:gd name="connsiteX322" fmla="*/ 24765 w 24764"/>
                <a:gd name="connsiteY322" fmla="*/ 3842385 h 7022782"/>
                <a:gd name="connsiteX323" fmla="*/ 24765 w 24764"/>
                <a:gd name="connsiteY323" fmla="*/ 3867150 h 7022782"/>
                <a:gd name="connsiteX324" fmla="*/ 12383 w 24764"/>
                <a:gd name="connsiteY324" fmla="*/ 3879533 h 7022782"/>
                <a:gd name="connsiteX325" fmla="*/ 0 w 24764"/>
                <a:gd name="connsiteY325" fmla="*/ 3867150 h 7022782"/>
                <a:gd name="connsiteX326" fmla="*/ 0 w 24764"/>
                <a:gd name="connsiteY326" fmla="*/ 3842385 h 7022782"/>
                <a:gd name="connsiteX327" fmla="*/ 0 w 24764"/>
                <a:gd name="connsiteY327" fmla="*/ 3842385 h 7022782"/>
                <a:gd name="connsiteX328" fmla="*/ 0 w 24764"/>
                <a:gd name="connsiteY328" fmla="*/ 3940493 h 7022782"/>
                <a:gd name="connsiteX329" fmla="*/ 12383 w 24764"/>
                <a:gd name="connsiteY329" fmla="*/ 3928110 h 7022782"/>
                <a:gd name="connsiteX330" fmla="*/ 24765 w 24764"/>
                <a:gd name="connsiteY330" fmla="*/ 3940493 h 7022782"/>
                <a:gd name="connsiteX331" fmla="*/ 24765 w 24764"/>
                <a:gd name="connsiteY331" fmla="*/ 3965258 h 7022782"/>
                <a:gd name="connsiteX332" fmla="*/ 12383 w 24764"/>
                <a:gd name="connsiteY332" fmla="*/ 3977640 h 7022782"/>
                <a:gd name="connsiteX333" fmla="*/ 0 w 24764"/>
                <a:gd name="connsiteY333" fmla="*/ 3965258 h 7022782"/>
                <a:gd name="connsiteX334" fmla="*/ 0 w 24764"/>
                <a:gd name="connsiteY334" fmla="*/ 3940493 h 7022782"/>
                <a:gd name="connsiteX335" fmla="*/ 0 w 24764"/>
                <a:gd name="connsiteY335" fmla="*/ 3940493 h 7022782"/>
                <a:gd name="connsiteX336" fmla="*/ 0 w 24764"/>
                <a:gd name="connsiteY336" fmla="*/ 4038600 h 7022782"/>
                <a:gd name="connsiteX337" fmla="*/ 12383 w 24764"/>
                <a:gd name="connsiteY337" fmla="*/ 4026218 h 7022782"/>
                <a:gd name="connsiteX338" fmla="*/ 24765 w 24764"/>
                <a:gd name="connsiteY338" fmla="*/ 4038600 h 7022782"/>
                <a:gd name="connsiteX339" fmla="*/ 24765 w 24764"/>
                <a:gd name="connsiteY339" fmla="*/ 4063365 h 7022782"/>
                <a:gd name="connsiteX340" fmla="*/ 12383 w 24764"/>
                <a:gd name="connsiteY340" fmla="*/ 4075748 h 7022782"/>
                <a:gd name="connsiteX341" fmla="*/ 0 w 24764"/>
                <a:gd name="connsiteY341" fmla="*/ 4063365 h 7022782"/>
                <a:gd name="connsiteX342" fmla="*/ 0 w 24764"/>
                <a:gd name="connsiteY342" fmla="*/ 4038600 h 7022782"/>
                <a:gd name="connsiteX343" fmla="*/ 0 w 24764"/>
                <a:gd name="connsiteY343" fmla="*/ 4038600 h 7022782"/>
                <a:gd name="connsiteX344" fmla="*/ 0 w 24764"/>
                <a:gd name="connsiteY344" fmla="*/ 4137660 h 7022782"/>
                <a:gd name="connsiteX345" fmla="*/ 12383 w 24764"/>
                <a:gd name="connsiteY345" fmla="*/ 4125277 h 7022782"/>
                <a:gd name="connsiteX346" fmla="*/ 24765 w 24764"/>
                <a:gd name="connsiteY346" fmla="*/ 4137660 h 7022782"/>
                <a:gd name="connsiteX347" fmla="*/ 24765 w 24764"/>
                <a:gd name="connsiteY347" fmla="*/ 4162425 h 7022782"/>
                <a:gd name="connsiteX348" fmla="*/ 12383 w 24764"/>
                <a:gd name="connsiteY348" fmla="*/ 4174808 h 7022782"/>
                <a:gd name="connsiteX349" fmla="*/ 0 w 24764"/>
                <a:gd name="connsiteY349" fmla="*/ 4162425 h 7022782"/>
                <a:gd name="connsiteX350" fmla="*/ 0 w 24764"/>
                <a:gd name="connsiteY350" fmla="*/ 4137660 h 7022782"/>
                <a:gd name="connsiteX351" fmla="*/ 0 w 24764"/>
                <a:gd name="connsiteY351" fmla="*/ 4137660 h 7022782"/>
                <a:gd name="connsiteX352" fmla="*/ 0 w 24764"/>
                <a:gd name="connsiteY352" fmla="*/ 4235768 h 7022782"/>
                <a:gd name="connsiteX353" fmla="*/ 12383 w 24764"/>
                <a:gd name="connsiteY353" fmla="*/ 4223385 h 7022782"/>
                <a:gd name="connsiteX354" fmla="*/ 24765 w 24764"/>
                <a:gd name="connsiteY354" fmla="*/ 4235768 h 7022782"/>
                <a:gd name="connsiteX355" fmla="*/ 24765 w 24764"/>
                <a:gd name="connsiteY355" fmla="*/ 4260533 h 7022782"/>
                <a:gd name="connsiteX356" fmla="*/ 12383 w 24764"/>
                <a:gd name="connsiteY356" fmla="*/ 4272915 h 7022782"/>
                <a:gd name="connsiteX357" fmla="*/ 0 w 24764"/>
                <a:gd name="connsiteY357" fmla="*/ 4260533 h 7022782"/>
                <a:gd name="connsiteX358" fmla="*/ 0 w 24764"/>
                <a:gd name="connsiteY358" fmla="*/ 4235768 h 7022782"/>
                <a:gd name="connsiteX359" fmla="*/ 0 w 24764"/>
                <a:gd name="connsiteY359" fmla="*/ 4235768 h 7022782"/>
                <a:gd name="connsiteX360" fmla="*/ 0 w 24764"/>
                <a:gd name="connsiteY360" fmla="*/ 4333875 h 7022782"/>
                <a:gd name="connsiteX361" fmla="*/ 12383 w 24764"/>
                <a:gd name="connsiteY361" fmla="*/ 4321493 h 7022782"/>
                <a:gd name="connsiteX362" fmla="*/ 24765 w 24764"/>
                <a:gd name="connsiteY362" fmla="*/ 4333875 h 7022782"/>
                <a:gd name="connsiteX363" fmla="*/ 24765 w 24764"/>
                <a:gd name="connsiteY363" fmla="*/ 4358640 h 7022782"/>
                <a:gd name="connsiteX364" fmla="*/ 12383 w 24764"/>
                <a:gd name="connsiteY364" fmla="*/ 4371023 h 7022782"/>
                <a:gd name="connsiteX365" fmla="*/ 0 w 24764"/>
                <a:gd name="connsiteY365" fmla="*/ 4358640 h 7022782"/>
                <a:gd name="connsiteX366" fmla="*/ 0 w 24764"/>
                <a:gd name="connsiteY366" fmla="*/ 4333875 h 7022782"/>
                <a:gd name="connsiteX367" fmla="*/ 0 w 24764"/>
                <a:gd name="connsiteY367" fmla="*/ 4333875 h 7022782"/>
                <a:gd name="connsiteX368" fmla="*/ 0 w 24764"/>
                <a:gd name="connsiteY368" fmla="*/ 4431983 h 7022782"/>
                <a:gd name="connsiteX369" fmla="*/ 12383 w 24764"/>
                <a:gd name="connsiteY369" fmla="*/ 4419600 h 7022782"/>
                <a:gd name="connsiteX370" fmla="*/ 24765 w 24764"/>
                <a:gd name="connsiteY370" fmla="*/ 4431983 h 7022782"/>
                <a:gd name="connsiteX371" fmla="*/ 24765 w 24764"/>
                <a:gd name="connsiteY371" fmla="*/ 4456748 h 7022782"/>
                <a:gd name="connsiteX372" fmla="*/ 12383 w 24764"/>
                <a:gd name="connsiteY372" fmla="*/ 4469130 h 7022782"/>
                <a:gd name="connsiteX373" fmla="*/ 0 w 24764"/>
                <a:gd name="connsiteY373" fmla="*/ 4456748 h 7022782"/>
                <a:gd name="connsiteX374" fmla="*/ 0 w 24764"/>
                <a:gd name="connsiteY374" fmla="*/ 4431983 h 7022782"/>
                <a:gd name="connsiteX375" fmla="*/ 0 w 24764"/>
                <a:gd name="connsiteY375" fmla="*/ 4431983 h 7022782"/>
                <a:gd name="connsiteX376" fmla="*/ 0 w 24764"/>
                <a:gd name="connsiteY376" fmla="*/ 4530090 h 7022782"/>
                <a:gd name="connsiteX377" fmla="*/ 12383 w 24764"/>
                <a:gd name="connsiteY377" fmla="*/ 4517708 h 7022782"/>
                <a:gd name="connsiteX378" fmla="*/ 24765 w 24764"/>
                <a:gd name="connsiteY378" fmla="*/ 4530090 h 7022782"/>
                <a:gd name="connsiteX379" fmla="*/ 24765 w 24764"/>
                <a:gd name="connsiteY379" fmla="*/ 4554855 h 7022782"/>
                <a:gd name="connsiteX380" fmla="*/ 12383 w 24764"/>
                <a:gd name="connsiteY380" fmla="*/ 4567238 h 7022782"/>
                <a:gd name="connsiteX381" fmla="*/ 0 w 24764"/>
                <a:gd name="connsiteY381" fmla="*/ 4554855 h 7022782"/>
                <a:gd name="connsiteX382" fmla="*/ 0 w 24764"/>
                <a:gd name="connsiteY382" fmla="*/ 4530090 h 7022782"/>
                <a:gd name="connsiteX383" fmla="*/ 0 w 24764"/>
                <a:gd name="connsiteY383" fmla="*/ 4530090 h 7022782"/>
                <a:gd name="connsiteX384" fmla="*/ 0 w 24764"/>
                <a:gd name="connsiteY384" fmla="*/ 4628198 h 7022782"/>
                <a:gd name="connsiteX385" fmla="*/ 12383 w 24764"/>
                <a:gd name="connsiteY385" fmla="*/ 4615815 h 7022782"/>
                <a:gd name="connsiteX386" fmla="*/ 24765 w 24764"/>
                <a:gd name="connsiteY386" fmla="*/ 4628198 h 7022782"/>
                <a:gd name="connsiteX387" fmla="*/ 24765 w 24764"/>
                <a:gd name="connsiteY387" fmla="*/ 4652963 h 7022782"/>
                <a:gd name="connsiteX388" fmla="*/ 12383 w 24764"/>
                <a:gd name="connsiteY388" fmla="*/ 4665345 h 7022782"/>
                <a:gd name="connsiteX389" fmla="*/ 0 w 24764"/>
                <a:gd name="connsiteY389" fmla="*/ 4652963 h 7022782"/>
                <a:gd name="connsiteX390" fmla="*/ 0 w 24764"/>
                <a:gd name="connsiteY390" fmla="*/ 4628198 h 7022782"/>
                <a:gd name="connsiteX391" fmla="*/ 0 w 24764"/>
                <a:gd name="connsiteY391" fmla="*/ 4628198 h 7022782"/>
                <a:gd name="connsiteX392" fmla="*/ 0 w 24764"/>
                <a:gd name="connsiteY392" fmla="*/ 4726305 h 7022782"/>
                <a:gd name="connsiteX393" fmla="*/ 12383 w 24764"/>
                <a:gd name="connsiteY393" fmla="*/ 4713923 h 7022782"/>
                <a:gd name="connsiteX394" fmla="*/ 24765 w 24764"/>
                <a:gd name="connsiteY394" fmla="*/ 4726305 h 7022782"/>
                <a:gd name="connsiteX395" fmla="*/ 24765 w 24764"/>
                <a:gd name="connsiteY395" fmla="*/ 4751070 h 7022782"/>
                <a:gd name="connsiteX396" fmla="*/ 12383 w 24764"/>
                <a:gd name="connsiteY396" fmla="*/ 4763453 h 7022782"/>
                <a:gd name="connsiteX397" fmla="*/ 0 w 24764"/>
                <a:gd name="connsiteY397" fmla="*/ 4751070 h 7022782"/>
                <a:gd name="connsiteX398" fmla="*/ 0 w 24764"/>
                <a:gd name="connsiteY398" fmla="*/ 4726305 h 7022782"/>
                <a:gd name="connsiteX399" fmla="*/ 0 w 24764"/>
                <a:gd name="connsiteY399" fmla="*/ 4726305 h 7022782"/>
                <a:gd name="connsiteX400" fmla="*/ 0 w 24764"/>
                <a:gd name="connsiteY400" fmla="*/ 4824413 h 7022782"/>
                <a:gd name="connsiteX401" fmla="*/ 12383 w 24764"/>
                <a:gd name="connsiteY401" fmla="*/ 4812030 h 7022782"/>
                <a:gd name="connsiteX402" fmla="*/ 24765 w 24764"/>
                <a:gd name="connsiteY402" fmla="*/ 4824413 h 7022782"/>
                <a:gd name="connsiteX403" fmla="*/ 24765 w 24764"/>
                <a:gd name="connsiteY403" fmla="*/ 4849178 h 7022782"/>
                <a:gd name="connsiteX404" fmla="*/ 12383 w 24764"/>
                <a:gd name="connsiteY404" fmla="*/ 4861560 h 7022782"/>
                <a:gd name="connsiteX405" fmla="*/ 0 w 24764"/>
                <a:gd name="connsiteY405" fmla="*/ 4849178 h 7022782"/>
                <a:gd name="connsiteX406" fmla="*/ 0 w 24764"/>
                <a:gd name="connsiteY406" fmla="*/ 4824413 h 7022782"/>
                <a:gd name="connsiteX407" fmla="*/ 0 w 24764"/>
                <a:gd name="connsiteY407" fmla="*/ 4824413 h 7022782"/>
                <a:gd name="connsiteX408" fmla="*/ 0 w 24764"/>
                <a:gd name="connsiteY408" fmla="*/ 4922520 h 7022782"/>
                <a:gd name="connsiteX409" fmla="*/ 12383 w 24764"/>
                <a:gd name="connsiteY409" fmla="*/ 4910138 h 7022782"/>
                <a:gd name="connsiteX410" fmla="*/ 24765 w 24764"/>
                <a:gd name="connsiteY410" fmla="*/ 4922520 h 7022782"/>
                <a:gd name="connsiteX411" fmla="*/ 24765 w 24764"/>
                <a:gd name="connsiteY411" fmla="*/ 4947285 h 7022782"/>
                <a:gd name="connsiteX412" fmla="*/ 12383 w 24764"/>
                <a:gd name="connsiteY412" fmla="*/ 4959668 h 7022782"/>
                <a:gd name="connsiteX413" fmla="*/ 0 w 24764"/>
                <a:gd name="connsiteY413" fmla="*/ 4947285 h 7022782"/>
                <a:gd name="connsiteX414" fmla="*/ 0 w 24764"/>
                <a:gd name="connsiteY414" fmla="*/ 4922520 h 7022782"/>
                <a:gd name="connsiteX415" fmla="*/ 0 w 24764"/>
                <a:gd name="connsiteY415" fmla="*/ 4922520 h 7022782"/>
                <a:gd name="connsiteX416" fmla="*/ 0 w 24764"/>
                <a:gd name="connsiteY416" fmla="*/ 5021580 h 7022782"/>
                <a:gd name="connsiteX417" fmla="*/ 12383 w 24764"/>
                <a:gd name="connsiteY417" fmla="*/ 5009198 h 7022782"/>
                <a:gd name="connsiteX418" fmla="*/ 24765 w 24764"/>
                <a:gd name="connsiteY418" fmla="*/ 5021580 h 7022782"/>
                <a:gd name="connsiteX419" fmla="*/ 24765 w 24764"/>
                <a:gd name="connsiteY419" fmla="*/ 5046345 h 7022782"/>
                <a:gd name="connsiteX420" fmla="*/ 12383 w 24764"/>
                <a:gd name="connsiteY420" fmla="*/ 5058728 h 7022782"/>
                <a:gd name="connsiteX421" fmla="*/ 0 w 24764"/>
                <a:gd name="connsiteY421" fmla="*/ 5046345 h 7022782"/>
                <a:gd name="connsiteX422" fmla="*/ 0 w 24764"/>
                <a:gd name="connsiteY422" fmla="*/ 5021580 h 7022782"/>
                <a:gd name="connsiteX423" fmla="*/ 0 w 24764"/>
                <a:gd name="connsiteY423" fmla="*/ 5021580 h 7022782"/>
                <a:gd name="connsiteX424" fmla="*/ 0 w 24764"/>
                <a:gd name="connsiteY424" fmla="*/ 5119688 h 7022782"/>
                <a:gd name="connsiteX425" fmla="*/ 12383 w 24764"/>
                <a:gd name="connsiteY425" fmla="*/ 5107305 h 7022782"/>
                <a:gd name="connsiteX426" fmla="*/ 24765 w 24764"/>
                <a:gd name="connsiteY426" fmla="*/ 5119688 h 7022782"/>
                <a:gd name="connsiteX427" fmla="*/ 24765 w 24764"/>
                <a:gd name="connsiteY427" fmla="*/ 5144453 h 7022782"/>
                <a:gd name="connsiteX428" fmla="*/ 12383 w 24764"/>
                <a:gd name="connsiteY428" fmla="*/ 5156835 h 7022782"/>
                <a:gd name="connsiteX429" fmla="*/ 0 w 24764"/>
                <a:gd name="connsiteY429" fmla="*/ 5144453 h 7022782"/>
                <a:gd name="connsiteX430" fmla="*/ 0 w 24764"/>
                <a:gd name="connsiteY430" fmla="*/ 5119688 h 7022782"/>
                <a:gd name="connsiteX431" fmla="*/ 0 w 24764"/>
                <a:gd name="connsiteY431" fmla="*/ 5119688 h 7022782"/>
                <a:gd name="connsiteX432" fmla="*/ 0 w 24764"/>
                <a:gd name="connsiteY432" fmla="*/ 5217795 h 7022782"/>
                <a:gd name="connsiteX433" fmla="*/ 12383 w 24764"/>
                <a:gd name="connsiteY433" fmla="*/ 5205413 h 7022782"/>
                <a:gd name="connsiteX434" fmla="*/ 24765 w 24764"/>
                <a:gd name="connsiteY434" fmla="*/ 5217795 h 7022782"/>
                <a:gd name="connsiteX435" fmla="*/ 24765 w 24764"/>
                <a:gd name="connsiteY435" fmla="*/ 5242560 h 7022782"/>
                <a:gd name="connsiteX436" fmla="*/ 12383 w 24764"/>
                <a:gd name="connsiteY436" fmla="*/ 5254943 h 7022782"/>
                <a:gd name="connsiteX437" fmla="*/ 0 w 24764"/>
                <a:gd name="connsiteY437" fmla="*/ 5242560 h 7022782"/>
                <a:gd name="connsiteX438" fmla="*/ 0 w 24764"/>
                <a:gd name="connsiteY438" fmla="*/ 5217795 h 7022782"/>
                <a:gd name="connsiteX439" fmla="*/ 0 w 24764"/>
                <a:gd name="connsiteY439" fmla="*/ 5217795 h 7022782"/>
                <a:gd name="connsiteX440" fmla="*/ 0 w 24764"/>
                <a:gd name="connsiteY440" fmla="*/ 5315903 h 7022782"/>
                <a:gd name="connsiteX441" fmla="*/ 12383 w 24764"/>
                <a:gd name="connsiteY441" fmla="*/ 5303520 h 7022782"/>
                <a:gd name="connsiteX442" fmla="*/ 24765 w 24764"/>
                <a:gd name="connsiteY442" fmla="*/ 5315903 h 7022782"/>
                <a:gd name="connsiteX443" fmla="*/ 24765 w 24764"/>
                <a:gd name="connsiteY443" fmla="*/ 5340668 h 7022782"/>
                <a:gd name="connsiteX444" fmla="*/ 12383 w 24764"/>
                <a:gd name="connsiteY444" fmla="*/ 5353050 h 7022782"/>
                <a:gd name="connsiteX445" fmla="*/ 0 w 24764"/>
                <a:gd name="connsiteY445" fmla="*/ 5340668 h 7022782"/>
                <a:gd name="connsiteX446" fmla="*/ 0 w 24764"/>
                <a:gd name="connsiteY446" fmla="*/ 5315903 h 7022782"/>
                <a:gd name="connsiteX447" fmla="*/ 0 w 24764"/>
                <a:gd name="connsiteY447" fmla="*/ 5315903 h 7022782"/>
                <a:gd name="connsiteX448" fmla="*/ 0 w 24764"/>
                <a:gd name="connsiteY448" fmla="*/ 5414010 h 7022782"/>
                <a:gd name="connsiteX449" fmla="*/ 12383 w 24764"/>
                <a:gd name="connsiteY449" fmla="*/ 5401628 h 7022782"/>
                <a:gd name="connsiteX450" fmla="*/ 24765 w 24764"/>
                <a:gd name="connsiteY450" fmla="*/ 5414010 h 7022782"/>
                <a:gd name="connsiteX451" fmla="*/ 24765 w 24764"/>
                <a:gd name="connsiteY451" fmla="*/ 5438775 h 7022782"/>
                <a:gd name="connsiteX452" fmla="*/ 12383 w 24764"/>
                <a:gd name="connsiteY452" fmla="*/ 5451158 h 7022782"/>
                <a:gd name="connsiteX453" fmla="*/ 0 w 24764"/>
                <a:gd name="connsiteY453" fmla="*/ 5438775 h 7022782"/>
                <a:gd name="connsiteX454" fmla="*/ 0 w 24764"/>
                <a:gd name="connsiteY454" fmla="*/ 5414010 h 7022782"/>
                <a:gd name="connsiteX455" fmla="*/ 0 w 24764"/>
                <a:gd name="connsiteY455" fmla="*/ 5414010 h 7022782"/>
                <a:gd name="connsiteX456" fmla="*/ 0 w 24764"/>
                <a:gd name="connsiteY456" fmla="*/ 5512118 h 7022782"/>
                <a:gd name="connsiteX457" fmla="*/ 12383 w 24764"/>
                <a:gd name="connsiteY457" fmla="*/ 5499735 h 7022782"/>
                <a:gd name="connsiteX458" fmla="*/ 24765 w 24764"/>
                <a:gd name="connsiteY458" fmla="*/ 5512118 h 7022782"/>
                <a:gd name="connsiteX459" fmla="*/ 24765 w 24764"/>
                <a:gd name="connsiteY459" fmla="*/ 5536883 h 7022782"/>
                <a:gd name="connsiteX460" fmla="*/ 12383 w 24764"/>
                <a:gd name="connsiteY460" fmla="*/ 5549265 h 7022782"/>
                <a:gd name="connsiteX461" fmla="*/ 0 w 24764"/>
                <a:gd name="connsiteY461" fmla="*/ 5536883 h 7022782"/>
                <a:gd name="connsiteX462" fmla="*/ 0 w 24764"/>
                <a:gd name="connsiteY462" fmla="*/ 5512118 h 7022782"/>
                <a:gd name="connsiteX463" fmla="*/ 0 w 24764"/>
                <a:gd name="connsiteY463" fmla="*/ 5512118 h 7022782"/>
                <a:gd name="connsiteX464" fmla="*/ 0 w 24764"/>
                <a:gd name="connsiteY464" fmla="*/ 5610225 h 7022782"/>
                <a:gd name="connsiteX465" fmla="*/ 12383 w 24764"/>
                <a:gd name="connsiteY465" fmla="*/ 5597843 h 7022782"/>
                <a:gd name="connsiteX466" fmla="*/ 24765 w 24764"/>
                <a:gd name="connsiteY466" fmla="*/ 5610225 h 7022782"/>
                <a:gd name="connsiteX467" fmla="*/ 24765 w 24764"/>
                <a:gd name="connsiteY467" fmla="*/ 5634990 h 7022782"/>
                <a:gd name="connsiteX468" fmla="*/ 12383 w 24764"/>
                <a:gd name="connsiteY468" fmla="*/ 5647373 h 7022782"/>
                <a:gd name="connsiteX469" fmla="*/ 0 w 24764"/>
                <a:gd name="connsiteY469" fmla="*/ 5634990 h 7022782"/>
                <a:gd name="connsiteX470" fmla="*/ 0 w 24764"/>
                <a:gd name="connsiteY470" fmla="*/ 5610225 h 7022782"/>
                <a:gd name="connsiteX471" fmla="*/ 0 w 24764"/>
                <a:gd name="connsiteY471" fmla="*/ 5610225 h 7022782"/>
                <a:gd name="connsiteX472" fmla="*/ 0 w 24764"/>
                <a:gd name="connsiteY472" fmla="*/ 5708333 h 7022782"/>
                <a:gd name="connsiteX473" fmla="*/ 12383 w 24764"/>
                <a:gd name="connsiteY473" fmla="*/ 5695950 h 7022782"/>
                <a:gd name="connsiteX474" fmla="*/ 24765 w 24764"/>
                <a:gd name="connsiteY474" fmla="*/ 5708333 h 7022782"/>
                <a:gd name="connsiteX475" fmla="*/ 24765 w 24764"/>
                <a:gd name="connsiteY475" fmla="*/ 5733098 h 7022782"/>
                <a:gd name="connsiteX476" fmla="*/ 12383 w 24764"/>
                <a:gd name="connsiteY476" fmla="*/ 5745480 h 7022782"/>
                <a:gd name="connsiteX477" fmla="*/ 0 w 24764"/>
                <a:gd name="connsiteY477" fmla="*/ 5733098 h 7022782"/>
                <a:gd name="connsiteX478" fmla="*/ 0 w 24764"/>
                <a:gd name="connsiteY478" fmla="*/ 5708333 h 7022782"/>
                <a:gd name="connsiteX479" fmla="*/ 0 w 24764"/>
                <a:gd name="connsiteY479" fmla="*/ 5708333 h 7022782"/>
                <a:gd name="connsiteX480" fmla="*/ 0 w 24764"/>
                <a:gd name="connsiteY480" fmla="*/ 5806440 h 7022782"/>
                <a:gd name="connsiteX481" fmla="*/ 12383 w 24764"/>
                <a:gd name="connsiteY481" fmla="*/ 5794058 h 7022782"/>
                <a:gd name="connsiteX482" fmla="*/ 24765 w 24764"/>
                <a:gd name="connsiteY482" fmla="*/ 5806440 h 7022782"/>
                <a:gd name="connsiteX483" fmla="*/ 24765 w 24764"/>
                <a:gd name="connsiteY483" fmla="*/ 5831205 h 7022782"/>
                <a:gd name="connsiteX484" fmla="*/ 12383 w 24764"/>
                <a:gd name="connsiteY484" fmla="*/ 5843588 h 7022782"/>
                <a:gd name="connsiteX485" fmla="*/ 0 w 24764"/>
                <a:gd name="connsiteY485" fmla="*/ 5831205 h 7022782"/>
                <a:gd name="connsiteX486" fmla="*/ 0 w 24764"/>
                <a:gd name="connsiteY486" fmla="*/ 5806440 h 7022782"/>
                <a:gd name="connsiteX487" fmla="*/ 0 w 24764"/>
                <a:gd name="connsiteY487" fmla="*/ 5806440 h 7022782"/>
                <a:gd name="connsiteX488" fmla="*/ 0 w 24764"/>
                <a:gd name="connsiteY488" fmla="*/ 5905500 h 7022782"/>
                <a:gd name="connsiteX489" fmla="*/ 12383 w 24764"/>
                <a:gd name="connsiteY489" fmla="*/ 5893118 h 7022782"/>
                <a:gd name="connsiteX490" fmla="*/ 24765 w 24764"/>
                <a:gd name="connsiteY490" fmla="*/ 5905500 h 7022782"/>
                <a:gd name="connsiteX491" fmla="*/ 24765 w 24764"/>
                <a:gd name="connsiteY491" fmla="*/ 5930265 h 7022782"/>
                <a:gd name="connsiteX492" fmla="*/ 12383 w 24764"/>
                <a:gd name="connsiteY492" fmla="*/ 5942648 h 7022782"/>
                <a:gd name="connsiteX493" fmla="*/ 0 w 24764"/>
                <a:gd name="connsiteY493" fmla="*/ 5930265 h 7022782"/>
                <a:gd name="connsiteX494" fmla="*/ 0 w 24764"/>
                <a:gd name="connsiteY494" fmla="*/ 5905500 h 7022782"/>
                <a:gd name="connsiteX495" fmla="*/ 0 w 24764"/>
                <a:gd name="connsiteY495" fmla="*/ 5905500 h 7022782"/>
                <a:gd name="connsiteX496" fmla="*/ 0 w 24764"/>
                <a:gd name="connsiteY496" fmla="*/ 6003608 h 7022782"/>
                <a:gd name="connsiteX497" fmla="*/ 12383 w 24764"/>
                <a:gd name="connsiteY497" fmla="*/ 5991225 h 7022782"/>
                <a:gd name="connsiteX498" fmla="*/ 24765 w 24764"/>
                <a:gd name="connsiteY498" fmla="*/ 6003608 h 7022782"/>
                <a:gd name="connsiteX499" fmla="*/ 24765 w 24764"/>
                <a:gd name="connsiteY499" fmla="*/ 6028373 h 7022782"/>
                <a:gd name="connsiteX500" fmla="*/ 12383 w 24764"/>
                <a:gd name="connsiteY500" fmla="*/ 6040755 h 7022782"/>
                <a:gd name="connsiteX501" fmla="*/ 0 w 24764"/>
                <a:gd name="connsiteY501" fmla="*/ 6028373 h 7022782"/>
                <a:gd name="connsiteX502" fmla="*/ 0 w 24764"/>
                <a:gd name="connsiteY502" fmla="*/ 6003608 h 7022782"/>
                <a:gd name="connsiteX503" fmla="*/ 0 w 24764"/>
                <a:gd name="connsiteY503" fmla="*/ 6003608 h 7022782"/>
                <a:gd name="connsiteX504" fmla="*/ 0 w 24764"/>
                <a:gd name="connsiteY504" fmla="*/ 6101715 h 7022782"/>
                <a:gd name="connsiteX505" fmla="*/ 12383 w 24764"/>
                <a:gd name="connsiteY505" fmla="*/ 6089333 h 7022782"/>
                <a:gd name="connsiteX506" fmla="*/ 24765 w 24764"/>
                <a:gd name="connsiteY506" fmla="*/ 6101715 h 7022782"/>
                <a:gd name="connsiteX507" fmla="*/ 24765 w 24764"/>
                <a:gd name="connsiteY507" fmla="*/ 6126480 h 7022782"/>
                <a:gd name="connsiteX508" fmla="*/ 12383 w 24764"/>
                <a:gd name="connsiteY508" fmla="*/ 6138863 h 7022782"/>
                <a:gd name="connsiteX509" fmla="*/ 0 w 24764"/>
                <a:gd name="connsiteY509" fmla="*/ 6126480 h 7022782"/>
                <a:gd name="connsiteX510" fmla="*/ 0 w 24764"/>
                <a:gd name="connsiteY510" fmla="*/ 6101715 h 7022782"/>
                <a:gd name="connsiteX511" fmla="*/ 0 w 24764"/>
                <a:gd name="connsiteY511" fmla="*/ 6101715 h 7022782"/>
                <a:gd name="connsiteX512" fmla="*/ 0 w 24764"/>
                <a:gd name="connsiteY512" fmla="*/ 6199823 h 7022782"/>
                <a:gd name="connsiteX513" fmla="*/ 12383 w 24764"/>
                <a:gd name="connsiteY513" fmla="*/ 6187440 h 7022782"/>
                <a:gd name="connsiteX514" fmla="*/ 24765 w 24764"/>
                <a:gd name="connsiteY514" fmla="*/ 6199823 h 7022782"/>
                <a:gd name="connsiteX515" fmla="*/ 24765 w 24764"/>
                <a:gd name="connsiteY515" fmla="*/ 6224588 h 7022782"/>
                <a:gd name="connsiteX516" fmla="*/ 12383 w 24764"/>
                <a:gd name="connsiteY516" fmla="*/ 6236970 h 7022782"/>
                <a:gd name="connsiteX517" fmla="*/ 0 w 24764"/>
                <a:gd name="connsiteY517" fmla="*/ 6224588 h 7022782"/>
                <a:gd name="connsiteX518" fmla="*/ 0 w 24764"/>
                <a:gd name="connsiteY518" fmla="*/ 6199823 h 7022782"/>
                <a:gd name="connsiteX519" fmla="*/ 0 w 24764"/>
                <a:gd name="connsiteY519" fmla="*/ 6199823 h 7022782"/>
                <a:gd name="connsiteX520" fmla="*/ 0 w 24764"/>
                <a:gd name="connsiteY520" fmla="*/ 6297930 h 7022782"/>
                <a:gd name="connsiteX521" fmla="*/ 12383 w 24764"/>
                <a:gd name="connsiteY521" fmla="*/ 6285548 h 7022782"/>
                <a:gd name="connsiteX522" fmla="*/ 24765 w 24764"/>
                <a:gd name="connsiteY522" fmla="*/ 6297930 h 7022782"/>
                <a:gd name="connsiteX523" fmla="*/ 24765 w 24764"/>
                <a:gd name="connsiteY523" fmla="*/ 6322695 h 7022782"/>
                <a:gd name="connsiteX524" fmla="*/ 12383 w 24764"/>
                <a:gd name="connsiteY524" fmla="*/ 6335078 h 7022782"/>
                <a:gd name="connsiteX525" fmla="*/ 0 w 24764"/>
                <a:gd name="connsiteY525" fmla="*/ 6322695 h 7022782"/>
                <a:gd name="connsiteX526" fmla="*/ 0 w 24764"/>
                <a:gd name="connsiteY526" fmla="*/ 6297930 h 7022782"/>
                <a:gd name="connsiteX527" fmla="*/ 0 w 24764"/>
                <a:gd name="connsiteY527" fmla="*/ 6297930 h 7022782"/>
                <a:gd name="connsiteX528" fmla="*/ 0 w 24764"/>
                <a:gd name="connsiteY528" fmla="*/ 6396038 h 7022782"/>
                <a:gd name="connsiteX529" fmla="*/ 12383 w 24764"/>
                <a:gd name="connsiteY529" fmla="*/ 6383655 h 7022782"/>
                <a:gd name="connsiteX530" fmla="*/ 24765 w 24764"/>
                <a:gd name="connsiteY530" fmla="*/ 6396038 h 7022782"/>
                <a:gd name="connsiteX531" fmla="*/ 24765 w 24764"/>
                <a:gd name="connsiteY531" fmla="*/ 6420803 h 7022782"/>
                <a:gd name="connsiteX532" fmla="*/ 12383 w 24764"/>
                <a:gd name="connsiteY532" fmla="*/ 6433185 h 7022782"/>
                <a:gd name="connsiteX533" fmla="*/ 0 w 24764"/>
                <a:gd name="connsiteY533" fmla="*/ 6420803 h 7022782"/>
                <a:gd name="connsiteX534" fmla="*/ 0 w 24764"/>
                <a:gd name="connsiteY534" fmla="*/ 6396038 h 7022782"/>
                <a:gd name="connsiteX535" fmla="*/ 0 w 24764"/>
                <a:gd name="connsiteY535" fmla="*/ 6396038 h 7022782"/>
                <a:gd name="connsiteX536" fmla="*/ 0 w 24764"/>
                <a:gd name="connsiteY536" fmla="*/ 6494145 h 7022782"/>
                <a:gd name="connsiteX537" fmla="*/ 12383 w 24764"/>
                <a:gd name="connsiteY537" fmla="*/ 6481763 h 7022782"/>
                <a:gd name="connsiteX538" fmla="*/ 24765 w 24764"/>
                <a:gd name="connsiteY538" fmla="*/ 6494145 h 7022782"/>
                <a:gd name="connsiteX539" fmla="*/ 24765 w 24764"/>
                <a:gd name="connsiteY539" fmla="*/ 6518910 h 7022782"/>
                <a:gd name="connsiteX540" fmla="*/ 12383 w 24764"/>
                <a:gd name="connsiteY540" fmla="*/ 6531293 h 7022782"/>
                <a:gd name="connsiteX541" fmla="*/ 0 w 24764"/>
                <a:gd name="connsiteY541" fmla="*/ 6518910 h 7022782"/>
                <a:gd name="connsiteX542" fmla="*/ 0 w 24764"/>
                <a:gd name="connsiteY542" fmla="*/ 6494145 h 7022782"/>
                <a:gd name="connsiteX543" fmla="*/ 0 w 24764"/>
                <a:gd name="connsiteY543" fmla="*/ 6494145 h 7022782"/>
                <a:gd name="connsiteX544" fmla="*/ 0 w 24764"/>
                <a:gd name="connsiteY544" fmla="*/ 6592253 h 7022782"/>
                <a:gd name="connsiteX545" fmla="*/ 12383 w 24764"/>
                <a:gd name="connsiteY545" fmla="*/ 6579870 h 7022782"/>
                <a:gd name="connsiteX546" fmla="*/ 24765 w 24764"/>
                <a:gd name="connsiteY546" fmla="*/ 6592253 h 7022782"/>
                <a:gd name="connsiteX547" fmla="*/ 24765 w 24764"/>
                <a:gd name="connsiteY547" fmla="*/ 6617018 h 7022782"/>
                <a:gd name="connsiteX548" fmla="*/ 12383 w 24764"/>
                <a:gd name="connsiteY548" fmla="*/ 6629400 h 7022782"/>
                <a:gd name="connsiteX549" fmla="*/ 0 w 24764"/>
                <a:gd name="connsiteY549" fmla="*/ 6617018 h 7022782"/>
                <a:gd name="connsiteX550" fmla="*/ 0 w 24764"/>
                <a:gd name="connsiteY550" fmla="*/ 6592253 h 7022782"/>
                <a:gd name="connsiteX551" fmla="*/ 0 w 24764"/>
                <a:gd name="connsiteY551" fmla="*/ 6592253 h 7022782"/>
                <a:gd name="connsiteX552" fmla="*/ 0 w 24764"/>
                <a:gd name="connsiteY552" fmla="*/ 6690360 h 7022782"/>
                <a:gd name="connsiteX553" fmla="*/ 12383 w 24764"/>
                <a:gd name="connsiteY553" fmla="*/ 6677978 h 7022782"/>
                <a:gd name="connsiteX554" fmla="*/ 24765 w 24764"/>
                <a:gd name="connsiteY554" fmla="*/ 6690360 h 7022782"/>
                <a:gd name="connsiteX555" fmla="*/ 24765 w 24764"/>
                <a:gd name="connsiteY555" fmla="*/ 6715125 h 7022782"/>
                <a:gd name="connsiteX556" fmla="*/ 12383 w 24764"/>
                <a:gd name="connsiteY556" fmla="*/ 6727508 h 7022782"/>
                <a:gd name="connsiteX557" fmla="*/ 0 w 24764"/>
                <a:gd name="connsiteY557" fmla="*/ 6715125 h 7022782"/>
                <a:gd name="connsiteX558" fmla="*/ 0 w 24764"/>
                <a:gd name="connsiteY558" fmla="*/ 6690360 h 7022782"/>
                <a:gd name="connsiteX559" fmla="*/ 0 w 24764"/>
                <a:gd name="connsiteY559" fmla="*/ 6690360 h 7022782"/>
                <a:gd name="connsiteX560" fmla="*/ 0 w 24764"/>
                <a:gd name="connsiteY560" fmla="*/ 6789420 h 7022782"/>
                <a:gd name="connsiteX561" fmla="*/ 12383 w 24764"/>
                <a:gd name="connsiteY561" fmla="*/ 6777038 h 7022782"/>
                <a:gd name="connsiteX562" fmla="*/ 24765 w 24764"/>
                <a:gd name="connsiteY562" fmla="*/ 6789420 h 7022782"/>
                <a:gd name="connsiteX563" fmla="*/ 24765 w 24764"/>
                <a:gd name="connsiteY563" fmla="*/ 6814185 h 7022782"/>
                <a:gd name="connsiteX564" fmla="*/ 12383 w 24764"/>
                <a:gd name="connsiteY564" fmla="*/ 6826568 h 7022782"/>
                <a:gd name="connsiteX565" fmla="*/ 0 w 24764"/>
                <a:gd name="connsiteY565" fmla="*/ 6814185 h 7022782"/>
                <a:gd name="connsiteX566" fmla="*/ 0 w 24764"/>
                <a:gd name="connsiteY566" fmla="*/ 6789420 h 7022782"/>
                <a:gd name="connsiteX567" fmla="*/ 0 w 24764"/>
                <a:gd name="connsiteY567" fmla="*/ 6789420 h 7022782"/>
                <a:gd name="connsiteX568" fmla="*/ 0 w 24764"/>
                <a:gd name="connsiteY568" fmla="*/ 6887528 h 7022782"/>
                <a:gd name="connsiteX569" fmla="*/ 12383 w 24764"/>
                <a:gd name="connsiteY569" fmla="*/ 6875145 h 7022782"/>
                <a:gd name="connsiteX570" fmla="*/ 24765 w 24764"/>
                <a:gd name="connsiteY570" fmla="*/ 6887528 h 7022782"/>
                <a:gd name="connsiteX571" fmla="*/ 24765 w 24764"/>
                <a:gd name="connsiteY571" fmla="*/ 6912293 h 7022782"/>
                <a:gd name="connsiteX572" fmla="*/ 12383 w 24764"/>
                <a:gd name="connsiteY572" fmla="*/ 6924675 h 7022782"/>
                <a:gd name="connsiteX573" fmla="*/ 0 w 24764"/>
                <a:gd name="connsiteY573" fmla="*/ 6912293 h 7022782"/>
                <a:gd name="connsiteX574" fmla="*/ 0 w 24764"/>
                <a:gd name="connsiteY574" fmla="*/ 6887528 h 7022782"/>
                <a:gd name="connsiteX575" fmla="*/ 0 w 24764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4764" h="7022782">
                  <a:moveTo>
                    <a:pt x="24765" y="7010400"/>
                  </a:moveTo>
                  <a:cubicBezTo>
                    <a:pt x="24765" y="7017068"/>
                    <a:pt x="19050" y="7022783"/>
                    <a:pt x="12383" y="7022783"/>
                  </a:cubicBezTo>
                  <a:cubicBezTo>
                    <a:pt x="5715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5" y="6973253"/>
                    <a:pt x="12383" y="6973253"/>
                  </a:cubicBezTo>
                  <a:cubicBezTo>
                    <a:pt x="19050" y="6973253"/>
                    <a:pt x="24765" y="6978968"/>
                    <a:pt x="24765" y="6985635"/>
                  </a:cubicBezTo>
                  <a:lnTo>
                    <a:pt x="24765" y="7010400"/>
                  </a:lnTo>
                  <a:lnTo>
                    <a:pt x="24765" y="7010400"/>
                  </a:lnTo>
                  <a:close/>
                  <a:moveTo>
                    <a:pt x="0" y="12383"/>
                  </a:moveTo>
                  <a:cubicBezTo>
                    <a:pt x="0" y="5715"/>
                    <a:pt x="5715" y="0"/>
                    <a:pt x="12383" y="0"/>
                  </a:cubicBezTo>
                  <a:cubicBezTo>
                    <a:pt x="19050" y="0"/>
                    <a:pt x="24765" y="5715"/>
                    <a:pt x="24765" y="12383"/>
                  </a:cubicBezTo>
                  <a:lnTo>
                    <a:pt x="24765" y="37147"/>
                  </a:lnTo>
                  <a:cubicBezTo>
                    <a:pt x="24765" y="43815"/>
                    <a:pt x="19050" y="49530"/>
                    <a:pt x="12383" y="49530"/>
                  </a:cubicBezTo>
                  <a:cubicBezTo>
                    <a:pt x="5715" y="49530"/>
                    <a:pt x="0" y="43815"/>
                    <a:pt x="0" y="37147"/>
                  </a:cubicBezTo>
                  <a:lnTo>
                    <a:pt x="0" y="12383"/>
                  </a:lnTo>
                  <a:lnTo>
                    <a:pt x="0" y="12383"/>
                  </a:lnTo>
                  <a:close/>
                  <a:moveTo>
                    <a:pt x="0" y="110490"/>
                  </a:moveTo>
                  <a:cubicBezTo>
                    <a:pt x="0" y="103822"/>
                    <a:pt x="5715" y="98107"/>
                    <a:pt x="12383" y="98107"/>
                  </a:cubicBezTo>
                  <a:cubicBezTo>
                    <a:pt x="19050" y="98107"/>
                    <a:pt x="24765" y="103822"/>
                    <a:pt x="24765" y="110490"/>
                  </a:cubicBezTo>
                  <a:lnTo>
                    <a:pt x="24765" y="135255"/>
                  </a:lnTo>
                  <a:cubicBezTo>
                    <a:pt x="24765" y="141922"/>
                    <a:pt x="19050" y="147638"/>
                    <a:pt x="12383" y="147638"/>
                  </a:cubicBezTo>
                  <a:cubicBezTo>
                    <a:pt x="5715" y="147638"/>
                    <a:pt x="0" y="141922"/>
                    <a:pt x="0" y="135255"/>
                  </a:cubicBezTo>
                  <a:lnTo>
                    <a:pt x="0" y="110490"/>
                  </a:lnTo>
                  <a:lnTo>
                    <a:pt x="0" y="110490"/>
                  </a:lnTo>
                  <a:close/>
                  <a:moveTo>
                    <a:pt x="0" y="208597"/>
                  </a:moveTo>
                  <a:cubicBezTo>
                    <a:pt x="0" y="201930"/>
                    <a:pt x="5715" y="196215"/>
                    <a:pt x="12383" y="196215"/>
                  </a:cubicBezTo>
                  <a:cubicBezTo>
                    <a:pt x="19050" y="196215"/>
                    <a:pt x="24765" y="201930"/>
                    <a:pt x="24765" y="208597"/>
                  </a:cubicBezTo>
                  <a:lnTo>
                    <a:pt x="24765" y="233363"/>
                  </a:lnTo>
                  <a:cubicBezTo>
                    <a:pt x="24765" y="240030"/>
                    <a:pt x="19050" y="245745"/>
                    <a:pt x="12383" y="245745"/>
                  </a:cubicBezTo>
                  <a:cubicBezTo>
                    <a:pt x="5715" y="245745"/>
                    <a:pt x="0" y="240030"/>
                    <a:pt x="0" y="233363"/>
                  </a:cubicBezTo>
                  <a:lnTo>
                    <a:pt x="0" y="208597"/>
                  </a:lnTo>
                  <a:lnTo>
                    <a:pt x="0" y="208597"/>
                  </a:lnTo>
                  <a:close/>
                  <a:moveTo>
                    <a:pt x="0" y="306705"/>
                  </a:moveTo>
                  <a:cubicBezTo>
                    <a:pt x="0" y="300038"/>
                    <a:pt x="5715" y="294322"/>
                    <a:pt x="12383" y="294322"/>
                  </a:cubicBezTo>
                  <a:cubicBezTo>
                    <a:pt x="19050" y="294322"/>
                    <a:pt x="24765" y="300038"/>
                    <a:pt x="24765" y="306705"/>
                  </a:cubicBezTo>
                  <a:lnTo>
                    <a:pt x="24765" y="331470"/>
                  </a:lnTo>
                  <a:cubicBezTo>
                    <a:pt x="24765" y="338138"/>
                    <a:pt x="19050" y="343853"/>
                    <a:pt x="12383" y="343853"/>
                  </a:cubicBezTo>
                  <a:cubicBezTo>
                    <a:pt x="5715" y="343853"/>
                    <a:pt x="0" y="338138"/>
                    <a:pt x="0" y="331470"/>
                  </a:cubicBezTo>
                  <a:lnTo>
                    <a:pt x="0" y="306705"/>
                  </a:lnTo>
                  <a:lnTo>
                    <a:pt x="0" y="306705"/>
                  </a:lnTo>
                  <a:close/>
                  <a:moveTo>
                    <a:pt x="0" y="404813"/>
                  </a:moveTo>
                  <a:cubicBezTo>
                    <a:pt x="0" y="398145"/>
                    <a:pt x="5715" y="392430"/>
                    <a:pt x="12383" y="392430"/>
                  </a:cubicBezTo>
                  <a:cubicBezTo>
                    <a:pt x="19050" y="392430"/>
                    <a:pt x="24765" y="398145"/>
                    <a:pt x="24765" y="404813"/>
                  </a:cubicBezTo>
                  <a:lnTo>
                    <a:pt x="24765" y="429578"/>
                  </a:lnTo>
                  <a:cubicBezTo>
                    <a:pt x="24765" y="436245"/>
                    <a:pt x="19050" y="441960"/>
                    <a:pt x="12383" y="441960"/>
                  </a:cubicBezTo>
                  <a:cubicBezTo>
                    <a:pt x="5715" y="441960"/>
                    <a:pt x="0" y="436245"/>
                    <a:pt x="0" y="429578"/>
                  </a:cubicBezTo>
                  <a:lnTo>
                    <a:pt x="0" y="404813"/>
                  </a:lnTo>
                  <a:lnTo>
                    <a:pt x="0" y="404813"/>
                  </a:lnTo>
                  <a:close/>
                  <a:moveTo>
                    <a:pt x="0" y="502920"/>
                  </a:moveTo>
                  <a:cubicBezTo>
                    <a:pt x="0" y="496253"/>
                    <a:pt x="5715" y="490538"/>
                    <a:pt x="12383" y="490538"/>
                  </a:cubicBezTo>
                  <a:cubicBezTo>
                    <a:pt x="19050" y="490538"/>
                    <a:pt x="24765" y="496253"/>
                    <a:pt x="24765" y="502920"/>
                  </a:cubicBezTo>
                  <a:lnTo>
                    <a:pt x="24765" y="527685"/>
                  </a:lnTo>
                  <a:cubicBezTo>
                    <a:pt x="24765" y="534353"/>
                    <a:pt x="19050" y="540068"/>
                    <a:pt x="12383" y="540068"/>
                  </a:cubicBezTo>
                  <a:cubicBezTo>
                    <a:pt x="5715" y="540068"/>
                    <a:pt x="0" y="534353"/>
                    <a:pt x="0" y="527685"/>
                  </a:cubicBezTo>
                  <a:lnTo>
                    <a:pt x="0" y="502920"/>
                  </a:lnTo>
                  <a:lnTo>
                    <a:pt x="0" y="502920"/>
                  </a:lnTo>
                  <a:close/>
                  <a:moveTo>
                    <a:pt x="0" y="601980"/>
                  </a:moveTo>
                  <a:cubicBezTo>
                    <a:pt x="0" y="595313"/>
                    <a:pt x="5715" y="589597"/>
                    <a:pt x="12383" y="589597"/>
                  </a:cubicBezTo>
                  <a:cubicBezTo>
                    <a:pt x="19050" y="589597"/>
                    <a:pt x="24765" y="595313"/>
                    <a:pt x="24765" y="601980"/>
                  </a:cubicBezTo>
                  <a:lnTo>
                    <a:pt x="24765" y="626745"/>
                  </a:lnTo>
                  <a:cubicBezTo>
                    <a:pt x="24765" y="633413"/>
                    <a:pt x="19050" y="639128"/>
                    <a:pt x="12383" y="639128"/>
                  </a:cubicBezTo>
                  <a:cubicBezTo>
                    <a:pt x="5715" y="639128"/>
                    <a:pt x="0" y="633413"/>
                    <a:pt x="0" y="626745"/>
                  </a:cubicBezTo>
                  <a:lnTo>
                    <a:pt x="0" y="601980"/>
                  </a:lnTo>
                  <a:lnTo>
                    <a:pt x="0" y="601980"/>
                  </a:lnTo>
                  <a:close/>
                  <a:moveTo>
                    <a:pt x="0" y="700088"/>
                  </a:moveTo>
                  <a:cubicBezTo>
                    <a:pt x="0" y="693420"/>
                    <a:pt x="5715" y="687705"/>
                    <a:pt x="12383" y="687705"/>
                  </a:cubicBezTo>
                  <a:cubicBezTo>
                    <a:pt x="19050" y="687705"/>
                    <a:pt x="24765" y="693420"/>
                    <a:pt x="24765" y="700088"/>
                  </a:cubicBezTo>
                  <a:lnTo>
                    <a:pt x="24765" y="724853"/>
                  </a:lnTo>
                  <a:cubicBezTo>
                    <a:pt x="24765" y="731520"/>
                    <a:pt x="19050" y="737235"/>
                    <a:pt x="12383" y="737235"/>
                  </a:cubicBezTo>
                  <a:cubicBezTo>
                    <a:pt x="5715" y="737235"/>
                    <a:pt x="0" y="731520"/>
                    <a:pt x="0" y="724853"/>
                  </a:cubicBezTo>
                  <a:lnTo>
                    <a:pt x="0" y="700088"/>
                  </a:lnTo>
                  <a:lnTo>
                    <a:pt x="0" y="700088"/>
                  </a:lnTo>
                  <a:close/>
                  <a:moveTo>
                    <a:pt x="0" y="798195"/>
                  </a:moveTo>
                  <a:cubicBezTo>
                    <a:pt x="0" y="791528"/>
                    <a:pt x="5715" y="785813"/>
                    <a:pt x="12383" y="785813"/>
                  </a:cubicBezTo>
                  <a:cubicBezTo>
                    <a:pt x="19050" y="785813"/>
                    <a:pt x="24765" y="791528"/>
                    <a:pt x="24765" y="798195"/>
                  </a:cubicBezTo>
                  <a:lnTo>
                    <a:pt x="24765" y="822960"/>
                  </a:lnTo>
                  <a:cubicBezTo>
                    <a:pt x="24765" y="829628"/>
                    <a:pt x="19050" y="835343"/>
                    <a:pt x="12383" y="835343"/>
                  </a:cubicBezTo>
                  <a:cubicBezTo>
                    <a:pt x="5715" y="835343"/>
                    <a:pt x="0" y="829628"/>
                    <a:pt x="0" y="822960"/>
                  </a:cubicBezTo>
                  <a:lnTo>
                    <a:pt x="0" y="798195"/>
                  </a:lnTo>
                  <a:lnTo>
                    <a:pt x="0" y="798195"/>
                  </a:lnTo>
                  <a:close/>
                  <a:moveTo>
                    <a:pt x="0" y="896303"/>
                  </a:moveTo>
                  <a:cubicBezTo>
                    <a:pt x="0" y="889635"/>
                    <a:pt x="5715" y="883920"/>
                    <a:pt x="12383" y="883920"/>
                  </a:cubicBezTo>
                  <a:cubicBezTo>
                    <a:pt x="19050" y="883920"/>
                    <a:pt x="24765" y="889635"/>
                    <a:pt x="24765" y="896303"/>
                  </a:cubicBezTo>
                  <a:lnTo>
                    <a:pt x="24765" y="921068"/>
                  </a:lnTo>
                  <a:cubicBezTo>
                    <a:pt x="24765" y="927735"/>
                    <a:pt x="19050" y="933450"/>
                    <a:pt x="12383" y="933450"/>
                  </a:cubicBezTo>
                  <a:cubicBezTo>
                    <a:pt x="5715" y="933450"/>
                    <a:pt x="0" y="927735"/>
                    <a:pt x="0" y="921068"/>
                  </a:cubicBezTo>
                  <a:lnTo>
                    <a:pt x="0" y="896303"/>
                  </a:lnTo>
                  <a:lnTo>
                    <a:pt x="0" y="896303"/>
                  </a:lnTo>
                  <a:close/>
                  <a:moveTo>
                    <a:pt x="0" y="994410"/>
                  </a:moveTo>
                  <a:cubicBezTo>
                    <a:pt x="0" y="987743"/>
                    <a:pt x="5715" y="982028"/>
                    <a:pt x="12383" y="982028"/>
                  </a:cubicBezTo>
                  <a:cubicBezTo>
                    <a:pt x="19050" y="982028"/>
                    <a:pt x="24765" y="987743"/>
                    <a:pt x="24765" y="994410"/>
                  </a:cubicBezTo>
                  <a:lnTo>
                    <a:pt x="24765" y="1019175"/>
                  </a:lnTo>
                  <a:cubicBezTo>
                    <a:pt x="24765" y="1025843"/>
                    <a:pt x="19050" y="1031557"/>
                    <a:pt x="12383" y="1031557"/>
                  </a:cubicBezTo>
                  <a:cubicBezTo>
                    <a:pt x="5715" y="1031557"/>
                    <a:pt x="0" y="1025843"/>
                    <a:pt x="0" y="1019175"/>
                  </a:cubicBezTo>
                  <a:lnTo>
                    <a:pt x="0" y="994410"/>
                  </a:lnTo>
                  <a:lnTo>
                    <a:pt x="0" y="994410"/>
                  </a:lnTo>
                  <a:close/>
                  <a:moveTo>
                    <a:pt x="0" y="1092518"/>
                  </a:moveTo>
                  <a:cubicBezTo>
                    <a:pt x="0" y="1085850"/>
                    <a:pt x="5715" y="1080135"/>
                    <a:pt x="12383" y="1080135"/>
                  </a:cubicBezTo>
                  <a:cubicBezTo>
                    <a:pt x="19050" y="1080135"/>
                    <a:pt x="24765" y="1085850"/>
                    <a:pt x="24765" y="1092518"/>
                  </a:cubicBezTo>
                  <a:lnTo>
                    <a:pt x="24765" y="1117282"/>
                  </a:lnTo>
                  <a:cubicBezTo>
                    <a:pt x="24765" y="1123950"/>
                    <a:pt x="19050" y="1129665"/>
                    <a:pt x="12383" y="1129665"/>
                  </a:cubicBezTo>
                  <a:cubicBezTo>
                    <a:pt x="5715" y="1129665"/>
                    <a:pt x="0" y="1123950"/>
                    <a:pt x="0" y="1117282"/>
                  </a:cubicBezTo>
                  <a:lnTo>
                    <a:pt x="0" y="1092518"/>
                  </a:lnTo>
                  <a:lnTo>
                    <a:pt x="0" y="1092518"/>
                  </a:lnTo>
                  <a:close/>
                  <a:moveTo>
                    <a:pt x="0" y="1190625"/>
                  </a:moveTo>
                  <a:cubicBezTo>
                    <a:pt x="0" y="1183957"/>
                    <a:pt x="5715" y="1178243"/>
                    <a:pt x="12383" y="1178243"/>
                  </a:cubicBezTo>
                  <a:cubicBezTo>
                    <a:pt x="19050" y="1178243"/>
                    <a:pt x="24765" y="1183957"/>
                    <a:pt x="24765" y="1190625"/>
                  </a:cubicBezTo>
                  <a:lnTo>
                    <a:pt x="24765" y="1215390"/>
                  </a:lnTo>
                  <a:cubicBezTo>
                    <a:pt x="24765" y="1222057"/>
                    <a:pt x="19050" y="1227773"/>
                    <a:pt x="12383" y="1227773"/>
                  </a:cubicBezTo>
                  <a:cubicBezTo>
                    <a:pt x="5715" y="1227773"/>
                    <a:pt x="0" y="1222057"/>
                    <a:pt x="0" y="1215390"/>
                  </a:cubicBezTo>
                  <a:lnTo>
                    <a:pt x="0" y="1190625"/>
                  </a:lnTo>
                  <a:lnTo>
                    <a:pt x="0" y="1190625"/>
                  </a:lnTo>
                  <a:close/>
                  <a:moveTo>
                    <a:pt x="0" y="1288732"/>
                  </a:moveTo>
                  <a:cubicBezTo>
                    <a:pt x="0" y="1282065"/>
                    <a:pt x="5715" y="1276350"/>
                    <a:pt x="12383" y="1276350"/>
                  </a:cubicBezTo>
                  <a:cubicBezTo>
                    <a:pt x="19050" y="1276350"/>
                    <a:pt x="24765" y="1282065"/>
                    <a:pt x="24765" y="1288732"/>
                  </a:cubicBezTo>
                  <a:lnTo>
                    <a:pt x="24765" y="1313498"/>
                  </a:lnTo>
                  <a:cubicBezTo>
                    <a:pt x="24765" y="1320165"/>
                    <a:pt x="19050" y="1325880"/>
                    <a:pt x="12383" y="1325880"/>
                  </a:cubicBezTo>
                  <a:cubicBezTo>
                    <a:pt x="5715" y="1325880"/>
                    <a:pt x="0" y="1320165"/>
                    <a:pt x="0" y="1313498"/>
                  </a:cubicBezTo>
                  <a:lnTo>
                    <a:pt x="0" y="1288732"/>
                  </a:lnTo>
                  <a:lnTo>
                    <a:pt x="0" y="1288732"/>
                  </a:lnTo>
                  <a:close/>
                  <a:moveTo>
                    <a:pt x="0" y="1386840"/>
                  </a:moveTo>
                  <a:cubicBezTo>
                    <a:pt x="0" y="1380173"/>
                    <a:pt x="5715" y="1374457"/>
                    <a:pt x="12383" y="1374457"/>
                  </a:cubicBezTo>
                  <a:cubicBezTo>
                    <a:pt x="19050" y="1374457"/>
                    <a:pt x="24765" y="1380173"/>
                    <a:pt x="24765" y="1386840"/>
                  </a:cubicBezTo>
                  <a:lnTo>
                    <a:pt x="24765" y="1411605"/>
                  </a:lnTo>
                  <a:cubicBezTo>
                    <a:pt x="24765" y="1418273"/>
                    <a:pt x="19050" y="1423988"/>
                    <a:pt x="12383" y="1423988"/>
                  </a:cubicBezTo>
                  <a:cubicBezTo>
                    <a:pt x="5715" y="1423988"/>
                    <a:pt x="0" y="1418273"/>
                    <a:pt x="0" y="1411605"/>
                  </a:cubicBezTo>
                  <a:lnTo>
                    <a:pt x="0" y="1386840"/>
                  </a:lnTo>
                  <a:lnTo>
                    <a:pt x="0" y="1386840"/>
                  </a:lnTo>
                  <a:close/>
                  <a:moveTo>
                    <a:pt x="0" y="1485900"/>
                  </a:moveTo>
                  <a:cubicBezTo>
                    <a:pt x="0" y="1479232"/>
                    <a:pt x="5715" y="1473518"/>
                    <a:pt x="12383" y="1473518"/>
                  </a:cubicBezTo>
                  <a:cubicBezTo>
                    <a:pt x="19050" y="1473518"/>
                    <a:pt x="24765" y="1479232"/>
                    <a:pt x="24765" y="1485900"/>
                  </a:cubicBezTo>
                  <a:lnTo>
                    <a:pt x="24765" y="1510665"/>
                  </a:lnTo>
                  <a:cubicBezTo>
                    <a:pt x="24765" y="1517332"/>
                    <a:pt x="19050" y="1523048"/>
                    <a:pt x="12383" y="1523048"/>
                  </a:cubicBezTo>
                  <a:cubicBezTo>
                    <a:pt x="5715" y="1523048"/>
                    <a:pt x="0" y="1517332"/>
                    <a:pt x="0" y="1510665"/>
                  </a:cubicBezTo>
                  <a:lnTo>
                    <a:pt x="0" y="1485900"/>
                  </a:lnTo>
                  <a:lnTo>
                    <a:pt x="0" y="1485900"/>
                  </a:lnTo>
                  <a:close/>
                  <a:moveTo>
                    <a:pt x="0" y="1584007"/>
                  </a:moveTo>
                  <a:cubicBezTo>
                    <a:pt x="0" y="1577340"/>
                    <a:pt x="5715" y="1571625"/>
                    <a:pt x="12383" y="1571625"/>
                  </a:cubicBezTo>
                  <a:cubicBezTo>
                    <a:pt x="19050" y="1571625"/>
                    <a:pt x="24765" y="1577340"/>
                    <a:pt x="24765" y="1584007"/>
                  </a:cubicBezTo>
                  <a:lnTo>
                    <a:pt x="24765" y="1608773"/>
                  </a:lnTo>
                  <a:cubicBezTo>
                    <a:pt x="24765" y="1615440"/>
                    <a:pt x="19050" y="1621155"/>
                    <a:pt x="12383" y="1621155"/>
                  </a:cubicBezTo>
                  <a:cubicBezTo>
                    <a:pt x="5715" y="1621155"/>
                    <a:pt x="0" y="1615440"/>
                    <a:pt x="0" y="1608773"/>
                  </a:cubicBezTo>
                  <a:lnTo>
                    <a:pt x="0" y="1584007"/>
                  </a:lnTo>
                  <a:lnTo>
                    <a:pt x="0" y="1584007"/>
                  </a:lnTo>
                  <a:close/>
                  <a:moveTo>
                    <a:pt x="0" y="1682115"/>
                  </a:moveTo>
                  <a:cubicBezTo>
                    <a:pt x="0" y="1675448"/>
                    <a:pt x="5715" y="1669732"/>
                    <a:pt x="12383" y="1669732"/>
                  </a:cubicBezTo>
                  <a:cubicBezTo>
                    <a:pt x="19050" y="1669732"/>
                    <a:pt x="24765" y="1675448"/>
                    <a:pt x="24765" y="1682115"/>
                  </a:cubicBezTo>
                  <a:lnTo>
                    <a:pt x="24765" y="1706880"/>
                  </a:lnTo>
                  <a:cubicBezTo>
                    <a:pt x="24765" y="1713548"/>
                    <a:pt x="19050" y="1719263"/>
                    <a:pt x="12383" y="1719263"/>
                  </a:cubicBezTo>
                  <a:cubicBezTo>
                    <a:pt x="5715" y="1719263"/>
                    <a:pt x="0" y="1713548"/>
                    <a:pt x="0" y="1706880"/>
                  </a:cubicBezTo>
                  <a:lnTo>
                    <a:pt x="0" y="1682115"/>
                  </a:lnTo>
                  <a:lnTo>
                    <a:pt x="0" y="1682115"/>
                  </a:lnTo>
                  <a:close/>
                  <a:moveTo>
                    <a:pt x="0" y="1780223"/>
                  </a:moveTo>
                  <a:cubicBezTo>
                    <a:pt x="0" y="1773555"/>
                    <a:pt x="5715" y="1767840"/>
                    <a:pt x="12383" y="1767840"/>
                  </a:cubicBezTo>
                  <a:cubicBezTo>
                    <a:pt x="19050" y="1767840"/>
                    <a:pt x="24765" y="1773555"/>
                    <a:pt x="24765" y="1780223"/>
                  </a:cubicBezTo>
                  <a:lnTo>
                    <a:pt x="24765" y="1804988"/>
                  </a:lnTo>
                  <a:cubicBezTo>
                    <a:pt x="24765" y="1811655"/>
                    <a:pt x="19050" y="1817370"/>
                    <a:pt x="12383" y="1817370"/>
                  </a:cubicBezTo>
                  <a:cubicBezTo>
                    <a:pt x="5715" y="1817370"/>
                    <a:pt x="0" y="1811655"/>
                    <a:pt x="0" y="1804988"/>
                  </a:cubicBezTo>
                  <a:lnTo>
                    <a:pt x="0" y="1780223"/>
                  </a:lnTo>
                  <a:lnTo>
                    <a:pt x="0" y="1780223"/>
                  </a:lnTo>
                  <a:close/>
                  <a:moveTo>
                    <a:pt x="0" y="1878330"/>
                  </a:moveTo>
                  <a:cubicBezTo>
                    <a:pt x="0" y="1871663"/>
                    <a:pt x="5715" y="1865948"/>
                    <a:pt x="12383" y="1865948"/>
                  </a:cubicBezTo>
                  <a:cubicBezTo>
                    <a:pt x="19050" y="1865948"/>
                    <a:pt x="24765" y="1871663"/>
                    <a:pt x="24765" y="1878330"/>
                  </a:cubicBezTo>
                  <a:lnTo>
                    <a:pt x="24765" y="1903095"/>
                  </a:lnTo>
                  <a:cubicBezTo>
                    <a:pt x="24765" y="1909763"/>
                    <a:pt x="19050" y="1915478"/>
                    <a:pt x="12383" y="1915478"/>
                  </a:cubicBezTo>
                  <a:cubicBezTo>
                    <a:pt x="5715" y="1915478"/>
                    <a:pt x="0" y="1909763"/>
                    <a:pt x="0" y="1903095"/>
                  </a:cubicBezTo>
                  <a:lnTo>
                    <a:pt x="0" y="1878330"/>
                  </a:lnTo>
                  <a:lnTo>
                    <a:pt x="0" y="1878330"/>
                  </a:lnTo>
                  <a:close/>
                  <a:moveTo>
                    <a:pt x="0" y="1976438"/>
                  </a:moveTo>
                  <a:cubicBezTo>
                    <a:pt x="0" y="1969770"/>
                    <a:pt x="5715" y="1964055"/>
                    <a:pt x="12383" y="1964055"/>
                  </a:cubicBezTo>
                  <a:cubicBezTo>
                    <a:pt x="19050" y="1964055"/>
                    <a:pt x="24765" y="1969770"/>
                    <a:pt x="24765" y="1976438"/>
                  </a:cubicBezTo>
                  <a:lnTo>
                    <a:pt x="24765" y="2001203"/>
                  </a:lnTo>
                  <a:cubicBezTo>
                    <a:pt x="24765" y="2007870"/>
                    <a:pt x="19050" y="2013585"/>
                    <a:pt x="12383" y="2013585"/>
                  </a:cubicBezTo>
                  <a:cubicBezTo>
                    <a:pt x="5715" y="2013585"/>
                    <a:pt x="0" y="2007870"/>
                    <a:pt x="0" y="2001203"/>
                  </a:cubicBezTo>
                  <a:lnTo>
                    <a:pt x="0" y="1976438"/>
                  </a:lnTo>
                  <a:lnTo>
                    <a:pt x="0" y="1976438"/>
                  </a:lnTo>
                  <a:close/>
                  <a:moveTo>
                    <a:pt x="0" y="2074545"/>
                  </a:moveTo>
                  <a:cubicBezTo>
                    <a:pt x="0" y="2067878"/>
                    <a:pt x="5715" y="2062163"/>
                    <a:pt x="12383" y="2062163"/>
                  </a:cubicBezTo>
                  <a:cubicBezTo>
                    <a:pt x="19050" y="2062163"/>
                    <a:pt x="24765" y="2067878"/>
                    <a:pt x="24765" y="2074545"/>
                  </a:cubicBezTo>
                  <a:lnTo>
                    <a:pt x="24765" y="2099310"/>
                  </a:lnTo>
                  <a:cubicBezTo>
                    <a:pt x="24765" y="2105978"/>
                    <a:pt x="19050" y="2111693"/>
                    <a:pt x="12383" y="2111693"/>
                  </a:cubicBezTo>
                  <a:cubicBezTo>
                    <a:pt x="5715" y="2111693"/>
                    <a:pt x="0" y="2105978"/>
                    <a:pt x="0" y="2099310"/>
                  </a:cubicBezTo>
                  <a:lnTo>
                    <a:pt x="0" y="2074545"/>
                  </a:lnTo>
                  <a:lnTo>
                    <a:pt x="0" y="2074545"/>
                  </a:lnTo>
                  <a:close/>
                  <a:moveTo>
                    <a:pt x="0" y="2172653"/>
                  </a:moveTo>
                  <a:cubicBezTo>
                    <a:pt x="0" y="2165985"/>
                    <a:pt x="5715" y="2160270"/>
                    <a:pt x="12383" y="2160270"/>
                  </a:cubicBezTo>
                  <a:cubicBezTo>
                    <a:pt x="19050" y="2160270"/>
                    <a:pt x="24765" y="2165985"/>
                    <a:pt x="24765" y="2172653"/>
                  </a:cubicBezTo>
                  <a:lnTo>
                    <a:pt x="24765" y="2197418"/>
                  </a:lnTo>
                  <a:cubicBezTo>
                    <a:pt x="24765" y="2204085"/>
                    <a:pt x="19050" y="2209800"/>
                    <a:pt x="12383" y="2209800"/>
                  </a:cubicBezTo>
                  <a:cubicBezTo>
                    <a:pt x="5715" y="2209800"/>
                    <a:pt x="0" y="2204085"/>
                    <a:pt x="0" y="2197418"/>
                  </a:cubicBezTo>
                  <a:lnTo>
                    <a:pt x="0" y="2172653"/>
                  </a:lnTo>
                  <a:lnTo>
                    <a:pt x="0" y="2172653"/>
                  </a:lnTo>
                  <a:close/>
                  <a:moveTo>
                    <a:pt x="0" y="2270760"/>
                  </a:moveTo>
                  <a:cubicBezTo>
                    <a:pt x="0" y="2264093"/>
                    <a:pt x="5715" y="2258378"/>
                    <a:pt x="12383" y="2258378"/>
                  </a:cubicBezTo>
                  <a:cubicBezTo>
                    <a:pt x="19050" y="2258378"/>
                    <a:pt x="24765" y="2264093"/>
                    <a:pt x="24765" y="2270760"/>
                  </a:cubicBezTo>
                  <a:lnTo>
                    <a:pt x="24765" y="2295525"/>
                  </a:lnTo>
                  <a:cubicBezTo>
                    <a:pt x="24765" y="2302193"/>
                    <a:pt x="19050" y="2307908"/>
                    <a:pt x="12383" y="2307908"/>
                  </a:cubicBezTo>
                  <a:cubicBezTo>
                    <a:pt x="5715" y="2307908"/>
                    <a:pt x="0" y="2302193"/>
                    <a:pt x="0" y="2295525"/>
                  </a:cubicBezTo>
                  <a:lnTo>
                    <a:pt x="0" y="2270760"/>
                  </a:lnTo>
                  <a:lnTo>
                    <a:pt x="0" y="2270760"/>
                  </a:lnTo>
                  <a:close/>
                  <a:moveTo>
                    <a:pt x="0" y="2369820"/>
                  </a:moveTo>
                  <a:cubicBezTo>
                    <a:pt x="0" y="2363153"/>
                    <a:pt x="5715" y="2357438"/>
                    <a:pt x="12383" y="2357438"/>
                  </a:cubicBezTo>
                  <a:cubicBezTo>
                    <a:pt x="19050" y="2357438"/>
                    <a:pt x="24765" y="2363153"/>
                    <a:pt x="24765" y="2369820"/>
                  </a:cubicBezTo>
                  <a:lnTo>
                    <a:pt x="24765" y="2394585"/>
                  </a:lnTo>
                  <a:cubicBezTo>
                    <a:pt x="24765" y="2401253"/>
                    <a:pt x="19050" y="2406968"/>
                    <a:pt x="12383" y="2406968"/>
                  </a:cubicBezTo>
                  <a:cubicBezTo>
                    <a:pt x="5715" y="2406968"/>
                    <a:pt x="0" y="2401253"/>
                    <a:pt x="0" y="2394585"/>
                  </a:cubicBezTo>
                  <a:lnTo>
                    <a:pt x="0" y="2369820"/>
                  </a:lnTo>
                  <a:lnTo>
                    <a:pt x="0" y="2369820"/>
                  </a:lnTo>
                  <a:close/>
                  <a:moveTo>
                    <a:pt x="0" y="2467928"/>
                  </a:moveTo>
                  <a:cubicBezTo>
                    <a:pt x="0" y="2461260"/>
                    <a:pt x="5715" y="2455545"/>
                    <a:pt x="12383" y="2455545"/>
                  </a:cubicBezTo>
                  <a:cubicBezTo>
                    <a:pt x="19050" y="2455545"/>
                    <a:pt x="24765" y="2461260"/>
                    <a:pt x="24765" y="2467928"/>
                  </a:cubicBezTo>
                  <a:lnTo>
                    <a:pt x="24765" y="2492693"/>
                  </a:lnTo>
                  <a:cubicBezTo>
                    <a:pt x="24765" y="2499360"/>
                    <a:pt x="19050" y="2505075"/>
                    <a:pt x="12383" y="2505075"/>
                  </a:cubicBezTo>
                  <a:cubicBezTo>
                    <a:pt x="5715" y="2505075"/>
                    <a:pt x="0" y="2499360"/>
                    <a:pt x="0" y="2492693"/>
                  </a:cubicBezTo>
                  <a:lnTo>
                    <a:pt x="0" y="2467928"/>
                  </a:lnTo>
                  <a:lnTo>
                    <a:pt x="0" y="2467928"/>
                  </a:lnTo>
                  <a:close/>
                  <a:moveTo>
                    <a:pt x="0" y="2566035"/>
                  </a:moveTo>
                  <a:cubicBezTo>
                    <a:pt x="0" y="2559368"/>
                    <a:pt x="5715" y="2553652"/>
                    <a:pt x="12383" y="2553652"/>
                  </a:cubicBezTo>
                  <a:cubicBezTo>
                    <a:pt x="19050" y="2553652"/>
                    <a:pt x="24765" y="2559368"/>
                    <a:pt x="24765" y="2566035"/>
                  </a:cubicBezTo>
                  <a:lnTo>
                    <a:pt x="24765" y="2590800"/>
                  </a:lnTo>
                  <a:cubicBezTo>
                    <a:pt x="24765" y="2597468"/>
                    <a:pt x="19050" y="2603183"/>
                    <a:pt x="12383" y="2603183"/>
                  </a:cubicBezTo>
                  <a:cubicBezTo>
                    <a:pt x="5715" y="2603183"/>
                    <a:pt x="0" y="2597468"/>
                    <a:pt x="0" y="2590800"/>
                  </a:cubicBezTo>
                  <a:lnTo>
                    <a:pt x="0" y="2566035"/>
                  </a:lnTo>
                  <a:lnTo>
                    <a:pt x="0" y="2566035"/>
                  </a:lnTo>
                  <a:close/>
                  <a:moveTo>
                    <a:pt x="0" y="2664143"/>
                  </a:moveTo>
                  <a:cubicBezTo>
                    <a:pt x="0" y="2657475"/>
                    <a:pt x="5715" y="2651760"/>
                    <a:pt x="12383" y="2651760"/>
                  </a:cubicBezTo>
                  <a:cubicBezTo>
                    <a:pt x="19050" y="2651760"/>
                    <a:pt x="24765" y="2657475"/>
                    <a:pt x="24765" y="2664143"/>
                  </a:cubicBezTo>
                  <a:lnTo>
                    <a:pt x="24765" y="2688908"/>
                  </a:lnTo>
                  <a:cubicBezTo>
                    <a:pt x="24765" y="2695575"/>
                    <a:pt x="19050" y="2701290"/>
                    <a:pt x="12383" y="2701290"/>
                  </a:cubicBezTo>
                  <a:cubicBezTo>
                    <a:pt x="5715" y="2701290"/>
                    <a:pt x="0" y="2695575"/>
                    <a:pt x="0" y="2688908"/>
                  </a:cubicBezTo>
                  <a:lnTo>
                    <a:pt x="0" y="2664143"/>
                  </a:lnTo>
                  <a:lnTo>
                    <a:pt x="0" y="2664143"/>
                  </a:lnTo>
                  <a:close/>
                  <a:moveTo>
                    <a:pt x="0" y="2762250"/>
                  </a:moveTo>
                  <a:cubicBezTo>
                    <a:pt x="0" y="2755583"/>
                    <a:pt x="5715" y="2749868"/>
                    <a:pt x="12383" y="2749868"/>
                  </a:cubicBezTo>
                  <a:cubicBezTo>
                    <a:pt x="19050" y="2749868"/>
                    <a:pt x="24765" y="2755583"/>
                    <a:pt x="24765" y="2762250"/>
                  </a:cubicBezTo>
                  <a:lnTo>
                    <a:pt x="24765" y="2787015"/>
                  </a:lnTo>
                  <a:cubicBezTo>
                    <a:pt x="24765" y="2793683"/>
                    <a:pt x="19050" y="2799398"/>
                    <a:pt x="12383" y="2799398"/>
                  </a:cubicBezTo>
                  <a:cubicBezTo>
                    <a:pt x="5715" y="2799398"/>
                    <a:pt x="0" y="2793683"/>
                    <a:pt x="0" y="2787015"/>
                  </a:cubicBezTo>
                  <a:lnTo>
                    <a:pt x="0" y="2762250"/>
                  </a:lnTo>
                  <a:lnTo>
                    <a:pt x="0" y="2762250"/>
                  </a:lnTo>
                  <a:close/>
                  <a:moveTo>
                    <a:pt x="0" y="2860358"/>
                  </a:moveTo>
                  <a:cubicBezTo>
                    <a:pt x="0" y="2853690"/>
                    <a:pt x="5715" y="2847975"/>
                    <a:pt x="12383" y="2847975"/>
                  </a:cubicBezTo>
                  <a:cubicBezTo>
                    <a:pt x="19050" y="2847975"/>
                    <a:pt x="24765" y="2853690"/>
                    <a:pt x="24765" y="2860358"/>
                  </a:cubicBezTo>
                  <a:lnTo>
                    <a:pt x="24765" y="2885123"/>
                  </a:lnTo>
                  <a:cubicBezTo>
                    <a:pt x="24765" y="2891790"/>
                    <a:pt x="19050" y="2897505"/>
                    <a:pt x="12383" y="2897505"/>
                  </a:cubicBezTo>
                  <a:cubicBezTo>
                    <a:pt x="5715" y="2897505"/>
                    <a:pt x="0" y="2891790"/>
                    <a:pt x="0" y="2885123"/>
                  </a:cubicBezTo>
                  <a:lnTo>
                    <a:pt x="0" y="2860358"/>
                  </a:lnTo>
                  <a:lnTo>
                    <a:pt x="0" y="2860358"/>
                  </a:lnTo>
                  <a:close/>
                  <a:moveTo>
                    <a:pt x="0" y="2958465"/>
                  </a:moveTo>
                  <a:cubicBezTo>
                    <a:pt x="0" y="2951798"/>
                    <a:pt x="5715" y="2946083"/>
                    <a:pt x="12383" y="2946083"/>
                  </a:cubicBezTo>
                  <a:cubicBezTo>
                    <a:pt x="19050" y="2946083"/>
                    <a:pt x="24765" y="2951798"/>
                    <a:pt x="24765" y="2958465"/>
                  </a:cubicBezTo>
                  <a:lnTo>
                    <a:pt x="24765" y="2983230"/>
                  </a:lnTo>
                  <a:cubicBezTo>
                    <a:pt x="24765" y="2989898"/>
                    <a:pt x="19050" y="2995613"/>
                    <a:pt x="12383" y="2995613"/>
                  </a:cubicBezTo>
                  <a:cubicBezTo>
                    <a:pt x="5715" y="2995613"/>
                    <a:pt x="0" y="2989898"/>
                    <a:pt x="0" y="2983230"/>
                  </a:cubicBezTo>
                  <a:lnTo>
                    <a:pt x="0" y="2958465"/>
                  </a:lnTo>
                  <a:lnTo>
                    <a:pt x="0" y="2958465"/>
                  </a:lnTo>
                  <a:close/>
                  <a:moveTo>
                    <a:pt x="0" y="3056573"/>
                  </a:moveTo>
                  <a:cubicBezTo>
                    <a:pt x="0" y="3049905"/>
                    <a:pt x="5715" y="3044190"/>
                    <a:pt x="12383" y="3044190"/>
                  </a:cubicBezTo>
                  <a:cubicBezTo>
                    <a:pt x="19050" y="3044190"/>
                    <a:pt x="24765" y="3049905"/>
                    <a:pt x="24765" y="3056573"/>
                  </a:cubicBezTo>
                  <a:lnTo>
                    <a:pt x="24765" y="3081338"/>
                  </a:lnTo>
                  <a:cubicBezTo>
                    <a:pt x="24765" y="3088005"/>
                    <a:pt x="19050" y="3093720"/>
                    <a:pt x="12383" y="3093720"/>
                  </a:cubicBezTo>
                  <a:cubicBezTo>
                    <a:pt x="5715" y="3093720"/>
                    <a:pt x="0" y="3088005"/>
                    <a:pt x="0" y="3081338"/>
                  </a:cubicBezTo>
                  <a:lnTo>
                    <a:pt x="0" y="3056573"/>
                  </a:lnTo>
                  <a:lnTo>
                    <a:pt x="0" y="3056573"/>
                  </a:lnTo>
                  <a:close/>
                  <a:moveTo>
                    <a:pt x="0" y="3154680"/>
                  </a:moveTo>
                  <a:cubicBezTo>
                    <a:pt x="0" y="3148013"/>
                    <a:pt x="5715" y="3142298"/>
                    <a:pt x="12383" y="3142298"/>
                  </a:cubicBezTo>
                  <a:cubicBezTo>
                    <a:pt x="19050" y="3142298"/>
                    <a:pt x="24765" y="3148013"/>
                    <a:pt x="24765" y="3154680"/>
                  </a:cubicBezTo>
                  <a:lnTo>
                    <a:pt x="24765" y="3179445"/>
                  </a:lnTo>
                  <a:cubicBezTo>
                    <a:pt x="24765" y="3186113"/>
                    <a:pt x="19050" y="3191827"/>
                    <a:pt x="12383" y="3191827"/>
                  </a:cubicBezTo>
                  <a:cubicBezTo>
                    <a:pt x="5715" y="3191827"/>
                    <a:pt x="0" y="3186113"/>
                    <a:pt x="0" y="3179445"/>
                  </a:cubicBezTo>
                  <a:lnTo>
                    <a:pt x="0" y="3154680"/>
                  </a:lnTo>
                  <a:lnTo>
                    <a:pt x="0" y="3154680"/>
                  </a:lnTo>
                  <a:close/>
                  <a:moveTo>
                    <a:pt x="0" y="3253740"/>
                  </a:moveTo>
                  <a:cubicBezTo>
                    <a:pt x="0" y="3247073"/>
                    <a:pt x="5715" y="3241358"/>
                    <a:pt x="12383" y="3241358"/>
                  </a:cubicBezTo>
                  <a:cubicBezTo>
                    <a:pt x="19050" y="3241358"/>
                    <a:pt x="24765" y="3247073"/>
                    <a:pt x="24765" y="3253740"/>
                  </a:cubicBezTo>
                  <a:lnTo>
                    <a:pt x="24765" y="3278505"/>
                  </a:lnTo>
                  <a:cubicBezTo>
                    <a:pt x="24765" y="3285173"/>
                    <a:pt x="19050" y="3290888"/>
                    <a:pt x="12383" y="3290888"/>
                  </a:cubicBezTo>
                  <a:cubicBezTo>
                    <a:pt x="5715" y="3290888"/>
                    <a:pt x="0" y="3285173"/>
                    <a:pt x="0" y="3278505"/>
                  </a:cubicBezTo>
                  <a:lnTo>
                    <a:pt x="0" y="3253740"/>
                  </a:lnTo>
                  <a:lnTo>
                    <a:pt x="0" y="3253740"/>
                  </a:lnTo>
                  <a:close/>
                  <a:moveTo>
                    <a:pt x="0" y="3351848"/>
                  </a:moveTo>
                  <a:cubicBezTo>
                    <a:pt x="0" y="3345180"/>
                    <a:pt x="5715" y="3339465"/>
                    <a:pt x="12383" y="3339465"/>
                  </a:cubicBezTo>
                  <a:cubicBezTo>
                    <a:pt x="19050" y="3339465"/>
                    <a:pt x="24765" y="3345180"/>
                    <a:pt x="24765" y="3351848"/>
                  </a:cubicBezTo>
                  <a:lnTo>
                    <a:pt x="24765" y="3376613"/>
                  </a:lnTo>
                  <a:cubicBezTo>
                    <a:pt x="24765" y="3383280"/>
                    <a:pt x="19050" y="3388995"/>
                    <a:pt x="12383" y="3388995"/>
                  </a:cubicBezTo>
                  <a:cubicBezTo>
                    <a:pt x="5715" y="3388995"/>
                    <a:pt x="0" y="3383280"/>
                    <a:pt x="0" y="3376613"/>
                  </a:cubicBezTo>
                  <a:lnTo>
                    <a:pt x="0" y="3351848"/>
                  </a:lnTo>
                  <a:lnTo>
                    <a:pt x="0" y="3351848"/>
                  </a:lnTo>
                  <a:close/>
                  <a:moveTo>
                    <a:pt x="0" y="3449955"/>
                  </a:moveTo>
                  <a:cubicBezTo>
                    <a:pt x="0" y="3443288"/>
                    <a:pt x="5715" y="3437573"/>
                    <a:pt x="12383" y="3437573"/>
                  </a:cubicBezTo>
                  <a:cubicBezTo>
                    <a:pt x="19050" y="3437573"/>
                    <a:pt x="24765" y="3443288"/>
                    <a:pt x="24765" y="3449955"/>
                  </a:cubicBezTo>
                  <a:lnTo>
                    <a:pt x="24765" y="3474720"/>
                  </a:lnTo>
                  <a:cubicBezTo>
                    <a:pt x="24765" y="3481388"/>
                    <a:pt x="19050" y="3487102"/>
                    <a:pt x="12383" y="3487102"/>
                  </a:cubicBezTo>
                  <a:cubicBezTo>
                    <a:pt x="5715" y="3487102"/>
                    <a:pt x="0" y="3481388"/>
                    <a:pt x="0" y="3474720"/>
                  </a:cubicBezTo>
                  <a:lnTo>
                    <a:pt x="0" y="3449955"/>
                  </a:lnTo>
                  <a:lnTo>
                    <a:pt x="0" y="3449955"/>
                  </a:lnTo>
                  <a:close/>
                  <a:moveTo>
                    <a:pt x="0" y="3548063"/>
                  </a:moveTo>
                  <a:cubicBezTo>
                    <a:pt x="0" y="3541395"/>
                    <a:pt x="5715" y="3535680"/>
                    <a:pt x="12383" y="3535680"/>
                  </a:cubicBezTo>
                  <a:cubicBezTo>
                    <a:pt x="19050" y="3535680"/>
                    <a:pt x="24765" y="3541395"/>
                    <a:pt x="24765" y="3548063"/>
                  </a:cubicBezTo>
                  <a:lnTo>
                    <a:pt x="24765" y="3572827"/>
                  </a:lnTo>
                  <a:cubicBezTo>
                    <a:pt x="24765" y="3579495"/>
                    <a:pt x="19050" y="3585210"/>
                    <a:pt x="12383" y="3585210"/>
                  </a:cubicBezTo>
                  <a:cubicBezTo>
                    <a:pt x="5715" y="3585210"/>
                    <a:pt x="0" y="3579495"/>
                    <a:pt x="0" y="3572827"/>
                  </a:cubicBezTo>
                  <a:lnTo>
                    <a:pt x="0" y="3548063"/>
                  </a:lnTo>
                  <a:lnTo>
                    <a:pt x="0" y="3548063"/>
                  </a:lnTo>
                  <a:close/>
                  <a:moveTo>
                    <a:pt x="0" y="3646170"/>
                  </a:moveTo>
                  <a:cubicBezTo>
                    <a:pt x="0" y="3639502"/>
                    <a:pt x="5715" y="3633788"/>
                    <a:pt x="12383" y="3633788"/>
                  </a:cubicBezTo>
                  <a:cubicBezTo>
                    <a:pt x="19050" y="3633788"/>
                    <a:pt x="24765" y="3639502"/>
                    <a:pt x="24765" y="3646170"/>
                  </a:cubicBezTo>
                  <a:lnTo>
                    <a:pt x="24765" y="3670935"/>
                  </a:lnTo>
                  <a:cubicBezTo>
                    <a:pt x="24765" y="3677602"/>
                    <a:pt x="19050" y="3683318"/>
                    <a:pt x="12383" y="3683318"/>
                  </a:cubicBezTo>
                  <a:cubicBezTo>
                    <a:pt x="5715" y="3683318"/>
                    <a:pt x="0" y="3677602"/>
                    <a:pt x="0" y="3670935"/>
                  </a:cubicBezTo>
                  <a:lnTo>
                    <a:pt x="0" y="3646170"/>
                  </a:lnTo>
                  <a:lnTo>
                    <a:pt x="0" y="3646170"/>
                  </a:lnTo>
                  <a:close/>
                  <a:moveTo>
                    <a:pt x="0" y="3744277"/>
                  </a:moveTo>
                  <a:cubicBezTo>
                    <a:pt x="0" y="3737610"/>
                    <a:pt x="5715" y="3731895"/>
                    <a:pt x="12383" y="3731895"/>
                  </a:cubicBezTo>
                  <a:cubicBezTo>
                    <a:pt x="19050" y="3731895"/>
                    <a:pt x="24765" y="3737610"/>
                    <a:pt x="24765" y="3744277"/>
                  </a:cubicBezTo>
                  <a:lnTo>
                    <a:pt x="24765" y="3769043"/>
                  </a:lnTo>
                  <a:cubicBezTo>
                    <a:pt x="24765" y="3775710"/>
                    <a:pt x="19050" y="3781425"/>
                    <a:pt x="12383" y="3781425"/>
                  </a:cubicBezTo>
                  <a:cubicBezTo>
                    <a:pt x="5715" y="3781425"/>
                    <a:pt x="0" y="3775710"/>
                    <a:pt x="0" y="3769043"/>
                  </a:cubicBezTo>
                  <a:lnTo>
                    <a:pt x="0" y="3744277"/>
                  </a:lnTo>
                  <a:lnTo>
                    <a:pt x="0" y="3744277"/>
                  </a:lnTo>
                  <a:close/>
                  <a:moveTo>
                    <a:pt x="0" y="3842385"/>
                  </a:moveTo>
                  <a:cubicBezTo>
                    <a:pt x="0" y="3835718"/>
                    <a:pt x="5715" y="3830002"/>
                    <a:pt x="12383" y="3830002"/>
                  </a:cubicBezTo>
                  <a:cubicBezTo>
                    <a:pt x="19050" y="3830002"/>
                    <a:pt x="24765" y="3835718"/>
                    <a:pt x="24765" y="3842385"/>
                  </a:cubicBezTo>
                  <a:lnTo>
                    <a:pt x="24765" y="3867150"/>
                  </a:lnTo>
                  <a:cubicBezTo>
                    <a:pt x="24765" y="3873818"/>
                    <a:pt x="19050" y="3879533"/>
                    <a:pt x="12383" y="3879533"/>
                  </a:cubicBezTo>
                  <a:cubicBezTo>
                    <a:pt x="5715" y="3879533"/>
                    <a:pt x="0" y="3873818"/>
                    <a:pt x="0" y="3867150"/>
                  </a:cubicBezTo>
                  <a:lnTo>
                    <a:pt x="0" y="3842385"/>
                  </a:lnTo>
                  <a:lnTo>
                    <a:pt x="0" y="3842385"/>
                  </a:lnTo>
                  <a:close/>
                  <a:moveTo>
                    <a:pt x="0" y="3940493"/>
                  </a:moveTo>
                  <a:cubicBezTo>
                    <a:pt x="0" y="3933825"/>
                    <a:pt x="5715" y="3928110"/>
                    <a:pt x="12383" y="3928110"/>
                  </a:cubicBezTo>
                  <a:cubicBezTo>
                    <a:pt x="19050" y="3928110"/>
                    <a:pt x="24765" y="3933825"/>
                    <a:pt x="24765" y="3940493"/>
                  </a:cubicBezTo>
                  <a:lnTo>
                    <a:pt x="24765" y="3965258"/>
                  </a:lnTo>
                  <a:cubicBezTo>
                    <a:pt x="24765" y="3971925"/>
                    <a:pt x="19050" y="3977640"/>
                    <a:pt x="12383" y="3977640"/>
                  </a:cubicBezTo>
                  <a:cubicBezTo>
                    <a:pt x="5715" y="3977640"/>
                    <a:pt x="0" y="3971925"/>
                    <a:pt x="0" y="3965258"/>
                  </a:cubicBezTo>
                  <a:lnTo>
                    <a:pt x="0" y="3940493"/>
                  </a:lnTo>
                  <a:lnTo>
                    <a:pt x="0" y="3940493"/>
                  </a:lnTo>
                  <a:close/>
                  <a:moveTo>
                    <a:pt x="0" y="4038600"/>
                  </a:moveTo>
                  <a:cubicBezTo>
                    <a:pt x="0" y="4031933"/>
                    <a:pt x="5715" y="4026218"/>
                    <a:pt x="12383" y="4026218"/>
                  </a:cubicBezTo>
                  <a:cubicBezTo>
                    <a:pt x="19050" y="4026218"/>
                    <a:pt x="24765" y="4031933"/>
                    <a:pt x="24765" y="4038600"/>
                  </a:cubicBezTo>
                  <a:lnTo>
                    <a:pt x="24765" y="4063365"/>
                  </a:lnTo>
                  <a:cubicBezTo>
                    <a:pt x="24765" y="4070033"/>
                    <a:pt x="19050" y="4075748"/>
                    <a:pt x="12383" y="4075748"/>
                  </a:cubicBezTo>
                  <a:cubicBezTo>
                    <a:pt x="5715" y="4075748"/>
                    <a:pt x="0" y="4070033"/>
                    <a:pt x="0" y="4063365"/>
                  </a:cubicBezTo>
                  <a:lnTo>
                    <a:pt x="0" y="4038600"/>
                  </a:lnTo>
                  <a:lnTo>
                    <a:pt x="0" y="4038600"/>
                  </a:lnTo>
                  <a:close/>
                  <a:moveTo>
                    <a:pt x="0" y="4137660"/>
                  </a:moveTo>
                  <a:cubicBezTo>
                    <a:pt x="0" y="4130993"/>
                    <a:pt x="5715" y="4125277"/>
                    <a:pt x="12383" y="4125277"/>
                  </a:cubicBezTo>
                  <a:cubicBezTo>
                    <a:pt x="19050" y="4125277"/>
                    <a:pt x="24765" y="4130993"/>
                    <a:pt x="24765" y="4137660"/>
                  </a:cubicBezTo>
                  <a:lnTo>
                    <a:pt x="24765" y="4162425"/>
                  </a:lnTo>
                  <a:cubicBezTo>
                    <a:pt x="24765" y="4169093"/>
                    <a:pt x="19050" y="4174808"/>
                    <a:pt x="12383" y="4174808"/>
                  </a:cubicBezTo>
                  <a:cubicBezTo>
                    <a:pt x="5715" y="4174808"/>
                    <a:pt x="0" y="4169093"/>
                    <a:pt x="0" y="4162425"/>
                  </a:cubicBezTo>
                  <a:lnTo>
                    <a:pt x="0" y="4137660"/>
                  </a:lnTo>
                  <a:lnTo>
                    <a:pt x="0" y="4137660"/>
                  </a:lnTo>
                  <a:close/>
                  <a:moveTo>
                    <a:pt x="0" y="4235768"/>
                  </a:moveTo>
                  <a:cubicBezTo>
                    <a:pt x="0" y="4229100"/>
                    <a:pt x="5715" y="4223385"/>
                    <a:pt x="12383" y="4223385"/>
                  </a:cubicBezTo>
                  <a:cubicBezTo>
                    <a:pt x="19050" y="4223385"/>
                    <a:pt x="24765" y="4229100"/>
                    <a:pt x="24765" y="4235768"/>
                  </a:cubicBezTo>
                  <a:lnTo>
                    <a:pt x="24765" y="4260533"/>
                  </a:lnTo>
                  <a:cubicBezTo>
                    <a:pt x="24765" y="4267200"/>
                    <a:pt x="19050" y="4272915"/>
                    <a:pt x="12383" y="4272915"/>
                  </a:cubicBezTo>
                  <a:cubicBezTo>
                    <a:pt x="5715" y="4272915"/>
                    <a:pt x="0" y="4267200"/>
                    <a:pt x="0" y="4260533"/>
                  </a:cubicBezTo>
                  <a:lnTo>
                    <a:pt x="0" y="4235768"/>
                  </a:lnTo>
                  <a:lnTo>
                    <a:pt x="0" y="4235768"/>
                  </a:lnTo>
                  <a:close/>
                  <a:moveTo>
                    <a:pt x="0" y="4333875"/>
                  </a:moveTo>
                  <a:cubicBezTo>
                    <a:pt x="0" y="4327208"/>
                    <a:pt x="5715" y="4321493"/>
                    <a:pt x="12383" y="4321493"/>
                  </a:cubicBezTo>
                  <a:cubicBezTo>
                    <a:pt x="19050" y="4321493"/>
                    <a:pt x="24765" y="4327208"/>
                    <a:pt x="24765" y="4333875"/>
                  </a:cubicBezTo>
                  <a:lnTo>
                    <a:pt x="24765" y="4358640"/>
                  </a:lnTo>
                  <a:cubicBezTo>
                    <a:pt x="24765" y="4365308"/>
                    <a:pt x="19050" y="4371023"/>
                    <a:pt x="12383" y="4371023"/>
                  </a:cubicBezTo>
                  <a:cubicBezTo>
                    <a:pt x="5715" y="4371023"/>
                    <a:pt x="0" y="4365308"/>
                    <a:pt x="0" y="4358640"/>
                  </a:cubicBezTo>
                  <a:lnTo>
                    <a:pt x="0" y="4333875"/>
                  </a:lnTo>
                  <a:lnTo>
                    <a:pt x="0" y="4333875"/>
                  </a:lnTo>
                  <a:close/>
                  <a:moveTo>
                    <a:pt x="0" y="4431983"/>
                  </a:moveTo>
                  <a:cubicBezTo>
                    <a:pt x="0" y="4425315"/>
                    <a:pt x="5715" y="4419600"/>
                    <a:pt x="12383" y="4419600"/>
                  </a:cubicBezTo>
                  <a:cubicBezTo>
                    <a:pt x="19050" y="4419600"/>
                    <a:pt x="24765" y="4425315"/>
                    <a:pt x="24765" y="4431983"/>
                  </a:cubicBezTo>
                  <a:lnTo>
                    <a:pt x="24765" y="4456748"/>
                  </a:lnTo>
                  <a:cubicBezTo>
                    <a:pt x="24765" y="4463415"/>
                    <a:pt x="19050" y="4469130"/>
                    <a:pt x="12383" y="4469130"/>
                  </a:cubicBezTo>
                  <a:cubicBezTo>
                    <a:pt x="5715" y="4469130"/>
                    <a:pt x="0" y="4463415"/>
                    <a:pt x="0" y="4456748"/>
                  </a:cubicBezTo>
                  <a:lnTo>
                    <a:pt x="0" y="4431983"/>
                  </a:lnTo>
                  <a:lnTo>
                    <a:pt x="0" y="4431983"/>
                  </a:lnTo>
                  <a:close/>
                  <a:moveTo>
                    <a:pt x="0" y="4530090"/>
                  </a:moveTo>
                  <a:cubicBezTo>
                    <a:pt x="0" y="4523423"/>
                    <a:pt x="5715" y="4517708"/>
                    <a:pt x="12383" y="4517708"/>
                  </a:cubicBezTo>
                  <a:cubicBezTo>
                    <a:pt x="19050" y="4517708"/>
                    <a:pt x="24765" y="4523423"/>
                    <a:pt x="24765" y="4530090"/>
                  </a:cubicBezTo>
                  <a:lnTo>
                    <a:pt x="24765" y="4554855"/>
                  </a:lnTo>
                  <a:cubicBezTo>
                    <a:pt x="24765" y="4561523"/>
                    <a:pt x="19050" y="4567238"/>
                    <a:pt x="12383" y="4567238"/>
                  </a:cubicBezTo>
                  <a:cubicBezTo>
                    <a:pt x="5715" y="4567238"/>
                    <a:pt x="0" y="4561523"/>
                    <a:pt x="0" y="4554855"/>
                  </a:cubicBezTo>
                  <a:lnTo>
                    <a:pt x="0" y="4530090"/>
                  </a:lnTo>
                  <a:lnTo>
                    <a:pt x="0" y="4530090"/>
                  </a:lnTo>
                  <a:close/>
                  <a:moveTo>
                    <a:pt x="0" y="4628198"/>
                  </a:moveTo>
                  <a:cubicBezTo>
                    <a:pt x="0" y="4621530"/>
                    <a:pt x="5715" y="4615815"/>
                    <a:pt x="12383" y="4615815"/>
                  </a:cubicBezTo>
                  <a:cubicBezTo>
                    <a:pt x="19050" y="4615815"/>
                    <a:pt x="24765" y="4621530"/>
                    <a:pt x="24765" y="4628198"/>
                  </a:cubicBezTo>
                  <a:lnTo>
                    <a:pt x="24765" y="4652963"/>
                  </a:lnTo>
                  <a:cubicBezTo>
                    <a:pt x="24765" y="4659630"/>
                    <a:pt x="19050" y="4665345"/>
                    <a:pt x="12383" y="4665345"/>
                  </a:cubicBezTo>
                  <a:cubicBezTo>
                    <a:pt x="5715" y="4665345"/>
                    <a:pt x="0" y="4659630"/>
                    <a:pt x="0" y="4652963"/>
                  </a:cubicBezTo>
                  <a:lnTo>
                    <a:pt x="0" y="4628198"/>
                  </a:lnTo>
                  <a:lnTo>
                    <a:pt x="0" y="4628198"/>
                  </a:lnTo>
                  <a:close/>
                  <a:moveTo>
                    <a:pt x="0" y="4726305"/>
                  </a:moveTo>
                  <a:cubicBezTo>
                    <a:pt x="0" y="4719638"/>
                    <a:pt x="5715" y="4713923"/>
                    <a:pt x="12383" y="4713923"/>
                  </a:cubicBezTo>
                  <a:cubicBezTo>
                    <a:pt x="19050" y="4713923"/>
                    <a:pt x="24765" y="4719638"/>
                    <a:pt x="24765" y="4726305"/>
                  </a:cubicBezTo>
                  <a:lnTo>
                    <a:pt x="24765" y="4751070"/>
                  </a:lnTo>
                  <a:cubicBezTo>
                    <a:pt x="24765" y="4757738"/>
                    <a:pt x="19050" y="4763453"/>
                    <a:pt x="12383" y="4763453"/>
                  </a:cubicBezTo>
                  <a:cubicBezTo>
                    <a:pt x="5715" y="4763453"/>
                    <a:pt x="0" y="4757738"/>
                    <a:pt x="0" y="4751070"/>
                  </a:cubicBezTo>
                  <a:lnTo>
                    <a:pt x="0" y="4726305"/>
                  </a:lnTo>
                  <a:lnTo>
                    <a:pt x="0" y="4726305"/>
                  </a:lnTo>
                  <a:close/>
                  <a:moveTo>
                    <a:pt x="0" y="4824413"/>
                  </a:moveTo>
                  <a:cubicBezTo>
                    <a:pt x="0" y="4817745"/>
                    <a:pt x="5715" y="4812030"/>
                    <a:pt x="12383" y="4812030"/>
                  </a:cubicBezTo>
                  <a:cubicBezTo>
                    <a:pt x="19050" y="4812030"/>
                    <a:pt x="24765" y="4817745"/>
                    <a:pt x="24765" y="4824413"/>
                  </a:cubicBezTo>
                  <a:lnTo>
                    <a:pt x="24765" y="4849178"/>
                  </a:lnTo>
                  <a:cubicBezTo>
                    <a:pt x="24765" y="4855845"/>
                    <a:pt x="19050" y="4861560"/>
                    <a:pt x="12383" y="4861560"/>
                  </a:cubicBezTo>
                  <a:cubicBezTo>
                    <a:pt x="5715" y="4861560"/>
                    <a:pt x="0" y="4855845"/>
                    <a:pt x="0" y="4849178"/>
                  </a:cubicBezTo>
                  <a:lnTo>
                    <a:pt x="0" y="4824413"/>
                  </a:lnTo>
                  <a:lnTo>
                    <a:pt x="0" y="4824413"/>
                  </a:lnTo>
                  <a:close/>
                  <a:moveTo>
                    <a:pt x="0" y="4922520"/>
                  </a:moveTo>
                  <a:cubicBezTo>
                    <a:pt x="0" y="4915853"/>
                    <a:pt x="5715" y="4910138"/>
                    <a:pt x="12383" y="4910138"/>
                  </a:cubicBezTo>
                  <a:cubicBezTo>
                    <a:pt x="19050" y="4910138"/>
                    <a:pt x="24765" y="4915853"/>
                    <a:pt x="24765" y="4922520"/>
                  </a:cubicBezTo>
                  <a:lnTo>
                    <a:pt x="24765" y="4947285"/>
                  </a:lnTo>
                  <a:cubicBezTo>
                    <a:pt x="24765" y="4953953"/>
                    <a:pt x="19050" y="4959668"/>
                    <a:pt x="12383" y="4959668"/>
                  </a:cubicBezTo>
                  <a:cubicBezTo>
                    <a:pt x="5715" y="4959668"/>
                    <a:pt x="0" y="4953953"/>
                    <a:pt x="0" y="4947285"/>
                  </a:cubicBezTo>
                  <a:lnTo>
                    <a:pt x="0" y="4922520"/>
                  </a:lnTo>
                  <a:lnTo>
                    <a:pt x="0" y="4922520"/>
                  </a:lnTo>
                  <a:close/>
                  <a:moveTo>
                    <a:pt x="0" y="5021580"/>
                  </a:moveTo>
                  <a:cubicBezTo>
                    <a:pt x="0" y="5014913"/>
                    <a:pt x="5715" y="5009198"/>
                    <a:pt x="12383" y="5009198"/>
                  </a:cubicBezTo>
                  <a:cubicBezTo>
                    <a:pt x="19050" y="5009198"/>
                    <a:pt x="24765" y="5014913"/>
                    <a:pt x="24765" y="5021580"/>
                  </a:cubicBezTo>
                  <a:lnTo>
                    <a:pt x="24765" y="5046345"/>
                  </a:lnTo>
                  <a:cubicBezTo>
                    <a:pt x="24765" y="5053013"/>
                    <a:pt x="19050" y="5058728"/>
                    <a:pt x="12383" y="5058728"/>
                  </a:cubicBezTo>
                  <a:cubicBezTo>
                    <a:pt x="5715" y="5058728"/>
                    <a:pt x="0" y="5053013"/>
                    <a:pt x="0" y="5046345"/>
                  </a:cubicBezTo>
                  <a:lnTo>
                    <a:pt x="0" y="5021580"/>
                  </a:lnTo>
                  <a:lnTo>
                    <a:pt x="0" y="5021580"/>
                  </a:lnTo>
                  <a:close/>
                  <a:moveTo>
                    <a:pt x="0" y="5119688"/>
                  </a:moveTo>
                  <a:cubicBezTo>
                    <a:pt x="0" y="5113020"/>
                    <a:pt x="5715" y="5107305"/>
                    <a:pt x="12383" y="5107305"/>
                  </a:cubicBezTo>
                  <a:cubicBezTo>
                    <a:pt x="19050" y="5107305"/>
                    <a:pt x="24765" y="5113020"/>
                    <a:pt x="24765" y="5119688"/>
                  </a:cubicBezTo>
                  <a:lnTo>
                    <a:pt x="24765" y="5144453"/>
                  </a:lnTo>
                  <a:cubicBezTo>
                    <a:pt x="24765" y="5151120"/>
                    <a:pt x="19050" y="5156835"/>
                    <a:pt x="12383" y="5156835"/>
                  </a:cubicBezTo>
                  <a:cubicBezTo>
                    <a:pt x="5715" y="5156835"/>
                    <a:pt x="0" y="5151120"/>
                    <a:pt x="0" y="5144453"/>
                  </a:cubicBezTo>
                  <a:lnTo>
                    <a:pt x="0" y="5119688"/>
                  </a:lnTo>
                  <a:lnTo>
                    <a:pt x="0" y="5119688"/>
                  </a:lnTo>
                  <a:close/>
                  <a:moveTo>
                    <a:pt x="0" y="5217795"/>
                  </a:moveTo>
                  <a:cubicBezTo>
                    <a:pt x="0" y="5211128"/>
                    <a:pt x="5715" y="5205413"/>
                    <a:pt x="12383" y="5205413"/>
                  </a:cubicBezTo>
                  <a:cubicBezTo>
                    <a:pt x="19050" y="5205413"/>
                    <a:pt x="24765" y="5211128"/>
                    <a:pt x="24765" y="5217795"/>
                  </a:cubicBezTo>
                  <a:lnTo>
                    <a:pt x="24765" y="5242560"/>
                  </a:lnTo>
                  <a:cubicBezTo>
                    <a:pt x="24765" y="5249228"/>
                    <a:pt x="19050" y="5254943"/>
                    <a:pt x="12383" y="5254943"/>
                  </a:cubicBezTo>
                  <a:cubicBezTo>
                    <a:pt x="5715" y="5254943"/>
                    <a:pt x="0" y="5249228"/>
                    <a:pt x="0" y="5242560"/>
                  </a:cubicBezTo>
                  <a:lnTo>
                    <a:pt x="0" y="5217795"/>
                  </a:lnTo>
                  <a:lnTo>
                    <a:pt x="0" y="5217795"/>
                  </a:lnTo>
                  <a:close/>
                  <a:moveTo>
                    <a:pt x="0" y="5315903"/>
                  </a:moveTo>
                  <a:cubicBezTo>
                    <a:pt x="0" y="5309235"/>
                    <a:pt x="5715" y="5303520"/>
                    <a:pt x="12383" y="5303520"/>
                  </a:cubicBezTo>
                  <a:cubicBezTo>
                    <a:pt x="19050" y="5303520"/>
                    <a:pt x="24765" y="5309235"/>
                    <a:pt x="24765" y="5315903"/>
                  </a:cubicBezTo>
                  <a:lnTo>
                    <a:pt x="24765" y="5340668"/>
                  </a:lnTo>
                  <a:cubicBezTo>
                    <a:pt x="24765" y="5347335"/>
                    <a:pt x="19050" y="5353050"/>
                    <a:pt x="12383" y="5353050"/>
                  </a:cubicBezTo>
                  <a:cubicBezTo>
                    <a:pt x="5715" y="5353050"/>
                    <a:pt x="0" y="5347335"/>
                    <a:pt x="0" y="5340668"/>
                  </a:cubicBezTo>
                  <a:lnTo>
                    <a:pt x="0" y="5315903"/>
                  </a:lnTo>
                  <a:lnTo>
                    <a:pt x="0" y="5315903"/>
                  </a:lnTo>
                  <a:close/>
                  <a:moveTo>
                    <a:pt x="0" y="5414010"/>
                  </a:moveTo>
                  <a:cubicBezTo>
                    <a:pt x="0" y="5407343"/>
                    <a:pt x="5715" y="5401628"/>
                    <a:pt x="12383" y="5401628"/>
                  </a:cubicBezTo>
                  <a:cubicBezTo>
                    <a:pt x="19050" y="5401628"/>
                    <a:pt x="24765" y="5407343"/>
                    <a:pt x="24765" y="5414010"/>
                  </a:cubicBezTo>
                  <a:lnTo>
                    <a:pt x="24765" y="5438775"/>
                  </a:lnTo>
                  <a:cubicBezTo>
                    <a:pt x="24765" y="5445443"/>
                    <a:pt x="19050" y="5451158"/>
                    <a:pt x="12383" y="5451158"/>
                  </a:cubicBezTo>
                  <a:cubicBezTo>
                    <a:pt x="5715" y="5451158"/>
                    <a:pt x="0" y="5445443"/>
                    <a:pt x="0" y="5438775"/>
                  </a:cubicBezTo>
                  <a:lnTo>
                    <a:pt x="0" y="5414010"/>
                  </a:lnTo>
                  <a:lnTo>
                    <a:pt x="0" y="5414010"/>
                  </a:lnTo>
                  <a:close/>
                  <a:moveTo>
                    <a:pt x="0" y="5512118"/>
                  </a:moveTo>
                  <a:cubicBezTo>
                    <a:pt x="0" y="5505450"/>
                    <a:pt x="5715" y="5499735"/>
                    <a:pt x="12383" y="5499735"/>
                  </a:cubicBezTo>
                  <a:cubicBezTo>
                    <a:pt x="19050" y="5499735"/>
                    <a:pt x="24765" y="5505450"/>
                    <a:pt x="24765" y="5512118"/>
                  </a:cubicBezTo>
                  <a:lnTo>
                    <a:pt x="24765" y="5536883"/>
                  </a:lnTo>
                  <a:cubicBezTo>
                    <a:pt x="24765" y="5543550"/>
                    <a:pt x="19050" y="5549265"/>
                    <a:pt x="12383" y="5549265"/>
                  </a:cubicBezTo>
                  <a:cubicBezTo>
                    <a:pt x="5715" y="5549265"/>
                    <a:pt x="0" y="5543550"/>
                    <a:pt x="0" y="5536883"/>
                  </a:cubicBezTo>
                  <a:lnTo>
                    <a:pt x="0" y="5512118"/>
                  </a:lnTo>
                  <a:lnTo>
                    <a:pt x="0" y="5512118"/>
                  </a:lnTo>
                  <a:close/>
                  <a:moveTo>
                    <a:pt x="0" y="5610225"/>
                  </a:moveTo>
                  <a:cubicBezTo>
                    <a:pt x="0" y="5603558"/>
                    <a:pt x="5715" y="5597843"/>
                    <a:pt x="12383" y="5597843"/>
                  </a:cubicBezTo>
                  <a:cubicBezTo>
                    <a:pt x="19050" y="5597843"/>
                    <a:pt x="24765" y="5603558"/>
                    <a:pt x="24765" y="5610225"/>
                  </a:cubicBezTo>
                  <a:lnTo>
                    <a:pt x="24765" y="5634990"/>
                  </a:lnTo>
                  <a:cubicBezTo>
                    <a:pt x="24765" y="5641658"/>
                    <a:pt x="19050" y="5647373"/>
                    <a:pt x="12383" y="5647373"/>
                  </a:cubicBezTo>
                  <a:cubicBezTo>
                    <a:pt x="5715" y="5647373"/>
                    <a:pt x="0" y="5641658"/>
                    <a:pt x="0" y="5634990"/>
                  </a:cubicBezTo>
                  <a:lnTo>
                    <a:pt x="0" y="5610225"/>
                  </a:lnTo>
                  <a:lnTo>
                    <a:pt x="0" y="5610225"/>
                  </a:lnTo>
                  <a:close/>
                  <a:moveTo>
                    <a:pt x="0" y="5708333"/>
                  </a:moveTo>
                  <a:cubicBezTo>
                    <a:pt x="0" y="5701665"/>
                    <a:pt x="5715" y="5695950"/>
                    <a:pt x="12383" y="5695950"/>
                  </a:cubicBezTo>
                  <a:cubicBezTo>
                    <a:pt x="19050" y="5695950"/>
                    <a:pt x="24765" y="5701665"/>
                    <a:pt x="24765" y="5708333"/>
                  </a:cubicBezTo>
                  <a:lnTo>
                    <a:pt x="24765" y="5733098"/>
                  </a:lnTo>
                  <a:cubicBezTo>
                    <a:pt x="24765" y="5739765"/>
                    <a:pt x="19050" y="5745480"/>
                    <a:pt x="12383" y="5745480"/>
                  </a:cubicBezTo>
                  <a:cubicBezTo>
                    <a:pt x="5715" y="5745480"/>
                    <a:pt x="0" y="5739765"/>
                    <a:pt x="0" y="5733098"/>
                  </a:cubicBezTo>
                  <a:lnTo>
                    <a:pt x="0" y="5708333"/>
                  </a:lnTo>
                  <a:lnTo>
                    <a:pt x="0" y="5708333"/>
                  </a:lnTo>
                  <a:close/>
                  <a:moveTo>
                    <a:pt x="0" y="5806440"/>
                  </a:moveTo>
                  <a:cubicBezTo>
                    <a:pt x="0" y="5799773"/>
                    <a:pt x="5715" y="5794058"/>
                    <a:pt x="12383" y="5794058"/>
                  </a:cubicBezTo>
                  <a:cubicBezTo>
                    <a:pt x="19050" y="5794058"/>
                    <a:pt x="24765" y="5799773"/>
                    <a:pt x="24765" y="5806440"/>
                  </a:cubicBezTo>
                  <a:lnTo>
                    <a:pt x="24765" y="5831205"/>
                  </a:lnTo>
                  <a:cubicBezTo>
                    <a:pt x="24765" y="5837873"/>
                    <a:pt x="19050" y="5843588"/>
                    <a:pt x="12383" y="5843588"/>
                  </a:cubicBezTo>
                  <a:cubicBezTo>
                    <a:pt x="5715" y="5843588"/>
                    <a:pt x="0" y="5837873"/>
                    <a:pt x="0" y="5831205"/>
                  </a:cubicBezTo>
                  <a:lnTo>
                    <a:pt x="0" y="5806440"/>
                  </a:lnTo>
                  <a:lnTo>
                    <a:pt x="0" y="5806440"/>
                  </a:lnTo>
                  <a:close/>
                  <a:moveTo>
                    <a:pt x="0" y="5905500"/>
                  </a:moveTo>
                  <a:cubicBezTo>
                    <a:pt x="0" y="5898833"/>
                    <a:pt x="5715" y="5893118"/>
                    <a:pt x="12383" y="5893118"/>
                  </a:cubicBezTo>
                  <a:cubicBezTo>
                    <a:pt x="19050" y="5893118"/>
                    <a:pt x="24765" y="5898833"/>
                    <a:pt x="24765" y="5905500"/>
                  </a:cubicBezTo>
                  <a:lnTo>
                    <a:pt x="24765" y="5930265"/>
                  </a:lnTo>
                  <a:cubicBezTo>
                    <a:pt x="24765" y="5936933"/>
                    <a:pt x="19050" y="5942648"/>
                    <a:pt x="12383" y="5942648"/>
                  </a:cubicBezTo>
                  <a:cubicBezTo>
                    <a:pt x="5715" y="5942648"/>
                    <a:pt x="0" y="5936933"/>
                    <a:pt x="0" y="5930265"/>
                  </a:cubicBezTo>
                  <a:lnTo>
                    <a:pt x="0" y="5905500"/>
                  </a:lnTo>
                  <a:lnTo>
                    <a:pt x="0" y="5905500"/>
                  </a:lnTo>
                  <a:close/>
                  <a:moveTo>
                    <a:pt x="0" y="6003608"/>
                  </a:moveTo>
                  <a:cubicBezTo>
                    <a:pt x="0" y="5996940"/>
                    <a:pt x="5715" y="5991225"/>
                    <a:pt x="12383" y="5991225"/>
                  </a:cubicBezTo>
                  <a:cubicBezTo>
                    <a:pt x="19050" y="5991225"/>
                    <a:pt x="24765" y="5996940"/>
                    <a:pt x="24765" y="6003608"/>
                  </a:cubicBezTo>
                  <a:lnTo>
                    <a:pt x="24765" y="6028373"/>
                  </a:lnTo>
                  <a:cubicBezTo>
                    <a:pt x="24765" y="6035040"/>
                    <a:pt x="19050" y="6040755"/>
                    <a:pt x="12383" y="6040755"/>
                  </a:cubicBezTo>
                  <a:cubicBezTo>
                    <a:pt x="5715" y="6040755"/>
                    <a:pt x="0" y="6035040"/>
                    <a:pt x="0" y="6028373"/>
                  </a:cubicBezTo>
                  <a:lnTo>
                    <a:pt x="0" y="6003608"/>
                  </a:lnTo>
                  <a:lnTo>
                    <a:pt x="0" y="6003608"/>
                  </a:lnTo>
                  <a:close/>
                  <a:moveTo>
                    <a:pt x="0" y="6101715"/>
                  </a:moveTo>
                  <a:cubicBezTo>
                    <a:pt x="0" y="6095048"/>
                    <a:pt x="5715" y="6089333"/>
                    <a:pt x="12383" y="6089333"/>
                  </a:cubicBezTo>
                  <a:cubicBezTo>
                    <a:pt x="19050" y="6089333"/>
                    <a:pt x="24765" y="6095048"/>
                    <a:pt x="24765" y="6101715"/>
                  </a:cubicBezTo>
                  <a:lnTo>
                    <a:pt x="24765" y="6126480"/>
                  </a:lnTo>
                  <a:cubicBezTo>
                    <a:pt x="24765" y="6133148"/>
                    <a:pt x="19050" y="6138863"/>
                    <a:pt x="12383" y="6138863"/>
                  </a:cubicBezTo>
                  <a:cubicBezTo>
                    <a:pt x="5715" y="6138863"/>
                    <a:pt x="0" y="6133148"/>
                    <a:pt x="0" y="6126480"/>
                  </a:cubicBezTo>
                  <a:lnTo>
                    <a:pt x="0" y="6101715"/>
                  </a:lnTo>
                  <a:lnTo>
                    <a:pt x="0" y="6101715"/>
                  </a:lnTo>
                  <a:close/>
                  <a:moveTo>
                    <a:pt x="0" y="6199823"/>
                  </a:moveTo>
                  <a:cubicBezTo>
                    <a:pt x="0" y="6193155"/>
                    <a:pt x="5715" y="6187440"/>
                    <a:pt x="12383" y="6187440"/>
                  </a:cubicBezTo>
                  <a:cubicBezTo>
                    <a:pt x="19050" y="6187440"/>
                    <a:pt x="24765" y="6193155"/>
                    <a:pt x="24765" y="6199823"/>
                  </a:cubicBezTo>
                  <a:lnTo>
                    <a:pt x="24765" y="6224588"/>
                  </a:lnTo>
                  <a:cubicBezTo>
                    <a:pt x="24765" y="6231255"/>
                    <a:pt x="19050" y="6236970"/>
                    <a:pt x="12383" y="6236970"/>
                  </a:cubicBezTo>
                  <a:cubicBezTo>
                    <a:pt x="5715" y="6236970"/>
                    <a:pt x="0" y="6231255"/>
                    <a:pt x="0" y="6224588"/>
                  </a:cubicBezTo>
                  <a:lnTo>
                    <a:pt x="0" y="6199823"/>
                  </a:lnTo>
                  <a:lnTo>
                    <a:pt x="0" y="6199823"/>
                  </a:lnTo>
                  <a:close/>
                  <a:moveTo>
                    <a:pt x="0" y="6297930"/>
                  </a:moveTo>
                  <a:cubicBezTo>
                    <a:pt x="0" y="6291263"/>
                    <a:pt x="5715" y="6285548"/>
                    <a:pt x="12383" y="6285548"/>
                  </a:cubicBezTo>
                  <a:cubicBezTo>
                    <a:pt x="19050" y="6285548"/>
                    <a:pt x="24765" y="6291263"/>
                    <a:pt x="24765" y="6297930"/>
                  </a:cubicBezTo>
                  <a:lnTo>
                    <a:pt x="24765" y="6322695"/>
                  </a:lnTo>
                  <a:cubicBezTo>
                    <a:pt x="24765" y="6329363"/>
                    <a:pt x="19050" y="6335078"/>
                    <a:pt x="12383" y="6335078"/>
                  </a:cubicBezTo>
                  <a:cubicBezTo>
                    <a:pt x="5715" y="6335078"/>
                    <a:pt x="0" y="6329363"/>
                    <a:pt x="0" y="6322695"/>
                  </a:cubicBezTo>
                  <a:lnTo>
                    <a:pt x="0" y="6297930"/>
                  </a:lnTo>
                  <a:lnTo>
                    <a:pt x="0" y="6297930"/>
                  </a:lnTo>
                  <a:close/>
                  <a:moveTo>
                    <a:pt x="0" y="6396038"/>
                  </a:moveTo>
                  <a:cubicBezTo>
                    <a:pt x="0" y="6389370"/>
                    <a:pt x="5715" y="6383655"/>
                    <a:pt x="12383" y="6383655"/>
                  </a:cubicBezTo>
                  <a:cubicBezTo>
                    <a:pt x="19050" y="6383655"/>
                    <a:pt x="24765" y="6389370"/>
                    <a:pt x="24765" y="6396038"/>
                  </a:cubicBezTo>
                  <a:lnTo>
                    <a:pt x="24765" y="6420803"/>
                  </a:lnTo>
                  <a:cubicBezTo>
                    <a:pt x="24765" y="6427470"/>
                    <a:pt x="19050" y="6433185"/>
                    <a:pt x="12383" y="6433185"/>
                  </a:cubicBezTo>
                  <a:cubicBezTo>
                    <a:pt x="5715" y="6433185"/>
                    <a:pt x="0" y="6427470"/>
                    <a:pt x="0" y="6420803"/>
                  </a:cubicBezTo>
                  <a:lnTo>
                    <a:pt x="0" y="6396038"/>
                  </a:lnTo>
                  <a:lnTo>
                    <a:pt x="0" y="6396038"/>
                  </a:lnTo>
                  <a:close/>
                  <a:moveTo>
                    <a:pt x="0" y="6494145"/>
                  </a:moveTo>
                  <a:cubicBezTo>
                    <a:pt x="0" y="6487478"/>
                    <a:pt x="5715" y="6481763"/>
                    <a:pt x="12383" y="6481763"/>
                  </a:cubicBezTo>
                  <a:cubicBezTo>
                    <a:pt x="19050" y="6481763"/>
                    <a:pt x="24765" y="6487478"/>
                    <a:pt x="24765" y="6494145"/>
                  </a:cubicBezTo>
                  <a:lnTo>
                    <a:pt x="24765" y="6518910"/>
                  </a:lnTo>
                  <a:cubicBezTo>
                    <a:pt x="24765" y="6525578"/>
                    <a:pt x="19050" y="6531293"/>
                    <a:pt x="12383" y="6531293"/>
                  </a:cubicBezTo>
                  <a:cubicBezTo>
                    <a:pt x="5715" y="6531293"/>
                    <a:pt x="0" y="6525578"/>
                    <a:pt x="0" y="6518910"/>
                  </a:cubicBezTo>
                  <a:lnTo>
                    <a:pt x="0" y="6494145"/>
                  </a:lnTo>
                  <a:lnTo>
                    <a:pt x="0" y="6494145"/>
                  </a:lnTo>
                  <a:close/>
                  <a:moveTo>
                    <a:pt x="0" y="6592253"/>
                  </a:moveTo>
                  <a:cubicBezTo>
                    <a:pt x="0" y="6585585"/>
                    <a:pt x="5715" y="6579870"/>
                    <a:pt x="12383" y="6579870"/>
                  </a:cubicBezTo>
                  <a:cubicBezTo>
                    <a:pt x="19050" y="6579870"/>
                    <a:pt x="24765" y="6585585"/>
                    <a:pt x="24765" y="6592253"/>
                  </a:cubicBezTo>
                  <a:lnTo>
                    <a:pt x="24765" y="6617018"/>
                  </a:lnTo>
                  <a:cubicBezTo>
                    <a:pt x="24765" y="6623685"/>
                    <a:pt x="19050" y="6629400"/>
                    <a:pt x="12383" y="6629400"/>
                  </a:cubicBezTo>
                  <a:cubicBezTo>
                    <a:pt x="5715" y="6629400"/>
                    <a:pt x="0" y="6623685"/>
                    <a:pt x="0" y="6617018"/>
                  </a:cubicBezTo>
                  <a:lnTo>
                    <a:pt x="0" y="6592253"/>
                  </a:lnTo>
                  <a:lnTo>
                    <a:pt x="0" y="6592253"/>
                  </a:lnTo>
                  <a:close/>
                  <a:moveTo>
                    <a:pt x="0" y="6690360"/>
                  </a:moveTo>
                  <a:cubicBezTo>
                    <a:pt x="0" y="6683693"/>
                    <a:pt x="5715" y="6677978"/>
                    <a:pt x="12383" y="6677978"/>
                  </a:cubicBezTo>
                  <a:cubicBezTo>
                    <a:pt x="19050" y="6677978"/>
                    <a:pt x="24765" y="6683693"/>
                    <a:pt x="24765" y="6690360"/>
                  </a:cubicBezTo>
                  <a:lnTo>
                    <a:pt x="24765" y="6715125"/>
                  </a:lnTo>
                  <a:cubicBezTo>
                    <a:pt x="24765" y="6721793"/>
                    <a:pt x="19050" y="6727508"/>
                    <a:pt x="12383" y="6727508"/>
                  </a:cubicBezTo>
                  <a:cubicBezTo>
                    <a:pt x="5715" y="6727508"/>
                    <a:pt x="0" y="6721793"/>
                    <a:pt x="0" y="6715125"/>
                  </a:cubicBezTo>
                  <a:lnTo>
                    <a:pt x="0" y="6690360"/>
                  </a:lnTo>
                  <a:lnTo>
                    <a:pt x="0" y="6690360"/>
                  </a:lnTo>
                  <a:close/>
                  <a:moveTo>
                    <a:pt x="0" y="6789420"/>
                  </a:moveTo>
                  <a:cubicBezTo>
                    <a:pt x="0" y="6782753"/>
                    <a:pt x="5715" y="6777038"/>
                    <a:pt x="12383" y="6777038"/>
                  </a:cubicBezTo>
                  <a:cubicBezTo>
                    <a:pt x="19050" y="6777038"/>
                    <a:pt x="24765" y="6782753"/>
                    <a:pt x="24765" y="6789420"/>
                  </a:cubicBezTo>
                  <a:lnTo>
                    <a:pt x="24765" y="6814185"/>
                  </a:lnTo>
                  <a:cubicBezTo>
                    <a:pt x="24765" y="6820853"/>
                    <a:pt x="19050" y="6826568"/>
                    <a:pt x="12383" y="6826568"/>
                  </a:cubicBezTo>
                  <a:cubicBezTo>
                    <a:pt x="5715" y="6826568"/>
                    <a:pt x="0" y="6820853"/>
                    <a:pt x="0" y="6814185"/>
                  </a:cubicBezTo>
                  <a:lnTo>
                    <a:pt x="0" y="6789420"/>
                  </a:lnTo>
                  <a:lnTo>
                    <a:pt x="0" y="6789420"/>
                  </a:lnTo>
                  <a:close/>
                  <a:moveTo>
                    <a:pt x="0" y="6887528"/>
                  </a:moveTo>
                  <a:cubicBezTo>
                    <a:pt x="0" y="6880860"/>
                    <a:pt x="5715" y="6875145"/>
                    <a:pt x="12383" y="6875145"/>
                  </a:cubicBezTo>
                  <a:cubicBezTo>
                    <a:pt x="19050" y="6875145"/>
                    <a:pt x="24765" y="6880860"/>
                    <a:pt x="24765" y="6887528"/>
                  </a:cubicBezTo>
                  <a:lnTo>
                    <a:pt x="24765" y="6912293"/>
                  </a:lnTo>
                  <a:cubicBezTo>
                    <a:pt x="24765" y="6918960"/>
                    <a:pt x="19050" y="6924675"/>
                    <a:pt x="12383" y="6924675"/>
                  </a:cubicBezTo>
                  <a:cubicBezTo>
                    <a:pt x="5715" y="6924675"/>
                    <a:pt x="0" y="6918960"/>
                    <a:pt x="0" y="6912293"/>
                  </a:cubicBezTo>
                  <a:lnTo>
                    <a:pt x="0" y="6887528"/>
                  </a:lnTo>
                  <a:lnTo>
                    <a:pt x="0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EFF30C3-E462-42F2-B7CB-32533977B15E}"/>
                </a:ext>
              </a:extLst>
            </p:cNvPr>
            <p:cNvSpPr/>
            <p:nvPr/>
          </p:nvSpPr>
          <p:spPr>
            <a:xfrm>
              <a:off x="16292512" y="3362325"/>
              <a:ext cx="24764" cy="7022782"/>
            </a:xfrm>
            <a:custGeom>
              <a:avLst/>
              <a:gdLst>
                <a:gd name="connsiteX0" fmla="*/ 24765 w 24764"/>
                <a:gd name="connsiteY0" fmla="*/ 7010400 h 7022782"/>
                <a:gd name="connsiteX1" fmla="*/ 12383 w 24764"/>
                <a:gd name="connsiteY1" fmla="*/ 7022783 h 7022782"/>
                <a:gd name="connsiteX2" fmla="*/ 0 w 24764"/>
                <a:gd name="connsiteY2" fmla="*/ 7010400 h 7022782"/>
                <a:gd name="connsiteX3" fmla="*/ 0 w 24764"/>
                <a:gd name="connsiteY3" fmla="*/ 6985635 h 7022782"/>
                <a:gd name="connsiteX4" fmla="*/ 12383 w 24764"/>
                <a:gd name="connsiteY4" fmla="*/ 6973253 h 7022782"/>
                <a:gd name="connsiteX5" fmla="*/ 24765 w 24764"/>
                <a:gd name="connsiteY5" fmla="*/ 6985635 h 7022782"/>
                <a:gd name="connsiteX6" fmla="*/ 24765 w 24764"/>
                <a:gd name="connsiteY6" fmla="*/ 7010400 h 7022782"/>
                <a:gd name="connsiteX7" fmla="*/ 24765 w 24764"/>
                <a:gd name="connsiteY7" fmla="*/ 7010400 h 7022782"/>
                <a:gd name="connsiteX8" fmla="*/ 0 w 24764"/>
                <a:gd name="connsiteY8" fmla="*/ 12383 h 7022782"/>
                <a:gd name="connsiteX9" fmla="*/ 12383 w 24764"/>
                <a:gd name="connsiteY9" fmla="*/ 0 h 7022782"/>
                <a:gd name="connsiteX10" fmla="*/ 24765 w 24764"/>
                <a:gd name="connsiteY10" fmla="*/ 12383 h 7022782"/>
                <a:gd name="connsiteX11" fmla="*/ 24765 w 24764"/>
                <a:gd name="connsiteY11" fmla="*/ 37147 h 7022782"/>
                <a:gd name="connsiteX12" fmla="*/ 12383 w 24764"/>
                <a:gd name="connsiteY12" fmla="*/ 49530 h 7022782"/>
                <a:gd name="connsiteX13" fmla="*/ 0 w 24764"/>
                <a:gd name="connsiteY13" fmla="*/ 37147 h 7022782"/>
                <a:gd name="connsiteX14" fmla="*/ 0 w 24764"/>
                <a:gd name="connsiteY14" fmla="*/ 12383 h 7022782"/>
                <a:gd name="connsiteX15" fmla="*/ 0 w 24764"/>
                <a:gd name="connsiteY15" fmla="*/ 12383 h 7022782"/>
                <a:gd name="connsiteX16" fmla="*/ 0 w 24764"/>
                <a:gd name="connsiteY16" fmla="*/ 110490 h 7022782"/>
                <a:gd name="connsiteX17" fmla="*/ 12383 w 24764"/>
                <a:gd name="connsiteY17" fmla="*/ 98107 h 7022782"/>
                <a:gd name="connsiteX18" fmla="*/ 24765 w 24764"/>
                <a:gd name="connsiteY18" fmla="*/ 110490 h 7022782"/>
                <a:gd name="connsiteX19" fmla="*/ 24765 w 24764"/>
                <a:gd name="connsiteY19" fmla="*/ 135255 h 7022782"/>
                <a:gd name="connsiteX20" fmla="*/ 12383 w 24764"/>
                <a:gd name="connsiteY20" fmla="*/ 147638 h 7022782"/>
                <a:gd name="connsiteX21" fmla="*/ 0 w 24764"/>
                <a:gd name="connsiteY21" fmla="*/ 135255 h 7022782"/>
                <a:gd name="connsiteX22" fmla="*/ 0 w 24764"/>
                <a:gd name="connsiteY22" fmla="*/ 110490 h 7022782"/>
                <a:gd name="connsiteX23" fmla="*/ 0 w 24764"/>
                <a:gd name="connsiteY23" fmla="*/ 110490 h 7022782"/>
                <a:gd name="connsiteX24" fmla="*/ 0 w 24764"/>
                <a:gd name="connsiteY24" fmla="*/ 208597 h 7022782"/>
                <a:gd name="connsiteX25" fmla="*/ 12383 w 24764"/>
                <a:gd name="connsiteY25" fmla="*/ 196215 h 7022782"/>
                <a:gd name="connsiteX26" fmla="*/ 24765 w 24764"/>
                <a:gd name="connsiteY26" fmla="*/ 208597 h 7022782"/>
                <a:gd name="connsiteX27" fmla="*/ 24765 w 24764"/>
                <a:gd name="connsiteY27" fmla="*/ 233363 h 7022782"/>
                <a:gd name="connsiteX28" fmla="*/ 12383 w 24764"/>
                <a:gd name="connsiteY28" fmla="*/ 245745 h 7022782"/>
                <a:gd name="connsiteX29" fmla="*/ 0 w 24764"/>
                <a:gd name="connsiteY29" fmla="*/ 233363 h 7022782"/>
                <a:gd name="connsiteX30" fmla="*/ 0 w 24764"/>
                <a:gd name="connsiteY30" fmla="*/ 208597 h 7022782"/>
                <a:gd name="connsiteX31" fmla="*/ 0 w 24764"/>
                <a:gd name="connsiteY31" fmla="*/ 208597 h 7022782"/>
                <a:gd name="connsiteX32" fmla="*/ 0 w 24764"/>
                <a:gd name="connsiteY32" fmla="*/ 306705 h 7022782"/>
                <a:gd name="connsiteX33" fmla="*/ 12383 w 24764"/>
                <a:gd name="connsiteY33" fmla="*/ 294322 h 7022782"/>
                <a:gd name="connsiteX34" fmla="*/ 24765 w 24764"/>
                <a:gd name="connsiteY34" fmla="*/ 306705 h 7022782"/>
                <a:gd name="connsiteX35" fmla="*/ 24765 w 24764"/>
                <a:gd name="connsiteY35" fmla="*/ 331470 h 7022782"/>
                <a:gd name="connsiteX36" fmla="*/ 12383 w 24764"/>
                <a:gd name="connsiteY36" fmla="*/ 343853 h 7022782"/>
                <a:gd name="connsiteX37" fmla="*/ 0 w 24764"/>
                <a:gd name="connsiteY37" fmla="*/ 331470 h 7022782"/>
                <a:gd name="connsiteX38" fmla="*/ 0 w 24764"/>
                <a:gd name="connsiteY38" fmla="*/ 306705 h 7022782"/>
                <a:gd name="connsiteX39" fmla="*/ 0 w 24764"/>
                <a:gd name="connsiteY39" fmla="*/ 306705 h 7022782"/>
                <a:gd name="connsiteX40" fmla="*/ 0 w 24764"/>
                <a:gd name="connsiteY40" fmla="*/ 404813 h 7022782"/>
                <a:gd name="connsiteX41" fmla="*/ 12383 w 24764"/>
                <a:gd name="connsiteY41" fmla="*/ 392430 h 7022782"/>
                <a:gd name="connsiteX42" fmla="*/ 24765 w 24764"/>
                <a:gd name="connsiteY42" fmla="*/ 404813 h 7022782"/>
                <a:gd name="connsiteX43" fmla="*/ 24765 w 24764"/>
                <a:gd name="connsiteY43" fmla="*/ 429578 h 7022782"/>
                <a:gd name="connsiteX44" fmla="*/ 12383 w 24764"/>
                <a:gd name="connsiteY44" fmla="*/ 441960 h 7022782"/>
                <a:gd name="connsiteX45" fmla="*/ 0 w 24764"/>
                <a:gd name="connsiteY45" fmla="*/ 429578 h 7022782"/>
                <a:gd name="connsiteX46" fmla="*/ 0 w 24764"/>
                <a:gd name="connsiteY46" fmla="*/ 404813 h 7022782"/>
                <a:gd name="connsiteX47" fmla="*/ 0 w 24764"/>
                <a:gd name="connsiteY47" fmla="*/ 404813 h 7022782"/>
                <a:gd name="connsiteX48" fmla="*/ 0 w 24764"/>
                <a:gd name="connsiteY48" fmla="*/ 502920 h 7022782"/>
                <a:gd name="connsiteX49" fmla="*/ 12383 w 24764"/>
                <a:gd name="connsiteY49" fmla="*/ 490538 h 7022782"/>
                <a:gd name="connsiteX50" fmla="*/ 24765 w 24764"/>
                <a:gd name="connsiteY50" fmla="*/ 502920 h 7022782"/>
                <a:gd name="connsiteX51" fmla="*/ 24765 w 24764"/>
                <a:gd name="connsiteY51" fmla="*/ 527685 h 7022782"/>
                <a:gd name="connsiteX52" fmla="*/ 12383 w 24764"/>
                <a:gd name="connsiteY52" fmla="*/ 540068 h 7022782"/>
                <a:gd name="connsiteX53" fmla="*/ 0 w 24764"/>
                <a:gd name="connsiteY53" fmla="*/ 527685 h 7022782"/>
                <a:gd name="connsiteX54" fmla="*/ 0 w 24764"/>
                <a:gd name="connsiteY54" fmla="*/ 502920 h 7022782"/>
                <a:gd name="connsiteX55" fmla="*/ 0 w 24764"/>
                <a:gd name="connsiteY55" fmla="*/ 502920 h 7022782"/>
                <a:gd name="connsiteX56" fmla="*/ 0 w 24764"/>
                <a:gd name="connsiteY56" fmla="*/ 601980 h 7022782"/>
                <a:gd name="connsiteX57" fmla="*/ 12383 w 24764"/>
                <a:gd name="connsiteY57" fmla="*/ 589597 h 7022782"/>
                <a:gd name="connsiteX58" fmla="*/ 24765 w 24764"/>
                <a:gd name="connsiteY58" fmla="*/ 601980 h 7022782"/>
                <a:gd name="connsiteX59" fmla="*/ 24765 w 24764"/>
                <a:gd name="connsiteY59" fmla="*/ 626745 h 7022782"/>
                <a:gd name="connsiteX60" fmla="*/ 12383 w 24764"/>
                <a:gd name="connsiteY60" fmla="*/ 639128 h 7022782"/>
                <a:gd name="connsiteX61" fmla="*/ 0 w 24764"/>
                <a:gd name="connsiteY61" fmla="*/ 626745 h 7022782"/>
                <a:gd name="connsiteX62" fmla="*/ 0 w 24764"/>
                <a:gd name="connsiteY62" fmla="*/ 601980 h 7022782"/>
                <a:gd name="connsiteX63" fmla="*/ 0 w 24764"/>
                <a:gd name="connsiteY63" fmla="*/ 601980 h 7022782"/>
                <a:gd name="connsiteX64" fmla="*/ 0 w 24764"/>
                <a:gd name="connsiteY64" fmla="*/ 700088 h 7022782"/>
                <a:gd name="connsiteX65" fmla="*/ 12383 w 24764"/>
                <a:gd name="connsiteY65" fmla="*/ 687705 h 7022782"/>
                <a:gd name="connsiteX66" fmla="*/ 24765 w 24764"/>
                <a:gd name="connsiteY66" fmla="*/ 700088 h 7022782"/>
                <a:gd name="connsiteX67" fmla="*/ 24765 w 24764"/>
                <a:gd name="connsiteY67" fmla="*/ 724853 h 7022782"/>
                <a:gd name="connsiteX68" fmla="*/ 12383 w 24764"/>
                <a:gd name="connsiteY68" fmla="*/ 737235 h 7022782"/>
                <a:gd name="connsiteX69" fmla="*/ 0 w 24764"/>
                <a:gd name="connsiteY69" fmla="*/ 724853 h 7022782"/>
                <a:gd name="connsiteX70" fmla="*/ 0 w 24764"/>
                <a:gd name="connsiteY70" fmla="*/ 700088 h 7022782"/>
                <a:gd name="connsiteX71" fmla="*/ 0 w 24764"/>
                <a:gd name="connsiteY71" fmla="*/ 700088 h 7022782"/>
                <a:gd name="connsiteX72" fmla="*/ 0 w 24764"/>
                <a:gd name="connsiteY72" fmla="*/ 798195 h 7022782"/>
                <a:gd name="connsiteX73" fmla="*/ 12383 w 24764"/>
                <a:gd name="connsiteY73" fmla="*/ 785813 h 7022782"/>
                <a:gd name="connsiteX74" fmla="*/ 24765 w 24764"/>
                <a:gd name="connsiteY74" fmla="*/ 798195 h 7022782"/>
                <a:gd name="connsiteX75" fmla="*/ 24765 w 24764"/>
                <a:gd name="connsiteY75" fmla="*/ 822960 h 7022782"/>
                <a:gd name="connsiteX76" fmla="*/ 12383 w 24764"/>
                <a:gd name="connsiteY76" fmla="*/ 835343 h 7022782"/>
                <a:gd name="connsiteX77" fmla="*/ 0 w 24764"/>
                <a:gd name="connsiteY77" fmla="*/ 822960 h 7022782"/>
                <a:gd name="connsiteX78" fmla="*/ 0 w 24764"/>
                <a:gd name="connsiteY78" fmla="*/ 798195 h 7022782"/>
                <a:gd name="connsiteX79" fmla="*/ 0 w 24764"/>
                <a:gd name="connsiteY79" fmla="*/ 798195 h 7022782"/>
                <a:gd name="connsiteX80" fmla="*/ 0 w 24764"/>
                <a:gd name="connsiteY80" fmla="*/ 896303 h 7022782"/>
                <a:gd name="connsiteX81" fmla="*/ 12383 w 24764"/>
                <a:gd name="connsiteY81" fmla="*/ 883920 h 7022782"/>
                <a:gd name="connsiteX82" fmla="*/ 24765 w 24764"/>
                <a:gd name="connsiteY82" fmla="*/ 896303 h 7022782"/>
                <a:gd name="connsiteX83" fmla="*/ 24765 w 24764"/>
                <a:gd name="connsiteY83" fmla="*/ 921068 h 7022782"/>
                <a:gd name="connsiteX84" fmla="*/ 12383 w 24764"/>
                <a:gd name="connsiteY84" fmla="*/ 933450 h 7022782"/>
                <a:gd name="connsiteX85" fmla="*/ 0 w 24764"/>
                <a:gd name="connsiteY85" fmla="*/ 921068 h 7022782"/>
                <a:gd name="connsiteX86" fmla="*/ 0 w 24764"/>
                <a:gd name="connsiteY86" fmla="*/ 896303 h 7022782"/>
                <a:gd name="connsiteX87" fmla="*/ 0 w 24764"/>
                <a:gd name="connsiteY87" fmla="*/ 896303 h 7022782"/>
                <a:gd name="connsiteX88" fmla="*/ 0 w 24764"/>
                <a:gd name="connsiteY88" fmla="*/ 994410 h 7022782"/>
                <a:gd name="connsiteX89" fmla="*/ 12383 w 24764"/>
                <a:gd name="connsiteY89" fmla="*/ 982028 h 7022782"/>
                <a:gd name="connsiteX90" fmla="*/ 24765 w 24764"/>
                <a:gd name="connsiteY90" fmla="*/ 994410 h 7022782"/>
                <a:gd name="connsiteX91" fmla="*/ 24765 w 24764"/>
                <a:gd name="connsiteY91" fmla="*/ 1019175 h 7022782"/>
                <a:gd name="connsiteX92" fmla="*/ 12383 w 24764"/>
                <a:gd name="connsiteY92" fmla="*/ 1031557 h 7022782"/>
                <a:gd name="connsiteX93" fmla="*/ 0 w 24764"/>
                <a:gd name="connsiteY93" fmla="*/ 1019175 h 7022782"/>
                <a:gd name="connsiteX94" fmla="*/ 0 w 24764"/>
                <a:gd name="connsiteY94" fmla="*/ 994410 h 7022782"/>
                <a:gd name="connsiteX95" fmla="*/ 0 w 24764"/>
                <a:gd name="connsiteY95" fmla="*/ 994410 h 7022782"/>
                <a:gd name="connsiteX96" fmla="*/ 0 w 24764"/>
                <a:gd name="connsiteY96" fmla="*/ 1092518 h 7022782"/>
                <a:gd name="connsiteX97" fmla="*/ 12383 w 24764"/>
                <a:gd name="connsiteY97" fmla="*/ 1080135 h 7022782"/>
                <a:gd name="connsiteX98" fmla="*/ 24765 w 24764"/>
                <a:gd name="connsiteY98" fmla="*/ 1092518 h 7022782"/>
                <a:gd name="connsiteX99" fmla="*/ 24765 w 24764"/>
                <a:gd name="connsiteY99" fmla="*/ 1117282 h 7022782"/>
                <a:gd name="connsiteX100" fmla="*/ 12383 w 24764"/>
                <a:gd name="connsiteY100" fmla="*/ 1129665 h 7022782"/>
                <a:gd name="connsiteX101" fmla="*/ 0 w 24764"/>
                <a:gd name="connsiteY101" fmla="*/ 1117282 h 7022782"/>
                <a:gd name="connsiteX102" fmla="*/ 0 w 24764"/>
                <a:gd name="connsiteY102" fmla="*/ 1092518 h 7022782"/>
                <a:gd name="connsiteX103" fmla="*/ 0 w 24764"/>
                <a:gd name="connsiteY103" fmla="*/ 1092518 h 7022782"/>
                <a:gd name="connsiteX104" fmla="*/ 0 w 24764"/>
                <a:gd name="connsiteY104" fmla="*/ 1190625 h 7022782"/>
                <a:gd name="connsiteX105" fmla="*/ 12383 w 24764"/>
                <a:gd name="connsiteY105" fmla="*/ 1178243 h 7022782"/>
                <a:gd name="connsiteX106" fmla="*/ 24765 w 24764"/>
                <a:gd name="connsiteY106" fmla="*/ 1190625 h 7022782"/>
                <a:gd name="connsiteX107" fmla="*/ 24765 w 24764"/>
                <a:gd name="connsiteY107" fmla="*/ 1215390 h 7022782"/>
                <a:gd name="connsiteX108" fmla="*/ 12383 w 24764"/>
                <a:gd name="connsiteY108" fmla="*/ 1227773 h 7022782"/>
                <a:gd name="connsiteX109" fmla="*/ 0 w 24764"/>
                <a:gd name="connsiteY109" fmla="*/ 1215390 h 7022782"/>
                <a:gd name="connsiteX110" fmla="*/ 0 w 24764"/>
                <a:gd name="connsiteY110" fmla="*/ 1190625 h 7022782"/>
                <a:gd name="connsiteX111" fmla="*/ 0 w 24764"/>
                <a:gd name="connsiteY111" fmla="*/ 1190625 h 7022782"/>
                <a:gd name="connsiteX112" fmla="*/ 0 w 24764"/>
                <a:gd name="connsiteY112" fmla="*/ 1288732 h 7022782"/>
                <a:gd name="connsiteX113" fmla="*/ 12383 w 24764"/>
                <a:gd name="connsiteY113" fmla="*/ 1276350 h 7022782"/>
                <a:gd name="connsiteX114" fmla="*/ 24765 w 24764"/>
                <a:gd name="connsiteY114" fmla="*/ 1288732 h 7022782"/>
                <a:gd name="connsiteX115" fmla="*/ 24765 w 24764"/>
                <a:gd name="connsiteY115" fmla="*/ 1313498 h 7022782"/>
                <a:gd name="connsiteX116" fmla="*/ 12383 w 24764"/>
                <a:gd name="connsiteY116" fmla="*/ 1325880 h 7022782"/>
                <a:gd name="connsiteX117" fmla="*/ 0 w 24764"/>
                <a:gd name="connsiteY117" fmla="*/ 1313498 h 7022782"/>
                <a:gd name="connsiteX118" fmla="*/ 0 w 24764"/>
                <a:gd name="connsiteY118" fmla="*/ 1288732 h 7022782"/>
                <a:gd name="connsiteX119" fmla="*/ 0 w 24764"/>
                <a:gd name="connsiteY119" fmla="*/ 1288732 h 7022782"/>
                <a:gd name="connsiteX120" fmla="*/ 0 w 24764"/>
                <a:gd name="connsiteY120" fmla="*/ 1386840 h 7022782"/>
                <a:gd name="connsiteX121" fmla="*/ 12383 w 24764"/>
                <a:gd name="connsiteY121" fmla="*/ 1374457 h 7022782"/>
                <a:gd name="connsiteX122" fmla="*/ 24765 w 24764"/>
                <a:gd name="connsiteY122" fmla="*/ 1386840 h 7022782"/>
                <a:gd name="connsiteX123" fmla="*/ 24765 w 24764"/>
                <a:gd name="connsiteY123" fmla="*/ 1411605 h 7022782"/>
                <a:gd name="connsiteX124" fmla="*/ 12383 w 24764"/>
                <a:gd name="connsiteY124" fmla="*/ 1423988 h 7022782"/>
                <a:gd name="connsiteX125" fmla="*/ 0 w 24764"/>
                <a:gd name="connsiteY125" fmla="*/ 1411605 h 7022782"/>
                <a:gd name="connsiteX126" fmla="*/ 0 w 24764"/>
                <a:gd name="connsiteY126" fmla="*/ 1386840 h 7022782"/>
                <a:gd name="connsiteX127" fmla="*/ 0 w 24764"/>
                <a:gd name="connsiteY127" fmla="*/ 1386840 h 7022782"/>
                <a:gd name="connsiteX128" fmla="*/ 0 w 24764"/>
                <a:gd name="connsiteY128" fmla="*/ 1485900 h 7022782"/>
                <a:gd name="connsiteX129" fmla="*/ 12383 w 24764"/>
                <a:gd name="connsiteY129" fmla="*/ 1473518 h 7022782"/>
                <a:gd name="connsiteX130" fmla="*/ 24765 w 24764"/>
                <a:gd name="connsiteY130" fmla="*/ 1485900 h 7022782"/>
                <a:gd name="connsiteX131" fmla="*/ 24765 w 24764"/>
                <a:gd name="connsiteY131" fmla="*/ 1510665 h 7022782"/>
                <a:gd name="connsiteX132" fmla="*/ 12383 w 24764"/>
                <a:gd name="connsiteY132" fmla="*/ 1523048 h 7022782"/>
                <a:gd name="connsiteX133" fmla="*/ 0 w 24764"/>
                <a:gd name="connsiteY133" fmla="*/ 1510665 h 7022782"/>
                <a:gd name="connsiteX134" fmla="*/ 0 w 24764"/>
                <a:gd name="connsiteY134" fmla="*/ 1485900 h 7022782"/>
                <a:gd name="connsiteX135" fmla="*/ 0 w 24764"/>
                <a:gd name="connsiteY135" fmla="*/ 1485900 h 7022782"/>
                <a:gd name="connsiteX136" fmla="*/ 0 w 24764"/>
                <a:gd name="connsiteY136" fmla="*/ 1584007 h 7022782"/>
                <a:gd name="connsiteX137" fmla="*/ 12383 w 24764"/>
                <a:gd name="connsiteY137" fmla="*/ 1571625 h 7022782"/>
                <a:gd name="connsiteX138" fmla="*/ 24765 w 24764"/>
                <a:gd name="connsiteY138" fmla="*/ 1584007 h 7022782"/>
                <a:gd name="connsiteX139" fmla="*/ 24765 w 24764"/>
                <a:gd name="connsiteY139" fmla="*/ 1608773 h 7022782"/>
                <a:gd name="connsiteX140" fmla="*/ 12383 w 24764"/>
                <a:gd name="connsiteY140" fmla="*/ 1621155 h 7022782"/>
                <a:gd name="connsiteX141" fmla="*/ 0 w 24764"/>
                <a:gd name="connsiteY141" fmla="*/ 1608773 h 7022782"/>
                <a:gd name="connsiteX142" fmla="*/ 0 w 24764"/>
                <a:gd name="connsiteY142" fmla="*/ 1584007 h 7022782"/>
                <a:gd name="connsiteX143" fmla="*/ 0 w 24764"/>
                <a:gd name="connsiteY143" fmla="*/ 1584007 h 7022782"/>
                <a:gd name="connsiteX144" fmla="*/ 0 w 24764"/>
                <a:gd name="connsiteY144" fmla="*/ 1682115 h 7022782"/>
                <a:gd name="connsiteX145" fmla="*/ 12383 w 24764"/>
                <a:gd name="connsiteY145" fmla="*/ 1669732 h 7022782"/>
                <a:gd name="connsiteX146" fmla="*/ 24765 w 24764"/>
                <a:gd name="connsiteY146" fmla="*/ 1682115 h 7022782"/>
                <a:gd name="connsiteX147" fmla="*/ 24765 w 24764"/>
                <a:gd name="connsiteY147" fmla="*/ 1706880 h 7022782"/>
                <a:gd name="connsiteX148" fmla="*/ 12383 w 24764"/>
                <a:gd name="connsiteY148" fmla="*/ 1719263 h 7022782"/>
                <a:gd name="connsiteX149" fmla="*/ 0 w 24764"/>
                <a:gd name="connsiteY149" fmla="*/ 1706880 h 7022782"/>
                <a:gd name="connsiteX150" fmla="*/ 0 w 24764"/>
                <a:gd name="connsiteY150" fmla="*/ 1682115 h 7022782"/>
                <a:gd name="connsiteX151" fmla="*/ 0 w 24764"/>
                <a:gd name="connsiteY151" fmla="*/ 1682115 h 7022782"/>
                <a:gd name="connsiteX152" fmla="*/ 0 w 24764"/>
                <a:gd name="connsiteY152" fmla="*/ 1780223 h 7022782"/>
                <a:gd name="connsiteX153" fmla="*/ 12383 w 24764"/>
                <a:gd name="connsiteY153" fmla="*/ 1767840 h 7022782"/>
                <a:gd name="connsiteX154" fmla="*/ 24765 w 24764"/>
                <a:gd name="connsiteY154" fmla="*/ 1780223 h 7022782"/>
                <a:gd name="connsiteX155" fmla="*/ 24765 w 24764"/>
                <a:gd name="connsiteY155" fmla="*/ 1804988 h 7022782"/>
                <a:gd name="connsiteX156" fmla="*/ 12383 w 24764"/>
                <a:gd name="connsiteY156" fmla="*/ 1817370 h 7022782"/>
                <a:gd name="connsiteX157" fmla="*/ 0 w 24764"/>
                <a:gd name="connsiteY157" fmla="*/ 1804988 h 7022782"/>
                <a:gd name="connsiteX158" fmla="*/ 0 w 24764"/>
                <a:gd name="connsiteY158" fmla="*/ 1780223 h 7022782"/>
                <a:gd name="connsiteX159" fmla="*/ 0 w 24764"/>
                <a:gd name="connsiteY159" fmla="*/ 1780223 h 7022782"/>
                <a:gd name="connsiteX160" fmla="*/ 0 w 24764"/>
                <a:gd name="connsiteY160" fmla="*/ 1878330 h 7022782"/>
                <a:gd name="connsiteX161" fmla="*/ 12383 w 24764"/>
                <a:gd name="connsiteY161" fmla="*/ 1865948 h 7022782"/>
                <a:gd name="connsiteX162" fmla="*/ 24765 w 24764"/>
                <a:gd name="connsiteY162" fmla="*/ 1878330 h 7022782"/>
                <a:gd name="connsiteX163" fmla="*/ 24765 w 24764"/>
                <a:gd name="connsiteY163" fmla="*/ 1903095 h 7022782"/>
                <a:gd name="connsiteX164" fmla="*/ 12383 w 24764"/>
                <a:gd name="connsiteY164" fmla="*/ 1915478 h 7022782"/>
                <a:gd name="connsiteX165" fmla="*/ 0 w 24764"/>
                <a:gd name="connsiteY165" fmla="*/ 1903095 h 7022782"/>
                <a:gd name="connsiteX166" fmla="*/ 0 w 24764"/>
                <a:gd name="connsiteY166" fmla="*/ 1878330 h 7022782"/>
                <a:gd name="connsiteX167" fmla="*/ 0 w 24764"/>
                <a:gd name="connsiteY167" fmla="*/ 1878330 h 7022782"/>
                <a:gd name="connsiteX168" fmla="*/ 0 w 24764"/>
                <a:gd name="connsiteY168" fmla="*/ 1976438 h 7022782"/>
                <a:gd name="connsiteX169" fmla="*/ 12383 w 24764"/>
                <a:gd name="connsiteY169" fmla="*/ 1964055 h 7022782"/>
                <a:gd name="connsiteX170" fmla="*/ 24765 w 24764"/>
                <a:gd name="connsiteY170" fmla="*/ 1976438 h 7022782"/>
                <a:gd name="connsiteX171" fmla="*/ 24765 w 24764"/>
                <a:gd name="connsiteY171" fmla="*/ 2001203 h 7022782"/>
                <a:gd name="connsiteX172" fmla="*/ 12383 w 24764"/>
                <a:gd name="connsiteY172" fmla="*/ 2013585 h 7022782"/>
                <a:gd name="connsiteX173" fmla="*/ 0 w 24764"/>
                <a:gd name="connsiteY173" fmla="*/ 2001203 h 7022782"/>
                <a:gd name="connsiteX174" fmla="*/ 0 w 24764"/>
                <a:gd name="connsiteY174" fmla="*/ 1976438 h 7022782"/>
                <a:gd name="connsiteX175" fmla="*/ 0 w 24764"/>
                <a:gd name="connsiteY175" fmla="*/ 1976438 h 7022782"/>
                <a:gd name="connsiteX176" fmla="*/ 0 w 24764"/>
                <a:gd name="connsiteY176" fmla="*/ 2074545 h 7022782"/>
                <a:gd name="connsiteX177" fmla="*/ 12383 w 24764"/>
                <a:gd name="connsiteY177" fmla="*/ 2062163 h 7022782"/>
                <a:gd name="connsiteX178" fmla="*/ 24765 w 24764"/>
                <a:gd name="connsiteY178" fmla="*/ 2074545 h 7022782"/>
                <a:gd name="connsiteX179" fmla="*/ 24765 w 24764"/>
                <a:gd name="connsiteY179" fmla="*/ 2099310 h 7022782"/>
                <a:gd name="connsiteX180" fmla="*/ 12383 w 24764"/>
                <a:gd name="connsiteY180" fmla="*/ 2111693 h 7022782"/>
                <a:gd name="connsiteX181" fmla="*/ 0 w 24764"/>
                <a:gd name="connsiteY181" fmla="*/ 2099310 h 7022782"/>
                <a:gd name="connsiteX182" fmla="*/ 0 w 24764"/>
                <a:gd name="connsiteY182" fmla="*/ 2074545 h 7022782"/>
                <a:gd name="connsiteX183" fmla="*/ 0 w 24764"/>
                <a:gd name="connsiteY183" fmla="*/ 2074545 h 7022782"/>
                <a:gd name="connsiteX184" fmla="*/ 0 w 24764"/>
                <a:gd name="connsiteY184" fmla="*/ 2172653 h 7022782"/>
                <a:gd name="connsiteX185" fmla="*/ 12383 w 24764"/>
                <a:gd name="connsiteY185" fmla="*/ 2160270 h 7022782"/>
                <a:gd name="connsiteX186" fmla="*/ 24765 w 24764"/>
                <a:gd name="connsiteY186" fmla="*/ 2172653 h 7022782"/>
                <a:gd name="connsiteX187" fmla="*/ 24765 w 24764"/>
                <a:gd name="connsiteY187" fmla="*/ 2197418 h 7022782"/>
                <a:gd name="connsiteX188" fmla="*/ 12383 w 24764"/>
                <a:gd name="connsiteY188" fmla="*/ 2209800 h 7022782"/>
                <a:gd name="connsiteX189" fmla="*/ 0 w 24764"/>
                <a:gd name="connsiteY189" fmla="*/ 2197418 h 7022782"/>
                <a:gd name="connsiteX190" fmla="*/ 0 w 24764"/>
                <a:gd name="connsiteY190" fmla="*/ 2172653 h 7022782"/>
                <a:gd name="connsiteX191" fmla="*/ 0 w 24764"/>
                <a:gd name="connsiteY191" fmla="*/ 2172653 h 7022782"/>
                <a:gd name="connsiteX192" fmla="*/ 0 w 24764"/>
                <a:gd name="connsiteY192" fmla="*/ 2270760 h 7022782"/>
                <a:gd name="connsiteX193" fmla="*/ 12383 w 24764"/>
                <a:gd name="connsiteY193" fmla="*/ 2258378 h 7022782"/>
                <a:gd name="connsiteX194" fmla="*/ 24765 w 24764"/>
                <a:gd name="connsiteY194" fmla="*/ 2270760 h 7022782"/>
                <a:gd name="connsiteX195" fmla="*/ 24765 w 24764"/>
                <a:gd name="connsiteY195" fmla="*/ 2295525 h 7022782"/>
                <a:gd name="connsiteX196" fmla="*/ 12383 w 24764"/>
                <a:gd name="connsiteY196" fmla="*/ 2307908 h 7022782"/>
                <a:gd name="connsiteX197" fmla="*/ 0 w 24764"/>
                <a:gd name="connsiteY197" fmla="*/ 2295525 h 7022782"/>
                <a:gd name="connsiteX198" fmla="*/ 0 w 24764"/>
                <a:gd name="connsiteY198" fmla="*/ 2270760 h 7022782"/>
                <a:gd name="connsiteX199" fmla="*/ 0 w 24764"/>
                <a:gd name="connsiteY199" fmla="*/ 2270760 h 7022782"/>
                <a:gd name="connsiteX200" fmla="*/ 0 w 24764"/>
                <a:gd name="connsiteY200" fmla="*/ 2369820 h 7022782"/>
                <a:gd name="connsiteX201" fmla="*/ 12383 w 24764"/>
                <a:gd name="connsiteY201" fmla="*/ 2357438 h 7022782"/>
                <a:gd name="connsiteX202" fmla="*/ 24765 w 24764"/>
                <a:gd name="connsiteY202" fmla="*/ 2369820 h 7022782"/>
                <a:gd name="connsiteX203" fmla="*/ 24765 w 24764"/>
                <a:gd name="connsiteY203" fmla="*/ 2394585 h 7022782"/>
                <a:gd name="connsiteX204" fmla="*/ 12383 w 24764"/>
                <a:gd name="connsiteY204" fmla="*/ 2406968 h 7022782"/>
                <a:gd name="connsiteX205" fmla="*/ 0 w 24764"/>
                <a:gd name="connsiteY205" fmla="*/ 2394585 h 7022782"/>
                <a:gd name="connsiteX206" fmla="*/ 0 w 24764"/>
                <a:gd name="connsiteY206" fmla="*/ 2369820 h 7022782"/>
                <a:gd name="connsiteX207" fmla="*/ 0 w 24764"/>
                <a:gd name="connsiteY207" fmla="*/ 2369820 h 7022782"/>
                <a:gd name="connsiteX208" fmla="*/ 0 w 24764"/>
                <a:gd name="connsiteY208" fmla="*/ 2467928 h 7022782"/>
                <a:gd name="connsiteX209" fmla="*/ 12383 w 24764"/>
                <a:gd name="connsiteY209" fmla="*/ 2455545 h 7022782"/>
                <a:gd name="connsiteX210" fmla="*/ 24765 w 24764"/>
                <a:gd name="connsiteY210" fmla="*/ 2467928 h 7022782"/>
                <a:gd name="connsiteX211" fmla="*/ 24765 w 24764"/>
                <a:gd name="connsiteY211" fmla="*/ 2492693 h 7022782"/>
                <a:gd name="connsiteX212" fmla="*/ 12383 w 24764"/>
                <a:gd name="connsiteY212" fmla="*/ 2505075 h 7022782"/>
                <a:gd name="connsiteX213" fmla="*/ 0 w 24764"/>
                <a:gd name="connsiteY213" fmla="*/ 2492693 h 7022782"/>
                <a:gd name="connsiteX214" fmla="*/ 0 w 24764"/>
                <a:gd name="connsiteY214" fmla="*/ 2467928 h 7022782"/>
                <a:gd name="connsiteX215" fmla="*/ 0 w 24764"/>
                <a:gd name="connsiteY215" fmla="*/ 2467928 h 7022782"/>
                <a:gd name="connsiteX216" fmla="*/ 0 w 24764"/>
                <a:gd name="connsiteY216" fmla="*/ 2566035 h 7022782"/>
                <a:gd name="connsiteX217" fmla="*/ 12383 w 24764"/>
                <a:gd name="connsiteY217" fmla="*/ 2553652 h 7022782"/>
                <a:gd name="connsiteX218" fmla="*/ 24765 w 24764"/>
                <a:gd name="connsiteY218" fmla="*/ 2566035 h 7022782"/>
                <a:gd name="connsiteX219" fmla="*/ 24765 w 24764"/>
                <a:gd name="connsiteY219" fmla="*/ 2590800 h 7022782"/>
                <a:gd name="connsiteX220" fmla="*/ 12383 w 24764"/>
                <a:gd name="connsiteY220" fmla="*/ 2603183 h 7022782"/>
                <a:gd name="connsiteX221" fmla="*/ 0 w 24764"/>
                <a:gd name="connsiteY221" fmla="*/ 2590800 h 7022782"/>
                <a:gd name="connsiteX222" fmla="*/ 0 w 24764"/>
                <a:gd name="connsiteY222" fmla="*/ 2566035 h 7022782"/>
                <a:gd name="connsiteX223" fmla="*/ 0 w 24764"/>
                <a:gd name="connsiteY223" fmla="*/ 2566035 h 7022782"/>
                <a:gd name="connsiteX224" fmla="*/ 0 w 24764"/>
                <a:gd name="connsiteY224" fmla="*/ 2664143 h 7022782"/>
                <a:gd name="connsiteX225" fmla="*/ 12383 w 24764"/>
                <a:gd name="connsiteY225" fmla="*/ 2651760 h 7022782"/>
                <a:gd name="connsiteX226" fmla="*/ 24765 w 24764"/>
                <a:gd name="connsiteY226" fmla="*/ 2664143 h 7022782"/>
                <a:gd name="connsiteX227" fmla="*/ 24765 w 24764"/>
                <a:gd name="connsiteY227" fmla="*/ 2688908 h 7022782"/>
                <a:gd name="connsiteX228" fmla="*/ 12383 w 24764"/>
                <a:gd name="connsiteY228" fmla="*/ 2701290 h 7022782"/>
                <a:gd name="connsiteX229" fmla="*/ 0 w 24764"/>
                <a:gd name="connsiteY229" fmla="*/ 2688908 h 7022782"/>
                <a:gd name="connsiteX230" fmla="*/ 0 w 24764"/>
                <a:gd name="connsiteY230" fmla="*/ 2664143 h 7022782"/>
                <a:gd name="connsiteX231" fmla="*/ 0 w 24764"/>
                <a:gd name="connsiteY231" fmla="*/ 2664143 h 7022782"/>
                <a:gd name="connsiteX232" fmla="*/ 0 w 24764"/>
                <a:gd name="connsiteY232" fmla="*/ 2762250 h 7022782"/>
                <a:gd name="connsiteX233" fmla="*/ 12383 w 24764"/>
                <a:gd name="connsiteY233" fmla="*/ 2749868 h 7022782"/>
                <a:gd name="connsiteX234" fmla="*/ 24765 w 24764"/>
                <a:gd name="connsiteY234" fmla="*/ 2762250 h 7022782"/>
                <a:gd name="connsiteX235" fmla="*/ 24765 w 24764"/>
                <a:gd name="connsiteY235" fmla="*/ 2787015 h 7022782"/>
                <a:gd name="connsiteX236" fmla="*/ 12383 w 24764"/>
                <a:gd name="connsiteY236" fmla="*/ 2799398 h 7022782"/>
                <a:gd name="connsiteX237" fmla="*/ 0 w 24764"/>
                <a:gd name="connsiteY237" fmla="*/ 2787015 h 7022782"/>
                <a:gd name="connsiteX238" fmla="*/ 0 w 24764"/>
                <a:gd name="connsiteY238" fmla="*/ 2762250 h 7022782"/>
                <a:gd name="connsiteX239" fmla="*/ 0 w 24764"/>
                <a:gd name="connsiteY239" fmla="*/ 2762250 h 7022782"/>
                <a:gd name="connsiteX240" fmla="*/ 0 w 24764"/>
                <a:gd name="connsiteY240" fmla="*/ 2860358 h 7022782"/>
                <a:gd name="connsiteX241" fmla="*/ 12383 w 24764"/>
                <a:gd name="connsiteY241" fmla="*/ 2847975 h 7022782"/>
                <a:gd name="connsiteX242" fmla="*/ 24765 w 24764"/>
                <a:gd name="connsiteY242" fmla="*/ 2860358 h 7022782"/>
                <a:gd name="connsiteX243" fmla="*/ 24765 w 24764"/>
                <a:gd name="connsiteY243" fmla="*/ 2885123 h 7022782"/>
                <a:gd name="connsiteX244" fmla="*/ 12383 w 24764"/>
                <a:gd name="connsiteY244" fmla="*/ 2897505 h 7022782"/>
                <a:gd name="connsiteX245" fmla="*/ 0 w 24764"/>
                <a:gd name="connsiteY245" fmla="*/ 2885123 h 7022782"/>
                <a:gd name="connsiteX246" fmla="*/ 0 w 24764"/>
                <a:gd name="connsiteY246" fmla="*/ 2860358 h 7022782"/>
                <a:gd name="connsiteX247" fmla="*/ 0 w 24764"/>
                <a:gd name="connsiteY247" fmla="*/ 2860358 h 7022782"/>
                <a:gd name="connsiteX248" fmla="*/ 0 w 24764"/>
                <a:gd name="connsiteY248" fmla="*/ 2958465 h 7022782"/>
                <a:gd name="connsiteX249" fmla="*/ 12383 w 24764"/>
                <a:gd name="connsiteY249" fmla="*/ 2946083 h 7022782"/>
                <a:gd name="connsiteX250" fmla="*/ 24765 w 24764"/>
                <a:gd name="connsiteY250" fmla="*/ 2958465 h 7022782"/>
                <a:gd name="connsiteX251" fmla="*/ 24765 w 24764"/>
                <a:gd name="connsiteY251" fmla="*/ 2983230 h 7022782"/>
                <a:gd name="connsiteX252" fmla="*/ 12383 w 24764"/>
                <a:gd name="connsiteY252" fmla="*/ 2995613 h 7022782"/>
                <a:gd name="connsiteX253" fmla="*/ 0 w 24764"/>
                <a:gd name="connsiteY253" fmla="*/ 2983230 h 7022782"/>
                <a:gd name="connsiteX254" fmla="*/ 0 w 24764"/>
                <a:gd name="connsiteY254" fmla="*/ 2958465 h 7022782"/>
                <a:gd name="connsiteX255" fmla="*/ 0 w 24764"/>
                <a:gd name="connsiteY255" fmla="*/ 2958465 h 7022782"/>
                <a:gd name="connsiteX256" fmla="*/ 0 w 24764"/>
                <a:gd name="connsiteY256" fmla="*/ 3056573 h 7022782"/>
                <a:gd name="connsiteX257" fmla="*/ 12383 w 24764"/>
                <a:gd name="connsiteY257" fmla="*/ 3044190 h 7022782"/>
                <a:gd name="connsiteX258" fmla="*/ 24765 w 24764"/>
                <a:gd name="connsiteY258" fmla="*/ 3056573 h 7022782"/>
                <a:gd name="connsiteX259" fmla="*/ 24765 w 24764"/>
                <a:gd name="connsiteY259" fmla="*/ 3081338 h 7022782"/>
                <a:gd name="connsiteX260" fmla="*/ 12383 w 24764"/>
                <a:gd name="connsiteY260" fmla="*/ 3093720 h 7022782"/>
                <a:gd name="connsiteX261" fmla="*/ 0 w 24764"/>
                <a:gd name="connsiteY261" fmla="*/ 3081338 h 7022782"/>
                <a:gd name="connsiteX262" fmla="*/ 0 w 24764"/>
                <a:gd name="connsiteY262" fmla="*/ 3056573 h 7022782"/>
                <a:gd name="connsiteX263" fmla="*/ 0 w 24764"/>
                <a:gd name="connsiteY263" fmla="*/ 3056573 h 7022782"/>
                <a:gd name="connsiteX264" fmla="*/ 0 w 24764"/>
                <a:gd name="connsiteY264" fmla="*/ 3154680 h 7022782"/>
                <a:gd name="connsiteX265" fmla="*/ 12383 w 24764"/>
                <a:gd name="connsiteY265" fmla="*/ 3142298 h 7022782"/>
                <a:gd name="connsiteX266" fmla="*/ 24765 w 24764"/>
                <a:gd name="connsiteY266" fmla="*/ 3154680 h 7022782"/>
                <a:gd name="connsiteX267" fmla="*/ 24765 w 24764"/>
                <a:gd name="connsiteY267" fmla="*/ 3179445 h 7022782"/>
                <a:gd name="connsiteX268" fmla="*/ 12383 w 24764"/>
                <a:gd name="connsiteY268" fmla="*/ 3191827 h 7022782"/>
                <a:gd name="connsiteX269" fmla="*/ 0 w 24764"/>
                <a:gd name="connsiteY269" fmla="*/ 3179445 h 7022782"/>
                <a:gd name="connsiteX270" fmla="*/ 0 w 24764"/>
                <a:gd name="connsiteY270" fmla="*/ 3154680 h 7022782"/>
                <a:gd name="connsiteX271" fmla="*/ 0 w 24764"/>
                <a:gd name="connsiteY271" fmla="*/ 3154680 h 7022782"/>
                <a:gd name="connsiteX272" fmla="*/ 0 w 24764"/>
                <a:gd name="connsiteY272" fmla="*/ 3253740 h 7022782"/>
                <a:gd name="connsiteX273" fmla="*/ 12383 w 24764"/>
                <a:gd name="connsiteY273" fmla="*/ 3241358 h 7022782"/>
                <a:gd name="connsiteX274" fmla="*/ 24765 w 24764"/>
                <a:gd name="connsiteY274" fmla="*/ 3253740 h 7022782"/>
                <a:gd name="connsiteX275" fmla="*/ 24765 w 24764"/>
                <a:gd name="connsiteY275" fmla="*/ 3278505 h 7022782"/>
                <a:gd name="connsiteX276" fmla="*/ 12383 w 24764"/>
                <a:gd name="connsiteY276" fmla="*/ 3290888 h 7022782"/>
                <a:gd name="connsiteX277" fmla="*/ 0 w 24764"/>
                <a:gd name="connsiteY277" fmla="*/ 3278505 h 7022782"/>
                <a:gd name="connsiteX278" fmla="*/ 0 w 24764"/>
                <a:gd name="connsiteY278" fmla="*/ 3253740 h 7022782"/>
                <a:gd name="connsiteX279" fmla="*/ 0 w 24764"/>
                <a:gd name="connsiteY279" fmla="*/ 3253740 h 7022782"/>
                <a:gd name="connsiteX280" fmla="*/ 0 w 24764"/>
                <a:gd name="connsiteY280" fmla="*/ 3351848 h 7022782"/>
                <a:gd name="connsiteX281" fmla="*/ 12383 w 24764"/>
                <a:gd name="connsiteY281" fmla="*/ 3339465 h 7022782"/>
                <a:gd name="connsiteX282" fmla="*/ 24765 w 24764"/>
                <a:gd name="connsiteY282" fmla="*/ 3351848 h 7022782"/>
                <a:gd name="connsiteX283" fmla="*/ 24765 w 24764"/>
                <a:gd name="connsiteY283" fmla="*/ 3376613 h 7022782"/>
                <a:gd name="connsiteX284" fmla="*/ 12383 w 24764"/>
                <a:gd name="connsiteY284" fmla="*/ 3388995 h 7022782"/>
                <a:gd name="connsiteX285" fmla="*/ 0 w 24764"/>
                <a:gd name="connsiteY285" fmla="*/ 3376613 h 7022782"/>
                <a:gd name="connsiteX286" fmla="*/ 0 w 24764"/>
                <a:gd name="connsiteY286" fmla="*/ 3351848 h 7022782"/>
                <a:gd name="connsiteX287" fmla="*/ 0 w 24764"/>
                <a:gd name="connsiteY287" fmla="*/ 3351848 h 7022782"/>
                <a:gd name="connsiteX288" fmla="*/ 0 w 24764"/>
                <a:gd name="connsiteY288" fmla="*/ 3449955 h 7022782"/>
                <a:gd name="connsiteX289" fmla="*/ 12383 w 24764"/>
                <a:gd name="connsiteY289" fmla="*/ 3437573 h 7022782"/>
                <a:gd name="connsiteX290" fmla="*/ 24765 w 24764"/>
                <a:gd name="connsiteY290" fmla="*/ 3449955 h 7022782"/>
                <a:gd name="connsiteX291" fmla="*/ 24765 w 24764"/>
                <a:gd name="connsiteY291" fmla="*/ 3474720 h 7022782"/>
                <a:gd name="connsiteX292" fmla="*/ 12383 w 24764"/>
                <a:gd name="connsiteY292" fmla="*/ 3487102 h 7022782"/>
                <a:gd name="connsiteX293" fmla="*/ 0 w 24764"/>
                <a:gd name="connsiteY293" fmla="*/ 3474720 h 7022782"/>
                <a:gd name="connsiteX294" fmla="*/ 0 w 24764"/>
                <a:gd name="connsiteY294" fmla="*/ 3449955 h 7022782"/>
                <a:gd name="connsiteX295" fmla="*/ 0 w 24764"/>
                <a:gd name="connsiteY295" fmla="*/ 3449955 h 7022782"/>
                <a:gd name="connsiteX296" fmla="*/ 0 w 24764"/>
                <a:gd name="connsiteY296" fmla="*/ 3548063 h 7022782"/>
                <a:gd name="connsiteX297" fmla="*/ 12383 w 24764"/>
                <a:gd name="connsiteY297" fmla="*/ 3535680 h 7022782"/>
                <a:gd name="connsiteX298" fmla="*/ 24765 w 24764"/>
                <a:gd name="connsiteY298" fmla="*/ 3548063 h 7022782"/>
                <a:gd name="connsiteX299" fmla="*/ 24765 w 24764"/>
                <a:gd name="connsiteY299" fmla="*/ 3572827 h 7022782"/>
                <a:gd name="connsiteX300" fmla="*/ 12383 w 24764"/>
                <a:gd name="connsiteY300" fmla="*/ 3585210 h 7022782"/>
                <a:gd name="connsiteX301" fmla="*/ 0 w 24764"/>
                <a:gd name="connsiteY301" fmla="*/ 3572827 h 7022782"/>
                <a:gd name="connsiteX302" fmla="*/ 0 w 24764"/>
                <a:gd name="connsiteY302" fmla="*/ 3548063 h 7022782"/>
                <a:gd name="connsiteX303" fmla="*/ 0 w 24764"/>
                <a:gd name="connsiteY303" fmla="*/ 3548063 h 7022782"/>
                <a:gd name="connsiteX304" fmla="*/ 0 w 24764"/>
                <a:gd name="connsiteY304" fmla="*/ 3646170 h 7022782"/>
                <a:gd name="connsiteX305" fmla="*/ 12383 w 24764"/>
                <a:gd name="connsiteY305" fmla="*/ 3633788 h 7022782"/>
                <a:gd name="connsiteX306" fmla="*/ 24765 w 24764"/>
                <a:gd name="connsiteY306" fmla="*/ 3646170 h 7022782"/>
                <a:gd name="connsiteX307" fmla="*/ 24765 w 24764"/>
                <a:gd name="connsiteY307" fmla="*/ 3670935 h 7022782"/>
                <a:gd name="connsiteX308" fmla="*/ 12383 w 24764"/>
                <a:gd name="connsiteY308" fmla="*/ 3683318 h 7022782"/>
                <a:gd name="connsiteX309" fmla="*/ 0 w 24764"/>
                <a:gd name="connsiteY309" fmla="*/ 3670935 h 7022782"/>
                <a:gd name="connsiteX310" fmla="*/ 0 w 24764"/>
                <a:gd name="connsiteY310" fmla="*/ 3646170 h 7022782"/>
                <a:gd name="connsiteX311" fmla="*/ 0 w 24764"/>
                <a:gd name="connsiteY311" fmla="*/ 3646170 h 7022782"/>
                <a:gd name="connsiteX312" fmla="*/ 0 w 24764"/>
                <a:gd name="connsiteY312" fmla="*/ 3744277 h 7022782"/>
                <a:gd name="connsiteX313" fmla="*/ 12383 w 24764"/>
                <a:gd name="connsiteY313" fmla="*/ 3731895 h 7022782"/>
                <a:gd name="connsiteX314" fmla="*/ 24765 w 24764"/>
                <a:gd name="connsiteY314" fmla="*/ 3744277 h 7022782"/>
                <a:gd name="connsiteX315" fmla="*/ 24765 w 24764"/>
                <a:gd name="connsiteY315" fmla="*/ 3769043 h 7022782"/>
                <a:gd name="connsiteX316" fmla="*/ 12383 w 24764"/>
                <a:gd name="connsiteY316" fmla="*/ 3781425 h 7022782"/>
                <a:gd name="connsiteX317" fmla="*/ 0 w 24764"/>
                <a:gd name="connsiteY317" fmla="*/ 3769043 h 7022782"/>
                <a:gd name="connsiteX318" fmla="*/ 0 w 24764"/>
                <a:gd name="connsiteY318" fmla="*/ 3744277 h 7022782"/>
                <a:gd name="connsiteX319" fmla="*/ 0 w 24764"/>
                <a:gd name="connsiteY319" fmla="*/ 3744277 h 7022782"/>
                <a:gd name="connsiteX320" fmla="*/ 0 w 24764"/>
                <a:gd name="connsiteY320" fmla="*/ 3842385 h 7022782"/>
                <a:gd name="connsiteX321" fmla="*/ 12383 w 24764"/>
                <a:gd name="connsiteY321" fmla="*/ 3830002 h 7022782"/>
                <a:gd name="connsiteX322" fmla="*/ 24765 w 24764"/>
                <a:gd name="connsiteY322" fmla="*/ 3842385 h 7022782"/>
                <a:gd name="connsiteX323" fmla="*/ 24765 w 24764"/>
                <a:gd name="connsiteY323" fmla="*/ 3867150 h 7022782"/>
                <a:gd name="connsiteX324" fmla="*/ 12383 w 24764"/>
                <a:gd name="connsiteY324" fmla="*/ 3879533 h 7022782"/>
                <a:gd name="connsiteX325" fmla="*/ 0 w 24764"/>
                <a:gd name="connsiteY325" fmla="*/ 3867150 h 7022782"/>
                <a:gd name="connsiteX326" fmla="*/ 0 w 24764"/>
                <a:gd name="connsiteY326" fmla="*/ 3842385 h 7022782"/>
                <a:gd name="connsiteX327" fmla="*/ 0 w 24764"/>
                <a:gd name="connsiteY327" fmla="*/ 3842385 h 7022782"/>
                <a:gd name="connsiteX328" fmla="*/ 0 w 24764"/>
                <a:gd name="connsiteY328" fmla="*/ 3940493 h 7022782"/>
                <a:gd name="connsiteX329" fmla="*/ 12383 w 24764"/>
                <a:gd name="connsiteY329" fmla="*/ 3928110 h 7022782"/>
                <a:gd name="connsiteX330" fmla="*/ 24765 w 24764"/>
                <a:gd name="connsiteY330" fmla="*/ 3940493 h 7022782"/>
                <a:gd name="connsiteX331" fmla="*/ 24765 w 24764"/>
                <a:gd name="connsiteY331" fmla="*/ 3965258 h 7022782"/>
                <a:gd name="connsiteX332" fmla="*/ 12383 w 24764"/>
                <a:gd name="connsiteY332" fmla="*/ 3977640 h 7022782"/>
                <a:gd name="connsiteX333" fmla="*/ 0 w 24764"/>
                <a:gd name="connsiteY333" fmla="*/ 3965258 h 7022782"/>
                <a:gd name="connsiteX334" fmla="*/ 0 w 24764"/>
                <a:gd name="connsiteY334" fmla="*/ 3940493 h 7022782"/>
                <a:gd name="connsiteX335" fmla="*/ 0 w 24764"/>
                <a:gd name="connsiteY335" fmla="*/ 3940493 h 7022782"/>
                <a:gd name="connsiteX336" fmla="*/ 0 w 24764"/>
                <a:gd name="connsiteY336" fmla="*/ 4038600 h 7022782"/>
                <a:gd name="connsiteX337" fmla="*/ 12383 w 24764"/>
                <a:gd name="connsiteY337" fmla="*/ 4026218 h 7022782"/>
                <a:gd name="connsiteX338" fmla="*/ 24765 w 24764"/>
                <a:gd name="connsiteY338" fmla="*/ 4038600 h 7022782"/>
                <a:gd name="connsiteX339" fmla="*/ 24765 w 24764"/>
                <a:gd name="connsiteY339" fmla="*/ 4063365 h 7022782"/>
                <a:gd name="connsiteX340" fmla="*/ 12383 w 24764"/>
                <a:gd name="connsiteY340" fmla="*/ 4075748 h 7022782"/>
                <a:gd name="connsiteX341" fmla="*/ 0 w 24764"/>
                <a:gd name="connsiteY341" fmla="*/ 4063365 h 7022782"/>
                <a:gd name="connsiteX342" fmla="*/ 0 w 24764"/>
                <a:gd name="connsiteY342" fmla="*/ 4038600 h 7022782"/>
                <a:gd name="connsiteX343" fmla="*/ 0 w 24764"/>
                <a:gd name="connsiteY343" fmla="*/ 4038600 h 7022782"/>
                <a:gd name="connsiteX344" fmla="*/ 0 w 24764"/>
                <a:gd name="connsiteY344" fmla="*/ 4137660 h 7022782"/>
                <a:gd name="connsiteX345" fmla="*/ 12383 w 24764"/>
                <a:gd name="connsiteY345" fmla="*/ 4125277 h 7022782"/>
                <a:gd name="connsiteX346" fmla="*/ 24765 w 24764"/>
                <a:gd name="connsiteY346" fmla="*/ 4137660 h 7022782"/>
                <a:gd name="connsiteX347" fmla="*/ 24765 w 24764"/>
                <a:gd name="connsiteY347" fmla="*/ 4162425 h 7022782"/>
                <a:gd name="connsiteX348" fmla="*/ 12383 w 24764"/>
                <a:gd name="connsiteY348" fmla="*/ 4174808 h 7022782"/>
                <a:gd name="connsiteX349" fmla="*/ 0 w 24764"/>
                <a:gd name="connsiteY349" fmla="*/ 4162425 h 7022782"/>
                <a:gd name="connsiteX350" fmla="*/ 0 w 24764"/>
                <a:gd name="connsiteY350" fmla="*/ 4137660 h 7022782"/>
                <a:gd name="connsiteX351" fmla="*/ 0 w 24764"/>
                <a:gd name="connsiteY351" fmla="*/ 4137660 h 7022782"/>
                <a:gd name="connsiteX352" fmla="*/ 0 w 24764"/>
                <a:gd name="connsiteY352" fmla="*/ 4235768 h 7022782"/>
                <a:gd name="connsiteX353" fmla="*/ 12383 w 24764"/>
                <a:gd name="connsiteY353" fmla="*/ 4223385 h 7022782"/>
                <a:gd name="connsiteX354" fmla="*/ 24765 w 24764"/>
                <a:gd name="connsiteY354" fmla="*/ 4235768 h 7022782"/>
                <a:gd name="connsiteX355" fmla="*/ 24765 w 24764"/>
                <a:gd name="connsiteY355" fmla="*/ 4260533 h 7022782"/>
                <a:gd name="connsiteX356" fmla="*/ 12383 w 24764"/>
                <a:gd name="connsiteY356" fmla="*/ 4272915 h 7022782"/>
                <a:gd name="connsiteX357" fmla="*/ 0 w 24764"/>
                <a:gd name="connsiteY357" fmla="*/ 4260533 h 7022782"/>
                <a:gd name="connsiteX358" fmla="*/ 0 w 24764"/>
                <a:gd name="connsiteY358" fmla="*/ 4235768 h 7022782"/>
                <a:gd name="connsiteX359" fmla="*/ 0 w 24764"/>
                <a:gd name="connsiteY359" fmla="*/ 4235768 h 7022782"/>
                <a:gd name="connsiteX360" fmla="*/ 0 w 24764"/>
                <a:gd name="connsiteY360" fmla="*/ 4333875 h 7022782"/>
                <a:gd name="connsiteX361" fmla="*/ 12383 w 24764"/>
                <a:gd name="connsiteY361" fmla="*/ 4321493 h 7022782"/>
                <a:gd name="connsiteX362" fmla="*/ 24765 w 24764"/>
                <a:gd name="connsiteY362" fmla="*/ 4333875 h 7022782"/>
                <a:gd name="connsiteX363" fmla="*/ 24765 w 24764"/>
                <a:gd name="connsiteY363" fmla="*/ 4358640 h 7022782"/>
                <a:gd name="connsiteX364" fmla="*/ 12383 w 24764"/>
                <a:gd name="connsiteY364" fmla="*/ 4371023 h 7022782"/>
                <a:gd name="connsiteX365" fmla="*/ 0 w 24764"/>
                <a:gd name="connsiteY365" fmla="*/ 4358640 h 7022782"/>
                <a:gd name="connsiteX366" fmla="*/ 0 w 24764"/>
                <a:gd name="connsiteY366" fmla="*/ 4333875 h 7022782"/>
                <a:gd name="connsiteX367" fmla="*/ 0 w 24764"/>
                <a:gd name="connsiteY367" fmla="*/ 4333875 h 7022782"/>
                <a:gd name="connsiteX368" fmla="*/ 0 w 24764"/>
                <a:gd name="connsiteY368" fmla="*/ 4431983 h 7022782"/>
                <a:gd name="connsiteX369" fmla="*/ 12383 w 24764"/>
                <a:gd name="connsiteY369" fmla="*/ 4419600 h 7022782"/>
                <a:gd name="connsiteX370" fmla="*/ 24765 w 24764"/>
                <a:gd name="connsiteY370" fmla="*/ 4431983 h 7022782"/>
                <a:gd name="connsiteX371" fmla="*/ 24765 w 24764"/>
                <a:gd name="connsiteY371" fmla="*/ 4456748 h 7022782"/>
                <a:gd name="connsiteX372" fmla="*/ 12383 w 24764"/>
                <a:gd name="connsiteY372" fmla="*/ 4469130 h 7022782"/>
                <a:gd name="connsiteX373" fmla="*/ 0 w 24764"/>
                <a:gd name="connsiteY373" fmla="*/ 4456748 h 7022782"/>
                <a:gd name="connsiteX374" fmla="*/ 0 w 24764"/>
                <a:gd name="connsiteY374" fmla="*/ 4431983 h 7022782"/>
                <a:gd name="connsiteX375" fmla="*/ 0 w 24764"/>
                <a:gd name="connsiteY375" fmla="*/ 4431983 h 7022782"/>
                <a:gd name="connsiteX376" fmla="*/ 0 w 24764"/>
                <a:gd name="connsiteY376" fmla="*/ 4530090 h 7022782"/>
                <a:gd name="connsiteX377" fmla="*/ 12383 w 24764"/>
                <a:gd name="connsiteY377" fmla="*/ 4517708 h 7022782"/>
                <a:gd name="connsiteX378" fmla="*/ 24765 w 24764"/>
                <a:gd name="connsiteY378" fmla="*/ 4530090 h 7022782"/>
                <a:gd name="connsiteX379" fmla="*/ 24765 w 24764"/>
                <a:gd name="connsiteY379" fmla="*/ 4554855 h 7022782"/>
                <a:gd name="connsiteX380" fmla="*/ 12383 w 24764"/>
                <a:gd name="connsiteY380" fmla="*/ 4567238 h 7022782"/>
                <a:gd name="connsiteX381" fmla="*/ 0 w 24764"/>
                <a:gd name="connsiteY381" fmla="*/ 4554855 h 7022782"/>
                <a:gd name="connsiteX382" fmla="*/ 0 w 24764"/>
                <a:gd name="connsiteY382" fmla="*/ 4530090 h 7022782"/>
                <a:gd name="connsiteX383" fmla="*/ 0 w 24764"/>
                <a:gd name="connsiteY383" fmla="*/ 4530090 h 7022782"/>
                <a:gd name="connsiteX384" fmla="*/ 0 w 24764"/>
                <a:gd name="connsiteY384" fmla="*/ 4628198 h 7022782"/>
                <a:gd name="connsiteX385" fmla="*/ 12383 w 24764"/>
                <a:gd name="connsiteY385" fmla="*/ 4615815 h 7022782"/>
                <a:gd name="connsiteX386" fmla="*/ 24765 w 24764"/>
                <a:gd name="connsiteY386" fmla="*/ 4628198 h 7022782"/>
                <a:gd name="connsiteX387" fmla="*/ 24765 w 24764"/>
                <a:gd name="connsiteY387" fmla="*/ 4652963 h 7022782"/>
                <a:gd name="connsiteX388" fmla="*/ 12383 w 24764"/>
                <a:gd name="connsiteY388" fmla="*/ 4665345 h 7022782"/>
                <a:gd name="connsiteX389" fmla="*/ 0 w 24764"/>
                <a:gd name="connsiteY389" fmla="*/ 4652963 h 7022782"/>
                <a:gd name="connsiteX390" fmla="*/ 0 w 24764"/>
                <a:gd name="connsiteY390" fmla="*/ 4628198 h 7022782"/>
                <a:gd name="connsiteX391" fmla="*/ 0 w 24764"/>
                <a:gd name="connsiteY391" fmla="*/ 4628198 h 7022782"/>
                <a:gd name="connsiteX392" fmla="*/ 0 w 24764"/>
                <a:gd name="connsiteY392" fmla="*/ 4726305 h 7022782"/>
                <a:gd name="connsiteX393" fmla="*/ 12383 w 24764"/>
                <a:gd name="connsiteY393" fmla="*/ 4713923 h 7022782"/>
                <a:gd name="connsiteX394" fmla="*/ 24765 w 24764"/>
                <a:gd name="connsiteY394" fmla="*/ 4726305 h 7022782"/>
                <a:gd name="connsiteX395" fmla="*/ 24765 w 24764"/>
                <a:gd name="connsiteY395" fmla="*/ 4751070 h 7022782"/>
                <a:gd name="connsiteX396" fmla="*/ 12383 w 24764"/>
                <a:gd name="connsiteY396" fmla="*/ 4763453 h 7022782"/>
                <a:gd name="connsiteX397" fmla="*/ 0 w 24764"/>
                <a:gd name="connsiteY397" fmla="*/ 4751070 h 7022782"/>
                <a:gd name="connsiteX398" fmla="*/ 0 w 24764"/>
                <a:gd name="connsiteY398" fmla="*/ 4726305 h 7022782"/>
                <a:gd name="connsiteX399" fmla="*/ 0 w 24764"/>
                <a:gd name="connsiteY399" fmla="*/ 4726305 h 7022782"/>
                <a:gd name="connsiteX400" fmla="*/ 0 w 24764"/>
                <a:gd name="connsiteY400" fmla="*/ 4824413 h 7022782"/>
                <a:gd name="connsiteX401" fmla="*/ 12383 w 24764"/>
                <a:gd name="connsiteY401" fmla="*/ 4812030 h 7022782"/>
                <a:gd name="connsiteX402" fmla="*/ 24765 w 24764"/>
                <a:gd name="connsiteY402" fmla="*/ 4824413 h 7022782"/>
                <a:gd name="connsiteX403" fmla="*/ 24765 w 24764"/>
                <a:gd name="connsiteY403" fmla="*/ 4849178 h 7022782"/>
                <a:gd name="connsiteX404" fmla="*/ 12383 w 24764"/>
                <a:gd name="connsiteY404" fmla="*/ 4861560 h 7022782"/>
                <a:gd name="connsiteX405" fmla="*/ 0 w 24764"/>
                <a:gd name="connsiteY405" fmla="*/ 4849178 h 7022782"/>
                <a:gd name="connsiteX406" fmla="*/ 0 w 24764"/>
                <a:gd name="connsiteY406" fmla="*/ 4824413 h 7022782"/>
                <a:gd name="connsiteX407" fmla="*/ 0 w 24764"/>
                <a:gd name="connsiteY407" fmla="*/ 4824413 h 7022782"/>
                <a:gd name="connsiteX408" fmla="*/ 0 w 24764"/>
                <a:gd name="connsiteY408" fmla="*/ 4922520 h 7022782"/>
                <a:gd name="connsiteX409" fmla="*/ 12383 w 24764"/>
                <a:gd name="connsiteY409" fmla="*/ 4910138 h 7022782"/>
                <a:gd name="connsiteX410" fmla="*/ 24765 w 24764"/>
                <a:gd name="connsiteY410" fmla="*/ 4922520 h 7022782"/>
                <a:gd name="connsiteX411" fmla="*/ 24765 w 24764"/>
                <a:gd name="connsiteY411" fmla="*/ 4947285 h 7022782"/>
                <a:gd name="connsiteX412" fmla="*/ 12383 w 24764"/>
                <a:gd name="connsiteY412" fmla="*/ 4959668 h 7022782"/>
                <a:gd name="connsiteX413" fmla="*/ 0 w 24764"/>
                <a:gd name="connsiteY413" fmla="*/ 4947285 h 7022782"/>
                <a:gd name="connsiteX414" fmla="*/ 0 w 24764"/>
                <a:gd name="connsiteY414" fmla="*/ 4922520 h 7022782"/>
                <a:gd name="connsiteX415" fmla="*/ 0 w 24764"/>
                <a:gd name="connsiteY415" fmla="*/ 4922520 h 7022782"/>
                <a:gd name="connsiteX416" fmla="*/ 0 w 24764"/>
                <a:gd name="connsiteY416" fmla="*/ 5021580 h 7022782"/>
                <a:gd name="connsiteX417" fmla="*/ 12383 w 24764"/>
                <a:gd name="connsiteY417" fmla="*/ 5009198 h 7022782"/>
                <a:gd name="connsiteX418" fmla="*/ 24765 w 24764"/>
                <a:gd name="connsiteY418" fmla="*/ 5021580 h 7022782"/>
                <a:gd name="connsiteX419" fmla="*/ 24765 w 24764"/>
                <a:gd name="connsiteY419" fmla="*/ 5046345 h 7022782"/>
                <a:gd name="connsiteX420" fmla="*/ 12383 w 24764"/>
                <a:gd name="connsiteY420" fmla="*/ 5058728 h 7022782"/>
                <a:gd name="connsiteX421" fmla="*/ 0 w 24764"/>
                <a:gd name="connsiteY421" fmla="*/ 5046345 h 7022782"/>
                <a:gd name="connsiteX422" fmla="*/ 0 w 24764"/>
                <a:gd name="connsiteY422" fmla="*/ 5021580 h 7022782"/>
                <a:gd name="connsiteX423" fmla="*/ 0 w 24764"/>
                <a:gd name="connsiteY423" fmla="*/ 5021580 h 7022782"/>
                <a:gd name="connsiteX424" fmla="*/ 0 w 24764"/>
                <a:gd name="connsiteY424" fmla="*/ 5119688 h 7022782"/>
                <a:gd name="connsiteX425" fmla="*/ 12383 w 24764"/>
                <a:gd name="connsiteY425" fmla="*/ 5107305 h 7022782"/>
                <a:gd name="connsiteX426" fmla="*/ 24765 w 24764"/>
                <a:gd name="connsiteY426" fmla="*/ 5119688 h 7022782"/>
                <a:gd name="connsiteX427" fmla="*/ 24765 w 24764"/>
                <a:gd name="connsiteY427" fmla="*/ 5144453 h 7022782"/>
                <a:gd name="connsiteX428" fmla="*/ 12383 w 24764"/>
                <a:gd name="connsiteY428" fmla="*/ 5156835 h 7022782"/>
                <a:gd name="connsiteX429" fmla="*/ 0 w 24764"/>
                <a:gd name="connsiteY429" fmla="*/ 5144453 h 7022782"/>
                <a:gd name="connsiteX430" fmla="*/ 0 w 24764"/>
                <a:gd name="connsiteY430" fmla="*/ 5119688 h 7022782"/>
                <a:gd name="connsiteX431" fmla="*/ 0 w 24764"/>
                <a:gd name="connsiteY431" fmla="*/ 5119688 h 7022782"/>
                <a:gd name="connsiteX432" fmla="*/ 0 w 24764"/>
                <a:gd name="connsiteY432" fmla="*/ 5217795 h 7022782"/>
                <a:gd name="connsiteX433" fmla="*/ 12383 w 24764"/>
                <a:gd name="connsiteY433" fmla="*/ 5205413 h 7022782"/>
                <a:gd name="connsiteX434" fmla="*/ 24765 w 24764"/>
                <a:gd name="connsiteY434" fmla="*/ 5217795 h 7022782"/>
                <a:gd name="connsiteX435" fmla="*/ 24765 w 24764"/>
                <a:gd name="connsiteY435" fmla="*/ 5242560 h 7022782"/>
                <a:gd name="connsiteX436" fmla="*/ 12383 w 24764"/>
                <a:gd name="connsiteY436" fmla="*/ 5254943 h 7022782"/>
                <a:gd name="connsiteX437" fmla="*/ 0 w 24764"/>
                <a:gd name="connsiteY437" fmla="*/ 5242560 h 7022782"/>
                <a:gd name="connsiteX438" fmla="*/ 0 w 24764"/>
                <a:gd name="connsiteY438" fmla="*/ 5217795 h 7022782"/>
                <a:gd name="connsiteX439" fmla="*/ 0 w 24764"/>
                <a:gd name="connsiteY439" fmla="*/ 5217795 h 7022782"/>
                <a:gd name="connsiteX440" fmla="*/ 0 w 24764"/>
                <a:gd name="connsiteY440" fmla="*/ 5315903 h 7022782"/>
                <a:gd name="connsiteX441" fmla="*/ 12383 w 24764"/>
                <a:gd name="connsiteY441" fmla="*/ 5303520 h 7022782"/>
                <a:gd name="connsiteX442" fmla="*/ 24765 w 24764"/>
                <a:gd name="connsiteY442" fmla="*/ 5315903 h 7022782"/>
                <a:gd name="connsiteX443" fmla="*/ 24765 w 24764"/>
                <a:gd name="connsiteY443" fmla="*/ 5340668 h 7022782"/>
                <a:gd name="connsiteX444" fmla="*/ 12383 w 24764"/>
                <a:gd name="connsiteY444" fmla="*/ 5353050 h 7022782"/>
                <a:gd name="connsiteX445" fmla="*/ 0 w 24764"/>
                <a:gd name="connsiteY445" fmla="*/ 5340668 h 7022782"/>
                <a:gd name="connsiteX446" fmla="*/ 0 w 24764"/>
                <a:gd name="connsiteY446" fmla="*/ 5315903 h 7022782"/>
                <a:gd name="connsiteX447" fmla="*/ 0 w 24764"/>
                <a:gd name="connsiteY447" fmla="*/ 5315903 h 7022782"/>
                <a:gd name="connsiteX448" fmla="*/ 0 w 24764"/>
                <a:gd name="connsiteY448" fmla="*/ 5414010 h 7022782"/>
                <a:gd name="connsiteX449" fmla="*/ 12383 w 24764"/>
                <a:gd name="connsiteY449" fmla="*/ 5401628 h 7022782"/>
                <a:gd name="connsiteX450" fmla="*/ 24765 w 24764"/>
                <a:gd name="connsiteY450" fmla="*/ 5414010 h 7022782"/>
                <a:gd name="connsiteX451" fmla="*/ 24765 w 24764"/>
                <a:gd name="connsiteY451" fmla="*/ 5438775 h 7022782"/>
                <a:gd name="connsiteX452" fmla="*/ 12383 w 24764"/>
                <a:gd name="connsiteY452" fmla="*/ 5451158 h 7022782"/>
                <a:gd name="connsiteX453" fmla="*/ 0 w 24764"/>
                <a:gd name="connsiteY453" fmla="*/ 5438775 h 7022782"/>
                <a:gd name="connsiteX454" fmla="*/ 0 w 24764"/>
                <a:gd name="connsiteY454" fmla="*/ 5414010 h 7022782"/>
                <a:gd name="connsiteX455" fmla="*/ 0 w 24764"/>
                <a:gd name="connsiteY455" fmla="*/ 5414010 h 7022782"/>
                <a:gd name="connsiteX456" fmla="*/ 0 w 24764"/>
                <a:gd name="connsiteY456" fmla="*/ 5512118 h 7022782"/>
                <a:gd name="connsiteX457" fmla="*/ 12383 w 24764"/>
                <a:gd name="connsiteY457" fmla="*/ 5499735 h 7022782"/>
                <a:gd name="connsiteX458" fmla="*/ 24765 w 24764"/>
                <a:gd name="connsiteY458" fmla="*/ 5512118 h 7022782"/>
                <a:gd name="connsiteX459" fmla="*/ 24765 w 24764"/>
                <a:gd name="connsiteY459" fmla="*/ 5536883 h 7022782"/>
                <a:gd name="connsiteX460" fmla="*/ 12383 w 24764"/>
                <a:gd name="connsiteY460" fmla="*/ 5549265 h 7022782"/>
                <a:gd name="connsiteX461" fmla="*/ 0 w 24764"/>
                <a:gd name="connsiteY461" fmla="*/ 5536883 h 7022782"/>
                <a:gd name="connsiteX462" fmla="*/ 0 w 24764"/>
                <a:gd name="connsiteY462" fmla="*/ 5512118 h 7022782"/>
                <a:gd name="connsiteX463" fmla="*/ 0 w 24764"/>
                <a:gd name="connsiteY463" fmla="*/ 5512118 h 7022782"/>
                <a:gd name="connsiteX464" fmla="*/ 0 w 24764"/>
                <a:gd name="connsiteY464" fmla="*/ 5610225 h 7022782"/>
                <a:gd name="connsiteX465" fmla="*/ 12383 w 24764"/>
                <a:gd name="connsiteY465" fmla="*/ 5597843 h 7022782"/>
                <a:gd name="connsiteX466" fmla="*/ 24765 w 24764"/>
                <a:gd name="connsiteY466" fmla="*/ 5610225 h 7022782"/>
                <a:gd name="connsiteX467" fmla="*/ 24765 w 24764"/>
                <a:gd name="connsiteY467" fmla="*/ 5634990 h 7022782"/>
                <a:gd name="connsiteX468" fmla="*/ 12383 w 24764"/>
                <a:gd name="connsiteY468" fmla="*/ 5647373 h 7022782"/>
                <a:gd name="connsiteX469" fmla="*/ 0 w 24764"/>
                <a:gd name="connsiteY469" fmla="*/ 5634990 h 7022782"/>
                <a:gd name="connsiteX470" fmla="*/ 0 w 24764"/>
                <a:gd name="connsiteY470" fmla="*/ 5610225 h 7022782"/>
                <a:gd name="connsiteX471" fmla="*/ 0 w 24764"/>
                <a:gd name="connsiteY471" fmla="*/ 5610225 h 7022782"/>
                <a:gd name="connsiteX472" fmla="*/ 0 w 24764"/>
                <a:gd name="connsiteY472" fmla="*/ 5708333 h 7022782"/>
                <a:gd name="connsiteX473" fmla="*/ 12383 w 24764"/>
                <a:gd name="connsiteY473" fmla="*/ 5695950 h 7022782"/>
                <a:gd name="connsiteX474" fmla="*/ 24765 w 24764"/>
                <a:gd name="connsiteY474" fmla="*/ 5708333 h 7022782"/>
                <a:gd name="connsiteX475" fmla="*/ 24765 w 24764"/>
                <a:gd name="connsiteY475" fmla="*/ 5733098 h 7022782"/>
                <a:gd name="connsiteX476" fmla="*/ 12383 w 24764"/>
                <a:gd name="connsiteY476" fmla="*/ 5745480 h 7022782"/>
                <a:gd name="connsiteX477" fmla="*/ 0 w 24764"/>
                <a:gd name="connsiteY477" fmla="*/ 5733098 h 7022782"/>
                <a:gd name="connsiteX478" fmla="*/ 0 w 24764"/>
                <a:gd name="connsiteY478" fmla="*/ 5708333 h 7022782"/>
                <a:gd name="connsiteX479" fmla="*/ 0 w 24764"/>
                <a:gd name="connsiteY479" fmla="*/ 5708333 h 7022782"/>
                <a:gd name="connsiteX480" fmla="*/ 0 w 24764"/>
                <a:gd name="connsiteY480" fmla="*/ 5806440 h 7022782"/>
                <a:gd name="connsiteX481" fmla="*/ 12383 w 24764"/>
                <a:gd name="connsiteY481" fmla="*/ 5794058 h 7022782"/>
                <a:gd name="connsiteX482" fmla="*/ 24765 w 24764"/>
                <a:gd name="connsiteY482" fmla="*/ 5806440 h 7022782"/>
                <a:gd name="connsiteX483" fmla="*/ 24765 w 24764"/>
                <a:gd name="connsiteY483" fmla="*/ 5831205 h 7022782"/>
                <a:gd name="connsiteX484" fmla="*/ 12383 w 24764"/>
                <a:gd name="connsiteY484" fmla="*/ 5843588 h 7022782"/>
                <a:gd name="connsiteX485" fmla="*/ 0 w 24764"/>
                <a:gd name="connsiteY485" fmla="*/ 5831205 h 7022782"/>
                <a:gd name="connsiteX486" fmla="*/ 0 w 24764"/>
                <a:gd name="connsiteY486" fmla="*/ 5806440 h 7022782"/>
                <a:gd name="connsiteX487" fmla="*/ 0 w 24764"/>
                <a:gd name="connsiteY487" fmla="*/ 5806440 h 7022782"/>
                <a:gd name="connsiteX488" fmla="*/ 0 w 24764"/>
                <a:gd name="connsiteY488" fmla="*/ 5905500 h 7022782"/>
                <a:gd name="connsiteX489" fmla="*/ 12383 w 24764"/>
                <a:gd name="connsiteY489" fmla="*/ 5893118 h 7022782"/>
                <a:gd name="connsiteX490" fmla="*/ 24765 w 24764"/>
                <a:gd name="connsiteY490" fmla="*/ 5905500 h 7022782"/>
                <a:gd name="connsiteX491" fmla="*/ 24765 w 24764"/>
                <a:gd name="connsiteY491" fmla="*/ 5930265 h 7022782"/>
                <a:gd name="connsiteX492" fmla="*/ 12383 w 24764"/>
                <a:gd name="connsiteY492" fmla="*/ 5942648 h 7022782"/>
                <a:gd name="connsiteX493" fmla="*/ 0 w 24764"/>
                <a:gd name="connsiteY493" fmla="*/ 5930265 h 7022782"/>
                <a:gd name="connsiteX494" fmla="*/ 0 w 24764"/>
                <a:gd name="connsiteY494" fmla="*/ 5905500 h 7022782"/>
                <a:gd name="connsiteX495" fmla="*/ 0 w 24764"/>
                <a:gd name="connsiteY495" fmla="*/ 5905500 h 7022782"/>
                <a:gd name="connsiteX496" fmla="*/ 0 w 24764"/>
                <a:gd name="connsiteY496" fmla="*/ 6003608 h 7022782"/>
                <a:gd name="connsiteX497" fmla="*/ 12383 w 24764"/>
                <a:gd name="connsiteY497" fmla="*/ 5991225 h 7022782"/>
                <a:gd name="connsiteX498" fmla="*/ 24765 w 24764"/>
                <a:gd name="connsiteY498" fmla="*/ 6003608 h 7022782"/>
                <a:gd name="connsiteX499" fmla="*/ 24765 w 24764"/>
                <a:gd name="connsiteY499" fmla="*/ 6028373 h 7022782"/>
                <a:gd name="connsiteX500" fmla="*/ 12383 w 24764"/>
                <a:gd name="connsiteY500" fmla="*/ 6040755 h 7022782"/>
                <a:gd name="connsiteX501" fmla="*/ 0 w 24764"/>
                <a:gd name="connsiteY501" fmla="*/ 6028373 h 7022782"/>
                <a:gd name="connsiteX502" fmla="*/ 0 w 24764"/>
                <a:gd name="connsiteY502" fmla="*/ 6003608 h 7022782"/>
                <a:gd name="connsiteX503" fmla="*/ 0 w 24764"/>
                <a:gd name="connsiteY503" fmla="*/ 6003608 h 7022782"/>
                <a:gd name="connsiteX504" fmla="*/ 0 w 24764"/>
                <a:gd name="connsiteY504" fmla="*/ 6101715 h 7022782"/>
                <a:gd name="connsiteX505" fmla="*/ 12383 w 24764"/>
                <a:gd name="connsiteY505" fmla="*/ 6089333 h 7022782"/>
                <a:gd name="connsiteX506" fmla="*/ 24765 w 24764"/>
                <a:gd name="connsiteY506" fmla="*/ 6101715 h 7022782"/>
                <a:gd name="connsiteX507" fmla="*/ 24765 w 24764"/>
                <a:gd name="connsiteY507" fmla="*/ 6126480 h 7022782"/>
                <a:gd name="connsiteX508" fmla="*/ 12383 w 24764"/>
                <a:gd name="connsiteY508" fmla="*/ 6138863 h 7022782"/>
                <a:gd name="connsiteX509" fmla="*/ 0 w 24764"/>
                <a:gd name="connsiteY509" fmla="*/ 6126480 h 7022782"/>
                <a:gd name="connsiteX510" fmla="*/ 0 w 24764"/>
                <a:gd name="connsiteY510" fmla="*/ 6101715 h 7022782"/>
                <a:gd name="connsiteX511" fmla="*/ 0 w 24764"/>
                <a:gd name="connsiteY511" fmla="*/ 6101715 h 7022782"/>
                <a:gd name="connsiteX512" fmla="*/ 0 w 24764"/>
                <a:gd name="connsiteY512" fmla="*/ 6199823 h 7022782"/>
                <a:gd name="connsiteX513" fmla="*/ 12383 w 24764"/>
                <a:gd name="connsiteY513" fmla="*/ 6187440 h 7022782"/>
                <a:gd name="connsiteX514" fmla="*/ 24765 w 24764"/>
                <a:gd name="connsiteY514" fmla="*/ 6199823 h 7022782"/>
                <a:gd name="connsiteX515" fmla="*/ 24765 w 24764"/>
                <a:gd name="connsiteY515" fmla="*/ 6224588 h 7022782"/>
                <a:gd name="connsiteX516" fmla="*/ 12383 w 24764"/>
                <a:gd name="connsiteY516" fmla="*/ 6236970 h 7022782"/>
                <a:gd name="connsiteX517" fmla="*/ 0 w 24764"/>
                <a:gd name="connsiteY517" fmla="*/ 6224588 h 7022782"/>
                <a:gd name="connsiteX518" fmla="*/ 0 w 24764"/>
                <a:gd name="connsiteY518" fmla="*/ 6199823 h 7022782"/>
                <a:gd name="connsiteX519" fmla="*/ 0 w 24764"/>
                <a:gd name="connsiteY519" fmla="*/ 6199823 h 7022782"/>
                <a:gd name="connsiteX520" fmla="*/ 0 w 24764"/>
                <a:gd name="connsiteY520" fmla="*/ 6297930 h 7022782"/>
                <a:gd name="connsiteX521" fmla="*/ 12383 w 24764"/>
                <a:gd name="connsiteY521" fmla="*/ 6285548 h 7022782"/>
                <a:gd name="connsiteX522" fmla="*/ 24765 w 24764"/>
                <a:gd name="connsiteY522" fmla="*/ 6297930 h 7022782"/>
                <a:gd name="connsiteX523" fmla="*/ 24765 w 24764"/>
                <a:gd name="connsiteY523" fmla="*/ 6322695 h 7022782"/>
                <a:gd name="connsiteX524" fmla="*/ 12383 w 24764"/>
                <a:gd name="connsiteY524" fmla="*/ 6335078 h 7022782"/>
                <a:gd name="connsiteX525" fmla="*/ 0 w 24764"/>
                <a:gd name="connsiteY525" fmla="*/ 6322695 h 7022782"/>
                <a:gd name="connsiteX526" fmla="*/ 0 w 24764"/>
                <a:gd name="connsiteY526" fmla="*/ 6297930 h 7022782"/>
                <a:gd name="connsiteX527" fmla="*/ 0 w 24764"/>
                <a:gd name="connsiteY527" fmla="*/ 6297930 h 7022782"/>
                <a:gd name="connsiteX528" fmla="*/ 0 w 24764"/>
                <a:gd name="connsiteY528" fmla="*/ 6396038 h 7022782"/>
                <a:gd name="connsiteX529" fmla="*/ 12383 w 24764"/>
                <a:gd name="connsiteY529" fmla="*/ 6383655 h 7022782"/>
                <a:gd name="connsiteX530" fmla="*/ 24765 w 24764"/>
                <a:gd name="connsiteY530" fmla="*/ 6396038 h 7022782"/>
                <a:gd name="connsiteX531" fmla="*/ 24765 w 24764"/>
                <a:gd name="connsiteY531" fmla="*/ 6420803 h 7022782"/>
                <a:gd name="connsiteX532" fmla="*/ 12383 w 24764"/>
                <a:gd name="connsiteY532" fmla="*/ 6433185 h 7022782"/>
                <a:gd name="connsiteX533" fmla="*/ 0 w 24764"/>
                <a:gd name="connsiteY533" fmla="*/ 6420803 h 7022782"/>
                <a:gd name="connsiteX534" fmla="*/ 0 w 24764"/>
                <a:gd name="connsiteY534" fmla="*/ 6396038 h 7022782"/>
                <a:gd name="connsiteX535" fmla="*/ 0 w 24764"/>
                <a:gd name="connsiteY535" fmla="*/ 6396038 h 7022782"/>
                <a:gd name="connsiteX536" fmla="*/ 0 w 24764"/>
                <a:gd name="connsiteY536" fmla="*/ 6494145 h 7022782"/>
                <a:gd name="connsiteX537" fmla="*/ 12383 w 24764"/>
                <a:gd name="connsiteY537" fmla="*/ 6481763 h 7022782"/>
                <a:gd name="connsiteX538" fmla="*/ 24765 w 24764"/>
                <a:gd name="connsiteY538" fmla="*/ 6494145 h 7022782"/>
                <a:gd name="connsiteX539" fmla="*/ 24765 w 24764"/>
                <a:gd name="connsiteY539" fmla="*/ 6518910 h 7022782"/>
                <a:gd name="connsiteX540" fmla="*/ 12383 w 24764"/>
                <a:gd name="connsiteY540" fmla="*/ 6531293 h 7022782"/>
                <a:gd name="connsiteX541" fmla="*/ 0 w 24764"/>
                <a:gd name="connsiteY541" fmla="*/ 6518910 h 7022782"/>
                <a:gd name="connsiteX542" fmla="*/ 0 w 24764"/>
                <a:gd name="connsiteY542" fmla="*/ 6494145 h 7022782"/>
                <a:gd name="connsiteX543" fmla="*/ 0 w 24764"/>
                <a:gd name="connsiteY543" fmla="*/ 6494145 h 7022782"/>
                <a:gd name="connsiteX544" fmla="*/ 0 w 24764"/>
                <a:gd name="connsiteY544" fmla="*/ 6592253 h 7022782"/>
                <a:gd name="connsiteX545" fmla="*/ 12383 w 24764"/>
                <a:gd name="connsiteY545" fmla="*/ 6579870 h 7022782"/>
                <a:gd name="connsiteX546" fmla="*/ 24765 w 24764"/>
                <a:gd name="connsiteY546" fmla="*/ 6592253 h 7022782"/>
                <a:gd name="connsiteX547" fmla="*/ 24765 w 24764"/>
                <a:gd name="connsiteY547" fmla="*/ 6617018 h 7022782"/>
                <a:gd name="connsiteX548" fmla="*/ 12383 w 24764"/>
                <a:gd name="connsiteY548" fmla="*/ 6629400 h 7022782"/>
                <a:gd name="connsiteX549" fmla="*/ 0 w 24764"/>
                <a:gd name="connsiteY549" fmla="*/ 6617018 h 7022782"/>
                <a:gd name="connsiteX550" fmla="*/ 0 w 24764"/>
                <a:gd name="connsiteY550" fmla="*/ 6592253 h 7022782"/>
                <a:gd name="connsiteX551" fmla="*/ 0 w 24764"/>
                <a:gd name="connsiteY551" fmla="*/ 6592253 h 7022782"/>
                <a:gd name="connsiteX552" fmla="*/ 0 w 24764"/>
                <a:gd name="connsiteY552" fmla="*/ 6690360 h 7022782"/>
                <a:gd name="connsiteX553" fmla="*/ 12383 w 24764"/>
                <a:gd name="connsiteY553" fmla="*/ 6677978 h 7022782"/>
                <a:gd name="connsiteX554" fmla="*/ 24765 w 24764"/>
                <a:gd name="connsiteY554" fmla="*/ 6690360 h 7022782"/>
                <a:gd name="connsiteX555" fmla="*/ 24765 w 24764"/>
                <a:gd name="connsiteY555" fmla="*/ 6715125 h 7022782"/>
                <a:gd name="connsiteX556" fmla="*/ 12383 w 24764"/>
                <a:gd name="connsiteY556" fmla="*/ 6727508 h 7022782"/>
                <a:gd name="connsiteX557" fmla="*/ 0 w 24764"/>
                <a:gd name="connsiteY557" fmla="*/ 6715125 h 7022782"/>
                <a:gd name="connsiteX558" fmla="*/ 0 w 24764"/>
                <a:gd name="connsiteY558" fmla="*/ 6690360 h 7022782"/>
                <a:gd name="connsiteX559" fmla="*/ 0 w 24764"/>
                <a:gd name="connsiteY559" fmla="*/ 6690360 h 7022782"/>
                <a:gd name="connsiteX560" fmla="*/ 0 w 24764"/>
                <a:gd name="connsiteY560" fmla="*/ 6789420 h 7022782"/>
                <a:gd name="connsiteX561" fmla="*/ 12383 w 24764"/>
                <a:gd name="connsiteY561" fmla="*/ 6777038 h 7022782"/>
                <a:gd name="connsiteX562" fmla="*/ 24765 w 24764"/>
                <a:gd name="connsiteY562" fmla="*/ 6789420 h 7022782"/>
                <a:gd name="connsiteX563" fmla="*/ 24765 w 24764"/>
                <a:gd name="connsiteY563" fmla="*/ 6814185 h 7022782"/>
                <a:gd name="connsiteX564" fmla="*/ 12383 w 24764"/>
                <a:gd name="connsiteY564" fmla="*/ 6826568 h 7022782"/>
                <a:gd name="connsiteX565" fmla="*/ 0 w 24764"/>
                <a:gd name="connsiteY565" fmla="*/ 6814185 h 7022782"/>
                <a:gd name="connsiteX566" fmla="*/ 0 w 24764"/>
                <a:gd name="connsiteY566" fmla="*/ 6789420 h 7022782"/>
                <a:gd name="connsiteX567" fmla="*/ 0 w 24764"/>
                <a:gd name="connsiteY567" fmla="*/ 6789420 h 7022782"/>
                <a:gd name="connsiteX568" fmla="*/ 0 w 24764"/>
                <a:gd name="connsiteY568" fmla="*/ 6887528 h 7022782"/>
                <a:gd name="connsiteX569" fmla="*/ 12383 w 24764"/>
                <a:gd name="connsiteY569" fmla="*/ 6875145 h 7022782"/>
                <a:gd name="connsiteX570" fmla="*/ 24765 w 24764"/>
                <a:gd name="connsiteY570" fmla="*/ 6887528 h 7022782"/>
                <a:gd name="connsiteX571" fmla="*/ 24765 w 24764"/>
                <a:gd name="connsiteY571" fmla="*/ 6912293 h 7022782"/>
                <a:gd name="connsiteX572" fmla="*/ 12383 w 24764"/>
                <a:gd name="connsiteY572" fmla="*/ 6924675 h 7022782"/>
                <a:gd name="connsiteX573" fmla="*/ 0 w 24764"/>
                <a:gd name="connsiteY573" fmla="*/ 6912293 h 7022782"/>
                <a:gd name="connsiteX574" fmla="*/ 0 w 24764"/>
                <a:gd name="connsiteY574" fmla="*/ 6887528 h 7022782"/>
                <a:gd name="connsiteX575" fmla="*/ 0 w 24764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4764" h="7022782">
                  <a:moveTo>
                    <a:pt x="24765" y="7010400"/>
                  </a:moveTo>
                  <a:cubicBezTo>
                    <a:pt x="24765" y="7017068"/>
                    <a:pt x="19050" y="7022783"/>
                    <a:pt x="12383" y="7022783"/>
                  </a:cubicBezTo>
                  <a:cubicBezTo>
                    <a:pt x="5715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5" y="6973253"/>
                    <a:pt x="12383" y="6973253"/>
                  </a:cubicBezTo>
                  <a:cubicBezTo>
                    <a:pt x="19050" y="6973253"/>
                    <a:pt x="24765" y="6978968"/>
                    <a:pt x="24765" y="6985635"/>
                  </a:cubicBezTo>
                  <a:lnTo>
                    <a:pt x="24765" y="7010400"/>
                  </a:lnTo>
                  <a:lnTo>
                    <a:pt x="24765" y="7010400"/>
                  </a:lnTo>
                  <a:close/>
                  <a:moveTo>
                    <a:pt x="0" y="12383"/>
                  </a:moveTo>
                  <a:cubicBezTo>
                    <a:pt x="0" y="5715"/>
                    <a:pt x="5715" y="0"/>
                    <a:pt x="12383" y="0"/>
                  </a:cubicBezTo>
                  <a:cubicBezTo>
                    <a:pt x="19050" y="0"/>
                    <a:pt x="24765" y="5715"/>
                    <a:pt x="24765" y="12383"/>
                  </a:cubicBezTo>
                  <a:lnTo>
                    <a:pt x="24765" y="37147"/>
                  </a:lnTo>
                  <a:cubicBezTo>
                    <a:pt x="24765" y="43815"/>
                    <a:pt x="19050" y="49530"/>
                    <a:pt x="12383" y="49530"/>
                  </a:cubicBezTo>
                  <a:cubicBezTo>
                    <a:pt x="5715" y="49530"/>
                    <a:pt x="0" y="43815"/>
                    <a:pt x="0" y="37147"/>
                  </a:cubicBezTo>
                  <a:lnTo>
                    <a:pt x="0" y="12383"/>
                  </a:lnTo>
                  <a:lnTo>
                    <a:pt x="0" y="12383"/>
                  </a:lnTo>
                  <a:close/>
                  <a:moveTo>
                    <a:pt x="0" y="110490"/>
                  </a:moveTo>
                  <a:cubicBezTo>
                    <a:pt x="0" y="103822"/>
                    <a:pt x="5715" y="98107"/>
                    <a:pt x="12383" y="98107"/>
                  </a:cubicBezTo>
                  <a:cubicBezTo>
                    <a:pt x="19050" y="98107"/>
                    <a:pt x="24765" y="103822"/>
                    <a:pt x="24765" y="110490"/>
                  </a:cubicBezTo>
                  <a:lnTo>
                    <a:pt x="24765" y="135255"/>
                  </a:lnTo>
                  <a:cubicBezTo>
                    <a:pt x="24765" y="141922"/>
                    <a:pt x="19050" y="147638"/>
                    <a:pt x="12383" y="147638"/>
                  </a:cubicBezTo>
                  <a:cubicBezTo>
                    <a:pt x="5715" y="147638"/>
                    <a:pt x="0" y="141922"/>
                    <a:pt x="0" y="135255"/>
                  </a:cubicBezTo>
                  <a:lnTo>
                    <a:pt x="0" y="110490"/>
                  </a:lnTo>
                  <a:lnTo>
                    <a:pt x="0" y="110490"/>
                  </a:lnTo>
                  <a:close/>
                  <a:moveTo>
                    <a:pt x="0" y="208597"/>
                  </a:moveTo>
                  <a:cubicBezTo>
                    <a:pt x="0" y="201930"/>
                    <a:pt x="5715" y="196215"/>
                    <a:pt x="12383" y="196215"/>
                  </a:cubicBezTo>
                  <a:cubicBezTo>
                    <a:pt x="19050" y="196215"/>
                    <a:pt x="24765" y="201930"/>
                    <a:pt x="24765" y="208597"/>
                  </a:cubicBezTo>
                  <a:lnTo>
                    <a:pt x="24765" y="233363"/>
                  </a:lnTo>
                  <a:cubicBezTo>
                    <a:pt x="24765" y="240030"/>
                    <a:pt x="19050" y="245745"/>
                    <a:pt x="12383" y="245745"/>
                  </a:cubicBezTo>
                  <a:cubicBezTo>
                    <a:pt x="5715" y="245745"/>
                    <a:pt x="0" y="240030"/>
                    <a:pt x="0" y="233363"/>
                  </a:cubicBezTo>
                  <a:lnTo>
                    <a:pt x="0" y="208597"/>
                  </a:lnTo>
                  <a:lnTo>
                    <a:pt x="0" y="208597"/>
                  </a:lnTo>
                  <a:close/>
                  <a:moveTo>
                    <a:pt x="0" y="306705"/>
                  </a:moveTo>
                  <a:cubicBezTo>
                    <a:pt x="0" y="300038"/>
                    <a:pt x="5715" y="294322"/>
                    <a:pt x="12383" y="294322"/>
                  </a:cubicBezTo>
                  <a:cubicBezTo>
                    <a:pt x="19050" y="294322"/>
                    <a:pt x="24765" y="300038"/>
                    <a:pt x="24765" y="306705"/>
                  </a:cubicBezTo>
                  <a:lnTo>
                    <a:pt x="24765" y="331470"/>
                  </a:lnTo>
                  <a:cubicBezTo>
                    <a:pt x="24765" y="338138"/>
                    <a:pt x="19050" y="343853"/>
                    <a:pt x="12383" y="343853"/>
                  </a:cubicBezTo>
                  <a:cubicBezTo>
                    <a:pt x="5715" y="343853"/>
                    <a:pt x="0" y="338138"/>
                    <a:pt x="0" y="331470"/>
                  </a:cubicBezTo>
                  <a:lnTo>
                    <a:pt x="0" y="306705"/>
                  </a:lnTo>
                  <a:lnTo>
                    <a:pt x="0" y="306705"/>
                  </a:lnTo>
                  <a:close/>
                  <a:moveTo>
                    <a:pt x="0" y="404813"/>
                  </a:moveTo>
                  <a:cubicBezTo>
                    <a:pt x="0" y="398145"/>
                    <a:pt x="5715" y="392430"/>
                    <a:pt x="12383" y="392430"/>
                  </a:cubicBezTo>
                  <a:cubicBezTo>
                    <a:pt x="19050" y="392430"/>
                    <a:pt x="24765" y="398145"/>
                    <a:pt x="24765" y="404813"/>
                  </a:cubicBezTo>
                  <a:lnTo>
                    <a:pt x="24765" y="429578"/>
                  </a:lnTo>
                  <a:cubicBezTo>
                    <a:pt x="24765" y="436245"/>
                    <a:pt x="19050" y="441960"/>
                    <a:pt x="12383" y="441960"/>
                  </a:cubicBezTo>
                  <a:cubicBezTo>
                    <a:pt x="5715" y="441960"/>
                    <a:pt x="0" y="436245"/>
                    <a:pt x="0" y="429578"/>
                  </a:cubicBezTo>
                  <a:lnTo>
                    <a:pt x="0" y="404813"/>
                  </a:lnTo>
                  <a:lnTo>
                    <a:pt x="0" y="404813"/>
                  </a:lnTo>
                  <a:close/>
                  <a:moveTo>
                    <a:pt x="0" y="502920"/>
                  </a:moveTo>
                  <a:cubicBezTo>
                    <a:pt x="0" y="496253"/>
                    <a:pt x="5715" y="490538"/>
                    <a:pt x="12383" y="490538"/>
                  </a:cubicBezTo>
                  <a:cubicBezTo>
                    <a:pt x="19050" y="490538"/>
                    <a:pt x="24765" y="496253"/>
                    <a:pt x="24765" y="502920"/>
                  </a:cubicBezTo>
                  <a:lnTo>
                    <a:pt x="24765" y="527685"/>
                  </a:lnTo>
                  <a:cubicBezTo>
                    <a:pt x="24765" y="534353"/>
                    <a:pt x="19050" y="540068"/>
                    <a:pt x="12383" y="540068"/>
                  </a:cubicBezTo>
                  <a:cubicBezTo>
                    <a:pt x="5715" y="540068"/>
                    <a:pt x="0" y="534353"/>
                    <a:pt x="0" y="527685"/>
                  </a:cubicBezTo>
                  <a:lnTo>
                    <a:pt x="0" y="502920"/>
                  </a:lnTo>
                  <a:lnTo>
                    <a:pt x="0" y="502920"/>
                  </a:lnTo>
                  <a:close/>
                  <a:moveTo>
                    <a:pt x="0" y="601980"/>
                  </a:moveTo>
                  <a:cubicBezTo>
                    <a:pt x="0" y="595313"/>
                    <a:pt x="5715" y="589597"/>
                    <a:pt x="12383" y="589597"/>
                  </a:cubicBezTo>
                  <a:cubicBezTo>
                    <a:pt x="19050" y="589597"/>
                    <a:pt x="24765" y="595313"/>
                    <a:pt x="24765" y="601980"/>
                  </a:cubicBezTo>
                  <a:lnTo>
                    <a:pt x="24765" y="626745"/>
                  </a:lnTo>
                  <a:cubicBezTo>
                    <a:pt x="24765" y="633413"/>
                    <a:pt x="19050" y="639128"/>
                    <a:pt x="12383" y="639128"/>
                  </a:cubicBezTo>
                  <a:cubicBezTo>
                    <a:pt x="5715" y="639128"/>
                    <a:pt x="0" y="633413"/>
                    <a:pt x="0" y="626745"/>
                  </a:cubicBezTo>
                  <a:lnTo>
                    <a:pt x="0" y="601980"/>
                  </a:lnTo>
                  <a:lnTo>
                    <a:pt x="0" y="601980"/>
                  </a:lnTo>
                  <a:close/>
                  <a:moveTo>
                    <a:pt x="0" y="700088"/>
                  </a:moveTo>
                  <a:cubicBezTo>
                    <a:pt x="0" y="693420"/>
                    <a:pt x="5715" y="687705"/>
                    <a:pt x="12383" y="687705"/>
                  </a:cubicBezTo>
                  <a:cubicBezTo>
                    <a:pt x="19050" y="687705"/>
                    <a:pt x="24765" y="693420"/>
                    <a:pt x="24765" y="700088"/>
                  </a:cubicBezTo>
                  <a:lnTo>
                    <a:pt x="24765" y="724853"/>
                  </a:lnTo>
                  <a:cubicBezTo>
                    <a:pt x="24765" y="731520"/>
                    <a:pt x="19050" y="737235"/>
                    <a:pt x="12383" y="737235"/>
                  </a:cubicBezTo>
                  <a:cubicBezTo>
                    <a:pt x="5715" y="737235"/>
                    <a:pt x="0" y="731520"/>
                    <a:pt x="0" y="724853"/>
                  </a:cubicBezTo>
                  <a:lnTo>
                    <a:pt x="0" y="700088"/>
                  </a:lnTo>
                  <a:lnTo>
                    <a:pt x="0" y="700088"/>
                  </a:lnTo>
                  <a:close/>
                  <a:moveTo>
                    <a:pt x="0" y="798195"/>
                  </a:moveTo>
                  <a:cubicBezTo>
                    <a:pt x="0" y="791528"/>
                    <a:pt x="5715" y="785813"/>
                    <a:pt x="12383" y="785813"/>
                  </a:cubicBezTo>
                  <a:cubicBezTo>
                    <a:pt x="19050" y="785813"/>
                    <a:pt x="24765" y="791528"/>
                    <a:pt x="24765" y="798195"/>
                  </a:cubicBezTo>
                  <a:lnTo>
                    <a:pt x="24765" y="822960"/>
                  </a:lnTo>
                  <a:cubicBezTo>
                    <a:pt x="24765" y="829628"/>
                    <a:pt x="19050" y="835343"/>
                    <a:pt x="12383" y="835343"/>
                  </a:cubicBezTo>
                  <a:cubicBezTo>
                    <a:pt x="5715" y="835343"/>
                    <a:pt x="0" y="829628"/>
                    <a:pt x="0" y="822960"/>
                  </a:cubicBezTo>
                  <a:lnTo>
                    <a:pt x="0" y="798195"/>
                  </a:lnTo>
                  <a:lnTo>
                    <a:pt x="0" y="798195"/>
                  </a:lnTo>
                  <a:close/>
                  <a:moveTo>
                    <a:pt x="0" y="896303"/>
                  </a:moveTo>
                  <a:cubicBezTo>
                    <a:pt x="0" y="889635"/>
                    <a:pt x="5715" y="883920"/>
                    <a:pt x="12383" y="883920"/>
                  </a:cubicBezTo>
                  <a:cubicBezTo>
                    <a:pt x="19050" y="883920"/>
                    <a:pt x="24765" y="889635"/>
                    <a:pt x="24765" y="896303"/>
                  </a:cubicBezTo>
                  <a:lnTo>
                    <a:pt x="24765" y="921068"/>
                  </a:lnTo>
                  <a:cubicBezTo>
                    <a:pt x="24765" y="927735"/>
                    <a:pt x="19050" y="933450"/>
                    <a:pt x="12383" y="933450"/>
                  </a:cubicBezTo>
                  <a:cubicBezTo>
                    <a:pt x="5715" y="933450"/>
                    <a:pt x="0" y="927735"/>
                    <a:pt x="0" y="921068"/>
                  </a:cubicBezTo>
                  <a:lnTo>
                    <a:pt x="0" y="896303"/>
                  </a:lnTo>
                  <a:lnTo>
                    <a:pt x="0" y="896303"/>
                  </a:lnTo>
                  <a:close/>
                  <a:moveTo>
                    <a:pt x="0" y="994410"/>
                  </a:moveTo>
                  <a:cubicBezTo>
                    <a:pt x="0" y="987743"/>
                    <a:pt x="5715" y="982028"/>
                    <a:pt x="12383" y="982028"/>
                  </a:cubicBezTo>
                  <a:cubicBezTo>
                    <a:pt x="19050" y="982028"/>
                    <a:pt x="24765" y="987743"/>
                    <a:pt x="24765" y="994410"/>
                  </a:cubicBezTo>
                  <a:lnTo>
                    <a:pt x="24765" y="1019175"/>
                  </a:lnTo>
                  <a:cubicBezTo>
                    <a:pt x="24765" y="1025843"/>
                    <a:pt x="19050" y="1031557"/>
                    <a:pt x="12383" y="1031557"/>
                  </a:cubicBezTo>
                  <a:cubicBezTo>
                    <a:pt x="5715" y="1031557"/>
                    <a:pt x="0" y="1025843"/>
                    <a:pt x="0" y="1019175"/>
                  </a:cubicBezTo>
                  <a:lnTo>
                    <a:pt x="0" y="994410"/>
                  </a:lnTo>
                  <a:lnTo>
                    <a:pt x="0" y="994410"/>
                  </a:lnTo>
                  <a:close/>
                  <a:moveTo>
                    <a:pt x="0" y="1092518"/>
                  </a:moveTo>
                  <a:cubicBezTo>
                    <a:pt x="0" y="1085850"/>
                    <a:pt x="5715" y="1080135"/>
                    <a:pt x="12383" y="1080135"/>
                  </a:cubicBezTo>
                  <a:cubicBezTo>
                    <a:pt x="19050" y="1080135"/>
                    <a:pt x="24765" y="1085850"/>
                    <a:pt x="24765" y="1092518"/>
                  </a:cubicBezTo>
                  <a:lnTo>
                    <a:pt x="24765" y="1117282"/>
                  </a:lnTo>
                  <a:cubicBezTo>
                    <a:pt x="24765" y="1123950"/>
                    <a:pt x="19050" y="1129665"/>
                    <a:pt x="12383" y="1129665"/>
                  </a:cubicBezTo>
                  <a:cubicBezTo>
                    <a:pt x="5715" y="1129665"/>
                    <a:pt x="0" y="1123950"/>
                    <a:pt x="0" y="1117282"/>
                  </a:cubicBezTo>
                  <a:lnTo>
                    <a:pt x="0" y="1092518"/>
                  </a:lnTo>
                  <a:lnTo>
                    <a:pt x="0" y="1092518"/>
                  </a:lnTo>
                  <a:close/>
                  <a:moveTo>
                    <a:pt x="0" y="1190625"/>
                  </a:moveTo>
                  <a:cubicBezTo>
                    <a:pt x="0" y="1183957"/>
                    <a:pt x="5715" y="1178243"/>
                    <a:pt x="12383" y="1178243"/>
                  </a:cubicBezTo>
                  <a:cubicBezTo>
                    <a:pt x="19050" y="1178243"/>
                    <a:pt x="24765" y="1183957"/>
                    <a:pt x="24765" y="1190625"/>
                  </a:cubicBezTo>
                  <a:lnTo>
                    <a:pt x="24765" y="1215390"/>
                  </a:lnTo>
                  <a:cubicBezTo>
                    <a:pt x="24765" y="1222057"/>
                    <a:pt x="19050" y="1227773"/>
                    <a:pt x="12383" y="1227773"/>
                  </a:cubicBezTo>
                  <a:cubicBezTo>
                    <a:pt x="5715" y="1227773"/>
                    <a:pt x="0" y="1222057"/>
                    <a:pt x="0" y="1215390"/>
                  </a:cubicBezTo>
                  <a:lnTo>
                    <a:pt x="0" y="1190625"/>
                  </a:lnTo>
                  <a:lnTo>
                    <a:pt x="0" y="1190625"/>
                  </a:lnTo>
                  <a:close/>
                  <a:moveTo>
                    <a:pt x="0" y="1288732"/>
                  </a:moveTo>
                  <a:cubicBezTo>
                    <a:pt x="0" y="1282065"/>
                    <a:pt x="5715" y="1276350"/>
                    <a:pt x="12383" y="1276350"/>
                  </a:cubicBezTo>
                  <a:cubicBezTo>
                    <a:pt x="19050" y="1276350"/>
                    <a:pt x="24765" y="1282065"/>
                    <a:pt x="24765" y="1288732"/>
                  </a:cubicBezTo>
                  <a:lnTo>
                    <a:pt x="24765" y="1313498"/>
                  </a:lnTo>
                  <a:cubicBezTo>
                    <a:pt x="24765" y="1320165"/>
                    <a:pt x="19050" y="1325880"/>
                    <a:pt x="12383" y="1325880"/>
                  </a:cubicBezTo>
                  <a:cubicBezTo>
                    <a:pt x="5715" y="1325880"/>
                    <a:pt x="0" y="1320165"/>
                    <a:pt x="0" y="1313498"/>
                  </a:cubicBezTo>
                  <a:lnTo>
                    <a:pt x="0" y="1288732"/>
                  </a:lnTo>
                  <a:lnTo>
                    <a:pt x="0" y="1288732"/>
                  </a:lnTo>
                  <a:close/>
                  <a:moveTo>
                    <a:pt x="0" y="1386840"/>
                  </a:moveTo>
                  <a:cubicBezTo>
                    <a:pt x="0" y="1380173"/>
                    <a:pt x="5715" y="1374457"/>
                    <a:pt x="12383" y="1374457"/>
                  </a:cubicBezTo>
                  <a:cubicBezTo>
                    <a:pt x="19050" y="1374457"/>
                    <a:pt x="24765" y="1380173"/>
                    <a:pt x="24765" y="1386840"/>
                  </a:cubicBezTo>
                  <a:lnTo>
                    <a:pt x="24765" y="1411605"/>
                  </a:lnTo>
                  <a:cubicBezTo>
                    <a:pt x="24765" y="1418273"/>
                    <a:pt x="19050" y="1423988"/>
                    <a:pt x="12383" y="1423988"/>
                  </a:cubicBezTo>
                  <a:cubicBezTo>
                    <a:pt x="5715" y="1423988"/>
                    <a:pt x="0" y="1418273"/>
                    <a:pt x="0" y="1411605"/>
                  </a:cubicBezTo>
                  <a:lnTo>
                    <a:pt x="0" y="1386840"/>
                  </a:lnTo>
                  <a:lnTo>
                    <a:pt x="0" y="1386840"/>
                  </a:lnTo>
                  <a:close/>
                  <a:moveTo>
                    <a:pt x="0" y="1485900"/>
                  </a:moveTo>
                  <a:cubicBezTo>
                    <a:pt x="0" y="1479232"/>
                    <a:pt x="5715" y="1473518"/>
                    <a:pt x="12383" y="1473518"/>
                  </a:cubicBezTo>
                  <a:cubicBezTo>
                    <a:pt x="19050" y="1473518"/>
                    <a:pt x="24765" y="1479232"/>
                    <a:pt x="24765" y="1485900"/>
                  </a:cubicBezTo>
                  <a:lnTo>
                    <a:pt x="24765" y="1510665"/>
                  </a:lnTo>
                  <a:cubicBezTo>
                    <a:pt x="24765" y="1517332"/>
                    <a:pt x="19050" y="1523048"/>
                    <a:pt x="12383" y="1523048"/>
                  </a:cubicBezTo>
                  <a:cubicBezTo>
                    <a:pt x="5715" y="1523048"/>
                    <a:pt x="0" y="1517332"/>
                    <a:pt x="0" y="1510665"/>
                  </a:cubicBezTo>
                  <a:lnTo>
                    <a:pt x="0" y="1485900"/>
                  </a:lnTo>
                  <a:lnTo>
                    <a:pt x="0" y="1485900"/>
                  </a:lnTo>
                  <a:close/>
                  <a:moveTo>
                    <a:pt x="0" y="1584007"/>
                  </a:moveTo>
                  <a:cubicBezTo>
                    <a:pt x="0" y="1577340"/>
                    <a:pt x="5715" y="1571625"/>
                    <a:pt x="12383" y="1571625"/>
                  </a:cubicBezTo>
                  <a:cubicBezTo>
                    <a:pt x="19050" y="1571625"/>
                    <a:pt x="24765" y="1577340"/>
                    <a:pt x="24765" y="1584007"/>
                  </a:cubicBezTo>
                  <a:lnTo>
                    <a:pt x="24765" y="1608773"/>
                  </a:lnTo>
                  <a:cubicBezTo>
                    <a:pt x="24765" y="1615440"/>
                    <a:pt x="19050" y="1621155"/>
                    <a:pt x="12383" y="1621155"/>
                  </a:cubicBezTo>
                  <a:cubicBezTo>
                    <a:pt x="5715" y="1621155"/>
                    <a:pt x="0" y="1615440"/>
                    <a:pt x="0" y="1608773"/>
                  </a:cubicBezTo>
                  <a:lnTo>
                    <a:pt x="0" y="1584007"/>
                  </a:lnTo>
                  <a:lnTo>
                    <a:pt x="0" y="1584007"/>
                  </a:lnTo>
                  <a:close/>
                  <a:moveTo>
                    <a:pt x="0" y="1682115"/>
                  </a:moveTo>
                  <a:cubicBezTo>
                    <a:pt x="0" y="1675448"/>
                    <a:pt x="5715" y="1669732"/>
                    <a:pt x="12383" y="1669732"/>
                  </a:cubicBezTo>
                  <a:cubicBezTo>
                    <a:pt x="19050" y="1669732"/>
                    <a:pt x="24765" y="1675448"/>
                    <a:pt x="24765" y="1682115"/>
                  </a:cubicBezTo>
                  <a:lnTo>
                    <a:pt x="24765" y="1706880"/>
                  </a:lnTo>
                  <a:cubicBezTo>
                    <a:pt x="24765" y="1713548"/>
                    <a:pt x="19050" y="1719263"/>
                    <a:pt x="12383" y="1719263"/>
                  </a:cubicBezTo>
                  <a:cubicBezTo>
                    <a:pt x="5715" y="1719263"/>
                    <a:pt x="0" y="1713548"/>
                    <a:pt x="0" y="1706880"/>
                  </a:cubicBezTo>
                  <a:lnTo>
                    <a:pt x="0" y="1682115"/>
                  </a:lnTo>
                  <a:lnTo>
                    <a:pt x="0" y="1682115"/>
                  </a:lnTo>
                  <a:close/>
                  <a:moveTo>
                    <a:pt x="0" y="1780223"/>
                  </a:moveTo>
                  <a:cubicBezTo>
                    <a:pt x="0" y="1773555"/>
                    <a:pt x="5715" y="1767840"/>
                    <a:pt x="12383" y="1767840"/>
                  </a:cubicBezTo>
                  <a:cubicBezTo>
                    <a:pt x="19050" y="1767840"/>
                    <a:pt x="24765" y="1773555"/>
                    <a:pt x="24765" y="1780223"/>
                  </a:cubicBezTo>
                  <a:lnTo>
                    <a:pt x="24765" y="1804988"/>
                  </a:lnTo>
                  <a:cubicBezTo>
                    <a:pt x="24765" y="1811655"/>
                    <a:pt x="19050" y="1817370"/>
                    <a:pt x="12383" y="1817370"/>
                  </a:cubicBezTo>
                  <a:cubicBezTo>
                    <a:pt x="5715" y="1817370"/>
                    <a:pt x="0" y="1811655"/>
                    <a:pt x="0" y="1804988"/>
                  </a:cubicBezTo>
                  <a:lnTo>
                    <a:pt x="0" y="1780223"/>
                  </a:lnTo>
                  <a:lnTo>
                    <a:pt x="0" y="1780223"/>
                  </a:lnTo>
                  <a:close/>
                  <a:moveTo>
                    <a:pt x="0" y="1878330"/>
                  </a:moveTo>
                  <a:cubicBezTo>
                    <a:pt x="0" y="1871663"/>
                    <a:pt x="5715" y="1865948"/>
                    <a:pt x="12383" y="1865948"/>
                  </a:cubicBezTo>
                  <a:cubicBezTo>
                    <a:pt x="19050" y="1865948"/>
                    <a:pt x="24765" y="1871663"/>
                    <a:pt x="24765" y="1878330"/>
                  </a:cubicBezTo>
                  <a:lnTo>
                    <a:pt x="24765" y="1903095"/>
                  </a:lnTo>
                  <a:cubicBezTo>
                    <a:pt x="24765" y="1909763"/>
                    <a:pt x="19050" y="1915478"/>
                    <a:pt x="12383" y="1915478"/>
                  </a:cubicBezTo>
                  <a:cubicBezTo>
                    <a:pt x="5715" y="1915478"/>
                    <a:pt x="0" y="1909763"/>
                    <a:pt x="0" y="1903095"/>
                  </a:cubicBezTo>
                  <a:lnTo>
                    <a:pt x="0" y="1878330"/>
                  </a:lnTo>
                  <a:lnTo>
                    <a:pt x="0" y="1878330"/>
                  </a:lnTo>
                  <a:close/>
                  <a:moveTo>
                    <a:pt x="0" y="1976438"/>
                  </a:moveTo>
                  <a:cubicBezTo>
                    <a:pt x="0" y="1969770"/>
                    <a:pt x="5715" y="1964055"/>
                    <a:pt x="12383" y="1964055"/>
                  </a:cubicBezTo>
                  <a:cubicBezTo>
                    <a:pt x="19050" y="1964055"/>
                    <a:pt x="24765" y="1969770"/>
                    <a:pt x="24765" y="1976438"/>
                  </a:cubicBezTo>
                  <a:lnTo>
                    <a:pt x="24765" y="2001203"/>
                  </a:lnTo>
                  <a:cubicBezTo>
                    <a:pt x="24765" y="2007870"/>
                    <a:pt x="19050" y="2013585"/>
                    <a:pt x="12383" y="2013585"/>
                  </a:cubicBezTo>
                  <a:cubicBezTo>
                    <a:pt x="5715" y="2013585"/>
                    <a:pt x="0" y="2007870"/>
                    <a:pt x="0" y="2001203"/>
                  </a:cubicBezTo>
                  <a:lnTo>
                    <a:pt x="0" y="1976438"/>
                  </a:lnTo>
                  <a:lnTo>
                    <a:pt x="0" y="1976438"/>
                  </a:lnTo>
                  <a:close/>
                  <a:moveTo>
                    <a:pt x="0" y="2074545"/>
                  </a:moveTo>
                  <a:cubicBezTo>
                    <a:pt x="0" y="2067878"/>
                    <a:pt x="5715" y="2062163"/>
                    <a:pt x="12383" y="2062163"/>
                  </a:cubicBezTo>
                  <a:cubicBezTo>
                    <a:pt x="19050" y="2062163"/>
                    <a:pt x="24765" y="2067878"/>
                    <a:pt x="24765" y="2074545"/>
                  </a:cubicBezTo>
                  <a:lnTo>
                    <a:pt x="24765" y="2099310"/>
                  </a:lnTo>
                  <a:cubicBezTo>
                    <a:pt x="24765" y="2105978"/>
                    <a:pt x="19050" y="2111693"/>
                    <a:pt x="12383" y="2111693"/>
                  </a:cubicBezTo>
                  <a:cubicBezTo>
                    <a:pt x="5715" y="2111693"/>
                    <a:pt x="0" y="2105978"/>
                    <a:pt x="0" y="2099310"/>
                  </a:cubicBezTo>
                  <a:lnTo>
                    <a:pt x="0" y="2074545"/>
                  </a:lnTo>
                  <a:lnTo>
                    <a:pt x="0" y="2074545"/>
                  </a:lnTo>
                  <a:close/>
                  <a:moveTo>
                    <a:pt x="0" y="2172653"/>
                  </a:moveTo>
                  <a:cubicBezTo>
                    <a:pt x="0" y="2165985"/>
                    <a:pt x="5715" y="2160270"/>
                    <a:pt x="12383" y="2160270"/>
                  </a:cubicBezTo>
                  <a:cubicBezTo>
                    <a:pt x="19050" y="2160270"/>
                    <a:pt x="24765" y="2165985"/>
                    <a:pt x="24765" y="2172653"/>
                  </a:cubicBezTo>
                  <a:lnTo>
                    <a:pt x="24765" y="2197418"/>
                  </a:lnTo>
                  <a:cubicBezTo>
                    <a:pt x="24765" y="2204085"/>
                    <a:pt x="19050" y="2209800"/>
                    <a:pt x="12383" y="2209800"/>
                  </a:cubicBezTo>
                  <a:cubicBezTo>
                    <a:pt x="5715" y="2209800"/>
                    <a:pt x="0" y="2204085"/>
                    <a:pt x="0" y="2197418"/>
                  </a:cubicBezTo>
                  <a:lnTo>
                    <a:pt x="0" y="2172653"/>
                  </a:lnTo>
                  <a:lnTo>
                    <a:pt x="0" y="2172653"/>
                  </a:lnTo>
                  <a:close/>
                  <a:moveTo>
                    <a:pt x="0" y="2270760"/>
                  </a:moveTo>
                  <a:cubicBezTo>
                    <a:pt x="0" y="2264093"/>
                    <a:pt x="5715" y="2258378"/>
                    <a:pt x="12383" y="2258378"/>
                  </a:cubicBezTo>
                  <a:cubicBezTo>
                    <a:pt x="19050" y="2258378"/>
                    <a:pt x="24765" y="2264093"/>
                    <a:pt x="24765" y="2270760"/>
                  </a:cubicBezTo>
                  <a:lnTo>
                    <a:pt x="24765" y="2295525"/>
                  </a:lnTo>
                  <a:cubicBezTo>
                    <a:pt x="24765" y="2302193"/>
                    <a:pt x="19050" y="2307908"/>
                    <a:pt x="12383" y="2307908"/>
                  </a:cubicBezTo>
                  <a:cubicBezTo>
                    <a:pt x="5715" y="2307908"/>
                    <a:pt x="0" y="2302193"/>
                    <a:pt x="0" y="2295525"/>
                  </a:cubicBezTo>
                  <a:lnTo>
                    <a:pt x="0" y="2270760"/>
                  </a:lnTo>
                  <a:lnTo>
                    <a:pt x="0" y="2270760"/>
                  </a:lnTo>
                  <a:close/>
                  <a:moveTo>
                    <a:pt x="0" y="2369820"/>
                  </a:moveTo>
                  <a:cubicBezTo>
                    <a:pt x="0" y="2363153"/>
                    <a:pt x="5715" y="2357438"/>
                    <a:pt x="12383" y="2357438"/>
                  </a:cubicBezTo>
                  <a:cubicBezTo>
                    <a:pt x="19050" y="2357438"/>
                    <a:pt x="24765" y="2363153"/>
                    <a:pt x="24765" y="2369820"/>
                  </a:cubicBezTo>
                  <a:lnTo>
                    <a:pt x="24765" y="2394585"/>
                  </a:lnTo>
                  <a:cubicBezTo>
                    <a:pt x="24765" y="2401253"/>
                    <a:pt x="19050" y="2406968"/>
                    <a:pt x="12383" y="2406968"/>
                  </a:cubicBezTo>
                  <a:cubicBezTo>
                    <a:pt x="5715" y="2406968"/>
                    <a:pt x="0" y="2401253"/>
                    <a:pt x="0" y="2394585"/>
                  </a:cubicBezTo>
                  <a:lnTo>
                    <a:pt x="0" y="2369820"/>
                  </a:lnTo>
                  <a:lnTo>
                    <a:pt x="0" y="2369820"/>
                  </a:lnTo>
                  <a:close/>
                  <a:moveTo>
                    <a:pt x="0" y="2467928"/>
                  </a:moveTo>
                  <a:cubicBezTo>
                    <a:pt x="0" y="2461260"/>
                    <a:pt x="5715" y="2455545"/>
                    <a:pt x="12383" y="2455545"/>
                  </a:cubicBezTo>
                  <a:cubicBezTo>
                    <a:pt x="19050" y="2455545"/>
                    <a:pt x="24765" y="2461260"/>
                    <a:pt x="24765" y="2467928"/>
                  </a:cubicBezTo>
                  <a:lnTo>
                    <a:pt x="24765" y="2492693"/>
                  </a:lnTo>
                  <a:cubicBezTo>
                    <a:pt x="24765" y="2499360"/>
                    <a:pt x="19050" y="2505075"/>
                    <a:pt x="12383" y="2505075"/>
                  </a:cubicBezTo>
                  <a:cubicBezTo>
                    <a:pt x="5715" y="2505075"/>
                    <a:pt x="0" y="2499360"/>
                    <a:pt x="0" y="2492693"/>
                  </a:cubicBezTo>
                  <a:lnTo>
                    <a:pt x="0" y="2467928"/>
                  </a:lnTo>
                  <a:lnTo>
                    <a:pt x="0" y="2467928"/>
                  </a:lnTo>
                  <a:close/>
                  <a:moveTo>
                    <a:pt x="0" y="2566035"/>
                  </a:moveTo>
                  <a:cubicBezTo>
                    <a:pt x="0" y="2559368"/>
                    <a:pt x="5715" y="2553652"/>
                    <a:pt x="12383" y="2553652"/>
                  </a:cubicBezTo>
                  <a:cubicBezTo>
                    <a:pt x="19050" y="2553652"/>
                    <a:pt x="24765" y="2559368"/>
                    <a:pt x="24765" y="2566035"/>
                  </a:cubicBezTo>
                  <a:lnTo>
                    <a:pt x="24765" y="2590800"/>
                  </a:lnTo>
                  <a:cubicBezTo>
                    <a:pt x="24765" y="2597468"/>
                    <a:pt x="19050" y="2603183"/>
                    <a:pt x="12383" y="2603183"/>
                  </a:cubicBezTo>
                  <a:cubicBezTo>
                    <a:pt x="5715" y="2603183"/>
                    <a:pt x="0" y="2597468"/>
                    <a:pt x="0" y="2590800"/>
                  </a:cubicBezTo>
                  <a:lnTo>
                    <a:pt x="0" y="2566035"/>
                  </a:lnTo>
                  <a:lnTo>
                    <a:pt x="0" y="2566035"/>
                  </a:lnTo>
                  <a:close/>
                  <a:moveTo>
                    <a:pt x="0" y="2664143"/>
                  </a:moveTo>
                  <a:cubicBezTo>
                    <a:pt x="0" y="2657475"/>
                    <a:pt x="5715" y="2651760"/>
                    <a:pt x="12383" y="2651760"/>
                  </a:cubicBezTo>
                  <a:cubicBezTo>
                    <a:pt x="19050" y="2651760"/>
                    <a:pt x="24765" y="2657475"/>
                    <a:pt x="24765" y="2664143"/>
                  </a:cubicBezTo>
                  <a:lnTo>
                    <a:pt x="24765" y="2688908"/>
                  </a:lnTo>
                  <a:cubicBezTo>
                    <a:pt x="24765" y="2695575"/>
                    <a:pt x="19050" y="2701290"/>
                    <a:pt x="12383" y="2701290"/>
                  </a:cubicBezTo>
                  <a:cubicBezTo>
                    <a:pt x="5715" y="2701290"/>
                    <a:pt x="0" y="2695575"/>
                    <a:pt x="0" y="2688908"/>
                  </a:cubicBezTo>
                  <a:lnTo>
                    <a:pt x="0" y="2664143"/>
                  </a:lnTo>
                  <a:lnTo>
                    <a:pt x="0" y="2664143"/>
                  </a:lnTo>
                  <a:close/>
                  <a:moveTo>
                    <a:pt x="0" y="2762250"/>
                  </a:moveTo>
                  <a:cubicBezTo>
                    <a:pt x="0" y="2755583"/>
                    <a:pt x="5715" y="2749868"/>
                    <a:pt x="12383" y="2749868"/>
                  </a:cubicBezTo>
                  <a:cubicBezTo>
                    <a:pt x="19050" y="2749868"/>
                    <a:pt x="24765" y="2755583"/>
                    <a:pt x="24765" y="2762250"/>
                  </a:cubicBezTo>
                  <a:lnTo>
                    <a:pt x="24765" y="2787015"/>
                  </a:lnTo>
                  <a:cubicBezTo>
                    <a:pt x="24765" y="2793683"/>
                    <a:pt x="19050" y="2799398"/>
                    <a:pt x="12383" y="2799398"/>
                  </a:cubicBezTo>
                  <a:cubicBezTo>
                    <a:pt x="5715" y="2799398"/>
                    <a:pt x="0" y="2793683"/>
                    <a:pt x="0" y="2787015"/>
                  </a:cubicBezTo>
                  <a:lnTo>
                    <a:pt x="0" y="2762250"/>
                  </a:lnTo>
                  <a:lnTo>
                    <a:pt x="0" y="2762250"/>
                  </a:lnTo>
                  <a:close/>
                  <a:moveTo>
                    <a:pt x="0" y="2860358"/>
                  </a:moveTo>
                  <a:cubicBezTo>
                    <a:pt x="0" y="2853690"/>
                    <a:pt x="5715" y="2847975"/>
                    <a:pt x="12383" y="2847975"/>
                  </a:cubicBezTo>
                  <a:cubicBezTo>
                    <a:pt x="19050" y="2847975"/>
                    <a:pt x="24765" y="2853690"/>
                    <a:pt x="24765" y="2860358"/>
                  </a:cubicBezTo>
                  <a:lnTo>
                    <a:pt x="24765" y="2885123"/>
                  </a:lnTo>
                  <a:cubicBezTo>
                    <a:pt x="24765" y="2891790"/>
                    <a:pt x="19050" y="2897505"/>
                    <a:pt x="12383" y="2897505"/>
                  </a:cubicBezTo>
                  <a:cubicBezTo>
                    <a:pt x="5715" y="2897505"/>
                    <a:pt x="0" y="2891790"/>
                    <a:pt x="0" y="2885123"/>
                  </a:cubicBezTo>
                  <a:lnTo>
                    <a:pt x="0" y="2860358"/>
                  </a:lnTo>
                  <a:lnTo>
                    <a:pt x="0" y="2860358"/>
                  </a:lnTo>
                  <a:close/>
                  <a:moveTo>
                    <a:pt x="0" y="2958465"/>
                  </a:moveTo>
                  <a:cubicBezTo>
                    <a:pt x="0" y="2951798"/>
                    <a:pt x="5715" y="2946083"/>
                    <a:pt x="12383" y="2946083"/>
                  </a:cubicBezTo>
                  <a:cubicBezTo>
                    <a:pt x="19050" y="2946083"/>
                    <a:pt x="24765" y="2951798"/>
                    <a:pt x="24765" y="2958465"/>
                  </a:cubicBezTo>
                  <a:lnTo>
                    <a:pt x="24765" y="2983230"/>
                  </a:lnTo>
                  <a:cubicBezTo>
                    <a:pt x="24765" y="2989898"/>
                    <a:pt x="19050" y="2995613"/>
                    <a:pt x="12383" y="2995613"/>
                  </a:cubicBezTo>
                  <a:cubicBezTo>
                    <a:pt x="5715" y="2995613"/>
                    <a:pt x="0" y="2989898"/>
                    <a:pt x="0" y="2983230"/>
                  </a:cubicBezTo>
                  <a:lnTo>
                    <a:pt x="0" y="2958465"/>
                  </a:lnTo>
                  <a:lnTo>
                    <a:pt x="0" y="2958465"/>
                  </a:lnTo>
                  <a:close/>
                  <a:moveTo>
                    <a:pt x="0" y="3056573"/>
                  </a:moveTo>
                  <a:cubicBezTo>
                    <a:pt x="0" y="3049905"/>
                    <a:pt x="5715" y="3044190"/>
                    <a:pt x="12383" y="3044190"/>
                  </a:cubicBezTo>
                  <a:cubicBezTo>
                    <a:pt x="19050" y="3044190"/>
                    <a:pt x="24765" y="3049905"/>
                    <a:pt x="24765" y="3056573"/>
                  </a:cubicBezTo>
                  <a:lnTo>
                    <a:pt x="24765" y="3081338"/>
                  </a:lnTo>
                  <a:cubicBezTo>
                    <a:pt x="24765" y="3088005"/>
                    <a:pt x="19050" y="3093720"/>
                    <a:pt x="12383" y="3093720"/>
                  </a:cubicBezTo>
                  <a:cubicBezTo>
                    <a:pt x="5715" y="3093720"/>
                    <a:pt x="0" y="3088005"/>
                    <a:pt x="0" y="3081338"/>
                  </a:cubicBezTo>
                  <a:lnTo>
                    <a:pt x="0" y="3056573"/>
                  </a:lnTo>
                  <a:lnTo>
                    <a:pt x="0" y="3056573"/>
                  </a:lnTo>
                  <a:close/>
                  <a:moveTo>
                    <a:pt x="0" y="3154680"/>
                  </a:moveTo>
                  <a:cubicBezTo>
                    <a:pt x="0" y="3148013"/>
                    <a:pt x="5715" y="3142298"/>
                    <a:pt x="12383" y="3142298"/>
                  </a:cubicBezTo>
                  <a:cubicBezTo>
                    <a:pt x="19050" y="3142298"/>
                    <a:pt x="24765" y="3148013"/>
                    <a:pt x="24765" y="3154680"/>
                  </a:cubicBezTo>
                  <a:lnTo>
                    <a:pt x="24765" y="3179445"/>
                  </a:lnTo>
                  <a:cubicBezTo>
                    <a:pt x="24765" y="3186113"/>
                    <a:pt x="19050" y="3191827"/>
                    <a:pt x="12383" y="3191827"/>
                  </a:cubicBezTo>
                  <a:cubicBezTo>
                    <a:pt x="5715" y="3191827"/>
                    <a:pt x="0" y="3186113"/>
                    <a:pt x="0" y="3179445"/>
                  </a:cubicBezTo>
                  <a:lnTo>
                    <a:pt x="0" y="3154680"/>
                  </a:lnTo>
                  <a:lnTo>
                    <a:pt x="0" y="3154680"/>
                  </a:lnTo>
                  <a:close/>
                  <a:moveTo>
                    <a:pt x="0" y="3253740"/>
                  </a:moveTo>
                  <a:cubicBezTo>
                    <a:pt x="0" y="3247073"/>
                    <a:pt x="5715" y="3241358"/>
                    <a:pt x="12383" y="3241358"/>
                  </a:cubicBezTo>
                  <a:cubicBezTo>
                    <a:pt x="19050" y="3241358"/>
                    <a:pt x="24765" y="3247073"/>
                    <a:pt x="24765" y="3253740"/>
                  </a:cubicBezTo>
                  <a:lnTo>
                    <a:pt x="24765" y="3278505"/>
                  </a:lnTo>
                  <a:cubicBezTo>
                    <a:pt x="24765" y="3285173"/>
                    <a:pt x="19050" y="3290888"/>
                    <a:pt x="12383" y="3290888"/>
                  </a:cubicBezTo>
                  <a:cubicBezTo>
                    <a:pt x="5715" y="3290888"/>
                    <a:pt x="0" y="3285173"/>
                    <a:pt x="0" y="3278505"/>
                  </a:cubicBezTo>
                  <a:lnTo>
                    <a:pt x="0" y="3253740"/>
                  </a:lnTo>
                  <a:lnTo>
                    <a:pt x="0" y="3253740"/>
                  </a:lnTo>
                  <a:close/>
                  <a:moveTo>
                    <a:pt x="0" y="3351848"/>
                  </a:moveTo>
                  <a:cubicBezTo>
                    <a:pt x="0" y="3345180"/>
                    <a:pt x="5715" y="3339465"/>
                    <a:pt x="12383" y="3339465"/>
                  </a:cubicBezTo>
                  <a:cubicBezTo>
                    <a:pt x="19050" y="3339465"/>
                    <a:pt x="24765" y="3345180"/>
                    <a:pt x="24765" y="3351848"/>
                  </a:cubicBezTo>
                  <a:lnTo>
                    <a:pt x="24765" y="3376613"/>
                  </a:lnTo>
                  <a:cubicBezTo>
                    <a:pt x="24765" y="3383280"/>
                    <a:pt x="19050" y="3388995"/>
                    <a:pt x="12383" y="3388995"/>
                  </a:cubicBezTo>
                  <a:cubicBezTo>
                    <a:pt x="5715" y="3388995"/>
                    <a:pt x="0" y="3383280"/>
                    <a:pt x="0" y="3376613"/>
                  </a:cubicBezTo>
                  <a:lnTo>
                    <a:pt x="0" y="3351848"/>
                  </a:lnTo>
                  <a:lnTo>
                    <a:pt x="0" y="3351848"/>
                  </a:lnTo>
                  <a:close/>
                  <a:moveTo>
                    <a:pt x="0" y="3449955"/>
                  </a:moveTo>
                  <a:cubicBezTo>
                    <a:pt x="0" y="3443288"/>
                    <a:pt x="5715" y="3437573"/>
                    <a:pt x="12383" y="3437573"/>
                  </a:cubicBezTo>
                  <a:cubicBezTo>
                    <a:pt x="19050" y="3437573"/>
                    <a:pt x="24765" y="3443288"/>
                    <a:pt x="24765" y="3449955"/>
                  </a:cubicBezTo>
                  <a:lnTo>
                    <a:pt x="24765" y="3474720"/>
                  </a:lnTo>
                  <a:cubicBezTo>
                    <a:pt x="24765" y="3481388"/>
                    <a:pt x="19050" y="3487102"/>
                    <a:pt x="12383" y="3487102"/>
                  </a:cubicBezTo>
                  <a:cubicBezTo>
                    <a:pt x="5715" y="3487102"/>
                    <a:pt x="0" y="3481388"/>
                    <a:pt x="0" y="3474720"/>
                  </a:cubicBezTo>
                  <a:lnTo>
                    <a:pt x="0" y="3449955"/>
                  </a:lnTo>
                  <a:lnTo>
                    <a:pt x="0" y="3449955"/>
                  </a:lnTo>
                  <a:close/>
                  <a:moveTo>
                    <a:pt x="0" y="3548063"/>
                  </a:moveTo>
                  <a:cubicBezTo>
                    <a:pt x="0" y="3541395"/>
                    <a:pt x="5715" y="3535680"/>
                    <a:pt x="12383" y="3535680"/>
                  </a:cubicBezTo>
                  <a:cubicBezTo>
                    <a:pt x="19050" y="3535680"/>
                    <a:pt x="24765" y="3541395"/>
                    <a:pt x="24765" y="3548063"/>
                  </a:cubicBezTo>
                  <a:lnTo>
                    <a:pt x="24765" y="3572827"/>
                  </a:lnTo>
                  <a:cubicBezTo>
                    <a:pt x="24765" y="3579495"/>
                    <a:pt x="19050" y="3585210"/>
                    <a:pt x="12383" y="3585210"/>
                  </a:cubicBezTo>
                  <a:cubicBezTo>
                    <a:pt x="5715" y="3585210"/>
                    <a:pt x="0" y="3579495"/>
                    <a:pt x="0" y="3572827"/>
                  </a:cubicBezTo>
                  <a:lnTo>
                    <a:pt x="0" y="3548063"/>
                  </a:lnTo>
                  <a:lnTo>
                    <a:pt x="0" y="3548063"/>
                  </a:lnTo>
                  <a:close/>
                  <a:moveTo>
                    <a:pt x="0" y="3646170"/>
                  </a:moveTo>
                  <a:cubicBezTo>
                    <a:pt x="0" y="3639502"/>
                    <a:pt x="5715" y="3633788"/>
                    <a:pt x="12383" y="3633788"/>
                  </a:cubicBezTo>
                  <a:cubicBezTo>
                    <a:pt x="19050" y="3633788"/>
                    <a:pt x="24765" y="3639502"/>
                    <a:pt x="24765" y="3646170"/>
                  </a:cubicBezTo>
                  <a:lnTo>
                    <a:pt x="24765" y="3670935"/>
                  </a:lnTo>
                  <a:cubicBezTo>
                    <a:pt x="24765" y="3677602"/>
                    <a:pt x="19050" y="3683318"/>
                    <a:pt x="12383" y="3683318"/>
                  </a:cubicBezTo>
                  <a:cubicBezTo>
                    <a:pt x="5715" y="3683318"/>
                    <a:pt x="0" y="3677602"/>
                    <a:pt x="0" y="3670935"/>
                  </a:cubicBezTo>
                  <a:lnTo>
                    <a:pt x="0" y="3646170"/>
                  </a:lnTo>
                  <a:lnTo>
                    <a:pt x="0" y="3646170"/>
                  </a:lnTo>
                  <a:close/>
                  <a:moveTo>
                    <a:pt x="0" y="3744277"/>
                  </a:moveTo>
                  <a:cubicBezTo>
                    <a:pt x="0" y="3737610"/>
                    <a:pt x="5715" y="3731895"/>
                    <a:pt x="12383" y="3731895"/>
                  </a:cubicBezTo>
                  <a:cubicBezTo>
                    <a:pt x="19050" y="3731895"/>
                    <a:pt x="24765" y="3737610"/>
                    <a:pt x="24765" y="3744277"/>
                  </a:cubicBezTo>
                  <a:lnTo>
                    <a:pt x="24765" y="3769043"/>
                  </a:lnTo>
                  <a:cubicBezTo>
                    <a:pt x="24765" y="3775710"/>
                    <a:pt x="19050" y="3781425"/>
                    <a:pt x="12383" y="3781425"/>
                  </a:cubicBezTo>
                  <a:cubicBezTo>
                    <a:pt x="5715" y="3781425"/>
                    <a:pt x="0" y="3775710"/>
                    <a:pt x="0" y="3769043"/>
                  </a:cubicBezTo>
                  <a:lnTo>
                    <a:pt x="0" y="3744277"/>
                  </a:lnTo>
                  <a:lnTo>
                    <a:pt x="0" y="3744277"/>
                  </a:lnTo>
                  <a:close/>
                  <a:moveTo>
                    <a:pt x="0" y="3842385"/>
                  </a:moveTo>
                  <a:cubicBezTo>
                    <a:pt x="0" y="3835718"/>
                    <a:pt x="5715" y="3830002"/>
                    <a:pt x="12383" y="3830002"/>
                  </a:cubicBezTo>
                  <a:cubicBezTo>
                    <a:pt x="19050" y="3830002"/>
                    <a:pt x="24765" y="3835718"/>
                    <a:pt x="24765" y="3842385"/>
                  </a:cubicBezTo>
                  <a:lnTo>
                    <a:pt x="24765" y="3867150"/>
                  </a:lnTo>
                  <a:cubicBezTo>
                    <a:pt x="24765" y="3873818"/>
                    <a:pt x="19050" y="3879533"/>
                    <a:pt x="12383" y="3879533"/>
                  </a:cubicBezTo>
                  <a:cubicBezTo>
                    <a:pt x="5715" y="3879533"/>
                    <a:pt x="0" y="3873818"/>
                    <a:pt x="0" y="3867150"/>
                  </a:cubicBezTo>
                  <a:lnTo>
                    <a:pt x="0" y="3842385"/>
                  </a:lnTo>
                  <a:lnTo>
                    <a:pt x="0" y="3842385"/>
                  </a:lnTo>
                  <a:close/>
                  <a:moveTo>
                    <a:pt x="0" y="3940493"/>
                  </a:moveTo>
                  <a:cubicBezTo>
                    <a:pt x="0" y="3933825"/>
                    <a:pt x="5715" y="3928110"/>
                    <a:pt x="12383" y="3928110"/>
                  </a:cubicBezTo>
                  <a:cubicBezTo>
                    <a:pt x="19050" y="3928110"/>
                    <a:pt x="24765" y="3933825"/>
                    <a:pt x="24765" y="3940493"/>
                  </a:cubicBezTo>
                  <a:lnTo>
                    <a:pt x="24765" y="3965258"/>
                  </a:lnTo>
                  <a:cubicBezTo>
                    <a:pt x="24765" y="3971925"/>
                    <a:pt x="19050" y="3977640"/>
                    <a:pt x="12383" y="3977640"/>
                  </a:cubicBezTo>
                  <a:cubicBezTo>
                    <a:pt x="5715" y="3977640"/>
                    <a:pt x="0" y="3971925"/>
                    <a:pt x="0" y="3965258"/>
                  </a:cubicBezTo>
                  <a:lnTo>
                    <a:pt x="0" y="3940493"/>
                  </a:lnTo>
                  <a:lnTo>
                    <a:pt x="0" y="3940493"/>
                  </a:lnTo>
                  <a:close/>
                  <a:moveTo>
                    <a:pt x="0" y="4038600"/>
                  </a:moveTo>
                  <a:cubicBezTo>
                    <a:pt x="0" y="4031933"/>
                    <a:pt x="5715" y="4026218"/>
                    <a:pt x="12383" y="4026218"/>
                  </a:cubicBezTo>
                  <a:cubicBezTo>
                    <a:pt x="19050" y="4026218"/>
                    <a:pt x="24765" y="4031933"/>
                    <a:pt x="24765" y="4038600"/>
                  </a:cubicBezTo>
                  <a:lnTo>
                    <a:pt x="24765" y="4063365"/>
                  </a:lnTo>
                  <a:cubicBezTo>
                    <a:pt x="24765" y="4070033"/>
                    <a:pt x="19050" y="4075748"/>
                    <a:pt x="12383" y="4075748"/>
                  </a:cubicBezTo>
                  <a:cubicBezTo>
                    <a:pt x="5715" y="4075748"/>
                    <a:pt x="0" y="4070033"/>
                    <a:pt x="0" y="4063365"/>
                  </a:cubicBezTo>
                  <a:lnTo>
                    <a:pt x="0" y="4038600"/>
                  </a:lnTo>
                  <a:lnTo>
                    <a:pt x="0" y="4038600"/>
                  </a:lnTo>
                  <a:close/>
                  <a:moveTo>
                    <a:pt x="0" y="4137660"/>
                  </a:moveTo>
                  <a:cubicBezTo>
                    <a:pt x="0" y="4130993"/>
                    <a:pt x="5715" y="4125277"/>
                    <a:pt x="12383" y="4125277"/>
                  </a:cubicBezTo>
                  <a:cubicBezTo>
                    <a:pt x="19050" y="4125277"/>
                    <a:pt x="24765" y="4130993"/>
                    <a:pt x="24765" y="4137660"/>
                  </a:cubicBezTo>
                  <a:lnTo>
                    <a:pt x="24765" y="4162425"/>
                  </a:lnTo>
                  <a:cubicBezTo>
                    <a:pt x="24765" y="4169093"/>
                    <a:pt x="19050" y="4174808"/>
                    <a:pt x="12383" y="4174808"/>
                  </a:cubicBezTo>
                  <a:cubicBezTo>
                    <a:pt x="5715" y="4174808"/>
                    <a:pt x="0" y="4169093"/>
                    <a:pt x="0" y="4162425"/>
                  </a:cubicBezTo>
                  <a:lnTo>
                    <a:pt x="0" y="4137660"/>
                  </a:lnTo>
                  <a:lnTo>
                    <a:pt x="0" y="4137660"/>
                  </a:lnTo>
                  <a:close/>
                  <a:moveTo>
                    <a:pt x="0" y="4235768"/>
                  </a:moveTo>
                  <a:cubicBezTo>
                    <a:pt x="0" y="4229100"/>
                    <a:pt x="5715" y="4223385"/>
                    <a:pt x="12383" y="4223385"/>
                  </a:cubicBezTo>
                  <a:cubicBezTo>
                    <a:pt x="19050" y="4223385"/>
                    <a:pt x="24765" y="4229100"/>
                    <a:pt x="24765" y="4235768"/>
                  </a:cubicBezTo>
                  <a:lnTo>
                    <a:pt x="24765" y="4260533"/>
                  </a:lnTo>
                  <a:cubicBezTo>
                    <a:pt x="24765" y="4267200"/>
                    <a:pt x="19050" y="4272915"/>
                    <a:pt x="12383" y="4272915"/>
                  </a:cubicBezTo>
                  <a:cubicBezTo>
                    <a:pt x="5715" y="4272915"/>
                    <a:pt x="0" y="4267200"/>
                    <a:pt x="0" y="4260533"/>
                  </a:cubicBezTo>
                  <a:lnTo>
                    <a:pt x="0" y="4235768"/>
                  </a:lnTo>
                  <a:lnTo>
                    <a:pt x="0" y="4235768"/>
                  </a:lnTo>
                  <a:close/>
                  <a:moveTo>
                    <a:pt x="0" y="4333875"/>
                  </a:moveTo>
                  <a:cubicBezTo>
                    <a:pt x="0" y="4327208"/>
                    <a:pt x="5715" y="4321493"/>
                    <a:pt x="12383" y="4321493"/>
                  </a:cubicBezTo>
                  <a:cubicBezTo>
                    <a:pt x="19050" y="4321493"/>
                    <a:pt x="24765" y="4327208"/>
                    <a:pt x="24765" y="4333875"/>
                  </a:cubicBezTo>
                  <a:lnTo>
                    <a:pt x="24765" y="4358640"/>
                  </a:lnTo>
                  <a:cubicBezTo>
                    <a:pt x="24765" y="4365308"/>
                    <a:pt x="19050" y="4371023"/>
                    <a:pt x="12383" y="4371023"/>
                  </a:cubicBezTo>
                  <a:cubicBezTo>
                    <a:pt x="5715" y="4371023"/>
                    <a:pt x="0" y="4365308"/>
                    <a:pt x="0" y="4358640"/>
                  </a:cubicBezTo>
                  <a:lnTo>
                    <a:pt x="0" y="4333875"/>
                  </a:lnTo>
                  <a:lnTo>
                    <a:pt x="0" y="4333875"/>
                  </a:lnTo>
                  <a:close/>
                  <a:moveTo>
                    <a:pt x="0" y="4431983"/>
                  </a:moveTo>
                  <a:cubicBezTo>
                    <a:pt x="0" y="4425315"/>
                    <a:pt x="5715" y="4419600"/>
                    <a:pt x="12383" y="4419600"/>
                  </a:cubicBezTo>
                  <a:cubicBezTo>
                    <a:pt x="19050" y="4419600"/>
                    <a:pt x="24765" y="4425315"/>
                    <a:pt x="24765" y="4431983"/>
                  </a:cubicBezTo>
                  <a:lnTo>
                    <a:pt x="24765" y="4456748"/>
                  </a:lnTo>
                  <a:cubicBezTo>
                    <a:pt x="24765" y="4463415"/>
                    <a:pt x="19050" y="4469130"/>
                    <a:pt x="12383" y="4469130"/>
                  </a:cubicBezTo>
                  <a:cubicBezTo>
                    <a:pt x="5715" y="4469130"/>
                    <a:pt x="0" y="4463415"/>
                    <a:pt x="0" y="4456748"/>
                  </a:cubicBezTo>
                  <a:lnTo>
                    <a:pt x="0" y="4431983"/>
                  </a:lnTo>
                  <a:lnTo>
                    <a:pt x="0" y="4431983"/>
                  </a:lnTo>
                  <a:close/>
                  <a:moveTo>
                    <a:pt x="0" y="4530090"/>
                  </a:moveTo>
                  <a:cubicBezTo>
                    <a:pt x="0" y="4523423"/>
                    <a:pt x="5715" y="4517708"/>
                    <a:pt x="12383" y="4517708"/>
                  </a:cubicBezTo>
                  <a:cubicBezTo>
                    <a:pt x="19050" y="4517708"/>
                    <a:pt x="24765" y="4523423"/>
                    <a:pt x="24765" y="4530090"/>
                  </a:cubicBezTo>
                  <a:lnTo>
                    <a:pt x="24765" y="4554855"/>
                  </a:lnTo>
                  <a:cubicBezTo>
                    <a:pt x="24765" y="4561523"/>
                    <a:pt x="19050" y="4567238"/>
                    <a:pt x="12383" y="4567238"/>
                  </a:cubicBezTo>
                  <a:cubicBezTo>
                    <a:pt x="5715" y="4567238"/>
                    <a:pt x="0" y="4561523"/>
                    <a:pt x="0" y="4554855"/>
                  </a:cubicBezTo>
                  <a:lnTo>
                    <a:pt x="0" y="4530090"/>
                  </a:lnTo>
                  <a:lnTo>
                    <a:pt x="0" y="4530090"/>
                  </a:lnTo>
                  <a:close/>
                  <a:moveTo>
                    <a:pt x="0" y="4628198"/>
                  </a:moveTo>
                  <a:cubicBezTo>
                    <a:pt x="0" y="4621530"/>
                    <a:pt x="5715" y="4615815"/>
                    <a:pt x="12383" y="4615815"/>
                  </a:cubicBezTo>
                  <a:cubicBezTo>
                    <a:pt x="19050" y="4615815"/>
                    <a:pt x="24765" y="4621530"/>
                    <a:pt x="24765" y="4628198"/>
                  </a:cubicBezTo>
                  <a:lnTo>
                    <a:pt x="24765" y="4652963"/>
                  </a:lnTo>
                  <a:cubicBezTo>
                    <a:pt x="24765" y="4659630"/>
                    <a:pt x="19050" y="4665345"/>
                    <a:pt x="12383" y="4665345"/>
                  </a:cubicBezTo>
                  <a:cubicBezTo>
                    <a:pt x="5715" y="4665345"/>
                    <a:pt x="0" y="4659630"/>
                    <a:pt x="0" y="4652963"/>
                  </a:cubicBezTo>
                  <a:lnTo>
                    <a:pt x="0" y="4628198"/>
                  </a:lnTo>
                  <a:lnTo>
                    <a:pt x="0" y="4628198"/>
                  </a:lnTo>
                  <a:close/>
                  <a:moveTo>
                    <a:pt x="0" y="4726305"/>
                  </a:moveTo>
                  <a:cubicBezTo>
                    <a:pt x="0" y="4719638"/>
                    <a:pt x="5715" y="4713923"/>
                    <a:pt x="12383" y="4713923"/>
                  </a:cubicBezTo>
                  <a:cubicBezTo>
                    <a:pt x="19050" y="4713923"/>
                    <a:pt x="24765" y="4719638"/>
                    <a:pt x="24765" y="4726305"/>
                  </a:cubicBezTo>
                  <a:lnTo>
                    <a:pt x="24765" y="4751070"/>
                  </a:lnTo>
                  <a:cubicBezTo>
                    <a:pt x="24765" y="4757738"/>
                    <a:pt x="19050" y="4763453"/>
                    <a:pt x="12383" y="4763453"/>
                  </a:cubicBezTo>
                  <a:cubicBezTo>
                    <a:pt x="5715" y="4763453"/>
                    <a:pt x="0" y="4757738"/>
                    <a:pt x="0" y="4751070"/>
                  </a:cubicBezTo>
                  <a:lnTo>
                    <a:pt x="0" y="4726305"/>
                  </a:lnTo>
                  <a:lnTo>
                    <a:pt x="0" y="4726305"/>
                  </a:lnTo>
                  <a:close/>
                  <a:moveTo>
                    <a:pt x="0" y="4824413"/>
                  </a:moveTo>
                  <a:cubicBezTo>
                    <a:pt x="0" y="4817745"/>
                    <a:pt x="5715" y="4812030"/>
                    <a:pt x="12383" y="4812030"/>
                  </a:cubicBezTo>
                  <a:cubicBezTo>
                    <a:pt x="19050" y="4812030"/>
                    <a:pt x="24765" y="4817745"/>
                    <a:pt x="24765" y="4824413"/>
                  </a:cubicBezTo>
                  <a:lnTo>
                    <a:pt x="24765" y="4849178"/>
                  </a:lnTo>
                  <a:cubicBezTo>
                    <a:pt x="24765" y="4855845"/>
                    <a:pt x="19050" y="4861560"/>
                    <a:pt x="12383" y="4861560"/>
                  </a:cubicBezTo>
                  <a:cubicBezTo>
                    <a:pt x="5715" y="4861560"/>
                    <a:pt x="0" y="4855845"/>
                    <a:pt x="0" y="4849178"/>
                  </a:cubicBezTo>
                  <a:lnTo>
                    <a:pt x="0" y="4824413"/>
                  </a:lnTo>
                  <a:lnTo>
                    <a:pt x="0" y="4824413"/>
                  </a:lnTo>
                  <a:close/>
                  <a:moveTo>
                    <a:pt x="0" y="4922520"/>
                  </a:moveTo>
                  <a:cubicBezTo>
                    <a:pt x="0" y="4915853"/>
                    <a:pt x="5715" y="4910138"/>
                    <a:pt x="12383" y="4910138"/>
                  </a:cubicBezTo>
                  <a:cubicBezTo>
                    <a:pt x="19050" y="4910138"/>
                    <a:pt x="24765" y="4915853"/>
                    <a:pt x="24765" y="4922520"/>
                  </a:cubicBezTo>
                  <a:lnTo>
                    <a:pt x="24765" y="4947285"/>
                  </a:lnTo>
                  <a:cubicBezTo>
                    <a:pt x="24765" y="4953953"/>
                    <a:pt x="19050" y="4959668"/>
                    <a:pt x="12383" y="4959668"/>
                  </a:cubicBezTo>
                  <a:cubicBezTo>
                    <a:pt x="5715" y="4959668"/>
                    <a:pt x="0" y="4953953"/>
                    <a:pt x="0" y="4947285"/>
                  </a:cubicBezTo>
                  <a:lnTo>
                    <a:pt x="0" y="4922520"/>
                  </a:lnTo>
                  <a:lnTo>
                    <a:pt x="0" y="4922520"/>
                  </a:lnTo>
                  <a:close/>
                  <a:moveTo>
                    <a:pt x="0" y="5021580"/>
                  </a:moveTo>
                  <a:cubicBezTo>
                    <a:pt x="0" y="5014913"/>
                    <a:pt x="5715" y="5009198"/>
                    <a:pt x="12383" y="5009198"/>
                  </a:cubicBezTo>
                  <a:cubicBezTo>
                    <a:pt x="19050" y="5009198"/>
                    <a:pt x="24765" y="5014913"/>
                    <a:pt x="24765" y="5021580"/>
                  </a:cubicBezTo>
                  <a:lnTo>
                    <a:pt x="24765" y="5046345"/>
                  </a:lnTo>
                  <a:cubicBezTo>
                    <a:pt x="24765" y="5053013"/>
                    <a:pt x="19050" y="5058728"/>
                    <a:pt x="12383" y="5058728"/>
                  </a:cubicBezTo>
                  <a:cubicBezTo>
                    <a:pt x="5715" y="5058728"/>
                    <a:pt x="0" y="5053013"/>
                    <a:pt x="0" y="5046345"/>
                  </a:cubicBezTo>
                  <a:lnTo>
                    <a:pt x="0" y="5021580"/>
                  </a:lnTo>
                  <a:lnTo>
                    <a:pt x="0" y="5021580"/>
                  </a:lnTo>
                  <a:close/>
                  <a:moveTo>
                    <a:pt x="0" y="5119688"/>
                  </a:moveTo>
                  <a:cubicBezTo>
                    <a:pt x="0" y="5113020"/>
                    <a:pt x="5715" y="5107305"/>
                    <a:pt x="12383" y="5107305"/>
                  </a:cubicBezTo>
                  <a:cubicBezTo>
                    <a:pt x="19050" y="5107305"/>
                    <a:pt x="24765" y="5113020"/>
                    <a:pt x="24765" y="5119688"/>
                  </a:cubicBezTo>
                  <a:lnTo>
                    <a:pt x="24765" y="5144453"/>
                  </a:lnTo>
                  <a:cubicBezTo>
                    <a:pt x="24765" y="5151120"/>
                    <a:pt x="19050" y="5156835"/>
                    <a:pt x="12383" y="5156835"/>
                  </a:cubicBezTo>
                  <a:cubicBezTo>
                    <a:pt x="5715" y="5156835"/>
                    <a:pt x="0" y="5151120"/>
                    <a:pt x="0" y="5144453"/>
                  </a:cubicBezTo>
                  <a:lnTo>
                    <a:pt x="0" y="5119688"/>
                  </a:lnTo>
                  <a:lnTo>
                    <a:pt x="0" y="5119688"/>
                  </a:lnTo>
                  <a:close/>
                  <a:moveTo>
                    <a:pt x="0" y="5217795"/>
                  </a:moveTo>
                  <a:cubicBezTo>
                    <a:pt x="0" y="5211128"/>
                    <a:pt x="5715" y="5205413"/>
                    <a:pt x="12383" y="5205413"/>
                  </a:cubicBezTo>
                  <a:cubicBezTo>
                    <a:pt x="19050" y="5205413"/>
                    <a:pt x="24765" y="5211128"/>
                    <a:pt x="24765" y="5217795"/>
                  </a:cubicBezTo>
                  <a:lnTo>
                    <a:pt x="24765" y="5242560"/>
                  </a:lnTo>
                  <a:cubicBezTo>
                    <a:pt x="24765" y="5249228"/>
                    <a:pt x="19050" y="5254943"/>
                    <a:pt x="12383" y="5254943"/>
                  </a:cubicBezTo>
                  <a:cubicBezTo>
                    <a:pt x="5715" y="5254943"/>
                    <a:pt x="0" y="5249228"/>
                    <a:pt x="0" y="5242560"/>
                  </a:cubicBezTo>
                  <a:lnTo>
                    <a:pt x="0" y="5217795"/>
                  </a:lnTo>
                  <a:lnTo>
                    <a:pt x="0" y="5217795"/>
                  </a:lnTo>
                  <a:close/>
                  <a:moveTo>
                    <a:pt x="0" y="5315903"/>
                  </a:moveTo>
                  <a:cubicBezTo>
                    <a:pt x="0" y="5309235"/>
                    <a:pt x="5715" y="5303520"/>
                    <a:pt x="12383" y="5303520"/>
                  </a:cubicBezTo>
                  <a:cubicBezTo>
                    <a:pt x="19050" y="5303520"/>
                    <a:pt x="24765" y="5309235"/>
                    <a:pt x="24765" y="5315903"/>
                  </a:cubicBezTo>
                  <a:lnTo>
                    <a:pt x="24765" y="5340668"/>
                  </a:lnTo>
                  <a:cubicBezTo>
                    <a:pt x="24765" y="5347335"/>
                    <a:pt x="19050" y="5353050"/>
                    <a:pt x="12383" y="5353050"/>
                  </a:cubicBezTo>
                  <a:cubicBezTo>
                    <a:pt x="5715" y="5353050"/>
                    <a:pt x="0" y="5347335"/>
                    <a:pt x="0" y="5340668"/>
                  </a:cubicBezTo>
                  <a:lnTo>
                    <a:pt x="0" y="5315903"/>
                  </a:lnTo>
                  <a:lnTo>
                    <a:pt x="0" y="5315903"/>
                  </a:lnTo>
                  <a:close/>
                  <a:moveTo>
                    <a:pt x="0" y="5414010"/>
                  </a:moveTo>
                  <a:cubicBezTo>
                    <a:pt x="0" y="5407343"/>
                    <a:pt x="5715" y="5401628"/>
                    <a:pt x="12383" y="5401628"/>
                  </a:cubicBezTo>
                  <a:cubicBezTo>
                    <a:pt x="19050" y="5401628"/>
                    <a:pt x="24765" y="5407343"/>
                    <a:pt x="24765" y="5414010"/>
                  </a:cubicBezTo>
                  <a:lnTo>
                    <a:pt x="24765" y="5438775"/>
                  </a:lnTo>
                  <a:cubicBezTo>
                    <a:pt x="24765" y="5445443"/>
                    <a:pt x="19050" y="5451158"/>
                    <a:pt x="12383" y="5451158"/>
                  </a:cubicBezTo>
                  <a:cubicBezTo>
                    <a:pt x="5715" y="5451158"/>
                    <a:pt x="0" y="5445443"/>
                    <a:pt x="0" y="5438775"/>
                  </a:cubicBezTo>
                  <a:lnTo>
                    <a:pt x="0" y="5414010"/>
                  </a:lnTo>
                  <a:lnTo>
                    <a:pt x="0" y="5414010"/>
                  </a:lnTo>
                  <a:close/>
                  <a:moveTo>
                    <a:pt x="0" y="5512118"/>
                  </a:moveTo>
                  <a:cubicBezTo>
                    <a:pt x="0" y="5505450"/>
                    <a:pt x="5715" y="5499735"/>
                    <a:pt x="12383" y="5499735"/>
                  </a:cubicBezTo>
                  <a:cubicBezTo>
                    <a:pt x="19050" y="5499735"/>
                    <a:pt x="24765" y="5505450"/>
                    <a:pt x="24765" y="5512118"/>
                  </a:cubicBezTo>
                  <a:lnTo>
                    <a:pt x="24765" y="5536883"/>
                  </a:lnTo>
                  <a:cubicBezTo>
                    <a:pt x="24765" y="5543550"/>
                    <a:pt x="19050" y="5549265"/>
                    <a:pt x="12383" y="5549265"/>
                  </a:cubicBezTo>
                  <a:cubicBezTo>
                    <a:pt x="5715" y="5549265"/>
                    <a:pt x="0" y="5543550"/>
                    <a:pt x="0" y="5536883"/>
                  </a:cubicBezTo>
                  <a:lnTo>
                    <a:pt x="0" y="5512118"/>
                  </a:lnTo>
                  <a:lnTo>
                    <a:pt x="0" y="5512118"/>
                  </a:lnTo>
                  <a:close/>
                  <a:moveTo>
                    <a:pt x="0" y="5610225"/>
                  </a:moveTo>
                  <a:cubicBezTo>
                    <a:pt x="0" y="5603558"/>
                    <a:pt x="5715" y="5597843"/>
                    <a:pt x="12383" y="5597843"/>
                  </a:cubicBezTo>
                  <a:cubicBezTo>
                    <a:pt x="19050" y="5597843"/>
                    <a:pt x="24765" y="5603558"/>
                    <a:pt x="24765" y="5610225"/>
                  </a:cubicBezTo>
                  <a:lnTo>
                    <a:pt x="24765" y="5634990"/>
                  </a:lnTo>
                  <a:cubicBezTo>
                    <a:pt x="24765" y="5641658"/>
                    <a:pt x="19050" y="5647373"/>
                    <a:pt x="12383" y="5647373"/>
                  </a:cubicBezTo>
                  <a:cubicBezTo>
                    <a:pt x="5715" y="5647373"/>
                    <a:pt x="0" y="5641658"/>
                    <a:pt x="0" y="5634990"/>
                  </a:cubicBezTo>
                  <a:lnTo>
                    <a:pt x="0" y="5610225"/>
                  </a:lnTo>
                  <a:lnTo>
                    <a:pt x="0" y="5610225"/>
                  </a:lnTo>
                  <a:close/>
                  <a:moveTo>
                    <a:pt x="0" y="5708333"/>
                  </a:moveTo>
                  <a:cubicBezTo>
                    <a:pt x="0" y="5701665"/>
                    <a:pt x="5715" y="5695950"/>
                    <a:pt x="12383" y="5695950"/>
                  </a:cubicBezTo>
                  <a:cubicBezTo>
                    <a:pt x="19050" y="5695950"/>
                    <a:pt x="24765" y="5701665"/>
                    <a:pt x="24765" y="5708333"/>
                  </a:cubicBezTo>
                  <a:lnTo>
                    <a:pt x="24765" y="5733098"/>
                  </a:lnTo>
                  <a:cubicBezTo>
                    <a:pt x="24765" y="5739765"/>
                    <a:pt x="19050" y="5745480"/>
                    <a:pt x="12383" y="5745480"/>
                  </a:cubicBezTo>
                  <a:cubicBezTo>
                    <a:pt x="5715" y="5745480"/>
                    <a:pt x="0" y="5739765"/>
                    <a:pt x="0" y="5733098"/>
                  </a:cubicBezTo>
                  <a:lnTo>
                    <a:pt x="0" y="5708333"/>
                  </a:lnTo>
                  <a:lnTo>
                    <a:pt x="0" y="5708333"/>
                  </a:lnTo>
                  <a:close/>
                  <a:moveTo>
                    <a:pt x="0" y="5806440"/>
                  </a:moveTo>
                  <a:cubicBezTo>
                    <a:pt x="0" y="5799773"/>
                    <a:pt x="5715" y="5794058"/>
                    <a:pt x="12383" y="5794058"/>
                  </a:cubicBezTo>
                  <a:cubicBezTo>
                    <a:pt x="19050" y="5794058"/>
                    <a:pt x="24765" y="5799773"/>
                    <a:pt x="24765" y="5806440"/>
                  </a:cubicBezTo>
                  <a:lnTo>
                    <a:pt x="24765" y="5831205"/>
                  </a:lnTo>
                  <a:cubicBezTo>
                    <a:pt x="24765" y="5837873"/>
                    <a:pt x="19050" y="5843588"/>
                    <a:pt x="12383" y="5843588"/>
                  </a:cubicBezTo>
                  <a:cubicBezTo>
                    <a:pt x="5715" y="5843588"/>
                    <a:pt x="0" y="5837873"/>
                    <a:pt x="0" y="5831205"/>
                  </a:cubicBezTo>
                  <a:lnTo>
                    <a:pt x="0" y="5806440"/>
                  </a:lnTo>
                  <a:lnTo>
                    <a:pt x="0" y="5806440"/>
                  </a:lnTo>
                  <a:close/>
                  <a:moveTo>
                    <a:pt x="0" y="5905500"/>
                  </a:moveTo>
                  <a:cubicBezTo>
                    <a:pt x="0" y="5898833"/>
                    <a:pt x="5715" y="5893118"/>
                    <a:pt x="12383" y="5893118"/>
                  </a:cubicBezTo>
                  <a:cubicBezTo>
                    <a:pt x="19050" y="5893118"/>
                    <a:pt x="24765" y="5898833"/>
                    <a:pt x="24765" y="5905500"/>
                  </a:cubicBezTo>
                  <a:lnTo>
                    <a:pt x="24765" y="5930265"/>
                  </a:lnTo>
                  <a:cubicBezTo>
                    <a:pt x="24765" y="5936933"/>
                    <a:pt x="19050" y="5942648"/>
                    <a:pt x="12383" y="5942648"/>
                  </a:cubicBezTo>
                  <a:cubicBezTo>
                    <a:pt x="5715" y="5942648"/>
                    <a:pt x="0" y="5936933"/>
                    <a:pt x="0" y="5930265"/>
                  </a:cubicBezTo>
                  <a:lnTo>
                    <a:pt x="0" y="5905500"/>
                  </a:lnTo>
                  <a:lnTo>
                    <a:pt x="0" y="5905500"/>
                  </a:lnTo>
                  <a:close/>
                  <a:moveTo>
                    <a:pt x="0" y="6003608"/>
                  </a:moveTo>
                  <a:cubicBezTo>
                    <a:pt x="0" y="5996940"/>
                    <a:pt x="5715" y="5991225"/>
                    <a:pt x="12383" y="5991225"/>
                  </a:cubicBezTo>
                  <a:cubicBezTo>
                    <a:pt x="19050" y="5991225"/>
                    <a:pt x="24765" y="5996940"/>
                    <a:pt x="24765" y="6003608"/>
                  </a:cubicBezTo>
                  <a:lnTo>
                    <a:pt x="24765" y="6028373"/>
                  </a:lnTo>
                  <a:cubicBezTo>
                    <a:pt x="24765" y="6035040"/>
                    <a:pt x="19050" y="6040755"/>
                    <a:pt x="12383" y="6040755"/>
                  </a:cubicBezTo>
                  <a:cubicBezTo>
                    <a:pt x="5715" y="6040755"/>
                    <a:pt x="0" y="6035040"/>
                    <a:pt x="0" y="6028373"/>
                  </a:cubicBezTo>
                  <a:lnTo>
                    <a:pt x="0" y="6003608"/>
                  </a:lnTo>
                  <a:lnTo>
                    <a:pt x="0" y="6003608"/>
                  </a:lnTo>
                  <a:close/>
                  <a:moveTo>
                    <a:pt x="0" y="6101715"/>
                  </a:moveTo>
                  <a:cubicBezTo>
                    <a:pt x="0" y="6095048"/>
                    <a:pt x="5715" y="6089333"/>
                    <a:pt x="12383" y="6089333"/>
                  </a:cubicBezTo>
                  <a:cubicBezTo>
                    <a:pt x="19050" y="6089333"/>
                    <a:pt x="24765" y="6095048"/>
                    <a:pt x="24765" y="6101715"/>
                  </a:cubicBezTo>
                  <a:lnTo>
                    <a:pt x="24765" y="6126480"/>
                  </a:lnTo>
                  <a:cubicBezTo>
                    <a:pt x="24765" y="6133148"/>
                    <a:pt x="19050" y="6138863"/>
                    <a:pt x="12383" y="6138863"/>
                  </a:cubicBezTo>
                  <a:cubicBezTo>
                    <a:pt x="5715" y="6138863"/>
                    <a:pt x="0" y="6133148"/>
                    <a:pt x="0" y="6126480"/>
                  </a:cubicBezTo>
                  <a:lnTo>
                    <a:pt x="0" y="6101715"/>
                  </a:lnTo>
                  <a:lnTo>
                    <a:pt x="0" y="6101715"/>
                  </a:lnTo>
                  <a:close/>
                  <a:moveTo>
                    <a:pt x="0" y="6199823"/>
                  </a:moveTo>
                  <a:cubicBezTo>
                    <a:pt x="0" y="6193155"/>
                    <a:pt x="5715" y="6187440"/>
                    <a:pt x="12383" y="6187440"/>
                  </a:cubicBezTo>
                  <a:cubicBezTo>
                    <a:pt x="19050" y="6187440"/>
                    <a:pt x="24765" y="6193155"/>
                    <a:pt x="24765" y="6199823"/>
                  </a:cubicBezTo>
                  <a:lnTo>
                    <a:pt x="24765" y="6224588"/>
                  </a:lnTo>
                  <a:cubicBezTo>
                    <a:pt x="24765" y="6231255"/>
                    <a:pt x="19050" y="6236970"/>
                    <a:pt x="12383" y="6236970"/>
                  </a:cubicBezTo>
                  <a:cubicBezTo>
                    <a:pt x="5715" y="6236970"/>
                    <a:pt x="0" y="6231255"/>
                    <a:pt x="0" y="6224588"/>
                  </a:cubicBezTo>
                  <a:lnTo>
                    <a:pt x="0" y="6199823"/>
                  </a:lnTo>
                  <a:lnTo>
                    <a:pt x="0" y="6199823"/>
                  </a:lnTo>
                  <a:close/>
                  <a:moveTo>
                    <a:pt x="0" y="6297930"/>
                  </a:moveTo>
                  <a:cubicBezTo>
                    <a:pt x="0" y="6291263"/>
                    <a:pt x="5715" y="6285548"/>
                    <a:pt x="12383" y="6285548"/>
                  </a:cubicBezTo>
                  <a:cubicBezTo>
                    <a:pt x="19050" y="6285548"/>
                    <a:pt x="24765" y="6291263"/>
                    <a:pt x="24765" y="6297930"/>
                  </a:cubicBezTo>
                  <a:lnTo>
                    <a:pt x="24765" y="6322695"/>
                  </a:lnTo>
                  <a:cubicBezTo>
                    <a:pt x="24765" y="6329363"/>
                    <a:pt x="19050" y="6335078"/>
                    <a:pt x="12383" y="6335078"/>
                  </a:cubicBezTo>
                  <a:cubicBezTo>
                    <a:pt x="5715" y="6335078"/>
                    <a:pt x="0" y="6329363"/>
                    <a:pt x="0" y="6322695"/>
                  </a:cubicBezTo>
                  <a:lnTo>
                    <a:pt x="0" y="6297930"/>
                  </a:lnTo>
                  <a:lnTo>
                    <a:pt x="0" y="6297930"/>
                  </a:lnTo>
                  <a:close/>
                  <a:moveTo>
                    <a:pt x="0" y="6396038"/>
                  </a:moveTo>
                  <a:cubicBezTo>
                    <a:pt x="0" y="6389370"/>
                    <a:pt x="5715" y="6383655"/>
                    <a:pt x="12383" y="6383655"/>
                  </a:cubicBezTo>
                  <a:cubicBezTo>
                    <a:pt x="19050" y="6383655"/>
                    <a:pt x="24765" y="6389370"/>
                    <a:pt x="24765" y="6396038"/>
                  </a:cubicBezTo>
                  <a:lnTo>
                    <a:pt x="24765" y="6420803"/>
                  </a:lnTo>
                  <a:cubicBezTo>
                    <a:pt x="24765" y="6427470"/>
                    <a:pt x="19050" y="6433185"/>
                    <a:pt x="12383" y="6433185"/>
                  </a:cubicBezTo>
                  <a:cubicBezTo>
                    <a:pt x="5715" y="6433185"/>
                    <a:pt x="0" y="6427470"/>
                    <a:pt x="0" y="6420803"/>
                  </a:cubicBezTo>
                  <a:lnTo>
                    <a:pt x="0" y="6396038"/>
                  </a:lnTo>
                  <a:lnTo>
                    <a:pt x="0" y="6396038"/>
                  </a:lnTo>
                  <a:close/>
                  <a:moveTo>
                    <a:pt x="0" y="6494145"/>
                  </a:moveTo>
                  <a:cubicBezTo>
                    <a:pt x="0" y="6487478"/>
                    <a:pt x="5715" y="6481763"/>
                    <a:pt x="12383" y="6481763"/>
                  </a:cubicBezTo>
                  <a:cubicBezTo>
                    <a:pt x="19050" y="6481763"/>
                    <a:pt x="24765" y="6487478"/>
                    <a:pt x="24765" y="6494145"/>
                  </a:cubicBezTo>
                  <a:lnTo>
                    <a:pt x="24765" y="6518910"/>
                  </a:lnTo>
                  <a:cubicBezTo>
                    <a:pt x="24765" y="6525578"/>
                    <a:pt x="19050" y="6531293"/>
                    <a:pt x="12383" y="6531293"/>
                  </a:cubicBezTo>
                  <a:cubicBezTo>
                    <a:pt x="5715" y="6531293"/>
                    <a:pt x="0" y="6525578"/>
                    <a:pt x="0" y="6518910"/>
                  </a:cubicBezTo>
                  <a:lnTo>
                    <a:pt x="0" y="6494145"/>
                  </a:lnTo>
                  <a:lnTo>
                    <a:pt x="0" y="6494145"/>
                  </a:lnTo>
                  <a:close/>
                  <a:moveTo>
                    <a:pt x="0" y="6592253"/>
                  </a:moveTo>
                  <a:cubicBezTo>
                    <a:pt x="0" y="6585585"/>
                    <a:pt x="5715" y="6579870"/>
                    <a:pt x="12383" y="6579870"/>
                  </a:cubicBezTo>
                  <a:cubicBezTo>
                    <a:pt x="19050" y="6579870"/>
                    <a:pt x="24765" y="6585585"/>
                    <a:pt x="24765" y="6592253"/>
                  </a:cubicBezTo>
                  <a:lnTo>
                    <a:pt x="24765" y="6617018"/>
                  </a:lnTo>
                  <a:cubicBezTo>
                    <a:pt x="24765" y="6623685"/>
                    <a:pt x="19050" y="6629400"/>
                    <a:pt x="12383" y="6629400"/>
                  </a:cubicBezTo>
                  <a:cubicBezTo>
                    <a:pt x="5715" y="6629400"/>
                    <a:pt x="0" y="6623685"/>
                    <a:pt x="0" y="6617018"/>
                  </a:cubicBezTo>
                  <a:lnTo>
                    <a:pt x="0" y="6592253"/>
                  </a:lnTo>
                  <a:lnTo>
                    <a:pt x="0" y="6592253"/>
                  </a:lnTo>
                  <a:close/>
                  <a:moveTo>
                    <a:pt x="0" y="6690360"/>
                  </a:moveTo>
                  <a:cubicBezTo>
                    <a:pt x="0" y="6683693"/>
                    <a:pt x="5715" y="6677978"/>
                    <a:pt x="12383" y="6677978"/>
                  </a:cubicBezTo>
                  <a:cubicBezTo>
                    <a:pt x="19050" y="6677978"/>
                    <a:pt x="24765" y="6683693"/>
                    <a:pt x="24765" y="6690360"/>
                  </a:cubicBezTo>
                  <a:lnTo>
                    <a:pt x="24765" y="6715125"/>
                  </a:lnTo>
                  <a:cubicBezTo>
                    <a:pt x="24765" y="6721793"/>
                    <a:pt x="19050" y="6727508"/>
                    <a:pt x="12383" y="6727508"/>
                  </a:cubicBezTo>
                  <a:cubicBezTo>
                    <a:pt x="5715" y="6727508"/>
                    <a:pt x="0" y="6721793"/>
                    <a:pt x="0" y="6715125"/>
                  </a:cubicBezTo>
                  <a:lnTo>
                    <a:pt x="0" y="6690360"/>
                  </a:lnTo>
                  <a:lnTo>
                    <a:pt x="0" y="6690360"/>
                  </a:lnTo>
                  <a:close/>
                  <a:moveTo>
                    <a:pt x="0" y="6789420"/>
                  </a:moveTo>
                  <a:cubicBezTo>
                    <a:pt x="0" y="6782753"/>
                    <a:pt x="5715" y="6777038"/>
                    <a:pt x="12383" y="6777038"/>
                  </a:cubicBezTo>
                  <a:cubicBezTo>
                    <a:pt x="19050" y="6777038"/>
                    <a:pt x="24765" y="6782753"/>
                    <a:pt x="24765" y="6789420"/>
                  </a:cubicBezTo>
                  <a:lnTo>
                    <a:pt x="24765" y="6814185"/>
                  </a:lnTo>
                  <a:cubicBezTo>
                    <a:pt x="24765" y="6820853"/>
                    <a:pt x="19050" y="6826568"/>
                    <a:pt x="12383" y="6826568"/>
                  </a:cubicBezTo>
                  <a:cubicBezTo>
                    <a:pt x="5715" y="6826568"/>
                    <a:pt x="0" y="6820853"/>
                    <a:pt x="0" y="6814185"/>
                  </a:cubicBezTo>
                  <a:lnTo>
                    <a:pt x="0" y="6789420"/>
                  </a:lnTo>
                  <a:lnTo>
                    <a:pt x="0" y="6789420"/>
                  </a:lnTo>
                  <a:close/>
                  <a:moveTo>
                    <a:pt x="0" y="6887528"/>
                  </a:moveTo>
                  <a:cubicBezTo>
                    <a:pt x="0" y="6880860"/>
                    <a:pt x="5715" y="6875145"/>
                    <a:pt x="12383" y="6875145"/>
                  </a:cubicBezTo>
                  <a:cubicBezTo>
                    <a:pt x="19050" y="6875145"/>
                    <a:pt x="24765" y="6880860"/>
                    <a:pt x="24765" y="6887528"/>
                  </a:cubicBezTo>
                  <a:lnTo>
                    <a:pt x="24765" y="6912293"/>
                  </a:lnTo>
                  <a:cubicBezTo>
                    <a:pt x="24765" y="6918960"/>
                    <a:pt x="19050" y="6924675"/>
                    <a:pt x="12383" y="6924675"/>
                  </a:cubicBezTo>
                  <a:cubicBezTo>
                    <a:pt x="5715" y="6924675"/>
                    <a:pt x="0" y="6918960"/>
                    <a:pt x="0" y="6912293"/>
                  </a:cubicBezTo>
                  <a:lnTo>
                    <a:pt x="0" y="6887528"/>
                  </a:lnTo>
                  <a:lnTo>
                    <a:pt x="0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9E4CE1-D90F-4974-BF9B-0DAE587E8553}"/>
                </a:ext>
              </a:extLst>
            </p:cNvPr>
            <p:cNvSpPr/>
            <p:nvPr/>
          </p:nvSpPr>
          <p:spPr>
            <a:xfrm>
              <a:off x="17458372" y="3362325"/>
              <a:ext cx="25717" cy="7022782"/>
            </a:xfrm>
            <a:custGeom>
              <a:avLst/>
              <a:gdLst>
                <a:gd name="connsiteX0" fmla="*/ 24765 w 25717"/>
                <a:gd name="connsiteY0" fmla="*/ 7010400 h 7022782"/>
                <a:gd name="connsiteX1" fmla="*/ 12382 w 25717"/>
                <a:gd name="connsiteY1" fmla="*/ 7022783 h 7022782"/>
                <a:gd name="connsiteX2" fmla="*/ 0 w 25717"/>
                <a:gd name="connsiteY2" fmla="*/ 7010400 h 7022782"/>
                <a:gd name="connsiteX3" fmla="*/ 0 w 25717"/>
                <a:gd name="connsiteY3" fmla="*/ 6985635 h 7022782"/>
                <a:gd name="connsiteX4" fmla="*/ 12382 w 25717"/>
                <a:gd name="connsiteY4" fmla="*/ 6973253 h 7022782"/>
                <a:gd name="connsiteX5" fmla="*/ 24765 w 25717"/>
                <a:gd name="connsiteY5" fmla="*/ 6985635 h 7022782"/>
                <a:gd name="connsiteX6" fmla="*/ 24765 w 25717"/>
                <a:gd name="connsiteY6" fmla="*/ 7010400 h 7022782"/>
                <a:gd name="connsiteX7" fmla="*/ 24765 w 25717"/>
                <a:gd name="connsiteY7" fmla="*/ 7010400 h 7022782"/>
                <a:gd name="connsiteX8" fmla="*/ 952 w 25717"/>
                <a:gd name="connsiteY8" fmla="*/ 12383 h 7022782"/>
                <a:gd name="connsiteX9" fmla="*/ 13335 w 25717"/>
                <a:gd name="connsiteY9" fmla="*/ 0 h 7022782"/>
                <a:gd name="connsiteX10" fmla="*/ 25717 w 25717"/>
                <a:gd name="connsiteY10" fmla="*/ 12383 h 7022782"/>
                <a:gd name="connsiteX11" fmla="*/ 25717 w 25717"/>
                <a:gd name="connsiteY11" fmla="*/ 37147 h 7022782"/>
                <a:gd name="connsiteX12" fmla="*/ 13335 w 25717"/>
                <a:gd name="connsiteY12" fmla="*/ 49530 h 7022782"/>
                <a:gd name="connsiteX13" fmla="*/ 952 w 25717"/>
                <a:gd name="connsiteY13" fmla="*/ 37147 h 7022782"/>
                <a:gd name="connsiteX14" fmla="*/ 952 w 25717"/>
                <a:gd name="connsiteY14" fmla="*/ 12383 h 7022782"/>
                <a:gd name="connsiteX15" fmla="*/ 952 w 25717"/>
                <a:gd name="connsiteY15" fmla="*/ 12383 h 7022782"/>
                <a:gd name="connsiteX16" fmla="*/ 952 w 25717"/>
                <a:gd name="connsiteY16" fmla="*/ 110490 h 7022782"/>
                <a:gd name="connsiteX17" fmla="*/ 13335 w 25717"/>
                <a:gd name="connsiteY17" fmla="*/ 98107 h 7022782"/>
                <a:gd name="connsiteX18" fmla="*/ 25717 w 25717"/>
                <a:gd name="connsiteY18" fmla="*/ 110490 h 7022782"/>
                <a:gd name="connsiteX19" fmla="*/ 25717 w 25717"/>
                <a:gd name="connsiteY19" fmla="*/ 135255 h 7022782"/>
                <a:gd name="connsiteX20" fmla="*/ 13335 w 25717"/>
                <a:gd name="connsiteY20" fmla="*/ 147638 h 7022782"/>
                <a:gd name="connsiteX21" fmla="*/ 952 w 25717"/>
                <a:gd name="connsiteY21" fmla="*/ 135255 h 7022782"/>
                <a:gd name="connsiteX22" fmla="*/ 952 w 25717"/>
                <a:gd name="connsiteY22" fmla="*/ 110490 h 7022782"/>
                <a:gd name="connsiteX23" fmla="*/ 952 w 25717"/>
                <a:gd name="connsiteY23" fmla="*/ 110490 h 7022782"/>
                <a:gd name="connsiteX24" fmla="*/ 952 w 25717"/>
                <a:gd name="connsiteY24" fmla="*/ 208597 h 7022782"/>
                <a:gd name="connsiteX25" fmla="*/ 13335 w 25717"/>
                <a:gd name="connsiteY25" fmla="*/ 196215 h 7022782"/>
                <a:gd name="connsiteX26" fmla="*/ 25717 w 25717"/>
                <a:gd name="connsiteY26" fmla="*/ 208597 h 7022782"/>
                <a:gd name="connsiteX27" fmla="*/ 25717 w 25717"/>
                <a:gd name="connsiteY27" fmla="*/ 233363 h 7022782"/>
                <a:gd name="connsiteX28" fmla="*/ 13335 w 25717"/>
                <a:gd name="connsiteY28" fmla="*/ 245745 h 7022782"/>
                <a:gd name="connsiteX29" fmla="*/ 952 w 25717"/>
                <a:gd name="connsiteY29" fmla="*/ 233363 h 7022782"/>
                <a:gd name="connsiteX30" fmla="*/ 952 w 25717"/>
                <a:gd name="connsiteY30" fmla="*/ 208597 h 7022782"/>
                <a:gd name="connsiteX31" fmla="*/ 952 w 25717"/>
                <a:gd name="connsiteY31" fmla="*/ 208597 h 7022782"/>
                <a:gd name="connsiteX32" fmla="*/ 952 w 25717"/>
                <a:gd name="connsiteY32" fmla="*/ 306705 h 7022782"/>
                <a:gd name="connsiteX33" fmla="*/ 13335 w 25717"/>
                <a:gd name="connsiteY33" fmla="*/ 294322 h 7022782"/>
                <a:gd name="connsiteX34" fmla="*/ 25717 w 25717"/>
                <a:gd name="connsiteY34" fmla="*/ 306705 h 7022782"/>
                <a:gd name="connsiteX35" fmla="*/ 25717 w 25717"/>
                <a:gd name="connsiteY35" fmla="*/ 331470 h 7022782"/>
                <a:gd name="connsiteX36" fmla="*/ 13335 w 25717"/>
                <a:gd name="connsiteY36" fmla="*/ 343853 h 7022782"/>
                <a:gd name="connsiteX37" fmla="*/ 952 w 25717"/>
                <a:gd name="connsiteY37" fmla="*/ 331470 h 7022782"/>
                <a:gd name="connsiteX38" fmla="*/ 952 w 25717"/>
                <a:gd name="connsiteY38" fmla="*/ 306705 h 7022782"/>
                <a:gd name="connsiteX39" fmla="*/ 952 w 25717"/>
                <a:gd name="connsiteY39" fmla="*/ 306705 h 7022782"/>
                <a:gd name="connsiteX40" fmla="*/ 952 w 25717"/>
                <a:gd name="connsiteY40" fmla="*/ 404813 h 7022782"/>
                <a:gd name="connsiteX41" fmla="*/ 13335 w 25717"/>
                <a:gd name="connsiteY41" fmla="*/ 392430 h 7022782"/>
                <a:gd name="connsiteX42" fmla="*/ 25717 w 25717"/>
                <a:gd name="connsiteY42" fmla="*/ 404813 h 7022782"/>
                <a:gd name="connsiteX43" fmla="*/ 25717 w 25717"/>
                <a:gd name="connsiteY43" fmla="*/ 429578 h 7022782"/>
                <a:gd name="connsiteX44" fmla="*/ 13335 w 25717"/>
                <a:gd name="connsiteY44" fmla="*/ 441960 h 7022782"/>
                <a:gd name="connsiteX45" fmla="*/ 952 w 25717"/>
                <a:gd name="connsiteY45" fmla="*/ 429578 h 7022782"/>
                <a:gd name="connsiteX46" fmla="*/ 952 w 25717"/>
                <a:gd name="connsiteY46" fmla="*/ 404813 h 7022782"/>
                <a:gd name="connsiteX47" fmla="*/ 952 w 25717"/>
                <a:gd name="connsiteY47" fmla="*/ 404813 h 7022782"/>
                <a:gd name="connsiteX48" fmla="*/ 952 w 25717"/>
                <a:gd name="connsiteY48" fmla="*/ 502920 h 7022782"/>
                <a:gd name="connsiteX49" fmla="*/ 13335 w 25717"/>
                <a:gd name="connsiteY49" fmla="*/ 490538 h 7022782"/>
                <a:gd name="connsiteX50" fmla="*/ 25717 w 25717"/>
                <a:gd name="connsiteY50" fmla="*/ 502920 h 7022782"/>
                <a:gd name="connsiteX51" fmla="*/ 25717 w 25717"/>
                <a:gd name="connsiteY51" fmla="*/ 527685 h 7022782"/>
                <a:gd name="connsiteX52" fmla="*/ 13335 w 25717"/>
                <a:gd name="connsiteY52" fmla="*/ 540068 h 7022782"/>
                <a:gd name="connsiteX53" fmla="*/ 952 w 25717"/>
                <a:gd name="connsiteY53" fmla="*/ 527685 h 7022782"/>
                <a:gd name="connsiteX54" fmla="*/ 952 w 25717"/>
                <a:gd name="connsiteY54" fmla="*/ 502920 h 7022782"/>
                <a:gd name="connsiteX55" fmla="*/ 952 w 25717"/>
                <a:gd name="connsiteY55" fmla="*/ 502920 h 7022782"/>
                <a:gd name="connsiteX56" fmla="*/ 952 w 25717"/>
                <a:gd name="connsiteY56" fmla="*/ 601980 h 7022782"/>
                <a:gd name="connsiteX57" fmla="*/ 13335 w 25717"/>
                <a:gd name="connsiteY57" fmla="*/ 589597 h 7022782"/>
                <a:gd name="connsiteX58" fmla="*/ 25717 w 25717"/>
                <a:gd name="connsiteY58" fmla="*/ 601980 h 7022782"/>
                <a:gd name="connsiteX59" fmla="*/ 25717 w 25717"/>
                <a:gd name="connsiteY59" fmla="*/ 626745 h 7022782"/>
                <a:gd name="connsiteX60" fmla="*/ 13335 w 25717"/>
                <a:gd name="connsiteY60" fmla="*/ 639128 h 7022782"/>
                <a:gd name="connsiteX61" fmla="*/ 952 w 25717"/>
                <a:gd name="connsiteY61" fmla="*/ 626745 h 7022782"/>
                <a:gd name="connsiteX62" fmla="*/ 952 w 25717"/>
                <a:gd name="connsiteY62" fmla="*/ 601980 h 7022782"/>
                <a:gd name="connsiteX63" fmla="*/ 952 w 25717"/>
                <a:gd name="connsiteY63" fmla="*/ 601980 h 7022782"/>
                <a:gd name="connsiteX64" fmla="*/ 952 w 25717"/>
                <a:gd name="connsiteY64" fmla="*/ 700088 h 7022782"/>
                <a:gd name="connsiteX65" fmla="*/ 13335 w 25717"/>
                <a:gd name="connsiteY65" fmla="*/ 687705 h 7022782"/>
                <a:gd name="connsiteX66" fmla="*/ 25717 w 25717"/>
                <a:gd name="connsiteY66" fmla="*/ 700088 h 7022782"/>
                <a:gd name="connsiteX67" fmla="*/ 25717 w 25717"/>
                <a:gd name="connsiteY67" fmla="*/ 724853 h 7022782"/>
                <a:gd name="connsiteX68" fmla="*/ 13335 w 25717"/>
                <a:gd name="connsiteY68" fmla="*/ 737235 h 7022782"/>
                <a:gd name="connsiteX69" fmla="*/ 952 w 25717"/>
                <a:gd name="connsiteY69" fmla="*/ 724853 h 7022782"/>
                <a:gd name="connsiteX70" fmla="*/ 952 w 25717"/>
                <a:gd name="connsiteY70" fmla="*/ 700088 h 7022782"/>
                <a:gd name="connsiteX71" fmla="*/ 952 w 25717"/>
                <a:gd name="connsiteY71" fmla="*/ 700088 h 7022782"/>
                <a:gd name="connsiteX72" fmla="*/ 952 w 25717"/>
                <a:gd name="connsiteY72" fmla="*/ 798195 h 7022782"/>
                <a:gd name="connsiteX73" fmla="*/ 13335 w 25717"/>
                <a:gd name="connsiteY73" fmla="*/ 785813 h 7022782"/>
                <a:gd name="connsiteX74" fmla="*/ 25717 w 25717"/>
                <a:gd name="connsiteY74" fmla="*/ 798195 h 7022782"/>
                <a:gd name="connsiteX75" fmla="*/ 25717 w 25717"/>
                <a:gd name="connsiteY75" fmla="*/ 822960 h 7022782"/>
                <a:gd name="connsiteX76" fmla="*/ 13335 w 25717"/>
                <a:gd name="connsiteY76" fmla="*/ 835343 h 7022782"/>
                <a:gd name="connsiteX77" fmla="*/ 952 w 25717"/>
                <a:gd name="connsiteY77" fmla="*/ 822960 h 7022782"/>
                <a:gd name="connsiteX78" fmla="*/ 952 w 25717"/>
                <a:gd name="connsiteY78" fmla="*/ 798195 h 7022782"/>
                <a:gd name="connsiteX79" fmla="*/ 952 w 25717"/>
                <a:gd name="connsiteY79" fmla="*/ 798195 h 7022782"/>
                <a:gd name="connsiteX80" fmla="*/ 952 w 25717"/>
                <a:gd name="connsiteY80" fmla="*/ 896303 h 7022782"/>
                <a:gd name="connsiteX81" fmla="*/ 13335 w 25717"/>
                <a:gd name="connsiteY81" fmla="*/ 883920 h 7022782"/>
                <a:gd name="connsiteX82" fmla="*/ 25717 w 25717"/>
                <a:gd name="connsiteY82" fmla="*/ 896303 h 7022782"/>
                <a:gd name="connsiteX83" fmla="*/ 25717 w 25717"/>
                <a:gd name="connsiteY83" fmla="*/ 921068 h 7022782"/>
                <a:gd name="connsiteX84" fmla="*/ 13335 w 25717"/>
                <a:gd name="connsiteY84" fmla="*/ 933450 h 7022782"/>
                <a:gd name="connsiteX85" fmla="*/ 952 w 25717"/>
                <a:gd name="connsiteY85" fmla="*/ 921068 h 7022782"/>
                <a:gd name="connsiteX86" fmla="*/ 952 w 25717"/>
                <a:gd name="connsiteY86" fmla="*/ 896303 h 7022782"/>
                <a:gd name="connsiteX87" fmla="*/ 952 w 25717"/>
                <a:gd name="connsiteY87" fmla="*/ 896303 h 7022782"/>
                <a:gd name="connsiteX88" fmla="*/ 952 w 25717"/>
                <a:gd name="connsiteY88" fmla="*/ 994410 h 7022782"/>
                <a:gd name="connsiteX89" fmla="*/ 13335 w 25717"/>
                <a:gd name="connsiteY89" fmla="*/ 982028 h 7022782"/>
                <a:gd name="connsiteX90" fmla="*/ 25717 w 25717"/>
                <a:gd name="connsiteY90" fmla="*/ 994410 h 7022782"/>
                <a:gd name="connsiteX91" fmla="*/ 25717 w 25717"/>
                <a:gd name="connsiteY91" fmla="*/ 1019175 h 7022782"/>
                <a:gd name="connsiteX92" fmla="*/ 13335 w 25717"/>
                <a:gd name="connsiteY92" fmla="*/ 1031557 h 7022782"/>
                <a:gd name="connsiteX93" fmla="*/ 952 w 25717"/>
                <a:gd name="connsiteY93" fmla="*/ 1019175 h 7022782"/>
                <a:gd name="connsiteX94" fmla="*/ 952 w 25717"/>
                <a:gd name="connsiteY94" fmla="*/ 994410 h 7022782"/>
                <a:gd name="connsiteX95" fmla="*/ 952 w 25717"/>
                <a:gd name="connsiteY95" fmla="*/ 994410 h 7022782"/>
                <a:gd name="connsiteX96" fmla="*/ 952 w 25717"/>
                <a:gd name="connsiteY96" fmla="*/ 1092518 h 7022782"/>
                <a:gd name="connsiteX97" fmla="*/ 13335 w 25717"/>
                <a:gd name="connsiteY97" fmla="*/ 1080135 h 7022782"/>
                <a:gd name="connsiteX98" fmla="*/ 25717 w 25717"/>
                <a:gd name="connsiteY98" fmla="*/ 1092518 h 7022782"/>
                <a:gd name="connsiteX99" fmla="*/ 25717 w 25717"/>
                <a:gd name="connsiteY99" fmla="*/ 1117282 h 7022782"/>
                <a:gd name="connsiteX100" fmla="*/ 13335 w 25717"/>
                <a:gd name="connsiteY100" fmla="*/ 1129665 h 7022782"/>
                <a:gd name="connsiteX101" fmla="*/ 952 w 25717"/>
                <a:gd name="connsiteY101" fmla="*/ 1117282 h 7022782"/>
                <a:gd name="connsiteX102" fmla="*/ 952 w 25717"/>
                <a:gd name="connsiteY102" fmla="*/ 1092518 h 7022782"/>
                <a:gd name="connsiteX103" fmla="*/ 952 w 25717"/>
                <a:gd name="connsiteY103" fmla="*/ 1092518 h 7022782"/>
                <a:gd name="connsiteX104" fmla="*/ 952 w 25717"/>
                <a:gd name="connsiteY104" fmla="*/ 1190625 h 7022782"/>
                <a:gd name="connsiteX105" fmla="*/ 13335 w 25717"/>
                <a:gd name="connsiteY105" fmla="*/ 1178243 h 7022782"/>
                <a:gd name="connsiteX106" fmla="*/ 25717 w 25717"/>
                <a:gd name="connsiteY106" fmla="*/ 1190625 h 7022782"/>
                <a:gd name="connsiteX107" fmla="*/ 25717 w 25717"/>
                <a:gd name="connsiteY107" fmla="*/ 1215390 h 7022782"/>
                <a:gd name="connsiteX108" fmla="*/ 13335 w 25717"/>
                <a:gd name="connsiteY108" fmla="*/ 1227773 h 7022782"/>
                <a:gd name="connsiteX109" fmla="*/ 952 w 25717"/>
                <a:gd name="connsiteY109" fmla="*/ 1215390 h 7022782"/>
                <a:gd name="connsiteX110" fmla="*/ 952 w 25717"/>
                <a:gd name="connsiteY110" fmla="*/ 1190625 h 7022782"/>
                <a:gd name="connsiteX111" fmla="*/ 952 w 25717"/>
                <a:gd name="connsiteY111" fmla="*/ 1190625 h 7022782"/>
                <a:gd name="connsiteX112" fmla="*/ 952 w 25717"/>
                <a:gd name="connsiteY112" fmla="*/ 1288732 h 7022782"/>
                <a:gd name="connsiteX113" fmla="*/ 13335 w 25717"/>
                <a:gd name="connsiteY113" fmla="*/ 1276350 h 7022782"/>
                <a:gd name="connsiteX114" fmla="*/ 25717 w 25717"/>
                <a:gd name="connsiteY114" fmla="*/ 1288732 h 7022782"/>
                <a:gd name="connsiteX115" fmla="*/ 25717 w 25717"/>
                <a:gd name="connsiteY115" fmla="*/ 1313498 h 7022782"/>
                <a:gd name="connsiteX116" fmla="*/ 13335 w 25717"/>
                <a:gd name="connsiteY116" fmla="*/ 1325880 h 7022782"/>
                <a:gd name="connsiteX117" fmla="*/ 952 w 25717"/>
                <a:gd name="connsiteY117" fmla="*/ 1313498 h 7022782"/>
                <a:gd name="connsiteX118" fmla="*/ 952 w 25717"/>
                <a:gd name="connsiteY118" fmla="*/ 1288732 h 7022782"/>
                <a:gd name="connsiteX119" fmla="*/ 952 w 25717"/>
                <a:gd name="connsiteY119" fmla="*/ 1288732 h 7022782"/>
                <a:gd name="connsiteX120" fmla="*/ 952 w 25717"/>
                <a:gd name="connsiteY120" fmla="*/ 1386840 h 7022782"/>
                <a:gd name="connsiteX121" fmla="*/ 13335 w 25717"/>
                <a:gd name="connsiteY121" fmla="*/ 1374457 h 7022782"/>
                <a:gd name="connsiteX122" fmla="*/ 25717 w 25717"/>
                <a:gd name="connsiteY122" fmla="*/ 1386840 h 7022782"/>
                <a:gd name="connsiteX123" fmla="*/ 25717 w 25717"/>
                <a:gd name="connsiteY123" fmla="*/ 1411605 h 7022782"/>
                <a:gd name="connsiteX124" fmla="*/ 13335 w 25717"/>
                <a:gd name="connsiteY124" fmla="*/ 1423988 h 7022782"/>
                <a:gd name="connsiteX125" fmla="*/ 952 w 25717"/>
                <a:gd name="connsiteY125" fmla="*/ 1411605 h 7022782"/>
                <a:gd name="connsiteX126" fmla="*/ 952 w 25717"/>
                <a:gd name="connsiteY126" fmla="*/ 1386840 h 7022782"/>
                <a:gd name="connsiteX127" fmla="*/ 952 w 25717"/>
                <a:gd name="connsiteY127" fmla="*/ 1386840 h 7022782"/>
                <a:gd name="connsiteX128" fmla="*/ 952 w 25717"/>
                <a:gd name="connsiteY128" fmla="*/ 1485900 h 7022782"/>
                <a:gd name="connsiteX129" fmla="*/ 13335 w 25717"/>
                <a:gd name="connsiteY129" fmla="*/ 1473518 h 7022782"/>
                <a:gd name="connsiteX130" fmla="*/ 25717 w 25717"/>
                <a:gd name="connsiteY130" fmla="*/ 1485900 h 7022782"/>
                <a:gd name="connsiteX131" fmla="*/ 25717 w 25717"/>
                <a:gd name="connsiteY131" fmla="*/ 1510665 h 7022782"/>
                <a:gd name="connsiteX132" fmla="*/ 13335 w 25717"/>
                <a:gd name="connsiteY132" fmla="*/ 1523048 h 7022782"/>
                <a:gd name="connsiteX133" fmla="*/ 952 w 25717"/>
                <a:gd name="connsiteY133" fmla="*/ 1510665 h 7022782"/>
                <a:gd name="connsiteX134" fmla="*/ 952 w 25717"/>
                <a:gd name="connsiteY134" fmla="*/ 1485900 h 7022782"/>
                <a:gd name="connsiteX135" fmla="*/ 952 w 25717"/>
                <a:gd name="connsiteY135" fmla="*/ 1485900 h 7022782"/>
                <a:gd name="connsiteX136" fmla="*/ 952 w 25717"/>
                <a:gd name="connsiteY136" fmla="*/ 1584007 h 7022782"/>
                <a:gd name="connsiteX137" fmla="*/ 13335 w 25717"/>
                <a:gd name="connsiteY137" fmla="*/ 1571625 h 7022782"/>
                <a:gd name="connsiteX138" fmla="*/ 25717 w 25717"/>
                <a:gd name="connsiteY138" fmla="*/ 1584007 h 7022782"/>
                <a:gd name="connsiteX139" fmla="*/ 25717 w 25717"/>
                <a:gd name="connsiteY139" fmla="*/ 1608773 h 7022782"/>
                <a:gd name="connsiteX140" fmla="*/ 13335 w 25717"/>
                <a:gd name="connsiteY140" fmla="*/ 1621155 h 7022782"/>
                <a:gd name="connsiteX141" fmla="*/ 952 w 25717"/>
                <a:gd name="connsiteY141" fmla="*/ 1608773 h 7022782"/>
                <a:gd name="connsiteX142" fmla="*/ 952 w 25717"/>
                <a:gd name="connsiteY142" fmla="*/ 1584007 h 7022782"/>
                <a:gd name="connsiteX143" fmla="*/ 952 w 25717"/>
                <a:gd name="connsiteY143" fmla="*/ 1584007 h 7022782"/>
                <a:gd name="connsiteX144" fmla="*/ 952 w 25717"/>
                <a:gd name="connsiteY144" fmla="*/ 1682115 h 7022782"/>
                <a:gd name="connsiteX145" fmla="*/ 13335 w 25717"/>
                <a:gd name="connsiteY145" fmla="*/ 1669732 h 7022782"/>
                <a:gd name="connsiteX146" fmla="*/ 25717 w 25717"/>
                <a:gd name="connsiteY146" fmla="*/ 1682115 h 7022782"/>
                <a:gd name="connsiteX147" fmla="*/ 25717 w 25717"/>
                <a:gd name="connsiteY147" fmla="*/ 1706880 h 7022782"/>
                <a:gd name="connsiteX148" fmla="*/ 13335 w 25717"/>
                <a:gd name="connsiteY148" fmla="*/ 1719263 h 7022782"/>
                <a:gd name="connsiteX149" fmla="*/ 952 w 25717"/>
                <a:gd name="connsiteY149" fmla="*/ 1706880 h 7022782"/>
                <a:gd name="connsiteX150" fmla="*/ 952 w 25717"/>
                <a:gd name="connsiteY150" fmla="*/ 1682115 h 7022782"/>
                <a:gd name="connsiteX151" fmla="*/ 952 w 25717"/>
                <a:gd name="connsiteY151" fmla="*/ 1682115 h 7022782"/>
                <a:gd name="connsiteX152" fmla="*/ 952 w 25717"/>
                <a:gd name="connsiteY152" fmla="*/ 1780223 h 7022782"/>
                <a:gd name="connsiteX153" fmla="*/ 13335 w 25717"/>
                <a:gd name="connsiteY153" fmla="*/ 1767840 h 7022782"/>
                <a:gd name="connsiteX154" fmla="*/ 25717 w 25717"/>
                <a:gd name="connsiteY154" fmla="*/ 1780223 h 7022782"/>
                <a:gd name="connsiteX155" fmla="*/ 25717 w 25717"/>
                <a:gd name="connsiteY155" fmla="*/ 1804988 h 7022782"/>
                <a:gd name="connsiteX156" fmla="*/ 13335 w 25717"/>
                <a:gd name="connsiteY156" fmla="*/ 1817370 h 7022782"/>
                <a:gd name="connsiteX157" fmla="*/ 952 w 25717"/>
                <a:gd name="connsiteY157" fmla="*/ 1804988 h 7022782"/>
                <a:gd name="connsiteX158" fmla="*/ 952 w 25717"/>
                <a:gd name="connsiteY158" fmla="*/ 1780223 h 7022782"/>
                <a:gd name="connsiteX159" fmla="*/ 952 w 25717"/>
                <a:gd name="connsiteY159" fmla="*/ 1780223 h 7022782"/>
                <a:gd name="connsiteX160" fmla="*/ 952 w 25717"/>
                <a:gd name="connsiteY160" fmla="*/ 1878330 h 7022782"/>
                <a:gd name="connsiteX161" fmla="*/ 13335 w 25717"/>
                <a:gd name="connsiteY161" fmla="*/ 1865948 h 7022782"/>
                <a:gd name="connsiteX162" fmla="*/ 25717 w 25717"/>
                <a:gd name="connsiteY162" fmla="*/ 1878330 h 7022782"/>
                <a:gd name="connsiteX163" fmla="*/ 25717 w 25717"/>
                <a:gd name="connsiteY163" fmla="*/ 1903095 h 7022782"/>
                <a:gd name="connsiteX164" fmla="*/ 13335 w 25717"/>
                <a:gd name="connsiteY164" fmla="*/ 1915478 h 7022782"/>
                <a:gd name="connsiteX165" fmla="*/ 952 w 25717"/>
                <a:gd name="connsiteY165" fmla="*/ 1903095 h 7022782"/>
                <a:gd name="connsiteX166" fmla="*/ 952 w 25717"/>
                <a:gd name="connsiteY166" fmla="*/ 1878330 h 7022782"/>
                <a:gd name="connsiteX167" fmla="*/ 952 w 25717"/>
                <a:gd name="connsiteY167" fmla="*/ 1878330 h 7022782"/>
                <a:gd name="connsiteX168" fmla="*/ 952 w 25717"/>
                <a:gd name="connsiteY168" fmla="*/ 1976438 h 7022782"/>
                <a:gd name="connsiteX169" fmla="*/ 13335 w 25717"/>
                <a:gd name="connsiteY169" fmla="*/ 1964055 h 7022782"/>
                <a:gd name="connsiteX170" fmla="*/ 25717 w 25717"/>
                <a:gd name="connsiteY170" fmla="*/ 1976438 h 7022782"/>
                <a:gd name="connsiteX171" fmla="*/ 25717 w 25717"/>
                <a:gd name="connsiteY171" fmla="*/ 2001203 h 7022782"/>
                <a:gd name="connsiteX172" fmla="*/ 13335 w 25717"/>
                <a:gd name="connsiteY172" fmla="*/ 2013585 h 7022782"/>
                <a:gd name="connsiteX173" fmla="*/ 952 w 25717"/>
                <a:gd name="connsiteY173" fmla="*/ 2001203 h 7022782"/>
                <a:gd name="connsiteX174" fmla="*/ 952 w 25717"/>
                <a:gd name="connsiteY174" fmla="*/ 1976438 h 7022782"/>
                <a:gd name="connsiteX175" fmla="*/ 952 w 25717"/>
                <a:gd name="connsiteY175" fmla="*/ 1976438 h 7022782"/>
                <a:gd name="connsiteX176" fmla="*/ 952 w 25717"/>
                <a:gd name="connsiteY176" fmla="*/ 2074545 h 7022782"/>
                <a:gd name="connsiteX177" fmla="*/ 13335 w 25717"/>
                <a:gd name="connsiteY177" fmla="*/ 2062163 h 7022782"/>
                <a:gd name="connsiteX178" fmla="*/ 25717 w 25717"/>
                <a:gd name="connsiteY178" fmla="*/ 2074545 h 7022782"/>
                <a:gd name="connsiteX179" fmla="*/ 25717 w 25717"/>
                <a:gd name="connsiteY179" fmla="*/ 2099310 h 7022782"/>
                <a:gd name="connsiteX180" fmla="*/ 13335 w 25717"/>
                <a:gd name="connsiteY180" fmla="*/ 2111693 h 7022782"/>
                <a:gd name="connsiteX181" fmla="*/ 952 w 25717"/>
                <a:gd name="connsiteY181" fmla="*/ 2099310 h 7022782"/>
                <a:gd name="connsiteX182" fmla="*/ 952 w 25717"/>
                <a:gd name="connsiteY182" fmla="*/ 2074545 h 7022782"/>
                <a:gd name="connsiteX183" fmla="*/ 952 w 25717"/>
                <a:gd name="connsiteY183" fmla="*/ 2074545 h 7022782"/>
                <a:gd name="connsiteX184" fmla="*/ 952 w 25717"/>
                <a:gd name="connsiteY184" fmla="*/ 2172653 h 7022782"/>
                <a:gd name="connsiteX185" fmla="*/ 13335 w 25717"/>
                <a:gd name="connsiteY185" fmla="*/ 2160270 h 7022782"/>
                <a:gd name="connsiteX186" fmla="*/ 25717 w 25717"/>
                <a:gd name="connsiteY186" fmla="*/ 2172653 h 7022782"/>
                <a:gd name="connsiteX187" fmla="*/ 25717 w 25717"/>
                <a:gd name="connsiteY187" fmla="*/ 2197418 h 7022782"/>
                <a:gd name="connsiteX188" fmla="*/ 13335 w 25717"/>
                <a:gd name="connsiteY188" fmla="*/ 2209800 h 7022782"/>
                <a:gd name="connsiteX189" fmla="*/ 952 w 25717"/>
                <a:gd name="connsiteY189" fmla="*/ 2197418 h 7022782"/>
                <a:gd name="connsiteX190" fmla="*/ 952 w 25717"/>
                <a:gd name="connsiteY190" fmla="*/ 2172653 h 7022782"/>
                <a:gd name="connsiteX191" fmla="*/ 952 w 25717"/>
                <a:gd name="connsiteY191" fmla="*/ 2172653 h 7022782"/>
                <a:gd name="connsiteX192" fmla="*/ 952 w 25717"/>
                <a:gd name="connsiteY192" fmla="*/ 2270760 h 7022782"/>
                <a:gd name="connsiteX193" fmla="*/ 13335 w 25717"/>
                <a:gd name="connsiteY193" fmla="*/ 2258378 h 7022782"/>
                <a:gd name="connsiteX194" fmla="*/ 25717 w 25717"/>
                <a:gd name="connsiteY194" fmla="*/ 2270760 h 7022782"/>
                <a:gd name="connsiteX195" fmla="*/ 25717 w 25717"/>
                <a:gd name="connsiteY195" fmla="*/ 2295525 h 7022782"/>
                <a:gd name="connsiteX196" fmla="*/ 13335 w 25717"/>
                <a:gd name="connsiteY196" fmla="*/ 2307908 h 7022782"/>
                <a:gd name="connsiteX197" fmla="*/ 952 w 25717"/>
                <a:gd name="connsiteY197" fmla="*/ 2295525 h 7022782"/>
                <a:gd name="connsiteX198" fmla="*/ 952 w 25717"/>
                <a:gd name="connsiteY198" fmla="*/ 2270760 h 7022782"/>
                <a:gd name="connsiteX199" fmla="*/ 952 w 25717"/>
                <a:gd name="connsiteY199" fmla="*/ 2270760 h 7022782"/>
                <a:gd name="connsiteX200" fmla="*/ 952 w 25717"/>
                <a:gd name="connsiteY200" fmla="*/ 2369820 h 7022782"/>
                <a:gd name="connsiteX201" fmla="*/ 13335 w 25717"/>
                <a:gd name="connsiteY201" fmla="*/ 2357438 h 7022782"/>
                <a:gd name="connsiteX202" fmla="*/ 25717 w 25717"/>
                <a:gd name="connsiteY202" fmla="*/ 2369820 h 7022782"/>
                <a:gd name="connsiteX203" fmla="*/ 25717 w 25717"/>
                <a:gd name="connsiteY203" fmla="*/ 2394585 h 7022782"/>
                <a:gd name="connsiteX204" fmla="*/ 13335 w 25717"/>
                <a:gd name="connsiteY204" fmla="*/ 2406968 h 7022782"/>
                <a:gd name="connsiteX205" fmla="*/ 952 w 25717"/>
                <a:gd name="connsiteY205" fmla="*/ 2394585 h 7022782"/>
                <a:gd name="connsiteX206" fmla="*/ 952 w 25717"/>
                <a:gd name="connsiteY206" fmla="*/ 2369820 h 7022782"/>
                <a:gd name="connsiteX207" fmla="*/ 952 w 25717"/>
                <a:gd name="connsiteY207" fmla="*/ 2369820 h 7022782"/>
                <a:gd name="connsiteX208" fmla="*/ 952 w 25717"/>
                <a:gd name="connsiteY208" fmla="*/ 2467928 h 7022782"/>
                <a:gd name="connsiteX209" fmla="*/ 13335 w 25717"/>
                <a:gd name="connsiteY209" fmla="*/ 2455545 h 7022782"/>
                <a:gd name="connsiteX210" fmla="*/ 25717 w 25717"/>
                <a:gd name="connsiteY210" fmla="*/ 2467928 h 7022782"/>
                <a:gd name="connsiteX211" fmla="*/ 25717 w 25717"/>
                <a:gd name="connsiteY211" fmla="*/ 2492693 h 7022782"/>
                <a:gd name="connsiteX212" fmla="*/ 13335 w 25717"/>
                <a:gd name="connsiteY212" fmla="*/ 2505075 h 7022782"/>
                <a:gd name="connsiteX213" fmla="*/ 952 w 25717"/>
                <a:gd name="connsiteY213" fmla="*/ 2492693 h 7022782"/>
                <a:gd name="connsiteX214" fmla="*/ 952 w 25717"/>
                <a:gd name="connsiteY214" fmla="*/ 2467928 h 7022782"/>
                <a:gd name="connsiteX215" fmla="*/ 952 w 25717"/>
                <a:gd name="connsiteY215" fmla="*/ 2467928 h 7022782"/>
                <a:gd name="connsiteX216" fmla="*/ 952 w 25717"/>
                <a:gd name="connsiteY216" fmla="*/ 2566035 h 7022782"/>
                <a:gd name="connsiteX217" fmla="*/ 13335 w 25717"/>
                <a:gd name="connsiteY217" fmla="*/ 2553652 h 7022782"/>
                <a:gd name="connsiteX218" fmla="*/ 25717 w 25717"/>
                <a:gd name="connsiteY218" fmla="*/ 2566035 h 7022782"/>
                <a:gd name="connsiteX219" fmla="*/ 25717 w 25717"/>
                <a:gd name="connsiteY219" fmla="*/ 2590800 h 7022782"/>
                <a:gd name="connsiteX220" fmla="*/ 13335 w 25717"/>
                <a:gd name="connsiteY220" fmla="*/ 2603183 h 7022782"/>
                <a:gd name="connsiteX221" fmla="*/ 952 w 25717"/>
                <a:gd name="connsiteY221" fmla="*/ 2590800 h 7022782"/>
                <a:gd name="connsiteX222" fmla="*/ 952 w 25717"/>
                <a:gd name="connsiteY222" fmla="*/ 2566035 h 7022782"/>
                <a:gd name="connsiteX223" fmla="*/ 952 w 25717"/>
                <a:gd name="connsiteY223" fmla="*/ 2566035 h 7022782"/>
                <a:gd name="connsiteX224" fmla="*/ 952 w 25717"/>
                <a:gd name="connsiteY224" fmla="*/ 2664143 h 7022782"/>
                <a:gd name="connsiteX225" fmla="*/ 13335 w 25717"/>
                <a:gd name="connsiteY225" fmla="*/ 2651760 h 7022782"/>
                <a:gd name="connsiteX226" fmla="*/ 25717 w 25717"/>
                <a:gd name="connsiteY226" fmla="*/ 2664143 h 7022782"/>
                <a:gd name="connsiteX227" fmla="*/ 25717 w 25717"/>
                <a:gd name="connsiteY227" fmla="*/ 2688908 h 7022782"/>
                <a:gd name="connsiteX228" fmla="*/ 13335 w 25717"/>
                <a:gd name="connsiteY228" fmla="*/ 2701290 h 7022782"/>
                <a:gd name="connsiteX229" fmla="*/ 952 w 25717"/>
                <a:gd name="connsiteY229" fmla="*/ 2688908 h 7022782"/>
                <a:gd name="connsiteX230" fmla="*/ 952 w 25717"/>
                <a:gd name="connsiteY230" fmla="*/ 2664143 h 7022782"/>
                <a:gd name="connsiteX231" fmla="*/ 952 w 25717"/>
                <a:gd name="connsiteY231" fmla="*/ 2664143 h 7022782"/>
                <a:gd name="connsiteX232" fmla="*/ 952 w 25717"/>
                <a:gd name="connsiteY232" fmla="*/ 2762250 h 7022782"/>
                <a:gd name="connsiteX233" fmla="*/ 13335 w 25717"/>
                <a:gd name="connsiteY233" fmla="*/ 2749868 h 7022782"/>
                <a:gd name="connsiteX234" fmla="*/ 25717 w 25717"/>
                <a:gd name="connsiteY234" fmla="*/ 2762250 h 7022782"/>
                <a:gd name="connsiteX235" fmla="*/ 25717 w 25717"/>
                <a:gd name="connsiteY235" fmla="*/ 2787015 h 7022782"/>
                <a:gd name="connsiteX236" fmla="*/ 13335 w 25717"/>
                <a:gd name="connsiteY236" fmla="*/ 2799398 h 7022782"/>
                <a:gd name="connsiteX237" fmla="*/ 952 w 25717"/>
                <a:gd name="connsiteY237" fmla="*/ 2787015 h 7022782"/>
                <a:gd name="connsiteX238" fmla="*/ 952 w 25717"/>
                <a:gd name="connsiteY238" fmla="*/ 2762250 h 7022782"/>
                <a:gd name="connsiteX239" fmla="*/ 952 w 25717"/>
                <a:gd name="connsiteY239" fmla="*/ 2762250 h 7022782"/>
                <a:gd name="connsiteX240" fmla="*/ 952 w 25717"/>
                <a:gd name="connsiteY240" fmla="*/ 2860358 h 7022782"/>
                <a:gd name="connsiteX241" fmla="*/ 13335 w 25717"/>
                <a:gd name="connsiteY241" fmla="*/ 2847975 h 7022782"/>
                <a:gd name="connsiteX242" fmla="*/ 25717 w 25717"/>
                <a:gd name="connsiteY242" fmla="*/ 2860358 h 7022782"/>
                <a:gd name="connsiteX243" fmla="*/ 25717 w 25717"/>
                <a:gd name="connsiteY243" fmla="*/ 2885123 h 7022782"/>
                <a:gd name="connsiteX244" fmla="*/ 13335 w 25717"/>
                <a:gd name="connsiteY244" fmla="*/ 2897505 h 7022782"/>
                <a:gd name="connsiteX245" fmla="*/ 952 w 25717"/>
                <a:gd name="connsiteY245" fmla="*/ 2885123 h 7022782"/>
                <a:gd name="connsiteX246" fmla="*/ 952 w 25717"/>
                <a:gd name="connsiteY246" fmla="*/ 2860358 h 7022782"/>
                <a:gd name="connsiteX247" fmla="*/ 952 w 25717"/>
                <a:gd name="connsiteY247" fmla="*/ 2860358 h 7022782"/>
                <a:gd name="connsiteX248" fmla="*/ 952 w 25717"/>
                <a:gd name="connsiteY248" fmla="*/ 2958465 h 7022782"/>
                <a:gd name="connsiteX249" fmla="*/ 13335 w 25717"/>
                <a:gd name="connsiteY249" fmla="*/ 2946083 h 7022782"/>
                <a:gd name="connsiteX250" fmla="*/ 25717 w 25717"/>
                <a:gd name="connsiteY250" fmla="*/ 2958465 h 7022782"/>
                <a:gd name="connsiteX251" fmla="*/ 25717 w 25717"/>
                <a:gd name="connsiteY251" fmla="*/ 2983230 h 7022782"/>
                <a:gd name="connsiteX252" fmla="*/ 13335 w 25717"/>
                <a:gd name="connsiteY252" fmla="*/ 2995613 h 7022782"/>
                <a:gd name="connsiteX253" fmla="*/ 952 w 25717"/>
                <a:gd name="connsiteY253" fmla="*/ 2983230 h 7022782"/>
                <a:gd name="connsiteX254" fmla="*/ 952 w 25717"/>
                <a:gd name="connsiteY254" fmla="*/ 2958465 h 7022782"/>
                <a:gd name="connsiteX255" fmla="*/ 952 w 25717"/>
                <a:gd name="connsiteY255" fmla="*/ 2958465 h 7022782"/>
                <a:gd name="connsiteX256" fmla="*/ 952 w 25717"/>
                <a:gd name="connsiteY256" fmla="*/ 3056573 h 7022782"/>
                <a:gd name="connsiteX257" fmla="*/ 13335 w 25717"/>
                <a:gd name="connsiteY257" fmla="*/ 3044190 h 7022782"/>
                <a:gd name="connsiteX258" fmla="*/ 25717 w 25717"/>
                <a:gd name="connsiteY258" fmla="*/ 3056573 h 7022782"/>
                <a:gd name="connsiteX259" fmla="*/ 25717 w 25717"/>
                <a:gd name="connsiteY259" fmla="*/ 3081338 h 7022782"/>
                <a:gd name="connsiteX260" fmla="*/ 13335 w 25717"/>
                <a:gd name="connsiteY260" fmla="*/ 3093720 h 7022782"/>
                <a:gd name="connsiteX261" fmla="*/ 952 w 25717"/>
                <a:gd name="connsiteY261" fmla="*/ 3081338 h 7022782"/>
                <a:gd name="connsiteX262" fmla="*/ 952 w 25717"/>
                <a:gd name="connsiteY262" fmla="*/ 3056573 h 7022782"/>
                <a:gd name="connsiteX263" fmla="*/ 952 w 25717"/>
                <a:gd name="connsiteY263" fmla="*/ 3056573 h 7022782"/>
                <a:gd name="connsiteX264" fmla="*/ 952 w 25717"/>
                <a:gd name="connsiteY264" fmla="*/ 3154680 h 7022782"/>
                <a:gd name="connsiteX265" fmla="*/ 13335 w 25717"/>
                <a:gd name="connsiteY265" fmla="*/ 3142298 h 7022782"/>
                <a:gd name="connsiteX266" fmla="*/ 25717 w 25717"/>
                <a:gd name="connsiteY266" fmla="*/ 3154680 h 7022782"/>
                <a:gd name="connsiteX267" fmla="*/ 25717 w 25717"/>
                <a:gd name="connsiteY267" fmla="*/ 3179445 h 7022782"/>
                <a:gd name="connsiteX268" fmla="*/ 13335 w 25717"/>
                <a:gd name="connsiteY268" fmla="*/ 3191827 h 7022782"/>
                <a:gd name="connsiteX269" fmla="*/ 952 w 25717"/>
                <a:gd name="connsiteY269" fmla="*/ 3179445 h 7022782"/>
                <a:gd name="connsiteX270" fmla="*/ 952 w 25717"/>
                <a:gd name="connsiteY270" fmla="*/ 3154680 h 7022782"/>
                <a:gd name="connsiteX271" fmla="*/ 952 w 25717"/>
                <a:gd name="connsiteY271" fmla="*/ 3154680 h 7022782"/>
                <a:gd name="connsiteX272" fmla="*/ 952 w 25717"/>
                <a:gd name="connsiteY272" fmla="*/ 3253740 h 7022782"/>
                <a:gd name="connsiteX273" fmla="*/ 13335 w 25717"/>
                <a:gd name="connsiteY273" fmla="*/ 3241358 h 7022782"/>
                <a:gd name="connsiteX274" fmla="*/ 25717 w 25717"/>
                <a:gd name="connsiteY274" fmla="*/ 3253740 h 7022782"/>
                <a:gd name="connsiteX275" fmla="*/ 25717 w 25717"/>
                <a:gd name="connsiteY275" fmla="*/ 3278505 h 7022782"/>
                <a:gd name="connsiteX276" fmla="*/ 13335 w 25717"/>
                <a:gd name="connsiteY276" fmla="*/ 3290888 h 7022782"/>
                <a:gd name="connsiteX277" fmla="*/ 952 w 25717"/>
                <a:gd name="connsiteY277" fmla="*/ 3278505 h 7022782"/>
                <a:gd name="connsiteX278" fmla="*/ 952 w 25717"/>
                <a:gd name="connsiteY278" fmla="*/ 3253740 h 7022782"/>
                <a:gd name="connsiteX279" fmla="*/ 952 w 25717"/>
                <a:gd name="connsiteY279" fmla="*/ 3253740 h 7022782"/>
                <a:gd name="connsiteX280" fmla="*/ 952 w 25717"/>
                <a:gd name="connsiteY280" fmla="*/ 3351848 h 7022782"/>
                <a:gd name="connsiteX281" fmla="*/ 13335 w 25717"/>
                <a:gd name="connsiteY281" fmla="*/ 3339465 h 7022782"/>
                <a:gd name="connsiteX282" fmla="*/ 25717 w 25717"/>
                <a:gd name="connsiteY282" fmla="*/ 3351848 h 7022782"/>
                <a:gd name="connsiteX283" fmla="*/ 25717 w 25717"/>
                <a:gd name="connsiteY283" fmla="*/ 3376613 h 7022782"/>
                <a:gd name="connsiteX284" fmla="*/ 13335 w 25717"/>
                <a:gd name="connsiteY284" fmla="*/ 3388995 h 7022782"/>
                <a:gd name="connsiteX285" fmla="*/ 952 w 25717"/>
                <a:gd name="connsiteY285" fmla="*/ 3376613 h 7022782"/>
                <a:gd name="connsiteX286" fmla="*/ 952 w 25717"/>
                <a:gd name="connsiteY286" fmla="*/ 3351848 h 7022782"/>
                <a:gd name="connsiteX287" fmla="*/ 952 w 25717"/>
                <a:gd name="connsiteY287" fmla="*/ 3351848 h 7022782"/>
                <a:gd name="connsiteX288" fmla="*/ 952 w 25717"/>
                <a:gd name="connsiteY288" fmla="*/ 3449955 h 7022782"/>
                <a:gd name="connsiteX289" fmla="*/ 13335 w 25717"/>
                <a:gd name="connsiteY289" fmla="*/ 3437573 h 7022782"/>
                <a:gd name="connsiteX290" fmla="*/ 25717 w 25717"/>
                <a:gd name="connsiteY290" fmla="*/ 3449955 h 7022782"/>
                <a:gd name="connsiteX291" fmla="*/ 25717 w 25717"/>
                <a:gd name="connsiteY291" fmla="*/ 3474720 h 7022782"/>
                <a:gd name="connsiteX292" fmla="*/ 13335 w 25717"/>
                <a:gd name="connsiteY292" fmla="*/ 3487102 h 7022782"/>
                <a:gd name="connsiteX293" fmla="*/ 952 w 25717"/>
                <a:gd name="connsiteY293" fmla="*/ 3474720 h 7022782"/>
                <a:gd name="connsiteX294" fmla="*/ 952 w 25717"/>
                <a:gd name="connsiteY294" fmla="*/ 3449955 h 7022782"/>
                <a:gd name="connsiteX295" fmla="*/ 952 w 25717"/>
                <a:gd name="connsiteY295" fmla="*/ 3449955 h 7022782"/>
                <a:gd name="connsiteX296" fmla="*/ 952 w 25717"/>
                <a:gd name="connsiteY296" fmla="*/ 3548063 h 7022782"/>
                <a:gd name="connsiteX297" fmla="*/ 13335 w 25717"/>
                <a:gd name="connsiteY297" fmla="*/ 3535680 h 7022782"/>
                <a:gd name="connsiteX298" fmla="*/ 25717 w 25717"/>
                <a:gd name="connsiteY298" fmla="*/ 3548063 h 7022782"/>
                <a:gd name="connsiteX299" fmla="*/ 25717 w 25717"/>
                <a:gd name="connsiteY299" fmla="*/ 3572827 h 7022782"/>
                <a:gd name="connsiteX300" fmla="*/ 13335 w 25717"/>
                <a:gd name="connsiteY300" fmla="*/ 3585210 h 7022782"/>
                <a:gd name="connsiteX301" fmla="*/ 952 w 25717"/>
                <a:gd name="connsiteY301" fmla="*/ 3572827 h 7022782"/>
                <a:gd name="connsiteX302" fmla="*/ 952 w 25717"/>
                <a:gd name="connsiteY302" fmla="*/ 3548063 h 7022782"/>
                <a:gd name="connsiteX303" fmla="*/ 952 w 25717"/>
                <a:gd name="connsiteY303" fmla="*/ 3548063 h 7022782"/>
                <a:gd name="connsiteX304" fmla="*/ 952 w 25717"/>
                <a:gd name="connsiteY304" fmla="*/ 3646170 h 7022782"/>
                <a:gd name="connsiteX305" fmla="*/ 13335 w 25717"/>
                <a:gd name="connsiteY305" fmla="*/ 3633788 h 7022782"/>
                <a:gd name="connsiteX306" fmla="*/ 25717 w 25717"/>
                <a:gd name="connsiteY306" fmla="*/ 3646170 h 7022782"/>
                <a:gd name="connsiteX307" fmla="*/ 25717 w 25717"/>
                <a:gd name="connsiteY307" fmla="*/ 3670935 h 7022782"/>
                <a:gd name="connsiteX308" fmla="*/ 13335 w 25717"/>
                <a:gd name="connsiteY308" fmla="*/ 3683318 h 7022782"/>
                <a:gd name="connsiteX309" fmla="*/ 952 w 25717"/>
                <a:gd name="connsiteY309" fmla="*/ 3670935 h 7022782"/>
                <a:gd name="connsiteX310" fmla="*/ 952 w 25717"/>
                <a:gd name="connsiteY310" fmla="*/ 3646170 h 7022782"/>
                <a:gd name="connsiteX311" fmla="*/ 952 w 25717"/>
                <a:gd name="connsiteY311" fmla="*/ 3646170 h 7022782"/>
                <a:gd name="connsiteX312" fmla="*/ 952 w 25717"/>
                <a:gd name="connsiteY312" fmla="*/ 3744277 h 7022782"/>
                <a:gd name="connsiteX313" fmla="*/ 13335 w 25717"/>
                <a:gd name="connsiteY313" fmla="*/ 3731895 h 7022782"/>
                <a:gd name="connsiteX314" fmla="*/ 25717 w 25717"/>
                <a:gd name="connsiteY314" fmla="*/ 3744277 h 7022782"/>
                <a:gd name="connsiteX315" fmla="*/ 25717 w 25717"/>
                <a:gd name="connsiteY315" fmla="*/ 3769043 h 7022782"/>
                <a:gd name="connsiteX316" fmla="*/ 13335 w 25717"/>
                <a:gd name="connsiteY316" fmla="*/ 3781425 h 7022782"/>
                <a:gd name="connsiteX317" fmla="*/ 952 w 25717"/>
                <a:gd name="connsiteY317" fmla="*/ 3769043 h 7022782"/>
                <a:gd name="connsiteX318" fmla="*/ 952 w 25717"/>
                <a:gd name="connsiteY318" fmla="*/ 3744277 h 7022782"/>
                <a:gd name="connsiteX319" fmla="*/ 952 w 25717"/>
                <a:gd name="connsiteY319" fmla="*/ 3744277 h 7022782"/>
                <a:gd name="connsiteX320" fmla="*/ 952 w 25717"/>
                <a:gd name="connsiteY320" fmla="*/ 3842385 h 7022782"/>
                <a:gd name="connsiteX321" fmla="*/ 13335 w 25717"/>
                <a:gd name="connsiteY321" fmla="*/ 3830002 h 7022782"/>
                <a:gd name="connsiteX322" fmla="*/ 25717 w 25717"/>
                <a:gd name="connsiteY322" fmla="*/ 3842385 h 7022782"/>
                <a:gd name="connsiteX323" fmla="*/ 25717 w 25717"/>
                <a:gd name="connsiteY323" fmla="*/ 3867150 h 7022782"/>
                <a:gd name="connsiteX324" fmla="*/ 13335 w 25717"/>
                <a:gd name="connsiteY324" fmla="*/ 3879533 h 7022782"/>
                <a:gd name="connsiteX325" fmla="*/ 952 w 25717"/>
                <a:gd name="connsiteY325" fmla="*/ 3867150 h 7022782"/>
                <a:gd name="connsiteX326" fmla="*/ 952 w 25717"/>
                <a:gd name="connsiteY326" fmla="*/ 3842385 h 7022782"/>
                <a:gd name="connsiteX327" fmla="*/ 952 w 25717"/>
                <a:gd name="connsiteY327" fmla="*/ 3842385 h 7022782"/>
                <a:gd name="connsiteX328" fmla="*/ 952 w 25717"/>
                <a:gd name="connsiteY328" fmla="*/ 3940493 h 7022782"/>
                <a:gd name="connsiteX329" fmla="*/ 13335 w 25717"/>
                <a:gd name="connsiteY329" fmla="*/ 3928110 h 7022782"/>
                <a:gd name="connsiteX330" fmla="*/ 25717 w 25717"/>
                <a:gd name="connsiteY330" fmla="*/ 3940493 h 7022782"/>
                <a:gd name="connsiteX331" fmla="*/ 25717 w 25717"/>
                <a:gd name="connsiteY331" fmla="*/ 3965258 h 7022782"/>
                <a:gd name="connsiteX332" fmla="*/ 13335 w 25717"/>
                <a:gd name="connsiteY332" fmla="*/ 3977640 h 7022782"/>
                <a:gd name="connsiteX333" fmla="*/ 952 w 25717"/>
                <a:gd name="connsiteY333" fmla="*/ 3965258 h 7022782"/>
                <a:gd name="connsiteX334" fmla="*/ 952 w 25717"/>
                <a:gd name="connsiteY334" fmla="*/ 3940493 h 7022782"/>
                <a:gd name="connsiteX335" fmla="*/ 952 w 25717"/>
                <a:gd name="connsiteY335" fmla="*/ 3940493 h 7022782"/>
                <a:gd name="connsiteX336" fmla="*/ 952 w 25717"/>
                <a:gd name="connsiteY336" fmla="*/ 4038600 h 7022782"/>
                <a:gd name="connsiteX337" fmla="*/ 13335 w 25717"/>
                <a:gd name="connsiteY337" fmla="*/ 4026218 h 7022782"/>
                <a:gd name="connsiteX338" fmla="*/ 25717 w 25717"/>
                <a:gd name="connsiteY338" fmla="*/ 4038600 h 7022782"/>
                <a:gd name="connsiteX339" fmla="*/ 25717 w 25717"/>
                <a:gd name="connsiteY339" fmla="*/ 4063365 h 7022782"/>
                <a:gd name="connsiteX340" fmla="*/ 13335 w 25717"/>
                <a:gd name="connsiteY340" fmla="*/ 4075748 h 7022782"/>
                <a:gd name="connsiteX341" fmla="*/ 952 w 25717"/>
                <a:gd name="connsiteY341" fmla="*/ 4063365 h 7022782"/>
                <a:gd name="connsiteX342" fmla="*/ 952 w 25717"/>
                <a:gd name="connsiteY342" fmla="*/ 4038600 h 7022782"/>
                <a:gd name="connsiteX343" fmla="*/ 952 w 25717"/>
                <a:gd name="connsiteY343" fmla="*/ 4038600 h 7022782"/>
                <a:gd name="connsiteX344" fmla="*/ 952 w 25717"/>
                <a:gd name="connsiteY344" fmla="*/ 4137660 h 7022782"/>
                <a:gd name="connsiteX345" fmla="*/ 13335 w 25717"/>
                <a:gd name="connsiteY345" fmla="*/ 4125277 h 7022782"/>
                <a:gd name="connsiteX346" fmla="*/ 25717 w 25717"/>
                <a:gd name="connsiteY346" fmla="*/ 4137660 h 7022782"/>
                <a:gd name="connsiteX347" fmla="*/ 25717 w 25717"/>
                <a:gd name="connsiteY347" fmla="*/ 4162425 h 7022782"/>
                <a:gd name="connsiteX348" fmla="*/ 13335 w 25717"/>
                <a:gd name="connsiteY348" fmla="*/ 4174808 h 7022782"/>
                <a:gd name="connsiteX349" fmla="*/ 952 w 25717"/>
                <a:gd name="connsiteY349" fmla="*/ 4162425 h 7022782"/>
                <a:gd name="connsiteX350" fmla="*/ 952 w 25717"/>
                <a:gd name="connsiteY350" fmla="*/ 4137660 h 7022782"/>
                <a:gd name="connsiteX351" fmla="*/ 952 w 25717"/>
                <a:gd name="connsiteY351" fmla="*/ 4137660 h 7022782"/>
                <a:gd name="connsiteX352" fmla="*/ 952 w 25717"/>
                <a:gd name="connsiteY352" fmla="*/ 4235768 h 7022782"/>
                <a:gd name="connsiteX353" fmla="*/ 13335 w 25717"/>
                <a:gd name="connsiteY353" fmla="*/ 4223385 h 7022782"/>
                <a:gd name="connsiteX354" fmla="*/ 25717 w 25717"/>
                <a:gd name="connsiteY354" fmla="*/ 4235768 h 7022782"/>
                <a:gd name="connsiteX355" fmla="*/ 25717 w 25717"/>
                <a:gd name="connsiteY355" fmla="*/ 4260533 h 7022782"/>
                <a:gd name="connsiteX356" fmla="*/ 13335 w 25717"/>
                <a:gd name="connsiteY356" fmla="*/ 4272915 h 7022782"/>
                <a:gd name="connsiteX357" fmla="*/ 952 w 25717"/>
                <a:gd name="connsiteY357" fmla="*/ 4260533 h 7022782"/>
                <a:gd name="connsiteX358" fmla="*/ 952 w 25717"/>
                <a:gd name="connsiteY358" fmla="*/ 4235768 h 7022782"/>
                <a:gd name="connsiteX359" fmla="*/ 952 w 25717"/>
                <a:gd name="connsiteY359" fmla="*/ 4235768 h 7022782"/>
                <a:gd name="connsiteX360" fmla="*/ 952 w 25717"/>
                <a:gd name="connsiteY360" fmla="*/ 4333875 h 7022782"/>
                <a:gd name="connsiteX361" fmla="*/ 13335 w 25717"/>
                <a:gd name="connsiteY361" fmla="*/ 4321493 h 7022782"/>
                <a:gd name="connsiteX362" fmla="*/ 25717 w 25717"/>
                <a:gd name="connsiteY362" fmla="*/ 4333875 h 7022782"/>
                <a:gd name="connsiteX363" fmla="*/ 25717 w 25717"/>
                <a:gd name="connsiteY363" fmla="*/ 4358640 h 7022782"/>
                <a:gd name="connsiteX364" fmla="*/ 13335 w 25717"/>
                <a:gd name="connsiteY364" fmla="*/ 4371023 h 7022782"/>
                <a:gd name="connsiteX365" fmla="*/ 952 w 25717"/>
                <a:gd name="connsiteY365" fmla="*/ 4358640 h 7022782"/>
                <a:gd name="connsiteX366" fmla="*/ 952 w 25717"/>
                <a:gd name="connsiteY366" fmla="*/ 4333875 h 7022782"/>
                <a:gd name="connsiteX367" fmla="*/ 952 w 25717"/>
                <a:gd name="connsiteY367" fmla="*/ 4333875 h 7022782"/>
                <a:gd name="connsiteX368" fmla="*/ 952 w 25717"/>
                <a:gd name="connsiteY368" fmla="*/ 4431983 h 7022782"/>
                <a:gd name="connsiteX369" fmla="*/ 13335 w 25717"/>
                <a:gd name="connsiteY369" fmla="*/ 4419600 h 7022782"/>
                <a:gd name="connsiteX370" fmla="*/ 25717 w 25717"/>
                <a:gd name="connsiteY370" fmla="*/ 4431983 h 7022782"/>
                <a:gd name="connsiteX371" fmla="*/ 25717 w 25717"/>
                <a:gd name="connsiteY371" fmla="*/ 4456748 h 7022782"/>
                <a:gd name="connsiteX372" fmla="*/ 13335 w 25717"/>
                <a:gd name="connsiteY372" fmla="*/ 4469130 h 7022782"/>
                <a:gd name="connsiteX373" fmla="*/ 952 w 25717"/>
                <a:gd name="connsiteY373" fmla="*/ 4456748 h 7022782"/>
                <a:gd name="connsiteX374" fmla="*/ 952 w 25717"/>
                <a:gd name="connsiteY374" fmla="*/ 4431983 h 7022782"/>
                <a:gd name="connsiteX375" fmla="*/ 952 w 25717"/>
                <a:gd name="connsiteY375" fmla="*/ 4431983 h 7022782"/>
                <a:gd name="connsiteX376" fmla="*/ 952 w 25717"/>
                <a:gd name="connsiteY376" fmla="*/ 4530090 h 7022782"/>
                <a:gd name="connsiteX377" fmla="*/ 13335 w 25717"/>
                <a:gd name="connsiteY377" fmla="*/ 4517708 h 7022782"/>
                <a:gd name="connsiteX378" fmla="*/ 25717 w 25717"/>
                <a:gd name="connsiteY378" fmla="*/ 4530090 h 7022782"/>
                <a:gd name="connsiteX379" fmla="*/ 25717 w 25717"/>
                <a:gd name="connsiteY379" fmla="*/ 4554855 h 7022782"/>
                <a:gd name="connsiteX380" fmla="*/ 13335 w 25717"/>
                <a:gd name="connsiteY380" fmla="*/ 4567238 h 7022782"/>
                <a:gd name="connsiteX381" fmla="*/ 952 w 25717"/>
                <a:gd name="connsiteY381" fmla="*/ 4554855 h 7022782"/>
                <a:gd name="connsiteX382" fmla="*/ 952 w 25717"/>
                <a:gd name="connsiteY382" fmla="*/ 4530090 h 7022782"/>
                <a:gd name="connsiteX383" fmla="*/ 952 w 25717"/>
                <a:gd name="connsiteY383" fmla="*/ 4530090 h 7022782"/>
                <a:gd name="connsiteX384" fmla="*/ 952 w 25717"/>
                <a:gd name="connsiteY384" fmla="*/ 4628198 h 7022782"/>
                <a:gd name="connsiteX385" fmla="*/ 13335 w 25717"/>
                <a:gd name="connsiteY385" fmla="*/ 4615815 h 7022782"/>
                <a:gd name="connsiteX386" fmla="*/ 25717 w 25717"/>
                <a:gd name="connsiteY386" fmla="*/ 4628198 h 7022782"/>
                <a:gd name="connsiteX387" fmla="*/ 25717 w 25717"/>
                <a:gd name="connsiteY387" fmla="*/ 4652963 h 7022782"/>
                <a:gd name="connsiteX388" fmla="*/ 13335 w 25717"/>
                <a:gd name="connsiteY388" fmla="*/ 4665345 h 7022782"/>
                <a:gd name="connsiteX389" fmla="*/ 952 w 25717"/>
                <a:gd name="connsiteY389" fmla="*/ 4652963 h 7022782"/>
                <a:gd name="connsiteX390" fmla="*/ 952 w 25717"/>
                <a:gd name="connsiteY390" fmla="*/ 4628198 h 7022782"/>
                <a:gd name="connsiteX391" fmla="*/ 952 w 25717"/>
                <a:gd name="connsiteY391" fmla="*/ 4628198 h 7022782"/>
                <a:gd name="connsiteX392" fmla="*/ 952 w 25717"/>
                <a:gd name="connsiteY392" fmla="*/ 4726305 h 7022782"/>
                <a:gd name="connsiteX393" fmla="*/ 13335 w 25717"/>
                <a:gd name="connsiteY393" fmla="*/ 4713923 h 7022782"/>
                <a:gd name="connsiteX394" fmla="*/ 25717 w 25717"/>
                <a:gd name="connsiteY394" fmla="*/ 4726305 h 7022782"/>
                <a:gd name="connsiteX395" fmla="*/ 25717 w 25717"/>
                <a:gd name="connsiteY395" fmla="*/ 4751070 h 7022782"/>
                <a:gd name="connsiteX396" fmla="*/ 13335 w 25717"/>
                <a:gd name="connsiteY396" fmla="*/ 4763453 h 7022782"/>
                <a:gd name="connsiteX397" fmla="*/ 952 w 25717"/>
                <a:gd name="connsiteY397" fmla="*/ 4751070 h 7022782"/>
                <a:gd name="connsiteX398" fmla="*/ 952 w 25717"/>
                <a:gd name="connsiteY398" fmla="*/ 4726305 h 7022782"/>
                <a:gd name="connsiteX399" fmla="*/ 952 w 25717"/>
                <a:gd name="connsiteY399" fmla="*/ 4726305 h 7022782"/>
                <a:gd name="connsiteX400" fmla="*/ 952 w 25717"/>
                <a:gd name="connsiteY400" fmla="*/ 4824413 h 7022782"/>
                <a:gd name="connsiteX401" fmla="*/ 13335 w 25717"/>
                <a:gd name="connsiteY401" fmla="*/ 4812030 h 7022782"/>
                <a:gd name="connsiteX402" fmla="*/ 25717 w 25717"/>
                <a:gd name="connsiteY402" fmla="*/ 4824413 h 7022782"/>
                <a:gd name="connsiteX403" fmla="*/ 25717 w 25717"/>
                <a:gd name="connsiteY403" fmla="*/ 4849178 h 7022782"/>
                <a:gd name="connsiteX404" fmla="*/ 13335 w 25717"/>
                <a:gd name="connsiteY404" fmla="*/ 4861560 h 7022782"/>
                <a:gd name="connsiteX405" fmla="*/ 952 w 25717"/>
                <a:gd name="connsiteY405" fmla="*/ 4849178 h 7022782"/>
                <a:gd name="connsiteX406" fmla="*/ 952 w 25717"/>
                <a:gd name="connsiteY406" fmla="*/ 4824413 h 7022782"/>
                <a:gd name="connsiteX407" fmla="*/ 952 w 25717"/>
                <a:gd name="connsiteY407" fmla="*/ 4824413 h 7022782"/>
                <a:gd name="connsiteX408" fmla="*/ 952 w 25717"/>
                <a:gd name="connsiteY408" fmla="*/ 4922520 h 7022782"/>
                <a:gd name="connsiteX409" fmla="*/ 13335 w 25717"/>
                <a:gd name="connsiteY409" fmla="*/ 4910138 h 7022782"/>
                <a:gd name="connsiteX410" fmla="*/ 25717 w 25717"/>
                <a:gd name="connsiteY410" fmla="*/ 4922520 h 7022782"/>
                <a:gd name="connsiteX411" fmla="*/ 25717 w 25717"/>
                <a:gd name="connsiteY411" fmla="*/ 4947285 h 7022782"/>
                <a:gd name="connsiteX412" fmla="*/ 13335 w 25717"/>
                <a:gd name="connsiteY412" fmla="*/ 4959668 h 7022782"/>
                <a:gd name="connsiteX413" fmla="*/ 952 w 25717"/>
                <a:gd name="connsiteY413" fmla="*/ 4947285 h 7022782"/>
                <a:gd name="connsiteX414" fmla="*/ 952 w 25717"/>
                <a:gd name="connsiteY414" fmla="*/ 4922520 h 7022782"/>
                <a:gd name="connsiteX415" fmla="*/ 952 w 25717"/>
                <a:gd name="connsiteY415" fmla="*/ 4922520 h 7022782"/>
                <a:gd name="connsiteX416" fmla="*/ 952 w 25717"/>
                <a:gd name="connsiteY416" fmla="*/ 5021580 h 7022782"/>
                <a:gd name="connsiteX417" fmla="*/ 13335 w 25717"/>
                <a:gd name="connsiteY417" fmla="*/ 5009198 h 7022782"/>
                <a:gd name="connsiteX418" fmla="*/ 25717 w 25717"/>
                <a:gd name="connsiteY418" fmla="*/ 5021580 h 7022782"/>
                <a:gd name="connsiteX419" fmla="*/ 25717 w 25717"/>
                <a:gd name="connsiteY419" fmla="*/ 5046345 h 7022782"/>
                <a:gd name="connsiteX420" fmla="*/ 13335 w 25717"/>
                <a:gd name="connsiteY420" fmla="*/ 5058728 h 7022782"/>
                <a:gd name="connsiteX421" fmla="*/ 952 w 25717"/>
                <a:gd name="connsiteY421" fmla="*/ 5046345 h 7022782"/>
                <a:gd name="connsiteX422" fmla="*/ 952 w 25717"/>
                <a:gd name="connsiteY422" fmla="*/ 5021580 h 7022782"/>
                <a:gd name="connsiteX423" fmla="*/ 952 w 25717"/>
                <a:gd name="connsiteY423" fmla="*/ 5021580 h 7022782"/>
                <a:gd name="connsiteX424" fmla="*/ 952 w 25717"/>
                <a:gd name="connsiteY424" fmla="*/ 5119688 h 7022782"/>
                <a:gd name="connsiteX425" fmla="*/ 13335 w 25717"/>
                <a:gd name="connsiteY425" fmla="*/ 5107305 h 7022782"/>
                <a:gd name="connsiteX426" fmla="*/ 25717 w 25717"/>
                <a:gd name="connsiteY426" fmla="*/ 5119688 h 7022782"/>
                <a:gd name="connsiteX427" fmla="*/ 25717 w 25717"/>
                <a:gd name="connsiteY427" fmla="*/ 5144453 h 7022782"/>
                <a:gd name="connsiteX428" fmla="*/ 13335 w 25717"/>
                <a:gd name="connsiteY428" fmla="*/ 5156835 h 7022782"/>
                <a:gd name="connsiteX429" fmla="*/ 952 w 25717"/>
                <a:gd name="connsiteY429" fmla="*/ 5144453 h 7022782"/>
                <a:gd name="connsiteX430" fmla="*/ 952 w 25717"/>
                <a:gd name="connsiteY430" fmla="*/ 5119688 h 7022782"/>
                <a:gd name="connsiteX431" fmla="*/ 952 w 25717"/>
                <a:gd name="connsiteY431" fmla="*/ 5119688 h 7022782"/>
                <a:gd name="connsiteX432" fmla="*/ 952 w 25717"/>
                <a:gd name="connsiteY432" fmla="*/ 5217795 h 7022782"/>
                <a:gd name="connsiteX433" fmla="*/ 13335 w 25717"/>
                <a:gd name="connsiteY433" fmla="*/ 5205413 h 7022782"/>
                <a:gd name="connsiteX434" fmla="*/ 25717 w 25717"/>
                <a:gd name="connsiteY434" fmla="*/ 5217795 h 7022782"/>
                <a:gd name="connsiteX435" fmla="*/ 25717 w 25717"/>
                <a:gd name="connsiteY435" fmla="*/ 5242560 h 7022782"/>
                <a:gd name="connsiteX436" fmla="*/ 13335 w 25717"/>
                <a:gd name="connsiteY436" fmla="*/ 5254943 h 7022782"/>
                <a:gd name="connsiteX437" fmla="*/ 952 w 25717"/>
                <a:gd name="connsiteY437" fmla="*/ 5242560 h 7022782"/>
                <a:gd name="connsiteX438" fmla="*/ 952 w 25717"/>
                <a:gd name="connsiteY438" fmla="*/ 5217795 h 7022782"/>
                <a:gd name="connsiteX439" fmla="*/ 952 w 25717"/>
                <a:gd name="connsiteY439" fmla="*/ 5217795 h 7022782"/>
                <a:gd name="connsiteX440" fmla="*/ 952 w 25717"/>
                <a:gd name="connsiteY440" fmla="*/ 5315903 h 7022782"/>
                <a:gd name="connsiteX441" fmla="*/ 13335 w 25717"/>
                <a:gd name="connsiteY441" fmla="*/ 5303520 h 7022782"/>
                <a:gd name="connsiteX442" fmla="*/ 25717 w 25717"/>
                <a:gd name="connsiteY442" fmla="*/ 5315903 h 7022782"/>
                <a:gd name="connsiteX443" fmla="*/ 25717 w 25717"/>
                <a:gd name="connsiteY443" fmla="*/ 5340668 h 7022782"/>
                <a:gd name="connsiteX444" fmla="*/ 13335 w 25717"/>
                <a:gd name="connsiteY444" fmla="*/ 5353050 h 7022782"/>
                <a:gd name="connsiteX445" fmla="*/ 952 w 25717"/>
                <a:gd name="connsiteY445" fmla="*/ 5340668 h 7022782"/>
                <a:gd name="connsiteX446" fmla="*/ 952 w 25717"/>
                <a:gd name="connsiteY446" fmla="*/ 5315903 h 7022782"/>
                <a:gd name="connsiteX447" fmla="*/ 952 w 25717"/>
                <a:gd name="connsiteY447" fmla="*/ 5315903 h 7022782"/>
                <a:gd name="connsiteX448" fmla="*/ 952 w 25717"/>
                <a:gd name="connsiteY448" fmla="*/ 5414010 h 7022782"/>
                <a:gd name="connsiteX449" fmla="*/ 13335 w 25717"/>
                <a:gd name="connsiteY449" fmla="*/ 5401628 h 7022782"/>
                <a:gd name="connsiteX450" fmla="*/ 25717 w 25717"/>
                <a:gd name="connsiteY450" fmla="*/ 5414010 h 7022782"/>
                <a:gd name="connsiteX451" fmla="*/ 25717 w 25717"/>
                <a:gd name="connsiteY451" fmla="*/ 5438775 h 7022782"/>
                <a:gd name="connsiteX452" fmla="*/ 13335 w 25717"/>
                <a:gd name="connsiteY452" fmla="*/ 5451158 h 7022782"/>
                <a:gd name="connsiteX453" fmla="*/ 952 w 25717"/>
                <a:gd name="connsiteY453" fmla="*/ 5438775 h 7022782"/>
                <a:gd name="connsiteX454" fmla="*/ 952 w 25717"/>
                <a:gd name="connsiteY454" fmla="*/ 5414010 h 7022782"/>
                <a:gd name="connsiteX455" fmla="*/ 952 w 25717"/>
                <a:gd name="connsiteY455" fmla="*/ 5414010 h 7022782"/>
                <a:gd name="connsiteX456" fmla="*/ 952 w 25717"/>
                <a:gd name="connsiteY456" fmla="*/ 5512118 h 7022782"/>
                <a:gd name="connsiteX457" fmla="*/ 13335 w 25717"/>
                <a:gd name="connsiteY457" fmla="*/ 5499735 h 7022782"/>
                <a:gd name="connsiteX458" fmla="*/ 25717 w 25717"/>
                <a:gd name="connsiteY458" fmla="*/ 5512118 h 7022782"/>
                <a:gd name="connsiteX459" fmla="*/ 25717 w 25717"/>
                <a:gd name="connsiteY459" fmla="*/ 5536883 h 7022782"/>
                <a:gd name="connsiteX460" fmla="*/ 13335 w 25717"/>
                <a:gd name="connsiteY460" fmla="*/ 5549265 h 7022782"/>
                <a:gd name="connsiteX461" fmla="*/ 952 w 25717"/>
                <a:gd name="connsiteY461" fmla="*/ 5536883 h 7022782"/>
                <a:gd name="connsiteX462" fmla="*/ 952 w 25717"/>
                <a:gd name="connsiteY462" fmla="*/ 5512118 h 7022782"/>
                <a:gd name="connsiteX463" fmla="*/ 952 w 25717"/>
                <a:gd name="connsiteY463" fmla="*/ 5512118 h 7022782"/>
                <a:gd name="connsiteX464" fmla="*/ 952 w 25717"/>
                <a:gd name="connsiteY464" fmla="*/ 5610225 h 7022782"/>
                <a:gd name="connsiteX465" fmla="*/ 13335 w 25717"/>
                <a:gd name="connsiteY465" fmla="*/ 5597843 h 7022782"/>
                <a:gd name="connsiteX466" fmla="*/ 25717 w 25717"/>
                <a:gd name="connsiteY466" fmla="*/ 5610225 h 7022782"/>
                <a:gd name="connsiteX467" fmla="*/ 25717 w 25717"/>
                <a:gd name="connsiteY467" fmla="*/ 5634990 h 7022782"/>
                <a:gd name="connsiteX468" fmla="*/ 13335 w 25717"/>
                <a:gd name="connsiteY468" fmla="*/ 5647373 h 7022782"/>
                <a:gd name="connsiteX469" fmla="*/ 952 w 25717"/>
                <a:gd name="connsiteY469" fmla="*/ 5634990 h 7022782"/>
                <a:gd name="connsiteX470" fmla="*/ 952 w 25717"/>
                <a:gd name="connsiteY470" fmla="*/ 5610225 h 7022782"/>
                <a:gd name="connsiteX471" fmla="*/ 952 w 25717"/>
                <a:gd name="connsiteY471" fmla="*/ 5610225 h 7022782"/>
                <a:gd name="connsiteX472" fmla="*/ 952 w 25717"/>
                <a:gd name="connsiteY472" fmla="*/ 5708333 h 7022782"/>
                <a:gd name="connsiteX473" fmla="*/ 13335 w 25717"/>
                <a:gd name="connsiteY473" fmla="*/ 5695950 h 7022782"/>
                <a:gd name="connsiteX474" fmla="*/ 25717 w 25717"/>
                <a:gd name="connsiteY474" fmla="*/ 5708333 h 7022782"/>
                <a:gd name="connsiteX475" fmla="*/ 25717 w 25717"/>
                <a:gd name="connsiteY475" fmla="*/ 5733098 h 7022782"/>
                <a:gd name="connsiteX476" fmla="*/ 13335 w 25717"/>
                <a:gd name="connsiteY476" fmla="*/ 5745480 h 7022782"/>
                <a:gd name="connsiteX477" fmla="*/ 952 w 25717"/>
                <a:gd name="connsiteY477" fmla="*/ 5733098 h 7022782"/>
                <a:gd name="connsiteX478" fmla="*/ 952 w 25717"/>
                <a:gd name="connsiteY478" fmla="*/ 5708333 h 7022782"/>
                <a:gd name="connsiteX479" fmla="*/ 952 w 25717"/>
                <a:gd name="connsiteY479" fmla="*/ 5708333 h 7022782"/>
                <a:gd name="connsiteX480" fmla="*/ 952 w 25717"/>
                <a:gd name="connsiteY480" fmla="*/ 5806440 h 7022782"/>
                <a:gd name="connsiteX481" fmla="*/ 13335 w 25717"/>
                <a:gd name="connsiteY481" fmla="*/ 5794058 h 7022782"/>
                <a:gd name="connsiteX482" fmla="*/ 25717 w 25717"/>
                <a:gd name="connsiteY482" fmla="*/ 5806440 h 7022782"/>
                <a:gd name="connsiteX483" fmla="*/ 25717 w 25717"/>
                <a:gd name="connsiteY483" fmla="*/ 5831205 h 7022782"/>
                <a:gd name="connsiteX484" fmla="*/ 13335 w 25717"/>
                <a:gd name="connsiteY484" fmla="*/ 5843588 h 7022782"/>
                <a:gd name="connsiteX485" fmla="*/ 952 w 25717"/>
                <a:gd name="connsiteY485" fmla="*/ 5831205 h 7022782"/>
                <a:gd name="connsiteX486" fmla="*/ 952 w 25717"/>
                <a:gd name="connsiteY486" fmla="*/ 5806440 h 7022782"/>
                <a:gd name="connsiteX487" fmla="*/ 952 w 25717"/>
                <a:gd name="connsiteY487" fmla="*/ 5806440 h 7022782"/>
                <a:gd name="connsiteX488" fmla="*/ 952 w 25717"/>
                <a:gd name="connsiteY488" fmla="*/ 5905500 h 7022782"/>
                <a:gd name="connsiteX489" fmla="*/ 13335 w 25717"/>
                <a:gd name="connsiteY489" fmla="*/ 5893118 h 7022782"/>
                <a:gd name="connsiteX490" fmla="*/ 25717 w 25717"/>
                <a:gd name="connsiteY490" fmla="*/ 5905500 h 7022782"/>
                <a:gd name="connsiteX491" fmla="*/ 25717 w 25717"/>
                <a:gd name="connsiteY491" fmla="*/ 5930265 h 7022782"/>
                <a:gd name="connsiteX492" fmla="*/ 13335 w 25717"/>
                <a:gd name="connsiteY492" fmla="*/ 5942648 h 7022782"/>
                <a:gd name="connsiteX493" fmla="*/ 952 w 25717"/>
                <a:gd name="connsiteY493" fmla="*/ 5930265 h 7022782"/>
                <a:gd name="connsiteX494" fmla="*/ 952 w 25717"/>
                <a:gd name="connsiteY494" fmla="*/ 5905500 h 7022782"/>
                <a:gd name="connsiteX495" fmla="*/ 952 w 25717"/>
                <a:gd name="connsiteY495" fmla="*/ 5905500 h 7022782"/>
                <a:gd name="connsiteX496" fmla="*/ 952 w 25717"/>
                <a:gd name="connsiteY496" fmla="*/ 6003608 h 7022782"/>
                <a:gd name="connsiteX497" fmla="*/ 13335 w 25717"/>
                <a:gd name="connsiteY497" fmla="*/ 5991225 h 7022782"/>
                <a:gd name="connsiteX498" fmla="*/ 25717 w 25717"/>
                <a:gd name="connsiteY498" fmla="*/ 6003608 h 7022782"/>
                <a:gd name="connsiteX499" fmla="*/ 25717 w 25717"/>
                <a:gd name="connsiteY499" fmla="*/ 6028373 h 7022782"/>
                <a:gd name="connsiteX500" fmla="*/ 13335 w 25717"/>
                <a:gd name="connsiteY500" fmla="*/ 6040755 h 7022782"/>
                <a:gd name="connsiteX501" fmla="*/ 952 w 25717"/>
                <a:gd name="connsiteY501" fmla="*/ 6028373 h 7022782"/>
                <a:gd name="connsiteX502" fmla="*/ 952 w 25717"/>
                <a:gd name="connsiteY502" fmla="*/ 6003608 h 7022782"/>
                <a:gd name="connsiteX503" fmla="*/ 952 w 25717"/>
                <a:gd name="connsiteY503" fmla="*/ 6003608 h 7022782"/>
                <a:gd name="connsiteX504" fmla="*/ 952 w 25717"/>
                <a:gd name="connsiteY504" fmla="*/ 6101715 h 7022782"/>
                <a:gd name="connsiteX505" fmla="*/ 13335 w 25717"/>
                <a:gd name="connsiteY505" fmla="*/ 6089333 h 7022782"/>
                <a:gd name="connsiteX506" fmla="*/ 25717 w 25717"/>
                <a:gd name="connsiteY506" fmla="*/ 6101715 h 7022782"/>
                <a:gd name="connsiteX507" fmla="*/ 25717 w 25717"/>
                <a:gd name="connsiteY507" fmla="*/ 6126480 h 7022782"/>
                <a:gd name="connsiteX508" fmla="*/ 13335 w 25717"/>
                <a:gd name="connsiteY508" fmla="*/ 6138863 h 7022782"/>
                <a:gd name="connsiteX509" fmla="*/ 952 w 25717"/>
                <a:gd name="connsiteY509" fmla="*/ 6126480 h 7022782"/>
                <a:gd name="connsiteX510" fmla="*/ 952 w 25717"/>
                <a:gd name="connsiteY510" fmla="*/ 6101715 h 7022782"/>
                <a:gd name="connsiteX511" fmla="*/ 952 w 25717"/>
                <a:gd name="connsiteY511" fmla="*/ 6101715 h 7022782"/>
                <a:gd name="connsiteX512" fmla="*/ 952 w 25717"/>
                <a:gd name="connsiteY512" fmla="*/ 6199823 h 7022782"/>
                <a:gd name="connsiteX513" fmla="*/ 13335 w 25717"/>
                <a:gd name="connsiteY513" fmla="*/ 6187440 h 7022782"/>
                <a:gd name="connsiteX514" fmla="*/ 25717 w 25717"/>
                <a:gd name="connsiteY514" fmla="*/ 6199823 h 7022782"/>
                <a:gd name="connsiteX515" fmla="*/ 25717 w 25717"/>
                <a:gd name="connsiteY515" fmla="*/ 6224588 h 7022782"/>
                <a:gd name="connsiteX516" fmla="*/ 13335 w 25717"/>
                <a:gd name="connsiteY516" fmla="*/ 6236970 h 7022782"/>
                <a:gd name="connsiteX517" fmla="*/ 952 w 25717"/>
                <a:gd name="connsiteY517" fmla="*/ 6224588 h 7022782"/>
                <a:gd name="connsiteX518" fmla="*/ 952 w 25717"/>
                <a:gd name="connsiteY518" fmla="*/ 6199823 h 7022782"/>
                <a:gd name="connsiteX519" fmla="*/ 952 w 25717"/>
                <a:gd name="connsiteY519" fmla="*/ 6199823 h 7022782"/>
                <a:gd name="connsiteX520" fmla="*/ 952 w 25717"/>
                <a:gd name="connsiteY520" fmla="*/ 6297930 h 7022782"/>
                <a:gd name="connsiteX521" fmla="*/ 13335 w 25717"/>
                <a:gd name="connsiteY521" fmla="*/ 6285548 h 7022782"/>
                <a:gd name="connsiteX522" fmla="*/ 25717 w 25717"/>
                <a:gd name="connsiteY522" fmla="*/ 6297930 h 7022782"/>
                <a:gd name="connsiteX523" fmla="*/ 25717 w 25717"/>
                <a:gd name="connsiteY523" fmla="*/ 6322695 h 7022782"/>
                <a:gd name="connsiteX524" fmla="*/ 13335 w 25717"/>
                <a:gd name="connsiteY524" fmla="*/ 6335078 h 7022782"/>
                <a:gd name="connsiteX525" fmla="*/ 952 w 25717"/>
                <a:gd name="connsiteY525" fmla="*/ 6322695 h 7022782"/>
                <a:gd name="connsiteX526" fmla="*/ 952 w 25717"/>
                <a:gd name="connsiteY526" fmla="*/ 6297930 h 7022782"/>
                <a:gd name="connsiteX527" fmla="*/ 952 w 25717"/>
                <a:gd name="connsiteY527" fmla="*/ 6297930 h 7022782"/>
                <a:gd name="connsiteX528" fmla="*/ 952 w 25717"/>
                <a:gd name="connsiteY528" fmla="*/ 6396038 h 7022782"/>
                <a:gd name="connsiteX529" fmla="*/ 13335 w 25717"/>
                <a:gd name="connsiteY529" fmla="*/ 6383655 h 7022782"/>
                <a:gd name="connsiteX530" fmla="*/ 25717 w 25717"/>
                <a:gd name="connsiteY530" fmla="*/ 6396038 h 7022782"/>
                <a:gd name="connsiteX531" fmla="*/ 25717 w 25717"/>
                <a:gd name="connsiteY531" fmla="*/ 6420803 h 7022782"/>
                <a:gd name="connsiteX532" fmla="*/ 13335 w 25717"/>
                <a:gd name="connsiteY532" fmla="*/ 6433185 h 7022782"/>
                <a:gd name="connsiteX533" fmla="*/ 952 w 25717"/>
                <a:gd name="connsiteY533" fmla="*/ 6420803 h 7022782"/>
                <a:gd name="connsiteX534" fmla="*/ 952 w 25717"/>
                <a:gd name="connsiteY534" fmla="*/ 6396038 h 7022782"/>
                <a:gd name="connsiteX535" fmla="*/ 952 w 25717"/>
                <a:gd name="connsiteY535" fmla="*/ 6396038 h 7022782"/>
                <a:gd name="connsiteX536" fmla="*/ 952 w 25717"/>
                <a:gd name="connsiteY536" fmla="*/ 6494145 h 7022782"/>
                <a:gd name="connsiteX537" fmla="*/ 13335 w 25717"/>
                <a:gd name="connsiteY537" fmla="*/ 6481763 h 7022782"/>
                <a:gd name="connsiteX538" fmla="*/ 25717 w 25717"/>
                <a:gd name="connsiteY538" fmla="*/ 6494145 h 7022782"/>
                <a:gd name="connsiteX539" fmla="*/ 25717 w 25717"/>
                <a:gd name="connsiteY539" fmla="*/ 6518910 h 7022782"/>
                <a:gd name="connsiteX540" fmla="*/ 13335 w 25717"/>
                <a:gd name="connsiteY540" fmla="*/ 6531293 h 7022782"/>
                <a:gd name="connsiteX541" fmla="*/ 952 w 25717"/>
                <a:gd name="connsiteY541" fmla="*/ 6518910 h 7022782"/>
                <a:gd name="connsiteX542" fmla="*/ 952 w 25717"/>
                <a:gd name="connsiteY542" fmla="*/ 6494145 h 7022782"/>
                <a:gd name="connsiteX543" fmla="*/ 952 w 25717"/>
                <a:gd name="connsiteY543" fmla="*/ 6494145 h 7022782"/>
                <a:gd name="connsiteX544" fmla="*/ 952 w 25717"/>
                <a:gd name="connsiteY544" fmla="*/ 6592253 h 7022782"/>
                <a:gd name="connsiteX545" fmla="*/ 13335 w 25717"/>
                <a:gd name="connsiteY545" fmla="*/ 6579870 h 7022782"/>
                <a:gd name="connsiteX546" fmla="*/ 25717 w 25717"/>
                <a:gd name="connsiteY546" fmla="*/ 6592253 h 7022782"/>
                <a:gd name="connsiteX547" fmla="*/ 25717 w 25717"/>
                <a:gd name="connsiteY547" fmla="*/ 6617018 h 7022782"/>
                <a:gd name="connsiteX548" fmla="*/ 13335 w 25717"/>
                <a:gd name="connsiteY548" fmla="*/ 6629400 h 7022782"/>
                <a:gd name="connsiteX549" fmla="*/ 952 w 25717"/>
                <a:gd name="connsiteY549" fmla="*/ 6617018 h 7022782"/>
                <a:gd name="connsiteX550" fmla="*/ 952 w 25717"/>
                <a:gd name="connsiteY550" fmla="*/ 6592253 h 7022782"/>
                <a:gd name="connsiteX551" fmla="*/ 952 w 25717"/>
                <a:gd name="connsiteY551" fmla="*/ 6592253 h 7022782"/>
                <a:gd name="connsiteX552" fmla="*/ 952 w 25717"/>
                <a:gd name="connsiteY552" fmla="*/ 6690360 h 7022782"/>
                <a:gd name="connsiteX553" fmla="*/ 13335 w 25717"/>
                <a:gd name="connsiteY553" fmla="*/ 6677978 h 7022782"/>
                <a:gd name="connsiteX554" fmla="*/ 25717 w 25717"/>
                <a:gd name="connsiteY554" fmla="*/ 6690360 h 7022782"/>
                <a:gd name="connsiteX555" fmla="*/ 25717 w 25717"/>
                <a:gd name="connsiteY555" fmla="*/ 6715125 h 7022782"/>
                <a:gd name="connsiteX556" fmla="*/ 13335 w 25717"/>
                <a:gd name="connsiteY556" fmla="*/ 6727508 h 7022782"/>
                <a:gd name="connsiteX557" fmla="*/ 952 w 25717"/>
                <a:gd name="connsiteY557" fmla="*/ 6715125 h 7022782"/>
                <a:gd name="connsiteX558" fmla="*/ 952 w 25717"/>
                <a:gd name="connsiteY558" fmla="*/ 6690360 h 7022782"/>
                <a:gd name="connsiteX559" fmla="*/ 952 w 25717"/>
                <a:gd name="connsiteY559" fmla="*/ 6690360 h 7022782"/>
                <a:gd name="connsiteX560" fmla="*/ 952 w 25717"/>
                <a:gd name="connsiteY560" fmla="*/ 6789420 h 7022782"/>
                <a:gd name="connsiteX561" fmla="*/ 13335 w 25717"/>
                <a:gd name="connsiteY561" fmla="*/ 6777038 h 7022782"/>
                <a:gd name="connsiteX562" fmla="*/ 25717 w 25717"/>
                <a:gd name="connsiteY562" fmla="*/ 6789420 h 7022782"/>
                <a:gd name="connsiteX563" fmla="*/ 25717 w 25717"/>
                <a:gd name="connsiteY563" fmla="*/ 6814185 h 7022782"/>
                <a:gd name="connsiteX564" fmla="*/ 13335 w 25717"/>
                <a:gd name="connsiteY564" fmla="*/ 6826568 h 7022782"/>
                <a:gd name="connsiteX565" fmla="*/ 952 w 25717"/>
                <a:gd name="connsiteY565" fmla="*/ 6814185 h 7022782"/>
                <a:gd name="connsiteX566" fmla="*/ 952 w 25717"/>
                <a:gd name="connsiteY566" fmla="*/ 6789420 h 7022782"/>
                <a:gd name="connsiteX567" fmla="*/ 952 w 25717"/>
                <a:gd name="connsiteY567" fmla="*/ 6789420 h 7022782"/>
                <a:gd name="connsiteX568" fmla="*/ 952 w 25717"/>
                <a:gd name="connsiteY568" fmla="*/ 6887528 h 7022782"/>
                <a:gd name="connsiteX569" fmla="*/ 13335 w 25717"/>
                <a:gd name="connsiteY569" fmla="*/ 6875145 h 7022782"/>
                <a:gd name="connsiteX570" fmla="*/ 25717 w 25717"/>
                <a:gd name="connsiteY570" fmla="*/ 6887528 h 7022782"/>
                <a:gd name="connsiteX571" fmla="*/ 25717 w 25717"/>
                <a:gd name="connsiteY571" fmla="*/ 6912293 h 7022782"/>
                <a:gd name="connsiteX572" fmla="*/ 13335 w 25717"/>
                <a:gd name="connsiteY572" fmla="*/ 6924675 h 7022782"/>
                <a:gd name="connsiteX573" fmla="*/ 952 w 25717"/>
                <a:gd name="connsiteY573" fmla="*/ 6912293 h 7022782"/>
                <a:gd name="connsiteX574" fmla="*/ 952 w 25717"/>
                <a:gd name="connsiteY574" fmla="*/ 6887528 h 7022782"/>
                <a:gd name="connsiteX575" fmla="*/ 952 w 25717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5717" h="7022782">
                  <a:moveTo>
                    <a:pt x="24765" y="7010400"/>
                  </a:moveTo>
                  <a:cubicBezTo>
                    <a:pt x="24765" y="7017068"/>
                    <a:pt x="19050" y="7022783"/>
                    <a:pt x="12382" y="7022783"/>
                  </a:cubicBezTo>
                  <a:cubicBezTo>
                    <a:pt x="5715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5" y="6973253"/>
                    <a:pt x="12382" y="6973253"/>
                  </a:cubicBezTo>
                  <a:cubicBezTo>
                    <a:pt x="19050" y="6973253"/>
                    <a:pt x="24765" y="6978968"/>
                    <a:pt x="24765" y="6985635"/>
                  </a:cubicBezTo>
                  <a:lnTo>
                    <a:pt x="24765" y="7010400"/>
                  </a:lnTo>
                  <a:lnTo>
                    <a:pt x="24765" y="7010400"/>
                  </a:lnTo>
                  <a:close/>
                  <a:moveTo>
                    <a:pt x="952" y="12383"/>
                  </a:moveTo>
                  <a:cubicBezTo>
                    <a:pt x="952" y="5715"/>
                    <a:pt x="6667" y="0"/>
                    <a:pt x="13335" y="0"/>
                  </a:cubicBezTo>
                  <a:cubicBezTo>
                    <a:pt x="20002" y="0"/>
                    <a:pt x="25717" y="5715"/>
                    <a:pt x="25717" y="12383"/>
                  </a:cubicBezTo>
                  <a:lnTo>
                    <a:pt x="25717" y="37147"/>
                  </a:lnTo>
                  <a:cubicBezTo>
                    <a:pt x="25717" y="43815"/>
                    <a:pt x="20002" y="49530"/>
                    <a:pt x="13335" y="49530"/>
                  </a:cubicBezTo>
                  <a:cubicBezTo>
                    <a:pt x="6667" y="49530"/>
                    <a:pt x="952" y="43815"/>
                    <a:pt x="952" y="37147"/>
                  </a:cubicBezTo>
                  <a:lnTo>
                    <a:pt x="952" y="12383"/>
                  </a:lnTo>
                  <a:lnTo>
                    <a:pt x="952" y="12383"/>
                  </a:lnTo>
                  <a:close/>
                  <a:moveTo>
                    <a:pt x="952" y="110490"/>
                  </a:moveTo>
                  <a:cubicBezTo>
                    <a:pt x="952" y="103822"/>
                    <a:pt x="6667" y="98107"/>
                    <a:pt x="13335" y="98107"/>
                  </a:cubicBezTo>
                  <a:cubicBezTo>
                    <a:pt x="20002" y="98107"/>
                    <a:pt x="25717" y="103822"/>
                    <a:pt x="25717" y="110490"/>
                  </a:cubicBezTo>
                  <a:lnTo>
                    <a:pt x="25717" y="135255"/>
                  </a:lnTo>
                  <a:cubicBezTo>
                    <a:pt x="25717" y="141922"/>
                    <a:pt x="20002" y="147638"/>
                    <a:pt x="13335" y="147638"/>
                  </a:cubicBezTo>
                  <a:cubicBezTo>
                    <a:pt x="6667" y="147638"/>
                    <a:pt x="952" y="141922"/>
                    <a:pt x="952" y="135255"/>
                  </a:cubicBezTo>
                  <a:lnTo>
                    <a:pt x="952" y="110490"/>
                  </a:lnTo>
                  <a:lnTo>
                    <a:pt x="952" y="110490"/>
                  </a:lnTo>
                  <a:close/>
                  <a:moveTo>
                    <a:pt x="952" y="208597"/>
                  </a:moveTo>
                  <a:cubicBezTo>
                    <a:pt x="952" y="201930"/>
                    <a:pt x="6667" y="196215"/>
                    <a:pt x="13335" y="196215"/>
                  </a:cubicBezTo>
                  <a:cubicBezTo>
                    <a:pt x="20002" y="196215"/>
                    <a:pt x="25717" y="201930"/>
                    <a:pt x="25717" y="208597"/>
                  </a:cubicBezTo>
                  <a:lnTo>
                    <a:pt x="25717" y="233363"/>
                  </a:lnTo>
                  <a:cubicBezTo>
                    <a:pt x="25717" y="240030"/>
                    <a:pt x="20002" y="245745"/>
                    <a:pt x="13335" y="245745"/>
                  </a:cubicBezTo>
                  <a:cubicBezTo>
                    <a:pt x="6667" y="245745"/>
                    <a:pt x="952" y="240030"/>
                    <a:pt x="952" y="233363"/>
                  </a:cubicBezTo>
                  <a:lnTo>
                    <a:pt x="952" y="208597"/>
                  </a:lnTo>
                  <a:lnTo>
                    <a:pt x="952" y="208597"/>
                  </a:lnTo>
                  <a:close/>
                  <a:moveTo>
                    <a:pt x="952" y="306705"/>
                  </a:moveTo>
                  <a:cubicBezTo>
                    <a:pt x="952" y="300038"/>
                    <a:pt x="6667" y="294322"/>
                    <a:pt x="13335" y="294322"/>
                  </a:cubicBezTo>
                  <a:cubicBezTo>
                    <a:pt x="20002" y="294322"/>
                    <a:pt x="25717" y="300038"/>
                    <a:pt x="25717" y="306705"/>
                  </a:cubicBezTo>
                  <a:lnTo>
                    <a:pt x="25717" y="331470"/>
                  </a:lnTo>
                  <a:cubicBezTo>
                    <a:pt x="25717" y="338138"/>
                    <a:pt x="20002" y="343853"/>
                    <a:pt x="13335" y="343853"/>
                  </a:cubicBezTo>
                  <a:cubicBezTo>
                    <a:pt x="6667" y="343853"/>
                    <a:pt x="952" y="338138"/>
                    <a:pt x="952" y="331470"/>
                  </a:cubicBezTo>
                  <a:lnTo>
                    <a:pt x="952" y="306705"/>
                  </a:lnTo>
                  <a:lnTo>
                    <a:pt x="952" y="306705"/>
                  </a:lnTo>
                  <a:close/>
                  <a:moveTo>
                    <a:pt x="952" y="404813"/>
                  </a:moveTo>
                  <a:cubicBezTo>
                    <a:pt x="952" y="398145"/>
                    <a:pt x="6667" y="392430"/>
                    <a:pt x="13335" y="392430"/>
                  </a:cubicBezTo>
                  <a:cubicBezTo>
                    <a:pt x="20002" y="392430"/>
                    <a:pt x="25717" y="398145"/>
                    <a:pt x="25717" y="404813"/>
                  </a:cubicBezTo>
                  <a:lnTo>
                    <a:pt x="25717" y="429578"/>
                  </a:lnTo>
                  <a:cubicBezTo>
                    <a:pt x="25717" y="436245"/>
                    <a:pt x="20002" y="441960"/>
                    <a:pt x="13335" y="441960"/>
                  </a:cubicBezTo>
                  <a:cubicBezTo>
                    <a:pt x="6667" y="441960"/>
                    <a:pt x="952" y="436245"/>
                    <a:pt x="952" y="429578"/>
                  </a:cubicBezTo>
                  <a:lnTo>
                    <a:pt x="952" y="404813"/>
                  </a:lnTo>
                  <a:lnTo>
                    <a:pt x="952" y="404813"/>
                  </a:lnTo>
                  <a:close/>
                  <a:moveTo>
                    <a:pt x="952" y="502920"/>
                  </a:moveTo>
                  <a:cubicBezTo>
                    <a:pt x="952" y="496253"/>
                    <a:pt x="6667" y="490538"/>
                    <a:pt x="13335" y="490538"/>
                  </a:cubicBezTo>
                  <a:cubicBezTo>
                    <a:pt x="20002" y="490538"/>
                    <a:pt x="25717" y="496253"/>
                    <a:pt x="25717" y="502920"/>
                  </a:cubicBezTo>
                  <a:lnTo>
                    <a:pt x="25717" y="527685"/>
                  </a:lnTo>
                  <a:cubicBezTo>
                    <a:pt x="25717" y="534353"/>
                    <a:pt x="20002" y="540068"/>
                    <a:pt x="13335" y="540068"/>
                  </a:cubicBezTo>
                  <a:cubicBezTo>
                    <a:pt x="6667" y="540068"/>
                    <a:pt x="952" y="534353"/>
                    <a:pt x="952" y="527685"/>
                  </a:cubicBezTo>
                  <a:lnTo>
                    <a:pt x="952" y="502920"/>
                  </a:lnTo>
                  <a:lnTo>
                    <a:pt x="952" y="502920"/>
                  </a:lnTo>
                  <a:close/>
                  <a:moveTo>
                    <a:pt x="952" y="601980"/>
                  </a:moveTo>
                  <a:cubicBezTo>
                    <a:pt x="952" y="595313"/>
                    <a:pt x="6667" y="589597"/>
                    <a:pt x="13335" y="589597"/>
                  </a:cubicBezTo>
                  <a:cubicBezTo>
                    <a:pt x="20002" y="589597"/>
                    <a:pt x="25717" y="595313"/>
                    <a:pt x="25717" y="601980"/>
                  </a:cubicBezTo>
                  <a:lnTo>
                    <a:pt x="25717" y="626745"/>
                  </a:lnTo>
                  <a:cubicBezTo>
                    <a:pt x="25717" y="633413"/>
                    <a:pt x="20002" y="639128"/>
                    <a:pt x="13335" y="639128"/>
                  </a:cubicBezTo>
                  <a:cubicBezTo>
                    <a:pt x="6667" y="639128"/>
                    <a:pt x="952" y="633413"/>
                    <a:pt x="952" y="626745"/>
                  </a:cubicBezTo>
                  <a:lnTo>
                    <a:pt x="952" y="601980"/>
                  </a:lnTo>
                  <a:lnTo>
                    <a:pt x="952" y="601980"/>
                  </a:lnTo>
                  <a:close/>
                  <a:moveTo>
                    <a:pt x="952" y="700088"/>
                  </a:moveTo>
                  <a:cubicBezTo>
                    <a:pt x="952" y="693420"/>
                    <a:pt x="6667" y="687705"/>
                    <a:pt x="13335" y="687705"/>
                  </a:cubicBezTo>
                  <a:cubicBezTo>
                    <a:pt x="20002" y="687705"/>
                    <a:pt x="25717" y="693420"/>
                    <a:pt x="25717" y="700088"/>
                  </a:cubicBezTo>
                  <a:lnTo>
                    <a:pt x="25717" y="724853"/>
                  </a:lnTo>
                  <a:cubicBezTo>
                    <a:pt x="25717" y="731520"/>
                    <a:pt x="20002" y="737235"/>
                    <a:pt x="13335" y="737235"/>
                  </a:cubicBezTo>
                  <a:cubicBezTo>
                    <a:pt x="6667" y="737235"/>
                    <a:pt x="952" y="731520"/>
                    <a:pt x="952" y="724853"/>
                  </a:cubicBezTo>
                  <a:lnTo>
                    <a:pt x="952" y="700088"/>
                  </a:lnTo>
                  <a:lnTo>
                    <a:pt x="952" y="700088"/>
                  </a:lnTo>
                  <a:close/>
                  <a:moveTo>
                    <a:pt x="952" y="798195"/>
                  </a:moveTo>
                  <a:cubicBezTo>
                    <a:pt x="952" y="791528"/>
                    <a:pt x="6667" y="785813"/>
                    <a:pt x="13335" y="785813"/>
                  </a:cubicBezTo>
                  <a:cubicBezTo>
                    <a:pt x="20002" y="785813"/>
                    <a:pt x="25717" y="791528"/>
                    <a:pt x="25717" y="798195"/>
                  </a:cubicBezTo>
                  <a:lnTo>
                    <a:pt x="25717" y="822960"/>
                  </a:lnTo>
                  <a:cubicBezTo>
                    <a:pt x="25717" y="829628"/>
                    <a:pt x="20002" y="835343"/>
                    <a:pt x="13335" y="835343"/>
                  </a:cubicBezTo>
                  <a:cubicBezTo>
                    <a:pt x="6667" y="835343"/>
                    <a:pt x="952" y="829628"/>
                    <a:pt x="952" y="822960"/>
                  </a:cubicBezTo>
                  <a:lnTo>
                    <a:pt x="952" y="798195"/>
                  </a:lnTo>
                  <a:lnTo>
                    <a:pt x="952" y="798195"/>
                  </a:lnTo>
                  <a:close/>
                  <a:moveTo>
                    <a:pt x="952" y="896303"/>
                  </a:moveTo>
                  <a:cubicBezTo>
                    <a:pt x="952" y="889635"/>
                    <a:pt x="6667" y="883920"/>
                    <a:pt x="13335" y="883920"/>
                  </a:cubicBezTo>
                  <a:cubicBezTo>
                    <a:pt x="20002" y="883920"/>
                    <a:pt x="25717" y="889635"/>
                    <a:pt x="25717" y="896303"/>
                  </a:cubicBezTo>
                  <a:lnTo>
                    <a:pt x="25717" y="921068"/>
                  </a:lnTo>
                  <a:cubicBezTo>
                    <a:pt x="25717" y="927735"/>
                    <a:pt x="20002" y="933450"/>
                    <a:pt x="13335" y="933450"/>
                  </a:cubicBezTo>
                  <a:cubicBezTo>
                    <a:pt x="6667" y="933450"/>
                    <a:pt x="952" y="927735"/>
                    <a:pt x="952" y="921068"/>
                  </a:cubicBezTo>
                  <a:lnTo>
                    <a:pt x="952" y="896303"/>
                  </a:lnTo>
                  <a:lnTo>
                    <a:pt x="952" y="896303"/>
                  </a:lnTo>
                  <a:close/>
                  <a:moveTo>
                    <a:pt x="952" y="994410"/>
                  </a:moveTo>
                  <a:cubicBezTo>
                    <a:pt x="952" y="987743"/>
                    <a:pt x="6667" y="982028"/>
                    <a:pt x="13335" y="982028"/>
                  </a:cubicBezTo>
                  <a:cubicBezTo>
                    <a:pt x="20002" y="982028"/>
                    <a:pt x="25717" y="987743"/>
                    <a:pt x="25717" y="994410"/>
                  </a:cubicBezTo>
                  <a:lnTo>
                    <a:pt x="25717" y="1019175"/>
                  </a:lnTo>
                  <a:cubicBezTo>
                    <a:pt x="25717" y="1025843"/>
                    <a:pt x="20002" y="1031557"/>
                    <a:pt x="13335" y="1031557"/>
                  </a:cubicBezTo>
                  <a:cubicBezTo>
                    <a:pt x="6667" y="1031557"/>
                    <a:pt x="952" y="1025843"/>
                    <a:pt x="952" y="1019175"/>
                  </a:cubicBezTo>
                  <a:lnTo>
                    <a:pt x="952" y="994410"/>
                  </a:lnTo>
                  <a:lnTo>
                    <a:pt x="952" y="994410"/>
                  </a:lnTo>
                  <a:close/>
                  <a:moveTo>
                    <a:pt x="952" y="1092518"/>
                  </a:moveTo>
                  <a:cubicBezTo>
                    <a:pt x="952" y="1085850"/>
                    <a:pt x="6667" y="1080135"/>
                    <a:pt x="13335" y="1080135"/>
                  </a:cubicBezTo>
                  <a:cubicBezTo>
                    <a:pt x="20002" y="1080135"/>
                    <a:pt x="25717" y="1085850"/>
                    <a:pt x="25717" y="1092518"/>
                  </a:cubicBezTo>
                  <a:lnTo>
                    <a:pt x="25717" y="1117282"/>
                  </a:lnTo>
                  <a:cubicBezTo>
                    <a:pt x="25717" y="1123950"/>
                    <a:pt x="20002" y="1129665"/>
                    <a:pt x="13335" y="1129665"/>
                  </a:cubicBezTo>
                  <a:cubicBezTo>
                    <a:pt x="6667" y="1129665"/>
                    <a:pt x="952" y="1123950"/>
                    <a:pt x="952" y="1117282"/>
                  </a:cubicBezTo>
                  <a:lnTo>
                    <a:pt x="952" y="1092518"/>
                  </a:lnTo>
                  <a:lnTo>
                    <a:pt x="952" y="1092518"/>
                  </a:lnTo>
                  <a:close/>
                  <a:moveTo>
                    <a:pt x="952" y="1190625"/>
                  </a:moveTo>
                  <a:cubicBezTo>
                    <a:pt x="952" y="1183957"/>
                    <a:pt x="6667" y="1178243"/>
                    <a:pt x="13335" y="1178243"/>
                  </a:cubicBezTo>
                  <a:cubicBezTo>
                    <a:pt x="20002" y="1178243"/>
                    <a:pt x="25717" y="1183957"/>
                    <a:pt x="25717" y="1190625"/>
                  </a:cubicBezTo>
                  <a:lnTo>
                    <a:pt x="25717" y="1215390"/>
                  </a:lnTo>
                  <a:cubicBezTo>
                    <a:pt x="25717" y="1222057"/>
                    <a:pt x="20002" y="1227773"/>
                    <a:pt x="13335" y="1227773"/>
                  </a:cubicBezTo>
                  <a:cubicBezTo>
                    <a:pt x="6667" y="1227773"/>
                    <a:pt x="952" y="1222057"/>
                    <a:pt x="952" y="1215390"/>
                  </a:cubicBezTo>
                  <a:lnTo>
                    <a:pt x="952" y="1190625"/>
                  </a:lnTo>
                  <a:lnTo>
                    <a:pt x="952" y="1190625"/>
                  </a:lnTo>
                  <a:close/>
                  <a:moveTo>
                    <a:pt x="952" y="1288732"/>
                  </a:moveTo>
                  <a:cubicBezTo>
                    <a:pt x="952" y="1282065"/>
                    <a:pt x="6667" y="1276350"/>
                    <a:pt x="13335" y="1276350"/>
                  </a:cubicBezTo>
                  <a:cubicBezTo>
                    <a:pt x="20002" y="1276350"/>
                    <a:pt x="25717" y="1282065"/>
                    <a:pt x="25717" y="1288732"/>
                  </a:cubicBezTo>
                  <a:lnTo>
                    <a:pt x="25717" y="1313498"/>
                  </a:lnTo>
                  <a:cubicBezTo>
                    <a:pt x="25717" y="1320165"/>
                    <a:pt x="20002" y="1325880"/>
                    <a:pt x="13335" y="1325880"/>
                  </a:cubicBezTo>
                  <a:cubicBezTo>
                    <a:pt x="6667" y="1325880"/>
                    <a:pt x="952" y="1320165"/>
                    <a:pt x="952" y="1313498"/>
                  </a:cubicBezTo>
                  <a:lnTo>
                    <a:pt x="952" y="1288732"/>
                  </a:lnTo>
                  <a:lnTo>
                    <a:pt x="952" y="1288732"/>
                  </a:lnTo>
                  <a:close/>
                  <a:moveTo>
                    <a:pt x="952" y="1386840"/>
                  </a:moveTo>
                  <a:cubicBezTo>
                    <a:pt x="952" y="1380173"/>
                    <a:pt x="6667" y="1374457"/>
                    <a:pt x="13335" y="1374457"/>
                  </a:cubicBezTo>
                  <a:cubicBezTo>
                    <a:pt x="20002" y="1374457"/>
                    <a:pt x="25717" y="1380173"/>
                    <a:pt x="25717" y="1386840"/>
                  </a:cubicBezTo>
                  <a:lnTo>
                    <a:pt x="25717" y="1411605"/>
                  </a:lnTo>
                  <a:cubicBezTo>
                    <a:pt x="25717" y="1418273"/>
                    <a:pt x="20002" y="1423988"/>
                    <a:pt x="13335" y="1423988"/>
                  </a:cubicBezTo>
                  <a:cubicBezTo>
                    <a:pt x="6667" y="1423988"/>
                    <a:pt x="952" y="1418273"/>
                    <a:pt x="952" y="1411605"/>
                  </a:cubicBezTo>
                  <a:lnTo>
                    <a:pt x="952" y="1386840"/>
                  </a:lnTo>
                  <a:lnTo>
                    <a:pt x="952" y="1386840"/>
                  </a:lnTo>
                  <a:close/>
                  <a:moveTo>
                    <a:pt x="952" y="1485900"/>
                  </a:moveTo>
                  <a:cubicBezTo>
                    <a:pt x="952" y="1479232"/>
                    <a:pt x="6667" y="1473518"/>
                    <a:pt x="13335" y="1473518"/>
                  </a:cubicBezTo>
                  <a:cubicBezTo>
                    <a:pt x="20002" y="1473518"/>
                    <a:pt x="25717" y="1479232"/>
                    <a:pt x="25717" y="1485900"/>
                  </a:cubicBezTo>
                  <a:lnTo>
                    <a:pt x="25717" y="1510665"/>
                  </a:lnTo>
                  <a:cubicBezTo>
                    <a:pt x="25717" y="1517332"/>
                    <a:pt x="20002" y="1523048"/>
                    <a:pt x="13335" y="1523048"/>
                  </a:cubicBezTo>
                  <a:cubicBezTo>
                    <a:pt x="6667" y="1523048"/>
                    <a:pt x="952" y="1517332"/>
                    <a:pt x="952" y="1510665"/>
                  </a:cubicBezTo>
                  <a:lnTo>
                    <a:pt x="952" y="1485900"/>
                  </a:lnTo>
                  <a:lnTo>
                    <a:pt x="952" y="1485900"/>
                  </a:lnTo>
                  <a:close/>
                  <a:moveTo>
                    <a:pt x="952" y="1584007"/>
                  </a:moveTo>
                  <a:cubicBezTo>
                    <a:pt x="952" y="1577340"/>
                    <a:pt x="6667" y="1571625"/>
                    <a:pt x="13335" y="1571625"/>
                  </a:cubicBezTo>
                  <a:cubicBezTo>
                    <a:pt x="20002" y="1571625"/>
                    <a:pt x="25717" y="1577340"/>
                    <a:pt x="25717" y="1584007"/>
                  </a:cubicBezTo>
                  <a:lnTo>
                    <a:pt x="25717" y="1608773"/>
                  </a:lnTo>
                  <a:cubicBezTo>
                    <a:pt x="25717" y="1615440"/>
                    <a:pt x="20002" y="1621155"/>
                    <a:pt x="13335" y="1621155"/>
                  </a:cubicBezTo>
                  <a:cubicBezTo>
                    <a:pt x="6667" y="1621155"/>
                    <a:pt x="952" y="1615440"/>
                    <a:pt x="952" y="1608773"/>
                  </a:cubicBezTo>
                  <a:lnTo>
                    <a:pt x="952" y="1584007"/>
                  </a:lnTo>
                  <a:lnTo>
                    <a:pt x="952" y="1584007"/>
                  </a:lnTo>
                  <a:close/>
                  <a:moveTo>
                    <a:pt x="952" y="1682115"/>
                  </a:moveTo>
                  <a:cubicBezTo>
                    <a:pt x="952" y="1675448"/>
                    <a:pt x="6667" y="1669732"/>
                    <a:pt x="13335" y="1669732"/>
                  </a:cubicBezTo>
                  <a:cubicBezTo>
                    <a:pt x="20002" y="1669732"/>
                    <a:pt x="25717" y="1675448"/>
                    <a:pt x="25717" y="1682115"/>
                  </a:cubicBezTo>
                  <a:lnTo>
                    <a:pt x="25717" y="1706880"/>
                  </a:lnTo>
                  <a:cubicBezTo>
                    <a:pt x="25717" y="1713548"/>
                    <a:pt x="20002" y="1719263"/>
                    <a:pt x="13335" y="1719263"/>
                  </a:cubicBezTo>
                  <a:cubicBezTo>
                    <a:pt x="6667" y="1719263"/>
                    <a:pt x="952" y="1713548"/>
                    <a:pt x="952" y="1706880"/>
                  </a:cubicBezTo>
                  <a:lnTo>
                    <a:pt x="952" y="1682115"/>
                  </a:lnTo>
                  <a:lnTo>
                    <a:pt x="952" y="1682115"/>
                  </a:lnTo>
                  <a:close/>
                  <a:moveTo>
                    <a:pt x="952" y="1780223"/>
                  </a:moveTo>
                  <a:cubicBezTo>
                    <a:pt x="952" y="1773555"/>
                    <a:pt x="6667" y="1767840"/>
                    <a:pt x="13335" y="1767840"/>
                  </a:cubicBezTo>
                  <a:cubicBezTo>
                    <a:pt x="20002" y="1767840"/>
                    <a:pt x="25717" y="1773555"/>
                    <a:pt x="25717" y="1780223"/>
                  </a:cubicBezTo>
                  <a:lnTo>
                    <a:pt x="25717" y="1804988"/>
                  </a:lnTo>
                  <a:cubicBezTo>
                    <a:pt x="25717" y="1811655"/>
                    <a:pt x="20002" y="1817370"/>
                    <a:pt x="13335" y="1817370"/>
                  </a:cubicBezTo>
                  <a:cubicBezTo>
                    <a:pt x="6667" y="1817370"/>
                    <a:pt x="952" y="1811655"/>
                    <a:pt x="952" y="1804988"/>
                  </a:cubicBezTo>
                  <a:lnTo>
                    <a:pt x="952" y="1780223"/>
                  </a:lnTo>
                  <a:lnTo>
                    <a:pt x="952" y="1780223"/>
                  </a:lnTo>
                  <a:close/>
                  <a:moveTo>
                    <a:pt x="952" y="1878330"/>
                  </a:moveTo>
                  <a:cubicBezTo>
                    <a:pt x="952" y="1871663"/>
                    <a:pt x="6667" y="1865948"/>
                    <a:pt x="13335" y="1865948"/>
                  </a:cubicBezTo>
                  <a:cubicBezTo>
                    <a:pt x="20002" y="1865948"/>
                    <a:pt x="25717" y="1871663"/>
                    <a:pt x="25717" y="1878330"/>
                  </a:cubicBezTo>
                  <a:lnTo>
                    <a:pt x="25717" y="1903095"/>
                  </a:lnTo>
                  <a:cubicBezTo>
                    <a:pt x="25717" y="1909763"/>
                    <a:pt x="20002" y="1915478"/>
                    <a:pt x="13335" y="1915478"/>
                  </a:cubicBezTo>
                  <a:cubicBezTo>
                    <a:pt x="6667" y="1915478"/>
                    <a:pt x="952" y="1909763"/>
                    <a:pt x="952" y="1903095"/>
                  </a:cubicBezTo>
                  <a:lnTo>
                    <a:pt x="952" y="1878330"/>
                  </a:lnTo>
                  <a:lnTo>
                    <a:pt x="952" y="1878330"/>
                  </a:lnTo>
                  <a:close/>
                  <a:moveTo>
                    <a:pt x="952" y="1976438"/>
                  </a:moveTo>
                  <a:cubicBezTo>
                    <a:pt x="952" y="1969770"/>
                    <a:pt x="6667" y="1964055"/>
                    <a:pt x="13335" y="1964055"/>
                  </a:cubicBezTo>
                  <a:cubicBezTo>
                    <a:pt x="20002" y="1964055"/>
                    <a:pt x="25717" y="1969770"/>
                    <a:pt x="25717" y="1976438"/>
                  </a:cubicBezTo>
                  <a:lnTo>
                    <a:pt x="25717" y="2001203"/>
                  </a:lnTo>
                  <a:cubicBezTo>
                    <a:pt x="25717" y="2007870"/>
                    <a:pt x="20002" y="2013585"/>
                    <a:pt x="13335" y="2013585"/>
                  </a:cubicBezTo>
                  <a:cubicBezTo>
                    <a:pt x="6667" y="2013585"/>
                    <a:pt x="952" y="2007870"/>
                    <a:pt x="952" y="2001203"/>
                  </a:cubicBezTo>
                  <a:lnTo>
                    <a:pt x="952" y="1976438"/>
                  </a:lnTo>
                  <a:lnTo>
                    <a:pt x="952" y="1976438"/>
                  </a:lnTo>
                  <a:close/>
                  <a:moveTo>
                    <a:pt x="952" y="2074545"/>
                  </a:moveTo>
                  <a:cubicBezTo>
                    <a:pt x="952" y="2067878"/>
                    <a:pt x="6667" y="2062163"/>
                    <a:pt x="13335" y="2062163"/>
                  </a:cubicBezTo>
                  <a:cubicBezTo>
                    <a:pt x="20002" y="2062163"/>
                    <a:pt x="25717" y="2067878"/>
                    <a:pt x="25717" y="2074545"/>
                  </a:cubicBezTo>
                  <a:lnTo>
                    <a:pt x="25717" y="2099310"/>
                  </a:lnTo>
                  <a:cubicBezTo>
                    <a:pt x="25717" y="2105978"/>
                    <a:pt x="20002" y="2111693"/>
                    <a:pt x="13335" y="2111693"/>
                  </a:cubicBezTo>
                  <a:cubicBezTo>
                    <a:pt x="6667" y="2111693"/>
                    <a:pt x="952" y="2105978"/>
                    <a:pt x="952" y="2099310"/>
                  </a:cubicBezTo>
                  <a:lnTo>
                    <a:pt x="952" y="2074545"/>
                  </a:lnTo>
                  <a:lnTo>
                    <a:pt x="952" y="2074545"/>
                  </a:lnTo>
                  <a:close/>
                  <a:moveTo>
                    <a:pt x="952" y="2172653"/>
                  </a:moveTo>
                  <a:cubicBezTo>
                    <a:pt x="952" y="2165985"/>
                    <a:pt x="6667" y="2160270"/>
                    <a:pt x="13335" y="2160270"/>
                  </a:cubicBezTo>
                  <a:cubicBezTo>
                    <a:pt x="20002" y="2160270"/>
                    <a:pt x="25717" y="2165985"/>
                    <a:pt x="25717" y="2172653"/>
                  </a:cubicBezTo>
                  <a:lnTo>
                    <a:pt x="25717" y="2197418"/>
                  </a:lnTo>
                  <a:cubicBezTo>
                    <a:pt x="25717" y="2204085"/>
                    <a:pt x="20002" y="2209800"/>
                    <a:pt x="13335" y="2209800"/>
                  </a:cubicBezTo>
                  <a:cubicBezTo>
                    <a:pt x="6667" y="2209800"/>
                    <a:pt x="952" y="2204085"/>
                    <a:pt x="952" y="2197418"/>
                  </a:cubicBezTo>
                  <a:lnTo>
                    <a:pt x="952" y="2172653"/>
                  </a:lnTo>
                  <a:lnTo>
                    <a:pt x="952" y="2172653"/>
                  </a:lnTo>
                  <a:close/>
                  <a:moveTo>
                    <a:pt x="952" y="2270760"/>
                  </a:moveTo>
                  <a:cubicBezTo>
                    <a:pt x="952" y="2264093"/>
                    <a:pt x="6667" y="2258378"/>
                    <a:pt x="13335" y="2258378"/>
                  </a:cubicBezTo>
                  <a:cubicBezTo>
                    <a:pt x="20002" y="2258378"/>
                    <a:pt x="25717" y="2264093"/>
                    <a:pt x="25717" y="2270760"/>
                  </a:cubicBezTo>
                  <a:lnTo>
                    <a:pt x="25717" y="2295525"/>
                  </a:lnTo>
                  <a:cubicBezTo>
                    <a:pt x="25717" y="2302193"/>
                    <a:pt x="20002" y="2307908"/>
                    <a:pt x="13335" y="2307908"/>
                  </a:cubicBezTo>
                  <a:cubicBezTo>
                    <a:pt x="6667" y="2307908"/>
                    <a:pt x="952" y="2302193"/>
                    <a:pt x="952" y="2295525"/>
                  </a:cubicBezTo>
                  <a:lnTo>
                    <a:pt x="952" y="2270760"/>
                  </a:lnTo>
                  <a:lnTo>
                    <a:pt x="952" y="2270760"/>
                  </a:lnTo>
                  <a:close/>
                  <a:moveTo>
                    <a:pt x="952" y="2369820"/>
                  </a:moveTo>
                  <a:cubicBezTo>
                    <a:pt x="952" y="2363153"/>
                    <a:pt x="6667" y="2357438"/>
                    <a:pt x="13335" y="2357438"/>
                  </a:cubicBezTo>
                  <a:cubicBezTo>
                    <a:pt x="20002" y="2357438"/>
                    <a:pt x="25717" y="2363153"/>
                    <a:pt x="25717" y="2369820"/>
                  </a:cubicBezTo>
                  <a:lnTo>
                    <a:pt x="25717" y="2394585"/>
                  </a:lnTo>
                  <a:cubicBezTo>
                    <a:pt x="25717" y="2401253"/>
                    <a:pt x="20002" y="2406968"/>
                    <a:pt x="13335" y="2406968"/>
                  </a:cubicBezTo>
                  <a:cubicBezTo>
                    <a:pt x="6667" y="2406968"/>
                    <a:pt x="952" y="2401253"/>
                    <a:pt x="952" y="2394585"/>
                  </a:cubicBezTo>
                  <a:lnTo>
                    <a:pt x="952" y="2369820"/>
                  </a:lnTo>
                  <a:lnTo>
                    <a:pt x="952" y="2369820"/>
                  </a:lnTo>
                  <a:close/>
                  <a:moveTo>
                    <a:pt x="952" y="2467928"/>
                  </a:moveTo>
                  <a:cubicBezTo>
                    <a:pt x="952" y="2461260"/>
                    <a:pt x="6667" y="2455545"/>
                    <a:pt x="13335" y="2455545"/>
                  </a:cubicBezTo>
                  <a:cubicBezTo>
                    <a:pt x="20002" y="2455545"/>
                    <a:pt x="25717" y="2461260"/>
                    <a:pt x="25717" y="2467928"/>
                  </a:cubicBezTo>
                  <a:lnTo>
                    <a:pt x="25717" y="2492693"/>
                  </a:lnTo>
                  <a:cubicBezTo>
                    <a:pt x="25717" y="2499360"/>
                    <a:pt x="20002" y="2505075"/>
                    <a:pt x="13335" y="2505075"/>
                  </a:cubicBezTo>
                  <a:cubicBezTo>
                    <a:pt x="6667" y="2505075"/>
                    <a:pt x="952" y="2499360"/>
                    <a:pt x="952" y="2492693"/>
                  </a:cubicBezTo>
                  <a:lnTo>
                    <a:pt x="952" y="2467928"/>
                  </a:lnTo>
                  <a:lnTo>
                    <a:pt x="952" y="2467928"/>
                  </a:lnTo>
                  <a:close/>
                  <a:moveTo>
                    <a:pt x="952" y="2566035"/>
                  </a:moveTo>
                  <a:cubicBezTo>
                    <a:pt x="952" y="2559368"/>
                    <a:pt x="6667" y="2553652"/>
                    <a:pt x="13335" y="2553652"/>
                  </a:cubicBezTo>
                  <a:cubicBezTo>
                    <a:pt x="20002" y="2553652"/>
                    <a:pt x="25717" y="2559368"/>
                    <a:pt x="25717" y="2566035"/>
                  </a:cubicBezTo>
                  <a:lnTo>
                    <a:pt x="25717" y="2590800"/>
                  </a:lnTo>
                  <a:cubicBezTo>
                    <a:pt x="25717" y="2597468"/>
                    <a:pt x="20002" y="2603183"/>
                    <a:pt x="13335" y="2603183"/>
                  </a:cubicBezTo>
                  <a:cubicBezTo>
                    <a:pt x="6667" y="2603183"/>
                    <a:pt x="952" y="2597468"/>
                    <a:pt x="952" y="2590800"/>
                  </a:cubicBezTo>
                  <a:lnTo>
                    <a:pt x="952" y="2566035"/>
                  </a:lnTo>
                  <a:lnTo>
                    <a:pt x="952" y="2566035"/>
                  </a:lnTo>
                  <a:close/>
                  <a:moveTo>
                    <a:pt x="952" y="2664143"/>
                  </a:moveTo>
                  <a:cubicBezTo>
                    <a:pt x="952" y="2657475"/>
                    <a:pt x="6667" y="2651760"/>
                    <a:pt x="13335" y="2651760"/>
                  </a:cubicBezTo>
                  <a:cubicBezTo>
                    <a:pt x="20002" y="2651760"/>
                    <a:pt x="25717" y="2657475"/>
                    <a:pt x="25717" y="2664143"/>
                  </a:cubicBezTo>
                  <a:lnTo>
                    <a:pt x="25717" y="2688908"/>
                  </a:lnTo>
                  <a:cubicBezTo>
                    <a:pt x="25717" y="2695575"/>
                    <a:pt x="20002" y="2701290"/>
                    <a:pt x="13335" y="2701290"/>
                  </a:cubicBezTo>
                  <a:cubicBezTo>
                    <a:pt x="6667" y="2701290"/>
                    <a:pt x="952" y="2695575"/>
                    <a:pt x="952" y="2688908"/>
                  </a:cubicBezTo>
                  <a:lnTo>
                    <a:pt x="952" y="2664143"/>
                  </a:lnTo>
                  <a:lnTo>
                    <a:pt x="952" y="2664143"/>
                  </a:lnTo>
                  <a:close/>
                  <a:moveTo>
                    <a:pt x="952" y="2762250"/>
                  </a:moveTo>
                  <a:cubicBezTo>
                    <a:pt x="952" y="2755583"/>
                    <a:pt x="6667" y="2749868"/>
                    <a:pt x="13335" y="2749868"/>
                  </a:cubicBezTo>
                  <a:cubicBezTo>
                    <a:pt x="20002" y="2749868"/>
                    <a:pt x="25717" y="2755583"/>
                    <a:pt x="25717" y="2762250"/>
                  </a:cubicBezTo>
                  <a:lnTo>
                    <a:pt x="25717" y="2787015"/>
                  </a:lnTo>
                  <a:cubicBezTo>
                    <a:pt x="25717" y="2793683"/>
                    <a:pt x="20002" y="2799398"/>
                    <a:pt x="13335" y="2799398"/>
                  </a:cubicBezTo>
                  <a:cubicBezTo>
                    <a:pt x="6667" y="2799398"/>
                    <a:pt x="952" y="2793683"/>
                    <a:pt x="952" y="2787015"/>
                  </a:cubicBezTo>
                  <a:lnTo>
                    <a:pt x="952" y="2762250"/>
                  </a:lnTo>
                  <a:lnTo>
                    <a:pt x="952" y="2762250"/>
                  </a:lnTo>
                  <a:close/>
                  <a:moveTo>
                    <a:pt x="952" y="2860358"/>
                  </a:moveTo>
                  <a:cubicBezTo>
                    <a:pt x="952" y="2853690"/>
                    <a:pt x="6667" y="2847975"/>
                    <a:pt x="13335" y="2847975"/>
                  </a:cubicBezTo>
                  <a:cubicBezTo>
                    <a:pt x="20002" y="2847975"/>
                    <a:pt x="25717" y="2853690"/>
                    <a:pt x="25717" y="2860358"/>
                  </a:cubicBezTo>
                  <a:lnTo>
                    <a:pt x="25717" y="2885123"/>
                  </a:lnTo>
                  <a:cubicBezTo>
                    <a:pt x="25717" y="2891790"/>
                    <a:pt x="20002" y="2897505"/>
                    <a:pt x="13335" y="2897505"/>
                  </a:cubicBezTo>
                  <a:cubicBezTo>
                    <a:pt x="6667" y="2897505"/>
                    <a:pt x="952" y="2891790"/>
                    <a:pt x="952" y="2885123"/>
                  </a:cubicBezTo>
                  <a:lnTo>
                    <a:pt x="952" y="2860358"/>
                  </a:lnTo>
                  <a:lnTo>
                    <a:pt x="952" y="2860358"/>
                  </a:lnTo>
                  <a:close/>
                  <a:moveTo>
                    <a:pt x="952" y="2958465"/>
                  </a:moveTo>
                  <a:cubicBezTo>
                    <a:pt x="952" y="2951798"/>
                    <a:pt x="6667" y="2946083"/>
                    <a:pt x="13335" y="2946083"/>
                  </a:cubicBezTo>
                  <a:cubicBezTo>
                    <a:pt x="20002" y="2946083"/>
                    <a:pt x="25717" y="2951798"/>
                    <a:pt x="25717" y="2958465"/>
                  </a:cubicBezTo>
                  <a:lnTo>
                    <a:pt x="25717" y="2983230"/>
                  </a:lnTo>
                  <a:cubicBezTo>
                    <a:pt x="25717" y="2989898"/>
                    <a:pt x="20002" y="2995613"/>
                    <a:pt x="13335" y="2995613"/>
                  </a:cubicBezTo>
                  <a:cubicBezTo>
                    <a:pt x="6667" y="2995613"/>
                    <a:pt x="952" y="2989898"/>
                    <a:pt x="952" y="2983230"/>
                  </a:cubicBezTo>
                  <a:lnTo>
                    <a:pt x="952" y="2958465"/>
                  </a:lnTo>
                  <a:lnTo>
                    <a:pt x="952" y="2958465"/>
                  </a:lnTo>
                  <a:close/>
                  <a:moveTo>
                    <a:pt x="952" y="3056573"/>
                  </a:moveTo>
                  <a:cubicBezTo>
                    <a:pt x="952" y="3049905"/>
                    <a:pt x="6667" y="3044190"/>
                    <a:pt x="13335" y="3044190"/>
                  </a:cubicBezTo>
                  <a:cubicBezTo>
                    <a:pt x="20002" y="3044190"/>
                    <a:pt x="25717" y="3049905"/>
                    <a:pt x="25717" y="3056573"/>
                  </a:cubicBezTo>
                  <a:lnTo>
                    <a:pt x="25717" y="3081338"/>
                  </a:lnTo>
                  <a:cubicBezTo>
                    <a:pt x="25717" y="3088005"/>
                    <a:pt x="20002" y="3093720"/>
                    <a:pt x="13335" y="3093720"/>
                  </a:cubicBezTo>
                  <a:cubicBezTo>
                    <a:pt x="6667" y="3093720"/>
                    <a:pt x="952" y="3088005"/>
                    <a:pt x="952" y="3081338"/>
                  </a:cubicBezTo>
                  <a:lnTo>
                    <a:pt x="952" y="3056573"/>
                  </a:lnTo>
                  <a:lnTo>
                    <a:pt x="952" y="3056573"/>
                  </a:lnTo>
                  <a:close/>
                  <a:moveTo>
                    <a:pt x="952" y="3154680"/>
                  </a:moveTo>
                  <a:cubicBezTo>
                    <a:pt x="952" y="3148013"/>
                    <a:pt x="6667" y="3142298"/>
                    <a:pt x="13335" y="3142298"/>
                  </a:cubicBezTo>
                  <a:cubicBezTo>
                    <a:pt x="20002" y="3142298"/>
                    <a:pt x="25717" y="3148013"/>
                    <a:pt x="25717" y="3154680"/>
                  </a:cubicBezTo>
                  <a:lnTo>
                    <a:pt x="25717" y="3179445"/>
                  </a:lnTo>
                  <a:cubicBezTo>
                    <a:pt x="25717" y="3186113"/>
                    <a:pt x="20002" y="3191827"/>
                    <a:pt x="13335" y="3191827"/>
                  </a:cubicBezTo>
                  <a:cubicBezTo>
                    <a:pt x="6667" y="3191827"/>
                    <a:pt x="952" y="3186113"/>
                    <a:pt x="952" y="3179445"/>
                  </a:cubicBezTo>
                  <a:lnTo>
                    <a:pt x="952" y="3154680"/>
                  </a:lnTo>
                  <a:lnTo>
                    <a:pt x="952" y="3154680"/>
                  </a:lnTo>
                  <a:close/>
                  <a:moveTo>
                    <a:pt x="952" y="3253740"/>
                  </a:moveTo>
                  <a:cubicBezTo>
                    <a:pt x="952" y="3247073"/>
                    <a:pt x="6667" y="3241358"/>
                    <a:pt x="13335" y="3241358"/>
                  </a:cubicBezTo>
                  <a:cubicBezTo>
                    <a:pt x="20002" y="3241358"/>
                    <a:pt x="25717" y="3247073"/>
                    <a:pt x="25717" y="3253740"/>
                  </a:cubicBezTo>
                  <a:lnTo>
                    <a:pt x="25717" y="3278505"/>
                  </a:lnTo>
                  <a:cubicBezTo>
                    <a:pt x="25717" y="3285173"/>
                    <a:pt x="20002" y="3290888"/>
                    <a:pt x="13335" y="3290888"/>
                  </a:cubicBezTo>
                  <a:cubicBezTo>
                    <a:pt x="6667" y="3290888"/>
                    <a:pt x="952" y="3285173"/>
                    <a:pt x="952" y="3278505"/>
                  </a:cubicBezTo>
                  <a:lnTo>
                    <a:pt x="952" y="3253740"/>
                  </a:lnTo>
                  <a:lnTo>
                    <a:pt x="952" y="3253740"/>
                  </a:lnTo>
                  <a:close/>
                  <a:moveTo>
                    <a:pt x="952" y="3351848"/>
                  </a:moveTo>
                  <a:cubicBezTo>
                    <a:pt x="952" y="3345180"/>
                    <a:pt x="6667" y="3339465"/>
                    <a:pt x="13335" y="3339465"/>
                  </a:cubicBezTo>
                  <a:cubicBezTo>
                    <a:pt x="20002" y="3339465"/>
                    <a:pt x="25717" y="3345180"/>
                    <a:pt x="25717" y="3351848"/>
                  </a:cubicBezTo>
                  <a:lnTo>
                    <a:pt x="25717" y="3376613"/>
                  </a:lnTo>
                  <a:cubicBezTo>
                    <a:pt x="25717" y="3383280"/>
                    <a:pt x="20002" y="3388995"/>
                    <a:pt x="13335" y="3388995"/>
                  </a:cubicBezTo>
                  <a:cubicBezTo>
                    <a:pt x="6667" y="3388995"/>
                    <a:pt x="952" y="3383280"/>
                    <a:pt x="952" y="3376613"/>
                  </a:cubicBezTo>
                  <a:lnTo>
                    <a:pt x="952" y="3351848"/>
                  </a:lnTo>
                  <a:lnTo>
                    <a:pt x="952" y="3351848"/>
                  </a:lnTo>
                  <a:close/>
                  <a:moveTo>
                    <a:pt x="952" y="3449955"/>
                  </a:moveTo>
                  <a:cubicBezTo>
                    <a:pt x="952" y="3443288"/>
                    <a:pt x="6667" y="3437573"/>
                    <a:pt x="13335" y="3437573"/>
                  </a:cubicBezTo>
                  <a:cubicBezTo>
                    <a:pt x="20002" y="3437573"/>
                    <a:pt x="25717" y="3443288"/>
                    <a:pt x="25717" y="3449955"/>
                  </a:cubicBezTo>
                  <a:lnTo>
                    <a:pt x="25717" y="3474720"/>
                  </a:lnTo>
                  <a:cubicBezTo>
                    <a:pt x="25717" y="3481388"/>
                    <a:pt x="20002" y="3487102"/>
                    <a:pt x="13335" y="3487102"/>
                  </a:cubicBezTo>
                  <a:cubicBezTo>
                    <a:pt x="6667" y="3487102"/>
                    <a:pt x="952" y="3481388"/>
                    <a:pt x="952" y="3474720"/>
                  </a:cubicBezTo>
                  <a:lnTo>
                    <a:pt x="952" y="3449955"/>
                  </a:lnTo>
                  <a:lnTo>
                    <a:pt x="952" y="3449955"/>
                  </a:lnTo>
                  <a:close/>
                  <a:moveTo>
                    <a:pt x="952" y="3548063"/>
                  </a:moveTo>
                  <a:cubicBezTo>
                    <a:pt x="952" y="3541395"/>
                    <a:pt x="6667" y="3535680"/>
                    <a:pt x="13335" y="3535680"/>
                  </a:cubicBezTo>
                  <a:cubicBezTo>
                    <a:pt x="20002" y="3535680"/>
                    <a:pt x="25717" y="3541395"/>
                    <a:pt x="25717" y="3548063"/>
                  </a:cubicBezTo>
                  <a:lnTo>
                    <a:pt x="25717" y="3572827"/>
                  </a:lnTo>
                  <a:cubicBezTo>
                    <a:pt x="25717" y="3579495"/>
                    <a:pt x="20002" y="3585210"/>
                    <a:pt x="13335" y="3585210"/>
                  </a:cubicBezTo>
                  <a:cubicBezTo>
                    <a:pt x="6667" y="3585210"/>
                    <a:pt x="952" y="3579495"/>
                    <a:pt x="952" y="3572827"/>
                  </a:cubicBezTo>
                  <a:lnTo>
                    <a:pt x="952" y="3548063"/>
                  </a:lnTo>
                  <a:lnTo>
                    <a:pt x="952" y="3548063"/>
                  </a:lnTo>
                  <a:close/>
                  <a:moveTo>
                    <a:pt x="952" y="3646170"/>
                  </a:moveTo>
                  <a:cubicBezTo>
                    <a:pt x="952" y="3639502"/>
                    <a:pt x="6667" y="3633788"/>
                    <a:pt x="13335" y="3633788"/>
                  </a:cubicBezTo>
                  <a:cubicBezTo>
                    <a:pt x="20002" y="3633788"/>
                    <a:pt x="25717" y="3639502"/>
                    <a:pt x="25717" y="3646170"/>
                  </a:cubicBezTo>
                  <a:lnTo>
                    <a:pt x="25717" y="3670935"/>
                  </a:lnTo>
                  <a:cubicBezTo>
                    <a:pt x="25717" y="3677602"/>
                    <a:pt x="20002" y="3683318"/>
                    <a:pt x="13335" y="3683318"/>
                  </a:cubicBezTo>
                  <a:cubicBezTo>
                    <a:pt x="6667" y="3683318"/>
                    <a:pt x="952" y="3677602"/>
                    <a:pt x="952" y="3670935"/>
                  </a:cubicBezTo>
                  <a:lnTo>
                    <a:pt x="952" y="3646170"/>
                  </a:lnTo>
                  <a:lnTo>
                    <a:pt x="952" y="3646170"/>
                  </a:lnTo>
                  <a:close/>
                  <a:moveTo>
                    <a:pt x="952" y="3744277"/>
                  </a:moveTo>
                  <a:cubicBezTo>
                    <a:pt x="952" y="3737610"/>
                    <a:pt x="6667" y="3731895"/>
                    <a:pt x="13335" y="3731895"/>
                  </a:cubicBezTo>
                  <a:cubicBezTo>
                    <a:pt x="20002" y="3731895"/>
                    <a:pt x="25717" y="3737610"/>
                    <a:pt x="25717" y="3744277"/>
                  </a:cubicBezTo>
                  <a:lnTo>
                    <a:pt x="25717" y="3769043"/>
                  </a:lnTo>
                  <a:cubicBezTo>
                    <a:pt x="25717" y="3775710"/>
                    <a:pt x="20002" y="3781425"/>
                    <a:pt x="13335" y="3781425"/>
                  </a:cubicBezTo>
                  <a:cubicBezTo>
                    <a:pt x="6667" y="3781425"/>
                    <a:pt x="952" y="3775710"/>
                    <a:pt x="952" y="3769043"/>
                  </a:cubicBezTo>
                  <a:lnTo>
                    <a:pt x="952" y="3744277"/>
                  </a:lnTo>
                  <a:lnTo>
                    <a:pt x="952" y="3744277"/>
                  </a:lnTo>
                  <a:close/>
                  <a:moveTo>
                    <a:pt x="952" y="3842385"/>
                  </a:moveTo>
                  <a:cubicBezTo>
                    <a:pt x="952" y="3835718"/>
                    <a:pt x="6667" y="3830002"/>
                    <a:pt x="13335" y="3830002"/>
                  </a:cubicBezTo>
                  <a:cubicBezTo>
                    <a:pt x="20002" y="3830002"/>
                    <a:pt x="25717" y="3835718"/>
                    <a:pt x="25717" y="3842385"/>
                  </a:cubicBezTo>
                  <a:lnTo>
                    <a:pt x="25717" y="3867150"/>
                  </a:lnTo>
                  <a:cubicBezTo>
                    <a:pt x="25717" y="3873818"/>
                    <a:pt x="20002" y="3879533"/>
                    <a:pt x="13335" y="3879533"/>
                  </a:cubicBezTo>
                  <a:cubicBezTo>
                    <a:pt x="6667" y="3879533"/>
                    <a:pt x="952" y="3873818"/>
                    <a:pt x="952" y="3867150"/>
                  </a:cubicBezTo>
                  <a:lnTo>
                    <a:pt x="952" y="3842385"/>
                  </a:lnTo>
                  <a:lnTo>
                    <a:pt x="952" y="3842385"/>
                  </a:lnTo>
                  <a:close/>
                  <a:moveTo>
                    <a:pt x="952" y="3940493"/>
                  </a:moveTo>
                  <a:cubicBezTo>
                    <a:pt x="952" y="3933825"/>
                    <a:pt x="6667" y="3928110"/>
                    <a:pt x="13335" y="3928110"/>
                  </a:cubicBezTo>
                  <a:cubicBezTo>
                    <a:pt x="20002" y="3928110"/>
                    <a:pt x="25717" y="3933825"/>
                    <a:pt x="25717" y="3940493"/>
                  </a:cubicBezTo>
                  <a:lnTo>
                    <a:pt x="25717" y="3965258"/>
                  </a:lnTo>
                  <a:cubicBezTo>
                    <a:pt x="25717" y="3971925"/>
                    <a:pt x="20002" y="3977640"/>
                    <a:pt x="13335" y="3977640"/>
                  </a:cubicBezTo>
                  <a:cubicBezTo>
                    <a:pt x="6667" y="3977640"/>
                    <a:pt x="952" y="3971925"/>
                    <a:pt x="952" y="3965258"/>
                  </a:cubicBezTo>
                  <a:lnTo>
                    <a:pt x="952" y="3940493"/>
                  </a:lnTo>
                  <a:lnTo>
                    <a:pt x="952" y="3940493"/>
                  </a:lnTo>
                  <a:close/>
                  <a:moveTo>
                    <a:pt x="952" y="4038600"/>
                  </a:moveTo>
                  <a:cubicBezTo>
                    <a:pt x="952" y="4031933"/>
                    <a:pt x="6667" y="4026218"/>
                    <a:pt x="13335" y="4026218"/>
                  </a:cubicBezTo>
                  <a:cubicBezTo>
                    <a:pt x="20002" y="4026218"/>
                    <a:pt x="25717" y="4031933"/>
                    <a:pt x="25717" y="4038600"/>
                  </a:cubicBezTo>
                  <a:lnTo>
                    <a:pt x="25717" y="4063365"/>
                  </a:lnTo>
                  <a:cubicBezTo>
                    <a:pt x="25717" y="4070033"/>
                    <a:pt x="20002" y="4075748"/>
                    <a:pt x="13335" y="4075748"/>
                  </a:cubicBezTo>
                  <a:cubicBezTo>
                    <a:pt x="6667" y="4075748"/>
                    <a:pt x="952" y="4070033"/>
                    <a:pt x="952" y="4063365"/>
                  </a:cubicBezTo>
                  <a:lnTo>
                    <a:pt x="952" y="4038600"/>
                  </a:lnTo>
                  <a:lnTo>
                    <a:pt x="952" y="4038600"/>
                  </a:lnTo>
                  <a:close/>
                  <a:moveTo>
                    <a:pt x="952" y="4137660"/>
                  </a:moveTo>
                  <a:cubicBezTo>
                    <a:pt x="952" y="4130993"/>
                    <a:pt x="6667" y="4125277"/>
                    <a:pt x="13335" y="4125277"/>
                  </a:cubicBezTo>
                  <a:cubicBezTo>
                    <a:pt x="20002" y="4125277"/>
                    <a:pt x="25717" y="4130993"/>
                    <a:pt x="25717" y="4137660"/>
                  </a:cubicBezTo>
                  <a:lnTo>
                    <a:pt x="25717" y="4162425"/>
                  </a:lnTo>
                  <a:cubicBezTo>
                    <a:pt x="25717" y="4169093"/>
                    <a:pt x="20002" y="4174808"/>
                    <a:pt x="13335" y="4174808"/>
                  </a:cubicBezTo>
                  <a:cubicBezTo>
                    <a:pt x="6667" y="4174808"/>
                    <a:pt x="952" y="4169093"/>
                    <a:pt x="952" y="4162425"/>
                  </a:cubicBezTo>
                  <a:lnTo>
                    <a:pt x="952" y="4137660"/>
                  </a:lnTo>
                  <a:lnTo>
                    <a:pt x="952" y="4137660"/>
                  </a:lnTo>
                  <a:close/>
                  <a:moveTo>
                    <a:pt x="952" y="4235768"/>
                  </a:moveTo>
                  <a:cubicBezTo>
                    <a:pt x="952" y="4229100"/>
                    <a:pt x="6667" y="4223385"/>
                    <a:pt x="13335" y="4223385"/>
                  </a:cubicBezTo>
                  <a:cubicBezTo>
                    <a:pt x="20002" y="4223385"/>
                    <a:pt x="25717" y="4229100"/>
                    <a:pt x="25717" y="4235768"/>
                  </a:cubicBezTo>
                  <a:lnTo>
                    <a:pt x="25717" y="4260533"/>
                  </a:lnTo>
                  <a:cubicBezTo>
                    <a:pt x="25717" y="4267200"/>
                    <a:pt x="20002" y="4272915"/>
                    <a:pt x="13335" y="4272915"/>
                  </a:cubicBezTo>
                  <a:cubicBezTo>
                    <a:pt x="6667" y="4272915"/>
                    <a:pt x="952" y="4267200"/>
                    <a:pt x="952" y="4260533"/>
                  </a:cubicBezTo>
                  <a:lnTo>
                    <a:pt x="952" y="4235768"/>
                  </a:lnTo>
                  <a:lnTo>
                    <a:pt x="952" y="4235768"/>
                  </a:lnTo>
                  <a:close/>
                  <a:moveTo>
                    <a:pt x="952" y="4333875"/>
                  </a:moveTo>
                  <a:cubicBezTo>
                    <a:pt x="952" y="4327208"/>
                    <a:pt x="6667" y="4321493"/>
                    <a:pt x="13335" y="4321493"/>
                  </a:cubicBezTo>
                  <a:cubicBezTo>
                    <a:pt x="20002" y="4321493"/>
                    <a:pt x="25717" y="4327208"/>
                    <a:pt x="25717" y="4333875"/>
                  </a:cubicBezTo>
                  <a:lnTo>
                    <a:pt x="25717" y="4358640"/>
                  </a:lnTo>
                  <a:cubicBezTo>
                    <a:pt x="25717" y="4365308"/>
                    <a:pt x="20002" y="4371023"/>
                    <a:pt x="13335" y="4371023"/>
                  </a:cubicBezTo>
                  <a:cubicBezTo>
                    <a:pt x="6667" y="4371023"/>
                    <a:pt x="952" y="4365308"/>
                    <a:pt x="952" y="4358640"/>
                  </a:cubicBezTo>
                  <a:lnTo>
                    <a:pt x="952" y="4333875"/>
                  </a:lnTo>
                  <a:lnTo>
                    <a:pt x="952" y="4333875"/>
                  </a:lnTo>
                  <a:close/>
                  <a:moveTo>
                    <a:pt x="952" y="4431983"/>
                  </a:moveTo>
                  <a:cubicBezTo>
                    <a:pt x="952" y="4425315"/>
                    <a:pt x="6667" y="4419600"/>
                    <a:pt x="13335" y="4419600"/>
                  </a:cubicBezTo>
                  <a:cubicBezTo>
                    <a:pt x="20002" y="4419600"/>
                    <a:pt x="25717" y="4425315"/>
                    <a:pt x="25717" y="4431983"/>
                  </a:cubicBezTo>
                  <a:lnTo>
                    <a:pt x="25717" y="4456748"/>
                  </a:lnTo>
                  <a:cubicBezTo>
                    <a:pt x="25717" y="4463415"/>
                    <a:pt x="20002" y="4469130"/>
                    <a:pt x="13335" y="4469130"/>
                  </a:cubicBezTo>
                  <a:cubicBezTo>
                    <a:pt x="6667" y="4469130"/>
                    <a:pt x="952" y="4463415"/>
                    <a:pt x="952" y="4456748"/>
                  </a:cubicBezTo>
                  <a:lnTo>
                    <a:pt x="952" y="4431983"/>
                  </a:lnTo>
                  <a:lnTo>
                    <a:pt x="952" y="4431983"/>
                  </a:lnTo>
                  <a:close/>
                  <a:moveTo>
                    <a:pt x="952" y="4530090"/>
                  </a:moveTo>
                  <a:cubicBezTo>
                    <a:pt x="952" y="4523423"/>
                    <a:pt x="6667" y="4517708"/>
                    <a:pt x="13335" y="4517708"/>
                  </a:cubicBezTo>
                  <a:cubicBezTo>
                    <a:pt x="20002" y="4517708"/>
                    <a:pt x="25717" y="4523423"/>
                    <a:pt x="25717" y="4530090"/>
                  </a:cubicBezTo>
                  <a:lnTo>
                    <a:pt x="25717" y="4554855"/>
                  </a:lnTo>
                  <a:cubicBezTo>
                    <a:pt x="25717" y="4561523"/>
                    <a:pt x="20002" y="4567238"/>
                    <a:pt x="13335" y="4567238"/>
                  </a:cubicBezTo>
                  <a:cubicBezTo>
                    <a:pt x="6667" y="4567238"/>
                    <a:pt x="952" y="4561523"/>
                    <a:pt x="952" y="4554855"/>
                  </a:cubicBezTo>
                  <a:lnTo>
                    <a:pt x="952" y="4530090"/>
                  </a:lnTo>
                  <a:lnTo>
                    <a:pt x="952" y="4530090"/>
                  </a:lnTo>
                  <a:close/>
                  <a:moveTo>
                    <a:pt x="952" y="4628198"/>
                  </a:moveTo>
                  <a:cubicBezTo>
                    <a:pt x="952" y="4621530"/>
                    <a:pt x="6667" y="4615815"/>
                    <a:pt x="13335" y="4615815"/>
                  </a:cubicBezTo>
                  <a:cubicBezTo>
                    <a:pt x="20002" y="4615815"/>
                    <a:pt x="25717" y="4621530"/>
                    <a:pt x="25717" y="4628198"/>
                  </a:cubicBezTo>
                  <a:lnTo>
                    <a:pt x="25717" y="4652963"/>
                  </a:lnTo>
                  <a:cubicBezTo>
                    <a:pt x="25717" y="4659630"/>
                    <a:pt x="20002" y="4665345"/>
                    <a:pt x="13335" y="4665345"/>
                  </a:cubicBezTo>
                  <a:cubicBezTo>
                    <a:pt x="6667" y="4665345"/>
                    <a:pt x="952" y="4659630"/>
                    <a:pt x="952" y="4652963"/>
                  </a:cubicBezTo>
                  <a:lnTo>
                    <a:pt x="952" y="4628198"/>
                  </a:lnTo>
                  <a:lnTo>
                    <a:pt x="952" y="4628198"/>
                  </a:lnTo>
                  <a:close/>
                  <a:moveTo>
                    <a:pt x="952" y="4726305"/>
                  </a:moveTo>
                  <a:cubicBezTo>
                    <a:pt x="952" y="4719638"/>
                    <a:pt x="6667" y="4713923"/>
                    <a:pt x="13335" y="4713923"/>
                  </a:cubicBezTo>
                  <a:cubicBezTo>
                    <a:pt x="20002" y="4713923"/>
                    <a:pt x="25717" y="4719638"/>
                    <a:pt x="25717" y="4726305"/>
                  </a:cubicBezTo>
                  <a:lnTo>
                    <a:pt x="25717" y="4751070"/>
                  </a:lnTo>
                  <a:cubicBezTo>
                    <a:pt x="25717" y="4757738"/>
                    <a:pt x="20002" y="4763453"/>
                    <a:pt x="13335" y="4763453"/>
                  </a:cubicBezTo>
                  <a:cubicBezTo>
                    <a:pt x="6667" y="4763453"/>
                    <a:pt x="952" y="4757738"/>
                    <a:pt x="952" y="4751070"/>
                  </a:cubicBezTo>
                  <a:lnTo>
                    <a:pt x="952" y="4726305"/>
                  </a:lnTo>
                  <a:lnTo>
                    <a:pt x="952" y="4726305"/>
                  </a:lnTo>
                  <a:close/>
                  <a:moveTo>
                    <a:pt x="952" y="4824413"/>
                  </a:moveTo>
                  <a:cubicBezTo>
                    <a:pt x="952" y="4817745"/>
                    <a:pt x="6667" y="4812030"/>
                    <a:pt x="13335" y="4812030"/>
                  </a:cubicBezTo>
                  <a:cubicBezTo>
                    <a:pt x="20002" y="4812030"/>
                    <a:pt x="25717" y="4817745"/>
                    <a:pt x="25717" y="4824413"/>
                  </a:cubicBezTo>
                  <a:lnTo>
                    <a:pt x="25717" y="4849178"/>
                  </a:lnTo>
                  <a:cubicBezTo>
                    <a:pt x="25717" y="4855845"/>
                    <a:pt x="20002" y="4861560"/>
                    <a:pt x="13335" y="4861560"/>
                  </a:cubicBezTo>
                  <a:cubicBezTo>
                    <a:pt x="6667" y="4861560"/>
                    <a:pt x="952" y="4855845"/>
                    <a:pt x="952" y="4849178"/>
                  </a:cubicBezTo>
                  <a:lnTo>
                    <a:pt x="952" y="4824413"/>
                  </a:lnTo>
                  <a:lnTo>
                    <a:pt x="952" y="4824413"/>
                  </a:lnTo>
                  <a:close/>
                  <a:moveTo>
                    <a:pt x="952" y="4922520"/>
                  </a:moveTo>
                  <a:cubicBezTo>
                    <a:pt x="952" y="4915853"/>
                    <a:pt x="6667" y="4910138"/>
                    <a:pt x="13335" y="4910138"/>
                  </a:cubicBezTo>
                  <a:cubicBezTo>
                    <a:pt x="20002" y="4910138"/>
                    <a:pt x="25717" y="4915853"/>
                    <a:pt x="25717" y="4922520"/>
                  </a:cubicBezTo>
                  <a:lnTo>
                    <a:pt x="25717" y="4947285"/>
                  </a:lnTo>
                  <a:cubicBezTo>
                    <a:pt x="25717" y="4953953"/>
                    <a:pt x="20002" y="4959668"/>
                    <a:pt x="13335" y="4959668"/>
                  </a:cubicBezTo>
                  <a:cubicBezTo>
                    <a:pt x="6667" y="4959668"/>
                    <a:pt x="952" y="4953953"/>
                    <a:pt x="952" y="4947285"/>
                  </a:cubicBezTo>
                  <a:lnTo>
                    <a:pt x="952" y="4922520"/>
                  </a:lnTo>
                  <a:lnTo>
                    <a:pt x="952" y="4922520"/>
                  </a:lnTo>
                  <a:close/>
                  <a:moveTo>
                    <a:pt x="952" y="5021580"/>
                  </a:moveTo>
                  <a:cubicBezTo>
                    <a:pt x="952" y="5014913"/>
                    <a:pt x="6667" y="5009198"/>
                    <a:pt x="13335" y="5009198"/>
                  </a:cubicBezTo>
                  <a:cubicBezTo>
                    <a:pt x="20002" y="5009198"/>
                    <a:pt x="25717" y="5014913"/>
                    <a:pt x="25717" y="5021580"/>
                  </a:cubicBezTo>
                  <a:lnTo>
                    <a:pt x="25717" y="5046345"/>
                  </a:lnTo>
                  <a:cubicBezTo>
                    <a:pt x="25717" y="5053013"/>
                    <a:pt x="20002" y="5058728"/>
                    <a:pt x="13335" y="5058728"/>
                  </a:cubicBezTo>
                  <a:cubicBezTo>
                    <a:pt x="6667" y="5058728"/>
                    <a:pt x="952" y="5053013"/>
                    <a:pt x="952" y="5046345"/>
                  </a:cubicBezTo>
                  <a:lnTo>
                    <a:pt x="952" y="5021580"/>
                  </a:lnTo>
                  <a:lnTo>
                    <a:pt x="952" y="5021580"/>
                  </a:lnTo>
                  <a:close/>
                  <a:moveTo>
                    <a:pt x="952" y="5119688"/>
                  </a:moveTo>
                  <a:cubicBezTo>
                    <a:pt x="952" y="5113020"/>
                    <a:pt x="6667" y="5107305"/>
                    <a:pt x="13335" y="5107305"/>
                  </a:cubicBezTo>
                  <a:cubicBezTo>
                    <a:pt x="20002" y="5107305"/>
                    <a:pt x="25717" y="5113020"/>
                    <a:pt x="25717" y="5119688"/>
                  </a:cubicBezTo>
                  <a:lnTo>
                    <a:pt x="25717" y="5144453"/>
                  </a:lnTo>
                  <a:cubicBezTo>
                    <a:pt x="25717" y="5151120"/>
                    <a:pt x="20002" y="5156835"/>
                    <a:pt x="13335" y="5156835"/>
                  </a:cubicBezTo>
                  <a:cubicBezTo>
                    <a:pt x="6667" y="5156835"/>
                    <a:pt x="952" y="5151120"/>
                    <a:pt x="952" y="5144453"/>
                  </a:cubicBezTo>
                  <a:lnTo>
                    <a:pt x="952" y="5119688"/>
                  </a:lnTo>
                  <a:lnTo>
                    <a:pt x="952" y="5119688"/>
                  </a:lnTo>
                  <a:close/>
                  <a:moveTo>
                    <a:pt x="952" y="5217795"/>
                  </a:moveTo>
                  <a:cubicBezTo>
                    <a:pt x="952" y="5211128"/>
                    <a:pt x="6667" y="5205413"/>
                    <a:pt x="13335" y="5205413"/>
                  </a:cubicBezTo>
                  <a:cubicBezTo>
                    <a:pt x="20002" y="5205413"/>
                    <a:pt x="25717" y="5211128"/>
                    <a:pt x="25717" y="5217795"/>
                  </a:cubicBezTo>
                  <a:lnTo>
                    <a:pt x="25717" y="5242560"/>
                  </a:lnTo>
                  <a:cubicBezTo>
                    <a:pt x="25717" y="5249228"/>
                    <a:pt x="20002" y="5254943"/>
                    <a:pt x="13335" y="5254943"/>
                  </a:cubicBezTo>
                  <a:cubicBezTo>
                    <a:pt x="6667" y="5254943"/>
                    <a:pt x="952" y="5249228"/>
                    <a:pt x="952" y="5242560"/>
                  </a:cubicBezTo>
                  <a:lnTo>
                    <a:pt x="952" y="5217795"/>
                  </a:lnTo>
                  <a:lnTo>
                    <a:pt x="952" y="5217795"/>
                  </a:lnTo>
                  <a:close/>
                  <a:moveTo>
                    <a:pt x="952" y="5315903"/>
                  </a:moveTo>
                  <a:cubicBezTo>
                    <a:pt x="952" y="5309235"/>
                    <a:pt x="6667" y="5303520"/>
                    <a:pt x="13335" y="5303520"/>
                  </a:cubicBezTo>
                  <a:cubicBezTo>
                    <a:pt x="20002" y="5303520"/>
                    <a:pt x="25717" y="5309235"/>
                    <a:pt x="25717" y="5315903"/>
                  </a:cubicBezTo>
                  <a:lnTo>
                    <a:pt x="25717" y="5340668"/>
                  </a:lnTo>
                  <a:cubicBezTo>
                    <a:pt x="25717" y="5347335"/>
                    <a:pt x="20002" y="5353050"/>
                    <a:pt x="13335" y="5353050"/>
                  </a:cubicBezTo>
                  <a:cubicBezTo>
                    <a:pt x="6667" y="5353050"/>
                    <a:pt x="952" y="5347335"/>
                    <a:pt x="952" y="5340668"/>
                  </a:cubicBezTo>
                  <a:lnTo>
                    <a:pt x="952" y="5315903"/>
                  </a:lnTo>
                  <a:lnTo>
                    <a:pt x="952" y="5315903"/>
                  </a:lnTo>
                  <a:close/>
                  <a:moveTo>
                    <a:pt x="952" y="5414010"/>
                  </a:moveTo>
                  <a:cubicBezTo>
                    <a:pt x="952" y="5407343"/>
                    <a:pt x="6667" y="5401628"/>
                    <a:pt x="13335" y="5401628"/>
                  </a:cubicBezTo>
                  <a:cubicBezTo>
                    <a:pt x="20002" y="5401628"/>
                    <a:pt x="25717" y="5407343"/>
                    <a:pt x="25717" y="5414010"/>
                  </a:cubicBezTo>
                  <a:lnTo>
                    <a:pt x="25717" y="5438775"/>
                  </a:lnTo>
                  <a:cubicBezTo>
                    <a:pt x="25717" y="5445443"/>
                    <a:pt x="20002" y="5451158"/>
                    <a:pt x="13335" y="5451158"/>
                  </a:cubicBezTo>
                  <a:cubicBezTo>
                    <a:pt x="6667" y="5451158"/>
                    <a:pt x="952" y="5445443"/>
                    <a:pt x="952" y="5438775"/>
                  </a:cubicBezTo>
                  <a:lnTo>
                    <a:pt x="952" y="5414010"/>
                  </a:lnTo>
                  <a:lnTo>
                    <a:pt x="952" y="5414010"/>
                  </a:lnTo>
                  <a:close/>
                  <a:moveTo>
                    <a:pt x="952" y="5512118"/>
                  </a:moveTo>
                  <a:cubicBezTo>
                    <a:pt x="952" y="5505450"/>
                    <a:pt x="6667" y="5499735"/>
                    <a:pt x="13335" y="5499735"/>
                  </a:cubicBezTo>
                  <a:cubicBezTo>
                    <a:pt x="20002" y="5499735"/>
                    <a:pt x="25717" y="5505450"/>
                    <a:pt x="25717" y="5512118"/>
                  </a:cubicBezTo>
                  <a:lnTo>
                    <a:pt x="25717" y="5536883"/>
                  </a:lnTo>
                  <a:cubicBezTo>
                    <a:pt x="25717" y="5543550"/>
                    <a:pt x="20002" y="5549265"/>
                    <a:pt x="13335" y="5549265"/>
                  </a:cubicBezTo>
                  <a:cubicBezTo>
                    <a:pt x="6667" y="5549265"/>
                    <a:pt x="952" y="5543550"/>
                    <a:pt x="952" y="5536883"/>
                  </a:cubicBezTo>
                  <a:lnTo>
                    <a:pt x="952" y="5512118"/>
                  </a:lnTo>
                  <a:lnTo>
                    <a:pt x="952" y="5512118"/>
                  </a:lnTo>
                  <a:close/>
                  <a:moveTo>
                    <a:pt x="952" y="5610225"/>
                  </a:moveTo>
                  <a:cubicBezTo>
                    <a:pt x="952" y="5603558"/>
                    <a:pt x="6667" y="5597843"/>
                    <a:pt x="13335" y="5597843"/>
                  </a:cubicBezTo>
                  <a:cubicBezTo>
                    <a:pt x="20002" y="5597843"/>
                    <a:pt x="25717" y="5603558"/>
                    <a:pt x="25717" y="5610225"/>
                  </a:cubicBezTo>
                  <a:lnTo>
                    <a:pt x="25717" y="5634990"/>
                  </a:lnTo>
                  <a:cubicBezTo>
                    <a:pt x="25717" y="5641658"/>
                    <a:pt x="20002" y="5647373"/>
                    <a:pt x="13335" y="5647373"/>
                  </a:cubicBezTo>
                  <a:cubicBezTo>
                    <a:pt x="6667" y="5647373"/>
                    <a:pt x="952" y="5641658"/>
                    <a:pt x="952" y="5634990"/>
                  </a:cubicBezTo>
                  <a:lnTo>
                    <a:pt x="952" y="5610225"/>
                  </a:lnTo>
                  <a:lnTo>
                    <a:pt x="952" y="5610225"/>
                  </a:lnTo>
                  <a:close/>
                  <a:moveTo>
                    <a:pt x="952" y="5708333"/>
                  </a:moveTo>
                  <a:cubicBezTo>
                    <a:pt x="952" y="5701665"/>
                    <a:pt x="6667" y="5695950"/>
                    <a:pt x="13335" y="5695950"/>
                  </a:cubicBezTo>
                  <a:cubicBezTo>
                    <a:pt x="20002" y="5695950"/>
                    <a:pt x="25717" y="5701665"/>
                    <a:pt x="25717" y="5708333"/>
                  </a:cubicBezTo>
                  <a:lnTo>
                    <a:pt x="25717" y="5733098"/>
                  </a:lnTo>
                  <a:cubicBezTo>
                    <a:pt x="25717" y="5739765"/>
                    <a:pt x="20002" y="5745480"/>
                    <a:pt x="13335" y="5745480"/>
                  </a:cubicBezTo>
                  <a:cubicBezTo>
                    <a:pt x="6667" y="5745480"/>
                    <a:pt x="952" y="5739765"/>
                    <a:pt x="952" y="5733098"/>
                  </a:cubicBezTo>
                  <a:lnTo>
                    <a:pt x="952" y="5708333"/>
                  </a:lnTo>
                  <a:lnTo>
                    <a:pt x="952" y="5708333"/>
                  </a:lnTo>
                  <a:close/>
                  <a:moveTo>
                    <a:pt x="952" y="5806440"/>
                  </a:moveTo>
                  <a:cubicBezTo>
                    <a:pt x="952" y="5799773"/>
                    <a:pt x="6667" y="5794058"/>
                    <a:pt x="13335" y="5794058"/>
                  </a:cubicBezTo>
                  <a:cubicBezTo>
                    <a:pt x="20002" y="5794058"/>
                    <a:pt x="25717" y="5799773"/>
                    <a:pt x="25717" y="5806440"/>
                  </a:cubicBezTo>
                  <a:lnTo>
                    <a:pt x="25717" y="5831205"/>
                  </a:lnTo>
                  <a:cubicBezTo>
                    <a:pt x="25717" y="5837873"/>
                    <a:pt x="20002" y="5843588"/>
                    <a:pt x="13335" y="5843588"/>
                  </a:cubicBezTo>
                  <a:cubicBezTo>
                    <a:pt x="6667" y="5843588"/>
                    <a:pt x="952" y="5837873"/>
                    <a:pt x="952" y="5831205"/>
                  </a:cubicBezTo>
                  <a:lnTo>
                    <a:pt x="952" y="5806440"/>
                  </a:lnTo>
                  <a:lnTo>
                    <a:pt x="952" y="5806440"/>
                  </a:lnTo>
                  <a:close/>
                  <a:moveTo>
                    <a:pt x="952" y="5905500"/>
                  </a:moveTo>
                  <a:cubicBezTo>
                    <a:pt x="952" y="5898833"/>
                    <a:pt x="6667" y="5893118"/>
                    <a:pt x="13335" y="5893118"/>
                  </a:cubicBezTo>
                  <a:cubicBezTo>
                    <a:pt x="20002" y="5893118"/>
                    <a:pt x="25717" y="5898833"/>
                    <a:pt x="25717" y="5905500"/>
                  </a:cubicBezTo>
                  <a:lnTo>
                    <a:pt x="25717" y="5930265"/>
                  </a:lnTo>
                  <a:cubicBezTo>
                    <a:pt x="25717" y="5936933"/>
                    <a:pt x="20002" y="5942648"/>
                    <a:pt x="13335" y="5942648"/>
                  </a:cubicBezTo>
                  <a:cubicBezTo>
                    <a:pt x="6667" y="5942648"/>
                    <a:pt x="952" y="5936933"/>
                    <a:pt x="952" y="5930265"/>
                  </a:cubicBezTo>
                  <a:lnTo>
                    <a:pt x="952" y="5905500"/>
                  </a:lnTo>
                  <a:lnTo>
                    <a:pt x="952" y="5905500"/>
                  </a:lnTo>
                  <a:close/>
                  <a:moveTo>
                    <a:pt x="952" y="6003608"/>
                  </a:moveTo>
                  <a:cubicBezTo>
                    <a:pt x="952" y="5996940"/>
                    <a:pt x="6667" y="5991225"/>
                    <a:pt x="13335" y="5991225"/>
                  </a:cubicBezTo>
                  <a:cubicBezTo>
                    <a:pt x="20002" y="5991225"/>
                    <a:pt x="25717" y="5996940"/>
                    <a:pt x="25717" y="6003608"/>
                  </a:cubicBezTo>
                  <a:lnTo>
                    <a:pt x="25717" y="6028373"/>
                  </a:lnTo>
                  <a:cubicBezTo>
                    <a:pt x="25717" y="6035040"/>
                    <a:pt x="20002" y="6040755"/>
                    <a:pt x="13335" y="6040755"/>
                  </a:cubicBezTo>
                  <a:cubicBezTo>
                    <a:pt x="6667" y="6040755"/>
                    <a:pt x="952" y="6035040"/>
                    <a:pt x="952" y="6028373"/>
                  </a:cubicBezTo>
                  <a:lnTo>
                    <a:pt x="952" y="6003608"/>
                  </a:lnTo>
                  <a:lnTo>
                    <a:pt x="952" y="6003608"/>
                  </a:lnTo>
                  <a:close/>
                  <a:moveTo>
                    <a:pt x="952" y="6101715"/>
                  </a:moveTo>
                  <a:cubicBezTo>
                    <a:pt x="952" y="6095048"/>
                    <a:pt x="6667" y="6089333"/>
                    <a:pt x="13335" y="6089333"/>
                  </a:cubicBezTo>
                  <a:cubicBezTo>
                    <a:pt x="20002" y="6089333"/>
                    <a:pt x="25717" y="6095048"/>
                    <a:pt x="25717" y="6101715"/>
                  </a:cubicBezTo>
                  <a:lnTo>
                    <a:pt x="25717" y="6126480"/>
                  </a:lnTo>
                  <a:cubicBezTo>
                    <a:pt x="25717" y="6133148"/>
                    <a:pt x="20002" y="6138863"/>
                    <a:pt x="13335" y="6138863"/>
                  </a:cubicBezTo>
                  <a:cubicBezTo>
                    <a:pt x="6667" y="6138863"/>
                    <a:pt x="952" y="6133148"/>
                    <a:pt x="952" y="6126480"/>
                  </a:cubicBezTo>
                  <a:lnTo>
                    <a:pt x="952" y="6101715"/>
                  </a:lnTo>
                  <a:lnTo>
                    <a:pt x="952" y="6101715"/>
                  </a:lnTo>
                  <a:close/>
                  <a:moveTo>
                    <a:pt x="952" y="6199823"/>
                  </a:moveTo>
                  <a:cubicBezTo>
                    <a:pt x="952" y="6193155"/>
                    <a:pt x="6667" y="6187440"/>
                    <a:pt x="13335" y="6187440"/>
                  </a:cubicBezTo>
                  <a:cubicBezTo>
                    <a:pt x="20002" y="6187440"/>
                    <a:pt x="25717" y="6193155"/>
                    <a:pt x="25717" y="6199823"/>
                  </a:cubicBezTo>
                  <a:lnTo>
                    <a:pt x="25717" y="6224588"/>
                  </a:lnTo>
                  <a:cubicBezTo>
                    <a:pt x="25717" y="6231255"/>
                    <a:pt x="20002" y="6236970"/>
                    <a:pt x="13335" y="6236970"/>
                  </a:cubicBezTo>
                  <a:cubicBezTo>
                    <a:pt x="6667" y="6236970"/>
                    <a:pt x="952" y="6231255"/>
                    <a:pt x="952" y="6224588"/>
                  </a:cubicBezTo>
                  <a:lnTo>
                    <a:pt x="952" y="6199823"/>
                  </a:lnTo>
                  <a:lnTo>
                    <a:pt x="952" y="6199823"/>
                  </a:lnTo>
                  <a:close/>
                  <a:moveTo>
                    <a:pt x="952" y="6297930"/>
                  </a:moveTo>
                  <a:cubicBezTo>
                    <a:pt x="952" y="6291263"/>
                    <a:pt x="6667" y="6285548"/>
                    <a:pt x="13335" y="6285548"/>
                  </a:cubicBezTo>
                  <a:cubicBezTo>
                    <a:pt x="20002" y="6285548"/>
                    <a:pt x="25717" y="6291263"/>
                    <a:pt x="25717" y="6297930"/>
                  </a:cubicBezTo>
                  <a:lnTo>
                    <a:pt x="25717" y="6322695"/>
                  </a:lnTo>
                  <a:cubicBezTo>
                    <a:pt x="25717" y="6329363"/>
                    <a:pt x="20002" y="6335078"/>
                    <a:pt x="13335" y="6335078"/>
                  </a:cubicBezTo>
                  <a:cubicBezTo>
                    <a:pt x="6667" y="6335078"/>
                    <a:pt x="952" y="6329363"/>
                    <a:pt x="952" y="6322695"/>
                  </a:cubicBezTo>
                  <a:lnTo>
                    <a:pt x="952" y="6297930"/>
                  </a:lnTo>
                  <a:lnTo>
                    <a:pt x="952" y="6297930"/>
                  </a:lnTo>
                  <a:close/>
                  <a:moveTo>
                    <a:pt x="952" y="6396038"/>
                  </a:moveTo>
                  <a:cubicBezTo>
                    <a:pt x="952" y="6389370"/>
                    <a:pt x="6667" y="6383655"/>
                    <a:pt x="13335" y="6383655"/>
                  </a:cubicBezTo>
                  <a:cubicBezTo>
                    <a:pt x="20002" y="6383655"/>
                    <a:pt x="25717" y="6389370"/>
                    <a:pt x="25717" y="6396038"/>
                  </a:cubicBezTo>
                  <a:lnTo>
                    <a:pt x="25717" y="6420803"/>
                  </a:lnTo>
                  <a:cubicBezTo>
                    <a:pt x="25717" y="6427470"/>
                    <a:pt x="20002" y="6433185"/>
                    <a:pt x="13335" y="6433185"/>
                  </a:cubicBezTo>
                  <a:cubicBezTo>
                    <a:pt x="6667" y="6433185"/>
                    <a:pt x="952" y="6427470"/>
                    <a:pt x="952" y="6420803"/>
                  </a:cubicBezTo>
                  <a:lnTo>
                    <a:pt x="952" y="6396038"/>
                  </a:lnTo>
                  <a:lnTo>
                    <a:pt x="952" y="6396038"/>
                  </a:lnTo>
                  <a:close/>
                  <a:moveTo>
                    <a:pt x="952" y="6494145"/>
                  </a:moveTo>
                  <a:cubicBezTo>
                    <a:pt x="952" y="6487478"/>
                    <a:pt x="6667" y="6481763"/>
                    <a:pt x="13335" y="6481763"/>
                  </a:cubicBezTo>
                  <a:cubicBezTo>
                    <a:pt x="20002" y="6481763"/>
                    <a:pt x="25717" y="6487478"/>
                    <a:pt x="25717" y="6494145"/>
                  </a:cubicBezTo>
                  <a:lnTo>
                    <a:pt x="25717" y="6518910"/>
                  </a:lnTo>
                  <a:cubicBezTo>
                    <a:pt x="25717" y="6525578"/>
                    <a:pt x="20002" y="6531293"/>
                    <a:pt x="13335" y="6531293"/>
                  </a:cubicBezTo>
                  <a:cubicBezTo>
                    <a:pt x="6667" y="6531293"/>
                    <a:pt x="952" y="6525578"/>
                    <a:pt x="952" y="6518910"/>
                  </a:cubicBezTo>
                  <a:lnTo>
                    <a:pt x="952" y="6494145"/>
                  </a:lnTo>
                  <a:lnTo>
                    <a:pt x="952" y="6494145"/>
                  </a:lnTo>
                  <a:close/>
                  <a:moveTo>
                    <a:pt x="952" y="6592253"/>
                  </a:moveTo>
                  <a:cubicBezTo>
                    <a:pt x="952" y="6585585"/>
                    <a:pt x="6667" y="6579870"/>
                    <a:pt x="13335" y="6579870"/>
                  </a:cubicBezTo>
                  <a:cubicBezTo>
                    <a:pt x="20002" y="6579870"/>
                    <a:pt x="25717" y="6585585"/>
                    <a:pt x="25717" y="6592253"/>
                  </a:cubicBezTo>
                  <a:lnTo>
                    <a:pt x="25717" y="6617018"/>
                  </a:lnTo>
                  <a:cubicBezTo>
                    <a:pt x="25717" y="6623685"/>
                    <a:pt x="20002" y="6629400"/>
                    <a:pt x="13335" y="6629400"/>
                  </a:cubicBezTo>
                  <a:cubicBezTo>
                    <a:pt x="6667" y="6629400"/>
                    <a:pt x="952" y="6623685"/>
                    <a:pt x="952" y="6617018"/>
                  </a:cubicBezTo>
                  <a:lnTo>
                    <a:pt x="952" y="6592253"/>
                  </a:lnTo>
                  <a:lnTo>
                    <a:pt x="952" y="6592253"/>
                  </a:lnTo>
                  <a:close/>
                  <a:moveTo>
                    <a:pt x="952" y="6690360"/>
                  </a:moveTo>
                  <a:cubicBezTo>
                    <a:pt x="952" y="6683693"/>
                    <a:pt x="6667" y="6677978"/>
                    <a:pt x="13335" y="6677978"/>
                  </a:cubicBezTo>
                  <a:cubicBezTo>
                    <a:pt x="20002" y="6677978"/>
                    <a:pt x="25717" y="6683693"/>
                    <a:pt x="25717" y="6690360"/>
                  </a:cubicBezTo>
                  <a:lnTo>
                    <a:pt x="25717" y="6715125"/>
                  </a:lnTo>
                  <a:cubicBezTo>
                    <a:pt x="25717" y="6721793"/>
                    <a:pt x="20002" y="6727508"/>
                    <a:pt x="13335" y="6727508"/>
                  </a:cubicBezTo>
                  <a:cubicBezTo>
                    <a:pt x="6667" y="6727508"/>
                    <a:pt x="952" y="6721793"/>
                    <a:pt x="952" y="6715125"/>
                  </a:cubicBezTo>
                  <a:lnTo>
                    <a:pt x="952" y="6690360"/>
                  </a:lnTo>
                  <a:lnTo>
                    <a:pt x="952" y="6690360"/>
                  </a:lnTo>
                  <a:close/>
                  <a:moveTo>
                    <a:pt x="952" y="6789420"/>
                  </a:moveTo>
                  <a:cubicBezTo>
                    <a:pt x="952" y="6782753"/>
                    <a:pt x="6667" y="6777038"/>
                    <a:pt x="13335" y="6777038"/>
                  </a:cubicBezTo>
                  <a:cubicBezTo>
                    <a:pt x="20002" y="6777038"/>
                    <a:pt x="25717" y="6782753"/>
                    <a:pt x="25717" y="6789420"/>
                  </a:cubicBezTo>
                  <a:lnTo>
                    <a:pt x="25717" y="6814185"/>
                  </a:lnTo>
                  <a:cubicBezTo>
                    <a:pt x="25717" y="6820853"/>
                    <a:pt x="20002" y="6826568"/>
                    <a:pt x="13335" y="6826568"/>
                  </a:cubicBezTo>
                  <a:cubicBezTo>
                    <a:pt x="6667" y="6826568"/>
                    <a:pt x="952" y="6820853"/>
                    <a:pt x="952" y="6814185"/>
                  </a:cubicBezTo>
                  <a:lnTo>
                    <a:pt x="952" y="6789420"/>
                  </a:lnTo>
                  <a:lnTo>
                    <a:pt x="952" y="6789420"/>
                  </a:lnTo>
                  <a:close/>
                  <a:moveTo>
                    <a:pt x="952" y="6887528"/>
                  </a:moveTo>
                  <a:cubicBezTo>
                    <a:pt x="952" y="6880860"/>
                    <a:pt x="6667" y="6875145"/>
                    <a:pt x="13335" y="6875145"/>
                  </a:cubicBezTo>
                  <a:cubicBezTo>
                    <a:pt x="20002" y="6875145"/>
                    <a:pt x="25717" y="6880860"/>
                    <a:pt x="25717" y="6887528"/>
                  </a:cubicBezTo>
                  <a:lnTo>
                    <a:pt x="25717" y="6912293"/>
                  </a:lnTo>
                  <a:cubicBezTo>
                    <a:pt x="25717" y="6918960"/>
                    <a:pt x="20002" y="6924675"/>
                    <a:pt x="13335" y="6924675"/>
                  </a:cubicBezTo>
                  <a:cubicBezTo>
                    <a:pt x="6667" y="6924675"/>
                    <a:pt x="952" y="6918960"/>
                    <a:pt x="952" y="6912293"/>
                  </a:cubicBezTo>
                  <a:lnTo>
                    <a:pt x="952" y="6887528"/>
                  </a:lnTo>
                  <a:lnTo>
                    <a:pt x="952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D81DA78-4D57-48B9-B4F8-B75B5248245D}"/>
                </a:ext>
              </a:extLst>
            </p:cNvPr>
            <p:cNvSpPr/>
            <p:nvPr/>
          </p:nvSpPr>
          <p:spPr>
            <a:xfrm>
              <a:off x="18625184" y="3362325"/>
              <a:ext cx="24764" cy="7022782"/>
            </a:xfrm>
            <a:custGeom>
              <a:avLst/>
              <a:gdLst>
                <a:gd name="connsiteX0" fmla="*/ 24765 w 24764"/>
                <a:gd name="connsiteY0" fmla="*/ 7010400 h 7022782"/>
                <a:gd name="connsiteX1" fmla="*/ 12382 w 24764"/>
                <a:gd name="connsiteY1" fmla="*/ 7022783 h 7022782"/>
                <a:gd name="connsiteX2" fmla="*/ 0 w 24764"/>
                <a:gd name="connsiteY2" fmla="*/ 7010400 h 7022782"/>
                <a:gd name="connsiteX3" fmla="*/ 0 w 24764"/>
                <a:gd name="connsiteY3" fmla="*/ 6985635 h 7022782"/>
                <a:gd name="connsiteX4" fmla="*/ 12382 w 24764"/>
                <a:gd name="connsiteY4" fmla="*/ 6973253 h 7022782"/>
                <a:gd name="connsiteX5" fmla="*/ 24765 w 24764"/>
                <a:gd name="connsiteY5" fmla="*/ 6985635 h 7022782"/>
                <a:gd name="connsiteX6" fmla="*/ 24765 w 24764"/>
                <a:gd name="connsiteY6" fmla="*/ 7010400 h 7022782"/>
                <a:gd name="connsiteX7" fmla="*/ 24765 w 24764"/>
                <a:gd name="connsiteY7" fmla="*/ 7010400 h 7022782"/>
                <a:gd name="connsiteX8" fmla="*/ 0 w 24764"/>
                <a:gd name="connsiteY8" fmla="*/ 12383 h 7022782"/>
                <a:gd name="connsiteX9" fmla="*/ 12382 w 24764"/>
                <a:gd name="connsiteY9" fmla="*/ 0 h 7022782"/>
                <a:gd name="connsiteX10" fmla="*/ 24765 w 24764"/>
                <a:gd name="connsiteY10" fmla="*/ 12383 h 7022782"/>
                <a:gd name="connsiteX11" fmla="*/ 24765 w 24764"/>
                <a:gd name="connsiteY11" fmla="*/ 37147 h 7022782"/>
                <a:gd name="connsiteX12" fmla="*/ 12382 w 24764"/>
                <a:gd name="connsiteY12" fmla="*/ 49530 h 7022782"/>
                <a:gd name="connsiteX13" fmla="*/ 0 w 24764"/>
                <a:gd name="connsiteY13" fmla="*/ 37147 h 7022782"/>
                <a:gd name="connsiteX14" fmla="*/ 0 w 24764"/>
                <a:gd name="connsiteY14" fmla="*/ 12383 h 7022782"/>
                <a:gd name="connsiteX15" fmla="*/ 0 w 24764"/>
                <a:gd name="connsiteY15" fmla="*/ 12383 h 7022782"/>
                <a:gd name="connsiteX16" fmla="*/ 0 w 24764"/>
                <a:gd name="connsiteY16" fmla="*/ 110490 h 7022782"/>
                <a:gd name="connsiteX17" fmla="*/ 12382 w 24764"/>
                <a:gd name="connsiteY17" fmla="*/ 98107 h 7022782"/>
                <a:gd name="connsiteX18" fmla="*/ 24765 w 24764"/>
                <a:gd name="connsiteY18" fmla="*/ 110490 h 7022782"/>
                <a:gd name="connsiteX19" fmla="*/ 24765 w 24764"/>
                <a:gd name="connsiteY19" fmla="*/ 135255 h 7022782"/>
                <a:gd name="connsiteX20" fmla="*/ 12382 w 24764"/>
                <a:gd name="connsiteY20" fmla="*/ 147638 h 7022782"/>
                <a:gd name="connsiteX21" fmla="*/ 0 w 24764"/>
                <a:gd name="connsiteY21" fmla="*/ 135255 h 7022782"/>
                <a:gd name="connsiteX22" fmla="*/ 0 w 24764"/>
                <a:gd name="connsiteY22" fmla="*/ 110490 h 7022782"/>
                <a:gd name="connsiteX23" fmla="*/ 0 w 24764"/>
                <a:gd name="connsiteY23" fmla="*/ 110490 h 7022782"/>
                <a:gd name="connsiteX24" fmla="*/ 0 w 24764"/>
                <a:gd name="connsiteY24" fmla="*/ 208597 h 7022782"/>
                <a:gd name="connsiteX25" fmla="*/ 12382 w 24764"/>
                <a:gd name="connsiteY25" fmla="*/ 196215 h 7022782"/>
                <a:gd name="connsiteX26" fmla="*/ 24765 w 24764"/>
                <a:gd name="connsiteY26" fmla="*/ 208597 h 7022782"/>
                <a:gd name="connsiteX27" fmla="*/ 24765 w 24764"/>
                <a:gd name="connsiteY27" fmla="*/ 233363 h 7022782"/>
                <a:gd name="connsiteX28" fmla="*/ 12382 w 24764"/>
                <a:gd name="connsiteY28" fmla="*/ 245745 h 7022782"/>
                <a:gd name="connsiteX29" fmla="*/ 0 w 24764"/>
                <a:gd name="connsiteY29" fmla="*/ 233363 h 7022782"/>
                <a:gd name="connsiteX30" fmla="*/ 0 w 24764"/>
                <a:gd name="connsiteY30" fmla="*/ 208597 h 7022782"/>
                <a:gd name="connsiteX31" fmla="*/ 0 w 24764"/>
                <a:gd name="connsiteY31" fmla="*/ 208597 h 7022782"/>
                <a:gd name="connsiteX32" fmla="*/ 0 w 24764"/>
                <a:gd name="connsiteY32" fmla="*/ 306705 h 7022782"/>
                <a:gd name="connsiteX33" fmla="*/ 12382 w 24764"/>
                <a:gd name="connsiteY33" fmla="*/ 294322 h 7022782"/>
                <a:gd name="connsiteX34" fmla="*/ 24765 w 24764"/>
                <a:gd name="connsiteY34" fmla="*/ 306705 h 7022782"/>
                <a:gd name="connsiteX35" fmla="*/ 24765 w 24764"/>
                <a:gd name="connsiteY35" fmla="*/ 331470 h 7022782"/>
                <a:gd name="connsiteX36" fmla="*/ 12382 w 24764"/>
                <a:gd name="connsiteY36" fmla="*/ 343853 h 7022782"/>
                <a:gd name="connsiteX37" fmla="*/ 0 w 24764"/>
                <a:gd name="connsiteY37" fmla="*/ 331470 h 7022782"/>
                <a:gd name="connsiteX38" fmla="*/ 0 w 24764"/>
                <a:gd name="connsiteY38" fmla="*/ 306705 h 7022782"/>
                <a:gd name="connsiteX39" fmla="*/ 0 w 24764"/>
                <a:gd name="connsiteY39" fmla="*/ 306705 h 7022782"/>
                <a:gd name="connsiteX40" fmla="*/ 0 w 24764"/>
                <a:gd name="connsiteY40" fmla="*/ 404813 h 7022782"/>
                <a:gd name="connsiteX41" fmla="*/ 12382 w 24764"/>
                <a:gd name="connsiteY41" fmla="*/ 392430 h 7022782"/>
                <a:gd name="connsiteX42" fmla="*/ 24765 w 24764"/>
                <a:gd name="connsiteY42" fmla="*/ 404813 h 7022782"/>
                <a:gd name="connsiteX43" fmla="*/ 24765 w 24764"/>
                <a:gd name="connsiteY43" fmla="*/ 429578 h 7022782"/>
                <a:gd name="connsiteX44" fmla="*/ 12382 w 24764"/>
                <a:gd name="connsiteY44" fmla="*/ 441960 h 7022782"/>
                <a:gd name="connsiteX45" fmla="*/ 0 w 24764"/>
                <a:gd name="connsiteY45" fmla="*/ 429578 h 7022782"/>
                <a:gd name="connsiteX46" fmla="*/ 0 w 24764"/>
                <a:gd name="connsiteY46" fmla="*/ 404813 h 7022782"/>
                <a:gd name="connsiteX47" fmla="*/ 0 w 24764"/>
                <a:gd name="connsiteY47" fmla="*/ 404813 h 7022782"/>
                <a:gd name="connsiteX48" fmla="*/ 0 w 24764"/>
                <a:gd name="connsiteY48" fmla="*/ 502920 h 7022782"/>
                <a:gd name="connsiteX49" fmla="*/ 12382 w 24764"/>
                <a:gd name="connsiteY49" fmla="*/ 490538 h 7022782"/>
                <a:gd name="connsiteX50" fmla="*/ 24765 w 24764"/>
                <a:gd name="connsiteY50" fmla="*/ 502920 h 7022782"/>
                <a:gd name="connsiteX51" fmla="*/ 24765 w 24764"/>
                <a:gd name="connsiteY51" fmla="*/ 527685 h 7022782"/>
                <a:gd name="connsiteX52" fmla="*/ 12382 w 24764"/>
                <a:gd name="connsiteY52" fmla="*/ 540068 h 7022782"/>
                <a:gd name="connsiteX53" fmla="*/ 0 w 24764"/>
                <a:gd name="connsiteY53" fmla="*/ 527685 h 7022782"/>
                <a:gd name="connsiteX54" fmla="*/ 0 w 24764"/>
                <a:gd name="connsiteY54" fmla="*/ 502920 h 7022782"/>
                <a:gd name="connsiteX55" fmla="*/ 0 w 24764"/>
                <a:gd name="connsiteY55" fmla="*/ 502920 h 7022782"/>
                <a:gd name="connsiteX56" fmla="*/ 0 w 24764"/>
                <a:gd name="connsiteY56" fmla="*/ 601980 h 7022782"/>
                <a:gd name="connsiteX57" fmla="*/ 12382 w 24764"/>
                <a:gd name="connsiteY57" fmla="*/ 589597 h 7022782"/>
                <a:gd name="connsiteX58" fmla="*/ 24765 w 24764"/>
                <a:gd name="connsiteY58" fmla="*/ 601980 h 7022782"/>
                <a:gd name="connsiteX59" fmla="*/ 24765 w 24764"/>
                <a:gd name="connsiteY59" fmla="*/ 626745 h 7022782"/>
                <a:gd name="connsiteX60" fmla="*/ 12382 w 24764"/>
                <a:gd name="connsiteY60" fmla="*/ 639128 h 7022782"/>
                <a:gd name="connsiteX61" fmla="*/ 0 w 24764"/>
                <a:gd name="connsiteY61" fmla="*/ 626745 h 7022782"/>
                <a:gd name="connsiteX62" fmla="*/ 0 w 24764"/>
                <a:gd name="connsiteY62" fmla="*/ 601980 h 7022782"/>
                <a:gd name="connsiteX63" fmla="*/ 0 w 24764"/>
                <a:gd name="connsiteY63" fmla="*/ 601980 h 7022782"/>
                <a:gd name="connsiteX64" fmla="*/ 0 w 24764"/>
                <a:gd name="connsiteY64" fmla="*/ 700088 h 7022782"/>
                <a:gd name="connsiteX65" fmla="*/ 12382 w 24764"/>
                <a:gd name="connsiteY65" fmla="*/ 687705 h 7022782"/>
                <a:gd name="connsiteX66" fmla="*/ 24765 w 24764"/>
                <a:gd name="connsiteY66" fmla="*/ 700088 h 7022782"/>
                <a:gd name="connsiteX67" fmla="*/ 24765 w 24764"/>
                <a:gd name="connsiteY67" fmla="*/ 724853 h 7022782"/>
                <a:gd name="connsiteX68" fmla="*/ 12382 w 24764"/>
                <a:gd name="connsiteY68" fmla="*/ 737235 h 7022782"/>
                <a:gd name="connsiteX69" fmla="*/ 0 w 24764"/>
                <a:gd name="connsiteY69" fmla="*/ 724853 h 7022782"/>
                <a:gd name="connsiteX70" fmla="*/ 0 w 24764"/>
                <a:gd name="connsiteY70" fmla="*/ 700088 h 7022782"/>
                <a:gd name="connsiteX71" fmla="*/ 0 w 24764"/>
                <a:gd name="connsiteY71" fmla="*/ 700088 h 7022782"/>
                <a:gd name="connsiteX72" fmla="*/ 0 w 24764"/>
                <a:gd name="connsiteY72" fmla="*/ 798195 h 7022782"/>
                <a:gd name="connsiteX73" fmla="*/ 12382 w 24764"/>
                <a:gd name="connsiteY73" fmla="*/ 785813 h 7022782"/>
                <a:gd name="connsiteX74" fmla="*/ 24765 w 24764"/>
                <a:gd name="connsiteY74" fmla="*/ 798195 h 7022782"/>
                <a:gd name="connsiteX75" fmla="*/ 24765 w 24764"/>
                <a:gd name="connsiteY75" fmla="*/ 822960 h 7022782"/>
                <a:gd name="connsiteX76" fmla="*/ 12382 w 24764"/>
                <a:gd name="connsiteY76" fmla="*/ 835343 h 7022782"/>
                <a:gd name="connsiteX77" fmla="*/ 0 w 24764"/>
                <a:gd name="connsiteY77" fmla="*/ 822960 h 7022782"/>
                <a:gd name="connsiteX78" fmla="*/ 0 w 24764"/>
                <a:gd name="connsiteY78" fmla="*/ 798195 h 7022782"/>
                <a:gd name="connsiteX79" fmla="*/ 0 w 24764"/>
                <a:gd name="connsiteY79" fmla="*/ 798195 h 7022782"/>
                <a:gd name="connsiteX80" fmla="*/ 0 w 24764"/>
                <a:gd name="connsiteY80" fmla="*/ 896303 h 7022782"/>
                <a:gd name="connsiteX81" fmla="*/ 12382 w 24764"/>
                <a:gd name="connsiteY81" fmla="*/ 883920 h 7022782"/>
                <a:gd name="connsiteX82" fmla="*/ 24765 w 24764"/>
                <a:gd name="connsiteY82" fmla="*/ 896303 h 7022782"/>
                <a:gd name="connsiteX83" fmla="*/ 24765 w 24764"/>
                <a:gd name="connsiteY83" fmla="*/ 921068 h 7022782"/>
                <a:gd name="connsiteX84" fmla="*/ 12382 w 24764"/>
                <a:gd name="connsiteY84" fmla="*/ 933450 h 7022782"/>
                <a:gd name="connsiteX85" fmla="*/ 0 w 24764"/>
                <a:gd name="connsiteY85" fmla="*/ 921068 h 7022782"/>
                <a:gd name="connsiteX86" fmla="*/ 0 w 24764"/>
                <a:gd name="connsiteY86" fmla="*/ 896303 h 7022782"/>
                <a:gd name="connsiteX87" fmla="*/ 0 w 24764"/>
                <a:gd name="connsiteY87" fmla="*/ 896303 h 7022782"/>
                <a:gd name="connsiteX88" fmla="*/ 0 w 24764"/>
                <a:gd name="connsiteY88" fmla="*/ 994410 h 7022782"/>
                <a:gd name="connsiteX89" fmla="*/ 12382 w 24764"/>
                <a:gd name="connsiteY89" fmla="*/ 982028 h 7022782"/>
                <a:gd name="connsiteX90" fmla="*/ 24765 w 24764"/>
                <a:gd name="connsiteY90" fmla="*/ 994410 h 7022782"/>
                <a:gd name="connsiteX91" fmla="*/ 24765 w 24764"/>
                <a:gd name="connsiteY91" fmla="*/ 1019175 h 7022782"/>
                <a:gd name="connsiteX92" fmla="*/ 12382 w 24764"/>
                <a:gd name="connsiteY92" fmla="*/ 1031557 h 7022782"/>
                <a:gd name="connsiteX93" fmla="*/ 0 w 24764"/>
                <a:gd name="connsiteY93" fmla="*/ 1019175 h 7022782"/>
                <a:gd name="connsiteX94" fmla="*/ 0 w 24764"/>
                <a:gd name="connsiteY94" fmla="*/ 994410 h 7022782"/>
                <a:gd name="connsiteX95" fmla="*/ 0 w 24764"/>
                <a:gd name="connsiteY95" fmla="*/ 994410 h 7022782"/>
                <a:gd name="connsiteX96" fmla="*/ 0 w 24764"/>
                <a:gd name="connsiteY96" fmla="*/ 1092518 h 7022782"/>
                <a:gd name="connsiteX97" fmla="*/ 12382 w 24764"/>
                <a:gd name="connsiteY97" fmla="*/ 1080135 h 7022782"/>
                <a:gd name="connsiteX98" fmla="*/ 24765 w 24764"/>
                <a:gd name="connsiteY98" fmla="*/ 1092518 h 7022782"/>
                <a:gd name="connsiteX99" fmla="*/ 24765 w 24764"/>
                <a:gd name="connsiteY99" fmla="*/ 1117282 h 7022782"/>
                <a:gd name="connsiteX100" fmla="*/ 12382 w 24764"/>
                <a:gd name="connsiteY100" fmla="*/ 1129665 h 7022782"/>
                <a:gd name="connsiteX101" fmla="*/ 0 w 24764"/>
                <a:gd name="connsiteY101" fmla="*/ 1117282 h 7022782"/>
                <a:gd name="connsiteX102" fmla="*/ 0 w 24764"/>
                <a:gd name="connsiteY102" fmla="*/ 1092518 h 7022782"/>
                <a:gd name="connsiteX103" fmla="*/ 0 w 24764"/>
                <a:gd name="connsiteY103" fmla="*/ 1092518 h 7022782"/>
                <a:gd name="connsiteX104" fmla="*/ 0 w 24764"/>
                <a:gd name="connsiteY104" fmla="*/ 1190625 h 7022782"/>
                <a:gd name="connsiteX105" fmla="*/ 12382 w 24764"/>
                <a:gd name="connsiteY105" fmla="*/ 1178243 h 7022782"/>
                <a:gd name="connsiteX106" fmla="*/ 24765 w 24764"/>
                <a:gd name="connsiteY106" fmla="*/ 1190625 h 7022782"/>
                <a:gd name="connsiteX107" fmla="*/ 24765 w 24764"/>
                <a:gd name="connsiteY107" fmla="*/ 1215390 h 7022782"/>
                <a:gd name="connsiteX108" fmla="*/ 12382 w 24764"/>
                <a:gd name="connsiteY108" fmla="*/ 1227773 h 7022782"/>
                <a:gd name="connsiteX109" fmla="*/ 0 w 24764"/>
                <a:gd name="connsiteY109" fmla="*/ 1215390 h 7022782"/>
                <a:gd name="connsiteX110" fmla="*/ 0 w 24764"/>
                <a:gd name="connsiteY110" fmla="*/ 1190625 h 7022782"/>
                <a:gd name="connsiteX111" fmla="*/ 0 w 24764"/>
                <a:gd name="connsiteY111" fmla="*/ 1190625 h 7022782"/>
                <a:gd name="connsiteX112" fmla="*/ 0 w 24764"/>
                <a:gd name="connsiteY112" fmla="*/ 1288732 h 7022782"/>
                <a:gd name="connsiteX113" fmla="*/ 12382 w 24764"/>
                <a:gd name="connsiteY113" fmla="*/ 1276350 h 7022782"/>
                <a:gd name="connsiteX114" fmla="*/ 24765 w 24764"/>
                <a:gd name="connsiteY114" fmla="*/ 1288732 h 7022782"/>
                <a:gd name="connsiteX115" fmla="*/ 24765 w 24764"/>
                <a:gd name="connsiteY115" fmla="*/ 1313498 h 7022782"/>
                <a:gd name="connsiteX116" fmla="*/ 12382 w 24764"/>
                <a:gd name="connsiteY116" fmla="*/ 1325880 h 7022782"/>
                <a:gd name="connsiteX117" fmla="*/ 0 w 24764"/>
                <a:gd name="connsiteY117" fmla="*/ 1313498 h 7022782"/>
                <a:gd name="connsiteX118" fmla="*/ 0 w 24764"/>
                <a:gd name="connsiteY118" fmla="*/ 1288732 h 7022782"/>
                <a:gd name="connsiteX119" fmla="*/ 0 w 24764"/>
                <a:gd name="connsiteY119" fmla="*/ 1288732 h 7022782"/>
                <a:gd name="connsiteX120" fmla="*/ 0 w 24764"/>
                <a:gd name="connsiteY120" fmla="*/ 1386840 h 7022782"/>
                <a:gd name="connsiteX121" fmla="*/ 12382 w 24764"/>
                <a:gd name="connsiteY121" fmla="*/ 1374457 h 7022782"/>
                <a:gd name="connsiteX122" fmla="*/ 24765 w 24764"/>
                <a:gd name="connsiteY122" fmla="*/ 1386840 h 7022782"/>
                <a:gd name="connsiteX123" fmla="*/ 24765 w 24764"/>
                <a:gd name="connsiteY123" fmla="*/ 1411605 h 7022782"/>
                <a:gd name="connsiteX124" fmla="*/ 12382 w 24764"/>
                <a:gd name="connsiteY124" fmla="*/ 1423988 h 7022782"/>
                <a:gd name="connsiteX125" fmla="*/ 0 w 24764"/>
                <a:gd name="connsiteY125" fmla="*/ 1411605 h 7022782"/>
                <a:gd name="connsiteX126" fmla="*/ 0 w 24764"/>
                <a:gd name="connsiteY126" fmla="*/ 1386840 h 7022782"/>
                <a:gd name="connsiteX127" fmla="*/ 0 w 24764"/>
                <a:gd name="connsiteY127" fmla="*/ 1386840 h 7022782"/>
                <a:gd name="connsiteX128" fmla="*/ 0 w 24764"/>
                <a:gd name="connsiteY128" fmla="*/ 1485900 h 7022782"/>
                <a:gd name="connsiteX129" fmla="*/ 12382 w 24764"/>
                <a:gd name="connsiteY129" fmla="*/ 1473518 h 7022782"/>
                <a:gd name="connsiteX130" fmla="*/ 24765 w 24764"/>
                <a:gd name="connsiteY130" fmla="*/ 1485900 h 7022782"/>
                <a:gd name="connsiteX131" fmla="*/ 24765 w 24764"/>
                <a:gd name="connsiteY131" fmla="*/ 1510665 h 7022782"/>
                <a:gd name="connsiteX132" fmla="*/ 12382 w 24764"/>
                <a:gd name="connsiteY132" fmla="*/ 1523048 h 7022782"/>
                <a:gd name="connsiteX133" fmla="*/ 0 w 24764"/>
                <a:gd name="connsiteY133" fmla="*/ 1510665 h 7022782"/>
                <a:gd name="connsiteX134" fmla="*/ 0 w 24764"/>
                <a:gd name="connsiteY134" fmla="*/ 1485900 h 7022782"/>
                <a:gd name="connsiteX135" fmla="*/ 0 w 24764"/>
                <a:gd name="connsiteY135" fmla="*/ 1485900 h 7022782"/>
                <a:gd name="connsiteX136" fmla="*/ 0 w 24764"/>
                <a:gd name="connsiteY136" fmla="*/ 1584007 h 7022782"/>
                <a:gd name="connsiteX137" fmla="*/ 12382 w 24764"/>
                <a:gd name="connsiteY137" fmla="*/ 1571625 h 7022782"/>
                <a:gd name="connsiteX138" fmla="*/ 24765 w 24764"/>
                <a:gd name="connsiteY138" fmla="*/ 1584007 h 7022782"/>
                <a:gd name="connsiteX139" fmla="*/ 24765 w 24764"/>
                <a:gd name="connsiteY139" fmla="*/ 1608773 h 7022782"/>
                <a:gd name="connsiteX140" fmla="*/ 12382 w 24764"/>
                <a:gd name="connsiteY140" fmla="*/ 1621155 h 7022782"/>
                <a:gd name="connsiteX141" fmla="*/ 0 w 24764"/>
                <a:gd name="connsiteY141" fmla="*/ 1608773 h 7022782"/>
                <a:gd name="connsiteX142" fmla="*/ 0 w 24764"/>
                <a:gd name="connsiteY142" fmla="*/ 1584007 h 7022782"/>
                <a:gd name="connsiteX143" fmla="*/ 0 w 24764"/>
                <a:gd name="connsiteY143" fmla="*/ 1584007 h 7022782"/>
                <a:gd name="connsiteX144" fmla="*/ 0 w 24764"/>
                <a:gd name="connsiteY144" fmla="*/ 1682115 h 7022782"/>
                <a:gd name="connsiteX145" fmla="*/ 12382 w 24764"/>
                <a:gd name="connsiteY145" fmla="*/ 1669732 h 7022782"/>
                <a:gd name="connsiteX146" fmla="*/ 24765 w 24764"/>
                <a:gd name="connsiteY146" fmla="*/ 1682115 h 7022782"/>
                <a:gd name="connsiteX147" fmla="*/ 24765 w 24764"/>
                <a:gd name="connsiteY147" fmla="*/ 1706880 h 7022782"/>
                <a:gd name="connsiteX148" fmla="*/ 12382 w 24764"/>
                <a:gd name="connsiteY148" fmla="*/ 1719263 h 7022782"/>
                <a:gd name="connsiteX149" fmla="*/ 0 w 24764"/>
                <a:gd name="connsiteY149" fmla="*/ 1706880 h 7022782"/>
                <a:gd name="connsiteX150" fmla="*/ 0 w 24764"/>
                <a:gd name="connsiteY150" fmla="*/ 1682115 h 7022782"/>
                <a:gd name="connsiteX151" fmla="*/ 0 w 24764"/>
                <a:gd name="connsiteY151" fmla="*/ 1682115 h 7022782"/>
                <a:gd name="connsiteX152" fmla="*/ 0 w 24764"/>
                <a:gd name="connsiteY152" fmla="*/ 1780223 h 7022782"/>
                <a:gd name="connsiteX153" fmla="*/ 12382 w 24764"/>
                <a:gd name="connsiteY153" fmla="*/ 1767840 h 7022782"/>
                <a:gd name="connsiteX154" fmla="*/ 24765 w 24764"/>
                <a:gd name="connsiteY154" fmla="*/ 1780223 h 7022782"/>
                <a:gd name="connsiteX155" fmla="*/ 24765 w 24764"/>
                <a:gd name="connsiteY155" fmla="*/ 1804988 h 7022782"/>
                <a:gd name="connsiteX156" fmla="*/ 12382 w 24764"/>
                <a:gd name="connsiteY156" fmla="*/ 1817370 h 7022782"/>
                <a:gd name="connsiteX157" fmla="*/ 0 w 24764"/>
                <a:gd name="connsiteY157" fmla="*/ 1804988 h 7022782"/>
                <a:gd name="connsiteX158" fmla="*/ 0 w 24764"/>
                <a:gd name="connsiteY158" fmla="*/ 1780223 h 7022782"/>
                <a:gd name="connsiteX159" fmla="*/ 0 w 24764"/>
                <a:gd name="connsiteY159" fmla="*/ 1780223 h 7022782"/>
                <a:gd name="connsiteX160" fmla="*/ 0 w 24764"/>
                <a:gd name="connsiteY160" fmla="*/ 1878330 h 7022782"/>
                <a:gd name="connsiteX161" fmla="*/ 12382 w 24764"/>
                <a:gd name="connsiteY161" fmla="*/ 1865948 h 7022782"/>
                <a:gd name="connsiteX162" fmla="*/ 24765 w 24764"/>
                <a:gd name="connsiteY162" fmla="*/ 1878330 h 7022782"/>
                <a:gd name="connsiteX163" fmla="*/ 24765 w 24764"/>
                <a:gd name="connsiteY163" fmla="*/ 1903095 h 7022782"/>
                <a:gd name="connsiteX164" fmla="*/ 12382 w 24764"/>
                <a:gd name="connsiteY164" fmla="*/ 1915478 h 7022782"/>
                <a:gd name="connsiteX165" fmla="*/ 0 w 24764"/>
                <a:gd name="connsiteY165" fmla="*/ 1903095 h 7022782"/>
                <a:gd name="connsiteX166" fmla="*/ 0 w 24764"/>
                <a:gd name="connsiteY166" fmla="*/ 1878330 h 7022782"/>
                <a:gd name="connsiteX167" fmla="*/ 0 w 24764"/>
                <a:gd name="connsiteY167" fmla="*/ 1878330 h 7022782"/>
                <a:gd name="connsiteX168" fmla="*/ 0 w 24764"/>
                <a:gd name="connsiteY168" fmla="*/ 1976438 h 7022782"/>
                <a:gd name="connsiteX169" fmla="*/ 12382 w 24764"/>
                <a:gd name="connsiteY169" fmla="*/ 1964055 h 7022782"/>
                <a:gd name="connsiteX170" fmla="*/ 24765 w 24764"/>
                <a:gd name="connsiteY170" fmla="*/ 1976438 h 7022782"/>
                <a:gd name="connsiteX171" fmla="*/ 24765 w 24764"/>
                <a:gd name="connsiteY171" fmla="*/ 2001203 h 7022782"/>
                <a:gd name="connsiteX172" fmla="*/ 12382 w 24764"/>
                <a:gd name="connsiteY172" fmla="*/ 2013585 h 7022782"/>
                <a:gd name="connsiteX173" fmla="*/ 0 w 24764"/>
                <a:gd name="connsiteY173" fmla="*/ 2001203 h 7022782"/>
                <a:gd name="connsiteX174" fmla="*/ 0 w 24764"/>
                <a:gd name="connsiteY174" fmla="*/ 1976438 h 7022782"/>
                <a:gd name="connsiteX175" fmla="*/ 0 w 24764"/>
                <a:gd name="connsiteY175" fmla="*/ 1976438 h 7022782"/>
                <a:gd name="connsiteX176" fmla="*/ 0 w 24764"/>
                <a:gd name="connsiteY176" fmla="*/ 2074545 h 7022782"/>
                <a:gd name="connsiteX177" fmla="*/ 12382 w 24764"/>
                <a:gd name="connsiteY177" fmla="*/ 2062163 h 7022782"/>
                <a:gd name="connsiteX178" fmla="*/ 24765 w 24764"/>
                <a:gd name="connsiteY178" fmla="*/ 2074545 h 7022782"/>
                <a:gd name="connsiteX179" fmla="*/ 24765 w 24764"/>
                <a:gd name="connsiteY179" fmla="*/ 2099310 h 7022782"/>
                <a:gd name="connsiteX180" fmla="*/ 12382 w 24764"/>
                <a:gd name="connsiteY180" fmla="*/ 2111693 h 7022782"/>
                <a:gd name="connsiteX181" fmla="*/ 0 w 24764"/>
                <a:gd name="connsiteY181" fmla="*/ 2099310 h 7022782"/>
                <a:gd name="connsiteX182" fmla="*/ 0 w 24764"/>
                <a:gd name="connsiteY182" fmla="*/ 2074545 h 7022782"/>
                <a:gd name="connsiteX183" fmla="*/ 0 w 24764"/>
                <a:gd name="connsiteY183" fmla="*/ 2074545 h 7022782"/>
                <a:gd name="connsiteX184" fmla="*/ 0 w 24764"/>
                <a:gd name="connsiteY184" fmla="*/ 2172653 h 7022782"/>
                <a:gd name="connsiteX185" fmla="*/ 12382 w 24764"/>
                <a:gd name="connsiteY185" fmla="*/ 2160270 h 7022782"/>
                <a:gd name="connsiteX186" fmla="*/ 24765 w 24764"/>
                <a:gd name="connsiteY186" fmla="*/ 2172653 h 7022782"/>
                <a:gd name="connsiteX187" fmla="*/ 24765 w 24764"/>
                <a:gd name="connsiteY187" fmla="*/ 2197418 h 7022782"/>
                <a:gd name="connsiteX188" fmla="*/ 12382 w 24764"/>
                <a:gd name="connsiteY188" fmla="*/ 2209800 h 7022782"/>
                <a:gd name="connsiteX189" fmla="*/ 0 w 24764"/>
                <a:gd name="connsiteY189" fmla="*/ 2197418 h 7022782"/>
                <a:gd name="connsiteX190" fmla="*/ 0 w 24764"/>
                <a:gd name="connsiteY190" fmla="*/ 2172653 h 7022782"/>
                <a:gd name="connsiteX191" fmla="*/ 0 w 24764"/>
                <a:gd name="connsiteY191" fmla="*/ 2172653 h 7022782"/>
                <a:gd name="connsiteX192" fmla="*/ 0 w 24764"/>
                <a:gd name="connsiteY192" fmla="*/ 2270760 h 7022782"/>
                <a:gd name="connsiteX193" fmla="*/ 12382 w 24764"/>
                <a:gd name="connsiteY193" fmla="*/ 2258378 h 7022782"/>
                <a:gd name="connsiteX194" fmla="*/ 24765 w 24764"/>
                <a:gd name="connsiteY194" fmla="*/ 2270760 h 7022782"/>
                <a:gd name="connsiteX195" fmla="*/ 24765 w 24764"/>
                <a:gd name="connsiteY195" fmla="*/ 2295525 h 7022782"/>
                <a:gd name="connsiteX196" fmla="*/ 12382 w 24764"/>
                <a:gd name="connsiteY196" fmla="*/ 2307908 h 7022782"/>
                <a:gd name="connsiteX197" fmla="*/ 0 w 24764"/>
                <a:gd name="connsiteY197" fmla="*/ 2295525 h 7022782"/>
                <a:gd name="connsiteX198" fmla="*/ 0 w 24764"/>
                <a:gd name="connsiteY198" fmla="*/ 2270760 h 7022782"/>
                <a:gd name="connsiteX199" fmla="*/ 0 w 24764"/>
                <a:gd name="connsiteY199" fmla="*/ 2270760 h 7022782"/>
                <a:gd name="connsiteX200" fmla="*/ 0 w 24764"/>
                <a:gd name="connsiteY200" fmla="*/ 2369820 h 7022782"/>
                <a:gd name="connsiteX201" fmla="*/ 12382 w 24764"/>
                <a:gd name="connsiteY201" fmla="*/ 2357438 h 7022782"/>
                <a:gd name="connsiteX202" fmla="*/ 24765 w 24764"/>
                <a:gd name="connsiteY202" fmla="*/ 2369820 h 7022782"/>
                <a:gd name="connsiteX203" fmla="*/ 24765 w 24764"/>
                <a:gd name="connsiteY203" fmla="*/ 2394585 h 7022782"/>
                <a:gd name="connsiteX204" fmla="*/ 12382 w 24764"/>
                <a:gd name="connsiteY204" fmla="*/ 2406968 h 7022782"/>
                <a:gd name="connsiteX205" fmla="*/ 0 w 24764"/>
                <a:gd name="connsiteY205" fmla="*/ 2394585 h 7022782"/>
                <a:gd name="connsiteX206" fmla="*/ 0 w 24764"/>
                <a:gd name="connsiteY206" fmla="*/ 2369820 h 7022782"/>
                <a:gd name="connsiteX207" fmla="*/ 0 w 24764"/>
                <a:gd name="connsiteY207" fmla="*/ 2369820 h 7022782"/>
                <a:gd name="connsiteX208" fmla="*/ 0 w 24764"/>
                <a:gd name="connsiteY208" fmla="*/ 2467928 h 7022782"/>
                <a:gd name="connsiteX209" fmla="*/ 12382 w 24764"/>
                <a:gd name="connsiteY209" fmla="*/ 2455545 h 7022782"/>
                <a:gd name="connsiteX210" fmla="*/ 24765 w 24764"/>
                <a:gd name="connsiteY210" fmla="*/ 2467928 h 7022782"/>
                <a:gd name="connsiteX211" fmla="*/ 24765 w 24764"/>
                <a:gd name="connsiteY211" fmla="*/ 2492693 h 7022782"/>
                <a:gd name="connsiteX212" fmla="*/ 12382 w 24764"/>
                <a:gd name="connsiteY212" fmla="*/ 2505075 h 7022782"/>
                <a:gd name="connsiteX213" fmla="*/ 0 w 24764"/>
                <a:gd name="connsiteY213" fmla="*/ 2492693 h 7022782"/>
                <a:gd name="connsiteX214" fmla="*/ 0 w 24764"/>
                <a:gd name="connsiteY214" fmla="*/ 2467928 h 7022782"/>
                <a:gd name="connsiteX215" fmla="*/ 0 w 24764"/>
                <a:gd name="connsiteY215" fmla="*/ 2467928 h 7022782"/>
                <a:gd name="connsiteX216" fmla="*/ 0 w 24764"/>
                <a:gd name="connsiteY216" fmla="*/ 2566035 h 7022782"/>
                <a:gd name="connsiteX217" fmla="*/ 12382 w 24764"/>
                <a:gd name="connsiteY217" fmla="*/ 2553652 h 7022782"/>
                <a:gd name="connsiteX218" fmla="*/ 24765 w 24764"/>
                <a:gd name="connsiteY218" fmla="*/ 2566035 h 7022782"/>
                <a:gd name="connsiteX219" fmla="*/ 24765 w 24764"/>
                <a:gd name="connsiteY219" fmla="*/ 2590800 h 7022782"/>
                <a:gd name="connsiteX220" fmla="*/ 12382 w 24764"/>
                <a:gd name="connsiteY220" fmla="*/ 2603183 h 7022782"/>
                <a:gd name="connsiteX221" fmla="*/ 0 w 24764"/>
                <a:gd name="connsiteY221" fmla="*/ 2590800 h 7022782"/>
                <a:gd name="connsiteX222" fmla="*/ 0 w 24764"/>
                <a:gd name="connsiteY222" fmla="*/ 2566035 h 7022782"/>
                <a:gd name="connsiteX223" fmla="*/ 0 w 24764"/>
                <a:gd name="connsiteY223" fmla="*/ 2566035 h 7022782"/>
                <a:gd name="connsiteX224" fmla="*/ 0 w 24764"/>
                <a:gd name="connsiteY224" fmla="*/ 2664143 h 7022782"/>
                <a:gd name="connsiteX225" fmla="*/ 12382 w 24764"/>
                <a:gd name="connsiteY225" fmla="*/ 2651760 h 7022782"/>
                <a:gd name="connsiteX226" fmla="*/ 24765 w 24764"/>
                <a:gd name="connsiteY226" fmla="*/ 2664143 h 7022782"/>
                <a:gd name="connsiteX227" fmla="*/ 24765 w 24764"/>
                <a:gd name="connsiteY227" fmla="*/ 2688908 h 7022782"/>
                <a:gd name="connsiteX228" fmla="*/ 12382 w 24764"/>
                <a:gd name="connsiteY228" fmla="*/ 2701290 h 7022782"/>
                <a:gd name="connsiteX229" fmla="*/ 0 w 24764"/>
                <a:gd name="connsiteY229" fmla="*/ 2688908 h 7022782"/>
                <a:gd name="connsiteX230" fmla="*/ 0 w 24764"/>
                <a:gd name="connsiteY230" fmla="*/ 2664143 h 7022782"/>
                <a:gd name="connsiteX231" fmla="*/ 0 w 24764"/>
                <a:gd name="connsiteY231" fmla="*/ 2664143 h 7022782"/>
                <a:gd name="connsiteX232" fmla="*/ 0 w 24764"/>
                <a:gd name="connsiteY232" fmla="*/ 2762250 h 7022782"/>
                <a:gd name="connsiteX233" fmla="*/ 12382 w 24764"/>
                <a:gd name="connsiteY233" fmla="*/ 2749868 h 7022782"/>
                <a:gd name="connsiteX234" fmla="*/ 24765 w 24764"/>
                <a:gd name="connsiteY234" fmla="*/ 2762250 h 7022782"/>
                <a:gd name="connsiteX235" fmla="*/ 24765 w 24764"/>
                <a:gd name="connsiteY235" fmla="*/ 2787015 h 7022782"/>
                <a:gd name="connsiteX236" fmla="*/ 12382 w 24764"/>
                <a:gd name="connsiteY236" fmla="*/ 2799398 h 7022782"/>
                <a:gd name="connsiteX237" fmla="*/ 0 w 24764"/>
                <a:gd name="connsiteY237" fmla="*/ 2787015 h 7022782"/>
                <a:gd name="connsiteX238" fmla="*/ 0 w 24764"/>
                <a:gd name="connsiteY238" fmla="*/ 2762250 h 7022782"/>
                <a:gd name="connsiteX239" fmla="*/ 0 w 24764"/>
                <a:gd name="connsiteY239" fmla="*/ 2762250 h 7022782"/>
                <a:gd name="connsiteX240" fmla="*/ 0 w 24764"/>
                <a:gd name="connsiteY240" fmla="*/ 2860358 h 7022782"/>
                <a:gd name="connsiteX241" fmla="*/ 12382 w 24764"/>
                <a:gd name="connsiteY241" fmla="*/ 2847975 h 7022782"/>
                <a:gd name="connsiteX242" fmla="*/ 24765 w 24764"/>
                <a:gd name="connsiteY242" fmla="*/ 2860358 h 7022782"/>
                <a:gd name="connsiteX243" fmla="*/ 24765 w 24764"/>
                <a:gd name="connsiteY243" fmla="*/ 2885123 h 7022782"/>
                <a:gd name="connsiteX244" fmla="*/ 12382 w 24764"/>
                <a:gd name="connsiteY244" fmla="*/ 2897505 h 7022782"/>
                <a:gd name="connsiteX245" fmla="*/ 0 w 24764"/>
                <a:gd name="connsiteY245" fmla="*/ 2885123 h 7022782"/>
                <a:gd name="connsiteX246" fmla="*/ 0 w 24764"/>
                <a:gd name="connsiteY246" fmla="*/ 2860358 h 7022782"/>
                <a:gd name="connsiteX247" fmla="*/ 0 w 24764"/>
                <a:gd name="connsiteY247" fmla="*/ 2860358 h 7022782"/>
                <a:gd name="connsiteX248" fmla="*/ 0 w 24764"/>
                <a:gd name="connsiteY248" fmla="*/ 2958465 h 7022782"/>
                <a:gd name="connsiteX249" fmla="*/ 12382 w 24764"/>
                <a:gd name="connsiteY249" fmla="*/ 2946083 h 7022782"/>
                <a:gd name="connsiteX250" fmla="*/ 24765 w 24764"/>
                <a:gd name="connsiteY250" fmla="*/ 2958465 h 7022782"/>
                <a:gd name="connsiteX251" fmla="*/ 24765 w 24764"/>
                <a:gd name="connsiteY251" fmla="*/ 2983230 h 7022782"/>
                <a:gd name="connsiteX252" fmla="*/ 12382 w 24764"/>
                <a:gd name="connsiteY252" fmla="*/ 2995613 h 7022782"/>
                <a:gd name="connsiteX253" fmla="*/ 0 w 24764"/>
                <a:gd name="connsiteY253" fmla="*/ 2983230 h 7022782"/>
                <a:gd name="connsiteX254" fmla="*/ 0 w 24764"/>
                <a:gd name="connsiteY254" fmla="*/ 2958465 h 7022782"/>
                <a:gd name="connsiteX255" fmla="*/ 0 w 24764"/>
                <a:gd name="connsiteY255" fmla="*/ 2958465 h 7022782"/>
                <a:gd name="connsiteX256" fmla="*/ 0 w 24764"/>
                <a:gd name="connsiteY256" fmla="*/ 3056573 h 7022782"/>
                <a:gd name="connsiteX257" fmla="*/ 12382 w 24764"/>
                <a:gd name="connsiteY257" fmla="*/ 3044190 h 7022782"/>
                <a:gd name="connsiteX258" fmla="*/ 24765 w 24764"/>
                <a:gd name="connsiteY258" fmla="*/ 3056573 h 7022782"/>
                <a:gd name="connsiteX259" fmla="*/ 24765 w 24764"/>
                <a:gd name="connsiteY259" fmla="*/ 3081338 h 7022782"/>
                <a:gd name="connsiteX260" fmla="*/ 12382 w 24764"/>
                <a:gd name="connsiteY260" fmla="*/ 3093720 h 7022782"/>
                <a:gd name="connsiteX261" fmla="*/ 0 w 24764"/>
                <a:gd name="connsiteY261" fmla="*/ 3081338 h 7022782"/>
                <a:gd name="connsiteX262" fmla="*/ 0 w 24764"/>
                <a:gd name="connsiteY262" fmla="*/ 3056573 h 7022782"/>
                <a:gd name="connsiteX263" fmla="*/ 0 w 24764"/>
                <a:gd name="connsiteY263" fmla="*/ 3056573 h 7022782"/>
                <a:gd name="connsiteX264" fmla="*/ 0 w 24764"/>
                <a:gd name="connsiteY264" fmla="*/ 3154680 h 7022782"/>
                <a:gd name="connsiteX265" fmla="*/ 12382 w 24764"/>
                <a:gd name="connsiteY265" fmla="*/ 3142298 h 7022782"/>
                <a:gd name="connsiteX266" fmla="*/ 24765 w 24764"/>
                <a:gd name="connsiteY266" fmla="*/ 3154680 h 7022782"/>
                <a:gd name="connsiteX267" fmla="*/ 24765 w 24764"/>
                <a:gd name="connsiteY267" fmla="*/ 3179445 h 7022782"/>
                <a:gd name="connsiteX268" fmla="*/ 12382 w 24764"/>
                <a:gd name="connsiteY268" fmla="*/ 3191827 h 7022782"/>
                <a:gd name="connsiteX269" fmla="*/ 0 w 24764"/>
                <a:gd name="connsiteY269" fmla="*/ 3179445 h 7022782"/>
                <a:gd name="connsiteX270" fmla="*/ 0 w 24764"/>
                <a:gd name="connsiteY270" fmla="*/ 3154680 h 7022782"/>
                <a:gd name="connsiteX271" fmla="*/ 0 w 24764"/>
                <a:gd name="connsiteY271" fmla="*/ 3154680 h 7022782"/>
                <a:gd name="connsiteX272" fmla="*/ 0 w 24764"/>
                <a:gd name="connsiteY272" fmla="*/ 3253740 h 7022782"/>
                <a:gd name="connsiteX273" fmla="*/ 12382 w 24764"/>
                <a:gd name="connsiteY273" fmla="*/ 3241358 h 7022782"/>
                <a:gd name="connsiteX274" fmla="*/ 24765 w 24764"/>
                <a:gd name="connsiteY274" fmla="*/ 3253740 h 7022782"/>
                <a:gd name="connsiteX275" fmla="*/ 24765 w 24764"/>
                <a:gd name="connsiteY275" fmla="*/ 3278505 h 7022782"/>
                <a:gd name="connsiteX276" fmla="*/ 12382 w 24764"/>
                <a:gd name="connsiteY276" fmla="*/ 3290888 h 7022782"/>
                <a:gd name="connsiteX277" fmla="*/ 0 w 24764"/>
                <a:gd name="connsiteY277" fmla="*/ 3278505 h 7022782"/>
                <a:gd name="connsiteX278" fmla="*/ 0 w 24764"/>
                <a:gd name="connsiteY278" fmla="*/ 3253740 h 7022782"/>
                <a:gd name="connsiteX279" fmla="*/ 0 w 24764"/>
                <a:gd name="connsiteY279" fmla="*/ 3253740 h 7022782"/>
                <a:gd name="connsiteX280" fmla="*/ 0 w 24764"/>
                <a:gd name="connsiteY280" fmla="*/ 3351848 h 7022782"/>
                <a:gd name="connsiteX281" fmla="*/ 12382 w 24764"/>
                <a:gd name="connsiteY281" fmla="*/ 3339465 h 7022782"/>
                <a:gd name="connsiteX282" fmla="*/ 24765 w 24764"/>
                <a:gd name="connsiteY282" fmla="*/ 3351848 h 7022782"/>
                <a:gd name="connsiteX283" fmla="*/ 24765 w 24764"/>
                <a:gd name="connsiteY283" fmla="*/ 3376613 h 7022782"/>
                <a:gd name="connsiteX284" fmla="*/ 12382 w 24764"/>
                <a:gd name="connsiteY284" fmla="*/ 3388995 h 7022782"/>
                <a:gd name="connsiteX285" fmla="*/ 0 w 24764"/>
                <a:gd name="connsiteY285" fmla="*/ 3376613 h 7022782"/>
                <a:gd name="connsiteX286" fmla="*/ 0 w 24764"/>
                <a:gd name="connsiteY286" fmla="*/ 3351848 h 7022782"/>
                <a:gd name="connsiteX287" fmla="*/ 0 w 24764"/>
                <a:gd name="connsiteY287" fmla="*/ 3351848 h 7022782"/>
                <a:gd name="connsiteX288" fmla="*/ 0 w 24764"/>
                <a:gd name="connsiteY288" fmla="*/ 3449955 h 7022782"/>
                <a:gd name="connsiteX289" fmla="*/ 12382 w 24764"/>
                <a:gd name="connsiteY289" fmla="*/ 3437573 h 7022782"/>
                <a:gd name="connsiteX290" fmla="*/ 24765 w 24764"/>
                <a:gd name="connsiteY290" fmla="*/ 3449955 h 7022782"/>
                <a:gd name="connsiteX291" fmla="*/ 24765 w 24764"/>
                <a:gd name="connsiteY291" fmla="*/ 3474720 h 7022782"/>
                <a:gd name="connsiteX292" fmla="*/ 12382 w 24764"/>
                <a:gd name="connsiteY292" fmla="*/ 3487102 h 7022782"/>
                <a:gd name="connsiteX293" fmla="*/ 0 w 24764"/>
                <a:gd name="connsiteY293" fmla="*/ 3474720 h 7022782"/>
                <a:gd name="connsiteX294" fmla="*/ 0 w 24764"/>
                <a:gd name="connsiteY294" fmla="*/ 3449955 h 7022782"/>
                <a:gd name="connsiteX295" fmla="*/ 0 w 24764"/>
                <a:gd name="connsiteY295" fmla="*/ 3449955 h 7022782"/>
                <a:gd name="connsiteX296" fmla="*/ 0 w 24764"/>
                <a:gd name="connsiteY296" fmla="*/ 3548063 h 7022782"/>
                <a:gd name="connsiteX297" fmla="*/ 12382 w 24764"/>
                <a:gd name="connsiteY297" fmla="*/ 3535680 h 7022782"/>
                <a:gd name="connsiteX298" fmla="*/ 24765 w 24764"/>
                <a:gd name="connsiteY298" fmla="*/ 3548063 h 7022782"/>
                <a:gd name="connsiteX299" fmla="*/ 24765 w 24764"/>
                <a:gd name="connsiteY299" fmla="*/ 3572827 h 7022782"/>
                <a:gd name="connsiteX300" fmla="*/ 12382 w 24764"/>
                <a:gd name="connsiteY300" fmla="*/ 3585210 h 7022782"/>
                <a:gd name="connsiteX301" fmla="*/ 0 w 24764"/>
                <a:gd name="connsiteY301" fmla="*/ 3572827 h 7022782"/>
                <a:gd name="connsiteX302" fmla="*/ 0 w 24764"/>
                <a:gd name="connsiteY302" fmla="*/ 3548063 h 7022782"/>
                <a:gd name="connsiteX303" fmla="*/ 0 w 24764"/>
                <a:gd name="connsiteY303" fmla="*/ 3548063 h 7022782"/>
                <a:gd name="connsiteX304" fmla="*/ 0 w 24764"/>
                <a:gd name="connsiteY304" fmla="*/ 3646170 h 7022782"/>
                <a:gd name="connsiteX305" fmla="*/ 12382 w 24764"/>
                <a:gd name="connsiteY305" fmla="*/ 3633788 h 7022782"/>
                <a:gd name="connsiteX306" fmla="*/ 24765 w 24764"/>
                <a:gd name="connsiteY306" fmla="*/ 3646170 h 7022782"/>
                <a:gd name="connsiteX307" fmla="*/ 24765 w 24764"/>
                <a:gd name="connsiteY307" fmla="*/ 3670935 h 7022782"/>
                <a:gd name="connsiteX308" fmla="*/ 12382 w 24764"/>
                <a:gd name="connsiteY308" fmla="*/ 3683318 h 7022782"/>
                <a:gd name="connsiteX309" fmla="*/ 0 w 24764"/>
                <a:gd name="connsiteY309" fmla="*/ 3670935 h 7022782"/>
                <a:gd name="connsiteX310" fmla="*/ 0 w 24764"/>
                <a:gd name="connsiteY310" fmla="*/ 3646170 h 7022782"/>
                <a:gd name="connsiteX311" fmla="*/ 0 w 24764"/>
                <a:gd name="connsiteY311" fmla="*/ 3646170 h 7022782"/>
                <a:gd name="connsiteX312" fmla="*/ 0 w 24764"/>
                <a:gd name="connsiteY312" fmla="*/ 3744277 h 7022782"/>
                <a:gd name="connsiteX313" fmla="*/ 12382 w 24764"/>
                <a:gd name="connsiteY313" fmla="*/ 3731895 h 7022782"/>
                <a:gd name="connsiteX314" fmla="*/ 24765 w 24764"/>
                <a:gd name="connsiteY314" fmla="*/ 3744277 h 7022782"/>
                <a:gd name="connsiteX315" fmla="*/ 24765 w 24764"/>
                <a:gd name="connsiteY315" fmla="*/ 3769043 h 7022782"/>
                <a:gd name="connsiteX316" fmla="*/ 12382 w 24764"/>
                <a:gd name="connsiteY316" fmla="*/ 3781425 h 7022782"/>
                <a:gd name="connsiteX317" fmla="*/ 0 w 24764"/>
                <a:gd name="connsiteY317" fmla="*/ 3769043 h 7022782"/>
                <a:gd name="connsiteX318" fmla="*/ 0 w 24764"/>
                <a:gd name="connsiteY318" fmla="*/ 3744277 h 7022782"/>
                <a:gd name="connsiteX319" fmla="*/ 0 w 24764"/>
                <a:gd name="connsiteY319" fmla="*/ 3744277 h 7022782"/>
                <a:gd name="connsiteX320" fmla="*/ 0 w 24764"/>
                <a:gd name="connsiteY320" fmla="*/ 3842385 h 7022782"/>
                <a:gd name="connsiteX321" fmla="*/ 12382 w 24764"/>
                <a:gd name="connsiteY321" fmla="*/ 3830002 h 7022782"/>
                <a:gd name="connsiteX322" fmla="*/ 24765 w 24764"/>
                <a:gd name="connsiteY322" fmla="*/ 3842385 h 7022782"/>
                <a:gd name="connsiteX323" fmla="*/ 24765 w 24764"/>
                <a:gd name="connsiteY323" fmla="*/ 3867150 h 7022782"/>
                <a:gd name="connsiteX324" fmla="*/ 12382 w 24764"/>
                <a:gd name="connsiteY324" fmla="*/ 3879533 h 7022782"/>
                <a:gd name="connsiteX325" fmla="*/ 0 w 24764"/>
                <a:gd name="connsiteY325" fmla="*/ 3867150 h 7022782"/>
                <a:gd name="connsiteX326" fmla="*/ 0 w 24764"/>
                <a:gd name="connsiteY326" fmla="*/ 3842385 h 7022782"/>
                <a:gd name="connsiteX327" fmla="*/ 0 w 24764"/>
                <a:gd name="connsiteY327" fmla="*/ 3842385 h 7022782"/>
                <a:gd name="connsiteX328" fmla="*/ 0 w 24764"/>
                <a:gd name="connsiteY328" fmla="*/ 3940493 h 7022782"/>
                <a:gd name="connsiteX329" fmla="*/ 12382 w 24764"/>
                <a:gd name="connsiteY329" fmla="*/ 3928110 h 7022782"/>
                <a:gd name="connsiteX330" fmla="*/ 24765 w 24764"/>
                <a:gd name="connsiteY330" fmla="*/ 3940493 h 7022782"/>
                <a:gd name="connsiteX331" fmla="*/ 24765 w 24764"/>
                <a:gd name="connsiteY331" fmla="*/ 3965258 h 7022782"/>
                <a:gd name="connsiteX332" fmla="*/ 12382 w 24764"/>
                <a:gd name="connsiteY332" fmla="*/ 3977640 h 7022782"/>
                <a:gd name="connsiteX333" fmla="*/ 0 w 24764"/>
                <a:gd name="connsiteY333" fmla="*/ 3965258 h 7022782"/>
                <a:gd name="connsiteX334" fmla="*/ 0 w 24764"/>
                <a:gd name="connsiteY334" fmla="*/ 3940493 h 7022782"/>
                <a:gd name="connsiteX335" fmla="*/ 0 w 24764"/>
                <a:gd name="connsiteY335" fmla="*/ 3940493 h 7022782"/>
                <a:gd name="connsiteX336" fmla="*/ 0 w 24764"/>
                <a:gd name="connsiteY336" fmla="*/ 4038600 h 7022782"/>
                <a:gd name="connsiteX337" fmla="*/ 12382 w 24764"/>
                <a:gd name="connsiteY337" fmla="*/ 4026218 h 7022782"/>
                <a:gd name="connsiteX338" fmla="*/ 24765 w 24764"/>
                <a:gd name="connsiteY338" fmla="*/ 4038600 h 7022782"/>
                <a:gd name="connsiteX339" fmla="*/ 24765 w 24764"/>
                <a:gd name="connsiteY339" fmla="*/ 4063365 h 7022782"/>
                <a:gd name="connsiteX340" fmla="*/ 12382 w 24764"/>
                <a:gd name="connsiteY340" fmla="*/ 4075748 h 7022782"/>
                <a:gd name="connsiteX341" fmla="*/ 0 w 24764"/>
                <a:gd name="connsiteY341" fmla="*/ 4063365 h 7022782"/>
                <a:gd name="connsiteX342" fmla="*/ 0 w 24764"/>
                <a:gd name="connsiteY342" fmla="*/ 4038600 h 7022782"/>
                <a:gd name="connsiteX343" fmla="*/ 0 w 24764"/>
                <a:gd name="connsiteY343" fmla="*/ 4038600 h 7022782"/>
                <a:gd name="connsiteX344" fmla="*/ 0 w 24764"/>
                <a:gd name="connsiteY344" fmla="*/ 4137660 h 7022782"/>
                <a:gd name="connsiteX345" fmla="*/ 12382 w 24764"/>
                <a:gd name="connsiteY345" fmla="*/ 4125277 h 7022782"/>
                <a:gd name="connsiteX346" fmla="*/ 24765 w 24764"/>
                <a:gd name="connsiteY346" fmla="*/ 4137660 h 7022782"/>
                <a:gd name="connsiteX347" fmla="*/ 24765 w 24764"/>
                <a:gd name="connsiteY347" fmla="*/ 4162425 h 7022782"/>
                <a:gd name="connsiteX348" fmla="*/ 12382 w 24764"/>
                <a:gd name="connsiteY348" fmla="*/ 4174808 h 7022782"/>
                <a:gd name="connsiteX349" fmla="*/ 0 w 24764"/>
                <a:gd name="connsiteY349" fmla="*/ 4162425 h 7022782"/>
                <a:gd name="connsiteX350" fmla="*/ 0 w 24764"/>
                <a:gd name="connsiteY350" fmla="*/ 4137660 h 7022782"/>
                <a:gd name="connsiteX351" fmla="*/ 0 w 24764"/>
                <a:gd name="connsiteY351" fmla="*/ 4137660 h 7022782"/>
                <a:gd name="connsiteX352" fmla="*/ 0 w 24764"/>
                <a:gd name="connsiteY352" fmla="*/ 4235768 h 7022782"/>
                <a:gd name="connsiteX353" fmla="*/ 12382 w 24764"/>
                <a:gd name="connsiteY353" fmla="*/ 4223385 h 7022782"/>
                <a:gd name="connsiteX354" fmla="*/ 24765 w 24764"/>
                <a:gd name="connsiteY354" fmla="*/ 4235768 h 7022782"/>
                <a:gd name="connsiteX355" fmla="*/ 24765 w 24764"/>
                <a:gd name="connsiteY355" fmla="*/ 4260533 h 7022782"/>
                <a:gd name="connsiteX356" fmla="*/ 12382 w 24764"/>
                <a:gd name="connsiteY356" fmla="*/ 4272915 h 7022782"/>
                <a:gd name="connsiteX357" fmla="*/ 0 w 24764"/>
                <a:gd name="connsiteY357" fmla="*/ 4260533 h 7022782"/>
                <a:gd name="connsiteX358" fmla="*/ 0 w 24764"/>
                <a:gd name="connsiteY358" fmla="*/ 4235768 h 7022782"/>
                <a:gd name="connsiteX359" fmla="*/ 0 w 24764"/>
                <a:gd name="connsiteY359" fmla="*/ 4235768 h 7022782"/>
                <a:gd name="connsiteX360" fmla="*/ 0 w 24764"/>
                <a:gd name="connsiteY360" fmla="*/ 4333875 h 7022782"/>
                <a:gd name="connsiteX361" fmla="*/ 12382 w 24764"/>
                <a:gd name="connsiteY361" fmla="*/ 4321493 h 7022782"/>
                <a:gd name="connsiteX362" fmla="*/ 24765 w 24764"/>
                <a:gd name="connsiteY362" fmla="*/ 4333875 h 7022782"/>
                <a:gd name="connsiteX363" fmla="*/ 24765 w 24764"/>
                <a:gd name="connsiteY363" fmla="*/ 4358640 h 7022782"/>
                <a:gd name="connsiteX364" fmla="*/ 12382 w 24764"/>
                <a:gd name="connsiteY364" fmla="*/ 4371023 h 7022782"/>
                <a:gd name="connsiteX365" fmla="*/ 0 w 24764"/>
                <a:gd name="connsiteY365" fmla="*/ 4358640 h 7022782"/>
                <a:gd name="connsiteX366" fmla="*/ 0 w 24764"/>
                <a:gd name="connsiteY366" fmla="*/ 4333875 h 7022782"/>
                <a:gd name="connsiteX367" fmla="*/ 0 w 24764"/>
                <a:gd name="connsiteY367" fmla="*/ 4333875 h 7022782"/>
                <a:gd name="connsiteX368" fmla="*/ 0 w 24764"/>
                <a:gd name="connsiteY368" fmla="*/ 4431983 h 7022782"/>
                <a:gd name="connsiteX369" fmla="*/ 12382 w 24764"/>
                <a:gd name="connsiteY369" fmla="*/ 4419600 h 7022782"/>
                <a:gd name="connsiteX370" fmla="*/ 24765 w 24764"/>
                <a:gd name="connsiteY370" fmla="*/ 4431983 h 7022782"/>
                <a:gd name="connsiteX371" fmla="*/ 24765 w 24764"/>
                <a:gd name="connsiteY371" fmla="*/ 4456748 h 7022782"/>
                <a:gd name="connsiteX372" fmla="*/ 12382 w 24764"/>
                <a:gd name="connsiteY372" fmla="*/ 4469130 h 7022782"/>
                <a:gd name="connsiteX373" fmla="*/ 0 w 24764"/>
                <a:gd name="connsiteY373" fmla="*/ 4456748 h 7022782"/>
                <a:gd name="connsiteX374" fmla="*/ 0 w 24764"/>
                <a:gd name="connsiteY374" fmla="*/ 4431983 h 7022782"/>
                <a:gd name="connsiteX375" fmla="*/ 0 w 24764"/>
                <a:gd name="connsiteY375" fmla="*/ 4431983 h 7022782"/>
                <a:gd name="connsiteX376" fmla="*/ 0 w 24764"/>
                <a:gd name="connsiteY376" fmla="*/ 4530090 h 7022782"/>
                <a:gd name="connsiteX377" fmla="*/ 12382 w 24764"/>
                <a:gd name="connsiteY377" fmla="*/ 4517708 h 7022782"/>
                <a:gd name="connsiteX378" fmla="*/ 24765 w 24764"/>
                <a:gd name="connsiteY378" fmla="*/ 4530090 h 7022782"/>
                <a:gd name="connsiteX379" fmla="*/ 24765 w 24764"/>
                <a:gd name="connsiteY379" fmla="*/ 4554855 h 7022782"/>
                <a:gd name="connsiteX380" fmla="*/ 12382 w 24764"/>
                <a:gd name="connsiteY380" fmla="*/ 4567238 h 7022782"/>
                <a:gd name="connsiteX381" fmla="*/ 0 w 24764"/>
                <a:gd name="connsiteY381" fmla="*/ 4554855 h 7022782"/>
                <a:gd name="connsiteX382" fmla="*/ 0 w 24764"/>
                <a:gd name="connsiteY382" fmla="*/ 4530090 h 7022782"/>
                <a:gd name="connsiteX383" fmla="*/ 0 w 24764"/>
                <a:gd name="connsiteY383" fmla="*/ 4530090 h 7022782"/>
                <a:gd name="connsiteX384" fmla="*/ 0 w 24764"/>
                <a:gd name="connsiteY384" fmla="*/ 4628198 h 7022782"/>
                <a:gd name="connsiteX385" fmla="*/ 12382 w 24764"/>
                <a:gd name="connsiteY385" fmla="*/ 4615815 h 7022782"/>
                <a:gd name="connsiteX386" fmla="*/ 24765 w 24764"/>
                <a:gd name="connsiteY386" fmla="*/ 4628198 h 7022782"/>
                <a:gd name="connsiteX387" fmla="*/ 24765 w 24764"/>
                <a:gd name="connsiteY387" fmla="*/ 4652963 h 7022782"/>
                <a:gd name="connsiteX388" fmla="*/ 12382 w 24764"/>
                <a:gd name="connsiteY388" fmla="*/ 4665345 h 7022782"/>
                <a:gd name="connsiteX389" fmla="*/ 0 w 24764"/>
                <a:gd name="connsiteY389" fmla="*/ 4652963 h 7022782"/>
                <a:gd name="connsiteX390" fmla="*/ 0 w 24764"/>
                <a:gd name="connsiteY390" fmla="*/ 4628198 h 7022782"/>
                <a:gd name="connsiteX391" fmla="*/ 0 w 24764"/>
                <a:gd name="connsiteY391" fmla="*/ 4628198 h 7022782"/>
                <a:gd name="connsiteX392" fmla="*/ 0 w 24764"/>
                <a:gd name="connsiteY392" fmla="*/ 4726305 h 7022782"/>
                <a:gd name="connsiteX393" fmla="*/ 12382 w 24764"/>
                <a:gd name="connsiteY393" fmla="*/ 4713923 h 7022782"/>
                <a:gd name="connsiteX394" fmla="*/ 24765 w 24764"/>
                <a:gd name="connsiteY394" fmla="*/ 4726305 h 7022782"/>
                <a:gd name="connsiteX395" fmla="*/ 24765 w 24764"/>
                <a:gd name="connsiteY395" fmla="*/ 4751070 h 7022782"/>
                <a:gd name="connsiteX396" fmla="*/ 12382 w 24764"/>
                <a:gd name="connsiteY396" fmla="*/ 4763453 h 7022782"/>
                <a:gd name="connsiteX397" fmla="*/ 0 w 24764"/>
                <a:gd name="connsiteY397" fmla="*/ 4751070 h 7022782"/>
                <a:gd name="connsiteX398" fmla="*/ 0 w 24764"/>
                <a:gd name="connsiteY398" fmla="*/ 4726305 h 7022782"/>
                <a:gd name="connsiteX399" fmla="*/ 0 w 24764"/>
                <a:gd name="connsiteY399" fmla="*/ 4726305 h 7022782"/>
                <a:gd name="connsiteX400" fmla="*/ 0 w 24764"/>
                <a:gd name="connsiteY400" fmla="*/ 4824413 h 7022782"/>
                <a:gd name="connsiteX401" fmla="*/ 12382 w 24764"/>
                <a:gd name="connsiteY401" fmla="*/ 4812030 h 7022782"/>
                <a:gd name="connsiteX402" fmla="*/ 24765 w 24764"/>
                <a:gd name="connsiteY402" fmla="*/ 4824413 h 7022782"/>
                <a:gd name="connsiteX403" fmla="*/ 24765 w 24764"/>
                <a:gd name="connsiteY403" fmla="*/ 4849178 h 7022782"/>
                <a:gd name="connsiteX404" fmla="*/ 12382 w 24764"/>
                <a:gd name="connsiteY404" fmla="*/ 4861560 h 7022782"/>
                <a:gd name="connsiteX405" fmla="*/ 0 w 24764"/>
                <a:gd name="connsiteY405" fmla="*/ 4849178 h 7022782"/>
                <a:gd name="connsiteX406" fmla="*/ 0 w 24764"/>
                <a:gd name="connsiteY406" fmla="*/ 4824413 h 7022782"/>
                <a:gd name="connsiteX407" fmla="*/ 0 w 24764"/>
                <a:gd name="connsiteY407" fmla="*/ 4824413 h 7022782"/>
                <a:gd name="connsiteX408" fmla="*/ 0 w 24764"/>
                <a:gd name="connsiteY408" fmla="*/ 4922520 h 7022782"/>
                <a:gd name="connsiteX409" fmla="*/ 12382 w 24764"/>
                <a:gd name="connsiteY409" fmla="*/ 4910138 h 7022782"/>
                <a:gd name="connsiteX410" fmla="*/ 24765 w 24764"/>
                <a:gd name="connsiteY410" fmla="*/ 4922520 h 7022782"/>
                <a:gd name="connsiteX411" fmla="*/ 24765 w 24764"/>
                <a:gd name="connsiteY411" fmla="*/ 4947285 h 7022782"/>
                <a:gd name="connsiteX412" fmla="*/ 12382 w 24764"/>
                <a:gd name="connsiteY412" fmla="*/ 4959668 h 7022782"/>
                <a:gd name="connsiteX413" fmla="*/ 0 w 24764"/>
                <a:gd name="connsiteY413" fmla="*/ 4947285 h 7022782"/>
                <a:gd name="connsiteX414" fmla="*/ 0 w 24764"/>
                <a:gd name="connsiteY414" fmla="*/ 4922520 h 7022782"/>
                <a:gd name="connsiteX415" fmla="*/ 0 w 24764"/>
                <a:gd name="connsiteY415" fmla="*/ 4922520 h 7022782"/>
                <a:gd name="connsiteX416" fmla="*/ 0 w 24764"/>
                <a:gd name="connsiteY416" fmla="*/ 5021580 h 7022782"/>
                <a:gd name="connsiteX417" fmla="*/ 12382 w 24764"/>
                <a:gd name="connsiteY417" fmla="*/ 5009198 h 7022782"/>
                <a:gd name="connsiteX418" fmla="*/ 24765 w 24764"/>
                <a:gd name="connsiteY418" fmla="*/ 5021580 h 7022782"/>
                <a:gd name="connsiteX419" fmla="*/ 24765 w 24764"/>
                <a:gd name="connsiteY419" fmla="*/ 5046345 h 7022782"/>
                <a:gd name="connsiteX420" fmla="*/ 12382 w 24764"/>
                <a:gd name="connsiteY420" fmla="*/ 5058728 h 7022782"/>
                <a:gd name="connsiteX421" fmla="*/ 0 w 24764"/>
                <a:gd name="connsiteY421" fmla="*/ 5046345 h 7022782"/>
                <a:gd name="connsiteX422" fmla="*/ 0 w 24764"/>
                <a:gd name="connsiteY422" fmla="*/ 5021580 h 7022782"/>
                <a:gd name="connsiteX423" fmla="*/ 0 w 24764"/>
                <a:gd name="connsiteY423" fmla="*/ 5021580 h 7022782"/>
                <a:gd name="connsiteX424" fmla="*/ 0 w 24764"/>
                <a:gd name="connsiteY424" fmla="*/ 5119688 h 7022782"/>
                <a:gd name="connsiteX425" fmla="*/ 12382 w 24764"/>
                <a:gd name="connsiteY425" fmla="*/ 5107305 h 7022782"/>
                <a:gd name="connsiteX426" fmla="*/ 24765 w 24764"/>
                <a:gd name="connsiteY426" fmla="*/ 5119688 h 7022782"/>
                <a:gd name="connsiteX427" fmla="*/ 24765 w 24764"/>
                <a:gd name="connsiteY427" fmla="*/ 5144453 h 7022782"/>
                <a:gd name="connsiteX428" fmla="*/ 12382 w 24764"/>
                <a:gd name="connsiteY428" fmla="*/ 5156835 h 7022782"/>
                <a:gd name="connsiteX429" fmla="*/ 0 w 24764"/>
                <a:gd name="connsiteY429" fmla="*/ 5144453 h 7022782"/>
                <a:gd name="connsiteX430" fmla="*/ 0 w 24764"/>
                <a:gd name="connsiteY430" fmla="*/ 5119688 h 7022782"/>
                <a:gd name="connsiteX431" fmla="*/ 0 w 24764"/>
                <a:gd name="connsiteY431" fmla="*/ 5119688 h 7022782"/>
                <a:gd name="connsiteX432" fmla="*/ 0 w 24764"/>
                <a:gd name="connsiteY432" fmla="*/ 5217795 h 7022782"/>
                <a:gd name="connsiteX433" fmla="*/ 12382 w 24764"/>
                <a:gd name="connsiteY433" fmla="*/ 5205413 h 7022782"/>
                <a:gd name="connsiteX434" fmla="*/ 24765 w 24764"/>
                <a:gd name="connsiteY434" fmla="*/ 5217795 h 7022782"/>
                <a:gd name="connsiteX435" fmla="*/ 24765 w 24764"/>
                <a:gd name="connsiteY435" fmla="*/ 5242560 h 7022782"/>
                <a:gd name="connsiteX436" fmla="*/ 12382 w 24764"/>
                <a:gd name="connsiteY436" fmla="*/ 5254943 h 7022782"/>
                <a:gd name="connsiteX437" fmla="*/ 0 w 24764"/>
                <a:gd name="connsiteY437" fmla="*/ 5242560 h 7022782"/>
                <a:gd name="connsiteX438" fmla="*/ 0 w 24764"/>
                <a:gd name="connsiteY438" fmla="*/ 5217795 h 7022782"/>
                <a:gd name="connsiteX439" fmla="*/ 0 w 24764"/>
                <a:gd name="connsiteY439" fmla="*/ 5217795 h 7022782"/>
                <a:gd name="connsiteX440" fmla="*/ 0 w 24764"/>
                <a:gd name="connsiteY440" fmla="*/ 5315903 h 7022782"/>
                <a:gd name="connsiteX441" fmla="*/ 12382 w 24764"/>
                <a:gd name="connsiteY441" fmla="*/ 5303520 h 7022782"/>
                <a:gd name="connsiteX442" fmla="*/ 24765 w 24764"/>
                <a:gd name="connsiteY442" fmla="*/ 5315903 h 7022782"/>
                <a:gd name="connsiteX443" fmla="*/ 24765 w 24764"/>
                <a:gd name="connsiteY443" fmla="*/ 5340668 h 7022782"/>
                <a:gd name="connsiteX444" fmla="*/ 12382 w 24764"/>
                <a:gd name="connsiteY444" fmla="*/ 5353050 h 7022782"/>
                <a:gd name="connsiteX445" fmla="*/ 0 w 24764"/>
                <a:gd name="connsiteY445" fmla="*/ 5340668 h 7022782"/>
                <a:gd name="connsiteX446" fmla="*/ 0 w 24764"/>
                <a:gd name="connsiteY446" fmla="*/ 5315903 h 7022782"/>
                <a:gd name="connsiteX447" fmla="*/ 0 w 24764"/>
                <a:gd name="connsiteY447" fmla="*/ 5315903 h 7022782"/>
                <a:gd name="connsiteX448" fmla="*/ 0 w 24764"/>
                <a:gd name="connsiteY448" fmla="*/ 5414010 h 7022782"/>
                <a:gd name="connsiteX449" fmla="*/ 12382 w 24764"/>
                <a:gd name="connsiteY449" fmla="*/ 5401628 h 7022782"/>
                <a:gd name="connsiteX450" fmla="*/ 24765 w 24764"/>
                <a:gd name="connsiteY450" fmla="*/ 5414010 h 7022782"/>
                <a:gd name="connsiteX451" fmla="*/ 24765 w 24764"/>
                <a:gd name="connsiteY451" fmla="*/ 5438775 h 7022782"/>
                <a:gd name="connsiteX452" fmla="*/ 12382 w 24764"/>
                <a:gd name="connsiteY452" fmla="*/ 5451158 h 7022782"/>
                <a:gd name="connsiteX453" fmla="*/ 0 w 24764"/>
                <a:gd name="connsiteY453" fmla="*/ 5438775 h 7022782"/>
                <a:gd name="connsiteX454" fmla="*/ 0 w 24764"/>
                <a:gd name="connsiteY454" fmla="*/ 5414010 h 7022782"/>
                <a:gd name="connsiteX455" fmla="*/ 0 w 24764"/>
                <a:gd name="connsiteY455" fmla="*/ 5414010 h 7022782"/>
                <a:gd name="connsiteX456" fmla="*/ 0 w 24764"/>
                <a:gd name="connsiteY456" fmla="*/ 5512118 h 7022782"/>
                <a:gd name="connsiteX457" fmla="*/ 12382 w 24764"/>
                <a:gd name="connsiteY457" fmla="*/ 5499735 h 7022782"/>
                <a:gd name="connsiteX458" fmla="*/ 24765 w 24764"/>
                <a:gd name="connsiteY458" fmla="*/ 5512118 h 7022782"/>
                <a:gd name="connsiteX459" fmla="*/ 24765 w 24764"/>
                <a:gd name="connsiteY459" fmla="*/ 5536883 h 7022782"/>
                <a:gd name="connsiteX460" fmla="*/ 12382 w 24764"/>
                <a:gd name="connsiteY460" fmla="*/ 5549265 h 7022782"/>
                <a:gd name="connsiteX461" fmla="*/ 0 w 24764"/>
                <a:gd name="connsiteY461" fmla="*/ 5536883 h 7022782"/>
                <a:gd name="connsiteX462" fmla="*/ 0 w 24764"/>
                <a:gd name="connsiteY462" fmla="*/ 5512118 h 7022782"/>
                <a:gd name="connsiteX463" fmla="*/ 0 w 24764"/>
                <a:gd name="connsiteY463" fmla="*/ 5512118 h 7022782"/>
                <a:gd name="connsiteX464" fmla="*/ 0 w 24764"/>
                <a:gd name="connsiteY464" fmla="*/ 5610225 h 7022782"/>
                <a:gd name="connsiteX465" fmla="*/ 12382 w 24764"/>
                <a:gd name="connsiteY465" fmla="*/ 5597843 h 7022782"/>
                <a:gd name="connsiteX466" fmla="*/ 24765 w 24764"/>
                <a:gd name="connsiteY466" fmla="*/ 5610225 h 7022782"/>
                <a:gd name="connsiteX467" fmla="*/ 24765 w 24764"/>
                <a:gd name="connsiteY467" fmla="*/ 5634990 h 7022782"/>
                <a:gd name="connsiteX468" fmla="*/ 12382 w 24764"/>
                <a:gd name="connsiteY468" fmla="*/ 5647373 h 7022782"/>
                <a:gd name="connsiteX469" fmla="*/ 0 w 24764"/>
                <a:gd name="connsiteY469" fmla="*/ 5634990 h 7022782"/>
                <a:gd name="connsiteX470" fmla="*/ 0 w 24764"/>
                <a:gd name="connsiteY470" fmla="*/ 5610225 h 7022782"/>
                <a:gd name="connsiteX471" fmla="*/ 0 w 24764"/>
                <a:gd name="connsiteY471" fmla="*/ 5610225 h 7022782"/>
                <a:gd name="connsiteX472" fmla="*/ 0 w 24764"/>
                <a:gd name="connsiteY472" fmla="*/ 5708333 h 7022782"/>
                <a:gd name="connsiteX473" fmla="*/ 12382 w 24764"/>
                <a:gd name="connsiteY473" fmla="*/ 5695950 h 7022782"/>
                <a:gd name="connsiteX474" fmla="*/ 24765 w 24764"/>
                <a:gd name="connsiteY474" fmla="*/ 5708333 h 7022782"/>
                <a:gd name="connsiteX475" fmla="*/ 24765 w 24764"/>
                <a:gd name="connsiteY475" fmla="*/ 5733098 h 7022782"/>
                <a:gd name="connsiteX476" fmla="*/ 12382 w 24764"/>
                <a:gd name="connsiteY476" fmla="*/ 5745480 h 7022782"/>
                <a:gd name="connsiteX477" fmla="*/ 0 w 24764"/>
                <a:gd name="connsiteY477" fmla="*/ 5733098 h 7022782"/>
                <a:gd name="connsiteX478" fmla="*/ 0 w 24764"/>
                <a:gd name="connsiteY478" fmla="*/ 5708333 h 7022782"/>
                <a:gd name="connsiteX479" fmla="*/ 0 w 24764"/>
                <a:gd name="connsiteY479" fmla="*/ 5708333 h 7022782"/>
                <a:gd name="connsiteX480" fmla="*/ 0 w 24764"/>
                <a:gd name="connsiteY480" fmla="*/ 5806440 h 7022782"/>
                <a:gd name="connsiteX481" fmla="*/ 12382 w 24764"/>
                <a:gd name="connsiteY481" fmla="*/ 5794058 h 7022782"/>
                <a:gd name="connsiteX482" fmla="*/ 24765 w 24764"/>
                <a:gd name="connsiteY482" fmla="*/ 5806440 h 7022782"/>
                <a:gd name="connsiteX483" fmla="*/ 24765 w 24764"/>
                <a:gd name="connsiteY483" fmla="*/ 5831205 h 7022782"/>
                <a:gd name="connsiteX484" fmla="*/ 12382 w 24764"/>
                <a:gd name="connsiteY484" fmla="*/ 5843588 h 7022782"/>
                <a:gd name="connsiteX485" fmla="*/ 0 w 24764"/>
                <a:gd name="connsiteY485" fmla="*/ 5831205 h 7022782"/>
                <a:gd name="connsiteX486" fmla="*/ 0 w 24764"/>
                <a:gd name="connsiteY486" fmla="*/ 5806440 h 7022782"/>
                <a:gd name="connsiteX487" fmla="*/ 0 w 24764"/>
                <a:gd name="connsiteY487" fmla="*/ 5806440 h 7022782"/>
                <a:gd name="connsiteX488" fmla="*/ 0 w 24764"/>
                <a:gd name="connsiteY488" fmla="*/ 5905500 h 7022782"/>
                <a:gd name="connsiteX489" fmla="*/ 12382 w 24764"/>
                <a:gd name="connsiteY489" fmla="*/ 5893118 h 7022782"/>
                <a:gd name="connsiteX490" fmla="*/ 24765 w 24764"/>
                <a:gd name="connsiteY490" fmla="*/ 5905500 h 7022782"/>
                <a:gd name="connsiteX491" fmla="*/ 24765 w 24764"/>
                <a:gd name="connsiteY491" fmla="*/ 5930265 h 7022782"/>
                <a:gd name="connsiteX492" fmla="*/ 12382 w 24764"/>
                <a:gd name="connsiteY492" fmla="*/ 5942648 h 7022782"/>
                <a:gd name="connsiteX493" fmla="*/ 0 w 24764"/>
                <a:gd name="connsiteY493" fmla="*/ 5930265 h 7022782"/>
                <a:gd name="connsiteX494" fmla="*/ 0 w 24764"/>
                <a:gd name="connsiteY494" fmla="*/ 5905500 h 7022782"/>
                <a:gd name="connsiteX495" fmla="*/ 0 w 24764"/>
                <a:gd name="connsiteY495" fmla="*/ 5905500 h 7022782"/>
                <a:gd name="connsiteX496" fmla="*/ 0 w 24764"/>
                <a:gd name="connsiteY496" fmla="*/ 6003608 h 7022782"/>
                <a:gd name="connsiteX497" fmla="*/ 12382 w 24764"/>
                <a:gd name="connsiteY497" fmla="*/ 5991225 h 7022782"/>
                <a:gd name="connsiteX498" fmla="*/ 24765 w 24764"/>
                <a:gd name="connsiteY498" fmla="*/ 6003608 h 7022782"/>
                <a:gd name="connsiteX499" fmla="*/ 24765 w 24764"/>
                <a:gd name="connsiteY499" fmla="*/ 6028373 h 7022782"/>
                <a:gd name="connsiteX500" fmla="*/ 12382 w 24764"/>
                <a:gd name="connsiteY500" fmla="*/ 6040755 h 7022782"/>
                <a:gd name="connsiteX501" fmla="*/ 0 w 24764"/>
                <a:gd name="connsiteY501" fmla="*/ 6028373 h 7022782"/>
                <a:gd name="connsiteX502" fmla="*/ 0 w 24764"/>
                <a:gd name="connsiteY502" fmla="*/ 6003608 h 7022782"/>
                <a:gd name="connsiteX503" fmla="*/ 0 w 24764"/>
                <a:gd name="connsiteY503" fmla="*/ 6003608 h 7022782"/>
                <a:gd name="connsiteX504" fmla="*/ 0 w 24764"/>
                <a:gd name="connsiteY504" fmla="*/ 6101715 h 7022782"/>
                <a:gd name="connsiteX505" fmla="*/ 12382 w 24764"/>
                <a:gd name="connsiteY505" fmla="*/ 6089333 h 7022782"/>
                <a:gd name="connsiteX506" fmla="*/ 24765 w 24764"/>
                <a:gd name="connsiteY506" fmla="*/ 6101715 h 7022782"/>
                <a:gd name="connsiteX507" fmla="*/ 24765 w 24764"/>
                <a:gd name="connsiteY507" fmla="*/ 6126480 h 7022782"/>
                <a:gd name="connsiteX508" fmla="*/ 12382 w 24764"/>
                <a:gd name="connsiteY508" fmla="*/ 6138863 h 7022782"/>
                <a:gd name="connsiteX509" fmla="*/ 0 w 24764"/>
                <a:gd name="connsiteY509" fmla="*/ 6126480 h 7022782"/>
                <a:gd name="connsiteX510" fmla="*/ 0 w 24764"/>
                <a:gd name="connsiteY510" fmla="*/ 6101715 h 7022782"/>
                <a:gd name="connsiteX511" fmla="*/ 0 w 24764"/>
                <a:gd name="connsiteY511" fmla="*/ 6101715 h 7022782"/>
                <a:gd name="connsiteX512" fmla="*/ 0 w 24764"/>
                <a:gd name="connsiteY512" fmla="*/ 6199823 h 7022782"/>
                <a:gd name="connsiteX513" fmla="*/ 12382 w 24764"/>
                <a:gd name="connsiteY513" fmla="*/ 6187440 h 7022782"/>
                <a:gd name="connsiteX514" fmla="*/ 24765 w 24764"/>
                <a:gd name="connsiteY514" fmla="*/ 6199823 h 7022782"/>
                <a:gd name="connsiteX515" fmla="*/ 24765 w 24764"/>
                <a:gd name="connsiteY515" fmla="*/ 6224588 h 7022782"/>
                <a:gd name="connsiteX516" fmla="*/ 12382 w 24764"/>
                <a:gd name="connsiteY516" fmla="*/ 6236970 h 7022782"/>
                <a:gd name="connsiteX517" fmla="*/ 0 w 24764"/>
                <a:gd name="connsiteY517" fmla="*/ 6224588 h 7022782"/>
                <a:gd name="connsiteX518" fmla="*/ 0 w 24764"/>
                <a:gd name="connsiteY518" fmla="*/ 6199823 h 7022782"/>
                <a:gd name="connsiteX519" fmla="*/ 0 w 24764"/>
                <a:gd name="connsiteY519" fmla="*/ 6199823 h 7022782"/>
                <a:gd name="connsiteX520" fmla="*/ 0 w 24764"/>
                <a:gd name="connsiteY520" fmla="*/ 6297930 h 7022782"/>
                <a:gd name="connsiteX521" fmla="*/ 12382 w 24764"/>
                <a:gd name="connsiteY521" fmla="*/ 6285548 h 7022782"/>
                <a:gd name="connsiteX522" fmla="*/ 24765 w 24764"/>
                <a:gd name="connsiteY522" fmla="*/ 6297930 h 7022782"/>
                <a:gd name="connsiteX523" fmla="*/ 24765 w 24764"/>
                <a:gd name="connsiteY523" fmla="*/ 6322695 h 7022782"/>
                <a:gd name="connsiteX524" fmla="*/ 12382 w 24764"/>
                <a:gd name="connsiteY524" fmla="*/ 6335078 h 7022782"/>
                <a:gd name="connsiteX525" fmla="*/ 0 w 24764"/>
                <a:gd name="connsiteY525" fmla="*/ 6322695 h 7022782"/>
                <a:gd name="connsiteX526" fmla="*/ 0 w 24764"/>
                <a:gd name="connsiteY526" fmla="*/ 6297930 h 7022782"/>
                <a:gd name="connsiteX527" fmla="*/ 0 w 24764"/>
                <a:gd name="connsiteY527" fmla="*/ 6297930 h 7022782"/>
                <a:gd name="connsiteX528" fmla="*/ 0 w 24764"/>
                <a:gd name="connsiteY528" fmla="*/ 6396038 h 7022782"/>
                <a:gd name="connsiteX529" fmla="*/ 12382 w 24764"/>
                <a:gd name="connsiteY529" fmla="*/ 6383655 h 7022782"/>
                <a:gd name="connsiteX530" fmla="*/ 24765 w 24764"/>
                <a:gd name="connsiteY530" fmla="*/ 6396038 h 7022782"/>
                <a:gd name="connsiteX531" fmla="*/ 24765 w 24764"/>
                <a:gd name="connsiteY531" fmla="*/ 6420803 h 7022782"/>
                <a:gd name="connsiteX532" fmla="*/ 12382 w 24764"/>
                <a:gd name="connsiteY532" fmla="*/ 6433185 h 7022782"/>
                <a:gd name="connsiteX533" fmla="*/ 0 w 24764"/>
                <a:gd name="connsiteY533" fmla="*/ 6420803 h 7022782"/>
                <a:gd name="connsiteX534" fmla="*/ 0 w 24764"/>
                <a:gd name="connsiteY534" fmla="*/ 6396038 h 7022782"/>
                <a:gd name="connsiteX535" fmla="*/ 0 w 24764"/>
                <a:gd name="connsiteY535" fmla="*/ 6396038 h 7022782"/>
                <a:gd name="connsiteX536" fmla="*/ 0 w 24764"/>
                <a:gd name="connsiteY536" fmla="*/ 6494145 h 7022782"/>
                <a:gd name="connsiteX537" fmla="*/ 12382 w 24764"/>
                <a:gd name="connsiteY537" fmla="*/ 6481763 h 7022782"/>
                <a:gd name="connsiteX538" fmla="*/ 24765 w 24764"/>
                <a:gd name="connsiteY538" fmla="*/ 6494145 h 7022782"/>
                <a:gd name="connsiteX539" fmla="*/ 24765 w 24764"/>
                <a:gd name="connsiteY539" fmla="*/ 6518910 h 7022782"/>
                <a:gd name="connsiteX540" fmla="*/ 12382 w 24764"/>
                <a:gd name="connsiteY540" fmla="*/ 6531293 h 7022782"/>
                <a:gd name="connsiteX541" fmla="*/ 0 w 24764"/>
                <a:gd name="connsiteY541" fmla="*/ 6518910 h 7022782"/>
                <a:gd name="connsiteX542" fmla="*/ 0 w 24764"/>
                <a:gd name="connsiteY542" fmla="*/ 6494145 h 7022782"/>
                <a:gd name="connsiteX543" fmla="*/ 0 w 24764"/>
                <a:gd name="connsiteY543" fmla="*/ 6494145 h 7022782"/>
                <a:gd name="connsiteX544" fmla="*/ 0 w 24764"/>
                <a:gd name="connsiteY544" fmla="*/ 6592253 h 7022782"/>
                <a:gd name="connsiteX545" fmla="*/ 12382 w 24764"/>
                <a:gd name="connsiteY545" fmla="*/ 6579870 h 7022782"/>
                <a:gd name="connsiteX546" fmla="*/ 24765 w 24764"/>
                <a:gd name="connsiteY546" fmla="*/ 6592253 h 7022782"/>
                <a:gd name="connsiteX547" fmla="*/ 24765 w 24764"/>
                <a:gd name="connsiteY547" fmla="*/ 6617018 h 7022782"/>
                <a:gd name="connsiteX548" fmla="*/ 12382 w 24764"/>
                <a:gd name="connsiteY548" fmla="*/ 6629400 h 7022782"/>
                <a:gd name="connsiteX549" fmla="*/ 0 w 24764"/>
                <a:gd name="connsiteY549" fmla="*/ 6617018 h 7022782"/>
                <a:gd name="connsiteX550" fmla="*/ 0 w 24764"/>
                <a:gd name="connsiteY550" fmla="*/ 6592253 h 7022782"/>
                <a:gd name="connsiteX551" fmla="*/ 0 w 24764"/>
                <a:gd name="connsiteY551" fmla="*/ 6592253 h 7022782"/>
                <a:gd name="connsiteX552" fmla="*/ 0 w 24764"/>
                <a:gd name="connsiteY552" fmla="*/ 6690360 h 7022782"/>
                <a:gd name="connsiteX553" fmla="*/ 12382 w 24764"/>
                <a:gd name="connsiteY553" fmla="*/ 6677978 h 7022782"/>
                <a:gd name="connsiteX554" fmla="*/ 24765 w 24764"/>
                <a:gd name="connsiteY554" fmla="*/ 6690360 h 7022782"/>
                <a:gd name="connsiteX555" fmla="*/ 24765 w 24764"/>
                <a:gd name="connsiteY555" fmla="*/ 6715125 h 7022782"/>
                <a:gd name="connsiteX556" fmla="*/ 12382 w 24764"/>
                <a:gd name="connsiteY556" fmla="*/ 6727508 h 7022782"/>
                <a:gd name="connsiteX557" fmla="*/ 0 w 24764"/>
                <a:gd name="connsiteY557" fmla="*/ 6715125 h 7022782"/>
                <a:gd name="connsiteX558" fmla="*/ 0 w 24764"/>
                <a:gd name="connsiteY558" fmla="*/ 6690360 h 7022782"/>
                <a:gd name="connsiteX559" fmla="*/ 0 w 24764"/>
                <a:gd name="connsiteY559" fmla="*/ 6690360 h 7022782"/>
                <a:gd name="connsiteX560" fmla="*/ 0 w 24764"/>
                <a:gd name="connsiteY560" fmla="*/ 6789420 h 7022782"/>
                <a:gd name="connsiteX561" fmla="*/ 12382 w 24764"/>
                <a:gd name="connsiteY561" fmla="*/ 6777038 h 7022782"/>
                <a:gd name="connsiteX562" fmla="*/ 24765 w 24764"/>
                <a:gd name="connsiteY562" fmla="*/ 6789420 h 7022782"/>
                <a:gd name="connsiteX563" fmla="*/ 24765 w 24764"/>
                <a:gd name="connsiteY563" fmla="*/ 6814185 h 7022782"/>
                <a:gd name="connsiteX564" fmla="*/ 12382 w 24764"/>
                <a:gd name="connsiteY564" fmla="*/ 6826568 h 7022782"/>
                <a:gd name="connsiteX565" fmla="*/ 0 w 24764"/>
                <a:gd name="connsiteY565" fmla="*/ 6814185 h 7022782"/>
                <a:gd name="connsiteX566" fmla="*/ 0 w 24764"/>
                <a:gd name="connsiteY566" fmla="*/ 6789420 h 7022782"/>
                <a:gd name="connsiteX567" fmla="*/ 0 w 24764"/>
                <a:gd name="connsiteY567" fmla="*/ 6789420 h 7022782"/>
                <a:gd name="connsiteX568" fmla="*/ 0 w 24764"/>
                <a:gd name="connsiteY568" fmla="*/ 6887528 h 7022782"/>
                <a:gd name="connsiteX569" fmla="*/ 12382 w 24764"/>
                <a:gd name="connsiteY569" fmla="*/ 6875145 h 7022782"/>
                <a:gd name="connsiteX570" fmla="*/ 24765 w 24764"/>
                <a:gd name="connsiteY570" fmla="*/ 6887528 h 7022782"/>
                <a:gd name="connsiteX571" fmla="*/ 24765 w 24764"/>
                <a:gd name="connsiteY571" fmla="*/ 6912293 h 7022782"/>
                <a:gd name="connsiteX572" fmla="*/ 12382 w 24764"/>
                <a:gd name="connsiteY572" fmla="*/ 6924675 h 7022782"/>
                <a:gd name="connsiteX573" fmla="*/ 0 w 24764"/>
                <a:gd name="connsiteY573" fmla="*/ 6912293 h 7022782"/>
                <a:gd name="connsiteX574" fmla="*/ 0 w 24764"/>
                <a:gd name="connsiteY574" fmla="*/ 6887528 h 7022782"/>
                <a:gd name="connsiteX575" fmla="*/ 0 w 24764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4764" h="7022782">
                  <a:moveTo>
                    <a:pt x="24765" y="7010400"/>
                  </a:moveTo>
                  <a:cubicBezTo>
                    <a:pt x="24765" y="7017068"/>
                    <a:pt x="19050" y="7022783"/>
                    <a:pt x="12382" y="7022783"/>
                  </a:cubicBezTo>
                  <a:cubicBezTo>
                    <a:pt x="5715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5" y="6973253"/>
                    <a:pt x="12382" y="6973253"/>
                  </a:cubicBezTo>
                  <a:cubicBezTo>
                    <a:pt x="19050" y="6973253"/>
                    <a:pt x="24765" y="6978968"/>
                    <a:pt x="24765" y="6985635"/>
                  </a:cubicBezTo>
                  <a:lnTo>
                    <a:pt x="24765" y="7010400"/>
                  </a:lnTo>
                  <a:lnTo>
                    <a:pt x="24765" y="7010400"/>
                  </a:lnTo>
                  <a:close/>
                  <a:moveTo>
                    <a:pt x="0" y="12383"/>
                  </a:moveTo>
                  <a:cubicBezTo>
                    <a:pt x="0" y="5715"/>
                    <a:pt x="5715" y="0"/>
                    <a:pt x="12382" y="0"/>
                  </a:cubicBezTo>
                  <a:cubicBezTo>
                    <a:pt x="19050" y="0"/>
                    <a:pt x="24765" y="5715"/>
                    <a:pt x="24765" y="12383"/>
                  </a:cubicBezTo>
                  <a:lnTo>
                    <a:pt x="24765" y="37147"/>
                  </a:lnTo>
                  <a:cubicBezTo>
                    <a:pt x="24765" y="43815"/>
                    <a:pt x="19050" y="49530"/>
                    <a:pt x="12382" y="49530"/>
                  </a:cubicBezTo>
                  <a:cubicBezTo>
                    <a:pt x="5715" y="49530"/>
                    <a:pt x="0" y="43815"/>
                    <a:pt x="0" y="37147"/>
                  </a:cubicBezTo>
                  <a:lnTo>
                    <a:pt x="0" y="12383"/>
                  </a:lnTo>
                  <a:lnTo>
                    <a:pt x="0" y="12383"/>
                  </a:lnTo>
                  <a:close/>
                  <a:moveTo>
                    <a:pt x="0" y="110490"/>
                  </a:moveTo>
                  <a:cubicBezTo>
                    <a:pt x="0" y="103822"/>
                    <a:pt x="5715" y="98107"/>
                    <a:pt x="12382" y="98107"/>
                  </a:cubicBezTo>
                  <a:cubicBezTo>
                    <a:pt x="19050" y="98107"/>
                    <a:pt x="24765" y="103822"/>
                    <a:pt x="24765" y="110490"/>
                  </a:cubicBezTo>
                  <a:lnTo>
                    <a:pt x="24765" y="135255"/>
                  </a:lnTo>
                  <a:cubicBezTo>
                    <a:pt x="24765" y="141922"/>
                    <a:pt x="19050" y="147638"/>
                    <a:pt x="12382" y="147638"/>
                  </a:cubicBezTo>
                  <a:cubicBezTo>
                    <a:pt x="5715" y="147638"/>
                    <a:pt x="0" y="141922"/>
                    <a:pt x="0" y="135255"/>
                  </a:cubicBezTo>
                  <a:lnTo>
                    <a:pt x="0" y="110490"/>
                  </a:lnTo>
                  <a:lnTo>
                    <a:pt x="0" y="110490"/>
                  </a:lnTo>
                  <a:close/>
                  <a:moveTo>
                    <a:pt x="0" y="208597"/>
                  </a:moveTo>
                  <a:cubicBezTo>
                    <a:pt x="0" y="201930"/>
                    <a:pt x="5715" y="196215"/>
                    <a:pt x="12382" y="196215"/>
                  </a:cubicBezTo>
                  <a:cubicBezTo>
                    <a:pt x="19050" y="196215"/>
                    <a:pt x="24765" y="201930"/>
                    <a:pt x="24765" y="208597"/>
                  </a:cubicBezTo>
                  <a:lnTo>
                    <a:pt x="24765" y="233363"/>
                  </a:lnTo>
                  <a:cubicBezTo>
                    <a:pt x="24765" y="240030"/>
                    <a:pt x="19050" y="245745"/>
                    <a:pt x="12382" y="245745"/>
                  </a:cubicBezTo>
                  <a:cubicBezTo>
                    <a:pt x="5715" y="245745"/>
                    <a:pt x="0" y="240030"/>
                    <a:pt x="0" y="233363"/>
                  </a:cubicBezTo>
                  <a:lnTo>
                    <a:pt x="0" y="208597"/>
                  </a:lnTo>
                  <a:lnTo>
                    <a:pt x="0" y="208597"/>
                  </a:lnTo>
                  <a:close/>
                  <a:moveTo>
                    <a:pt x="0" y="306705"/>
                  </a:moveTo>
                  <a:cubicBezTo>
                    <a:pt x="0" y="300038"/>
                    <a:pt x="5715" y="294322"/>
                    <a:pt x="12382" y="294322"/>
                  </a:cubicBezTo>
                  <a:cubicBezTo>
                    <a:pt x="19050" y="294322"/>
                    <a:pt x="24765" y="300038"/>
                    <a:pt x="24765" y="306705"/>
                  </a:cubicBezTo>
                  <a:lnTo>
                    <a:pt x="24765" y="331470"/>
                  </a:lnTo>
                  <a:cubicBezTo>
                    <a:pt x="24765" y="338138"/>
                    <a:pt x="19050" y="343853"/>
                    <a:pt x="12382" y="343853"/>
                  </a:cubicBezTo>
                  <a:cubicBezTo>
                    <a:pt x="5715" y="343853"/>
                    <a:pt x="0" y="338138"/>
                    <a:pt x="0" y="331470"/>
                  </a:cubicBezTo>
                  <a:lnTo>
                    <a:pt x="0" y="306705"/>
                  </a:lnTo>
                  <a:lnTo>
                    <a:pt x="0" y="306705"/>
                  </a:lnTo>
                  <a:close/>
                  <a:moveTo>
                    <a:pt x="0" y="404813"/>
                  </a:moveTo>
                  <a:cubicBezTo>
                    <a:pt x="0" y="398145"/>
                    <a:pt x="5715" y="392430"/>
                    <a:pt x="12382" y="392430"/>
                  </a:cubicBezTo>
                  <a:cubicBezTo>
                    <a:pt x="19050" y="392430"/>
                    <a:pt x="24765" y="398145"/>
                    <a:pt x="24765" y="404813"/>
                  </a:cubicBezTo>
                  <a:lnTo>
                    <a:pt x="24765" y="429578"/>
                  </a:lnTo>
                  <a:cubicBezTo>
                    <a:pt x="24765" y="436245"/>
                    <a:pt x="19050" y="441960"/>
                    <a:pt x="12382" y="441960"/>
                  </a:cubicBezTo>
                  <a:cubicBezTo>
                    <a:pt x="5715" y="441960"/>
                    <a:pt x="0" y="436245"/>
                    <a:pt x="0" y="429578"/>
                  </a:cubicBezTo>
                  <a:lnTo>
                    <a:pt x="0" y="404813"/>
                  </a:lnTo>
                  <a:lnTo>
                    <a:pt x="0" y="404813"/>
                  </a:lnTo>
                  <a:close/>
                  <a:moveTo>
                    <a:pt x="0" y="502920"/>
                  </a:moveTo>
                  <a:cubicBezTo>
                    <a:pt x="0" y="496253"/>
                    <a:pt x="5715" y="490538"/>
                    <a:pt x="12382" y="490538"/>
                  </a:cubicBezTo>
                  <a:cubicBezTo>
                    <a:pt x="19050" y="490538"/>
                    <a:pt x="24765" y="496253"/>
                    <a:pt x="24765" y="502920"/>
                  </a:cubicBezTo>
                  <a:lnTo>
                    <a:pt x="24765" y="527685"/>
                  </a:lnTo>
                  <a:cubicBezTo>
                    <a:pt x="24765" y="534353"/>
                    <a:pt x="19050" y="540068"/>
                    <a:pt x="12382" y="540068"/>
                  </a:cubicBezTo>
                  <a:cubicBezTo>
                    <a:pt x="5715" y="540068"/>
                    <a:pt x="0" y="534353"/>
                    <a:pt x="0" y="527685"/>
                  </a:cubicBezTo>
                  <a:lnTo>
                    <a:pt x="0" y="502920"/>
                  </a:lnTo>
                  <a:lnTo>
                    <a:pt x="0" y="502920"/>
                  </a:lnTo>
                  <a:close/>
                  <a:moveTo>
                    <a:pt x="0" y="601980"/>
                  </a:moveTo>
                  <a:cubicBezTo>
                    <a:pt x="0" y="595313"/>
                    <a:pt x="5715" y="589597"/>
                    <a:pt x="12382" y="589597"/>
                  </a:cubicBezTo>
                  <a:cubicBezTo>
                    <a:pt x="19050" y="589597"/>
                    <a:pt x="24765" y="595313"/>
                    <a:pt x="24765" y="601980"/>
                  </a:cubicBezTo>
                  <a:lnTo>
                    <a:pt x="24765" y="626745"/>
                  </a:lnTo>
                  <a:cubicBezTo>
                    <a:pt x="24765" y="633413"/>
                    <a:pt x="19050" y="639128"/>
                    <a:pt x="12382" y="639128"/>
                  </a:cubicBezTo>
                  <a:cubicBezTo>
                    <a:pt x="5715" y="639128"/>
                    <a:pt x="0" y="633413"/>
                    <a:pt x="0" y="626745"/>
                  </a:cubicBezTo>
                  <a:lnTo>
                    <a:pt x="0" y="601980"/>
                  </a:lnTo>
                  <a:lnTo>
                    <a:pt x="0" y="601980"/>
                  </a:lnTo>
                  <a:close/>
                  <a:moveTo>
                    <a:pt x="0" y="700088"/>
                  </a:moveTo>
                  <a:cubicBezTo>
                    <a:pt x="0" y="693420"/>
                    <a:pt x="5715" y="687705"/>
                    <a:pt x="12382" y="687705"/>
                  </a:cubicBezTo>
                  <a:cubicBezTo>
                    <a:pt x="19050" y="687705"/>
                    <a:pt x="24765" y="693420"/>
                    <a:pt x="24765" y="700088"/>
                  </a:cubicBezTo>
                  <a:lnTo>
                    <a:pt x="24765" y="724853"/>
                  </a:lnTo>
                  <a:cubicBezTo>
                    <a:pt x="24765" y="731520"/>
                    <a:pt x="19050" y="737235"/>
                    <a:pt x="12382" y="737235"/>
                  </a:cubicBezTo>
                  <a:cubicBezTo>
                    <a:pt x="5715" y="737235"/>
                    <a:pt x="0" y="731520"/>
                    <a:pt x="0" y="724853"/>
                  </a:cubicBezTo>
                  <a:lnTo>
                    <a:pt x="0" y="700088"/>
                  </a:lnTo>
                  <a:lnTo>
                    <a:pt x="0" y="700088"/>
                  </a:lnTo>
                  <a:close/>
                  <a:moveTo>
                    <a:pt x="0" y="798195"/>
                  </a:moveTo>
                  <a:cubicBezTo>
                    <a:pt x="0" y="791528"/>
                    <a:pt x="5715" y="785813"/>
                    <a:pt x="12382" y="785813"/>
                  </a:cubicBezTo>
                  <a:cubicBezTo>
                    <a:pt x="19050" y="785813"/>
                    <a:pt x="24765" y="791528"/>
                    <a:pt x="24765" y="798195"/>
                  </a:cubicBezTo>
                  <a:lnTo>
                    <a:pt x="24765" y="822960"/>
                  </a:lnTo>
                  <a:cubicBezTo>
                    <a:pt x="24765" y="829628"/>
                    <a:pt x="19050" y="835343"/>
                    <a:pt x="12382" y="835343"/>
                  </a:cubicBezTo>
                  <a:cubicBezTo>
                    <a:pt x="5715" y="835343"/>
                    <a:pt x="0" y="829628"/>
                    <a:pt x="0" y="822960"/>
                  </a:cubicBezTo>
                  <a:lnTo>
                    <a:pt x="0" y="798195"/>
                  </a:lnTo>
                  <a:lnTo>
                    <a:pt x="0" y="798195"/>
                  </a:lnTo>
                  <a:close/>
                  <a:moveTo>
                    <a:pt x="0" y="896303"/>
                  </a:moveTo>
                  <a:cubicBezTo>
                    <a:pt x="0" y="889635"/>
                    <a:pt x="5715" y="883920"/>
                    <a:pt x="12382" y="883920"/>
                  </a:cubicBezTo>
                  <a:cubicBezTo>
                    <a:pt x="19050" y="883920"/>
                    <a:pt x="24765" y="889635"/>
                    <a:pt x="24765" y="896303"/>
                  </a:cubicBezTo>
                  <a:lnTo>
                    <a:pt x="24765" y="921068"/>
                  </a:lnTo>
                  <a:cubicBezTo>
                    <a:pt x="24765" y="927735"/>
                    <a:pt x="19050" y="933450"/>
                    <a:pt x="12382" y="933450"/>
                  </a:cubicBezTo>
                  <a:cubicBezTo>
                    <a:pt x="5715" y="933450"/>
                    <a:pt x="0" y="927735"/>
                    <a:pt x="0" y="921068"/>
                  </a:cubicBezTo>
                  <a:lnTo>
                    <a:pt x="0" y="896303"/>
                  </a:lnTo>
                  <a:lnTo>
                    <a:pt x="0" y="896303"/>
                  </a:lnTo>
                  <a:close/>
                  <a:moveTo>
                    <a:pt x="0" y="994410"/>
                  </a:moveTo>
                  <a:cubicBezTo>
                    <a:pt x="0" y="987743"/>
                    <a:pt x="5715" y="982028"/>
                    <a:pt x="12382" y="982028"/>
                  </a:cubicBezTo>
                  <a:cubicBezTo>
                    <a:pt x="19050" y="982028"/>
                    <a:pt x="24765" y="987743"/>
                    <a:pt x="24765" y="994410"/>
                  </a:cubicBezTo>
                  <a:lnTo>
                    <a:pt x="24765" y="1019175"/>
                  </a:lnTo>
                  <a:cubicBezTo>
                    <a:pt x="24765" y="1025843"/>
                    <a:pt x="19050" y="1031557"/>
                    <a:pt x="12382" y="1031557"/>
                  </a:cubicBezTo>
                  <a:cubicBezTo>
                    <a:pt x="5715" y="1031557"/>
                    <a:pt x="0" y="1025843"/>
                    <a:pt x="0" y="1019175"/>
                  </a:cubicBezTo>
                  <a:lnTo>
                    <a:pt x="0" y="994410"/>
                  </a:lnTo>
                  <a:lnTo>
                    <a:pt x="0" y="994410"/>
                  </a:lnTo>
                  <a:close/>
                  <a:moveTo>
                    <a:pt x="0" y="1092518"/>
                  </a:moveTo>
                  <a:cubicBezTo>
                    <a:pt x="0" y="1085850"/>
                    <a:pt x="5715" y="1080135"/>
                    <a:pt x="12382" y="1080135"/>
                  </a:cubicBezTo>
                  <a:cubicBezTo>
                    <a:pt x="19050" y="1080135"/>
                    <a:pt x="24765" y="1085850"/>
                    <a:pt x="24765" y="1092518"/>
                  </a:cubicBezTo>
                  <a:lnTo>
                    <a:pt x="24765" y="1117282"/>
                  </a:lnTo>
                  <a:cubicBezTo>
                    <a:pt x="24765" y="1123950"/>
                    <a:pt x="19050" y="1129665"/>
                    <a:pt x="12382" y="1129665"/>
                  </a:cubicBezTo>
                  <a:cubicBezTo>
                    <a:pt x="5715" y="1129665"/>
                    <a:pt x="0" y="1123950"/>
                    <a:pt x="0" y="1117282"/>
                  </a:cubicBezTo>
                  <a:lnTo>
                    <a:pt x="0" y="1092518"/>
                  </a:lnTo>
                  <a:lnTo>
                    <a:pt x="0" y="1092518"/>
                  </a:lnTo>
                  <a:close/>
                  <a:moveTo>
                    <a:pt x="0" y="1190625"/>
                  </a:moveTo>
                  <a:cubicBezTo>
                    <a:pt x="0" y="1183957"/>
                    <a:pt x="5715" y="1178243"/>
                    <a:pt x="12382" y="1178243"/>
                  </a:cubicBezTo>
                  <a:cubicBezTo>
                    <a:pt x="19050" y="1178243"/>
                    <a:pt x="24765" y="1183957"/>
                    <a:pt x="24765" y="1190625"/>
                  </a:cubicBezTo>
                  <a:lnTo>
                    <a:pt x="24765" y="1215390"/>
                  </a:lnTo>
                  <a:cubicBezTo>
                    <a:pt x="24765" y="1222057"/>
                    <a:pt x="19050" y="1227773"/>
                    <a:pt x="12382" y="1227773"/>
                  </a:cubicBezTo>
                  <a:cubicBezTo>
                    <a:pt x="5715" y="1227773"/>
                    <a:pt x="0" y="1222057"/>
                    <a:pt x="0" y="1215390"/>
                  </a:cubicBezTo>
                  <a:lnTo>
                    <a:pt x="0" y="1190625"/>
                  </a:lnTo>
                  <a:lnTo>
                    <a:pt x="0" y="1190625"/>
                  </a:lnTo>
                  <a:close/>
                  <a:moveTo>
                    <a:pt x="0" y="1288732"/>
                  </a:moveTo>
                  <a:cubicBezTo>
                    <a:pt x="0" y="1282065"/>
                    <a:pt x="5715" y="1276350"/>
                    <a:pt x="12382" y="1276350"/>
                  </a:cubicBezTo>
                  <a:cubicBezTo>
                    <a:pt x="19050" y="1276350"/>
                    <a:pt x="24765" y="1282065"/>
                    <a:pt x="24765" y="1288732"/>
                  </a:cubicBezTo>
                  <a:lnTo>
                    <a:pt x="24765" y="1313498"/>
                  </a:lnTo>
                  <a:cubicBezTo>
                    <a:pt x="24765" y="1320165"/>
                    <a:pt x="19050" y="1325880"/>
                    <a:pt x="12382" y="1325880"/>
                  </a:cubicBezTo>
                  <a:cubicBezTo>
                    <a:pt x="5715" y="1325880"/>
                    <a:pt x="0" y="1320165"/>
                    <a:pt x="0" y="1313498"/>
                  </a:cubicBezTo>
                  <a:lnTo>
                    <a:pt x="0" y="1288732"/>
                  </a:lnTo>
                  <a:lnTo>
                    <a:pt x="0" y="1288732"/>
                  </a:lnTo>
                  <a:close/>
                  <a:moveTo>
                    <a:pt x="0" y="1386840"/>
                  </a:moveTo>
                  <a:cubicBezTo>
                    <a:pt x="0" y="1380173"/>
                    <a:pt x="5715" y="1374457"/>
                    <a:pt x="12382" y="1374457"/>
                  </a:cubicBezTo>
                  <a:cubicBezTo>
                    <a:pt x="19050" y="1374457"/>
                    <a:pt x="24765" y="1380173"/>
                    <a:pt x="24765" y="1386840"/>
                  </a:cubicBezTo>
                  <a:lnTo>
                    <a:pt x="24765" y="1411605"/>
                  </a:lnTo>
                  <a:cubicBezTo>
                    <a:pt x="24765" y="1418273"/>
                    <a:pt x="19050" y="1423988"/>
                    <a:pt x="12382" y="1423988"/>
                  </a:cubicBezTo>
                  <a:cubicBezTo>
                    <a:pt x="5715" y="1423988"/>
                    <a:pt x="0" y="1418273"/>
                    <a:pt x="0" y="1411605"/>
                  </a:cubicBezTo>
                  <a:lnTo>
                    <a:pt x="0" y="1386840"/>
                  </a:lnTo>
                  <a:lnTo>
                    <a:pt x="0" y="1386840"/>
                  </a:lnTo>
                  <a:close/>
                  <a:moveTo>
                    <a:pt x="0" y="1485900"/>
                  </a:moveTo>
                  <a:cubicBezTo>
                    <a:pt x="0" y="1479232"/>
                    <a:pt x="5715" y="1473518"/>
                    <a:pt x="12382" y="1473518"/>
                  </a:cubicBezTo>
                  <a:cubicBezTo>
                    <a:pt x="19050" y="1473518"/>
                    <a:pt x="24765" y="1479232"/>
                    <a:pt x="24765" y="1485900"/>
                  </a:cubicBezTo>
                  <a:lnTo>
                    <a:pt x="24765" y="1510665"/>
                  </a:lnTo>
                  <a:cubicBezTo>
                    <a:pt x="24765" y="1517332"/>
                    <a:pt x="19050" y="1523048"/>
                    <a:pt x="12382" y="1523048"/>
                  </a:cubicBezTo>
                  <a:cubicBezTo>
                    <a:pt x="5715" y="1523048"/>
                    <a:pt x="0" y="1517332"/>
                    <a:pt x="0" y="1510665"/>
                  </a:cubicBezTo>
                  <a:lnTo>
                    <a:pt x="0" y="1485900"/>
                  </a:lnTo>
                  <a:lnTo>
                    <a:pt x="0" y="1485900"/>
                  </a:lnTo>
                  <a:close/>
                  <a:moveTo>
                    <a:pt x="0" y="1584007"/>
                  </a:moveTo>
                  <a:cubicBezTo>
                    <a:pt x="0" y="1577340"/>
                    <a:pt x="5715" y="1571625"/>
                    <a:pt x="12382" y="1571625"/>
                  </a:cubicBezTo>
                  <a:cubicBezTo>
                    <a:pt x="19050" y="1571625"/>
                    <a:pt x="24765" y="1577340"/>
                    <a:pt x="24765" y="1584007"/>
                  </a:cubicBezTo>
                  <a:lnTo>
                    <a:pt x="24765" y="1608773"/>
                  </a:lnTo>
                  <a:cubicBezTo>
                    <a:pt x="24765" y="1615440"/>
                    <a:pt x="19050" y="1621155"/>
                    <a:pt x="12382" y="1621155"/>
                  </a:cubicBezTo>
                  <a:cubicBezTo>
                    <a:pt x="5715" y="1621155"/>
                    <a:pt x="0" y="1615440"/>
                    <a:pt x="0" y="1608773"/>
                  </a:cubicBezTo>
                  <a:lnTo>
                    <a:pt x="0" y="1584007"/>
                  </a:lnTo>
                  <a:lnTo>
                    <a:pt x="0" y="1584007"/>
                  </a:lnTo>
                  <a:close/>
                  <a:moveTo>
                    <a:pt x="0" y="1682115"/>
                  </a:moveTo>
                  <a:cubicBezTo>
                    <a:pt x="0" y="1675448"/>
                    <a:pt x="5715" y="1669732"/>
                    <a:pt x="12382" y="1669732"/>
                  </a:cubicBezTo>
                  <a:cubicBezTo>
                    <a:pt x="19050" y="1669732"/>
                    <a:pt x="24765" y="1675448"/>
                    <a:pt x="24765" y="1682115"/>
                  </a:cubicBezTo>
                  <a:lnTo>
                    <a:pt x="24765" y="1706880"/>
                  </a:lnTo>
                  <a:cubicBezTo>
                    <a:pt x="24765" y="1713548"/>
                    <a:pt x="19050" y="1719263"/>
                    <a:pt x="12382" y="1719263"/>
                  </a:cubicBezTo>
                  <a:cubicBezTo>
                    <a:pt x="5715" y="1719263"/>
                    <a:pt x="0" y="1713548"/>
                    <a:pt x="0" y="1706880"/>
                  </a:cubicBezTo>
                  <a:lnTo>
                    <a:pt x="0" y="1682115"/>
                  </a:lnTo>
                  <a:lnTo>
                    <a:pt x="0" y="1682115"/>
                  </a:lnTo>
                  <a:close/>
                  <a:moveTo>
                    <a:pt x="0" y="1780223"/>
                  </a:moveTo>
                  <a:cubicBezTo>
                    <a:pt x="0" y="1773555"/>
                    <a:pt x="5715" y="1767840"/>
                    <a:pt x="12382" y="1767840"/>
                  </a:cubicBezTo>
                  <a:cubicBezTo>
                    <a:pt x="19050" y="1767840"/>
                    <a:pt x="24765" y="1773555"/>
                    <a:pt x="24765" y="1780223"/>
                  </a:cubicBezTo>
                  <a:lnTo>
                    <a:pt x="24765" y="1804988"/>
                  </a:lnTo>
                  <a:cubicBezTo>
                    <a:pt x="24765" y="1811655"/>
                    <a:pt x="19050" y="1817370"/>
                    <a:pt x="12382" y="1817370"/>
                  </a:cubicBezTo>
                  <a:cubicBezTo>
                    <a:pt x="5715" y="1817370"/>
                    <a:pt x="0" y="1811655"/>
                    <a:pt x="0" y="1804988"/>
                  </a:cubicBezTo>
                  <a:lnTo>
                    <a:pt x="0" y="1780223"/>
                  </a:lnTo>
                  <a:lnTo>
                    <a:pt x="0" y="1780223"/>
                  </a:lnTo>
                  <a:close/>
                  <a:moveTo>
                    <a:pt x="0" y="1878330"/>
                  </a:moveTo>
                  <a:cubicBezTo>
                    <a:pt x="0" y="1871663"/>
                    <a:pt x="5715" y="1865948"/>
                    <a:pt x="12382" y="1865948"/>
                  </a:cubicBezTo>
                  <a:cubicBezTo>
                    <a:pt x="19050" y="1865948"/>
                    <a:pt x="24765" y="1871663"/>
                    <a:pt x="24765" y="1878330"/>
                  </a:cubicBezTo>
                  <a:lnTo>
                    <a:pt x="24765" y="1903095"/>
                  </a:lnTo>
                  <a:cubicBezTo>
                    <a:pt x="24765" y="1909763"/>
                    <a:pt x="19050" y="1915478"/>
                    <a:pt x="12382" y="1915478"/>
                  </a:cubicBezTo>
                  <a:cubicBezTo>
                    <a:pt x="5715" y="1915478"/>
                    <a:pt x="0" y="1909763"/>
                    <a:pt x="0" y="1903095"/>
                  </a:cubicBezTo>
                  <a:lnTo>
                    <a:pt x="0" y="1878330"/>
                  </a:lnTo>
                  <a:lnTo>
                    <a:pt x="0" y="1878330"/>
                  </a:lnTo>
                  <a:close/>
                  <a:moveTo>
                    <a:pt x="0" y="1976438"/>
                  </a:moveTo>
                  <a:cubicBezTo>
                    <a:pt x="0" y="1969770"/>
                    <a:pt x="5715" y="1964055"/>
                    <a:pt x="12382" y="1964055"/>
                  </a:cubicBezTo>
                  <a:cubicBezTo>
                    <a:pt x="19050" y="1964055"/>
                    <a:pt x="24765" y="1969770"/>
                    <a:pt x="24765" y="1976438"/>
                  </a:cubicBezTo>
                  <a:lnTo>
                    <a:pt x="24765" y="2001203"/>
                  </a:lnTo>
                  <a:cubicBezTo>
                    <a:pt x="24765" y="2007870"/>
                    <a:pt x="19050" y="2013585"/>
                    <a:pt x="12382" y="2013585"/>
                  </a:cubicBezTo>
                  <a:cubicBezTo>
                    <a:pt x="5715" y="2013585"/>
                    <a:pt x="0" y="2007870"/>
                    <a:pt x="0" y="2001203"/>
                  </a:cubicBezTo>
                  <a:lnTo>
                    <a:pt x="0" y="1976438"/>
                  </a:lnTo>
                  <a:lnTo>
                    <a:pt x="0" y="1976438"/>
                  </a:lnTo>
                  <a:close/>
                  <a:moveTo>
                    <a:pt x="0" y="2074545"/>
                  </a:moveTo>
                  <a:cubicBezTo>
                    <a:pt x="0" y="2067878"/>
                    <a:pt x="5715" y="2062163"/>
                    <a:pt x="12382" y="2062163"/>
                  </a:cubicBezTo>
                  <a:cubicBezTo>
                    <a:pt x="19050" y="2062163"/>
                    <a:pt x="24765" y="2067878"/>
                    <a:pt x="24765" y="2074545"/>
                  </a:cubicBezTo>
                  <a:lnTo>
                    <a:pt x="24765" y="2099310"/>
                  </a:lnTo>
                  <a:cubicBezTo>
                    <a:pt x="24765" y="2105978"/>
                    <a:pt x="19050" y="2111693"/>
                    <a:pt x="12382" y="2111693"/>
                  </a:cubicBezTo>
                  <a:cubicBezTo>
                    <a:pt x="5715" y="2111693"/>
                    <a:pt x="0" y="2105978"/>
                    <a:pt x="0" y="2099310"/>
                  </a:cubicBezTo>
                  <a:lnTo>
                    <a:pt x="0" y="2074545"/>
                  </a:lnTo>
                  <a:lnTo>
                    <a:pt x="0" y="2074545"/>
                  </a:lnTo>
                  <a:close/>
                  <a:moveTo>
                    <a:pt x="0" y="2172653"/>
                  </a:moveTo>
                  <a:cubicBezTo>
                    <a:pt x="0" y="2165985"/>
                    <a:pt x="5715" y="2160270"/>
                    <a:pt x="12382" y="2160270"/>
                  </a:cubicBezTo>
                  <a:cubicBezTo>
                    <a:pt x="19050" y="2160270"/>
                    <a:pt x="24765" y="2165985"/>
                    <a:pt x="24765" y="2172653"/>
                  </a:cubicBezTo>
                  <a:lnTo>
                    <a:pt x="24765" y="2197418"/>
                  </a:lnTo>
                  <a:cubicBezTo>
                    <a:pt x="24765" y="2204085"/>
                    <a:pt x="19050" y="2209800"/>
                    <a:pt x="12382" y="2209800"/>
                  </a:cubicBezTo>
                  <a:cubicBezTo>
                    <a:pt x="5715" y="2209800"/>
                    <a:pt x="0" y="2204085"/>
                    <a:pt x="0" y="2197418"/>
                  </a:cubicBezTo>
                  <a:lnTo>
                    <a:pt x="0" y="2172653"/>
                  </a:lnTo>
                  <a:lnTo>
                    <a:pt x="0" y="2172653"/>
                  </a:lnTo>
                  <a:close/>
                  <a:moveTo>
                    <a:pt x="0" y="2270760"/>
                  </a:moveTo>
                  <a:cubicBezTo>
                    <a:pt x="0" y="2264093"/>
                    <a:pt x="5715" y="2258378"/>
                    <a:pt x="12382" y="2258378"/>
                  </a:cubicBezTo>
                  <a:cubicBezTo>
                    <a:pt x="19050" y="2258378"/>
                    <a:pt x="24765" y="2264093"/>
                    <a:pt x="24765" y="2270760"/>
                  </a:cubicBezTo>
                  <a:lnTo>
                    <a:pt x="24765" y="2295525"/>
                  </a:lnTo>
                  <a:cubicBezTo>
                    <a:pt x="24765" y="2302193"/>
                    <a:pt x="19050" y="2307908"/>
                    <a:pt x="12382" y="2307908"/>
                  </a:cubicBezTo>
                  <a:cubicBezTo>
                    <a:pt x="5715" y="2307908"/>
                    <a:pt x="0" y="2302193"/>
                    <a:pt x="0" y="2295525"/>
                  </a:cubicBezTo>
                  <a:lnTo>
                    <a:pt x="0" y="2270760"/>
                  </a:lnTo>
                  <a:lnTo>
                    <a:pt x="0" y="2270760"/>
                  </a:lnTo>
                  <a:close/>
                  <a:moveTo>
                    <a:pt x="0" y="2369820"/>
                  </a:moveTo>
                  <a:cubicBezTo>
                    <a:pt x="0" y="2363153"/>
                    <a:pt x="5715" y="2357438"/>
                    <a:pt x="12382" y="2357438"/>
                  </a:cubicBezTo>
                  <a:cubicBezTo>
                    <a:pt x="19050" y="2357438"/>
                    <a:pt x="24765" y="2363153"/>
                    <a:pt x="24765" y="2369820"/>
                  </a:cubicBezTo>
                  <a:lnTo>
                    <a:pt x="24765" y="2394585"/>
                  </a:lnTo>
                  <a:cubicBezTo>
                    <a:pt x="24765" y="2401253"/>
                    <a:pt x="19050" y="2406968"/>
                    <a:pt x="12382" y="2406968"/>
                  </a:cubicBezTo>
                  <a:cubicBezTo>
                    <a:pt x="5715" y="2406968"/>
                    <a:pt x="0" y="2401253"/>
                    <a:pt x="0" y="2394585"/>
                  </a:cubicBezTo>
                  <a:lnTo>
                    <a:pt x="0" y="2369820"/>
                  </a:lnTo>
                  <a:lnTo>
                    <a:pt x="0" y="2369820"/>
                  </a:lnTo>
                  <a:close/>
                  <a:moveTo>
                    <a:pt x="0" y="2467928"/>
                  </a:moveTo>
                  <a:cubicBezTo>
                    <a:pt x="0" y="2461260"/>
                    <a:pt x="5715" y="2455545"/>
                    <a:pt x="12382" y="2455545"/>
                  </a:cubicBezTo>
                  <a:cubicBezTo>
                    <a:pt x="19050" y="2455545"/>
                    <a:pt x="24765" y="2461260"/>
                    <a:pt x="24765" y="2467928"/>
                  </a:cubicBezTo>
                  <a:lnTo>
                    <a:pt x="24765" y="2492693"/>
                  </a:lnTo>
                  <a:cubicBezTo>
                    <a:pt x="24765" y="2499360"/>
                    <a:pt x="19050" y="2505075"/>
                    <a:pt x="12382" y="2505075"/>
                  </a:cubicBezTo>
                  <a:cubicBezTo>
                    <a:pt x="5715" y="2505075"/>
                    <a:pt x="0" y="2499360"/>
                    <a:pt x="0" y="2492693"/>
                  </a:cubicBezTo>
                  <a:lnTo>
                    <a:pt x="0" y="2467928"/>
                  </a:lnTo>
                  <a:lnTo>
                    <a:pt x="0" y="2467928"/>
                  </a:lnTo>
                  <a:close/>
                  <a:moveTo>
                    <a:pt x="0" y="2566035"/>
                  </a:moveTo>
                  <a:cubicBezTo>
                    <a:pt x="0" y="2559368"/>
                    <a:pt x="5715" y="2553652"/>
                    <a:pt x="12382" y="2553652"/>
                  </a:cubicBezTo>
                  <a:cubicBezTo>
                    <a:pt x="19050" y="2553652"/>
                    <a:pt x="24765" y="2559368"/>
                    <a:pt x="24765" y="2566035"/>
                  </a:cubicBezTo>
                  <a:lnTo>
                    <a:pt x="24765" y="2590800"/>
                  </a:lnTo>
                  <a:cubicBezTo>
                    <a:pt x="24765" y="2597468"/>
                    <a:pt x="19050" y="2603183"/>
                    <a:pt x="12382" y="2603183"/>
                  </a:cubicBezTo>
                  <a:cubicBezTo>
                    <a:pt x="5715" y="2603183"/>
                    <a:pt x="0" y="2597468"/>
                    <a:pt x="0" y="2590800"/>
                  </a:cubicBezTo>
                  <a:lnTo>
                    <a:pt x="0" y="2566035"/>
                  </a:lnTo>
                  <a:lnTo>
                    <a:pt x="0" y="2566035"/>
                  </a:lnTo>
                  <a:close/>
                  <a:moveTo>
                    <a:pt x="0" y="2664143"/>
                  </a:moveTo>
                  <a:cubicBezTo>
                    <a:pt x="0" y="2657475"/>
                    <a:pt x="5715" y="2651760"/>
                    <a:pt x="12382" y="2651760"/>
                  </a:cubicBezTo>
                  <a:cubicBezTo>
                    <a:pt x="19050" y="2651760"/>
                    <a:pt x="24765" y="2657475"/>
                    <a:pt x="24765" y="2664143"/>
                  </a:cubicBezTo>
                  <a:lnTo>
                    <a:pt x="24765" y="2688908"/>
                  </a:lnTo>
                  <a:cubicBezTo>
                    <a:pt x="24765" y="2695575"/>
                    <a:pt x="19050" y="2701290"/>
                    <a:pt x="12382" y="2701290"/>
                  </a:cubicBezTo>
                  <a:cubicBezTo>
                    <a:pt x="5715" y="2701290"/>
                    <a:pt x="0" y="2695575"/>
                    <a:pt x="0" y="2688908"/>
                  </a:cubicBezTo>
                  <a:lnTo>
                    <a:pt x="0" y="2664143"/>
                  </a:lnTo>
                  <a:lnTo>
                    <a:pt x="0" y="2664143"/>
                  </a:lnTo>
                  <a:close/>
                  <a:moveTo>
                    <a:pt x="0" y="2762250"/>
                  </a:moveTo>
                  <a:cubicBezTo>
                    <a:pt x="0" y="2755583"/>
                    <a:pt x="5715" y="2749868"/>
                    <a:pt x="12382" y="2749868"/>
                  </a:cubicBezTo>
                  <a:cubicBezTo>
                    <a:pt x="19050" y="2749868"/>
                    <a:pt x="24765" y="2755583"/>
                    <a:pt x="24765" y="2762250"/>
                  </a:cubicBezTo>
                  <a:lnTo>
                    <a:pt x="24765" y="2787015"/>
                  </a:lnTo>
                  <a:cubicBezTo>
                    <a:pt x="24765" y="2793683"/>
                    <a:pt x="19050" y="2799398"/>
                    <a:pt x="12382" y="2799398"/>
                  </a:cubicBezTo>
                  <a:cubicBezTo>
                    <a:pt x="5715" y="2799398"/>
                    <a:pt x="0" y="2793683"/>
                    <a:pt x="0" y="2787015"/>
                  </a:cubicBezTo>
                  <a:lnTo>
                    <a:pt x="0" y="2762250"/>
                  </a:lnTo>
                  <a:lnTo>
                    <a:pt x="0" y="2762250"/>
                  </a:lnTo>
                  <a:close/>
                  <a:moveTo>
                    <a:pt x="0" y="2860358"/>
                  </a:moveTo>
                  <a:cubicBezTo>
                    <a:pt x="0" y="2853690"/>
                    <a:pt x="5715" y="2847975"/>
                    <a:pt x="12382" y="2847975"/>
                  </a:cubicBezTo>
                  <a:cubicBezTo>
                    <a:pt x="19050" y="2847975"/>
                    <a:pt x="24765" y="2853690"/>
                    <a:pt x="24765" y="2860358"/>
                  </a:cubicBezTo>
                  <a:lnTo>
                    <a:pt x="24765" y="2885123"/>
                  </a:lnTo>
                  <a:cubicBezTo>
                    <a:pt x="24765" y="2891790"/>
                    <a:pt x="19050" y="2897505"/>
                    <a:pt x="12382" y="2897505"/>
                  </a:cubicBezTo>
                  <a:cubicBezTo>
                    <a:pt x="5715" y="2897505"/>
                    <a:pt x="0" y="2891790"/>
                    <a:pt x="0" y="2885123"/>
                  </a:cubicBezTo>
                  <a:lnTo>
                    <a:pt x="0" y="2860358"/>
                  </a:lnTo>
                  <a:lnTo>
                    <a:pt x="0" y="2860358"/>
                  </a:lnTo>
                  <a:close/>
                  <a:moveTo>
                    <a:pt x="0" y="2958465"/>
                  </a:moveTo>
                  <a:cubicBezTo>
                    <a:pt x="0" y="2951798"/>
                    <a:pt x="5715" y="2946083"/>
                    <a:pt x="12382" y="2946083"/>
                  </a:cubicBezTo>
                  <a:cubicBezTo>
                    <a:pt x="19050" y="2946083"/>
                    <a:pt x="24765" y="2951798"/>
                    <a:pt x="24765" y="2958465"/>
                  </a:cubicBezTo>
                  <a:lnTo>
                    <a:pt x="24765" y="2983230"/>
                  </a:lnTo>
                  <a:cubicBezTo>
                    <a:pt x="24765" y="2989898"/>
                    <a:pt x="19050" y="2995613"/>
                    <a:pt x="12382" y="2995613"/>
                  </a:cubicBezTo>
                  <a:cubicBezTo>
                    <a:pt x="5715" y="2995613"/>
                    <a:pt x="0" y="2989898"/>
                    <a:pt x="0" y="2983230"/>
                  </a:cubicBezTo>
                  <a:lnTo>
                    <a:pt x="0" y="2958465"/>
                  </a:lnTo>
                  <a:lnTo>
                    <a:pt x="0" y="2958465"/>
                  </a:lnTo>
                  <a:close/>
                  <a:moveTo>
                    <a:pt x="0" y="3056573"/>
                  </a:moveTo>
                  <a:cubicBezTo>
                    <a:pt x="0" y="3049905"/>
                    <a:pt x="5715" y="3044190"/>
                    <a:pt x="12382" y="3044190"/>
                  </a:cubicBezTo>
                  <a:cubicBezTo>
                    <a:pt x="19050" y="3044190"/>
                    <a:pt x="24765" y="3049905"/>
                    <a:pt x="24765" y="3056573"/>
                  </a:cubicBezTo>
                  <a:lnTo>
                    <a:pt x="24765" y="3081338"/>
                  </a:lnTo>
                  <a:cubicBezTo>
                    <a:pt x="24765" y="3088005"/>
                    <a:pt x="19050" y="3093720"/>
                    <a:pt x="12382" y="3093720"/>
                  </a:cubicBezTo>
                  <a:cubicBezTo>
                    <a:pt x="5715" y="3093720"/>
                    <a:pt x="0" y="3088005"/>
                    <a:pt x="0" y="3081338"/>
                  </a:cubicBezTo>
                  <a:lnTo>
                    <a:pt x="0" y="3056573"/>
                  </a:lnTo>
                  <a:lnTo>
                    <a:pt x="0" y="3056573"/>
                  </a:lnTo>
                  <a:close/>
                  <a:moveTo>
                    <a:pt x="0" y="3154680"/>
                  </a:moveTo>
                  <a:cubicBezTo>
                    <a:pt x="0" y="3148013"/>
                    <a:pt x="5715" y="3142298"/>
                    <a:pt x="12382" y="3142298"/>
                  </a:cubicBezTo>
                  <a:cubicBezTo>
                    <a:pt x="19050" y="3142298"/>
                    <a:pt x="24765" y="3148013"/>
                    <a:pt x="24765" y="3154680"/>
                  </a:cubicBezTo>
                  <a:lnTo>
                    <a:pt x="24765" y="3179445"/>
                  </a:lnTo>
                  <a:cubicBezTo>
                    <a:pt x="24765" y="3186113"/>
                    <a:pt x="19050" y="3191827"/>
                    <a:pt x="12382" y="3191827"/>
                  </a:cubicBezTo>
                  <a:cubicBezTo>
                    <a:pt x="5715" y="3191827"/>
                    <a:pt x="0" y="3186113"/>
                    <a:pt x="0" y="3179445"/>
                  </a:cubicBezTo>
                  <a:lnTo>
                    <a:pt x="0" y="3154680"/>
                  </a:lnTo>
                  <a:lnTo>
                    <a:pt x="0" y="3154680"/>
                  </a:lnTo>
                  <a:close/>
                  <a:moveTo>
                    <a:pt x="0" y="3253740"/>
                  </a:moveTo>
                  <a:cubicBezTo>
                    <a:pt x="0" y="3247073"/>
                    <a:pt x="5715" y="3241358"/>
                    <a:pt x="12382" y="3241358"/>
                  </a:cubicBezTo>
                  <a:cubicBezTo>
                    <a:pt x="19050" y="3241358"/>
                    <a:pt x="24765" y="3247073"/>
                    <a:pt x="24765" y="3253740"/>
                  </a:cubicBezTo>
                  <a:lnTo>
                    <a:pt x="24765" y="3278505"/>
                  </a:lnTo>
                  <a:cubicBezTo>
                    <a:pt x="24765" y="3285173"/>
                    <a:pt x="19050" y="3290888"/>
                    <a:pt x="12382" y="3290888"/>
                  </a:cubicBezTo>
                  <a:cubicBezTo>
                    <a:pt x="5715" y="3290888"/>
                    <a:pt x="0" y="3285173"/>
                    <a:pt x="0" y="3278505"/>
                  </a:cubicBezTo>
                  <a:lnTo>
                    <a:pt x="0" y="3253740"/>
                  </a:lnTo>
                  <a:lnTo>
                    <a:pt x="0" y="3253740"/>
                  </a:lnTo>
                  <a:close/>
                  <a:moveTo>
                    <a:pt x="0" y="3351848"/>
                  </a:moveTo>
                  <a:cubicBezTo>
                    <a:pt x="0" y="3345180"/>
                    <a:pt x="5715" y="3339465"/>
                    <a:pt x="12382" y="3339465"/>
                  </a:cubicBezTo>
                  <a:cubicBezTo>
                    <a:pt x="19050" y="3339465"/>
                    <a:pt x="24765" y="3345180"/>
                    <a:pt x="24765" y="3351848"/>
                  </a:cubicBezTo>
                  <a:lnTo>
                    <a:pt x="24765" y="3376613"/>
                  </a:lnTo>
                  <a:cubicBezTo>
                    <a:pt x="24765" y="3383280"/>
                    <a:pt x="19050" y="3388995"/>
                    <a:pt x="12382" y="3388995"/>
                  </a:cubicBezTo>
                  <a:cubicBezTo>
                    <a:pt x="5715" y="3388995"/>
                    <a:pt x="0" y="3383280"/>
                    <a:pt x="0" y="3376613"/>
                  </a:cubicBezTo>
                  <a:lnTo>
                    <a:pt x="0" y="3351848"/>
                  </a:lnTo>
                  <a:lnTo>
                    <a:pt x="0" y="3351848"/>
                  </a:lnTo>
                  <a:close/>
                  <a:moveTo>
                    <a:pt x="0" y="3449955"/>
                  </a:moveTo>
                  <a:cubicBezTo>
                    <a:pt x="0" y="3443288"/>
                    <a:pt x="5715" y="3437573"/>
                    <a:pt x="12382" y="3437573"/>
                  </a:cubicBezTo>
                  <a:cubicBezTo>
                    <a:pt x="19050" y="3437573"/>
                    <a:pt x="24765" y="3443288"/>
                    <a:pt x="24765" y="3449955"/>
                  </a:cubicBezTo>
                  <a:lnTo>
                    <a:pt x="24765" y="3474720"/>
                  </a:lnTo>
                  <a:cubicBezTo>
                    <a:pt x="24765" y="3481388"/>
                    <a:pt x="19050" y="3487102"/>
                    <a:pt x="12382" y="3487102"/>
                  </a:cubicBezTo>
                  <a:cubicBezTo>
                    <a:pt x="5715" y="3487102"/>
                    <a:pt x="0" y="3481388"/>
                    <a:pt x="0" y="3474720"/>
                  </a:cubicBezTo>
                  <a:lnTo>
                    <a:pt x="0" y="3449955"/>
                  </a:lnTo>
                  <a:lnTo>
                    <a:pt x="0" y="3449955"/>
                  </a:lnTo>
                  <a:close/>
                  <a:moveTo>
                    <a:pt x="0" y="3548063"/>
                  </a:moveTo>
                  <a:cubicBezTo>
                    <a:pt x="0" y="3541395"/>
                    <a:pt x="5715" y="3535680"/>
                    <a:pt x="12382" y="3535680"/>
                  </a:cubicBezTo>
                  <a:cubicBezTo>
                    <a:pt x="19050" y="3535680"/>
                    <a:pt x="24765" y="3541395"/>
                    <a:pt x="24765" y="3548063"/>
                  </a:cubicBezTo>
                  <a:lnTo>
                    <a:pt x="24765" y="3572827"/>
                  </a:lnTo>
                  <a:cubicBezTo>
                    <a:pt x="24765" y="3579495"/>
                    <a:pt x="19050" y="3585210"/>
                    <a:pt x="12382" y="3585210"/>
                  </a:cubicBezTo>
                  <a:cubicBezTo>
                    <a:pt x="5715" y="3585210"/>
                    <a:pt x="0" y="3579495"/>
                    <a:pt x="0" y="3572827"/>
                  </a:cubicBezTo>
                  <a:lnTo>
                    <a:pt x="0" y="3548063"/>
                  </a:lnTo>
                  <a:lnTo>
                    <a:pt x="0" y="3548063"/>
                  </a:lnTo>
                  <a:close/>
                  <a:moveTo>
                    <a:pt x="0" y="3646170"/>
                  </a:moveTo>
                  <a:cubicBezTo>
                    <a:pt x="0" y="3639502"/>
                    <a:pt x="5715" y="3633788"/>
                    <a:pt x="12382" y="3633788"/>
                  </a:cubicBezTo>
                  <a:cubicBezTo>
                    <a:pt x="19050" y="3633788"/>
                    <a:pt x="24765" y="3639502"/>
                    <a:pt x="24765" y="3646170"/>
                  </a:cubicBezTo>
                  <a:lnTo>
                    <a:pt x="24765" y="3670935"/>
                  </a:lnTo>
                  <a:cubicBezTo>
                    <a:pt x="24765" y="3677602"/>
                    <a:pt x="19050" y="3683318"/>
                    <a:pt x="12382" y="3683318"/>
                  </a:cubicBezTo>
                  <a:cubicBezTo>
                    <a:pt x="5715" y="3683318"/>
                    <a:pt x="0" y="3677602"/>
                    <a:pt x="0" y="3670935"/>
                  </a:cubicBezTo>
                  <a:lnTo>
                    <a:pt x="0" y="3646170"/>
                  </a:lnTo>
                  <a:lnTo>
                    <a:pt x="0" y="3646170"/>
                  </a:lnTo>
                  <a:close/>
                  <a:moveTo>
                    <a:pt x="0" y="3744277"/>
                  </a:moveTo>
                  <a:cubicBezTo>
                    <a:pt x="0" y="3737610"/>
                    <a:pt x="5715" y="3731895"/>
                    <a:pt x="12382" y="3731895"/>
                  </a:cubicBezTo>
                  <a:cubicBezTo>
                    <a:pt x="19050" y="3731895"/>
                    <a:pt x="24765" y="3737610"/>
                    <a:pt x="24765" y="3744277"/>
                  </a:cubicBezTo>
                  <a:lnTo>
                    <a:pt x="24765" y="3769043"/>
                  </a:lnTo>
                  <a:cubicBezTo>
                    <a:pt x="24765" y="3775710"/>
                    <a:pt x="19050" y="3781425"/>
                    <a:pt x="12382" y="3781425"/>
                  </a:cubicBezTo>
                  <a:cubicBezTo>
                    <a:pt x="5715" y="3781425"/>
                    <a:pt x="0" y="3775710"/>
                    <a:pt x="0" y="3769043"/>
                  </a:cubicBezTo>
                  <a:lnTo>
                    <a:pt x="0" y="3744277"/>
                  </a:lnTo>
                  <a:lnTo>
                    <a:pt x="0" y="3744277"/>
                  </a:lnTo>
                  <a:close/>
                  <a:moveTo>
                    <a:pt x="0" y="3842385"/>
                  </a:moveTo>
                  <a:cubicBezTo>
                    <a:pt x="0" y="3835718"/>
                    <a:pt x="5715" y="3830002"/>
                    <a:pt x="12382" y="3830002"/>
                  </a:cubicBezTo>
                  <a:cubicBezTo>
                    <a:pt x="19050" y="3830002"/>
                    <a:pt x="24765" y="3835718"/>
                    <a:pt x="24765" y="3842385"/>
                  </a:cubicBezTo>
                  <a:lnTo>
                    <a:pt x="24765" y="3867150"/>
                  </a:lnTo>
                  <a:cubicBezTo>
                    <a:pt x="24765" y="3873818"/>
                    <a:pt x="19050" y="3879533"/>
                    <a:pt x="12382" y="3879533"/>
                  </a:cubicBezTo>
                  <a:cubicBezTo>
                    <a:pt x="5715" y="3879533"/>
                    <a:pt x="0" y="3873818"/>
                    <a:pt x="0" y="3867150"/>
                  </a:cubicBezTo>
                  <a:lnTo>
                    <a:pt x="0" y="3842385"/>
                  </a:lnTo>
                  <a:lnTo>
                    <a:pt x="0" y="3842385"/>
                  </a:lnTo>
                  <a:close/>
                  <a:moveTo>
                    <a:pt x="0" y="3940493"/>
                  </a:moveTo>
                  <a:cubicBezTo>
                    <a:pt x="0" y="3933825"/>
                    <a:pt x="5715" y="3928110"/>
                    <a:pt x="12382" y="3928110"/>
                  </a:cubicBezTo>
                  <a:cubicBezTo>
                    <a:pt x="19050" y="3928110"/>
                    <a:pt x="24765" y="3933825"/>
                    <a:pt x="24765" y="3940493"/>
                  </a:cubicBezTo>
                  <a:lnTo>
                    <a:pt x="24765" y="3965258"/>
                  </a:lnTo>
                  <a:cubicBezTo>
                    <a:pt x="24765" y="3971925"/>
                    <a:pt x="19050" y="3977640"/>
                    <a:pt x="12382" y="3977640"/>
                  </a:cubicBezTo>
                  <a:cubicBezTo>
                    <a:pt x="5715" y="3977640"/>
                    <a:pt x="0" y="3971925"/>
                    <a:pt x="0" y="3965258"/>
                  </a:cubicBezTo>
                  <a:lnTo>
                    <a:pt x="0" y="3940493"/>
                  </a:lnTo>
                  <a:lnTo>
                    <a:pt x="0" y="3940493"/>
                  </a:lnTo>
                  <a:close/>
                  <a:moveTo>
                    <a:pt x="0" y="4038600"/>
                  </a:moveTo>
                  <a:cubicBezTo>
                    <a:pt x="0" y="4031933"/>
                    <a:pt x="5715" y="4026218"/>
                    <a:pt x="12382" y="4026218"/>
                  </a:cubicBezTo>
                  <a:cubicBezTo>
                    <a:pt x="19050" y="4026218"/>
                    <a:pt x="24765" y="4031933"/>
                    <a:pt x="24765" y="4038600"/>
                  </a:cubicBezTo>
                  <a:lnTo>
                    <a:pt x="24765" y="4063365"/>
                  </a:lnTo>
                  <a:cubicBezTo>
                    <a:pt x="24765" y="4070033"/>
                    <a:pt x="19050" y="4075748"/>
                    <a:pt x="12382" y="4075748"/>
                  </a:cubicBezTo>
                  <a:cubicBezTo>
                    <a:pt x="5715" y="4075748"/>
                    <a:pt x="0" y="4070033"/>
                    <a:pt x="0" y="4063365"/>
                  </a:cubicBezTo>
                  <a:lnTo>
                    <a:pt x="0" y="4038600"/>
                  </a:lnTo>
                  <a:lnTo>
                    <a:pt x="0" y="4038600"/>
                  </a:lnTo>
                  <a:close/>
                  <a:moveTo>
                    <a:pt x="0" y="4137660"/>
                  </a:moveTo>
                  <a:cubicBezTo>
                    <a:pt x="0" y="4130993"/>
                    <a:pt x="5715" y="4125277"/>
                    <a:pt x="12382" y="4125277"/>
                  </a:cubicBezTo>
                  <a:cubicBezTo>
                    <a:pt x="19050" y="4125277"/>
                    <a:pt x="24765" y="4130993"/>
                    <a:pt x="24765" y="4137660"/>
                  </a:cubicBezTo>
                  <a:lnTo>
                    <a:pt x="24765" y="4162425"/>
                  </a:lnTo>
                  <a:cubicBezTo>
                    <a:pt x="24765" y="4169093"/>
                    <a:pt x="19050" y="4174808"/>
                    <a:pt x="12382" y="4174808"/>
                  </a:cubicBezTo>
                  <a:cubicBezTo>
                    <a:pt x="5715" y="4174808"/>
                    <a:pt x="0" y="4169093"/>
                    <a:pt x="0" y="4162425"/>
                  </a:cubicBezTo>
                  <a:lnTo>
                    <a:pt x="0" y="4137660"/>
                  </a:lnTo>
                  <a:lnTo>
                    <a:pt x="0" y="4137660"/>
                  </a:lnTo>
                  <a:close/>
                  <a:moveTo>
                    <a:pt x="0" y="4235768"/>
                  </a:moveTo>
                  <a:cubicBezTo>
                    <a:pt x="0" y="4229100"/>
                    <a:pt x="5715" y="4223385"/>
                    <a:pt x="12382" y="4223385"/>
                  </a:cubicBezTo>
                  <a:cubicBezTo>
                    <a:pt x="19050" y="4223385"/>
                    <a:pt x="24765" y="4229100"/>
                    <a:pt x="24765" y="4235768"/>
                  </a:cubicBezTo>
                  <a:lnTo>
                    <a:pt x="24765" y="4260533"/>
                  </a:lnTo>
                  <a:cubicBezTo>
                    <a:pt x="24765" y="4267200"/>
                    <a:pt x="19050" y="4272915"/>
                    <a:pt x="12382" y="4272915"/>
                  </a:cubicBezTo>
                  <a:cubicBezTo>
                    <a:pt x="5715" y="4272915"/>
                    <a:pt x="0" y="4267200"/>
                    <a:pt x="0" y="4260533"/>
                  </a:cubicBezTo>
                  <a:lnTo>
                    <a:pt x="0" y="4235768"/>
                  </a:lnTo>
                  <a:lnTo>
                    <a:pt x="0" y="4235768"/>
                  </a:lnTo>
                  <a:close/>
                  <a:moveTo>
                    <a:pt x="0" y="4333875"/>
                  </a:moveTo>
                  <a:cubicBezTo>
                    <a:pt x="0" y="4327208"/>
                    <a:pt x="5715" y="4321493"/>
                    <a:pt x="12382" y="4321493"/>
                  </a:cubicBezTo>
                  <a:cubicBezTo>
                    <a:pt x="19050" y="4321493"/>
                    <a:pt x="24765" y="4327208"/>
                    <a:pt x="24765" y="4333875"/>
                  </a:cubicBezTo>
                  <a:lnTo>
                    <a:pt x="24765" y="4358640"/>
                  </a:lnTo>
                  <a:cubicBezTo>
                    <a:pt x="24765" y="4365308"/>
                    <a:pt x="19050" y="4371023"/>
                    <a:pt x="12382" y="4371023"/>
                  </a:cubicBezTo>
                  <a:cubicBezTo>
                    <a:pt x="5715" y="4371023"/>
                    <a:pt x="0" y="4365308"/>
                    <a:pt x="0" y="4358640"/>
                  </a:cubicBezTo>
                  <a:lnTo>
                    <a:pt x="0" y="4333875"/>
                  </a:lnTo>
                  <a:lnTo>
                    <a:pt x="0" y="4333875"/>
                  </a:lnTo>
                  <a:close/>
                  <a:moveTo>
                    <a:pt x="0" y="4431983"/>
                  </a:moveTo>
                  <a:cubicBezTo>
                    <a:pt x="0" y="4425315"/>
                    <a:pt x="5715" y="4419600"/>
                    <a:pt x="12382" y="4419600"/>
                  </a:cubicBezTo>
                  <a:cubicBezTo>
                    <a:pt x="19050" y="4419600"/>
                    <a:pt x="24765" y="4425315"/>
                    <a:pt x="24765" y="4431983"/>
                  </a:cubicBezTo>
                  <a:lnTo>
                    <a:pt x="24765" y="4456748"/>
                  </a:lnTo>
                  <a:cubicBezTo>
                    <a:pt x="24765" y="4463415"/>
                    <a:pt x="19050" y="4469130"/>
                    <a:pt x="12382" y="4469130"/>
                  </a:cubicBezTo>
                  <a:cubicBezTo>
                    <a:pt x="5715" y="4469130"/>
                    <a:pt x="0" y="4463415"/>
                    <a:pt x="0" y="4456748"/>
                  </a:cubicBezTo>
                  <a:lnTo>
                    <a:pt x="0" y="4431983"/>
                  </a:lnTo>
                  <a:lnTo>
                    <a:pt x="0" y="4431983"/>
                  </a:lnTo>
                  <a:close/>
                  <a:moveTo>
                    <a:pt x="0" y="4530090"/>
                  </a:moveTo>
                  <a:cubicBezTo>
                    <a:pt x="0" y="4523423"/>
                    <a:pt x="5715" y="4517708"/>
                    <a:pt x="12382" y="4517708"/>
                  </a:cubicBezTo>
                  <a:cubicBezTo>
                    <a:pt x="19050" y="4517708"/>
                    <a:pt x="24765" y="4523423"/>
                    <a:pt x="24765" y="4530090"/>
                  </a:cubicBezTo>
                  <a:lnTo>
                    <a:pt x="24765" y="4554855"/>
                  </a:lnTo>
                  <a:cubicBezTo>
                    <a:pt x="24765" y="4561523"/>
                    <a:pt x="19050" y="4567238"/>
                    <a:pt x="12382" y="4567238"/>
                  </a:cubicBezTo>
                  <a:cubicBezTo>
                    <a:pt x="5715" y="4567238"/>
                    <a:pt x="0" y="4561523"/>
                    <a:pt x="0" y="4554855"/>
                  </a:cubicBezTo>
                  <a:lnTo>
                    <a:pt x="0" y="4530090"/>
                  </a:lnTo>
                  <a:lnTo>
                    <a:pt x="0" y="4530090"/>
                  </a:lnTo>
                  <a:close/>
                  <a:moveTo>
                    <a:pt x="0" y="4628198"/>
                  </a:moveTo>
                  <a:cubicBezTo>
                    <a:pt x="0" y="4621530"/>
                    <a:pt x="5715" y="4615815"/>
                    <a:pt x="12382" y="4615815"/>
                  </a:cubicBezTo>
                  <a:cubicBezTo>
                    <a:pt x="19050" y="4615815"/>
                    <a:pt x="24765" y="4621530"/>
                    <a:pt x="24765" y="4628198"/>
                  </a:cubicBezTo>
                  <a:lnTo>
                    <a:pt x="24765" y="4652963"/>
                  </a:lnTo>
                  <a:cubicBezTo>
                    <a:pt x="24765" y="4659630"/>
                    <a:pt x="19050" y="4665345"/>
                    <a:pt x="12382" y="4665345"/>
                  </a:cubicBezTo>
                  <a:cubicBezTo>
                    <a:pt x="5715" y="4665345"/>
                    <a:pt x="0" y="4659630"/>
                    <a:pt x="0" y="4652963"/>
                  </a:cubicBezTo>
                  <a:lnTo>
                    <a:pt x="0" y="4628198"/>
                  </a:lnTo>
                  <a:lnTo>
                    <a:pt x="0" y="4628198"/>
                  </a:lnTo>
                  <a:close/>
                  <a:moveTo>
                    <a:pt x="0" y="4726305"/>
                  </a:moveTo>
                  <a:cubicBezTo>
                    <a:pt x="0" y="4719638"/>
                    <a:pt x="5715" y="4713923"/>
                    <a:pt x="12382" y="4713923"/>
                  </a:cubicBezTo>
                  <a:cubicBezTo>
                    <a:pt x="19050" y="4713923"/>
                    <a:pt x="24765" y="4719638"/>
                    <a:pt x="24765" y="4726305"/>
                  </a:cubicBezTo>
                  <a:lnTo>
                    <a:pt x="24765" y="4751070"/>
                  </a:lnTo>
                  <a:cubicBezTo>
                    <a:pt x="24765" y="4757738"/>
                    <a:pt x="19050" y="4763453"/>
                    <a:pt x="12382" y="4763453"/>
                  </a:cubicBezTo>
                  <a:cubicBezTo>
                    <a:pt x="5715" y="4763453"/>
                    <a:pt x="0" y="4757738"/>
                    <a:pt x="0" y="4751070"/>
                  </a:cubicBezTo>
                  <a:lnTo>
                    <a:pt x="0" y="4726305"/>
                  </a:lnTo>
                  <a:lnTo>
                    <a:pt x="0" y="4726305"/>
                  </a:lnTo>
                  <a:close/>
                  <a:moveTo>
                    <a:pt x="0" y="4824413"/>
                  </a:moveTo>
                  <a:cubicBezTo>
                    <a:pt x="0" y="4817745"/>
                    <a:pt x="5715" y="4812030"/>
                    <a:pt x="12382" y="4812030"/>
                  </a:cubicBezTo>
                  <a:cubicBezTo>
                    <a:pt x="19050" y="4812030"/>
                    <a:pt x="24765" y="4817745"/>
                    <a:pt x="24765" y="4824413"/>
                  </a:cubicBezTo>
                  <a:lnTo>
                    <a:pt x="24765" y="4849178"/>
                  </a:lnTo>
                  <a:cubicBezTo>
                    <a:pt x="24765" y="4855845"/>
                    <a:pt x="19050" y="4861560"/>
                    <a:pt x="12382" y="4861560"/>
                  </a:cubicBezTo>
                  <a:cubicBezTo>
                    <a:pt x="5715" y="4861560"/>
                    <a:pt x="0" y="4855845"/>
                    <a:pt x="0" y="4849178"/>
                  </a:cubicBezTo>
                  <a:lnTo>
                    <a:pt x="0" y="4824413"/>
                  </a:lnTo>
                  <a:lnTo>
                    <a:pt x="0" y="4824413"/>
                  </a:lnTo>
                  <a:close/>
                  <a:moveTo>
                    <a:pt x="0" y="4922520"/>
                  </a:moveTo>
                  <a:cubicBezTo>
                    <a:pt x="0" y="4915853"/>
                    <a:pt x="5715" y="4910138"/>
                    <a:pt x="12382" y="4910138"/>
                  </a:cubicBezTo>
                  <a:cubicBezTo>
                    <a:pt x="19050" y="4910138"/>
                    <a:pt x="24765" y="4915853"/>
                    <a:pt x="24765" y="4922520"/>
                  </a:cubicBezTo>
                  <a:lnTo>
                    <a:pt x="24765" y="4947285"/>
                  </a:lnTo>
                  <a:cubicBezTo>
                    <a:pt x="24765" y="4953953"/>
                    <a:pt x="19050" y="4959668"/>
                    <a:pt x="12382" y="4959668"/>
                  </a:cubicBezTo>
                  <a:cubicBezTo>
                    <a:pt x="5715" y="4959668"/>
                    <a:pt x="0" y="4953953"/>
                    <a:pt x="0" y="4947285"/>
                  </a:cubicBezTo>
                  <a:lnTo>
                    <a:pt x="0" y="4922520"/>
                  </a:lnTo>
                  <a:lnTo>
                    <a:pt x="0" y="4922520"/>
                  </a:lnTo>
                  <a:close/>
                  <a:moveTo>
                    <a:pt x="0" y="5021580"/>
                  </a:moveTo>
                  <a:cubicBezTo>
                    <a:pt x="0" y="5014913"/>
                    <a:pt x="5715" y="5009198"/>
                    <a:pt x="12382" y="5009198"/>
                  </a:cubicBezTo>
                  <a:cubicBezTo>
                    <a:pt x="19050" y="5009198"/>
                    <a:pt x="24765" y="5014913"/>
                    <a:pt x="24765" y="5021580"/>
                  </a:cubicBezTo>
                  <a:lnTo>
                    <a:pt x="24765" y="5046345"/>
                  </a:lnTo>
                  <a:cubicBezTo>
                    <a:pt x="24765" y="5053013"/>
                    <a:pt x="19050" y="5058728"/>
                    <a:pt x="12382" y="5058728"/>
                  </a:cubicBezTo>
                  <a:cubicBezTo>
                    <a:pt x="5715" y="5058728"/>
                    <a:pt x="0" y="5053013"/>
                    <a:pt x="0" y="5046345"/>
                  </a:cubicBezTo>
                  <a:lnTo>
                    <a:pt x="0" y="5021580"/>
                  </a:lnTo>
                  <a:lnTo>
                    <a:pt x="0" y="5021580"/>
                  </a:lnTo>
                  <a:close/>
                  <a:moveTo>
                    <a:pt x="0" y="5119688"/>
                  </a:moveTo>
                  <a:cubicBezTo>
                    <a:pt x="0" y="5113020"/>
                    <a:pt x="5715" y="5107305"/>
                    <a:pt x="12382" y="5107305"/>
                  </a:cubicBezTo>
                  <a:cubicBezTo>
                    <a:pt x="19050" y="5107305"/>
                    <a:pt x="24765" y="5113020"/>
                    <a:pt x="24765" y="5119688"/>
                  </a:cubicBezTo>
                  <a:lnTo>
                    <a:pt x="24765" y="5144453"/>
                  </a:lnTo>
                  <a:cubicBezTo>
                    <a:pt x="24765" y="5151120"/>
                    <a:pt x="19050" y="5156835"/>
                    <a:pt x="12382" y="5156835"/>
                  </a:cubicBezTo>
                  <a:cubicBezTo>
                    <a:pt x="5715" y="5156835"/>
                    <a:pt x="0" y="5151120"/>
                    <a:pt x="0" y="5144453"/>
                  </a:cubicBezTo>
                  <a:lnTo>
                    <a:pt x="0" y="5119688"/>
                  </a:lnTo>
                  <a:lnTo>
                    <a:pt x="0" y="5119688"/>
                  </a:lnTo>
                  <a:close/>
                  <a:moveTo>
                    <a:pt x="0" y="5217795"/>
                  </a:moveTo>
                  <a:cubicBezTo>
                    <a:pt x="0" y="5211128"/>
                    <a:pt x="5715" y="5205413"/>
                    <a:pt x="12382" y="5205413"/>
                  </a:cubicBezTo>
                  <a:cubicBezTo>
                    <a:pt x="19050" y="5205413"/>
                    <a:pt x="24765" y="5211128"/>
                    <a:pt x="24765" y="5217795"/>
                  </a:cubicBezTo>
                  <a:lnTo>
                    <a:pt x="24765" y="5242560"/>
                  </a:lnTo>
                  <a:cubicBezTo>
                    <a:pt x="24765" y="5249228"/>
                    <a:pt x="19050" y="5254943"/>
                    <a:pt x="12382" y="5254943"/>
                  </a:cubicBezTo>
                  <a:cubicBezTo>
                    <a:pt x="5715" y="5254943"/>
                    <a:pt x="0" y="5249228"/>
                    <a:pt x="0" y="5242560"/>
                  </a:cubicBezTo>
                  <a:lnTo>
                    <a:pt x="0" y="5217795"/>
                  </a:lnTo>
                  <a:lnTo>
                    <a:pt x="0" y="5217795"/>
                  </a:lnTo>
                  <a:close/>
                  <a:moveTo>
                    <a:pt x="0" y="5315903"/>
                  </a:moveTo>
                  <a:cubicBezTo>
                    <a:pt x="0" y="5309235"/>
                    <a:pt x="5715" y="5303520"/>
                    <a:pt x="12382" y="5303520"/>
                  </a:cubicBezTo>
                  <a:cubicBezTo>
                    <a:pt x="19050" y="5303520"/>
                    <a:pt x="24765" y="5309235"/>
                    <a:pt x="24765" y="5315903"/>
                  </a:cubicBezTo>
                  <a:lnTo>
                    <a:pt x="24765" y="5340668"/>
                  </a:lnTo>
                  <a:cubicBezTo>
                    <a:pt x="24765" y="5347335"/>
                    <a:pt x="19050" y="5353050"/>
                    <a:pt x="12382" y="5353050"/>
                  </a:cubicBezTo>
                  <a:cubicBezTo>
                    <a:pt x="5715" y="5353050"/>
                    <a:pt x="0" y="5347335"/>
                    <a:pt x="0" y="5340668"/>
                  </a:cubicBezTo>
                  <a:lnTo>
                    <a:pt x="0" y="5315903"/>
                  </a:lnTo>
                  <a:lnTo>
                    <a:pt x="0" y="5315903"/>
                  </a:lnTo>
                  <a:close/>
                  <a:moveTo>
                    <a:pt x="0" y="5414010"/>
                  </a:moveTo>
                  <a:cubicBezTo>
                    <a:pt x="0" y="5407343"/>
                    <a:pt x="5715" y="5401628"/>
                    <a:pt x="12382" y="5401628"/>
                  </a:cubicBezTo>
                  <a:cubicBezTo>
                    <a:pt x="19050" y="5401628"/>
                    <a:pt x="24765" y="5407343"/>
                    <a:pt x="24765" y="5414010"/>
                  </a:cubicBezTo>
                  <a:lnTo>
                    <a:pt x="24765" y="5438775"/>
                  </a:lnTo>
                  <a:cubicBezTo>
                    <a:pt x="24765" y="5445443"/>
                    <a:pt x="19050" y="5451158"/>
                    <a:pt x="12382" y="5451158"/>
                  </a:cubicBezTo>
                  <a:cubicBezTo>
                    <a:pt x="5715" y="5451158"/>
                    <a:pt x="0" y="5445443"/>
                    <a:pt x="0" y="5438775"/>
                  </a:cubicBezTo>
                  <a:lnTo>
                    <a:pt x="0" y="5414010"/>
                  </a:lnTo>
                  <a:lnTo>
                    <a:pt x="0" y="5414010"/>
                  </a:lnTo>
                  <a:close/>
                  <a:moveTo>
                    <a:pt x="0" y="5512118"/>
                  </a:moveTo>
                  <a:cubicBezTo>
                    <a:pt x="0" y="5505450"/>
                    <a:pt x="5715" y="5499735"/>
                    <a:pt x="12382" y="5499735"/>
                  </a:cubicBezTo>
                  <a:cubicBezTo>
                    <a:pt x="19050" y="5499735"/>
                    <a:pt x="24765" y="5505450"/>
                    <a:pt x="24765" y="5512118"/>
                  </a:cubicBezTo>
                  <a:lnTo>
                    <a:pt x="24765" y="5536883"/>
                  </a:lnTo>
                  <a:cubicBezTo>
                    <a:pt x="24765" y="5543550"/>
                    <a:pt x="19050" y="5549265"/>
                    <a:pt x="12382" y="5549265"/>
                  </a:cubicBezTo>
                  <a:cubicBezTo>
                    <a:pt x="5715" y="5549265"/>
                    <a:pt x="0" y="5543550"/>
                    <a:pt x="0" y="5536883"/>
                  </a:cubicBezTo>
                  <a:lnTo>
                    <a:pt x="0" y="5512118"/>
                  </a:lnTo>
                  <a:lnTo>
                    <a:pt x="0" y="5512118"/>
                  </a:lnTo>
                  <a:close/>
                  <a:moveTo>
                    <a:pt x="0" y="5610225"/>
                  </a:moveTo>
                  <a:cubicBezTo>
                    <a:pt x="0" y="5603558"/>
                    <a:pt x="5715" y="5597843"/>
                    <a:pt x="12382" y="5597843"/>
                  </a:cubicBezTo>
                  <a:cubicBezTo>
                    <a:pt x="19050" y="5597843"/>
                    <a:pt x="24765" y="5603558"/>
                    <a:pt x="24765" y="5610225"/>
                  </a:cubicBezTo>
                  <a:lnTo>
                    <a:pt x="24765" y="5634990"/>
                  </a:lnTo>
                  <a:cubicBezTo>
                    <a:pt x="24765" y="5641658"/>
                    <a:pt x="19050" y="5647373"/>
                    <a:pt x="12382" y="5647373"/>
                  </a:cubicBezTo>
                  <a:cubicBezTo>
                    <a:pt x="5715" y="5647373"/>
                    <a:pt x="0" y="5641658"/>
                    <a:pt x="0" y="5634990"/>
                  </a:cubicBezTo>
                  <a:lnTo>
                    <a:pt x="0" y="5610225"/>
                  </a:lnTo>
                  <a:lnTo>
                    <a:pt x="0" y="5610225"/>
                  </a:lnTo>
                  <a:close/>
                  <a:moveTo>
                    <a:pt x="0" y="5708333"/>
                  </a:moveTo>
                  <a:cubicBezTo>
                    <a:pt x="0" y="5701665"/>
                    <a:pt x="5715" y="5695950"/>
                    <a:pt x="12382" y="5695950"/>
                  </a:cubicBezTo>
                  <a:cubicBezTo>
                    <a:pt x="19050" y="5695950"/>
                    <a:pt x="24765" y="5701665"/>
                    <a:pt x="24765" y="5708333"/>
                  </a:cubicBezTo>
                  <a:lnTo>
                    <a:pt x="24765" y="5733098"/>
                  </a:lnTo>
                  <a:cubicBezTo>
                    <a:pt x="24765" y="5739765"/>
                    <a:pt x="19050" y="5745480"/>
                    <a:pt x="12382" y="5745480"/>
                  </a:cubicBezTo>
                  <a:cubicBezTo>
                    <a:pt x="5715" y="5745480"/>
                    <a:pt x="0" y="5739765"/>
                    <a:pt x="0" y="5733098"/>
                  </a:cubicBezTo>
                  <a:lnTo>
                    <a:pt x="0" y="5708333"/>
                  </a:lnTo>
                  <a:lnTo>
                    <a:pt x="0" y="5708333"/>
                  </a:lnTo>
                  <a:close/>
                  <a:moveTo>
                    <a:pt x="0" y="5806440"/>
                  </a:moveTo>
                  <a:cubicBezTo>
                    <a:pt x="0" y="5799773"/>
                    <a:pt x="5715" y="5794058"/>
                    <a:pt x="12382" y="5794058"/>
                  </a:cubicBezTo>
                  <a:cubicBezTo>
                    <a:pt x="19050" y="5794058"/>
                    <a:pt x="24765" y="5799773"/>
                    <a:pt x="24765" y="5806440"/>
                  </a:cubicBezTo>
                  <a:lnTo>
                    <a:pt x="24765" y="5831205"/>
                  </a:lnTo>
                  <a:cubicBezTo>
                    <a:pt x="24765" y="5837873"/>
                    <a:pt x="19050" y="5843588"/>
                    <a:pt x="12382" y="5843588"/>
                  </a:cubicBezTo>
                  <a:cubicBezTo>
                    <a:pt x="5715" y="5843588"/>
                    <a:pt x="0" y="5837873"/>
                    <a:pt x="0" y="5831205"/>
                  </a:cubicBezTo>
                  <a:lnTo>
                    <a:pt x="0" y="5806440"/>
                  </a:lnTo>
                  <a:lnTo>
                    <a:pt x="0" y="5806440"/>
                  </a:lnTo>
                  <a:close/>
                  <a:moveTo>
                    <a:pt x="0" y="5905500"/>
                  </a:moveTo>
                  <a:cubicBezTo>
                    <a:pt x="0" y="5898833"/>
                    <a:pt x="5715" y="5893118"/>
                    <a:pt x="12382" y="5893118"/>
                  </a:cubicBezTo>
                  <a:cubicBezTo>
                    <a:pt x="19050" y="5893118"/>
                    <a:pt x="24765" y="5898833"/>
                    <a:pt x="24765" y="5905500"/>
                  </a:cubicBezTo>
                  <a:lnTo>
                    <a:pt x="24765" y="5930265"/>
                  </a:lnTo>
                  <a:cubicBezTo>
                    <a:pt x="24765" y="5936933"/>
                    <a:pt x="19050" y="5942648"/>
                    <a:pt x="12382" y="5942648"/>
                  </a:cubicBezTo>
                  <a:cubicBezTo>
                    <a:pt x="5715" y="5942648"/>
                    <a:pt x="0" y="5936933"/>
                    <a:pt x="0" y="5930265"/>
                  </a:cubicBezTo>
                  <a:lnTo>
                    <a:pt x="0" y="5905500"/>
                  </a:lnTo>
                  <a:lnTo>
                    <a:pt x="0" y="5905500"/>
                  </a:lnTo>
                  <a:close/>
                  <a:moveTo>
                    <a:pt x="0" y="6003608"/>
                  </a:moveTo>
                  <a:cubicBezTo>
                    <a:pt x="0" y="5996940"/>
                    <a:pt x="5715" y="5991225"/>
                    <a:pt x="12382" y="5991225"/>
                  </a:cubicBezTo>
                  <a:cubicBezTo>
                    <a:pt x="19050" y="5991225"/>
                    <a:pt x="24765" y="5996940"/>
                    <a:pt x="24765" y="6003608"/>
                  </a:cubicBezTo>
                  <a:lnTo>
                    <a:pt x="24765" y="6028373"/>
                  </a:lnTo>
                  <a:cubicBezTo>
                    <a:pt x="24765" y="6035040"/>
                    <a:pt x="19050" y="6040755"/>
                    <a:pt x="12382" y="6040755"/>
                  </a:cubicBezTo>
                  <a:cubicBezTo>
                    <a:pt x="5715" y="6040755"/>
                    <a:pt x="0" y="6035040"/>
                    <a:pt x="0" y="6028373"/>
                  </a:cubicBezTo>
                  <a:lnTo>
                    <a:pt x="0" y="6003608"/>
                  </a:lnTo>
                  <a:lnTo>
                    <a:pt x="0" y="6003608"/>
                  </a:lnTo>
                  <a:close/>
                  <a:moveTo>
                    <a:pt x="0" y="6101715"/>
                  </a:moveTo>
                  <a:cubicBezTo>
                    <a:pt x="0" y="6095048"/>
                    <a:pt x="5715" y="6089333"/>
                    <a:pt x="12382" y="6089333"/>
                  </a:cubicBezTo>
                  <a:cubicBezTo>
                    <a:pt x="19050" y="6089333"/>
                    <a:pt x="24765" y="6095048"/>
                    <a:pt x="24765" y="6101715"/>
                  </a:cubicBezTo>
                  <a:lnTo>
                    <a:pt x="24765" y="6126480"/>
                  </a:lnTo>
                  <a:cubicBezTo>
                    <a:pt x="24765" y="6133148"/>
                    <a:pt x="19050" y="6138863"/>
                    <a:pt x="12382" y="6138863"/>
                  </a:cubicBezTo>
                  <a:cubicBezTo>
                    <a:pt x="5715" y="6138863"/>
                    <a:pt x="0" y="6133148"/>
                    <a:pt x="0" y="6126480"/>
                  </a:cubicBezTo>
                  <a:lnTo>
                    <a:pt x="0" y="6101715"/>
                  </a:lnTo>
                  <a:lnTo>
                    <a:pt x="0" y="6101715"/>
                  </a:lnTo>
                  <a:close/>
                  <a:moveTo>
                    <a:pt x="0" y="6199823"/>
                  </a:moveTo>
                  <a:cubicBezTo>
                    <a:pt x="0" y="6193155"/>
                    <a:pt x="5715" y="6187440"/>
                    <a:pt x="12382" y="6187440"/>
                  </a:cubicBezTo>
                  <a:cubicBezTo>
                    <a:pt x="19050" y="6187440"/>
                    <a:pt x="24765" y="6193155"/>
                    <a:pt x="24765" y="6199823"/>
                  </a:cubicBezTo>
                  <a:lnTo>
                    <a:pt x="24765" y="6224588"/>
                  </a:lnTo>
                  <a:cubicBezTo>
                    <a:pt x="24765" y="6231255"/>
                    <a:pt x="19050" y="6236970"/>
                    <a:pt x="12382" y="6236970"/>
                  </a:cubicBezTo>
                  <a:cubicBezTo>
                    <a:pt x="5715" y="6236970"/>
                    <a:pt x="0" y="6231255"/>
                    <a:pt x="0" y="6224588"/>
                  </a:cubicBezTo>
                  <a:lnTo>
                    <a:pt x="0" y="6199823"/>
                  </a:lnTo>
                  <a:lnTo>
                    <a:pt x="0" y="6199823"/>
                  </a:lnTo>
                  <a:close/>
                  <a:moveTo>
                    <a:pt x="0" y="6297930"/>
                  </a:moveTo>
                  <a:cubicBezTo>
                    <a:pt x="0" y="6291263"/>
                    <a:pt x="5715" y="6285548"/>
                    <a:pt x="12382" y="6285548"/>
                  </a:cubicBezTo>
                  <a:cubicBezTo>
                    <a:pt x="19050" y="6285548"/>
                    <a:pt x="24765" y="6291263"/>
                    <a:pt x="24765" y="6297930"/>
                  </a:cubicBezTo>
                  <a:lnTo>
                    <a:pt x="24765" y="6322695"/>
                  </a:lnTo>
                  <a:cubicBezTo>
                    <a:pt x="24765" y="6329363"/>
                    <a:pt x="19050" y="6335078"/>
                    <a:pt x="12382" y="6335078"/>
                  </a:cubicBezTo>
                  <a:cubicBezTo>
                    <a:pt x="5715" y="6335078"/>
                    <a:pt x="0" y="6329363"/>
                    <a:pt x="0" y="6322695"/>
                  </a:cubicBezTo>
                  <a:lnTo>
                    <a:pt x="0" y="6297930"/>
                  </a:lnTo>
                  <a:lnTo>
                    <a:pt x="0" y="6297930"/>
                  </a:lnTo>
                  <a:close/>
                  <a:moveTo>
                    <a:pt x="0" y="6396038"/>
                  </a:moveTo>
                  <a:cubicBezTo>
                    <a:pt x="0" y="6389370"/>
                    <a:pt x="5715" y="6383655"/>
                    <a:pt x="12382" y="6383655"/>
                  </a:cubicBezTo>
                  <a:cubicBezTo>
                    <a:pt x="19050" y="6383655"/>
                    <a:pt x="24765" y="6389370"/>
                    <a:pt x="24765" y="6396038"/>
                  </a:cubicBezTo>
                  <a:lnTo>
                    <a:pt x="24765" y="6420803"/>
                  </a:lnTo>
                  <a:cubicBezTo>
                    <a:pt x="24765" y="6427470"/>
                    <a:pt x="19050" y="6433185"/>
                    <a:pt x="12382" y="6433185"/>
                  </a:cubicBezTo>
                  <a:cubicBezTo>
                    <a:pt x="5715" y="6433185"/>
                    <a:pt x="0" y="6427470"/>
                    <a:pt x="0" y="6420803"/>
                  </a:cubicBezTo>
                  <a:lnTo>
                    <a:pt x="0" y="6396038"/>
                  </a:lnTo>
                  <a:lnTo>
                    <a:pt x="0" y="6396038"/>
                  </a:lnTo>
                  <a:close/>
                  <a:moveTo>
                    <a:pt x="0" y="6494145"/>
                  </a:moveTo>
                  <a:cubicBezTo>
                    <a:pt x="0" y="6487478"/>
                    <a:pt x="5715" y="6481763"/>
                    <a:pt x="12382" y="6481763"/>
                  </a:cubicBezTo>
                  <a:cubicBezTo>
                    <a:pt x="19050" y="6481763"/>
                    <a:pt x="24765" y="6487478"/>
                    <a:pt x="24765" y="6494145"/>
                  </a:cubicBezTo>
                  <a:lnTo>
                    <a:pt x="24765" y="6518910"/>
                  </a:lnTo>
                  <a:cubicBezTo>
                    <a:pt x="24765" y="6525578"/>
                    <a:pt x="19050" y="6531293"/>
                    <a:pt x="12382" y="6531293"/>
                  </a:cubicBezTo>
                  <a:cubicBezTo>
                    <a:pt x="5715" y="6531293"/>
                    <a:pt x="0" y="6525578"/>
                    <a:pt x="0" y="6518910"/>
                  </a:cubicBezTo>
                  <a:lnTo>
                    <a:pt x="0" y="6494145"/>
                  </a:lnTo>
                  <a:lnTo>
                    <a:pt x="0" y="6494145"/>
                  </a:lnTo>
                  <a:close/>
                  <a:moveTo>
                    <a:pt x="0" y="6592253"/>
                  </a:moveTo>
                  <a:cubicBezTo>
                    <a:pt x="0" y="6585585"/>
                    <a:pt x="5715" y="6579870"/>
                    <a:pt x="12382" y="6579870"/>
                  </a:cubicBezTo>
                  <a:cubicBezTo>
                    <a:pt x="19050" y="6579870"/>
                    <a:pt x="24765" y="6585585"/>
                    <a:pt x="24765" y="6592253"/>
                  </a:cubicBezTo>
                  <a:lnTo>
                    <a:pt x="24765" y="6617018"/>
                  </a:lnTo>
                  <a:cubicBezTo>
                    <a:pt x="24765" y="6623685"/>
                    <a:pt x="19050" y="6629400"/>
                    <a:pt x="12382" y="6629400"/>
                  </a:cubicBezTo>
                  <a:cubicBezTo>
                    <a:pt x="5715" y="6629400"/>
                    <a:pt x="0" y="6623685"/>
                    <a:pt x="0" y="6617018"/>
                  </a:cubicBezTo>
                  <a:lnTo>
                    <a:pt x="0" y="6592253"/>
                  </a:lnTo>
                  <a:lnTo>
                    <a:pt x="0" y="6592253"/>
                  </a:lnTo>
                  <a:close/>
                  <a:moveTo>
                    <a:pt x="0" y="6690360"/>
                  </a:moveTo>
                  <a:cubicBezTo>
                    <a:pt x="0" y="6683693"/>
                    <a:pt x="5715" y="6677978"/>
                    <a:pt x="12382" y="6677978"/>
                  </a:cubicBezTo>
                  <a:cubicBezTo>
                    <a:pt x="19050" y="6677978"/>
                    <a:pt x="24765" y="6683693"/>
                    <a:pt x="24765" y="6690360"/>
                  </a:cubicBezTo>
                  <a:lnTo>
                    <a:pt x="24765" y="6715125"/>
                  </a:lnTo>
                  <a:cubicBezTo>
                    <a:pt x="24765" y="6721793"/>
                    <a:pt x="19050" y="6727508"/>
                    <a:pt x="12382" y="6727508"/>
                  </a:cubicBezTo>
                  <a:cubicBezTo>
                    <a:pt x="5715" y="6727508"/>
                    <a:pt x="0" y="6721793"/>
                    <a:pt x="0" y="6715125"/>
                  </a:cubicBezTo>
                  <a:lnTo>
                    <a:pt x="0" y="6690360"/>
                  </a:lnTo>
                  <a:lnTo>
                    <a:pt x="0" y="6690360"/>
                  </a:lnTo>
                  <a:close/>
                  <a:moveTo>
                    <a:pt x="0" y="6789420"/>
                  </a:moveTo>
                  <a:cubicBezTo>
                    <a:pt x="0" y="6782753"/>
                    <a:pt x="5715" y="6777038"/>
                    <a:pt x="12382" y="6777038"/>
                  </a:cubicBezTo>
                  <a:cubicBezTo>
                    <a:pt x="19050" y="6777038"/>
                    <a:pt x="24765" y="6782753"/>
                    <a:pt x="24765" y="6789420"/>
                  </a:cubicBezTo>
                  <a:lnTo>
                    <a:pt x="24765" y="6814185"/>
                  </a:lnTo>
                  <a:cubicBezTo>
                    <a:pt x="24765" y="6820853"/>
                    <a:pt x="19050" y="6826568"/>
                    <a:pt x="12382" y="6826568"/>
                  </a:cubicBezTo>
                  <a:cubicBezTo>
                    <a:pt x="5715" y="6826568"/>
                    <a:pt x="0" y="6820853"/>
                    <a:pt x="0" y="6814185"/>
                  </a:cubicBezTo>
                  <a:lnTo>
                    <a:pt x="0" y="6789420"/>
                  </a:lnTo>
                  <a:lnTo>
                    <a:pt x="0" y="6789420"/>
                  </a:lnTo>
                  <a:close/>
                  <a:moveTo>
                    <a:pt x="0" y="6887528"/>
                  </a:moveTo>
                  <a:cubicBezTo>
                    <a:pt x="0" y="6880860"/>
                    <a:pt x="5715" y="6875145"/>
                    <a:pt x="12382" y="6875145"/>
                  </a:cubicBezTo>
                  <a:cubicBezTo>
                    <a:pt x="19050" y="6875145"/>
                    <a:pt x="24765" y="6880860"/>
                    <a:pt x="24765" y="6887528"/>
                  </a:cubicBezTo>
                  <a:lnTo>
                    <a:pt x="24765" y="6912293"/>
                  </a:lnTo>
                  <a:cubicBezTo>
                    <a:pt x="24765" y="6918960"/>
                    <a:pt x="19050" y="6924675"/>
                    <a:pt x="12382" y="6924675"/>
                  </a:cubicBezTo>
                  <a:cubicBezTo>
                    <a:pt x="5715" y="6924675"/>
                    <a:pt x="0" y="6918960"/>
                    <a:pt x="0" y="6912293"/>
                  </a:cubicBezTo>
                  <a:lnTo>
                    <a:pt x="0" y="6887528"/>
                  </a:lnTo>
                  <a:lnTo>
                    <a:pt x="0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A04EB93-32B3-4DC3-8B80-3395BD5B474B}"/>
                </a:ext>
              </a:extLst>
            </p:cNvPr>
            <p:cNvSpPr/>
            <p:nvPr/>
          </p:nvSpPr>
          <p:spPr>
            <a:xfrm>
              <a:off x="19791044" y="3362325"/>
              <a:ext cx="25717" cy="7022782"/>
            </a:xfrm>
            <a:custGeom>
              <a:avLst/>
              <a:gdLst>
                <a:gd name="connsiteX0" fmla="*/ 24765 w 25717"/>
                <a:gd name="connsiteY0" fmla="*/ 7010400 h 7022782"/>
                <a:gd name="connsiteX1" fmla="*/ 12382 w 25717"/>
                <a:gd name="connsiteY1" fmla="*/ 7022783 h 7022782"/>
                <a:gd name="connsiteX2" fmla="*/ 0 w 25717"/>
                <a:gd name="connsiteY2" fmla="*/ 7010400 h 7022782"/>
                <a:gd name="connsiteX3" fmla="*/ 0 w 25717"/>
                <a:gd name="connsiteY3" fmla="*/ 6985635 h 7022782"/>
                <a:gd name="connsiteX4" fmla="*/ 12382 w 25717"/>
                <a:gd name="connsiteY4" fmla="*/ 6973253 h 7022782"/>
                <a:gd name="connsiteX5" fmla="*/ 24765 w 25717"/>
                <a:gd name="connsiteY5" fmla="*/ 6985635 h 7022782"/>
                <a:gd name="connsiteX6" fmla="*/ 24765 w 25717"/>
                <a:gd name="connsiteY6" fmla="*/ 7010400 h 7022782"/>
                <a:gd name="connsiteX7" fmla="*/ 24765 w 25717"/>
                <a:gd name="connsiteY7" fmla="*/ 7010400 h 7022782"/>
                <a:gd name="connsiteX8" fmla="*/ 952 w 25717"/>
                <a:gd name="connsiteY8" fmla="*/ 12383 h 7022782"/>
                <a:gd name="connsiteX9" fmla="*/ 13334 w 25717"/>
                <a:gd name="connsiteY9" fmla="*/ 0 h 7022782"/>
                <a:gd name="connsiteX10" fmla="*/ 25717 w 25717"/>
                <a:gd name="connsiteY10" fmla="*/ 12383 h 7022782"/>
                <a:gd name="connsiteX11" fmla="*/ 25717 w 25717"/>
                <a:gd name="connsiteY11" fmla="*/ 37147 h 7022782"/>
                <a:gd name="connsiteX12" fmla="*/ 13334 w 25717"/>
                <a:gd name="connsiteY12" fmla="*/ 49530 h 7022782"/>
                <a:gd name="connsiteX13" fmla="*/ 952 w 25717"/>
                <a:gd name="connsiteY13" fmla="*/ 37147 h 7022782"/>
                <a:gd name="connsiteX14" fmla="*/ 952 w 25717"/>
                <a:gd name="connsiteY14" fmla="*/ 12383 h 7022782"/>
                <a:gd name="connsiteX15" fmla="*/ 952 w 25717"/>
                <a:gd name="connsiteY15" fmla="*/ 12383 h 7022782"/>
                <a:gd name="connsiteX16" fmla="*/ 952 w 25717"/>
                <a:gd name="connsiteY16" fmla="*/ 110490 h 7022782"/>
                <a:gd name="connsiteX17" fmla="*/ 13334 w 25717"/>
                <a:gd name="connsiteY17" fmla="*/ 98107 h 7022782"/>
                <a:gd name="connsiteX18" fmla="*/ 25717 w 25717"/>
                <a:gd name="connsiteY18" fmla="*/ 110490 h 7022782"/>
                <a:gd name="connsiteX19" fmla="*/ 25717 w 25717"/>
                <a:gd name="connsiteY19" fmla="*/ 135255 h 7022782"/>
                <a:gd name="connsiteX20" fmla="*/ 13334 w 25717"/>
                <a:gd name="connsiteY20" fmla="*/ 147638 h 7022782"/>
                <a:gd name="connsiteX21" fmla="*/ 952 w 25717"/>
                <a:gd name="connsiteY21" fmla="*/ 135255 h 7022782"/>
                <a:gd name="connsiteX22" fmla="*/ 952 w 25717"/>
                <a:gd name="connsiteY22" fmla="*/ 110490 h 7022782"/>
                <a:gd name="connsiteX23" fmla="*/ 952 w 25717"/>
                <a:gd name="connsiteY23" fmla="*/ 110490 h 7022782"/>
                <a:gd name="connsiteX24" fmla="*/ 952 w 25717"/>
                <a:gd name="connsiteY24" fmla="*/ 208597 h 7022782"/>
                <a:gd name="connsiteX25" fmla="*/ 13334 w 25717"/>
                <a:gd name="connsiteY25" fmla="*/ 196215 h 7022782"/>
                <a:gd name="connsiteX26" fmla="*/ 25717 w 25717"/>
                <a:gd name="connsiteY26" fmla="*/ 208597 h 7022782"/>
                <a:gd name="connsiteX27" fmla="*/ 25717 w 25717"/>
                <a:gd name="connsiteY27" fmla="*/ 233363 h 7022782"/>
                <a:gd name="connsiteX28" fmla="*/ 13334 w 25717"/>
                <a:gd name="connsiteY28" fmla="*/ 245745 h 7022782"/>
                <a:gd name="connsiteX29" fmla="*/ 952 w 25717"/>
                <a:gd name="connsiteY29" fmla="*/ 233363 h 7022782"/>
                <a:gd name="connsiteX30" fmla="*/ 952 w 25717"/>
                <a:gd name="connsiteY30" fmla="*/ 208597 h 7022782"/>
                <a:gd name="connsiteX31" fmla="*/ 952 w 25717"/>
                <a:gd name="connsiteY31" fmla="*/ 208597 h 7022782"/>
                <a:gd name="connsiteX32" fmla="*/ 952 w 25717"/>
                <a:gd name="connsiteY32" fmla="*/ 306705 h 7022782"/>
                <a:gd name="connsiteX33" fmla="*/ 13334 w 25717"/>
                <a:gd name="connsiteY33" fmla="*/ 294322 h 7022782"/>
                <a:gd name="connsiteX34" fmla="*/ 25717 w 25717"/>
                <a:gd name="connsiteY34" fmla="*/ 306705 h 7022782"/>
                <a:gd name="connsiteX35" fmla="*/ 25717 w 25717"/>
                <a:gd name="connsiteY35" fmla="*/ 331470 h 7022782"/>
                <a:gd name="connsiteX36" fmla="*/ 13334 w 25717"/>
                <a:gd name="connsiteY36" fmla="*/ 343853 h 7022782"/>
                <a:gd name="connsiteX37" fmla="*/ 952 w 25717"/>
                <a:gd name="connsiteY37" fmla="*/ 331470 h 7022782"/>
                <a:gd name="connsiteX38" fmla="*/ 952 w 25717"/>
                <a:gd name="connsiteY38" fmla="*/ 306705 h 7022782"/>
                <a:gd name="connsiteX39" fmla="*/ 952 w 25717"/>
                <a:gd name="connsiteY39" fmla="*/ 306705 h 7022782"/>
                <a:gd name="connsiteX40" fmla="*/ 952 w 25717"/>
                <a:gd name="connsiteY40" fmla="*/ 404813 h 7022782"/>
                <a:gd name="connsiteX41" fmla="*/ 13334 w 25717"/>
                <a:gd name="connsiteY41" fmla="*/ 392430 h 7022782"/>
                <a:gd name="connsiteX42" fmla="*/ 25717 w 25717"/>
                <a:gd name="connsiteY42" fmla="*/ 404813 h 7022782"/>
                <a:gd name="connsiteX43" fmla="*/ 25717 w 25717"/>
                <a:gd name="connsiteY43" fmla="*/ 429578 h 7022782"/>
                <a:gd name="connsiteX44" fmla="*/ 13334 w 25717"/>
                <a:gd name="connsiteY44" fmla="*/ 441960 h 7022782"/>
                <a:gd name="connsiteX45" fmla="*/ 952 w 25717"/>
                <a:gd name="connsiteY45" fmla="*/ 429578 h 7022782"/>
                <a:gd name="connsiteX46" fmla="*/ 952 w 25717"/>
                <a:gd name="connsiteY46" fmla="*/ 404813 h 7022782"/>
                <a:gd name="connsiteX47" fmla="*/ 952 w 25717"/>
                <a:gd name="connsiteY47" fmla="*/ 404813 h 7022782"/>
                <a:gd name="connsiteX48" fmla="*/ 952 w 25717"/>
                <a:gd name="connsiteY48" fmla="*/ 502920 h 7022782"/>
                <a:gd name="connsiteX49" fmla="*/ 13334 w 25717"/>
                <a:gd name="connsiteY49" fmla="*/ 490538 h 7022782"/>
                <a:gd name="connsiteX50" fmla="*/ 25717 w 25717"/>
                <a:gd name="connsiteY50" fmla="*/ 502920 h 7022782"/>
                <a:gd name="connsiteX51" fmla="*/ 25717 w 25717"/>
                <a:gd name="connsiteY51" fmla="*/ 527685 h 7022782"/>
                <a:gd name="connsiteX52" fmla="*/ 13334 w 25717"/>
                <a:gd name="connsiteY52" fmla="*/ 540068 h 7022782"/>
                <a:gd name="connsiteX53" fmla="*/ 952 w 25717"/>
                <a:gd name="connsiteY53" fmla="*/ 527685 h 7022782"/>
                <a:gd name="connsiteX54" fmla="*/ 952 w 25717"/>
                <a:gd name="connsiteY54" fmla="*/ 502920 h 7022782"/>
                <a:gd name="connsiteX55" fmla="*/ 952 w 25717"/>
                <a:gd name="connsiteY55" fmla="*/ 502920 h 7022782"/>
                <a:gd name="connsiteX56" fmla="*/ 952 w 25717"/>
                <a:gd name="connsiteY56" fmla="*/ 601980 h 7022782"/>
                <a:gd name="connsiteX57" fmla="*/ 13334 w 25717"/>
                <a:gd name="connsiteY57" fmla="*/ 589597 h 7022782"/>
                <a:gd name="connsiteX58" fmla="*/ 25717 w 25717"/>
                <a:gd name="connsiteY58" fmla="*/ 601980 h 7022782"/>
                <a:gd name="connsiteX59" fmla="*/ 25717 w 25717"/>
                <a:gd name="connsiteY59" fmla="*/ 626745 h 7022782"/>
                <a:gd name="connsiteX60" fmla="*/ 13334 w 25717"/>
                <a:gd name="connsiteY60" fmla="*/ 639128 h 7022782"/>
                <a:gd name="connsiteX61" fmla="*/ 952 w 25717"/>
                <a:gd name="connsiteY61" fmla="*/ 626745 h 7022782"/>
                <a:gd name="connsiteX62" fmla="*/ 952 w 25717"/>
                <a:gd name="connsiteY62" fmla="*/ 601980 h 7022782"/>
                <a:gd name="connsiteX63" fmla="*/ 952 w 25717"/>
                <a:gd name="connsiteY63" fmla="*/ 601980 h 7022782"/>
                <a:gd name="connsiteX64" fmla="*/ 952 w 25717"/>
                <a:gd name="connsiteY64" fmla="*/ 700088 h 7022782"/>
                <a:gd name="connsiteX65" fmla="*/ 13334 w 25717"/>
                <a:gd name="connsiteY65" fmla="*/ 687705 h 7022782"/>
                <a:gd name="connsiteX66" fmla="*/ 25717 w 25717"/>
                <a:gd name="connsiteY66" fmla="*/ 700088 h 7022782"/>
                <a:gd name="connsiteX67" fmla="*/ 25717 w 25717"/>
                <a:gd name="connsiteY67" fmla="*/ 724853 h 7022782"/>
                <a:gd name="connsiteX68" fmla="*/ 13334 w 25717"/>
                <a:gd name="connsiteY68" fmla="*/ 737235 h 7022782"/>
                <a:gd name="connsiteX69" fmla="*/ 952 w 25717"/>
                <a:gd name="connsiteY69" fmla="*/ 724853 h 7022782"/>
                <a:gd name="connsiteX70" fmla="*/ 952 w 25717"/>
                <a:gd name="connsiteY70" fmla="*/ 700088 h 7022782"/>
                <a:gd name="connsiteX71" fmla="*/ 952 w 25717"/>
                <a:gd name="connsiteY71" fmla="*/ 700088 h 7022782"/>
                <a:gd name="connsiteX72" fmla="*/ 952 w 25717"/>
                <a:gd name="connsiteY72" fmla="*/ 798195 h 7022782"/>
                <a:gd name="connsiteX73" fmla="*/ 13334 w 25717"/>
                <a:gd name="connsiteY73" fmla="*/ 785813 h 7022782"/>
                <a:gd name="connsiteX74" fmla="*/ 25717 w 25717"/>
                <a:gd name="connsiteY74" fmla="*/ 798195 h 7022782"/>
                <a:gd name="connsiteX75" fmla="*/ 25717 w 25717"/>
                <a:gd name="connsiteY75" fmla="*/ 822960 h 7022782"/>
                <a:gd name="connsiteX76" fmla="*/ 13334 w 25717"/>
                <a:gd name="connsiteY76" fmla="*/ 835343 h 7022782"/>
                <a:gd name="connsiteX77" fmla="*/ 952 w 25717"/>
                <a:gd name="connsiteY77" fmla="*/ 822960 h 7022782"/>
                <a:gd name="connsiteX78" fmla="*/ 952 w 25717"/>
                <a:gd name="connsiteY78" fmla="*/ 798195 h 7022782"/>
                <a:gd name="connsiteX79" fmla="*/ 952 w 25717"/>
                <a:gd name="connsiteY79" fmla="*/ 798195 h 7022782"/>
                <a:gd name="connsiteX80" fmla="*/ 952 w 25717"/>
                <a:gd name="connsiteY80" fmla="*/ 896303 h 7022782"/>
                <a:gd name="connsiteX81" fmla="*/ 13334 w 25717"/>
                <a:gd name="connsiteY81" fmla="*/ 883920 h 7022782"/>
                <a:gd name="connsiteX82" fmla="*/ 25717 w 25717"/>
                <a:gd name="connsiteY82" fmla="*/ 896303 h 7022782"/>
                <a:gd name="connsiteX83" fmla="*/ 25717 w 25717"/>
                <a:gd name="connsiteY83" fmla="*/ 921068 h 7022782"/>
                <a:gd name="connsiteX84" fmla="*/ 13334 w 25717"/>
                <a:gd name="connsiteY84" fmla="*/ 933450 h 7022782"/>
                <a:gd name="connsiteX85" fmla="*/ 952 w 25717"/>
                <a:gd name="connsiteY85" fmla="*/ 921068 h 7022782"/>
                <a:gd name="connsiteX86" fmla="*/ 952 w 25717"/>
                <a:gd name="connsiteY86" fmla="*/ 896303 h 7022782"/>
                <a:gd name="connsiteX87" fmla="*/ 952 w 25717"/>
                <a:gd name="connsiteY87" fmla="*/ 896303 h 7022782"/>
                <a:gd name="connsiteX88" fmla="*/ 952 w 25717"/>
                <a:gd name="connsiteY88" fmla="*/ 994410 h 7022782"/>
                <a:gd name="connsiteX89" fmla="*/ 13334 w 25717"/>
                <a:gd name="connsiteY89" fmla="*/ 982028 h 7022782"/>
                <a:gd name="connsiteX90" fmla="*/ 25717 w 25717"/>
                <a:gd name="connsiteY90" fmla="*/ 994410 h 7022782"/>
                <a:gd name="connsiteX91" fmla="*/ 25717 w 25717"/>
                <a:gd name="connsiteY91" fmla="*/ 1019175 h 7022782"/>
                <a:gd name="connsiteX92" fmla="*/ 13334 w 25717"/>
                <a:gd name="connsiteY92" fmla="*/ 1031557 h 7022782"/>
                <a:gd name="connsiteX93" fmla="*/ 952 w 25717"/>
                <a:gd name="connsiteY93" fmla="*/ 1019175 h 7022782"/>
                <a:gd name="connsiteX94" fmla="*/ 952 w 25717"/>
                <a:gd name="connsiteY94" fmla="*/ 994410 h 7022782"/>
                <a:gd name="connsiteX95" fmla="*/ 952 w 25717"/>
                <a:gd name="connsiteY95" fmla="*/ 994410 h 7022782"/>
                <a:gd name="connsiteX96" fmla="*/ 952 w 25717"/>
                <a:gd name="connsiteY96" fmla="*/ 1092518 h 7022782"/>
                <a:gd name="connsiteX97" fmla="*/ 13334 w 25717"/>
                <a:gd name="connsiteY97" fmla="*/ 1080135 h 7022782"/>
                <a:gd name="connsiteX98" fmla="*/ 25717 w 25717"/>
                <a:gd name="connsiteY98" fmla="*/ 1092518 h 7022782"/>
                <a:gd name="connsiteX99" fmla="*/ 25717 w 25717"/>
                <a:gd name="connsiteY99" fmla="*/ 1117282 h 7022782"/>
                <a:gd name="connsiteX100" fmla="*/ 13334 w 25717"/>
                <a:gd name="connsiteY100" fmla="*/ 1129665 h 7022782"/>
                <a:gd name="connsiteX101" fmla="*/ 952 w 25717"/>
                <a:gd name="connsiteY101" fmla="*/ 1117282 h 7022782"/>
                <a:gd name="connsiteX102" fmla="*/ 952 w 25717"/>
                <a:gd name="connsiteY102" fmla="*/ 1092518 h 7022782"/>
                <a:gd name="connsiteX103" fmla="*/ 952 w 25717"/>
                <a:gd name="connsiteY103" fmla="*/ 1092518 h 7022782"/>
                <a:gd name="connsiteX104" fmla="*/ 952 w 25717"/>
                <a:gd name="connsiteY104" fmla="*/ 1190625 h 7022782"/>
                <a:gd name="connsiteX105" fmla="*/ 13334 w 25717"/>
                <a:gd name="connsiteY105" fmla="*/ 1178243 h 7022782"/>
                <a:gd name="connsiteX106" fmla="*/ 25717 w 25717"/>
                <a:gd name="connsiteY106" fmla="*/ 1190625 h 7022782"/>
                <a:gd name="connsiteX107" fmla="*/ 25717 w 25717"/>
                <a:gd name="connsiteY107" fmla="*/ 1215390 h 7022782"/>
                <a:gd name="connsiteX108" fmla="*/ 13334 w 25717"/>
                <a:gd name="connsiteY108" fmla="*/ 1227773 h 7022782"/>
                <a:gd name="connsiteX109" fmla="*/ 952 w 25717"/>
                <a:gd name="connsiteY109" fmla="*/ 1215390 h 7022782"/>
                <a:gd name="connsiteX110" fmla="*/ 952 w 25717"/>
                <a:gd name="connsiteY110" fmla="*/ 1190625 h 7022782"/>
                <a:gd name="connsiteX111" fmla="*/ 952 w 25717"/>
                <a:gd name="connsiteY111" fmla="*/ 1190625 h 7022782"/>
                <a:gd name="connsiteX112" fmla="*/ 952 w 25717"/>
                <a:gd name="connsiteY112" fmla="*/ 1288732 h 7022782"/>
                <a:gd name="connsiteX113" fmla="*/ 13334 w 25717"/>
                <a:gd name="connsiteY113" fmla="*/ 1276350 h 7022782"/>
                <a:gd name="connsiteX114" fmla="*/ 25717 w 25717"/>
                <a:gd name="connsiteY114" fmla="*/ 1288732 h 7022782"/>
                <a:gd name="connsiteX115" fmla="*/ 25717 w 25717"/>
                <a:gd name="connsiteY115" fmla="*/ 1313498 h 7022782"/>
                <a:gd name="connsiteX116" fmla="*/ 13334 w 25717"/>
                <a:gd name="connsiteY116" fmla="*/ 1325880 h 7022782"/>
                <a:gd name="connsiteX117" fmla="*/ 952 w 25717"/>
                <a:gd name="connsiteY117" fmla="*/ 1313498 h 7022782"/>
                <a:gd name="connsiteX118" fmla="*/ 952 w 25717"/>
                <a:gd name="connsiteY118" fmla="*/ 1288732 h 7022782"/>
                <a:gd name="connsiteX119" fmla="*/ 952 w 25717"/>
                <a:gd name="connsiteY119" fmla="*/ 1288732 h 7022782"/>
                <a:gd name="connsiteX120" fmla="*/ 952 w 25717"/>
                <a:gd name="connsiteY120" fmla="*/ 1386840 h 7022782"/>
                <a:gd name="connsiteX121" fmla="*/ 13334 w 25717"/>
                <a:gd name="connsiteY121" fmla="*/ 1374457 h 7022782"/>
                <a:gd name="connsiteX122" fmla="*/ 25717 w 25717"/>
                <a:gd name="connsiteY122" fmla="*/ 1386840 h 7022782"/>
                <a:gd name="connsiteX123" fmla="*/ 25717 w 25717"/>
                <a:gd name="connsiteY123" fmla="*/ 1411605 h 7022782"/>
                <a:gd name="connsiteX124" fmla="*/ 13334 w 25717"/>
                <a:gd name="connsiteY124" fmla="*/ 1423988 h 7022782"/>
                <a:gd name="connsiteX125" fmla="*/ 952 w 25717"/>
                <a:gd name="connsiteY125" fmla="*/ 1411605 h 7022782"/>
                <a:gd name="connsiteX126" fmla="*/ 952 w 25717"/>
                <a:gd name="connsiteY126" fmla="*/ 1386840 h 7022782"/>
                <a:gd name="connsiteX127" fmla="*/ 952 w 25717"/>
                <a:gd name="connsiteY127" fmla="*/ 1386840 h 7022782"/>
                <a:gd name="connsiteX128" fmla="*/ 952 w 25717"/>
                <a:gd name="connsiteY128" fmla="*/ 1485900 h 7022782"/>
                <a:gd name="connsiteX129" fmla="*/ 13334 w 25717"/>
                <a:gd name="connsiteY129" fmla="*/ 1473518 h 7022782"/>
                <a:gd name="connsiteX130" fmla="*/ 25717 w 25717"/>
                <a:gd name="connsiteY130" fmla="*/ 1485900 h 7022782"/>
                <a:gd name="connsiteX131" fmla="*/ 25717 w 25717"/>
                <a:gd name="connsiteY131" fmla="*/ 1510665 h 7022782"/>
                <a:gd name="connsiteX132" fmla="*/ 13334 w 25717"/>
                <a:gd name="connsiteY132" fmla="*/ 1523048 h 7022782"/>
                <a:gd name="connsiteX133" fmla="*/ 952 w 25717"/>
                <a:gd name="connsiteY133" fmla="*/ 1510665 h 7022782"/>
                <a:gd name="connsiteX134" fmla="*/ 952 w 25717"/>
                <a:gd name="connsiteY134" fmla="*/ 1485900 h 7022782"/>
                <a:gd name="connsiteX135" fmla="*/ 952 w 25717"/>
                <a:gd name="connsiteY135" fmla="*/ 1485900 h 7022782"/>
                <a:gd name="connsiteX136" fmla="*/ 952 w 25717"/>
                <a:gd name="connsiteY136" fmla="*/ 1584007 h 7022782"/>
                <a:gd name="connsiteX137" fmla="*/ 13334 w 25717"/>
                <a:gd name="connsiteY137" fmla="*/ 1571625 h 7022782"/>
                <a:gd name="connsiteX138" fmla="*/ 25717 w 25717"/>
                <a:gd name="connsiteY138" fmla="*/ 1584007 h 7022782"/>
                <a:gd name="connsiteX139" fmla="*/ 25717 w 25717"/>
                <a:gd name="connsiteY139" fmla="*/ 1608773 h 7022782"/>
                <a:gd name="connsiteX140" fmla="*/ 13334 w 25717"/>
                <a:gd name="connsiteY140" fmla="*/ 1621155 h 7022782"/>
                <a:gd name="connsiteX141" fmla="*/ 952 w 25717"/>
                <a:gd name="connsiteY141" fmla="*/ 1608773 h 7022782"/>
                <a:gd name="connsiteX142" fmla="*/ 952 w 25717"/>
                <a:gd name="connsiteY142" fmla="*/ 1584007 h 7022782"/>
                <a:gd name="connsiteX143" fmla="*/ 952 w 25717"/>
                <a:gd name="connsiteY143" fmla="*/ 1584007 h 7022782"/>
                <a:gd name="connsiteX144" fmla="*/ 952 w 25717"/>
                <a:gd name="connsiteY144" fmla="*/ 1682115 h 7022782"/>
                <a:gd name="connsiteX145" fmla="*/ 13334 w 25717"/>
                <a:gd name="connsiteY145" fmla="*/ 1669732 h 7022782"/>
                <a:gd name="connsiteX146" fmla="*/ 25717 w 25717"/>
                <a:gd name="connsiteY146" fmla="*/ 1682115 h 7022782"/>
                <a:gd name="connsiteX147" fmla="*/ 25717 w 25717"/>
                <a:gd name="connsiteY147" fmla="*/ 1706880 h 7022782"/>
                <a:gd name="connsiteX148" fmla="*/ 13334 w 25717"/>
                <a:gd name="connsiteY148" fmla="*/ 1719263 h 7022782"/>
                <a:gd name="connsiteX149" fmla="*/ 952 w 25717"/>
                <a:gd name="connsiteY149" fmla="*/ 1706880 h 7022782"/>
                <a:gd name="connsiteX150" fmla="*/ 952 w 25717"/>
                <a:gd name="connsiteY150" fmla="*/ 1682115 h 7022782"/>
                <a:gd name="connsiteX151" fmla="*/ 952 w 25717"/>
                <a:gd name="connsiteY151" fmla="*/ 1682115 h 7022782"/>
                <a:gd name="connsiteX152" fmla="*/ 952 w 25717"/>
                <a:gd name="connsiteY152" fmla="*/ 1780223 h 7022782"/>
                <a:gd name="connsiteX153" fmla="*/ 13334 w 25717"/>
                <a:gd name="connsiteY153" fmla="*/ 1767840 h 7022782"/>
                <a:gd name="connsiteX154" fmla="*/ 25717 w 25717"/>
                <a:gd name="connsiteY154" fmla="*/ 1780223 h 7022782"/>
                <a:gd name="connsiteX155" fmla="*/ 25717 w 25717"/>
                <a:gd name="connsiteY155" fmla="*/ 1804988 h 7022782"/>
                <a:gd name="connsiteX156" fmla="*/ 13334 w 25717"/>
                <a:gd name="connsiteY156" fmla="*/ 1817370 h 7022782"/>
                <a:gd name="connsiteX157" fmla="*/ 952 w 25717"/>
                <a:gd name="connsiteY157" fmla="*/ 1804988 h 7022782"/>
                <a:gd name="connsiteX158" fmla="*/ 952 w 25717"/>
                <a:gd name="connsiteY158" fmla="*/ 1780223 h 7022782"/>
                <a:gd name="connsiteX159" fmla="*/ 952 w 25717"/>
                <a:gd name="connsiteY159" fmla="*/ 1780223 h 7022782"/>
                <a:gd name="connsiteX160" fmla="*/ 952 w 25717"/>
                <a:gd name="connsiteY160" fmla="*/ 1878330 h 7022782"/>
                <a:gd name="connsiteX161" fmla="*/ 13334 w 25717"/>
                <a:gd name="connsiteY161" fmla="*/ 1865948 h 7022782"/>
                <a:gd name="connsiteX162" fmla="*/ 25717 w 25717"/>
                <a:gd name="connsiteY162" fmla="*/ 1878330 h 7022782"/>
                <a:gd name="connsiteX163" fmla="*/ 25717 w 25717"/>
                <a:gd name="connsiteY163" fmla="*/ 1903095 h 7022782"/>
                <a:gd name="connsiteX164" fmla="*/ 13334 w 25717"/>
                <a:gd name="connsiteY164" fmla="*/ 1915478 h 7022782"/>
                <a:gd name="connsiteX165" fmla="*/ 952 w 25717"/>
                <a:gd name="connsiteY165" fmla="*/ 1903095 h 7022782"/>
                <a:gd name="connsiteX166" fmla="*/ 952 w 25717"/>
                <a:gd name="connsiteY166" fmla="*/ 1878330 h 7022782"/>
                <a:gd name="connsiteX167" fmla="*/ 952 w 25717"/>
                <a:gd name="connsiteY167" fmla="*/ 1878330 h 7022782"/>
                <a:gd name="connsiteX168" fmla="*/ 952 w 25717"/>
                <a:gd name="connsiteY168" fmla="*/ 1976438 h 7022782"/>
                <a:gd name="connsiteX169" fmla="*/ 13334 w 25717"/>
                <a:gd name="connsiteY169" fmla="*/ 1964055 h 7022782"/>
                <a:gd name="connsiteX170" fmla="*/ 25717 w 25717"/>
                <a:gd name="connsiteY170" fmla="*/ 1976438 h 7022782"/>
                <a:gd name="connsiteX171" fmla="*/ 25717 w 25717"/>
                <a:gd name="connsiteY171" fmla="*/ 2001203 h 7022782"/>
                <a:gd name="connsiteX172" fmla="*/ 13334 w 25717"/>
                <a:gd name="connsiteY172" fmla="*/ 2013585 h 7022782"/>
                <a:gd name="connsiteX173" fmla="*/ 952 w 25717"/>
                <a:gd name="connsiteY173" fmla="*/ 2001203 h 7022782"/>
                <a:gd name="connsiteX174" fmla="*/ 952 w 25717"/>
                <a:gd name="connsiteY174" fmla="*/ 1976438 h 7022782"/>
                <a:gd name="connsiteX175" fmla="*/ 952 w 25717"/>
                <a:gd name="connsiteY175" fmla="*/ 1976438 h 7022782"/>
                <a:gd name="connsiteX176" fmla="*/ 952 w 25717"/>
                <a:gd name="connsiteY176" fmla="*/ 2074545 h 7022782"/>
                <a:gd name="connsiteX177" fmla="*/ 13334 w 25717"/>
                <a:gd name="connsiteY177" fmla="*/ 2062163 h 7022782"/>
                <a:gd name="connsiteX178" fmla="*/ 25717 w 25717"/>
                <a:gd name="connsiteY178" fmla="*/ 2074545 h 7022782"/>
                <a:gd name="connsiteX179" fmla="*/ 25717 w 25717"/>
                <a:gd name="connsiteY179" fmla="*/ 2099310 h 7022782"/>
                <a:gd name="connsiteX180" fmla="*/ 13334 w 25717"/>
                <a:gd name="connsiteY180" fmla="*/ 2111693 h 7022782"/>
                <a:gd name="connsiteX181" fmla="*/ 952 w 25717"/>
                <a:gd name="connsiteY181" fmla="*/ 2099310 h 7022782"/>
                <a:gd name="connsiteX182" fmla="*/ 952 w 25717"/>
                <a:gd name="connsiteY182" fmla="*/ 2074545 h 7022782"/>
                <a:gd name="connsiteX183" fmla="*/ 952 w 25717"/>
                <a:gd name="connsiteY183" fmla="*/ 2074545 h 7022782"/>
                <a:gd name="connsiteX184" fmla="*/ 952 w 25717"/>
                <a:gd name="connsiteY184" fmla="*/ 2172653 h 7022782"/>
                <a:gd name="connsiteX185" fmla="*/ 13334 w 25717"/>
                <a:gd name="connsiteY185" fmla="*/ 2160270 h 7022782"/>
                <a:gd name="connsiteX186" fmla="*/ 25717 w 25717"/>
                <a:gd name="connsiteY186" fmla="*/ 2172653 h 7022782"/>
                <a:gd name="connsiteX187" fmla="*/ 25717 w 25717"/>
                <a:gd name="connsiteY187" fmla="*/ 2197418 h 7022782"/>
                <a:gd name="connsiteX188" fmla="*/ 13334 w 25717"/>
                <a:gd name="connsiteY188" fmla="*/ 2209800 h 7022782"/>
                <a:gd name="connsiteX189" fmla="*/ 952 w 25717"/>
                <a:gd name="connsiteY189" fmla="*/ 2197418 h 7022782"/>
                <a:gd name="connsiteX190" fmla="*/ 952 w 25717"/>
                <a:gd name="connsiteY190" fmla="*/ 2172653 h 7022782"/>
                <a:gd name="connsiteX191" fmla="*/ 952 w 25717"/>
                <a:gd name="connsiteY191" fmla="*/ 2172653 h 7022782"/>
                <a:gd name="connsiteX192" fmla="*/ 952 w 25717"/>
                <a:gd name="connsiteY192" fmla="*/ 2270760 h 7022782"/>
                <a:gd name="connsiteX193" fmla="*/ 13334 w 25717"/>
                <a:gd name="connsiteY193" fmla="*/ 2258378 h 7022782"/>
                <a:gd name="connsiteX194" fmla="*/ 25717 w 25717"/>
                <a:gd name="connsiteY194" fmla="*/ 2270760 h 7022782"/>
                <a:gd name="connsiteX195" fmla="*/ 25717 w 25717"/>
                <a:gd name="connsiteY195" fmla="*/ 2295525 h 7022782"/>
                <a:gd name="connsiteX196" fmla="*/ 13334 w 25717"/>
                <a:gd name="connsiteY196" fmla="*/ 2307908 h 7022782"/>
                <a:gd name="connsiteX197" fmla="*/ 952 w 25717"/>
                <a:gd name="connsiteY197" fmla="*/ 2295525 h 7022782"/>
                <a:gd name="connsiteX198" fmla="*/ 952 w 25717"/>
                <a:gd name="connsiteY198" fmla="*/ 2270760 h 7022782"/>
                <a:gd name="connsiteX199" fmla="*/ 952 w 25717"/>
                <a:gd name="connsiteY199" fmla="*/ 2270760 h 7022782"/>
                <a:gd name="connsiteX200" fmla="*/ 952 w 25717"/>
                <a:gd name="connsiteY200" fmla="*/ 2369820 h 7022782"/>
                <a:gd name="connsiteX201" fmla="*/ 13334 w 25717"/>
                <a:gd name="connsiteY201" fmla="*/ 2357438 h 7022782"/>
                <a:gd name="connsiteX202" fmla="*/ 25717 w 25717"/>
                <a:gd name="connsiteY202" fmla="*/ 2369820 h 7022782"/>
                <a:gd name="connsiteX203" fmla="*/ 25717 w 25717"/>
                <a:gd name="connsiteY203" fmla="*/ 2394585 h 7022782"/>
                <a:gd name="connsiteX204" fmla="*/ 13334 w 25717"/>
                <a:gd name="connsiteY204" fmla="*/ 2406968 h 7022782"/>
                <a:gd name="connsiteX205" fmla="*/ 952 w 25717"/>
                <a:gd name="connsiteY205" fmla="*/ 2394585 h 7022782"/>
                <a:gd name="connsiteX206" fmla="*/ 952 w 25717"/>
                <a:gd name="connsiteY206" fmla="*/ 2369820 h 7022782"/>
                <a:gd name="connsiteX207" fmla="*/ 952 w 25717"/>
                <a:gd name="connsiteY207" fmla="*/ 2369820 h 7022782"/>
                <a:gd name="connsiteX208" fmla="*/ 952 w 25717"/>
                <a:gd name="connsiteY208" fmla="*/ 2467928 h 7022782"/>
                <a:gd name="connsiteX209" fmla="*/ 13334 w 25717"/>
                <a:gd name="connsiteY209" fmla="*/ 2455545 h 7022782"/>
                <a:gd name="connsiteX210" fmla="*/ 25717 w 25717"/>
                <a:gd name="connsiteY210" fmla="*/ 2467928 h 7022782"/>
                <a:gd name="connsiteX211" fmla="*/ 25717 w 25717"/>
                <a:gd name="connsiteY211" fmla="*/ 2492693 h 7022782"/>
                <a:gd name="connsiteX212" fmla="*/ 13334 w 25717"/>
                <a:gd name="connsiteY212" fmla="*/ 2505075 h 7022782"/>
                <a:gd name="connsiteX213" fmla="*/ 952 w 25717"/>
                <a:gd name="connsiteY213" fmla="*/ 2492693 h 7022782"/>
                <a:gd name="connsiteX214" fmla="*/ 952 w 25717"/>
                <a:gd name="connsiteY214" fmla="*/ 2467928 h 7022782"/>
                <a:gd name="connsiteX215" fmla="*/ 952 w 25717"/>
                <a:gd name="connsiteY215" fmla="*/ 2467928 h 7022782"/>
                <a:gd name="connsiteX216" fmla="*/ 952 w 25717"/>
                <a:gd name="connsiteY216" fmla="*/ 2566035 h 7022782"/>
                <a:gd name="connsiteX217" fmla="*/ 13334 w 25717"/>
                <a:gd name="connsiteY217" fmla="*/ 2553652 h 7022782"/>
                <a:gd name="connsiteX218" fmla="*/ 25717 w 25717"/>
                <a:gd name="connsiteY218" fmla="*/ 2566035 h 7022782"/>
                <a:gd name="connsiteX219" fmla="*/ 25717 w 25717"/>
                <a:gd name="connsiteY219" fmla="*/ 2590800 h 7022782"/>
                <a:gd name="connsiteX220" fmla="*/ 13334 w 25717"/>
                <a:gd name="connsiteY220" fmla="*/ 2603183 h 7022782"/>
                <a:gd name="connsiteX221" fmla="*/ 952 w 25717"/>
                <a:gd name="connsiteY221" fmla="*/ 2590800 h 7022782"/>
                <a:gd name="connsiteX222" fmla="*/ 952 w 25717"/>
                <a:gd name="connsiteY222" fmla="*/ 2566035 h 7022782"/>
                <a:gd name="connsiteX223" fmla="*/ 952 w 25717"/>
                <a:gd name="connsiteY223" fmla="*/ 2566035 h 7022782"/>
                <a:gd name="connsiteX224" fmla="*/ 952 w 25717"/>
                <a:gd name="connsiteY224" fmla="*/ 2664143 h 7022782"/>
                <a:gd name="connsiteX225" fmla="*/ 13334 w 25717"/>
                <a:gd name="connsiteY225" fmla="*/ 2651760 h 7022782"/>
                <a:gd name="connsiteX226" fmla="*/ 25717 w 25717"/>
                <a:gd name="connsiteY226" fmla="*/ 2664143 h 7022782"/>
                <a:gd name="connsiteX227" fmla="*/ 25717 w 25717"/>
                <a:gd name="connsiteY227" fmla="*/ 2688908 h 7022782"/>
                <a:gd name="connsiteX228" fmla="*/ 13334 w 25717"/>
                <a:gd name="connsiteY228" fmla="*/ 2701290 h 7022782"/>
                <a:gd name="connsiteX229" fmla="*/ 952 w 25717"/>
                <a:gd name="connsiteY229" fmla="*/ 2688908 h 7022782"/>
                <a:gd name="connsiteX230" fmla="*/ 952 w 25717"/>
                <a:gd name="connsiteY230" fmla="*/ 2664143 h 7022782"/>
                <a:gd name="connsiteX231" fmla="*/ 952 w 25717"/>
                <a:gd name="connsiteY231" fmla="*/ 2664143 h 7022782"/>
                <a:gd name="connsiteX232" fmla="*/ 952 w 25717"/>
                <a:gd name="connsiteY232" fmla="*/ 2762250 h 7022782"/>
                <a:gd name="connsiteX233" fmla="*/ 13334 w 25717"/>
                <a:gd name="connsiteY233" fmla="*/ 2749868 h 7022782"/>
                <a:gd name="connsiteX234" fmla="*/ 25717 w 25717"/>
                <a:gd name="connsiteY234" fmla="*/ 2762250 h 7022782"/>
                <a:gd name="connsiteX235" fmla="*/ 25717 w 25717"/>
                <a:gd name="connsiteY235" fmla="*/ 2787015 h 7022782"/>
                <a:gd name="connsiteX236" fmla="*/ 13334 w 25717"/>
                <a:gd name="connsiteY236" fmla="*/ 2799398 h 7022782"/>
                <a:gd name="connsiteX237" fmla="*/ 952 w 25717"/>
                <a:gd name="connsiteY237" fmla="*/ 2787015 h 7022782"/>
                <a:gd name="connsiteX238" fmla="*/ 952 w 25717"/>
                <a:gd name="connsiteY238" fmla="*/ 2762250 h 7022782"/>
                <a:gd name="connsiteX239" fmla="*/ 952 w 25717"/>
                <a:gd name="connsiteY239" fmla="*/ 2762250 h 7022782"/>
                <a:gd name="connsiteX240" fmla="*/ 952 w 25717"/>
                <a:gd name="connsiteY240" fmla="*/ 2860358 h 7022782"/>
                <a:gd name="connsiteX241" fmla="*/ 13334 w 25717"/>
                <a:gd name="connsiteY241" fmla="*/ 2847975 h 7022782"/>
                <a:gd name="connsiteX242" fmla="*/ 25717 w 25717"/>
                <a:gd name="connsiteY242" fmla="*/ 2860358 h 7022782"/>
                <a:gd name="connsiteX243" fmla="*/ 25717 w 25717"/>
                <a:gd name="connsiteY243" fmla="*/ 2885123 h 7022782"/>
                <a:gd name="connsiteX244" fmla="*/ 13334 w 25717"/>
                <a:gd name="connsiteY244" fmla="*/ 2897505 h 7022782"/>
                <a:gd name="connsiteX245" fmla="*/ 952 w 25717"/>
                <a:gd name="connsiteY245" fmla="*/ 2885123 h 7022782"/>
                <a:gd name="connsiteX246" fmla="*/ 952 w 25717"/>
                <a:gd name="connsiteY246" fmla="*/ 2860358 h 7022782"/>
                <a:gd name="connsiteX247" fmla="*/ 952 w 25717"/>
                <a:gd name="connsiteY247" fmla="*/ 2860358 h 7022782"/>
                <a:gd name="connsiteX248" fmla="*/ 952 w 25717"/>
                <a:gd name="connsiteY248" fmla="*/ 2958465 h 7022782"/>
                <a:gd name="connsiteX249" fmla="*/ 13334 w 25717"/>
                <a:gd name="connsiteY249" fmla="*/ 2946083 h 7022782"/>
                <a:gd name="connsiteX250" fmla="*/ 25717 w 25717"/>
                <a:gd name="connsiteY250" fmla="*/ 2958465 h 7022782"/>
                <a:gd name="connsiteX251" fmla="*/ 25717 w 25717"/>
                <a:gd name="connsiteY251" fmla="*/ 2983230 h 7022782"/>
                <a:gd name="connsiteX252" fmla="*/ 13334 w 25717"/>
                <a:gd name="connsiteY252" fmla="*/ 2995613 h 7022782"/>
                <a:gd name="connsiteX253" fmla="*/ 952 w 25717"/>
                <a:gd name="connsiteY253" fmla="*/ 2983230 h 7022782"/>
                <a:gd name="connsiteX254" fmla="*/ 952 w 25717"/>
                <a:gd name="connsiteY254" fmla="*/ 2958465 h 7022782"/>
                <a:gd name="connsiteX255" fmla="*/ 952 w 25717"/>
                <a:gd name="connsiteY255" fmla="*/ 2958465 h 7022782"/>
                <a:gd name="connsiteX256" fmla="*/ 952 w 25717"/>
                <a:gd name="connsiteY256" fmla="*/ 3056573 h 7022782"/>
                <a:gd name="connsiteX257" fmla="*/ 13334 w 25717"/>
                <a:gd name="connsiteY257" fmla="*/ 3044190 h 7022782"/>
                <a:gd name="connsiteX258" fmla="*/ 25717 w 25717"/>
                <a:gd name="connsiteY258" fmla="*/ 3056573 h 7022782"/>
                <a:gd name="connsiteX259" fmla="*/ 25717 w 25717"/>
                <a:gd name="connsiteY259" fmla="*/ 3081338 h 7022782"/>
                <a:gd name="connsiteX260" fmla="*/ 13334 w 25717"/>
                <a:gd name="connsiteY260" fmla="*/ 3093720 h 7022782"/>
                <a:gd name="connsiteX261" fmla="*/ 952 w 25717"/>
                <a:gd name="connsiteY261" fmla="*/ 3081338 h 7022782"/>
                <a:gd name="connsiteX262" fmla="*/ 952 w 25717"/>
                <a:gd name="connsiteY262" fmla="*/ 3056573 h 7022782"/>
                <a:gd name="connsiteX263" fmla="*/ 952 w 25717"/>
                <a:gd name="connsiteY263" fmla="*/ 3056573 h 7022782"/>
                <a:gd name="connsiteX264" fmla="*/ 952 w 25717"/>
                <a:gd name="connsiteY264" fmla="*/ 3154680 h 7022782"/>
                <a:gd name="connsiteX265" fmla="*/ 13334 w 25717"/>
                <a:gd name="connsiteY265" fmla="*/ 3142298 h 7022782"/>
                <a:gd name="connsiteX266" fmla="*/ 25717 w 25717"/>
                <a:gd name="connsiteY266" fmla="*/ 3154680 h 7022782"/>
                <a:gd name="connsiteX267" fmla="*/ 25717 w 25717"/>
                <a:gd name="connsiteY267" fmla="*/ 3179445 h 7022782"/>
                <a:gd name="connsiteX268" fmla="*/ 13334 w 25717"/>
                <a:gd name="connsiteY268" fmla="*/ 3191827 h 7022782"/>
                <a:gd name="connsiteX269" fmla="*/ 952 w 25717"/>
                <a:gd name="connsiteY269" fmla="*/ 3179445 h 7022782"/>
                <a:gd name="connsiteX270" fmla="*/ 952 w 25717"/>
                <a:gd name="connsiteY270" fmla="*/ 3154680 h 7022782"/>
                <a:gd name="connsiteX271" fmla="*/ 952 w 25717"/>
                <a:gd name="connsiteY271" fmla="*/ 3154680 h 7022782"/>
                <a:gd name="connsiteX272" fmla="*/ 952 w 25717"/>
                <a:gd name="connsiteY272" fmla="*/ 3253740 h 7022782"/>
                <a:gd name="connsiteX273" fmla="*/ 13334 w 25717"/>
                <a:gd name="connsiteY273" fmla="*/ 3241358 h 7022782"/>
                <a:gd name="connsiteX274" fmla="*/ 25717 w 25717"/>
                <a:gd name="connsiteY274" fmla="*/ 3253740 h 7022782"/>
                <a:gd name="connsiteX275" fmla="*/ 25717 w 25717"/>
                <a:gd name="connsiteY275" fmla="*/ 3278505 h 7022782"/>
                <a:gd name="connsiteX276" fmla="*/ 13334 w 25717"/>
                <a:gd name="connsiteY276" fmla="*/ 3290888 h 7022782"/>
                <a:gd name="connsiteX277" fmla="*/ 952 w 25717"/>
                <a:gd name="connsiteY277" fmla="*/ 3278505 h 7022782"/>
                <a:gd name="connsiteX278" fmla="*/ 952 w 25717"/>
                <a:gd name="connsiteY278" fmla="*/ 3253740 h 7022782"/>
                <a:gd name="connsiteX279" fmla="*/ 952 w 25717"/>
                <a:gd name="connsiteY279" fmla="*/ 3253740 h 7022782"/>
                <a:gd name="connsiteX280" fmla="*/ 952 w 25717"/>
                <a:gd name="connsiteY280" fmla="*/ 3351848 h 7022782"/>
                <a:gd name="connsiteX281" fmla="*/ 13334 w 25717"/>
                <a:gd name="connsiteY281" fmla="*/ 3339465 h 7022782"/>
                <a:gd name="connsiteX282" fmla="*/ 25717 w 25717"/>
                <a:gd name="connsiteY282" fmla="*/ 3351848 h 7022782"/>
                <a:gd name="connsiteX283" fmla="*/ 25717 w 25717"/>
                <a:gd name="connsiteY283" fmla="*/ 3376613 h 7022782"/>
                <a:gd name="connsiteX284" fmla="*/ 13334 w 25717"/>
                <a:gd name="connsiteY284" fmla="*/ 3388995 h 7022782"/>
                <a:gd name="connsiteX285" fmla="*/ 952 w 25717"/>
                <a:gd name="connsiteY285" fmla="*/ 3376613 h 7022782"/>
                <a:gd name="connsiteX286" fmla="*/ 952 w 25717"/>
                <a:gd name="connsiteY286" fmla="*/ 3351848 h 7022782"/>
                <a:gd name="connsiteX287" fmla="*/ 952 w 25717"/>
                <a:gd name="connsiteY287" fmla="*/ 3351848 h 7022782"/>
                <a:gd name="connsiteX288" fmla="*/ 952 w 25717"/>
                <a:gd name="connsiteY288" fmla="*/ 3449955 h 7022782"/>
                <a:gd name="connsiteX289" fmla="*/ 13334 w 25717"/>
                <a:gd name="connsiteY289" fmla="*/ 3437573 h 7022782"/>
                <a:gd name="connsiteX290" fmla="*/ 25717 w 25717"/>
                <a:gd name="connsiteY290" fmla="*/ 3449955 h 7022782"/>
                <a:gd name="connsiteX291" fmla="*/ 25717 w 25717"/>
                <a:gd name="connsiteY291" fmla="*/ 3474720 h 7022782"/>
                <a:gd name="connsiteX292" fmla="*/ 13334 w 25717"/>
                <a:gd name="connsiteY292" fmla="*/ 3487102 h 7022782"/>
                <a:gd name="connsiteX293" fmla="*/ 952 w 25717"/>
                <a:gd name="connsiteY293" fmla="*/ 3474720 h 7022782"/>
                <a:gd name="connsiteX294" fmla="*/ 952 w 25717"/>
                <a:gd name="connsiteY294" fmla="*/ 3449955 h 7022782"/>
                <a:gd name="connsiteX295" fmla="*/ 952 w 25717"/>
                <a:gd name="connsiteY295" fmla="*/ 3449955 h 7022782"/>
                <a:gd name="connsiteX296" fmla="*/ 952 w 25717"/>
                <a:gd name="connsiteY296" fmla="*/ 3548063 h 7022782"/>
                <a:gd name="connsiteX297" fmla="*/ 13334 w 25717"/>
                <a:gd name="connsiteY297" fmla="*/ 3535680 h 7022782"/>
                <a:gd name="connsiteX298" fmla="*/ 25717 w 25717"/>
                <a:gd name="connsiteY298" fmla="*/ 3548063 h 7022782"/>
                <a:gd name="connsiteX299" fmla="*/ 25717 w 25717"/>
                <a:gd name="connsiteY299" fmla="*/ 3572827 h 7022782"/>
                <a:gd name="connsiteX300" fmla="*/ 13334 w 25717"/>
                <a:gd name="connsiteY300" fmla="*/ 3585210 h 7022782"/>
                <a:gd name="connsiteX301" fmla="*/ 952 w 25717"/>
                <a:gd name="connsiteY301" fmla="*/ 3572827 h 7022782"/>
                <a:gd name="connsiteX302" fmla="*/ 952 w 25717"/>
                <a:gd name="connsiteY302" fmla="*/ 3548063 h 7022782"/>
                <a:gd name="connsiteX303" fmla="*/ 952 w 25717"/>
                <a:gd name="connsiteY303" fmla="*/ 3548063 h 7022782"/>
                <a:gd name="connsiteX304" fmla="*/ 952 w 25717"/>
                <a:gd name="connsiteY304" fmla="*/ 3646170 h 7022782"/>
                <a:gd name="connsiteX305" fmla="*/ 13334 w 25717"/>
                <a:gd name="connsiteY305" fmla="*/ 3633788 h 7022782"/>
                <a:gd name="connsiteX306" fmla="*/ 25717 w 25717"/>
                <a:gd name="connsiteY306" fmla="*/ 3646170 h 7022782"/>
                <a:gd name="connsiteX307" fmla="*/ 25717 w 25717"/>
                <a:gd name="connsiteY307" fmla="*/ 3670935 h 7022782"/>
                <a:gd name="connsiteX308" fmla="*/ 13334 w 25717"/>
                <a:gd name="connsiteY308" fmla="*/ 3683318 h 7022782"/>
                <a:gd name="connsiteX309" fmla="*/ 952 w 25717"/>
                <a:gd name="connsiteY309" fmla="*/ 3670935 h 7022782"/>
                <a:gd name="connsiteX310" fmla="*/ 952 w 25717"/>
                <a:gd name="connsiteY310" fmla="*/ 3646170 h 7022782"/>
                <a:gd name="connsiteX311" fmla="*/ 952 w 25717"/>
                <a:gd name="connsiteY311" fmla="*/ 3646170 h 7022782"/>
                <a:gd name="connsiteX312" fmla="*/ 952 w 25717"/>
                <a:gd name="connsiteY312" fmla="*/ 3744277 h 7022782"/>
                <a:gd name="connsiteX313" fmla="*/ 13334 w 25717"/>
                <a:gd name="connsiteY313" fmla="*/ 3731895 h 7022782"/>
                <a:gd name="connsiteX314" fmla="*/ 25717 w 25717"/>
                <a:gd name="connsiteY314" fmla="*/ 3744277 h 7022782"/>
                <a:gd name="connsiteX315" fmla="*/ 25717 w 25717"/>
                <a:gd name="connsiteY315" fmla="*/ 3769043 h 7022782"/>
                <a:gd name="connsiteX316" fmla="*/ 13334 w 25717"/>
                <a:gd name="connsiteY316" fmla="*/ 3781425 h 7022782"/>
                <a:gd name="connsiteX317" fmla="*/ 952 w 25717"/>
                <a:gd name="connsiteY317" fmla="*/ 3769043 h 7022782"/>
                <a:gd name="connsiteX318" fmla="*/ 952 w 25717"/>
                <a:gd name="connsiteY318" fmla="*/ 3744277 h 7022782"/>
                <a:gd name="connsiteX319" fmla="*/ 952 w 25717"/>
                <a:gd name="connsiteY319" fmla="*/ 3744277 h 7022782"/>
                <a:gd name="connsiteX320" fmla="*/ 952 w 25717"/>
                <a:gd name="connsiteY320" fmla="*/ 3842385 h 7022782"/>
                <a:gd name="connsiteX321" fmla="*/ 13334 w 25717"/>
                <a:gd name="connsiteY321" fmla="*/ 3830002 h 7022782"/>
                <a:gd name="connsiteX322" fmla="*/ 25717 w 25717"/>
                <a:gd name="connsiteY322" fmla="*/ 3842385 h 7022782"/>
                <a:gd name="connsiteX323" fmla="*/ 25717 w 25717"/>
                <a:gd name="connsiteY323" fmla="*/ 3867150 h 7022782"/>
                <a:gd name="connsiteX324" fmla="*/ 13334 w 25717"/>
                <a:gd name="connsiteY324" fmla="*/ 3879533 h 7022782"/>
                <a:gd name="connsiteX325" fmla="*/ 952 w 25717"/>
                <a:gd name="connsiteY325" fmla="*/ 3867150 h 7022782"/>
                <a:gd name="connsiteX326" fmla="*/ 952 w 25717"/>
                <a:gd name="connsiteY326" fmla="*/ 3842385 h 7022782"/>
                <a:gd name="connsiteX327" fmla="*/ 952 w 25717"/>
                <a:gd name="connsiteY327" fmla="*/ 3842385 h 7022782"/>
                <a:gd name="connsiteX328" fmla="*/ 952 w 25717"/>
                <a:gd name="connsiteY328" fmla="*/ 3940493 h 7022782"/>
                <a:gd name="connsiteX329" fmla="*/ 13334 w 25717"/>
                <a:gd name="connsiteY329" fmla="*/ 3928110 h 7022782"/>
                <a:gd name="connsiteX330" fmla="*/ 25717 w 25717"/>
                <a:gd name="connsiteY330" fmla="*/ 3940493 h 7022782"/>
                <a:gd name="connsiteX331" fmla="*/ 25717 w 25717"/>
                <a:gd name="connsiteY331" fmla="*/ 3965258 h 7022782"/>
                <a:gd name="connsiteX332" fmla="*/ 13334 w 25717"/>
                <a:gd name="connsiteY332" fmla="*/ 3977640 h 7022782"/>
                <a:gd name="connsiteX333" fmla="*/ 952 w 25717"/>
                <a:gd name="connsiteY333" fmla="*/ 3965258 h 7022782"/>
                <a:gd name="connsiteX334" fmla="*/ 952 w 25717"/>
                <a:gd name="connsiteY334" fmla="*/ 3940493 h 7022782"/>
                <a:gd name="connsiteX335" fmla="*/ 952 w 25717"/>
                <a:gd name="connsiteY335" fmla="*/ 3940493 h 7022782"/>
                <a:gd name="connsiteX336" fmla="*/ 952 w 25717"/>
                <a:gd name="connsiteY336" fmla="*/ 4038600 h 7022782"/>
                <a:gd name="connsiteX337" fmla="*/ 13334 w 25717"/>
                <a:gd name="connsiteY337" fmla="*/ 4026218 h 7022782"/>
                <a:gd name="connsiteX338" fmla="*/ 25717 w 25717"/>
                <a:gd name="connsiteY338" fmla="*/ 4038600 h 7022782"/>
                <a:gd name="connsiteX339" fmla="*/ 25717 w 25717"/>
                <a:gd name="connsiteY339" fmla="*/ 4063365 h 7022782"/>
                <a:gd name="connsiteX340" fmla="*/ 13334 w 25717"/>
                <a:gd name="connsiteY340" fmla="*/ 4075748 h 7022782"/>
                <a:gd name="connsiteX341" fmla="*/ 952 w 25717"/>
                <a:gd name="connsiteY341" fmla="*/ 4063365 h 7022782"/>
                <a:gd name="connsiteX342" fmla="*/ 952 w 25717"/>
                <a:gd name="connsiteY342" fmla="*/ 4038600 h 7022782"/>
                <a:gd name="connsiteX343" fmla="*/ 952 w 25717"/>
                <a:gd name="connsiteY343" fmla="*/ 4038600 h 7022782"/>
                <a:gd name="connsiteX344" fmla="*/ 952 w 25717"/>
                <a:gd name="connsiteY344" fmla="*/ 4137660 h 7022782"/>
                <a:gd name="connsiteX345" fmla="*/ 13334 w 25717"/>
                <a:gd name="connsiteY345" fmla="*/ 4125277 h 7022782"/>
                <a:gd name="connsiteX346" fmla="*/ 25717 w 25717"/>
                <a:gd name="connsiteY346" fmla="*/ 4137660 h 7022782"/>
                <a:gd name="connsiteX347" fmla="*/ 25717 w 25717"/>
                <a:gd name="connsiteY347" fmla="*/ 4162425 h 7022782"/>
                <a:gd name="connsiteX348" fmla="*/ 13334 w 25717"/>
                <a:gd name="connsiteY348" fmla="*/ 4174808 h 7022782"/>
                <a:gd name="connsiteX349" fmla="*/ 952 w 25717"/>
                <a:gd name="connsiteY349" fmla="*/ 4162425 h 7022782"/>
                <a:gd name="connsiteX350" fmla="*/ 952 w 25717"/>
                <a:gd name="connsiteY350" fmla="*/ 4137660 h 7022782"/>
                <a:gd name="connsiteX351" fmla="*/ 952 w 25717"/>
                <a:gd name="connsiteY351" fmla="*/ 4137660 h 7022782"/>
                <a:gd name="connsiteX352" fmla="*/ 952 w 25717"/>
                <a:gd name="connsiteY352" fmla="*/ 4235768 h 7022782"/>
                <a:gd name="connsiteX353" fmla="*/ 13334 w 25717"/>
                <a:gd name="connsiteY353" fmla="*/ 4223385 h 7022782"/>
                <a:gd name="connsiteX354" fmla="*/ 25717 w 25717"/>
                <a:gd name="connsiteY354" fmla="*/ 4235768 h 7022782"/>
                <a:gd name="connsiteX355" fmla="*/ 25717 w 25717"/>
                <a:gd name="connsiteY355" fmla="*/ 4260533 h 7022782"/>
                <a:gd name="connsiteX356" fmla="*/ 13334 w 25717"/>
                <a:gd name="connsiteY356" fmla="*/ 4272915 h 7022782"/>
                <a:gd name="connsiteX357" fmla="*/ 952 w 25717"/>
                <a:gd name="connsiteY357" fmla="*/ 4260533 h 7022782"/>
                <a:gd name="connsiteX358" fmla="*/ 952 w 25717"/>
                <a:gd name="connsiteY358" fmla="*/ 4235768 h 7022782"/>
                <a:gd name="connsiteX359" fmla="*/ 952 w 25717"/>
                <a:gd name="connsiteY359" fmla="*/ 4235768 h 7022782"/>
                <a:gd name="connsiteX360" fmla="*/ 952 w 25717"/>
                <a:gd name="connsiteY360" fmla="*/ 4333875 h 7022782"/>
                <a:gd name="connsiteX361" fmla="*/ 13334 w 25717"/>
                <a:gd name="connsiteY361" fmla="*/ 4321493 h 7022782"/>
                <a:gd name="connsiteX362" fmla="*/ 25717 w 25717"/>
                <a:gd name="connsiteY362" fmla="*/ 4333875 h 7022782"/>
                <a:gd name="connsiteX363" fmla="*/ 25717 w 25717"/>
                <a:gd name="connsiteY363" fmla="*/ 4358640 h 7022782"/>
                <a:gd name="connsiteX364" fmla="*/ 13334 w 25717"/>
                <a:gd name="connsiteY364" fmla="*/ 4371023 h 7022782"/>
                <a:gd name="connsiteX365" fmla="*/ 952 w 25717"/>
                <a:gd name="connsiteY365" fmla="*/ 4358640 h 7022782"/>
                <a:gd name="connsiteX366" fmla="*/ 952 w 25717"/>
                <a:gd name="connsiteY366" fmla="*/ 4333875 h 7022782"/>
                <a:gd name="connsiteX367" fmla="*/ 952 w 25717"/>
                <a:gd name="connsiteY367" fmla="*/ 4333875 h 7022782"/>
                <a:gd name="connsiteX368" fmla="*/ 952 w 25717"/>
                <a:gd name="connsiteY368" fmla="*/ 4431983 h 7022782"/>
                <a:gd name="connsiteX369" fmla="*/ 13334 w 25717"/>
                <a:gd name="connsiteY369" fmla="*/ 4419600 h 7022782"/>
                <a:gd name="connsiteX370" fmla="*/ 25717 w 25717"/>
                <a:gd name="connsiteY370" fmla="*/ 4431983 h 7022782"/>
                <a:gd name="connsiteX371" fmla="*/ 25717 w 25717"/>
                <a:gd name="connsiteY371" fmla="*/ 4456748 h 7022782"/>
                <a:gd name="connsiteX372" fmla="*/ 13334 w 25717"/>
                <a:gd name="connsiteY372" fmla="*/ 4469130 h 7022782"/>
                <a:gd name="connsiteX373" fmla="*/ 952 w 25717"/>
                <a:gd name="connsiteY373" fmla="*/ 4456748 h 7022782"/>
                <a:gd name="connsiteX374" fmla="*/ 952 w 25717"/>
                <a:gd name="connsiteY374" fmla="*/ 4431983 h 7022782"/>
                <a:gd name="connsiteX375" fmla="*/ 952 w 25717"/>
                <a:gd name="connsiteY375" fmla="*/ 4431983 h 7022782"/>
                <a:gd name="connsiteX376" fmla="*/ 952 w 25717"/>
                <a:gd name="connsiteY376" fmla="*/ 4530090 h 7022782"/>
                <a:gd name="connsiteX377" fmla="*/ 13334 w 25717"/>
                <a:gd name="connsiteY377" fmla="*/ 4517708 h 7022782"/>
                <a:gd name="connsiteX378" fmla="*/ 25717 w 25717"/>
                <a:gd name="connsiteY378" fmla="*/ 4530090 h 7022782"/>
                <a:gd name="connsiteX379" fmla="*/ 25717 w 25717"/>
                <a:gd name="connsiteY379" fmla="*/ 4554855 h 7022782"/>
                <a:gd name="connsiteX380" fmla="*/ 13334 w 25717"/>
                <a:gd name="connsiteY380" fmla="*/ 4567238 h 7022782"/>
                <a:gd name="connsiteX381" fmla="*/ 952 w 25717"/>
                <a:gd name="connsiteY381" fmla="*/ 4554855 h 7022782"/>
                <a:gd name="connsiteX382" fmla="*/ 952 w 25717"/>
                <a:gd name="connsiteY382" fmla="*/ 4530090 h 7022782"/>
                <a:gd name="connsiteX383" fmla="*/ 952 w 25717"/>
                <a:gd name="connsiteY383" fmla="*/ 4530090 h 7022782"/>
                <a:gd name="connsiteX384" fmla="*/ 952 w 25717"/>
                <a:gd name="connsiteY384" fmla="*/ 4628198 h 7022782"/>
                <a:gd name="connsiteX385" fmla="*/ 13334 w 25717"/>
                <a:gd name="connsiteY385" fmla="*/ 4615815 h 7022782"/>
                <a:gd name="connsiteX386" fmla="*/ 25717 w 25717"/>
                <a:gd name="connsiteY386" fmla="*/ 4628198 h 7022782"/>
                <a:gd name="connsiteX387" fmla="*/ 25717 w 25717"/>
                <a:gd name="connsiteY387" fmla="*/ 4652963 h 7022782"/>
                <a:gd name="connsiteX388" fmla="*/ 13334 w 25717"/>
                <a:gd name="connsiteY388" fmla="*/ 4665345 h 7022782"/>
                <a:gd name="connsiteX389" fmla="*/ 952 w 25717"/>
                <a:gd name="connsiteY389" fmla="*/ 4652963 h 7022782"/>
                <a:gd name="connsiteX390" fmla="*/ 952 w 25717"/>
                <a:gd name="connsiteY390" fmla="*/ 4628198 h 7022782"/>
                <a:gd name="connsiteX391" fmla="*/ 952 w 25717"/>
                <a:gd name="connsiteY391" fmla="*/ 4628198 h 7022782"/>
                <a:gd name="connsiteX392" fmla="*/ 952 w 25717"/>
                <a:gd name="connsiteY392" fmla="*/ 4726305 h 7022782"/>
                <a:gd name="connsiteX393" fmla="*/ 13334 w 25717"/>
                <a:gd name="connsiteY393" fmla="*/ 4713923 h 7022782"/>
                <a:gd name="connsiteX394" fmla="*/ 25717 w 25717"/>
                <a:gd name="connsiteY394" fmla="*/ 4726305 h 7022782"/>
                <a:gd name="connsiteX395" fmla="*/ 25717 w 25717"/>
                <a:gd name="connsiteY395" fmla="*/ 4751070 h 7022782"/>
                <a:gd name="connsiteX396" fmla="*/ 13334 w 25717"/>
                <a:gd name="connsiteY396" fmla="*/ 4763453 h 7022782"/>
                <a:gd name="connsiteX397" fmla="*/ 952 w 25717"/>
                <a:gd name="connsiteY397" fmla="*/ 4751070 h 7022782"/>
                <a:gd name="connsiteX398" fmla="*/ 952 w 25717"/>
                <a:gd name="connsiteY398" fmla="*/ 4726305 h 7022782"/>
                <a:gd name="connsiteX399" fmla="*/ 952 w 25717"/>
                <a:gd name="connsiteY399" fmla="*/ 4726305 h 7022782"/>
                <a:gd name="connsiteX400" fmla="*/ 952 w 25717"/>
                <a:gd name="connsiteY400" fmla="*/ 4824413 h 7022782"/>
                <a:gd name="connsiteX401" fmla="*/ 13334 w 25717"/>
                <a:gd name="connsiteY401" fmla="*/ 4812030 h 7022782"/>
                <a:gd name="connsiteX402" fmla="*/ 25717 w 25717"/>
                <a:gd name="connsiteY402" fmla="*/ 4824413 h 7022782"/>
                <a:gd name="connsiteX403" fmla="*/ 25717 w 25717"/>
                <a:gd name="connsiteY403" fmla="*/ 4849178 h 7022782"/>
                <a:gd name="connsiteX404" fmla="*/ 13334 w 25717"/>
                <a:gd name="connsiteY404" fmla="*/ 4861560 h 7022782"/>
                <a:gd name="connsiteX405" fmla="*/ 952 w 25717"/>
                <a:gd name="connsiteY405" fmla="*/ 4849178 h 7022782"/>
                <a:gd name="connsiteX406" fmla="*/ 952 w 25717"/>
                <a:gd name="connsiteY406" fmla="*/ 4824413 h 7022782"/>
                <a:gd name="connsiteX407" fmla="*/ 952 w 25717"/>
                <a:gd name="connsiteY407" fmla="*/ 4824413 h 7022782"/>
                <a:gd name="connsiteX408" fmla="*/ 952 w 25717"/>
                <a:gd name="connsiteY408" fmla="*/ 4922520 h 7022782"/>
                <a:gd name="connsiteX409" fmla="*/ 13334 w 25717"/>
                <a:gd name="connsiteY409" fmla="*/ 4910138 h 7022782"/>
                <a:gd name="connsiteX410" fmla="*/ 25717 w 25717"/>
                <a:gd name="connsiteY410" fmla="*/ 4922520 h 7022782"/>
                <a:gd name="connsiteX411" fmla="*/ 25717 w 25717"/>
                <a:gd name="connsiteY411" fmla="*/ 4947285 h 7022782"/>
                <a:gd name="connsiteX412" fmla="*/ 13334 w 25717"/>
                <a:gd name="connsiteY412" fmla="*/ 4959668 h 7022782"/>
                <a:gd name="connsiteX413" fmla="*/ 952 w 25717"/>
                <a:gd name="connsiteY413" fmla="*/ 4947285 h 7022782"/>
                <a:gd name="connsiteX414" fmla="*/ 952 w 25717"/>
                <a:gd name="connsiteY414" fmla="*/ 4922520 h 7022782"/>
                <a:gd name="connsiteX415" fmla="*/ 952 w 25717"/>
                <a:gd name="connsiteY415" fmla="*/ 4922520 h 7022782"/>
                <a:gd name="connsiteX416" fmla="*/ 952 w 25717"/>
                <a:gd name="connsiteY416" fmla="*/ 5021580 h 7022782"/>
                <a:gd name="connsiteX417" fmla="*/ 13334 w 25717"/>
                <a:gd name="connsiteY417" fmla="*/ 5009198 h 7022782"/>
                <a:gd name="connsiteX418" fmla="*/ 25717 w 25717"/>
                <a:gd name="connsiteY418" fmla="*/ 5021580 h 7022782"/>
                <a:gd name="connsiteX419" fmla="*/ 25717 w 25717"/>
                <a:gd name="connsiteY419" fmla="*/ 5046345 h 7022782"/>
                <a:gd name="connsiteX420" fmla="*/ 13334 w 25717"/>
                <a:gd name="connsiteY420" fmla="*/ 5058728 h 7022782"/>
                <a:gd name="connsiteX421" fmla="*/ 952 w 25717"/>
                <a:gd name="connsiteY421" fmla="*/ 5046345 h 7022782"/>
                <a:gd name="connsiteX422" fmla="*/ 952 w 25717"/>
                <a:gd name="connsiteY422" fmla="*/ 5021580 h 7022782"/>
                <a:gd name="connsiteX423" fmla="*/ 952 w 25717"/>
                <a:gd name="connsiteY423" fmla="*/ 5021580 h 7022782"/>
                <a:gd name="connsiteX424" fmla="*/ 952 w 25717"/>
                <a:gd name="connsiteY424" fmla="*/ 5119688 h 7022782"/>
                <a:gd name="connsiteX425" fmla="*/ 13334 w 25717"/>
                <a:gd name="connsiteY425" fmla="*/ 5107305 h 7022782"/>
                <a:gd name="connsiteX426" fmla="*/ 25717 w 25717"/>
                <a:gd name="connsiteY426" fmla="*/ 5119688 h 7022782"/>
                <a:gd name="connsiteX427" fmla="*/ 25717 w 25717"/>
                <a:gd name="connsiteY427" fmla="*/ 5144453 h 7022782"/>
                <a:gd name="connsiteX428" fmla="*/ 13334 w 25717"/>
                <a:gd name="connsiteY428" fmla="*/ 5156835 h 7022782"/>
                <a:gd name="connsiteX429" fmla="*/ 952 w 25717"/>
                <a:gd name="connsiteY429" fmla="*/ 5144453 h 7022782"/>
                <a:gd name="connsiteX430" fmla="*/ 952 w 25717"/>
                <a:gd name="connsiteY430" fmla="*/ 5119688 h 7022782"/>
                <a:gd name="connsiteX431" fmla="*/ 952 w 25717"/>
                <a:gd name="connsiteY431" fmla="*/ 5119688 h 7022782"/>
                <a:gd name="connsiteX432" fmla="*/ 952 w 25717"/>
                <a:gd name="connsiteY432" fmla="*/ 5217795 h 7022782"/>
                <a:gd name="connsiteX433" fmla="*/ 13334 w 25717"/>
                <a:gd name="connsiteY433" fmla="*/ 5205413 h 7022782"/>
                <a:gd name="connsiteX434" fmla="*/ 25717 w 25717"/>
                <a:gd name="connsiteY434" fmla="*/ 5217795 h 7022782"/>
                <a:gd name="connsiteX435" fmla="*/ 25717 w 25717"/>
                <a:gd name="connsiteY435" fmla="*/ 5242560 h 7022782"/>
                <a:gd name="connsiteX436" fmla="*/ 13334 w 25717"/>
                <a:gd name="connsiteY436" fmla="*/ 5254943 h 7022782"/>
                <a:gd name="connsiteX437" fmla="*/ 952 w 25717"/>
                <a:gd name="connsiteY437" fmla="*/ 5242560 h 7022782"/>
                <a:gd name="connsiteX438" fmla="*/ 952 w 25717"/>
                <a:gd name="connsiteY438" fmla="*/ 5217795 h 7022782"/>
                <a:gd name="connsiteX439" fmla="*/ 952 w 25717"/>
                <a:gd name="connsiteY439" fmla="*/ 5217795 h 7022782"/>
                <a:gd name="connsiteX440" fmla="*/ 952 w 25717"/>
                <a:gd name="connsiteY440" fmla="*/ 5315903 h 7022782"/>
                <a:gd name="connsiteX441" fmla="*/ 13334 w 25717"/>
                <a:gd name="connsiteY441" fmla="*/ 5303520 h 7022782"/>
                <a:gd name="connsiteX442" fmla="*/ 25717 w 25717"/>
                <a:gd name="connsiteY442" fmla="*/ 5315903 h 7022782"/>
                <a:gd name="connsiteX443" fmla="*/ 25717 w 25717"/>
                <a:gd name="connsiteY443" fmla="*/ 5340668 h 7022782"/>
                <a:gd name="connsiteX444" fmla="*/ 13334 w 25717"/>
                <a:gd name="connsiteY444" fmla="*/ 5353050 h 7022782"/>
                <a:gd name="connsiteX445" fmla="*/ 952 w 25717"/>
                <a:gd name="connsiteY445" fmla="*/ 5340668 h 7022782"/>
                <a:gd name="connsiteX446" fmla="*/ 952 w 25717"/>
                <a:gd name="connsiteY446" fmla="*/ 5315903 h 7022782"/>
                <a:gd name="connsiteX447" fmla="*/ 952 w 25717"/>
                <a:gd name="connsiteY447" fmla="*/ 5315903 h 7022782"/>
                <a:gd name="connsiteX448" fmla="*/ 952 w 25717"/>
                <a:gd name="connsiteY448" fmla="*/ 5414010 h 7022782"/>
                <a:gd name="connsiteX449" fmla="*/ 13334 w 25717"/>
                <a:gd name="connsiteY449" fmla="*/ 5401628 h 7022782"/>
                <a:gd name="connsiteX450" fmla="*/ 25717 w 25717"/>
                <a:gd name="connsiteY450" fmla="*/ 5414010 h 7022782"/>
                <a:gd name="connsiteX451" fmla="*/ 25717 w 25717"/>
                <a:gd name="connsiteY451" fmla="*/ 5438775 h 7022782"/>
                <a:gd name="connsiteX452" fmla="*/ 13334 w 25717"/>
                <a:gd name="connsiteY452" fmla="*/ 5451158 h 7022782"/>
                <a:gd name="connsiteX453" fmla="*/ 952 w 25717"/>
                <a:gd name="connsiteY453" fmla="*/ 5438775 h 7022782"/>
                <a:gd name="connsiteX454" fmla="*/ 952 w 25717"/>
                <a:gd name="connsiteY454" fmla="*/ 5414010 h 7022782"/>
                <a:gd name="connsiteX455" fmla="*/ 952 w 25717"/>
                <a:gd name="connsiteY455" fmla="*/ 5414010 h 7022782"/>
                <a:gd name="connsiteX456" fmla="*/ 952 w 25717"/>
                <a:gd name="connsiteY456" fmla="*/ 5512118 h 7022782"/>
                <a:gd name="connsiteX457" fmla="*/ 13334 w 25717"/>
                <a:gd name="connsiteY457" fmla="*/ 5499735 h 7022782"/>
                <a:gd name="connsiteX458" fmla="*/ 25717 w 25717"/>
                <a:gd name="connsiteY458" fmla="*/ 5512118 h 7022782"/>
                <a:gd name="connsiteX459" fmla="*/ 25717 w 25717"/>
                <a:gd name="connsiteY459" fmla="*/ 5536883 h 7022782"/>
                <a:gd name="connsiteX460" fmla="*/ 13334 w 25717"/>
                <a:gd name="connsiteY460" fmla="*/ 5549265 h 7022782"/>
                <a:gd name="connsiteX461" fmla="*/ 952 w 25717"/>
                <a:gd name="connsiteY461" fmla="*/ 5536883 h 7022782"/>
                <a:gd name="connsiteX462" fmla="*/ 952 w 25717"/>
                <a:gd name="connsiteY462" fmla="*/ 5512118 h 7022782"/>
                <a:gd name="connsiteX463" fmla="*/ 952 w 25717"/>
                <a:gd name="connsiteY463" fmla="*/ 5512118 h 7022782"/>
                <a:gd name="connsiteX464" fmla="*/ 952 w 25717"/>
                <a:gd name="connsiteY464" fmla="*/ 5610225 h 7022782"/>
                <a:gd name="connsiteX465" fmla="*/ 13334 w 25717"/>
                <a:gd name="connsiteY465" fmla="*/ 5597843 h 7022782"/>
                <a:gd name="connsiteX466" fmla="*/ 25717 w 25717"/>
                <a:gd name="connsiteY466" fmla="*/ 5610225 h 7022782"/>
                <a:gd name="connsiteX467" fmla="*/ 25717 w 25717"/>
                <a:gd name="connsiteY467" fmla="*/ 5634990 h 7022782"/>
                <a:gd name="connsiteX468" fmla="*/ 13334 w 25717"/>
                <a:gd name="connsiteY468" fmla="*/ 5647373 h 7022782"/>
                <a:gd name="connsiteX469" fmla="*/ 952 w 25717"/>
                <a:gd name="connsiteY469" fmla="*/ 5634990 h 7022782"/>
                <a:gd name="connsiteX470" fmla="*/ 952 w 25717"/>
                <a:gd name="connsiteY470" fmla="*/ 5610225 h 7022782"/>
                <a:gd name="connsiteX471" fmla="*/ 952 w 25717"/>
                <a:gd name="connsiteY471" fmla="*/ 5610225 h 7022782"/>
                <a:gd name="connsiteX472" fmla="*/ 952 w 25717"/>
                <a:gd name="connsiteY472" fmla="*/ 5708333 h 7022782"/>
                <a:gd name="connsiteX473" fmla="*/ 13334 w 25717"/>
                <a:gd name="connsiteY473" fmla="*/ 5695950 h 7022782"/>
                <a:gd name="connsiteX474" fmla="*/ 25717 w 25717"/>
                <a:gd name="connsiteY474" fmla="*/ 5708333 h 7022782"/>
                <a:gd name="connsiteX475" fmla="*/ 25717 w 25717"/>
                <a:gd name="connsiteY475" fmla="*/ 5733098 h 7022782"/>
                <a:gd name="connsiteX476" fmla="*/ 13334 w 25717"/>
                <a:gd name="connsiteY476" fmla="*/ 5745480 h 7022782"/>
                <a:gd name="connsiteX477" fmla="*/ 952 w 25717"/>
                <a:gd name="connsiteY477" fmla="*/ 5733098 h 7022782"/>
                <a:gd name="connsiteX478" fmla="*/ 952 w 25717"/>
                <a:gd name="connsiteY478" fmla="*/ 5708333 h 7022782"/>
                <a:gd name="connsiteX479" fmla="*/ 952 w 25717"/>
                <a:gd name="connsiteY479" fmla="*/ 5708333 h 7022782"/>
                <a:gd name="connsiteX480" fmla="*/ 952 w 25717"/>
                <a:gd name="connsiteY480" fmla="*/ 5806440 h 7022782"/>
                <a:gd name="connsiteX481" fmla="*/ 13334 w 25717"/>
                <a:gd name="connsiteY481" fmla="*/ 5794058 h 7022782"/>
                <a:gd name="connsiteX482" fmla="*/ 25717 w 25717"/>
                <a:gd name="connsiteY482" fmla="*/ 5806440 h 7022782"/>
                <a:gd name="connsiteX483" fmla="*/ 25717 w 25717"/>
                <a:gd name="connsiteY483" fmla="*/ 5831205 h 7022782"/>
                <a:gd name="connsiteX484" fmla="*/ 13334 w 25717"/>
                <a:gd name="connsiteY484" fmla="*/ 5843588 h 7022782"/>
                <a:gd name="connsiteX485" fmla="*/ 952 w 25717"/>
                <a:gd name="connsiteY485" fmla="*/ 5831205 h 7022782"/>
                <a:gd name="connsiteX486" fmla="*/ 952 w 25717"/>
                <a:gd name="connsiteY486" fmla="*/ 5806440 h 7022782"/>
                <a:gd name="connsiteX487" fmla="*/ 952 w 25717"/>
                <a:gd name="connsiteY487" fmla="*/ 5806440 h 7022782"/>
                <a:gd name="connsiteX488" fmla="*/ 952 w 25717"/>
                <a:gd name="connsiteY488" fmla="*/ 5905500 h 7022782"/>
                <a:gd name="connsiteX489" fmla="*/ 13334 w 25717"/>
                <a:gd name="connsiteY489" fmla="*/ 5893118 h 7022782"/>
                <a:gd name="connsiteX490" fmla="*/ 25717 w 25717"/>
                <a:gd name="connsiteY490" fmla="*/ 5905500 h 7022782"/>
                <a:gd name="connsiteX491" fmla="*/ 25717 w 25717"/>
                <a:gd name="connsiteY491" fmla="*/ 5930265 h 7022782"/>
                <a:gd name="connsiteX492" fmla="*/ 13334 w 25717"/>
                <a:gd name="connsiteY492" fmla="*/ 5942648 h 7022782"/>
                <a:gd name="connsiteX493" fmla="*/ 952 w 25717"/>
                <a:gd name="connsiteY493" fmla="*/ 5930265 h 7022782"/>
                <a:gd name="connsiteX494" fmla="*/ 952 w 25717"/>
                <a:gd name="connsiteY494" fmla="*/ 5905500 h 7022782"/>
                <a:gd name="connsiteX495" fmla="*/ 952 w 25717"/>
                <a:gd name="connsiteY495" fmla="*/ 5905500 h 7022782"/>
                <a:gd name="connsiteX496" fmla="*/ 952 w 25717"/>
                <a:gd name="connsiteY496" fmla="*/ 6003608 h 7022782"/>
                <a:gd name="connsiteX497" fmla="*/ 13334 w 25717"/>
                <a:gd name="connsiteY497" fmla="*/ 5991225 h 7022782"/>
                <a:gd name="connsiteX498" fmla="*/ 25717 w 25717"/>
                <a:gd name="connsiteY498" fmla="*/ 6003608 h 7022782"/>
                <a:gd name="connsiteX499" fmla="*/ 25717 w 25717"/>
                <a:gd name="connsiteY499" fmla="*/ 6028373 h 7022782"/>
                <a:gd name="connsiteX500" fmla="*/ 13334 w 25717"/>
                <a:gd name="connsiteY500" fmla="*/ 6040755 h 7022782"/>
                <a:gd name="connsiteX501" fmla="*/ 952 w 25717"/>
                <a:gd name="connsiteY501" fmla="*/ 6028373 h 7022782"/>
                <a:gd name="connsiteX502" fmla="*/ 952 w 25717"/>
                <a:gd name="connsiteY502" fmla="*/ 6003608 h 7022782"/>
                <a:gd name="connsiteX503" fmla="*/ 952 w 25717"/>
                <a:gd name="connsiteY503" fmla="*/ 6003608 h 7022782"/>
                <a:gd name="connsiteX504" fmla="*/ 952 w 25717"/>
                <a:gd name="connsiteY504" fmla="*/ 6101715 h 7022782"/>
                <a:gd name="connsiteX505" fmla="*/ 13334 w 25717"/>
                <a:gd name="connsiteY505" fmla="*/ 6089333 h 7022782"/>
                <a:gd name="connsiteX506" fmla="*/ 25717 w 25717"/>
                <a:gd name="connsiteY506" fmla="*/ 6101715 h 7022782"/>
                <a:gd name="connsiteX507" fmla="*/ 25717 w 25717"/>
                <a:gd name="connsiteY507" fmla="*/ 6126480 h 7022782"/>
                <a:gd name="connsiteX508" fmla="*/ 13334 w 25717"/>
                <a:gd name="connsiteY508" fmla="*/ 6138863 h 7022782"/>
                <a:gd name="connsiteX509" fmla="*/ 952 w 25717"/>
                <a:gd name="connsiteY509" fmla="*/ 6126480 h 7022782"/>
                <a:gd name="connsiteX510" fmla="*/ 952 w 25717"/>
                <a:gd name="connsiteY510" fmla="*/ 6101715 h 7022782"/>
                <a:gd name="connsiteX511" fmla="*/ 952 w 25717"/>
                <a:gd name="connsiteY511" fmla="*/ 6101715 h 7022782"/>
                <a:gd name="connsiteX512" fmla="*/ 952 w 25717"/>
                <a:gd name="connsiteY512" fmla="*/ 6199823 h 7022782"/>
                <a:gd name="connsiteX513" fmla="*/ 13334 w 25717"/>
                <a:gd name="connsiteY513" fmla="*/ 6187440 h 7022782"/>
                <a:gd name="connsiteX514" fmla="*/ 25717 w 25717"/>
                <a:gd name="connsiteY514" fmla="*/ 6199823 h 7022782"/>
                <a:gd name="connsiteX515" fmla="*/ 25717 w 25717"/>
                <a:gd name="connsiteY515" fmla="*/ 6224588 h 7022782"/>
                <a:gd name="connsiteX516" fmla="*/ 13334 w 25717"/>
                <a:gd name="connsiteY516" fmla="*/ 6236970 h 7022782"/>
                <a:gd name="connsiteX517" fmla="*/ 952 w 25717"/>
                <a:gd name="connsiteY517" fmla="*/ 6224588 h 7022782"/>
                <a:gd name="connsiteX518" fmla="*/ 952 w 25717"/>
                <a:gd name="connsiteY518" fmla="*/ 6199823 h 7022782"/>
                <a:gd name="connsiteX519" fmla="*/ 952 w 25717"/>
                <a:gd name="connsiteY519" fmla="*/ 6199823 h 7022782"/>
                <a:gd name="connsiteX520" fmla="*/ 952 w 25717"/>
                <a:gd name="connsiteY520" fmla="*/ 6297930 h 7022782"/>
                <a:gd name="connsiteX521" fmla="*/ 13334 w 25717"/>
                <a:gd name="connsiteY521" fmla="*/ 6285548 h 7022782"/>
                <a:gd name="connsiteX522" fmla="*/ 25717 w 25717"/>
                <a:gd name="connsiteY522" fmla="*/ 6297930 h 7022782"/>
                <a:gd name="connsiteX523" fmla="*/ 25717 w 25717"/>
                <a:gd name="connsiteY523" fmla="*/ 6322695 h 7022782"/>
                <a:gd name="connsiteX524" fmla="*/ 13334 w 25717"/>
                <a:gd name="connsiteY524" fmla="*/ 6335078 h 7022782"/>
                <a:gd name="connsiteX525" fmla="*/ 952 w 25717"/>
                <a:gd name="connsiteY525" fmla="*/ 6322695 h 7022782"/>
                <a:gd name="connsiteX526" fmla="*/ 952 w 25717"/>
                <a:gd name="connsiteY526" fmla="*/ 6297930 h 7022782"/>
                <a:gd name="connsiteX527" fmla="*/ 952 w 25717"/>
                <a:gd name="connsiteY527" fmla="*/ 6297930 h 7022782"/>
                <a:gd name="connsiteX528" fmla="*/ 952 w 25717"/>
                <a:gd name="connsiteY528" fmla="*/ 6396038 h 7022782"/>
                <a:gd name="connsiteX529" fmla="*/ 13334 w 25717"/>
                <a:gd name="connsiteY529" fmla="*/ 6383655 h 7022782"/>
                <a:gd name="connsiteX530" fmla="*/ 25717 w 25717"/>
                <a:gd name="connsiteY530" fmla="*/ 6396038 h 7022782"/>
                <a:gd name="connsiteX531" fmla="*/ 25717 w 25717"/>
                <a:gd name="connsiteY531" fmla="*/ 6420803 h 7022782"/>
                <a:gd name="connsiteX532" fmla="*/ 13334 w 25717"/>
                <a:gd name="connsiteY532" fmla="*/ 6433185 h 7022782"/>
                <a:gd name="connsiteX533" fmla="*/ 952 w 25717"/>
                <a:gd name="connsiteY533" fmla="*/ 6420803 h 7022782"/>
                <a:gd name="connsiteX534" fmla="*/ 952 w 25717"/>
                <a:gd name="connsiteY534" fmla="*/ 6396038 h 7022782"/>
                <a:gd name="connsiteX535" fmla="*/ 952 w 25717"/>
                <a:gd name="connsiteY535" fmla="*/ 6396038 h 7022782"/>
                <a:gd name="connsiteX536" fmla="*/ 952 w 25717"/>
                <a:gd name="connsiteY536" fmla="*/ 6494145 h 7022782"/>
                <a:gd name="connsiteX537" fmla="*/ 13334 w 25717"/>
                <a:gd name="connsiteY537" fmla="*/ 6481763 h 7022782"/>
                <a:gd name="connsiteX538" fmla="*/ 25717 w 25717"/>
                <a:gd name="connsiteY538" fmla="*/ 6494145 h 7022782"/>
                <a:gd name="connsiteX539" fmla="*/ 25717 w 25717"/>
                <a:gd name="connsiteY539" fmla="*/ 6518910 h 7022782"/>
                <a:gd name="connsiteX540" fmla="*/ 13334 w 25717"/>
                <a:gd name="connsiteY540" fmla="*/ 6531293 h 7022782"/>
                <a:gd name="connsiteX541" fmla="*/ 952 w 25717"/>
                <a:gd name="connsiteY541" fmla="*/ 6518910 h 7022782"/>
                <a:gd name="connsiteX542" fmla="*/ 952 w 25717"/>
                <a:gd name="connsiteY542" fmla="*/ 6494145 h 7022782"/>
                <a:gd name="connsiteX543" fmla="*/ 952 w 25717"/>
                <a:gd name="connsiteY543" fmla="*/ 6494145 h 7022782"/>
                <a:gd name="connsiteX544" fmla="*/ 952 w 25717"/>
                <a:gd name="connsiteY544" fmla="*/ 6592253 h 7022782"/>
                <a:gd name="connsiteX545" fmla="*/ 13334 w 25717"/>
                <a:gd name="connsiteY545" fmla="*/ 6579870 h 7022782"/>
                <a:gd name="connsiteX546" fmla="*/ 25717 w 25717"/>
                <a:gd name="connsiteY546" fmla="*/ 6592253 h 7022782"/>
                <a:gd name="connsiteX547" fmla="*/ 25717 w 25717"/>
                <a:gd name="connsiteY547" fmla="*/ 6617018 h 7022782"/>
                <a:gd name="connsiteX548" fmla="*/ 13334 w 25717"/>
                <a:gd name="connsiteY548" fmla="*/ 6629400 h 7022782"/>
                <a:gd name="connsiteX549" fmla="*/ 952 w 25717"/>
                <a:gd name="connsiteY549" fmla="*/ 6617018 h 7022782"/>
                <a:gd name="connsiteX550" fmla="*/ 952 w 25717"/>
                <a:gd name="connsiteY550" fmla="*/ 6592253 h 7022782"/>
                <a:gd name="connsiteX551" fmla="*/ 952 w 25717"/>
                <a:gd name="connsiteY551" fmla="*/ 6592253 h 7022782"/>
                <a:gd name="connsiteX552" fmla="*/ 952 w 25717"/>
                <a:gd name="connsiteY552" fmla="*/ 6690360 h 7022782"/>
                <a:gd name="connsiteX553" fmla="*/ 13334 w 25717"/>
                <a:gd name="connsiteY553" fmla="*/ 6677978 h 7022782"/>
                <a:gd name="connsiteX554" fmla="*/ 25717 w 25717"/>
                <a:gd name="connsiteY554" fmla="*/ 6690360 h 7022782"/>
                <a:gd name="connsiteX555" fmla="*/ 25717 w 25717"/>
                <a:gd name="connsiteY555" fmla="*/ 6715125 h 7022782"/>
                <a:gd name="connsiteX556" fmla="*/ 13334 w 25717"/>
                <a:gd name="connsiteY556" fmla="*/ 6727508 h 7022782"/>
                <a:gd name="connsiteX557" fmla="*/ 952 w 25717"/>
                <a:gd name="connsiteY557" fmla="*/ 6715125 h 7022782"/>
                <a:gd name="connsiteX558" fmla="*/ 952 w 25717"/>
                <a:gd name="connsiteY558" fmla="*/ 6690360 h 7022782"/>
                <a:gd name="connsiteX559" fmla="*/ 952 w 25717"/>
                <a:gd name="connsiteY559" fmla="*/ 6690360 h 7022782"/>
                <a:gd name="connsiteX560" fmla="*/ 952 w 25717"/>
                <a:gd name="connsiteY560" fmla="*/ 6789420 h 7022782"/>
                <a:gd name="connsiteX561" fmla="*/ 13334 w 25717"/>
                <a:gd name="connsiteY561" fmla="*/ 6777038 h 7022782"/>
                <a:gd name="connsiteX562" fmla="*/ 25717 w 25717"/>
                <a:gd name="connsiteY562" fmla="*/ 6789420 h 7022782"/>
                <a:gd name="connsiteX563" fmla="*/ 25717 w 25717"/>
                <a:gd name="connsiteY563" fmla="*/ 6814185 h 7022782"/>
                <a:gd name="connsiteX564" fmla="*/ 13334 w 25717"/>
                <a:gd name="connsiteY564" fmla="*/ 6826568 h 7022782"/>
                <a:gd name="connsiteX565" fmla="*/ 952 w 25717"/>
                <a:gd name="connsiteY565" fmla="*/ 6814185 h 7022782"/>
                <a:gd name="connsiteX566" fmla="*/ 952 w 25717"/>
                <a:gd name="connsiteY566" fmla="*/ 6789420 h 7022782"/>
                <a:gd name="connsiteX567" fmla="*/ 952 w 25717"/>
                <a:gd name="connsiteY567" fmla="*/ 6789420 h 7022782"/>
                <a:gd name="connsiteX568" fmla="*/ 952 w 25717"/>
                <a:gd name="connsiteY568" fmla="*/ 6887528 h 7022782"/>
                <a:gd name="connsiteX569" fmla="*/ 13334 w 25717"/>
                <a:gd name="connsiteY569" fmla="*/ 6875145 h 7022782"/>
                <a:gd name="connsiteX570" fmla="*/ 25717 w 25717"/>
                <a:gd name="connsiteY570" fmla="*/ 6887528 h 7022782"/>
                <a:gd name="connsiteX571" fmla="*/ 25717 w 25717"/>
                <a:gd name="connsiteY571" fmla="*/ 6912293 h 7022782"/>
                <a:gd name="connsiteX572" fmla="*/ 13334 w 25717"/>
                <a:gd name="connsiteY572" fmla="*/ 6924675 h 7022782"/>
                <a:gd name="connsiteX573" fmla="*/ 952 w 25717"/>
                <a:gd name="connsiteY573" fmla="*/ 6912293 h 7022782"/>
                <a:gd name="connsiteX574" fmla="*/ 952 w 25717"/>
                <a:gd name="connsiteY574" fmla="*/ 6887528 h 7022782"/>
                <a:gd name="connsiteX575" fmla="*/ 952 w 25717"/>
                <a:gd name="connsiteY575" fmla="*/ 6887528 h 702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25717" h="7022782">
                  <a:moveTo>
                    <a:pt x="24765" y="7010400"/>
                  </a:moveTo>
                  <a:cubicBezTo>
                    <a:pt x="24765" y="7017068"/>
                    <a:pt x="19050" y="7022783"/>
                    <a:pt x="12382" y="7022783"/>
                  </a:cubicBezTo>
                  <a:cubicBezTo>
                    <a:pt x="5715" y="7022783"/>
                    <a:pt x="0" y="7017068"/>
                    <a:pt x="0" y="7010400"/>
                  </a:cubicBezTo>
                  <a:lnTo>
                    <a:pt x="0" y="6985635"/>
                  </a:lnTo>
                  <a:cubicBezTo>
                    <a:pt x="0" y="6978968"/>
                    <a:pt x="5715" y="6973253"/>
                    <a:pt x="12382" y="6973253"/>
                  </a:cubicBezTo>
                  <a:cubicBezTo>
                    <a:pt x="19050" y="6973253"/>
                    <a:pt x="24765" y="6978968"/>
                    <a:pt x="24765" y="6985635"/>
                  </a:cubicBezTo>
                  <a:lnTo>
                    <a:pt x="24765" y="7010400"/>
                  </a:lnTo>
                  <a:lnTo>
                    <a:pt x="24765" y="7010400"/>
                  </a:lnTo>
                  <a:close/>
                  <a:moveTo>
                    <a:pt x="952" y="12383"/>
                  </a:moveTo>
                  <a:cubicBezTo>
                    <a:pt x="952" y="5715"/>
                    <a:pt x="6667" y="0"/>
                    <a:pt x="13334" y="0"/>
                  </a:cubicBezTo>
                  <a:cubicBezTo>
                    <a:pt x="20002" y="0"/>
                    <a:pt x="25717" y="5715"/>
                    <a:pt x="25717" y="12383"/>
                  </a:cubicBezTo>
                  <a:lnTo>
                    <a:pt x="25717" y="37147"/>
                  </a:lnTo>
                  <a:cubicBezTo>
                    <a:pt x="25717" y="43815"/>
                    <a:pt x="20002" y="49530"/>
                    <a:pt x="13334" y="49530"/>
                  </a:cubicBezTo>
                  <a:cubicBezTo>
                    <a:pt x="6667" y="49530"/>
                    <a:pt x="952" y="43815"/>
                    <a:pt x="952" y="37147"/>
                  </a:cubicBezTo>
                  <a:lnTo>
                    <a:pt x="952" y="12383"/>
                  </a:lnTo>
                  <a:lnTo>
                    <a:pt x="952" y="12383"/>
                  </a:lnTo>
                  <a:close/>
                  <a:moveTo>
                    <a:pt x="952" y="110490"/>
                  </a:moveTo>
                  <a:cubicBezTo>
                    <a:pt x="952" y="103822"/>
                    <a:pt x="6667" y="98107"/>
                    <a:pt x="13334" y="98107"/>
                  </a:cubicBezTo>
                  <a:cubicBezTo>
                    <a:pt x="20002" y="98107"/>
                    <a:pt x="25717" y="103822"/>
                    <a:pt x="25717" y="110490"/>
                  </a:cubicBezTo>
                  <a:lnTo>
                    <a:pt x="25717" y="135255"/>
                  </a:lnTo>
                  <a:cubicBezTo>
                    <a:pt x="25717" y="141922"/>
                    <a:pt x="20002" y="147638"/>
                    <a:pt x="13334" y="147638"/>
                  </a:cubicBezTo>
                  <a:cubicBezTo>
                    <a:pt x="6667" y="147638"/>
                    <a:pt x="952" y="141922"/>
                    <a:pt x="952" y="135255"/>
                  </a:cubicBezTo>
                  <a:lnTo>
                    <a:pt x="952" y="110490"/>
                  </a:lnTo>
                  <a:lnTo>
                    <a:pt x="952" y="110490"/>
                  </a:lnTo>
                  <a:close/>
                  <a:moveTo>
                    <a:pt x="952" y="208597"/>
                  </a:moveTo>
                  <a:cubicBezTo>
                    <a:pt x="952" y="201930"/>
                    <a:pt x="6667" y="196215"/>
                    <a:pt x="13334" y="196215"/>
                  </a:cubicBezTo>
                  <a:cubicBezTo>
                    <a:pt x="20002" y="196215"/>
                    <a:pt x="25717" y="201930"/>
                    <a:pt x="25717" y="208597"/>
                  </a:cubicBezTo>
                  <a:lnTo>
                    <a:pt x="25717" y="233363"/>
                  </a:lnTo>
                  <a:cubicBezTo>
                    <a:pt x="25717" y="240030"/>
                    <a:pt x="20002" y="245745"/>
                    <a:pt x="13334" y="245745"/>
                  </a:cubicBezTo>
                  <a:cubicBezTo>
                    <a:pt x="6667" y="245745"/>
                    <a:pt x="952" y="240030"/>
                    <a:pt x="952" y="233363"/>
                  </a:cubicBezTo>
                  <a:lnTo>
                    <a:pt x="952" y="208597"/>
                  </a:lnTo>
                  <a:lnTo>
                    <a:pt x="952" y="208597"/>
                  </a:lnTo>
                  <a:close/>
                  <a:moveTo>
                    <a:pt x="952" y="306705"/>
                  </a:moveTo>
                  <a:cubicBezTo>
                    <a:pt x="952" y="300038"/>
                    <a:pt x="6667" y="294322"/>
                    <a:pt x="13334" y="294322"/>
                  </a:cubicBezTo>
                  <a:cubicBezTo>
                    <a:pt x="20002" y="294322"/>
                    <a:pt x="25717" y="300038"/>
                    <a:pt x="25717" y="306705"/>
                  </a:cubicBezTo>
                  <a:lnTo>
                    <a:pt x="25717" y="331470"/>
                  </a:lnTo>
                  <a:cubicBezTo>
                    <a:pt x="25717" y="338138"/>
                    <a:pt x="20002" y="343853"/>
                    <a:pt x="13334" y="343853"/>
                  </a:cubicBezTo>
                  <a:cubicBezTo>
                    <a:pt x="6667" y="343853"/>
                    <a:pt x="952" y="338138"/>
                    <a:pt x="952" y="331470"/>
                  </a:cubicBezTo>
                  <a:lnTo>
                    <a:pt x="952" y="306705"/>
                  </a:lnTo>
                  <a:lnTo>
                    <a:pt x="952" y="306705"/>
                  </a:lnTo>
                  <a:close/>
                  <a:moveTo>
                    <a:pt x="952" y="404813"/>
                  </a:moveTo>
                  <a:cubicBezTo>
                    <a:pt x="952" y="398145"/>
                    <a:pt x="6667" y="392430"/>
                    <a:pt x="13334" y="392430"/>
                  </a:cubicBezTo>
                  <a:cubicBezTo>
                    <a:pt x="20002" y="392430"/>
                    <a:pt x="25717" y="398145"/>
                    <a:pt x="25717" y="404813"/>
                  </a:cubicBezTo>
                  <a:lnTo>
                    <a:pt x="25717" y="429578"/>
                  </a:lnTo>
                  <a:cubicBezTo>
                    <a:pt x="25717" y="436245"/>
                    <a:pt x="20002" y="441960"/>
                    <a:pt x="13334" y="441960"/>
                  </a:cubicBezTo>
                  <a:cubicBezTo>
                    <a:pt x="6667" y="441960"/>
                    <a:pt x="952" y="436245"/>
                    <a:pt x="952" y="429578"/>
                  </a:cubicBezTo>
                  <a:lnTo>
                    <a:pt x="952" y="404813"/>
                  </a:lnTo>
                  <a:lnTo>
                    <a:pt x="952" y="404813"/>
                  </a:lnTo>
                  <a:close/>
                  <a:moveTo>
                    <a:pt x="952" y="502920"/>
                  </a:moveTo>
                  <a:cubicBezTo>
                    <a:pt x="952" y="496253"/>
                    <a:pt x="6667" y="490538"/>
                    <a:pt x="13334" y="490538"/>
                  </a:cubicBezTo>
                  <a:cubicBezTo>
                    <a:pt x="20002" y="490538"/>
                    <a:pt x="25717" y="496253"/>
                    <a:pt x="25717" y="502920"/>
                  </a:cubicBezTo>
                  <a:lnTo>
                    <a:pt x="25717" y="527685"/>
                  </a:lnTo>
                  <a:cubicBezTo>
                    <a:pt x="25717" y="534353"/>
                    <a:pt x="20002" y="540068"/>
                    <a:pt x="13334" y="540068"/>
                  </a:cubicBezTo>
                  <a:cubicBezTo>
                    <a:pt x="6667" y="540068"/>
                    <a:pt x="952" y="534353"/>
                    <a:pt x="952" y="527685"/>
                  </a:cubicBezTo>
                  <a:lnTo>
                    <a:pt x="952" y="502920"/>
                  </a:lnTo>
                  <a:lnTo>
                    <a:pt x="952" y="502920"/>
                  </a:lnTo>
                  <a:close/>
                  <a:moveTo>
                    <a:pt x="952" y="601980"/>
                  </a:moveTo>
                  <a:cubicBezTo>
                    <a:pt x="952" y="595313"/>
                    <a:pt x="6667" y="589597"/>
                    <a:pt x="13334" y="589597"/>
                  </a:cubicBezTo>
                  <a:cubicBezTo>
                    <a:pt x="20002" y="589597"/>
                    <a:pt x="25717" y="595313"/>
                    <a:pt x="25717" y="601980"/>
                  </a:cubicBezTo>
                  <a:lnTo>
                    <a:pt x="25717" y="626745"/>
                  </a:lnTo>
                  <a:cubicBezTo>
                    <a:pt x="25717" y="633413"/>
                    <a:pt x="20002" y="639128"/>
                    <a:pt x="13334" y="639128"/>
                  </a:cubicBezTo>
                  <a:cubicBezTo>
                    <a:pt x="6667" y="639128"/>
                    <a:pt x="952" y="633413"/>
                    <a:pt x="952" y="626745"/>
                  </a:cubicBezTo>
                  <a:lnTo>
                    <a:pt x="952" y="601980"/>
                  </a:lnTo>
                  <a:lnTo>
                    <a:pt x="952" y="601980"/>
                  </a:lnTo>
                  <a:close/>
                  <a:moveTo>
                    <a:pt x="952" y="700088"/>
                  </a:moveTo>
                  <a:cubicBezTo>
                    <a:pt x="952" y="693420"/>
                    <a:pt x="6667" y="687705"/>
                    <a:pt x="13334" y="687705"/>
                  </a:cubicBezTo>
                  <a:cubicBezTo>
                    <a:pt x="20002" y="687705"/>
                    <a:pt x="25717" y="693420"/>
                    <a:pt x="25717" y="700088"/>
                  </a:cubicBezTo>
                  <a:lnTo>
                    <a:pt x="25717" y="724853"/>
                  </a:lnTo>
                  <a:cubicBezTo>
                    <a:pt x="25717" y="731520"/>
                    <a:pt x="20002" y="737235"/>
                    <a:pt x="13334" y="737235"/>
                  </a:cubicBezTo>
                  <a:cubicBezTo>
                    <a:pt x="6667" y="737235"/>
                    <a:pt x="952" y="731520"/>
                    <a:pt x="952" y="724853"/>
                  </a:cubicBezTo>
                  <a:lnTo>
                    <a:pt x="952" y="700088"/>
                  </a:lnTo>
                  <a:lnTo>
                    <a:pt x="952" y="700088"/>
                  </a:lnTo>
                  <a:close/>
                  <a:moveTo>
                    <a:pt x="952" y="798195"/>
                  </a:moveTo>
                  <a:cubicBezTo>
                    <a:pt x="952" y="791528"/>
                    <a:pt x="6667" y="785813"/>
                    <a:pt x="13334" y="785813"/>
                  </a:cubicBezTo>
                  <a:cubicBezTo>
                    <a:pt x="20002" y="785813"/>
                    <a:pt x="25717" y="791528"/>
                    <a:pt x="25717" y="798195"/>
                  </a:cubicBezTo>
                  <a:lnTo>
                    <a:pt x="25717" y="822960"/>
                  </a:lnTo>
                  <a:cubicBezTo>
                    <a:pt x="25717" y="829628"/>
                    <a:pt x="20002" y="835343"/>
                    <a:pt x="13334" y="835343"/>
                  </a:cubicBezTo>
                  <a:cubicBezTo>
                    <a:pt x="6667" y="835343"/>
                    <a:pt x="952" y="829628"/>
                    <a:pt x="952" y="822960"/>
                  </a:cubicBezTo>
                  <a:lnTo>
                    <a:pt x="952" y="798195"/>
                  </a:lnTo>
                  <a:lnTo>
                    <a:pt x="952" y="798195"/>
                  </a:lnTo>
                  <a:close/>
                  <a:moveTo>
                    <a:pt x="952" y="896303"/>
                  </a:moveTo>
                  <a:cubicBezTo>
                    <a:pt x="952" y="889635"/>
                    <a:pt x="6667" y="883920"/>
                    <a:pt x="13334" y="883920"/>
                  </a:cubicBezTo>
                  <a:cubicBezTo>
                    <a:pt x="20002" y="883920"/>
                    <a:pt x="25717" y="889635"/>
                    <a:pt x="25717" y="896303"/>
                  </a:cubicBezTo>
                  <a:lnTo>
                    <a:pt x="25717" y="921068"/>
                  </a:lnTo>
                  <a:cubicBezTo>
                    <a:pt x="25717" y="927735"/>
                    <a:pt x="20002" y="933450"/>
                    <a:pt x="13334" y="933450"/>
                  </a:cubicBezTo>
                  <a:cubicBezTo>
                    <a:pt x="6667" y="933450"/>
                    <a:pt x="952" y="927735"/>
                    <a:pt x="952" y="921068"/>
                  </a:cubicBezTo>
                  <a:lnTo>
                    <a:pt x="952" y="896303"/>
                  </a:lnTo>
                  <a:lnTo>
                    <a:pt x="952" y="896303"/>
                  </a:lnTo>
                  <a:close/>
                  <a:moveTo>
                    <a:pt x="952" y="994410"/>
                  </a:moveTo>
                  <a:cubicBezTo>
                    <a:pt x="952" y="987743"/>
                    <a:pt x="6667" y="982028"/>
                    <a:pt x="13334" y="982028"/>
                  </a:cubicBezTo>
                  <a:cubicBezTo>
                    <a:pt x="20002" y="982028"/>
                    <a:pt x="25717" y="987743"/>
                    <a:pt x="25717" y="994410"/>
                  </a:cubicBezTo>
                  <a:lnTo>
                    <a:pt x="25717" y="1019175"/>
                  </a:lnTo>
                  <a:cubicBezTo>
                    <a:pt x="25717" y="1025843"/>
                    <a:pt x="20002" y="1031557"/>
                    <a:pt x="13334" y="1031557"/>
                  </a:cubicBezTo>
                  <a:cubicBezTo>
                    <a:pt x="6667" y="1031557"/>
                    <a:pt x="952" y="1025843"/>
                    <a:pt x="952" y="1019175"/>
                  </a:cubicBezTo>
                  <a:lnTo>
                    <a:pt x="952" y="994410"/>
                  </a:lnTo>
                  <a:lnTo>
                    <a:pt x="952" y="994410"/>
                  </a:lnTo>
                  <a:close/>
                  <a:moveTo>
                    <a:pt x="952" y="1092518"/>
                  </a:moveTo>
                  <a:cubicBezTo>
                    <a:pt x="952" y="1085850"/>
                    <a:pt x="6667" y="1080135"/>
                    <a:pt x="13334" y="1080135"/>
                  </a:cubicBezTo>
                  <a:cubicBezTo>
                    <a:pt x="20002" y="1080135"/>
                    <a:pt x="25717" y="1085850"/>
                    <a:pt x="25717" y="1092518"/>
                  </a:cubicBezTo>
                  <a:lnTo>
                    <a:pt x="25717" y="1117282"/>
                  </a:lnTo>
                  <a:cubicBezTo>
                    <a:pt x="25717" y="1123950"/>
                    <a:pt x="20002" y="1129665"/>
                    <a:pt x="13334" y="1129665"/>
                  </a:cubicBezTo>
                  <a:cubicBezTo>
                    <a:pt x="6667" y="1129665"/>
                    <a:pt x="952" y="1123950"/>
                    <a:pt x="952" y="1117282"/>
                  </a:cubicBezTo>
                  <a:lnTo>
                    <a:pt x="952" y="1092518"/>
                  </a:lnTo>
                  <a:lnTo>
                    <a:pt x="952" y="1092518"/>
                  </a:lnTo>
                  <a:close/>
                  <a:moveTo>
                    <a:pt x="952" y="1190625"/>
                  </a:moveTo>
                  <a:cubicBezTo>
                    <a:pt x="952" y="1183957"/>
                    <a:pt x="6667" y="1178243"/>
                    <a:pt x="13334" y="1178243"/>
                  </a:cubicBezTo>
                  <a:cubicBezTo>
                    <a:pt x="20002" y="1178243"/>
                    <a:pt x="25717" y="1183957"/>
                    <a:pt x="25717" y="1190625"/>
                  </a:cubicBezTo>
                  <a:lnTo>
                    <a:pt x="25717" y="1215390"/>
                  </a:lnTo>
                  <a:cubicBezTo>
                    <a:pt x="25717" y="1222057"/>
                    <a:pt x="20002" y="1227773"/>
                    <a:pt x="13334" y="1227773"/>
                  </a:cubicBezTo>
                  <a:cubicBezTo>
                    <a:pt x="6667" y="1227773"/>
                    <a:pt x="952" y="1222057"/>
                    <a:pt x="952" y="1215390"/>
                  </a:cubicBezTo>
                  <a:lnTo>
                    <a:pt x="952" y="1190625"/>
                  </a:lnTo>
                  <a:lnTo>
                    <a:pt x="952" y="1190625"/>
                  </a:lnTo>
                  <a:close/>
                  <a:moveTo>
                    <a:pt x="952" y="1288732"/>
                  </a:moveTo>
                  <a:cubicBezTo>
                    <a:pt x="952" y="1282065"/>
                    <a:pt x="6667" y="1276350"/>
                    <a:pt x="13334" y="1276350"/>
                  </a:cubicBezTo>
                  <a:cubicBezTo>
                    <a:pt x="20002" y="1276350"/>
                    <a:pt x="25717" y="1282065"/>
                    <a:pt x="25717" y="1288732"/>
                  </a:cubicBezTo>
                  <a:lnTo>
                    <a:pt x="25717" y="1313498"/>
                  </a:lnTo>
                  <a:cubicBezTo>
                    <a:pt x="25717" y="1320165"/>
                    <a:pt x="20002" y="1325880"/>
                    <a:pt x="13334" y="1325880"/>
                  </a:cubicBezTo>
                  <a:cubicBezTo>
                    <a:pt x="6667" y="1325880"/>
                    <a:pt x="952" y="1320165"/>
                    <a:pt x="952" y="1313498"/>
                  </a:cubicBezTo>
                  <a:lnTo>
                    <a:pt x="952" y="1288732"/>
                  </a:lnTo>
                  <a:lnTo>
                    <a:pt x="952" y="1288732"/>
                  </a:lnTo>
                  <a:close/>
                  <a:moveTo>
                    <a:pt x="952" y="1386840"/>
                  </a:moveTo>
                  <a:cubicBezTo>
                    <a:pt x="952" y="1380173"/>
                    <a:pt x="6667" y="1374457"/>
                    <a:pt x="13334" y="1374457"/>
                  </a:cubicBezTo>
                  <a:cubicBezTo>
                    <a:pt x="20002" y="1374457"/>
                    <a:pt x="25717" y="1380173"/>
                    <a:pt x="25717" y="1386840"/>
                  </a:cubicBezTo>
                  <a:lnTo>
                    <a:pt x="25717" y="1411605"/>
                  </a:lnTo>
                  <a:cubicBezTo>
                    <a:pt x="25717" y="1418273"/>
                    <a:pt x="20002" y="1423988"/>
                    <a:pt x="13334" y="1423988"/>
                  </a:cubicBezTo>
                  <a:cubicBezTo>
                    <a:pt x="6667" y="1423988"/>
                    <a:pt x="952" y="1418273"/>
                    <a:pt x="952" y="1411605"/>
                  </a:cubicBezTo>
                  <a:lnTo>
                    <a:pt x="952" y="1386840"/>
                  </a:lnTo>
                  <a:lnTo>
                    <a:pt x="952" y="1386840"/>
                  </a:lnTo>
                  <a:close/>
                  <a:moveTo>
                    <a:pt x="952" y="1485900"/>
                  </a:moveTo>
                  <a:cubicBezTo>
                    <a:pt x="952" y="1479232"/>
                    <a:pt x="6667" y="1473518"/>
                    <a:pt x="13334" y="1473518"/>
                  </a:cubicBezTo>
                  <a:cubicBezTo>
                    <a:pt x="20002" y="1473518"/>
                    <a:pt x="25717" y="1479232"/>
                    <a:pt x="25717" y="1485900"/>
                  </a:cubicBezTo>
                  <a:lnTo>
                    <a:pt x="25717" y="1510665"/>
                  </a:lnTo>
                  <a:cubicBezTo>
                    <a:pt x="25717" y="1517332"/>
                    <a:pt x="20002" y="1523048"/>
                    <a:pt x="13334" y="1523048"/>
                  </a:cubicBezTo>
                  <a:cubicBezTo>
                    <a:pt x="6667" y="1523048"/>
                    <a:pt x="952" y="1517332"/>
                    <a:pt x="952" y="1510665"/>
                  </a:cubicBezTo>
                  <a:lnTo>
                    <a:pt x="952" y="1485900"/>
                  </a:lnTo>
                  <a:lnTo>
                    <a:pt x="952" y="1485900"/>
                  </a:lnTo>
                  <a:close/>
                  <a:moveTo>
                    <a:pt x="952" y="1584007"/>
                  </a:moveTo>
                  <a:cubicBezTo>
                    <a:pt x="952" y="1577340"/>
                    <a:pt x="6667" y="1571625"/>
                    <a:pt x="13334" y="1571625"/>
                  </a:cubicBezTo>
                  <a:cubicBezTo>
                    <a:pt x="20002" y="1571625"/>
                    <a:pt x="25717" y="1577340"/>
                    <a:pt x="25717" y="1584007"/>
                  </a:cubicBezTo>
                  <a:lnTo>
                    <a:pt x="25717" y="1608773"/>
                  </a:lnTo>
                  <a:cubicBezTo>
                    <a:pt x="25717" y="1615440"/>
                    <a:pt x="20002" y="1621155"/>
                    <a:pt x="13334" y="1621155"/>
                  </a:cubicBezTo>
                  <a:cubicBezTo>
                    <a:pt x="6667" y="1621155"/>
                    <a:pt x="952" y="1615440"/>
                    <a:pt x="952" y="1608773"/>
                  </a:cubicBezTo>
                  <a:lnTo>
                    <a:pt x="952" y="1584007"/>
                  </a:lnTo>
                  <a:lnTo>
                    <a:pt x="952" y="1584007"/>
                  </a:lnTo>
                  <a:close/>
                  <a:moveTo>
                    <a:pt x="952" y="1682115"/>
                  </a:moveTo>
                  <a:cubicBezTo>
                    <a:pt x="952" y="1675448"/>
                    <a:pt x="6667" y="1669732"/>
                    <a:pt x="13334" y="1669732"/>
                  </a:cubicBezTo>
                  <a:cubicBezTo>
                    <a:pt x="20002" y="1669732"/>
                    <a:pt x="25717" y="1675448"/>
                    <a:pt x="25717" y="1682115"/>
                  </a:cubicBezTo>
                  <a:lnTo>
                    <a:pt x="25717" y="1706880"/>
                  </a:lnTo>
                  <a:cubicBezTo>
                    <a:pt x="25717" y="1713548"/>
                    <a:pt x="20002" y="1719263"/>
                    <a:pt x="13334" y="1719263"/>
                  </a:cubicBezTo>
                  <a:cubicBezTo>
                    <a:pt x="6667" y="1719263"/>
                    <a:pt x="952" y="1713548"/>
                    <a:pt x="952" y="1706880"/>
                  </a:cubicBezTo>
                  <a:lnTo>
                    <a:pt x="952" y="1682115"/>
                  </a:lnTo>
                  <a:lnTo>
                    <a:pt x="952" y="1682115"/>
                  </a:lnTo>
                  <a:close/>
                  <a:moveTo>
                    <a:pt x="952" y="1780223"/>
                  </a:moveTo>
                  <a:cubicBezTo>
                    <a:pt x="952" y="1773555"/>
                    <a:pt x="6667" y="1767840"/>
                    <a:pt x="13334" y="1767840"/>
                  </a:cubicBezTo>
                  <a:cubicBezTo>
                    <a:pt x="20002" y="1767840"/>
                    <a:pt x="25717" y="1773555"/>
                    <a:pt x="25717" y="1780223"/>
                  </a:cubicBezTo>
                  <a:lnTo>
                    <a:pt x="25717" y="1804988"/>
                  </a:lnTo>
                  <a:cubicBezTo>
                    <a:pt x="25717" y="1811655"/>
                    <a:pt x="20002" y="1817370"/>
                    <a:pt x="13334" y="1817370"/>
                  </a:cubicBezTo>
                  <a:cubicBezTo>
                    <a:pt x="6667" y="1817370"/>
                    <a:pt x="952" y="1811655"/>
                    <a:pt x="952" y="1804988"/>
                  </a:cubicBezTo>
                  <a:lnTo>
                    <a:pt x="952" y="1780223"/>
                  </a:lnTo>
                  <a:lnTo>
                    <a:pt x="952" y="1780223"/>
                  </a:lnTo>
                  <a:close/>
                  <a:moveTo>
                    <a:pt x="952" y="1878330"/>
                  </a:moveTo>
                  <a:cubicBezTo>
                    <a:pt x="952" y="1871663"/>
                    <a:pt x="6667" y="1865948"/>
                    <a:pt x="13334" y="1865948"/>
                  </a:cubicBezTo>
                  <a:cubicBezTo>
                    <a:pt x="20002" y="1865948"/>
                    <a:pt x="25717" y="1871663"/>
                    <a:pt x="25717" y="1878330"/>
                  </a:cubicBezTo>
                  <a:lnTo>
                    <a:pt x="25717" y="1903095"/>
                  </a:lnTo>
                  <a:cubicBezTo>
                    <a:pt x="25717" y="1909763"/>
                    <a:pt x="20002" y="1915478"/>
                    <a:pt x="13334" y="1915478"/>
                  </a:cubicBezTo>
                  <a:cubicBezTo>
                    <a:pt x="6667" y="1915478"/>
                    <a:pt x="952" y="1909763"/>
                    <a:pt x="952" y="1903095"/>
                  </a:cubicBezTo>
                  <a:lnTo>
                    <a:pt x="952" y="1878330"/>
                  </a:lnTo>
                  <a:lnTo>
                    <a:pt x="952" y="1878330"/>
                  </a:lnTo>
                  <a:close/>
                  <a:moveTo>
                    <a:pt x="952" y="1976438"/>
                  </a:moveTo>
                  <a:cubicBezTo>
                    <a:pt x="952" y="1969770"/>
                    <a:pt x="6667" y="1964055"/>
                    <a:pt x="13334" y="1964055"/>
                  </a:cubicBezTo>
                  <a:cubicBezTo>
                    <a:pt x="20002" y="1964055"/>
                    <a:pt x="25717" y="1969770"/>
                    <a:pt x="25717" y="1976438"/>
                  </a:cubicBezTo>
                  <a:lnTo>
                    <a:pt x="25717" y="2001203"/>
                  </a:lnTo>
                  <a:cubicBezTo>
                    <a:pt x="25717" y="2007870"/>
                    <a:pt x="20002" y="2013585"/>
                    <a:pt x="13334" y="2013585"/>
                  </a:cubicBezTo>
                  <a:cubicBezTo>
                    <a:pt x="6667" y="2013585"/>
                    <a:pt x="952" y="2007870"/>
                    <a:pt x="952" y="2001203"/>
                  </a:cubicBezTo>
                  <a:lnTo>
                    <a:pt x="952" y="1976438"/>
                  </a:lnTo>
                  <a:lnTo>
                    <a:pt x="952" y="1976438"/>
                  </a:lnTo>
                  <a:close/>
                  <a:moveTo>
                    <a:pt x="952" y="2074545"/>
                  </a:moveTo>
                  <a:cubicBezTo>
                    <a:pt x="952" y="2067878"/>
                    <a:pt x="6667" y="2062163"/>
                    <a:pt x="13334" y="2062163"/>
                  </a:cubicBezTo>
                  <a:cubicBezTo>
                    <a:pt x="20002" y="2062163"/>
                    <a:pt x="25717" y="2067878"/>
                    <a:pt x="25717" y="2074545"/>
                  </a:cubicBezTo>
                  <a:lnTo>
                    <a:pt x="25717" y="2099310"/>
                  </a:lnTo>
                  <a:cubicBezTo>
                    <a:pt x="25717" y="2105978"/>
                    <a:pt x="20002" y="2111693"/>
                    <a:pt x="13334" y="2111693"/>
                  </a:cubicBezTo>
                  <a:cubicBezTo>
                    <a:pt x="6667" y="2111693"/>
                    <a:pt x="952" y="2105978"/>
                    <a:pt x="952" y="2099310"/>
                  </a:cubicBezTo>
                  <a:lnTo>
                    <a:pt x="952" y="2074545"/>
                  </a:lnTo>
                  <a:lnTo>
                    <a:pt x="952" y="2074545"/>
                  </a:lnTo>
                  <a:close/>
                  <a:moveTo>
                    <a:pt x="952" y="2172653"/>
                  </a:moveTo>
                  <a:cubicBezTo>
                    <a:pt x="952" y="2165985"/>
                    <a:pt x="6667" y="2160270"/>
                    <a:pt x="13334" y="2160270"/>
                  </a:cubicBezTo>
                  <a:cubicBezTo>
                    <a:pt x="20002" y="2160270"/>
                    <a:pt x="25717" y="2165985"/>
                    <a:pt x="25717" y="2172653"/>
                  </a:cubicBezTo>
                  <a:lnTo>
                    <a:pt x="25717" y="2197418"/>
                  </a:lnTo>
                  <a:cubicBezTo>
                    <a:pt x="25717" y="2204085"/>
                    <a:pt x="20002" y="2209800"/>
                    <a:pt x="13334" y="2209800"/>
                  </a:cubicBezTo>
                  <a:cubicBezTo>
                    <a:pt x="6667" y="2209800"/>
                    <a:pt x="952" y="2204085"/>
                    <a:pt x="952" y="2197418"/>
                  </a:cubicBezTo>
                  <a:lnTo>
                    <a:pt x="952" y="2172653"/>
                  </a:lnTo>
                  <a:lnTo>
                    <a:pt x="952" y="2172653"/>
                  </a:lnTo>
                  <a:close/>
                  <a:moveTo>
                    <a:pt x="952" y="2270760"/>
                  </a:moveTo>
                  <a:cubicBezTo>
                    <a:pt x="952" y="2264093"/>
                    <a:pt x="6667" y="2258378"/>
                    <a:pt x="13334" y="2258378"/>
                  </a:cubicBezTo>
                  <a:cubicBezTo>
                    <a:pt x="20002" y="2258378"/>
                    <a:pt x="25717" y="2264093"/>
                    <a:pt x="25717" y="2270760"/>
                  </a:cubicBezTo>
                  <a:lnTo>
                    <a:pt x="25717" y="2295525"/>
                  </a:lnTo>
                  <a:cubicBezTo>
                    <a:pt x="25717" y="2302193"/>
                    <a:pt x="20002" y="2307908"/>
                    <a:pt x="13334" y="2307908"/>
                  </a:cubicBezTo>
                  <a:cubicBezTo>
                    <a:pt x="6667" y="2307908"/>
                    <a:pt x="952" y="2302193"/>
                    <a:pt x="952" y="2295525"/>
                  </a:cubicBezTo>
                  <a:lnTo>
                    <a:pt x="952" y="2270760"/>
                  </a:lnTo>
                  <a:lnTo>
                    <a:pt x="952" y="2270760"/>
                  </a:lnTo>
                  <a:close/>
                  <a:moveTo>
                    <a:pt x="952" y="2369820"/>
                  </a:moveTo>
                  <a:cubicBezTo>
                    <a:pt x="952" y="2363153"/>
                    <a:pt x="6667" y="2357438"/>
                    <a:pt x="13334" y="2357438"/>
                  </a:cubicBezTo>
                  <a:cubicBezTo>
                    <a:pt x="20002" y="2357438"/>
                    <a:pt x="25717" y="2363153"/>
                    <a:pt x="25717" y="2369820"/>
                  </a:cubicBezTo>
                  <a:lnTo>
                    <a:pt x="25717" y="2394585"/>
                  </a:lnTo>
                  <a:cubicBezTo>
                    <a:pt x="25717" y="2401253"/>
                    <a:pt x="20002" y="2406968"/>
                    <a:pt x="13334" y="2406968"/>
                  </a:cubicBezTo>
                  <a:cubicBezTo>
                    <a:pt x="6667" y="2406968"/>
                    <a:pt x="952" y="2401253"/>
                    <a:pt x="952" y="2394585"/>
                  </a:cubicBezTo>
                  <a:lnTo>
                    <a:pt x="952" y="2369820"/>
                  </a:lnTo>
                  <a:lnTo>
                    <a:pt x="952" y="2369820"/>
                  </a:lnTo>
                  <a:close/>
                  <a:moveTo>
                    <a:pt x="952" y="2467928"/>
                  </a:moveTo>
                  <a:cubicBezTo>
                    <a:pt x="952" y="2461260"/>
                    <a:pt x="6667" y="2455545"/>
                    <a:pt x="13334" y="2455545"/>
                  </a:cubicBezTo>
                  <a:cubicBezTo>
                    <a:pt x="20002" y="2455545"/>
                    <a:pt x="25717" y="2461260"/>
                    <a:pt x="25717" y="2467928"/>
                  </a:cubicBezTo>
                  <a:lnTo>
                    <a:pt x="25717" y="2492693"/>
                  </a:lnTo>
                  <a:cubicBezTo>
                    <a:pt x="25717" y="2499360"/>
                    <a:pt x="20002" y="2505075"/>
                    <a:pt x="13334" y="2505075"/>
                  </a:cubicBezTo>
                  <a:cubicBezTo>
                    <a:pt x="6667" y="2505075"/>
                    <a:pt x="952" y="2499360"/>
                    <a:pt x="952" y="2492693"/>
                  </a:cubicBezTo>
                  <a:lnTo>
                    <a:pt x="952" y="2467928"/>
                  </a:lnTo>
                  <a:lnTo>
                    <a:pt x="952" y="2467928"/>
                  </a:lnTo>
                  <a:close/>
                  <a:moveTo>
                    <a:pt x="952" y="2566035"/>
                  </a:moveTo>
                  <a:cubicBezTo>
                    <a:pt x="952" y="2559368"/>
                    <a:pt x="6667" y="2553652"/>
                    <a:pt x="13334" y="2553652"/>
                  </a:cubicBezTo>
                  <a:cubicBezTo>
                    <a:pt x="20002" y="2553652"/>
                    <a:pt x="25717" y="2559368"/>
                    <a:pt x="25717" y="2566035"/>
                  </a:cubicBezTo>
                  <a:lnTo>
                    <a:pt x="25717" y="2590800"/>
                  </a:lnTo>
                  <a:cubicBezTo>
                    <a:pt x="25717" y="2597468"/>
                    <a:pt x="20002" y="2603183"/>
                    <a:pt x="13334" y="2603183"/>
                  </a:cubicBezTo>
                  <a:cubicBezTo>
                    <a:pt x="6667" y="2603183"/>
                    <a:pt x="952" y="2597468"/>
                    <a:pt x="952" y="2590800"/>
                  </a:cubicBezTo>
                  <a:lnTo>
                    <a:pt x="952" y="2566035"/>
                  </a:lnTo>
                  <a:lnTo>
                    <a:pt x="952" y="2566035"/>
                  </a:lnTo>
                  <a:close/>
                  <a:moveTo>
                    <a:pt x="952" y="2664143"/>
                  </a:moveTo>
                  <a:cubicBezTo>
                    <a:pt x="952" y="2657475"/>
                    <a:pt x="6667" y="2651760"/>
                    <a:pt x="13334" y="2651760"/>
                  </a:cubicBezTo>
                  <a:cubicBezTo>
                    <a:pt x="20002" y="2651760"/>
                    <a:pt x="25717" y="2657475"/>
                    <a:pt x="25717" y="2664143"/>
                  </a:cubicBezTo>
                  <a:lnTo>
                    <a:pt x="25717" y="2688908"/>
                  </a:lnTo>
                  <a:cubicBezTo>
                    <a:pt x="25717" y="2695575"/>
                    <a:pt x="20002" y="2701290"/>
                    <a:pt x="13334" y="2701290"/>
                  </a:cubicBezTo>
                  <a:cubicBezTo>
                    <a:pt x="6667" y="2701290"/>
                    <a:pt x="952" y="2695575"/>
                    <a:pt x="952" y="2688908"/>
                  </a:cubicBezTo>
                  <a:lnTo>
                    <a:pt x="952" y="2664143"/>
                  </a:lnTo>
                  <a:lnTo>
                    <a:pt x="952" y="2664143"/>
                  </a:lnTo>
                  <a:close/>
                  <a:moveTo>
                    <a:pt x="952" y="2762250"/>
                  </a:moveTo>
                  <a:cubicBezTo>
                    <a:pt x="952" y="2755583"/>
                    <a:pt x="6667" y="2749868"/>
                    <a:pt x="13334" y="2749868"/>
                  </a:cubicBezTo>
                  <a:cubicBezTo>
                    <a:pt x="20002" y="2749868"/>
                    <a:pt x="25717" y="2755583"/>
                    <a:pt x="25717" y="2762250"/>
                  </a:cubicBezTo>
                  <a:lnTo>
                    <a:pt x="25717" y="2787015"/>
                  </a:lnTo>
                  <a:cubicBezTo>
                    <a:pt x="25717" y="2793683"/>
                    <a:pt x="20002" y="2799398"/>
                    <a:pt x="13334" y="2799398"/>
                  </a:cubicBezTo>
                  <a:cubicBezTo>
                    <a:pt x="6667" y="2799398"/>
                    <a:pt x="952" y="2793683"/>
                    <a:pt x="952" y="2787015"/>
                  </a:cubicBezTo>
                  <a:lnTo>
                    <a:pt x="952" y="2762250"/>
                  </a:lnTo>
                  <a:lnTo>
                    <a:pt x="952" y="2762250"/>
                  </a:lnTo>
                  <a:close/>
                  <a:moveTo>
                    <a:pt x="952" y="2860358"/>
                  </a:moveTo>
                  <a:cubicBezTo>
                    <a:pt x="952" y="2853690"/>
                    <a:pt x="6667" y="2847975"/>
                    <a:pt x="13334" y="2847975"/>
                  </a:cubicBezTo>
                  <a:cubicBezTo>
                    <a:pt x="20002" y="2847975"/>
                    <a:pt x="25717" y="2853690"/>
                    <a:pt x="25717" y="2860358"/>
                  </a:cubicBezTo>
                  <a:lnTo>
                    <a:pt x="25717" y="2885123"/>
                  </a:lnTo>
                  <a:cubicBezTo>
                    <a:pt x="25717" y="2891790"/>
                    <a:pt x="20002" y="2897505"/>
                    <a:pt x="13334" y="2897505"/>
                  </a:cubicBezTo>
                  <a:cubicBezTo>
                    <a:pt x="6667" y="2897505"/>
                    <a:pt x="952" y="2891790"/>
                    <a:pt x="952" y="2885123"/>
                  </a:cubicBezTo>
                  <a:lnTo>
                    <a:pt x="952" y="2860358"/>
                  </a:lnTo>
                  <a:lnTo>
                    <a:pt x="952" y="2860358"/>
                  </a:lnTo>
                  <a:close/>
                  <a:moveTo>
                    <a:pt x="952" y="2958465"/>
                  </a:moveTo>
                  <a:cubicBezTo>
                    <a:pt x="952" y="2951798"/>
                    <a:pt x="6667" y="2946083"/>
                    <a:pt x="13334" y="2946083"/>
                  </a:cubicBezTo>
                  <a:cubicBezTo>
                    <a:pt x="20002" y="2946083"/>
                    <a:pt x="25717" y="2951798"/>
                    <a:pt x="25717" y="2958465"/>
                  </a:cubicBezTo>
                  <a:lnTo>
                    <a:pt x="25717" y="2983230"/>
                  </a:lnTo>
                  <a:cubicBezTo>
                    <a:pt x="25717" y="2989898"/>
                    <a:pt x="20002" y="2995613"/>
                    <a:pt x="13334" y="2995613"/>
                  </a:cubicBezTo>
                  <a:cubicBezTo>
                    <a:pt x="6667" y="2995613"/>
                    <a:pt x="952" y="2989898"/>
                    <a:pt x="952" y="2983230"/>
                  </a:cubicBezTo>
                  <a:lnTo>
                    <a:pt x="952" y="2958465"/>
                  </a:lnTo>
                  <a:lnTo>
                    <a:pt x="952" y="2958465"/>
                  </a:lnTo>
                  <a:close/>
                  <a:moveTo>
                    <a:pt x="952" y="3056573"/>
                  </a:moveTo>
                  <a:cubicBezTo>
                    <a:pt x="952" y="3049905"/>
                    <a:pt x="6667" y="3044190"/>
                    <a:pt x="13334" y="3044190"/>
                  </a:cubicBezTo>
                  <a:cubicBezTo>
                    <a:pt x="20002" y="3044190"/>
                    <a:pt x="25717" y="3049905"/>
                    <a:pt x="25717" y="3056573"/>
                  </a:cubicBezTo>
                  <a:lnTo>
                    <a:pt x="25717" y="3081338"/>
                  </a:lnTo>
                  <a:cubicBezTo>
                    <a:pt x="25717" y="3088005"/>
                    <a:pt x="20002" y="3093720"/>
                    <a:pt x="13334" y="3093720"/>
                  </a:cubicBezTo>
                  <a:cubicBezTo>
                    <a:pt x="6667" y="3093720"/>
                    <a:pt x="952" y="3088005"/>
                    <a:pt x="952" y="3081338"/>
                  </a:cubicBezTo>
                  <a:lnTo>
                    <a:pt x="952" y="3056573"/>
                  </a:lnTo>
                  <a:lnTo>
                    <a:pt x="952" y="3056573"/>
                  </a:lnTo>
                  <a:close/>
                  <a:moveTo>
                    <a:pt x="952" y="3154680"/>
                  </a:moveTo>
                  <a:cubicBezTo>
                    <a:pt x="952" y="3148013"/>
                    <a:pt x="6667" y="3142298"/>
                    <a:pt x="13334" y="3142298"/>
                  </a:cubicBezTo>
                  <a:cubicBezTo>
                    <a:pt x="20002" y="3142298"/>
                    <a:pt x="25717" y="3148013"/>
                    <a:pt x="25717" y="3154680"/>
                  </a:cubicBezTo>
                  <a:lnTo>
                    <a:pt x="25717" y="3179445"/>
                  </a:lnTo>
                  <a:cubicBezTo>
                    <a:pt x="25717" y="3186113"/>
                    <a:pt x="20002" y="3191827"/>
                    <a:pt x="13334" y="3191827"/>
                  </a:cubicBezTo>
                  <a:cubicBezTo>
                    <a:pt x="6667" y="3191827"/>
                    <a:pt x="952" y="3186113"/>
                    <a:pt x="952" y="3179445"/>
                  </a:cubicBezTo>
                  <a:lnTo>
                    <a:pt x="952" y="3154680"/>
                  </a:lnTo>
                  <a:lnTo>
                    <a:pt x="952" y="3154680"/>
                  </a:lnTo>
                  <a:close/>
                  <a:moveTo>
                    <a:pt x="952" y="3253740"/>
                  </a:moveTo>
                  <a:cubicBezTo>
                    <a:pt x="952" y="3247073"/>
                    <a:pt x="6667" y="3241358"/>
                    <a:pt x="13334" y="3241358"/>
                  </a:cubicBezTo>
                  <a:cubicBezTo>
                    <a:pt x="20002" y="3241358"/>
                    <a:pt x="25717" y="3247073"/>
                    <a:pt x="25717" y="3253740"/>
                  </a:cubicBezTo>
                  <a:lnTo>
                    <a:pt x="25717" y="3278505"/>
                  </a:lnTo>
                  <a:cubicBezTo>
                    <a:pt x="25717" y="3285173"/>
                    <a:pt x="20002" y="3290888"/>
                    <a:pt x="13334" y="3290888"/>
                  </a:cubicBezTo>
                  <a:cubicBezTo>
                    <a:pt x="6667" y="3290888"/>
                    <a:pt x="952" y="3285173"/>
                    <a:pt x="952" y="3278505"/>
                  </a:cubicBezTo>
                  <a:lnTo>
                    <a:pt x="952" y="3253740"/>
                  </a:lnTo>
                  <a:lnTo>
                    <a:pt x="952" y="3253740"/>
                  </a:lnTo>
                  <a:close/>
                  <a:moveTo>
                    <a:pt x="952" y="3351848"/>
                  </a:moveTo>
                  <a:cubicBezTo>
                    <a:pt x="952" y="3345180"/>
                    <a:pt x="6667" y="3339465"/>
                    <a:pt x="13334" y="3339465"/>
                  </a:cubicBezTo>
                  <a:cubicBezTo>
                    <a:pt x="20002" y="3339465"/>
                    <a:pt x="25717" y="3345180"/>
                    <a:pt x="25717" y="3351848"/>
                  </a:cubicBezTo>
                  <a:lnTo>
                    <a:pt x="25717" y="3376613"/>
                  </a:lnTo>
                  <a:cubicBezTo>
                    <a:pt x="25717" y="3383280"/>
                    <a:pt x="20002" y="3388995"/>
                    <a:pt x="13334" y="3388995"/>
                  </a:cubicBezTo>
                  <a:cubicBezTo>
                    <a:pt x="6667" y="3388995"/>
                    <a:pt x="952" y="3383280"/>
                    <a:pt x="952" y="3376613"/>
                  </a:cubicBezTo>
                  <a:lnTo>
                    <a:pt x="952" y="3351848"/>
                  </a:lnTo>
                  <a:lnTo>
                    <a:pt x="952" y="3351848"/>
                  </a:lnTo>
                  <a:close/>
                  <a:moveTo>
                    <a:pt x="952" y="3449955"/>
                  </a:moveTo>
                  <a:cubicBezTo>
                    <a:pt x="952" y="3443288"/>
                    <a:pt x="6667" y="3437573"/>
                    <a:pt x="13334" y="3437573"/>
                  </a:cubicBezTo>
                  <a:cubicBezTo>
                    <a:pt x="20002" y="3437573"/>
                    <a:pt x="25717" y="3443288"/>
                    <a:pt x="25717" y="3449955"/>
                  </a:cubicBezTo>
                  <a:lnTo>
                    <a:pt x="25717" y="3474720"/>
                  </a:lnTo>
                  <a:cubicBezTo>
                    <a:pt x="25717" y="3481388"/>
                    <a:pt x="20002" y="3487102"/>
                    <a:pt x="13334" y="3487102"/>
                  </a:cubicBezTo>
                  <a:cubicBezTo>
                    <a:pt x="6667" y="3487102"/>
                    <a:pt x="952" y="3481388"/>
                    <a:pt x="952" y="3474720"/>
                  </a:cubicBezTo>
                  <a:lnTo>
                    <a:pt x="952" y="3449955"/>
                  </a:lnTo>
                  <a:lnTo>
                    <a:pt x="952" y="3449955"/>
                  </a:lnTo>
                  <a:close/>
                  <a:moveTo>
                    <a:pt x="952" y="3548063"/>
                  </a:moveTo>
                  <a:cubicBezTo>
                    <a:pt x="952" y="3541395"/>
                    <a:pt x="6667" y="3535680"/>
                    <a:pt x="13334" y="3535680"/>
                  </a:cubicBezTo>
                  <a:cubicBezTo>
                    <a:pt x="20002" y="3535680"/>
                    <a:pt x="25717" y="3541395"/>
                    <a:pt x="25717" y="3548063"/>
                  </a:cubicBezTo>
                  <a:lnTo>
                    <a:pt x="25717" y="3572827"/>
                  </a:lnTo>
                  <a:cubicBezTo>
                    <a:pt x="25717" y="3579495"/>
                    <a:pt x="20002" y="3585210"/>
                    <a:pt x="13334" y="3585210"/>
                  </a:cubicBezTo>
                  <a:cubicBezTo>
                    <a:pt x="6667" y="3585210"/>
                    <a:pt x="952" y="3579495"/>
                    <a:pt x="952" y="3572827"/>
                  </a:cubicBezTo>
                  <a:lnTo>
                    <a:pt x="952" y="3548063"/>
                  </a:lnTo>
                  <a:lnTo>
                    <a:pt x="952" y="3548063"/>
                  </a:lnTo>
                  <a:close/>
                  <a:moveTo>
                    <a:pt x="952" y="3646170"/>
                  </a:moveTo>
                  <a:cubicBezTo>
                    <a:pt x="952" y="3639502"/>
                    <a:pt x="6667" y="3633788"/>
                    <a:pt x="13334" y="3633788"/>
                  </a:cubicBezTo>
                  <a:cubicBezTo>
                    <a:pt x="20002" y="3633788"/>
                    <a:pt x="25717" y="3639502"/>
                    <a:pt x="25717" y="3646170"/>
                  </a:cubicBezTo>
                  <a:lnTo>
                    <a:pt x="25717" y="3670935"/>
                  </a:lnTo>
                  <a:cubicBezTo>
                    <a:pt x="25717" y="3677602"/>
                    <a:pt x="20002" y="3683318"/>
                    <a:pt x="13334" y="3683318"/>
                  </a:cubicBezTo>
                  <a:cubicBezTo>
                    <a:pt x="6667" y="3683318"/>
                    <a:pt x="952" y="3677602"/>
                    <a:pt x="952" y="3670935"/>
                  </a:cubicBezTo>
                  <a:lnTo>
                    <a:pt x="952" y="3646170"/>
                  </a:lnTo>
                  <a:lnTo>
                    <a:pt x="952" y="3646170"/>
                  </a:lnTo>
                  <a:close/>
                  <a:moveTo>
                    <a:pt x="952" y="3744277"/>
                  </a:moveTo>
                  <a:cubicBezTo>
                    <a:pt x="952" y="3737610"/>
                    <a:pt x="6667" y="3731895"/>
                    <a:pt x="13334" y="3731895"/>
                  </a:cubicBezTo>
                  <a:cubicBezTo>
                    <a:pt x="20002" y="3731895"/>
                    <a:pt x="25717" y="3737610"/>
                    <a:pt x="25717" y="3744277"/>
                  </a:cubicBezTo>
                  <a:lnTo>
                    <a:pt x="25717" y="3769043"/>
                  </a:lnTo>
                  <a:cubicBezTo>
                    <a:pt x="25717" y="3775710"/>
                    <a:pt x="20002" y="3781425"/>
                    <a:pt x="13334" y="3781425"/>
                  </a:cubicBezTo>
                  <a:cubicBezTo>
                    <a:pt x="6667" y="3781425"/>
                    <a:pt x="952" y="3775710"/>
                    <a:pt x="952" y="3769043"/>
                  </a:cubicBezTo>
                  <a:lnTo>
                    <a:pt x="952" y="3744277"/>
                  </a:lnTo>
                  <a:lnTo>
                    <a:pt x="952" y="3744277"/>
                  </a:lnTo>
                  <a:close/>
                  <a:moveTo>
                    <a:pt x="952" y="3842385"/>
                  </a:moveTo>
                  <a:cubicBezTo>
                    <a:pt x="952" y="3835718"/>
                    <a:pt x="6667" y="3830002"/>
                    <a:pt x="13334" y="3830002"/>
                  </a:cubicBezTo>
                  <a:cubicBezTo>
                    <a:pt x="20002" y="3830002"/>
                    <a:pt x="25717" y="3835718"/>
                    <a:pt x="25717" y="3842385"/>
                  </a:cubicBezTo>
                  <a:lnTo>
                    <a:pt x="25717" y="3867150"/>
                  </a:lnTo>
                  <a:cubicBezTo>
                    <a:pt x="25717" y="3873818"/>
                    <a:pt x="20002" y="3879533"/>
                    <a:pt x="13334" y="3879533"/>
                  </a:cubicBezTo>
                  <a:cubicBezTo>
                    <a:pt x="6667" y="3879533"/>
                    <a:pt x="952" y="3873818"/>
                    <a:pt x="952" y="3867150"/>
                  </a:cubicBezTo>
                  <a:lnTo>
                    <a:pt x="952" y="3842385"/>
                  </a:lnTo>
                  <a:lnTo>
                    <a:pt x="952" y="3842385"/>
                  </a:lnTo>
                  <a:close/>
                  <a:moveTo>
                    <a:pt x="952" y="3940493"/>
                  </a:moveTo>
                  <a:cubicBezTo>
                    <a:pt x="952" y="3933825"/>
                    <a:pt x="6667" y="3928110"/>
                    <a:pt x="13334" y="3928110"/>
                  </a:cubicBezTo>
                  <a:cubicBezTo>
                    <a:pt x="20002" y="3928110"/>
                    <a:pt x="25717" y="3933825"/>
                    <a:pt x="25717" y="3940493"/>
                  </a:cubicBezTo>
                  <a:lnTo>
                    <a:pt x="25717" y="3965258"/>
                  </a:lnTo>
                  <a:cubicBezTo>
                    <a:pt x="25717" y="3971925"/>
                    <a:pt x="20002" y="3977640"/>
                    <a:pt x="13334" y="3977640"/>
                  </a:cubicBezTo>
                  <a:cubicBezTo>
                    <a:pt x="6667" y="3977640"/>
                    <a:pt x="952" y="3971925"/>
                    <a:pt x="952" y="3965258"/>
                  </a:cubicBezTo>
                  <a:lnTo>
                    <a:pt x="952" y="3940493"/>
                  </a:lnTo>
                  <a:lnTo>
                    <a:pt x="952" y="3940493"/>
                  </a:lnTo>
                  <a:close/>
                  <a:moveTo>
                    <a:pt x="952" y="4038600"/>
                  </a:moveTo>
                  <a:cubicBezTo>
                    <a:pt x="952" y="4031933"/>
                    <a:pt x="6667" y="4026218"/>
                    <a:pt x="13334" y="4026218"/>
                  </a:cubicBezTo>
                  <a:cubicBezTo>
                    <a:pt x="20002" y="4026218"/>
                    <a:pt x="25717" y="4031933"/>
                    <a:pt x="25717" y="4038600"/>
                  </a:cubicBezTo>
                  <a:lnTo>
                    <a:pt x="25717" y="4063365"/>
                  </a:lnTo>
                  <a:cubicBezTo>
                    <a:pt x="25717" y="4070033"/>
                    <a:pt x="20002" y="4075748"/>
                    <a:pt x="13334" y="4075748"/>
                  </a:cubicBezTo>
                  <a:cubicBezTo>
                    <a:pt x="6667" y="4075748"/>
                    <a:pt x="952" y="4070033"/>
                    <a:pt x="952" y="4063365"/>
                  </a:cubicBezTo>
                  <a:lnTo>
                    <a:pt x="952" y="4038600"/>
                  </a:lnTo>
                  <a:lnTo>
                    <a:pt x="952" y="4038600"/>
                  </a:lnTo>
                  <a:close/>
                  <a:moveTo>
                    <a:pt x="952" y="4137660"/>
                  </a:moveTo>
                  <a:cubicBezTo>
                    <a:pt x="952" y="4130993"/>
                    <a:pt x="6667" y="4125277"/>
                    <a:pt x="13334" y="4125277"/>
                  </a:cubicBezTo>
                  <a:cubicBezTo>
                    <a:pt x="20002" y="4125277"/>
                    <a:pt x="25717" y="4130993"/>
                    <a:pt x="25717" y="4137660"/>
                  </a:cubicBezTo>
                  <a:lnTo>
                    <a:pt x="25717" y="4162425"/>
                  </a:lnTo>
                  <a:cubicBezTo>
                    <a:pt x="25717" y="4169093"/>
                    <a:pt x="20002" y="4174808"/>
                    <a:pt x="13334" y="4174808"/>
                  </a:cubicBezTo>
                  <a:cubicBezTo>
                    <a:pt x="6667" y="4174808"/>
                    <a:pt x="952" y="4169093"/>
                    <a:pt x="952" y="4162425"/>
                  </a:cubicBezTo>
                  <a:lnTo>
                    <a:pt x="952" y="4137660"/>
                  </a:lnTo>
                  <a:lnTo>
                    <a:pt x="952" y="4137660"/>
                  </a:lnTo>
                  <a:close/>
                  <a:moveTo>
                    <a:pt x="952" y="4235768"/>
                  </a:moveTo>
                  <a:cubicBezTo>
                    <a:pt x="952" y="4229100"/>
                    <a:pt x="6667" y="4223385"/>
                    <a:pt x="13334" y="4223385"/>
                  </a:cubicBezTo>
                  <a:cubicBezTo>
                    <a:pt x="20002" y="4223385"/>
                    <a:pt x="25717" y="4229100"/>
                    <a:pt x="25717" y="4235768"/>
                  </a:cubicBezTo>
                  <a:lnTo>
                    <a:pt x="25717" y="4260533"/>
                  </a:lnTo>
                  <a:cubicBezTo>
                    <a:pt x="25717" y="4267200"/>
                    <a:pt x="20002" y="4272915"/>
                    <a:pt x="13334" y="4272915"/>
                  </a:cubicBezTo>
                  <a:cubicBezTo>
                    <a:pt x="6667" y="4272915"/>
                    <a:pt x="952" y="4267200"/>
                    <a:pt x="952" y="4260533"/>
                  </a:cubicBezTo>
                  <a:lnTo>
                    <a:pt x="952" y="4235768"/>
                  </a:lnTo>
                  <a:lnTo>
                    <a:pt x="952" y="4235768"/>
                  </a:lnTo>
                  <a:close/>
                  <a:moveTo>
                    <a:pt x="952" y="4333875"/>
                  </a:moveTo>
                  <a:cubicBezTo>
                    <a:pt x="952" y="4327208"/>
                    <a:pt x="6667" y="4321493"/>
                    <a:pt x="13334" y="4321493"/>
                  </a:cubicBezTo>
                  <a:cubicBezTo>
                    <a:pt x="20002" y="4321493"/>
                    <a:pt x="25717" y="4327208"/>
                    <a:pt x="25717" y="4333875"/>
                  </a:cubicBezTo>
                  <a:lnTo>
                    <a:pt x="25717" y="4358640"/>
                  </a:lnTo>
                  <a:cubicBezTo>
                    <a:pt x="25717" y="4365308"/>
                    <a:pt x="20002" y="4371023"/>
                    <a:pt x="13334" y="4371023"/>
                  </a:cubicBezTo>
                  <a:cubicBezTo>
                    <a:pt x="6667" y="4371023"/>
                    <a:pt x="952" y="4365308"/>
                    <a:pt x="952" y="4358640"/>
                  </a:cubicBezTo>
                  <a:lnTo>
                    <a:pt x="952" y="4333875"/>
                  </a:lnTo>
                  <a:lnTo>
                    <a:pt x="952" y="4333875"/>
                  </a:lnTo>
                  <a:close/>
                  <a:moveTo>
                    <a:pt x="952" y="4431983"/>
                  </a:moveTo>
                  <a:cubicBezTo>
                    <a:pt x="952" y="4425315"/>
                    <a:pt x="6667" y="4419600"/>
                    <a:pt x="13334" y="4419600"/>
                  </a:cubicBezTo>
                  <a:cubicBezTo>
                    <a:pt x="20002" y="4419600"/>
                    <a:pt x="25717" y="4425315"/>
                    <a:pt x="25717" y="4431983"/>
                  </a:cubicBezTo>
                  <a:lnTo>
                    <a:pt x="25717" y="4456748"/>
                  </a:lnTo>
                  <a:cubicBezTo>
                    <a:pt x="25717" y="4463415"/>
                    <a:pt x="20002" y="4469130"/>
                    <a:pt x="13334" y="4469130"/>
                  </a:cubicBezTo>
                  <a:cubicBezTo>
                    <a:pt x="6667" y="4469130"/>
                    <a:pt x="952" y="4463415"/>
                    <a:pt x="952" y="4456748"/>
                  </a:cubicBezTo>
                  <a:lnTo>
                    <a:pt x="952" y="4431983"/>
                  </a:lnTo>
                  <a:lnTo>
                    <a:pt x="952" y="4431983"/>
                  </a:lnTo>
                  <a:close/>
                  <a:moveTo>
                    <a:pt x="952" y="4530090"/>
                  </a:moveTo>
                  <a:cubicBezTo>
                    <a:pt x="952" y="4523423"/>
                    <a:pt x="6667" y="4517708"/>
                    <a:pt x="13334" y="4517708"/>
                  </a:cubicBezTo>
                  <a:cubicBezTo>
                    <a:pt x="20002" y="4517708"/>
                    <a:pt x="25717" y="4523423"/>
                    <a:pt x="25717" y="4530090"/>
                  </a:cubicBezTo>
                  <a:lnTo>
                    <a:pt x="25717" y="4554855"/>
                  </a:lnTo>
                  <a:cubicBezTo>
                    <a:pt x="25717" y="4561523"/>
                    <a:pt x="20002" y="4567238"/>
                    <a:pt x="13334" y="4567238"/>
                  </a:cubicBezTo>
                  <a:cubicBezTo>
                    <a:pt x="6667" y="4567238"/>
                    <a:pt x="952" y="4561523"/>
                    <a:pt x="952" y="4554855"/>
                  </a:cubicBezTo>
                  <a:lnTo>
                    <a:pt x="952" y="4530090"/>
                  </a:lnTo>
                  <a:lnTo>
                    <a:pt x="952" y="4530090"/>
                  </a:lnTo>
                  <a:close/>
                  <a:moveTo>
                    <a:pt x="952" y="4628198"/>
                  </a:moveTo>
                  <a:cubicBezTo>
                    <a:pt x="952" y="4621530"/>
                    <a:pt x="6667" y="4615815"/>
                    <a:pt x="13334" y="4615815"/>
                  </a:cubicBezTo>
                  <a:cubicBezTo>
                    <a:pt x="20002" y="4615815"/>
                    <a:pt x="25717" y="4621530"/>
                    <a:pt x="25717" y="4628198"/>
                  </a:cubicBezTo>
                  <a:lnTo>
                    <a:pt x="25717" y="4652963"/>
                  </a:lnTo>
                  <a:cubicBezTo>
                    <a:pt x="25717" y="4659630"/>
                    <a:pt x="20002" y="4665345"/>
                    <a:pt x="13334" y="4665345"/>
                  </a:cubicBezTo>
                  <a:cubicBezTo>
                    <a:pt x="6667" y="4665345"/>
                    <a:pt x="952" y="4659630"/>
                    <a:pt x="952" y="4652963"/>
                  </a:cubicBezTo>
                  <a:lnTo>
                    <a:pt x="952" y="4628198"/>
                  </a:lnTo>
                  <a:lnTo>
                    <a:pt x="952" y="4628198"/>
                  </a:lnTo>
                  <a:close/>
                  <a:moveTo>
                    <a:pt x="952" y="4726305"/>
                  </a:moveTo>
                  <a:cubicBezTo>
                    <a:pt x="952" y="4719638"/>
                    <a:pt x="6667" y="4713923"/>
                    <a:pt x="13334" y="4713923"/>
                  </a:cubicBezTo>
                  <a:cubicBezTo>
                    <a:pt x="20002" y="4713923"/>
                    <a:pt x="25717" y="4719638"/>
                    <a:pt x="25717" y="4726305"/>
                  </a:cubicBezTo>
                  <a:lnTo>
                    <a:pt x="25717" y="4751070"/>
                  </a:lnTo>
                  <a:cubicBezTo>
                    <a:pt x="25717" y="4757738"/>
                    <a:pt x="20002" y="4763453"/>
                    <a:pt x="13334" y="4763453"/>
                  </a:cubicBezTo>
                  <a:cubicBezTo>
                    <a:pt x="6667" y="4763453"/>
                    <a:pt x="952" y="4757738"/>
                    <a:pt x="952" y="4751070"/>
                  </a:cubicBezTo>
                  <a:lnTo>
                    <a:pt x="952" y="4726305"/>
                  </a:lnTo>
                  <a:lnTo>
                    <a:pt x="952" y="4726305"/>
                  </a:lnTo>
                  <a:close/>
                  <a:moveTo>
                    <a:pt x="952" y="4824413"/>
                  </a:moveTo>
                  <a:cubicBezTo>
                    <a:pt x="952" y="4817745"/>
                    <a:pt x="6667" y="4812030"/>
                    <a:pt x="13334" y="4812030"/>
                  </a:cubicBezTo>
                  <a:cubicBezTo>
                    <a:pt x="20002" y="4812030"/>
                    <a:pt x="25717" y="4817745"/>
                    <a:pt x="25717" y="4824413"/>
                  </a:cubicBezTo>
                  <a:lnTo>
                    <a:pt x="25717" y="4849178"/>
                  </a:lnTo>
                  <a:cubicBezTo>
                    <a:pt x="25717" y="4855845"/>
                    <a:pt x="20002" y="4861560"/>
                    <a:pt x="13334" y="4861560"/>
                  </a:cubicBezTo>
                  <a:cubicBezTo>
                    <a:pt x="6667" y="4861560"/>
                    <a:pt x="952" y="4855845"/>
                    <a:pt x="952" y="4849178"/>
                  </a:cubicBezTo>
                  <a:lnTo>
                    <a:pt x="952" y="4824413"/>
                  </a:lnTo>
                  <a:lnTo>
                    <a:pt x="952" y="4824413"/>
                  </a:lnTo>
                  <a:close/>
                  <a:moveTo>
                    <a:pt x="952" y="4922520"/>
                  </a:moveTo>
                  <a:cubicBezTo>
                    <a:pt x="952" y="4915853"/>
                    <a:pt x="6667" y="4910138"/>
                    <a:pt x="13334" y="4910138"/>
                  </a:cubicBezTo>
                  <a:cubicBezTo>
                    <a:pt x="20002" y="4910138"/>
                    <a:pt x="25717" y="4915853"/>
                    <a:pt x="25717" y="4922520"/>
                  </a:cubicBezTo>
                  <a:lnTo>
                    <a:pt x="25717" y="4947285"/>
                  </a:lnTo>
                  <a:cubicBezTo>
                    <a:pt x="25717" y="4953953"/>
                    <a:pt x="20002" y="4959668"/>
                    <a:pt x="13334" y="4959668"/>
                  </a:cubicBezTo>
                  <a:cubicBezTo>
                    <a:pt x="6667" y="4959668"/>
                    <a:pt x="952" y="4953953"/>
                    <a:pt x="952" y="4947285"/>
                  </a:cubicBezTo>
                  <a:lnTo>
                    <a:pt x="952" y="4922520"/>
                  </a:lnTo>
                  <a:lnTo>
                    <a:pt x="952" y="4922520"/>
                  </a:lnTo>
                  <a:close/>
                  <a:moveTo>
                    <a:pt x="952" y="5021580"/>
                  </a:moveTo>
                  <a:cubicBezTo>
                    <a:pt x="952" y="5014913"/>
                    <a:pt x="6667" y="5009198"/>
                    <a:pt x="13334" y="5009198"/>
                  </a:cubicBezTo>
                  <a:cubicBezTo>
                    <a:pt x="20002" y="5009198"/>
                    <a:pt x="25717" y="5014913"/>
                    <a:pt x="25717" y="5021580"/>
                  </a:cubicBezTo>
                  <a:lnTo>
                    <a:pt x="25717" y="5046345"/>
                  </a:lnTo>
                  <a:cubicBezTo>
                    <a:pt x="25717" y="5053013"/>
                    <a:pt x="20002" y="5058728"/>
                    <a:pt x="13334" y="5058728"/>
                  </a:cubicBezTo>
                  <a:cubicBezTo>
                    <a:pt x="6667" y="5058728"/>
                    <a:pt x="952" y="5053013"/>
                    <a:pt x="952" y="5046345"/>
                  </a:cubicBezTo>
                  <a:lnTo>
                    <a:pt x="952" y="5021580"/>
                  </a:lnTo>
                  <a:lnTo>
                    <a:pt x="952" y="5021580"/>
                  </a:lnTo>
                  <a:close/>
                  <a:moveTo>
                    <a:pt x="952" y="5119688"/>
                  </a:moveTo>
                  <a:cubicBezTo>
                    <a:pt x="952" y="5113020"/>
                    <a:pt x="6667" y="5107305"/>
                    <a:pt x="13334" y="5107305"/>
                  </a:cubicBezTo>
                  <a:cubicBezTo>
                    <a:pt x="20002" y="5107305"/>
                    <a:pt x="25717" y="5113020"/>
                    <a:pt x="25717" y="5119688"/>
                  </a:cubicBezTo>
                  <a:lnTo>
                    <a:pt x="25717" y="5144453"/>
                  </a:lnTo>
                  <a:cubicBezTo>
                    <a:pt x="25717" y="5151120"/>
                    <a:pt x="20002" y="5156835"/>
                    <a:pt x="13334" y="5156835"/>
                  </a:cubicBezTo>
                  <a:cubicBezTo>
                    <a:pt x="6667" y="5156835"/>
                    <a:pt x="952" y="5151120"/>
                    <a:pt x="952" y="5144453"/>
                  </a:cubicBezTo>
                  <a:lnTo>
                    <a:pt x="952" y="5119688"/>
                  </a:lnTo>
                  <a:lnTo>
                    <a:pt x="952" y="5119688"/>
                  </a:lnTo>
                  <a:close/>
                  <a:moveTo>
                    <a:pt x="952" y="5217795"/>
                  </a:moveTo>
                  <a:cubicBezTo>
                    <a:pt x="952" y="5211128"/>
                    <a:pt x="6667" y="5205413"/>
                    <a:pt x="13334" y="5205413"/>
                  </a:cubicBezTo>
                  <a:cubicBezTo>
                    <a:pt x="20002" y="5205413"/>
                    <a:pt x="25717" y="5211128"/>
                    <a:pt x="25717" y="5217795"/>
                  </a:cubicBezTo>
                  <a:lnTo>
                    <a:pt x="25717" y="5242560"/>
                  </a:lnTo>
                  <a:cubicBezTo>
                    <a:pt x="25717" y="5249228"/>
                    <a:pt x="20002" y="5254943"/>
                    <a:pt x="13334" y="5254943"/>
                  </a:cubicBezTo>
                  <a:cubicBezTo>
                    <a:pt x="6667" y="5254943"/>
                    <a:pt x="952" y="5249228"/>
                    <a:pt x="952" y="5242560"/>
                  </a:cubicBezTo>
                  <a:lnTo>
                    <a:pt x="952" y="5217795"/>
                  </a:lnTo>
                  <a:lnTo>
                    <a:pt x="952" y="5217795"/>
                  </a:lnTo>
                  <a:close/>
                  <a:moveTo>
                    <a:pt x="952" y="5315903"/>
                  </a:moveTo>
                  <a:cubicBezTo>
                    <a:pt x="952" y="5309235"/>
                    <a:pt x="6667" y="5303520"/>
                    <a:pt x="13334" y="5303520"/>
                  </a:cubicBezTo>
                  <a:cubicBezTo>
                    <a:pt x="20002" y="5303520"/>
                    <a:pt x="25717" y="5309235"/>
                    <a:pt x="25717" y="5315903"/>
                  </a:cubicBezTo>
                  <a:lnTo>
                    <a:pt x="25717" y="5340668"/>
                  </a:lnTo>
                  <a:cubicBezTo>
                    <a:pt x="25717" y="5347335"/>
                    <a:pt x="20002" y="5353050"/>
                    <a:pt x="13334" y="5353050"/>
                  </a:cubicBezTo>
                  <a:cubicBezTo>
                    <a:pt x="6667" y="5353050"/>
                    <a:pt x="952" y="5347335"/>
                    <a:pt x="952" y="5340668"/>
                  </a:cubicBezTo>
                  <a:lnTo>
                    <a:pt x="952" y="5315903"/>
                  </a:lnTo>
                  <a:lnTo>
                    <a:pt x="952" y="5315903"/>
                  </a:lnTo>
                  <a:close/>
                  <a:moveTo>
                    <a:pt x="952" y="5414010"/>
                  </a:moveTo>
                  <a:cubicBezTo>
                    <a:pt x="952" y="5407343"/>
                    <a:pt x="6667" y="5401628"/>
                    <a:pt x="13334" y="5401628"/>
                  </a:cubicBezTo>
                  <a:cubicBezTo>
                    <a:pt x="20002" y="5401628"/>
                    <a:pt x="25717" y="5407343"/>
                    <a:pt x="25717" y="5414010"/>
                  </a:cubicBezTo>
                  <a:lnTo>
                    <a:pt x="25717" y="5438775"/>
                  </a:lnTo>
                  <a:cubicBezTo>
                    <a:pt x="25717" y="5445443"/>
                    <a:pt x="20002" y="5451158"/>
                    <a:pt x="13334" y="5451158"/>
                  </a:cubicBezTo>
                  <a:cubicBezTo>
                    <a:pt x="6667" y="5451158"/>
                    <a:pt x="952" y="5445443"/>
                    <a:pt x="952" y="5438775"/>
                  </a:cubicBezTo>
                  <a:lnTo>
                    <a:pt x="952" y="5414010"/>
                  </a:lnTo>
                  <a:lnTo>
                    <a:pt x="952" y="5414010"/>
                  </a:lnTo>
                  <a:close/>
                  <a:moveTo>
                    <a:pt x="952" y="5512118"/>
                  </a:moveTo>
                  <a:cubicBezTo>
                    <a:pt x="952" y="5505450"/>
                    <a:pt x="6667" y="5499735"/>
                    <a:pt x="13334" y="5499735"/>
                  </a:cubicBezTo>
                  <a:cubicBezTo>
                    <a:pt x="20002" y="5499735"/>
                    <a:pt x="25717" y="5505450"/>
                    <a:pt x="25717" y="5512118"/>
                  </a:cubicBezTo>
                  <a:lnTo>
                    <a:pt x="25717" y="5536883"/>
                  </a:lnTo>
                  <a:cubicBezTo>
                    <a:pt x="25717" y="5543550"/>
                    <a:pt x="20002" y="5549265"/>
                    <a:pt x="13334" y="5549265"/>
                  </a:cubicBezTo>
                  <a:cubicBezTo>
                    <a:pt x="6667" y="5549265"/>
                    <a:pt x="952" y="5543550"/>
                    <a:pt x="952" y="5536883"/>
                  </a:cubicBezTo>
                  <a:lnTo>
                    <a:pt x="952" y="5512118"/>
                  </a:lnTo>
                  <a:lnTo>
                    <a:pt x="952" y="5512118"/>
                  </a:lnTo>
                  <a:close/>
                  <a:moveTo>
                    <a:pt x="952" y="5610225"/>
                  </a:moveTo>
                  <a:cubicBezTo>
                    <a:pt x="952" y="5603558"/>
                    <a:pt x="6667" y="5597843"/>
                    <a:pt x="13334" y="5597843"/>
                  </a:cubicBezTo>
                  <a:cubicBezTo>
                    <a:pt x="20002" y="5597843"/>
                    <a:pt x="25717" y="5603558"/>
                    <a:pt x="25717" y="5610225"/>
                  </a:cubicBezTo>
                  <a:lnTo>
                    <a:pt x="25717" y="5634990"/>
                  </a:lnTo>
                  <a:cubicBezTo>
                    <a:pt x="25717" y="5641658"/>
                    <a:pt x="20002" y="5647373"/>
                    <a:pt x="13334" y="5647373"/>
                  </a:cubicBezTo>
                  <a:cubicBezTo>
                    <a:pt x="6667" y="5647373"/>
                    <a:pt x="952" y="5641658"/>
                    <a:pt x="952" y="5634990"/>
                  </a:cubicBezTo>
                  <a:lnTo>
                    <a:pt x="952" y="5610225"/>
                  </a:lnTo>
                  <a:lnTo>
                    <a:pt x="952" y="5610225"/>
                  </a:lnTo>
                  <a:close/>
                  <a:moveTo>
                    <a:pt x="952" y="5708333"/>
                  </a:moveTo>
                  <a:cubicBezTo>
                    <a:pt x="952" y="5701665"/>
                    <a:pt x="6667" y="5695950"/>
                    <a:pt x="13334" y="5695950"/>
                  </a:cubicBezTo>
                  <a:cubicBezTo>
                    <a:pt x="20002" y="5695950"/>
                    <a:pt x="25717" y="5701665"/>
                    <a:pt x="25717" y="5708333"/>
                  </a:cubicBezTo>
                  <a:lnTo>
                    <a:pt x="25717" y="5733098"/>
                  </a:lnTo>
                  <a:cubicBezTo>
                    <a:pt x="25717" y="5739765"/>
                    <a:pt x="20002" y="5745480"/>
                    <a:pt x="13334" y="5745480"/>
                  </a:cubicBezTo>
                  <a:cubicBezTo>
                    <a:pt x="6667" y="5745480"/>
                    <a:pt x="952" y="5739765"/>
                    <a:pt x="952" y="5733098"/>
                  </a:cubicBezTo>
                  <a:lnTo>
                    <a:pt x="952" y="5708333"/>
                  </a:lnTo>
                  <a:lnTo>
                    <a:pt x="952" y="5708333"/>
                  </a:lnTo>
                  <a:close/>
                  <a:moveTo>
                    <a:pt x="952" y="5806440"/>
                  </a:moveTo>
                  <a:cubicBezTo>
                    <a:pt x="952" y="5799773"/>
                    <a:pt x="6667" y="5794058"/>
                    <a:pt x="13334" y="5794058"/>
                  </a:cubicBezTo>
                  <a:cubicBezTo>
                    <a:pt x="20002" y="5794058"/>
                    <a:pt x="25717" y="5799773"/>
                    <a:pt x="25717" y="5806440"/>
                  </a:cubicBezTo>
                  <a:lnTo>
                    <a:pt x="25717" y="5831205"/>
                  </a:lnTo>
                  <a:cubicBezTo>
                    <a:pt x="25717" y="5837873"/>
                    <a:pt x="20002" y="5843588"/>
                    <a:pt x="13334" y="5843588"/>
                  </a:cubicBezTo>
                  <a:cubicBezTo>
                    <a:pt x="6667" y="5843588"/>
                    <a:pt x="952" y="5837873"/>
                    <a:pt x="952" y="5831205"/>
                  </a:cubicBezTo>
                  <a:lnTo>
                    <a:pt x="952" y="5806440"/>
                  </a:lnTo>
                  <a:lnTo>
                    <a:pt x="952" y="5806440"/>
                  </a:lnTo>
                  <a:close/>
                  <a:moveTo>
                    <a:pt x="952" y="5905500"/>
                  </a:moveTo>
                  <a:cubicBezTo>
                    <a:pt x="952" y="5898833"/>
                    <a:pt x="6667" y="5893118"/>
                    <a:pt x="13334" y="5893118"/>
                  </a:cubicBezTo>
                  <a:cubicBezTo>
                    <a:pt x="20002" y="5893118"/>
                    <a:pt x="25717" y="5898833"/>
                    <a:pt x="25717" y="5905500"/>
                  </a:cubicBezTo>
                  <a:lnTo>
                    <a:pt x="25717" y="5930265"/>
                  </a:lnTo>
                  <a:cubicBezTo>
                    <a:pt x="25717" y="5936933"/>
                    <a:pt x="20002" y="5942648"/>
                    <a:pt x="13334" y="5942648"/>
                  </a:cubicBezTo>
                  <a:cubicBezTo>
                    <a:pt x="6667" y="5942648"/>
                    <a:pt x="952" y="5936933"/>
                    <a:pt x="952" y="5930265"/>
                  </a:cubicBezTo>
                  <a:lnTo>
                    <a:pt x="952" y="5905500"/>
                  </a:lnTo>
                  <a:lnTo>
                    <a:pt x="952" y="5905500"/>
                  </a:lnTo>
                  <a:close/>
                  <a:moveTo>
                    <a:pt x="952" y="6003608"/>
                  </a:moveTo>
                  <a:cubicBezTo>
                    <a:pt x="952" y="5996940"/>
                    <a:pt x="6667" y="5991225"/>
                    <a:pt x="13334" y="5991225"/>
                  </a:cubicBezTo>
                  <a:cubicBezTo>
                    <a:pt x="20002" y="5991225"/>
                    <a:pt x="25717" y="5996940"/>
                    <a:pt x="25717" y="6003608"/>
                  </a:cubicBezTo>
                  <a:lnTo>
                    <a:pt x="25717" y="6028373"/>
                  </a:lnTo>
                  <a:cubicBezTo>
                    <a:pt x="25717" y="6035040"/>
                    <a:pt x="20002" y="6040755"/>
                    <a:pt x="13334" y="6040755"/>
                  </a:cubicBezTo>
                  <a:cubicBezTo>
                    <a:pt x="6667" y="6040755"/>
                    <a:pt x="952" y="6035040"/>
                    <a:pt x="952" y="6028373"/>
                  </a:cubicBezTo>
                  <a:lnTo>
                    <a:pt x="952" y="6003608"/>
                  </a:lnTo>
                  <a:lnTo>
                    <a:pt x="952" y="6003608"/>
                  </a:lnTo>
                  <a:close/>
                  <a:moveTo>
                    <a:pt x="952" y="6101715"/>
                  </a:moveTo>
                  <a:cubicBezTo>
                    <a:pt x="952" y="6095048"/>
                    <a:pt x="6667" y="6089333"/>
                    <a:pt x="13334" y="6089333"/>
                  </a:cubicBezTo>
                  <a:cubicBezTo>
                    <a:pt x="20002" y="6089333"/>
                    <a:pt x="25717" y="6095048"/>
                    <a:pt x="25717" y="6101715"/>
                  </a:cubicBezTo>
                  <a:lnTo>
                    <a:pt x="25717" y="6126480"/>
                  </a:lnTo>
                  <a:cubicBezTo>
                    <a:pt x="25717" y="6133148"/>
                    <a:pt x="20002" y="6138863"/>
                    <a:pt x="13334" y="6138863"/>
                  </a:cubicBezTo>
                  <a:cubicBezTo>
                    <a:pt x="6667" y="6138863"/>
                    <a:pt x="952" y="6133148"/>
                    <a:pt x="952" y="6126480"/>
                  </a:cubicBezTo>
                  <a:lnTo>
                    <a:pt x="952" y="6101715"/>
                  </a:lnTo>
                  <a:lnTo>
                    <a:pt x="952" y="6101715"/>
                  </a:lnTo>
                  <a:close/>
                  <a:moveTo>
                    <a:pt x="952" y="6199823"/>
                  </a:moveTo>
                  <a:cubicBezTo>
                    <a:pt x="952" y="6193155"/>
                    <a:pt x="6667" y="6187440"/>
                    <a:pt x="13334" y="6187440"/>
                  </a:cubicBezTo>
                  <a:cubicBezTo>
                    <a:pt x="20002" y="6187440"/>
                    <a:pt x="25717" y="6193155"/>
                    <a:pt x="25717" y="6199823"/>
                  </a:cubicBezTo>
                  <a:lnTo>
                    <a:pt x="25717" y="6224588"/>
                  </a:lnTo>
                  <a:cubicBezTo>
                    <a:pt x="25717" y="6231255"/>
                    <a:pt x="20002" y="6236970"/>
                    <a:pt x="13334" y="6236970"/>
                  </a:cubicBezTo>
                  <a:cubicBezTo>
                    <a:pt x="6667" y="6236970"/>
                    <a:pt x="952" y="6231255"/>
                    <a:pt x="952" y="6224588"/>
                  </a:cubicBezTo>
                  <a:lnTo>
                    <a:pt x="952" y="6199823"/>
                  </a:lnTo>
                  <a:lnTo>
                    <a:pt x="952" y="6199823"/>
                  </a:lnTo>
                  <a:close/>
                  <a:moveTo>
                    <a:pt x="952" y="6297930"/>
                  </a:moveTo>
                  <a:cubicBezTo>
                    <a:pt x="952" y="6291263"/>
                    <a:pt x="6667" y="6285548"/>
                    <a:pt x="13334" y="6285548"/>
                  </a:cubicBezTo>
                  <a:cubicBezTo>
                    <a:pt x="20002" y="6285548"/>
                    <a:pt x="25717" y="6291263"/>
                    <a:pt x="25717" y="6297930"/>
                  </a:cubicBezTo>
                  <a:lnTo>
                    <a:pt x="25717" y="6322695"/>
                  </a:lnTo>
                  <a:cubicBezTo>
                    <a:pt x="25717" y="6329363"/>
                    <a:pt x="20002" y="6335078"/>
                    <a:pt x="13334" y="6335078"/>
                  </a:cubicBezTo>
                  <a:cubicBezTo>
                    <a:pt x="6667" y="6335078"/>
                    <a:pt x="952" y="6329363"/>
                    <a:pt x="952" y="6322695"/>
                  </a:cubicBezTo>
                  <a:lnTo>
                    <a:pt x="952" y="6297930"/>
                  </a:lnTo>
                  <a:lnTo>
                    <a:pt x="952" y="6297930"/>
                  </a:lnTo>
                  <a:close/>
                  <a:moveTo>
                    <a:pt x="952" y="6396038"/>
                  </a:moveTo>
                  <a:cubicBezTo>
                    <a:pt x="952" y="6389370"/>
                    <a:pt x="6667" y="6383655"/>
                    <a:pt x="13334" y="6383655"/>
                  </a:cubicBezTo>
                  <a:cubicBezTo>
                    <a:pt x="20002" y="6383655"/>
                    <a:pt x="25717" y="6389370"/>
                    <a:pt x="25717" y="6396038"/>
                  </a:cubicBezTo>
                  <a:lnTo>
                    <a:pt x="25717" y="6420803"/>
                  </a:lnTo>
                  <a:cubicBezTo>
                    <a:pt x="25717" y="6427470"/>
                    <a:pt x="20002" y="6433185"/>
                    <a:pt x="13334" y="6433185"/>
                  </a:cubicBezTo>
                  <a:cubicBezTo>
                    <a:pt x="6667" y="6433185"/>
                    <a:pt x="952" y="6427470"/>
                    <a:pt x="952" y="6420803"/>
                  </a:cubicBezTo>
                  <a:lnTo>
                    <a:pt x="952" y="6396038"/>
                  </a:lnTo>
                  <a:lnTo>
                    <a:pt x="952" y="6396038"/>
                  </a:lnTo>
                  <a:close/>
                  <a:moveTo>
                    <a:pt x="952" y="6494145"/>
                  </a:moveTo>
                  <a:cubicBezTo>
                    <a:pt x="952" y="6487478"/>
                    <a:pt x="6667" y="6481763"/>
                    <a:pt x="13334" y="6481763"/>
                  </a:cubicBezTo>
                  <a:cubicBezTo>
                    <a:pt x="20002" y="6481763"/>
                    <a:pt x="25717" y="6487478"/>
                    <a:pt x="25717" y="6494145"/>
                  </a:cubicBezTo>
                  <a:lnTo>
                    <a:pt x="25717" y="6518910"/>
                  </a:lnTo>
                  <a:cubicBezTo>
                    <a:pt x="25717" y="6525578"/>
                    <a:pt x="20002" y="6531293"/>
                    <a:pt x="13334" y="6531293"/>
                  </a:cubicBezTo>
                  <a:cubicBezTo>
                    <a:pt x="6667" y="6531293"/>
                    <a:pt x="952" y="6525578"/>
                    <a:pt x="952" y="6518910"/>
                  </a:cubicBezTo>
                  <a:lnTo>
                    <a:pt x="952" y="6494145"/>
                  </a:lnTo>
                  <a:lnTo>
                    <a:pt x="952" y="6494145"/>
                  </a:lnTo>
                  <a:close/>
                  <a:moveTo>
                    <a:pt x="952" y="6592253"/>
                  </a:moveTo>
                  <a:cubicBezTo>
                    <a:pt x="952" y="6585585"/>
                    <a:pt x="6667" y="6579870"/>
                    <a:pt x="13334" y="6579870"/>
                  </a:cubicBezTo>
                  <a:cubicBezTo>
                    <a:pt x="20002" y="6579870"/>
                    <a:pt x="25717" y="6585585"/>
                    <a:pt x="25717" y="6592253"/>
                  </a:cubicBezTo>
                  <a:lnTo>
                    <a:pt x="25717" y="6617018"/>
                  </a:lnTo>
                  <a:cubicBezTo>
                    <a:pt x="25717" y="6623685"/>
                    <a:pt x="20002" y="6629400"/>
                    <a:pt x="13334" y="6629400"/>
                  </a:cubicBezTo>
                  <a:cubicBezTo>
                    <a:pt x="6667" y="6629400"/>
                    <a:pt x="952" y="6623685"/>
                    <a:pt x="952" y="6617018"/>
                  </a:cubicBezTo>
                  <a:lnTo>
                    <a:pt x="952" y="6592253"/>
                  </a:lnTo>
                  <a:lnTo>
                    <a:pt x="952" y="6592253"/>
                  </a:lnTo>
                  <a:close/>
                  <a:moveTo>
                    <a:pt x="952" y="6690360"/>
                  </a:moveTo>
                  <a:cubicBezTo>
                    <a:pt x="952" y="6683693"/>
                    <a:pt x="6667" y="6677978"/>
                    <a:pt x="13334" y="6677978"/>
                  </a:cubicBezTo>
                  <a:cubicBezTo>
                    <a:pt x="20002" y="6677978"/>
                    <a:pt x="25717" y="6683693"/>
                    <a:pt x="25717" y="6690360"/>
                  </a:cubicBezTo>
                  <a:lnTo>
                    <a:pt x="25717" y="6715125"/>
                  </a:lnTo>
                  <a:cubicBezTo>
                    <a:pt x="25717" y="6721793"/>
                    <a:pt x="20002" y="6727508"/>
                    <a:pt x="13334" y="6727508"/>
                  </a:cubicBezTo>
                  <a:cubicBezTo>
                    <a:pt x="6667" y="6727508"/>
                    <a:pt x="952" y="6721793"/>
                    <a:pt x="952" y="6715125"/>
                  </a:cubicBezTo>
                  <a:lnTo>
                    <a:pt x="952" y="6690360"/>
                  </a:lnTo>
                  <a:lnTo>
                    <a:pt x="952" y="6690360"/>
                  </a:lnTo>
                  <a:close/>
                  <a:moveTo>
                    <a:pt x="952" y="6789420"/>
                  </a:moveTo>
                  <a:cubicBezTo>
                    <a:pt x="952" y="6782753"/>
                    <a:pt x="6667" y="6777038"/>
                    <a:pt x="13334" y="6777038"/>
                  </a:cubicBezTo>
                  <a:cubicBezTo>
                    <a:pt x="20002" y="6777038"/>
                    <a:pt x="25717" y="6782753"/>
                    <a:pt x="25717" y="6789420"/>
                  </a:cubicBezTo>
                  <a:lnTo>
                    <a:pt x="25717" y="6814185"/>
                  </a:lnTo>
                  <a:cubicBezTo>
                    <a:pt x="25717" y="6820853"/>
                    <a:pt x="20002" y="6826568"/>
                    <a:pt x="13334" y="6826568"/>
                  </a:cubicBezTo>
                  <a:cubicBezTo>
                    <a:pt x="6667" y="6826568"/>
                    <a:pt x="952" y="6820853"/>
                    <a:pt x="952" y="6814185"/>
                  </a:cubicBezTo>
                  <a:lnTo>
                    <a:pt x="952" y="6789420"/>
                  </a:lnTo>
                  <a:lnTo>
                    <a:pt x="952" y="6789420"/>
                  </a:lnTo>
                  <a:close/>
                  <a:moveTo>
                    <a:pt x="952" y="6887528"/>
                  </a:moveTo>
                  <a:cubicBezTo>
                    <a:pt x="952" y="6880860"/>
                    <a:pt x="6667" y="6875145"/>
                    <a:pt x="13334" y="6875145"/>
                  </a:cubicBezTo>
                  <a:cubicBezTo>
                    <a:pt x="20002" y="6875145"/>
                    <a:pt x="25717" y="6880860"/>
                    <a:pt x="25717" y="6887528"/>
                  </a:cubicBezTo>
                  <a:lnTo>
                    <a:pt x="25717" y="6912293"/>
                  </a:lnTo>
                  <a:cubicBezTo>
                    <a:pt x="25717" y="6918960"/>
                    <a:pt x="20002" y="6924675"/>
                    <a:pt x="13334" y="6924675"/>
                  </a:cubicBezTo>
                  <a:cubicBezTo>
                    <a:pt x="6667" y="6924675"/>
                    <a:pt x="952" y="6918960"/>
                    <a:pt x="952" y="6912293"/>
                  </a:cubicBezTo>
                  <a:lnTo>
                    <a:pt x="952" y="6887528"/>
                  </a:lnTo>
                  <a:lnTo>
                    <a:pt x="952" y="688752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9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9819021" y="5356099"/>
            <a:ext cx="11866073" cy="2806977"/>
            <a:chOff x="8043862" y="4162425"/>
            <a:chExt cx="11866245" cy="2807017"/>
          </a:xfrm>
          <a:solidFill>
            <a:schemeClr val="accent2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D901C1B-65AE-45BC-AD16-F81F4A2518D3}"/>
                </a:ext>
              </a:extLst>
            </p:cNvPr>
            <p:cNvSpPr/>
            <p:nvPr/>
          </p:nvSpPr>
          <p:spPr>
            <a:xfrm>
              <a:off x="8159114" y="4202069"/>
              <a:ext cx="11653837" cy="2682600"/>
            </a:xfrm>
            <a:custGeom>
              <a:avLst/>
              <a:gdLst>
                <a:gd name="connsiteX0" fmla="*/ 11653838 w 11653837"/>
                <a:gd name="connsiteY0" fmla="*/ 112756 h 2682600"/>
                <a:gd name="connsiteX1" fmla="*/ 6582728 w 11653837"/>
                <a:gd name="connsiteY1" fmla="*/ 417556 h 2682600"/>
                <a:gd name="connsiteX2" fmla="*/ 27623 w 11653837"/>
                <a:gd name="connsiteY2" fmla="*/ 2682601 h 2682600"/>
                <a:gd name="connsiteX3" fmla="*/ 0 w 11653837"/>
                <a:gd name="connsiteY3" fmla="*/ 2645453 h 2682600"/>
                <a:gd name="connsiteX4" fmla="*/ 6600825 w 11653837"/>
                <a:gd name="connsiteY4" fmla="*/ 374693 h 2682600"/>
                <a:gd name="connsiteX5" fmla="*/ 11636693 w 11653837"/>
                <a:gd name="connsiteY5" fmla="*/ 69893 h 2682600"/>
                <a:gd name="connsiteX6" fmla="*/ 11653838 w 11653837"/>
                <a:gd name="connsiteY6" fmla="*/ 112756 h 2682600"/>
                <a:gd name="connsiteX7" fmla="*/ 11653838 w 11653837"/>
                <a:gd name="connsiteY7" fmla="*/ 112756 h 268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53837" h="2682600">
                  <a:moveTo>
                    <a:pt x="11653838" y="112756"/>
                  </a:moveTo>
                  <a:cubicBezTo>
                    <a:pt x="8707756" y="1316716"/>
                    <a:pt x="7577138" y="837608"/>
                    <a:pt x="6582728" y="417556"/>
                  </a:cubicBezTo>
                  <a:cubicBezTo>
                    <a:pt x="5329238" y="-112987"/>
                    <a:pt x="4295775" y="-551137"/>
                    <a:pt x="27623" y="2682601"/>
                  </a:cubicBezTo>
                  <a:lnTo>
                    <a:pt x="0" y="2645453"/>
                  </a:lnTo>
                  <a:cubicBezTo>
                    <a:pt x="4289108" y="-603525"/>
                    <a:pt x="5334000" y="-161564"/>
                    <a:pt x="6600825" y="374693"/>
                  </a:cubicBezTo>
                  <a:cubicBezTo>
                    <a:pt x="7586663" y="791888"/>
                    <a:pt x="8707756" y="1267186"/>
                    <a:pt x="11636693" y="69893"/>
                  </a:cubicBezTo>
                  <a:lnTo>
                    <a:pt x="11653838" y="112756"/>
                  </a:lnTo>
                  <a:lnTo>
                    <a:pt x="11653838" y="1127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1F0877-73C6-4CD7-8EF8-4558A045E292}"/>
                </a:ext>
              </a:extLst>
            </p:cNvPr>
            <p:cNvSpPr/>
            <p:nvPr/>
          </p:nvSpPr>
          <p:spPr>
            <a:xfrm>
              <a:off x="9198278" y="5929312"/>
              <a:ext cx="219088" cy="219075"/>
            </a:xfrm>
            <a:custGeom>
              <a:avLst/>
              <a:gdLst>
                <a:gd name="connsiteX0" fmla="*/ 109551 w 219088"/>
                <a:gd name="connsiteY0" fmla="*/ 0 h 219075"/>
                <a:gd name="connsiteX1" fmla="*/ 219089 w 219088"/>
                <a:gd name="connsiteY1" fmla="*/ 109538 h 219075"/>
                <a:gd name="connsiteX2" fmla="*/ 109551 w 219088"/>
                <a:gd name="connsiteY2" fmla="*/ 219075 h 219075"/>
                <a:gd name="connsiteX3" fmla="*/ 14 w 219088"/>
                <a:gd name="connsiteY3" fmla="*/ 109538 h 219075"/>
                <a:gd name="connsiteX4" fmla="*/ 109551 w 219088"/>
                <a:gd name="connsiteY4" fmla="*/ 0 h 219075"/>
                <a:gd name="connsiteX5" fmla="*/ 109551 w 219088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88" h="219075">
                  <a:moveTo>
                    <a:pt x="109551" y="0"/>
                  </a:moveTo>
                  <a:cubicBezTo>
                    <a:pt x="170511" y="0"/>
                    <a:pt x="219089" y="49530"/>
                    <a:pt x="219089" y="109538"/>
                  </a:cubicBezTo>
                  <a:cubicBezTo>
                    <a:pt x="219089" y="170498"/>
                    <a:pt x="169558" y="219075"/>
                    <a:pt x="109551" y="219075"/>
                  </a:cubicBezTo>
                  <a:cubicBezTo>
                    <a:pt x="48591" y="219075"/>
                    <a:pt x="14" y="169545"/>
                    <a:pt x="14" y="109538"/>
                  </a:cubicBezTo>
                  <a:cubicBezTo>
                    <a:pt x="-939" y="48577"/>
                    <a:pt x="48591" y="0"/>
                    <a:pt x="109551" y="0"/>
                  </a:cubicBezTo>
                  <a:lnTo>
                    <a:pt x="10955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38B0DFB-6F05-42C1-BA4A-1E6769D09965}"/>
                </a:ext>
              </a:extLst>
            </p:cNvPr>
            <p:cNvSpPr/>
            <p:nvPr/>
          </p:nvSpPr>
          <p:spPr>
            <a:xfrm>
              <a:off x="10364151" y="5167312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5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8578"/>
                    <a:pt x="48578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DF322AE-D696-470D-AB1E-9CDC40AB8F75}"/>
                </a:ext>
              </a:extLst>
            </p:cNvPr>
            <p:cNvSpPr/>
            <p:nvPr/>
          </p:nvSpPr>
          <p:spPr>
            <a:xfrm>
              <a:off x="11530012" y="454437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5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50B95A5-8B76-4CB6-A61A-502F02C541C1}"/>
                </a:ext>
              </a:extLst>
            </p:cNvPr>
            <p:cNvSpPr/>
            <p:nvPr/>
          </p:nvSpPr>
          <p:spPr>
            <a:xfrm>
              <a:off x="12696824" y="4162425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5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6188489-EFA9-4924-AD61-F4D4C91C8768}"/>
                </a:ext>
              </a:extLst>
            </p:cNvPr>
            <p:cNvSpPr/>
            <p:nvPr/>
          </p:nvSpPr>
          <p:spPr>
            <a:xfrm>
              <a:off x="13862684" y="420147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4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9530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2455576-C64E-404C-A6CE-E5336802FEF7}"/>
                </a:ext>
              </a:extLst>
            </p:cNvPr>
            <p:cNvSpPr/>
            <p:nvPr/>
          </p:nvSpPr>
          <p:spPr>
            <a:xfrm>
              <a:off x="15029497" y="4632959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02D341F-38E6-495D-8BEA-AB3D1E86D192}"/>
                </a:ext>
              </a:extLst>
            </p:cNvPr>
            <p:cNvSpPr/>
            <p:nvPr/>
          </p:nvSpPr>
          <p:spPr>
            <a:xfrm>
              <a:off x="16195357" y="4930140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7" y="0"/>
                    <a:pt x="219075" y="49530"/>
                    <a:pt x="219075" y="109538"/>
                  </a:cubicBezTo>
                  <a:cubicBezTo>
                    <a:pt x="219075" y="170497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8578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DB2E2B-FF3C-4DFE-8ACB-756DAFDA0FE5}"/>
                </a:ext>
              </a:extLst>
            </p:cNvPr>
            <p:cNvSpPr/>
            <p:nvPr/>
          </p:nvSpPr>
          <p:spPr>
            <a:xfrm>
              <a:off x="17362156" y="4885372"/>
              <a:ext cx="219088" cy="219075"/>
            </a:xfrm>
            <a:custGeom>
              <a:avLst/>
              <a:gdLst>
                <a:gd name="connsiteX0" fmla="*/ 109551 w 219088"/>
                <a:gd name="connsiteY0" fmla="*/ 0 h 219075"/>
                <a:gd name="connsiteX1" fmla="*/ 219089 w 219088"/>
                <a:gd name="connsiteY1" fmla="*/ 109538 h 219075"/>
                <a:gd name="connsiteX2" fmla="*/ 109551 w 219088"/>
                <a:gd name="connsiteY2" fmla="*/ 219075 h 219075"/>
                <a:gd name="connsiteX3" fmla="*/ 14 w 219088"/>
                <a:gd name="connsiteY3" fmla="*/ 109538 h 219075"/>
                <a:gd name="connsiteX4" fmla="*/ 109551 w 219088"/>
                <a:gd name="connsiteY4" fmla="*/ 0 h 219075"/>
                <a:gd name="connsiteX5" fmla="*/ 109551 w 219088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88" h="219075">
                  <a:moveTo>
                    <a:pt x="109551" y="0"/>
                  </a:moveTo>
                  <a:cubicBezTo>
                    <a:pt x="170510" y="0"/>
                    <a:pt x="219089" y="49530"/>
                    <a:pt x="219089" y="109538"/>
                  </a:cubicBezTo>
                  <a:cubicBezTo>
                    <a:pt x="219089" y="170497"/>
                    <a:pt x="169558" y="219075"/>
                    <a:pt x="109551" y="219075"/>
                  </a:cubicBezTo>
                  <a:cubicBezTo>
                    <a:pt x="48591" y="219075"/>
                    <a:pt x="14" y="169545"/>
                    <a:pt x="14" y="109538"/>
                  </a:cubicBezTo>
                  <a:cubicBezTo>
                    <a:pt x="-940" y="49530"/>
                    <a:pt x="48591" y="0"/>
                    <a:pt x="109551" y="0"/>
                  </a:cubicBezTo>
                  <a:lnTo>
                    <a:pt x="10955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F3D7636-E63B-49D7-9CD6-6679B8B82C75}"/>
                </a:ext>
              </a:extLst>
            </p:cNvPr>
            <p:cNvSpPr/>
            <p:nvPr/>
          </p:nvSpPr>
          <p:spPr>
            <a:xfrm>
              <a:off x="18528029" y="4583430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5" y="219075"/>
                    <a:pt x="109538" y="219075"/>
                  </a:cubicBezTo>
                  <a:cubicBezTo>
                    <a:pt x="48578" y="219075"/>
                    <a:pt x="0" y="169545"/>
                    <a:pt x="0" y="109538"/>
                  </a:cubicBezTo>
                  <a:cubicBezTo>
                    <a:pt x="0" y="49530"/>
                    <a:pt x="48578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3C157E8-A945-4112-A15C-3E568C056581}"/>
                </a:ext>
              </a:extLst>
            </p:cNvPr>
            <p:cNvSpPr/>
            <p:nvPr/>
          </p:nvSpPr>
          <p:spPr>
            <a:xfrm>
              <a:off x="19691032" y="4185284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7" y="0"/>
                    <a:pt x="219075" y="49530"/>
                    <a:pt x="219075" y="109538"/>
                  </a:cubicBezTo>
                  <a:cubicBezTo>
                    <a:pt x="219075" y="170497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8578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A07A0CB-705F-45E1-9824-18B73D1FD890}"/>
                </a:ext>
              </a:extLst>
            </p:cNvPr>
            <p:cNvSpPr/>
            <p:nvPr/>
          </p:nvSpPr>
          <p:spPr>
            <a:xfrm>
              <a:off x="8043862" y="675036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5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8577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72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9819021" y="9869931"/>
            <a:ext cx="11866073" cy="1791626"/>
            <a:chOff x="8043862" y="8676322"/>
            <a:chExt cx="11866245" cy="1791652"/>
          </a:xfrm>
          <a:solidFill>
            <a:schemeClr val="accent5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F6F0577-1EF7-46D8-B702-552ABB06A012}"/>
                </a:ext>
              </a:extLst>
            </p:cNvPr>
            <p:cNvSpPr/>
            <p:nvPr/>
          </p:nvSpPr>
          <p:spPr>
            <a:xfrm>
              <a:off x="8172449" y="8775355"/>
              <a:ext cx="11628120" cy="1624039"/>
            </a:xfrm>
            <a:custGeom>
              <a:avLst/>
              <a:gdLst>
                <a:gd name="connsiteX0" fmla="*/ 11612880 w 11628120"/>
                <a:gd name="connsiteY0" fmla="*/ 1205893 h 1624039"/>
                <a:gd name="connsiteX1" fmla="*/ 0 w 11628120"/>
                <a:gd name="connsiteY1" fmla="*/ 1624040 h 1624039"/>
                <a:gd name="connsiteX2" fmla="*/ 0 w 11628120"/>
                <a:gd name="connsiteY2" fmla="*/ 1578320 h 1624039"/>
                <a:gd name="connsiteX3" fmla="*/ 11628120 w 11628120"/>
                <a:gd name="connsiteY3" fmla="*/ 1163030 h 1624039"/>
                <a:gd name="connsiteX4" fmla="*/ 11612880 w 11628120"/>
                <a:gd name="connsiteY4" fmla="*/ 1205893 h 1624039"/>
                <a:gd name="connsiteX5" fmla="*/ 11612880 w 11628120"/>
                <a:gd name="connsiteY5" fmla="*/ 1205893 h 162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28120" h="1624039">
                  <a:moveTo>
                    <a:pt x="11612880" y="1205893"/>
                  </a:moveTo>
                  <a:cubicBezTo>
                    <a:pt x="4895850" y="-1620175"/>
                    <a:pt x="3819525" y="1624040"/>
                    <a:pt x="0" y="1624040"/>
                  </a:cubicBezTo>
                  <a:lnTo>
                    <a:pt x="0" y="1578320"/>
                  </a:lnTo>
                  <a:cubicBezTo>
                    <a:pt x="3848100" y="1578320"/>
                    <a:pt x="4843463" y="-1677325"/>
                    <a:pt x="11628120" y="1163030"/>
                  </a:cubicBezTo>
                  <a:lnTo>
                    <a:pt x="11612880" y="1205893"/>
                  </a:lnTo>
                  <a:lnTo>
                    <a:pt x="11612880" y="120589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0A3B64-8676-44DD-9C49-2142D6B3DA14}"/>
                </a:ext>
              </a:extLst>
            </p:cNvPr>
            <p:cNvSpPr/>
            <p:nvPr/>
          </p:nvSpPr>
          <p:spPr>
            <a:xfrm>
              <a:off x="11530012" y="943641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5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8577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EA39609-4662-4B5B-B38E-1B6F5BEADB7A}"/>
                </a:ext>
              </a:extLst>
            </p:cNvPr>
            <p:cNvSpPr/>
            <p:nvPr/>
          </p:nvSpPr>
          <p:spPr>
            <a:xfrm>
              <a:off x="10364151" y="9864089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9530"/>
                    <a:pt x="48578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25C3351-8ED5-4273-BA66-A0E25F5A2653}"/>
                </a:ext>
              </a:extLst>
            </p:cNvPr>
            <p:cNvSpPr/>
            <p:nvPr/>
          </p:nvSpPr>
          <p:spPr>
            <a:xfrm>
              <a:off x="12696824" y="9011602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69545"/>
                    <a:pt x="169545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5CB9E97-5FC2-4F7A-8ED2-4257600748C0}"/>
                </a:ext>
              </a:extLst>
            </p:cNvPr>
            <p:cNvSpPr/>
            <p:nvPr/>
          </p:nvSpPr>
          <p:spPr>
            <a:xfrm>
              <a:off x="13862684" y="8770619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4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8578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DEA7204-BBCD-49EC-9A1F-CCFDE7D6691A}"/>
                </a:ext>
              </a:extLst>
            </p:cNvPr>
            <p:cNvSpPr/>
            <p:nvPr/>
          </p:nvSpPr>
          <p:spPr>
            <a:xfrm>
              <a:off x="15029497" y="8676322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8577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AE08FFC-1DBD-4BF0-BEFE-35DCD4CC2767}"/>
                </a:ext>
              </a:extLst>
            </p:cNvPr>
            <p:cNvSpPr/>
            <p:nvPr/>
          </p:nvSpPr>
          <p:spPr>
            <a:xfrm>
              <a:off x="17362156" y="9057322"/>
              <a:ext cx="219088" cy="219075"/>
            </a:xfrm>
            <a:custGeom>
              <a:avLst/>
              <a:gdLst>
                <a:gd name="connsiteX0" fmla="*/ 109551 w 219088"/>
                <a:gd name="connsiteY0" fmla="*/ 0 h 219075"/>
                <a:gd name="connsiteX1" fmla="*/ 219089 w 219088"/>
                <a:gd name="connsiteY1" fmla="*/ 109538 h 219075"/>
                <a:gd name="connsiteX2" fmla="*/ 109551 w 219088"/>
                <a:gd name="connsiteY2" fmla="*/ 219075 h 219075"/>
                <a:gd name="connsiteX3" fmla="*/ 14 w 219088"/>
                <a:gd name="connsiteY3" fmla="*/ 109538 h 219075"/>
                <a:gd name="connsiteX4" fmla="*/ 109551 w 219088"/>
                <a:gd name="connsiteY4" fmla="*/ 0 h 219075"/>
                <a:gd name="connsiteX5" fmla="*/ 109551 w 219088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88" h="219075">
                  <a:moveTo>
                    <a:pt x="109551" y="0"/>
                  </a:moveTo>
                  <a:cubicBezTo>
                    <a:pt x="170510" y="0"/>
                    <a:pt x="219089" y="49530"/>
                    <a:pt x="219089" y="109538"/>
                  </a:cubicBezTo>
                  <a:cubicBezTo>
                    <a:pt x="219089" y="170497"/>
                    <a:pt x="169558" y="219075"/>
                    <a:pt x="109551" y="219075"/>
                  </a:cubicBezTo>
                  <a:cubicBezTo>
                    <a:pt x="48591" y="219075"/>
                    <a:pt x="14" y="169545"/>
                    <a:pt x="14" y="109538"/>
                  </a:cubicBezTo>
                  <a:cubicBezTo>
                    <a:pt x="-940" y="48577"/>
                    <a:pt x="48591" y="0"/>
                    <a:pt x="109551" y="0"/>
                  </a:cubicBezTo>
                  <a:lnTo>
                    <a:pt x="10955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9CF2079-4144-45C3-972E-AF806FD2A7DD}"/>
                </a:ext>
              </a:extLst>
            </p:cNvPr>
            <p:cNvSpPr/>
            <p:nvPr/>
          </p:nvSpPr>
          <p:spPr>
            <a:xfrm>
              <a:off x="18528029" y="9380219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8578" y="219075"/>
                    <a:pt x="0" y="169545"/>
                    <a:pt x="0" y="109538"/>
                  </a:cubicBezTo>
                  <a:cubicBezTo>
                    <a:pt x="0" y="48578"/>
                    <a:pt x="48578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1C3B79B-543F-4584-B6A2-21A67B7BC9F2}"/>
                </a:ext>
              </a:extLst>
            </p:cNvPr>
            <p:cNvSpPr/>
            <p:nvPr/>
          </p:nvSpPr>
          <p:spPr>
            <a:xfrm>
              <a:off x="19691032" y="982884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7" y="0"/>
                    <a:pt x="219075" y="49530"/>
                    <a:pt x="219075" y="109538"/>
                  </a:cubicBezTo>
                  <a:cubicBezTo>
                    <a:pt x="219075" y="169545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30161E0-15D0-4E53-87A4-B12C1E4C2068}"/>
                </a:ext>
              </a:extLst>
            </p:cNvPr>
            <p:cNvSpPr/>
            <p:nvPr/>
          </p:nvSpPr>
          <p:spPr>
            <a:xfrm>
              <a:off x="8043862" y="10248900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8577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83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9819021" y="7797321"/>
            <a:ext cx="11866073" cy="2800309"/>
            <a:chOff x="8043862" y="6603682"/>
            <a:chExt cx="11866245" cy="2800350"/>
          </a:xfrm>
          <a:solidFill>
            <a:schemeClr val="accent4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4F0657B-CE86-4704-BC91-36A682BD8D6A}"/>
                </a:ext>
              </a:extLst>
            </p:cNvPr>
            <p:cNvSpPr/>
            <p:nvPr/>
          </p:nvSpPr>
          <p:spPr>
            <a:xfrm>
              <a:off x="8163876" y="6679882"/>
              <a:ext cx="11653837" cy="2662979"/>
            </a:xfrm>
            <a:custGeom>
              <a:avLst/>
              <a:gdLst>
                <a:gd name="connsiteX0" fmla="*/ 0 w 11653837"/>
                <a:gd name="connsiteY0" fmla="*/ 2502218 h 2662979"/>
                <a:gd name="connsiteX1" fmla="*/ 5074921 w 11653837"/>
                <a:gd name="connsiteY1" fmla="*/ 2226945 h 2662979"/>
                <a:gd name="connsiteX2" fmla="*/ 11626215 w 11653837"/>
                <a:gd name="connsiteY2" fmla="*/ 0 h 2662979"/>
                <a:gd name="connsiteX3" fmla="*/ 11653838 w 11653837"/>
                <a:gd name="connsiteY3" fmla="*/ 37148 h 2662979"/>
                <a:gd name="connsiteX4" fmla="*/ 5056823 w 11653837"/>
                <a:gd name="connsiteY4" fmla="*/ 2269808 h 2662979"/>
                <a:gd name="connsiteX5" fmla="*/ 17145 w 11653837"/>
                <a:gd name="connsiteY5" fmla="*/ 2545080 h 2662979"/>
                <a:gd name="connsiteX6" fmla="*/ 0 w 11653837"/>
                <a:gd name="connsiteY6" fmla="*/ 2502218 h 2662979"/>
                <a:gd name="connsiteX7" fmla="*/ 0 w 11653837"/>
                <a:gd name="connsiteY7" fmla="*/ 2502218 h 266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53837" h="2662979">
                  <a:moveTo>
                    <a:pt x="0" y="2502218"/>
                  </a:moveTo>
                  <a:cubicBezTo>
                    <a:pt x="2950846" y="1296353"/>
                    <a:pt x="4080510" y="1791653"/>
                    <a:pt x="5074921" y="2226945"/>
                  </a:cubicBezTo>
                  <a:cubicBezTo>
                    <a:pt x="6326506" y="2775585"/>
                    <a:pt x="7362825" y="3228975"/>
                    <a:pt x="11626215" y="0"/>
                  </a:cubicBezTo>
                  <a:lnTo>
                    <a:pt x="11653838" y="37148"/>
                  </a:lnTo>
                  <a:cubicBezTo>
                    <a:pt x="7369493" y="3282315"/>
                    <a:pt x="6322696" y="2824163"/>
                    <a:pt x="5056823" y="2269808"/>
                  </a:cubicBezTo>
                  <a:cubicBezTo>
                    <a:pt x="4070033" y="1837373"/>
                    <a:pt x="2949893" y="1346835"/>
                    <a:pt x="17145" y="2545080"/>
                  </a:cubicBezTo>
                  <a:lnTo>
                    <a:pt x="0" y="2502218"/>
                  </a:lnTo>
                  <a:lnTo>
                    <a:pt x="0" y="250221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88268DF-4576-42DD-A17F-42A9C001FB7D}"/>
                </a:ext>
              </a:extLst>
            </p:cNvPr>
            <p:cNvSpPr/>
            <p:nvPr/>
          </p:nvSpPr>
          <p:spPr>
            <a:xfrm>
              <a:off x="9198278" y="8681085"/>
              <a:ext cx="219088" cy="219075"/>
            </a:xfrm>
            <a:custGeom>
              <a:avLst/>
              <a:gdLst>
                <a:gd name="connsiteX0" fmla="*/ 109551 w 219088"/>
                <a:gd name="connsiteY0" fmla="*/ 0 h 219075"/>
                <a:gd name="connsiteX1" fmla="*/ 219089 w 219088"/>
                <a:gd name="connsiteY1" fmla="*/ 109538 h 219075"/>
                <a:gd name="connsiteX2" fmla="*/ 109551 w 219088"/>
                <a:gd name="connsiteY2" fmla="*/ 219075 h 219075"/>
                <a:gd name="connsiteX3" fmla="*/ 14 w 219088"/>
                <a:gd name="connsiteY3" fmla="*/ 109538 h 219075"/>
                <a:gd name="connsiteX4" fmla="*/ 109551 w 219088"/>
                <a:gd name="connsiteY4" fmla="*/ 0 h 219075"/>
                <a:gd name="connsiteX5" fmla="*/ 109551 w 219088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88" h="219075">
                  <a:moveTo>
                    <a:pt x="109551" y="0"/>
                  </a:moveTo>
                  <a:cubicBezTo>
                    <a:pt x="170511" y="0"/>
                    <a:pt x="219089" y="49530"/>
                    <a:pt x="219089" y="109538"/>
                  </a:cubicBezTo>
                  <a:cubicBezTo>
                    <a:pt x="219089" y="170497"/>
                    <a:pt x="169558" y="219075"/>
                    <a:pt x="109551" y="219075"/>
                  </a:cubicBezTo>
                  <a:cubicBezTo>
                    <a:pt x="48591" y="219075"/>
                    <a:pt x="14" y="169545"/>
                    <a:pt x="14" y="109538"/>
                  </a:cubicBezTo>
                  <a:cubicBezTo>
                    <a:pt x="-939" y="48577"/>
                    <a:pt x="48591" y="0"/>
                    <a:pt x="109551" y="0"/>
                  </a:cubicBezTo>
                  <a:lnTo>
                    <a:pt x="10955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CFAC41A-4E79-429A-B13D-670977620299}"/>
                </a:ext>
              </a:extLst>
            </p:cNvPr>
            <p:cNvSpPr/>
            <p:nvPr/>
          </p:nvSpPr>
          <p:spPr>
            <a:xfrm>
              <a:off x="10364151" y="8402002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9530"/>
                    <a:pt x="48578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D9F421B-29F1-4D6B-9CED-896470C23FB0}"/>
                </a:ext>
              </a:extLst>
            </p:cNvPr>
            <p:cNvSpPr/>
            <p:nvPr/>
          </p:nvSpPr>
          <p:spPr>
            <a:xfrm>
              <a:off x="11530012" y="835818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5F7AA9B-E5A7-421F-B8AB-3CD00CBA2FF7}"/>
                </a:ext>
              </a:extLst>
            </p:cNvPr>
            <p:cNvSpPr/>
            <p:nvPr/>
          </p:nvSpPr>
          <p:spPr>
            <a:xfrm>
              <a:off x="12696824" y="860583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8577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B77395A-7187-4DC6-B957-FD23077E062C}"/>
                </a:ext>
              </a:extLst>
            </p:cNvPr>
            <p:cNvSpPr/>
            <p:nvPr/>
          </p:nvSpPr>
          <p:spPr>
            <a:xfrm>
              <a:off x="13862684" y="9098280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7"/>
                    <a:pt x="169544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9530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C1BD701-DFE0-4144-A57F-7DFE9E1959D9}"/>
                </a:ext>
              </a:extLst>
            </p:cNvPr>
            <p:cNvSpPr/>
            <p:nvPr/>
          </p:nvSpPr>
          <p:spPr>
            <a:xfrm>
              <a:off x="15029497" y="918495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8578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C69025A7-FBC4-4AF6-AD7E-C8CF20801A7A}"/>
                </a:ext>
              </a:extLst>
            </p:cNvPr>
            <p:cNvSpPr/>
            <p:nvPr/>
          </p:nvSpPr>
          <p:spPr>
            <a:xfrm>
              <a:off x="16195357" y="8806814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7" y="0"/>
                    <a:pt x="219075" y="49530"/>
                    <a:pt x="219075" y="109538"/>
                  </a:cubicBezTo>
                  <a:cubicBezTo>
                    <a:pt x="219075" y="170498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07CDCBA-1127-4B5A-9CAC-959147643149}"/>
                </a:ext>
              </a:extLst>
            </p:cNvPr>
            <p:cNvSpPr/>
            <p:nvPr/>
          </p:nvSpPr>
          <p:spPr>
            <a:xfrm>
              <a:off x="17362156" y="8194357"/>
              <a:ext cx="219088" cy="219075"/>
            </a:xfrm>
            <a:custGeom>
              <a:avLst/>
              <a:gdLst>
                <a:gd name="connsiteX0" fmla="*/ 109551 w 219088"/>
                <a:gd name="connsiteY0" fmla="*/ 0 h 219075"/>
                <a:gd name="connsiteX1" fmla="*/ 219089 w 219088"/>
                <a:gd name="connsiteY1" fmla="*/ 109538 h 219075"/>
                <a:gd name="connsiteX2" fmla="*/ 109551 w 219088"/>
                <a:gd name="connsiteY2" fmla="*/ 219075 h 219075"/>
                <a:gd name="connsiteX3" fmla="*/ 14 w 219088"/>
                <a:gd name="connsiteY3" fmla="*/ 109538 h 219075"/>
                <a:gd name="connsiteX4" fmla="*/ 109551 w 219088"/>
                <a:gd name="connsiteY4" fmla="*/ 0 h 219075"/>
                <a:gd name="connsiteX5" fmla="*/ 109551 w 219088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88" h="219075">
                  <a:moveTo>
                    <a:pt x="109551" y="0"/>
                  </a:moveTo>
                  <a:cubicBezTo>
                    <a:pt x="170510" y="0"/>
                    <a:pt x="219089" y="49530"/>
                    <a:pt x="219089" y="109538"/>
                  </a:cubicBezTo>
                  <a:cubicBezTo>
                    <a:pt x="219089" y="170498"/>
                    <a:pt x="169558" y="219075"/>
                    <a:pt x="109551" y="219075"/>
                  </a:cubicBezTo>
                  <a:cubicBezTo>
                    <a:pt x="48591" y="219075"/>
                    <a:pt x="14" y="169545"/>
                    <a:pt x="14" y="109538"/>
                  </a:cubicBezTo>
                  <a:cubicBezTo>
                    <a:pt x="-940" y="49530"/>
                    <a:pt x="48591" y="0"/>
                    <a:pt x="109551" y="0"/>
                  </a:cubicBezTo>
                  <a:lnTo>
                    <a:pt x="10955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EC18DC4-8C2F-4910-89E5-A9A9EFFD5D3B}"/>
                </a:ext>
              </a:extLst>
            </p:cNvPr>
            <p:cNvSpPr/>
            <p:nvPr/>
          </p:nvSpPr>
          <p:spPr>
            <a:xfrm>
              <a:off x="18528029" y="743997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8578" y="219075"/>
                    <a:pt x="0" y="169545"/>
                    <a:pt x="0" y="109538"/>
                  </a:cubicBezTo>
                  <a:cubicBezTo>
                    <a:pt x="0" y="49530"/>
                    <a:pt x="48578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17C2FEB-85DE-421C-91AB-1B742F8B610E}"/>
                </a:ext>
              </a:extLst>
            </p:cNvPr>
            <p:cNvSpPr/>
            <p:nvPr/>
          </p:nvSpPr>
          <p:spPr>
            <a:xfrm>
              <a:off x="19691032" y="6603682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7" y="0"/>
                    <a:pt x="219075" y="49530"/>
                    <a:pt x="219075" y="109538"/>
                  </a:cubicBezTo>
                  <a:cubicBezTo>
                    <a:pt x="219075" y="170498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8578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3DA25E0-63BC-41FC-98A3-F30D1A38F496}"/>
                </a:ext>
              </a:extLst>
            </p:cNvPr>
            <p:cNvSpPr/>
            <p:nvPr/>
          </p:nvSpPr>
          <p:spPr>
            <a:xfrm>
              <a:off x="8043862" y="908208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9530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96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9819021" y="7897331"/>
            <a:ext cx="11866073" cy="1803056"/>
            <a:chOff x="8043862" y="6703694"/>
            <a:chExt cx="11866245" cy="1803082"/>
          </a:xfrm>
          <a:solidFill>
            <a:schemeClr val="accent3"/>
          </a:solidFill>
        </p:grpSpPr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3224A54-CA24-4648-ADDA-C14D09427321}"/>
                </a:ext>
              </a:extLst>
            </p:cNvPr>
            <p:cNvSpPr/>
            <p:nvPr/>
          </p:nvSpPr>
          <p:spPr>
            <a:xfrm>
              <a:off x="8172449" y="6813625"/>
              <a:ext cx="11628120" cy="1623619"/>
            </a:xfrm>
            <a:custGeom>
              <a:avLst/>
              <a:gdLst>
                <a:gd name="connsiteX0" fmla="*/ 15240 w 11628120"/>
                <a:gd name="connsiteY0" fmla="*/ 1205472 h 1623619"/>
                <a:gd name="connsiteX1" fmla="*/ 11628120 w 11628120"/>
                <a:gd name="connsiteY1" fmla="*/ 1623619 h 1623619"/>
                <a:gd name="connsiteX2" fmla="*/ 11628120 w 11628120"/>
                <a:gd name="connsiteY2" fmla="*/ 1577899 h 1623619"/>
                <a:gd name="connsiteX3" fmla="*/ 0 w 11628120"/>
                <a:gd name="connsiteY3" fmla="*/ 1162610 h 1623619"/>
                <a:gd name="connsiteX4" fmla="*/ 15240 w 11628120"/>
                <a:gd name="connsiteY4" fmla="*/ 1205472 h 1623619"/>
                <a:gd name="connsiteX5" fmla="*/ 15240 w 11628120"/>
                <a:gd name="connsiteY5" fmla="*/ 1205472 h 1623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28120" h="1623619">
                  <a:moveTo>
                    <a:pt x="15240" y="1205472"/>
                  </a:moveTo>
                  <a:cubicBezTo>
                    <a:pt x="6732271" y="-1620596"/>
                    <a:pt x="7808596" y="1623619"/>
                    <a:pt x="11628120" y="1623619"/>
                  </a:cubicBezTo>
                  <a:lnTo>
                    <a:pt x="11628120" y="1577899"/>
                  </a:lnTo>
                  <a:cubicBezTo>
                    <a:pt x="7780021" y="1577899"/>
                    <a:pt x="6784658" y="-1676793"/>
                    <a:pt x="0" y="1162610"/>
                  </a:cubicBezTo>
                  <a:lnTo>
                    <a:pt x="15240" y="1205472"/>
                  </a:lnTo>
                  <a:lnTo>
                    <a:pt x="15240" y="12054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CA7295-5E83-4CBB-9B00-8D59C6AD998A}"/>
                </a:ext>
              </a:extLst>
            </p:cNvPr>
            <p:cNvSpPr/>
            <p:nvPr/>
          </p:nvSpPr>
          <p:spPr>
            <a:xfrm>
              <a:off x="9198278" y="7439977"/>
              <a:ext cx="219088" cy="219075"/>
            </a:xfrm>
            <a:custGeom>
              <a:avLst/>
              <a:gdLst>
                <a:gd name="connsiteX0" fmla="*/ 109551 w 219088"/>
                <a:gd name="connsiteY0" fmla="*/ 0 h 219075"/>
                <a:gd name="connsiteX1" fmla="*/ 219089 w 219088"/>
                <a:gd name="connsiteY1" fmla="*/ 109538 h 219075"/>
                <a:gd name="connsiteX2" fmla="*/ 109551 w 219088"/>
                <a:gd name="connsiteY2" fmla="*/ 219075 h 219075"/>
                <a:gd name="connsiteX3" fmla="*/ 14 w 219088"/>
                <a:gd name="connsiteY3" fmla="*/ 109538 h 219075"/>
                <a:gd name="connsiteX4" fmla="*/ 109551 w 219088"/>
                <a:gd name="connsiteY4" fmla="*/ 0 h 219075"/>
                <a:gd name="connsiteX5" fmla="*/ 109551 w 219088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88" h="219075">
                  <a:moveTo>
                    <a:pt x="109551" y="0"/>
                  </a:moveTo>
                  <a:cubicBezTo>
                    <a:pt x="170511" y="0"/>
                    <a:pt x="219089" y="49530"/>
                    <a:pt x="219089" y="109538"/>
                  </a:cubicBezTo>
                  <a:cubicBezTo>
                    <a:pt x="219089" y="170498"/>
                    <a:pt x="169558" y="219075"/>
                    <a:pt x="109551" y="219075"/>
                  </a:cubicBezTo>
                  <a:cubicBezTo>
                    <a:pt x="48591" y="219075"/>
                    <a:pt x="14" y="169545"/>
                    <a:pt x="14" y="109538"/>
                  </a:cubicBezTo>
                  <a:cubicBezTo>
                    <a:pt x="-939" y="49530"/>
                    <a:pt x="48591" y="0"/>
                    <a:pt x="109551" y="0"/>
                  </a:cubicBezTo>
                  <a:lnTo>
                    <a:pt x="10955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425B98D-270F-4507-9568-651B30C8D0F8}"/>
                </a:ext>
              </a:extLst>
            </p:cNvPr>
            <p:cNvSpPr/>
            <p:nvPr/>
          </p:nvSpPr>
          <p:spPr>
            <a:xfrm>
              <a:off x="10364151" y="7079932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8578"/>
                    <a:pt x="48578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75E83E5C-6C74-47F1-83FD-C7A1AB8FD02F}"/>
                </a:ext>
              </a:extLst>
            </p:cNvPr>
            <p:cNvSpPr/>
            <p:nvPr/>
          </p:nvSpPr>
          <p:spPr>
            <a:xfrm>
              <a:off x="11530012" y="681513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E8AF8DC-9E13-4F36-AEFE-F84459863709}"/>
                </a:ext>
              </a:extLst>
            </p:cNvPr>
            <p:cNvSpPr/>
            <p:nvPr/>
          </p:nvSpPr>
          <p:spPr>
            <a:xfrm>
              <a:off x="12696824" y="6703694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8578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EE6CDB1-ACA8-4CB7-91C1-EACD2623925C}"/>
                </a:ext>
              </a:extLst>
            </p:cNvPr>
            <p:cNvSpPr/>
            <p:nvPr/>
          </p:nvSpPr>
          <p:spPr>
            <a:xfrm>
              <a:off x="13862684" y="6787514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4" y="219075"/>
                    <a:pt x="109538" y="219075"/>
                  </a:cubicBezTo>
                  <a:cubicBezTo>
                    <a:pt x="49530" y="219075"/>
                    <a:pt x="0" y="169545"/>
                    <a:pt x="0" y="109538"/>
                  </a:cubicBezTo>
                  <a:cubicBezTo>
                    <a:pt x="0" y="49530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9B047BC7-283F-485A-A0AD-8556B6CAAF47}"/>
                </a:ext>
              </a:extLst>
            </p:cNvPr>
            <p:cNvSpPr/>
            <p:nvPr/>
          </p:nvSpPr>
          <p:spPr>
            <a:xfrm>
              <a:off x="15029497" y="704373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8577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08941287-AAAF-480D-B096-A4BE3C193E93}"/>
                </a:ext>
              </a:extLst>
            </p:cNvPr>
            <p:cNvSpPr/>
            <p:nvPr/>
          </p:nvSpPr>
          <p:spPr>
            <a:xfrm>
              <a:off x="16195357" y="7429500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7" y="0"/>
                    <a:pt x="219075" y="49530"/>
                    <a:pt x="219075" y="109538"/>
                  </a:cubicBezTo>
                  <a:cubicBezTo>
                    <a:pt x="219075" y="170498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9530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D80A1C5-B2FB-4F1F-80B1-B960734AA76C}"/>
                </a:ext>
              </a:extLst>
            </p:cNvPr>
            <p:cNvSpPr/>
            <p:nvPr/>
          </p:nvSpPr>
          <p:spPr>
            <a:xfrm>
              <a:off x="17362156" y="7888605"/>
              <a:ext cx="219088" cy="219075"/>
            </a:xfrm>
            <a:custGeom>
              <a:avLst/>
              <a:gdLst>
                <a:gd name="connsiteX0" fmla="*/ 109551 w 219088"/>
                <a:gd name="connsiteY0" fmla="*/ 0 h 219075"/>
                <a:gd name="connsiteX1" fmla="*/ 219089 w 219088"/>
                <a:gd name="connsiteY1" fmla="*/ 109538 h 219075"/>
                <a:gd name="connsiteX2" fmla="*/ 109551 w 219088"/>
                <a:gd name="connsiteY2" fmla="*/ 219075 h 219075"/>
                <a:gd name="connsiteX3" fmla="*/ 14 w 219088"/>
                <a:gd name="connsiteY3" fmla="*/ 109538 h 219075"/>
                <a:gd name="connsiteX4" fmla="*/ 109551 w 219088"/>
                <a:gd name="connsiteY4" fmla="*/ 0 h 219075"/>
                <a:gd name="connsiteX5" fmla="*/ 109551 w 219088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88" h="219075">
                  <a:moveTo>
                    <a:pt x="109551" y="0"/>
                  </a:moveTo>
                  <a:cubicBezTo>
                    <a:pt x="170510" y="0"/>
                    <a:pt x="219089" y="49530"/>
                    <a:pt x="219089" y="109538"/>
                  </a:cubicBezTo>
                  <a:cubicBezTo>
                    <a:pt x="219089" y="170497"/>
                    <a:pt x="169558" y="219075"/>
                    <a:pt x="109551" y="219075"/>
                  </a:cubicBezTo>
                  <a:cubicBezTo>
                    <a:pt x="48591" y="219075"/>
                    <a:pt x="14" y="169545"/>
                    <a:pt x="14" y="109538"/>
                  </a:cubicBezTo>
                  <a:cubicBezTo>
                    <a:pt x="-940" y="49530"/>
                    <a:pt x="48591" y="0"/>
                    <a:pt x="109551" y="0"/>
                  </a:cubicBezTo>
                  <a:lnTo>
                    <a:pt x="10955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67E47FC8-0E79-47E2-AC8E-2CCA7D4B07ED}"/>
                </a:ext>
              </a:extLst>
            </p:cNvPr>
            <p:cNvSpPr/>
            <p:nvPr/>
          </p:nvSpPr>
          <p:spPr>
            <a:xfrm>
              <a:off x="18528029" y="8197214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8578" y="219075"/>
                    <a:pt x="0" y="169545"/>
                    <a:pt x="0" y="109538"/>
                  </a:cubicBezTo>
                  <a:cubicBezTo>
                    <a:pt x="0" y="48578"/>
                    <a:pt x="48578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593333AF-765E-4F4B-AB88-9068D172F8F5}"/>
                </a:ext>
              </a:extLst>
            </p:cNvPr>
            <p:cNvSpPr/>
            <p:nvPr/>
          </p:nvSpPr>
          <p:spPr>
            <a:xfrm>
              <a:off x="19691032" y="8287702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7" y="0"/>
                    <a:pt x="219075" y="49530"/>
                    <a:pt x="219075" y="109538"/>
                  </a:cubicBezTo>
                  <a:cubicBezTo>
                    <a:pt x="219075" y="170498"/>
                    <a:pt x="169544" y="219075"/>
                    <a:pt x="109538" y="219075"/>
                  </a:cubicBezTo>
                  <a:cubicBezTo>
                    <a:pt x="48577" y="219075"/>
                    <a:pt x="0" y="169545"/>
                    <a:pt x="0" y="109538"/>
                  </a:cubicBezTo>
                  <a:cubicBezTo>
                    <a:pt x="0" y="49530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2E9CA2FD-AC56-4AE3-8F87-8E612F3479F3}"/>
                </a:ext>
              </a:extLst>
            </p:cNvPr>
            <p:cNvSpPr/>
            <p:nvPr/>
          </p:nvSpPr>
          <p:spPr>
            <a:xfrm>
              <a:off x="8043862" y="7916227"/>
              <a:ext cx="219075" cy="219075"/>
            </a:xfrm>
            <a:custGeom>
              <a:avLst/>
              <a:gdLst>
                <a:gd name="connsiteX0" fmla="*/ 109538 w 219075"/>
                <a:gd name="connsiteY0" fmla="*/ 0 h 219075"/>
                <a:gd name="connsiteX1" fmla="*/ 219075 w 219075"/>
                <a:gd name="connsiteY1" fmla="*/ 109538 h 219075"/>
                <a:gd name="connsiteX2" fmla="*/ 109538 w 219075"/>
                <a:gd name="connsiteY2" fmla="*/ 219075 h 219075"/>
                <a:gd name="connsiteX3" fmla="*/ 0 w 219075"/>
                <a:gd name="connsiteY3" fmla="*/ 109538 h 219075"/>
                <a:gd name="connsiteX4" fmla="*/ 109538 w 219075"/>
                <a:gd name="connsiteY4" fmla="*/ 0 h 219075"/>
                <a:gd name="connsiteX5" fmla="*/ 109538 w 219075"/>
                <a:gd name="connsiteY5" fmla="*/ 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219075">
                  <a:moveTo>
                    <a:pt x="109538" y="0"/>
                  </a:moveTo>
                  <a:cubicBezTo>
                    <a:pt x="170498" y="0"/>
                    <a:pt x="219075" y="49530"/>
                    <a:pt x="219075" y="109538"/>
                  </a:cubicBezTo>
                  <a:cubicBezTo>
                    <a:pt x="219075" y="170498"/>
                    <a:pt x="169545" y="219075"/>
                    <a:pt x="109538" y="219075"/>
                  </a:cubicBezTo>
                  <a:cubicBezTo>
                    <a:pt x="49530" y="219075"/>
                    <a:pt x="0" y="170498"/>
                    <a:pt x="0" y="109538"/>
                  </a:cubicBezTo>
                  <a:cubicBezTo>
                    <a:pt x="0" y="49530"/>
                    <a:pt x="48577" y="0"/>
                    <a:pt x="109538" y="0"/>
                  </a:cubicBezTo>
                  <a:lnTo>
                    <a:pt x="10953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09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21965125" y="10908139"/>
            <a:ext cx="360040" cy="478149"/>
            <a:chOff x="20190141" y="9714545"/>
            <a:chExt cx="360045" cy="478156"/>
          </a:xfrm>
          <a:solidFill>
            <a:schemeClr val="accent5"/>
          </a:solidFill>
        </p:grpSpPr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93DE5AE-5FC5-4D7B-9C23-1B1382AAF545}"/>
                </a:ext>
              </a:extLst>
            </p:cNvPr>
            <p:cNvSpPr/>
            <p:nvPr/>
          </p:nvSpPr>
          <p:spPr>
            <a:xfrm>
              <a:off x="20336826" y="9965055"/>
              <a:ext cx="22860" cy="38100"/>
            </a:xfrm>
            <a:custGeom>
              <a:avLst/>
              <a:gdLst>
                <a:gd name="connsiteX0" fmla="*/ 0 w 22860"/>
                <a:gd name="connsiteY0" fmla="*/ 19050 h 38100"/>
                <a:gd name="connsiteX1" fmla="*/ 22860 w 22860"/>
                <a:gd name="connsiteY1" fmla="*/ 38100 h 38100"/>
                <a:gd name="connsiteX2" fmla="*/ 22860 w 22860"/>
                <a:gd name="connsiteY2" fmla="*/ 0 h 38100"/>
                <a:gd name="connsiteX3" fmla="*/ 5715 w 22860"/>
                <a:gd name="connsiteY3" fmla="*/ 4763 h 38100"/>
                <a:gd name="connsiteX4" fmla="*/ 0 w 22860"/>
                <a:gd name="connsiteY4" fmla="*/ 19050 h 38100"/>
                <a:gd name="connsiteX5" fmla="*/ 0 w 22860"/>
                <a:gd name="connsiteY5" fmla="*/ 190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860" h="38100">
                  <a:moveTo>
                    <a:pt x="0" y="19050"/>
                  </a:moveTo>
                  <a:cubicBezTo>
                    <a:pt x="0" y="29527"/>
                    <a:pt x="7620" y="36195"/>
                    <a:pt x="22860" y="38100"/>
                  </a:cubicBezTo>
                  <a:lnTo>
                    <a:pt x="22860" y="0"/>
                  </a:lnTo>
                  <a:cubicBezTo>
                    <a:pt x="16193" y="0"/>
                    <a:pt x="10477" y="1905"/>
                    <a:pt x="5715" y="4763"/>
                  </a:cubicBezTo>
                  <a:cubicBezTo>
                    <a:pt x="1906" y="8572"/>
                    <a:pt x="0" y="13335"/>
                    <a:pt x="0" y="19050"/>
                  </a:cubicBezTo>
                  <a:lnTo>
                    <a:pt x="0" y="190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1F4042A-C46C-4CB8-B3CD-052CB407E372}"/>
                </a:ext>
              </a:extLst>
            </p:cNvPr>
            <p:cNvSpPr/>
            <p:nvPr/>
          </p:nvSpPr>
          <p:spPr>
            <a:xfrm>
              <a:off x="20375879" y="10032682"/>
              <a:ext cx="25718" cy="43815"/>
            </a:xfrm>
            <a:custGeom>
              <a:avLst/>
              <a:gdLst>
                <a:gd name="connsiteX0" fmla="*/ 0 w 25718"/>
                <a:gd name="connsiteY0" fmla="*/ 0 h 43815"/>
                <a:gd name="connsiteX1" fmla="*/ 0 w 25718"/>
                <a:gd name="connsiteY1" fmla="*/ 43815 h 43815"/>
                <a:gd name="connsiteX2" fmla="*/ 18098 w 25718"/>
                <a:gd name="connsiteY2" fmla="*/ 37148 h 43815"/>
                <a:gd name="connsiteX3" fmla="*/ 25718 w 25718"/>
                <a:gd name="connsiteY3" fmla="*/ 20955 h 43815"/>
                <a:gd name="connsiteX4" fmla="*/ 0 w 25718"/>
                <a:gd name="connsiteY4" fmla="*/ 0 h 43815"/>
                <a:gd name="connsiteX5" fmla="*/ 0 w 25718"/>
                <a:gd name="connsiteY5" fmla="*/ 0 h 4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" h="43815">
                  <a:moveTo>
                    <a:pt x="0" y="0"/>
                  </a:moveTo>
                  <a:lnTo>
                    <a:pt x="0" y="43815"/>
                  </a:lnTo>
                  <a:cubicBezTo>
                    <a:pt x="7620" y="43815"/>
                    <a:pt x="13335" y="41910"/>
                    <a:pt x="18098" y="37148"/>
                  </a:cubicBezTo>
                  <a:cubicBezTo>
                    <a:pt x="22860" y="33338"/>
                    <a:pt x="25718" y="27623"/>
                    <a:pt x="25718" y="20955"/>
                  </a:cubicBezTo>
                  <a:cubicBezTo>
                    <a:pt x="24766" y="10478"/>
                    <a:pt x="16193" y="381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5204DD7-A9B3-418F-97E0-677FD87F4B17}"/>
                </a:ext>
              </a:extLst>
            </p:cNvPr>
            <p:cNvSpPr/>
            <p:nvPr/>
          </p:nvSpPr>
          <p:spPr>
            <a:xfrm>
              <a:off x="20284733" y="9714545"/>
              <a:ext cx="169004" cy="90489"/>
            </a:xfrm>
            <a:custGeom>
              <a:avLst/>
              <a:gdLst>
                <a:gd name="connsiteX0" fmla="*/ 131151 w 169004"/>
                <a:gd name="connsiteY0" fmla="*/ 89536 h 90489"/>
                <a:gd name="connsiteX1" fmla="*/ 133056 w 169004"/>
                <a:gd name="connsiteY1" fmla="*/ 89536 h 90489"/>
                <a:gd name="connsiteX2" fmla="*/ 163536 w 169004"/>
                <a:gd name="connsiteY2" fmla="*/ 40959 h 90489"/>
                <a:gd name="connsiteX3" fmla="*/ 84478 w 169004"/>
                <a:gd name="connsiteY3" fmla="*/ 2 h 90489"/>
                <a:gd name="connsiteX4" fmla="*/ 4468 w 169004"/>
                <a:gd name="connsiteY4" fmla="*/ 40959 h 90489"/>
                <a:gd name="connsiteX5" fmla="*/ 34949 w 169004"/>
                <a:gd name="connsiteY5" fmla="*/ 90489 h 90489"/>
                <a:gd name="connsiteX6" fmla="*/ 38758 w 169004"/>
                <a:gd name="connsiteY6" fmla="*/ 89536 h 90489"/>
                <a:gd name="connsiteX7" fmla="*/ 131151 w 169004"/>
                <a:gd name="connsiteY7" fmla="*/ 89536 h 90489"/>
                <a:gd name="connsiteX8" fmla="*/ 131151 w 169004"/>
                <a:gd name="connsiteY8" fmla="*/ 89536 h 9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004" h="90489">
                  <a:moveTo>
                    <a:pt x="131151" y="89536"/>
                  </a:moveTo>
                  <a:cubicBezTo>
                    <a:pt x="132103" y="89536"/>
                    <a:pt x="132103" y="89536"/>
                    <a:pt x="133056" y="89536"/>
                  </a:cubicBezTo>
                  <a:cubicBezTo>
                    <a:pt x="141628" y="77154"/>
                    <a:pt x="152106" y="61914"/>
                    <a:pt x="163536" y="40959"/>
                  </a:cubicBezTo>
                  <a:cubicBezTo>
                    <a:pt x="187349" y="2"/>
                    <a:pt x="128293" y="2"/>
                    <a:pt x="84478" y="2"/>
                  </a:cubicBezTo>
                  <a:cubicBezTo>
                    <a:pt x="40664" y="2"/>
                    <a:pt x="-16486" y="-951"/>
                    <a:pt x="4468" y="40959"/>
                  </a:cubicBezTo>
                  <a:cubicBezTo>
                    <a:pt x="14945" y="60961"/>
                    <a:pt x="25424" y="78106"/>
                    <a:pt x="34949" y="90489"/>
                  </a:cubicBezTo>
                  <a:cubicBezTo>
                    <a:pt x="35901" y="89536"/>
                    <a:pt x="36853" y="89536"/>
                    <a:pt x="38758" y="89536"/>
                  </a:cubicBezTo>
                  <a:lnTo>
                    <a:pt x="131151" y="89536"/>
                  </a:lnTo>
                  <a:lnTo>
                    <a:pt x="131151" y="8953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71B49B17-F916-4958-8CF0-6014246AB191}"/>
                </a:ext>
              </a:extLst>
            </p:cNvPr>
            <p:cNvSpPr/>
            <p:nvPr/>
          </p:nvSpPr>
          <p:spPr>
            <a:xfrm>
              <a:off x="20190141" y="9828847"/>
              <a:ext cx="360045" cy="363854"/>
            </a:xfrm>
            <a:custGeom>
              <a:avLst/>
              <a:gdLst>
                <a:gd name="connsiteX0" fmla="*/ 222885 w 360045"/>
                <a:gd name="connsiteY0" fmla="*/ 254317 h 363854"/>
                <a:gd name="connsiteX1" fmla="*/ 185738 w 360045"/>
                <a:gd name="connsiteY1" fmla="*/ 268605 h 363854"/>
                <a:gd name="connsiteX2" fmla="*/ 185738 w 360045"/>
                <a:gd name="connsiteY2" fmla="*/ 289560 h 363854"/>
                <a:gd name="connsiteX3" fmla="*/ 170498 w 360045"/>
                <a:gd name="connsiteY3" fmla="*/ 289560 h 363854"/>
                <a:gd name="connsiteX4" fmla="*/ 170498 w 360045"/>
                <a:gd name="connsiteY4" fmla="*/ 268605 h 363854"/>
                <a:gd name="connsiteX5" fmla="*/ 116206 w 360045"/>
                <a:gd name="connsiteY5" fmla="*/ 227647 h 363854"/>
                <a:gd name="connsiteX6" fmla="*/ 140970 w 360045"/>
                <a:gd name="connsiteY6" fmla="*/ 221932 h 363854"/>
                <a:gd name="connsiteX7" fmla="*/ 170498 w 360045"/>
                <a:gd name="connsiteY7" fmla="*/ 247650 h 363854"/>
                <a:gd name="connsiteX8" fmla="*/ 170498 w 360045"/>
                <a:gd name="connsiteY8" fmla="*/ 202882 h 363854"/>
                <a:gd name="connsiteX9" fmla="*/ 131445 w 360045"/>
                <a:gd name="connsiteY9" fmla="*/ 184785 h 363854"/>
                <a:gd name="connsiteX10" fmla="*/ 121920 w 360045"/>
                <a:gd name="connsiteY10" fmla="*/ 159067 h 363854"/>
                <a:gd name="connsiteX11" fmla="*/ 170498 w 360045"/>
                <a:gd name="connsiteY11" fmla="*/ 114300 h 363854"/>
                <a:gd name="connsiteX12" fmla="*/ 170498 w 360045"/>
                <a:gd name="connsiteY12" fmla="*/ 98107 h 363854"/>
                <a:gd name="connsiteX13" fmla="*/ 185738 w 360045"/>
                <a:gd name="connsiteY13" fmla="*/ 98107 h 363854"/>
                <a:gd name="connsiteX14" fmla="*/ 185738 w 360045"/>
                <a:gd name="connsiteY14" fmla="*/ 114300 h 363854"/>
                <a:gd name="connsiteX15" fmla="*/ 230506 w 360045"/>
                <a:gd name="connsiteY15" fmla="*/ 149542 h 363854"/>
                <a:gd name="connsiteX16" fmla="*/ 207645 w 360045"/>
                <a:gd name="connsiteY16" fmla="*/ 154305 h 363854"/>
                <a:gd name="connsiteX17" fmla="*/ 185738 w 360045"/>
                <a:gd name="connsiteY17" fmla="*/ 135255 h 363854"/>
                <a:gd name="connsiteX18" fmla="*/ 185738 w 360045"/>
                <a:gd name="connsiteY18" fmla="*/ 175260 h 363854"/>
                <a:gd name="connsiteX19" fmla="*/ 216218 w 360045"/>
                <a:gd name="connsiteY19" fmla="*/ 184785 h 363854"/>
                <a:gd name="connsiteX20" fmla="*/ 230506 w 360045"/>
                <a:gd name="connsiteY20" fmla="*/ 198120 h 363854"/>
                <a:gd name="connsiteX21" fmla="*/ 237173 w 360045"/>
                <a:gd name="connsiteY21" fmla="*/ 221932 h 363854"/>
                <a:gd name="connsiteX22" fmla="*/ 222885 w 360045"/>
                <a:gd name="connsiteY22" fmla="*/ 254317 h 363854"/>
                <a:gd name="connsiteX23" fmla="*/ 222885 w 360045"/>
                <a:gd name="connsiteY23" fmla="*/ 254317 h 363854"/>
                <a:gd name="connsiteX24" fmla="*/ 237173 w 360045"/>
                <a:gd name="connsiteY24" fmla="*/ 2857 h 363854"/>
                <a:gd name="connsiteX25" fmla="*/ 225743 w 360045"/>
                <a:gd name="connsiteY25" fmla="*/ 16192 h 363854"/>
                <a:gd name="connsiteX26" fmla="*/ 134303 w 360045"/>
                <a:gd name="connsiteY26" fmla="*/ 16192 h 363854"/>
                <a:gd name="connsiteX27" fmla="*/ 122873 w 360045"/>
                <a:gd name="connsiteY27" fmla="*/ 0 h 363854"/>
                <a:gd name="connsiteX28" fmla="*/ 0 w 360045"/>
                <a:gd name="connsiteY28" fmla="*/ 229552 h 363854"/>
                <a:gd name="connsiteX29" fmla="*/ 180023 w 360045"/>
                <a:gd name="connsiteY29" fmla="*/ 363855 h 363854"/>
                <a:gd name="connsiteX30" fmla="*/ 360045 w 360045"/>
                <a:gd name="connsiteY30" fmla="*/ 229552 h 363854"/>
                <a:gd name="connsiteX31" fmla="*/ 237173 w 360045"/>
                <a:gd name="connsiteY31" fmla="*/ 2857 h 363854"/>
                <a:gd name="connsiteX32" fmla="*/ 237173 w 360045"/>
                <a:gd name="connsiteY32" fmla="*/ 2857 h 363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60045" h="363854">
                  <a:moveTo>
                    <a:pt x="222885" y="254317"/>
                  </a:moveTo>
                  <a:cubicBezTo>
                    <a:pt x="214313" y="262890"/>
                    <a:pt x="201931" y="267652"/>
                    <a:pt x="185738" y="268605"/>
                  </a:cubicBezTo>
                  <a:lnTo>
                    <a:pt x="185738" y="289560"/>
                  </a:lnTo>
                  <a:lnTo>
                    <a:pt x="170498" y="289560"/>
                  </a:lnTo>
                  <a:lnTo>
                    <a:pt x="170498" y="268605"/>
                  </a:lnTo>
                  <a:cubicBezTo>
                    <a:pt x="141923" y="266700"/>
                    <a:pt x="123825" y="252413"/>
                    <a:pt x="116206" y="227647"/>
                  </a:cubicBezTo>
                  <a:lnTo>
                    <a:pt x="140970" y="221932"/>
                  </a:lnTo>
                  <a:cubicBezTo>
                    <a:pt x="145733" y="238125"/>
                    <a:pt x="155258" y="246697"/>
                    <a:pt x="170498" y="247650"/>
                  </a:cubicBezTo>
                  <a:lnTo>
                    <a:pt x="170498" y="202882"/>
                  </a:lnTo>
                  <a:cubicBezTo>
                    <a:pt x="150495" y="198120"/>
                    <a:pt x="137160" y="192405"/>
                    <a:pt x="131445" y="184785"/>
                  </a:cubicBezTo>
                  <a:cubicBezTo>
                    <a:pt x="125731" y="178117"/>
                    <a:pt x="121920" y="169545"/>
                    <a:pt x="121920" y="159067"/>
                  </a:cubicBezTo>
                  <a:cubicBezTo>
                    <a:pt x="121920" y="133350"/>
                    <a:pt x="138113" y="118110"/>
                    <a:pt x="170498" y="114300"/>
                  </a:cubicBezTo>
                  <a:lnTo>
                    <a:pt x="170498" y="98107"/>
                  </a:lnTo>
                  <a:lnTo>
                    <a:pt x="185738" y="98107"/>
                  </a:lnTo>
                  <a:lnTo>
                    <a:pt x="185738" y="114300"/>
                  </a:lnTo>
                  <a:cubicBezTo>
                    <a:pt x="209550" y="117157"/>
                    <a:pt x="224791" y="129540"/>
                    <a:pt x="230506" y="149542"/>
                  </a:cubicBezTo>
                  <a:lnTo>
                    <a:pt x="207645" y="154305"/>
                  </a:lnTo>
                  <a:cubicBezTo>
                    <a:pt x="203835" y="142875"/>
                    <a:pt x="196216" y="136207"/>
                    <a:pt x="185738" y="135255"/>
                  </a:cubicBezTo>
                  <a:lnTo>
                    <a:pt x="185738" y="175260"/>
                  </a:lnTo>
                  <a:cubicBezTo>
                    <a:pt x="200978" y="179070"/>
                    <a:pt x="210503" y="182880"/>
                    <a:pt x="216218" y="184785"/>
                  </a:cubicBezTo>
                  <a:cubicBezTo>
                    <a:pt x="220981" y="186690"/>
                    <a:pt x="225743" y="191452"/>
                    <a:pt x="230506" y="198120"/>
                  </a:cubicBezTo>
                  <a:cubicBezTo>
                    <a:pt x="234316" y="204788"/>
                    <a:pt x="237173" y="212407"/>
                    <a:pt x="237173" y="221932"/>
                  </a:cubicBezTo>
                  <a:cubicBezTo>
                    <a:pt x="236220" y="235267"/>
                    <a:pt x="231458" y="245745"/>
                    <a:pt x="222885" y="254317"/>
                  </a:cubicBezTo>
                  <a:lnTo>
                    <a:pt x="222885" y="254317"/>
                  </a:lnTo>
                  <a:close/>
                  <a:moveTo>
                    <a:pt x="237173" y="2857"/>
                  </a:moveTo>
                  <a:cubicBezTo>
                    <a:pt x="235268" y="10477"/>
                    <a:pt x="231458" y="16192"/>
                    <a:pt x="225743" y="16192"/>
                  </a:cubicBezTo>
                  <a:lnTo>
                    <a:pt x="134303" y="16192"/>
                  </a:lnTo>
                  <a:cubicBezTo>
                    <a:pt x="128588" y="16192"/>
                    <a:pt x="123825" y="9525"/>
                    <a:pt x="122873" y="0"/>
                  </a:cubicBezTo>
                  <a:cubicBezTo>
                    <a:pt x="55245" y="40957"/>
                    <a:pt x="0" y="146685"/>
                    <a:pt x="0" y="229552"/>
                  </a:cubicBezTo>
                  <a:cubicBezTo>
                    <a:pt x="0" y="335280"/>
                    <a:pt x="80963" y="363855"/>
                    <a:pt x="180023" y="363855"/>
                  </a:cubicBezTo>
                  <a:cubicBezTo>
                    <a:pt x="279083" y="363855"/>
                    <a:pt x="360045" y="334327"/>
                    <a:pt x="360045" y="229552"/>
                  </a:cubicBezTo>
                  <a:cubicBezTo>
                    <a:pt x="360045" y="148590"/>
                    <a:pt x="300038" y="46672"/>
                    <a:pt x="237173" y="2857"/>
                  </a:cubicBezTo>
                  <a:lnTo>
                    <a:pt x="237173" y="285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14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21944999" y="9350826"/>
            <a:ext cx="400407" cy="469575"/>
            <a:chOff x="20170014" y="8157210"/>
            <a:chExt cx="400413" cy="469582"/>
          </a:xfrm>
          <a:solidFill>
            <a:schemeClr val="accent3"/>
          </a:solidFill>
        </p:grpSpPr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2810FD1-102E-4697-8E03-BE8514B4AEFF}"/>
                </a:ext>
              </a:extLst>
            </p:cNvPr>
            <p:cNvSpPr/>
            <p:nvPr/>
          </p:nvSpPr>
          <p:spPr>
            <a:xfrm>
              <a:off x="20170014" y="8157210"/>
              <a:ext cx="400413" cy="469582"/>
            </a:xfrm>
            <a:custGeom>
              <a:avLst/>
              <a:gdLst>
                <a:gd name="connsiteX0" fmla="*/ 141095 w 400413"/>
                <a:gd name="connsiteY0" fmla="*/ 20955 h 469582"/>
                <a:gd name="connsiteX1" fmla="*/ 132522 w 400413"/>
                <a:gd name="connsiteY1" fmla="*/ 29527 h 469582"/>
                <a:gd name="connsiteX2" fmla="*/ 138237 w 400413"/>
                <a:gd name="connsiteY2" fmla="*/ 39052 h 469582"/>
                <a:gd name="connsiteX3" fmla="*/ 145858 w 400413"/>
                <a:gd name="connsiteY3" fmla="*/ 40957 h 469582"/>
                <a:gd name="connsiteX4" fmla="*/ 145858 w 400413"/>
                <a:gd name="connsiteY4" fmla="*/ 144780 h 469582"/>
                <a:gd name="connsiteX5" fmla="*/ 119187 w 400413"/>
                <a:gd name="connsiteY5" fmla="*/ 249555 h 469582"/>
                <a:gd name="connsiteX6" fmla="*/ 24889 w 400413"/>
                <a:gd name="connsiteY6" fmla="*/ 420052 h 469582"/>
                <a:gd name="connsiteX7" fmla="*/ 24889 w 400413"/>
                <a:gd name="connsiteY7" fmla="*/ 439102 h 469582"/>
                <a:gd name="connsiteX8" fmla="*/ 42035 w 400413"/>
                <a:gd name="connsiteY8" fmla="*/ 448627 h 469582"/>
                <a:gd name="connsiteX9" fmla="*/ 360170 w 400413"/>
                <a:gd name="connsiteY9" fmla="*/ 448627 h 469582"/>
                <a:gd name="connsiteX10" fmla="*/ 377314 w 400413"/>
                <a:gd name="connsiteY10" fmla="*/ 439102 h 469582"/>
                <a:gd name="connsiteX11" fmla="*/ 377314 w 400413"/>
                <a:gd name="connsiteY11" fmla="*/ 420052 h 469582"/>
                <a:gd name="connsiteX12" fmla="*/ 283018 w 400413"/>
                <a:gd name="connsiteY12" fmla="*/ 251460 h 469582"/>
                <a:gd name="connsiteX13" fmla="*/ 255395 w 400413"/>
                <a:gd name="connsiteY13" fmla="*/ 145732 h 469582"/>
                <a:gd name="connsiteX14" fmla="*/ 255395 w 400413"/>
                <a:gd name="connsiteY14" fmla="*/ 39052 h 469582"/>
                <a:gd name="connsiteX15" fmla="*/ 263968 w 400413"/>
                <a:gd name="connsiteY15" fmla="*/ 37147 h 469582"/>
                <a:gd name="connsiteX16" fmla="*/ 270635 w 400413"/>
                <a:gd name="connsiteY16" fmla="*/ 27622 h 469582"/>
                <a:gd name="connsiteX17" fmla="*/ 262062 w 400413"/>
                <a:gd name="connsiteY17" fmla="*/ 20002 h 469582"/>
                <a:gd name="connsiteX18" fmla="*/ 141095 w 400413"/>
                <a:gd name="connsiteY18" fmla="*/ 20002 h 469582"/>
                <a:gd name="connsiteX19" fmla="*/ 141095 w 400413"/>
                <a:gd name="connsiteY19" fmla="*/ 20955 h 469582"/>
                <a:gd name="connsiteX20" fmla="*/ 359218 w 400413"/>
                <a:gd name="connsiteY20" fmla="*/ 469582 h 469582"/>
                <a:gd name="connsiteX21" fmla="*/ 41083 w 400413"/>
                <a:gd name="connsiteY21" fmla="*/ 469582 h 469582"/>
                <a:gd name="connsiteX22" fmla="*/ 5839 w 400413"/>
                <a:gd name="connsiteY22" fmla="*/ 449580 h 469582"/>
                <a:gd name="connsiteX23" fmla="*/ 4887 w 400413"/>
                <a:gd name="connsiteY23" fmla="*/ 409575 h 469582"/>
                <a:gd name="connsiteX24" fmla="*/ 99185 w 400413"/>
                <a:gd name="connsiteY24" fmla="*/ 239077 h 469582"/>
                <a:gd name="connsiteX25" fmla="*/ 123950 w 400413"/>
                <a:gd name="connsiteY25" fmla="*/ 144780 h 469582"/>
                <a:gd name="connsiteX26" fmla="*/ 123950 w 400413"/>
                <a:gd name="connsiteY26" fmla="*/ 56197 h 469582"/>
                <a:gd name="connsiteX27" fmla="*/ 110614 w 400413"/>
                <a:gd name="connsiteY27" fmla="*/ 26670 h 469582"/>
                <a:gd name="connsiteX28" fmla="*/ 141095 w 400413"/>
                <a:gd name="connsiteY28" fmla="*/ 0 h 469582"/>
                <a:gd name="connsiteX29" fmla="*/ 261110 w 400413"/>
                <a:gd name="connsiteY29" fmla="*/ 0 h 469582"/>
                <a:gd name="connsiteX30" fmla="*/ 291589 w 400413"/>
                <a:gd name="connsiteY30" fmla="*/ 27622 h 469582"/>
                <a:gd name="connsiteX31" fmla="*/ 276350 w 400413"/>
                <a:gd name="connsiteY31" fmla="*/ 57150 h 469582"/>
                <a:gd name="connsiteX32" fmla="*/ 276350 w 400413"/>
                <a:gd name="connsiteY32" fmla="*/ 146685 h 469582"/>
                <a:gd name="connsiteX33" fmla="*/ 301114 w 400413"/>
                <a:gd name="connsiteY33" fmla="*/ 241935 h 469582"/>
                <a:gd name="connsiteX34" fmla="*/ 395412 w 400413"/>
                <a:gd name="connsiteY34" fmla="*/ 410527 h 469582"/>
                <a:gd name="connsiteX35" fmla="*/ 395412 w 400413"/>
                <a:gd name="connsiteY35" fmla="*/ 450532 h 469582"/>
                <a:gd name="connsiteX36" fmla="*/ 359218 w 400413"/>
                <a:gd name="connsiteY36" fmla="*/ 469582 h 469582"/>
                <a:gd name="connsiteX37" fmla="*/ 359218 w 400413"/>
                <a:gd name="connsiteY37" fmla="*/ 469582 h 4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00413" h="469582">
                  <a:moveTo>
                    <a:pt x="141095" y="20955"/>
                  </a:moveTo>
                  <a:cubicBezTo>
                    <a:pt x="133475" y="20955"/>
                    <a:pt x="132522" y="27622"/>
                    <a:pt x="132522" y="29527"/>
                  </a:cubicBezTo>
                  <a:cubicBezTo>
                    <a:pt x="132522" y="30480"/>
                    <a:pt x="131570" y="37147"/>
                    <a:pt x="138237" y="39052"/>
                  </a:cubicBezTo>
                  <a:lnTo>
                    <a:pt x="145858" y="40957"/>
                  </a:lnTo>
                  <a:lnTo>
                    <a:pt x="145858" y="144780"/>
                  </a:lnTo>
                  <a:cubicBezTo>
                    <a:pt x="145858" y="180975"/>
                    <a:pt x="136333" y="217170"/>
                    <a:pt x="119187" y="249555"/>
                  </a:cubicBezTo>
                  <a:lnTo>
                    <a:pt x="24889" y="420052"/>
                  </a:lnTo>
                  <a:cubicBezTo>
                    <a:pt x="21080" y="425767"/>
                    <a:pt x="22033" y="433388"/>
                    <a:pt x="24889" y="439102"/>
                  </a:cubicBezTo>
                  <a:cubicBezTo>
                    <a:pt x="28700" y="444817"/>
                    <a:pt x="34414" y="448627"/>
                    <a:pt x="42035" y="448627"/>
                  </a:cubicBezTo>
                  <a:lnTo>
                    <a:pt x="360170" y="448627"/>
                  </a:lnTo>
                  <a:cubicBezTo>
                    <a:pt x="366837" y="448627"/>
                    <a:pt x="373505" y="444817"/>
                    <a:pt x="377314" y="439102"/>
                  </a:cubicBezTo>
                  <a:cubicBezTo>
                    <a:pt x="381125" y="433388"/>
                    <a:pt x="381125" y="425767"/>
                    <a:pt x="377314" y="420052"/>
                  </a:cubicBezTo>
                  <a:lnTo>
                    <a:pt x="283018" y="251460"/>
                  </a:lnTo>
                  <a:cubicBezTo>
                    <a:pt x="264920" y="219075"/>
                    <a:pt x="255395" y="182880"/>
                    <a:pt x="255395" y="145732"/>
                  </a:cubicBezTo>
                  <a:lnTo>
                    <a:pt x="255395" y="39052"/>
                  </a:lnTo>
                  <a:lnTo>
                    <a:pt x="263968" y="37147"/>
                  </a:lnTo>
                  <a:cubicBezTo>
                    <a:pt x="271587" y="36195"/>
                    <a:pt x="270635" y="28575"/>
                    <a:pt x="270635" y="27622"/>
                  </a:cubicBezTo>
                  <a:cubicBezTo>
                    <a:pt x="270635" y="24765"/>
                    <a:pt x="268730" y="20002"/>
                    <a:pt x="262062" y="20002"/>
                  </a:cubicBezTo>
                  <a:lnTo>
                    <a:pt x="141095" y="20002"/>
                  </a:lnTo>
                  <a:lnTo>
                    <a:pt x="141095" y="20955"/>
                  </a:lnTo>
                  <a:close/>
                  <a:moveTo>
                    <a:pt x="359218" y="469582"/>
                  </a:moveTo>
                  <a:lnTo>
                    <a:pt x="41083" y="469582"/>
                  </a:lnTo>
                  <a:cubicBezTo>
                    <a:pt x="26795" y="469582"/>
                    <a:pt x="13460" y="461963"/>
                    <a:pt x="5839" y="449580"/>
                  </a:cubicBezTo>
                  <a:cubicBezTo>
                    <a:pt x="-1780" y="437197"/>
                    <a:pt x="-1780" y="421957"/>
                    <a:pt x="4887" y="409575"/>
                  </a:cubicBezTo>
                  <a:lnTo>
                    <a:pt x="99185" y="239077"/>
                  </a:lnTo>
                  <a:cubicBezTo>
                    <a:pt x="115377" y="210502"/>
                    <a:pt x="123950" y="178117"/>
                    <a:pt x="123950" y="144780"/>
                  </a:cubicBezTo>
                  <a:lnTo>
                    <a:pt x="123950" y="56197"/>
                  </a:lnTo>
                  <a:cubicBezTo>
                    <a:pt x="114425" y="50482"/>
                    <a:pt x="108710" y="39052"/>
                    <a:pt x="110614" y="26670"/>
                  </a:cubicBezTo>
                  <a:cubicBezTo>
                    <a:pt x="112520" y="10477"/>
                    <a:pt x="124902" y="0"/>
                    <a:pt x="141095" y="0"/>
                  </a:cubicBezTo>
                  <a:lnTo>
                    <a:pt x="261110" y="0"/>
                  </a:lnTo>
                  <a:cubicBezTo>
                    <a:pt x="277302" y="0"/>
                    <a:pt x="289685" y="11430"/>
                    <a:pt x="291589" y="27622"/>
                  </a:cubicBezTo>
                  <a:cubicBezTo>
                    <a:pt x="292543" y="39052"/>
                    <a:pt x="287780" y="51435"/>
                    <a:pt x="276350" y="57150"/>
                  </a:cubicBezTo>
                  <a:lnTo>
                    <a:pt x="276350" y="146685"/>
                  </a:lnTo>
                  <a:cubicBezTo>
                    <a:pt x="276350" y="180022"/>
                    <a:pt x="284922" y="212407"/>
                    <a:pt x="301114" y="241935"/>
                  </a:cubicBezTo>
                  <a:lnTo>
                    <a:pt x="395412" y="410527"/>
                  </a:lnTo>
                  <a:cubicBezTo>
                    <a:pt x="402080" y="422910"/>
                    <a:pt x="402080" y="438150"/>
                    <a:pt x="395412" y="450532"/>
                  </a:cubicBezTo>
                  <a:cubicBezTo>
                    <a:pt x="386839" y="461963"/>
                    <a:pt x="373505" y="469582"/>
                    <a:pt x="359218" y="469582"/>
                  </a:cubicBezTo>
                  <a:lnTo>
                    <a:pt x="359218" y="46958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A7DECB12-E4EE-43FC-873B-CAB6CF92EBF5}"/>
                </a:ext>
              </a:extLst>
            </p:cNvPr>
            <p:cNvSpPr/>
            <p:nvPr/>
          </p:nvSpPr>
          <p:spPr>
            <a:xfrm>
              <a:off x="20223132" y="8423910"/>
              <a:ext cx="293768" cy="158114"/>
            </a:xfrm>
            <a:custGeom>
              <a:avLst/>
              <a:gdLst>
                <a:gd name="connsiteX0" fmla="*/ 187990 w 293768"/>
                <a:gd name="connsiteY0" fmla="*/ 138113 h 158114"/>
                <a:gd name="connsiteX1" fmla="*/ 176559 w 293768"/>
                <a:gd name="connsiteY1" fmla="*/ 126682 h 158114"/>
                <a:gd name="connsiteX2" fmla="*/ 187990 w 293768"/>
                <a:gd name="connsiteY2" fmla="*/ 115252 h 158114"/>
                <a:gd name="connsiteX3" fmla="*/ 199419 w 293768"/>
                <a:gd name="connsiteY3" fmla="*/ 126682 h 158114"/>
                <a:gd name="connsiteX4" fmla="*/ 187990 w 293768"/>
                <a:gd name="connsiteY4" fmla="*/ 138113 h 158114"/>
                <a:gd name="connsiteX5" fmla="*/ 187990 w 293768"/>
                <a:gd name="connsiteY5" fmla="*/ 138113 h 158114"/>
                <a:gd name="connsiteX6" fmla="*/ 162272 w 293768"/>
                <a:gd name="connsiteY6" fmla="*/ 39052 h 158114"/>
                <a:gd name="connsiteX7" fmla="*/ 173702 w 293768"/>
                <a:gd name="connsiteY7" fmla="*/ 27622 h 158114"/>
                <a:gd name="connsiteX8" fmla="*/ 185132 w 293768"/>
                <a:gd name="connsiteY8" fmla="*/ 39052 h 158114"/>
                <a:gd name="connsiteX9" fmla="*/ 173702 w 293768"/>
                <a:gd name="connsiteY9" fmla="*/ 50482 h 158114"/>
                <a:gd name="connsiteX10" fmla="*/ 162272 w 293768"/>
                <a:gd name="connsiteY10" fmla="*/ 39052 h 158114"/>
                <a:gd name="connsiteX11" fmla="*/ 162272 w 293768"/>
                <a:gd name="connsiteY11" fmla="*/ 39052 h 158114"/>
                <a:gd name="connsiteX12" fmla="*/ 90834 w 293768"/>
                <a:gd name="connsiteY12" fmla="*/ 98107 h 158114"/>
                <a:gd name="connsiteX13" fmla="*/ 79405 w 293768"/>
                <a:gd name="connsiteY13" fmla="*/ 86677 h 158114"/>
                <a:gd name="connsiteX14" fmla="*/ 90834 w 293768"/>
                <a:gd name="connsiteY14" fmla="*/ 75247 h 158114"/>
                <a:gd name="connsiteX15" fmla="*/ 102265 w 293768"/>
                <a:gd name="connsiteY15" fmla="*/ 86677 h 158114"/>
                <a:gd name="connsiteX16" fmla="*/ 90834 w 293768"/>
                <a:gd name="connsiteY16" fmla="*/ 98107 h 158114"/>
                <a:gd name="connsiteX17" fmla="*/ 90834 w 293768"/>
                <a:gd name="connsiteY17" fmla="*/ 98107 h 158114"/>
                <a:gd name="connsiteX18" fmla="*/ 287050 w 293768"/>
                <a:gd name="connsiteY18" fmla="*/ 126682 h 158114"/>
                <a:gd name="connsiteX19" fmla="*/ 218469 w 293768"/>
                <a:gd name="connsiteY19" fmla="*/ 0 h 158114"/>
                <a:gd name="connsiteX20" fmla="*/ 74642 w 293768"/>
                <a:gd name="connsiteY20" fmla="*/ 0 h 158114"/>
                <a:gd name="connsiteX21" fmla="*/ 7015 w 293768"/>
                <a:gd name="connsiteY21" fmla="*/ 126682 h 158114"/>
                <a:gd name="connsiteX22" fmla="*/ 14634 w 293768"/>
                <a:gd name="connsiteY22" fmla="*/ 158115 h 158114"/>
                <a:gd name="connsiteX23" fmla="*/ 280382 w 293768"/>
                <a:gd name="connsiteY23" fmla="*/ 158115 h 158114"/>
                <a:gd name="connsiteX24" fmla="*/ 287050 w 293768"/>
                <a:gd name="connsiteY24" fmla="*/ 126682 h 158114"/>
                <a:gd name="connsiteX25" fmla="*/ 287050 w 293768"/>
                <a:gd name="connsiteY25" fmla="*/ 126682 h 15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93768" h="158114">
                  <a:moveTo>
                    <a:pt x="187990" y="138113"/>
                  </a:moveTo>
                  <a:cubicBezTo>
                    <a:pt x="182275" y="138113"/>
                    <a:pt x="176559" y="133350"/>
                    <a:pt x="176559" y="126682"/>
                  </a:cubicBezTo>
                  <a:cubicBezTo>
                    <a:pt x="176559" y="120967"/>
                    <a:pt x="181322" y="115252"/>
                    <a:pt x="187990" y="115252"/>
                  </a:cubicBezTo>
                  <a:cubicBezTo>
                    <a:pt x="194657" y="115252"/>
                    <a:pt x="199419" y="120015"/>
                    <a:pt x="199419" y="126682"/>
                  </a:cubicBezTo>
                  <a:cubicBezTo>
                    <a:pt x="198467" y="133350"/>
                    <a:pt x="193705" y="138113"/>
                    <a:pt x="187990" y="138113"/>
                  </a:cubicBezTo>
                  <a:lnTo>
                    <a:pt x="187990" y="138113"/>
                  </a:lnTo>
                  <a:close/>
                  <a:moveTo>
                    <a:pt x="162272" y="39052"/>
                  </a:moveTo>
                  <a:cubicBezTo>
                    <a:pt x="162272" y="33338"/>
                    <a:pt x="167034" y="27622"/>
                    <a:pt x="173702" y="27622"/>
                  </a:cubicBezTo>
                  <a:cubicBezTo>
                    <a:pt x="179417" y="27622"/>
                    <a:pt x="185132" y="32385"/>
                    <a:pt x="185132" y="39052"/>
                  </a:cubicBezTo>
                  <a:cubicBezTo>
                    <a:pt x="185132" y="44767"/>
                    <a:pt x="180369" y="50482"/>
                    <a:pt x="173702" y="50482"/>
                  </a:cubicBezTo>
                  <a:cubicBezTo>
                    <a:pt x="167034" y="50482"/>
                    <a:pt x="162272" y="45720"/>
                    <a:pt x="162272" y="39052"/>
                  </a:cubicBezTo>
                  <a:lnTo>
                    <a:pt x="162272" y="39052"/>
                  </a:lnTo>
                  <a:close/>
                  <a:moveTo>
                    <a:pt x="90834" y="98107"/>
                  </a:moveTo>
                  <a:cubicBezTo>
                    <a:pt x="85119" y="98107"/>
                    <a:pt x="79405" y="93345"/>
                    <a:pt x="79405" y="86677"/>
                  </a:cubicBezTo>
                  <a:cubicBezTo>
                    <a:pt x="79405" y="80963"/>
                    <a:pt x="84167" y="75247"/>
                    <a:pt x="90834" y="75247"/>
                  </a:cubicBezTo>
                  <a:cubicBezTo>
                    <a:pt x="96550" y="75247"/>
                    <a:pt x="102265" y="80010"/>
                    <a:pt x="102265" y="86677"/>
                  </a:cubicBezTo>
                  <a:cubicBezTo>
                    <a:pt x="102265" y="92392"/>
                    <a:pt x="97502" y="98107"/>
                    <a:pt x="90834" y="98107"/>
                  </a:cubicBezTo>
                  <a:lnTo>
                    <a:pt x="90834" y="98107"/>
                  </a:lnTo>
                  <a:close/>
                  <a:moveTo>
                    <a:pt x="287050" y="126682"/>
                  </a:moveTo>
                  <a:cubicBezTo>
                    <a:pt x="287050" y="126682"/>
                    <a:pt x="220375" y="2857"/>
                    <a:pt x="218469" y="0"/>
                  </a:cubicBezTo>
                  <a:lnTo>
                    <a:pt x="74642" y="0"/>
                  </a:lnTo>
                  <a:cubicBezTo>
                    <a:pt x="73690" y="1905"/>
                    <a:pt x="7015" y="126682"/>
                    <a:pt x="7015" y="126682"/>
                  </a:cubicBezTo>
                  <a:cubicBezTo>
                    <a:pt x="-2510" y="140970"/>
                    <a:pt x="-4416" y="158115"/>
                    <a:pt x="14634" y="158115"/>
                  </a:cubicBezTo>
                  <a:lnTo>
                    <a:pt x="280382" y="158115"/>
                  </a:lnTo>
                  <a:cubicBezTo>
                    <a:pt x="298480" y="158115"/>
                    <a:pt x="295622" y="140970"/>
                    <a:pt x="287050" y="126682"/>
                  </a:cubicBezTo>
                  <a:lnTo>
                    <a:pt x="287050" y="12668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17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21902261" y="7569677"/>
            <a:ext cx="485954" cy="491482"/>
            <a:chOff x="20127276" y="6376035"/>
            <a:chExt cx="485961" cy="491489"/>
          </a:xfrm>
          <a:solidFill>
            <a:schemeClr val="accent4"/>
          </a:solidFill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05754A9-73CE-4AC5-8E10-2E85355B8C58}"/>
                </a:ext>
              </a:extLst>
            </p:cNvPr>
            <p:cNvSpPr/>
            <p:nvPr/>
          </p:nvSpPr>
          <p:spPr>
            <a:xfrm>
              <a:off x="20356829" y="6376035"/>
              <a:ext cx="13335" cy="53339"/>
            </a:xfrm>
            <a:custGeom>
              <a:avLst/>
              <a:gdLst>
                <a:gd name="connsiteX0" fmla="*/ 13335 w 13335"/>
                <a:gd name="connsiteY0" fmla="*/ 47625 h 53339"/>
                <a:gd name="connsiteX1" fmla="*/ 6668 w 13335"/>
                <a:gd name="connsiteY1" fmla="*/ 53340 h 53339"/>
                <a:gd name="connsiteX2" fmla="*/ 6668 w 13335"/>
                <a:gd name="connsiteY2" fmla="*/ 53340 h 53339"/>
                <a:gd name="connsiteX3" fmla="*/ 0 w 13335"/>
                <a:gd name="connsiteY3" fmla="*/ 47625 h 53339"/>
                <a:gd name="connsiteX4" fmla="*/ 0 w 13335"/>
                <a:gd name="connsiteY4" fmla="*/ 5715 h 53339"/>
                <a:gd name="connsiteX5" fmla="*/ 6668 w 13335"/>
                <a:gd name="connsiteY5" fmla="*/ 0 h 53339"/>
                <a:gd name="connsiteX6" fmla="*/ 6668 w 13335"/>
                <a:gd name="connsiteY6" fmla="*/ 0 h 53339"/>
                <a:gd name="connsiteX7" fmla="*/ 13335 w 13335"/>
                <a:gd name="connsiteY7" fmla="*/ 5715 h 53339"/>
                <a:gd name="connsiteX8" fmla="*/ 13335 w 13335"/>
                <a:gd name="connsiteY8" fmla="*/ 47625 h 53339"/>
                <a:gd name="connsiteX9" fmla="*/ 13335 w 13335"/>
                <a:gd name="connsiteY9" fmla="*/ 47625 h 5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" h="53339">
                  <a:moveTo>
                    <a:pt x="13335" y="47625"/>
                  </a:moveTo>
                  <a:cubicBezTo>
                    <a:pt x="13335" y="50482"/>
                    <a:pt x="10478" y="53340"/>
                    <a:pt x="6668" y="53340"/>
                  </a:cubicBezTo>
                  <a:lnTo>
                    <a:pt x="6668" y="53340"/>
                  </a:lnTo>
                  <a:cubicBezTo>
                    <a:pt x="2858" y="53340"/>
                    <a:pt x="0" y="50482"/>
                    <a:pt x="0" y="47625"/>
                  </a:cubicBezTo>
                  <a:lnTo>
                    <a:pt x="0" y="5715"/>
                  </a:lnTo>
                  <a:cubicBezTo>
                    <a:pt x="0" y="2857"/>
                    <a:pt x="2858" y="0"/>
                    <a:pt x="6668" y="0"/>
                  </a:cubicBezTo>
                  <a:lnTo>
                    <a:pt x="6668" y="0"/>
                  </a:lnTo>
                  <a:cubicBezTo>
                    <a:pt x="10478" y="0"/>
                    <a:pt x="13335" y="2857"/>
                    <a:pt x="13335" y="5715"/>
                  </a:cubicBezTo>
                  <a:lnTo>
                    <a:pt x="13335" y="47625"/>
                  </a:lnTo>
                  <a:lnTo>
                    <a:pt x="13335" y="4762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E37BB73-6152-43C6-9EC2-69515F8EEF1A}"/>
                </a:ext>
              </a:extLst>
            </p:cNvPr>
            <p:cNvSpPr/>
            <p:nvPr/>
          </p:nvSpPr>
          <p:spPr>
            <a:xfrm>
              <a:off x="20182046" y="6459082"/>
              <a:ext cx="42862" cy="41550"/>
            </a:xfrm>
            <a:custGeom>
              <a:avLst/>
              <a:gdLst>
                <a:gd name="connsiteX0" fmla="*/ 41433 w 42862"/>
                <a:gd name="connsiteY0" fmla="*/ 29348 h 41550"/>
                <a:gd name="connsiteX1" fmla="*/ 41433 w 42862"/>
                <a:gd name="connsiteY1" fmla="*/ 38873 h 41550"/>
                <a:gd name="connsiteX2" fmla="*/ 41433 w 42862"/>
                <a:gd name="connsiteY2" fmla="*/ 38873 h 41550"/>
                <a:gd name="connsiteX3" fmla="*/ 32861 w 42862"/>
                <a:gd name="connsiteY3" fmla="*/ 39825 h 41550"/>
                <a:gd name="connsiteX4" fmla="*/ 1428 w 42862"/>
                <a:gd name="connsiteY4" fmla="*/ 12203 h 41550"/>
                <a:gd name="connsiteX5" fmla="*/ 1428 w 42862"/>
                <a:gd name="connsiteY5" fmla="*/ 2678 h 41550"/>
                <a:gd name="connsiteX6" fmla="*/ 1428 w 42862"/>
                <a:gd name="connsiteY6" fmla="*/ 2678 h 41550"/>
                <a:gd name="connsiteX7" fmla="*/ 10001 w 42862"/>
                <a:gd name="connsiteY7" fmla="*/ 1725 h 41550"/>
                <a:gd name="connsiteX8" fmla="*/ 41433 w 42862"/>
                <a:gd name="connsiteY8" fmla="*/ 29348 h 41550"/>
                <a:gd name="connsiteX9" fmla="*/ 41433 w 42862"/>
                <a:gd name="connsiteY9" fmla="*/ 29348 h 4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862" h="41550">
                  <a:moveTo>
                    <a:pt x="41433" y="29348"/>
                  </a:moveTo>
                  <a:cubicBezTo>
                    <a:pt x="43339" y="31253"/>
                    <a:pt x="43339" y="36016"/>
                    <a:pt x="41433" y="38873"/>
                  </a:cubicBezTo>
                  <a:lnTo>
                    <a:pt x="41433" y="38873"/>
                  </a:lnTo>
                  <a:cubicBezTo>
                    <a:pt x="38576" y="41730"/>
                    <a:pt x="34766" y="42683"/>
                    <a:pt x="32861" y="39825"/>
                  </a:cubicBezTo>
                  <a:lnTo>
                    <a:pt x="1428" y="12203"/>
                  </a:lnTo>
                  <a:cubicBezTo>
                    <a:pt x="-476" y="10298"/>
                    <a:pt x="-476" y="5536"/>
                    <a:pt x="1428" y="2678"/>
                  </a:cubicBezTo>
                  <a:lnTo>
                    <a:pt x="1428" y="2678"/>
                  </a:lnTo>
                  <a:cubicBezTo>
                    <a:pt x="4286" y="-180"/>
                    <a:pt x="8095" y="-1132"/>
                    <a:pt x="10001" y="1725"/>
                  </a:cubicBezTo>
                  <a:lnTo>
                    <a:pt x="41433" y="29348"/>
                  </a:lnTo>
                  <a:lnTo>
                    <a:pt x="41433" y="293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0AAA8721-7E46-4610-B53F-FAC4DE35FFAB}"/>
                </a:ext>
              </a:extLst>
            </p:cNvPr>
            <p:cNvSpPr/>
            <p:nvPr/>
          </p:nvSpPr>
          <p:spPr>
            <a:xfrm>
              <a:off x="20127276" y="6639877"/>
              <a:ext cx="53339" cy="19050"/>
            </a:xfrm>
            <a:custGeom>
              <a:avLst/>
              <a:gdLst>
                <a:gd name="connsiteX0" fmla="*/ 46673 w 53339"/>
                <a:gd name="connsiteY0" fmla="*/ 0 h 19050"/>
                <a:gd name="connsiteX1" fmla="*/ 53340 w 53339"/>
                <a:gd name="connsiteY1" fmla="*/ 6668 h 19050"/>
                <a:gd name="connsiteX2" fmla="*/ 53340 w 53339"/>
                <a:gd name="connsiteY2" fmla="*/ 6668 h 19050"/>
                <a:gd name="connsiteX3" fmla="*/ 48577 w 53339"/>
                <a:gd name="connsiteY3" fmla="*/ 14288 h 19050"/>
                <a:gd name="connsiteX4" fmla="*/ 6668 w 53339"/>
                <a:gd name="connsiteY4" fmla="*/ 19050 h 19050"/>
                <a:gd name="connsiteX5" fmla="*/ 0 w 53339"/>
                <a:gd name="connsiteY5" fmla="*/ 12383 h 19050"/>
                <a:gd name="connsiteX6" fmla="*/ 0 w 53339"/>
                <a:gd name="connsiteY6" fmla="*/ 12383 h 19050"/>
                <a:gd name="connsiteX7" fmla="*/ 4763 w 53339"/>
                <a:gd name="connsiteY7" fmla="*/ 4763 h 19050"/>
                <a:gd name="connsiteX8" fmla="*/ 46673 w 53339"/>
                <a:gd name="connsiteY8" fmla="*/ 0 h 19050"/>
                <a:gd name="connsiteX9" fmla="*/ 46673 w 53339"/>
                <a:gd name="connsiteY9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339" h="19050">
                  <a:moveTo>
                    <a:pt x="46673" y="0"/>
                  </a:moveTo>
                  <a:cubicBezTo>
                    <a:pt x="49531" y="0"/>
                    <a:pt x="52388" y="2858"/>
                    <a:pt x="53340" y="6668"/>
                  </a:cubicBezTo>
                  <a:lnTo>
                    <a:pt x="53340" y="6668"/>
                  </a:lnTo>
                  <a:cubicBezTo>
                    <a:pt x="53340" y="10478"/>
                    <a:pt x="51435" y="14288"/>
                    <a:pt x="48577" y="14288"/>
                  </a:cubicBezTo>
                  <a:lnTo>
                    <a:pt x="6668" y="19050"/>
                  </a:lnTo>
                  <a:cubicBezTo>
                    <a:pt x="3810" y="19050"/>
                    <a:pt x="952" y="16193"/>
                    <a:pt x="0" y="12383"/>
                  </a:cubicBezTo>
                  <a:lnTo>
                    <a:pt x="0" y="12383"/>
                  </a:lnTo>
                  <a:cubicBezTo>
                    <a:pt x="0" y="8573"/>
                    <a:pt x="1906" y="4763"/>
                    <a:pt x="4763" y="4763"/>
                  </a:cubicBezTo>
                  <a:lnTo>
                    <a:pt x="46673" y="0"/>
                  </a:lnTo>
                  <a:lnTo>
                    <a:pt x="4667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B6E697D4-5AB2-4DD3-AB23-3BBCA392E211}"/>
                </a:ext>
              </a:extLst>
            </p:cNvPr>
            <p:cNvSpPr/>
            <p:nvPr/>
          </p:nvSpPr>
          <p:spPr>
            <a:xfrm>
              <a:off x="20559525" y="6627494"/>
              <a:ext cx="53713" cy="19050"/>
            </a:xfrm>
            <a:custGeom>
              <a:avLst/>
              <a:gdLst>
                <a:gd name="connsiteX0" fmla="*/ 4949 w 53713"/>
                <a:gd name="connsiteY0" fmla="*/ 14288 h 19050"/>
                <a:gd name="connsiteX1" fmla="*/ 187 w 53713"/>
                <a:gd name="connsiteY1" fmla="*/ 6668 h 19050"/>
                <a:gd name="connsiteX2" fmla="*/ 187 w 53713"/>
                <a:gd name="connsiteY2" fmla="*/ 6668 h 19050"/>
                <a:gd name="connsiteX3" fmla="*/ 6854 w 53713"/>
                <a:gd name="connsiteY3" fmla="*/ 0 h 19050"/>
                <a:gd name="connsiteX4" fmla="*/ 48764 w 53713"/>
                <a:gd name="connsiteY4" fmla="*/ 4763 h 19050"/>
                <a:gd name="connsiteX5" fmla="*/ 53527 w 53713"/>
                <a:gd name="connsiteY5" fmla="*/ 12382 h 19050"/>
                <a:gd name="connsiteX6" fmla="*/ 53527 w 53713"/>
                <a:gd name="connsiteY6" fmla="*/ 12382 h 19050"/>
                <a:gd name="connsiteX7" fmla="*/ 46860 w 53713"/>
                <a:gd name="connsiteY7" fmla="*/ 19050 h 19050"/>
                <a:gd name="connsiteX8" fmla="*/ 4949 w 53713"/>
                <a:gd name="connsiteY8" fmla="*/ 14288 h 19050"/>
                <a:gd name="connsiteX9" fmla="*/ 4949 w 53713"/>
                <a:gd name="connsiteY9" fmla="*/ 1428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713" h="19050">
                  <a:moveTo>
                    <a:pt x="4949" y="14288"/>
                  </a:moveTo>
                  <a:cubicBezTo>
                    <a:pt x="2091" y="14288"/>
                    <a:pt x="-765" y="10478"/>
                    <a:pt x="187" y="6668"/>
                  </a:cubicBezTo>
                  <a:lnTo>
                    <a:pt x="187" y="6668"/>
                  </a:lnTo>
                  <a:cubicBezTo>
                    <a:pt x="187" y="2857"/>
                    <a:pt x="3997" y="0"/>
                    <a:pt x="6854" y="0"/>
                  </a:cubicBezTo>
                  <a:lnTo>
                    <a:pt x="48764" y="4763"/>
                  </a:lnTo>
                  <a:cubicBezTo>
                    <a:pt x="51622" y="4763"/>
                    <a:pt x="54479" y="8573"/>
                    <a:pt x="53527" y="12382"/>
                  </a:cubicBezTo>
                  <a:lnTo>
                    <a:pt x="53527" y="12382"/>
                  </a:lnTo>
                  <a:cubicBezTo>
                    <a:pt x="53527" y="16193"/>
                    <a:pt x="49716" y="19050"/>
                    <a:pt x="46860" y="19050"/>
                  </a:cubicBezTo>
                  <a:lnTo>
                    <a:pt x="4949" y="14288"/>
                  </a:lnTo>
                  <a:lnTo>
                    <a:pt x="4949" y="142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82A7BC2-01D9-42F4-A645-460B1E6B8D39}"/>
                </a:ext>
              </a:extLst>
            </p:cNvPr>
            <p:cNvSpPr/>
            <p:nvPr/>
          </p:nvSpPr>
          <p:spPr>
            <a:xfrm>
              <a:off x="20504228" y="6449954"/>
              <a:ext cx="44291" cy="40755"/>
            </a:xfrm>
            <a:custGeom>
              <a:avLst/>
              <a:gdLst>
                <a:gd name="connsiteX0" fmla="*/ 11668 w 44291"/>
                <a:gd name="connsiteY0" fmla="*/ 39428 h 40755"/>
                <a:gd name="connsiteX1" fmla="*/ 2143 w 44291"/>
                <a:gd name="connsiteY1" fmla="*/ 38475 h 40755"/>
                <a:gd name="connsiteX2" fmla="*/ 2143 w 44291"/>
                <a:gd name="connsiteY2" fmla="*/ 38475 h 40755"/>
                <a:gd name="connsiteX3" fmla="*/ 2143 w 44291"/>
                <a:gd name="connsiteY3" fmla="*/ 28950 h 40755"/>
                <a:gd name="connsiteX4" fmla="*/ 33575 w 44291"/>
                <a:gd name="connsiteY4" fmla="*/ 1328 h 40755"/>
                <a:gd name="connsiteX5" fmla="*/ 42148 w 44291"/>
                <a:gd name="connsiteY5" fmla="*/ 2281 h 40755"/>
                <a:gd name="connsiteX6" fmla="*/ 42148 w 44291"/>
                <a:gd name="connsiteY6" fmla="*/ 2281 h 40755"/>
                <a:gd name="connsiteX7" fmla="*/ 42148 w 44291"/>
                <a:gd name="connsiteY7" fmla="*/ 11806 h 40755"/>
                <a:gd name="connsiteX8" fmla="*/ 11668 w 44291"/>
                <a:gd name="connsiteY8" fmla="*/ 39428 h 40755"/>
                <a:gd name="connsiteX9" fmla="*/ 11668 w 44291"/>
                <a:gd name="connsiteY9" fmla="*/ 39428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91" h="40755">
                  <a:moveTo>
                    <a:pt x="11668" y="39428"/>
                  </a:moveTo>
                  <a:cubicBezTo>
                    <a:pt x="8811" y="41333"/>
                    <a:pt x="5000" y="41333"/>
                    <a:pt x="2143" y="38475"/>
                  </a:cubicBezTo>
                  <a:lnTo>
                    <a:pt x="2143" y="38475"/>
                  </a:lnTo>
                  <a:cubicBezTo>
                    <a:pt x="-714" y="35618"/>
                    <a:pt x="-714" y="31808"/>
                    <a:pt x="2143" y="28950"/>
                  </a:cubicBezTo>
                  <a:lnTo>
                    <a:pt x="33575" y="1328"/>
                  </a:lnTo>
                  <a:cubicBezTo>
                    <a:pt x="36433" y="-577"/>
                    <a:pt x="40243" y="-577"/>
                    <a:pt x="42148" y="2281"/>
                  </a:cubicBezTo>
                  <a:lnTo>
                    <a:pt x="42148" y="2281"/>
                  </a:lnTo>
                  <a:cubicBezTo>
                    <a:pt x="45006" y="5138"/>
                    <a:pt x="45006" y="8948"/>
                    <a:pt x="42148" y="11806"/>
                  </a:cubicBezTo>
                  <a:lnTo>
                    <a:pt x="11668" y="39428"/>
                  </a:lnTo>
                  <a:lnTo>
                    <a:pt x="11668" y="3942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DE6F03D-E0AE-4045-BDD6-0C6E069A3A75}"/>
                </a:ext>
              </a:extLst>
            </p:cNvPr>
            <p:cNvSpPr/>
            <p:nvPr/>
          </p:nvSpPr>
          <p:spPr>
            <a:xfrm>
              <a:off x="20213001" y="6451282"/>
              <a:ext cx="298132" cy="416242"/>
            </a:xfrm>
            <a:custGeom>
              <a:avLst/>
              <a:gdLst>
                <a:gd name="connsiteX0" fmla="*/ 196215 w 298132"/>
                <a:gd name="connsiteY0" fmla="*/ 356235 h 416242"/>
                <a:gd name="connsiteX1" fmla="*/ 190500 w 298132"/>
                <a:gd name="connsiteY1" fmla="*/ 367665 h 416242"/>
                <a:gd name="connsiteX2" fmla="*/ 184785 w 298132"/>
                <a:gd name="connsiteY2" fmla="*/ 369570 h 416242"/>
                <a:gd name="connsiteX3" fmla="*/ 113348 w 298132"/>
                <a:gd name="connsiteY3" fmla="*/ 369570 h 416242"/>
                <a:gd name="connsiteX4" fmla="*/ 106681 w 298132"/>
                <a:gd name="connsiteY4" fmla="*/ 367665 h 416242"/>
                <a:gd name="connsiteX5" fmla="*/ 100965 w 298132"/>
                <a:gd name="connsiteY5" fmla="*/ 356235 h 416242"/>
                <a:gd name="connsiteX6" fmla="*/ 100965 w 298132"/>
                <a:gd name="connsiteY6" fmla="*/ 316230 h 416242"/>
                <a:gd name="connsiteX7" fmla="*/ 195263 w 298132"/>
                <a:gd name="connsiteY7" fmla="*/ 316230 h 416242"/>
                <a:gd name="connsiteX8" fmla="*/ 195263 w 298132"/>
                <a:gd name="connsiteY8" fmla="*/ 356235 h 416242"/>
                <a:gd name="connsiteX9" fmla="*/ 196215 w 298132"/>
                <a:gd name="connsiteY9" fmla="*/ 356235 h 416242"/>
                <a:gd name="connsiteX10" fmla="*/ 93345 w 298132"/>
                <a:gd name="connsiteY10" fmla="*/ 75248 h 416242"/>
                <a:gd name="connsiteX11" fmla="*/ 56198 w 298132"/>
                <a:gd name="connsiteY11" fmla="*/ 149543 h 416242"/>
                <a:gd name="connsiteX12" fmla="*/ 89535 w 298132"/>
                <a:gd name="connsiteY12" fmla="*/ 220980 h 416242"/>
                <a:gd name="connsiteX13" fmla="*/ 90488 w 298132"/>
                <a:gd name="connsiteY13" fmla="*/ 230505 h 416242"/>
                <a:gd name="connsiteX14" fmla="*/ 90488 w 298132"/>
                <a:gd name="connsiteY14" fmla="*/ 230505 h 416242"/>
                <a:gd name="connsiteX15" fmla="*/ 80010 w 298132"/>
                <a:gd name="connsiteY15" fmla="*/ 231457 h 416242"/>
                <a:gd name="connsiteX16" fmla="*/ 41910 w 298132"/>
                <a:gd name="connsiteY16" fmla="*/ 149543 h 416242"/>
                <a:gd name="connsiteX17" fmla="*/ 84773 w 298132"/>
                <a:gd name="connsiteY17" fmla="*/ 63818 h 416242"/>
                <a:gd name="connsiteX18" fmla="*/ 94298 w 298132"/>
                <a:gd name="connsiteY18" fmla="*/ 65723 h 416242"/>
                <a:gd name="connsiteX19" fmla="*/ 94298 w 298132"/>
                <a:gd name="connsiteY19" fmla="*/ 65723 h 416242"/>
                <a:gd name="connsiteX20" fmla="*/ 93345 w 298132"/>
                <a:gd name="connsiteY20" fmla="*/ 75248 h 416242"/>
                <a:gd name="connsiteX21" fmla="*/ 93345 w 298132"/>
                <a:gd name="connsiteY21" fmla="*/ 75248 h 416242"/>
                <a:gd name="connsiteX22" fmla="*/ 298133 w 298132"/>
                <a:gd name="connsiteY22" fmla="*/ 149543 h 416242"/>
                <a:gd name="connsiteX23" fmla="*/ 149543 w 298132"/>
                <a:gd name="connsiteY23" fmla="*/ 0 h 416242"/>
                <a:gd name="connsiteX24" fmla="*/ 0 w 298132"/>
                <a:gd name="connsiteY24" fmla="*/ 149543 h 416242"/>
                <a:gd name="connsiteX25" fmla="*/ 87631 w 298132"/>
                <a:gd name="connsiteY25" fmla="*/ 285750 h 416242"/>
                <a:gd name="connsiteX26" fmla="*/ 87631 w 298132"/>
                <a:gd name="connsiteY26" fmla="*/ 316230 h 416242"/>
                <a:gd name="connsiteX27" fmla="*/ 87631 w 298132"/>
                <a:gd name="connsiteY27" fmla="*/ 356235 h 416242"/>
                <a:gd name="connsiteX28" fmla="*/ 108585 w 298132"/>
                <a:gd name="connsiteY28" fmla="*/ 382905 h 416242"/>
                <a:gd name="connsiteX29" fmla="*/ 112395 w 298132"/>
                <a:gd name="connsiteY29" fmla="*/ 393382 h 416242"/>
                <a:gd name="connsiteX30" fmla="*/ 139065 w 298132"/>
                <a:gd name="connsiteY30" fmla="*/ 416243 h 416242"/>
                <a:gd name="connsiteX31" fmla="*/ 159068 w 298132"/>
                <a:gd name="connsiteY31" fmla="*/ 416243 h 416242"/>
                <a:gd name="connsiteX32" fmla="*/ 185738 w 298132"/>
                <a:gd name="connsiteY32" fmla="*/ 393382 h 416242"/>
                <a:gd name="connsiteX33" fmla="*/ 189548 w 298132"/>
                <a:gd name="connsiteY33" fmla="*/ 382905 h 416242"/>
                <a:gd name="connsiteX34" fmla="*/ 210502 w 298132"/>
                <a:gd name="connsiteY34" fmla="*/ 356235 h 416242"/>
                <a:gd name="connsiteX35" fmla="*/ 210502 w 298132"/>
                <a:gd name="connsiteY35" fmla="*/ 301943 h 416242"/>
                <a:gd name="connsiteX36" fmla="*/ 210502 w 298132"/>
                <a:gd name="connsiteY36" fmla="*/ 285750 h 416242"/>
                <a:gd name="connsiteX37" fmla="*/ 298133 w 298132"/>
                <a:gd name="connsiteY37" fmla="*/ 149543 h 416242"/>
                <a:gd name="connsiteX38" fmla="*/ 298133 w 298132"/>
                <a:gd name="connsiteY38" fmla="*/ 149543 h 416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8132" h="416242">
                  <a:moveTo>
                    <a:pt x="196215" y="356235"/>
                  </a:moveTo>
                  <a:cubicBezTo>
                    <a:pt x="196215" y="360998"/>
                    <a:pt x="194310" y="364807"/>
                    <a:pt x="190500" y="367665"/>
                  </a:cubicBezTo>
                  <a:cubicBezTo>
                    <a:pt x="188595" y="368618"/>
                    <a:pt x="186690" y="369570"/>
                    <a:pt x="184785" y="369570"/>
                  </a:cubicBezTo>
                  <a:lnTo>
                    <a:pt x="113348" y="369570"/>
                  </a:lnTo>
                  <a:cubicBezTo>
                    <a:pt x="111443" y="369570"/>
                    <a:pt x="108585" y="368618"/>
                    <a:pt x="106681" y="367665"/>
                  </a:cubicBezTo>
                  <a:cubicBezTo>
                    <a:pt x="103823" y="365760"/>
                    <a:pt x="100965" y="360998"/>
                    <a:pt x="100965" y="356235"/>
                  </a:cubicBezTo>
                  <a:lnTo>
                    <a:pt x="100965" y="316230"/>
                  </a:lnTo>
                  <a:lnTo>
                    <a:pt x="195263" y="316230"/>
                  </a:lnTo>
                  <a:lnTo>
                    <a:pt x="195263" y="356235"/>
                  </a:lnTo>
                  <a:lnTo>
                    <a:pt x="196215" y="356235"/>
                  </a:lnTo>
                  <a:close/>
                  <a:moveTo>
                    <a:pt x="93345" y="75248"/>
                  </a:moveTo>
                  <a:cubicBezTo>
                    <a:pt x="70485" y="92393"/>
                    <a:pt x="56198" y="119063"/>
                    <a:pt x="56198" y="149543"/>
                  </a:cubicBezTo>
                  <a:cubicBezTo>
                    <a:pt x="56198" y="178118"/>
                    <a:pt x="69533" y="203835"/>
                    <a:pt x="89535" y="220980"/>
                  </a:cubicBezTo>
                  <a:cubicBezTo>
                    <a:pt x="92393" y="222885"/>
                    <a:pt x="92393" y="227648"/>
                    <a:pt x="90488" y="230505"/>
                  </a:cubicBezTo>
                  <a:lnTo>
                    <a:pt x="90488" y="230505"/>
                  </a:lnTo>
                  <a:cubicBezTo>
                    <a:pt x="88583" y="234315"/>
                    <a:pt x="83820" y="234315"/>
                    <a:pt x="80010" y="231457"/>
                  </a:cubicBezTo>
                  <a:cubicBezTo>
                    <a:pt x="57150" y="211455"/>
                    <a:pt x="41910" y="182880"/>
                    <a:pt x="41910" y="149543"/>
                  </a:cubicBezTo>
                  <a:cubicBezTo>
                    <a:pt x="41910" y="114300"/>
                    <a:pt x="59056" y="83820"/>
                    <a:pt x="84773" y="63818"/>
                  </a:cubicBezTo>
                  <a:cubicBezTo>
                    <a:pt x="87631" y="61913"/>
                    <a:pt x="92393" y="61913"/>
                    <a:pt x="94298" y="65723"/>
                  </a:cubicBezTo>
                  <a:lnTo>
                    <a:pt x="94298" y="65723"/>
                  </a:lnTo>
                  <a:cubicBezTo>
                    <a:pt x="97156" y="68580"/>
                    <a:pt x="97156" y="73343"/>
                    <a:pt x="93345" y="75248"/>
                  </a:cubicBezTo>
                  <a:lnTo>
                    <a:pt x="93345" y="75248"/>
                  </a:lnTo>
                  <a:close/>
                  <a:moveTo>
                    <a:pt x="298133" y="149543"/>
                  </a:moveTo>
                  <a:cubicBezTo>
                    <a:pt x="298133" y="67628"/>
                    <a:pt x="231458" y="0"/>
                    <a:pt x="149543" y="0"/>
                  </a:cubicBezTo>
                  <a:cubicBezTo>
                    <a:pt x="67627" y="0"/>
                    <a:pt x="0" y="66675"/>
                    <a:pt x="0" y="149543"/>
                  </a:cubicBezTo>
                  <a:cubicBezTo>
                    <a:pt x="0" y="209550"/>
                    <a:pt x="36195" y="261938"/>
                    <a:pt x="87631" y="285750"/>
                  </a:cubicBezTo>
                  <a:lnTo>
                    <a:pt x="87631" y="316230"/>
                  </a:lnTo>
                  <a:lnTo>
                    <a:pt x="87631" y="356235"/>
                  </a:lnTo>
                  <a:cubicBezTo>
                    <a:pt x="87631" y="369570"/>
                    <a:pt x="97156" y="381000"/>
                    <a:pt x="108585" y="382905"/>
                  </a:cubicBezTo>
                  <a:cubicBezTo>
                    <a:pt x="109538" y="386715"/>
                    <a:pt x="110490" y="390525"/>
                    <a:pt x="112395" y="393382"/>
                  </a:cubicBezTo>
                  <a:cubicBezTo>
                    <a:pt x="119063" y="407670"/>
                    <a:pt x="129540" y="416243"/>
                    <a:pt x="139065" y="416243"/>
                  </a:cubicBezTo>
                  <a:lnTo>
                    <a:pt x="159068" y="416243"/>
                  </a:lnTo>
                  <a:cubicBezTo>
                    <a:pt x="167640" y="416243"/>
                    <a:pt x="179070" y="407670"/>
                    <a:pt x="185738" y="393382"/>
                  </a:cubicBezTo>
                  <a:cubicBezTo>
                    <a:pt x="187643" y="389573"/>
                    <a:pt x="188595" y="386715"/>
                    <a:pt x="189548" y="382905"/>
                  </a:cubicBezTo>
                  <a:cubicBezTo>
                    <a:pt x="201931" y="381000"/>
                    <a:pt x="210502" y="369570"/>
                    <a:pt x="210502" y="356235"/>
                  </a:cubicBezTo>
                  <a:lnTo>
                    <a:pt x="210502" y="301943"/>
                  </a:lnTo>
                  <a:lnTo>
                    <a:pt x="210502" y="285750"/>
                  </a:lnTo>
                  <a:cubicBezTo>
                    <a:pt x="261938" y="261938"/>
                    <a:pt x="298133" y="210503"/>
                    <a:pt x="298133" y="149543"/>
                  </a:cubicBezTo>
                  <a:lnTo>
                    <a:pt x="298133" y="14954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24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21931787" y="5249420"/>
            <a:ext cx="425762" cy="483148"/>
            <a:chOff x="20156804" y="4055744"/>
            <a:chExt cx="425768" cy="483155"/>
          </a:xfrm>
          <a:solidFill>
            <a:schemeClr val="accent2"/>
          </a:solidFill>
        </p:grpSpPr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C038BD2-6AFB-4AFE-8D4E-047A2BF452CB}"/>
                </a:ext>
              </a:extLst>
            </p:cNvPr>
            <p:cNvSpPr/>
            <p:nvPr/>
          </p:nvSpPr>
          <p:spPr>
            <a:xfrm>
              <a:off x="20311109" y="4055744"/>
              <a:ext cx="118110" cy="119062"/>
            </a:xfrm>
            <a:custGeom>
              <a:avLst/>
              <a:gdLst>
                <a:gd name="connsiteX0" fmla="*/ 59055 w 118110"/>
                <a:gd name="connsiteY0" fmla="*/ 88583 h 119062"/>
                <a:gd name="connsiteX1" fmla="*/ 29527 w 118110"/>
                <a:gd name="connsiteY1" fmla="*/ 59055 h 119062"/>
                <a:gd name="connsiteX2" fmla="*/ 59055 w 118110"/>
                <a:gd name="connsiteY2" fmla="*/ 29528 h 119062"/>
                <a:gd name="connsiteX3" fmla="*/ 88582 w 118110"/>
                <a:gd name="connsiteY3" fmla="*/ 59055 h 119062"/>
                <a:gd name="connsiteX4" fmla="*/ 59055 w 118110"/>
                <a:gd name="connsiteY4" fmla="*/ 88583 h 119062"/>
                <a:gd name="connsiteX5" fmla="*/ 59055 w 118110"/>
                <a:gd name="connsiteY5" fmla="*/ 88583 h 119062"/>
                <a:gd name="connsiteX6" fmla="*/ 118110 w 118110"/>
                <a:gd name="connsiteY6" fmla="*/ 59055 h 119062"/>
                <a:gd name="connsiteX7" fmla="*/ 59055 w 118110"/>
                <a:gd name="connsiteY7" fmla="*/ 0 h 119062"/>
                <a:gd name="connsiteX8" fmla="*/ 0 w 118110"/>
                <a:gd name="connsiteY8" fmla="*/ 59055 h 119062"/>
                <a:gd name="connsiteX9" fmla="*/ 40005 w 118110"/>
                <a:gd name="connsiteY9" fmla="*/ 115253 h 119062"/>
                <a:gd name="connsiteX10" fmla="*/ 60007 w 118110"/>
                <a:gd name="connsiteY10" fmla="*/ 119063 h 119062"/>
                <a:gd name="connsiteX11" fmla="*/ 80010 w 118110"/>
                <a:gd name="connsiteY11" fmla="*/ 115253 h 119062"/>
                <a:gd name="connsiteX12" fmla="*/ 118110 w 118110"/>
                <a:gd name="connsiteY12" fmla="*/ 59055 h 119062"/>
                <a:gd name="connsiteX13" fmla="*/ 118110 w 118110"/>
                <a:gd name="connsiteY13" fmla="*/ 59055 h 11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110" h="119062">
                  <a:moveTo>
                    <a:pt x="59055" y="88583"/>
                  </a:moveTo>
                  <a:cubicBezTo>
                    <a:pt x="42863" y="88583"/>
                    <a:pt x="29527" y="75248"/>
                    <a:pt x="29527" y="59055"/>
                  </a:cubicBezTo>
                  <a:cubicBezTo>
                    <a:pt x="29527" y="42863"/>
                    <a:pt x="42863" y="29528"/>
                    <a:pt x="59055" y="29528"/>
                  </a:cubicBezTo>
                  <a:cubicBezTo>
                    <a:pt x="75248" y="29528"/>
                    <a:pt x="88582" y="42863"/>
                    <a:pt x="88582" y="59055"/>
                  </a:cubicBezTo>
                  <a:cubicBezTo>
                    <a:pt x="88582" y="75248"/>
                    <a:pt x="75248" y="88583"/>
                    <a:pt x="59055" y="88583"/>
                  </a:cubicBezTo>
                  <a:lnTo>
                    <a:pt x="59055" y="88583"/>
                  </a:lnTo>
                  <a:close/>
                  <a:moveTo>
                    <a:pt x="118110" y="59055"/>
                  </a:moveTo>
                  <a:cubicBezTo>
                    <a:pt x="118110" y="26670"/>
                    <a:pt x="91440" y="0"/>
                    <a:pt x="59055" y="0"/>
                  </a:cubicBezTo>
                  <a:cubicBezTo>
                    <a:pt x="26669" y="0"/>
                    <a:pt x="0" y="26670"/>
                    <a:pt x="0" y="59055"/>
                  </a:cubicBezTo>
                  <a:cubicBezTo>
                    <a:pt x="0" y="84773"/>
                    <a:pt x="16192" y="106680"/>
                    <a:pt x="40005" y="115253"/>
                  </a:cubicBezTo>
                  <a:cubicBezTo>
                    <a:pt x="46673" y="117158"/>
                    <a:pt x="52388" y="119063"/>
                    <a:pt x="60007" y="119063"/>
                  </a:cubicBezTo>
                  <a:cubicBezTo>
                    <a:pt x="66675" y="119063"/>
                    <a:pt x="73342" y="118110"/>
                    <a:pt x="80010" y="115253"/>
                  </a:cubicBezTo>
                  <a:cubicBezTo>
                    <a:pt x="101917" y="106680"/>
                    <a:pt x="118110" y="84773"/>
                    <a:pt x="118110" y="59055"/>
                  </a:cubicBezTo>
                  <a:lnTo>
                    <a:pt x="118110" y="59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1782C4F-9F48-4228-B4F7-99C5E3BF3754}"/>
                </a:ext>
              </a:extLst>
            </p:cNvPr>
            <p:cNvSpPr/>
            <p:nvPr/>
          </p:nvSpPr>
          <p:spPr>
            <a:xfrm>
              <a:off x="20156804" y="4315777"/>
              <a:ext cx="78105" cy="71437"/>
            </a:xfrm>
            <a:custGeom>
              <a:avLst/>
              <a:gdLst>
                <a:gd name="connsiteX0" fmla="*/ 48578 w 78105"/>
                <a:gd name="connsiteY0" fmla="*/ 0 h 71437"/>
                <a:gd name="connsiteX1" fmla="*/ 24766 w 78105"/>
                <a:gd name="connsiteY1" fmla="*/ 29528 h 71437"/>
                <a:gd name="connsiteX2" fmla="*/ 0 w 78105"/>
                <a:gd name="connsiteY2" fmla="*/ 60007 h 71437"/>
                <a:gd name="connsiteX3" fmla="*/ 39053 w 78105"/>
                <a:gd name="connsiteY3" fmla="*/ 65722 h 71437"/>
                <a:gd name="connsiteX4" fmla="*/ 78106 w 78105"/>
                <a:gd name="connsiteY4" fmla="*/ 71438 h 71437"/>
                <a:gd name="connsiteX5" fmla="*/ 62866 w 78105"/>
                <a:gd name="connsiteY5" fmla="*/ 35242 h 71437"/>
                <a:gd name="connsiteX6" fmla="*/ 48578 w 78105"/>
                <a:gd name="connsiteY6" fmla="*/ 0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105" h="71437">
                  <a:moveTo>
                    <a:pt x="48578" y="0"/>
                  </a:moveTo>
                  <a:lnTo>
                    <a:pt x="24766" y="29528"/>
                  </a:lnTo>
                  <a:lnTo>
                    <a:pt x="0" y="60007"/>
                  </a:lnTo>
                  <a:lnTo>
                    <a:pt x="39053" y="65722"/>
                  </a:lnTo>
                  <a:lnTo>
                    <a:pt x="78106" y="71438"/>
                  </a:lnTo>
                  <a:lnTo>
                    <a:pt x="62866" y="35242"/>
                  </a:lnTo>
                  <a:lnTo>
                    <a:pt x="4857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3E02CDF-ED69-4D6E-9ECB-05B5B4874DB7}"/>
                </a:ext>
              </a:extLst>
            </p:cNvPr>
            <p:cNvSpPr/>
            <p:nvPr/>
          </p:nvSpPr>
          <p:spPr>
            <a:xfrm>
              <a:off x="20505419" y="4315777"/>
              <a:ext cx="77152" cy="71437"/>
            </a:xfrm>
            <a:custGeom>
              <a:avLst/>
              <a:gdLst>
                <a:gd name="connsiteX0" fmla="*/ 77152 w 77152"/>
                <a:gd name="connsiteY0" fmla="*/ 60007 h 71437"/>
                <a:gd name="connsiteX1" fmla="*/ 53340 w 77152"/>
                <a:gd name="connsiteY1" fmla="*/ 29528 h 71437"/>
                <a:gd name="connsiteX2" fmla="*/ 28575 w 77152"/>
                <a:gd name="connsiteY2" fmla="*/ 0 h 71437"/>
                <a:gd name="connsiteX3" fmla="*/ 14288 w 77152"/>
                <a:gd name="connsiteY3" fmla="*/ 35242 h 71437"/>
                <a:gd name="connsiteX4" fmla="*/ 0 w 77152"/>
                <a:gd name="connsiteY4" fmla="*/ 71438 h 71437"/>
                <a:gd name="connsiteX5" fmla="*/ 38100 w 77152"/>
                <a:gd name="connsiteY5" fmla="*/ 65722 h 71437"/>
                <a:gd name="connsiteX6" fmla="*/ 77152 w 77152"/>
                <a:gd name="connsiteY6" fmla="*/ 6000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152" h="71437">
                  <a:moveTo>
                    <a:pt x="77152" y="60007"/>
                  </a:moveTo>
                  <a:lnTo>
                    <a:pt x="53340" y="29528"/>
                  </a:lnTo>
                  <a:lnTo>
                    <a:pt x="28575" y="0"/>
                  </a:lnTo>
                  <a:lnTo>
                    <a:pt x="14288" y="35242"/>
                  </a:lnTo>
                  <a:lnTo>
                    <a:pt x="0" y="71438"/>
                  </a:lnTo>
                  <a:lnTo>
                    <a:pt x="38100" y="65722"/>
                  </a:lnTo>
                  <a:lnTo>
                    <a:pt x="77152" y="6000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4F252C2-D8A6-42ED-A980-ACE296557C99}"/>
                </a:ext>
              </a:extLst>
            </p:cNvPr>
            <p:cNvSpPr/>
            <p:nvPr/>
          </p:nvSpPr>
          <p:spPr>
            <a:xfrm>
              <a:off x="20172682" y="4182427"/>
              <a:ext cx="394831" cy="356473"/>
            </a:xfrm>
            <a:custGeom>
              <a:avLst/>
              <a:gdLst>
                <a:gd name="connsiteX0" fmla="*/ 394650 w 394831"/>
                <a:gd name="connsiteY0" fmla="*/ 227647 h 356473"/>
                <a:gd name="connsiteX1" fmla="*/ 389888 w 394831"/>
                <a:gd name="connsiteY1" fmla="*/ 207645 h 356473"/>
                <a:gd name="connsiteX2" fmla="*/ 373694 w 394831"/>
                <a:gd name="connsiteY2" fmla="*/ 209550 h 356473"/>
                <a:gd name="connsiteX3" fmla="*/ 357502 w 394831"/>
                <a:gd name="connsiteY3" fmla="*/ 212407 h 356473"/>
                <a:gd name="connsiteX4" fmla="*/ 337500 w 394831"/>
                <a:gd name="connsiteY4" fmla="*/ 237172 h 356473"/>
                <a:gd name="connsiteX5" fmla="*/ 231772 w 394831"/>
                <a:gd name="connsiteY5" fmla="*/ 236220 h 356473"/>
                <a:gd name="connsiteX6" fmla="*/ 220342 w 394831"/>
                <a:gd name="connsiteY6" fmla="*/ 51435 h 356473"/>
                <a:gd name="connsiteX7" fmla="*/ 267015 w 394831"/>
                <a:gd name="connsiteY7" fmla="*/ 51435 h 356473"/>
                <a:gd name="connsiteX8" fmla="*/ 281302 w 394831"/>
                <a:gd name="connsiteY8" fmla="*/ 37147 h 356473"/>
                <a:gd name="connsiteX9" fmla="*/ 281302 w 394831"/>
                <a:gd name="connsiteY9" fmla="*/ 37147 h 356473"/>
                <a:gd name="connsiteX10" fmla="*/ 267015 w 394831"/>
                <a:gd name="connsiteY10" fmla="*/ 22860 h 356473"/>
                <a:gd name="connsiteX11" fmla="*/ 218438 w 394831"/>
                <a:gd name="connsiteY11" fmla="*/ 22860 h 356473"/>
                <a:gd name="connsiteX12" fmla="*/ 217484 w 394831"/>
                <a:gd name="connsiteY12" fmla="*/ 0 h 356473"/>
                <a:gd name="connsiteX13" fmla="*/ 197482 w 394831"/>
                <a:gd name="connsiteY13" fmla="*/ 2857 h 356473"/>
                <a:gd name="connsiteX14" fmla="*/ 177480 w 394831"/>
                <a:gd name="connsiteY14" fmla="*/ 0 h 356473"/>
                <a:gd name="connsiteX15" fmla="*/ 176527 w 394831"/>
                <a:gd name="connsiteY15" fmla="*/ 22860 h 356473"/>
                <a:gd name="connsiteX16" fmla="*/ 127950 w 394831"/>
                <a:gd name="connsiteY16" fmla="*/ 22860 h 356473"/>
                <a:gd name="connsiteX17" fmla="*/ 113663 w 394831"/>
                <a:gd name="connsiteY17" fmla="*/ 37147 h 356473"/>
                <a:gd name="connsiteX18" fmla="*/ 113663 w 394831"/>
                <a:gd name="connsiteY18" fmla="*/ 37147 h 356473"/>
                <a:gd name="connsiteX19" fmla="*/ 127950 w 394831"/>
                <a:gd name="connsiteY19" fmla="*/ 51435 h 356473"/>
                <a:gd name="connsiteX20" fmla="*/ 174622 w 394831"/>
                <a:gd name="connsiteY20" fmla="*/ 51435 h 356473"/>
                <a:gd name="connsiteX21" fmla="*/ 163192 w 394831"/>
                <a:gd name="connsiteY21" fmla="*/ 236220 h 356473"/>
                <a:gd name="connsiteX22" fmla="*/ 57465 w 394831"/>
                <a:gd name="connsiteY22" fmla="*/ 237172 h 356473"/>
                <a:gd name="connsiteX23" fmla="*/ 37463 w 394831"/>
                <a:gd name="connsiteY23" fmla="*/ 212407 h 356473"/>
                <a:gd name="connsiteX24" fmla="*/ 21269 w 394831"/>
                <a:gd name="connsiteY24" fmla="*/ 209550 h 356473"/>
                <a:gd name="connsiteX25" fmla="*/ 5077 w 394831"/>
                <a:gd name="connsiteY25" fmla="*/ 206692 h 356473"/>
                <a:gd name="connsiteX26" fmla="*/ 315 w 394831"/>
                <a:gd name="connsiteY26" fmla="*/ 226695 h 356473"/>
                <a:gd name="connsiteX27" fmla="*/ 58417 w 394831"/>
                <a:gd name="connsiteY27" fmla="*/ 295275 h 356473"/>
                <a:gd name="connsiteX28" fmla="*/ 84134 w 394831"/>
                <a:gd name="connsiteY28" fmla="*/ 303847 h 356473"/>
                <a:gd name="connsiteX29" fmla="*/ 187005 w 394831"/>
                <a:gd name="connsiteY29" fmla="*/ 351472 h 356473"/>
                <a:gd name="connsiteX30" fmla="*/ 207959 w 394831"/>
                <a:gd name="connsiteY30" fmla="*/ 351472 h 356473"/>
                <a:gd name="connsiteX31" fmla="*/ 310830 w 394831"/>
                <a:gd name="connsiteY31" fmla="*/ 303847 h 356473"/>
                <a:gd name="connsiteX32" fmla="*/ 336547 w 394831"/>
                <a:gd name="connsiteY32" fmla="*/ 295275 h 356473"/>
                <a:gd name="connsiteX33" fmla="*/ 394650 w 394831"/>
                <a:gd name="connsiteY33" fmla="*/ 227647 h 356473"/>
                <a:gd name="connsiteX34" fmla="*/ 394650 w 394831"/>
                <a:gd name="connsiteY34" fmla="*/ 227647 h 3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94831" h="356473">
                  <a:moveTo>
                    <a:pt x="394650" y="227647"/>
                  </a:moveTo>
                  <a:cubicBezTo>
                    <a:pt x="393697" y="220980"/>
                    <a:pt x="392744" y="214313"/>
                    <a:pt x="389888" y="207645"/>
                  </a:cubicBezTo>
                  <a:lnTo>
                    <a:pt x="373694" y="209550"/>
                  </a:lnTo>
                  <a:lnTo>
                    <a:pt x="357502" y="212407"/>
                  </a:lnTo>
                  <a:cubicBezTo>
                    <a:pt x="353692" y="221932"/>
                    <a:pt x="347977" y="230505"/>
                    <a:pt x="337500" y="237172"/>
                  </a:cubicBezTo>
                  <a:cubicBezTo>
                    <a:pt x="315592" y="250507"/>
                    <a:pt x="240344" y="263842"/>
                    <a:pt x="231772" y="236220"/>
                  </a:cubicBezTo>
                  <a:cubicBezTo>
                    <a:pt x="226057" y="219075"/>
                    <a:pt x="223200" y="126682"/>
                    <a:pt x="220342" y="51435"/>
                  </a:cubicBezTo>
                  <a:lnTo>
                    <a:pt x="267015" y="51435"/>
                  </a:lnTo>
                  <a:cubicBezTo>
                    <a:pt x="274634" y="51435"/>
                    <a:pt x="281302" y="44767"/>
                    <a:pt x="281302" y="37147"/>
                  </a:cubicBezTo>
                  <a:lnTo>
                    <a:pt x="281302" y="37147"/>
                  </a:lnTo>
                  <a:cubicBezTo>
                    <a:pt x="281302" y="29528"/>
                    <a:pt x="274634" y="22860"/>
                    <a:pt x="267015" y="22860"/>
                  </a:cubicBezTo>
                  <a:lnTo>
                    <a:pt x="218438" y="22860"/>
                  </a:lnTo>
                  <a:cubicBezTo>
                    <a:pt x="218438" y="15240"/>
                    <a:pt x="217484" y="7620"/>
                    <a:pt x="217484" y="0"/>
                  </a:cubicBezTo>
                  <a:cubicBezTo>
                    <a:pt x="210817" y="1905"/>
                    <a:pt x="204150" y="2857"/>
                    <a:pt x="197482" y="2857"/>
                  </a:cubicBezTo>
                  <a:cubicBezTo>
                    <a:pt x="190815" y="2857"/>
                    <a:pt x="184147" y="1905"/>
                    <a:pt x="177480" y="0"/>
                  </a:cubicBezTo>
                  <a:cubicBezTo>
                    <a:pt x="177480" y="6667"/>
                    <a:pt x="176527" y="14288"/>
                    <a:pt x="176527" y="22860"/>
                  </a:cubicBezTo>
                  <a:lnTo>
                    <a:pt x="127950" y="22860"/>
                  </a:lnTo>
                  <a:cubicBezTo>
                    <a:pt x="120330" y="22860"/>
                    <a:pt x="113663" y="29528"/>
                    <a:pt x="113663" y="37147"/>
                  </a:cubicBezTo>
                  <a:lnTo>
                    <a:pt x="113663" y="37147"/>
                  </a:lnTo>
                  <a:cubicBezTo>
                    <a:pt x="113663" y="44767"/>
                    <a:pt x="120330" y="51435"/>
                    <a:pt x="127950" y="51435"/>
                  </a:cubicBezTo>
                  <a:lnTo>
                    <a:pt x="174622" y="51435"/>
                  </a:lnTo>
                  <a:cubicBezTo>
                    <a:pt x="171765" y="126682"/>
                    <a:pt x="168907" y="220028"/>
                    <a:pt x="163192" y="236220"/>
                  </a:cubicBezTo>
                  <a:cubicBezTo>
                    <a:pt x="154619" y="263842"/>
                    <a:pt x="79372" y="250507"/>
                    <a:pt x="57465" y="237172"/>
                  </a:cubicBezTo>
                  <a:cubicBezTo>
                    <a:pt x="46988" y="230505"/>
                    <a:pt x="40319" y="221932"/>
                    <a:pt x="37463" y="212407"/>
                  </a:cubicBezTo>
                  <a:lnTo>
                    <a:pt x="21269" y="209550"/>
                  </a:lnTo>
                  <a:lnTo>
                    <a:pt x="5077" y="206692"/>
                  </a:lnTo>
                  <a:cubicBezTo>
                    <a:pt x="2219" y="213360"/>
                    <a:pt x="315" y="220028"/>
                    <a:pt x="315" y="226695"/>
                  </a:cubicBezTo>
                  <a:cubicBezTo>
                    <a:pt x="-3495" y="263842"/>
                    <a:pt x="27938" y="282892"/>
                    <a:pt x="58417" y="295275"/>
                  </a:cubicBezTo>
                  <a:cubicBezTo>
                    <a:pt x="66990" y="299085"/>
                    <a:pt x="75563" y="300990"/>
                    <a:pt x="84134" y="303847"/>
                  </a:cubicBezTo>
                  <a:cubicBezTo>
                    <a:pt x="126997" y="316230"/>
                    <a:pt x="162240" y="322897"/>
                    <a:pt x="187005" y="351472"/>
                  </a:cubicBezTo>
                  <a:cubicBezTo>
                    <a:pt x="192719" y="358140"/>
                    <a:pt x="202244" y="358140"/>
                    <a:pt x="207959" y="351472"/>
                  </a:cubicBezTo>
                  <a:cubicBezTo>
                    <a:pt x="232725" y="321945"/>
                    <a:pt x="267967" y="315278"/>
                    <a:pt x="310830" y="303847"/>
                  </a:cubicBezTo>
                  <a:cubicBezTo>
                    <a:pt x="319402" y="300990"/>
                    <a:pt x="327975" y="299085"/>
                    <a:pt x="336547" y="295275"/>
                  </a:cubicBezTo>
                  <a:cubicBezTo>
                    <a:pt x="366075" y="283845"/>
                    <a:pt x="397507" y="265747"/>
                    <a:pt x="394650" y="227647"/>
                  </a:cubicBezTo>
                  <a:lnTo>
                    <a:pt x="394650" y="22764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5DCA368B-5B30-4C8D-A99E-BD5C48717E57}"/>
              </a:ext>
            </a:extLst>
          </p:cNvPr>
          <p:cNvSpPr/>
          <p:nvPr/>
        </p:nvSpPr>
        <p:spPr>
          <a:xfrm>
            <a:off x="9843784" y="11846340"/>
            <a:ext cx="156208" cy="184782"/>
          </a:xfrm>
          <a:custGeom>
            <a:avLst/>
            <a:gdLst>
              <a:gd name="connsiteX0" fmla="*/ 156210 w 156210"/>
              <a:gd name="connsiteY0" fmla="*/ 92392 h 184785"/>
              <a:gd name="connsiteX1" fmla="*/ 150495 w 156210"/>
              <a:gd name="connsiteY1" fmla="*/ 129540 h 184785"/>
              <a:gd name="connsiteX2" fmla="*/ 134303 w 156210"/>
              <a:gd name="connsiteY2" fmla="*/ 159067 h 184785"/>
              <a:gd name="connsiteX3" fmla="*/ 109538 w 156210"/>
              <a:gd name="connsiteY3" fmla="*/ 178117 h 184785"/>
              <a:gd name="connsiteX4" fmla="*/ 78105 w 156210"/>
              <a:gd name="connsiteY4" fmla="*/ 184785 h 184785"/>
              <a:gd name="connsiteX5" fmla="*/ 46673 w 156210"/>
              <a:gd name="connsiteY5" fmla="*/ 178117 h 184785"/>
              <a:gd name="connsiteX6" fmla="*/ 21908 w 156210"/>
              <a:gd name="connsiteY6" fmla="*/ 159067 h 184785"/>
              <a:gd name="connsiteX7" fmla="*/ 5715 w 156210"/>
              <a:gd name="connsiteY7" fmla="*/ 129540 h 184785"/>
              <a:gd name="connsiteX8" fmla="*/ 0 w 156210"/>
              <a:gd name="connsiteY8" fmla="*/ 92392 h 184785"/>
              <a:gd name="connsiteX9" fmla="*/ 5715 w 156210"/>
              <a:gd name="connsiteY9" fmla="*/ 55245 h 184785"/>
              <a:gd name="connsiteX10" fmla="*/ 21908 w 156210"/>
              <a:gd name="connsiteY10" fmla="*/ 25717 h 184785"/>
              <a:gd name="connsiteX11" fmla="*/ 46673 w 156210"/>
              <a:gd name="connsiteY11" fmla="*/ 6667 h 184785"/>
              <a:gd name="connsiteX12" fmla="*/ 78105 w 156210"/>
              <a:gd name="connsiteY12" fmla="*/ 0 h 184785"/>
              <a:gd name="connsiteX13" fmla="*/ 109538 w 156210"/>
              <a:gd name="connsiteY13" fmla="*/ 6667 h 184785"/>
              <a:gd name="connsiteX14" fmla="*/ 134303 w 156210"/>
              <a:gd name="connsiteY14" fmla="*/ 25717 h 184785"/>
              <a:gd name="connsiteX15" fmla="*/ 150495 w 156210"/>
              <a:gd name="connsiteY15" fmla="*/ 55245 h 184785"/>
              <a:gd name="connsiteX16" fmla="*/ 156210 w 156210"/>
              <a:gd name="connsiteY16" fmla="*/ 92392 h 184785"/>
              <a:gd name="connsiteX17" fmla="*/ 156210 w 156210"/>
              <a:gd name="connsiteY17" fmla="*/ 92392 h 184785"/>
              <a:gd name="connsiteX18" fmla="*/ 115253 w 156210"/>
              <a:gd name="connsiteY18" fmla="*/ 92392 h 184785"/>
              <a:gd name="connsiteX19" fmla="*/ 112395 w 156210"/>
              <a:gd name="connsiteY19" fmla="*/ 70485 h 184785"/>
              <a:gd name="connsiteX20" fmla="*/ 104775 w 156210"/>
              <a:gd name="connsiteY20" fmla="*/ 53340 h 184785"/>
              <a:gd name="connsiteX21" fmla="*/ 93345 w 156210"/>
              <a:gd name="connsiteY21" fmla="*/ 41910 h 184785"/>
              <a:gd name="connsiteX22" fmla="*/ 78105 w 156210"/>
              <a:gd name="connsiteY22" fmla="*/ 38100 h 184785"/>
              <a:gd name="connsiteX23" fmla="*/ 62865 w 156210"/>
              <a:gd name="connsiteY23" fmla="*/ 41910 h 184785"/>
              <a:gd name="connsiteX24" fmla="*/ 51435 w 156210"/>
              <a:gd name="connsiteY24" fmla="*/ 53340 h 184785"/>
              <a:gd name="connsiteX25" fmla="*/ 43815 w 156210"/>
              <a:gd name="connsiteY25" fmla="*/ 70485 h 184785"/>
              <a:gd name="connsiteX26" fmla="*/ 40958 w 156210"/>
              <a:gd name="connsiteY26" fmla="*/ 92392 h 184785"/>
              <a:gd name="connsiteX27" fmla="*/ 43815 w 156210"/>
              <a:gd name="connsiteY27" fmla="*/ 114300 h 184785"/>
              <a:gd name="connsiteX28" fmla="*/ 51435 w 156210"/>
              <a:gd name="connsiteY28" fmla="*/ 131444 h 184785"/>
              <a:gd name="connsiteX29" fmla="*/ 62865 w 156210"/>
              <a:gd name="connsiteY29" fmla="*/ 142875 h 184785"/>
              <a:gd name="connsiteX30" fmla="*/ 78105 w 156210"/>
              <a:gd name="connsiteY30" fmla="*/ 146685 h 184785"/>
              <a:gd name="connsiteX31" fmla="*/ 93345 w 156210"/>
              <a:gd name="connsiteY31" fmla="*/ 142875 h 184785"/>
              <a:gd name="connsiteX32" fmla="*/ 104775 w 156210"/>
              <a:gd name="connsiteY32" fmla="*/ 131444 h 184785"/>
              <a:gd name="connsiteX33" fmla="*/ 112395 w 156210"/>
              <a:gd name="connsiteY33" fmla="*/ 114300 h 184785"/>
              <a:gd name="connsiteX34" fmla="*/ 115253 w 156210"/>
              <a:gd name="connsiteY34" fmla="*/ 92392 h 184785"/>
              <a:gd name="connsiteX35" fmla="*/ 115253 w 156210"/>
              <a:gd name="connsiteY35" fmla="*/ 92392 h 18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56210" h="184785">
                <a:moveTo>
                  <a:pt x="156210" y="92392"/>
                </a:moveTo>
                <a:cubicBezTo>
                  <a:pt x="156210" y="105727"/>
                  <a:pt x="154305" y="118110"/>
                  <a:pt x="150495" y="129540"/>
                </a:cubicBezTo>
                <a:cubicBezTo>
                  <a:pt x="146685" y="140969"/>
                  <a:pt x="140970" y="150494"/>
                  <a:pt x="134303" y="159067"/>
                </a:cubicBezTo>
                <a:cubicBezTo>
                  <a:pt x="127635" y="167640"/>
                  <a:pt x="119063" y="173355"/>
                  <a:pt x="109538" y="178117"/>
                </a:cubicBezTo>
                <a:cubicBezTo>
                  <a:pt x="100013" y="182880"/>
                  <a:pt x="89535" y="184785"/>
                  <a:pt x="78105" y="184785"/>
                </a:cubicBezTo>
                <a:cubicBezTo>
                  <a:pt x="66675" y="184785"/>
                  <a:pt x="56198" y="182880"/>
                  <a:pt x="46673" y="178117"/>
                </a:cubicBezTo>
                <a:cubicBezTo>
                  <a:pt x="37148" y="173355"/>
                  <a:pt x="28575" y="167640"/>
                  <a:pt x="21908" y="159067"/>
                </a:cubicBezTo>
                <a:cubicBezTo>
                  <a:pt x="15240" y="150494"/>
                  <a:pt x="9525" y="140969"/>
                  <a:pt x="5715" y="129540"/>
                </a:cubicBezTo>
                <a:cubicBezTo>
                  <a:pt x="1905" y="118110"/>
                  <a:pt x="0" y="105727"/>
                  <a:pt x="0" y="92392"/>
                </a:cubicBezTo>
                <a:cubicBezTo>
                  <a:pt x="0" y="79057"/>
                  <a:pt x="1905" y="66675"/>
                  <a:pt x="5715" y="55245"/>
                </a:cubicBezTo>
                <a:cubicBezTo>
                  <a:pt x="9525" y="43815"/>
                  <a:pt x="15240" y="34290"/>
                  <a:pt x="21908" y="25717"/>
                </a:cubicBezTo>
                <a:cubicBezTo>
                  <a:pt x="28575" y="17145"/>
                  <a:pt x="37148" y="11430"/>
                  <a:pt x="46673" y="6667"/>
                </a:cubicBezTo>
                <a:cubicBezTo>
                  <a:pt x="56198" y="1905"/>
                  <a:pt x="66675" y="0"/>
                  <a:pt x="78105" y="0"/>
                </a:cubicBezTo>
                <a:cubicBezTo>
                  <a:pt x="89535" y="0"/>
                  <a:pt x="100013" y="1905"/>
                  <a:pt x="109538" y="6667"/>
                </a:cubicBezTo>
                <a:cubicBezTo>
                  <a:pt x="119063" y="11430"/>
                  <a:pt x="127635" y="18097"/>
                  <a:pt x="134303" y="25717"/>
                </a:cubicBezTo>
                <a:cubicBezTo>
                  <a:pt x="140970" y="34290"/>
                  <a:pt x="146685" y="43815"/>
                  <a:pt x="150495" y="55245"/>
                </a:cubicBezTo>
                <a:cubicBezTo>
                  <a:pt x="154305" y="66675"/>
                  <a:pt x="156210" y="79057"/>
                  <a:pt x="156210" y="92392"/>
                </a:cubicBezTo>
                <a:lnTo>
                  <a:pt x="156210" y="92392"/>
                </a:lnTo>
                <a:close/>
                <a:moveTo>
                  <a:pt x="115253" y="92392"/>
                </a:moveTo>
                <a:cubicBezTo>
                  <a:pt x="115253" y="84772"/>
                  <a:pt x="114300" y="77152"/>
                  <a:pt x="112395" y="70485"/>
                </a:cubicBezTo>
                <a:cubicBezTo>
                  <a:pt x="110490" y="63817"/>
                  <a:pt x="107633" y="58102"/>
                  <a:pt x="104775" y="53340"/>
                </a:cubicBezTo>
                <a:cubicBezTo>
                  <a:pt x="101918" y="48577"/>
                  <a:pt x="97155" y="44767"/>
                  <a:pt x="93345" y="41910"/>
                </a:cubicBezTo>
                <a:cubicBezTo>
                  <a:pt x="88583" y="39052"/>
                  <a:pt x="83820" y="38100"/>
                  <a:pt x="78105" y="38100"/>
                </a:cubicBezTo>
                <a:cubicBezTo>
                  <a:pt x="72390" y="38100"/>
                  <a:pt x="67628" y="39052"/>
                  <a:pt x="62865" y="41910"/>
                </a:cubicBezTo>
                <a:cubicBezTo>
                  <a:pt x="58103" y="44767"/>
                  <a:pt x="54293" y="48577"/>
                  <a:pt x="51435" y="53340"/>
                </a:cubicBezTo>
                <a:cubicBezTo>
                  <a:pt x="47625" y="58102"/>
                  <a:pt x="45720" y="63817"/>
                  <a:pt x="43815" y="70485"/>
                </a:cubicBezTo>
                <a:cubicBezTo>
                  <a:pt x="41910" y="77152"/>
                  <a:pt x="40958" y="84772"/>
                  <a:pt x="40958" y="92392"/>
                </a:cubicBezTo>
                <a:cubicBezTo>
                  <a:pt x="40958" y="100013"/>
                  <a:pt x="41910" y="107632"/>
                  <a:pt x="43815" y="114300"/>
                </a:cubicBezTo>
                <a:cubicBezTo>
                  <a:pt x="45720" y="120967"/>
                  <a:pt x="48578" y="126682"/>
                  <a:pt x="51435" y="131444"/>
                </a:cubicBezTo>
                <a:cubicBezTo>
                  <a:pt x="54293" y="136207"/>
                  <a:pt x="59055" y="140017"/>
                  <a:pt x="62865" y="142875"/>
                </a:cubicBezTo>
                <a:cubicBezTo>
                  <a:pt x="67628" y="145732"/>
                  <a:pt x="72390" y="146685"/>
                  <a:pt x="78105" y="146685"/>
                </a:cubicBezTo>
                <a:cubicBezTo>
                  <a:pt x="83820" y="146685"/>
                  <a:pt x="88583" y="145732"/>
                  <a:pt x="93345" y="142875"/>
                </a:cubicBezTo>
                <a:cubicBezTo>
                  <a:pt x="98108" y="140017"/>
                  <a:pt x="101918" y="136207"/>
                  <a:pt x="104775" y="131444"/>
                </a:cubicBezTo>
                <a:cubicBezTo>
                  <a:pt x="108585" y="126682"/>
                  <a:pt x="110490" y="120967"/>
                  <a:pt x="112395" y="114300"/>
                </a:cubicBezTo>
                <a:cubicBezTo>
                  <a:pt x="114300" y="107632"/>
                  <a:pt x="115253" y="100013"/>
                  <a:pt x="115253" y="92392"/>
                </a:cubicBezTo>
                <a:lnTo>
                  <a:pt x="115253" y="92392"/>
                </a:lnTo>
                <a:close/>
              </a:path>
            </a:pathLst>
          </a:custGeom>
          <a:solidFill>
            <a:srgbClr val="CACAC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150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10917236" y="11846340"/>
            <a:ext cx="308606" cy="184782"/>
            <a:chOff x="9142094" y="10652760"/>
            <a:chExt cx="308610" cy="184785"/>
          </a:xfrm>
          <a:solidFill>
            <a:srgbClr val="CACACA"/>
          </a:solidFill>
        </p:grpSpPr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01E34326-5A08-4083-9A8A-4766DE5C5D0F}"/>
                </a:ext>
              </a:extLst>
            </p:cNvPr>
            <p:cNvSpPr/>
            <p:nvPr/>
          </p:nvSpPr>
          <p:spPr>
            <a:xfrm>
              <a:off x="9142094" y="10659427"/>
              <a:ext cx="129540" cy="173355"/>
            </a:xfrm>
            <a:custGeom>
              <a:avLst/>
              <a:gdLst>
                <a:gd name="connsiteX0" fmla="*/ 129540 w 129540"/>
                <a:gd name="connsiteY0" fmla="*/ 137160 h 173355"/>
                <a:gd name="connsiteX1" fmla="*/ 129540 w 129540"/>
                <a:gd name="connsiteY1" fmla="*/ 173356 h 173355"/>
                <a:gd name="connsiteX2" fmla="*/ 6668 w 129540"/>
                <a:gd name="connsiteY2" fmla="*/ 173356 h 173355"/>
                <a:gd name="connsiteX3" fmla="*/ 6668 w 129540"/>
                <a:gd name="connsiteY3" fmla="*/ 137160 h 173355"/>
                <a:gd name="connsiteX4" fmla="*/ 49530 w 129540"/>
                <a:gd name="connsiteY4" fmla="*/ 137160 h 173355"/>
                <a:gd name="connsiteX5" fmla="*/ 49530 w 129540"/>
                <a:gd name="connsiteY5" fmla="*/ 45720 h 173355"/>
                <a:gd name="connsiteX6" fmla="*/ 40957 w 129540"/>
                <a:gd name="connsiteY6" fmla="*/ 53340 h 173355"/>
                <a:gd name="connsiteX7" fmla="*/ 27623 w 129540"/>
                <a:gd name="connsiteY7" fmla="*/ 60008 h 173355"/>
                <a:gd name="connsiteX8" fmla="*/ 13335 w 129540"/>
                <a:gd name="connsiteY8" fmla="*/ 65723 h 173355"/>
                <a:gd name="connsiteX9" fmla="*/ 0 w 129540"/>
                <a:gd name="connsiteY9" fmla="*/ 67628 h 173355"/>
                <a:gd name="connsiteX10" fmla="*/ 0 w 129540"/>
                <a:gd name="connsiteY10" fmla="*/ 29528 h 173355"/>
                <a:gd name="connsiteX11" fmla="*/ 13335 w 129540"/>
                <a:gd name="connsiteY11" fmla="*/ 25718 h 173355"/>
                <a:gd name="connsiteX12" fmla="*/ 28575 w 129540"/>
                <a:gd name="connsiteY12" fmla="*/ 17145 h 173355"/>
                <a:gd name="connsiteX13" fmla="*/ 41910 w 129540"/>
                <a:gd name="connsiteY13" fmla="*/ 7620 h 173355"/>
                <a:gd name="connsiteX14" fmla="*/ 48578 w 129540"/>
                <a:gd name="connsiteY14" fmla="*/ 0 h 173355"/>
                <a:gd name="connsiteX15" fmla="*/ 90488 w 129540"/>
                <a:gd name="connsiteY15" fmla="*/ 0 h 173355"/>
                <a:gd name="connsiteX16" fmla="*/ 90488 w 129540"/>
                <a:gd name="connsiteY16" fmla="*/ 136208 h 173355"/>
                <a:gd name="connsiteX17" fmla="*/ 129540 w 129540"/>
                <a:gd name="connsiteY17" fmla="*/ 136208 h 173355"/>
                <a:gd name="connsiteX18" fmla="*/ 129540 w 129540"/>
                <a:gd name="connsiteY18" fmla="*/ 137160 h 17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540" h="173355">
                  <a:moveTo>
                    <a:pt x="129540" y="137160"/>
                  </a:moveTo>
                  <a:lnTo>
                    <a:pt x="129540" y="173356"/>
                  </a:lnTo>
                  <a:lnTo>
                    <a:pt x="6668" y="173356"/>
                  </a:lnTo>
                  <a:lnTo>
                    <a:pt x="6668" y="137160"/>
                  </a:lnTo>
                  <a:lnTo>
                    <a:pt x="49530" y="137160"/>
                  </a:lnTo>
                  <a:lnTo>
                    <a:pt x="49530" y="45720"/>
                  </a:lnTo>
                  <a:cubicBezTo>
                    <a:pt x="47625" y="48578"/>
                    <a:pt x="44768" y="50483"/>
                    <a:pt x="40957" y="53340"/>
                  </a:cubicBezTo>
                  <a:cubicBezTo>
                    <a:pt x="37148" y="56198"/>
                    <a:pt x="32385" y="58103"/>
                    <a:pt x="27623" y="60008"/>
                  </a:cubicBezTo>
                  <a:cubicBezTo>
                    <a:pt x="22860" y="61913"/>
                    <a:pt x="18098" y="63818"/>
                    <a:pt x="13335" y="65723"/>
                  </a:cubicBezTo>
                  <a:cubicBezTo>
                    <a:pt x="8573" y="67628"/>
                    <a:pt x="3810" y="67628"/>
                    <a:pt x="0" y="67628"/>
                  </a:cubicBezTo>
                  <a:lnTo>
                    <a:pt x="0" y="29528"/>
                  </a:lnTo>
                  <a:cubicBezTo>
                    <a:pt x="3810" y="29528"/>
                    <a:pt x="7620" y="28575"/>
                    <a:pt x="13335" y="25718"/>
                  </a:cubicBezTo>
                  <a:cubicBezTo>
                    <a:pt x="19050" y="23813"/>
                    <a:pt x="23813" y="20955"/>
                    <a:pt x="28575" y="17145"/>
                  </a:cubicBezTo>
                  <a:cubicBezTo>
                    <a:pt x="33338" y="14288"/>
                    <a:pt x="38100" y="10478"/>
                    <a:pt x="41910" y="7620"/>
                  </a:cubicBezTo>
                  <a:cubicBezTo>
                    <a:pt x="45720" y="4763"/>
                    <a:pt x="47625" y="1905"/>
                    <a:pt x="48578" y="0"/>
                  </a:cubicBezTo>
                  <a:lnTo>
                    <a:pt x="90488" y="0"/>
                  </a:lnTo>
                  <a:lnTo>
                    <a:pt x="90488" y="136208"/>
                  </a:lnTo>
                  <a:lnTo>
                    <a:pt x="129540" y="136208"/>
                  </a:lnTo>
                  <a:lnTo>
                    <a:pt x="129540" y="137160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43CE3EC-7CE3-401B-AFA9-57CD3822FE20}"/>
                </a:ext>
              </a:extLst>
            </p:cNvPr>
            <p:cNvSpPr/>
            <p:nvPr/>
          </p:nvSpPr>
          <p:spPr>
            <a:xfrm>
              <a:off x="9294494" y="10652760"/>
              <a:ext cx="156210" cy="184785"/>
            </a:xfrm>
            <a:custGeom>
              <a:avLst/>
              <a:gdLst>
                <a:gd name="connsiteX0" fmla="*/ 156210 w 156210"/>
                <a:gd name="connsiteY0" fmla="*/ 92392 h 184785"/>
                <a:gd name="connsiteX1" fmla="*/ 150495 w 156210"/>
                <a:gd name="connsiteY1" fmla="*/ 129540 h 184785"/>
                <a:gd name="connsiteX2" fmla="*/ 134303 w 156210"/>
                <a:gd name="connsiteY2" fmla="*/ 159067 h 184785"/>
                <a:gd name="connsiteX3" fmla="*/ 109538 w 156210"/>
                <a:gd name="connsiteY3" fmla="*/ 178117 h 184785"/>
                <a:gd name="connsiteX4" fmla="*/ 78105 w 156210"/>
                <a:gd name="connsiteY4" fmla="*/ 184785 h 184785"/>
                <a:gd name="connsiteX5" fmla="*/ 46673 w 156210"/>
                <a:gd name="connsiteY5" fmla="*/ 178117 h 184785"/>
                <a:gd name="connsiteX6" fmla="*/ 21907 w 156210"/>
                <a:gd name="connsiteY6" fmla="*/ 159067 h 184785"/>
                <a:gd name="connsiteX7" fmla="*/ 5715 w 156210"/>
                <a:gd name="connsiteY7" fmla="*/ 129540 h 184785"/>
                <a:gd name="connsiteX8" fmla="*/ 0 w 156210"/>
                <a:gd name="connsiteY8" fmla="*/ 92392 h 184785"/>
                <a:gd name="connsiteX9" fmla="*/ 5715 w 156210"/>
                <a:gd name="connsiteY9" fmla="*/ 55245 h 184785"/>
                <a:gd name="connsiteX10" fmla="*/ 21907 w 156210"/>
                <a:gd name="connsiteY10" fmla="*/ 25717 h 184785"/>
                <a:gd name="connsiteX11" fmla="*/ 46673 w 156210"/>
                <a:gd name="connsiteY11" fmla="*/ 6667 h 184785"/>
                <a:gd name="connsiteX12" fmla="*/ 78105 w 156210"/>
                <a:gd name="connsiteY12" fmla="*/ 0 h 184785"/>
                <a:gd name="connsiteX13" fmla="*/ 109538 w 156210"/>
                <a:gd name="connsiteY13" fmla="*/ 6667 h 184785"/>
                <a:gd name="connsiteX14" fmla="*/ 134303 w 156210"/>
                <a:gd name="connsiteY14" fmla="*/ 25717 h 184785"/>
                <a:gd name="connsiteX15" fmla="*/ 150495 w 156210"/>
                <a:gd name="connsiteY15" fmla="*/ 55245 h 184785"/>
                <a:gd name="connsiteX16" fmla="*/ 156210 w 156210"/>
                <a:gd name="connsiteY16" fmla="*/ 92392 h 184785"/>
                <a:gd name="connsiteX17" fmla="*/ 156210 w 156210"/>
                <a:gd name="connsiteY17" fmla="*/ 92392 h 184785"/>
                <a:gd name="connsiteX18" fmla="*/ 115253 w 156210"/>
                <a:gd name="connsiteY18" fmla="*/ 92392 h 184785"/>
                <a:gd name="connsiteX19" fmla="*/ 112395 w 156210"/>
                <a:gd name="connsiteY19" fmla="*/ 70485 h 184785"/>
                <a:gd name="connsiteX20" fmla="*/ 104775 w 156210"/>
                <a:gd name="connsiteY20" fmla="*/ 53340 h 184785"/>
                <a:gd name="connsiteX21" fmla="*/ 93345 w 156210"/>
                <a:gd name="connsiteY21" fmla="*/ 41910 h 184785"/>
                <a:gd name="connsiteX22" fmla="*/ 78105 w 156210"/>
                <a:gd name="connsiteY22" fmla="*/ 38100 h 184785"/>
                <a:gd name="connsiteX23" fmla="*/ 62865 w 156210"/>
                <a:gd name="connsiteY23" fmla="*/ 41910 h 184785"/>
                <a:gd name="connsiteX24" fmla="*/ 51435 w 156210"/>
                <a:gd name="connsiteY24" fmla="*/ 53340 h 184785"/>
                <a:gd name="connsiteX25" fmla="*/ 43815 w 156210"/>
                <a:gd name="connsiteY25" fmla="*/ 70485 h 184785"/>
                <a:gd name="connsiteX26" fmla="*/ 40957 w 156210"/>
                <a:gd name="connsiteY26" fmla="*/ 92392 h 184785"/>
                <a:gd name="connsiteX27" fmla="*/ 43815 w 156210"/>
                <a:gd name="connsiteY27" fmla="*/ 114300 h 184785"/>
                <a:gd name="connsiteX28" fmla="*/ 51435 w 156210"/>
                <a:gd name="connsiteY28" fmla="*/ 131444 h 184785"/>
                <a:gd name="connsiteX29" fmla="*/ 62865 w 156210"/>
                <a:gd name="connsiteY29" fmla="*/ 142875 h 184785"/>
                <a:gd name="connsiteX30" fmla="*/ 78105 w 156210"/>
                <a:gd name="connsiteY30" fmla="*/ 146685 h 184785"/>
                <a:gd name="connsiteX31" fmla="*/ 93345 w 156210"/>
                <a:gd name="connsiteY31" fmla="*/ 142875 h 184785"/>
                <a:gd name="connsiteX32" fmla="*/ 104775 w 156210"/>
                <a:gd name="connsiteY32" fmla="*/ 131444 h 184785"/>
                <a:gd name="connsiteX33" fmla="*/ 112395 w 156210"/>
                <a:gd name="connsiteY33" fmla="*/ 114300 h 184785"/>
                <a:gd name="connsiteX34" fmla="*/ 115253 w 156210"/>
                <a:gd name="connsiteY34" fmla="*/ 92392 h 184785"/>
                <a:gd name="connsiteX35" fmla="*/ 115253 w 156210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10" h="184785">
                  <a:moveTo>
                    <a:pt x="156210" y="92392"/>
                  </a:moveTo>
                  <a:cubicBezTo>
                    <a:pt x="156210" y="105727"/>
                    <a:pt x="154305" y="118110"/>
                    <a:pt x="150495" y="129540"/>
                  </a:cubicBezTo>
                  <a:cubicBezTo>
                    <a:pt x="146685" y="140969"/>
                    <a:pt x="140970" y="150494"/>
                    <a:pt x="134303" y="159067"/>
                  </a:cubicBezTo>
                  <a:cubicBezTo>
                    <a:pt x="127635" y="167640"/>
                    <a:pt x="119063" y="173355"/>
                    <a:pt x="109538" y="178117"/>
                  </a:cubicBezTo>
                  <a:cubicBezTo>
                    <a:pt x="100013" y="182880"/>
                    <a:pt x="89535" y="184785"/>
                    <a:pt x="78105" y="184785"/>
                  </a:cubicBezTo>
                  <a:cubicBezTo>
                    <a:pt x="66675" y="184785"/>
                    <a:pt x="56198" y="182880"/>
                    <a:pt x="46673" y="178117"/>
                  </a:cubicBezTo>
                  <a:cubicBezTo>
                    <a:pt x="37148" y="173355"/>
                    <a:pt x="28575" y="167640"/>
                    <a:pt x="21907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5" y="118110"/>
                    <a:pt x="0" y="105727"/>
                    <a:pt x="0" y="92392"/>
                  </a:cubicBezTo>
                  <a:cubicBezTo>
                    <a:pt x="0" y="79057"/>
                    <a:pt x="1905" y="66675"/>
                    <a:pt x="5715" y="55245"/>
                  </a:cubicBezTo>
                  <a:cubicBezTo>
                    <a:pt x="9525" y="43815"/>
                    <a:pt x="15240" y="34290"/>
                    <a:pt x="21907" y="25717"/>
                  </a:cubicBezTo>
                  <a:cubicBezTo>
                    <a:pt x="28575" y="17145"/>
                    <a:pt x="37148" y="11430"/>
                    <a:pt x="46673" y="6667"/>
                  </a:cubicBezTo>
                  <a:cubicBezTo>
                    <a:pt x="56198" y="1905"/>
                    <a:pt x="66675" y="0"/>
                    <a:pt x="78105" y="0"/>
                  </a:cubicBezTo>
                  <a:cubicBezTo>
                    <a:pt x="89535" y="0"/>
                    <a:pt x="100013" y="1905"/>
                    <a:pt x="109538" y="6667"/>
                  </a:cubicBezTo>
                  <a:cubicBezTo>
                    <a:pt x="119063" y="11430"/>
                    <a:pt x="127635" y="18097"/>
                    <a:pt x="134303" y="25717"/>
                  </a:cubicBezTo>
                  <a:cubicBezTo>
                    <a:pt x="140970" y="34290"/>
                    <a:pt x="146685" y="43815"/>
                    <a:pt x="150495" y="55245"/>
                  </a:cubicBezTo>
                  <a:cubicBezTo>
                    <a:pt x="154305" y="66675"/>
                    <a:pt x="156210" y="79057"/>
                    <a:pt x="156210" y="92392"/>
                  </a:cubicBezTo>
                  <a:lnTo>
                    <a:pt x="156210" y="92392"/>
                  </a:lnTo>
                  <a:close/>
                  <a:moveTo>
                    <a:pt x="115253" y="92392"/>
                  </a:moveTo>
                  <a:cubicBezTo>
                    <a:pt x="115253" y="84772"/>
                    <a:pt x="114300" y="77152"/>
                    <a:pt x="112395" y="70485"/>
                  </a:cubicBezTo>
                  <a:cubicBezTo>
                    <a:pt x="110490" y="63817"/>
                    <a:pt x="107632" y="58102"/>
                    <a:pt x="104775" y="53340"/>
                  </a:cubicBezTo>
                  <a:cubicBezTo>
                    <a:pt x="101918" y="48577"/>
                    <a:pt x="97155" y="44767"/>
                    <a:pt x="93345" y="41910"/>
                  </a:cubicBezTo>
                  <a:cubicBezTo>
                    <a:pt x="88582" y="39052"/>
                    <a:pt x="83820" y="38100"/>
                    <a:pt x="78105" y="38100"/>
                  </a:cubicBezTo>
                  <a:cubicBezTo>
                    <a:pt x="72390" y="38100"/>
                    <a:pt x="67628" y="39052"/>
                    <a:pt x="62865" y="41910"/>
                  </a:cubicBezTo>
                  <a:cubicBezTo>
                    <a:pt x="58103" y="44767"/>
                    <a:pt x="54293" y="48577"/>
                    <a:pt x="51435" y="53340"/>
                  </a:cubicBezTo>
                  <a:cubicBezTo>
                    <a:pt x="47625" y="58102"/>
                    <a:pt x="45720" y="63817"/>
                    <a:pt x="43815" y="70485"/>
                  </a:cubicBezTo>
                  <a:cubicBezTo>
                    <a:pt x="41910" y="77152"/>
                    <a:pt x="40957" y="84772"/>
                    <a:pt x="40957" y="92392"/>
                  </a:cubicBezTo>
                  <a:cubicBezTo>
                    <a:pt x="40957" y="100013"/>
                    <a:pt x="41910" y="107632"/>
                    <a:pt x="43815" y="114300"/>
                  </a:cubicBezTo>
                  <a:cubicBezTo>
                    <a:pt x="45720" y="120967"/>
                    <a:pt x="48578" y="126682"/>
                    <a:pt x="51435" y="131444"/>
                  </a:cubicBezTo>
                  <a:cubicBezTo>
                    <a:pt x="54293" y="136207"/>
                    <a:pt x="59055" y="140017"/>
                    <a:pt x="62865" y="142875"/>
                  </a:cubicBezTo>
                  <a:cubicBezTo>
                    <a:pt x="67628" y="145732"/>
                    <a:pt x="72390" y="146685"/>
                    <a:pt x="78105" y="146685"/>
                  </a:cubicBezTo>
                  <a:cubicBezTo>
                    <a:pt x="83820" y="146685"/>
                    <a:pt x="88582" y="145732"/>
                    <a:pt x="93345" y="142875"/>
                  </a:cubicBezTo>
                  <a:cubicBezTo>
                    <a:pt x="98107" y="140017"/>
                    <a:pt x="101918" y="136207"/>
                    <a:pt x="104775" y="131444"/>
                  </a:cubicBezTo>
                  <a:cubicBezTo>
                    <a:pt x="108585" y="126682"/>
                    <a:pt x="110490" y="120967"/>
                    <a:pt x="112395" y="114300"/>
                  </a:cubicBezTo>
                  <a:cubicBezTo>
                    <a:pt x="114300" y="107632"/>
                    <a:pt x="115253" y="100013"/>
                    <a:pt x="115253" y="92392"/>
                  </a:cubicBezTo>
                  <a:lnTo>
                    <a:pt x="115253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53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12085938" y="11846340"/>
            <a:ext cx="330512" cy="184782"/>
            <a:chOff x="10310812" y="10652760"/>
            <a:chExt cx="330517" cy="184785"/>
          </a:xfrm>
          <a:solidFill>
            <a:srgbClr val="CACACA"/>
          </a:solidFill>
        </p:grpSpPr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834E5AD8-08CD-4235-81D2-BF6C34B24BF1}"/>
                </a:ext>
              </a:extLst>
            </p:cNvPr>
            <p:cNvSpPr/>
            <p:nvPr/>
          </p:nvSpPr>
          <p:spPr>
            <a:xfrm>
              <a:off x="10310812" y="10658475"/>
              <a:ext cx="148589" cy="175260"/>
            </a:xfrm>
            <a:custGeom>
              <a:avLst/>
              <a:gdLst>
                <a:gd name="connsiteX0" fmla="*/ 0 w 148589"/>
                <a:gd name="connsiteY0" fmla="*/ 175260 h 175260"/>
                <a:gd name="connsiteX1" fmla="*/ 1905 w 148589"/>
                <a:gd name="connsiteY1" fmla="*/ 150495 h 175260"/>
                <a:gd name="connsiteX2" fmla="*/ 9525 w 148589"/>
                <a:gd name="connsiteY2" fmla="*/ 130492 h 175260"/>
                <a:gd name="connsiteX3" fmla="*/ 23813 w 148589"/>
                <a:gd name="connsiteY3" fmla="*/ 113348 h 175260"/>
                <a:gd name="connsiteX4" fmla="*/ 47625 w 148589"/>
                <a:gd name="connsiteY4" fmla="*/ 97155 h 175260"/>
                <a:gd name="connsiteX5" fmla="*/ 69532 w 148589"/>
                <a:gd name="connsiteY5" fmla="*/ 85725 h 175260"/>
                <a:gd name="connsiteX6" fmla="*/ 85725 w 148589"/>
                <a:gd name="connsiteY6" fmla="*/ 76200 h 175260"/>
                <a:gd name="connsiteX7" fmla="*/ 95250 w 148589"/>
                <a:gd name="connsiteY7" fmla="*/ 67627 h 175260"/>
                <a:gd name="connsiteX8" fmla="*/ 99060 w 148589"/>
                <a:gd name="connsiteY8" fmla="*/ 57150 h 175260"/>
                <a:gd name="connsiteX9" fmla="*/ 91440 w 148589"/>
                <a:gd name="connsiteY9" fmla="*/ 41910 h 175260"/>
                <a:gd name="connsiteX10" fmla="*/ 70485 w 148589"/>
                <a:gd name="connsiteY10" fmla="*/ 35243 h 175260"/>
                <a:gd name="connsiteX11" fmla="*/ 57150 w 148589"/>
                <a:gd name="connsiteY11" fmla="*/ 37148 h 175260"/>
                <a:gd name="connsiteX12" fmla="*/ 45720 w 148589"/>
                <a:gd name="connsiteY12" fmla="*/ 42863 h 175260"/>
                <a:gd name="connsiteX13" fmla="*/ 36195 w 148589"/>
                <a:gd name="connsiteY13" fmla="*/ 50482 h 175260"/>
                <a:gd name="connsiteX14" fmla="*/ 28575 w 148589"/>
                <a:gd name="connsiteY14" fmla="*/ 59055 h 175260"/>
                <a:gd name="connsiteX15" fmla="*/ 2857 w 148589"/>
                <a:gd name="connsiteY15" fmla="*/ 29527 h 175260"/>
                <a:gd name="connsiteX16" fmla="*/ 14288 w 148589"/>
                <a:gd name="connsiteY16" fmla="*/ 20002 h 175260"/>
                <a:gd name="connsiteX17" fmla="*/ 31432 w 148589"/>
                <a:gd name="connsiteY17" fmla="*/ 10477 h 175260"/>
                <a:gd name="connsiteX18" fmla="*/ 53340 w 148589"/>
                <a:gd name="connsiteY18" fmla="*/ 2857 h 175260"/>
                <a:gd name="connsiteX19" fmla="*/ 79057 w 148589"/>
                <a:gd name="connsiteY19" fmla="*/ 0 h 175260"/>
                <a:gd name="connsiteX20" fmla="*/ 106680 w 148589"/>
                <a:gd name="connsiteY20" fmla="*/ 3810 h 175260"/>
                <a:gd name="connsiteX21" fmla="*/ 126682 w 148589"/>
                <a:gd name="connsiteY21" fmla="*/ 14288 h 175260"/>
                <a:gd name="connsiteX22" fmla="*/ 139065 w 148589"/>
                <a:gd name="connsiteY22" fmla="*/ 30480 h 175260"/>
                <a:gd name="connsiteX23" fmla="*/ 143827 w 148589"/>
                <a:gd name="connsiteY23" fmla="*/ 51435 h 175260"/>
                <a:gd name="connsiteX24" fmla="*/ 140018 w 148589"/>
                <a:gd name="connsiteY24" fmla="*/ 70485 h 175260"/>
                <a:gd name="connsiteX25" fmla="*/ 130493 w 148589"/>
                <a:gd name="connsiteY25" fmla="*/ 84773 h 175260"/>
                <a:gd name="connsiteX26" fmla="*/ 117157 w 148589"/>
                <a:gd name="connsiteY26" fmla="*/ 96202 h 175260"/>
                <a:gd name="connsiteX27" fmla="*/ 103823 w 148589"/>
                <a:gd name="connsiteY27" fmla="*/ 104775 h 175260"/>
                <a:gd name="connsiteX28" fmla="*/ 91440 w 148589"/>
                <a:gd name="connsiteY28" fmla="*/ 111442 h 175260"/>
                <a:gd name="connsiteX29" fmla="*/ 78105 w 148589"/>
                <a:gd name="connsiteY29" fmla="*/ 120015 h 175260"/>
                <a:gd name="connsiteX30" fmla="*/ 65723 w 148589"/>
                <a:gd name="connsiteY30" fmla="*/ 129540 h 175260"/>
                <a:gd name="connsiteX31" fmla="*/ 57150 w 148589"/>
                <a:gd name="connsiteY31" fmla="*/ 139065 h 175260"/>
                <a:gd name="connsiteX32" fmla="*/ 148590 w 148589"/>
                <a:gd name="connsiteY32" fmla="*/ 139065 h 175260"/>
                <a:gd name="connsiteX33" fmla="*/ 148590 w 148589"/>
                <a:gd name="connsiteY33" fmla="*/ 175260 h 175260"/>
                <a:gd name="connsiteX34" fmla="*/ 0 w 148589"/>
                <a:gd name="connsiteY34" fmla="*/ 175260 h 175260"/>
                <a:gd name="connsiteX35" fmla="*/ 0 w 148589"/>
                <a:gd name="connsiteY35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8589" h="175260">
                  <a:moveTo>
                    <a:pt x="0" y="175260"/>
                  </a:moveTo>
                  <a:cubicBezTo>
                    <a:pt x="0" y="165735"/>
                    <a:pt x="952" y="158115"/>
                    <a:pt x="1905" y="150495"/>
                  </a:cubicBezTo>
                  <a:cubicBezTo>
                    <a:pt x="2857" y="142875"/>
                    <a:pt x="5715" y="136208"/>
                    <a:pt x="9525" y="130492"/>
                  </a:cubicBezTo>
                  <a:cubicBezTo>
                    <a:pt x="13335" y="123825"/>
                    <a:pt x="18098" y="118110"/>
                    <a:pt x="23813" y="113348"/>
                  </a:cubicBezTo>
                  <a:cubicBezTo>
                    <a:pt x="29527" y="107633"/>
                    <a:pt x="38100" y="102870"/>
                    <a:pt x="47625" y="97155"/>
                  </a:cubicBezTo>
                  <a:cubicBezTo>
                    <a:pt x="56198" y="92393"/>
                    <a:pt x="62865" y="88582"/>
                    <a:pt x="69532" y="85725"/>
                  </a:cubicBezTo>
                  <a:cubicBezTo>
                    <a:pt x="76200" y="81915"/>
                    <a:pt x="80963" y="79057"/>
                    <a:pt x="85725" y="76200"/>
                  </a:cubicBezTo>
                  <a:cubicBezTo>
                    <a:pt x="89535" y="73343"/>
                    <a:pt x="93345" y="70485"/>
                    <a:pt x="95250" y="67627"/>
                  </a:cubicBezTo>
                  <a:cubicBezTo>
                    <a:pt x="97155" y="64770"/>
                    <a:pt x="99060" y="60960"/>
                    <a:pt x="99060" y="57150"/>
                  </a:cubicBezTo>
                  <a:cubicBezTo>
                    <a:pt x="99060" y="51435"/>
                    <a:pt x="96202" y="45720"/>
                    <a:pt x="91440" y="41910"/>
                  </a:cubicBezTo>
                  <a:cubicBezTo>
                    <a:pt x="86677" y="37148"/>
                    <a:pt x="80010" y="35243"/>
                    <a:pt x="70485" y="35243"/>
                  </a:cubicBezTo>
                  <a:cubicBezTo>
                    <a:pt x="65723" y="35243"/>
                    <a:pt x="60960" y="36195"/>
                    <a:pt x="57150" y="37148"/>
                  </a:cubicBezTo>
                  <a:cubicBezTo>
                    <a:pt x="53340" y="38100"/>
                    <a:pt x="49530" y="40005"/>
                    <a:pt x="45720" y="42863"/>
                  </a:cubicBezTo>
                  <a:cubicBezTo>
                    <a:pt x="41910" y="44768"/>
                    <a:pt x="39052" y="47625"/>
                    <a:pt x="36195" y="50482"/>
                  </a:cubicBezTo>
                  <a:cubicBezTo>
                    <a:pt x="33338" y="53340"/>
                    <a:pt x="30480" y="56198"/>
                    <a:pt x="28575" y="59055"/>
                  </a:cubicBezTo>
                  <a:lnTo>
                    <a:pt x="2857" y="29527"/>
                  </a:lnTo>
                  <a:cubicBezTo>
                    <a:pt x="5715" y="26670"/>
                    <a:pt x="9525" y="23813"/>
                    <a:pt x="14288" y="20002"/>
                  </a:cubicBezTo>
                  <a:cubicBezTo>
                    <a:pt x="19050" y="16193"/>
                    <a:pt x="24765" y="13335"/>
                    <a:pt x="31432" y="10477"/>
                  </a:cubicBezTo>
                  <a:cubicBezTo>
                    <a:pt x="38100" y="7620"/>
                    <a:pt x="45720" y="4763"/>
                    <a:pt x="53340" y="2857"/>
                  </a:cubicBezTo>
                  <a:cubicBezTo>
                    <a:pt x="60960" y="952"/>
                    <a:pt x="69532" y="0"/>
                    <a:pt x="79057" y="0"/>
                  </a:cubicBezTo>
                  <a:cubicBezTo>
                    <a:pt x="89535" y="0"/>
                    <a:pt x="98107" y="952"/>
                    <a:pt x="106680" y="3810"/>
                  </a:cubicBezTo>
                  <a:cubicBezTo>
                    <a:pt x="114300" y="6668"/>
                    <a:pt x="121920" y="9525"/>
                    <a:pt x="126682" y="14288"/>
                  </a:cubicBezTo>
                  <a:cubicBezTo>
                    <a:pt x="132398" y="19050"/>
                    <a:pt x="136207" y="24765"/>
                    <a:pt x="139065" y="30480"/>
                  </a:cubicBezTo>
                  <a:cubicBezTo>
                    <a:pt x="141923" y="37148"/>
                    <a:pt x="143827" y="43815"/>
                    <a:pt x="143827" y="51435"/>
                  </a:cubicBezTo>
                  <a:cubicBezTo>
                    <a:pt x="143827" y="58102"/>
                    <a:pt x="142875" y="64770"/>
                    <a:pt x="140018" y="70485"/>
                  </a:cubicBezTo>
                  <a:cubicBezTo>
                    <a:pt x="137160" y="76200"/>
                    <a:pt x="134302" y="80963"/>
                    <a:pt x="130493" y="84773"/>
                  </a:cubicBezTo>
                  <a:cubicBezTo>
                    <a:pt x="126682" y="88582"/>
                    <a:pt x="121920" y="92393"/>
                    <a:pt x="117157" y="96202"/>
                  </a:cubicBezTo>
                  <a:cubicBezTo>
                    <a:pt x="112395" y="99060"/>
                    <a:pt x="107632" y="101918"/>
                    <a:pt x="103823" y="104775"/>
                  </a:cubicBezTo>
                  <a:cubicBezTo>
                    <a:pt x="100013" y="106680"/>
                    <a:pt x="96202" y="109538"/>
                    <a:pt x="91440" y="111442"/>
                  </a:cubicBezTo>
                  <a:cubicBezTo>
                    <a:pt x="86677" y="114300"/>
                    <a:pt x="81915" y="117158"/>
                    <a:pt x="78105" y="120015"/>
                  </a:cubicBezTo>
                  <a:cubicBezTo>
                    <a:pt x="73343" y="122873"/>
                    <a:pt x="69532" y="126683"/>
                    <a:pt x="65723" y="129540"/>
                  </a:cubicBezTo>
                  <a:cubicBezTo>
                    <a:pt x="61913" y="133350"/>
                    <a:pt x="59055" y="136208"/>
                    <a:pt x="57150" y="139065"/>
                  </a:cubicBezTo>
                  <a:lnTo>
                    <a:pt x="148590" y="139065"/>
                  </a:lnTo>
                  <a:lnTo>
                    <a:pt x="148590" y="175260"/>
                  </a:lnTo>
                  <a:lnTo>
                    <a:pt x="0" y="175260"/>
                  </a:lnTo>
                  <a:lnTo>
                    <a:pt x="0" y="175260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7BBF219-FA0A-4141-8159-0F1C23A4D8F1}"/>
                </a:ext>
              </a:extLst>
            </p:cNvPr>
            <p:cNvSpPr/>
            <p:nvPr/>
          </p:nvSpPr>
          <p:spPr>
            <a:xfrm>
              <a:off x="10485119" y="10652760"/>
              <a:ext cx="156210" cy="184785"/>
            </a:xfrm>
            <a:custGeom>
              <a:avLst/>
              <a:gdLst>
                <a:gd name="connsiteX0" fmla="*/ 156210 w 156210"/>
                <a:gd name="connsiteY0" fmla="*/ 92392 h 184785"/>
                <a:gd name="connsiteX1" fmla="*/ 150495 w 156210"/>
                <a:gd name="connsiteY1" fmla="*/ 129540 h 184785"/>
                <a:gd name="connsiteX2" fmla="*/ 134303 w 156210"/>
                <a:gd name="connsiteY2" fmla="*/ 159067 h 184785"/>
                <a:gd name="connsiteX3" fmla="*/ 109538 w 156210"/>
                <a:gd name="connsiteY3" fmla="*/ 178117 h 184785"/>
                <a:gd name="connsiteX4" fmla="*/ 78105 w 156210"/>
                <a:gd name="connsiteY4" fmla="*/ 184785 h 184785"/>
                <a:gd name="connsiteX5" fmla="*/ 46673 w 156210"/>
                <a:gd name="connsiteY5" fmla="*/ 178117 h 184785"/>
                <a:gd name="connsiteX6" fmla="*/ 21907 w 156210"/>
                <a:gd name="connsiteY6" fmla="*/ 159067 h 184785"/>
                <a:gd name="connsiteX7" fmla="*/ 5715 w 156210"/>
                <a:gd name="connsiteY7" fmla="*/ 129540 h 184785"/>
                <a:gd name="connsiteX8" fmla="*/ 0 w 156210"/>
                <a:gd name="connsiteY8" fmla="*/ 92392 h 184785"/>
                <a:gd name="connsiteX9" fmla="*/ 5715 w 156210"/>
                <a:gd name="connsiteY9" fmla="*/ 55245 h 184785"/>
                <a:gd name="connsiteX10" fmla="*/ 21907 w 156210"/>
                <a:gd name="connsiteY10" fmla="*/ 25717 h 184785"/>
                <a:gd name="connsiteX11" fmla="*/ 46673 w 156210"/>
                <a:gd name="connsiteY11" fmla="*/ 6667 h 184785"/>
                <a:gd name="connsiteX12" fmla="*/ 78105 w 156210"/>
                <a:gd name="connsiteY12" fmla="*/ 0 h 184785"/>
                <a:gd name="connsiteX13" fmla="*/ 109538 w 156210"/>
                <a:gd name="connsiteY13" fmla="*/ 6667 h 184785"/>
                <a:gd name="connsiteX14" fmla="*/ 134303 w 156210"/>
                <a:gd name="connsiteY14" fmla="*/ 25717 h 184785"/>
                <a:gd name="connsiteX15" fmla="*/ 150495 w 156210"/>
                <a:gd name="connsiteY15" fmla="*/ 55245 h 184785"/>
                <a:gd name="connsiteX16" fmla="*/ 156210 w 156210"/>
                <a:gd name="connsiteY16" fmla="*/ 92392 h 184785"/>
                <a:gd name="connsiteX17" fmla="*/ 156210 w 156210"/>
                <a:gd name="connsiteY17" fmla="*/ 92392 h 184785"/>
                <a:gd name="connsiteX18" fmla="*/ 115253 w 156210"/>
                <a:gd name="connsiteY18" fmla="*/ 92392 h 184785"/>
                <a:gd name="connsiteX19" fmla="*/ 112395 w 156210"/>
                <a:gd name="connsiteY19" fmla="*/ 70485 h 184785"/>
                <a:gd name="connsiteX20" fmla="*/ 104775 w 156210"/>
                <a:gd name="connsiteY20" fmla="*/ 53340 h 184785"/>
                <a:gd name="connsiteX21" fmla="*/ 93345 w 156210"/>
                <a:gd name="connsiteY21" fmla="*/ 41910 h 184785"/>
                <a:gd name="connsiteX22" fmla="*/ 78105 w 156210"/>
                <a:gd name="connsiteY22" fmla="*/ 38100 h 184785"/>
                <a:gd name="connsiteX23" fmla="*/ 62865 w 156210"/>
                <a:gd name="connsiteY23" fmla="*/ 41910 h 184785"/>
                <a:gd name="connsiteX24" fmla="*/ 51435 w 156210"/>
                <a:gd name="connsiteY24" fmla="*/ 53340 h 184785"/>
                <a:gd name="connsiteX25" fmla="*/ 43815 w 156210"/>
                <a:gd name="connsiteY25" fmla="*/ 70485 h 184785"/>
                <a:gd name="connsiteX26" fmla="*/ 40957 w 156210"/>
                <a:gd name="connsiteY26" fmla="*/ 92392 h 184785"/>
                <a:gd name="connsiteX27" fmla="*/ 43815 w 156210"/>
                <a:gd name="connsiteY27" fmla="*/ 114300 h 184785"/>
                <a:gd name="connsiteX28" fmla="*/ 51435 w 156210"/>
                <a:gd name="connsiteY28" fmla="*/ 131444 h 184785"/>
                <a:gd name="connsiteX29" fmla="*/ 62865 w 156210"/>
                <a:gd name="connsiteY29" fmla="*/ 142875 h 184785"/>
                <a:gd name="connsiteX30" fmla="*/ 78105 w 156210"/>
                <a:gd name="connsiteY30" fmla="*/ 146685 h 184785"/>
                <a:gd name="connsiteX31" fmla="*/ 93345 w 156210"/>
                <a:gd name="connsiteY31" fmla="*/ 142875 h 184785"/>
                <a:gd name="connsiteX32" fmla="*/ 104775 w 156210"/>
                <a:gd name="connsiteY32" fmla="*/ 131444 h 184785"/>
                <a:gd name="connsiteX33" fmla="*/ 112395 w 156210"/>
                <a:gd name="connsiteY33" fmla="*/ 114300 h 184785"/>
                <a:gd name="connsiteX34" fmla="*/ 115253 w 156210"/>
                <a:gd name="connsiteY34" fmla="*/ 92392 h 184785"/>
                <a:gd name="connsiteX35" fmla="*/ 115253 w 156210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10" h="184785">
                  <a:moveTo>
                    <a:pt x="156210" y="92392"/>
                  </a:moveTo>
                  <a:cubicBezTo>
                    <a:pt x="156210" y="105727"/>
                    <a:pt x="154305" y="118110"/>
                    <a:pt x="150495" y="129540"/>
                  </a:cubicBezTo>
                  <a:cubicBezTo>
                    <a:pt x="146685" y="140969"/>
                    <a:pt x="140970" y="150494"/>
                    <a:pt x="134303" y="159067"/>
                  </a:cubicBezTo>
                  <a:cubicBezTo>
                    <a:pt x="127635" y="167640"/>
                    <a:pt x="119063" y="173355"/>
                    <a:pt x="109538" y="178117"/>
                  </a:cubicBezTo>
                  <a:cubicBezTo>
                    <a:pt x="100013" y="182880"/>
                    <a:pt x="89535" y="184785"/>
                    <a:pt x="78105" y="184785"/>
                  </a:cubicBezTo>
                  <a:cubicBezTo>
                    <a:pt x="66675" y="184785"/>
                    <a:pt x="56198" y="182880"/>
                    <a:pt x="46673" y="178117"/>
                  </a:cubicBezTo>
                  <a:cubicBezTo>
                    <a:pt x="37148" y="173355"/>
                    <a:pt x="28575" y="167640"/>
                    <a:pt x="21907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5" y="118110"/>
                    <a:pt x="0" y="105727"/>
                    <a:pt x="0" y="92392"/>
                  </a:cubicBezTo>
                  <a:cubicBezTo>
                    <a:pt x="0" y="79057"/>
                    <a:pt x="1905" y="66675"/>
                    <a:pt x="5715" y="55245"/>
                  </a:cubicBezTo>
                  <a:cubicBezTo>
                    <a:pt x="9525" y="43815"/>
                    <a:pt x="15240" y="34290"/>
                    <a:pt x="21907" y="25717"/>
                  </a:cubicBezTo>
                  <a:cubicBezTo>
                    <a:pt x="28575" y="17145"/>
                    <a:pt x="37148" y="11430"/>
                    <a:pt x="46673" y="6667"/>
                  </a:cubicBezTo>
                  <a:cubicBezTo>
                    <a:pt x="56198" y="1905"/>
                    <a:pt x="66675" y="0"/>
                    <a:pt x="78105" y="0"/>
                  </a:cubicBezTo>
                  <a:cubicBezTo>
                    <a:pt x="89535" y="0"/>
                    <a:pt x="100013" y="1905"/>
                    <a:pt x="109538" y="6667"/>
                  </a:cubicBezTo>
                  <a:cubicBezTo>
                    <a:pt x="119063" y="11430"/>
                    <a:pt x="127635" y="18097"/>
                    <a:pt x="134303" y="25717"/>
                  </a:cubicBezTo>
                  <a:cubicBezTo>
                    <a:pt x="140970" y="34290"/>
                    <a:pt x="146685" y="43815"/>
                    <a:pt x="150495" y="55245"/>
                  </a:cubicBezTo>
                  <a:cubicBezTo>
                    <a:pt x="154305" y="66675"/>
                    <a:pt x="156210" y="79057"/>
                    <a:pt x="156210" y="92392"/>
                  </a:cubicBezTo>
                  <a:lnTo>
                    <a:pt x="156210" y="92392"/>
                  </a:lnTo>
                  <a:close/>
                  <a:moveTo>
                    <a:pt x="115253" y="92392"/>
                  </a:moveTo>
                  <a:cubicBezTo>
                    <a:pt x="115253" y="84772"/>
                    <a:pt x="114300" y="77152"/>
                    <a:pt x="112395" y="70485"/>
                  </a:cubicBezTo>
                  <a:cubicBezTo>
                    <a:pt x="110490" y="63817"/>
                    <a:pt x="107632" y="58102"/>
                    <a:pt x="104775" y="53340"/>
                  </a:cubicBezTo>
                  <a:cubicBezTo>
                    <a:pt x="101918" y="48577"/>
                    <a:pt x="97155" y="44767"/>
                    <a:pt x="93345" y="41910"/>
                  </a:cubicBezTo>
                  <a:cubicBezTo>
                    <a:pt x="88582" y="39052"/>
                    <a:pt x="83820" y="38100"/>
                    <a:pt x="78105" y="38100"/>
                  </a:cubicBezTo>
                  <a:cubicBezTo>
                    <a:pt x="72390" y="38100"/>
                    <a:pt x="67628" y="39052"/>
                    <a:pt x="62865" y="41910"/>
                  </a:cubicBezTo>
                  <a:cubicBezTo>
                    <a:pt x="58103" y="44767"/>
                    <a:pt x="54293" y="48577"/>
                    <a:pt x="51435" y="53340"/>
                  </a:cubicBezTo>
                  <a:cubicBezTo>
                    <a:pt x="48578" y="58102"/>
                    <a:pt x="45720" y="63817"/>
                    <a:pt x="43815" y="70485"/>
                  </a:cubicBezTo>
                  <a:cubicBezTo>
                    <a:pt x="41910" y="77152"/>
                    <a:pt x="40957" y="84772"/>
                    <a:pt x="40957" y="92392"/>
                  </a:cubicBezTo>
                  <a:cubicBezTo>
                    <a:pt x="40957" y="100013"/>
                    <a:pt x="41910" y="107632"/>
                    <a:pt x="43815" y="114300"/>
                  </a:cubicBezTo>
                  <a:cubicBezTo>
                    <a:pt x="45720" y="120967"/>
                    <a:pt x="48578" y="126682"/>
                    <a:pt x="51435" y="131444"/>
                  </a:cubicBezTo>
                  <a:cubicBezTo>
                    <a:pt x="54293" y="136207"/>
                    <a:pt x="59055" y="140017"/>
                    <a:pt x="62865" y="142875"/>
                  </a:cubicBezTo>
                  <a:cubicBezTo>
                    <a:pt x="67628" y="145732"/>
                    <a:pt x="72390" y="146685"/>
                    <a:pt x="78105" y="146685"/>
                  </a:cubicBezTo>
                  <a:cubicBezTo>
                    <a:pt x="83820" y="146685"/>
                    <a:pt x="88582" y="145732"/>
                    <a:pt x="93345" y="142875"/>
                  </a:cubicBezTo>
                  <a:cubicBezTo>
                    <a:pt x="98107" y="140017"/>
                    <a:pt x="101918" y="136207"/>
                    <a:pt x="104775" y="131444"/>
                  </a:cubicBezTo>
                  <a:cubicBezTo>
                    <a:pt x="108585" y="126682"/>
                    <a:pt x="110490" y="120967"/>
                    <a:pt x="112395" y="114300"/>
                  </a:cubicBezTo>
                  <a:cubicBezTo>
                    <a:pt x="114300" y="107632"/>
                    <a:pt x="115253" y="100013"/>
                    <a:pt x="115253" y="92392"/>
                  </a:cubicBezTo>
                  <a:lnTo>
                    <a:pt x="115253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56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13253685" y="11846340"/>
            <a:ext cx="332417" cy="226690"/>
            <a:chOff x="11478576" y="10652760"/>
            <a:chExt cx="332422" cy="226694"/>
          </a:xfrm>
          <a:solidFill>
            <a:srgbClr val="CACACA"/>
          </a:solidFill>
        </p:grpSpPr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6C6C118-974F-45FD-B598-D3F27FD796F2}"/>
                </a:ext>
              </a:extLst>
            </p:cNvPr>
            <p:cNvSpPr/>
            <p:nvPr/>
          </p:nvSpPr>
          <p:spPr>
            <a:xfrm>
              <a:off x="11478576" y="10661332"/>
              <a:ext cx="149543" cy="218122"/>
            </a:xfrm>
            <a:custGeom>
              <a:avLst/>
              <a:gdLst>
                <a:gd name="connsiteX0" fmla="*/ 107633 w 149543"/>
                <a:gd name="connsiteY0" fmla="*/ 100965 h 218122"/>
                <a:gd name="connsiteX1" fmla="*/ 138113 w 149543"/>
                <a:gd name="connsiteY1" fmla="*/ 119063 h 218122"/>
                <a:gd name="connsiteX2" fmla="*/ 149543 w 149543"/>
                <a:gd name="connsiteY2" fmla="*/ 155257 h 218122"/>
                <a:gd name="connsiteX3" fmla="*/ 143827 w 149543"/>
                <a:gd name="connsiteY3" fmla="*/ 180976 h 218122"/>
                <a:gd name="connsiteX4" fmla="*/ 127635 w 149543"/>
                <a:gd name="connsiteY4" fmla="*/ 200978 h 218122"/>
                <a:gd name="connsiteX5" fmla="*/ 102870 w 149543"/>
                <a:gd name="connsiteY5" fmla="*/ 213360 h 218122"/>
                <a:gd name="connsiteX6" fmla="*/ 70485 w 149543"/>
                <a:gd name="connsiteY6" fmla="*/ 218122 h 218122"/>
                <a:gd name="connsiteX7" fmla="*/ 29528 w 149543"/>
                <a:gd name="connsiteY7" fmla="*/ 210503 h 218122"/>
                <a:gd name="connsiteX8" fmla="*/ 0 w 149543"/>
                <a:gd name="connsiteY8" fmla="*/ 188595 h 218122"/>
                <a:gd name="connsiteX9" fmla="*/ 22860 w 149543"/>
                <a:gd name="connsiteY9" fmla="*/ 160020 h 218122"/>
                <a:gd name="connsiteX10" fmla="*/ 41910 w 149543"/>
                <a:gd name="connsiteY10" fmla="*/ 175260 h 218122"/>
                <a:gd name="connsiteX11" fmla="*/ 69533 w 149543"/>
                <a:gd name="connsiteY11" fmla="*/ 180976 h 218122"/>
                <a:gd name="connsiteX12" fmla="*/ 98108 w 149543"/>
                <a:gd name="connsiteY12" fmla="*/ 173355 h 218122"/>
                <a:gd name="connsiteX13" fmla="*/ 107633 w 149543"/>
                <a:gd name="connsiteY13" fmla="*/ 150495 h 218122"/>
                <a:gd name="connsiteX14" fmla="*/ 96202 w 149543"/>
                <a:gd name="connsiteY14" fmla="*/ 126682 h 218122"/>
                <a:gd name="connsiteX15" fmla="*/ 61913 w 149543"/>
                <a:gd name="connsiteY15" fmla="*/ 118110 h 218122"/>
                <a:gd name="connsiteX16" fmla="*/ 53340 w 149543"/>
                <a:gd name="connsiteY16" fmla="*/ 118110 h 218122"/>
                <a:gd name="connsiteX17" fmla="*/ 53340 w 149543"/>
                <a:gd name="connsiteY17" fmla="*/ 87630 h 218122"/>
                <a:gd name="connsiteX18" fmla="*/ 62865 w 149543"/>
                <a:gd name="connsiteY18" fmla="*/ 87630 h 218122"/>
                <a:gd name="connsiteX19" fmla="*/ 92393 w 149543"/>
                <a:gd name="connsiteY19" fmla="*/ 79057 h 218122"/>
                <a:gd name="connsiteX20" fmla="*/ 102870 w 149543"/>
                <a:gd name="connsiteY20" fmla="*/ 58103 h 218122"/>
                <a:gd name="connsiteX21" fmla="*/ 94298 w 149543"/>
                <a:gd name="connsiteY21" fmla="*/ 40005 h 218122"/>
                <a:gd name="connsiteX22" fmla="*/ 72390 w 149543"/>
                <a:gd name="connsiteY22" fmla="*/ 34290 h 218122"/>
                <a:gd name="connsiteX23" fmla="*/ 47625 w 149543"/>
                <a:gd name="connsiteY23" fmla="*/ 40957 h 218122"/>
                <a:gd name="connsiteX24" fmla="*/ 29528 w 149543"/>
                <a:gd name="connsiteY24" fmla="*/ 59055 h 218122"/>
                <a:gd name="connsiteX25" fmla="*/ 3810 w 149543"/>
                <a:gd name="connsiteY25" fmla="*/ 30480 h 218122"/>
                <a:gd name="connsiteX26" fmla="*/ 16193 w 149543"/>
                <a:gd name="connsiteY26" fmla="*/ 18098 h 218122"/>
                <a:gd name="connsiteX27" fmla="*/ 33338 w 149543"/>
                <a:gd name="connsiteY27" fmla="*/ 8573 h 218122"/>
                <a:gd name="connsiteX28" fmla="*/ 54293 w 149543"/>
                <a:gd name="connsiteY28" fmla="*/ 1905 h 218122"/>
                <a:gd name="connsiteX29" fmla="*/ 77152 w 149543"/>
                <a:gd name="connsiteY29" fmla="*/ 0 h 218122"/>
                <a:gd name="connsiteX30" fmla="*/ 105727 w 149543"/>
                <a:gd name="connsiteY30" fmla="*/ 3810 h 218122"/>
                <a:gd name="connsiteX31" fmla="*/ 127635 w 149543"/>
                <a:gd name="connsiteY31" fmla="*/ 14288 h 218122"/>
                <a:gd name="connsiteX32" fmla="*/ 141923 w 149543"/>
                <a:gd name="connsiteY32" fmla="*/ 31432 h 218122"/>
                <a:gd name="connsiteX33" fmla="*/ 146685 w 149543"/>
                <a:gd name="connsiteY33" fmla="*/ 53340 h 218122"/>
                <a:gd name="connsiteX34" fmla="*/ 143827 w 149543"/>
                <a:gd name="connsiteY34" fmla="*/ 70485 h 218122"/>
                <a:gd name="connsiteX35" fmla="*/ 136208 w 149543"/>
                <a:gd name="connsiteY35" fmla="*/ 85725 h 218122"/>
                <a:gd name="connsiteX36" fmla="*/ 123825 w 149543"/>
                <a:gd name="connsiteY36" fmla="*/ 97155 h 218122"/>
                <a:gd name="connsiteX37" fmla="*/ 107633 w 149543"/>
                <a:gd name="connsiteY37" fmla="*/ 100965 h 218122"/>
                <a:gd name="connsiteX38" fmla="*/ 107633 w 149543"/>
                <a:gd name="connsiteY38" fmla="*/ 100965 h 218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49543" h="218122">
                  <a:moveTo>
                    <a:pt x="107633" y="100965"/>
                  </a:moveTo>
                  <a:cubicBezTo>
                    <a:pt x="120015" y="102870"/>
                    <a:pt x="130493" y="109538"/>
                    <a:pt x="138113" y="119063"/>
                  </a:cubicBezTo>
                  <a:cubicBezTo>
                    <a:pt x="145733" y="128588"/>
                    <a:pt x="149543" y="140970"/>
                    <a:pt x="149543" y="155257"/>
                  </a:cubicBezTo>
                  <a:cubicBezTo>
                    <a:pt x="149543" y="164782"/>
                    <a:pt x="147638" y="173355"/>
                    <a:pt x="143827" y="180976"/>
                  </a:cubicBezTo>
                  <a:cubicBezTo>
                    <a:pt x="140018" y="188595"/>
                    <a:pt x="135256" y="195263"/>
                    <a:pt x="127635" y="200978"/>
                  </a:cubicBezTo>
                  <a:cubicBezTo>
                    <a:pt x="120968" y="206693"/>
                    <a:pt x="112395" y="210503"/>
                    <a:pt x="102870" y="213360"/>
                  </a:cubicBezTo>
                  <a:cubicBezTo>
                    <a:pt x="93345" y="216218"/>
                    <a:pt x="81915" y="218122"/>
                    <a:pt x="70485" y="218122"/>
                  </a:cubicBezTo>
                  <a:cubicBezTo>
                    <a:pt x="55245" y="218122"/>
                    <a:pt x="41910" y="215265"/>
                    <a:pt x="29528" y="210503"/>
                  </a:cubicBezTo>
                  <a:cubicBezTo>
                    <a:pt x="18098" y="205740"/>
                    <a:pt x="7620" y="198120"/>
                    <a:pt x="0" y="188595"/>
                  </a:cubicBezTo>
                  <a:lnTo>
                    <a:pt x="22860" y="160020"/>
                  </a:lnTo>
                  <a:cubicBezTo>
                    <a:pt x="28575" y="166688"/>
                    <a:pt x="34290" y="171451"/>
                    <a:pt x="41910" y="175260"/>
                  </a:cubicBezTo>
                  <a:cubicBezTo>
                    <a:pt x="49530" y="179070"/>
                    <a:pt x="58103" y="180976"/>
                    <a:pt x="69533" y="180976"/>
                  </a:cubicBezTo>
                  <a:cubicBezTo>
                    <a:pt x="81915" y="180976"/>
                    <a:pt x="91440" y="178118"/>
                    <a:pt x="98108" y="173355"/>
                  </a:cubicBezTo>
                  <a:cubicBezTo>
                    <a:pt x="104775" y="168593"/>
                    <a:pt x="107633" y="160972"/>
                    <a:pt x="107633" y="150495"/>
                  </a:cubicBezTo>
                  <a:cubicBezTo>
                    <a:pt x="107633" y="140018"/>
                    <a:pt x="103823" y="132397"/>
                    <a:pt x="96202" y="126682"/>
                  </a:cubicBezTo>
                  <a:cubicBezTo>
                    <a:pt x="88583" y="120968"/>
                    <a:pt x="77152" y="118110"/>
                    <a:pt x="61913" y="118110"/>
                  </a:cubicBezTo>
                  <a:lnTo>
                    <a:pt x="53340" y="118110"/>
                  </a:lnTo>
                  <a:lnTo>
                    <a:pt x="53340" y="87630"/>
                  </a:lnTo>
                  <a:lnTo>
                    <a:pt x="62865" y="87630"/>
                  </a:lnTo>
                  <a:cubicBezTo>
                    <a:pt x="75248" y="87630"/>
                    <a:pt x="84773" y="84773"/>
                    <a:pt x="92393" y="79057"/>
                  </a:cubicBezTo>
                  <a:cubicBezTo>
                    <a:pt x="99060" y="73343"/>
                    <a:pt x="102870" y="66675"/>
                    <a:pt x="102870" y="58103"/>
                  </a:cubicBezTo>
                  <a:cubicBezTo>
                    <a:pt x="102870" y="49530"/>
                    <a:pt x="100013" y="43815"/>
                    <a:pt x="94298" y="40005"/>
                  </a:cubicBezTo>
                  <a:cubicBezTo>
                    <a:pt x="88583" y="36195"/>
                    <a:pt x="80963" y="34290"/>
                    <a:pt x="72390" y="34290"/>
                  </a:cubicBezTo>
                  <a:cubicBezTo>
                    <a:pt x="62865" y="34290"/>
                    <a:pt x="54293" y="36195"/>
                    <a:pt x="47625" y="40957"/>
                  </a:cubicBezTo>
                  <a:cubicBezTo>
                    <a:pt x="40005" y="44768"/>
                    <a:pt x="34290" y="51435"/>
                    <a:pt x="29528" y="59055"/>
                  </a:cubicBezTo>
                  <a:lnTo>
                    <a:pt x="3810" y="30480"/>
                  </a:lnTo>
                  <a:cubicBezTo>
                    <a:pt x="6668" y="25718"/>
                    <a:pt x="10478" y="21907"/>
                    <a:pt x="16193" y="18098"/>
                  </a:cubicBezTo>
                  <a:cubicBezTo>
                    <a:pt x="20955" y="14288"/>
                    <a:pt x="26670" y="11430"/>
                    <a:pt x="33338" y="8573"/>
                  </a:cubicBezTo>
                  <a:cubicBezTo>
                    <a:pt x="40005" y="5715"/>
                    <a:pt x="46673" y="3810"/>
                    <a:pt x="54293" y="1905"/>
                  </a:cubicBezTo>
                  <a:cubicBezTo>
                    <a:pt x="61913" y="0"/>
                    <a:pt x="69533" y="0"/>
                    <a:pt x="77152" y="0"/>
                  </a:cubicBezTo>
                  <a:cubicBezTo>
                    <a:pt x="87631" y="0"/>
                    <a:pt x="97156" y="953"/>
                    <a:pt x="105727" y="3810"/>
                  </a:cubicBezTo>
                  <a:cubicBezTo>
                    <a:pt x="114300" y="6668"/>
                    <a:pt x="121920" y="10478"/>
                    <a:pt x="127635" y="14288"/>
                  </a:cubicBezTo>
                  <a:cubicBezTo>
                    <a:pt x="133350" y="19050"/>
                    <a:pt x="138113" y="24765"/>
                    <a:pt x="141923" y="31432"/>
                  </a:cubicBezTo>
                  <a:cubicBezTo>
                    <a:pt x="144781" y="38100"/>
                    <a:pt x="146685" y="45720"/>
                    <a:pt x="146685" y="53340"/>
                  </a:cubicBezTo>
                  <a:cubicBezTo>
                    <a:pt x="146685" y="59055"/>
                    <a:pt x="145733" y="64770"/>
                    <a:pt x="143827" y="70485"/>
                  </a:cubicBezTo>
                  <a:cubicBezTo>
                    <a:pt x="141923" y="76200"/>
                    <a:pt x="139065" y="80963"/>
                    <a:pt x="136208" y="85725"/>
                  </a:cubicBezTo>
                  <a:cubicBezTo>
                    <a:pt x="132398" y="90488"/>
                    <a:pt x="128588" y="94298"/>
                    <a:pt x="123825" y="97155"/>
                  </a:cubicBezTo>
                  <a:cubicBezTo>
                    <a:pt x="118110" y="98107"/>
                    <a:pt x="113348" y="100013"/>
                    <a:pt x="107633" y="100965"/>
                  </a:cubicBezTo>
                  <a:lnTo>
                    <a:pt x="107633" y="100965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156FDE8-1018-4CF6-8821-E2713E6AF97D}"/>
                </a:ext>
              </a:extLst>
            </p:cNvPr>
            <p:cNvSpPr/>
            <p:nvPr/>
          </p:nvSpPr>
          <p:spPr>
            <a:xfrm>
              <a:off x="11654789" y="10652760"/>
              <a:ext cx="156210" cy="184785"/>
            </a:xfrm>
            <a:custGeom>
              <a:avLst/>
              <a:gdLst>
                <a:gd name="connsiteX0" fmla="*/ 156210 w 156210"/>
                <a:gd name="connsiteY0" fmla="*/ 92392 h 184785"/>
                <a:gd name="connsiteX1" fmla="*/ 150495 w 156210"/>
                <a:gd name="connsiteY1" fmla="*/ 129540 h 184785"/>
                <a:gd name="connsiteX2" fmla="*/ 134302 w 156210"/>
                <a:gd name="connsiteY2" fmla="*/ 159067 h 184785"/>
                <a:gd name="connsiteX3" fmla="*/ 109538 w 156210"/>
                <a:gd name="connsiteY3" fmla="*/ 178117 h 184785"/>
                <a:gd name="connsiteX4" fmla="*/ 78106 w 156210"/>
                <a:gd name="connsiteY4" fmla="*/ 184785 h 184785"/>
                <a:gd name="connsiteX5" fmla="*/ 46673 w 156210"/>
                <a:gd name="connsiteY5" fmla="*/ 178117 h 184785"/>
                <a:gd name="connsiteX6" fmla="*/ 21908 w 156210"/>
                <a:gd name="connsiteY6" fmla="*/ 159067 h 184785"/>
                <a:gd name="connsiteX7" fmla="*/ 5715 w 156210"/>
                <a:gd name="connsiteY7" fmla="*/ 129540 h 184785"/>
                <a:gd name="connsiteX8" fmla="*/ 0 w 156210"/>
                <a:gd name="connsiteY8" fmla="*/ 92392 h 184785"/>
                <a:gd name="connsiteX9" fmla="*/ 5715 w 156210"/>
                <a:gd name="connsiteY9" fmla="*/ 55245 h 184785"/>
                <a:gd name="connsiteX10" fmla="*/ 21908 w 156210"/>
                <a:gd name="connsiteY10" fmla="*/ 25717 h 184785"/>
                <a:gd name="connsiteX11" fmla="*/ 46673 w 156210"/>
                <a:gd name="connsiteY11" fmla="*/ 6667 h 184785"/>
                <a:gd name="connsiteX12" fmla="*/ 78106 w 156210"/>
                <a:gd name="connsiteY12" fmla="*/ 0 h 184785"/>
                <a:gd name="connsiteX13" fmla="*/ 109538 w 156210"/>
                <a:gd name="connsiteY13" fmla="*/ 6667 h 184785"/>
                <a:gd name="connsiteX14" fmla="*/ 134302 w 156210"/>
                <a:gd name="connsiteY14" fmla="*/ 25717 h 184785"/>
                <a:gd name="connsiteX15" fmla="*/ 150495 w 156210"/>
                <a:gd name="connsiteY15" fmla="*/ 55245 h 184785"/>
                <a:gd name="connsiteX16" fmla="*/ 156210 w 156210"/>
                <a:gd name="connsiteY16" fmla="*/ 92392 h 184785"/>
                <a:gd name="connsiteX17" fmla="*/ 156210 w 156210"/>
                <a:gd name="connsiteY17" fmla="*/ 92392 h 184785"/>
                <a:gd name="connsiteX18" fmla="*/ 115252 w 156210"/>
                <a:gd name="connsiteY18" fmla="*/ 92392 h 184785"/>
                <a:gd name="connsiteX19" fmla="*/ 112395 w 156210"/>
                <a:gd name="connsiteY19" fmla="*/ 70485 h 184785"/>
                <a:gd name="connsiteX20" fmla="*/ 104775 w 156210"/>
                <a:gd name="connsiteY20" fmla="*/ 53340 h 184785"/>
                <a:gd name="connsiteX21" fmla="*/ 93345 w 156210"/>
                <a:gd name="connsiteY21" fmla="*/ 41910 h 184785"/>
                <a:gd name="connsiteX22" fmla="*/ 78106 w 156210"/>
                <a:gd name="connsiteY22" fmla="*/ 38100 h 184785"/>
                <a:gd name="connsiteX23" fmla="*/ 62865 w 156210"/>
                <a:gd name="connsiteY23" fmla="*/ 41910 h 184785"/>
                <a:gd name="connsiteX24" fmla="*/ 51435 w 156210"/>
                <a:gd name="connsiteY24" fmla="*/ 53340 h 184785"/>
                <a:gd name="connsiteX25" fmla="*/ 43815 w 156210"/>
                <a:gd name="connsiteY25" fmla="*/ 70485 h 184785"/>
                <a:gd name="connsiteX26" fmla="*/ 40958 w 156210"/>
                <a:gd name="connsiteY26" fmla="*/ 92392 h 184785"/>
                <a:gd name="connsiteX27" fmla="*/ 43815 w 156210"/>
                <a:gd name="connsiteY27" fmla="*/ 114300 h 184785"/>
                <a:gd name="connsiteX28" fmla="*/ 51435 w 156210"/>
                <a:gd name="connsiteY28" fmla="*/ 131444 h 184785"/>
                <a:gd name="connsiteX29" fmla="*/ 62865 w 156210"/>
                <a:gd name="connsiteY29" fmla="*/ 142875 h 184785"/>
                <a:gd name="connsiteX30" fmla="*/ 78106 w 156210"/>
                <a:gd name="connsiteY30" fmla="*/ 146685 h 184785"/>
                <a:gd name="connsiteX31" fmla="*/ 93345 w 156210"/>
                <a:gd name="connsiteY31" fmla="*/ 142875 h 184785"/>
                <a:gd name="connsiteX32" fmla="*/ 104775 w 156210"/>
                <a:gd name="connsiteY32" fmla="*/ 131444 h 184785"/>
                <a:gd name="connsiteX33" fmla="*/ 112395 w 156210"/>
                <a:gd name="connsiteY33" fmla="*/ 114300 h 184785"/>
                <a:gd name="connsiteX34" fmla="*/ 115252 w 156210"/>
                <a:gd name="connsiteY34" fmla="*/ 92392 h 184785"/>
                <a:gd name="connsiteX35" fmla="*/ 115252 w 156210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10" h="184785">
                  <a:moveTo>
                    <a:pt x="156210" y="92392"/>
                  </a:moveTo>
                  <a:cubicBezTo>
                    <a:pt x="156210" y="105727"/>
                    <a:pt x="154306" y="118110"/>
                    <a:pt x="150495" y="129540"/>
                  </a:cubicBezTo>
                  <a:cubicBezTo>
                    <a:pt x="146685" y="140969"/>
                    <a:pt x="140970" y="150494"/>
                    <a:pt x="134302" y="159067"/>
                  </a:cubicBezTo>
                  <a:cubicBezTo>
                    <a:pt x="127635" y="167640"/>
                    <a:pt x="119063" y="173355"/>
                    <a:pt x="109538" y="178117"/>
                  </a:cubicBezTo>
                  <a:cubicBezTo>
                    <a:pt x="100013" y="182880"/>
                    <a:pt x="89535" y="184785"/>
                    <a:pt x="78106" y="184785"/>
                  </a:cubicBezTo>
                  <a:cubicBezTo>
                    <a:pt x="66675" y="184785"/>
                    <a:pt x="56198" y="182880"/>
                    <a:pt x="46673" y="178117"/>
                  </a:cubicBezTo>
                  <a:cubicBezTo>
                    <a:pt x="37148" y="173355"/>
                    <a:pt x="28575" y="167640"/>
                    <a:pt x="21908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6" y="118110"/>
                    <a:pt x="0" y="105727"/>
                    <a:pt x="0" y="92392"/>
                  </a:cubicBezTo>
                  <a:cubicBezTo>
                    <a:pt x="0" y="79057"/>
                    <a:pt x="1906" y="66675"/>
                    <a:pt x="5715" y="55245"/>
                  </a:cubicBezTo>
                  <a:cubicBezTo>
                    <a:pt x="9525" y="43815"/>
                    <a:pt x="15240" y="34290"/>
                    <a:pt x="21908" y="25717"/>
                  </a:cubicBezTo>
                  <a:cubicBezTo>
                    <a:pt x="28575" y="17145"/>
                    <a:pt x="37148" y="11430"/>
                    <a:pt x="46673" y="6667"/>
                  </a:cubicBezTo>
                  <a:cubicBezTo>
                    <a:pt x="56198" y="1905"/>
                    <a:pt x="66675" y="0"/>
                    <a:pt x="78106" y="0"/>
                  </a:cubicBezTo>
                  <a:cubicBezTo>
                    <a:pt x="89535" y="0"/>
                    <a:pt x="100013" y="1905"/>
                    <a:pt x="109538" y="6667"/>
                  </a:cubicBezTo>
                  <a:cubicBezTo>
                    <a:pt x="119063" y="11430"/>
                    <a:pt x="127635" y="18097"/>
                    <a:pt x="134302" y="25717"/>
                  </a:cubicBezTo>
                  <a:cubicBezTo>
                    <a:pt x="140970" y="34290"/>
                    <a:pt x="146685" y="43815"/>
                    <a:pt x="150495" y="55245"/>
                  </a:cubicBezTo>
                  <a:cubicBezTo>
                    <a:pt x="154306" y="66675"/>
                    <a:pt x="156210" y="79057"/>
                    <a:pt x="156210" y="92392"/>
                  </a:cubicBezTo>
                  <a:lnTo>
                    <a:pt x="156210" y="92392"/>
                  </a:lnTo>
                  <a:close/>
                  <a:moveTo>
                    <a:pt x="115252" y="92392"/>
                  </a:moveTo>
                  <a:cubicBezTo>
                    <a:pt x="115252" y="84772"/>
                    <a:pt x="114300" y="77152"/>
                    <a:pt x="112395" y="70485"/>
                  </a:cubicBezTo>
                  <a:cubicBezTo>
                    <a:pt x="110490" y="63817"/>
                    <a:pt x="107633" y="58102"/>
                    <a:pt x="104775" y="53340"/>
                  </a:cubicBezTo>
                  <a:cubicBezTo>
                    <a:pt x="101918" y="48577"/>
                    <a:pt x="97156" y="44767"/>
                    <a:pt x="93345" y="41910"/>
                  </a:cubicBezTo>
                  <a:cubicBezTo>
                    <a:pt x="88583" y="39052"/>
                    <a:pt x="83820" y="38100"/>
                    <a:pt x="78106" y="38100"/>
                  </a:cubicBezTo>
                  <a:cubicBezTo>
                    <a:pt x="72390" y="38100"/>
                    <a:pt x="67627" y="39052"/>
                    <a:pt x="62865" y="41910"/>
                  </a:cubicBezTo>
                  <a:cubicBezTo>
                    <a:pt x="58102" y="44767"/>
                    <a:pt x="54293" y="48577"/>
                    <a:pt x="51435" y="53340"/>
                  </a:cubicBezTo>
                  <a:cubicBezTo>
                    <a:pt x="48577" y="58102"/>
                    <a:pt x="45720" y="63817"/>
                    <a:pt x="43815" y="70485"/>
                  </a:cubicBezTo>
                  <a:cubicBezTo>
                    <a:pt x="41910" y="77152"/>
                    <a:pt x="40958" y="84772"/>
                    <a:pt x="40958" y="92392"/>
                  </a:cubicBezTo>
                  <a:cubicBezTo>
                    <a:pt x="40958" y="100013"/>
                    <a:pt x="41910" y="107632"/>
                    <a:pt x="43815" y="114300"/>
                  </a:cubicBezTo>
                  <a:cubicBezTo>
                    <a:pt x="45720" y="120967"/>
                    <a:pt x="48577" y="126682"/>
                    <a:pt x="51435" y="131444"/>
                  </a:cubicBezTo>
                  <a:cubicBezTo>
                    <a:pt x="54293" y="136207"/>
                    <a:pt x="59056" y="140017"/>
                    <a:pt x="62865" y="142875"/>
                  </a:cubicBezTo>
                  <a:cubicBezTo>
                    <a:pt x="67627" y="145732"/>
                    <a:pt x="72390" y="146685"/>
                    <a:pt x="78106" y="146685"/>
                  </a:cubicBezTo>
                  <a:cubicBezTo>
                    <a:pt x="83820" y="146685"/>
                    <a:pt x="88583" y="145732"/>
                    <a:pt x="93345" y="142875"/>
                  </a:cubicBezTo>
                  <a:cubicBezTo>
                    <a:pt x="98108" y="140017"/>
                    <a:pt x="101918" y="136207"/>
                    <a:pt x="104775" y="131444"/>
                  </a:cubicBezTo>
                  <a:cubicBezTo>
                    <a:pt x="108585" y="126682"/>
                    <a:pt x="110490" y="120967"/>
                    <a:pt x="112395" y="114300"/>
                  </a:cubicBezTo>
                  <a:cubicBezTo>
                    <a:pt x="114300" y="107632"/>
                    <a:pt x="115252" y="100013"/>
                    <a:pt x="115252" y="92392"/>
                  </a:cubicBezTo>
                  <a:lnTo>
                    <a:pt x="115252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59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14430007" y="11846341"/>
            <a:ext cx="339084" cy="219071"/>
            <a:chOff x="12654914" y="10652760"/>
            <a:chExt cx="339089" cy="219075"/>
          </a:xfrm>
          <a:solidFill>
            <a:srgbClr val="CACACA"/>
          </a:solidFill>
        </p:grpSpPr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2EB92963-F283-41B9-B5F7-C7EC69E5DABF}"/>
                </a:ext>
              </a:extLst>
            </p:cNvPr>
            <p:cNvSpPr/>
            <p:nvPr/>
          </p:nvSpPr>
          <p:spPr>
            <a:xfrm>
              <a:off x="12654914" y="10660380"/>
              <a:ext cx="156210" cy="211455"/>
            </a:xfrm>
            <a:custGeom>
              <a:avLst/>
              <a:gdLst>
                <a:gd name="connsiteX0" fmla="*/ 88583 w 156210"/>
                <a:gd name="connsiteY0" fmla="*/ 211455 h 211455"/>
                <a:gd name="connsiteX1" fmla="*/ 88583 w 156210"/>
                <a:gd name="connsiteY1" fmla="*/ 166687 h 211455"/>
                <a:gd name="connsiteX2" fmla="*/ 0 w 156210"/>
                <a:gd name="connsiteY2" fmla="*/ 166687 h 211455"/>
                <a:gd name="connsiteX3" fmla="*/ 0 w 156210"/>
                <a:gd name="connsiteY3" fmla="*/ 130493 h 211455"/>
                <a:gd name="connsiteX4" fmla="*/ 101918 w 156210"/>
                <a:gd name="connsiteY4" fmla="*/ 0 h 211455"/>
                <a:gd name="connsiteX5" fmla="*/ 129540 w 156210"/>
                <a:gd name="connsiteY5" fmla="*/ 0 h 211455"/>
                <a:gd name="connsiteX6" fmla="*/ 129540 w 156210"/>
                <a:gd name="connsiteY6" fmla="*/ 130493 h 211455"/>
                <a:gd name="connsiteX7" fmla="*/ 156210 w 156210"/>
                <a:gd name="connsiteY7" fmla="*/ 130493 h 211455"/>
                <a:gd name="connsiteX8" fmla="*/ 156210 w 156210"/>
                <a:gd name="connsiteY8" fmla="*/ 166687 h 211455"/>
                <a:gd name="connsiteX9" fmla="*/ 129540 w 156210"/>
                <a:gd name="connsiteY9" fmla="*/ 166687 h 211455"/>
                <a:gd name="connsiteX10" fmla="*/ 129540 w 156210"/>
                <a:gd name="connsiteY10" fmla="*/ 211455 h 211455"/>
                <a:gd name="connsiteX11" fmla="*/ 88583 w 156210"/>
                <a:gd name="connsiteY11" fmla="*/ 211455 h 211455"/>
                <a:gd name="connsiteX12" fmla="*/ 88583 w 156210"/>
                <a:gd name="connsiteY12" fmla="*/ 211455 h 211455"/>
                <a:gd name="connsiteX13" fmla="*/ 40958 w 156210"/>
                <a:gd name="connsiteY13" fmla="*/ 130493 h 211455"/>
                <a:gd name="connsiteX14" fmla="*/ 93345 w 156210"/>
                <a:gd name="connsiteY14" fmla="*/ 130493 h 211455"/>
                <a:gd name="connsiteX15" fmla="*/ 93345 w 156210"/>
                <a:gd name="connsiteY15" fmla="*/ 61913 h 211455"/>
                <a:gd name="connsiteX16" fmla="*/ 40958 w 156210"/>
                <a:gd name="connsiteY16" fmla="*/ 130493 h 211455"/>
                <a:gd name="connsiteX17" fmla="*/ 40958 w 156210"/>
                <a:gd name="connsiteY17" fmla="*/ 130493 h 21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210" h="211455">
                  <a:moveTo>
                    <a:pt x="88583" y="211455"/>
                  </a:moveTo>
                  <a:lnTo>
                    <a:pt x="88583" y="166687"/>
                  </a:lnTo>
                  <a:lnTo>
                    <a:pt x="0" y="166687"/>
                  </a:lnTo>
                  <a:lnTo>
                    <a:pt x="0" y="130493"/>
                  </a:lnTo>
                  <a:lnTo>
                    <a:pt x="101918" y="0"/>
                  </a:lnTo>
                  <a:lnTo>
                    <a:pt x="129540" y="0"/>
                  </a:lnTo>
                  <a:lnTo>
                    <a:pt x="129540" y="130493"/>
                  </a:lnTo>
                  <a:lnTo>
                    <a:pt x="156210" y="130493"/>
                  </a:lnTo>
                  <a:lnTo>
                    <a:pt x="156210" y="166687"/>
                  </a:lnTo>
                  <a:lnTo>
                    <a:pt x="129540" y="166687"/>
                  </a:lnTo>
                  <a:lnTo>
                    <a:pt x="129540" y="211455"/>
                  </a:lnTo>
                  <a:lnTo>
                    <a:pt x="88583" y="211455"/>
                  </a:lnTo>
                  <a:lnTo>
                    <a:pt x="88583" y="211455"/>
                  </a:lnTo>
                  <a:close/>
                  <a:moveTo>
                    <a:pt x="40958" y="130493"/>
                  </a:moveTo>
                  <a:lnTo>
                    <a:pt x="93345" y="130493"/>
                  </a:lnTo>
                  <a:lnTo>
                    <a:pt x="93345" y="61913"/>
                  </a:lnTo>
                  <a:lnTo>
                    <a:pt x="40958" y="130493"/>
                  </a:lnTo>
                  <a:lnTo>
                    <a:pt x="40958" y="130493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FD3FF30-0E01-48D2-AEA2-1A4275C5CA3D}"/>
                </a:ext>
              </a:extLst>
            </p:cNvPr>
            <p:cNvSpPr/>
            <p:nvPr/>
          </p:nvSpPr>
          <p:spPr>
            <a:xfrm>
              <a:off x="12837794" y="10652760"/>
              <a:ext cx="156209" cy="184785"/>
            </a:xfrm>
            <a:custGeom>
              <a:avLst/>
              <a:gdLst>
                <a:gd name="connsiteX0" fmla="*/ 156209 w 156209"/>
                <a:gd name="connsiteY0" fmla="*/ 92392 h 184785"/>
                <a:gd name="connsiteX1" fmla="*/ 150494 w 156209"/>
                <a:gd name="connsiteY1" fmla="*/ 129540 h 184785"/>
                <a:gd name="connsiteX2" fmla="*/ 134302 w 156209"/>
                <a:gd name="connsiteY2" fmla="*/ 159067 h 184785"/>
                <a:gd name="connsiteX3" fmla="*/ 109538 w 156209"/>
                <a:gd name="connsiteY3" fmla="*/ 178117 h 184785"/>
                <a:gd name="connsiteX4" fmla="*/ 78105 w 156209"/>
                <a:gd name="connsiteY4" fmla="*/ 184785 h 184785"/>
                <a:gd name="connsiteX5" fmla="*/ 46672 w 156209"/>
                <a:gd name="connsiteY5" fmla="*/ 178117 h 184785"/>
                <a:gd name="connsiteX6" fmla="*/ 21907 w 156209"/>
                <a:gd name="connsiteY6" fmla="*/ 159067 h 184785"/>
                <a:gd name="connsiteX7" fmla="*/ 5715 w 156209"/>
                <a:gd name="connsiteY7" fmla="*/ 129540 h 184785"/>
                <a:gd name="connsiteX8" fmla="*/ 0 w 156209"/>
                <a:gd name="connsiteY8" fmla="*/ 92392 h 184785"/>
                <a:gd name="connsiteX9" fmla="*/ 5715 w 156209"/>
                <a:gd name="connsiteY9" fmla="*/ 55245 h 184785"/>
                <a:gd name="connsiteX10" fmla="*/ 21907 w 156209"/>
                <a:gd name="connsiteY10" fmla="*/ 25717 h 184785"/>
                <a:gd name="connsiteX11" fmla="*/ 46672 w 156209"/>
                <a:gd name="connsiteY11" fmla="*/ 6667 h 184785"/>
                <a:gd name="connsiteX12" fmla="*/ 78105 w 156209"/>
                <a:gd name="connsiteY12" fmla="*/ 0 h 184785"/>
                <a:gd name="connsiteX13" fmla="*/ 109538 w 156209"/>
                <a:gd name="connsiteY13" fmla="*/ 6667 h 184785"/>
                <a:gd name="connsiteX14" fmla="*/ 134302 w 156209"/>
                <a:gd name="connsiteY14" fmla="*/ 25717 h 184785"/>
                <a:gd name="connsiteX15" fmla="*/ 150494 w 156209"/>
                <a:gd name="connsiteY15" fmla="*/ 55245 h 184785"/>
                <a:gd name="connsiteX16" fmla="*/ 156209 w 156209"/>
                <a:gd name="connsiteY16" fmla="*/ 92392 h 184785"/>
                <a:gd name="connsiteX17" fmla="*/ 156209 w 156209"/>
                <a:gd name="connsiteY17" fmla="*/ 92392 h 184785"/>
                <a:gd name="connsiteX18" fmla="*/ 115252 w 156209"/>
                <a:gd name="connsiteY18" fmla="*/ 92392 h 184785"/>
                <a:gd name="connsiteX19" fmla="*/ 112394 w 156209"/>
                <a:gd name="connsiteY19" fmla="*/ 70485 h 184785"/>
                <a:gd name="connsiteX20" fmla="*/ 104775 w 156209"/>
                <a:gd name="connsiteY20" fmla="*/ 53340 h 184785"/>
                <a:gd name="connsiteX21" fmla="*/ 93344 w 156209"/>
                <a:gd name="connsiteY21" fmla="*/ 41910 h 184785"/>
                <a:gd name="connsiteX22" fmla="*/ 78105 w 156209"/>
                <a:gd name="connsiteY22" fmla="*/ 38100 h 184785"/>
                <a:gd name="connsiteX23" fmla="*/ 62865 w 156209"/>
                <a:gd name="connsiteY23" fmla="*/ 41910 h 184785"/>
                <a:gd name="connsiteX24" fmla="*/ 51434 w 156209"/>
                <a:gd name="connsiteY24" fmla="*/ 53340 h 184785"/>
                <a:gd name="connsiteX25" fmla="*/ 43815 w 156209"/>
                <a:gd name="connsiteY25" fmla="*/ 70485 h 184785"/>
                <a:gd name="connsiteX26" fmla="*/ 40957 w 156209"/>
                <a:gd name="connsiteY26" fmla="*/ 92392 h 184785"/>
                <a:gd name="connsiteX27" fmla="*/ 43815 w 156209"/>
                <a:gd name="connsiteY27" fmla="*/ 114300 h 184785"/>
                <a:gd name="connsiteX28" fmla="*/ 51434 w 156209"/>
                <a:gd name="connsiteY28" fmla="*/ 131444 h 184785"/>
                <a:gd name="connsiteX29" fmla="*/ 62865 w 156209"/>
                <a:gd name="connsiteY29" fmla="*/ 142875 h 184785"/>
                <a:gd name="connsiteX30" fmla="*/ 78105 w 156209"/>
                <a:gd name="connsiteY30" fmla="*/ 146685 h 184785"/>
                <a:gd name="connsiteX31" fmla="*/ 93344 w 156209"/>
                <a:gd name="connsiteY31" fmla="*/ 142875 h 184785"/>
                <a:gd name="connsiteX32" fmla="*/ 104775 w 156209"/>
                <a:gd name="connsiteY32" fmla="*/ 131444 h 184785"/>
                <a:gd name="connsiteX33" fmla="*/ 112394 w 156209"/>
                <a:gd name="connsiteY33" fmla="*/ 114300 h 184785"/>
                <a:gd name="connsiteX34" fmla="*/ 115252 w 156209"/>
                <a:gd name="connsiteY34" fmla="*/ 92392 h 184785"/>
                <a:gd name="connsiteX35" fmla="*/ 115252 w 156209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09" h="184785">
                  <a:moveTo>
                    <a:pt x="156209" y="92392"/>
                  </a:moveTo>
                  <a:cubicBezTo>
                    <a:pt x="156209" y="105727"/>
                    <a:pt x="154305" y="118110"/>
                    <a:pt x="150494" y="129540"/>
                  </a:cubicBezTo>
                  <a:cubicBezTo>
                    <a:pt x="146684" y="140969"/>
                    <a:pt x="140969" y="150494"/>
                    <a:pt x="134302" y="159067"/>
                  </a:cubicBezTo>
                  <a:cubicBezTo>
                    <a:pt x="127634" y="167640"/>
                    <a:pt x="119063" y="173355"/>
                    <a:pt x="109538" y="178117"/>
                  </a:cubicBezTo>
                  <a:cubicBezTo>
                    <a:pt x="100013" y="182880"/>
                    <a:pt x="89534" y="184785"/>
                    <a:pt x="78105" y="184785"/>
                  </a:cubicBezTo>
                  <a:cubicBezTo>
                    <a:pt x="66675" y="184785"/>
                    <a:pt x="56197" y="182880"/>
                    <a:pt x="46672" y="178117"/>
                  </a:cubicBezTo>
                  <a:cubicBezTo>
                    <a:pt x="37147" y="173355"/>
                    <a:pt x="28575" y="167640"/>
                    <a:pt x="21907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5" y="118110"/>
                    <a:pt x="0" y="105727"/>
                    <a:pt x="0" y="92392"/>
                  </a:cubicBezTo>
                  <a:cubicBezTo>
                    <a:pt x="0" y="79057"/>
                    <a:pt x="1905" y="66675"/>
                    <a:pt x="5715" y="55245"/>
                  </a:cubicBezTo>
                  <a:cubicBezTo>
                    <a:pt x="9525" y="43815"/>
                    <a:pt x="15240" y="34290"/>
                    <a:pt x="21907" y="25717"/>
                  </a:cubicBezTo>
                  <a:cubicBezTo>
                    <a:pt x="28575" y="17145"/>
                    <a:pt x="37147" y="11430"/>
                    <a:pt x="46672" y="6667"/>
                  </a:cubicBezTo>
                  <a:cubicBezTo>
                    <a:pt x="56197" y="1905"/>
                    <a:pt x="66675" y="0"/>
                    <a:pt x="78105" y="0"/>
                  </a:cubicBezTo>
                  <a:cubicBezTo>
                    <a:pt x="89534" y="0"/>
                    <a:pt x="100013" y="1905"/>
                    <a:pt x="109538" y="6667"/>
                  </a:cubicBezTo>
                  <a:cubicBezTo>
                    <a:pt x="119063" y="11430"/>
                    <a:pt x="127634" y="18097"/>
                    <a:pt x="134302" y="25717"/>
                  </a:cubicBezTo>
                  <a:cubicBezTo>
                    <a:pt x="140969" y="34290"/>
                    <a:pt x="146684" y="43815"/>
                    <a:pt x="150494" y="55245"/>
                  </a:cubicBezTo>
                  <a:cubicBezTo>
                    <a:pt x="154305" y="66675"/>
                    <a:pt x="156209" y="79057"/>
                    <a:pt x="156209" y="92392"/>
                  </a:cubicBezTo>
                  <a:lnTo>
                    <a:pt x="156209" y="92392"/>
                  </a:lnTo>
                  <a:close/>
                  <a:moveTo>
                    <a:pt x="115252" y="92392"/>
                  </a:moveTo>
                  <a:cubicBezTo>
                    <a:pt x="115252" y="84772"/>
                    <a:pt x="114300" y="77152"/>
                    <a:pt x="112394" y="70485"/>
                  </a:cubicBezTo>
                  <a:cubicBezTo>
                    <a:pt x="110490" y="63817"/>
                    <a:pt x="107632" y="58102"/>
                    <a:pt x="104775" y="53340"/>
                  </a:cubicBezTo>
                  <a:cubicBezTo>
                    <a:pt x="100965" y="48577"/>
                    <a:pt x="97155" y="44767"/>
                    <a:pt x="93344" y="41910"/>
                  </a:cubicBezTo>
                  <a:cubicBezTo>
                    <a:pt x="88582" y="39052"/>
                    <a:pt x="83819" y="38100"/>
                    <a:pt x="78105" y="38100"/>
                  </a:cubicBezTo>
                  <a:cubicBezTo>
                    <a:pt x="72390" y="38100"/>
                    <a:pt x="67627" y="39052"/>
                    <a:pt x="62865" y="41910"/>
                  </a:cubicBezTo>
                  <a:cubicBezTo>
                    <a:pt x="58102" y="44767"/>
                    <a:pt x="54292" y="48577"/>
                    <a:pt x="51434" y="53340"/>
                  </a:cubicBezTo>
                  <a:cubicBezTo>
                    <a:pt x="47625" y="58102"/>
                    <a:pt x="45719" y="63817"/>
                    <a:pt x="43815" y="70485"/>
                  </a:cubicBezTo>
                  <a:cubicBezTo>
                    <a:pt x="41909" y="77152"/>
                    <a:pt x="40957" y="84772"/>
                    <a:pt x="40957" y="92392"/>
                  </a:cubicBezTo>
                  <a:cubicBezTo>
                    <a:pt x="40957" y="100013"/>
                    <a:pt x="41909" y="107632"/>
                    <a:pt x="43815" y="114300"/>
                  </a:cubicBezTo>
                  <a:cubicBezTo>
                    <a:pt x="45719" y="120967"/>
                    <a:pt x="48577" y="126682"/>
                    <a:pt x="51434" y="131444"/>
                  </a:cubicBezTo>
                  <a:cubicBezTo>
                    <a:pt x="55244" y="136207"/>
                    <a:pt x="59055" y="140017"/>
                    <a:pt x="62865" y="142875"/>
                  </a:cubicBezTo>
                  <a:cubicBezTo>
                    <a:pt x="67627" y="145732"/>
                    <a:pt x="72390" y="146685"/>
                    <a:pt x="78105" y="146685"/>
                  </a:cubicBezTo>
                  <a:cubicBezTo>
                    <a:pt x="83819" y="146685"/>
                    <a:pt x="88582" y="145732"/>
                    <a:pt x="93344" y="142875"/>
                  </a:cubicBezTo>
                  <a:cubicBezTo>
                    <a:pt x="98107" y="140017"/>
                    <a:pt x="101917" y="136207"/>
                    <a:pt x="104775" y="131444"/>
                  </a:cubicBezTo>
                  <a:cubicBezTo>
                    <a:pt x="108584" y="126682"/>
                    <a:pt x="110490" y="120967"/>
                    <a:pt x="112394" y="114300"/>
                  </a:cubicBezTo>
                  <a:cubicBezTo>
                    <a:pt x="114300" y="107632"/>
                    <a:pt x="115252" y="100013"/>
                    <a:pt x="115252" y="92392"/>
                  </a:cubicBezTo>
                  <a:lnTo>
                    <a:pt x="115252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62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15589182" y="11846340"/>
            <a:ext cx="328607" cy="226690"/>
            <a:chOff x="13814107" y="10652760"/>
            <a:chExt cx="328612" cy="226694"/>
          </a:xfrm>
          <a:solidFill>
            <a:srgbClr val="CACACA"/>
          </a:solidFill>
        </p:grpSpPr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C11A21B2-023C-41A4-93E2-1A53518FB113}"/>
                </a:ext>
              </a:extLst>
            </p:cNvPr>
            <p:cNvSpPr/>
            <p:nvPr/>
          </p:nvSpPr>
          <p:spPr>
            <a:xfrm>
              <a:off x="13814107" y="10660380"/>
              <a:ext cx="148589" cy="219074"/>
            </a:xfrm>
            <a:custGeom>
              <a:avLst/>
              <a:gdLst>
                <a:gd name="connsiteX0" fmla="*/ 77152 w 148589"/>
                <a:gd name="connsiteY0" fmla="*/ 76200 h 219074"/>
                <a:gd name="connsiteX1" fmla="*/ 105727 w 148589"/>
                <a:gd name="connsiteY1" fmla="*/ 80963 h 219074"/>
                <a:gd name="connsiteX2" fmla="*/ 128588 w 148589"/>
                <a:gd name="connsiteY2" fmla="*/ 95250 h 219074"/>
                <a:gd name="connsiteX3" fmla="*/ 142875 w 148589"/>
                <a:gd name="connsiteY3" fmla="*/ 117157 h 219074"/>
                <a:gd name="connsiteX4" fmla="*/ 148590 w 148589"/>
                <a:gd name="connsiteY4" fmla="*/ 145732 h 219074"/>
                <a:gd name="connsiteX5" fmla="*/ 142875 w 148589"/>
                <a:gd name="connsiteY5" fmla="*/ 175260 h 219074"/>
                <a:gd name="connsiteX6" fmla="*/ 126682 w 148589"/>
                <a:gd name="connsiteY6" fmla="*/ 198120 h 219074"/>
                <a:gd name="connsiteX7" fmla="*/ 101917 w 148589"/>
                <a:gd name="connsiteY7" fmla="*/ 213360 h 219074"/>
                <a:gd name="connsiteX8" fmla="*/ 70484 w 148589"/>
                <a:gd name="connsiteY8" fmla="*/ 219074 h 219074"/>
                <a:gd name="connsiteX9" fmla="*/ 28575 w 148589"/>
                <a:gd name="connsiteY9" fmla="*/ 208597 h 219074"/>
                <a:gd name="connsiteX10" fmla="*/ 0 w 148589"/>
                <a:gd name="connsiteY10" fmla="*/ 180974 h 219074"/>
                <a:gd name="connsiteX11" fmla="*/ 23813 w 148589"/>
                <a:gd name="connsiteY11" fmla="*/ 157162 h 219074"/>
                <a:gd name="connsiteX12" fmla="*/ 44767 w 148589"/>
                <a:gd name="connsiteY12" fmla="*/ 176212 h 219074"/>
                <a:gd name="connsiteX13" fmla="*/ 71438 w 148589"/>
                <a:gd name="connsiteY13" fmla="*/ 182880 h 219074"/>
                <a:gd name="connsiteX14" fmla="*/ 98107 w 148589"/>
                <a:gd name="connsiteY14" fmla="*/ 173355 h 219074"/>
                <a:gd name="connsiteX15" fmla="*/ 108584 w 148589"/>
                <a:gd name="connsiteY15" fmla="*/ 146685 h 219074"/>
                <a:gd name="connsiteX16" fmla="*/ 99059 w 148589"/>
                <a:gd name="connsiteY16" fmla="*/ 120968 h 219074"/>
                <a:gd name="connsiteX17" fmla="*/ 74294 w 148589"/>
                <a:gd name="connsiteY17" fmla="*/ 111443 h 219074"/>
                <a:gd name="connsiteX18" fmla="*/ 55244 w 148589"/>
                <a:gd name="connsiteY18" fmla="*/ 116205 h 219074"/>
                <a:gd name="connsiteX19" fmla="*/ 41909 w 148589"/>
                <a:gd name="connsiteY19" fmla="*/ 128587 h 219074"/>
                <a:gd name="connsiteX20" fmla="*/ 6667 w 148589"/>
                <a:gd name="connsiteY20" fmla="*/ 128587 h 219074"/>
                <a:gd name="connsiteX21" fmla="*/ 7619 w 148589"/>
                <a:gd name="connsiteY21" fmla="*/ 121920 h 219074"/>
                <a:gd name="connsiteX22" fmla="*/ 10477 w 148589"/>
                <a:gd name="connsiteY22" fmla="*/ 106680 h 219074"/>
                <a:gd name="connsiteX23" fmla="*/ 14288 w 148589"/>
                <a:gd name="connsiteY23" fmla="*/ 85725 h 219074"/>
                <a:gd name="connsiteX24" fmla="*/ 19050 w 148589"/>
                <a:gd name="connsiteY24" fmla="*/ 62865 h 219074"/>
                <a:gd name="connsiteX25" fmla="*/ 31432 w 148589"/>
                <a:gd name="connsiteY25" fmla="*/ 0 h 219074"/>
                <a:gd name="connsiteX26" fmla="*/ 137159 w 148589"/>
                <a:gd name="connsiteY26" fmla="*/ 0 h 219074"/>
                <a:gd name="connsiteX27" fmla="*/ 137159 w 148589"/>
                <a:gd name="connsiteY27" fmla="*/ 37147 h 219074"/>
                <a:gd name="connsiteX28" fmla="*/ 60007 w 148589"/>
                <a:gd name="connsiteY28" fmla="*/ 37147 h 219074"/>
                <a:gd name="connsiteX29" fmla="*/ 51434 w 148589"/>
                <a:gd name="connsiteY29" fmla="*/ 85725 h 219074"/>
                <a:gd name="connsiteX30" fmla="*/ 61913 w 148589"/>
                <a:gd name="connsiteY30" fmla="*/ 79057 h 219074"/>
                <a:gd name="connsiteX31" fmla="*/ 77152 w 148589"/>
                <a:gd name="connsiteY31" fmla="*/ 76200 h 219074"/>
                <a:gd name="connsiteX32" fmla="*/ 77152 w 148589"/>
                <a:gd name="connsiteY32" fmla="*/ 76200 h 219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8589" h="219074">
                  <a:moveTo>
                    <a:pt x="77152" y="76200"/>
                  </a:moveTo>
                  <a:cubicBezTo>
                    <a:pt x="87630" y="76200"/>
                    <a:pt x="97155" y="78105"/>
                    <a:pt x="105727" y="80963"/>
                  </a:cubicBezTo>
                  <a:cubicBezTo>
                    <a:pt x="114300" y="84772"/>
                    <a:pt x="121919" y="88582"/>
                    <a:pt x="128588" y="95250"/>
                  </a:cubicBezTo>
                  <a:cubicBezTo>
                    <a:pt x="135255" y="100965"/>
                    <a:pt x="140017" y="108585"/>
                    <a:pt x="142875" y="117157"/>
                  </a:cubicBezTo>
                  <a:cubicBezTo>
                    <a:pt x="146684" y="125730"/>
                    <a:pt x="148590" y="135255"/>
                    <a:pt x="148590" y="145732"/>
                  </a:cubicBezTo>
                  <a:cubicBezTo>
                    <a:pt x="148590" y="156210"/>
                    <a:pt x="146684" y="166687"/>
                    <a:pt x="142875" y="175260"/>
                  </a:cubicBezTo>
                  <a:cubicBezTo>
                    <a:pt x="139065" y="183832"/>
                    <a:pt x="133350" y="191453"/>
                    <a:pt x="126682" y="198120"/>
                  </a:cubicBezTo>
                  <a:cubicBezTo>
                    <a:pt x="120015" y="204787"/>
                    <a:pt x="111442" y="209549"/>
                    <a:pt x="101917" y="213360"/>
                  </a:cubicBezTo>
                  <a:cubicBezTo>
                    <a:pt x="92392" y="217170"/>
                    <a:pt x="81915" y="219074"/>
                    <a:pt x="70484" y="219074"/>
                  </a:cubicBezTo>
                  <a:cubicBezTo>
                    <a:pt x="54292" y="219074"/>
                    <a:pt x="40957" y="215265"/>
                    <a:pt x="28575" y="208597"/>
                  </a:cubicBezTo>
                  <a:cubicBezTo>
                    <a:pt x="16192" y="201930"/>
                    <a:pt x="6667" y="192405"/>
                    <a:pt x="0" y="180974"/>
                  </a:cubicBezTo>
                  <a:lnTo>
                    <a:pt x="23813" y="157162"/>
                  </a:lnTo>
                  <a:cubicBezTo>
                    <a:pt x="29527" y="164782"/>
                    <a:pt x="36194" y="171449"/>
                    <a:pt x="44767" y="176212"/>
                  </a:cubicBezTo>
                  <a:cubicBezTo>
                    <a:pt x="53340" y="180974"/>
                    <a:pt x="61913" y="182880"/>
                    <a:pt x="71438" y="182880"/>
                  </a:cubicBezTo>
                  <a:cubicBezTo>
                    <a:pt x="81915" y="182880"/>
                    <a:pt x="91440" y="180022"/>
                    <a:pt x="98107" y="173355"/>
                  </a:cubicBezTo>
                  <a:cubicBezTo>
                    <a:pt x="104775" y="166687"/>
                    <a:pt x="108584" y="158115"/>
                    <a:pt x="108584" y="146685"/>
                  </a:cubicBezTo>
                  <a:cubicBezTo>
                    <a:pt x="108584" y="136207"/>
                    <a:pt x="105727" y="127635"/>
                    <a:pt x="99059" y="120968"/>
                  </a:cubicBezTo>
                  <a:cubicBezTo>
                    <a:pt x="92392" y="114299"/>
                    <a:pt x="83819" y="111443"/>
                    <a:pt x="74294" y="111443"/>
                  </a:cubicBezTo>
                  <a:cubicBezTo>
                    <a:pt x="67627" y="111443"/>
                    <a:pt x="60959" y="113347"/>
                    <a:pt x="55244" y="116205"/>
                  </a:cubicBezTo>
                  <a:cubicBezTo>
                    <a:pt x="49530" y="119062"/>
                    <a:pt x="44767" y="123824"/>
                    <a:pt x="41909" y="128587"/>
                  </a:cubicBezTo>
                  <a:lnTo>
                    <a:pt x="6667" y="128587"/>
                  </a:lnTo>
                  <a:cubicBezTo>
                    <a:pt x="6667" y="127635"/>
                    <a:pt x="6667" y="125730"/>
                    <a:pt x="7619" y="121920"/>
                  </a:cubicBezTo>
                  <a:cubicBezTo>
                    <a:pt x="8572" y="118110"/>
                    <a:pt x="9525" y="113347"/>
                    <a:pt x="10477" y="106680"/>
                  </a:cubicBezTo>
                  <a:cubicBezTo>
                    <a:pt x="11430" y="100965"/>
                    <a:pt x="13334" y="93345"/>
                    <a:pt x="14288" y="85725"/>
                  </a:cubicBezTo>
                  <a:cubicBezTo>
                    <a:pt x="16192" y="78105"/>
                    <a:pt x="17144" y="70485"/>
                    <a:pt x="19050" y="62865"/>
                  </a:cubicBezTo>
                  <a:cubicBezTo>
                    <a:pt x="22859" y="44768"/>
                    <a:pt x="26669" y="23813"/>
                    <a:pt x="31432" y="0"/>
                  </a:cubicBezTo>
                  <a:lnTo>
                    <a:pt x="137159" y="0"/>
                  </a:lnTo>
                  <a:lnTo>
                    <a:pt x="137159" y="37147"/>
                  </a:lnTo>
                  <a:lnTo>
                    <a:pt x="60007" y="37147"/>
                  </a:lnTo>
                  <a:lnTo>
                    <a:pt x="51434" y="85725"/>
                  </a:lnTo>
                  <a:cubicBezTo>
                    <a:pt x="54292" y="82868"/>
                    <a:pt x="57150" y="80963"/>
                    <a:pt x="61913" y="79057"/>
                  </a:cubicBezTo>
                  <a:cubicBezTo>
                    <a:pt x="64769" y="77152"/>
                    <a:pt x="70484" y="76200"/>
                    <a:pt x="77152" y="76200"/>
                  </a:cubicBezTo>
                  <a:lnTo>
                    <a:pt x="77152" y="76200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9317FBC4-D411-4F17-A318-5383E6D56CFF}"/>
                </a:ext>
              </a:extLst>
            </p:cNvPr>
            <p:cNvSpPr/>
            <p:nvPr/>
          </p:nvSpPr>
          <p:spPr>
            <a:xfrm>
              <a:off x="13986509" y="10652760"/>
              <a:ext cx="156210" cy="184785"/>
            </a:xfrm>
            <a:custGeom>
              <a:avLst/>
              <a:gdLst>
                <a:gd name="connsiteX0" fmla="*/ 156210 w 156210"/>
                <a:gd name="connsiteY0" fmla="*/ 92392 h 184785"/>
                <a:gd name="connsiteX1" fmla="*/ 150494 w 156210"/>
                <a:gd name="connsiteY1" fmla="*/ 129540 h 184785"/>
                <a:gd name="connsiteX2" fmla="*/ 134302 w 156210"/>
                <a:gd name="connsiteY2" fmla="*/ 159067 h 184785"/>
                <a:gd name="connsiteX3" fmla="*/ 109538 w 156210"/>
                <a:gd name="connsiteY3" fmla="*/ 178117 h 184785"/>
                <a:gd name="connsiteX4" fmla="*/ 78105 w 156210"/>
                <a:gd name="connsiteY4" fmla="*/ 184785 h 184785"/>
                <a:gd name="connsiteX5" fmla="*/ 46673 w 156210"/>
                <a:gd name="connsiteY5" fmla="*/ 178117 h 184785"/>
                <a:gd name="connsiteX6" fmla="*/ 21907 w 156210"/>
                <a:gd name="connsiteY6" fmla="*/ 159067 h 184785"/>
                <a:gd name="connsiteX7" fmla="*/ 5715 w 156210"/>
                <a:gd name="connsiteY7" fmla="*/ 129540 h 184785"/>
                <a:gd name="connsiteX8" fmla="*/ 0 w 156210"/>
                <a:gd name="connsiteY8" fmla="*/ 92392 h 184785"/>
                <a:gd name="connsiteX9" fmla="*/ 5715 w 156210"/>
                <a:gd name="connsiteY9" fmla="*/ 55245 h 184785"/>
                <a:gd name="connsiteX10" fmla="*/ 21907 w 156210"/>
                <a:gd name="connsiteY10" fmla="*/ 25717 h 184785"/>
                <a:gd name="connsiteX11" fmla="*/ 46673 w 156210"/>
                <a:gd name="connsiteY11" fmla="*/ 6667 h 184785"/>
                <a:gd name="connsiteX12" fmla="*/ 78105 w 156210"/>
                <a:gd name="connsiteY12" fmla="*/ 0 h 184785"/>
                <a:gd name="connsiteX13" fmla="*/ 109538 w 156210"/>
                <a:gd name="connsiteY13" fmla="*/ 6667 h 184785"/>
                <a:gd name="connsiteX14" fmla="*/ 134302 w 156210"/>
                <a:gd name="connsiteY14" fmla="*/ 25717 h 184785"/>
                <a:gd name="connsiteX15" fmla="*/ 150494 w 156210"/>
                <a:gd name="connsiteY15" fmla="*/ 55245 h 184785"/>
                <a:gd name="connsiteX16" fmla="*/ 156210 w 156210"/>
                <a:gd name="connsiteY16" fmla="*/ 92392 h 184785"/>
                <a:gd name="connsiteX17" fmla="*/ 156210 w 156210"/>
                <a:gd name="connsiteY17" fmla="*/ 92392 h 184785"/>
                <a:gd name="connsiteX18" fmla="*/ 115252 w 156210"/>
                <a:gd name="connsiteY18" fmla="*/ 92392 h 184785"/>
                <a:gd name="connsiteX19" fmla="*/ 112394 w 156210"/>
                <a:gd name="connsiteY19" fmla="*/ 70485 h 184785"/>
                <a:gd name="connsiteX20" fmla="*/ 104775 w 156210"/>
                <a:gd name="connsiteY20" fmla="*/ 53340 h 184785"/>
                <a:gd name="connsiteX21" fmla="*/ 93344 w 156210"/>
                <a:gd name="connsiteY21" fmla="*/ 41910 h 184785"/>
                <a:gd name="connsiteX22" fmla="*/ 78105 w 156210"/>
                <a:gd name="connsiteY22" fmla="*/ 38100 h 184785"/>
                <a:gd name="connsiteX23" fmla="*/ 62865 w 156210"/>
                <a:gd name="connsiteY23" fmla="*/ 41910 h 184785"/>
                <a:gd name="connsiteX24" fmla="*/ 51435 w 156210"/>
                <a:gd name="connsiteY24" fmla="*/ 53340 h 184785"/>
                <a:gd name="connsiteX25" fmla="*/ 43815 w 156210"/>
                <a:gd name="connsiteY25" fmla="*/ 70485 h 184785"/>
                <a:gd name="connsiteX26" fmla="*/ 40957 w 156210"/>
                <a:gd name="connsiteY26" fmla="*/ 92392 h 184785"/>
                <a:gd name="connsiteX27" fmla="*/ 43815 w 156210"/>
                <a:gd name="connsiteY27" fmla="*/ 114300 h 184785"/>
                <a:gd name="connsiteX28" fmla="*/ 51435 w 156210"/>
                <a:gd name="connsiteY28" fmla="*/ 131444 h 184785"/>
                <a:gd name="connsiteX29" fmla="*/ 62865 w 156210"/>
                <a:gd name="connsiteY29" fmla="*/ 142875 h 184785"/>
                <a:gd name="connsiteX30" fmla="*/ 78105 w 156210"/>
                <a:gd name="connsiteY30" fmla="*/ 146685 h 184785"/>
                <a:gd name="connsiteX31" fmla="*/ 93344 w 156210"/>
                <a:gd name="connsiteY31" fmla="*/ 142875 h 184785"/>
                <a:gd name="connsiteX32" fmla="*/ 104775 w 156210"/>
                <a:gd name="connsiteY32" fmla="*/ 131444 h 184785"/>
                <a:gd name="connsiteX33" fmla="*/ 112394 w 156210"/>
                <a:gd name="connsiteY33" fmla="*/ 114300 h 184785"/>
                <a:gd name="connsiteX34" fmla="*/ 115252 w 156210"/>
                <a:gd name="connsiteY34" fmla="*/ 92392 h 184785"/>
                <a:gd name="connsiteX35" fmla="*/ 115252 w 156210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10" h="184785">
                  <a:moveTo>
                    <a:pt x="156210" y="92392"/>
                  </a:moveTo>
                  <a:cubicBezTo>
                    <a:pt x="156210" y="105727"/>
                    <a:pt x="154305" y="118110"/>
                    <a:pt x="150494" y="129540"/>
                  </a:cubicBezTo>
                  <a:cubicBezTo>
                    <a:pt x="146685" y="140969"/>
                    <a:pt x="140969" y="150494"/>
                    <a:pt x="134302" y="159067"/>
                  </a:cubicBezTo>
                  <a:cubicBezTo>
                    <a:pt x="127635" y="167640"/>
                    <a:pt x="119063" y="173355"/>
                    <a:pt x="109538" y="178117"/>
                  </a:cubicBezTo>
                  <a:cubicBezTo>
                    <a:pt x="100013" y="182880"/>
                    <a:pt x="89535" y="184785"/>
                    <a:pt x="78105" y="184785"/>
                  </a:cubicBezTo>
                  <a:cubicBezTo>
                    <a:pt x="66675" y="184785"/>
                    <a:pt x="56198" y="182880"/>
                    <a:pt x="46673" y="178117"/>
                  </a:cubicBezTo>
                  <a:cubicBezTo>
                    <a:pt x="37148" y="173355"/>
                    <a:pt x="28575" y="167640"/>
                    <a:pt x="21907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5" y="118110"/>
                    <a:pt x="0" y="105727"/>
                    <a:pt x="0" y="92392"/>
                  </a:cubicBezTo>
                  <a:cubicBezTo>
                    <a:pt x="0" y="79057"/>
                    <a:pt x="1905" y="66675"/>
                    <a:pt x="5715" y="55245"/>
                  </a:cubicBezTo>
                  <a:cubicBezTo>
                    <a:pt x="9525" y="43815"/>
                    <a:pt x="15240" y="34290"/>
                    <a:pt x="21907" y="25717"/>
                  </a:cubicBezTo>
                  <a:cubicBezTo>
                    <a:pt x="28575" y="17145"/>
                    <a:pt x="37148" y="11430"/>
                    <a:pt x="46673" y="6667"/>
                  </a:cubicBezTo>
                  <a:cubicBezTo>
                    <a:pt x="56198" y="1905"/>
                    <a:pt x="66675" y="0"/>
                    <a:pt x="78105" y="0"/>
                  </a:cubicBezTo>
                  <a:cubicBezTo>
                    <a:pt x="89535" y="0"/>
                    <a:pt x="100013" y="1905"/>
                    <a:pt x="109538" y="6667"/>
                  </a:cubicBezTo>
                  <a:cubicBezTo>
                    <a:pt x="119063" y="11430"/>
                    <a:pt x="127635" y="18097"/>
                    <a:pt x="134302" y="25717"/>
                  </a:cubicBezTo>
                  <a:cubicBezTo>
                    <a:pt x="140969" y="34290"/>
                    <a:pt x="146685" y="43815"/>
                    <a:pt x="150494" y="55245"/>
                  </a:cubicBezTo>
                  <a:cubicBezTo>
                    <a:pt x="154305" y="66675"/>
                    <a:pt x="156210" y="79057"/>
                    <a:pt x="156210" y="92392"/>
                  </a:cubicBezTo>
                  <a:lnTo>
                    <a:pt x="156210" y="92392"/>
                  </a:lnTo>
                  <a:close/>
                  <a:moveTo>
                    <a:pt x="115252" y="92392"/>
                  </a:moveTo>
                  <a:cubicBezTo>
                    <a:pt x="115252" y="84772"/>
                    <a:pt x="114300" y="77152"/>
                    <a:pt x="112394" y="70485"/>
                  </a:cubicBezTo>
                  <a:cubicBezTo>
                    <a:pt x="110490" y="63817"/>
                    <a:pt x="107632" y="58102"/>
                    <a:pt x="104775" y="53340"/>
                  </a:cubicBezTo>
                  <a:cubicBezTo>
                    <a:pt x="100965" y="48577"/>
                    <a:pt x="97155" y="44767"/>
                    <a:pt x="93344" y="41910"/>
                  </a:cubicBezTo>
                  <a:cubicBezTo>
                    <a:pt x="88582" y="39052"/>
                    <a:pt x="83819" y="38100"/>
                    <a:pt x="78105" y="38100"/>
                  </a:cubicBezTo>
                  <a:cubicBezTo>
                    <a:pt x="72390" y="38100"/>
                    <a:pt x="67627" y="39052"/>
                    <a:pt x="62865" y="41910"/>
                  </a:cubicBezTo>
                  <a:cubicBezTo>
                    <a:pt x="58102" y="44767"/>
                    <a:pt x="54292" y="48577"/>
                    <a:pt x="51435" y="53340"/>
                  </a:cubicBezTo>
                  <a:cubicBezTo>
                    <a:pt x="47625" y="58102"/>
                    <a:pt x="45719" y="63817"/>
                    <a:pt x="43815" y="70485"/>
                  </a:cubicBezTo>
                  <a:cubicBezTo>
                    <a:pt x="41910" y="77152"/>
                    <a:pt x="40957" y="84772"/>
                    <a:pt x="40957" y="92392"/>
                  </a:cubicBezTo>
                  <a:cubicBezTo>
                    <a:pt x="40957" y="100013"/>
                    <a:pt x="41910" y="107632"/>
                    <a:pt x="43815" y="114300"/>
                  </a:cubicBezTo>
                  <a:cubicBezTo>
                    <a:pt x="45719" y="120967"/>
                    <a:pt x="48577" y="126682"/>
                    <a:pt x="51435" y="131444"/>
                  </a:cubicBezTo>
                  <a:cubicBezTo>
                    <a:pt x="55244" y="136207"/>
                    <a:pt x="59055" y="140017"/>
                    <a:pt x="62865" y="142875"/>
                  </a:cubicBezTo>
                  <a:cubicBezTo>
                    <a:pt x="67627" y="145732"/>
                    <a:pt x="72390" y="146685"/>
                    <a:pt x="78105" y="146685"/>
                  </a:cubicBezTo>
                  <a:cubicBezTo>
                    <a:pt x="83819" y="146685"/>
                    <a:pt x="88582" y="145732"/>
                    <a:pt x="93344" y="142875"/>
                  </a:cubicBezTo>
                  <a:cubicBezTo>
                    <a:pt x="98107" y="140017"/>
                    <a:pt x="101917" y="136207"/>
                    <a:pt x="104775" y="131444"/>
                  </a:cubicBezTo>
                  <a:cubicBezTo>
                    <a:pt x="108585" y="126682"/>
                    <a:pt x="110490" y="120967"/>
                    <a:pt x="112394" y="114300"/>
                  </a:cubicBezTo>
                  <a:cubicBezTo>
                    <a:pt x="114300" y="107632"/>
                    <a:pt x="115252" y="100013"/>
                    <a:pt x="115252" y="92392"/>
                  </a:cubicBezTo>
                  <a:lnTo>
                    <a:pt x="115252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65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16762646" y="11811098"/>
            <a:ext cx="340990" cy="220023"/>
            <a:chOff x="14987587" y="10617517"/>
            <a:chExt cx="340995" cy="220027"/>
          </a:xfrm>
          <a:solidFill>
            <a:srgbClr val="CACACA"/>
          </a:solidFill>
        </p:grpSpPr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A514287-0F91-46AC-9DC2-24F4CA075553}"/>
                </a:ext>
              </a:extLst>
            </p:cNvPr>
            <p:cNvSpPr/>
            <p:nvPr/>
          </p:nvSpPr>
          <p:spPr>
            <a:xfrm>
              <a:off x="14987587" y="10617517"/>
              <a:ext cx="158114" cy="220027"/>
            </a:xfrm>
            <a:custGeom>
              <a:avLst/>
              <a:gdLst>
                <a:gd name="connsiteX0" fmla="*/ 158115 w 158114"/>
                <a:gd name="connsiteY0" fmla="*/ 144780 h 220027"/>
                <a:gd name="connsiteX1" fmla="*/ 152400 w 158114"/>
                <a:gd name="connsiteY1" fmla="*/ 174307 h 220027"/>
                <a:gd name="connsiteX2" fmla="*/ 136208 w 158114"/>
                <a:gd name="connsiteY2" fmla="*/ 198120 h 220027"/>
                <a:gd name="connsiteX3" fmla="*/ 111442 w 158114"/>
                <a:gd name="connsiteY3" fmla="*/ 214312 h 220027"/>
                <a:gd name="connsiteX4" fmla="*/ 80010 w 158114"/>
                <a:gd name="connsiteY4" fmla="*/ 220028 h 220027"/>
                <a:gd name="connsiteX5" fmla="*/ 46673 w 158114"/>
                <a:gd name="connsiteY5" fmla="*/ 213360 h 220027"/>
                <a:gd name="connsiteX6" fmla="*/ 21908 w 158114"/>
                <a:gd name="connsiteY6" fmla="*/ 194310 h 220027"/>
                <a:gd name="connsiteX7" fmla="*/ 5715 w 158114"/>
                <a:gd name="connsiteY7" fmla="*/ 162878 h 220027"/>
                <a:gd name="connsiteX8" fmla="*/ 0 w 158114"/>
                <a:gd name="connsiteY8" fmla="*/ 120968 h 220027"/>
                <a:gd name="connsiteX9" fmla="*/ 5715 w 158114"/>
                <a:gd name="connsiteY9" fmla="*/ 68580 h 220027"/>
                <a:gd name="connsiteX10" fmla="*/ 21908 w 158114"/>
                <a:gd name="connsiteY10" fmla="*/ 30480 h 220027"/>
                <a:gd name="connsiteX11" fmla="*/ 48577 w 158114"/>
                <a:gd name="connsiteY11" fmla="*/ 7620 h 220027"/>
                <a:gd name="connsiteX12" fmla="*/ 82867 w 158114"/>
                <a:gd name="connsiteY12" fmla="*/ 0 h 220027"/>
                <a:gd name="connsiteX13" fmla="*/ 120015 w 158114"/>
                <a:gd name="connsiteY13" fmla="*/ 8572 h 220027"/>
                <a:gd name="connsiteX14" fmla="*/ 148590 w 158114"/>
                <a:gd name="connsiteY14" fmla="*/ 33338 h 220027"/>
                <a:gd name="connsiteX15" fmla="*/ 124777 w 158114"/>
                <a:gd name="connsiteY15" fmla="*/ 59055 h 220027"/>
                <a:gd name="connsiteX16" fmla="*/ 105727 w 158114"/>
                <a:gd name="connsiteY16" fmla="*/ 40957 h 220027"/>
                <a:gd name="connsiteX17" fmla="*/ 80963 w 158114"/>
                <a:gd name="connsiteY17" fmla="*/ 34290 h 220027"/>
                <a:gd name="connsiteX18" fmla="*/ 48577 w 158114"/>
                <a:gd name="connsiteY18" fmla="*/ 50482 h 220027"/>
                <a:gd name="connsiteX19" fmla="*/ 36195 w 158114"/>
                <a:gd name="connsiteY19" fmla="*/ 96202 h 220027"/>
                <a:gd name="connsiteX20" fmla="*/ 54292 w 158114"/>
                <a:gd name="connsiteY20" fmla="*/ 79057 h 220027"/>
                <a:gd name="connsiteX21" fmla="*/ 81915 w 158114"/>
                <a:gd name="connsiteY21" fmla="*/ 72390 h 220027"/>
                <a:gd name="connsiteX22" fmla="*/ 111442 w 158114"/>
                <a:gd name="connsiteY22" fmla="*/ 78105 h 220027"/>
                <a:gd name="connsiteX23" fmla="*/ 135255 w 158114"/>
                <a:gd name="connsiteY23" fmla="*/ 93345 h 220027"/>
                <a:gd name="connsiteX24" fmla="*/ 151448 w 158114"/>
                <a:gd name="connsiteY24" fmla="*/ 116205 h 220027"/>
                <a:gd name="connsiteX25" fmla="*/ 158115 w 158114"/>
                <a:gd name="connsiteY25" fmla="*/ 144780 h 220027"/>
                <a:gd name="connsiteX26" fmla="*/ 158115 w 158114"/>
                <a:gd name="connsiteY26" fmla="*/ 144780 h 220027"/>
                <a:gd name="connsiteX27" fmla="*/ 79058 w 158114"/>
                <a:gd name="connsiteY27" fmla="*/ 184785 h 220027"/>
                <a:gd name="connsiteX28" fmla="*/ 94298 w 158114"/>
                <a:gd name="connsiteY28" fmla="*/ 181928 h 220027"/>
                <a:gd name="connsiteX29" fmla="*/ 106680 w 158114"/>
                <a:gd name="connsiteY29" fmla="*/ 173355 h 220027"/>
                <a:gd name="connsiteX30" fmla="*/ 115252 w 158114"/>
                <a:gd name="connsiteY30" fmla="*/ 160020 h 220027"/>
                <a:gd name="connsiteX31" fmla="*/ 118110 w 158114"/>
                <a:gd name="connsiteY31" fmla="*/ 144780 h 220027"/>
                <a:gd name="connsiteX32" fmla="*/ 115252 w 158114"/>
                <a:gd name="connsiteY32" fmla="*/ 129540 h 220027"/>
                <a:gd name="connsiteX33" fmla="*/ 106680 w 158114"/>
                <a:gd name="connsiteY33" fmla="*/ 117157 h 220027"/>
                <a:gd name="connsiteX34" fmla="*/ 94298 w 158114"/>
                <a:gd name="connsiteY34" fmla="*/ 108585 h 220027"/>
                <a:gd name="connsiteX35" fmla="*/ 79058 w 158114"/>
                <a:gd name="connsiteY35" fmla="*/ 105727 h 220027"/>
                <a:gd name="connsiteX36" fmla="*/ 63817 w 158114"/>
                <a:gd name="connsiteY36" fmla="*/ 108585 h 220027"/>
                <a:gd name="connsiteX37" fmla="*/ 51435 w 158114"/>
                <a:gd name="connsiteY37" fmla="*/ 117157 h 220027"/>
                <a:gd name="connsiteX38" fmla="*/ 42863 w 158114"/>
                <a:gd name="connsiteY38" fmla="*/ 129540 h 220027"/>
                <a:gd name="connsiteX39" fmla="*/ 40005 w 158114"/>
                <a:gd name="connsiteY39" fmla="*/ 144780 h 220027"/>
                <a:gd name="connsiteX40" fmla="*/ 42863 w 158114"/>
                <a:gd name="connsiteY40" fmla="*/ 160020 h 220027"/>
                <a:gd name="connsiteX41" fmla="*/ 51435 w 158114"/>
                <a:gd name="connsiteY41" fmla="*/ 172403 h 220027"/>
                <a:gd name="connsiteX42" fmla="*/ 63817 w 158114"/>
                <a:gd name="connsiteY42" fmla="*/ 180974 h 220027"/>
                <a:gd name="connsiteX43" fmla="*/ 79058 w 158114"/>
                <a:gd name="connsiteY43" fmla="*/ 184785 h 220027"/>
                <a:gd name="connsiteX44" fmla="*/ 79058 w 158114"/>
                <a:gd name="connsiteY44" fmla="*/ 184785 h 220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8114" h="220027">
                  <a:moveTo>
                    <a:pt x="158115" y="144780"/>
                  </a:moveTo>
                  <a:cubicBezTo>
                    <a:pt x="158115" y="155257"/>
                    <a:pt x="156210" y="164782"/>
                    <a:pt x="152400" y="174307"/>
                  </a:cubicBezTo>
                  <a:cubicBezTo>
                    <a:pt x="148590" y="183832"/>
                    <a:pt x="142875" y="191453"/>
                    <a:pt x="136208" y="198120"/>
                  </a:cubicBezTo>
                  <a:cubicBezTo>
                    <a:pt x="129540" y="204787"/>
                    <a:pt x="120967" y="210503"/>
                    <a:pt x="111442" y="214312"/>
                  </a:cubicBezTo>
                  <a:cubicBezTo>
                    <a:pt x="101917" y="218122"/>
                    <a:pt x="91440" y="220028"/>
                    <a:pt x="80010" y="220028"/>
                  </a:cubicBezTo>
                  <a:cubicBezTo>
                    <a:pt x="67627" y="220028"/>
                    <a:pt x="57150" y="218122"/>
                    <a:pt x="46673" y="213360"/>
                  </a:cubicBezTo>
                  <a:cubicBezTo>
                    <a:pt x="37148" y="208597"/>
                    <a:pt x="28575" y="202882"/>
                    <a:pt x="21908" y="194310"/>
                  </a:cubicBezTo>
                  <a:cubicBezTo>
                    <a:pt x="15240" y="185737"/>
                    <a:pt x="9525" y="175260"/>
                    <a:pt x="5715" y="162878"/>
                  </a:cubicBezTo>
                  <a:cubicBezTo>
                    <a:pt x="1905" y="150495"/>
                    <a:pt x="0" y="137160"/>
                    <a:pt x="0" y="120968"/>
                  </a:cubicBezTo>
                  <a:cubicBezTo>
                    <a:pt x="0" y="100965"/>
                    <a:pt x="1905" y="83820"/>
                    <a:pt x="5715" y="68580"/>
                  </a:cubicBezTo>
                  <a:cubicBezTo>
                    <a:pt x="9525" y="53340"/>
                    <a:pt x="15240" y="40957"/>
                    <a:pt x="21908" y="30480"/>
                  </a:cubicBezTo>
                  <a:cubicBezTo>
                    <a:pt x="29527" y="20002"/>
                    <a:pt x="38100" y="12382"/>
                    <a:pt x="48577" y="7620"/>
                  </a:cubicBezTo>
                  <a:cubicBezTo>
                    <a:pt x="59055" y="1905"/>
                    <a:pt x="70485" y="0"/>
                    <a:pt x="82867" y="0"/>
                  </a:cubicBezTo>
                  <a:cubicBezTo>
                    <a:pt x="96202" y="0"/>
                    <a:pt x="108585" y="2857"/>
                    <a:pt x="120015" y="8572"/>
                  </a:cubicBezTo>
                  <a:cubicBezTo>
                    <a:pt x="131445" y="14288"/>
                    <a:pt x="140970" y="22860"/>
                    <a:pt x="148590" y="33338"/>
                  </a:cubicBezTo>
                  <a:lnTo>
                    <a:pt x="124777" y="59055"/>
                  </a:lnTo>
                  <a:cubicBezTo>
                    <a:pt x="120015" y="51435"/>
                    <a:pt x="113348" y="45720"/>
                    <a:pt x="105727" y="40957"/>
                  </a:cubicBezTo>
                  <a:cubicBezTo>
                    <a:pt x="98108" y="37147"/>
                    <a:pt x="89535" y="34290"/>
                    <a:pt x="80963" y="34290"/>
                  </a:cubicBezTo>
                  <a:cubicBezTo>
                    <a:pt x="67627" y="34290"/>
                    <a:pt x="56198" y="40005"/>
                    <a:pt x="48577" y="50482"/>
                  </a:cubicBezTo>
                  <a:cubicBezTo>
                    <a:pt x="40958" y="60960"/>
                    <a:pt x="36195" y="76200"/>
                    <a:pt x="36195" y="96202"/>
                  </a:cubicBezTo>
                  <a:cubicBezTo>
                    <a:pt x="40005" y="88582"/>
                    <a:pt x="46673" y="82868"/>
                    <a:pt x="54292" y="79057"/>
                  </a:cubicBezTo>
                  <a:cubicBezTo>
                    <a:pt x="61913" y="75247"/>
                    <a:pt x="71438" y="72390"/>
                    <a:pt x="81915" y="72390"/>
                  </a:cubicBezTo>
                  <a:cubicBezTo>
                    <a:pt x="92392" y="72390"/>
                    <a:pt x="101917" y="74295"/>
                    <a:pt x="111442" y="78105"/>
                  </a:cubicBezTo>
                  <a:cubicBezTo>
                    <a:pt x="120967" y="81915"/>
                    <a:pt x="128588" y="86677"/>
                    <a:pt x="135255" y="93345"/>
                  </a:cubicBezTo>
                  <a:cubicBezTo>
                    <a:pt x="141923" y="100013"/>
                    <a:pt x="147638" y="107632"/>
                    <a:pt x="151448" y="116205"/>
                  </a:cubicBezTo>
                  <a:cubicBezTo>
                    <a:pt x="156210" y="124777"/>
                    <a:pt x="158115" y="134302"/>
                    <a:pt x="158115" y="144780"/>
                  </a:cubicBezTo>
                  <a:lnTo>
                    <a:pt x="158115" y="144780"/>
                  </a:lnTo>
                  <a:close/>
                  <a:moveTo>
                    <a:pt x="79058" y="184785"/>
                  </a:moveTo>
                  <a:cubicBezTo>
                    <a:pt x="84773" y="184785"/>
                    <a:pt x="89535" y="183832"/>
                    <a:pt x="94298" y="181928"/>
                  </a:cubicBezTo>
                  <a:cubicBezTo>
                    <a:pt x="99060" y="180022"/>
                    <a:pt x="103823" y="177165"/>
                    <a:pt x="106680" y="173355"/>
                  </a:cubicBezTo>
                  <a:cubicBezTo>
                    <a:pt x="109538" y="169545"/>
                    <a:pt x="113348" y="165735"/>
                    <a:pt x="115252" y="160020"/>
                  </a:cubicBezTo>
                  <a:cubicBezTo>
                    <a:pt x="117158" y="155257"/>
                    <a:pt x="118110" y="149543"/>
                    <a:pt x="118110" y="144780"/>
                  </a:cubicBezTo>
                  <a:cubicBezTo>
                    <a:pt x="118110" y="139065"/>
                    <a:pt x="117158" y="134302"/>
                    <a:pt x="115252" y="129540"/>
                  </a:cubicBezTo>
                  <a:cubicBezTo>
                    <a:pt x="113348" y="124777"/>
                    <a:pt x="110490" y="120968"/>
                    <a:pt x="106680" y="117157"/>
                  </a:cubicBezTo>
                  <a:cubicBezTo>
                    <a:pt x="102870" y="113347"/>
                    <a:pt x="99060" y="110490"/>
                    <a:pt x="94298" y="108585"/>
                  </a:cubicBezTo>
                  <a:cubicBezTo>
                    <a:pt x="89535" y="106680"/>
                    <a:pt x="84773" y="105727"/>
                    <a:pt x="79058" y="105727"/>
                  </a:cubicBezTo>
                  <a:cubicBezTo>
                    <a:pt x="73342" y="105727"/>
                    <a:pt x="68580" y="106680"/>
                    <a:pt x="63817" y="108585"/>
                  </a:cubicBezTo>
                  <a:cubicBezTo>
                    <a:pt x="59055" y="110490"/>
                    <a:pt x="54292" y="113347"/>
                    <a:pt x="51435" y="117157"/>
                  </a:cubicBezTo>
                  <a:cubicBezTo>
                    <a:pt x="47625" y="120968"/>
                    <a:pt x="44767" y="124777"/>
                    <a:pt x="42863" y="129540"/>
                  </a:cubicBezTo>
                  <a:cubicBezTo>
                    <a:pt x="40958" y="134302"/>
                    <a:pt x="40005" y="139065"/>
                    <a:pt x="40005" y="144780"/>
                  </a:cubicBezTo>
                  <a:cubicBezTo>
                    <a:pt x="40005" y="150495"/>
                    <a:pt x="40958" y="155257"/>
                    <a:pt x="42863" y="160020"/>
                  </a:cubicBezTo>
                  <a:cubicBezTo>
                    <a:pt x="44767" y="164782"/>
                    <a:pt x="47625" y="169545"/>
                    <a:pt x="51435" y="172403"/>
                  </a:cubicBezTo>
                  <a:cubicBezTo>
                    <a:pt x="55245" y="176212"/>
                    <a:pt x="59055" y="179070"/>
                    <a:pt x="63817" y="180974"/>
                  </a:cubicBezTo>
                  <a:cubicBezTo>
                    <a:pt x="68580" y="183832"/>
                    <a:pt x="74295" y="184785"/>
                    <a:pt x="79058" y="184785"/>
                  </a:cubicBezTo>
                  <a:lnTo>
                    <a:pt x="79058" y="184785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088B74B-FC5F-4015-B569-85C1C15532CB}"/>
                </a:ext>
              </a:extLst>
            </p:cNvPr>
            <p:cNvSpPr/>
            <p:nvPr/>
          </p:nvSpPr>
          <p:spPr>
            <a:xfrm>
              <a:off x="15172372" y="10652760"/>
              <a:ext cx="156210" cy="184785"/>
            </a:xfrm>
            <a:custGeom>
              <a:avLst/>
              <a:gdLst>
                <a:gd name="connsiteX0" fmla="*/ 156210 w 156210"/>
                <a:gd name="connsiteY0" fmla="*/ 92392 h 184785"/>
                <a:gd name="connsiteX1" fmla="*/ 150494 w 156210"/>
                <a:gd name="connsiteY1" fmla="*/ 129540 h 184785"/>
                <a:gd name="connsiteX2" fmla="*/ 134302 w 156210"/>
                <a:gd name="connsiteY2" fmla="*/ 159067 h 184785"/>
                <a:gd name="connsiteX3" fmla="*/ 109538 w 156210"/>
                <a:gd name="connsiteY3" fmla="*/ 178117 h 184785"/>
                <a:gd name="connsiteX4" fmla="*/ 78105 w 156210"/>
                <a:gd name="connsiteY4" fmla="*/ 184785 h 184785"/>
                <a:gd name="connsiteX5" fmla="*/ 46673 w 156210"/>
                <a:gd name="connsiteY5" fmla="*/ 178117 h 184785"/>
                <a:gd name="connsiteX6" fmla="*/ 21907 w 156210"/>
                <a:gd name="connsiteY6" fmla="*/ 159067 h 184785"/>
                <a:gd name="connsiteX7" fmla="*/ 5715 w 156210"/>
                <a:gd name="connsiteY7" fmla="*/ 129540 h 184785"/>
                <a:gd name="connsiteX8" fmla="*/ 0 w 156210"/>
                <a:gd name="connsiteY8" fmla="*/ 92392 h 184785"/>
                <a:gd name="connsiteX9" fmla="*/ 5715 w 156210"/>
                <a:gd name="connsiteY9" fmla="*/ 55245 h 184785"/>
                <a:gd name="connsiteX10" fmla="*/ 21907 w 156210"/>
                <a:gd name="connsiteY10" fmla="*/ 25717 h 184785"/>
                <a:gd name="connsiteX11" fmla="*/ 46673 w 156210"/>
                <a:gd name="connsiteY11" fmla="*/ 6667 h 184785"/>
                <a:gd name="connsiteX12" fmla="*/ 78105 w 156210"/>
                <a:gd name="connsiteY12" fmla="*/ 0 h 184785"/>
                <a:gd name="connsiteX13" fmla="*/ 109538 w 156210"/>
                <a:gd name="connsiteY13" fmla="*/ 6667 h 184785"/>
                <a:gd name="connsiteX14" fmla="*/ 134302 w 156210"/>
                <a:gd name="connsiteY14" fmla="*/ 25717 h 184785"/>
                <a:gd name="connsiteX15" fmla="*/ 150494 w 156210"/>
                <a:gd name="connsiteY15" fmla="*/ 55245 h 184785"/>
                <a:gd name="connsiteX16" fmla="*/ 156210 w 156210"/>
                <a:gd name="connsiteY16" fmla="*/ 92392 h 184785"/>
                <a:gd name="connsiteX17" fmla="*/ 156210 w 156210"/>
                <a:gd name="connsiteY17" fmla="*/ 92392 h 184785"/>
                <a:gd name="connsiteX18" fmla="*/ 115252 w 156210"/>
                <a:gd name="connsiteY18" fmla="*/ 92392 h 184785"/>
                <a:gd name="connsiteX19" fmla="*/ 112394 w 156210"/>
                <a:gd name="connsiteY19" fmla="*/ 70485 h 184785"/>
                <a:gd name="connsiteX20" fmla="*/ 104775 w 156210"/>
                <a:gd name="connsiteY20" fmla="*/ 53340 h 184785"/>
                <a:gd name="connsiteX21" fmla="*/ 93344 w 156210"/>
                <a:gd name="connsiteY21" fmla="*/ 41910 h 184785"/>
                <a:gd name="connsiteX22" fmla="*/ 78105 w 156210"/>
                <a:gd name="connsiteY22" fmla="*/ 38100 h 184785"/>
                <a:gd name="connsiteX23" fmla="*/ 62865 w 156210"/>
                <a:gd name="connsiteY23" fmla="*/ 41910 h 184785"/>
                <a:gd name="connsiteX24" fmla="*/ 51435 w 156210"/>
                <a:gd name="connsiteY24" fmla="*/ 53340 h 184785"/>
                <a:gd name="connsiteX25" fmla="*/ 43815 w 156210"/>
                <a:gd name="connsiteY25" fmla="*/ 70485 h 184785"/>
                <a:gd name="connsiteX26" fmla="*/ 40957 w 156210"/>
                <a:gd name="connsiteY26" fmla="*/ 92392 h 184785"/>
                <a:gd name="connsiteX27" fmla="*/ 43815 w 156210"/>
                <a:gd name="connsiteY27" fmla="*/ 114300 h 184785"/>
                <a:gd name="connsiteX28" fmla="*/ 51435 w 156210"/>
                <a:gd name="connsiteY28" fmla="*/ 131444 h 184785"/>
                <a:gd name="connsiteX29" fmla="*/ 62865 w 156210"/>
                <a:gd name="connsiteY29" fmla="*/ 142875 h 184785"/>
                <a:gd name="connsiteX30" fmla="*/ 78105 w 156210"/>
                <a:gd name="connsiteY30" fmla="*/ 146685 h 184785"/>
                <a:gd name="connsiteX31" fmla="*/ 93344 w 156210"/>
                <a:gd name="connsiteY31" fmla="*/ 142875 h 184785"/>
                <a:gd name="connsiteX32" fmla="*/ 104775 w 156210"/>
                <a:gd name="connsiteY32" fmla="*/ 131444 h 184785"/>
                <a:gd name="connsiteX33" fmla="*/ 112394 w 156210"/>
                <a:gd name="connsiteY33" fmla="*/ 114300 h 184785"/>
                <a:gd name="connsiteX34" fmla="*/ 115252 w 156210"/>
                <a:gd name="connsiteY34" fmla="*/ 92392 h 184785"/>
                <a:gd name="connsiteX35" fmla="*/ 115252 w 156210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10" h="184785">
                  <a:moveTo>
                    <a:pt x="156210" y="92392"/>
                  </a:moveTo>
                  <a:cubicBezTo>
                    <a:pt x="156210" y="105727"/>
                    <a:pt x="154305" y="118110"/>
                    <a:pt x="150494" y="129540"/>
                  </a:cubicBezTo>
                  <a:cubicBezTo>
                    <a:pt x="146685" y="140969"/>
                    <a:pt x="140969" y="150494"/>
                    <a:pt x="134302" y="159067"/>
                  </a:cubicBezTo>
                  <a:cubicBezTo>
                    <a:pt x="127635" y="167640"/>
                    <a:pt x="119063" y="173355"/>
                    <a:pt x="109538" y="178117"/>
                  </a:cubicBezTo>
                  <a:cubicBezTo>
                    <a:pt x="100013" y="182880"/>
                    <a:pt x="89535" y="184785"/>
                    <a:pt x="78105" y="184785"/>
                  </a:cubicBezTo>
                  <a:cubicBezTo>
                    <a:pt x="66675" y="184785"/>
                    <a:pt x="56198" y="182880"/>
                    <a:pt x="46673" y="178117"/>
                  </a:cubicBezTo>
                  <a:cubicBezTo>
                    <a:pt x="37148" y="173355"/>
                    <a:pt x="28575" y="167640"/>
                    <a:pt x="21907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5" y="118110"/>
                    <a:pt x="0" y="105727"/>
                    <a:pt x="0" y="92392"/>
                  </a:cubicBezTo>
                  <a:cubicBezTo>
                    <a:pt x="0" y="79057"/>
                    <a:pt x="1905" y="66675"/>
                    <a:pt x="5715" y="55245"/>
                  </a:cubicBezTo>
                  <a:cubicBezTo>
                    <a:pt x="9525" y="43815"/>
                    <a:pt x="15240" y="34290"/>
                    <a:pt x="21907" y="25717"/>
                  </a:cubicBezTo>
                  <a:cubicBezTo>
                    <a:pt x="28575" y="17145"/>
                    <a:pt x="37148" y="11430"/>
                    <a:pt x="46673" y="6667"/>
                  </a:cubicBezTo>
                  <a:cubicBezTo>
                    <a:pt x="56198" y="1905"/>
                    <a:pt x="66675" y="0"/>
                    <a:pt x="78105" y="0"/>
                  </a:cubicBezTo>
                  <a:cubicBezTo>
                    <a:pt x="89535" y="0"/>
                    <a:pt x="100013" y="1905"/>
                    <a:pt x="109538" y="6667"/>
                  </a:cubicBezTo>
                  <a:cubicBezTo>
                    <a:pt x="119063" y="11430"/>
                    <a:pt x="127635" y="18097"/>
                    <a:pt x="134302" y="25717"/>
                  </a:cubicBezTo>
                  <a:cubicBezTo>
                    <a:pt x="140969" y="34290"/>
                    <a:pt x="146685" y="43815"/>
                    <a:pt x="150494" y="55245"/>
                  </a:cubicBezTo>
                  <a:cubicBezTo>
                    <a:pt x="154305" y="66675"/>
                    <a:pt x="156210" y="79057"/>
                    <a:pt x="156210" y="92392"/>
                  </a:cubicBezTo>
                  <a:lnTo>
                    <a:pt x="156210" y="92392"/>
                  </a:lnTo>
                  <a:close/>
                  <a:moveTo>
                    <a:pt x="115252" y="92392"/>
                  </a:moveTo>
                  <a:cubicBezTo>
                    <a:pt x="115252" y="84772"/>
                    <a:pt x="114300" y="77152"/>
                    <a:pt x="112394" y="70485"/>
                  </a:cubicBezTo>
                  <a:cubicBezTo>
                    <a:pt x="110490" y="63817"/>
                    <a:pt x="107632" y="58102"/>
                    <a:pt x="104775" y="53340"/>
                  </a:cubicBezTo>
                  <a:cubicBezTo>
                    <a:pt x="100965" y="48577"/>
                    <a:pt x="97155" y="44767"/>
                    <a:pt x="93344" y="41910"/>
                  </a:cubicBezTo>
                  <a:cubicBezTo>
                    <a:pt x="88582" y="39052"/>
                    <a:pt x="83819" y="38100"/>
                    <a:pt x="78105" y="38100"/>
                  </a:cubicBezTo>
                  <a:cubicBezTo>
                    <a:pt x="72390" y="38100"/>
                    <a:pt x="67627" y="39052"/>
                    <a:pt x="62865" y="41910"/>
                  </a:cubicBezTo>
                  <a:cubicBezTo>
                    <a:pt x="58102" y="44767"/>
                    <a:pt x="54292" y="48577"/>
                    <a:pt x="51435" y="53340"/>
                  </a:cubicBezTo>
                  <a:cubicBezTo>
                    <a:pt x="47625" y="58102"/>
                    <a:pt x="45719" y="63817"/>
                    <a:pt x="43815" y="70485"/>
                  </a:cubicBezTo>
                  <a:cubicBezTo>
                    <a:pt x="41910" y="77152"/>
                    <a:pt x="40957" y="84772"/>
                    <a:pt x="40957" y="92392"/>
                  </a:cubicBezTo>
                  <a:cubicBezTo>
                    <a:pt x="40957" y="100013"/>
                    <a:pt x="41910" y="107632"/>
                    <a:pt x="43815" y="114300"/>
                  </a:cubicBezTo>
                  <a:cubicBezTo>
                    <a:pt x="45719" y="120967"/>
                    <a:pt x="48577" y="126682"/>
                    <a:pt x="51435" y="131444"/>
                  </a:cubicBezTo>
                  <a:cubicBezTo>
                    <a:pt x="55244" y="136207"/>
                    <a:pt x="59055" y="140017"/>
                    <a:pt x="62865" y="142875"/>
                  </a:cubicBezTo>
                  <a:cubicBezTo>
                    <a:pt x="67627" y="145732"/>
                    <a:pt x="72390" y="146685"/>
                    <a:pt x="78105" y="146685"/>
                  </a:cubicBezTo>
                  <a:cubicBezTo>
                    <a:pt x="83819" y="146685"/>
                    <a:pt x="88582" y="145732"/>
                    <a:pt x="93344" y="142875"/>
                  </a:cubicBezTo>
                  <a:cubicBezTo>
                    <a:pt x="98107" y="140017"/>
                    <a:pt x="101917" y="136207"/>
                    <a:pt x="104775" y="131444"/>
                  </a:cubicBezTo>
                  <a:cubicBezTo>
                    <a:pt x="108585" y="126682"/>
                    <a:pt x="110490" y="120967"/>
                    <a:pt x="112394" y="114300"/>
                  </a:cubicBezTo>
                  <a:cubicBezTo>
                    <a:pt x="114300" y="107632"/>
                    <a:pt x="115252" y="100013"/>
                    <a:pt x="115252" y="92392"/>
                  </a:cubicBezTo>
                  <a:lnTo>
                    <a:pt x="115252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68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17923725" y="11846341"/>
            <a:ext cx="328607" cy="219071"/>
            <a:chOff x="16148684" y="10652760"/>
            <a:chExt cx="328612" cy="219075"/>
          </a:xfrm>
          <a:solidFill>
            <a:srgbClr val="CACACA"/>
          </a:solidFill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30255C1-4C8D-4A32-A600-D7B2D975FF82}"/>
                </a:ext>
              </a:extLst>
            </p:cNvPr>
            <p:cNvSpPr/>
            <p:nvPr/>
          </p:nvSpPr>
          <p:spPr>
            <a:xfrm>
              <a:off x="16148684" y="10656569"/>
              <a:ext cx="161925" cy="215265"/>
            </a:xfrm>
            <a:custGeom>
              <a:avLst/>
              <a:gdLst>
                <a:gd name="connsiteX0" fmla="*/ 98107 w 161925"/>
                <a:gd name="connsiteY0" fmla="*/ 37148 h 215265"/>
                <a:gd name="connsiteX1" fmla="*/ 0 w 161925"/>
                <a:gd name="connsiteY1" fmla="*/ 37148 h 215265"/>
                <a:gd name="connsiteX2" fmla="*/ 0 w 161925"/>
                <a:gd name="connsiteY2" fmla="*/ 0 h 215265"/>
                <a:gd name="connsiteX3" fmla="*/ 161925 w 161925"/>
                <a:gd name="connsiteY3" fmla="*/ 0 h 215265"/>
                <a:gd name="connsiteX4" fmla="*/ 55244 w 161925"/>
                <a:gd name="connsiteY4" fmla="*/ 215265 h 215265"/>
                <a:gd name="connsiteX5" fmla="*/ 9525 w 161925"/>
                <a:gd name="connsiteY5" fmla="*/ 215265 h 215265"/>
                <a:gd name="connsiteX6" fmla="*/ 98107 w 161925"/>
                <a:gd name="connsiteY6" fmla="*/ 37148 h 21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925" h="215265">
                  <a:moveTo>
                    <a:pt x="98107" y="37148"/>
                  </a:moveTo>
                  <a:lnTo>
                    <a:pt x="0" y="37148"/>
                  </a:lnTo>
                  <a:lnTo>
                    <a:pt x="0" y="0"/>
                  </a:lnTo>
                  <a:lnTo>
                    <a:pt x="161925" y="0"/>
                  </a:lnTo>
                  <a:lnTo>
                    <a:pt x="55244" y="215265"/>
                  </a:lnTo>
                  <a:lnTo>
                    <a:pt x="9525" y="215265"/>
                  </a:lnTo>
                  <a:lnTo>
                    <a:pt x="98107" y="37148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AFF66FF9-C273-4EEB-863E-7FDA905A56EB}"/>
                </a:ext>
              </a:extLst>
            </p:cNvPr>
            <p:cNvSpPr/>
            <p:nvPr/>
          </p:nvSpPr>
          <p:spPr>
            <a:xfrm>
              <a:off x="16321087" y="10652760"/>
              <a:ext cx="156210" cy="184785"/>
            </a:xfrm>
            <a:custGeom>
              <a:avLst/>
              <a:gdLst>
                <a:gd name="connsiteX0" fmla="*/ 156210 w 156210"/>
                <a:gd name="connsiteY0" fmla="*/ 92392 h 184785"/>
                <a:gd name="connsiteX1" fmla="*/ 150495 w 156210"/>
                <a:gd name="connsiteY1" fmla="*/ 129540 h 184785"/>
                <a:gd name="connsiteX2" fmla="*/ 134302 w 156210"/>
                <a:gd name="connsiteY2" fmla="*/ 159067 h 184785"/>
                <a:gd name="connsiteX3" fmla="*/ 109538 w 156210"/>
                <a:gd name="connsiteY3" fmla="*/ 178117 h 184785"/>
                <a:gd name="connsiteX4" fmla="*/ 78105 w 156210"/>
                <a:gd name="connsiteY4" fmla="*/ 184785 h 184785"/>
                <a:gd name="connsiteX5" fmla="*/ 46673 w 156210"/>
                <a:gd name="connsiteY5" fmla="*/ 178117 h 184785"/>
                <a:gd name="connsiteX6" fmla="*/ 21908 w 156210"/>
                <a:gd name="connsiteY6" fmla="*/ 159067 h 184785"/>
                <a:gd name="connsiteX7" fmla="*/ 5715 w 156210"/>
                <a:gd name="connsiteY7" fmla="*/ 129540 h 184785"/>
                <a:gd name="connsiteX8" fmla="*/ 0 w 156210"/>
                <a:gd name="connsiteY8" fmla="*/ 92392 h 184785"/>
                <a:gd name="connsiteX9" fmla="*/ 5715 w 156210"/>
                <a:gd name="connsiteY9" fmla="*/ 55245 h 184785"/>
                <a:gd name="connsiteX10" fmla="*/ 21908 w 156210"/>
                <a:gd name="connsiteY10" fmla="*/ 25717 h 184785"/>
                <a:gd name="connsiteX11" fmla="*/ 46673 w 156210"/>
                <a:gd name="connsiteY11" fmla="*/ 6667 h 184785"/>
                <a:gd name="connsiteX12" fmla="*/ 78105 w 156210"/>
                <a:gd name="connsiteY12" fmla="*/ 0 h 184785"/>
                <a:gd name="connsiteX13" fmla="*/ 109538 w 156210"/>
                <a:gd name="connsiteY13" fmla="*/ 6667 h 184785"/>
                <a:gd name="connsiteX14" fmla="*/ 134302 w 156210"/>
                <a:gd name="connsiteY14" fmla="*/ 25717 h 184785"/>
                <a:gd name="connsiteX15" fmla="*/ 150495 w 156210"/>
                <a:gd name="connsiteY15" fmla="*/ 55245 h 184785"/>
                <a:gd name="connsiteX16" fmla="*/ 156210 w 156210"/>
                <a:gd name="connsiteY16" fmla="*/ 92392 h 184785"/>
                <a:gd name="connsiteX17" fmla="*/ 156210 w 156210"/>
                <a:gd name="connsiteY17" fmla="*/ 92392 h 184785"/>
                <a:gd name="connsiteX18" fmla="*/ 115252 w 156210"/>
                <a:gd name="connsiteY18" fmla="*/ 92392 h 184785"/>
                <a:gd name="connsiteX19" fmla="*/ 112395 w 156210"/>
                <a:gd name="connsiteY19" fmla="*/ 70485 h 184785"/>
                <a:gd name="connsiteX20" fmla="*/ 104775 w 156210"/>
                <a:gd name="connsiteY20" fmla="*/ 53340 h 184785"/>
                <a:gd name="connsiteX21" fmla="*/ 93345 w 156210"/>
                <a:gd name="connsiteY21" fmla="*/ 41910 h 184785"/>
                <a:gd name="connsiteX22" fmla="*/ 78105 w 156210"/>
                <a:gd name="connsiteY22" fmla="*/ 38100 h 184785"/>
                <a:gd name="connsiteX23" fmla="*/ 62865 w 156210"/>
                <a:gd name="connsiteY23" fmla="*/ 41910 h 184785"/>
                <a:gd name="connsiteX24" fmla="*/ 51435 w 156210"/>
                <a:gd name="connsiteY24" fmla="*/ 53340 h 184785"/>
                <a:gd name="connsiteX25" fmla="*/ 43815 w 156210"/>
                <a:gd name="connsiteY25" fmla="*/ 70485 h 184785"/>
                <a:gd name="connsiteX26" fmla="*/ 40958 w 156210"/>
                <a:gd name="connsiteY26" fmla="*/ 92392 h 184785"/>
                <a:gd name="connsiteX27" fmla="*/ 43815 w 156210"/>
                <a:gd name="connsiteY27" fmla="*/ 114300 h 184785"/>
                <a:gd name="connsiteX28" fmla="*/ 51435 w 156210"/>
                <a:gd name="connsiteY28" fmla="*/ 131444 h 184785"/>
                <a:gd name="connsiteX29" fmla="*/ 62865 w 156210"/>
                <a:gd name="connsiteY29" fmla="*/ 142875 h 184785"/>
                <a:gd name="connsiteX30" fmla="*/ 78105 w 156210"/>
                <a:gd name="connsiteY30" fmla="*/ 146685 h 184785"/>
                <a:gd name="connsiteX31" fmla="*/ 93345 w 156210"/>
                <a:gd name="connsiteY31" fmla="*/ 142875 h 184785"/>
                <a:gd name="connsiteX32" fmla="*/ 104775 w 156210"/>
                <a:gd name="connsiteY32" fmla="*/ 131444 h 184785"/>
                <a:gd name="connsiteX33" fmla="*/ 112395 w 156210"/>
                <a:gd name="connsiteY33" fmla="*/ 114300 h 184785"/>
                <a:gd name="connsiteX34" fmla="*/ 115252 w 156210"/>
                <a:gd name="connsiteY34" fmla="*/ 92392 h 184785"/>
                <a:gd name="connsiteX35" fmla="*/ 115252 w 156210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10" h="184785">
                  <a:moveTo>
                    <a:pt x="156210" y="92392"/>
                  </a:moveTo>
                  <a:cubicBezTo>
                    <a:pt x="156210" y="105727"/>
                    <a:pt x="154305" y="118110"/>
                    <a:pt x="150495" y="129540"/>
                  </a:cubicBezTo>
                  <a:cubicBezTo>
                    <a:pt x="146685" y="140969"/>
                    <a:pt x="140970" y="150494"/>
                    <a:pt x="134302" y="159067"/>
                  </a:cubicBezTo>
                  <a:cubicBezTo>
                    <a:pt x="127635" y="167640"/>
                    <a:pt x="119063" y="173355"/>
                    <a:pt x="109538" y="178117"/>
                  </a:cubicBezTo>
                  <a:cubicBezTo>
                    <a:pt x="100013" y="182880"/>
                    <a:pt x="89535" y="184785"/>
                    <a:pt x="78105" y="184785"/>
                  </a:cubicBezTo>
                  <a:cubicBezTo>
                    <a:pt x="66675" y="184785"/>
                    <a:pt x="56198" y="182880"/>
                    <a:pt x="46673" y="178117"/>
                  </a:cubicBezTo>
                  <a:cubicBezTo>
                    <a:pt x="37148" y="173355"/>
                    <a:pt x="28575" y="167640"/>
                    <a:pt x="21908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5" y="118110"/>
                    <a:pt x="0" y="105727"/>
                    <a:pt x="0" y="92392"/>
                  </a:cubicBezTo>
                  <a:cubicBezTo>
                    <a:pt x="0" y="79057"/>
                    <a:pt x="1905" y="66675"/>
                    <a:pt x="5715" y="55245"/>
                  </a:cubicBezTo>
                  <a:cubicBezTo>
                    <a:pt x="9525" y="43815"/>
                    <a:pt x="15240" y="34290"/>
                    <a:pt x="21908" y="25717"/>
                  </a:cubicBezTo>
                  <a:cubicBezTo>
                    <a:pt x="28575" y="17145"/>
                    <a:pt x="37148" y="11430"/>
                    <a:pt x="46673" y="6667"/>
                  </a:cubicBezTo>
                  <a:cubicBezTo>
                    <a:pt x="56198" y="1905"/>
                    <a:pt x="66675" y="0"/>
                    <a:pt x="78105" y="0"/>
                  </a:cubicBezTo>
                  <a:cubicBezTo>
                    <a:pt x="89535" y="0"/>
                    <a:pt x="100013" y="1905"/>
                    <a:pt x="109538" y="6667"/>
                  </a:cubicBezTo>
                  <a:cubicBezTo>
                    <a:pt x="119063" y="11430"/>
                    <a:pt x="127635" y="18097"/>
                    <a:pt x="134302" y="25717"/>
                  </a:cubicBezTo>
                  <a:cubicBezTo>
                    <a:pt x="140970" y="34290"/>
                    <a:pt x="146685" y="43815"/>
                    <a:pt x="150495" y="55245"/>
                  </a:cubicBezTo>
                  <a:cubicBezTo>
                    <a:pt x="154305" y="66675"/>
                    <a:pt x="156210" y="79057"/>
                    <a:pt x="156210" y="92392"/>
                  </a:cubicBezTo>
                  <a:lnTo>
                    <a:pt x="156210" y="92392"/>
                  </a:lnTo>
                  <a:close/>
                  <a:moveTo>
                    <a:pt x="115252" y="92392"/>
                  </a:moveTo>
                  <a:cubicBezTo>
                    <a:pt x="115252" y="84772"/>
                    <a:pt x="114300" y="77152"/>
                    <a:pt x="112395" y="70485"/>
                  </a:cubicBezTo>
                  <a:cubicBezTo>
                    <a:pt x="110490" y="63817"/>
                    <a:pt x="107633" y="58102"/>
                    <a:pt x="104775" y="53340"/>
                  </a:cubicBezTo>
                  <a:cubicBezTo>
                    <a:pt x="100965" y="48577"/>
                    <a:pt x="97155" y="44767"/>
                    <a:pt x="93345" y="41910"/>
                  </a:cubicBezTo>
                  <a:cubicBezTo>
                    <a:pt x="88583" y="39052"/>
                    <a:pt x="83820" y="38100"/>
                    <a:pt x="78105" y="38100"/>
                  </a:cubicBezTo>
                  <a:cubicBezTo>
                    <a:pt x="72390" y="38100"/>
                    <a:pt x="67627" y="39052"/>
                    <a:pt x="62865" y="41910"/>
                  </a:cubicBezTo>
                  <a:cubicBezTo>
                    <a:pt x="58102" y="44767"/>
                    <a:pt x="54292" y="48577"/>
                    <a:pt x="51435" y="53340"/>
                  </a:cubicBezTo>
                  <a:cubicBezTo>
                    <a:pt x="47625" y="58102"/>
                    <a:pt x="45720" y="63817"/>
                    <a:pt x="43815" y="70485"/>
                  </a:cubicBezTo>
                  <a:cubicBezTo>
                    <a:pt x="41910" y="77152"/>
                    <a:pt x="40958" y="84772"/>
                    <a:pt x="40958" y="92392"/>
                  </a:cubicBezTo>
                  <a:cubicBezTo>
                    <a:pt x="40958" y="100013"/>
                    <a:pt x="41910" y="107632"/>
                    <a:pt x="43815" y="114300"/>
                  </a:cubicBezTo>
                  <a:cubicBezTo>
                    <a:pt x="45720" y="120967"/>
                    <a:pt x="48577" y="126682"/>
                    <a:pt x="51435" y="131444"/>
                  </a:cubicBezTo>
                  <a:cubicBezTo>
                    <a:pt x="55245" y="136207"/>
                    <a:pt x="59055" y="140017"/>
                    <a:pt x="62865" y="142875"/>
                  </a:cubicBezTo>
                  <a:cubicBezTo>
                    <a:pt x="67627" y="145732"/>
                    <a:pt x="72390" y="146685"/>
                    <a:pt x="78105" y="146685"/>
                  </a:cubicBezTo>
                  <a:cubicBezTo>
                    <a:pt x="83820" y="146685"/>
                    <a:pt x="88583" y="145732"/>
                    <a:pt x="93345" y="142875"/>
                  </a:cubicBezTo>
                  <a:cubicBezTo>
                    <a:pt x="98108" y="140017"/>
                    <a:pt x="101917" y="136207"/>
                    <a:pt x="104775" y="131444"/>
                  </a:cubicBezTo>
                  <a:cubicBezTo>
                    <a:pt x="108585" y="126682"/>
                    <a:pt x="110490" y="120967"/>
                    <a:pt x="112395" y="114300"/>
                  </a:cubicBezTo>
                  <a:cubicBezTo>
                    <a:pt x="114300" y="107632"/>
                    <a:pt x="115252" y="100013"/>
                    <a:pt x="115252" y="92392"/>
                  </a:cubicBezTo>
                  <a:lnTo>
                    <a:pt x="115252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71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19082901" y="11811098"/>
            <a:ext cx="340990" cy="220023"/>
            <a:chOff x="17307876" y="10617517"/>
            <a:chExt cx="340995" cy="220027"/>
          </a:xfrm>
          <a:solidFill>
            <a:srgbClr val="CACACA"/>
          </a:solidFill>
        </p:grpSpPr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C4721C5-95CF-4125-8F0F-5630485A3877}"/>
                </a:ext>
              </a:extLst>
            </p:cNvPr>
            <p:cNvSpPr/>
            <p:nvPr/>
          </p:nvSpPr>
          <p:spPr>
            <a:xfrm>
              <a:off x="17307876" y="10617517"/>
              <a:ext cx="156210" cy="219074"/>
            </a:xfrm>
            <a:custGeom>
              <a:avLst/>
              <a:gdLst>
                <a:gd name="connsiteX0" fmla="*/ 156210 w 156210"/>
                <a:gd name="connsiteY0" fmla="*/ 152399 h 219074"/>
                <a:gd name="connsiteX1" fmla="*/ 149543 w 156210"/>
                <a:gd name="connsiteY1" fmla="*/ 180022 h 219074"/>
                <a:gd name="connsiteX2" fmla="*/ 132398 w 156210"/>
                <a:gd name="connsiteY2" fmla="*/ 200978 h 219074"/>
                <a:gd name="connsiteX3" fmla="*/ 107633 w 156210"/>
                <a:gd name="connsiteY3" fmla="*/ 214312 h 219074"/>
                <a:gd name="connsiteX4" fmla="*/ 77152 w 156210"/>
                <a:gd name="connsiteY4" fmla="*/ 219074 h 219074"/>
                <a:gd name="connsiteX5" fmla="*/ 46673 w 156210"/>
                <a:gd name="connsiteY5" fmla="*/ 214312 h 219074"/>
                <a:gd name="connsiteX6" fmla="*/ 21908 w 156210"/>
                <a:gd name="connsiteY6" fmla="*/ 200024 h 219074"/>
                <a:gd name="connsiteX7" fmla="*/ 5715 w 156210"/>
                <a:gd name="connsiteY7" fmla="*/ 178118 h 219074"/>
                <a:gd name="connsiteX8" fmla="*/ 0 w 156210"/>
                <a:gd name="connsiteY8" fmla="*/ 150495 h 219074"/>
                <a:gd name="connsiteX9" fmla="*/ 2858 w 156210"/>
                <a:gd name="connsiteY9" fmla="*/ 133350 h 219074"/>
                <a:gd name="connsiteX10" fmla="*/ 10477 w 156210"/>
                <a:gd name="connsiteY10" fmla="*/ 119063 h 219074"/>
                <a:gd name="connsiteX11" fmla="*/ 20956 w 156210"/>
                <a:gd name="connsiteY11" fmla="*/ 107632 h 219074"/>
                <a:gd name="connsiteX12" fmla="*/ 33338 w 156210"/>
                <a:gd name="connsiteY12" fmla="*/ 100013 h 219074"/>
                <a:gd name="connsiteX13" fmla="*/ 14288 w 156210"/>
                <a:gd name="connsiteY13" fmla="*/ 83820 h 219074"/>
                <a:gd name="connsiteX14" fmla="*/ 6668 w 156210"/>
                <a:gd name="connsiteY14" fmla="*/ 60007 h 219074"/>
                <a:gd name="connsiteX15" fmla="*/ 13335 w 156210"/>
                <a:gd name="connsiteY15" fmla="*/ 34290 h 219074"/>
                <a:gd name="connsiteX16" fmla="*/ 30481 w 156210"/>
                <a:gd name="connsiteY16" fmla="*/ 15240 h 219074"/>
                <a:gd name="connsiteX17" fmla="*/ 53340 w 156210"/>
                <a:gd name="connsiteY17" fmla="*/ 3810 h 219074"/>
                <a:gd name="connsiteX18" fmla="*/ 78106 w 156210"/>
                <a:gd name="connsiteY18" fmla="*/ 0 h 219074"/>
                <a:gd name="connsiteX19" fmla="*/ 102870 w 156210"/>
                <a:gd name="connsiteY19" fmla="*/ 3810 h 219074"/>
                <a:gd name="connsiteX20" fmla="*/ 125731 w 156210"/>
                <a:gd name="connsiteY20" fmla="*/ 15240 h 219074"/>
                <a:gd name="connsiteX21" fmla="*/ 142875 w 156210"/>
                <a:gd name="connsiteY21" fmla="*/ 34290 h 219074"/>
                <a:gd name="connsiteX22" fmla="*/ 149543 w 156210"/>
                <a:gd name="connsiteY22" fmla="*/ 60007 h 219074"/>
                <a:gd name="connsiteX23" fmla="*/ 147638 w 156210"/>
                <a:gd name="connsiteY23" fmla="*/ 72390 h 219074"/>
                <a:gd name="connsiteX24" fmla="*/ 141923 w 156210"/>
                <a:gd name="connsiteY24" fmla="*/ 83820 h 219074"/>
                <a:gd name="connsiteX25" fmla="*/ 133350 w 156210"/>
                <a:gd name="connsiteY25" fmla="*/ 93345 h 219074"/>
                <a:gd name="connsiteX26" fmla="*/ 122873 w 156210"/>
                <a:gd name="connsiteY26" fmla="*/ 100013 h 219074"/>
                <a:gd name="connsiteX27" fmla="*/ 135256 w 156210"/>
                <a:gd name="connsiteY27" fmla="*/ 108585 h 219074"/>
                <a:gd name="connsiteX28" fmla="*/ 145733 w 156210"/>
                <a:gd name="connsiteY28" fmla="*/ 120015 h 219074"/>
                <a:gd name="connsiteX29" fmla="*/ 153352 w 156210"/>
                <a:gd name="connsiteY29" fmla="*/ 134302 h 219074"/>
                <a:gd name="connsiteX30" fmla="*/ 156210 w 156210"/>
                <a:gd name="connsiteY30" fmla="*/ 152399 h 219074"/>
                <a:gd name="connsiteX31" fmla="*/ 156210 w 156210"/>
                <a:gd name="connsiteY31" fmla="*/ 152399 h 219074"/>
                <a:gd name="connsiteX32" fmla="*/ 115252 w 156210"/>
                <a:gd name="connsiteY32" fmla="*/ 150495 h 219074"/>
                <a:gd name="connsiteX33" fmla="*/ 112395 w 156210"/>
                <a:gd name="connsiteY33" fmla="*/ 137160 h 219074"/>
                <a:gd name="connsiteX34" fmla="*/ 103823 w 156210"/>
                <a:gd name="connsiteY34" fmla="*/ 126682 h 219074"/>
                <a:gd name="connsiteX35" fmla="*/ 91440 w 156210"/>
                <a:gd name="connsiteY35" fmla="*/ 120015 h 219074"/>
                <a:gd name="connsiteX36" fmla="*/ 78106 w 156210"/>
                <a:gd name="connsiteY36" fmla="*/ 118110 h 219074"/>
                <a:gd name="connsiteX37" fmla="*/ 63818 w 156210"/>
                <a:gd name="connsiteY37" fmla="*/ 120015 h 219074"/>
                <a:gd name="connsiteX38" fmla="*/ 52388 w 156210"/>
                <a:gd name="connsiteY38" fmla="*/ 126682 h 219074"/>
                <a:gd name="connsiteX39" fmla="*/ 44768 w 156210"/>
                <a:gd name="connsiteY39" fmla="*/ 137160 h 219074"/>
                <a:gd name="connsiteX40" fmla="*/ 41910 w 156210"/>
                <a:gd name="connsiteY40" fmla="*/ 150495 h 219074"/>
                <a:gd name="connsiteX41" fmla="*/ 44768 w 156210"/>
                <a:gd name="connsiteY41" fmla="*/ 163830 h 219074"/>
                <a:gd name="connsiteX42" fmla="*/ 53340 w 156210"/>
                <a:gd name="connsiteY42" fmla="*/ 174307 h 219074"/>
                <a:gd name="connsiteX43" fmla="*/ 64770 w 156210"/>
                <a:gd name="connsiteY43" fmla="*/ 180974 h 219074"/>
                <a:gd name="connsiteX44" fmla="*/ 78106 w 156210"/>
                <a:gd name="connsiteY44" fmla="*/ 182880 h 219074"/>
                <a:gd name="connsiteX45" fmla="*/ 92393 w 156210"/>
                <a:gd name="connsiteY45" fmla="*/ 180022 h 219074"/>
                <a:gd name="connsiteX46" fmla="*/ 103823 w 156210"/>
                <a:gd name="connsiteY46" fmla="*/ 173355 h 219074"/>
                <a:gd name="connsiteX47" fmla="*/ 112395 w 156210"/>
                <a:gd name="connsiteY47" fmla="*/ 162878 h 219074"/>
                <a:gd name="connsiteX48" fmla="*/ 115252 w 156210"/>
                <a:gd name="connsiteY48" fmla="*/ 150495 h 219074"/>
                <a:gd name="connsiteX49" fmla="*/ 115252 w 156210"/>
                <a:gd name="connsiteY49" fmla="*/ 150495 h 219074"/>
                <a:gd name="connsiteX50" fmla="*/ 47625 w 156210"/>
                <a:gd name="connsiteY50" fmla="*/ 61913 h 219074"/>
                <a:gd name="connsiteX51" fmla="*/ 50483 w 156210"/>
                <a:gd name="connsiteY51" fmla="*/ 73343 h 219074"/>
                <a:gd name="connsiteX52" fmla="*/ 58102 w 156210"/>
                <a:gd name="connsiteY52" fmla="*/ 80963 h 219074"/>
                <a:gd name="connsiteX53" fmla="*/ 67627 w 156210"/>
                <a:gd name="connsiteY53" fmla="*/ 85725 h 219074"/>
                <a:gd name="connsiteX54" fmla="*/ 78106 w 156210"/>
                <a:gd name="connsiteY54" fmla="*/ 87630 h 219074"/>
                <a:gd name="connsiteX55" fmla="*/ 88583 w 156210"/>
                <a:gd name="connsiteY55" fmla="*/ 85725 h 219074"/>
                <a:gd name="connsiteX56" fmla="*/ 98108 w 156210"/>
                <a:gd name="connsiteY56" fmla="*/ 80963 h 219074"/>
                <a:gd name="connsiteX57" fmla="*/ 105727 w 156210"/>
                <a:gd name="connsiteY57" fmla="*/ 73343 h 219074"/>
                <a:gd name="connsiteX58" fmla="*/ 108585 w 156210"/>
                <a:gd name="connsiteY58" fmla="*/ 61913 h 219074"/>
                <a:gd name="connsiteX59" fmla="*/ 100013 w 156210"/>
                <a:gd name="connsiteY59" fmla="*/ 43815 h 219074"/>
                <a:gd name="connsiteX60" fmla="*/ 78106 w 156210"/>
                <a:gd name="connsiteY60" fmla="*/ 37147 h 219074"/>
                <a:gd name="connsiteX61" fmla="*/ 57150 w 156210"/>
                <a:gd name="connsiteY61" fmla="*/ 43815 h 219074"/>
                <a:gd name="connsiteX62" fmla="*/ 47625 w 156210"/>
                <a:gd name="connsiteY62" fmla="*/ 61913 h 219074"/>
                <a:gd name="connsiteX63" fmla="*/ 47625 w 156210"/>
                <a:gd name="connsiteY63" fmla="*/ 61913 h 219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56210" h="219074">
                  <a:moveTo>
                    <a:pt x="156210" y="152399"/>
                  </a:moveTo>
                  <a:cubicBezTo>
                    <a:pt x="156210" y="162878"/>
                    <a:pt x="154306" y="171449"/>
                    <a:pt x="149543" y="180022"/>
                  </a:cubicBezTo>
                  <a:cubicBezTo>
                    <a:pt x="145733" y="187643"/>
                    <a:pt x="140018" y="195262"/>
                    <a:pt x="132398" y="200978"/>
                  </a:cubicBezTo>
                  <a:cubicBezTo>
                    <a:pt x="124777" y="206693"/>
                    <a:pt x="117158" y="211455"/>
                    <a:pt x="107633" y="214312"/>
                  </a:cubicBezTo>
                  <a:cubicBezTo>
                    <a:pt x="98108" y="217170"/>
                    <a:pt x="87631" y="219074"/>
                    <a:pt x="77152" y="219074"/>
                  </a:cubicBezTo>
                  <a:cubicBezTo>
                    <a:pt x="66675" y="219074"/>
                    <a:pt x="56198" y="217170"/>
                    <a:pt x="46673" y="214312"/>
                  </a:cubicBezTo>
                  <a:cubicBezTo>
                    <a:pt x="37148" y="210503"/>
                    <a:pt x="28575" y="206693"/>
                    <a:pt x="21908" y="200024"/>
                  </a:cubicBezTo>
                  <a:cubicBezTo>
                    <a:pt x="15240" y="194310"/>
                    <a:pt x="9525" y="186690"/>
                    <a:pt x="5715" y="178118"/>
                  </a:cubicBezTo>
                  <a:cubicBezTo>
                    <a:pt x="1906" y="169545"/>
                    <a:pt x="0" y="160972"/>
                    <a:pt x="0" y="150495"/>
                  </a:cubicBezTo>
                  <a:cubicBezTo>
                    <a:pt x="0" y="144780"/>
                    <a:pt x="952" y="139065"/>
                    <a:pt x="2858" y="133350"/>
                  </a:cubicBezTo>
                  <a:cubicBezTo>
                    <a:pt x="4763" y="128588"/>
                    <a:pt x="7620" y="123825"/>
                    <a:pt x="10477" y="119063"/>
                  </a:cubicBezTo>
                  <a:cubicBezTo>
                    <a:pt x="13335" y="115252"/>
                    <a:pt x="17145" y="111443"/>
                    <a:pt x="20956" y="107632"/>
                  </a:cubicBezTo>
                  <a:cubicBezTo>
                    <a:pt x="24765" y="104775"/>
                    <a:pt x="28575" y="101918"/>
                    <a:pt x="33338" y="100013"/>
                  </a:cubicBezTo>
                  <a:cubicBezTo>
                    <a:pt x="25718" y="96202"/>
                    <a:pt x="19050" y="90488"/>
                    <a:pt x="14288" y="83820"/>
                  </a:cubicBezTo>
                  <a:cubicBezTo>
                    <a:pt x="8573" y="76200"/>
                    <a:pt x="6668" y="68580"/>
                    <a:pt x="6668" y="60007"/>
                  </a:cubicBezTo>
                  <a:cubicBezTo>
                    <a:pt x="6668" y="50482"/>
                    <a:pt x="8573" y="41910"/>
                    <a:pt x="13335" y="34290"/>
                  </a:cubicBezTo>
                  <a:cubicBezTo>
                    <a:pt x="18098" y="26670"/>
                    <a:pt x="22860" y="20955"/>
                    <a:pt x="30481" y="15240"/>
                  </a:cubicBezTo>
                  <a:cubicBezTo>
                    <a:pt x="37148" y="10477"/>
                    <a:pt x="44768" y="6668"/>
                    <a:pt x="53340" y="3810"/>
                  </a:cubicBezTo>
                  <a:cubicBezTo>
                    <a:pt x="61913" y="952"/>
                    <a:pt x="70485" y="0"/>
                    <a:pt x="78106" y="0"/>
                  </a:cubicBezTo>
                  <a:cubicBezTo>
                    <a:pt x="86677" y="0"/>
                    <a:pt x="94298" y="952"/>
                    <a:pt x="102870" y="3810"/>
                  </a:cubicBezTo>
                  <a:cubicBezTo>
                    <a:pt x="111443" y="6668"/>
                    <a:pt x="119063" y="10477"/>
                    <a:pt x="125731" y="15240"/>
                  </a:cubicBezTo>
                  <a:cubicBezTo>
                    <a:pt x="132398" y="20002"/>
                    <a:pt x="138113" y="26670"/>
                    <a:pt x="142875" y="34290"/>
                  </a:cubicBezTo>
                  <a:cubicBezTo>
                    <a:pt x="147638" y="41910"/>
                    <a:pt x="149543" y="50482"/>
                    <a:pt x="149543" y="60007"/>
                  </a:cubicBezTo>
                  <a:cubicBezTo>
                    <a:pt x="149543" y="63818"/>
                    <a:pt x="148590" y="68580"/>
                    <a:pt x="147638" y="72390"/>
                  </a:cubicBezTo>
                  <a:cubicBezTo>
                    <a:pt x="146685" y="76200"/>
                    <a:pt x="143827" y="80010"/>
                    <a:pt x="141923" y="83820"/>
                  </a:cubicBezTo>
                  <a:cubicBezTo>
                    <a:pt x="139065" y="87630"/>
                    <a:pt x="136208" y="90488"/>
                    <a:pt x="133350" y="93345"/>
                  </a:cubicBezTo>
                  <a:cubicBezTo>
                    <a:pt x="129540" y="96202"/>
                    <a:pt x="126683" y="98107"/>
                    <a:pt x="122873" y="100013"/>
                  </a:cubicBezTo>
                  <a:cubicBezTo>
                    <a:pt x="127635" y="101918"/>
                    <a:pt x="131445" y="104775"/>
                    <a:pt x="135256" y="108585"/>
                  </a:cubicBezTo>
                  <a:cubicBezTo>
                    <a:pt x="139065" y="112395"/>
                    <a:pt x="142875" y="116205"/>
                    <a:pt x="145733" y="120015"/>
                  </a:cubicBezTo>
                  <a:cubicBezTo>
                    <a:pt x="148590" y="124777"/>
                    <a:pt x="151448" y="129540"/>
                    <a:pt x="153352" y="134302"/>
                  </a:cubicBezTo>
                  <a:cubicBezTo>
                    <a:pt x="155258" y="140970"/>
                    <a:pt x="156210" y="146685"/>
                    <a:pt x="156210" y="152399"/>
                  </a:cubicBezTo>
                  <a:lnTo>
                    <a:pt x="156210" y="152399"/>
                  </a:lnTo>
                  <a:close/>
                  <a:moveTo>
                    <a:pt x="115252" y="150495"/>
                  </a:moveTo>
                  <a:cubicBezTo>
                    <a:pt x="115252" y="145732"/>
                    <a:pt x="114300" y="140970"/>
                    <a:pt x="112395" y="137160"/>
                  </a:cubicBezTo>
                  <a:cubicBezTo>
                    <a:pt x="110490" y="133350"/>
                    <a:pt x="107633" y="129540"/>
                    <a:pt x="103823" y="126682"/>
                  </a:cubicBezTo>
                  <a:cubicBezTo>
                    <a:pt x="100013" y="123825"/>
                    <a:pt x="96202" y="121920"/>
                    <a:pt x="91440" y="120015"/>
                  </a:cubicBezTo>
                  <a:cubicBezTo>
                    <a:pt x="86677" y="119063"/>
                    <a:pt x="82868" y="118110"/>
                    <a:pt x="78106" y="118110"/>
                  </a:cubicBezTo>
                  <a:cubicBezTo>
                    <a:pt x="73343" y="118110"/>
                    <a:pt x="68581" y="119063"/>
                    <a:pt x="63818" y="120015"/>
                  </a:cubicBezTo>
                  <a:cubicBezTo>
                    <a:pt x="59056" y="121920"/>
                    <a:pt x="55245" y="123825"/>
                    <a:pt x="52388" y="126682"/>
                  </a:cubicBezTo>
                  <a:cubicBezTo>
                    <a:pt x="48577" y="129540"/>
                    <a:pt x="46673" y="133350"/>
                    <a:pt x="44768" y="137160"/>
                  </a:cubicBezTo>
                  <a:cubicBezTo>
                    <a:pt x="42863" y="140970"/>
                    <a:pt x="41910" y="145732"/>
                    <a:pt x="41910" y="150495"/>
                  </a:cubicBezTo>
                  <a:cubicBezTo>
                    <a:pt x="41910" y="155257"/>
                    <a:pt x="42863" y="160020"/>
                    <a:pt x="44768" y="163830"/>
                  </a:cubicBezTo>
                  <a:cubicBezTo>
                    <a:pt x="46673" y="167640"/>
                    <a:pt x="49531" y="171449"/>
                    <a:pt x="53340" y="174307"/>
                  </a:cubicBezTo>
                  <a:cubicBezTo>
                    <a:pt x="57150" y="177165"/>
                    <a:pt x="60960" y="179070"/>
                    <a:pt x="64770" y="180974"/>
                  </a:cubicBezTo>
                  <a:cubicBezTo>
                    <a:pt x="69533" y="182880"/>
                    <a:pt x="73343" y="182880"/>
                    <a:pt x="78106" y="182880"/>
                  </a:cubicBezTo>
                  <a:cubicBezTo>
                    <a:pt x="82868" y="182880"/>
                    <a:pt x="87631" y="181928"/>
                    <a:pt x="92393" y="180022"/>
                  </a:cubicBezTo>
                  <a:cubicBezTo>
                    <a:pt x="97156" y="178118"/>
                    <a:pt x="100965" y="176212"/>
                    <a:pt x="103823" y="173355"/>
                  </a:cubicBezTo>
                  <a:cubicBezTo>
                    <a:pt x="107633" y="170497"/>
                    <a:pt x="109538" y="166687"/>
                    <a:pt x="112395" y="162878"/>
                  </a:cubicBezTo>
                  <a:cubicBezTo>
                    <a:pt x="114300" y="159068"/>
                    <a:pt x="115252" y="154305"/>
                    <a:pt x="115252" y="150495"/>
                  </a:cubicBezTo>
                  <a:lnTo>
                    <a:pt x="115252" y="150495"/>
                  </a:lnTo>
                  <a:close/>
                  <a:moveTo>
                    <a:pt x="47625" y="61913"/>
                  </a:moveTo>
                  <a:cubicBezTo>
                    <a:pt x="47625" y="65722"/>
                    <a:pt x="48577" y="69532"/>
                    <a:pt x="50483" y="73343"/>
                  </a:cubicBezTo>
                  <a:cubicBezTo>
                    <a:pt x="52388" y="76200"/>
                    <a:pt x="54293" y="79057"/>
                    <a:pt x="58102" y="80963"/>
                  </a:cubicBezTo>
                  <a:cubicBezTo>
                    <a:pt x="60960" y="82868"/>
                    <a:pt x="63818" y="84772"/>
                    <a:pt x="67627" y="85725"/>
                  </a:cubicBezTo>
                  <a:cubicBezTo>
                    <a:pt x="71438" y="86677"/>
                    <a:pt x="75248" y="87630"/>
                    <a:pt x="78106" y="87630"/>
                  </a:cubicBezTo>
                  <a:cubicBezTo>
                    <a:pt x="81915" y="87630"/>
                    <a:pt x="84773" y="86677"/>
                    <a:pt x="88583" y="85725"/>
                  </a:cubicBezTo>
                  <a:cubicBezTo>
                    <a:pt x="92393" y="84772"/>
                    <a:pt x="95250" y="82868"/>
                    <a:pt x="98108" y="80963"/>
                  </a:cubicBezTo>
                  <a:cubicBezTo>
                    <a:pt x="100965" y="79057"/>
                    <a:pt x="103823" y="76200"/>
                    <a:pt x="105727" y="73343"/>
                  </a:cubicBezTo>
                  <a:cubicBezTo>
                    <a:pt x="107633" y="70485"/>
                    <a:pt x="108585" y="66675"/>
                    <a:pt x="108585" y="61913"/>
                  </a:cubicBezTo>
                  <a:cubicBezTo>
                    <a:pt x="108585" y="54293"/>
                    <a:pt x="105727" y="48577"/>
                    <a:pt x="100013" y="43815"/>
                  </a:cubicBezTo>
                  <a:cubicBezTo>
                    <a:pt x="94298" y="39052"/>
                    <a:pt x="86677" y="37147"/>
                    <a:pt x="78106" y="37147"/>
                  </a:cubicBezTo>
                  <a:cubicBezTo>
                    <a:pt x="69533" y="37147"/>
                    <a:pt x="62865" y="39052"/>
                    <a:pt x="57150" y="43815"/>
                  </a:cubicBezTo>
                  <a:cubicBezTo>
                    <a:pt x="50483" y="48577"/>
                    <a:pt x="47625" y="54293"/>
                    <a:pt x="47625" y="61913"/>
                  </a:cubicBezTo>
                  <a:lnTo>
                    <a:pt x="47625" y="61913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D1324B1-2BA5-4407-BBA4-4CAF9EB61AFB}"/>
                </a:ext>
              </a:extLst>
            </p:cNvPr>
            <p:cNvSpPr/>
            <p:nvPr/>
          </p:nvSpPr>
          <p:spPr>
            <a:xfrm>
              <a:off x="17492662" y="10652760"/>
              <a:ext cx="156210" cy="184785"/>
            </a:xfrm>
            <a:custGeom>
              <a:avLst/>
              <a:gdLst>
                <a:gd name="connsiteX0" fmla="*/ 156210 w 156210"/>
                <a:gd name="connsiteY0" fmla="*/ 92392 h 184785"/>
                <a:gd name="connsiteX1" fmla="*/ 150495 w 156210"/>
                <a:gd name="connsiteY1" fmla="*/ 129540 h 184785"/>
                <a:gd name="connsiteX2" fmla="*/ 134302 w 156210"/>
                <a:gd name="connsiteY2" fmla="*/ 159067 h 184785"/>
                <a:gd name="connsiteX3" fmla="*/ 109538 w 156210"/>
                <a:gd name="connsiteY3" fmla="*/ 178117 h 184785"/>
                <a:gd name="connsiteX4" fmla="*/ 78105 w 156210"/>
                <a:gd name="connsiteY4" fmla="*/ 184785 h 184785"/>
                <a:gd name="connsiteX5" fmla="*/ 46673 w 156210"/>
                <a:gd name="connsiteY5" fmla="*/ 178117 h 184785"/>
                <a:gd name="connsiteX6" fmla="*/ 21908 w 156210"/>
                <a:gd name="connsiteY6" fmla="*/ 159067 h 184785"/>
                <a:gd name="connsiteX7" fmla="*/ 5715 w 156210"/>
                <a:gd name="connsiteY7" fmla="*/ 129540 h 184785"/>
                <a:gd name="connsiteX8" fmla="*/ 0 w 156210"/>
                <a:gd name="connsiteY8" fmla="*/ 92392 h 184785"/>
                <a:gd name="connsiteX9" fmla="*/ 5715 w 156210"/>
                <a:gd name="connsiteY9" fmla="*/ 55245 h 184785"/>
                <a:gd name="connsiteX10" fmla="*/ 21908 w 156210"/>
                <a:gd name="connsiteY10" fmla="*/ 25717 h 184785"/>
                <a:gd name="connsiteX11" fmla="*/ 46673 w 156210"/>
                <a:gd name="connsiteY11" fmla="*/ 6667 h 184785"/>
                <a:gd name="connsiteX12" fmla="*/ 78105 w 156210"/>
                <a:gd name="connsiteY12" fmla="*/ 0 h 184785"/>
                <a:gd name="connsiteX13" fmla="*/ 109538 w 156210"/>
                <a:gd name="connsiteY13" fmla="*/ 6667 h 184785"/>
                <a:gd name="connsiteX14" fmla="*/ 134302 w 156210"/>
                <a:gd name="connsiteY14" fmla="*/ 25717 h 184785"/>
                <a:gd name="connsiteX15" fmla="*/ 150495 w 156210"/>
                <a:gd name="connsiteY15" fmla="*/ 55245 h 184785"/>
                <a:gd name="connsiteX16" fmla="*/ 156210 w 156210"/>
                <a:gd name="connsiteY16" fmla="*/ 92392 h 184785"/>
                <a:gd name="connsiteX17" fmla="*/ 156210 w 156210"/>
                <a:gd name="connsiteY17" fmla="*/ 92392 h 184785"/>
                <a:gd name="connsiteX18" fmla="*/ 115252 w 156210"/>
                <a:gd name="connsiteY18" fmla="*/ 92392 h 184785"/>
                <a:gd name="connsiteX19" fmla="*/ 112395 w 156210"/>
                <a:gd name="connsiteY19" fmla="*/ 70485 h 184785"/>
                <a:gd name="connsiteX20" fmla="*/ 104775 w 156210"/>
                <a:gd name="connsiteY20" fmla="*/ 53340 h 184785"/>
                <a:gd name="connsiteX21" fmla="*/ 93345 w 156210"/>
                <a:gd name="connsiteY21" fmla="*/ 41910 h 184785"/>
                <a:gd name="connsiteX22" fmla="*/ 78105 w 156210"/>
                <a:gd name="connsiteY22" fmla="*/ 38100 h 184785"/>
                <a:gd name="connsiteX23" fmla="*/ 62865 w 156210"/>
                <a:gd name="connsiteY23" fmla="*/ 41910 h 184785"/>
                <a:gd name="connsiteX24" fmla="*/ 51435 w 156210"/>
                <a:gd name="connsiteY24" fmla="*/ 53340 h 184785"/>
                <a:gd name="connsiteX25" fmla="*/ 43815 w 156210"/>
                <a:gd name="connsiteY25" fmla="*/ 70485 h 184785"/>
                <a:gd name="connsiteX26" fmla="*/ 40958 w 156210"/>
                <a:gd name="connsiteY26" fmla="*/ 92392 h 184785"/>
                <a:gd name="connsiteX27" fmla="*/ 43815 w 156210"/>
                <a:gd name="connsiteY27" fmla="*/ 114300 h 184785"/>
                <a:gd name="connsiteX28" fmla="*/ 51435 w 156210"/>
                <a:gd name="connsiteY28" fmla="*/ 131444 h 184785"/>
                <a:gd name="connsiteX29" fmla="*/ 62865 w 156210"/>
                <a:gd name="connsiteY29" fmla="*/ 142875 h 184785"/>
                <a:gd name="connsiteX30" fmla="*/ 78105 w 156210"/>
                <a:gd name="connsiteY30" fmla="*/ 146685 h 184785"/>
                <a:gd name="connsiteX31" fmla="*/ 93345 w 156210"/>
                <a:gd name="connsiteY31" fmla="*/ 142875 h 184785"/>
                <a:gd name="connsiteX32" fmla="*/ 104775 w 156210"/>
                <a:gd name="connsiteY32" fmla="*/ 131444 h 184785"/>
                <a:gd name="connsiteX33" fmla="*/ 112395 w 156210"/>
                <a:gd name="connsiteY33" fmla="*/ 114300 h 184785"/>
                <a:gd name="connsiteX34" fmla="*/ 115252 w 156210"/>
                <a:gd name="connsiteY34" fmla="*/ 92392 h 184785"/>
                <a:gd name="connsiteX35" fmla="*/ 115252 w 156210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10" h="184785">
                  <a:moveTo>
                    <a:pt x="156210" y="92392"/>
                  </a:moveTo>
                  <a:cubicBezTo>
                    <a:pt x="156210" y="105727"/>
                    <a:pt x="154305" y="118110"/>
                    <a:pt x="150495" y="129540"/>
                  </a:cubicBezTo>
                  <a:cubicBezTo>
                    <a:pt x="146685" y="140969"/>
                    <a:pt x="140970" y="150494"/>
                    <a:pt x="134302" y="159067"/>
                  </a:cubicBezTo>
                  <a:cubicBezTo>
                    <a:pt x="127635" y="167640"/>
                    <a:pt x="119063" y="173355"/>
                    <a:pt x="109538" y="178117"/>
                  </a:cubicBezTo>
                  <a:cubicBezTo>
                    <a:pt x="100013" y="182880"/>
                    <a:pt x="89535" y="184785"/>
                    <a:pt x="78105" y="184785"/>
                  </a:cubicBezTo>
                  <a:cubicBezTo>
                    <a:pt x="66675" y="184785"/>
                    <a:pt x="56198" y="182880"/>
                    <a:pt x="46673" y="178117"/>
                  </a:cubicBezTo>
                  <a:cubicBezTo>
                    <a:pt x="37148" y="173355"/>
                    <a:pt x="28575" y="167640"/>
                    <a:pt x="21908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5" y="118110"/>
                    <a:pt x="0" y="105727"/>
                    <a:pt x="0" y="92392"/>
                  </a:cubicBezTo>
                  <a:cubicBezTo>
                    <a:pt x="0" y="79057"/>
                    <a:pt x="1905" y="66675"/>
                    <a:pt x="5715" y="55245"/>
                  </a:cubicBezTo>
                  <a:cubicBezTo>
                    <a:pt x="9525" y="43815"/>
                    <a:pt x="15240" y="34290"/>
                    <a:pt x="21908" y="25717"/>
                  </a:cubicBezTo>
                  <a:cubicBezTo>
                    <a:pt x="28575" y="17145"/>
                    <a:pt x="37148" y="11430"/>
                    <a:pt x="46673" y="6667"/>
                  </a:cubicBezTo>
                  <a:cubicBezTo>
                    <a:pt x="56198" y="1905"/>
                    <a:pt x="66675" y="0"/>
                    <a:pt x="78105" y="0"/>
                  </a:cubicBezTo>
                  <a:cubicBezTo>
                    <a:pt x="89535" y="0"/>
                    <a:pt x="100013" y="1905"/>
                    <a:pt x="109538" y="6667"/>
                  </a:cubicBezTo>
                  <a:cubicBezTo>
                    <a:pt x="119063" y="11430"/>
                    <a:pt x="127635" y="18097"/>
                    <a:pt x="134302" y="25717"/>
                  </a:cubicBezTo>
                  <a:cubicBezTo>
                    <a:pt x="140970" y="34290"/>
                    <a:pt x="146685" y="43815"/>
                    <a:pt x="150495" y="55245"/>
                  </a:cubicBezTo>
                  <a:cubicBezTo>
                    <a:pt x="154305" y="66675"/>
                    <a:pt x="156210" y="79057"/>
                    <a:pt x="156210" y="92392"/>
                  </a:cubicBezTo>
                  <a:lnTo>
                    <a:pt x="156210" y="92392"/>
                  </a:lnTo>
                  <a:close/>
                  <a:moveTo>
                    <a:pt x="115252" y="92392"/>
                  </a:moveTo>
                  <a:cubicBezTo>
                    <a:pt x="115252" y="84772"/>
                    <a:pt x="114300" y="77152"/>
                    <a:pt x="112395" y="70485"/>
                  </a:cubicBezTo>
                  <a:cubicBezTo>
                    <a:pt x="110490" y="63817"/>
                    <a:pt x="107633" y="58102"/>
                    <a:pt x="104775" y="53340"/>
                  </a:cubicBezTo>
                  <a:cubicBezTo>
                    <a:pt x="100965" y="48577"/>
                    <a:pt x="97155" y="44767"/>
                    <a:pt x="93345" y="41910"/>
                  </a:cubicBezTo>
                  <a:cubicBezTo>
                    <a:pt x="88583" y="39052"/>
                    <a:pt x="83820" y="38100"/>
                    <a:pt x="78105" y="38100"/>
                  </a:cubicBezTo>
                  <a:cubicBezTo>
                    <a:pt x="72390" y="38100"/>
                    <a:pt x="67627" y="39052"/>
                    <a:pt x="62865" y="41910"/>
                  </a:cubicBezTo>
                  <a:cubicBezTo>
                    <a:pt x="58102" y="44767"/>
                    <a:pt x="54292" y="48577"/>
                    <a:pt x="51435" y="53340"/>
                  </a:cubicBezTo>
                  <a:cubicBezTo>
                    <a:pt x="48577" y="58102"/>
                    <a:pt x="45720" y="63817"/>
                    <a:pt x="43815" y="70485"/>
                  </a:cubicBezTo>
                  <a:cubicBezTo>
                    <a:pt x="41910" y="77152"/>
                    <a:pt x="40958" y="84772"/>
                    <a:pt x="40958" y="92392"/>
                  </a:cubicBezTo>
                  <a:cubicBezTo>
                    <a:pt x="40958" y="100013"/>
                    <a:pt x="41910" y="107632"/>
                    <a:pt x="43815" y="114300"/>
                  </a:cubicBezTo>
                  <a:cubicBezTo>
                    <a:pt x="45720" y="120967"/>
                    <a:pt x="48577" y="126682"/>
                    <a:pt x="51435" y="131444"/>
                  </a:cubicBezTo>
                  <a:cubicBezTo>
                    <a:pt x="55245" y="136207"/>
                    <a:pt x="59055" y="140017"/>
                    <a:pt x="62865" y="142875"/>
                  </a:cubicBezTo>
                  <a:cubicBezTo>
                    <a:pt x="67627" y="145732"/>
                    <a:pt x="72390" y="146685"/>
                    <a:pt x="78105" y="146685"/>
                  </a:cubicBezTo>
                  <a:cubicBezTo>
                    <a:pt x="83820" y="146685"/>
                    <a:pt x="88583" y="145732"/>
                    <a:pt x="93345" y="142875"/>
                  </a:cubicBezTo>
                  <a:cubicBezTo>
                    <a:pt x="98108" y="140017"/>
                    <a:pt x="101917" y="136207"/>
                    <a:pt x="104775" y="131444"/>
                  </a:cubicBezTo>
                  <a:cubicBezTo>
                    <a:pt x="108585" y="126682"/>
                    <a:pt x="110490" y="120967"/>
                    <a:pt x="112395" y="114300"/>
                  </a:cubicBezTo>
                  <a:cubicBezTo>
                    <a:pt x="114300" y="107632"/>
                    <a:pt x="115252" y="100013"/>
                    <a:pt x="115252" y="92392"/>
                  </a:cubicBezTo>
                  <a:lnTo>
                    <a:pt x="115252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74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20239221" y="11846341"/>
            <a:ext cx="340037" cy="227643"/>
            <a:chOff x="18464212" y="10652760"/>
            <a:chExt cx="340042" cy="227647"/>
          </a:xfrm>
          <a:solidFill>
            <a:srgbClr val="CACACA"/>
          </a:solidFill>
        </p:grpSpPr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4BC4E4C-85C7-4E65-A7DD-7EDFF3EEF882}"/>
                </a:ext>
              </a:extLst>
            </p:cNvPr>
            <p:cNvSpPr/>
            <p:nvPr/>
          </p:nvSpPr>
          <p:spPr>
            <a:xfrm>
              <a:off x="18464212" y="10660380"/>
              <a:ext cx="158114" cy="220027"/>
            </a:xfrm>
            <a:custGeom>
              <a:avLst/>
              <a:gdLst>
                <a:gd name="connsiteX0" fmla="*/ 0 w 158114"/>
                <a:gd name="connsiteY0" fmla="*/ 75247 h 220027"/>
                <a:gd name="connsiteX1" fmla="*/ 5715 w 158114"/>
                <a:gd name="connsiteY1" fmla="*/ 45720 h 220027"/>
                <a:gd name="connsiteX2" fmla="*/ 21908 w 158114"/>
                <a:gd name="connsiteY2" fmla="*/ 21907 h 220027"/>
                <a:gd name="connsiteX3" fmla="*/ 46673 w 158114"/>
                <a:gd name="connsiteY3" fmla="*/ 5715 h 220027"/>
                <a:gd name="connsiteX4" fmla="*/ 78105 w 158114"/>
                <a:gd name="connsiteY4" fmla="*/ 0 h 220027"/>
                <a:gd name="connsiteX5" fmla="*/ 111442 w 158114"/>
                <a:gd name="connsiteY5" fmla="*/ 6668 h 220027"/>
                <a:gd name="connsiteX6" fmla="*/ 136208 w 158114"/>
                <a:gd name="connsiteY6" fmla="*/ 25718 h 220027"/>
                <a:gd name="connsiteX7" fmla="*/ 152400 w 158114"/>
                <a:gd name="connsiteY7" fmla="*/ 57150 h 220027"/>
                <a:gd name="connsiteX8" fmla="*/ 158115 w 158114"/>
                <a:gd name="connsiteY8" fmla="*/ 99060 h 220027"/>
                <a:gd name="connsiteX9" fmla="*/ 152400 w 158114"/>
                <a:gd name="connsiteY9" fmla="*/ 151447 h 220027"/>
                <a:gd name="connsiteX10" fmla="*/ 135255 w 158114"/>
                <a:gd name="connsiteY10" fmla="*/ 189547 h 220027"/>
                <a:gd name="connsiteX11" fmla="*/ 108585 w 158114"/>
                <a:gd name="connsiteY11" fmla="*/ 212407 h 220027"/>
                <a:gd name="connsiteX12" fmla="*/ 74295 w 158114"/>
                <a:gd name="connsiteY12" fmla="*/ 220028 h 220027"/>
                <a:gd name="connsiteX13" fmla="*/ 37148 w 158114"/>
                <a:gd name="connsiteY13" fmla="*/ 211455 h 220027"/>
                <a:gd name="connsiteX14" fmla="*/ 7620 w 158114"/>
                <a:gd name="connsiteY14" fmla="*/ 186690 h 220027"/>
                <a:gd name="connsiteX15" fmla="*/ 31433 w 158114"/>
                <a:gd name="connsiteY15" fmla="*/ 160972 h 220027"/>
                <a:gd name="connsiteX16" fmla="*/ 50483 w 158114"/>
                <a:gd name="connsiteY16" fmla="*/ 179070 h 220027"/>
                <a:gd name="connsiteX17" fmla="*/ 75248 w 158114"/>
                <a:gd name="connsiteY17" fmla="*/ 185737 h 220027"/>
                <a:gd name="connsiteX18" fmla="*/ 107633 w 158114"/>
                <a:gd name="connsiteY18" fmla="*/ 169545 h 220027"/>
                <a:gd name="connsiteX19" fmla="*/ 120015 w 158114"/>
                <a:gd name="connsiteY19" fmla="*/ 123824 h 220027"/>
                <a:gd name="connsiteX20" fmla="*/ 101917 w 158114"/>
                <a:gd name="connsiteY20" fmla="*/ 140970 h 220027"/>
                <a:gd name="connsiteX21" fmla="*/ 74295 w 158114"/>
                <a:gd name="connsiteY21" fmla="*/ 147637 h 220027"/>
                <a:gd name="connsiteX22" fmla="*/ 44767 w 158114"/>
                <a:gd name="connsiteY22" fmla="*/ 141922 h 220027"/>
                <a:gd name="connsiteX23" fmla="*/ 20955 w 158114"/>
                <a:gd name="connsiteY23" fmla="*/ 126682 h 220027"/>
                <a:gd name="connsiteX24" fmla="*/ 4763 w 158114"/>
                <a:gd name="connsiteY24" fmla="*/ 103822 h 220027"/>
                <a:gd name="connsiteX25" fmla="*/ 0 w 158114"/>
                <a:gd name="connsiteY25" fmla="*/ 75247 h 220027"/>
                <a:gd name="connsiteX26" fmla="*/ 0 w 158114"/>
                <a:gd name="connsiteY26" fmla="*/ 75247 h 220027"/>
                <a:gd name="connsiteX27" fmla="*/ 79058 w 158114"/>
                <a:gd name="connsiteY27" fmla="*/ 34290 h 220027"/>
                <a:gd name="connsiteX28" fmla="*/ 63817 w 158114"/>
                <a:gd name="connsiteY28" fmla="*/ 37147 h 220027"/>
                <a:gd name="connsiteX29" fmla="*/ 51435 w 158114"/>
                <a:gd name="connsiteY29" fmla="*/ 45720 h 220027"/>
                <a:gd name="connsiteX30" fmla="*/ 42863 w 158114"/>
                <a:gd name="connsiteY30" fmla="*/ 59055 h 220027"/>
                <a:gd name="connsiteX31" fmla="*/ 40005 w 158114"/>
                <a:gd name="connsiteY31" fmla="*/ 74295 h 220027"/>
                <a:gd name="connsiteX32" fmla="*/ 42863 w 158114"/>
                <a:gd name="connsiteY32" fmla="*/ 89535 h 220027"/>
                <a:gd name="connsiteX33" fmla="*/ 51435 w 158114"/>
                <a:gd name="connsiteY33" fmla="*/ 101918 h 220027"/>
                <a:gd name="connsiteX34" fmla="*/ 63817 w 158114"/>
                <a:gd name="connsiteY34" fmla="*/ 110490 h 220027"/>
                <a:gd name="connsiteX35" fmla="*/ 79058 w 158114"/>
                <a:gd name="connsiteY35" fmla="*/ 113347 h 220027"/>
                <a:gd name="connsiteX36" fmla="*/ 94298 w 158114"/>
                <a:gd name="connsiteY36" fmla="*/ 110490 h 220027"/>
                <a:gd name="connsiteX37" fmla="*/ 106680 w 158114"/>
                <a:gd name="connsiteY37" fmla="*/ 101918 h 220027"/>
                <a:gd name="connsiteX38" fmla="*/ 115252 w 158114"/>
                <a:gd name="connsiteY38" fmla="*/ 89535 h 220027"/>
                <a:gd name="connsiteX39" fmla="*/ 118110 w 158114"/>
                <a:gd name="connsiteY39" fmla="*/ 74295 h 220027"/>
                <a:gd name="connsiteX40" fmla="*/ 115252 w 158114"/>
                <a:gd name="connsiteY40" fmla="*/ 59055 h 220027"/>
                <a:gd name="connsiteX41" fmla="*/ 106680 w 158114"/>
                <a:gd name="connsiteY41" fmla="*/ 45720 h 220027"/>
                <a:gd name="connsiteX42" fmla="*/ 94298 w 158114"/>
                <a:gd name="connsiteY42" fmla="*/ 37147 h 220027"/>
                <a:gd name="connsiteX43" fmla="*/ 79058 w 158114"/>
                <a:gd name="connsiteY43" fmla="*/ 34290 h 220027"/>
                <a:gd name="connsiteX44" fmla="*/ 79058 w 158114"/>
                <a:gd name="connsiteY44" fmla="*/ 34290 h 220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8114" h="220027">
                  <a:moveTo>
                    <a:pt x="0" y="75247"/>
                  </a:moveTo>
                  <a:cubicBezTo>
                    <a:pt x="0" y="64770"/>
                    <a:pt x="1905" y="55245"/>
                    <a:pt x="5715" y="45720"/>
                  </a:cubicBezTo>
                  <a:cubicBezTo>
                    <a:pt x="9525" y="36195"/>
                    <a:pt x="15240" y="28575"/>
                    <a:pt x="21908" y="21907"/>
                  </a:cubicBezTo>
                  <a:cubicBezTo>
                    <a:pt x="28575" y="15240"/>
                    <a:pt x="37148" y="9525"/>
                    <a:pt x="46673" y="5715"/>
                  </a:cubicBezTo>
                  <a:cubicBezTo>
                    <a:pt x="56198" y="1905"/>
                    <a:pt x="66675" y="0"/>
                    <a:pt x="78105" y="0"/>
                  </a:cubicBezTo>
                  <a:cubicBezTo>
                    <a:pt x="90488" y="0"/>
                    <a:pt x="100965" y="1905"/>
                    <a:pt x="111442" y="6668"/>
                  </a:cubicBezTo>
                  <a:cubicBezTo>
                    <a:pt x="120967" y="11430"/>
                    <a:pt x="129540" y="17145"/>
                    <a:pt x="136208" y="25718"/>
                  </a:cubicBezTo>
                  <a:cubicBezTo>
                    <a:pt x="142875" y="34290"/>
                    <a:pt x="148590" y="44768"/>
                    <a:pt x="152400" y="57150"/>
                  </a:cubicBezTo>
                  <a:cubicBezTo>
                    <a:pt x="156210" y="69532"/>
                    <a:pt x="158115" y="82868"/>
                    <a:pt x="158115" y="99060"/>
                  </a:cubicBezTo>
                  <a:cubicBezTo>
                    <a:pt x="158115" y="119062"/>
                    <a:pt x="156210" y="136207"/>
                    <a:pt x="152400" y="151447"/>
                  </a:cubicBezTo>
                  <a:cubicBezTo>
                    <a:pt x="148590" y="166687"/>
                    <a:pt x="142875" y="179070"/>
                    <a:pt x="135255" y="189547"/>
                  </a:cubicBezTo>
                  <a:cubicBezTo>
                    <a:pt x="127635" y="200024"/>
                    <a:pt x="119063" y="207645"/>
                    <a:pt x="108585" y="212407"/>
                  </a:cubicBezTo>
                  <a:cubicBezTo>
                    <a:pt x="98108" y="218122"/>
                    <a:pt x="86677" y="220028"/>
                    <a:pt x="74295" y="220028"/>
                  </a:cubicBezTo>
                  <a:cubicBezTo>
                    <a:pt x="60960" y="220028"/>
                    <a:pt x="48577" y="217170"/>
                    <a:pt x="37148" y="211455"/>
                  </a:cubicBezTo>
                  <a:cubicBezTo>
                    <a:pt x="25717" y="205740"/>
                    <a:pt x="16192" y="197168"/>
                    <a:pt x="7620" y="186690"/>
                  </a:cubicBezTo>
                  <a:lnTo>
                    <a:pt x="31433" y="160972"/>
                  </a:lnTo>
                  <a:cubicBezTo>
                    <a:pt x="36195" y="168593"/>
                    <a:pt x="42863" y="174307"/>
                    <a:pt x="50483" y="179070"/>
                  </a:cubicBezTo>
                  <a:cubicBezTo>
                    <a:pt x="58102" y="182880"/>
                    <a:pt x="66675" y="185737"/>
                    <a:pt x="75248" y="185737"/>
                  </a:cubicBezTo>
                  <a:cubicBezTo>
                    <a:pt x="88583" y="185737"/>
                    <a:pt x="99060" y="180022"/>
                    <a:pt x="107633" y="169545"/>
                  </a:cubicBezTo>
                  <a:cubicBezTo>
                    <a:pt x="115252" y="159068"/>
                    <a:pt x="120015" y="143828"/>
                    <a:pt x="120015" y="123824"/>
                  </a:cubicBezTo>
                  <a:cubicBezTo>
                    <a:pt x="116205" y="131445"/>
                    <a:pt x="110490" y="137160"/>
                    <a:pt x="101917" y="140970"/>
                  </a:cubicBezTo>
                  <a:cubicBezTo>
                    <a:pt x="94298" y="144780"/>
                    <a:pt x="84773" y="147637"/>
                    <a:pt x="74295" y="147637"/>
                  </a:cubicBezTo>
                  <a:cubicBezTo>
                    <a:pt x="63817" y="147637"/>
                    <a:pt x="53340" y="145732"/>
                    <a:pt x="44767" y="141922"/>
                  </a:cubicBezTo>
                  <a:cubicBezTo>
                    <a:pt x="36195" y="138112"/>
                    <a:pt x="27623" y="133349"/>
                    <a:pt x="20955" y="126682"/>
                  </a:cubicBezTo>
                  <a:cubicBezTo>
                    <a:pt x="14288" y="120015"/>
                    <a:pt x="8573" y="112395"/>
                    <a:pt x="4763" y="103822"/>
                  </a:cubicBezTo>
                  <a:cubicBezTo>
                    <a:pt x="1905" y="94297"/>
                    <a:pt x="0" y="84772"/>
                    <a:pt x="0" y="75247"/>
                  </a:cubicBezTo>
                  <a:lnTo>
                    <a:pt x="0" y="75247"/>
                  </a:lnTo>
                  <a:close/>
                  <a:moveTo>
                    <a:pt x="79058" y="34290"/>
                  </a:moveTo>
                  <a:cubicBezTo>
                    <a:pt x="73342" y="34290"/>
                    <a:pt x="68580" y="35243"/>
                    <a:pt x="63817" y="37147"/>
                  </a:cubicBezTo>
                  <a:cubicBezTo>
                    <a:pt x="59055" y="39052"/>
                    <a:pt x="55245" y="41910"/>
                    <a:pt x="51435" y="45720"/>
                  </a:cubicBezTo>
                  <a:cubicBezTo>
                    <a:pt x="47625" y="49530"/>
                    <a:pt x="44767" y="53340"/>
                    <a:pt x="42863" y="59055"/>
                  </a:cubicBezTo>
                  <a:cubicBezTo>
                    <a:pt x="40958" y="63818"/>
                    <a:pt x="40005" y="69532"/>
                    <a:pt x="40005" y="74295"/>
                  </a:cubicBezTo>
                  <a:cubicBezTo>
                    <a:pt x="40005" y="80010"/>
                    <a:pt x="40958" y="84772"/>
                    <a:pt x="42863" y="89535"/>
                  </a:cubicBezTo>
                  <a:cubicBezTo>
                    <a:pt x="44767" y="94297"/>
                    <a:pt x="47625" y="98107"/>
                    <a:pt x="51435" y="101918"/>
                  </a:cubicBezTo>
                  <a:cubicBezTo>
                    <a:pt x="55245" y="105728"/>
                    <a:pt x="59055" y="108585"/>
                    <a:pt x="63817" y="110490"/>
                  </a:cubicBezTo>
                  <a:cubicBezTo>
                    <a:pt x="68580" y="112395"/>
                    <a:pt x="73342" y="113347"/>
                    <a:pt x="79058" y="113347"/>
                  </a:cubicBezTo>
                  <a:cubicBezTo>
                    <a:pt x="84773" y="113347"/>
                    <a:pt x="89535" y="112395"/>
                    <a:pt x="94298" y="110490"/>
                  </a:cubicBezTo>
                  <a:cubicBezTo>
                    <a:pt x="99060" y="108585"/>
                    <a:pt x="103823" y="105728"/>
                    <a:pt x="106680" y="101918"/>
                  </a:cubicBezTo>
                  <a:cubicBezTo>
                    <a:pt x="110490" y="98107"/>
                    <a:pt x="113348" y="94297"/>
                    <a:pt x="115252" y="89535"/>
                  </a:cubicBezTo>
                  <a:cubicBezTo>
                    <a:pt x="117158" y="84772"/>
                    <a:pt x="118110" y="80010"/>
                    <a:pt x="118110" y="74295"/>
                  </a:cubicBezTo>
                  <a:cubicBezTo>
                    <a:pt x="118110" y="68580"/>
                    <a:pt x="117158" y="63818"/>
                    <a:pt x="115252" y="59055"/>
                  </a:cubicBezTo>
                  <a:cubicBezTo>
                    <a:pt x="113348" y="54293"/>
                    <a:pt x="110490" y="49530"/>
                    <a:pt x="106680" y="45720"/>
                  </a:cubicBezTo>
                  <a:cubicBezTo>
                    <a:pt x="102870" y="41910"/>
                    <a:pt x="99060" y="39052"/>
                    <a:pt x="94298" y="37147"/>
                  </a:cubicBezTo>
                  <a:cubicBezTo>
                    <a:pt x="89535" y="35243"/>
                    <a:pt x="83820" y="34290"/>
                    <a:pt x="79058" y="34290"/>
                  </a:cubicBezTo>
                  <a:lnTo>
                    <a:pt x="79058" y="34290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9302C88-8333-42B1-8545-720EC1BB365B}"/>
                </a:ext>
              </a:extLst>
            </p:cNvPr>
            <p:cNvSpPr/>
            <p:nvPr/>
          </p:nvSpPr>
          <p:spPr>
            <a:xfrm>
              <a:off x="18648044" y="10652760"/>
              <a:ext cx="156209" cy="184785"/>
            </a:xfrm>
            <a:custGeom>
              <a:avLst/>
              <a:gdLst>
                <a:gd name="connsiteX0" fmla="*/ 156209 w 156209"/>
                <a:gd name="connsiteY0" fmla="*/ 92392 h 184785"/>
                <a:gd name="connsiteX1" fmla="*/ 150494 w 156209"/>
                <a:gd name="connsiteY1" fmla="*/ 129540 h 184785"/>
                <a:gd name="connsiteX2" fmla="*/ 134302 w 156209"/>
                <a:gd name="connsiteY2" fmla="*/ 159067 h 184785"/>
                <a:gd name="connsiteX3" fmla="*/ 109538 w 156209"/>
                <a:gd name="connsiteY3" fmla="*/ 178117 h 184785"/>
                <a:gd name="connsiteX4" fmla="*/ 78105 w 156209"/>
                <a:gd name="connsiteY4" fmla="*/ 184785 h 184785"/>
                <a:gd name="connsiteX5" fmla="*/ 46672 w 156209"/>
                <a:gd name="connsiteY5" fmla="*/ 178117 h 184785"/>
                <a:gd name="connsiteX6" fmla="*/ 21907 w 156209"/>
                <a:gd name="connsiteY6" fmla="*/ 159067 h 184785"/>
                <a:gd name="connsiteX7" fmla="*/ 5715 w 156209"/>
                <a:gd name="connsiteY7" fmla="*/ 129540 h 184785"/>
                <a:gd name="connsiteX8" fmla="*/ 0 w 156209"/>
                <a:gd name="connsiteY8" fmla="*/ 92392 h 184785"/>
                <a:gd name="connsiteX9" fmla="*/ 5715 w 156209"/>
                <a:gd name="connsiteY9" fmla="*/ 55245 h 184785"/>
                <a:gd name="connsiteX10" fmla="*/ 21907 w 156209"/>
                <a:gd name="connsiteY10" fmla="*/ 25717 h 184785"/>
                <a:gd name="connsiteX11" fmla="*/ 46672 w 156209"/>
                <a:gd name="connsiteY11" fmla="*/ 6667 h 184785"/>
                <a:gd name="connsiteX12" fmla="*/ 78105 w 156209"/>
                <a:gd name="connsiteY12" fmla="*/ 0 h 184785"/>
                <a:gd name="connsiteX13" fmla="*/ 109538 w 156209"/>
                <a:gd name="connsiteY13" fmla="*/ 6667 h 184785"/>
                <a:gd name="connsiteX14" fmla="*/ 134302 w 156209"/>
                <a:gd name="connsiteY14" fmla="*/ 25717 h 184785"/>
                <a:gd name="connsiteX15" fmla="*/ 150494 w 156209"/>
                <a:gd name="connsiteY15" fmla="*/ 55245 h 184785"/>
                <a:gd name="connsiteX16" fmla="*/ 156209 w 156209"/>
                <a:gd name="connsiteY16" fmla="*/ 92392 h 184785"/>
                <a:gd name="connsiteX17" fmla="*/ 156209 w 156209"/>
                <a:gd name="connsiteY17" fmla="*/ 92392 h 184785"/>
                <a:gd name="connsiteX18" fmla="*/ 115252 w 156209"/>
                <a:gd name="connsiteY18" fmla="*/ 92392 h 184785"/>
                <a:gd name="connsiteX19" fmla="*/ 112394 w 156209"/>
                <a:gd name="connsiteY19" fmla="*/ 70485 h 184785"/>
                <a:gd name="connsiteX20" fmla="*/ 104775 w 156209"/>
                <a:gd name="connsiteY20" fmla="*/ 53340 h 184785"/>
                <a:gd name="connsiteX21" fmla="*/ 93344 w 156209"/>
                <a:gd name="connsiteY21" fmla="*/ 41910 h 184785"/>
                <a:gd name="connsiteX22" fmla="*/ 78105 w 156209"/>
                <a:gd name="connsiteY22" fmla="*/ 38100 h 184785"/>
                <a:gd name="connsiteX23" fmla="*/ 62865 w 156209"/>
                <a:gd name="connsiteY23" fmla="*/ 41910 h 184785"/>
                <a:gd name="connsiteX24" fmla="*/ 51434 w 156209"/>
                <a:gd name="connsiteY24" fmla="*/ 53340 h 184785"/>
                <a:gd name="connsiteX25" fmla="*/ 43815 w 156209"/>
                <a:gd name="connsiteY25" fmla="*/ 70485 h 184785"/>
                <a:gd name="connsiteX26" fmla="*/ 40957 w 156209"/>
                <a:gd name="connsiteY26" fmla="*/ 92392 h 184785"/>
                <a:gd name="connsiteX27" fmla="*/ 43815 w 156209"/>
                <a:gd name="connsiteY27" fmla="*/ 114300 h 184785"/>
                <a:gd name="connsiteX28" fmla="*/ 51434 w 156209"/>
                <a:gd name="connsiteY28" fmla="*/ 131444 h 184785"/>
                <a:gd name="connsiteX29" fmla="*/ 62865 w 156209"/>
                <a:gd name="connsiteY29" fmla="*/ 142875 h 184785"/>
                <a:gd name="connsiteX30" fmla="*/ 78105 w 156209"/>
                <a:gd name="connsiteY30" fmla="*/ 146685 h 184785"/>
                <a:gd name="connsiteX31" fmla="*/ 93344 w 156209"/>
                <a:gd name="connsiteY31" fmla="*/ 142875 h 184785"/>
                <a:gd name="connsiteX32" fmla="*/ 104775 w 156209"/>
                <a:gd name="connsiteY32" fmla="*/ 131444 h 184785"/>
                <a:gd name="connsiteX33" fmla="*/ 112394 w 156209"/>
                <a:gd name="connsiteY33" fmla="*/ 114300 h 184785"/>
                <a:gd name="connsiteX34" fmla="*/ 115252 w 156209"/>
                <a:gd name="connsiteY34" fmla="*/ 92392 h 184785"/>
                <a:gd name="connsiteX35" fmla="*/ 115252 w 156209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09" h="184785">
                  <a:moveTo>
                    <a:pt x="156209" y="92392"/>
                  </a:moveTo>
                  <a:cubicBezTo>
                    <a:pt x="156209" y="105727"/>
                    <a:pt x="154305" y="118110"/>
                    <a:pt x="150494" y="129540"/>
                  </a:cubicBezTo>
                  <a:cubicBezTo>
                    <a:pt x="146684" y="140969"/>
                    <a:pt x="140969" y="150494"/>
                    <a:pt x="134302" y="159067"/>
                  </a:cubicBezTo>
                  <a:cubicBezTo>
                    <a:pt x="127634" y="167640"/>
                    <a:pt x="119063" y="173355"/>
                    <a:pt x="109538" y="178117"/>
                  </a:cubicBezTo>
                  <a:cubicBezTo>
                    <a:pt x="100013" y="182880"/>
                    <a:pt x="89534" y="184785"/>
                    <a:pt x="78105" y="184785"/>
                  </a:cubicBezTo>
                  <a:cubicBezTo>
                    <a:pt x="66675" y="184785"/>
                    <a:pt x="56197" y="182880"/>
                    <a:pt x="46672" y="178117"/>
                  </a:cubicBezTo>
                  <a:cubicBezTo>
                    <a:pt x="37147" y="173355"/>
                    <a:pt x="28575" y="167640"/>
                    <a:pt x="21907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5" y="118110"/>
                    <a:pt x="0" y="105727"/>
                    <a:pt x="0" y="92392"/>
                  </a:cubicBezTo>
                  <a:cubicBezTo>
                    <a:pt x="0" y="79057"/>
                    <a:pt x="1905" y="66675"/>
                    <a:pt x="5715" y="55245"/>
                  </a:cubicBezTo>
                  <a:cubicBezTo>
                    <a:pt x="9525" y="43815"/>
                    <a:pt x="15240" y="34290"/>
                    <a:pt x="21907" y="25717"/>
                  </a:cubicBezTo>
                  <a:cubicBezTo>
                    <a:pt x="28575" y="17145"/>
                    <a:pt x="37147" y="11430"/>
                    <a:pt x="46672" y="6667"/>
                  </a:cubicBezTo>
                  <a:cubicBezTo>
                    <a:pt x="56197" y="1905"/>
                    <a:pt x="66675" y="0"/>
                    <a:pt x="78105" y="0"/>
                  </a:cubicBezTo>
                  <a:cubicBezTo>
                    <a:pt x="89534" y="0"/>
                    <a:pt x="100013" y="1905"/>
                    <a:pt x="109538" y="6667"/>
                  </a:cubicBezTo>
                  <a:cubicBezTo>
                    <a:pt x="119063" y="11430"/>
                    <a:pt x="127634" y="18097"/>
                    <a:pt x="134302" y="25717"/>
                  </a:cubicBezTo>
                  <a:cubicBezTo>
                    <a:pt x="140969" y="34290"/>
                    <a:pt x="146684" y="43815"/>
                    <a:pt x="150494" y="55245"/>
                  </a:cubicBezTo>
                  <a:cubicBezTo>
                    <a:pt x="154305" y="66675"/>
                    <a:pt x="156209" y="79057"/>
                    <a:pt x="156209" y="92392"/>
                  </a:cubicBezTo>
                  <a:lnTo>
                    <a:pt x="156209" y="92392"/>
                  </a:lnTo>
                  <a:close/>
                  <a:moveTo>
                    <a:pt x="115252" y="92392"/>
                  </a:moveTo>
                  <a:cubicBezTo>
                    <a:pt x="115252" y="84772"/>
                    <a:pt x="114300" y="77152"/>
                    <a:pt x="112394" y="70485"/>
                  </a:cubicBezTo>
                  <a:cubicBezTo>
                    <a:pt x="110490" y="63817"/>
                    <a:pt x="107632" y="58102"/>
                    <a:pt x="104775" y="53340"/>
                  </a:cubicBezTo>
                  <a:cubicBezTo>
                    <a:pt x="101917" y="48577"/>
                    <a:pt x="97155" y="44767"/>
                    <a:pt x="93344" y="41910"/>
                  </a:cubicBezTo>
                  <a:cubicBezTo>
                    <a:pt x="88582" y="39052"/>
                    <a:pt x="83819" y="38100"/>
                    <a:pt x="78105" y="38100"/>
                  </a:cubicBezTo>
                  <a:cubicBezTo>
                    <a:pt x="72390" y="38100"/>
                    <a:pt x="67627" y="39052"/>
                    <a:pt x="62865" y="41910"/>
                  </a:cubicBezTo>
                  <a:cubicBezTo>
                    <a:pt x="58102" y="44767"/>
                    <a:pt x="54292" y="48577"/>
                    <a:pt x="51434" y="53340"/>
                  </a:cubicBezTo>
                  <a:cubicBezTo>
                    <a:pt x="48577" y="58102"/>
                    <a:pt x="45719" y="63817"/>
                    <a:pt x="43815" y="70485"/>
                  </a:cubicBezTo>
                  <a:cubicBezTo>
                    <a:pt x="41909" y="77152"/>
                    <a:pt x="40957" y="84772"/>
                    <a:pt x="40957" y="92392"/>
                  </a:cubicBezTo>
                  <a:cubicBezTo>
                    <a:pt x="40957" y="100013"/>
                    <a:pt x="41909" y="107632"/>
                    <a:pt x="43815" y="114300"/>
                  </a:cubicBezTo>
                  <a:cubicBezTo>
                    <a:pt x="45719" y="120967"/>
                    <a:pt x="48577" y="126682"/>
                    <a:pt x="51434" y="131444"/>
                  </a:cubicBezTo>
                  <a:cubicBezTo>
                    <a:pt x="55244" y="136207"/>
                    <a:pt x="59055" y="140017"/>
                    <a:pt x="62865" y="142875"/>
                  </a:cubicBezTo>
                  <a:cubicBezTo>
                    <a:pt x="66675" y="145732"/>
                    <a:pt x="72390" y="146685"/>
                    <a:pt x="78105" y="146685"/>
                  </a:cubicBezTo>
                  <a:cubicBezTo>
                    <a:pt x="83819" y="146685"/>
                    <a:pt x="88582" y="145732"/>
                    <a:pt x="93344" y="142875"/>
                  </a:cubicBezTo>
                  <a:cubicBezTo>
                    <a:pt x="98107" y="140017"/>
                    <a:pt x="101917" y="136207"/>
                    <a:pt x="104775" y="131444"/>
                  </a:cubicBezTo>
                  <a:cubicBezTo>
                    <a:pt x="108584" y="126682"/>
                    <a:pt x="110490" y="120967"/>
                    <a:pt x="112394" y="114300"/>
                  </a:cubicBezTo>
                  <a:cubicBezTo>
                    <a:pt x="114300" y="107632"/>
                    <a:pt x="115252" y="100013"/>
                    <a:pt x="115252" y="92392"/>
                  </a:cubicBezTo>
                  <a:lnTo>
                    <a:pt x="115252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77" name="Graphic 1">
            <a:extLst>
              <a:ext uri="{FF2B5EF4-FFF2-40B4-BE49-F238E27FC236}">
                <a16:creationId xmlns:a16="http://schemas.microsoft.com/office/drawing/2014/main" id="{BB5B3D3B-3B3E-4994-9387-FACD24D861BD}"/>
              </a:ext>
            </a:extLst>
          </p:cNvPr>
          <p:cNvGrpSpPr/>
          <p:nvPr/>
        </p:nvGrpSpPr>
        <p:grpSpPr>
          <a:xfrm>
            <a:off x="21345056" y="11846340"/>
            <a:ext cx="494340" cy="184782"/>
            <a:chOff x="19570064" y="10652760"/>
            <a:chExt cx="494347" cy="184785"/>
          </a:xfrm>
          <a:solidFill>
            <a:srgbClr val="CACACA"/>
          </a:solidFill>
        </p:grpSpPr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B5B5B7B-B1C1-443C-BB64-1BCF71C30D01}"/>
                </a:ext>
              </a:extLst>
            </p:cNvPr>
            <p:cNvSpPr/>
            <p:nvPr/>
          </p:nvSpPr>
          <p:spPr>
            <a:xfrm>
              <a:off x="19570064" y="10659427"/>
              <a:ext cx="129539" cy="173355"/>
            </a:xfrm>
            <a:custGeom>
              <a:avLst/>
              <a:gdLst>
                <a:gd name="connsiteX0" fmla="*/ 129540 w 129539"/>
                <a:gd name="connsiteY0" fmla="*/ 137160 h 173355"/>
                <a:gd name="connsiteX1" fmla="*/ 129540 w 129539"/>
                <a:gd name="connsiteY1" fmla="*/ 173356 h 173355"/>
                <a:gd name="connsiteX2" fmla="*/ 6668 w 129539"/>
                <a:gd name="connsiteY2" fmla="*/ 173356 h 173355"/>
                <a:gd name="connsiteX3" fmla="*/ 6668 w 129539"/>
                <a:gd name="connsiteY3" fmla="*/ 137160 h 173355"/>
                <a:gd name="connsiteX4" fmla="*/ 49531 w 129539"/>
                <a:gd name="connsiteY4" fmla="*/ 137160 h 173355"/>
                <a:gd name="connsiteX5" fmla="*/ 49531 w 129539"/>
                <a:gd name="connsiteY5" fmla="*/ 45720 h 173355"/>
                <a:gd name="connsiteX6" fmla="*/ 40958 w 129539"/>
                <a:gd name="connsiteY6" fmla="*/ 53340 h 173355"/>
                <a:gd name="connsiteX7" fmla="*/ 27623 w 129539"/>
                <a:gd name="connsiteY7" fmla="*/ 60008 h 173355"/>
                <a:gd name="connsiteX8" fmla="*/ 13335 w 129539"/>
                <a:gd name="connsiteY8" fmla="*/ 65723 h 173355"/>
                <a:gd name="connsiteX9" fmla="*/ 0 w 129539"/>
                <a:gd name="connsiteY9" fmla="*/ 67628 h 173355"/>
                <a:gd name="connsiteX10" fmla="*/ 0 w 129539"/>
                <a:gd name="connsiteY10" fmla="*/ 29528 h 173355"/>
                <a:gd name="connsiteX11" fmla="*/ 13335 w 129539"/>
                <a:gd name="connsiteY11" fmla="*/ 25718 h 173355"/>
                <a:gd name="connsiteX12" fmla="*/ 28575 w 129539"/>
                <a:gd name="connsiteY12" fmla="*/ 17145 h 173355"/>
                <a:gd name="connsiteX13" fmla="*/ 41910 w 129539"/>
                <a:gd name="connsiteY13" fmla="*/ 7620 h 173355"/>
                <a:gd name="connsiteX14" fmla="*/ 48577 w 129539"/>
                <a:gd name="connsiteY14" fmla="*/ 0 h 173355"/>
                <a:gd name="connsiteX15" fmla="*/ 90488 w 129539"/>
                <a:gd name="connsiteY15" fmla="*/ 0 h 173355"/>
                <a:gd name="connsiteX16" fmla="*/ 90488 w 129539"/>
                <a:gd name="connsiteY16" fmla="*/ 136208 h 173355"/>
                <a:gd name="connsiteX17" fmla="*/ 129540 w 129539"/>
                <a:gd name="connsiteY17" fmla="*/ 136208 h 173355"/>
                <a:gd name="connsiteX18" fmla="*/ 129540 w 129539"/>
                <a:gd name="connsiteY18" fmla="*/ 137160 h 17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539" h="173355">
                  <a:moveTo>
                    <a:pt x="129540" y="137160"/>
                  </a:moveTo>
                  <a:lnTo>
                    <a:pt x="129540" y="173356"/>
                  </a:lnTo>
                  <a:lnTo>
                    <a:pt x="6668" y="173356"/>
                  </a:lnTo>
                  <a:lnTo>
                    <a:pt x="6668" y="137160"/>
                  </a:lnTo>
                  <a:lnTo>
                    <a:pt x="49531" y="137160"/>
                  </a:lnTo>
                  <a:lnTo>
                    <a:pt x="49531" y="45720"/>
                  </a:lnTo>
                  <a:cubicBezTo>
                    <a:pt x="47625" y="48578"/>
                    <a:pt x="44768" y="50483"/>
                    <a:pt x="40958" y="53340"/>
                  </a:cubicBezTo>
                  <a:cubicBezTo>
                    <a:pt x="37148" y="56198"/>
                    <a:pt x="32385" y="58103"/>
                    <a:pt x="27623" y="60008"/>
                  </a:cubicBezTo>
                  <a:cubicBezTo>
                    <a:pt x="22860" y="61913"/>
                    <a:pt x="18098" y="63818"/>
                    <a:pt x="13335" y="65723"/>
                  </a:cubicBezTo>
                  <a:cubicBezTo>
                    <a:pt x="8573" y="67628"/>
                    <a:pt x="3810" y="67628"/>
                    <a:pt x="0" y="67628"/>
                  </a:cubicBezTo>
                  <a:lnTo>
                    <a:pt x="0" y="29528"/>
                  </a:lnTo>
                  <a:cubicBezTo>
                    <a:pt x="3810" y="29528"/>
                    <a:pt x="7620" y="28575"/>
                    <a:pt x="13335" y="25718"/>
                  </a:cubicBezTo>
                  <a:cubicBezTo>
                    <a:pt x="19050" y="23813"/>
                    <a:pt x="23813" y="20955"/>
                    <a:pt x="28575" y="17145"/>
                  </a:cubicBezTo>
                  <a:cubicBezTo>
                    <a:pt x="33338" y="14288"/>
                    <a:pt x="38100" y="10478"/>
                    <a:pt x="41910" y="7620"/>
                  </a:cubicBezTo>
                  <a:cubicBezTo>
                    <a:pt x="45720" y="4763"/>
                    <a:pt x="47625" y="1905"/>
                    <a:pt x="48577" y="0"/>
                  </a:cubicBezTo>
                  <a:lnTo>
                    <a:pt x="90488" y="0"/>
                  </a:lnTo>
                  <a:lnTo>
                    <a:pt x="90488" y="136208"/>
                  </a:lnTo>
                  <a:lnTo>
                    <a:pt x="129540" y="136208"/>
                  </a:lnTo>
                  <a:lnTo>
                    <a:pt x="129540" y="137160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7978E42-2DB7-4A2A-814A-5A11F0F39955}"/>
                </a:ext>
              </a:extLst>
            </p:cNvPr>
            <p:cNvSpPr/>
            <p:nvPr/>
          </p:nvSpPr>
          <p:spPr>
            <a:xfrm>
              <a:off x="19721512" y="10652760"/>
              <a:ext cx="156210" cy="184785"/>
            </a:xfrm>
            <a:custGeom>
              <a:avLst/>
              <a:gdLst>
                <a:gd name="connsiteX0" fmla="*/ 156210 w 156210"/>
                <a:gd name="connsiteY0" fmla="*/ 92392 h 184785"/>
                <a:gd name="connsiteX1" fmla="*/ 150495 w 156210"/>
                <a:gd name="connsiteY1" fmla="*/ 129540 h 184785"/>
                <a:gd name="connsiteX2" fmla="*/ 134302 w 156210"/>
                <a:gd name="connsiteY2" fmla="*/ 159067 h 184785"/>
                <a:gd name="connsiteX3" fmla="*/ 109538 w 156210"/>
                <a:gd name="connsiteY3" fmla="*/ 178117 h 184785"/>
                <a:gd name="connsiteX4" fmla="*/ 78105 w 156210"/>
                <a:gd name="connsiteY4" fmla="*/ 184785 h 184785"/>
                <a:gd name="connsiteX5" fmla="*/ 46673 w 156210"/>
                <a:gd name="connsiteY5" fmla="*/ 178117 h 184785"/>
                <a:gd name="connsiteX6" fmla="*/ 21908 w 156210"/>
                <a:gd name="connsiteY6" fmla="*/ 159067 h 184785"/>
                <a:gd name="connsiteX7" fmla="*/ 5715 w 156210"/>
                <a:gd name="connsiteY7" fmla="*/ 129540 h 184785"/>
                <a:gd name="connsiteX8" fmla="*/ 0 w 156210"/>
                <a:gd name="connsiteY8" fmla="*/ 92392 h 184785"/>
                <a:gd name="connsiteX9" fmla="*/ 5715 w 156210"/>
                <a:gd name="connsiteY9" fmla="*/ 55245 h 184785"/>
                <a:gd name="connsiteX10" fmla="*/ 21908 w 156210"/>
                <a:gd name="connsiteY10" fmla="*/ 25717 h 184785"/>
                <a:gd name="connsiteX11" fmla="*/ 46673 w 156210"/>
                <a:gd name="connsiteY11" fmla="*/ 6667 h 184785"/>
                <a:gd name="connsiteX12" fmla="*/ 78105 w 156210"/>
                <a:gd name="connsiteY12" fmla="*/ 0 h 184785"/>
                <a:gd name="connsiteX13" fmla="*/ 109538 w 156210"/>
                <a:gd name="connsiteY13" fmla="*/ 6667 h 184785"/>
                <a:gd name="connsiteX14" fmla="*/ 134302 w 156210"/>
                <a:gd name="connsiteY14" fmla="*/ 25717 h 184785"/>
                <a:gd name="connsiteX15" fmla="*/ 150495 w 156210"/>
                <a:gd name="connsiteY15" fmla="*/ 55245 h 184785"/>
                <a:gd name="connsiteX16" fmla="*/ 156210 w 156210"/>
                <a:gd name="connsiteY16" fmla="*/ 92392 h 184785"/>
                <a:gd name="connsiteX17" fmla="*/ 156210 w 156210"/>
                <a:gd name="connsiteY17" fmla="*/ 92392 h 184785"/>
                <a:gd name="connsiteX18" fmla="*/ 116205 w 156210"/>
                <a:gd name="connsiteY18" fmla="*/ 92392 h 184785"/>
                <a:gd name="connsiteX19" fmla="*/ 113348 w 156210"/>
                <a:gd name="connsiteY19" fmla="*/ 70485 h 184785"/>
                <a:gd name="connsiteX20" fmla="*/ 105727 w 156210"/>
                <a:gd name="connsiteY20" fmla="*/ 53340 h 184785"/>
                <a:gd name="connsiteX21" fmla="*/ 94298 w 156210"/>
                <a:gd name="connsiteY21" fmla="*/ 41910 h 184785"/>
                <a:gd name="connsiteX22" fmla="*/ 79058 w 156210"/>
                <a:gd name="connsiteY22" fmla="*/ 38100 h 184785"/>
                <a:gd name="connsiteX23" fmla="*/ 63817 w 156210"/>
                <a:gd name="connsiteY23" fmla="*/ 41910 h 184785"/>
                <a:gd name="connsiteX24" fmla="*/ 52388 w 156210"/>
                <a:gd name="connsiteY24" fmla="*/ 53340 h 184785"/>
                <a:gd name="connsiteX25" fmla="*/ 44767 w 156210"/>
                <a:gd name="connsiteY25" fmla="*/ 70485 h 184785"/>
                <a:gd name="connsiteX26" fmla="*/ 41910 w 156210"/>
                <a:gd name="connsiteY26" fmla="*/ 92392 h 184785"/>
                <a:gd name="connsiteX27" fmla="*/ 44767 w 156210"/>
                <a:gd name="connsiteY27" fmla="*/ 114300 h 184785"/>
                <a:gd name="connsiteX28" fmla="*/ 52388 w 156210"/>
                <a:gd name="connsiteY28" fmla="*/ 131444 h 184785"/>
                <a:gd name="connsiteX29" fmla="*/ 63817 w 156210"/>
                <a:gd name="connsiteY29" fmla="*/ 142875 h 184785"/>
                <a:gd name="connsiteX30" fmla="*/ 79058 w 156210"/>
                <a:gd name="connsiteY30" fmla="*/ 146685 h 184785"/>
                <a:gd name="connsiteX31" fmla="*/ 94298 w 156210"/>
                <a:gd name="connsiteY31" fmla="*/ 142875 h 184785"/>
                <a:gd name="connsiteX32" fmla="*/ 105727 w 156210"/>
                <a:gd name="connsiteY32" fmla="*/ 131444 h 184785"/>
                <a:gd name="connsiteX33" fmla="*/ 113348 w 156210"/>
                <a:gd name="connsiteY33" fmla="*/ 114300 h 184785"/>
                <a:gd name="connsiteX34" fmla="*/ 116205 w 156210"/>
                <a:gd name="connsiteY34" fmla="*/ 92392 h 184785"/>
                <a:gd name="connsiteX35" fmla="*/ 116205 w 156210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10" h="184785">
                  <a:moveTo>
                    <a:pt x="156210" y="92392"/>
                  </a:moveTo>
                  <a:cubicBezTo>
                    <a:pt x="156210" y="105727"/>
                    <a:pt x="154305" y="118110"/>
                    <a:pt x="150495" y="129540"/>
                  </a:cubicBezTo>
                  <a:cubicBezTo>
                    <a:pt x="146685" y="140969"/>
                    <a:pt x="140970" y="150494"/>
                    <a:pt x="134302" y="159067"/>
                  </a:cubicBezTo>
                  <a:cubicBezTo>
                    <a:pt x="127635" y="167640"/>
                    <a:pt x="119063" y="173355"/>
                    <a:pt x="109538" y="178117"/>
                  </a:cubicBezTo>
                  <a:cubicBezTo>
                    <a:pt x="100013" y="182880"/>
                    <a:pt x="89535" y="184785"/>
                    <a:pt x="78105" y="184785"/>
                  </a:cubicBezTo>
                  <a:cubicBezTo>
                    <a:pt x="66675" y="184785"/>
                    <a:pt x="56198" y="182880"/>
                    <a:pt x="46673" y="178117"/>
                  </a:cubicBezTo>
                  <a:cubicBezTo>
                    <a:pt x="37148" y="173355"/>
                    <a:pt x="28575" y="167640"/>
                    <a:pt x="21908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5" y="118110"/>
                    <a:pt x="0" y="105727"/>
                    <a:pt x="0" y="92392"/>
                  </a:cubicBezTo>
                  <a:cubicBezTo>
                    <a:pt x="0" y="79057"/>
                    <a:pt x="1905" y="66675"/>
                    <a:pt x="5715" y="55245"/>
                  </a:cubicBezTo>
                  <a:cubicBezTo>
                    <a:pt x="9525" y="43815"/>
                    <a:pt x="15240" y="34290"/>
                    <a:pt x="21908" y="25717"/>
                  </a:cubicBezTo>
                  <a:cubicBezTo>
                    <a:pt x="28575" y="17145"/>
                    <a:pt x="37148" y="11430"/>
                    <a:pt x="46673" y="6667"/>
                  </a:cubicBezTo>
                  <a:cubicBezTo>
                    <a:pt x="56198" y="1905"/>
                    <a:pt x="66675" y="0"/>
                    <a:pt x="78105" y="0"/>
                  </a:cubicBezTo>
                  <a:cubicBezTo>
                    <a:pt x="89535" y="0"/>
                    <a:pt x="100013" y="1905"/>
                    <a:pt x="109538" y="6667"/>
                  </a:cubicBezTo>
                  <a:cubicBezTo>
                    <a:pt x="119063" y="11430"/>
                    <a:pt x="127635" y="18097"/>
                    <a:pt x="134302" y="25717"/>
                  </a:cubicBezTo>
                  <a:cubicBezTo>
                    <a:pt x="140970" y="34290"/>
                    <a:pt x="146685" y="43815"/>
                    <a:pt x="150495" y="55245"/>
                  </a:cubicBezTo>
                  <a:cubicBezTo>
                    <a:pt x="154305" y="66675"/>
                    <a:pt x="156210" y="79057"/>
                    <a:pt x="156210" y="92392"/>
                  </a:cubicBezTo>
                  <a:lnTo>
                    <a:pt x="156210" y="92392"/>
                  </a:lnTo>
                  <a:close/>
                  <a:moveTo>
                    <a:pt x="116205" y="92392"/>
                  </a:moveTo>
                  <a:cubicBezTo>
                    <a:pt x="116205" y="84772"/>
                    <a:pt x="115252" y="77152"/>
                    <a:pt x="113348" y="70485"/>
                  </a:cubicBezTo>
                  <a:cubicBezTo>
                    <a:pt x="111442" y="63817"/>
                    <a:pt x="108585" y="58102"/>
                    <a:pt x="105727" y="53340"/>
                  </a:cubicBezTo>
                  <a:cubicBezTo>
                    <a:pt x="102870" y="48577"/>
                    <a:pt x="98108" y="44767"/>
                    <a:pt x="94298" y="41910"/>
                  </a:cubicBezTo>
                  <a:cubicBezTo>
                    <a:pt x="89535" y="39052"/>
                    <a:pt x="84773" y="38100"/>
                    <a:pt x="79058" y="38100"/>
                  </a:cubicBezTo>
                  <a:cubicBezTo>
                    <a:pt x="73342" y="38100"/>
                    <a:pt x="68580" y="39052"/>
                    <a:pt x="63817" y="41910"/>
                  </a:cubicBezTo>
                  <a:cubicBezTo>
                    <a:pt x="59055" y="44767"/>
                    <a:pt x="55245" y="48577"/>
                    <a:pt x="52388" y="53340"/>
                  </a:cubicBezTo>
                  <a:cubicBezTo>
                    <a:pt x="48577" y="58102"/>
                    <a:pt x="46673" y="63817"/>
                    <a:pt x="44767" y="70485"/>
                  </a:cubicBezTo>
                  <a:cubicBezTo>
                    <a:pt x="42863" y="77152"/>
                    <a:pt x="41910" y="84772"/>
                    <a:pt x="41910" y="92392"/>
                  </a:cubicBezTo>
                  <a:cubicBezTo>
                    <a:pt x="41910" y="100013"/>
                    <a:pt x="42863" y="107632"/>
                    <a:pt x="44767" y="114300"/>
                  </a:cubicBezTo>
                  <a:cubicBezTo>
                    <a:pt x="46673" y="120967"/>
                    <a:pt x="49530" y="126682"/>
                    <a:pt x="52388" y="131444"/>
                  </a:cubicBezTo>
                  <a:cubicBezTo>
                    <a:pt x="55245" y="136207"/>
                    <a:pt x="60008" y="140017"/>
                    <a:pt x="63817" y="142875"/>
                  </a:cubicBezTo>
                  <a:cubicBezTo>
                    <a:pt x="68580" y="145732"/>
                    <a:pt x="73342" y="146685"/>
                    <a:pt x="79058" y="146685"/>
                  </a:cubicBezTo>
                  <a:cubicBezTo>
                    <a:pt x="84773" y="146685"/>
                    <a:pt x="89535" y="145732"/>
                    <a:pt x="94298" y="142875"/>
                  </a:cubicBezTo>
                  <a:cubicBezTo>
                    <a:pt x="99060" y="140017"/>
                    <a:pt x="102870" y="136207"/>
                    <a:pt x="105727" y="131444"/>
                  </a:cubicBezTo>
                  <a:cubicBezTo>
                    <a:pt x="109538" y="126682"/>
                    <a:pt x="111442" y="120967"/>
                    <a:pt x="113348" y="114300"/>
                  </a:cubicBezTo>
                  <a:cubicBezTo>
                    <a:pt x="115252" y="107632"/>
                    <a:pt x="116205" y="100013"/>
                    <a:pt x="116205" y="92392"/>
                  </a:cubicBezTo>
                  <a:lnTo>
                    <a:pt x="116205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160B089-BA94-44FA-9339-CA02D73C7868}"/>
                </a:ext>
              </a:extLst>
            </p:cNvPr>
            <p:cNvSpPr/>
            <p:nvPr/>
          </p:nvSpPr>
          <p:spPr>
            <a:xfrm>
              <a:off x="19908201" y="10652760"/>
              <a:ext cx="156210" cy="184785"/>
            </a:xfrm>
            <a:custGeom>
              <a:avLst/>
              <a:gdLst>
                <a:gd name="connsiteX0" fmla="*/ 156210 w 156210"/>
                <a:gd name="connsiteY0" fmla="*/ 92392 h 184785"/>
                <a:gd name="connsiteX1" fmla="*/ 150495 w 156210"/>
                <a:gd name="connsiteY1" fmla="*/ 129540 h 184785"/>
                <a:gd name="connsiteX2" fmla="*/ 134302 w 156210"/>
                <a:gd name="connsiteY2" fmla="*/ 159067 h 184785"/>
                <a:gd name="connsiteX3" fmla="*/ 109538 w 156210"/>
                <a:gd name="connsiteY3" fmla="*/ 178117 h 184785"/>
                <a:gd name="connsiteX4" fmla="*/ 78106 w 156210"/>
                <a:gd name="connsiteY4" fmla="*/ 184785 h 184785"/>
                <a:gd name="connsiteX5" fmla="*/ 46673 w 156210"/>
                <a:gd name="connsiteY5" fmla="*/ 178117 h 184785"/>
                <a:gd name="connsiteX6" fmla="*/ 21908 w 156210"/>
                <a:gd name="connsiteY6" fmla="*/ 159067 h 184785"/>
                <a:gd name="connsiteX7" fmla="*/ 5715 w 156210"/>
                <a:gd name="connsiteY7" fmla="*/ 129540 h 184785"/>
                <a:gd name="connsiteX8" fmla="*/ 0 w 156210"/>
                <a:gd name="connsiteY8" fmla="*/ 92392 h 184785"/>
                <a:gd name="connsiteX9" fmla="*/ 5715 w 156210"/>
                <a:gd name="connsiteY9" fmla="*/ 55245 h 184785"/>
                <a:gd name="connsiteX10" fmla="*/ 21908 w 156210"/>
                <a:gd name="connsiteY10" fmla="*/ 25717 h 184785"/>
                <a:gd name="connsiteX11" fmla="*/ 46673 w 156210"/>
                <a:gd name="connsiteY11" fmla="*/ 6667 h 184785"/>
                <a:gd name="connsiteX12" fmla="*/ 78106 w 156210"/>
                <a:gd name="connsiteY12" fmla="*/ 0 h 184785"/>
                <a:gd name="connsiteX13" fmla="*/ 109538 w 156210"/>
                <a:gd name="connsiteY13" fmla="*/ 6667 h 184785"/>
                <a:gd name="connsiteX14" fmla="*/ 134302 w 156210"/>
                <a:gd name="connsiteY14" fmla="*/ 25717 h 184785"/>
                <a:gd name="connsiteX15" fmla="*/ 150495 w 156210"/>
                <a:gd name="connsiteY15" fmla="*/ 55245 h 184785"/>
                <a:gd name="connsiteX16" fmla="*/ 156210 w 156210"/>
                <a:gd name="connsiteY16" fmla="*/ 92392 h 184785"/>
                <a:gd name="connsiteX17" fmla="*/ 156210 w 156210"/>
                <a:gd name="connsiteY17" fmla="*/ 92392 h 184785"/>
                <a:gd name="connsiteX18" fmla="*/ 115252 w 156210"/>
                <a:gd name="connsiteY18" fmla="*/ 92392 h 184785"/>
                <a:gd name="connsiteX19" fmla="*/ 112395 w 156210"/>
                <a:gd name="connsiteY19" fmla="*/ 70485 h 184785"/>
                <a:gd name="connsiteX20" fmla="*/ 104775 w 156210"/>
                <a:gd name="connsiteY20" fmla="*/ 53340 h 184785"/>
                <a:gd name="connsiteX21" fmla="*/ 93345 w 156210"/>
                <a:gd name="connsiteY21" fmla="*/ 41910 h 184785"/>
                <a:gd name="connsiteX22" fmla="*/ 78106 w 156210"/>
                <a:gd name="connsiteY22" fmla="*/ 38100 h 184785"/>
                <a:gd name="connsiteX23" fmla="*/ 62865 w 156210"/>
                <a:gd name="connsiteY23" fmla="*/ 41910 h 184785"/>
                <a:gd name="connsiteX24" fmla="*/ 51435 w 156210"/>
                <a:gd name="connsiteY24" fmla="*/ 53340 h 184785"/>
                <a:gd name="connsiteX25" fmla="*/ 43815 w 156210"/>
                <a:gd name="connsiteY25" fmla="*/ 70485 h 184785"/>
                <a:gd name="connsiteX26" fmla="*/ 40958 w 156210"/>
                <a:gd name="connsiteY26" fmla="*/ 92392 h 184785"/>
                <a:gd name="connsiteX27" fmla="*/ 43815 w 156210"/>
                <a:gd name="connsiteY27" fmla="*/ 114300 h 184785"/>
                <a:gd name="connsiteX28" fmla="*/ 51435 w 156210"/>
                <a:gd name="connsiteY28" fmla="*/ 131444 h 184785"/>
                <a:gd name="connsiteX29" fmla="*/ 62865 w 156210"/>
                <a:gd name="connsiteY29" fmla="*/ 142875 h 184785"/>
                <a:gd name="connsiteX30" fmla="*/ 78106 w 156210"/>
                <a:gd name="connsiteY30" fmla="*/ 146685 h 184785"/>
                <a:gd name="connsiteX31" fmla="*/ 93345 w 156210"/>
                <a:gd name="connsiteY31" fmla="*/ 142875 h 184785"/>
                <a:gd name="connsiteX32" fmla="*/ 104775 w 156210"/>
                <a:gd name="connsiteY32" fmla="*/ 131444 h 184785"/>
                <a:gd name="connsiteX33" fmla="*/ 112395 w 156210"/>
                <a:gd name="connsiteY33" fmla="*/ 114300 h 184785"/>
                <a:gd name="connsiteX34" fmla="*/ 115252 w 156210"/>
                <a:gd name="connsiteY34" fmla="*/ 92392 h 184785"/>
                <a:gd name="connsiteX35" fmla="*/ 115252 w 156210"/>
                <a:gd name="connsiteY35" fmla="*/ 92392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56210" h="184785">
                  <a:moveTo>
                    <a:pt x="156210" y="92392"/>
                  </a:moveTo>
                  <a:cubicBezTo>
                    <a:pt x="156210" y="105727"/>
                    <a:pt x="154306" y="118110"/>
                    <a:pt x="150495" y="129540"/>
                  </a:cubicBezTo>
                  <a:cubicBezTo>
                    <a:pt x="146685" y="140969"/>
                    <a:pt x="140970" y="150494"/>
                    <a:pt x="134302" y="159067"/>
                  </a:cubicBezTo>
                  <a:cubicBezTo>
                    <a:pt x="127635" y="167640"/>
                    <a:pt x="119063" y="173355"/>
                    <a:pt x="109538" y="178117"/>
                  </a:cubicBezTo>
                  <a:cubicBezTo>
                    <a:pt x="100013" y="182880"/>
                    <a:pt x="89535" y="184785"/>
                    <a:pt x="78106" y="184785"/>
                  </a:cubicBezTo>
                  <a:cubicBezTo>
                    <a:pt x="66675" y="184785"/>
                    <a:pt x="56198" y="182880"/>
                    <a:pt x="46673" y="178117"/>
                  </a:cubicBezTo>
                  <a:cubicBezTo>
                    <a:pt x="37148" y="173355"/>
                    <a:pt x="28575" y="167640"/>
                    <a:pt x="21908" y="159067"/>
                  </a:cubicBezTo>
                  <a:cubicBezTo>
                    <a:pt x="15240" y="150494"/>
                    <a:pt x="9525" y="140969"/>
                    <a:pt x="5715" y="129540"/>
                  </a:cubicBezTo>
                  <a:cubicBezTo>
                    <a:pt x="1906" y="118110"/>
                    <a:pt x="0" y="105727"/>
                    <a:pt x="0" y="92392"/>
                  </a:cubicBezTo>
                  <a:cubicBezTo>
                    <a:pt x="0" y="79057"/>
                    <a:pt x="1906" y="66675"/>
                    <a:pt x="5715" y="55245"/>
                  </a:cubicBezTo>
                  <a:cubicBezTo>
                    <a:pt x="9525" y="43815"/>
                    <a:pt x="15240" y="34290"/>
                    <a:pt x="21908" y="25717"/>
                  </a:cubicBezTo>
                  <a:cubicBezTo>
                    <a:pt x="28575" y="17145"/>
                    <a:pt x="37148" y="11430"/>
                    <a:pt x="46673" y="6667"/>
                  </a:cubicBezTo>
                  <a:cubicBezTo>
                    <a:pt x="56198" y="1905"/>
                    <a:pt x="66675" y="0"/>
                    <a:pt x="78106" y="0"/>
                  </a:cubicBezTo>
                  <a:cubicBezTo>
                    <a:pt x="89535" y="0"/>
                    <a:pt x="100013" y="1905"/>
                    <a:pt x="109538" y="6667"/>
                  </a:cubicBezTo>
                  <a:cubicBezTo>
                    <a:pt x="119063" y="11430"/>
                    <a:pt x="127635" y="18097"/>
                    <a:pt x="134302" y="25717"/>
                  </a:cubicBezTo>
                  <a:cubicBezTo>
                    <a:pt x="140970" y="34290"/>
                    <a:pt x="146685" y="43815"/>
                    <a:pt x="150495" y="55245"/>
                  </a:cubicBezTo>
                  <a:cubicBezTo>
                    <a:pt x="154306" y="66675"/>
                    <a:pt x="156210" y="79057"/>
                    <a:pt x="156210" y="92392"/>
                  </a:cubicBezTo>
                  <a:lnTo>
                    <a:pt x="156210" y="92392"/>
                  </a:lnTo>
                  <a:close/>
                  <a:moveTo>
                    <a:pt x="115252" y="92392"/>
                  </a:moveTo>
                  <a:cubicBezTo>
                    <a:pt x="115252" y="84772"/>
                    <a:pt x="114300" y="77152"/>
                    <a:pt x="112395" y="70485"/>
                  </a:cubicBezTo>
                  <a:cubicBezTo>
                    <a:pt x="110490" y="63817"/>
                    <a:pt x="107633" y="58102"/>
                    <a:pt x="104775" y="53340"/>
                  </a:cubicBezTo>
                  <a:cubicBezTo>
                    <a:pt x="100965" y="48577"/>
                    <a:pt x="97156" y="44767"/>
                    <a:pt x="93345" y="41910"/>
                  </a:cubicBezTo>
                  <a:cubicBezTo>
                    <a:pt x="88583" y="39052"/>
                    <a:pt x="83820" y="38100"/>
                    <a:pt x="78106" y="38100"/>
                  </a:cubicBezTo>
                  <a:cubicBezTo>
                    <a:pt x="72390" y="38100"/>
                    <a:pt x="67627" y="39052"/>
                    <a:pt x="62865" y="41910"/>
                  </a:cubicBezTo>
                  <a:cubicBezTo>
                    <a:pt x="58102" y="44767"/>
                    <a:pt x="54293" y="48577"/>
                    <a:pt x="51435" y="53340"/>
                  </a:cubicBezTo>
                  <a:cubicBezTo>
                    <a:pt x="47625" y="58102"/>
                    <a:pt x="45720" y="63817"/>
                    <a:pt x="43815" y="70485"/>
                  </a:cubicBezTo>
                  <a:cubicBezTo>
                    <a:pt x="41910" y="77152"/>
                    <a:pt x="40958" y="84772"/>
                    <a:pt x="40958" y="92392"/>
                  </a:cubicBezTo>
                  <a:cubicBezTo>
                    <a:pt x="40958" y="100013"/>
                    <a:pt x="41910" y="107632"/>
                    <a:pt x="43815" y="114300"/>
                  </a:cubicBezTo>
                  <a:cubicBezTo>
                    <a:pt x="45720" y="120967"/>
                    <a:pt x="48577" y="126682"/>
                    <a:pt x="51435" y="131444"/>
                  </a:cubicBezTo>
                  <a:cubicBezTo>
                    <a:pt x="55245" y="136207"/>
                    <a:pt x="59056" y="140017"/>
                    <a:pt x="62865" y="142875"/>
                  </a:cubicBezTo>
                  <a:cubicBezTo>
                    <a:pt x="67627" y="145732"/>
                    <a:pt x="72390" y="146685"/>
                    <a:pt x="78106" y="146685"/>
                  </a:cubicBezTo>
                  <a:cubicBezTo>
                    <a:pt x="83820" y="146685"/>
                    <a:pt x="88583" y="145732"/>
                    <a:pt x="93345" y="142875"/>
                  </a:cubicBezTo>
                  <a:cubicBezTo>
                    <a:pt x="98108" y="140017"/>
                    <a:pt x="101918" y="136207"/>
                    <a:pt x="104775" y="131444"/>
                  </a:cubicBezTo>
                  <a:cubicBezTo>
                    <a:pt x="108585" y="126682"/>
                    <a:pt x="110490" y="120967"/>
                    <a:pt x="112395" y="114300"/>
                  </a:cubicBezTo>
                  <a:cubicBezTo>
                    <a:pt x="114300" y="107632"/>
                    <a:pt x="115252" y="100013"/>
                    <a:pt x="115252" y="92392"/>
                  </a:cubicBezTo>
                  <a:lnTo>
                    <a:pt x="115252" y="92392"/>
                  </a:lnTo>
                  <a:close/>
                </a:path>
              </a:pathLst>
            </a:custGeom>
            <a:solidFill>
              <a:srgbClr val="CACA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690" name="Freeform: Shape 689">
            <a:extLst>
              <a:ext uri="{FF2B5EF4-FFF2-40B4-BE49-F238E27FC236}">
                <a16:creationId xmlns:a16="http://schemas.microsoft.com/office/drawing/2014/main" id="{AD201A51-3D0B-493C-A0A5-F4C7ED84035A}"/>
              </a:ext>
            </a:extLst>
          </p:cNvPr>
          <p:cNvSpPr/>
          <p:nvPr/>
        </p:nvSpPr>
        <p:spPr>
          <a:xfrm>
            <a:off x="1676553" y="5955549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chemeClr val="accent2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92" name="Freeform: Shape 691">
            <a:extLst>
              <a:ext uri="{FF2B5EF4-FFF2-40B4-BE49-F238E27FC236}">
                <a16:creationId xmlns:a16="http://schemas.microsoft.com/office/drawing/2014/main" id="{F62A3A47-3855-442D-B5E8-C7D48B1C056B}"/>
              </a:ext>
            </a:extLst>
          </p:cNvPr>
          <p:cNvSpPr/>
          <p:nvPr/>
        </p:nvSpPr>
        <p:spPr>
          <a:xfrm>
            <a:off x="1676553" y="7361458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chemeClr val="accent3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94" name="Freeform: Shape 693">
            <a:extLst>
              <a:ext uri="{FF2B5EF4-FFF2-40B4-BE49-F238E27FC236}">
                <a16:creationId xmlns:a16="http://schemas.microsoft.com/office/drawing/2014/main" id="{340AFD68-CB1F-4317-AB05-218E578A1EC2}"/>
              </a:ext>
            </a:extLst>
          </p:cNvPr>
          <p:cNvSpPr/>
          <p:nvPr/>
        </p:nvSpPr>
        <p:spPr>
          <a:xfrm>
            <a:off x="1676553" y="8738595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chemeClr val="accent4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96" name="Freeform: Shape 695">
            <a:extLst>
              <a:ext uri="{FF2B5EF4-FFF2-40B4-BE49-F238E27FC236}">
                <a16:creationId xmlns:a16="http://schemas.microsoft.com/office/drawing/2014/main" id="{7C015FE0-219B-4288-978F-0919377DCFD1}"/>
              </a:ext>
            </a:extLst>
          </p:cNvPr>
          <p:cNvSpPr/>
          <p:nvPr/>
        </p:nvSpPr>
        <p:spPr>
          <a:xfrm>
            <a:off x="1676553" y="10144505"/>
            <a:ext cx="459145" cy="470077"/>
          </a:xfrm>
          <a:custGeom>
            <a:avLst/>
            <a:gdLst>
              <a:gd name="connsiteX0" fmla="*/ 229576 w 459152"/>
              <a:gd name="connsiteY0" fmla="*/ 0 h 470084"/>
              <a:gd name="connsiteX1" fmla="*/ 459153 w 459152"/>
              <a:gd name="connsiteY1" fmla="*/ 235042 h 470084"/>
              <a:gd name="connsiteX2" fmla="*/ 229576 w 459152"/>
              <a:gd name="connsiteY2" fmla="*/ 470084 h 470084"/>
              <a:gd name="connsiteX3" fmla="*/ 0 w 459152"/>
              <a:gd name="connsiteY3" fmla="*/ 235042 h 470084"/>
              <a:gd name="connsiteX4" fmla="*/ 229576 w 459152"/>
              <a:gd name="connsiteY4" fmla="*/ 0 h 470084"/>
              <a:gd name="connsiteX5" fmla="*/ 229576 w 459152"/>
              <a:gd name="connsiteY5" fmla="*/ 0 h 47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52" h="470084">
                <a:moveTo>
                  <a:pt x="229576" y="0"/>
                </a:moveTo>
                <a:cubicBezTo>
                  <a:pt x="356468" y="0"/>
                  <a:pt x="459153" y="105027"/>
                  <a:pt x="459153" y="235042"/>
                </a:cubicBezTo>
                <a:cubicBezTo>
                  <a:pt x="459153" y="364667"/>
                  <a:pt x="356468" y="470084"/>
                  <a:pt x="229576" y="470084"/>
                </a:cubicBezTo>
                <a:cubicBezTo>
                  <a:pt x="102685" y="470084"/>
                  <a:pt x="0" y="365057"/>
                  <a:pt x="0" y="235042"/>
                </a:cubicBezTo>
                <a:cubicBezTo>
                  <a:pt x="0" y="105027"/>
                  <a:pt x="102685" y="0"/>
                  <a:pt x="229576" y="0"/>
                </a:cubicBezTo>
                <a:lnTo>
                  <a:pt x="229576" y="0"/>
                </a:lnTo>
                <a:close/>
              </a:path>
            </a:pathLst>
          </a:custGeom>
          <a:solidFill>
            <a:schemeClr val="accent5"/>
          </a:solidFill>
          <a:ln w="39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698" name="Group 697">
            <a:extLst>
              <a:ext uri="{FF2B5EF4-FFF2-40B4-BE49-F238E27FC236}">
                <a16:creationId xmlns:a16="http://schemas.microsoft.com/office/drawing/2014/main" id="{3791774D-8DA6-40AF-9E53-07458C05A603}"/>
              </a:ext>
            </a:extLst>
          </p:cNvPr>
          <p:cNvGrpSpPr/>
          <p:nvPr/>
        </p:nvGrpSpPr>
        <p:grpSpPr>
          <a:xfrm>
            <a:off x="2392692" y="5814135"/>
            <a:ext cx="4534252" cy="5112165"/>
            <a:chOff x="1855052" y="4763947"/>
            <a:chExt cx="6135283" cy="5112239"/>
          </a:xfrm>
        </p:grpSpPr>
        <p:sp>
          <p:nvSpPr>
            <p:cNvPr id="691" name="Rectangle 690">
              <a:extLst>
                <a:ext uri="{FF2B5EF4-FFF2-40B4-BE49-F238E27FC236}">
                  <a16:creationId xmlns:a16="http://schemas.microsoft.com/office/drawing/2014/main" id="{0C38613B-8D4E-4608-887A-4540E60A4F00}"/>
                </a:ext>
              </a:extLst>
            </p:cNvPr>
            <p:cNvSpPr/>
            <p:nvPr/>
          </p:nvSpPr>
          <p:spPr>
            <a:xfrm>
              <a:off x="1855052" y="4763947"/>
              <a:ext cx="6135283" cy="9232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>
                  <a:solidFill>
                    <a:srgbClr val="272E3A"/>
                  </a:solidFill>
                  <a:latin typeface="Montserrat Light"/>
                </a:rPr>
                <a:t>Lorem Ipsum</a:t>
              </a:r>
              <a:r>
                <a:rPr lang="en-US">
                  <a:solidFill>
                    <a:srgbClr val="272E3A"/>
                  </a:solidFill>
                  <a:latin typeface="Montserrat Light"/>
                </a:rPr>
                <a:t> is simply dummy text of the printing and typesetting industry. </a:t>
              </a:r>
            </a:p>
          </p:txBody>
        </p:sp>
        <p:sp>
          <p:nvSpPr>
            <p:cNvPr id="693" name="Rectangle 692">
              <a:extLst>
                <a:ext uri="{FF2B5EF4-FFF2-40B4-BE49-F238E27FC236}">
                  <a16:creationId xmlns:a16="http://schemas.microsoft.com/office/drawing/2014/main" id="{1277F14E-A9A8-44C6-9896-01C57BD611C5}"/>
                </a:ext>
              </a:extLst>
            </p:cNvPr>
            <p:cNvSpPr/>
            <p:nvPr/>
          </p:nvSpPr>
          <p:spPr>
            <a:xfrm>
              <a:off x="1855052" y="6169877"/>
              <a:ext cx="6135283" cy="9232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>
                  <a:solidFill>
                    <a:srgbClr val="272E3A"/>
                  </a:solidFill>
                  <a:latin typeface="Montserrat Light"/>
                </a:rPr>
                <a:t>Lorem Ipsum</a:t>
              </a:r>
              <a:r>
                <a:rPr lang="en-US">
                  <a:solidFill>
                    <a:srgbClr val="272E3A"/>
                  </a:solidFill>
                  <a:latin typeface="Montserrat Light"/>
                </a:rPr>
                <a:t> is simply dummy text of the printing and typesetting industry. </a:t>
              </a:r>
            </a:p>
          </p:txBody>
        </p:sp>
        <p:sp>
          <p:nvSpPr>
            <p:cNvPr id="695" name="Rectangle 694">
              <a:extLst>
                <a:ext uri="{FF2B5EF4-FFF2-40B4-BE49-F238E27FC236}">
                  <a16:creationId xmlns:a16="http://schemas.microsoft.com/office/drawing/2014/main" id="{6C69A69A-3557-467C-938F-E67167D742DF}"/>
                </a:ext>
              </a:extLst>
            </p:cNvPr>
            <p:cNvSpPr/>
            <p:nvPr/>
          </p:nvSpPr>
          <p:spPr>
            <a:xfrm>
              <a:off x="1855052" y="7547033"/>
              <a:ext cx="6135283" cy="9232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>
                  <a:solidFill>
                    <a:srgbClr val="272E3A"/>
                  </a:solidFill>
                  <a:latin typeface="Montserrat Light"/>
                </a:rPr>
                <a:t>Lorem Ipsum</a:t>
              </a:r>
              <a:r>
                <a:rPr lang="en-US">
                  <a:solidFill>
                    <a:srgbClr val="272E3A"/>
                  </a:solidFill>
                  <a:latin typeface="Montserrat Light"/>
                </a:rPr>
                <a:t> is simply dummy text of the printing and typesetting industry. </a:t>
              </a:r>
            </a:p>
          </p:txBody>
        </p:sp>
        <p:sp>
          <p:nvSpPr>
            <p:cNvPr id="697" name="Rectangle 696">
              <a:extLst>
                <a:ext uri="{FF2B5EF4-FFF2-40B4-BE49-F238E27FC236}">
                  <a16:creationId xmlns:a16="http://schemas.microsoft.com/office/drawing/2014/main" id="{7365185F-4F6F-4224-8C60-FE00266803EE}"/>
                </a:ext>
              </a:extLst>
            </p:cNvPr>
            <p:cNvSpPr/>
            <p:nvPr/>
          </p:nvSpPr>
          <p:spPr>
            <a:xfrm>
              <a:off x="1855052" y="8952963"/>
              <a:ext cx="6135283" cy="9232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>
                  <a:solidFill>
                    <a:srgbClr val="272E3A"/>
                  </a:solidFill>
                  <a:latin typeface="Montserrat Light"/>
                </a:rPr>
                <a:t>Lorem Ipsum</a:t>
              </a:r>
              <a:r>
                <a:rPr lang="en-US">
                  <a:solidFill>
                    <a:srgbClr val="272E3A"/>
                  </a:solidFill>
                  <a:latin typeface="Montserrat Light"/>
                </a:rPr>
                <a:t> is simply dummy text of the printing and typesetting industry. </a:t>
              </a:r>
            </a:p>
          </p:txBody>
        </p:sp>
      </p:grpSp>
      <p:sp>
        <p:nvSpPr>
          <p:cNvPr id="699" name="Title 698">
            <a:extLst>
              <a:ext uri="{FF2B5EF4-FFF2-40B4-BE49-F238E27FC236}">
                <a16:creationId xmlns:a16="http://schemas.microsoft.com/office/drawing/2014/main" id="{DA2EDEC1-88B0-4F1C-B4BD-593AFAC67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Here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8E94DD-6F4D-4B17-A41A-E9A5701775AA}"/>
              </a:ext>
            </a:extLst>
          </p:cNvPr>
          <p:cNvSpPr/>
          <p:nvPr/>
        </p:nvSpPr>
        <p:spPr>
          <a:xfrm>
            <a:off x="8448072" y="11335498"/>
            <a:ext cx="1212369" cy="461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278"/>
            <a:r>
              <a:rPr lang="en-US" sz="2400" b="1">
                <a:solidFill>
                  <a:srgbClr val="272E3A"/>
                </a:solidFill>
                <a:latin typeface="Montserrat Light"/>
              </a:rPr>
              <a:t>2012</a:t>
            </a:r>
            <a:endParaRPr lang="en-US" sz="24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A2F0178E-0521-4195-BAD4-CDDB783082D4}"/>
              </a:ext>
            </a:extLst>
          </p:cNvPr>
          <p:cNvSpPr/>
          <p:nvPr/>
        </p:nvSpPr>
        <p:spPr>
          <a:xfrm>
            <a:off x="8448072" y="10219493"/>
            <a:ext cx="1212369" cy="461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278"/>
            <a:r>
              <a:rPr lang="en-US" sz="2400" b="1">
                <a:solidFill>
                  <a:srgbClr val="272E3A"/>
                </a:solidFill>
                <a:latin typeface="Montserrat Light"/>
              </a:rPr>
              <a:t>2014</a:t>
            </a:r>
            <a:endParaRPr lang="en-US" sz="24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4C5BD596-E216-4304-8289-3651251F8BF6}"/>
              </a:ext>
            </a:extLst>
          </p:cNvPr>
          <p:cNvSpPr/>
          <p:nvPr/>
        </p:nvSpPr>
        <p:spPr>
          <a:xfrm>
            <a:off x="8448072" y="9070493"/>
            <a:ext cx="1212369" cy="461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278"/>
            <a:r>
              <a:rPr lang="en-US" sz="2400" b="1">
                <a:solidFill>
                  <a:srgbClr val="272E3A"/>
                </a:solidFill>
                <a:latin typeface="Montserrat Light"/>
              </a:rPr>
              <a:t>2016</a:t>
            </a:r>
            <a:endParaRPr lang="en-US" sz="24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A0D46C75-6997-4886-9F15-43C7C2531C5D}"/>
              </a:ext>
            </a:extLst>
          </p:cNvPr>
          <p:cNvSpPr/>
          <p:nvPr/>
        </p:nvSpPr>
        <p:spPr>
          <a:xfrm>
            <a:off x="8448072" y="7840183"/>
            <a:ext cx="1212369" cy="461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278"/>
            <a:r>
              <a:rPr lang="en-US" sz="2400" b="1">
                <a:solidFill>
                  <a:srgbClr val="272E3A"/>
                </a:solidFill>
                <a:latin typeface="Montserrat Light"/>
              </a:rPr>
              <a:t>2018</a:t>
            </a:r>
            <a:endParaRPr lang="en-US" sz="24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6167814A-A16E-4D44-9EE4-3ACFABD9E151}"/>
              </a:ext>
            </a:extLst>
          </p:cNvPr>
          <p:cNvSpPr/>
          <p:nvPr/>
        </p:nvSpPr>
        <p:spPr>
          <a:xfrm>
            <a:off x="8448072" y="6655942"/>
            <a:ext cx="1212369" cy="461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278"/>
            <a:r>
              <a:rPr lang="en-US" sz="2400" b="1">
                <a:solidFill>
                  <a:srgbClr val="272E3A"/>
                </a:solidFill>
                <a:latin typeface="Montserrat Light"/>
              </a:rPr>
              <a:t>2020</a:t>
            </a:r>
            <a:endParaRPr lang="en-US" sz="24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1B869529-113D-4033-A4D2-AAB983682053}"/>
              </a:ext>
            </a:extLst>
          </p:cNvPr>
          <p:cNvSpPr/>
          <p:nvPr/>
        </p:nvSpPr>
        <p:spPr>
          <a:xfrm>
            <a:off x="8448072" y="5538939"/>
            <a:ext cx="1212369" cy="461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278"/>
            <a:r>
              <a:rPr lang="en-US" sz="2400" b="1">
                <a:solidFill>
                  <a:srgbClr val="272E3A"/>
                </a:solidFill>
                <a:latin typeface="Montserrat Light"/>
              </a:rPr>
              <a:t>2022</a:t>
            </a:r>
            <a:endParaRPr lang="en-US" sz="2400">
              <a:solidFill>
                <a:srgbClr val="000000"/>
              </a:solidFill>
              <a:latin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40358422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7"/>
          <p:cNvSpPr txBox="1">
            <a:spLocks/>
          </p:cNvSpPr>
          <p:nvPr/>
        </p:nvSpPr>
        <p:spPr>
          <a:xfrm>
            <a:off x="1256102" y="1207129"/>
            <a:ext cx="10264776" cy="852610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438340"/>
            <a:r>
              <a:rPr lang="en-US" sz="5600" spc="-106">
                <a:solidFill>
                  <a:srgbClr val="57565A"/>
                </a:solidFill>
                <a:latin typeface="Roboto Light"/>
              </a:rPr>
              <a:t>EFFECTIVE &amp; BEAUTIFUL ART</a:t>
            </a:r>
          </a:p>
        </p:txBody>
      </p:sp>
      <p:sp>
        <p:nvSpPr>
          <p:cNvPr id="7" name="Text Placeholder 38"/>
          <p:cNvSpPr txBox="1">
            <a:spLocks/>
          </p:cNvSpPr>
          <p:nvPr/>
        </p:nvSpPr>
        <p:spPr>
          <a:xfrm>
            <a:off x="1256103" y="2145504"/>
            <a:ext cx="10719874" cy="812800"/>
          </a:xfrm>
          <a:prstGeom prst="rect">
            <a:avLst/>
          </a:prstGeom>
        </p:spPr>
        <p:txBody>
          <a:bodyPr/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2438340">
              <a:buClr>
                <a:srgbClr val="1798D2"/>
              </a:buClr>
              <a:buNone/>
            </a:pPr>
            <a:r>
              <a:rPr lang="en-US" sz="4000" spc="-26">
                <a:solidFill>
                  <a:srgbClr val="57565A"/>
                </a:solidFill>
                <a:latin typeface="Roboto Light"/>
              </a:rPr>
              <a:t>For your business data</a:t>
            </a:r>
          </a:p>
        </p:txBody>
      </p:sp>
      <p:sp>
        <p:nvSpPr>
          <p:cNvPr id="9" name="Oval 8"/>
          <p:cNvSpPr/>
          <p:nvPr/>
        </p:nvSpPr>
        <p:spPr>
          <a:xfrm>
            <a:off x="1183986" y="9579974"/>
            <a:ext cx="1526528" cy="15265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38387" y="9836432"/>
            <a:ext cx="6178714" cy="1034129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defTabSz="2438340">
              <a:lnSpc>
                <a:spcPct val="85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30%</a:t>
            </a:r>
          </a:p>
          <a:p>
            <a:pPr defTabSz="2438340">
              <a:lnSpc>
                <a:spcPct val="85000"/>
              </a:lnSpc>
            </a:pPr>
            <a:r>
              <a:rPr lang="en-US" sz="2934" err="1">
                <a:solidFill>
                  <a:srgbClr val="57565A"/>
                </a:solidFill>
                <a:latin typeface="Roboto Light"/>
              </a:rPr>
              <a:t>Aliquam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facilisis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leo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neque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, in</a:t>
            </a:r>
          </a:p>
        </p:txBody>
      </p:sp>
      <p:sp>
        <p:nvSpPr>
          <p:cNvPr id="11" name="Freeform 147"/>
          <p:cNvSpPr>
            <a:spLocks noChangeAspect="1" noEditPoints="1"/>
          </p:cNvSpPr>
          <p:nvPr/>
        </p:nvSpPr>
        <p:spPr bwMode="auto">
          <a:xfrm>
            <a:off x="1641490" y="9957022"/>
            <a:ext cx="611520" cy="772432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183986" y="7719690"/>
            <a:ext cx="1526528" cy="1526528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4" name="Freeform 33"/>
          <p:cNvSpPr>
            <a:spLocks noChangeAspect="1" noEditPoints="1"/>
          </p:cNvSpPr>
          <p:nvPr/>
        </p:nvSpPr>
        <p:spPr bwMode="auto">
          <a:xfrm>
            <a:off x="1552525" y="8099525"/>
            <a:ext cx="789450" cy="766858"/>
          </a:xfrm>
          <a:custGeom>
            <a:avLst/>
            <a:gdLst>
              <a:gd name="T0" fmla="*/ 637 w 826"/>
              <a:gd name="T1" fmla="*/ 523 h 802"/>
              <a:gd name="T2" fmla="*/ 663 w 826"/>
              <a:gd name="T3" fmla="*/ 472 h 802"/>
              <a:gd name="T4" fmla="*/ 573 w 826"/>
              <a:gd name="T5" fmla="*/ 536 h 802"/>
              <a:gd name="T6" fmla="*/ 597 w 826"/>
              <a:gd name="T7" fmla="*/ 320 h 802"/>
              <a:gd name="T8" fmla="*/ 765 w 826"/>
              <a:gd name="T9" fmla="*/ 281 h 802"/>
              <a:gd name="T10" fmla="*/ 786 w 826"/>
              <a:gd name="T11" fmla="*/ 91 h 802"/>
              <a:gd name="T12" fmla="*/ 706 w 826"/>
              <a:gd name="T13" fmla="*/ 160 h 802"/>
              <a:gd name="T14" fmla="*/ 654 w 826"/>
              <a:gd name="T15" fmla="*/ 109 h 802"/>
              <a:gd name="T16" fmla="*/ 724 w 826"/>
              <a:gd name="T17" fmla="*/ 28 h 802"/>
              <a:gd name="T18" fmla="*/ 649 w 826"/>
              <a:gd name="T19" fmla="*/ 2 h 802"/>
              <a:gd name="T20" fmla="*/ 494 w 826"/>
              <a:gd name="T21" fmla="*/ 218 h 802"/>
              <a:gd name="T22" fmla="*/ 185 w 826"/>
              <a:gd name="T23" fmla="*/ 148 h 802"/>
              <a:gd name="T24" fmla="*/ 203 w 826"/>
              <a:gd name="T25" fmla="*/ 123 h 802"/>
              <a:gd name="T26" fmla="*/ 95 w 826"/>
              <a:gd name="T27" fmla="*/ 7 h 802"/>
              <a:gd name="T28" fmla="*/ 18 w 826"/>
              <a:gd name="T29" fmla="*/ 58 h 802"/>
              <a:gd name="T30" fmla="*/ 18 w 826"/>
              <a:gd name="T31" fmla="*/ 84 h 802"/>
              <a:gd name="T32" fmla="*/ 134 w 826"/>
              <a:gd name="T33" fmla="*/ 192 h 802"/>
              <a:gd name="T34" fmla="*/ 160 w 826"/>
              <a:gd name="T35" fmla="*/ 174 h 802"/>
              <a:gd name="T36" fmla="*/ 228 w 826"/>
              <a:gd name="T37" fmla="*/ 483 h 802"/>
              <a:gd name="T38" fmla="*/ 61 w 826"/>
              <a:gd name="T39" fmla="*/ 522 h 802"/>
              <a:gd name="T40" fmla="*/ 39 w 826"/>
              <a:gd name="T41" fmla="*/ 713 h 802"/>
              <a:gd name="T42" fmla="*/ 120 w 826"/>
              <a:gd name="T43" fmla="*/ 643 h 802"/>
              <a:gd name="T44" fmla="*/ 171 w 826"/>
              <a:gd name="T45" fmla="*/ 695 h 802"/>
              <a:gd name="T46" fmla="*/ 102 w 826"/>
              <a:gd name="T47" fmla="*/ 775 h 802"/>
              <a:gd name="T48" fmla="*/ 176 w 826"/>
              <a:gd name="T49" fmla="*/ 802 h 802"/>
              <a:gd name="T50" fmla="*/ 331 w 826"/>
              <a:gd name="T51" fmla="*/ 586 h 802"/>
              <a:gd name="T52" fmla="*/ 547 w 826"/>
              <a:gd name="T53" fmla="*/ 562 h 802"/>
              <a:gd name="T54" fmla="*/ 483 w 826"/>
              <a:gd name="T55" fmla="*/ 652 h 802"/>
              <a:gd name="T56" fmla="*/ 509 w 826"/>
              <a:gd name="T57" fmla="*/ 652 h 802"/>
              <a:gd name="T58" fmla="*/ 689 w 826"/>
              <a:gd name="T59" fmla="*/ 780 h 802"/>
              <a:gd name="T60" fmla="*/ 791 w 826"/>
              <a:gd name="T61" fmla="*/ 780 h 802"/>
              <a:gd name="T62" fmla="*/ 791 w 826"/>
              <a:gd name="T63" fmla="*/ 677 h 802"/>
              <a:gd name="T64" fmla="*/ 57 w 826"/>
              <a:gd name="T65" fmla="*/ 71 h 802"/>
              <a:gd name="T66" fmla="*/ 160 w 826"/>
              <a:gd name="T67" fmla="*/ 123 h 802"/>
              <a:gd name="T68" fmla="*/ 297 w 826"/>
              <a:gd name="T69" fmla="*/ 568 h 802"/>
              <a:gd name="T70" fmla="*/ 266 w 826"/>
              <a:gd name="T71" fmla="*/ 728 h 802"/>
              <a:gd name="T72" fmla="*/ 154 w 826"/>
              <a:gd name="T73" fmla="*/ 763 h 802"/>
              <a:gd name="T74" fmla="*/ 207 w 826"/>
              <a:gd name="T75" fmla="*/ 702 h 802"/>
              <a:gd name="T76" fmla="*/ 189 w 826"/>
              <a:gd name="T77" fmla="*/ 607 h 802"/>
              <a:gd name="T78" fmla="*/ 99 w 826"/>
              <a:gd name="T79" fmla="*/ 612 h 802"/>
              <a:gd name="T80" fmla="*/ 86 w 826"/>
              <a:gd name="T81" fmla="*/ 548 h 802"/>
              <a:gd name="T82" fmla="*/ 226 w 826"/>
              <a:gd name="T83" fmla="*/ 521 h 802"/>
              <a:gd name="T84" fmla="*/ 528 w 826"/>
              <a:gd name="T85" fmla="*/ 235 h 802"/>
              <a:gd name="T86" fmla="*/ 559 w 826"/>
              <a:gd name="T87" fmla="*/ 75 h 802"/>
              <a:gd name="T88" fmla="*/ 671 w 826"/>
              <a:gd name="T89" fmla="*/ 40 h 802"/>
              <a:gd name="T90" fmla="*/ 618 w 826"/>
              <a:gd name="T91" fmla="*/ 101 h 802"/>
              <a:gd name="T92" fmla="*/ 636 w 826"/>
              <a:gd name="T93" fmla="*/ 196 h 802"/>
              <a:gd name="T94" fmla="*/ 726 w 826"/>
              <a:gd name="T95" fmla="*/ 191 h 802"/>
              <a:gd name="T96" fmla="*/ 739 w 826"/>
              <a:gd name="T97" fmla="*/ 255 h 802"/>
              <a:gd name="T98" fmla="*/ 599 w 826"/>
              <a:gd name="T99" fmla="*/ 283 h 802"/>
              <a:gd name="T100" fmla="*/ 297 w 826"/>
              <a:gd name="T101" fmla="*/ 568 h 802"/>
              <a:gd name="T102" fmla="*/ 714 w 826"/>
              <a:gd name="T103" fmla="*/ 755 h 802"/>
              <a:gd name="T104" fmla="*/ 611 w 826"/>
              <a:gd name="T105" fmla="*/ 549 h 802"/>
              <a:gd name="T106" fmla="*/ 776 w 826"/>
              <a:gd name="T107" fmla="*/ 729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26" h="802">
                <a:moveTo>
                  <a:pt x="791" y="677"/>
                </a:moveTo>
                <a:cubicBezTo>
                  <a:pt x="637" y="523"/>
                  <a:pt x="637" y="523"/>
                  <a:pt x="637" y="523"/>
                </a:cubicBezTo>
                <a:cubicBezTo>
                  <a:pt x="663" y="498"/>
                  <a:pt x="663" y="498"/>
                  <a:pt x="663" y="498"/>
                </a:cubicBezTo>
                <a:cubicBezTo>
                  <a:pt x="670" y="490"/>
                  <a:pt x="670" y="479"/>
                  <a:pt x="663" y="472"/>
                </a:cubicBezTo>
                <a:cubicBezTo>
                  <a:pt x="656" y="465"/>
                  <a:pt x="644" y="465"/>
                  <a:pt x="637" y="472"/>
                </a:cubicBezTo>
                <a:cubicBezTo>
                  <a:pt x="573" y="536"/>
                  <a:pt x="573" y="536"/>
                  <a:pt x="573" y="536"/>
                </a:cubicBezTo>
                <a:cubicBezTo>
                  <a:pt x="477" y="440"/>
                  <a:pt x="477" y="440"/>
                  <a:pt x="477" y="440"/>
                </a:cubicBezTo>
                <a:cubicBezTo>
                  <a:pt x="597" y="320"/>
                  <a:pt x="597" y="320"/>
                  <a:pt x="597" y="320"/>
                </a:cubicBezTo>
                <a:cubicBezTo>
                  <a:pt x="614" y="326"/>
                  <a:pt x="631" y="329"/>
                  <a:pt x="649" y="329"/>
                </a:cubicBezTo>
                <a:cubicBezTo>
                  <a:pt x="693" y="329"/>
                  <a:pt x="734" y="312"/>
                  <a:pt x="765" y="281"/>
                </a:cubicBezTo>
                <a:cubicBezTo>
                  <a:pt x="812" y="234"/>
                  <a:pt x="826" y="163"/>
                  <a:pt x="800" y="102"/>
                </a:cubicBezTo>
                <a:cubicBezTo>
                  <a:pt x="797" y="96"/>
                  <a:pt x="792" y="92"/>
                  <a:pt x="786" y="91"/>
                </a:cubicBezTo>
                <a:cubicBezTo>
                  <a:pt x="780" y="90"/>
                  <a:pt x="774" y="92"/>
                  <a:pt x="770" y="96"/>
                </a:cubicBezTo>
                <a:cubicBezTo>
                  <a:pt x="706" y="160"/>
                  <a:pt x="706" y="160"/>
                  <a:pt x="706" y="160"/>
                </a:cubicBezTo>
                <a:cubicBezTo>
                  <a:pt x="654" y="160"/>
                  <a:pt x="654" y="160"/>
                  <a:pt x="654" y="160"/>
                </a:cubicBezTo>
                <a:cubicBezTo>
                  <a:pt x="654" y="109"/>
                  <a:pt x="654" y="109"/>
                  <a:pt x="654" y="109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3" y="40"/>
                  <a:pt x="725" y="34"/>
                  <a:pt x="724" y="28"/>
                </a:cubicBezTo>
                <a:cubicBezTo>
                  <a:pt x="722" y="22"/>
                  <a:pt x="718" y="17"/>
                  <a:pt x="713" y="15"/>
                </a:cubicBezTo>
                <a:cubicBezTo>
                  <a:pt x="692" y="6"/>
                  <a:pt x="671" y="2"/>
                  <a:pt x="649" y="2"/>
                </a:cubicBezTo>
                <a:cubicBezTo>
                  <a:pt x="605" y="2"/>
                  <a:pt x="564" y="19"/>
                  <a:pt x="533" y="50"/>
                </a:cubicBezTo>
                <a:cubicBezTo>
                  <a:pt x="489" y="94"/>
                  <a:pt x="474" y="159"/>
                  <a:pt x="494" y="218"/>
                </a:cubicBezTo>
                <a:cubicBezTo>
                  <a:pt x="374" y="337"/>
                  <a:pt x="374" y="337"/>
                  <a:pt x="374" y="337"/>
                </a:cubicBezTo>
                <a:cubicBezTo>
                  <a:pt x="185" y="148"/>
                  <a:pt x="185" y="148"/>
                  <a:pt x="185" y="148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201" y="132"/>
                  <a:pt x="203" y="128"/>
                  <a:pt x="203" y="123"/>
                </a:cubicBezTo>
                <a:cubicBezTo>
                  <a:pt x="203" y="118"/>
                  <a:pt x="201" y="113"/>
                  <a:pt x="198" y="110"/>
                </a:cubicBezTo>
                <a:cubicBezTo>
                  <a:pt x="95" y="7"/>
                  <a:pt x="95" y="7"/>
                  <a:pt x="95" y="7"/>
                </a:cubicBezTo>
                <a:cubicBezTo>
                  <a:pt x="88" y="0"/>
                  <a:pt x="77" y="0"/>
                  <a:pt x="70" y="7"/>
                </a:cubicBezTo>
                <a:cubicBezTo>
                  <a:pt x="18" y="58"/>
                  <a:pt x="18" y="58"/>
                  <a:pt x="18" y="58"/>
                </a:cubicBezTo>
                <a:cubicBezTo>
                  <a:pt x="15" y="62"/>
                  <a:pt x="13" y="66"/>
                  <a:pt x="13" y="71"/>
                </a:cubicBezTo>
                <a:cubicBezTo>
                  <a:pt x="13" y="76"/>
                  <a:pt x="15" y="81"/>
                  <a:pt x="18" y="84"/>
                </a:cubicBezTo>
                <a:cubicBezTo>
                  <a:pt x="121" y="187"/>
                  <a:pt x="121" y="187"/>
                  <a:pt x="121" y="187"/>
                </a:cubicBezTo>
                <a:cubicBezTo>
                  <a:pt x="124" y="191"/>
                  <a:pt x="129" y="192"/>
                  <a:pt x="134" y="192"/>
                </a:cubicBezTo>
                <a:cubicBezTo>
                  <a:pt x="138" y="192"/>
                  <a:pt x="143" y="191"/>
                  <a:pt x="147" y="187"/>
                </a:cubicBezTo>
                <a:cubicBezTo>
                  <a:pt x="160" y="174"/>
                  <a:pt x="160" y="174"/>
                  <a:pt x="160" y="174"/>
                </a:cubicBezTo>
                <a:cubicBezTo>
                  <a:pt x="348" y="363"/>
                  <a:pt x="348" y="363"/>
                  <a:pt x="348" y="363"/>
                </a:cubicBezTo>
                <a:cubicBezTo>
                  <a:pt x="228" y="483"/>
                  <a:pt x="228" y="483"/>
                  <a:pt x="228" y="483"/>
                </a:cubicBezTo>
                <a:cubicBezTo>
                  <a:pt x="212" y="477"/>
                  <a:pt x="194" y="475"/>
                  <a:pt x="176" y="475"/>
                </a:cubicBezTo>
                <a:cubicBezTo>
                  <a:pt x="133" y="475"/>
                  <a:pt x="91" y="492"/>
                  <a:pt x="61" y="522"/>
                </a:cubicBezTo>
                <a:cubicBezTo>
                  <a:pt x="13" y="570"/>
                  <a:pt x="0" y="640"/>
                  <a:pt x="26" y="702"/>
                </a:cubicBezTo>
                <a:cubicBezTo>
                  <a:pt x="28" y="707"/>
                  <a:pt x="33" y="711"/>
                  <a:pt x="39" y="713"/>
                </a:cubicBezTo>
                <a:cubicBezTo>
                  <a:pt x="45" y="714"/>
                  <a:pt x="51" y="712"/>
                  <a:pt x="55" y="708"/>
                </a:cubicBezTo>
                <a:cubicBezTo>
                  <a:pt x="120" y="643"/>
                  <a:pt x="120" y="643"/>
                  <a:pt x="120" y="643"/>
                </a:cubicBezTo>
                <a:cubicBezTo>
                  <a:pt x="171" y="643"/>
                  <a:pt x="171" y="643"/>
                  <a:pt x="171" y="643"/>
                </a:cubicBezTo>
                <a:cubicBezTo>
                  <a:pt x="171" y="695"/>
                  <a:pt x="171" y="695"/>
                  <a:pt x="171" y="695"/>
                </a:cubicBezTo>
                <a:cubicBezTo>
                  <a:pt x="107" y="759"/>
                  <a:pt x="107" y="759"/>
                  <a:pt x="107" y="759"/>
                </a:cubicBezTo>
                <a:cubicBezTo>
                  <a:pt x="102" y="763"/>
                  <a:pt x="101" y="769"/>
                  <a:pt x="102" y="775"/>
                </a:cubicBezTo>
                <a:cubicBezTo>
                  <a:pt x="103" y="781"/>
                  <a:pt x="107" y="786"/>
                  <a:pt x="113" y="789"/>
                </a:cubicBezTo>
                <a:cubicBezTo>
                  <a:pt x="133" y="797"/>
                  <a:pt x="154" y="802"/>
                  <a:pt x="176" y="802"/>
                </a:cubicBezTo>
                <a:cubicBezTo>
                  <a:pt x="220" y="802"/>
                  <a:pt x="261" y="785"/>
                  <a:pt x="292" y="754"/>
                </a:cubicBezTo>
                <a:cubicBezTo>
                  <a:pt x="336" y="709"/>
                  <a:pt x="351" y="645"/>
                  <a:pt x="331" y="586"/>
                </a:cubicBezTo>
                <a:cubicBezTo>
                  <a:pt x="451" y="466"/>
                  <a:pt x="451" y="466"/>
                  <a:pt x="451" y="466"/>
                </a:cubicBezTo>
                <a:cubicBezTo>
                  <a:pt x="547" y="562"/>
                  <a:pt x="547" y="562"/>
                  <a:pt x="547" y="562"/>
                </a:cubicBezTo>
                <a:cubicBezTo>
                  <a:pt x="483" y="626"/>
                  <a:pt x="483" y="626"/>
                  <a:pt x="483" y="626"/>
                </a:cubicBezTo>
                <a:cubicBezTo>
                  <a:pt x="476" y="633"/>
                  <a:pt x="476" y="645"/>
                  <a:pt x="483" y="652"/>
                </a:cubicBezTo>
                <a:cubicBezTo>
                  <a:pt x="486" y="655"/>
                  <a:pt x="491" y="657"/>
                  <a:pt x="496" y="657"/>
                </a:cubicBezTo>
                <a:cubicBezTo>
                  <a:pt x="500" y="657"/>
                  <a:pt x="505" y="655"/>
                  <a:pt x="509" y="652"/>
                </a:cubicBezTo>
                <a:cubicBezTo>
                  <a:pt x="534" y="626"/>
                  <a:pt x="534" y="626"/>
                  <a:pt x="534" y="626"/>
                </a:cubicBezTo>
                <a:cubicBezTo>
                  <a:pt x="689" y="780"/>
                  <a:pt x="689" y="780"/>
                  <a:pt x="689" y="780"/>
                </a:cubicBezTo>
                <a:cubicBezTo>
                  <a:pt x="702" y="794"/>
                  <a:pt x="721" y="802"/>
                  <a:pt x="740" y="802"/>
                </a:cubicBezTo>
                <a:cubicBezTo>
                  <a:pt x="759" y="802"/>
                  <a:pt x="778" y="794"/>
                  <a:pt x="791" y="780"/>
                </a:cubicBezTo>
                <a:cubicBezTo>
                  <a:pt x="805" y="767"/>
                  <a:pt x="813" y="748"/>
                  <a:pt x="813" y="729"/>
                </a:cubicBezTo>
                <a:cubicBezTo>
                  <a:pt x="813" y="709"/>
                  <a:pt x="805" y="691"/>
                  <a:pt x="791" y="677"/>
                </a:cubicBezTo>
                <a:close/>
                <a:moveTo>
                  <a:pt x="134" y="148"/>
                </a:moveTo>
                <a:cubicBezTo>
                  <a:pt x="57" y="71"/>
                  <a:pt x="57" y="71"/>
                  <a:pt x="57" y="71"/>
                </a:cubicBezTo>
                <a:cubicBezTo>
                  <a:pt x="82" y="46"/>
                  <a:pt x="82" y="46"/>
                  <a:pt x="82" y="46"/>
                </a:cubicBezTo>
                <a:cubicBezTo>
                  <a:pt x="160" y="123"/>
                  <a:pt x="160" y="123"/>
                  <a:pt x="160" y="123"/>
                </a:cubicBezTo>
                <a:lnTo>
                  <a:pt x="134" y="148"/>
                </a:lnTo>
                <a:close/>
                <a:moveTo>
                  <a:pt x="297" y="568"/>
                </a:moveTo>
                <a:cubicBezTo>
                  <a:pt x="292" y="574"/>
                  <a:pt x="291" y="582"/>
                  <a:pt x="293" y="588"/>
                </a:cubicBezTo>
                <a:cubicBezTo>
                  <a:pt x="314" y="636"/>
                  <a:pt x="303" y="691"/>
                  <a:pt x="266" y="728"/>
                </a:cubicBezTo>
                <a:cubicBezTo>
                  <a:pt x="242" y="752"/>
                  <a:pt x="210" y="765"/>
                  <a:pt x="176" y="765"/>
                </a:cubicBezTo>
                <a:cubicBezTo>
                  <a:pt x="169" y="765"/>
                  <a:pt x="161" y="765"/>
                  <a:pt x="154" y="763"/>
                </a:cubicBezTo>
                <a:cubicBezTo>
                  <a:pt x="202" y="715"/>
                  <a:pt x="202" y="715"/>
                  <a:pt x="202" y="715"/>
                </a:cubicBezTo>
                <a:cubicBezTo>
                  <a:pt x="205" y="712"/>
                  <a:pt x="207" y="707"/>
                  <a:pt x="207" y="702"/>
                </a:cubicBezTo>
                <a:cubicBezTo>
                  <a:pt x="207" y="625"/>
                  <a:pt x="207" y="625"/>
                  <a:pt x="207" y="625"/>
                </a:cubicBezTo>
                <a:cubicBezTo>
                  <a:pt x="207" y="615"/>
                  <a:pt x="199" y="607"/>
                  <a:pt x="189" y="607"/>
                </a:cubicBezTo>
                <a:cubicBezTo>
                  <a:pt x="112" y="607"/>
                  <a:pt x="112" y="607"/>
                  <a:pt x="112" y="607"/>
                </a:cubicBezTo>
                <a:cubicBezTo>
                  <a:pt x="107" y="607"/>
                  <a:pt x="103" y="609"/>
                  <a:pt x="99" y="612"/>
                </a:cubicBezTo>
                <a:cubicBezTo>
                  <a:pt x="51" y="661"/>
                  <a:pt x="51" y="661"/>
                  <a:pt x="51" y="661"/>
                </a:cubicBezTo>
                <a:cubicBezTo>
                  <a:pt x="44" y="620"/>
                  <a:pt x="56" y="578"/>
                  <a:pt x="86" y="548"/>
                </a:cubicBezTo>
                <a:cubicBezTo>
                  <a:pt x="110" y="524"/>
                  <a:pt x="142" y="511"/>
                  <a:pt x="176" y="511"/>
                </a:cubicBezTo>
                <a:cubicBezTo>
                  <a:pt x="193" y="511"/>
                  <a:pt x="210" y="514"/>
                  <a:pt x="226" y="521"/>
                </a:cubicBezTo>
                <a:cubicBezTo>
                  <a:pt x="233" y="524"/>
                  <a:pt x="241" y="522"/>
                  <a:pt x="246" y="517"/>
                </a:cubicBezTo>
                <a:cubicBezTo>
                  <a:pt x="528" y="235"/>
                  <a:pt x="528" y="235"/>
                  <a:pt x="528" y="235"/>
                </a:cubicBezTo>
                <a:cubicBezTo>
                  <a:pt x="533" y="230"/>
                  <a:pt x="535" y="222"/>
                  <a:pt x="532" y="215"/>
                </a:cubicBezTo>
                <a:cubicBezTo>
                  <a:pt x="512" y="167"/>
                  <a:pt x="522" y="112"/>
                  <a:pt x="559" y="75"/>
                </a:cubicBezTo>
                <a:cubicBezTo>
                  <a:pt x="583" y="51"/>
                  <a:pt x="615" y="38"/>
                  <a:pt x="649" y="38"/>
                </a:cubicBezTo>
                <a:cubicBezTo>
                  <a:pt x="657" y="38"/>
                  <a:pt x="664" y="39"/>
                  <a:pt x="671" y="40"/>
                </a:cubicBezTo>
                <a:cubicBezTo>
                  <a:pt x="623" y="88"/>
                  <a:pt x="623" y="88"/>
                  <a:pt x="623" y="88"/>
                </a:cubicBezTo>
                <a:cubicBezTo>
                  <a:pt x="620" y="92"/>
                  <a:pt x="618" y="96"/>
                  <a:pt x="618" y="101"/>
                </a:cubicBezTo>
                <a:cubicBezTo>
                  <a:pt x="618" y="178"/>
                  <a:pt x="618" y="178"/>
                  <a:pt x="618" y="178"/>
                </a:cubicBezTo>
                <a:cubicBezTo>
                  <a:pt x="618" y="188"/>
                  <a:pt x="626" y="196"/>
                  <a:pt x="636" y="196"/>
                </a:cubicBezTo>
                <a:cubicBezTo>
                  <a:pt x="713" y="196"/>
                  <a:pt x="713" y="196"/>
                  <a:pt x="713" y="196"/>
                </a:cubicBezTo>
                <a:cubicBezTo>
                  <a:pt x="718" y="196"/>
                  <a:pt x="723" y="195"/>
                  <a:pt x="726" y="191"/>
                </a:cubicBezTo>
                <a:cubicBezTo>
                  <a:pt x="774" y="143"/>
                  <a:pt x="774" y="143"/>
                  <a:pt x="774" y="143"/>
                </a:cubicBezTo>
                <a:cubicBezTo>
                  <a:pt x="782" y="183"/>
                  <a:pt x="769" y="225"/>
                  <a:pt x="739" y="255"/>
                </a:cubicBezTo>
                <a:cubicBezTo>
                  <a:pt x="715" y="279"/>
                  <a:pt x="683" y="293"/>
                  <a:pt x="649" y="293"/>
                </a:cubicBezTo>
                <a:cubicBezTo>
                  <a:pt x="632" y="293"/>
                  <a:pt x="615" y="289"/>
                  <a:pt x="599" y="283"/>
                </a:cubicBezTo>
                <a:cubicBezTo>
                  <a:pt x="593" y="280"/>
                  <a:pt x="585" y="281"/>
                  <a:pt x="579" y="286"/>
                </a:cubicBezTo>
                <a:lnTo>
                  <a:pt x="297" y="568"/>
                </a:lnTo>
                <a:close/>
                <a:moveTo>
                  <a:pt x="766" y="755"/>
                </a:moveTo>
                <a:cubicBezTo>
                  <a:pt x="752" y="768"/>
                  <a:pt x="728" y="768"/>
                  <a:pt x="714" y="755"/>
                </a:cubicBezTo>
                <a:cubicBezTo>
                  <a:pt x="560" y="600"/>
                  <a:pt x="560" y="600"/>
                  <a:pt x="560" y="600"/>
                </a:cubicBezTo>
                <a:cubicBezTo>
                  <a:pt x="611" y="549"/>
                  <a:pt x="611" y="549"/>
                  <a:pt x="611" y="549"/>
                </a:cubicBezTo>
                <a:cubicBezTo>
                  <a:pt x="766" y="703"/>
                  <a:pt x="766" y="703"/>
                  <a:pt x="766" y="703"/>
                </a:cubicBezTo>
                <a:cubicBezTo>
                  <a:pt x="773" y="710"/>
                  <a:pt x="776" y="719"/>
                  <a:pt x="776" y="729"/>
                </a:cubicBezTo>
                <a:cubicBezTo>
                  <a:pt x="776" y="739"/>
                  <a:pt x="773" y="748"/>
                  <a:pt x="766" y="7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38387" y="7976547"/>
            <a:ext cx="6178714" cy="1034129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defTabSz="2438340">
              <a:lnSpc>
                <a:spcPct val="85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45%</a:t>
            </a:r>
          </a:p>
          <a:p>
            <a:pPr defTabSz="2438340">
              <a:lnSpc>
                <a:spcPct val="85000"/>
              </a:lnSpc>
            </a:pPr>
            <a:r>
              <a:rPr lang="en-US" sz="2934" err="1">
                <a:solidFill>
                  <a:srgbClr val="57565A"/>
                </a:solidFill>
                <a:latin typeface="Roboto Light"/>
              </a:rPr>
              <a:t>Fusce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 semper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elementum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nunc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,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ut</a:t>
            </a:r>
            <a:endParaRPr lang="en-US" sz="2934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174774" y="5859396"/>
            <a:ext cx="1526528" cy="1526528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187136" y="6115454"/>
            <a:ext cx="6178716" cy="1034129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defTabSz="2438340">
              <a:lnSpc>
                <a:spcPct val="85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60%</a:t>
            </a:r>
          </a:p>
          <a:p>
            <a:pPr defTabSz="2438340">
              <a:lnSpc>
                <a:spcPct val="85000"/>
              </a:lnSpc>
            </a:pPr>
            <a:r>
              <a:rPr lang="en-US" sz="2934" err="1">
                <a:solidFill>
                  <a:srgbClr val="57565A"/>
                </a:solidFill>
                <a:latin typeface="Roboto Light"/>
              </a:rPr>
              <a:t>Sed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 non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rhoncus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velit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.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Vivamus</a:t>
            </a:r>
            <a:r>
              <a:rPr lang="en-US" sz="2934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sed</a:t>
            </a:r>
            <a:endParaRPr lang="en-US" sz="2934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174776" y="3999106"/>
            <a:ext cx="1526528" cy="152652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22" name="Freeform 21"/>
          <p:cNvSpPr>
            <a:spLocks noEditPoints="1"/>
          </p:cNvSpPr>
          <p:nvPr/>
        </p:nvSpPr>
        <p:spPr bwMode="auto">
          <a:xfrm>
            <a:off x="1549241" y="6325975"/>
            <a:ext cx="777594" cy="776250"/>
          </a:xfrm>
          <a:custGeom>
            <a:avLst/>
            <a:gdLst>
              <a:gd name="T0" fmla="*/ 350 w 800"/>
              <a:gd name="T1" fmla="*/ 639 h 798"/>
              <a:gd name="T2" fmla="*/ 270 w 800"/>
              <a:gd name="T3" fmla="*/ 719 h 798"/>
              <a:gd name="T4" fmla="*/ 350 w 800"/>
              <a:gd name="T5" fmla="*/ 798 h 798"/>
              <a:gd name="T6" fmla="*/ 430 w 800"/>
              <a:gd name="T7" fmla="*/ 719 h 798"/>
              <a:gd name="T8" fmla="*/ 350 w 800"/>
              <a:gd name="T9" fmla="*/ 639 h 798"/>
              <a:gd name="T10" fmla="*/ 350 w 800"/>
              <a:gd name="T11" fmla="*/ 763 h 798"/>
              <a:gd name="T12" fmla="*/ 306 w 800"/>
              <a:gd name="T13" fmla="*/ 719 h 798"/>
              <a:gd name="T14" fmla="*/ 350 w 800"/>
              <a:gd name="T15" fmla="*/ 674 h 798"/>
              <a:gd name="T16" fmla="*/ 394 w 800"/>
              <a:gd name="T17" fmla="*/ 719 h 798"/>
              <a:gd name="T18" fmla="*/ 350 w 800"/>
              <a:gd name="T19" fmla="*/ 763 h 798"/>
              <a:gd name="T20" fmla="*/ 600 w 800"/>
              <a:gd name="T21" fmla="*/ 639 h 798"/>
              <a:gd name="T22" fmla="*/ 520 w 800"/>
              <a:gd name="T23" fmla="*/ 719 h 798"/>
              <a:gd name="T24" fmla="*/ 600 w 800"/>
              <a:gd name="T25" fmla="*/ 798 h 798"/>
              <a:gd name="T26" fmla="*/ 680 w 800"/>
              <a:gd name="T27" fmla="*/ 719 h 798"/>
              <a:gd name="T28" fmla="*/ 600 w 800"/>
              <a:gd name="T29" fmla="*/ 639 h 798"/>
              <a:gd name="T30" fmla="*/ 600 w 800"/>
              <a:gd name="T31" fmla="*/ 763 h 798"/>
              <a:gd name="T32" fmla="*/ 556 w 800"/>
              <a:gd name="T33" fmla="*/ 719 h 798"/>
              <a:gd name="T34" fmla="*/ 600 w 800"/>
              <a:gd name="T35" fmla="*/ 674 h 798"/>
              <a:gd name="T36" fmla="*/ 645 w 800"/>
              <a:gd name="T37" fmla="*/ 719 h 798"/>
              <a:gd name="T38" fmla="*/ 600 w 800"/>
              <a:gd name="T39" fmla="*/ 763 h 798"/>
              <a:gd name="T40" fmla="*/ 796 w 800"/>
              <a:gd name="T41" fmla="*/ 202 h 798"/>
              <a:gd name="T42" fmla="*/ 782 w 800"/>
              <a:gd name="T43" fmla="*/ 195 h 798"/>
              <a:gd name="T44" fmla="*/ 182 w 800"/>
              <a:gd name="T45" fmla="*/ 195 h 798"/>
              <a:gd name="T46" fmla="*/ 132 w 800"/>
              <a:gd name="T47" fmla="*/ 13 h 798"/>
              <a:gd name="T48" fmla="*/ 132 w 800"/>
              <a:gd name="T49" fmla="*/ 12 h 798"/>
              <a:gd name="T50" fmla="*/ 130 w 800"/>
              <a:gd name="T51" fmla="*/ 8 h 798"/>
              <a:gd name="T52" fmla="*/ 128 w 800"/>
              <a:gd name="T53" fmla="*/ 6 h 798"/>
              <a:gd name="T54" fmla="*/ 126 w 800"/>
              <a:gd name="T55" fmla="*/ 3 h 798"/>
              <a:gd name="T56" fmla="*/ 123 w 800"/>
              <a:gd name="T57" fmla="*/ 2 h 798"/>
              <a:gd name="T58" fmla="*/ 120 w 800"/>
              <a:gd name="T59" fmla="*/ 0 h 798"/>
              <a:gd name="T60" fmla="*/ 116 w 800"/>
              <a:gd name="T61" fmla="*/ 0 h 798"/>
              <a:gd name="T62" fmla="*/ 115 w 800"/>
              <a:gd name="T63" fmla="*/ 0 h 798"/>
              <a:gd name="T64" fmla="*/ 17 w 800"/>
              <a:gd name="T65" fmla="*/ 0 h 798"/>
              <a:gd name="T66" fmla="*/ 0 w 800"/>
              <a:gd name="T67" fmla="*/ 17 h 798"/>
              <a:gd name="T68" fmla="*/ 17 w 800"/>
              <a:gd name="T69" fmla="*/ 35 h 798"/>
              <a:gd name="T70" fmla="*/ 102 w 800"/>
              <a:gd name="T71" fmla="*/ 35 h 798"/>
              <a:gd name="T72" fmla="*/ 151 w 800"/>
              <a:gd name="T73" fmla="*/ 217 h 798"/>
              <a:gd name="T74" fmla="*/ 240 w 800"/>
              <a:gd name="T75" fmla="*/ 576 h 798"/>
              <a:gd name="T76" fmla="*/ 257 w 800"/>
              <a:gd name="T77" fmla="*/ 590 h 798"/>
              <a:gd name="T78" fmla="*/ 693 w 800"/>
              <a:gd name="T79" fmla="*/ 590 h 798"/>
              <a:gd name="T80" fmla="*/ 710 w 800"/>
              <a:gd name="T81" fmla="*/ 576 h 798"/>
              <a:gd name="T82" fmla="*/ 799 w 800"/>
              <a:gd name="T83" fmla="*/ 217 h 798"/>
              <a:gd name="T84" fmla="*/ 796 w 800"/>
              <a:gd name="T85" fmla="*/ 202 h 798"/>
              <a:gd name="T86" fmla="*/ 679 w 800"/>
              <a:gd name="T87" fmla="*/ 554 h 798"/>
              <a:gd name="T88" fmla="*/ 271 w 800"/>
              <a:gd name="T89" fmla="*/ 554 h 798"/>
              <a:gd name="T90" fmla="*/ 191 w 800"/>
              <a:gd name="T91" fmla="*/ 230 h 798"/>
              <a:gd name="T92" fmla="*/ 759 w 800"/>
              <a:gd name="T93" fmla="*/ 230 h 798"/>
              <a:gd name="T94" fmla="*/ 679 w 800"/>
              <a:gd name="T95" fmla="*/ 554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00" h="798">
                <a:moveTo>
                  <a:pt x="350" y="639"/>
                </a:moveTo>
                <a:cubicBezTo>
                  <a:pt x="306" y="639"/>
                  <a:pt x="270" y="675"/>
                  <a:pt x="270" y="719"/>
                </a:cubicBezTo>
                <a:cubicBezTo>
                  <a:pt x="270" y="763"/>
                  <a:pt x="306" y="798"/>
                  <a:pt x="350" y="798"/>
                </a:cubicBezTo>
                <a:cubicBezTo>
                  <a:pt x="394" y="798"/>
                  <a:pt x="430" y="763"/>
                  <a:pt x="430" y="719"/>
                </a:cubicBezTo>
                <a:cubicBezTo>
                  <a:pt x="430" y="675"/>
                  <a:pt x="394" y="639"/>
                  <a:pt x="350" y="639"/>
                </a:cubicBezTo>
                <a:close/>
                <a:moveTo>
                  <a:pt x="350" y="763"/>
                </a:moveTo>
                <a:cubicBezTo>
                  <a:pt x="325" y="763"/>
                  <a:pt x="306" y="743"/>
                  <a:pt x="306" y="719"/>
                </a:cubicBezTo>
                <a:cubicBezTo>
                  <a:pt x="306" y="694"/>
                  <a:pt x="325" y="674"/>
                  <a:pt x="350" y="674"/>
                </a:cubicBezTo>
                <a:cubicBezTo>
                  <a:pt x="374" y="674"/>
                  <a:pt x="394" y="694"/>
                  <a:pt x="394" y="719"/>
                </a:cubicBezTo>
                <a:cubicBezTo>
                  <a:pt x="394" y="743"/>
                  <a:pt x="374" y="763"/>
                  <a:pt x="350" y="763"/>
                </a:cubicBezTo>
                <a:close/>
                <a:moveTo>
                  <a:pt x="600" y="639"/>
                </a:moveTo>
                <a:cubicBezTo>
                  <a:pt x="556" y="639"/>
                  <a:pt x="520" y="675"/>
                  <a:pt x="520" y="719"/>
                </a:cubicBezTo>
                <a:cubicBezTo>
                  <a:pt x="520" y="763"/>
                  <a:pt x="556" y="798"/>
                  <a:pt x="600" y="798"/>
                </a:cubicBezTo>
                <a:cubicBezTo>
                  <a:pt x="644" y="798"/>
                  <a:pt x="680" y="763"/>
                  <a:pt x="680" y="719"/>
                </a:cubicBezTo>
                <a:cubicBezTo>
                  <a:pt x="680" y="675"/>
                  <a:pt x="644" y="639"/>
                  <a:pt x="600" y="639"/>
                </a:cubicBezTo>
                <a:close/>
                <a:moveTo>
                  <a:pt x="600" y="763"/>
                </a:moveTo>
                <a:cubicBezTo>
                  <a:pt x="576" y="763"/>
                  <a:pt x="556" y="743"/>
                  <a:pt x="556" y="719"/>
                </a:cubicBezTo>
                <a:cubicBezTo>
                  <a:pt x="556" y="694"/>
                  <a:pt x="576" y="674"/>
                  <a:pt x="600" y="674"/>
                </a:cubicBezTo>
                <a:cubicBezTo>
                  <a:pt x="625" y="674"/>
                  <a:pt x="645" y="694"/>
                  <a:pt x="645" y="719"/>
                </a:cubicBezTo>
                <a:cubicBezTo>
                  <a:pt x="645" y="743"/>
                  <a:pt x="625" y="763"/>
                  <a:pt x="600" y="763"/>
                </a:cubicBezTo>
                <a:close/>
                <a:moveTo>
                  <a:pt x="796" y="202"/>
                </a:moveTo>
                <a:cubicBezTo>
                  <a:pt x="793" y="197"/>
                  <a:pt x="787" y="195"/>
                  <a:pt x="782" y="195"/>
                </a:cubicBezTo>
                <a:cubicBezTo>
                  <a:pt x="182" y="195"/>
                  <a:pt x="182" y="195"/>
                  <a:pt x="182" y="195"/>
                </a:cubicBezTo>
                <a:cubicBezTo>
                  <a:pt x="132" y="13"/>
                  <a:pt x="132" y="13"/>
                  <a:pt x="132" y="13"/>
                </a:cubicBezTo>
                <a:cubicBezTo>
                  <a:pt x="132" y="12"/>
                  <a:pt x="132" y="12"/>
                  <a:pt x="132" y="12"/>
                </a:cubicBezTo>
                <a:cubicBezTo>
                  <a:pt x="131" y="10"/>
                  <a:pt x="131" y="9"/>
                  <a:pt x="130" y="8"/>
                </a:cubicBezTo>
                <a:cubicBezTo>
                  <a:pt x="130" y="7"/>
                  <a:pt x="129" y="6"/>
                  <a:pt x="128" y="6"/>
                </a:cubicBezTo>
                <a:cubicBezTo>
                  <a:pt x="128" y="5"/>
                  <a:pt x="127" y="4"/>
                  <a:pt x="126" y="3"/>
                </a:cubicBezTo>
                <a:cubicBezTo>
                  <a:pt x="125" y="3"/>
                  <a:pt x="124" y="2"/>
                  <a:pt x="123" y="2"/>
                </a:cubicBezTo>
                <a:cubicBezTo>
                  <a:pt x="122" y="1"/>
                  <a:pt x="121" y="1"/>
                  <a:pt x="120" y="0"/>
                </a:cubicBezTo>
                <a:cubicBezTo>
                  <a:pt x="119" y="0"/>
                  <a:pt x="118" y="0"/>
                  <a:pt x="116" y="0"/>
                </a:cubicBezTo>
                <a:cubicBezTo>
                  <a:pt x="116" y="0"/>
                  <a:pt x="116" y="0"/>
                  <a:pt x="1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7"/>
                  <a:pt x="8" y="35"/>
                  <a:pt x="17" y="35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240" y="576"/>
                  <a:pt x="240" y="576"/>
                  <a:pt x="240" y="576"/>
                </a:cubicBezTo>
                <a:cubicBezTo>
                  <a:pt x="242" y="584"/>
                  <a:pt x="249" y="590"/>
                  <a:pt x="257" y="590"/>
                </a:cubicBezTo>
                <a:cubicBezTo>
                  <a:pt x="693" y="590"/>
                  <a:pt x="693" y="590"/>
                  <a:pt x="693" y="590"/>
                </a:cubicBezTo>
                <a:cubicBezTo>
                  <a:pt x="701" y="590"/>
                  <a:pt x="708" y="584"/>
                  <a:pt x="710" y="576"/>
                </a:cubicBezTo>
                <a:cubicBezTo>
                  <a:pt x="799" y="217"/>
                  <a:pt x="799" y="217"/>
                  <a:pt x="799" y="217"/>
                </a:cubicBezTo>
                <a:cubicBezTo>
                  <a:pt x="800" y="212"/>
                  <a:pt x="799" y="206"/>
                  <a:pt x="796" y="202"/>
                </a:cubicBezTo>
                <a:close/>
                <a:moveTo>
                  <a:pt x="679" y="554"/>
                </a:moveTo>
                <a:cubicBezTo>
                  <a:pt x="271" y="554"/>
                  <a:pt x="271" y="554"/>
                  <a:pt x="271" y="554"/>
                </a:cubicBezTo>
                <a:cubicBezTo>
                  <a:pt x="191" y="230"/>
                  <a:pt x="191" y="230"/>
                  <a:pt x="191" y="230"/>
                </a:cubicBezTo>
                <a:cubicBezTo>
                  <a:pt x="759" y="230"/>
                  <a:pt x="759" y="230"/>
                  <a:pt x="759" y="230"/>
                </a:cubicBezTo>
                <a:lnTo>
                  <a:pt x="679" y="5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089914" y="4255564"/>
            <a:ext cx="6178716" cy="1034129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defTabSz="2438340">
              <a:lnSpc>
                <a:spcPct val="85000"/>
              </a:lnSpc>
            </a:pPr>
            <a:r>
              <a:rPr lang="en-US" sz="4266">
                <a:solidFill>
                  <a:srgbClr val="57565A"/>
                </a:solidFill>
                <a:latin typeface="Roboto Light"/>
              </a:rPr>
              <a:t>75%</a:t>
            </a:r>
            <a:endParaRPr lang="en-US" sz="2934">
              <a:solidFill>
                <a:srgbClr val="57565A"/>
              </a:solidFill>
              <a:latin typeface="Roboto Light"/>
            </a:endParaRPr>
          </a:p>
          <a:p>
            <a:pPr defTabSz="2438340">
              <a:lnSpc>
                <a:spcPct val="8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0865205" y="2177480"/>
            <a:ext cx="2539162" cy="8692944"/>
            <a:chOff x="10432602" y="1088740"/>
            <a:chExt cx="1269581" cy="4346472"/>
          </a:xfrm>
        </p:grpSpPr>
        <p:sp>
          <p:nvSpPr>
            <p:cNvPr id="27" name="Oval 21"/>
            <p:cNvSpPr>
              <a:spLocks noChangeArrowheads="1"/>
            </p:cNvSpPr>
            <p:nvPr/>
          </p:nvSpPr>
          <p:spPr bwMode="auto">
            <a:xfrm>
              <a:off x="10432602" y="1088740"/>
              <a:ext cx="491838" cy="112093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8" name="Oval 22"/>
            <p:cNvSpPr>
              <a:spLocks noChangeArrowheads="1"/>
            </p:cNvSpPr>
            <p:nvPr/>
          </p:nvSpPr>
          <p:spPr bwMode="auto">
            <a:xfrm>
              <a:off x="10588447" y="1440461"/>
              <a:ext cx="183009" cy="4174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grpSp>
          <p:nvGrpSpPr>
            <p:cNvPr id="103" name="Group 102"/>
            <p:cNvGrpSpPr/>
            <p:nvPr/>
          </p:nvGrpSpPr>
          <p:grpSpPr>
            <a:xfrm>
              <a:off x="10679951" y="1088740"/>
              <a:ext cx="1016560" cy="4346472"/>
              <a:chOff x="10726396" y="1088740"/>
              <a:chExt cx="1016560" cy="4346472"/>
            </a:xfrm>
          </p:grpSpPr>
          <p:sp>
            <p:nvSpPr>
              <p:cNvPr id="29" name="Freeform 23"/>
              <p:cNvSpPr>
                <a:spLocks/>
              </p:cNvSpPr>
              <p:nvPr/>
            </p:nvSpPr>
            <p:spPr bwMode="auto">
              <a:xfrm>
                <a:off x="10726396" y="1650636"/>
                <a:ext cx="244489" cy="559037"/>
              </a:xfrm>
              <a:custGeom>
                <a:avLst/>
                <a:gdLst>
                  <a:gd name="T0" fmla="*/ 72 w 72"/>
                  <a:gd name="T1" fmla="*/ 165 h 165"/>
                  <a:gd name="T2" fmla="*/ 0 w 72"/>
                  <a:gd name="T3" fmla="*/ 165 h 165"/>
                  <a:gd name="T4" fmla="*/ 72 w 72"/>
                  <a:gd name="T5" fmla="*/ 0 h 165"/>
                  <a:gd name="T6" fmla="*/ 72 w 72"/>
                  <a:gd name="T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165">
                    <a:moveTo>
                      <a:pt x="72" y="165"/>
                    </a:moveTo>
                    <a:cubicBezTo>
                      <a:pt x="0" y="165"/>
                      <a:pt x="0" y="165"/>
                      <a:pt x="0" y="165"/>
                    </a:cubicBezTo>
                    <a:cubicBezTo>
                      <a:pt x="40" y="165"/>
                      <a:pt x="72" y="91"/>
                      <a:pt x="72" y="0"/>
                    </a:cubicBezTo>
                    <a:lnTo>
                      <a:pt x="72" y="16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30" name="Rectangle 24"/>
              <p:cNvSpPr>
                <a:spLocks noChangeArrowheads="1"/>
              </p:cNvSpPr>
              <p:nvPr/>
            </p:nvSpPr>
            <p:spPr bwMode="auto">
              <a:xfrm>
                <a:off x="10970885" y="3137587"/>
                <a:ext cx="772071" cy="76492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31" name="Rectangle 25"/>
              <p:cNvSpPr>
                <a:spLocks noChangeArrowheads="1"/>
              </p:cNvSpPr>
              <p:nvPr/>
            </p:nvSpPr>
            <p:spPr bwMode="auto">
              <a:xfrm>
                <a:off x="10970885" y="3902509"/>
                <a:ext cx="772071" cy="75491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32" name="Rectangle 26"/>
              <p:cNvSpPr>
                <a:spLocks noChangeArrowheads="1"/>
              </p:cNvSpPr>
              <p:nvPr/>
            </p:nvSpPr>
            <p:spPr bwMode="auto">
              <a:xfrm>
                <a:off x="10970885" y="4657422"/>
                <a:ext cx="772071" cy="77779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33" name="Freeform 27"/>
              <p:cNvSpPr>
                <a:spLocks/>
              </p:cNvSpPr>
              <p:nvPr/>
            </p:nvSpPr>
            <p:spPr bwMode="auto">
              <a:xfrm>
                <a:off x="10726396" y="1088740"/>
                <a:ext cx="1016560" cy="504706"/>
              </a:xfrm>
              <a:custGeom>
                <a:avLst/>
                <a:gdLst>
                  <a:gd name="T0" fmla="*/ 228 w 300"/>
                  <a:gd name="T1" fmla="*/ 0 h 149"/>
                  <a:gd name="T2" fmla="*/ 0 w 300"/>
                  <a:gd name="T3" fmla="*/ 0 h 149"/>
                  <a:gd name="T4" fmla="*/ 72 w 300"/>
                  <a:gd name="T5" fmla="*/ 149 h 149"/>
                  <a:gd name="T6" fmla="*/ 300 w 300"/>
                  <a:gd name="T7" fmla="*/ 149 h 149"/>
                  <a:gd name="T8" fmla="*/ 228 w 300"/>
                  <a:gd name="T9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0" h="149">
                    <a:moveTo>
                      <a:pt x="22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7" y="0"/>
                      <a:pt x="68" y="65"/>
                      <a:pt x="72" y="149"/>
                    </a:cubicBezTo>
                    <a:cubicBezTo>
                      <a:pt x="300" y="149"/>
                      <a:pt x="300" y="149"/>
                      <a:pt x="300" y="149"/>
                    </a:cubicBezTo>
                    <a:cubicBezTo>
                      <a:pt x="296" y="65"/>
                      <a:pt x="265" y="0"/>
                      <a:pt x="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34" name="Freeform 28"/>
              <p:cNvSpPr>
                <a:spLocks/>
              </p:cNvSpPr>
              <p:nvPr/>
            </p:nvSpPr>
            <p:spPr bwMode="auto">
              <a:xfrm>
                <a:off x="10970885" y="1593446"/>
                <a:ext cx="772071" cy="750625"/>
              </a:xfrm>
              <a:custGeom>
                <a:avLst/>
                <a:gdLst>
                  <a:gd name="T0" fmla="*/ 228 w 228"/>
                  <a:gd name="T1" fmla="*/ 17 h 222"/>
                  <a:gd name="T2" fmla="*/ 228 w 228"/>
                  <a:gd name="T3" fmla="*/ 0 h 222"/>
                  <a:gd name="T4" fmla="*/ 0 w 228"/>
                  <a:gd name="T5" fmla="*/ 0 h 222"/>
                  <a:gd name="T6" fmla="*/ 0 w 228"/>
                  <a:gd name="T7" fmla="*/ 17 h 222"/>
                  <a:gd name="T8" fmla="*/ 0 w 228"/>
                  <a:gd name="T9" fmla="*/ 222 h 222"/>
                  <a:gd name="T10" fmla="*/ 228 w 228"/>
                  <a:gd name="T11" fmla="*/ 222 h 222"/>
                  <a:gd name="T12" fmla="*/ 228 w 228"/>
                  <a:gd name="T13" fmla="*/ 17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8" h="222">
                    <a:moveTo>
                      <a:pt x="228" y="17"/>
                    </a:moveTo>
                    <a:cubicBezTo>
                      <a:pt x="228" y="11"/>
                      <a:pt x="228" y="5"/>
                      <a:pt x="22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11"/>
                      <a:pt x="0" y="17"/>
                    </a:cubicBezTo>
                    <a:cubicBezTo>
                      <a:pt x="0" y="222"/>
                      <a:pt x="0" y="222"/>
                      <a:pt x="0" y="222"/>
                    </a:cubicBezTo>
                    <a:cubicBezTo>
                      <a:pt x="228" y="222"/>
                      <a:pt x="228" y="222"/>
                      <a:pt x="228" y="222"/>
                    </a:cubicBezTo>
                    <a:lnTo>
                      <a:pt x="228" y="1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35" name="Rectangle 29"/>
              <p:cNvSpPr>
                <a:spLocks noChangeArrowheads="1"/>
              </p:cNvSpPr>
              <p:nvPr/>
            </p:nvSpPr>
            <p:spPr bwMode="auto">
              <a:xfrm>
                <a:off x="10970885" y="2344070"/>
                <a:ext cx="772071" cy="7935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</p:grpSp>
        <p:cxnSp>
          <p:nvCxnSpPr>
            <p:cNvPr id="66" name="Straight Connector 65"/>
            <p:cNvCxnSpPr/>
            <p:nvPr/>
          </p:nvCxnSpPr>
          <p:spPr>
            <a:xfrm>
              <a:off x="10924440" y="1603188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>
              <a:off x="10924440" y="2353596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10924440" y="3146178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10924440" y="3912023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10924440" y="4666922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Freeform 41"/>
          <p:cNvSpPr>
            <a:spLocks noChangeAspect="1" noEditPoints="1"/>
          </p:cNvSpPr>
          <p:nvPr/>
        </p:nvSpPr>
        <p:spPr bwMode="auto">
          <a:xfrm>
            <a:off x="22200153" y="11133864"/>
            <a:ext cx="931610" cy="112892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7807567" y="2177481"/>
            <a:ext cx="2536302" cy="7137366"/>
            <a:chOff x="8903783" y="1088740"/>
            <a:chExt cx="1268151" cy="3568683"/>
          </a:xfrm>
        </p:grpSpPr>
        <p:sp>
          <p:nvSpPr>
            <p:cNvPr id="36" name="Oval 30"/>
            <p:cNvSpPr>
              <a:spLocks noChangeArrowheads="1"/>
            </p:cNvSpPr>
            <p:nvPr/>
          </p:nvSpPr>
          <p:spPr bwMode="auto">
            <a:xfrm>
              <a:off x="8903783" y="1088740"/>
              <a:ext cx="490408" cy="112093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37" name="Oval 31"/>
            <p:cNvSpPr>
              <a:spLocks noChangeArrowheads="1"/>
            </p:cNvSpPr>
            <p:nvPr/>
          </p:nvSpPr>
          <p:spPr bwMode="auto">
            <a:xfrm>
              <a:off x="9055337" y="1440461"/>
              <a:ext cx="183009" cy="4174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9146842" y="1088740"/>
              <a:ext cx="1019420" cy="3568683"/>
              <a:chOff x="9193287" y="1088740"/>
              <a:chExt cx="1019420" cy="3568683"/>
            </a:xfrm>
            <a:solidFill>
              <a:schemeClr val="accent6"/>
            </a:solidFill>
          </p:grpSpPr>
          <p:sp>
            <p:nvSpPr>
              <p:cNvPr id="38" name="Freeform 32"/>
              <p:cNvSpPr>
                <a:spLocks/>
              </p:cNvSpPr>
              <p:nvPr/>
            </p:nvSpPr>
            <p:spPr bwMode="auto">
              <a:xfrm>
                <a:off x="9193287" y="1650636"/>
                <a:ext cx="247349" cy="559037"/>
              </a:xfrm>
              <a:custGeom>
                <a:avLst/>
                <a:gdLst>
                  <a:gd name="T0" fmla="*/ 73 w 73"/>
                  <a:gd name="T1" fmla="*/ 165 h 165"/>
                  <a:gd name="T2" fmla="*/ 0 w 73"/>
                  <a:gd name="T3" fmla="*/ 165 h 165"/>
                  <a:gd name="T4" fmla="*/ 73 w 73"/>
                  <a:gd name="T5" fmla="*/ 0 h 165"/>
                  <a:gd name="T6" fmla="*/ 73 w 73"/>
                  <a:gd name="T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165">
                    <a:moveTo>
                      <a:pt x="73" y="165"/>
                    </a:moveTo>
                    <a:cubicBezTo>
                      <a:pt x="0" y="165"/>
                      <a:pt x="0" y="165"/>
                      <a:pt x="0" y="165"/>
                    </a:cubicBezTo>
                    <a:cubicBezTo>
                      <a:pt x="40" y="165"/>
                      <a:pt x="73" y="91"/>
                      <a:pt x="73" y="0"/>
                    </a:cubicBezTo>
                    <a:lnTo>
                      <a:pt x="73" y="1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39" name="Rectangle 33"/>
              <p:cNvSpPr>
                <a:spLocks noChangeArrowheads="1"/>
              </p:cNvSpPr>
              <p:nvPr/>
            </p:nvSpPr>
            <p:spPr bwMode="auto">
              <a:xfrm>
                <a:off x="9440636" y="3137587"/>
                <a:ext cx="772071" cy="76492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40" name="Rectangle 34"/>
              <p:cNvSpPr>
                <a:spLocks noChangeArrowheads="1"/>
              </p:cNvSpPr>
              <p:nvPr/>
            </p:nvSpPr>
            <p:spPr bwMode="auto">
              <a:xfrm>
                <a:off x="9440636" y="3902509"/>
                <a:ext cx="772071" cy="754914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41" name="Freeform 35"/>
              <p:cNvSpPr>
                <a:spLocks/>
              </p:cNvSpPr>
              <p:nvPr/>
            </p:nvSpPr>
            <p:spPr bwMode="auto">
              <a:xfrm>
                <a:off x="9193287" y="1088740"/>
                <a:ext cx="1019420" cy="504706"/>
              </a:xfrm>
              <a:custGeom>
                <a:avLst/>
                <a:gdLst>
                  <a:gd name="T0" fmla="*/ 229 w 301"/>
                  <a:gd name="T1" fmla="*/ 0 h 149"/>
                  <a:gd name="T2" fmla="*/ 0 w 301"/>
                  <a:gd name="T3" fmla="*/ 0 h 149"/>
                  <a:gd name="T4" fmla="*/ 72 w 301"/>
                  <a:gd name="T5" fmla="*/ 149 h 149"/>
                  <a:gd name="T6" fmla="*/ 301 w 301"/>
                  <a:gd name="T7" fmla="*/ 149 h 149"/>
                  <a:gd name="T8" fmla="*/ 229 w 301"/>
                  <a:gd name="T9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" h="149">
                    <a:moveTo>
                      <a:pt x="22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8" y="0"/>
                      <a:pt x="69" y="65"/>
                      <a:pt x="72" y="149"/>
                    </a:cubicBezTo>
                    <a:cubicBezTo>
                      <a:pt x="301" y="149"/>
                      <a:pt x="301" y="149"/>
                      <a:pt x="301" y="149"/>
                    </a:cubicBezTo>
                    <a:cubicBezTo>
                      <a:pt x="297" y="65"/>
                      <a:pt x="266" y="0"/>
                      <a:pt x="22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42" name="Freeform 36"/>
              <p:cNvSpPr>
                <a:spLocks/>
              </p:cNvSpPr>
              <p:nvPr/>
            </p:nvSpPr>
            <p:spPr bwMode="auto">
              <a:xfrm>
                <a:off x="9437777" y="1593446"/>
                <a:ext cx="774930" cy="750625"/>
              </a:xfrm>
              <a:custGeom>
                <a:avLst/>
                <a:gdLst>
                  <a:gd name="T0" fmla="*/ 229 w 229"/>
                  <a:gd name="T1" fmla="*/ 17 h 222"/>
                  <a:gd name="T2" fmla="*/ 229 w 229"/>
                  <a:gd name="T3" fmla="*/ 0 h 222"/>
                  <a:gd name="T4" fmla="*/ 0 w 229"/>
                  <a:gd name="T5" fmla="*/ 0 h 222"/>
                  <a:gd name="T6" fmla="*/ 1 w 229"/>
                  <a:gd name="T7" fmla="*/ 17 h 222"/>
                  <a:gd name="T8" fmla="*/ 1 w 229"/>
                  <a:gd name="T9" fmla="*/ 222 h 222"/>
                  <a:gd name="T10" fmla="*/ 229 w 229"/>
                  <a:gd name="T11" fmla="*/ 222 h 222"/>
                  <a:gd name="T12" fmla="*/ 229 w 229"/>
                  <a:gd name="T13" fmla="*/ 17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9" h="222">
                    <a:moveTo>
                      <a:pt x="229" y="17"/>
                    </a:moveTo>
                    <a:cubicBezTo>
                      <a:pt x="229" y="11"/>
                      <a:pt x="229" y="5"/>
                      <a:pt x="22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1" y="11"/>
                      <a:pt x="1" y="17"/>
                    </a:cubicBezTo>
                    <a:cubicBezTo>
                      <a:pt x="1" y="222"/>
                      <a:pt x="1" y="222"/>
                      <a:pt x="1" y="222"/>
                    </a:cubicBezTo>
                    <a:cubicBezTo>
                      <a:pt x="229" y="222"/>
                      <a:pt x="229" y="222"/>
                      <a:pt x="229" y="222"/>
                    </a:cubicBezTo>
                    <a:lnTo>
                      <a:pt x="229" y="1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43" name="Rectangle 37"/>
              <p:cNvSpPr>
                <a:spLocks noChangeArrowheads="1"/>
              </p:cNvSpPr>
              <p:nvPr/>
            </p:nvSpPr>
            <p:spPr bwMode="auto">
              <a:xfrm>
                <a:off x="9440636" y="2344070"/>
                <a:ext cx="772071" cy="79351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</p:grpSp>
        <p:cxnSp>
          <p:nvCxnSpPr>
            <p:cNvPr id="65" name="Straight Connector 64"/>
            <p:cNvCxnSpPr/>
            <p:nvPr/>
          </p:nvCxnSpPr>
          <p:spPr>
            <a:xfrm>
              <a:off x="9391332" y="1603188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9394191" y="2353596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9394191" y="3146178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9394191" y="3912023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reeform 21"/>
          <p:cNvSpPr>
            <a:spLocks noEditPoints="1"/>
          </p:cNvSpPr>
          <p:nvPr/>
        </p:nvSpPr>
        <p:spPr bwMode="auto">
          <a:xfrm>
            <a:off x="18993954" y="9595720"/>
            <a:ext cx="1127280" cy="1125328"/>
          </a:xfrm>
          <a:custGeom>
            <a:avLst/>
            <a:gdLst>
              <a:gd name="T0" fmla="*/ 350 w 800"/>
              <a:gd name="T1" fmla="*/ 639 h 798"/>
              <a:gd name="T2" fmla="*/ 270 w 800"/>
              <a:gd name="T3" fmla="*/ 719 h 798"/>
              <a:gd name="T4" fmla="*/ 350 w 800"/>
              <a:gd name="T5" fmla="*/ 798 h 798"/>
              <a:gd name="T6" fmla="*/ 430 w 800"/>
              <a:gd name="T7" fmla="*/ 719 h 798"/>
              <a:gd name="T8" fmla="*/ 350 w 800"/>
              <a:gd name="T9" fmla="*/ 639 h 798"/>
              <a:gd name="T10" fmla="*/ 350 w 800"/>
              <a:gd name="T11" fmla="*/ 763 h 798"/>
              <a:gd name="T12" fmla="*/ 306 w 800"/>
              <a:gd name="T13" fmla="*/ 719 h 798"/>
              <a:gd name="T14" fmla="*/ 350 w 800"/>
              <a:gd name="T15" fmla="*/ 674 h 798"/>
              <a:gd name="T16" fmla="*/ 394 w 800"/>
              <a:gd name="T17" fmla="*/ 719 h 798"/>
              <a:gd name="T18" fmla="*/ 350 w 800"/>
              <a:gd name="T19" fmla="*/ 763 h 798"/>
              <a:gd name="T20" fmla="*/ 600 w 800"/>
              <a:gd name="T21" fmla="*/ 639 h 798"/>
              <a:gd name="T22" fmla="*/ 520 w 800"/>
              <a:gd name="T23" fmla="*/ 719 h 798"/>
              <a:gd name="T24" fmla="*/ 600 w 800"/>
              <a:gd name="T25" fmla="*/ 798 h 798"/>
              <a:gd name="T26" fmla="*/ 680 w 800"/>
              <a:gd name="T27" fmla="*/ 719 h 798"/>
              <a:gd name="T28" fmla="*/ 600 w 800"/>
              <a:gd name="T29" fmla="*/ 639 h 798"/>
              <a:gd name="T30" fmla="*/ 600 w 800"/>
              <a:gd name="T31" fmla="*/ 763 h 798"/>
              <a:gd name="T32" fmla="*/ 556 w 800"/>
              <a:gd name="T33" fmla="*/ 719 h 798"/>
              <a:gd name="T34" fmla="*/ 600 w 800"/>
              <a:gd name="T35" fmla="*/ 674 h 798"/>
              <a:gd name="T36" fmla="*/ 645 w 800"/>
              <a:gd name="T37" fmla="*/ 719 h 798"/>
              <a:gd name="T38" fmla="*/ 600 w 800"/>
              <a:gd name="T39" fmla="*/ 763 h 798"/>
              <a:gd name="T40" fmla="*/ 796 w 800"/>
              <a:gd name="T41" fmla="*/ 202 h 798"/>
              <a:gd name="T42" fmla="*/ 782 w 800"/>
              <a:gd name="T43" fmla="*/ 195 h 798"/>
              <a:gd name="T44" fmla="*/ 182 w 800"/>
              <a:gd name="T45" fmla="*/ 195 h 798"/>
              <a:gd name="T46" fmla="*/ 132 w 800"/>
              <a:gd name="T47" fmla="*/ 13 h 798"/>
              <a:gd name="T48" fmla="*/ 132 w 800"/>
              <a:gd name="T49" fmla="*/ 12 h 798"/>
              <a:gd name="T50" fmla="*/ 130 w 800"/>
              <a:gd name="T51" fmla="*/ 8 h 798"/>
              <a:gd name="T52" fmla="*/ 128 w 800"/>
              <a:gd name="T53" fmla="*/ 6 h 798"/>
              <a:gd name="T54" fmla="*/ 126 w 800"/>
              <a:gd name="T55" fmla="*/ 3 h 798"/>
              <a:gd name="T56" fmla="*/ 123 w 800"/>
              <a:gd name="T57" fmla="*/ 2 h 798"/>
              <a:gd name="T58" fmla="*/ 120 w 800"/>
              <a:gd name="T59" fmla="*/ 0 h 798"/>
              <a:gd name="T60" fmla="*/ 116 w 800"/>
              <a:gd name="T61" fmla="*/ 0 h 798"/>
              <a:gd name="T62" fmla="*/ 115 w 800"/>
              <a:gd name="T63" fmla="*/ 0 h 798"/>
              <a:gd name="T64" fmla="*/ 17 w 800"/>
              <a:gd name="T65" fmla="*/ 0 h 798"/>
              <a:gd name="T66" fmla="*/ 0 w 800"/>
              <a:gd name="T67" fmla="*/ 17 h 798"/>
              <a:gd name="T68" fmla="*/ 17 w 800"/>
              <a:gd name="T69" fmla="*/ 35 h 798"/>
              <a:gd name="T70" fmla="*/ 102 w 800"/>
              <a:gd name="T71" fmla="*/ 35 h 798"/>
              <a:gd name="T72" fmla="*/ 151 w 800"/>
              <a:gd name="T73" fmla="*/ 217 h 798"/>
              <a:gd name="T74" fmla="*/ 240 w 800"/>
              <a:gd name="T75" fmla="*/ 576 h 798"/>
              <a:gd name="T76" fmla="*/ 257 w 800"/>
              <a:gd name="T77" fmla="*/ 590 h 798"/>
              <a:gd name="T78" fmla="*/ 693 w 800"/>
              <a:gd name="T79" fmla="*/ 590 h 798"/>
              <a:gd name="T80" fmla="*/ 710 w 800"/>
              <a:gd name="T81" fmla="*/ 576 h 798"/>
              <a:gd name="T82" fmla="*/ 799 w 800"/>
              <a:gd name="T83" fmla="*/ 217 h 798"/>
              <a:gd name="T84" fmla="*/ 796 w 800"/>
              <a:gd name="T85" fmla="*/ 202 h 798"/>
              <a:gd name="T86" fmla="*/ 679 w 800"/>
              <a:gd name="T87" fmla="*/ 554 h 798"/>
              <a:gd name="T88" fmla="*/ 271 w 800"/>
              <a:gd name="T89" fmla="*/ 554 h 798"/>
              <a:gd name="T90" fmla="*/ 191 w 800"/>
              <a:gd name="T91" fmla="*/ 230 h 798"/>
              <a:gd name="T92" fmla="*/ 759 w 800"/>
              <a:gd name="T93" fmla="*/ 230 h 798"/>
              <a:gd name="T94" fmla="*/ 679 w 800"/>
              <a:gd name="T95" fmla="*/ 554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00" h="798">
                <a:moveTo>
                  <a:pt x="350" y="639"/>
                </a:moveTo>
                <a:cubicBezTo>
                  <a:pt x="306" y="639"/>
                  <a:pt x="270" y="675"/>
                  <a:pt x="270" y="719"/>
                </a:cubicBezTo>
                <a:cubicBezTo>
                  <a:pt x="270" y="763"/>
                  <a:pt x="306" y="798"/>
                  <a:pt x="350" y="798"/>
                </a:cubicBezTo>
                <a:cubicBezTo>
                  <a:pt x="394" y="798"/>
                  <a:pt x="430" y="763"/>
                  <a:pt x="430" y="719"/>
                </a:cubicBezTo>
                <a:cubicBezTo>
                  <a:pt x="430" y="675"/>
                  <a:pt x="394" y="639"/>
                  <a:pt x="350" y="639"/>
                </a:cubicBezTo>
                <a:close/>
                <a:moveTo>
                  <a:pt x="350" y="763"/>
                </a:moveTo>
                <a:cubicBezTo>
                  <a:pt x="325" y="763"/>
                  <a:pt x="306" y="743"/>
                  <a:pt x="306" y="719"/>
                </a:cubicBezTo>
                <a:cubicBezTo>
                  <a:pt x="306" y="694"/>
                  <a:pt x="325" y="674"/>
                  <a:pt x="350" y="674"/>
                </a:cubicBezTo>
                <a:cubicBezTo>
                  <a:pt x="374" y="674"/>
                  <a:pt x="394" y="694"/>
                  <a:pt x="394" y="719"/>
                </a:cubicBezTo>
                <a:cubicBezTo>
                  <a:pt x="394" y="743"/>
                  <a:pt x="374" y="763"/>
                  <a:pt x="350" y="763"/>
                </a:cubicBezTo>
                <a:close/>
                <a:moveTo>
                  <a:pt x="600" y="639"/>
                </a:moveTo>
                <a:cubicBezTo>
                  <a:pt x="556" y="639"/>
                  <a:pt x="520" y="675"/>
                  <a:pt x="520" y="719"/>
                </a:cubicBezTo>
                <a:cubicBezTo>
                  <a:pt x="520" y="763"/>
                  <a:pt x="556" y="798"/>
                  <a:pt x="600" y="798"/>
                </a:cubicBezTo>
                <a:cubicBezTo>
                  <a:pt x="644" y="798"/>
                  <a:pt x="680" y="763"/>
                  <a:pt x="680" y="719"/>
                </a:cubicBezTo>
                <a:cubicBezTo>
                  <a:pt x="680" y="675"/>
                  <a:pt x="644" y="639"/>
                  <a:pt x="600" y="639"/>
                </a:cubicBezTo>
                <a:close/>
                <a:moveTo>
                  <a:pt x="600" y="763"/>
                </a:moveTo>
                <a:cubicBezTo>
                  <a:pt x="576" y="763"/>
                  <a:pt x="556" y="743"/>
                  <a:pt x="556" y="719"/>
                </a:cubicBezTo>
                <a:cubicBezTo>
                  <a:pt x="556" y="694"/>
                  <a:pt x="576" y="674"/>
                  <a:pt x="600" y="674"/>
                </a:cubicBezTo>
                <a:cubicBezTo>
                  <a:pt x="625" y="674"/>
                  <a:pt x="645" y="694"/>
                  <a:pt x="645" y="719"/>
                </a:cubicBezTo>
                <a:cubicBezTo>
                  <a:pt x="645" y="743"/>
                  <a:pt x="625" y="763"/>
                  <a:pt x="600" y="763"/>
                </a:cubicBezTo>
                <a:close/>
                <a:moveTo>
                  <a:pt x="796" y="202"/>
                </a:moveTo>
                <a:cubicBezTo>
                  <a:pt x="793" y="197"/>
                  <a:pt x="787" y="195"/>
                  <a:pt x="782" y="195"/>
                </a:cubicBezTo>
                <a:cubicBezTo>
                  <a:pt x="182" y="195"/>
                  <a:pt x="182" y="195"/>
                  <a:pt x="182" y="195"/>
                </a:cubicBezTo>
                <a:cubicBezTo>
                  <a:pt x="132" y="13"/>
                  <a:pt x="132" y="13"/>
                  <a:pt x="132" y="13"/>
                </a:cubicBezTo>
                <a:cubicBezTo>
                  <a:pt x="132" y="12"/>
                  <a:pt x="132" y="12"/>
                  <a:pt x="132" y="12"/>
                </a:cubicBezTo>
                <a:cubicBezTo>
                  <a:pt x="131" y="10"/>
                  <a:pt x="131" y="9"/>
                  <a:pt x="130" y="8"/>
                </a:cubicBezTo>
                <a:cubicBezTo>
                  <a:pt x="130" y="7"/>
                  <a:pt x="129" y="6"/>
                  <a:pt x="128" y="6"/>
                </a:cubicBezTo>
                <a:cubicBezTo>
                  <a:pt x="128" y="5"/>
                  <a:pt x="127" y="4"/>
                  <a:pt x="126" y="3"/>
                </a:cubicBezTo>
                <a:cubicBezTo>
                  <a:pt x="125" y="3"/>
                  <a:pt x="124" y="2"/>
                  <a:pt x="123" y="2"/>
                </a:cubicBezTo>
                <a:cubicBezTo>
                  <a:pt x="122" y="1"/>
                  <a:pt x="121" y="1"/>
                  <a:pt x="120" y="0"/>
                </a:cubicBezTo>
                <a:cubicBezTo>
                  <a:pt x="119" y="0"/>
                  <a:pt x="118" y="0"/>
                  <a:pt x="116" y="0"/>
                </a:cubicBezTo>
                <a:cubicBezTo>
                  <a:pt x="116" y="0"/>
                  <a:pt x="116" y="0"/>
                  <a:pt x="1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7"/>
                  <a:pt x="8" y="35"/>
                  <a:pt x="17" y="35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240" y="576"/>
                  <a:pt x="240" y="576"/>
                  <a:pt x="240" y="576"/>
                </a:cubicBezTo>
                <a:cubicBezTo>
                  <a:pt x="242" y="584"/>
                  <a:pt x="249" y="590"/>
                  <a:pt x="257" y="590"/>
                </a:cubicBezTo>
                <a:cubicBezTo>
                  <a:pt x="693" y="590"/>
                  <a:pt x="693" y="590"/>
                  <a:pt x="693" y="590"/>
                </a:cubicBezTo>
                <a:cubicBezTo>
                  <a:pt x="701" y="590"/>
                  <a:pt x="708" y="584"/>
                  <a:pt x="710" y="576"/>
                </a:cubicBezTo>
                <a:cubicBezTo>
                  <a:pt x="799" y="217"/>
                  <a:pt x="799" y="217"/>
                  <a:pt x="799" y="217"/>
                </a:cubicBezTo>
                <a:cubicBezTo>
                  <a:pt x="800" y="212"/>
                  <a:pt x="799" y="206"/>
                  <a:pt x="796" y="202"/>
                </a:cubicBezTo>
                <a:close/>
                <a:moveTo>
                  <a:pt x="679" y="554"/>
                </a:moveTo>
                <a:cubicBezTo>
                  <a:pt x="271" y="554"/>
                  <a:pt x="271" y="554"/>
                  <a:pt x="271" y="554"/>
                </a:cubicBezTo>
                <a:cubicBezTo>
                  <a:pt x="191" y="230"/>
                  <a:pt x="191" y="230"/>
                  <a:pt x="191" y="230"/>
                </a:cubicBezTo>
                <a:cubicBezTo>
                  <a:pt x="759" y="230"/>
                  <a:pt x="759" y="230"/>
                  <a:pt x="759" y="230"/>
                </a:cubicBezTo>
                <a:lnTo>
                  <a:pt x="679" y="55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4740383" y="2177481"/>
            <a:ext cx="2536302" cy="5627538"/>
            <a:chOff x="7370191" y="1088740"/>
            <a:chExt cx="1268151" cy="2813769"/>
          </a:xfrm>
        </p:grpSpPr>
        <p:sp>
          <p:nvSpPr>
            <p:cNvPr id="44" name="Oval 38"/>
            <p:cNvSpPr>
              <a:spLocks noChangeArrowheads="1"/>
            </p:cNvSpPr>
            <p:nvPr/>
          </p:nvSpPr>
          <p:spPr bwMode="auto">
            <a:xfrm>
              <a:off x="7370191" y="1088740"/>
              <a:ext cx="490408" cy="1120932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45" name="Oval 39"/>
            <p:cNvSpPr>
              <a:spLocks noChangeArrowheads="1"/>
            </p:cNvSpPr>
            <p:nvPr/>
          </p:nvSpPr>
          <p:spPr bwMode="auto">
            <a:xfrm>
              <a:off x="7526034" y="1440461"/>
              <a:ext cx="183009" cy="4174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grpSp>
          <p:nvGrpSpPr>
            <p:cNvPr id="98" name="Group 97"/>
            <p:cNvGrpSpPr/>
            <p:nvPr/>
          </p:nvGrpSpPr>
          <p:grpSpPr>
            <a:xfrm>
              <a:off x="7617539" y="1088740"/>
              <a:ext cx="1017989" cy="2813769"/>
              <a:chOff x="7663984" y="1088740"/>
              <a:chExt cx="1017989" cy="2813769"/>
            </a:xfrm>
            <a:solidFill>
              <a:schemeClr val="accent3"/>
            </a:solidFill>
          </p:grpSpPr>
          <p:sp>
            <p:nvSpPr>
              <p:cNvPr id="46" name="Freeform 40"/>
              <p:cNvSpPr>
                <a:spLocks/>
              </p:cNvSpPr>
              <p:nvPr/>
            </p:nvSpPr>
            <p:spPr bwMode="auto">
              <a:xfrm>
                <a:off x="7663984" y="1650636"/>
                <a:ext cx="243059" cy="559037"/>
              </a:xfrm>
              <a:custGeom>
                <a:avLst/>
                <a:gdLst>
                  <a:gd name="T0" fmla="*/ 72 w 72"/>
                  <a:gd name="T1" fmla="*/ 165 h 165"/>
                  <a:gd name="T2" fmla="*/ 0 w 72"/>
                  <a:gd name="T3" fmla="*/ 165 h 165"/>
                  <a:gd name="T4" fmla="*/ 72 w 72"/>
                  <a:gd name="T5" fmla="*/ 0 h 165"/>
                  <a:gd name="T6" fmla="*/ 72 w 72"/>
                  <a:gd name="T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165">
                    <a:moveTo>
                      <a:pt x="72" y="165"/>
                    </a:moveTo>
                    <a:cubicBezTo>
                      <a:pt x="0" y="165"/>
                      <a:pt x="0" y="165"/>
                      <a:pt x="0" y="165"/>
                    </a:cubicBezTo>
                    <a:cubicBezTo>
                      <a:pt x="40" y="165"/>
                      <a:pt x="72" y="91"/>
                      <a:pt x="72" y="0"/>
                    </a:cubicBezTo>
                    <a:lnTo>
                      <a:pt x="72" y="1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47" name="Rectangle 41"/>
              <p:cNvSpPr>
                <a:spLocks noChangeArrowheads="1"/>
              </p:cNvSpPr>
              <p:nvPr/>
            </p:nvSpPr>
            <p:spPr bwMode="auto">
              <a:xfrm>
                <a:off x="7907043" y="3137587"/>
                <a:ext cx="774930" cy="76492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48" name="Freeform 42"/>
              <p:cNvSpPr>
                <a:spLocks/>
              </p:cNvSpPr>
              <p:nvPr/>
            </p:nvSpPr>
            <p:spPr bwMode="auto">
              <a:xfrm>
                <a:off x="7663984" y="1088740"/>
                <a:ext cx="1015130" cy="504706"/>
              </a:xfrm>
              <a:custGeom>
                <a:avLst/>
                <a:gdLst>
                  <a:gd name="T0" fmla="*/ 228 w 300"/>
                  <a:gd name="T1" fmla="*/ 0 h 149"/>
                  <a:gd name="T2" fmla="*/ 0 w 300"/>
                  <a:gd name="T3" fmla="*/ 0 h 149"/>
                  <a:gd name="T4" fmla="*/ 72 w 300"/>
                  <a:gd name="T5" fmla="*/ 149 h 149"/>
                  <a:gd name="T6" fmla="*/ 300 w 300"/>
                  <a:gd name="T7" fmla="*/ 149 h 149"/>
                  <a:gd name="T8" fmla="*/ 228 w 300"/>
                  <a:gd name="T9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0" h="149">
                    <a:moveTo>
                      <a:pt x="22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7" y="0"/>
                      <a:pt x="68" y="65"/>
                      <a:pt x="72" y="149"/>
                    </a:cubicBezTo>
                    <a:cubicBezTo>
                      <a:pt x="300" y="149"/>
                      <a:pt x="300" y="149"/>
                      <a:pt x="300" y="149"/>
                    </a:cubicBezTo>
                    <a:cubicBezTo>
                      <a:pt x="297" y="65"/>
                      <a:pt x="266" y="0"/>
                      <a:pt x="2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49" name="Freeform 43"/>
              <p:cNvSpPr>
                <a:spLocks/>
              </p:cNvSpPr>
              <p:nvPr/>
            </p:nvSpPr>
            <p:spPr bwMode="auto">
              <a:xfrm>
                <a:off x="7907043" y="1593446"/>
                <a:ext cx="774930" cy="750625"/>
              </a:xfrm>
              <a:custGeom>
                <a:avLst/>
                <a:gdLst>
                  <a:gd name="T0" fmla="*/ 229 w 229"/>
                  <a:gd name="T1" fmla="*/ 17 h 222"/>
                  <a:gd name="T2" fmla="*/ 228 w 229"/>
                  <a:gd name="T3" fmla="*/ 0 h 222"/>
                  <a:gd name="T4" fmla="*/ 0 w 229"/>
                  <a:gd name="T5" fmla="*/ 0 h 222"/>
                  <a:gd name="T6" fmla="*/ 0 w 229"/>
                  <a:gd name="T7" fmla="*/ 17 h 222"/>
                  <a:gd name="T8" fmla="*/ 0 w 229"/>
                  <a:gd name="T9" fmla="*/ 222 h 222"/>
                  <a:gd name="T10" fmla="*/ 229 w 229"/>
                  <a:gd name="T11" fmla="*/ 222 h 222"/>
                  <a:gd name="T12" fmla="*/ 229 w 229"/>
                  <a:gd name="T13" fmla="*/ 17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9" h="222">
                    <a:moveTo>
                      <a:pt x="229" y="17"/>
                    </a:moveTo>
                    <a:cubicBezTo>
                      <a:pt x="229" y="11"/>
                      <a:pt x="229" y="5"/>
                      <a:pt x="22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11"/>
                      <a:pt x="0" y="17"/>
                    </a:cubicBezTo>
                    <a:cubicBezTo>
                      <a:pt x="0" y="222"/>
                      <a:pt x="0" y="222"/>
                      <a:pt x="0" y="222"/>
                    </a:cubicBezTo>
                    <a:cubicBezTo>
                      <a:pt x="229" y="222"/>
                      <a:pt x="229" y="222"/>
                      <a:pt x="229" y="222"/>
                    </a:cubicBezTo>
                    <a:lnTo>
                      <a:pt x="229" y="1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50" name="Rectangle 44"/>
              <p:cNvSpPr>
                <a:spLocks noChangeArrowheads="1"/>
              </p:cNvSpPr>
              <p:nvPr/>
            </p:nvSpPr>
            <p:spPr bwMode="auto">
              <a:xfrm>
                <a:off x="7907043" y="2344070"/>
                <a:ext cx="774930" cy="79351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</p:grpSp>
        <p:cxnSp>
          <p:nvCxnSpPr>
            <p:cNvPr id="64" name="Straight Connector 63"/>
            <p:cNvCxnSpPr/>
            <p:nvPr/>
          </p:nvCxnSpPr>
          <p:spPr>
            <a:xfrm>
              <a:off x="7857307" y="1603188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7860599" y="2353596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7860599" y="3146178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Freeform 33"/>
          <p:cNvSpPr>
            <a:spLocks noChangeAspect="1" noEditPoints="1"/>
          </p:cNvSpPr>
          <p:nvPr/>
        </p:nvSpPr>
        <p:spPr bwMode="auto">
          <a:xfrm>
            <a:off x="15902947" y="8153074"/>
            <a:ext cx="1162186" cy="1128928"/>
          </a:xfrm>
          <a:custGeom>
            <a:avLst/>
            <a:gdLst>
              <a:gd name="T0" fmla="*/ 637 w 826"/>
              <a:gd name="T1" fmla="*/ 523 h 802"/>
              <a:gd name="T2" fmla="*/ 663 w 826"/>
              <a:gd name="T3" fmla="*/ 472 h 802"/>
              <a:gd name="T4" fmla="*/ 573 w 826"/>
              <a:gd name="T5" fmla="*/ 536 h 802"/>
              <a:gd name="T6" fmla="*/ 597 w 826"/>
              <a:gd name="T7" fmla="*/ 320 h 802"/>
              <a:gd name="T8" fmla="*/ 765 w 826"/>
              <a:gd name="T9" fmla="*/ 281 h 802"/>
              <a:gd name="T10" fmla="*/ 786 w 826"/>
              <a:gd name="T11" fmla="*/ 91 h 802"/>
              <a:gd name="T12" fmla="*/ 706 w 826"/>
              <a:gd name="T13" fmla="*/ 160 h 802"/>
              <a:gd name="T14" fmla="*/ 654 w 826"/>
              <a:gd name="T15" fmla="*/ 109 h 802"/>
              <a:gd name="T16" fmla="*/ 724 w 826"/>
              <a:gd name="T17" fmla="*/ 28 h 802"/>
              <a:gd name="T18" fmla="*/ 649 w 826"/>
              <a:gd name="T19" fmla="*/ 2 h 802"/>
              <a:gd name="T20" fmla="*/ 494 w 826"/>
              <a:gd name="T21" fmla="*/ 218 h 802"/>
              <a:gd name="T22" fmla="*/ 185 w 826"/>
              <a:gd name="T23" fmla="*/ 148 h 802"/>
              <a:gd name="T24" fmla="*/ 203 w 826"/>
              <a:gd name="T25" fmla="*/ 123 h 802"/>
              <a:gd name="T26" fmla="*/ 95 w 826"/>
              <a:gd name="T27" fmla="*/ 7 h 802"/>
              <a:gd name="T28" fmla="*/ 18 w 826"/>
              <a:gd name="T29" fmla="*/ 58 h 802"/>
              <a:gd name="T30" fmla="*/ 18 w 826"/>
              <a:gd name="T31" fmla="*/ 84 h 802"/>
              <a:gd name="T32" fmla="*/ 134 w 826"/>
              <a:gd name="T33" fmla="*/ 192 h 802"/>
              <a:gd name="T34" fmla="*/ 160 w 826"/>
              <a:gd name="T35" fmla="*/ 174 h 802"/>
              <a:gd name="T36" fmla="*/ 228 w 826"/>
              <a:gd name="T37" fmla="*/ 483 h 802"/>
              <a:gd name="T38" fmla="*/ 61 w 826"/>
              <a:gd name="T39" fmla="*/ 522 h 802"/>
              <a:gd name="T40" fmla="*/ 39 w 826"/>
              <a:gd name="T41" fmla="*/ 713 h 802"/>
              <a:gd name="T42" fmla="*/ 120 w 826"/>
              <a:gd name="T43" fmla="*/ 643 h 802"/>
              <a:gd name="T44" fmla="*/ 171 w 826"/>
              <a:gd name="T45" fmla="*/ 695 h 802"/>
              <a:gd name="T46" fmla="*/ 102 w 826"/>
              <a:gd name="T47" fmla="*/ 775 h 802"/>
              <a:gd name="T48" fmla="*/ 176 w 826"/>
              <a:gd name="T49" fmla="*/ 802 h 802"/>
              <a:gd name="T50" fmla="*/ 331 w 826"/>
              <a:gd name="T51" fmla="*/ 586 h 802"/>
              <a:gd name="T52" fmla="*/ 547 w 826"/>
              <a:gd name="T53" fmla="*/ 562 h 802"/>
              <a:gd name="T54" fmla="*/ 483 w 826"/>
              <a:gd name="T55" fmla="*/ 652 h 802"/>
              <a:gd name="T56" fmla="*/ 509 w 826"/>
              <a:gd name="T57" fmla="*/ 652 h 802"/>
              <a:gd name="T58" fmla="*/ 689 w 826"/>
              <a:gd name="T59" fmla="*/ 780 h 802"/>
              <a:gd name="T60" fmla="*/ 791 w 826"/>
              <a:gd name="T61" fmla="*/ 780 h 802"/>
              <a:gd name="T62" fmla="*/ 791 w 826"/>
              <a:gd name="T63" fmla="*/ 677 h 802"/>
              <a:gd name="T64" fmla="*/ 57 w 826"/>
              <a:gd name="T65" fmla="*/ 71 h 802"/>
              <a:gd name="T66" fmla="*/ 160 w 826"/>
              <a:gd name="T67" fmla="*/ 123 h 802"/>
              <a:gd name="T68" fmla="*/ 297 w 826"/>
              <a:gd name="T69" fmla="*/ 568 h 802"/>
              <a:gd name="T70" fmla="*/ 266 w 826"/>
              <a:gd name="T71" fmla="*/ 728 h 802"/>
              <a:gd name="T72" fmla="*/ 154 w 826"/>
              <a:gd name="T73" fmla="*/ 763 h 802"/>
              <a:gd name="T74" fmla="*/ 207 w 826"/>
              <a:gd name="T75" fmla="*/ 702 h 802"/>
              <a:gd name="T76" fmla="*/ 189 w 826"/>
              <a:gd name="T77" fmla="*/ 607 h 802"/>
              <a:gd name="T78" fmla="*/ 99 w 826"/>
              <a:gd name="T79" fmla="*/ 612 h 802"/>
              <a:gd name="T80" fmla="*/ 86 w 826"/>
              <a:gd name="T81" fmla="*/ 548 h 802"/>
              <a:gd name="T82" fmla="*/ 226 w 826"/>
              <a:gd name="T83" fmla="*/ 521 h 802"/>
              <a:gd name="T84" fmla="*/ 528 w 826"/>
              <a:gd name="T85" fmla="*/ 235 h 802"/>
              <a:gd name="T86" fmla="*/ 559 w 826"/>
              <a:gd name="T87" fmla="*/ 75 h 802"/>
              <a:gd name="T88" fmla="*/ 671 w 826"/>
              <a:gd name="T89" fmla="*/ 40 h 802"/>
              <a:gd name="T90" fmla="*/ 618 w 826"/>
              <a:gd name="T91" fmla="*/ 101 h 802"/>
              <a:gd name="T92" fmla="*/ 636 w 826"/>
              <a:gd name="T93" fmla="*/ 196 h 802"/>
              <a:gd name="T94" fmla="*/ 726 w 826"/>
              <a:gd name="T95" fmla="*/ 191 h 802"/>
              <a:gd name="T96" fmla="*/ 739 w 826"/>
              <a:gd name="T97" fmla="*/ 255 h 802"/>
              <a:gd name="T98" fmla="*/ 599 w 826"/>
              <a:gd name="T99" fmla="*/ 283 h 802"/>
              <a:gd name="T100" fmla="*/ 297 w 826"/>
              <a:gd name="T101" fmla="*/ 568 h 802"/>
              <a:gd name="T102" fmla="*/ 714 w 826"/>
              <a:gd name="T103" fmla="*/ 755 h 802"/>
              <a:gd name="T104" fmla="*/ 611 w 826"/>
              <a:gd name="T105" fmla="*/ 549 h 802"/>
              <a:gd name="T106" fmla="*/ 776 w 826"/>
              <a:gd name="T107" fmla="*/ 729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26" h="802">
                <a:moveTo>
                  <a:pt x="791" y="677"/>
                </a:moveTo>
                <a:cubicBezTo>
                  <a:pt x="637" y="523"/>
                  <a:pt x="637" y="523"/>
                  <a:pt x="637" y="523"/>
                </a:cubicBezTo>
                <a:cubicBezTo>
                  <a:pt x="663" y="498"/>
                  <a:pt x="663" y="498"/>
                  <a:pt x="663" y="498"/>
                </a:cubicBezTo>
                <a:cubicBezTo>
                  <a:pt x="670" y="490"/>
                  <a:pt x="670" y="479"/>
                  <a:pt x="663" y="472"/>
                </a:cubicBezTo>
                <a:cubicBezTo>
                  <a:pt x="656" y="465"/>
                  <a:pt x="644" y="465"/>
                  <a:pt x="637" y="472"/>
                </a:cubicBezTo>
                <a:cubicBezTo>
                  <a:pt x="573" y="536"/>
                  <a:pt x="573" y="536"/>
                  <a:pt x="573" y="536"/>
                </a:cubicBezTo>
                <a:cubicBezTo>
                  <a:pt x="477" y="440"/>
                  <a:pt x="477" y="440"/>
                  <a:pt x="477" y="440"/>
                </a:cubicBezTo>
                <a:cubicBezTo>
                  <a:pt x="597" y="320"/>
                  <a:pt x="597" y="320"/>
                  <a:pt x="597" y="320"/>
                </a:cubicBezTo>
                <a:cubicBezTo>
                  <a:pt x="614" y="326"/>
                  <a:pt x="631" y="329"/>
                  <a:pt x="649" y="329"/>
                </a:cubicBezTo>
                <a:cubicBezTo>
                  <a:pt x="693" y="329"/>
                  <a:pt x="734" y="312"/>
                  <a:pt x="765" y="281"/>
                </a:cubicBezTo>
                <a:cubicBezTo>
                  <a:pt x="812" y="234"/>
                  <a:pt x="826" y="163"/>
                  <a:pt x="800" y="102"/>
                </a:cubicBezTo>
                <a:cubicBezTo>
                  <a:pt x="797" y="96"/>
                  <a:pt x="792" y="92"/>
                  <a:pt x="786" y="91"/>
                </a:cubicBezTo>
                <a:cubicBezTo>
                  <a:pt x="780" y="90"/>
                  <a:pt x="774" y="92"/>
                  <a:pt x="770" y="96"/>
                </a:cubicBezTo>
                <a:cubicBezTo>
                  <a:pt x="706" y="160"/>
                  <a:pt x="706" y="160"/>
                  <a:pt x="706" y="160"/>
                </a:cubicBezTo>
                <a:cubicBezTo>
                  <a:pt x="654" y="160"/>
                  <a:pt x="654" y="160"/>
                  <a:pt x="654" y="160"/>
                </a:cubicBezTo>
                <a:cubicBezTo>
                  <a:pt x="654" y="109"/>
                  <a:pt x="654" y="109"/>
                  <a:pt x="654" y="109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3" y="40"/>
                  <a:pt x="725" y="34"/>
                  <a:pt x="724" y="28"/>
                </a:cubicBezTo>
                <a:cubicBezTo>
                  <a:pt x="722" y="22"/>
                  <a:pt x="718" y="17"/>
                  <a:pt x="713" y="15"/>
                </a:cubicBezTo>
                <a:cubicBezTo>
                  <a:pt x="692" y="6"/>
                  <a:pt x="671" y="2"/>
                  <a:pt x="649" y="2"/>
                </a:cubicBezTo>
                <a:cubicBezTo>
                  <a:pt x="605" y="2"/>
                  <a:pt x="564" y="19"/>
                  <a:pt x="533" y="50"/>
                </a:cubicBezTo>
                <a:cubicBezTo>
                  <a:pt x="489" y="94"/>
                  <a:pt x="474" y="159"/>
                  <a:pt x="494" y="218"/>
                </a:cubicBezTo>
                <a:cubicBezTo>
                  <a:pt x="374" y="337"/>
                  <a:pt x="374" y="337"/>
                  <a:pt x="374" y="337"/>
                </a:cubicBezTo>
                <a:cubicBezTo>
                  <a:pt x="185" y="148"/>
                  <a:pt x="185" y="148"/>
                  <a:pt x="185" y="148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201" y="132"/>
                  <a:pt x="203" y="128"/>
                  <a:pt x="203" y="123"/>
                </a:cubicBezTo>
                <a:cubicBezTo>
                  <a:pt x="203" y="118"/>
                  <a:pt x="201" y="113"/>
                  <a:pt x="198" y="110"/>
                </a:cubicBezTo>
                <a:cubicBezTo>
                  <a:pt x="95" y="7"/>
                  <a:pt x="95" y="7"/>
                  <a:pt x="95" y="7"/>
                </a:cubicBezTo>
                <a:cubicBezTo>
                  <a:pt x="88" y="0"/>
                  <a:pt x="77" y="0"/>
                  <a:pt x="70" y="7"/>
                </a:cubicBezTo>
                <a:cubicBezTo>
                  <a:pt x="18" y="58"/>
                  <a:pt x="18" y="58"/>
                  <a:pt x="18" y="58"/>
                </a:cubicBezTo>
                <a:cubicBezTo>
                  <a:pt x="15" y="62"/>
                  <a:pt x="13" y="66"/>
                  <a:pt x="13" y="71"/>
                </a:cubicBezTo>
                <a:cubicBezTo>
                  <a:pt x="13" y="76"/>
                  <a:pt x="15" y="81"/>
                  <a:pt x="18" y="84"/>
                </a:cubicBezTo>
                <a:cubicBezTo>
                  <a:pt x="121" y="187"/>
                  <a:pt x="121" y="187"/>
                  <a:pt x="121" y="187"/>
                </a:cubicBezTo>
                <a:cubicBezTo>
                  <a:pt x="124" y="191"/>
                  <a:pt x="129" y="192"/>
                  <a:pt x="134" y="192"/>
                </a:cubicBezTo>
                <a:cubicBezTo>
                  <a:pt x="138" y="192"/>
                  <a:pt x="143" y="191"/>
                  <a:pt x="147" y="187"/>
                </a:cubicBezTo>
                <a:cubicBezTo>
                  <a:pt x="160" y="174"/>
                  <a:pt x="160" y="174"/>
                  <a:pt x="160" y="174"/>
                </a:cubicBezTo>
                <a:cubicBezTo>
                  <a:pt x="348" y="363"/>
                  <a:pt x="348" y="363"/>
                  <a:pt x="348" y="363"/>
                </a:cubicBezTo>
                <a:cubicBezTo>
                  <a:pt x="228" y="483"/>
                  <a:pt x="228" y="483"/>
                  <a:pt x="228" y="483"/>
                </a:cubicBezTo>
                <a:cubicBezTo>
                  <a:pt x="212" y="477"/>
                  <a:pt x="194" y="475"/>
                  <a:pt x="176" y="475"/>
                </a:cubicBezTo>
                <a:cubicBezTo>
                  <a:pt x="133" y="475"/>
                  <a:pt x="91" y="492"/>
                  <a:pt x="61" y="522"/>
                </a:cubicBezTo>
                <a:cubicBezTo>
                  <a:pt x="13" y="570"/>
                  <a:pt x="0" y="640"/>
                  <a:pt x="26" y="702"/>
                </a:cubicBezTo>
                <a:cubicBezTo>
                  <a:pt x="28" y="707"/>
                  <a:pt x="33" y="711"/>
                  <a:pt x="39" y="713"/>
                </a:cubicBezTo>
                <a:cubicBezTo>
                  <a:pt x="45" y="714"/>
                  <a:pt x="51" y="712"/>
                  <a:pt x="55" y="708"/>
                </a:cubicBezTo>
                <a:cubicBezTo>
                  <a:pt x="120" y="643"/>
                  <a:pt x="120" y="643"/>
                  <a:pt x="120" y="643"/>
                </a:cubicBezTo>
                <a:cubicBezTo>
                  <a:pt x="171" y="643"/>
                  <a:pt x="171" y="643"/>
                  <a:pt x="171" y="643"/>
                </a:cubicBezTo>
                <a:cubicBezTo>
                  <a:pt x="171" y="695"/>
                  <a:pt x="171" y="695"/>
                  <a:pt x="171" y="695"/>
                </a:cubicBezTo>
                <a:cubicBezTo>
                  <a:pt x="107" y="759"/>
                  <a:pt x="107" y="759"/>
                  <a:pt x="107" y="759"/>
                </a:cubicBezTo>
                <a:cubicBezTo>
                  <a:pt x="102" y="763"/>
                  <a:pt x="101" y="769"/>
                  <a:pt x="102" y="775"/>
                </a:cubicBezTo>
                <a:cubicBezTo>
                  <a:pt x="103" y="781"/>
                  <a:pt x="107" y="786"/>
                  <a:pt x="113" y="789"/>
                </a:cubicBezTo>
                <a:cubicBezTo>
                  <a:pt x="133" y="797"/>
                  <a:pt x="154" y="802"/>
                  <a:pt x="176" y="802"/>
                </a:cubicBezTo>
                <a:cubicBezTo>
                  <a:pt x="220" y="802"/>
                  <a:pt x="261" y="785"/>
                  <a:pt x="292" y="754"/>
                </a:cubicBezTo>
                <a:cubicBezTo>
                  <a:pt x="336" y="709"/>
                  <a:pt x="351" y="645"/>
                  <a:pt x="331" y="586"/>
                </a:cubicBezTo>
                <a:cubicBezTo>
                  <a:pt x="451" y="466"/>
                  <a:pt x="451" y="466"/>
                  <a:pt x="451" y="466"/>
                </a:cubicBezTo>
                <a:cubicBezTo>
                  <a:pt x="547" y="562"/>
                  <a:pt x="547" y="562"/>
                  <a:pt x="547" y="562"/>
                </a:cubicBezTo>
                <a:cubicBezTo>
                  <a:pt x="483" y="626"/>
                  <a:pt x="483" y="626"/>
                  <a:pt x="483" y="626"/>
                </a:cubicBezTo>
                <a:cubicBezTo>
                  <a:pt x="476" y="633"/>
                  <a:pt x="476" y="645"/>
                  <a:pt x="483" y="652"/>
                </a:cubicBezTo>
                <a:cubicBezTo>
                  <a:pt x="486" y="655"/>
                  <a:pt x="491" y="657"/>
                  <a:pt x="496" y="657"/>
                </a:cubicBezTo>
                <a:cubicBezTo>
                  <a:pt x="500" y="657"/>
                  <a:pt x="505" y="655"/>
                  <a:pt x="509" y="652"/>
                </a:cubicBezTo>
                <a:cubicBezTo>
                  <a:pt x="534" y="626"/>
                  <a:pt x="534" y="626"/>
                  <a:pt x="534" y="626"/>
                </a:cubicBezTo>
                <a:cubicBezTo>
                  <a:pt x="689" y="780"/>
                  <a:pt x="689" y="780"/>
                  <a:pt x="689" y="780"/>
                </a:cubicBezTo>
                <a:cubicBezTo>
                  <a:pt x="702" y="794"/>
                  <a:pt x="721" y="802"/>
                  <a:pt x="740" y="802"/>
                </a:cubicBezTo>
                <a:cubicBezTo>
                  <a:pt x="759" y="802"/>
                  <a:pt x="778" y="794"/>
                  <a:pt x="791" y="780"/>
                </a:cubicBezTo>
                <a:cubicBezTo>
                  <a:pt x="805" y="767"/>
                  <a:pt x="813" y="748"/>
                  <a:pt x="813" y="729"/>
                </a:cubicBezTo>
                <a:cubicBezTo>
                  <a:pt x="813" y="709"/>
                  <a:pt x="805" y="691"/>
                  <a:pt x="791" y="677"/>
                </a:cubicBezTo>
                <a:close/>
                <a:moveTo>
                  <a:pt x="134" y="148"/>
                </a:moveTo>
                <a:cubicBezTo>
                  <a:pt x="57" y="71"/>
                  <a:pt x="57" y="71"/>
                  <a:pt x="57" y="71"/>
                </a:cubicBezTo>
                <a:cubicBezTo>
                  <a:pt x="82" y="46"/>
                  <a:pt x="82" y="46"/>
                  <a:pt x="82" y="46"/>
                </a:cubicBezTo>
                <a:cubicBezTo>
                  <a:pt x="160" y="123"/>
                  <a:pt x="160" y="123"/>
                  <a:pt x="160" y="123"/>
                </a:cubicBezTo>
                <a:lnTo>
                  <a:pt x="134" y="148"/>
                </a:lnTo>
                <a:close/>
                <a:moveTo>
                  <a:pt x="297" y="568"/>
                </a:moveTo>
                <a:cubicBezTo>
                  <a:pt x="292" y="574"/>
                  <a:pt x="291" y="582"/>
                  <a:pt x="293" y="588"/>
                </a:cubicBezTo>
                <a:cubicBezTo>
                  <a:pt x="314" y="636"/>
                  <a:pt x="303" y="691"/>
                  <a:pt x="266" y="728"/>
                </a:cubicBezTo>
                <a:cubicBezTo>
                  <a:pt x="242" y="752"/>
                  <a:pt x="210" y="765"/>
                  <a:pt x="176" y="765"/>
                </a:cubicBezTo>
                <a:cubicBezTo>
                  <a:pt x="169" y="765"/>
                  <a:pt x="161" y="765"/>
                  <a:pt x="154" y="763"/>
                </a:cubicBezTo>
                <a:cubicBezTo>
                  <a:pt x="202" y="715"/>
                  <a:pt x="202" y="715"/>
                  <a:pt x="202" y="715"/>
                </a:cubicBezTo>
                <a:cubicBezTo>
                  <a:pt x="205" y="712"/>
                  <a:pt x="207" y="707"/>
                  <a:pt x="207" y="702"/>
                </a:cubicBezTo>
                <a:cubicBezTo>
                  <a:pt x="207" y="625"/>
                  <a:pt x="207" y="625"/>
                  <a:pt x="207" y="625"/>
                </a:cubicBezTo>
                <a:cubicBezTo>
                  <a:pt x="207" y="615"/>
                  <a:pt x="199" y="607"/>
                  <a:pt x="189" y="607"/>
                </a:cubicBezTo>
                <a:cubicBezTo>
                  <a:pt x="112" y="607"/>
                  <a:pt x="112" y="607"/>
                  <a:pt x="112" y="607"/>
                </a:cubicBezTo>
                <a:cubicBezTo>
                  <a:pt x="107" y="607"/>
                  <a:pt x="103" y="609"/>
                  <a:pt x="99" y="612"/>
                </a:cubicBezTo>
                <a:cubicBezTo>
                  <a:pt x="51" y="661"/>
                  <a:pt x="51" y="661"/>
                  <a:pt x="51" y="661"/>
                </a:cubicBezTo>
                <a:cubicBezTo>
                  <a:pt x="44" y="620"/>
                  <a:pt x="56" y="578"/>
                  <a:pt x="86" y="548"/>
                </a:cubicBezTo>
                <a:cubicBezTo>
                  <a:pt x="110" y="524"/>
                  <a:pt x="142" y="511"/>
                  <a:pt x="176" y="511"/>
                </a:cubicBezTo>
                <a:cubicBezTo>
                  <a:pt x="193" y="511"/>
                  <a:pt x="210" y="514"/>
                  <a:pt x="226" y="521"/>
                </a:cubicBezTo>
                <a:cubicBezTo>
                  <a:pt x="233" y="524"/>
                  <a:pt x="241" y="522"/>
                  <a:pt x="246" y="517"/>
                </a:cubicBezTo>
                <a:cubicBezTo>
                  <a:pt x="528" y="235"/>
                  <a:pt x="528" y="235"/>
                  <a:pt x="528" y="235"/>
                </a:cubicBezTo>
                <a:cubicBezTo>
                  <a:pt x="533" y="230"/>
                  <a:pt x="535" y="222"/>
                  <a:pt x="532" y="215"/>
                </a:cubicBezTo>
                <a:cubicBezTo>
                  <a:pt x="512" y="167"/>
                  <a:pt x="522" y="112"/>
                  <a:pt x="559" y="75"/>
                </a:cubicBezTo>
                <a:cubicBezTo>
                  <a:pt x="583" y="51"/>
                  <a:pt x="615" y="38"/>
                  <a:pt x="649" y="38"/>
                </a:cubicBezTo>
                <a:cubicBezTo>
                  <a:pt x="657" y="38"/>
                  <a:pt x="664" y="39"/>
                  <a:pt x="671" y="40"/>
                </a:cubicBezTo>
                <a:cubicBezTo>
                  <a:pt x="623" y="88"/>
                  <a:pt x="623" y="88"/>
                  <a:pt x="623" y="88"/>
                </a:cubicBezTo>
                <a:cubicBezTo>
                  <a:pt x="620" y="92"/>
                  <a:pt x="618" y="96"/>
                  <a:pt x="618" y="101"/>
                </a:cubicBezTo>
                <a:cubicBezTo>
                  <a:pt x="618" y="178"/>
                  <a:pt x="618" y="178"/>
                  <a:pt x="618" y="178"/>
                </a:cubicBezTo>
                <a:cubicBezTo>
                  <a:pt x="618" y="188"/>
                  <a:pt x="626" y="196"/>
                  <a:pt x="636" y="196"/>
                </a:cubicBezTo>
                <a:cubicBezTo>
                  <a:pt x="713" y="196"/>
                  <a:pt x="713" y="196"/>
                  <a:pt x="713" y="196"/>
                </a:cubicBezTo>
                <a:cubicBezTo>
                  <a:pt x="718" y="196"/>
                  <a:pt x="723" y="195"/>
                  <a:pt x="726" y="191"/>
                </a:cubicBezTo>
                <a:cubicBezTo>
                  <a:pt x="774" y="143"/>
                  <a:pt x="774" y="143"/>
                  <a:pt x="774" y="143"/>
                </a:cubicBezTo>
                <a:cubicBezTo>
                  <a:pt x="782" y="183"/>
                  <a:pt x="769" y="225"/>
                  <a:pt x="739" y="255"/>
                </a:cubicBezTo>
                <a:cubicBezTo>
                  <a:pt x="715" y="279"/>
                  <a:pt x="683" y="293"/>
                  <a:pt x="649" y="293"/>
                </a:cubicBezTo>
                <a:cubicBezTo>
                  <a:pt x="632" y="293"/>
                  <a:pt x="615" y="289"/>
                  <a:pt x="599" y="283"/>
                </a:cubicBezTo>
                <a:cubicBezTo>
                  <a:pt x="593" y="280"/>
                  <a:pt x="585" y="281"/>
                  <a:pt x="579" y="286"/>
                </a:cubicBezTo>
                <a:lnTo>
                  <a:pt x="297" y="568"/>
                </a:lnTo>
                <a:close/>
                <a:moveTo>
                  <a:pt x="766" y="755"/>
                </a:moveTo>
                <a:cubicBezTo>
                  <a:pt x="752" y="768"/>
                  <a:pt x="728" y="768"/>
                  <a:pt x="714" y="755"/>
                </a:cubicBezTo>
                <a:cubicBezTo>
                  <a:pt x="560" y="600"/>
                  <a:pt x="560" y="600"/>
                  <a:pt x="560" y="600"/>
                </a:cubicBezTo>
                <a:cubicBezTo>
                  <a:pt x="611" y="549"/>
                  <a:pt x="611" y="549"/>
                  <a:pt x="611" y="549"/>
                </a:cubicBezTo>
                <a:cubicBezTo>
                  <a:pt x="766" y="703"/>
                  <a:pt x="766" y="703"/>
                  <a:pt x="766" y="703"/>
                </a:cubicBezTo>
                <a:cubicBezTo>
                  <a:pt x="773" y="710"/>
                  <a:pt x="776" y="719"/>
                  <a:pt x="776" y="729"/>
                </a:cubicBezTo>
                <a:cubicBezTo>
                  <a:pt x="776" y="739"/>
                  <a:pt x="773" y="748"/>
                  <a:pt x="766" y="75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1664396" y="2177480"/>
            <a:ext cx="2535848" cy="4097696"/>
            <a:chOff x="5832198" y="1088740"/>
            <a:chExt cx="1267924" cy="2048848"/>
          </a:xfrm>
        </p:grpSpPr>
        <p:sp>
          <p:nvSpPr>
            <p:cNvPr id="51" name="Oval 45"/>
            <p:cNvSpPr>
              <a:spLocks noChangeArrowheads="1"/>
            </p:cNvSpPr>
            <p:nvPr/>
          </p:nvSpPr>
          <p:spPr bwMode="auto">
            <a:xfrm>
              <a:off x="5832198" y="1088740"/>
              <a:ext cx="490408" cy="11209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52" name="Oval 46"/>
            <p:cNvSpPr>
              <a:spLocks noChangeArrowheads="1"/>
            </p:cNvSpPr>
            <p:nvPr/>
          </p:nvSpPr>
          <p:spPr bwMode="auto">
            <a:xfrm>
              <a:off x="5985183" y="1440461"/>
              <a:ext cx="185869" cy="4174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grpSp>
          <p:nvGrpSpPr>
            <p:cNvPr id="97" name="Group 96"/>
            <p:cNvGrpSpPr/>
            <p:nvPr/>
          </p:nvGrpSpPr>
          <p:grpSpPr>
            <a:xfrm>
              <a:off x="6076687" y="1088740"/>
              <a:ext cx="1017990" cy="2048848"/>
              <a:chOff x="6123132" y="1088740"/>
              <a:chExt cx="1017990" cy="2048848"/>
            </a:xfrm>
            <a:solidFill>
              <a:schemeClr val="accent1"/>
            </a:solidFill>
          </p:grpSpPr>
          <p:sp>
            <p:nvSpPr>
              <p:cNvPr id="53" name="Freeform 47"/>
              <p:cNvSpPr>
                <a:spLocks/>
              </p:cNvSpPr>
              <p:nvPr/>
            </p:nvSpPr>
            <p:spPr bwMode="auto">
              <a:xfrm>
                <a:off x="6123132" y="1650636"/>
                <a:ext cx="245919" cy="559037"/>
              </a:xfrm>
              <a:custGeom>
                <a:avLst/>
                <a:gdLst>
                  <a:gd name="T0" fmla="*/ 73 w 73"/>
                  <a:gd name="T1" fmla="*/ 165 h 165"/>
                  <a:gd name="T2" fmla="*/ 0 w 73"/>
                  <a:gd name="T3" fmla="*/ 165 h 165"/>
                  <a:gd name="T4" fmla="*/ 73 w 73"/>
                  <a:gd name="T5" fmla="*/ 0 h 165"/>
                  <a:gd name="T6" fmla="*/ 73 w 73"/>
                  <a:gd name="T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165">
                    <a:moveTo>
                      <a:pt x="73" y="165"/>
                    </a:moveTo>
                    <a:cubicBezTo>
                      <a:pt x="0" y="165"/>
                      <a:pt x="0" y="165"/>
                      <a:pt x="0" y="165"/>
                    </a:cubicBezTo>
                    <a:cubicBezTo>
                      <a:pt x="41" y="165"/>
                      <a:pt x="73" y="91"/>
                      <a:pt x="73" y="0"/>
                    </a:cubicBezTo>
                    <a:lnTo>
                      <a:pt x="73" y="1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54" name="Freeform 48"/>
              <p:cNvSpPr>
                <a:spLocks/>
              </p:cNvSpPr>
              <p:nvPr/>
            </p:nvSpPr>
            <p:spPr bwMode="auto">
              <a:xfrm>
                <a:off x="6123132" y="1088740"/>
                <a:ext cx="1017989" cy="504706"/>
              </a:xfrm>
              <a:custGeom>
                <a:avLst/>
                <a:gdLst>
                  <a:gd name="T0" fmla="*/ 229 w 301"/>
                  <a:gd name="T1" fmla="*/ 0 h 149"/>
                  <a:gd name="T2" fmla="*/ 0 w 301"/>
                  <a:gd name="T3" fmla="*/ 0 h 149"/>
                  <a:gd name="T4" fmla="*/ 73 w 301"/>
                  <a:gd name="T5" fmla="*/ 149 h 149"/>
                  <a:gd name="T6" fmla="*/ 301 w 301"/>
                  <a:gd name="T7" fmla="*/ 149 h 149"/>
                  <a:gd name="T8" fmla="*/ 229 w 301"/>
                  <a:gd name="T9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" h="149">
                    <a:moveTo>
                      <a:pt x="22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8" y="0"/>
                      <a:pt x="69" y="65"/>
                      <a:pt x="73" y="149"/>
                    </a:cubicBezTo>
                    <a:cubicBezTo>
                      <a:pt x="301" y="149"/>
                      <a:pt x="301" y="149"/>
                      <a:pt x="301" y="149"/>
                    </a:cubicBezTo>
                    <a:cubicBezTo>
                      <a:pt x="297" y="65"/>
                      <a:pt x="266" y="0"/>
                      <a:pt x="22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55" name="Freeform 49"/>
              <p:cNvSpPr>
                <a:spLocks/>
              </p:cNvSpPr>
              <p:nvPr/>
            </p:nvSpPr>
            <p:spPr bwMode="auto">
              <a:xfrm>
                <a:off x="6369051" y="1593446"/>
                <a:ext cx="772071" cy="750625"/>
              </a:xfrm>
              <a:custGeom>
                <a:avLst/>
                <a:gdLst>
                  <a:gd name="T0" fmla="*/ 228 w 228"/>
                  <a:gd name="T1" fmla="*/ 17 h 222"/>
                  <a:gd name="T2" fmla="*/ 228 w 228"/>
                  <a:gd name="T3" fmla="*/ 0 h 222"/>
                  <a:gd name="T4" fmla="*/ 0 w 228"/>
                  <a:gd name="T5" fmla="*/ 0 h 222"/>
                  <a:gd name="T6" fmla="*/ 0 w 228"/>
                  <a:gd name="T7" fmla="*/ 17 h 222"/>
                  <a:gd name="T8" fmla="*/ 0 w 228"/>
                  <a:gd name="T9" fmla="*/ 222 h 222"/>
                  <a:gd name="T10" fmla="*/ 228 w 228"/>
                  <a:gd name="T11" fmla="*/ 222 h 222"/>
                  <a:gd name="T12" fmla="*/ 228 w 228"/>
                  <a:gd name="T13" fmla="*/ 17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8" h="222">
                    <a:moveTo>
                      <a:pt x="228" y="17"/>
                    </a:moveTo>
                    <a:cubicBezTo>
                      <a:pt x="228" y="11"/>
                      <a:pt x="228" y="5"/>
                      <a:pt x="22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11"/>
                      <a:pt x="0" y="17"/>
                    </a:cubicBezTo>
                    <a:cubicBezTo>
                      <a:pt x="0" y="222"/>
                      <a:pt x="0" y="222"/>
                      <a:pt x="0" y="222"/>
                    </a:cubicBezTo>
                    <a:cubicBezTo>
                      <a:pt x="228" y="222"/>
                      <a:pt x="228" y="222"/>
                      <a:pt x="228" y="222"/>
                    </a:cubicBezTo>
                    <a:lnTo>
                      <a:pt x="228" y="1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  <p:sp>
            <p:nvSpPr>
              <p:cNvPr id="56" name="Rectangle 50"/>
              <p:cNvSpPr>
                <a:spLocks noChangeArrowheads="1"/>
              </p:cNvSpPr>
              <p:nvPr/>
            </p:nvSpPr>
            <p:spPr bwMode="auto">
              <a:xfrm>
                <a:off x="6369051" y="2344070"/>
                <a:ext cx="772071" cy="79351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srgbClr val="57565A"/>
                  </a:solidFill>
                  <a:latin typeface="Roboto Light"/>
                </a:endParaRPr>
              </a:p>
            </p:txBody>
          </p:sp>
        </p:grpSp>
        <p:cxnSp>
          <p:nvCxnSpPr>
            <p:cNvPr id="59" name="Straight Connector 58"/>
            <p:cNvCxnSpPr/>
            <p:nvPr/>
          </p:nvCxnSpPr>
          <p:spPr>
            <a:xfrm>
              <a:off x="6322379" y="1603188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6322379" y="2353596"/>
              <a:ext cx="77774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Freeform 147"/>
          <p:cNvSpPr>
            <a:spLocks noChangeAspect="1" noEditPoints="1"/>
          </p:cNvSpPr>
          <p:nvPr/>
        </p:nvSpPr>
        <p:spPr bwMode="auto">
          <a:xfrm>
            <a:off x="12918154" y="6633478"/>
            <a:ext cx="893744" cy="1128928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11427988" y="640375"/>
            <a:ext cx="3026256" cy="1214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4800">
                <a:solidFill>
                  <a:srgbClr val="57565A"/>
                </a:solidFill>
                <a:latin typeface="Roboto Light"/>
              </a:rPr>
              <a:t>Key data</a:t>
            </a:r>
          </a:p>
          <a:p>
            <a:pPr algn="ctr" defTabSz="2438340">
              <a:lnSpc>
                <a:spcPct val="8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</a:t>
            </a:r>
          </a:p>
        </p:txBody>
      </p:sp>
      <p:sp>
        <p:nvSpPr>
          <p:cNvPr id="92" name="Rectangle 91"/>
          <p:cNvSpPr/>
          <p:nvPr/>
        </p:nvSpPr>
        <p:spPr>
          <a:xfrm>
            <a:off x="14524254" y="640375"/>
            <a:ext cx="3026256" cy="1214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4800">
                <a:solidFill>
                  <a:srgbClr val="57565A"/>
                </a:solidFill>
                <a:latin typeface="Roboto Light"/>
              </a:rPr>
              <a:t>Key data</a:t>
            </a:r>
          </a:p>
          <a:p>
            <a:pPr algn="ctr" defTabSz="2438340">
              <a:lnSpc>
                <a:spcPct val="8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</a:t>
            </a:r>
          </a:p>
        </p:txBody>
      </p:sp>
      <p:sp>
        <p:nvSpPr>
          <p:cNvPr id="93" name="Rectangle 92"/>
          <p:cNvSpPr/>
          <p:nvPr/>
        </p:nvSpPr>
        <p:spPr>
          <a:xfrm>
            <a:off x="17554974" y="640375"/>
            <a:ext cx="3026256" cy="1214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4800">
                <a:solidFill>
                  <a:srgbClr val="57565A"/>
                </a:solidFill>
                <a:latin typeface="Roboto Light"/>
              </a:rPr>
              <a:t>Key data</a:t>
            </a:r>
          </a:p>
          <a:p>
            <a:pPr algn="ctr" defTabSz="2438340">
              <a:lnSpc>
                <a:spcPct val="8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</a:t>
            </a:r>
          </a:p>
        </p:txBody>
      </p:sp>
      <p:sp>
        <p:nvSpPr>
          <p:cNvPr id="94" name="Rectangle 93"/>
          <p:cNvSpPr/>
          <p:nvPr/>
        </p:nvSpPr>
        <p:spPr>
          <a:xfrm>
            <a:off x="20687024" y="640375"/>
            <a:ext cx="3026256" cy="1214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4800">
                <a:solidFill>
                  <a:srgbClr val="57565A"/>
                </a:solidFill>
                <a:latin typeface="Roboto Light"/>
              </a:rPr>
              <a:t>Key data</a:t>
            </a:r>
          </a:p>
          <a:p>
            <a:pPr algn="ctr" defTabSz="2438340">
              <a:lnSpc>
                <a:spcPct val="85000"/>
              </a:lnSpc>
            </a:pPr>
            <a:r>
              <a:rPr lang="en-US" sz="2934">
                <a:solidFill>
                  <a:srgbClr val="57565A"/>
                </a:solidFill>
                <a:latin typeface="Roboto Light"/>
              </a:rPr>
              <a:t>Lorem ipsum</a:t>
            </a:r>
          </a:p>
        </p:txBody>
      </p:sp>
      <p:sp>
        <p:nvSpPr>
          <p:cNvPr id="96" name="Rectangle 95"/>
          <p:cNvSpPr/>
          <p:nvPr/>
        </p:nvSpPr>
        <p:spPr>
          <a:xfrm>
            <a:off x="12645211" y="5221894"/>
            <a:ext cx="1544142" cy="738664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wrap="square" lIns="0" tIns="0" rIns="0" bIns="0" rtlCol="0" anchor="ctr">
            <a:spAutoFit/>
          </a:bodyPr>
          <a:lstStyle/>
          <a:p>
            <a:pPr algn="ctr" defTabSz="1828800">
              <a:defRPr/>
            </a:pPr>
            <a:r>
              <a:rPr lang="en-US" sz="4800" kern="0">
                <a:solidFill>
                  <a:prstClr val="white"/>
                </a:solidFill>
                <a:latin typeface="Roboto Light"/>
              </a:rPr>
              <a:t>30%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15725959" y="6809676"/>
            <a:ext cx="1544142" cy="738664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wrap="square" lIns="0" tIns="0" rIns="0" bIns="0" rtlCol="0" anchor="ctr">
            <a:spAutoFit/>
          </a:bodyPr>
          <a:lstStyle/>
          <a:p>
            <a:pPr algn="ctr" defTabSz="1828800">
              <a:defRPr/>
            </a:pPr>
            <a:r>
              <a:rPr lang="en-US" sz="4800" kern="0">
                <a:solidFill>
                  <a:prstClr val="white"/>
                </a:solidFill>
                <a:latin typeface="Roboto Light"/>
              </a:rPr>
              <a:t>45%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18769655" y="8370088"/>
            <a:ext cx="1544142" cy="738664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wrap="square" lIns="0" tIns="0" rIns="0" bIns="0" rtlCol="0" anchor="ctr">
            <a:spAutoFit/>
          </a:bodyPr>
          <a:lstStyle/>
          <a:p>
            <a:pPr algn="ctr" defTabSz="1828800">
              <a:defRPr/>
            </a:pPr>
            <a:r>
              <a:rPr lang="en-US" sz="4800" kern="0">
                <a:solidFill>
                  <a:prstClr val="white"/>
                </a:solidFill>
                <a:latin typeface="Roboto Light"/>
              </a:rPr>
              <a:t>60%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21848879" y="9921834"/>
            <a:ext cx="1544142" cy="738664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wrap="square" lIns="0" tIns="0" rIns="0" bIns="0" rtlCol="0" anchor="ctr">
            <a:spAutoFit/>
          </a:bodyPr>
          <a:lstStyle/>
          <a:p>
            <a:pPr algn="ctr" defTabSz="1828800">
              <a:defRPr/>
            </a:pPr>
            <a:r>
              <a:rPr lang="en-US" sz="4800" kern="0">
                <a:solidFill>
                  <a:prstClr val="white"/>
                </a:solidFill>
                <a:latin typeface="Roboto Light"/>
              </a:rPr>
              <a:t>75%</a:t>
            </a:r>
          </a:p>
        </p:txBody>
      </p:sp>
      <p:sp>
        <p:nvSpPr>
          <p:cNvPr id="18" name="Freeform 41"/>
          <p:cNvSpPr>
            <a:spLocks noChangeAspect="1" noEditPoints="1"/>
          </p:cNvSpPr>
          <p:nvPr/>
        </p:nvSpPr>
        <p:spPr bwMode="auto">
          <a:xfrm>
            <a:off x="1543313" y="4284039"/>
            <a:ext cx="789450" cy="956662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50205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9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9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6667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9" dur="9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0" dur="9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  <p:bldP spid="79" grpId="0" animBg="1"/>
          <p:bldP spid="78" grpId="0" animBg="1"/>
          <p:bldP spid="77" grpId="0" animBg="1"/>
          <p:bldP spid="81" grpId="0"/>
          <p:bldP spid="92" grpId="0"/>
          <p:bldP spid="93" grpId="0"/>
          <p:bldP spid="94" grpId="0"/>
          <p:bldP spid="96" grpId="0"/>
          <p:bldP spid="105" grpId="0"/>
          <p:bldP spid="106" grpId="0"/>
          <p:bldP spid="10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9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9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  <p:bldP spid="79" grpId="0" animBg="1"/>
          <p:bldP spid="78" grpId="0" animBg="1"/>
          <p:bldP spid="77" grpId="0" animBg="1"/>
          <p:bldP spid="81" grpId="0"/>
          <p:bldP spid="92" grpId="0"/>
          <p:bldP spid="93" grpId="0"/>
          <p:bldP spid="94" grpId="0"/>
          <p:bldP spid="96" grpId="0"/>
          <p:bldP spid="105" grpId="0"/>
          <p:bldP spid="106" grpId="0"/>
          <p:bldP spid="107" grpId="0"/>
        </p:bldLst>
      </p:timing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PRESENT YOUR STATS DATA IN INNOVATIVE WAY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606824" y="10638564"/>
            <a:ext cx="20738304" cy="0"/>
          </a:xfrm>
          <a:prstGeom prst="line">
            <a:avLst/>
          </a:prstGeom>
          <a:ln w="12700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3057800" y="6276073"/>
            <a:ext cx="3135484" cy="4380054"/>
            <a:chOff x="1528900" y="3138036"/>
            <a:chExt cx="1567742" cy="2190027"/>
          </a:xfrm>
        </p:grpSpPr>
        <p:grpSp>
          <p:nvGrpSpPr>
            <p:cNvPr id="61" name="Group 60"/>
            <p:cNvGrpSpPr/>
            <p:nvPr/>
          </p:nvGrpSpPr>
          <p:grpSpPr>
            <a:xfrm>
              <a:off x="1528900" y="3608652"/>
              <a:ext cx="1567742" cy="1719411"/>
              <a:chOff x="2356295" y="3665152"/>
              <a:chExt cx="1567742" cy="1719411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2356295" y="4158541"/>
                <a:ext cx="1122474" cy="1226022"/>
                <a:chOff x="2273226" y="3294444"/>
                <a:chExt cx="1122474" cy="1226022"/>
              </a:xfrm>
              <a:solidFill>
                <a:schemeClr val="accent1"/>
              </a:solidFill>
            </p:grpSpPr>
            <p:sp>
              <p:nvSpPr>
                <p:cNvPr id="64" name="Oval 41"/>
                <p:cNvSpPr/>
                <p:nvPr/>
              </p:nvSpPr>
              <p:spPr>
                <a:xfrm>
                  <a:off x="2273226" y="3294444"/>
                  <a:ext cx="522120" cy="808028"/>
                </a:xfrm>
                <a:custGeom>
                  <a:avLst/>
                  <a:gdLst>
                    <a:gd name="connsiteX0" fmla="*/ 0 w 1173907"/>
                    <a:gd name="connsiteY0" fmla="*/ 586954 h 1173907"/>
                    <a:gd name="connsiteX1" fmla="*/ 586954 w 1173907"/>
                    <a:gd name="connsiteY1" fmla="*/ 0 h 1173907"/>
                    <a:gd name="connsiteX2" fmla="*/ 1173908 w 1173907"/>
                    <a:gd name="connsiteY2" fmla="*/ 586954 h 1173907"/>
                    <a:gd name="connsiteX3" fmla="*/ 586954 w 1173907"/>
                    <a:gd name="connsiteY3" fmla="*/ 1173908 h 1173907"/>
                    <a:gd name="connsiteX4" fmla="*/ 0 w 1173907"/>
                    <a:gd name="connsiteY4" fmla="*/ 586954 h 1173907"/>
                    <a:gd name="connsiteX0" fmla="*/ 2393 w 1176301"/>
                    <a:gd name="connsiteY0" fmla="*/ 383754 h 970708"/>
                    <a:gd name="connsiteX1" fmla="*/ 449647 w 1176301"/>
                    <a:gd name="connsiteY1" fmla="*/ 0 h 970708"/>
                    <a:gd name="connsiteX2" fmla="*/ 1176301 w 1176301"/>
                    <a:gd name="connsiteY2" fmla="*/ 383754 h 970708"/>
                    <a:gd name="connsiteX3" fmla="*/ 589347 w 1176301"/>
                    <a:gd name="connsiteY3" fmla="*/ 970708 h 970708"/>
                    <a:gd name="connsiteX4" fmla="*/ 2393 w 1176301"/>
                    <a:gd name="connsiteY4" fmla="*/ 383754 h 970708"/>
                    <a:gd name="connsiteX0" fmla="*/ 1099 w 705107"/>
                    <a:gd name="connsiteY0" fmla="*/ 387892 h 985736"/>
                    <a:gd name="connsiteX1" fmla="*/ 448353 w 705107"/>
                    <a:gd name="connsiteY1" fmla="*/ 4138 h 985736"/>
                    <a:gd name="connsiteX2" fmla="*/ 705107 w 705107"/>
                    <a:gd name="connsiteY2" fmla="*/ 629192 h 985736"/>
                    <a:gd name="connsiteX3" fmla="*/ 588053 w 705107"/>
                    <a:gd name="connsiteY3" fmla="*/ 974846 h 985736"/>
                    <a:gd name="connsiteX4" fmla="*/ 1099 w 705107"/>
                    <a:gd name="connsiteY4" fmla="*/ 387892 h 985736"/>
                    <a:gd name="connsiteX0" fmla="*/ 198 w 704206"/>
                    <a:gd name="connsiteY0" fmla="*/ 413016 h 1010860"/>
                    <a:gd name="connsiteX1" fmla="*/ 523652 w 704206"/>
                    <a:gd name="connsiteY1" fmla="*/ 3862 h 1010860"/>
                    <a:gd name="connsiteX2" fmla="*/ 704206 w 704206"/>
                    <a:gd name="connsiteY2" fmla="*/ 654316 h 1010860"/>
                    <a:gd name="connsiteX3" fmla="*/ 587152 w 704206"/>
                    <a:gd name="connsiteY3" fmla="*/ 999970 h 1010860"/>
                    <a:gd name="connsiteX4" fmla="*/ 198 w 704206"/>
                    <a:gd name="connsiteY4" fmla="*/ 413016 h 1010860"/>
                    <a:gd name="connsiteX0" fmla="*/ 10584 w 714592"/>
                    <a:gd name="connsiteY0" fmla="*/ 409333 h 1007177"/>
                    <a:gd name="connsiteX1" fmla="*/ 242717 w 714592"/>
                    <a:gd name="connsiteY1" fmla="*/ 704764 h 1007177"/>
                    <a:gd name="connsiteX2" fmla="*/ 534038 w 714592"/>
                    <a:gd name="connsiteY2" fmla="*/ 179 h 1007177"/>
                    <a:gd name="connsiteX3" fmla="*/ 714592 w 714592"/>
                    <a:gd name="connsiteY3" fmla="*/ 650633 h 1007177"/>
                    <a:gd name="connsiteX4" fmla="*/ 597538 w 714592"/>
                    <a:gd name="connsiteY4" fmla="*/ 996287 h 1007177"/>
                    <a:gd name="connsiteX5" fmla="*/ 10584 w 714592"/>
                    <a:gd name="connsiteY5" fmla="*/ 409333 h 1007177"/>
                    <a:gd name="connsiteX0" fmla="*/ 365011 w 484819"/>
                    <a:gd name="connsiteY0" fmla="*/ 968133 h 1023468"/>
                    <a:gd name="connsiteX1" fmla="*/ 12944 w 484819"/>
                    <a:gd name="connsiteY1" fmla="*/ 704764 h 1023468"/>
                    <a:gd name="connsiteX2" fmla="*/ 304265 w 484819"/>
                    <a:gd name="connsiteY2" fmla="*/ 179 h 1023468"/>
                    <a:gd name="connsiteX3" fmla="*/ 484819 w 484819"/>
                    <a:gd name="connsiteY3" fmla="*/ 650633 h 1023468"/>
                    <a:gd name="connsiteX4" fmla="*/ 367765 w 484819"/>
                    <a:gd name="connsiteY4" fmla="*/ 996287 h 1023468"/>
                    <a:gd name="connsiteX5" fmla="*/ 365011 w 484819"/>
                    <a:gd name="connsiteY5" fmla="*/ 968133 h 1023468"/>
                    <a:gd name="connsiteX0" fmla="*/ 402241 w 522049"/>
                    <a:gd name="connsiteY0" fmla="*/ 974343 h 1050301"/>
                    <a:gd name="connsiteX1" fmla="*/ 12074 w 522049"/>
                    <a:gd name="connsiteY1" fmla="*/ 329974 h 1050301"/>
                    <a:gd name="connsiteX2" fmla="*/ 341495 w 522049"/>
                    <a:gd name="connsiteY2" fmla="*/ 6389 h 1050301"/>
                    <a:gd name="connsiteX3" fmla="*/ 522049 w 522049"/>
                    <a:gd name="connsiteY3" fmla="*/ 656843 h 1050301"/>
                    <a:gd name="connsiteX4" fmla="*/ 404995 w 522049"/>
                    <a:gd name="connsiteY4" fmla="*/ 1002497 h 1050301"/>
                    <a:gd name="connsiteX5" fmla="*/ 402241 w 522049"/>
                    <a:gd name="connsiteY5" fmla="*/ 974343 h 1050301"/>
                    <a:gd name="connsiteX0" fmla="*/ 207959 w 530967"/>
                    <a:gd name="connsiteY0" fmla="*/ 999743 h 1065880"/>
                    <a:gd name="connsiteX1" fmla="*/ 20992 w 530967"/>
                    <a:gd name="connsiteY1" fmla="*/ 329974 h 1065880"/>
                    <a:gd name="connsiteX2" fmla="*/ 350413 w 530967"/>
                    <a:gd name="connsiteY2" fmla="*/ 6389 h 1065880"/>
                    <a:gd name="connsiteX3" fmla="*/ 530967 w 530967"/>
                    <a:gd name="connsiteY3" fmla="*/ 656843 h 1065880"/>
                    <a:gd name="connsiteX4" fmla="*/ 413913 w 530967"/>
                    <a:gd name="connsiteY4" fmla="*/ 1002497 h 1065880"/>
                    <a:gd name="connsiteX5" fmla="*/ 207959 w 530967"/>
                    <a:gd name="connsiteY5" fmla="*/ 999743 h 1065880"/>
                    <a:gd name="connsiteX0" fmla="*/ 207959 w 530967"/>
                    <a:gd name="connsiteY0" fmla="*/ 1002865 h 1072560"/>
                    <a:gd name="connsiteX1" fmla="*/ 20992 w 530967"/>
                    <a:gd name="connsiteY1" fmla="*/ 282296 h 1072560"/>
                    <a:gd name="connsiteX2" fmla="*/ 350413 w 530967"/>
                    <a:gd name="connsiteY2" fmla="*/ 9511 h 1072560"/>
                    <a:gd name="connsiteX3" fmla="*/ 530967 w 530967"/>
                    <a:gd name="connsiteY3" fmla="*/ 659965 h 1072560"/>
                    <a:gd name="connsiteX4" fmla="*/ 413913 w 530967"/>
                    <a:gd name="connsiteY4" fmla="*/ 1005619 h 1072560"/>
                    <a:gd name="connsiteX5" fmla="*/ 207959 w 530967"/>
                    <a:gd name="connsiteY5" fmla="*/ 1002865 h 1072560"/>
                    <a:gd name="connsiteX0" fmla="*/ 231809 w 554817"/>
                    <a:gd name="connsiteY0" fmla="*/ 1008560 h 1078255"/>
                    <a:gd name="connsiteX1" fmla="*/ 44842 w 554817"/>
                    <a:gd name="connsiteY1" fmla="*/ 287991 h 1078255"/>
                    <a:gd name="connsiteX2" fmla="*/ 374263 w 554817"/>
                    <a:gd name="connsiteY2" fmla="*/ 15206 h 1078255"/>
                    <a:gd name="connsiteX3" fmla="*/ 554817 w 554817"/>
                    <a:gd name="connsiteY3" fmla="*/ 665660 h 1078255"/>
                    <a:gd name="connsiteX4" fmla="*/ 437763 w 554817"/>
                    <a:gd name="connsiteY4" fmla="*/ 1011314 h 1078255"/>
                    <a:gd name="connsiteX5" fmla="*/ 231809 w 554817"/>
                    <a:gd name="connsiteY5" fmla="*/ 1008560 h 1078255"/>
                    <a:gd name="connsiteX0" fmla="*/ 231809 w 478617"/>
                    <a:gd name="connsiteY0" fmla="*/ 996050 h 1080043"/>
                    <a:gd name="connsiteX1" fmla="*/ 44842 w 478617"/>
                    <a:gd name="connsiteY1" fmla="*/ 275481 h 1080043"/>
                    <a:gd name="connsiteX2" fmla="*/ 374263 w 478617"/>
                    <a:gd name="connsiteY2" fmla="*/ 2696 h 1080043"/>
                    <a:gd name="connsiteX3" fmla="*/ 478617 w 478617"/>
                    <a:gd name="connsiteY3" fmla="*/ 399150 h 1080043"/>
                    <a:gd name="connsiteX4" fmla="*/ 437763 w 478617"/>
                    <a:gd name="connsiteY4" fmla="*/ 998804 h 1080043"/>
                    <a:gd name="connsiteX5" fmla="*/ 231809 w 478617"/>
                    <a:gd name="connsiteY5" fmla="*/ 996050 h 1080043"/>
                    <a:gd name="connsiteX0" fmla="*/ 233426 w 539121"/>
                    <a:gd name="connsiteY0" fmla="*/ 996050 h 1020230"/>
                    <a:gd name="connsiteX1" fmla="*/ 46459 w 539121"/>
                    <a:gd name="connsiteY1" fmla="*/ 275481 h 1020230"/>
                    <a:gd name="connsiteX2" fmla="*/ 375880 w 539121"/>
                    <a:gd name="connsiteY2" fmla="*/ 2696 h 1020230"/>
                    <a:gd name="connsiteX3" fmla="*/ 480234 w 539121"/>
                    <a:gd name="connsiteY3" fmla="*/ 399150 h 1020230"/>
                    <a:gd name="connsiteX4" fmla="*/ 528280 w 539121"/>
                    <a:gd name="connsiteY4" fmla="*/ 808304 h 1020230"/>
                    <a:gd name="connsiteX5" fmla="*/ 233426 w 539121"/>
                    <a:gd name="connsiteY5" fmla="*/ 996050 h 1020230"/>
                    <a:gd name="connsiteX0" fmla="*/ 104843 w 410538"/>
                    <a:gd name="connsiteY0" fmla="*/ 995386 h 1018775"/>
                    <a:gd name="connsiteX1" fmla="*/ 70276 w 410538"/>
                    <a:gd name="connsiteY1" fmla="*/ 287517 h 1018775"/>
                    <a:gd name="connsiteX2" fmla="*/ 247297 w 410538"/>
                    <a:gd name="connsiteY2" fmla="*/ 2032 h 1018775"/>
                    <a:gd name="connsiteX3" fmla="*/ 351651 w 410538"/>
                    <a:gd name="connsiteY3" fmla="*/ 398486 h 1018775"/>
                    <a:gd name="connsiteX4" fmla="*/ 399697 w 410538"/>
                    <a:gd name="connsiteY4" fmla="*/ 807640 h 1018775"/>
                    <a:gd name="connsiteX5" fmla="*/ 104843 w 410538"/>
                    <a:gd name="connsiteY5" fmla="*/ 995386 h 1018775"/>
                    <a:gd name="connsiteX0" fmla="*/ 42986 w 348681"/>
                    <a:gd name="connsiteY0" fmla="*/ 998360 h 1021749"/>
                    <a:gd name="connsiteX1" fmla="*/ 8419 w 348681"/>
                    <a:gd name="connsiteY1" fmla="*/ 290491 h 1021749"/>
                    <a:gd name="connsiteX2" fmla="*/ 185440 w 348681"/>
                    <a:gd name="connsiteY2" fmla="*/ 5006 h 1021749"/>
                    <a:gd name="connsiteX3" fmla="*/ 289794 w 348681"/>
                    <a:gd name="connsiteY3" fmla="*/ 401460 h 1021749"/>
                    <a:gd name="connsiteX4" fmla="*/ 337840 w 348681"/>
                    <a:gd name="connsiteY4" fmla="*/ 810614 h 1021749"/>
                    <a:gd name="connsiteX5" fmla="*/ 42986 w 348681"/>
                    <a:gd name="connsiteY5" fmla="*/ 998360 h 1021749"/>
                    <a:gd name="connsiteX0" fmla="*/ 99775 w 405470"/>
                    <a:gd name="connsiteY0" fmla="*/ 1000184 h 1024364"/>
                    <a:gd name="connsiteX1" fmla="*/ 1708 w 405470"/>
                    <a:gd name="connsiteY1" fmla="*/ 279615 h 1024364"/>
                    <a:gd name="connsiteX2" fmla="*/ 242229 w 405470"/>
                    <a:gd name="connsiteY2" fmla="*/ 6830 h 1024364"/>
                    <a:gd name="connsiteX3" fmla="*/ 346583 w 405470"/>
                    <a:gd name="connsiteY3" fmla="*/ 403284 h 1024364"/>
                    <a:gd name="connsiteX4" fmla="*/ 394629 w 405470"/>
                    <a:gd name="connsiteY4" fmla="*/ 812438 h 1024364"/>
                    <a:gd name="connsiteX5" fmla="*/ 99775 w 405470"/>
                    <a:gd name="connsiteY5" fmla="*/ 1000184 h 1024364"/>
                    <a:gd name="connsiteX0" fmla="*/ 100550 w 515194"/>
                    <a:gd name="connsiteY0" fmla="*/ 1000184 h 1016119"/>
                    <a:gd name="connsiteX1" fmla="*/ 2483 w 515194"/>
                    <a:gd name="connsiteY1" fmla="*/ 279615 h 1016119"/>
                    <a:gd name="connsiteX2" fmla="*/ 243004 w 515194"/>
                    <a:gd name="connsiteY2" fmla="*/ 6830 h 1016119"/>
                    <a:gd name="connsiteX3" fmla="*/ 347358 w 515194"/>
                    <a:gd name="connsiteY3" fmla="*/ 403284 h 1016119"/>
                    <a:gd name="connsiteX4" fmla="*/ 509704 w 515194"/>
                    <a:gd name="connsiteY4" fmla="*/ 748938 h 1016119"/>
                    <a:gd name="connsiteX5" fmla="*/ 100550 w 515194"/>
                    <a:gd name="connsiteY5" fmla="*/ 1000184 h 1016119"/>
                    <a:gd name="connsiteX0" fmla="*/ 68893 w 536368"/>
                    <a:gd name="connsiteY0" fmla="*/ 804663 h 838877"/>
                    <a:gd name="connsiteX1" fmla="*/ 21626 w 536368"/>
                    <a:gd name="connsiteY1" fmla="*/ 274594 h 838877"/>
                    <a:gd name="connsiteX2" fmla="*/ 262147 w 536368"/>
                    <a:gd name="connsiteY2" fmla="*/ 1809 h 838877"/>
                    <a:gd name="connsiteX3" fmla="*/ 366501 w 536368"/>
                    <a:gd name="connsiteY3" fmla="*/ 398263 h 838877"/>
                    <a:gd name="connsiteX4" fmla="*/ 528847 w 536368"/>
                    <a:gd name="connsiteY4" fmla="*/ 743917 h 838877"/>
                    <a:gd name="connsiteX5" fmla="*/ 68893 w 536368"/>
                    <a:gd name="connsiteY5" fmla="*/ 804663 h 838877"/>
                    <a:gd name="connsiteX0" fmla="*/ 68893 w 536368"/>
                    <a:gd name="connsiteY0" fmla="*/ 810882 h 851662"/>
                    <a:gd name="connsiteX1" fmla="*/ 21626 w 536368"/>
                    <a:gd name="connsiteY1" fmla="*/ 191913 h 851662"/>
                    <a:gd name="connsiteX2" fmla="*/ 262147 w 536368"/>
                    <a:gd name="connsiteY2" fmla="*/ 8028 h 851662"/>
                    <a:gd name="connsiteX3" fmla="*/ 366501 w 536368"/>
                    <a:gd name="connsiteY3" fmla="*/ 404482 h 851662"/>
                    <a:gd name="connsiteX4" fmla="*/ 528847 w 536368"/>
                    <a:gd name="connsiteY4" fmla="*/ 750136 h 851662"/>
                    <a:gd name="connsiteX5" fmla="*/ 68893 w 536368"/>
                    <a:gd name="connsiteY5" fmla="*/ 810882 h 851662"/>
                    <a:gd name="connsiteX0" fmla="*/ 53142 w 520617"/>
                    <a:gd name="connsiteY0" fmla="*/ 810882 h 851662"/>
                    <a:gd name="connsiteX1" fmla="*/ 31275 w 520617"/>
                    <a:gd name="connsiteY1" fmla="*/ 191913 h 851662"/>
                    <a:gd name="connsiteX2" fmla="*/ 246396 w 520617"/>
                    <a:gd name="connsiteY2" fmla="*/ 8028 h 851662"/>
                    <a:gd name="connsiteX3" fmla="*/ 350750 w 520617"/>
                    <a:gd name="connsiteY3" fmla="*/ 404482 h 851662"/>
                    <a:gd name="connsiteX4" fmla="*/ 513096 w 520617"/>
                    <a:gd name="connsiteY4" fmla="*/ 750136 h 851662"/>
                    <a:gd name="connsiteX5" fmla="*/ 53142 w 520617"/>
                    <a:gd name="connsiteY5" fmla="*/ 810882 h 851662"/>
                    <a:gd name="connsiteX0" fmla="*/ 52337 w 507522"/>
                    <a:gd name="connsiteY0" fmla="*/ 810882 h 870912"/>
                    <a:gd name="connsiteX1" fmla="*/ 30470 w 507522"/>
                    <a:gd name="connsiteY1" fmla="*/ 191913 h 870912"/>
                    <a:gd name="connsiteX2" fmla="*/ 245591 w 507522"/>
                    <a:gd name="connsiteY2" fmla="*/ 8028 h 870912"/>
                    <a:gd name="connsiteX3" fmla="*/ 349945 w 507522"/>
                    <a:gd name="connsiteY3" fmla="*/ 404482 h 870912"/>
                    <a:gd name="connsiteX4" fmla="*/ 499591 w 507522"/>
                    <a:gd name="connsiteY4" fmla="*/ 800936 h 870912"/>
                    <a:gd name="connsiteX5" fmla="*/ 52337 w 507522"/>
                    <a:gd name="connsiteY5" fmla="*/ 810882 h 870912"/>
                    <a:gd name="connsiteX0" fmla="*/ 52337 w 507522"/>
                    <a:gd name="connsiteY0" fmla="*/ 810882 h 870912"/>
                    <a:gd name="connsiteX1" fmla="*/ 30470 w 507522"/>
                    <a:gd name="connsiteY1" fmla="*/ 191913 h 870912"/>
                    <a:gd name="connsiteX2" fmla="*/ 245591 w 507522"/>
                    <a:gd name="connsiteY2" fmla="*/ 8028 h 870912"/>
                    <a:gd name="connsiteX3" fmla="*/ 349945 w 507522"/>
                    <a:gd name="connsiteY3" fmla="*/ 404482 h 870912"/>
                    <a:gd name="connsiteX4" fmla="*/ 499591 w 507522"/>
                    <a:gd name="connsiteY4" fmla="*/ 800936 h 870912"/>
                    <a:gd name="connsiteX5" fmla="*/ 52337 w 507522"/>
                    <a:gd name="connsiteY5" fmla="*/ 810882 h 870912"/>
                    <a:gd name="connsiteX0" fmla="*/ 55596 w 560161"/>
                    <a:gd name="connsiteY0" fmla="*/ 810882 h 870912"/>
                    <a:gd name="connsiteX1" fmla="*/ 33729 w 560161"/>
                    <a:gd name="connsiteY1" fmla="*/ 191913 h 870912"/>
                    <a:gd name="connsiteX2" fmla="*/ 248850 w 560161"/>
                    <a:gd name="connsiteY2" fmla="*/ 8028 h 870912"/>
                    <a:gd name="connsiteX3" fmla="*/ 353204 w 560161"/>
                    <a:gd name="connsiteY3" fmla="*/ 404482 h 870912"/>
                    <a:gd name="connsiteX4" fmla="*/ 553650 w 560161"/>
                    <a:gd name="connsiteY4" fmla="*/ 800936 h 870912"/>
                    <a:gd name="connsiteX5" fmla="*/ 55596 w 560161"/>
                    <a:gd name="connsiteY5" fmla="*/ 810882 h 870912"/>
                    <a:gd name="connsiteX0" fmla="*/ 54772 w 546942"/>
                    <a:gd name="connsiteY0" fmla="*/ 810882 h 865362"/>
                    <a:gd name="connsiteX1" fmla="*/ 32905 w 546942"/>
                    <a:gd name="connsiteY1" fmla="*/ 191913 h 865362"/>
                    <a:gd name="connsiteX2" fmla="*/ 248026 w 546942"/>
                    <a:gd name="connsiteY2" fmla="*/ 8028 h 865362"/>
                    <a:gd name="connsiteX3" fmla="*/ 352380 w 546942"/>
                    <a:gd name="connsiteY3" fmla="*/ 404482 h 865362"/>
                    <a:gd name="connsiteX4" fmla="*/ 540126 w 546942"/>
                    <a:gd name="connsiteY4" fmla="*/ 788236 h 865362"/>
                    <a:gd name="connsiteX5" fmla="*/ 54772 w 546942"/>
                    <a:gd name="connsiteY5" fmla="*/ 810882 h 865362"/>
                    <a:gd name="connsiteX0" fmla="*/ 54772 w 544832"/>
                    <a:gd name="connsiteY0" fmla="*/ 810882 h 865362"/>
                    <a:gd name="connsiteX1" fmla="*/ 32905 w 544832"/>
                    <a:gd name="connsiteY1" fmla="*/ 191913 h 865362"/>
                    <a:gd name="connsiteX2" fmla="*/ 248026 w 544832"/>
                    <a:gd name="connsiteY2" fmla="*/ 8028 h 865362"/>
                    <a:gd name="connsiteX3" fmla="*/ 314280 w 544832"/>
                    <a:gd name="connsiteY3" fmla="*/ 404482 h 865362"/>
                    <a:gd name="connsiteX4" fmla="*/ 540126 w 544832"/>
                    <a:gd name="connsiteY4" fmla="*/ 788236 h 865362"/>
                    <a:gd name="connsiteX5" fmla="*/ 54772 w 544832"/>
                    <a:gd name="connsiteY5" fmla="*/ 810882 h 865362"/>
                    <a:gd name="connsiteX0" fmla="*/ 37201 w 523389"/>
                    <a:gd name="connsiteY0" fmla="*/ 810882 h 867456"/>
                    <a:gd name="connsiteX1" fmla="*/ 15334 w 523389"/>
                    <a:gd name="connsiteY1" fmla="*/ 191913 h 867456"/>
                    <a:gd name="connsiteX2" fmla="*/ 230455 w 523389"/>
                    <a:gd name="connsiteY2" fmla="*/ 8028 h 867456"/>
                    <a:gd name="connsiteX3" fmla="*/ 296709 w 523389"/>
                    <a:gd name="connsiteY3" fmla="*/ 404482 h 867456"/>
                    <a:gd name="connsiteX4" fmla="*/ 522555 w 523389"/>
                    <a:gd name="connsiteY4" fmla="*/ 788236 h 867456"/>
                    <a:gd name="connsiteX5" fmla="*/ 195860 w 523389"/>
                    <a:gd name="connsiteY5" fmla="*/ 836632 h 867456"/>
                    <a:gd name="connsiteX6" fmla="*/ 37201 w 523389"/>
                    <a:gd name="connsiteY6" fmla="*/ 810882 h 867456"/>
                    <a:gd name="connsiteX0" fmla="*/ 29677 w 515865"/>
                    <a:gd name="connsiteY0" fmla="*/ 810882 h 867456"/>
                    <a:gd name="connsiteX1" fmla="*/ 7810 w 515865"/>
                    <a:gd name="connsiteY1" fmla="*/ 191913 h 867456"/>
                    <a:gd name="connsiteX2" fmla="*/ 121331 w 515865"/>
                    <a:gd name="connsiteY2" fmla="*/ 8028 h 867456"/>
                    <a:gd name="connsiteX3" fmla="*/ 289185 w 515865"/>
                    <a:gd name="connsiteY3" fmla="*/ 404482 h 867456"/>
                    <a:gd name="connsiteX4" fmla="*/ 515031 w 515865"/>
                    <a:gd name="connsiteY4" fmla="*/ 788236 h 867456"/>
                    <a:gd name="connsiteX5" fmla="*/ 188336 w 515865"/>
                    <a:gd name="connsiteY5" fmla="*/ 836632 h 867456"/>
                    <a:gd name="connsiteX6" fmla="*/ 29677 w 515865"/>
                    <a:gd name="connsiteY6" fmla="*/ 810882 h 867456"/>
                    <a:gd name="connsiteX0" fmla="*/ 29677 w 517236"/>
                    <a:gd name="connsiteY0" fmla="*/ 810882 h 867456"/>
                    <a:gd name="connsiteX1" fmla="*/ 7810 w 517236"/>
                    <a:gd name="connsiteY1" fmla="*/ 191913 h 867456"/>
                    <a:gd name="connsiteX2" fmla="*/ 121331 w 517236"/>
                    <a:gd name="connsiteY2" fmla="*/ 8028 h 867456"/>
                    <a:gd name="connsiteX3" fmla="*/ 339985 w 517236"/>
                    <a:gd name="connsiteY3" fmla="*/ 404482 h 867456"/>
                    <a:gd name="connsiteX4" fmla="*/ 515031 w 517236"/>
                    <a:gd name="connsiteY4" fmla="*/ 788236 h 867456"/>
                    <a:gd name="connsiteX5" fmla="*/ 188336 w 517236"/>
                    <a:gd name="connsiteY5" fmla="*/ 836632 h 867456"/>
                    <a:gd name="connsiteX6" fmla="*/ 29677 w 517236"/>
                    <a:gd name="connsiteY6" fmla="*/ 810882 h 867456"/>
                    <a:gd name="connsiteX0" fmla="*/ 29677 w 517236"/>
                    <a:gd name="connsiteY0" fmla="*/ 810882 h 867456"/>
                    <a:gd name="connsiteX1" fmla="*/ 7810 w 517236"/>
                    <a:gd name="connsiteY1" fmla="*/ 191913 h 867456"/>
                    <a:gd name="connsiteX2" fmla="*/ 121331 w 517236"/>
                    <a:gd name="connsiteY2" fmla="*/ 8028 h 867456"/>
                    <a:gd name="connsiteX3" fmla="*/ 339985 w 517236"/>
                    <a:gd name="connsiteY3" fmla="*/ 404482 h 867456"/>
                    <a:gd name="connsiteX4" fmla="*/ 515031 w 517236"/>
                    <a:gd name="connsiteY4" fmla="*/ 788236 h 867456"/>
                    <a:gd name="connsiteX5" fmla="*/ 188336 w 517236"/>
                    <a:gd name="connsiteY5" fmla="*/ 836632 h 867456"/>
                    <a:gd name="connsiteX6" fmla="*/ 29677 w 517236"/>
                    <a:gd name="connsiteY6" fmla="*/ 810882 h 867456"/>
                    <a:gd name="connsiteX0" fmla="*/ 13969 w 539628"/>
                    <a:gd name="connsiteY0" fmla="*/ 785237 h 852523"/>
                    <a:gd name="connsiteX1" fmla="*/ 30202 w 539628"/>
                    <a:gd name="connsiteY1" fmla="*/ 191668 h 852523"/>
                    <a:gd name="connsiteX2" fmla="*/ 143723 w 539628"/>
                    <a:gd name="connsiteY2" fmla="*/ 7783 h 852523"/>
                    <a:gd name="connsiteX3" fmla="*/ 362377 w 539628"/>
                    <a:gd name="connsiteY3" fmla="*/ 404237 h 852523"/>
                    <a:gd name="connsiteX4" fmla="*/ 537423 w 539628"/>
                    <a:gd name="connsiteY4" fmla="*/ 787991 h 852523"/>
                    <a:gd name="connsiteX5" fmla="*/ 210728 w 539628"/>
                    <a:gd name="connsiteY5" fmla="*/ 836387 h 852523"/>
                    <a:gd name="connsiteX6" fmla="*/ 13969 w 539628"/>
                    <a:gd name="connsiteY6" fmla="*/ 785237 h 852523"/>
                    <a:gd name="connsiteX0" fmla="*/ 13969 w 539628"/>
                    <a:gd name="connsiteY0" fmla="*/ 782002 h 849288"/>
                    <a:gd name="connsiteX1" fmla="*/ 30202 w 539628"/>
                    <a:gd name="connsiteY1" fmla="*/ 188433 h 849288"/>
                    <a:gd name="connsiteX2" fmla="*/ 143723 w 539628"/>
                    <a:gd name="connsiteY2" fmla="*/ 4548 h 849288"/>
                    <a:gd name="connsiteX3" fmla="*/ 362377 w 539628"/>
                    <a:gd name="connsiteY3" fmla="*/ 337502 h 849288"/>
                    <a:gd name="connsiteX4" fmla="*/ 537423 w 539628"/>
                    <a:gd name="connsiteY4" fmla="*/ 784756 h 849288"/>
                    <a:gd name="connsiteX5" fmla="*/ 210728 w 539628"/>
                    <a:gd name="connsiteY5" fmla="*/ 833152 h 849288"/>
                    <a:gd name="connsiteX6" fmla="*/ 13969 w 539628"/>
                    <a:gd name="connsiteY6" fmla="*/ 782002 h 849288"/>
                    <a:gd name="connsiteX0" fmla="*/ 13969 w 538257"/>
                    <a:gd name="connsiteY0" fmla="*/ 783244 h 850530"/>
                    <a:gd name="connsiteX1" fmla="*/ 30202 w 538257"/>
                    <a:gd name="connsiteY1" fmla="*/ 189675 h 850530"/>
                    <a:gd name="connsiteX2" fmla="*/ 143723 w 538257"/>
                    <a:gd name="connsiteY2" fmla="*/ 5790 h 850530"/>
                    <a:gd name="connsiteX3" fmla="*/ 311577 w 538257"/>
                    <a:gd name="connsiteY3" fmla="*/ 364144 h 850530"/>
                    <a:gd name="connsiteX4" fmla="*/ 537423 w 538257"/>
                    <a:gd name="connsiteY4" fmla="*/ 785998 h 850530"/>
                    <a:gd name="connsiteX5" fmla="*/ 210728 w 538257"/>
                    <a:gd name="connsiteY5" fmla="*/ 834394 h 850530"/>
                    <a:gd name="connsiteX6" fmla="*/ 13969 w 538257"/>
                    <a:gd name="connsiteY6" fmla="*/ 783244 h 850530"/>
                    <a:gd name="connsiteX0" fmla="*/ 13969 w 539628"/>
                    <a:gd name="connsiteY0" fmla="*/ 782002 h 849288"/>
                    <a:gd name="connsiteX1" fmla="*/ 30202 w 539628"/>
                    <a:gd name="connsiteY1" fmla="*/ 188433 h 849288"/>
                    <a:gd name="connsiteX2" fmla="*/ 143723 w 539628"/>
                    <a:gd name="connsiteY2" fmla="*/ 4548 h 849288"/>
                    <a:gd name="connsiteX3" fmla="*/ 362377 w 539628"/>
                    <a:gd name="connsiteY3" fmla="*/ 337502 h 849288"/>
                    <a:gd name="connsiteX4" fmla="*/ 537423 w 539628"/>
                    <a:gd name="connsiteY4" fmla="*/ 784756 h 849288"/>
                    <a:gd name="connsiteX5" fmla="*/ 210728 w 539628"/>
                    <a:gd name="connsiteY5" fmla="*/ 833152 h 849288"/>
                    <a:gd name="connsiteX6" fmla="*/ 13969 w 539628"/>
                    <a:gd name="connsiteY6" fmla="*/ 782002 h 849288"/>
                    <a:gd name="connsiteX0" fmla="*/ 10207 w 537350"/>
                    <a:gd name="connsiteY0" fmla="*/ 782002 h 831558"/>
                    <a:gd name="connsiteX1" fmla="*/ 26440 w 537350"/>
                    <a:gd name="connsiteY1" fmla="*/ 188433 h 831558"/>
                    <a:gd name="connsiteX2" fmla="*/ 139961 w 537350"/>
                    <a:gd name="connsiteY2" fmla="*/ 4548 h 831558"/>
                    <a:gd name="connsiteX3" fmla="*/ 358615 w 537350"/>
                    <a:gd name="connsiteY3" fmla="*/ 337502 h 831558"/>
                    <a:gd name="connsiteX4" fmla="*/ 533661 w 537350"/>
                    <a:gd name="connsiteY4" fmla="*/ 784756 h 831558"/>
                    <a:gd name="connsiteX5" fmla="*/ 156166 w 537350"/>
                    <a:gd name="connsiteY5" fmla="*/ 795052 h 831558"/>
                    <a:gd name="connsiteX6" fmla="*/ 10207 w 537350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4769 w 535124"/>
                    <a:gd name="connsiteY0" fmla="*/ 797138 h 846694"/>
                    <a:gd name="connsiteX1" fmla="*/ 21002 w 535124"/>
                    <a:gd name="connsiteY1" fmla="*/ 203569 h 846694"/>
                    <a:gd name="connsiteX2" fmla="*/ 161877 w 535124"/>
                    <a:gd name="connsiteY2" fmla="*/ 4053 h 846694"/>
                    <a:gd name="connsiteX3" fmla="*/ 353177 w 535124"/>
                    <a:gd name="connsiteY3" fmla="*/ 352638 h 846694"/>
                    <a:gd name="connsiteX4" fmla="*/ 528223 w 535124"/>
                    <a:gd name="connsiteY4" fmla="*/ 799892 h 846694"/>
                    <a:gd name="connsiteX5" fmla="*/ 61828 w 535124"/>
                    <a:gd name="connsiteY5" fmla="*/ 810188 h 846694"/>
                    <a:gd name="connsiteX6" fmla="*/ 4769 w 535124"/>
                    <a:gd name="connsiteY6" fmla="*/ 797138 h 846694"/>
                    <a:gd name="connsiteX0" fmla="*/ 4769 w 535124"/>
                    <a:gd name="connsiteY0" fmla="*/ 793833 h 843389"/>
                    <a:gd name="connsiteX1" fmla="*/ 21002 w 535124"/>
                    <a:gd name="connsiteY1" fmla="*/ 200264 h 843389"/>
                    <a:gd name="connsiteX2" fmla="*/ 161877 w 535124"/>
                    <a:gd name="connsiteY2" fmla="*/ 748 h 843389"/>
                    <a:gd name="connsiteX3" fmla="*/ 353177 w 535124"/>
                    <a:gd name="connsiteY3" fmla="*/ 349333 h 843389"/>
                    <a:gd name="connsiteX4" fmla="*/ 528223 w 535124"/>
                    <a:gd name="connsiteY4" fmla="*/ 796587 h 843389"/>
                    <a:gd name="connsiteX5" fmla="*/ 61828 w 535124"/>
                    <a:gd name="connsiteY5" fmla="*/ 806883 h 843389"/>
                    <a:gd name="connsiteX6" fmla="*/ 4769 w 535124"/>
                    <a:gd name="connsiteY6" fmla="*/ 793833 h 843389"/>
                    <a:gd name="connsiteX0" fmla="*/ 16835 w 541891"/>
                    <a:gd name="connsiteY0" fmla="*/ 793833 h 859507"/>
                    <a:gd name="connsiteX1" fmla="*/ 33068 w 541891"/>
                    <a:gd name="connsiteY1" fmla="*/ 200264 h 859507"/>
                    <a:gd name="connsiteX2" fmla="*/ 173943 w 541891"/>
                    <a:gd name="connsiteY2" fmla="*/ 748 h 859507"/>
                    <a:gd name="connsiteX3" fmla="*/ 365243 w 541891"/>
                    <a:gd name="connsiteY3" fmla="*/ 349333 h 859507"/>
                    <a:gd name="connsiteX4" fmla="*/ 540289 w 541891"/>
                    <a:gd name="connsiteY4" fmla="*/ 796587 h 859507"/>
                    <a:gd name="connsiteX5" fmla="*/ 238017 w 541891"/>
                    <a:gd name="connsiteY5" fmla="*/ 842052 h 859507"/>
                    <a:gd name="connsiteX6" fmla="*/ 16835 w 541891"/>
                    <a:gd name="connsiteY6" fmla="*/ 793833 h 859507"/>
                    <a:gd name="connsiteX0" fmla="*/ 16835 w 541891"/>
                    <a:gd name="connsiteY0" fmla="*/ 746879 h 848669"/>
                    <a:gd name="connsiteX1" fmla="*/ 33068 w 541891"/>
                    <a:gd name="connsiteY1" fmla="*/ 200203 h 848669"/>
                    <a:gd name="connsiteX2" fmla="*/ 173943 w 541891"/>
                    <a:gd name="connsiteY2" fmla="*/ 687 h 848669"/>
                    <a:gd name="connsiteX3" fmla="*/ 365243 w 541891"/>
                    <a:gd name="connsiteY3" fmla="*/ 349272 h 848669"/>
                    <a:gd name="connsiteX4" fmla="*/ 540289 w 541891"/>
                    <a:gd name="connsiteY4" fmla="*/ 796526 h 848669"/>
                    <a:gd name="connsiteX5" fmla="*/ 238017 w 541891"/>
                    <a:gd name="connsiteY5" fmla="*/ 841991 h 848669"/>
                    <a:gd name="connsiteX6" fmla="*/ 16835 w 541891"/>
                    <a:gd name="connsiteY6" fmla="*/ 746879 h 848669"/>
                    <a:gd name="connsiteX0" fmla="*/ 9343 w 537365"/>
                    <a:gd name="connsiteY0" fmla="*/ 746879 h 851023"/>
                    <a:gd name="connsiteX1" fmla="*/ 25576 w 537365"/>
                    <a:gd name="connsiteY1" fmla="*/ 200203 h 851023"/>
                    <a:gd name="connsiteX2" fmla="*/ 166451 w 537365"/>
                    <a:gd name="connsiteY2" fmla="*/ 687 h 851023"/>
                    <a:gd name="connsiteX3" fmla="*/ 357751 w 537365"/>
                    <a:gd name="connsiteY3" fmla="*/ 349272 h 851023"/>
                    <a:gd name="connsiteX4" fmla="*/ 532797 w 537365"/>
                    <a:gd name="connsiteY4" fmla="*/ 796526 h 851023"/>
                    <a:gd name="connsiteX5" fmla="*/ 128925 w 537365"/>
                    <a:gd name="connsiteY5" fmla="*/ 845899 h 851023"/>
                    <a:gd name="connsiteX6" fmla="*/ 9343 w 537365"/>
                    <a:gd name="connsiteY6" fmla="*/ 746879 h 851023"/>
                    <a:gd name="connsiteX0" fmla="*/ 11770 w 531977"/>
                    <a:gd name="connsiteY0" fmla="*/ 754703 h 851032"/>
                    <a:gd name="connsiteX1" fmla="*/ 20188 w 531977"/>
                    <a:gd name="connsiteY1" fmla="*/ 200212 h 851032"/>
                    <a:gd name="connsiteX2" fmla="*/ 161063 w 531977"/>
                    <a:gd name="connsiteY2" fmla="*/ 696 h 851032"/>
                    <a:gd name="connsiteX3" fmla="*/ 352363 w 531977"/>
                    <a:gd name="connsiteY3" fmla="*/ 349281 h 851032"/>
                    <a:gd name="connsiteX4" fmla="*/ 527409 w 531977"/>
                    <a:gd name="connsiteY4" fmla="*/ 796535 h 851032"/>
                    <a:gd name="connsiteX5" fmla="*/ 123537 w 531977"/>
                    <a:gd name="connsiteY5" fmla="*/ 845908 h 851032"/>
                    <a:gd name="connsiteX6" fmla="*/ 11770 w 531977"/>
                    <a:gd name="connsiteY6" fmla="*/ 754703 h 851032"/>
                    <a:gd name="connsiteX0" fmla="*/ 5916 w 526123"/>
                    <a:gd name="connsiteY0" fmla="*/ 758095 h 854424"/>
                    <a:gd name="connsiteX1" fmla="*/ 30209 w 526123"/>
                    <a:gd name="connsiteY1" fmla="*/ 200429 h 854424"/>
                    <a:gd name="connsiteX2" fmla="*/ 155209 w 526123"/>
                    <a:gd name="connsiteY2" fmla="*/ 4088 h 854424"/>
                    <a:gd name="connsiteX3" fmla="*/ 346509 w 526123"/>
                    <a:gd name="connsiteY3" fmla="*/ 352673 h 854424"/>
                    <a:gd name="connsiteX4" fmla="*/ 521555 w 526123"/>
                    <a:gd name="connsiteY4" fmla="*/ 799927 h 854424"/>
                    <a:gd name="connsiteX5" fmla="*/ 117683 w 526123"/>
                    <a:gd name="connsiteY5" fmla="*/ 849300 h 854424"/>
                    <a:gd name="connsiteX6" fmla="*/ 5916 w 526123"/>
                    <a:gd name="connsiteY6" fmla="*/ 758095 h 854424"/>
                    <a:gd name="connsiteX0" fmla="*/ 7126 w 527333"/>
                    <a:gd name="connsiteY0" fmla="*/ 727453 h 823782"/>
                    <a:gd name="connsiteX1" fmla="*/ 31419 w 527333"/>
                    <a:gd name="connsiteY1" fmla="*/ 169787 h 823782"/>
                    <a:gd name="connsiteX2" fmla="*/ 194519 w 527333"/>
                    <a:gd name="connsiteY2" fmla="*/ 5196 h 823782"/>
                    <a:gd name="connsiteX3" fmla="*/ 347719 w 527333"/>
                    <a:gd name="connsiteY3" fmla="*/ 322031 h 823782"/>
                    <a:gd name="connsiteX4" fmla="*/ 522765 w 527333"/>
                    <a:gd name="connsiteY4" fmla="*/ 769285 h 823782"/>
                    <a:gd name="connsiteX5" fmla="*/ 118893 w 527333"/>
                    <a:gd name="connsiteY5" fmla="*/ 818658 h 823782"/>
                    <a:gd name="connsiteX6" fmla="*/ 7126 w 527333"/>
                    <a:gd name="connsiteY6" fmla="*/ 727453 h 823782"/>
                    <a:gd name="connsiteX0" fmla="*/ 7126 w 527333"/>
                    <a:gd name="connsiteY0" fmla="*/ 726499 h 822828"/>
                    <a:gd name="connsiteX1" fmla="*/ 31419 w 527333"/>
                    <a:gd name="connsiteY1" fmla="*/ 168833 h 822828"/>
                    <a:gd name="connsiteX2" fmla="*/ 194519 w 527333"/>
                    <a:gd name="connsiteY2" fmla="*/ 4242 h 822828"/>
                    <a:gd name="connsiteX3" fmla="*/ 347719 w 527333"/>
                    <a:gd name="connsiteY3" fmla="*/ 321077 h 822828"/>
                    <a:gd name="connsiteX4" fmla="*/ 522765 w 527333"/>
                    <a:gd name="connsiteY4" fmla="*/ 768331 h 822828"/>
                    <a:gd name="connsiteX5" fmla="*/ 118893 w 527333"/>
                    <a:gd name="connsiteY5" fmla="*/ 817704 h 822828"/>
                    <a:gd name="connsiteX6" fmla="*/ 7126 w 527333"/>
                    <a:gd name="connsiteY6" fmla="*/ 726499 h 822828"/>
                    <a:gd name="connsiteX0" fmla="*/ 7126 w 527333"/>
                    <a:gd name="connsiteY0" fmla="*/ 722917 h 819246"/>
                    <a:gd name="connsiteX1" fmla="*/ 31419 w 527333"/>
                    <a:gd name="connsiteY1" fmla="*/ 165251 h 819246"/>
                    <a:gd name="connsiteX2" fmla="*/ 194519 w 527333"/>
                    <a:gd name="connsiteY2" fmla="*/ 660 h 819246"/>
                    <a:gd name="connsiteX3" fmla="*/ 347719 w 527333"/>
                    <a:gd name="connsiteY3" fmla="*/ 317495 h 819246"/>
                    <a:gd name="connsiteX4" fmla="*/ 522765 w 527333"/>
                    <a:gd name="connsiteY4" fmla="*/ 764749 h 819246"/>
                    <a:gd name="connsiteX5" fmla="*/ 118893 w 527333"/>
                    <a:gd name="connsiteY5" fmla="*/ 814122 h 819246"/>
                    <a:gd name="connsiteX6" fmla="*/ 7126 w 527333"/>
                    <a:gd name="connsiteY6" fmla="*/ 722917 h 819246"/>
                    <a:gd name="connsiteX0" fmla="*/ 7126 w 527684"/>
                    <a:gd name="connsiteY0" fmla="*/ 730912 h 824669"/>
                    <a:gd name="connsiteX1" fmla="*/ 31419 w 527684"/>
                    <a:gd name="connsiteY1" fmla="*/ 173246 h 824669"/>
                    <a:gd name="connsiteX2" fmla="*/ 194519 w 527684"/>
                    <a:gd name="connsiteY2" fmla="*/ 8655 h 824669"/>
                    <a:gd name="connsiteX3" fmla="*/ 354069 w 527684"/>
                    <a:gd name="connsiteY3" fmla="*/ 388990 h 824669"/>
                    <a:gd name="connsiteX4" fmla="*/ 522765 w 527684"/>
                    <a:gd name="connsiteY4" fmla="*/ 772744 h 824669"/>
                    <a:gd name="connsiteX5" fmla="*/ 118893 w 527684"/>
                    <a:gd name="connsiteY5" fmla="*/ 822117 h 824669"/>
                    <a:gd name="connsiteX6" fmla="*/ 7126 w 527684"/>
                    <a:gd name="connsiteY6" fmla="*/ 730912 h 824669"/>
                    <a:gd name="connsiteX0" fmla="*/ 7126 w 527506"/>
                    <a:gd name="connsiteY0" fmla="*/ 735452 h 829209"/>
                    <a:gd name="connsiteX1" fmla="*/ 31419 w 527506"/>
                    <a:gd name="connsiteY1" fmla="*/ 177786 h 829209"/>
                    <a:gd name="connsiteX2" fmla="*/ 194519 w 527506"/>
                    <a:gd name="connsiteY2" fmla="*/ 13195 h 829209"/>
                    <a:gd name="connsiteX3" fmla="*/ 350894 w 527506"/>
                    <a:gd name="connsiteY3" fmla="*/ 469730 h 829209"/>
                    <a:gd name="connsiteX4" fmla="*/ 522765 w 527506"/>
                    <a:gd name="connsiteY4" fmla="*/ 777284 h 829209"/>
                    <a:gd name="connsiteX5" fmla="*/ 118893 w 527506"/>
                    <a:gd name="connsiteY5" fmla="*/ 826657 h 829209"/>
                    <a:gd name="connsiteX6" fmla="*/ 7126 w 527506"/>
                    <a:gd name="connsiteY6" fmla="*/ 735452 h 829209"/>
                    <a:gd name="connsiteX0" fmla="*/ 7126 w 527002"/>
                    <a:gd name="connsiteY0" fmla="*/ 729485 h 823736"/>
                    <a:gd name="connsiteX1" fmla="*/ 31419 w 527002"/>
                    <a:gd name="connsiteY1" fmla="*/ 171819 h 823736"/>
                    <a:gd name="connsiteX2" fmla="*/ 194519 w 527002"/>
                    <a:gd name="connsiteY2" fmla="*/ 7228 h 823736"/>
                    <a:gd name="connsiteX3" fmla="*/ 341369 w 527002"/>
                    <a:gd name="connsiteY3" fmla="*/ 362163 h 823736"/>
                    <a:gd name="connsiteX4" fmla="*/ 522765 w 527002"/>
                    <a:gd name="connsiteY4" fmla="*/ 771317 h 823736"/>
                    <a:gd name="connsiteX5" fmla="*/ 118893 w 527002"/>
                    <a:gd name="connsiteY5" fmla="*/ 820690 h 823736"/>
                    <a:gd name="connsiteX6" fmla="*/ 7126 w 527002"/>
                    <a:gd name="connsiteY6" fmla="*/ 729485 h 823736"/>
                    <a:gd name="connsiteX0" fmla="*/ 7126 w 526843"/>
                    <a:gd name="connsiteY0" fmla="*/ 729485 h 823736"/>
                    <a:gd name="connsiteX1" fmla="*/ 31419 w 526843"/>
                    <a:gd name="connsiteY1" fmla="*/ 171819 h 823736"/>
                    <a:gd name="connsiteX2" fmla="*/ 194519 w 526843"/>
                    <a:gd name="connsiteY2" fmla="*/ 7228 h 823736"/>
                    <a:gd name="connsiteX3" fmla="*/ 338194 w 526843"/>
                    <a:gd name="connsiteY3" fmla="*/ 362163 h 823736"/>
                    <a:gd name="connsiteX4" fmla="*/ 522765 w 526843"/>
                    <a:gd name="connsiteY4" fmla="*/ 771317 h 823736"/>
                    <a:gd name="connsiteX5" fmla="*/ 118893 w 526843"/>
                    <a:gd name="connsiteY5" fmla="*/ 820690 h 823736"/>
                    <a:gd name="connsiteX6" fmla="*/ 7126 w 526843"/>
                    <a:gd name="connsiteY6" fmla="*/ 729485 h 823736"/>
                    <a:gd name="connsiteX0" fmla="*/ 7126 w 526307"/>
                    <a:gd name="connsiteY0" fmla="*/ 729485 h 823736"/>
                    <a:gd name="connsiteX1" fmla="*/ 31419 w 526307"/>
                    <a:gd name="connsiteY1" fmla="*/ 171819 h 823736"/>
                    <a:gd name="connsiteX2" fmla="*/ 194519 w 526307"/>
                    <a:gd name="connsiteY2" fmla="*/ 7228 h 823736"/>
                    <a:gd name="connsiteX3" fmla="*/ 338194 w 526307"/>
                    <a:gd name="connsiteY3" fmla="*/ 362163 h 823736"/>
                    <a:gd name="connsiteX4" fmla="*/ 522765 w 526307"/>
                    <a:gd name="connsiteY4" fmla="*/ 771317 h 823736"/>
                    <a:gd name="connsiteX5" fmla="*/ 118893 w 526307"/>
                    <a:gd name="connsiteY5" fmla="*/ 820690 h 823736"/>
                    <a:gd name="connsiteX6" fmla="*/ 7126 w 526307"/>
                    <a:gd name="connsiteY6" fmla="*/ 729485 h 823736"/>
                    <a:gd name="connsiteX0" fmla="*/ 7126 w 526177"/>
                    <a:gd name="connsiteY0" fmla="*/ 731460 h 825217"/>
                    <a:gd name="connsiteX1" fmla="*/ 31419 w 526177"/>
                    <a:gd name="connsiteY1" fmla="*/ 173794 h 825217"/>
                    <a:gd name="connsiteX2" fmla="*/ 194519 w 526177"/>
                    <a:gd name="connsiteY2" fmla="*/ 9203 h 825217"/>
                    <a:gd name="connsiteX3" fmla="*/ 335019 w 526177"/>
                    <a:gd name="connsiteY3" fmla="*/ 399063 h 825217"/>
                    <a:gd name="connsiteX4" fmla="*/ 522765 w 526177"/>
                    <a:gd name="connsiteY4" fmla="*/ 773292 h 825217"/>
                    <a:gd name="connsiteX5" fmla="*/ 118893 w 526177"/>
                    <a:gd name="connsiteY5" fmla="*/ 822665 h 825217"/>
                    <a:gd name="connsiteX6" fmla="*/ 7126 w 526177"/>
                    <a:gd name="connsiteY6" fmla="*/ 731460 h 825217"/>
                    <a:gd name="connsiteX0" fmla="*/ 6422 w 525747"/>
                    <a:gd name="connsiteY0" fmla="*/ 731460 h 817752"/>
                    <a:gd name="connsiteX1" fmla="*/ 30715 w 525747"/>
                    <a:gd name="connsiteY1" fmla="*/ 173794 h 817752"/>
                    <a:gd name="connsiteX2" fmla="*/ 193815 w 525747"/>
                    <a:gd name="connsiteY2" fmla="*/ 9203 h 817752"/>
                    <a:gd name="connsiteX3" fmla="*/ 334315 w 525747"/>
                    <a:gd name="connsiteY3" fmla="*/ 399063 h 817752"/>
                    <a:gd name="connsiteX4" fmla="*/ 522061 w 525747"/>
                    <a:gd name="connsiteY4" fmla="*/ 773292 h 817752"/>
                    <a:gd name="connsiteX5" fmla="*/ 108664 w 525747"/>
                    <a:gd name="connsiteY5" fmla="*/ 813140 h 817752"/>
                    <a:gd name="connsiteX6" fmla="*/ 6422 w 525747"/>
                    <a:gd name="connsiteY6" fmla="*/ 731460 h 817752"/>
                    <a:gd name="connsiteX0" fmla="*/ 6422 w 525747"/>
                    <a:gd name="connsiteY0" fmla="*/ 726345 h 812637"/>
                    <a:gd name="connsiteX1" fmla="*/ 30715 w 525747"/>
                    <a:gd name="connsiteY1" fmla="*/ 168679 h 812637"/>
                    <a:gd name="connsiteX2" fmla="*/ 193815 w 525747"/>
                    <a:gd name="connsiteY2" fmla="*/ 4088 h 812637"/>
                    <a:gd name="connsiteX3" fmla="*/ 334315 w 525747"/>
                    <a:gd name="connsiteY3" fmla="*/ 393948 h 812637"/>
                    <a:gd name="connsiteX4" fmla="*/ 522061 w 525747"/>
                    <a:gd name="connsiteY4" fmla="*/ 768177 h 812637"/>
                    <a:gd name="connsiteX5" fmla="*/ 108664 w 525747"/>
                    <a:gd name="connsiteY5" fmla="*/ 808025 h 812637"/>
                    <a:gd name="connsiteX6" fmla="*/ 6422 w 525747"/>
                    <a:gd name="connsiteY6" fmla="*/ 726345 h 812637"/>
                    <a:gd name="connsiteX0" fmla="*/ 6422 w 525747"/>
                    <a:gd name="connsiteY0" fmla="*/ 726345 h 812637"/>
                    <a:gd name="connsiteX1" fmla="*/ 30715 w 525747"/>
                    <a:gd name="connsiteY1" fmla="*/ 168679 h 812637"/>
                    <a:gd name="connsiteX2" fmla="*/ 193815 w 525747"/>
                    <a:gd name="connsiteY2" fmla="*/ 4088 h 812637"/>
                    <a:gd name="connsiteX3" fmla="*/ 334315 w 525747"/>
                    <a:gd name="connsiteY3" fmla="*/ 393948 h 812637"/>
                    <a:gd name="connsiteX4" fmla="*/ 522061 w 525747"/>
                    <a:gd name="connsiteY4" fmla="*/ 768177 h 812637"/>
                    <a:gd name="connsiteX5" fmla="*/ 108664 w 525747"/>
                    <a:gd name="connsiteY5" fmla="*/ 808025 h 812637"/>
                    <a:gd name="connsiteX6" fmla="*/ 6422 w 525747"/>
                    <a:gd name="connsiteY6" fmla="*/ 726345 h 812637"/>
                    <a:gd name="connsiteX0" fmla="*/ 7149 w 523299"/>
                    <a:gd name="connsiteY0" fmla="*/ 652859 h 812176"/>
                    <a:gd name="connsiteX1" fmla="*/ 28267 w 523299"/>
                    <a:gd name="connsiteY1" fmla="*/ 168218 h 812176"/>
                    <a:gd name="connsiteX2" fmla="*/ 191367 w 523299"/>
                    <a:gd name="connsiteY2" fmla="*/ 3627 h 812176"/>
                    <a:gd name="connsiteX3" fmla="*/ 331867 w 523299"/>
                    <a:gd name="connsiteY3" fmla="*/ 393487 h 812176"/>
                    <a:gd name="connsiteX4" fmla="*/ 519613 w 523299"/>
                    <a:gd name="connsiteY4" fmla="*/ 767716 h 812176"/>
                    <a:gd name="connsiteX5" fmla="*/ 106216 w 523299"/>
                    <a:gd name="connsiteY5" fmla="*/ 807564 h 812176"/>
                    <a:gd name="connsiteX6" fmla="*/ 7149 w 523299"/>
                    <a:gd name="connsiteY6" fmla="*/ 652859 h 812176"/>
                    <a:gd name="connsiteX0" fmla="*/ 7149 w 521625"/>
                    <a:gd name="connsiteY0" fmla="*/ 652859 h 813314"/>
                    <a:gd name="connsiteX1" fmla="*/ 28267 w 521625"/>
                    <a:gd name="connsiteY1" fmla="*/ 168218 h 813314"/>
                    <a:gd name="connsiteX2" fmla="*/ 191367 w 521625"/>
                    <a:gd name="connsiteY2" fmla="*/ 3627 h 813314"/>
                    <a:gd name="connsiteX3" fmla="*/ 331867 w 521625"/>
                    <a:gd name="connsiteY3" fmla="*/ 393487 h 813314"/>
                    <a:gd name="connsiteX4" fmla="*/ 519613 w 521625"/>
                    <a:gd name="connsiteY4" fmla="*/ 767716 h 813314"/>
                    <a:gd name="connsiteX5" fmla="*/ 106216 w 521625"/>
                    <a:gd name="connsiteY5" fmla="*/ 807564 h 813314"/>
                    <a:gd name="connsiteX6" fmla="*/ 7149 w 521625"/>
                    <a:gd name="connsiteY6" fmla="*/ 652859 h 813314"/>
                    <a:gd name="connsiteX0" fmla="*/ 4339 w 521661"/>
                    <a:gd name="connsiteY0" fmla="*/ 652859 h 810320"/>
                    <a:gd name="connsiteX1" fmla="*/ 25457 w 521661"/>
                    <a:gd name="connsiteY1" fmla="*/ 168218 h 810320"/>
                    <a:gd name="connsiteX2" fmla="*/ 188557 w 521661"/>
                    <a:gd name="connsiteY2" fmla="*/ 3627 h 810320"/>
                    <a:gd name="connsiteX3" fmla="*/ 329057 w 521661"/>
                    <a:gd name="connsiteY3" fmla="*/ 393487 h 810320"/>
                    <a:gd name="connsiteX4" fmla="*/ 516803 w 521661"/>
                    <a:gd name="connsiteY4" fmla="*/ 767716 h 810320"/>
                    <a:gd name="connsiteX5" fmla="*/ 65306 w 521661"/>
                    <a:gd name="connsiteY5" fmla="*/ 804389 h 810320"/>
                    <a:gd name="connsiteX6" fmla="*/ 4339 w 521661"/>
                    <a:gd name="connsiteY6" fmla="*/ 652859 h 81032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22120" h="808030">
                      <a:moveTo>
                        <a:pt x="4339" y="652859"/>
                      </a:moveTo>
                      <a:cubicBezTo>
                        <a:pt x="-2302" y="546831"/>
                        <a:pt x="-5246" y="276423"/>
                        <a:pt x="25457" y="168218"/>
                      </a:cubicBezTo>
                      <a:cubicBezTo>
                        <a:pt x="56160" y="60013"/>
                        <a:pt x="134782" y="-18043"/>
                        <a:pt x="188557" y="3627"/>
                      </a:cubicBezTo>
                      <a:cubicBezTo>
                        <a:pt x="242332" y="25297"/>
                        <a:pt x="352870" y="78846"/>
                        <a:pt x="329057" y="393487"/>
                      </a:cubicBezTo>
                      <a:cubicBezTo>
                        <a:pt x="305244" y="708128"/>
                        <a:pt x="468686" y="705582"/>
                        <a:pt x="516803" y="767716"/>
                      </a:cubicBezTo>
                      <a:cubicBezTo>
                        <a:pt x="574445" y="829850"/>
                        <a:pt x="146198" y="800615"/>
                        <a:pt x="65306" y="804389"/>
                      </a:cubicBezTo>
                      <a:cubicBezTo>
                        <a:pt x="-15586" y="798638"/>
                        <a:pt x="10980" y="758887"/>
                        <a:pt x="4339" y="6528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340"/>
                  <a:endParaRPr lang="en-US" sz="4800">
                    <a:solidFill>
                      <a:prstClr val="white"/>
                    </a:solidFill>
                    <a:latin typeface="Roboto Light"/>
                  </a:endParaRPr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2279576" y="4041068"/>
                  <a:ext cx="1116124" cy="479398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340"/>
                  <a:endParaRPr lang="en-US" sz="4800">
                    <a:solidFill>
                      <a:prstClr val="white"/>
                    </a:solidFill>
                    <a:latin typeface="Roboto Light"/>
                  </a:endParaRPr>
                </a:p>
              </p:txBody>
            </p:sp>
          </p:grpSp>
          <p:sp>
            <p:nvSpPr>
              <p:cNvPr id="63" name="Freeform 28"/>
              <p:cNvSpPr>
                <a:spLocks/>
              </p:cNvSpPr>
              <p:nvPr/>
            </p:nvSpPr>
            <p:spPr bwMode="auto">
              <a:xfrm>
                <a:off x="2884765" y="3665152"/>
                <a:ext cx="1039272" cy="1240014"/>
              </a:xfrm>
              <a:custGeom>
                <a:avLst/>
                <a:gdLst>
                  <a:gd name="T0" fmla="*/ 256 w 256"/>
                  <a:gd name="T1" fmla="*/ 392 h 477"/>
                  <a:gd name="T2" fmla="*/ 256 w 256"/>
                  <a:gd name="T3" fmla="*/ 0 h 477"/>
                  <a:gd name="T4" fmla="*/ 42 w 256"/>
                  <a:gd name="T5" fmla="*/ 0 h 477"/>
                  <a:gd name="T6" fmla="*/ 42 w 256"/>
                  <a:gd name="T7" fmla="*/ 392 h 477"/>
                  <a:gd name="T8" fmla="*/ 0 w 256"/>
                  <a:gd name="T9" fmla="*/ 477 h 477"/>
                  <a:gd name="T10" fmla="*/ 218 w 256"/>
                  <a:gd name="T11" fmla="*/ 477 h 477"/>
                  <a:gd name="T12" fmla="*/ 256 w 256"/>
                  <a:gd name="T13" fmla="*/ 392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6" h="477">
                    <a:moveTo>
                      <a:pt x="256" y="392"/>
                    </a:moveTo>
                    <a:cubicBezTo>
                      <a:pt x="256" y="0"/>
                      <a:pt x="256" y="0"/>
                      <a:pt x="256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392"/>
                      <a:pt x="42" y="392"/>
                      <a:pt x="42" y="392"/>
                    </a:cubicBezTo>
                    <a:cubicBezTo>
                      <a:pt x="42" y="392"/>
                      <a:pt x="46" y="477"/>
                      <a:pt x="0" y="477"/>
                    </a:cubicBezTo>
                    <a:cubicBezTo>
                      <a:pt x="218" y="477"/>
                      <a:pt x="218" y="477"/>
                      <a:pt x="218" y="477"/>
                    </a:cubicBezTo>
                    <a:cubicBezTo>
                      <a:pt x="218" y="477"/>
                      <a:pt x="256" y="469"/>
                      <a:pt x="256" y="39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prstClr val="black"/>
                  </a:solidFill>
                  <a:latin typeface="Roboto Light"/>
                </a:endParaRPr>
              </a:p>
            </p:txBody>
          </p:sp>
        </p:grpSp>
        <p:sp>
          <p:nvSpPr>
            <p:cNvPr id="107" name="Rectangle 106"/>
            <p:cNvSpPr/>
            <p:nvPr/>
          </p:nvSpPr>
          <p:spPr>
            <a:xfrm>
              <a:off x="2226469" y="3138036"/>
              <a:ext cx="870173" cy="48498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153600" y="6844695"/>
            <a:ext cx="3135484" cy="3814982"/>
            <a:chOff x="4076800" y="3422347"/>
            <a:chExt cx="1567742" cy="1907491"/>
          </a:xfrm>
        </p:grpSpPr>
        <p:grpSp>
          <p:nvGrpSpPr>
            <p:cNvPr id="23" name="Group 22"/>
            <p:cNvGrpSpPr/>
            <p:nvPr/>
          </p:nvGrpSpPr>
          <p:grpSpPr>
            <a:xfrm>
              <a:off x="4076800" y="3610427"/>
              <a:ext cx="1567742" cy="1719411"/>
              <a:chOff x="2356295" y="3665152"/>
              <a:chExt cx="1567742" cy="1719411"/>
            </a:xfrm>
            <a:solidFill>
              <a:schemeClr val="accent2"/>
            </a:solidFill>
          </p:grpSpPr>
          <p:grpSp>
            <p:nvGrpSpPr>
              <p:cNvPr id="7" name="Group 6"/>
              <p:cNvGrpSpPr/>
              <p:nvPr/>
            </p:nvGrpSpPr>
            <p:grpSpPr>
              <a:xfrm>
                <a:off x="2356295" y="4158541"/>
                <a:ext cx="1122474" cy="1226022"/>
                <a:chOff x="2273226" y="3294444"/>
                <a:chExt cx="1122474" cy="1226022"/>
              </a:xfrm>
              <a:grpFill/>
            </p:grpSpPr>
            <p:sp>
              <p:nvSpPr>
                <p:cNvPr id="3" name="Oval 41"/>
                <p:cNvSpPr/>
                <p:nvPr/>
              </p:nvSpPr>
              <p:spPr>
                <a:xfrm>
                  <a:off x="2273226" y="3294444"/>
                  <a:ext cx="522120" cy="808028"/>
                </a:xfrm>
                <a:custGeom>
                  <a:avLst/>
                  <a:gdLst>
                    <a:gd name="connsiteX0" fmla="*/ 0 w 1173907"/>
                    <a:gd name="connsiteY0" fmla="*/ 586954 h 1173907"/>
                    <a:gd name="connsiteX1" fmla="*/ 586954 w 1173907"/>
                    <a:gd name="connsiteY1" fmla="*/ 0 h 1173907"/>
                    <a:gd name="connsiteX2" fmla="*/ 1173908 w 1173907"/>
                    <a:gd name="connsiteY2" fmla="*/ 586954 h 1173907"/>
                    <a:gd name="connsiteX3" fmla="*/ 586954 w 1173907"/>
                    <a:gd name="connsiteY3" fmla="*/ 1173908 h 1173907"/>
                    <a:gd name="connsiteX4" fmla="*/ 0 w 1173907"/>
                    <a:gd name="connsiteY4" fmla="*/ 586954 h 1173907"/>
                    <a:gd name="connsiteX0" fmla="*/ 2393 w 1176301"/>
                    <a:gd name="connsiteY0" fmla="*/ 383754 h 970708"/>
                    <a:gd name="connsiteX1" fmla="*/ 449647 w 1176301"/>
                    <a:gd name="connsiteY1" fmla="*/ 0 h 970708"/>
                    <a:gd name="connsiteX2" fmla="*/ 1176301 w 1176301"/>
                    <a:gd name="connsiteY2" fmla="*/ 383754 h 970708"/>
                    <a:gd name="connsiteX3" fmla="*/ 589347 w 1176301"/>
                    <a:gd name="connsiteY3" fmla="*/ 970708 h 970708"/>
                    <a:gd name="connsiteX4" fmla="*/ 2393 w 1176301"/>
                    <a:gd name="connsiteY4" fmla="*/ 383754 h 970708"/>
                    <a:gd name="connsiteX0" fmla="*/ 1099 w 705107"/>
                    <a:gd name="connsiteY0" fmla="*/ 387892 h 985736"/>
                    <a:gd name="connsiteX1" fmla="*/ 448353 w 705107"/>
                    <a:gd name="connsiteY1" fmla="*/ 4138 h 985736"/>
                    <a:gd name="connsiteX2" fmla="*/ 705107 w 705107"/>
                    <a:gd name="connsiteY2" fmla="*/ 629192 h 985736"/>
                    <a:gd name="connsiteX3" fmla="*/ 588053 w 705107"/>
                    <a:gd name="connsiteY3" fmla="*/ 974846 h 985736"/>
                    <a:gd name="connsiteX4" fmla="*/ 1099 w 705107"/>
                    <a:gd name="connsiteY4" fmla="*/ 387892 h 985736"/>
                    <a:gd name="connsiteX0" fmla="*/ 198 w 704206"/>
                    <a:gd name="connsiteY0" fmla="*/ 413016 h 1010860"/>
                    <a:gd name="connsiteX1" fmla="*/ 523652 w 704206"/>
                    <a:gd name="connsiteY1" fmla="*/ 3862 h 1010860"/>
                    <a:gd name="connsiteX2" fmla="*/ 704206 w 704206"/>
                    <a:gd name="connsiteY2" fmla="*/ 654316 h 1010860"/>
                    <a:gd name="connsiteX3" fmla="*/ 587152 w 704206"/>
                    <a:gd name="connsiteY3" fmla="*/ 999970 h 1010860"/>
                    <a:gd name="connsiteX4" fmla="*/ 198 w 704206"/>
                    <a:gd name="connsiteY4" fmla="*/ 413016 h 1010860"/>
                    <a:gd name="connsiteX0" fmla="*/ 10584 w 714592"/>
                    <a:gd name="connsiteY0" fmla="*/ 409333 h 1007177"/>
                    <a:gd name="connsiteX1" fmla="*/ 242717 w 714592"/>
                    <a:gd name="connsiteY1" fmla="*/ 704764 h 1007177"/>
                    <a:gd name="connsiteX2" fmla="*/ 534038 w 714592"/>
                    <a:gd name="connsiteY2" fmla="*/ 179 h 1007177"/>
                    <a:gd name="connsiteX3" fmla="*/ 714592 w 714592"/>
                    <a:gd name="connsiteY3" fmla="*/ 650633 h 1007177"/>
                    <a:gd name="connsiteX4" fmla="*/ 597538 w 714592"/>
                    <a:gd name="connsiteY4" fmla="*/ 996287 h 1007177"/>
                    <a:gd name="connsiteX5" fmla="*/ 10584 w 714592"/>
                    <a:gd name="connsiteY5" fmla="*/ 409333 h 1007177"/>
                    <a:gd name="connsiteX0" fmla="*/ 365011 w 484819"/>
                    <a:gd name="connsiteY0" fmla="*/ 968133 h 1023468"/>
                    <a:gd name="connsiteX1" fmla="*/ 12944 w 484819"/>
                    <a:gd name="connsiteY1" fmla="*/ 704764 h 1023468"/>
                    <a:gd name="connsiteX2" fmla="*/ 304265 w 484819"/>
                    <a:gd name="connsiteY2" fmla="*/ 179 h 1023468"/>
                    <a:gd name="connsiteX3" fmla="*/ 484819 w 484819"/>
                    <a:gd name="connsiteY3" fmla="*/ 650633 h 1023468"/>
                    <a:gd name="connsiteX4" fmla="*/ 367765 w 484819"/>
                    <a:gd name="connsiteY4" fmla="*/ 996287 h 1023468"/>
                    <a:gd name="connsiteX5" fmla="*/ 365011 w 484819"/>
                    <a:gd name="connsiteY5" fmla="*/ 968133 h 1023468"/>
                    <a:gd name="connsiteX0" fmla="*/ 402241 w 522049"/>
                    <a:gd name="connsiteY0" fmla="*/ 974343 h 1050301"/>
                    <a:gd name="connsiteX1" fmla="*/ 12074 w 522049"/>
                    <a:gd name="connsiteY1" fmla="*/ 329974 h 1050301"/>
                    <a:gd name="connsiteX2" fmla="*/ 341495 w 522049"/>
                    <a:gd name="connsiteY2" fmla="*/ 6389 h 1050301"/>
                    <a:gd name="connsiteX3" fmla="*/ 522049 w 522049"/>
                    <a:gd name="connsiteY3" fmla="*/ 656843 h 1050301"/>
                    <a:gd name="connsiteX4" fmla="*/ 404995 w 522049"/>
                    <a:gd name="connsiteY4" fmla="*/ 1002497 h 1050301"/>
                    <a:gd name="connsiteX5" fmla="*/ 402241 w 522049"/>
                    <a:gd name="connsiteY5" fmla="*/ 974343 h 1050301"/>
                    <a:gd name="connsiteX0" fmla="*/ 207959 w 530967"/>
                    <a:gd name="connsiteY0" fmla="*/ 999743 h 1065880"/>
                    <a:gd name="connsiteX1" fmla="*/ 20992 w 530967"/>
                    <a:gd name="connsiteY1" fmla="*/ 329974 h 1065880"/>
                    <a:gd name="connsiteX2" fmla="*/ 350413 w 530967"/>
                    <a:gd name="connsiteY2" fmla="*/ 6389 h 1065880"/>
                    <a:gd name="connsiteX3" fmla="*/ 530967 w 530967"/>
                    <a:gd name="connsiteY3" fmla="*/ 656843 h 1065880"/>
                    <a:gd name="connsiteX4" fmla="*/ 413913 w 530967"/>
                    <a:gd name="connsiteY4" fmla="*/ 1002497 h 1065880"/>
                    <a:gd name="connsiteX5" fmla="*/ 207959 w 530967"/>
                    <a:gd name="connsiteY5" fmla="*/ 999743 h 1065880"/>
                    <a:gd name="connsiteX0" fmla="*/ 207959 w 530967"/>
                    <a:gd name="connsiteY0" fmla="*/ 1002865 h 1072560"/>
                    <a:gd name="connsiteX1" fmla="*/ 20992 w 530967"/>
                    <a:gd name="connsiteY1" fmla="*/ 282296 h 1072560"/>
                    <a:gd name="connsiteX2" fmla="*/ 350413 w 530967"/>
                    <a:gd name="connsiteY2" fmla="*/ 9511 h 1072560"/>
                    <a:gd name="connsiteX3" fmla="*/ 530967 w 530967"/>
                    <a:gd name="connsiteY3" fmla="*/ 659965 h 1072560"/>
                    <a:gd name="connsiteX4" fmla="*/ 413913 w 530967"/>
                    <a:gd name="connsiteY4" fmla="*/ 1005619 h 1072560"/>
                    <a:gd name="connsiteX5" fmla="*/ 207959 w 530967"/>
                    <a:gd name="connsiteY5" fmla="*/ 1002865 h 1072560"/>
                    <a:gd name="connsiteX0" fmla="*/ 231809 w 554817"/>
                    <a:gd name="connsiteY0" fmla="*/ 1008560 h 1078255"/>
                    <a:gd name="connsiteX1" fmla="*/ 44842 w 554817"/>
                    <a:gd name="connsiteY1" fmla="*/ 287991 h 1078255"/>
                    <a:gd name="connsiteX2" fmla="*/ 374263 w 554817"/>
                    <a:gd name="connsiteY2" fmla="*/ 15206 h 1078255"/>
                    <a:gd name="connsiteX3" fmla="*/ 554817 w 554817"/>
                    <a:gd name="connsiteY3" fmla="*/ 665660 h 1078255"/>
                    <a:gd name="connsiteX4" fmla="*/ 437763 w 554817"/>
                    <a:gd name="connsiteY4" fmla="*/ 1011314 h 1078255"/>
                    <a:gd name="connsiteX5" fmla="*/ 231809 w 554817"/>
                    <a:gd name="connsiteY5" fmla="*/ 1008560 h 1078255"/>
                    <a:gd name="connsiteX0" fmla="*/ 231809 w 478617"/>
                    <a:gd name="connsiteY0" fmla="*/ 996050 h 1080043"/>
                    <a:gd name="connsiteX1" fmla="*/ 44842 w 478617"/>
                    <a:gd name="connsiteY1" fmla="*/ 275481 h 1080043"/>
                    <a:gd name="connsiteX2" fmla="*/ 374263 w 478617"/>
                    <a:gd name="connsiteY2" fmla="*/ 2696 h 1080043"/>
                    <a:gd name="connsiteX3" fmla="*/ 478617 w 478617"/>
                    <a:gd name="connsiteY3" fmla="*/ 399150 h 1080043"/>
                    <a:gd name="connsiteX4" fmla="*/ 437763 w 478617"/>
                    <a:gd name="connsiteY4" fmla="*/ 998804 h 1080043"/>
                    <a:gd name="connsiteX5" fmla="*/ 231809 w 478617"/>
                    <a:gd name="connsiteY5" fmla="*/ 996050 h 1080043"/>
                    <a:gd name="connsiteX0" fmla="*/ 233426 w 539121"/>
                    <a:gd name="connsiteY0" fmla="*/ 996050 h 1020230"/>
                    <a:gd name="connsiteX1" fmla="*/ 46459 w 539121"/>
                    <a:gd name="connsiteY1" fmla="*/ 275481 h 1020230"/>
                    <a:gd name="connsiteX2" fmla="*/ 375880 w 539121"/>
                    <a:gd name="connsiteY2" fmla="*/ 2696 h 1020230"/>
                    <a:gd name="connsiteX3" fmla="*/ 480234 w 539121"/>
                    <a:gd name="connsiteY3" fmla="*/ 399150 h 1020230"/>
                    <a:gd name="connsiteX4" fmla="*/ 528280 w 539121"/>
                    <a:gd name="connsiteY4" fmla="*/ 808304 h 1020230"/>
                    <a:gd name="connsiteX5" fmla="*/ 233426 w 539121"/>
                    <a:gd name="connsiteY5" fmla="*/ 996050 h 1020230"/>
                    <a:gd name="connsiteX0" fmla="*/ 104843 w 410538"/>
                    <a:gd name="connsiteY0" fmla="*/ 995386 h 1018775"/>
                    <a:gd name="connsiteX1" fmla="*/ 70276 w 410538"/>
                    <a:gd name="connsiteY1" fmla="*/ 287517 h 1018775"/>
                    <a:gd name="connsiteX2" fmla="*/ 247297 w 410538"/>
                    <a:gd name="connsiteY2" fmla="*/ 2032 h 1018775"/>
                    <a:gd name="connsiteX3" fmla="*/ 351651 w 410538"/>
                    <a:gd name="connsiteY3" fmla="*/ 398486 h 1018775"/>
                    <a:gd name="connsiteX4" fmla="*/ 399697 w 410538"/>
                    <a:gd name="connsiteY4" fmla="*/ 807640 h 1018775"/>
                    <a:gd name="connsiteX5" fmla="*/ 104843 w 410538"/>
                    <a:gd name="connsiteY5" fmla="*/ 995386 h 1018775"/>
                    <a:gd name="connsiteX0" fmla="*/ 42986 w 348681"/>
                    <a:gd name="connsiteY0" fmla="*/ 998360 h 1021749"/>
                    <a:gd name="connsiteX1" fmla="*/ 8419 w 348681"/>
                    <a:gd name="connsiteY1" fmla="*/ 290491 h 1021749"/>
                    <a:gd name="connsiteX2" fmla="*/ 185440 w 348681"/>
                    <a:gd name="connsiteY2" fmla="*/ 5006 h 1021749"/>
                    <a:gd name="connsiteX3" fmla="*/ 289794 w 348681"/>
                    <a:gd name="connsiteY3" fmla="*/ 401460 h 1021749"/>
                    <a:gd name="connsiteX4" fmla="*/ 337840 w 348681"/>
                    <a:gd name="connsiteY4" fmla="*/ 810614 h 1021749"/>
                    <a:gd name="connsiteX5" fmla="*/ 42986 w 348681"/>
                    <a:gd name="connsiteY5" fmla="*/ 998360 h 1021749"/>
                    <a:gd name="connsiteX0" fmla="*/ 99775 w 405470"/>
                    <a:gd name="connsiteY0" fmla="*/ 1000184 h 1024364"/>
                    <a:gd name="connsiteX1" fmla="*/ 1708 w 405470"/>
                    <a:gd name="connsiteY1" fmla="*/ 279615 h 1024364"/>
                    <a:gd name="connsiteX2" fmla="*/ 242229 w 405470"/>
                    <a:gd name="connsiteY2" fmla="*/ 6830 h 1024364"/>
                    <a:gd name="connsiteX3" fmla="*/ 346583 w 405470"/>
                    <a:gd name="connsiteY3" fmla="*/ 403284 h 1024364"/>
                    <a:gd name="connsiteX4" fmla="*/ 394629 w 405470"/>
                    <a:gd name="connsiteY4" fmla="*/ 812438 h 1024364"/>
                    <a:gd name="connsiteX5" fmla="*/ 99775 w 405470"/>
                    <a:gd name="connsiteY5" fmla="*/ 1000184 h 1024364"/>
                    <a:gd name="connsiteX0" fmla="*/ 100550 w 515194"/>
                    <a:gd name="connsiteY0" fmla="*/ 1000184 h 1016119"/>
                    <a:gd name="connsiteX1" fmla="*/ 2483 w 515194"/>
                    <a:gd name="connsiteY1" fmla="*/ 279615 h 1016119"/>
                    <a:gd name="connsiteX2" fmla="*/ 243004 w 515194"/>
                    <a:gd name="connsiteY2" fmla="*/ 6830 h 1016119"/>
                    <a:gd name="connsiteX3" fmla="*/ 347358 w 515194"/>
                    <a:gd name="connsiteY3" fmla="*/ 403284 h 1016119"/>
                    <a:gd name="connsiteX4" fmla="*/ 509704 w 515194"/>
                    <a:gd name="connsiteY4" fmla="*/ 748938 h 1016119"/>
                    <a:gd name="connsiteX5" fmla="*/ 100550 w 515194"/>
                    <a:gd name="connsiteY5" fmla="*/ 1000184 h 1016119"/>
                    <a:gd name="connsiteX0" fmla="*/ 68893 w 536368"/>
                    <a:gd name="connsiteY0" fmla="*/ 804663 h 838877"/>
                    <a:gd name="connsiteX1" fmla="*/ 21626 w 536368"/>
                    <a:gd name="connsiteY1" fmla="*/ 274594 h 838877"/>
                    <a:gd name="connsiteX2" fmla="*/ 262147 w 536368"/>
                    <a:gd name="connsiteY2" fmla="*/ 1809 h 838877"/>
                    <a:gd name="connsiteX3" fmla="*/ 366501 w 536368"/>
                    <a:gd name="connsiteY3" fmla="*/ 398263 h 838877"/>
                    <a:gd name="connsiteX4" fmla="*/ 528847 w 536368"/>
                    <a:gd name="connsiteY4" fmla="*/ 743917 h 838877"/>
                    <a:gd name="connsiteX5" fmla="*/ 68893 w 536368"/>
                    <a:gd name="connsiteY5" fmla="*/ 804663 h 838877"/>
                    <a:gd name="connsiteX0" fmla="*/ 68893 w 536368"/>
                    <a:gd name="connsiteY0" fmla="*/ 810882 h 851662"/>
                    <a:gd name="connsiteX1" fmla="*/ 21626 w 536368"/>
                    <a:gd name="connsiteY1" fmla="*/ 191913 h 851662"/>
                    <a:gd name="connsiteX2" fmla="*/ 262147 w 536368"/>
                    <a:gd name="connsiteY2" fmla="*/ 8028 h 851662"/>
                    <a:gd name="connsiteX3" fmla="*/ 366501 w 536368"/>
                    <a:gd name="connsiteY3" fmla="*/ 404482 h 851662"/>
                    <a:gd name="connsiteX4" fmla="*/ 528847 w 536368"/>
                    <a:gd name="connsiteY4" fmla="*/ 750136 h 851662"/>
                    <a:gd name="connsiteX5" fmla="*/ 68893 w 536368"/>
                    <a:gd name="connsiteY5" fmla="*/ 810882 h 851662"/>
                    <a:gd name="connsiteX0" fmla="*/ 53142 w 520617"/>
                    <a:gd name="connsiteY0" fmla="*/ 810882 h 851662"/>
                    <a:gd name="connsiteX1" fmla="*/ 31275 w 520617"/>
                    <a:gd name="connsiteY1" fmla="*/ 191913 h 851662"/>
                    <a:gd name="connsiteX2" fmla="*/ 246396 w 520617"/>
                    <a:gd name="connsiteY2" fmla="*/ 8028 h 851662"/>
                    <a:gd name="connsiteX3" fmla="*/ 350750 w 520617"/>
                    <a:gd name="connsiteY3" fmla="*/ 404482 h 851662"/>
                    <a:gd name="connsiteX4" fmla="*/ 513096 w 520617"/>
                    <a:gd name="connsiteY4" fmla="*/ 750136 h 851662"/>
                    <a:gd name="connsiteX5" fmla="*/ 53142 w 520617"/>
                    <a:gd name="connsiteY5" fmla="*/ 810882 h 851662"/>
                    <a:gd name="connsiteX0" fmla="*/ 52337 w 507522"/>
                    <a:gd name="connsiteY0" fmla="*/ 810882 h 870912"/>
                    <a:gd name="connsiteX1" fmla="*/ 30470 w 507522"/>
                    <a:gd name="connsiteY1" fmla="*/ 191913 h 870912"/>
                    <a:gd name="connsiteX2" fmla="*/ 245591 w 507522"/>
                    <a:gd name="connsiteY2" fmla="*/ 8028 h 870912"/>
                    <a:gd name="connsiteX3" fmla="*/ 349945 w 507522"/>
                    <a:gd name="connsiteY3" fmla="*/ 404482 h 870912"/>
                    <a:gd name="connsiteX4" fmla="*/ 499591 w 507522"/>
                    <a:gd name="connsiteY4" fmla="*/ 800936 h 870912"/>
                    <a:gd name="connsiteX5" fmla="*/ 52337 w 507522"/>
                    <a:gd name="connsiteY5" fmla="*/ 810882 h 870912"/>
                    <a:gd name="connsiteX0" fmla="*/ 52337 w 507522"/>
                    <a:gd name="connsiteY0" fmla="*/ 810882 h 870912"/>
                    <a:gd name="connsiteX1" fmla="*/ 30470 w 507522"/>
                    <a:gd name="connsiteY1" fmla="*/ 191913 h 870912"/>
                    <a:gd name="connsiteX2" fmla="*/ 245591 w 507522"/>
                    <a:gd name="connsiteY2" fmla="*/ 8028 h 870912"/>
                    <a:gd name="connsiteX3" fmla="*/ 349945 w 507522"/>
                    <a:gd name="connsiteY3" fmla="*/ 404482 h 870912"/>
                    <a:gd name="connsiteX4" fmla="*/ 499591 w 507522"/>
                    <a:gd name="connsiteY4" fmla="*/ 800936 h 870912"/>
                    <a:gd name="connsiteX5" fmla="*/ 52337 w 507522"/>
                    <a:gd name="connsiteY5" fmla="*/ 810882 h 870912"/>
                    <a:gd name="connsiteX0" fmla="*/ 55596 w 560161"/>
                    <a:gd name="connsiteY0" fmla="*/ 810882 h 870912"/>
                    <a:gd name="connsiteX1" fmla="*/ 33729 w 560161"/>
                    <a:gd name="connsiteY1" fmla="*/ 191913 h 870912"/>
                    <a:gd name="connsiteX2" fmla="*/ 248850 w 560161"/>
                    <a:gd name="connsiteY2" fmla="*/ 8028 h 870912"/>
                    <a:gd name="connsiteX3" fmla="*/ 353204 w 560161"/>
                    <a:gd name="connsiteY3" fmla="*/ 404482 h 870912"/>
                    <a:gd name="connsiteX4" fmla="*/ 553650 w 560161"/>
                    <a:gd name="connsiteY4" fmla="*/ 800936 h 870912"/>
                    <a:gd name="connsiteX5" fmla="*/ 55596 w 560161"/>
                    <a:gd name="connsiteY5" fmla="*/ 810882 h 870912"/>
                    <a:gd name="connsiteX0" fmla="*/ 54772 w 546942"/>
                    <a:gd name="connsiteY0" fmla="*/ 810882 h 865362"/>
                    <a:gd name="connsiteX1" fmla="*/ 32905 w 546942"/>
                    <a:gd name="connsiteY1" fmla="*/ 191913 h 865362"/>
                    <a:gd name="connsiteX2" fmla="*/ 248026 w 546942"/>
                    <a:gd name="connsiteY2" fmla="*/ 8028 h 865362"/>
                    <a:gd name="connsiteX3" fmla="*/ 352380 w 546942"/>
                    <a:gd name="connsiteY3" fmla="*/ 404482 h 865362"/>
                    <a:gd name="connsiteX4" fmla="*/ 540126 w 546942"/>
                    <a:gd name="connsiteY4" fmla="*/ 788236 h 865362"/>
                    <a:gd name="connsiteX5" fmla="*/ 54772 w 546942"/>
                    <a:gd name="connsiteY5" fmla="*/ 810882 h 865362"/>
                    <a:gd name="connsiteX0" fmla="*/ 54772 w 544832"/>
                    <a:gd name="connsiteY0" fmla="*/ 810882 h 865362"/>
                    <a:gd name="connsiteX1" fmla="*/ 32905 w 544832"/>
                    <a:gd name="connsiteY1" fmla="*/ 191913 h 865362"/>
                    <a:gd name="connsiteX2" fmla="*/ 248026 w 544832"/>
                    <a:gd name="connsiteY2" fmla="*/ 8028 h 865362"/>
                    <a:gd name="connsiteX3" fmla="*/ 314280 w 544832"/>
                    <a:gd name="connsiteY3" fmla="*/ 404482 h 865362"/>
                    <a:gd name="connsiteX4" fmla="*/ 540126 w 544832"/>
                    <a:gd name="connsiteY4" fmla="*/ 788236 h 865362"/>
                    <a:gd name="connsiteX5" fmla="*/ 54772 w 544832"/>
                    <a:gd name="connsiteY5" fmla="*/ 810882 h 865362"/>
                    <a:gd name="connsiteX0" fmla="*/ 37201 w 523389"/>
                    <a:gd name="connsiteY0" fmla="*/ 810882 h 867456"/>
                    <a:gd name="connsiteX1" fmla="*/ 15334 w 523389"/>
                    <a:gd name="connsiteY1" fmla="*/ 191913 h 867456"/>
                    <a:gd name="connsiteX2" fmla="*/ 230455 w 523389"/>
                    <a:gd name="connsiteY2" fmla="*/ 8028 h 867456"/>
                    <a:gd name="connsiteX3" fmla="*/ 296709 w 523389"/>
                    <a:gd name="connsiteY3" fmla="*/ 404482 h 867456"/>
                    <a:gd name="connsiteX4" fmla="*/ 522555 w 523389"/>
                    <a:gd name="connsiteY4" fmla="*/ 788236 h 867456"/>
                    <a:gd name="connsiteX5" fmla="*/ 195860 w 523389"/>
                    <a:gd name="connsiteY5" fmla="*/ 836632 h 867456"/>
                    <a:gd name="connsiteX6" fmla="*/ 37201 w 523389"/>
                    <a:gd name="connsiteY6" fmla="*/ 810882 h 867456"/>
                    <a:gd name="connsiteX0" fmla="*/ 29677 w 515865"/>
                    <a:gd name="connsiteY0" fmla="*/ 810882 h 867456"/>
                    <a:gd name="connsiteX1" fmla="*/ 7810 w 515865"/>
                    <a:gd name="connsiteY1" fmla="*/ 191913 h 867456"/>
                    <a:gd name="connsiteX2" fmla="*/ 121331 w 515865"/>
                    <a:gd name="connsiteY2" fmla="*/ 8028 h 867456"/>
                    <a:gd name="connsiteX3" fmla="*/ 289185 w 515865"/>
                    <a:gd name="connsiteY3" fmla="*/ 404482 h 867456"/>
                    <a:gd name="connsiteX4" fmla="*/ 515031 w 515865"/>
                    <a:gd name="connsiteY4" fmla="*/ 788236 h 867456"/>
                    <a:gd name="connsiteX5" fmla="*/ 188336 w 515865"/>
                    <a:gd name="connsiteY5" fmla="*/ 836632 h 867456"/>
                    <a:gd name="connsiteX6" fmla="*/ 29677 w 515865"/>
                    <a:gd name="connsiteY6" fmla="*/ 810882 h 867456"/>
                    <a:gd name="connsiteX0" fmla="*/ 29677 w 517236"/>
                    <a:gd name="connsiteY0" fmla="*/ 810882 h 867456"/>
                    <a:gd name="connsiteX1" fmla="*/ 7810 w 517236"/>
                    <a:gd name="connsiteY1" fmla="*/ 191913 h 867456"/>
                    <a:gd name="connsiteX2" fmla="*/ 121331 w 517236"/>
                    <a:gd name="connsiteY2" fmla="*/ 8028 h 867456"/>
                    <a:gd name="connsiteX3" fmla="*/ 339985 w 517236"/>
                    <a:gd name="connsiteY3" fmla="*/ 404482 h 867456"/>
                    <a:gd name="connsiteX4" fmla="*/ 515031 w 517236"/>
                    <a:gd name="connsiteY4" fmla="*/ 788236 h 867456"/>
                    <a:gd name="connsiteX5" fmla="*/ 188336 w 517236"/>
                    <a:gd name="connsiteY5" fmla="*/ 836632 h 867456"/>
                    <a:gd name="connsiteX6" fmla="*/ 29677 w 517236"/>
                    <a:gd name="connsiteY6" fmla="*/ 810882 h 867456"/>
                    <a:gd name="connsiteX0" fmla="*/ 29677 w 517236"/>
                    <a:gd name="connsiteY0" fmla="*/ 810882 h 867456"/>
                    <a:gd name="connsiteX1" fmla="*/ 7810 w 517236"/>
                    <a:gd name="connsiteY1" fmla="*/ 191913 h 867456"/>
                    <a:gd name="connsiteX2" fmla="*/ 121331 w 517236"/>
                    <a:gd name="connsiteY2" fmla="*/ 8028 h 867456"/>
                    <a:gd name="connsiteX3" fmla="*/ 339985 w 517236"/>
                    <a:gd name="connsiteY3" fmla="*/ 404482 h 867456"/>
                    <a:gd name="connsiteX4" fmla="*/ 515031 w 517236"/>
                    <a:gd name="connsiteY4" fmla="*/ 788236 h 867456"/>
                    <a:gd name="connsiteX5" fmla="*/ 188336 w 517236"/>
                    <a:gd name="connsiteY5" fmla="*/ 836632 h 867456"/>
                    <a:gd name="connsiteX6" fmla="*/ 29677 w 517236"/>
                    <a:gd name="connsiteY6" fmla="*/ 810882 h 867456"/>
                    <a:gd name="connsiteX0" fmla="*/ 13969 w 539628"/>
                    <a:gd name="connsiteY0" fmla="*/ 785237 h 852523"/>
                    <a:gd name="connsiteX1" fmla="*/ 30202 w 539628"/>
                    <a:gd name="connsiteY1" fmla="*/ 191668 h 852523"/>
                    <a:gd name="connsiteX2" fmla="*/ 143723 w 539628"/>
                    <a:gd name="connsiteY2" fmla="*/ 7783 h 852523"/>
                    <a:gd name="connsiteX3" fmla="*/ 362377 w 539628"/>
                    <a:gd name="connsiteY3" fmla="*/ 404237 h 852523"/>
                    <a:gd name="connsiteX4" fmla="*/ 537423 w 539628"/>
                    <a:gd name="connsiteY4" fmla="*/ 787991 h 852523"/>
                    <a:gd name="connsiteX5" fmla="*/ 210728 w 539628"/>
                    <a:gd name="connsiteY5" fmla="*/ 836387 h 852523"/>
                    <a:gd name="connsiteX6" fmla="*/ 13969 w 539628"/>
                    <a:gd name="connsiteY6" fmla="*/ 785237 h 852523"/>
                    <a:gd name="connsiteX0" fmla="*/ 13969 w 539628"/>
                    <a:gd name="connsiteY0" fmla="*/ 782002 h 849288"/>
                    <a:gd name="connsiteX1" fmla="*/ 30202 w 539628"/>
                    <a:gd name="connsiteY1" fmla="*/ 188433 h 849288"/>
                    <a:gd name="connsiteX2" fmla="*/ 143723 w 539628"/>
                    <a:gd name="connsiteY2" fmla="*/ 4548 h 849288"/>
                    <a:gd name="connsiteX3" fmla="*/ 362377 w 539628"/>
                    <a:gd name="connsiteY3" fmla="*/ 337502 h 849288"/>
                    <a:gd name="connsiteX4" fmla="*/ 537423 w 539628"/>
                    <a:gd name="connsiteY4" fmla="*/ 784756 h 849288"/>
                    <a:gd name="connsiteX5" fmla="*/ 210728 w 539628"/>
                    <a:gd name="connsiteY5" fmla="*/ 833152 h 849288"/>
                    <a:gd name="connsiteX6" fmla="*/ 13969 w 539628"/>
                    <a:gd name="connsiteY6" fmla="*/ 782002 h 849288"/>
                    <a:gd name="connsiteX0" fmla="*/ 13969 w 538257"/>
                    <a:gd name="connsiteY0" fmla="*/ 783244 h 850530"/>
                    <a:gd name="connsiteX1" fmla="*/ 30202 w 538257"/>
                    <a:gd name="connsiteY1" fmla="*/ 189675 h 850530"/>
                    <a:gd name="connsiteX2" fmla="*/ 143723 w 538257"/>
                    <a:gd name="connsiteY2" fmla="*/ 5790 h 850530"/>
                    <a:gd name="connsiteX3" fmla="*/ 311577 w 538257"/>
                    <a:gd name="connsiteY3" fmla="*/ 364144 h 850530"/>
                    <a:gd name="connsiteX4" fmla="*/ 537423 w 538257"/>
                    <a:gd name="connsiteY4" fmla="*/ 785998 h 850530"/>
                    <a:gd name="connsiteX5" fmla="*/ 210728 w 538257"/>
                    <a:gd name="connsiteY5" fmla="*/ 834394 h 850530"/>
                    <a:gd name="connsiteX6" fmla="*/ 13969 w 538257"/>
                    <a:gd name="connsiteY6" fmla="*/ 783244 h 850530"/>
                    <a:gd name="connsiteX0" fmla="*/ 13969 w 539628"/>
                    <a:gd name="connsiteY0" fmla="*/ 782002 h 849288"/>
                    <a:gd name="connsiteX1" fmla="*/ 30202 w 539628"/>
                    <a:gd name="connsiteY1" fmla="*/ 188433 h 849288"/>
                    <a:gd name="connsiteX2" fmla="*/ 143723 w 539628"/>
                    <a:gd name="connsiteY2" fmla="*/ 4548 h 849288"/>
                    <a:gd name="connsiteX3" fmla="*/ 362377 w 539628"/>
                    <a:gd name="connsiteY3" fmla="*/ 337502 h 849288"/>
                    <a:gd name="connsiteX4" fmla="*/ 537423 w 539628"/>
                    <a:gd name="connsiteY4" fmla="*/ 784756 h 849288"/>
                    <a:gd name="connsiteX5" fmla="*/ 210728 w 539628"/>
                    <a:gd name="connsiteY5" fmla="*/ 833152 h 849288"/>
                    <a:gd name="connsiteX6" fmla="*/ 13969 w 539628"/>
                    <a:gd name="connsiteY6" fmla="*/ 782002 h 849288"/>
                    <a:gd name="connsiteX0" fmla="*/ 10207 w 537350"/>
                    <a:gd name="connsiteY0" fmla="*/ 782002 h 831558"/>
                    <a:gd name="connsiteX1" fmla="*/ 26440 w 537350"/>
                    <a:gd name="connsiteY1" fmla="*/ 188433 h 831558"/>
                    <a:gd name="connsiteX2" fmla="*/ 139961 w 537350"/>
                    <a:gd name="connsiteY2" fmla="*/ 4548 h 831558"/>
                    <a:gd name="connsiteX3" fmla="*/ 358615 w 537350"/>
                    <a:gd name="connsiteY3" fmla="*/ 337502 h 831558"/>
                    <a:gd name="connsiteX4" fmla="*/ 533661 w 537350"/>
                    <a:gd name="connsiteY4" fmla="*/ 784756 h 831558"/>
                    <a:gd name="connsiteX5" fmla="*/ 156166 w 537350"/>
                    <a:gd name="connsiteY5" fmla="*/ 795052 h 831558"/>
                    <a:gd name="connsiteX6" fmla="*/ 10207 w 537350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4769 w 535124"/>
                    <a:gd name="connsiteY0" fmla="*/ 797138 h 846694"/>
                    <a:gd name="connsiteX1" fmla="*/ 21002 w 535124"/>
                    <a:gd name="connsiteY1" fmla="*/ 203569 h 846694"/>
                    <a:gd name="connsiteX2" fmla="*/ 161877 w 535124"/>
                    <a:gd name="connsiteY2" fmla="*/ 4053 h 846694"/>
                    <a:gd name="connsiteX3" fmla="*/ 353177 w 535124"/>
                    <a:gd name="connsiteY3" fmla="*/ 352638 h 846694"/>
                    <a:gd name="connsiteX4" fmla="*/ 528223 w 535124"/>
                    <a:gd name="connsiteY4" fmla="*/ 799892 h 846694"/>
                    <a:gd name="connsiteX5" fmla="*/ 61828 w 535124"/>
                    <a:gd name="connsiteY5" fmla="*/ 810188 h 846694"/>
                    <a:gd name="connsiteX6" fmla="*/ 4769 w 535124"/>
                    <a:gd name="connsiteY6" fmla="*/ 797138 h 846694"/>
                    <a:gd name="connsiteX0" fmla="*/ 4769 w 535124"/>
                    <a:gd name="connsiteY0" fmla="*/ 793833 h 843389"/>
                    <a:gd name="connsiteX1" fmla="*/ 21002 w 535124"/>
                    <a:gd name="connsiteY1" fmla="*/ 200264 h 843389"/>
                    <a:gd name="connsiteX2" fmla="*/ 161877 w 535124"/>
                    <a:gd name="connsiteY2" fmla="*/ 748 h 843389"/>
                    <a:gd name="connsiteX3" fmla="*/ 353177 w 535124"/>
                    <a:gd name="connsiteY3" fmla="*/ 349333 h 843389"/>
                    <a:gd name="connsiteX4" fmla="*/ 528223 w 535124"/>
                    <a:gd name="connsiteY4" fmla="*/ 796587 h 843389"/>
                    <a:gd name="connsiteX5" fmla="*/ 61828 w 535124"/>
                    <a:gd name="connsiteY5" fmla="*/ 806883 h 843389"/>
                    <a:gd name="connsiteX6" fmla="*/ 4769 w 535124"/>
                    <a:gd name="connsiteY6" fmla="*/ 793833 h 843389"/>
                    <a:gd name="connsiteX0" fmla="*/ 16835 w 541891"/>
                    <a:gd name="connsiteY0" fmla="*/ 793833 h 859507"/>
                    <a:gd name="connsiteX1" fmla="*/ 33068 w 541891"/>
                    <a:gd name="connsiteY1" fmla="*/ 200264 h 859507"/>
                    <a:gd name="connsiteX2" fmla="*/ 173943 w 541891"/>
                    <a:gd name="connsiteY2" fmla="*/ 748 h 859507"/>
                    <a:gd name="connsiteX3" fmla="*/ 365243 w 541891"/>
                    <a:gd name="connsiteY3" fmla="*/ 349333 h 859507"/>
                    <a:gd name="connsiteX4" fmla="*/ 540289 w 541891"/>
                    <a:gd name="connsiteY4" fmla="*/ 796587 h 859507"/>
                    <a:gd name="connsiteX5" fmla="*/ 238017 w 541891"/>
                    <a:gd name="connsiteY5" fmla="*/ 842052 h 859507"/>
                    <a:gd name="connsiteX6" fmla="*/ 16835 w 541891"/>
                    <a:gd name="connsiteY6" fmla="*/ 793833 h 859507"/>
                    <a:gd name="connsiteX0" fmla="*/ 16835 w 541891"/>
                    <a:gd name="connsiteY0" fmla="*/ 746879 h 848669"/>
                    <a:gd name="connsiteX1" fmla="*/ 33068 w 541891"/>
                    <a:gd name="connsiteY1" fmla="*/ 200203 h 848669"/>
                    <a:gd name="connsiteX2" fmla="*/ 173943 w 541891"/>
                    <a:gd name="connsiteY2" fmla="*/ 687 h 848669"/>
                    <a:gd name="connsiteX3" fmla="*/ 365243 w 541891"/>
                    <a:gd name="connsiteY3" fmla="*/ 349272 h 848669"/>
                    <a:gd name="connsiteX4" fmla="*/ 540289 w 541891"/>
                    <a:gd name="connsiteY4" fmla="*/ 796526 h 848669"/>
                    <a:gd name="connsiteX5" fmla="*/ 238017 w 541891"/>
                    <a:gd name="connsiteY5" fmla="*/ 841991 h 848669"/>
                    <a:gd name="connsiteX6" fmla="*/ 16835 w 541891"/>
                    <a:gd name="connsiteY6" fmla="*/ 746879 h 848669"/>
                    <a:gd name="connsiteX0" fmla="*/ 9343 w 537365"/>
                    <a:gd name="connsiteY0" fmla="*/ 746879 h 851023"/>
                    <a:gd name="connsiteX1" fmla="*/ 25576 w 537365"/>
                    <a:gd name="connsiteY1" fmla="*/ 200203 h 851023"/>
                    <a:gd name="connsiteX2" fmla="*/ 166451 w 537365"/>
                    <a:gd name="connsiteY2" fmla="*/ 687 h 851023"/>
                    <a:gd name="connsiteX3" fmla="*/ 357751 w 537365"/>
                    <a:gd name="connsiteY3" fmla="*/ 349272 h 851023"/>
                    <a:gd name="connsiteX4" fmla="*/ 532797 w 537365"/>
                    <a:gd name="connsiteY4" fmla="*/ 796526 h 851023"/>
                    <a:gd name="connsiteX5" fmla="*/ 128925 w 537365"/>
                    <a:gd name="connsiteY5" fmla="*/ 845899 h 851023"/>
                    <a:gd name="connsiteX6" fmla="*/ 9343 w 537365"/>
                    <a:gd name="connsiteY6" fmla="*/ 746879 h 851023"/>
                    <a:gd name="connsiteX0" fmla="*/ 11770 w 531977"/>
                    <a:gd name="connsiteY0" fmla="*/ 754703 h 851032"/>
                    <a:gd name="connsiteX1" fmla="*/ 20188 w 531977"/>
                    <a:gd name="connsiteY1" fmla="*/ 200212 h 851032"/>
                    <a:gd name="connsiteX2" fmla="*/ 161063 w 531977"/>
                    <a:gd name="connsiteY2" fmla="*/ 696 h 851032"/>
                    <a:gd name="connsiteX3" fmla="*/ 352363 w 531977"/>
                    <a:gd name="connsiteY3" fmla="*/ 349281 h 851032"/>
                    <a:gd name="connsiteX4" fmla="*/ 527409 w 531977"/>
                    <a:gd name="connsiteY4" fmla="*/ 796535 h 851032"/>
                    <a:gd name="connsiteX5" fmla="*/ 123537 w 531977"/>
                    <a:gd name="connsiteY5" fmla="*/ 845908 h 851032"/>
                    <a:gd name="connsiteX6" fmla="*/ 11770 w 531977"/>
                    <a:gd name="connsiteY6" fmla="*/ 754703 h 851032"/>
                    <a:gd name="connsiteX0" fmla="*/ 5916 w 526123"/>
                    <a:gd name="connsiteY0" fmla="*/ 758095 h 854424"/>
                    <a:gd name="connsiteX1" fmla="*/ 30209 w 526123"/>
                    <a:gd name="connsiteY1" fmla="*/ 200429 h 854424"/>
                    <a:gd name="connsiteX2" fmla="*/ 155209 w 526123"/>
                    <a:gd name="connsiteY2" fmla="*/ 4088 h 854424"/>
                    <a:gd name="connsiteX3" fmla="*/ 346509 w 526123"/>
                    <a:gd name="connsiteY3" fmla="*/ 352673 h 854424"/>
                    <a:gd name="connsiteX4" fmla="*/ 521555 w 526123"/>
                    <a:gd name="connsiteY4" fmla="*/ 799927 h 854424"/>
                    <a:gd name="connsiteX5" fmla="*/ 117683 w 526123"/>
                    <a:gd name="connsiteY5" fmla="*/ 849300 h 854424"/>
                    <a:gd name="connsiteX6" fmla="*/ 5916 w 526123"/>
                    <a:gd name="connsiteY6" fmla="*/ 758095 h 854424"/>
                    <a:gd name="connsiteX0" fmla="*/ 7126 w 527333"/>
                    <a:gd name="connsiteY0" fmla="*/ 727453 h 823782"/>
                    <a:gd name="connsiteX1" fmla="*/ 31419 w 527333"/>
                    <a:gd name="connsiteY1" fmla="*/ 169787 h 823782"/>
                    <a:gd name="connsiteX2" fmla="*/ 194519 w 527333"/>
                    <a:gd name="connsiteY2" fmla="*/ 5196 h 823782"/>
                    <a:gd name="connsiteX3" fmla="*/ 347719 w 527333"/>
                    <a:gd name="connsiteY3" fmla="*/ 322031 h 823782"/>
                    <a:gd name="connsiteX4" fmla="*/ 522765 w 527333"/>
                    <a:gd name="connsiteY4" fmla="*/ 769285 h 823782"/>
                    <a:gd name="connsiteX5" fmla="*/ 118893 w 527333"/>
                    <a:gd name="connsiteY5" fmla="*/ 818658 h 823782"/>
                    <a:gd name="connsiteX6" fmla="*/ 7126 w 527333"/>
                    <a:gd name="connsiteY6" fmla="*/ 727453 h 823782"/>
                    <a:gd name="connsiteX0" fmla="*/ 7126 w 527333"/>
                    <a:gd name="connsiteY0" fmla="*/ 726499 h 822828"/>
                    <a:gd name="connsiteX1" fmla="*/ 31419 w 527333"/>
                    <a:gd name="connsiteY1" fmla="*/ 168833 h 822828"/>
                    <a:gd name="connsiteX2" fmla="*/ 194519 w 527333"/>
                    <a:gd name="connsiteY2" fmla="*/ 4242 h 822828"/>
                    <a:gd name="connsiteX3" fmla="*/ 347719 w 527333"/>
                    <a:gd name="connsiteY3" fmla="*/ 321077 h 822828"/>
                    <a:gd name="connsiteX4" fmla="*/ 522765 w 527333"/>
                    <a:gd name="connsiteY4" fmla="*/ 768331 h 822828"/>
                    <a:gd name="connsiteX5" fmla="*/ 118893 w 527333"/>
                    <a:gd name="connsiteY5" fmla="*/ 817704 h 822828"/>
                    <a:gd name="connsiteX6" fmla="*/ 7126 w 527333"/>
                    <a:gd name="connsiteY6" fmla="*/ 726499 h 822828"/>
                    <a:gd name="connsiteX0" fmla="*/ 7126 w 527333"/>
                    <a:gd name="connsiteY0" fmla="*/ 722917 h 819246"/>
                    <a:gd name="connsiteX1" fmla="*/ 31419 w 527333"/>
                    <a:gd name="connsiteY1" fmla="*/ 165251 h 819246"/>
                    <a:gd name="connsiteX2" fmla="*/ 194519 w 527333"/>
                    <a:gd name="connsiteY2" fmla="*/ 660 h 819246"/>
                    <a:gd name="connsiteX3" fmla="*/ 347719 w 527333"/>
                    <a:gd name="connsiteY3" fmla="*/ 317495 h 819246"/>
                    <a:gd name="connsiteX4" fmla="*/ 522765 w 527333"/>
                    <a:gd name="connsiteY4" fmla="*/ 764749 h 819246"/>
                    <a:gd name="connsiteX5" fmla="*/ 118893 w 527333"/>
                    <a:gd name="connsiteY5" fmla="*/ 814122 h 819246"/>
                    <a:gd name="connsiteX6" fmla="*/ 7126 w 527333"/>
                    <a:gd name="connsiteY6" fmla="*/ 722917 h 819246"/>
                    <a:gd name="connsiteX0" fmla="*/ 7126 w 527684"/>
                    <a:gd name="connsiteY0" fmla="*/ 730912 h 824669"/>
                    <a:gd name="connsiteX1" fmla="*/ 31419 w 527684"/>
                    <a:gd name="connsiteY1" fmla="*/ 173246 h 824669"/>
                    <a:gd name="connsiteX2" fmla="*/ 194519 w 527684"/>
                    <a:gd name="connsiteY2" fmla="*/ 8655 h 824669"/>
                    <a:gd name="connsiteX3" fmla="*/ 354069 w 527684"/>
                    <a:gd name="connsiteY3" fmla="*/ 388990 h 824669"/>
                    <a:gd name="connsiteX4" fmla="*/ 522765 w 527684"/>
                    <a:gd name="connsiteY4" fmla="*/ 772744 h 824669"/>
                    <a:gd name="connsiteX5" fmla="*/ 118893 w 527684"/>
                    <a:gd name="connsiteY5" fmla="*/ 822117 h 824669"/>
                    <a:gd name="connsiteX6" fmla="*/ 7126 w 527684"/>
                    <a:gd name="connsiteY6" fmla="*/ 730912 h 824669"/>
                    <a:gd name="connsiteX0" fmla="*/ 7126 w 527506"/>
                    <a:gd name="connsiteY0" fmla="*/ 735452 h 829209"/>
                    <a:gd name="connsiteX1" fmla="*/ 31419 w 527506"/>
                    <a:gd name="connsiteY1" fmla="*/ 177786 h 829209"/>
                    <a:gd name="connsiteX2" fmla="*/ 194519 w 527506"/>
                    <a:gd name="connsiteY2" fmla="*/ 13195 h 829209"/>
                    <a:gd name="connsiteX3" fmla="*/ 350894 w 527506"/>
                    <a:gd name="connsiteY3" fmla="*/ 469730 h 829209"/>
                    <a:gd name="connsiteX4" fmla="*/ 522765 w 527506"/>
                    <a:gd name="connsiteY4" fmla="*/ 777284 h 829209"/>
                    <a:gd name="connsiteX5" fmla="*/ 118893 w 527506"/>
                    <a:gd name="connsiteY5" fmla="*/ 826657 h 829209"/>
                    <a:gd name="connsiteX6" fmla="*/ 7126 w 527506"/>
                    <a:gd name="connsiteY6" fmla="*/ 735452 h 829209"/>
                    <a:gd name="connsiteX0" fmla="*/ 7126 w 527002"/>
                    <a:gd name="connsiteY0" fmla="*/ 729485 h 823736"/>
                    <a:gd name="connsiteX1" fmla="*/ 31419 w 527002"/>
                    <a:gd name="connsiteY1" fmla="*/ 171819 h 823736"/>
                    <a:gd name="connsiteX2" fmla="*/ 194519 w 527002"/>
                    <a:gd name="connsiteY2" fmla="*/ 7228 h 823736"/>
                    <a:gd name="connsiteX3" fmla="*/ 341369 w 527002"/>
                    <a:gd name="connsiteY3" fmla="*/ 362163 h 823736"/>
                    <a:gd name="connsiteX4" fmla="*/ 522765 w 527002"/>
                    <a:gd name="connsiteY4" fmla="*/ 771317 h 823736"/>
                    <a:gd name="connsiteX5" fmla="*/ 118893 w 527002"/>
                    <a:gd name="connsiteY5" fmla="*/ 820690 h 823736"/>
                    <a:gd name="connsiteX6" fmla="*/ 7126 w 527002"/>
                    <a:gd name="connsiteY6" fmla="*/ 729485 h 823736"/>
                    <a:gd name="connsiteX0" fmla="*/ 7126 w 526843"/>
                    <a:gd name="connsiteY0" fmla="*/ 729485 h 823736"/>
                    <a:gd name="connsiteX1" fmla="*/ 31419 w 526843"/>
                    <a:gd name="connsiteY1" fmla="*/ 171819 h 823736"/>
                    <a:gd name="connsiteX2" fmla="*/ 194519 w 526843"/>
                    <a:gd name="connsiteY2" fmla="*/ 7228 h 823736"/>
                    <a:gd name="connsiteX3" fmla="*/ 338194 w 526843"/>
                    <a:gd name="connsiteY3" fmla="*/ 362163 h 823736"/>
                    <a:gd name="connsiteX4" fmla="*/ 522765 w 526843"/>
                    <a:gd name="connsiteY4" fmla="*/ 771317 h 823736"/>
                    <a:gd name="connsiteX5" fmla="*/ 118893 w 526843"/>
                    <a:gd name="connsiteY5" fmla="*/ 820690 h 823736"/>
                    <a:gd name="connsiteX6" fmla="*/ 7126 w 526843"/>
                    <a:gd name="connsiteY6" fmla="*/ 729485 h 823736"/>
                    <a:gd name="connsiteX0" fmla="*/ 7126 w 526307"/>
                    <a:gd name="connsiteY0" fmla="*/ 729485 h 823736"/>
                    <a:gd name="connsiteX1" fmla="*/ 31419 w 526307"/>
                    <a:gd name="connsiteY1" fmla="*/ 171819 h 823736"/>
                    <a:gd name="connsiteX2" fmla="*/ 194519 w 526307"/>
                    <a:gd name="connsiteY2" fmla="*/ 7228 h 823736"/>
                    <a:gd name="connsiteX3" fmla="*/ 338194 w 526307"/>
                    <a:gd name="connsiteY3" fmla="*/ 362163 h 823736"/>
                    <a:gd name="connsiteX4" fmla="*/ 522765 w 526307"/>
                    <a:gd name="connsiteY4" fmla="*/ 771317 h 823736"/>
                    <a:gd name="connsiteX5" fmla="*/ 118893 w 526307"/>
                    <a:gd name="connsiteY5" fmla="*/ 820690 h 823736"/>
                    <a:gd name="connsiteX6" fmla="*/ 7126 w 526307"/>
                    <a:gd name="connsiteY6" fmla="*/ 729485 h 823736"/>
                    <a:gd name="connsiteX0" fmla="*/ 7126 w 526177"/>
                    <a:gd name="connsiteY0" fmla="*/ 731460 h 825217"/>
                    <a:gd name="connsiteX1" fmla="*/ 31419 w 526177"/>
                    <a:gd name="connsiteY1" fmla="*/ 173794 h 825217"/>
                    <a:gd name="connsiteX2" fmla="*/ 194519 w 526177"/>
                    <a:gd name="connsiteY2" fmla="*/ 9203 h 825217"/>
                    <a:gd name="connsiteX3" fmla="*/ 335019 w 526177"/>
                    <a:gd name="connsiteY3" fmla="*/ 399063 h 825217"/>
                    <a:gd name="connsiteX4" fmla="*/ 522765 w 526177"/>
                    <a:gd name="connsiteY4" fmla="*/ 773292 h 825217"/>
                    <a:gd name="connsiteX5" fmla="*/ 118893 w 526177"/>
                    <a:gd name="connsiteY5" fmla="*/ 822665 h 825217"/>
                    <a:gd name="connsiteX6" fmla="*/ 7126 w 526177"/>
                    <a:gd name="connsiteY6" fmla="*/ 731460 h 825217"/>
                    <a:gd name="connsiteX0" fmla="*/ 6422 w 525747"/>
                    <a:gd name="connsiteY0" fmla="*/ 731460 h 817752"/>
                    <a:gd name="connsiteX1" fmla="*/ 30715 w 525747"/>
                    <a:gd name="connsiteY1" fmla="*/ 173794 h 817752"/>
                    <a:gd name="connsiteX2" fmla="*/ 193815 w 525747"/>
                    <a:gd name="connsiteY2" fmla="*/ 9203 h 817752"/>
                    <a:gd name="connsiteX3" fmla="*/ 334315 w 525747"/>
                    <a:gd name="connsiteY3" fmla="*/ 399063 h 817752"/>
                    <a:gd name="connsiteX4" fmla="*/ 522061 w 525747"/>
                    <a:gd name="connsiteY4" fmla="*/ 773292 h 817752"/>
                    <a:gd name="connsiteX5" fmla="*/ 108664 w 525747"/>
                    <a:gd name="connsiteY5" fmla="*/ 813140 h 817752"/>
                    <a:gd name="connsiteX6" fmla="*/ 6422 w 525747"/>
                    <a:gd name="connsiteY6" fmla="*/ 731460 h 817752"/>
                    <a:gd name="connsiteX0" fmla="*/ 6422 w 525747"/>
                    <a:gd name="connsiteY0" fmla="*/ 726345 h 812637"/>
                    <a:gd name="connsiteX1" fmla="*/ 30715 w 525747"/>
                    <a:gd name="connsiteY1" fmla="*/ 168679 h 812637"/>
                    <a:gd name="connsiteX2" fmla="*/ 193815 w 525747"/>
                    <a:gd name="connsiteY2" fmla="*/ 4088 h 812637"/>
                    <a:gd name="connsiteX3" fmla="*/ 334315 w 525747"/>
                    <a:gd name="connsiteY3" fmla="*/ 393948 h 812637"/>
                    <a:gd name="connsiteX4" fmla="*/ 522061 w 525747"/>
                    <a:gd name="connsiteY4" fmla="*/ 768177 h 812637"/>
                    <a:gd name="connsiteX5" fmla="*/ 108664 w 525747"/>
                    <a:gd name="connsiteY5" fmla="*/ 808025 h 812637"/>
                    <a:gd name="connsiteX6" fmla="*/ 6422 w 525747"/>
                    <a:gd name="connsiteY6" fmla="*/ 726345 h 812637"/>
                    <a:gd name="connsiteX0" fmla="*/ 6422 w 525747"/>
                    <a:gd name="connsiteY0" fmla="*/ 726345 h 812637"/>
                    <a:gd name="connsiteX1" fmla="*/ 30715 w 525747"/>
                    <a:gd name="connsiteY1" fmla="*/ 168679 h 812637"/>
                    <a:gd name="connsiteX2" fmla="*/ 193815 w 525747"/>
                    <a:gd name="connsiteY2" fmla="*/ 4088 h 812637"/>
                    <a:gd name="connsiteX3" fmla="*/ 334315 w 525747"/>
                    <a:gd name="connsiteY3" fmla="*/ 393948 h 812637"/>
                    <a:gd name="connsiteX4" fmla="*/ 522061 w 525747"/>
                    <a:gd name="connsiteY4" fmla="*/ 768177 h 812637"/>
                    <a:gd name="connsiteX5" fmla="*/ 108664 w 525747"/>
                    <a:gd name="connsiteY5" fmla="*/ 808025 h 812637"/>
                    <a:gd name="connsiteX6" fmla="*/ 6422 w 525747"/>
                    <a:gd name="connsiteY6" fmla="*/ 726345 h 812637"/>
                    <a:gd name="connsiteX0" fmla="*/ 7149 w 523299"/>
                    <a:gd name="connsiteY0" fmla="*/ 652859 h 812176"/>
                    <a:gd name="connsiteX1" fmla="*/ 28267 w 523299"/>
                    <a:gd name="connsiteY1" fmla="*/ 168218 h 812176"/>
                    <a:gd name="connsiteX2" fmla="*/ 191367 w 523299"/>
                    <a:gd name="connsiteY2" fmla="*/ 3627 h 812176"/>
                    <a:gd name="connsiteX3" fmla="*/ 331867 w 523299"/>
                    <a:gd name="connsiteY3" fmla="*/ 393487 h 812176"/>
                    <a:gd name="connsiteX4" fmla="*/ 519613 w 523299"/>
                    <a:gd name="connsiteY4" fmla="*/ 767716 h 812176"/>
                    <a:gd name="connsiteX5" fmla="*/ 106216 w 523299"/>
                    <a:gd name="connsiteY5" fmla="*/ 807564 h 812176"/>
                    <a:gd name="connsiteX6" fmla="*/ 7149 w 523299"/>
                    <a:gd name="connsiteY6" fmla="*/ 652859 h 812176"/>
                    <a:gd name="connsiteX0" fmla="*/ 7149 w 521625"/>
                    <a:gd name="connsiteY0" fmla="*/ 652859 h 813314"/>
                    <a:gd name="connsiteX1" fmla="*/ 28267 w 521625"/>
                    <a:gd name="connsiteY1" fmla="*/ 168218 h 813314"/>
                    <a:gd name="connsiteX2" fmla="*/ 191367 w 521625"/>
                    <a:gd name="connsiteY2" fmla="*/ 3627 h 813314"/>
                    <a:gd name="connsiteX3" fmla="*/ 331867 w 521625"/>
                    <a:gd name="connsiteY3" fmla="*/ 393487 h 813314"/>
                    <a:gd name="connsiteX4" fmla="*/ 519613 w 521625"/>
                    <a:gd name="connsiteY4" fmla="*/ 767716 h 813314"/>
                    <a:gd name="connsiteX5" fmla="*/ 106216 w 521625"/>
                    <a:gd name="connsiteY5" fmla="*/ 807564 h 813314"/>
                    <a:gd name="connsiteX6" fmla="*/ 7149 w 521625"/>
                    <a:gd name="connsiteY6" fmla="*/ 652859 h 813314"/>
                    <a:gd name="connsiteX0" fmla="*/ 4339 w 521661"/>
                    <a:gd name="connsiteY0" fmla="*/ 652859 h 810320"/>
                    <a:gd name="connsiteX1" fmla="*/ 25457 w 521661"/>
                    <a:gd name="connsiteY1" fmla="*/ 168218 h 810320"/>
                    <a:gd name="connsiteX2" fmla="*/ 188557 w 521661"/>
                    <a:gd name="connsiteY2" fmla="*/ 3627 h 810320"/>
                    <a:gd name="connsiteX3" fmla="*/ 329057 w 521661"/>
                    <a:gd name="connsiteY3" fmla="*/ 393487 h 810320"/>
                    <a:gd name="connsiteX4" fmla="*/ 516803 w 521661"/>
                    <a:gd name="connsiteY4" fmla="*/ 767716 h 810320"/>
                    <a:gd name="connsiteX5" fmla="*/ 65306 w 521661"/>
                    <a:gd name="connsiteY5" fmla="*/ 804389 h 810320"/>
                    <a:gd name="connsiteX6" fmla="*/ 4339 w 521661"/>
                    <a:gd name="connsiteY6" fmla="*/ 652859 h 81032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22120" h="808030">
                      <a:moveTo>
                        <a:pt x="4339" y="652859"/>
                      </a:moveTo>
                      <a:cubicBezTo>
                        <a:pt x="-2302" y="546831"/>
                        <a:pt x="-5246" y="276423"/>
                        <a:pt x="25457" y="168218"/>
                      </a:cubicBezTo>
                      <a:cubicBezTo>
                        <a:pt x="56160" y="60013"/>
                        <a:pt x="134782" y="-18043"/>
                        <a:pt x="188557" y="3627"/>
                      </a:cubicBezTo>
                      <a:cubicBezTo>
                        <a:pt x="242332" y="25297"/>
                        <a:pt x="352870" y="78846"/>
                        <a:pt x="329057" y="393487"/>
                      </a:cubicBezTo>
                      <a:cubicBezTo>
                        <a:pt x="305244" y="708128"/>
                        <a:pt x="468686" y="705582"/>
                        <a:pt x="516803" y="767716"/>
                      </a:cubicBezTo>
                      <a:cubicBezTo>
                        <a:pt x="574445" y="829850"/>
                        <a:pt x="146198" y="800615"/>
                        <a:pt x="65306" y="804389"/>
                      </a:cubicBezTo>
                      <a:cubicBezTo>
                        <a:pt x="-15586" y="798638"/>
                        <a:pt x="10980" y="758887"/>
                        <a:pt x="4339" y="6528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340"/>
                  <a:endParaRPr lang="en-US" sz="4800">
                    <a:solidFill>
                      <a:prstClr val="white"/>
                    </a:solidFill>
                    <a:latin typeface="Roboto Light"/>
                  </a:endParaRPr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2279576" y="4041068"/>
                  <a:ext cx="1116124" cy="479398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340"/>
                  <a:endParaRPr lang="en-US" sz="4800">
                    <a:solidFill>
                      <a:prstClr val="white"/>
                    </a:solidFill>
                    <a:latin typeface="Roboto Light"/>
                  </a:endParaRPr>
                </a:p>
              </p:txBody>
            </p:sp>
          </p:grpSp>
          <p:sp>
            <p:nvSpPr>
              <p:cNvPr id="6" name="Freeform 28"/>
              <p:cNvSpPr>
                <a:spLocks/>
              </p:cNvSpPr>
              <p:nvPr/>
            </p:nvSpPr>
            <p:spPr bwMode="auto">
              <a:xfrm>
                <a:off x="2884765" y="3665152"/>
                <a:ext cx="1039272" cy="1240014"/>
              </a:xfrm>
              <a:custGeom>
                <a:avLst/>
                <a:gdLst>
                  <a:gd name="T0" fmla="*/ 256 w 256"/>
                  <a:gd name="T1" fmla="*/ 392 h 477"/>
                  <a:gd name="T2" fmla="*/ 256 w 256"/>
                  <a:gd name="T3" fmla="*/ 0 h 477"/>
                  <a:gd name="T4" fmla="*/ 42 w 256"/>
                  <a:gd name="T5" fmla="*/ 0 h 477"/>
                  <a:gd name="T6" fmla="*/ 42 w 256"/>
                  <a:gd name="T7" fmla="*/ 392 h 477"/>
                  <a:gd name="T8" fmla="*/ 0 w 256"/>
                  <a:gd name="T9" fmla="*/ 477 h 477"/>
                  <a:gd name="T10" fmla="*/ 218 w 256"/>
                  <a:gd name="T11" fmla="*/ 477 h 477"/>
                  <a:gd name="T12" fmla="*/ 256 w 256"/>
                  <a:gd name="T13" fmla="*/ 392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6" h="477">
                    <a:moveTo>
                      <a:pt x="256" y="392"/>
                    </a:moveTo>
                    <a:cubicBezTo>
                      <a:pt x="256" y="0"/>
                      <a:pt x="256" y="0"/>
                      <a:pt x="256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392"/>
                      <a:pt x="42" y="392"/>
                      <a:pt x="42" y="392"/>
                    </a:cubicBezTo>
                    <a:cubicBezTo>
                      <a:pt x="42" y="392"/>
                      <a:pt x="46" y="477"/>
                      <a:pt x="0" y="477"/>
                    </a:cubicBezTo>
                    <a:cubicBezTo>
                      <a:pt x="218" y="477"/>
                      <a:pt x="218" y="477"/>
                      <a:pt x="218" y="477"/>
                    </a:cubicBezTo>
                    <a:cubicBezTo>
                      <a:pt x="218" y="477"/>
                      <a:pt x="256" y="469"/>
                      <a:pt x="256" y="39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prstClr val="black"/>
                  </a:solidFill>
                  <a:latin typeface="Roboto Light"/>
                </a:endParaRPr>
              </a:p>
            </p:txBody>
          </p:sp>
        </p:grpSp>
        <p:sp>
          <p:nvSpPr>
            <p:cNvPr id="43" name="Rectangle 42"/>
            <p:cNvSpPr/>
            <p:nvPr/>
          </p:nvSpPr>
          <p:spPr>
            <a:xfrm>
              <a:off x="4776788" y="3422347"/>
              <a:ext cx="866775" cy="2006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3338176" y="4314549"/>
            <a:ext cx="3138660" cy="6338194"/>
            <a:chOff x="6669088" y="2157274"/>
            <a:chExt cx="1569330" cy="3169097"/>
          </a:xfrm>
        </p:grpSpPr>
        <p:grpSp>
          <p:nvGrpSpPr>
            <p:cNvPr id="66" name="Group 65"/>
            <p:cNvGrpSpPr/>
            <p:nvPr/>
          </p:nvGrpSpPr>
          <p:grpSpPr>
            <a:xfrm>
              <a:off x="6669088" y="3606960"/>
              <a:ext cx="1567742" cy="1719411"/>
              <a:chOff x="2356295" y="3665152"/>
              <a:chExt cx="1567742" cy="1719411"/>
            </a:xfrm>
            <a:solidFill>
              <a:schemeClr val="accent5"/>
            </a:solidFill>
          </p:grpSpPr>
          <p:grpSp>
            <p:nvGrpSpPr>
              <p:cNvPr id="67" name="Group 66"/>
              <p:cNvGrpSpPr/>
              <p:nvPr/>
            </p:nvGrpSpPr>
            <p:grpSpPr>
              <a:xfrm>
                <a:off x="2356295" y="4158541"/>
                <a:ext cx="1122474" cy="1226022"/>
                <a:chOff x="2273226" y="3294444"/>
                <a:chExt cx="1122474" cy="1226022"/>
              </a:xfrm>
              <a:grpFill/>
            </p:grpSpPr>
            <p:sp>
              <p:nvSpPr>
                <p:cNvPr id="69" name="Oval 41"/>
                <p:cNvSpPr/>
                <p:nvPr/>
              </p:nvSpPr>
              <p:spPr>
                <a:xfrm>
                  <a:off x="2273226" y="3294444"/>
                  <a:ext cx="522120" cy="808028"/>
                </a:xfrm>
                <a:custGeom>
                  <a:avLst/>
                  <a:gdLst>
                    <a:gd name="connsiteX0" fmla="*/ 0 w 1173907"/>
                    <a:gd name="connsiteY0" fmla="*/ 586954 h 1173907"/>
                    <a:gd name="connsiteX1" fmla="*/ 586954 w 1173907"/>
                    <a:gd name="connsiteY1" fmla="*/ 0 h 1173907"/>
                    <a:gd name="connsiteX2" fmla="*/ 1173908 w 1173907"/>
                    <a:gd name="connsiteY2" fmla="*/ 586954 h 1173907"/>
                    <a:gd name="connsiteX3" fmla="*/ 586954 w 1173907"/>
                    <a:gd name="connsiteY3" fmla="*/ 1173908 h 1173907"/>
                    <a:gd name="connsiteX4" fmla="*/ 0 w 1173907"/>
                    <a:gd name="connsiteY4" fmla="*/ 586954 h 1173907"/>
                    <a:gd name="connsiteX0" fmla="*/ 2393 w 1176301"/>
                    <a:gd name="connsiteY0" fmla="*/ 383754 h 970708"/>
                    <a:gd name="connsiteX1" fmla="*/ 449647 w 1176301"/>
                    <a:gd name="connsiteY1" fmla="*/ 0 h 970708"/>
                    <a:gd name="connsiteX2" fmla="*/ 1176301 w 1176301"/>
                    <a:gd name="connsiteY2" fmla="*/ 383754 h 970708"/>
                    <a:gd name="connsiteX3" fmla="*/ 589347 w 1176301"/>
                    <a:gd name="connsiteY3" fmla="*/ 970708 h 970708"/>
                    <a:gd name="connsiteX4" fmla="*/ 2393 w 1176301"/>
                    <a:gd name="connsiteY4" fmla="*/ 383754 h 970708"/>
                    <a:gd name="connsiteX0" fmla="*/ 1099 w 705107"/>
                    <a:gd name="connsiteY0" fmla="*/ 387892 h 985736"/>
                    <a:gd name="connsiteX1" fmla="*/ 448353 w 705107"/>
                    <a:gd name="connsiteY1" fmla="*/ 4138 h 985736"/>
                    <a:gd name="connsiteX2" fmla="*/ 705107 w 705107"/>
                    <a:gd name="connsiteY2" fmla="*/ 629192 h 985736"/>
                    <a:gd name="connsiteX3" fmla="*/ 588053 w 705107"/>
                    <a:gd name="connsiteY3" fmla="*/ 974846 h 985736"/>
                    <a:gd name="connsiteX4" fmla="*/ 1099 w 705107"/>
                    <a:gd name="connsiteY4" fmla="*/ 387892 h 985736"/>
                    <a:gd name="connsiteX0" fmla="*/ 198 w 704206"/>
                    <a:gd name="connsiteY0" fmla="*/ 413016 h 1010860"/>
                    <a:gd name="connsiteX1" fmla="*/ 523652 w 704206"/>
                    <a:gd name="connsiteY1" fmla="*/ 3862 h 1010860"/>
                    <a:gd name="connsiteX2" fmla="*/ 704206 w 704206"/>
                    <a:gd name="connsiteY2" fmla="*/ 654316 h 1010860"/>
                    <a:gd name="connsiteX3" fmla="*/ 587152 w 704206"/>
                    <a:gd name="connsiteY3" fmla="*/ 999970 h 1010860"/>
                    <a:gd name="connsiteX4" fmla="*/ 198 w 704206"/>
                    <a:gd name="connsiteY4" fmla="*/ 413016 h 1010860"/>
                    <a:gd name="connsiteX0" fmla="*/ 10584 w 714592"/>
                    <a:gd name="connsiteY0" fmla="*/ 409333 h 1007177"/>
                    <a:gd name="connsiteX1" fmla="*/ 242717 w 714592"/>
                    <a:gd name="connsiteY1" fmla="*/ 704764 h 1007177"/>
                    <a:gd name="connsiteX2" fmla="*/ 534038 w 714592"/>
                    <a:gd name="connsiteY2" fmla="*/ 179 h 1007177"/>
                    <a:gd name="connsiteX3" fmla="*/ 714592 w 714592"/>
                    <a:gd name="connsiteY3" fmla="*/ 650633 h 1007177"/>
                    <a:gd name="connsiteX4" fmla="*/ 597538 w 714592"/>
                    <a:gd name="connsiteY4" fmla="*/ 996287 h 1007177"/>
                    <a:gd name="connsiteX5" fmla="*/ 10584 w 714592"/>
                    <a:gd name="connsiteY5" fmla="*/ 409333 h 1007177"/>
                    <a:gd name="connsiteX0" fmla="*/ 365011 w 484819"/>
                    <a:gd name="connsiteY0" fmla="*/ 968133 h 1023468"/>
                    <a:gd name="connsiteX1" fmla="*/ 12944 w 484819"/>
                    <a:gd name="connsiteY1" fmla="*/ 704764 h 1023468"/>
                    <a:gd name="connsiteX2" fmla="*/ 304265 w 484819"/>
                    <a:gd name="connsiteY2" fmla="*/ 179 h 1023468"/>
                    <a:gd name="connsiteX3" fmla="*/ 484819 w 484819"/>
                    <a:gd name="connsiteY3" fmla="*/ 650633 h 1023468"/>
                    <a:gd name="connsiteX4" fmla="*/ 367765 w 484819"/>
                    <a:gd name="connsiteY4" fmla="*/ 996287 h 1023468"/>
                    <a:gd name="connsiteX5" fmla="*/ 365011 w 484819"/>
                    <a:gd name="connsiteY5" fmla="*/ 968133 h 1023468"/>
                    <a:gd name="connsiteX0" fmla="*/ 402241 w 522049"/>
                    <a:gd name="connsiteY0" fmla="*/ 974343 h 1050301"/>
                    <a:gd name="connsiteX1" fmla="*/ 12074 w 522049"/>
                    <a:gd name="connsiteY1" fmla="*/ 329974 h 1050301"/>
                    <a:gd name="connsiteX2" fmla="*/ 341495 w 522049"/>
                    <a:gd name="connsiteY2" fmla="*/ 6389 h 1050301"/>
                    <a:gd name="connsiteX3" fmla="*/ 522049 w 522049"/>
                    <a:gd name="connsiteY3" fmla="*/ 656843 h 1050301"/>
                    <a:gd name="connsiteX4" fmla="*/ 404995 w 522049"/>
                    <a:gd name="connsiteY4" fmla="*/ 1002497 h 1050301"/>
                    <a:gd name="connsiteX5" fmla="*/ 402241 w 522049"/>
                    <a:gd name="connsiteY5" fmla="*/ 974343 h 1050301"/>
                    <a:gd name="connsiteX0" fmla="*/ 207959 w 530967"/>
                    <a:gd name="connsiteY0" fmla="*/ 999743 h 1065880"/>
                    <a:gd name="connsiteX1" fmla="*/ 20992 w 530967"/>
                    <a:gd name="connsiteY1" fmla="*/ 329974 h 1065880"/>
                    <a:gd name="connsiteX2" fmla="*/ 350413 w 530967"/>
                    <a:gd name="connsiteY2" fmla="*/ 6389 h 1065880"/>
                    <a:gd name="connsiteX3" fmla="*/ 530967 w 530967"/>
                    <a:gd name="connsiteY3" fmla="*/ 656843 h 1065880"/>
                    <a:gd name="connsiteX4" fmla="*/ 413913 w 530967"/>
                    <a:gd name="connsiteY4" fmla="*/ 1002497 h 1065880"/>
                    <a:gd name="connsiteX5" fmla="*/ 207959 w 530967"/>
                    <a:gd name="connsiteY5" fmla="*/ 999743 h 1065880"/>
                    <a:gd name="connsiteX0" fmla="*/ 207959 w 530967"/>
                    <a:gd name="connsiteY0" fmla="*/ 1002865 h 1072560"/>
                    <a:gd name="connsiteX1" fmla="*/ 20992 w 530967"/>
                    <a:gd name="connsiteY1" fmla="*/ 282296 h 1072560"/>
                    <a:gd name="connsiteX2" fmla="*/ 350413 w 530967"/>
                    <a:gd name="connsiteY2" fmla="*/ 9511 h 1072560"/>
                    <a:gd name="connsiteX3" fmla="*/ 530967 w 530967"/>
                    <a:gd name="connsiteY3" fmla="*/ 659965 h 1072560"/>
                    <a:gd name="connsiteX4" fmla="*/ 413913 w 530967"/>
                    <a:gd name="connsiteY4" fmla="*/ 1005619 h 1072560"/>
                    <a:gd name="connsiteX5" fmla="*/ 207959 w 530967"/>
                    <a:gd name="connsiteY5" fmla="*/ 1002865 h 1072560"/>
                    <a:gd name="connsiteX0" fmla="*/ 231809 w 554817"/>
                    <a:gd name="connsiteY0" fmla="*/ 1008560 h 1078255"/>
                    <a:gd name="connsiteX1" fmla="*/ 44842 w 554817"/>
                    <a:gd name="connsiteY1" fmla="*/ 287991 h 1078255"/>
                    <a:gd name="connsiteX2" fmla="*/ 374263 w 554817"/>
                    <a:gd name="connsiteY2" fmla="*/ 15206 h 1078255"/>
                    <a:gd name="connsiteX3" fmla="*/ 554817 w 554817"/>
                    <a:gd name="connsiteY3" fmla="*/ 665660 h 1078255"/>
                    <a:gd name="connsiteX4" fmla="*/ 437763 w 554817"/>
                    <a:gd name="connsiteY4" fmla="*/ 1011314 h 1078255"/>
                    <a:gd name="connsiteX5" fmla="*/ 231809 w 554817"/>
                    <a:gd name="connsiteY5" fmla="*/ 1008560 h 1078255"/>
                    <a:gd name="connsiteX0" fmla="*/ 231809 w 478617"/>
                    <a:gd name="connsiteY0" fmla="*/ 996050 h 1080043"/>
                    <a:gd name="connsiteX1" fmla="*/ 44842 w 478617"/>
                    <a:gd name="connsiteY1" fmla="*/ 275481 h 1080043"/>
                    <a:gd name="connsiteX2" fmla="*/ 374263 w 478617"/>
                    <a:gd name="connsiteY2" fmla="*/ 2696 h 1080043"/>
                    <a:gd name="connsiteX3" fmla="*/ 478617 w 478617"/>
                    <a:gd name="connsiteY3" fmla="*/ 399150 h 1080043"/>
                    <a:gd name="connsiteX4" fmla="*/ 437763 w 478617"/>
                    <a:gd name="connsiteY4" fmla="*/ 998804 h 1080043"/>
                    <a:gd name="connsiteX5" fmla="*/ 231809 w 478617"/>
                    <a:gd name="connsiteY5" fmla="*/ 996050 h 1080043"/>
                    <a:gd name="connsiteX0" fmla="*/ 233426 w 539121"/>
                    <a:gd name="connsiteY0" fmla="*/ 996050 h 1020230"/>
                    <a:gd name="connsiteX1" fmla="*/ 46459 w 539121"/>
                    <a:gd name="connsiteY1" fmla="*/ 275481 h 1020230"/>
                    <a:gd name="connsiteX2" fmla="*/ 375880 w 539121"/>
                    <a:gd name="connsiteY2" fmla="*/ 2696 h 1020230"/>
                    <a:gd name="connsiteX3" fmla="*/ 480234 w 539121"/>
                    <a:gd name="connsiteY3" fmla="*/ 399150 h 1020230"/>
                    <a:gd name="connsiteX4" fmla="*/ 528280 w 539121"/>
                    <a:gd name="connsiteY4" fmla="*/ 808304 h 1020230"/>
                    <a:gd name="connsiteX5" fmla="*/ 233426 w 539121"/>
                    <a:gd name="connsiteY5" fmla="*/ 996050 h 1020230"/>
                    <a:gd name="connsiteX0" fmla="*/ 104843 w 410538"/>
                    <a:gd name="connsiteY0" fmla="*/ 995386 h 1018775"/>
                    <a:gd name="connsiteX1" fmla="*/ 70276 w 410538"/>
                    <a:gd name="connsiteY1" fmla="*/ 287517 h 1018775"/>
                    <a:gd name="connsiteX2" fmla="*/ 247297 w 410538"/>
                    <a:gd name="connsiteY2" fmla="*/ 2032 h 1018775"/>
                    <a:gd name="connsiteX3" fmla="*/ 351651 w 410538"/>
                    <a:gd name="connsiteY3" fmla="*/ 398486 h 1018775"/>
                    <a:gd name="connsiteX4" fmla="*/ 399697 w 410538"/>
                    <a:gd name="connsiteY4" fmla="*/ 807640 h 1018775"/>
                    <a:gd name="connsiteX5" fmla="*/ 104843 w 410538"/>
                    <a:gd name="connsiteY5" fmla="*/ 995386 h 1018775"/>
                    <a:gd name="connsiteX0" fmla="*/ 42986 w 348681"/>
                    <a:gd name="connsiteY0" fmla="*/ 998360 h 1021749"/>
                    <a:gd name="connsiteX1" fmla="*/ 8419 w 348681"/>
                    <a:gd name="connsiteY1" fmla="*/ 290491 h 1021749"/>
                    <a:gd name="connsiteX2" fmla="*/ 185440 w 348681"/>
                    <a:gd name="connsiteY2" fmla="*/ 5006 h 1021749"/>
                    <a:gd name="connsiteX3" fmla="*/ 289794 w 348681"/>
                    <a:gd name="connsiteY3" fmla="*/ 401460 h 1021749"/>
                    <a:gd name="connsiteX4" fmla="*/ 337840 w 348681"/>
                    <a:gd name="connsiteY4" fmla="*/ 810614 h 1021749"/>
                    <a:gd name="connsiteX5" fmla="*/ 42986 w 348681"/>
                    <a:gd name="connsiteY5" fmla="*/ 998360 h 1021749"/>
                    <a:gd name="connsiteX0" fmla="*/ 99775 w 405470"/>
                    <a:gd name="connsiteY0" fmla="*/ 1000184 h 1024364"/>
                    <a:gd name="connsiteX1" fmla="*/ 1708 w 405470"/>
                    <a:gd name="connsiteY1" fmla="*/ 279615 h 1024364"/>
                    <a:gd name="connsiteX2" fmla="*/ 242229 w 405470"/>
                    <a:gd name="connsiteY2" fmla="*/ 6830 h 1024364"/>
                    <a:gd name="connsiteX3" fmla="*/ 346583 w 405470"/>
                    <a:gd name="connsiteY3" fmla="*/ 403284 h 1024364"/>
                    <a:gd name="connsiteX4" fmla="*/ 394629 w 405470"/>
                    <a:gd name="connsiteY4" fmla="*/ 812438 h 1024364"/>
                    <a:gd name="connsiteX5" fmla="*/ 99775 w 405470"/>
                    <a:gd name="connsiteY5" fmla="*/ 1000184 h 1024364"/>
                    <a:gd name="connsiteX0" fmla="*/ 100550 w 515194"/>
                    <a:gd name="connsiteY0" fmla="*/ 1000184 h 1016119"/>
                    <a:gd name="connsiteX1" fmla="*/ 2483 w 515194"/>
                    <a:gd name="connsiteY1" fmla="*/ 279615 h 1016119"/>
                    <a:gd name="connsiteX2" fmla="*/ 243004 w 515194"/>
                    <a:gd name="connsiteY2" fmla="*/ 6830 h 1016119"/>
                    <a:gd name="connsiteX3" fmla="*/ 347358 w 515194"/>
                    <a:gd name="connsiteY3" fmla="*/ 403284 h 1016119"/>
                    <a:gd name="connsiteX4" fmla="*/ 509704 w 515194"/>
                    <a:gd name="connsiteY4" fmla="*/ 748938 h 1016119"/>
                    <a:gd name="connsiteX5" fmla="*/ 100550 w 515194"/>
                    <a:gd name="connsiteY5" fmla="*/ 1000184 h 1016119"/>
                    <a:gd name="connsiteX0" fmla="*/ 68893 w 536368"/>
                    <a:gd name="connsiteY0" fmla="*/ 804663 h 838877"/>
                    <a:gd name="connsiteX1" fmla="*/ 21626 w 536368"/>
                    <a:gd name="connsiteY1" fmla="*/ 274594 h 838877"/>
                    <a:gd name="connsiteX2" fmla="*/ 262147 w 536368"/>
                    <a:gd name="connsiteY2" fmla="*/ 1809 h 838877"/>
                    <a:gd name="connsiteX3" fmla="*/ 366501 w 536368"/>
                    <a:gd name="connsiteY3" fmla="*/ 398263 h 838877"/>
                    <a:gd name="connsiteX4" fmla="*/ 528847 w 536368"/>
                    <a:gd name="connsiteY4" fmla="*/ 743917 h 838877"/>
                    <a:gd name="connsiteX5" fmla="*/ 68893 w 536368"/>
                    <a:gd name="connsiteY5" fmla="*/ 804663 h 838877"/>
                    <a:gd name="connsiteX0" fmla="*/ 68893 w 536368"/>
                    <a:gd name="connsiteY0" fmla="*/ 810882 h 851662"/>
                    <a:gd name="connsiteX1" fmla="*/ 21626 w 536368"/>
                    <a:gd name="connsiteY1" fmla="*/ 191913 h 851662"/>
                    <a:gd name="connsiteX2" fmla="*/ 262147 w 536368"/>
                    <a:gd name="connsiteY2" fmla="*/ 8028 h 851662"/>
                    <a:gd name="connsiteX3" fmla="*/ 366501 w 536368"/>
                    <a:gd name="connsiteY3" fmla="*/ 404482 h 851662"/>
                    <a:gd name="connsiteX4" fmla="*/ 528847 w 536368"/>
                    <a:gd name="connsiteY4" fmla="*/ 750136 h 851662"/>
                    <a:gd name="connsiteX5" fmla="*/ 68893 w 536368"/>
                    <a:gd name="connsiteY5" fmla="*/ 810882 h 851662"/>
                    <a:gd name="connsiteX0" fmla="*/ 53142 w 520617"/>
                    <a:gd name="connsiteY0" fmla="*/ 810882 h 851662"/>
                    <a:gd name="connsiteX1" fmla="*/ 31275 w 520617"/>
                    <a:gd name="connsiteY1" fmla="*/ 191913 h 851662"/>
                    <a:gd name="connsiteX2" fmla="*/ 246396 w 520617"/>
                    <a:gd name="connsiteY2" fmla="*/ 8028 h 851662"/>
                    <a:gd name="connsiteX3" fmla="*/ 350750 w 520617"/>
                    <a:gd name="connsiteY3" fmla="*/ 404482 h 851662"/>
                    <a:gd name="connsiteX4" fmla="*/ 513096 w 520617"/>
                    <a:gd name="connsiteY4" fmla="*/ 750136 h 851662"/>
                    <a:gd name="connsiteX5" fmla="*/ 53142 w 520617"/>
                    <a:gd name="connsiteY5" fmla="*/ 810882 h 851662"/>
                    <a:gd name="connsiteX0" fmla="*/ 52337 w 507522"/>
                    <a:gd name="connsiteY0" fmla="*/ 810882 h 870912"/>
                    <a:gd name="connsiteX1" fmla="*/ 30470 w 507522"/>
                    <a:gd name="connsiteY1" fmla="*/ 191913 h 870912"/>
                    <a:gd name="connsiteX2" fmla="*/ 245591 w 507522"/>
                    <a:gd name="connsiteY2" fmla="*/ 8028 h 870912"/>
                    <a:gd name="connsiteX3" fmla="*/ 349945 w 507522"/>
                    <a:gd name="connsiteY3" fmla="*/ 404482 h 870912"/>
                    <a:gd name="connsiteX4" fmla="*/ 499591 w 507522"/>
                    <a:gd name="connsiteY4" fmla="*/ 800936 h 870912"/>
                    <a:gd name="connsiteX5" fmla="*/ 52337 w 507522"/>
                    <a:gd name="connsiteY5" fmla="*/ 810882 h 870912"/>
                    <a:gd name="connsiteX0" fmla="*/ 52337 w 507522"/>
                    <a:gd name="connsiteY0" fmla="*/ 810882 h 870912"/>
                    <a:gd name="connsiteX1" fmla="*/ 30470 w 507522"/>
                    <a:gd name="connsiteY1" fmla="*/ 191913 h 870912"/>
                    <a:gd name="connsiteX2" fmla="*/ 245591 w 507522"/>
                    <a:gd name="connsiteY2" fmla="*/ 8028 h 870912"/>
                    <a:gd name="connsiteX3" fmla="*/ 349945 w 507522"/>
                    <a:gd name="connsiteY3" fmla="*/ 404482 h 870912"/>
                    <a:gd name="connsiteX4" fmla="*/ 499591 w 507522"/>
                    <a:gd name="connsiteY4" fmla="*/ 800936 h 870912"/>
                    <a:gd name="connsiteX5" fmla="*/ 52337 w 507522"/>
                    <a:gd name="connsiteY5" fmla="*/ 810882 h 870912"/>
                    <a:gd name="connsiteX0" fmla="*/ 55596 w 560161"/>
                    <a:gd name="connsiteY0" fmla="*/ 810882 h 870912"/>
                    <a:gd name="connsiteX1" fmla="*/ 33729 w 560161"/>
                    <a:gd name="connsiteY1" fmla="*/ 191913 h 870912"/>
                    <a:gd name="connsiteX2" fmla="*/ 248850 w 560161"/>
                    <a:gd name="connsiteY2" fmla="*/ 8028 h 870912"/>
                    <a:gd name="connsiteX3" fmla="*/ 353204 w 560161"/>
                    <a:gd name="connsiteY3" fmla="*/ 404482 h 870912"/>
                    <a:gd name="connsiteX4" fmla="*/ 553650 w 560161"/>
                    <a:gd name="connsiteY4" fmla="*/ 800936 h 870912"/>
                    <a:gd name="connsiteX5" fmla="*/ 55596 w 560161"/>
                    <a:gd name="connsiteY5" fmla="*/ 810882 h 870912"/>
                    <a:gd name="connsiteX0" fmla="*/ 54772 w 546942"/>
                    <a:gd name="connsiteY0" fmla="*/ 810882 h 865362"/>
                    <a:gd name="connsiteX1" fmla="*/ 32905 w 546942"/>
                    <a:gd name="connsiteY1" fmla="*/ 191913 h 865362"/>
                    <a:gd name="connsiteX2" fmla="*/ 248026 w 546942"/>
                    <a:gd name="connsiteY2" fmla="*/ 8028 h 865362"/>
                    <a:gd name="connsiteX3" fmla="*/ 352380 w 546942"/>
                    <a:gd name="connsiteY3" fmla="*/ 404482 h 865362"/>
                    <a:gd name="connsiteX4" fmla="*/ 540126 w 546942"/>
                    <a:gd name="connsiteY4" fmla="*/ 788236 h 865362"/>
                    <a:gd name="connsiteX5" fmla="*/ 54772 w 546942"/>
                    <a:gd name="connsiteY5" fmla="*/ 810882 h 865362"/>
                    <a:gd name="connsiteX0" fmla="*/ 54772 w 544832"/>
                    <a:gd name="connsiteY0" fmla="*/ 810882 h 865362"/>
                    <a:gd name="connsiteX1" fmla="*/ 32905 w 544832"/>
                    <a:gd name="connsiteY1" fmla="*/ 191913 h 865362"/>
                    <a:gd name="connsiteX2" fmla="*/ 248026 w 544832"/>
                    <a:gd name="connsiteY2" fmla="*/ 8028 h 865362"/>
                    <a:gd name="connsiteX3" fmla="*/ 314280 w 544832"/>
                    <a:gd name="connsiteY3" fmla="*/ 404482 h 865362"/>
                    <a:gd name="connsiteX4" fmla="*/ 540126 w 544832"/>
                    <a:gd name="connsiteY4" fmla="*/ 788236 h 865362"/>
                    <a:gd name="connsiteX5" fmla="*/ 54772 w 544832"/>
                    <a:gd name="connsiteY5" fmla="*/ 810882 h 865362"/>
                    <a:gd name="connsiteX0" fmla="*/ 37201 w 523389"/>
                    <a:gd name="connsiteY0" fmla="*/ 810882 h 867456"/>
                    <a:gd name="connsiteX1" fmla="*/ 15334 w 523389"/>
                    <a:gd name="connsiteY1" fmla="*/ 191913 h 867456"/>
                    <a:gd name="connsiteX2" fmla="*/ 230455 w 523389"/>
                    <a:gd name="connsiteY2" fmla="*/ 8028 h 867456"/>
                    <a:gd name="connsiteX3" fmla="*/ 296709 w 523389"/>
                    <a:gd name="connsiteY3" fmla="*/ 404482 h 867456"/>
                    <a:gd name="connsiteX4" fmla="*/ 522555 w 523389"/>
                    <a:gd name="connsiteY4" fmla="*/ 788236 h 867456"/>
                    <a:gd name="connsiteX5" fmla="*/ 195860 w 523389"/>
                    <a:gd name="connsiteY5" fmla="*/ 836632 h 867456"/>
                    <a:gd name="connsiteX6" fmla="*/ 37201 w 523389"/>
                    <a:gd name="connsiteY6" fmla="*/ 810882 h 867456"/>
                    <a:gd name="connsiteX0" fmla="*/ 29677 w 515865"/>
                    <a:gd name="connsiteY0" fmla="*/ 810882 h 867456"/>
                    <a:gd name="connsiteX1" fmla="*/ 7810 w 515865"/>
                    <a:gd name="connsiteY1" fmla="*/ 191913 h 867456"/>
                    <a:gd name="connsiteX2" fmla="*/ 121331 w 515865"/>
                    <a:gd name="connsiteY2" fmla="*/ 8028 h 867456"/>
                    <a:gd name="connsiteX3" fmla="*/ 289185 w 515865"/>
                    <a:gd name="connsiteY3" fmla="*/ 404482 h 867456"/>
                    <a:gd name="connsiteX4" fmla="*/ 515031 w 515865"/>
                    <a:gd name="connsiteY4" fmla="*/ 788236 h 867456"/>
                    <a:gd name="connsiteX5" fmla="*/ 188336 w 515865"/>
                    <a:gd name="connsiteY5" fmla="*/ 836632 h 867456"/>
                    <a:gd name="connsiteX6" fmla="*/ 29677 w 515865"/>
                    <a:gd name="connsiteY6" fmla="*/ 810882 h 867456"/>
                    <a:gd name="connsiteX0" fmla="*/ 29677 w 517236"/>
                    <a:gd name="connsiteY0" fmla="*/ 810882 h 867456"/>
                    <a:gd name="connsiteX1" fmla="*/ 7810 w 517236"/>
                    <a:gd name="connsiteY1" fmla="*/ 191913 h 867456"/>
                    <a:gd name="connsiteX2" fmla="*/ 121331 w 517236"/>
                    <a:gd name="connsiteY2" fmla="*/ 8028 h 867456"/>
                    <a:gd name="connsiteX3" fmla="*/ 339985 w 517236"/>
                    <a:gd name="connsiteY3" fmla="*/ 404482 h 867456"/>
                    <a:gd name="connsiteX4" fmla="*/ 515031 w 517236"/>
                    <a:gd name="connsiteY4" fmla="*/ 788236 h 867456"/>
                    <a:gd name="connsiteX5" fmla="*/ 188336 w 517236"/>
                    <a:gd name="connsiteY5" fmla="*/ 836632 h 867456"/>
                    <a:gd name="connsiteX6" fmla="*/ 29677 w 517236"/>
                    <a:gd name="connsiteY6" fmla="*/ 810882 h 867456"/>
                    <a:gd name="connsiteX0" fmla="*/ 29677 w 517236"/>
                    <a:gd name="connsiteY0" fmla="*/ 810882 h 867456"/>
                    <a:gd name="connsiteX1" fmla="*/ 7810 w 517236"/>
                    <a:gd name="connsiteY1" fmla="*/ 191913 h 867456"/>
                    <a:gd name="connsiteX2" fmla="*/ 121331 w 517236"/>
                    <a:gd name="connsiteY2" fmla="*/ 8028 h 867456"/>
                    <a:gd name="connsiteX3" fmla="*/ 339985 w 517236"/>
                    <a:gd name="connsiteY3" fmla="*/ 404482 h 867456"/>
                    <a:gd name="connsiteX4" fmla="*/ 515031 w 517236"/>
                    <a:gd name="connsiteY4" fmla="*/ 788236 h 867456"/>
                    <a:gd name="connsiteX5" fmla="*/ 188336 w 517236"/>
                    <a:gd name="connsiteY5" fmla="*/ 836632 h 867456"/>
                    <a:gd name="connsiteX6" fmla="*/ 29677 w 517236"/>
                    <a:gd name="connsiteY6" fmla="*/ 810882 h 867456"/>
                    <a:gd name="connsiteX0" fmla="*/ 13969 w 539628"/>
                    <a:gd name="connsiteY0" fmla="*/ 785237 h 852523"/>
                    <a:gd name="connsiteX1" fmla="*/ 30202 w 539628"/>
                    <a:gd name="connsiteY1" fmla="*/ 191668 h 852523"/>
                    <a:gd name="connsiteX2" fmla="*/ 143723 w 539628"/>
                    <a:gd name="connsiteY2" fmla="*/ 7783 h 852523"/>
                    <a:gd name="connsiteX3" fmla="*/ 362377 w 539628"/>
                    <a:gd name="connsiteY3" fmla="*/ 404237 h 852523"/>
                    <a:gd name="connsiteX4" fmla="*/ 537423 w 539628"/>
                    <a:gd name="connsiteY4" fmla="*/ 787991 h 852523"/>
                    <a:gd name="connsiteX5" fmla="*/ 210728 w 539628"/>
                    <a:gd name="connsiteY5" fmla="*/ 836387 h 852523"/>
                    <a:gd name="connsiteX6" fmla="*/ 13969 w 539628"/>
                    <a:gd name="connsiteY6" fmla="*/ 785237 h 852523"/>
                    <a:gd name="connsiteX0" fmla="*/ 13969 w 539628"/>
                    <a:gd name="connsiteY0" fmla="*/ 782002 h 849288"/>
                    <a:gd name="connsiteX1" fmla="*/ 30202 w 539628"/>
                    <a:gd name="connsiteY1" fmla="*/ 188433 h 849288"/>
                    <a:gd name="connsiteX2" fmla="*/ 143723 w 539628"/>
                    <a:gd name="connsiteY2" fmla="*/ 4548 h 849288"/>
                    <a:gd name="connsiteX3" fmla="*/ 362377 w 539628"/>
                    <a:gd name="connsiteY3" fmla="*/ 337502 h 849288"/>
                    <a:gd name="connsiteX4" fmla="*/ 537423 w 539628"/>
                    <a:gd name="connsiteY4" fmla="*/ 784756 h 849288"/>
                    <a:gd name="connsiteX5" fmla="*/ 210728 w 539628"/>
                    <a:gd name="connsiteY5" fmla="*/ 833152 h 849288"/>
                    <a:gd name="connsiteX6" fmla="*/ 13969 w 539628"/>
                    <a:gd name="connsiteY6" fmla="*/ 782002 h 849288"/>
                    <a:gd name="connsiteX0" fmla="*/ 13969 w 538257"/>
                    <a:gd name="connsiteY0" fmla="*/ 783244 h 850530"/>
                    <a:gd name="connsiteX1" fmla="*/ 30202 w 538257"/>
                    <a:gd name="connsiteY1" fmla="*/ 189675 h 850530"/>
                    <a:gd name="connsiteX2" fmla="*/ 143723 w 538257"/>
                    <a:gd name="connsiteY2" fmla="*/ 5790 h 850530"/>
                    <a:gd name="connsiteX3" fmla="*/ 311577 w 538257"/>
                    <a:gd name="connsiteY3" fmla="*/ 364144 h 850530"/>
                    <a:gd name="connsiteX4" fmla="*/ 537423 w 538257"/>
                    <a:gd name="connsiteY4" fmla="*/ 785998 h 850530"/>
                    <a:gd name="connsiteX5" fmla="*/ 210728 w 538257"/>
                    <a:gd name="connsiteY5" fmla="*/ 834394 h 850530"/>
                    <a:gd name="connsiteX6" fmla="*/ 13969 w 538257"/>
                    <a:gd name="connsiteY6" fmla="*/ 783244 h 850530"/>
                    <a:gd name="connsiteX0" fmla="*/ 13969 w 539628"/>
                    <a:gd name="connsiteY0" fmla="*/ 782002 h 849288"/>
                    <a:gd name="connsiteX1" fmla="*/ 30202 w 539628"/>
                    <a:gd name="connsiteY1" fmla="*/ 188433 h 849288"/>
                    <a:gd name="connsiteX2" fmla="*/ 143723 w 539628"/>
                    <a:gd name="connsiteY2" fmla="*/ 4548 h 849288"/>
                    <a:gd name="connsiteX3" fmla="*/ 362377 w 539628"/>
                    <a:gd name="connsiteY3" fmla="*/ 337502 h 849288"/>
                    <a:gd name="connsiteX4" fmla="*/ 537423 w 539628"/>
                    <a:gd name="connsiteY4" fmla="*/ 784756 h 849288"/>
                    <a:gd name="connsiteX5" fmla="*/ 210728 w 539628"/>
                    <a:gd name="connsiteY5" fmla="*/ 833152 h 849288"/>
                    <a:gd name="connsiteX6" fmla="*/ 13969 w 539628"/>
                    <a:gd name="connsiteY6" fmla="*/ 782002 h 849288"/>
                    <a:gd name="connsiteX0" fmla="*/ 10207 w 537350"/>
                    <a:gd name="connsiteY0" fmla="*/ 782002 h 831558"/>
                    <a:gd name="connsiteX1" fmla="*/ 26440 w 537350"/>
                    <a:gd name="connsiteY1" fmla="*/ 188433 h 831558"/>
                    <a:gd name="connsiteX2" fmla="*/ 139961 w 537350"/>
                    <a:gd name="connsiteY2" fmla="*/ 4548 h 831558"/>
                    <a:gd name="connsiteX3" fmla="*/ 358615 w 537350"/>
                    <a:gd name="connsiteY3" fmla="*/ 337502 h 831558"/>
                    <a:gd name="connsiteX4" fmla="*/ 533661 w 537350"/>
                    <a:gd name="connsiteY4" fmla="*/ 784756 h 831558"/>
                    <a:gd name="connsiteX5" fmla="*/ 156166 w 537350"/>
                    <a:gd name="connsiteY5" fmla="*/ 795052 h 831558"/>
                    <a:gd name="connsiteX6" fmla="*/ 10207 w 537350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4769 w 535124"/>
                    <a:gd name="connsiteY0" fmla="*/ 797138 h 846694"/>
                    <a:gd name="connsiteX1" fmla="*/ 21002 w 535124"/>
                    <a:gd name="connsiteY1" fmla="*/ 203569 h 846694"/>
                    <a:gd name="connsiteX2" fmla="*/ 161877 w 535124"/>
                    <a:gd name="connsiteY2" fmla="*/ 4053 h 846694"/>
                    <a:gd name="connsiteX3" fmla="*/ 353177 w 535124"/>
                    <a:gd name="connsiteY3" fmla="*/ 352638 h 846694"/>
                    <a:gd name="connsiteX4" fmla="*/ 528223 w 535124"/>
                    <a:gd name="connsiteY4" fmla="*/ 799892 h 846694"/>
                    <a:gd name="connsiteX5" fmla="*/ 61828 w 535124"/>
                    <a:gd name="connsiteY5" fmla="*/ 810188 h 846694"/>
                    <a:gd name="connsiteX6" fmla="*/ 4769 w 535124"/>
                    <a:gd name="connsiteY6" fmla="*/ 797138 h 846694"/>
                    <a:gd name="connsiteX0" fmla="*/ 4769 w 535124"/>
                    <a:gd name="connsiteY0" fmla="*/ 793833 h 843389"/>
                    <a:gd name="connsiteX1" fmla="*/ 21002 w 535124"/>
                    <a:gd name="connsiteY1" fmla="*/ 200264 h 843389"/>
                    <a:gd name="connsiteX2" fmla="*/ 161877 w 535124"/>
                    <a:gd name="connsiteY2" fmla="*/ 748 h 843389"/>
                    <a:gd name="connsiteX3" fmla="*/ 353177 w 535124"/>
                    <a:gd name="connsiteY3" fmla="*/ 349333 h 843389"/>
                    <a:gd name="connsiteX4" fmla="*/ 528223 w 535124"/>
                    <a:gd name="connsiteY4" fmla="*/ 796587 h 843389"/>
                    <a:gd name="connsiteX5" fmla="*/ 61828 w 535124"/>
                    <a:gd name="connsiteY5" fmla="*/ 806883 h 843389"/>
                    <a:gd name="connsiteX6" fmla="*/ 4769 w 535124"/>
                    <a:gd name="connsiteY6" fmla="*/ 793833 h 843389"/>
                    <a:gd name="connsiteX0" fmla="*/ 16835 w 541891"/>
                    <a:gd name="connsiteY0" fmla="*/ 793833 h 859507"/>
                    <a:gd name="connsiteX1" fmla="*/ 33068 w 541891"/>
                    <a:gd name="connsiteY1" fmla="*/ 200264 h 859507"/>
                    <a:gd name="connsiteX2" fmla="*/ 173943 w 541891"/>
                    <a:gd name="connsiteY2" fmla="*/ 748 h 859507"/>
                    <a:gd name="connsiteX3" fmla="*/ 365243 w 541891"/>
                    <a:gd name="connsiteY3" fmla="*/ 349333 h 859507"/>
                    <a:gd name="connsiteX4" fmla="*/ 540289 w 541891"/>
                    <a:gd name="connsiteY4" fmla="*/ 796587 h 859507"/>
                    <a:gd name="connsiteX5" fmla="*/ 238017 w 541891"/>
                    <a:gd name="connsiteY5" fmla="*/ 842052 h 859507"/>
                    <a:gd name="connsiteX6" fmla="*/ 16835 w 541891"/>
                    <a:gd name="connsiteY6" fmla="*/ 793833 h 859507"/>
                    <a:gd name="connsiteX0" fmla="*/ 16835 w 541891"/>
                    <a:gd name="connsiteY0" fmla="*/ 746879 h 848669"/>
                    <a:gd name="connsiteX1" fmla="*/ 33068 w 541891"/>
                    <a:gd name="connsiteY1" fmla="*/ 200203 h 848669"/>
                    <a:gd name="connsiteX2" fmla="*/ 173943 w 541891"/>
                    <a:gd name="connsiteY2" fmla="*/ 687 h 848669"/>
                    <a:gd name="connsiteX3" fmla="*/ 365243 w 541891"/>
                    <a:gd name="connsiteY3" fmla="*/ 349272 h 848669"/>
                    <a:gd name="connsiteX4" fmla="*/ 540289 w 541891"/>
                    <a:gd name="connsiteY4" fmla="*/ 796526 h 848669"/>
                    <a:gd name="connsiteX5" fmla="*/ 238017 w 541891"/>
                    <a:gd name="connsiteY5" fmla="*/ 841991 h 848669"/>
                    <a:gd name="connsiteX6" fmla="*/ 16835 w 541891"/>
                    <a:gd name="connsiteY6" fmla="*/ 746879 h 848669"/>
                    <a:gd name="connsiteX0" fmla="*/ 9343 w 537365"/>
                    <a:gd name="connsiteY0" fmla="*/ 746879 h 851023"/>
                    <a:gd name="connsiteX1" fmla="*/ 25576 w 537365"/>
                    <a:gd name="connsiteY1" fmla="*/ 200203 h 851023"/>
                    <a:gd name="connsiteX2" fmla="*/ 166451 w 537365"/>
                    <a:gd name="connsiteY2" fmla="*/ 687 h 851023"/>
                    <a:gd name="connsiteX3" fmla="*/ 357751 w 537365"/>
                    <a:gd name="connsiteY3" fmla="*/ 349272 h 851023"/>
                    <a:gd name="connsiteX4" fmla="*/ 532797 w 537365"/>
                    <a:gd name="connsiteY4" fmla="*/ 796526 h 851023"/>
                    <a:gd name="connsiteX5" fmla="*/ 128925 w 537365"/>
                    <a:gd name="connsiteY5" fmla="*/ 845899 h 851023"/>
                    <a:gd name="connsiteX6" fmla="*/ 9343 w 537365"/>
                    <a:gd name="connsiteY6" fmla="*/ 746879 h 851023"/>
                    <a:gd name="connsiteX0" fmla="*/ 11770 w 531977"/>
                    <a:gd name="connsiteY0" fmla="*/ 754703 h 851032"/>
                    <a:gd name="connsiteX1" fmla="*/ 20188 w 531977"/>
                    <a:gd name="connsiteY1" fmla="*/ 200212 h 851032"/>
                    <a:gd name="connsiteX2" fmla="*/ 161063 w 531977"/>
                    <a:gd name="connsiteY2" fmla="*/ 696 h 851032"/>
                    <a:gd name="connsiteX3" fmla="*/ 352363 w 531977"/>
                    <a:gd name="connsiteY3" fmla="*/ 349281 h 851032"/>
                    <a:gd name="connsiteX4" fmla="*/ 527409 w 531977"/>
                    <a:gd name="connsiteY4" fmla="*/ 796535 h 851032"/>
                    <a:gd name="connsiteX5" fmla="*/ 123537 w 531977"/>
                    <a:gd name="connsiteY5" fmla="*/ 845908 h 851032"/>
                    <a:gd name="connsiteX6" fmla="*/ 11770 w 531977"/>
                    <a:gd name="connsiteY6" fmla="*/ 754703 h 851032"/>
                    <a:gd name="connsiteX0" fmla="*/ 5916 w 526123"/>
                    <a:gd name="connsiteY0" fmla="*/ 758095 h 854424"/>
                    <a:gd name="connsiteX1" fmla="*/ 30209 w 526123"/>
                    <a:gd name="connsiteY1" fmla="*/ 200429 h 854424"/>
                    <a:gd name="connsiteX2" fmla="*/ 155209 w 526123"/>
                    <a:gd name="connsiteY2" fmla="*/ 4088 h 854424"/>
                    <a:gd name="connsiteX3" fmla="*/ 346509 w 526123"/>
                    <a:gd name="connsiteY3" fmla="*/ 352673 h 854424"/>
                    <a:gd name="connsiteX4" fmla="*/ 521555 w 526123"/>
                    <a:gd name="connsiteY4" fmla="*/ 799927 h 854424"/>
                    <a:gd name="connsiteX5" fmla="*/ 117683 w 526123"/>
                    <a:gd name="connsiteY5" fmla="*/ 849300 h 854424"/>
                    <a:gd name="connsiteX6" fmla="*/ 5916 w 526123"/>
                    <a:gd name="connsiteY6" fmla="*/ 758095 h 854424"/>
                    <a:gd name="connsiteX0" fmla="*/ 7126 w 527333"/>
                    <a:gd name="connsiteY0" fmla="*/ 727453 h 823782"/>
                    <a:gd name="connsiteX1" fmla="*/ 31419 w 527333"/>
                    <a:gd name="connsiteY1" fmla="*/ 169787 h 823782"/>
                    <a:gd name="connsiteX2" fmla="*/ 194519 w 527333"/>
                    <a:gd name="connsiteY2" fmla="*/ 5196 h 823782"/>
                    <a:gd name="connsiteX3" fmla="*/ 347719 w 527333"/>
                    <a:gd name="connsiteY3" fmla="*/ 322031 h 823782"/>
                    <a:gd name="connsiteX4" fmla="*/ 522765 w 527333"/>
                    <a:gd name="connsiteY4" fmla="*/ 769285 h 823782"/>
                    <a:gd name="connsiteX5" fmla="*/ 118893 w 527333"/>
                    <a:gd name="connsiteY5" fmla="*/ 818658 h 823782"/>
                    <a:gd name="connsiteX6" fmla="*/ 7126 w 527333"/>
                    <a:gd name="connsiteY6" fmla="*/ 727453 h 823782"/>
                    <a:gd name="connsiteX0" fmla="*/ 7126 w 527333"/>
                    <a:gd name="connsiteY0" fmla="*/ 726499 h 822828"/>
                    <a:gd name="connsiteX1" fmla="*/ 31419 w 527333"/>
                    <a:gd name="connsiteY1" fmla="*/ 168833 h 822828"/>
                    <a:gd name="connsiteX2" fmla="*/ 194519 w 527333"/>
                    <a:gd name="connsiteY2" fmla="*/ 4242 h 822828"/>
                    <a:gd name="connsiteX3" fmla="*/ 347719 w 527333"/>
                    <a:gd name="connsiteY3" fmla="*/ 321077 h 822828"/>
                    <a:gd name="connsiteX4" fmla="*/ 522765 w 527333"/>
                    <a:gd name="connsiteY4" fmla="*/ 768331 h 822828"/>
                    <a:gd name="connsiteX5" fmla="*/ 118893 w 527333"/>
                    <a:gd name="connsiteY5" fmla="*/ 817704 h 822828"/>
                    <a:gd name="connsiteX6" fmla="*/ 7126 w 527333"/>
                    <a:gd name="connsiteY6" fmla="*/ 726499 h 822828"/>
                    <a:gd name="connsiteX0" fmla="*/ 7126 w 527333"/>
                    <a:gd name="connsiteY0" fmla="*/ 722917 h 819246"/>
                    <a:gd name="connsiteX1" fmla="*/ 31419 w 527333"/>
                    <a:gd name="connsiteY1" fmla="*/ 165251 h 819246"/>
                    <a:gd name="connsiteX2" fmla="*/ 194519 w 527333"/>
                    <a:gd name="connsiteY2" fmla="*/ 660 h 819246"/>
                    <a:gd name="connsiteX3" fmla="*/ 347719 w 527333"/>
                    <a:gd name="connsiteY3" fmla="*/ 317495 h 819246"/>
                    <a:gd name="connsiteX4" fmla="*/ 522765 w 527333"/>
                    <a:gd name="connsiteY4" fmla="*/ 764749 h 819246"/>
                    <a:gd name="connsiteX5" fmla="*/ 118893 w 527333"/>
                    <a:gd name="connsiteY5" fmla="*/ 814122 h 819246"/>
                    <a:gd name="connsiteX6" fmla="*/ 7126 w 527333"/>
                    <a:gd name="connsiteY6" fmla="*/ 722917 h 819246"/>
                    <a:gd name="connsiteX0" fmla="*/ 7126 w 527684"/>
                    <a:gd name="connsiteY0" fmla="*/ 730912 h 824669"/>
                    <a:gd name="connsiteX1" fmla="*/ 31419 w 527684"/>
                    <a:gd name="connsiteY1" fmla="*/ 173246 h 824669"/>
                    <a:gd name="connsiteX2" fmla="*/ 194519 w 527684"/>
                    <a:gd name="connsiteY2" fmla="*/ 8655 h 824669"/>
                    <a:gd name="connsiteX3" fmla="*/ 354069 w 527684"/>
                    <a:gd name="connsiteY3" fmla="*/ 388990 h 824669"/>
                    <a:gd name="connsiteX4" fmla="*/ 522765 w 527684"/>
                    <a:gd name="connsiteY4" fmla="*/ 772744 h 824669"/>
                    <a:gd name="connsiteX5" fmla="*/ 118893 w 527684"/>
                    <a:gd name="connsiteY5" fmla="*/ 822117 h 824669"/>
                    <a:gd name="connsiteX6" fmla="*/ 7126 w 527684"/>
                    <a:gd name="connsiteY6" fmla="*/ 730912 h 824669"/>
                    <a:gd name="connsiteX0" fmla="*/ 7126 w 527506"/>
                    <a:gd name="connsiteY0" fmla="*/ 735452 h 829209"/>
                    <a:gd name="connsiteX1" fmla="*/ 31419 w 527506"/>
                    <a:gd name="connsiteY1" fmla="*/ 177786 h 829209"/>
                    <a:gd name="connsiteX2" fmla="*/ 194519 w 527506"/>
                    <a:gd name="connsiteY2" fmla="*/ 13195 h 829209"/>
                    <a:gd name="connsiteX3" fmla="*/ 350894 w 527506"/>
                    <a:gd name="connsiteY3" fmla="*/ 469730 h 829209"/>
                    <a:gd name="connsiteX4" fmla="*/ 522765 w 527506"/>
                    <a:gd name="connsiteY4" fmla="*/ 777284 h 829209"/>
                    <a:gd name="connsiteX5" fmla="*/ 118893 w 527506"/>
                    <a:gd name="connsiteY5" fmla="*/ 826657 h 829209"/>
                    <a:gd name="connsiteX6" fmla="*/ 7126 w 527506"/>
                    <a:gd name="connsiteY6" fmla="*/ 735452 h 829209"/>
                    <a:gd name="connsiteX0" fmla="*/ 7126 w 527002"/>
                    <a:gd name="connsiteY0" fmla="*/ 729485 h 823736"/>
                    <a:gd name="connsiteX1" fmla="*/ 31419 w 527002"/>
                    <a:gd name="connsiteY1" fmla="*/ 171819 h 823736"/>
                    <a:gd name="connsiteX2" fmla="*/ 194519 w 527002"/>
                    <a:gd name="connsiteY2" fmla="*/ 7228 h 823736"/>
                    <a:gd name="connsiteX3" fmla="*/ 341369 w 527002"/>
                    <a:gd name="connsiteY3" fmla="*/ 362163 h 823736"/>
                    <a:gd name="connsiteX4" fmla="*/ 522765 w 527002"/>
                    <a:gd name="connsiteY4" fmla="*/ 771317 h 823736"/>
                    <a:gd name="connsiteX5" fmla="*/ 118893 w 527002"/>
                    <a:gd name="connsiteY5" fmla="*/ 820690 h 823736"/>
                    <a:gd name="connsiteX6" fmla="*/ 7126 w 527002"/>
                    <a:gd name="connsiteY6" fmla="*/ 729485 h 823736"/>
                    <a:gd name="connsiteX0" fmla="*/ 7126 w 526843"/>
                    <a:gd name="connsiteY0" fmla="*/ 729485 h 823736"/>
                    <a:gd name="connsiteX1" fmla="*/ 31419 w 526843"/>
                    <a:gd name="connsiteY1" fmla="*/ 171819 h 823736"/>
                    <a:gd name="connsiteX2" fmla="*/ 194519 w 526843"/>
                    <a:gd name="connsiteY2" fmla="*/ 7228 h 823736"/>
                    <a:gd name="connsiteX3" fmla="*/ 338194 w 526843"/>
                    <a:gd name="connsiteY3" fmla="*/ 362163 h 823736"/>
                    <a:gd name="connsiteX4" fmla="*/ 522765 w 526843"/>
                    <a:gd name="connsiteY4" fmla="*/ 771317 h 823736"/>
                    <a:gd name="connsiteX5" fmla="*/ 118893 w 526843"/>
                    <a:gd name="connsiteY5" fmla="*/ 820690 h 823736"/>
                    <a:gd name="connsiteX6" fmla="*/ 7126 w 526843"/>
                    <a:gd name="connsiteY6" fmla="*/ 729485 h 823736"/>
                    <a:gd name="connsiteX0" fmla="*/ 7126 w 526307"/>
                    <a:gd name="connsiteY0" fmla="*/ 729485 h 823736"/>
                    <a:gd name="connsiteX1" fmla="*/ 31419 w 526307"/>
                    <a:gd name="connsiteY1" fmla="*/ 171819 h 823736"/>
                    <a:gd name="connsiteX2" fmla="*/ 194519 w 526307"/>
                    <a:gd name="connsiteY2" fmla="*/ 7228 h 823736"/>
                    <a:gd name="connsiteX3" fmla="*/ 338194 w 526307"/>
                    <a:gd name="connsiteY3" fmla="*/ 362163 h 823736"/>
                    <a:gd name="connsiteX4" fmla="*/ 522765 w 526307"/>
                    <a:gd name="connsiteY4" fmla="*/ 771317 h 823736"/>
                    <a:gd name="connsiteX5" fmla="*/ 118893 w 526307"/>
                    <a:gd name="connsiteY5" fmla="*/ 820690 h 823736"/>
                    <a:gd name="connsiteX6" fmla="*/ 7126 w 526307"/>
                    <a:gd name="connsiteY6" fmla="*/ 729485 h 823736"/>
                    <a:gd name="connsiteX0" fmla="*/ 7126 w 526177"/>
                    <a:gd name="connsiteY0" fmla="*/ 731460 h 825217"/>
                    <a:gd name="connsiteX1" fmla="*/ 31419 w 526177"/>
                    <a:gd name="connsiteY1" fmla="*/ 173794 h 825217"/>
                    <a:gd name="connsiteX2" fmla="*/ 194519 w 526177"/>
                    <a:gd name="connsiteY2" fmla="*/ 9203 h 825217"/>
                    <a:gd name="connsiteX3" fmla="*/ 335019 w 526177"/>
                    <a:gd name="connsiteY3" fmla="*/ 399063 h 825217"/>
                    <a:gd name="connsiteX4" fmla="*/ 522765 w 526177"/>
                    <a:gd name="connsiteY4" fmla="*/ 773292 h 825217"/>
                    <a:gd name="connsiteX5" fmla="*/ 118893 w 526177"/>
                    <a:gd name="connsiteY5" fmla="*/ 822665 h 825217"/>
                    <a:gd name="connsiteX6" fmla="*/ 7126 w 526177"/>
                    <a:gd name="connsiteY6" fmla="*/ 731460 h 825217"/>
                    <a:gd name="connsiteX0" fmla="*/ 6422 w 525747"/>
                    <a:gd name="connsiteY0" fmla="*/ 731460 h 817752"/>
                    <a:gd name="connsiteX1" fmla="*/ 30715 w 525747"/>
                    <a:gd name="connsiteY1" fmla="*/ 173794 h 817752"/>
                    <a:gd name="connsiteX2" fmla="*/ 193815 w 525747"/>
                    <a:gd name="connsiteY2" fmla="*/ 9203 h 817752"/>
                    <a:gd name="connsiteX3" fmla="*/ 334315 w 525747"/>
                    <a:gd name="connsiteY3" fmla="*/ 399063 h 817752"/>
                    <a:gd name="connsiteX4" fmla="*/ 522061 w 525747"/>
                    <a:gd name="connsiteY4" fmla="*/ 773292 h 817752"/>
                    <a:gd name="connsiteX5" fmla="*/ 108664 w 525747"/>
                    <a:gd name="connsiteY5" fmla="*/ 813140 h 817752"/>
                    <a:gd name="connsiteX6" fmla="*/ 6422 w 525747"/>
                    <a:gd name="connsiteY6" fmla="*/ 731460 h 817752"/>
                    <a:gd name="connsiteX0" fmla="*/ 6422 w 525747"/>
                    <a:gd name="connsiteY0" fmla="*/ 726345 h 812637"/>
                    <a:gd name="connsiteX1" fmla="*/ 30715 w 525747"/>
                    <a:gd name="connsiteY1" fmla="*/ 168679 h 812637"/>
                    <a:gd name="connsiteX2" fmla="*/ 193815 w 525747"/>
                    <a:gd name="connsiteY2" fmla="*/ 4088 h 812637"/>
                    <a:gd name="connsiteX3" fmla="*/ 334315 w 525747"/>
                    <a:gd name="connsiteY3" fmla="*/ 393948 h 812637"/>
                    <a:gd name="connsiteX4" fmla="*/ 522061 w 525747"/>
                    <a:gd name="connsiteY4" fmla="*/ 768177 h 812637"/>
                    <a:gd name="connsiteX5" fmla="*/ 108664 w 525747"/>
                    <a:gd name="connsiteY5" fmla="*/ 808025 h 812637"/>
                    <a:gd name="connsiteX6" fmla="*/ 6422 w 525747"/>
                    <a:gd name="connsiteY6" fmla="*/ 726345 h 812637"/>
                    <a:gd name="connsiteX0" fmla="*/ 6422 w 525747"/>
                    <a:gd name="connsiteY0" fmla="*/ 726345 h 812637"/>
                    <a:gd name="connsiteX1" fmla="*/ 30715 w 525747"/>
                    <a:gd name="connsiteY1" fmla="*/ 168679 h 812637"/>
                    <a:gd name="connsiteX2" fmla="*/ 193815 w 525747"/>
                    <a:gd name="connsiteY2" fmla="*/ 4088 h 812637"/>
                    <a:gd name="connsiteX3" fmla="*/ 334315 w 525747"/>
                    <a:gd name="connsiteY3" fmla="*/ 393948 h 812637"/>
                    <a:gd name="connsiteX4" fmla="*/ 522061 w 525747"/>
                    <a:gd name="connsiteY4" fmla="*/ 768177 h 812637"/>
                    <a:gd name="connsiteX5" fmla="*/ 108664 w 525747"/>
                    <a:gd name="connsiteY5" fmla="*/ 808025 h 812637"/>
                    <a:gd name="connsiteX6" fmla="*/ 6422 w 525747"/>
                    <a:gd name="connsiteY6" fmla="*/ 726345 h 812637"/>
                    <a:gd name="connsiteX0" fmla="*/ 7149 w 523299"/>
                    <a:gd name="connsiteY0" fmla="*/ 652859 h 812176"/>
                    <a:gd name="connsiteX1" fmla="*/ 28267 w 523299"/>
                    <a:gd name="connsiteY1" fmla="*/ 168218 h 812176"/>
                    <a:gd name="connsiteX2" fmla="*/ 191367 w 523299"/>
                    <a:gd name="connsiteY2" fmla="*/ 3627 h 812176"/>
                    <a:gd name="connsiteX3" fmla="*/ 331867 w 523299"/>
                    <a:gd name="connsiteY3" fmla="*/ 393487 h 812176"/>
                    <a:gd name="connsiteX4" fmla="*/ 519613 w 523299"/>
                    <a:gd name="connsiteY4" fmla="*/ 767716 h 812176"/>
                    <a:gd name="connsiteX5" fmla="*/ 106216 w 523299"/>
                    <a:gd name="connsiteY5" fmla="*/ 807564 h 812176"/>
                    <a:gd name="connsiteX6" fmla="*/ 7149 w 523299"/>
                    <a:gd name="connsiteY6" fmla="*/ 652859 h 812176"/>
                    <a:gd name="connsiteX0" fmla="*/ 7149 w 521625"/>
                    <a:gd name="connsiteY0" fmla="*/ 652859 h 813314"/>
                    <a:gd name="connsiteX1" fmla="*/ 28267 w 521625"/>
                    <a:gd name="connsiteY1" fmla="*/ 168218 h 813314"/>
                    <a:gd name="connsiteX2" fmla="*/ 191367 w 521625"/>
                    <a:gd name="connsiteY2" fmla="*/ 3627 h 813314"/>
                    <a:gd name="connsiteX3" fmla="*/ 331867 w 521625"/>
                    <a:gd name="connsiteY3" fmla="*/ 393487 h 813314"/>
                    <a:gd name="connsiteX4" fmla="*/ 519613 w 521625"/>
                    <a:gd name="connsiteY4" fmla="*/ 767716 h 813314"/>
                    <a:gd name="connsiteX5" fmla="*/ 106216 w 521625"/>
                    <a:gd name="connsiteY5" fmla="*/ 807564 h 813314"/>
                    <a:gd name="connsiteX6" fmla="*/ 7149 w 521625"/>
                    <a:gd name="connsiteY6" fmla="*/ 652859 h 813314"/>
                    <a:gd name="connsiteX0" fmla="*/ 4339 w 521661"/>
                    <a:gd name="connsiteY0" fmla="*/ 652859 h 810320"/>
                    <a:gd name="connsiteX1" fmla="*/ 25457 w 521661"/>
                    <a:gd name="connsiteY1" fmla="*/ 168218 h 810320"/>
                    <a:gd name="connsiteX2" fmla="*/ 188557 w 521661"/>
                    <a:gd name="connsiteY2" fmla="*/ 3627 h 810320"/>
                    <a:gd name="connsiteX3" fmla="*/ 329057 w 521661"/>
                    <a:gd name="connsiteY3" fmla="*/ 393487 h 810320"/>
                    <a:gd name="connsiteX4" fmla="*/ 516803 w 521661"/>
                    <a:gd name="connsiteY4" fmla="*/ 767716 h 810320"/>
                    <a:gd name="connsiteX5" fmla="*/ 65306 w 521661"/>
                    <a:gd name="connsiteY5" fmla="*/ 804389 h 810320"/>
                    <a:gd name="connsiteX6" fmla="*/ 4339 w 521661"/>
                    <a:gd name="connsiteY6" fmla="*/ 652859 h 81032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22120" h="808030">
                      <a:moveTo>
                        <a:pt x="4339" y="652859"/>
                      </a:moveTo>
                      <a:cubicBezTo>
                        <a:pt x="-2302" y="546831"/>
                        <a:pt x="-5246" y="276423"/>
                        <a:pt x="25457" y="168218"/>
                      </a:cubicBezTo>
                      <a:cubicBezTo>
                        <a:pt x="56160" y="60013"/>
                        <a:pt x="134782" y="-18043"/>
                        <a:pt x="188557" y="3627"/>
                      </a:cubicBezTo>
                      <a:cubicBezTo>
                        <a:pt x="242332" y="25297"/>
                        <a:pt x="352870" y="78846"/>
                        <a:pt x="329057" y="393487"/>
                      </a:cubicBezTo>
                      <a:cubicBezTo>
                        <a:pt x="305244" y="708128"/>
                        <a:pt x="468686" y="705582"/>
                        <a:pt x="516803" y="767716"/>
                      </a:cubicBezTo>
                      <a:cubicBezTo>
                        <a:pt x="574445" y="829850"/>
                        <a:pt x="146198" y="800615"/>
                        <a:pt x="65306" y="804389"/>
                      </a:cubicBezTo>
                      <a:cubicBezTo>
                        <a:pt x="-15586" y="798638"/>
                        <a:pt x="10980" y="758887"/>
                        <a:pt x="4339" y="6528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340"/>
                  <a:endParaRPr lang="en-US" sz="4800">
                    <a:solidFill>
                      <a:prstClr val="white"/>
                    </a:solidFill>
                    <a:latin typeface="Roboto Light"/>
                  </a:endParaRPr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2279576" y="4041068"/>
                  <a:ext cx="1116124" cy="479398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340"/>
                  <a:endParaRPr lang="en-US" sz="4800">
                    <a:solidFill>
                      <a:prstClr val="white"/>
                    </a:solidFill>
                    <a:latin typeface="Roboto Light"/>
                  </a:endParaRPr>
                </a:p>
              </p:txBody>
            </p:sp>
          </p:grpSp>
          <p:sp>
            <p:nvSpPr>
              <p:cNvPr id="68" name="Freeform 28"/>
              <p:cNvSpPr>
                <a:spLocks/>
              </p:cNvSpPr>
              <p:nvPr/>
            </p:nvSpPr>
            <p:spPr bwMode="auto">
              <a:xfrm>
                <a:off x="2884765" y="3665152"/>
                <a:ext cx="1039272" cy="1240014"/>
              </a:xfrm>
              <a:custGeom>
                <a:avLst/>
                <a:gdLst>
                  <a:gd name="T0" fmla="*/ 256 w 256"/>
                  <a:gd name="T1" fmla="*/ 392 h 477"/>
                  <a:gd name="T2" fmla="*/ 256 w 256"/>
                  <a:gd name="T3" fmla="*/ 0 h 477"/>
                  <a:gd name="T4" fmla="*/ 42 w 256"/>
                  <a:gd name="T5" fmla="*/ 0 h 477"/>
                  <a:gd name="T6" fmla="*/ 42 w 256"/>
                  <a:gd name="T7" fmla="*/ 392 h 477"/>
                  <a:gd name="T8" fmla="*/ 0 w 256"/>
                  <a:gd name="T9" fmla="*/ 477 h 477"/>
                  <a:gd name="T10" fmla="*/ 218 w 256"/>
                  <a:gd name="T11" fmla="*/ 477 h 477"/>
                  <a:gd name="T12" fmla="*/ 256 w 256"/>
                  <a:gd name="T13" fmla="*/ 392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6" h="477">
                    <a:moveTo>
                      <a:pt x="256" y="392"/>
                    </a:moveTo>
                    <a:cubicBezTo>
                      <a:pt x="256" y="0"/>
                      <a:pt x="256" y="0"/>
                      <a:pt x="256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392"/>
                      <a:pt x="42" y="392"/>
                      <a:pt x="42" y="392"/>
                    </a:cubicBezTo>
                    <a:cubicBezTo>
                      <a:pt x="42" y="392"/>
                      <a:pt x="46" y="477"/>
                      <a:pt x="0" y="477"/>
                    </a:cubicBezTo>
                    <a:cubicBezTo>
                      <a:pt x="218" y="477"/>
                      <a:pt x="218" y="477"/>
                      <a:pt x="218" y="477"/>
                    </a:cubicBezTo>
                    <a:cubicBezTo>
                      <a:pt x="218" y="477"/>
                      <a:pt x="256" y="469"/>
                      <a:pt x="256" y="39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prstClr val="black"/>
                  </a:solidFill>
                  <a:latin typeface="Roboto Light"/>
                </a:endParaRPr>
              </a:p>
            </p:txBody>
          </p:sp>
        </p:grpSp>
        <p:sp>
          <p:nvSpPr>
            <p:cNvPr id="110" name="Rectangle 109"/>
            <p:cNvSpPr/>
            <p:nvPr/>
          </p:nvSpPr>
          <p:spPr>
            <a:xfrm>
              <a:off x="7365442" y="2157274"/>
              <a:ext cx="872976" cy="145136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8522752" y="4967495"/>
            <a:ext cx="3135484" cy="5678314"/>
            <a:chOff x="9261376" y="2483747"/>
            <a:chExt cx="1567742" cy="2839157"/>
          </a:xfrm>
        </p:grpSpPr>
        <p:grpSp>
          <p:nvGrpSpPr>
            <p:cNvPr id="71" name="Group 70"/>
            <p:cNvGrpSpPr/>
            <p:nvPr/>
          </p:nvGrpSpPr>
          <p:grpSpPr>
            <a:xfrm>
              <a:off x="9261376" y="3603493"/>
              <a:ext cx="1567742" cy="1719411"/>
              <a:chOff x="2356295" y="3665152"/>
              <a:chExt cx="1567742" cy="1719411"/>
            </a:xfrm>
            <a:solidFill>
              <a:schemeClr val="accent4"/>
            </a:solidFill>
          </p:grpSpPr>
          <p:grpSp>
            <p:nvGrpSpPr>
              <p:cNvPr id="72" name="Group 71"/>
              <p:cNvGrpSpPr/>
              <p:nvPr/>
            </p:nvGrpSpPr>
            <p:grpSpPr>
              <a:xfrm>
                <a:off x="2356295" y="4158541"/>
                <a:ext cx="1122474" cy="1226022"/>
                <a:chOff x="2273226" y="3294444"/>
                <a:chExt cx="1122474" cy="1226022"/>
              </a:xfrm>
              <a:grpFill/>
            </p:grpSpPr>
            <p:sp>
              <p:nvSpPr>
                <p:cNvPr id="74" name="Oval 41"/>
                <p:cNvSpPr/>
                <p:nvPr/>
              </p:nvSpPr>
              <p:spPr>
                <a:xfrm>
                  <a:off x="2273226" y="3294444"/>
                  <a:ext cx="522120" cy="808028"/>
                </a:xfrm>
                <a:custGeom>
                  <a:avLst/>
                  <a:gdLst>
                    <a:gd name="connsiteX0" fmla="*/ 0 w 1173907"/>
                    <a:gd name="connsiteY0" fmla="*/ 586954 h 1173907"/>
                    <a:gd name="connsiteX1" fmla="*/ 586954 w 1173907"/>
                    <a:gd name="connsiteY1" fmla="*/ 0 h 1173907"/>
                    <a:gd name="connsiteX2" fmla="*/ 1173908 w 1173907"/>
                    <a:gd name="connsiteY2" fmla="*/ 586954 h 1173907"/>
                    <a:gd name="connsiteX3" fmla="*/ 586954 w 1173907"/>
                    <a:gd name="connsiteY3" fmla="*/ 1173908 h 1173907"/>
                    <a:gd name="connsiteX4" fmla="*/ 0 w 1173907"/>
                    <a:gd name="connsiteY4" fmla="*/ 586954 h 1173907"/>
                    <a:gd name="connsiteX0" fmla="*/ 2393 w 1176301"/>
                    <a:gd name="connsiteY0" fmla="*/ 383754 h 970708"/>
                    <a:gd name="connsiteX1" fmla="*/ 449647 w 1176301"/>
                    <a:gd name="connsiteY1" fmla="*/ 0 h 970708"/>
                    <a:gd name="connsiteX2" fmla="*/ 1176301 w 1176301"/>
                    <a:gd name="connsiteY2" fmla="*/ 383754 h 970708"/>
                    <a:gd name="connsiteX3" fmla="*/ 589347 w 1176301"/>
                    <a:gd name="connsiteY3" fmla="*/ 970708 h 970708"/>
                    <a:gd name="connsiteX4" fmla="*/ 2393 w 1176301"/>
                    <a:gd name="connsiteY4" fmla="*/ 383754 h 970708"/>
                    <a:gd name="connsiteX0" fmla="*/ 1099 w 705107"/>
                    <a:gd name="connsiteY0" fmla="*/ 387892 h 985736"/>
                    <a:gd name="connsiteX1" fmla="*/ 448353 w 705107"/>
                    <a:gd name="connsiteY1" fmla="*/ 4138 h 985736"/>
                    <a:gd name="connsiteX2" fmla="*/ 705107 w 705107"/>
                    <a:gd name="connsiteY2" fmla="*/ 629192 h 985736"/>
                    <a:gd name="connsiteX3" fmla="*/ 588053 w 705107"/>
                    <a:gd name="connsiteY3" fmla="*/ 974846 h 985736"/>
                    <a:gd name="connsiteX4" fmla="*/ 1099 w 705107"/>
                    <a:gd name="connsiteY4" fmla="*/ 387892 h 985736"/>
                    <a:gd name="connsiteX0" fmla="*/ 198 w 704206"/>
                    <a:gd name="connsiteY0" fmla="*/ 413016 h 1010860"/>
                    <a:gd name="connsiteX1" fmla="*/ 523652 w 704206"/>
                    <a:gd name="connsiteY1" fmla="*/ 3862 h 1010860"/>
                    <a:gd name="connsiteX2" fmla="*/ 704206 w 704206"/>
                    <a:gd name="connsiteY2" fmla="*/ 654316 h 1010860"/>
                    <a:gd name="connsiteX3" fmla="*/ 587152 w 704206"/>
                    <a:gd name="connsiteY3" fmla="*/ 999970 h 1010860"/>
                    <a:gd name="connsiteX4" fmla="*/ 198 w 704206"/>
                    <a:gd name="connsiteY4" fmla="*/ 413016 h 1010860"/>
                    <a:gd name="connsiteX0" fmla="*/ 10584 w 714592"/>
                    <a:gd name="connsiteY0" fmla="*/ 409333 h 1007177"/>
                    <a:gd name="connsiteX1" fmla="*/ 242717 w 714592"/>
                    <a:gd name="connsiteY1" fmla="*/ 704764 h 1007177"/>
                    <a:gd name="connsiteX2" fmla="*/ 534038 w 714592"/>
                    <a:gd name="connsiteY2" fmla="*/ 179 h 1007177"/>
                    <a:gd name="connsiteX3" fmla="*/ 714592 w 714592"/>
                    <a:gd name="connsiteY3" fmla="*/ 650633 h 1007177"/>
                    <a:gd name="connsiteX4" fmla="*/ 597538 w 714592"/>
                    <a:gd name="connsiteY4" fmla="*/ 996287 h 1007177"/>
                    <a:gd name="connsiteX5" fmla="*/ 10584 w 714592"/>
                    <a:gd name="connsiteY5" fmla="*/ 409333 h 1007177"/>
                    <a:gd name="connsiteX0" fmla="*/ 365011 w 484819"/>
                    <a:gd name="connsiteY0" fmla="*/ 968133 h 1023468"/>
                    <a:gd name="connsiteX1" fmla="*/ 12944 w 484819"/>
                    <a:gd name="connsiteY1" fmla="*/ 704764 h 1023468"/>
                    <a:gd name="connsiteX2" fmla="*/ 304265 w 484819"/>
                    <a:gd name="connsiteY2" fmla="*/ 179 h 1023468"/>
                    <a:gd name="connsiteX3" fmla="*/ 484819 w 484819"/>
                    <a:gd name="connsiteY3" fmla="*/ 650633 h 1023468"/>
                    <a:gd name="connsiteX4" fmla="*/ 367765 w 484819"/>
                    <a:gd name="connsiteY4" fmla="*/ 996287 h 1023468"/>
                    <a:gd name="connsiteX5" fmla="*/ 365011 w 484819"/>
                    <a:gd name="connsiteY5" fmla="*/ 968133 h 1023468"/>
                    <a:gd name="connsiteX0" fmla="*/ 402241 w 522049"/>
                    <a:gd name="connsiteY0" fmla="*/ 974343 h 1050301"/>
                    <a:gd name="connsiteX1" fmla="*/ 12074 w 522049"/>
                    <a:gd name="connsiteY1" fmla="*/ 329974 h 1050301"/>
                    <a:gd name="connsiteX2" fmla="*/ 341495 w 522049"/>
                    <a:gd name="connsiteY2" fmla="*/ 6389 h 1050301"/>
                    <a:gd name="connsiteX3" fmla="*/ 522049 w 522049"/>
                    <a:gd name="connsiteY3" fmla="*/ 656843 h 1050301"/>
                    <a:gd name="connsiteX4" fmla="*/ 404995 w 522049"/>
                    <a:gd name="connsiteY4" fmla="*/ 1002497 h 1050301"/>
                    <a:gd name="connsiteX5" fmla="*/ 402241 w 522049"/>
                    <a:gd name="connsiteY5" fmla="*/ 974343 h 1050301"/>
                    <a:gd name="connsiteX0" fmla="*/ 207959 w 530967"/>
                    <a:gd name="connsiteY0" fmla="*/ 999743 h 1065880"/>
                    <a:gd name="connsiteX1" fmla="*/ 20992 w 530967"/>
                    <a:gd name="connsiteY1" fmla="*/ 329974 h 1065880"/>
                    <a:gd name="connsiteX2" fmla="*/ 350413 w 530967"/>
                    <a:gd name="connsiteY2" fmla="*/ 6389 h 1065880"/>
                    <a:gd name="connsiteX3" fmla="*/ 530967 w 530967"/>
                    <a:gd name="connsiteY3" fmla="*/ 656843 h 1065880"/>
                    <a:gd name="connsiteX4" fmla="*/ 413913 w 530967"/>
                    <a:gd name="connsiteY4" fmla="*/ 1002497 h 1065880"/>
                    <a:gd name="connsiteX5" fmla="*/ 207959 w 530967"/>
                    <a:gd name="connsiteY5" fmla="*/ 999743 h 1065880"/>
                    <a:gd name="connsiteX0" fmla="*/ 207959 w 530967"/>
                    <a:gd name="connsiteY0" fmla="*/ 1002865 h 1072560"/>
                    <a:gd name="connsiteX1" fmla="*/ 20992 w 530967"/>
                    <a:gd name="connsiteY1" fmla="*/ 282296 h 1072560"/>
                    <a:gd name="connsiteX2" fmla="*/ 350413 w 530967"/>
                    <a:gd name="connsiteY2" fmla="*/ 9511 h 1072560"/>
                    <a:gd name="connsiteX3" fmla="*/ 530967 w 530967"/>
                    <a:gd name="connsiteY3" fmla="*/ 659965 h 1072560"/>
                    <a:gd name="connsiteX4" fmla="*/ 413913 w 530967"/>
                    <a:gd name="connsiteY4" fmla="*/ 1005619 h 1072560"/>
                    <a:gd name="connsiteX5" fmla="*/ 207959 w 530967"/>
                    <a:gd name="connsiteY5" fmla="*/ 1002865 h 1072560"/>
                    <a:gd name="connsiteX0" fmla="*/ 231809 w 554817"/>
                    <a:gd name="connsiteY0" fmla="*/ 1008560 h 1078255"/>
                    <a:gd name="connsiteX1" fmla="*/ 44842 w 554817"/>
                    <a:gd name="connsiteY1" fmla="*/ 287991 h 1078255"/>
                    <a:gd name="connsiteX2" fmla="*/ 374263 w 554817"/>
                    <a:gd name="connsiteY2" fmla="*/ 15206 h 1078255"/>
                    <a:gd name="connsiteX3" fmla="*/ 554817 w 554817"/>
                    <a:gd name="connsiteY3" fmla="*/ 665660 h 1078255"/>
                    <a:gd name="connsiteX4" fmla="*/ 437763 w 554817"/>
                    <a:gd name="connsiteY4" fmla="*/ 1011314 h 1078255"/>
                    <a:gd name="connsiteX5" fmla="*/ 231809 w 554817"/>
                    <a:gd name="connsiteY5" fmla="*/ 1008560 h 1078255"/>
                    <a:gd name="connsiteX0" fmla="*/ 231809 w 478617"/>
                    <a:gd name="connsiteY0" fmla="*/ 996050 h 1080043"/>
                    <a:gd name="connsiteX1" fmla="*/ 44842 w 478617"/>
                    <a:gd name="connsiteY1" fmla="*/ 275481 h 1080043"/>
                    <a:gd name="connsiteX2" fmla="*/ 374263 w 478617"/>
                    <a:gd name="connsiteY2" fmla="*/ 2696 h 1080043"/>
                    <a:gd name="connsiteX3" fmla="*/ 478617 w 478617"/>
                    <a:gd name="connsiteY3" fmla="*/ 399150 h 1080043"/>
                    <a:gd name="connsiteX4" fmla="*/ 437763 w 478617"/>
                    <a:gd name="connsiteY4" fmla="*/ 998804 h 1080043"/>
                    <a:gd name="connsiteX5" fmla="*/ 231809 w 478617"/>
                    <a:gd name="connsiteY5" fmla="*/ 996050 h 1080043"/>
                    <a:gd name="connsiteX0" fmla="*/ 233426 w 539121"/>
                    <a:gd name="connsiteY0" fmla="*/ 996050 h 1020230"/>
                    <a:gd name="connsiteX1" fmla="*/ 46459 w 539121"/>
                    <a:gd name="connsiteY1" fmla="*/ 275481 h 1020230"/>
                    <a:gd name="connsiteX2" fmla="*/ 375880 w 539121"/>
                    <a:gd name="connsiteY2" fmla="*/ 2696 h 1020230"/>
                    <a:gd name="connsiteX3" fmla="*/ 480234 w 539121"/>
                    <a:gd name="connsiteY3" fmla="*/ 399150 h 1020230"/>
                    <a:gd name="connsiteX4" fmla="*/ 528280 w 539121"/>
                    <a:gd name="connsiteY4" fmla="*/ 808304 h 1020230"/>
                    <a:gd name="connsiteX5" fmla="*/ 233426 w 539121"/>
                    <a:gd name="connsiteY5" fmla="*/ 996050 h 1020230"/>
                    <a:gd name="connsiteX0" fmla="*/ 104843 w 410538"/>
                    <a:gd name="connsiteY0" fmla="*/ 995386 h 1018775"/>
                    <a:gd name="connsiteX1" fmla="*/ 70276 w 410538"/>
                    <a:gd name="connsiteY1" fmla="*/ 287517 h 1018775"/>
                    <a:gd name="connsiteX2" fmla="*/ 247297 w 410538"/>
                    <a:gd name="connsiteY2" fmla="*/ 2032 h 1018775"/>
                    <a:gd name="connsiteX3" fmla="*/ 351651 w 410538"/>
                    <a:gd name="connsiteY3" fmla="*/ 398486 h 1018775"/>
                    <a:gd name="connsiteX4" fmla="*/ 399697 w 410538"/>
                    <a:gd name="connsiteY4" fmla="*/ 807640 h 1018775"/>
                    <a:gd name="connsiteX5" fmla="*/ 104843 w 410538"/>
                    <a:gd name="connsiteY5" fmla="*/ 995386 h 1018775"/>
                    <a:gd name="connsiteX0" fmla="*/ 42986 w 348681"/>
                    <a:gd name="connsiteY0" fmla="*/ 998360 h 1021749"/>
                    <a:gd name="connsiteX1" fmla="*/ 8419 w 348681"/>
                    <a:gd name="connsiteY1" fmla="*/ 290491 h 1021749"/>
                    <a:gd name="connsiteX2" fmla="*/ 185440 w 348681"/>
                    <a:gd name="connsiteY2" fmla="*/ 5006 h 1021749"/>
                    <a:gd name="connsiteX3" fmla="*/ 289794 w 348681"/>
                    <a:gd name="connsiteY3" fmla="*/ 401460 h 1021749"/>
                    <a:gd name="connsiteX4" fmla="*/ 337840 w 348681"/>
                    <a:gd name="connsiteY4" fmla="*/ 810614 h 1021749"/>
                    <a:gd name="connsiteX5" fmla="*/ 42986 w 348681"/>
                    <a:gd name="connsiteY5" fmla="*/ 998360 h 1021749"/>
                    <a:gd name="connsiteX0" fmla="*/ 99775 w 405470"/>
                    <a:gd name="connsiteY0" fmla="*/ 1000184 h 1024364"/>
                    <a:gd name="connsiteX1" fmla="*/ 1708 w 405470"/>
                    <a:gd name="connsiteY1" fmla="*/ 279615 h 1024364"/>
                    <a:gd name="connsiteX2" fmla="*/ 242229 w 405470"/>
                    <a:gd name="connsiteY2" fmla="*/ 6830 h 1024364"/>
                    <a:gd name="connsiteX3" fmla="*/ 346583 w 405470"/>
                    <a:gd name="connsiteY3" fmla="*/ 403284 h 1024364"/>
                    <a:gd name="connsiteX4" fmla="*/ 394629 w 405470"/>
                    <a:gd name="connsiteY4" fmla="*/ 812438 h 1024364"/>
                    <a:gd name="connsiteX5" fmla="*/ 99775 w 405470"/>
                    <a:gd name="connsiteY5" fmla="*/ 1000184 h 1024364"/>
                    <a:gd name="connsiteX0" fmla="*/ 100550 w 515194"/>
                    <a:gd name="connsiteY0" fmla="*/ 1000184 h 1016119"/>
                    <a:gd name="connsiteX1" fmla="*/ 2483 w 515194"/>
                    <a:gd name="connsiteY1" fmla="*/ 279615 h 1016119"/>
                    <a:gd name="connsiteX2" fmla="*/ 243004 w 515194"/>
                    <a:gd name="connsiteY2" fmla="*/ 6830 h 1016119"/>
                    <a:gd name="connsiteX3" fmla="*/ 347358 w 515194"/>
                    <a:gd name="connsiteY3" fmla="*/ 403284 h 1016119"/>
                    <a:gd name="connsiteX4" fmla="*/ 509704 w 515194"/>
                    <a:gd name="connsiteY4" fmla="*/ 748938 h 1016119"/>
                    <a:gd name="connsiteX5" fmla="*/ 100550 w 515194"/>
                    <a:gd name="connsiteY5" fmla="*/ 1000184 h 1016119"/>
                    <a:gd name="connsiteX0" fmla="*/ 68893 w 536368"/>
                    <a:gd name="connsiteY0" fmla="*/ 804663 h 838877"/>
                    <a:gd name="connsiteX1" fmla="*/ 21626 w 536368"/>
                    <a:gd name="connsiteY1" fmla="*/ 274594 h 838877"/>
                    <a:gd name="connsiteX2" fmla="*/ 262147 w 536368"/>
                    <a:gd name="connsiteY2" fmla="*/ 1809 h 838877"/>
                    <a:gd name="connsiteX3" fmla="*/ 366501 w 536368"/>
                    <a:gd name="connsiteY3" fmla="*/ 398263 h 838877"/>
                    <a:gd name="connsiteX4" fmla="*/ 528847 w 536368"/>
                    <a:gd name="connsiteY4" fmla="*/ 743917 h 838877"/>
                    <a:gd name="connsiteX5" fmla="*/ 68893 w 536368"/>
                    <a:gd name="connsiteY5" fmla="*/ 804663 h 838877"/>
                    <a:gd name="connsiteX0" fmla="*/ 68893 w 536368"/>
                    <a:gd name="connsiteY0" fmla="*/ 810882 h 851662"/>
                    <a:gd name="connsiteX1" fmla="*/ 21626 w 536368"/>
                    <a:gd name="connsiteY1" fmla="*/ 191913 h 851662"/>
                    <a:gd name="connsiteX2" fmla="*/ 262147 w 536368"/>
                    <a:gd name="connsiteY2" fmla="*/ 8028 h 851662"/>
                    <a:gd name="connsiteX3" fmla="*/ 366501 w 536368"/>
                    <a:gd name="connsiteY3" fmla="*/ 404482 h 851662"/>
                    <a:gd name="connsiteX4" fmla="*/ 528847 w 536368"/>
                    <a:gd name="connsiteY4" fmla="*/ 750136 h 851662"/>
                    <a:gd name="connsiteX5" fmla="*/ 68893 w 536368"/>
                    <a:gd name="connsiteY5" fmla="*/ 810882 h 851662"/>
                    <a:gd name="connsiteX0" fmla="*/ 53142 w 520617"/>
                    <a:gd name="connsiteY0" fmla="*/ 810882 h 851662"/>
                    <a:gd name="connsiteX1" fmla="*/ 31275 w 520617"/>
                    <a:gd name="connsiteY1" fmla="*/ 191913 h 851662"/>
                    <a:gd name="connsiteX2" fmla="*/ 246396 w 520617"/>
                    <a:gd name="connsiteY2" fmla="*/ 8028 h 851662"/>
                    <a:gd name="connsiteX3" fmla="*/ 350750 w 520617"/>
                    <a:gd name="connsiteY3" fmla="*/ 404482 h 851662"/>
                    <a:gd name="connsiteX4" fmla="*/ 513096 w 520617"/>
                    <a:gd name="connsiteY4" fmla="*/ 750136 h 851662"/>
                    <a:gd name="connsiteX5" fmla="*/ 53142 w 520617"/>
                    <a:gd name="connsiteY5" fmla="*/ 810882 h 851662"/>
                    <a:gd name="connsiteX0" fmla="*/ 52337 w 507522"/>
                    <a:gd name="connsiteY0" fmla="*/ 810882 h 870912"/>
                    <a:gd name="connsiteX1" fmla="*/ 30470 w 507522"/>
                    <a:gd name="connsiteY1" fmla="*/ 191913 h 870912"/>
                    <a:gd name="connsiteX2" fmla="*/ 245591 w 507522"/>
                    <a:gd name="connsiteY2" fmla="*/ 8028 h 870912"/>
                    <a:gd name="connsiteX3" fmla="*/ 349945 w 507522"/>
                    <a:gd name="connsiteY3" fmla="*/ 404482 h 870912"/>
                    <a:gd name="connsiteX4" fmla="*/ 499591 w 507522"/>
                    <a:gd name="connsiteY4" fmla="*/ 800936 h 870912"/>
                    <a:gd name="connsiteX5" fmla="*/ 52337 w 507522"/>
                    <a:gd name="connsiteY5" fmla="*/ 810882 h 870912"/>
                    <a:gd name="connsiteX0" fmla="*/ 52337 w 507522"/>
                    <a:gd name="connsiteY0" fmla="*/ 810882 h 870912"/>
                    <a:gd name="connsiteX1" fmla="*/ 30470 w 507522"/>
                    <a:gd name="connsiteY1" fmla="*/ 191913 h 870912"/>
                    <a:gd name="connsiteX2" fmla="*/ 245591 w 507522"/>
                    <a:gd name="connsiteY2" fmla="*/ 8028 h 870912"/>
                    <a:gd name="connsiteX3" fmla="*/ 349945 w 507522"/>
                    <a:gd name="connsiteY3" fmla="*/ 404482 h 870912"/>
                    <a:gd name="connsiteX4" fmla="*/ 499591 w 507522"/>
                    <a:gd name="connsiteY4" fmla="*/ 800936 h 870912"/>
                    <a:gd name="connsiteX5" fmla="*/ 52337 w 507522"/>
                    <a:gd name="connsiteY5" fmla="*/ 810882 h 870912"/>
                    <a:gd name="connsiteX0" fmla="*/ 55596 w 560161"/>
                    <a:gd name="connsiteY0" fmla="*/ 810882 h 870912"/>
                    <a:gd name="connsiteX1" fmla="*/ 33729 w 560161"/>
                    <a:gd name="connsiteY1" fmla="*/ 191913 h 870912"/>
                    <a:gd name="connsiteX2" fmla="*/ 248850 w 560161"/>
                    <a:gd name="connsiteY2" fmla="*/ 8028 h 870912"/>
                    <a:gd name="connsiteX3" fmla="*/ 353204 w 560161"/>
                    <a:gd name="connsiteY3" fmla="*/ 404482 h 870912"/>
                    <a:gd name="connsiteX4" fmla="*/ 553650 w 560161"/>
                    <a:gd name="connsiteY4" fmla="*/ 800936 h 870912"/>
                    <a:gd name="connsiteX5" fmla="*/ 55596 w 560161"/>
                    <a:gd name="connsiteY5" fmla="*/ 810882 h 870912"/>
                    <a:gd name="connsiteX0" fmla="*/ 54772 w 546942"/>
                    <a:gd name="connsiteY0" fmla="*/ 810882 h 865362"/>
                    <a:gd name="connsiteX1" fmla="*/ 32905 w 546942"/>
                    <a:gd name="connsiteY1" fmla="*/ 191913 h 865362"/>
                    <a:gd name="connsiteX2" fmla="*/ 248026 w 546942"/>
                    <a:gd name="connsiteY2" fmla="*/ 8028 h 865362"/>
                    <a:gd name="connsiteX3" fmla="*/ 352380 w 546942"/>
                    <a:gd name="connsiteY3" fmla="*/ 404482 h 865362"/>
                    <a:gd name="connsiteX4" fmla="*/ 540126 w 546942"/>
                    <a:gd name="connsiteY4" fmla="*/ 788236 h 865362"/>
                    <a:gd name="connsiteX5" fmla="*/ 54772 w 546942"/>
                    <a:gd name="connsiteY5" fmla="*/ 810882 h 865362"/>
                    <a:gd name="connsiteX0" fmla="*/ 54772 w 544832"/>
                    <a:gd name="connsiteY0" fmla="*/ 810882 h 865362"/>
                    <a:gd name="connsiteX1" fmla="*/ 32905 w 544832"/>
                    <a:gd name="connsiteY1" fmla="*/ 191913 h 865362"/>
                    <a:gd name="connsiteX2" fmla="*/ 248026 w 544832"/>
                    <a:gd name="connsiteY2" fmla="*/ 8028 h 865362"/>
                    <a:gd name="connsiteX3" fmla="*/ 314280 w 544832"/>
                    <a:gd name="connsiteY3" fmla="*/ 404482 h 865362"/>
                    <a:gd name="connsiteX4" fmla="*/ 540126 w 544832"/>
                    <a:gd name="connsiteY4" fmla="*/ 788236 h 865362"/>
                    <a:gd name="connsiteX5" fmla="*/ 54772 w 544832"/>
                    <a:gd name="connsiteY5" fmla="*/ 810882 h 865362"/>
                    <a:gd name="connsiteX0" fmla="*/ 37201 w 523389"/>
                    <a:gd name="connsiteY0" fmla="*/ 810882 h 867456"/>
                    <a:gd name="connsiteX1" fmla="*/ 15334 w 523389"/>
                    <a:gd name="connsiteY1" fmla="*/ 191913 h 867456"/>
                    <a:gd name="connsiteX2" fmla="*/ 230455 w 523389"/>
                    <a:gd name="connsiteY2" fmla="*/ 8028 h 867456"/>
                    <a:gd name="connsiteX3" fmla="*/ 296709 w 523389"/>
                    <a:gd name="connsiteY3" fmla="*/ 404482 h 867456"/>
                    <a:gd name="connsiteX4" fmla="*/ 522555 w 523389"/>
                    <a:gd name="connsiteY4" fmla="*/ 788236 h 867456"/>
                    <a:gd name="connsiteX5" fmla="*/ 195860 w 523389"/>
                    <a:gd name="connsiteY5" fmla="*/ 836632 h 867456"/>
                    <a:gd name="connsiteX6" fmla="*/ 37201 w 523389"/>
                    <a:gd name="connsiteY6" fmla="*/ 810882 h 867456"/>
                    <a:gd name="connsiteX0" fmla="*/ 29677 w 515865"/>
                    <a:gd name="connsiteY0" fmla="*/ 810882 h 867456"/>
                    <a:gd name="connsiteX1" fmla="*/ 7810 w 515865"/>
                    <a:gd name="connsiteY1" fmla="*/ 191913 h 867456"/>
                    <a:gd name="connsiteX2" fmla="*/ 121331 w 515865"/>
                    <a:gd name="connsiteY2" fmla="*/ 8028 h 867456"/>
                    <a:gd name="connsiteX3" fmla="*/ 289185 w 515865"/>
                    <a:gd name="connsiteY3" fmla="*/ 404482 h 867456"/>
                    <a:gd name="connsiteX4" fmla="*/ 515031 w 515865"/>
                    <a:gd name="connsiteY4" fmla="*/ 788236 h 867456"/>
                    <a:gd name="connsiteX5" fmla="*/ 188336 w 515865"/>
                    <a:gd name="connsiteY5" fmla="*/ 836632 h 867456"/>
                    <a:gd name="connsiteX6" fmla="*/ 29677 w 515865"/>
                    <a:gd name="connsiteY6" fmla="*/ 810882 h 867456"/>
                    <a:gd name="connsiteX0" fmla="*/ 29677 w 517236"/>
                    <a:gd name="connsiteY0" fmla="*/ 810882 h 867456"/>
                    <a:gd name="connsiteX1" fmla="*/ 7810 w 517236"/>
                    <a:gd name="connsiteY1" fmla="*/ 191913 h 867456"/>
                    <a:gd name="connsiteX2" fmla="*/ 121331 w 517236"/>
                    <a:gd name="connsiteY2" fmla="*/ 8028 h 867456"/>
                    <a:gd name="connsiteX3" fmla="*/ 339985 w 517236"/>
                    <a:gd name="connsiteY3" fmla="*/ 404482 h 867456"/>
                    <a:gd name="connsiteX4" fmla="*/ 515031 w 517236"/>
                    <a:gd name="connsiteY4" fmla="*/ 788236 h 867456"/>
                    <a:gd name="connsiteX5" fmla="*/ 188336 w 517236"/>
                    <a:gd name="connsiteY5" fmla="*/ 836632 h 867456"/>
                    <a:gd name="connsiteX6" fmla="*/ 29677 w 517236"/>
                    <a:gd name="connsiteY6" fmla="*/ 810882 h 867456"/>
                    <a:gd name="connsiteX0" fmla="*/ 29677 w 517236"/>
                    <a:gd name="connsiteY0" fmla="*/ 810882 h 867456"/>
                    <a:gd name="connsiteX1" fmla="*/ 7810 w 517236"/>
                    <a:gd name="connsiteY1" fmla="*/ 191913 h 867456"/>
                    <a:gd name="connsiteX2" fmla="*/ 121331 w 517236"/>
                    <a:gd name="connsiteY2" fmla="*/ 8028 h 867456"/>
                    <a:gd name="connsiteX3" fmla="*/ 339985 w 517236"/>
                    <a:gd name="connsiteY3" fmla="*/ 404482 h 867456"/>
                    <a:gd name="connsiteX4" fmla="*/ 515031 w 517236"/>
                    <a:gd name="connsiteY4" fmla="*/ 788236 h 867456"/>
                    <a:gd name="connsiteX5" fmla="*/ 188336 w 517236"/>
                    <a:gd name="connsiteY5" fmla="*/ 836632 h 867456"/>
                    <a:gd name="connsiteX6" fmla="*/ 29677 w 517236"/>
                    <a:gd name="connsiteY6" fmla="*/ 810882 h 867456"/>
                    <a:gd name="connsiteX0" fmla="*/ 13969 w 539628"/>
                    <a:gd name="connsiteY0" fmla="*/ 785237 h 852523"/>
                    <a:gd name="connsiteX1" fmla="*/ 30202 w 539628"/>
                    <a:gd name="connsiteY1" fmla="*/ 191668 h 852523"/>
                    <a:gd name="connsiteX2" fmla="*/ 143723 w 539628"/>
                    <a:gd name="connsiteY2" fmla="*/ 7783 h 852523"/>
                    <a:gd name="connsiteX3" fmla="*/ 362377 w 539628"/>
                    <a:gd name="connsiteY3" fmla="*/ 404237 h 852523"/>
                    <a:gd name="connsiteX4" fmla="*/ 537423 w 539628"/>
                    <a:gd name="connsiteY4" fmla="*/ 787991 h 852523"/>
                    <a:gd name="connsiteX5" fmla="*/ 210728 w 539628"/>
                    <a:gd name="connsiteY5" fmla="*/ 836387 h 852523"/>
                    <a:gd name="connsiteX6" fmla="*/ 13969 w 539628"/>
                    <a:gd name="connsiteY6" fmla="*/ 785237 h 852523"/>
                    <a:gd name="connsiteX0" fmla="*/ 13969 w 539628"/>
                    <a:gd name="connsiteY0" fmla="*/ 782002 h 849288"/>
                    <a:gd name="connsiteX1" fmla="*/ 30202 w 539628"/>
                    <a:gd name="connsiteY1" fmla="*/ 188433 h 849288"/>
                    <a:gd name="connsiteX2" fmla="*/ 143723 w 539628"/>
                    <a:gd name="connsiteY2" fmla="*/ 4548 h 849288"/>
                    <a:gd name="connsiteX3" fmla="*/ 362377 w 539628"/>
                    <a:gd name="connsiteY3" fmla="*/ 337502 h 849288"/>
                    <a:gd name="connsiteX4" fmla="*/ 537423 w 539628"/>
                    <a:gd name="connsiteY4" fmla="*/ 784756 h 849288"/>
                    <a:gd name="connsiteX5" fmla="*/ 210728 w 539628"/>
                    <a:gd name="connsiteY5" fmla="*/ 833152 h 849288"/>
                    <a:gd name="connsiteX6" fmla="*/ 13969 w 539628"/>
                    <a:gd name="connsiteY6" fmla="*/ 782002 h 849288"/>
                    <a:gd name="connsiteX0" fmla="*/ 13969 w 538257"/>
                    <a:gd name="connsiteY0" fmla="*/ 783244 h 850530"/>
                    <a:gd name="connsiteX1" fmla="*/ 30202 w 538257"/>
                    <a:gd name="connsiteY1" fmla="*/ 189675 h 850530"/>
                    <a:gd name="connsiteX2" fmla="*/ 143723 w 538257"/>
                    <a:gd name="connsiteY2" fmla="*/ 5790 h 850530"/>
                    <a:gd name="connsiteX3" fmla="*/ 311577 w 538257"/>
                    <a:gd name="connsiteY3" fmla="*/ 364144 h 850530"/>
                    <a:gd name="connsiteX4" fmla="*/ 537423 w 538257"/>
                    <a:gd name="connsiteY4" fmla="*/ 785998 h 850530"/>
                    <a:gd name="connsiteX5" fmla="*/ 210728 w 538257"/>
                    <a:gd name="connsiteY5" fmla="*/ 834394 h 850530"/>
                    <a:gd name="connsiteX6" fmla="*/ 13969 w 538257"/>
                    <a:gd name="connsiteY6" fmla="*/ 783244 h 850530"/>
                    <a:gd name="connsiteX0" fmla="*/ 13969 w 539628"/>
                    <a:gd name="connsiteY0" fmla="*/ 782002 h 849288"/>
                    <a:gd name="connsiteX1" fmla="*/ 30202 w 539628"/>
                    <a:gd name="connsiteY1" fmla="*/ 188433 h 849288"/>
                    <a:gd name="connsiteX2" fmla="*/ 143723 w 539628"/>
                    <a:gd name="connsiteY2" fmla="*/ 4548 h 849288"/>
                    <a:gd name="connsiteX3" fmla="*/ 362377 w 539628"/>
                    <a:gd name="connsiteY3" fmla="*/ 337502 h 849288"/>
                    <a:gd name="connsiteX4" fmla="*/ 537423 w 539628"/>
                    <a:gd name="connsiteY4" fmla="*/ 784756 h 849288"/>
                    <a:gd name="connsiteX5" fmla="*/ 210728 w 539628"/>
                    <a:gd name="connsiteY5" fmla="*/ 833152 h 849288"/>
                    <a:gd name="connsiteX6" fmla="*/ 13969 w 539628"/>
                    <a:gd name="connsiteY6" fmla="*/ 782002 h 849288"/>
                    <a:gd name="connsiteX0" fmla="*/ 10207 w 537350"/>
                    <a:gd name="connsiteY0" fmla="*/ 782002 h 831558"/>
                    <a:gd name="connsiteX1" fmla="*/ 26440 w 537350"/>
                    <a:gd name="connsiteY1" fmla="*/ 188433 h 831558"/>
                    <a:gd name="connsiteX2" fmla="*/ 139961 w 537350"/>
                    <a:gd name="connsiteY2" fmla="*/ 4548 h 831558"/>
                    <a:gd name="connsiteX3" fmla="*/ 358615 w 537350"/>
                    <a:gd name="connsiteY3" fmla="*/ 337502 h 831558"/>
                    <a:gd name="connsiteX4" fmla="*/ 533661 w 537350"/>
                    <a:gd name="connsiteY4" fmla="*/ 784756 h 831558"/>
                    <a:gd name="connsiteX5" fmla="*/ 156166 w 537350"/>
                    <a:gd name="connsiteY5" fmla="*/ 795052 h 831558"/>
                    <a:gd name="connsiteX6" fmla="*/ 10207 w 537350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3622 w 533977"/>
                    <a:gd name="connsiteY0" fmla="*/ 782002 h 831558"/>
                    <a:gd name="connsiteX1" fmla="*/ 19855 w 533977"/>
                    <a:gd name="connsiteY1" fmla="*/ 188433 h 831558"/>
                    <a:gd name="connsiteX2" fmla="*/ 133376 w 533977"/>
                    <a:gd name="connsiteY2" fmla="*/ 4548 h 831558"/>
                    <a:gd name="connsiteX3" fmla="*/ 352030 w 533977"/>
                    <a:gd name="connsiteY3" fmla="*/ 337502 h 831558"/>
                    <a:gd name="connsiteX4" fmla="*/ 527076 w 533977"/>
                    <a:gd name="connsiteY4" fmla="*/ 784756 h 831558"/>
                    <a:gd name="connsiteX5" fmla="*/ 60681 w 533977"/>
                    <a:gd name="connsiteY5" fmla="*/ 795052 h 831558"/>
                    <a:gd name="connsiteX6" fmla="*/ 3622 w 533977"/>
                    <a:gd name="connsiteY6" fmla="*/ 782002 h 831558"/>
                    <a:gd name="connsiteX0" fmla="*/ 4769 w 535124"/>
                    <a:gd name="connsiteY0" fmla="*/ 797138 h 846694"/>
                    <a:gd name="connsiteX1" fmla="*/ 21002 w 535124"/>
                    <a:gd name="connsiteY1" fmla="*/ 203569 h 846694"/>
                    <a:gd name="connsiteX2" fmla="*/ 161877 w 535124"/>
                    <a:gd name="connsiteY2" fmla="*/ 4053 h 846694"/>
                    <a:gd name="connsiteX3" fmla="*/ 353177 w 535124"/>
                    <a:gd name="connsiteY3" fmla="*/ 352638 h 846694"/>
                    <a:gd name="connsiteX4" fmla="*/ 528223 w 535124"/>
                    <a:gd name="connsiteY4" fmla="*/ 799892 h 846694"/>
                    <a:gd name="connsiteX5" fmla="*/ 61828 w 535124"/>
                    <a:gd name="connsiteY5" fmla="*/ 810188 h 846694"/>
                    <a:gd name="connsiteX6" fmla="*/ 4769 w 535124"/>
                    <a:gd name="connsiteY6" fmla="*/ 797138 h 846694"/>
                    <a:gd name="connsiteX0" fmla="*/ 4769 w 535124"/>
                    <a:gd name="connsiteY0" fmla="*/ 793833 h 843389"/>
                    <a:gd name="connsiteX1" fmla="*/ 21002 w 535124"/>
                    <a:gd name="connsiteY1" fmla="*/ 200264 h 843389"/>
                    <a:gd name="connsiteX2" fmla="*/ 161877 w 535124"/>
                    <a:gd name="connsiteY2" fmla="*/ 748 h 843389"/>
                    <a:gd name="connsiteX3" fmla="*/ 353177 w 535124"/>
                    <a:gd name="connsiteY3" fmla="*/ 349333 h 843389"/>
                    <a:gd name="connsiteX4" fmla="*/ 528223 w 535124"/>
                    <a:gd name="connsiteY4" fmla="*/ 796587 h 843389"/>
                    <a:gd name="connsiteX5" fmla="*/ 61828 w 535124"/>
                    <a:gd name="connsiteY5" fmla="*/ 806883 h 843389"/>
                    <a:gd name="connsiteX6" fmla="*/ 4769 w 535124"/>
                    <a:gd name="connsiteY6" fmla="*/ 793833 h 843389"/>
                    <a:gd name="connsiteX0" fmla="*/ 16835 w 541891"/>
                    <a:gd name="connsiteY0" fmla="*/ 793833 h 859507"/>
                    <a:gd name="connsiteX1" fmla="*/ 33068 w 541891"/>
                    <a:gd name="connsiteY1" fmla="*/ 200264 h 859507"/>
                    <a:gd name="connsiteX2" fmla="*/ 173943 w 541891"/>
                    <a:gd name="connsiteY2" fmla="*/ 748 h 859507"/>
                    <a:gd name="connsiteX3" fmla="*/ 365243 w 541891"/>
                    <a:gd name="connsiteY3" fmla="*/ 349333 h 859507"/>
                    <a:gd name="connsiteX4" fmla="*/ 540289 w 541891"/>
                    <a:gd name="connsiteY4" fmla="*/ 796587 h 859507"/>
                    <a:gd name="connsiteX5" fmla="*/ 238017 w 541891"/>
                    <a:gd name="connsiteY5" fmla="*/ 842052 h 859507"/>
                    <a:gd name="connsiteX6" fmla="*/ 16835 w 541891"/>
                    <a:gd name="connsiteY6" fmla="*/ 793833 h 859507"/>
                    <a:gd name="connsiteX0" fmla="*/ 16835 w 541891"/>
                    <a:gd name="connsiteY0" fmla="*/ 746879 h 848669"/>
                    <a:gd name="connsiteX1" fmla="*/ 33068 w 541891"/>
                    <a:gd name="connsiteY1" fmla="*/ 200203 h 848669"/>
                    <a:gd name="connsiteX2" fmla="*/ 173943 w 541891"/>
                    <a:gd name="connsiteY2" fmla="*/ 687 h 848669"/>
                    <a:gd name="connsiteX3" fmla="*/ 365243 w 541891"/>
                    <a:gd name="connsiteY3" fmla="*/ 349272 h 848669"/>
                    <a:gd name="connsiteX4" fmla="*/ 540289 w 541891"/>
                    <a:gd name="connsiteY4" fmla="*/ 796526 h 848669"/>
                    <a:gd name="connsiteX5" fmla="*/ 238017 w 541891"/>
                    <a:gd name="connsiteY5" fmla="*/ 841991 h 848669"/>
                    <a:gd name="connsiteX6" fmla="*/ 16835 w 541891"/>
                    <a:gd name="connsiteY6" fmla="*/ 746879 h 848669"/>
                    <a:gd name="connsiteX0" fmla="*/ 9343 w 537365"/>
                    <a:gd name="connsiteY0" fmla="*/ 746879 h 851023"/>
                    <a:gd name="connsiteX1" fmla="*/ 25576 w 537365"/>
                    <a:gd name="connsiteY1" fmla="*/ 200203 h 851023"/>
                    <a:gd name="connsiteX2" fmla="*/ 166451 w 537365"/>
                    <a:gd name="connsiteY2" fmla="*/ 687 h 851023"/>
                    <a:gd name="connsiteX3" fmla="*/ 357751 w 537365"/>
                    <a:gd name="connsiteY3" fmla="*/ 349272 h 851023"/>
                    <a:gd name="connsiteX4" fmla="*/ 532797 w 537365"/>
                    <a:gd name="connsiteY4" fmla="*/ 796526 h 851023"/>
                    <a:gd name="connsiteX5" fmla="*/ 128925 w 537365"/>
                    <a:gd name="connsiteY5" fmla="*/ 845899 h 851023"/>
                    <a:gd name="connsiteX6" fmla="*/ 9343 w 537365"/>
                    <a:gd name="connsiteY6" fmla="*/ 746879 h 851023"/>
                    <a:gd name="connsiteX0" fmla="*/ 11770 w 531977"/>
                    <a:gd name="connsiteY0" fmla="*/ 754703 h 851032"/>
                    <a:gd name="connsiteX1" fmla="*/ 20188 w 531977"/>
                    <a:gd name="connsiteY1" fmla="*/ 200212 h 851032"/>
                    <a:gd name="connsiteX2" fmla="*/ 161063 w 531977"/>
                    <a:gd name="connsiteY2" fmla="*/ 696 h 851032"/>
                    <a:gd name="connsiteX3" fmla="*/ 352363 w 531977"/>
                    <a:gd name="connsiteY3" fmla="*/ 349281 h 851032"/>
                    <a:gd name="connsiteX4" fmla="*/ 527409 w 531977"/>
                    <a:gd name="connsiteY4" fmla="*/ 796535 h 851032"/>
                    <a:gd name="connsiteX5" fmla="*/ 123537 w 531977"/>
                    <a:gd name="connsiteY5" fmla="*/ 845908 h 851032"/>
                    <a:gd name="connsiteX6" fmla="*/ 11770 w 531977"/>
                    <a:gd name="connsiteY6" fmla="*/ 754703 h 851032"/>
                    <a:gd name="connsiteX0" fmla="*/ 5916 w 526123"/>
                    <a:gd name="connsiteY0" fmla="*/ 758095 h 854424"/>
                    <a:gd name="connsiteX1" fmla="*/ 30209 w 526123"/>
                    <a:gd name="connsiteY1" fmla="*/ 200429 h 854424"/>
                    <a:gd name="connsiteX2" fmla="*/ 155209 w 526123"/>
                    <a:gd name="connsiteY2" fmla="*/ 4088 h 854424"/>
                    <a:gd name="connsiteX3" fmla="*/ 346509 w 526123"/>
                    <a:gd name="connsiteY3" fmla="*/ 352673 h 854424"/>
                    <a:gd name="connsiteX4" fmla="*/ 521555 w 526123"/>
                    <a:gd name="connsiteY4" fmla="*/ 799927 h 854424"/>
                    <a:gd name="connsiteX5" fmla="*/ 117683 w 526123"/>
                    <a:gd name="connsiteY5" fmla="*/ 849300 h 854424"/>
                    <a:gd name="connsiteX6" fmla="*/ 5916 w 526123"/>
                    <a:gd name="connsiteY6" fmla="*/ 758095 h 854424"/>
                    <a:gd name="connsiteX0" fmla="*/ 7126 w 527333"/>
                    <a:gd name="connsiteY0" fmla="*/ 727453 h 823782"/>
                    <a:gd name="connsiteX1" fmla="*/ 31419 w 527333"/>
                    <a:gd name="connsiteY1" fmla="*/ 169787 h 823782"/>
                    <a:gd name="connsiteX2" fmla="*/ 194519 w 527333"/>
                    <a:gd name="connsiteY2" fmla="*/ 5196 h 823782"/>
                    <a:gd name="connsiteX3" fmla="*/ 347719 w 527333"/>
                    <a:gd name="connsiteY3" fmla="*/ 322031 h 823782"/>
                    <a:gd name="connsiteX4" fmla="*/ 522765 w 527333"/>
                    <a:gd name="connsiteY4" fmla="*/ 769285 h 823782"/>
                    <a:gd name="connsiteX5" fmla="*/ 118893 w 527333"/>
                    <a:gd name="connsiteY5" fmla="*/ 818658 h 823782"/>
                    <a:gd name="connsiteX6" fmla="*/ 7126 w 527333"/>
                    <a:gd name="connsiteY6" fmla="*/ 727453 h 823782"/>
                    <a:gd name="connsiteX0" fmla="*/ 7126 w 527333"/>
                    <a:gd name="connsiteY0" fmla="*/ 726499 h 822828"/>
                    <a:gd name="connsiteX1" fmla="*/ 31419 w 527333"/>
                    <a:gd name="connsiteY1" fmla="*/ 168833 h 822828"/>
                    <a:gd name="connsiteX2" fmla="*/ 194519 w 527333"/>
                    <a:gd name="connsiteY2" fmla="*/ 4242 h 822828"/>
                    <a:gd name="connsiteX3" fmla="*/ 347719 w 527333"/>
                    <a:gd name="connsiteY3" fmla="*/ 321077 h 822828"/>
                    <a:gd name="connsiteX4" fmla="*/ 522765 w 527333"/>
                    <a:gd name="connsiteY4" fmla="*/ 768331 h 822828"/>
                    <a:gd name="connsiteX5" fmla="*/ 118893 w 527333"/>
                    <a:gd name="connsiteY5" fmla="*/ 817704 h 822828"/>
                    <a:gd name="connsiteX6" fmla="*/ 7126 w 527333"/>
                    <a:gd name="connsiteY6" fmla="*/ 726499 h 822828"/>
                    <a:gd name="connsiteX0" fmla="*/ 7126 w 527333"/>
                    <a:gd name="connsiteY0" fmla="*/ 722917 h 819246"/>
                    <a:gd name="connsiteX1" fmla="*/ 31419 w 527333"/>
                    <a:gd name="connsiteY1" fmla="*/ 165251 h 819246"/>
                    <a:gd name="connsiteX2" fmla="*/ 194519 w 527333"/>
                    <a:gd name="connsiteY2" fmla="*/ 660 h 819246"/>
                    <a:gd name="connsiteX3" fmla="*/ 347719 w 527333"/>
                    <a:gd name="connsiteY3" fmla="*/ 317495 h 819246"/>
                    <a:gd name="connsiteX4" fmla="*/ 522765 w 527333"/>
                    <a:gd name="connsiteY4" fmla="*/ 764749 h 819246"/>
                    <a:gd name="connsiteX5" fmla="*/ 118893 w 527333"/>
                    <a:gd name="connsiteY5" fmla="*/ 814122 h 819246"/>
                    <a:gd name="connsiteX6" fmla="*/ 7126 w 527333"/>
                    <a:gd name="connsiteY6" fmla="*/ 722917 h 819246"/>
                    <a:gd name="connsiteX0" fmla="*/ 7126 w 527684"/>
                    <a:gd name="connsiteY0" fmla="*/ 730912 h 824669"/>
                    <a:gd name="connsiteX1" fmla="*/ 31419 w 527684"/>
                    <a:gd name="connsiteY1" fmla="*/ 173246 h 824669"/>
                    <a:gd name="connsiteX2" fmla="*/ 194519 w 527684"/>
                    <a:gd name="connsiteY2" fmla="*/ 8655 h 824669"/>
                    <a:gd name="connsiteX3" fmla="*/ 354069 w 527684"/>
                    <a:gd name="connsiteY3" fmla="*/ 388990 h 824669"/>
                    <a:gd name="connsiteX4" fmla="*/ 522765 w 527684"/>
                    <a:gd name="connsiteY4" fmla="*/ 772744 h 824669"/>
                    <a:gd name="connsiteX5" fmla="*/ 118893 w 527684"/>
                    <a:gd name="connsiteY5" fmla="*/ 822117 h 824669"/>
                    <a:gd name="connsiteX6" fmla="*/ 7126 w 527684"/>
                    <a:gd name="connsiteY6" fmla="*/ 730912 h 824669"/>
                    <a:gd name="connsiteX0" fmla="*/ 7126 w 527506"/>
                    <a:gd name="connsiteY0" fmla="*/ 735452 h 829209"/>
                    <a:gd name="connsiteX1" fmla="*/ 31419 w 527506"/>
                    <a:gd name="connsiteY1" fmla="*/ 177786 h 829209"/>
                    <a:gd name="connsiteX2" fmla="*/ 194519 w 527506"/>
                    <a:gd name="connsiteY2" fmla="*/ 13195 h 829209"/>
                    <a:gd name="connsiteX3" fmla="*/ 350894 w 527506"/>
                    <a:gd name="connsiteY3" fmla="*/ 469730 h 829209"/>
                    <a:gd name="connsiteX4" fmla="*/ 522765 w 527506"/>
                    <a:gd name="connsiteY4" fmla="*/ 777284 h 829209"/>
                    <a:gd name="connsiteX5" fmla="*/ 118893 w 527506"/>
                    <a:gd name="connsiteY5" fmla="*/ 826657 h 829209"/>
                    <a:gd name="connsiteX6" fmla="*/ 7126 w 527506"/>
                    <a:gd name="connsiteY6" fmla="*/ 735452 h 829209"/>
                    <a:gd name="connsiteX0" fmla="*/ 7126 w 527002"/>
                    <a:gd name="connsiteY0" fmla="*/ 729485 h 823736"/>
                    <a:gd name="connsiteX1" fmla="*/ 31419 w 527002"/>
                    <a:gd name="connsiteY1" fmla="*/ 171819 h 823736"/>
                    <a:gd name="connsiteX2" fmla="*/ 194519 w 527002"/>
                    <a:gd name="connsiteY2" fmla="*/ 7228 h 823736"/>
                    <a:gd name="connsiteX3" fmla="*/ 341369 w 527002"/>
                    <a:gd name="connsiteY3" fmla="*/ 362163 h 823736"/>
                    <a:gd name="connsiteX4" fmla="*/ 522765 w 527002"/>
                    <a:gd name="connsiteY4" fmla="*/ 771317 h 823736"/>
                    <a:gd name="connsiteX5" fmla="*/ 118893 w 527002"/>
                    <a:gd name="connsiteY5" fmla="*/ 820690 h 823736"/>
                    <a:gd name="connsiteX6" fmla="*/ 7126 w 527002"/>
                    <a:gd name="connsiteY6" fmla="*/ 729485 h 823736"/>
                    <a:gd name="connsiteX0" fmla="*/ 7126 w 526843"/>
                    <a:gd name="connsiteY0" fmla="*/ 729485 h 823736"/>
                    <a:gd name="connsiteX1" fmla="*/ 31419 w 526843"/>
                    <a:gd name="connsiteY1" fmla="*/ 171819 h 823736"/>
                    <a:gd name="connsiteX2" fmla="*/ 194519 w 526843"/>
                    <a:gd name="connsiteY2" fmla="*/ 7228 h 823736"/>
                    <a:gd name="connsiteX3" fmla="*/ 338194 w 526843"/>
                    <a:gd name="connsiteY3" fmla="*/ 362163 h 823736"/>
                    <a:gd name="connsiteX4" fmla="*/ 522765 w 526843"/>
                    <a:gd name="connsiteY4" fmla="*/ 771317 h 823736"/>
                    <a:gd name="connsiteX5" fmla="*/ 118893 w 526843"/>
                    <a:gd name="connsiteY5" fmla="*/ 820690 h 823736"/>
                    <a:gd name="connsiteX6" fmla="*/ 7126 w 526843"/>
                    <a:gd name="connsiteY6" fmla="*/ 729485 h 823736"/>
                    <a:gd name="connsiteX0" fmla="*/ 7126 w 526307"/>
                    <a:gd name="connsiteY0" fmla="*/ 729485 h 823736"/>
                    <a:gd name="connsiteX1" fmla="*/ 31419 w 526307"/>
                    <a:gd name="connsiteY1" fmla="*/ 171819 h 823736"/>
                    <a:gd name="connsiteX2" fmla="*/ 194519 w 526307"/>
                    <a:gd name="connsiteY2" fmla="*/ 7228 h 823736"/>
                    <a:gd name="connsiteX3" fmla="*/ 338194 w 526307"/>
                    <a:gd name="connsiteY3" fmla="*/ 362163 h 823736"/>
                    <a:gd name="connsiteX4" fmla="*/ 522765 w 526307"/>
                    <a:gd name="connsiteY4" fmla="*/ 771317 h 823736"/>
                    <a:gd name="connsiteX5" fmla="*/ 118893 w 526307"/>
                    <a:gd name="connsiteY5" fmla="*/ 820690 h 823736"/>
                    <a:gd name="connsiteX6" fmla="*/ 7126 w 526307"/>
                    <a:gd name="connsiteY6" fmla="*/ 729485 h 823736"/>
                    <a:gd name="connsiteX0" fmla="*/ 7126 w 526177"/>
                    <a:gd name="connsiteY0" fmla="*/ 731460 h 825217"/>
                    <a:gd name="connsiteX1" fmla="*/ 31419 w 526177"/>
                    <a:gd name="connsiteY1" fmla="*/ 173794 h 825217"/>
                    <a:gd name="connsiteX2" fmla="*/ 194519 w 526177"/>
                    <a:gd name="connsiteY2" fmla="*/ 9203 h 825217"/>
                    <a:gd name="connsiteX3" fmla="*/ 335019 w 526177"/>
                    <a:gd name="connsiteY3" fmla="*/ 399063 h 825217"/>
                    <a:gd name="connsiteX4" fmla="*/ 522765 w 526177"/>
                    <a:gd name="connsiteY4" fmla="*/ 773292 h 825217"/>
                    <a:gd name="connsiteX5" fmla="*/ 118893 w 526177"/>
                    <a:gd name="connsiteY5" fmla="*/ 822665 h 825217"/>
                    <a:gd name="connsiteX6" fmla="*/ 7126 w 526177"/>
                    <a:gd name="connsiteY6" fmla="*/ 731460 h 825217"/>
                    <a:gd name="connsiteX0" fmla="*/ 6422 w 525747"/>
                    <a:gd name="connsiteY0" fmla="*/ 731460 h 817752"/>
                    <a:gd name="connsiteX1" fmla="*/ 30715 w 525747"/>
                    <a:gd name="connsiteY1" fmla="*/ 173794 h 817752"/>
                    <a:gd name="connsiteX2" fmla="*/ 193815 w 525747"/>
                    <a:gd name="connsiteY2" fmla="*/ 9203 h 817752"/>
                    <a:gd name="connsiteX3" fmla="*/ 334315 w 525747"/>
                    <a:gd name="connsiteY3" fmla="*/ 399063 h 817752"/>
                    <a:gd name="connsiteX4" fmla="*/ 522061 w 525747"/>
                    <a:gd name="connsiteY4" fmla="*/ 773292 h 817752"/>
                    <a:gd name="connsiteX5" fmla="*/ 108664 w 525747"/>
                    <a:gd name="connsiteY5" fmla="*/ 813140 h 817752"/>
                    <a:gd name="connsiteX6" fmla="*/ 6422 w 525747"/>
                    <a:gd name="connsiteY6" fmla="*/ 731460 h 817752"/>
                    <a:gd name="connsiteX0" fmla="*/ 6422 w 525747"/>
                    <a:gd name="connsiteY0" fmla="*/ 726345 h 812637"/>
                    <a:gd name="connsiteX1" fmla="*/ 30715 w 525747"/>
                    <a:gd name="connsiteY1" fmla="*/ 168679 h 812637"/>
                    <a:gd name="connsiteX2" fmla="*/ 193815 w 525747"/>
                    <a:gd name="connsiteY2" fmla="*/ 4088 h 812637"/>
                    <a:gd name="connsiteX3" fmla="*/ 334315 w 525747"/>
                    <a:gd name="connsiteY3" fmla="*/ 393948 h 812637"/>
                    <a:gd name="connsiteX4" fmla="*/ 522061 w 525747"/>
                    <a:gd name="connsiteY4" fmla="*/ 768177 h 812637"/>
                    <a:gd name="connsiteX5" fmla="*/ 108664 w 525747"/>
                    <a:gd name="connsiteY5" fmla="*/ 808025 h 812637"/>
                    <a:gd name="connsiteX6" fmla="*/ 6422 w 525747"/>
                    <a:gd name="connsiteY6" fmla="*/ 726345 h 812637"/>
                    <a:gd name="connsiteX0" fmla="*/ 6422 w 525747"/>
                    <a:gd name="connsiteY0" fmla="*/ 726345 h 812637"/>
                    <a:gd name="connsiteX1" fmla="*/ 30715 w 525747"/>
                    <a:gd name="connsiteY1" fmla="*/ 168679 h 812637"/>
                    <a:gd name="connsiteX2" fmla="*/ 193815 w 525747"/>
                    <a:gd name="connsiteY2" fmla="*/ 4088 h 812637"/>
                    <a:gd name="connsiteX3" fmla="*/ 334315 w 525747"/>
                    <a:gd name="connsiteY3" fmla="*/ 393948 h 812637"/>
                    <a:gd name="connsiteX4" fmla="*/ 522061 w 525747"/>
                    <a:gd name="connsiteY4" fmla="*/ 768177 h 812637"/>
                    <a:gd name="connsiteX5" fmla="*/ 108664 w 525747"/>
                    <a:gd name="connsiteY5" fmla="*/ 808025 h 812637"/>
                    <a:gd name="connsiteX6" fmla="*/ 6422 w 525747"/>
                    <a:gd name="connsiteY6" fmla="*/ 726345 h 812637"/>
                    <a:gd name="connsiteX0" fmla="*/ 7149 w 523299"/>
                    <a:gd name="connsiteY0" fmla="*/ 652859 h 812176"/>
                    <a:gd name="connsiteX1" fmla="*/ 28267 w 523299"/>
                    <a:gd name="connsiteY1" fmla="*/ 168218 h 812176"/>
                    <a:gd name="connsiteX2" fmla="*/ 191367 w 523299"/>
                    <a:gd name="connsiteY2" fmla="*/ 3627 h 812176"/>
                    <a:gd name="connsiteX3" fmla="*/ 331867 w 523299"/>
                    <a:gd name="connsiteY3" fmla="*/ 393487 h 812176"/>
                    <a:gd name="connsiteX4" fmla="*/ 519613 w 523299"/>
                    <a:gd name="connsiteY4" fmla="*/ 767716 h 812176"/>
                    <a:gd name="connsiteX5" fmla="*/ 106216 w 523299"/>
                    <a:gd name="connsiteY5" fmla="*/ 807564 h 812176"/>
                    <a:gd name="connsiteX6" fmla="*/ 7149 w 523299"/>
                    <a:gd name="connsiteY6" fmla="*/ 652859 h 812176"/>
                    <a:gd name="connsiteX0" fmla="*/ 7149 w 521625"/>
                    <a:gd name="connsiteY0" fmla="*/ 652859 h 813314"/>
                    <a:gd name="connsiteX1" fmla="*/ 28267 w 521625"/>
                    <a:gd name="connsiteY1" fmla="*/ 168218 h 813314"/>
                    <a:gd name="connsiteX2" fmla="*/ 191367 w 521625"/>
                    <a:gd name="connsiteY2" fmla="*/ 3627 h 813314"/>
                    <a:gd name="connsiteX3" fmla="*/ 331867 w 521625"/>
                    <a:gd name="connsiteY3" fmla="*/ 393487 h 813314"/>
                    <a:gd name="connsiteX4" fmla="*/ 519613 w 521625"/>
                    <a:gd name="connsiteY4" fmla="*/ 767716 h 813314"/>
                    <a:gd name="connsiteX5" fmla="*/ 106216 w 521625"/>
                    <a:gd name="connsiteY5" fmla="*/ 807564 h 813314"/>
                    <a:gd name="connsiteX6" fmla="*/ 7149 w 521625"/>
                    <a:gd name="connsiteY6" fmla="*/ 652859 h 813314"/>
                    <a:gd name="connsiteX0" fmla="*/ 4339 w 521661"/>
                    <a:gd name="connsiteY0" fmla="*/ 652859 h 810320"/>
                    <a:gd name="connsiteX1" fmla="*/ 25457 w 521661"/>
                    <a:gd name="connsiteY1" fmla="*/ 168218 h 810320"/>
                    <a:gd name="connsiteX2" fmla="*/ 188557 w 521661"/>
                    <a:gd name="connsiteY2" fmla="*/ 3627 h 810320"/>
                    <a:gd name="connsiteX3" fmla="*/ 329057 w 521661"/>
                    <a:gd name="connsiteY3" fmla="*/ 393487 h 810320"/>
                    <a:gd name="connsiteX4" fmla="*/ 516803 w 521661"/>
                    <a:gd name="connsiteY4" fmla="*/ 767716 h 810320"/>
                    <a:gd name="connsiteX5" fmla="*/ 65306 w 521661"/>
                    <a:gd name="connsiteY5" fmla="*/ 804389 h 810320"/>
                    <a:gd name="connsiteX6" fmla="*/ 4339 w 521661"/>
                    <a:gd name="connsiteY6" fmla="*/ 652859 h 81032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  <a:gd name="connsiteX0" fmla="*/ 4339 w 522120"/>
                    <a:gd name="connsiteY0" fmla="*/ 652859 h 808030"/>
                    <a:gd name="connsiteX1" fmla="*/ 25457 w 522120"/>
                    <a:gd name="connsiteY1" fmla="*/ 168218 h 808030"/>
                    <a:gd name="connsiteX2" fmla="*/ 188557 w 522120"/>
                    <a:gd name="connsiteY2" fmla="*/ 3627 h 808030"/>
                    <a:gd name="connsiteX3" fmla="*/ 329057 w 522120"/>
                    <a:gd name="connsiteY3" fmla="*/ 393487 h 808030"/>
                    <a:gd name="connsiteX4" fmla="*/ 516803 w 522120"/>
                    <a:gd name="connsiteY4" fmla="*/ 767716 h 808030"/>
                    <a:gd name="connsiteX5" fmla="*/ 65306 w 522120"/>
                    <a:gd name="connsiteY5" fmla="*/ 804389 h 808030"/>
                    <a:gd name="connsiteX6" fmla="*/ 4339 w 522120"/>
                    <a:gd name="connsiteY6" fmla="*/ 652859 h 8080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22120" h="808030">
                      <a:moveTo>
                        <a:pt x="4339" y="652859"/>
                      </a:moveTo>
                      <a:cubicBezTo>
                        <a:pt x="-2302" y="546831"/>
                        <a:pt x="-5246" y="276423"/>
                        <a:pt x="25457" y="168218"/>
                      </a:cubicBezTo>
                      <a:cubicBezTo>
                        <a:pt x="56160" y="60013"/>
                        <a:pt x="134782" y="-18043"/>
                        <a:pt x="188557" y="3627"/>
                      </a:cubicBezTo>
                      <a:cubicBezTo>
                        <a:pt x="242332" y="25297"/>
                        <a:pt x="352870" y="78846"/>
                        <a:pt x="329057" y="393487"/>
                      </a:cubicBezTo>
                      <a:cubicBezTo>
                        <a:pt x="305244" y="708128"/>
                        <a:pt x="468686" y="705582"/>
                        <a:pt x="516803" y="767716"/>
                      </a:cubicBezTo>
                      <a:cubicBezTo>
                        <a:pt x="574445" y="829850"/>
                        <a:pt x="146198" y="800615"/>
                        <a:pt x="65306" y="804389"/>
                      </a:cubicBezTo>
                      <a:cubicBezTo>
                        <a:pt x="-15586" y="798638"/>
                        <a:pt x="10980" y="758887"/>
                        <a:pt x="4339" y="6528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340"/>
                  <a:endParaRPr lang="en-US" sz="4800">
                    <a:solidFill>
                      <a:prstClr val="white"/>
                    </a:solidFill>
                    <a:latin typeface="Roboto Light"/>
                  </a:endParaRPr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2279576" y="4041068"/>
                  <a:ext cx="1116124" cy="479398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2438340"/>
                  <a:endParaRPr lang="en-US" sz="4800">
                    <a:solidFill>
                      <a:prstClr val="white"/>
                    </a:solidFill>
                    <a:latin typeface="Roboto Light"/>
                  </a:endParaRPr>
                </a:p>
              </p:txBody>
            </p:sp>
          </p:grpSp>
          <p:sp>
            <p:nvSpPr>
              <p:cNvPr id="73" name="Freeform 28"/>
              <p:cNvSpPr>
                <a:spLocks/>
              </p:cNvSpPr>
              <p:nvPr/>
            </p:nvSpPr>
            <p:spPr bwMode="auto">
              <a:xfrm>
                <a:off x="2884765" y="3665152"/>
                <a:ext cx="1039272" cy="1240014"/>
              </a:xfrm>
              <a:custGeom>
                <a:avLst/>
                <a:gdLst>
                  <a:gd name="T0" fmla="*/ 256 w 256"/>
                  <a:gd name="T1" fmla="*/ 392 h 477"/>
                  <a:gd name="T2" fmla="*/ 256 w 256"/>
                  <a:gd name="T3" fmla="*/ 0 h 477"/>
                  <a:gd name="T4" fmla="*/ 42 w 256"/>
                  <a:gd name="T5" fmla="*/ 0 h 477"/>
                  <a:gd name="T6" fmla="*/ 42 w 256"/>
                  <a:gd name="T7" fmla="*/ 392 h 477"/>
                  <a:gd name="T8" fmla="*/ 0 w 256"/>
                  <a:gd name="T9" fmla="*/ 477 h 477"/>
                  <a:gd name="T10" fmla="*/ 218 w 256"/>
                  <a:gd name="T11" fmla="*/ 477 h 477"/>
                  <a:gd name="T12" fmla="*/ 256 w 256"/>
                  <a:gd name="T13" fmla="*/ 392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6" h="477">
                    <a:moveTo>
                      <a:pt x="256" y="392"/>
                    </a:moveTo>
                    <a:cubicBezTo>
                      <a:pt x="256" y="0"/>
                      <a:pt x="256" y="0"/>
                      <a:pt x="256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392"/>
                      <a:pt x="42" y="392"/>
                      <a:pt x="42" y="392"/>
                    </a:cubicBezTo>
                    <a:cubicBezTo>
                      <a:pt x="42" y="392"/>
                      <a:pt x="46" y="477"/>
                      <a:pt x="0" y="477"/>
                    </a:cubicBezTo>
                    <a:cubicBezTo>
                      <a:pt x="218" y="477"/>
                      <a:pt x="218" y="477"/>
                      <a:pt x="218" y="477"/>
                    </a:cubicBezTo>
                    <a:cubicBezTo>
                      <a:pt x="218" y="477"/>
                      <a:pt x="256" y="469"/>
                      <a:pt x="256" y="39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solidFill>
                    <a:prstClr val="black"/>
                  </a:solidFill>
                  <a:latin typeface="Roboto Light"/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9957916" y="2483747"/>
              <a:ext cx="870284" cy="112489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3695057" y="4581913"/>
            <a:ext cx="34161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000">
                <a:solidFill>
                  <a:srgbClr val="57565A"/>
                </a:solidFill>
                <a:latin typeface="Roboto Light"/>
              </a:rPr>
              <a:t>30%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8703891" y="5157977"/>
            <a:ext cx="34161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000">
                <a:solidFill>
                  <a:srgbClr val="57565A"/>
                </a:solidFill>
                <a:latin typeface="Roboto Light"/>
              </a:rPr>
              <a:t>20%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3873329" y="2609529"/>
            <a:ext cx="34161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000">
                <a:solidFill>
                  <a:srgbClr val="57565A"/>
                </a:solidFill>
                <a:latin typeface="Roboto Light"/>
              </a:rPr>
              <a:t>70%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19104769" y="3261381"/>
            <a:ext cx="34161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000">
                <a:solidFill>
                  <a:srgbClr val="57565A"/>
                </a:solidFill>
                <a:latin typeface="Roboto Light"/>
              </a:rPr>
              <a:t>60%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1774556" y="11102934"/>
            <a:ext cx="436780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800" err="1">
                <a:solidFill>
                  <a:srgbClr val="57565A"/>
                </a:solidFill>
                <a:latin typeface="Roboto Light"/>
              </a:rPr>
              <a:t>Lorem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ipsum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dolor sit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amet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del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iu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ex et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7104112" y="11094652"/>
            <a:ext cx="436780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800" err="1">
                <a:solidFill>
                  <a:srgbClr val="57565A"/>
                </a:solidFill>
                <a:latin typeface="Roboto Light"/>
              </a:rPr>
              <a:t>Lorem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ipsum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dolor sit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amet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del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iu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ex et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12360696" y="11123188"/>
            <a:ext cx="436780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800" err="1">
                <a:solidFill>
                  <a:srgbClr val="57565A"/>
                </a:solidFill>
                <a:latin typeface="Roboto Light"/>
              </a:rPr>
              <a:t>Lorem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ipsum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dolor sit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amet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del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iu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ex et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17617280" y="11123188"/>
            <a:ext cx="436780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800" err="1">
                <a:solidFill>
                  <a:srgbClr val="57565A"/>
                </a:solidFill>
                <a:latin typeface="Roboto Light"/>
              </a:rPr>
              <a:t>Lorem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ipsum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dolor sit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amet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del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iu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ex et</a:t>
            </a:r>
          </a:p>
        </p:txBody>
      </p:sp>
      <p:sp>
        <p:nvSpPr>
          <p:cNvPr id="123" name="Freeform 135"/>
          <p:cNvSpPr>
            <a:spLocks noEditPoints="1"/>
          </p:cNvSpPr>
          <p:nvPr/>
        </p:nvSpPr>
        <p:spPr bwMode="auto">
          <a:xfrm>
            <a:off x="4771579" y="6645256"/>
            <a:ext cx="1230026" cy="1312024"/>
          </a:xfrm>
          <a:custGeom>
            <a:avLst/>
            <a:gdLst>
              <a:gd name="T0" fmla="*/ 749 w 813"/>
              <a:gd name="T1" fmla="*/ 15 h 866"/>
              <a:gd name="T2" fmla="*/ 664 w 813"/>
              <a:gd name="T3" fmla="*/ 19 h 866"/>
              <a:gd name="T4" fmla="*/ 640 w 813"/>
              <a:gd name="T5" fmla="*/ 2 h 866"/>
              <a:gd name="T6" fmla="*/ 354 w 813"/>
              <a:gd name="T7" fmla="*/ 410 h 866"/>
              <a:gd name="T8" fmla="*/ 308 w 813"/>
              <a:gd name="T9" fmla="*/ 481 h 866"/>
              <a:gd name="T10" fmla="*/ 334 w 813"/>
              <a:gd name="T11" fmla="*/ 481 h 866"/>
              <a:gd name="T12" fmla="*/ 431 w 813"/>
              <a:gd name="T13" fmla="*/ 449 h 866"/>
              <a:gd name="T14" fmla="*/ 636 w 813"/>
              <a:gd name="T15" fmla="*/ 336 h 866"/>
              <a:gd name="T16" fmla="*/ 492 w 813"/>
              <a:gd name="T17" fmla="*/ 324 h 866"/>
              <a:gd name="T18" fmla="*/ 691 w 813"/>
              <a:gd name="T19" fmla="*/ 287 h 866"/>
              <a:gd name="T20" fmla="*/ 691 w 813"/>
              <a:gd name="T21" fmla="*/ 251 h 866"/>
              <a:gd name="T22" fmla="*/ 600 w 813"/>
              <a:gd name="T23" fmla="*/ 215 h 866"/>
              <a:gd name="T24" fmla="*/ 761 w 813"/>
              <a:gd name="T25" fmla="*/ 206 h 866"/>
              <a:gd name="T26" fmla="*/ 565 w 813"/>
              <a:gd name="T27" fmla="*/ 360 h 866"/>
              <a:gd name="T28" fmla="*/ 455 w 813"/>
              <a:gd name="T29" fmla="*/ 360 h 866"/>
              <a:gd name="T30" fmla="*/ 628 w 813"/>
              <a:gd name="T31" fmla="*/ 136 h 866"/>
              <a:gd name="T32" fmla="*/ 578 w 813"/>
              <a:gd name="T33" fmla="*/ 186 h 866"/>
              <a:gd name="T34" fmla="*/ 506 w 813"/>
              <a:gd name="T35" fmla="*/ 258 h 866"/>
              <a:gd name="T36" fmla="*/ 433 w 813"/>
              <a:gd name="T37" fmla="*/ 331 h 866"/>
              <a:gd name="T38" fmla="*/ 493 w 813"/>
              <a:gd name="T39" fmla="*/ 143 h 866"/>
              <a:gd name="T40" fmla="*/ 628 w 813"/>
              <a:gd name="T41" fmla="*/ 136 h 866"/>
              <a:gd name="T42" fmla="*/ 636 w 813"/>
              <a:gd name="T43" fmla="*/ 179 h 866"/>
              <a:gd name="T44" fmla="*/ 735 w 813"/>
              <a:gd name="T45" fmla="*/ 179 h 866"/>
              <a:gd name="T46" fmla="*/ 331 w 813"/>
              <a:gd name="T47" fmla="*/ 631 h 866"/>
              <a:gd name="T48" fmla="*/ 367 w 813"/>
              <a:gd name="T49" fmla="*/ 523 h 866"/>
              <a:gd name="T50" fmla="*/ 150 w 813"/>
              <a:gd name="T51" fmla="*/ 631 h 866"/>
              <a:gd name="T52" fmla="*/ 186 w 813"/>
              <a:gd name="T53" fmla="*/ 652 h 866"/>
              <a:gd name="T54" fmla="*/ 0 w 813"/>
              <a:gd name="T55" fmla="*/ 866 h 866"/>
              <a:gd name="T56" fmla="*/ 511 w 813"/>
              <a:gd name="T57" fmla="*/ 847 h 866"/>
              <a:gd name="T58" fmla="*/ 40 w 813"/>
              <a:gd name="T59" fmla="*/ 830 h 866"/>
              <a:gd name="T60" fmla="*/ 222 w 813"/>
              <a:gd name="T61" fmla="*/ 683 h 866"/>
              <a:gd name="T62" fmla="*/ 186 w 813"/>
              <a:gd name="T63" fmla="*/ 595 h 866"/>
              <a:gd name="T64" fmla="*/ 331 w 813"/>
              <a:gd name="T65" fmla="*/ 559 h 866"/>
              <a:gd name="T66" fmla="*/ 295 w 813"/>
              <a:gd name="T67" fmla="*/ 595 h 866"/>
              <a:gd name="T68" fmla="*/ 310 w 813"/>
              <a:gd name="T69" fmla="*/ 685 h 866"/>
              <a:gd name="T70" fmla="*/ 40 w 813"/>
              <a:gd name="T71" fmla="*/ 830 h 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13" h="866">
                <a:moveTo>
                  <a:pt x="774" y="15"/>
                </a:moveTo>
                <a:cubicBezTo>
                  <a:pt x="767" y="8"/>
                  <a:pt x="756" y="8"/>
                  <a:pt x="749" y="15"/>
                </a:cubicBezTo>
                <a:cubicBezTo>
                  <a:pt x="664" y="100"/>
                  <a:pt x="664" y="100"/>
                  <a:pt x="664" y="100"/>
                </a:cubicBezTo>
                <a:cubicBezTo>
                  <a:pt x="664" y="19"/>
                  <a:pt x="664" y="19"/>
                  <a:pt x="664" y="19"/>
                </a:cubicBezTo>
                <a:cubicBezTo>
                  <a:pt x="664" y="14"/>
                  <a:pt x="662" y="8"/>
                  <a:pt x="657" y="5"/>
                </a:cubicBezTo>
                <a:cubicBezTo>
                  <a:pt x="652" y="1"/>
                  <a:pt x="646" y="0"/>
                  <a:pt x="640" y="2"/>
                </a:cubicBezTo>
                <a:cubicBezTo>
                  <a:pt x="584" y="22"/>
                  <a:pt x="522" y="63"/>
                  <a:pt x="467" y="118"/>
                </a:cubicBezTo>
                <a:cubicBezTo>
                  <a:pt x="361" y="224"/>
                  <a:pt x="315" y="347"/>
                  <a:pt x="354" y="410"/>
                </a:cubicBezTo>
                <a:cubicBezTo>
                  <a:pt x="308" y="456"/>
                  <a:pt x="308" y="456"/>
                  <a:pt x="308" y="456"/>
                </a:cubicBezTo>
                <a:cubicBezTo>
                  <a:pt x="301" y="463"/>
                  <a:pt x="301" y="474"/>
                  <a:pt x="308" y="481"/>
                </a:cubicBezTo>
                <a:cubicBezTo>
                  <a:pt x="312" y="485"/>
                  <a:pt x="316" y="487"/>
                  <a:pt x="321" y="487"/>
                </a:cubicBezTo>
                <a:cubicBezTo>
                  <a:pt x="326" y="487"/>
                  <a:pt x="330" y="485"/>
                  <a:pt x="334" y="481"/>
                </a:cubicBezTo>
                <a:cubicBezTo>
                  <a:pt x="379" y="436"/>
                  <a:pt x="379" y="436"/>
                  <a:pt x="379" y="436"/>
                </a:cubicBezTo>
                <a:cubicBezTo>
                  <a:pt x="394" y="445"/>
                  <a:pt x="411" y="449"/>
                  <a:pt x="431" y="449"/>
                </a:cubicBezTo>
                <a:cubicBezTo>
                  <a:pt x="486" y="449"/>
                  <a:pt x="558" y="417"/>
                  <a:pt x="630" y="356"/>
                </a:cubicBezTo>
                <a:cubicBezTo>
                  <a:pt x="636" y="351"/>
                  <a:pt x="638" y="343"/>
                  <a:pt x="636" y="336"/>
                </a:cubicBezTo>
                <a:cubicBezTo>
                  <a:pt x="633" y="328"/>
                  <a:pt x="626" y="324"/>
                  <a:pt x="619" y="324"/>
                </a:cubicBezTo>
                <a:cubicBezTo>
                  <a:pt x="492" y="324"/>
                  <a:pt x="492" y="324"/>
                  <a:pt x="492" y="324"/>
                </a:cubicBezTo>
                <a:cubicBezTo>
                  <a:pt x="528" y="287"/>
                  <a:pt x="528" y="287"/>
                  <a:pt x="528" y="287"/>
                </a:cubicBezTo>
                <a:cubicBezTo>
                  <a:pt x="691" y="287"/>
                  <a:pt x="691" y="287"/>
                  <a:pt x="691" y="287"/>
                </a:cubicBezTo>
                <a:cubicBezTo>
                  <a:pt x="701" y="287"/>
                  <a:pt x="709" y="279"/>
                  <a:pt x="709" y="269"/>
                </a:cubicBezTo>
                <a:cubicBezTo>
                  <a:pt x="709" y="259"/>
                  <a:pt x="701" y="251"/>
                  <a:pt x="691" y="251"/>
                </a:cubicBezTo>
                <a:cubicBezTo>
                  <a:pt x="564" y="251"/>
                  <a:pt x="564" y="251"/>
                  <a:pt x="564" y="251"/>
                </a:cubicBezTo>
                <a:cubicBezTo>
                  <a:pt x="600" y="215"/>
                  <a:pt x="600" y="215"/>
                  <a:pt x="600" y="215"/>
                </a:cubicBezTo>
                <a:cubicBezTo>
                  <a:pt x="745" y="215"/>
                  <a:pt x="745" y="215"/>
                  <a:pt x="745" y="215"/>
                </a:cubicBezTo>
                <a:cubicBezTo>
                  <a:pt x="752" y="215"/>
                  <a:pt x="758" y="212"/>
                  <a:pt x="761" y="206"/>
                </a:cubicBezTo>
                <a:cubicBezTo>
                  <a:pt x="808" y="124"/>
                  <a:pt x="813" y="54"/>
                  <a:pt x="774" y="15"/>
                </a:cubicBezTo>
                <a:close/>
                <a:moveTo>
                  <a:pt x="565" y="360"/>
                </a:moveTo>
                <a:cubicBezTo>
                  <a:pt x="501" y="404"/>
                  <a:pt x="441" y="423"/>
                  <a:pt x="406" y="409"/>
                </a:cubicBezTo>
                <a:cubicBezTo>
                  <a:pt x="455" y="360"/>
                  <a:pt x="455" y="360"/>
                  <a:pt x="455" y="360"/>
                </a:cubicBezTo>
                <a:lnTo>
                  <a:pt x="565" y="360"/>
                </a:lnTo>
                <a:close/>
                <a:moveTo>
                  <a:pt x="628" y="136"/>
                </a:moveTo>
                <a:cubicBezTo>
                  <a:pt x="581" y="183"/>
                  <a:pt x="581" y="183"/>
                  <a:pt x="581" y="183"/>
                </a:cubicBezTo>
                <a:cubicBezTo>
                  <a:pt x="580" y="184"/>
                  <a:pt x="579" y="185"/>
                  <a:pt x="578" y="186"/>
                </a:cubicBezTo>
                <a:cubicBezTo>
                  <a:pt x="509" y="255"/>
                  <a:pt x="509" y="255"/>
                  <a:pt x="509" y="255"/>
                </a:cubicBezTo>
                <a:cubicBezTo>
                  <a:pt x="508" y="256"/>
                  <a:pt x="507" y="257"/>
                  <a:pt x="506" y="258"/>
                </a:cubicBezTo>
                <a:cubicBezTo>
                  <a:pt x="437" y="327"/>
                  <a:pt x="437" y="327"/>
                  <a:pt x="437" y="327"/>
                </a:cubicBezTo>
                <a:cubicBezTo>
                  <a:pt x="435" y="328"/>
                  <a:pt x="434" y="329"/>
                  <a:pt x="433" y="331"/>
                </a:cubicBezTo>
                <a:cubicBezTo>
                  <a:pt x="381" y="383"/>
                  <a:pt x="381" y="383"/>
                  <a:pt x="381" y="383"/>
                </a:cubicBezTo>
                <a:cubicBezTo>
                  <a:pt x="363" y="336"/>
                  <a:pt x="400" y="236"/>
                  <a:pt x="493" y="143"/>
                </a:cubicBezTo>
                <a:cubicBezTo>
                  <a:pt x="535" y="101"/>
                  <a:pt x="584" y="66"/>
                  <a:pt x="628" y="46"/>
                </a:cubicBezTo>
                <a:lnTo>
                  <a:pt x="628" y="136"/>
                </a:lnTo>
                <a:close/>
                <a:moveTo>
                  <a:pt x="735" y="179"/>
                </a:moveTo>
                <a:cubicBezTo>
                  <a:pt x="636" y="179"/>
                  <a:pt x="636" y="179"/>
                  <a:pt x="636" y="179"/>
                </a:cubicBezTo>
                <a:cubicBezTo>
                  <a:pt x="759" y="56"/>
                  <a:pt x="759" y="56"/>
                  <a:pt x="759" y="56"/>
                </a:cubicBezTo>
                <a:cubicBezTo>
                  <a:pt x="771" y="84"/>
                  <a:pt x="762" y="128"/>
                  <a:pt x="735" y="179"/>
                </a:cubicBezTo>
                <a:close/>
                <a:moveTo>
                  <a:pt x="331" y="652"/>
                </a:moveTo>
                <a:cubicBezTo>
                  <a:pt x="331" y="631"/>
                  <a:pt x="331" y="631"/>
                  <a:pt x="331" y="631"/>
                </a:cubicBezTo>
                <a:cubicBezTo>
                  <a:pt x="367" y="631"/>
                  <a:pt x="367" y="631"/>
                  <a:pt x="367" y="631"/>
                </a:cubicBezTo>
                <a:cubicBezTo>
                  <a:pt x="367" y="523"/>
                  <a:pt x="367" y="523"/>
                  <a:pt x="367" y="523"/>
                </a:cubicBezTo>
                <a:cubicBezTo>
                  <a:pt x="150" y="523"/>
                  <a:pt x="150" y="523"/>
                  <a:pt x="150" y="523"/>
                </a:cubicBezTo>
                <a:cubicBezTo>
                  <a:pt x="150" y="631"/>
                  <a:pt x="150" y="631"/>
                  <a:pt x="150" y="631"/>
                </a:cubicBezTo>
                <a:cubicBezTo>
                  <a:pt x="186" y="631"/>
                  <a:pt x="186" y="631"/>
                  <a:pt x="186" y="631"/>
                </a:cubicBezTo>
                <a:cubicBezTo>
                  <a:pt x="186" y="652"/>
                  <a:pt x="186" y="652"/>
                  <a:pt x="186" y="652"/>
                </a:cubicBezTo>
                <a:cubicBezTo>
                  <a:pt x="72" y="671"/>
                  <a:pt x="10" y="737"/>
                  <a:pt x="2" y="847"/>
                </a:cubicBezTo>
                <a:cubicBezTo>
                  <a:pt x="0" y="866"/>
                  <a:pt x="0" y="866"/>
                  <a:pt x="0" y="866"/>
                </a:cubicBezTo>
                <a:cubicBezTo>
                  <a:pt x="512" y="866"/>
                  <a:pt x="512" y="866"/>
                  <a:pt x="512" y="866"/>
                </a:cubicBezTo>
                <a:cubicBezTo>
                  <a:pt x="511" y="847"/>
                  <a:pt x="511" y="847"/>
                  <a:pt x="511" y="847"/>
                </a:cubicBezTo>
                <a:cubicBezTo>
                  <a:pt x="502" y="735"/>
                  <a:pt x="443" y="671"/>
                  <a:pt x="331" y="652"/>
                </a:cubicBezTo>
                <a:close/>
                <a:moveTo>
                  <a:pt x="40" y="830"/>
                </a:moveTo>
                <a:cubicBezTo>
                  <a:pt x="53" y="745"/>
                  <a:pt x="106" y="698"/>
                  <a:pt x="207" y="685"/>
                </a:cubicBezTo>
                <a:cubicBezTo>
                  <a:pt x="222" y="683"/>
                  <a:pt x="222" y="683"/>
                  <a:pt x="222" y="683"/>
                </a:cubicBezTo>
                <a:cubicBezTo>
                  <a:pt x="222" y="595"/>
                  <a:pt x="222" y="595"/>
                  <a:pt x="222" y="595"/>
                </a:cubicBezTo>
                <a:cubicBezTo>
                  <a:pt x="186" y="595"/>
                  <a:pt x="186" y="595"/>
                  <a:pt x="186" y="595"/>
                </a:cubicBezTo>
                <a:cubicBezTo>
                  <a:pt x="186" y="559"/>
                  <a:pt x="186" y="559"/>
                  <a:pt x="186" y="559"/>
                </a:cubicBezTo>
                <a:cubicBezTo>
                  <a:pt x="331" y="559"/>
                  <a:pt x="331" y="559"/>
                  <a:pt x="331" y="559"/>
                </a:cubicBezTo>
                <a:cubicBezTo>
                  <a:pt x="331" y="595"/>
                  <a:pt x="331" y="595"/>
                  <a:pt x="331" y="595"/>
                </a:cubicBezTo>
                <a:cubicBezTo>
                  <a:pt x="295" y="595"/>
                  <a:pt x="295" y="595"/>
                  <a:pt x="295" y="595"/>
                </a:cubicBezTo>
                <a:cubicBezTo>
                  <a:pt x="295" y="683"/>
                  <a:pt x="295" y="683"/>
                  <a:pt x="295" y="683"/>
                </a:cubicBezTo>
                <a:cubicBezTo>
                  <a:pt x="310" y="685"/>
                  <a:pt x="310" y="685"/>
                  <a:pt x="310" y="685"/>
                </a:cubicBezTo>
                <a:cubicBezTo>
                  <a:pt x="409" y="698"/>
                  <a:pt x="460" y="743"/>
                  <a:pt x="472" y="830"/>
                </a:cubicBezTo>
                <a:lnTo>
                  <a:pt x="40" y="8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24" name="Freeform 41"/>
          <p:cNvSpPr>
            <a:spLocks noEditPoints="1"/>
          </p:cNvSpPr>
          <p:nvPr/>
        </p:nvSpPr>
        <p:spPr bwMode="auto">
          <a:xfrm>
            <a:off x="9811227" y="7482048"/>
            <a:ext cx="1174642" cy="1423432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25" name="Freeform 17"/>
          <p:cNvSpPr>
            <a:spLocks noEditPoints="1"/>
          </p:cNvSpPr>
          <p:nvPr/>
        </p:nvSpPr>
        <p:spPr bwMode="auto">
          <a:xfrm>
            <a:off x="14983232" y="4929827"/>
            <a:ext cx="1199784" cy="1174794"/>
          </a:xfrm>
          <a:custGeom>
            <a:avLst/>
            <a:gdLst>
              <a:gd name="T0" fmla="*/ 260 w 800"/>
              <a:gd name="T1" fmla="*/ 392 h 784"/>
              <a:gd name="T2" fmla="*/ 539 w 800"/>
              <a:gd name="T3" fmla="*/ 392 h 784"/>
              <a:gd name="T4" fmla="*/ 400 w 800"/>
              <a:gd name="T5" fmla="*/ 495 h 784"/>
              <a:gd name="T6" fmla="*/ 400 w 800"/>
              <a:gd name="T7" fmla="*/ 289 h 784"/>
              <a:gd name="T8" fmla="*/ 400 w 800"/>
              <a:gd name="T9" fmla="*/ 495 h 784"/>
              <a:gd name="T10" fmla="*/ 676 w 800"/>
              <a:gd name="T11" fmla="*/ 260 h 784"/>
              <a:gd name="T12" fmla="*/ 651 w 800"/>
              <a:gd name="T13" fmla="*/ 84 h 784"/>
              <a:gd name="T14" fmla="*/ 638 w 800"/>
              <a:gd name="T15" fmla="*/ 79 h 784"/>
              <a:gd name="T16" fmla="*/ 500 w 800"/>
              <a:gd name="T17" fmla="*/ 107 h 784"/>
              <a:gd name="T18" fmla="*/ 356 w 800"/>
              <a:gd name="T19" fmla="*/ 0 h 784"/>
              <a:gd name="T20" fmla="*/ 265 w 800"/>
              <a:gd name="T21" fmla="*/ 121 h 784"/>
              <a:gd name="T22" fmla="*/ 150 w 800"/>
              <a:gd name="T23" fmla="*/ 82 h 784"/>
              <a:gd name="T24" fmla="*/ 122 w 800"/>
              <a:gd name="T25" fmla="*/ 261 h 784"/>
              <a:gd name="T26" fmla="*/ 0 w 800"/>
              <a:gd name="T27" fmla="*/ 353 h 784"/>
              <a:gd name="T28" fmla="*/ 109 w 800"/>
              <a:gd name="T29" fmla="*/ 492 h 784"/>
              <a:gd name="T30" fmla="*/ 88 w 800"/>
              <a:gd name="T31" fmla="*/ 642 h 784"/>
              <a:gd name="T32" fmla="*/ 154 w 800"/>
              <a:gd name="T33" fmla="*/ 705 h 784"/>
              <a:gd name="T34" fmla="*/ 266 w 800"/>
              <a:gd name="T35" fmla="*/ 664 h 784"/>
              <a:gd name="T36" fmla="*/ 359 w 800"/>
              <a:gd name="T37" fmla="*/ 784 h 784"/>
              <a:gd name="T38" fmla="*/ 501 w 800"/>
              <a:gd name="T39" fmla="*/ 677 h 784"/>
              <a:gd name="T40" fmla="*/ 641 w 800"/>
              <a:gd name="T41" fmla="*/ 703 h 784"/>
              <a:gd name="T42" fmla="*/ 714 w 800"/>
              <a:gd name="T43" fmla="*/ 639 h 784"/>
              <a:gd name="T44" fmla="*/ 690 w 800"/>
              <a:gd name="T45" fmla="*/ 491 h 784"/>
              <a:gd name="T46" fmla="*/ 800 w 800"/>
              <a:gd name="T47" fmla="*/ 349 h 784"/>
              <a:gd name="T48" fmla="*/ 766 w 800"/>
              <a:gd name="T49" fmla="*/ 423 h 784"/>
              <a:gd name="T50" fmla="*/ 665 w 800"/>
              <a:gd name="T51" fmla="*/ 464 h 784"/>
              <a:gd name="T52" fmla="*/ 643 w 800"/>
              <a:gd name="T53" fmla="*/ 531 h 784"/>
              <a:gd name="T54" fmla="*/ 636 w 800"/>
              <a:gd name="T55" fmla="*/ 667 h 784"/>
              <a:gd name="T56" fmla="*/ 535 w 800"/>
              <a:gd name="T57" fmla="*/ 627 h 784"/>
              <a:gd name="T58" fmla="*/ 472 w 800"/>
              <a:gd name="T59" fmla="*/ 658 h 784"/>
              <a:gd name="T60" fmla="*/ 368 w 800"/>
              <a:gd name="T61" fmla="*/ 750 h 784"/>
              <a:gd name="T62" fmla="*/ 325 w 800"/>
              <a:gd name="T63" fmla="*/ 651 h 784"/>
              <a:gd name="T64" fmla="*/ 258 w 800"/>
              <a:gd name="T65" fmla="*/ 630 h 784"/>
              <a:gd name="T66" fmla="*/ 119 w 800"/>
              <a:gd name="T67" fmla="*/ 624 h 784"/>
              <a:gd name="T68" fmla="*/ 160 w 800"/>
              <a:gd name="T69" fmla="*/ 524 h 784"/>
              <a:gd name="T70" fmla="*/ 128 w 800"/>
              <a:gd name="T71" fmla="*/ 462 h 784"/>
              <a:gd name="T72" fmla="*/ 34 w 800"/>
              <a:gd name="T73" fmla="*/ 362 h 784"/>
              <a:gd name="T74" fmla="*/ 135 w 800"/>
              <a:gd name="T75" fmla="*/ 320 h 784"/>
              <a:gd name="T76" fmla="*/ 156 w 800"/>
              <a:gd name="T77" fmla="*/ 254 h 784"/>
              <a:gd name="T78" fmla="*/ 163 w 800"/>
              <a:gd name="T79" fmla="*/ 118 h 784"/>
              <a:gd name="T80" fmla="*/ 265 w 800"/>
              <a:gd name="T81" fmla="*/ 158 h 784"/>
              <a:gd name="T82" fmla="*/ 328 w 800"/>
              <a:gd name="T83" fmla="*/ 126 h 784"/>
              <a:gd name="T84" fmla="*/ 431 w 800"/>
              <a:gd name="T85" fmla="*/ 34 h 784"/>
              <a:gd name="T86" fmla="*/ 474 w 800"/>
              <a:gd name="T87" fmla="*/ 133 h 784"/>
              <a:gd name="T88" fmla="*/ 541 w 800"/>
              <a:gd name="T89" fmla="*/ 155 h 784"/>
              <a:gd name="T90" fmla="*/ 681 w 800"/>
              <a:gd name="T91" fmla="*/ 161 h 784"/>
              <a:gd name="T92" fmla="*/ 639 w 800"/>
              <a:gd name="T93" fmla="*/ 260 h 784"/>
              <a:gd name="T94" fmla="*/ 672 w 800"/>
              <a:gd name="T95" fmla="*/ 322 h 784"/>
              <a:gd name="T96" fmla="*/ 766 w 800"/>
              <a:gd name="T97" fmla="*/ 42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00" h="784">
                <a:moveTo>
                  <a:pt x="400" y="255"/>
                </a:moveTo>
                <a:cubicBezTo>
                  <a:pt x="323" y="255"/>
                  <a:pt x="260" y="317"/>
                  <a:pt x="260" y="392"/>
                </a:cubicBezTo>
                <a:cubicBezTo>
                  <a:pt x="260" y="468"/>
                  <a:pt x="323" y="529"/>
                  <a:pt x="400" y="529"/>
                </a:cubicBezTo>
                <a:cubicBezTo>
                  <a:pt x="477" y="529"/>
                  <a:pt x="539" y="468"/>
                  <a:pt x="539" y="392"/>
                </a:cubicBezTo>
                <a:cubicBezTo>
                  <a:pt x="539" y="317"/>
                  <a:pt x="477" y="255"/>
                  <a:pt x="400" y="255"/>
                </a:cubicBezTo>
                <a:close/>
                <a:moveTo>
                  <a:pt x="400" y="495"/>
                </a:moveTo>
                <a:cubicBezTo>
                  <a:pt x="341" y="495"/>
                  <a:pt x="294" y="449"/>
                  <a:pt x="294" y="392"/>
                </a:cubicBezTo>
                <a:cubicBezTo>
                  <a:pt x="294" y="335"/>
                  <a:pt x="341" y="289"/>
                  <a:pt x="400" y="289"/>
                </a:cubicBezTo>
                <a:cubicBezTo>
                  <a:pt x="458" y="289"/>
                  <a:pt x="505" y="335"/>
                  <a:pt x="505" y="392"/>
                </a:cubicBezTo>
                <a:cubicBezTo>
                  <a:pt x="505" y="449"/>
                  <a:pt x="458" y="495"/>
                  <a:pt x="400" y="495"/>
                </a:cubicBezTo>
                <a:close/>
                <a:moveTo>
                  <a:pt x="690" y="293"/>
                </a:moveTo>
                <a:cubicBezTo>
                  <a:pt x="676" y="260"/>
                  <a:pt x="676" y="260"/>
                  <a:pt x="676" y="260"/>
                </a:cubicBezTo>
                <a:cubicBezTo>
                  <a:pt x="723" y="155"/>
                  <a:pt x="720" y="152"/>
                  <a:pt x="711" y="143"/>
                </a:cubicBezTo>
                <a:cubicBezTo>
                  <a:pt x="651" y="84"/>
                  <a:pt x="651" y="84"/>
                  <a:pt x="651" y="84"/>
                </a:cubicBezTo>
                <a:cubicBezTo>
                  <a:pt x="645" y="79"/>
                  <a:pt x="645" y="79"/>
                  <a:pt x="645" y="79"/>
                </a:cubicBezTo>
                <a:cubicBezTo>
                  <a:pt x="638" y="79"/>
                  <a:pt x="638" y="79"/>
                  <a:pt x="638" y="79"/>
                </a:cubicBezTo>
                <a:cubicBezTo>
                  <a:pt x="635" y="79"/>
                  <a:pt x="624" y="79"/>
                  <a:pt x="533" y="121"/>
                </a:cubicBezTo>
                <a:cubicBezTo>
                  <a:pt x="500" y="107"/>
                  <a:pt x="500" y="107"/>
                  <a:pt x="500" y="107"/>
                </a:cubicBezTo>
                <a:cubicBezTo>
                  <a:pt x="457" y="0"/>
                  <a:pt x="452" y="0"/>
                  <a:pt x="440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43" y="0"/>
                  <a:pt x="338" y="0"/>
                  <a:pt x="298" y="108"/>
                </a:cubicBezTo>
                <a:cubicBezTo>
                  <a:pt x="265" y="121"/>
                  <a:pt x="265" y="121"/>
                  <a:pt x="265" y="121"/>
                </a:cubicBezTo>
                <a:cubicBezTo>
                  <a:pt x="204" y="95"/>
                  <a:pt x="168" y="82"/>
                  <a:pt x="158" y="82"/>
                </a:cubicBezTo>
                <a:cubicBezTo>
                  <a:pt x="150" y="82"/>
                  <a:pt x="150" y="82"/>
                  <a:pt x="150" y="82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76" y="154"/>
                  <a:pt x="73" y="158"/>
                  <a:pt x="122" y="261"/>
                </a:cubicBezTo>
                <a:cubicBezTo>
                  <a:pt x="109" y="294"/>
                  <a:pt x="109" y="294"/>
                  <a:pt x="109" y="294"/>
                </a:cubicBezTo>
                <a:cubicBezTo>
                  <a:pt x="0" y="336"/>
                  <a:pt x="0" y="340"/>
                  <a:pt x="0" y="353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48"/>
                  <a:pt x="0" y="453"/>
                  <a:pt x="109" y="492"/>
                </a:cubicBezTo>
                <a:cubicBezTo>
                  <a:pt x="123" y="524"/>
                  <a:pt x="123" y="524"/>
                  <a:pt x="123" y="524"/>
                </a:cubicBezTo>
                <a:cubicBezTo>
                  <a:pt x="76" y="629"/>
                  <a:pt x="79" y="633"/>
                  <a:pt x="88" y="642"/>
                </a:cubicBezTo>
                <a:cubicBezTo>
                  <a:pt x="148" y="700"/>
                  <a:pt x="148" y="700"/>
                  <a:pt x="148" y="700"/>
                </a:cubicBezTo>
                <a:cubicBezTo>
                  <a:pt x="154" y="705"/>
                  <a:pt x="154" y="705"/>
                  <a:pt x="154" y="705"/>
                </a:cubicBezTo>
                <a:cubicBezTo>
                  <a:pt x="161" y="705"/>
                  <a:pt x="161" y="705"/>
                  <a:pt x="161" y="705"/>
                </a:cubicBezTo>
                <a:cubicBezTo>
                  <a:pt x="164" y="705"/>
                  <a:pt x="175" y="705"/>
                  <a:pt x="266" y="664"/>
                </a:cubicBezTo>
                <a:cubicBezTo>
                  <a:pt x="299" y="677"/>
                  <a:pt x="299" y="677"/>
                  <a:pt x="299" y="677"/>
                </a:cubicBezTo>
                <a:cubicBezTo>
                  <a:pt x="342" y="784"/>
                  <a:pt x="347" y="784"/>
                  <a:pt x="359" y="784"/>
                </a:cubicBezTo>
                <a:cubicBezTo>
                  <a:pt x="443" y="784"/>
                  <a:pt x="443" y="784"/>
                  <a:pt x="443" y="784"/>
                </a:cubicBezTo>
                <a:cubicBezTo>
                  <a:pt x="456" y="784"/>
                  <a:pt x="461" y="784"/>
                  <a:pt x="501" y="677"/>
                </a:cubicBezTo>
                <a:cubicBezTo>
                  <a:pt x="534" y="664"/>
                  <a:pt x="534" y="664"/>
                  <a:pt x="534" y="664"/>
                </a:cubicBezTo>
                <a:cubicBezTo>
                  <a:pt x="595" y="689"/>
                  <a:pt x="631" y="703"/>
                  <a:pt x="641" y="703"/>
                </a:cubicBezTo>
                <a:cubicBezTo>
                  <a:pt x="649" y="702"/>
                  <a:pt x="649" y="702"/>
                  <a:pt x="649" y="702"/>
                </a:cubicBezTo>
                <a:cubicBezTo>
                  <a:pt x="714" y="639"/>
                  <a:pt x="714" y="639"/>
                  <a:pt x="714" y="639"/>
                </a:cubicBezTo>
                <a:cubicBezTo>
                  <a:pt x="723" y="630"/>
                  <a:pt x="726" y="627"/>
                  <a:pt x="677" y="523"/>
                </a:cubicBezTo>
                <a:cubicBezTo>
                  <a:pt x="690" y="491"/>
                  <a:pt x="690" y="491"/>
                  <a:pt x="690" y="491"/>
                </a:cubicBezTo>
                <a:cubicBezTo>
                  <a:pt x="800" y="449"/>
                  <a:pt x="800" y="444"/>
                  <a:pt x="800" y="432"/>
                </a:cubicBezTo>
                <a:cubicBezTo>
                  <a:pt x="800" y="349"/>
                  <a:pt x="800" y="349"/>
                  <a:pt x="800" y="349"/>
                </a:cubicBezTo>
                <a:cubicBezTo>
                  <a:pt x="800" y="336"/>
                  <a:pt x="800" y="332"/>
                  <a:pt x="690" y="293"/>
                </a:cubicBezTo>
                <a:close/>
                <a:moveTo>
                  <a:pt x="766" y="423"/>
                </a:moveTo>
                <a:cubicBezTo>
                  <a:pt x="750" y="431"/>
                  <a:pt x="708" y="448"/>
                  <a:pt x="671" y="462"/>
                </a:cubicBezTo>
                <a:cubicBezTo>
                  <a:pt x="665" y="464"/>
                  <a:pt x="665" y="464"/>
                  <a:pt x="665" y="464"/>
                </a:cubicBezTo>
                <a:cubicBezTo>
                  <a:pt x="640" y="524"/>
                  <a:pt x="640" y="524"/>
                  <a:pt x="640" y="524"/>
                </a:cubicBezTo>
                <a:cubicBezTo>
                  <a:pt x="643" y="531"/>
                  <a:pt x="643" y="531"/>
                  <a:pt x="643" y="531"/>
                </a:cubicBezTo>
                <a:cubicBezTo>
                  <a:pt x="659" y="565"/>
                  <a:pt x="677" y="605"/>
                  <a:pt x="683" y="621"/>
                </a:cubicBezTo>
                <a:cubicBezTo>
                  <a:pt x="636" y="667"/>
                  <a:pt x="636" y="667"/>
                  <a:pt x="636" y="667"/>
                </a:cubicBezTo>
                <a:cubicBezTo>
                  <a:pt x="620" y="662"/>
                  <a:pt x="577" y="645"/>
                  <a:pt x="541" y="629"/>
                </a:cubicBezTo>
                <a:cubicBezTo>
                  <a:pt x="535" y="627"/>
                  <a:pt x="535" y="627"/>
                  <a:pt x="535" y="627"/>
                </a:cubicBezTo>
                <a:cubicBezTo>
                  <a:pt x="474" y="651"/>
                  <a:pt x="474" y="651"/>
                  <a:pt x="474" y="651"/>
                </a:cubicBezTo>
                <a:cubicBezTo>
                  <a:pt x="472" y="658"/>
                  <a:pt x="472" y="658"/>
                  <a:pt x="472" y="658"/>
                </a:cubicBezTo>
                <a:cubicBezTo>
                  <a:pt x="458" y="694"/>
                  <a:pt x="442" y="735"/>
                  <a:pt x="434" y="750"/>
                </a:cubicBezTo>
                <a:cubicBezTo>
                  <a:pt x="368" y="750"/>
                  <a:pt x="368" y="750"/>
                  <a:pt x="368" y="750"/>
                </a:cubicBezTo>
                <a:cubicBezTo>
                  <a:pt x="360" y="735"/>
                  <a:pt x="342" y="694"/>
                  <a:pt x="328" y="658"/>
                </a:cubicBezTo>
                <a:cubicBezTo>
                  <a:pt x="325" y="651"/>
                  <a:pt x="325" y="651"/>
                  <a:pt x="325" y="651"/>
                </a:cubicBezTo>
                <a:cubicBezTo>
                  <a:pt x="265" y="627"/>
                  <a:pt x="265" y="627"/>
                  <a:pt x="265" y="627"/>
                </a:cubicBezTo>
                <a:cubicBezTo>
                  <a:pt x="258" y="630"/>
                  <a:pt x="258" y="630"/>
                  <a:pt x="258" y="630"/>
                </a:cubicBezTo>
                <a:cubicBezTo>
                  <a:pt x="223" y="646"/>
                  <a:pt x="181" y="664"/>
                  <a:pt x="166" y="670"/>
                </a:cubicBezTo>
                <a:cubicBezTo>
                  <a:pt x="119" y="624"/>
                  <a:pt x="119" y="624"/>
                  <a:pt x="119" y="624"/>
                </a:cubicBezTo>
                <a:cubicBezTo>
                  <a:pt x="124" y="607"/>
                  <a:pt x="141" y="566"/>
                  <a:pt x="157" y="531"/>
                </a:cubicBezTo>
                <a:cubicBezTo>
                  <a:pt x="160" y="524"/>
                  <a:pt x="160" y="524"/>
                  <a:pt x="160" y="524"/>
                </a:cubicBezTo>
                <a:cubicBezTo>
                  <a:pt x="135" y="465"/>
                  <a:pt x="135" y="465"/>
                  <a:pt x="135" y="465"/>
                </a:cubicBezTo>
                <a:cubicBezTo>
                  <a:pt x="128" y="462"/>
                  <a:pt x="128" y="462"/>
                  <a:pt x="128" y="462"/>
                </a:cubicBezTo>
                <a:cubicBezTo>
                  <a:pt x="92" y="449"/>
                  <a:pt x="50" y="433"/>
                  <a:pt x="34" y="426"/>
                </a:cubicBezTo>
                <a:cubicBezTo>
                  <a:pt x="34" y="362"/>
                  <a:pt x="34" y="362"/>
                  <a:pt x="34" y="362"/>
                </a:cubicBezTo>
                <a:cubicBezTo>
                  <a:pt x="49" y="354"/>
                  <a:pt x="92" y="337"/>
                  <a:pt x="128" y="323"/>
                </a:cubicBezTo>
                <a:cubicBezTo>
                  <a:pt x="135" y="320"/>
                  <a:pt x="135" y="320"/>
                  <a:pt x="135" y="320"/>
                </a:cubicBezTo>
                <a:cubicBezTo>
                  <a:pt x="160" y="260"/>
                  <a:pt x="160" y="260"/>
                  <a:pt x="160" y="260"/>
                </a:cubicBezTo>
                <a:cubicBezTo>
                  <a:pt x="156" y="254"/>
                  <a:pt x="156" y="254"/>
                  <a:pt x="156" y="254"/>
                </a:cubicBezTo>
                <a:cubicBezTo>
                  <a:pt x="140" y="220"/>
                  <a:pt x="122" y="180"/>
                  <a:pt x="116" y="163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80" y="123"/>
                  <a:pt x="222" y="140"/>
                  <a:pt x="258" y="155"/>
                </a:cubicBezTo>
                <a:cubicBezTo>
                  <a:pt x="265" y="158"/>
                  <a:pt x="265" y="158"/>
                  <a:pt x="265" y="158"/>
                </a:cubicBezTo>
                <a:cubicBezTo>
                  <a:pt x="325" y="133"/>
                  <a:pt x="325" y="133"/>
                  <a:pt x="325" y="133"/>
                </a:cubicBezTo>
                <a:cubicBezTo>
                  <a:pt x="328" y="126"/>
                  <a:pt x="328" y="126"/>
                  <a:pt x="328" y="126"/>
                </a:cubicBezTo>
                <a:cubicBezTo>
                  <a:pt x="341" y="91"/>
                  <a:pt x="357" y="50"/>
                  <a:pt x="365" y="34"/>
                </a:cubicBezTo>
                <a:cubicBezTo>
                  <a:pt x="431" y="34"/>
                  <a:pt x="431" y="34"/>
                  <a:pt x="431" y="34"/>
                </a:cubicBezTo>
                <a:cubicBezTo>
                  <a:pt x="439" y="50"/>
                  <a:pt x="457" y="91"/>
                  <a:pt x="471" y="127"/>
                </a:cubicBezTo>
                <a:cubicBezTo>
                  <a:pt x="474" y="133"/>
                  <a:pt x="474" y="133"/>
                  <a:pt x="474" y="133"/>
                </a:cubicBezTo>
                <a:cubicBezTo>
                  <a:pt x="534" y="158"/>
                  <a:pt x="534" y="158"/>
                  <a:pt x="534" y="158"/>
                </a:cubicBezTo>
                <a:cubicBezTo>
                  <a:pt x="541" y="155"/>
                  <a:pt x="541" y="155"/>
                  <a:pt x="541" y="155"/>
                </a:cubicBezTo>
                <a:cubicBezTo>
                  <a:pt x="576" y="138"/>
                  <a:pt x="619" y="120"/>
                  <a:pt x="634" y="115"/>
                </a:cubicBezTo>
                <a:cubicBezTo>
                  <a:pt x="681" y="161"/>
                  <a:pt x="681" y="161"/>
                  <a:pt x="681" y="161"/>
                </a:cubicBezTo>
                <a:cubicBezTo>
                  <a:pt x="675" y="177"/>
                  <a:pt x="658" y="218"/>
                  <a:pt x="642" y="253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64" y="320"/>
                  <a:pt x="664" y="320"/>
                  <a:pt x="664" y="320"/>
                </a:cubicBezTo>
                <a:cubicBezTo>
                  <a:pt x="672" y="322"/>
                  <a:pt x="672" y="322"/>
                  <a:pt x="672" y="322"/>
                </a:cubicBezTo>
                <a:cubicBezTo>
                  <a:pt x="708" y="335"/>
                  <a:pt x="750" y="351"/>
                  <a:pt x="766" y="359"/>
                </a:cubicBezTo>
                <a:lnTo>
                  <a:pt x="766" y="4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pic>
        <p:nvPicPr>
          <p:cNvPr id="126" name="Picture 1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3288" y="5400410"/>
            <a:ext cx="1158724" cy="115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65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9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9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9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9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9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9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6667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9" dur="9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0" dur="9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5" grpId="0"/>
          <p:bldP spid="116" grpId="0"/>
          <p:bldP spid="117" grpId="0"/>
          <p:bldP spid="118" grpId="0"/>
          <p:bldP spid="119" grpId="0"/>
          <p:bldP spid="120" grpId="0"/>
          <p:bldP spid="121" grpId="0"/>
          <p:bldP spid="122" grpId="0"/>
          <p:bldP spid="123" grpId="0" animBg="1"/>
          <p:bldP spid="124" grpId="0" animBg="1"/>
          <p:bldP spid="12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9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9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9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9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5" grpId="0"/>
          <p:bldP spid="116" grpId="0"/>
          <p:bldP spid="117" grpId="0"/>
          <p:bldP spid="118" grpId="0"/>
          <p:bldP spid="119" grpId="0"/>
          <p:bldP spid="120" grpId="0"/>
          <p:bldP spid="121" grpId="0"/>
          <p:bldP spid="122" grpId="0"/>
          <p:bldP spid="123" grpId="0" animBg="1"/>
          <p:bldP spid="124" grpId="0" animBg="1"/>
          <p:bldP spid="125" grpId="0" animBg="1"/>
        </p:bldLst>
      </p:timing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/>
          <p:cNvSpPr>
            <a:spLocks/>
          </p:cNvSpPr>
          <p:nvPr/>
        </p:nvSpPr>
        <p:spPr bwMode="auto">
          <a:xfrm>
            <a:off x="13432800" y="10873876"/>
            <a:ext cx="3178756" cy="1900096"/>
          </a:xfrm>
          <a:custGeom>
            <a:avLst/>
            <a:gdLst>
              <a:gd name="T0" fmla="*/ 404 w 413"/>
              <a:gd name="T1" fmla="*/ 0 h 247"/>
              <a:gd name="T2" fmla="*/ 363 w 413"/>
              <a:gd name="T3" fmla="*/ 25 h 247"/>
              <a:gd name="T4" fmla="*/ 363 w 413"/>
              <a:gd name="T5" fmla="*/ 37 h 247"/>
              <a:gd name="T6" fmla="*/ 127 w 413"/>
              <a:gd name="T7" fmla="*/ 174 h 247"/>
              <a:gd name="T8" fmla="*/ 123 w 413"/>
              <a:gd name="T9" fmla="*/ 171 h 247"/>
              <a:gd name="T10" fmla="*/ 0 w 413"/>
              <a:gd name="T11" fmla="*/ 247 h 247"/>
              <a:gd name="T12" fmla="*/ 413 w 413"/>
              <a:gd name="T13" fmla="*/ 8 h 247"/>
              <a:gd name="T14" fmla="*/ 404 w 413"/>
              <a:gd name="T15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13" h="247">
                <a:moveTo>
                  <a:pt x="404" y="0"/>
                </a:moveTo>
                <a:cubicBezTo>
                  <a:pt x="390" y="8"/>
                  <a:pt x="377" y="16"/>
                  <a:pt x="363" y="25"/>
                </a:cubicBezTo>
                <a:cubicBezTo>
                  <a:pt x="363" y="37"/>
                  <a:pt x="363" y="37"/>
                  <a:pt x="363" y="37"/>
                </a:cubicBezTo>
                <a:cubicBezTo>
                  <a:pt x="127" y="174"/>
                  <a:pt x="127" y="174"/>
                  <a:pt x="127" y="174"/>
                </a:cubicBezTo>
                <a:cubicBezTo>
                  <a:pt x="123" y="171"/>
                  <a:pt x="123" y="171"/>
                  <a:pt x="123" y="171"/>
                </a:cubicBezTo>
                <a:cubicBezTo>
                  <a:pt x="83" y="195"/>
                  <a:pt x="42" y="221"/>
                  <a:pt x="0" y="247"/>
                </a:cubicBezTo>
                <a:cubicBezTo>
                  <a:pt x="413" y="8"/>
                  <a:pt x="413" y="8"/>
                  <a:pt x="413" y="8"/>
                </a:cubicBezTo>
                <a:cubicBezTo>
                  <a:pt x="404" y="0"/>
                  <a:pt x="404" y="0"/>
                  <a:pt x="404" y="0"/>
                </a:cubicBezTo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09" name="Title 10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BEAUTIFUL ART FOR YOUR BUSINESS DATA</a:t>
            </a: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11303323" y="10159712"/>
            <a:ext cx="725550" cy="406700"/>
          </a:xfrm>
          <a:custGeom>
            <a:avLst/>
            <a:gdLst>
              <a:gd name="T0" fmla="*/ 91 w 94"/>
              <a:gd name="T1" fmla="*/ 0 h 53"/>
              <a:gd name="T2" fmla="*/ 0 w 94"/>
              <a:gd name="T3" fmla="*/ 53 h 53"/>
              <a:gd name="T4" fmla="*/ 94 w 94"/>
              <a:gd name="T5" fmla="*/ 3 h 53"/>
              <a:gd name="T6" fmla="*/ 91 w 94"/>
              <a:gd name="T7" fmla="*/ 0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4" h="53">
                <a:moveTo>
                  <a:pt x="91" y="0"/>
                </a:moveTo>
                <a:cubicBezTo>
                  <a:pt x="0" y="53"/>
                  <a:pt x="0" y="53"/>
                  <a:pt x="0" y="53"/>
                </a:cubicBezTo>
                <a:cubicBezTo>
                  <a:pt x="0" y="53"/>
                  <a:pt x="34" y="35"/>
                  <a:pt x="94" y="3"/>
                </a:cubicBezTo>
                <a:cubicBezTo>
                  <a:pt x="91" y="0"/>
                  <a:pt x="91" y="0"/>
                  <a:pt x="91" y="0"/>
                </a:cubicBezTo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18451244" y="9615019"/>
            <a:ext cx="380508" cy="285750"/>
          </a:xfrm>
          <a:custGeom>
            <a:avLst/>
            <a:gdLst>
              <a:gd name="T0" fmla="*/ 39 w 50"/>
              <a:gd name="T1" fmla="*/ 0 h 38"/>
              <a:gd name="T2" fmla="*/ 0 w 50"/>
              <a:gd name="T3" fmla="*/ 22 h 38"/>
              <a:gd name="T4" fmla="*/ 0 w 50"/>
              <a:gd name="T5" fmla="*/ 38 h 38"/>
              <a:gd name="T6" fmla="*/ 50 w 50"/>
              <a:gd name="T7" fmla="*/ 9 h 38"/>
              <a:gd name="T8" fmla="*/ 39 w 50"/>
              <a:gd name="T9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" h="38">
                <a:moveTo>
                  <a:pt x="39" y="0"/>
                </a:moveTo>
                <a:cubicBezTo>
                  <a:pt x="26" y="7"/>
                  <a:pt x="13" y="15"/>
                  <a:pt x="0" y="22"/>
                </a:cubicBezTo>
                <a:cubicBezTo>
                  <a:pt x="0" y="38"/>
                  <a:pt x="0" y="38"/>
                  <a:pt x="0" y="38"/>
                </a:cubicBezTo>
                <a:cubicBezTo>
                  <a:pt x="50" y="9"/>
                  <a:pt x="50" y="9"/>
                  <a:pt x="50" y="9"/>
                </a:cubicBezTo>
                <a:cubicBezTo>
                  <a:pt x="39" y="0"/>
                  <a:pt x="39" y="0"/>
                  <a:pt x="39" y="0"/>
                </a:cubicBezTo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18615766" y="5297225"/>
            <a:ext cx="4232920" cy="3081150"/>
          </a:xfrm>
          <a:custGeom>
            <a:avLst/>
            <a:gdLst>
              <a:gd name="T0" fmla="*/ 1301 w 1301"/>
              <a:gd name="T1" fmla="*/ 625 h 947"/>
              <a:gd name="T2" fmla="*/ 743 w 1301"/>
              <a:gd name="T3" fmla="*/ 947 h 947"/>
              <a:gd name="T4" fmla="*/ 0 w 1301"/>
              <a:gd name="T5" fmla="*/ 324 h 947"/>
              <a:gd name="T6" fmla="*/ 558 w 1301"/>
              <a:gd name="T7" fmla="*/ 0 h 947"/>
              <a:gd name="T8" fmla="*/ 1301 w 1301"/>
              <a:gd name="T9" fmla="*/ 625 h 9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1" h="947">
                <a:moveTo>
                  <a:pt x="1301" y="625"/>
                </a:moveTo>
                <a:lnTo>
                  <a:pt x="743" y="947"/>
                </a:lnTo>
                <a:lnTo>
                  <a:pt x="0" y="324"/>
                </a:lnTo>
                <a:lnTo>
                  <a:pt x="558" y="0"/>
                </a:lnTo>
                <a:lnTo>
                  <a:pt x="1301" y="62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18615766" y="5297225"/>
            <a:ext cx="4232920" cy="3081150"/>
          </a:xfrm>
          <a:custGeom>
            <a:avLst/>
            <a:gdLst>
              <a:gd name="T0" fmla="*/ 1301 w 1301"/>
              <a:gd name="T1" fmla="*/ 625 h 947"/>
              <a:gd name="T2" fmla="*/ 743 w 1301"/>
              <a:gd name="T3" fmla="*/ 947 h 947"/>
              <a:gd name="T4" fmla="*/ 0 w 1301"/>
              <a:gd name="T5" fmla="*/ 324 h 947"/>
              <a:gd name="T6" fmla="*/ 558 w 1301"/>
              <a:gd name="T7" fmla="*/ 0 h 947"/>
              <a:gd name="T8" fmla="*/ 1301 w 1301"/>
              <a:gd name="T9" fmla="*/ 625 h 9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1" h="947">
                <a:moveTo>
                  <a:pt x="1301" y="625"/>
                </a:moveTo>
                <a:lnTo>
                  <a:pt x="743" y="947"/>
                </a:lnTo>
                <a:lnTo>
                  <a:pt x="0" y="324"/>
                </a:lnTo>
                <a:lnTo>
                  <a:pt x="558" y="0"/>
                </a:lnTo>
                <a:lnTo>
                  <a:pt x="1301" y="625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16403327" y="6575885"/>
            <a:ext cx="4236174" cy="3081150"/>
          </a:xfrm>
          <a:custGeom>
            <a:avLst/>
            <a:gdLst>
              <a:gd name="T0" fmla="*/ 1302 w 1302"/>
              <a:gd name="T1" fmla="*/ 622 h 947"/>
              <a:gd name="T2" fmla="*/ 744 w 1302"/>
              <a:gd name="T3" fmla="*/ 947 h 947"/>
              <a:gd name="T4" fmla="*/ 0 w 1302"/>
              <a:gd name="T5" fmla="*/ 322 h 947"/>
              <a:gd name="T6" fmla="*/ 561 w 1302"/>
              <a:gd name="T7" fmla="*/ 0 h 947"/>
              <a:gd name="T8" fmla="*/ 1302 w 1302"/>
              <a:gd name="T9" fmla="*/ 622 h 9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2" h="947">
                <a:moveTo>
                  <a:pt x="1302" y="622"/>
                </a:moveTo>
                <a:lnTo>
                  <a:pt x="744" y="947"/>
                </a:lnTo>
                <a:lnTo>
                  <a:pt x="0" y="322"/>
                </a:lnTo>
                <a:lnTo>
                  <a:pt x="561" y="0"/>
                </a:lnTo>
                <a:lnTo>
                  <a:pt x="1302" y="62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16403327" y="6575885"/>
            <a:ext cx="4236174" cy="3081150"/>
          </a:xfrm>
          <a:custGeom>
            <a:avLst/>
            <a:gdLst>
              <a:gd name="T0" fmla="*/ 1302 w 1302"/>
              <a:gd name="T1" fmla="*/ 622 h 947"/>
              <a:gd name="T2" fmla="*/ 744 w 1302"/>
              <a:gd name="T3" fmla="*/ 947 h 947"/>
              <a:gd name="T4" fmla="*/ 0 w 1302"/>
              <a:gd name="T5" fmla="*/ 322 h 947"/>
              <a:gd name="T6" fmla="*/ 561 w 1302"/>
              <a:gd name="T7" fmla="*/ 0 h 947"/>
              <a:gd name="T8" fmla="*/ 1302 w 1302"/>
              <a:gd name="T9" fmla="*/ 622 h 9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2" h="947">
                <a:moveTo>
                  <a:pt x="1302" y="622"/>
                </a:moveTo>
                <a:lnTo>
                  <a:pt x="744" y="947"/>
                </a:lnTo>
                <a:lnTo>
                  <a:pt x="0" y="322"/>
                </a:lnTo>
                <a:lnTo>
                  <a:pt x="561" y="0"/>
                </a:lnTo>
                <a:lnTo>
                  <a:pt x="1302" y="62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14203898" y="7844783"/>
            <a:ext cx="4232920" cy="3090910"/>
          </a:xfrm>
          <a:custGeom>
            <a:avLst/>
            <a:gdLst>
              <a:gd name="T0" fmla="*/ 1301 w 1301"/>
              <a:gd name="T1" fmla="*/ 625 h 950"/>
              <a:gd name="T2" fmla="*/ 740 w 1301"/>
              <a:gd name="T3" fmla="*/ 950 h 950"/>
              <a:gd name="T4" fmla="*/ 0 w 1301"/>
              <a:gd name="T5" fmla="*/ 325 h 950"/>
              <a:gd name="T6" fmla="*/ 558 w 1301"/>
              <a:gd name="T7" fmla="*/ 0 h 950"/>
              <a:gd name="T8" fmla="*/ 1301 w 1301"/>
              <a:gd name="T9" fmla="*/ 625 h 9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1" h="950">
                <a:moveTo>
                  <a:pt x="1301" y="625"/>
                </a:moveTo>
                <a:lnTo>
                  <a:pt x="740" y="950"/>
                </a:lnTo>
                <a:lnTo>
                  <a:pt x="0" y="325"/>
                </a:lnTo>
                <a:lnTo>
                  <a:pt x="558" y="0"/>
                </a:lnTo>
                <a:lnTo>
                  <a:pt x="1301" y="6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14203898" y="7844783"/>
            <a:ext cx="4232920" cy="3090910"/>
          </a:xfrm>
          <a:custGeom>
            <a:avLst/>
            <a:gdLst>
              <a:gd name="T0" fmla="*/ 1301 w 1301"/>
              <a:gd name="T1" fmla="*/ 625 h 950"/>
              <a:gd name="T2" fmla="*/ 740 w 1301"/>
              <a:gd name="T3" fmla="*/ 950 h 950"/>
              <a:gd name="T4" fmla="*/ 0 w 1301"/>
              <a:gd name="T5" fmla="*/ 325 h 950"/>
              <a:gd name="T6" fmla="*/ 558 w 1301"/>
              <a:gd name="T7" fmla="*/ 0 h 950"/>
              <a:gd name="T8" fmla="*/ 1301 w 1301"/>
              <a:gd name="T9" fmla="*/ 625 h 9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1" h="950">
                <a:moveTo>
                  <a:pt x="1301" y="625"/>
                </a:moveTo>
                <a:lnTo>
                  <a:pt x="740" y="950"/>
                </a:lnTo>
                <a:lnTo>
                  <a:pt x="0" y="325"/>
                </a:lnTo>
                <a:lnTo>
                  <a:pt x="558" y="0"/>
                </a:lnTo>
                <a:lnTo>
                  <a:pt x="1301" y="625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3" name="Freeform 12"/>
          <p:cNvSpPr>
            <a:spLocks noEditPoints="1"/>
          </p:cNvSpPr>
          <p:nvPr/>
        </p:nvSpPr>
        <p:spPr bwMode="auto">
          <a:xfrm>
            <a:off x="13816725" y="4952345"/>
            <a:ext cx="7216462" cy="4232922"/>
          </a:xfrm>
          <a:custGeom>
            <a:avLst/>
            <a:gdLst>
              <a:gd name="T0" fmla="*/ 50 w 937"/>
              <a:gd name="T1" fmla="*/ 513 h 550"/>
              <a:gd name="T2" fmla="*/ 0 w 937"/>
              <a:gd name="T3" fmla="*/ 542 h 550"/>
              <a:gd name="T4" fmla="*/ 8 w 937"/>
              <a:gd name="T5" fmla="*/ 550 h 550"/>
              <a:gd name="T6" fmla="*/ 59 w 937"/>
              <a:gd name="T7" fmla="*/ 521 h 550"/>
              <a:gd name="T8" fmla="*/ 50 w 937"/>
              <a:gd name="T9" fmla="*/ 513 h 550"/>
              <a:gd name="T10" fmla="*/ 336 w 937"/>
              <a:gd name="T11" fmla="*/ 347 h 550"/>
              <a:gd name="T12" fmla="*/ 313 w 937"/>
              <a:gd name="T13" fmla="*/ 361 h 550"/>
              <a:gd name="T14" fmla="*/ 313 w 937"/>
              <a:gd name="T15" fmla="*/ 378 h 550"/>
              <a:gd name="T16" fmla="*/ 349 w 937"/>
              <a:gd name="T17" fmla="*/ 358 h 550"/>
              <a:gd name="T18" fmla="*/ 336 w 937"/>
              <a:gd name="T19" fmla="*/ 347 h 550"/>
              <a:gd name="T20" fmla="*/ 650 w 937"/>
              <a:gd name="T21" fmla="*/ 166 h 550"/>
              <a:gd name="T22" fmla="*/ 600 w 937"/>
              <a:gd name="T23" fmla="*/ 195 h 550"/>
              <a:gd name="T24" fmla="*/ 600 w 937"/>
              <a:gd name="T25" fmla="*/ 210 h 550"/>
              <a:gd name="T26" fmla="*/ 633 w 937"/>
              <a:gd name="T27" fmla="*/ 190 h 550"/>
              <a:gd name="T28" fmla="*/ 623 w 937"/>
              <a:gd name="T29" fmla="*/ 182 h 550"/>
              <a:gd name="T30" fmla="*/ 650 w 937"/>
              <a:gd name="T31" fmla="*/ 166 h 550"/>
              <a:gd name="T32" fmla="*/ 650 w 937"/>
              <a:gd name="T33" fmla="*/ 166 h 550"/>
              <a:gd name="T34" fmla="*/ 937 w 937"/>
              <a:gd name="T35" fmla="*/ 0 h 550"/>
              <a:gd name="T36" fmla="*/ 886 w 937"/>
              <a:gd name="T37" fmla="*/ 29 h 550"/>
              <a:gd name="T38" fmla="*/ 886 w 937"/>
              <a:gd name="T39" fmla="*/ 35 h 550"/>
              <a:gd name="T40" fmla="*/ 937 w 937"/>
              <a:gd name="T41" fmla="*/ 3 h 550"/>
              <a:gd name="T42" fmla="*/ 937 w 937"/>
              <a:gd name="T43" fmla="*/ 0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937" h="550">
                <a:moveTo>
                  <a:pt x="50" y="513"/>
                </a:moveTo>
                <a:cubicBezTo>
                  <a:pt x="0" y="542"/>
                  <a:pt x="0" y="542"/>
                  <a:pt x="0" y="542"/>
                </a:cubicBezTo>
                <a:cubicBezTo>
                  <a:pt x="8" y="550"/>
                  <a:pt x="8" y="550"/>
                  <a:pt x="8" y="550"/>
                </a:cubicBezTo>
                <a:cubicBezTo>
                  <a:pt x="25" y="540"/>
                  <a:pt x="42" y="531"/>
                  <a:pt x="59" y="521"/>
                </a:cubicBezTo>
                <a:cubicBezTo>
                  <a:pt x="50" y="513"/>
                  <a:pt x="50" y="513"/>
                  <a:pt x="50" y="513"/>
                </a:cubicBezTo>
                <a:moveTo>
                  <a:pt x="336" y="347"/>
                </a:moveTo>
                <a:cubicBezTo>
                  <a:pt x="313" y="361"/>
                  <a:pt x="313" y="361"/>
                  <a:pt x="313" y="361"/>
                </a:cubicBezTo>
                <a:cubicBezTo>
                  <a:pt x="313" y="378"/>
                  <a:pt x="313" y="378"/>
                  <a:pt x="313" y="378"/>
                </a:cubicBezTo>
                <a:cubicBezTo>
                  <a:pt x="325" y="371"/>
                  <a:pt x="337" y="364"/>
                  <a:pt x="349" y="358"/>
                </a:cubicBezTo>
                <a:cubicBezTo>
                  <a:pt x="336" y="347"/>
                  <a:pt x="336" y="347"/>
                  <a:pt x="336" y="347"/>
                </a:cubicBezTo>
                <a:moveTo>
                  <a:pt x="650" y="166"/>
                </a:moveTo>
                <a:cubicBezTo>
                  <a:pt x="600" y="195"/>
                  <a:pt x="600" y="195"/>
                  <a:pt x="600" y="195"/>
                </a:cubicBezTo>
                <a:cubicBezTo>
                  <a:pt x="600" y="210"/>
                  <a:pt x="600" y="210"/>
                  <a:pt x="600" y="210"/>
                </a:cubicBezTo>
                <a:cubicBezTo>
                  <a:pt x="611" y="204"/>
                  <a:pt x="622" y="197"/>
                  <a:pt x="633" y="190"/>
                </a:cubicBezTo>
                <a:cubicBezTo>
                  <a:pt x="623" y="182"/>
                  <a:pt x="623" y="182"/>
                  <a:pt x="623" y="182"/>
                </a:cubicBezTo>
                <a:cubicBezTo>
                  <a:pt x="650" y="166"/>
                  <a:pt x="650" y="166"/>
                  <a:pt x="650" y="166"/>
                </a:cubicBezTo>
                <a:cubicBezTo>
                  <a:pt x="650" y="166"/>
                  <a:pt x="650" y="166"/>
                  <a:pt x="650" y="166"/>
                </a:cubicBezTo>
                <a:moveTo>
                  <a:pt x="937" y="0"/>
                </a:moveTo>
                <a:cubicBezTo>
                  <a:pt x="886" y="29"/>
                  <a:pt x="886" y="29"/>
                  <a:pt x="886" y="29"/>
                </a:cubicBezTo>
                <a:cubicBezTo>
                  <a:pt x="886" y="35"/>
                  <a:pt x="886" y="35"/>
                  <a:pt x="886" y="35"/>
                </a:cubicBezTo>
                <a:cubicBezTo>
                  <a:pt x="903" y="24"/>
                  <a:pt x="920" y="14"/>
                  <a:pt x="937" y="3"/>
                </a:cubicBezTo>
                <a:cubicBezTo>
                  <a:pt x="937" y="0"/>
                  <a:pt x="937" y="0"/>
                  <a:pt x="937" y="0"/>
                </a:cubicBezTo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18615766" y="6227751"/>
            <a:ext cx="208228" cy="185454"/>
          </a:xfrm>
          <a:custGeom>
            <a:avLst/>
            <a:gdLst>
              <a:gd name="T0" fmla="*/ 27 w 27"/>
              <a:gd name="T1" fmla="*/ 0 h 24"/>
              <a:gd name="T2" fmla="*/ 0 w 27"/>
              <a:gd name="T3" fmla="*/ 16 h 24"/>
              <a:gd name="T4" fmla="*/ 10 w 27"/>
              <a:gd name="T5" fmla="*/ 24 h 24"/>
              <a:gd name="T6" fmla="*/ 27 w 27"/>
              <a:gd name="T7" fmla="*/ 14 h 24"/>
              <a:gd name="T8" fmla="*/ 27 w 27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4">
                <a:moveTo>
                  <a:pt x="27" y="0"/>
                </a:moveTo>
                <a:cubicBezTo>
                  <a:pt x="0" y="16"/>
                  <a:pt x="0" y="16"/>
                  <a:pt x="0" y="16"/>
                </a:cubicBezTo>
                <a:cubicBezTo>
                  <a:pt x="10" y="24"/>
                  <a:pt x="10" y="24"/>
                  <a:pt x="10" y="24"/>
                </a:cubicBezTo>
                <a:cubicBezTo>
                  <a:pt x="16" y="21"/>
                  <a:pt x="21" y="18"/>
                  <a:pt x="27" y="14"/>
                </a:cubicBezTo>
                <a:cubicBezTo>
                  <a:pt x="27" y="0"/>
                  <a:pt x="27" y="0"/>
                  <a:pt x="27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16403326" y="7506411"/>
            <a:ext cx="208228" cy="201722"/>
          </a:xfrm>
          <a:custGeom>
            <a:avLst/>
            <a:gdLst>
              <a:gd name="T0" fmla="*/ 27 w 27"/>
              <a:gd name="T1" fmla="*/ 0 h 26"/>
              <a:gd name="T2" fmla="*/ 0 w 27"/>
              <a:gd name="T3" fmla="*/ 15 h 26"/>
              <a:gd name="T4" fmla="*/ 13 w 27"/>
              <a:gd name="T5" fmla="*/ 26 h 26"/>
              <a:gd name="T6" fmla="*/ 27 w 27"/>
              <a:gd name="T7" fmla="*/ 17 h 26"/>
              <a:gd name="T8" fmla="*/ 27 w 27"/>
              <a:gd name="T9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6">
                <a:moveTo>
                  <a:pt x="27" y="0"/>
                </a:moveTo>
                <a:cubicBezTo>
                  <a:pt x="0" y="15"/>
                  <a:pt x="0" y="15"/>
                  <a:pt x="0" y="15"/>
                </a:cubicBezTo>
                <a:cubicBezTo>
                  <a:pt x="13" y="26"/>
                  <a:pt x="13" y="26"/>
                  <a:pt x="13" y="26"/>
                </a:cubicBezTo>
                <a:cubicBezTo>
                  <a:pt x="17" y="23"/>
                  <a:pt x="22" y="20"/>
                  <a:pt x="27" y="17"/>
                </a:cubicBezTo>
                <a:cubicBezTo>
                  <a:pt x="27" y="0"/>
                  <a:pt x="27" y="0"/>
                  <a:pt x="27" y="0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14203898" y="8785073"/>
            <a:ext cx="208228" cy="178950"/>
          </a:xfrm>
          <a:custGeom>
            <a:avLst/>
            <a:gdLst>
              <a:gd name="T0" fmla="*/ 27 w 27"/>
              <a:gd name="T1" fmla="*/ 0 h 23"/>
              <a:gd name="T2" fmla="*/ 0 w 27"/>
              <a:gd name="T3" fmla="*/ 15 h 23"/>
              <a:gd name="T4" fmla="*/ 9 w 27"/>
              <a:gd name="T5" fmla="*/ 23 h 23"/>
              <a:gd name="T6" fmla="*/ 27 w 27"/>
              <a:gd name="T7" fmla="*/ 14 h 23"/>
              <a:gd name="T8" fmla="*/ 27 w 27"/>
              <a:gd name="T9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3">
                <a:moveTo>
                  <a:pt x="27" y="0"/>
                </a:moveTo>
                <a:cubicBezTo>
                  <a:pt x="0" y="15"/>
                  <a:pt x="0" y="15"/>
                  <a:pt x="0" y="15"/>
                </a:cubicBezTo>
                <a:cubicBezTo>
                  <a:pt x="9" y="23"/>
                  <a:pt x="9" y="23"/>
                  <a:pt x="9" y="23"/>
                </a:cubicBezTo>
                <a:cubicBezTo>
                  <a:pt x="15" y="20"/>
                  <a:pt x="21" y="17"/>
                  <a:pt x="27" y="14"/>
                </a:cubicBezTo>
                <a:cubicBezTo>
                  <a:pt x="27" y="0"/>
                  <a:pt x="27" y="0"/>
                  <a:pt x="27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11991458" y="9123446"/>
            <a:ext cx="1887080" cy="1080192"/>
          </a:xfrm>
          <a:custGeom>
            <a:avLst/>
            <a:gdLst>
              <a:gd name="T0" fmla="*/ 237 w 245"/>
              <a:gd name="T1" fmla="*/ 0 h 140"/>
              <a:gd name="T2" fmla="*/ 0 w 245"/>
              <a:gd name="T3" fmla="*/ 137 h 140"/>
              <a:gd name="T4" fmla="*/ 3 w 245"/>
              <a:gd name="T5" fmla="*/ 140 h 140"/>
              <a:gd name="T6" fmla="*/ 245 w 245"/>
              <a:gd name="T7" fmla="*/ 8 h 140"/>
              <a:gd name="T8" fmla="*/ 237 w 245"/>
              <a:gd name="T9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5" h="140">
                <a:moveTo>
                  <a:pt x="237" y="0"/>
                </a:moveTo>
                <a:cubicBezTo>
                  <a:pt x="0" y="137"/>
                  <a:pt x="0" y="137"/>
                  <a:pt x="0" y="137"/>
                </a:cubicBezTo>
                <a:cubicBezTo>
                  <a:pt x="3" y="140"/>
                  <a:pt x="3" y="140"/>
                  <a:pt x="3" y="140"/>
                </a:cubicBezTo>
                <a:cubicBezTo>
                  <a:pt x="62" y="108"/>
                  <a:pt x="146" y="63"/>
                  <a:pt x="245" y="8"/>
                </a:cubicBezTo>
                <a:cubicBezTo>
                  <a:pt x="237" y="0"/>
                  <a:pt x="237" y="0"/>
                  <a:pt x="237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3" name="Freeform 22"/>
          <p:cNvSpPr>
            <a:spLocks noEditPoints="1"/>
          </p:cNvSpPr>
          <p:nvPr/>
        </p:nvSpPr>
        <p:spPr bwMode="auto">
          <a:xfrm>
            <a:off x="20639501" y="6930526"/>
            <a:ext cx="2895694" cy="1669092"/>
          </a:xfrm>
          <a:custGeom>
            <a:avLst/>
            <a:gdLst>
              <a:gd name="T0" fmla="*/ 42 w 376"/>
              <a:gd name="T1" fmla="*/ 181 h 217"/>
              <a:gd name="T2" fmla="*/ 0 w 376"/>
              <a:gd name="T3" fmla="*/ 204 h 217"/>
              <a:gd name="T4" fmla="*/ 0 w 376"/>
              <a:gd name="T5" fmla="*/ 217 h 217"/>
              <a:gd name="T6" fmla="*/ 50 w 376"/>
              <a:gd name="T7" fmla="*/ 188 h 217"/>
              <a:gd name="T8" fmla="*/ 42 w 376"/>
              <a:gd name="T9" fmla="*/ 181 h 217"/>
              <a:gd name="T10" fmla="*/ 376 w 376"/>
              <a:gd name="T11" fmla="*/ 0 h 217"/>
              <a:gd name="T12" fmla="*/ 287 w 376"/>
              <a:gd name="T13" fmla="*/ 47 h 217"/>
              <a:gd name="T14" fmla="*/ 287 w 376"/>
              <a:gd name="T15" fmla="*/ 51 h 217"/>
              <a:gd name="T16" fmla="*/ 376 w 376"/>
              <a:gd name="T17" fmla="*/ 0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6" h="217">
                <a:moveTo>
                  <a:pt x="42" y="181"/>
                </a:moveTo>
                <a:cubicBezTo>
                  <a:pt x="28" y="188"/>
                  <a:pt x="14" y="196"/>
                  <a:pt x="0" y="204"/>
                </a:cubicBezTo>
                <a:cubicBezTo>
                  <a:pt x="0" y="217"/>
                  <a:pt x="0" y="217"/>
                  <a:pt x="0" y="217"/>
                </a:cubicBezTo>
                <a:cubicBezTo>
                  <a:pt x="50" y="188"/>
                  <a:pt x="50" y="188"/>
                  <a:pt x="50" y="188"/>
                </a:cubicBezTo>
                <a:cubicBezTo>
                  <a:pt x="42" y="181"/>
                  <a:pt x="42" y="181"/>
                  <a:pt x="42" y="181"/>
                </a:cubicBezTo>
                <a:moveTo>
                  <a:pt x="376" y="0"/>
                </a:moveTo>
                <a:cubicBezTo>
                  <a:pt x="376" y="0"/>
                  <a:pt x="345" y="16"/>
                  <a:pt x="287" y="47"/>
                </a:cubicBezTo>
                <a:cubicBezTo>
                  <a:pt x="287" y="51"/>
                  <a:pt x="287" y="51"/>
                  <a:pt x="287" y="51"/>
                </a:cubicBezTo>
                <a:cubicBezTo>
                  <a:pt x="376" y="0"/>
                  <a:pt x="376" y="0"/>
                  <a:pt x="376" y="0"/>
                </a:cubicBezTo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20961606" y="8284018"/>
            <a:ext cx="71580" cy="94356"/>
          </a:xfrm>
          <a:custGeom>
            <a:avLst/>
            <a:gdLst>
              <a:gd name="T0" fmla="*/ 9 w 9"/>
              <a:gd name="T1" fmla="*/ 0 h 12"/>
              <a:gd name="T2" fmla="*/ 0 w 9"/>
              <a:gd name="T3" fmla="*/ 5 h 12"/>
              <a:gd name="T4" fmla="*/ 8 w 9"/>
              <a:gd name="T5" fmla="*/ 12 h 12"/>
              <a:gd name="T6" fmla="*/ 9 w 9"/>
              <a:gd name="T7" fmla="*/ 12 h 12"/>
              <a:gd name="T8" fmla="*/ 9 w 9"/>
              <a:gd name="T9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2">
                <a:moveTo>
                  <a:pt x="9" y="0"/>
                </a:moveTo>
                <a:cubicBezTo>
                  <a:pt x="6" y="1"/>
                  <a:pt x="3" y="3"/>
                  <a:pt x="0" y="5"/>
                </a:cubicBezTo>
                <a:cubicBezTo>
                  <a:pt x="8" y="12"/>
                  <a:pt x="8" y="12"/>
                  <a:pt x="8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9" y="0"/>
                  <a:pt x="9" y="0"/>
                  <a:pt x="9" y="0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8" name="Freeform 27"/>
          <p:cNvSpPr>
            <a:spLocks/>
          </p:cNvSpPr>
          <p:nvPr/>
        </p:nvSpPr>
        <p:spPr bwMode="auto">
          <a:xfrm>
            <a:off x="16543232" y="10828327"/>
            <a:ext cx="68324" cy="107370"/>
          </a:xfrm>
          <a:custGeom>
            <a:avLst/>
            <a:gdLst>
              <a:gd name="T0" fmla="*/ 9 w 9"/>
              <a:gd name="T1" fmla="*/ 0 h 14"/>
              <a:gd name="T2" fmla="*/ 0 w 9"/>
              <a:gd name="T3" fmla="*/ 6 h 14"/>
              <a:gd name="T4" fmla="*/ 9 w 9"/>
              <a:gd name="T5" fmla="*/ 14 h 14"/>
              <a:gd name="T6" fmla="*/ 9 w 9"/>
              <a:gd name="T7" fmla="*/ 14 h 14"/>
              <a:gd name="T8" fmla="*/ 9 w 9"/>
              <a:gd name="T9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4">
                <a:moveTo>
                  <a:pt x="9" y="0"/>
                </a:moveTo>
                <a:cubicBezTo>
                  <a:pt x="6" y="2"/>
                  <a:pt x="3" y="4"/>
                  <a:pt x="0" y="6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0"/>
                  <a:pt x="9" y="0"/>
                  <a:pt x="9" y="0"/>
                </a:cubicBezTo>
              </a:path>
            </a:pathLst>
          </a:custGeom>
          <a:solidFill>
            <a:srgbClr val="009B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9" name="Freeform 28"/>
          <p:cNvSpPr>
            <a:spLocks/>
          </p:cNvSpPr>
          <p:nvPr/>
        </p:nvSpPr>
        <p:spPr bwMode="auto">
          <a:xfrm>
            <a:off x="14379594" y="11156939"/>
            <a:ext cx="1848040" cy="1057418"/>
          </a:xfrm>
          <a:custGeom>
            <a:avLst/>
            <a:gdLst>
              <a:gd name="T0" fmla="*/ 240 w 240"/>
              <a:gd name="T1" fmla="*/ 0 h 137"/>
              <a:gd name="T2" fmla="*/ 4 w 240"/>
              <a:gd name="T3" fmla="*/ 137 h 137"/>
              <a:gd name="T4" fmla="*/ 4 w 240"/>
              <a:gd name="T5" fmla="*/ 131 h 137"/>
              <a:gd name="T6" fmla="*/ 0 w 240"/>
              <a:gd name="T7" fmla="*/ 134 h 137"/>
              <a:gd name="T8" fmla="*/ 4 w 240"/>
              <a:gd name="T9" fmla="*/ 137 h 137"/>
              <a:gd name="T10" fmla="*/ 240 w 240"/>
              <a:gd name="T11" fmla="*/ 0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40" h="137">
                <a:moveTo>
                  <a:pt x="240" y="0"/>
                </a:moveTo>
                <a:cubicBezTo>
                  <a:pt x="4" y="137"/>
                  <a:pt x="4" y="137"/>
                  <a:pt x="4" y="137"/>
                </a:cubicBezTo>
                <a:cubicBezTo>
                  <a:pt x="4" y="131"/>
                  <a:pt x="4" y="131"/>
                  <a:pt x="4" y="131"/>
                </a:cubicBezTo>
                <a:cubicBezTo>
                  <a:pt x="2" y="132"/>
                  <a:pt x="1" y="133"/>
                  <a:pt x="0" y="134"/>
                </a:cubicBezTo>
                <a:cubicBezTo>
                  <a:pt x="4" y="137"/>
                  <a:pt x="4" y="137"/>
                  <a:pt x="4" y="137"/>
                </a:cubicBezTo>
                <a:cubicBezTo>
                  <a:pt x="240" y="0"/>
                  <a:pt x="240" y="0"/>
                  <a:pt x="240" y="0"/>
                </a:cubicBezTo>
              </a:path>
            </a:pathLst>
          </a:custGeom>
          <a:solidFill>
            <a:srgbClr val="C074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>
            <a:off x="14412130" y="11065837"/>
            <a:ext cx="1815504" cy="1148518"/>
          </a:xfrm>
          <a:custGeom>
            <a:avLst/>
            <a:gdLst>
              <a:gd name="T0" fmla="*/ 236 w 236"/>
              <a:gd name="T1" fmla="*/ 0 h 149"/>
              <a:gd name="T2" fmla="*/ 0 w 236"/>
              <a:gd name="T3" fmla="*/ 143 h 149"/>
              <a:gd name="T4" fmla="*/ 0 w 236"/>
              <a:gd name="T5" fmla="*/ 149 h 149"/>
              <a:gd name="T6" fmla="*/ 236 w 236"/>
              <a:gd name="T7" fmla="*/ 12 h 149"/>
              <a:gd name="T8" fmla="*/ 236 w 236"/>
              <a:gd name="T9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6" h="149">
                <a:moveTo>
                  <a:pt x="236" y="0"/>
                </a:moveTo>
                <a:cubicBezTo>
                  <a:pt x="160" y="45"/>
                  <a:pt x="82" y="93"/>
                  <a:pt x="0" y="143"/>
                </a:cubicBezTo>
                <a:cubicBezTo>
                  <a:pt x="0" y="149"/>
                  <a:pt x="0" y="149"/>
                  <a:pt x="0" y="149"/>
                </a:cubicBezTo>
                <a:cubicBezTo>
                  <a:pt x="236" y="12"/>
                  <a:pt x="236" y="12"/>
                  <a:pt x="236" y="12"/>
                </a:cubicBezTo>
                <a:cubicBezTo>
                  <a:pt x="236" y="0"/>
                  <a:pt x="236" y="0"/>
                  <a:pt x="236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31" name="Freeform 30"/>
          <p:cNvSpPr>
            <a:spLocks/>
          </p:cNvSpPr>
          <p:nvPr/>
        </p:nvSpPr>
        <p:spPr bwMode="auto">
          <a:xfrm>
            <a:off x="16586527" y="9757894"/>
            <a:ext cx="1825262" cy="1177800"/>
          </a:xfrm>
          <a:custGeom>
            <a:avLst/>
            <a:gdLst>
              <a:gd name="T0" fmla="*/ 237 w 237"/>
              <a:gd name="T1" fmla="*/ 0 h 153"/>
              <a:gd name="T2" fmla="*/ 0 w 237"/>
              <a:gd name="T3" fmla="*/ 139 h 153"/>
              <a:gd name="T4" fmla="*/ 0 w 237"/>
              <a:gd name="T5" fmla="*/ 153 h 153"/>
              <a:gd name="T6" fmla="*/ 237 w 237"/>
              <a:gd name="T7" fmla="*/ 16 h 153"/>
              <a:gd name="T8" fmla="*/ 237 w 237"/>
              <a:gd name="T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" h="153">
                <a:moveTo>
                  <a:pt x="237" y="0"/>
                </a:moveTo>
                <a:cubicBezTo>
                  <a:pt x="163" y="43"/>
                  <a:pt x="84" y="90"/>
                  <a:pt x="0" y="139"/>
                </a:cubicBezTo>
                <a:cubicBezTo>
                  <a:pt x="0" y="153"/>
                  <a:pt x="0" y="153"/>
                  <a:pt x="0" y="153"/>
                </a:cubicBezTo>
                <a:cubicBezTo>
                  <a:pt x="237" y="16"/>
                  <a:pt x="237" y="16"/>
                  <a:pt x="237" y="16"/>
                </a:cubicBezTo>
                <a:cubicBezTo>
                  <a:pt x="237" y="0"/>
                  <a:pt x="237" y="0"/>
                  <a:pt x="237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32" name="Freeform 31"/>
          <p:cNvSpPr>
            <a:spLocks/>
          </p:cNvSpPr>
          <p:nvPr/>
        </p:nvSpPr>
        <p:spPr bwMode="auto">
          <a:xfrm>
            <a:off x="18805134" y="8541247"/>
            <a:ext cx="1815504" cy="1155026"/>
          </a:xfrm>
          <a:custGeom>
            <a:avLst/>
            <a:gdLst>
              <a:gd name="T0" fmla="*/ 236 w 236"/>
              <a:gd name="T1" fmla="*/ 0 h 150"/>
              <a:gd name="T2" fmla="*/ 0 w 236"/>
              <a:gd name="T3" fmla="*/ 134 h 150"/>
              <a:gd name="T4" fmla="*/ 0 w 236"/>
              <a:gd name="T5" fmla="*/ 150 h 150"/>
              <a:gd name="T6" fmla="*/ 236 w 236"/>
              <a:gd name="T7" fmla="*/ 13 h 150"/>
              <a:gd name="T8" fmla="*/ 236 w 236"/>
              <a:gd name="T9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6" h="150">
                <a:moveTo>
                  <a:pt x="236" y="0"/>
                </a:moveTo>
                <a:cubicBezTo>
                  <a:pt x="166" y="39"/>
                  <a:pt x="87" y="84"/>
                  <a:pt x="0" y="134"/>
                </a:cubicBezTo>
                <a:cubicBezTo>
                  <a:pt x="0" y="150"/>
                  <a:pt x="0" y="150"/>
                  <a:pt x="0" y="150"/>
                </a:cubicBezTo>
                <a:cubicBezTo>
                  <a:pt x="236" y="13"/>
                  <a:pt x="236" y="13"/>
                  <a:pt x="236" y="13"/>
                </a:cubicBezTo>
                <a:cubicBezTo>
                  <a:pt x="236" y="0"/>
                  <a:pt x="236" y="0"/>
                  <a:pt x="236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33" name="Freeform 32"/>
          <p:cNvSpPr>
            <a:spLocks/>
          </p:cNvSpPr>
          <p:nvPr/>
        </p:nvSpPr>
        <p:spPr bwMode="auto">
          <a:xfrm>
            <a:off x="21033184" y="7291674"/>
            <a:ext cx="1815504" cy="1086700"/>
          </a:xfrm>
          <a:custGeom>
            <a:avLst/>
            <a:gdLst>
              <a:gd name="T0" fmla="*/ 236 w 236"/>
              <a:gd name="T1" fmla="*/ 0 h 141"/>
              <a:gd name="T2" fmla="*/ 0 w 236"/>
              <a:gd name="T3" fmla="*/ 129 h 141"/>
              <a:gd name="T4" fmla="*/ 0 w 236"/>
              <a:gd name="T5" fmla="*/ 141 h 141"/>
              <a:gd name="T6" fmla="*/ 236 w 236"/>
              <a:gd name="T7" fmla="*/ 4 h 141"/>
              <a:gd name="T8" fmla="*/ 236 w 236"/>
              <a:gd name="T9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6" h="141">
                <a:moveTo>
                  <a:pt x="236" y="0"/>
                </a:moveTo>
                <a:cubicBezTo>
                  <a:pt x="181" y="29"/>
                  <a:pt x="101" y="72"/>
                  <a:pt x="0" y="129"/>
                </a:cubicBezTo>
                <a:cubicBezTo>
                  <a:pt x="0" y="141"/>
                  <a:pt x="0" y="141"/>
                  <a:pt x="0" y="141"/>
                </a:cubicBezTo>
                <a:cubicBezTo>
                  <a:pt x="236" y="4"/>
                  <a:pt x="236" y="4"/>
                  <a:pt x="236" y="4"/>
                </a:cubicBezTo>
                <a:cubicBezTo>
                  <a:pt x="236" y="0"/>
                  <a:pt x="236" y="0"/>
                  <a:pt x="236" y="0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1991458" y="3490912"/>
            <a:ext cx="4279468" cy="8723444"/>
            <a:chOff x="5995729" y="1745456"/>
            <a:chExt cx="2139734" cy="4361722"/>
          </a:xfrm>
        </p:grpSpPr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995729" y="4561723"/>
              <a:ext cx="2118087" cy="1545455"/>
            </a:xfrm>
            <a:custGeom>
              <a:avLst/>
              <a:gdLst>
                <a:gd name="T0" fmla="*/ 1302 w 1302"/>
                <a:gd name="T1" fmla="*/ 625 h 950"/>
                <a:gd name="T2" fmla="*/ 744 w 1302"/>
                <a:gd name="T3" fmla="*/ 950 h 950"/>
                <a:gd name="T4" fmla="*/ 0 w 1302"/>
                <a:gd name="T5" fmla="*/ 325 h 950"/>
                <a:gd name="T6" fmla="*/ 559 w 1302"/>
                <a:gd name="T7" fmla="*/ 0 h 950"/>
                <a:gd name="T8" fmla="*/ 1302 w 1302"/>
                <a:gd name="T9" fmla="*/ 625 h 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2" h="950">
                  <a:moveTo>
                    <a:pt x="1302" y="625"/>
                  </a:moveTo>
                  <a:lnTo>
                    <a:pt x="744" y="950"/>
                  </a:lnTo>
                  <a:lnTo>
                    <a:pt x="0" y="325"/>
                  </a:lnTo>
                  <a:lnTo>
                    <a:pt x="559" y="0"/>
                  </a:lnTo>
                  <a:lnTo>
                    <a:pt x="1302" y="6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60" name="Rectangle 34"/>
            <p:cNvSpPr/>
            <p:nvPr/>
          </p:nvSpPr>
          <p:spPr>
            <a:xfrm>
              <a:off x="7194835" y="1745456"/>
              <a:ext cx="940628" cy="4353871"/>
            </a:xfrm>
            <a:custGeom>
              <a:avLst/>
              <a:gdLst>
                <a:gd name="connsiteX0" fmla="*/ 0 w 1847056"/>
                <a:gd name="connsiteY0" fmla="*/ 0 h 4618038"/>
                <a:gd name="connsiteX1" fmla="*/ 1847056 w 1847056"/>
                <a:gd name="connsiteY1" fmla="*/ 0 h 4618038"/>
                <a:gd name="connsiteX2" fmla="*/ 1847056 w 1847056"/>
                <a:gd name="connsiteY2" fmla="*/ 4618038 h 4618038"/>
                <a:gd name="connsiteX3" fmla="*/ 0 w 1847056"/>
                <a:gd name="connsiteY3" fmla="*/ 4618038 h 4618038"/>
                <a:gd name="connsiteX4" fmla="*/ 0 w 1847056"/>
                <a:gd name="connsiteY4" fmla="*/ 0 h 4618038"/>
                <a:gd name="connsiteX0" fmla="*/ 0 w 1847056"/>
                <a:gd name="connsiteY0" fmla="*/ 0 h 4618038"/>
                <a:gd name="connsiteX1" fmla="*/ 1251970 w 1847056"/>
                <a:gd name="connsiteY1" fmla="*/ 145143 h 4618038"/>
                <a:gd name="connsiteX2" fmla="*/ 1847056 w 1847056"/>
                <a:gd name="connsiteY2" fmla="*/ 4618038 h 4618038"/>
                <a:gd name="connsiteX3" fmla="*/ 0 w 1847056"/>
                <a:gd name="connsiteY3" fmla="*/ 4618038 h 4618038"/>
                <a:gd name="connsiteX4" fmla="*/ 0 w 1847056"/>
                <a:gd name="connsiteY4" fmla="*/ 0 h 4618038"/>
                <a:gd name="connsiteX0" fmla="*/ 377371 w 1847056"/>
                <a:gd name="connsiteY0" fmla="*/ 449942 h 4472895"/>
                <a:gd name="connsiteX1" fmla="*/ 1251970 w 1847056"/>
                <a:gd name="connsiteY1" fmla="*/ 0 h 4472895"/>
                <a:gd name="connsiteX2" fmla="*/ 1847056 w 1847056"/>
                <a:gd name="connsiteY2" fmla="*/ 4472895 h 4472895"/>
                <a:gd name="connsiteX3" fmla="*/ 0 w 1847056"/>
                <a:gd name="connsiteY3" fmla="*/ 4472895 h 4472895"/>
                <a:gd name="connsiteX4" fmla="*/ 377371 w 1847056"/>
                <a:gd name="connsiteY4" fmla="*/ 449942 h 4472895"/>
                <a:gd name="connsiteX0" fmla="*/ 43543 w 1513228"/>
                <a:gd name="connsiteY0" fmla="*/ 449942 h 4472895"/>
                <a:gd name="connsiteX1" fmla="*/ 918142 w 1513228"/>
                <a:gd name="connsiteY1" fmla="*/ 0 h 4472895"/>
                <a:gd name="connsiteX2" fmla="*/ 1513228 w 1513228"/>
                <a:gd name="connsiteY2" fmla="*/ 4472895 h 4472895"/>
                <a:gd name="connsiteX3" fmla="*/ 0 w 1513228"/>
                <a:gd name="connsiteY3" fmla="*/ 4182610 h 4472895"/>
                <a:gd name="connsiteX4" fmla="*/ 43543 w 1513228"/>
                <a:gd name="connsiteY4" fmla="*/ 449942 h 4472895"/>
                <a:gd name="connsiteX0" fmla="*/ 43543 w 918142"/>
                <a:gd name="connsiteY0" fmla="*/ 449942 h 4182610"/>
                <a:gd name="connsiteX1" fmla="*/ 918142 w 918142"/>
                <a:gd name="connsiteY1" fmla="*/ 0 h 4182610"/>
                <a:gd name="connsiteX2" fmla="*/ 903628 w 918142"/>
                <a:gd name="connsiteY2" fmla="*/ 3689123 h 4182610"/>
                <a:gd name="connsiteX3" fmla="*/ 0 w 918142"/>
                <a:gd name="connsiteY3" fmla="*/ 4182610 h 4182610"/>
                <a:gd name="connsiteX4" fmla="*/ 43543 w 918142"/>
                <a:gd name="connsiteY4" fmla="*/ 449942 h 4182610"/>
                <a:gd name="connsiteX0" fmla="*/ 43543 w 903628"/>
                <a:gd name="connsiteY0" fmla="*/ 449942 h 4182610"/>
                <a:gd name="connsiteX1" fmla="*/ 845571 w 903628"/>
                <a:gd name="connsiteY1" fmla="*/ 0 h 4182610"/>
                <a:gd name="connsiteX2" fmla="*/ 903628 w 903628"/>
                <a:gd name="connsiteY2" fmla="*/ 3689123 h 4182610"/>
                <a:gd name="connsiteX3" fmla="*/ 0 w 903628"/>
                <a:gd name="connsiteY3" fmla="*/ 4182610 h 4182610"/>
                <a:gd name="connsiteX4" fmla="*/ 43543 w 903628"/>
                <a:gd name="connsiteY4" fmla="*/ 449942 h 4182610"/>
                <a:gd name="connsiteX0" fmla="*/ 43543 w 903628"/>
                <a:gd name="connsiteY0" fmla="*/ 449942 h 4182610"/>
                <a:gd name="connsiteX1" fmla="*/ 845571 w 903628"/>
                <a:gd name="connsiteY1" fmla="*/ 0 h 4182610"/>
                <a:gd name="connsiteX2" fmla="*/ 903628 w 903628"/>
                <a:gd name="connsiteY2" fmla="*/ 3689123 h 4182610"/>
                <a:gd name="connsiteX3" fmla="*/ 0 w 903628"/>
                <a:gd name="connsiteY3" fmla="*/ 4182610 h 4182610"/>
                <a:gd name="connsiteX4" fmla="*/ 43543 w 903628"/>
                <a:gd name="connsiteY4" fmla="*/ 449942 h 418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3628" h="4182610">
                  <a:moveTo>
                    <a:pt x="43543" y="449942"/>
                  </a:moveTo>
                  <a:lnTo>
                    <a:pt x="845571" y="0"/>
                  </a:lnTo>
                  <a:lnTo>
                    <a:pt x="903628" y="3689123"/>
                  </a:lnTo>
                  <a:lnTo>
                    <a:pt x="0" y="4182610"/>
                  </a:lnTo>
                  <a:lnTo>
                    <a:pt x="43543" y="4499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</p:grpSp>
      <p:sp>
        <p:nvSpPr>
          <p:cNvPr id="61" name="Rectangle 35"/>
          <p:cNvSpPr/>
          <p:nvPr/>
        </p:nvSpPr>
        <p:spPr>
          <a:xfrm>
            <a:off x="16605896" y="4471116"/>
            <a:ext cx="1828064" cy="6474032"/>
          </a:xfrm>
          <a:custGeom>
            <a:avLst/>
            <a:gdLst>
              <a:gd name="connsiteX0" fmla="*/ 0 w 1313507"/>
              <a:gd name="connsiteY0" fmla="*/ 0 h 3748315"/>
              <a:gd name="connsiteX1" fmla="*/ 1313507 w 1313507"/>
              <a:gd name="connsiteY1" fmla="*/ 0 h 3748315"/>
              <a:gd name="connsiteX2" fmla="*/ 1313507 w 1313507"/>
              <a:gd name="connsiteY2" fmla="*/ 3748315 h 3748315"/>
              <a:gd name="connsiteX3" fmla="*/ 0 w 1313507"/>
              <a:gd name="connsiteY3" fmla="*/ 3748315 h 3748315"/>
              <a:gd name="connsiteX4" fmla="*/ 0 w 1313507"/>
              <a:gd name="connsiteY4" fmla="*/ 0 h 3748315"/>
              <a:gd name="connsiteX0" fmla="*/ 0 w 1313507"/>
              <a:gd name="connsiteY0" fmla="*/ 0 h 3748315"/>
              <a:gd name="connsiteX1" fmla="*/ 1052250 w 1313507"/>
              <a:gd name="connsiteY1" fmla="*/ 275772 h 3748315"/>
              <a:gd name="connsiteX2" fmla="*/ 1313507 w 1313507"/>
              <a:gd name="connsiteY2" fmla="*/ 3748315 h 3748315"/>
              <a:gd name="connsiteX3" fmla="*/ 0 w 1313507"/>
              <a:gd name="connsiteY3" fmla="*/ 3748315 h 3748315"/>
              <a:gd name="connsiteX4" fmla="*/ 0 w 1313507"/>
              <a:gd name="connsiteY4" fmla="*/ 0 h 3748315"/>
              <a:gd name="connsiteX0" fmla="*/ 217714 w 1313507"/>
              <a:gd name="connsiteY0" fmla="*/ 420914 h 3472543"/>
              <a:gd name="connsiteX1" fmla="*/ 1052250 w 1313507"/>
              <a:gd name="connsiteY1" fmla="*/ 0 h 3472543"/>
              <a:gd name="connsiteX2" fmla="*/ 1313507 w 1313507"/>
              <a:gd name="connsiteY2" fmla="*/ 3472543 h 3472543"/>
              <a:gd name="connsiteX3" fmla="*/ 0 w 1313507"/>
              <a:gd name="connsiteY3" fmla="*/ 3472543 h 3472543"/>
              <a:gd name="connsiteX4" fmla="*/ 217714 w 1313507"/>
              <a:gd name="connsiteY4" fmla="*/ 420914 h 3472543"/>
              <a:gd name="connsiteX0" fmla="*/ 14514 w 1110307"/>
              <a:gd name="connsiteY0" fmla="*/ 420914 h 3472543"/>
              <a:gd name="connsiteX1" fmla="*/ 849050 w 1110307"/>
              <a:gd name="connsiteY1" fmla="*/ 0 h 3472543"/>
              <a:gd name="connsiteX2" fmla="*/ 1110307 w 1110307"/>
              <a:gd name="connsiteY2" fmla="*/ 3472543 h 3472543"/>
              <a:gd name="connsiteX3" fmla="*/ 0 w 1110307"/>
              <a:gd name="connsiteY3" fmla="*/ 3080658 h 3472543"/>
              <a:gd name="connsiteX4" fmla="*/ 14514 w 1110307"/>
              <a:gd name="connsiteY4" fmla="*/ 420914 h 3472543"/>
              <a:gd name="connsiteX0" fmla="*/ 14514 w 878078"/>
              <a:gd name="connsiteY0" fmla="*/ 420914 h 3080658"/>
              <a:gd name="connsiteX1" fmla="*/ 849050 w 878078"/>
              <a:gd name="connsiteY1" fmla="*/ 0 h 3080658"/>
              <a:gd name="connsiteX2" fmla="*/ 878078 w 878078"/>
              <a:gd name="connsiteY2" fmla="*/ 2558143 h 3080658"/>
              <a:gd name="connsiteX3" fmla="*/ 0 w 878078"/>
              <a:gd name="connsiteY3" fmla="*/ 3080658 h 3080658"/>
              <a:gd name="connsiteX4" fmla="*/ 14514 w 878078"/>
              <a:gd name="connsiteY4" fmla="*/ 420914 h 3080658"/>
              <a:gd name="connsiteX0" fmla="*/ 14514 w 878078"/>
              <a:gd name="connsiteY0" fmla="*/ 420914 h 3080658"/>
              <a:gd name="connsiteX1" fmla="*/ 776479 w 878078"/>
              <a:gd name="connsiteY1" fmla="*/ 0 h 3080658"/>
              <a:gd name="connsiteX2" fmla="*/ 878078 w 878078"/>
              <a:gd name="connsiteY2" fmla="*/ 2558143 h 3080658"/>
              <a:gd name="connsiteX3" fmla="*/ 0 w 878078"/>
              <a:gd name="connsiteY3" fmla="*/ 3080658 h 3080658"/>
              <a:gd name="connsiteX4" fmla="*/ 14514 w 878078"/>
              <a:gd name="connsiteY4" fmla="*/ 420914 h 3080658"/>
              <a:gd name="connsiteX0" fmla="*/ 14514 w 878078"/>
              <a:gd name="connsiteY0" fmla="*/ 449943 h 3109687"/>
              <a:gd name="connsiteX1" fmla="*/ 849051 w 878078"/>
              <a:gd name="connsiteY1" fmla="*/ 0 h 3109687"/>
              <a:gd name="connsiteX2" fmla="*/ 878078 w 878078"/>
              <a:gd name="connsiteY2" fmla="*/ 2587172 h 3109687"/>
              <a:gd name="connsiteX3" fmla="*/ 0 w 878078"/>
              <a:gd name="connsiteY3" fmla="*/ 3109687 h 3109687"/>
              <a:gd name="connsiteX4" fmla="*/ 14514 w 878078"/>
              <a:gd name="connsiteY4" fmla="*/ 449943 h 3109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8078" h="3109687">
                <a:moveTo>
                  <a:pt x="14514" y="449943"/>
                </a:moveTo>
                <a:lnTo>
                  <a:pt x="849051" y="0"/>
                </a:lnTo>
                <a:lnTo>
                  <a:pt x="878078" y="2587172"/>
                </a:lnTo>
                <a:lnTo>
                  <a:pt x="0" y="3109687"/>
                </a:lnTo>
                <a:lnTo>
                  <a:pt x="14514" y="44994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62" name="Rectangle 36"/>
          <p:cNvSpPr/>
          <p:nvPr/>
        </p:nvSpPr>
        <p:spPr>
          <a:xfrm>
            <a:off x="18785978" y="2601792"/>
            <a:ext cx="1869176" cy="7094480"/>
          </a:xfrm>
          <a:custGeom>
            <a:avLst/>
            <a:gdLst>
              <a:gd name="connsiteX0" fmla="*/ 0 w 1579997"/>
              <a:gd name="connsiteY0" fmla="*/ 0 h 3785081"/>
              <a:gd name="connsiteX1" fmla="*/ 1579997 w 1579997"/>
              <a:gd name="connsiteY1" fmla="*/ 0 h 3785081"/>
              <a:gd name="connsiteX2" fmla="*/ 1579997 w 1579997"/>
              <a:gd name="connsiteY2" fmla="*/ 3785081 h 3785081"/>
              <a:gd name="connsiteX3" fmla="*/ 0 w 1579997"/>
              <a:gd name="connsiteY3" fmla="*/ 3785081 h 3785081"/>
              <a:gd name="connsiteX4" fmla="*/ 0 w 1579997"/>
              <a:gd name="connsiteY4" fmla="*/ 0 h 3785081"/>
              <a:gd name="connsiteX0" fmla="*/ 0 w 1579997"/>
              <a:gd name="connsiteY0" fmla="*/ 0 h 3785081"/>
              <a:gd name="connsiteX1" fmla="*/ 1579997 w 1579997"/>
              <a:gd name="connsiteY1" fmla="*/ 0 h 3785081"/>
              <a:gd name="connsiteX2" fmla="*/ 1579997 w 1579997"/>
              <a:gd name="connsiteY2" fmla="*/ 3785081 h 3785081"/>
              <a:gd name="connsiteX3" fmla="*/ 275772 w 1579997"/>
              <a:gd name="connsiteY3" fmla="*/ 3625423 h 3785081"/>
              <a:gd name="connsiteX4" fmla="*/ 0 w 1579997"/>
              <a:gd name="connsiteY4" fmla="*/ 0 h 3785081"/>
              <a:gd name="connsiteX0" fmla="*/ 0 w 1579997"/>
              <a:gd name="connsiteY0" fmla="*/ 0 h 3625423"/>
              <a:gd name="connsiteX1" fmla="*/ 1579997 w 1579997"/>
              <a:gd name="connsiteY1" fmla="*/ 0 h 3625423"/>
              <a:gd name="connsiteX2" fmla="*/ 1188112 w 1579997"/>
              <a:gd name="connsiteY2" fmla="*/ 3131938 h 3625423"/>
              <a:gd name="connsiteX3" fmla="*/ 275772 w 1579997"/>
              <a:gd name="connsiteY3" fmla="*/ 3625423 h 3625423"/>
              <a:gd name="connsiteX4" fmla="*/ 0 w 1579997"/>
              <a:gd name="connsiteY4" fmla="*/ 0 h 3625423"/>
              <a:gd name="connsiteX0" fmla="*/ 0 w 1188112"/>
              <a:gd name="connsiteY0" fmla="*/ 0 h 3625423"/>
              <a:gd name="connsiteX1" fmla="*/ 1130054 w 1188112"/>
              <a:gd name="connsiteY1" fmla="*/ 246743 h 3625423"/>
              <a:gd name="connsiteX2" fmla="*/ 1188112 w 1188112"/>
              <a:gd name="connsiteY2" fmla="*/ 3131938 h 3625423"/>
              <a:gd name="connsiteX3" fmla="*/ 275772 w 1188112"/>
              <a:gd name="connsiteY3" fmla="*/ 3625423 h 3625423"/>
              <a:gd name="connsiteX4" fmla="*/ 0 w 1188112"/>
              <a:gd name="connsiteY4" fmla="*/ 0 h 3625423"/>
              <a:gd name="connsiteX0" fmla="*/ 14514 w 912340"/>
              <a:gd name="connsiteY0" fmla="*/ 478971 h 3378680"/>
              <a:gd name="connsiteX1" fmla="*/ 854282 w 912340"/>
              <a:gd name="connsiteY1" fmla="*/ 0 h 3378680"/>
              <a:gd name="connsiteX2" fmla="*/ 912340 w 912340"/>
              <a:gd name="connsiteY2" fmla="*/ 2885195 h 3378680"/>
              <a:gd name="connsiteX3" fmla="*/ 0 w 912340"/>
              <a:gd name="connsiteY3" fmla="*/ 3378680 h 3378680"/>
              <a:gd name="connsiteX4" fmla="*/ 14514 w 912340"/>
              <a:gd name="connsiteY4" fmla="*/ 478971 h 3378680"/>
              <a:gd name="connsiteX0" fmla="*/ 0 w 897826"/>
              <a:gd name="connsiteY0" fmla="*/ 478971 h 3393194"/>
              <a:gd name="connsiteX1" fmla="*/ 839768 w 897826"/>
              <a:gd name="connsiteY1" fmla="*/ 0 h 3393194"/>
              <a:gd name="connsiteX2" fmla="*/ 897826 w 897826"/>
              <a:gd name="connsiteY2" fmla="*/ 2885195 h 3393194"/>
              <a:gd name="connsiteX3" fmla="*/ 0 w 897826"/>
              <a:gd name="connsiteY3" fmla="*/ 3393194 h 3393194"/>
              <a:gd name="connsiteX4" fmla="*/ 0 w 897826"/>
              <a:gd name="connsiteY4" fmla="*/ 478971 h 3393194"/>
              <a:gd name="connsiteX0" fmla="*/ 0 w 897826"/>
              <a:gd name="connsiteY0" fmla="*/ 493485 h 3407708"/>
              <a:gd name="connsiteX1" fmla="*/ 839768 w 897826"/>
              <a:gd name="connsiteY1" fmla="*/ 0 h 3407708"/>
              <a:gd name="connsiteX2" fmla="*/ 897826 w 897826"/>
              <a:gd name="connsiteY2" fmla="*/ 2899709 h 3407708"/>
              <a:gd name="connsiteX3" fmla="*/ 0 w 897826"/>
              <a:gd name="connsiteY3" fmla="*/ 3407708 h 3407708"/>
              <a:gd name="connsiteX4" fmla="*/ 0 w 897826"/>
              <a:gd name="connsiteY4" fmla="*/ 493485 h 340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7826" h="3407708">
                <a:moveTo>
                  <a:pt x="0" y="493485"/>
                </a:moveTo>
                <a:lnTo>
                  <a:pt x="839768" y="0"/>
                </a:lnTo>
                <a:lnTo>
                  <a:pt x="897826" y="2899709"/>
                </a:lnTo>
                <a:lnTo>
                  <a:pt x="0" y="3407708"/>
                </a:lnTo>
                <a:lnTo>
                  <a:pt x="0" y="49348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63" name="Rectangle 37"/>
          <p:cNvSpPr/>
          <p:nvPr/>
        </p:nvSpPr>
        <p:spPr>
          <a:xfrm>
            <a:off x="21036277" y="3368796"/>
            <a:ext cx="1795150" cy="5034936"/>
          </a:xfrm>
          <a:custGeom>
            <a:avLst/>
            <a:gdLst>
              <a:gd name="connsiteX0" fmla="*/ 0 w 1607033"/>
              <a:gd name="connsiteY0" fmla="*/ 0 h 3086100"/>
              <a:gd name="connsiteX1" fmla="*/ 1607033 w 1607033"/>
              <a:gd name="connsiteY1" fmla="*/ 0 h 3086100"/>
              <a:gd name="connsiteX2" fmla="*/ 1607033 w 1607033"/>
              <a:gd name="connsiteY2" fmla="*/ 3086100 h 3086100"/>
              <a:gd name="connsiteX3" fmla="*/ 0 w 1607033"/>
              <a:gd name="connsiteY3" fmla="*/ 3086100 h 3086100"/>
              <a:gd name="connsiteX4" fmla="*/ 0 w 1607033"/>
              <a:gd name="connsiteY4" fmla="*/ 0 h 3086100"/>
              <a:gd name="connsiteX0" fmla="*/ 14514 w 1607033"/>
              <a:gd name="connsiteY0" fmla="*/ 769257 h 3086100"/>
              <a:gd name="connsiteX1" fmla="*/ 1607033 w 1607033"/>
              <a:gd name="connsiteY1" fmla="*/ 0 h 3086100"/>
              <a:gd name="connsiteX2" fmla="*/ 1607033 w 1607033"/>
              <a:gd name="connsiteY2" fmla="*/ 3086100 h 3086100"/>
              <a:gd name="connsiteX3" fmla="*/ 0 w 1607033"/>
              <a:gd name="connsiteY3" fmla="*/ 3086100 h 3086100"/>
              <a:gd name="connsiteX4" fmla="*/ 14514 w 1607033"/>
              <a:gd name="connsiteY4" fmla="*/ 769257 h 3086100"/>
              <a:gd name="connsiteX0" fmla="*/ 14514 w 1607033"/>
              <a:gd name="connsiteY0" fmla="*/ 493486 h 2810329"/>
              <a:gd name="connsiteX1" fmla="*/ 852290 w 1607033"/>
              <a:gd name="connsiteY1" fmla="*/ 0 h 2810329"/>
              <a:gd name="connsiteX2" fmla="*/ 1607033 w 1607033"/>
              <a:gd name="connsiteY2" fmla="*/ 2810329 h 2810329"/>
              <a:gd name="connsiteX3" fmla="*/ 0 w 1607033"/>
              <a:gd name="connsiteY3" fmla="*/ 2810329 h 2810329"/>
              <a:gd name="connsiteX4" fmla="*/ 14514 w 1607033"/>
              <a:gd name="connsiteY4" fmla="*/ 493486 h 2810329"/>
              <a:gd name="connsiteX0" fmla="*/ 14514 w 895833"/>
              <a:gd name="connsiteY0" fmla="*/ 493486 h 2810329"/>
              <a:gd name="connsiteX1" fmla="*/ 852290 w 895833"/>
              <a:gd name="connsiteY1" fmla="*/ 0 h 2810329"/>
              <a:gd name="connsiteX2" fmla="*/ 895833 w 895833"/>
              <a:gd name="connsiteY2" fmla="*/ 1953986 h 2810329"/>
              <a:gd name="connsiteX3" fmla="*/ 0 w 895833"/>
              <a:gd name="connsiteY3" fmla="*/ 2810329 h 2810329"/>
              <a:gd name="connsiteX4" fmla="*/ 14514 w 895833"/>
              <a:gd name="connsiteY4" fmla="*/ 493486 h 2810329"/>
              <a:gd name="connsiteX0" fmla="*/ 0 w 881319"/>
              <a:gd name="connsiteY0" fmla="*/ 493486 h 2418443"/>
              <a:gd name="connsiteX1" fmla="*/ 837776 w 881319"/>
              <a:gd name="connsiteY1" fmla="*/ 0 h 2418443"/>
              <a:gd name="connsiteX2" fmla="*/ 881319 w 881319"/>
              <a:gd name="connsiteY2" fmla="*/ 1953986 h 2418443"/>
              <a:gd name="connsiteX3" fmla="*/ 0 w 881319"/>
              <a:gd name="connsiteY3" fmla="*/ 2418443 h 2418443"/>
              <a:gd name="connsiteX4" fmla="*/ 0 w 881319"/>
              <a:gd name="connsiteY4" fmla="*/ 493486 h 2418443"/>
              <a:gd name="connsiteX0" fmla="*/ 0 w 862269"/>
              <a:gd name="connsiteY0" fmla="*/ 493486 h 2418443"/>
              <a:gd name="connsiteX1" fmla="*/ 837776 w 862269"/>
              <a:gd name="connsiteY1" fmla="*/ 0 h 2418443"/>
              <a:gd name="connsiteX2" fmla="*/ 862269 w 862269"/>
              <a:gd name="connsiteY2" fmla="*/ 1906361 h 2418443"/>
              <a:gd name="connsiteX3" fmla="*/ 0 w 862269"/>
              <a:gd name="connsiteY3" fmla="*/ 2418443 h 2418443"/>
              <a:gd name="connsiteX4" fmla="*/ 0 w 862269"/>
              <a:gd name="connsiteY4" fmla="*/ 493486 h 2418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2269" h="2418443">
                <a:moveTo>
                  <a:pt x="0" y="493486"/>
                </a:moveTo>
                <a:lnTo>
                  <a:pt x="837776" y="0"/>
                </a:lnTo>
                <a:lnTo>
                  <a:pt x="862269" y="1906361"/>
                </a:lnTo>
                <a:lnTo>
                  <a:pt x="0" y="2418443"/>
                </a:lnTo>
                <a:lnTo>
                  <a:pt x="0" y="49348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0210758" y="4083935"/>
            <a:ext cx="3787160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RightUp"/>
              <a:lightRig rig="threePt" dir="t"/>
            </a:scene3d>
          </a:bodyPr>
          <a:lstStyle/>
          <a:p>
            <a:pPr algn="ctr" defTabSz="2438340"/>
            <a:r>
              <a:rPr lang="en-US" sz="7200">
                <a:solidFill>
                  <a:prstClr val="white"/>
                </a:solidFill>
                <a:latin typeface="Roboto Light"/>
              </a:rPr>
              <a:t>44%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3538708" y="4331835"/>
            <a:ext cx="3787160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RightUp"/>
              <a:lightRig rig="threePt" dir="t"/>
            </a:scene3d>
          </a:bodyPr>
          <a:lstStyle/>
          <a:p>
            <a:pPr algn="ctr" defTabSz="2438340"/>
            <a:r>
              <a:rPr lang="en-US" sz="7200">
                <a:solidFill>
                  <a:prstClr val="white"/>
                </a:solidFill>
                <a:latin typeface="Roboto Light"/>
              </a:rPr>
              <a:t>82%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17819306" y="3414229"/>
            <a:ext cx="3787160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RightUp"/>
              <a:lightRig rig="threePt" dir="t"/>
            </a:scene3d>
          </a:bodyPr>
          <a:lstStyle/>
          <a:p>
            <a:pPr algn="ctr" defTabSz="2438340"/>
            <a:r>
              <a:rPr lang="en-US" sz="7200">
                <a:solidFill>
                  <a:prstClr val="white"/>
                </a:solidFill>
                <a:latin typeface="Roboto Light"/>
              </a:rPr>
              <a:t>73%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5622848" y="5400687"/>
            <a:ext cx="3787160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RightUp"/>
              <a:lightRig rig="threePt" dir="t"/>
            </a:scene3d>
          </a:bodyPr>
          <a:lstStyle/>
          <a:p>
            <a:pPr algn="ctr" defTabSz="2438340"/>
            <a:r>
              <a:rPr lang="en-US" sz="7200">
                <a:solidFill>
                  <a:prstClr val="white"/>
                </a:solidFill>
                <a:latin typeface="Roboto Light"/>
              </a:rPr>
              <a:t>63%</a:t>
            </a:r>
          </a:p>
        </p:txBody>
      </p:sp>
      <p:grpSp>
        <p:nvGrpSpPr>
          <p:cNvPr id="87" name="Group 86"/>
          <p:cNvGrpSpPr/>
          <p:nvPr/>
        </p:nvGrpSpPr>
        <p:grpSpPr>
          <a:xfrm>
            <a:off x="1088191" y="3580707"/>
            <a:ext cx="1284322" cy="1282402"/>
            <a:chOff x="6131296" y="4321478"/>
            <a:chExt cx="387563" cy="386984"/>
          </a:xfrm>
        </p:grpSpPr>
        <p:sp>
          <p:nvSpPr>
            <p:cNvPr id="88" name="Freeform 126"/>
            <p:cNvSpPr>
              <a:spLocks/>
            </p:cNvSpPr>
            <p:nvPr/>
          </p:nvSpPr>
          <p:spPr bwMode="auto">
            <a:xfrm>
              <a:off x="6218258" y="4321478"/>
              <a:ext cx="300601" cy="300021"/>
            </a:xfrm>
            <a:custGeom>
              <a:avLst/>
              <a:gdLst>
                <a:gd name="T0" fmla="*/ 205 w 439"/>
                <a:gd name="T1" fmla="*/ 96 h 438"/>
                <a:gd name="T2" fmla="*/ 422 w 439"/>
                <a:gd name="T3" fmla="*/ 16 h 438"/>
                <a:gd name="T4" fmla="*/ 342 w 439"/>
                <a:gd name="T5" fmla="*/ 233 h 438"/>
                <a:gd name="T6" fmla="*/ 126 w 439"/>
                <a:gd name="T7" fmla="*/ 429 h 438"/>
                <a:gd name="T8" fmla="*/ 51 w 439"/>
                <a:gd name="T9" fmla="*/ 387 h 438"/>
                <a:gd name="T10" fmla="*/ 9 w 439"/>
                <a:gd name="T11" fmla="*/ 312 h 438"/>
                <a:gd name="T12" fmla="*/ 205 w 439"/>
                <a:gd name="T13" fmla="*/ 96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9" h="438">
                  <a:moveTo>
                    <a:pt x="205" y="96"/>
                  </a:moveTo>
                  <a:cubicBezTo>
                    <a:pt x="287" y="14"/>
                    <a:pt x="405" y="0"/>
                    <a:pt x="422" y="16"/>
                  </a:cubicBezTo>
                  <a:cubicBezTo>
                    <a:pt x="439" y="33"/>
                    <a:pt x="424" y="151"/>
                    <a:pt x="342" y="233"/>
                  </a:cubicBezTo>
                  <a:cubicBezTo>
                    <a:pt x="126" y="429"/>
                    <a:pt x="126" y="429"/>
                    <a:pt x="126" y="429"/>
                  </a:cubicBezTo>
                  <a:cubicBezTo>
                    <a:pt x="117" y="438"/>
                    <a:pt x="83" y="419"/>
                    <a:pt x="51" y="387"/>
                  </a:cubicBezTo>
                  <a:cubicBezTo>
                    <a:pt x="19" y="355"/>
                    <a:pt x="0" y="322"/>
                    <a:pt x="9" y="312"/>
                  </a:cubicBezTo>
                  <a:lnTo>
                    <a:pt x="205" y="96"/>
                  </a:lnTo>
                  <a:close/>
                </a:path>
              </a:pathLst>
            </a:custGeom>
            <a:noFill/>
            <a:ln w="12700" cap="rnd" cmpd="sng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9" name="Freeform 127"/>
            <p:cNvSpPr>
              <a:spLocks/>
            </p:cNvSpPr>
            <p:nvPr/>
          </p:nvSpPr>
          <p:spPr bwMode="auto">
            <a:xfrm>
              <a:off x="6198257" y="4551639"/>
              <a:ext cx="89572" cy="89572"/>
            </a:xfrm>
            <a:custGeom>
              <a:avLst/>
              <a:gdLst>
                <a:gd name="T0" fmla="*/ 41 w 131"/>
                <a:gd name="T1" fmla="*/ 0 h 131"/>
                <a:gd name="T2" fmla="*/ 8 w 131"/>
                <a:gd name="T3" fmla="*/ 34 h 131"/>
                <a:gd name="T4" fmla="*/ 38 w 131"/>
                <a:gd name="T5" fmla="*/ 93 h 131"/>
                <a:gd name="T6" fmla="*/ 97 w 131"/>
                <a:gd name="T7" fmla="*/ 123 h 131"/>
                <a:gd name="T8" fmla="*/ 131 w 131"/>
                <a:gd name="T9" fmla="*/ 9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131">
                  <a:moveTo>
                    <a:pt x="41" y="0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0" y="42"/>
                    <a:pt x="14" y="68"/>
                    <a:pt x="38" y="93"/>
                  </a:cubicBezTo>
                  <a:cubicBezTo>
                    <a:pt x="63" y="117"/>
                    <a:pt x="89" y="131"/>
                    <a:pt x="97" y="123"/>
                  </a:cubicBezTo>
                  <a:cubicBezTo>
                    <a:pt x="131" y="90"/>
                    <a:pt x="131" y="90"/>
                    <a:pt x="131" y="90"/>
                  </a:cubicBezTo>
                </a:path>
              </a:pathLst>
            </a:custGeom>
            <a:noFill/>
            <a:ln w="12700" cap="rnd" cmpd="sng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0" name="Freeform 128"/>
            <p:cNvSpPr>
              <a:spLocks/>
            </p:cNvSpPr>
            <p:nvPr/>
          </p:nvSpPr>
          <p:spPr bwMode="auto">
            <a:xfrm>
              <a:off x="6315367" y="4549610"/>
              <a:ext cx="66382" cy="129864"/>
            </a:xfrm>
            <a:custGeom>
              <a:avLst/>
              <a:gdLst>
                <a:gd name="T0" fmla="*/ 90 w 97"/>
                <a:gd name="T1" fmla="*/ 0 h 190"/>
                <a:gd name="T2" fmla="*/ 82 w 97"/>
                <a:gd name="T3" fmla="*/ 121 h 190"/>
                <a:gd name="T4" fmla="*/ 5 w 97"/>
                <a:gd name="T5" fmla="*/ 190 h 190"/>
                <a:gd name="T6" fmla="*/ 0 w 97"/>
                <a:gd name="T7" fmla="*/ 8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" h="190">
                  <a:moveTo>
                    <a:pt x="90" y="0"/>
                  </a:moveTo>
                  <a:cubicBezTo>
                    <a:pt x="90" y="0"/>
                    <a:pt x="97" y="81"/>
                    <a:pt x="82" y="121"/>
                  </a:cubicBezTo>
                  <a:cubicBezTo>
                    <a:pt x="68" y="161"/>
                    <a:pt x="5" y="190"/>
                    <a:pt x="5" y="190"/>
                  </a:cubicBezTo>
                  <a:cubicBezTo>
                    <a:pt x="22" y="136"/>
                    <a:pt x="0" y="82"/>
                    <a:pt x="0" y="82"/>
                  </a:cubicBezTo>
                </a:path>
              </a:pathLst>
            </a:custGeom>
            <a:noFill/>
            <a:ln w="12700" cap="rnd" cmpd="sng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1" name="Freeform 129"/>
            <p:cNvSpPr>
              <a:spLocks/>
            </p:cNvSpPr>
            <p:nvPr/>
          </p:nvSpPr>
          <p:spPr bwMode="auto">
            <a:xfrm>
              <a:off x="6159993" y="4457720"/>
              <a:ext cx="130154" cy="66961"/>
            </a:xfrm>
            <a:custGeom>
              <a:avLst/>
              <a:gdLst>
                <a:gd name="T0" fmla="*/ 190 w 190"/>
                <a:gd name="T1" fmla="*/ 7 h 98"/>
                <a:gd name="T2" fmla="*/ 69 w 190"/>
                <a:gd name="T3" fmla="*/ 15 h 98"/>
                <a:gd name="T4" fmla="*/ 0 w 190"/>
                <a:gd name="T5" fmla="*/ 92 h 98"/>
                <a:gd name="T6" fmla="*/ 108 w 190"/>
                <a:gd name="T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98">
                  <a:moveTo>
                    <a:pt x="190" y="7"/>
                  </a:moveTo>
                  <a:cubicBezTo>
                    <a:pt x="190" y="7"/>
                    <a:pt x="109" y="0"/>
                    <a:pt x="69" y="15"/>
                  </a:cubicBezTo>
                  <a:cubicBezTo>
                    <a:pt x="29" y="30"/>
                    <a:pt x="0" y="92"/>
                    <a:pt x="0" y="92"/>
                  </a:cubicBezTo>
                  <a:cubicBezTo>
                    <a:pt x="54" y="75"/>
                    <a:pt x="108" y="98"/>
                    <a:pt x="108" y="98"/>
                  </a:cubicBezTo>
                </a:path>
              </a:pathLst>
            </a:custGeom>
            <a:noFill/>
            <a:ln w="12700" cap="rnd" cmpd="sng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2" name="Freeform 130"/>
            <p:cNvSpPr>
              <a:spLocks/>
            </p:cNvSpPr>
            <p:nvPr/>
          </p:nvSpPr>
          <p:spPr bwMode="auto">
            <a:xfrm>
              <a:off x="6366675" y="4411919"/>
              <a:ext cx="60874" cy="60874"/>
            </a:xfrm>
            <a:custGeom>
              <a:avLst/>
              <a:gdLst>
                <a:gd name="T0" fmla="*/ 73 w 89"/>
                <a:gd name="T1" fmla="*/ 73 h 89"/>
                <a:gd name="T2" fmla="*/ 16 w 89"/>
                <a:gd name="T3" fmla="*/ 73 h 89"/>
                <a:gd name="T4" fmla="*/ 16 w 89"/>
                <a:gd name="T5" fmla="*/ 16 h 89"/>
                <a:gd name="T6" fmla="*/ 73 w 89"/>
                <a:gd name="T7" fmla="*/ 16 h 89"/>
                <a:gd name="T8" fmla="*/ 73 w 89"/>
                <a:gd name="T9" fmla="*/ 7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89">
                  <a:moveTo>
                    <a:pt x="73" y="73"/>
                  </a:moveTo>
                  <a:cubicBezTo>
                    <a:pt x="57" y="89"/>
                    <a:pt x="32" y="89"/>
                    <a:pt x="16" y="73"/>
                  </a:cubicBezTo>
                  <a:cubicBezTo>
                    <a:pt x="0" y="57"/>
                    <a:pt x="0" y="32"/>
                    <a:pt x="16" y="16"/>
                  </a:cubicBezTo>
                  <a:cubicBezTo>
                    <a:pt x="32" y="0"/>
                    <a:pt x="57" y="0"/>
                    <a:pt x="73" y="16"/>
                  </a:cubicBezTo>
                  <a:cubicBezTo>
                    <a:pt x="89" y="32"/>
                    <a:pt x="89" y="57"/>
                    <a:pt x="73" y="73"/>
                  </a:cubicBezTo>
                  <a:close/>
                </a:path>
              </a:pathLst>
            </a:custGeom>
            <a:noFill/>
            <a:ln w="12700" cap="rnd" cmpd="sng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3" name="Freeform 131"/>
            <p:cNvSpPr>
              <a:spLocks/>
            </p:cNvSpPr>
            <p:nvPr/>
          </p:nvSpPr>
          <p:spPr bwMode="auto">
            <a:xfrm>
              <a:off x="6131296" y="4613093"/>
              <a:ext cx="95079" cy="95369"/>
            </a:xfrm>
            <a:custGeom>
              <a:avLst/>
              <a:gdLst>
                <a:gd name="T0" fmla="*/ 92 w 139"/>
                <a:gd name="T1" fmla="*/ 5 h 139"/>
                <a:gd name="T2" fmla="*/ 35 w 139"/>
                <a:gd name="T3" fmla="*/ 24 h 139"/>
                <a:gd name="T4" fmla="*/ 0 w 139"/>
                <a:gd name="T5" fmla="*/ 139 h 139"/>
                <a:gd name="T6" fmla="*/ 115 w 139"/>
                <a:gd name="T7" fmla="*/ 104 h 139"/>
                <a:gd name="T8" fmla="*/ 134 w 139"/>
                <a:gd name="T9" fmla="*/ 47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139">
                  <a:moveTo>
                    <a:pt x="92" y="5"/>
                  </a:moveTo>
                  <a:cubicBezTo>
                    <a:pt x="74" y="0"/>
                    <a:pt x="54" y="5"/>
                    <a:pt x="35" y="24"/>
                  </a:cubicBezTo>
                  <a:cubicBezTo>
                    <a:pt x="7" y="53"/>
                    <a:pt x="11" y="103"/>
                    <a:pt x="0" y="139"/>
                  </a:cubicBezTo>
                  <a:cubicBezTo>
                    <a:pt x="37" y="125"/>
                    <a:pt x="86" y="132"/>
                    <a:pt x="115" y="104"/>
                  </a:cubicBezTo>
                  <a:cubicBezTo>
                    <a:pt x="134" y="85"/>
                    <a:pt x="139" y="65"/>
                    <a:pt x="134" y="47"/>
                  </a:cubicBezTo>
                </a:path>
              </a:pathLst>
            </a:custGeom>
            <a:noFill/>
            <a:ln w="12700" cap="rnd" cmpd="sng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94" name="Freeform 73"/>
          <p:cNvSpPr>
            <a:spLocks noEditPoints="1"/>
          </p:cNvSpPr>
          <p:nvPr/>
        </p:nvSpPr>
        <p:spPr bwMode="auto">
          <a:xfrm>
            <a:off x="958753" y="5633864"/>
            <a:ext cx="1431946" cy="830924"/>
          </a:xfrm>
          <a:custGeom>
            <a:avLst/>
            <a:gdLst>
              <a:gd name="T0" fmla="*/ 751 w 773"/>
              <a:gd name="T1" fmla="*/ 6 h 445"/>
              <a:gd name="T2" fmla="*/ 751 w 773"/>
              <a:gd name="T3" fmla="*/ 5 h 445"/>
              <a:gd name="T4" fmla="*/ 750 w 773"/>
              <a:gd name="T5" fmla="*/ 3 h 445"/>
              <a:gd name="T6" fmla="*/ 749 w 773"/>
              <a:gd name="T7" fmla="*/ 2 h 445"/>
              <a:gd name="T8" fmla="*/ 747 w 773"/>
              <a:gd name="T9" fmla="*/ 1 h 445"/>
              <a:gd name="T10" fmla="*/ 747 w 773"/>
              <a:gd name="T11" fmla="*/ 1 h 445"/>
              <a:gd name="T12" fmla="*/ 745 w 773"/>
              <a:gd name="T13" fmla="*/ 0 h 445"/>
              <a:gd name="T14" fmla="*/ 744 w 773"/>
              <a:gd name="T15" fmla="*/ 0 h 445"/>
              <a:gd name="T16" fmla="*/ 742 w 773"/>
              <a:gd name="T17" fmla="*/ 1 h 445"/>
              <a:gd name="T18" fmla="*/ 740 w 773"/>
              <a:gd name="T19" fmla="*/ 2 h 445"/>
              <a:gd name="T20" fmla="*/ 626 w 773"/>
              <a:gd name="T21" fmla="*/ 87 h 445"/>
              <a:gd name="T22" fmla="*/ 634 w 773"/>
              <a:gd name="T23" fmla="*/ 99 h 445"/>
              <a:gd name="T24" fmla="*/ 649 w 773"/>
              <a:gd name="T25" fmla="*/ 211 h 445"/>
              <a:gd name="T26" fmla="*/ 581 w 773"/>
              <a:gd name="T27" fmla="*/ 234 h 445"/>
              <a:gd name="T28" fmla="*/ 484 w 773"/>
              <a:gd name="T29" fmla="*/ 165 h 445"/>
              <a:gd name="T30" fmla="*/ 374 w 773"/>
              <a:gd name="T31" fmla="*/ 165 h 445"/>
              <a:gd name="T32" fmla="*/ 331 w 773"/>
              <a:gd name="T33" fmla="*/ 338 h 445"/>
              <a:gd name="T34" fmla="*/ 281 w 773"/>
              <a:gd name="T35" fmla="*/ 345 h 445"/>
              <a:gd name="T36" fmla="*/ 205 w 773"/>
              <a:gd name="T37" fmla="*/ 210 h 445"/>
              <a:gd name="T38" fmla="*/ 95 w 773"/>
              <a:gd name="T39" fmla="*/ 210 h 445"/>
              <a:gd name="T40" fmla="*/ 2 w 773"/>
              <a:gd name="T41" fmla="*/ 385 h 445"/>
              <a:gd name="T42" fmla="*/ 8 w 773"/>
              <a:gd name="T43" fmla="*/ 397 h 445"/>
              <a:gd name="T44" fmla="*/ 120 w 773"/>
              <a:gd name="T45" fmla="*/ 256 h 445"/>
              <a:gd name="T46" fmla="*/ 181 w 773"/>
              <a:gd name="T47" fmla="*/ 255 h 445"/>
              <a:gd name="T48" fmla="*/ 258 w 773"/>
              <a:gd name="T49" fmla="*/ 390 h 445"/>
              <a:gd name="T50" fmla="*/ 368 w 773"/>
              <a:gd name="T51" fmla="*/ 390 h 445"/>
              <a:gd name="T52" fmla="*/ 406 w 773"/>
              <a:gd name="T53" fmla="*/ 215 h 445"/>
              <a:gd name="T54" fmla="*/ 478 w 773"/>
              <a:gd name="T55" fmla="*/ 191 h 445"/>
              <a:gd name="T56" fmla="*/ 573 w 773"/>
              <a:gd name="T57" fmla="*/ 261 h 445"/>
              <a:gd name="T58" fmla="*/ 683 w 773"/>
              <a:gd name="T59" fmla="*/ 261 h 445"/>
              <a:gd name="T60" fmla="*/ 741 w 773"/>
              <a:gd name="T61" fmla="*/ 33 h 445"/>
              <a:gd name="T62" fmla="*/ 765 w 773"/>
              <a:gd name="T63" fmla="*/ 160 h 445"/>
              <a:gd name="T64" fmla="*/ 772 w 773"/>
              <a:gd name="T65" fmla="*/ 152 h 445"/>
              <a:gd name="T66" fmla="*/ 150 w 773"/>
              <a:gd name="T67" fmla="*/ 169 h 445"/>
              <a:gd name="T68" fmla="*/ 177 w 773"/>
              <a:gd name="T69" fmla="*/ 240 h 445"/>
              <a:gd name="T70" fmla="*/ 177 w 773"/>
              <a:gd name="T71" fmla="*/ 240 h 445"/>
              <a:gd name="T72" fmla="*/ 109 w 773"/>
              <a:gd name="T73" fmla="*/ 210 h 445"/>
              <a:gd name="T74" fmla="*/ 313 w 773"/>
              <a:gd name="T75" fmla="*/ 431 h 445"/>
              <a:gd name="T76" fmla="*/ 313 w 773"/>
              <a:gd name="T77" fmla="*/ 349 h 445"/>
              <a:gd name="T78" fmla="*/ 429 w 773"/>
              <a:gd name="T79" fmla="*/ 206 h 445"/>
              <a:gd name="T80" fmla="*/ 429 w 773"/>
              <a:gd name="T81" fmla="*/ 124 h 445"/>
              <a:gd name="T82" fmla="*/ 429 w 773"/>
              <a:gd name="T83" fmla="*/ 206 h 445"/>
              <a:gd name="T84" fmla="*/ 628 w 773"/>
              <a:gd name="T85" fmla="*/ 302 h 445"/>
              <a:gd name="T86" fmla="*/ 628 w 773"/>
              <a:gd name="T87" fmla="*/ 22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73" h="445">
                <a:moveTo>
                  <a:pt x="772" y="152"/>
                </a:moveTo>
                <a:cubicBezTo>
                  <a:pt x="751" y="6"/>
                  <a:pt x="751" y="6"/>
                  <a:pt x="751" y="6"/>
                </a:cubicBezTo>
                <a:cubicBezTo>
                  <a:pt x="751" y="6"/>
                  <a:pt x="751" y="6"/>
                  <a:pt x="751" y="6"/>
                </a:cubicBezTo>
                <a:cubicBezTo>
                  <a:pt x="751" y="6"/>
                  <a:pt x="751" y="5"/>
                  <a:pt x="751" y="5"/>
                </a:cubicBezTo>
                <a:cubicBezTo>
                  <a:pt x="751" y="5"/>
                  <a:pt x="751" y="4"/>
                  <a:pt x="751" y="4"/>
                </a:cubicBezTo>
                <a:cubicBezTo>
                  <a:pt x="750" y="4"/>
                  <a:pt x="750" y="4"/>
                  <a:pt x="750" y="3"/>
                </a:cubicBezTo>
                <a:cubicBezTo>
                  <a:pt x="750" y="3"/>
                  <a:pt x="750" y="3"/>
                  <a:pt x="750" y="3"/>
                </a:cubicBezTo>
                <a:cubicBezTo>
                  <a:pt x="749" y="3"/>
                  <a:pt x="749" y="2"/>
                  <a:pt x="749" y="2"/>
                </a:cubicBezTo>
                <a:cubicBezTo>
                  <a:pt x="749" y="2"/>
                  <a:pt x="749" y="2"/>
                  <a:pt x="749" y="2"/>
                </a:cubicBezTo>
                <a:cubicBezTo>
                  <a:pt x="748" y="1"/>
                  <a:pt x="748" y="1"/>
                  <a:pt x="747" y="1"/>
                </a:cubicBezTo>
                <a:cubicBezTo>
                  <a:pt x="747" y="1"/>
                  <a:pt x="747" y="1"/>
                  <a:pt x="747" y="1"/>
                </a:cubicBezTo>
                <a:cubicBezTo>
                  <a:pt x="747" y="1"/>
                  <a:pt x="747" y="1"/>
                  <a:pt x="747" y="1"/>
                </a:cubicBezTo>
                <a:cubicBezTo>
                  <a:pt x="747" y="1"/>
                  <a:pt x="747" y="1"/>
                  <a:pt x="747" y="1"/>
                </a:cubicBezTo>
                <a:cubicBezTo>
                  <a:pt x="746" y="1"/>
                  <a:pt x="746" y="1"/>
                  <a:pt x="745" y="0"/>
                </a:cubicBezTo>
                <a:cubicBezTo>
                  <a:pt x="745" y="0"/>
                  <a:pt x="745" y="0"/>
                  <a:pt x="745" y="0"/>
                </a:cubicBezTo>
                <a:cubicBezTo>
                  <a:pt x="745" y="0"/>
                  <a:pt x="744" y="0"/>
                  <a:pt x="744" y="0"/>
                </a:cubicBezTo>
                <a:cubicBezTo>
                  <a:pt x="744" y="0"/>
                  <a:pt x="743" y="0"/>
                  <a:pt x="743" y="0"/>
                </a:cubicBezTo>
                <a:cubicBezTo>
                  <a:pt x="743" y="1"/>
                  <a:pt x="742" y="1"/>
                  <a:pt x="742" y="1"/>
                </a:cubicBezTo>
                <a:cubicBezTo>
                  <a:pt x="742" y="1"/>
                  <a:pt x="742" y="1"/>
                  <a:pt x="742" y="1"/>
                </a:cubicBezTo>
                <a:cubicBezTo>
                  <a:pt x="741" y="1"/>
                  <a:pt x="741" y="1"/>
                  <a:pt x="740" y="2"/>
                </a:cubicBezTo>
                <a:cubicBezTo>
                  <a:pt x="740" y="2"/>
                  <a:pt x="740" y="2"/>
                  <a:pt x="740" y="2"/>
                </a:cubicBezTo>
                <a:cubicBezTo>
                  <a:pt x="626" y="87"/>
                  <a:pt x="626" y="87"/>
                  <a:pt x="626" y="87"/>
                </a:cubicBezTo>
                <a:cubicBezTo>
                  <a:pt x="623" y="90"/>
                  <a:pt x="622" y="94"/>
                  <a:pt x="625" y="97"/>
                </a:cubicBezTo>
                <a:cubicBezTo>
                  <a:pt x="627" y="100"/>
                  <a:pt x="631" y="101"/>
                  <a:pt x="634" y="99"/>
                </a:cubicBezTo>
                <a:cubicBezTo>
                  <a:pt x="728" y="29"/>
                  <a:pt x="728" y="29"/>
                  <a:pt x="728" y="29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3" y="208"/>
                  <a:pt x="636" y="206"/>
                  <a:pt x="628" y="206"/>
                </a:cubicBezTo>
                <a:cubicBezTo>
                  <a:pt x="608" y="206"/>
                  <a:pt x="590" y="218"/>
                  <a:pt x="581" y="234"/>
                </a:cubicBezTo>
                <a:cubicBezTo>
                  <a:pt x="482" y="177"/>
                  <a:pt x="482" y="177"/>
                  <a:pt x="482" y="177"/>
                </a:cubicBezTo>
                <a:cubicBezTo>
                  <a:pt x="483" y="173"/>
                  <a:pt x="484" y="169"/>
                  <a:pt x="484" y="165"/>
                </a:cubicBezTo>
                <a:cubicBezTo>
                  <a:pt x="484" y="135"/>
                  <a:pt x="459" y="110"/>
                  <a:pt x="429" y="110"/>
                </a:cubicBezTo>
                <a:cubicBezTo>
                  <a:pt x="398" y="110"/>
                  <a:pt x="374" y="135"/>
                  <a:pt x="374" y="165"/>
                </a:cubicBezTo>
                <a:cubicBezTo>
                  <a:pt x="374" y="183"/>
                  <a:pt x="382" y="198"/>
                  <a:pt x="394" y="20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25" y="336"/>
                  <a:pt x="319" y="335"/>
                  <a:pt x="313" y="335"/>
                </a:cubicBezTo>
                <a:cubicBezTo>
                  <a:pt x="301" y="335"/>
                  <a:pt x="290" y="338"/>
                  <a:pt x="281" y="345"/>
                </a:cubicBezTo>
                <a:cubicBezTo>
                  <a:pt x="192" y="245"/>
                  <a:pt x="192" y="245"/>
                  <a:pt x="192" y="245"/>
                </a:cubicBezTo>
                <a:cubicBezTo>
                  <a:pt x="200" y="236"/>
                  <a:pt x="205" y="223"/>
                  <a:pt x="205" y="210"/>
                </a:cubicBezTo>
                <a:cubicBezTo>
                  <a:pt x="205" y="180"/>
                  <a:pt x="180" y="155"/>
                  <a:pt x="150" y="155"/>
                </a:cubicBezTo>
                <a:cubicBezTo>
                  <a:pt x="119" y="155"/>
                  <a:pt x="95" y="180"/>
                  <a:pt x="95" y="210"/>
                </a:cubicBezTo>
                <a:cubicBezTo>
                  <a:pt x="95" y="224"/>
                  <a:pt x="100" y="237"/>
                  <a:pt x="109" y="247"/>
                </a:cubicBezTo>
                <a:cubicBezTo>
                  <a:pt x="2" y="385"/>
                  <a:pt x="2" y="385"/>
                  <a:pt x="2" y="385"/>
                </a:cubicBezTo>
                <a:cubicBezTo>
                  <a:pt x="0" y="388"/>
                  <a:pt x="1" y="393"/>
                  <a:pt x="4" y="395"/>
                </a:cubicBezTo>
                <a:cubicBezTo>
                  <a:pt x="5" y="396"/>
                  <a:pt x="7" y="397"/>
                  <a:pt x="8" y="397"/>
                </a:cubicBezTo>
                <a:cubicBezTo>
                  <a:pt x="10" y="397"/>
                  <a:pt x="12" y="396"/>
                  <a:pt x="14" y="394"/>
                </a:cubicBezTo>
                <a:cubicBezTo>
                  <a:pt x="120" y="256"/>
                  <a:pt x="120" y="256"/>
                  <a:pt x="120" y="256"/>
                </a:cubicBezTo>
                <a:cubicBezTo>
                  <a:pt x="128" y="262"/>
                  <a:pt x="139" y="265"/>
                  <a:pt x="150" y="265"/>
                </a:cubicBezTo>
                <a:cubicBezTo>
                  <a:pt x="161" y="265"/>
                  <a:pt x="172" y="261"/>
                  <a:pt x="181" y="255"/>
                </a:cubicBezTo>
                <a:cubicBezTo>
                  <a:pt x="271" y="354"/>
                  <a:pt x="271" y="354"/>
                  <a:pt x="271" y="354"/>
                </a:cubicBezTo>
                <a:cubicBezTo>
                  <a:pt x="263" y="364"/>
                  <a:pt x="258" y="376"/>
                  <a:pt x="258" y="390"/>
                </a:cubicBezTo>
                <a:cubicBezTo>
                  <a:pt x="258" y="420"/>
                  <a:pt x="283" y="445"/>
                  <a:pt x="313" y="445"/>
                </a:cubicBezTo>
                <a:cubicBezTo>
                  <a:pt x="343" y="445"/>
                  <a:pt x="368" y="420"/>
                  <a:pt x="368" y="390"/>
                </a:cubicBezTo>
                <a:cubicBezTo>
                  <a:pt x="368" y="371"/>
                  <a:pt x="358" y="354"/>
                  <a:pt x="344" y="344"/>
                </a:cubicBezTo>
                <a:cubicBezTo>
                  <a:pt x="406" y="215"/>
                  <a:pt x="406" y="215"/>
                  <a:pt x="406" y="215"/>
                </a:cubicBezTo>
                <a:cubicBezTo>
                  <a:pt x="413" y="219"/>
                  <a:pt x="421" y="220"/>
                  <a:pt x="429" y="220"/>
                </a:cubicBezTo>
                <a:cubicBezTo>
                  <a:pt x="450" y="220"/>
                  <a:pt x="468" y="208"/>
                  <a:pt x="478" y="191"/>
                </a:cubicBezTo>
                <a:cubicBezTo>
                  <a:pt x="575" y="247"/>
                  <a:pt x="575" y="247"/>
                  <a:pt x="575" y="247"/>
                </a:cubicBezTo>
                <a:cubicBezTo>
                  <a:pt x="574" y="252"/>
                  <a:pt x="573" y="256"/>
                  <a:pt x="573" y="261"/>
                </a:cubicBezTo>
                <a:cubicBezTo>
                  <a:pt x="573" y="292"/>
                  <a:pt x="598" y="316"/>
                  <a:pt x="628" y="316"/>
                </a:cubicBezTo>
                <a:cubicBezTo>
                  <a:pt x="659" y="316"/>
                  <a:pt x="683" y="292"/>
                  <a:pt x="683" y="261"/>
                </a:cubicBezTo>
                <a:cubicBezTo>
                  <a:pt x="683" y="244"/>
                  <a:pt x="675" y="228"/>
                  <a:pt x="662" y="218"/>
                </a:cubicBezTo>
                <a:cubicBezTo>
                  <a:pt x="741" y="33"/>
                  <a:pt x="741" y="33"/>
                  <a:pt x="741" y="33"/>
                </a:cubicBezTo>
                <a:cubicBezTo>
                  <a:pt x="758" y="154"/>
                  <a:pt x="758" y="154"/>
                  <a:pt x="758" y="154"/>
                </a:cubicBezTo>
                <a:cubicBezTo>
                  <a:pt x="759" y="158"/>
                  <a:pt x="762" y="160"/>
                  <a:pt x="765" y="160"/>
                </a:cubicBezTo>
                <a:cubicBezTo>
                  <a:pt x="766" y="160"/>
                  <a:pt x="766" y="160"/>
                  <a:pt x="766" y="160"/>
                </a:cubicBezTo>
                <a:cubicBezTo>
                  <a:pt x="770" y="160"/>
                  <a:pt x="773" y="156"/>
                  <a:pt x="772" y="152"/>
                </a:cubicBezTo>
                <a:close/>
                <a:moveTo>
                  <a:pt x="109" y="210"/>
                </a:moveTo>
                <a:cubicBezTo>
                  <a:pt x="109" y="187"/>
                  <a:pt x="127" y="169"/>
                  <a:pt x="150" y="169"/>
                </a:cubicBezTo>
                <a:cubicBezTo>
                  <a:pt x="172" y="169"/>
                  <a:pt x="191" y="187"/>
                  <a:pt x="191" y="210"/>
                </a:cubicBezTo>
                <a:cubicBezTo>
                  <a:pt x="191" y="222"/>
                  <a:pt x="186" y="233"/>
                  <a:pt x="177" y="240"/>
                </a:cubicBezTo>
                <a:cubicBezTo>
                  <a:pt x="177" y="240"/>
                  <a:pt x="177" y="240"/>
                  <a:pt x="177" y="240"/>
                </a:cubicBezTo>
                <a:cubicBezTo>
                  <a:pt x="177" y="240"/>
                  <a:pt x="177" y="240"/>
                  <a:pt x="177" y="240"/>
                </a:cubicBezTo>
                <a:cubicBezTo>
                  <a:pt x="170" y="247"/>
                  <a:pt x="160" y="251"/>
                  <a:pt x="150" y="251"/>
                </a:cubicBezTo>
                <a:cubicBezTo>
                  <a:pt x="127" y="251"/>
                  <a:pt x="109" y="232"/>
                  <a:pt x="109" y="210"/>
                </a:cubicBezTo>
                <a:close/>
                <a:moveTo>
                  <a:pt x="354" y="390"/>
                </a:moveTo>
                <a:cubicBezTo>
                  <a:pt x="354" y="412"/>
                  <a:pt x="336" y="431"/>
                  <a:pt x="313" y="431"/>
                </a:cubicBezTo>
                <a:cubicBezTo>
                  <a:pt x="290" y="431"/>
                  <a:pt x="272" y="412"/>
                  <a:pt x="272" y="390"/>
                </a:cubicBezTo>
                <a:cubicBezTo>
                  <a:pt x="272" y="367"/>
                  <a:pt x="290" y="349"/>
                  <a:pt x="313" y="349"/>
                </a:cubicBezTo>
                <a:cubicBezTo>
                  <a:pt x="336" y="349"/>
                  <a:pt x="354" y="367"/>
                  <a:pt x="354" y="390"/>
                </a:cubicBezTo>
                <a:close/>
                <a:moveTo>
                  <a:pt x="429" y="206"/>
                </a:moveTo>
                <a:cubicBezTo>
                  <a:pt x="406" y="206"/>
                  <a:pt x="388" y="188"/>
                  <a:pt x="388" y="165"/>
                </a:cubicBezTo>
                <a:cubicBezTo>
                  <a:pt x="388" y="143"/>
                  <a:pt x="406" y="124"/>
                  <a:pt x="429" y="124"/>
                </a:cubicBezTo>
                <a:cubicBezTo>
                  <a:pt x="451" y="124"/>
                  <a:pt x="470" y="143"/>
                  <a:pt x="470" y="165"/>
                </a:cubicBezTo>
                <a:cubicBezTo>
                  <a:pt x="470" y="188"/>
                  <a:pt x="451" y="206"/>
                  <a:pt x="429" y="206"/>
                </a:cubicBezTo>
                <a:close/>
                <a:moveTo>
                  <a:pt x="669" y="261"/>
                </a:moveTo>
                <a:cubicBezTo>
                  <a:pt x="669" y="284"/>
                  <a:pt x="651" y="302"/>
                  <a:pt x="628" y="302"/>
                </a:cubicBezTo>
                <a:cubicBezTo>
                  <a:pt x="606" y="302"/>
                  <a:pt x="587" y="284"/>
                  <a:pt x="587" y="261"/>
                </a:cubicBezTo>
                <a:cubicBezTo>
                  <a:pt x="587" y="239"/>
                  <a:pt x="606" y="220"/>
                  <a:pt x="628" y="220"/>
                </a:cubicBezTo>
                <a:cubicBezTo>
                  <a:pt x="651" y="220"/>
                  <a:pt x="669" y="239"/>
                  <a:pt x="669" y="26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95" name="Group 94"/>
          <p:cNvGrpSpPr/>
          <p:nvPr/>
        </p:nvGrpSpPr>
        <p:grpSpPr>
          <a:xfrm>
            <a:off x="1294344" y="7389552"/>
            <a:ext cx="881316" cy="1277168"/>
            <a:chOff x="1102332" y="1763025"/>
            <a:chExt cx="297516" cy="431910"/>
          </a:xfrm>
        </p:grpSpPr>
        <p:sp>
          <p:nvSpPr>
            <p:cNvPr id="96" name="Freeform 262"/>
            <p:cNvSpPr>
              <a:spLocks/>
            </p:cNvSpPr>
            <p:nvPr/>
          </p:nvSpPr>
          <p:spPr bwMode="auto">
            <a:xfrm>
              <a:off x="1269899" y="1799256"/>
              <a:ext cx="105748" cy="360021"/>
            </a:xfrm>
            <a:custGeom>
              <a:avLst/>
              <a:gdLst>
                <a:gd name="T0" fmla="*/ 168 w 170"/>
                <a:gd name="T1" fmla="*/ 526 h 526"/>
                <a:gd name="T2" fmla="*/ 0 w 170"/>
                <a:gd name="T3" fmla="*/ 276 h 526"/>
                <a:gd name="T4" fmla="*/ 0 w 170"/>
                <a:gd name="T5" fmla="*/ 253 h 526"/>
                <a:gd name="T6" fmla="*/ 170 w 170"/>
                <a:gd name="T7" fmla="*/ 0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526">
                  <a:moveTo>
                    <a:pt x="168" y="526"/>
                  </a:moveTo>
                  <a:cubicBezTo>
                    <a:pt x="153" y="407"/>
                    <a:pt x="73" y="314"/>
                    <a:pt x="0" y="276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74" y="215"/>
                    <a:pt x="155" y="120"/>
                    <a:pt x="170" y="0"/>
                  </a:cubicBezTo>
                </a:path>
              </a:pathLst>
            </a:custGeom>
            <a:noFill/>
            <a:ln w="12700" cap="rnd" cmpd="sng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7" name="Freeform 263"/>
            <p:cNvSpPr>
              <a:spLocks/>
            </p:cNvSpPr>
            <p:nvPr/>
          </p:nvSpPr>
          <p:spPr bwMode="auto">
            <a:xfrm>
              <a:off x="1102332" y="2159280"/>
              <a:ext cx="297516" cy="35655"/>
            </a:xfrm>
            <a:custGeom>
              <a:avLst/>
              <a:gdLst>
                <a:gd name="T0" fmla="*/ 27 w 479"/>
                <a:gd name="T1" fmla="*/ 0 h 52"/>
                <a:gd name="T2" fmla="*/ 0 w 479"/>
                <a:gd name="T3" fmla="*/ 26 h 52"/>
                <a:gd name="T4" fmla="*/ 27 w 479"/>
                <a:gd name="T5" fmla="*/ 52 h 52"/>
                <a:gd name="T6" fmla="*/ 453 w 479"/>
                <a:gd name="T7" fmla="*/ 52 h 52"/>
                <a:gd name="T8" fmla="*/ 479 w 479"/>
                <a:gd name="T9" fmla="*/ 26 h 52"/>
                <a:gd name="T10" fmla="*/ 453 w 479"/>
                <a:gd name="T11" fmla="*/ 0 h 52"/>
                <a:gd name="T12" fmla="*/ 27 w 479"/>
                <a:gd name="T1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9" h="52">
                  <a:moveTo>
                    <a:pt x="27" y="0"/>
                  </a:moveTo>
                  <a:cubicBezTo>
                    <a:pt x="12" y="0"/>
                    <a:pt x="0" y="11"/>
                    <a:pt x="0" y="26"/>
                  </a:cubicBezTo>
                  <a:cubicBezTo>
                    <a:pt x="0" y="41"/>
                    <a:pt x="12" y="52"/>
                    <a:pt x="27" y="52"/>
                  </a:cubicBezTo>
                  <a:cubicBezTo>
                    <a:pt x="453" y="52"/>
                    <a:pt x="453" y="52"/>
                    <a:pt x="453" y="52"/>
                  </a:cubicBezTo>
                  <a:cubicBezTo>
                    <a:pt x="467" y="52"/>
                    <a:pt x="479" y="41"/>
                    <a:pt x="479" y="26"/>
                  </a:cubicBezTo>
                  <a:cubicBezTo>
                    <a:pt x="479" y="11"/>
                    <a:pt x="467" y="0"/>
                    <a:pt x="453" y="0"/>
                  </a:cubicBezTo>
                  <a:lnTo>
                    <a:pt x="27" y="0"/>
                  </a:lnTo>
                  <a:close/>
                </a:path>
              </a:pathLst>
            </a:custGeom>
            <a:noFill/>
            <a:ln w="12700" cap="rnd" cmpd="sng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8" name="Freeform 264"/>
            <p:cNvSpPr>
              <a:spLocks/>
            </p:cNvSpPr>
            <p:nvPr/>
          </p:nvSpPr>
          <p:spPr bwMode="auto">
            <a:xfrm>
              <a:off x="1128900" y="1799259"/>
              <a:ext cx="104434" cy="360022"/>
            </a:xfrm>
            <a:custGeom>
              <a:avLst/>
              <a:gdLst>
                <a:gd name="T0" fmla="*/ 0 w 168"/>
                <a:gd name="T1" fmla="*/ 0 h 526"/>
                <a:gd name="T2" fmla="*/ 168 w 168"/>
                <a:gd name="T3" fmla="*/ 253 h 526"/>
                <a:gd name="T4" fmla="*/ 168 w 168"/>
                <a:gd name="T5" fmla="*/ 276 h 526"/>
                <a:gd name="T6" fmla="*/ 0 w 168"/>
                <a:gd name="T7" fmla="*/ 52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8" h="526">
                  <a:moveTo>
                    <a:pt x="0" y="0"/>
                  </a:moveTo>
                  <a:cubicBezTo>
                    <a:pt x="14" y="120"/>
                    <a:pt x="95" y="215"/>
                    <a:pt x="168" y="253"/>
                  </a:cubicBezTo>
                  <a:cubicBezTo>
                    <a:pt x="168" y="276"/>
                    <a:pt x="168" y="276"/>
                    <a:pt x="168" y="276"/>
                  </a:cubicBezTo>
                  <a:cubicBezTo>
                    <a:pt x="96" y="314"/>
                    <a:pt x="16" y="407"/>
                    <a:pt x="0" y="526"/>
                  </a:cubicBezTo>
                </a:path>
              </a:pathLst>
            </a:custGeom>
            <a:noFill/>
            <a:ln w="12700" cap="rnd" cmpd="sng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9" name="Freeform 265"/>
            <p:cNvSpPr>
              <a:spLocks/>
            </p:cNvSpPr>
            <p:nvPr/>
          </p:nvSpPr>
          <p:spPr bwMode="auto">
            <a:xfrm>
              <a:off x="1102332" y="1763025"/>
              <a:ext cx="297516" cy="36234"/>
            </a:xfrm>
            <a:custGeom>
              <a:avLst/>
              <a:gdLst>
                <a:gd name="T0" fmla="*/ 453 w 479"/>
                <a:gd name="T1" fmla="*/ 53 h 53"/>
                <a:gd name="T2" fmla="*/ 479 w 479"/>
                <a:gd name="T3" fmla="*/ 26 h 53"/>
                <a:gd name="T4" fmla="*/ 453 w 479"/>
                <a:gd name="T5" fmla="*/ 0 h 53"/>
                <a:gd name="T6" fmla="*/ 27 w 479"/>
                <a:gd name="T7" fmla="*/ 0 h 53"/>
                <a:gd name="T8" fmla="*/ 0 w 479"/>
                <a:gd name="T9" fmla="*/ 26 h 53"/>
                <a:gd name="T10" fmla="*/ 27 w 479"/>
                <a:gd name="T11" fmla="*/ 53 h 53"/>
                <a:gd name="T12" fmla="*/ 453 w 479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9" h="53">
                  <a:moveTo>
                    <a:pt x="453" y="53"/>
                  </a:moveTo>
                  <a:cubicBezTo>
                    <a:pt x="467" y="53"/>
                    <a:pt x="479" y="41"/>
                    <a:pt x="479" y="26"/>
                  </a:cubicBezTo>
                  <a:cubicBezTo>
                    <a:pt x="479" y="12"/>
                    <a:pt x="467" y="0"/>
                    <a:pt x="453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7" y="53"/>
                  </a:cubicBezTo>
                  <a:lnTo>
                    <a:pt x="453" y="53"/>
                  </a:lnTo>
                  <a:close/>
                </a:path>
              </a:pathLst>
            </a:custGeom>
            <a:noFill/>
            <a:ln w="12700" cap="rnd" cmpd="sng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0" name="Freeform 266"/>
            <p:cNvSpPr>
              <a:spLocks/>
            </p:cNvSpPr>
            <p:nvPr/>
          </p:nvSpPr>
          <p:spPr bwMode="auto">
            <a:xfrm>
              <a:off x="1145210" y="1834917"/>
              <a:ext cx="211760" cy="68411"/>
            </a:xfrm>
            <a:custGeom>
              <a:avLst/>
              <a:gdLst>
                <a:gd name="T0" fmla="*/ 341 w 341"/>
                <a:gd name="T1" fmla="*/ 55 h 100"/>
                <a:gd name="T2" fmla="*/ 0 w 341"/>
                <a:gd name="T3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41" h="100">
                  <a:moveTo>
                    <a:pt x="341" y="55"/>
                  </a:moveTo>
                  <a:cubicBezTo>
                    <a:pt x="264" y="0"/>
                    <a:pt x="103" y="100"/>
                    <a:pt x="0" y="48"/>
                  </a:cubicBezTo>
                </a:path>
              </a:pathLst>
            </a:custGeom>
            <a:noFill/>
            <a:ln w="12700" cap="rnd" cmpd="sng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1" name="Freeform 267"/>
            <p:cNvSpPr>
              <a:spLocks/>
            </p:cNvSpPr>
            <p:nvPr/>
          </p:nvSpPr>
          <p:spPr bwMode="auto">
            <a:xfrm>
              <a:off x="1147577" y="2090875"/>
              <a:ext cx="85756" cy="13623"/>
            </a:xfrm>
            <a:custGeom>
              <a:avLst/>
              <a:gdLst>
                <a:gd name="T0" fmla="*/ 138 w 138"/>
                <a:gd name="T1" fmla="*/ 10 h 20"/>
                <a:gd name="T2" fmla="*/ 0 w 138"/>
                <a:gd name="T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8" h="20">
                  <a:moveTo>
                    <a:pt x="138" y="10"/>
                  </a:moveTo>
                  <a:cubicBezTo>
                    <a:pt x="89" y="18"/>
                    <a:pt x="41" y="20"/>
                    <a:pt x="0" y="0"/>
                  </a:cubicBezTo>
                </a:path>
              </a:pathLst>
            </a:custGeom>
            <a:noFill/>
            <a:ln w="12700" cap="rnd" cmpd="sng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2" name="Freeform 268"/>
            <p:cNvSpPr>
              <a:spLocks/>
            </p:cNvSpPr>
            <p:nvPr/>
          </p:nvSpPr>
          <p:spPr bwMode="auto">
            <a:xfrm>
              <a:off x="1269899" y="2079280"/>
              <a:ext cx="88387" cy="17103"/>
            </a:xfrm>
            <a:custGeom>
              <a:avLst/>
              <a:gdLst>
                <a:gd name="T0" fmla="*/ 142 w 142"/>
                <a:gd name="T1" fmla="*/ 25 h 25"/>
                <a:gd name="T2" fmla="*/ 0 w 142"/>
                <a:gd name="T3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2" h="25">
                  <a:moveTo>
                    <a:pt x="142" y="25"/>
                  </a:moveTo>
                  <a:cubicBezTo>
                    <a:pt x="107" y="0"/>
                    <a:pt x="56" y="7"/>
                    <a:pt x="0" y="17"/>
                  </a:cubicBezTo>
                </a:path>
              </a:pathLst>
            </a:custGeom>
            <a:noFill/>
            <a:ln w="12700" cap="rnd" cmpd="sng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3" name="Line 269"/>
            <p:cNvSpPr>
              <a:spLocks noChangeShapeType="1"/>
            </p:cNvSpPr>
            <p:nvPr/>
          </p:nvSpPr>
          <p:spPr bwMode="auto">
            <a:xfrm flipV="1">
              <a:off x="1233334" y="1984208"/>
              <a:ext cx="0" cy="113631"/>
            </a:xfrm>
            <a:prstGeom prst="line">
              <a:avLst/>
            </a:prstGeom>
            <a:noFill/>
            <a:ln w="12700" cap="rnd" cmpd="sng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104" name="Rectangle 103"/>
          <p:cNvSpPr/>
          <p:nvPr/>
        </p:nvSpPr>
        <p:spPr>
          <a:xfrm>
            <a:off x="3407024" y="3002208"/>
            <a:ext cx="6566172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4000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defTabSz="2438340"/>
            <a:r>
              <a:rPr lang="en-US" sz="3200" err="1">
                <a:solidFill>
                  <a:srgbClr val="57565A"/>
                </a:solidFill>
                <a:latin typeface="Roboto Light"/>
              </a:rPr>
              <a:t>Duis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congue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nisl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vel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magna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ipsum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et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sollicitudin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nisl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vel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</a:p>
        </p:txBody>
      </p:sp>
      <p:sp>
        <p:nvSpPr>
          <p:cNvPr id="108" name="Freeform 23"/>
          <p:cNvSpPr>
            <a:spLocks noEditPoints="1"/>
          </p:cNvSpPr>
          <p:nvPr/>
        </p:nvSpPr>
        <p:spPr bwMode="auto">
          <a:xfrm>
            <a:off x="1142237" y="9439247"/>
            <a:ext cx="1248462" cy="1307186"/>
          </a:xfrm>
          <a:custGeom>
            <a:avLst/>
            <a:gdLst>
              <a:gd name="T0" fmla="*/ 704 w 706"/>
              <a:gd name="T1" fmla="*/ 161 h 672"/>
              <a:gd name="T2" fmla="*/ 634 w 706"/>
              <a:gd name="T3" fmla="*/ 72 h 672"/>
              <a:gd name="T4" fmla="*/ 629 w 706"/>
              <a:gd name="T5" fmla="*/ 70 h 672"/>
              <a:gd name="T6" fmla="*/ 360 w 706"/>
              <a:gd name="T7" fmla="*/ 70 h 672"/>
              <a:gd name="T8" fmla="*/ 360 w 706"/>
              <a:gd name="T9" fmla="*/ 7 h 672"/>
              <a:gd name="T10" fmla="*/ 353 w 706"/>
              <a:gd name="T11" fmla="*/ 0 h 672"/>
              <a:gd name="T12" fmla="*/ 346 w 706"/>
              <a:gd name="T13" fmla="*/ 7 h 672"/>
              <a:gd name="T14" fmla="*/ 346 w 706"/>
              <a:gd name="T15" fmla="*/ 70 h 672"/>
              <a:gd name="T16" fmla="*/ 129 w 706"/>
              <a:gd name="T17" fmla="*/ 70 h 672"/>
              <a:gd name="T18" fmla="*/ 122 w 706"/>
              <a:gd name="T19" fmla="*/ 77 h 672"/>
              <a:gd name="T20" fmla="*/ 122 w 706"/>
              <a:gd name="T21" fmla="*/ 253 h 672"/>
              <a:gd name="T22" fmla="*/ 129 w 706"/>
              <a:gd name="T23" fmla="*/ 260 h 672"/>
              <a:gd name="T24" fmla="*/ 346 w 706"/>
              <a:gd name="T25" fmla="*/ 260 h 672"/>
              <a:gd name="T26" fmla="*/ 346 w 706"/>
              <a:gd name="T27" fmla="*/ 329 h 672"/>
              <a:gd name="T28" fmla="*/ 77 w 706"/>
              <a:gd name="T29" fmla="*/ 329 h 672"/>
              <a:gd name="T30" fmla="*/ 72 w 706"/>
              <a:gd name="T31" fmla="*/ 332 h 672"/>
              <a:gd name="T32" fmla="*/ 2 w 706"/>
              <a:gd name="T33" fmla="*/ 420 h 672"/>
              <a:gd name="T34" fmla="*/ 2 w 706"/>
              <a:gd name="T35" fmla="*/ 429 h 672"/>
              <a:gd name="T36" fmla="*/ 72 w 706"/>
              <a:gd name="T37" fmla="*/ 517 h 672"/>
              <a:gd name="T38" fmla="*/ 77 w 706"/>
              <a:gd name="T39" fmla="*/ 519 h 672"/>
              <a:gd name="T40" fmla="*/ 346 w 706"/>
              <a:gd name="T41" fmla="*/ 519 h 672"/>
              <a:gd name="T42" fmla="*/ 346 w 706"/>
              <a:gd name="T43" fmla="*/ 665 h 672"/>
              <a:gd name="T44" fmla="*/ 353 w 706"/>
              <a:gd name="T45" fmla="*/ 672 h 672"/>
              <a:gd name="T46" fmla="*/ 360 w 706"/>
              <a:gd name="T47" fmla="*/ 665 h 672"/>
              <a:gd name="T48" fmla="*/ 360 w 706"/>
              <a:gd name="T49" fmla="*/ 519 h 672"/>
              <a:gd name="T50" fmla="*/ 577 w 706"/>
              <a:gd name="T51" fmla="*/ 519 h 672"/>
              <a:gd name="T52" fmla="*/ 584 w 706"/>
              <a:gd name="T53" fmla="*/ 512 h 672"/>
              <a:gd name="T54" fmla="*/ 584 w 706"/>
              <a:gd name="T55" fmla="*/ 336 h 672"/>
              <a:gd name="T56" fmla="*/ 577 w 706"/>
              <a:gd name="T57" fmla="*/ 329 h 672"/>
              <a:gd name="T58" fmla="*/ 360 w 706"/>
              <a:gd name="T59" fmla="*/ 329 h 672"/>
              <a:gd name="T60" fmla="*/ 360 w 706"/>
              <a:gd name="T61" fmla="*/ 260 h 672"/>
              <a:gd name="T62" fmla="*/ 629 w 706"/>
              <a:gd name="T63" fmla="*/ 260 h 672"/>
              <a:gd name="T64" fmla="*/ 634 w 706"/>
              <a:gd name="T65" fmla="*/ 257 h 672"/>
              <a:gd name="T66" fmla="*/ 704 w 706"/>
              <a:gd name="T67" fmla="*/ 169 h 672"/>
              <a:gd name="T68" fmla="*/ 704 w 706"/>
              <a:gd name="T69" fmla="*/ 161 h 672"/>
              <a:gd name="T70" fmla="*/ 570 w 706"/>
              <a:gd name="T71" fmla="*/ 505 h 672"/>
              <a:gd name="T72" fmla="*/ 80 w 706"/>
              <a:gd name="T73" fmla="*/ 505 h 672"/>
              <a:gd name="T74" fmla="*/ 16 w 706"/>
              <a:gd name="T75" fmla="*/ 424 h 672"/>
              <a:gd name="T76" fmla="*/ 80 w 706"/>
              <a:gd name="T77" fmla="*/ 343 h 672"/>
              <a:gd name="T78" fmla="*/ 353 w 706"/>
              <a:gd name="T79" fmla="*/ 343 h 672"/>
              <a:gd name="T80" fmla="*/ 353 w 706"/>
              <a:gd name="T81" fmla="*/ 343 h 672"/>
              <a:gd name="T82" fmla="*/ 353 w 706"/>
              <a:gd name="T83" fmla="*/ 343 h 672"/>
              <a:gd name="T84" fmla="*/ 570 w 706"/>
              <a:gd name="T85" fmla="*/ 343 h 672"/>
              <a:gd name="T86" fmla="*/ 570 w 706"/>
              <a:gd name="T87" fmla="*/ 505 h 672"/>
              <a:gd name="T88" fmla="*/ 626 w 706"/>
              <a:gd name="T89" fmla="*/ 246 h 672"/>
              <a:gd name="T90" fmla="*/ 136 w 706"/>
              <a:gd name="T91" fmla="*/ 246 h 672"/>
              <a:gd name="T92" fmla="*/ 136 w 706"/>
              <a:gd name="T93" fmla="*/ 84 h 672"/>
              <a:gd name="T94" fmla="*/ 626 w 706"/>
              <a:gd name="T95" fmla="*/ 84 h 672"/>
              <a:gd name="T96" fmla="*/ 690 w 706"/>
              <a:gd name="T97" fmla="*/ 165 h 672"/>
              <a:gd name="T98" fmla="*/ 626 w 706"/>
              <a:gd name="T99" fmla="*/ 246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706" h="672">
                <a:moveTo>
                  <a:pt x="704" y="161"/>
                </a:moveTo>
                <a:cubicBezTo>
                  <a:pt x="634" y="72"/>
                  <a:pt x="634" y="72"/>
                  <a:pt x="634" y="72"/>
                </a:cubicBezTo>
                <a:cubicBezTo>
                  <a:pt x="633" y="71"/>
                  <a:pt x="631" y="70"/>
                  <a:pt x="629" y="70"/>
                </a:cubicBezTo>
                <a:cubicBezTo>
                  <a:pt x="360" y="70"/>
                  <a:pt x="360" y="70"/>
                  <a:pt x="360" y="70"/>
                </a:cubicBezTo>
                <a:cubicBezTo>
                  <a:pt x="360" y="7"/>
                  <a:pt x="360" y="7"/>
                  <a:pt x="360" y="7"/>
                </a:cubicBezTo>
                <a:cubicBezTo>
                  <a:pt x="360" y="3"/>
                  <a:pt x="357" y="0"/>
                  <a:pt x="353" y="0"/>
                </a:cubicBezTo>
                <a:cubicBezTo>
                  <a:pt x="349" y="0"/>
                  <a:pt x="346" y="3"/>
                  <a:pt x="346" y="7"/>
                </a:cubicBezTo>
                <a:cubicBezTo>
                  <a:pt x="346" y="70"/>
                  <a:pt x="346" y="70"/>
                  <a:pt x="346" y="70"/>
                </a:cubicBezTo>
                <a:cubicBezTo>
                  <a:pt x="129" y="70"/>
                  <a:pt x="129" y="70"/>
                  <a:pt x="129" y="70"/>
                </a:cubicBezTo>
                <a:cubicBezTo>
                  <a:pt x="126" y="70"/>
                  <a:pt x="122" y="73"/>
                  <a:pt x="122" y="77"/>
                </a:cubicBezTo>
                <a:cubicBezTo>
                  <a:pt x="122" y="253"/>
                  <a:pt x="122" y="253"/>
                  <a:pt x="122" y="253"/>
                </a:cubicBezTo>
                <a:cubicBezTo>
                  <a:pt x="122" y="257"/>
                  <a:pt x="126" y="260"/>
                  <a:pt x="129" y="260"/>
                </a:cubicBezTo>
                <a:cubicBezTo>
                  <a:pt x="346" y="260"/>
                  <a:pt x="346" y="260"/>
                  <a:pt x="346" y="260"/>
                </a:cubicBezTo>
                <a:cubicBezTo>
                  <a:pt x="346" y="329"/>
                  <a:pt x="346" y="329"/>
                  <a:pt x="346" y="329"/>
                </a:cubicBezTo>
                <a:cubicBezTo>
                  <a:pt x="77" y="329"/>
                  <a:pt x="77" y="329"/>
                  <a:pt x="77" y="329"/>
                </a:cubicBezTo>
                <a:cubicBezTo>
                  <a:pt x="75" y="329"/>
                  <a:pt x="73" y="330"/>
                  <a:pt x="72" y="332"/>
                </a:cubicBezTo>
                <a:cubicBezTo>
                  <a:pt x="2" y="420"/>
                  <a:pt x="2" y="420"/>
                  <a:pt x="2" y="420"/>
                </a:cubicBezTo>
                <a:cubicBezTo>
                  <a:pt x="0" y="423"/>
                  <a:pt x="0" y="426"/>
                  <a:pt x="2" y="429"/>
                </a:cubicBezTo>
                <a:cubicBezTo>
                  <a:pt x="72" y="517"/>
                  <a:pt x="72" y="517"/>
                  <a:pt x="72" y="517"/>
                </a:cubicBezTo>
                <a:cubicBezTo>
                  <a:pt x="73" y="519"/>
                  <a:pt x="75" y="519"/>
                  <a:pt x="77" y="519"/>
                </a:cubicBezTo>
                <a:cubicBezTo>
                  <a:pt x="346" y="519"/>
                  <a:pt x="346" y="519"/>
                  <a:pt x="346" y="519"/>
                </a:cubicBezTo>
                <a:cubicBezTo>
                  <a:pt x="346" y="665"/>
                  <a:pt x="346" y="665"/>
                  <a:pt x="346" y="665"/>
                </a:cubicBezTo>
                <a:cubicBezTo>
                  <a:pt x="346" y="669"/>
                  <a:pt x="349" y="672"/>
                  <a:pt x="353" y="672"/>
                </a:cubicBezTo>
                <a:cubicBezTo>
                  <a:pt x="357" y="672"/>
                  <a:pt x="360" y="669"/>
                  <a:pt x="360" y="665"/>
                </a:cubicBezTo>
                <a:cubicBezTo>
                  <a:pt x="360" y="519"/>
                  <a:pt x="360" y="519"/>
                  <a:pt x="360" y="519"/>
                </a:cubicBezTo>
                <a:cubicBezTo>
                  <a:pt x="577" y="519"/>
                  <a:pt x="577" y="519"/>
                  <a:pt x="577" y="519"/>
                </a:cubicBezTo>
                <a:cubicBezTo>
                  <a:pt x="580" y="519"/>
                  <a:pt x="584" y="516"/>
                  <a:pt x="584" y="512"/>
                </a:cubicBezTo>
                <a:cubicBezTo>
                  <a:pt x="584" y="336"/>
                  <a:pt x="584" y="336"/>
                  <a:pt x="584" y="336"/>
                </a:cubicBezTo>
                <a:cubicBezTo>
                  <a:pt x="584" y="332"/>
                  <a:pt x="580" y="329"/>
                  <a:pt x="577" y="329"/>
                </a:cubicBezTo>
                <a:cubicBezTo>
                  <a:pt x="360" y="329"/>
                  <a:pt x="360" y="329"/>
                  <a:pt x="360" y="329"/>
                </a:cubicBezTo>
                <a:cubicBezTo>
                  <a:pt x="360" y="260"/>
                  <a:pt x="360" y="260"/>
                  <a:pt x="360" y="260"/>
                </a:cubicBezTo>
                <a:cubicBezTo>
                  <a:pt x="629" y="260"/>
                  <a:pt x="629" y="260"/>
                  <a:pt x="629" y="260"/>
                </a:cubicBezTo>
                <a:cubicBezTo>
                  <a:pt x="631" y="260"/>
                  <a:pt x="633" y="259"/>
                  <a:pt x="634" y="257"/>
                </a:cubicBezTo>
                <a:cubicBezTo>
                  <a:pt x="704" y="169"/>
                  <a:pt x="704" y="169"/>
                  <a:pt x="704" y="169"/>
                </a:cubicBezTo>
                <a:cubicBezTo>
                  <a:pt x="706" y="167"/>
                  <a:pt x="706" y="163"/>
                  <a:pt x="704" y="161"/>
                </a:cubicBezTo>
                <a:close/>
                <a:moveTo>
                  <a:pt x="570" y="505"/>
                </a:moveTo>
                <a:cubicBezTo>
                  <a:pt x="80" y="505"/>
                  <a:pt x="80" y="505"/>
                  <a:pt x="80" y="505"/>
                </a:cubicBezTo>
                <a:cubicBezTo>
                  <a:pt x="16" y="424"/>
                  <a:pt x="16" y="424"/>
                  <a:pt x="16" y="424"/>
                </a:cubicBezTo>
                <a:cubicBezTo>
                  <a:pt x="80" y="343"/>
                  <a:pt x="80" y="343"/>
                  <a:pt x="80" y="343"/>
                </a:cubicBezTo>
                <a:cubicBezTo>
                  <a:pt x="353" y="343"/>
                  <a:pt x="353" y="343"/>
                  <a:pt x="353" y="343"/>
                </a:cubicBezTo>
                <a:cubicBezTo>
                  <a:pt x="353" y="343"/>
                  <a:pt x="353" y="343"/>
                  <a:pt x="353" y="343"/>
                </a:cubicBezTo>
                <a:cubicBezTo>
                  <a:pt x="353" y="343"/>
                  <a:pt x="353" y="343"/>
                  <a:pt x="353" y="343"/>
                </a:cubicBezTo>
                <a:cubicBezTo>
                  <a:pt x="570" y="343"/>
                  <a:pt x="570" y="343"/>
                  <a:pt x="570" y="343"/>
                </a:cubicBezTo>
                <a:lnTo>
                  <a:pt x="570" y="505"/>
                </a:lnTo>
                <a:close/>
                <a:moveTo>
                  <a:pt x="626" y="246"/>
                </a:moveTo>
                <a:cubicBezTo>
                  <a:pt x="136" y="246"/>
                  <a:pt x="136" y="246"/>
                  <a:pt x="136" y="246"/>
                </a:cubicBezTo>
                <a:cubicBezTo>
                  <a:pt x="136" y="84"/>
                  <a:pt x="136" y="84"/>
                  <a:pt x="136" y="84"/>
                </a:cubicBezTo>
                <a:cubicBezTo>
                  <a:pt x="626" y="84"/>
                  <a:pt x="626" y="84"/>
                  <a:pt x="626" y="84"/>
                </a:cubicBezTo>
                <a:cubicBezTo>
                  <a:pt x="690" y="165"/>
                  <a:pt x="690" y="165"/>
                  <a:pt x="690" y="165"/>
                </a:cubicBezTo>
                <a:lnTo>
                  <a:pt x="626" y="24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407024" y="5049390"/>
            <a:ext cx="6566172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4000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defTabSz="2438340"/>
            <a:r>
              <a:rPr lang="en-US" sz="3200" err="1">
                <a:solidFill>
                  <a:srgbClr val="57565A"/>
                </a:solidFill>
                <a:latin typeface="Roboto Light"/>
              </a:rPr>
              <a:t>Duis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congue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nisl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vel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magna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ipsum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et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sollicitudin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nisl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vel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</a:p>
        </p:txBody>
      </p:sp>
      <p:sp>
        <p:nvSpPr>
          <p:cNvPr id="65" name="Rectangle 64"/>
          <p:cNvSpPr/>
          <p:nvPr/>
        </p:nvSpPr>
        <p:spPr>
          <a:xfrm>
            <a:off x="3407024" y="7074024"/>
            <a:ext cx="6566172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4000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defTabSz="2438340"/>
            <a:r>
              <a:rPr lang="en-US" sz="3200" err="1">
                <a:solidFill>
                  <a:srgbClr val="57565A"/>
                </a:solidFill>
                <a:latin typeface="Roboto Light"/>
              </a:rPr>
              <a:t>Duis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congue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nisl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vel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magna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ipsum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et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sollicitudin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nisl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vel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</a:p>
        </p:txBody>
      </p:sp>
      <p:sp>
        <p:nvSpPr>
          <p:cNvPr id="67" name="Rectangle 66"/>
          <p:cNvSpPr/>
          <p:nvPr/>
        </p:nvSpPr>
        <p:spPr>
          <a:xfrm>
            <a:off x="3407024" y="9089622"/>
            <a:ext cx="6566172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4000">
                <a:solidFill>
                  <a:srgbClr val="57565A"/>
                </a:solidFill>
                <a:latin typeface="Roboto Light"/>
              </a:rPr>
              <a:t>Key point</a:t>
            </a:r>
          </a:p>
          <a:p>
            <a:pPr defTabSz="2438340"/>
            <a:r>
              <a:rPr lang="en-US" sz="3200" err="1">
                <a:solidFill>
                  <a:srgbClr val="57565A"/>
                </a:solidFill>
                <a:latin typeface="Roboto Light"/>
              </a:rPr>
              <a:t>Duis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congue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nisl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vel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magna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ipsum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et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sollicitudin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nisl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3200" err="1">
                <a:solidFill>
                  <a:srgbClr val="57565A"/>
                </a:solidFill>
                <a:latin typeface="Roboto Light"/>
              </a:rPr>
              <a:t>vel</a:t>
            </a:r>
            <a:r>
              <a:rPr lang="en-US" sz="3200">
                <a:solidFill>
                  <a:srgbClr val="57565A"/>
                </a:solidFill>
                <a:latin typeface="Roboto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753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104" grpId="0"/>
      <p:bldP spid="108" grpId="0" animBg="1"/>
      <p:bldP spid="64" grpId="0"/>
      <p:bldP spid="65" grpId="0"/>
      <p:bldP spid="6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SHOPPING INFOGRAPHICS</a:t>
            </a:r>
          </a:p>
        </p:txBody>
      </p:sp>
      <p:grpSp>
        <p:nvGrpSpPr>
          <p:cNvPr id="104" name="Group 103"/>
          <p:cNvGrpSpPr/>
          <p:nvPr/>
        </p:nvGrpSpPr>
        <p:grpSpPr>
          <a:xfrm>
            <a:off x="2549435" y="8300495"/>
            <a:ext cx="3108370" cy="2559050"/>
            <a:chOff x="1215042" y="3769655"/>
            <a:chExt cx="1576388" cy="1279525"/>
          </a:xfrm>
        </p:grpSpPr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1215042" y="3769655"/>
              <a:ext cx="1576388" cy="173038"/>
            </a:xfrm>
            <a:custGeom>
              <a:avLst/>
              <a:gdLst>
                <a:gd name="T0" fmla="*/ 0 w 993"/>
                <a:gd name="T1" fmla="*/ 109 h 109"/>
                <a:gd name="T2" fmla="*/ 213 w 993"/>
                <a:gd name="T3" fmla="*/ 52 h 109"/>
                <a:gd name="T4" fmla="*/ 50 w 993"/>
                <a:gd name="T5" fmla="*/ 0 h 109"/>
                <a:gd name="T6" fmla="*/ 944 w 993"/>
                <a:gd name="T7" fmla="*/ 0 h 109"/>
                <a:gd name="T8" fmla="*/ 783 w 993"/>
                <a:gd name="T9" fmla="*/ 52 h 109"/>
                <a:gd name="T10" fmla="*/ 993 w 993"/>
                <a:gd name="T11" fmla="*/ 109 h 109"/>
                <a:gd name="T12" fmla="*/ 0 w 993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3" h="109">
                  <a:moveTo>
                    <a:pt x="0" y="109"/>
                  </a:moveTo>
                  <a:lnTo>
                    <a:pt x="213" y="52"/>
                  </a:lnTo>
                  <a:lnTo>
                    <a:pt x="50" y="0"/>
                  </a:lnTo>
                  <a:lnTo>
                    <a:pt x="944" y="0"/>
                  </a:lnTo>
                  <a:lnTo>
                    <a:pt x="783" y="52"/>
                  </a:lnTo>
                  <a:lnTo>
                    <a:pt x="993" y="109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1215042" y="3769655"/>
              <a:ext cx="1576388" cy="173038"/>
            </a:xfrm>
            <a:custGeom>
              <a:avLst/>
              <a:gdLst>
                <a:gd name="T0" fmla="*/ 0 w 993"/>
                <a:gd name="T1" fmla="*/ 109 h 109"/>
                <a:gd name="T2" fmla="*/ 213 w 993"/>
                <a:gd name="T3" fmla="*/ 52 h 109"/>
                <a:gd name="T4" fmla="*/ 50 w 993"/>
                <a:gd name="T5" fmla="*/ 0 h 109"/>
                <a:gd name="T6" fmla="*/ 944 w 993"/>
                <a:gd name="T7" fmla="*/ 0 h 109"/>
                <a:gd name="T8" fmla="*/ 783 w 993"/>
                <a:gd name="T9" fmla="*/ 52 h 109"/>
                <a:gd name="T10" fmla="*/ 993 w 993"/>
                <a:gd name="T11" fmla="*/ 109 h 109"/>
                <a:gd name="T12" fmla="*/ 0 w 993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3" h="109">
                  <a:moveTo>
                    <a:pt x="0" y="109"/>
                  </a:moveTo>
                  <a:lnTo>
                    <a:pt x="213" y="52"/>
                  </a:lnTo>
                  <a:lnTo>
                    <a:pt x="50" y="0"/>
                  </a:lnTo>
                  <a:lnTo>
                    <a:pt x="944" y="0"/>
                  </a:lnTo>
                  <a:lnTo>
                    <a:pt x="783" y="52"/>
                  </a:lnTo>
                  <a:lnTo>
                    <a:pt x="993" y="109"/>
                  </a:lnTo>
                  <a:lnTo>
                    <a:pt x="0" y="10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1215042" y="3942693"/>
              <a:ext cx="1576388" cy="6842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1215042" y="3942693"/>
              <a:ext cx="1576388" cy="684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1215042" y="4988855"/>
              <a:ext cx="1576388" cy="6032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1215042" y="4626905"/>
              <a:ext cx="1576388" cy="3619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1294417" y="3769655"/>
              <a:ext cx="258763" cy="150813"/>
            </a:xfrm>
            <a:custGeom>
              <a:avLst/>
              <a:gdLst>
                <a:gd name="T0" fmla="*/ 0 w 163"/>
                <a:gd name="T1" fmla="*/ 0 h 95"/>
                <a:gd name="T2" fmla="*/ 0 w 163"/>
                <a:gd name="T3" fmla="*/ 95 h 95"/>
                <a:gd name="T4" fmla="*/ 163 w 163"/>
                <a:gd name="T5" fmla="*/ 52 h 95"/>
                <a:gd name="T6" fmla="*/ 0 w 163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3" h="95">
                  <a:moveTo>
                    <a:pt x="0" y="0"/>
                  </a:moveTo>
                  <a:lnTo>
                    <a:pt x="0" y="95"/>
                  </a:lnTo>
                  <a:lnTo>
                    <a:pt x="163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accent5"/>
              </a:solidFill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1294417" y="3769655"/>
              <a:ext cx="258763" cy="150813"/>
            </a:xfrm>
            <a:custGeom>
              <a:avLst/>
              <a:gdLst>
                <a:gd name="T0" fmla="*/ 0 w 163"/>
                <a:gd name="T1" fmla="*/ 0 h 95"/>
                <a:gd name="T2" fmla="*/ 0 w 163"/>
                <a:gd name="T3" fmla="*/ 95 h 95"/>
                <a:gd name="T4" fmla="*/ 163 w 163"/>
                <a:gd name="T5" fmla="*/ 52 h 95"/>
                <a:gd name="T6" fmla="*/ 0 w 163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3" h="95">
                  <a:moveTo>
                    <a:pt x="0" y="0"/>
                  </a:moveTo>
                  <a:lnTo>
                    <a:pt x="0" y="95"/>
                  </a:lnTo>
                  <a:lnTo>
                    <a:pt x="163" y="5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2458055" y="3769655"/>
              <a:ext cx="255588" cy="150813"/>
            </a:xfrm>
            <a:custGeom>
              <a:avLst/>
              <a:gdLst>
                <a:gd name="T0" fmla="*/ 161 w 161"/>
                <a:gd name="T1" fmla="*/ 0 h 95"/>
                <a:gd name="T2" fmla="*/ 161 w 161"/>
                <a:gd name="T3" fmla="*/ 95 h 95"/>
                <a:gd name="T4" fmla="*/ 0 w 161"/>
                <a:gd name="T5" fmla="*/ 52 h 95"/>
                <a:gd name="T6" fmla="*/ 161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161" y="0"/>
                  </a:moveTo>
                  <a:lnTo>
                    <a:pt x="161" y="95"/>
                  </a:lnTo>
                  <a:lnTo>
                    <a:pt x="0" y="52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2458055" y="3769655"/>
              <a:ext cx="255588" cy="150813"/>
            </a:xfrm>
            <a:custGeom>
              <a:avLst/>
              <a:gdLst>
                <a:gd name="T0" fmla="*/ 161 w 161"/>
                <a:gd name="T1" fmla="*/ 0 h 95"/>
                <a:gd name="T2" fmla="*/ 161 w 161"/>
                <a:gd name="T3" fmla="*/ 95 h 95"/>
                <a:gd name="T4" fmla="*/ 0 w 161"/>
                <a:gd name="T5" fmla="*/ 52 h 95"/>
                <a:gd name="T6" fmla="*/ 161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161" y="0"/>
                  </a:moveTo>
                  <a:lnTo>
                    <a:pt x="161" y="95"/>
                  </a:lnTo>
                  <a:lnTo>
                    <a:pt x="0" y="52"/>
                  </a:lnTo>
                  <a:lnTo>
                    <a:pt x="161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7" name="Oval 66"/>
            <p:cNvSpPr>
              <a:spLocks noChangeArrowheads="1"/>
            </p:cNvSpPr>
            <p:nvPr/>
          </p:nvSpPr>
          <p:spPr bwMode="auto">
            <a:xfrm>
              <a:off x="1673830" y="4036355"/>
              <a:ext cx="82550" cy="87313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8" name="Oval 67"/>
            <p:cNvSpPr>
              <a:spLocks noChangeArrowheads="1"/>
            </p:cNvSpPr>
            <p:nvPr/>
          </p:nvSpPr>
          <p:spPr bwMode="auto">
            <a:xfrm>
              <a:off x="2254855" y="4036355"/>
              <a:ext cx="87313" cy="87313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1691292" y="4080805"/>
              <a:ext cx="627063" cy="449263"/>
            </a:xfrm>
            <a:custGeom>
              <a:avLst/>
              <a:gdLst>
                <a:gd name="T0" fmla="*/ 156 w 167"/>
                <a:gd name="T1" fmla="*/ 0 h 119"/>
                <a:gd name="T2" fmla="*/ 156 w 167"/>
                <a:gd name="T3" fmla="*/ 17 h 119"/>
                <a:gd name="T4" fmla="*/ 84 w 167"/>
                <a:gd name="T5" fmla="*/ 108 h 119"/>
                <a:gd name="T6" fmla="*/ 12 w 167"/>
                <a:gd name="T7" fmla="*/ 17 h 119"/>
                <a:gd name="T8" fmla="*/ 12 w 167"/>
                <a:gd name="T9" fmla="*/ 0 h 119"/>
                <a:gd name="T10" fmla="*/ 0 w 167"/>
                <a:gd name="T11" fmla="*/ 0 h 119"/>
                <a:gd name="T12" fmla="*/ 0 w 167"/>
                <a:gd name="T13" fmla="*/ 17 h 119"/>
                <a:gd name="T14" fmla="*/ 84 w 167"/>
                <a:gd name="T15" fmla="*/ 119 h 119"/>
                <a:gd name="T16" fmla="*/ 167 w 167"/>
                <a:gd name="T17" fmla="*/ 17 h 119"/>
                <a:gd name="T18" fmla="*/ 167 w 167"/>
                <a:gd name="T19" fmla="*/ 0 h 119"/>
                <a:gd name="T20" fmla="*/ 156 w 167"/>
                <a:gd name="T2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19">
                  <a:moveTo>
                    <a:pt x="156" y="0"/>
                  </a:moveTo>
                  <a:cubicBezTo>
                    <a:pt x="156" y="17"/>
                    <a:pt x="156" y="17"/>
                    <a:pt x="156" y="17"/>
                  </a:cubicBezTo>
                  <a:cubicBezTo>
                    <a:pt x="156" y="67"/>
                    <a:pt x="123" y="108"/>
                    <a:pt x="84" y="108"/>
                  </a:cubicBezTo>
                  <a:cubicBezTo>
                    <a:pt x="44" y="108"/>
                    <a:pt x="12" y="67"/>
                    <a:pt x="12" y="17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73"/>
                    <a:pt x="38" y="119"/>
                    <a:pt x="84" y="119"/>
                  </a:cubicBezTo>
                  <a:cubicBezTo>
                    <a:pt x="130" y="119"/>
                    <a:pt x="167" y="73"/>
                    <a:pt x="167" y="17"/>
                  </a:cubicBezTo>
                  <a:cubicBezTo>
                    <a:pt x="167" y="0"/>
                    <a:pt x="167" y="0"/>
                    <a:pt x="167" y="0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auto">
            <a:xfrm>
              <a:off x="2458055" y="3852205"/>
              <a:ext cx="333375" cy="90488"/>
            </a:xfrm>
            <a:custGeom>
              <a:avLst/>
              <a:gdLst>
                <a:gd name="T0" fmla="*/ 0 w 210"/>
                <a:gd name="T1" fmla="*/ 0 h 57"/>
                <a:gd name="T2" fmla="*/ 0 w 210"/>
                <a:gd name="T3" fmla="*/ 57 h 57"/>
                <a:gd name="T4" fmla="*/ 210 w 210"/>
                <a:gd name="T5" fmla="*/ 57 h 57"/>
                <a:gd name="T6" fmla="*/ 0 w 210"/>
                <a:gd name="T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" h="57">
                  <a:moveTo>
                    <a:pt x="0" y="0"/>
                  </a:moveTo>
                  <a:lnTo>
                    <a:pt x="0" y="57"/>
                  </a:lnTo>
                  <a:lnTo>
                    <a:pt x="210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5" name="Freeform 94"/>
            <p:cNvSpPr>
              <a:spLocks/>
            </p:cNvSpPr>
            <p:nvPr/>
          </p:nvSpPr>
          <p:spPr bwMode="auto">
            <a:xfrm>
              <a:off x="2458055" y="3852205"/>
              <a:ext cx="333375" cy="90488"/>
            </a:xfrm>
            <a:custGeom>
              <a:avLst/>
              <a:gdLst>
                <a:gd name="T0" fmla="*/ 0 w 210"/>
                <a:gd name="T1" fmla="*/ 0 h 57"/>
                <a:gd name="T2" fmla="*/ 0 w 210"/>
                <a:gd name="T3" fmla="*/ 57 h 57"/>
                <a:gd name="T4" fmla="*/ 210 w 210"/>
                <a:gd name="T5" fmla="*/ 57 h 57"/>
                <a:gd name="T6" fmla="*/ 0 w 210"/>
                <a:gd name="T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" h="57">
                  <a:moveTo>
                    <a:pt x="0" y="0"/>
                  </a:moveTo>
                  <a:lnTo>
                    <a:pt x="0" y="57"/>
                  </a:lnTo>
                  <a:lnTo>
                    <a:pt x="210" y="5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auto">
            <a:xfrm>
              <a:off x="1215042" y="3852205"/>
              <a:ext cx="338138" cy="90488"/>
            </a:xfrm>
            <a:custGeom>
              <a:avLst/>
              <a:gdLst>
                <a:gd name="T0" fmla="*/ 213 w 213"/>
                <a:gd name="T1" fmla="*/ 0 h 57"/>
                <a:gd name="T2" fmla="*/ 213 w 213"/>
                <a:gd name="T3" fmla="*/ 0 h 57"/>
                <a:gd name="T4" fmla="*/ 0 w 213"/>
                <a:gd name="T5" fmla="*/ 57 h 57"/>
                <a:gd name="T6" fmla="*/ 213 w 213"/>
                <a:gd name="T7" fmla="*/ 57 h 57"/>
                <a:gd name="T8" fmla="*/ 213 w 213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57">
                  <a:moveTo>
                    <a:pt x="213" y="0"/>
                  </a:moveTo>
                  <a:lnTo>
                    <a:pt x="213" y="0"/>
                  </a:lnTo>
                  <a:lnTo>
                    <a:pt x="0" y="57"/>
                  </a:lnTo>
                  <a:lnTo>
                    <a:pt x="213" y="5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auto">
            <a:xfrm>
              <a:off x="1215042" y="3852205"/>
              <a:ext cx="338138" cy="90488"/>
            </a:xfrm>
            <a:custGeom>
              <a:avLst/>
              <a:gdLst>
                <a:gd name="T0" fmla="*/ 213 w 213"/>
                <a:gd name="T1" fmla="*/ 0 h 57"/>
                <a:gd name="T2" fmla="*/ 213 w 213"/>
                <a:gd name="T3" fmla="*/ 0 h 57"/>
                <a:gd name="T4" fmla="*/ 0 w 213"/>
                <a:gd name="T5" fmla="*/ 57 h 57"/>
                <a:gd name="T6" fmla="*/ 213 w 213"/>
                <a:gd name="T7" fmla="*/ 57 h 57"/>
                <a:gd name="T8" fmla="*/ 213 w 213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57">
                  <a:moveTo>
                    <a:pt x="213" y="0"/>
                  </a:moveTo>
                  <a:lnTo>
                    <a:pt x="213" y="0"/>
                  </a:lnTo>
                  <a:lnTo>
                    <a:pt x="0" y="57"/>
                  </a:lnTo>
                  <a:lnTo>
                    <a:pt x="213" y="57"/>
                  </a:lnTo>
                  <a:lnTo>
                    <a:pt x="21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2684642" y="4887070"/>
            <a:ext cx="26899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srgbClr val="57565A"/>
                </a:solidFill>
                <a:latin typeface="Roboto Light"/>
              </a:rPr>
              <a:t>20%</a:t>
            </a:r>
          </a:p>
        </p:txBody>
      </p:sp>
      <p:cxnSp>
        <p:nvCxnSpPr>
          <p:cNvPr id="110" name="Straight Connector 109"/>
          <p:cNvCxnSpPr/>
          <p:nvPr/>
        </p:nvCxnSpPr>
        <p:spPr>
          <a:xfrm flipV="1">
            <a:off x="4029677" y="6575050"/>
            <a:ext cx="2" cy="1725444"/>
          </a:xfrm>
          <a:prstGeom prst="line">
            <a:avLst/>
          </a:prstGeom>
          <a:ln w="9525" cmpd="sng">
            <a:solidFill>
              <a:schemeClr val="accent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Rectangle 134"/>
          <p:cNvSpPr/>
          <p:nvPr/>
        </p:nvSpPr>
        <p:spPr>
          <a:xfrm>
            <a:off x="1966864" y="11170864"/>
            <a:ext cx="393367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800">
                <a:solidFill>
                  <a:srgbClr val="57565A"/>
                </a:solidFill>
                <a:latin typeface="Roboto Light"/>
              </a:rPr>
              <a:t>Lorem ipsum dolor  amet del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ium</a:t>
            </a:r>
            <a:endParaRPr lang="en-US" sz="2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634124" y="6544720"/>
            <a:ext cx="3114632" cy="4314824"/>
            <a:chOff x="3317062" y="3272360"/>
            <a:chExt cx="1557316" cy="2157412"/>
          </a:xfrm>
        </p:grpSpPr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3317062" y="3272360"/>
              <a:ext cx="1557315" cy="173038"/>
            </a:xfrm>
            <a:custGeom>
              <a:avLst/>
              <a:gdLst>
                <a:gd name="T0" fmla="*/ 0 w 995"/>
                <a:gd name="T1" fmla="*/ 109 h 109"/>
                <a:gd name="T2" fmla="*/ 213 w 995"/>
                <a:gd name="T3" fmla="*/ 52 h 109"/>
                <a:gd name="T4" fmla="*/ 52 w 995"/>
                <a:gd name="T5" fmla="*/ 0 h 109"/>
                <a:gd name="T6" fmla="*/ 946 w 995"/>
                <a:gd name="T7" fmla="*/ 0 h 109"/>
                <a:gd name="T8" fmla="*/ 783 w 995"/>
                <a:gd name="T9" fmla="*/ 52 h 109"/>
                <a:gd name="T10" fmla="*/ 995 w 995"/>
                <a:gd name="T11" fmla="*/ 109 h 109"/>
                <a:gd name="T12" fmla="*/ 0 w 995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5" h="109">
                  <a:moveTo>
                    <a:pt x="0" y="109"/>
                  </a:moveTo>
                  <a:lnTo>
                    <a:pt x="213" y="52"/>
                  </a:lnTo>
                  <a:lnTo>
                    <a:pt x="52" y="0"/>
                  </a:lnTo>
                  <a:lnTo>
                    <a:pt x="946" y="0"/>
                  </a:lnTo>
                  <a:lnTo>
                    <a:pt x="783" y="52"/>
                  </a:lnTo>
                  <a:lnTo>
                    <a:pt x="995" y="109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3317062" y="3272360"/>
              <a:ext cx="1557315" cy="173038"/>
            </a:xfrm>
            <a:custGeom>
              <a:avLst/>
              <a:gdLst>
                <a:gd name="T0" fmla="*/ 0 w 995"/>
                <a:gd name="T1" fmla="*/ 109 h 109"/>
                <a:gd name="T2" fmla="*/ 213 w 995"/>
                <a:gd name="T3" fmla="*/ 52 h 109"/>
                <a:gd name="T4" fmla="*/ 52 w 995"/>
                <a:gd name="T5" fmla="*/ 0 h 109"/>
                <a:gd name="T6" fmla="*/ 946 w 995"/>
                <a:gd name="T7" fmla="*/ 0 h 109"/>
                <a:gd name="T8" fmla="*/ 783 w 995"/>
                <a:gd name="T9" fmla="*/ 52 h 109"/>
                <a:gd name="T10" fmla="*/ 995 w 995"/>
                <a:gd name="T11" fmla="*/ 109 h 109"/>
                <a:gd name="T12" fmla="*/ 0 w 995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5" h="109">
                  <a:moveTo>
                    <a:pt x="0" y="109"/>
                  </a:moveTo>
                  <a:lnTo>
                    <a:pt x="213" y="52"/>
                  </a:lnTo>
                  <a:lnTo>
                    <a:pt x="52" y="0"/>
                  </a:lnTo>
                  <a:lnTo>
                    <a:pt x="946" y="0"/>
                  </a:lnTo>
                  <a:lnTo>
                    <a:pt x="783" y="52"/>
                  </a:lnTo>
                  <a:lnTo>
                    <a:pt x="995" y="109"/>
                  </a:lnTo>
                  <a:lnTo>
                    <a:pt x="0" y="10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3317062" y="3445397"/>
              <a:ext cx="1557315" cy="156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3317062" y="3445397"/>
              <a:ext cx="1557315" cy="1562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3317062" y="5369447"/>
              <a:ext cx="1557315" cy="6032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3317062" y="5007497"/>
              <a:ext cx="1557315" cy="3619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3398450" y="3272360"/>
              <a:ext cx="251988" cy="150813"/>
            </a:xfrm>
            <a:custGeom>
              <a:avLst/>
              <a:gdLst>
                <a:gd name="T0" fmla="*/ 0 w 161"/>
                <a:gd name="T1" fmla="*/ 0 h 95"/>
                <a:gd name="T2" fmla="*/ 0 w 161"/>
                <a:gd name="T3" fmla="*/ 95 h 95"/>
                <a:gd name="T4" fmla="*/ 161 w 161"/>
                <a:gd name="T5" fmla="*/ 52 h 95"/>
                <a:gd name="T6" fmla="*/ 0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0" y="0"/>
                  </a:moveTo>
                  <a:lnTo>
                    <a:pt x="0" y="95"/>
                  </a:lnTo>
                  <a:lnTo>
                    <a:pt x="161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3398450" y="3272360"/>
              <a:ext cx="251988" cy="150813"/>
            </a:xfrm>
            <a:custGeom>
              <a:avLst/>
              <a:gdLst>
                <a:gd name="T0" fmla="*/ 0 w 161"/>
                <a:gd name="T1" fmla="*/ 0 h 95"/>
                <a:gd name="T2" fmla="*/ 0 w 161"/>
                <a:gd name="T3" fmla="*/ 95 h 95"/>
                <a:gd name="T4" fmla="*/ 161 w 161"/>
                <a:gd name="T5" fmla="*/ 52 h 95"/>
                <a:gd name="T6" fmla="*/ 0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0" y="0"/>
                  </a:moveTo>
                  <a:lnTo>
                    <a:pt x="0" y="95"/>
                  </a:lnTo>
                  <a:lnTo>
                    <a:pt x="161" y="52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4542568" y="3272360"/>
              <a:ext cx="255118" cy="150813"/>
            </a:xfrm>
            <a:custGeom>
              <a:avLst/>
              <a:gdLst>
                <a:gd name="T0" fmla="*/ 163 w 163"/>
                <a:gd name="T1" fmla="*/ 0 h 95"/>
                <a:gd name="T2" fmla="*/ 163 w 163"/>
                <a:gd name="T3" fmla="*/ 95 h 95"/>
                <a:gd name="T4" fmla="*/ 0 w 163"/>
                <a:gd name="T5" fmla="*/ 52 h 95"/>
                <a:gd name="T6" fmla="*/ 163 w 163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3" h="95">
                  <a:moveTo>
                    <a:pt x="163" y="0"/>
                  </a:moveTo>
                  <a:lnTo>
                    <a:pt x="163" y="95"/>
                  </a:lnTo>
                  <a:lnTo>
                    <a:pt x="0" y="52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4542568" y="3272360"/>
              <a:ext cx="255118" cy="150813"/>
            </a:xfrm>
            <a:custGeom>
              <a:avLst/>
              <a:gdLst>
                <a:gd name="T0" fmla="*/ 163 w 163"/>
                <a:gd name="T1" fmla="*/ 0 h 95"/>
                <a:gd name="T2" fmla="*/ 163 w 163"/>
                <a:gd name="T3" fmla="*/ 95 h 95"/>
                <a:gd name="T4" fmla="*/ 0 w 163"/>
                <a:gd name="T5" fmla="*/ 52 h 95"/>
                <a:gd name="T6" fmla="*/ 163 w 163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3" h="95">
                  <a:moveTo>
                    <a:pt x="163" y="0"/>
                  </a:moveTo>
                  <a:lnTo>
                    <a:pt x="163" y="95"/>
                  </a:lnTo>
                  <a:lnTo>
                    <a:pt x="0" y="52"/>
                  </a:lnTo>
                  <a:lnTo>
                    <a:pt x="163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1" name="Oval 40"/>
            <p:cNvSpPr>
              <a:spLocks noChangeArrowheads="1"/>
            </p:cNvSpPr>
            <p:nvPr/>
          </p:nvSpPr>
          <p:spPr bwMode="auto">
            <a:xfrm>
              <a:off x="3772519" y="3540647"/>
              <a:ext cx="81387" cy="857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2" name="Oval 41"/>
            <p:cNvSpPr>
              <a:spLocks noChangeArrowheads="1"/>
            </p:cNvSpPr>
            <p:nvPr/>
          </p:nvSpPr>
          <p:spPr bwMode="auto">
            <a:xfrm>
              <a:off x="4345360" y="3540647"/>
              <a:ext cx="81387" cy="857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3789735" y="3581922"/>
              <a:ext cx="618231" cy="450850"/>
            </a:xfrm>
            <a:custGeom>
              <a:avLst/>
              <a:gdLst>
                <a:gd name="T0" fmla="*/ 155 w 167"/>
                <a:gd name="T1" fmla="*/ 0 h 120"/>
                <a:gd name="T2" fmla="*/ 155 w 167"/>
                <a:gd name="T3" fmla="*/ 18 h 120"/>
                <a:gd name="T4" fmla="*/ 84 w 167"/>
                <a:gd name="T5" fmla="*/ 109 h 120"/>
                <a:gd name="T6" fmla="*/ 12 w 167"/>
                <a:gd name="T7" fmla="*/ 18 h 120"/>
                <a:gd name="T8" fmla="*/ 12 w 167"/>
                <a:gd name="T9" fmla="*/ 0 h 120"/>
                <a:gd name="T10" fmla="*/ 0 w 167"/>
                <a:gd name="T11" fmla="*/ 0 h 120"/>
                <a:gd name="T12" fmla="*/ 0 w 167"/>
                <a:gd name="T13" fmla="*/ 18 h 120"/>
                <a:gd name="T14" fmla="*/ 84 w 167"/>
                <a:gd name="T15" fmla="*/ 120 h 120"/>
                <a:gd name="T16" fmla="*/ 167 w 167"/>
                <a:gd name="T17" fmla="*/ 18 h 120"/>
                <a:gd name="T18" fmla="*/ 167 w 167"/>
                <a:gd name="T19" fmla="*/ 0 h 120"/>
                <a:gd name="T20" fmla="*/ 155 w 167"/>
                <a:gd name="T2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20">
                  <a:moveTo>
                    <a:pt x="155" y="0"/>
                  </a:moveTo>
                  <a:cubicBezTo>
                    <a:pt x="155" y="18"/>
                    <a:pt x="155" y="18"/>
                    <a:pt x="155" y="18"/>
                  </a:cubicBezTo>
                  <a:cubicBezTo>
                    <a:pt x="155" y="68"/>
                    <a:pt x="123" y="109"/>
                    <a:pt x="84" y="109"/>
                  </a:cubicBezTo>
                  <a:cubicBezTo>
                    <a:pt x="44" y="109"/>
                    <a:pt x="12" y="68"/>
                    <a:pt x="12" y="18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74"/>
                    <a:pt x="37" y="120"/>
                    <a:pt x="84" y="120"/>
                  </a:cubicBezTo>
                  <a:cubicBezTo>
                    <a:pt x="130" y="120"/>
                    <a:pt x="167" y="74"/>
                    <a:pt x="167" y="18"/>
                  </a:cubicBezTo>
                  <a:cubicBezTo>
                    <a:pt x="167" y="0"/>
                    <a:pt x="167" y="0"/>
                    <a:pt x="167" y="0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4542568" y="3354910"/>
              <a:ext cx="331810" cy="90488"/>
            </a:xfrm>
            <a:custGeom>
              <a:avLst/>
              <a:gdLst>
                <a:gd name="T0" fmla="*/ 0 w 212"/>
                <a:gd name="T1" fmla="*/ 0 h 57"/>
                <a:gd name="T2" fmla="*/ 0 w 212"/>
                <a:gd name="T3" fmla="*/ 57 h 57"/>
                <a:gd name="T4" fmla="*/ 212 w 212"/>
                <a:gd name="T5" fmla="*/ 57 h 57"/>
                <a:gd name="T6" fmla="*/ 0 w 212"/>
                <a:gd name="T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2" h="57">
                  <a:moveTo>
                    <a:pt x="0" y="0"/>
                  </a:moveTo>
                  <a:lnTo>
                    <a:pt x="0" y="57"/>
                  </a:lnTo>
                  <a:lnTo>
                    <a:pt x="212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4542568" y="3354910"/>
              <a:ext cx="331810" cy="90488"/>
            </a:xfrm>
            <a:custGeom>
              <a:avLst/>
              <a:gdLst>
                <a:gd name="T0" fmla="*/ 0 w 212"/>
                <a:gd name="T1" fmla="*/ 0 h 57"/>
                <a:gd name="T2" fmla="*/ 0 w 212"/>
                <a:gd name="T3" fmla="*/ 57 h 57"/>
                <a:gd name="T4" fmla="*/ 212 w 212"/>
                <a:gd name="T5" fmla="*/ 57 h 57"/>
                <a:gd name="T6" fmla="*/ 0 w 212"/>
                <a:gd name="T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2" h="57">
                  <a:moveTo>
                    <a:pt x="0" y="0"/>
                  </a:moveTo>
                  <a:lnTo>
                    <a:pt x="0" y="57"/>
                  </a:lnTo>
                  <a:lnTo>
                    <a:pt x="212" y="57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3317062" y="3354910"/>
              <a:ext cx="333375" cy="90488"/>
            </a:xfrm>
            <a:custGeom>
              <a:avLst/>
              <a:gdLst>
                <a:gd name="T0" fmla="*/ 213 w 213"/>
                <a:gd name="T1" fmla="*/ 0 h 57"/>
                <a:gd name="T2" fmla="*/ 213 w 213"/>
                <a:gd name="T3" fmla="*/ 0 h 57"/>
                <a:gd name="T4" fmla="*/ 0 w 213"/>
                <a:gd name="T5" fmla="*/ 57 h 57"/>
                <a:gd name="T6" fmla="*/ 213 w 213"/>
                <a:gd name="T7" fmla="*/ 57 h 57"/>
                <a:gd name="T8" fmla="*/ 213 w 213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57">
                  <a:moveTo>
                    <a:pt x="213" y="0"/>
                  </a:moveTo>
                  <a:lnTo>
                    <a:pt x="213" y="0"/>
                  </a:lnTo>
                  <a:lnTo>
                    <a:pt x="0" y="57"/>
                  </a:lnTo>
                  <a:lnTo>
                    <a:pt x="213" y="5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3317062" y="3354910"/>
              <a:ext cx="333375" cy="90488"/>
            </a:xfrm>
            <a:custGeom>
              <a:avLst/>
              <a:gdLst>
                <a:gd name="T0" fmla="*/ 213 w 213"/>
                <a:gd name="T1" fmla="*/ 0 h 57"/>
                <a:gd name="T2" fmla="*/ 213 w 213"/>
                <a:gd name="T3" fmla="*/ 0 h 57"/>
                <a:gd name="T4" fmla="*/ 0 w 213"/>
                <a:gd name="T5" fmla="*/ 57 h 57"/>
                <a:gd name="T6" fmla="*/ 213 w 213"/>
                <a:gd name="T7" fmla="*/ 57 h 57"/>
                <a:gd name="T8" fmla="*/ 213 w 213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57">
                  <a:moveTo>
                    <a:pt x="213" y="0"/>
                  </a:moveTo>
                  <a:lnTo>
                    <a:pt x="213" y="0"/>
                  </a:lnTo>
                  <a:lnTo>
                    <a:pt x="0" y="57"/>
                  </a:lnTo>
                  <a:lnTo>
                    <a:pt x="213" y="57"/>
                  </a:lnTo>
                  <a:lnTo>
                    <a:pt x="213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cxnSp>
        <p:nvCxnSpPr>
          <p:cNvPr id="117" name="Straight Connector 116"/>
          <p:cNvCxnSpPr/>
          <p:nvPr/>
        </p:nvCxnSpPr>
        <p:spPr>
          <a:xfrm flipV="1">
            <a:off x="8243668" y="4950752"/>
            <a:ext cx="0" cy="1593968"/>
          </a:xfrm>
          <a:prstGeom prst="line">
            <a:avLst/>
          </a:prstGeom>
          <a:ln w="9525" cmpd="sng">
            <a:solidFill>
              <a:schemeClr val="accent2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6890830" y="3283358"/>
            <a:ext cx="26899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srgbClr val="57565A"/>
                </a:solidFill>
                <a:latin typeface="Roboto Light"/>
              </a:rPr>
              <a:t>60%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6368479" y="11170866"/>
            <a:ext cx="354916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fr-FR" sz="2800" err="1">
                <a:solidFill>
                  <a:srgbClr val="57565A"/>
                </a:solidFill>
                <a:latin typeface="Roboto Light"/>
              </a:rPr>
              <a:t>Mauris</a:t>
            </a:r>
            <a:r>
              <a:rPr lang="fr-FR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fr-FR" sz="2800" err="1">
                <a:solidFill>
                  <a:srgbClr val="57565A"/>
                </a:solidFill>
                <a:latin typeface="Roboto Light"/>
              </a:rPr>
              <a:t>vulputate</a:t>
            </a:r>
            <a:r>
              <a:rPr lang="fr-FR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fr-FR" sz="2800" err="1">
                <a:solidFill>
                  <a:srgbClr val="57565A"/>
                </a:solidFill>
                <a:latin typeface="Roboto Light"/>
              </a:rPr>
              <a:t>posuere</a:t>
            </a:r>
            <a:r>
              <a:rPr lang="fr-FR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fr-FR" sz="2800" err="1">
                <a:solidFill>
                  <a:srgbClr val="57565A"/>
                </a:solidFill>
                <a:latin typeface="Roboto Light"/>
              </a:rPr>
              <a:t>lorem</a:t>
            </a:r>
            <a:endParaRPr lang="en-US" sz="2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129" name="Group 128"/>
          <p:cNvGrpSpPr/>
          <p:nvPr/>
        </p:nvGrpSpPr>
        <p:grpSpPr>
          <a:xfrm>
            <a:off x="10729083" y="7467843"/>
            <a:ext cx="3114630" cy="3381374"/>
            <a:chOff x="5355389" y="3682529"/>
            <a:chExt cx="1579563" cy="1690687"/>
          </a:xfrm>
        </p:grpSpPr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5355389" y="3682529"/>
              <a:ext cx="1579563" cy="173038"/>
            </a:xfrm>
            <a:custGeom>
              <a:avLst/>
              <a:gdLst>
                <a:gd name="T0" fmla="*/ 0 w 995"/>
                <a:gd name="T1" fmla="*/ 109 h 109"/>
                <a:gd name="T2" fmla="*/ 212 w 995"/>
                <a:gd name="T3" fmla="*/ 52 h 109"/>
                <a:gd name="T4" fmla="*/ 52 w 995"/>
                <a:gd name="T5" fmla="*/ 0 h 109"/>
                <a:gd name="T6" fmla="*/ 946 w 995"/>
                <a:gd name="T7" fmla="*/ 0 h 109"/>
                <a:gd name="T8" fmla="*/ 782 w 995"/>
                <a:gd name="T9" fmla="*/ 52 h 109"/>
                <a:gd name="T10" fmla="*/ 995 w 995"/>
                <a:gd name="T11" fmla="*/ 109 h 109"/>
                <a:gd name="T12" fmla="*/ 0 w 995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5" h="109">
                  <a:moveTo>
                    <a:pt x="0" y="109"/>
                  </a:moveTo>
                  <a:lnTo>
                    <a:pt x="212" y="52"/>
                  </a:lnTo>
                  <a:lnTo>
                    <a:pt x="52" y="0"/>
                  </a:lnTo>
                  <a:lnTo>
                    <a:pt x="946" y="0"/>
                  </a:lnTo>
                  <a:lnTo>
                    <a:pt x="782" y="52"/>
                  </a:lnTo>
                  <a:lnTo>
                    <a:pt x="995" y="109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5355389" y="3682529"/>
              <a:ext cx="1579563" cy="173038"/>
            </a:xfrm>
            <a:custGeom>
              <a:avLst/>
              <a:gdLst>
                <a:gd name="T0" fmla="*/ 0 w 995"/>
                <a:gd name="T1" fmla="*/ 109 h 109"/>
                <a:gd name="T2" fmla="*/ 212 w 995"/>
                <a:gd name="T3" fmla="*/ 52 h 109"/>
                <a:gd name="T4" fmla="*/ 52 w 995"/>
                <a:gd name="T5" fmla="*/ 0 h 109"/>
                <a:gd name="T6" fmla="*/ 946 w 995"/>
                <a:gd name="T7" fmla="*/ 0 h 109"/>
                <a:gd name="T8" fmla="*/ 782 w 995"/>
                <a:gd name="T9" fmla="*/ 52 h 109"/>
                <a:gd name="T10" fmla="*/ 995 w 995"/>
                <a:gd name="T11" fmla="*/ 109 h 109"/>
                <a:gd name="T12" fmla="*/ 0 w 995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5" h="109">
                  <a:moveTo>
                    <a:pt x="0" y="109"/>
                  </a:moveTo>
                  <a:lnTo>
                    <a:pt x="212" y="52"/>
                  </a:lnTo>
                  <a:lnTo>
                    <a:pt x="52" y="0"/>
                  </a:lnTo>
                  <a:lnTo>
                    <a:pt x="946" y="0"/>
                  </a:lnTo>
                  <a:lnTo>
                    <a:pt x="782" y="52"/>
                  </a:lnTo>
                  <a:lnTo>
                    <a:pt x="995" y="109"/>
                  </a:lnTo>
                  <a:lnTo>
                    <a:pt x="0" y="10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355389" y="3855566"/>
              <a:ext cx="1579563" cy="10953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355389" y="3855566"/>
              <a:ext cx="1579563" cy="1095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8" name="Rectangle 47"/>
            <p:cNvSpPr>
              <a:spLocks noChangeArrowheads="1"/>
            </p:cNvSpPr>
            <p:nvPr/>
          </p:nvSpPr>
          <p:spPr bwMode="auto">
            <a:xfrm>
              <a:off x="5355389" y="5312891"/>
              <a:ext cx="1579563" cy="6032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49" name="Rectangle 48"/>
            <p:cNvSpPr>
              <a:spLocks noChangeArrowheads="1"/>
            </p:cNvSpPr>
            <p:nvPr/>
          </p:nvSpPr>
          <p:spPr bwMode="auto">
            <a:xfrm>
              <a:off x="5355389" y="4950941"/>
              <a:ext cx="1579563" cy="36195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437939" y="3682529"/>
              <a:ext cx="254000" cy="150813"/>
            </a:xfrm>
            <a:custGeom>
              <a:avLst/>
              <a:gdLst>
                <a:gd name="T0" fmla="*/ 0 w 160"/>
                <a:gd name="T1" fmla="*/ 0 h 95"/>
                <a:gd name="T2" fmla="*/ 0 w 160"/>
                <a:gd name="T3" fmla="*/ 95 h 95"/>
                <a:gd name="T4" fmla="*/ 160 w 160"/>
                <a:gd name="T5" fmla="*/ 52 h 95"/>
                <a:gd name="T6" fmla="*/ 0 w 160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95">
                  <a:moveTo>
                    <a:pt x="0" y="0"/>
                  </a:moveTo>
                  <a:lnTo>
                    <a:pt x="0" y="95"/>
                  </a:lnTo>
                  <a:lnTo>
                    <a:pt x="160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5437939" y="3682529"/>
              <a:ext cx="254000" cy="150813"/>
            </a:xfrm>
            <a:custGeom>
              <a:avLst/>
              <a:gdLst>
                <a:gd name="T0" fmla="*/ 0 w 160"/>
                <a:gd name="T1" fmla="*/ 0 h 95"/>
                <a:gd name="T2" fmla="*/ 0 w 160"/>
                <a:gd name="T3" fmla="*/ 95 h 95"/>
                <a:gd name="T4" fmla="*/ 160 w 160"/>
                <a:gd name="T5" fmla="*/ 52 h 95"/>
                <a:gd name="T6" fmla="*/ 0 w 160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95">
                  <a:moveTo>
                    <a:pt x="0" y="0"/>
                  </a:moveTo>
                  <a:lnTo>
                    <a:pt x="0" y="95"/>
                  </a:lnTo>
                  <a:lnTo>
                    <a:pt x="160" y="52"/>
                  </a:lnTo>
                  <a:lnTo>
                    <a:pt x="0" y="0"/>
                  </a:ln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596814" y="3682529"/>
              <a:ext cx="260350" cy="150813"/>
            </a:xfrm>
            <a:custGeom>
              <a:avLst/>
              <a:gdLst>
                <a:gd name="T0" fmla="*/ 164 w 164"/>
                <a:gd name="T1" fmla="*/ 0 h 95"/>
                <a:gd name="T2" fmla="*/ 164 w 164"/>
                <a:gd name="T3" fmla="*/ 95 h 95"/>
                <a:gd name="T4" fmla="*/ 0 w 164"/>
                <a:gd name="T5" fmla="*/ 52 h 95"/>
                <a:gd name="T6" fmla="*/ 164 w 164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4" h="95">
                  <a:moveTo>
                    <a:pt x="164" y="0"/>
                  </a:moveTo>
                  <a:lnTo>
                    <a:pt x="164" y="95"/>
                  </a:lnTo>
                  <a:lnTo>
                    <a:pt x="0" y="52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6596814" y="3682529"/>
              <a:ext cx="260350" cy="150813"/>
            </a:xfrm>
            <a:custGeom>
              <a:avLst/>
              <a:gdLst>
                <a:gd name="T0" fmla="*/ 164 w 164"/>
                <a:gd name="T1" fmla="*/ 0 h 95"/>
                <a:gd name="T2" fmla="*/ 164 w 164"/>
                <a:gd name="T3" fmla="*/ 95 h 95"/>
                <a:gd name="T4" fmla="*/ 0 w 164"/>
                <a:gd name="T5" fmla="*/ 52 h 95"/>
                <a:gd name="T6" fmla="*/ 164 w 164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4" h="95">
                  <a:moveTo>
                    <a:pt x="164" y="0"/>
                  </a:moveTo>
                  <a:lnTo>
                    <a:pt x="164" y="95"/>
                  </a:lnTo>
                  <a:lnTo>
                    <a:pt x="0" y="52"/>
                  </a:lnTo>
                  <a:lnTo>
                    <a:pt x="164" y="0"/>
                  </a:ln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4" name="Oval 53"/>
            <p:cNvSpPr>
              <a:spLocks noChangeArrowheads="1"/>
            </p:cNvSpPr>
            <p:nvPr/>
          </p:nvSpPr>
          <p:spPr bwMode="auto">
            <a:xfrm>
              <a:off x="5815764" y="3950816"/>
              <a:ext cx="82550" cy="857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5" name="Oval 54"/>
            <p:cNvSpPr>
              <a:spLocks noChangeArrowheads="1"/>
            </p:cNvSpPr>
            <p:nvPr/>
          </p:nvSpPr>
          <p:spPr bwMode="auto">
            <a:xfrm>
              <a:off x="6398376" y="3950816"/>
              <a:ext cx="82550" cy="857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5834814" y="3995266"/>
              <a:ext cx="627063" cy="447675"/>
            </a:xfrm>
            <a:custGeom>
              <a:avLst/>
              <a:gdLst>
                <a:gd name="T0" fmla="*/ 155 w 167"/>
                <a:gd name="T1" fmla="*/ 0 h 119"/>
                <a:gd name="T2" fmla="*/ 155 w 167"/>
                <a:gd name="T3" fmla="*/ 17 h 119"/>
                <a:gd name="T4" fmla="*/ 83 w 167"/>
                <a:gd name="T5" fmla="*/ 108 h 119"/>
                <a:gd name="T6" fmla="*/ 12 w 167"/>
                <a:gd name="T7" fmla="*/ 17 h 119"/>
                <a:gd name="T8" fmla="*/ 12 w 167"/>
                <a:gd name="T9" fmla="*/ 0 h 119"/>
                <a:gd name="T10" fmla="*/ 0 w 167"/>
                <a:gd name="T11" fmla="*/ 0 h 119"/>
                <a:gd name="T12" fmla="*/ 0 w 167"/>
                <a:gd name="T13" fmla="*/ 17 h 119"/>
                <a:gd name="T14" fmla="*/ 83 w 167"/>
                <a:gd name="T15" fmla="*/ 119 h 119"/>
                <a:gd name="T16" fmla="*/ 167 w 167"/>
                <a:gd name="T17" fmla="*/ 17 h 119"/>
                <a:gd name="T18" fmla="*/ 167 w 167"/>
                <a:gd name="T19" fmla="*/ 0 h 119"/>
                <a:gd name="T20" fmla="*/ 155 w 167"/>
                <a:gd name="T2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19">
                  <a:moveTo>
                    <a:pt x="155" y="0"/>
                  </a:moveTo>
                  <a:cubicBezTo>
                    <a:pt x="155" y="17"/>
                    <a:pt x="155" y="17"/>
                    <a:pt x="155" y="17"/>
                  </a:cubicBezTo>
                  <a:cubicBezTo>
                    <a:pt x="155" y="67"/>
                    <a:pt x="123" y="108"/>
                    <a:pt x="83" y="108"/>
                  </a:cubicBezTo>
                  <a:cubicBezTo>
                    <a:pt x="44" y="108"/>
                    <a:pt x="12" y="67"/>
                    <a:pt x="12" y="17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74"/>
                    <a:pt x="37" y="119"/>
                    <a:pt x="83" y="119"/>
                  </a:cubicBezTo>
                  <a:cubicBezTo>
                    <a:pt x="130" y="119"/>
                    <a:pt x="167" y="74"/>
                    <a:pt x="167" y="17"/>
                  </a:cubicBezTo>
                  <a:cubicBezTo>
                    <a:pt x="167" y="0"/>
                    <a:pt x="167" y="0"/>
                    <a:pt x="167" y="0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6596814" y="3765079"/>
              <a:ext cx="338138" cy="90488"/>
            </a:xfrm>
            <a:custGeom>
              <a:avLst/>
              <a:gdLst>
                <a:gd name="T0" fmla="*/ 0 w 213"/>
                <a:gd name="T1" fmla="*/ 0 h 57"/>
                <a:gd name="T2" fmla="*/ 0 w 213"/>
                <a:gd name="T3" fmla="*/ 57 h 57"/>
                <a:gd name="T4" fmla="*/ 213 w 213"/>
                <a:gd name="T5" fmla="*/ 57 h 57"/>
                <a:gd name="T6" fmla="*/ 164 w 213"/>
                <a:gd name="T7" fmla="*/ 43 h 57"/>
                <a:gd name="T8" fmla="*/ 164 w 213"/>
                <a:gd name="T9" fmla="*/ 43 h 57"/>
                <a:gd name="T10" fmla="*/ 0 w 213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3" h="57">
                  <a:moveTo>
                    <a:pt x="0" y="0"/>
                  </a:moveTo>
                  <a:lnTo>
                    <a:pt x="0" y="57"/>
                  </a:lnTo>
                  <a:lnTo>
                    <a:pt x="213" y="57"/>
                  </a:lnTo>
                  <a:lnTo>
                    <a:pt x="164" y="43"/>
                  </a:lnTo>
                  <a:lnTo>
                    <a:pt x="164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6596814" y="3765079"/>
              <a:ext cx="338138" cy="90488"/>
            </a:xfrm>
            <a:custGeom>
              <a:avLst/>
              <a:gdLst>
                <a:gd name="T0" fmla="*/ 0 w 213"/>
                <a:gd name="T1" fmla="*/ 0 h 57"/>
                <a:gd name="T2" fmla="*/ 0 w 213"/>
                <a:gd name="T3" fmla="*/ 57 h 57"/>
                <a:gd name="T4" fmla="*/ 213 w 213"/>
                <a:gd name="T5" fmla="*/ 57 h 57"/>
                <a:gd name="T6" fmla="*/ 164 w 213"/>
                <a:gd name="T7" fmla="*/ 43 h 57"/>
                <a:gd name="T8" fmla="*/ 164 w 213"/>
                <a:gd name="T9" fmla="*/ 43 h 57"/>
                <a:gd name="T10" fmla="*/ 0 w 213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3" h="57">
                  <a:moveTo>
                    <a:pt x="0" y="0"/>
                  </a:moveTo>
                  <a:lnTo>
                    <a:pt x="0" y="57"/>
                  </a:lnTo>
                  <a:lnTo>
                    <a:pt x="213" y="57"/>
                  </a:lnTo>
                  <a:lnTo>
                    <a:pt x="164" y="43"/>
                  </a:lnTo>
                  <a:lnTo>
                    <a:pt x="164" y="43"/>
                  </a:lnTo>
                  <a:lnTo>
                    <a:pt x="0" y="0"/>
                  </a:ln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5355389" y="3765079"/>
              <a:ext cx="336550" cy="90488"/>
            </a:xfrm>
            <a:custGeom>
              <a:avLst/>
              <a:gdLst>
                <a:gd name="T0" fmla="*/ 212 w 212"/>
                <a:gd name="T1" fmla="*/ 0 h 57"/>
                <a:gd name="T2" fmla="*/ 212 w 212"/>
                <a:gd name="T3" fmla="*/ 0 h 57"/>
                <a:gd name="T4" fmla="*/ 52 w 212"/>
                <a:gd name="T5" fmla="*/ 43 h 57"/>
                <a:gd name="T6" fmla="*/ 0 w 212"/>
                <a:gd name="T7" fmla="*/ 57 h 57"/>
                <a:gd name="T8" fmla="*/ 212 w 212"/>
                <a:gd name="T9" fmla="*/ 57 h 57"/>
                <a:gd name="T10" fmla="*/ 212 w 212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2" h="57">
                  <a:moveTo>
                    <a:pt x="212" y="0"/>
                  </a:moveTo>
                  <a:lnTo>
                    <a:pt x="212" y="0"/>
                  </a:lnTo>
                  <a:lnTo>
                    <a:pt x="52" y="43"/>
                  </a:lnTo>
                  <a:lnTo>
                    <a:pt x="0" y="57"/>
                  </a:lnTo>
                  <a:lnTo>
                    <a:pt x="212" y="57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5355389" y="3765079"/>
              <a:ext cx="336550" cy="90488"/>
            </a:xfrm>
            <a:custGeom>
              <a:avLst/>
              <a:gdLst>
                <a:gd name="T0" fmla="*/ 212 w 212"/>
                <a:gd name="T1" fmla="*/ 0 h 57"/>
                <a:gd name="T2" fmla="*/ 212 w 212"/>
                <a:gd name="T3" fmla="*/ 0 h 57"/>
                <a:gd name="T4" fmla="*/ 52 w 212"/>
                <a:gd name="T5" fmla="*/ 43 h 57"/>
                <a:gd name="T6" fmla="*/ 0 w 212"/>
                <a:gd name="T7" fmla="*/ 57 h 57"/>
                <a:gd name="T8" fmla="*/ 212 w 212"/>
                <a:gd name="T9" fmla="*/ 57 h 57"/>
                <a:gd name="T10" fmla="*/ 212 w 212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2" h="57">
                  <a:moveTo>
                    <a:pt x="212" y="0"/>
                  </a:moveTo>
                  <a:lnTo>
                    <a:pt x="212" y="0"/>
                  </a:lnTo>
                  <a:lnTo>
                    <a:pt x="52" y="43"/>
                  </a:lnTo>
                  <a:lnTo>
                    <a:pt x="0" y="57"/>
                  </a:lnTo>
                  <a:lnTo>
                    <a:pt x="212" y="57"/>
                  </a:lnTo>
                  <a:lnTo>
                    <a:pt x="212" y="0"/>
                  </a:ln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5437939" y="3765079"/>
              <a:ext cx="254000" cy="68263"/>
            </a:xfrm>
            <a:custGeom>
              <a:avLst/>
              <a:gdLst>
                <a:gd name="T0" fmla="*/ 160 w 160"/>
                <a:gd name="T1" fmla="*/ 0 h 43"/>
                <a:gd name="T2" fmla="*/ 0 w 160"/>
                <a:gd name="T3" fmla="*/ 43 h 43"/>
                <a:gd name="T4" fmla="*/ 0 w 160"/>
                <a:gd name="T5" fmla="*/ 43 h 43"/>
                <a:gd name="T6" fmla="*/ 160 w 160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43">
                  <a:moveTo>
                    <a:pt x="16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auto">
            <a:xfrm>
              <a:off x="5437939" y="3765079"/>
              <a:ext cx="254000" cy="68263"/>
            </a:xfrm>
            <a:custGeom>
              <a:avLst/>
              <a:gdLst>
                <a:gd name="T0" fmla="*/ 160 w 160"/>
                <a:gd name="T1" fmla="*/ 0 h 43"/>
                <a:gd name="T2" fmla="*/ 0 w 160"/>
                <a:gd name="T3" fmla="*/ 43 h 43"/>
                <a:gd name="T4" fmla="*/ 0 w 160"/>
                <a:gd name="T5" fmla="*/ 43 h 43"/>
                <a:gd name="T6" fmla="*/ 160 w 160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43">
                  <a:moveTo>
                    <a:pt x="16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160" y="0"/>
                  </a:ln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120" name="TextBox 119"/>
          <p:cNvSpPr txBox="1"/>
          <p:nvPr/>
        </p:nvSpPr>
        <p:spPr>
          <a:xfrm>
            <a:off x="10990386" y="4629814"/>
            <a:ext cx="26899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srgbClr val="57565A"/>
                </a:solidFill>
                <a:latin typeface="Roboto Light"/>
              </a:rPr>
              <a:t>40%</a:t>
            </a:r>
          </a:p>
        </p:txBody>
      </p:sp>
      <p:cxnSp>
        <p:nvCxnSpPr>
          <p:cNvPr id="121" name="Straight Connector 120"/>
          <p:cNvCxnSpPr/>
          <p:nvPr/>
        </p:nvCxnSpPr>
        <p:spPr>
          <a:xfrm flipV="1">
            <a:off x="12345714" y="6333433"/>
            <a:ext cx="0" cy="1134410"/>
          </a:xfrm>
          <a:prstGeom prst="line">
            <a:avLst/>
          </a:prstGeom>
          <a:ln w="9525" cmpd="sng">
            <a:solidFill>
              <a:schemeClr val="accent3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Rectangle 136"/>
          <p:cNvSpPr/>
          <p:nvPr/>
        </p:nvSpPr>
        <p:spPr>
          <a:xfrm>
            <a:off x="10486119" y="11170864"/>
            <a:ext cx="354916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800" err="1">
                <a:solidFill>
                  <a:srgbClr val="57565A"/>
                </a:solidFill>
                <a:latin typeface="Roboto Light"/>
              </a:rPr>
              <a:t>Nulla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fringilla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ante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odio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asante</a:t>
            </a:r>
            <a:endParaRPr lang="en-US" sz="2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98" name="Group 97"/>
          <p:cNvGrpSpPr/>
          <p:nvPr/>
        </p:nvGrpSpPr>
        <p:grpSpPr>
          <a:xfrm>
            <a:off x="14745217" y="5168209"/>
            <a:ext cx="3117762" cy="5705474"/>
            <a:chOff x="7372608" y="2584104"/>
            <a:chExt cx="1558881" cy="2852737"/>
          </a:xfrm>
        </p:grpSpPr>
        <p:sp>
          <p:nvSpPr>
            <p:cNvPr id="5" name="Freeform 4"/>
            <p:cNvSpPr>
              <a:spLocks/>
            </p:cNvSpPr>
            <p:nvPr/>
          </p:nvSpPr>
          <p:spPr bwMode="auto">
            <a:xfrm>
              <a:off x="7372608" y="2584104"/>
              <a:ext cx="1558880" cy="163142"/>
            </a:xfrm>
            <a:custGeom>
              <a:avLst/>
              <a:gdLst>
                <a:gd name="T0" fmla="*/ 0 w 996"/>
                <a:gd name="T1" fmla="*/ 109 h 109"/>
                <a:gd name="T2" fmla="*/ 213 w 996"/>
                <a:gd name="T3" fmla="*/ 52 h 109"/>
                <a:gd name="T4" fmla="*/ 52 w 996"/>
                <a:gd name="T5" fmla="*/ 0 h 109"/>
                <a:gd name="T6" fmla="*/ 943 w 996"/>
                <a:gd name="T7" fmla="*/ 0 h 109"/>
                <a:gd name="T8" fmla="*/ 783 w 996"/>
                <a:gd name="T9" fmla="*/ 52 h 109"/>
                <a:gd name="T10" fmla="*/ 996 w 996"/>
                <a:gd name="T11" fmla="*/ 109 h 109"/>
                <a:gd name="T12" fmla="*/ 0 w 996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6" h="109">
                  <a:moveTo>
                    <a:pt x="0" y="109"/>
                  </a:moveTo>
                  <a:lnTo>
                    <a:pt x="213" y="52"/>
                  </a:lnTo>
                  <a:lnTo>
                    <a:pt x="52" y="0"/>
                  </a:lnTo>
                  <a:lnTo>
                    <a:pt x="943" y="0"/>
                  </a:lnTo>
                  <a:lnTo>
                    <a:pt x="783" y="52"/>
                  </a:lnTo>
                  <a:lnTo>
                    <a:pt x="996" y="109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7372608" y="2584104"/>
              <a:ext cx="1558880" cy="163142"/>
            </a:xfrm>
            <a:custGeom>
              <a:avLst/>
              <a:gdLst>
                <a:gd name="T0" fmla="*/ 0 w 996"/>
                <a:gd name="T1" fmla="*/ 109 h 109"/>
                <a:gd name="T2" fmla="*/ 213 w 996"/>
                <a:gd name="T3" fmla="*/ 52 h 109"/>
                <a:gd name="T4" fmla="*/ 52 w 996"/>
                <a:gd name="T5" fmla="*/ 0 h 109"/>
                <a:gd name="T6" fmla="*/ 943 w 996"/>
                <a:gd name="T7" fmla="*/ 0 h 109"/>
                <a:gd name="T8" fmla="*/ 783 w 996"/>
                <a:gd name="T9" fmla="*/ 52 h 109"/>
                <a:gd name="T10" fmla="*/ 996 w 996"/>
                <a:gd name="T11" fmla="*/ 109 h 109"/>
                <a:gd name="T12" fmla="*/ 0 w 996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6" h="109">
                  <a:moveTo>
                    <a:pt x="0" y="109"/>
                  </a:moveTo>
                  <a:lnTo>
                    <a:pt x="213" y="52"/>
                  </a:lnTo>
                  <a:lnTo>
                    <a:pt x="52" y="0"/>
                  </a:lnTo>
                  <a:lnTo>
                    <a:pt x="943" y="0"/>
                  </a:lnTo>
                  <a:lnTo>
                    <a:pt x="783" y="52"/>
                  </a:lnTo>
                  <a:lnTo>
                    <a:pt x="996" y="109"/>
                  </a:lnTo>
                  <a:lnTo>
                    <a:pt x="0" y="10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7372608" y="2747246"/>
              <a:ext cx="1558880" cy="215377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7372608" y="2747246"/>
              <a:ext cx="1558880" cy="21537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7372608" y="5379966"/>
              <a:ext cx="1558880" cy="5687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7372608" y="4901017"/>
              <a:ext cx="1558880" cy="4789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7453996" y="2584104"/>
              <a:ext cx="251988" cy="142188"/>
            </a:xfrm>
            <a:custGeom>
              <a:avLst/>
              <a:gdLst>
                <a:gd name="T0" fmla="*/ 0 w 161"/>
                <a:gd name="T1" fmla="*/ 0 h 95"/>
                <a:gd name="T2" fmla="*/ 0 w 161"/>
                <a:gd name="T3" fmla="*/ 95 h 95"/>
                <a:gd name="T4" fmla="*/ 161 w 161"/>
                <a:gd name="T5" fmla="*/ 52 h 95"/>
                <a:gd name="T6" fmla="*/ 0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0" y="0"/>
                  </a:moveTo>
                  <a:lnTo>
                    <a:pt x="0" y="95"/>
                  </a:lnTo>
                  <a:lnTo>
                    <a:pt x="161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7453996" y="2584104"/>
              <a:ext cx="251988" cy="142188"/>
            </a:xfrm>
            <a:custGeom>
              <a:avLst/>
              <a:gdLst>
                <a:gd name="T0" fmla="*/ 0 w 161"/>
                <a:gd name="T1" fmla="*/ 0 h 95"/>
                <a:gd name="T2" fmla="*/ 0 w 161"/>
                <a:gd name="T3" fmla="*/ 95 h 95"/>
                <a:gd name="T4" fmla="*/ 161 w 161"/>
                <a:gd name="T5" fmla="*/ 52 h 95"/>
                <a:gd name="T6" fmla="*/ 0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0" y="0"/>
                  </a:moveTo>
                  <a:lnTo>
                    <a:pt x="0" y="95"/>
                  </a:lnTo>
                  <a:lnTo>
                    <a:pt x="161" y="52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8598114" y="2584104"/>
              <a:ext cx="250422" cy="142188"/>
            </a:xfrm>
            <a:custGeom>
              <a:avLst/>
              <a:gdLst>
                <a:gd name="T0" fmla="*/ 160 w 160"/>
                <a:gd name="T1" fmla="*/ 0 h 95"/>
                <a:gd name="T2" fmla="*/ 160 w 160"/>
                <a:gd name="T3" fmla="*/ 95 h 95"/>
                <a:gd name="T4" fmla="*/ 0 w 160"/>
                <a:gd name="T5" fmla="*/ 52 h 95"/>
                <a:gd name="T6" fmla="*/ 160 w 160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95">
                  <a:moveTo>
                    <a:pt x="160" y="0"/>
                  </a:moveTo>
                  <a:lnTo>
                    <a:pt x="160" y="95"/>
                  </a:lnTo>
                  <a:lnTo>
                    <a:pt x="0" y="52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8598114" y="2584104"/>
              <a:ext cx="250422" cy="142188"/>
            </a:xfrm>
            <a:custGeom>
              <a:avLst/>
              <a:gdLst>
                <a:gd name="T0" fmla="*/ 160 w 160"/>
                <a:gd name="T1" fmla="*/ 0 h 95"/>
                <a:gd name="T2" fmla="*/ 160 w 160"/>
                <a:gd name="T3" fmla="*/ 95 h 95"/>
                <a:gd name="T4" fmla="*/ 0 w 160"/>
                <a:gd name="T5" fmla="*/ 52 h 95"/>
                <a:gd name="T6" fmla="*/ 160 w 160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95">
                  <a:moveTo>
                    <a:pt x="160" y="0"/>
                  </a:moveTo>
                  <a:lnTo>
                    <a:pt x="160" y="95"/>
                  </a:lnTo>
                  <a:lnTo>
                    <a:pt x="0" y="52"/>
                  </a:lnTo>
                  <a:lnTo>
                    <a:pt x="16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5" name="Oval 14"/>
            <p:cNvSpPr>
              <a:spLocks noChangeArrowheads="1"/>
            </p:cNvSpPr>
            <p:nvPr/>
          </p:nvSpPr>
          <p:spPr bwMode="auto">
            <a:xfrm>
              <a:off x="7823369" y="2835552"/>
              <a:ext cx="81387" cy="7782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6" name="Oval 15"/>
            <p:cNvSpPr>
              <a:spLocks noChangeArrowheads="1"/>
            </p:cNvSpPr>
            <p:nvPr/>
          </p:nvSpPr>
          <p:spPr bwMode="auto">
            <a:xfrm>
              <a:off x="8400906" y="2835552"/>
              <a:ext cx="81387" cy="7782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7842150" y="2874467"/>
              <a:ext cx="622926" cy="426564"/>
            </a:xfrm>
            <a:custGeom>
              <a:avLst/>
              <a:gdLst>
                <a:gd name="T0" fmla="*/ 156 w 168"/>
                <a:gd name="T1" fmla="*/ 0 h 120"/>
                <a:gd name="T2" fmla="*/ 156 w 168"/>
                <a:gd name="T3" fmla="*/ 18 h 120"/>
                <a:gd name="T4" fmla="*/ 84 w 168"/>
                <a:gd name="T5" fmla="*/ 108 h 120"/>
                <a:gd name="T6" fmla="*/ 12 w 168"/>
                <a:gd name="T7" fmla="*/ 18 h 120"/>
                <a:gd name="T8" fmla="*/ 12 w 168"/>
                <a:gd name="T9" fmla="*/ 0 h 120"/>
                <a:gd name="T10" fmla="*/ 0 w 168"/>
                <a:gd name="T11" fmla="*/ 0 h 120"/>
                <a:gd name="T12" fmla="*/ 0 w 168"/>
                <a:gd name="T13" fmla="*/ 18 h 120"/>
                <a:gd name="T14" fmla="*/ 84 w 168"/>
                <a:gd name="T15" fmla="*/ 120 h 120"/>
                <a:gd name="T16" fmla="*/ 168 w 168"/>
                <a:gd name="T17" fmla="*/ 18 h 120"/>
                <a:gd name="T18" fmla="*/ 168 w 168"/>
                <a:gd name="T19" fmla="*/ 0 h 120"/>
                <a:gd name="T20" fmla="*/ 156 w 168"/>
                <a:gd name="T2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8" h="120">
                  <a:moveTo>
                    <a:pt x="156" y="0"/>
                  </a:moveTo>
                  <a:cubicBezTo>
                    <a:pt x="156" y="18"/>
                    <a:pt x="156" y="18"/>
                    <a:pt x="156" y="18"/>
                  </a:cubicBezTo>
                  <a:cubicBezTo>
                    <a:pt x="156" y="68"/>
                    <a:pt x="124" y="108"/>
                    <a:pt x="84" y="108"/>
                  </a:cubicBezTo>
                  <a:cubicBezTo>
                    <a:pt x="44" y="108"/>
                    <a:pt x="12" y="68"/>
                    <a:pt x="12" y="18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74"/>
                    <a:pt x="38" y="120"/>
                    <a:pt x="84" y="120"/>
                  </a:cubicBezTo>
                  <a:cubicBezTo>
                    <a:pt x="130" y="120"/>
                    <a:pt x="168" y="74"/>
                    <a:pt x="168" y="18"/>
                  </a:cubicBezTo>
                  <a:cubicBezTo>
                    <a:pt x="168" y="0"/>
                    <a:pt x="168" y="0"/>
                    <a:pt x="168" y="0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8598114" y="2661933"/>
              <a:ext cx="333375" cy="85313"/>
            </a:xfrm>
            <a:custGeom>
              <a:avLst/>
              <a:gdLst>
                <a:gd name="T0" fmla="*/ 0 w 213"/>
                <a:gd name="T1" fmla="*/ 0 h 57"/>
                <a:gd name="T2" fmla="*/ 0 w 213"/>
                <a:gd name="T3" fmla="*/ 57 h 57"/>
                <a:gd name="T4" fmla="*/ 213 w 213"/>
                <a:gd name="T5" fmla="*/ 57 h 57"/>
                <a:gd name="T6" fmla="*/ 160 w 213"/>
                <a:gd name="T7" fmla="*/ 43 h 57"/>
                <a:gd name="T8" fmla="*/ 160 w 213"/>
                <a:gd name="T9" fmla="*/ 43 h 57"/>
                <a:gd name="T10" fmla="*/ 0 w 213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3" h="57">
                  <a:moveTo>
                    <a:pt x="0" y="0"/>
                  </a:moveTo>
                  <a:lnTo>
                    <a:pt x="0" y="57"/>
                  </a:lnTo>
                  <a:lnTo>
                    <a:pt x="213" y="57"/>
                  </a:lnTo>
                  <a:lnTo>
                    <a:pt x="160" y="43"/>
                  </a:lnTo>
                  <a:lnTo>
                    <a:pt x="16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8598114" y="2661933"/>
              <a:ext cx="333375" cy="85313"/>
            </a:xfrm>
            <a:custGeom>
              <a:avLst/>
              <a:gdLst>
                <a:gd name="T0" fmla="*/ 0 w 213"/>
                <a:gd name="T1" fmla="*/ 0 h 57"/>
                <a:gd name="T2" fmla="*/ 0 w 213"/>
                <a:gd name="T3" fmla="*/ 57 h 57"/>
                <a:gd name="T4" fmla="*/ 213 w 213"/>
                <a:gd name="T5" fmla="*/ 57 h 57"/>
                <a:gd name="T6" fmla="*/ 160 w 213"/>
                <a:gd name="T7" fmla="*/ 43 h 57"/>
                <a:gd name="T8" fmla="*/ 160 w 213"/>
                <a:gd name="T9" fmla="*/ 43 h 57"/>
                <a:gd name="T10" fmla="*/ 0 w 213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3" h="57">
                  <a:moveTo>
                    <a:pt x="0" y="0"/>
                  </a:moveTo>
                  <a:lnTo>
                    <a:pt x="0" y="57"/>
                  </a:lnTo>
                  <a:lnTo>
                    <a:pt x="213" y="57"/>
                  </a:lnTo>
                  <a:lnTo>
                    <a:pt x="160" y="43"/>
                  </a:lnTo>
                  <a:lnTo>
                    <a:pt x="160" y="43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8598114" y="2661933"/>
              <a:ext cx="250422" cy="64359"/>
            </a:xfrm>
            <a:custGeom>
              <a:avLst/>
              <a:gdLst>
                <a:gd name="T0" fmla="*/ 0 w 160"/>
                <a:gd name="T1" fmla="*/ 0 h 43"/>
                <a:gd name="T2" fmla="*/ 0 w 160"/>
                <a:gd name="T3" fmla="*/ 0 h 43"/>
                <a:gd name="T4" fmla="*/ 160 w 160"/>
                <a:gd name="T5" fmla="*/ 43 h 43"/>
                <a:gd name="T6" fmla="*/ 160 w 160"/>
                <a:gd name="T7" fmla="*/ 43 h 43"/>
                <a:gd name="T8" fmla="*/ 0 w 160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3">
                  <a:moveTo>
                    <a:pt x="0" y="0"/>
                  </a:moveTo>
                  <a:lnTo>
                    <a:pt x="0" y="0"/>
                  </a:lnTo>
                  <a:lnTo>
                    <a:pt x="160" y="43"/>
                  </a:lnTo>
                  <a:lnTo>
                    <a:pt x="16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8598114" y="2661933"/>
              <a:ext cx="250422" cy="64359"/>
            </a:xfrm>
            <a:custGeom>
              <a:avLst/>
              <a:gdLst>
                <a:gd name="T0" fmla="*/ 0 w 160"/>
                <a:gd name="T1" fmla="*/ 0 h 43"/>
                <a:gd name="T2" fmla="*/ 0 w 160"/>
                <a:gd name="T3" fmla="*/ 0 h 43"/>
                <a:gd name="T4" fmla="*/ 160 w 160"/>
                <a:gd name="T5" fmla="*/ 43 h 43"/>
                <a:gd name="T6" fmla="*/ 160 w 160"/>
                <a:gd name="T7" fmla="*/ 43 h 43"/>
                <a:gd name="T8" fmla="*/ 0 w 160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43">
                  <a:moveTo>
                    <a:pt x="0" y="0"/>
                  </a:moveTo>
                  <a:lnTo>
                    <a:pt x="0" y="0"/>
                  </a:lnTo>
                  <a:lnTo>
                    <a:pt x="160" y="43"/>
                  </a:lnTo>
                  <a:lnTo>
                    <a:pt x="160" y="43"/>
                  </a:lnTo>
                  <a:lnTo>
                    <a:pt x="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7372608" y="2661933"/>
              <a:ext cx="333375" cy="85313"/>
            </a:xfrm>
            <a:custGeom>
              <a:avLst/>
              <a:gdLst>
                <a:gd name="T0" fmla="*/ 213 w 213"/>
                <a:gd name="T1" fmla="*/ 0 h 57"/>
                <a:gd name="T2" fmla="*/ 213 w 213"/>
                <a:gd name="T3" fmla="*/ 0 h 57"/>
                <a:gd name="T4" fmla="*/ 52 w 213"/>
                <a:gd name="T5" fmla="*/ 43 h 57"/>
                <a:gd name="T6" fmla="*/ 52 w 213"/>
                <a:gd name="T7" fmla="*/ 43 h 57"/>
                <a:gd name="T8" fmla="*/ 0 w 213"/>
                <a:gd name="T9" fmla="*/ 57 h 57"/>
                <a:gd name="T10" fmla="*/ 213 w 213"/>
                <a:gd name="T11" fmla="*/ 57 h 57"/>
                <a:gd name="T12" fmla="*/ 213 w 213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3" h="57">
                  <a:moveTo>
                    <a:pt x="213" y="0"/>
                  </a:moveTo>
                  <a:lnTo>
                    <a:pt x="213" y="0"/>
                  </a:lnTo>
                  <a:lnTo>
                    <a:pt x="52" y="43"/>
                  </a:lnTo>
                  <a:lnTo>
                    <a:pt x="52" y="43"/>
                  </a:lnTo>
                  <a:lnTo>
                    <a:pt x="0" y="57"/>
                  </a:lnTo>
                  <a:lnTo>
                    <a:pt x="213" y="5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7372608" y="2661933"/>
              <a:ext cx="333375" cy="85313"/>
            </a:xfrm>
            <a:custGeom>
              <a:avLst/>
              <a:gdLst>
                <a:gd name="T0" fmla="*/ 213 w 213"/>
                <a:gd name="T1" fmla="*/ 0 h 57"/>
                <a:gd name="T2" fmla="*/ 213 w 213"/>
                <a:gd name="T3" fmla="*/ 0 h 57"/>
                <a:gd name="T4" fmla="*/ 52 w 213"/>
                <a:gd name="T5" fmla="*/ 43 h 57"/>
                <a:gd name="T6" fmla="*/ 52 w 213"/>
                <a:gd name="T7" fmla="*/ 43 h 57"/>
                <a:gd name="T8" fmla="*/ 0 w 213"/>
                <a:gd name="T9" fmla="*/ 57 h 57"/>
                <a:gd name="T10" fmla="*/ 213 w 213"/>
                <a:gd name="T11" fmla="*/ 57 h 57"/>
                <a:gd name="T12" fmla="*/ 213 w 213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3" h="57">
                  <a:moveTo>
                    <a:pt x="213" y="0"/>
                  </a:moveTo>
                  <a:lnTo>
                    <a:pt x="213" y="0"/>
                  </a:lnTo>
                  <a:lnTo>
                    <a:pt x="52" y="43"/>
                  </a:lnTo>
                  <a:lnTo>
                    <a:pt x="52" y="43"/>
                  </a:lnTo>
                  <a:lnTo>
                    <a:pt x="0" y="57"/>
                  </a:lnTo>
                  <a:lnTo>
                    <a:pt x="213" y="57"/>
                  </a:lnTo>
                  <a:lnTo>
                    <a:pt x="213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7453996" y="2661933"/>
              <a:ext cx="251988" cy="64359"/>
            </a:xfrm>
            <a:custGeom>
              <a:avLst/>
              <a:gdLst>
                <a:gd name="T0" fmla="*/ 161 w 161"/>
                <a:gd name="T1" fmla="*/ 0 h 43"/>
                <a:gd name="T2" fmla="*/ 0 w 161"/>
                <a:gd name="T3" fmla="*/ 43 h 43"/>
                <a:gd name="T4" fmla="*/ 0 w 161"/>
                <a:gd name="T5" fmla="*/ 43 h 43"/>
                <a:gd name="T6" fmla="*/ 161 w 161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43">
                  <a:moveTo>
                    <a:pt x="161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7453996" y="2661933"/>
              <a:ext cx="251988" cy="64359"/>
            </a:xfrm>
            <a:custGeom>
              <a:avLst/>
              <a:gdLst>
                <a:gd name="T0" fmla="*/ 161 w 161"/>
                <a:gd name="T1" fmla="*/ 0 h 43"/>
                <a:gd name="T2" fmla="*/ 0 w 161"/>
                <a:gd name="T3" fmla="*/ 43 h 43"/>
                <a:gd name="T4" fmla="*/ 0 w 161"/>
                <a:gd name="T5" fmla="*/ 43 h 43"/>
                <a:gd name="T6" fmla="*/ 161 w 161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43">
                  <a:moveTo>
                    <a:pt x="161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161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sp>
        <p:nvSpPr>
          <p:cNvPr id="123" name="TextBox 122"/>
          <p:cNvSpPr txBox="1"/>
          <p:nvPr/>
        </p:nvSpPr>
        <p:spPr>
          <a:xfrm>
            <a:off x="14958198" y="2609528"/>
            <a:ext cx="26899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srgbClr val="57565A"/>
                </a:solidFill>
                <a:latin typeface="Roboto Light"/>
              </a:rPr>
              <a:t>80%</a:t>
            </a:r>
          </a:p>
        </p:txBody>
      </p:sp>
      <p:cxnSp>
        <p:nvCxnSpPr>
          <p:cNvPr id="124" name="Straight Connector 123"/>
          <p:cNvCxnSpPr/>
          <p:nvPr/>
        </p:nvCxnSpPr>
        <p:spPr>
          <a:xfrm flipH="1" flipV="1">
            <a:off x="16290717" y="4187357"/>
            <a:ext cx="2" cy="965914"/>
          </a:xfrm>
          <a:prstGeom prst="line">
            <a:avLst/>
          </a:prstGeom>
          <a:ln w="9525" cmpd="sng">
            <a:solidFill>
              <a:schemeClr val="accent5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8" name="Rectangle 137"/>
          <p:cNvSpPr/>
          <p:nvPr/>
        </p:nvSpPr>
        <p:spPr>
          <a:xfrm>
            <a:off x="14532763" y="11170866"/>
            <a:ext cx="354916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nn-NO" sz="2800">
                <a:solidFill>
                  <a:srgbClr val="57565A"/>
                </a:solidFill>
                <a:latin typeface="Roboto Light"/>
              </a:rPr>
              <a:t>Aenean ut nulla at augue efficitur</a:t>
            </a:r>
            <a:endParaRPr lang="en-US" sz="2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8791863" y="5652236"/>
            <a:ext cx="3108370" cy="5221448"/>
            <a:chOff x="7538055" y="2512355"/>
            <a:chExt cx="1576388" cy="2536825"/>
          </a:xfrm>
        </p:grpSpPr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7538055" y="2512355"/>
              <a:ext cx="1576388" cy="173038"/>
            </a:xfrm>
            <a:custGeom>
              <a:avLst/>
              <a:gdLst>
                <a:gd name="T0" fmla="*/ 0 w 993"/>
                <a:gd name="T1" fmla="*/ 109 h 109"/>
                <a:gd name="T2" fmla="*/ 213 w 993"/>
                <a:gd name="T3" fmla="*/ 50 h 109"/>
                <a:gd name="T4" fmla="*/ 50 w 993"/>
                <a:gd name="T5" fmla="*/ 0 h 109"/>
                <a:gd name="T6" fmla="*/ 944 w 993"/>
                <a:gd name="T7" fmla="*/ 0 h 109"/>
                <a:gd name="T8" fmla="*/ 783 w 993"/>
                <a:gd name="T9" fmla="*/ 50 h 109"/>
                <a:gd name="T10" fmla="*/ 993 w 993"/>
                <a:gd name="T11" fmla="*/ 109 h 109"/>
                <a:gd name="T12" fmla="*/ 0 w 993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3" h="109">
                  <a:moveTo>
                    <a:pt x="0" y="109"/>
                  </a:moveTo>
                  <a:lnTo>
                    <a:pt x="213" y="50"/>
                  </a:lnTo>
                  <a:lnTo>
                    <a:pt x="50" y="0"/>
                  </a:lnTo>
                  <a:lnTo>
                    <a:pt x="944" y="0"/>
                  </a:lnTo>
                  <a:lnTo>
                    <a:pt x="783" y="50"/>
                  </a:lnTo>
                  <a:lnTo>
                    <a:pt x="993" y="109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7538055" y="2512355"/>
              <a:ext cx="1576388" cy="173038"/>
            </a:xfrm>
            <a:custGeom>
              <a:avLst/>
              <a:gdLst>
                <a:gd name="T0" fmla="*/ 0 w 993"/>
                <a:gd name="T1" fmla="*/ 109 h 109"/>
                <a:gd name="T2" fmla="*/ 213 w 993"/>
                <a:gd name="T3" fmla="*/ 50 h 109"/>
                <a:gd name="T4" fmla="*/ 50 w 993"/>
                <a:gd name="T5" fmla="*/ 0 h 109"/>
                <a:gd name="T6" fmla="*/ 944 w 993"/>
                <a:gd name="T7" fmla="*/ 0 h 109"/>
                <a:gd name="T8" fmla="*/ 783 w 993"/>
                <a:gd name="T9" fmla="*/ 50 h 109"/>
                <a:gd name="T10" fmla="*/ 993 w 993"/>
                <a:gd name="T11" fmla="*/ 109 h 109"/>
                <a:gd name="T12" fmla="*/ 0 w 993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3" h="109">
                  <a:moveTo>
                    <a:pt x="0" y="109"/>
                  </a:moveTo>
                  <a:lnTo>
                    <a:pt x="213" y="50"/>
                  </a:lnTo>
                  <a:lnTo>
                    <a:pt x="50" y="0"/>
                  </a:lnTo>
                  <a:lnTo>
                    <a:pt x="944" y="0"/>
                  </a:lnTo>
                  <a:lnTo>
                    <a:pt x="783" y="50"/>
                  </a:lnTo>
                  <a:lnTo>
                    <a:pt x="993" y="109"/>
                  </a:lnTo>
                  <a:lnTo>
                    <a:pt x="0" y="10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7538055" y="2685393"/>
              <a:ext cx="1576388" cy="194151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7538055" y="2685393"/>
              <a:ext cx="1576388" cy="1941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7538055" y="4988855"/>
              <a:ext cx="1576388" cy="6032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7538055" y="4626905"/>
              <a:ext cx="1576388" cy="36195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7620605" y="2512355"/>
              <a:ext cx="255588" cy="150813"/>
            </a:xfrm>
            <a:custGeom>
              <a:avLst/>
              <a:gdLst>
                <a:gd name="T0" fmla="*/ 0 w 161"/>
                <a:gd name="T1" fmla="*/ 0 h 95"/>
                <a:gd name="T2" fmla="*/ 0 w 161"/>
                <a:gd name="T3" fmla="*/ 95 h 95"/>
                <a:gd name="T4" fmla="*/ 161 w 161"/>
                <a:gd name="T5" fmla="*/ 50 h 95"/>
                <a:gd name="T6" fmla="*/ 0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0" y="0"/>
                  </a:moveTo>
                  <a:lnTo>
                    <a:pt x="0" y="95"/>
                  </a:lnTo>
                  <a:lnTo>
                    <a:pt x="161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7620605" y="2512355"/>
              <a:ext cx="255588" cy="150813"/>
            </a:xfrm>
            <a:custGeom>
              <a:avLst/>
              <a:gdLst>
                <a:gd name="T0" fmla="*/ 0 w 161"/>
                <a:gd name="T1" fmla="*/ 0 h 95"/>
                <a:gd name="T2" fmla="*/ 0 w 161"/>
                <a:gd name="T3" fmla="*/ 95 h 95"/>
                <a:gd name="T4" fmla="*/ 161 w 161"/>
                <a:gd name="T5" fmla="*/ 50 h 95"/>
                <a:gd name="T6" fmla="*/ 0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0" y="0"/>
                  </a:moveTo>
                  <a:lnTo>
                    <a:pt x="0" y="95"/>
                  </a:lnTo>
                  <a:lnTo>
                    <a:pt x="161" y="5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8781067" y="2512355"/>
              <a:ext cx="255588" cy="150813"/>
            </a:xfrm>
            <a:custGeom>
              <a:avLst/>
              <a:gdLst>
                <a:gd name="T0" fmla="*/ 161 w 161"/>
                <a:gd name="T1" fmla="*/ 0 h 95"/>
                <a:gd name="T2" fmla="*/ 161 w 161"/>
                <a:gd name="T3" fmla="*/ 95 h 95"/>
                <a:gd name="T4" fmla="*/ 0 w 161"/>
                <a:gd name="T5" fmla="*/ 50 h 95"/>
                <a:gd name="T6" fmla="*/ 161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161" y="0"/>
                  </a:moveTo>
                  <a:lnTo>
                    <a:pt x="161" y="95"/>
                  </a:lnTo>
                  <a:lnTo>
                    <a:pt x="0" y="50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8781067" y="2512355"/>
              <a:ext cx="255588" cy="150813"/>
            </a:xfrm>
            <a:custGeom>
              <a:avLst/>
              <a:gdLst>
                <a:gd name="T0" fmla="*/ 161 w 161"/>
                <a:gd name="T1" fmla="*/ 0 h 95"/>
                <a:gd name="T2" fmla="*/ 161 w 161"/>
                <a:gd name="T3" fmla="*/ 95 h 95"/>
                <a:gd name="T4" fmla="*/ 0 w 161"/>
                <a:gd name="T5" fmla="*/ 50 h 95"/>
                <a:gd name="T6" fmla="*/ 161 w 16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95">
                  <a:moveTo>
                    <a:pt x="161" y="0"/>
                  </a:moveTo>
                  <a:lnTo>
                    <a:pt x="161" y="95"/>
                  </a:lnTo>
                  <a:lnTo>
                    <a:pt x="0" y="50"/>
                  </a:lnTo>
                  <a:lnTo>
                    <a:pt x="161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8" name="Oval 27"/>
            <p:cNvSpPr>
              <a:spLocks noChangeArrowheads="1"/>
            </p:cNvSpPr>
            <p:nvPr/>
          </p:nvSpPr>
          <p:spPr bwMode="auto">
            <a:xfrm>
              <a:off x="7995255" y="2779055"/>
              <a:ext cx="84138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8577867" y="2779055"/>
              <a:ext cx="85725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8014305" y="2820330"/>
              <a:ext cx="627063" cy="452438"/>
            </a:xfrm>
            <a:custGeom>
              <a:avLst/>
              <a:gdLst>
                <a:gd name="T0" fmla="*/ 156 w 167"/>
                <a:gd name="T1" fmla="*/ 0 h 120"/>
                <a:gd name="T2" fmla="*/ 156 w 167"/>
                <a:gd name="T3" fmla="*/ 17 h 120"/>
                <a:gd name="T4" fmla="*/ 84 w 167"/>
                <a:gd name="T5" fmla="*/ 108 h 120"/>
                <a:gd name="T6" fmla="*/ 12 w 167"/>
                <a:gd name="T7" fmla="*/ 17 h 120"/>
                <a:gd name="T8" fmla="*/ 12 w 167"/>
                <a:gd name="T9" fmla="*/ 0 h 120"/>
                <a:gd name="T10" fmla="*/ 0 w 167"/>
                <a:gd name="T11" fmla="*/ 0 h 120"/>
                <a:gd name="T12" fmla="*/ 0 w 167"/>
                <a:gd name="T13" fmla="*/ 17 h 120"/>
                <a:gd name="T14" fmla="*/ 84 w 167"/>
                <a:gd name="T15" fmla="*/ 120 h 120"/>
                <a:gd name="T16" fmla="*/ 167 w 167"/>
                <a:gd name="T17" fmla="*/ 17 h 120"/>
                <a:gd name="T18" fmla="*/ 167 w 167"/>
                <a:gd name="T19" fmla="*/ 0 h 120"/>
                <a:gd name="T20" fmla="*/ 156 w 167"/>
                <a:gd name="T2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20">
                  <a:moveTo>
                    <a:pt x="156" y="0"/>
                  </a:moveTo>
                  <a:cubicBezTo>
                    <a:pt x="156" y="17"/>
                    <a:pt x="156" y="17"/>
                    <a:pt x="156" y="17"/>
                  </a:cubicBezTo>
                  <a:cubicBezTo>
                    <a:pt x="156" y="67"/>
                    <a:pt x="123" y="108"/>
                    <a:pt x="84" y="108"/>
                  </a:cubicBezTo>
                  <a:cubicBezTo>
                    <a:pt x="44" y="108"/>
                    <a:pt x="12" y="67"/>
                    <a:pt x="12" y="17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74"/>
                    <a:pt x="38" y="120"/>
                    <a:pt x="84" y="120"/>
                  </a:cubicBezTo>
                  <a:cubicBezTo>
                    <a:pt x="130" y="120"/>
                    <a:pt x="167" y="74"/>
                    <a:pt x="167" y="17"/>
                  </a:cubicBezTo>
                  <a:cubicBezTo>
                    <a:pt x="167" y="0"/>
                    <a:pt x="167" y="0"/>
                    <a:pt x="167" y="0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8781067" y="2591730"/>
              <a:ext cx="333375" cy="93663"/>
            </a:xfrm>
            <a:custGeom>
              <a:avLst/>
              <a:gdLst>
                <a:gd name="T0" fmla="*/ 0 w 210"/>
                <a:gd name="T1" fmla="*/ 0 h 59"/>
                <a:gd name="T2" fmla="*/ 0 w 210"/>
                <a:gd name="T3" fmla="*/ 59 h 59"/>
                <a:gd name="T4" fmla="*/ 210 w 210"/>
                <a:gd name="T5" fmla="*/ 59 h 59"/>
                <a:gd name="T6" fmla="*/ 161 w 210"/>
                <a:gd name="T7" fmla="*/ 45 h 59"/>
                <a:gd name="T8" fmla="*/ 0 w 210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59">
                  <a:moveTo>
                    <a:pt x="0" y="0"/>
                  </a:moveTo>
                  <a:lnTo>
                    <a:pt x="0" y="59"/>
                  </a:lnTo>
                  <a:lnTo>
                    <a:pt x="210" y="59"/>
                  </a:lnTo>
                  <a:lnTo>
                    <a:pt x="161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8781067" y="2591730"/>
              <a:ext cx="333375" cy="93663"/>
            </a:xfrm>
            <a:custGeom>
              <a:avLst/>
              <a:gdLst>
                <a:gd name="T0" fmla="*/ 0 w 210"/>
                <a:gd name="T1" fmla="*/ 0 h 59"/>
                <a:gd name="T2" fmla="*/ 0 w 210"/>
                <a:gd name="T3" fmla="*/ 59 h 59"/>
                <a:gd name="T4" fmla="*/ 210 w 210"/>
                <a:gd name="T5" fmla="*/ 59 h 59"/>
                <a:gd name="T6" fmla="*/ 161 w 210"/>
                <a:gd name="T7" fmla="*/ 45 h 59"/>
                <a:gd name="T8" fmla="*/ 0 w 210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59">
                  <a:moveTo>
                    <a:pt x="0" y="0"/>
                  </a:moveTo>
                  <a:lnTo>
                    <a:pt x="0" y="59"/>
                  </a:lnTo>
                  <a:lnTo>
                    <a:pt x="210" y="59"/>
                  </a:lnTo>
                  <a:lnTo>
                    <a:pt x="161" y="45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7538055" y="2591730"/>
              <a:ext cx="338138" cy="93663"/>
            </a:xfrm>
            <a:custGeom>
              <a:avLst/>
              <a:gdLst>
                <a:gd name="T0" fmla="*/ 213 w 213"/>
                <a:gd name="T1" fmla="*/ 0 h 59"/>
                <a:gd name="T2" fmla="*/ 213 w 213"/>
                <a:gd name="T3" fmla="*/ 0 h 59"/>
                <a:gd name="T4" fmla="*/ 52 w 213"/>
                <a:gd name="T5" fmla="*/ 45 h 59"/>
                <a:gd name="T6" fmla="*/ 0 w 213"/>
                <a:gd name="T7" fmla="*/ 59 h 59"/>
                <a:gd name="T8" fmla="*/ 213 w 213"/>
                <a:gd name="T9" fmla="*/ 59 h 59"/>
                <a:gd name="T10" fmla="*/ 213 w 213"/>
                <a:gd name="T1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3" h="59">
                  <a:moveTo>
                    <a:pt x="213" y="0"/>
                  </a:moveTo>
                  <a:lnTo>
                    <a:pt x="213" y="0"/>
                  </a:lnTo>
                  <a:lnTo>
                    <a:pt x="52" y="45"/>
                  </a:lnTo>
                  <a:lnTo>
                    <a:pt x="0" y="59"/>
                  </a:lnTo>
                  <a:lnTo>
                    <a:pt x="213" y="59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7538055" y="2591730"/>
              <a:ext cx="338138" cy="93663"/>
            </a:xfrm>
            <a:custGeom>
              <a:avLst/>
              <a:gdLst>
                <a:gd name="T0" fmla="*/ 213 w 213"/>
                <a:gd name="T1" fmla="*/ 0 h 59"/>
                <a:gd name="T2" fmla="*/ 213 w 213"/>
                <a:gd name="T3" fmla="*/ 0 h 59"/>
                <a:gd name="T4" fmla="*/ 52 w 213"/>
                <a:gd name="T5" fmla="*/ 45 h 59"/>
                <a:gd name="T6" fmla="*/ 0 w 213"/>
                <a:gd name="T7" fmla="*/ 59 h 59"/>
                <a:gd name="T8" fmla="*/ 213 w 213"/>
                <a:gd name="T9" fmla="*/ 59 h 59"/>
                <a:gd name="T10" fmla="*/ 213 w 213"/>
                <a:gd name="T1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3" h="59">
                  <a:moveTo>
                    <a:pt x="213" y="0"/>
                  </a:moveTo>
                  <a:lnTo>
                    <a:pt x="213" y="0"/>
                  </a:lnTo>
                  <a:lnTo>
                    <a:pt x="52" y="45"/>
                  </a:lnTo>
                  <a:lnTo>
                    <a:pt x="0" y="59"/>
                  </a:lnTo>
                  <a:lnTo>
                    <a:pt x="213" y="59"/>
                  </a:lnTo>
                  <a:lnTo>
                    <a:pt x="21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7620605" y="2591730"/>
              <a:ext cx="255588" cy="71438"/>
            </a:xfrm>
            <a:custGeom>
              <a:avLst/>
              <a:gdLst>
                <a:gd name="T0" fmla="*/ 161 w 161"/>
                <a:gd name="T1" fmla="*/ 0 h 45"/>
                <a:gd name="T2" fmla="*/ 0 w 161"/>
                <a:gd name="T3" fmla="*/ 45 h 45"/>
                <a:gd name="T4" fmla="*/ 0 w 161"/>
                <a:gd name="T5" fmla="*/ 45 h 45"/>
                <a:gd name="T6" fmla="*/ 161 w 161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45">
                  <a:moveTo>
                    <a:pt x="161" y="0"/>
                  </a:moveTo>
                  <a:lnTo>
                    <a:pt x="0" y="45"/>
                  </a:lnTo>
                  <a:lnTo>
                    <a:pt x="0" y="45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7620605" y="2591730"/>
              <a:ext cx="255588" cy="71438"/>
            </a:xfrm>
            <a:custGeom>
              <a:avLst/>
              <a:gdLst>
                <a:gd name="T0" fmla="*/ 161 w 161"/>
                <a:gd name="T1" fmla="*/ 0 h 45"/>
                <a:gd name="T2" fmla="*/ 0 w 161"/>
                <a:gd name="T3" fmla="*/ 45 h 45"/>
                <a:gd name="T4" fmla="*/ 0 w 161"/>
                <a:gd name="T5" fmla="*/ 45 h 45"/>
                <a:gd name="T6" fmla="*/ 161 w 161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45">
                  <a:moveTo>
                    <a:pt x="161" y="0"/>
                  </a:moveTo>
                  <a:lnTo>
                    <a:pt x="0" y="45"/>
                  </a:lnTo>
                  <a:lnTo>
                    <a:pt x="0" y="45"/>
                  </a:lnTo>
                  <a:lnTo>
                    <a:pt x="161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prstClr val="black"/>
                </a:solidFill>
                <a:latin typeface="Roboto Light"/>
              </a:endParaRPr>
            </a:p>
          </p:txBody>
        </p:sp>
      </p:grpSp>
      <p:cxnSp>
        <p:nvCxnSpPr>
          <p:cNvPr id="126" name="Straight Connector 125"/>
          <p:cNvCxnSpPr/>
          <p:nvPr/>
        </p:nvCxnSpPr>
        <p:spPr>
          <a:xfrm flipH="1" flipV="1">
            <a:off x="20347935" y="4698727"/>
            <a:ext cx="2" cy="965914"/>
          </a:xfrm>
          <a:prstGeom prst="line">
            <a:avLst/>
          </a:prstGeom>
          <a:ln w="9525" cmpd="sng">
            <a:solidFill>
              <a:schemeClr val="accent4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19002974" y="3078156"/>
            <a:ext cx="26899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srgbClr val="57565A"/>
                </a:solidFill>
                <a:latin typeface="Roboto Light"/>
              </a:rPr>
              <a:t>70%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18579409" y="11170866"/>
            <a:ext cx="354916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800" err="1">
                <a:solidFill>
                  <a:srgbClr val="57565A"/>
                </a:solidFill>
                <a:latin typeface="Roboto Light"/>
              </a:rPr>
              <a:t>Nulla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fringilla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ante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odio</a:t>
            </a:r>
            <a:r>
              <a:rPr lang="en-US" sz="2800">
                <a:solidFill>
                  <a:srgbClr val="57565A"/>
                </a:solidFill>
                <a:latin typeface="Roboto Light"/>
              </a:rPr>
              <a:t> </a:t>
            </a:r>
            <a:r>
              <a:rPr lang="en-US" sz="2800" err="1">
                <a:solidFill>
                  <a:srgbClr val="57565A"/>
                </a:solidFill>
                <a:latin typeface="Roboto Light"/>
              </a:rPr>
              <a:t>asante</a:t>
            </a:r>
            <a:endParaRPr lang="en-US" sz="2800">
              <a:solidFill>
                <a:srgbClr val="57565A"/>
              </a:solidFill>
              <a:latin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45935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9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9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9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9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6667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9" dur="9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0" dur="9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6667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3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4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/>
          <p:bldP spid="135" grpId="0"/>
          <p:bldP spid="119" grpId="0"/>
          <p:bldP spid="136" grpId="0"/>
          <p:bldP spid="120" grpId="0"/>
          <p:bldP spid="137" grpId="0"/>
          <p:bldP spid="123" grpId="0"/>
          <p:bldP spid="138" grpId="0"/>
          <p:bldP spid="127" grpId="0"/>
          <p:bldP spid="13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9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9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9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9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/>
          <p:bldP spid="135" grpId="0"/>
          <p:bldP spid="119" grpId="0"/>
          <p:bldP spid="136" grpId="0"/>
          <p:bldP spid="120" grpId="0"/>
          <p:bldP spid="137" grpId="0"/>
          <p:bldP spid="123" grpId="0"/>
          <p:bldP spid="138" grpId="0"/>
          <p:bldP spid="127" grpId="0"/>
          <p:bldP spid="139" grpId="0"/>
        </p:bldLst>
      </p:timing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CLEAN AND COMPELLING VISUALS</a:t>
            </a:r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14824998" y="3222665"/>
            <a:ext cx="1338912" cy="953606"/>
          </a:xfrm>
          <a:custGeom>
            <a:avLst/>
            <a:gdLst>
              <a:gd name="T0" fmla="*/ 24 w 198"/>
              <a:gd name="T1" fmla="*/ 135 h 135"/>
              <a:gd name="T2" fmla="*/ 174 w 198"/>
              <a:gd name="T3" fmla="*/ 135 h 135"/>
              <a:gd name="T4" fmla="*/ 198 w 198"/>
              <a:gd name="T5" fmla="*/ 112 h 135"/>
              <a:gd name="T6" fmla="*/ 198 w 198"/>
              <a:gd name="T7" fmla="*/ 0 h 135"/>
              <a:gd name="T8" fmla="*/ 0 w 198"/>
              <a:gd name="T9" fmla="*/ 0 h 135"/>
              <a:gd name="T10" fmla="*/ 0 w 198"/>
              <a:gd name="T11" fmla="*/ 112 h 135"/>
              <a:gd name="T12" fmla="*/ 24 w 198"/>
              <a:gd name="T13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135">
                <a:moveTo>
                  <a:pt x="24" y="135"/>
                </a:moveTo>
                <a:cubicBezTo>
                  <a:pt x="174" y="135"/>
                  <a:pt x="174" y="135"/>
                  <a:pt x="174" y="135"/>
                </a:cubicBezTo>
                <a:cubicBezTo>
                  <a:pt x="187" y="135"/>
                  <a:pt x="198" y="125"/>
                  <a:pt x="198" y="112"/>
                </a:cubicBezTo>
                <a:cubicBezTo>
                  <a:pt x="198" y="0"/>
                  <a:pt x="198" y="0"/>
                  <a:pt x="19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25"/>
                  <a:pt x="11" y="135"/>
                  <a:pt x="24" y="135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14465290" y="3219911"/>
            <a:ext cx="2069744" cy="1735730"/>
          </a:xfrm>
          <a:custGeom>
            <a:avLst/>
            <a:gdLst>
              <a:gd name="T0" fmla="*/ 250 w 306"/>
              <a:gd name="T1" fmla="*/ 0 h 257"/>
              <a:gd name="T2" fmla="*/ 250 w 306"/>
              <a:gd name="T3" fmla="*/ 118 h 257"/>
              <a:gd name="T4" fmla="*/ 226 w 306"/>
              <a:gd name="T5" fmla="*/ 141 h 257"/>
              <a:gd name="T6" fmla="*/ 76 w 306"/>
              <a:gd name="T7" fmla="*/ 141 h 257"/>
              <a:gd name="T8" fmla="*/ 52 w 306"/>
              <a:gd name="T9" fmla="*/ 118 h 257"/>
              <a:gd name="T10" fmla="*/ 52 w 306"/>
              <a:gd name="T11" fmla="*/ 0 h 257"/>
              <a:gd name="T12" fmla="*/ 23 w 306"/>
              <a:gd name="T13" fmla="*/ 0 h 257"/>
              <a:gd name="T14" fmla="*/ 0 w 306"/>
              <a:gd name="T15" fmla="*/ 24 h 257"/>
              <a:gd name="T16" fmla="*/ 0 w 306"/>
              <a:gd name="T17" fmla="*/ 233 h 257"/>
              <a:gd name="T18" fmla="*/ 23 w 306"/>
              <a:gd name="T19" fmla="*/ 257 h 257"/>
              <a:gd name="T20" fmla="*/ 306 w 306"/>
              <a:gd name="T21" fmla="*/ 257 h 257"/>
              <a:gd name="T22" fmla="*/ 306 w 306"/>
              <a:gd name="T23" fmla="*/ 0 h 257"/>
              <a:gd name="T24" fmla="*/ 250 w 306"/>
              <a:gd name="T25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6" h="257">
                <a:moveTo>
                  <a:pt x="250" y="0"/>
                </a:moveTo>
                <a:cubicBezTo>
                  <a:pt x="250" y="118"/>
                  <a:pt x="250" y="118"/>
                  <a:pt x="250" y="118"/>
                </a:cubicBezTo>
                <a:cubicBezTo>
                  <a:pt x="250" y="131"/>
                  <a:pt x="239" y="141"/>
                  <a:pt x="22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63" y="141"/>
                  <a:pt x="52" y="131"/>
                  <a:pt x="52" y="118"/>
                </a:cubicBezTo>
                <a:cubicBezTo>
                  <a:pt x="52" y="0"/>
                  <a:pt x="52" y="0"/>
                  <a:pt x="52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1"/>
                  <a:pt x="0" y="24"/>
                </a:cubicBezTo>
                <a:cubicBezTo>
                  <a:pt x="0" y="233"/>
                  <a:pt x="0" y="233"/>
                  <a:pt x="0" y="233"/>
                </a:cubicBezTo>
                <a:cubicBezTo>
                  <a:pt x="0" y="247"/>
                  <a:pt x="10" y="257"/>
                  <a:pt x="23" y="257"/>
                </a:cubicBezTo>
                <a:cubicBezTo>
                  <a:pt x="306" y="257"/>
                  <a:pt x="306" y="257"/>
                  <a:pt x="306" y="257"/>
                </a:cubicBezTo>
                <a:cubicBezTo>
                  <a:pt x="306" y="0"/>
                  <a:pt x="306" y="0"/>
                  <a:pt x="306" y="0"/>
                </a:cubicBezTo>
                <a:cubicBezTo>
                  <a:pt x="250" y="0"/>
                  <a:pt x="250" y="0"/>
                  <a:pt x="250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16535239" y="3231493"/>
            <a:ext cx="1892746" cy="1735730"/>
          </a:xfrm>
          <a:custGeom>
            <a:avLst/>
            <a:gdLst>
              <a:gd name="T0" fmla="*/ 256 w 280"/>
              <a:gd name="T1" fmla="*/ 0 h 257"/>
              <a:gd name="T2" fmla="*/ 0 w 280"/>
              <a:gd name="T3" fmla="*/ 0 h 257"/>
              <a:gd name="T4" fmla="*/ 0 w 280"/>
              <a:gd name="T5" fmla="*/ 257 h 257"/>
              <a:gd name="T6" fmla="*/ 256 w 280"/>
              <a:gd name="T7" fmla="*/ 257 h 257"/>
              <a:gd name="T8" fmla="*/ 280 w 280"/>
              <a:gd name="T9" fmla="*/ 233 h 257"/>
              <a:gd name="T10" fmla="*/ 280 w 280"/>
              <a:gd name="T11" fmla="*/ 24 h 257"/>
              <a:gd name="T12" fmla="*/ 256 w 280"/>
              <a:gd name="T13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0" h="257">
                <a:moveTo>
                  <a:pt x="256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256" y="257"/>
                  <a:pt x="256" y="257"/>
                  <a:pt x="256" y="257"/>
                </a:cubicBezTo>
                <a:cubicBezTo>
                  <a:pt x="269" y="257"/>
                  <a:pt x="280" y="247"/>
                  <a:pt x="280" y="233"/>
                </a:cubicBezTo>
                <a:cubicBezTo>
                  <a:pt x="280" y="24"/>
                  <a:pt x="280" y="24"/>
                  <a:pt x="280" y="24"/>
                </a:cubicBezTo>
                <a:cubicBezTo>
                  <a:pt x="280" y="11"/>
                  <a:pt x="269" y="0"/>
                  <a:pt x="256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6597838" y="3219911"/>
            <a:ext cx="114192" cy="1735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6535033" y="3219911"/>
            <a:ext cx="62806" cy="1735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14815584" y="4954748"/>
            <a:ext cx="1338912" cy="954404"/>
          </a:xfrm>
          <a:custGeom>
            <a:avLst/>
            <a:gdLst>
              <a:gd name="T0" fmla="*/ 24 w 198"/>
              <a:gd name="T1" fmla="*/ 135 h 135"/>
              <a:gd name="T2" fmla="*/ 174 w 198"/>
              <a:gd name="T3" fmla="*/ 135 h 135"/>
              <a:gd name="T4" fmla="*/ 198 w 198"/>
              <a:gd name="T5" fmla="*/ 111 h 135"/>
              <a:gd name="T6" fmla="*/ 198 w 198"/>
              <a:gd name="T7" fmla="*/ 0 h 135"/>
              <a:gd name="T8" fmla="*/ 0 w 198"/>
              <a:gd name="T9" fmla="*/ 0 h 135"/>
              <a:gd name="T10" fmla="*/ 0 w 198"/>
              <a:gd name="T11" fmla="*/ 111 h 135"/>
              <a:gd name="T12" fmla="*/ 24 w 198"/>
              <a:gd name="T13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135">
                <a:moveTo>
                  <a:pt x="24" y="135"/>
                </a:moveTo>
                <a:cubicBezTo>
                  <a:pt x="174" y="135"/>
                  <a:pt x="174" y="135"/>
                  <a:pt x="174" y="135"/>
                </a:cubicBezTo>
                <a:cubicBezTo>
                  <a:pt x="187" y="135"/>
                  <a:pt x="198" y="124"/>
                  <a:pt x="198" y="111"/>
                </a:cubicBezTo>
                <a:cubicBezTo>
                  <a:pt x="198" y="0"/>
                  <a:pt x="198" y="0"/>
                  <a:pt x="19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24"/>
                  <a:pt x="11" y="135"/>
                  <a:pt x="24" y="135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14465290" y="4955641"/>
            <a:ext cx="2069744" cy="1738586"/>
          </a:xfrm>
          <a:custGeom>
            <a:avLst/>
            <a:gdLst>
              <a:gd name="T0" fmla="*/ 250 w 306"/>
              <a:gd name="T1" fmla="*/ 0 h 257"/>
              <a:gd name="T2" fmla="*/ 250 w 306"/>
              <a:gd name="T3" fmla="*/ 117 h 257"/>
              <a:gd name="T4" fmla="*/ 226 w 306"/>
              <a:gd name="T5" fmla="*/ 141 h 257"/>
              <a:gd name="T6" fmla="*/ 76 w 306"/>
              <a:gd name="T7" fmla="*/ 141 h 257"/>
              <a:gd name="T8" fmla="*/ 52 w 306"/>
              <a:gd name="T9" fmla="*/ 117 h 257"/>
              <a:gd name="T10" fmla="*/ 52 w 306"/>
              <a:gd name="T11" fmla="*/ 0 h 257"/>
              <a:gd name="T12" fmla="*/ 23 w 306"/>
              <a:gd name="T13" fmla="*/ 0 h 257"/>
              <a:gd name="T14" fmla="*/ 0 w 306"/>
              <a:gd name="T15" fmla="*/ 24 h 257"/>
              <a:gd name="T16" fmla="*/ 0 w 306"/>
              <a:gd name="T17" fmla="*/ 233 h 257"/>
              <a:gd name="T18" fmla="*/ 23 w 306"/>
              <a:gd name="T19" fmla="*/ 257 h 257"/>
              <a:gd name="T20" fmla="*/ 306 w 306"/>
              <a:gd name="T21" fmla="*/ 257 h 257"/>
              <a:gd name="T22" fmla="*/ 306 w 306"/>
              <a:gd name="T23" fmla="*/ 0 h 257"/>
              <a:gd name="T24" fmla="*/ 250 w 306"/>
              <a:gd name="T25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6" h="257">
                <a:moveTo>
                  <a:pt x="250" y="0"/>
                </a:moveTo>
                <a:cubicBezTo>
                  <a:pt x="250" y="117"/>
                  <a:pt x="250" y="117"/>
                  <a:pt x="250" y="117"/>
                </a:cubicBezTo>
                <a:cubicBezTo>
                  <a:pt x="250" y="130"/>
                  <a:pt x="239" y="141"/>
                  <a:pt x="22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63" y="141"/>
                  <a:pt x="52" y="130"/>
                  <a:pt x="52" y="117"/>
                </a:cubicBezTo>
                <a:cubicBezTo>
                  <a:pt x="52" y="0"/>
                  <a:pt x="52" y="0"/>
                  <a:pt x="52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1"/>
                  <a:pt x="0" y="24"/>
                </a:cubicBezTo>
                <a:cubicBezTo>
                  <a:pt x="0" y="233"/>
                  <a:pt x="0" y="233"/>
                  <a:pt x="0" y="233"/>
                </a:cubicBezTo>
                <a:cubicBezTo>
                  <a:pt x="0" y="246"/>
                  <a:pt x="10" y="257"/>
                  <a:pt x="23" y="257"/>
                </a:cubicBezTo>
                <a:cubicBezTo>
                  <a:pt x="306" y="257"/>
                  <a:pt x="306" y="257"/>
                  <a:pt x="306" y="257"/>
                </a:cubicBezTo>
                <a:cubicBezTo>
                  <a:pt x="306" y="0"/>
                  <a:pt x="306" y="0"/>
                  <a:pt x="306" y="0"/>
                </a:cubicBezTo>
                <a:cubicBezTo>
                  <a:pt x="250" y="0"/>
                  <a:pt x="250" y="0"/>
                  <a:pt x="250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16532178" y="4962939"/>
            <a:ext cx="3143156" cy="1738586"/>
          </a:xfrm>
          <a:custGeom>
            <a:avLst/>
            <a:gdLst>
              <a:gd name="T0" fmla="*/ 442 w 465"/>
              <a:gd name="T1" fmla="*/ 0 h 257"/>
              <a:gd name="T2" fmla="*/ 0 w 465"/>
              <a:gd name="T3" fmla="*/ 0 h 257"/>
              <a:gd name="T4" fmla="*/ 0 w 465"/>
              <a:gd name="T5" fmla="*/ 257 h 257"/>
              <a:gd name="T6" fmla="*/ 442 w 465"/>
              <a:gd name="T7" fmla="*/ 257 h 257"/>
              <a:gd name="T8" fmla="*/ 465 w 465"/>
              <a:gd name="T9" fmla="*/ 233 h 257"/>
              <a:gd name="T10" fmla="*/ 465 w 465"/>
              <a:gd name="T11" fmla="*/ 24 h 257"/>
              <a:gd name="T12" fmla="*/ 442 w 465"/>
              <a:gd name="T13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5" h="257">
                <a:moveTo>
                  <a:pt x="442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442" y="257"/>
                  <a:pt x="442" y="257"/>
                  <a:pt x="442" y="257"/>
                </a:cubicBezTo>
                <a:cubicBezTo>
                  <a:pt x="455" y="257"/>
                  <a:pt x="465" y="246"/>
                  <a:pt x="465" y="233"/>
                </a:cubicBezTo>
                <a:cubicBezTo>
                  <a:pt x="465" y="24"/>
                  <a:pt x="465" y="24"/>
                  <a:pt x="465" y="24"/>
                </a:cubicBezTo>
                <a:cubicBezTo>
                  <a:pt x="465" y="11"/>
                  <a:pt x="455" y="0"/>
                  <a:pt x="442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14824998" y="6659068"/>
            <a:ext cx="1338912" cy="988124"/>
          </a:xfrm>
          <a:custGeom>
            <a:avLst/>
            <a:gdLst>
              <a:gd name="T0" fmla="*/ 24 w 198"/>
              <a:gd name="T1" fmla="*/ 135 h 135"/>
              <a:gd name="T2" fmla="*/ 174 w 198"/>
              <a:gd name="T3" fmla="*/ 135 h 135"/>
              <a:gd name="T4" fmla="*/ 198 w 198"/>
              <a:gd name="T5" fmla="*/ 111 h 135"/>
              <a:gd name="T6" fmla="*/ 198 w 198"/>
              <a:gd name="T7" fmla="*/ 0 h 135"/>
              <a:gd name="T8" fmla="*/ 0 w 198"/>
              <a:gd name="T9" fmla="*/ 0 h 135"/>
              <a:gd name="T10" fmla="*/ 0 w 198"/>
              <a:gd name="T11" fmla="*/ 111 h 135"/>
              <a:gd name="T12" fmla="*/ 24 w 198"/>
              <a:gd name="T13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135">
                <a:moveTo>
                  <a:pt x="24" y="135"/>
                </a:moveTo>
                <a:cubicBezTo>
                  <a:pt x="174" y="135"/>
                  <a:pt x="174" y="135"/>
                  <a:pt x="174" y="135"/>
                </a:cubicBezTo>
                <a:cubicBezTo>
                  <a:pt x="187" y="135"/>
                  <a:pt x="198" y="124"/>
                  <a:pt x="198" y="111"/>
                </a:cubicBezTo>
                <a:cubicBezTo>
                  <a:pt x="198" y="0"/>
                  <a:pt x="198" y="0"/>
                  <a:pt x="19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24"/>
                  <a:pt x="11" y="135"/>
                  <a:pt x="24" y="135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14465290" y="6694227"/>
            <a:ext cx="2069744" cy="1735730"/>
          </a:xfrm>
          <a:custGeom>
            <a:avLst/>
            <a:gdLst>
              <a:gd name="T0" fmla="*/ 250 w 306"/>
              <a:gd name="T1" fmla="*/ 0 h 257"/>
              <a:gd name="T2" fmla="*/ 250 w 306"/>
              <a:gd name="T3" fmla="*/ 117 h 257"/>
              <a:gd name="T4" fmla="*/ 226 w 306"/>
              <a:gd name="T5" fmla="*/ 141 h 257"/>
              <a:gd name="T6" fmla="*/ 76 w 306"/>
              <a:gd name="T7" fmla="*/ 141 h 257"/>
              <a:gd name="T8" fmla="*/ 52 w 306"/>
              <a:gd name="T9" fmla="*/ 117 h 257"/>
              <a:gd name="T10" fmla="*/ 52 w 306"/>
              <a:gd name="T11" fmla="*/ 0 h 257"/>
              <a:gd name="T12" fmla="*/ 23 w 306"/>
              <a:gd name="T13" fmla="*/ 0 h 257"/>
              <a:gd name="T14" fmla="*/ 0 w 306"/>
              <a:gd name="T15" fmla="*/ 24 h 257"/>
              <a:gd name="T16" fmla="*/ 0 w 306"/>
              <a:gd name="T17" fmla="*/ 233 h 257"/>
              <a:gd name="T18" fmla="*/ 23 w 306"/>
              <a:gd name="T19" fmla="*/ 257 h 257"/>
              <a:gd name="T20" fmla="*/ 306 w 306"/>
              <a:gd name="T21" fmla="*/ 257 h 257"/>
              <a:gd name="T22" fmla="*/ 306 w 306"/>
              <a:gd name="T23" fmla="*/ 0 h 257"/>
              <a:gd name="T24" fmla="*/ 250 w 306"/>
              <a:gd name="T25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6" h="257">
                <a:moveTo>
                  <a:pt x="250" y="0"/>
                </a:moveTo>
                <a:cubicBezTo>
                  <a:pt x="250" y="117"/>
                  <a:pt x="250" y="117"/>
                  <a:pt x="250" y="117"/>
                </a:cubicBezTo>
                <a:cubicBezTo>
                  <a:pt x="250" y="130"/>
                  <a:pt x="239" y="141"/>
                  <a:pt x="22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63" y="141"/>
                  <a:pt x="52" y="130"/>
                  <a:pt x="52" y="117"/>
                </a:cubicBezTo>
                <a:cubicBezTo>
                  <a:pt x="52" y="0"/>
                  <a:pt x="52" y="0"/>
                  <a:pt x="52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1"/>
                  <a:pt x="0" y="24"/>
                </a:cubicBezTo>
                <a:cubicBezTo>
                  <a:pt x="0" y="233"/>
                  <a:pt x="0" y="233"/>
                  <a:pt x="0" y="233"/>
                </a:cubicBezTo>
                <a:cubicBezTo>
                  <a:pt x="0" y="246"/>
                  <a:pt x="10" y="257"/>
                  <a:pt x="23" y="257"/>
                </a:cubicBezTo>
                <a:cubicBezTo>
                  <a:pt x="306" y="257"/>
                  <a:pt x="306" y="257"/>
                  <a:pt x="306" y="257"/>
                </a:cubicBezTo>
                <a:cubicBezTo>
                  <a:pt x="306" y="0"/>
                  <a:pt x="306" y="0"/>
                  <a:pt x="306" y="0"/>
                </a:cubicBezTo>
                <a:cubicBezTo>
                  <a:pt x="250" y="0"/>
                  <a:pt x="250" y="0"/>
                  <a:pt x="250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16530843" y="6695119"/>
            <a:ext cx="5024482" cy="1735730"/>
          </a:xfrm>
          <a:custGeom>
            <a:avLst/>
            <a:gdLst>
              <a:gd name="T0" fmla="*/ 720 w 743"/>
              <a:gd name="T1" fmla="*/ 0 h 257"/>
              <a:gd name="T2" fmla="*/ 0 w 743"/>
              <a:gd name="T3" fmla="*/ 0 h 257"/>
              <a:gd name="T4" fmla="*/ 0 w 743"/>
              <a:gd name="T5" fmla="*/ 257 h 257"/>
              <a:gd name="T6" fmla="*/ 720 w 743"/>
              <a:gd name="T7" fmla="*/ 257 h 257"/>
              <a:gd name="T8" fmla="*/ 743 w 743"/>
              <a:gd name="T9" fmla="*/ 233 h 257"/>
              <a:gd name="T10" fmla="*/ 743 w 743"/>
              <a:gd name="T11" fmla="*/ 24 h 257"/>
              <a:gd name="T12" fmla="*/ 720 w 743"/>
              <a:gd name="T13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3" h="257">
                <a:moveTo>
                  <a:pt x="72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720" y="257"/>
                  <a:pt x="720" y="257"/>
                  <a:pt x="720" y="257"/>
                </a:cubicBezTo>
                <a:cubicBezTo>
                  <a:pt x="733" y="257"/>
                  <a:pt x="743" y="246"/>
                  <a:pt x="743" y="233"/>
                </a:cubicBezTo>
                <a:cubicBezTo>
                  <a:pt x="743" y="24"/>
                  <a:pt x="743" y="24"/>
                  <a:pt x="743" y="24"/>
                </a:cubicBezTo>
                <a:cubicBezTo>
                  <a:pt x="743" y="11"/>
                  <a:pt x="733" y="0"/>
                  <a:pt x="72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28" name="Freeform 27"/>
          <p:cNvSpPr>
            <a:spLocks/>
          </p:cNvSpPr>
          <p:nvPr/>
        </p:nvSpPr>
        <p:spPr bwMode="auto">
          <a:xfrm>
            <a:off x="16535033" y="6694227"/>
            <a:ext cx="62806" cy="1735730"/>
          </a:xfrm>
          <a:custGeom>
            <a:avLst/>
            <a:gdLst>
              <a:gd name="T0" fmla="*/ 22 w 22"/>
              <a:gd name="T1" fmla="*/ 0 h 608"/>
              <a:gd name="T2" fmla="*/ 22 w 22"/>
              <a:gd name="T3" fmla="*/ 0 h 608"/>
              <a:gd name="T4" fmla="*/ 0 w 22"/>
              <a:gd name="T5" fmla="*/ 0 h 608"/>
              <a:gd name="T6" fmla="*/ 0 w 22"/>
              <a:gd name="T7" fmla="*/ 608 h 608"/>
              <a:gd name="T8" fmla="*/ 22 w 22"/>
              <a:gd name="T9" fmla="*/ 608 h 608"/>
              <a:gd name="T10" fmla="*/ 22 w 22"/>
              <a:gd name="T11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" h="608">
                <a:moveTo>
                  <a:pt x="22" y="0"/>
                </a:moveTo>
                <a:lnTo>
                  <a:pt x="22" y="0"/>
                </a:lnTo>
                <a:lnTo>
                  <a:pt x="0" y="0"/>
                </a:lnTo>
                <a:lnTo>
                  <a:pt x="0" y="608"/>
                </a:lnTo>
                <a:lnTo>
                  <a:pt x="22" y="608"/>
                </a:lnTo>
                <a:lnTo>
                  <a:pt x="2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29" name="Freeform 28"/>
          <p:cNvSpPr>
            <a:spLocks/>
          </p:cNvSpPr>
          <p:nvPr/>
        </p:nvSpPr>
        <p:spPr bwMode="auto">
          <a:xfrm>
            <a:off x="14818206" y="8438522"/>
            <a:ext cx="1338912" cy="958896"/>
          </a:xfrm>
          <a:custGeom>
            <a:avLst/>
            <a:gdLst>
              <a:gd name="T0" fmla="*/ 24 w 198"/>
              <a:gd name="T1" fmla="*/ 136 h 136"/>
              <a:gd name="T2" fmla="*/ 174 w 198"/>
              <a:gd name="T3" fmla="*/ 136 h 136"/>
              <a:gd name="T4" fmla="*/ 198 w 198"/>
              <a:gd name="T5" fmla="*/ 112 h 136"/>
              <a:gd name="T6" fmla="*/ 198 w 198"/>
              <a:gd name="T7" fmla="*/ 0 h 136"/>
              <a:gd name="T8" fmla="*/ 0 w 198"/>
              <a:gd name="T9" fmla="*/ 0 h 136"/>
              <a:gd name="T10" fmla="*/ 0 w 198"/>
              <a:gd name="T11" fmla="*/ 112 h 136"/>
              <a:gd name="T12" fmla="*/ 24 w 198"/>
              <a:gd name="T13" fmla="*/ 136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136">
                <a:moveTo>
                  <a:pt x="24" y="136"/>
                </a:moveTo>
                <a:cubicBezTo>
                  <a:pt x="174" y="136"/>
                  <a:pt x="174" y="136"/>
                  <a:pt x="174" y="136"/>
                </a:cubicBezTo>
                <a:cubicBezTo>
                  <a:pt x="187" y="136"/>
                  <a:pt x="198" y="125"/>
                  <a:pt x="198" y="112"/>
                </a:cubicBezTo>
                <a:cubicBezTo>
                  <a:pt x="198" y="0"/>
                  <a:pt x="198" y="0"/>
                  <a:pt x="19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25"/>
                  <a:pt x="11" y="136"/>
                  <a:pt x="24" y="136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1" name="Freeform 30"/>
          <p:cNvSpPr>
            <a:spLocks/>
          </p:cNvSpPr>
          <p:nvPr/>
        </p:nvSpPr>
        <p:spPr bwMode="auto">
          <a:xfrm>
            <a:off x="14465290" y="8429957"/>
            <a:ext cx="2069744" cy="1738586"/>
          </a:xfrm>
          <a:custGeom>
            <a:avLst/>
            <a:gdLst>
              <a:gd name="T0" fmla="*/ 250 w 306"/>
              <a:gd name="T1" fmla="*/ 0 h 257"/>
              <a:gd name="T2" fmla="*/ 250 w 306"/>
              <a:gd name="T3" fmla="*/ 117 h 257"/>
              <a:gd name="T4" fmla="*/ 226 w 306"/>
              <a:gd name="T5" fmla="*/ 141 h 257"/>
              <a:gd name="T6" fmla="*/ 76 w 306"/>
              <a:gd name="T7" fmla="*/ 141 h 257"/>
              <a:gd name="T8" fmla="*/ 52 w 306"/>
              <a:gd name="T9" fmla="*/ 117 h 257"/>
              <a:gd name="T10" fmla="*/ 52 w 306"/>
              <a:gd name="T11" fmla="*/ 0 h 257"/>
              <a:gd name="T12" fmla="*/ 23 w 306"/>
              <a:gd name="T13" fmla="*/ 0 h 257"/>
              <a:gd name="T14" fmla="*/ 0 w 306"/>
              <a:gd name="T15" fmla="*/ 23 h 257"/>
              <a:gd name="T16" fmla="*/ 0 w 306"/>
              <a:gd name="T17" fmla="*/ 233 h 257"/>
              <a:gd name="T18" fmla="*/ 23 w 306"/>
              <a:gd name="T19" fmla="*/ 257 h 257"/>
              <a:gd name="T20" fmla="*/ 306 w 306"/>
              <a:gd name="T21" fmla="*/ 257 h 257"/>
              <a:gd name="T22" fmla="*/ 306 w 306"/>
              <a:gd name="T23" fmla="*/ 0 h 257"/>
              <a:gd name="T24" fmla="*/ 250 w 306"/>
              <a:gd name="T25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6" h="257">
                <a:moveTo>
                  <a:pt x="250" y="0"/>
                </a:moveTo>
                <a:cubicBezTo>
                  <a:pt x="250" y="117"/>
                  <a:pt x="250" y="117"/>
                  <a:pt x="250" y="117"/>
                </a:cubicBezTo>
                <a:cubicBezTo>
                  <a:pt x="250" y="130"/>
                  <a:pt x="239" y="141"/>
                  <a:pt x="22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63" y="141"/>
                  <a:pt x="52" y="130"/>
                  <a:pt x="52" y="117"/>
                </a:cubicBezTo>
                <a:cubicBezTo>
                  <a:pt x="52" y="0"/>
                  <a:pt x="52" y="0"/>
                  <a:pt x="52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233"/>
                  <a:pt x="0" y="233"/>
                  <a:pt x="0" y="233"/>
                </a:cubicBezTo>
                <a:cubicBezTo>
                  <a:pt x="0" y="246"/>
                  <a:pt x="10" y="257"/>
                  <a:pt x="23" y="257"/>
                </a:cubicBezTo>
                <a:cubicBezTo>
                  <a:pt x="306" y="257"/>
                  <a:pt x="306" y="257"/>
                  <a:pt x="306" y="257"/>
                </a:cubicBezTo>
                <a:cubicBezTo>
                  <a:pt x="306" y="0"/>
                  <a:pt x="306" y="0"/>
                  <a:pt x="306" y="0"/>
                </a:cubicBezTo>
                <a:cubicBezTo>
                  <a:pt x="250" y="0"/>
                  <a:pt x="250" y="0"/>
                  <a:pt x="250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2" name="Freeform 31"/>
          <p:cNvSpPr>
            <a:spLocks/>
          </p:cNvSpPr>
          <p:nvPr/>
        </p:nvSpPr>
        <p:spPr bwMode="auto">
          <a:xfrm>
            <a:off x="16532563" y="8426311"/>
            <a:ext cx="3774070" cy="1738586"/>
          </a:xfrm>
          <a:custGeom>
            <a:avLst/>
            <a:gdLst>
              <a:gd name="T0" fmla="*/ 535 w 558"/>
              <a:gd name="T1" fmla="*/ 0 h 257"/>
              <a:gd name="T2" fmla="*/ 0 w 558"/>
              <a:gd name="T3" fmla="*/ 0 h 257"/>
              <a:gd name="T4" fmla="*/ 0 w 558"/>
              <a:gd name="T5" fmla="*/ 257 h 257"/>
              <a:gd name="T6" fmla="*/ 535 w 558"/>
              <a:gd name="T7" fmla="*/ 257 h 257"/>
              <a:gd name="T8" fmla="*/ 558 w 558"/>
              <a:gd name="T9" fmla="*/ 233 h 257"/>
              <a:gd name="T10" fmla="*/ 558 w 558"/>
              <a:gd name="T11" fmla="*/ 23 h 257"/>
              <a:gd name="T12" fmla="*/ 535 w 558"/>
              <a:gd name="T13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8" h="257">
                <a:moveTo>
                  <a:pt x="53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535" y="257"/>
                  <a:pt x="535" y="257"/>
                  <a:pt x="535" y="257"/>
                </a:cubicBezTo>
                <a:cubicBezTo>
                  <a:pt x="548" y="257"/>
                  <a:pt x="558" y="246"/>
                  <a:pt x="558" y="233"/>
                </a:cubicBezTo>
                <a:cubicBezTo>
                  <a:pt x="558" y="23"/>
                  <a:pt x="558" y="23"/>
                  <a:pt x="558" y="23"/>
                </a:cubicBezTo>
                <a:cubicBezTo>
                  <a:pt x="558" y="10"/>
                  <a:pt x="548" y="0"/>
                  <a:pt x="535" y="0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4" name="Freeform 33"/>
          <p:cNvSpPr>
            <a:spLocks/>
          </p:cNvSpPr>
          <p:nvPr/>
        </p:nvSpPr>
        <p:spPr bwMode="auto">
          <a:xfrm>
            <a:off x="16597838" y="8429957"/>
            <a:ext cx="114192" cy="1738586"/>
          </a:xfrm>
          <a:custGeom>
            <a:avLst/>
            <a:gdLst>
              <a:gd name="T0" fmla="*/ 40 w 40"/>
              <a:gd name="T1" fmla="*/ 0 h 609"/>
              <a:gd name="T2" fmla="*/ 40 w 40"/>
              <a:gd name="T3" fmla="*/ 0 h 609"/>
              <a:gd name="T4" fmla="*/ 0 w 40"/>
              <a:gd name="T5" fmla="*/ 0 h 609"/>
              <a:gd name="T6" fmla="*/ 0 w 40"/>
              <a:gd name="T7" fmla="*/ 609 h 609"/>
              <a:gd name="T8" fmla="*/ 40 w 40"/>
              <a:gd name="T9" fmla="*/ 609 h 609"/>
              <a:gd name="T10" fmla="*/ 40 w 40"/>
              <a:gd name="T11" fmla="*/ 0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" h="609">
                <a:moveTo>
                  <a:pt x="40" y="0"/>
                </a:moveTo>
                <a:lnTo>
                  <a:pt x="40" y="0"/>
                </a:lnTo>
                <a:lnTo>
                  <a:pt x="0" y="0"/>
                </a:lnTo>
                <a:lnTo>
                  <a:pt x="0" y="609"/>
                </a:lnTo>
                <a:lnTo>
                  <a:pt x="40" y="609"/>
                </a:lnTo>
                <a:lnTo>
                  <a:pt x="4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6" name="Freeform 35"/>
          <p:cNvSpPr>
            <a:spLocks/>
          </p:cNvSpPr>
          <p:nvPr/>
        </p:nvSpPr>
        <p:spPr bwMode="auto">
          <a:xfrm>
            <a:off x="16535033" y="8429957"/>
            <a:ext cx="62806" cy="1738586"/>
          </a:xfrm>
          <a:custGeom>
            <a:avLst/>
            <a:gdLst>
              <a:gd name="T0" fmla="*/ 22 w 22"/>
              <a:gd name="T1" fmla="*/ 0 h 609"/>
              <a:gd name="T2" fmla="*/ 22 w 22"/>
              <a:gd name="T3" fmla="*/ 0 h 609"/>
              <a:gd name="T4" fmla="*/ 0 w 22"/>
              <a:gd name="T5" fmla="*/ 0 h 609"/>
              <a:gd name="T6" fmla="*/ 0 w 22"/>
              <a:gd name="T7" fmla="*/ 609 h 609"/>
              <a:gd name="T8" fmla="*/ 22 w 22"/>
              <a:gd name="T9" fmla="*/ 609 h 609"/>
              <a:gd name="T10" fmla="*/ 22 w 22"/>
              <a:gd name="T11" fmla="*/ 0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" h="609">
                <a:moveTo>
                  <a:pt x="22" y="0"/>
                </a:moveTo>
                <a:lnTo>
                  <a:pt x="22" y="0"/>
                </a:lnTo>
                <a:lnTo>
                  <a:pt x="0" y="0"/>
                </a:lnTo>
                <a:lnTo>
                  <a:pt x="0" y="609"/>
                </a:lnTo>
                <a:lnTo>
                  <a:pt x="22" y="609"/>
                </a:lnTo>
                <a:lnTo>
                  <a:pt x="2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7" name="Freeform 36"/>
          <p:cNvSpPr>
            <a:spLocks/>
          </p:cNvSpPr>
          <p:nvPr/>
        </p:nvSpPr>
        <p:spPr bwMode="auto">
          <a:xfrm>
            <a:off x="14824928" y="10164794"/>
            <a:ext cx="1338912" cy="949596"/>
          </a:xfrm>
          <a:custGeom>
            <a:avLst/>
            <a:gdLst>
              <a:gd name="T0" fmla="*/ 24 w 198"/>
              <a:gd name="T1" fmla="*/ 135 h 135"/>
              <a:gd name="T2" fmla="*/ 174 w 198"/>
              <a:gd name="T3" fmla="*/ 135 h 135"/>
              <a:gd name="T4" fmla="*/ 198 w 198"/>
              <a:gd name="T5" fmla="*/ 112 h 135"/>
              <a:gd name="T6" fmla="*/ 198 w 198"/>
              <a:gd name="T7" fmla="*/ 0 h 135"/>
              <a:gd name="T8" fmla="*/ 0 w 198"/>
              <a:gd name="T9" fmla="*/ 0 h 135"/>
              <a:gd name="T10" fmla="*/ 0 w 198"/>
              <a:gd name="T11" fmla="*/ 112 h 135"/>
              <a:gd name="T12" fmla="*/ 24 w 198"/>
              <a:gd name="T13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135">
                <a:moveTo>
                  <a:pt x="24" y="135"/>
                </a:moveTo>
                <a:cubicBezTo>
                  <a:pt x="174" y="135"/>
                  <a:pt x="174" y="135"/>
                  <a:pt x="174" y="135"/>
                </a:cubicBezTo>
                <a:cubicBezTo>
                  <a:pt x="187" y="135"/>
                  <a:pt x="198" y="125"/>
                  <a:pt x="198" y="112"/>
                </a:cubicBezTo>
                <a:cubicBezTo>
                  <a:pt x="198" y="0"/>
                  <a:pt x="198" y="0"/>
                  <a:pt x="19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25"/>
                  <a:pt x="11" y="135"/>
                  <a:pt x="24" y="135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39" name="Freeform 38"/>
          <p:cNvSpPr>
            <a:spLocks/>
          </p:cNvSpPr>
          <p:nvPr/>
        </p:nvSpPr>
        <p:spPr bwMode="auto">
          <a:xfrm>
            <a:off x="14465290" y="10168540"/>
            <a:ext cx="2069744" cy="1730020"/>
          </a:xfrm>
          <a:custGeom>
            <a:avLst/>
            <a:gdLst>
              <a:gd name="T0" fmla="*/ 250 w 306"/>
              <a:gd name="T1" fmla="*/ 0 h 256"/>
              <a:gd name="T2" fmla="*/ 250 w 306"/>
              <a:gd name="T3" fmla="*/ 117 h 256"/>
              <a:gd name="T4" fmla="*/ 226 w 306"/>
              <a:gd name="T5" fmla="*/ 140 h 256"/>
              <a:gd name="T6" fmla="*/ 76 w 306"/>
              <a:gd name="T7" fmla="*/ 140 h 256"/>
              <a:gd name="T8" fmla="*/ 52 w 306"/>
              <a:gd name="T9" fmla="*/ 117 h 256"/>
              <a:gd name="T10" fmla="*/ 52 w 306"/>
              <a:gd name="T11" fmla="*/ 0 h 256"/>
              <a:gd name="T12" fmla="*/ 23 w 306"/>
              <a:gd name="T13" fmla="*/ 0 h 256"/>
              <a:gd name="T14" fmla="*/ 0 w 306"/>
              <a:gd name="T15" fmla="*/ 23 h 256"/>
              <a:gd name="T16" fmla="*/ 0 w 306"/>
              <a:gd name="T17" fmla="*/ 233 h 256"/>
              <a:gd name="T18" fmla="*/ 23 w 306"/>
              <a:gd name="T19" fmla="*/ 256 h 256"/>
              <a:gd name="T20" fmla="*/ 306 w 306"/>
              <a:gd name="T21" fmla="*/ 256 h 256"/>
              <a:gd name="T22" fmla="*/ 306 w 306"/>
              <a:gd name="T23" fmla="*/ 0 h 256"/>
              <a:gd name="T24" fmla="*/ 250 w 306"/>
              <a:gd name="T25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6" h="256">
                <a:moveTo>
                  <a:pt x="250" y="0"/>
                </a:moveTo>
                <a:cubicBezTo>
                  <a:pt x="250" y="117"/>
                  <a:pt x="250" y="117"/>
                  <a:pt x="250" y="117"/>
                </a:cubicBezTo>
                <a:cubicBezTo>
                  <a:pt x="250" y="130"/>
                  <a:pt x="239" y="140"/>
                  <a:pt x="226" y="140"/>
                </a:cubicBezTo>
                <a:cubicBezTo>
                  <a:pt x="76" y="140"/>
                  <a:pt x="76" y="140"/>
                  <a:pt x="76" y="140"/>
                </a:cubicBezTo>
                <a:cubicBezTo>
                  <a:pt x="63" y="140"/>
                  <a:pt x="52" y="130"/>
                  <a:pt x="52" y="117"/>
                </a:cubicBezTo>
                <a:cubicBezTo>
                  <a:pt x="52" y="0"/>
                  <a:pt x="52" y="0"/>
                  <a:pt x="52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233"/>
                  <a:pt x="0" y="233"/>
                  <a:pt x="0" y="233"/>
                </a:cubicBezTo>
                <a:cubicBezTo>
                  <a:pt x="0" y="246"/>
                  <a:pt x="10" y="256"/>
                  <a:pt x="23" y="256"/>
                </a:cubicBezTo>
                <a:cubicBezTo>
                  <a:pt x="306" y="256"/>
                  <a:pt x="306" y="256"/>
                  <a:pt x="306" y="256"/>
                </a:cubicBezTo>
                <a:cubicBezTo>
                  <a:pt x="306" y="0"/>
                  <a:pt x="306" y="0"/>
                  <a:pt x="306" y="0"/>
                </a:cubicBezTo>
                <a:cubicBezTo>
                  <a:pt x="250" y="0"/>
                  <a:pt x="250" y="0"/>
                  <a:pt x="250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0" name="Freeform 39"/>
          <p:cNvSpPr>
            <a:spLocks/>
          </p:cNvSpPr>
          <p:nvPr/>
        </p:nvSpPr>
        <p:spPr bwMode="auto">
          <a:xfrm>
            <a:off x="16536950" y="10151090"/>
            <a:ext cx="6274892" cy="1730020"/>
          </a:xfrm>
          <a:custGeom>
            <a:avLst/>
            <a:gdLst>
              <a:gd name="T0" fmla="*/ 905 w 928"/>
              <a:gd name="T1" fmla="*/ 0 h 256"/>
              <a:gd name="T2" fmla="*/ 0 w 928"/>
              <a:gd name="T3" fmla="*/ 0 h 256"/>
              <a:gd name="T4" fmla="*/ 0 w 928"/>
              <a:gd name="T5" fmla="*/ 256 h 256"/>
              <a:gd name="T6" fmla="*/ 905 w 928"/>
              <a:gd name="T7" fmla="*/ 256 h 256"/>
              <a:gd name="T8" fmla="*/ 928 w 928"/>
              <a:gd name="T9" fmla="*/ 233 h 256"/>
              <a:gd name="T10" fmla="*/ 928 w 928"/>
              <a:gd name="T11" fmla="*/ 23 h 256"/>
              <a:gd name="T12" fmla="*/ 905 w 928"/>
              <a:gd name="T13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28" h="256">
                <a:moveTo>
                  <a:pt x="90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6"/>
                  <a:pt x="0" y="256"/>
                  <a:pt x="0" y="256"/>
                </a:cubicBezTo>
                <a:cubicBezTo>
                  <a:pt x="905" y="256"/>
                  <a:pt x="905" y="256"/>
                  <a:pt x="905" y="256"/>
                </a:cubicBezTo>
                <a:cubicBezTo>
                  <a:pt x="918" y="256"/>
                  <a:pt x="928" y="246"/>
                  <a:pt x="928" y="233"/>
                </a:cubicBezTo>
                <a:cubicBezTo>
                  <a:pt x="928" y="23"/>
                  <a:pt x="928" y="23"/>
                  <a:pt x="928" y="23"/>
                </a:cubicBezTo>
                <a:cubicBezTo>
                  <a:pt x="928" y="10"/>
                  <a:pt x="918" y="0"/>
                  <a:pt x="905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2" name="Freeform 41"/>
          <p:cNvSpPr>
            <a:spLocks/>
          </p:cNvSpPr>
          <p:nvPr/>
        </p:nvSpPr>
        <p:spPr bwMode="auto">
          <a:xfrm>
            <a:off x="16597838" y="10168540"/>
            <a:ext cx="114192" cy="1730020"/>
          </a:xfrm>
          <a:custGeom>
            <a:avLst/>
            <a:gdLst>
              <a:gd name="T0" fmla="*/ 40 w 40"/>
              <a:gd name="T1" fmla="*/ 0 h 606"/>
              <a:gd name="T2" fmla="*/ 40 w 40"/>
              <a:gd name="T3" fmla="*/ 0 h 606"/>
              <a:gd name="T4" fmla="*/ 0 w 40"/>
              <a:gd name="T5" fmla="*/ 0 h 606"/>
              <a:gd name="T6" fmla="*/ 0 w 40"/>
              <a:gd name="T7" fmla="*/ 606 h 606"/>
              <a:gd name="T8" fmla="*/ 40 w 40"/>
              <a:gd name="T9" fmla="*/ 606 h 606"/>
              <a:gd name="T10" fmla="*/ 40 w 40"/>
              <a:gd name="T11" fmla="*/ 0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" h="606">
                <a:moveTo>
                  <a:pt x="40" y="0"/>
                </a:moveTo>
                <a:lnTo>
                  <a:pt x="40" y="0"/>
                </a:lnTo>
                <a:lnTo>
                  <a:pt x="0" y="0"/>
                </a:lnTo>
                <a:lnTo>
                  <a:pt x="0" y="606"/>
                </a:lnTo>
                <a:lnTo>
                  <a:pt x="40" y="606"/>
                </a:lnTo>
                <a:lnTo>
                  <a:pt x="4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44" name="Freeform 43"/>
          <p:cNvSpPr>
            <a:spLocks/>
          </p:cNvSpPr>
          <p:nvPr/>
        </p:nvSpPr>
        <p:spPr bwMode="auto">
          <a:xfrm>
            <a:off x="16535033" y="10168540"/>
            <a:ext cx="62806" cy="1730020"/>
          </a:xfrm>
          <a:custGeom>
            <a:avLst/>
            <a:gdLst>
              <a:gd name="T0" fmla="*/ 22 w 22"/>
              <a:gd name="T1" fmla="*/ 0 h 606"/>
              <a:gd name="T2" fmla="*/ 22 w 22"/>
              <a:gd name="T3" fmla="*/ 0 h 606"/>
              <a:gd name="T4" fmla="*/ 0 w 22"/>
              <a:gd name="T5" fmla="*/ 0 h 606"/>
              <a:gd name="T6" fmla="*/ 0 w 22"/>
              <a:gd name="T7" fmla="*/ 606 h 606"/>
              <a:gd name="T8" fmla="*/ 22 w 22"/>
              <a:gd name="T9" fmla="*/ 606 h 606"/>
              <a:gd name="T10" fmla="*/ 22 w 22"/>
              <a:gd name="T11" fmla="*/ 0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" h="606">
                <a:moveTo>
                  <a:pt x="22" y="0"/>
                </a:moveTo>
                <a:lnTo>
                  <a:pt x="22" y="0"/>
                </a:lnTo>
                <a:lnTo>
                  <a:pt x="0" y="0"/>
                </a:lnTo>
                <a:lnTo>
                  <a:pt x="0" y="606"/>
                </a:lnTo>
                <a:lnTo>
                  <a:pt x="22" y="606"/>
                </a:lnTo>
                <a:lnTo>
                  <a:pt x="2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black"/>
              </a:solidFill>
              <a:latin typeface="Roboto Ligh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194827" y="3522355"/>
            <a:ext cx="2573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6400">
                <a:solidFill>
                  <a:prstClr val="white"/>
                </a:solidFill>
                <a:latin typeface="Roboto Light"/>
              </a:rPr>
              <a:t>30%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7265039" y="5236135"/>
            <a:ext cx="2573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6400">
                <a:solidFill>
                  <a:prstClr val="white"/>
                </a:solidFill>
                <a:latin typeface="Roboto Light"/>
              </a:rPr>
              <a:t>50%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8981759" y="6972559"/>
            <a:ext cx="2573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6400">
                <a:solidFill>
                  <a:prstClr val="white"/>
                </a:solidFill>
                <a:latin typeface="Roboto Light"/>
              </a:rPr>
              <a:t>80%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7697087" y="8714919"/>
            <a:ext cx="2573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6400">
                <a:solidFill>
                  <a:prstClr val="white"/>
                </a:solidFill>
                <a:latin typeface="Roboto Light"/>
              </a:rPr>
              <a:t>60%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0073351" y="10399285"/>
            <a:ext cx="2573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6400">
                <a:solidFill>
                  <a:prstClr val="white"/>
                </a:solidFill>
                <a:latin typeface="Roboto Light"/>
              </a:rPr>
              <a:t>100%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846006" y="3380944"/>
            <a:ext cx="1338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>
                <a:solidFill>
                  <a:prstClr val="white"/>
                </a:solidFill>
                <a:latin typeface="Roboto Light"/>
              </a:rPr>
              <a:t>2011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4846006" y="5130708"/>
            <a:ext cx="1338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>
                <a:solidFill>
                  <a:prstClr val="white"/>
                </a:solidFill>
                <a:latin typeface="Roboto Light"/>
              </a:rPr>
              <a:t>2012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4846006" y="6830232"/>
            <a:ext cx="1338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>
                <a:solidFill>
                  <a:prstClr val="white"/>
                </a:solidFill>
                <a:latin typeface="Roboto Light"/>
              </a:rPr>
              <a:t>2013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4846006" y="8569238"/>
            <a:ext cx="1338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>
                <a:solidFill>
                  <a:prstClr val="white"/>
                </a:solidFill>
                <a:latin typeface="Roboto Light"/>
              </a:rPr>
              <a:t>2014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4846006" y="10347718"/>
            <a:ext cx="1338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3200">
                <a:solidFill>
                  <a:prstClr val="white"/>
                </a:solidFill>
                <a:latin typeface="Roboto Light"/>
              </a:rPr>
              <a:t>2015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184776" y="4738533"/>
            <a:ext cx="0" cy="562485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1053367" y="3017155"/>
            <a:ext cx="9978866" cy="1505706"/>
            <a:chOff x="1037092" y="1260036"/>
            <a:chExt cx="5215980" cy="787037"/>
          </a:xfrm>
        </p:grpSpPr>
        <p:sp>
          <p:nvSpPr>
            <p:cNvPr id="45" name="Rectangle 44"/>
            <p:cNvSpPr/>
            <p:nvPr/>
          </p:nvSpPr>
          <p:spPr>
            <a:xfrm>
              <a:off x="2011248" y="1282913"/>
              <a:ext cx="4241824" cy="764160"/>
            </a:xfrm>
            <a:prstGeom prst="rect">
              <a:avLst/>
            </a:prstGeom>
          </p:spPr>
          <p:txBody>
            <a:bodyPr wrap="square" lIns="487680" rIns="487680" bIns="121920">
              <a:spAutoFit/>
            </a:bodyPr>
            <a:lstStyle/>
            <a:p>
              <a:pPr defTabSz="2438340"/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ametipsum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ametipz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37092" y="1260036"/>
              <a:ext cx="1041361" cy="691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2438340"/>
              <a:r>
                <a:rPr lang="en-US" sz="8000">
                  <a:solidFill>
                    <a:srgbClr val="57565A"/>
                  </a:solidFill>
                  <a:latin typeface="Roboto Light"/>
                </a:rPr>
                <a:t>01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027608" y="4843113"/>
            <a:ext cx="10004624" cy="1479950"/>
            <a:chOff x="1023628" y="1273499"/>
            <a:chExt cx="5229444" cy="773574"/>
          </a:xfrm>
        </p:grpSpPr>
        <p:sp>
          <p:nvSpPr>
            <p:cNvPr id="64" name="Rectangle 63"/>
            <p:cNvSpPr/>
            <p:nvPr/>
          </p:nvSpPr>
          <p:spPr>
            <a:xfrm>
              <a:off x="2011248" y="1282913"/>
              <a:ext cx="4241824" cy="764160"/>
            </a:xfrm>
            <a:prstGeom prst="rect">
              <a:avLst/>
            </a:prstGeom>
          </p:spPr>
          <p:txBody>
            <a:bodyPr wrap="square" lIns="487680" rIns="487680" bIns="121920">
              <a:spAutoFit/>
            </a:bodyPr>
            <a:lstStyle/>
            <a:p>
              <a:pPr defTabSz="2438340"/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ametipsum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ametipz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023628" y="1273499"/>
              <a:ext cx="1041361" cy="691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2438340"/>
              <a:r>
                <a:rPr lang="en-US" sz="8000">
                  <a:solidFill>
                    <a:srgbClr val="57565A"/>
                  </a:solidFill>
                  <a:latin typeface="Roboto Light"/>
                </a:rPr>
                <a:t>02</a:t>
              </a: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055881" y="6593168"/>
            <a:ext cx="9978866" cy="1513628"/>
            <a:chOff x="1037092" y="1255894"/>
            <a:chExt cx="5215980" cy="791177"/>
          </a:xfrm>
        </p:grpSpPr>
        <p:sp>
          <p:nvSpPr>
            <p:cNvPr id="78" name="Rectangle 77"/>
            <p:cNvSpPr/>
            <p:nvPr/>
          </p:nvSpPr>
          <p:spPr>
            <a:xfrm>
              <a:off x="2011248" y="1282912"/>
              <a:ext cx="4241824" cy="764159"/>
            </a:xfrm>
            <a:prstGeom prst="rect">
              <a:avLst/>
            </a:prstGeom>
          </p:spPr>
          <p:txBody>
            <a:bodyPr wrap="square" lIns="487680" rIns="487680" bIns="121920">
              <a:spAutoFit/>
            </a:bodyPr>
            <a:lstStyle/>
            <a:p>
              <a:pPr defTabSz="2438340"/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ametipsum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ametipz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037092" y="1255894"/>
              <a:ext cx="1041361" cy="691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2438340"/>
              <a:r>
                <a:rPr lang="en-US" sz="8000">
                  <a:solidFill>
                    <a:srgbClr val="57565A"/>
                  </a:solidFill>
                  <a:latin typeface="Roboto Light"/>
                </a:rPr>
                <a:t>03</a:t>
              </a: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1055881" y="8465378"/>
            <a:ext cx="9978866" cy="1471376"/>
            <a:chOff x="1037092" y="1277980"/>
            <a:chExt cx="5215980" cy="769092"/>
          </a:xfrm>
        </p:grpSpPr>
        <p:sp>
          <p:nvSpPr>
            <p:cNvPr id="84" name="Rectangle 83"/>
            <p:cNvSpPr/>
            <p:nvPr/>
          </p:nvSpPr>
          <p:spPr>
            <a:xfrm>
              <a:off x="2011248" y="1282913"/>
              <a:ext cx="4241824" cy="764159"/>
            </a:xfrm>
            <a:prstGeom prst="rect">
              <a:avLst/>
            </a:prstGeom>
          </p:spPr>
          <p:txBody>
            <a:bodyPr wrap="square" lIns="487680" rIns="487680" bIns="121920">
              <a:spAutoFit/>
            </a:bodyPr>
            <a:lstStyle/>
            <a:p>
              <a:pPr defTabSz="2438340"/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ametipsum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ametipz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037092" y="1277980"/>
              <a:ext cx="1041361" cy="691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2438340"/>
              <a:r>
                <a:rPr lang="en-US" sz="8000">
                  <a:solidFill>
                    <a:srgbClr val="57565A"/>
                  </a:solidFill>
                  <a:latin typeface="Roboto Light"/>
                </a:rPr>
                <a:t>04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1055881" y="10193568"/>
            <a:ext cx="9978866" cy="1513628"/>
            <a:chOff x="1037092" y="1255895"/>
            <a:chExt cx="5215980" cy="791177"/>
          </a:xfrm>
        </p:grpSpPr>
        <p:sp>
          <p:nvSpPr>
            <p:cNvPr id="89" name="Rectangle 88"/>
            <p:cNvSpPr/>
            <p:nvPr/>
          </p:nvSpPr>
          <p:spPr>
            <a:xfrm>
              <a:off x="2011248" y="1282913"/>
              <a:ext cx="4241824" cy="764159"/>
            </a:xfrm>
            <a:prstGeom prst="rect">
              <a:avLst/>
            </a:prstGeom>
          </p:spPr>
          <p:txBody>
            <a:bodyPr wrap="square" lIns="487680" rIns="487680" bIns="121920">
              <a:spAutoFit/>
            </a:bodyPr>
            <a:lstStyle/>
            <a:p>
              <a:pPr defTabSz="2438340"/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ametipsum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Lorem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adipiscing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elit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sit </a:t>
              </a:r>
              <a:r>
                <a:rPr lang="en-US" sz="2800" err="1">
                  <a:solidFill>
                    <a:srgbClr val="57565A"/>
                  </a:solidFill>
                  <a:latin typeface="Roboto Light"/>
                </a:rPr>
                <a:t>ametipz</a:t>
              </a:r>
              <a:r>
                <a:rPr lang="en-US" sz="2800">
                  <a:solidFill>
                    <a:srgbClr val="57565A"/>
                  </a:solidFill>
                  <a:latin typeface="Roboto Light"/>
                </a:rPr>
                <a:t> dolor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1037092" y="1255895"/>
              <a:ext cx="1041361" cy="691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2438340"/>
              <a:r>
                <a:rPr lang="en-US" sz="8000">
                  <a:solidFill>
                    <a:srgbClr val="57565A"/>
                  </a:solidFill>
                  <a:latin typeface="Roboto Light"/>
                </a:rPr>
                <a:t>05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703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9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9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9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9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9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9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6667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9" dur="9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0" dur="9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6667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3" dur="9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4" dur="9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16" grpId="0" animBg="1"/>
          <p:bldP spid="24" grpId="0" animBg="1"/>
          <p:bldP spid="32" grpId="0" animBg="1"/>
          <p:bldP spid="40" grpId="0" animBg="1"/>
          <p:bldP spid="53" grpId="0"/>
          <p:bldP spid="54" grpId="0"/>
          <p:bldP spid="55" grpId="0"/>
          <p:bldP spid="56" grpId="0"/>
          <p:bldP spid="5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9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9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9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9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9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9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16" grpId="0" animBg="1"/>
          <p:bldP spid="24" grpId="0" animBg="1"/>
          <p:bldP spid="32" grpId="0" animBg="1"/>
          <p:bldP spid="40" grpId="0" animBg="1"/>
          <p:bldP spid="53" grpId="0"/>
          <p:bldP spid="54" grpId="0"/>
          <p:bldP spid="55" grpId="0"/>
          <p:bldP spid="56" grpId="0"/>
          <p:bldP spid="57" grpId="0"/>
        </p:bldLst>
      </p:timing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TRANSFORM YOUR DATA INTO A POLISHED MESSAGE</a:t>
            </a:r>
          </a:p>
        </p:txBody>
      </p:sp>
      <p:grpSp>
        <p:nvGrpSpPr>
          <p:cNvPr id="143" name="Group 142"/>
          <p:cNvGrpSpPr/>
          <p:nvPr/>
        </p:nvGrpSpPr>
        <p:grpSpPr>
          <a:xfrm>
            <a:off x="1753063" y="3401616"/>
            <a:ext cx="3311526" cy="6073776"/>
            <a:chOff x="1430852" y="2643344"/>
            <a:chExt cx="1655763" cy="3036888"/>
          </a:xfrm>
        </p:grpSpPr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1430852" y="2643344"/>
              <a:ext cx="1393825" cy="29019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1430852" y="2643344"/>
              <a:ext cx="1393825" cy="290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1430852" y="5545294"/>
              <a:ext cx="1393825" cy="134938"/>
            </a:xfrm>
            <a:custGeom>
              <a:avLst/>
              <a:gdLst>
                <a:gd name="T0" fmla="*/ 0 w 878"/>
                <a:gd name="T1" fmla="*/ 0 h 85"/>
                <a:gd name="T2" fmla="*/ 878 w 878"/>
                <a:gd name="T3" fmla="*/ 0 h 85"/>
                <a:gd name="T4" fmla="*/ 160 w 878"/>
                <a:gd name="T5" fmla="*/ 85 h 85"/>
                <a:gd name="T6" fmla="*/ 0 w 878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8" h="85">
                  <a:moveTo>
                    <a:pt x="0" y="0"/>
                  </a:moveTo>
                  <a:lnTo>
                    <a:pt x="878" y="0"/>
                  </a:lnTo>
                  <a:lnTo>
                    <a:pt x="160" y="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1430852" y="5545294"/>
              <a:ext cx="1393825" cy="134938"/>
            </a:xfrm>
            <a:custGeom>
              <a:avLst/>
              <a:gdLst>
                <a:gd name="T0" fmla="*/ 0 w 878"/>
                <a:gd name="T1" fmla="*/ 0 h 85"/>
                <a:gd name="T2" fmla="*/ 878 w 878"/>
                <a:gd name="T3" fmla="*/ 0 h 85"/>
                <a:gd name="T4" fmla="*/ 160 w 878"/>
                <a:gd name="T5" fmla="*/ 85 h 85"/>
                <a:gd name="T6" fmla="*/ 0 w 878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8" h="85">
                  <a:moveTo>
                    <a:pt x="0" y="0"/>
                  </a:moveTo>
                  <a:lnTo>
                    <a:pt x="878" y="0"/>
                  </a:lnTo>
                  <a:lnTo>
                    <a:pt x="160" y="8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1684852" y="4918232"/>
              <a:ext cx="1401763" cy="762000"/>
            </a:xfrm>
            <a:custGeom>
              <a:avLst/>
              <a:gdLst>
                <a:gd name="T0" fmla="*/ 0 w 883"/>
                <a:gd name="T1" fmla="*/ 480 h 480"/>
                <a:gd name="T2" fmla="*/ 441 w 883"/>
                <a:gd name="T3" fmla="*/ 0 h 480"/>
                <a:gd name="T4" fmla="*/ 883 w 883"/>
                <a:gd name="T5" fmla="*/ 198 h 480"/>
                <a:gd name="T6" fmla="*/ 883 w 883"/>
                <a:gd name="T7" fmla="*/ 480 h 480"/>
                <a:gd name="T8" fmla="*/ 0 w 883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3" h="480">
                  <a:moveTo>
                    <a:pt x="0" y="480"/>
                  </a:moveTo>
                  <a:lnTo>
                    <a:pt x="441" y="0"/>
                  </a:lnTo>
                  <a:lnTo>
                    <a:pt x="883" y="198"/>
                  </a:lnTo>
                  <a:lnTo>
                    <a:pt x="883" y="480"/>
                  </a:lnTo>
                  <a:lnTo>
                    <a:pt x="0" y="4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1684852" y="4918232"/>
              <a:ext cx="1401763" cy="762000"/>
            </a:xfrm>
            <a:custGeom>
              <a:avLst/>
              <a:gdLst>
                <a:gd name="T0" fmla="*/ 0 w 883"/>
                <a:gd name="T1" fmla="*/ 480 h 480"/>
                <a:gd name="T2" fmla="*/ 441 w 883"/>
                <a:gd name="T3" fmla="*/ 0 h 480"/>
                <a:gd name="T4" fmla="*/ 883 w 883"/>
                <a:gd name="T5" fmla="*/ 198 h 480"/>
                <a:gd name="T6" fmla="*/ 883 w 883"/>
                <a:gd name="T7" fmla="*/ 480 h 480"/>
                <a:gd name="T8" fmla="*/ 0 w 883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3" h="480">
                  <a:moveTo>
                    <a:pt x="0" y="480"/>
                  </a:moveTo>
                  <a:lnTo>
                    <a:pt x="441" y="0"/>
                  </a:lnTo>
                  <a:lnTo>
                    <a:pt x="883" y="198"/>
                  </a:lnTo>
                  <a:lnTo>
                    <a:pt x="883" y="480"/>
                  </a:lnTo>
                  <a:lnTo>
                    <a:pt x="0" y="4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147" name="Group 146"/>
          <p:cNvGrpSpPr/>
          <p:nvPr/>
        </p:nvGrpSpPr>
        <p:grpSpPr>
          <a:xfrm>
            <a:off x="19138583" y="5515160"/>
            <a:ext cx="3308350" cy="3978276"/>
            <a:chOff x="8730177" y="3691094"/>
            <a:chExt cx="1654175" cy="1989138"/>
          </a:xfrm>
        </p:grpSpPr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8730177" y="5545294"/>
              <a:ext cx="1392238" cy="134938"/>
            </a:xfrm>
            <a:custGeom>
              <a:avLst/>
              <a:gdLst>
                <a:gd name="T0" fmla="*/ 0 w 877"/>
                <a:gd name="T1" fmla="*/ 0 h 85"/>
                <a:gd name="T2" fmla="*/ 877 w 877"/>
                <a:gd name="T3" fmla="*/ 0 h 85"/>
                <a:gd name="T4" fmla="*/ 160 w 877"/>
                <a:gd name="T5" fmla="*/ 85 h 85"/>
                <a:gd name="T6" fmla="*/ 0 w 877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7" h="85">
                  <a:moveTo>
                    <a:pt x="0" y="0"/>
                  </a:moveTo>
                  <a:lnTo>
                    <a:pt x="877" y="0"/>
                  </a:lnTo>
                  <a:lnTo>
                    <a:pt x="160" y="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8730177" y="5545294"/>
              <a:ext cx="1392238" cy="134938"/>
            </a:xfrm>
            <a:custGeom>
              <a:avLst/>
              <a:gdLst>
                <a:gd name="T0" fmla="*/ 0 w 877"/>
                <a:gd name="T1" fmla="*/ 0 h 85"/>
                <a:gd name="T2" fmla="*/ 877 w 877"/>
                <a:gd name="T3" fmla="*/ 0 h 85"/>
                <a:gd name="T4" fmla="*/ 160 w 877"/>
                <a:gd name="T5" fmla="*/ 85 h 85"/>
                <a:gd name="T6" fmla="*/ 0 w 877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7" h="85">
                  <a:moveTo>
                    <a:pt x="0" y="0"/>
                  </a:moveTo>
                  <a:lnTo>
                    <a:pt x="877" y="0"/>
                  </a:lnTo>
                  <a:lnTo>
                    <a:pt x="160" y="8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8730177" y="3691094"/>
              <a:ext cx="1392238" cy="1854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8730177" y="3691094"/>
              <a:ext cx="1392238" cy="185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5" name="Freeform 94"/>
            <p:cNvSpPr>
              <a:spLocks/>
            </p:cNvSpPr>
            <p:nvPr/>
          </p:nvSpPr>
          <p:spPr bwMode="auto">
            <a:xfrm>
              <a:off x="8984177" y="4918232"/>
              <a:ext cx="1400175" cy="762000"/>
            </a:xfrm>
            <a:custGeom>
              <a:avLst/>
              <a:gdLst>
                <a:gd name="T0" fmla="*/ 0 w 882"/>
                <a:gd name="T1" fmla="*/ 480 h 480"/>
                <a:gd name="T2" fmla="*/ 439 w 882"/>
                <a:gd name="T3" fmla="*/ 0 h 480"/>
                <a:gd name="T4" fmla="*/ 882 w 882"/>
                <a:gd name="T5" fmla="*/ 198 h 480"/>
                <a:gd name="T6" fmla="*/ 882 w 882"/>
                <a:gd name="T7" fmla="*/ 480 h 480"/>
                <a:gd name="T8" fmla="*/ 0 w 882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2" h="480">
                  <a:moveTo>
                    <a:pt x="0" y="480"/>
                  </a:moveTo>
                  <a:lnTo>
                    <a:pt x="439" y="0"/>
                  </a:lnTo>
                  <a:lnTo>
                    <a:pt x="882" y="198"/>
                  </a:lnTo>
                  <a:lnTo>
                    <a:pt x="882" y="480"/>
                  </a:lnTo>
                  <a:lnTo>
                    <a:pt x="0" y="4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auto">
            <a:xfrm>
              <a:off x="8984177" y="4918232"/>
              <a:ext cx="1400175" cy="762000"/>
            </a:xfrm>
            <a:custGeom>
              <a:avLst/>
              <a:gdLst>
                <a:gd name="T0" fmla="*/ 0 w 882"/>
                <a:gd name="T1" fmla="*/ 480 h 480"/>
                <a:gd name="T2" fmla="*/ 439 w 882"/>
                <a:gd name="T3" fmla="*/ 0 h 480"/>
                <a:gd name="T4" fmla="*/ 882 w 882"/>
                <a:gd name="T5" fmla="*/ 198 h 480"/>
                <a:gd name="T6" fmla="*/ 882 w 882"/>
                <a:gd name="T7" fmla="*/ 480 h 480"/>
                <a:gd name="T8" fmla="*/ 0 w 882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2" h="480">
                  <a:moveTo>
                    <a:pt x="0" y="480"/>
                  </a:moveTo>
                  <a:lnTo>
                    <a:pt x="439" y="0"/>
                  </a:lnTo>
                  <a:lnTo>
                    <a:pt x="882" y="198"/>
                  </a:lnTo>
                  <a:lnTo>
                    <a:pt x="882" y="480"/>
                  </a:lnTo>
                  <a:lnTo>
                    <a:pt x="0" y="4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14746094" y="4941492"/>
            <a:ext cx="3305176" cy="4533900"/>
            <a:chOff x="6906140" y="3413282"/>
            <a:chExt cx="1652588" cy="2266950"/>
          </a:xfrm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6906140" y="5545294"/>
              <a:ext cx="1392238" cy="134938"/>
            </a:xfrm>
            <a:custGeom>
              <a:avLst/>
              <a:gdLst>
                <a:gd name="T0" fmla="*/ 0 w 877"/>
                <a:gd name="T1" fmla="*/ 0 h 85"/>
                <a:gd name="T2" fmla="*/ 877 w 877"/>
                <a:gd name="T3" fmla="*/ 0 h 85"/>
                <a:gd name="T4" fmla="*/ 160 w 877"/>
                <a:gd name="T5" fmla="*/ 85 h 85"/>
                <a:gd name="T6" fmla="*/ 0 w 877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7" h="85">
                  <a:moveTo>
                    <a:pt x="0" y="0"/>
                  </a:moveTo>
                  <a:lnTo>
                    <a:pt x="877" y="0"/>
                  </a:lnTo>
                  <a:lnTo>
                    <a:pt x="160" y="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6906140" y="5545294"/>
              <a:ext cx="1392238" cy="134938"/>
            </a:xfrm>
            <a:custGeom>
              <a:avLst/>
              <a:gdLst>
                <a:gd name="T0" fmla="*/ 0 w 877"/>
                <a:gd name="T1" fmla="*/ 0 h 85"/>
                <a:gd name="T2" fmla="*/ 877 w 877"/>
                <a:gd name="T3" fmla="*/ 0 h 85"/>
                <a:gd name="T4" fmla="*/ 160 w 877"/>
                <a:gd name="T5" fmla="*/ 85 h 85"/>
                <a:gd name="T6" fmla="*/ 0 w 877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7" h="85">
                  <a:moveTo>
                    <a:pt x="0" y="0"/>
                  </a:moveTo>
                  <a:lnTo>
                    <a:pt x="877" y="0"/>
                  </a:lnTo>
                  <a:lnTo>
                    <a:pt x="160" y="8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906140" y="3413282"/>
              <a:ext cx="1392238" cy="21320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906140" y="3413282"/>
              <a:ext cx="1392238" cy="2132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auto">
            <a:xfrm>
              <a:off x="7160140" y="4918232"/>
              <a:ext cx="1398588" cy="762000"/>
            </a:xfrm>
            <a:custGeom>
              <a:avLst/>
              <a:gdLst>
                <a:gd name="T0" fmla="*/ 0 w 881"/>
                <a:gd name="T1" fmla="*/ 480 h 480"/>
                <a:gd name="T2" fmla="*/ 439 w 881"/>
                <a:gd name="T3" fmla="*/ 0 h 480"/>
                <a:gd name="T4" fmla="*/ 881 w 881"/>
                <a:gd name="T5" fmla="*/ 198 h 480"/>
                <a:gd name="T6" fmla="*/ 881 w 881"/>
                <a:gd name="T7" fmla="*/ 480 h 480"/>
                <a:gd name="T8" fmla="*/ 0 w 881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1" h="480">
                  <a:moveTo>
                    <a:pt x="0" y="480"/>
                  </a:moveTo>
                  <a:lnTo>
                    <a:pt x="439" y="0"/>
                  </a:lnTo>
                  <a:lnTo>
                    <a:pt x="881" y="198"/>
                  </a:lnTo>
                  <a:lnTo>
                    <a:pt x="881" y="480"/>
                  </a:lnTo>
                  <a:lnTo>
                    <a:pt x="0" y="4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auto">
            <a:xfrm>
              <a:off x="7160140" y="4918232"/>
              <a:ext cx="1398588" cy="762000"/>
            </a:xfrm>
            <a:custGeom>
              <a:avLst/>
              <a:gdLst>
                <a:gd name="T0" fmla="*/ 0 w 881"/>
                <a:gd name="T1" fmla="*/ 480 h 480"/>
                <a:gd name="T2" fmla="*/ 439 w 881"/>
                <a:gd name="T3" fmla="*/ 0 h 480"/>
                <a:gd name="T4" fmla="*/ 881 w 881"/>
                <a:gd name="T5" fmla="*/ 198 h 480"/>
                <a:gd name="T6" fmla="*/ 881 w 881"/>
                <a:gd name="T7" fmla="*/ 480 h 480"/>
                <a:gd name="T8" fmla="*/ 0 w 881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1" h="480">
                  <a:moveTo>
                    <a:pt x="0" y="480"/>
                  </a:moveTo>
                  <a:lnTo>
                    <a:pt x="439" y="0"/>
                  </a:lnTo>
                  <a:lnTo>
                    <a:pt x="881" y="198"/>
                  </a:lnTo>
                  <a:lnTo>
                    <a:pt x="881" y="480"/>
                  </a:lnTo>
                  <a:lnTo>
                    <a:pt x="0" y="4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10425614" y="4386551"/>
            <a:ext cx="3305176" cy="5089526"/>
            <a:chOff x="5082102" y="3135469"/>
            <a:chExt cx="1652588" cy="2544763"/>
          </a:xfrm>
        </p:grpSpPr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5082102" y="5545294"/>
              <a:ext cx="1392238" cy="134938"/>
            </a:xfrm>
            <a:custGeom>
              <a:avLst/>
              <a:gdLst>
                <a:gd name="T0" fmla="*/ 0 w 877"/>
                <a:gd name="T1" fmla="*/ 0 h 85"/>
                <a:gd name="T2" fmla="*/ 877 w 877"/>
                <a:gd name="T3" fmla="*/ 0 h 85"/>
                <a:gd name="T4" fmla="*/ 160 w 877"/>
                <a:gd name="T5" fmla="*/ 85 h 85"/>
                <a:gd name="T6" fmla="*/ 0 w 877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7" h="85">
                  <a:moveTo>
                    <a:pt x="0" y="0"/>
                  </a:moveTo>
                  <a:lnTo>
                    <a:pt x="877" y="0"/>
                  </a:lnTo>
                  <a:lnTo>
                    <a:pt x="160" y="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5082102" y="5545294"/>
              <a:ext cx="1392238" cy="134938"/>
            </a:xfrm>
            <a:custGeom>
              <a:avLst/>
              <a:gdLst>
                <a:gd name="T0" fmla="*/ 0 w 877"/>
                <a:gd name="T1" fmla="*/ 0 h 85"/>
                <a:gd name="T2" fmla="*/ 877 w 877"/>
                <a:gd name="T3" fmla="*/ 0 h 85"/>
                <a:gd name="T4" fmla="*/ 160 w 877"/>
                <a:gd name="T5" fmla="*/ 85 h 85"/>
                <a:gd name="T6" fmla="*/ 0 w 877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7" h="85">
                  <a:moveTo>
                    <a:pt x="0" y="0"/>
                  </a:moveTo>
                  <a:lnTo>
                    <a:pt x="877" y="0"/>
                  </a:lnTo>
                  <a:lnTo>
                    <a:pt x="160" y="8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5082102" y="3135469"/>
              <a:ext cx="1392238" cy="240982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9" name="Freeform 118"/>
            <p:cNvSpPr>
              <a:spLocks/>
            </p:cNvSpPr>
            <p:nvPr/>
          </p:nvSpPr>
          <p:spPr bwMode="auto">
            <a:xfrm>
              <a:off x="5336102" y="4918232"/>
              <a:ext cx="1398588" cy="762000"/>
            </a:xfrm>
            <a:custGeom>
              <a:avLst/>
              <a:gdLst>
                <a:gd name="T0" fmla="*/ 0 w 881"/>
                <a:gd name="T1" fmla="*/ 480 h 480"/>
                <a:gd name="T2" fmla="*/ 439 w 881"/>
                <a:gd name="T3" fmla="*/ 0 h 480"/>
                <a:gd name="T4" fmla="*/ 881 w 881"/>
                <a:gd name="T5" fmla="*/ 198 h 480"/>
                <a:gd name="T6" fmla="*/ 881 w 881"/>
                <a:gd name="T7" fmla="*/ 480 h 480"/>
                <a:gd name="T8" fmla="*/ 0 w 881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1" h="480">
                  <a:moveTo>
                    <a:pt x="0" y="480"/>
                  </a:moveTo>
                  <a:lnTo>
                    <a:pt x="439" y="0"/>
                  </a:lnTo>
                  <a:lnTo>
                    <a:pt x="881" y="198"/>
                  </a:lnTo>
                  <a:lnTo>
                    <a:pt x="881" y="480"/>
                  </a:lnTo>
                  <a:lnTo>
                    <a:pt x="0" y="48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20" name="Freeform 119"/>
            <p:cNvSpPr>
              <a:spLocks/>
            </p:cNvSpPr>
            <p:nvPr/>
          </p:nvSpPr>
          <p:spPr bwMode="auto">
            <a:xfrm>
              <a:off x="5336102" y="4918232"/>
              <a:ext cx="1398588" cy="762000"/>
            </a:xfrm>
            <a:custGeom>
              <a:avLst/>
              <a:gdLst>
                <a:gd name="T0" fmla="*/ 0 w 881"/>
                <a:gd name="T1" fmla="*/ 480 h 480"/>
                <a:gd name="T2" fmla="*/ 439 w 881"/>
                <a:gd name="T3" fmla="*/ 0 h 480"/>
                <a:gd name="T4" fmla="*/ 881 w 881"/>
                <a:gd name="T5" fmla="*/ 198 h 480"/>
                <a:gd name="T6" fmla="*/ 881 w 881"/>
                <a:gd name="T7" fmla="*/ 480 h 480"/>
                <a:gd name="T8" fmla="*/ 0 w 881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1" h="480">
                  <a:moveTo>
                    <a:pt x="0" y="480"/>
                  </a:moveTo>
                  <a:lnTo>
                    <a:pt x="439" y="0"/>
                  </a:lnTo>
                  <a:lnTo>
                    <a:pt x="881" y="198"/>
                  </a:lnTo>
                  <a:lnTo>
                    <a:pt x="881" y="480"/>
                  </a:lnTo>
                  <a:lnTo>
                    <a:pt x="0" y="4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6138137" y="3889131"/>
            <a:ext cx="3311526" cy="5581650"/>
            <a:chOff x="3254890" y="2889407"/>
            <a:chExt cx="1655763" cy="2790825"/>
          </a:xfrm>
        </p:grpSpPr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3254890" y="5545294"/>
              <a:ext cx="1395413" cy="134938"/>
            </a:xfrm>
            <a:custGeom>
              <a:avLst/>
              <a:gdLst>
                <a:gd name="T0" fmla="*/ 0 w 879"/>
                <a:gd name="T1" fmla="*/ 0 h 85"/>
                <a:gd name="T2" fmla="*/ 879 w 879"/>
                <a:gd name="T3" fmla="*/ 0 h 85"/>
                <a:gd name="T4" fmla="*/ 160 w 879"/>
                <a:gd name="T5" fmla="*/ 85 h 85"/>
                <a:gd name="T6" fmla="*/ 0 w 879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9" h="85">
                  <a:moveTo>
                    <a:pt x="0" y="0"/>
                  </a:moveTo>
                  <a:lnTo>
                    <a:pt x="879" y="0"/>
                  </a:lnTo>
                  <a:lnTo>
                    <a:pt x="160" y="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3254890" y="5545294"/>
              <a:ext cx="1395413" cy="134938"/>
            </a:xfrm>
            <a:custGeom>
              <a:avLst/>
              <a:gdLst>
                <a:gd name="T0" fmla="*/ 0 w 879"/>
                <a:gd name="T1" fmla="*/ 0 h 85"/>
                <a:gd name="T2" fmla="*/ 879 w 879"/>
                <a:gd name="T3" fmla="*/ 0 h 85"/>
                <a:gd name="T4" fmla="*/ 160 w 879"/>
                <a:gd name="T5" fmla="*/ 85 h 85"/>
                <a:gd name="T6" fmla="*/ 0 w 879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9" h="85">
                  <a:moveTo>
                    <a:pt x="0" y="0"/>
                  </a:moveTo>
                  <a:lnTo>
                    <a:pt x="879" y="0"/>
                  </a:lnTo>
                  <a:lnTo>
                    <a:pt x="160" y="8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3254890" y="2889407"/>
              <a:ext cx="1395413" cy="26558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3254890" y="2889407"/>
              <a:ext cx="1395413" cy="2655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31" name="Freeform 130"/>
            <p:cNvSpPr>
              <a:spLocks/>
            </p:cNvSpPr>
            <p:nvPr/>
          </p:nvSpPr>
          <p:spPr bwMode="auto">
            <a:xfrm>
              <a:off x="3508890" y="4918232"/>
              <a:ext cx="1401763" cy="762000"/>
            </a:xfrm>
            <a:custGeom>
              <a:avLst/>
              <a:gdLst>
                <a:gd name="T0" fmla="*/ 0 w 883"/>
                <a:gd name="T1" fmla="*/ 480 h 480"/>
                <a:gd name="T2" fmla="*/ 441 w 883"/>
                <a:gd name="T3" fmla="*/ 0 h 480"/>
                <a:gd name="T4" fmla="*/ 883 w 883"/>
                <a:gd name="T5" fmla="*/ 198 h 480"/>
                <a:gd name="T6" fmla="*/ 883 w 883"/>
                <a:gd name="T7" fmla="*/ 480 h 480"/>
                <a:gd name="T8" fmla="*/ 0 w 883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3" h="480">
                  <a:moveTo>
                    <a:pt x="0" y="480"/>
                  </a:moveTo>
                  <a:lnTo>
                    <a:pt x="441" y="0"/>
                  </a:lnTo>
                  <a:lnTo>
                    <a:pt x="883" y="198"/>
                  </a:lnTo>
                  <a:lnTo>
                    <a:pt x="883" y="480"/>
                  </a:lnTo>
                  <a:lnTo>
                    <a:pt x="0" y="4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32" name="Freeform 131"/>
            <p:cNvSpPr>
              <a:spLocks/>
            </p:cNvSpPr>
            <p:nvPr/>
          </p:nvSpPr>
          <p:spPr bwMode="auto">
            <a:xfrm>
              <a:off x="3508890" y="4918232"/>
              <a:ext cx="1401763" cy="762000"/>
            </a:xfrm>
            <a:custGeom>
              <a:avLst/>
              <a:gdLst>
                <a:gd name="T0" fmla="*/ 0 w 883"/>
                <a:gd name="T1" fmla="*/ 480 h 480"/>
                <a:gd name="T2" fmla="*/ 441 w 883"/>
                <a:gd name="T3" fmla="*/ 0 h 480"/>
                <a:gd name="T4" fmla="*/ 883 w 883"/>
                <a:gd name="T5" fmla="*/ 198 h 480"/>
                <a:gd name="T6" fmla="*/ 883 w 883"/>
                <a:gd name="T7" fmla="*/ 480 h 480"/>
                <a:gd name="T8" fmla="*/ 0 w 883"/>
                <a:gd name="T9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3" h="480">
                  <a:moveTo>
                    <a:pt x="0" y="480"/>
                  </a:moveTo>
                  <a:lnTo>
                    <a:pt x="441" y="0"/>
                  </a:lnTo>
                  <a:lnTo>
                    <a:pt x="883" y="198"/>
                  </a:lnTo>
                  <a:lnTo>
                    <a:pt x="883" y="480"/>
                  </a:lnTo>
                  <a:lnTo>
                    <a:pt x="0" y="4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2001250" y="9743480"/>
            <a:ext cx="2979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4800">
                <a:solidFill>
                  <a:srgbClr val="57565A"/>
                </a:solidFill>
                <a:latin typeface="Roboto Light"/>
              </a:rPr>
              <a:t>2010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1753063" y="10666810"/>
            <a:ext cx="3476354" cy="995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ium</a:t>
            </a:r>
            <a:endParaRPr lang="en-US" sz="2934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397624" y="9743480"/>
            <a:ext cx="2979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4800">
                <a:solidFill>
                  <a:srgbClr val="57565A"/>
                </a:solidFill>
                <a:latin typeface="Roboto Light"/>
              </a:rPr>
              <a:t>2011</a:t>
            </a:r>
          </a:p>
        </p:txBody>
      </p:sp>
      <p:sp>
        <p:nvSpPr>
          <p:cNvPr id="58" name="Rectangle 57"/>
          <p:cNvSpPr/>
          <p:nvPr/>
        </p:nvSpPr>
        <p:spPr>
          <a:xfrm>
            <a:off x="6149437" y="10666810"/>
            <a:ext cx="3476354" cy="995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ium</a:t>
            </a:r>
            <a:endParaRPr lang="en-US" sz="2934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0677498" y="9743480"/>
            <a:ext cx="2979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4800">
                <a:solidFill>
                  <a:srgbClr val="57565A"/>
                </a:solidFill>
                <a:latin typeface="Roboto Light"/>
              </a:rPr>
              <a:t>2012</a:t>
            </a:r>
          </a:p>
        </p:txBody>
      </p:sp>
      <p:sp>
        <p:nvSpPr>
          <p:cNvPr id="59" name="Rectangle 58"/>
          <p:cNvSpPr/>
          <p:nvPr/>
        </p:nvSpPr>
        <p:spPr>
          <a:xfrm>
            <a:off x="10420483" y="10666810"/>
            <a:ext cx="3476354" cy="995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ium</a:t>
            </a:r>
            <a:endParaRPr lang="en-US" sz="2934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5042338" y="9743480"/>
            <a:ext cx="2979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4800">
                <a:solidFill>
                  <a:srgbClr val="57565A"/>
                </a:solidFill>
                <a:latin typeface="Roboto Light"/>
              </a:rPr>
              <a:t>2013</a:t>
            </a:r>
          </a:p>
        </p:txBody>
      </p:sp>
      <p:sp>
        <p:nvSpPr>
          <p:cNvPr id="60" name="Rectangle 59"/>
          <p:cNvSpPr/>
          <p:nvPr/>
        </p:nvSpPr>
        <p:spPr>
          <a:xfrm>
            <a:off x="14783139" y="10666810"/>
            <a:ext cx="3476354" cy="995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ium</a:t>
            </a:r>
            <a:endParaRPr lang="en-US" sz="2934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9404994" y="9743480"/>
            <a:ext cx="2979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4800">
                <a:solidFill>
                  <a:srgbClr val="57565A"/>
                </a:solidFill>
                <a:latin typeface="Roboto Light"/>
              </a:rPr>
              <a:t>2014</a:t>
            </a:r>
          </a:p>
        </p:txBody>
      </p:sp>
      <p:sp>
        <p:nvSpPr>
          <p:cNvPr id="61" name="Rectangle 60"/>
          <p:cNvSpPr/>
          <p:nvPr/>
        </p:nvSpPr>
        <p:spPr>
          <a:xfrm>
            <a:off x="19156807" y="10666810"/>
            <a:ext cx="3476354" cy="995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934">
                <a:solidFill>
                  <a:srgbClr val="57565A"/>
                </a:solidFill>
                <a:latin typeface="Roboto Light"/>
              </a:rPr>
              <a:t>Lorem ipsum dolor sit amet del </a:t>
            </a:r>
            <a:r>
              <a:rPr lang="en-US" sz="2934" err="1">
                <a:solidFill>
                  <a:srgbClr val="57565A"/>
                </a:solidFill>
                <a:latin typeface="Roboto Light"/>
              </a:rPr>
              <a:t>ium</a:t>
            </a:r>
            <a:endParaRPr lang="en-US" sz="2934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753064" y="3874594"/>
            <a:ext cx="27770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prstClr val="white"/>
                </a:solidFill>
                <a:latin typeface="Roboto Light"/>
              </a:rPr>
              <a:t>75%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136386" y="4428418"/>
            <a:ext cx="27770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prstClr val="white"/>
                </a:solidFill>
                <a:latin typeface="Roboto Light"/>
              </a:rPr>
              <a:t>65%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0425614" y="4913784"/>
            <a:ext cx="27770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prstClr val="white"/>
                </a:solidFill>
                <a:latin typeface="Roboto Light"/>
              </a:rPr>
              <a:t>55%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4753510" y="5552394"/>
            <a:ext cx="27770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prstClr val="white"/>
                </a:solidFill>
                <a:latin typeface="Roboto Light"/>
              </a:rPr>
              <a:t>45%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9169834" y="5967190"/>
            <a:ext cx="27770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8800">
                <a:solidFill>
                  <a:prstClr val="white"/>
                </a:solidFill>
                <a:latin typeface="Roboto Light"/>
              </a:rPr>
              <a:t>35%</a:t>
            </a:r>
          </a:p>
        </p:txBody>
      </p:sp>
      <p:sp>
        <p:nvSpPr>
          <p:cNvPr id="90" name="Freeform 23"/>
          <p:cNvSpPr>
            <a:spLocks noEditPoints="1"/>
          </p:cNvSpPr>
          <p:nvPr/>
        </p:nvSpPr>
        <p:spPr bwMode="auto">
          <a:xfrm>
            <a:off x="16242940" y="8270422"/>
            <a:ext cx="1170784" cy="1114412"/>
          </a:xfrm>
          <a:custGeom>
            <a:avLst/>
            <a:gdLst>
              <a:gd name="T0" fmla="*/ 704 w 706"/>
              <a:gd name="T1" fmla="*/ 161 h 672"/>
              <a:gd name="T2" fmla="*/ 634 w 706"/>
              <a:gd name="T3" fmla="*/ 72 h 672"/>
              <a:gd name="T4" fmla="*/ 629 w 706"/>
              <a:gd name="T5" fmla="*/ 70 h 672"/>
              <a:gd name="T6" fmla="*/ 360 w 706"/>
              <a:gd name="T7" fmla="*/ 70 h 672"/>
              <a:gd name="T8" fmla="*/ 360 w 706"/>
              <a:gd name="T9" fmla="*/ 7 h 672"/>
              <a:gd name="T10" fmla="*/ 353 w 706"/>
              <a:gd name="T11" fmla="*/ 0 h 672"/>
              <a:gd name="T12" fmla="*/ 346 w 706"/>
              <a:gd name="T13" fmla="*/ 7 h 672"/>
              <a:gd name="T14" fmla="*/ 346 w 706"/>
              <a:gd name="T15" fmla="*/ 70 h 672"/>
              <a:gd name="T16" fmla="*/ 129 w 706"/>
              <a:gd name="T17" fmla="*/ 70 h 672"/>
              <a:gd name="T18" fmla="*/ 122 w 706"/>
              <a:gd name="T19" fmla="*/ 77 h 672"/>
              <a:gd name="T20" fmla="*/ 122 w 706"/>
              <a:gd name="T21" fmla="*/ 253 h 672"/>
              <a:gd name="T22" fmla="*/ 129 w 706"/>
              <a:gd name="T23" fmla="*/ 260 h 672"/>
              <a:gd name="T24" fmla="*/ 346 w 706"/>
              <a:gd name="T25" fmla="*/ 260 h 672"/>
              <a:gd name="T26" fmla="*/ 346 w 706"/>
              <a:gd name="T27" fmla="*/ 329 h 672"/>
              <a:gd name="T28" fmla="*/ 77 w 706"/>
              <a:gd name="T29" fmla="*/ 329 h 672"/>
              <a:gd name="T30" fmla="*/ 72 w 706"/>
              <a:gd name="T31" fmla="*/ 332 h 672"/>
              <a:gd name="T32" fmla="*/ 2 w 706"/>
              <a:gd name="T33" fmla="*/ 420 h 672"/>
              <a:gd name="T34" fmla="*/ 2 w 706"/>
              <a:gd name="T35" fmla="*/ 429 h 672"/>
              <a:gd name="T36" fmla="*/ 72 w 706"/>
              <a:gd name="T37" fmla="*/ 517 h 672"/>
              <a:gd name="T38" fmla="*/ 77 w 706"/>
              <a:gd name="T39" fmla="*/ 519 h 672"/>
              <a:gd name="T40" fmla="*/ 346 w 706"/>
              <a:gd name="T41" fmla="*/ 519 h 672"/>
              <a:gd name="T42" fmla="*/ 346 w 706"/>
              <a:gd name="T43" fmla="*/ 665 h 672"/>
              <a:gd name="T44" fmla="*/ 353 w 706"/>
              <a:gd name="T45" fmla="*/ 672 h 672"/>
              <a:gd name="T46" fmla="*/ 360 w 706"/>
              <a:gd name="T47" fmla="*/ 665 h 672"/>
              <a:gd name="T48" fmla="*/ 360 w 706"/>
              <a:gd name="T49" fmla="*/ 519 h 672"/>
              <a:gd name="T50" fmla="*/ 577 w 706"/>
              <a:gd name="T51" fmla="*/ 519 h 672"/>
              <a:gd name="T52" fmla="*/ 584 w 706"/>
              <a:gd name="T53" fmla="*/ 512 h 672"/>
              <a:gd name="T54" fmla="*/ 584 w 706"/>
              <a:gd name="T55" fmla="*/ 336 h 672"/>
              <a:gd name="T56" fmla="*/ 577 w 706"/>
              <a:gd name="T57" fmla="*/ 329 h 672"/>
              <a:gd name="T58" fmla="*/ 360 w 706"/>
              <a:gd name="T59" fmla="*/ 329 h 672"/>
              <a:gd name="T60" fmla="*/ 360 w 706"/>
              <a:gd name="T61" fmla="*/ 260 h 672"/>
              <a:gd name="T62" fmla="*/ 629 w 706"/>
              <a:gd name="T63" fmla="*/ 260 h 672"/>
              <a:gd name="T64" fmla="*/ 634 w 706"/>
              <a:gd name="T65" fmla="*/ 257 h 672"/>
              <a:gd name="T66" fmla="*/ 704 w 706"/>
              <a:gd name="T67" fmla="*/ 169 h 672"/>
              <a:gd name="T68" fmla="*/ 704 w 706"/>
              <a:gd name="T69" fmla="*/ 161 h 672"/>
              <a:gd name="T70" fmla="*/ 570 w 706"/>
              <a:gd name="T71" fmla="*/ 505 h 672"/>
              <a:gd name="T72" fmla="*/ 80 w 706"/>
              <a:gd name="T73" fmla="*/ 505 h 672"/>
              <a:gd name="T74" fmla="*/ 16 w 706"/>
              <a:gd name="T75" fmla="*/ 424 h 672"/>
              <a:gd name="T76" fmla="*/ 80 w 706"/>
              <a:gd name="T77" fmla="*/ 343 h 672"/>
              <a:gd name="T78" fmla="*/ 353 w 706"/>
              <a:gd name="T79" fmla="*/ 343 h 672"/>
              <a:gd name="T80" fmla="*/ 353 w 706"/>
              <a:gd name="T81" fmla="*/ 343 h 672"/>
              <a:gd name="T82" fmla="*/ 353 w 706"/>
              <a:gd name="T83" fmla="*/ 343 h 672"/>
              <a:gd name="T84" fmla="*/ 570 w 706"/>
              <a:gd name="T85" fmla="*/ 343 h 672"/>
              <a:gd name="T86" fmla="*/ 570 w 706"/>
              <a:gd name="T87" fmla="*/ 505 h 672"/>
              <a:gd name="T88" fmla="*/ 626 w 706"/>
              <a:gd name="T89" fmla="*/ 246 h 672"/>
              <a:gd name="T90" fmla="*/ 136 w 706"/>
              <a:gd name="T91" fmla="*/ 246 h 672"/>
              <a:gd name="T92" fmla="*/ 136 w 706"/>
              <a:gd name="T93" fmla="*/ 84 h 672"/>
              <a:gd name="T94" fmla="*/ 626 w 706"/>
              <a:gd name="T95" fmla="*/ 84 h 672"/>
              <a:gd name="T96" fmla="*/ 690 w 706"/>
              <a:gd name="T97" fmla="*/ 165 h 672"/>
              <a:gd name="T98" fmla="*/ 626 w 706"/>
              <a:gd name="T99" fmla="*/ 246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706" h="672">
                <a:moveTo>
                  <a:pt x="704" y="161"/>
                </a:moveTo>
                <a:cubicBezTo>
                  <a:pt x="634" y="72"/>
                  <a:pt x="634" y="72"/>
                  <a:pt x="634" y="72"/>
                </a:cubicBezTo>
                <a:cubicBezTo>
                  <a:pt x="633" y="71"/>
                  <a:pt x="631" y="70"/>
                  <a:pt x="629" y="70"/>
                </a:cubicBezTo>
                <a:cubicBezTo>
                  <a:pt x="360" y="70"/>
                  <a:pt x="360" y="70"/>
                  <a:pt x="360" y="70"/>
                </a:cubicBezTo>
                <a:cubicBezTo>
                  <a:pt x="360" y="7"/>
                  <a:pt x="360" y="7"/>
                  <a:pt x="360" y="7"/>
                </a:cubicBezTo>
                <a:cubicBezTo>
                  <a:pt x="360" y="3"/>
                  <a:pt x="357" y="0"/>
                  <a:pt x="353" y="0"/>
                </a:cubicBezTo>
                <a:cubicBezTo>
                  <a:pt x="349" y="0"/>
                  <a:pt x="346" y="3"/>
                  <a:pt x="346" y="7"/>
                </a:cubicBezTo>
                <a:cubicBezTo>
                  <a:pt x="346" y="70"/>
                  <a:pt x="346" y="70"/>
                  <a:pt x="346" y="70"/>
                </a:cubicBezTo>
                <a:cubicBezTo>
                  <a:pt x="129" y="70"/>
                  <a:pt x="129" y="70"/>
                  <a:pt x="129" y="70"/>
                </a:cubicBezTo>
                <a:cubicBezTo>
                  <a:pt x="126" y="70"/>
                  <a:pt x="122" y="73"/>
                  <a:pt x="122" y="77"/>
                </a:cubicBezTo>
                <a:cubicBezTo>
                  <a:pt x="122" y="253"/>
                  <a:pt x="122" y="253"/>
                  <a:pt x="122" y="253"/>
                </a:cubicBezTo>
                <a:cubicBezTo>
                  <a:pt x="122" y="257"/>
                  <a:pt x="126" y="260"/>
                  <a:pt x="129" y="260"/>
                </a:cubicBezTo>
                <a:cubicBezTo>
                  <a:pt x="346" y="260"/>
                  <a:pt x="346" y="260"/>
                  <a:pt x="346" y="260"/>
                </a:cubicBezTo>
                <a:cubicBezTo>
                  <a:pt x="346" y="329"/>
                  <a:pt x="346" y="329"/>
                  <a:pt x="346" y="329"/>
                </a:cubicBezTo>
                <a:cubicBezTo>
                  <a:pt x="77" y="329"/>
                  <a:pt x="77" y="329"/>
                  <a:pt x="77" y="329"/>
                </a:cubicBezTo>
                <a:cubicBezTo>
                  <a:pt x="75" y="329"/>
                  <a:pt x="73" y="330"/>
                  <a:pt x="72" y="332"/>
                </a:cubicBezTo>
                <a:cubicBezTo>
                  <a:pt x="2" y="420"/>
                  <a:pt x="2" y="420"/>
                  <a:pt x="2" y="420"/>
                </a:cubicBezTo>
                <a:cubicBezTo>
                  <a:pt x="0" y="423"/>
                  <a:pt x="0" y="426"/>
                  <a:pt x="2" y="429"/>
                </a:cubicBezTo>
                <a:cubicBezTo>
                  <a:pt x="72" y="517"/>
                  <a:pt x="72" y="517"/>
                  <a:pt x="72" y="517"/>
                </a:cubicBezTo>
                <a:cubicBezTo>
                  <a:pt x="73" y="519"/>
                  <a:pt x="75" y="519"/>
                  <a:pt x="77" y="519"/>
                </a:cubicBezTo>
                <a:cubicBezTo>
                  <a:pt x="346" y="519"/>
                  <a:pt x="346" y="519"/>
                  <a:pt x="346" y="519"/>
                </a:cubicBezTo>
                <a:cubicBezTo>
                  <a:pt x="346" y="665"/>
                  <a:pt x="346" y="665"/>
                  <a:pt x="346" y="665"/>
                </a:cubicBezTo>
                <a:cubicBezTo>
                  <a:pt x="346" y="669"/>
                  <a:pt x="349" y="672"/>
                  <a:pt x="353" y="672"/>
                </a:cubicBezTo>
                <a:cubicBezTo>
                  <a:pt x="357" y="672"/>
                  <a:pt x="360" y="669"/>
                  <a:pt x="360" y="665"/>
                </a:cubicBezTo>
                <a:cubicBezTo>
                  <a:pt x="360" y="519"/>
                  <a:pt x="360" y="519"/>
                  <a:pt x="360" y="519"/>
                </a:cubicBezTo>
                <a:cubicBezTo>
                  <a:pt x="577" y="519"/>
                  <a:pt x="577" y="519"/>
                  <a:pt x="577" y="519"/>
                </a:cubicBezTo>
                <a:cubicBezTo>
                  <a:pt x="580" y="519"/>
                  <a:pt x="584" y="516"/>
                  <a:pt x="584" y="512"/>
                </a:cubicBezTo>
                <a:cubicBezTo>
                  <a:pt x="584" y="336"/>
                  <a:pt x="584" y="336"/>
                  <a:pt x="584" y="336"/>
                </a:cubicBezTo>
                <a:cubicBezTo>
                  <a:pt x="584" y="332"/>
                  <a:pt x="580" y="329"/>
                  <a:pt x="577" y="329"/>
                </a:cubicBezTo>
                <a:cubicBezTo>
                  <a:pt x="360" y="329"/>
                  <a:pt x="360" y="329"/>
                  <a:pt x="360" y="329"/>
                </a:cubicBezTo>
                <a:cubicBezTo>
                  <a:pt x="360" y="260"/>
                  <a:pt x="360" y="260"/>
                  <a:pt x="360" y="260"/>
                </a:cubicBezTo>
                <a:cubicBezTo>
                  <a:pt x="629" y="260"/>
                  <a:pt x="629" y="260"/>
                  <a:pt x="629" y="260"/>
                </a:cubicBezTo>
                <a:cubicBezTo>
                  <a:pt x="631" y="260"/>
                  <a:pt x="633" y="259"/>
                  <a:pt x="634" y="257"/>
                </a:cubicBezTo>
                <a:cubicBezTo>
                  <a:pt x="704" y="169"/>
                  <a:pt x="704" y="169"/>
                  <a:pt x="704" y="169"/>
                </a:cubicBezTo>
                <a:cubicBezTo>
                  <a:pt x="706" y="167"/>
                  <a:pt x="706" y="163"/>
                  <a:pt x="704" y="161"/>
                </a:cubicBezTo>
                <a:close/>
                <a:moveTo>
                  <a:pt x="570" y="505"/>
                </a:moveTo>
                <a:cubicBezTo>
                  <a:pt x="80" y="505"/>
                  <a:pt x="80" y="505"/>
                  <a:pt x="80" y="505"/>
                </a:cubicBezTo>
                <a:cubicBezTo>
                  <a:pt x="16" y="424"/>
                  <a:pt x="16" y="424"/>
                  <a:pt x="16" y="424"/>
                </a:cubicBezTo>
                <a:cubicBezTo>
                  <a:pt x="80" y="343"/>
                  <a:pt x="80" y="343"/>
                  <a:pt x="80" y="343"/>
                </a:cubicBezTo>
                <a:cubicBezTo>
                  <a:pt x="353" y="343"/>
                  <a:pt x="353" y="343"/>
                  <a:pt x="353" y="343"/>
                </a:cubicBezTo>
                <a:cubicBezTo>
                  <a:pt x="353" y="343"/>
                  <a:pt x="353" y="343"/>
                  <a:pt x="353" y="343"/>
                </a:cubicBezTo>
                <a:cubicBezTo>
                  <a:pt x="353" y="343"/>
                  <a:pt x="353" y="343"/>
                  <a:pt x="353" y="343"/>
                </a:cubicBezTo>
                <a:cubicBezTo>
                  <a:pt x="570" y="343"/>
                  <a:pt x="570" y="343"/>
                  <a:pt x="570" y="343"/>
                </a:cubicBezTo>
                <a:lnTo>
                  <a:pt x="570" y="505"/>
                </a:lnTo>
                <a:close/>
                <a:moveTo>
                  <a:pt x="626" y="246"/>
                </a:moveTo>
                <a:cubicBezTo>
                  <a:pt x="136" y="246"/>
                  <a:pt x="136" y="246"/>
                  <a:pt x="136" y="246"/>
                </a:cubicBezTo>
                <a:cubicBezTo>
                  <a:pt x="136" y="84"/>
                  <a:pt x="136" y="84"/>
                  <a:pt x="136" y="84"/>
                </a:cubicBezTo>
                <a:cubicBezTo>
                  <a:pt x="626" y="84"/>
                  <a:pt x="626" y="84"/>
                  <a:pt x="626" y="84"/>
                </a:cubicBezTo>
                <a:cubicBezTo>
                  <a:pt x="690" y="165"/>
                  <a:pt x="690" y="165"/>
                  <a:pt x="690" y="165"/>
                </a:cubicBezTo>
                <a:lnTo>
                  <a:pt x="626" y="2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8613" y="8509338"/>
            <a:ext cx="1382218" cy="798256"/>
          </a:xfrm>
          <a:prstGeom prst="rect">
            <a:avLst/>
          </a:prstGeom>
        </p:spPr>
      </p:pic>
      <p:grpSp>
        <p:nvGrpSpPr>
          <p:cNvPr id="92" name="Group 91"/>
          <p:cNvGrpSpPr/>
          <p:nvPr/>
        </p:nvGrpSpPr>
        <p:grpSpPr>
          <a:xfrm>
            <a:off x="3308472" y="8454658"/>
            <a:ext cx="917304" cy="915932"/>
            <a:chOff x="6131296" y="4321478"/>
            <a:chExt cx="387563" cy="386984"/>
          </a:xfrm>
        </p:grpSpPr>
        <p:sp>
          <p:nvSpPr>
            <p:cNvPr id="93" name="Freeform 126"/>
            <p:cNvSpPr>
              <a:spLocks/>
            </p:cNvSpPr>
            <p:nvPr/>
          </p:nvSpPr>
          <p:spPr bwMode="auto">
            <a:xfrm>
              <a:off x="6218258" y="4321478"/>
              <a:ext cx="300601" cy="300021"/>
            </a:xfrm>
            <a:custGeom>
              <a:avLst/>
              <a:gdLst>
                <a:gd name="T0" fmla="*/ 205 w 439"/>
                <a:gd name="T1" fmla="*/ 96 h 438"/>
                <a:gd name="T2" fmla="*/ 422 w 439"/>
                <a:gd name="T3" fmla="*/ 16 h 438"/>
                <a:gd name="T4" fmla="*/ 342 w 439"/>
                <a:gd name="T5" fmla="*/ 233 h 438"/>
                <a:gd name="T6" fmla="*/ 126 w 439"/>
                <a:gd name="T7" fmla="*/ 429 h 438"/>
                <a:gd name="T8" fmla="*/ 51 w 439"/>
                <a:gd name="T9" fmla="*/ 387 h 438"/>
                <a:gd name="T10" fmla="*/ 9 w 439"/>
                <a:gd name="T11" fmla="*/ 312 h 438"/>
                <a:gd name="T12" fmla="*/ 205 w 439"/>
                <a:gd name="T13" fmla="*/ 96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9" h="438">
                  <a:moveTo>
                    <a:pt x="205" y="96"/>
                  </a:moveTo>
                  <a:cubicBezTo>
                    <a:pt x="287" y="14"/>
                    <a:pt x="405" y="0"/>
                    <a:pt x="422" y="16"/>
                  </a:cubicBezTo>
                  <a:cubicBezTo>
                    <a:pt x="439" y="33"/>
                    <a:pt x="424" y="151"/>
                    <a:pt x="342" y="233"/>
                  </a:cubicBezTo>
                  <a:cubicBezTo>
                    <a:pt x="126" y="429"/>
                    <a:pt x="126" y="429"/>
                    <a:pt x="126" y="429"/>
                  </a:cubicBezTo>
                  <a:cubicBezTo>
                    <a:pt x="117" y="438"/>
                    <a:pt x="83" y="419"/>
                    <a:pt x="51" y="387"/>
                  </a:cubicBezTo>
                  <a:cubicBezTo>
                    <a:pt x="19" y="355"/>
                    <a:pt x="0" y="322"/>
                    <a:pt x="9" y="312"/>
                  </a:cubicBezTo>
                  <a:lnTo>
                    <a:pt x="205" y="96"/>
                  </a:lnTo>
                  <a:close/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4" name="Freeform 127"/>
            <p:cNvSpPr>
              <a:spLocks/>
            </p:cNvSpPr>
            <p:nvPr/>
          </p:nvSpPr>
          <p:spPr bwMode="auto">
            <a:xfrm>
              <a:off x="6198257" y="4551639"/>
              <a:ext cx="89572" cy="89572"/>
            </a:xfrm>
            <a:custGeom>
              <a:avLst/>
              <a:gdLst>
                <a:gd name="T0" fmla="*/ 41 w 131"/>
                <a:gd name="T1" fmla="*/ 0 h 131"/>
                <a:gd name="T2" fmla="*/ 8 w 131"/>
                <a:gd name="T3" fmla="*/ 34 h 131"/>
                <a:gd name="T4" fmla="*/ 38 w 131"/>
                <a:gd name="T5" fmla="*/ 93 h 131"/>
                <a:gd name="T6" fmla="*/ 97 w 131"/>
                <a:gd name="T7" fmla="*/ 123 h 131"/>
                <a:gd name="T8" fmla="*/ 131 w 131"/>
                <a:gd name="T9" fmla="*/ 9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131">
                  <a:moveTo>
                    <a:pt x="41" y="0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0" y="42"/>
                    <a:pt x="14" y="68"/>
                    <a:pt x="38" y="93"/>
                  </a:cubicBezTo>
                  <a:cubicBezTo>
                    <a:pt x="63" y="117"/>
                    <a:pt x="89" y="131"/>
                    <a:pt x="97" y="123"/>
                  </a:cubicBezTo>
                  <a:cubicBezTo>
                    <a:pt x="131" y="90"/>
                    <a:pt x="131" y="90"/>
                    <a:pt x="131" y="90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7" name="Freeform 128"/>
            <p:cNvSpPr>
              <a:spLocks/>
            </p:cNvSpPr>
            <p:nvPr/>
          </p:nvSpPr>
          <p:spPr bwMode="auto">
            <a:xfrm>
              <a:off x="6315367" y="4549610"/>
              <a:ext cx="66382" cy="129864"/>
            </a:xfrm>
            <a:custGeom>
              <a:avLst/>
              <a:gdLst>
                <a:gd name="T0" fmla="*/ 90 w 97"/>
                <a:gd name="T1" fmla="*/ 0 h 190"/>
                <a:gd name="T2" fmla="*/ 82 w 97"/>
                <a:gd name="T3" fmla="*/ 121 h 190"/>
                <a:gd name="T4" fmla="*/ 5 w 97"/>
                <a:gd name="T5" fmla="*/ 190 h 190"/>
                <a:gd name="T6" fmla="*/ 0 w 97"/>
                <a:gd name="T7" fmla="*/ 8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" h="190">
                  <a:moveTo>
                    <a:pt x="90" y="0"/>
                  </a:moveTo>
                  <a:cubicBezTo>
                    <a:pt x="90" y="0"/>
                    <a:pt x="97" y="81"/>
                    <a:pt x="82" y="121"/>
                  </a:cubicBezTo>
                  <a:cubicBezTo>
                    <a:pt x="68" y="161"/>
                    <a:pt x="5" y="190"/>
                    <a:pt x="5" y="190"/>
                  </a:cubicBezTo>
                  <a:cubicBezTo>
                    <a:pt x="22" y="136"/>
                    <a:pt x="0" y="82"/>
                    <a:pt x="0" y="82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8" name="Freeform 129"/>
            <p:cNvSpPr>
              <a:spLocks/>
            </p:cNvSpPr>
            <p:nvPr/>
          </p:nvSpPr>
          <p:spPr bwMode="auto">
            <a:xfrm>
              <a:off x="6159993" y="4457720"/>
              <a:ext cx="130154" cy="66961"/>
            </a:xfrm>
            <a:custGeom>
              <a:avLst/>
              <a:gdLst>
                <a:gd name="T0" fmla="*/ 190 w 190"/>
                <a:gd name="T1" fmla="*/ 7 h 98"/>
                <a:gd name="T2" fmla="*/ 69 w 190"/>
                <a:gd name="T3" fmla="*/ 15 h 98"/>
                <a:gd name="T4" fmla="*/ 0 w 190"/>
                <a:gd name="T5" fmla="*/ 92 h 98"/>
                <a:gd name="T6" fmla="*/ 108 w 190"/>
                <a:gd name="T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98">
                  <a:moveTo>
                    <a:pt x="190" y="7"/>
                  </a:moveTo>
                  <a:cubicBezTo>
                    <a:pt x="190" y="7"/>
                    <a:pt x="109" y="0"/>
                    <a:pt x="69" y="15"/>
                  </a:cubicBezTo>
                  <a:cubicBezTo>
                    <a:pt x="29" y="30"/>
                    <a:pt x="0" y="92"/>
                    <a:pt x="0" y="92"/>
                  </a:cubicBezTo>
                  <a:cubicBezTo>
                    <a:pt x="54" y="75"/>
                    <a:pt x="108" y="98"/>
                    <a:pt x="108" y="98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9" name="Freeform 130"/>
            <p:cNvSpPr>
              <a:spLocks/>
            </p:cNvSpPr>
            <p:nvPr/>
          </p:nvSpPr>
          <p:spPr bwMode="auto">
            <a:xfrm>
              <a:off x="6366675" y="4411919"/>
              <a:ext cx="60874" cy="60874"/>
            </a:xfrm>
            <a:custGeom>
              <a:avLst/>
              <a:gdLst>
                <a:gd name="T0" fmla="*/ 73 w 89"/>
                <a:gd name="T1" fmla="*/ 73 h 89"/>
                <a:gd name="T2" fmla="*/ 16 w 89"/>
                <a:gd name="T3" fmla="*/ 73 h 89"/>
                <a:gd name="T4" fmla="*/ 16 w 89"/>
                <a:gd name="T5" fmla="*/ 16 h 89"/>
                <a:gd name="T6" fmla="*/ 73 w 89"/>
                <a:gd name="T7" fmla="*/ 16 h 89"/>
                <a:gd name="T8" fmla="*/ 73 w 89"/>
                <a:gd name="T9" fmla="*/ 7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89">
                  <a:moveTo>
                    <a:pt x="73" y="73"/>
                  </a:moveTo>
                  <a:cubicBezTo>
                    <a:pt x="57" y="89"/>
                    <a:pt x="32" y="89"/>
                    <a:pt x="16" y="73"/>
                  </a:cubicBezTo>
                  <a:cubicBezTo>
                    <a:pt x="0" y="57"/>
                    <a:pt x="0" y="32"/>
                    <a:pt x="16" y="16"/>
                  </a:cubicBezTo>
                  <a:cubicBezTo>
                    <a:pt x="32" y="0"/>
                    <a:pt x="57" y="0"/>
                    <a:pt x="73" y="16"/>
                  </a:cubicBezTo>
                  <a:cubicBezTo>
                    <a:pt x="89" y="32"/>
                    <a:pt x="89" y="57"/>
                    <a:pt x="73" y="73"/>
                  </a:cubicBezTo>
                  <a:close/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0" name="Freeform 131"/>
            <p:cNvSpPr>
              <a:spLocks/>
            </p:cNvSpPr>
            <p:nvPr/>
          </p:nvSpPr>
          <p:spPr bwMode="auto">
            <a:xfrm>
              <a:off x="6131296" y="4613093"/>
              <a:ext cx="95079" cy="95369"/>
            </a:xfrm>
            <a:custGeom>
              <a:avLst/>
              <a:gdLst>
                <a:gd name="T0" fmla="*/ 92 w 139"/>
                <a:gd name="T1" fmla="*/ 5 h 139"/>
                <a:gd name="T2" fmla="*/ 35 w 139"/>
                <a:gd name="T3" fmla="*/ 24 h 139"/>
                <a:gd name="T4" fmla="*/ 0 w 139"/>
                <a:gd name="T5" fmla="*/ 139 h 139"/>
                <a:gd name="T6" fmla="*/ 115 w 139"/>
                <a:gd name="T7" fmla="*/ 104 h 139"/>
                <a:gd name="T8" fmla="*/ 134 w 139"/>
                <a:gd name="T9" fmla="*/ 47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139">
                  <a:moveTo>
                    <a:pt x="92" y="5"/>
                  </a:moveTo>
                  <a:cubicBezTo>
                    <a:pt x="74" y="0"/>
                    <a:pt x="54" y="5"/>
                    <a:pt x="35" y="24"/>
                  </a:cubicBezTo>
                  <a:cubicBezTo>
                    <a:pt x="7" y="53"/>
                    <a:pt x="11" y="103"/>
                    <a:pt x="0" y="139"/>
                  </a:cubicBezTo>
                  <a:cubicBezTo>
                    <a:pt x="37" y="125"/>
                    <a:pt x="86" y="132"/>
                    <a:pt x="115" y="104"/>
                  </a:cubicBezTo>
                  <a:cubicBezTo>
                    <a:pt x="134" y="85"/>
                    <a:pt x="139" y="65"/>
                    <a:pt x="134" y="47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12189466" y="8500703"/>
            <a:ext cx="595032" cy="783906"/>
            <a:chOff x="1214719" y="1763038"/>
            <a:chExt cx="327849" cy="431914"/>
          </a:xfrm>
        </p:grpSpPr>
        <p:sp>
          <p:nvSpPr>
            <p:cNvPr id="102" name="Freeform 262"/>
            <p:cNvSpPr>
              <a:spLocks/>
            </p:cNvSpPr>
            <p:nvPr/>
          </p:nvSpPr>
          <p:spPr bwMode="auto">
            <a:xfrm>
              <a:off x="1399370" y="1799272"/>
              <a:ext cx="116530" cy="360025"/>
            </a:xfrm>
            <a:custGeom>
              <a:avLst/>
              <a:gdLst>
                <a:gd name="T0" fmla="*/ 168 w 170"/>
                <a:gd name="T1" fmla="*/ 526 h 526"/>
                <a:gd name="T2" fmla="*/ 0 w 170"/>
                <a:gd name="T3" fmla="*/ 276 h 526"/>
                <a:gd name="T4" fmla="*/ 0 w 170"/>
                <a:gd name="T5" fmla="*/ 253 h 526"/>
                <a:gd name="T6" fmla="*/ 170 w 170"/>
                <a:gd name="T7" fmla="*/ 0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526">
                  <a:moveTo>
                    <a:pt x="168" y="526"/>
                  </a:moveTo>
                  <a:cubicBezTo>
                    <a:pt x="153" y="407"/>
                    <a:pt x="73" y="314"/>
                    <a:pt x="0" y="276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74" y="215"/>
                    <a:pt x="155" y="120"/>
                    <a:pt x="170" y="0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3" name="Freeform 263"/>
            <p:cNvSpPr>
              <a:spLocks/>
            </p:cNvSpPr>
            <p:nvPr/>
          </p:nvSpPr>
          <p:spPr bwMode="auto">
            <a:xfrm>
              <a:off x="1214719" y="2159297"/>
              <a:ext cx="327849" cy="35655"/>
            </a:xfrm>
            <a:custGeom>
              <a:avLst/>
              <a:gdLst>
                <a:gd name="T0" fmla="*/ 27 w 479"/>
                <a:gd name="T1" fmla="*/ 0 h 52"/>
                <a:gd name="T2" fmla="*/ 0 w 479"/>
                <a:gd name="T3" fmla="*/ 26 h 52"/>
                <a:gd name="T4" fmla="*/ 27 w 479"/>
                <a:gd name="T5" fmla="*/ 52 h 52"/>
                <a:gd name="T6" fmla="*/ 453 w 479"/>
                <a:gd name="T7" fmla="*/ 52 h 52"/>
                <a:gd name="T8" fmla="*/ 479 w 479"/>
                <a:gd name="T9" fmla="*/ 26 h 52"/>
                <a:gd name="T10" fmla="*/ 453 w 479"/>
                <a:gd name="T11" fmla="*/ 0 h 52"/>
                <a:gd name="T12" fmla="*/ 27 w 479"/>
                <a:gd name="T1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9" h="52">
                  <a:moveTo>
                    <a:pt x="27" y="0"/>
                  </a:moveTo>
                  <a:cubicBezTo>
                    <a:pt x="12" y="0"/>
                    <a:pt x="0" y="11"/>
                    <a:pt x="0" y="26"/>
                  </a:cubicBezTo>
                  <a:cubicBezTo>
                    <a:pt x="0" y="41"/>
                    <a:pt x="12" y="52"/>
                    <a:pt x="27" y="52"/>
                  </a:cubicBezTo>
                  <a:cubicBezTo>
                    <a:pt x="453" y="52"/>
                    <a:pt x="453" y="52"/>
                    <a:pt x="453" y="52"/>
                  </a:cubicBezTo>
                  <a:cubicBezTo>
                    <a:pt x="467" y="52"/>
                    <a:pt x="479" y="41"/>
                    <a:pt x="479" y="26"/>
                  </a:cubicBezTo>
                  <a:cubicBezTo>
                    <a:pt x="479" y="11"/>
                    <a:pt x="467" y="0"/>
                    <a:pt x="453" y="0"/>
                  </a:cubicBezTo>
                  <a:lnTo>
                    <a:pt x="27" y="0"/>
                  </a:lnTo>
                  <a:close/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4" name="Freeform 264"/>
            <p:cNvSpPr>
              <a:spLocks/>
            </p:cNvSpPr>
            <p:nvPr/>
          </p:nvSpPr>
          <p:spPr bwMode="auto">
            <a:xfrm>
              <a:off x="1243996" y="1799272"/>
              <a:ext cx="115081" cy="360025"/>
            </a:xfrm>
            <a:custGeom>
              <a:avLst/>
              <a:gdLst>
                <a:gd name="T0" fmla="*/ 0 w 168"/>
                <a:gd name="T1" fmla="*/ 0 h 526"/>
                <a:gd name="T2" fmla="*/ 168 w 168"/>
                <a:gd name="T3" fmla="*/ 253 h 526"/>
                <a:gd name="T4" fmla="*/ 168 w 168"/>
                <a:gd name="T5" fmla="*/ 276 h 526"/>
                <a:gd name="T6" fmla="*/ 0 w 168"/>
                <a:gd name="T7" fmla="*/ 52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8" h="526">
                  <a:moveTo>
                    <a:pt x="0" y="0"/>
                  </a:moveTo>
                  <a:cubicBezTo>
                    <a:pt x="14" y="120"/>
                    <a:pt x="95" y="215"/>
                    <a:pt x="168" y="253"/>
                  </a:cubicBezTo>
                  <a:cubicBezTo>
                    <a:pt x="168" y="276"/>
                    <a:pt x="168" y="276"/>
                    <a:pt x="168" y="276"/>
                  </a:cubicBezTo>
                  <a:cubicBezTo>
                    <a:pt x="96" y="314"/>
                    <a:pt x="16" y="407"/>
                    <a:pt x="0" y="526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5" name="Freeform 265"/>
            <p:cNvSpPr>
              <a:spLocks/>
            </p:cNvSpPr>
            <p:nvPr/>
          </p:nvSpPr>
          <p:spPr bwMode="auto">
            <a:xfrm>
              <a:off x="1214719" y="1763038"/>
              <a:ext cx="327849" cy="36234"/>
            </a:xfrm>
            <a:custGeom>
              <a:avLst/>
              <a:gdLst>
                <a:gd name="T0" fmla="*/ 453 w 479"/>
                <a:gd name="T1" fmla="*/ 53 h 53"/>
                <a:gd name="T2" fmla="*/ 479 w 479"/>
                <a:gd name="T3" fmla="*/ 26 h 53"/>
                <a:gd name="T4" fmla="*/ 453 w 479"/>
                <a:gd name="T5" fmla="*/ 0 h 53"/>
                <a:gd name="T6" fmla="*/ 27 w 479"/>
                <a:gd name="T7" fmla="*/ 0 h 53"/>
                <a:gd name="T8" fmla="*/ 0 w 479"/>
                <a:gd name="T9" fmla="*/ 26 h 53"/>
                <a:gd name="T10" fmla="*/ 27 w 479"/>
                <a:gd name="T11" fmla="*/ 53 h 53"/>
                <a:gd name="T12" fmla="*/ 453 w 479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9" h="53">
                  <a:moveTo>
                    <a:pt x="453" y="53"/>
                  </a:moveTo>
                  <a:cubicBezTo>
                    <a:pt x="467" y="53"/>
                    <a:pt x="479" y="41"/>
                    <a:pt x="479" y="26"/>
                  </a:cubicBezTo>
                  <a:cubicBezTo>
                    <a:pt x="479" y="12"/>
                    <a:pt x="467" y="0"/>
                    <a:pt x="453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7" y="53"/>
                  </a:cubicBezTo>
                  <a:lnTo>
                    <a:pt x="453" y="53"/>
                  </a:lnTo>
                  <a:close/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6" name="Freeform 266"/>
            <p:cNvSpPr>
              <a:spLocks/>
            </p:cNvSpPr>
            <p:nvPr/>
          </p:nvSpPr>
          <p:spPr bwMode="auto">
            <a:xfrm>
              <a:off x="1261969" y="1834927"/>
              <a:ext cx="233350" cy="68411"/>
            </a:xfrm>
            <a:custGeom>
              <a:avLst/>
              <a:gdLst>
                <a:gd name="T0" fmla="*/ 341 w 341"/>
                <a:gd name="T1" fmla="*/ 55 h 100"/>
                <a:gd name="T2" fmla="*/ 0 w 341"/>
                <a:gd name="T3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41" h="100">
                  <a:moveTo>
                    <a:pt x="341" y="55"/>
                  </a:moveTo>
                  <a:cubicBezTo>
                    <a:pt x="264" y="0"/>
                    <a:pt x="103" y="100"/>
                    <a:pt x="0" y="48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09" name="Freeform 267"/>
            <p:cNvSpPr>
              <a:spLocks/>
            </p:cNvSpPr>
            <p:nvPr/>
          </p:nvSpPr>
          <p:spPr bwMode="auto">
            <a:xfrm>
              <a:off x="1264577" y="2090886"/>
              <a:ext cx="94499" cy="13624"/>
            </a:xfrm>
            <a:custGeom>
              <a:avLst/>
              <a:gdLst>
                <a:gd name="T0" fmla="*/ 138 w 138"/>
                <a:gd name="T1" fmla="*/ 10 h 20"/>
                <a:gd name="T2" fmla="*/ 0 w 138"/>
                <a:gd name="T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8" h="20">
                  <a:moveTo>
                    <a:pt x="138" y="10"/>
                  </a:moveTo>
                  <a:cubicBezTo>
                    <a:pt x="89" y="18"/>
                    <a:pt x="41" y="20"/>
                    <a:pt x="0" y="0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0" name="Freeform 268"/>
            <p:cNvSpPr>
              <a:spLocks/>
            </p:cNvSpPr>
            <p:nvPr/>
          </p:nvSpPr>
          <p:spPr bwMode="auto">
            <a:xfrm>
              <a:off x="1399370" y="2079291"/>
              <a:ext cx="97398" cy="17103"/>
            </a:xfrm>
            <a:custGeom>
              <a:avLst/>
              <a:gdLst>
                <a:gd name="T0" fmla="*/ 142 w 142"/>
                <a:gd name="T1" fmla="*/ 25 h 25"/>
                <a:gd name="T2" fmla="*/ 0 w 142"/>
                <a:gd name="T3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2" h="25">
                  <a:moveTo>
                    <a:pt x="142" y="25"/>
                  </a:moveTo>
                  <a:cubicBezTo>
                    <a:pt x="107" y="0"/>
                    <a:pt x="56" y="7"/>
                    <a:pt x="0" y="17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1" name="Line 269"/>
            <p:cNvSpPr>
              <a:spLocks noChangeShapeType="1"/>
            </p:cNvSpPr>
            <p:nvPr/>
          </p:nvSpPr>
          <p:spPr bwMode="auto">
            <a:xfrm flipV="1">
              <a:off x="1359077" y="1984212"/>
              <a:ext cx="0" cy="113631"/>
            </a:xfrm>
            <a:prstGeom prst="line">
              <a:avLst/>
            </a:pr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2" name="Line 270"/>
            <p:cNvSpPr>
              <a:spLocks noChangeShapeType="1"/>
            </p:cNvSpPr>
            <p:nvPr/>
          </p:nvSpPr>
          <p:spPr bwMode="auto">
            <a:xfrm flipV="1">
              <a:off x="1399370" y="1977255"/>
              <a:ext cx="0" cy="113631"/>
            </a:xfrm>
            <a:prstGeom prst="line">
              <a:avLst/>
            </a:prstGeom>
            <a:noFill/>
            <a:ln w="12700" cap="rnd" cmpd="sng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0669191" y="8447371"/>
            <a:ext cx="1115254" cy="968258"/>
            <a:chOff x="4653629" y="4126782"/>
            <a:chExt cx="655896" cy="569446"/>
          </a:xfrm>
        </p:grpSpPr>
        <p:sp>
          <p:nvSpPr>
            <p:cNvPr id="114" name="Freeform 67"/>
            <p:cNvSpPr>
              <a:spLocks/>
            </p:cNvSpPr>
            <p:nvPr/>
          </p:nvSpPr>
          <p:spPr bwMode="auto">
            <a:xfrm>
              <a:off x="4653629" y="4137885"/>
              <a:ext cx="587690" cy="558343"/>
            </a:xfrm>
            <a:custGeom>
              <a:avLst/>
              <a:gdLst>
                <a:gd name="T0" fmla="*/ 211 w 215"/>
                <a:gd name="T1" fmla="*/ 164 h 204"/>
                <a:gd name="T2" fmla="*/ 147 w 215"/>
                <a:gd name="T3" fmla="*/ 199 h 204"/>
                <a:gd name="T4" fmla="*/ 46 w 215"/>
                <a:gd name="T5" fmla="*/ 10 h 204"/>
                <a:gd name="T6" fmla="*/ 35 w 215"/>
                <a:gd name="T7" fmla="*/ 1 h 204"/>
                <a:gd name="T8" fmla="*/ 22 w 215"/>
                <a:gd name="T9" fmla="*/ 3 h 204"/>
                <a:gd name="T10" fmla="*/ 1 w 215"/>
                <a:gd name="T11" fmla="*/ 14 h 204"/>
                <a:gd name="T12" fmla="*/ 0 w 215"/>
                <a:gd name="T13" fmla="*/ 17 h 204"/>
                <a:gd name="T14" fmla="*/ 3 w 215"/>
                <a:gd name="T15" fmla="*/ 18 h 204"/>
                <a:gd name="T16" fmla="*/ 24 w 215"/>
                <a:gd name="T17" fmla="*/ 7 h 204"/>
                <a:gd name="T18" fmla="*/ 34 w 215"/>
                <a:gd name="T19" fmla="*/ 6 h 204"/>
                <a:gd name="T20" fmla="*/ 41 w 215"/>
                <a:gd name="T21" fmla="*/ 12 h 204"/>
                <a:gd name="T22" fmla="*/ 144 w 215"/>
                <a:gd name="T23" fmla="*/ 203 h 204"/>
                <a:gd name="T24" fmla="*/ 146 w 215"/>
                <a:gd name="T25" fmla="*/ 204 h 204"/>
                <a:gd name="T26" fmla="*/ 146 w 215"/>
                <a:gd name="T27" fmla="*/ 204 h 204"/>
                <a:gd name="T28" fmla="*/ 148 w 215"/>
                <a:gd name="T29" fmla="*/ 204 h 204"/>
                <a:gd name="T30" fmla="*/ 213 w 215"/>
                <a:gd name="T31" fmla="*/ 168 h 204"/>
                <a:gd name="T32" fmla="*/ 214 w 215"/>
                <a:gd name="T33" fmla="*/ 165 h 204"/>
                <a:gd name="T34" fmla="*/ 211 w 215"/>
                <a:gd name="T35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5" h="204">
                  <a:moveTo>
                    <a:pt x="211" y="164"/>
                  </a:moveTo>
                  <a:cubicBezTo>
                    <a:pt x="147" y="199"/>
                    <a:pt x="147" y="199"/>
                    <a:pt x="147" y="199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3" y="6"/>
                    <a:pt x="40" y="3"/>
                    <a:pt x="35" y="1"/>
                  </a:cubicBezTo>
                  <a:cubicBezTo>
                    <a:pt x="31" y="0"/>
                    <a:pt x="26" y="1"/>
                    <a:pt x="22" y="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1" y="18"/>
                    <a:pt x="2" y="19"/>
                    <a:pt x="3" y="1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7" y="5"/>
                    <a:pt x="31" y="5"/>
                    <a:pt x="34" y="6"/>
                  </a:cubicBezTo>
                  <a:cubicBezTo>
                    <a:pt x="37" y="7"/>
                    <a:pt x="40" y="9"/>
                    <a:pt x="41" y="12"/>
                  </a:cubicBezTo>
                  <a:cubicBezTo>
                    <a:pt x="144" y="203"/>
                    <a:pt x="144" y="203"/>
                    <a:pt x="144" y="203"/>
                  </a:cubicBezTo>
                  <a:cubicBezTo>
                    <a:pt x="145" y="203"/>
                    <a:pt x="145" y="204"/>
                    <a:pt x="146" y="204"/>
                  </a:cubicBezTo>
                  <a:cubicBezTo>
                    <a:pt x="146" y="204"/>
                    <a:pt x="146" y="204"/>
                    <a:pt x="146" y="204"/>
                  </a:cubicBezTo>
                  <a:cubicBezTo>
                    <a:pt x="147" y="204"/>
                    <a:pt x="147" y="204"/>
                    <a:pt x="148" y="204"/>
                  </a:cubicBezTo>
                  <a:cubicBezTo>
                    <a:pt x="213" y="168"/>
                    <a:pt x="213" y="168"/>
                    <a:pt x="213" y="168"/>
                  </a:cubicBezTo>
                  <a:cubicBezTo>
                    <a:pt x="215" y="168"/>
                    <a:pt x="215" y="166"/>
                    <a:pt x="214" y="165"/>
                  </a:cubicBezTo>
                  <a:cubicBezTo>
                    <a:pt x="214" y="164"/>
                    <a:pt x="212" y="164"/>
                    <a:pt x="211" y="1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5" name="Freeform 69"/>
            <p:cNvSpPr>
              <a:spLocks noEditPoints="1"/>
            </p:cNvSpPr>
            <p:nvPr/>
          </p:nvSpPr>
          <p:spPr bwMode="auto">
            <a:xfrm>
              <a:off x="4874905" y="4126782"/>
              <a:ext cx="434620" cy="501240"/>
            </a:xfrm>
            <a:custGeom>
              <a:avLst/>
              <a:gdLst>
                <a:gd name="T0" fmla="*/ 158 w 159"/>
                <a:gd name="T1" fmla="*/ 135 h 183"/>
                <a:gd name="T2" fmla="*/ 86 w 159"/>
                <a:gd name="T3" fmla="*/ 2 h 183"/>
                <a:gd name="T4" fmla="*/ 84 w 159"/>
                <a:gd name="T5" fmla="*/ 0 h 183"/>
                <a:gd name="T6" fmla="*/ 83 w 159"/>
                <a:gd name="T7" fmla="*/ 1 h 183"/>
                <a:gd name="T8" fmla="*/ 1 w 159"/>
                <a:gd name="T9" fmla="*/ 45 h 183"/>
                <a:gd name="T10" fmla="*/ 0 w 159"/>
                <a:gd name="T11" fmla="*/ 48 h 183"/>
                <a:gd name="T12" fmla="*/ 72 w 159"/>
                <a:gd name="T13" fmla="*/ 181 h 183"/>
                <a:gd name="T14" fmla="*/ 74 w 159"/>
                <a:gd name="T15" fmla="*/ 183 h 183"/>
                <a:gd name="T16" fmla="*/ 74 w 159"/>
                <a:gd name="T17" fmla="*/ 183 h 183"/>
                <a:gd name="T18" fmla="*/ 76 w 159"/>
                <a:gd name="T19" fmla="*/ 182 h 183"/>
                <a:gd name="T20" fmla="*/ 157 w 159"/>
                <a:gd name="T21" fmla="*/ 138 h 183"/>
                <a:gd name="T22" fmla="*/ 158 w 159"/>
                <a:gd name="T23" fmla="*/ 135 h 183"/>
                <a:gd name="T24" fmla="*/ 83 w 159"/>
                <a:gd name="T25" fmla="*/ 6 h 183"/>
                <a:gd name="T26" fmla="*/ 117 w 159"/>
                <a:gd name="T27" fmla="*/ 69 h 183"/>
                <a:gd name="T28" fmla="*/ 39 w 159"/>
                <a:gd name="T29" fmla="*/ 110 h 183"/>
                <a:gd name="T30" fmla="*/ 6 w 159"/>
                <a:gd name="T31" fmla="*/ 48 h 183"/>
                <a:gd name="T32" fmla="*/ 83 w 159"/>
                <a:gd name="T33" fmla="*/ 6 h 183"/>
                <a:gd name="T34" fmla="*/ 75 w 159"/>
                <a:gd name="T35" fmla="*/ 177 h 183"/>
                <a:gd name="T36" fmla="*/ 42 w 159"/>
                <a:gd name="T37" fmla="*/ 114 h 183"/>
                <a:gd name="T38" fmla="*/ 119 w 159"/>
                <a:gd name="T39" fmla="*/ 73 h 183"/>
                <a:gd name="T40" fmla="*/ 153 w 159"/>
                <a:gd name="T41" fmla="*/ 135 h 183"/>
                <a:gd name="T42" fmla="*/ 75 w 159"/>
                <a:gd name="T43" fmla="*/ 177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9" h="183">
                  <a:moveTo>
                    <a:pt x="158" y="135"/>
                  </a:moveTo>
                  <a:cubicBezTo>
                    <a:pt x="86" y="2"/>
                    <a:pt x="86" y="2"/>
                    <a:pt x="86" y="2"/>
                  </a:cubicBezTo>
                  <a:cubicBezTo>
                    <a:pt x="86" y="1"/>
                    <a:pt x="85" y="1"/>
                    <a:pt x="84" y="0"/>
                  </a:cubicBezTo>
                  <a:cubicBezTo>
                    <a:pt x="84" y="0"/>
                    <a:pt x="83" y="0"/>
                    <a:pt x="83" y="1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45"/>
                    <a:pt x="0" y="47"/>
                    <a:pt x="0" y="48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73" y="182"/>
                    <a:pt x="73" y="182"/>
                    <a:pt x="74" y="183"/>
                  </a:cubicBezTo>
                  <a:cubicBezTo>
                    <a:pt x="74" y="183"/>
                    <a:pt x="74" y="183"/>
                    <a:pt x="74" y="183"/>
                  </a:cubicBezTo>
                  <a:cubicBezTo>
                    <a:pt x="75" y="183"/>
                    <a:pt x="75" y="183"/>
                    <a:pt x="76" y="182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8" y="138"/>
                    <a:pt x="159" y="136"/>
                    <a:pt x="158" y="135"/>
                  </a:cubicBezTo>
                  <a:close/>
                  <a:moveTo>
                    <a:pt x="83" y="6"/>
                  </a:moveTo>
                  <a:cubicBezTo>
                    <a:pt x="117" y="69"/>
                    <a:pt x="117" y="69"/>
                    <a:pt x="117" y="69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6" y="48"/>
                    <a:pt x="6" y="48"/>
                    <a:pt x="6" y="48"/>
                  </a:cubicBezTo>
                  <a:lnTo>
                    <a:pt x="83" y="6"/>
                  </a:lnTo>
                  <a:close/>
                  <a:moveTo>
                    <a:pt x="75" y="177"/>
                  </a:moveTo>
                  <a:cubicBezTo>
                    <a:pt x="42" y="114"/>
                    <a:pt x="42" y="114"/>
                    <a:pt x="42" y="114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53" y="135"/>
                    <a:pt x="153" y="135"/>
                    <a:pt x="153" y="135"/>
                  </a:cubicBezTo>
                  <a:lnTo>
                    <a:pt x="75" y="1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475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9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9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9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9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90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90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6667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9" dur="9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0" dur="9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6667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3" dur="900" fill="hold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4" dur="900" fill="hold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3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5" grpId="0"/>
          <p:bldP spid="57" grpId="0"/>
          <p:bldP spid="53" grpId="0"/>
          <p:bldP spid="58" grpId="0"/>
          <p:bldP spid="54" grpId="0"/>
          <p:bldP spid="59" grpId="0"/>
          <p:bldP spid="55" grpId="0"/>
          <p:bldP spid="60" grpId="0"/>
          <p:bldP spid="56" grpId="0"/>
          <p:bldP spid="61" grpId="0"/>
          <p:bldP spid="66" grpId="0"/>
          <p:bldP spid="63" grpId="0"/>
          <p:bldP spid="67" grpId="0"/>
          <p:bldP spid="68" grpId="0"/>
          <p:bldP spid="69" grpId="0"/>
          <p:bldP spid="9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90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90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9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9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900" fill="hold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900" fill="hold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3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5" grpId="0"/>
          <p:bldP spid="57" grpId="0"/>
          <p:bldP spid="53" grpId="0"/>
          <p:bldP spid="58" grpId="0"/>
          <p:bldP spid="54" grpId="0"/>
          <p:bldP spid="59" grpId="0"/>
          <p:bldP spid="55" grpId="0"/>
          <p:bldP spid="60" grpId="0"/>
          <p:bldP spid="56" grpId="0"/>
          <p:bldP spid="61" grpId="0"/>
          <p:bldP spid="66" grpId="0"/>
          <p:bldP spid="63" grpId="0"/>
          <p:bldP spid="67" grpId="0"/>
          <p:bldP spid="68" grpId="0"/>
          <p:bldP spid="69" grpId="0"/>
          <p:bldP spid="90" grpId="0" animBg="1"/>
        </p:bldLst>
      </p:timing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3D7519A9-B617-45C6-BF57-3C402BA90D4F}"/>
              </a:ext>
            </a:extLst>
          </p:cNvPr>
          <p:cNvSpPr/>
          <p:nvPr/>
        </p:nvSpPr>
        <p:spPr>
          <a:xfrm>
            <a:off x="10205999" y="9352084"/>
            <a:ext cx="3942486" cy="1364210"/>
          </a:xfrm>
          <a:custGeom>
            <a:avLst/>
            <a:gdLst>
              <a:gd name="connsiteX0" fmla="*/ 1971272 w 3942543"/>
              <a:gd name="connsiteY0" fmla="*/ 0 h 1364230"/>
              <a:gd name="connsiteX1" fmla="*/ 3942544 w 3942543"/>
              <a:gd name="connsiteY1" fmla="*/ 682576 h 1364230"/>
              <a:gd name="connsiteX2" fmla="*/ 1971272 w 3942543"/>
              <a:gd name="connsiteY2" fmla="*/ 1364231 h 1364230"/>
              <a:gd name="connsiteX3" fmla="*/ 0 w 3942543"/>
              <a:gd name="connsiteY3" fmla="*/ 682576 h 1364230"/>
              <a:gd name="connsiteX4" fmla="*/ 1971272 w 3942543"/>
              <a:gd name="connsiteY4" fmla="*/ 0 h 1364230"/>
              <a:gd name="connsiteX5" fmla="*/ 1971272 w 3942543"/>
              <a:gd name="connsiteY5" fmla="*/ 0 h 1364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2543" h="1364230">
                <a:moveTo>
                  <a:pt x="1971272" y="0"/>
                </a:moveTo>
                <a:cubicBezTo>
                  <a:pt x="3060078" y="0"/>
                  <a:pt x="3942544" y="305824"/>
                  <a:pt x="3942544" y="682576"/>
                </a:cubicBezTo>
                <a:cubicBezTo>
                  <a:pt x="3942544" y="1059328"/>
                  <a:pt x="3060078" y="1364231"/>
                  <a:pt x="1971272" y="1364231"/>
                </a:cubicBezTo>
                <a:cubicBezTo>
                  <a:pt x="882467" y="1364231"/>
                  <a:pt x="0" y="1059328"/>
                  <a:pt x="0" y="682576"/>
                </a:cubicBezTo>
                <a:cubicBezTo>
                  <a:pt x="0" y="305824"/>
                  <a:pt x="882467" y="0"/>
                  <a:pt x="1971272" y="0"/>
                </a:cubicBezTo>
                <a:lnTo>
                  <a:pt x="1971272" y="0"/>
                </a:lnTo>
                <a:close/>
              </a:path>
            </a:pathLst>
          </a:custGeom>
          <a:solidFill>
            <a:srgbClr val="64B088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EA5A6D5F-E03D-46A5-9C87-BA8053E8A1CB}"/>
              </a:ext>
            </a:extLst>
          </p:cNvPr>
          <p:cNvSpPr/>
          <p:nvPr/>
        </p:nvSpPr>
        <p:spPr>
          <a:xfrm>
            <a:off x="10205999" y="10023598"/>
            <a:ext cx="3942486" cy="2405100"/>
          </a:xfrm>
          <a:custGeom>
            <a:avLst/>
            <a:gdLst>
              <a:gd name="connsiteX0" fmla="*/ 3942544 w 3942543"/>
              <a:gd name="connsiteY0" fmla="*/ 0 h 2405135"/>
              <a:gd name="connsiteX1" fmla="*/ 3942544 w 3942543"/>
              <a:gd name="connsiteY1" fmla="*/ 1723481 h 2405135"/>
              <a:gd name="connsiteX2" fmla="*/ 1971272 w 3942543"/>
              <a:gd name="connsiteY2" fmla="*/ 2405136 h 2405135"/>
              <a:gd name="connsiteX3" fmla="*/ 0 w 3942543"/>
              <a:gd name="connsiteY3" fmla="*/ 1723481 h 2405135"/>
              <a:gd name="connsiteX4" fmla="*/ 0 w 3942543"/>
              <a:gd name="connsiteY4" fmla="*/ 0 h 2405135"/>
              <a:gd name="connsiteX5" fmla="*/ 1971272 w 3942543"/>
              <a:gd name="connsiteY5" fmla="*/ 682576 h 2405135"/>
              <a:gd name="connsiteX6" fmla="*/ 3942544 w 3942543"/>
              <a:gd name="connsiteY6" fmla="*/ 0 h 2405135"/>
              <a:gd name="connsiteX7" fmla="*/ 3942544 w 3942543"/>
              <a:gd name="connsiteY7" fmla="*/ 0 h 2405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2543" h="2405135">
                <a:moveTo>
                  <a:pt x="3942544" y="0"/>
                </a:moveTo>
                <a:lnTo>
                  <a:pt x="3942544" y="1723481"/>
                </a:lnTo>
                <a:cubicBezTo>
                  <a:pt x="3942544" y="2100234"/>
                  <a:pt x="3060078" y="2405136"/>
                  <a:pt x="1971272" y="2405136"/>
                </a:cubicBezTo>
                <a:cubicBezTo>
                  <a:pt x="882467" y="2405136"/>
                  <a:pt x="0" y="2099313"/>
                  <a:pt x="0" y="1723481"/>
                </a:cubicBezTo>
                <a:lnTo>
                  <a:pt x="0" y="0"/>
                </a:lnTo>
                <a:cubicBezTo>
                  <a:pt x="0" y="376753"/>
                  <a:pt x="882467" y="682576"/>
                  <a:pt x="1971272" y="682576"/>
                </a:cubicBezTo>
                <a:cubicBezTo>
                  <a:pt x="3060078" y="682576"/>
                  <a:pt x="3942544" y="376753"/>
                  <a:pt x="3942544" y="0"/>
                </a:cubicBezTo>
                <a:lnTo>
                  <a:pt x="3942544" y="0"/>
                </a:lnTo>
                <a:close/>
              </a:path>
            </a:pathLst>
          </a:custGeom>
          <a:solidFill>
            <a:srgbClr val="73CA9B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559CD1F-4DDB-4395-8178-577D8DBBD6BF}"/>
              </a:ext>
            </a:extLst>
          </p:cNvPr>
          <p:cNvSpPr/>
          <p:nvPr/>
        </p:nvSpPr>
        <p:spPr>
          <a:xfrm>
            <a:off x="10205999" y="7662710"/>
            <a:ext cx="3942486" cy="1364210"/>
          </a:xfrm>
          <a:custGeom>
            <a:avLst/>
            <a:gdLst>
              <a:gd name="connsiteX0" fmla="*/ 1971272 w 3942543"/>
              <a:gd name="connsiteY0" fmla="*/ 0 h 1364230"/>
              <a:gd name="connsiteX1" fmla="*/ 3942544 w 3942543"/>
              <a:gd name="connsiteY1" fmla="*/ 682576 h 1364230"/>
              <a:gd name="connsiteX2" fmla="*/ 1971272 w 3942543"/>
              <a:gd name="connsiteY2" fmla="*/ 1364231 h 1364230"/>
              <a:gd name="connsiteX3" fmla="*/ 0 w 3942543"/>
              <a:gd name="connsiteY3" fmla="*/ 682576 h 1364230"/>
              <a:gd name="connsiteX4" fmla="*/ 1971272 w 3942543"/>
              <a:gd name="connsiteY4" fmla="*/ 0 h 1364230"/>
              <a:gd name="connsiteX5" fmla="*/ 1971272 w 3942543"/>
              <a:gd name="connsiteY5" fmla="*/ 0 h 1364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2543" h="1364230">
                <a:moveTo>
                  <a:pt x="1971272" y="0"/>
                </a:moveTo>
                <a:cubicBezTo>
                  <a:pt x="3060078" y="0"/>
                  <a:pt x="3942544" y="305824"/>
                  <a:pt x="3942544" y="682576"/>
                </a:cubicBezTo>
                <a:cubicBezTo>
                  <a:pt x="3942544" y="1059328"/>
                  <a:pt x="3060078" y="1364231"/>
                  <a:pt x="1971272" y="1364231"/>
                </a:cubicBezTo>
                <a:cubicBezTo>
                  <a:pt x="882467" y="1364231"/>
                  <a:pt x="0" y="1059328"/>
                  <a:pt x="0" y="682576"/>
                </a:cubicBezTo>
                <a:cubicBezTo>
                  <a:pt x="0" y="305824"/>
                  <a:pt x="882467" y="0"/>
                  <a:pt x="1971272" y="0"/>
                </a:cubicBezTo>
                <a:lnTo>
                  <a:pt x="1971272" y="0"/>
                </a:lnTo>
                <a:close/>
              </a:path>
            </a:pathLst>
          </a:custGeom>
          <a:solidFill>
            <a:srgbClr val="4F88A2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42E43A57-A7B8-4763-A131-CC3FA310B946}"/>
              </a:ext>
            </a:extLst>
          </p:cNvPr>
          <p:cNvSpPr/>
          <p:nvPr/>
        </p:nvSpPr>
        <p:spPr>
          <a:xfrm>
            <a:off x="10205999" y="8345277"/>
            <a:ext cx="3942486" cy="1877287"/>
          </a:xfrm>
          <a:custGeom>
            <a:avLst/>
            <a:gdLst>
              <a:gd name="connsiteX0" fmla="*/ 3942544 w 3942543"/>
              <a:gd name="connsiteY0" fmla="*/ 0 h 1877314"/>
              <a:gd name="connsiteX1" fmla="*/ 3942544 w 3942543"/>
              <a:gd name="connsiteY1" fmla="*/ 1195659 h 1877314"/>
              <a:gd name="connsiteX2" fmla="*/ 1971272 w 3942543"/>
              <a:gd name="connsiteY2" fmla="*/ 1877314 h 1877314"/>
              <a:gd name="connsiteX3" fmla="*/ 0 w 3942543"/>
              <a:gd name="connsiteY3" fmla="*/ 1195659 h 1877314"/>
              <a:gd name="connsiteX4" fmla="*/ 0 w 3942543"/>
              <a:gd name="connsiteY4" fmla="*/ 0 h 1877314"/>
              <a:gd name="connsiteX5" fmla="*/ 1971272 w 3942543"/>
              <a:gd name="connsiteY5" fmla="*/ 682576 h 1877314"/>
              <a:gd name="connsiteX6" fmla="*/ 3942544 w 3942543"/>
              <a:gd name="connsiteY6" fmla="*/ 0 h 1877314"/>
              <a:gd name="connsiteX7" fmla="*/ 3942544 w 3942543"/>
              <a:gd name="connsiteY7" fmla="*/ 0 h 1877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2543" h="1877314">
                <a:moveTo>
                  <a:pt x="3942544" y="0"/>
                </a:moveTo>
                <a:lnTo>
                  <a:pt x="3942544" y="1195659"/>
                </a:lnTo>
                <a:cubicBezTo>
                  <a:pt x="3942544" y="1572412"/>
                  <a:pt x="3060078" y="1877314"/>
                  <a:pt x="1971272" y="1877314"/>
                </a:cubicBezTo>
                <a:cubicBezTo>
                  <a:pt x="882467" y="1877314"/>
                  <a:pt x="0" y="1572412"/>
                  <a:pt x="0" y="1195659"/>
                </a:cubicBezTo>
                <a:lnTo>
                  <a:pt x="0" y="0"/>
                </a:lnTo>
                <a:cubicBezTo>
                  <a:pt x="0" y="376753"/>
                  <a:pt x="882467" y="682576"/>
                  <a:pt x="1971272" y="682576"/>
                </a:cubicBezTo>
                <a:cubicBezTo>
                  <a:pt x="3060078" y="682576"/>
                  <a:pt x="3942544" y="376753"/>
                  <a:pt x="3942544" y="0"/>
                </a:cubicBezTo>
                <a:lnTo>
                  <a:pt x="3942544" y="0"/>
                </a:lnTo>
                <a:close/>
              </a:path>
            </a:pathLst>
          </a:custGeom>
          <a:solidFill>
            <a:srgbClr val="5C9EBC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778F15B9-B0F6-4E83-BDE7-127F8E7F1C5E}"/>
              </a:ext>
            </a:extLst>
          </p:cNvPr>
          <p:cNvSpPr/>
          <p:nvPr/>
        </p:nvSpPr>
        <p:spPr>
          <a:xfrm>
            <a:off x="10205999" y="5531190"/>
            <a:ext cx="3942486" cy="1363289"/>
          </a:xfrm>
          <a:custGeom>
            <a:avLst/>
            <a:gdLst>
              <a:gd name="connsiteX0" fmla="*/ 1971272 w 3942543"/>
              <a:gd name="connsiteY0" fmla="*/ 0 h 1363309"/>
              <a:gd name="connsiteX1" fmla="*/ 3942544 w 3942543"/>
              <a:gd name="connsiteY1" fmla="*/ 681655 h 1363309"/>
              <a:gd name="connsiteX2" fmla="*/ 1971272 w 3942543"/>
              <a:gd name="connsiteY2" fmla="*/ 1363310 h 1363309"/>
              <a:gd name="connsiteX3" fmla="*/ 0 w 3942543"/>
              <a:gd name="connsiteY3" fmla="*/ 681655 h 1363309"/>
              <a:gd name="connsiteX4" fmla="*/ 1971272 w 3942543"/>
              <a:gd name="connsiteY4" fmla="*/ 0 h 1363309"/>
              <a:gd name="connsiteX5" fmla="*/ 1971272 w 3942543"/>
              <a:gd name="connsiteY5" fmla="*/ 0 h 1363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2543" h="1363309">
                <a:moveTo>
                  <a:pt x="1971272" y="0"/>
                </a:moveTo>
                <a:cubicBezTo>
                  <a:pt x="3060078" y="0"/>
                  <a:pt x="3942544" y="305824"/>
                  <a:pt x="3942544" y="681655"/>
                </a:cubicBezTo>
                <a:cubicBezTo>
                  <a:pt x="3942544" y="1058408"/>
                  <a:pt x="3060078" y="1363310"/>
                  <a:pt x="1971272" y="1363310"/>
                </a:cubicBezTo>
                <a:cubicBezTo>
                  <a:pt x="882467" y="1363310"/>
                  <a:pt x="0" y="1057486"/>
                  <a:pt x="0" y="681655"/>
                </a:cubicBezTo>
                <a:cubicBezTo>
                  <a:pt x="0" y="304903"/>
                  <a:pt x="882467" y="0"/>
                  <a:pt x="1971272" y="0"/>
                </a:cubicBezTo>
                <a:lnTo>
                  <a:pt x="1971272" y="0"/>
                </a:lnTo>
                <a:close/>
              </a:path>
            </a:pathLst>
          </a:custGeom>
          <a:solidFill>
            <a:srgbClr val="8EC734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B8DAE344-624F-4CFC-B920-97380B352CDE}"/>
              </a:ext>
            </a:extLst>
          </p:cNvPr>
          <p:cNvSpPr/>
          <p:nvPr/>
        </p:nvSpPr>
        <p:spPr>
          <a:xfrm>
            <a:off x="10205999" y="6202702"/>
            <a:ext cx="3942486" cy="2406022"/>
          </a:xfrm>
          <a:custGeom>
            <a:avLst/>
            <a:gdLst>
              <a:gd name="connsiteX0" fmla="*/ 3942544 w 3942543"/>
              <a:gd name="connsiteY0" fmla="*/ 0 h 2406057"/>
              <a:gd name="connsiteX1" fmla="*/ 3942544 w 3942543"/>
              <a:gd name="connsiteY1" fmla="*/ 1723481 h 2406057"/>
              <a:gd name="connsiteX2" fmla="*/ 1971272 w 3942543"/>
              <a:gd name="connsiteY2" fmla="*/ 2406057 h 2406057"/>
              <a:gd name="connsiteX3" fmla="*/ 0 w 3942543"/>
              <a:gd name="connsiteY3" fmla="*/ 1723481 h 2406057"/>
              <a:gd name="connsiteX4" fmla="*/ 0 w 3942543"/>
              <a:gd name="connsiteY4" fmla="*/ 0 h 2406057"/>
              <a:gd name="connsiteX5" fmla="*/ 1971272 w 3942543"/>
              <a:gd name="connsiteY5" fmla="*/ 681655 h 2406057"/>
              <a:gd name="connsiteX6" fmla="*/ 3942544 w 3942543"/>
              <a:gd name="connsiteY6" fmla="*/ 0 h 2406057"/>
              <a:gd name="connsiteX7" fmla="*/ 3942544 w 3942543"/>
              <a:gd name="connsiteY7" fmla="*/ 0 h 240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2543" h="2406057">
                <a:moveTo>
                  <a:pt x="3942544" y="0"/>
                </a:moveTo>
                <a:lnTo>
                  <a:pt x="3942544" y="1723481"/>
                </a:lnTo>
                <a:cubicBezTo>
                  <a:pt x="3942544" y="2100234"/>
                  <a:pt x="3060078" y="2406057"/>
                  <a:pt x="1971272" y="2406057"/>
                </a:cubicBezTo>
                <a:cubicBezTo>
                  <a:pt x="882467" y="2406057"/>
                  <a:pt x="0" y="2100234"/>
                  <a:pt x="0" y="1723481"/>
                </a:cubicBezTo>
                <a:lnTo>
                  <a:pt x="0" y="0"/>
                </a:lnTo>
                <a:cubicBezTo>
                  <a:pt x="0" y="376752"/>
                  <a:pt x="882467" y="681655"/>
                  <a:pt x="1971272" y="681655"/>
                </a:cubicBezTo>
                <a:cubicBezTo>
                  <a:pt x="3060078" y="681655"/>
                  <a:pt x="3942544" y="375831"/>
                  <a:pt x="3942544" y="0"/>
                </a:cubicBezTo>
                <a:lnTo>
                  <a:pt x="3942544" y="0"/>
                </a:lnTo>
                <a:close/>
              </a:path>
            </a:pathLst>
          </a:custGeom>
          <a:solidFill>
            <a:srgbClr val="A0E13A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0065E1B-AA17-40F4-A1D1-1DA43AC649B1}"/>
              </a:ext>
            </a:extLst>
          </p:cNvPr>
          <p:cNvSpPr/>
          <p:nvPr/>
        </p:nvSpPr>
        <p:spPr>
          <a:xfrm>
            <a:off x="10205999" y="3357295"/>
            <a:ext cx="3942486" cy="1363289"/>
          </a:xfrm>
          <a:custGeom>
            <a:avLst/>
            <a:gdLst>
              <a:gd name="connsiteX0" fmla="*/ 1971272 w 3942543"/>
              <a:gd name="connsiteY0" fmla="*/ 0 h 1363309"/>
              <a:gd name="connsiteX1" fmla="*/ 3942544 w 3942543"/>
              <a:gd name="connsiteY1" fmla="*/ 681655 h 1363309"/>
              <a:gd name="connsiteX2" fmla="*/ 1971272 w 3942543"/>
              <a:gd name="connsiteY2" fmla="*/ 1363310 h 1363309"/>
              <a:gd name="connsiteX3" fmla="*/ 0 w 3942543"/>
              <a:gd name="connsiteY3" fmla="*/ 681655 h 1363309"/>
              <a:gd name="connsiteX4" fmla="*/ 1971272 w 3942543"/>
              <a:gd name="connsiteY4" fmla="*/ 0 h 1363309"/>
              <a:gd name="connsiteX5" fmla="*/ 1971272 w 3942543"/>
              <a:gd name="connsiteY5" fmla="*/ 0 h 1363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2543" h="1363309">
                <a:moveTo>
                  <a:pt x="1971272" y="0"/>
                </a:moveTo>
                <a:cubicBezTo>
                  <a:pt x="3060078" y="0"/>
                  <a:pt x="3942544" y="305824"/>
                  <a:pt x="3942544" y="681655"/>
                </a:cubicBezTo>
                <a:cubicBezTo>
                  <a:pt x="3942544" y="1058408"/>
                  <a:pt x="3060078" y="1363310"/>
                  <a:pt x="1971272" y="1363310"/>
                </a:cubicBezTo>
                <a:cubicBezTo>
                  <a:pt x="882467" y="1363310"/>
                  <a:pt x="0" y="1057486"/>
                  <a:pt x="0" y="681655"/>
                </a:cubicBezTo>
                <a:cubicBezTo>
                  <a:pt x="0" y="305824"/>
                  <a:pt x="882467" y="0"/>
                  <a:pt x="1971272" y="0"/>
                </a:cubicBezTo>
                <a:lnTo>
                  <a:pt x="1971272" y="0"/>
                </a:lnTo>
                <a:close/>
              </a:path>
            </a:pathLst>
          </a:custGeom>
          <a:solidFill>
            <a:srgbClr val="484D8D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F519F3-83DC-45EF-99C1-57DF70B1A1A9}"/>
              </a:ext>
            </a:extLst>
          </p:cNvPr>
          <p:cNvSpPr/>
          <p:nvPr/>
        </p:nvSpPr>
        <p:spPr>
          <a:xfrm>
            <a:off x="10205999" y="4028806"/>
            <a:ext cx="3942486" cy="2390363"/>
          </a:xfrm>
          <a:custGeom>
            <a:avLst/>
            <a:gdLst>
              <a:gd name="connsiteX0" fmla="*/ 3942544 w 3942543"/>
              <a:gd name="connsiteY0" fmla="*/ 0 h 2390397"/>
              <a:gd name="connsiteX1" fmla="*/ 3942544 w 3942543"/>
              <a:gd name="connsiteY1" fmla="*/ 1708743 h 2390397"/>
              <a:gd name="connsiteX2" fmla="*/ 1971272 w 3942543"/>
              <a:gd name="connsiteY2" fmla="*/ 2390398 h 2390397"/>
              <a:gd name="connsiteX3" fmla="*/ 0 w 3942543"/>
              <a:gd name="connsiteY3" fmla="*/ 1708743 h 2390397"/>
              <a:gd name="connsiteX4" fmla="*/ 0 w 3942543"/>
              <a:gd name="connsiteY4" fmla="*/ 0 h 2390397"/>
              <a:gd name="connsiteX5" fmla="*/ 1971272 w 3942543"/>
              <a:gd name="connsiteY5" fmla="*/ 681655 h 2390397"/>
              <a:gd name="connsiteX6" fmla="*/ 3942544 w 3942543"/>
              <a:gd name="connsiteY6" fmla="*/ 0 h 2390397"/>
              <a:gd name="connsiteX7" fmla="*/ 3942544 w 3942543"/>
              <a:gd name="connsiteY7" fmla="*/ 0 h 2390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2543" h="2390397">
                <a:moveTo>
                  <a:pt x="3942544" y="0"/>
                </a:moveTo>
                <a:lnTo>
                  <a:pt x="3942544" y="1708743"/>
                </a:lnTo>
                <a:cubicBezTo>
                  <a:pt x="3942544" y="2085495"/>
                  <a:pt x="3060078" y="2390398"/>
                  <a:pt x="1971272" y="2390398"/>
                </a:cubicBezTo>
                <a:cubicBezTo>
                  <a:pt x="882467" y="2390398"/>
                  <a:pt x="0" y="2084574"/>
                  <a:pt x="0" y="1708743"/>
                </a:cubicBezTo>
                <a:lnTo>
                  <a:pt x="0" y="0"/>
                </a:lnTo>
                <a:cubicBezTo>
                  <a:pt x="0" y="376752"/>
                  <a:pt x="882467" y="681655"/>
                  <a:pt x="1971272" y="681655"/>
                </a:cubicBezTo>
                <a:cubicBezTo>
                  <a:pt x="3060078" y="682576"/>
                  <a:pt x="3942544" y="376752"/>
                  <a:pt x="3942544" y="0"/>
                </a:cubicBezTo>
                <a:lnTo>
                  <a:pt x="3942544" y="0"/>
                </a:lnTo>
                <a:close/>
              </a:path>
            </a:pathLst>
          </a:custGeom>
          <a:solidFill>
            <a:srgbClr val="5359A6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DF6D358-6589-446D-9B46-CB48B81CB80C}"/>
              </a:ext>
            </a:extLst>
          </p:cNvPr>
          <p:cNvSpPr/>
          <p:nvPr/>
        </p:nvSpPr>
        <p:spPr>
          <a:xfrm>
            <a:off x="8341609" y="4415685"/>
            <a:ext cx="1310784" cy="1214065"/>
          </a:xfrm>
          <a:custGeom>
            <a:avLst/>
            <a:gdLst>
              <a:gd name="connsiteX0" fmla="*/ 0 w 1310803"/>
              <a:gd name="connsiteY0" fmla="*/ 607041 h 1214082"/>
              <a:gd name="connsiteX1" fmla="*/ 607041 w 1310803"/>
              <a:gd name="connsiteY1" fmla="*/ 0 h 1214082"/>
              <a:gd name="connsiteX2" fmla="*/ 1196580 w 1310803"/>
              <a:gd name="connsiteY2" fmla="*/ 461499 h 1214082"/>
              <a:gd name="connsiteX3" fmla="*/ 1310804 w 1310803"/>
              <a:gd name="connsiteY3" fmla="*/ 607041 h 1214082"/>
              <a:gd name="connsiteX4" fmla="*/ 1196580 w 1310803"/>
              <a:gd name="connsiteY4" fmla="*/ 752584 h 1214082"/>
              <a:gd name="connsiteX5" fmla="*/ 607041 w 1310803"/>
              <a:gd name="connsiteY5" fmla="*/ 1214082 h 1214082"/>
              <a:gd name="connsiteX6" fmla="*/ 0 w 1310803"/>
              <a:gd name="connsiteY6" fmla="*/ 607041 h 1214082"/>
              <a:gd name="connsiteX7" fmla="*/ 0 w 1310803"/>
              <a:gd name="connsiteY7" fmla="*/ 607041 h 121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10803" h="1214082">
                <a:moveTo>
                  <a:pt x="0" y="607041"/>
                </a:moveTo>
                <a:cubicBezTo>
                  <a:pt x="0" y="271741"/>
                  <a:pt x="271741" y="0"/>
                  <a:pt x="607041" y="0"/>
                </a:cubicBezTo>
                <a:cubicBezTo>
                  <a:pt x="892599" y="0"/>
                  <a:pt x="1131178" y="196206"/>
                  <a:pt x="1196580" y="461499"/>
                </a:cubicBezTo>
                <a:lnTo>
                  <a:pt x="1310804" y="607041"/>
                </a:lnTo>
                <a:lnTo>
                  <a:pt x="1196580" y="752584"/>
                </a:lnTo>
                <a:cubicBezTo>
                  <a:pt x="1131178" y="1017876"/>
                  <a:pt x="891678" y="1214082"/>
                  <a:pt x="607041" y="1214082"/>
                </a:cubicBezTo>
                <a:cubicBezTo>
                  <a:pt x="271741" y="1214082"/>
                  <a:pt x="0" y="942342"/>
                  <a:pt x="0" y="607041"/>
                </a:cubicBezTo>
                <a:lnTo>
                  <a:pt x="0" y="607041"/>
                </a:lnTo>
                <a:close/>
              </a:path>
            </a:pathLst>
          </a:custGeom>
          <a:solidFill>
            <a:srgbClr val="5359A6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44" name="Graphic 3">
            <a:extLst>
              <a:ext uri="{FF2B5EF4-FFF2-40B4-BE49-F238E27FC236}">
                <a16:creationId xmlns:a16="http://schemas.microsoft.com/office/drawing/2014/main" id="{77D20B96-BF98-40AF-8454-E59B9B3FB24A}"/>
              </a:ext>
            </a:extLst>
          </p:cNvPr>
          <p:cNvGrpSpPr/>
          <p:nvPr/>
        </p:nvGrpSpPr>
        <p:grpSpPr>
          <a:xfrm>
            <a:off x="8543337" y="4885468"/>
            <a:ext cx="855741" cy="391484"/>
            <a:chOff x="8572780" y="4059530"/>
            <a:chExt cx="855753" cy="391490"/>
          </a:xfrm>
          <a:solidFill>
            <a:srgbClr val="FFFFFF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100A056-1467-497C-A935-9E6FF4253ECD}"/>
                </a:ext>
              </a:extLst>
            </p:cNvPr>
            <p:cNvSpPr/>
            <p:nvPr/>
          </p:nvSpPr>
          <p:spPr>
            <a:xfrm>
              <a:off x="8572780" y="4121248"/>
              <a:ext cx="226604" cy="263450"/>
            </a:xfrm>
            <a:custGeom>
              <a:avLst/>
              <a:gdLst>
                <a:gd name="connsiteX0" fmla="*/ 0 w 226604"/>
                <a:gd name="connsiteY0" fmla="*/ 263450 h 263450"/>
                <a:gd name="connsiteX1" fmla="*/ 2764 w 226604"/>
                <a:gd name="connsiteY1" fmla="*/ 225683 h 263450"/>
                <a:gd name="connsiteX2" fmla="*/ 13817 w 226604"/>
                <a:gd name="connsiteY2" fmla="*/ 195285 h 263450"/>
                <a:gd name="connsiteX3" fmla="*/ 35004 w 226604"/>
                <a:gd name="connsiteY3" fmla="*/ 169492 h 263450"/>
                <a:gd name="connsiteX4" fmla="*/ 68166 w 226604"/>
                <a:gd name="connsiteY4" fmla="*/ 146464 h 263450"/>
                <a:gd name="connsiteX5" fmla="*/ 104091 w 226604"/>
                <a:gd name="connsiteY5" fmla="*/ 127120 h 263450"/>
                <a:gd name="connsiteX6" fmla="*/ 127120 w 226604"/>
                <a:gd name="connsiteY6" fmla="*/ 113302 h 263450"/>
                <a:gd name="connsiteX7" fmla="*/ 139095 w 226604"/>
                <a:gd name="connsiteY7" fmla="*/ 102248 h 263450"/>
                <a:gd name="connsiteX8" fmla="*/ 142779 w 226604"/>
                <a:gd name="connsiteY8" fmla="*/ 91194 h 263450"/>
                <a:gd name="connsiteX9" fmla="*/ 133568 w 226604"/>
                <a:gd name="connsiteY9" fmla="*/ 70929 h 263450"/>
                <a:gd name="connsiteX10" fmla="*/ 107775 w 226604"/>
                <a:gd name="connsiteY10" fmla="*/ 63560 h 263450"/>
                <a:gd name="connsiteX11" fmla="*/ 74614 w 226604"/>
                <a:gd name="connsiteY11" fmla="*/ 72771 h 263450"/>
                <a:gd name="connsiteX12" fmla="*/ 47900 w 226604"/>
                <a:gd name="connsiteY12" fmla="*/ 96721 h 263450"/>
                <a:gd name="connsiteX13" fmla="*/ 1842 w 226604"/>
                <a:gd name="connsiteY13" fmla="*/ 43294 h 263450"/>
                <a:gd name="connsiteX14" fmla="*/ 21187 w 226604"/>
                <a:gd name="connsiteY14" fmla="*/ 27635 h 263450"/>
                <a:gd name="connsiteX15" fmla="*/ 48822 w 226604"/>
                <a:gd name="connsiteY15" fmla="*/ 13817 h 263450"/>
                <a:gd name="connsiteX16" fmla="*/ 82904 w 226604"/>
                <a:gd name="connsiteY16" fmla="*/ 3685 h 263450"/>
                <a:gd name="connsiteX17" fmla="*/ 120672 w 226604"/>
                <a:gd name="connsiteY17" fmla="*/ 0 h 263450"/>
                <a:gd name="connsiteX18" fmla="*/ 195285 w 226604"/>
                <a:gd name="connsiteY18" fmla="*/ 21187 h 263450"/>
                <a:gd name="connsiteX19" fmla="*/ 221077 w 226604"/>
                <a:gd name="connsiteY19" fmla="*/ 78298 h 263450"/>
                <a:gd name="connsiteX20" fmla="*/ 216471 w 226604"/>
                <a:gd name="connsiteY20" fmla="*/ 105012 h 263450"/>
                <a:gd name="connsiteX21" fmla="*/ 204497 w 226604"/>
                <a:gd name="connsiteY21" fmla="*/ 126198 h 263450"/>
                <a:gd name="connsiteX22" fmla="*/ 186995 w 226604"/>
                <a:gd name="connsiteY22" fmla="*/ 142779 h 263450"/>
                <a:gd name="connsiteX23" fmla="*/ 167650 w 226604"/>
                <a:gd name="connsiteY23" fmla="*/ 155675 h 263450"/>
                <a:gd name="connsiteX24" fmla="*/ 151070 w 226604"/>
                <a:gd name="connsiteY24" fmla="*/ 164887 h 263450"/>
                <a:gd name="connsiteX25" fmla="*/ 132647 w 226604"/>
                <a:gd name="connsiteY25" fmla="*/ 175941 h 263450"/>
                <a:gd name="connsiteX26" fmla="*/ 115144 w 226604"/>
                <a:gd name="connsiteY26" fmla="*/ 186995 h 263450"/>
                <a:gd name="connsiteX27" fmla="*/ 103169 w 226604"/>
                <a:gd name="connsiteY27" fmla="*/ 197127 h 263450"/>
                <a:gd name="connsiteX28" fmla="*/ 226605 w 226604"/>
                <a:gd name="connsiteY28" fmla="*/ 197127 h 263450"/>
                <a:gd name="connsiteX29" fmla="*/ 226605 w 226604"/>
                <a:gd name="connsiteY29" fmla="*/ 262529 h 263450"/>
                <a:gd name="connsiteX30" fmla="*/ 0 w 226604"/>
                <a:gd name="connsiteY30" fmla="*/ 262529 h 263450"/>
                <a:gd name="connsiteX31" fmla="*/ 0 w 226604"/>
                <a:gd name="connsiteY31" fmla="*/ 263450 h 26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26604" h="263450">
                  <a:moveTo>
                    <a:pt x="0" y="263450"/>
                  </a:moveTo>
                  <a:cubicBezTo>
                    <a:pt x="0" y="249633"/>
                    <a:pt x="921" y="236737"/>
                    <a:pt x="2764" y="225683"/>
                  </a:cubicBezTo>
                  <a:cubicBezTo>
                    <a:pt x="4606" y="214629"/>
                    <a:pt x="8291" y="204497"/>
                    <a:pt x="13817" y="195285"/>
                  </a:cubicBezTo>
                  <a:cubicBezTo>
                    <a:pt x="19345" y="186073"/>
                    <a:pt x="25793" y="177783"/>
                    <a:pt x="35004" y="169492"/>
                  </a:cubicBezTo>
                  <a:cubicBezTo>
                    <a:pt x="44216" y="161202"/>
                    <a:pt x="54348" y="153833"/>
                    <a:pt x="68166" y="146464"/>
                  </a:cubicBezTo>
                  <a:cubicBezTo>
                    <a:pt x="81983" y="138173"/>
                    <a:pt x="93958" y="131725"/>
                    <a:pt x="104091" y="127120"/>
                  </a:cubicBezTo>
                  <a:cubicBezTo>
                    <a:pt x="113303" y="121593"/>
                    <a:pt x="120672" y="117908"/>
                    <a:pt x="127120" y="113302"/>
                  </a:cubicBezTo>
                  <a:cubicBezTo>
                    <a:pt x="132647" y="109617"/>
                    <a:pt x="136331" y="105933"/>
                    <a:pt x="139095" y="102248"/>
                  </a:cubicBezTo>
                  <a:cubicBezTo>
                    <a:pt x="141858" y="99485"/>
                    <a:pt x="142779" y="95800"/>
                    <a:pt x="142779" y="91194"/>
                  </a:cubicBezTo>
                  <a:cubicBezTo>
                    <a:pt x="142779" y="82904"/>
                    <a:pt x="140016" y="75535"/>
                    <a:pt x="133568" y="70929"/>
                  </a:cubicBezTo>
                  <a:cubicBezTo>
                    <a:pt x="127120" y="65402"/>
                    <a:pt x="118829" y="63560"/>
                    <a:pt x="107775" y="63560"/>
                  </a:cubicBezTo>
                  <a:cubicBezTo>
                    <a:pt x="94879" y="63560"/>
                    <a:pt x="83825" y="66323"/>
                    <a:pt x="74614" y="72771"/>
                  </a:cubicBezTo>
                  <a:cubicBezTo>
                    <a:pt x="65402" y="79219"/>
                    <a:pt x="56191" y="86589"/>
                    <a:pt x="47900" y="96721"/>
                  </a:cubicBezTo>
                  <a:lnTo>
                    <a:pt x="1842" y="43294"/>
                  </a:lnTo>
                  <a:cubicBezTo>
                    <a:pt x="6448" y="37767"/>
                    <a:pt x="12896" y="32240"/>
                    <a:pt x="21187" y="27635"/>
                  </a:cubicBezTo>
                  <a:cubicBezTo>
                    <a:pt x="29477" y="22108"/>
                    <a:pt x="38689" y="17502"/>
                    <a:pt x="48822" y="13817"/>
                  </a:cubicBezTo>
                  <a:cubicBezTo>
                    <a:pt x="58954" y="10133"/>
                    <a:pt x="70008" y="6448"/>
                    <a:pt x="82904" y="3685"/>
                  </a:cubicBezTo>
                  <a:cubicBezTo>
                    <a:pt x="94879" y="921"/>
                    <a:pt x="107775" y="0"/>
                    <a:pt x="120672" y="0"/>
                  </a:cubicBezTo>
                  <a:cubicBezTo>
                    <a:pt x="152912" y="0"/>
                    <a:pt x="177783" y="7369"/>
                    <a:pt x="195285" y="21187"/>
                  </a:cubicBezTo>
                  <a:cubicBezTo>
                    <a:pt x="212787" y="35004"/>
                    <a:pt x="221077" y="54348"/>
                    <a:pt x="221077" y="78298"/>
                  </a:cubicBezTo>
                  <a:cubicBezTo>
                    <a:pt x="221077" y="88431"/>
                    <a:pt x="219235" y="96721"/>
                    <a:pt x="216471" y="105012"/>
                  </a:cubicBezTo>
                  <a:cubicBezTo>
                    <a:pt x="213708" y="113302"/>
                    <a:pt x="209102" y="119750"/>
                    <a:pt x="204497" y="126198"/>
                  </a:cubicBezTo>
                  <a:cubicBezTo>
                    <a:pt x="198970" y="132646"/>
                    <a:pt x="193443" y="138173"/>
                    <a:pt x="186995" y="142779"/>
                  </a:cubicBezTo>
                  <a:cubicBezTo>
                    <a:pt x="180547" y="147385"/>
                    <a:pt x="174099" y="151991"/>
                    <a:pt x="167650" y="155675"/>
                  </a:cubicBezTo>
                  <a:cubicBezTo>
                    <a:pt x="163045" y="158439"/>
                    <a:pt x="157518" y="161202"/>
                    <a:pt x="151070" y="164887"/>
                  </a:cubicBezTo>
                  <a:cubicBezTo>
                    <a:pt x="144621" y="168572"/>
                    <a:pt x="138173" y="172256"/>
                    <a:pt x="132647" y="175941"/>
                  </a:cubicBezTo>
                  <a:cubicBezTo>
                    <a:pt x="126198" y="179625"/>
                    <a:pt x="120672" y="183310"/>
                    <a:pt x="115144" y="186995"/>
                  </a:cubicBezTo>
                  <a:cubicBezTo>
                    <a:pt x="109618" y="190679"/>
                    <a:pt x="105933" y="194364"/>
                    <a:pt x="103169" y="197127"/>
                  </a:cubicBezTo>
                  <a:lnTo>
                    <a:pt x="226605" y="197127"/>
                  </a:lnTo>
                  <a:lnTo>
                    <a:pt x="226605" y="262529"/>
                  </a:lnTo>
                  <a:lnTo>
                    <a:pt x="0" y="262529"/>
                  </a:lnTo>
                  <a:lnTo>
                    <a:pt x="0" y="263450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13DA838-268F-4F66-814D-C2C8AC2F80CA}"/>
                </a:ext>
              </a:extLst>
            </p:cNvPr>
            <p:cNvSpPr/>
            <p:nvPr/>
          </p:nvSpPr>
          <p:spPr>
            <a:xfrm>
              <a:off x="8827940" y="4124932"/>
              <a:ext cx="230288" cy="326089"/>
            </a:xfrm>
            <a:custGeom>
              <a:avLst/>
              <a:gdLst>
                <a:gd name="connsiteX0" fmla="*/ 166729 w 230288"/>
                <a:gd name="connsiteY0" fmla="*/ 152912 h 326089"/>
                <a:gd name="connsiteX1" fmla="*/ 192522 w 230288"/>
                <a:gd name="connsiteY1" fmla="*/ 163045 h 326089"/>
                <a:gd name="connsiteX2" fmla="*/ 212787 w 230288"/>
                <a:gd name="connsiteY2" fmla="*/ 180546 h 326089"/>
                <a:gd name="connsiteX3" fmla="*/ 225683 w 230288"/>
                <a:gd name="connsiteY3" fmla="*/ 205418 h 326089"/>
                <a:gd name="connsiteX4" fmla="*/ 230289 w 230288"/>
                <a:gd name="connsiteY4" fmla="*/ 234895 h 326089"/>
                <a:gd name="connsiteX5" fmla="*/ 221999 w 230288"/>
                <a:gd name="connsiteY5" fmla="*/ 272662 h 326089"/>
                <a:gd name="connsiteX6" fmla="*/ 197127 w 230288"/>
                <a:gd name="connsiteY6" fmla="*/ 301218 h 326089"/>
                <a:gd name="connsiteX7" fmla="*/ 158439 w 230288"/>
                <a:gd name="connsiteY7" fmla="*/ 319641 h 326089"/>
                <a:gd name="connsiteX8" fmla="*/ 107775 w 230288"/>
                <a:gd name="connsiteY8" fmla="*/ 326089 h 326089"/>
                <a:gd name="connsiteX9" fmla="*/ 0 w 230288"/>
                <a:gd name="connsiteY9" fmla="*/ 285558 h 326089"/>
                <a:gd name="connsiteX10" fmla="*/ 38689 w 230288"/>
                <a:gd name="connsiteY10" fmla="*/ 233974 h 326089"/>
                <a:gd name="connsiteX11" fmla="*/ 66323 w 230288"/>
                <a:gd name="connsiteY11" fmla="*/ 253318 h 326089"/>
                <a:gd name="connsiteX12" fmla="*/ 104090 w 230288"/>
                <a:gd name="connsiteY12" fmla="*/ 259766 h 326089"/>
                <a:gd name="connsiteX13" fmla="*/ 155675 w 230288"/>
                <a:gd name="connsiteY13" fmla="*/ 221998 h 326089"/>
                <a:gd name="connsiteX14" fmla="*/ 140937 w 230288"/>
                <a:gd name="connsiteY14" fmla="*/ 191600 h 326089"/>
                <a:gd name="connsiteX15" fmla="*/ 93037 w 230288"/>
                <a:gd name="connsiteY15" fmla="*/ 181468 h 326089"/>
                <a:gd name="connsiteX16" fmla="*/ 79220 w 230288"/>
                <a:gd name="connsiteY16" fmla="*/ 181468 h 326089"/>
                <a:gd name="connsiteX17" fmla="*/ 79220 w 230288"/>
                <a:gd name="connsiteY17" fmla="*/ 129883 h 326089"/>
                <a:gd name="connsiteX18" fmla="*/ 93958 w 230288"/>
                <a:gd name="connsiteY18" fmla="*/ 129883 h 326089"/>
                <a:gd name="connsiteX19" fmla="*/ 133568 w 230288"/>
                <a:gd name="connsiteY19" fmla="*/ 119750 h 326089"/>
                <a:gd name="connsiteX20" fmla="*/ 147385 w 230288"/>
                <a:gd name="connsiteY20" fmla="*/ 92116 h 326089"/>
                <a:gd name="connsiteX21" fmla="*/ 137252 w 230288"/>
                <a:gd name="connsiteY21" fmla="*/ 69087 h 326089"/>
                <a:gd name="connsiteX22" fmla="*/ 109618 w 230288"/>
                <a:gd name="connsiteY22" fmla="*/ 61718 h 326089"/>
                <a:gd name="connsiteX23" fmla="*/ 75535 w 230288"/>
                <a:gd name="connsiteY23" fmla="*/ 70929 h 326089"/>
                <a:gd name="connsiteX24" fmla="*/ 49743 w 230288"/>
                <a:gd name="connsiteY24" fmla="*/ 95800 h 326089"/>
                <a:gd name="connsiteX25" fmla="*/ 3685 w 230288"/>
                <a:gd name="connsiteY25" fmla="*/ 43294 h 326089"/>
                <a:gd name="connsiteX26" fmla="*/ 23029 w 230288"/>
                <a:gd name="connsiteY26" fmla="*/ 25793 h 326089"/>
                <a:gd name="connsiteX27" fmla="*/ 49743 w 230288"/>
                <a:gd name="connsiteY27" fmla="*/ 11975 h 326089"/>
                <a:gd name="connsiteX28" fmla="*/ 81983 w 230288"/>
                <a:gd name="connsiteY28" fmla="*/ 2764 h 326089"/>
                <a:gd name="connsiteX29" fmla="*/ 116987 w 230288"/>
                <a:gd name="connsiteY29" fmla="*/ 0 h 326089"/>
                <a:gd name="connsiteX30" fmla="*/ 161202 w 230288"/>
                <a:gd name="connsiteY30" fmla="*/ 5527 h 326089"/>
                <a:gd name="connsiteX31" fmla="*/ 195285 w 230288"/>
                <a:gd name="connsiteY31" fmla="*/ 22108 h 326089"/>
                <a:gd name="connsiteX32" fmla="*/ 217393 w 230288"/>
                <a:gd name="connsiteY32" fmla="*/ 47900 h 326089"/>
                <a:gd name="connsiteX33" fmla="*/ 224762 w 230288"/>
                <a:gd name="connsiteY33" fmla="*/ 81062 h 326089"/>
                <a:gd name="connsiteX34" fmla="*/ 220156 w 230288"/>
                <a:gd name="connsiteY34" fmla="*/ 106854 h 326089"/>
                <a:gd name="connsiteX35" fmla="*/ 208181 w 230288"/>
                <a:gd name="connsiteY35" fmla="*/ 128962 h 326089"/>
                <a:gd name="connsiteX36" fmla="*/ 189758 w 230288"/>
                <a:gd name="connsiteY36" fmla="*/ 145543 h 326089"/>
                <a:gd name="connsiteX37" fmla="*/ 166729 w 230288"/>
                <a:gd name="connsiteY37" fmla="*/ 152912 h 326089"/>
                <a:gd name="connsiteX38" fmla="*/ 166729 w 230288"/>
                <a:gd name="connsiteY38" fmla="*/ 152912 h 32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0288" h="326089">
                  <a:moveTo>
                    <a:pt x="166729" y="152912"/>
                  </a:moveTo>
                  <a:cubicBezTo>
                    <a:pt x="175941" y="154754"/>
                    <a:pt x="184231" y="157518"/>
                    <a:pt x="192522" y="163045"/>
                  </a:cubicBezTo>
                  <a:cubicBezTo>
                    <a:pt x="200812" y="167650"/>
                    <a:pt x="207260" y="173177"/>
                    <a:pt x="212787" y="180546"/>
                  </a:cubicBezTo>
                  <a:cubicBezTo>
                    <a:pt x="218314" y="187916"/>
                    <a:pt x="222920" y="196206"/>
                    <a:pt x="225683" y="205418"/>
                  </a:cubicBezTo>
                  <a:cubicBezTo>
                    <a:pt x="228446" y="214629"/>
                    <a:pt x="230289" y="224762"/>
                    <a:pt x="230289" y="234895"/>
                  </a:cubicBezTo>
                  <a:cubicBezTo>
                    <a:pt x="230289" y="248712"/>
                    <a:pt x="227525" y="261608"/>
                    <a:pt x="221999" y="272662"/>
                  </a:cubicBezTo>
                  <a:cubicBezTo>
                    <a:pt x="216471" y="283716"/>
                    <a:pt x="208181" y="293849"/>
                    <a:pt x="197127" y="301218"/>
                  </a:cubicBezTo>
                  <a:cubicBezTo>
                    <a:pt x="186073" y="309508"/>
                    <a:pt x="173177" y="315035"/>
                    <a:pt x="158439" y="319641"/>
                  </a:cubicBezTo>
                  <a:cubicBezTo>
                    <a:pt x="143701" y="324247"/>
                    <a:pt x="126198" y="326089"/>
                    <a:pt x="107775" y="326089"/>
                  </a:cubicBezTo>
                  <a:cubicBezTo>
                    <a:pt x="61718" y="326089"/>
                    <a:pt x="25792" y="312272"/>
                    <a:pt x="0" y="285558"/>
                  </a:cubicBezTo>
                  <a:lnTo>
                    <a:pt x="38689" y="233974"/>
                  </a:lnTo>
                  <a:cubicBezTo>
                    <a:pt x="46979" y="242264"/>
                    <a:pt x="56191" y="248712"/>
                    <a:pt x="66323" y="253318"/>
                  </a:cubicBezTo>
                  <a:cubicBezTo>
                    <a:pt x="76456" y="257923"/>
                    <a:pt x="89352" y="259766"/>
                    <a:pt x="104090" y="259766"/>
                  </a:cubicBezTo>
                  <a:cubicBezTo>
                    <a:pt x="138173" y="259766"/>
                    <a:pt x="155675" y="246870"/>
                    <a:pt x="155675" y="221998"/>
                  </a:cubicBezTo>
                  <a:cubicBezTo>
                    <a:pt x="155675" y="208181"/>
                    <a:pt x="151070" y="198048"/>
                    <a:pt x="140937" y="191600"/>
                  </a:cubicBezTo>
                  <a:cubicBezTo>
                    <a:pt x="130804" y="184231"/>
                    <a:pt x="115144" y="181468"/>
                    <a:pt x="93037" y="181468"/>
                  </a:cubicBezTo>
                  <a:lnTo>
                    <a:pt x="79220" y="181468"/>
                  </a:lnTo>
                  <a:lnTo>
                    <a:pt x="79220" y="129883"/>
                  </a:lnTo>
                  <a:lnTo>
                    <a:pt x="93958" y="129883"/>
                  </a:lnTo>
                  <a:cubicBezTo>
                    <a:pt x="110539" y="129883"/>
                    <a:pt x="124356" y="126198"/>
                    <a:pt x="133568" y="119750"/>
                  </a:cubicBezTo>
                  <a:cubicBezTo>
                    <a:pt x="142779" y="112381"/>
                    <a:pt x="147385" y="103169"/>
                    <a:pt x="147385" y="92116"/>
                  </a:cubicBezTo>
                  <a:cubicBezTo>
                    <a:pt x="147385" y="81983"/>
                    <a:pt x="143701" y="74614"/>
                    <a:pt x="137252" y="69087"/>
                  </a:cubicBezTo>
                  <a:cubicBezTo>
                    <a:pt x="129883" y="63560"/>
                    <a:pt x="120672" y="61718"/>
                    <a:pt x="109618" y="61718"/>
                  </a:cubicBezTo>
                  <a:cubicBezTo>
                    <a:pt x="97643" y="61718"/>
                    <a:pt x="85667" y="64481"/>
                    <a:pt x="75535" y="70929"/>
                  </a:cubicBezTo>
                  <a:cubicBezTo>
                    <a:pt x="65402" y="76456"/>
                    <a:pt x="57112" y="84746"/>
                    <a:pt x="49743" y="95800"/>
                  </a:cubicBezTo>
                  <a:lnTo>
                    <a:pt x="3685" y="43294"/>
                  </a:lnTo>
                  <a:cubicBezTo>
                    <a:pt x="8291" y="36846"/>
                    <a:pt x="14739" y="31320"/>
                    <a:pt x="23029" y="25793"/>
                  </a:cubicBezTo>
                  <a:cubicBezTo>
                    <a:pt x="31320" y="20266"/>
                    <a:pt x="39610" y="15660"/>
                    <a:pt x="49743" y="11975"/>
                  </a:cubicBezTo>
                  <a:cubicBezTo>
                    <a:pt x="59875" y="8291"/>
                    <a:pt x="70008" y="5527"/>
                    <a:pt x="81983" y="2764"/>
                  </a:cubicBezTo>
                  <a:cubicBezTo>
                    <a:pt x="93037" y="921"/>
                    <a:pt x="105012" y="0"/>
                    <a:pt x="116987" y="0"/>
                  </a:cubicBezTo>
                  <a:cubicBezTo>
                    <a:pt x="132647" y="0"/>
                    <a:pt x="147385" y="1842"/>
                    <a:pt x="161202" y="5527"/>
                  </a:cubicBezTo>
                  <a:cubicBezTo>
                    <a:pt x="174099" y="9212"/>
                    <a:pt x="186073" y="14739"/>
                    <a:pt x="195285" y="22108"/>
                  </a:cubicBezTo>
                  <a:cubicBezTo>
                    <a:pt x="204497" y="29477"/>
                    <a:pt x="211866" y="37767"/>
                    <a:pt x="217393" y="47900"/>
                  </a:cubicBezTo>
                  <a:cubicBezTo>
                    <a:pt x="222920" y="58033"/>
                    <a:pt x="224762" y="69087"/>
                    <a:pt x="224762" y="81062"/>
                  </a:cubicBezTo>
                  <a:cubicBezTo>
                    <a:pt x="224762" y="90273"/>
                    <a:pt x="222920" y="98564"/>
                    <a:pt x="220156" y="106854"/>
                  </a:cubicBezTo>
                  <a:cubicBezTo>
                    <a:pt x="217393" y="115144"/>
                    <a:pt x="213708" y="122514"/>
                    <a:pt x="208181" y="128962"/>
                  </a:cubicBezTo>
                  <a:cubicBezTo>
                    <a:pt x="202654" y="135410"/>
                    <a:pt x="197127" y="140937"/>
                    <a:pt x="189758" y="145543"/>
                  </a:cubicBezTo>
                  <a:cubicBezTo>
                    <a:pt x="183310" y="148306"/>
                    <a:pt x="175941" y="151070"/>
                    <a:pt x="166729" y="152912"/>
                  </a:cubicBezTo>
                  <a:lnTo>
                    <a:pt x="166729" y="152912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656651C-48A2-4639-8A53-82B88BFBED1B}"/>
                </a:ext>
              </a:extLst>
            </p:cNvPr>
            <p:cNvSpPr/>
            <p:nvPr/>
          </p:nvSpPr>
          <p:spPr>
            <a:xfrm>
              <a:off x="9089549" y="4059530"/>
              <a:ext cx="338984" cy="329773"/>
            </a:xfrm>
            <a:custGeom>
              <a:avLst/>
              <a:gdLst>
                <a:gd name="connsiteX0" fmla="*/ 78298 w 338984"/>
                <a:gd name="connsiteY0" fmla="*/ 139094 h 329773"/>
                <a:gd name="connsiteX1" fmla="*/ 47900 w 338984"/>
                <a:gd name="connsiteY1" fmla="*/ 133568 h 329773"/>
                <a:gd name="connsiteX2" fmla="*/ 23029 w 338984"/>
                <a:gd name="connsiteY2" fmla="*/ 118829 h 329773"/>
                <a:gd name="connsiteX3" fmla="*/ 6448 w 338984"/>
                <a:gd name="connsiteY3" fmla="*/ 96721 h 329773"/>
                <a:gd name="connsiteX4" fmla="*/ 0 w 338984"/>
                <a:gd name="connsiteY4" fmla="*/ 69087 h 329773"/>
                <a:gd name="connsiteX5" fmla="*/ 6448 w 338984"/>
                <a:gd name="connsiteY5" fmla="*/ 42373 h 329773"/>
                <a:gd name="connsiteX6" fmla="*/ 23029 w 338984"/>
                <a:gd name="connsiteY6" fmla="*/ 20265 h 329773"/>
                <a:gd name="connsiteX7" fmla="*/ 47900 w 338984"/>
                <a:gd name="connsiteY7" fmla="*/ 5527 h 329773"/>
                <a:gd name="connsiteX8" fmla="*/ 78298 w 338984"/>
                <a:gd name="connsiteY8" fmla="*/ 0 h 329773"/>
                <a:gd name="connsiteX9" fmla="*/ 108696 w 338984"/>
                <a:gd name="connsiteY9" fmla="*/ 5527 h 329773"/>
                <a:gd name="connsiteX10" fmla="*/ 133568 w 338984"/>
                <a:gd name="connsiteY10" fmla="*/ 20265 h 329773"/>
                <a:gd name="connsiteX11" fmla="*/ 150148 w 338984"/>
                <a:gd name="connsiteY11" fmla="*/ 42373 h 329773"/>
                <a:gd name="connsiteX12" fmla="*/ 155675 w 338984"/>
                <a:gd name="connsiteY12" fmla="*/ 69087 h 329773"/>
                <a:gd name="connsiteX13" fmla="*/ 150148 w 338984"/>
                <a:gd name="connsiteY13" fmla="*/ 96721 h 329773"/>
                <a:gd name="connsiteX14" fmla="*/ 133568 w 338984"/>
                <a:gd name="connsiteY14" fmla="*/ 118829 h 329773"/>
                <a:gd name="connsiteX15" fmla="*/ 108696 w 338984"/>
                <a:gd name="connsiteY15" fmla="*/ 133568 h 329773"/>
                <a:gd name="connsiteX16" fmla="*/ 78298 w 338984"/>
                <a:gd name="connsiteY16" fmla="*/ 139094 h 329773"/>
                <a:gd name="connsiteX17" fmla="*/ 78298 w 338984"/>
                <a:gd name="connsiteY17" fmla="*/ 139094 h 329773"/>
                <a:gd name="connsiteX18" fmla="*/ 78298 w 338984"/>
                <a:gd name="connsiteY18" fmla="*/ 104090 h 329773"/>
                <a:gd name="connsiteX19" fmla="*/ 97642 w 338984"/>
                <a:gd name="connsiteY19" fmla="*/ 93958 h 329773"/>
                <a:gd name="connsiteX20" fmla="*/ 105933 w 338984"/>
                <a:gd name="connsiteY20" fmla="*/ 69087 h 329773"/>
                <a:gd name="connsiteX21" fmla="*/ 97642 w 338984"/>
                <a:gd name="connsiteY21" fmla="*/ 44215 h 329773"/>
                <a:gd name="connsiteX22" fmla="*/ 78298 w 338984"/>
                <a:gd name="connsiteY22" fmla="*/ 34083 h 329773"/>
                <a:gd name="connsiteX23" fmla="*/ 58954 w 338984"/>
                <a:gd name="connsiteY23" fmla="*/ 44215 h 329773"/>
                <a:gd name="connsiteX24" fmla="*/ 50664 w 338984"/>
                <a:gd name="connsiteY24" fmla="*/ 68165 h 329773"/>
                <a:gd name="connsiteX25" fmla="*/ 58954 w 338984"/>
                <a:gd name="connsiteY25" fmla="*/ 93036 h 329773"/>
                <a:gd name="connsiteX26" fmla="*/ 78298 w 338984"/>
                <a:gd name="connsiteY26" fmla="*/ 104090 h 329773"/>
                <a:gd name="connsiteX27" fmla="*/ 78298 w 338984"/>
                <a:gd name="connsiteY27" fmla="*/ 104090 h 329773"/>
                <a:gd name="connsiteX28" fmla="*/ 261608 w 338984"/>
                <a:gd name="connsiteY28" fmla="*/ 329773 h 329773"/>
                <a:gd name="connsiteX29" fmla="*/ 231210 w 338984"/>
                <a:gd name="connsiteY29" fmla="*/ 324246 h 329773"/>
                <a:gd name="connsiteX30" fmla="*/ 206338 w 338984"/>
                <a:gd name="connsiteY30" fmla="*/ 309508 h 329773"/>
                <a:gd name="connsiteX31" fmla="*/ 189758 w 338984"/>
                <a:gd name="connsiteY31" fmla="*/ 287400 h 329773"/>
                <a:gd name="connsiteX32" fmla="*/ 183310 w 338984"/>
                <a:gd name="connsiteY32" fmla="*/ 260687 h 329773"/>
                <a:gd name="connsiteX33" fmla="*/ 189758 w 338984"/>
                <a:gd name="connsiteY33" fmla="*/ 233052 h 329773"/>
                <a:gd name="connsiteX34" fmla="*/ 206338 w 338984"/>
                <a:gd name="connsiteY34" fmla="*/ 210944 h 329773"/>
                <a:gd name="connsiteX35" fmla="*/ 231210 w 338984"/>
                <a:gd name="connsiteY35" fmla="*/ 196206 h 329773"/>
                <a:gd name="connsiteX36" fmla="*/ 261608 w 338984"/>
                <a:gd name="connsiteY36" fmla="*/ 190679 h 329773"/>
                <a:gd name="connsiteX37" fmla="*/ 292006 w 338984"/>
                <a:gd name="connsiteY37" fmla="*/ 196206 h 329773"/>
                <a:gd name="connsiteX38" fmla="*/ 316877 w 338984"/>
                <a:gd name="connsiteY38" fmla="*/ 210944 h 329773"/>
                <a:gd name="connsiteX39" fmla="*/ 333458 w 338984"/>
                <a:gd name="connsiteY39" fmla="*/ 233052 h 329773"/>
                <a:gd name="connsiteX40" fmla="*/ 338985 w 338984"/>
                <a:gd name="connsiteY40" fmla="*/ 260687 h 329773"/>
                <a:gd name="connsiteX41" fmla="*/ 333458 w 338984"/>
                <a:gd name="connsiteY41" fmla="*/ 287400 h 329773"/>
                <a:gd name="connsiteX42" fmla="*/ 316877 w 338984"/>
                <a:gd name="connsiteY42" fmla="*/ 309508 h 329773"/>
                <a:gd name="connsiteX43" fmla="*/ 292006 w 338984"/>
                <a:gd name="connsiteY43" fmla="*/ 324246 h 329773"/>
                <a:gd name="connsiteX44" fmla="*/ 261608 w 338984"/>
                <a:gd name="connsiteY44" fmla="*/ 329773 h 329773"/>
                <a:gd name="connsiteX45" fmla="*/ 261608 w 338984"/>
                <a:gd name="connsiteY45" fmla="*/ 329773 h 329773"/>
                <a:gd name="connsiteX46" fmla="*/ 261608 w 338984"/>
                <a:gd name="connsiteY46" fmla="*/ 293848 h 329773"/>
                <a:gd name="connsiteX47" fmla="*/ 280952 w 338984"/>
                <a:gd name="connsiteY47" fmla="*/ 283716 h 329773"/>
                <a:gd name="connsiteX48" fmla="*/ 289242 w 338984"/>
                <a:gd name="connsiteY48" fmla="*/ 259766 h 329773"/>
                <a:gd name="connsiteX49" fmla="*/ 280952 w 338984"/>
                <a:gd name="connsiteY49" fmla="*/ 234895 h 329773"/>
                <a:gd name="connsiteX50" fmla="*/ 261608 w 338984"/>
                <a:gd name="connsiteY50" fmla="*/ 224762 h 329773"/>
                <a:gd name="connsiteX51" fmla="*/ 242264 w 338984"/>
                <a:gd name="connsiteY51" fmla="*/ 234895 h 329773"/>
                <a:gd name="connsiteX52" fmla="*/ 233973 w 338984"/>
                <a:gd name="connsiteY52" fmla="*/ 259766 h 329773"/>
                <a:gd name="connsiteX53" fmla="*/ 242264 w 338984"/>
                <a:gd name="connsiteY53" fmla="*/ 284637 h 329773"/>
                <a:gd name="connsiteX54" fmla="*/ 261608 w 338984"/>
                <a:gd name="connsiteY54" fmla="*/ 293848 h 329773"/>
                <a:gd name="connsiteX55" fmla="*/ 261608 w 338984"/>
                <a:gd name="connsiteY55" fmla="*/ 293848 h 329773"/>
                <a:gd name="connsiteX56" fmla="*/ 31319 w 338984"/>
                <a:gd name="connsiteY56" fmla="*/ 299375 h 329773"/>
                <a:gd name="connsiteX57" fmla="*/ 158439 w 338984"/>
                <a:gd name="connsiteY57" fmla="*/ 152912 h 329773"/>
                <a:gd name="connsiteX58" fmla="*/ 274504 w 338984"/>
                <a:gd name="connsiteY58" fmla="*/ 0 h 329773"/>
                <a:gd name="connsiteX59" fmla="*/ 306745 w 338984"/>
                <a:gd name="connsiteY59" fmla="*/ 28556 h 329773"/>
                <a:gd name="connsiteX60" fmla="*/ 183310 w 338984"/>
                <a:gd name="connsiteY60" fmla="*/ 171335 h 329773"/>
                <a:gd name="connsiteX61" fmla="*/ 62638 w 338984"/>
                <a:gd name="connsiteY61" fmla="*/ 328852 h 329773"/>
                <a:gd name="connsiteX62" fmla="*/ 31319 w 338984"/>
                <a:gd name="connsiteY62" fmla="*/ 299375 h 329773"/>
                <a:gd name="connsiteX63" fmla="*/ 31319 w 338984"/>
                <a:gd name="connsiteY63" fmla="*/ 299375 h 32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38984" h="329773">
                  <a:moveTo>
                    <a:pt x="78298" y="139094"/>
                  </a:moveTo>
                  <a:cubicBezTo>
                    <a:pt x="67244" y="139094"/>
                    <a:pt x="57112" y="137252"/>
                    <a:pt x="47900" y="133568"/>
                  </a:cubicBezTo>
                  <a:cubicBezTo>
                    <a:pt x="38689" y="129883"/>
                    <a:pt x="30398" y="125277"/>
                    <a:pt x="23029" y="118829"/>
                  </a:cubicBezTo>
                  <a:cubicBezTo>
                    <a:pt x="15660" y="112381"/>
                    <a:pt x="10132" y="105012"/>
                    <a:pt x="6448" y="96721"/>
                  </a:cubicBezTo>
                  <a:cubicBezTo>
                    <a:pt x="2763" y="88431"/>
                    <a:pt x="0" y="79219"/>
                    <a:pt x="0" y="69087"/>
                  </a:cubicBezTo>
                  <a:cubicBezTo>
                    <a:pt x="0" y="59875"/>
                    <a:pt x="1842" y="50664"/>
                    <a:pt x="6448" y="42373"/>
                  </a:cubicBezTo>
                  <a:cubicBezTo>
                    <a:pt x="10132" y="34083"/>
                    <a:pt x="15660" y="26713"/>
                    <a:pt x="23029" y="20265"/>
                  </a:cubicBezTo>
                  <a:cubicBezTo>
                    <a:pt x="30398" y="13817"/>
                    <a:pt x="37767" y="9212"/>
                    <a:pt x="47900" y="5527"/>
                  </a:cubicBezTo>
                  <a:cubicBezTo>
                    <a:pt x="57112" y="1842"/>
                    <a:pt x="67244" y="0"/>
                    <a:pt x="78298" y="0"/>
                  </a:cubicBezTo>
                  <a:cubicBezTo>
                    <a:pt x="89352" y="0"/>
                    <a:pt x="99485" y="1842"/>
                    <a:pt x="108696" y="5527"/>
                  </a:cubicBezTo>
                  <a:cubicBezTo>
                    <a:pt x="117908" y="9212"/>
                    <a:pt x="126198" y="13817"/>
                    <a:pt x="133568" y="20265"/>
                  </a:cubicBezTo>
                  <a:cubicBezTo>
                    <a:pt x="140937" y="26713"/>
                    <a:pt x="146463" y="34083"/>
                    <a:pt x="150148" y="42373"/>
                  </a:cubicBezTo>
                  <a:cubicBezTo>
                    <a:pt x="153833" y="50664"/>
                    <a:pt x="155675" y="59875"/>
                    <a:pt x="155675" y="69087"/>
                  </a:cubicBezTo>
                  <a:cubicBezTo>
                    <a:pt x="155675" y="78298"/>
                    <a:pt x="153833" y="87510"/>
                    <a:pt x="150148" y="96721"/>
                  </a:cubicBezTo>
                  <a:cubicBezTo>
                    <a:pt x="146463" y="105012"/>
                    <a:pt x="140937" y="112381"/>
                    <a:pt x="133568" y="118829"/>
                  </a:cubicBezTo>
                  <a:cubicBezTo>
                    <a:pt x="126198" y="125277"/>
                    <a:pt x="117908" y="129883"/>
                    <a:pt x="108696" y="133568"/>
                  </a:cubicBezTo>
                  <a:cubicBezTo>
                    <a:pt x="98564" y="137252"/>
                    <a:pt x="88431" y="139094"/>
                    <a:pt x="78298" y="139094"/>
                  </a:cubicBezTo>
                  <a:lnTo>
                    <a:pt x="78298" y="139094"/>
                  </a:lnTo>
                  <a:close/>
                  <a:moveTo>
                    <a:pt x="78298" y="104090"/>
                  </a:moveTo>
                  <a:cubicBezTo>
                    <a:pt x="85667" y="104090"/>
                    <a:pt x="92116" y="100406"/>
                    <a:pt x="97642" y="93958"/>
                  </a:cubicBezTo>
                  <a:cubicBezTo>
                    <a:pt x="103169" y="87510"/>
                    <a:pt x="105933" y="79219"/>
                    <a:pt x="105933" y="69087"/>
                  </a:cubicBezTo>
                  <a:cubicBezTo>
                    <a:pt x="105933" y="59875"/>
                    <a:pt x="103169" y="51584"/>
                    <a:pt x="97642" y="44215"/>
                  </a:cubicBezTo>
                  <a:cubicBezTo>
                    <a:pt x="92116" y="37767"/>
                    <a:pt x="85667" y="34083"/>
                    <a:pt x="78298" y="34083"/>
                  </a:cubicBezTo>
                  <a:cubicBezTo>
                    <a:pt x="70929" y="34083"/>
                    <a:pt x="64481" y="37767"/>
                    <a:pt x="58954" y="44215"/>
                  </a:cubicBezTo>
                  <a:cubicBezTo>
                    <a:pt x="53427" y="50664"/>
                    <a:pt x="50664" y="58954"/>
                    <a:pt x="50664" y="68165"/>
                  </a:cubicBezTo>
                  <a:cubicBezTo>
                    <a:pt x="50664" y="77377"/>
                    <a:pt x="53427" y="85667"/>
                    <a:pt x="58954" y="93036"/>
                  </a:cubicBezTo>
                  <a:cubicBezTo>
                    <a:pt x="63559" y="100406"/>
                    <a:pt x="70008" y="104090"/>
                    <a:pt x="78298" y="104090"/>
                  </a:cubicBezTo>
                  <a:lnTo>
                    <a:pt x="78298" y="104090"/>
                  </a:lnTo>
                  <a:close/>
                  <a:moveTo>
                    <a:pt x="261608" y="329773"/>
                  </a:moveTo>
                  <a:cubicBezTo>
                    <a:pt x="250554" y="329773"/>
                    <a:pt x="240421" y="327931"/>
                    <a:pt x="231210" y="324246"/>
                  </a:cubicBezTo>
                  <a:cubicBezTo>
                    <a:pt x="221998" y="320562"/>
                    <a:pt x="213708" y="315956"/>
                    <a:pt x="206338" y="309508"/>
                  </a:cubicBezTo>
                  <a:cubicBezTo>
                    <a:pt x="198969" y="303060"/>
                    <a:pt x="193443" y="295691"/>
                    <a:pt x="189758" y="287400"/>
                  </a:cubicBezTo>
                  <a:cubicBezTo>
                    <a:pt x="186073" y="279110"/>
                    <a:pt x="183310" y="269898"/>
                    <a:pt x="183310" y="260687"/>
                  </a:cubicBezTo>
                  <a:cubicBezTo>
                    <a:pt x="183310" y="251475"/>
                    <a:pt x="185152" y="242264"/>
                    <a:pt x="189758" y="233052"/>
                  </a:cubicBezTo>
                  <a:cubicBezTo>
                    <a:pt x="193443" y="224762"/>
                    <a:pt x="198969" y="217392"/>
                    <a:pt x="206338" y="210944"/>
                  </a:cubicBezTo>
                  <a:cubicBezTo>
                    <a:pt x="213708" y="204496"/>
                    <a:pt x="221077" y="199891"/>
                    <a:pt x="231210" y="196206"/>
                  </a:cubicBezTo>
                  <a:cubicBezTo>
                    <a:pt x="240421" y="192521"/>
                    <a:pt x="250554" y="190679"/>
                    <a:pt x="261608" y="190679"/>
                  </a:cubicBezTo>
                  <a:cubicBezTo>
                    <a:pt x="272662" y="190679"/>
                    <a:pt x="282795" y="192521"/>
                    <a:pt x="292006" y="196206"/>
                  </a:cubicBezTo>
                  <a:cubicBezTo>
                    <a:pt x="301218" y="199891"/>
                    <a:pt x="309508" y="204496"/>
                    <a:pt x="316877" y="210944"/>
                  </a:cubicBezTo>
                  <a:cubicBezTo>
                    <a:pt x="324247" y="217392"/>
                    <a:pt x="329773" y="224762"/>
                    <a:pt x="333458" y="233052"/>
                  </a:cubicBezTo>
                  <a:cubicBezTo>
                    <a:pt x="337143" y="241342"/>
                    <a:pt x="338985" y="250554"/>
                    <a:pt x="338985" y="260687"/>
                  </a:cubicBezTo>
                  <a:cubicBezTo>
                    <a:pt x="338985" y="269898"/>
                    <a:pt x="337143" y="279110"/>
                    <a:pt x="333458" y="287400"/>
                  </a:cubicBezTo>
                  <a:cubicBezTo>
                    <a:pt x="329773" y="295691"/>
                    <a:pt x="324247" y="303060"/>
                    <a:pt x="316877" y="309508"/>
                  </a:cubicBezTo>
                  <a:cubicBezTo>
                    <a:pt x="309508" y="315956"/>
                    <a:pt x="301218" y="320562"/>
                    <a:pt x="292006" y="324246"/>
                  </a:cubicBezTo>
                  <a:cubicBezTo>
                    <a:pt x="282795" y="327931"/>
                    <a:pt x="272662" y="329773"/>
                    <a:pt x="261608" y="329773"/>
                  </a:cubicBezTo>
                  <a:lnTo>
                    <a:pt x="261608" y="329773"/>
                  </a:lnTo>
                  <a:close/>
                  <a:moveTo>
                    <a:pt x="261608" y="293848"/>
                  </a:moveTo>
                  <a:cubicBezTo>
                    <a:pt x="268977" y="293848"/>
                    <a:pt x="275425" y="290164"/>
                    <a:pt x="280952" y="283716"/>
                  </a:cubicBezTo>
                  <a:cubicBezTo>
                    <a:pt x="286479" y="277267"/>
                    <a:pt x="289242" y="268977"/>
                    <a:pt x="289242" y="259766"/>
                  </a:cubicBezTo>
                  <a:cubicBezTo>
                    <a:pt x="289242" y="250554"/>
                    <a:pt x="286479" y="242264"/>
                    <a:pt x="280952" y="234895"/>
                  </a:cubicBezTo>
                  <a:cubicBezTo>
                    <a:pt x="275425" y="228446"/>
                    <a:pt x="268977" y="224762"/>
                    <a:pt x="261608" y="224762"/>
                  </a:cubicBezTo>
                  <a:cubicBezTo>
                    <a:pt x="254239" y="224762"/>
                    <a:pt x="247790" y="228446"/>
                    <a:pt x="242264" y="234895"/>
                  </a:cubicBezTo>
                  <a:cubicBezTo>
                    <a:pt x="236737" y="241342"/>
                    <a:pt x="233973" y="249633"/>
                    <a:pt x="233973" y="259766"/>
                  </a:cubicBezTo>
                  <a:cubicBezTo>
                    <a:pt x="233973" y="268977"/>
                    <a:pt x="236737" y="277267"/>
                    <a:pt x="242264" y="284637"/>
                  </a:cubicBezTo>
                  <a:cubicBezTo>
                    <a:pt x="247790" y="291085"/>
                    <a:pt x="254239" y="293848"/>
                    <a:pt x="261608" y="293848"/>
                  </a:cubicBezTo>
                  <a:lnTo>
                    <a:pt x="261608" y="293848"/>
                  </a:lnTo>
                  <a:close/>
                  <a:moveTo>
                    <a:pt x="31319" y="299375"/>
                  </a:moveTo>
                  <a:lnTo>
                    <a:pt x="158439" y="152912"/>
                  </a:lnTo>
                  <a:lnTo>
                    <a:pt x="274504" y="0"/>
                  </a:lnTo>
                  <a:lnTo>
                    <a:pt x="306745" y="28556"/>
                  </a:lnTo>
                  <a:lnTo>
                    <a:pt x="183310" y="171335"/>
                  </a:lnTo>
                  <a:lnTo>
                    <a:pt x="62638" y="328852"/>
                  </a:lnTo>
                  <a:lnTo>
                    <a:pt x="31319" y="299375"/>
                  </a:lnTo>
                  <a:lnTo>
                    <a:pt x="31319" y="299375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DF1B405E-7902-4FF7-8523-322FF1125802}"/>
              </a:ext>
            </a:extLst>
          </p:cNvPr>
          <p:cNvSpPr/>
          <p:nvPr/>
        </p:nvSpPr>
        <p:spPr>
          <a:xfrm>
            <a:off x="8341609" y="8612408"/>
            <a:ext cx="1310784" cy="1214065"/>
          </a:xfrm>
          <a:custGeom>
            <a:avLst/>
            <a:gdLst>
              <a:gd name="connsiteX0" fmla="*/ 0 w 1310803"/>
              <a:gd name="connsiteY0" fmla="*/ 607041 h 1214082"/>
              <a:gd name="connsiteX1" fmla="*/ 607041 w 1310803"/>
              <a:gd name="connsiteY1" fmla="*/ 0 h 1214082"/>
              <a:gd name="connsiteX2" fmla="*/ 1196580 w 1310803"/>
              <a:gd name="connsiteY2" fmla="*/ 461499 h 1214082"/>
              <a:gd name="connsiteX3" fmla="*/ 1310804 w 1310803"/>
              <a:gd name="connsiteY3" fmla="*/ 607041 h 1214082"/>
              <a:gd name="connsiteX4" fmla="*/ 1196580 w 1310803"/>
              <a:gd name="connsiteY4" fmla="*/ 752584 h 1214082"/>
              <a:gd name="connsiteX5" fmla="*/ 607041 w 1310803"/>
              <a:gd name="connsiteY5" fmla="*/ 1214082 h 1214082"/>
              <a:gd name="connsiteX6" fmla="*/ 0 w 1310803"/>
              <a:gd name="connsiteY6" fmla="*/ 607041 h 1214082"/>
              <a:gd name="connsiteX7" fmla="*/ 0 w 1310803"/>
              <a:gd name="connsiteY7" fmla="*/ 607041 h 121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10803" h="1214082">
                <a:moveTo>
                  <a:pt x="0" y="607041"/>
                </a:moveTo>
                <a:cubicBezTo>
                  <a:pt x="0" y="271741"/>
                  <a:pt x="271741" y="0"/>
                  <a:pt x="607041" y="0"/>
                </a:cubicBezTo>
                <a:cubicBezTo>
                  <a:pt x="892599" y="0"/>
                  <a:pt x="1131178" y="196206"/>
                  <a:pt x="1196580" y="461499"/>
                </a:cubicBezTo>
                <a:lnTo>
                  <a:pt x="1310804" y="607041"/>
                </a:lnTo>
                <a:lnTo>
                  <a:pt x="1196580" y="752584"/>
                </a:lnTo>
                <a:cubicBezTo>
                  <a:pt x="1131178" y="1017876"/>
                  <a:pt x="891678" y="1214082"/>
                  <a:pt x="607041" y="1214082"/>
                </a:cubicBezTo>
                <a:cubicBezTo>
                  <a:pt x="271741" y="1214082"/>
                  <a:pt x="0" y="942342"/>
                  <a:pt x="0" y="607041"/>
                </a:cubicBezTo>
                <a:lnTo>
                  <a:pt x="0" y="607041"/>
                </a:lnTo>
                <a:close/>
              </a:path>
            </a:pathLst>
          </a:custGeom>
          <a:solidFill>
            <a:srgbClr val="5C9EBC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49" name="Graphic 3">
            <a:extLst>
              <a:ext uri="{FF2B5EF4-FFF2-40B4-BE49-F238E27FC236}">
                <a16:creationId xmlns:a16="http://schemas.microsoft.com/office/drawing/2014/main" id="{77D20B96-BF98-40AF-8454-E59B9B3FB24A}"/>
              </a:ext>
            </a:extLst>
          </p:cNvPr>
          <p:cNvGrpSpPr/>
          <p:nvPr/>
        </p:nvGrpSpPr>
        <p:grpSpPr>
          <a:xfrm>
            <a:off x="8544259" y="9081270"/>
            <a:ext cx="835475" cy="395170"/>
            <a:chOff x="8573702" y="8255392"/>
            <a:chExt cx="835487" cy="395175"/>
          </a:xfrm>
          <a:solidFill>
            <a:srgbClr val="FFFFFF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DD7E8AD-9B4C-4177-9911-9AFC8BF1BE94}"/>
                </a:ext>
              </a:extLst>
            </p:cNvPr>
            <p:cNvSpPr/>
            <p:nvPr/>
          </p:nvSpPr>
          <p:spPr>
            <a:xfrm>
              <a:off x="8573702" y="8322636"/>
              <a:ext cx="204496" cy="258844"/>
            </a:xfrm>
            <a:custGeom>
              <a:avLst/>
              <a:gdLst>
                <a:gd name="connsiteX0" fmla="*/ 204497 w 204496"/>
                <a:gd name="connsiteY0" fmla="*/ 193443 h 258844"/>
                <a:gd name="connsiteX1" fmla="*/ 204497 w 204496"/>
                <a:gd name="connsiteY1" fmla="*/ 258844 h 258844"/>
                <a:gd name="connsiteX2" fmla="*/ 9212 w 204496"/>
                <a:gd name="connsiteY2" fmla="*/ 258844 h 258844"/>
                <a:gd name="connsiteX3" fmla="*/ 9212 w 204496"/>
                <a:gd name="connsiteY3" fmla="*/ 193443 h 258844"/>
                <a:gd name="connsiteX4" fmla="*/ 73692 w 204496"/>
                <a:gd name="connsiteY4" fmla="*/ 193443 h 258844"/>
                <a:gd name="connsiteX5" fmla="*/ 73692 w 204496"/>
                <a:gd name="connsiteY5" fmla="*/ 78298 h 258844"/>
                <a:gd name="connsiteX6" fmla="*/ 60796 w 204496"/>
                <a:gd name="connsiteY6" fmla="*/ 89352 h 258844"/>
                <a:gd name="connsiteX7" fmla="*/ 41452 w 204496"/>
                <a:gd name="connsiteY7" fmla="*/ 99485 h 258844"/>
                <a:gd name="connsiteX8" fmla="*/ 19344 w 204496"/>
                <a:gd name="connsiteY8" fmla="*/ 106854 h 258844"/>
                <a:gd name="connsiteX9" fmla="*/ 0 w 204496"/>
                <a:gd name="connsiteY9" fmla="*/ 109618 h 258844"/>
                <a:gd name="connsiteX10" fmla="*/ 0 w 204496"/>
                <a:gd name="connsiteY10" fmla="*/ 42373 h 258844"/>
                <a:gd name="connsiteX11" fmla="*/ 18423 w 204496"/>
                <a:gd name="connsiteY11" fmla="*/ 37767 h 258844"/>
                <a:gd name="connsiteX12" fmla="*/ 41452 w 204496"/>
                <a:gd name="connsiteY12" fmla="*/ 25792 h 258844"/>
                <a:gd name="connsiteX13" fmla="*/ 61718 w 204496"/>
                <a:gd name="connsiteY13" fmla="*/ 11975 h 258844"/>
                <a:gd name="connsiteX14" fmla="*/ 72771 w 204496"/>
                <a:gd name="connsiteY14" fmla="*/ 0 h 258844"/>
                <a:gd name="connsiteX15" fmla="*/ 146463 w 204496"/>
                <a:gd name="connsiteY15" fmla="*/ 0 h 258844"/>
                <a:gd name="connsiteX16" fmla="*/ 146463 w 204496"/>
                <a:gd name="connsiteY16" fmla="*/ 193443 h 258844"/>
                <a:gd name="connsiteX17" fmla="*/ 204497 w 204496"/>
                <a:gd name="connsiteY17" fmla="*/ 193443 h 258844"/>
                <a:gd name="connsiteX18" fmla="*/ 204497 w 204496"/>
                <a:gd name="connsiteY18" fmla="*/ 193443 h 258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4496" h="258844">
                  <a:moveTo>
                    <a:pt x="204497" y="193443"/>
                  </a:moveTo>
                  <a:lnTo>
                    <a:pt x="204497" y="258844"/>
                  </a:lnTo>
                  <a:lnTo>
                    <a:pt x="9212" y="258844"/>
                  </a:lnTo>
                  <a:lnTo>
                    <a:pt x="9212" y="193443"/>
                  </a:lnTo>
                  <a:lnTo>
                    <a:pt x="73692" y="193443"/>
                  </a:lnTo>
                  <a:lnTo>
                    <a:pt x="73692" y="78298"/>
                  </a:lnTo>
                  <a:cubicBezTo>
                    <a:pt x="70929" y="81983"/>
                    <a:pt x="66323" y="85667"/>
                    <a:pt x="60796" y="89352"/>
                  </a:cubicBezTo>
                  <a:cubicBezTo>
                    <a:pt x="55269" y="93036"/>
                    <a:pt x="48821" y="96721"/>
                    <a:pt x="41452" y="99485"/>
                  </a:cubicBezTo>
                  <a:cubicBezTo>
                    <a:pt x="34083" y="102248"/>
                    <a:pt x="26713" y="105012"/>
                    <a:pt x="19344" y="106854"/>
                  </a:cubicBezTo>
                  <a:cubicBezTo>
                    <a:pt x="11975" y="108696"/>
                    <a:pt x="5527" y="109618"/>
                    <a:pt x="0" y="109618"/>
                  </a:cubicBezTo>
                  <a:lnTo>
                    <a:pt x="0" y="42373"/>
                  </a:lnTo>
                  <a:cubicBezTo>
                    <a:pt x="4606" y="42373"/>
                    <a:pt x="11054" y="40531"/>
                    <a:pt x="18423" y="37767"/>
                  </a:cubicBezTo>
                  <a:cubicBezTo>
                    <a:pt x="25792" y="34083"/>
                    <a:pt x="34083" y="30398"/>
                    <a:pt x="41452" y="25792"/>
                  </a:cubicBezTo>
                  <a:cubicBezTo>
                    <a:pt x="48821" y="21186"/>
                    <a:pt x="56190" y="16581"/>
                    <a:pt x="61718" y="11975"/>
                  </a:cubicBezTo>
                  <a:cubicBezTo>
                    <a:pt x="68165" y="7369"/>
                    <a:pt x="71850" y="3685"/>
                    <a:pt x="72771" y="0"/>
                  </a:cubicBezTo>
                  <a:lnTo>
                    <a:pt x="146463" y="0"/>
                  </a:lnTo>
                  <a:lnTo>
                    <a:pt x="146463" y="193443"/>
                  </a:lnTo>
                  <a:lnTo>
                    <a:pt x="204497" y="193443"/>
                  </a:lnTo>
                  <a:lnTo>
                    <a:pt x="204497" y="193443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338FADB-B30F-4AE2-8601-4F214D6EBFF4}"/>
                </a:ext>
              </a:extLst>
            </p:cNvPr>
            <p:cNvSpPr/>
            <p:nvPr/>
          </p:nvSpPr>
          <p:spPr>
            <a:xfrm>
              <a:off x="8803069" y="8322636"/>
              <a:ext cx="239500" cy="327931"/>
            </a:xfrm>
            <a:custGeom>
              <a:avLst/>
              <a:gdLst>
                <a:gd name="connsiteX0" fmla="*/ 0 w 239500"/>
                <a:gd name="connsiteY0" fmla="*/ 113302 h 327931"/>
                <a:gd name="connsiteX1" fmla="*/ 9212 w 239500"/>
                <a:gd name="connsiteY1" fmla="*/ 69087 h 327931"/>
                <a:gd name="connsiteX2" fmla="*/ 34083 w 239500"/>
                <a:gd name="connsiteY2" fmla="*/ 33161 h 327931"/>
                <a:gd name="connsiteX3" fmla="*/ 71851 w 239500"/>
                <a:gd name="connsiteY3" fmla="*/ 9212 h 327931"/>
                <a:gd name="connsiteX4" fmla="*/ 118829 w 239500"/>
                <a:gd name="connsiteY4" fmla="*/ 0 h 327931"/>
                <a:gd name="connsiteX5" fmla="*/ 169493 w 239500"/>
                <a:gd name="connsiteY5" fmla="*/ 10132 h 327931"/>
                <a:gd name="connsiteX6" fmla="*/ 207260 w 239500"/>
                <a:gd name="connsiteY6" fmla="*/ 39610 h 327931"/>
                <a:gd name="connsiteX7" fmla="*/ 231210 w 239500"/>
                <a:gd name="connsiteY7" fmla="*/ 87510 h 327931"/>
                <a:gd name="connsiteX8" fmla="*/ 239500 w 239500"/>
                <a:gd name="connsiteY8" fmla="*/ 151991 h 327931"/>
                <a:gd name="connsiteX9" fmla="*/ 230289 w 239500"/>
                <a:gd name="connsiteY9" fmla="*/ 226604 h 327931"/>
                <a:gd name="connsiteX10" fmla="*/ 205418 w 239500"/>
                <a:gd name="connsiteY10" fmla="*/ 281873 h 327931"/>
                <a:gd name="connsiteX11" fmla="*/ 165808 w 239500"/>
                <a:gd name="connsiteY11" fmla="*/ 315956 h 327931"/>
                <a:gd name="connsiteX12" fmla="*/ 113303 w 239500"/>
                <a:gd name="connsiteY12" fmla="*/ 327931 h 327931"/>
                <a:gd name="connsiteX13" fmla="*/ 58033 w 239500"/>
                <a:gd name="connsiteY13" fmla="*/ 315956 h 327931"/>
                <a:gd name="connsiteX14" fmla="*/ 12896 w 239500"/>
                <a:gd name="connsiteY14" fmla="*/ 280952 h 327931"/>
                <a:gd name="connsiteX15" fmla="*/ 53427 w 239500"/>
                <a:gd name="connsiteY15" fmla="*/ 234895 h 327931"/>
                <a:gd name="connsiteX16" fmla="*/ 80141 w 239500"/>
                <a:gd name="connsiteY16" fmla="*/ 257923 h 327931"/>
                <a:gd name="connsiteX17" fmla="*/ 113303 w 239500"/>
                <a:gd name="connsiteY17" fmla="*/ 266214 h 327931"/>
                <a:gd name="connsiteX18" fmla="*/ 155675 w 239500"/>
                <a:gd name="connsiteY18" fmla="*/ 246869 h 327931"/>
                <a:gd name="connsiteX19" fmla="*/ 172256 w 239500"/>
                <a:gd name="connsiteY19" fmla="*/ 193443 h 327931"/>
                <a:gd name="connsiteX20" fmla="*/ 148306 w 239500"/>
                <a:gd name="connsiteY20" fmla="*/ 212787 h 327931"/>
                <a:gd name="connsiteX21" fmla="*/ 113303 w 239500"/>
                <a:gd name="connsiteY21" fmla="*/ 219235 h 327931"/>
                <a:gd name="connsiteX22" fmla="*/ 69087 w 239500"/>
                <a:gd name="connsiteY22" fmla="*/ 210945 h 327931"/>
                <a:gd name="connsiteX23" fmla="*/ 33162 w 239500"/>
                <a:gd name="connsiteY23" fmla="*/ 188837 h 327931"/>
                <a:gd name="connsiteX24" fmla="*/ 9212 w 239500"/>
                <a:gd name="connsiteY24" fmla="*/ 155675 h 327931"/>
                <a:gd name="connsiteX25" fmla="*/ 0 w 239500"/>
                <a:gd name="connsiteY25" fmla="*/ 113302 h 327931"/>
                <a:gd name="connsiteX26" fmla="*/ 0 w 239500"/>
                <a:gd name="connsiteY26" fmla="*/ 113302 h 327931"/>
                <a:gd name="connsiteX27" fmla="*/ 117908 w 239500"/>
                <a:gd name="connsiteY27" fmla="*/ 61718 h 327931"/>
                <a:gd name="connsiteX28" fmla="*/ 98564 w 239500"/>
                <a:gd name="connsiteY28" fmla="*/ 65402 h 327931"/>
                <a:gd name="connsiteX29" fmla="*/ 82904 w 239500"/>
                <a:gd name="connsiteY29" fmla="*/ 76456 h 327931"/>
                <a:gd name="connsiteX30" fmla="*/ 71851 w 239500"/>
                <a:gd name="connsiteY30" fmla="*/ 93036 h 327931"/>
                <a:gd name="connsiteX31" fmla="*/ 68166 w 239500"/>
                <a:gd name="connsiteY31" fmla="*/ 113302 h 327931"/>
                <a:gd name="connsiteX32" fmla="*/ 71851 w 239500"/>
                <a:gd name="connsiteY32" fmla="*/ 132647 h 327931"/>
                <a:gd name="connsiteX33" fmla="*/ 82904 w 239500"/>
                <a:gd name="connsiteY33" fmla="*/ 148306 h 327931"/>
                <a:gd name="connsiteX34" fmla="*/ 98564 w 239500"/>
                <a:gd name="connsiteY34" fmla="*/ 158439 h 327931"/>
                <a:gd name="connsiteX35" fmla="*/ 117908 w 239500"/>
                <a:gd name="connsiteY35" fmla="*/ 162123 h 327931"/>
                <a:gd name="connsiteX36" fmla="*/ 137252 w 239500"/>
                <a:gd name="connsiteY36" fmla="*/ 158439 h 327931"/>
                <a:gd name="connsiteX37" fmla="*/ 152912 w 239500"/>
                <a:gd name="connsiteY37" fmla="*/ 148306 h 327931"/>
                <a:gd name="connsiteX38" fmla="*/ 163966 w 239500"/>
                <a:gd name="connsiteY38" fmla="*/ 132647 h 327931"/>
                <a:gd name="connsiteX39" fmla="*/ 167650 w 239500"/>
                <a:gd name="connsiteY39" fmla="*/ 113302 h 327931"/>
                <a:gd name="connsiteX40" fmla="*/ 163966 w 239500"/>
                <a:gd name="connsiteY40" fmla="*/ 93036 h 327931"/>
                <a:gd name="connsiteX41" fmla="*/ 152912 w 239500"/>
                <a:gd name="connsiteY41" fmla="*/ 76456 h 327931"/>
                <a:gd name="connsiteX42" fmla="*/ 137252 w 239500"/>
                <a:gd name="connsiteY42" fmla="*/ 65402 h 327931"/>
                <a:gd name="connsiteX43" fmla="*/ 117908 w 239500"/>
                <a:gd name="connsiteY43" fmla="*/ 61718 h 327931"/>
                <a:gd name="connsiteX44" fmla="*/ 117908 w 239500"/>
                <a:gd name="connsiteY44" fmla="*/ 61718 h 327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39500" h="327931">
                  <a:moveTo>
                    <a:pt x="0" y="113302"/>
                  </a:moveTo>
                  <a:cubicBezTo>
                    <a:pt x="0" y="97642"/>
                    <a:pt x="2764" y="82904"/>
                    <a:pt x="9212" y="69087"/>
                  </a:cubicBezTo>
                  <a:cubicBezTo>
                    <a:pt x="15660" y="55269"/>
                    <a:pt x="23950" y="43294"/>
                    <a:pt x="34083" y="33161"/>
                  </a:cubicBezTo>
                  <a:cubicBezTo>
                    <a:pt x="44216" y="23029"/>
                    <a:pt x="57112" y="14738"/>
                    <a:pt x="71851" y="9212"/>
                  </a:cubicBezTo>
                  <a:cubicBezTo>
                    <a:pt x="86589" y="3685"/>
                    <a:pt x="102249" y="0"/>
                    <a:pt x="118829" y="0"/>
                  </a:cubicBezTo>
                  <a:cubicBezTo>
                    <a:pt x="137252" y="0"/>
                    <a:pt x="153833" y="3685"/>
                    <a:pt x="169493" y="10132"/>
                  </a:cubicBezTo>
                  <a:cubicBezTo>
                    <a:pt x="184231" y="17502"/>
                    <a:pt x="197127" y="26714"/>
                    <a:pt x="207260" y="39610"/>
                  </a:cubicBezTo>
                  <a:cubicBezTo>
                    <a:pt x="217393" y="52506"/>
                    <a:pt x="225683" y="68166"/>
                    <a:pt x="231210" y="87510"/>
                  </a:cubicBezTo>
                  <a:cubicBezTo>
                    <a:pt x="236737" y="106854"/>
                    <a:pt x="239500" y="128041"/>
                    <a:pt x="239500" y="151991"/>
                  </a:cubicBezTo>
                  <a:cubicBezTo>
                    <a:pt x="239500" y="179625"/>
                    <a:pt x="236737" y="205417"/>
                    <a:pt x="230289" y="226604"/>
                  </a:cubicBezTo>
                  <a:cubicBezTo>
                    <a:pt x="224762" y="248712"/>
                    <a:pt x="216471" y="267135"/>
                    <a:pt x="205418" y="281873"/>
                  </a:cubicBezTo>
                  <a:cubicBezTo>
                    <a:pt x="194364" y="296612"/>
                    <a:pt x="181468" y="308587"/>
                    <a:pt x="165808" y="315956"/>
                  </a:cubicBezTo>
                  <a:cubicBezTo>
                    <a:pt x="150149" y="324247"/>
                    <a:pt x="132647" y="327931"/>
                    <a:pt x="113303" y="327931"/>
                  </a:cubicBezTo>
                  <a:cubicBezTo>
                    <a:pt x="93037" y="327931"/>
                    <a:pt x="74614" y="324247"/>
                    <a:pt x="58033" y="315956"/>
                  </a:cubicBezTo>
                  <a:cubicBezTo>
                    <a:pt x="41452" y="307666"/>
                    <a:pt x="25793" y="295691"/>
                    <a:pt x="12896" y="280952"/>
                  </a:cubicBezTo>
                  <a:lnTo>
                    <a:pt x="53427" y="234895"/>
                  </a:lnTo>
                  <a:cubicBezTo>
                    <a:pt x="60797" y="244106"/>
                    <a:pt x="70008" y="252397"/>
                    <a:pt x="80141" y="257923"/>
                  </a:cubicBezTo>
                  <a:cubicBezTo>
                    <a:pt x="90274" y="263450"/>
                    <a:pt x="102249" y="266214"/>
                    <a:pt x="113303" y="266214"/>
                  </a:cubicBezTo>
                  <a:cubicBezTo>
                    <a:pt x="130804" y="266214"/>
                    <a:pt x="145543" y="259766"/>
                    <a:pt x="155675" y="246869"/>
                  </a:cubicBezTo>
                  <a:cubicBezTo>
                    <a:pt x="165808" y="233974"/>
                    <a:pt x="171335" y="216471"/>
                    <a:pt x="172256" y="193443"/>
                  </a:cubicBezTo>
                  <a:cubicBezTo>
                    <a:pt x="165808" y="201733"/>
                    <a:pt x="158439" y="208181"/>
                    <a:pt x="148306" y="212787"/>
                  </a:cubicBezTo>
                  <a:cubicBezTo>
                    <a:pt x="138173" y="217392"/>
                    <a:pt x="127120" y="219235"/>
                    <a:pt x="113303" y="219235"/>
                  </a:cubicBezTo>
                  <a:cubicBezTo>
                    <a:pt x="97643" y="219235"/>
                    <a:pt x="82904" y="216471"/>
                    <a:pt x="69087" y="210945"/>
                  </a:cubicBezTo>
                  <a:cubicBezTo>
                    <a:pt x="55269" y="205417"/>
                    <a:pt x="43294" y="198048"/>
                    <a:pt x="33162" y="188837"/>
                  </a:cubicBezTo>
                  <a:cubicBezTo>
                    <a:pt x="23029" y="179625"/>
                    <a:pt x="15660" y="168571"/>
                    <a:pt x="9212" y="155675"/>
                  </a:cubicBezTo>
                  <a:cubicBezTo>
                    <a:pt x="2764" y="141858"/>
                    <a:pt x="0" y="128041"/>
                    <a:pt x="0" y="113302"/>
                  </a:cubicBezTo>
                  <a:lnTo>
                    <a:pt x="0" y="113302"/>
                  </a:lnTo>
                  <a:close/>
                  <a:moveTo>
                    <a:pt x="117908" y="61718"/>
                  </a:moveTo>
                  <a:cubicBezTo>
                    <a:pt x="111460" y="61718"/>
                    <a:pt x="105012" y="63560"/>
                    <a:pt x="98564" y="65402"/>
                  </a:cubicBezTo>
                  <a:cubicBezTo>
                    <a:pt x="92116" y="68166"/>
                    <a:pt x="87510" y="71850"/>
                    <a:pt x="82904" y="76456"/>
                  </a:cubicBezTo>
                  <a:cubicBezTo>
                    <a:pt x="78298" y="81062"/>
                    <a:pt x="74614" y="86589"/>
                    <a:pt x="71851" y="93036"/>
                  </a:cubicBezTo>
                  <a:cubicBezTo>
                    <a:pt x="69087" y="99485"/>
                    <a:pt x="68166" y="105933"/>
                    <a:pt x="68166" y="113302"/>
                  </a:cubicBezTo>
                  <a:cubicBezTo>
                    <a:pt x="68166" y="120671"/>
                    <a:pt x="69087" y="126198"/>
                    <a:pt x="71851" y="132647"/>
                  </a:cubicBezTo>
                  <a:cubicBezTo>
                    <a:pt x="74614" y="138173"/>
                    <a:pt x="78298" y="143700"/>
                    <a:pt x="82904" y="148306"/>
                  </a:cubicBezTo>
                  <a:cubicBezTo>
                    <a:pt x="87510" y="152912"/>
                    <a:pt x="93037" y="156596"/>
                    <a:pt x="98564" y="158439"/>
                  </a:cubicBezTo>
                  <a:cubicBezTo>
                    <a:pt x="105012" y="161202"/>
                    <a:pt x="111460" y="162123"/>
                    <a:pt x="117908" y="162123"/>
                  </a:cubicBezTo>
                  <a:cubicBezTo>
                    <a:pt x="124356" y="162123"/>
                    <a:pt x="130804" y="161202"/>
                    <a:pt x="137252" y="158439"/>
                  </a:cubicBezTo>
                  <a:cubicBezTo>
                    <a:pt x="143701" y="155675"/>
                    <a:pt x="148306" y="151991"/>
                    <a:pt x="152912" y="148306"/>
                  </a:cubicBezTo>
                  <a:cubicBezTo>
                    <a:pt x="157518" y="143700"/>
                    <a:pt x="161202" y="139094"/>
                    <a:pt x="163966" y="132647"/>
                  </a:cubicBezTo>
                  <a:cubicBezTo>
                    <a:pt x="166729" y="127119"/>
                    <a:pt x="167650" y="120671"/>
                    <a:pt x="167650" y="113302"/>
                  </a:cubicBezTo>
                  <a:cubicBezTo>
                    <a:pt x="167650" y="105933"/>
                    <a:pt x="166729" y="99485"/>
                    <a:pt x="163966" y="93036"/>
                  </a:cubicBezTo>
                  <a:cubicBezTo>
                    <a:pt x="161202" y="86589"/>
                    <a:pt x="157518" y="81062"/>
                    <a:pt x="152912" y="76456"/>
                  </a:cubicBezTo>
                  <a:cubicBezTo>
                    <a:pt x="148306" y="71850"/>
                    <a:pt x="142779" y="68166"/>
                    <a:pt x="137252" y="65402"/>
                  </a:cubicBezTo>
                  <a:cubicBezTo>
                    <a:pt x="130804" y="62638"/>
                    <a:pt x="125277" y="61718"/>
                    <a:pt x="117908" y="61718"/>
                  </a:cubicBezTo>
                  <a:lnTo>
                    <a:pt x="117908" y="61718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326BB6E-70A4-43A0-B754-737A10E774FD}"/>
                </a:ext>
              </a:extLst>
            </p:cNvPr>
            <p:cNvSpPr/>
            <p:nvPr/>
          </p:nvSpPr>
          <p:spPr>
            <a:xfrm>
              <a:off x="9070204" y="8255392"/>
              <a:ext cx="338985" cy="330694"/>
            </a:xfrm>
            <a:custGeom>
              <a:avLst/>
              <a:gdLst>
                <a:gd name="connsiteX0" fmla="*/ 78298 w 338985"/>
                <a:gd name="connsiteY0" fmla="*/ 140016 h 330694"/>
                <a:gd name="connsiteX1" fmla="*/ 47900 w 338985"/>
                <a:gd name="connsiteY1" fmla="*/ 134488 h 330694"/>
                <a:gd name="connsiteX2" fmla="*/ 23029 w 338985"/>
                <a:gd name="connsiteY2" fmla="*/ 119750 h 330694"/>
                <a:gd name="connsiteX3" fmla="*/ 6448 w 338985"/>
                <a:gd name="connsiteY3" fmla="*/ 97642 h 330694"/>
                <a:gd name="connsiteX4" fmla="*/ 0 w 338985"/>
                <a:gd name="connsiteY4" fmla="*/ 70008 h 330694"/>
                <a:gd name="connsiteX5" fmla="*/ 6448 w 338985"/>
                <a:gd name="connsiteY5" fmla="*/ 42373 h 330694"/>
                <a:gd name="connsiteX6" fmla="*/ 23029 w 338985"/>
                <a:gd name="connsiteY6" fmla="*/ 20266 h 330694"/>
                <a:gd name="connsiteX7" fmla="*/ 47900 w 338985"/>
                <a:gd name="connsiteY7" fmla="*/ 5527 h 330694"/>
                <a:gd name="connsiteX8" fmla="*/ 78298 w 338985"/>
                <a:gd name="connsiteY8" fmla="*/ 0 h 330694"/>
                <a:gd name="connsiteX9" fmla="*/ 108697 w 338985"/>
                <a:gd name="connsiteY9" fmla="*/ 5527 h 330694"/>
                <a:gd name="connsiteX10" fmla="*/ 133568 w 338985"/>
                <a:gd name="connsiteY10" fmla="*/ 20266 h 330694"/>
                <a:gd name="connsiteX11" fmla="*/ 150149 w 338985"/>
                <a:gd name="connsiteY11" fmla="*/ 42373 h 330694"/>
                <a:gd name="connsiteX12" fmla="*/ 155675 w 338985"/>
                <a:gd name="connsiteY12" fmla="*/ 70008 h 330694"/>
                <a:gd name="connsiteX13" fmla="*/ 150149 w 338985"/>
                <a:gd name="connsiteY13" fmla="*/ 97642 h 330694"/>
                <a:gd name="connsiteX14" fmla="*/ 133568 w 338985"/>
                <a:gd name="connsiteY14" fmla="*/ 119750 h 330694"/>
                <a:gd name="connsiteX15" fmla="*/ 108697 w 338985"/>
                <a:gd name="connsiteY15" fmla="*/ 134488 h 330694"/>
                <a:gd name="connsiteX16" fmla="*/ 78298 w 338985"/>
                <a:gd name="connsiteY16" fmla="*/ 140016 h 330694"/>
                <a:gd name="connsiteX17" fmla="*/ 78298 w 338985"/>
                <a:gd name="connsiteY17" fmla="*/ 140016 h 330694"/>
                <a:gd name="connsiteX18" fmla="*/ 78298 w 338985"/>
                <a:gd name="connsiteY18" fmla="*/ 105011 h 330694"/>
                <a:gd name="connsiteX19" fmla="*/ 97643 w 338985"/>
                <a:gd name="connsiteY19" fmla="*/ 94879 h 330694"/>
                <a:gd name="connsiteX20" fmla="*/ 105933 w 338985"/>
                <a:gd name="connsiteY20" fmla="*/ 70008 h 330694"/>
                <a:gd name="connsiteX21" fmla="*/ 97643 w 338985"/>
                <a:gd name="connsiteY21" fmla="*/ 45136 h 330694"/>
                <a:gd name="connsiteX22" fmla="*/ 78298 w 338985"/>
                <a:gd name="connsiteY22" fmla="*/ 35004 h 330694"/>
                <a:gd name="connsiteX23" fmla="*/ 58954 w 338985"/>
                <a:gd name="connsiteY23" fmla="*/ 45136 h 330694"/>
                <a:gd name="connsiteX24" fmla="*/ 50664 w 338985"/>
                <a:gd name="connsiteY24" fmla="*/ 69087 h 330694"/>
                <a:gd name="connsiteX25" fmla="*/ 58954 w 338985"/>
                <a:gd name="connsiteY25" fmla="*/ 93958 h 330694"/>
                <a:gd name="connsiteX26" fmla="*/ 78298 w 338985"/>
                <a:gd name="connsiteY26" fmla="*/ 105011 h 330694"/>
                <a:gd name="connsiteX27" fmla="*/ 78298 w 338985"/>
                <a:gd name="connsiteY27" fmla="*/ 105011 h 330694"/>
                <a:gd name="connsiteX28" fmla="*/ 261608 w 338985"/>
                <a:gd name="connsiteY28" fmla="*/ 330694 h 330694"/>
                <a:gd name="connsiteX29" fmla="*/ 231210 w 338985"/>
                <a:gd name="connsiteY29" fmla="*/ 325168 h 330694"/>
                <a:gd name="connsiteX30" fmla="*/ 206339 w 338985"/>
                <a:gd name="connsiteY30" fmla="*/ 310429 h 330694"/>
                <a:gd name="connsiteX31" fmla="*/ 189758 w 338985"/>
                <a:gd name="connsiteY31" fmla="*/ 288321 h 330694"/>
                <a:gd name="connsiteX32" fmla="*/ 183310 w 338985"/>
                <a:gd name="connsiteY32" fmla="*/ 261608 h 330694"/>
                <a:gd name="connsiteX33" fmla="*/ 189758 w 338985"/>
                <a:gd name="connsiteY33" fmla="*/ 233973 h 330694"/>
                <a:gd name="connsiteX34" fmla="*/ 206339 w 338985"/>
                <a:gd name="connsiteY34" fmla="*/ 211866 h 330694"/>
                <a:gd name="connsiteX35" fmla="*/ 231210 w 338985"/>
                <a:gd name="connsiteY35" fmla="*/ 197127 h 330694"/>
                <a:gd name="connsiteX36" fmla="*/ 261608 w 338985"/>
                <a:gd name="connsiteY36" fmla="*/ 191600 h 330694"/>
                <a:gd name="connsiteX37" fmla="*/ 292006 w 338985"/>
                <a:gd name="connsiteY37" fmla="*/ 197127 h 330694"/>
                <a:gd name="connsiteX38" fmla="*/ 316878 w 338985"/>
                <a:gd name="connsiteY38" fmla="*/ 211866 h 330694"/>
                <a:gd name="connsiteX39" fmla="*/ 333458 w 338985"/>
                <a:gd name="connsiteY39" fmla="*/ 233973 h 330694"/>
                <a:gd name="connsiteX40" fmla="*/ 338986 w 338985"/>
                <a:gd name="connsiteY40" fmla="*/ 261608 h 330694"/>
                <a:gd name="connsiteX41" fmla="*/ 333458 w 338985"/>
                <a:gd name="connsiteY41" fmla="*/ 288321 h 330694"/>
                <a:gd name="connsiteX42" fmla="*/ 316878 w 338985"/>
                <a:gd name="connsiteY42" fmla="*/ 310429 h 330694"/>
                <a:gd name="connsiteX43" fmla="*/ 292006 w 338985"/>
                <a:gd name="connsiteY43" fmla="*/ 325168 h 330694"/>
                <a:gd name="connsiteX44" fmla="*/ 261608 w 338985"/>
                <a:gd name="connsiteY44" fmla="*/ 330694 h 330694"/>
                <a:gd name="connsiteX45" fmla="*/ 261608 w 338985"/>
                <a:gd name="connsiteY45" fmla="*/ 330694 h 330694"/>
                <a:gd name="connsiteX46" fmla="*/ 261608 w 338985"/>
                <a:gd name="connsiteY46" fmla="*/ 294770 h 330694"/>
                <a:gd name="connsiteX47" fmla="*/ 280952 w 338985"/>
                <a:gd name="connsiteY47" fmla="*/ 284637 h 330694"/>
                <a:gd name="connsiteX48" fmla="*/ 289243 w 338985"/>
                <a:gd name="connsiteY48" fmla="*/ 260687 h 330694"/>
                <a:gd name="connsiteX49" fmla="*/ 280952 w 338985"/>
                <a:gd name="connsiteY49" fmla="*/ 235815 h 330694"/>
                <a:gd name="connsiteX50" fmla="*/ 261608 w 338985"/>
                <a:gd name="connsiteY50" fmla="*/ 225683 h 330694"/>
                <a:gd name="connsiteX51" fmla="*/ 242264 w 338985"/>
                <a:gd name="connsiteY51" fmla="*/ 235815 h 330694"/>
                <a:gd name="connsiteX52" fmla="*/ 233974 w 338985"/>
                <a:gd name="connsiteY52" fmla="*/ 260687 h 330694"/>
                <a:gd name="connsiteX53" fmla="*/ 242264 w 338985"/>
                <a:gd name="connsiteY53" fmla="*/ 284637 h 330694"/>
                <a:gd name="connsiteX54" fmla="*/ 261608 w 338985"/>
                <a:gd name="connsiteY54" fmla="*/ 294770 h 330694"/>
                <a:gd name="connsiteX55" fmla="*/ 261608 w 338985"/>
                <a:gd name="connsiteY55" fmla="*/ 294770 h 330694"/>
                <a:gd name="connsiteX56" fmla="*/ 32240 w 338985"/>
                <a:gd name="connsiteY56" fmla="*/ 300296 h 330694"/>
                <a:gd name="connsiteX57" fmla="*/ 159360 w 338985"/>
                <a:gd name="connsiteY57" fmla="*/ 153833 h 330694"/>
                <a:gd name="connsiteX58" fmla="*/ 275426 w 338985"/>
                <a:gd name="connsiteY58" fmla="*/ 921 h 330694"/>
                <a:gd name="connsiteX59" fmla="*/ 307666 w 338985"/>
                <a:gd name="connsiteY59" fmla="*/ 29477 h 330694"/>
                <a:gd name="connsiteX60" fmla="*/ 184231 w 338985"/>
                <a:gd name="connsiteY60" fmla="*/ 172256 h 330694"/>
                <a:gd name="connsiteX61" fmla="*/ 64481 w 338985"/>
                <a:gd name="connsiteY61" fmla="*/ 329773 h 330694"/>
                <a:gd name="connsiteX62" fmla="*/ 32240 w 338985"/>
                <a:gd name="connsiteY62" fmla="*/ 300296 h 330694"/>
                <a:gd name="connsiteX63" fmla="*/ 32240 w 338985"/>
                <a:gd name="connsiteY63" fmla="*/ 300296 h 33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38985" h="330694">
                  <a:moveTo>
                    <a:pt x="78298" y="140016"/>
                  </a:moveTo>
                  <a:cubicBezTo>
                    <a:pt x="67245" y="140016"/>
                    <a:pt x="57112" y="138173"/>
                    <a:pt x="47900" y="134488"/>
                  </a:cubicBezTo>
                  <a:cubicBezTo>
                    <a:pt x="38689" y="130804"/>
                    <a:pt x="30399" y="126198"/>
                    <a:pt x="23029" y="119750"/>
                  </a:cubicBezTo>
                  <a:cubicBezTo>
                    <a:pt x="15660" y="113302"/>
                    <a:pt x="10133" y="105933"/>
                    <a:pt x="6448" y="97642"/>
                  </a:cubicBezTo>
                  <a:cubicBezTo>
                    <a:pt x="2764" y="89352"/>
                    <a:pt x="0" y="80141"/>
                    <a:pt x="0" y="70008"/>
                  </a:cubicBezTo>
                  <a:cubicBezTo>
                    <a:pt x="0" y="60796"/>
                    <a:pt x="1842" y="51584"/>
                    <a:pt x="6448" y="42373"/>
                  </a:cubicBezTo>
                  <a:cubicBezTo>
                    <a:pt x="10133" y="34083"/>
                    <a:pt x="15660" y="26713"/>
                    <a:pt x="23029" y="20266"/>
                  </a:cubicBezTo>
                  <a:cubicBezTo>
                    <a:pt x="30399" y="13817"/>
                    <a:pt x="37768" y="9212"/>
                    <a:pt x="47900" y="5527"/>
                  </a:cubicBezTo>
                  <a:cubicBezTo>
                    <a:pt x="57112" y="1842"/>
                    <a:pt x="67245" y="0"/>
                    <a:pt x="78298" y="0"/>
                  </a:cubicBezTo>
                  <a:cubicBezTo>
                    <a:pt x="89352" y="0"/>
                    <a:pt x="99485" y="1842"/>
                    <a:pt x="108697" y="5527"/>
                  </a:cubicBezTo>
                  <a:cubicBezTo>
                    <a:pt x="117908" y="9212"/>
                    <a:pt x="126198" y="13817"/>
                    <a:pt x="133568" y="20266"/>
                  </a:cubicBezTo>
                  <a:cubicBezTo>
                    <a:pt x="140937" y="26713"/>
                    <a:pt x="146464" y="34083"/>
                    <a:pt x="150149" y="42373"/>
                  </a:cubicBezTo>
                  <a:cubicBezTo>
                    <a:pt x="153833" y="50664"/>
                    <a:pt x="155675" y="59875"/>
                    <a:pt x="155675" y="70008"/>
                  </a:cubicBezTo>
                  <a:cubicBezTo>
                    <a:pt x="155675" y="79219"/>
                    <a:pt x="153833" y="88431"/>
                    <a:pt x="150149" y="97642"/>
                  </a:cubicBezTo>
                  <a:cubicBezTo>
                    <a:pt x="146464" y="105933"/>
                    <a:pt x="140937" y="113302"/>
                    <a:pt x="133568" y="119750"/>
                  </a:cubicBezTo>
                  <a:cubicBezTo>
                    <a:pt x="126198" y="126198"/>
                    <a:pt x="117908" y="130804"/>
                    <a:pt x="108697" y="134488"/>
                  </a:cubicBezTo>
                  <a:cubicBezTo>
                    <a:pt x="99485" y="138173"/>
                    <a:pt x="89352" y="140016"/>
                    <a:pt x="78298" y="140016"/>
                  </a:cubicBezTo>
                  <a:lnTo>
                    <a:pt x="78298" y="140016"/>
                  </a:lnTo>
                  <a:close/>
                  <a:moveTo>
                    <a:pt x="78298" y="105011"/>
                  </a:moveTo>
                  <a:cubicBezTo>
                    <a:pt x="85668" y="105011"/>
                    <a:pt x="92116" y="101327"/>
                    <a:pt x="97643" y="94879"/>
                  </a:cubicBezTo>
                  <a:cubicBezTo>
                    <a:pt x="103169" y="88431"/>
                    <a:pt x="105933" y="80141"/>
                    <a:pt x="105933" y="70008"/>
                  </a:cubicBezTo>
                  <a:cubicBezTo>
                    <a:pt x="105933" y="60796"/>
                    <a:pt x="103169" y="52506"/>
                    <a:pt x="97643" y="45136"/>
                  </a:cubicBezTo>
                  <a:cubicBezTo>
                    <a:pt x="92116" y="38689"/>
                    <a:pt x="85668" y="35004"/>
                    <a:pt x="78298" y="35004"/>
                  </a:cubicBezTo>
                  <a:cubicBezTo>
                    <a:pt x="70929" y="35004"/>
                    <a:pt x="64481" y="38689"/>
                    <a:pt x="58954" y="45136"/>
                  </a:cubicBezTo>
                  <a:cubicBezTo>
                    <a:pt x="53427" y="51584"/>
                    <a:pt x="50664" y="59875"/>
                    <a:pt x="50664" y="69087"/>
                  </a:cubicBezTo>
                  <a:cubicBezTo>
                    <a:pt x="50664" y="78298"/>
                    <a:pt x="53427" y="86588"/>
                    <a:pt x="58954" y="93958"/>
                  </a:cubicBezTo>
                  <a:cubicBezTo>
                    <a:pt x="64481" y="101327"/>
                    <a:pt x="70929" y="105011"/>
                    <a:pt x="78298" y="105011"/>
                  </a:cubicBezTo>
                  <a:lnTo>
                    <a:pt x="78298" y="105011"/>
                  </a:lnTo>
                  <a:close/>
                  <a:moveTo>
                    <a:pt x="261608" y="330694"/>
                  </a:moveTo>
                  <a:cubicBezTo>
                    <a:pt x="250554" y="330694"/>
                    <a:pt x="240422" y="328853"/>
                    <a:pt x="231210" y="325168"/>
                  </a:cubicBezTo>
                  <a:cubicBezTo>
                    <a:pt x="221999" y="321483"/>
                    <a:pt x="213708" y="316877"/>
                    <a:pt x="206339" y="310429"/>
                  </a:cubicBezTo>
                  <a:cubicBezTo>
                    <a:pt x="198970" y="303981"/>
                    <a:pt x="193443" y="296612"/>
                    <a:pt x="189758" y="288321"/>
                  </a:cubicBezTo>
                  <a:cubicBezTo>
                    <a:pt x="186073" y="280031"/>
                    <a:pt x="183310" y="270819"/>
                    <a:pt x="183310" y="261608"/>
                  </a:cubicBezTo>
                  <a:cubicBezTo>
                    <a:pt x="183310" y="252396"/>
                    <a:pt x="185153" y="243185"/>
                    <a:pt x="189758" y="233973"/>
                  </a:cubicBezTo>
                  <a:cubicBezTo>
                    <a:pt x="193443" y="225683"/>
                    <a:pt x="198970" y="218314"/>
                    <a:pt x="206339" y="211866"/>
                  </a:cubicBezTo>
                  <a:cubicBezTo>
                    <a:pt x="213708" y="205417"/>
                    <a:pt x="221077" y="200812"/>
                    <a:pt x="231210" y="197127"/>
                  </a:cubicBezTo>
                  <a:cubicBezTo>
                    <a:pt x="240422" y="193443"/>
                    <a:pt x="250554" y="191600"/>
                    <a:pt x="261608" y="191600"/>
                  </a:cubicBezTo>
                  <a:cubicBezTo>
                    <a:pt x="272662" y="191600"/>
                    <a:pt x="282795" y="193443"/>
                    <a:pt x="292006" y="197127"/>
                  </a:cubicBezTo>
                  <a:cubicBezTo>
                    <a:pt x="301218" y="200812"/>
                    <a:pt x="309508" y="205417"/>
                    <a:pt x="316878" y="211866"/>
                  </a:cubicBezTo>
                  <a:cubicBezTo>
                    <a:pt x="324247" y="218314"/>
                    <a:pt x="329774" y="225683"/>
                    <a:pt x="333458" y="233973"/>
                  </a:cubicBezTo>
                  <a:cubicBezTo>
                    <a:pt x="337143" y="242264"/>
                    <a:pt x="338986" y="251475"/>
                    <a:pt x="338986" y="261608"/>
                  </a:cubicBezTo>
                  <a:cubicBezTo>
                    <a:pt x="338986" y="270819"/>
                    <a:pt x="337143" y="280031"/>
                    <a:pt x="333458" y="288321"/>
                  </a:cubicBezTo>
                  <a:cubicBezTo>
                    <a:pt x="329774" y="296612"/>
                    <a:pt x="324247" y="303981"/>
                    <a:pt x="316878" y="310429"/>
                  </a:cubicBezTo>
                  <a:cubicBezTo>
                    <a:pt x="309508" y="316877"/>
                    <a:pt x="301218" y="321483"/>
                    <a:pt x="292006" y="325168"/>
                  </a:cubicBezTo>
                  <a:cubicBezTo>
                    <a:pt x="282795" y="328853"/>
                    <a:pt x="272662" y="330694"/>
                    <a:pt x="261608" y="330694"/>
                  </a:cubicBezTo>
                  <a:lnTo>
                    <a:pt x="261608" y="330694"/>
                  </a:lnTo>
                  <a:close/>
                  <a:moveTo>
                    <a:pt x="261608" y="294770"/>
                  </a:moveTo>
                  <a:cubicBezTo>
                    <a:pt x="268977" y="294770"/>
                    <a:pt x="275426" y="291085"/>
                    <a:pt x="280952" y="284637"/>
                  </a:cubicBezTo>
                  <a:cubicBezTo>
                    <a:pt x="286480" y="278189"/>
                    <a:pt x="289243" y="269898"/>
                    <a:pt x="289243" y="260687"/>
                  </a:cubicBezTo>
                  <a:cubicBezTo>
                    <a:pt x="289243" y="251475"/>
                    <a:pt x="286480" y="243185"/>
                    <a:pt x="280952" y="235815"/>
                  </a:cubicBezTo>
                  <a:cubicBezTo>
                    <a:pt x="275426" y="229367"/>
                    <a:pt x="268977" y="225683"/>
                    <a:pt x="261608" y="225683"/>
                  </a:cubicBezTo>
                  <a:cubicBezTo>
                    <a:pt x="254239" y="225683"/>
                    <a:pt x="247791" y="229367"/>
                    <a:pt x="242264" y="235815"/>
                  </a:cubicBezTo>
                  <a:cubicBezTo>
                    <a:pt x="236737" y="242264"/>
                    <a:pt x="233974" y="250554"/>
                    <a:pt x="233974" y="260687"/>
                  </a:cubicBezTo>
                  <a:cubicBezTo>
                    <a:pt x="233974" y="269898"/>
                    <a:pt x="236737" y="278189"/>
                    <a:pt x="242264" y="284637"/>
                  </a:cubicBezTo>
                  <a:cubicBezTo>
                    <a:pt x="247791" y="292006"/>
                    <a:pt x="254239" y="294770"/>
                    <a:pt x="261608" y="294770"/>
                  </a:cubicBezTo>
                  <a:lnTo>
                    <a:pt x="261608" y="294770"/>
                  </a:lnTo>
                  <a:close/>
                  <a:moveTo>
                    <a:pt x="32240" y="300296"/>
                  </a:moveTo>
                  <a:lnTo>
                    <a:pt x="159360" y="153833"/>
                  </a:lnTo>
                  <a:lnTo>
                    <a:pt x="275426" y="921"/>
                  </a:lnTo>
                  <a:lnTo>
                    <a:pt x="307666" y="29477"/>
                  </a:lnTo>
                  <a:lnTo>
                    <a:pt x="184231" y="172256"/>
                  </a:lnTo>
                  <a:lnTo>
                    <a:pt x="64481" y="329773"/>
                  </a:lnTo>
                  <a:lnTo>
                    <a:pt x="32240" y="300296"/>
                  </a:lnTo>
                  <a:lnTo>
                    <a:pt x="32240" y="300296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6FD6D5E-C74E-406A-AB0A-BBF09051D245}"/>
              </a:ext>
            </a:extLst>
          </p:cNvPr>
          <p:cNvSpPr/>
          <p:nvPr/>
        </p:nvSpPr>
        <p:spPr>
          <a:xfrm>
            <a:off x="14596159" y="6568394"/>
            <a:ext cx="1310785" cy="1214065"/>
          </a:xfrm>
          <a:custGeom>
            <a:avLst/>
            <a:gdLst>
              <a:gd name="connsiteX0" fmla="*/ 1310804 w 1310804"/>
              <a:gd name="connsiteY0" fmla="*/ 607041 h 1214082"/>
              <a:gd name="connsiteX1" fmla="*/ 703763 w 1310804"/>
              <a:gd name="connsiteY1" fmla="*/ 0 h 1214082"/>
              <a:gd name="connsiteX2" fmla="*/ 114223 w 1310804"/>
              <a:gd name="connsiteY2" fmla="*/ 461499 h 1214082"/>
              <a:gd name="connsiteX3" fmla="*/ 0 w 1310804"/>
              <a:gd name="connsiteY3" fmla="*/ 607041 h 1214082"/>
              <a:gd name="connsiteX4" fmla="*/ 114223 w 1310804"/>
              <a:gd name="connsiteY4" fmla="*/ 752583 h 1214082"/>
              <a:gd name="connsiteX5" fmla="*/ 703763 w 1310804"/>
              <a:gd name="connsiteY5" fmla="*/ 1214082 h 1214082"/>
              <a:gd name="connsiteX6" fmla="*/ 1310804 w 1310804"/>
              <a:gd name="connsiteY6" fmla="*/ 607041 h 1214082"/>
              <a:gd name="connsiteX7" fmla="*/ 1310804 w 1310804"/>
              <a:gd name="connsiteY7" fmla="*/ 607041 h 121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10804" h="1214082">
                <a:moveTo>
                  <a:pt x="1310804" y="607041"/>
                </a:moveTo>
                <a:cubicBezTo>
                  <a:pt x="1310804" y="271741"/>
                  <a:pt x="1039063" y="0"/>
                  <a:pt x="703763" y="0"/>
                </a:cubicBezTo>
                <a:cubicBezTo>
                  <a:pt x="418205" y="0"/>
                  <a:pt x="179625" y="196206"/>
                  <a:pt x="114223" y="461499"/>
                </a:cubicBezTo>
                <a:lnTo>
                  <a:pt x="0" y="607041"/>
                </a:lnTo>
                <a:lnTo>
                  <a:pt x="114223" y="752583"/>
                </a:lnTo>
                <a:cubicBezTo>
                  <a:pt x="179625" y="1017876"/>
                  <a:pt x="419126" y="1214082"/>
                  <a:pt x="703763" y="1214082"/>
                </a:cubicBezTo>
                <a:cubicBezTo>
                  <a:pt x="1039063" y="1214082"/>
                  <a:pt x="1310804" y="942342"/>
                  <a:pt x="1310804" y="607041"/>
                </a:cubicBezTo>
                <a:lnTo>
                  <a:pt x="1310804" y="607041"/>
                </a:lnTo>
                <a:close/>
              </a:path>
            </a:pathLst>
          </a:custGeom>
          <a:solidFill>
            <a:srgbClr val="A0E13A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54" name="Graphic 3">
            <a:extLst>
              <a:ext uri="{FF2B5EF4-FFF2-40B4-BE49-F238E27FC236}">
                <a16:creationId xmlns:a16="http://schemas.microsoft.com/office/drawing/2014/main" id="{77D20B96-BF98-40AF-8454-E59B9B3FB24A}"/>
              </a:ext>
            </a:extLst>
          </p:cNvPr>
          <p:cNvGrpSpPr/>
          <p:nvPr/>
        </p:nvGrpSpPr>
        <p:grpSpPr>
          <a:xfrm>
            <a:off x="14897374" y="7009622"/>
            <a:ext cx="860347" cy="382273"/>
            <a:chOff x="14926909" y="6183714"/>
            <a:chExt cx="860359" cy="382279"/>
          </a:xfrm>
          <a:solidFill>
            <a:srgbClr val="FFFFFF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78CC87A3-4F97-4099-B820-003709CE227C}"/>
                </a:ext>
              </a:extLst>
            </p:cNvPr>
            <p:cNvSpPr/>
            <p:nvPr/>
          </p:nvSpPr>
          <p:spPr>
            <a:xfrm>
              <a:off x="14926909" y="6245431"/>
              <a:ext cx="226603" cy="263450"/>
            </a:xfrm>
            <a:custGeom>
              <a:avLst/>
              <a:gdLst>
                <a:gd name="connsiteX0" fmla="*/ 0 w 226603"/>
                <a:gd name="connsiteY0" fmla="*/ 263450 h 263450"/>
                <a:gd name="connsiteX1" fmla="*/ 2763 w 226603"/>
                <a:gd name="connsiteY1" fmla="*/ 225683 h 263450"/>
                <a:gd name="connsiteX2" fmla="*/ 13817 w 226603"/>
                <a:gd name="connsiteY2" fmla="*/ 195285 h 263450"/>
                <a:gd name="connsiteX3" fmla="*/ 35003 w 226603"/>
                <a:gd name="connsiteY3" fmla="*/ 169493 h 263450"/>
                <a:gd name="connsiteX4" fmla="*/ 68166 w 226603"/>
                <a:gd name="connsiteY4" fmla="*/ 146464 h 263450"/>
                <a:gd name="connsiteX5" fmla="*/ 104090 w 226603"/>
                <a:gd name="connsiteY5" fmla="*/ 127119 h 263450"/>
                <a:gd name="connsiteX6" fmla="*/ 127119 w 226603"/>
                <a:gd name="connsiteY6" fmla="*/ 113302 h 263450"/>
                <a:gd name="connsiteX7" fmla="*/ 139094 w 226603"/>
                <a:gd name="connsiteY7" fmla="*/ 102248 h 263450"/>
                <a:gd name="connsiteX8" fmla="*/ 142779 w 226603"/>
                <a:gd name="connsiteY8" fmla="*/ 91195 h 263450"/>
                <a:gd name="connsiteX9" fmla="*/ 133568 w 226603"/>
                <a:gd name="connsiteY9" fmla="*/ 70929 h 263450"/>
                <a:gd name="connsiteX10" fmla="*/ 107775 w 226603"/>
                <a:gd name="connsiteY10" fmla="*/ 63560 h 263450"/>
                <a:gd name="connsiteX11" fmla="*/ 74613 w 226603"/>
                <a:gd name="connsiteY11" fmla="*/ 72771 h 263450"/>
                <a:gd name="connsiteX12" fmla="*/ 47900 w 226603"/>
                <a:gd name="connsiteY12" fmla="*/ 96721 h 263450"/>
                <a:gd name="connsiteX13" fmla="*/ 1842 w 226603"/>
                <a:gd name="connsiteY13" fmla="*/ 43294 h 263450"/>
                <a:gd name="connsiteX14" fmla="*/ 21186 w 226603"/>
                <a:gd name="connsiteY14" fmla="*/ 27635 h 263450"/>
                <a:gd name="connsiteX15" fmla="*/ 48821 w 226603"/>
                <a:gd name="connsiteY15" fmla="*/ 13817 h 263450"/>
                <a:gd name="connsiteX16" fmla="*/ 82904 w 226603"/>
                <a:gd name="connsiteY16" fmla="*/ 3685 h 263450"/>
                <a:gd name="connsiteX17" fmla="*/ 121592 w 226603"/>
                <a:gd name="connsiteY17" fmla="*/ 0 h 263450"/>
                <a:gd name="connsiteX18" fmla="*/ 196205 w 226603"/>
                <a:gd name="connsiteY18" fmla="*/ 21186 h 263450"/>
                <a:gd name="connsiteX19" fmla="*/ 221998 w 226603"/>
                <a:gd name="connsiteY19" fmla="*/ 78298 h 263450"/>
                <a:gd name="connsiteX20" fmla="*/ 217392 w 226603"/>
                <a:gd name="connsiteY20" fmla="*/ 105012 h 263450"/>
                <a:gd name="connsiteX21" fmla="*/ 204496 w 226603"/>
                <a:gd name="connsiteY21" fmla="*/ 126198 h 263450"/>
                <a:gd name="connsiteX22" fmla="*/ 186994 w 226603"/>
                <a:gd name="connsiteY22" fmla="*/ 142779 h 263450"/>
                <a:gd name="connsiteX23" fmla="*/ 167650 w 226603"/>
                <a:gd name="connsiteY23" fmla="*/ 155675 h 263450"/>
                <a:gd name="connsiteX24" fmla="*/ 151070 w 226603"/>
                <a:gd name="connsiteY24" fmla="*/ 164887 h 263450"/>
                <a:gd name="connsiteX25" fmla="*/ 132647 w 226603"/>
                <a:gd name="connsiteY25" fmla="*/ 175940 h 263450"/>
                <a:gd name="connsiteX26" fmla="*/ 115144 w 226603"/>
                <a:gd name="connsiteY26" fmla="*/ 186994 h 263450"/>
                <a:gd name="connsiteX27" fmla="*/ 103169 w 226603"/>
                <a:gd name="connsiteY27" fmla="*/ 197127 h 263450"/>
                <a:gd name="connsiteX28" fmla="*/ 226604 w 226603"/>
                <a:gd name="connsiteY28" fmla="*/ 197127 h 263450"/>
                <a:gd name="connsiteX29" fmla="*/ 226604 w 226603"/>
                <a:gd name="connsiteY29" fmla="*/ 262529 h 263450"/>
                <a:gd name="connsiteX30" fmla="*/ 0 w 226603"/>
                <a:gd name="connsiteY30" fmla="*/ 262529 h 263450"/>
                <a:gd name="connsiteX31" fmla="*/ 0 w 226603"/>
                <a:gd name="connsiteY31" fmla="*/ 263450 h 26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26603" h="263450">
                  <a:moveTo>
                    <a:pt x="0" y="263450"/>
                  </a:moveTo>
                  <a:cubicBezTo>
                    <a:pt x="0" y="249633"/>
                    <a:pt x="921" y="236737"/>
                    <a:pt x="2763" y="225683"/>
                  </a:cubicBezTo>
                  <a:cubicBezTo>
                    <a:pt x="4606" y="214629"/>
                    <a:pt x="8291" y="204497"/>
                    <a:pt x="13817" y="195285"/>
                  </a:cubicBezTo>
                  <a:cubicBezTo>
                    <a:pt x="19344" y="186073"/>
                    <a:pt x="25792" y="177783"/>
                    <a:pt x="35003" y="169493"/>
                  </a:cubicBezTo>
                  <a:cubicBezTo>
                    <a:pt x="44215" y="161202"/>
                    <a:pt x="54348" y="153833"/>
                    <a:pt x="68166" y="146464"/>
                  </a:cubicBezTo>
                  <a:cubicBezTo>
                    <a:pt x="81983" y="138173"/>
                    <a:pt x="93957" y="131725"/>
                    <a:pt x="104090" y="127119"/>
                  </a:cubicBezTo>
                  <a:cubicBezTo>
                    <a:pt x="113301" y="121593"/>
                    <a:pt x="121592" y="117908"/>
                    <a:pt x="127119" y="113302"/>
                  </a:cubicBezTo>
                  <a:cubicBezTo>
                    <a:pt x="132647" y="109618"/>
                    <a:pt x="136330" y="105933"/>
                    <a:pt x="139094" y="102248"/>
                  </a:cubicBezTo>
                  <a:cubicBezTo>
                    <a:pt x="141858" y="99485"/>
                    <a:pt x="142779" y="95800"/>
                    <a:pt x="142779" y="91195"/>
                  </a:cubicBezTo>
                  <a:cubicBezTo>
                    <a:pt x="142779" y="82904"/>
                    <a:pt x="140015" y="75535"/>
                    <a:pt x="133568" y="70929"/>
                  </a:cubicBezTo>
                  <a:cubicBezTo>
                    <a:pt x="127119" y="65402"/>
                    <a:pt x="118829" y="63560"/>
                    <a:pt x="107775" y="63560"/>
                  </a:cubicBezTo>
                  <a:cubicBezTo>
                    <a:pt x="94878" y="63560"/>
                    <a:pt x="83825" y="66323"/>
                    <a:pt x="74613" y="72771"/>
                  </a:cubicBezTo>
                  <a:cubicBezTo>
                    <a:pt x="65402" y="79219"/>
                    <a:pt x="56190" y="86589"/>
                    <a:pt x="47900" y="96721"/>
                  </a:cubicBezTo>
                  <a:lnTo>
                    <a:pt x="1842" y="43294"/>
                  </a:lnTo>
                  <a:cubicBezTo>
                    <a:pt x="6448" y="37767"/>
                    <a:pt x="12896" y="32240"/>
                    <a:pt x="21186" y="27635"/>
                  </a:cubicBezTo>
                  <a:cubicBezTo>
                    <a:pt x="29477" y="22108"/>
                    <a:pt x="38688" y="17502"/>
                    <a:pt x="48821" y="13817"/>
                  </a:cubicBezTo>
                  <a:cubicBezTo>
                    <a:pt x="58954" y="10132"/>
                    <a:pt x="70008" y="6448"/>
                    <a:pt x="82904" y="3685"/>
                  </a:cubicBezTo>
                  <a:cubicBezTo>
                    <a:pt x="94878" y="921"/>
                    <a:pt x="107775" y="0"/>
                    <a:pt x="121592" y="0"/>
                  </a:cubicBezTo>
                  <a:cubicBezTo>
                    <a:pt x="153832" y="0"/>
                    <a:pt x="178704" y="7369"/>
                    <a:pt x="196205" y="21186"/>
                  </a:cubicBezTo>
                  <a:cubicBezTo>
                    <a:pt x="213708" y="35004"/>
                    <a:pt x="221998" y="54348"/>
                    <a:pt x="221998" y="78298"/>
                  </a:cubicBezTo>
                  <a:cubicBezTo>
                    <a:pt x="221998" y="88431"/>
                    <a:pt x="220156" y="96721"/>
                    <a:pt x="217392" y="105012"/>
                  </a:cubicBezTo>
                  <a:cubicBezTo>
                    <a:pt x="214628" y="113302"/>
                    <a:pt x="210023" y="119750"/>
                    <a:pt x="204496" y="126198"/>
                  </a:cubicBezTo>
                  <a:cubicBezTo>
                    <a:pt x="198969" y="132647"/>
                    <a:pt x="193443" y="138173"/>
                    <a:pt x="186994" y="142779"/>
                  </a:cubicBezTo>
                  <a:cubicBezTo>
                    <a:pt x="180546" y="147385"/>
                    <a:pt x="174099" y="151991"/>
                    <a:pt x="167650" y="155675"/>
                  </a:cubicBezTo>
                  <a:cubicBezTo>
                    <a:pt x="163044" y="158439"/>
                    <a:pt x="157517" y="161202"/>
                    <a:pt x="151070" y="164887"/>
                  </a:cubicBezTo>
                  <a:cubicBezTo>
                    <a:pt x="144621" y="168571"/>
                    <a:pt x="138173" y="172256"/>
                    <a:pt x="132647" y="175940"/>
                  </a:cubicBezTo>
                  <a:cubicBezTo>
                    <a:pt x="126198" y="179625"/>
                    <a:pt x="120671" y="183310"/>
                    <a:pt x="115144" y="186994"/>
                  </a:cubicBezTo>
                  <a:cubicBezTo>
                    <a:pt x="109618" y="190679"/>
                    <a:pt x="105933" y="194364"/>
                    <a:pt x="103169" y="197127"/>
                  </a:cubicBezTo>
                  <a:lnTo>
                    <a:pt x="226604" y="197127"/>
                  </a:lnTo>
                  <a:lnTo>
                    <a:pt x="226604" y="262529"/>
                  </a:lnTo>
                  <a:lnTo>
                    <a:pt x="0" y="262529"/>
                  </a:lnTo>
                  <a:lnTo>
                    <a:pt x="0" y="263450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03D713F-2B46-46A1-BF4F-A51CC9AD6AA4}"/>
                </a:ext>
              </a:extLst>
            </p:cNvPr>
            <p:cNvSpPr/>
            <p:nvPr/>
          </p:nvSpPr>
          <p:spPr>
            <a:xfrm>
              <a:off x="15180226" y="6250958"/>
              <a:ext cx="236736" cy="315035"/>
            </a:xfrm>
            <a:custGeom>
              <a:avLst/>
              <a:gdLst>
                <a:gd name="connsiteX0" fmla="*/ 124356 w 236736"/>
                <a:gd name="connsiteY0" fmla="*/ 315035 h 315035"/>
                <a:gd name="connsiteX1" fmla="*/ 124356 w 236736"/>
                <a:gd name="connsiteY1" fmla="*/ 253318 h 315035"/>
                <a:gd name="connsiteX2" fmla="*/ 0 w 236736"/>
                <a:gd name="connsiteY2" fmla="*/ 253318 h 315035"/>
                <a:gd name="connsiteX3" fmla="*/ 0 w 236736"/>
                <a:gd name="connsiteY3" fmla="*/ 188837 h 315035"/>
                <a:gd name="connsiteX4" fmla="*/ 147385 w 236736"/>
                <a:gd name="connsiteY4" fmla="*/ 0 h 315035"/>
                <a:gd name="connsiteX5" fmla="*/ 197127 w 236736"/>
                <a:gd name="connsiteY5" fmla="*/ 0 h 315035"/>
                <a:gd name="connsiteX6" fmla="*/ 197127 w 236736"/>
                <a:gd name="connsiteY6" fmla="*/ 187916 h 315035"/>
                <a:gd name="connsiteX7" fmla="*/ 236736 w 236736"/>
                <a:gd name="connsiteY7" fmla="*/ 187916 h 315035"/>
                <a:gd name="connsiteX8" fmla="*/ 236736 w 236736"/>
                <a:gd name="connsiteY8" fmla="*/ 253318 h 315035"/>
                <a:gd name="connsiteX9" fmla="*/ 197127 w 236736"/>
                <a:gd name="connsiteY9" fmla="*/ 253318 h 315035"/>
                <a:gd name="connsiteX10" fmla="*/ 197127 w 236736"/>
                <a:gd name="connsiteY10" fmla="*/ 315035 h 315035"/>
                <a:gd name="connsiteX11" fmla="*/ 124356 w 236736"/>
                <a:gd name="connsiteY11" fmla="*/ 315035 h 315035"/>
                <a:gd name="connsiteX12" fmla="*/ 124356 w 236736"/>
                <a:gd name="connsiteY12" fmla="*/ 315035 h 315035"/>
                <a:gd name="connsiteX13" fmla="*/ 71849 w 236736"/>
                <a:gd name="connsiteY13" fmla="*/ 187916 h 315035"/>
                <a:gd name="connsiteX14" fmla="*/ 133568 w 236736"/>
                <a:gd name="connsiteY14" fmla="*/ 187916 h 315035"/>
                <a:gd name="connsiteX15" fmla="*/ 133568 w 236736"/>
                <a:gd name="connsiteY15" fmla="*/ 107775 h 315035"/>
                <a:gd name="connsiteX16" fmla="*/ 71849 w 236736"/>
                <a:gd name="connsiteY16" fmla="*/ 187916 h 315035"/>
                <a:gd name="connsiteX17" fmla="*/ 71849 w 236736"/>
                <a:gd name="connsiteY17" fmla="*/ 187916 h 31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6736" h="315035">
                  <a:moveTo>
                    <a:pt x="124356" y="315035"/>
                  </a:moveTo>
                  <a:lnTo>
                    <a:pt x="124356" y="253318"/>
                  </a:lnTo>
                  <a:lnTo>
                    <a:pt x="0" y="253318"/>
                  </a:lnTo>
                  <a:lnTo>
                    <a:pt x="0" y="188837"/>
                  </a:lnTo>
                  <a:lnTo>
                    <a:pt x="147385" y="0"/>
                  </a:lnTo>
                  <a:lnTo>
                    <a:pt x="197127" y="0"/>
                  </a:lnTo>
                  <a:lnTo>
                    <a:pt x="197127" y="187916"/>
                  </a:lnTo>
                  <a:lnTo>
                    <a:pt x="236736" y="187916"/>
                  </a:lnTo>
                  <a:lnTo>
                    <a:pt x="236736" y="253318"/>
                  </a:lnTo>
                  <a:lnTo>
                    <a:pt x="197127" y="253318"/>
                  </a:lnTo>
                  <a:lnTo>
                    <a:pt x="197127" y="315035"/>
                  </a:lnTo>
                  <a:lnTo>
                    <a:pt x="124356" y="315035"/>
                  </a:lnTo>
                  <a:lnTo>
                    <a:pt x="124356" y="315035"/>
                  </a:lnTo>
                  <a:close/>
                  <a:moveTo>
                    <a:pt x="71849" y="187916"/>
                  </a:moveTo>
                  <a:lnTo>
                    <a:pt x="133568" y="187916"/>
                  </a:lnTo>
                  <a:lnTo>
                    <a:pt x="133568" y="107775"/>
                  </a:lnTo>
                  <a:lnTo>
                    <a:pt x="71849" y="187916"/>
                  </a:lnTo>
                  <a:lnTo>
                    <a:pt x="71849" y="187916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3083299-0E15-4349-8C7A-3EC76D3CA5C8}"/>
                </a:ext>
              </a:extLst>
            </p:cNvPr>
            <p:cNvSpPr/>
            <p:nvPr/>
          </p:nvSpPr>
          <p:spPr>
            <a:xfrm>
              <a:off x="15449203" y="6183714"/>
              <a:ext cx="338064" cy="329773"/>
            </a:xfrm>
            <a:custGeom>
              <a:avLst/>
              <a:gdLst>
                <a:gd name="connsiteX0" fmla="*/ 77377 w 338064"/>
                <a:gd name="connsiteY0" fmla="*/ 139095 h 329773"/>
                <a:gd name="connsiteX1" fmla="*/ 46979 w 338064"/>
                <a:gd name="connsiteY1" fmla="*/ 133568 h 329773"/>
                <a:gd name="connsiteX2" fmla="*/ 23029 w 338064"/>
                <a:gd name="connsiteY2" fmla="*/ 118829 h 329773"/>
                <a:gd name="connsiteX3" fmla="*/ 6449 w 338064"/>
                <a:gd name="connsiteY3" fmla="*/ 96721 h 329773"/>
                <a:gd name="connsiteX4" fmla="*/ 0 w 338064"/>
                <a:gd name="connsiteY4" fmla="*/ 69087 h 329773"/>
                <a:gd name="connsiteX5" fmla="*/ 6449 w 338064"/>
                <a:gd name="connsiteY5" fmla="*/ 42373 h 329773"/>
                <a:gd name="connsiteX6" fmla="*/ 23029 w 338064"/>
                <a:gd name="connsiteY6" fmla="*/ 20266 h 329773"/>
                <a:gd name="connsiteX7" fmla="*/ 46979 w 338064"/>
                <a:gd name="connsiteY7" fmla="*/ 5527 h 329773"/>
                <a:gd name="connsiteX8" fmla="*/ 77377 w 338064"/>
                <a:gd name="connsiteY8" fmla="*/ 0 h 329773"/>
                <a:gd name="connsiteX9" fmla="*/ 107776 w 338064"/>
                <a:gd name="connsiteY9" fmla="*/ 5527 h 329773"/>
                <a:gd name="connsiteX10" fmla="*/ 132647 w 338064"/>
                <a:gd name="connsiteY10" fmla="*/ 20266 h 329773"/>
                <a:gd name="connsiteX11" fmla="*/ 149228 w 338064"/>
                <a:gd name="connsiteY11" fmla="*/ 42373 h 329773"/>
                <a:gd name="connsiteX12" fmla="*/ 154755 w 338064"/>
                <a:gd name="connsiteY12" fmla="*/ 69087 h 329773"/>
                <a:gd name="connsiteX13" fmla="*/ 149228 w 338064"/>
                <a:gd name="connsiteY13" fmla="*/ 96721 h 329773"/>
                <a:gd name="connsiteX14" fmla="*/ 132647 w 338064"/>
                <a:gd name="connsiteY14" fmla="*/ 118829 h 329773"/>
                <a:gd name="connsiteX15" fmla="*/ 107776 w 338064"/>
                <a:gd name="connsiteY15" fmla="*/ 133568 h 329773"/>
                <a:gd name="connsiteX16" fmla="*/ 77377 w 338064"/>
                <a:gd name="connsiteY16" fmla="*/ 139095 h 329773"/>
                <a:gd name="connsiteX17" fmla="*/ 77377 w 338064"/>
                <a:gd name="connsiteY17" fmla="*/ 139095 h 329773"/>
                <a:gd name="connsiteX18" fmla="*/ 77377 w 338064"/>
                <a:gd name="connsiteY18" fmla="*/ 103169 h 329773"/>
                <a:gd name="connsiteX19" fmla="*/ 96721 w 338064"/>
                <a:gd name="connsiteY19" fmla="*/ 93037 h 329773"/>
                <a:gd name="connsiteX20" fmla="*/ 105012 w 338064"/>
                <a:gd name="connsiteY20" fmla="*/ 68166 h 329773"/>
                <a:gd name="connsiteX21" fmla="*/ 96721 w 338064"/>
                <a:gd name="connsiteY21" fmla="*/ 43294 h 329773"/>
                <a:gd name="connsiteX22" fmla="*/ 77377 w 338064"/>
                <a:gd name="connsiteY22" fmla="*/ 33162 h 329773"/>
                <a:gd name="connsiteX23" fmla="*/ 58033 w 338064"/>
                <a:gd name="connsiteY23" fmla="*/ 43294 h 329773"/>
                <a:gd name="connsiteX24" fmla="*/ 49743 w 338064"/>
                <a:gd name="connsiteY24" fmla="*/ 67244 h 329773"/>
                <a:gd name="connsiteX25" fmla="*/ 58033 w 338064"/>
                <a:gd name="connsiteY25" fmla="*/ 92116 h 329773"/>
                <a:gd name="connsiteX26" fmla="*/ 77377 w 338064"/>
                <a:gd name="connsiteY26" fmla="*/ 103169 h 329773"/>
                <a:gd name="connsiteX27" fmla="*/ 77377 w 338064"/>
                <a:gd name="connsiteY27" fmla="*/ 103169 h 329773"/>
                <a:gd name="connsiteX28" fmla="*/ 260687 w 338064"/>
                <a:gd name="connsiteY28" fmla="*/ 329773 h 329773"/>
                <a:gd name="connsiteX29" fmla="*/ 230289 w 338064"/>
                <a:gd name="connsiteY29" fmla="*/ 324247 h 329773"/>
                <a:gd name="connsiteX30" fmla="*/ 205418 w 338064"/>
                <a:gd name="connsiteY30" fmla="*/ 309508 h 329773"/>
                <a:gd name="connsiteX31" fmla="*/ 188837 w 338064"/>
                <a:gd name="connsiteY31" fmla="*/ 287401 h 329773"/>
                <a:gd name="connsiteX32" fmla="*/ 182389 w 338064"/>
                <a:gd name="connsiteY32" fmla="*/ 260687 h 329773"/>
                <a:gd name="connsiteX33" fmla="*/ 188837 w 338064"/>
                <a:gd name="connsiteY33" fmla="*/ 233052 h 329773"/>
                <a:gd name="connsiteX34" fmla="*/ 205418 w 338064"/>
                <a:gd name="connsiteY34" fmla="*/ 210945 h 329773"/>
                <a:gd name="connsiteX35" fmla="*/ 230289 w 338064"/>
                <a:gd name="connsiteY35" fmla="*/ 196206 h 329773"/>
                <a:gd name="connsiteX36" fmla="*/ 260687 w 338064"/>
                <a:gd name="connsiteY36" fmla="*/ 190679 h 329773"/>
                <a:gd name="connsiteX37" fmla="*/ 291085 w 338064"/>
                <a:gd name="connsiteY37" fmla="*/ 196206 h 329773"/>
                <a:gd name="connsiteX38" fmla="*/ 315957 w 338064"/>
                <a:gd name="connsiteY38" fmla="*/ 210945 h 329773"/>
                <a:gd name="connsiteX39" fmla="*/ 332537 w 338064"/>
                <a:gd name="connsiteY39" fmla="*/ 233052 h 329773"/>
                <a:gd name="connsiteX40" fmla="*/ 338065 w 338064"/>
                <a:gd name="connsiteY40" fmla="*/ 260687 h 329773"/>
                <a:gd name="connsiteX41" fmla="*/ 332537 w 338064"/>
                <a:gd name="connsiteY41" fmla="*/ 287401 h 329773"/>
                <a:gd name="connsiteX42" fmla="*/ 315957 w 338064"/>
                <a:gd name="connsiteY42" fmla="*/ 309508 h 329773"/>
                <a:gd name="connsiteX43" fmla="*/ 291085 w 338064"/>
                <a:gd name="connsiteY43" fmla="*/ 324247 h 329773"/>
                <a:gd name="connsiteX44" fmla="*/ 260687 w 338064"/>
                <a:gd name="connsiteY44" fmla="*/ 329773 h 329773"/>
                <a:gd name="connsiteX45" fmla="*/ 260687 w 338064"/>
                <a:gd name="connsiteY45" fmla="*/ 329773 h 329773"/>
                <a:gd name="connsiteX46" fmla="*/ 260687 w 338064"/>
                <a:gd name="connsiteY46" fmla="*/ 293849 h 329773"/>
                <a:gd name="connsiteX47" fmla="*/ 280031 w 338064"/>
                <a:gd name="connsiteY47" fmla="*/ 283716 h 329773"/>
                <a:gd name="connsiteX48" fmla="*/ 288322 w 338064"/>
                <a:gd name="connsiteY48" fmla="*/ 259766 h 329773"/>
                <a:gd name="connsiteX49" fmla="*/ 280031 w 338064"/>
                <a:gd name="connsiteY49" fmla="*/ 234895 h 329773"/>
                <a:gd name="connsiteX50" fmla="*/ 260687 w 338064"/>
                <a:gd name="connsiteY50" fmla="*/ 224762 h 329773"/>
                <a:gd name="connsiteX51" fmla="*/ 241343 w 338064"/>
                <a:gd name="connsiteY51" fmla="*/ 234895 h 329773"/>
                <a:gd name="connsiteX52" fmla="*/ 233053 w 338064"/>
                <a:gd name="connsiteY52" fmla="*/ 259766 h 329773"/>
                <a:gd name="connsiteX53" fmla="*/ 241343 w 338064"/>
                <a:gd name="connsiteY53" fmla="*/ 284637 h 329773"/>
                <a:gd name="connsiteX54" fmla="*/ 260687 w 338064"/>
                <a:gd name="connsiteY54" fmla="*/ 293849 h 329773"/>
                <a:gd name="connsiteX55" fmla="*/ 260687 w 338064"/>
                <a:gd name="connsiteY55" fmla="*/ 293849 h 329773"/>
                <a:gd name="connsiteX56" fmla="*/ 30399 w 338064"/>
                <a:gd name="connsiteY56" fmla="*/ 299375 h 329773"/>
                <a:gd name="connsiteX57" fmla="*/ 157517 w 338064"/>
                <a:gd name="connsiteY57" fmla="*/ 152912 h 329773"/>
                <a:gd name="connsiteX58" fmla="*/ 273584 w 338064"/>
                <a:gd name="connsiteY58" fmla="*/ 0 h 329773"/>
                <a:gd name="connsiteX59" fmla="*/ 305824 w 338064"/>
                <a:gd name="connsiteY59" fmla="*/ 28556 h 329773"/>
                <a:gd name="connsiteX60" fmla="*/ 182389 w 338064"/>
                <a:gd name="connsiteY60" fmla="*/ 171335 h 329773"/>
                <a:gd name="connsiteX61" fmla="*/ 61718 w 338064"/>
                <a:gd name="connsiteY61" fmla="*/ 328853 h 329773"/>
                <a:gd name="connsiteX62" fmla="*/ 30399 w 338064"/>
                <a:gd name="connsiteY62" fmla="*/ 299375 h 329773"/>
                <a:gd name="connsiteX63" fmla="*/ 30399 w 338064"/>
                <a:gd name="connsiteY63" fmla="*/ 299375 h 32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38064" h="329773">
                  <a:moveTo>
                    <a:pt x="77377" y="139095"/>
                  </a:moveTo>
                  <a:cubicBezTo>
                    <a:pt x="66324" y="139095"/>
                    <a:pt x="56190" y="137252"/>
                    <a:pt x="46979" y="133568"/>
                  </a:cubicBezTo>
                  <a:cubicBezTo>
                    <a:pt x="37767" y="129883"/>
                    <a:pt x="29478" y="125277"/>
                    <a:pt x="23029" y="118829"/>
                  </a:cubicBezTo>
                  <a:cubicBezTo>
                    <a:pt x="15660" y="112381"/>
                    <a:pt x="10132" y="105012"/>
                    <a:pt x="6449" y="96721"/>
                  </a:cubicBezTo>
                  <a:cubicBezTo>
                    <a:pt x="2764" y="88431"/>
                    <a:pt x="0" y="79220"/>
                    <a:pt x="0" y="69087"/>
                  </a:cubicBezTo>
                  <a:cubicBezTo>
                    <a:pt x="0" y="59875"/>
                    <a:pt x="1843" y="50664"/>
                    <a:pt x="6449" y="42373"/>
                  </a:cubicBezTo>
                  <a:cubicBezTo>
                    <a:pt x="10132" y="34083"/>
                    <a:pt x="15660" y="26714"/>
                    <a:pt x="23029" y="20266"/>
                  </a:cubicBezTo>
                  <a:cubicBezTo>
                    <a:pt x="30399" y="13817"/>
                    <a:pt x="37767" y="9212"/>
                    <a:pt x="46979" y="5527"/>
                  </a:cubicBezTo>
                  <a:cubicBezTo>
                    <a:pt x="56190" y="1842"/>
                    <a:pt x="66324" y="0"/>
                    <a:pt x="77377" y="0"/>
                  </a:cubicBezTo>
                  <a:cubicBezTo>
                    <a:pt x="88431" y="0"/>
                    <a:pt x="98564" y="1842"/>
                    <a:pt x="107776" y="5527"/>
                  </a:cubicBezTo>
                  <a:cubicBezTo>
                    <a:pt x="116987" y="9212"/>
                    <a:pt x="125277" y="13817"/>
                    <a:pt x="132647" y="20266"/>
                  </a:cubicBezTo>
                  <a:cubicBezTo>
                    <a:pt x="140016" y="26714"/>
                    <a:pt x="145543" y="34083"/>
                    <a:pt x="149228" y="42373"/>
                  </a:cubicBezTo>
                  <a:cubicBezTo>
                    <a:pt x="152912" y="50664"/>
                    <a:pt x="154755" y="59875"/>
                    <a:pt x="154755" y="69087"/>
                  </a:cubicBezTo>
                  <a:cubicBezTo>
                    <a:pt x="154755" y="78298"/>
                    <a:pt x="152912" y="87510"/>
                    <a:pt x="149228" y="96721"/>
                  </a:cubicBezTo>
                  <a:cubicBezTo>
                    <a:pt x="145543" y="105012"/>
                    <a:pt x="140016" y="112381"/>
                    <a:pt x="132647" y="118829"/>
                  </a:cubicBezTo>
                  <a:cubicBezTo>
                    <a:pt x="125277" y="125277"/>
                    <a:pt x="116987" y="129883"/>
                    <a:pt x="107776" y="133568"/>
                  </a:cubicBezTo>
                  <a:cubicBezTo>
                    <a:pt x="97642" y="137252"/>
                    <a:pt x="87510" y="139095"/>
                    <a:pt x="77377" y="139095"/>
                  </a:cubicBezTo>
                  <a:lnTo>
                    <a:pt x="77377" y="139095"/>
                  </a:lnTo>
                  <a:close/>
                  <a:moveTo>
                    <a:pt x="77377" y="103169"/>
                  </a:moveTo>
                  <a:cubicBezTo>
                    <a:pt x="84747" y="103169"/>
                    <a:pt x="91195" y="99485"/>
                    <a:pt x="96721" y="93037"/>
                  </a:cubicBezTo>
                  <a:cubicBezTo>
                    <a:pt x="102248" y="86589"/>
                    <a:pt x="105012" y="78298"/>
                    <a:pt x="105012" y="68166"/>
                  </a:cubicBezTo>
                  <a:cubicBezTo>
                    <a:pt x="105012" y="58954"/>
                    <a:pt x="102248" y="50664"/>
                    <a:pt x="96721" y="43294"/>
                  </a:cubicBezTo>
                  <a:cubicBezTo>
                    <a:pt x="91195" y="36846"/>
                    <a:pt x="84747" y="33162"/>
                    <a:pt x="77377" y="33162"/>
                  </a:cubicBezTo>
                  <a:cubicBezTo>
                    <a:pt x="70008" y="33162"/>
                    <a:pt x="63560" y="36846"/>
                    <a:pt x="58033" y="43294"/>
                  </a:cubicBezTo>
                  <a:cubicBezTo>
                    <a:pt x="52507" y="49743"/>
                    <a:pt x="49743" y="58033"/>
                    <a:pt x="49743" y="67244"/>
                  </a:cubicBezTo>
                  <a:cubicBezTo>
                    <a:pt x="49743" y="76456"/>
                    <a:pt x="52507" y="84746"/>
                    <a:pt x="58033" y="92116"/>
                  </a:cubicBezTo>
                  <a:cubicBezTo>
                    <a:pt x="62639" y="100406"/>
                    <a:pt x="69087" y="103169"/>
                    <a:pt x="77377" y="103169"/>
                  </a:cubicBezTo>
                  <a:lnTo>
                    <a:pt x="77377" y="103169"/>
                  </a:lnTo>
                  <a:close/>
                  <a:moveTo>
                    <a:pt x="260687" y="329773"/>
                  </a:moveTo>
                  <a:cubicBezTo>
                    <a:pt x="249633" y="329773"/>
                    <a:pt x="239500" y="327932"/>
                    <a:pt x="230289" y="324247"/>
                  </a:cubicBezTo>
                  <a:cubicBezTo>
                    <a:pt x="221077" y="320562"/>
                    <a:pt x="212787" y="315956"/>
                    <a:pt x="205418" y="309508"/>
                  </a:cubicBezTo>
                  <a:cubicBezTo>
                    <a:pt x="198048" y="303060"/>
                    <a:pt x="192522" y="295691"/>
                    <a:pt x="188837" y="287401"/>
                  </a:cubicBezTo>
                  <a:cubicBezTo>
                    <a:pt x="185152" y="279110"/>
                    <a:pt x="182389" y="269898"/>
                    <a:pt x="182389" y="260687"/>
                  </a:cubicBezTo>
                  <a:cubicBezTo>
                    <a:pt x="182389" y="251475"/>
                    <a:pt x="184231" y="242264"/>
                    <a:pt x="188837" y="233052"/>
                  </a:cubicBezTo>
                  <a:cubicBezTo>
                    <a:pt x="192522" y="224762"/>
                    <a:pt x="198048" y="217393"/>
                    <a:pt x="205418" y="210945"/>
                  </a:cubicBezTo>
                  <a:cubicBezTo>
                    <a:pt x="212787" y="204497"/>
                    <a:pt x="220156" y="199891"/>
                    <a:pt x="230289" y="196206"/>
                  </a:cubicBezTo>
                  <a:cubicBezTo>
                    <a:pt x="239500" y="192522"/>
                    <a:pt x="249633" y="190679"/>
                    <a:pt x="260687" y="190679"/>
                  </a:cubicBezTo>
                  <a:cubicBezTo>
                    <a:pt x="271741" y="190679"/>
                    <a:pt x="281873" y="192522"/>
                    <a:pt x="291085" y="196206"/>
                  </a:cubicBezTo>
                  <a:cubicBezTo>
                    <a:pt x="300296" y="199891"/>
                    <a:pt x="308587" y="204497"/>
                    <a:pt x="315957" y="210945"/>
                  </a:cubicBezTo>
                  <a:cubicBezTo>
                    <a:pt x="323325" y="217393"/>
                    <a:pt x="328853" y="224762"/>
                    <a:pt x="332537" y="233052"/>
                  </a:cubicBezTo>
                  <a:cubicBezTo>
                    <a:pt x="336222" y="241343"/>
                    <a:pt x="338065" y="250554"/>
                    <a:pt x="338065" y="260687"/>
                  </a:cubicBezTo>
                  <a:cubicBezTo>
                    <a:pt x="338065" y="269898"/>
                    <a:pt x="336222" y="279110"/>
                    <a:pt x="332537" y="287401"/>
                  </a:cubicBezTo>
                  <a:cubicBezTo>
                    <a:pt x="328853" y="295691"/>
                    <a:pt x="323325" y="303060"/>
                    <a:pt x="315957" y="309508"/>
                  </a:cubicBezTo>
                  <a:cubicBezTo>
                    <a:pt x="308587" y="315956"/>
                    <a:pt x="300296" y="320562"/>
                    <a:pt x="291085" y="324247"/>
                  </a:cubicBezTo>
                  <a:cubicBezTo>
                    <a:pt x="281873" y="327932"/>
                    <a:pt x="271741" y="329773"/>
                    <a:pt x="260687" y="329773"/>
                  </a:cubicBezTo>
                  <a:lnTo>
                    <a:pt x="260687" y="329773"/>
                  </a:lnTo>
                  <a:close/>
                  <a:moveTo>
                    <a:pt x="260687" y="293849"/>
                  </a:moveTo>
                  <a:cubicBezTo>
                    <a:pt x="268056" y="293849"/>
                    <a:pt x="274505" y="290164"/>
                    <a:pt x="280031" y="283716"/>
                  </a:cubicBezTo>
                  <a:cubicBezTo>
                    <a:pt x="285558" y="277268"/>
                    <a:pt x="288322" y="268977"/>
                    <a:pt x="288322" y="259766"/>
                  </a:cubicBezTo>
                  <a:cubicBezTo>
                    <a:pt x="288322" y="250554"/>
                    <a:pt x="285558" y="242264"/>
                    <a:pt x="280031" y="234895"/>
                  </a:cubicBezTo>
                  <a:cubicBezTo>
                    <a:pt x="274505" y="228446"/>
                    <a:pt x="268056" y="224762"/>
                    <a:pt x="260687" y="224762"/>
                  </a:cubicBezTo>
                  <a:cubicBezTo>
                    <a:pt x="253318" y="224762"/>
                    <a:pt x="246870" y="228446"/>
                    <a:pt x="241343" y="234895"/>
                  </a:cubicBezTo>
                  <a:cubicBezTo>
                    <a:pt x="235815" y="241343"/>
                    <a:pt x="233053" y="249633"/>
                    <a:pt x="233053" y="259766"/>
                  </a:cubicBezTo>
                  <a:cubicBezTo>
                    <a:pt x="233053" y="268977"/>
                    <a:pt x="235815" y="277268"/>
                    <a:pt x="241343" y="284637"/>
                  </a:cubicBezTo>
                  <a:cubicBezTo>
                    <a:pt x="246870" y="291085"/>
                    <a:pt x="253318" y="293849"/>
                    <a:pt x="260687" y="293849"/>
                  </a:cubicBezTo>
                  <a:lnTo>
                    <a:pt x="260687" y="293849"/>
                  </a:lnTo>
                  <a:close/>
                  <a:moveTo>
                    <a:pt x="30399" y="299375"/>
                  </a:moveTo>
                  <a:lnTo>
                    <a:pt x="157517" y="152912"/>
                  </a:lnTo>
                  <a:lnTo>
                    <a:pt x="273584" y="0"/>
                  </a:lnTo>
                  <a:lnTo>
                    <a:pt x="305824" y="28556"/>
                  </a:lnTo>
                  <a:lnTo>
                    <a:pt x="182389" y="171335"/>
                  </a:lnTo>
                  <a:lnTo>
                    <a:pt x="61718" y="328853"/>
                  </a:lnTo>
                  <a:lnTo>
                    <a:pt x="30399" y="299375"/>
                  </a:lnTo>
                  <a:lnTo>
                    <a:pt x="30399" y="299375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12709811-92D2-40F6-B71C-2D361FA6A2A8}"/>
              </a:ext>
            </a:extLst>
          </p:cNvPr>
          <p:cNvSpPr/>
          <p:nvPr/>
        </p:nvSpPr>
        <p:spPr>
          <a:xfrm>
            <a:off x="14596159" y="10542200"/>
            <a:ext cx="1310785" cy="1214064"/>
          </a:xfrm>
          <a:custGeom>
            <a:avLst/>
            <a:gdLst>
              <a:gd name="connsiteX0" fmla="*/ 1310804 w 1310804"/>
              <a:gd name="connsiteY0" fmla="*/ 607040 h 1214081"/>
              <a:gd name="connsiteX1" fmla="*/ 703763 w 1310804"/>
              <a:gd name="connsiteY1" fmla="*/ 0 h 1214081"/>
              <a:gd name="connsiteX2" fmla="*/ 114223 w 1310804"/>
              <a:gd name="connsiteY2" fmla="*/ 461499 h 1214081"/>
              <a:gd name="connsiteX3" fmla="*/ 0 w 1310804"/>
              <a:gd name="connsiteY3" fmla="*/ 607040 h 1214081"/>
              <a:gd name="connsiteX4" fmla="*/ 114223 w 1310804"/>
              <a:gd name="connsiteY4" fmla="*/ 752583 h 1214081"/>
              <a:gd name="connsiteX5" fmla="*/ 703763 w 1310804"/>
              <a:gd name="connsiteY5" fmla="*/ 1214082 h 1214081"/>
              <a:gd name="connsiteX6" fmla="*/ 1310804 w 1310804"/>
              <a:gd name="connsiteY6" fmla="*/ 607040 h 1214081"/>
              <a:gd name="connsiteX7" fmla="*/ 1310804 w 1310804"/>
              <a:gd name="connsiteY7" fmla="*/ 607040 h 1214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10804" h="1214081">
                <a:moveTo>
                  <a:pt x="1310804" y="607040"/>
                </a:moveTo>
                <a:cubicBezTo>
                  <a:pt x="1310804" y="271741"/>
                  <a:pt x="1039063" y="0"/>
                  <a:pt x="703763" y="0"/>
                </a:cubicBezTo>
                <a:cubicBezTo>
                  <a:pt x="418205" y="0"/>
                  <a:pt x="179625" y="196205"/>
                  <a:pt x="114223" y="461499"/>
                </a:cubicBezTo>
                <a:lnTo>
                  <a:pt x="0" y="607040"/>
                </a:lnTo>
                <a:lnTo>
                  <a:pt x="114223" y="752583"/>
                </a:lnTo>
                <a:cubicBezTo>
                  <a:pt x="179625" y="1017876"/>
                  <a:pt x="419126" y="1214082"/>
                  <a:pt x="703763" y="1214082"/>
                </a:cubicBezTo>
                <a:cubicBezTo>
                  <a:pt x="1039063" y="1214082"/>
                  <a:pt x="1310804" y="942341"/>
                  <a:pt x="1310804" y="607040"/>
                </a:cubicBezTo>
                <a:lnTo>
                  <a:pt x="1310804" y="607040"/>
                </a:lnTo>
                <a:close/>
              </a:path>
            </a:pathLst>
          </a:custGeom>
          <a:solidFill>
            <a:srgbClr val="73CA9B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59" name="Graphic 3">
            <a:extLst>
              <a:ext uri="{FF2B5EF4-FFF2-40B4-BE49-F238E27FC236}">
                <a16:creationId xmlns:a16="http://schemas.microsoft.com/office/drawing/2014/main" id="{77D20B96-BF98-40AF-8454-E59B9B3FB24A}"/>
              </a:ext>
            </a:extLst>
          </p:cNvPr>
          <p:cNvGrpSpPr/>
          <p:nvPr/>
        </p:nvGrpSpPr>
        <p:grpSpPr>
          <a:xfrm>
            <a:off x="14897374" y="10989876"/>
            <a:ext cx="851135" cy="392405"/>
            <a:chOff x="14926909" y="10164026"/>
            <a:chExt cx="851147" cy="392411"/>
          </a:xfrm>
          <a:solidFill>
            <a:srgbClr val="FFFFFF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3FCA542-D317-4C6B-8DA8-3C2A24629B2E}"/>
                </a:ext>
              </a:extLst>
            </p:cNvPr>
            <p:cNvSpPr/>
            <p:nvPr/>
          </p:nvSpPr>
          <p:spPr>
            <a:xfrm>
              <a:off x="14926909" y="10225742"/>
              <a:ext cx="226603" cy="263450"/>
            </a:xfrm>
            <a:custGeom>
              <a:avLst/>
              <a:gdLst>
                <a:gd name="connsiteX0" fmla="*/ 0 w 226603"/>
                <a:gd name="connsiteY0" fmla="*/ 263450 h 263450"/>
                <a:gd name="connsiteX1" fmla="*/ 2763 w 226603"/>
                <a:gd name="connsiteY1" fmla="*/ 225683 h 263450"/>
                <a:gd name="connsiteX2" fmla="*/ 13817 w 226603"/>
                <a:gd name="connsiteY2" fmla="*/ 195286 h 263450"/>
                <a:gd name="connsiteX3" fmla="*/ 35003 w 226603"/>
                <a:gd name="connsiteY3" fmla="*/ 169493 h 263450"/>
                <a:gd name="connsiteX4" fmla="*/ 68166 w 226603"/>
                <a:gd name="connsiteY4" fmla="*/ 146464 h 263450"/>
                <a:gd name="connsiteX5" fmla="*/ 104090 w 226603"/>
                <a:gd name="connsiteY5" fmla="*/ 127120 h 263450"/>
                <a:gd name="connsiteX6" fmla="*/ 127119 w 226603"/>
                <a:gd name="connsiteY6" fmla="*/ 113303 h 263450"/>
                <a:gd name="connsiteX7" fmla="*/ 139094 w 226603"/>
                <a:gd name="connsiteY7" fmla="*/ 102248 h 263450"/>
                <a:gd name="connsiteX8" fmla="*/ 142779 w 226603"/>
                <a:gd name="connsiteY8" fmla="*/ 91195 h 263450"/>
                <a:gd name="connsiteX9" fmla="*/ 133568 w 226603"/>
                <a:gd name="connsiteY9" fmla="*/ 70930 h 263450"/>
                <a:gd name="connsiteX10" fmla="*/ 107775 w 226603"/>
                <a:gd name="connsiteY10" fmla="*/ 63560 h 263450"/>
                <a:gd name="connsiteX11" fmla="*/ 74613 w 226603"/>
                <a:gd name="connsiteY11" fmla="*/ 72771 h 263450"/>
                <a:gd name="connsiteX12" fmla="*/ 47900 w 226603"/>
                <a:gd name="connsiteY12" fmla="*/ 96721 h 263450"/>
                <a:gd name="connsiteX13" fmla="*/ 1842 w 226603"/>
                <a:gd name="connsiteY13" fmla="*/ 43295 h 263450"/>
                <a:gd name="connsiteX14" fmla="*/ 21186 w 226603"/>
                <a:gd name="connsiteY14" fmla="*/ 27635 h 263450"/>
                <a:gd name="connsiteX15" fmla="*/ 48821 w 226603"/>
                <a:gd name="connsiteY15" fmla="*/ 13817 h 263450"/>
                <a:gd name="connsiteX16" fmla="*/ 82904 w 226603"/>
                <a:gd name="connsiteY16" fmla="*/ 3685 h 263450"/>
                <a:gd name="connsiteX17" fmla="*/ 121592 w 226603"/>
                <a:gd name="connsiteY17" fmla="*/ 0 h 263450"/>
                <a:gd name="connsiteX18" fmla="*/ 196205 w 226603"/>
                <a:gd name="connsiteY18" fmla="*/ 21187 h 263450"/>
                <a:gd name="connsiteX19" fmla="*/ 221998 w 226603"/>
                <a:gd name="connsiteY19" fmla="*/ 78298 h 263450"/>
                <a:gd name="connsiteX20" fmla="*/ 217392 w 226603"/>
                <a:gd name="connsiteY20" fmla="*/ 105012 h 263450"/>
                <a:gd name="connsiteX21" fmla="*/ 204496 w 226603"/>
                <a:gd name="connsiteY21" fmla="*/ 126199 h 263450"/>
                <a:gd name="connsiteX22" fmla="*/ 186994 w 226603"/>
                <a:gd name="connsiteY22" fmla="*/ 142779 h 263450"/>
                <a:gd name="connsiteX23" fmla="*/ 167650 w 226603"/>
                <a:gd name="connsiteY23" fmla="*/ 155675 h 263450"/>
                <a:gd name="connsiteX24" fmla="*/ 151070 w 226603"/>
                <a:gd name="connsiteY24" fmla="*/ 164887 h 263450"/>
                <a:gd name="connsiteX25" fmla="*/ 132647 w 226603"/>
                <a:gd name="connsiteY25" fmla="*/ 175940 h 263450"/>
                <a:gd name="connsiteX26" fmla="*/ 115144 w 226603"/>
                <a:gd name="connsiteY26" fmla="*/ 186995 h 263450"/>
                <a:gd name="connsiteX27" fmla="*/ 103169 w 226603"/>
                <a:gd name="connsiteY27" fmla="*/ 197127 h 263450"/>
                <a:gd name="connsiteX28" fmla="*/ 226604 w 226603"/>
                <a:gd name="connsiteY28" fmla="*/ 197127 h 263450"/>
                <a:gd name="connsiteX29" fmla="*/ 226604 w 226603"/>
                <a:gd name="connsiteY29" fmla="*/ 262529 h 263450"/>
                <a:gd name="connsiteX30" fmla="*/ 0 w 226603"/>
                <a:gd name="connsiteY30" fmla="*/ 262529 h 263450"/>
                <a:gd name="connsiteX31" fmla="*/ 0 w 226603"/>
                <a:gd name="connsiteY31" fmla="*/ 263450 h 26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26603" h="263450">
                  <a:moveTo>
                    <a:pt x="0" y="263450"/>
                  </a:moveTo>
                  <a:cubicBezTo>
                    <a:pt x="0" y="249633"/>
                    <a:pt x="921" y="236738"/>
                    <a:pt x="2763" y="225683"/>
                  </a:cubicBezTo>
                  <a:cubicBezTo>
                    <a:pt x="4606" y="214630"/>
                    <a:pt x="8291" y="204497"/>
                    <a:pt x="13817" y="195286"/>
                  </a:cubicBezTo>
                  <a:cubicBezTo>
                    <a:pt x="19344" y="186074"/>
                    <a:pt x="25792" y="177783"/>
                    <a:pt x="35003" y="169493"/>
                  </a:cubicBezTo>
                  <a:cubicBezTo>
                    <a:pt x="44215" y="161202"/>
                    <a:pt x="54348" y="153834"/>
                    <a:pt x="68166" y="146464"/>
                  </a:cubicBezTo>
                  <a:cubicBezTo>
                    <a:pt x="81983" y="138173"/>
                    <a:pt x="93957" y="131726"/>
                    <a:pt x="104090" y="127120"/>
                  </a:cubicBezTo>
                  <a:cubicBezTo>
                    <a:pt x="113301" y="121593"/>
                    <a:pt x="121592" y="116987"/>
                    <a:pt x="127119" y="113303"/>
                  </a:cubicBezTo>
                  <a:cubicBezTo>
                    <a:pt x="132647" y="109618"/>
                    <a:pt x="136330" y="105933"/>
                    <a:pt x="139094" y="102248"/>
                  </a:cubicBezTo>
                  <a:cubicBezTo>
                    <a:pt x="141858" y="99485"/>
                    <a:pt x="142779" y="95800"/>
                    <a:pt x="142779" y="91195"/>
                  </a:cubicBezTo>
                  <a:cubicBezTo>
                    <a:pt x="142779" y="82904"/>
                    <a:pt x="140015" y="75535"/>
                    <a:pt x="133568" y="70930"/>
                  </a:cubicBezTo>
                  <a:cubicBezTo>
                    <a:pt x="127119" y="65402"/>
                    <a:pt x="118829" y="63560"/>
                    <a:pt x="107775" y="63560"/>
                  </a:cubicBezTo>
                  <a:cubicBezTo>
                    <a:pt x="94878" y="63560"/>
                    <a:pt x="83825" y="66324"/>
                    <a:pt x="74613" y="72771"/>
                  </a:cubicBezTo>
                  <a:cubicBezTo>
                    <a:pt x="65402" y="79219"/>
                    <a:pt x="56190" y="86589"/>
                    <a:pt x="47900" y="96721"/>
                  </a:cubicBezTo>
                  <a:lnTo>
                    <a:pt x="1842" y="43295"/>
                  </a:lnTo>
                  <a:cubicBezTo>
                    <a:pt x="6448" y="37767"/>
                    <a:pt x="12896" y="32240"/>
                    <a:pt x="21186" y="27635"/>
                  </a:cubicBezTo>
                  <a:cubicBezTo>
                    <a:pt x="29477" y="22108"/>
                    <a:pt x="38688" y="17502"/>
                    <a:pt x="48821" y="13817"/>
                  </a:cubicBezTo>
                  <a:cubicBezTo>
                    <a:pt x="58954" y="10132"/>
                    <a:pt x="70008" y="6449"/>
                    <a:pt x="82904" y="3685"/>
                  </a:cubicBezTo>
                  <a:cubicBezTo>
                    <a:pt x="94878" y="921"/>
                    <a:pt x="107775" y="0"/>
                    <a:pt x="121592" y="0"/>
                  </a:cubicBezTo>
                  <a:cubicBezTo>
                    <a:pt x="153832" y="0"/>
                    <a:pt x="178704" y="7370"/>
                    <a:pt x="196205" y="21187"/>
                  </a:cubicBezTo>
                  <a:cubicBezTo>
                    <a:pt x="213708" y="35004"/>
                    <a:pt x="221998" y="54348"/>
                    <a:pt x="221998" y="78298"/>
                  </a:cubicBezTo>
                  <a:cubicBezTo>
                    <a:pt x="221998" y="88431"/>
                    <a:pt x="220156" y="96721"/>
                    <a:pt x="217392" y="105012"/>
                  </a:cubicBezTo>
                  <a:cubicBezTo>
                    <a:pt x="214628" y="113303"/>
                    <a:pt x="210023" y="119750"/>
                    <a:pt x="204496" y="126199"/>
                  </a:cubicBezTo>
                  <a:cubicBezTo>
                    <a:pt x="198969" y="132647"/>
                    <a:pt x="193443" y="138173"/>
                    <a:pt x="186994" y="142779"/>
                  </a:cubicBezTo>
                  <a:cubicBezTo>
                    <a:pt x="180546" y="147385"/>
                    <a:pt x="174099" y="151991"/>
                    <a:pt x="167650" y="155675"/>
                  </a:cubicBezTo>
                  <a:cubicBezTo>
                    <a:pt x="163044" y="158439"/>
                    <a:pt x="157517" y="161202"/>
                    <a:pt x="151070" y="164887"/>
                  </a:cubicBezTo>
                  <a:cubicBezTo>
                    <a:pt x="144621" y="168572"/>
                    <a:pt x="138173" y="172257"/>
                    <a:pt x="132647" y="175940"/>
                  </a:cubicBezTo>
                  <a:cubicBezTo>
                    <a:pt x="126198" y="179625"/>
                    <a:pt x="120671" y="183310"/>
                    <a:pt x="115144" y="186995"/>
                  </a:cubicBezTo>
                  <a:cubicBezTo>
                    <a:pt x="109618" y="190680"/>
                    <a:pt x="105933" y="194364"/>
                    <a:pt x="103169" y="197127"/>
                  </a:cubicBezTo>
                  <a:lnTo>
                    <a:pt x="226604" y="197127"/>
                  </a:lnTo>
                  <a:lnTo>
                    <a:pt x="226604" y="262529"/>
                  </a:lnTo>
                  <a:lnTo>
                    <a:pt x="0" y="262529"/>
                  </a:lnTo>
                  <a:lnTo>
                    <a:pt x="0" y="263450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616C9FA-BF32-43F9-AD69-BCAC5759AA18}"/>
                </a:ext>
              </a:extLst>
            </p:cNvPr>
            <p:cNvSpPr/>
            <p:nvPr/>
          </p:nvSpPr>
          <p:spPr>
            <a:xfrm>
              <a:off x="15183911" y="10230348"/>
              <a:ext cx="227524" cy="326089"/>
            </a:xfrm>
            <a:custGeom>
              <a:avLst/>
              <a:gdLst>
                <a:gd name="connsiteX0" fmla="*/ 120671 w 227524"/>
                <a:gd name="connsiteY0" fmla="*/ 113303 h 326089"/>
                <a:gd name="connsiteX1" fmla="*/ 163044 w 227524"/>
                <a:gd name="connsiteY1" fmla="*/ 120671 h 326089"/>
                <a:gd name="connsiteX2" fmla="*/ 197126 w 227524"/>
                <a:gd name="connsiteY2" fmla="*/ 141858 h 326089"/>
                <a:gd name="connsiteX3" fmla="*/ 219234 w 227524"/>
                <a:gd name="connsiteY3" fmla="*/ 174099 h 326089"/>
                <a:gd name="connsiteX4" fmla="*/ 227525 w 227524"/>
                <a:gd name="connsiteY4" fmla="*/ 216471 h 326089"/>
                <a:gd name="connsiteX5" fmla="*/ 218313 w 227524"/>
                <a:gd name="connsiteY5" fmla="*/ 260687 h 326089"/>
                <a:gd name="connsiteX6" fmla="*/ 193443 w 227524"/>
                <a:gd name="connsiteY6" fmla="*/ 295691 h 326089"/>
                <a:gd name="connsiteX7" fmla="*/ 154753 w 227524"/>
                <a:gd name="connsiteY7" fmla="*/ 317799 h 326089"/>
                <a:gd name="connsiteX8" fmla="*/ 105933 w 227524"/>
                <a:gd name="connsiteY8" fmla="*/ 326089 h 326089"/>
                <a:gd name="connsiteX9" fmla="*/ 42373 w 227524"/>
                <a:gd name="connsiteY9" fmla="*/ 312272 h 326089"/>
                <a:gd name="connsiteX10" fmla="*/ 0 w 227524"/>
                <a:gd name="connsiteY10" fmla="*/ 272662 h 326089"/>
                <a:gd name="connsiteX11" fmla="*/ 40530 w 227524"/>
                <a:gd name="connsiteY11" fmla="*/ 227526 h 326089"/>
                <a:gd name="connsiteX12" fmla="*/ 70928 w 227524"/>
                <a:gd name="connsiteY12" fmla="*/ 253318 h 326089"/>
                <a:gd name="connsiteX13" fmla="*/ 106854 w 227524"/>
                <a:gd name="connsiteY13" fmla="*/ 262529 h 326089"/>
                <a:gd name="connsiteX14" fmla="*/ 140936 w 227524"/>
                <a:gd name="connsiteY14" fmla="*/ 250555 h 326089"/>
                <a:gd name="connsiteX15" fmla="*/ 153832 w 227524"/>
                <a:gd name="connsiteY15" fmla="*/ 218314 h 326089"/>
                <a:gd name="connsiteX16" fmla="*/ 141857 w 227524"/>
                <a:gd name="connsiteY16" fmla="*/ 186995 h 326089"/>
                <a:gd name="connsiteX17" fmla="*/ 111460 w 227524"/>
                <a:gd name="connsiteY17" fmla="*/ 175019 h 326089"/>
                <a:gd name="connsiteX18" fmla="*/ 88431 w 227524"/>
                <a:gd name="connsiteY18" fmla="*/ 180546 h 326089"/>
                <a:gd name="connsiteX19" fmla="*/ 71849 w 227524"/>
                <a:gd name="connsiteY19" fmla="*/ 196207 h 326089"/>
                <a:gd name="connsiteX20" fmla="*/ 9212 w 227524"/>
                <a:gd name="connsiteY20" fmla="*/ 196207 h 326089"/>
                <a:gd name="connsiteX21" fmla="*/ 11053 w 227524"/>
                <a:gd name="connsiteY21" fmla="*/ 186995 h 326089"/>
                <a:gd name="connsiteX22" fmla="*/ 15659 w 227524"/>
                <a:gd name="connsiteY22" fmla="*/ 163966 h 326089"/>
                <a:gd name="connsiteX23" fmla="*/ 21186 w 227524"/>
                <a:gd name="connsiteY23" fmla="*/ 132647 h 326089"/>
                <a:gd name="connsiteX24" fmla="*/ 28556 w 227524"/>
                <a:gd name="connsiteY24" fmla="*/ 96721 h 326089"/>
                <a:gd name="connsiteX25" fmla="*/ 46979 w 227524"/>
                <a:gd name="connsiteY25" fmla="*/ 0 h 326089"/>
                <a:gd name="connsiteX26" fmla="*/ 206338 w 227524"/>
                <a:gd name="connsiteY26" fmla="*/ 0 h 326089"/>
                <a:gd name="connsiteX27" fmla="*/ 206338 w 227524"/>
                <a:gd name="connsiteY27" fmla="*/ 66324 h 326089"/>
                <a:gd name="connsiteX28" fmla="*/ 99484 w 227524"/>
                <a:gd name="connsiteY28" fmla="*/ 66324 h 326089"/>
                <a:gd name="connsiteX29" fmla="*/ 90273 w 227524"/>
                <a:gd name="connsiteY29" fmla="*/ 120671 h 326089"/>
                <a:gd name="connsiteX30" fmla="*/ 101327 w 227524"/>
                <a:gd name="connsiteY30" fmla="*/ 115144 h 326089"/>
                <a:gd name="connsiteX31" fmla="*/ 120671 w 227524"/>
                <a:gd name="connsiteY31" fmla="*/ 113303 h 326089"/>
                <a:gd name="connsiteX32" fmla="*/ 120671 w 227524"/>
                <a:gd name="connsiteY32" fmla="*/ 113303 h 32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27524" h="326089">
                  <a:moveTo>
                    <a:pt x="120671" y="113303"/>
                  </a:moveTo>
                  <a:cubicBezTo>
                    <a:pt x="136330" y="113303"/>
                    <a:pt x="150148" y="116065"/>
                    <a:pt x="163044" y="120671"/>
                  </a:cubicBezTo>
                  <a:cubicBezTo>
                    <a:pt x="175940" y="126199"/>
                    <a:pt x="186994" y="132647"/>
                    <a:pt x="197126" y="141858"/>
                  </a:cubicBezTo>
                  <a:cubicBezTo>
                    <a:pt x="206338" y="151070"/>
                    <a:pt x="213708" y="162123"/>
                    <a:pt x="219234" y="174099"/>
                  </a:cubicBezTo>
                  <a:cubicBezTo>
                    <a:pt x="224761" y="186995"/>
                    <a:pt x="227525" y="200812"/>
                    <a:pt x="227525" y="216471"/>
                  </a:cubicBezTo>
                  <a:cubicBezTo>
                    <a:pt x="227525" y="233053"/>
                    <a:pt x="224761" y="247791"/>
                    <a:pt x="218313" y="260687"/>
                  </a:cubicBezTo>
                  <a:cubicBezTo>
                    <a:pt x="211866" y="274505"/>
                    <a:pt x="203575" y="285558"/>
                    <a:pt x="193443" y="295691"/>
                  </a:cubicBezTo>
                  <a:cubicBezTo>
                    <a:pt x="182388" y="305824"/>
                    <a:pt x="170414" y="313193"/>
                    <a:pt x="154753" y="317799"/>
                  </a:cubicBezTo>
                  <a:cubicBezTo>
                    <a:pt x="140015" y="323325"/>
                    <a:pt x="123434" y="326089"/>
                    <a:pt x="105933" y="326089"/>
                  </a:cubicBezTo>
                  <a:cubicBezTo>
                    <a:pt x="81982" y="326089"/>
                    <a:pt x="61717" y="321483"/>
                    <a:pt x="42373" y="312272"/>
                  </a:cubicBezTo>
                  <a:cubicBezTo>
                    <a:pt x="23950" y="303060"/>
                    <a:pt x="9212" y="290164"/>
                    <a:pt x="0" y="272662"/>
                  </a:cubicBezTo>
                  <a:lnTo>
                    <a:pt x="40530" y="227526"/>
                  </a:lnTo>
                  <a:cubicBezTo>
                    <a:pt x="49741" y="237658"/>
                    <a:pt x="59875" y="246870"/>
                    <a:pt x="70928" y="253318"/>
                  </a:cubicBezTo>
                  <a:cubicBezTo>
                    <a:pt x="82904" y="259766"/>
                    <a:pt x="93957" y="262529"/>
                    <a:pt x="106854" y="262529"/>
                  </a:cubicBezTo>
                  <a:cubicBezTo>
                    <a:pt x="120671" y="262529"/>
                    <a:pt x="132645" y="258844"/>
                    <a:pt x="140936" y="250555"/>
                  </a:cubicBezTo>
                  <a:cubicBezTo>
                    <a:pt x="149227" y="242264"/>
                    <a:pt x="153832" y="231210"/>
                    <a:pt x="153832" y="218314"/>
                  </a:cubicBezTo>
                  <a:cubicBezTo>
                    <a:pt x="153832" y="205418"/>
                    <a:pt x="150148" y="195286"/>
                    <a:pt x="141857" y="186995"/>
                  </a:cubicBezTo>
                  <a:cubicBezTo>
                    <a:pt x="133568" y="178704"/>
                    <a:pt x="123434" y="175019"/>
                    <a:pt x="111460" y="175019"/>
                  </a:cubicBezTo>
                  <a:cubicBezTo>
                    <a:pt x="103169" y="175019"/>
                    <a:pt x="95799" y="176862"/>
                    <a:pt x="88431" y="180546"/>
                  </a:cubicBezTo>
                  <a:cubicBezTo>
                    <a:pt x="81061" y="184231"/>
                    <a:pt x="75534" y="189758"/>
                    <a:pt x="71849" y="196207"/>
                  </a:cubicBezTo>
                  <a:lnTo>
                    <a:pt x="9212" y="196207"/>
                  </a:lnTo>
                  <a:cubicBezTo>
                    <a:pt x="9212" y="196207"/>
                    <a:pt x="10132" y="192522"/>
                    <a:pt x="11053" y="186995"/>
                  </a:cubicBezTo>
                  <a:cubicBezTo>
                    <a:pt x="11974" y="181468"/>
                    <a:pt x="13817" y="173178"/>
                    <a:pt x="15659" y="163966"/>
                  </a:cubicBezTo>
                  <a:cubicBezTo>
                    <a:pt x="17501" y="154755"/>
                    <a:pt x="19344" y="143700"/>
                    <a:pt x="21186" y="132647"/>
                  </a:cubicBezTo>
                  <a:cubicBezTo>
                    <a:pt x="23029" y="120671"/>
                    <a:pt x="25792" y="109618"/>
                    <a:pt x="28556" y="96721"/>
                  </a:cubicBezTo>
                  <a:cubicBezTo>
                    <a:pt x="34082" y="68166"/>
                    <a:pt x="40530" y="35925"/>
                    <a:pt x="46979" y="0"/>
                  </a:cubicBezTo>
                  <a:lnTo>
                    <a:pt x="206338" y="0"/>
                  </a:lnTo>
                  <a:lnTo>
                    <a:pt x="206338" y="66324"/>
                  </a:lnTo>
                  <a:lnTo>
                    <a:pt x="99484" y="66324"/>
                  </a:lnTo>
                  <a:lnTo>
                    <a:pt x="90273" y="120671"/>
                  </a:lnTo>
                  <a:cubicBezTo>
                    <a:pt x="92116" y="118829"/>
                    <a:pt x="95799" y="116987"/>
                    <a:pt x="101327" y="115144"/>
                  </a:cubicBezTo>
                  <a:cubicBezTo>
                    <a:pt x="105011" y="114223"/>
                    <a:pt x="112380" y="113303"/>
                    <a:pt x="120671" y="113303"/>
                  </a:cubicBezTo>
                  <a:lnTo>
                    <a:pt x="120671" y="113303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0FCC2A-EDA5-402C-B437-1D85504AA7B3}"/>
                </a:ext>
              </a:extLst>
            </p:cNvPr>
            <p:cNvSpPr/>
            <p:nvPr/>
          </p:nvSpPr>
          <p:spPr>
            <a:xfrm>
              <a:off x="15439071" y="10164026"/>
              <a:ext cx="338985" cy="329772"/>
            </a:xfrm>
            <a:custGeom>
              <a:avLst/>
              <a:gdLst>
                <a:gd name="connsiteX0" fmla="*/ 78298 w 338985"/>
                <a:gd name="connsiteY0" fmla="*/ 139094 h 329772"/>
                <a:gd name="connsiteX1" fmla="*/ 47900 w 338985"/>
                <a:gd name="connsiteY1" fmla="*/ 133568 h 329772"/>
                <a:gd name="connsiteX2" fmla="*/ 23029 w 338985"/>
                <a:gd name="connsiteY2" fmla="*/ 118829 h 329772"/>
                <a:gd name="connsiteX3" fmla="*/ 6448 w 338985"/>
                <a:gd name="connsiteY3" fmla="*/ 96721 h 329772"/>
                <a:gd name="connsiteX4" fmla="*/ 0 w 338985"/>
                <a:gd name="connsiteY4" fmla="*/ 69087 h 329772"/>
                <a:gd name="connsiteX5" fmla="*/ 6448 w 338985"/>
                <a:gd name="connsiteY5" fmla="*/ 42373 h 329772"/>
                <a:gd name="connsiteX6" fmla="*/ 23029 w 338985"/>
                <a:gd name="connsiteY6" fmla="*/ 20265 h 329772"/>
                <a:gd name="connsiteX7" fmla="*/ 47900 w 338985"/>
                <a:gd name="connsiteY7" fmla="*/ 5527 h 329772"/>
                <a:gd name="connsiteX8" fmla="*/ 78298 w 338985"/>
                <a:gd name="connsiteY8" fmla="*/ 0 h 329772"/>
                <a:gd name="connsiteX9" fmla="*/ 108697 w 338985"/>
                <a:gd name="connsiteY9" fmla="*/ 5527 h 329772"/>
                <a:gd name="connsiteX10" fmla="*/ 133568 w 338985"/>
                <a:gd name="connsiteY10" fmla="*/ 20265 h 329772"/>
                <a:gd name="connsiteX11" fmla="*/ 150149 w 338985"/>
                <a:gd name="connsiteY11" fmla="*/ 42373 h 329772"/>
                <a:gd name="connsiteX12" fmla="*/ 155675 w 338985"/>
                <a:gd name="connsiteY12" fmla="*/ 69087 h 329772"/>
                <a:gd name="connsiteX13" fmla="*/ 150149 w 338985"/>
                <a:gd name="connsiteY13" fmla="*/ 96721 h 329772"/>
                <a:gd name="connsiteX14" fmla="*/ 133568 w 338985"/>
                <a:gd name="connsiteY14" fmla="*/ 118829 h 329772"/>
                <a:gd name="connsiteX15" fmla="*/ 108697 w 338985"/>
                <a:gd name="connsiteY15" fmla="*/ 133568 h 329772"/>
                <a:gd name="connsiteX16" fmla="*/ 78298 w 338985"/>
                <a:gd name="connsiteY16" fmla="*/ 139094 h 329772"/>
                <a:gd name="connsiteX17" fmla="*/ 78298 w 338985"/>
                <a:gd name="connsiteY17" fmla="*/ 139094 h 329772"/>
                <a:gd name="connsiteX18" fmla="*/ 78298 w 338985"/>
                <a:gd name="connsiteY18" fmla="*/ 104090 h 329772"/>
                <a:gd name="connsiteX19" fmla="*/ 97642 w 338985"/>
                <a:gd name="connsiteY19" fmla="*/ 93957 h 329772"/>
                <a:gd name="connsiteX20" fmla="*/ 105933 w 338985"/>
                <a:gd name="connsiteY20" fmla="*/ 69087 h 329772"/>
                <a:gd name="connsiteX21" fmla="*/ 97642 w 338985"/>
                <a:gd name="connsiteY21" fmla="*/ 45137 h 329772"/>
                <a:gd name="connsiteX22" fmla="*/ 78298 w 338985"/>
                <a:gd name="connsiteY22" fmla="*/ 35003 h 329772"/>
                <a:gd name="connsiteX23" fmla="*/ 58954 w 338985"/>
                <a:gd name="connsiteY23" fmla="*/ 45137 h 329772"/>
                <a:gd name="connsiteX24" fmla="*/ 50664 w 338985"/>
                <a:gd name="connsiteY24" fmla="*/ 69087 h 329772"/>
                <a:gd name="connsiteX25" fmla="*/ 58954 w 338985"/>
                <a:gd name="connsiteY25" fmla="*/ 93957 h 329772"/>
                <a:gd name="connsiteX26" fmla="*/ 78298 w 338985"/>
                <a:gd name="connsiteY26" fmla="*/ 104090 h 329772"/>
                <a:gd name="connsiteX27" fmla="*/ 78298 w 338985"/>
                <a:gd name="connsiteY27" fmla="*/ 104090 h 329772"/>
                <a:gd name="connsiteX28" fmla="*/ 261608 w 338985"/>
                <a:gd name="connsiteY28" fmla="*/ 329773 h 329772"/>
                <a:gd name="connsiteX29" fmla="*/ 231210 w 338985"/>
                <a:gd name="connsiteY29" fmla="*/ 324246 h 329772"/>
                <a:gd name="connsiteX30" fmla="*/ 207260 w 338985"/>
                <a:gd name="connsiteY30" fmla="*/ 309508 h 329772"/>
                <a:gd name="connsiteX31" fmla="*/ 190679 w 338985"/>
                <a:gd name="connsiteY31" fmla="*/ 287400 h 329772"/>
                <a:gd name="connsiteX32" fmla="*/ 184231 w 338985"/>
                <a:gd name="connsiteY32" fmla="*/ 260686 h 329772"/>
                <a:gd name="connsiteX33" fmla="*/ 190679 w 338985"/>
                <a:gd name="connsiteY33" fmla="*/ 233052 h 329772"/>
                <a:gd name="connsiteX34" fmla="*/ 207260 w 338985"/>
                <a:gd name="connsiteY34" fmla="*/ 210945 h 329772"/>
                <a:gd name="connsiteX35" fmla="*/ 231210 w 338985"/>
                <a:gd name="connsiteY35" fmla="*/ 196205 h 329772"/>
                <a:gd name="connsiteX36" fmla="*/ 261608 w 338985"/>
                <a:gd name="connsiteY36" fmla="*/ 190679 h 329772"/>
                <a:gd name="connsiteX37" fmla="*/ 292006 w 338985"/>
                <a:gd name="connsiteY37" fmla="*/ 196205 h 329772"/>
                <a:gd name="connsiteX38" fmla="*/ 316878 w 338985"/>
                <a:gd name="connsiteY38" fmla="*/ 210945 h 329772"/>
                <a:gd name="connsiteX39" fmla="*/ 333458 w 338985"/>
                <a:gd name="connsiteY39" fmla="*/ 233052 h 329772"/>
                <a:gd name="connsiteX40" fmla="*/ 338986 w 338985"/>
                <a:gd name="connsiteY40" fmla="*/ 260686 h 329772"/>
                <a:gd name="connsiteX41" fmla="*/ 333458 w 338985"/>
                <a:gd name="connsiteY41" fmla="*/ 287400 h 329772"/>
                <a:gd name="connsiteX42" fmla="*/ 316878 w 338985"/>
                <a:gd name="connsiteY42" fmla="*/ 309508 h 329772"/>
                <a:gd name="connsiteX43" fmla="*/ 292006 w 338985"/>
                <a:gd name="connsiteY43" fmla="*/ 324246 h 329772"/>
                <a:gd name="connsiteX44" fmla="*/ 261608 w 338985"/>
                <a:gd name="connsiteY44" fmla="*/ 329773 h 329772"/>
                <a:gd name="connsiteX45" fmla="*/ 261608 w 338985"/>
                <a:gd name="connsiteY45" fmla="*/ 329773 h 329772"/>
                <a:gd name="connsiteX46" fmla="*/ 261608 w 338985"/>
                <a:gd name="connsiteY46" fmla="*/ 294770 h 329772"/>
                <a:gd name="connsiteX47" fmla="*/ 280952 w 338985"/>
                <a:gd name="connsiteY47" fmla="*/ 284637 h 329772"/>
                <a:gd name="connsiteX48" fmla="*/ 289243 w 338985"/>
                <a:gd name="connsiteY48" fmla="*/ 260686 h 329772"/>
                <a:gd name="connsiteX49" fmla="*/ 280952 w 338985"/>
                <a:gd name="connsiteY49" fmla="*/ 235815 h 329772"/>
                <a:gd name="connsiteX50" fmla="*/ 261608 w 338985"/>
                <a:gd name="connsiteY50" fmla="*/ 225683 h 329772"/>
                <a:gd name="connsiteX51" fmla="*/ 242264 w 338985"/>
                <a:gd name="connsiteY51" fmla="*/ 235815 h 329772"/>
                <a:gd name="connsiteX52" fmla="*/ 233974 w 338985"/>
                <a:gd name="connsiteY52" fmla="*/ 260686 h 329772"/>
                <a:gd name="connsiteX53" fmla="*/ 242264 w 338985"/>
                <a:gd name="connsiteY53" fmla="*/ 284637 h 329772"/>
                <a:gd name="connsiteX54" fmla="*/ 261608 w 338985"/>
                <a:gd name="connsiteY54" fmla="*/ 294770 h 329772"/>
                <a:gd name="connsiteX55" fmla="*/ 261608 w 338985"/>
                <a:gd name="connsiteY55" fmla="*/ 294770 h 329772"/>
                <a:gd name="connsiteX56" fmla="*/ 32240 w 338985"/>
                <a:gd name="connsiteY56" fmla="*/ 300296 h 329772"/>
                <a:gd name="connsiteX57" fmla="*/ 159360 w 338985"/>
                <a:gd name="connsiteY57" fmla="*/ 153832 h 329772"/>
                <a:gd name="connsiteX58" fmla="*/ 275426 w 338985"/>
                <a:gd name="connsiteY58" fmla="*/ 921 h 329772"/>
                <a:gd name="connsiteX59" fmla="*/ 307666 w 338985"/>
                <a:gd name="connsiteY59" fmla="*/ 29477 h 329772"/>
                <a:gd name="connsiteX60" fmla="*/ 184231 w 338985"/>
                <a:gd name="connsiteY60" fmla="*/ 172256 h 329772"/>
                <a:gd name="connsiteX61" fmla="*/ 63560 w 338985"/>
                <a:gd name="connsiteY61" fmla="*/ 329773 h 329772"/>
                <a:gd name="connsiteX62" fmla="*/ 32240 w 338985"/>
                <a:gd name="connsiteY62" fmla="*/ 300296 h 329772"/>
                <a:gd name="connsiteX63" fmla="*/ 32240 w 338985"/>
                <a:gd name="connsiteY63" fmla="*/ 300296 h 32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38985" h="329772">
                  <a:moveTo>
                    <a:pt x="78298" y="139094"/>
                  </a:moveTo>
                  <a:cubicBezTo>
                    <a:pt x="67245" y="139094"/>
                    <a:pt x="57111" y="137252"/>
                    <a:pt x="47900" y="133568"/>
                  </a:cubicBezTo>
                  <a:cubicBezTo>
                    <a:pt x="38688" y="129883"/>
                    <a:pt x="30399" y="125277"/>
                    <a:pt x="23029" y="118829"/>
                  </a:cubicBezTo>
                  <a:cubicBezTo>
                    <a:pt x="15659" y="112380"/>
                    <a:pt x="10132" y="105012"/>
                    <a:pt x="6448" y="96721"/>
                  </a:cubicBezTo>
                  <a:cubicBezTo>
                    <a:pt x="2764" y="88431"/>
                    <a:pt x="0" y="79219"/>
                    <a:pt x="0" y="69087"/>
                  </a:cubicBezTo>
                  <a:cubicBezTo>
                    <a:pt x="0" y="59875"/>
                    <a:pt x="1842" y="50664"/>
                    <a:pt x="6448" y="42373"/>
                  </a:cubicBezTo>
                  <a:cubicBezTo>
                    <a:pt x="10132" y="34082"/>
                    <a:pt x="15659" y="26714"/>
                    <a:pt x="23029" y="20265"/>
                  </a:cubicBezTo>
                  <a:cubicBezTo>
                    <a:pt x="30399" y="13817"/>
                    <a:pt x="37767" y="9212"/>
                    <a:pt x="47900" y="5527"/>
                  </a:cubicBezTo>
                  <a:cubicBezTo>
                    <a:pt x="57111" y="1842"/>
                    <a:pt x="67245" y="0"/>
                    <a:pt x="78298" y="0"/>
                  </a:cubicBezTo>
                  <a:cubicBezTo>
                    <a:pt x="89352" y="0"/>
                    <a:pt x="99485" y="1842"/>
                    <a:pt x="108697" y="5527"/>
                  </a:cubicBezTo>
                  <a:cubicBezTo>
                    <a:pt x="117908" y="9212"/>
                    <a:pt x="126198" y="13817"/>
                    <a:pt x="133568" y="20265"/>
                  </a:cubicBezTo>
                  <a:cubicBezTo>
                    <a:pt x="140937" y="26714"/>
                    <a:pt x="146464" y="34082"/>
                    <a:pt x="150149" y="42373"/>
                  </a:cubicBezTo>
                  <a:cubicBezTo>
                    <a:pt x="153832" y="50664"/>
                    <a:pt x="155675" y="59875"/>
                    <a:pt x="155675" y="69087"/>
                  </a:cubicBezTo>
                  <a:cubicBezTo>
                    <a:pt x="155675" y="78298"/>
                    <a:pt x="153832" y="87510"/>
                    <a:pt x="150149" y="96721"/>
                  </a:cubicBezTo>
                  <a:cubicBezTo>
                    <a:pt x="146464" y="105012"/>
                    <a:pt x="140937" y="112380"/>
                    <a:pt x="133568" y="118829"/>
                  </a:cubicBezTo>
                  <a:cubicBezTo>
                    <a:pt x="126198" y="125277"/>
                    <a:pt x="117908" y="129883"/>
                    <a:pt x="108697" y="133568"/>
                  </a:cubicBezTo>
                  <a:cubicBezTo>
                    <a:pt x="99485" y="137252"/>
                    <a:pt x="89352" y="139094"/>
                    <a:pt x="78298" y="139094"/>
                  </a:cubicBezTo>
                  <a:lnTo>
                    <a:pt x="78298" y="139094"/>
                  </a:lnTo>
                  <a:close/>
                  <a:moveTo>
                    <a:pt x="78298" y="104090"/>
                  </a:moveTo>
                  <a:cubicBezTo>
                    <a:pt x="85668" y="104090"/>
                    <a:pt x="92116" y="100406"/>
                    <a:pt x="97642" y="93957"/>
                  </a:cubicBezTo>
                  <a:cubicBezTo>
                    <a:pt x="103169" y="87510"/>
                    <a:pt x="105933" y="79219"/>
                    <a:pt x="105933" y="69087"/>
                  </a:cubicBezTo>
                  <a:cubicBezTo>
                    <a:pt x="105933" y="59875"/>
                    <a:pt x="103169" y="51584"/>
                    <a:pt x="97642" y="45137"/>
                  </a:cubicBezTo>
                  <a:cubicBezTo>
                    <a:pt x="92116" y="38688"/>
                    <a:pt x="85668" y="35003"/>
                    <a:pt x="78298" y="35003"/>
                  </a:cubicBezTo>
                  <a:cubicBezTo>
                    <a:pt x="70928" y="35003"/>
                    <a:pt x="64481" y="38688"/>
                    <a:pt x="58954" y="45137"/>
                  </a:cubicBezTo>
                  <a:cubicBezTo>
                    <a:pt x="53427" y="51584"/>
                    <a:pt x="50664" y="59875"/>
                    <a:pt x="50664" y="69087"/>
                  </a:cubicBezTo>
                  <a:cubicBezTo>
                    <a:pt x="50664" y="78298"/>
                    <a:pt x="53427" y="86589"/>
                    <a:pt x="58954" y="93957"/>
                  </a:cubicBezTo>
                  <a:cubicBezTo>
                    <a:pt x="64481" y="100406"/>
                    <a:pt x="70928" y="104090"/>
                    <a:pt x="78298" y="104090"/>
                  </a:cubicBezTo>
                  <a:lnTo>
                    <a:pt x="78298" y="104090"/>
                  </a:lnTo>
                  <a:close/>
                  <a:moveTo>
                    <a:pt x="261608" y="329773"/>
                  </a:moveTo>
                  <a:cubicBezTo>
                    <a:pt x="250554" y="329773"/>
                    <a:pt x="240421" y="327931"/>
                    <a:pt x="231210" y="324246"/>
                  </a:cubicBezTo>
                  <a:cubicBezTo>
                    <a:pt x="221998" y="320561"/>
                    <a:pt x="213708" y="315956"/>
                    <a:pt x="207260" y="309508"/>
                  </a:cubicBezTo>
                  <a:cubicBezTo>
                    <a:pt x="199890" y="303060"/>
                    <a:pt x="194364" y="295691"/>
                    <a:pt x="190679" y="287400"/>
                  </a:cubicBezTo>
                  <a:cubicBezTo>
                    <a:pt x="186995" y="279109"/>
                    <a:pt x="184231" y="269898"/>
                    <a:pt x="184231" y="260686"/>
                  </a:cubicBezTo>
                  <a:cubicBezTo>
                    <a:pt x="184231" y="251475"/>
                    <a:pt x="186073" y="242263"/>
                    <a:pt x="190679" y="233052"/>
                  </a:cubicBezTo>
                  <a:cubicBezTo>
                    <a:pt x="194364" y="224762"/>
                    <a:pt x="199890" y="217392"/>
                    <a:pt x="207260" y="210945"/>
                  </a:cubicBezTo>
                  <a:cubicBezTo>
                    <a:pt x="214630" y="204496"/>
                    <a:pt x="221998" y="199890"/>
                    <a:pt x="231210" y="196205"/>
                  </a:cubicBezTo>
                  <a:cubicBezTo>
                    <a:pt x="240421" y="192522"/>
                    <a:pt x="250554" y="190679"/>
                    <a:pt x="261608" y="190679"/>
                  </a:cubicBezTo>
                  <a:cubicBezTo>
                    <a:pt x="272662" y="190679"/>
                    <a:pt x="282794" y="192522"/>
                    <a:pt x="292006" y="196205"/>
                  </a:cubicBezTo>
                  <a:cubicBezTo>
                    <a:pt x="301217" y="199890"/>
                    <a:pt x="309508" y="204496"/>
                    <a:pt x="316878" y="210945"/>
                  </a:cubicBezTo>
                  <a:cubicBezTo>
                    <a:pt x="324246" y="217392"/>
                    <a:pt x="329774" y="224762"/>
                    <a:pt x="333458" y="233052"/>
                  </a:cubicBezTo>
                  <a:cubicBezTo>
                    <a:pt x="337143" y="241342"/>
                    <a:pt x="338986" y="250554"/>
                    <a:pt x="338986" y="260686"/>
                  </a:cubicBezTo>
                  <a:cubicBezTo>
                    <a:pt x="338986" y="269898"/>
                    <a:pt x="337143" y="279109"/>
                    <a:pt x="333458" y="287400"/>
                  </a:cubicBezTo>
                  <a:cubicBezTo>
                    <a:pt x="329774" y="295691"/>
                    <a:pt x="324246" y="303060"/>
                    <a:pt x="316878" y="309508"/>
                  </a:cubicBezTo>
                  <a:cubicBezTo>
                    <a:pt x="309508" y="315956"/>
                    <a:pt x="301217" y="320561"/>
                    <a:pt x="292006" y="324246"/>
                  </a:cubicBezTo>
                  <a:cubicBezTo>
                    <a:pt x="282794" y="327931"/>
                    <a:pt x="272662" y="329773"/>
                    <a:pt x="261608" y="329773"/>
                  </a:cubicBezTo>
                  <a:lnTo>
                    <a:pt x="261608" y="329773"/>
                  </a:lnTo>
                  <a:close/>
                  <a:moveTo>
                    <a:pt x="261608" y="294770"/>
                  </a:moveTo>
                  <a:cubicBezTo>
                    <a:pt x="268977" y="294770"/>
                    <a:pt x="275426" y="291085"/>
                    <a:pt x="280952" y="284637"/>
                  </a:cubicBezTo>
                  <a:cubicBezTo>
                    <a:pt x="286479" y="278188"/>
                    <a:pt x="289243" y="269898"/>
                    <a:pt x="289243" y="260686"/>
                  </a:cubicBezTo>
                  <a:cubicBezTo>
                    <a:pt x="289243" y="251475"/>
                    <a:pt x="286479" y="243185"/>
                    <a:pt x="280952" y="235815"/>
                  </a:cubicBezTo>
                  <a:cubicBezTo>
                    <a:pt x="275426" y="229368"/>
                    <a:pt x="268977" y="225683"/>
                    <a:pt x="261608" y="225683"/>
                  </a:cubicBezTo>
                  <a:cubicBezTo>
                    <a:pt x="254239" y="225683"/>
                    <a:pt x="247791" y="229368"/>
                    <a:pt x="242264" y="235815"/>
                  </a:cubicBezTo>
                  <a:cubicBezTo>
                    <a:pt x="236736" y="242263"/>
                    <a:pt x="233974" y="250554"/>
                    <a:pt x="233974" y="260686"/>
                  </a:cubicBezTo>
                  <a:cubicBezTo>
                    <a:pt x="233974" y="269898"/>
                    <a:pt x="236736" y="278188"/>
                    <a:pt x="242264" y="284637"/>
                  </a:cubicBezTo>
                  <a:cubicBezTo>
                    <a:pt x="247791" y="291085"/>
                    <a:pt x="254239" y="294770"/>
                    <a:pt x="261608" y="294770"/>
                  </a:cubicBezTo>
                  <a:lnTo>
                    <a:pt x="261608" y="294770"/>
                  </a:lnTo>
                  <a:close/>
                  <a:moveTo>
                    <a:pt x="32240" y="300296"/>
                  </a:moveTo>
                  <a:lnTo>
                    <a:pt x="159360" y="153832"/>
                  </a:lnTo>
                  <a:lnTo>
                    <a:pt x="275426" y="921"/>
                  </a:lnTo>
                  <a:lnTo>
                    <a:pt x="307666" y="29477"/>
                  </a:lnTo>
                  <a:lnTo>
                    <a:pt x="184231" y="172256"/>
                  </a:lnTo>
                  <a:lnTo>
                    <a:pt x="63560" y="329773"/>
                  </a:lnTo>
                  <a:lnTo>
                    <a:pt x="32240" y="300296"/>
                  </a:lnTo>
                  <a:lnTo>
                    <a:pt x="32240" y="300296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54" name="Graphic 3">
            <a:extLst>
              <a:ext uri="{FF2B5EF4-FFF2-40B4-BE49-F238E27FC236}">
                <a16:creationId xmlns:a16="http://schemas.microsoft.com/office/drawing/2014/main" id="{77D20B96-BF98-40AF-8454-E59B9B3FB24A}"/>
              </a:ext>
            </a:extLst>
          </p:cNvPr>
          <p:cNvGrpSpPr/>
          <p:nvPr/>
        </p:nvGrpSpPr>
        <p:grpSpPr>
          <a:xfrm>
            <a:off x="11818776" y="5202342"/>
            <a:ext cx="717854" cy="726780"/>
            <a:chOff x="11848266" y="4376408"/>
            <a:chExt cx="717864" cy="726791"/>
          </a:xfrm>
          <a:solidFill>
            <a:srgbClr val="FFFFFF"/>
          </a:solidFill>
        </p:grpSpPr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CF28F3F-974E-43DF-ADB2-B57135CF05DA}"/>
                </a:ext>
              </a:extLst>
            </p:cNvPr>
            <p:cNvSpPr/>
            <p:nvPr/>
          </p:nvSpPr>
          <p:spPr>
            <a:xfrm>
              <a:off x="12186472" y="4376408"/>
              <a:ext cx="20264" cy="78298"/>
            </a:xfrm>
            <a:custGeom>
              <a:avLst/>
              <a:gdLst>
                <a:gd name="connsiteX0" fmla="*/ 20265 w 20264"/>
                <a:gd name="connsiteY0" fmla="*/ 70008 h 78298"/>
                <a:gd name="connsiteX1" fmla="*/ 10132 w 20264"/>
                <a:gd name="connsiteY1" fmla="*/ 78298 h 78298"/>
                <a:gd name="connsiteX2" fmla="*/ 10132 w 20264"/>
                <a:gd name="connsiteY2" fmla="*/ 78298 h 78298"/>
                <a:gd name="connsiteX3" fmla="*/ 0 w 20264"/>
                <a:gd name="connsiteY3" fmla="*/ 70008 h 78298"/>
                <a:gd name="connsiteX4" fmla="*/ 0 w 20264"/>
                <a:gd name="connsiteY4" fmla="*/ 8290 h 78298"/>
                <a:gd name="connsiteX5" fmla="*/ 10132 w 20264"/>
                <a:gd name="connsiteY5" fmla="*/ 0 h 78298"/>
                <a:gd name="connsiteX6" fmla="*/ 10132 w 20264"/>
                <a:gd name="connsiteY6" fmla="*/ 0 h 78298"/>
                <a:gd name="connsiteX7" fmla="*/ 20265 w 20264"/>
                <a:gd name="connsiteY7" fmla="*/ 8290 h 78298"/>
                <a:gd name="connsiteX8" fmla="*/ 20265 w 20264"/>
                <a:gd name="connsiteY8" fmla="*/ 70008 h 78298"/>
                <a:gd name="connsiteX9" fmla="*/ 20265 w 20264"/>
                <a:gd name="connsiteY9" fmla="*/ 70008 h 7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264" h="78298">
                  <a:moveTo>
                    <a:pt x="20265" y="70008"/>
                  </a:moveTo>
                  <a:cubicBezTo>
                    <a:pt x="20265" y="74614"/>
                    <a:pt x="15659" y="78298"/>
                    <a:pt x="10132" y="78298"/>
                  </a:cubicBezTo>
                  <a:lnTo>
                    <a:pt x="10132" y="78298"/>
                  </a:lnTo>
                  <a:cubicBezTo>
                    <a:pt x="4606" y="78298"/>
                    <a:pt x="0" y="74614"/>
                    <a:pt x="0" y="70008"/>
                  </a:cubicBezTo>
                  <a:lnTo>
                    <a:pt x="0" y="8290"/>
                  </a:lnTo>
                  <a:cubicBezTo>
                    <a:pt x="0" y="3685"/>
                    <a:pt x="4606" y="0"/>
                    <a:pt x="10132" y="0"/>
                  </a:cubicBezTo>
                  <a:lnTo>
                    <a:pt x="10132" y="0"/>
                  </a:lnTo>
                  <a:cubicBezTo>
                    <a:pt x="15659" y="0"/>
                    <a:pt x="20265" y="3685"/>
                    <a:pt x="20265" y="8290"/>
                  </a:cubicBezTo>
                  <a:lnTo>
                    <a:pt x="20265" y="70008"/>
                  </a:lnTo>
                  <a:lnTo>
                    <a:pt x="20265" y="70008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8F0231F-E540-4FA9-86C2-84B4CB42EE70}"/>
                </a:ext>
              </a:extLst>
            </p:cNvPr>
            <p:cNvSpPr/>
            <p:nvPr/>
          </p:nvSpPr>
          <p:spPr>
            <a:xfrm>
              <a:off x="11928654" y="4498490"/>
              <a:ext cx="65190" cy="61658"/>
            </a:xfrm>
            <a:custGeom>
              <a:avLst/>
              <a:gdLst>
                <a:gd name="connsiteX0" fmla="*/ 62532 w 65190"/>
                <a:gd name="connsiteY0" fmla="*/ 43726 h 61658"/>
                <a:gd name="connsiteX1" fmla="*/ 61611 w 65190"/>
                <a:gd name="connsiteY1" fmla="*/ 57543 h 61658"/>
                <a:gd name="connsiteX2" fmla="*/ 61611 w 65190"/>
                <a:gd name="connsiteY2" fmla="*/ 57543 h 61658"/>
                <a:gd name="connsiteX3" fmla="*/ 48715 w 65190"/>
                <a:gd name="connsiteY3" fmla="*/ 59385 h 61658"/>
                <a:gd name="connsiteX4" fmla="*/ 2657 w 65190"/>
                <a:gd name="connsiteY4" fmla="*/ 17933 h 61658"/>
                <a:gd name="connsiteX5" fmla="*/ 3579 w 65190"/>
                <a:gd name="connsiteY5" fmla="*/ 4116 h 61658"/>
                <a:gd name="connsiteX6" fmla="*/ 3579 w 65190"/>
                <a:gd name="connsiteY6" fmla="*/ 4116 h 61658"/>
                <a:gd name="connsiteX7" fmla="*/ 16474 w 65190"/>
                <a:gd name="connsiteY7" fmla="*/ 2274 h 61658"/>
                <a:gd name="connsiteX8" fmla="*/ 62532 w 65190"/>
                <a:gd name="connsiteY8" fmla="*/ 43726 h 61658"/>
                <a:gd name="connsiteX9" fmla="*/ 62532 w 65190"/>
                <a:gd name="connsiteY9" fmla="*/ 43726 h 61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90" h="61658">
                  <a:moveTo>
                    <a:pt x="62532" y="43726"/>
                  </a:moveTo>
                  <a:cubicBezTo>
                    <a:pt x="66217" y="46489"/>
                    <a:pt x="66217" y="52937"/>
                    <a:pt x="61611" y="57543"/>
                  </a:cubicBezTo>
                  <a:lnTo>
                    <a:pt x="61611" y="57543"/>
                  </a:lnTo>
                  <a:cubicBezTo>
                    <a:pt x="57926" y="62149"/>
                    <a:pt x="51479" y="63070"/>
                    <a:pt x="48715" y="59385"/>
                  </a:cubicBezTo>
                  <a:lnTo>
                    <a:pt x="2657" y="17933"/>
                  </a:lnTo>
                  <a:cubicBezTo>
                    <a:pt x="-1027" y="15170"/>
                    <a:pt x="-1027" y="8722"/>
                    <a:pt x="3579" y="4116"/>
                  </a:cubicBezTo>
                  <a:lnTo>
                    <a:pt x="3579" y="4116"/>
                  </a:lnTo>
                  <a:cubicBezTo>
                    <a:pt x="7263" y="-490"/>
                    <a:pt x="13712" y="-1411"/>
                    <a:pt x="16474" y="2274"/>
                  </a:cubicBezTo>
                  <a:lnTo>
                    <a:pt x="62532" y="43726"/>
                  </a:lnTo>
                  <a:lnTo>
                    <a:pt x="62532" y="43726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E41CAF-7977-47A7-8D3F-07CC554BF22E}"/>
                </a:ext>
              </a:extLst>
            </p:cNvPr>
            <p:cNvSpPr/>
            <p:nvPr/>
          </p:nvSpPr>
          <p:spPr>
            <a:xfrm>
              <a:off x="11848266" y="4765938"/>
              <a:ext cx="79504" cy="26949"/>
            </a:xfrm>
            <a:custGeom>
              <a:avLst/>
              <a:gdLst>
                <a:gd name="connsiteX0" fmla="*/ 69229 w 79504"/>
                <a:gd name="connsiteY0" fmla="*/ 118 h 26949"/>
                <a:gd name="connsiteX1" fmla="*/ 79362 w 79504"/>
                <a:gd name="connsiteY1" fmla="*/ 9330 h 26949"/>
                <a:gd name="connsiteX2" fmla="*/ 79362 w 79504"/>
                <a:gd name="connsiteY2" fmla="*/ 9330 h 26949"/>
                <a:gd name="connsiteX3" fmla="*/ 71993 w 79504"/>
                <a:gd name="connsiteY3" fmla="*/ 20383 h 26949"/>
                <a:gd name="connsiteX4" fmla="*/ 10276 w 79504"/>
                <a:gd name="connsiteY4" fmla="*/ 26831 h 26949"/>
                <a:gd name="connsiteX5" fmla="*/ 142 w 79504"/>
                <a:gd name="connsiteY5" fmla="*/ 17620 h 26949"/>
                <a:gd name="connsiteX6" fmla="*/ 142 w 79504"/>
                <a:gd name="connsiteY6" fmla="*/ 17620 h 26949"/>
                <a:gd name="connsiteX7" fmla="*/ 7512 w 79504"/>
                <a:gd name="connsiteY7" fmla="*/ 6566 h 26949"/>
                <a:gd name="connsiteX8" fmla="*/ 69229 w 79504"/>
                <a:gd name="connsiteY8" fmla="*/ 118 h 26949"/>
                <a:gd name="connsiteX9" fmla="*/ 69229 w 79504"/>
                <a:gd name="connsiteY9" fmla="*/ 118 h 2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4" h="26949">
                  <a:moveTo>
                    <a:pt x="69229" y="118"/>
                  </a:moveTo>
                  <a:cubicBezTo>
                    <a:pt x="73834" y="-803"/>
                    <a:pt x="78440" y="3802"/>
                    <a:pt x="79362" y="9330"/>
                  </a:cubicBezTo>
                  <a:lnTo>
                    <a:pt x="79362" y="9330"/>
                  </a:lnTo>
                  <a:cubicBezTo>
                    <a:pt x="80283" y="14856"/>
                    <a:pt x="76598" y="20383"/>
                    <a:pt x="71993" y="20383"/>
                  </a:cubicBezTo>
                  <a:lnTo>
                    <a:pt x="10276" y="26831"/>
                  </a:lnTo>
                  <a:cubicBezTo>
                    <a:pt x="5670" y="27753"/>
                    <a:pt x="1064" y="23147"/>
                    <a:pt x="142" y="17620"/>
                  </a:cubicBezTo>
                  <a:lnTo>
                    <a:pt x="142" y="17620"/>
                  </a:lnTo>
                  <a:cubicBezTo>
                    <a:pt x="-779" y="12093"/>
                    <a:pt x="2906" y="6566"/>
                    <a:pt x="7512" y="6566"/>
                  </a:cubicBezTo>
                  <a:lnTo>
                    <a:pt x="69229" y="118"/>
                  </a:lnTo>
                  <a:lnTo>
                    <a:pt x="69229" y="118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2EF918CF-0F0B-4D7D-A5C4-99E4958E5227}"/>
                </a:ext>
              </a:extLst>
            </p:cNvPr>
            <p:cNvSpPr/>
            <p:nvPr/>
          </p:nvSpPr>
          <p:spPr>
            <a:xfrm>
              <a:off x="12486627" y="4747515"/>
              <a:ext cx="79503" cy="26949"/>
            </a:xfrm>
            <a:custGeom>
              <a:avLst/>
              <a:gdLst>
                <a:gd name="connsiteX0" fmla="*/ 7512 w 79503"/>
                <a:gd name="connsiteY0" fmla="*/ 20383 h 26949"/>
                <a:gd name="connsiteX1" fmla="*/ 142 w 79503"/>
                <a:gd name="connsiteY1" fmla="*/ 9330 h 26949"/>
                <a:gd name="connsiteX2" fmla="*/ 142 w 79503"/>
                <a:gd name="connsiteY2" fmla="*/ 9330 h 26949"/>
                <a:gd name="connsiteX3" fmla="*/ 10275 w 79503"/>
                <a:gd name="connsiteY3" fmla="*/ 118 h 26949"/>
                <a:gd name="connsiteX4" fmla="*/ 71993 w 79503"/>
                <a:gd name="connsiteY4" fmla="*/ 6566 h 26949"/>
                <a:gd name="connsiteX5" fmla="*/ 79361 w 79503"/>
                <a:gd name="connsiteY5" fmla="*/ 17620 h 26949"/>
                <a:gd name="connsiteX6" fmla="*/ 79361 w 79503"/>
                <a:gd name="connsiteY6" fmla="*/ 17620 h 26949"/>
                <a:gd name="connsiteX7" fmla="*/ 70150 w 79503"/>
                <a:gd name="connsiteY7" fmla="*/ 26831 h 26949"/>
                <a:gd name="connsiteX8" fmla="*/ 7512 w 79503"/>
                <a:gd name="connsiteY8" fmla="*/ 20383 h 26949"/>
                <a:gd name="connsiteX9" fmla="*/ 7512 w 79503"/>
                <a:gd name="connsiteY9" fmla="*/ 20383 h 2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3" h="26949">
                  <a:moveTo>
                    <a:pt x="7512" y="20383"/>
                  </a:moveTo>
                  <a:cubicBezTo>
                    <a:pt x="2906" y="19462"/>
                    <a:pt x="-779" y="14856"/>
                    <a:pt x="142" y="9330"/>
                  </a:cubicBezTo>
                  <a:lnTo>
                    <a:pt x="142" y="9330"/>
                  </a:lnTo>
                  <a:cubicBezTo>
                    <a:pt x="1063" y="3802"/>
                    <a:pt x="4748" y="-803"/>
                    <a:pt x="10275" y="118"/>
                  </a:cubicBezTo>
                  <a:lnTo>
                    <a:pt x="71993" y="6566"/>
                  </a:lnTo>
                  <a:cubicBezTo>
                    <a:pt x="76598" y="7487"/>
                    <a:pt x="80282" y="12093"/>
                    <a:pt x="79361" y="17620"/>
                  </a:cubicBezTo>
                  <a:lnTo>
                    <a:pt x="79361" y="17620"/>
                  </a:lnTo>
                  <a:cubicBezTo>
                    <a:pt x="78440" y="23147"/>
                    <a:pt x="74755" y="27753"/>
                    <a:pt x="70150" y="26831"/>
                  </a:cubicBezTo>
                  <a:lnTo>
                    <a:pt x="7512" y="20383"/>
                  </a:lnTo>
                  <a:lnTo>
                    <a:pt x="7512" y="20383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4FBA5C65-00FF-46E8-AEB0-334E6064BA7B}"/>
                </a:ext>
              </a:extLst>
            </p:cNvPr>
            <p:cNvSpPr/>
            <p:nvPr/>
          </p:nvSpPr>
          <p:spPr>
            <a:xfrm>
              <a:off x="12405707" y="4484139"/>
              <a:ext cx="64608" cy="60883"/>
            </a:xfrm>
            <a:custGeom>
              <a:avLst/>
              <a:gdLst>
                <a:gd name="connsiteX0" fmla="*/ 16581 w 64608"/>
                <a:gd name="connsiteY0" fmla="*/ 58998 h 60883"/>
                <a:gd name="connsiteX1" fmla="*/ 2764 w 64608"/>
                <a:gd name="connsiteY1" fmla="*/ 57155 h 60883"/>
                <a:gd name="connsiteX2" fmla="*/ 2764 w 64608"/>
                <a:gd name="connsiteY2" fmla="*/ 57155 h 60883"/>
                <a:gd name="connsiteX3" fmla="*/ 2764 w 64608"/>
                <a:gd name="connsiteY3" fmla="*/ 43338 h 60883"/>
                <a:gd name="connsiteX4" fmla="*/ 48821 w 64608"/>
                <a:gd name="connsiteY4" fmla="*/ 1886 h 60883"/>
                <a:gd name="connsiteX5" fmla="*/ 61718 w 64608"/>
                <a:gd name="connsiteY5" fmla="*/ 3728 h 60883"/>
                <a:gd name="connsiteX6" fmla="*/ 61718 w 64608"/>
                <a:gd name="connsiteY6" fmla="*/ 3728 h 60883"/>
                <a:gd name="connsiteX7" fmla="*/ 62639 w 64608"/>
                <a:gd name="connsiteY7" fmla="*/ 17546 h 60883"/>
                <a:gd name="connsiteX8" fmla="*/ 16581 w 64608"/>
                <a:gd name="connsiteY8" fmla="*/ 58998 h 60883"/>
                <a:gd name="connsiteX9" fmla="*/ 16581 w 64608"/>
                <a:gd name="connsiteY9" fmla="*/ 58998 h 6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608" h="60883">
                  <a:moveTo>
                    <a:pt x="16581" y="58998"/>
                  </a:moveTo>
                  <a:cubicBezTo>
                    <a:pt x="12896" y="61761"/>
                    <a:pt x="7369" y="61761"/>
                    <a:pt x="2764" y="57155"/>
                  </a:cubicBezTo>
                  <a:lnTo>
                    <a:pt x="2764" y="57155"/>
                  </a:lnTo>
                  <a:cubicBezTo>
                    <a:pt x="-921" y="52549"/>
                    <a:pt x="-921" y="47022"/>
                    <a:pt x="2764" y="43338"/>
                  </a:cubicBezTo>
                  <a:lnTo>
                    <a:pt x="48821" y="1886"/>
                  </a:lnTo>
                  <a:cubicBezTo>
                    <a:pt x="52506" y="-877"/>
                    <a:pt x="58033" y="-877"/>
                    <a:pt x="61718" y="3728"/>
                  </a:cubicBezTo>
                  <a:lnTo>
                    <a:pt x="61718" y="3728"/>
                  </a:lnTo>
                  <a:cubicBezTo>
                    <a:pt x="65403" y="8334"/>
                    <a:pt x="65403" y="13861"/>
                    <a:pt x="62639" y="17546"/>
                  </a:cubicBezTo>
                  <a:lnTo>
                    <a:pt x="16581" y="58998"/>
                  </a:lnTo>
                  <a:lnTo>
                    <a:pt x="16581" y="58998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4FCC0AF9-7334-48F3-B085-76E49289FD91}"/>
                </a:ext>
              </a:extLst>
            </p:cNvPr>
            <p:cNvSpPr/>
            <p:nvPr/>
          </p:nvSpPr>
          <p:spPr>
            <a:xfrm>
              <a:off x="11975528" y="4487867"/>
              <a:ext cx="440312" cy="615331"/>
            </a:xfrm>
            <a:custGeom>
              <a:avLst/>
              <a:gdLst>
                <a:gd name="connsiteX0" fmla="*/ 290164 w 440312"/>
                <a:gd name="connsiteY0" fmla="*/ 525979 h 615331"/>
                <a:gd name="connsiteX1" fmla="*/ 281873 w 440312"/>
                <a:gd name="connsiteY1" fmla="*/ 542560 h 615331"/>
                <a:gd name="connsiteX2" fmla="*/ 272662 w 440312"/>
                <a:gd name="connsiteY2" fmla="*/ 545324 h 615331"/>
                <a:gd name="connsiteX3" fmla="*/ 166729 w 440312"/>
                <a:gd name="connsiteY3" fmla="*/ 545324 h 615331"/>
                <a:gd name="connsiteX4" fmla="*/ 157517 w 440312"/>
                <a:gd name="connsiteY4" fmla="*/ 542560 h 615331"/>
                <a:gd name="connsiteX5" fmla="*/ 149227 w 440312"/>
                <a:gd name="connsiteY5" fmla="*/ 525979 h 615331"/>
                <a:gd name="connsiteX6" fmla="*/ 149227 w 440312"/>
                <a:gd name="connsiteY6" fmla="*/ 466104 h 615331"/>
                <a:gd name="connsiteX7" fmla="*/ 289243 w 440312"/>
                <a:gd name="connsiteY7" fmla="*/ 466104 h 615331"/>
                <a:gd name="connsiteX8" fmla="*/ 289243 w 440312"/>
                <a:gd name="connsiteY8" fmla="*/ 525979 h 615331"/>
                <a:gd name="connsiteX9" fmla="*/ 290164 w 440312"/>
                <a:gd name="connsiteY9" fmla="*/ 525979 h 615331"/>
                <a:gd name="connsiteX10" fmla="*/ 138173 w 440312"/>
                <a:gd name="connsiteY10" fmla="*/ 110539 h 615331"/>
                <a:gd name="connsiteX11" fmla="*/ 82904 w 440312"/>
                <a:gd name="connsiteY11" fmla="*/ 221077 h 615331"/>
                <a:gd name="connsiteX12" fmla="*/ 131726 w 440312"/>
                <a:gd name="connsiteY12" fmla="*/ 326089 h 615331"/>
                <a:gd name="connsiteX13" fmla="*/ 133568 w 440312"/>
                <a:gd name="connsiteY13" fmla="*/ 339906 h 615331"/>
                <a:gd name="connsiteX14" fmla="*/ 133568 w 440312"/>
                <a:gd name="connsiteY14" fmla="*/ 339906 h 615331"/>
                <a:gd name="connsiteX15" fmla="*/ 118829 w 440312"/>
                <a:gd name="connsiteY15" fmla="*/ 341748 h 615331"/>
                <a:gd name="connsiteX16" fmla="*/ 62639 w 440312"/>
                <a:gd name="connsiteY16" fmla="*/ 221077 h 615331"/>
                <a:gd name="connsiteX17" fmla="*/ 126198 w 440312"/>
                <a:gd name="connsiteY17" fmla="*/ 94879 h 615331"/>
                <a:gd name="connsiteX18" fmla="*/ 140937 w 440312"/>
                <a:gd name="connsiteY18" fmla="*/ 97642 h 615331"/>
                <a:gd name="connsiteX19" fmla="*/ 140937 w 440312"/>
                <a:gd name="connsiteY19" fmla="*/ 97642 h 615331"/>
                <a:gd name="connsiteX20" fmla="*/ 138173 w 440312"/>
                <a:gd name="connsiteY20" fmla="*/ 110539 h 615331"/>
                <a:gd name="connsiteX21" fmla="*/ 138173 w 440312"/>
                <a:gd name="connsiteY21" fmla="*/ 110539 h 615331"/>
                <a:gd name="connsiteX22" fmla="*/ 440313 w 440312"/>
                <a:gd name="connsiteY22" fmla="*/ 220156 h 615331"/>
                <a:gd name="connsiteX23" fmla="*/ 220156 w 440312"/>
                <a:gd name="connsiteY23" fmla="*/ 0 h 615331"/>
                <a:gd name="connsiteX24" fmla="*/ 0 w 440312"/>
                <a:gd name="connsiteY24" fmla="*/ 220156 h 615331"/>
                <a:gd name="connsiteX25" fmla="*/ 129883 w 440312"/>
                <a:gd name="connsiteY25" fmla="*/ 420968 h 615331"/>
                <a:gd name="connsiteX26" fmla="*/ 129883 w 440312"/>
                <a:gd name="connsiteY26" fmla="*/ 466104 h 615331"/>
                <a:gd name="connsiteX27" fmla="*/ 129883 w 440312"/>
                <a:gd name="connsiteY27" fmla="*/ 525979 h 615331"/>
                <a:gd name="connsiteX28" fmla="*/ 161202 w 440312"/>
                <a:gd name="connsiteY28" fmla="*/ 565589 h 615331"/>
                <a:gd name="connsiteX29" fmla="*/ 166729 w 440312"/>
                <a:gd name="connsiteY29" fmla="*/ 581249 h 615331"/>
                <a:gd name="connsiteX30" fmla="*/ 205418 w 440312"/>
                <a:gd name="connsiteY30" fmla="*/ 615332 h 615331"/>
                <a:gd name="connsiteX31" fmla="*/ 234895 w 440312"/>
                <a:gd name="connsiteY31" fmla="*/ 615332 h 615331"/>
                <a:gd name="connsiteX32" fmla="*/ 273583 w 440312"/>
                <a:gd name="connsiteY32" fmla="*/ 581249 h 615331"/>
                <a:gd name="connsiteX33" fmla="*/ 279110 w 440312"/>
                <a:gd name="connsiteY33" fmla="*/ 565589 h 615331"/>
                <a:gd name="connsiteX34" fmla="*/ 310429 w 440312"/>
                <a:gd name="connsiteY34" fmla="*/ 525979 h 615331"/>
                <a:gd name="connsiteX35" fmla="*/ 310429 w 440312"/>
                <a:gd name="connsiteY35" fmla="*/ 445839 h 615331"/>
                <a:gd name="connsiteX36" fmla="*/ 310429 w 440312"/>
                <a:gd name="connsiteY36" fmla="*/ 420968 h 615331"/>
                <a:gd name="connsiteX37" fmla="*/ 440313 w 440312"/>
                <a:gd name="connsiteY37" fmla="*/ 220156 h 615331"/>
                <a:gd name="connsiteX38" fmla="*/ 440313 w 440312"/>
                <a:gd name="connsiteY38" fmla="*/ 220156 h 615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40312" h="615331">
                  <a:moveTo>
                    <a:pt x="290164" y="525979"/>
                  </a:moveTo>
                  <a:cubicBezTo>
                    <a:pt x="290164" y="532428"/>
                    <a:pt x="287400" y="538876"/>
                    <a:pt x="281873" y="542560"/>
                  </a:cubicBezTo>
                  <a:cubicBezTo>
                    <a:pt x="279110" y="544402"/>
                    <a:pt x="276347" y="545324"/>
                    <a:pt x="272662" y="545324"/>
                  </a:cubicBezTo>
                  <a:lnTo>
                    <a:pt x="166729" y="545324"/>
                  </a:lnTo>
                  <a:cubicBezTo>
                    <a:pt x="163044" y="545324"/>
                    <a:pt x="160281" y="544402"/>
                    <a:pt x="157517" y="542560"/>
                  </a:cubicBezTo>
                  <a:cubicBezTo>
                    <a:pt x="152912" y="538876"/>
                    <a:pt x="149227" y="533349"/>
                    <a:pt x="149227" y="525979"/>
                  </a:cubicBezTo>
                  <a:lnTo>
                    <a:pt x="149227" y="466104"/>
                  </a:lnTo>
                  <a:lnTo>
                    <a:pt x="289243" y="466104"/>
                  </a:lnTo>
                  <a:lnTo>
                    <a:pt x="289243" y="525979"/>
                  </a:lnTo>
                  <a:lnTo>
                    <a:pt x="290164" y="525979"/>
                  </a:lnTo>
                  <a:close/>
                  <a:moveTo>
                    <a:pt x="138173" y="110539"/>
                  </a:moveTo>
                  <a:cubicBezTo>
                    <a:pt x="105012" y="135410"/>
                    <a:pt x="82904" y="175940"/>
                    <a:pt x="82904" y="221077"/>
                  </a:cubicBezTo>
                  <a:cubicBezTo>
                    <a:pt x="82904" y="263450"/>
                    <a:pt x="102248" y="301218"/>
                    <a:pt x="131726" y="326089"/>
                  </a:cubicBezTo>
                  <a:cubicBezTo>
                    <a:pt x="135409" y="329773"/>
                    <a:pt x="136331" y="335300"/>
                    <a:pt x="133568" y="339906"/>
                  </a:cubicBezTo>
                  <a:lnTo>
                    <a:pt x="133568" y="339906"/>
                  </a:lnTo>
                  <a:cubicBezTo>
                    <a:pt x="129883" y="344512"/>
                    <a:pt x="123435" y="345433"/>
                    <a:pt x="118829" y="341748"/>
                  </a:cubicBezTo>
                  <a:cubicBezTo>
                    <a:pt x="84746" y="312271"/>
                    <a:pt x="62639" y="268977"/>
                    <a:pt x="62639" y="221077"/>
                  </a:cubicBezTo>
                  <a:cubicBezTo>
                    <a:pt x="62639" y="169492"/>
                    <a:pt x="87510" y="123435"/>
                    <a:pt x="126198" y="94879"/>
                  </a:cubicBezTo>
                  <a:cubicBezTo>
                    <a:pt x="130804" y="91194"/>
                    <a:pt x="137252" y="92116"/>
                    <a:pt x="140937" y="97642"/>
                  </a:cubicBezTo>
                  <a:lnTo>
                    <a:pt x="140937" y="97642"/>
                  </a:lnTo>
                  <a:cubicBezTo>
                    <a:pt x="143700" y="100406"/>
                    <a:pt x="142779" y="106854"/>
                    <a:pt x="138173" y="110539"/>
                  </a:cubicBezTo>
                  <a:lnTo>
                    <a:pt x="138173" y="110539"/>
                  </a:lnTo>
                  <a:close/>
                  <a:moveTo>
                    <a:pt x="440313" y="220156"/>
                  </a:moveTo>
                  <a:cubicBezTo>
                    <a:pt x="440313" y="98563"/>
                    <a:pt x="341748" y="0"/>
                    <a:pt x="220156" y="0"/>
                  </a:cubicBezTo>
                  <a:cubicBezTo>
                    <a:pt x="98563" y="0"/>
                    <a:pt x="0" y="98563"/>
                    <a:pt x="0" y="220156"/>
                  </a:cubicBezTo>
                  <a:cubicBezTo>
                    <a:pt x="0" y="309508"/>
                    <a:pt x="53427" y="385964"/>
                    <a:pt x="129883" y="420968"/>
                  </a:cubicBezTo>
                  <a:lnTo>
                    <a:pt x="129883" y="466104"/>
                  </a:lnTo>
                  <a:lnTo>
                    <a:pt x="129883" y="525979"/>
                  </a:lnTo>
                  <a:cubicBezTo>
                    <a:pt x="129883" y="546245"/>
                    <a:pt x="143700" y="561905"/>
                    <a:pt x="161202" y="565589"/>
                  </a:cubicBezTo>
                  <a:cubicBezTo>
                    <a:pt x="162123" y="571116"/>
                    <a:pt x="163966" y="576643"/>
                    <a:pt x="166729" y="581249"/>
                  </a:cubicBezTo>
                  <a:cubicBezTo>
                    <a:pt x="175940" y="602435"/>
                    <a:pt x="192522" y="615332"/>
                    <a:pt x="205418" y="615332"/>
                  </a:cubicBezTo>
                  <a:lnTo>
                    <a:pt x="234895" y="615332"/>
                  </a:lnTo>
                  <a:cubicBezTo>
                    <a:pt x="247791" y="615332"/>
                    <a:pt x="264371" y="603357"/>
                    <a:pt x="273583" y="581249"/>
                  </a:cubicBezTo>
                  <a:cubicBezTo>
                    <a:pt x="276347" y="576643"/>
                    <a:pt x="278188" y="571116"/>
                    <a:pt x="279110" y="565589"/>
                  </a:cubicBezTo>
                  <a:cubicBezTo>
                    <a:pt x="296612" y="562826"/>
                    <a:pt x="310429" y="546245"/>
                    <a:pt x="310429" y="525979"/>
                  </a:cubicBezTo>
                  <a:lnTo>
                    <a:pt x="310429" y="445839"/>
                  </a:lnTo>
                  <a:lnTo>
                    <a:pt x="310429" y="420968"/>
                  </a:lnTo>
                  <a:cubicBezTo>
                    <a:pt x="387806" y="386885"/>
                    <a:pt x="440313" y="309508"/>
                    <a:pt x="440313" y="220156"/>
                  </a:cubicBezTo>
                  <a:lnTo>
                    <a:pt x="440313" y="220156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61" name="Graphic 3">
            <a:extLst>
              <a:ext uri="{FF2B5EF4-FFF2-40B4-BE49-F238E27FC236}">
                <a16:creationId xmlns:a16="http://schemas.microsoft.com/office/drawing/2014/main" id="{77D20B96-BF98-40AF-8454-E59B9B3FB24A}"/>
              </a:ext>
            </a:extLst>
          </p:cNvPr>
          <p:cNvGrpSpPr/>
          <p:nvPr/>
        </p:nvGrpSpPr>
        <p:grpSpPr>
          <a:xfrm>
            <a:off x="11910111" y="7424130"/>
            <a:ext cx="532428" cy="706521"/>
            <a:chOff x="11939602" y="6598228"/>
            <a:chExt cx="532435" cy="706531"/>
          </a:xfrm>
          <a:solidFill>
            <a:srgbClr val="FFFFFF"/>
          </a:solidFill>
        </p:grpSpPr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872482B9-5ADF-46BB-A10B-5636F792B402}"/>
                </a:ext>
              </a:extLst>
            </p:cNvPr>
            <p:cNvSpPr/>
            <p:nvPr/>
          </p:nvSpPr>
          <p:spPr>
            <a:xfrm>
              <a:off x="12157917" y="6968538"/>
              <a:ext cx="34082" cy="57111"/>
            </a:xfrm>
            <a:custGeom>
              <a:avLst/>
              <a:gdLst>
                <a:gd name="connsiteX0" fmla="*/ 0 w 34082"/>
                <a:gd name="connsiteY0" fmla="*/ 28556 h 57111"/>
                <a:gd name="connsiteX1" fmla="*/ 34082 w 34082"/>
                <a:gd name="connsiteY1" fmla="*/ 57112 h 57111"/>
                <a:gd name="connsiteX2" fmla="*/ 34082 w 34082"/>
                <a:gd name="connsiteY2" fmla="*/ 0 h 57111"/>
                <a:gd name="connsiteX3" fmla="*/ 9212 w 34082"/>
                <a:gd name="connsiteY3" fmla="*/ 7369 h 57111"/>
                <a:gd name="connsiteX4" fmla="*/ 0 w 34082"/>
                <a:gd name="connsiteY4" fmla="*/ 28556 h 57111"/>
                <a:gd name="connsiteX5" fmla="*/ 0 w 34082"/>
                <a:gd name="connsiteY5" fmla="*/ 28556 h 57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82" h="57111">
                  <a:moveTo>
                    <a:pt x="0" y="28556"/>
                  </a:moveTo>
                  <a:cubicBezTo>
                    <a:pt x="0" y="44215"/>
                    <a:pt x="11053" y="53427"/>
                    <a:pt x="34082" y="57112"/>
                  </a:cubicBezTo>
                  <a:lnTo>
                    <a:pt x="34082" y="0"/>
                  </a:lnTo>
                  <a:cubicBezTo>
                    <a:pt x="23950" y="0"/>
                    <a:pt x="16580" y="2763"/>
                    <a:pt x="9212" y="7369"/>
                  </a:cubicBezTo>
                  <a:cubicBezTo>
                    <a:pt x="3684" y="11975"/>
                    <a:pt x="0" y="19344"/>
                    <a:pt x="0" y="28556"/>
                  </a:cubicBezTo>
                  <a:lnTo>
                    <a:pt x="0" y="28556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307650DA-025B-451A-BB34-2C8921E9F6BD}"/>
                </a:ext>
              </a:extLst>
            </p:cNvPr>
            <p:cNvSpPr/>
            <p:nvPr/>
          </p:nvSpPr>
          <p:spPr>
            <a:xfrm>
              <a:off x="12215028" y="7068944"/>
              <a:ext cx="37767" cy="64480"/>
            </a:xfrm>
            <a:custGeom>
              <a:avLst/>
              <a:gdLst>
                <a:gd name="connsiteX0" fmla="*/ 0 w 37767"/>
                <a:gd name="connsiteY0" fmla="*/ 0 h 64480"/>
                <a:gd name="connsiteX1" fmla="*/ 0 w 37767"/>
                <a:gd name="connsiteY1" fmla="*/ 64481 h 64480"/>
                <a:gd name="connsiteX2" fmla="*/ 26714 w 37767"/>
                <a:gd name="connsiteY2" fmla="*/ 55269 h 64480"/>
                <a:gd name="connsiteX3" fmla="*/ 37767 w 37767"/>
                <a:gd name="connsiteY3" fmla="*/ 31319 h 64480"/>
                <a:gd name="connsiteX4" fmla="*/ 0 w 37767"/>
                <a:gd name="connsiteY4" fmla="*/ 0 h 64480"/>
                <a:gd name="connsiteX5" fmla="*/ 0 w 37767"/>
                <a:gd name="connsiteY5" fmla="*/ 0 h 6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7" h="64480">
                  <a:moveTo>
                    <a:pt x="0" y="0"/>
                  </a:moveTo>
                  <a:lnTo>
                    <a:pt x="0" y="64481"/>
                  </a:lnTo>
                  <a:cubicBezTo>
                    <a:pt x="10132" y="64481"/>
                    <a:pt x="19344" y="61717"/>
                    <a:pt x="26714" y="55269"/>
                  </a:cubicBezTo>
                  <a:cubicBezTo>
                    <a:pt x="34082" y="48821"/>
                    <a:pt x="37767" y="41452"/>
                    <a:pt x="37767" y="31319"/>
                  </a:cubicBezTo>
                  <a:cubicBezTo>
                    <a:pt x="37767" y="14738"/>
                    <a:pt x="24871" y="460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3D253CC4-CE2E-4E75-8F59-395E49714F9A}"/>
                </a:ext>
              </a:extLst>
            </p:cNvPr>
            <p:cNvSpPr/>
            <p:nvPr/>
          </p:nvSpPr>
          <p:spPr>
            <a:xfrm>
              <a:off x="12083325" y="6598228"/>
              <a:ext cx="248451" cy="132652"/>
            </a:xfrm>
            <a:custGeom>
              <a:avLst/>
              <a:gdLst>
                <a:gd name="connsiteX0" fmla="*/ 192499 w 248451"/>
                <a:gd name="connsiteY0" fmla="*/ 131731 h 132652"/>
                <a:gd name="connsiteX1" fmla="*/ 195263 w 248451"/>
                <a:gd name="connsiteY1" fmla="*/ 132652 h 132652"/>
                <a:gd name="connsiteX2" fmla="*/ 240400 w 248451"/>
                <a:gd name="connsiteY2" fmla="*/ 59881 h 132652"/>
                <a:gd name="connsiteX3" fmla="*/ 124333 w 248451"/>
                <a:gd name="connsiteY3" fmla="*/ 6 h 132652"/>
                <a:gd name="connsiteX4" fmla="*/ 6426 w 248451"/>
                <a:gd name="connsiteY4" fmla="*/ 59881 h 132652"/>
                <a:gd name="connsiteX5" fmla="*/ 52484 w 248451"/>
                <a:gd name="connsiteY5" fmla="*/ 132652 h 132652"/>
                <a:gd name="connsiteX6" fmla="*/ 57090 w 248451"/>
                <a:gd name="connsiteY6" fmla="*/ 130810 h 132652"/>
                <a:gd name="connsiteX7" fmla="*/ 192499 w 248451"/>
                <a:gd name="connsiteY7" fmla="*/ 131731 h 132652"/>
                <a:gd name="connsiteX8" fmla="*/ 192499 w 248451"/>
                <a:gd name="connsiteY8" fmla="*/ 131731 h 132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451" h="132652">
                  <a:moveTo>
                    <a:pt x="192499" y="131731"/>
                  </a:moveTo>
                  <a:cubicBezTo>
                    <a:pt x="193420" y="131731"/>
                    <a:pt x="194342" y="131731"/>
                    <a:pt x="195263" y="132652"/>
                  </a:cubicBezTo>
                  <a:cubicBezTo>
                    <a:pt x="208159" y="115150"/>
                    <a:pt x="222897" y="91200"/>
                    <a:pt x="240400" y="59881"/>
                  </a:cubicBezTo>
                  <a:cubicBezTo>
                    <a:pt x="275403" y="6"/>
                    <a:pt x="188814" y="6"/>
                    <a:pt x="124333" y="6"/>
                  </a:cubicBezTo>
                  <a:cubicBezTo>
                    <a:pt x="59852" y="6"/>
                    <a:pt x="-23973" y="-1837"/>
                    <a:pt x="6426" y="59881"/>
                  </a:cubicBezTo>
                  <a:cubicBezTo>
                    <a:pt x="21164" y="90279"/>
                    <a:pt x="36823" y="114229"/>
                    <a:pt x="52484" y="132652"/>
                  </a:cubicBezTo>
                  <a:cubicBezTo>
                    <a:pt x="54326" y="131731"/>
                    <a:pt x="56169" y="130810"/>
                    <a:pt x="57090" y="130810"/>
                  </a:cubicBezTo>
                  <a:lnTo>
                    <a:pt x="192499" y="131731"/>
                  </a:lnTo>
                  <a:lnTo>
                    <a:pt x="192499" y="131731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FC08D08D-7F82-4D15-9F1B-DA3C7DC09923}"/>
                </a:ext>
              </a:extLst>
            </p:cNvPr>
            <p:cNvSpPr/>
            <p:nvPr/>
          </p:nvSpPr>
          <p:spPr>
            <a:xfrm>
              <a:off x="11939602" y="6766805"/>
              <a:ext cx="532435" cy="537954"/>
            </a:xfrm>
            <a:custGeom>
              <a:avLst/>
              <a:gdLst>
                <a:gd name="connsiteX0" fmla="*/ 331616 w 532435"/>
                <a:gd name="connsiteY0" fmla="*/ 375832 h 537954"/>
                <a:gd name="connsiteX1" fmla="*/ 276347 w 532435"/>
                <a:gd name="connsiteY1" fmla="*/ 397939 h 537954"/>
                <a:gd name="connsiteX2" fmla="*/ 276347 w 532435"/>
                <a:gd name="connsiteY2" fmla="*/ 429259 h 537954"/>
                <a:gd name="connsiteX3" fmla="*/ 253318 w 532435"/>
                <a:gd name="connsiteY3" fmla="*/ 429259 h 537954"/>
                <a:gd name="connsiteX4" fmla="*/ 253318 w 532435"/>
                <a:gd name="connsiteY4" fmla="*/ 397939 h 537954"/>
                <a:gd name="connsiteX5" fmla="*/ 173178 w 532435"/>
                <a:gd name="connsiteY5" fmla="*/ 337143 h 537954"/>
                <a:gd name="connsiteX6" fmla="*/ 209103 w 532435"/>
                <a:gd name="connsiteY6" fmla="*/ 328853 h 537954"/>
                <a:gd name="connsiteX7" fmla="*/ 253318 w 532435"/>
                <a:gd name="connsiteY7" fmla="*/ 367541 h 537954"/>
                <a:gd name="connsiteX8" fmla="*/ 253318 w 532435"/>
                <a:gd name="connsiteY8" fmla="*/ 301218 h 537954"/>
                <a:gd name="connsiteX9" fmla="*/ 195286 w 532435"/>
                <a:gd name="connsiteY9" fmla="*/ 275426 h 537954"/>
                <a:gd name="connsiteX10" fmla="*/ 181468 w 532435"/>
                <a:gd name="connsiteY10" fmla="*/ 237658 h 537954"/>
                <a:gd name="connsiteX11" fmla="*/ 253318 w 532435"/>
                <a:gd name="connsiteY11" fmla="*/ 172256 h 537954"/>
                <a:gd name="connsiteX12" fmla="*/ 253318 w 532435"/>
                <a:gd name="connsiteY12" fmla="*/ 148306 h 537954"/>
                <a:gd name="connsiteX13" fmla="*/ 276347 w 532435"/>
                <a:gd name="connsiteY13" fmla="*/ 148306 h 537954"/>
                <a:gd name="connsiteX14" fmla="*/ 276347 w 532435"/>
                <a:gd name="connsiteY14" fmla="*/ 172256 h 537954"/>
                <a:gd name="connsiteX15" fmla="*/ 342670 w 532435"/>
                <a:gd name="connsiteY15" fmla="*/ 223841 h 537954"/>
                <a:gd name="connsiteX16" fmla="*/ 308587 w 532435"/>
                <a:gd name="connsiteY16" fmla="*/ 231210 h 537954"/>
                <a:gd name="connsiteX17" fmla="*/ 276347 w 532435"/>
                <a:gd name="connsiteY17" fmla="*/ 203576 h 537954"/>
                <a:gd name="connsiteX18" fmla="*/ 276347 w 532435"/>
                <a:gd name="connsiteY18" fmla="*/ 262529 h 537954"/>
                <a:gd name="connsiteX19" fmla="*/ 320562 w 532435"/>
                <a:gd name="connsiteY19" fmla="*/ 277268 h 537954"/>
                <a:gd name="connsiteX20" fmla="*/ 340827 w 532435"/>
                <a:gd name="connsiteY20" fmla="*/ 296612 h 537954"/>
                <a:gd name="connsiteX21" fmla="*/ 350039 w 532435"/>
                <a:gd name="connsiteY21" fmla="*/ 330695 h 537954"/>
                <a:gd name="connsiteX22" fmla="*/ 331616 w 532435"/>
                <a:gd name="connsiteY22" fmla="*/ 375832 h 537954"/>
                <a:gd name="connsiteX23" fmla="*/ 331616 w 532435"/>
                <a:gd name="connsiteY23" fmla="*/ 375832 h 537954"/>
                <a:gd name="connsiteX24" fmla="*/ 351882 w 532435"/>
                <a:gd name="connsiteY24" fmla="*/ 4606 h 537954"/>
                <a:gd name="connsiteX25" fmla="*/ 335301 w 532435"/>
                <a:gd name="connsiteY25" fmla="*/ 23950 h 537954"/>
                <a:gd name="connsiteX26" fmla="*/ 199891 w 532435"/>
                <a:gd name="connsiteY26" fmla="*/ 23950 h 537954"/>
                <a:gd name="connsiteX27" fmla="*/ 182389 w 532435"/>
                <a:gd name="connsiteY27" fmla="*/ 0 h 537954"/>
                <a:gd name="connsiteX28" fmla="*/ 0 w 532435"/>
                <a:gd name="connsiteY28" fmla="*/ 338986 h 537954"/>
                <a:gd name="connsiteX29" fmla="*/ 266214 w 532435"/>
                <a:gd name="connsiteY29" fmla="*/ 537955 h 537954"/>
                <a:gd name="connsiteX30" fmla="*/ 532428 w 532435"/>
                <a:gd name="connsiteY30" fmla="*/ 338986 h 537954"/>
                <a:gd name="connsiteX31" fmla="*/ 351882 w 532435"/>
                <a:gd name="connsiteY31" fmla="*/ 4606 h 537954"/>
                <a:gd name="connsiteX32" fmla="*/ 351882 w 532435"/>
                <a:gd name="connsiteY32" fmla="*/ 4606 h 537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32435" h="537954">
                  <a:moveTo>
                    <a:pt x="331616" y="375832"/>
                  </a:moveTo>
                  <a:cubicBezTo>
                    <a:pt x="318719" y="388728"/>
                    <a:pt x="300296" y="395176"/>
                    <a:pt x="276347" y="397939"/>
                  </a:cubicBezTo>
                  <a:lnTo>
                    <a:pt x="276347" y="429259"/>
                  </a:lnTo>
                  <a:lnTo>
                    <a:pt x="253318" y="429259"/>
                  </a:lnTo>
                  <a:lnTo>
                    <a:pt x="253318" y="397939"/>
                  </a:lnTo>
                  <a:cubicBezTo>
                    <a:pt x="211866" y="394255"/>
                    <a:pt x="184231" y="373989"/>
                    <a:pt x="173178" y="337143"/>
                  </a:cubicBezTo>
                  <a:lnTo>
                    <a:pt x="209103" y="328853"/>
                  </a:lnTo>
                  <a:cubicBezTo>
                    <a:pt x="215551" y="352803"/>
                    <a:pt x="230289" y="365699"/>
                    <a:pt x="253318" y="367541"/>
                  </a:cubicBezTo>
                  <a:lnTo>
                    <a:pt x="253318" y="301218"/>
                  </a:lnTo>
                  <a:cubicBezTo>
                    <a:pt x="223841" y="294770"/>
                    <a:pt x="204497" y="285558"/>
                    <a:pt x="195286" y="275426"/>
                  </a:cubicBezTo>
                  <a:cubicBezTo>
                    <a:pt x="186074" y="265293"/>
                    <a:pt x="181468" y="252397"/>
                    <a:pt x="181468" y="237658"/>
                  </a:cubicBezTo>
                  <a:cubicBezTo>
                    <a:pt x="181468" y="199891"/>
                    <a:pt x="205418" y="177783"/>
                    <a:pt x="253318" y="172256"/>
                  </a:cubicBezTo>
                  <a:lnTo>
                    <a:pt x="253318" y="148306"/>
                  </a:lnTo>
                  <a:lnTo>
                    <a:pt x="276347" y="148306"/>
                  </a:lnTo>
                  <a:lnTo>
                    <a:pt x="276347" y="172256"/>
                  </a:lnTo>
                  <a:cubicBezTo>
                    <a:pt x="311351" y="176862"/>
                    <a:pt x="333459" y="194364"/>
                    <a:pt x="342670" y="223841"/>
                  </a:cubicBezTo>
                  <a:lnTo>
                    <a:pt x="308587" y="231210"/>
                  </a:lnTo>
                  <a:cubicBezTo>
                    <a:pt x="303060" y="213708"/>
                    <a:pt x="292007" y="204497"/>
                    <a:pt x="276347" y="203576"/>
                  </a:cubicBezTo>
                  <a:lnTo>
                    <a:pt x="276347" y="262529"/>
                  </a:lnTo>
                  <a:cubicBezTo>
                    <a:pt x="298455" y="268977"/>
                    <a:pt x="313193" y="273583"/>
                    <a:pt x="320562" y="277268"/>
                  </a:cubicBezTo>
                  <a:cubicBezTo>
                    <a:pt x="327931" y="280952"/>
                    <a:pt x="335301" y="287401"/>
                    <a:pt x="340827" y="296612"/>
                  </a:cubicBezTo>
                  <a:cubicBezTo>
                    <a:pt x="347276" y="306745"/>
                    <a:pt x="350039" y="317799"/>
                    <a:pt x="350039" y="330695"/>
                  </a:cubicBezTo>
                  <a:cubicBezTo>
                    <a:pt x="350039" y="348197"/>
                    <a:pt x="343591" y="363856"/>
                    <a:pt x="331616" y="375832"/>
                  </a:cubicBezTo>
                  <a:lnTo>
                    <a:pt x="331616" y="375832"/>
                  </a:lnTo>
                  <a:close/>
                  <a:moveTo>
                    <a:pt x="351882" y="4606"/>
                  </a:moveTo>
                  <a:cubicBezTo>
                    <a:pt x="349118" y="15660"/>
                    <a:pt x="342670" y="23950"/>
                    <a:pt x="335301" y="23950"/>
                  </a:cubicBezTo>
                  <a:lnTo>
                    <a:pt x="199891" y="23950"/>
                  </a:lnTo>
                  <a:cubicBezTo>
                    <a:pt x="191601" y="23950"/>
                    <a:pt x="184231" y="13817"/>
                    <a:pt x="182389" y="0"/>
                  </a:cubicBezTo>
                  <a:cubicBezTo>
                    <a:pt x="81983" y="60797"/>
                    <a:pt x="0" y="216471"/>
                    <a:pt x="0" y="338986"/>
                  </a:cubicBezTo>
                  <a:cubicBezTo>
                    <a:pt x="0" y="494660"/>
                    <a:pt x="118829" y="537955"/>
                    <a:pt x="266214" y="537955"/>
                  </a:cubicBezTo>
                  <a:cubicBezTo>
                    <a:pt x="413599" y="537955"/>
                    <a:pt x="532428" y="494660"/>
                    <a:pt x="532428" y="338986"/>
                  </a:cubicBezTo>
                  <a:cubicBezTo>
                    <a:pt x="533349" y="219235"/>
                    <a:pt x="445839" y="69087"/>
                    <a:pt x="351882" y="4606"/>
                  </a:cubicBezTo>
                  <a:lnTo>
                    <a:pt x="351882" y="4606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66" name="Graphic 3">
            <a:extLst>
              <a:ext uri="{FF2B5EF4-FFF2-40B4-BE49-F238E27FC236}">
                <a16:creationId xmlns:a16="http://schemas.microsoft.com/office/drawing/2014/main" id="{77D20B96-BF98-40AF-8454-E59B9B3FB24A}"/>
              </a:ext>
            </a:extLst>
          </p:cNvPr>
          <p:cNvGrpSpPr/>
          <p:nvPr/>
        </p:nvGrpSpPr>
        <p:grpSpPr>
          <a:xfrm>
            <a:off x="11863133" y="9260891"/>
            <a:ext cx="629140" cy="714345"/>
            <a:chOff x="11892624" y="8435017"/>
            <a:chExt cx="629149" cy="714355"/>
          </a:xfrm>
          <a:solidFill>
            <a:srgbClr val="FFFFFF"/>
          </a:solidFill>
        </p:grpSpPr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6B43E82-C0A2-415E-8FB1-D0993806DEBA}"/>
                </a:ext>
              </a:extLst>
            </p:cNvPr>
            <p:cNvSpPr/>
            <p:nvPr/>
          </p:nvSpPr>
          <p:spPr>
            <a:xfrm>
              <a:off x="12119228" y="8435017"/>
              <a:ext cx="175019" cy="175019"/>
            </a:xfrm>
            <a:custGeom>
              <a:avLst/>
              <a:gdLst>
                <a:gd name="connsiteX0" fmla="*/ 87510 w 175019"/>
                <a:gd name="connsiteY0" fmla="*/ 130804 h 175019"/>
                <a:gd name="connsiteX1" fmla="*/ 43295 w 175019"/>
                <a:gd name="connsiteY1" fmla="*/ 86588 h 175019"/>
                <a:gd name="connsiteX2" fmla="*/ 87510 w 175019"/>
                <a:gd name="connsiteY2" fmla="*/ 42373 h 175019"/>
                <a:gd name="connsiteX3" fmla="*/ 131726 w 175019"/>
                <a:gd name="connsiteY3" fmla="*/ 86588 h 175019"/>
                <a:gd name="connsiteX4" fmla="*/ 87510 w 175019"/>
                <a:gd name="connsiteY4" fmla="*/ 130804 h 175019"/>
                <a:gd name="connsiteX5" fmla="*/ 87510 w 175019"/>
                <a:gd name="connsiteY5" fmla="*/ 130804 h 175019"/>
                <a:gd name="connsiteX6" fmla="*/ 175019 w 175019"/>
                <a:gd name="connsiteY6" fmla="*/ 87510 h 175019"/>
                <a:gd name="connsiteX7" fmla="*/ 87510 w 175019"/>
                <a:gd name="connsiteY7" fmla="*/ 0 h 175019"/>
                <a:gd name="connsiteX8" fmla="*/ 0 w 175019"/>
                <a:gd name="connsiteY8" fmla="*/ 87510 h 175019"/>
                <a:gd name="connsiteX9" fmla="*/ 58033 w 175019"/>
                <a:gd name="connsiteY9" fmla="*/ 170414 h 175019"/>
                <a:gd name="connsiteX10" fmla="*/ 87510 w 175019"/>
                <a:gd name="connsiteY10" fmla="*/ 175019 h 175019"/>
                <a:gd name="connsiteX11" fmla="*/ 116987 w 175019"/>
                <a:gd name="connsiteY11" fmla="*/ 170414 h 175019"/>
                <a:gd name="connsiteX12" fmla="*/ 175019 w 175019"/>
                <a:gd name="connsiteY12" fmla="*/ 87510 h 175019"/>
                <a:gd name="connsiteX13" fmla="*/ 175019 w 175019"/>
                <a:gd name="connsiteY13" fmla="*/ 87510 h 17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019" h="175019">
                  <a:moveTo>
                    <a:pt x="87510" y="130804"/>
                  </a:moveTo>
                  <a:cubicBezTo>
                    <a:pt x="63560" y="130804"/>
                    <a:pt x="43295" y="111460"/>
                    <a:pt x="43295" y="86588"/>
                  </a:cubicBezTo>
                  <a:cubicBezTo>
                    <a:pt x="43295" y="62638"/>
                    <a:pt x="62639" y="42373"/>
                    <a:pt x="87510" y="42373"/>
                  </a:cubicBezTo>
                  <a:cubicBezTo>
                    <a:pt x="111460" y="42373"/>
                    <a:pt x="131726" y="61718"/>
                    <a:pt x="131726" y="86588"/>
                  </a:cubicBezTo>
                  <a:cubicBezTo>
                    <a:pt x="131726" y="111460"/>
                    <a:pt x="112382" y="130804"/>
                    <a:pt x="87510" y="130804"/>
                  </a:cubicBezTo>
                  <a:lnTo>
                    <a:pt x="87510" y="130804"/>
                  </a:lnTo>
                  <a:close/>
                  <a:moveTo>
                    <a:pt x="175019" y="87510"/>
                  </a:moveTo>
                  <a:cubicBezTo>
                    <a:pt x="175019" y="39610"/>
                    <a:pt x="135410" y="0"/>
                    <a:pt x="87510" y="0"/>
                  </a:cubicBezTo>
                  <a:cubicBezTo>
                    <a:pt x="39610" y="0"/>
                    <a:pt x="0" y="39610"/>
                    <a:pt x="0" y="87510"/>
                  </a:cubicBezTo>
                  <a:cubicBezTo>
                    <a:pt x="0" y="125277"/>
                    <a:pt x="24872" y="157517"/>
                    <a:pt x="58033" y="170414"/>
                  </a:cubicBezTo>
                  <a:cubicBezTo>
                    <a:pt x="67245" y="174098"/>
                    <a:pt x="77377" y="175019"/>
                    <a:pt x="87510" y="175019"/>
                  </a:cubicBezTo>
                  <a:cubicBezTo>
                    <a:pt x="97642" y="175019"/>
                    <a:pt x="107776" y="173177"/>
                    <a:pt x="116987" y="170414"/>
                  </a:cubicBezTo>
                  <a:cubicBezTo>
                    <a:pt x="151070" y="157517"/>
                    <a:pt x="175019" y="125277"/>
                    <a:pt x="175019" y="87510"/>
                  </a:cubicBezTo>
                  <a:lnTo>
                    <a:pt x="175019" y="87510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BBDE3ACC-F585-47CB-BA99-76BA45515A80}"/>
                </a:ext>
              </a:extLst>
            </p:cNvPr>
            <p:cNvSpPr/>
            <p:nvPr/>
          </p:nvSpPr>
          <p:spPr>
            <a:xfrm>
              <a:off x="11892624" y="8819139"/>
              <a:ext cx="115144" cy="105011"/>
            </a:xfrm>
            <a:custGeom>
              <a:avLst/>
              <a:gdLst>
                <a:gd name="connsiteX0" fmla="*/ 70928 w 115144"/>
                <a:gd name="connsiteY0" fmla="*/ 0 h 105011"/>
                <a:gd name="connsiteX1" fmla="*/ 35925 w 115144"/>
                <a:gd name="connsiteY1" fmla="*/ 44215 h 105011"/>
                <a:gd name="connsiteX2" fmla="*/ 0 w 115144"/>
                <a:gd name="connsiteY2" fmla="*/ 88431 h 105011"/>
                <a:gd name="connsiteX3" fmla="*/ 57111 w 115144"/>
                <a:gd name="connsiteY3" fmla="*/ 96721 h 105011"/>
                <a:gd name="connsiteX4" fmla="*/ 115144 w 115144"/>
                <a:gd name="connsiteY4" fmla="*/ 105011 h 105011"/>
                <a:gd name="connsiteX5" fmla="*/ 93036 w 115144"/>
                <a:gd name="connsiteY5" fmla="*/ 52505 h 105011"/>
                <a:gd name="connsiteX6" fmla="*/ 70928 w 115144"/>
                <a:gd name="connsiteY6" fmla="*/ 0 h 10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144" h="105011">
                  <a:moveTo>
                    <a:pt x="70928" y="0"/>
                  </a:moveTo>
                  <a:lnTo>
                    <a:pt x="35925" y="44215"/>
                  </a:lnTo>
                  <a:lnTo>
                    <a:pt x="0" y="88431"/>
                  </a:lnTo>
                  <a:lnTo>
                    <a:pt x="57111" y="96721"/>
                  </a:lnTo>
                  <a:lnTo>
                    <a:pt x="115144" y="105011"/>
                  </a:lnTo>
                  <a:lnTo>
                    <a:pt x="93036" y="52505"/>
                  </a:lnTo>
                  <a:lnTo>
                    <a:pt x="70928" y="0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E421A31F-7D0A-4DCE-9F46-E6758F08E60C}"/>
                </a:ext>
              </a:extLst>
            </p:cNvPr>
            <p:cNvSpPr/>
            <p:nvPr/>
          </p:nvSpPr>
          <p:spPr>
            <a:xfrm>
              <a:off x="12406629" y="8819139"/>
              <a:ext cx="115144" cy="105011"/>
            </a:xfrm>
            <a:custGeom>
              <a:avLst/>
              <a:gdLst>
                <a:gd name="connsiteX0" fmla="*/ 115144 w 115144"/>
                <a:gd name="connsiteY0" fmla="*/ 88431 h 105011"/>
                <a:gd name="connsiteX1" fmla="*/ 79219 w 115144"/>
                <a:gd name="connsiteY1" fmla="*/ 44215 h 105011"/>
                <a:gd name="connsiteX2" fmla="*/ 43294 w 115144"/>
                <a:gd name="connsiteY2" fmla="*/ 0 h 105011"/>
                <a:gd name="connsiteX3" fmla="*/ 22107 w 115144"/>
                <a:gd name="connsiteY3" fmla="*/ 52505 h 105011"/>
                <a:gd name="connsiteX4" fmla="*/ 0 w 115144"/>
                <a:gd name="connsiteY4" fmla="*/ 105011 h 105011"/>
                <a:gd name="connsiteX5" fmla="*/ 57111 w 115144"/>
                <a:gd name="connsiteY5" fmla="*/ 96721 h 105011"/>
                <a:gd name="connsiteX6" fmla="*/ 115144 w 115144"/>
                <a:gd name="connsiteY6" fmla="*/ 88431 h 10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144" h="105011">
                  <a:moveTo>
                    <a:pt x="115144" y="88431"/>
                  </a:moveTo>
                  <a:lnTo>
                    <a:pt x="79219" y="44215"/>
                  </a:lnTo>
                  <a:lnTo>
                    <a:pt x="43294" y="0"/>
                  </a:lnTo>
                  <a:lnTo>
                    <a:pt x="22107" y="52505"/>
                  </a:lnTo>
                  <a:lnTo>
                    <a:pt x="0" y="105011"/>
                  </a:lnTo>
                  <a:lnTo>
                    <a:pt x="57111" y="96721"/>
                  </a:lnTo>
                  <a:lnTo>
                    <a:pt x="115144" y="88431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ACCEE965-C2A4-4E0B-B138-92165D35AE29}"/>
                </a:ext>
              </a:extLst>
            </p:cNvPr>
            <p:cNvSpPr/>
            <p:nvPr/>
          </p:nvSpPr>
          <p:spPr>
            <a:xfrm>
              <a:off x="11919939" y="8623854"/>
              <a:ext cx="578336" cy="525518"/>
            </a:xfrm>
            <a:custGeom>
              <a:avLst/>
              <a:gdLst>
                <a:gd name="connsiteX0" fmla="*/ 577883 w 578336"/>
                <a:gd name="connsiteY0" fmla="*/ 335300 h 525518"/>
                <a:gd name="connsiteX1" fmla="*/ 570514 w 578336"/>
                <a:gd name="connsiteY1" fmla="*/ 305824 h 525518"/>
                <a:gd name="connsiteX2" fmla="*/ 545643 w 578336"/>
                <a:gd name="connsiteY2" fmla="*/ 309508 h 525518"/>
                <a:gd name="connsiteX3" fmla="*/ 521693 w 578336"/>
                <a:gd name="connsiteY3" fmla="*/ 313193 h 525518"/>
                <a:gd name="connsiteX4" fmla="*/ 492216 w 578336"/>
                <a:gd name="connsiteY4" fmla="*/ 350039 h 525518"/>
                <a:gd name="connsiteX5" fmla="*/ 336541 w 578336"/>
                <a:gd name="connsiteY5" fmla="*/ 349117 h 525518"/>
                <a:gd name="connsiteX6" fmla="*/ 319960 w 578336"/>
                <a:gd name="connsiteY6" fmla="*/ 75535 h 525518"/>
                <a:gd name="connsiteX7" fmla="*/ 389968 w 578336"/>
                <a:gd name="connsiteY7" fmla="*/ 75535 h 525518"/>
                <a:gd name="connsiteX8" fmla="*/ 410233 w 578336"/>
                <a:gd name="connsiteY8" fmla="*/ 54348 h 525518"/>
                <a:gd name="connsiteX9" fmla="*/ 410233 w 578336"/>
                <a:gd name="connsiteY9" fmla="*/ 54348 h 525518"/>
                <a:gd name="connsiteX10" fmla="*/ 389968 w 578336"/>
                <a:gd name="connsiteY10" fmla="*/ 33161 h 525518"/>
                <a:gd name="connsiteX11" fmla="*/ 319039 w 578336"/>
                <a:gd name="connsiteY11" fmla="*/ 33161 h 525518"/>
                <a:gd name="connsiteX12" fmla="*/ 318118 w 578336"/>
                <a:gd name="connsiteY12" fmla="*/ 0 h 525518"/>
                <a:gd name="connsiteX13" fmla="*/ 288641 w 578336"/>
                <a:gd name="connsiteY13" fmla="*/ 4606 h 525518"/>
                <a:gd name="connsiteX14" fmla="*/ 259164 w 578336"/>
                <a:gd name="connsiteY14" fmla="*/ 0 h 525518"/>
                <a:gd name="connsiteX15" fmla="*/ 258243 w 578336"/>
                <a:gd name="connsiteY15" fmla="*/ 33161 h 525518"/>
                <a:gd name="connsiteX16" fmla="*/ 187314 w 578336"/>
                <a:gd name="connsiteY16" fmla="*/ 33161 h 525518"/>
                <a:gd name="connsiteX17" fmla="*/ 167048 w 578336"/>
                <a:gd name="connsiteY17" fmla="*/ 54348 h 525518"/>
                <a:gd name="connsiteX18" fmla="*/ 167048 w 578336"/>
                <a:gd name="connsiteY18" fmla="*/ 54348 h 525518"/>
                <a:gd name="connsiteX19" fmla="*/ 187314 w 578336"/>
                <a:gd name="connsiteY19" fmla="*/ 75535 h 525518"/>
                <a:gd name="connsiteX20" fmla="*/ 257322 w 578336"/>
                <a:gd name="connsiteY20" fmla="*/ 75535 h 525518"/>
                <a:gd name="connsiteX21" fmla="*/ 240740 w 578336"/>
                <a:gd name="connsiteY21" fmla="*/ 349117 h 525518"/>
                <a:gd name="connsiteX22" fmla="*/ 85065 w 578336"/>
                <a:gd name="connsiteY22" fmla="*/ 350039 h 525518"/>
                <a:gd name="connsiteX23" fmla="*/ 55588 w 578336"/>
                <a:gd name="connsiteY23" fmla="*/ 313193 h 525518"/>
                <a:gd name="connsiteX24" fmla="*/ 31639 w 578336"/>
                <a:gd name="connsiteY24" fmla="*/ 309508 h 525518"/>
                <a:gd name="connsiteX25" fmla="*/ 7689 w 578336"/>
                <a:gd name="connsiteY25" fmla="*/ 305824 h 525518"/>
                <a:gd name="connsiteX26" fmla="*/ 319 w 578336"/>
                <a:gd name="connsiteY26" fmla="*/ 335300 h 525518"/>
                <a:gd name="connsiteX27" fmla="*/ 85987 w 578336"/>
                <a:gd name="connsiteY27" fmla="*/ 435706 h 525518"/>
                <a:gd name="connsiteX28" fmla="*/ 124675 w 578336"/>
                <a:gd name="connsiteY28" fmla="*/ 447681 h 525518"/>
                <a:gd name="connsiteX29" fmla="*/ 276666 w 578336"/>
                <a:gd name="connsiteY29" fmla="*/ 518610 h 525518"/>
                <a:gd name="connsiteX30" fmla="*/ 307985 w 578336"/>
                <a:gd name="connsiteY30" fmla="*/ 518610 h 525518"/>
                <a:gd name="connsiteX31" fmla="*/ 459976 w 578336"/>
                <a:gd name="connsiteY31" fmla="*/ 447681 h 525518"/>
                <a:gd name="connsiteX32" fmla="*/ 497743 w 578336"/>
                <a:gd name="connsiteY32" fmla="*/ 435706 h 525518"/>
                <a:gd name="connsiteX33" fmla="*/ 577883 w 578336"/>
                <a:gd name="connsiteY33" fmla="*/ 335300 h 525518"/>
                <a:gd name="connsiteX34" fmla="*/ 577883 w 578336"/>
                <a:gd name="connsiteY34" fmla="*/ 335300 h 52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78336" h="525518">
                  <a:moveTo>
                    <a:pt x="577883" y="335300"/>
                  </a:moveTo>
                  <a:cubicBezTo>
                    <a:pt x="576962" y="325168"/>
                    <a:pt x="574199" y="315035"/>
                    <a:pt x="570514" y="305824"/>
                  </a:cubicBezTo>
                  <a:lnTo>
                    <a:pt x="545643" y="309508"/>
                  </a:lnTo>
                  <a:lnTo>
                    <a:pt x="521693" y="313193"/>
                  </a:lnTo>
                  <a:cubicBezTo>
                    <a:pt x="517087" y="327931"/>
                    <a:pt x="506954" y="340827"/>
                    <a:pt x="492216" y="350039"/>
                  </a:cubicBezTo>
                  <a:cubicBezTo>
                    <a:pt x="459976" y="370304"/>
                    <a:pt x="349437" y="389649"/>
                    <a:pt x="336541" y="349117"/>
                  </a:cubicBezTo>
                  <a:cubicBezTo>
                    <a:pt x="329171" y="324247"/>
                    <a:pt x="323644" y="186994"/>
                    <a:pt x="319960" y="75535"/>
                  </a:cubicBezTo>
                  <a:lnTo>
                    <a:pt x="389968" y="75535"/>
                  </a:lnTo>
                  <a:cubicBezTo>
                    <a:pt x="401022" y="75535"/>
                    <a:pt x="410233" y="66323"/>
                    <a:pt x="410233" y="54348"/>
                  </a:cubicBezTo>
                  <a:lnTo>
                    <a:pt x="410233" y="54348"/>
                  </a:lnTo>
                  <a:cubicBezTo>
                    <a:pt x="410233" y="42373"/>
                    <a:pt x="401022" y="33161"/>
                    <a:pt x="389968" y="33161"/>
                  </a:cubicBezTo>
                  <a:lnTo>
                    <a:pt x="319039" y="33161"/>
                  </a:lnTo>
                  <a:cubicBezTo>
                    <a:pt x="319039" y="21186"/>
                    <a:pt x="318118" y="10132"/>
                    <a:pt x="318118" y="0"/>
                  </a:cubicBezTo>
                  <a:cubicBezTo>
                    <a:pt x="307985" y="2763"/>
                    <a:pt x="297853" y="4606"/>
                    <a:pt x="288641" y="4606"/>
                  </a:cubicBezTo>
                  <a:cubicBezTo>
                    <a:pt x="278508" y="4606"/>
                    <a:pt x="268375" y="2763"/>
                    <a:pt x="259164" y="0"/>
                  </a:cubicBezTo>
                  <a:cubicBezTo>
                    <a:pt x="259164" y="10132"/>
                    <a:pt x="258243" y="21186"/>
                    <a:pt x="258243" y="33161"/>
                  </a:cubicBezTo>
                  <a:lnTo>
                    <a:pt x="187314" y="33161"/>
                  </a:lnTo>
                  <a:cubicBezTo>
                    <a:pt x="176260" y="33161"/>
                    <a:pt x="167048" y="42373"/>
                    <a:pt x="167048" y="54348"/>
                  </a:cubicBezTo>
                  <a:lnTo>
                    <a:pt x="167048" y="54348"/>
                  </a:lnTo>
                  <a:cubicBezTo>
                    <a:pt x="167048" y="66323"/>
                    <a:pt x="176260" y="75535"/>
                    <a:pt x="187314" y="75535"/>
                  </a:cubicBezTo>
                  <a:lnTo>
                    <a:pt x="257322" y="75535"/>
                  </a:lnTo>
                  <a:cubicBezTo>
                    <a:pt x="253637" y="186994"/>
                    <a:pt x="248110" y="324247"/>
                    <a:pt x="240740" y="349117"/>
                  </a:cubicBezTo>
                  <a:cubicBezTo>
                    <a:pt x="227844" y="389649"/>
                    <a:pt x="117305" y="370304"/>
                    <a:pt x="85065" y="350039"/>
                  </a:cubicBezTo>
                  <a:cubicBezTo>
                    <a:pt x="69406" y="339906"/>
                    <a:pt x="60194" y="327931"/>
                    <a:pt x="55588" y="313193"/>
                  </a:cubicBezTo>
                  <a:lnTo>
                    <a:pt x="31639" y="309508"/>
                  </a:lnTo>
                  <a:lnTo>
                    <a:pt x="7689" y="305824"/>
                  </a:lnTo>
                  <a:cubicBezTo>
                    <a:pt x="4004" y="315035"/>
                    <a:pt x="1240" y="325168"/>
                    <a:pt x="319" y="335300"/>
                  </a:cubicBezTo>
                  <a:cubicBezTo>
                    <a:pt x="-4287" y="390569"/>
                    <a:pt x="41771" y="418204"/>
                    <a:pt x="85987" y="435706"/>
                  </a:cubicBezTo>
                  <a:cubicBezTo>
                    <a:pt x="97961" y="440312"/>
                    <a:pt x="111779" y="443997"/>
                    <a:pt x="124675" y="447681"/>
                  </a:cubicBezTo>
                  <a:cubicBezTo>
                    <a:pt x="187314" y="465183"/>
                    <a:pt x="240740" y="475316"/>
                    <a:pt x="276666" y="518610"/>
                  </a:cubicBezTo>
                  <a:cubicBezTo>
                    <a:pt x="284956" y="527822"/>
                    <a:pt x="299695" y="527822"/>
                    <a:pt x="307985" y="518610"/>
                  </a:cubicBezTo>
                  <a:cubicBezTo>
                    <a:pt x="343910" y="475316"/>
                    <a:pt x="397337" y="465183"/>
                    <a:pt x="459976" y="447681"/>
                  </a:cubicBezTo>
                  <a:cubicBezTo>
                    <a:pt x="472872" y="443997"/>
                    <a:pt x="485767" y="440312"/>
                    <a:pt x="497743" y="435706"/>
                  </a:cubicBezTo>
                  <a:cubicBezTo>
                    <a:pt x="537353" y="418204"/>
                    <a:pt x="583411" y="390569"/>
                    <a:pt x="577883" y="335300"/>
                  </a:cubicBezTo>
                  <a:lnTo>
                    <a:pt x="577883" y="335300"/>
                  </a:lnTo>
                  <a:close/>
                </a:path>
              </a:pathLst>
            </a:custGeom>
            <a:solidFill>
              <a:srgbClr val="FFFFFF"/>
            </a:solidFill>
            <a:ln w="92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571" name="Freeform: Shape 570">
            <a:extLst>
              <a:ext uri="{FF2B5EF4-FFF2-40B4-BE49-F238E27FC236}">
                <a16:creationId xmlns:a16="http://schemas.microsoft.com/office/drawing/2014/main" id="{B1EF6E44-1FC6-44CF-8A26-D34D84A01FC2}"/>
              </a:ext>
            </a:extLst>
          </p:cNvPr>
          <p:cNvSpPr/>
          <p:nvPr/>
        </p:nvSpPr>
        <p:spPr>
          <a:xfrm>
            <a:off x="11882478" y="11245031"/>
            <a:ext cx="589530" cy="579398"/>
          </a:xfrm>
          <a:custGeom>
            <a:avLst/>
            <a:gdLst>
              <a:gd name="connsiteX0" fmla="*/ 578486 w 589539"/>
              <a:gd name="connsiteY0" fmla="*/ 173178 h 579406"/>
              <a:gd name="connsiteX1" fmla="*/ 294770 w 589539"/>
              <a:gd name="connsiteY1" fmla="*/ 239500 h 579406"/>
              <a:gd name="connsiteX2" fmla="*/ 11055 w 589539"/>
              <a:gd name="connsiteY2" fmla="*/ 173178 h 579406"/>
              <a:gd name="connsiteX3" fmla="*/ 30399 w 589539"/>
              <a:gd name="connsiteY3" fmla="*/ 150149 h 579406"/>
              <a:gd name="connsiteX4" fmla="*/ 293849 w 589539"/>
              <a:gd name="connsiteY4" fmla="*/ 191601 h 579406"/>
              <a:gd name="connsiteX5" fmla="*/ 558220 w 589539"/>
              <a:gd name="connsiteY5" fmla="*/ 150149 h 579406"/>
              <a:gd name="connsiteX6" fmla="*/ 578486 w 589539"/>
              <a:gd name="connsiteY6" fmla="*/ 173178 h 579406"/>
              <a:gd name="connsiteX7" fmla="*/ 578486 w 589539"/>
              <a:gd name="connsiteY7" fmla="*/ 173178 h 579406"/>
              <a:gd name="connsiteX8" fmla="*/ 578486 w 589539"/>
              <a:gd name="connsiteY8" fmla="*/ 268978 h 579406"/>
              <a:gd name="connsiteX9" fmla="*/ 294770 w 589539"/>
              <a:gd name="connsiteY9" fmla="*/ 335301 h 579406"/>
              <a:gd name="connsiteX10" fmla="*/ 11055 w 589539"/>
              <a:gd name="connsiteY10" fmla="*/ 268978 h 579406"/>
              <a:gd name="connsiteX11" fmla="*/ 30399 w 589539"/>
              <a:gd name="connsiteY11" fmla="*/ 245949 h 579406"/>
              <a:gd name="connsiteX12" fmla="*/ 294770 w 589539"/>
              <a:gd name="connsiteY12" fmla="*/ 287401 h 579406"/>
              <a:gd name="connsiteX13" fmla="*/ 559142 w 589539"/>
              <a:gd name="connsiteY13" fmla="*/ 245949 h 579406"/>
              <a:gd name="connsiteX14" fmla="*/ 578486 w 589539"/>
              <a:gd name="connsiteY14" fmla="*/ 268978 h 579406"/>
              <a:gd name="connsiteX15" fmla="*/ 578486 w 589539"/>
              <a:gd name="connsiteY15" fmla="*/ 268978 h 579406"/>
              <a:gd name="connsiteX16" fmla="*/ 578486 w 589539"/>
              <a:gd name="connsiteY16" fmla="*/ 365699 h 579406"/>
              <a:gd name="connsiteX17" fmla="*/ 294770 w 589539"/>
              <a:gd name="connsiteY17" fmla="*/ 432022 h 579406"/>
              <a:gd name="connsiteX18" fmla="*/ 11055 w 589539"/>
              <a:gd name="connsiteY18" fmla="*/ 365699 h 579406"/>
              <a:gd name="connsiteX19" fmla="*/ 30399 w 589539"/>
              <a:gd name="connsiteY19" fmla="*/ 342670 h 579406"/>
              <a:gd name="connsiteX20" fmla="*/ 294770 w 589539"/>
              <a:gd name="connsiteY20" fmla="*/ 384122 h 579406"/>
              <a:gd name="connsiteX21" fmla="*/ 559142 w 589539"/>
              <a:gd name="connsiteY21" fmla="*/ 342670 h 579406"/>
              <a:gd name="connsiteX22" fmla="*/ 578486 w 589539"/>
              <a:gd name="connsiteY22" fmla="*/ 365699 h 579406"/>
              <a:gd name="connsiteX23" fmla="*/ 578486 w 589539"/>
              <a:gd name="connsiteY23" fmla="*/ 365699 h 579406"/>
              <a:gd name="connsiteX24" fmla="*/ 578486 w 589539"/>
              <a:gd name="connsiteY24" fmla="*/ 461499 h 579406"/>
              <a:gd name="connsiteX25" fmla="*/ 294770 w 589539"/>
              <a:gd name="connsiteY25" fmla="*/ 527822 h 579406"/>
              <a:gd name="connsiteX26" fmla="*/ 11055 w 589539"/>
              <a:gd name="connsiteY26" fmla="*/ 461499 h 579406"/>
              <a:gd name="connsiteX27" fmla="*/ 30399 w 589539"/>
              <a:gd name="connsiteY27" fmla="*/ 438470 h 579406"/>
              <a:gd name="connsiteX28" fmla="*/ 294770 w 589539"/>
              <a:gd name="connsiteY28" fmla="*/ 479922 h 579406"/>
              <a:gd name="connsiteX29" fmla="*/ 558220 w 589539"/>
              <a:gd name="connsiteY29" fmla="*/ 438470 h 579406"/>
              <a:gd name="connsiteX30" fmla="*/ 578486 w 589539"/>
              <a:gd name="connsiteY30" fmla="*/ 461499 h 579406"/>
              <a:gd name="connsiteX31" fmla="*/ 578486 w 589539"/>
              <a:gd name="connsiteY31" fmla="*/ 461499 h 579406"/>
              <a:gd name="connsiteX32" fmla="*/ 294770 w 589539"/>
              <a:gd name="connsiteY32" fmla="*/ 11055 h 579406"/>
              <a:gd name="connsiteX33" fmla="*/ 578486 w 589539"/>
              <a:gd name="connsiteY33" fmla="*/ 77377 h 579406"/>
              <a:gd name="connsiteX34" fmla="*/ 294770 w 589539"/>
              <a:gd name="connsiteY34" fmla="*/ 143700 h 579406"/>
              <a:gd name="connsiteX35" fmla="*/ 11055 w 589539"/>
              <a:gd name="connsiteY35" fmla="*/ 77377 h 579406"/>
              <a:gd name="connsiteX36" fmla="*/ 294770 w 589539"/>
              <a:gd name="connsiteY36" fmla="*/ 11055 h 579406"/>
              <a:gd name="connsiteX37" fmla="*/ 294770 w 589539"/>
              <a:gd name="connsiteY37" fmla="*/ 11055 h 579406"/>
              <a:gd name="connsiteX38" fmla="*/ 589539 w 589539"/>
              <a:gd name="connsiteY38" fmla="*/ 115144 h 579406"/>
              <a:gd name="connsiteX39" fmla="*/ 589539 w 589539"/>
              <a:gd name="connsiteY39" fmla="*/ 77377 h 579406"/>
              <a:gd name="connsiteX40" fmla="*/ 294770 w 589539"/>
              <a:gd name="connsiteY40" fmla="*/ 0 h 579406"/>
              <a:gd name="connsiteX41" fmla="*/ 0 w 589539"/>
              <a:gd name="connsiteY41" fmla="*/ 77377 h 579406"/>
              <a:gd name="connsiteX42" fmla="*/ 0 w 589539"/>
              <a:gd name="connsiteY42" fmla="*/ 115144 h 579406"/>
              <a:gd name="connsiteX43" fmla="*/ 19344 w 589539"/>
              <a:gd name="connsiteY43" fmla="*/ 144622 h 579406"/>
              <a:gd name="connsiteX44" fmla="*/ 0 w 589539"/>
              <a:gd name="connsiteY44" fmla="*/ 174099 h 579406"/>
              <a:gd name="connsiteX45" fmla="*/ 0 w 589539"/>
              <a:gd name="connsiteY45" fmla="*/ 211866 h 579406"/>
              <a:gd name="connsiteX46" fmla="*/ 20266 w 589539"/>
              <a:gd name="connsiteY46" fmla="*/ 241343 h 579406"/>
              <a:gd name="connsiteX47" fmla="*/ 0 w 589539"/>
              <a:gd name="connsiteY47" fmla="*/ 270820 h 579406"/>
              <a:gd name="connsiteX48" fmla="*/ 0 w 589539"/>
              <a:gd name="connsiteY48" fmla="*/ 308587 h 579406"/>
              <a:gd name="connsiteX49" fmla="*/ 20266 w 589539"/>
              <a:gd name="connsiteY49" fmla="*/ 338065 h 579406"/>
              <a:gd name="connsiteX50" fmla="*/ 0 w 589539"/>
              <a:gd name="connsiteY50" fmla="*/ 367541 h 579406"/>
              <a:gd name="connsiteX51" fmla="*/ 0 w 589539"/>
              <a:gd name="connsiteY51" fmla="*/ 405308 h 579406"/>
              <a:gd name="connsiteX52" fmla="*/ 19344 w 589539"/>
              <a:gd name="connsiteY52" fmla="*/ 434786 h 579406"/>
              <a:gd name="connsiteX53" fmla="*/ 0 w 589539"/>
              <a:gd name="connsiteY53" fmla="*/ 464262 h 579406"/>
              <a:gd name="connsiteX54" fmla="*/ 0 w 589539"/>
              <a:gd name="connsiteY54" fmla="*/ 502030 h 579406"/>
              <a:gd name="connsiteX55" fmla="*/ 294770 w 589539"/>
              <a:gd name="connsiteY55" fmla="*/ 579407 h 579406"/>
              <a:gd name="connsiteX56" fmla="*/ 589539 w 589539"/>
              <a:gd name="connsiteY56" fmla="*/ 502030 h 579406"/>
              <a:gd name="connsiteX57" fmla="*/ 589539 w 589539"/>
              <a:gd name="connsiteY57" fmla="*/ 464262 h 579406"/>
              <a:gd name="connsiteX58" fmla="*/ 570195 w 589539"/>
              <a:gd name="connsiteY58" fmla="*/ 434786 h 579406"/>
              <a:gd name="connsiteX59" fmla="*/ 589539 w 589539"/>
              <a:gd name="connsiteY59" fmla="*/ 405308 h 579406"/>
              <a:gd name="connsiteX60" fmla="*/ 589539 w 589539"/>
              <a:gd name="connsiteY60" fmla="*/ 367541 h 579406"/>
              <a:gd name="connsiteX61" fmla="*/ 570195 w 589539"/>
              <a:gd name="connsiteY61" fmla="*/ 338065 h 579406"/>
              <a:gd name="connsiteX62" fmla="*/ 589539 w 589539"/>
              <a:gd name="connsiteY62" fmla="*/ 308587 h 579406"/>
              <a:gd name="connsiteX63" fmla="*/ 589539 w 589539"/>
              <a:gd name="connsiteY63" fmla="*/ 270820 h 579406"/>
              <a:gd name="connsiteX64" fmla="*/ 570195 w 589539"/>
              <a:gd name="connsiteY64" fmla="*/ 241343 h 579406"/>
              <a:gd name="connsiteX65" fmla="*/ 589539 w 589539"/>
              <a:gd name="connsiteY65" fmla="*/ 211866 h 579406"/>
              <a:gd name="connsiteX66" fmla="*/ 589539 w 589539"/>
              <a:gd name="connsiteY66" fmla="*/ 174099 h 579406"/>
              <a:gd name="connsiteX67" fmla="*/ 570195 w 589539"/>
              <a:gd name="connsiteY67" fmla="*/ 144622 h 579406"/>
              <a:gd name="connsiteX68" fmla="*/ 589539 w 589539"/>
              <a:gd name="connsiteY68" fmla="*/ 115144 h 579406"/>
              <a:gd name="connsiteX69" fmla="*/ 589539 w 589539"/>
              <a:gd name="connsiteY69" fmla="*/ 115144 h 579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589539" h="579406">
                <a:moveTo>
                  <a:pt x="578486" y="173178"/>
                </a:moveTo>
                <a:cubicBezTo>
                  <a:pt x="578486" y="204497"/>
                  <a:pt x="462421" y="239500"/>
                  <a:pt x="294770" y="239500"/>
                </a:cubicBezTo>
                <a:cubicBezTo>
                  <a:pt x="128041" y="239500"/>
                  <a:pt x="11055" y="204497"/>
                  <a:pt x="11055" y="173178"/>
                </a:cubicBezTo>
                <a:cubicBezTo>
                  <a:pt x="11055" y="165808"/>
                  <a:pt x="18423" y="157517"/>
                  <a:pt x="30399" y="150149"/>
                </a:cubicBezTo>
                <a:cubicBezTo>
                  <a:pt x="81983" y="176862"/>
                  <a:pt x="190680" y="191601"/>
                  <a:pt x="293849" y="191601"/>
                </a:cubicBezTo>
                <a:cubicBezTo>
                  <a:pt x="397940" y="191601"/>
                  <a:pt x="506635" y="176862"/>
                  <a:pt x="558220" y="150149"/>
                </a:cubicBezTo>
                <a:cubicBezTo>
                  <a:pt x="572037" y="158439"/>
                  <a:pt x="578486" y="165808"/>
                  <a:pt x="578486" y="173178"/>
                </a:cubicBezTo>
                <a:lnTo>
                  <a:pt x="578486" y="173178"/>
                </a:lnTo>
                <a:close/>
                <a:moveTo>
                  <a:pt x="578486" y="268978"/>
                </a:moveTo>
                <a:cubicBezTo>
                  <a:pt x="578486" y="300296"/>
                  <a:pt x="462421" y="335301"/>
                  <a:pt x="294770" y="335301"/>
                </a:cubicBezTo>
                <a:cubicBezTo>
                  <a:pt x="128041" y="335301"/>
                  <a:pt x="11055" y="300296"/>
                  <a:pt x="11055" y="268978"/>
                </a:cubicBezTo>
                <a:cubicBezTo>
                  <a:pt x="11055" y="261608"/>
                  <a:pt x="17502" y="253318"/>
                  <a:pt x="30399" y="245949"/>
                </a:cubicBezTo>
                <a:cubicBezTo>
                  <a:pt x="81983" y="272662"/>
                  <a:pt x="190680" y="287401"/>
                  <a:pt x="294770" y="287401"/>
                </a:cubicBezTo>
                <a:cubicBezTo>
                  <a:pt x="398861" y="287401"/>
                  <a:pt x="507556" y="272662"/>
                  <a:pt x="559142" y="245949"/>
                </a:cubicBezTo>
                <a:cubicBezTo>
                  <a:pt x="572037" y="254239"/>
                  <a:pt x="578486" y="261608"/>
                  <a:pt x="578486" y="268978"/>
                </a:cubicBezTo>
                <a:lnTo>
                  <a:pt x="578486" y="268978"/>
                </a:lnTo>
                <a:close/>
                <a:moveTo>
                  <a:pt x="578486" y="365699"/>
                </a:moveTo>
                <a:cubicBezTo>
                  <a:pt x="578486" y="397018"/>
                  <a:pt x="462421" y="432022"/>
                  <a:pt x="294770" y="432022"/>
                </a:cubicBezTo>
                <a:cubicBezTo>
                  <a:pt x="128041" y="432022"/>
                  <a:pt x="11055" y="397018"/>
                  <a:pt x="11055" y="365699"/>
                </a:cubicBezTo>
                <a:cubicBezTo>
                  <a:pt x="11055" y="358330"/>
                  <a:pt x="17502" y="350039"/>
                  <a:pt x="30399" y="342670"/>
                </a:cubicBezTo>
                <a:cubicBezTo>
                  <a:pt x="81983" y="369383"/>
                  <a:pt x="190680" y="384122"/>
                  <a:pt x="294770" y="384122"/>
                </a:cubicBezTo>
                <a:cubicBezTo>
                  <a:pt x="398861" y="384122"/>
                  <a:pt x="507556" y="369383"/>
                  <a:pt x="559142" y="342670"/>
                </a:cubicBezTo>
                <a:cubicBezTo>
                  <a:pt x="572037" y="350039"/>
                  <a:pt x="578486" y="357409"/>
                  <a:pt x="578486" y="365699"/>
                </a:cubicBezTo>
                <a:lnTo>
                  <a:pt x="578486" y="365699"/>
                </a:lnTo>
                <a:close/>
                <a:moveTo>
                  <a:pt x="578486" y="461499"/>
                </a:moveTo>
                <a:cubicBezTo>
                  <a:pt x="578486" y="492818"/>
                  <a:pt x="462421" y="527822"/>
                  <a:pt x="294770" y="527822"/>
                </a:cubicBezTo>
                <a:cubicBezTo>
                  <a:pt x="128041" y="527822"/>
                  <a:pt x="11055" y="492818"/>
                  <a:pt x="11055" y="461499"/>
                </a:cubicBezTo>
                <a:cubicBezTo>
                  <a:pt x="11055" y="454130"/>
                  <a:pt x="17502" y="445839"/>
                  <a:pt x="30399" y="438470"/>
                </a:cubicBezTo>
                <a:cubicBezTo>
                  <a:pt x="81983" y="465183"/>
                  <a:pt x="190680" y="479922"/>
                  <a:pt x="294770" y="479922"/>
                </a:cubicBezTo>
                <a:cubicBezTo>
                  <a:pt x="398861" y="479922"/>
                  <a:pt x="507556" y="465183"/>
                  <a:pt x="558220" y="438470"/>
                </a:cubicBezTo>
                <a:cubicBezTo>
                  <a:pt x="571116" y="445839"/>
                  <a:pt x="578486" y="454130"/>
                  <a:pt x="578486" y="461499"/>
                </a:cubicBezTo>
                <a:lnTo>
                  <a:pt x="578486" y="461499"/>
                </a:lnTo>
                <a:close/>
                <a:moveTo>
                  <a:pt x="294770" y="11055"/>
                </a:moveTo>
                <a:cubicBezTo>
                  <a:pt x="461499" y="11055"/>
                  <a:pt x="578486" y="46058"/>
                  <a:pt x="578486" y="77377"/>
                </a:cubicBezTo>
                <a:cubicBezTo>
                  <a:pt x="578486" y="108697"/>
                  <a:pt x="462421" y="143700"/>
                  <a:pt x="294770" y="143700"/>
                </a:cubicBezTo>
                <a:cubicBezTo>
                  <a:pt x="128041" y="143700"/>
                  <a:pt x="11055" y="108697"/>
                  <a:pt x="11055" y="77377"/>
                </a:cubicBezTo>
                <a:cubicBezTo>
                  <a:pt x="11055" y="46058"/>
                  <a:pt x="128041" y="11055"/>
                  <a:pt x="294770" y="11055"/>
                </a:cubicBezTo>
                <a:lnTo>
                  <a:pt x="294770" y="11055"/>
                </a:lnTo>
                <a:close/>
                <a:moveTo>
                  <a:pt x="589539" y="115144"/>
                </a:moveTo>
                <a:lnTo>
                  <a:pt x="589539" y="77377"/>
                </a:lnTo>
                <a:cubicBezTo>
                  <a:pt x="589539" y="27635"/>
                  <a:pt x="437549" y="0"/>
                  <a:pt x="294770" y="0"/>
                </a:cubicBezTo>
                <a:cubicBezTo>
                  <a:pt x="151991" y="0"/>
                  <a:pt x="0" y="26714"/>
                  <a:pt x="0" y="77377"/>
                </a:cubicBezTo>
                <a:lnTo>
                  <a:pt x="0" y="115144"/>
                </a:lnTo>
                <a:cubicBezTo>
                  <a:pt x="0" y="126199"/>
                  <a:pt x="7370" y="135410"/>
                  <a:pt x="19344" y="144622"/>
                </a:cubicBezTo>
                <a:cubicBezTo>
                  <a:pt x="6449" y="152912"/>
                  <a:pt x="0" y="163045"/>
                  <a:pt x="0" y="174099"/>
                </a:cubicBezTo>
                <a:lnTo>
                  <a:pt x="0" y="211866"/>
                </a:lnTo>
                <a:cubicBezTo>
                  <a:pt x="0" y="222920"/>
                  <a:pt x="7370" y="232132"/>
                  <a:pt x="20266" y="241343"/>
                </a:cubicBezTo>
                <a:cubicBezTo>
                  <a:pt x="7370" y="249633"/>
                  <a:pt x="0" y="259766"/>
                  <a:pt x="0" y="270820"/>
                </a:cubicBezTo>
                <a:lnTo>
                  <a:pt x="0" y="308587"/>
                </a:lnTo>
                <a:cubicBezTo>
                  <a:pt x="0" y="319642"/>
                  <a:pt x="7370" y="328853"/>
                  <a:pt x="20266" y="338065"/>
                </a:cubicBezTo>
                <a:cubicBezTo>
                  <a:pt x="7370" y="346354"/>
                  <a:pt x="0" y="356488"/>
                  <a:pt x="0" y="367541"/>
                </a:cubicBezTo>
                <a:lnTo>
                  <a:pt x="0" y="405308"/>
                </a:lnTo>
                <a:cubicBezTo>
                  <a:pt x="0" y="416363"/>
                  <a:pt x="7370" y="425574"/>
                  <a:pt x="19344" y="434786"/>
                </a:cubicBezTo>
                <a:cubicBezTo>
                  <a:pt x="6449" y="443075"/>
                  <a:pt x="0" y="453209"/>
                  <a:pt x="0" y="464262"/>
                </a:cubicBezTo>
                <a:lnTo>
                  <a:pt x="0" y="502030"/>
                </a:lnTo>
                <a:cubicBezTo>
                  <a:pt x="0" y="551772"/>
                  <a:pt x="151991" y="579407"/>
                  <a:pt x="294770" y="579407"/>
                </a:cubicBezTo>
                <a:cubicBezTo>
                  <a:pt x="437549" y="579407"/>
                  <a:pt x="589539" y="552693"/>
                  <a:pt x="589539" y="502030"/>
                </a:cubicBezTo>
                <a:lnTo>
                  <a:pt x="589539" y="464262"/>
                </a:lnTo>
                <a:cubicBezTo>
                  <a:pt x="589539" y="453209"/>
                  <a:pt x="582171" y="443997"/>
                  <a:pt x="570195" y="434786"/>
                </a:cubicBezTo>
                <a:cubicBezTo>
                  <a:pt x="583092" y="426495"/>
                  <a:pt x="589539" y="416363"/>
                  <a:pt x="589539" y="405308"/>
                </a:cubicBezTo>
                <a:lnTo>
                  <a:pt x="589539" y="367541"/>
                </a:lnTo>
                <a:cubicBezTo>
                  <a:pt x="589539" y="356488"/>
                  <a:pt x="582171" y="347276"/>
                  <a:pt x="570195" y="338065"/>
                </a:cubicBezTo>
                <a:cubicBezTo>
                  <a:pt x="583092" y="329774"/>
                  <a:pt x="589539" y="319642"/>
                  <a:pt x="589539" y="308587"/>
                </a:cubicBezTo>
                <a:lnTo>
                  <a:pt x="589539" y="270820"/>
                </a:lnTo>
                <a:cubicBezTo>
                  <a:pt x="589539" y="259766"/>
                  <a:pt x="582171" y="250555"/>
                  <a:pt x="570195" y="241343"/>
                </a:cubicBezTo>
                <a:cubicBezTo>
                  <a:pt x="583092" y="233053"/>
                  <a:pt x="589539" y="222920"/>
                  <a:pt x="589539" y="211866"/>
                </a:cubicBezTo>
                <a:lnTo>
                  <a:pt x="589539" y="174099"/>
                </a:lnTo>
                <a:cubicBezTo>
                  <a:pt x="589539" y="163045"/>
                  <a:pt x="582171" y="153834"/>
                  <a:pt x="570195" y="144622"/>
                </a:cubicBezTo>
                <a:cubicBezTo>
                  <a:pt x="582171" y="135410"/>
                  <a:pt x="589539" y="125277"/>
                  <a:pt x="589539" y="115144"/>
                </a:cubicBezTo>
                <a:lnTo>
                  <a:pt x="589539" y="115144"/>
                </a:lnTo>
                <a:close/>
              </a:path>
            </a:pathLst>
          </a:custGeom>
          <a:solidFill>
            <a:srgbClr val="FFFFFF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72" name="Rectangle 571">
            <a:extLst>
              <a:ext uri="{FF2B5EF4-FFF2-40B4-BE49-F238E27FC236}">
                <a16:creationId xmlns:a16="http://schemas.microsoft.com/office/drawing/2014/main" id="{D770526D-9573-46AE-BB77-169EFB2B3A31}"/>
              </a:ext>
            </a:extLst>
          </p:cNvPr>
          <p:cNvSpPr/>
          <p:nvPr/>
        </p:nvSpPr>
        <p:spPr>
          <a:xfrm>
            <a:off x="5241318" y="5980706"/>
            <a:ext cx="4422775" cy="1477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rgbClr val="272E3A"/>
                </a:solidFill>
                <a:latin typeface="Montserrat Light"/>
              </a:rPr>
              <a:t>Lorem Ipsum is simply dummy text of the printing and typesetting industry. Lorem Ipsum has been the industry's standard dummy text ever since the</a:t>
            </a:r>
          </a:p>
        </p:txBody>
      </p:sp>
      <p:sp>
        <p:nvSpPr>
          <p:cNvPr id="573" name="Rectangle 572">
            <a:extLst>
              <a:ext uri="{FF2B5EF4-FFF2-40B4-BE49-F238E27FC236}">
                <a16:creationId xmlns:a16="http://schemas.microsoft.com/office/drawing/2014/main" id="{BD4AE353-5D78-4A44-8CE6-9BCD2E57D9EF}"/>
              </a:ext>
            </a:extLst>
          </p:cNvPr>
          <p:cNvSpPr/>
          <p:nvPr/>
        </p:nvSpPr>
        <p:spPr>
          <a:xfrm>
            <a:off x="5241318" y="10222563"/>
            <a:ext cx="4422775" cy="1477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rgbClr val="272E3A"/>
                </a:solidFill>
                <a:latin typeface="Montserrat Light"/>
              </a:rPr>
              <a:t>Lorem Ipsum is simply dummy text of the printing and typesetting industry. Lorem Ipsum has been the industry's standard dummy text ever since the</a:t>
            </a:r>
          </a:p>
        </p:txBody>
      </p:sp>
      <p:sp>
        <p:nvSpPr>
          <p:cNvPr id="574" name="Rectangle 573">
            <a:extLst>
              <a:ext uri="{FF2B5EF4-FFF2-40B4-BE49-F238E27FC236}">
                <a16:creationId xmlns:a16="http://schemas.microsoft.com/office/drawing/2014/main" id="{F2355CDC-16A1-4D5F-A9A9-28B524E5B5E0}"/>
              </a:ext>
            </a:extLst>
          </p:cNvPr>
          <p:cNvSpPr/>
          <p:nvPr/>
        </p:nvSpPr>
        <p:spPr>
          <a:xfrm>
            <a:off x="14651588" y="8480787"/>
            <a:ext cx="4422775" cy="1477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72E3A"/>
                </a:solidFill>
                <a:latin typeface="Montserrat Light"/>
              </a:rPr>
              <a:t>Lorem Ipsum is simply dummy text of the printing and typesetting industry. Lorem Ipsum has been the industry's standard dummy text ever since the</a:t>
            </a:r>
          </a:p>
        </p:txBody>
      </p:sp>
      <p:sp>
        <p:nvSpPr>
          <p:cNvPr id="575" name="Rectangle 574">
            <a:extLst>
              <a:ext uri="{FF2B5EF4-FFF2-40B4-BE49-F238E27FC236}">
                <a16:creationId xmlns:a16="http://schemas.microsoft.com/office/drawing/2014/main" id="{EB2531A6-F3DF-4010-BE2E-732317A17D6C}"/>
              </a:ext>
            </a:extLst>
          </p:cNvPr>
          <p:cNvSpPr/>
          <p:nvPr/>
        </p:nvSpPr>
        <p:spPr>
          <a:xfrm>
            <a:off x="14651588" y="4616597"/>
            <a:ext cx="4422775" cy="1477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72E3A"/>
                </a:solidFill>
                <a:latin typeface="Montserrat Light"/>
              </a:rPr>
              <a:t>Lorem Ipsum is simply dummy text of the printing and typesetting industry. Lorem Ipsum has been the industry's standard dummy text ever since the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4BB7DD-B4A9-41F7-B247-88E55E9C3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</p:spTree>
    <p:extLst>
      <p:ext uri="{BB962C8B-B14F-4D97-AF65-F5344CB8AC3E}">
        <p14:creationId xmlns:p14="http://schemas.microsoft.com/office/powerpoint/2010/main" val="37841470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SUPER EASY TO EDIT PILLAR CHART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19479120" y="6825538"/>
            <a:ext cx="2777620" cy="4464224"/>
            <a:chOff x="8856663" y="3239234"/>
            <a:chExt cx="1628775" cy="2617788"/>
          </a:xfrm>
        </p:grpSpPr>
        <p:sp>
          <p:nvSpPr>
            <p:cNvPr id="12" name="Oval 11"/>
            <p:cNvSpPr>
              <a:spLocks noChangeArrowheads="1"/>
            </p:cNvSpPr>
            <p:nvPr/>
          </p:nvSpPr>
          <p:spPr bwMode="auto">
            <a:xfrm>
              <a:off x="8945563" y="3239234"/>
              <a:ext cx="1449388" cy="117475"/>
            </a:xfrm>
            <a:prstGeom prst="ellipse">
              <a:avLst/>
            </a:prstGeom>
            <a:solidFill>
              <a:srgbClr val="ED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3" name="Oval 12"/>
            <p:cNvSpPr>
              <a:spLocks noChangeArrowheads="1"/>
            </p:cNvSpPr>
            <p:nvPr/>
          </p:nvSpPr>
          <p:spPr bwMode="auto">
            <a:xfrm>
              <a:off x="8856663" y="5720497"/>
              <a:ext cx="1628775" cy="136525"/>
            </a:xfrm>
            <a:prstGeom prst="ellipse">
              <a:avLst/>
            </a:prstGeom>
            <a:solidFill>
              <a:srgbClr val="B1B3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8945563" y="3296384"/>
              <a:ext cx="1449388" cy="2533650"/>
            </a:xfrm>
            <a:custGeom>
              <a:avLst/>
              <a:gdLst>
                <a:gd name="T0" fmla="*/ 386 w 386"/>
                <a:gd name="T1" fmla="*/ 659 h 674"/>
                <a:gd name="T2" fmla="*/ 193 w 386"/>
                <a:gd name="T3" fmla="*/ 674 h 674"/>
                <a:gd name="T4" fmla="*/ 0 w 386"/>
                <a:gd name="T5" fmla="*/ 659 h 674"/>
                <a:gd name="T6" fmla="*/ 0 w 386"/>
                <a:gd name="T7" fmla="*/ 0 h 674"/>
                <a:gd name="T8" fmla="*/ 193 w 386"/>
                <a:gd name="T9" fmla="*/ 16 h 674"/>
                <a:gd name="T10" fmla="*/ 386 w 386"/>
                <a:gd name="T11" fmla="*/ 0 h 674"/>
                <a:gd name="T12" fmla="*/ 386 w 386"/>
                <a:gd name="T13" fmla="*/ 659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6" h="674">
                  <a:moveTo>
                    <a:pt x="386" y="659"/>
                  </a:moveTo>
                  <a:cubicBezTo>
                    <a:pt x="386" y="667"/>
                    <a:pt x="300" y="674"/>
                    <a:pt x="193" y="674"/>
                  </a:cubicBezTo>
                  <a:cubicBezTo>
                    <a:pt x="86" y="674"/>
                    <a:pt x="0" y="667"/>
                    <a:pt x="0" y="65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86" y="16"/>
                    <a:pt x="193" y="16"/>
                  </a:cubicBezTo>
                  <a:cubicBezTo>
                    <a:pt x="300" y="16"/>
                    <a:pt x="386" y="9"/>
                    <a:pt x="386" y="0"/>
                  </a:cubicBezTo>
                  <a:lnTo>
                    <a:pt x="386" y="659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9197976" y="3340834"/>
              <a:ext cx="250825" cy="2489200"/>
            </a:xfrm>
            <a:custGeom>
              <a:avLst/>
              <a:gdLst>
                <a:gd name="T0" fmla="*/ 0 w 67"/>
                <a:gd name="T1" fmla="*/ 0 h 662"/>
                <a:gd name="T2" fmla="*/ 0 w 67"/>
                <a:gd name="T3" fmla="*/ 659 h 662"/>
                <a:gd name="T4" fmla="*/ 67 w 67"/>
                <a:gd name="T5" fmla="*/ 662 h 662"/>
                <a:gd name="T6" fmla="*/ 67 w 67"/>
                <a:gd name="T7" fmla="*/ 4 h 662"/>
                <a:gd name="T8" fmla="*/ 0 w 67"/>
                <a:gd name="T9" fmla="*/ 0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62">
                  <a:moveTo>
                    <a:pt x="0" y="0"/>
                  </a:moveTo>
                  <a:cubicBezTo>
                    <a:pt x="0" y="659"/>
                    <a:pt x="0" y="659"/>
                    <a:pt x="0" y="659"/>
                  </a:cubicBezTo>
                  <a:cubicBezTo>
                    <a:pt x="20" y="660"/>
                    <a:pt x="42" y="661"/>
                    <a:pt x="67" y="662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42" y="3"/>
                    <a:pt x="20" y="2"/>
                    <a:pt x="0" y="0"/>
                  </a:cubicBez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9448801" y="3356709"/>
              <a:ext cx="382588" cy="2473325"/>
            </a:xfrm>
            <a:custGeom>
              <a:avLst/>
              <a:gdLst>
                <a:gd name="T0" fmla="*/ 59 w 102"/>
                <a:gd name="T1" fmla="*/ 0 h 658"/>
                <a:gd name="T2" fmla="*/ 0 w 102"/>
                <a:gd name="T3" fmla="*/ 0 h 658"/>
                <a:gd name="T4" fmla="*/ 0 w 102"/>
                <a:gd name="T5" fmla="*/ 658 h 658"/>
                <a:gd name="T6" fmla="*/ 59 w 102"/>
                <a:gd name="T7" fmla="*/ 658 h 658"/>
                <a:gd name="T8" fmla="*/ 102 w 102"/>
                <a:gd name="T9" fmla="*/ 658 h 658"/>
                <a:gd name="T10" fmla="*/ 102 w 102"/>
                <a:gd name="T11" fmla="*/ 0 h 658"/>
                <a:gd name="T12" fmla="*/ 59 w 102"/>
                <a:gd name="T13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658">
                  <a:moveTo>
                    <a:pt x="59" y="0"/>
                  </a:moveTo>
                  <a:cubicBezTo>
                    <a:pt x="38" y="0"/>
                    <a:pt x="18" y="0"/>
                    <a:pt x="0" y="0"/>
                  </a:cubicBezTo>
                  <a:cubicBezTo>
                    <a:pt x="0" y="658"/>
                    <a:pt x="0" y="658"/>
                    <a:pt x="0" y="658"/>
                  </a:cubicBezTo>
                  <a:cubicBezTo>
                    <a:pt x="18" y="658"/>
                    <a:pt x="38" y="658"/>
                    <a:pt x="59" y="658"/>
                  </a:cubicBezTo>
                  <a:cubicBezTo>
                    <a:pt x="74" y="658"/>
                    <a:pt x="88" y="658"/>
                    <a:pt x="102" y="658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88" y="0"/>
                    <a:pt x="74" y="0"/>
                    <a:pt x="59" y="0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14789848" y="7651346"/>
            <a:ext cx="2777620" cy="3565424"/>
            <a:chOff x="7065963" y="3766284"/>
            <a:chExt cx="1628775" cy="2090738"/>
          </a:xfrm>
        </p:grpSpPr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7154863" y="3766284"/>
              <a:ext cx="1449388" cy="120650"/>
            </a:xfrm>
            <a:prstGeom prst="ellipse">
              <a:avLst/>
            </a:prstGeom>
            <a:solidFill>
              <a:srgbClr val="ED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8" name="Oval 17"/>
            <p:cNvSpPr>
              <a:spLocks noChangeArrowheads="1"/>
            </p:cNvSpPr>
            <p:nvPr/>
          </p:nvSpPr>
          <p:spPr bwMode="auto">
            <a:xfrm>
              <a:off x="7065963" y="5720497"/>
              <a:ext cx="1628775" cy="136525"/>
            </a:xfrm>
            <a:prstGeom prst="ellipse">
              <a:avLst/>
            </a:prstGeom>
            <a:solidFill>
              <a:srgbClr val="B1B3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7154863" y="3826609"/>
              <a:ext cx="1449388" cy="2003425"/>
            </a:xfrm>
            <a:custGeom>
              <a:avLst/>
              <a:gdLst>
                <a:gd name="T0" fmla="*/ 386 w 386"/>
                <a:gd name="T1" fmla="*/ 518 h 533"/>
                <a:gd name="T2" fmla="*/ 193 w 386"/>
                <a:gd name="T3" fmla="*/ 533 h 533"/>
                <a:gd name="T4" fmla="*/ 0 w 386"/>
                <a:gd name="T5" fmla="*/ 518 h 533"/>
                <a:gd name="T6" fmla="*/ 0 w 386"/>
                <a:gd name="T7" fmla="*/ 0 h 533"/>
                <a:gd name="T8" fmla="*/ 193 w 386"/>
                <a:gd name="T9" fmla="*/ 16 h 533"/>
                <a:gd name="T10" fmla="*/ 386 w 386"/>
                <a:gd name="T11" fmla="*/ 0 h 533"/>
                <a:gd name="T12" fmla="*/ 386 w 386"/>
                <a:gd name="T13" fmla="*/ 518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6" h="533">
                  <a:moveTo>
                    <a:pt x="386" y="518"/>
                  </a:moveTo>
                  <a:cubicBezTo>
                    <a:pt x="386" y="526"/>
                    <a:pt x="299" y="533"/>
                    <a:pt x="193" y="533"/>
                  </a:cubicBezTo>
                  <a:cubicBezTo>
                    <a:pt x="86" y="533"/>
                    <a:pt x="0" y="526"/>
                    <a:pt x="0" y="5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86" y="16"/>
                    <a:pt x="193" y="16"/>
                  </a:cubicBezTo>
                  <a:cubicBezTo>
                    <a:pt x="299" y="16"/>
                    <a:pt x="386" y="9"/>
                    <a:pt x="386" y="0"/>
                  </a:cubicBezTo>
                  <a:lnTo>
                    <a:pt x="386" y="518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7407276" y="3871059"/>
              <a:ext cx="250825" cy="1958975"/>
            </a:xfrm>
            <a:custGeom>
              <a:avLst/>
              <a:gdLst>
                <a:gd name="T0" fmla="*/ 0 w 67"/>
                <a:gd name="T1" fmla="*/ 0 h 521"/>
                <a:gd name="T2" fmla="*/ 0 w 67"/>
                <a:gd name="T3" fmla="*/ 518 h 521"/>
                <a:gd name="T4" fmla="*/ 67 w 67"/>
                <a:gd name="T5" fmla="*/ 521 h 521"/>
                <a:gd name="T6" fmla="*/ 67 w 67"/>
                <a:gd name="T7" fmla="*/ 3 h 521"/>
                <a:gd name="T8" fmla="*/ 0 w 67"/>
                <a:gd name="T9" fmla="*/ 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521">
                  <a:moveTo>
                    <a:pt x="0" y="0"/>
                  </a:moveTo>
                  <a:cubicBezTo>
                    <a:pt x="0" y="518"/>
                    <a:pt x="0" y="518"/>
                    <a:pt x="0" y="518"/>
                  </a:cubicBezTo>
                  <a:cubicBezTo>
                    <a:pt x="20" y="519"/>
                    <a:pt x="42" y="520"/>
                    <a:pt x="67" y="521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42" y="3"/>
                    <a:pt x="20" y="2"/>
                    <a:pt x="0" y="0"/>
                  </a:cubicBez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7658101" y="3882172"/>
              <a:ext cx="382588" cy="1947862"/>
            </a:xfrm>
            <a:custGeom>
              <a:avLst/>
              <a:gdLst>
                <a:gd name="T0" fmla="*/ 59 w 102"/>
                <a:gd name="T1" fmla="*/ 1 h 518"/>
                <a:gd name="T2" fmla="*/ 0 w 102"/>
                <a:gd name="T3" fmla="*/ 0 h 518"/>
                <a:gd name="T4" fmla="*/ 0 w 102"/>
                <a:gd name="T5" fmla="*/ 518 h 518"/>
                <a:gd name="T6" fmla="*/ 59 w 102"/>
                <a:gd name="T7" fmla="*/ 518 h 518"/>
                <a:gd name="T8" fmla="*/ 102 w 102"/>
                <a:gd name="T9" fmla="*/ 518 h 518"/>
                <a:gd name="T10" fmla="*/ 102 w 102"/>
                <a:gd name="T11" fmla="*/ 1 h 518"/>
                <a:gd name="T12" fmla="*/ 59 w 102"/>
                <a:gd name="T13" fmla="*/ 1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518">
                  <a:moveTo>
                    <a:pt x="59" y="1"/>
                  </a:moveTo>
                  <a:cubicBezTo>
                    <a:pt x="38" y="1"/>
                    <a:pt x="18" y="1"/>
                    <a:pt x="0" y="0"/>
                  </a:cubicBezTo>
                  <a:cubicBezTo>
                    <a:pt x="0" y="518"/>
                    <a:pt x="0" y="518"/>
                    <a:pt x="0" y="518"/>
                  </a:cubicBezTo>
                  <a:cubicBezTo>
                    <a:pt x="18" y="518"/>
                    <a:pt x="38" y="518"/>
                    <a:pt x="59" y="518"/>
                  </a:cubicBezTo>
                  <a:cubicBezTo>
                    <a:pt x="73" y="518"/>
                    <a:pt x="88" y="518"/>
                    <a:pt x="102" y="518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88" y="1"/>
                    <a:pt x="73" y="1"/>
                    <a:pt x="59" y="1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9942200" y="8574515"/>
            <a:ext cx="2777620" cy="2642258"/>
            <a:chOff x="5256213" y="4307622"/>
            <a:chExt cx="1628775" cy="1549400"/>
          </a:xfrm>
        </p:grpSpPr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5345113" y="4307622"/>
              <a:ext cx="1454150" cy="115887"/>
            </a:xfrm>
            <a:prstGeom prst="ellipse">
              <a:avLst/>
            </a:prstGeom>
            <a:solidFill>
              <a:srgbClr val="ED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5256213" y="5720497"/>
              <a:ext cx="1628775" cy="136525"/>
            </a:xfrm>
            <a:prstGeom prst="ellipse">
              <a:avLst/>
            </a:prstGeom>
            <a:solidFill>
              <a:srgbClr val="B1B3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5345113" y="4367947"/>
              <a:ext cx="1454150" cy="1462087"/>
            </a:xfrm>
            <a:custGeom>
              <a:avLst/>
              <a:gdLst>
                <a:gd name="T0" fmla="*/ 387 w 387"/>
                <a:gd name="T1" fmla="*/ 374 h 389"/>
                <a:gd name="T2" fmla="*/ 193 w 387"/>
                <a:gd name="T3" fmla="*/ 389 h 389"/>
                <a:gd name="T4" fmla="*/ 0 w 387"/>
                <a:gd name="T5" fmla="*/ 374 h 389"/>
                <a:gd name="T6" fmla="*/ 0 w 387"/>
                <a:gd name="T7" fmla="*/ 0 h 389"/>
                <a:gd name="T8" fmla="*/ 193 w 387"/>
                <a:gd name="T9" fmla="*/ 15 h 389"/>
                <a:gd name="T10" fmla="*/ 387 w 387"/>
                <a:gd name="T11" fmla="*/ 0 h 389"/>
                <a:gd name="T12" fmla="*/ 387 w 387"/>
                <a:gd name="T13" fmla="*/ 374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7" h="389">
                  <a:moveTo>
                    <a:pt x="387" y="374"/>
                  </a:moveTo>
                  <a:cubicBezTo>
                    <a:pt x="387" y="382"/>
                    <a:pt x="300" y="389"/>
                    <a:pt x="193" y="389"/>
                  </a:cubicBezTo>
                  <a:cubicBezTo>
                    <a:pt x="87" y="389"/>
                    <a:pt x="0" y="382"/>
                    <a:pt x="0" y="37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87" y="15"/>
                    <a:pt x="193" y="15"/>
                  </a:cubicBezTo>
                  <a:cubicBezTo>
                    <a:pt x="300" y="15"/>
                    <a:pt x="387" y="8"/>
                    <a:pt x="387" y="0"/>
                  </a:cubicBezTo>
                  <a:lnTo>
                    <a:pt x="387" y="374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5600701" y="4412397"/>
              <a:ext cx="247650" cy="1417637"/>
            </a:xfrm>
            <a:custGeom>
              <a:avLst/>
              <a:gdLst>
                <a:gd name="T0" fmla="*/ 0 w 66"/>
                <a:gd name="T1" fmla="*/ 0 h 377"/>
                <a:gd name="T2" fmla="*/ 0 w 66"/>
                <a:gd name="T3" fmla="*/ 374 h 377"/>
                <a:gd name="T4" fmla="*/ 66 w 66"/>
                <a:gd name="T5" fmla="*/ 377 h 377"/>
                <a:gd name="T6" fmla="*/ 66 w 66"/>
                <a:gd name="T7" fmla="*/ 3 h 377"/>
                <a:gd name="T8" fmla="*/ 0 w 66"/>
                <a:gd name="T9" fmla="*/ 0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377">
                  <a:moveTo>
                    <a:pt x="0" y="0"/>
                  </a:moveTo>
                  <a:cubicBezTo>
                    <a:pt x="0" y="374"/>
                    <a:pt x="0" y="374"/>
                    <a:pt x="0" y="374"/>
                  </a:cubicBezTo>
                  <a:cubicBezTo>
                    <a:pt x="19" y="375"/>
                    <a:pt x="42" y="376"/>
                    <a:pt x="66" y="377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42" y="2"/>
                    <a:pt x="19" y="1"/>
                    <a:pt x="0" y="0"/>
                  </a:cubicBez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5848351" y="4423509"/>
              <a:ext cx="384175" cy="1406525"/>
            </a:xfrm>
            <a:custGeom>
              <a:avLst/>
              <a:gdLst>
                <a:gd name="T0" fmla="*/ 59 w 102"/>
                <a:gd name="T1" fmla="*/ 0 h 374"/>
                <a:gd name="T2" fmla="*/ 0 w 102"/>
                <a:gd name="T3" fmla="*/ 0 h 374"/>
                <a:gd name="T4" fmla="*/ 0 w 102"/>
                <a:gd name="T5" fmla="*/ 374 h 374"/>
                <a:gd name="T6" fmla="*/ 59 w 102"/>
                <a:gd name="T7" fmla="*/ 374 h 374"/>
                <a:gd name="T8" fmla="*/ 102 w 102"/>
                <a:gd name="T9" fmla="*/ 374 h 374"/>
                <a:gd name="T10" fmla="*/ 102 w 102"/>
                <a:gd name="T11" fmla="*/ 0 h 374"/>
                <a:gd name="T12" fmla="*/ 59 w 102"/>
                <a:gd name="T13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374">
                  <a:moveTo>
                    <a:pt x="59" y="0"/>
                  </a:moveTo>
                  <a:cubicBezTo>
                    <a:pt x="39" y="0"/>
                    <a:pt x="19" y="0"/>
                    <a:pt x="0" y="0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19" y="374"/>
                    <a:pt x="39" y="374"/>
                    <a:pt x="59" y="374"/>
                  </a:cubicBezTo>
                  <a:cubicBezTo>
                    <a:pt x="74" y="374"/>
                    <a:pt x="88" y="374"/>
                    <a:pt x="102" y="374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88" y="0"/>
                    <a:pt x="74" y="0"/>
                    <a:pt x="59" y="0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245156" y="9478729"/>
            <a:ext cx="2777620" cy="1738042"/>
            <a:chOff x="3476626" y="4837847"/>
            <a:chExt cx="1628775" cy="1019175"/>
          </a:xfrm>
        </p:grpSpPr>
        <p:sp>
          <p:nvSpPr>
            <p:cNvPr id="28" name="Oval 27"/>
            <p:cNvSpPr>
              <a:spLocks noChangeArrowheads="1"/>
            </p:cNvSpPr>
            <p:nvPr/>
          </p:nvSpPr>
          <p:spPr bwMode="auto">
            <a:xfrm>
              <a:off x="3567113" y="4837847"/>
              <a:ext cx="1447800" cy="115887"/>
            </a:xfrm>
            <a:prstGeom prst="ellipse">
              <a:avLst/>
            </a:prstGeom>
            <a:solidFill>
              <a:srgbClr val="ED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3476626" y="5720497"/>
              <a:ext cx="1628775" cy="136525"/>
            </a:xfrm>
            <a:prstGeom prst="ellipse">
              <a:avLst/>
            </a:prstGeom>
            <a:solidFill>
              <a:srgbClr val="B1B3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3567113" y="4893409"/>
              <a:ext cx="1447800" cy="936625"/>
            </a:xfrm>
            <a:custGeom>
              <a:avLst/>
              <a:gdLst>
                <a:gd name="T0" fmla="*/ 386 w 386"/>
                <a:gd name="T1" fmla="*/ 234 h 249"/>
                <a:gd name="T2" fmla="*/ 193 w 386"/>
                <a:gd name="T3" fmla="*/ 249 h 249"/>
                <a:gd name="T4" fmla="*/ 0 w 386"/>
                <a:gd name="T5" fmla="*/ 234 h 249"/>
                <a:gd name="T6" fmla="*/ 0 w 386"/>
                <a:gd name="T7" fmla="*/ 0 h 249"/>
                <a:gd name="T8" fmla="*/ 193 w 386"/>
                <a:gd name="T9" fmla="*/ 16 h 249"/>
                <a:gd name="T10" fmla="*/ 386 w 386"/>
                <a:gd name="T11" fmla="*/ 0 h 249"/>
                <a:gd name="T12" fmla="*/ 386 w 386"/>
                <a:gd name="T13" fmla="*/ 23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6" h="249">
                  <a:moveTo>
                    <a:pt x="386" y="234"/>
                  </a:moveTo>
                  <a:cubicBezTo>
                    <a:pt x="386" y="242"/>
                    <a:pt x="300" y="249"/>
                    <a:pt x="193" y="249"/>
                  </a:cubicBezTo>
                  <a:cubicBezTo>
                    <a:pt x="86" y="249"/>
                    <a:pt x="0" y="242"/>
                    <a:pt x="0" y="2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86" y="16"/>
                    <a:pt x="193" y="16"/>
                  </a:cubicBezTo>
                  <a:cubicBezTo>
                    <a:pt x="300" y="16"/>
                    <a:pt x="386" y="9"/>
                    <a:pt x="386" y="0"/>
                  </a:cubicBezTo>
                  <a:lnTo>
                    <a:pt x="386" y="234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3821113" y="4939447"/>
              <a:ext cx="247650" cy="890587"/>
            </a:xfrm>
            <a:custGeom>
              <a:avLst/>
              <a:gdLst>
                <a:gd name="T0" fmla="*/ 0 w 66"/>
                <a:gd name="T1" fmla="*/ 0 h 237"/>
                <a:gd name="T2" fmla="*/ 0 w 66"/>
                <a:gd name="T3" fmla="*/ 234 h 237"/>
                <a:gd name="T4" fmla="*/ 66 w 66"/>
                <a:gd name="T5" fmla="*/ 237 h 237"/>
                <a:gd name="T6" fmla="*/ 66 w 66"/>
                <a:gd name="T7" fmla="*/ 3 h 237"/>
                <a:gd name="T8" fmla="*/ 0 w 66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237">
                  <a:moveTo>
                    <a:pt x="0" y="0"/>
                  </a:moveTo>
                  <a:cubicBezTo>
                    <a:pt x="0" y="234"/>
                    <a:pt x="0" y="234"/>
                    <a:pt x="0" y="234"/>
                  </a:cubicBezTo>
                  <a:cubicBezTo>
                    <a:pt x="19" y="235"/>
                    <a:pt x="41" y="236"/>
                    <a:pt x="66" y="237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41" y="3"/>
                    <a:pt x="19" y="2"/>
                    <a:pt x="0" y="0"/>
                  </a:cubicBezTo>
                  <a:close/>
                </a:path>
              </a:pathLst>
            </a:custGeom>
            <a:solidFill>
              <a:srgbClr val="DCDD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068763" y="4950559"/>
              <a:ext cx="384175" cy="879475"/>
            </a:xfrm>
            <a:custGeom>
              <a:avLst/>
              <a:gdLst>
                <a:gd name="T0" fmla="*/ 59 w 102"/>
                <a:gd name="T1" fmla="*/ 1 h 234"/>
                <a:gd name="T2" fmla="*/ 0 w 102"/>
                <a:gd name="T3" fmla="*/ 0 h 234"/>
                <a:gd name="T4" fmla="*/ 0 w 102"/>
                <a:gd name="T5" fmla="*/ 234 h 234"/>
                <a:gd name="T6" fmla="*/ 59 w 102"/>
                <a:gd name="T7" fmla="*/ 234 h 234"/>
                <a:gd name="T8" fmla="*/ 102 w 102"/>
                <a:gd name="T9" fmla="*/ 234 h 234"/>
                <a:gd name="T10" fmla="*/ 102 w 102"/>
                <a:gd name="T11" fmla="*/ 1 h 234"/>
                <a:gd name="T12" fmla="*/ 59 w 102"/>
                <a:gd name="T13" fmla="*/ 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234">
                  <a:moveTo>
                    <a:pt x="59" y="1"/>
                  </a:moveTo>
                  <a:cubicBezTo>
                    <a:pt x="38" y="1"/>
                    <a:pt x="19" y="1"/>
                    <a:pt x="0" y="0"/>
                  </a:cubicBezTo>
                  <a:cubicBezTo>
                    <a:pt x="0" y="234"/>
                    <a:pt x="0" y="234"/>
                    <a:pt x="0" y="234"/>
                  </a:cubicBezTo>
                  <a:cubicBezTo>
                    <a:pt x="19" y="234"/>
                    <a:pt x="38" y="234"/>
                    <a:pt x="59" y="234"/>
                  </a:cubicBezTo>
                  <a:cubicBezTo>
                    <a:pt x="74" y="234"/>
                    <a:pt x="88" y="234"/>
                    <a:pt x="102" y="234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88" y="1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856734" y="10388358"/>
            <a:ext cx="2777620" cy="828412"/>
            <a:chOff x="479376" y="5110119"/>
            <a:chExt cx="1388810" cy="414206"/>
          </a:xfrm>
        </p:grpSpPr>
        <p:sp>
          <p:nvSpPr>
            <p:cNvPr id="34" name="Oval 33"/>
            <p:cNvSpPr>
              <a:spLocks noChangeArrowheads="1"/>
            </p:cNvSpPr>
            <p:nvPr/>
          </p:nvSpPr>
          <p:spPr bwMode="auto">
            <a:xfrm>
              <a:off x="479376" y="5407914"/>
              <a:ext cx="1388810" cy="116411"/>
            </a:xfrm>
            <a:prstGeom prst="ellipse">
              <a:avLst/>
            </a:prstGeom>
            <a:solidFill>
              <a:srgbClr val="B1B3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grpSp>
          <p:nvGrpSpPr>
            <p:cNvPr id="100" name="Group 99"/>
            <p:cNvGrpSpPr/>
            <p:nvPr/>
          </p:nvGrpSpPr>
          <p:grpSpPr>
            <a:xfrm>
              <a:off x="552471" y="5110119"/>
              <a:ext cx="1238559" cy="391195"/>
              <a:chOff x="552471" y="5110119"/>
              <a:chExt cx="1238559" cy="391195"/>
            </a:xfrm>
          </p:grpSpPr>
          <p:sp>
            <p:nvSpPr>
              <p:cNvPr id="33" name="Oval 32"/>
              <p:cNvSpPr>
                <a:spLocks noChangeArrowheads="1"/>
              </p:cNvSpPr>
              <p:nvPr/>
            </p:nvSpPr>
            <p:spPr bwMode="auto">
              <a:xfrm>
                <a:off x="552471" y="5110119"/>
                <a:ext cx="1238559" cy="102875"/>
              </a:xfrm>
              <a:prstGeom prst="ellipse">
                <a:avLst/>
              </a:prstGeom>
              <a:solidFill>
                <a:srgbClr val="EDED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/>
              </a:p>
            </p:txBody>
          </p:sp>
          <p:sp>
            <p:nvSpPr>
              <p:cNvPr id="35" name="Freeform 34"/>
              <p:cNvSpPr>
                <a:spLocks/>
              </p:cNvSpPr>
              <p:nvPr/>
            </p:nvSpPr>
            <p:spPr bwMode="auto">
              <a:xfrm>
                <a:off x="552471" y="5161556"/>
                <a:ext cx="1238559" cy="339757"/>
              </a:xfrm>
              <a:custGeom>
                <a:avLst/>
                <a:gdLst>
                  <a:gd name="T0" fmla="*/ 387 w 387"/>
                  <a:gd name="T1" fmla="*/ 91 h 106"/>
                  <a:gd name="T2" fmla="*/ 194 w 387"/>
                  <a:gd name="T3" fmla="*/ 106 h 106"/>
                  <a:gd name="T4" fmla="*/ 0 w 387"/>
                  <a:gd name="T5" fmla="*/ 91 h 106"/>
                  <a:gd name="T6" fmla="*/ 0 w 387"/>
                  <a:gd name="T7" fmla="*/ 0 h 106"/>
                  <a:gd name="T8" fmla="*/ 194 w 387"/>
                  <a:gd name="T9" fmla="*/ 16 h 106"/>
                  <a:gd name="T10" fmla="*/ 387 w 387"/>
                  <a:gd name="T11" fmla="*/ 0 h 106"/>
                  <a:gd name="T12" fmla="*/ 387 w 387"/>
                  <a:gd name="T13" fmla="*/ 91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7" h="106">
                    <a:moveTo>
                      <a:pt x="387" y="91"/>
                    </a:moveTo>
                    <a:cubicBezTo>
                      <a:pt x="387" y="99"/>
                      <a:pt x="300" y="106"/>
                      <a:pt x="194" y="106"/>
                    </a:cubicBezTo>
                    <a:cubicBezTo>
                      <a:pt x="87" y="106"/>
                      <a:pt x="0" y="99"/>
                      <a:pt x="0" y="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87" y="16"/>
                      <a:pt x="194" y="16"/>
                    </a:cubicBezTo>
                    <a:cubicBezTo>
                      <a:pt x="300" y="16"/>
                      <a:pt x="387" y="9"/>
                      <a:pt x="387" y="0"/>
                    </a:cubicBezTo>
                    <a:lnTo>
                      <a:pt x="387" y="91"/>
                    </a:lnTo>
                    <a:close/>
                  </a:path>
                </a:pathLst>
              </a:custGeom>
              <a:solidFill>
                <a:srgbClr val="D1D3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/>
              </a:p>
            </p:txBody>
          </p:sp>
          <p:sp>
            <p:nvSpPr>
              <p:cNvPr id="36" name="Freeform 35"/>
              <p:cNvSpPr>
                <a:spLocks/>
              </p:cNvSpPr>
              <p:nvPr/>
            </p:nvSpPr>
            <p:spPr bwMode="auto">
              <a:xfrm>
                <a:off x="770404" y="5199458"/>
                <a:ext cx="211164" cy="301856"/>
              </a:xfrm>
              <a:custGeom>
                <a:avLst/>
                <a:gdLst>
                  <a:gd name="T0" fmla="*/ 0 w 66"/>
                  <a:gd name="T1" fmla="*/ 0 h 94"/>
                  <a:gd name="T2" fmla="*/ 0 w 66"/>
                  <a:gd name="T3" fmla="*/ 91 h 94"/>
                  <a:gd name="T4" fmla="*/ 66 w 66"/>
                  <a:gd name="T5" fmla="*/ 94 h 94"/>
                  <a:gd name="T6" fmla="*/ 66 w 66"/>
                  <a:gd name="T7" fmla="*/ 3 h 94"/>
                  <a:gd name="T8" fmla="*/ 0 w 66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94">
                    <a:moveTo>
                      <a:pt x="0" y="0"/>
                    </a:moveTo>
                    <a:cubicBezTo>
                      <a:pt x="0" y="91"/>
                      <a:pt x="0" y="91"/>
                      <a:pt x="0" y="91"/>
                    </a:cubicBezTo>
                    <a:cubicBezTo>
                      <a:pt x="20" y="92"/>
                      <a:pt x="42" y="93"/>
                      <a:pt x="66" y="94"/>
                    </a:cubicBezTo>
                    <a:cubicBezTo>
                      <a:pt x="66" y="3"/>
                      <a:pt x="66" y="3"/>
                      <a:pt x="66" y="3"/>
                    </a:cubicBezTo>
                    <a:cubicBezTo>
                      <a:pt x="42" y="2"/>
                      <a:pt x="20" y="1"/>
                      <a:pt x="0" y="0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/>
              </a:p>
            </p:txBody>
          </p:sp>
          <p:sp>
            <p:nvSpPr>
              <p:cNvPr id="37" name="Freeform 36"/>
              <p:cNvSpPr>
                <a:spLocks/>
              </p:cNvSpPr>
              <p:nvPr/>
            </p:nvSpPr>
            <p:spPr bwMode="auto">
              <a:xfrm>
                <a:off x="981568" y="5208932"/>
                <a:ext cx="330282" cy="292381"/>
              </a:xfrm>
              <a:custGeom>
                <a:avLst/>
                <a:gdLst>
                  <a:gd name="T0" fmla="*/ 60 w 103"/>
                  <a:gd name="T1" fmla="*/ 1 h 91"/>
                  <a:gd name="T2" fmla="*/ 0 w 103"/>
                  <a:gd name="T3" fmla="*/ 0 h 91"/>
                  <a:gd name="T4" fmla="*/ 0 w 103"/>
                  <a:gd name="T5" fmla="*/ 91 h 91"/>
                  <a:gd name="T6" fmla="*/ 60 w 103"/>
                  <a:gd name="T7" fmla="*/ 91 h 91"/>
                  <a:gd name="T8" fmla="*/ 103 w 103"/>
                  <a:gd name="T9" fmla="*/ 91 h 91"/>
                  <a:gd name="T10" fmla="*/ 103 w 103"/>
                  <a:gd name="T11" fmla="*/ 0 h 91"/>
                  <a:gd name="T12" fmla="*/ 60 w 103"/>
                  <a:gd name="T13" fmla="*/ 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91">
                    <a:moveTo>
                      <a:pt x="60" y="1"/>
                    </a:moveTo>
                    <a:cubicBezTo>
                      <a:pt x="39" y="1"/>
                      <a:pt x="19" y="0"/>
                      <a:pt x="0" y="0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19" y="91"/>
                      <a:pt x="39" y="91"/>
                      <a:pt x="60" y="91"/>
                    </a:cubicBezTo>
                    <a:cubicBezTo>
                      <a:pt x="74" y="91"/>
                      <a:pt x="89" y="91"/>
                      <a:pt x="103" y="91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89" y="1"/>
                      <a:pt x="74" y="1"/>
                      <a:pt x="60" y="1"/>
                    </a:cubicBez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/>
              </a:p>
            </p:txBody>
          </p:sp>
        </p:grpSp>
      </p:grpSp>
      <p:sp>
        <p:nvSpPr>
          <p:cNvPr id="71" name="TextBox 70"/>
          <p:cNvSpPr txBox="1"/>
          <p:nvPr/>
        </p:nvSpPr>
        <p:spPr>
          <a:xfrm>
            <a:off x="1815033" y="11560587"/>
            <a:ext cx="963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400" dirty="0"/>
              <a:t>2000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6167331" y="11560587"/>
            <a:ext cx="933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400" dirty="0"/>
              <a:t>2005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0898842" y="11560587"/>
            <a:ext cx="864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400" dirty="0"/>
              <a:t>2010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5692536" y="11560587"/>
            <a:ext cx="864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400" dirty="0"/>
              <a:t>2015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0399142" y="11560587"/>
            <a:ext cx="9348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400" dirty="0"/>
              <a:t>2020</a:t>
            </a:r>
          </a:p>
        </p:txBody>
      </p:sp>
      <p:sp>
        <p:nvSpPr>
          <p:cNvPr id="64" name="Rectangle 63"/>
          <p:cNvSpPr/>
          <p:nvPr/>
        </p:nvSpPr>
        <p:spPr>
          <a:xfrm>
            <a:off x="2407002" y="9070214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 dirty="0" err="1"/>
              <a:t>Ria</a:t>
            </a:r>
            <a:r>
              <a:rPr lang="en-US" sz="2600" dirty="0"/>
              <a:t> qui del </a:t>
            </a:r>
            <a:r>
              <a:rPr lang="en-US" sz="2600" dirty="0" err="1"/>
              <a:t>ium</a:t>
            </a:r>
            <a:r>
              <a:rPr lang="en-US" sz="2600" dirty="0"/>
              <a:t> </a:t>
            </a:r>
            <a:r>
              <a:rPr lang="en-US" sz="2600" dirty="0" err="1"/>
              <a:t>aut</a:t>
            </a:r>
            <a:r>
              <a:rPr lang="en-US" sz="2600" dirty="0"/>
              <a:t> ex et</a:t>
            </a:r>
          </a:p>
        </p:txBody>
      </p:sp>
      <p:sp>
        <p:nvSpPr>
          <p:cNvPr id="65" name="Rectangle 64"/>
          <p:cNvSpPr/>
          <p:nvPr/>
        </p:nvSpPr>
        <p:spPr>
          <a:xfrm>
            <a:off x="2407002" y="7991926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 dirty="0" err="1"/>
              <a:t>Ria</a:t>
            </a:r>
            <a:r>
              <a:rPr lang="en-US" sz="2600" dirty="0"/>
              <a:t> qui del </a:t>
            </a:r>
            <a:r>
              <a:rPr lang="en-US" sz="2600" dirty="0" err="1"/>
              <a:t>ium</a:t>
            </a:r>
            <a:r>
              <a:rPr lang="en-US" sz="2600" dirty="0"/>
              <a:t> </a:t>
            </a:r>
            <a:r>
              <a:rPr lang="en-US" sz="2600" dirty="0" err="1"/>
              <a:t>aut</a:t>
            </a:r>
            <a:r>
              <a:rPr lang="en-US" sz="2600" dirty="0"/>
              <a:t> ex et</a:t>
            </a:r>
          </a:p>
        </p:txBody>
      </p:sp>
      <p:sp>
        <p:nvSpPr>
          <p:cNvPr id="68" name="Oval 67"/>
          <p:cNvSpPr/>
          <p:nvPr/>
        </p:nvSpPr>
        <p:spPr>
          <a:xfrm>
            <a:off x="1611807" y="6037411"/>
            <a:ext cx="1370174" cy="137017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grpSp>
        <p:nvGrpSpPr>
          <p:cNvPr id="99" name="Group 98"/>
          <p:cNvGrpSpPr/>
          <p:nvPr/>
        </p:nvGrpSpPr>
        <p:grpSpPr>
          <a:xfrm>
            <a:off x="2166372" y="7651347"/>
            <a:ext cx="264940" cy="2846002"/>
            <a:chOff x="1134195" y="3741613"/>
            <a:chExt cx="132470" cy="1423001"/>
          </a:xfrm>
        </p:grpSpPr>
        <p:cxnSp>
          <p:nvCxnSpPr>
            <p:cNvPr id="55" name="Straight Connector 54"/>
            <p:cNvCxnSpPr/>
            <p:nvPr/>
          </p:nvCxnSpPr>
          <p:spPr>
            <a:xfrm>
              <a:off x="1199456" y="3741613"/>
              <a:ext cx="0" cy="1423001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134195" y="3741613"/>
              <a:ext cx="13247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Oval 56"/>
          <p:cNvSpPr/>
          <p:nvPr/>
        </p:nvSpPr>
        <p:spPr>
          <a:xfrm>
            <a:off x="2227928" y="8411218"/>
            <a:ext cx="146304" cy="14630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2227928" y="9427176"/>
            <a:ext cx="146304" cy="14630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748586" y="8133138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 dirty="0" err="1"/>
              <a:t>Ria</a:t>
            </a:r>
            <a:r>
              <a:rPr lang="en-US" sz="2600" dirty="0"/>
              <a:t> qui del </a:t>
            </a:r>
            <a:r>
              <a:rPr lang="en-US" sz="2600" dirty="0" err="1"/>
              <a:t>ium</a:t>
            </a:r>
            <a:r>
              <a:rPr lang="en-US" sz="2600" dirty="0"/>
              <a:t> </a:t>
            </a:r>
            <a:r>
              <a:rPr lang="en-US" sz="2600" dirty="0" err="1"/>
              <a:t>aut</a:t>
            </a:r>
            <a:r>
              <a:rPr lang="en-US" sz="2600" dirty="0"/>
              <a:t> ex et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6748586" y="7054850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 dirty="0" err="1"/>
              <a:t>Ria</a:t>
            </a:r>
            <a:r>
              <a:rPr lang="en-US" sz="2600" dirty="0"/>
              <a:t> qui del </a:t>
            </a:r>
            <a:r>
              <a:rPr lang="en-US" sz="2600" dirty="0" err="1"/>
              <a:t>ium</a:t>
            </a:r>
            <a:r>
              <a:rPr lang="en-US" sz="2600" dirty="0"/>
              <a:t> </a:t>
            </a:r>
            <a:r>
              <a:rPr lang="en-US" sz="2600" dirty="0" err="1"/>
              <a:t>aut</a:t>
            </a:r>
            <a:r>
              <a:rPr lang="en-US" sz="2600" dirty="0"/>
              <a:t> ex et</a:t>
            </a:r>
          </a:p>
        </p:txBody>
      </p:sp>
      <p:sp>
        <p:nvSpPr>
          <p:cNvPr id="106" name="Oval 105"/>
          <p:cNvSpPr/>
          <p:nvPr/>
        </p:nvSpPr>
        <p:spPr>
          <a:xfrm>
            <a:off x="5953391" y="5100335"/>
            <a:ext cx="1370174" cy="137017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grpSp>
        <p:nvGrpSpPr>
          <p:cNvPr id="107" name="Group 106"/>
          <p:cNvGrpSpPr/>
          <p:nvPr/>
        </p:nvGrpSpPr>
        <p:grpSpPr>
          <a:xfrm>
            <a:off x="6507956" y="6714271"/>
            <a:ext cx="264940" cy="2846002"/>
            <a:chOff x="1134195" y="3741613"/>
            <a:chExt cx="132470" cy="1423001"/>
          </a:xfrm>
        </p:grpSpPr>
        <p:cxnSp>
          <p:nvCxnSpPr>
            <p:cNvPr id="110" name="Straight Connector 109"/>
            <p:cNvCxnSpPr/>
            <p:nvPr/>
          </p:nvCxnSpPr>
          <p:spPr>
            <a:xfrm>
              <a:off x="1199456" y="3741613"/>
              <a:ext cx="0" cy="1423001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>
              <a:off x="1134195" y="3741613"/>
              <a:ext cx="13247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Oval 107"/>
          <p:cNvSpPr/>
          <p:nvPr/>
        </p:nvSpPr>
        <p:spPr>
          <a:xfrm>
            <a:off x="6569512" y="7474142"/>
            <a:ext cx="146304" cy="14630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6569512" y="8490100"/>
            <a:ext cx="146304" cy="14630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11447730" y="7198446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 dirty="0" err="1"/>
              <a:t>Ria</a:t>
            </a:r>
            <a:r>
              <a:rPr lang="en-US" sz="2600" dirty="0"/>
              <a:t> qui del </a:t>
            </a:r>
            <a:r>
              <a:rPr lang="en-US" sz="2600" dirty="0" err="1"/>
              <a:t>ium</a:t>
            </a:r>
            <a:r>
              <a:rPr lang="en-US" sz="2600" dirty="0"/>
              <a:t> </a:t>
            </a:r>
            <a:r>
              <a:rPr lang="en-US" sz="2600" dirty="0" err="1"/>
              <a:t>aut</a:t>
            </a:r>
            <a:r>
              <a:rPr lang="en-US" sz="2600" dirty="0"/>
              <a:t> ex et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11447730" y="6120158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/>
              <a:t>Ria qui del ium aut ex et</a:t>
            </a:r>
          </a:p>
        </p:txBody>
      </p:sp>
      <p:sp>
        <p:nvSpPr>
          <p:cNvPr id="115" name="Oval 114"/>
          <p:cNvSpPr/>
          <p:nvPr/>
        </p:nvSpPr>
        <p:spPr>
          <a:xfrm>
            <a:off x="10652535" y="4165643"/>
            <a:ext cx="1370174" cy="137017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grpSp>
        <p:nvGrpSpPr>
          <p:cNvPr id="116" name="Group 115"/>
          <p:cNvGrpSpPr/>
          <p:nvPr/>
        </p:nvGrpSpPr>
        <p:grpSpPr>
          <a:xfrm>
            <a:off x="11207100" y="5779579"/>
            <a:ext cx="264940" cy="2846002"/>
            <a:chOff x="1134195" y="3741613"/>
            <a:chExt cx="132470" cy="1423001"/>
          </a:xfrm>
        </p:grpSpPr>
        <p:cxnSp>
          <p:nvCxnSpPr>
            <p:cNvPr id="119" name="Straight Connector 118"/>
            <p:cNvCxnSpPr/>
            <p:nvPr/>
          </p:nvCxnSpPr>
          <p:spPr>
            <a:xfrm>
              <a:off x="1199456" y="3741613"/>
              <a:ext cx="0" cy="1423001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>
              <a:off x="1134195" y="3741613"/>
              <a:ext cx="13247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Oval 116"/>
          <p:cNvSpPr/>
          <p:nvPr/>
        </p:nvSpPr>
        <p:spPr>
          <a:xfrm>
            <a:off x="11268656" y="6539450"/>
            <a:ext cx="146304" cy="14630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11268656" y="7555408"/>
            <a:ext cx="146304" cy="14630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16284244" y="6289184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 dirty="0" err="1"/>
              <a:t>Ria</a:t>
            </a:r>
            <a:r>
              <a:rPr lang="en-US" sz="2600" dirty="0"/>
              <a:t> qui del </a:t>
            </a:r>
            <a:r>
              <a:rPr lang="en-US" sz="2600" dirty="0" err="1"/>
              <a:t>ium</a:t>
            </a:r>
            <a:r>
              <a:rPr lang="en-US" sz="2600" dirty="0"/>
              <a:t> </a:t>
            </a:r>
            <a:r>
              <a:rPr lang="en-US" sz="2600" dirty="0" err="1"/>
              <a:t>aut</a:t>
            </a:r>
            <a:r>
              <a:rPr lang="en-US" sz="2600" dirty="0"/>
              <a:t> ex et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16284244" y="5210896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 dirty="0" err="1"/>
              <a:t>Ria</a:t>
            </a:r>
            <a:r>
              <a:rPr lang="en-US" sz="2600" dirty="0"/>
              <a:t> qui del </a:t>
            </a:r>
            <a:r>
              <a:rPr lang="en-US" sz="2600" dirty="0" err="1"/>
              <a:t>ium</a:t>
            </a:r>
            <a:r>
              <a:rPr lang="en-US" sz="2600" dirty="0"/>
              <a:t> </a:t>
            </a:r>
            <a:r>
              <a:rPr lang="en-US" sz="2600" dirty="0" err="1"/>
              <a:t>aut</a:t>
            </a:r>
            <a:r>
              <a:rPr lang="en-US" sz="2600" dirty="0"/>
              <a:t> ex et</a:t>
            </a:r>
          </a:p>
        </p:txBody>
      </p:sp>
      <p:sp>
        <p:nvSpPr>
          <p:cNvPr id="124" name="Oval 123"/>
          <p:cNvSpPr/>
          <p:nvPr/>
        </p:nvSpPr>
        <p:spPr>
          <a:xfrm>
            <a:off x="15489049" y="3256381"/>
            <a:ext cx="1370174" cy="137017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16043614" y="4870317"/>
            <a:ext cx="264940" cy="2846002"/>
            <a:chOff x="1134195" y="3741613"/>
            <a:chExt cx="132470" cy="1423001"/>
          </a:xfrm>
        </p:grpSpPr>
        <p:cxnSp>
          <p:nvCxnSpPr>
            <p:cNvPr id="128" name="Straight Connector 127"/>
            <p:cNvCxnSpPr/>
            <p:nvPr/>
          </p:nvCxnSpPr>
          <p:spPr>
            <a:xfrm>
              <a:off x="1199456" y="3741613"/>
              <a:ext cx="0" cy="1423001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/>
          </p:nvCxnSpPr>
          <p:spPr>
            <a:xfrm>
              <a:off x="1134195" y="3741613"/>
              <a:ext cx="13247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Oval 125"/>
          <p:cNvSpPr/>
          <p:nvPr/>
        </p:nvSpPr>
        <p:spPr>
          <a:xfrm>
            <a:off x="16105170" y="5630188"/>
            <a:ext cx="146304" cy="1463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16105170" y="6646146"/>
            <a:ext cx="146304" cy="1463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0970748" y="5495864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 dirty="0" err="1"/>
              <a:t>Ria</a:t>
            </a:r>
            <a:r>
              <a:rPr lang="en-US" sz="2600" dirty="0"/>
              <a:t> qui del </a:t>
            </a:r>
            <a:r>
              <a:rPr lang="en-US" sz="2600" dirty="0" err="1"/>
              <a:t>ium</a:t>
            </a:r>
            <a:r>
              <a:rPr lang="en-US" sz="2600" dirty="0"/>
              <a:t> </a:t>
            </a:r>
            <a:r>
              <a:rPr lang="en-US" sz="2600" dirty="0" err="1"/>
              <a:t>aut</a:t>
            </a:r>
            <a:r>
              <a:rPr lang="en-US" sz="2600" dirty="0"/>
              <a:t> ex et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20970748" y="4417576"/>
            <a:ext cx="31025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2600" dirty="0" err="1"/>
              <a:t>Ria</a:t>
            </a:r>
            <a:r>
              <a:rPr lang="en-US" sz="2600" dirty="0"/>
              <a:t> qui del </a:t>
            </a:r>
            <a:r>
              <a:rPr lang="en-US" sz="2600" dirty="0" err="1"/>
              <a:t>ium</a:t>
            </a:r>
            <a:r>
              <a:rPr lang="en-US" sz="2600" dirty="0"/>
              <a:t> </a:t>
            </a:r>
            <a:r>
              <a:rPr lang="en-US" sz="2600" dirty="0" err="1"/>
              <a:t>aut</a:t>
            </a:r>
            <a:r>
              <a:rPr lang="en-US" sz="2600" dirty="0"/>
              <a:t> ex et</a:t>
            </a:r>
          </a:p>
        </p:txBody>
      </p:sp>
      <p:sp>
        <p:nvSpPr>
          <p:cNvPr id="133" name="Oval 132"/>
          <p:cNvSpPr/>
          <p:nvPr/>
        </p:nvSpPr>
        <p:spPr>
          <a:xfrm>
            <a:off x="20175553" y="2463061"/>
            <a:ext cx="1370174" cy="137017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grpSp>
        <p:nvGrpSpPr>
          <p:cNvPr id="134" name="Group 133"/>
          <p:cNvGrpSpPr/>
          <p:nvPr/>
        </p:nvGrpSpPr>
        <p:grpSpPr>
          <a:xfrm>
            <a:off x="20730118" y="4076997"/>
            <a:ext cx="264940" cy="2846002"/>
            <a:chOff x="1134195" y="3741613"/>
            <a:chExt cx="132470" cy="1423001"/>
          </a:xfrm>
        </p:grpSpPr>
        <p:cxnSp>
          <p:nvCxnSpPr>
            <p:cNvPr id="137" name="Straight Connector 136"/>
            <p:cNvCxnSpPr/>
            <p:nvPr/>
          </p:nvCxnSpPr>
          <p:spPr>
            <a:xfrm>
              <a:off x="1199456" y="3741613"/>
              <a:ext cx="0" cy="1423001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/>
          </p:nvCxnSpPr>
          <p:spPr>
            <a:xfrm>
              <a:off x="1134195" y="3741613"/>
              <a:ext cx="13247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5" name="Oval 134"/>
          <p:cNvSpPr/>
          <p:nvPr/>
        </p:nvSpPr>
        <p:spPr>
          <a:xfrm>
            <a:off x="20791674" y="4836868"/>
            <a:ext cx="146304" cy="14630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20791674" y="5852826"/>
            <a:ext cx="146304" cy="14630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139" name="Freeform 124"/>
          <p:cNvSpPr>
            <a:spLocks noEditPoints="1"/>
          </p:cNvSpPr>
          <p:nvPr/>
        </p:nvSpPr>
        <p:spPr bwMode="auto">
          <a:xfrm>
            <a:off x="1923812" y="6356127"/>
            <a:ext cx="670996" cy="802774"/>
          </a:xfrm>
          <a:custGeom>
            <a:avLst/>
            <a:gdLst>
              <a:gd name="T0" fmla="*/ 247 w 557"/>
              <a:gd name="T1" fmla="*/ 666 h 666"/>
              <a:gd name="T2" fmla="*/ 238 w 557"/>
              <a:gd name="T3" fmla="*/ 663 h 666"/>
              <a:gd name="T4" fmla="*/ 226 w 557"/>
              <a:gd name="T5" fmla="*/ 641 h 666"/>
              <a:gd name="T6" fmla="*/ 210 w 557"/>
              <a:gd name="T7" fmla="*/ 545 h 666"/>
              <a:gd name="T8" fmla="*/ 173 w 557"/>
              <a:gd name="T9" fmla="*/ 552 h 666"/>
              <a:gd name="T10" fmla="*/ 148 w 557"/>
              <a:gd name="T11" fmla="*/ 545 h 666"/>
              <a:gd name="T12" fmla="*/ 148 w 557"/>
              <a:gd name="T13" fmla="*/ 545 h 666"/>
              <a:gd name="T14" fmla="*/ 147 w 557"/>
              <a:gd name="T15" fmla="*/ 545 h 666"/>
              <a:gd name="T16" fmla="*/ 128 w 557"/>
              <a:gd name="T17" fmla="*/ 484 h 666"/>
              <a:gd name="T18" fmla="*/ 105 w 557"/>
              <a:gd name="T19" fmla="*/ 482 h 666"/>
              <a:gd name="T20" fmla="*/ 32 w 557"/>
              <a:gd name="T21" fmla="*/ 497 h 666"/>
              <a:gd name="T22" fmla="*/ 7 w 557"/>
              <a:gd name="T23" fmla="*/ 492 h 666"/>
              <a:gd name="T24" fmla="*/ 5 w 557"/>
              <a:gd name="T25" fmla="*/ 467 h 666"/>
              <a:gd name="T26" fmla="*/ 93 w 557"/>
              <a:gd name="T27" fmla="*/ 355 h 666"/>
              <a:gd name="T28" fmla="*/ 164 w 557"/>
              <a:gd name="T29" fmla="*/ 340 h 666"/>
              <a:gd name="T30" fmla="*/ 215 w 557"/>
              <a:gd name="T31" fmla="*/ 254 h 666"/>
              <a:gd name="T32" fmla="*/ 455 w 557"/>
              <a:gd name="T33" fmla="*/ 77 h 666"/>
              <a:gd name="T34" fmla="*/ 536 w 557"/>
              <a:gd name="T35" fmla="*/ 3 h 666"/>
              <a:gd name="T36" fmla="*/ 545 w 557"/>
              <a:gd name="T37" fmla="*/ 0 h 666"/>
              <a:gd name="T38" fmla="*/ 555 w 557"/>
              <a:gd name="T39" fmla="*/ 5 h 666"/>
              <a:gd name="T40" fmla="*/ 555 w 557"/>
              <a:gd name="T41" fmla="*/ 18 h 666"/>
              <a:gd name="T42" fmla="*/ 510 w 557"/>
              <a:gd name="T43" fmla="*/ 114 h 666"/>
              <a:gd name="T44" fmla="*/ 406 w 557"/>
              <a:gd name="T45" fmla="*/ 396 h 666"/>
              <a:gd name="T46" fmla="*/ 338 w 557"/>
              <a:gd name="T47" fmla="*/ 470 h 666"/>
              <a:gd name="T48" fmla="*/ 344 w 557"/>
              <a:gd name="T49" fmla="*/ 542 h 666"/>
              <a:gd name="T50" fmla="*/ 263 w 557"/>
              <a:gd name="T51" fmla="*/ 658 h 666"/>
              <a:gd name="T52" fmla="*/ 247 w 557"/>
              <a:gd name="T53" fmla="*/ 666 h 666"/>
              <a:gd name="T54" fmla="*/ 214 w 557"/>
              <a:gd name="T55" fmla="*/ 530 h 666"/>
              <a:gd name="T56" fmla="*/ 220 w 557"/>
              <a:gd name="T57" fmla="*/ 533 h 666"/>
              <a:gd name="T58" fmla="*/ 240 w 557"/>
              <a:gd name="T59" fmla="*/ 643 h 666"/>
              <a:gd name="T60" fmla="*/ 244 w 557"/>
              <a:gd name="T61" fmla="*/ 651 h 666"/>
              <a:gd name="T62" fmla="*/ 252 w 557"/>
              <a:gd name="T63" fmla="*/ 649 h 666"/>
              <a:gd name="T64" fmla="*/ 331 w 557"/>
              <a:gd name="T65" fmla="*/ 537 h 666"/>
              <a:gd name="T66" fmla="*/ 323 w 557"/>
              <a:gd name="T67" fmla="*/ 471 h 666"/>
              <a:gd name="T68" fmla="*/ 325 w 557"/>
              <a:gd name="T69" fmla="*/ 463 h 666"/>
              <a:gd name="T70" fmla="*/ 395 w 557"/>
              <a:gd name="T71" fmla="*/ 388 h 666"/>
              <a:gd name="T72" fmla="*/ 495 w 557"/>
              <a:gd name="T73" fmla="*/ 115 h 666"/>
              <a:gd name="T74" fmla="*/ 496 w 557"/>
              <a:gd name="T75" fmla="*/ 111 h 666"/>
              <a:gd name="T76" fmla="*/ 540 w 557"/>
              <a:gd name="T77" fmla="*/ 19 h 666"/>
              <a:gd name="T78" fmla="*/ 463 w 557"/>
              <a:gd name="T79" fmla="*/ 89 h 666"/>
              <a:gd name="T80" fmla="*/ 458 w 557"/>
              <a:gd name="T81" fmla="*/ 91 h 666"/>
              <a:gd name="T82" fmla="*/ 226 w 557"/>
              <a:gd name="T83" fmla="*/ 262 h 666"/>
              <a:gd name="T84" fmla="*/ 174 w 557"/>
              <a:gd name="T85" fmla="*/ 351 h 666"/>
              <a:gd name="T86" fmla="*/ 166 w 557"/>
              <a:gd name="T87" fmla="*/ 355 h 666"/>
              <a:gd name="T88" fmla="*/ 145 w 557"/>
              <a:gd name="T89" fmla="*/ 353 h 666"/>
              <a:gd name="T90" fmla="*/ 102 w 557"/>
              <a:gd name="T91" fmla="*/ 366 h 666"/>
              <a:gd name="T92" fmla="*/ 17 w 557"/>
              <a:gd name="T93" fmla="*/ 474 h 666"/>
              <a:gd name="T94" fmla="*/ 18 w 557"/>
              <a:gd name="T95" fmla="*/ 483 h 666"/>
              <a:gd name="T96" fmla="*/ 26 w 557"/>
              <a:gd name="T97" fmla="*/ 485 h 666"/>
              <a:gd name="T98" fmla="*/ 105 w 557"/>
              <a:gd name="T99" fmla="*/ 468 h 666"/>
              <a:gd name="T100" fmla="*/ 137 w 557"/>
              <a:gd name="T101" fmla="*/ 472 h 666"/>
              <a:gd name="T102" fmla="*/ 142 w 557"/>
              <a:gd name="T103" fmla="*/ 479 h 666"/>
              <a:gd name="T104" fmla="*/ 155 w 557"/>
              <a:gd name="T105" fmla="*/ 534 h 666"/>
              <a:gd name="T106" fmla="*/ 173 w 557"/>
              <a:gd name="T107" fmla="*/ 538 h 666"/>
              <a:gd name="T108" fmla="*/ 212 w 557"/>
              <a:gd name="T109" fmla="*/ 530 h 666"/>
              <a:gd name="T110" fmla="*/ 214 w 557"/>
              <a:gd name="T111" fmla="*/ 530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57" h="666">
                <a:moveTo>
                  <a:pt x="247" y="666"/>
                </a:moveTo>
                <a:cubicBezTo>
                  <a:pt x="244" y="666"/>
                  <a:pt x="241" y="665"/>
                  <a:pt x="238" y="663"/>
                </a:cubicBezTo>
                <a:cubicBezTo>
                  <a:pt x="229" y="660"/>
                  <a:pt x="224" y="651"/>
                  <a:pt x="226" y="641"/>
                </a:cubicBezTo>
                <a:cubicBezTo>
                  <a:pt x="226" y="639"/>
                  <a:pt x="232" y="588"/>
                  <a:pt x="210" y="545"/>
                </a:cubicBezTo>
                <a:cubicBezTo>
                  <a:pt x="196" y="550"/>
                  <a:pt x="184" y="552"/>
                  <a:pt x="173" y="552"/>
                </a:cubicBezTo>
                <a:cubicBezTo>
                  <a:pt x="162" y="552"/>
                  <a:pt x="154" y="550"/>
                  <a:pt x="148" y="545"/>
                </a:cubicBezTo>
                <a:cubicBezTo>
                  <a:pt x="148" y="545"/>
                  <a:pt x="148" y="545"/>
                  <a:pt x="148" y="545"/>
                </a:cubicBezTo>
                <a:cubicBezTo>
                  <a:pt x="147" y="545"/>
                  <a:pt x="147" y="545"/>
                  <a:pt x="147" y="545"/>
                </a:cubicBezTo>
                <a:cubicBezTo>
                  <a:pt x="134" y="535"/>
                  <a:pt x="128" y="515"/>
                  <a:pt x="128" y="484"/>
                </a:cubicBezTo>
                <a:cubicBezTo>
                  <a:pt x="121" y="483"/>
                  <a:pt x="113" y="482"/>
                  <a:pt x="105" y="482"/>
                </a:cubicBezTo>
                <a:cubicBezTo>
                  <a:pt x="65" y="482"/>
                  <a:pt x="32" y="497"/>
                  <a:pt x="32" y="497"/>
                </a:cubicBezTo>
                <a:cubicBezTo>
                  <a:pt x="23" y="501"/>
                  <a:pt x="13" y="499"/>
                  <a:pt x="7" y="492"/>
                </a:cubicBezTo>
                <a:cubicBezTo>
                  <a:pt x="1" y="485"/>
                  <a:pt x="0" y="475"/>
                  <a:pt x="5" y="467"/>
                </a:cubicBezTo>
                <a:cubicBezTo>
                  <a:pt x="14" y="453"/>
                  <a:pt x="59" y="382"/>
                  <a:pt x="93" y="355"/>
                </a:cubicBezTo>
                <a:cubicBezTo>
                  <a:pt x="111" y="341"/>
                  <a:pt x="135" y="336"/>
                  <a:pt x="164" y="340"/>
                </a:cubicBezTo>
                <a:cubicBezTo>
                  <a:pt x="177" y="310"/>
                  <a:pt x="194" y="281"/>
                  <a:pt x="215" y="254"/>
                </a:cubicBezTo>
                <a:cubicBezTo>
                  <a:pt x="315" y="119"/>
                  <a:pt x="412" y="79"/>
                  <a:pt x="455" y="77"/>
                </a:cubicBezTo>
                <a:cubicBezTo>
                  <a:pt x="536" y="3"/>
                  <a:pt x="536" y="3"/>
                  <a:pt x="536" y="3"/>
                </a:cubicBezTo>
                <a:cubicBezTo>
                  <a:pt x="538" y="1"/>
                  <a:pt x="541" y="0"/>
                  <a:pt x="545" y="0"/>
                </a:cubicBezTo>
                <a:cubicBezTo>
                  <a:pt x="549" y="0"/>
                  <a:pt x="553" y="2"/>
                  <a:pt x="555" y="5"/>
                </a:cubicBezTo>
                <a:cubicBezTo>
                  <a:pt x="557" y="9"/>
                  <a:pt x="557" y="14"/>
                  <a:pt x="555" y="18"/>
                </a:cubicBezTo>
                <a:cubicBezTo>
                  <a:pt x="510" y="114"/>
                  <a:pt x="510" y="114"/>
                  <a:pt x="510" y="114"/>
                </a:cubicBezTo>
                <a:cubicBezTo>
                  <a:pt x="523" y="166"/>
                  <a:pt x="496" y="275"/>
                  <a:pt x="406" y="396"/>
                </a:cubicBezTo>
                <a:cubicBezTo>
                  <a:pt x="386" y="423"/>
                  <a:pt x="363" y="448"/>
                  <a:pt x="338" y="470"/>
                </a:cubicBezTo>
                <a:cubicBezTo>
                  <a:pt x="350" y="496"/>
                  <a:pt x="352" y="521"/>
                  <a:pt x="344" y="542"/>
                </a:cubicBezTo>
                <a:cubicBezTo>
                  <a:pt x="328" y="584"/>
                  <a:pt x="269" y="651"/>
                  <a:pt x="263" y="658"/>
                </a:cubicBezTo>
                <a:cubicBezTo>
                  <a:pt x="259" y="663"/>
                  <a:pt x="253" y="666"/>
                  <a:pt x="247" y="666"/>
                </a:cubicBezTo>
                <a:close/>
                <a:moveTo>
                  <a:pt x="214" y="530"/>
                </a:moveTo>
                <a:cubicBezTo>
                  <a:pt x="216" y="530"/>
                  <a:pt x="219" y="531"/>
                  <a:pt x="220" y="533"/>
                </a:cubicBezTo>
                <a:cubicBezTo>
                  <a:pt x="246" y="580"/>
                  <a:pt x="240" y="637"/>
                  <a:pt x="240" y="643"/>
                </a:cubicBezTo>
                <a:cubicBezTo>
                  <a:pt x="239" y="646"/>
                  <a:pt x="241" y="649"/>
                  <a:pt x="244" y="651"/>
                </a:cubicBezTo>
                <a:cubicBezTo>
                  <a:pt x="247" y="652"/>
                  <a:pt x="250" y="651"/>
                  <a:pt x="252" y="649"/>
                </a:cubicBezTo>
                <a:cubicBezTo>
                  <a:pt x="255" y="646"/>
                  <a:pt x="316" y="577"/>
                  <a:pt x="331" y="537"/>
                </a:cubicBezTo>
                <a:cubicBezTo>
                  <a:pt x="338" y="518"/>
                  <a:pt x="336" y="496"/>
                  <a:pt x="323" y="471"/>
                </a:cubicBezTo>
                <a:cubicBezTo>
                  <a:pt x="322" y="468"/>
                  <a:pt x="323" y="465"/>
                  <a:pt x="325" y="463"/>
                </a:cubicBezTo>
                <a:cubicBezTo>
                  <a:pt x="351" y="441"/>
                  <a:pt x="374" y="416"/>
                  <a:pt x="395" y="388"/>
                </a:cubicBezTo>
                <a:cubicBezTo>
                  <a:pt x="483" y="269"/>
                  <a:pt x="509" y="163"/>
                  <a:pt x="495" y="115"/>
                </a:cubicBezTo>
                <a:cubicBezTo>
                  <a:pt x="495" y="114"/>
                  <a:pt x="495" y="112"/>
                  <a:pt x="496" y="111"/>
                </a:cubicBezTo>
                <a:cubicBezTo>
                  <a:pt x="540" y="19"/>
                  <a:pt x="540" y="19"/>
                  <a:pt x="540" y="19"/>
                </a:cubicBezTo>
                <a:cubicBezTo>
                  <a:pt x="463" y="89"/>
                  <a:pt x="463" y="89"/>
                  <a:pt x="463" y="89"/>
                </a:cubicBezTo>
                <a:cubicBezTo>
                  <a:pt x="461" y="90"/>
                  <a:pt x="460" y="91"/>
                  <a:pt x="458" y="91"/>
                </a:cubicBezTo>
                <a:cubicBezTo>
                  <a:pt x="418" y="92"/>
                  <a:pt x="325" y="129"/>
                  <a:pt x="226" y="262"/>
                </a:cubicBezTo>
                <a:cubicBezTo>
                  <a:pt x="205" y="290"/>
                  <a:pt x="188" y="320"/>
                  <a:pt x="174" y="351"/>
                </a:cubicBezTo>
                <a:cubicBezTo>
                  <a:pt x="173" y="354"/>
                  <a:pt x="170" y="355"/>
                  <a:pt x="166" y="355"/>
                </a:cubicBezTo>
                <a:cubicBezTo>
                  <a:pt x="159" y="354"/>
                  <a:pt x="152" y="353"/>
                  <a:pt x="145" y="353"/>
                </a:cubicBezTo>
                <a:cubicBezTo>
                  <a:pt x="128" y="353"/>
                  <a:pt x="113" y="357"/>
                  <a:pt x="102" y="366"/>
                </a:cubicBezTo>
                <a:cubicBezTo>
                  <a:pt x="68" y="392"/>
                  <a:pt x="22" y="466"/>
                  <a:pt x="17" y="474"/>
                </a:cubicBezTo>
                <a:cubicBezTo>
                  <a:pt x="15" y="477"/>
                  <a:pt x="15" y="481"/>
                  <a:pt x="18" y="483"/>
                </a:cubicBezTo>
                <a:cubicBezTo>
                  <a:pt x="20" y="485"/>
                  <a:pt x="23" y="486"/>
                  <a:pt x="26" y="485"/>
                </a:cubicBezTo>
                <a:cubicBezTo>
                  <a:pt x="26" y="485"/>
                  <a:pt x="62" y="468"/>
                  <a:pt x="105" y="468"/>
                </a:cubicBezTo>
                <a:cubicBezTo>
                  <a:pt x="116" y="468"/>
                  <a:pt x="127" y="469"/>
                  <a:pt x="137" y="472"/>
                </a:cubicBezTo>
                <a:cubicBezTo>
                  <a:pt x="140" y="472"/>
                  <a:pt x="142" y="475"/>
                  <a:pt x="142" y="479"/>
                </a:cubicBezTo>
                <a:cubicBezTo>
                  <a:pt x="141" y="507"/>
                  <a:pt x="146" y="527"/>
                  <a:pt x="155" y="534"/>
                </a:cubicBezTo>
                <a:cubicBezTo>
                  <a:pt x="160" y="537"/>
                  <a:pt x="165" y="538"/>
                  <a:pt x="173" y="538"/>
                </a:cubicBezTo>
                <a:cubicBezTo>
                  <a:pt x="183" y="538"/>
                  <a:pt x="197" y="535"/>
                  <a:pt x="212" y="530"/>
                </a:cubicBezTo>
                <a:cubicBezTo>
                  <a:pt x="212" y="530"/>
                  <a:pt x="213" y="530"/>
                  <a:pt x="214" y="5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40" name="Freeform 123"/>
          <p:cNvSpPr>
            <a:spLocks noEditPoints="1"/>
          </p:cNvSpPr>
          <p:nvPr/>
        </p:nvSpPr>
        <p:spPr bwMode="auto">
          <a:xfrm>
            <a:off x="6217641" y="5392088"/>
            <a:ext cx="817182" cy="819884"/>
          </a:xfrm>
          <a:custGeom>
            <a:avLst/>
            <a:gdLst>
              <a:gd name="T0" fmla="*/ 529 w 676"/>
              <a:gd name="T1" fmla="*/ 279 h 678"/>
              <a:gd name="T2" fmla="*/ 431 w 676"/>
              <a:gd name="T3" fmla="*/ 293 h 678"/>
              <a:gd name="T4" fmla="*/ 409 w 676"/>
              <a:gd name="T5" fmla="*/ 210 h 678"/>
              <a:gd name="T6" fmla="*/ 367 w 676"/>
              <a:gd name="T7" fmla="*/ 125 h 678"/>
              <a:gd name="T8" fmla="*/ 401 w 676"/>
              <a:gd name="T9" fmla="*/ 58 h 678"/>
              <a:gd name="T10" fmla="*/ 504 w 676"/>
              <a:gd name="T11" fmla="*/ 6 h 678"/>
              <a:gd name="T12" fmla="*/ 579 w 676"/>
              <a:gd name="T13" fmla="*/ 18 h 678"/>
              <a:gd name="T14" fmla="*/ 659 w 676"/>
              <a:gd name="T15" fmla="*/ 100 h 678"/>
              <a:gd name="T16" fmla="*/ 676 w 676"/>
              <a:gd name="T17" fmla="*/ 169 h 678"/>
              <a:gd name="T18" fmla="*/ 605 w 676"/>
              <a:gd name="T19" fmla="*/ 241 h 678"/>
              <a:gd name="T20" fmla="*/ 558 w 676"/>
              <a:gd name="T21" fmla="*/ 314 h 678"/>
              <a:gd name="T22" fmla="*/ 539 w 676"/>
              <a:gd name="T23" fmla="*/ 267 h 678"/>
              <a:gd name="T24" fmla="*/ 590 w 676"/>
              <a:gd name="T25" fmla="*/ 242 h 678"/>
              <a:gd name="T26" fmla="*/ 626 w 676"/>
              <a:gd name="T27" fmla="*/ 172 h 678"/>
              <a:gd name="T28" fmla="*/ 655 w 676"/>
              <a:gd name="T29" fmla="*/ 114 h 678"/>
              <a:gd name="T30" fmla="*/ 566 w 676"/>
              <a:gd name="T31" fmla="*/ 67 h 678"/>
              <a:gd name="T32" fmla="*/ 517 w 676"/>
              <a:gd name="T33" fmla="*/ 15 h 678"/>
              <a:gd name="T34" fmla="*/ 500 w 676"/>
              <a:gd name="T35" fmla="*/ 56 h 678"/>
              <a:gd name="T36" fmla="*/ 401 w 676"/>
              <a:gd name="T37" fmla="*/ 73 h 678"/>
              <a:gd name="T38" fmla="*/ 413 w 676"/>
              <a:gd name="T39" fmla="*/ 144 h 678"/>
              <a:gd name="T40" fmla="*/ 422 w 676"/>
              <a:gd name="T41" fmla="*/ 215 h 678"/>
              <a:gd name="T42" fmla="*/ 463 w 676"/>
              <a:gd name="T43" fmla="*/ 255 h 678"/>
              <a:gd name="T44" fmla="*/ 532 w 676"/>
              <a:gd name="T45" fmla="*/ 264 h 678"/>
              <a:gd name="T46" fmla="*/ 478 w 676"/>
              <a:gd name="T47" fmla="*/ 160 h 678"/>
              <a:gd name="T48" fmla="*/ 517 w 676"/>
              <a:gd name="T49" fmla="*/ 199 h 678"/>
              <a:gd name="T50" fmla="*/ 517 w 676"/>
              <a:gd name="T51" fmla="*/ 185 h 678"/>
              <a:gd name="T52" fmla="*/ 258 w 676"/>
              <a:gd name="T53" fmla="*/ 678 h 678"/>
              <a:gd name="T54" fmla="*/ 233 w 676"/>
              <a:gd name="T55" fmla="*/ 615 h 678"/>
              <a:gd name="T56" fmla="*/ 105 w 676"/>
              <a:gd name="T57" fmla="*/ 628 h 678"/>
              <a:gd name="T58" fmla="*/ 90 w 676"/>
              <a:gd name="T59" fmla="*/ 522 h 678"/>
              <a:gd name="T60" fmla="*/ 0 w 676"/>
              <a:gd name="T61" fmla="*/ 424 h 678"/>
              <a:gd name="T62" fmla="*/ 14 w 676"/>
              <a:gd name="T63" fmla="*/ 350 h 678"/>
              <a:gd name="T64" fmla="*/ 91 w 676"/>
              <a:gd name="T65" fmla="*/ 229 h 678"/>
              <a:gd name="T66" fmla="*/ 159 w 676"/>
              <a:gd name="T67" fmla="*/ 185 h 678"/>
              <a:gd name="T68" fmla="*/ 276 w 676"/>
              <a:gd name="T69" fmla="*/ 222 h 678"/>
              <a:gd name="T70" fmla="*/ 378 w 676"/>
              <a:gd name="T71" fmla="*/ 190 h 678"/>
              <a:gd name="T72" fmla="*/ 423 w 676"/>
              <a:gd name="T73" fmla="*/ 310 h 678"/>
              <a:gd name="T74" fmla="*/ 513 w 676"/>
              <a:gd name="T75" fmla="*/ 370 h 678"/>
              <a:gd name="T76" fmla="*/ 456 w 676"/>
              <a:gd name="T77" fmla="*/ 419 h 678"/>
              <a:gd name="T78" fmla="*/ 494 w 676"/>
              <a:gd name="T79" fmla="*/ 527 h 678"/>
              <a:gd name="T80" fmla="*/ 393 w 676"/>
              <a:gd name="T81" fmla="*/ 564 h 678"/>
              <a:gd name="T82" fmla="*/ 325 w 676"/>
              <a:gd name="T83" fmla="*/ 669 h 678"/>
              <a:gd name="T84" fmla="*/ 165 w 676"/>
              <a:gd name="T85" fmla="*/ 577 h 678"/>
              <a:gd name="T86" fmla="*/ 261 w 676"/>
              <a:gd name="T87" fmla="*/ 664 h 678"/>
              <a:gd name="T88" fmla="*/ 323 w 676"/>
              <a:gd name="T89" fmla="*/ 591 h 678"/>
              <a:gd name="T90" fmla="*/ 449 w 676"/>
              <a:gd name="T91" fmla="*/ 573 h 678"/>
              <a:gd name="T92" fmla="*/ 432 w 676"/>
              <a:gd name="T93" fmla="*/ 479 h 678"/>
              <a:gd name="T94" fmla="*/ 445 w 676"/>
              <a:gd name="T95" fmla="*/ 396 h 678"/>
              <a:gd name="T96" fmla="*/ 421 w 676"/>
              <a:gd name="T97" fmla="*/ 325 h 678"/>
              <a:gd name="T98" fmla="*/ 356 w 676"/>
              <a:gd name="T99" fmla="*/ 258 h 678"/>
              <a:gd name="T100" fmla="*/ 286 w 676"/>
              <a:gd name="T101" fmla="*/ 233 h 678"/>
              <a:gd name="T102" fmla="*/ 199 w 676"/>
              <a:gd name="T103" fmla="*/ 245 h 678"/>
              <a:gd name="T104" fmla="*/ 106 w 676"/>
              <a:gd name="T105" fmla="*/ 228 h 678"/>
              <a:gd name="T106" fmla="*/ 85 w 676"/>
              <a:gd name="T107" fmla="*/ 357 h 678"/>
              <a:gd name="T108" fmla="*/ 14 w 676"/>
              <a:gd name="T109" fmla="*/ 419 h 678"/>
              <a:gd name="T110" fmla="*/ 104 w 676"/>
              <a:gd name="T111" fmla="*/ 519 h 678"/>
              <a:gd name="T112" fmla="*/ 109 w 676"/>
              <a:gd name="T113" fmla="*/ 613 h 678"/>
              <a:gd name="T114" fmla="*/ 258 w 676"/>
              <a:gd name="T115" fmla="*/ 484 h 678"/>
              <a:gd name="T116" fmla="*/ 323 w 676"/>
              <a:gd name="T117" fmla="*/ 419 h 678"/>
              <a:gd name="T118" fmla="*/ 207 w 676"/>
              <a:gd name="T119" fmla="*/ 419 h 678"/>
              <a:gd name="T120" fmla="*/ 258 w 676"/>
              <a:gd name="T121" fmla="*/ 36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76" h="678">
                <a:moveTo>
                  <a:pt x="556" y="314"/>
                </a:moveTo>
                <a:cubicBezTo>
                  <a:pt x="554" y="314"/>
                  <a:pt x="551" y="313"/>
                  <a:pt x="550" y="311"/>
                </a:cubicBezTo>
                <a:cubicBezTo>
                  <a:pt x="529" y="279"/>
                  <a:pt x="529" y="279"/>
                  <a:pt x="529" y="279"/>
                </a:cubicBezTo>
                <a:cubicBezTo>
                  <a:pt x="508" y="281"/>
                  <a:pt x="488" y="277"/>
                  <a:pt x="468" y="269"/>
                </a:cubicBezTo>
                <a:cubicBezTo>
                  <a:pt x="439" y="293"/>
                  <a:pt x="439" y="293"/>
                  <a:pt x="439" y="293"/>
                </a:cubicBezTo>
                <a:cubicBezTo>
                  <a:pt x="437" y="295"/>
                  <a:pt x="433" y="295"/>
                  <a:pt x="431" y="293"/>
                </a:cubicBezTo>
                <a:cubicBezTo>
                  <a:pt x="412" y="281"/>
                  <a:pt x="397" y="266"/>
                  <a:pt x="385" y="248"/>
                </a:cubicBezTo>
                <a:cubicBezTo>
                  <a:pt x="383" y="245"/>
                  <a:pt x="383" y="242"/>
                  <a:pt x="385" y="239"/>
                </a:cubicBezTo>
                <a:cubicBezTo>
                  <a:pt x="409" y="210"/>
                  <a:pt x="409" y="210"/>
                  <a:pt x="409" y="210"/>
                </a:cubicBezTo>
                <a:cubicBezTo>
                  <a:pt x="401" y="194"/>
                  <a:pt x="398" y="177"/>
                  <a:pt x="398" y="160"/>
                </a:cubicBezTo>
                <a:cubicBezTo>
                  <a:pt x="398" y="155"/>
                  <a:pt x="398" y="151"/>
                  <a:pt x="398" y="146"/>
                </a:cubicBezTo>
                <a:cubicBezTo>
                  <a:pt x="367" y="125"/>
                  <a:pt x="367" y="125"/>
                  <a:pt x="367" y="125"/>
                </a:cubicBezTo>
                <a:cubicBezTo>
                  <a:pt x="364" y="124"/>
                  <a:pt x="363" y="120"/>
                  <a:pt x="364" y="117"/>
                </a:cubicBezTo>
                <a:cubicBezTo>
                  <a:pt x="370" y="96"/>
                  <a:pt x="380" y="77"/>
                  <a:pt x="393" y="60"/>
                </a:cubicBezTo>
                <a:cubicBezTo>
                  <a:pt x="395" y="57"/>
                  <a:pt x="399" y="57"/>
                  <a:pt x="401" y="58"/>
                </a:cubicBezTo>
                <a:cubicBezTo>
                  <a:pt x="437" y="71"/>
                  <a:pt x="437" y="71"/>
                  <a:pt x="437" y="71"/>
                </a:cubicBezTo>
                <a:cubicBezTo>
                  <a:pt x="453" y="57"/>
                  <a:pt x="472" y="47"/>
                  <a:pt x="494" y="43"/>
                </a:cubicBezTo>
                <a:cubicBezTo>
                  <a:pt x="504" y="6"/>
                  <a:pt x="504" y="6"/>
                  <a:pt x="504" y="6"/>
                </a:cubicBezTo>
                <a:cubicBezTo>
                  <a:pt x="505" y="3"/>
                  <a:pt x="507" y="1"/>
                  <a:pt x="510" y="1"/>
                </a:cubicBezTo>
                <a:cubicBezTo>
                  <a:pt x="532" y="0"/>
                  <a:pt x="554" y="4"/>
                  <a:pt x="574" y="11"/>
                </a:cubicBezTo>
                <a:cubicBezTo>
                  <a:pt x="577" y="12"/>
                  <a:pt x="579" y="15"/>
                  <a:pt x="579" y="18"/>
                </a:cubicBezTo>
                <a:cubicBezTo>
                  <a:pt x="577" y="56"/>
                  <a:pt x="577" y="56"/>
                  <a:pt x="577" y="56"/>
                </a:cubicBezTo>
                <a:cubicBezTo>
                  <a:pt x="596" y="67"/>
                  <a:pt x="611" y="83"/>
                  <a:pt x="621" y="102"/>
                </a:cubicBezTo>
                <a:cubicBezTo>
                  <a:pt x="659" y="100"/>
                  <a:pt x="659" y="100"/>
                  <a:pt x="659" y="100"/>
                </a:cubicBezTo>
                <a:cubicBezTo>
                  <a:pt x="662" y="100"/>
                  <a:pt x="665" y="102"/>
                  <a:pt x="666" y="105"/>
                </a:cubicBezTo>
                <a:cubicBezTo>
                  <a:pt x="673" y="122"/>
                  <a:pt x="676" y="141"/>
                  <a:pt x="676" y="160"/>
                </a:cubicBezTo>
                <a:cubicBezTo>
                  <a:pt x="676" y="163"/>
                  <a:pt x="676" y="166"/>
                  <a:pt x="676" y="169"/>
                </a:cubicBezTo>
                <a:cubicBezTo>
                  <a:pt x="676" y="172"/>
                  <a:pt x="674" y="174"/>
                  <a:pt x="671" y="175"/>
                </a:cubicBezTo>
                <a:cubicBezTo>
                  <a:pt x="634" y="185"/>
                  <a:pt x="634" y="185"/>
                  <a:pt x="634" y="185"/>
                </a:cubicBezTo>
                <a:cubicBezTo>
                  <a:pt x="629" y="206"/>
                  <a:pt x="619" y="225"/>
                  <a:pt x="605" y="241"/>
                </a:cubicBezTo>
                <a:cubicBezTo>
                  <a:pt x="618" y="277"/>
                  <a:pt x="618" y="277"/>
                  <a:pt x="618" y="277"/>
                </a:cubicBezTo>
                <a:cubicBezTo>
                  <a:pt x="619" y="279"/>
                  <a:pt x="618" y="283"/>
                  <a:pt x="616" y="284"/>
                </a:cubicBezTo>
                <a:cubicBezTo>
                  <a:pt x="598" y="298"/>
                  <a:pt x="579" y="308"/>
                  <a:pt x="558" y="314"/>
                </a:cubicBezTo>
                <a:cubicBezTo>
                  <a:pt x="557" y="314"/>
                  <a:pt x="557" y="314"/>
                  <a:pt x="556" y="314"/>
                </a:cubicBezTo>
                <a:close/>
                <a:moveTo>
                  <a:pt x="533" y="264"/>
                </a:moveTo>
                <a:cubicBezTo>
                  <a:pt x="535" y="264"/>
                  <a:pt x="538" y="265"/>
                  <a:pt x="539" y="267"/>
                </a:cubicBezTo>
                <a:cubicBezTo>
                  <a:pt x="559" y="299"/>
                  <a:pt x="559" y="299"/>
                  <a:pt x="559" y="299"/>
                </a:cubicBezTo>
                <a:cubicBezTo>
                  <a:pt x="575" y="294"/>
                  <a:pt x="590" y="286"/>
                  <a:pt x="603" y="277"/>
                </a:cubicBezTo>
                <a:cubicBezTo>
                  <a:pt x="590" y="242"/>
                  <a:pt x="590" y="242"/>
                  <a:pt x="590" y="242"/>
                </a:cubicBezTo>
                <a:cubicBezTo>
                  <a:pt x="589" y="239"/>
                  <a:pt x="590" y="236"/>
                  <a:pt x="592" y="234"/>
                </a:cubicBezTo>
                <a:cubicBezTo>
                  <a:pt x="607" y="219"/>
                  <a:pt x="617" y="199"/>
                  <a:pt x="621" y="178"/>
                </a:cubicBezTo>
                <a:cubicBezTo>
                  <a:pt x="621" y="175"/>
                  <a:pt x="623" y="173"/>
                  <a:pt x="626" y="172"/>
                </a:cubicBezTo>
                <a:cubicBezTo>
                  <a:pt x="662" y="163"/>
                  <a:pt x="662" y="163"/>
                  <a:pt x="662" y="163"/>
                </a:cubicBezTo>
                <a:cubicBezTo>
                  <a:pt x="662" y="162"/>
                  <a:pt x="662" y="161"/>
                  <a:pt x="662" y="160"/>
                </a:cubicBezTo>
                <a:cubicBezTo>
                  <a:pt x="662" y="144"/>
                  <a:pt x="660" y="129"/>
                  <a:pt x="655" y="114"/>
                </a:cubicBezTo>
                <a:cubicBezTo>
                  <a:pt x="618" y="116"/>
                  <a:pt x="618" y="116"/>
                  <a:pt x="618" y="116"/>
                </a:cubicBezTo>
                <a:cubicBezTo>
                  <a:pt x="615" y="116"/>
                  <a:pt x="612" y="114"/>
                  <a:pt x="611" y="112"/>
                </a:cubicBezTo>
                <a:cubicBezTo>
                  <a:pt x="601" y="92"/>
                  <a:pt x="586" y="77"/>
                  <a:pt x="566" y="67"/>
                </a:cubicBezTo>
                <a:cubicBezTo>
                  <a:pt x="564" y="65"/>
                  <a:pt x="562" y="63"/>
                  <a:pt x="563" y="60"/>
                </a:cubicBezTo>
                <a:cubicBezTo>
                  <a:pt x="565" y="23"/>
                  <a:pt x="565" y="23"/>
                  <a:pt x="565" y="23"/>
                </a:cubicBezTo>
                <a:cubicBezTo>
                  <a:pt x="549" y="17"/>
                  <a:pt x="533" y="15"/>
                  <a:pt x="517" y="15"/>
                </a:cubicBezTo>
                <a:cubicBezTo>
                  <a:pt x="517" y="15"/>
                  <a:pt x="516" y="15"/>
                  <a:pt x="516" y="15"/>
                </a:cubicBezTo>
                <a:cubicBezTo>
                  <a:pt x="506" y="51"/>
                  <a:pt x="506" y="51"/>
                  <a:pt x="506" y="51"/>
                </a:cubicBezTo>
                <a:cubicBezTo>
                  <a:pt x="505" y="53"/>
                  <a:pt x="503" y="55"/>
                  <a:pt x="500" y="56"/>
                </a:cubicBezTo>
                <a:cubicBezTo>
                  <a:pt x="479" y="59"/>
                  <a:pt x="459" y="69"/>
                  <a:pt x="443" y="84"/>
                </a:cubicBezTo>
                <a:cubicBezTo>
                  <a:pt x="442" y="86"/>
                  <a:pt x="439" y="87"/>
                  <a:pt x="436" y="86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391" y="86"/>
                  <a:pt x="384" y="101"/>
                  <a:pt x="379" y="116"/>
                </a:cubicBezTo>
                <a:cubicBezTo>
                  <a:pt x="410" y="137"/>
                  <a:pt x="410" y="137"/>
                  <a:pt x="410" y="137"/>
                </a:cubicBezTo>
                <a:cubicBezTo>
                  <a:pt x="412" y="138"/>
                  <a:pt x="413" y="141"/>
                  <a:pt x="413" y="144"/>
                </a:cubicBezTo>
                <a:cubicBezTo>
                  <a:pt x="412" y="149"/>
                  <a:pt x="412" y="154"/>
                  <a:pt x="412" y="160"/>
                </a:cubicBezTo>
                <a:cubicBezTo>
                  <a:pt x="412" y="176"/>
                  <a:pt x="415" y="193"/>
                  <a:pt x="423" y="207"/>
                </a:cubicBezTo>
                <a:cubicBezTo>
                  <a:pt x="424" y="210"/>
                  <a:pt x="424" y="213"/>
                  <a:pt x="422" y="215"/>
                </a:cubicBezTo>
                <a:cubicBezTo>
                  <a:pt x="399" y="244"/>
                  <a:pt x="399" y="244"/>
                  <a:pt x="399" y="244"/>
                </a:cubicBezTo>
                <a:cubicBezTo>
                  <a:pt x="409" y="258"/>
                  <a:pt x="421" y="269"/>
                  <a:pt x="434" y="279"/>
                </a:cubicBezTo>
                <a:cubicBezTo>
                  <a:pt x="463" y="255"/>
                  <a:pt x="463" y="255"/>
                  <a:pt x="463" y="255"/>
                </a:cubicBezTo>
                <a:cubicBezTo>
                  <a:pt x="465" y="254"/>
                  <a:pt x="468" y="253"/>
                  <a:pt x="471" y="254"/>
                </a:cubicBezTo>
                <a:cubicBezTo>
                  <a:pt x="485" y="262"/>
                  <a:pt x="501" y="265"/>
                  <a:pt x="517" y="265"/>
                </a:cubicBezTo>
                <a:cubicBezTo>
                  <a:pt x="522" y="265"/>
                  <a:pt x="527" y="265"/>
                  <a:pt x="532" y="264"/>
                </a:cubicBezTo>
                <a:cubicBezTo>
                  <a:pt x="532" y="264"/>
                  <a:pt x="533" y="264"/>
                  <a:pt x="533" y="264"/>
                </a:cubicBezTo>
                <a:close/>
                <a:moveTo>
                  <a:pt x="517" y="199"/>
                </a:moveTo>
                <a:cubicBezTo>
                  <a:pt x="496" y="199"/>
                  <a:pt x="478" y="181"/>
                  <a:pt x="478" y="160"/>
                </a:cubicBezTo>
                <a:cubicBezTo>
                  <a:pt x="478" y="138"/>
                  <a:pt x="496" y="121"/>
                  <a:pt x="517" y="121"/>
                </a:cubicBezTo>
                <a:cubicBezTo>
                  <a:pt x="539" y="121"/>
                  <a:pt x="556" y="138"/>
                  <a:pt x="556" y="160"/>
                </a:cubicBezTo>
                <a:cubicBezTo>
                  <a:pt x="556" y="181"/>
                  <a:pt x="539" y="199"/>
                  <a:pt x="517" y="199"/>
                </a:cubicBezTo>
                <a:close/>
                <a:moveTo>
                  <a:pt x="517" y="135"/>
                </a:moveTo>
                <a:cubicBezTo>
                  <a:pt x="503" y="135"/>
                  <a:pt x="492" y="146"/>
                  <a:pt x="492" y="160"/>
                </a:cubicBezTo>
                <a:cubicBezTo>
                  <a:pt x="492" y="174"/>
                  <a:pt x="503" y="185"/>
                  <a:pt x="517" y="185"/>
                </a:cubicBezTo>
                <a:cubicBezTo>
                  <a:pt x="531" y="185"/>
                  <a:pt x="542" y="174"/>
                  <a:pt x="542" y="160"/>
                </a:cubicBezTo>
                <a:cubicBezTo>
                  <a:pt x="542" y="146"/>
                  <a:pt x="531" y="135"/>
                  <a:pt x="517" y="135"/>
                </a:cubicBezTo>
                <a:close/>
                <a:moveTo>
                  <a:pt x="258" y="678"/>
                </a:moveTo>
                <a:cubicBezTo>
                  <a:pt x="256" y="678"/>
                  <a:pt x="256" y="678"/>
                  <a:pt x="256" y="678"/>
                </a:cubicBezTo>
                <a:cubicBezTo>
                  <a:pt x="252" y="678"/>
                  <a:pt x="250" y="676"/>
                  <a:pt x="249" y="673"/>
                </a:cubicBezTo>
                <a:cubicBezTo>
                  <a:pt x="233" y="615"/>
                  <a:pt x="233" y="615"/>
                  <a:pt x="233" y="615"/>
                </a:cubicBezTo>
                <a:cubicBezTo>
                  <a:pt x="208" y="612"/>
                  <a:pt x="184" y="604"/>
                  <a:pt x="162" y="592"/>
                </a:cubicBezTo>
                <a:cubicBezTo>
                  <a:pt x="113" y="628"/>
                  <a:pt x="113" y="628"/>
                  <a:pt x="113" y="628"/>
                </a:cubicBezTo>
                <a:cubicBezTo>
                  <a:pt x="111" y="630"/>
                  <a:pt x="108" y="630"/>
                  <a:pt x="105" y="628"/>
                </a:cubicBezTo>
                <a:cubicBezTo>
                  <a:pt x="86" y="614"/>
                  <a:pt x="69" y="598"/>
                  <a:pt x="55" y="579"/>
                </a:cubicBezTo>
                <a:cubicBezTo>
                  <a:pt x="53" y="577"/>
                  <a:pt x="53" y="574"/>
                  <a:pt x="55" y="571"/>
                </a:cubicBezTo>
                <a:cubicBezTo>
                  <a:pt x="90" y="522"/>
                  <a:pt x="90" y="522"/>
                  <a:pt x="90" y="522"/>
                </a:cubicBezTo>
                <a:cubicBezTo>
                  <a:pt x="75" y="499"/>
                  <a:pt x="66" y="474"/>
                  <a:pt x="62" y="447"/>
                </a:cubicBezTo>
                <a:cubicBezTo>
                  <a:pt x="5" y="431"/>
                  <a:pt x="5" y="431"/>
                  <a:pt x="5" y="431"/>
                </a:cubicBezTo>
                <a:cubicBezTo>
                  <a:pt x="2" y="430"/>
                  <a:pt x="0" y="427"/>
                  <a:pt x="0" y="424"/>
                </a:cubicBezTo>
                <a:cubicBezTo>
                  <a:pt x="0" y="423"/>
                  <a:pt x="0" y="421"/>
                  <a:pt x="0" y="419"/>
                </a:cubicBezTo>
                <a:cubicBezTo>
                  <a:pt x="0" y="398"/>
                  <a:pt x="2" y="376"/>
                  <a:pt x="8" y="355"/>
                </a:cubicBezTo>
                <a:cubicBezTo>
                  <a:pt x="8" y="352"/>
                  <a:pt x="11" y="350"/>
                  <a:pt x="14" y="350"/>
                </a:cubicBezTo>
                <a:cubicBezTo>
                  <a:pt x="74" y="348"/>
                  <a:pt x="74" y="348"/>
                  <a:pt x="74" y="348"/>
                </a:cubicBezTo>
                <a:cubicBezTo>
                  <a:pt x="83" y="324"/>
                  <a:pt x="97" y="302"/>
                  <a:pt x="114" y="283"/>
                </a:cubicBezTo>
                <a:cubicBezTo>
                  <a:pt x="91" y="229"/>
                  <a:pt x="91" y="229"/>
                  <a:pt x="91" y="229"/>
                </a:cubicBezTo>
                <a:cubicBezTo>
                  <a:pt x="89" y="226"/>
                  <a:pt x="90" y="223"/>
                  <a:pt x="93" y="221"/>
                </a:cubicBezTo>
                <a:cubicBezTo>
                  <a:pt x="110" y="206"/>
                  <a:pt x="130" y="193"/>
                  <a:pt x="151" y="184"/>
                </a:cubicBezTo>
                <a:cubicBezTo>
                  <a:pt x="154" y="182"/>
                  <a:pt x="157" y="183"/>
                  <a:pt x="159" y="185"/>
                </a:cubicBezTo>
                <a:cubicBezTo>
                  <a:pt x="199" y="230"/>
                  <a:pt x="199" y="230"/>
                  <a:pt x="199" y="230"/>
                </a:cubicBezTo>
                <a:cubicBezTo>
                  <a:pt x="218" y="224"/>
                  <a:pt x="238" y="221"/>
                  <a:pt x="258" y="221"/>
                </a:cubicBezTo>
                <a:cubicBezTo>
                  <a:pt x="264" y="221"/>
                  <a:pt x="270" y="222"/>
                  <a:pt x="276" y="222"/>
                </a:cubicBezTo>
                <a:cubicBezTo>
                  <a:pt x="304" y="170"/>
                  <a:pt x="304" y="170"/>
                  <a:pt x="304" y="170"/>
                </a:cubicBezTo>
                <a:cubicBezTo>
                  <a:pt x="306" y="167"/>
                  <a:pt x="309" y="165"/>
                  <a:pt x="312" y="166"/>
                </a:cubicBezTo>
                <a:cubicBezTo>
                  <a:pt x="335" y="171"/>
                  <a:pt x="357" y="179"/>
                  <a:pt x="378" y="190"/>
                </a:cubicBezTo>
                <a:cubicBezTo>
                  <a:pt x="380" y="191"/>
                  <a:pt x="382" y="194"/>
                  <a:pt x="381" y="197"/>
                </a:cubicBezTo>
                <a:cubicBezTo>
                  <a:pt x="371" y="256"/>
                  <a:pt x="371" y="256"/>
                  <a:pt x="371" y="256"/>
                </a:cubicBezTo>
                <a:cubicBezTo>
                  <a:pt x="391" y="271"/>
                  <a:pt x="410" y="289"/>
                  <a:pt x="423" y="310"/>
                </a:cubicBezTo>
                <a:cubicBezTo>
                  <a:pt x="482" y="300"/>
                  <a:pt x="482" y="300"/>
                  <a:pt x="482" y="300"/>
                </a:cubicBezTo>
                <a:cubicBezTo>
                  <a:pt x="485" y="299"/>
                  <a:pt x="489" y="301"/>
                  <a:pt x="490" y="303"/>
                </a:cubicBezTo>
                <a:cubicBezTo>
                  <a:pt x="500" y="325"/>
                  <a:pt x="508" y="347"/>
                  <a:pt x="513" y="370"/>
                </a:cubicBezTo>
                <a:cubicBezTo>
                  <a:pt x="513" y="373"/>
                  <a:pt x="512" y="376"/>
                  <a:pt x="509" y="378"/>
                </a:cubicBezTo>
                <a:cubicBezTo>
                  <a:pt x="456" y="406"/>
                  <a:pt x="456" y="406"/>
                  <a:pt x="456" y="406"/>
                </a:cubicBezTo>
                <a:cubicBezTo>
                  <a:pt x="456" y="410"/>
                  <a:pt x="456" y="415"/>
                  <a:pt x="456" y="419"/>
                </a:cubicBezTo>
                <a:cubicBezTo>
                  <a:pt x="456" y="439"/>
                  <a:pt x="453" y="459"/>
                  <a:pt x="447" y="479"/>
                </a:cubicBezTo>
                <a:cubicBezTo>
                  <a:pt x="492" y="519"/>
                  <a:pt x="492" y="519"/>
                  <a:pt x="492" y="519"/>
                </a:cubicBezTo>
                <a:cubicBezTo>
                  <a:pt x="494" y="521"/>
                  <a:pt x="495" y="524"/>
                  <a:pt x="494" y="527"/>
                </a:cubicBezTo>
                <a:cubicBezTo>
                  <a:pt x="484" y="548"/>
                  <a:pt x="471" y="568"/>
                  <a:pt x="456" y="586"/>
                </a:cubicBezTo>
                <a:cubicBezTo>
                  <a:pt x="454" y="589"/>
                  <a:pt x="451" y="589"/>
                  <a:pt x="448" y="588"/>
                </a:cubicBezTo>
                <a:cubicBezTo>
                  <a:pt x="393" y="564"/>
                  <a:pt x="393" y="564"/>
                  <a:pt x="393" y="564"/>
                </a:cubicBezTo>
                <a:cubicBezTo>
                  <a:pt x="375" y="581"/>
                  <a:pt x="355" y="594"/>
                  <a:pt x="333" y="603"/>
                </a:cubicBezTo>
                <a:cubicBezTo>
                  <a:pt x="330" y="663"/>
                  <a:pt x="330" y="663"/>
                  <a:pt x="330" y="663"/>
                </a:cubicBezTo>
                <a:cubicBezTo>
                  <a:pt x="330" y="666"/>
                  <a:pt x="328" y="669"/>
                  <a:pt x="325" y="669"/>
                </a:cubicBezTo>
                <a:cubicBezTo>
                  <a:pt x="303" y="675"/>
                  <a:pt x="281" y="678"/>
                  <a:pt x="258" y="678"/>
                </a:cubicBezTo>
                <a:close/>
                <a:moveTo>
                  <a:pt x="161" y="576"/>
                </a:moveTo>
                <a:cubicBezTo>
                  <a:pt x="162" y="576"/>
                  <a:pt x="164" y="577"/>
                  <a:pt x="165" y="577"/>
                </a:cubicBezTo>
                <a:cubicBezTo>
                  <a:pt x="188" y="591"/>
                  <a:pt x="213" y="599"/>
                  <a:pt x="239" y="602"/>
                </a:cubicBezTo>
                <a:cubicBezTo>
                  <a:pt x="242" y="602"/>
                  <a:pt x="244" y="604"/>
                  <a:pt x="245" y="607"/>
                </a:cubicBezTo>
                <a:cubicBezTo>
                  <a:pt x="261" y="664"/>
                  <a:pt x="261" y="664"/>
                  <a:pt x="261" y="664"/>
                </a:cubicBezTo>
                <a:cubicBezTo>
                  <a:pt x="280" y="664"/>
                  <a:pt x="298" y="661"/>
                  <a:pt x="316" y="657"/>
                </a:cubicBezTo>
                <a:cubicBezTo>
                  <a:pt x="319" y="598"/>
                  <a:pt x="319" y="598"/>
                  <a:pt x="319" y="598"/>
                </a:cubicBezTo>
                <a:cubicBezTo>
                  <a:pt x="319" y="595"/>
                  <a:pt x="321" y="592"/>
                  <a:pt x="323" y="591"/>
                </a:cubicBezTo>
                <a:cubicBezTo>
                  <a:pt x="347" y="582"/>
                  <a:pt x="368" y="569"/>
                  <a:pt x="387" y="551"/>
                </a:cubicBezTo>
                <a:cubicBezTo>
                  <a:pt x="389" y="549"/>
                  <a:pt x="392" y="548"/>
                  <a:pt x="394" y="549"/>
                </a:cubicBezTo>
                <a:cubicBezTo>
                  <a:pt x="449" y="573"/>
                  <a:pt x="449" y="573"/>
                  <a:pt x="449" y="573"/>
                </a:cubicBezTo>
                <a:cubicBezTo>
                  <a:pt x="461" y="558"/>
                  <a:pt x="471" y="542"/>
                  <a:pt x="479" y="526"/>
                </a:cubicBezTo>
                <a:cubicBezTo>
                  <a:pt x="434" y="486"/>
                  <a:pt x="434" y="486"/>
                  <a:pt x="434" y="486"/>
                </a:cubicBezTo>
                <a:cubicBezTo>
                  <a:pt x="432" y="484"/>
                  <a:pt x="431" y="481"/>
                  <a:pt x="432" y="479"/>
                </a:cubicBezTo>
                <a:cubicBezTo>
                  <a:pt x="439" y="459"/>
                  <a:pt x="442" y="439"/>
                  <a:pt x="442" y="419"/>
                </a:cubicBezTo>
                <a:cubicBezTo>
                  <a:pt x="442" y="414"/>
                  <a:pt x="442" y="408"/>
                  <a:pt x="441" y="402"/>
                </a:cubicBezTo>
                <a:cubicBezTo>
                  <a:pt x="441" y="400"/>
                  <a:pt x="443" y="397"/>
                  <a:pt x="445" y="396"/>
                </a:cubicBezTo>
                <a:cubicBezTo>
                  <a:pt x="498" y="368"/>
                  <a:pt x="498" y="368"/>
                  <a:pt x="498" y="368"/>
                </a:cubicBezTo>
                <a:cubicBezTo>
                  <a:pt x="494" y="349"/>
                  <a:pt x="488" y="331"/>
                  <a:pt x="480" y="314"/>
                </a:cubicBezTo>
                <a:cubicBezTo>
                  <a:pt x="421" y="325"/>
                  <a:pt x="421" y="325"/>
                  <a:pt x="421" y="325"/>
                </a:cubicBezTo>
                <a:cubicBezTo>
                  <a:pt x="419" y="325"/>
                  <a:pt x="416" y="324"/>
                  <a:pt x="414" y="322"/>
                </a:cubicBezTo>
                <a:cubicBezTo>
                  <a:pt x="400" y="299"/>
                  <a:pt x="381" y="280"/>
                  <a:pt x="359" y="265"/>
                </a:cubicBezTo>
                <a:cubicBezTo>
                  <a:pt x="357" y="264"/>
                  <a:pt x="356" y="261"/>
                  <a:pt x="356" y="258"/>
                </a:cubicBezTo>
                <a:cubicBezTo>
                  <a:pt x="367" y="200"/>
                  <a:pt x="367" y="200"/>
                  <a:pt x="367" y="200"/>
                </a:cubicBezTo>
                <a:cubicBezTo>
                  <a:pt x="350" y="191"/>
                  <a:pt x="332" y="185"/>
                  <a:pt x="314" y="181"/>
                </a:cubicBezTo>
                <a:cubicBezTo>
                  <a:pt x="286" y="233"/>
                  <a:pt x="286" y="233"/>
                  <a:pt x="286" y="233"/>
                </a:cubicBezTo>
                <a:cubicBezTo>
                  <a:pt x="285" y="235"/>
                  <a:pt x="282" y="237"/>
                  <a:pt x="279" y="237"/>
                </a:cubicBezTo>
                <a:cubicBezTo>
                  <a:pt x="272" y="236"/>
                  <a:pt x="265" y="235"/>
                  <a:pt x="258" y="235"/>
                </a:cubicBezTo>
                <a:cubicBezTo>
                  <a:pt x="238" y="235"/>
                  <a:pt x="218" y="239"/>
                  <a:pt x="199" y="245"/>
                </a:cubicBezTo>
                <a:cubicBezTo>
                  <a:pt x="197" y="246"/>
                  <a:pt x="194" y="245"/>
                  <a:pt x="192" y="243"/>
                </a:cubicBezTo>
                <a:cubicBezTo>
                  <a:pt x="152" y="198"/>
                  <a:pt x="152" y="198"/>
                  <a:pt x="152" y="198"/>
                </a:cubicBezTo>
                <a:cubicBezTo>
                  <a:pt x="136" y="207"/>
                  <a:pt x="120" y="216"/>
                  <a:pt x="106" y="228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30" y="285"/>
                  <a:pt x="130" y="288"/>
                  <a:pt x="128" y="290"/>
                </a:cubicBezTo>
                <a:cubicBezTo>
                  <a:pt x="109" y="309"/>
                  <a:pt x="94" y="332"/>
                  <a:pt x="85" y="357"/>
                </a:cubicBezTo>
                <a:cubicBezTo>
                  <a:pt x="84" y="360"/>
                  <a:pt x="82" y="361"/>
                  <a:pt x="79" y="362"/>
                </a:cubicBezTo>
                <a:cubicBezTo>
                  <a:pt x="20" y="364"/>
                  <a:pt x="20" y="364"/>
                  <a:pt x="20" y="364"/>
                </a:cubicBezTo>
                <a:cubicBezTo>
                  <a:pt x="16" y="382"/>
                  <a:pt x="14" y="400"/>
                  <a:pt x="14" y="419"/>
                </a:cubicBezTo>
                <a:cubicBezTo>
                  <a:pt x="71" y="435"/>
                  <a:pt x="71" y="435"/>
                  <a:pt x="71" y="435"/>
                </a:cubicBezTo>
                <a:cubicBezTo>
                  <a:pt x="73" y="435"/>
                  <a:pt x="75" y="438"/>
                  <a:pt x="76" y="441"/>
                </a:cubicBezTo>
                <a:cubicBezTo>
                  <a:pt x="79" y="468"/>
                  <a:pt x="89" y="495"/>
                  <a:pt x="104" y="519"/>
                </a:cubicBezTo>
                <a:cubicBezTo>
                  <a:pt x="105" y="521"/>
                  <a:pt x="105" y="524"/>
                  <a:pt x="104" y="527"/>
                </a:cubicBezTo>
                <a:cubicBezTo>
                  <a:pt x="69" y="575"/>
                  <a:pt x="69" y="575"/>
                  <a:pt x="69" y="575"/>
                </a:cubicBezTo>
                <a:cubicBezTo>
                  <a:pt x="81" y="589"/>
                  <a:pt x="94" y="602"/>
                  <a:pt x="109" y="613"/>
                </a:cubicBezTo>
                <a:cubicBezTo>
                  <a:pt x="157" y="578"/>
                  <a:pt x="157" y="578"/>
                  <a:pt x="157" y="578"/>
                </a:cubicBezTo>
                <a:cubicBezTo>
                  <a:pt x="158" y="577"/>
                  <a:pt x="160" y="576"/>
                  <a:pt x="161" y="576"/>
                </a:cubicBezTo>
                <a:close/>
                <a:moveTo>
                  <a:pt x="258" y="484"/>
                </a:moveTo>
                <a:cubicBezTo>
                  <a:pt x="223" y="484"/>
                  <a:pt x="193" y="455"/>
                  <a:pt x="193" y="419"/>
                </a:cubicBezTo>
                <a:cubicBezTo>
                  <a:pt x="193" y="383"/>
                  <a:pt x="223" y="354"/>
                  <a:pt x="258" y="354"/>
                </a:cubicBezTo>
                <a:cubicBezTo>
                  <a:pt x="294" y="354"/>
                  <a:pt x="323" y="383"/>
                  <a:pt x="323" y="419"/>
                </a:cubicBezTo>
                <a:cubicBezTo>
                  <a:pt x="323" y="455"/>
                  <a:pt x="294" y="484"/>
                  <a:pt x="258" y="484"/>
                </a:cubicBezTo>
                <a:close/>
                <a:moveTo>
                  <a:pt x="258" y="368"/>
                </a:moveTo>
                <a:cubicBezTo>
                  <a:pt x="230" y="368"/>
                  <a:pt x="207" y="391"/>
                  <a:pt x="207" y="419"/>
                </a:cubicBezTo>
                <a:cubicBezTo>
                  <a:pt x="207" y="447"/>
                  <a:pt x="230" y="470"/>
                  <a:pt x="258" y="470"/>
                </a:cubicBezTo>
                <a:cubicBezTo>
                  <a:pt x="286" y="470"/>
                  <a:pt x="309" y="447"/>
                  <a:pt x="309" y="419"/>
                </a:cubicBezTo>
                <a:cubicBezTo>
                  <a:pt x="309" y="391"/>
                  <a:pt x="286" y="368"/>
                  <a:pt x="258" y="3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41" name="Freeform 112"/>
          <p:cNvSpPr>
            <a:spLocks noEditPoints="1"/>
          </p:cNvSpPr>
          <p:nvPr/>
        </p:nvSpPr>
        <p:spPr bwMode="auto">
          <a:xfrm>
            <a:off x="20498946" y="2741994"/>
            <a:ext cx="723388" cy="808748"/>
          </a:xfrm>
          <a:custGeom>
            <a:avLst/>
            <a:gdLst>
              <a:gd name="T0" fmla="*/ 210 w 577"/>
              <a:gd name="T1" fmla="*/ 508 h 646"/>
              <a:gd name="T2" fmla="*/ 219 w 577"/>
              <a:gd name="T3" fmla="*/ 497 h 646"/>
              <a:gd name="T4" fmla="*/ 353 w 577"/>
              <a:gd name="T5" fmla="*/ 489 h 646"/>
              <a:gd name="T6" fmla="*/ 296 w 577"/>
              <a:gd name="T7" fmla="*/ 441 h 646"/>
              <a:gd name="T8" fmla="*/ 222 w 577"/>
              <a:gd name="T9" fmla="*/ 384 h 646"/>
              <a:gd name="T10" fmla="*/ 367 w 577"/>
              <a:gd name="T11" fmla="*/ 354 h 646"/>
              <a:gd name="T12" fmla="*/ 360 w 577"/>
              <a:gd name="T13" fmla="*/ 366 h 646"/>
              <a:gd name="T14" fmla="*/ 236 w 577"/>
              <a:gd name="T15" fmla="*/ 384 h 646"/>
              <a:gd name="T16" fmla="*/ 299 w 577"/>
              <a:gd name="T17" fmla="*/ 427 h 646"/>
              <a:gd name="T18" fmla="*/ 367 w 577"/>
              <a:gd name="T19" fmla="*/ 489 h 646"/>
              <a:gd name="T20" fmla="*/ 302 w 577"/>
              <a:gd name="T21" fmla="*/ 582 h 646"/>
              <a:gd name="T22" fmla="*/ 295 w 577"/>
              <a:gd name="T23" fmla="*/ 293 h 646"/>
              <a:gd name="T24" fmla="*/ 288 w 577"/>
              <a:gd name="T25" fmla="*/ 582 h 646"/>
              <a:gd name="T26" fmla="*/ 302 w 577"/>
              <a:gd name="T27" fmla="*/ 582 h 646"/>
              <a:gd name="T28" fmla="*/ 359 w 577"/>
              <a:gd name="T29" fmla="*/ 211 h 646"/>
              <a:gd name="T30" fmla="*/ 289 w 577"/>
              <a:gd name="T31" fmla="*/ 231 h 646"/>
              <a:gd name="T32" fmla="*/ 227 w 577"/>
              <a:gd name="T33" fmla="*/ 216 h 646"/>
              <a:gd name="T34" fmla="*/ 289 w 577"/>
              <a:gd name="T35" fmla="*/ 245 h 646"/>
              <a:gd name="T36" fmla="*/ 577 w 577"/>
              <a:gd name="T37" fmla="*/ 462 h 646"/>
              <a:gd name="T38" fmla="*/ 444 w 577"/>
              <a:gd name="T39" fmla="*/ 83 h 646"/>
              <a:gd name="T40" fmla="*/ 458 w 577"/>
              <a:gd name="T41" fmla="*/ 51 h 646"/>
              <a:gd name="T42" fmla="*/ 393 w 577"/>
              <a:gd name="T43" fmla="*/ 47 h 646"/>
              <a:gd name="T44" fmla="*/ 344 w 577"/>
              <a:gd name="T45" fmla="*/ 31 h 646"/>
              <a:gd name="T46" fmla="*/ 289 w 577"/>
              <a:gd name="T47" fmla="*/ 0 h 646"/>
              <a:gd name="T48" fmla="*/ 233 w 577"/>
              <a:gd name="T49" fmla="*/ 31 h 646"/>
              <a:gd name="T50" fmla="*/ 200 w 577"/>
              <a:gd name="T51" fmla="*/ 51 h 646"/>
              <a:gd name="T52" fmla="*/ 147 w 577"/>
              <a:gd name="T53" fmla="*/ 37 h 646"/>
              <a:gd name="T54" fmla="*/ 130 w 577"/>
              <a:gd name="T55" fmla="*/ 80 h 646"/>
              <a:gd name="T56" fmla="*/ 213 w 577"/>
              <a:gd name="T57" fmla="*/ 213 h 646"/>
              <a:gd name="T58" fmla="*/ 289 w 577"/>
              <a:gd name="T59" fmla="*/ 646 h 646"/>
              <a:gd name="T60" fmla="*/ 179 w 577"/>
              <a:gd name="T61" fmla="*/ 59 h 646"/>
              <a:gd name="T62" fmla="*/ 200 w 577"/>
              <a:gd name="T63" fmla="*/ 65 h 646"/>
              <a:gd name="T64" fmla="*/ 246 w 577"/>
              <a:gd name="T65" fmla="*/ 37 h 646"/>
              <a:gd name="T66" fmla="*/ 331 w 577"/>
              <a:gd name="T67" fmla="*/ 37 h 646"/>
              <a:gd name="T68" fmla="*/ 377 w 577"/>
              <a:gd name="T69" fmla="*/ 65 h 646"/>
              <a:gd name="T70" fmla="*/ 430 w 577"/>
              <a:gd name="T71" fmla="*/ 51 h 646"/>
              <a:gd name="T72" fmla="*/ 438 w 577"/>
              <a:gd name="T73" fmla="*/ 70 h 646"/>
              <a:gd name="T74" fmla="*/ 350 w 577"/>
              <a:gd name="T75" fmla="*/ 218 h 646"/>
              <a:gd name="T76" fmla="*/ 563 w 577"/>
              <a:gd name="T77" fmla="*/ 462 h 646"/>
              <a:gd name="T78" fmla="*/ 14 w 577"/>
              <a:gd name="T79" fmla="*/ 462 h 646"/>
              <a:gd name="T80" fmla="*/ 227 w 577"/>
              <a:gd name="T81" fmla="*/ 218 h 646"/>
              <a:gd name="T82" fmla="*/ 140 w 577"/>
              <a:gd name="T83" fmla="*/ 70 h 646"/>
              <a:gd name="T84" fmla="*/ 147 w 577"/>
              <a:gd name="T85" fmla="*/ 51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77" h="646">
                <a:moveTo>
                  <a:pt x="297" y="542"/>
                </a:moveTo>
                <a:cubicBezTo>
                  <a:pt x="272" y="542"/>
                  <a:pt x="233" y="526"/>
                  <a:pt x="210" y="508"/>
                </a:cubicBezTo>
                <a:cubicBezTo>
                  <a:pt x="207" y="505"/>
                  <a:pt x="206" y="501"/>
                  <a:pt x="209" y="498"/>
                </a:cubicBezTo>
                <a:cubicBezTo>
                  <a:pt x="211" y="495"/>
                  <a:pt x="216" y="494"/>
                  <a:pt x="219" y="497"/>
                </a:cubicBezTo>
                <a:cubicBezTo>
                  <a:pt x="239" y="513"/>
                  <a:pt x="275" y="528"/>
                  <a:pt x="297" y="528"/>
                </a:cubicBezTo>
                <a:cubicBezTo>
                  <a:pt x="349" y="528"/>
                  <a:pt x="353" y="498"/>
                  <a:pt x="353" y="489"/>
                </a:cubicBezTo>
                <a:cubicBezTo>
                  <a:pt x="353" y="457"/>
                  <a:pt x="330" y="449"/>
                  <a:pt x="303" y="443"/>
                </a:cubicBezTo>
                <a:cubicBezTo>
                  <a:pt x="301" y="442"/>
                  <a:pt x="298" y="442"/>
                  <a:pt x="296" y="441"/>
                </a:cubicBezTo>
                <a:cubicBezTo>
                  <a:pt x="293" y="440"/>
                  <a:pt x="291" y="440"/>
                  <a:pt x="288" y="439"/>
                </a:cubicBezTo>
                <a:cubicBezTo>
                  <a:pt x="265" y="434"/>
                  <a:pt x="222" y="424"/>
                  <a:pt x="222" y="384"/>
                </a:cubicBezTo>
                <a:cubicBezTo>
                  <a:pt x="222" y="344"/>
                  <a:pt x="262" y="329"/>
                  <a:pt x="295" y="329"/>
                </a:cubicBezTo>
                <a:cubicBezTo>
                  <a:pt x="317" y="329"/>
                  <a:pt x="344" y="339"/>
                  <a:pt x="367" y="354"/>
                </a:cubicBezTo>
                <a:cubicBezTo>
                  <a:pt x="370" y="356"/>
                  <a:pt x="371" y="361"/>
                  <a:pt x="369" y="364"/>
                </a:cubicBezTo>
                <a:cubicBezTo>
                  <a:pt x="367" y="367"/>
                  <a:pt x="363" y="368"/>
                  <a:pt x="360" y="366"/>
                </a:cubicBezTo>
                <a:cubicBezTo>
                  <a:pt x="338" y="352"/>
                  <a:pt x="314" y="343"/>
                  <a:pt x="295" y="343"/>
                </a:cubicBezTo>
                <a:cubicBezTo>
                  <a:pt x="239" y="343"/>
                  <a:pt x="236" y="377"/>
                  <a:pt x="236" y="384"/>
                </a:cubicBezTo>
                <a:cubicBezTo>
                  <a:pt x="236" y="410"/>
                  <a:pt x="263" y="419"/>
                  <a:pt x="291" y="425"/>
                </a:cubicBezTo>
                <a:cubicBezTo>
                  <a:pt x="294" y="426"/>
                  <a:pt x="297" y="427"/>
                  <a:pt x="299" y="427"/>
                </a:cubicBezTo>
                <a:cubicBezTo>
                  <a:pt x="301" y="428"/>
                  <a:pt x="304" y="429"/>
                  <a:pt x="307" y="429"/>
                </a:cubicBezTo>
                <a:cubicBezTo>
                  <a:pt x="328" y="434"/>
                  <a:pt x="367" y="443"/>
                  <a:pt x="367" y="489"/>
                </a:cubicBezTo>
                <a:cubicBezTo>
                  <a:pt x="367" y="528"/>
                  <a:pt x="331" y="542"/>
                  <a:pt x="297" y="542"/>
                </a:cubicBezTo>
                <a:close/>
                <a:moveTo>
                  <a:pt x="302" y="582"/>
                </a:moveTo>
                <a:cubicBezTo>
                  <a:pt x="302" y="300"/>
                  <a:pt x="302" y="300"/>
                  <a:pt x="302" y="300"/>
                </a:cubicBezTo>
                <a:cubicBezTo>
                  <a:pt x="302" y="297"/>
                  <a:pt x="299" y="293"/>
                  <a:pt x="295" y="293"/>
                </a:cubicBezTo>
                <a:cubicBezTo>
                  <a:pt x="292" y="293"/>
                  <a:pt x="288" y="297"/>
                  <a:pt x="288" y="300"/>
                </a:cubicBezTo>
                <a:cubicBezTo>
                  <a:pt x="288" y="582"/>
                  <a:pt x="288" y="582"/>
                  <a:pt x="288" y="582"/>
                </a:cubicBezTo>
                <a:cubicBezTo>
                  <a:pt x="288" y="586"/>
                  <a:pt x="292" y="589"/>
                  <a:pt x="295" y="589"/>
                </a:cubicBezTo>
                <a:cubicBezTo>
                  <a:pt x="299" y="589"/>
                  <a:pt x="302" y="586"/>
                  <a:pt x="302" y="582"/>
                </a:cubicBezTo>
                <a:close/>
                <a:moveTo>
                  <a:pt x="364" y="219"/>
                </a:moveTo>
                <a:cubicBezTo>
                  <a:pt x="365" y="215"/>
                  <a:pt x="363" y="212"/>
                  <a:pt x="359" y="211"/>
                </a:cubicBezTo>
                <a:cubicBezTo>
                  <a:pt x="355" y="210"/>
                  <a:pt x="351" y="213"/>
                  <a:pt x="351" y="216"/>
                </a:cubicBezTo>
                <a:cubicBezTo>
                  <a:pt x="351" y="216"/>
                  <a:pt x="342" y="231"/>
                  <a:pt x="289" y="231"/>
                </a:cubicBezTo>
                <a:cubicBezTo>
                  <a:pt x="233" y="231"/>
                  <a:pt x="227" y="216"/>
                  <a:pt x="227" y="216"/>
                </a:cubicBezTo>
                <a:cubicBezTo>
                  <a:pt x="227" y="216"/>
                  <a:pt x="227" y="216"/>
                  <a:pt x="227" y="216"/>
                </a:cubicBezTo>
                <a:cubicBezTo>
                  <a:pt x="213" y="219"/>
                  <a:pt x="213" y="219"/>
                  <a:pt x="213" y="219"/>
                </a:cubicBezTo>
                <a:cubicBezTo>
                  <a:pt x="214" y="224"/>
                  <a:pt x="222" y="245"/>
                  <a:pt x="289" y="245"/>
                </a:cubicBezTo>
                <a:cubicBezTo>
                  <a:pt x="355" y="245"/>
                  <a:pt x="363" y="224"/>
                  <a:pt x="364" y="219"/>
                </a:cubicBezTo>
                <a:close/>
                <a:moveTo>
                  <a:pt x="577" y="462"/>
                </a:moveTo>
                <a:cubicBezTo>
                  <a:pt x="577" y="344"/>
                  <a:pt x="452" y="245"/>
                  <a:pt x="365" y="213"/>
                </a:cubicBezTo>
                <a:cubicBezTo>
                  <a:pt x="366" y="181"/>
                  <a:pt x="381" y="134"/>
                  <a:pt x="444" y="83"/>
                </a:cubicBezTo>
                <a:cubicBezTo>
                  <a:pt x="446" y="81"/>
                  <a:pt x="447" y="80"/>
                  <a:pt x="447" y="80"/>
                </a:cubicBezTo>
                <a:cubicBezTo>
                  <a:pt x="461" y="67"/>
                  <a:pt x="461" y="57"/>
                  <a:pt x="458" y="51"/>
                </a:cubicBezTo>
                <a:cubicBezTo>
                  <a:pt x="455" y="42"/>
                  <a:pt x="445" y="37"/>
                  <a:pt x="430" y="37"/>
                </a:cubicBezTo>
                <a:cubicBezTo>
                  <a:pt x="418" y="37"/>
                  <a:pt x="405" y="41"/>
                  <a:pt x="393" y="47"/>
                </a:cubicBezTo>
                <a:cubicBezTo>
                  <a:pt x="387" y="49"/>
                  <a:pt x="382" y="51"/>
                  <a:pt x="377" y="51"/>
                </a:cubicBezTo>
                <a:cubicBezTo>
                  <a:pt x="365" y="51"/>
                  <a:pt x="356" y="43"/>
                  <a:pt x="344" y="31"/>
                </a:cubicBezTo>
                <a:cubicBezTo>
                  <a:pt x="341" y="28"/>
                  <a:pt x="341" y="28"/>
                  <a:pt x="341" y="28"/>
                </a:cubicBezTo>
                <a:cubicBezTo>
                  <a:pt x="329" y="15"/>
                  <a:pt x="314" y="0"/>
                  <a:pt x="289" y="0"/>
                </a:cubicBezTo>
                <a:cubicBezTo>
                  <a:pt x="263" y="0"/>
                  <a:pt x="249" y="15"/>
                  <a:pt x="236" y="28"/>
                </a:cubicBezTo>
                <a:cubicBezTo>
                  <a:pt x="233" y="31"/>
                  <a:pt x="233" y="31"/>
                  <a:pt x="233" y="31"/>
                </a:cubicBezTo>
                <a:cubicBezTo>
                  <a:pt x="222" y="43"/>
                  <a:pt x="212" y="51"/>
                  <a:pt x="200" y="51"/>
                </a:cubicBezTo>
                <a:cubicBezTo>
                  <a:pt x="200" y="51"/>
                  <a:pt x="200" y="51"/>
                  <a:pt x="200" y="51"/>
                </a:cubicBezTo>
                <a:cubicBezTo>
                  <a:pt x="196" y="51"/>
                  <a:pt x="190" y="49"/>
                  <a:pt x="185" y="47"/>
                </a:cubicBezTo>
                <a:cubicBezTo>
                  <a:pt x="172" y="41"/>
                  <a:pt x="159" y="37"/>
                  <a:pt x="147" y="37"/>
                </a:cubicBezTo>
                <a:cubicBezTo>
                  <a:pt x="133" y="37"/>
                  <a:pt x="123" y="42"/>
                  <a:pt x="119" y="51"/>
                </a:cubicBezTo>
                <a:cubicBezTo>
                  <a:pt x="117" y="57"/>
                  <a:pt x="117" y="67"/>
                  <a:pt x="130" y="80"/>
                </a:cubicBezTo>
                <a:cubicBezTo>
                  <a:pt x="131" y="80"/>
                  <a:pt x="132" y="81"/>
                  <a:pt x="134" y="83"/>
                </a:cubicBezTo>
                <a:cubicBezTo>
                  <a:pt x="196" y="134"/>
                  <a:pt x="212" y="181"/>
                  <a:pt x="213" y="213"/>
                </a:cubicBezTo>
                <a:cubicBezTo>
                  <a:pt x="125" y="245"/>
                  <a:pt x="0" y="344"/>
                  <a:pt x="0" y="462"/>
                </a:cubicBezTo>
                <a:cubicBezTo>
                  <a:pt x="0" y="579"/>
                  <a:pt x="47" y="646"/>
                  <a:pt x="289" y="646"/>
                </a:cubicBezTo>
                <a:cubicBezTo>
                  <a:pt x="530" y="646"/>
                  <a:pt x="577" y="579"/>
                  <a:pt x="577" y="462"/>
                </a:cubicBezTo>
                <a:close/>
                <a:moveTo>
                  <a:pt x="179" y="59"/>
                </a:moveTo>
                <a:cubicBezTo>
                  <a:pt x="186" y="63"/>
                  <a:pt x="193" y="65"/>
                  <a:pt x="200" y="65"/>
                </a:cubicBezTo>
                <a:cubicBezTo>
                  <a:pt x="200" y="65"/>
                  <a:pt x="200" y="65"/>
                  <a:pt x="200" y="65"/>
                </a:cubicBezTo>
                <a:cubicBezTo>
                  <a:pt x="218" y="65"/>
                  <a:pt x="231" y="53"/>
                  <a:pt x="243" y="41"/>
                </a:cubicBezTo>
                <a:cubicBezTo>
                  <a:pt x="246" y="37"/>
                  <a:pt x="246" y="37"/>
                  <a:pt x="246" y="37"/>
                </a:cubicBezTo>
                <a:cubicBezTo>
                  <a:pt x="259" y="25"/>
                  <a:pt x="269" y="14"/>
                  <a:pt x="289" y="14"/>
                </a:cubicBezTo>
                <a:cubicBezTo>
                  <a:pt x="308" y="14"/>
                  <a:pt x="319" y="25"/>
                  <a:pt x="331" y="37"/>
                </a:cubicBezTo>
                <a:cubicBezTo>
                  <a:pt x="334" y="41"/>
                  <a:pt x="334" y="41"/>
                  <a:pt x="334" y="41"/>
                </a:cubicBezTo>
                <a:cubicBezTo>
                  <a:pt x="346" y="53"/>
                  <a:pt x="359" y="65"/>
                  <a:pt x="377" y="65"/>
                </a:cubicBezTo>
                <a:cubicBezTo>
                  <a:pt x="384" y="65"/>
                  <a:pt x="391" y="63"/>
                  <a:pt x="399" y="59"/>
                </a:cubicBezTo>
                <a:cubicBezTo>
                  <a:pt x="409" y="54"/>
                  <a:pt x="420" y="51"/>
                  <a:pt x="430" y="51"/>
                </a:cubicBezTo>
                <a:cubicBezTo>
                  <a:pt x="439" y="51"/>
                  <a:pt x="444" y="54"/>
                  <a:pt x="445" y="56"/>
                </a:cubicBezTo>
                <a:cubicBezTo>
                  <a:pt x="446" y="58"/>
                  <a:pt x="445" y="63"/>
                  <a:pt x="438" y="70"/>
                </a:cubicBezTo>
                <a:cubicBezTo>
                  <a:pt x="437" y="70"/>
                  <a:pt x="436" y="71"/>
                  <a:pt x="435" y="72"/>
                </a:cubicBezTo>
                <a:cubicBezTo>
                  <a:pt x="365" y="129"/>
                  <a:pt x="350" y="183"/>
                  <a:pt x="350" y="218"/>
                </a:cubicBezTo>
                <a:cubicBezTo>
                  <a:pt x="350" y="221"/>
                  <a:pt x="352" y="223"/>
                  <a:pt x="355" y="224"/>
                </a:cubicBezTo>
                <a:cubicBezTo>
                  <a:pt x="439" y="253"/>
                  <a:pt x="563" y="349"/>
                  <a:pt x="563" y="462"/>
                </a:cubicBezTo>
                <a:cubicBezTo>
                  <a:pt x="563" y="573"/>
                  <a:pt x="520" y="632"/>
                  <a:pt x="289" y="632"/>
                </a:cubicBezTo>
                <a:cubicBezTo>
                  <a:pt x="58" y="632"/>
                  <a:pt x="14" y="573"/>
                  <a:pt x="14" y="462"/>
                </a:cubicBezTo>
                <a:cubicBezTo>
                  <a:pt x="14" y="349"/>
                  <a:pt x="138" y="253"/>
                  <a:pt x="222" y="224"/>
                </a:cubicBezTo>
                <a:cubicBezTo>
                  <a:pt x="225" y="223"/>
                  <a:pt x="227" y="221"/>
                  <a:pt x="227" y="218"/>
                </a:cubicBezTo>
                <a:cubicBezTo>
                  <a:pt x="227" y="183"/>
                  <a:pt x="212" y="129"/>
                  <a:pt x="143" y="72"/>
                </a:cubicBezTo>
                <a:cubicBezTo>
                  <a:pt x="141" y="71"/>
                  <a:pt x="140" y="70"/>
                  <a:pt x="140" y="70"/>
                </a:cubicBezTo>
                <a:cubicBezTo>
                  <a:pt x="133" y="63"/>
                  <a:pt x="131" y="58"/>
                  <a:pt x="132" y="56"/>
                </a:cubicBezTo>
                <a:cubicBezTo>
                  <a:pt x="133" y="54"/>
                  <a:pt x="138" y="51"/>
                  <a:pt x="147" y="51"/>
                </a:cubicBezTo>
                <a:cubicBezTo>
                  <a:pt x="157" y="51"/>
                  <a:pt x="168" y="54"/>
                  <a:pt x="179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42" name="Freeform 122"/>
          <p:cNvSpPr>
            <a:spLocks noEditPoints="1"/>
          </p:cNvSpPr>
          <p:nvPr/>
        </p:nvSpPr>
        <p:spPr bwMode="auto">
          <a:xfrm>
            <a:off x="15814721" y="3591847"/>
            <a:ext cx="767274" cy="699238"/>
          </a:xfrm>
          <a:custGeom>
            <a:avLst/>
            <a:gdLst>
              <a:gd name="T0" fmla="*/ 61 w 629"/>
              <a:gd name="T1" fmla="*/ 546 h 572"/>
              <a:gd name="T2" fmla="*/ 5 w 629"/>
              <a:gd name="T3" fmla="*/ 460 h 572"/>
              <a:gd name="T4" fmla="*/ 130 w 629"/>
              <a:gd name="T5" fmla="*/ 354 h 572"/>
              <a:gd name="T6" fmla="*/ 104 w 629"/>
              <a:gd name="T7" fmla="*/ 168 h 572"/>
              <a:gd name="T8" fmla="*/ 19 w 629"/>
              <a:gd name="T9" fmla="*/ 89 h 572"/>
              <a:gd name="T10" fmla="*/ 66 w 629"/>
              <a:gd name="T11" fmla="*/ 42 h 572"/>
              <a:gd name="T12" fmla="*/ 145 w 629"/>
              <a:gd name="T13" fmla="*/ 127 h 572"/>
              <a:gd name="T14" fmla="*/ 288 w 629"/>
              <a:gd name="T15" fmla="*/ 211 h 572"/>
              <a:gd name="T16" fmla="*/ 331 w 629"/>
              <a:gd name="T17" fmla="*/ 185 h 572"/>
              <a:gd name="T18" fmla="*/ 251 w 629"/>
              <a:gd name="T19" fmla="*/ 43 h 572"/>
              <a:gd name="T20" fmla="*/ 234 w 629"/>
              <a:gd name="T21" fmla="*/ 16 h 572"/>
              <a:gd name="T22" fmla="*/ 534 w 629"/>
              <a:gd name="T23" fmla="*/ 140 h 572"/>
              <a:gd name="T24" fmla="*/ 569 w 629"/>
              <a:gd name="T25" fmla="*/ 179 h 572"/>
              <a:gd name="T26" fmla="*/ 621 w 629"/>
              <a:gd name="T27" fmla="*/ 249 h 572"/>
              <a:gd name="T28" fmla="*/ 522 w 629"/>
              <a:gd name="T29" fmla="*/ 318 h 572"/>
              <a:gd name="T30" fmla="*/ 476 w 629"/>
              <a:gd name="T31" fmla="*/ 227 h 572"/>
              <a:gd name="T32" fmla="*/ 362 w 629"/>
              <a:gd name="T33" fmla="*/ 285 h 572"/>
              <a:gd name="T34" fmla="*/ 368 w 629"/>
              <a:gd name="T35" fmla="*/ 303 h 572"/>
              <a:gd name="T36" fmla="*/ 532 w 629"/>
              <a:gd name="T37" fmla="*/ 499 h 572"/>
              <a:gd name="T38" fmla="*/ 432 w 629"/>
              <a:gd name="T39" fmla="*/ 555 h 572"/>
              <a:gd name="T40" fmla="*/ 280 w 629"/>
              <a:gd name="T41" fmla="*/ 387 h 572"/>
              <a:gd name="T42" fmla="*/ 198 w 629"/>
              <a:gd name="T43" fmla="*/ 461 h 572"/>
              <a:gd name="T44" fmla="*/ 98 w 629"/>
              <a:gd name="T45" fmla="*/ 572 h 572"/>
              <a:gd name="T46" fmla="*/ 104 w 629"/>
              <a:gd name="T47" fmla="*/ 557 h 572"/>
              <a:gd name="T48" fmla="*/ 222 w 629"/>
              <a:gd name="T49" fmla="*/ 421 h 572"/>
              <a:gd name="T50" fmla="*/ 282 w 629"/>
              <a:gd name="T51" fmla="*/ 367 h 572"/>
              <a:gd name="T52" fmla="*/ 306 w 629"/>
              <a:gd name="T53" fmla="*/ 409 h 572"/>
              <a:gd name="T54" fmla="*/ 466 w 629"/>
              <a:gd name="T55" fmla="*/ 545 h 572"/>
              <a:gd name="T56" fmla="*/ 386 w 629"/>
              <a:gd name="T57" fmla="*/ 329 h 572"/>
              <a:gd name="T58" fmla="*/ 339 w 629"/>
              <a:gd name="T59" fmla="*/ 295 h 572"/>
              <a:gd name="T60" fmla="*/ 351 w 629"/>
              <a:gd name="T61" fmla="*/ 270 h 572"/>
              <a:gd name="T62" fmla="*/ 351 w 629"/>
              <a:gd name="T63" fmla="*/ 259 h 572"/>
              <a:gd name="T64" fmla="*/ 497 w 629"/>
              <a:gd name="T65" fmla="*/ 267 h 572"/>
              <a:gd name="T66" fmla="*/ 542 w 629"/>
              <a:gd name="T67" fmla="*/ 308 h 572"/>
              <a:gd name="T68" fmla="*/ 578 w 629"/>
              <a:gd name="T69" fmla="*/ 196 h 572"/>
              <a:gd name="T70" fmla="*/ 526 w 629"/>
              <a:gd name="T71" fmla="*/ 182 h 572"/>
              <a:gd name="T72" fmla="*/ 479 w 629"/>
              <a:gd name="T73" fmla="*/ 90 h 572"/>
              <a:gd name="T74" fmla="*/ 241 w 629"/>
              <a:gd name="T75" fmla="*/ 29 h 572"/>
              <a:gd name="T76" fmla="*/ 336 w 629"/>
              <a:gd name="T77" fmla="*/ 65 h 572"/>
              <a:gd name="T78" fmla="*/ 323 w 629"/>
              <a:gd name="T79" fmla="*/ 213 h 572"/>
              <a:gd name="T80" fmla="*/ 300 w 629"/>
              <a:gd name="T81" fmla="*/ 220 h 572"/>
              <a:gd name="T82" fmla="*/ 258 w 629"/>
              <a:gd name="T83" fmla="*/ 250 h 572"/>
              <a:gd name="T84" fmla="*/ 133 w 629"/>
              <a:gd name="T85" fmla="*/ 132 h 572"/>
              <a:gd name="T86" fmla="*/ 34 w 629"/>
              <a:gd name="T87" fmla="*/ 85 h 572"/>
              <a:gd name="T88" fmla="*/ 113 w 629"/>
              <a:gd name="T89" fmla="*/ 157 h 572"/>
              <a:gd name="T90" fmla="*/ 224 w 629"/>
              <a:gd name="T91" fmla="*/ 280 h 572"/>
              <a:gd name="T92" fmla="*/ 100 w 629"/>
              <a:gd name="T93" fmla="*/ 408 h 572"/>
              <a:gd name="T94" fmla="*/ 16 w 629"/>
              <a:gd name="T95" fmla="*/ 481 h 572"/>
              <a:gd name="T96" fmla="*/ 93 w 629"/>
              <a:gd name="T97" fmla="*/ 557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29" h="572">
                <a:moveTo>
                  <a:pt x="98" y="572"/>
                </a:moveTo>
                <a:cubicBezTo>
                  <a:pt x="93" y="572"/>
                  <a:pt x="87" y="571"/>
                  <a:pt x="83" y="568"/>
                </a:cubicBezTo>
                <a:cubicBezTo>
                  <a:pt x="82" y="566"/>
                  <a:pt x="73" y="557"/>
                  <a:pt x="61" y="546"/>
                </a:cubicBezTo>
                <a:cubicBezTo>
                  <a:pt x="59" y="543"/>
                  <a:pt x="59" y="543"/>
                  <a:pt x="59" y="543"/>
                </a:cubicBezTo>
                <a:cubicBezTo>
                  <a:pt x="59" y="543"/>
                  <a:pt x="9" y="494"/>
                  <a:pt x="6" y="490"/>
                </a:cubicBezTo>
                <a:cubicBezTo>
                  <a:pt x="0" y="484"/>
                  <a:pt x="0" y="466"/>
                  <a:pt x="5" y="460"/>
                </a:cubicBezTo>
                <a:cubicBezTo>
                  <a:pt x="7" y="459"/>
                  <a:pt x="8" y="457"/>
                  <a:pt x="17" y="452"/>
                </a:cubicBezTo>
                <a:cubicBezTo>
                  <a:pt x="34" y="441"/>
                  <a:pt x="70" y="418"/>
                  <a:pt x="90" y="398"/>
                </a:cubicBezTo>
                <a:cubicBezTo>
                  <a:pt x="102" y="385"/>
                  <a:pt x="116" y="370"/>
                  <a:pt x="130" y="354"/>
                </a:cubicBezTo>
                <a:cubicBezTo>
                  <a:pt x="145" y="337"/>
                  <a:pt x="161" y="319"/>
                  <a:pt x="177" y="303"/>
                </a:cubicBezTo>
                <a:cubicBezTo>
                  <a:pt x="185" y="295"/>
                  <a:pt x="196" y="285"/>
                  <a:pt x="209" y="274"/>
                </a:cubicBezTo>
                <a:cubicBezTo>
                  <a:pt x="104" y="168"/>
                  <a:pt x="104" y="168"/>
                  <a:pt x="104" y="168"/>
                </a:cubicBezTo>
                <a:cubicBezTo>
                  <a:pt x="70" y="157"/>
                  <a:pt x="70" y="157"/>
                  <a:pt x="70" y="157"/>
                </a:cubicBezTo>
                <a:cubicBezTo>
                  <a:pt x="69" y="157"/>
                  <a:pt x="67" y="156"/>
                  <a:pt x="66" y="155"/>
                </a:cubicBezTo>
                <a:cubicBezTo>
                  <a:pt x="19" y="89"/>
                  <a:pt x="19" y="89"/>
                  <a:pt x="19" y="89"/>
                </a:cubicBezTo>
                <a:cubicBezTo>
                  <a:pt x="17" y="86"/>
                  <a:pt x="17" y="82"/>
                  <a:pt x="20" y="80"/>
                </a:cubicBezTo>
                <a:cubicBezTo>
                  <a:pt x="57" y="42"/>
                  <a:pt x="57" y="42"/>
                  <a:pt x="57" y="42"/>
                </a:cubicBezTo>
                <a:cubicBezTo>
                  <a:pt x="59" y="40"/>
                  <a:pt x="63" y="40"/>
                  <a:pt x="66" y="42"/>
                </a:cubicBezTo>
                <a:cubicBezTo>
                  <a:pt x="132" y="89"/>
                  <a:pt x="132" y="89"/>
                  <a:pt x="132" y="89"/>
                </a:cubicBezTo>
                <a:cubicBezTo>
                  <a:pt x="133" y="90"/>
                  <a:pt x="134" y="91"/>
                  <a:pt x="135" y="93"/>
                </a:cubicBezTo>
                <a:cubicBezTo>
                  <a:pt x="145" y="127"/>
                  <a:pt x="145" y="127"/>
                  <a:pt x="145" y="127"/>
                </a:cubicBezTo>
                <a:cubicBezTo>
                  <a:pt x="254" y="235"/>
                  <a:pt x="254" y="235"/>
                  <a:pt x="254" y="235"/>
                </a:cubicBezTo>
                <a:cubicBezTo>
                  <a:pt x="267" y="225"/>
                  <a:pt x="276" y="219"/>
                  <a:pt x="282" y="215"/>
                </a:cubicBezTo>
                <a:cubicBezTo>
                  <a:pt x="285" y="213"/>
                  <a:pt x="287" y="212"/>
                  <a:pt x="288" y="211"/>
                </a:cubicBezTo>
                <a:cubicBezTo>
                  <a:pt x="294" y="206"/>
                  <a:pt x="301" y="205"/>
                  <a:pt x="308" y="208"/>
                </a:cubicBezTo>
                <a:cubicBezTo>
                  <a:pt x="313" y="203"/>
                  <a:pt x="313" y="203"/>
                  <a:pt x="313" y="203"/>
                </a:cubicBezTo>
                <a:cubicBezTo>
                  <a:pt x="331" y="185"/>
                  <a:pt x="331" y="185"/>
                  <a:pt x="331" y="185"/>
                </a:cubicBezTo>
                <a:cubicBezTo>
                  <a:pt x="338" y="178"/>
                  <a:pt x="352" y="162"/>
                  <a:pt x="354" y="141"/>
                </a:cubicBezTo>
                <a:cubicBezTo>
                  <a:pt x="357" y="119"/>
                  <a:pt x="348" y="97"/>
                  <a:pt x="326" y="75"/>
                </a:cubicBezTo>
                <a:cubicBezTo>
                  <a:pt x="296" y="45"/>
                  <a:pt x="258" y="43"/>
                  <a:pt x="251" y="43"/>
                </a:cubicBezTo>
                <a:cubicBezTo>
                  <a:pt x="248" y="43"/>
                  <a:pt x="246" y="43"/>
                  <a:pt x="245" y="43"/>
                </a:cubicBezTo>
                <a:cubicBezTo>
                  <a:pt x="237" y="45"/>
                  <a:pt x="229" y="40"/>
                  <a:pt x="227" y="32"/>
                </a:cubicBezTo>
                <a:cubicBezTo>
                  <a:pt x="225" y="25"/>
                  <a:pt x="228" y="19"/>
                  <a:pt x="234" y="16"/>
                </a:cubicBezTo>
                <a:cubicBezTo>
                  <a:pt x="252" y="6"/>
                  <a:pt x="280" y="0"/>
                  <a:pt x="309" y="0"/>
                </a:cubicBezTo>
                <a:cubicBezTo>
                  <a:pt x="355" y="0"/>
                  <a:pt x="423" y="14"/>
                  <a:pt x="489" y="80"/>
                </a:cubicBezTo>
                <a:cubicBezTo>
                  <a:pt x="519" y="110"/>
                  <a:pt x="532" y="127"/>
                  <a:pt x="534" y="140"/>
                </a:cubicBezTo>
                <a:cubicBezTo>
                  <a:pt x="535" y="146"/>
                  <a:pt x="535" y="152"/>
                  <a:pt x="534" y="157"/>
                </a:cubicBezTo>
                <a:cubicBezTo>
                  <a:pt x="533" y="164"/>
                  <a:pt x="533" y="169"/>
                  <a:pt x="536" y="172"/>
                </a:cubicBezTo>
                <a:cubicBezTo>
                  <a:pt x="543" y="179"/>
                  <a:pt x="553" y="181"/>
                  <a:pt x="569" y="179"/>
                </a:cubicBezTo>
                <a:cubicBezTo>
                  <a:pt x="576" y="178"/>
                  <a:pt x="583" y="181"/>
                  <a:pt x="588" y="186"/>
                </a:cubicBezTo>
                <a:cubicBezTo>
                  <a:pt x="621" y="219"/>
                  <a:pt x="621" y="219"/>
                  <a:pt x="621" y="219"/>
                </a:cubicBezTo>
                <a:cubicBezTo>
                  <a:pt x="629" y="227"/>
                  <a:pt x="629" y="240"/>
                  <a:pt x="621" y="249"/>
                </a:cubicBezTo>
                <a:cubicBezTo>
                  <a:pt x="552" y="318"/>
                  <a:pt x="552" y="318"/>
                  <a:pt x="552" y="318"/>
                </a:cubicBezTo>
                <a:cubicBezTo>
                  <a:pt x="548" y="322"/>
                  <a:pt x="543" y="324"/>
                  <a:pt x="537" y="324"/>
                </a:cubicBezTo>
                <a:cubicBezTo>
                  <a:pt x="531" y="324"/>
                  <a:pt x="526" y="322"/>
                  <a:pt x="522" y="318"/>
                </a:cubicBezTo>
                <a:cubicBezTo>
                  <a:pt x="489" y="285"/>
                  <a:pt x="489" y="285"/>
                  <a:pt x="489" y="285"/>
                </a:cubicBezTo>
                <a:cubicBezTo>
                  <a:pt x="484" y="280"/>
                  <a:pt x="482" y="273"/>
                  <a:pt x="484" y="265"/>
                </a:cubicBezTo>
                <a:cubicBezTo>
                  <a:pt x="487" y="247"/>
                  <a:pt x="485" y="235"/>
                  <a:pt x="476" y="227"/>
                </a:cubicBezTo>
                <a:cubicBezTo>
                  <a:pt x="463" y="214"/>
                  <a:pt x="454" y="210"/>
                  <a:pt x="439" y="212"/>
                </a:cubicBezTo>
                <a:cubicBezTo>
                  <a:pt x="424" y="214"/>
                  <a:pt x="398" y="233"/>
                  <a:pt x="365" y="265"/>
                </a:cubicBezTo>
                <a:cubicBezTo>
                  <a:pt x="369" y="272"/>
                  <a:pt x="368" y="279"/>
                  <a:pt x="362" y="285"/>
                </a:cubicBezTo>
                <a:cubicBezTo>
                  <a:pt x="362" y="286"/>
                  <a:pt x="362" y="286"/>
                  <a:pt x="361" y="287"/>
                </a:cubicBezTo>
                <a:cubicBezTo>
                  <a:pt x="360" y="289"/>
                  <a:pt x="358" y="292"/>
                  <a:pt x="354" y="298"/>
                </a:cubicBezTo>
                <a:cubicBezTo>
                  <a:pt x="359" y="300"/>
                  <a:pt x="363" y="302"/>
                  <a:pt x="368" y="303"/>
                </a:cubicBezTo>
                <a:cubicBezTo>
                  <a:pt x="377" y="306"/>
                  <a:pt x="386" y="309"/>
                  <a:pt x="396" y="319"/>
                </a:cubicBezTo>
                <a:cubicBezTo>
                  <a:pt x="532" y="455"/>
                  <a:pt x="532" y="455"/>
                  <a:pt x="532" y="455"/>
                </a:cubicBezTo>
                <a:cubicBezTo>
                  <a:pt x="544" y="467"/>
                  <a:pt x="544" y="487"/>
                  <a:pt x="532" y="499"/>
                </a:cubicBezTo>
                <a:cubicBezTo>
                  <a:pt x="476" y="555"/>
                  <a:pt x="476" y="555"/>
                  <a:pt x="476" y="555"/>
                </a:cubicBezTo>
                <a:cubicBezTo>
                  <a:pt x="470" y="561"/>
                  <a:pt x="463" y="564"/>
                  <a:pt x="454" y="564"/>
                </a:cubicBezTo>
                <a:cubicBezTo>
                  <a:pt x="446" y="564"/>
                  <a:pt x="438" y="561"/>
                  <a:pt x="432" y="555"/>
                </a:cubicBezTo>
                <a:cubicBezTo>
                  <a:pt x="296" y="419"/>
                  <a:pt x="296" y="419"/>
                  <a:pt x="296" y="419"/>
                </a:cubicBezTo>
                <a:cubicBezTo>
                  <a:pt x="287" y="409"/>
                  <a:pt x="284" y="399"/>
                  <a:pt x="281" y="391"/>
                </a:cubicBezTo>
                <a:cubicBezTo>
                  <a:pt x="280" y="389"/>
                  <a:pt x="280" y="388"/>
                  <a:pt x="280" y="387"/>
                </a:cubicBezTo>
                <a:cubicBezTo>
                  <a:pt x="276" y="390"/>
                  <a:pt x="273" y="394"/>
                  <a:pt x="270" y="396"/>
                </a:cubicBezTo>
                <a:cubicBezTo>
                  <a:pt x="254" y="412"/>
                  <a:pt x="243" y="422"/>
                  <a:pt x="231" y="431"/>
                </a:cubicBezTo>
                <a:cubicBezTo>
                  <a:pt x="221" y="440"/>
                  <a:pt x="211" y="448"/>
                  <a:pt x="198" y="461"/>
                </a:cubicBezTo>
                <a:cubicBezTo>
                  <a:pt x="178" y="481"/>
                  <a:pt x="142" y="530"/>
                  <a:pt x="125" y="553"/>
                </a:cubicBezTo>
                <a:cubicBezTo>
                  <a:pt x="116" y="565"/>
                  <a:pt x="114" y="567"/>
                  <a:pt x="113" y="568"/>
                </a:cubicBezTo>
                <a:cubicBezTo>
                  <a:pt x="110" y="571"/>
                  <a:pt x="103" y="572"/>
                  <a:pt x="98" y="572"/>
                </a:cubicBezTo>
                <a:close/>
                <a:moveTo>
                  <a:pt x="93" y="557"/>
                </a:moveTo>
                <a:cubicBezTo>
                  <a:pt x="93" y="558"/>
                  <a:pt x="95" y="558"/>
                  <a:pt x="98" y="558"/>
                </a:cubicBezTo>
                <a:cubicBezTo>
                  <a:pt x="101" y="558"/>
                  <a:pt x="103" y="558"/>
                  <a:pt x="104" y="557"/>
                </a:cubicBezTo>
                <a:cubicBezTo>
                  <a:pt x="105" y="556"/>
                  <a:pt x="109" y="550"/>
                  <a:pt x="113" y="545"/>
                </a:cubicBezTo>
                <a:cubicBezTo>
                  <a:pt x="131" y="521"/>
                  <a:pt x="168" y="471"/>
                  <a:pt x="188" y="451"/>
                </a:cubicBezTo>
                <a:cubicBezTo>
                  <a:pt x="201" y="438"/>
                  <a:pt x="212" y="429"/>
                  <a:pt x="222" y="421"/>
                </a:cubicBezTo>
                <a:cubicBezTo>
                  <a:pt x="233" y="411"/>
                  <a:pt x="245" y="402"/>
                  <a:pt x="261" y="386"/>
                </a:cubicBezTo>
                <a:cubicBezTo>
                  <a:pt x="265" y="382"/>
                  <a:pt x="270" y="376"/>
                  <a:pt x="276" y="369"/>
                </a:cubicBezTo>
                <a:cubicBezTo>
                  <a:pt x="278" y="368"/>
                  <a:pt x="280" y="367"/>
                  <a:pt x="282" y="367"/>
                </a:cubicBezTo>
                <a:cubicBezTo>
                  <a:pt x="285" y="367"/>
                  <a:pt x="287" y="369"/>
                  <a:pt x="288" y="371"/>
                </a:cubicBezTo>
                <a:cubicBezTo>
                  <a:pt x="291" y="376"/>
                  <a:pt x="293" y="381"/>
                  <a:pt x="294" y="387"/>
                </a:cubicBezTo>
                <a:cubicBezTo>
                  <a:pt x="297" y="395"/>
                  <a:pt x="299" y="401"/>
                  <a:pt x="306" y="409"/>
                </a:cubicBezTo>
                <a:cubicBezTo>
                  <a:pt x="442" y="545"/>
                  <a:pt x="442" y="545"/>
                  <a:pt x="442" y="545"/>
                </a:cubicBezTo>
                <a:cubicBezTo>
                  <a:pt x="445" y="548"/>
                  <a:pt x="450" y="550"/>
                  <a:pt x="454" y="550"/>
                </a:cubicBezTo>
                <a:cubicBezTo>
                  <a:pt x="459" y="550"/>
                  <a:pt x="463" y="548"/>
                  <a:pt x="466" y="545"/>
                </a:cubicBezTo>
                <a:cubicBezTo>
                  <a:pt x="522" y="489"/>
                  <a:pt x="522" y="489"/>
                  <a:pt x="522" y="489"/>
                </a:cubicBezTo>
                <a:cubicBezTo>
                  <a:pt x="529" y="482"/>
                  <a:pt x="529" y="471"/>
                  <a:pt x="522" y="465"/>
                </a:cubicBezTo>
                <a:cubicBezTo>
                  <a:pt x="386" y="329"/>
                  <a:pt x="386" y="329"/>
                  <a:pt x="386" y="329"/>
                </a:cubicBezTo>
                <a:cubicBezTo>
                  <a:pt x="379" y="322"/>
                  <a:pt x="372" y="319"/>
                  <a:pt x="364" y="317"/>
                </a:cubicBezTo>
                <a:cubicBezTo>
                  <a:pt x="357" y="314"/>
                  <a:pt x="348" y="312"/>
                  <a:pt x="340" y="305"/>
                </a:cubicBezTo>
                <a:cubicBezTo>
                  <a:pt x="337" y="302"/>
                  <a:pt x="337" y="298"/>
                  <a:pt x="339" y="295"/>
                </a:cubicBezTo>
                <a:cubicBezTo>
                  <a:pt x="345" y="287"/>
                  <a:pt x="348" y="283"/>
                  <a:pt x="349" y="280"/>
                </a:cubicBezTo>
                <a:cubicBezTo>
                  <a:pt x="350" y="279"/>
                  <a:pt x="351" y="278"/>
                  <a:pt x="352" y="276"/>
                </a:cubicBezTo>
                <a:cubicBezTo>
                  <a:pt x="354" y="274"/>
                  <a:pt x="354" y="272"/>
                  <a:pt x="351" y="270"/>
                </a:cubicBezTo>
                <a:cubicBezTo>
                  <a:pt x="351" y="269"/>
                  <a:pt x="351" y="269"/>
                  <a:pt x="351" y="269"/>
                </a:cubicBezTo>
                <a:cubicBezTo>
                  <a:pt x="351" y="269"/>
                  <a:pt x="351" y="269"/>
                  <a:pt x="351" y="269"/>
                </a:cubicBezTo>
                <a:cubicBezTo>
                  <a:pt x="348" y="266"/>
                  <a:pt x="348" y="262"/>
                  <a:pt x="351" y="259"/>
                </a:cubicBezTo>
                <a:cubicBezTo>
                  <a:pt x="377" y="233"/>
                  <a:pt x="414" y="201"/>
                  <a:pt x="437" y="198"/>
                </a:cubicBezTo>
                <a:cubicBezTo>
                  <a:pt x="460" y="196"/>
                  <a:pt x="473" y="204"/>
                  <a:pt x="486" y="217"/>
                </a:cubicBezTo>
                <a:cubicBezTo>
                  <a:pt x="498" y="228"/>
                  <a:pt x="502" y="245"/>
                  <a:pt x="497" y="267"/>
                </a:cubicBezTo>
                <a:cubicBezTo>
                  <a:pt x="497" y="269"/>
                  <a:pt x="497" y="273"/>
                  <a:pt x="499" y="275"/>
                </a:cubicBezTo>
                <a:cubicBezTo>
                  <a:pt x="532" y="308"/>
                  <a:pt x="532" y="308"/>
                  <a:pt x="532" y="308"/>
                </a:cubicBezTo>
                <a:cubicBezTo>
                  <a:pt x="535" y="310"/>
                  <a:pt x="539" y="310"/>
                  <a:pt x="542" y="308"/>
                </a:cubicBezTo>
                <a:cubicBezTo>
                  <a:pt x="611" y="239"/>
                  <a:pt x="611" y="239"/>
                  <a:pt x="611" y="239"/>
                </a:cubicBezTo>
                <a:cubicBezTo>
                  <a:pt x="614" y="236"/>
                  <a:pt x="614" y="232"/>
                  <a:pt x="611" y="229"/>
                </a:cubicBezTo>
                <a:cubicBezTo>
                  <a:pt x="578" y="196"/>
                  <a:pt x="578" y="196"/>
                  <a:pt x="578" y="196"/>
                </a:cubicBezTo>
                <a:cubicBezTo>
                  <a:pt x="576" y="194"/>
                  <a:pt x="573" y="193"/>
                  <a:pt x="570" y="193"/>
                </a:cubicBezTo>
                <a:cubicBezTo>
                  <a:pt x="566" y="194"/>
                  <a:pt x="563" y="194"/>
                  <a:pt x="559" y="194"/>
                </a:cubicBezTo>
                <a:cubicBezTo>
                  <a:pt x="545" y="194"/>
                  <a:pt x="534" y="190"/>
                  <a:pt x="526" y="182"/>
                </a:cubicBezTo>
                <a:cubicBezTo>
                  <a:pt x="518" y="174"/>
                  <a:pt x="519" y="164"/>
                  <a:pt x="520" y="155"/>
                </a:cubicBezTo>
                <a:cubicBezTo>
                  <a:pt x="521" y="151"/>
                  <a:pt x="521" y="146"/>
                  <a:pt x="520" y="142"/>
                </a:cubicBezTo>
                <a:cubicBezTo>
                  <a:pt x="518" y="129"/>
                  <a:pt x="490" y="101"/>
                  <a:pt x="479" y="90"/>
                </a:cubicBezTo>
                <a:cubicBezTo>
                  <a:pt x="417" y="27"/>
                  <a:pt x="352" y="14"/>
                  <a:pt x="309" y="14"/>
                </a:cubicBezTo>
                <a:cubicBezTo>
                  <a:pt x="278" y="14"/>
                  <a:pt x="253" y="21"/>
                  <a:pt x="240" y="28"/>
                </a:cubicBezTo>
                <a:cubicBezTo>
                  <a:pt x="240" y="28"/>
                  <a:pt x="240" y="29"/>
                  <a:pt x="241" y="29"/>
                </a:cubicBezTo>
                <a:cubicBezTo>
                  <a:pt x="241" y="30"/>
                  <a:pt x="241" y="30"/>
                  <a:pt x="242" y="30"/>
                </a:cubicBezTo>
                <a:cubicBezTo>
                  <a:pt x="244" y="29"/>
                  <a:pt x="247" y="29"/>
                  <a:pt x="251" y="29"/>
                </a:cubicBezTo>
                <a:cubicBezTo>
                  <a:pt x="259" y="29"/>
                  <a:pt x="302" y="31"/>
                  <a:pt x="336" y="65"/>
                </a:cubicBezTo>
                <a:cubicBezTo>
                  <a:pt x="361" y="90"/>
                  <a:pt x="372" y="116"/>
                  <a:pt x="368" y="143"/>
                </a:cubicBezTo>
                <a:cubicBezTo>
                  <a:pt x="365" y="168"/>
                  <a:pt x="350" y="186"/>
                  <a:pt x="341" y="195"/>
                </a:cubicBezTo>
                <a:cubicBezTo>
                  <a:pt x="323" y="213"/>
                  <a:pt x="323" y="213"/>
                  <a:pt x="323" y="213"/>
                </a:cubicBezTo>
                <a:cubicBezTo>
                  <a:pt x="313" y="222"/>
                  <a:pt x="313" y="222"/>
                  <a:pt x="313" y="222"/>
                </a:cubicBezTo>
                <a:cubicBezTo>
                  <a:pt x="310" y="224"/>
                  <a:pt x="306" y="224"/>
                  <a:pt x="303" y="222"/>
                </a:cubicBezTo>
                <a:cubicBezTo>
                  <a:pt x="302" y="221"/>
                  <a:pt x="301" y="220"/>
                  <a:pt x="300" y="220"/>
                </a:cubicBezTo>
                <a:cubicBezTo>
                  <a:pt x="299" y="220"/>
                  <a:pt x="298" y="220"/>
                  <a:pt x="297" y="222"/>
                </a:cubicBezTo>
                <a:cubicBezTo>
                  <a:pt x="296" y="223"/>
                  <a:pt x="293" y="224"/>
                  <a:pt x="290" y="227"/>
                </a:cubicBezTo>
                <a:cubicBezTo>
                  <a:pt x="283" y="231"/>
                  <a:pt x="273" y="238"/>
                  <a:pt x="258" y="250"/>
                </a:cubicBezTo>
                <a:cubicBezTo>
                  <a:pt x="255" y="252"/>
                  <a:pt x="251" y="252"/>
                  <a:pt x="249" y="249"/>
                </a:cubicBezTo>
                <a:cubicBezTo>
                  <a:pt x="134" y="135"/>
                  <a:pt x="134" y="135"/>
                  <a:pt x="134" y="135"/>
                </a:cubicBezTo>
                <a:cubicBezTo>
                  <a:pt x="134" y="134"/>
                  <a:pt x="133" y="133"/>
                  <a:pt x="133" y="132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63" y="57"/>
                  <a:pt x="63" y="57"/>
                  <a:pt x="63" y="57"/>
                </a:cubicBezTo>
                <a:cubicBezTo>
                  <a:pt x="34" y="85"/>
                  <a:pt x="34" y="85"/>
                  <a:pt x="34" y="85"/>
                </a:cubicBezTo>
                <a:cubicBezTo>
                  <a:pt x="76" y="145"/>
                  <a:pt x="76" y="145"/>
                  <a:pt x="76" y="145"/>
                </a:cubicBezTo>
                <a:cubicBezTo>
                  <a:pt x="110" y="155"/>
                  <a:pt x="110" y="155"/>
                  <a:pt x="110" y="155"/>
                </a:cubicBezTo>
                <a:cubicBezTo>
                  <a:pt x="111" y="156"/>
                  <a:pt x="112" y="156"/>
                  <a:pt x="113" y="157"/>
                </a:cubicBezTo>
                <a:cubicBezTo>
                  <a:pt x="225" y="269"/>
                  <a:pt x="225" y="269"/>
                  <a:pt x="225" y="269"/>
                </a:cubicBezTo>
                <a:cubicBezTo>
                  <a:pt x="226" y="271"/>
                  <a:pt x="227" y="273"/>
                  <a:pt x="227" y="275"/>
                </a:cubicBezTo>
                <a:cubicBezTo>
                  <a:pt x="227" y="277"/>
                  <a:pt x="226" y="278"/>
                  <a:pt x="224" y="280"/>
                </a:cubicBezTo>
                <a:cubicBezTo>
                  <a:pt x="208" y="293"/>
                  <a:pt x="195" y="304"/>
                  <a:pt x="187" y="313"/>
                </a:cubicBezTo>
                <a:cubicBezTo>
                  <a:pt x="171" y="328"/>
                  <a:pt x="156" y="346"/>
                  <a:pt x="141" y="363"/>
                </a:cubicBezTo>
                <a:cubicBezTo>
                  <a:pt x="126" y="379"/>
                  <a:pt x="113" y="395"/>
                  <a:pt x="100" y="408"/>
                </a:cubicBezTo>
                <a:cubicBezTo>
                  <a:pt x="79" y="428"/>
                  <a:pt x="42" y="452"/>
                  <a:pt x="24" y="464"/>
                </a:cubicBezTo>
                <a:cubicBezTo>
                  <a:pt x="21" y="466"/>
                  <a:pt x="17" y="468"/>
                  <a:pt x="16" y="469"/>
                </a:cubicBezTo>
                <a:cubicBezTo>
                  <a:pt x="15" y="472"/>
                  <a:pt x="15" y="479"/>
                  <a:pt x="16" y="481"/>
                </a:cubicBezTo>
                <a:cubicBezTo>
                  <a:pt x="21" y="486"/>
                  <a:pt x="68" y="533"/>
                  <a:pt x="68" y="533"/>
                </a:cubicBezTo>
                <a:cubicBezTo>
                  <a:pt x="71" y="536"/>
                  <a:pt x="71" y="536"/>
                  <a:pt x="71" y="536"/>
                </a:cubicBezTo>
                <a:cubicBezTo>
                  <a:pt x="82" y="546"/>
                  <a:pt x="90" y="555"/>
                  <a:pt x="93" y="5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43" name="Freeform 90"/>
          <p:cNvSpPr>
            <a:spLocks noEditPoints="1"/>
          </p:cNvSpPr>
          <p:nvPr/>
        </p:nvSpPr>
        <p:spPr bwMode="auto">
          <a:xfrm>
            <a:off x="11020039" y="4438189"/>
            <a:ext cx="609886" cy="818126"/>
          </a:xfrm>
          <a:custGeom>
            <a:avLst/>
            <a:gdLst>
              <a:gd name="T0" fmla="*/ 371 w 422"/>
              <a:gd name="T1" fmla="*/ 210 h 566"/>
              <a:gd name="T2" fmla="*/ 352 w 422"/>
              <a:gd name="T3" fmla="*/ 210 h 566"/>
              <a:gd name="T4" fmla="*/ 352 w 422"/>
              <a:gd name="T5" fmla="*/ 140 h 566"/>
              <a:gd name="T6" fmla="*/ 211 w 422"/>
              <a:gd name="T7" fmla="*/ 0 h 566"/>
              <a:gd name="T8" fmla="*/ 70 w 422"/>
              <a:gd name="T9" fmla="*/ 140 h 566"/>
              <a:gd name="T10" fmla="*/ 70 w 422"/>
              <a:gd name="T11" fmla="*/ 210 h 566"/>
              <a:gd name="T12" fmla="*/ 50 w 422"/>
              <a:gd name="T13" fmla="*/ 210 h 566"/>
              <a:gd name="T14" fmla="*/ 0 w 422"/>
              <a:gd name="T15" fmla="*/ 261 h 566"/>
              <a:gd name="T16" fmla="*/ 0 w 422"/>
              <a:gd name="T17" fmla="*/ 516 h 566"/>
              <a:gd name="T18" fmla="*/ 50 w 422"/>
              <a:gd name="T19" fmla="*/ 566 h 566"/>
              <a:gd name="T20" fmla="*/ 371 w 422"/>
              <a:gd name="T21" fmla="*/ 566 h 566"/>
              <a:gd name="T22" fmla="*/ 422 w 422"/>
              <a:gd name="T23" fmla="*/ 516 h 566"/>
              <a:gd name="T24" fmla="*/ 422 w 422"/>
              <a:gd name="T25" fmla="*/ 261 h 566"/>
              <a:gd name="T26" fmla="*/ 371 w 422"/>
              <a:gd name="T27" fmla="*/ 210 h 566"/>
              <a:gd name="T28" fmla="*/ 84 w 422"/>
              <a:gd name="T29" fmla="*/ 140 h 566"/>
              <a:gd name="T30" fmla="*/ 211 w 422"/>
              <a:gd name="T31" fmla="*/ 14 h 566"/>
              <a:gd name="T32" fmla="*/ 338 w 422"/>
              <a:gd name="T33" fmla="*/ 140 h 566"/>
              <a:gd name="T34" fmla="*/ 338 w 422"/>
              <a:gd name="T35" fmla="*/ 210 h 566"/>
              <a:gd name="T36" fmla="*/ 84 w 422"/>
              <a:gd name="T37" fmla="*/ 210 h 566"/>
              <a:gd name="T38" fmla="*/ 84 w 422"/>
              <a:gd name="T39" fmla="*/ 140 h 566"/>
              <a:gd name="T40" fmla="*/ 408 w 422"/>
              <a:gd name="T41" fmla="*/ 516 h 566"/>
              <a:gd name="T42" fmla="*/ 371 w 422"/>
              <a:gd name="T43" fmla="*/ 552 h 566"/>
              <a:gd name="T44" fmla="*/ 50 w 422"/>
              <a:gd name="T45" fmla="*/ 552 h 566"/>
              <a:gd name="T46" fmla="*/ 14 w 422"/>
              <a:gd name="T47" fmla="*/ 516 h 566"/>
              <a:gd name="T48" fmla="*/ 14 w 422"/>
              <a:gd name="T49" fmla="*/ 261 h 566"/>
              <a:gd name="T50" fmla="*/ 50 w 422"/>
              <a:gd name="T51" fmla="*/ 224 h 566"/>
              <a:gd name="T52" fmla="*/ 371 w 422"/>
              <a:gd name="T53" fmla="*/ 224 h 566"/>
              <a:gd name="T54" fmla="*/ 408 w 422"/>
              <a:gd name="T55" fmla="*/ 261 h 566"/>
              <a:gd name="T56" fmla="*/ 408 w 422"/>
              <a:gd name="T57" fmla="*/ 516 h 566"/>
              <a:gd name="T58" fmla="*/ 211 w 422"/>
              <a:gd name="T59" fmla="*/ 333 h 566"/>
              <a:gd name="T60" fmla="*/ 182 w 422"/>
              <a:gd name="T61" fmla="*/ 362 h 566"/>
              <a:gd name="T62" fmla="*/ 204 w 422"/>
              <a:gd name="T63" fmla="*/ 389 h 566"/>
              <a:gd name="T64" fmla="*/ 204 w 422"/>
              <a:gd name="T65" fmla="*/ 433 h 566"/>
              <a:gd name="T66" fmla="*/ 211 w 422"/>
              <a:gd name="T67" fmla="*/ 440 h 566"/>
              <a:gd name="T68" fmla="*/ 218 w 422"/>
              <a:gd name="T69" fmla="*/ 433 h 566"/>
              <a:gd name="T70" fmla="*/ 218 w 422"/>
              <a:gd name="T71" fmla="*/ 389 h 566"/>
              <a:gd name="T72" fmla="*/ 239 w 422"/>
              <a:gd name="T73" fmla="*/ 362 h 566"/>
              <a:gd name="T74" fmla="*/ 211 w 422"/>
              <a:gd name="T75" fmla="*/ 333 h 566"/>
              <a:gd name="T76" fmla="*/ 211 w 422"/>
              <a:gd name="T77" fmla="*/ 376 h 566"/>
              <a:gd name="T78" fmla="*/ 196 w 422"/>
              <a:gd name="T79" fmla="*/ 362 h 566"/>
              <a:gd name="T80" fmla="*/ 211 w 422"/>
              <a:gd name="T81" fmla="*/ 347 h 566"/>
              <a:gd name="T82" fmla="*/ 225 w 422"/>
              <a:gd name="T83" fmla="*/ 362 h 566"/>
              <a:gd name="T84" fmla="*/ 211 w 422"/>
              <a:gd name="T85" fmla="*/ 376 h 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22" h="566">
                <a:moveTo>
                  <a:pt x="371" y="210"/>
                </a:moveTo>
                <a:cubicBezTo>
                  <a:pt x="352" y="210"/>
                  <a:pt x="352" y="210"/>
                  <a:pt x="352" y="210"/>
                </a:cubicBezTo>
                <a:cubicBezTo>
                  <a:pt x="352" y="140"/>
                  <a:pt x="352" y="140"/>
                  <a:pt x="352" y="140"/>
                </a:cubicBezTo>
                <a:cubicBezTo>
                  <a:pt x="352" y="63"/>
                  <a:pt x="288" y="0"/>
                  <a:pt x="211" y="0"/>
                </a:cubicBezTo>
                <a:cubicBezTo>
                  <a:pt x="133" y="0"/>
                  <a:pt x="70" y="63"/>
                  <a:pt x="70" y="140"/>
                </a:cubicBezTo>
                <a:cubicBezTo>
                  <a:pt x="70" y="210"/>
                  <a:pt x="70" y="210"/>
                  <a:pt x="70" y="210"/>
                </a:cubicBezTo>
                <a:cubicBezTo>
                  <a:pt x="50" y="210"/>
                  <a:pt x="50" y="210"/>
                  <a:pt x="50" y="210"/>
                </a:cubicBezTo>
                <a:cubicBezTo>
                  <a:pt x="22" y="210"/>
                  <a:pt x="0" y="233"/>
                  <a:pt x="0" y="261"/>
                </a:cubicBezTo>
                <a:cubicBezTo>
                  <a:pt x="0" y="516"/>
                  <a:pt x="0" y="516"/>
                  <a:pt x="0" y="516"/>
                </a:cubicBezTo>
                <a:cubicBezTo>
                  <a:pt x="0" y="544"/>
                  <a:pt x="22" y="566"/>
                  <a:pt x="50" y="566"/>
                </a:cubicBezTo>
                <a:cubicBezTo>
                  <a:pt x="371" y="566"/>
                  <a:pt x="371" y="566"/>
                  <a:pt x="371" y="566"/>
                </a:cubicBezTo>
                <a:cubicBezTo>
                  <a:pt x="399" y="566"/>
                  <a:pt x="422" y="544"/>
                  <a:pt x="422" y="516"/>
                </a:cubicBezTo>
                <a:cubicBezTo>
                  <a:pt x="422" y="261"/>
                  <a:pt x="422" y="261"/>
                  <a:pt x="422" y="261"/>
                </a:cubicBezTo>
                <a:cubicBezTo>
                  <a:pt x="422" y="233"/>
                  <a:pt x="399" y="210"/>
                  <a:pt x="371" y="210"/>
                </a:cubicBezTo>
                <a:close/>
                <a:moveTo>
                  <a:pt x="84" y="140"/>
                </a:moveTo>
                <a:cubicBezTo>
                  <a:pt x="84" y="71"/>
                  <a:pt x="141" y="14"/>
                  <a:pt x="211" y="14"/>
                </a:cubicBezTo>
                <a:cubicBezTo>
                  <a:pt x="281" y="14"/>
                  <a:pt x="338" y="71"/>
                  <a:pt x="338" y="140"/>
                </a:cubicBezTo>
                <a:cubicBezTo>
                  <a:pt x="338" y="210"/>
                  <a:pt x="338" y="210"/>
                  <a:pt x="338" y="210"/>
                </a:cubicBezTo>
                <a:cubicBezTo>
                  <a:pt x="84" y="210"/>
                  <a:pt x="84" y="210"/>
                  <a:pt x="84" y="210"/>
                </a:cubicBezTo>
                <a:lnTo>
                  <a:pt x="84" y="140"/>
                </a:lnTo>
                <a:close/>
                <a:moveTo>
                  <a:pt x="408" y="516"/>
                </a:moveTo>
                <a:cubicBezTo>
                  <a:pt x="408" y="536"/>
                  <a:pt x="391" y="552"/>
                  <a:pt x="371" y="552"/>
                </a:cubicBezTo>
                <a:cubicBezTo>
                  <a:pt x="50" y="552"/>
                  <a:pt x="50" y="552"/>
                  <a:pt x="50" y="552"/>
                </a:cubicBezTo>
                <a:cubicBezTo>
                  <a:pt x="30" y="552"/>
                  <a:pt x="14" y="536"/>
                  <a:pt x="14" y="516"/>
                </a:cubicBezTo>
                <a:cubicBezTo>
                  <a:pt x="14" y="261"/>
                  <a:pt x="14" y="261"/>
                  <a:pt x="14" y="261"/>
                </a:cubicBezTo>
                <a:cubicBezTo>
                  <a:pt x="14" y="240"/>
                  <a:pt x="30" y="224"/>
                  <a:pt x="50" y="224"/>
                </a:cubicBezTo>
                <a:cubicBezTo>
                  <a:pt x="371" y="224"/>
                  <a:pt x="371" y="224"/>
                  <a:pt x="371" y="224"/>
                </a:cubicBezTo>
                <a:cubicBezTo>
                  <a:pt x="391" y="224"/>
                  <a:pt x="408" y="240"/>
                  <a:pt x="408" y="261"/>
                </a:cubicBezTo>
                <a:lnTo>
                  <a:pt x="408" y="516"/>
                </a:lnTo>
                <a:close/>
                <a:moveTo>
                  <a:pt x="211" y="333"/>
                </a:moveTo>
                <a:cubicBezTo>
                  <a:pt x="195" y="333"/>
                  <a:pt x="182" y="346"/>
                  <a:pt x="182" y="362"/>
                </a:cubicBezTo>
                <a:cubicBezTo>
                  <a:pt x="182" y="375"/>
                  <a:pt x="191" y="386"/>
                  <a:pt x="204" y="389"/>
                </a:cubicBezTo>
                <a:cubicBezTo>
                  <a:pt x="204" y="433"/>
                  <a:pt x="204" y="433"/>
                  <a:pt x="204" y="433"/>
                </a:cubicBezTo>
                <a:cubicBezTo>
                  <a:pt x="204" y="437"/>
                  <a:pt x="207" y="440"/>
                  <a:pt x="211" y="440"/>
                </a:cubicBezTo>
                <a:cubicBezTo>
                  <a:pt x="215" y="440"/>
                  <a:pt x="218" y="437"/>
                  <a:pt x="218" y="433"/>
                </a:cubicBezTo>
                <a:cubicBezTo>
                  <a:pt x="218" y="389"/>
                  <a:pt x="218" y="389"/>
                  <a:pt x="218" y="389"/>
                </a:cubicBezTo>
                <a:cubicBezTo>
                  <a:pt x="230" y="386"/>
                  <a:pt x="239" y="375"/>
                  <a:pt x="239" y="362"/>
                </a:cubicBezTo>
                <a:cubicBezTo>
                  <a:pt x="239" y="346"/>
                  <a:pt x="226" y="333"/>
                  <a:pt x="211" y="333"/>
                </a:cubicBezTo>
                <a:close/>
                <a:moveTo>
                  <a:pt x="211" y="376"/>
                </a:moveTo>
                <a:cubicBezTo>
                  <a:pt x="203" y="376"/>
                  <a:pt x="196" y="370"/>
                  <a:pt x="196" y="362"/>
                </a:cubicBezTo>
                <a:cubicBezTo>
                  <a:pt x="196" y="354"/>
                  <a:pt x="203" y="347"/>
                  <a:pt x="211" y="347"/>
                </a:cubicBezTo>
                <a:cubicBezTo>
                  <a:pt x="219" y="347"/>
                  <a:pt x="225" y="354"/>
                  <a:pt x="225" y="362"/>
                </a:cubicBezTo>
                <a:cubicBezTo>
                  <a:pt x="225" y="370"/>
                  <a:pt x="219" y="376"/>
                  <a:pt x="211" y="3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7069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8182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182">
                                          <p:cBhvr additive="base">
                                            <p:cTn id="7" dur="11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182">
                                          <p:cBhvr additive="base">
                                            <p:cTn id="8" dur="11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8182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182">
                                          <p:cBhvr additive="base">
                                            <p:cTn id="11" dur="11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182">
                                          <p:cBhvr additive="base">
                                            <p:cTn id="12" dur="11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8182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182">
                                          <p:cBhvr additive="base">
                                            <p:cTn id="15" dur="11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182">
                                          <p:cBhvr additive="base">
                                            <p:cTn id="16" dur="11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8182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182">
                                          <p:cBhvr additive="base">
                                            <p:cTn id="19" dur="11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182">
                                          <p:cBhvr additive="base">
                                            <p:cTn id="20" dur="11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8182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182">
                                          <p:cBhvr additive="base">
                                            <p:cTn id="23" dur="11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182">
                                          <p:cBhvr additive="base">
                                            <p:cTn id="24" dur="11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3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3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3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3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3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3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3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3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3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3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3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3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3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3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4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3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3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6" dur="3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3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2" dur="3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5" dur="3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3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30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7" dur="3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0" dur="30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3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6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9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5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1" grpId="0"/>
          <p:bldP spid="73" grpId="0"/>
          <p:bldP spid="74" grpId="0"/>
          <p:bldP spid="75" grpId="0"/>
          <p:bldP spid="76" grpId="0"/>
          <p:bldP spid="64" grpId="0"/>
          <p:bldP spid="65" grpId="0"/>
          <p:bldP spid="68" grpId="0" animBg="1"/>
          <p:bldP spid="57" grpId="0" animBg="1"/>
          <p:bldP spid="56" grpId="0" animBg="1"/>
          <p:bldP spid="104" grpId="0"/>
          <p:bldP spid="105" grpId="0"/>
          <p:bldP spid="106" grpId="0" animBg="1"/>
          <p:bldP spid="108" grpId="0" animBg="1"/>
          <p:bldP spid="109" grpId="0" animBg="1"/>
          <p:bldP spid="113" grpId="0"/>
          <p:bldP spid="114" grpId="0"/>
          <p:bldP spid="115" grpId="0" animBg="1"/>
          <p:bldP spid="117" grpId="0" animBg="1"/>
          <p:bldP spid="118" grpId="0" animBg="1"/>
          <p:bldP spid="122" grpId="0"/>
          <p:bldP spid="123" grpId="0"/>
          <p:bldP spid="124" grpId="0" animBg="1"/>
          <p:bldP spid="126" grpId="0" animBg="1"/>
          <p:bldP spid="127" grpId="0" animBg="1"/>
          <p:bldP spid="131" grpId="0"/>
          <p:bldP spid="132" grpId="0"/>
          <p:bldP spid="133" grpId="0" animBg="1"/>
          <p:bldP spid="135" grpId="0" animBg="1"/>
          <p:bldP spid="136" grpId="0" animBg="1"/>
          <p:bldP spid="139" grpId="0" animBg="1"/>
          <p:bldP spid="140" grpId="0" animBg="1"/>
          <p:bldP spid="141" grpId="0" animBg="1"/>
          <p:bldP spid="142" grpId="0" animBg="1"/>
          <p:bldP spid="14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1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1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1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1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1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1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1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1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1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1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3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3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3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3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3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3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3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3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3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3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3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3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3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3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4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3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3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6" dur="3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3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2" dur="3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5" dur="3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3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30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7" dur="3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0" dur="30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3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6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9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5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1" grpId="0"/>
          <p:bldP spid="73" grpId="0"/>
          <p:bldP spid="74" grpId="0"/>
          <p:bldP spid="75" grpId="0"/>
          <p:bldP spid="76" grpId="0"/>
          <p:bldP spid="64" grpId="0"/>
          <p:bldP spid="65" grpId="0"/>
          <p:bldP spid="68" grpId="0" animBg="1"/>
          <p:bldP spid="57" grpId="0" animBg="1"/>
          <p:bldP spid="56" grpId="0" animBg="1"/>
          <p:bldP spid="104" grpId="0"/>
          <p:bldP spid="105" grpId="0"/>
          <p:bldP spid="106" grpId="0" animBg="1"/>
          <p:bldP spid="108" grpId="0" animBg="1"/>
          <p:bldP spid="109" grpId="0" animBg="1"/>
          <p:bldP spid="113" grpId="0"/>
          <p:bldP spid="114" grpId="0"/>
          <p:bldP spid="115" grpId="0" animBg="1"/>
          <p:bldP spid="117" grpId="0" animBg="1"/>
          <p:bldP spid="118" grpId="0" animBg="1"/>
          <p:bldP spid="122" grpId="0"/>
          <p:bldP spid="123" grpId="0"/>
          <p:bldP spid="124" grpId="0" animBg="1"/>
          <p:bldP spid="126" grpId="0" animBg="1"/>
          <p:bldP spid="127" grpId="0" animBg="1"/>
          <p:bldP spid="131" grpId="0"/>
          <p:bldP spid="132" grpId="0"/>
          <p:bldP spid="133" grpId="0" animBg="1"/>
          <p:bldP spid="135" grpId="0" animBg="1"/>
          <p:bldP spid="136" grpId="0" animBg="1"/>
          <p:bldP spid="139" grpId="0" animBg="1"/>
          <p:bldP spid="140" grpId="0" animBg="1"/>
          <p:bldP spid="141" grpId="0" animBg="1"/>
          <p:bldP spid="142" grpId="0" animBg="1"/>
          <p:bldP spid="143" grpId="0" animBg="1"/>
        </p:bldLst>
      </p:timing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EASILY EDITABLE BAR CHART</a:t>
            </a:r>
          </a:p>
        </p:txBody>
      </p:sp>
      <p:graphicFrame>
        <p:nvGraphicFramePr>
          <p:cNvPr id="51" name="Chart 50"/>
          <p:cNvGraphicFramePr/>
          <p:nvPr/>
        </p:nvGraphicFramePr>
        <p:xfrm>
          <a:off x="2545996" y="4697455"/>
          <a:ext cx="9265920" cy="6841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2" name="Chart 51"/>
          <p:cNvGraphicFramePr/>
          <p:nvPr/>
        </p:nvGraphicFramePr>
        <p:xfrm>
          <a:off x="13223224" y="4697455"/>
          <a:ext cx="9265920" cy="6841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0" name="Freeform 37"/>
          <p:cNvSpPr>
            <a:spLocks noEditPoints="1"/>
          </p:cNvSpPr>
          <p:nvPr/>
        </p:nvSpPr>
        <p:spPr bwMode="auto">
          <a:xfrm>
            <a:off x="2005439" y="10351726"/>
            <a:ext cx="584550" cy="588608"/>
          </a:xfrm>
          <a:custGeom>
            <a:avLst/>
            <a:gdLst>
              <a:gd name="T0" fmla="*/ 697 w 800"/>
              <a:gd name="T1" fmla="*/ 711 h 806"/>
              <a:gd name="T2" fmla="*/ 536 w 800"/>
              <a:gd name="T3" fmla="*/ 406 h 806"/>
              <a:gd name="T4" fmla="*/ 562 w 800"/>
              <a:gd name="T5" fmla="*/ 432 h 806"/>
              <a:gd name="T6" fmla="*/ 672 w 800"/>
              <a:gd name="T7" fmla="*/ 685 h 806"/>
              <a:gd name="T8" fmla="*/ 562 w 800"/>
              <a:gd name="T9" fmla="*/ 432 h 806"/>
              <a:gd name="T10" fmla="*/ 474 w 800"/>
              <a:gd name="T11" fmla="*/ 594 h 806"/>
              <a:gd name="T12" fmla="*/ 100 w 800"/>
              <a:gd name="T13" fmla="*/ 406 h 806"/>
              <a:gd name="T14" fmla="*/ 126 w 800"/>
              <a:gd name="T15" fmla="*/ 432 h 806"/>
              <a:gd name="T16" fmla="*/ 448 w 800"/>
              <a:gd name="T17" fmla="*/ 568 h 806"/>
              <a:gd name="T18" fmla="*/ 126 w 800"/>
              <a:gd name="T19" fmla="*/ 432 h 806"/>
              <a:gd name="T20" fmla="*/ 770 w 800"/>
              <a:gd name="T21" fmla="*/ 342 h 806"/>
              <a:gd name="T22" fmla="*/ 795 w 800"/>
              <a:gd name="T23" fmla="*/ 0 h 806"/>
              <a:gd name="T24" fmla="*/ 7 w 800"/>
              <a:gd name="T25" fmla="*/ 285 h 806"/>
              <a:gd name="T26" fmla="*/ 31 w 800"/>
              <a:gd name="T27" fmla="*/ 721 h 806"/>
              <a:gd name="T28" fmla="*/ 0 w 800"/>
              <a:gd name="T29" fmla="*/ 806 h 806"/>
              <a:gd name="T30" fmla="*/ 800 w 800"/>
              <a:gd name="T31" fmla="*/ 721 h 806"/>
              <a:gd name="T32" fmla="*/ 33 w 800"/>
              <a:gd name="T33" fmla="*/ 26 h 806"/>
              <a:gd name="T34" fmla="*/ 769 w 800"/>
              <a:gd name="T35" fmla="*/ 101 h 806"/>
              <a:gd name="T36" fmla="*/ 33 w 800"/>
              <a:gd name="T37" fmla="*/ 26 h 806"/>
              <a:gd name="T38" fmla="*/ 769 w 800"/>
              <a:gd name="T39" fmla="*/ 285 h 806"/>
              <a:gd name="T40" fmla="*/ 668 w 800"/>
              <a:gd name="T41" fmla="*/ 285 h 806"/>
              <a:gd name="T42" fmla="*/ 769 w 800"/>
              <a:gd name="T43" fmla="*/ 127 h 806"/>
              <a:gd name="T44" fmla="*/ 642 w 800"/>
              <a:gd name="T45" fmla="*/ 285 h 806"/>
              <a:gd name="T46" fmla="*/ 541 w 800"/>
              <a:gd name="T47" fmla="*/ 285 h 806"/>
              <a:gd name="T48" fmla="*/ 642 w 800"/>
              <a:gd name="T49" fmla="*/ 127 h 806"/>
              <a:gd name="T50" fmla="*/ 515 w 800"/>
              <a:gd name="T51" fmla="*/ 285 h 806"/>
              <a:gd name="T52" fmla="*/ 414 w 800"/>
              <a:gd name="T53" fmla="*/ 285 h 806"/>
              <a:gd name="T54" fmla="*/ 515 w 800"/>
              <a:gd name="T55" fmla="*/ 127 h 806"/>
              <a:gd name="T56" fmla="*/ 388 w 800"/>
              <a:gd name="T57" fmla="*/ 285 h 806"/>
              <a:gd name="T58" fmla="*/ 287 w 800"/>
              <a:gd name="T59" fmla="*/ 286 h 806"/>
              <a:gd name="T60" fmla="*/ 388 w 800"/>
              <a:gd name="T61" fmla="*/ 127 h 806"/>
              <a:gd name="T62" fmla="*/ 261 w 800"/>
              <a:gd name="T63" fmla="*/ 286 h 806"/>
              <a:gd name="T64" fmla="*/ 160 w 800"/>
              <a:gd name="T65" fmla="*/ 285 h 806"/>
              <a:gd name="T66" fmla="*/ 261 w 800"/>
              <a:gd name="T67" fmla="*/ 127 h 806"/>
              <a:gd name="T68" fmla="*/ 134 w 800"/>
              <a:gd name="T69" fmla="*/ 127 h 806"/>
              <a:gd name="T70" fmla="*/ 83 w 800"/>
              <a:gd name="T71" fmla="*/ 336 h 806"/>
              <a:gd name="T72" fmla="*/ 33 w 800"/>
              <a:gd name="T73" fmla="*/ 127 h 806"/>
              <a:gd name="T74" fmla="*/ 25 w 800"/>
              <a:gd name="T75" fmla="*/ 780 h 806"/>
              <a:gd name="T76" fmla="*/ 57 w 800"/>
              <a:gd name="T77" fmla="*/ 747 h 806"/>
              <a:gd name="T78" fmla="*/ 83 w 800"/>
              <a:gd name="T79" fmla="*/ 362 h 806"/>
              <a:gd name="T80" fmla="*/ 210 w 800"/>
              <a:gd name="T81" fmla="*/ 362 h 806"/>
              <a:gd name="T82" fmla="*/ 337 w 800"/>
              <a:gd name="T83" fmla="*/ 362 h 806"/>
              <a:gd name="T84" fmla="*/ 465 w 800"/>
              <a:gd name="T85" fmla="*/ 362 h 806"/>
              <a:gd name="T86" fmla="*/ 592 w 800"/>
              <a:gd name="T87" fmla="*/ 362 h 806"/>
              <a:gd name="T88" fmla="*/ 719 w 800"/>
              <a:gd name="T89" fmla="*/ 362 h 806"/>
              <a:gd name="T90" fmla="*/ 744 w 800"/>
              <a:gd name="T91" fmla="*/ 747 h 806"/>
              <a:gd name="T92" fmla="*/ 774 w 800"/>
              <a:gd name="T93" fmla="*/ 780 h 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6">
                <a:moveTo>
                  <a:pt x="536" y="711"/>
                </a:moveTo>
                <a:cubicBezTo>
                  <a:pt x="697" y="711"/>
                  <a:pt x="697" y="711"/>
                  <a:pt x="697" y="711"/>
                </a:cubicBezTo>
                <a:cubicBezTo>
                  <a:pt x="697" y="406"/>
                  <a:pt x="697" y="406"/>
                  <a:pt x="697" y="406"/>
                </a:cubicBezTo>
                <a:cubicBezTo>
                  <a:pt x="536" y="406"/>
                  <a:pt x="536" y="406"/>
                  <a:pt x="536" y="406"/>
                </a:cubicBezTo>
                <a:lnTo>
                  <a:pt x="536" y="711"/>
                </a:lnTo>
                <a:close/>
                <a:moveTo>
                  <a:pt x="562" y="432"/>
                </a:moveTo>
                <a:cubicBezTo>
                  <a:pt x="672" y="432"/>
                  <a:pt x="672" y="432"/>
                  <a:pt x="672" y="432"/>
                </a:cubicBezTo>
                <a:cubicBezTo>
                  <a:pt x="672" y="685"/>
                  <a:pt x="672" y="685"/>
                  <a:pt x="672" y="685"/>
                </a:cubicBezTo>
                <a:cubicBezTo>
                  <a:pt x="562" y="685"/>
                  <a:pt x="562" y="685"/>
                  <a:pt x="562" y="685"/>
                </a:cubicBezTo>
                <a:lnTo>
                  <a:pt x="562" y="432"/>
                </a:lnTo>
                <a:close/>
                <a:moveTo>
                  <a:pt x="100" y="594"/>
                </a:moveTo>
                <a:cubicBezTo>
                  <a:pt x="474" y="594"/>
                  <a:pt x="474" y="594"/>
                  <a:pt x="474" y="594"/>
                </a:cubicBezTo>
                <a:cubicBezTo>
                  <a:pt x="474" y="406"/>
                  <a:pt x="474" y="406"/>
                  <a:pt x="474" y="406"/>
                </a:cubicBezTo>
                <a:cubicBezTo>
                  <a:pt x="100" y="406"/>
                  <a:pt x="100" y="406"/>
                  <a:pt x="100" y="406"/>
                </a:cubicBezTo>
                <a:lnTo>
                  <a:pt x="100" y="594"/>
                </a:lnTo>
                <a:close/>
                <a:moveTo>
                  <a:pt x="126" y="432"/>
                </a:moveTo>
                <a:cubicBezTo>
                  <a:pt x="448" y="432"/>
                  <a:pt x="448" y="432"/>
                  <a:pt x="448" y="432"/>
                </a:cubicBezTo>
                <a:cubicBezTo>
                  <a:pt x="448" y="568"/>
                  <a:pt x="448" y="568"/>
                  <a:pt x="448" y="568"/>
                </a:cubicBezTo>
                <a:cubicBezTo>
                  <a:pt x="126" y="568"/>
                  <a:pt x="126" y="568"/>
                  <a:pt x="126" y="568"/>
                </a:cubicBezTo>
                <a:lnTo>
                  <a:pt x="126" y="432"/>
                </a:lnTo>
                <a:close/>
                <a:moveTo>
                  <a:pt x="770" y="721"/>
                </a:moveTo>
                <a:cubicBezTo>
                  <a:pt x="770" y="342"/>
                  <a:pt x="770" y="342"/>
                  <a:pt x="770" y="342"/>
                </a:cubicBezTo>
                <a:cubicBezTo>
                  <a:pt x="785" y="328"/>
                  <a:pt x="795" y="308"/>
                  <a:pt x="795" y="285"/>
                </a:cubicBezTo>
                <a:cubicBezTo>
                  <a:pt x="795" y="0"/>
                  <a:pt x="795" y="0"/>
                  <a:pt x="795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285"/>
                  <a:pt x="7" y="285"/>
                  <a:pt x="7" y="285"/>
                </a:cubicBezTo>
                <a:cubicBezTo>
                  <a:pt x="7" y="307"/>
                  <a:pt x="16" y="327"/>
                  <a:pt x="31" y="341"/>
                </a:cubicBezTo>
                <a:cubicBezTo>
                  <a:pt x="31" y="721"/>
                  <a:pt x="31" y="721"/>
                  <a:pt x="31" y="721"/>
                </a:cubicBezTo>
                <a:cubicBezTo>
                  <a:pt x="0" y="721"/>
                  <a:pt x="0" y="721"/>
                  <a:pt x="0" y="721"/>
                </a:cubicBezTo>
                <a:cubicBezTo>
                  <a:pt x="0" y="806"/>
                  <a:pt x="0" y="806"/>
                  <a:pt x="0" y="806"/>
                </a:cubicBezTo>
                <a:cubicBezTo>
                  <a:pt x="800" y="806"/>
                  <a:pt x="800" y="806"/>
                  <a:pt x="800" y="806"/>
                </a:cubicBezTo>
                <a:cubicBezTo>
                  <a:pt x="800" y="721"/>
                  <a:pt x="800" y="721"/>
                  <a:pt x="800" y="721"/>
                </a:cubicBezTo>
                <a:lnTo>
                  <a:pt x="770" y="721"/>
                </a:lnTo>
                <a:close/>
                <a:moveTo>
                  <a:pt x="33" y="26"/>
                </a:moveTo>
                <a:cubicBezTo>
                  <a:pt x="769" y="26"/>
                  <a:pt x="769" y="26"/>
                  <a:pt x="769" y="26"/>
                </a:cubicBezTo>
                <a:cubicBezTo>
                  <a:pt x="769" y="101"/>
                  <a:pt x="769" y="101"/>
                  <a:pt x="769" y="101"/>
                </a:cubicBezTo>
                <a:cubicBezTo>
                  <a:pt x="33" y="101"/>
                  <a:pt x="33" y="101"/>
                  <a:pt x="33" y="101"/>
                </a:cubicBezTo>
                <a:lnTo>
                  <a:pt x="33" y="26"/>
                </a:lnTo>
                <a:close/>
                <a:moveTo>
                  <a:pt x="769" y="127"/>
                </a:moveTo>
                <a:cubicBezTo>
                  <a:pt x="769" y="285"/>
                  <a:pt x="769" y="285"/>
                  <a:pt x="769" y="285"/>
                </a:cubicBezTo>
                <a:cubicBezTo>
                  <a:pt x="769" y="313"/>
                  <a:pt x="746" y="336"/>
                  <a:pt x="719" y="336"/>
                </a:cubicBezTo>
                <a:cubicBezTo>
                  <a:pt x="691" y="336"/>
                  <a:pt x="668" y="313"/>
                  <a:pt x="668" y="285"/>
                </a:cubicBezTo>
                <a:cubicBezTo>
                  <a:pt x="668" y="127"/>
                  <a:pt x="668" y="127"/>
                  <a:pt x="668" y="127"/>
                </a:cubicBezTo>
                <a:lnTo>
                  <a:pt x="769" y="127"/>
                </a:lnTo>
                <a:close/>
                <a:moveTo>
                  <a:pt x="642" y="127"/>
                </a:moveTo>
                <a:cubicBezTo>
                  <a:pt x="642" y="285"/>
                  <a:pt x="642" y="285"/>
                  <a:pt x="642" y="285"/>
                </a:cubicBezTo>
                <a:cubicBezTo>
                  <a:pt x="642" y="313"/>
                  <a:pt x="619" y="336"/>
                  <a:pt x="592" y="336"/>
                </a:cubicBezTo>
                <a:cubicBezTo>
                  <a:pt x="564" y="336"/>
                  <a:pt x="541" y="313"/>
                  <a:pt x="541" y="285"/>
                </a:cubicBezTo>
                <a:cubicBezTo>
                  <a:pt x="541" y="127"/>
                  <a:pt x="541" y="127"/>
                  <a:pt x="541" y="127"/>
                </a:cubicBezTo>
                <a:lnTo>
                  <a:pt x="642" y="127"/>
                </a:lnTo>
                <a:close/>
                <a:moveTo>
                  <a:pt x="515" y="127"/>
                </a:moveTo>
                <a:cubicBezTo>
                  <a:pt x="515" y="285"/>
                  <a:pt x="515" y="285"/>
                  <a:pt x="515" y="285"/>
                </a:cubicBezTo>
                <a:cubicBezTo>
                  <a:pt x="515" y="313"/>
                  <a:pt x="492" y="336"/>
                  <a:pt x="465" y="336"/>
                </a:cubicBezTo>
                <a:cubicBezTo>
                  <a:pt x="437" y="336"/>
                  <a:pt x="414" y="313"/>
                  <a:pt x="414" y="285"/>
                </a:cubicBezTo>
                <a:cubicBezTo>
                  <a:pt x="414" y="127"/>
                  <a:pt x="414" y="127"/>
                  <a:pt x="414" y="127"/>
                </a:cubicBezTo>
                <a:lnTo>
                  <a:pt x="515" y="127"/>
                </a:lnTo>
                <a:close/>
                <a:moveTo>
                  <a:pt x="388" y="127"/>
                </a:moveTo>
                <a:cubicBezTo>
                  <a:pt x="388" y="285"/>
                  <a:pt x="388" y="285"/>
                  <a:pt x="388" y="285"/>
                </a:cubicBezTo>
                <a:cubicBezTo>
                  <a:pt x="388" y="313"/>
                  <a:pt x="365" y="336"/>
                  <a:pt x="337" y="336"/>
                </a:cubicBezTo>
                <a:cubicBezTo>
                  <a:pt x="310" y="336"/>
                  <a:pt x="287" y="314"/>
                  <a:pt x="287" y="286"/>
                </a:cubicBezTo>
                <a:cubicBezTo>
                  <a:pt x="287" y="127"/>
                  <a:pt x="287" y="127"/>
                  <a:pt x="287" y="127"/>
                </a:cubicBezTo>
                <a:lnTo>
                  <a:pt x="388" y="127"/>
                </a:lnTo>
                <a:close/>
                <a:moveTo>
                  <a:pt x="261" y="127"/>
                </a:moveTo>
                <a:cubicBezTo>
                  <a:pt x="261" y="286"/>
                  <a:pt x="261" y="286"/>
                  <a:pt x="261" y="286"/>
                </a:cubicBezTo>
                <a:cubicBezTo>
                  <a:pt x="261" y="314"/>
                  <a:pt x="238" y="336"/>
                  <a:pt x="210" y="336"/>
                </a:cubicBezTo>
                <a:cubicBezTo>
                  <a:pt x="183" y="336"/>
                  <a:pt x="160" y="313"/>
                  <a:pt x="160" y="285"/>
                </a:cubicBezTo>
                <a:cubicBezTo>
                  <a:pt x="160" y="127"/>
                  <a:pt x="160" y="127"/>
                  <a:pt x="160" y="127"/>
                </a:cubicBezTo>
                <a:lnTo>
                  <a:pt x="261" y="127"/>
                </a:lnTo>
                <a:close/>
                <a:moveTo>
                  <a:pt x="33" y="127"/>
                </a:moveTo>
                <a:cubicBezTo>
                  <a:pt x="134" y="127"/>
                  <a:pt x="134" y="127"/>
                  <a:pt x="134" y="127"/>
                </a:cubicBezTo>
                <a:cubicBezTo>
                  <a:pt x="134" y="285"/>
                  <a:pt x="134" y="285"/>
                  <a:pt x="134" y="285"/>
                </a:cubicBezTo>
                <a:cubicBezTo>
                  <a:pt x="134" y="313"/>
                  <a:pt x="111" y="336"/>
                  <a:pt x="83" y="336"/>
                </a:cubicBezTo>
                <a:cubicBezTo>
                  <a:pt x="56" y="336"/>
                  <a:pt x="33" y="313"/>
                  <a:pt x="33" y="285"/>
                </a:cubicBezTo>
                <a:lnTo>
                  <a:pt x="33" y="127"/>
                </a:lnTo>
                <a:close/>
                <a:moveTo>
                  <a:pt x="774" y="780"/>
                </a:moveTo>
                <a:cubicBezTo>
                  <a:pt x="25" y="780"/>
                  <a:pt x="25" y="780"/>
                  <a:pt x="25" y="780"/>
                </a:cubicBezTo>
                <a:cubicBezTo>
                  <a:pt x="25" y="747"/>
                  <a:pt x="25" y="747"/>
                  <a:pt x="25" y="747"/>
                </a:cubicBezTo>
                <a:cubicBezTo>
                  <a:pt x="57" y="747"/>
                  <a:pt x="57" y="747"/>
                  <a:pt x="57" y="747"/>
                </a:cubicBezTo>
                <a:cubicBezTo>
                  <a:pt x="57" y="357"/>
                  <a:pt x="57" y="357"/>
                  <a:pt x="57" y="357"/>
                </a:cubicBezTo>
                <a:cubicBezTo>
                  <a:pt x="65" y="360"/>
                  <a:pt x="74" y="362"/>
                  <a:pt x="83" y="362"/>
                </a:cubicBezTo>
                <a:cubicBezTo>
                  <a:pt x="110" y="362"/>
                  <a:pt x="133" y="348"/>
                  <a:pt x="147" y="328"/>
                </a:cubicBezTo>
                <a:cubicBezTo>
                  <a:pt x="161" y="348"/>
                  <a:pt x="184" y="362"/>
                  <a:pt x="210" y="362"/>
                </a:cubicBezTo>
                <a:cubicBezTo>
                  <a:pt x="237" y="362"/>
                  <a:pt x="260" y="348"/>
                  <a:pt x="274" y="328"/>
                </a:cubicBezTo>
                <a:cubicBezTo>
                  <a:pt x="288" y="348"/>
                  <a:pt x="311" y="362"/>
                  <a:pt x="337" y="362"/>
                </a:cubicBezTo>
                <a:cubicBezTo>
                  <a:pt x="364" y="362"/>
                  <a:pt x="387" y="348"/>
                  <a:pt x="401" y="328"/>
                </a:cubicBezTo>
                <a:cubicBezTo>
                  <a:pt x="415" y="348"/>
                  <a:pt x="438" y="362"/>
                  <a:pt x="465" y="362"/>
                </a:cubicBezTo>
                <a:cubicBezTo>
                  <a:pt x="491" y="362"/>
                  <a:pt x="514" y="348"/>
                  <a:pt x="528" y="328"/>
                </a:cubicBezTo>
                <a:cubicBezTo>
                  <a:pt x="542" y="348"/>
                  <a:pt x="565" y="362"/>
                  <a:pt x="592" y="362"/>
                </a:cubicBezTo>
                <a:cubicBezTo>
                  <a:pt x="618" y="362"/>
                  <a:pt x="641" y="348"/>
                  <a:pt x="655" y="328"/>
                </a:cubicBezTo>
                <a:cubicBezTo>
                  <a:pt x="669" y="348"/>
                  <a:pt x="692" y="362"/>
                  <a:pt x="719" y="362"/>
                </a:cubicBezTo>
                <a:cubicBezTo>
                  <a:pt x="727" y="362"/>
                  <a:pt x="736" y="360"/>
                  <a:pt x="744" y="357"/>
                </a:cubicBezTo>
                <a:cubicBezTo>
                  <a:pt x="744" y="747"/>
                  <a:pt x="744" y="747"/>
                  <a:pt x="744" y="747"/>
                </a:cubicBezTo>
                <a:cubicBezTo>
                  <a:pt x="774" y="747"/>
                  <a:pt x="774" y="747"/>
                  <a:pt x="774" y="747"/>
                </a:cubicBezTo>
                <a:lnTo>
                  <a:pt x="774" y="78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565025" y="3527910"/>
            <a:ext cx="749596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5200" dirty="0"/>
              <a:t>Lorem ipsum sit </a:t>
            </a:r>
            <a:r>
              <a:rPr lang="en-US" sz="5200" dirty="0" err="1"/>
              <a:t>amet</a:t>
            </a:r>
            <a:endParaRPr lang="en-US" sz="5200" dirty="0"/>
          </a:p>
        </p:txBody>
      </p:sp>
      <p:sp>
        <p:nvSpPr>
          <p:cNvPr id="76" name="TextBox 75"/>
          <p:cNvSpPr txBox="1"/>
          <p:nvPr/>
        </p:nvSpPr>
        <p:spPr>
          <a:xfrm>
            <a:off x="13299825" y="3527910"/>
            <a:ext cx="749596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5200"/>
              <a:t>Lorem ipsum sit amet</a:t>
            </a:r>
          </a:p>
        </p:txBody>
      </p:sp>
      <p:sp>
        <p:nvSpPr>
          <p:cNvPr id="81" name="Freeform 85"/>
          <p:cNvSpPr>
            <a:spLocks noEditPoints="1"/>
          </p:cNvSpPr>
          <p:nvPr/>
        </p:nvSpPr>
        <p:spPr bwMode="auto">
          <a:xfrm>
            <a:off x="1976182" y="5231195"/>
            <a:ext cx="496048" cy="764850"/>
          </a:xfrm>
          <a:custGeom>
            <a:avLst/>
            <a:gdLst>
              <a:gd name="T0" fmla="*/ 151 w 426"/>
              <a:gd name="T1" fmla="*/ 519 h 658"/>
              <a:gd name="T2" fmla="*/ 110 w 426"/>
              <a:gd name="T3" fmla="*/ 0 h 658"/>
              <a:gd name="T4" fmla="*/ 0 w 426"/>
              <a:gd name="T5" fmla="*/ 41 h 658"/>
              <a:gd name="T6" fmla="*/ 0 w 426"/>
              <a:gd name="T7" fmla="*/ 519 h 658"/>
              <a:gd name="T8" fmla="*/ 0 w 426"/>
              <a:gd name="T9" fmla="*/ 520 h 658"/>
              <a:gd name="T10" fmla="*/ 0 w 426"/>
              <a:gd name="T11" fmla="*/ 521 h 658"/>
              <a:gd name="T12" fmla="*/ 0 w 426"/>
              <a:gd name="T13" fmla="*/ 523 h 658"/>
              <a:gd name="T14" fmla="*/ 75 w 426"/>
              <a:gd name="T15" fmla="*/ 658 h 658"/>
              <a:gd name="T16" fmla="*/ 150 w 426"/>
              <a:gd name="T17" fmla="*/ 523 h 658"/>
              <a:gd name="T18" fmla="*/ 150 w 426"/>
              <a:gd name="T19" fmla="*/ 522 h 658"/>
              <a:gd name="T20" fmla="*/ 151 w 426"/>
              <a:gd name="T21" fmla="*/ 521 h 658"/>
              <a:gd name="T22" fmla="*/ 93 w 426"/>
              <a:gd name="T23" fmla="*/ 603 h 658"/>
              <a:gd name="T24" fmla="*/ 20 w 426"/>
              <a:gd name="T25" fmla="*/ 531 h 658"/>
              <a:gd name="T26" fmla="*/ 49 w 426"/>
              <a:gd name="T27" fmla="*/ 531 h 658"/>
              <a:gd name="T28" fmla="*/ 53 w 426"/>
              <a:gd name="T29" fmla="*/ 530 h 658"/>
              <a:gd name="T30" fmla="*/ 134 w 426"/>
              <a:gd name="T31" fmla="*/ 523 h 658"/>
              <a:gd name="T32" fmla="*/ 137 w 426"/>
              <a:gd name="T33" fmla="*/ 158 h 658"/>
              <a:gd name="T34" fmla="*/ 14 w 426"/>
              <a:gd name="T35" fmla="*/ 100 h 658"/>
              <a:gd name="T36" fmla="*/ 137 w 426"/>
              <a:gd name="T37" fmla="*/ 158 h 658"/>
              <a:gd name="T38" fmla="*/ 57 w 426"/>
              <a:gd name="T39" fmla="*/ 515 h 658"/>
              <a:gd name="T40" fmla="*/ 94 w 426"/>
              <a:gd name="T41" fmla="*/ 172 h 658"/>
              <a:gd name="T42" fmla="*/ 71 w 426"/>
              <a:gd name="T43" fmla="*/ 512 h 658"/>
              <a:gd name="T44" fmla="*/ 14 w 426"/>
              <a:gd name="T45" fmla="*/ 172 h 658"/>
              <a:gd name="T46" fmla="*/ 43 w 426"/>
              <a:gd name="T47" fmla="*/ 517 h 658"/>
              <a:gd name="T48" fmla="*/ 108 w 426"/>
              <a:gd name="T49" fmla="*/ 506 h 658"/>
              <a:gd name="T50" fmla="*/ 137 w 426"/>
              <a:gd name="T51" fmla="*/ 172 h 658"/>
              <a:gd name="T52" fmla="*/ 108 w 426"/>
              <a:gd name="T53" fmla="*/ 506 h 658"/>
              <a:gd name="T54" fmla="*/ 110 w 426"/>
              <a:gd name="T55" fmla="*/ 14 h 658"/>
              <a:gd name="T56" fmla="*/ 137 w 426"/>
              <a:gd name="T57" fmla="*/ 86 h 658"/>
              <a:gd name="T58" fmla="*/ 14 w 426"/>
              <a:gd name="T59" fmla="*/ 41 h 658"/>
              <a:gd name="T60" fmla="*/ 65 w 426"/>
              <a:gd name="T61" fmla="*/ 617 h 658"/>
              <a:gd name="T62" fmla="*/ 75 w 426"/>
              <a:gd name="T63" fmla="*/ 636 h 658"/>
              <a:gd name="T64" fmla="*/ 419 w 426"/>
              <a:gd name="T65" fmla="*/ 0 h 658"/>
              <a:gd name="T66" fmla="*/ 236 w 426"/>
              <a:gd name="T67" fmla="*/ 7 h 658"/>
              <a:gd name="T68" fmla="*/ 243 w 426"/>
              <a:gd name="T69" fmla="*/ 658 h 658"/>
              <a:gd name="T70" fmla="*/ 426 w 426"/>
              <a:gd name="T71" fmla="*/ 651 h 658"/>
              <a:gd name="T72" fmla="*/ 419 w 426"/>
              <a:gd name="T73" fmla="*/ 0 h 658"/>
              <a:gd name="T74" fmla="*/ 250 w 426"/>
              <a:gd name="T75" fmla="*/ 14 h 658"/>
              <a:gd name="T76" fmla="*/ 412 w 426"/>
              <a:gd name="T77" fmla="*/ 67 h 658"/>
              <a:gd name="T78" fmla="*/ 345 w 426"/>
              <a:gd name="T79" fmla="*/ 74 h 658"/>
              <a:gd name="T80" fmla="*/ 412 w 426"/>
              <a:gd name="T81" fmla="*/ 81 h 658"/>
              <a:gd name="T82" fmla="*/ 331 w 426"/>
              <a:gd name="T83" fmla="*/ 139 h 658"/>
              <a:gd name="T84" fmla="*/ 331 w 426"/>
              <a:gd name="T85" fmla="*/ 153 h 658"/>
              <a:gd name="T86" fmla="*/ 412 w 426"/>
              <a:gd name="T87" fmla="*/ 212 h 658"/>
              <a:gd name="T88" fmla="*/ 345 w 426"/>
              <a:gd name="T89" fmla="*/ 219 h 658"/>
              <a:gd name="T90" fmla="*/ 412 w 426"/>
              <a:gd name="T91" fmla="*/ 226 h 658"/>
              <a:gd name="T92" fmla="*/ 331 w 426"/>
              <a:gd name="T93" fmla="*/ 285 h 658"/>
              <a:gd name="T94" fmla="*/ 331 w 426"/>
              <a:gd name="T95" fmla="*/ 299 h 658"/>
              <a:gd name="T96" fmla="*/ 412 w 426"/>
              <a:gd name="T97" fmla="*/ 357 h 658"/>
              <a:gd name="T98" fmla="*/ 345 w 426"/>
              <a:gd name="T99" fmla="*/ 364 h 658"/>
              <a:gd name="T100" fmla="*/ 412 w 426"/>
              <a:gd name="T101" fmla="*/ 371 h 658"/>
              <a:gd name="T102" fmla="*/ 331 w 426"/>
              <a:gd name="T103" fmla="*/ 430 h 658"/>
              <a:gd name="T104" fmla="*/ 331 w 426"/>
              <a:gd name="T105" fmla="*/ 444 h 658"/>
              <a:gd name="T106" fmla="*/ 412 w 426"/>
              <a:gd name="T107" fmla="*/ 502 h 658"/>
              <a:gd name="T108" fmla="*/ 345 w 426"/>
              <a:gd name="T109" fmla="*/ 509 h 658"/>
              <a:gd name="T110" fmla="*/ 412 w 426"/>
              <a:gd name="T111" fmla="*/ 516 h 658"/>
              <a:gd name="T112" fmla="*/ 331 w 426"/>
              <a:gd name="T113" fmla="*/ 575 h 658"/>
              <a:gd name="T114" fmla="*/ 331 w 426"/>
              <a:gd name="T115" fmla="*/ 589 h 658"/>
              <a:gd name="T116" fmla="*/ 412 w 426"/>
              <a:gd name="T117" fmla="*/ 644 h 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26" h="658">
                <a:moveTo>
                  <a:pt x="151" y="519"/>
                </a:moveTo>
                <a:cubicBezTo>
                  <a:pt x="151" y="519"/>
                  <a:pt x="151" y="519"/>
                  <a:pt x="151" y="519"/>
                </a:cubicBezTo>
                <a:cubicBezTo>
                  <a:pt x="151" y="41"/>
                  <a:pt x="151" y="41"/>
                  <a:pt x="151" y="41"/>
                </a:cubicBezTo>
                <a:cubicBezTo>
                  <a:pt x="151" y="19"/>
                  <a:pt x="132" y="0"/>
                  <a:pt x="110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9"/>
                  <a:pt x="0" y="41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20"/>
                  <a:pt x="0" y="520"/>
                </a:cubicBezTo>
                <a:cubicBezTo>
                  <a:pt x="0" y="520"/>
                  <a:pt x="0" y="520"/>
                  <a:pt x="0" y="521"/>
                </a:cubicBezTo>
                <a:cubicBezTo>
                  <a:pt x="0" y="521"/>
                  <a:pt x="0" y="521"/>
                  <a:pt x="0" y="521"/>
                </a:cubicBezTo>
                <a:cubicBezTo>
                  <a:pt x="0" y="522"/>
                  <a:pt x="0" y="522"/>
                  <a:pt x="0" y="522"/>
                </a:cubicBezTo>
                <a:cubicBezTo>
                  <a:pt x="0" y="522"/>
                  <a:pt x="0" y="523"/>
                  <a:pt x="0" y="523"/>
                </a:cubicBezTo>
                <a:cubicBezTo>
                  <a:pt x="69" y="654"/>
                  <a:pt x="69" y="654"/>
                  <a:pt x="69" y="654"/>
                </a:cubicBezTo>
                <a:cubicBezTo>
                  <a:pt x="70" y="657"/>
                  <a:pt x="73" y="658"/>
                  <a:pt x="75" y="658"/>
                </a:cubicBezTo>
                <a:cubicBezTo>
                  <a:pt x="78" y="658"/>
                  <a:pt x="80" y="657"/>
                  <a:pt x="81" y="654"/>
                </a:cubicBezTo>
                <a:cubicBezTo>
                  <a:pt x="150" y="523"/>
                  <a:pt x="150" y="523"/>
                  <a:pt x="150" y="523"/>
                </a:cubicBezTo>
                <a:cubicBezTo>
                  <a:pt x="150" y="523"/>
                  <a:pt x="150" y="523"/>
                  <a:pt x="150" y="522"/>
                </a:cubicBezTo>
                <a:cubicBezTo>
                  <a:pt x="150" y="522"/>
                  <a:pt x="150" y="522"/>
                  <a:pt x="150" y="522"/>
                </a:cubicBezTo>
                <a:cubicBezTo>
                  <a:pt x="151" y="522"/>
                  <a:pt x="151" y="522"/>
                  <a:pt x="151" y="521"/>
                </a:cubicBezTo>
                <a:cubicBezTo>
                  <a:pt x="151" y="521"/>
                  <a:pt x="151" y="521"/>
                  <a:pt x="151" y="521"/>
                </a:cubicBezTo>
                <a:cubicBezTo>
                  <a:pt x="151" y="520"/>
                  <a:pt x="151" y="520"/>
                  <a:pt x="151" y="519"/>
                </a:cubicBezTo>
                <a:close/>
                <a:moveTo>
                  <a:pt x="93" y="603"/>
                </a:moveTo>
                <a:cubicBezTo>
                  <a:pt x="58" y="603"/>
                  <a:pt x="58" y="603"/>
                  <a:pt x="58" y="603"/>
                </a:cubicBezTo>
                <a:cubicBezTo>
                  <a:pt x="20" y="531"/>
                  <a:pt x="20" y="531"/>
                  <a:pt x="20" y="531"/>
                </a:cubicBezTo>
                <a:cubicBezTo>
                  <a:pt x="25" y="531"/>
                  <a:pt x="29" y="532"/>
                  <a:pt x="34" y="532"/>
                </a:cubicBezTo>
                <a:cubicBezTo>
                  <a:pt x="39" y="532"/>
                  <a:pt x="44" y="531"/>
                  <a:pt x="49" y="531"/>
                </a:cubicBezTo>
                <a:cubicBezTo>
                  <a:pt x="49" y="531"/>
                  <a:pt x="50" y="531"/>
                  <a:pt x="50" y="531"/>
                </a:cubicBezTo>
                <a:cubicBezTo>
                  <a:pt x="51" y="531"/>
                  <a:pt x="53" y="530"/>
                  <a:pt x="53" y="530"/>
                </a:cubicBezTo>
                <a:cubicBezTo>
                  <a:pt x="60" y="529"/>
                  <a:pt x="67" y="527"/>
                  <a:pt x="74" y="526"/>
                </a:cubicBezTo>
                <a:cubicBezTo>
                  <a:pt x="94" y="521"/>
                  <a:pt x="114" y="517"/>
                  <a:pt x="134" y="523"/>
                </a:cubicBezTo>
                <a:lnTo>
                  <a:pt x="93" y="603"/>
                </a:lnTo>
                <a:close/>
                <a:moveTo>
                  <a:pt x="137" y="158"/>
                </a:moveTo>
                <a:cubicBezTo>
                  <a:pt x="14" y="158"/>
                  <a:pt x="14" y="158"/>
                  <a:pt x="14" y="158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37" y="100"/>
                  <a:pt x="137" y="100"/>
                  <a:pt x="137" y="100"/>
                </a:cubicBezTo>
                <a:lnTo>
                  <a:pt x="137" y="158"/>
                </a:lnTo>
                <a:close/>
                <a:moveTo>
                  <a:pt x="71" y="512"/>
                </a:moveTo>
                <a:cubicBezTo>
                  <a:pt x="66" y="513"/>
                  <a:pt x="62" y="514"/>
                  <a:pt x="57" y="515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94" y="172"/>
                  <a:pt x="94" y="172"/>
                  <a:pt x="94" y="172"/>
                </a:cubicBezTo>
                <a:cubicBezTo>
                  <a:pt x="94" y="508"/>
                  <a:pt x="94" y="508"/>
                  <a:pt x="94" y="508"/>
                </a:cubicBezTo>
                <a:cubicBezTo>
                  <a:pt x="86" y="509"/>
                  <a:pt x="78" y="511"/>
                  <a:pt x="71" y="512"/>
                </a:cubicBezTo>
                <a:close/>
                <a:moveTo>
                  <a:pt x="14" y="515"/>
                </a:moveTo>
                <a:cubicBezTo>
                  <a:pt x="14" y="172"/>
                  <a:pt x="14" y="172"/>
                  <a:pt x="14" y="172"/>
                </a:cubicBezTo>
                <a:cubicBezTo>
                  <a:pt x="43" y="172"/>
                  <a:pt x="43" y="172"/>
                  <a:pt x="43" y="172"/>
                </a:cubicBezTo>
                <a:cubicBezTo>
                  <a:pt x="43" y="517"/>
                  <a:pt x="43" y="517"/>
                  <a:pt x="43" y="517"/>
                </a:cubicBezTo>
                <a:cubicBezTo>
                  <a:pt x="33" y="518"/>
                  <a:pt x="23" y="518"/>
                  <a:pt x="14" y="515"/>
                </a:cubicBezTo>
                <a:close/>
                <a:moveTo>
                  <a:pt x="108" y="506"/>
                </a:moveTo>
                <a:cubicBezTo>
                  <a:pt x="108" y="172"/>
                  <a:pt x="108" y="172"/>
                  <a:pt x="108" y="172"/>
                </a:cubicBezTo>
                <a:cubicBezTo>
                  <a:pt x="137" y="172"/>
                  <a:pt x="137" y="172"/>
                  <a:pt x="137" y="172"/>
                </a:cubicBezTo>
                <a:cubicBezTo>
                  <a:pt x="137" y="510"/>
                  <a:pt x="137" y="510"/>
                  <a:pt x="137" y="510"/>
                </a:cubicBezTo>
                <a:cubicBezTo>
                  <a:pt x="127" y="507"/>
                  <a:pt x="117" y="506"/>
                  <a:pt x="108" y="506"/>
                </a:cubicBezTo>
                <a:close/>
                <a:moveTo>
                  <a:pt x="41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25" y="14"/>
                  <a:pt x="137" y="26"/>
                  <a:pt x="137" y="41"/>
                </a:cubicBezTo>
                <a:cubicBezTo>
                  <a:pt x="137" y="86"/>
                  <a:pt x="137" y="86"/>
                  <a:pt x="137" y="86"/>
                </a:cubicBezTo>
                <a:cubicBezTo>
                  <a:pt x="14" y="86"/>
                  <a:pt x="14" y="86"/>
                  <a:pt x="14" y="86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26"/>
                  <a:pt x="26" y="14"/>
                  <a:pt x="41" y="14"/>
                </a:cubicBezTo>
                <a:close/>
                <a:moveTo>
                  <a:pt x="65" y="617"/>
                </a:moveTo>
                <a:cubicBezTo>
                  <a:pt x="85" y="617"/>
                  <a:pt x="85" y="617"/>
                  <a:pt x="85" y="617"/>
                </a:cubicBezTo>
                <a:cubicBezTo>
                  <a:pt x="75" y="636"/>
                  <a:pt x="75" y="636"/>
                  <a:pt x="75" y="636"/>
                </a:cubicBezTo>
                <a:lnTo>
                  <a:pt x="65" y="617"/>
                </a:lnTo>
                <a:close/>
                <a:moveTo>
                  <a:pt x="419" y="0"/>
                </a:moveTo>
                <a:cubicBezTo>
                  <a:pt x="243" y="0"/>
                  <a:pt x="243" y="0"/>
                  <a:pt x="243" y="0"/>
                </a:cubicBezTo>
                <a:cubicBezTo>
                  <a:pt x="239" y="0"/>
                  <a:pt x="236" y="3"/>
                  <a:pt x="236" y="7"/>
                </a:cubicBezTo>
                <a:cubicBezTo>
                  <a:pt x="236" y="651"/>
                  <a:pt x="236" y="651"/>
                  <a:pt x="236" y="651"/>
                </a:cubicBezTo>
                <a:cubicBezTo>
                  <a:pt x="236" y="655"/>
                  <a:pt x="239" y="658"/>
                  <a:pt x="243" y="658"/>
                </a:cubicBezTo>
                <a:cubicBezTo>
                  <a:pt x="419" y="658"/>
                  <a:pt x="419" y="658"/>
                  <a:pt x="419" y="658"/>
                </a:cubicBezTo>
                <a:cubicBezTo>
                  <a:pt x="423" y="658"/>
                  <a:pt x="426" y="655"/>
                  <a:pt x="426" y="651"/>
                </a:cubicBezTo>
                <a:cubicBezTo>
                  <a:pt x="426" y="7"/>
                  <a:pt x="426" y="7"/>
                  <a:pt x="426" y="7"/>
                </a:cubicBezTo>
                <a:cubicBezTo>
                  <a:pt x="426" y="3"/>
                  <a:pt x="423" y="0"/>
                  <a:pt x="419" y="0"/>
                </a:cubicBezTo>
                <a:close/>
                <a:moveTo>
                  <a:pt x="250" y="644"/>
                </a:moveTo>
                <a:cubicBezTo>
                  <a:pt x="250" y="14"/>
                  <a:pt x="250" y="14"/>
                  <a:pt x="250" y="14"/>
                </a:cubicBezTo>
                <a:cubicBezTo>
                  <a:pt x="412" y="14"/>
                  <a:pt x="412" y="14"/>
                  <a:pt x="412" y="14"/>
                </a:cubicBezTo>
                <a:cubicBezTo>
                  <a:pt x="412" y="67"/>
                  <a:pt x="412" y="67"/>
                  <a:pt x="412" y="67"/>
                </a:cubicBezTo>
                <a:cubicBezTo>
                  <a:pt x="352" y="67"/>
                  <a:pt x="352" y="67"/>
                  <a:pt x="352" y="67"/>
                </a:cubicBezTo>
                <a:cubicBezTo>
                  <a:pt x="348" y="67"/>
                  <a:pt x="345" y="70"/>
                  <a:pt x="345" y="74"/>
                </a:cubicBezTo>
                <a:cubicBezTo>
                  <a:pt x="345" y="78"/>
                  <a:pt x="348" y="81"/>
                  <a:pt x="352" y="81"/>
                </a:cubicBezTo>
                <a:cubicBezTo>
                  <a:pt x="412" y="81"/>
                  <a:pt x="412" y="81"/>
                  <a:pt x="412" y="81"/>
                </a:cubicBezTo>
                <a:cubicBezTo>
                  <a:pt x="412" y="139"/>
                  <a:pt x="412" y="139"/>
                  <a:pt x="412" y="139"/>
                </a:cubicBezTo>
                <a:cubicBezTo>
                  <a:pt x="331" y="139"/>
                  <a:pt x="331" y="139"/>
                  <a:pt x="331" y="139"/>
                </a:cubicBezTo>
                <a:cubicBezTo>
                  <a:pt x="327" y="139"/>
                  <a:pt x="324" y="143"/>
                  <a:pt x="324" y="146"/>
                </a:cubicBezTo>
                <a:cubicBezTo>
                  <a:pt x="324" y="150"/>
                  <a:pt x="327" y="153"/>
                  <a:pt x="331" y="153"/>
                </a:cubicBezTo>
                <a:cubicBezTo>
                  <a:pt x="412" y="153"/>
                  <a:pt x="412" y="153"/>
                  <a:pt x="412" y="153"/>
                </a:cubicBezTo>
                <a:cubicBezTo>
                  <a:pt x="412" y="212"/>
                  <a:pt x="412" y="212"/>
                  <a:pt x="412" y="212"/>
                </a:cubicBezTo>
                <a:cubicBezTo>
                  <a:pt x="352" y="212"/>
                  <a:pt x="352" y="212"/>
                  <a:pt x="352" y="212"/>
                </a:cubicBezTo>
                <a:cubicBezTo>
                  <a:pt x="348" y="212"/>
                  <a:pt x="345" y="215"/>
                  <a:pt x="345" y="219"/>
                </a:cubicBezTo>
                <a:cubicBezTo>
                  <a:pt x="345" y="223"/>
                  <a:pt x="348" y="226"/>
                  <a:pt x="352" y="226"/>
                </a:cubicBezTo>
                <a:cubicBezTo>
                  <a:pt x="412" y="226"/>
                  <a:pt x="412" y="226"/>
                  <a:pt x="412" y="226"/>
                </a:cubicBezTo>
                <a:cubicBezTo>
                  <a:pt x="412" y="285"/>
                  <a:pt x="412" y="285"/>
                  <a:pt x="412" y="285"/>
                </a:cubicBezTo>
                <a:cubicBezTo>
                  <a:pt x="331" y="285"/>
                  <a:pt x="331" y="285"/>
                  <a:pt x="331" y="285"/>
                </a:cubicBezTo>
                <a:cubicBezTo>
                  <a:pt x="327" y="285"/>
                  <a:pt x="324" y="288"/>
                  <a:pt x="324" y="292"/>
                </a:cubicBezTo>
                <a:cubicBezTo>
                  <a:pt x="324" y="295"/>
                  <a:pt x="327" y="299"/>
                  <a:pt x="331" y="299"/>
                </a:cubicBezTo>
                <a:cubicBezTo>
                  <a:pt x="412" y="299"/>
                  <a:pt x="412" y="299"/>
                  <a:pt x="412" y="299"/>
                </a:cubicBezTo>
                <a:cubicBezTo>
                  <a:pt x="412" y="357"/>
                  <a:pt x="412" y="357"/>
                  <a:pt x="412" y="357"/>
                </a:cubicBezTo>
                <a:cubicBezTo>
                  <a:pt x="352" y="357"/>
                  <a:pt x="352" y="357"/>
                  <a:pt x="352" y="357"/>
                </a:cubicBezTo>
                <a:cubicBezTo>
                  <a:pt x="348" y="357"/>
                  <a:pt x="345" y="360"/>
                  <a:pt x="345" y="364"/>
                </a:cubicBezTo>
                <a:cubicBezTo>
                  <a:pt x="345" y="368"/>
                  <a:pt x="348" y="371"/>
                  <a:pt x="352" y="371"/>
                </a:cubicBezTo>
                <a:cubicBezTo>
                  <a:pt x="412" y="371"/>
                  <a:pt x="412" y="371"/>
                  <a:pt x="412" y="371"/>
                </a:cubicBezTo>
                <a:cubicBezTo>
                  <a:pt x="412" y="430"/>
                  <a:pt x="412" y="430"/>
                  <a:pt x="412" y="430"/>
                </a:cubicBezTo>
                <a:cubicBezTo>
                  <a:pt x="331" y="430"/>
                  <a:pt x="331" y="430"/>
                  <a:pt x="331" y="430"/>
                </a:cubicBezTo>
                <a:cubicBezTo>
                  <a:pt x="327" y="430"/>
                  <a:pt x="324" y="433"/>
                  <a:pt x="324" y="437"/>
                </a:cubicBezTo>
                <a:cubicBezTo>
                  <a:pt x="324" y="441"/>
                  <a:pt x="327" y="444"/>
                  <a:pt x="331" y="444"/>
                </a:cubicBezTo>
                <a:cubicBezTo>
                  <a:pt x="412" y="444"/>
                  <a:pt x="412" y="444"/>
                  <a:pt x="412" y="444"/>
                </a:cubicBezTo>
                <a:cubicBezTo>
                  <a:pt x="412" y="502"/>
                  <a:pt x="412" y="502"/>
                  <a:pt x="412" y="502"/>
                </a:cubicBezTo>
                <a:cubicBezTo>
                  <a:pt x="352" y="502"/>
                  <a:pt x="352" y="502"/>
                  <a:pt x="352" y="502"/>
                </a:cubicBezTo>
                <a:cubicBezTo>
                  <a:pt x="348" y="502"/>
                  <a:pt x="345" y="505"/>
                  <a:pt x="345" y="509"/>
                </a:cubicBezTo>
                <a:cubicBezTo>
                  <a:pt x="345" y="513"/>
                  <a:pt x="348" y="516"/>
                  <a:pt x="352" y="516"/>
                </a:cubicBezTo>
                <a:cubicBezTo>
                  <a:pt x="412" y="516"/>
                  <a:pt x="412" y="516"/>
                  <a:pt x="412" y="516"/>
                </a:cubicBezTo>
                <a:cubicBezTo>
                  <a:pt x="412" y="575"/>
                  <a:pt x="412" y="575"/>
                  <a:pt x="412" y="575"/>
                </a:cubicBezTo>
                <a:cubicBezTo>
                  <a:pt x="331" y="575"/>
                  <a:pt x="331" y="575"/>
                  <a:pt x="331" y="575"/>
                </a:cubicBezTo>
                <a:cubicBezTo>
                  <a:pt x="327" y="575"/>
                  <a:pt x="324" y="578"/>
                  <a:pt x="324" y="582"/>
                </a:cubicBezTo>
                <a:cubicBezTo>
                  <a:pt x="324" y="586"/>
                  <a:pt x="327" y="589"/>
                  <a:pt x="331" y="589"/>
                </a:cubicBezTo>
                <a:cubicBezTo>
                  <a:pt x="412" y="589"/>
                  <a:pt x="412" y="589"/>
                  <a:pt x="412" y="589"/>
                </a:cubicBezTo>
                <a:cubicBezTo>
                  <a:pt x="412" y="644"/>
                  <a:pt x="412" y="644"/>
                  <a:pt x="412" y="644"/>
                </a:cubicBezTo>
                <a:lnTo>
                  <a:pt x="250" y="6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</a:endParaRPr>
          </a:p>
        </p:txBody>
      </p:sp>
      <p:sp>
        <p:nvSpPr>
          <p:cNvPr id="82" name="Freeform 20"/>
          <p:cNvSpPr>
            <a:spLocks noEditPoints="1"/>
          </p:cNvSpPr>
          <p:nvPr/>
        </p:nvSpPr>
        <p:spPr bwMode="auto">
          <a:xfrm>
            <a:off x="1936984" y="6602469"/>
            <a:ext cx="663184" cy="483822"/>
          </a:xfrm>
          <a:custGeom>
            <a:avLst/>
            <a:gdLst>
              <a:gd name="T0" fmla="*/ 461 w 782"/>
              <a:gd name="T1" fmla="*/ 81 h 570"/>
              <a:gd name="T2" fmla="*/ 450 w 782"/>
              <a:gd name="T3" fmla="*/ 76 h 570"/>
              <a:gd name="T4" fmla="*/ 43 w 782"/>
              <a:gd name="T5" fmla="*/ 177 h 570"/>
              <a:gd name="T6" fmla="*/ 38 w 782"/>
              <a:gd name="T7" fmla="*/ 179 h 570"/>
              <a:gd name="T8" fmla="*/ 36 w 782"/>
              <a:gd name="T9" fmla="*/ 205 h 570"/>
              <a:gd name="T10" fmla="*/ 36 w 782"/>
              <a:gd name="T11" fmla="*/ 343 h 570"/>
              <a:gd name="T12" fmla="*/ 38 w 782"/>
              <a:gd name="T13" fmla="*/ 365 h 570"/>
              <a:gd name="T14" fmla="*/ 43 w 782"/>
              <a:gd name="T15" fmla="*/ 367 h 570"/>
              <a:gd name="T16" fmla="*/ 157 w 782"/>
              <a:gd name="T17" fmla="*/ 566 h 570"/>
              <a:gd name="T18" fmla="*/ 256 w 782"/>
              <a:gd name="T19" fmla="*/ 570 h 570"/>
              <a:gd name="T20" fmla="*/ 271 w 782"/>
              <a:gd name="T21" fmla="*/ 525 h 570"/>
              <a:gd name="T22" fmla="*/ 227 w 782"/>
              <a:gd name="T23" fmla="*/ 476 h 570"/>
              <a:gd name="T24" fmla="*/ 221 w 782"/>
              <a:gd name="T25" fmla="*/ 409 h 570"/>
              <a:gd name="T26" fmla="*/ 188 w 782"/>
              <a:gd name="T27" fmla="*/ 367 h 570"/>
              <a:gd name="T28" fmla="*/ 192 w 782"/>
              <a:gd name="T29" fmla="*/ 367 h 570"/>
              <a:gd name="T30" fmla="*/ 454 w 782"/>
              <a:gd name="T31" fmla="*/ 470 h 570"/>
              <a:gd name="T32" fmla="*/ 461 w 782"/>
              <a:gd name="T33" fmla="*/ 463 h 570"/>
              <a:gd name="T34" fmla="*/ 498 w 782"/>
              <a:gd name="T35" fmla="*/ 274 h 570"/>
              <a:gd name="T36" fmla="*/ 14 w 782"/>
              <a:gd name="T37" fmla="*/ 274 h 570"/>
              <a:gd name="T38" fmla="*/ 36 w 782"/>
              <a:gd name="T39" fmla="*/ 328 h 570"/>
              <a:gd name="T40" fmla="*/ 197 w 782"/>
              <a:gd name="T41" fmla="*/ 402 h 570"/>
              <a:gd name="T42" fmla="*/ 211 w 782"/>
              <a:gd name="T43" fmla="*/ 446 h 570"/>
              <a:gd name="T44" fmla="*/ 237 w 782"/>
              <a:gd name="T45" fmla="*/ 507 h 570"/>
              <a:gd name="T46" fmla="*/ 260 w 782"/>
              <a:gd name="T47" fmla="*/ 551 h 570"/>
              <a:gd name="T48" fmla="*/ 168 w 782"/>
              <a:gd name="T49" fmla="*/ 556 h 570"/>
              <a:gd name="T50" fmla="*/ 172 w 782"/>
              <a:gd name="T51" fmla="*/ 367 h 570"/>
              <a:gd name="T52" fmla="*/ 447 w 782"/>
              <a:gd name="T53" fmla="*/ 447 h 570"/>
              <a:gd name="T54" fmla="*/ 50 w 782"/>
              <a:gd name="T55" fmla="*/ 353 h 570"/>
              <a:gd name="T56" fmla="*/ 192 w 782"/>
              <a:gd name="T57" fmla="*/ 191 h 570"/>
              <a:gd name="T58" fmla="*/ 447 w 782"/>
              <a:gd name="T59" fmla="*/ 97 h 570"/>
              <a:gd name="T60" fmla="*/ 461 w 782"/>
              <a:gd name="T61" fmla="*/ 328 h 570"/>
              <a:gd name="T62" fmla="*/ 484 w 782"/>
              <a:gd name="T63" fmla="*/ 274 h 570"/>
              <a:gd name="T64" fmla="*/ 624 w 782"/>
              <a:gd name="T65" fmla="*/ 277 h 570"/>
              <a:gd name="T66" fmla="*/ 564 w 782"/>
              <a:gd name="T67" fmla="*/ 417 h 570"/>
              <a:gd name="T68" fmla="*/ 559 w 782"/>
              <a:gd name="T69" fmla="*/ 405 h 570"/>
              <a:gd name="T70" fmla="*/ 560 w 782"/>
              <a:gd name="T71" fmla="*/ 148 h 570"/>
              <a:gd name="T72" fmla="*/ 570 w 782"/>
              <a:gd name="T73" fmla="*/ 139 h 570"/>
              <a:gd name="T74" fmla="*/ 703 w 782"/>
              <a:gd name="T75" fmla="*/ 277 h 570"/>
              <a:gd name="T76" fmla="*/ 617 w 782"/>
              <a:gd name="T77" fmla="*/ 485 h 570"/>
              <a:gd name="T78" fmla="*/ 612 w 782"/>
              <a:gd name="T79" fmla="*/ 474 h 570"/>
              <a:gd name="T80" fmla="*/ 613 w 782"/>
              <a:gd name="T81" fmla="*/ 80 h 570"/>
              <a:gd name="T82" fmla="*/ 623 w 782"/>
              <a:gd name="T83" fmla="*/ 71 h 570"/>
              <a:gd name="T84" fmla="*/ 782 w 782"/>
              <a:gd name="T85" fmla="*/ 277 h 570"/>
              <a:gd name="T86" fmla="*/ 669 w 782"/>
              <a:gd name="T87" fmla="*/ 554 h 570"/>
              <a:gd name="T88" fmla="*/ 664 w 782"/>
              <a:gd name="T89" fmla="*/ 542 h 570"/>
              <a:gd name="T90" fmla="*/ 665 w 782"/>
              <a:gd name="T91" fmla="*/ 12 h 570"/>
              <a:gd name="T92" fmla="*/ 676 w 782"/>
              <a:gd name="T93" fmla="*/ 3 h 5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82" h="570">
                <a:moveTo>
                  <a:pt x="461" y="205"/>
                </a:moveTo>
                <a:cubicBezTo>
                  <a:pt x="461" y="81"/>
                  <a:pt x="461" y="81"/>
                  <a:pt x="461" y="81"/>
                </a:cubicBezTo>
                <a:cubicBezTo>
                  <a:pt x="461" y="78"/>
                  <a:pt x="460" y="76"/>
                  <a:pt x="457" y="75"/>
                </a:cubicBezTo>
                <a:cubicBezTo>
                  <a:pt x="455" y="74"/>
                  <a:pt x="452" y="74"/>
                  <a:pt x="450" y="76"/>
                </a:cubicBezTo>
                <a:cubicBezTo>
                  <a:pt x="369" y="151"/>
                  <a:pt x="264" y="177"/>
                  <a:pt x="19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1" y="177"/>
                  <a:pt x="40" y="178"/>
                  <a:pt x="38" y="179"/>
                </a:cubicBezTo>
                <a:cubicBezTo>
                  <a:pt x="37" y="180"/>
                  <a:pt x="36" y="182"/>
                  <a:pt x="36" y="184"/>
                </a:cubicBezTo>
                <a:cubicBezTo>
                  <a:pt x="36" y="205"/>
                  <a:pt x="36" y="205"/>
                  <a:pt x="36" y="205"/>
                </a:cubicBezTo>
                <a:cubicBezTo>
                  <a:pt x="15" y="211"/>
                  <a:pt x="0" y="239"/>
                  <a:pt x="0" y="274"/>
                </a:cubicBezTo>
                <a:cubicBezTo>
                  <a:pt x="0" y="310"/>
                  <a:pt x="15" y="338"/>
                  <a:pt x="36" y="343"/>
                </a:cubicBezTo>
                <a:cubicBezTo>
                  <a:pt x="36" y="360"/>
                  <a:pt x="36" y="360"/>
                  <a:pt x="36" y="360"/>
                </a:cubicBezTo>
                <a:cubicBezTo>
                  <a:pt x="36" y="362"/>
                  <a:pt x="37" y="364"/>
                  <a:pt x="38" y="365"/>
                </a:cubicBezTo>
                <a:cubicBezTo>
                  <a:pt x="40" y="366"/>
                  <a:pt x="41" y="367"/>
                  <a:pt x="43" y="367"/>
                </a:cubicBezTo>
                <a:cubicBezTo>
                  <a:pt x="43" y="367"/>
                  <a:pt x="43" y="367"/>
                  <a:pt x="43" y="367"/>
                </a:cubicBezTo>
                <a:cubicBezTo>
                  <a:pt x="79" y="367"/>
                  <a:pt x="79" y="367"/>
                  <a:pt x="79" y="367"/>
                </a:cubicBezTo>
                <a:cubicBezTo>
                  <a:pt x="157" y="566"/>
                  <a:pt x="157" y="566"/>
                  <a:pt x="157" y="566"/>
                </a:cubicBezTo>
                <a:cubicBezTo>
                  <a:pt x="158" y="568"/>
                  <a:pt x="161" y="570"/>
                  <a:pt x="164" y="570"/>
                </a:cubicBezTo>
                <a:cubicBezTo>
                  <a:pt x="256" y="570"/>
                  <a:pt x="256" y="570"/>
                  <a:pt x="256" y="570"/>
                </a:cubicBezTo>
                <a:cubicBezTo>
                  <a:pt x="262" y="570"/>
                  <a:pt x="267" y="567"/>
                  <a:pt x="271" y="561"/>
                </a:cubicBezTo>
                <a:cubicBezTo>
                  <a:pt x="275" y="553"/>
                  <a:pt x="278" y="539"/>
                  <a:pt x="271" y="525"/>
                </a:cubicBezTo>
                <a:cubicBezTo>
                  <a:pt x="264" y="510"/>
                  <a:pt x="254" y="502"/>
                  <a:pt x="246" y="496"/>
                </a:cubicBezTo>
                <a:cubicBezTo>
                  <a:pt x="238" y="490"/>
                  <a:pt x="232" y="485"/>
                  <a:pt x="227" y="476"/>
                </a:cubicBezTo>
                <a:cubicBezTo>
                  <a:pt x="222" y="467"/>
                  <a:pt x="223" y="458"/>
                  <a:pt x="225" y="447"/>
                </a:cubicBezTo>
                <a:cubicBezTo>
                  <a:pt x="226" y="436"/>
                  <a:pt x="228" y="423"/>
                  <a:pt x="221" y="409"/>
                </a:cubicBezTo>
                <a:cubicBezTo>
                  <a:pt x="216" y="398"/>
                  <a:pt x="210" y="394"/>
                  <a:pt x="205" y="390"/>
                </a:cubicBezTo>
                <a:cubicBezTo>
                  <a:pt x="200" y="386"/>
                  <a:pt x="195" y="383"/>
                  <a:pt x="188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264" y="367"/>
                  <a:pt x="369" y="393"/>
                  <a:pt x="450" y="468"/>
                </a:cubicBezTo>
                <a:cubicBezTo>
                  <a:pt x="451" y="469"/>
                  <a:pt x="453" y="470"/>
                  <a:pt x="454" y="470"/>
                </a:cubicBezTo>
                <a:cubicBezTo>
                  <a:pt x="455" y="470"/>
                  <a:pt x="456" y="470"/>
                  <a:pt x="457" y="469"/>
                </a:cubicBezTo>
                <a:cubicBezTo>
                  <a:pt x="460" y="468"/>
                  <a:pt x="461" y="466"/>
                  <a:pt x="461" y="463"/>
                </a:cubicBezTo>
                <a:cubicBezTo>
                  <a:pt x="461" y="343"/>
                  <a:pt x="461" y="343"/>
                  <a:pt x="461" y="343"/>
                </a:cubicBezTo>
                <a:cubicBezTo>
                  <a:pt x="482" y="338"/>
                  <a:pt x="498" y="310"/>
                  <a:pt x="498" y="274"/>
                </a:cubicBezTo>
                <a:cubicBezTo>
                  <a:pt x="498" y="239"/>
                  <a:pt x="482" y="211"/>
                  <a:pt x="461" y="205"/>
                </a:cubicBezTo>
                <a:close/>
                <a:moveTo>
                  <a:pt x="14" y="274"/>
                </a:moveTo>
                <a:cubicBezTo>
                  <a:pt x="14" y="249"/>
                  <a:pt x="24" y="226"/>
                  <a:pt x="36" y="220"/>
                </a:cubicBezTo>
                <a:cubicBezTo>
                  <a:pt x="36" y="328"/>
                  <a:pt x="36" y="328"/>
                  <a:pt x="36" y="328"/>
                </a:cubicBezTo>
                <a:cubicBezTo>
                  <a:pt x="24" y="322"/>
                  <a:pt x="14" y="300"/>
                  <a:pt x="14" y="274"/>
                </a:cubicBezTo>
                <a:close/>
                <a:moveTo>
                  <a:pt x="197" y="402"/>
                </a:moveTo>
                <a:cubicBezTo>
                  <a:pt x="201" y="405"/>
                  <a:pt x="205" y="407"/>
                  <a:pt x="209" y="415"/>
                </a:cubicBezTo>
                <a:cubicBezTo>
                  <a:pt x="213" y="425"/>
                  <a:pt x="212" y="435"/>
                  <a:pt x="211" y="446"/>
                </a:cubicBezTo>
                <a:cubicBezTo>
                  <a:pt x="209" y="457"/>
                  <a:pt x="208" y="470"/>
                  <a:pt x="215" y="483"/>
                </a:cubicBezTo>
                <a:cubicBezTo>
                  <a:pt x="221" y="495"/>
                  <a:pt x="229" y="501"/>
                  <a:pt x="237" y="507"/>
                </a:cubicBezTo>
                <a:cubicBezTo>
                  <a:pt x="245" y="513"/>
                  <a:pt x="253" y="519"/>
                  <a:pt x="259" y="531"/>
                </a:cubicBezTo>
                <a:cubicBezTo>
                  <a:pt x="263" y="540"/>
                  <a:pt x="261" y="548"/>
                  <a:pt x="260" y="551"/>
                </a:cubicBezTo>
                <a:cubicBezTo>
                  <a:pt x="259" y="554"/>
                  <a:pt x="257" y="556"/>
                  <a:pt x="256" y="556"/>
                </a:cubicBezTo>
                <a:cubicBezTo>
                  <a:pt x="168" y="556"/>
                  <a:pt x="168" y="556"/>
                  <a:pt x="168" y="556"/>
                </a:cubicBezTo>
                <a:cubicBezTo>
                  <a:pt x="94" y="367"/>
                  <a:pt x="94" y="367"/>
                  <a:pt x="94" y="367"/>
                </a:cubicBezTo>
                <a:cubicBezTo>
                  <a:pt x="172" y="367"/>
                  <a:pt x="172" y="367"/>
                  <a:pt x="172" y="367"/>
                </a:cubicBezTo>
                <a:cubicBezTo>
                  <a:pt x="182" y="391"/>
                  <a:pt x="190" y="397"/>
                  <a:pt x="197" y="402"/>
                </a:cubicBezTo>
                <a:close/>
                <a:moveTo>
                  <a:pt x="447" y="447"/>
                </a:moveTo>
                <a:cubicBezTo>
                  <a:pt x="366" y="378"/>
                  <a:pt x="263" y="353"/>
                  <a:pt x="192" y="353"/>
                </a:cubicBezTo>
                <a:cubicBezTo>
                  <a:pt x="50" y="353"/>
                  <a:pt x="50" y="353"/>
                  <a:pt x="50" y="353"/>
                </a:cubicBezTo>
                <a:cubicBezTo>
                  <a:pt x="50" y="191"/>
                  <a:pt x="50" y="191"/>
                  <a:pt x="50" y="191"/>
                </a:cubicBezTo>
                <a:cubicBezTo>
                  <a:pt x="192" y="191"/>
                  <a:pt x="192" y="191"/>
                  <a:pt x="192" y="191"/>
                </a:cubicBezTo>
                <a:cubicBezTo>
                  <a:pt x="193" y="191"/>
                  <a:pt x="193" y="191"/>
                  <a:pt x="193" y="191"/>
                </a:cubicBezTo>
                <a:cubicBezTo>
                  <a:pt x="263" y="191"/>
                  <a:pt x="366" y="166"/>
                  <a:pt x="447" y="97"/>
                </a:cubicBezTo>
                <a:lnTo>
                  <a:pt x="447" y="447"/>
                </a:lnTo>
                <a:close/>
                <a:moveTo>
                  <a:pt x="461" y="328"/>
                </a:moveTo>
                <a:cubicBezTo>
                  <a:pt x="461" y="220"/>
                  <a:pt x="461" y="220"/>
                  <a:pt x="461" y="220"/>
                </a:cubicBezTo>
                <a:cubicBezTo>
                  <a:pt x="474" y="226"/>
                  <a:pt x="484" y="249"/>
                  <a:pt x="484" y="274"/>
                </a:cubicBezTo>
                <a:cubicBezTo>
                  <a:pt x="484" y="300"/>
                  <a:pt x="474" y="322"/>
                  <a:pt x="461" y="328"/>
                </a:cubicBezTo>
                <a:close/>
                <a:moveTo>
                  <a:pt x="624" y="277"/>
                </a:moveTo>
                <a:cubicBezTo>
                  <a:pt x="623" y="329"/>
                  <a:pt x="604" y="378"/>
                  <a:pt x="569" y="415"/>
                </a:cubicBezTo>
                <a:cubicBezTo>
                  <a:pt x="568" y="416"/>
                  <a:pt x="566" y="417"/>
                  <a:pt x="564" y="417"/>
                </a:cubicBezTo>
                <a:cubicBezTo>
                  <a:pt x="563" y="417"/>
                  <a:pt x="561" y="417"/>
                  <a:pt x="560" y="415"/>
                </a:cubicBezTo>
                <a:cubicBezTo>
                  <a:pt x="557" y="413"/>
                  <a:pt x="557" y="408"/>
                  <a:pt x="559" y="405"/>
                </a:cubicBezTo>
                <a:cubicBezTo>
                  <a:pt x="592" y="371"/>
                  <a:pt x="609" y="326"/>
                  <a:pt x="610" y="277"/>
                </a:cubicBezTo>
                <a:cubicBezTo>
                  <a:pt x="610" y="228"/>
                  <a:pt x="592" y="182"/>
                  <a:pt x="560" y="148"/>
                </a:cubicBezTo>
                <a:cubicBezTo>
                  <a:pt x="557" y="145"/>
                  <a:pt x="557" y="141"/>
                  <a:pt x="560" y="138"/>
                </a:cubicBezTo>
                <a:cubicBezTo>
                  <a:pt x="563" y="136"/>
                  <a:pt x="567" y="136"/>
                  <a:pt x="570" y="139"/>
                </a:cubicBezTo>
                <a:cubicBezTo>
                  <a:pt x="605" y="175"/>
                  <a:pt x="624" y="224"/>
                  <a:pt x="624" y="277"/>
                </a:cubicBezTo>
                <a:close/>
                <a:moveTo>
                  <a:pt x="703" y="277"/>
                </a:moveTo>
                <a:cubicBezTo>
                  <a:pt x="702" y="355"/>
                  <a:pt x="674" y="429"/>
                  <a:pt x="622" y="483"/>
                </a:cubicBezTo>
                <a:cubicBezTo>
                  <a:pt x="621" y="485"/>
                  <a:pt x="619" y="485"/>
                  <a:pt x="617" y="485"/>
                </a:cubicBezTo>
                <a:cubicBezTo>
                  <a:pt x="615" y="485"/>
                  <a:pt x="613" y="485"/>
                  <a:pt x="612" y="483"/>
                </a:cubicBezTo>
                <a:cubicBezTo>
                  <a:pt x="609" y="481"/>
                  <a:pt x="609" y="476"/>
                  <a:pt x="612" y="474"/>
                </a:cubicBezTo>
                <a:cubicBezTo>
                  <a:pt x="661" y="422"/>
                  <a:pt x="688" y="352"/>
                  <a:pt x="689" y="277"/>
                </a:cubicBezTo>
                <a:cubicBezTo>
                  <a:pt x="689" y="202"/>
                  <a:pt x="662" y="132"/>
                  <a:pt x="613" y="80"/>
                </a:cubicBezTo>
                <a:cubicBezTo>
                  <a:pt x="610" y="77"/>
                  <a:pt x="610" y="73"/>
                  <a:pt x="613" y="70"/>
                </a:cubicBezTo>
                <a:cubicBezTo>
                  <a:pt x="616" y="68"/>
                  <a:pt x="620" y="68"/>
                  <a:pt x="623" y="71"/>
                </a:cubicBezTo>
                <a:cubicBezTo>
                  <a:pt x="674" y="125"/>
                  <a:pt x="703" y="199"/>
                  <a:pt x="703" y="277"/>
                </a:cubicBezTo>
                <a:close/>
                <a:moveTo>
                  <a:pt x="782" y="277"/>
                </a:moveTo>
                <a:cubicBezTo>
                  <a:pt x="781" y="382"/>
                  <a:pt x="743" y="479"/>
                  <a:pt x="674" y="551"/>
                </a:cubicBezTo>
                <a:cubicBezTo>
                  <a:pt x="673" y="553"/>
                  <a:pt x="671" y="554"/>
                  <a:pt x="669" y="554"/>
                </a:cubicBezTo>
                <a:cubicBezTo>
                  <a:pt x="668" y="554"/>
                  <a:pt x="666" y="553"/>
                  <a:pt x="664" y="552"/>
                </a:cubicBezTo>
                <a:cubicBezTo>
                  <a:pt x="662" y="549"/>
                  <a:pt x="662" y="544"/>
                  <a:pt x="664" y="542"/>
                </a:cubicBezTo>
                <a:cubicBezTo>
                  <a:pt x="731" y="472"/>
                  <a:pt x="767" y="378"/>
                  <a:pt x="768" y="277"/>
                </a:cubicBezTo>
                <a:cubicBezTo>
                  <a:pt x="768" y="176"/>
                  <a:pt x="732" y="82"/>
                  <a:pt x="665" y="12"/>
                </a:cubicBezTo>
                <a:cubicBezTo>
                  <a:pt x="663" y="10"/>
                  <a:pt x="663" y="5"/>
                  <a:pt x="666" y="2"/>
                </a:cubicBezTo>
                <a:cubicBezTo>
                  <a:pt x="669" y="0"/>
                  <a:pt x="673" y="0"/>
                  <a:pt x="676" y="3"/>
                </a:cubicBezTo>
                <a:cubicBezTo>
                  <a:pt x="744" y="75"/>
                  <a:pt x="782" y="173"/>
                  <a:pt x="782" y="2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</a:endParaRPr>
          </a:p>
        </p:txBody>
      </p:sp>
      <p:sp>
        <p:nvSpPr>
          <p:cNvPr id="83" name="Freeform 34"/>
          <p:cNvSpPr>
            <a:spLocks noEditPoints="1"/>
          </p:cNvSpPr>
          <p:nvPr/>
        </p:nvSpPr>
        <p:spPr bwMode="auto">
          <a:xfrm>
            <a:off x="1977988" y="9092327"/>
            <a:ext cx="597596" cy="447942"/>
          </a:xfrm>
          <a:custGeom>
            <a:avLst/>
            <a:gdLst>
              <a:gd name="T0" fmla="*/ 419 w 486"/>
              <a:gd name="T1" fmla="*/ 279 h 364"/>
              <a:gd name="T2" fmla="*/ 390 w 486"/>
              <a:gd name="T3" fmla="*/ 171 h 364"/>
              <a:gd name="T4" fmla="*/ 363 w 486"/>
              <a:gd name="T5" fmla="*/ 279 h 364"/>
              <a:gd name="T6" fmla="*/ 295 w 486"/>
              <a:gd name="T7" fmla="*/ 359 h 364"/>
              <a:gd name="T8" fmla="*/ 481 w 486"/>
              <a:gd name="T9" fmla="*/ 364 h 364"/>
              <a:gd name="T10" fmla="*/ 434 w 486"/>
              <a:gd name="T11" fmla="*/ 312 h 364"/>
              <a:gd name="T12" fmla="*/ 390 w 486"/>
              <a:gd name="T13" fmla="*/ 181 h 364"/>
              <a:gd name="T14" fmla="*/ 390 w 486"/>
              <a:gd name="T15" fmla="*/ 283 h 364"/>
              <a:gd name="T16" fmla="*/ 305 w 486"/>
              <a:gd name="T17" fmla="*/ 355 h 364"/>
              <a:gd name="T18" fmla="*/ 351 w 486"/>
              <a:gd name="T19" fmla="*/ 320 h 364"/>
              <a:gd name="T20" fmla="*/ 390 w 486"/>
              <a:gd name="T21" fmla="*/ 292 h 364"/>
              <a:gd name="T22" fmla="*/ 431 w 486"/>
              <a:gd name="T23" fmla="*/ 321 h 364"/>
              <a:gd name="T24" fmla="*/ 476 w 486"/>
              <a:gd name="T25" fmla="*/ 355 h 364"/>
              <a:gd name="T26" fmla="*/ 322 w 486"/>
              <a:gd name="T27" fmla="*/ 216 h 364"/>
              <a:gd name="T28" fmla="*/ 327 w 486"/>
              <a:gd name="T29" fmla="*/ 215 h 364"/>
              <a:gd name="T30" fmla="*/ 321 w 486"/>
              <a:gd name="T31" fmla="*/ 177 h 364"/>
              <a:gd name="T32" fmla="*/ 297 w 486"/>
              <a:gd name="T33" fmla="*/ 37 h 364"/>
              <a:gd name="T34" fmla="*/ 204 w 486"/>
              <a:gd name="T35" fmla="*/ 0 h 364"/>
              <a:gd name="T36" fmla="*/ 171 w 486"/>
              <a:gd name="T37" fmla="*/ 137 h 364"/>
              <a:gd name="T38" fmla="*/ 154 w 486"/>
              <a:gd name="T39" fmla="*/ 189 h 364"/>
              <a:gd name="T40" fmla="*/ 208 w 486"/>
              <a:gd name="T41" fmla="*/ 143 h 364"/>
              <a:gd name="T42" fmla="*/ 289 w 486"/>
              <a:gd name="T43" fmla="*/ 179 h 364"/>
              <a:gd name="T44" fmla="*/ 293 w 486"/>
              <a:gd name="T45" fmla="*/ 170 h 364"/>
              <a:gd name="T46" fmla="*/ 227 w 486"/>
              <a:gd name="T47" fmla="*/ 130 h 364"/>
              <a:gd name="T48" fmla="*/ 205 w 486"/>
              <a:gd name="T49" fmla="*/ 133 h 364"/>
              <a:gd name="T50" fmla="*/ 200 w 486"/>
              <a:gd name="T51" fmla="*/ 139 h 364"/>
              <a:gd name="T52" fmla="*/ 181 w 486"/>
              <a:gd name="T53" fmla="*/ 134 h 364"/>
              <a:gd name="T54" fmla="*/ 178 w 486"/>
              <a:gd name="T55" fmla="*/ 129 h 364"/>
              <a:gd name="T56" fmla="*/ 204 w 486"/>
              <a:gd name="T57" fmla="*/ 9 h 364"/>
              <a:gd name="T58" fmla="*/ 276 w 486"/>
              <a:gd name="T59" fmla="*/ 49 h 364"/>
              <a:gd name="T60" fmla="*/ 369 w 486"/>
              <a:gd name="T61" fmla="*/ 108 h 364"/>
              <a:gd name="T62" fmla="*/ 311 w 486"/>
              <a:gd name="T63" fmla="*/ 173 h 364"/>
              <a:gd name="T64" fmla="*/ 297 w 486"/>
              <a:gd name="T65" fmla="*/ 173 h 364"/>
              <a:gd name="T66" fmla="*/ 139 w 486"/>
              <a:gd name="T67" fmla="*/ 312 h 364"/>
              <a:gd name="T68" fmla="*/ 142 w 486"/>
              <a:gd name="T69" fmla="*/ 232 h 364"/>
              <a:gd name="T70" fmla="*/ 49 w 486"/>
              <a:gd name="T71" fmla="*/ 232 h 364"/>
              <a:gd name="T72" fmla="*/ 54 w 486"/>
              <a:gd name="T73" fmla="*/ 311 h 364"/>
              <a:gd name="T74" fmla="*/ 5 w 486"/>
              <a:gd name="T75" fmla="*/ 364 h 364"/>
              <a:gd name="T76" fmla="*/ 191 w 486"/>
              <a:gd name="T77" fmla="*/ 359 h 364"/>
              <a:gd name="T78" fmla="*/ 59 w 486"/>
              <a:gd name="T79" fmla="*/ 232 h 364"/>
              <a:gd name="T80" fmla="*/ 132 w 486"/>
              <a:gd name="T81" fmla="*/ 232 h 364"/>
              <a:gd name="T82" fmla="*/ 59 w 486"/>
              <a:gd name="T83" fmla="*/ 232 h 364"/>
              <a:gd name="T84" fmla="*/ 56 w 486"/>
              <a:gd name="T85" fmla="*/ 320 h 364"/>
              <a:gd name="T86" fmla="*/ 77 w 486"/>
              <a:gd name="T87" fmla="*/ 286 h 364"/>
              <a:gd name="T88" fmla="*/ 115 w 486"/>
              <a:gd name="T89" fmla="*/ 286 h 364"/>
              <a:gd name="T90" fmla="*/ 137 w 486"/>
              <a:gd name="T91" fmla="*/ 321 h 364"/>
              <a:gd name="T92" fmla="*/ 10 w 486"/>
              <a:gd name="T93" fmla="*/ 355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86" h="364">
                <a:moveTo>
                  <a:pt x="434" y="312"/>
                </a:moveTo>
                <a:cubicBezTo>
                  <a:pt x="423" y="309"/>
                  <a:pt x="419" y="290"/>
                  <a:pt x="419" y="279"/>
                </a:cubicBezTo>
                <a:cubicBezTo>
                  <a:pt x="429" y="267"/>
                  <a:pt x="437" y="250"/>
                  <a:pt x="437" y="232"/>
                </a:cubicBezTo>
                <a:cubicBezTo>
                  <a:pt x="437" y="195"/>
                  <a:pt x="419" y="171"/>
                  <a:pt x="390" y="171"/>
                </a:cubicBezTo>
                <a:cubicBezTo>
                  <a:pt x="362" y="171"/>
                  <a:pt x="344" y="195"/>
                  <a:pt x="344" y="232"/>
                </a:cubicBezTo>
                <a:cubicBezTo>
                  <a:pt x="344" y="251"/>
                  <a:pt x="352" y="268"/>
                  <a:pt x="363" y="279"/>
                </a:cubicBezTo>
                <a:cubicBezTo>
                  <a:pt x="362" y="293"/>
                  <a:pt x="358" y="308"/>
                  <a:pt x="348" y="311"/>
                </a:cubicBezTo>
                <a:cubicBezTo>
                  <a:pt x="304" y="320"/>
                  <a:pt x="295" y="342"/>
                  <a:pt x="295" y="359"/>
                </a:cubicBezTo>
                <a:cubicBezTo>
                  <a:pt x="295" y="362"/>
                  <a:pt x="297" y="364"/>
                  <a:pt x="300" y="364"/>
                </a:cubicBezTo>
                <a:cubicBezTo>
                  <a:pt x="481" y="364"/>
                  <a:pt x="481" y="364"/>
                  <a:pt x="481" y="364"/>
                </a:cubicBezTo>
                <a:cubicBezTo>
                  <a:pt x="483" y="364"/>
                  <a:pt x="486" y="362"/>
                  <a:pt x="486" y="359"/>
                </a:cubicBezTo>
                <a:cubicBezTo>
                  <a:pt x="486" y="343"/>
                  <a:pt x="477" y="321"/>
                  <a:pt x="434" y="312"/>
                </a:cubicBezTo>
                <a:close/>
                <a:moveTo>
                  <a:pt x="354" y="232"/>
                </a:moveTo>
                <a:cubicBezTo>
                  <a:pt x="354" y="185"/>
                  <a:pt x="382" y="181"/>
                  <a:pt x="390" y="181"/>
                </a:cubicBezTo>
                <a:cubicBezTo>
                  <a:pt x="399" y="181"/>
                  <a:pt x="427" y="185"/>
                  <a:pt x="427" y="232"/>
                </a:cubicBezTo>
                <a:cubicBezTo>
                  <a:pt x="427" y="261"/>
                  <a:pt x="408" y="283"/>
                  <a:pt x="390" y="283"/>
                </a:cubicBezTo>
                <a:cubicBezTo>
                  <a:pt x="373" y="283"/>
                  <a:pt x="354" y="261"/>
                  <a:pt x="354" y="232"/>
                </a:cubicBezTo>
                <a:close/>
                <a:moveTo>
                  <a:pt x="305" y="355"/>
                </a:moveTo>
                <a:cubicBezTo>
                  <a:pt x="307" y="338"/>
                  <a:pt x="323" y="326"/>
                  <a:pt x="351" y="320"/>
                </a:cubicBezTo>
                <a:cubicBezTo>
                  <a:pt x="351" y="320"/>
                  <a:pt x="351" y="320"/>
                  <a:pt x="351" y="320"/>
                </a:cubicBezTo>
                <a:cubicBezTo>
                  <a:pt x="364" y="316"/>
                  <a:pt x="370" y="301"/>
                  <a:pt x="372" y="286"/>
                </a:cubicBezTo>
                <a:cubicBezTo>
                  <a:pt x="377" y="290"/>
                  <a:pt x="384" y="292"/>
                  <a:pt x="390" y="292"/>
                </a:cubicBezTo>
                <a:cubicBezTo>
                  <a:pt x="397" y="292"/>
                  <a:pt x="404" y="290"/>
                  <a:pt x="410" y="286"/>
                </a:cubicBezTo>
                <a:cubicBezTo>
                  <a:pt x="412" y="302"/>
                  <a:pt x="418" y="317"/>
                  <a:pt x="431" y="321"/>
                </a:cubicBezTo>
                <a:cubicBezTo>
                  <a:pt x="431" y="321"/>
                  <a:pt x="431" y="321"/>
                  <a:pt x="432" y="321"/>
                </a:cubicBezTo>
                <a:cubicBezTo>
                  <a:pt x="459" y="326"/>
                  <a:pt x="474" y="338"/>
                  <a:pt x="476" y="355"/>
                </a:cubicBezTo>
                <a:lnTo>
                  <a:pt x="305" y="355"/>
                </a:lnTo>
                <a:close/>
                <a:moveTo>
                  <a:pt x="322" y="216"/>
                </a:moveTo>
                <a:cubicBezTo>
                  <a:pt x="323" y="216"/>
                  <a:pt x="323" y="216"/>
                  <a:pt x="324" y="216"/>
                </a:cubicBezTo>
                <a:cubicBezTo>
                  <a:pt x="325" y="216"/>
                  <a:pt x="327" y="216"/>
                  <a:pt x="327" y="215"/>
                </a:cubicBezTo>
                <a:cubicBezTo>
                  <a:pt x="329" y="214"/>
                  <a:pt x="330" y="212"/>
                  <a:pt x="329" y="210"/>
                </a:cubicBezTo>
                <a:cubicBezTo>
                  <a:pt x="329" y="210"/>
                  <a:pt x="322" y="195"/>
                  <a:pt x="321" y="177"/>
                </a:cubicBezTo>
                <a:cubicBezTo>
                  <a:pt x="355" y="168"/>
                  <a:pt x="378" y="140"/>
                  <a:pt x="378" y="108"/>
                </a:cubicBezTo>
                <a:cubicBezTo>
                  <a:pt x="378" y="69"/>
                  <a:pt x="342" y="37"/>
                  <a:pt x="297" y="37"/>
                </a:cubicBezTo>
                <a:cubicBezTo>
                  <a:pt x="290" y="37"/>
                  <a:pt x="283" y="37"/>
                  <a:pt x="277" y="39"/>
                </a:cubicBezTo>
                <a:cubicBezTo>
                  <a:pt x="263" y="15"/>
                  <a:pt x="235" y="0"/>
                  <a:pt x="204" y="0"/>
                </a:cubicBezTo>
                <a:cubicBezTo>
                  <a:pt x="159" y="0"/>
                  <a:pt x="123" y="32"/>
                  <a:pt x="123" y="71"/>
                </a:cubicBezTo>
                <a:cubicBezTo>
                  <a:pt x="123" y="100"/>
                  <a:pt x="142" y="125"/>
                  <a:pt x="171" y="137"/>
                </a:cubicBezTo>
                <a:cubicBezTo>
                  <a:pt x="170" y="163"/>
                  <a:pt x="154" y="183"/>
                  <a:pt x="154" y="183"/>
                </a:cubicBezTo>
                <a:cubicBezTo>
                  <a:pt x="153" y="185"/>
                  <a:pt x="153" y="188"/>
                  <a:pt x="154" y="189"/>
                </a:cubicBezTo>
                <a:cubicBezTo>
                  <a:pt x="156" y="191"/>
                  <a:pt x="158" y="191"/>
                  <a:pt x="160" y="191"/>
                </a:cubicBezTo>
                <a:cubicBezTo>
                  <a:pt x="185" y="179"/>
                  <a:pt x="201" y="164"/>
                  <a:pt x="208" y="143"/>
                </a:cubicBezTo>
                <a:cubicBezTo>
                  <a:pt x="214" y="142"/>
                  <a:pt x="219" y="142"/>
                  <a:pt x="224" y="141"/>
                </a:cubicBezTo>
                <a:cubicBezTo>
                  <a:pt x="237" y="163"/>
                  <a:pt x="261" y="177"/>
                  <a:pt x="289" y="179"/>
                </a:cubicBezTo>
                <a:cubicBezTo>
                  <a:pt x="296" y="193"/>
                  <a:pt x="306" y="205"/>
                  <a:pt x="322" y="216"/>
                </a:cubicBezTo>
                <a:close/>
                <a:moveTo>
                  <a:pt x="293" y="170"/>
                </a:moveTo>
                <a:cubicBezTo>
                  <a:pt x="266" y="169"/>
                  <a:pt x="242" y="155"/>
                  <a:pt x="231" y="133"/>
                </a:cubicBezTo>
                <a:cubicBezTo>
                  <a:pt x="230" y="131"/>
                  <a:pt x="228" y="130"/>
                  <a:pt x="227" y="130"/>
                </a:cubicBezTo>
                <a:cubicBezTo>
                  <a:pt x="226" y="130"/>
                  <a:pt x="226" y="130"/>
                  <a:pt x="225" y="131"/>
                </a:cubicBezTo>
                <a:cubicBezTo>
                  <a:pt x="219" y="132"/>
                  <a:pt x="212" y="133"/>
                  <a:pt x="205" y="133"/>
                </a:cubicBezTo>
                <a:cubicBezTo>
                  <a:pt x="202" y="133"/>
                  <a:pt x="201" y="135"/>
                  <a:pt x="200" y="137"/>
                </a:cubicBezTo>
                <a:cubicBezTo>
                  <a:pt x="200" y="138"/>
                  <a:pt x="200" y="138"/>
                  <a:pt x="200" y="139"/>
                </a:cubicBezTo>
                <a:cubicBezTo>
                  <a:pt x="195" y="154"/>
                  <a:pt x="185" y="165"/>
                  <a:pt x="170" y="175"/>
                </a:cubicBezTo>
                <a:cubicBezTo>
                  <a:pt x="175" y="165"/>
                  <a:pt x="180" y="150"/>
                  <a:pt x="181" y="134"/>
                </a:cubicBezTo>
                <a:cubicBezTo>
                  <a:pt x="181" y="134"/>
                  <a:pt x="181" y="134"/>
                  <a:pt x="181" y="134"/>
                </a:cubicBezTo>
                <a:cubicBezTo>
                  <a:pt x="181" y="132"/>
                  <a:pt x="180" y="130"/>
                  <a:pt x="178" y="129"/>
                </a:cubicBezTo>
                <a:cubicBezTo>
                  <a:pt x="150" y="120"/>
                  <a:pt x="132" y="97"/>
                  <a:pt x="132" y="71"/>
                </a:cubicBezTo>
                <a:cubicBezTo>
                  <a:pt x="132" y="37"/>
                  <a:pt x="164" y="9"/>
                  <a:pt x="204" y="9"/>
                </a:cubicBezTo>
                <a:cubicBezTo>
                  <a:pt x="233" y="9"/>
                  <a:pt x="259" y="24"/>
                  <a:pt x="270" y="47"/>
                </a:cubicBezTo>
                <a:cubicBezTo>
                  <a:pt x="271" y="48"/>
                  <a:pt x="273" y="49"/>
                  <a:pt x="276" y="49"/>
                </a:cubicBezTo>
                <a:cubicBezTo>
                  <a:pt x="282" y="47"/>
                  <a:pt x="290" y="46"/>
                  <a:pt x="297" y="46"/>
                </a:cubicBezTo>
                <a:cubicBezTo>
                  <a:pt x="337" y="46"/>
                  <a:pt x="369" y="74"/>
                  <a:pt x="369" y="108"/>
                </a:cubicBezTo>
                <a:cubicBezTo>
                  <a:pt x="369" y="137"/>
                  <a:pt x="347" y="162"/>
                  <a:pt x="315" y="169"/>
                </a:cubicBezTo>
                <a:cubicBezTo>
                  <a:pt x="313" y="169"/>
                  <a:pt x="311" y="171"/>
                  <a:pt x="311" y="173"/>
                </a:cubicBezTo>
                <a:cubicBezTo>
                  <a:pt x="311" y="183"/>
                  <a:pt x="313" y="191"/>
                  <a:pt x="315" y="198"/>
                </a:cubicBezTo>
                <a:cubicBezTo>
                  <a:pt x="306" y="190"/>
                  <a:pt x="301" y="182"/>
                  <a:pt x="297" y="173"/>
                </a:cubicBezTo>
                <a:cubicBezTo>
                  <a:pt x="296" y="171"/>
                  <a:pt x="295" y="170"/>
                  <a:pt x="293" y="170"/>
                </a:cubicBezTo>
                <a:close/>
                <a:moveTo>
                  <a:pt x="139" y="312"/>
                </a:moveTo>
                <a:cubicBezTo>
                  <a:pt x="128" y="309"/>
                  <a:pt x="124" y="290"/>
                  <a:pt x="124" y="279"/>
                </a:cubicBezTo>
                <a:cubicBezTo>
                  <a:pt x="135" y="267"/>
                  <a:pt x="142" y="250"/>
                  <a:pt x="142" y="232"/>
                </a:cubicBezTo>
                <a:cubicBezTo>
                  <a:pt x="142" y="195"/>
                  <a:pt x="124" y="171"/>
                  <a:pt x="96" y="171"/>
                </a:cubicBezTo>
                <a:cubicBezTo>
                  <a:pt x="67" y="171"/>
                  <a:pt x="49" y="195"/>
                  <a:pt x="49" y="232"/>
                </a:cubicBezTo>
                <a:cubicBezTo>
                  <a:pt x="49" y="251"/>
                  <a:pt x="57" y="268"/>
                  <a:pt x="68" y="279"/>
                </a:cubicBezTo>
                <a:cubicBezTo>
                  <a:pt x="67" y="293"/>
                  <a:pt x="63" y="308"/>
                  <a:pt x="54" y="311"/>
                </a:cubicBezTo>
                <a:cubicBezTo>
                  <a:pt x="10" y="320"/>
                  <a:pt x="0" y="342"/>
                  <a:pt x="0" y="359"/>
                </a:cubicBezTo>
                <a:cubicBezTo>
                  <a:pt x="0" y="362"/>
                  <a:pt x="3" y="364"/>
                  <a:pt x="5" y="364"/>
                </a:cubicBezTo>
                <a:cubicBezTo>
                  <a:pt x="186" y="364"/>
                  <a:pt x="186" y="364"/>
                  <a:pt x="186" y="364"/>
                </a:cubicBezTo>
                <a:cubicBezTo>
                  <a:pt x="189" y="364"/>
                  <a:pt x="191" y="362"/>
                  <a:pt x="191" y="359"/>
                </a:cubicBezTo>
                <a:cubicBezTo>
                  <a:pt x="191" y="343"/>
                  <a:pt x="182" y="321"/>
                  <a:pt x="139" y="312"/>
                </a:cubicBezTo>
                <a:close/>
                <a:moveTo>
                  <a:pt x="59" y="232"/>
                </a:moveTo>
                <a:cubicBezTo>
                  <a:pt x="59" y="185"/>
                  <a:pt x="87" y="181"/>
                  <a:pt x="96" y="181"/>
                </a:cubicBezTo>
                <a:cubicBezTo>
                  <a:pt x="104" y="181"/>
                  <a:pt x="132" y="185"/>
                  <a:pt x="132" y="232"/>
                </a:cubicBezTo>
                <a:cubicBezTo>
                  <a:pt x="132" y="261"/>
                  <a:pt x="113" y="283"/>
                  <a:pt x="96" y="283"/>
                </a:cubicBezTo>
                <a:cubicBezTo>
                  <a:pt x="78" y="283"/>
                  <a:pt x="59" y="261"/>
                  <a:pt x="59" y="232"/>
                </a:cubicBezTo>
                <a:close/>
                <a:moveTo>
                  <a:pt x="10" y="355"/>
                </a:moveTo>
                <a:cubicBezTo>
                  <a:pt x="12" y="338"/>
                  <a:pt x="28" y="326"/>
                  <a:pt x="56" y="320"/>
                </a:cubicBezTo>
                <a:cubicBezTo>
                  <a:pt x="56" y="320"/>
                  <a:pt x="56" y="320"/>
                  <a:pt x="56" y="320"/>
                </a:cubicBezTo>
                <a:cubicBezTo>
                  <a:pt x="69" y="316"/>
                  <a:pt x="75" y="301"/>
                  <a:pt x="77" y="286"/>
                </a:cubicBezTo>
                <a:cubicBezTo>
                  <a:pt x="83" y="290"/>
                  <a:pt x="89" y="292"/>
                  <a:pt x="96" y="292"/>
                </a:cubicBezTo>
                <a:cubicBezTo>
                  <a:pt x="102" y="292"/>
                  <a:pt x="109" y="290"/>
                  <a:pt x="115" y="286"/>
                </a:cubicBezTo>
                <a:cubicBezTo>
                  <a:pt x="117" y="302"/>
                  <a:pt x="123" y="317"/>
                  <a:pt x="136" y="321"/>
                </a:cubicBezTo>
                <a:cubicBezTo>
                  <a:pt x="137" y="321"/>
                  <a:pt x="137" y="321"/>
                  <a:pt x="137" y="321"/>
                </a:cubicBezTo>
                <a:cubicBezTo>
                  <a:pt x="164" y="326"/>
                  <a:pt x="179" y="338"/>
                  <a:pt x="181" y="355"/>
                </a:cubicBezTo>
                <a:lnTo>
                  <a:pt x="10" y="35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1936481" y="7921553"/>
            <a:ext cx="619402" cy="424138"/>
            <a:chOff x="9172348" y="1043669"/>
            <a:chExt cx="614363" cy="420688"/>
          </a:xfrm>
          <a:noFill/>
        </p:grpSpPr>
        <p:sp>
          <p:nvSpPr>
            <p:cNvPr id="85" name="Freeform 329"/>
            <p:cNvSpPr>
              <a:spLocks/>
            </p:cNvSpPr>
            <p:nvPr/>
          </p:nvSpPr>
          <p:spPr bwMode="auto">
            <a:xfrm>
              <a:off x="9172348" y="1043669"/>
              <a:ext cx="614363" cy="420688"/>
            </a:xfrm>
            <a:custGeom>
              <a:avLst/>
              <a:gdLst>
                <a:gd name="T0" fmla="*/ 128 w 164"/>
                <a:gd name="T1" fmla="*/ 112 h 112"/>
                <a:gd name="T2" fmla="*/ 156 w 164"/>
                <a:gd name="T3" fmla="*/ 112 h 112"/>
                <a:gd name="T4" fmla="*/ 164 w 164"/>
                <a:gd name="T5" fmla="*/ 104 h 112"/>
                <a:gd name="T6" fmla="*/ 164 w 164"/>
                <a:gd name="T7" fmla="*/ 32 h 112"/>
                <a:gd name="T8" fmla="*/ 156 w 164"/>
                <a:gd name="T9" fmla="*/ 24 h 112"/>
                <a:gd name="T10" fmla="*/ 126 w 164"/>
                <a:gd name="T11" fmla="*/ 24 h 112"/>
                <a:gd name="T12" fmla="*/ 116 w 164"/>
                <a:gd name="T13" fmla="*/ 14 h 112"/>
                <a:gd name="T14" fmla="*/ 116 w 164"/>
                <a:gd name="T15" fmla="*/ 10 h 112"/>
                <a:gd name="T16" fmla="*/ 102 w 164"/>
                <a:gd name="T17" fmla="*/ 0 h 112"/>
                <a:gd name="T18" fmla="*/ 62 w 164"/>
                <a:gd name="T19" fmla="*/ 0 h 112"/>
                <a:gd name="T20" fmla="*/ 48 w 164"/>
                <a:gd name="T21" fmla="*/ 10 h 112"/>
                <a:gd name="T22" fmla="*/ 48 w 164"/>
                <a:gd name="T23" fmla="*/ 14 h 112"/>
                <a:gd name="T24" fmla="*/ 38 w 164"/>
                <a:gd name="T25" fmla="*/ 24 h 112"/>
                <a:gd name="T26" fmla="*/ 8 w 164"/>
                <a:gd name="T27" fmla="*/ 24 h 112"/>
                <a:gd name="T28" fmla="*/ 0 w 164"/>
                <a:gd name="T29" fmla="*/ 32 h 112"/>
                <a:gd name="T30" fmla="*/ 0 w 164"/>
                <a:gd name="T31" fmla="*/ 104 h 112"/>
                <a:gd name="T32" fmla="*/ 8 w 164"/>
                <a:gd name="T33" fmla="*/ 112 h 112"/>
                <a:gd name="T34" fmla="*/ 32 w 164"/>
                <a:gd name="T35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12">
                  <a:moveTo>
                    <a:pt x="128" y="112"/>
                  </a:moveTo>
                  <a:cubicBezTo>
                    <a:pt x="156" y="112"/>
                    <a:pt x="156" y="112"/>
                    <a:pt x="156" y="112"/>
                  </a:cubicBezTo>
                  <a:cubicBezTo>
                    <a:pt x="160" y="112"/>
                    <a:pt x="164" y="108"/>
                    <a:pt x="164" y="104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4" y="28"/>
                    <a:pt x="160" y="24"/>
                    <a:pt x="156" y="24"/>
                  </a:cubicBezTo>
                  <a:cubicBezTo>
                    <a:pt x="126" y="24"/>
                    <a:pt x="126" y="24"/>
                    <a:pt x="126" y="24"/>
                  </a:cubicBezTo>
                  <a:cubicBezTo>
                    <a:pt x="116" y="24"/>
                    <a:pt x="116" y="14"/>
                    <a:pt x="116" y="14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6" y="6"/>
                    <a:pt x="112" y="0"/>
                    <a:pt x="10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2" y="0"/>
                    <a:pt x="48" y="6"/>
                    <a:pt x="48" y="10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24"/>
                    <a:pt x="3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32" y="112"/>
                    <a:pt x="32" y="112"/>
                    <a:pt x="32" y="112"/>
                  </a:cubicBezTo>
                </a:path>
              </a:pathLst>
            </a:cu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  <p:sp>
          <p:nvSpPr>
            <p:cNvPr id="86" name="Freeform 330"/>
            <p:cNvSpPr>
              <a:spLocks/>
            </p:cNvSpPr>
            <p:nvPr/>
          </p:nvSpPr>
          <p:spPr bwMode="auto">
            <a:xfrm>
              <a:off x="9216798" y="1073832"/>
              <a:ext cx="90488" cy="30163"/>
            </a:xfrm>
            <a:custGeom>
              <a:avLst/>
              <a:gdLst>
                <a:gd name="T0" fmla="*/ 0 w 24"/>
                <a:gd name="T1" fmla="*/ 8 h 8"/>
                <a:gd name="T2" fmla="*/ 0 w 24"/>
                <a:gd name="T3" fmla="*/ 4 h 8"/>
                <a:gd name="T4" fmla="*/ 4 w 24"/>
                <a:gd name="T5" fmla="*/ 0 h 8"/>
                <a:gd name="T6" fmla="*/ 20 w 24"/>
                <a:gd name="T7" fmla="*/ 0 h 8"/>
                <a:gd name="T8" fmla="*/ 24 w 24"/>
                <a:gd name="T9" fmla="*/ 4 h 8"/>
                <a:gd name="T10" fmla="*/ 24 w 24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8">
                  <a:moveTo>
                    <a:pt x="0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8"/>
                    <a:pt x="24" y="8"/>
                    <a:pt x="24" y="8"/>
                  </a:cubicBezTo>
                </a:path>
              </a:pathLst>
            </a:cu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  <p:sp>
          <p:nvSpPr>
            <p:cNvPr id="87" name="Oval 332"/>
            <p:cNvSpPr>
              <a:spLocks noChangeArrowheads="1"/>
            </p:cNvSpPr>
            <p:nvPr/>
          </p:nvSpPr>
          <p:spPr bwMode="auto">
            <a:xfrm>
              <a:off x="9359302" y="1171040"/>
              <a:ext cx="255588" cy="255588"/>
            </a:xfrm>
            <a:prstGeom prst="ellipse">
              <a:avLst/>
            </a:pr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  <p:sp>
          <p:nvSpPr>
            <p:cNvPr id="88" name="Line 333"/>
            <p:cNvSpPr>
              <a:spLocks noChangeShapeType="1"/>
            </p:cNvSpPr>
            <p:nvPr/>
          </p:nvSpPr>
          <p:spPr bwMode="auto">
            <a:xfrm>
              <a:off x="9172348" y="1238932"/>
              <a:ext cx="130175" cy="0"/>
            </a:xfrm>
            <a:prstGeom prst="line">
              <a:avLst/>
            </a:pr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  <p:sp>
          <p:nvSpPr>
            <p:cNvPr id="89" name="Line 334"/>
            <p:cNvSpPr>
              <a:spLocks noChangeShapeType="1"/>
            </p:cNvSpPr>
            <p:nvPr/>
          </p:nvSpPr>
          <p:spPr bwMode="auto">
            <a:xfrm>
              <a:off x="9656536" y="1238932"/>
              <a:ext cx="130175" cy="0"/>
            </a:xfrm>
            <a:prstGeom prst="line">
              <a:avLst/>
            </a:pr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</p:grpSp>
      <p:sp>
        <p:nvSpPr>
          <p:cNvPr id="103" name="Freeform 37"/>
          <p:cNvSpPr>
            <a:spLocks noEditPoints="1"/>
          </p:cNvSpPr>
          <p:nvPr/>
        </p:nvSpPr>
        <p:spPr bwMode="auto">
          <a:xfrm>
            <a:off x="12682403" y="10351726"/>
            <a:ext cx="584550" cy="588608"/>
          </a:xfrm>
          <a:custGeom>
            <a:avLst/>
            <a:gdLst>
              <a:gd name="T0" fmla="*/ 697 w 800"/>
              <a:gd name="T1" fmla="*/ 711 h 806"/>
              <a:gd name="T2" fmla="*/ 536 w 800"/>
              <a:gd name="T3" fmla="*/ 406 h 806"/>
              <a:gd name="T4" fmla="*/ 562 w 800"/>
              <a:gd name="T5" fmla="*/ 432 h 806"/>
              <a:gd name="T6" fmla="*/ 672 w 800"/>
              <a:gd name="T7" fmla="*/ 685 h 806"/>
              <a:gd name="T8" fmla="*/ 562 w 800"/>
              <a:gd name="T9" fmla="*/ 432 h 806"/>
              <a:gd name="T10" fmla="*/ 474 w 800"/>
              <a:gd name="T11" fmla="*/ 594 h 806"/>
              <a:gd name="T12" fmla="*/ 100 w 800"/>
              <a:gd name="T13" fmla="*/ 406 h 806"/>
              <a:gd name="T14" fmla="*/ 126 w 800"/>
              <a:gd name="T15" fmla="*/ 432 h 806"/>
              <a:gd name="T16" fmla="*/ 448 w 800"/>
              <a:gd name="T17" fmla="*/ 568 h 806"/>
              <a:gd name="T18" fmla="*/ 126 w 800"/>
              <a:gd name="T19" fmla="*/ 432 h 806"/>
              <a:gd name="T20" fmla="*/ 770 w 800"/>
              <a:gd name="T21" fmla="*/ 342 h 806"/>
              <a:gd name="T22" fmla="*/ 795 w 800"/>
              <a:gd name="T23" fmla="*/ 0 h 806"/>
              <a:gd name="T24" fmla="*/ 7 w 800"/>
              <a:gd name="T25" fmla="*/ 285 h 806"/>
              <a:gd name="T26" fmla="*/ 31 w 800"/>
              <a:gd name="T27" fmla="*/ 721 h 806"/>
              <a:gd name="T28" fmla="*/ 0 w 800"/>
              <a:gd name="T29" fmla="*/ 806 h 806"/>
              <a:gd name="T30" fmla="*/ 800 w 800"/>
              <a:gd name="T31" fmla="*/ 721 h 806"/>
              <a:gd name="T32" fmla="*/ 33 w 800"/>
              <a:gd name="T33" fmla="*/ 26 h 806"/>
              <a:gd name="T34" fmla="*/ 769 w 800"/>
              <a:gd name="T35" fmla="*/ 101 h 806"/>
              <a:gd name="T36" fmla="*/ 33 w 800"/>
              <a:gd name="T37" fmla="*/ 26 h 806"/>
              <a:gd name="T38" fmla="*/ 769 w 800"/>
              <a:gd name="T39" fmla="*/ 285 h 806"/>
              <a:gd name="T40" fmla="*/ 668 w 800"/>
              <a:gd name="T41" fmla="*/ 285 h 806"/>
              <a:gd name="T42" fmla="*/ 769 w 800"/>
              <a:gd name="T43" fmla="*/ 127 h 806"/>
              <a:gd name="T44" fmla="*/ 642 w 800"/>
              <a:gd name="T45" fmla="*/ 285 h 806"/>
              <a:gd name="T46" fmla="*/ 541 w 800"/>
              <a:gd name="T47" fmla="*/ 285 h 806"/>
              <a:gd name="T48" fmla="*/ 642 w 800"/>
              <a:gd name="T49" fmla="*/ 127 h 806"/>
              <a:gd name="T50" fmla="*/ 515 w 800"/>
              <a:gd name="T51" fmla="*/ 285 h 806"/>
              <a:gd name="T52" fmla="*/ 414 w 800"/>
              <a:gd name="T53" fmla="*/ 285 h 806"/>
              <a:gd name="T54" fmla="*/ 515 w 800"/>
              <a:gd name="T55" fmla="*/ 127 h 806"/>
              <a:gd name="T56" fmla="*/ 388 w 800"/>
              <a:gd name="T57" fmla="*/ 285 h 806"/>
              <a:gd name="T58" fmla="*/ 287 w 800"/>
              <a:gd name="T59" fmla="*/ 286 h 806"/>
              <a:gd name="T60" fmla="*/ 388 w 800"/>
              <a:gd name="T61" fmla="*/ 127 h 806"/>
              <a:gd name="T62" fmla="*/ 261 w 800"/>
              <a:gd name="T63" fmla="*/ 286 h 806"/>
              <a:gd name="T64" fmla="*/ 160 w 800"/>
              <a:gd name="T65" fmla="*/ 285 h 806"/>
              <a:gd name="T66" fmla="*/ 261 w 800"/>
              <a:gd name="T67" fmla="*/ 127 h 806"/>
              <a:gd name="T68" fmla="*/ 134 w 800"/>
              <a:gd name="T69" fmla="*/ 127 h 806"/>
              <a:gd name="T70" fmla="*/ 83 w 800"/>
              <a:gd name="T71" fmla="*/ 336 h 806"/>
              <a:gd name="T72" fmla="*/ 33 w 800"/>
              <a:gd name="T73" fmla="*/ 127 h 806"/>
              <a:gd name="T74" fmla="*/ 25 w 800"/>
              <a:gd name="T75" fmla="*/ 780 h 806"/>
              <a:gd name="T76" fmla="*/ 57 w 800"/>
              <a:gd name="T77" fmla="*/ 747 h 806"/>
              <a:gd name="T78" fmla="*/ 83 w 800"/>
              <a:gd name="T79" fmla="*/ 362 h 806"/>
              <a:gd name="T80" fmla="*/ 210 w 800"/>
              <a:gd name="T81" fmla="*/ 362 h 806"/>
              <a:gd name="T82" fmla="*/ 337 w 800"/>
              <a:gd name="T83" fmla="*/ 362 h 806"/>
              <a:gd name="T84" fmla="*/ 465 w 800"/>
              <a:gd name="T85" fmla="*/ 362 h 806"/>
              <a:gd name="T86" fmla="*/ 592 w 800"/>
              <a:gd name="T87" fmla="*/ 362 h 806"/>
              <a:gd name="T88" fmla="*/ 719 w 800"/>
              <a:gd name="T89" fmla="*/ 362 h 806"/>
              <a:gd name="T90" fmla="*/ 744 w 800"/>
              <a:gd name="T91" fmla="*/ 747 h 806"/>
              <a:gd name="T92" fmla="*/ 774 w 800"/>
              <a:gd name="T93" fmla="*/ 780 h 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6">
                <a:moveTo>
                  <a:pt x="536" y="711"/>
                </a:moveTo>
                <a:cubicBezTo>
                  <a:pt x="697" y="711"/>
                  <a:pt x="697" y="711"/>
                  <a:pt x="697" y="711"/>
                </a:cubicBezTo>
                <a:cubicBezTo>
                  <a:pt x="697" y="406"/>
                  <a:pt x="697" y="406"/>
                  <a:pt x="697" y="406"/>
                </a:cubicBezTo>
                <a:cubicBezTo>
                  <a:pt x="536" y="406"/>
                  <a:pt x="536" y="406"/>
                  <a:pt x="536" y="406"/>
                </a:cubicBezTo>
                <a:lnTo>
                  <a:pt x="536" y="711"/>
                </a:lnTo>
                <a:close/>
                <a:moveTo>
                  <a:pt x="562" y="432"/>
                </a:moveTo>
                <a:cubicBezTo>
                  <a:pt x="672" y="432"/>
                  <a:pt x="672" y="432"/>
                  <a:pt x="672" y="432"/>
                </a:cubicBezTo>
                <a:cubicBezTo>
                  <a:pt x="672" y="685"/>
                  <a:pt x="672" y="685"/>
                  <a:pt x="672" y="685"/>
                </a:cubicBezTo>
                <a:cubicBezTo>
                  <a:pt x="562" y="685"/>
                  <a:pt x="562" y="685"/>
                  <a:pt x="562" y="685"/>
                </a:cubicBezTo>
                <a:lnTo>
                  <a:pt x="562" y="432"/>
                </a:lnTo>
                <a:close/>
                <a:moveTo>
                  <a:pt x="100" y="594"/>
                </a:moveTo>
                <a:cubicBezTo>
                  <a:pt x="474" y="594"/>
                  <a:pt x="474" y="594"/>
                  <a:pt x="474" y="594"/>
                </a:cubicBezTo>
                <a:cubicBezTo>
                  <a:pt x="474" y="406"/>
                  <a:pt x="474" y="406"/>
                  <a:pt x="474" y="406"/>
                </a:cubicBezTo>
                <a:cubicBezTo>
                  <a:pt x="100" y="406"/>
                  <a:pt x="100" y="406"/>
                  <a:pt x="100" y="406"/>
                </a:cubicBezTo>
                <a:lnTo>
                  <a:pt x="100" y="594"/>
                </a:lnTo>
                <a:close/>
                <a:moveTo>
                  <a:pt x="126" y="432"/>
                </a:moveTo>
                <a:cubicBezTo>
                  <a:pt x="448" y="432"/>
                  <a:pt x="448" y="432"/>
                  <a:pt x="448" y="432"/>
                </a:cubicBezTo>
                <a:cubicBezTo>
                  <a:pt x="448" y="568"/>
                  <a:pt x="448" y="568"/>
                  <a:pt x="448" y="568"/>
                </a:cubicBezTo>
                <a:cubicBezTo>
                  <a:pt x="126" y="568"/>
                  <a:pt x="126" y="568"/>
                  <a:pt x="126" y="568"/>
                </a:cubicBezTo>
                <a:lnTo>
                  <a:pt x="126" y="432"/>
                </a:lnTo>
                <a:close/>
                <a:moveTo>
                  <a:pt x="770" y="721"/>
                </a:moveTo>
                <a:cubicBezTo>
                  <a:pt x="770" y="342"/>
                  <a:pt x="770" y="342"/>
                  <a:pt x="770" y="342"/>
                </a:cubicBezTo>
                <a:cubicBezTo>
                  <a:pt x="785" y="328"/>
                  <a:pt x="795" y="308"/>
                  <a:pt x="795" y="285"/>
                </a:cubicBezTo>
                <a:cubicBezTo>
                  <a:pt x="795" y="0"/>
                  <a:pt x="795" y="0"/>
                  <a:pt x="795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285"/>
                  <a:pt x="7" y="285"/>
                  <a:pt x="7" y="285"/>
                </a:cubicBezTo>
                <a:cubicBezTo>
                  <a:pt x="7" y="307"/>
                  <a:pt x="16" y="327"/>
                  <a:pt x="31" y="341"/>
                </a:cubicBezTo>
                <a:cubicBezTo>
                  <a:pt x="31" y="721"/>
                  <a:pt x="31" y="721"/>
                  <a:pt x="31" y="721"/>
                </a:cubicBezTo>
                <a:cubicBezTo>
                  <a:pt x="0" y="721"/>
                  <a:pt x="0" y="721"/>
                  <a:pt x="0" y="721"/>
                </a:cubicBezTo>
                <a:cubicBezTo>
                  <a:pt x="0" y="806"/>
                  <a:pt x="0" y="806"/>
                  <a:pt x="0" y="806"/>
                </a:cubicBezTo>
                <a:cubicBezTo>
                  <a:pt x="800" y="806"/>
                  <a:pt x="800" y="806"/>
                  <a:pt x="800" y="806"/>
                </a:cubicBezTo>
                <a:cubicBezTo>
                  <a:pt x="800" y="721"/>
                  <a:pt x="800" y="721"/>
                  <a:pt x="800" y="721"/>
                </a:cubicBezTo>
                <a:lnTo>
                  <a:pt x="770" y="721"/>
                </a:lnTo>
                <a:close/>
                <a:moveTo>
                  <a:pt x="33" y="26"/>
                </a:moveTo>
                <a:cubicBezTo>
                  <a:pt x="769" y="26"/>
                  <a:pt x="769" y="26"/>
                  <a:pt x="769" y="26"/>
                </a:cubicBezTo>
                <a:cubicBezTo>
                  <a:pt x="769" y="101"/>
                  <a:pt x="769" y="101"/>
                  <a:pt x="769" y="101"/>
                </a:cubicBezTo>
                <a:cubicBezTo>
                  <a:pt x="33" y="101"/>
                  <a:pt x="33" y="101"/>
                  <a:pt x="33" y="101"/>
                </a:cubicBezTo>
                <a:lnTo>
                  <a:pt x="33" y="26"/>
                </a:lnTo>
                <a:close/>
                <a:moveTo>
                  <a:pt x="769" y="127"/>
                </a:moveTo>
                <a:cubicBezTo>
                  <a:pt x="769" y="285"/>
                  <a:pt x="769" y="285"/>
                  <a:pt x="769" y="285"/>
                </a:cubicBezTo>
                <a:cubicBezTo>
                  <a:pt x="769" y="313"/>
                  <a:pt x="746" y="336"/>
                  <a:pt x="719" y="336"/>
                </a:cubicBezTo>
                <a:cubicBezTo>
                  <a:pt x="691" y="336"/>
                  <a:pt x="668" y="313"/>
                  <a:pt x="668" y="285"/>
                </a:cubicBezTo>
                <a:cubicBezTo>
                  <a:pt x="668" y="127"/>
                  <a:pt x="668" y="127"/>
                  <a:pt x="668" y="127"/>
                </a:cubicBezTo>
                <a:lnTo>
                  <a:pt x="769" y="127"/>
                </a:lnTo>
                <a:close/>
                <a:moveTo>
                  <a:pt x="642" y="127"/>
                </a:moveTo>
                <a:cubicBezTo>
                  <a:pt x="642" y="285"/>
                  <a:pt x="642" y="285"/>
                  <a:pt x="642" y="285"/>
                </a:cubicBezTo>
                <a:cubicBezTo>
                  <a:pt x="642" y="313"/>
                  <a:pt x="619" y="336"/>
                  <a:pt x="592" y="336"/>
                </a:cubicBezTo>
                <a:cubicBezTo>
                  <a:pt x="564" y="336"/>
                  <a:pt x="541" y="313"/>
                  <a:pt x="541" y="285"/>
                </a:cubicBezTo>
                <a:cubicBezTo>
                  <a:pt x="541" y="127"/>
                  <a:pt x="541" y="127"/>
                  <a:pt x="541" y="127"/>
                </a:cubicBezTo>
                <a:lnTo>
                  <a:pt x="642" y="127"/>
                </a:lnTo>
                <a:close/>
                <a:moveTo>
                  <a:pt x="515" y="127"/>
                </a:moveTo>
                <a:cubicBezTo>
                  <a:pt x="515" y="285"/>
                  <a:pt x="515" y="285"/>
                  <a:pt x="515" y="285"/>
                </a:cubicBezTo>
                <a:cubicBezTo>
                  <a:pt x="515" y="313"/>
                  <a:pt x="492" y="336"/>
                  <a:pt x="465" y="336"/>
                </a:cubicBezTo>
                <a:cubicBezTo>
                  <a:pt x="437" y="336"/>
                  <a:pt x="414" y="313"/>
                  <a:pt x="414" y="285"/>
                </a:cubicBezTo>
                <a:cubicBezTo>
                  <a:pt x="414" y="127"/>
                  <a:pt x="414" y="127"/>
                  <a:pt x="414" y="127"/>
                </a:cubicBezTo>
                <a:lnTo>
                  <a:pt x="515" y="127"/>
                </a:lnTo>
                <a:close/>
                <a:moveTo>
                  <a:pt x="388" y="127"/>
                </a:moveTo>
                <a:cubicBezTo>
                  <a:pt x="388" y="285"/>
                  <a:pt x="388" y="285"/>
                  <a:pt x="388" y="285"/>
                </a:cubicBezTo>
                <a:cubicBezTo>
                  <a:pt x="388" y="313"/>
                  <a:pt x="365" y="336"/>
                  <a:pt x="337" y="336"/>
                </a:cubicBezTo>
                <a:cubicBezTo>
                  <a:pt x="310" y="336"/>
                  <a:pt x="287" y="314"/>
                  <a:pt x="287" y="286"/>
                </a:cubicBezTo>
                <a:cubicBezTo>
                  <a:pt x="287" y="127"/>
                  <a:pt x="287" y="127"/>
                  <a:pt x="287" y="127"/>
                </a:cubicBezTo>
                <a:lnTo>
                  <a:pt x="388" y="127"/>
                </a:lnTo>
                <a:close/>
                <a:moveTo>
                  <a:pt x="261" y="127"/>
                </a:moveTo>
                <a:cubicBezTo>
                  <a:pt x="261" y="286"/>
                  <a:pt x="261" y="286"/>
                  <a:pt x="261" y="286"/>
                </a:cubicBezTo>
                <a:cubicBezTo>
                  <a:pt x="261" y="314"/>
                  <a:pt x="238" y="336"/>
                  <a:pt x="210" y="336"/>
                </a:cubicBezTo>
                <a:cubicBezTo>
                  <a:pt x="183" y="336"/>
                  <a:pt x="160" y="313"/>
                  <a:pt x="160" y="285"/>
                </a:cubicBezTo>
                <a:cubicBezTo>
                  <a:pt x="160" y="127"/>
                  <a:pt x="160" y="127"/>
                  <a:pt x="160" y="127"/>
                </a:cubicBezTo>
                <a:lnTo>
                  <a:pt x="261" y="127"/>
                </a:lnTo>
                <a:close/>
                <a:moveTo>
                  <a:pt x="33" y="127"/>
                </a:moveTo>
                <a:cubicBezTo>
                  <a:pt x="134" y="127"/>
                  <a:pt x="134" y="127"/>
                  <a:pt x="134" y="127"/>
                </a:cubicBezTo>
                <a:cubicBezTo>
                  <a:pt x="134" y="285"/>
                  <a:pt x="134" y="285"/>
                  <a:pt x="134" y="285"/>
                </a:cubicBezTo>
                <a:cubicBezTo>
                  <a:pt x="134" y="313"/>
                  <a:pt x="111" y="336"/>
                  <a:pt x="83" y="336"/>
                </a:cubicBezTo>
                <a:cubicBezTo>
                  <a:pt x="56" y="336"/>
                  <a:pt x="33" y="313"/>
                  <a:pt x="33" y="285"/>
                </a:cubicBezTo>
                <a:lnTo>
                  <a:pt x="33" y="127"/>
                </a:lnTo>
                <a:close/>
                <a:moveTo>
                  <a:pt x="774" y="780"/>
                </a:moveTo>
                <a:cubicBezTo>
                  <a:pt x="25" y="780"/>
                  <a:pt x="25" y="780"/>
                  <a:pt x="25" y="780"/>
                </a:cubicBezTo>
                <a:cubicBezTo>
                  <a:pt x="25" y="747"/>
                  <a:pt x="25" y="747"/>
                  <a:pt x="25" y="747"/>
                </a:cubicBezTo>
                <a:cubicBezTo>
                  <a:pt x="57" y="747"/>
                  <a:pt x="57" y="747"/>
                  <a:pt x="57" y="747"/>
                </a:cubicBezTo>
                <a:cubicBezTo>
                  <a:pt x="57" y="357"/>
                  <a:pt x="57" y="357"/>
                  <a:pt x="57" y="357"/>
                </a:cubicBezTo>
                <a:cubicBezTo>
                  <a:pt x="65" y="360"/>
                  <a:pt x="74" y="362"/>
                  <a:pt x="83" y="362"/>
                </a:cubicBezTo>
                <a:cubicBezTo>
                  <a:pt x="110" y="362"/>
                  <a:pt x="133" y="348"/>
                  <a:pt x="147" y="328"/>
                </a:cubicBezTo>
                <a:cubicBezTo>
                  <a:pt x="161" y="348"/>
                  <a:pt x="184" y="362"/>
                  <a:pt x="210" y="362"/>
                </a:cubicBezTo>
                <a:cubicBezTo>
                  <a:pt x="237" y="362"/>
                  <a:pt x="260" y="348"/>
                  <a:pt x="274" y="328"/>
                </a:cubicBezTo>
                <a:cubicBezTo>
                  <a:pt x="288" y="348"/>
                  <a:pt x="311" y="362"/>
                  <a:pt x="337" y="362"/>
                </a:cubicBezTo>
                <a:cubicBezTo>
                  <a:pt x="364" y="362"/>
                  <a:pt x="387" y="348"/>
                  <a:pt x="401" y="328"/>
                </a:cubicBezTo>
                <a:cubicBezTo>
                  <a:pt x="415" y="348"/>
                  <a:pt x="438" y="362"/>
                  <a:pt x="465" y="362"/>
                </a:cubicBezTo>
                <a:cubicBezTo>
                  <a:pt x="491" y="362"/>
                  <a:pt x="514" y="348"/>
                  <a:pt x="528" y="328"/>
                </a:cubicBezTo>
                <a:cubicBezTo>
                  <a:pt x="542" y="348"/>
                  <a:pt x="565" y="362"/>
                  <a:pt x="592" y="362"/>
                </a:cubicBezTo>
                <a:cubicBezTo>
                  <a:pt x="618" y="362"/>
                  <a:pt x="641" y="348"/>
                  <a:pt x="655" y="328"/>
                </a:cubicBezTo>
                <a:cubicBezTo>
                  <a:pt x="669" y="348"/>
                  <a:pt x="692" y="362"/>
                  <a:pt x="719" y="362"/>
                </a:cubicBezTo>
                <a:cubicBezTo>
                  <a:pt x="727" y="362"/>
                  <a:pt x="736" y="360"/>
                  <a:pt x="744" y="357"/>
                </a:cubicBezTo>
                <a:cubicBezTo>
                  <a:pt x="744" y="747"/>
                  <a:pt x="744" y="747"/>
                  <a:pt x="744" y="747"/>
                </a:cubicBezTo>
                <a:cubicBezTo>
                  <a:pt x="774" y="747"/>
                  <a:pt x="774" y="747"/>
                  <a:pt x="774" y="747"/>
                </a:cubicBezTo>
                <a:lnTo>
                  <a:pt x="774" y="78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</a:endParaRPr>
          </a:p>
        </p:txBody>
      </p:sp>
      <p:sp>
        <p:nvSpPr>
          <p:cNvPr id="104" name="Freeform 85"/>
          <p:cNvSpPr>
            <a:spLocks noEditPoints="1"/>
          </p:cNvSpPr>
          <p:nvPr/>
        </p:nvSpPr>
        <p:spPr bwMode="auto">
          <a:xfrm>
            <a:off x="12653146" y="5231195"/>
            <a:ext cx="496048" cy="764850"/>
          </a:xfrm>
          <a:custGeom>
            <a:avLst/>
            <a:gdLst>
              <a:gd name="T0" fmla="*/ 151 w 426"/>
              <a:gd name="T1" fmla="*/ 519 h 658"/>
              <a:gd name="T2" fmla="*/ 110 w 426"/>
              <a:gd name="T3" fmla="*/ 0 h 658"/>
              <a:gd name="T4" fmla="*/ 0 w 426"/>
              <a:gd name="T5" fmla="*/ 41 h 658"/>
              <a:gd name="T6" fmla="*/ 0 w 426"/>
              <a:gd name="T7" fmla="*/ 519 h 658"/>
              <a:gd name="T8" fmla="*/ 0 w 426"/>
              <a:gd name="T9" fmla="*/ 520 h 658"/>
              <a:gd name="T10" fmla="*/ 0 w 426"/>
              <a:gd name="T11" fmla="*/ 521 h 658"/>
              <a:gd name="T12" fmla="*/ 0 w 426"/>
              <a:gd name="T13" fmla="*/ 523 h 658"/>
              <a:gd name="T14" fmla="*/ 75 w 426"/>
              <a:gd name="T15" fmla="*/ 658 h 658"/>
              <a:gd name="T16" fmla="*/ 150 w 426"/>
              <a:gd name="T17" fmla="*/ 523 h 658"/>
              <a:gd name="T18" fmla="*/ 150 w 426"/>
              <a:gd name="T19" fmla="*/ 522 h 658"/>
              <a:gd name="T20" fmla="*/ 151 w 426"/>
              <a:gd name="T21" fmla="*/ 521 h 658"/>
              <a:gd name="T22" fmla="*/ 93 w 426"/>
              <a:gd name="T23" fmla="*/ 603 h 658"/>
              <a:gd name="T24" fmla="*/ 20 w 426"/>
              <a:gd name="T25" fmla="*/ 531 h 658"/>
              <a:gd name="T26" fmla="*/ 49 w 426"/>
              <a:gd name="T27" fmla="*/ 531 h 658"/>
              <a:gd name="T28" fmla="*/ 53 w 426"/>
              <a:gd name="T29" fmla="*/ 530 h 658"/>
              <a:gd name="T30" fmla="*/ 134 w 426"/>
              <a:gd name="T31" fmla="*/ 523 h 658"/>
              <a:gd name="T32" fmla="*/ 137 w 426"/>
              <a:gd name="T33" fmla="*/ 158 h 658"/>
              <a:gd name="T34" fmla="*/ 14 w 426"/>
              <a:gd name="T35" fmla="*/ 100 h 658"/>
              <a:gd name="T36" fmla="*/ 137 w 426"/>
              <a:gd name="T37" fmla="*/ 158 h 658"/>
              <a:gd name="T38" fmla="*/ 57 w 426"/>
              <a:gd name="T39" fmla="*/ 515 h 658"/>
              <a:gd name="T40" fmla="*/ 94 w 426"/>
              <a:gd name="T41" fmla="*/ 172 h 658"/>
              <a:gd name="T42" fmla="*/ 71 w 426"/>
              <a:gd name="T43" fmla="*/ 512 h 658"/>
              <a:gd name="T44" fmla="*/ 14 w 426"/>
              <a:gd name="T45" fmla="*/ 172 h 658"/>
              <a:gd name="T46" fmla="*/ 43 w 426"/>
              <a:gd name="T47" fmla="*/ 517 h 658"/>
              <a:gd name="T48" fmla="*/ 108 w 426"/>
              <a:gd name="T49" fmla="*/ 506 h 658"/>
              <a:gd name="T50" fmla="*/ 137 w 426"/>
              <a:gd name="T51" fmla="*/ 172 h 658"/>
              <a:gd name="T52" fmla="*/ 108 w 426"/>
              <a:gd name="T53" fmla="*/ 506 h 658"/>
              <a:gd name="T54" fmla="*/ 110 w 426"/>
              <a:gd name="T55" fmla="*/ 14 h 658"/>
              <a:gd name="T56" fmla="*/ 137 w 426"/>
              <a:gd name="T57" fmla="*/ 86 h 658"/>
              <a:gd name="T58" fmla="*/ 14 w 426"/>
              <a:gd name="T59" fmla="*/ 41 h 658"/>
              <a:gd name="T60" fmla="*/ 65 w 426"/>
              <a:gd name="T61" fmla="*/ 617 h 658"/>
              <a:gd name="T62" fmla="*/ 75 w 426"/>
              <a:gd name="T63" fmla="*/ 636 h 658"/>
              <a:gd name="T64" fmla="*/ 419 w 426"/>
              <a:gd name="T65" fmla="*/ 0 h 658"/>
              <a:gd name="T66" fmla="*/ 236 w 426"/>
              <a:gd name="T67" fmla="*/ 7 h 658"/>
              <a:gd name="T68" fmla="*/ 243 w 426"/>
              <a:gd name="T69" fmla="*/ 658 h 658"/>
              <a:gd name="T70" fmla="*/ 426 w 426"/>
              <a:gd name="T71" fmla="*/ 651 h 658"/>
              <a:gd name="T72" fmla="*/ 419 w 426"/>
              <a:gd name="T73" fmla="*/ 0 h 658"/>
              <a:gd name="T74" fmla="*/ 250 w 426"/>
              <a:gd name="T75" fmla="*/ 14 h 658"/>
              <a:gd name="T76" fmla="*/ 412 w 426"/>
              <a:gd name="T77" fmla="*/ 67 h 658"/>
              <a:gd name="T78" fmla="*/ 345 w 426"/>
              <a:gd name="T79" fmla="*/ 74 h 658"/>
              <a:gd name="T80" fmla="*/ 412 w 426"/>
              <a:gd name="T81" fmla="*/ 81 h 658"/>
              <a:gd name="T82" fmla="*/ 331 w 426"/>
              <a:gd name="T83" fmla="*/ 139 h 658"/>
              <a:gd name="T84" fmla="*/ 331 w 426"/>
              <a:gd name="T85" fmla="*/ 153 h 658"/>
              <a:gd name="T86" fmla="*/ 412 w 426"/>
              <a:gd name="T87" fmla="*/ 212 h 658"/>
              <a:gd name="T88" fmla="*/ 345 w 426"/>
              <a:gd name="T89" fmla="*/ 219 h 658"/>
              <a:gd name="T90" fmla="*/ 412 w 426"/>
              <a:gd name="T91" fmla="*/ 226 h 658"/>
              <a:gd name="T92" fmla="*/ 331 w 426"/>
              <a:gd name="T93" fmla="*/ 285 h 658"/>
              <a:gd name="T94" fmla="*/ 331 w 426"/>
              <a:gd name="T95" fmla="*/ 299 h 658"/>
              <a:gd name="T96" fmla="*/ 412 w 426"/>
              <a:gd name="T97" fmla="*/ 357 h 658"/>
              <a:gd name="T98" fmla="*/ 345 w 426"/>
              <a:gd name="T99" fmla="*/ 364 h 658"/>
              <a:gd name="T100" fmla="*/ 412 w 426"/>
              <a:gd name="T101" fmla="*/ 371 h 658"/>
              <a:gd name="T102" fmla="*/ 331 w 426"/>
              <a:gd name="T103" fmla="*/ 430 h 658"/>
              <a:gd name="T104" fmla="*/ 331 w 426"/>
              <a:gd name="T105" fmla="*/ 444 h 658"/>
              <a:gd name="T106" fmla="*/ 412 w 426"/>
              <a:gd name="T107" fmla="*/ 502 h 658"/>
              <a:gd name="T108" fmla="*/ 345 w 426"/>
              <a:gd name="T109" fmla="*/ 509 h 658"/>
              <a:gd name="T110" fmla="*/ 412 w 426"/>
              <a:gd name="T111" fmla="*/ 516 h 658"/>
              <a:gd name="T112" fmla="*/ 331 w 426"/>
              <a:gd name="T113" fmla="*/ 575 h 658"/>
              <a:gd name="T114" fmla="*/ 331 w 426"/>
              <a:gd name="T115" fmla="*/ 589 h 658"/>
              <a:gd name="T116" fmla="*/ 412 w 426"/>
              <a:gd name="T117" fmla="*/ 644 h 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26" h="658">
                <a:moveTo>
                  <a:pt x="151" y="519"/>
                </a:moveTo>
                <a:cubicBezTo>
                  <a:pt x="151" y="519"/>
                  <a:pt x="151" y="519"/>
                  <a:pt x="151" y="519"/>
                </a:cubicBezTo>
                <a:cubicBezTo>
                  <a:pt x="151" y="41"/>
                  <a:pt x="151" y="41"/>
                  <a:pt x="151" y="41"/>
                </a:cubicBezTo>
                <a:cubicBezTo>
                  <a:pt x="151" y="19"/>
                  <a:pt x="132" y="0"/>
                  <a:pt x="110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9"/>
                  <a:pt x="0" y="41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20"/>
                  <a:pt x="0" y="520"/>
                </a:cubicBezTo>
                <a:cubicBezTo>
                  <a:pt x="0" y="520"/>
                  <a:pt x="0" y="520"/>
                  <a:pt x="0" y="521"/>
                </a:cubicBezTo>
                <a:cubicBezTo>
                  <a:pt x="0" y="521"/>
                  <a:pt x="0" y="521"/>
                  <a:pt x="0" y="521"/>
                </a:cubicBezTo>
                <a:cubicBezTo>
                  <a:pt x="0" y="522"/>
                  <a:pt x="0" y="522"/>
                  <a:pt x="0" y="522"/>
                </a:cubicBezTo>
                <a:cubicBezTo>
                  <a:pt x="0" y="522"/>
                  <a:pt x="0" y="523"/>
                  <a:pt x="0" y="523"/>
                </a:cubicBezTo>
                <a:cubicBezTo>
                  <a:pt x="69" y="654"/>
                  <a:pt x="69" y="654"/>
                  <a:pt x="69" y="654"/>
                </a:cubicBezTo>
                <a:cubicBezTo>
                  <a:pt x="70" y="657"/>
                  <a:pt x="73" y="658"/>
                  <a:pt x="75" y="658"/>
                </a:cubicBezTo>
                <a:cubicBezTo>
                  <a:pt x="78" y="658"/>
                  <a:pt x="80" y="657"/>
                  <a:pt x="81" y="654"/>
                </a:cubicBezTo>
                <a:cubicBezTo>
                  <a:pt x="150" y="523"/>
                  <a:pt x="150" y="523"/>
                  <a:pt x="150" y="523"/>
                </a:cubicBezTo>
                <a:cubicBezTo>
                  <a:pt x="150" y="523"/>
                  <a:pt x="150" y="523"/>
                  <a:pt x="150" y="522"/>
                </a:cubicBezTo>
                <a:cubicBezTo>
                  <a:pt x="150" y="522"/>
                  <a:pt x="150" y="522"/>
                  <a:pt x="150" y="522"/>
                </a:cubicBezTo>
                <a:cubicBezTo>
                  <a:pt x="151" y="522"/>
                  <a:pt x="151" y="522"/>
                  <a:pt x="151" y="521"/>
                </a:cubicBezTo>
                <a:cubicBezTo>
                  <a:pt x="151" y="521"/>
                  <a:pt x="151" y="521"/>
                  <a:pt x="151" y="521"/>
                </a:cubicBezTo>
                <a:cubicBezTo>
                  <a:pt x="151" y="520"/>
                  <a:pt x="151" y="520"/>
                  <a:pt x="151" y="519"/>
                </a:cubicBezTo>
                <a:close/>
                <a:moveTo>
                  <a:pt x="93" y="603"/>
                </a:moveTo>
                <a:cubicBezTo>
                  <a:pt x="58" y="603"/>
                  <a:pt x="58" y="603"/>
                  <a:pt x="58" y="603"/>
                </a:cubicBezTo>
                <a:cubicBezTo>
                  <a:pt x="20" y="531"/>
                  <a:pt x="20" y="531"/>
                  <a:pt x="20" y="531"/>
                </a:cubicBezTo>
                <a:cubicBezTo>
                  <a:pt x="25" y="531"/>
                  <a:pt x="29" y="532"/>
                  <a:pt x="34" y="532"/>
                </a:cubicBezTo>
                <a:cubicBezTo>
                  <a:pt x="39" y="532"/>
                  <a:pt x="44" y="531"/>
                  <a:pt x="49" y="531"/>
                </a:cubicBezTo>
                <a:cubicBezTo>
                  <a:pt x="49" y="531"/>
                  <a:pt x="50" y="531"/>
                  <a:pt x="50" y="531"/>
                </a:cubicBezTo>
                <a:cubicBezTo>
                  <a:pt x="51" y="531"/>
                  <a:pt x="53" y="530"/>
                  <a:pt x="53" y="530"/>
                </a:cubicBezTo>
                <a:cubicBezTo>
                  <a:pt x="60" y="529"/>
                  <a:pt x="67" y="527"/>
                  <a:pt x="74" y="526"/>
                </a:cubicBezTo>
                <a:cubicBezTo>
                  <a:pt x="94" y="521"/>
                  <a:pt x="114" y="517"/>
                  <a:pt x="134" y="523"/>
                </a:cubicBezTo>
                <a:lnTo>
                  <a:pt x="93" y="603"/>
                </a:lnTo>
                <a:close/>
                <a:moveTo>
                  <a:pt x="137" y="158"/>
                </a:moveTo>
                <a:cubicBezTo>
                  <a:pt x="14" y="158"/>
                  <a:pt x="14" y="158"/>
                  <a:pt x="14" y="158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37" y="100"/>
                  <a:pt x="137" y="100"/>
                  <a:pt x="137" y="100"/>
                </a:cubicBezTo>
                <a:lnTo>
                  <a:pt x="137" y="158"/>
                </a:lnTo>
                <a:close/>
                <a:moveTo>
                  <a:pt x="71" y="512"/>
                </a:moveTo>
                <a:cubicBezTo>
                  <a:pt x="66" y="513"/>
                  <a:pt x="62" y="514"/>
                  <a:pt x="57" y="515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94" y="172"/>
                  <a:pt x="94" y="172"/>
                  <a:pt x="94" y="172"/>
                </a:cubicBezTo>
                <a:cubicBezTo>
                  <a:pt x="94" y="508"/>
                  <a:pt x="94" y="508"/>
                  <a:pt x="94" y="508"/>
                </a:cubicBezTo>
                <a:cubicBezTo>
                  <a:pt x="86" y="509"/>
                  <a:pt x="78" y="511"/>
                  <a:pt x="71" y="512"/>
                </a:cubicBezTo>
                <a:close/>
                <a:moveTo>
                  <a:pt x="14" y="515"/>
                </a:moveTo>
                <a:cubicBezTo>
                  <a:pt x="14" y="172"/>
                  <a:pt x="14" y="172"/>
                  <a:pt x="14" y="172"/>
                </a:cubicBezTo>
                <a:cubicBezTo>
                  <a:pt x="43" y="172"/>
                  <a:pt x="43" y="172"/>
                  <a:pt x="43" y="172"/>
                </a:cubicBezTo>
                <a:cubicBezTo>
                  <a:pt x="43" y="517"/>
                  <a:pt x="43" y="517"/>
                  <a:pt x="43" y="517"/>
                </a:cubicBezTo>
                <a:cubicBezTo>
                  <a:pt x="33" y="518"/>
                  <a:pt x="23" y="518"/>
                  <a:pt x="14" y="515"/>
                </a:cubicBezTo>
                <a:close/>
                <a:moveTo>
                  <a:pt x="108" y="506"/>
                </a:moveTo>
                <a:cubicBezTo>
                  <a:pt x="108" y="172"/>
                  <a:pt x="108" y="172"/>
                  <a:pt x="108" y="172"/>
                </a:cubicBezTo>
                <a:cubicBezTo>
                  <a:pt x="137" y="172"/>
                  <a:pt x="137" y="172"/>
                  <a:pt x="137" y="172"/>
                </a:cubicBezTo>
                <a:cubicBezTo>
                  <a:pt x="137" y="510"/>
                  <a:pt x="137" y="510"/>
                  <a:pt x="137" y="510"/>
                </a:cubicBezTo>
                <a:cubicBezTo>
                  <a:pt x="127" y="507"/>
                  <a:pt x="117" y="506"/>
                  <a:pt x="108" y="506"/>
                </a:cubicBezTo>
                <a:close/>
                <a:moveTo>
                  <a:pt x="41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25" y="14"/>
                  <a:pt x="137" y="26"/>
                  <a:pt x="137" y="41"/>
                </a:cubicBezTo>
                <a:cubicBezTo>
                  <a:pt x="137" y="86"/>
                  <a:pt x="137" y="86"/>
                  <a:pt x="137" y="86"/>
                </a:cubicBezTo>
                <a:cubicBezTo>
                  <a:pt x="14" y="86"/>
                  <a:pt x="14" y="86"/>
                  <a:pt x="14" y="86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26"/>
                  <a:pt x="26" y="14"/>
                  <a:pt x="41" y="14"/>
                </a:cubicBezTo>
                <a:close/>
                <a:moveTo>
                  <a:pt x="65" y="617"/>
                </a:moveTo>
                <a:cubicBezTo>
                  <a:pt x="85" y="617"/>
                  <a:pt x="85" y="617"/>
                  <a:pt x="85" y="617"/>
                </a:cubicBezTo>
                <a:cubicBezTo>
                  <a:pt x="75" y="636"/>
                  <a:pt x="75" y="636"/>
                  <a:pt x="75" y="636"/>
                </a:cubicBezTo>
                <a:lnTo>
                  <a:pt x="65" y="617"/>
                </a:lnTo>
                <a:close/>
                <a:moveTo>
                  <a:pt x="419" y="0"/>
                </a:moveTo>
                <a:cubicBezTo>
                  <a:pt x="243" y="0"/>
                  <a:pt x="243" y="0"/>
                  <a:pt x="243" y="0"/>
                </a:cubicBezTo>
                <a:cubicBezTo>
                  <a:pt x="239" y="0"/>
                  <a:pt x="236" y="3"/>
                  <a:pt x="236" y="7"/>
                </a:cubicBezTo>
                <a:cubicBezTo>
                  <a:pt x="236" y="651"/>
                  <a:pt x="236" y="651"/>
                  <a:pt x="236" y="651"/>
                </a:cubicBezTo>
                <a:cubicBezTo>
                  <a:pt x="236" y="655"/>
                  <a:pt x="239" y="658"/>
                  <a:pt x="243" y="658"/>
                </a:cubicBezTo>
                <a:cubicBezTo>
                  <a:pt x="419" y="658"/>
                  <a:pt x="419" y="658"/>
                  <a:pt x="419" y="658"/>
                </a:cubicBezTo>
                <a:cubicBezTo>
                  <a:pt x="423" y="658"/>
                  <a:pt x="426" y="655"/>
                  <a:pt x="426" y="651"/>
                </a:cubicBezTo>
                <a:cubicBezTo>
                  <a:pt x="426" y="7"/>
                  <a:pt x="426" y="7"/>
                  <a:pt x="426" y="7"/>
                </a:cubicBezTo>
                <a:cubicBezTo>
                  <a:pt x="426" y="3"/>
                  <a:pt x="423" y="0"/>
                  <a:pt x="419" y="0"/>
                </a:cubicBezTo>
                <a:close/>
                <a:moveTo>
                  <a:pt x="250" y="644"/>
                </a:moveTo>
                <a:cubicBezTo>
                  <a:pt x="250" y="14"/>
                  <a:pt x="250" y="14"/>
                  <a:pt x="250" y="14"/>
                </a:cubicBezTo>
                <a:cubicBezTo>
                  <a:pt x="412" y="14"/>
                  <a:pt x="412" y="14"/>
                  <a:pt x="412" y="14"/>
                </a:cubicBezTo>
                <a:cubicBezTo>
                  <a:pt x="412" y="67"/>
                  <a:pt x="412" y="67"/>
                  <a:pt x="412" y="67"/>
                </a:cubicBezTo>
                <a:cubicBezTo>
                  <a:pt x="352" y="67"/>
                  <a:pt x="352" y="67"/>
                  <a:pt x="352" y="67"/>
                </a:cubicBezTo>
                <a:cubicBezTo>
                  <a:pt x="348" y="67"/>
                  <a:pt x="345" y="70"/>
                  <a:pt x="345" y="74"/>
                </a:cubicBezTo>
                <a:cubicBezTo>
                  <a:pt x="345" y="78"/>
                  <a:pt x="348" y="81"/>
                  <a:pt x="352" y="81"/>
                </a:cubicBezTo>
                <a:cubicBezTo>
                  <a:pt x="412" y="81"/>
                  <a:pt x="412" y="81"/>
                  <a:pt x="412" y="81"/>
                </a:cubicBezTo>
                <a:cubicBezTo>
                  <a:pt x="412" y="139"/>
                  <a:pt x="412" y="139"/>
                  <a:pt x="412" y="139"/>
                </a:cubicBezTo>
                <a:cubicBezTo>
                  <a:pt x="331" y="139"/>
                  <a:pt x="331" y="139"/>
                  <a:pt x="331" y="139"/>
                </a:cubicBezTo>
                <a:cubicBezTo>
                  <a:pt x="327" y="139"/>
                  <a:pt x="324" y="143"/>
                  <a:pt x="324" y="146"/>
                </a:cubicBezTo>
                <a:cubicBezTo>
                  <a:pt x="324" y="150"/>
                  <a:pt x="327" y="153"/>
                  <a:pt x="331" y="153"/>
                </a:cubicBezTo>
                <a:cubicBezTo>
                  <a:pt x="412" y="153"/>
                  <a:pt x="412" y="153"/>
                  <a:pt x="412" y="153"/>
                </a:cubicBezTo>
                <a:cubicBezTo>
                  <a:pt x="412" y="212"/>
                  <a:pt x="412" y="212"/>
                  <a:pt x="412" y="212"/>
                </a:cubicBezTo>
                <a:cubicBezTo>
                  <a:pt x="352" y="212"/>
                  <a:pt x="352" y="212"/>
                  <a:pt x="352" y="212"/>
                </a:cubicBezTo>
                <a:cubicBezTo>
                  <a:pt x="348" y="212"/>
                  <a:pt x="345" y="215"/>
                  <a:pt x="345" y="219"/>
                </a:cubicBezTo>
                <a:cubicBezTo>
                  <a:pt x="345" y="223"/>
                  <a:pt x="348" y="226"/>
                  <a:pt x="352" y="226"/>
                </a:cubicBezTo>
                <a:cubicBezTo>
                  <a:pt x="412" y="226"/>
                  <a:pt x="412" y="226"/>
                  <a:pt x="412" y="226"/>
                </a:cubicBezTo>
                <a:cubicBezTo>
                  <a:pt x="412" y="285"/>
                  <a:pt x="412" y="285"/>
                  <a:pt x="412" y="285"/>
                </a:cubicBezTo>
                <a:cubicBezTo>
                  <a:pt x="331" y="285"/>
                  <a:pt x="331" y="285"/>
                  <a:pt x="331" y="285"/>
                </a:cubicBezTo>
                <a:cubicBezTo>
                  <a:pt x="327" y="285"/>
                  <a:pt x="324" y="288"/>
                  <a:pt x="324" y="292"/>
                </a:cubicBezTo>
                <a:cubicBezTo>
                  <a:pt x="324" y="295"/>
                  <a:pt x="327" y="299"/>
                  <a:pt x="331" y="299"/>
                </a:cubicBezTo>
                <a:cubicBezTo>
                  <a:pt x="412" y="299"/>
                  <a:pt x="412" y="299"/>
                  <a:pt x="412" y="299"/>
                </a:cubicBezTo>
                <a:cubicBezTo>
                  <a:pt x="412" y="357"/>
                  <a:pt x="412" y="357"/>
                  <a:pt x="412" y="357"/>
                </a:cubicBezTo>
                <a:cubicBezTo>
                  <a:pt x="352" y="357"/>
                  <a:pt x="352" y="357"/>
                  <a:pt x="352" y="357"/>
                </a:cubicBezTo>
                <a:cubicBezTo>
                  <a:pt x="348" y="357"/>
                  <a:pt x="345" y="360"/>
                  <a:pt x="345" y="364"/>
                </a:cubicBezTo>
                <a:cubicBezTo>
                  <a:pt x="345" y="368"/>
                  <a:pt x="348" y="371"/>
                  <a:pt x="352" y="371"/>
                </a:cubicBezTo>
                <a:cubicBezTo>
                  <a:pt x="412" y="371"/>
                  <a:pt x="412" y="371"/>
                  <a:pt x="412" y="371"/>
                </a:cubicBezTo>
                <a:cubicBezTo>
                  <a:pt x="412" y="430"/>
                  <a:pt x="412" y="430"/>
                  <a:pt x="412" y="430"/>
                </a:cubicBezTo>
                <a:cubicBezTo>
                  <a:pt x="331" y="430"/>
                  <a:pt x="331" y="430"/>
                  <a:pt x="331" y="430"/>
                </a:cubicBezTo>
                <a:cubicBezTo>
                  <a:pt x="327" y="430"/>
                  <a:pt x="324" y="433"/>
                  <a:pt x="324" y="437"/>
                </a:cubicBezTo>
                <a:cubicBezTo>
                  <a:pt x="324" y="441"/>
                  <a:pt x="327" y="444"/>
                  <a:pt x="331" y="444"/>
                </a:cubicBezTo>
                <a:cubicBezTo>
                  <a:pt x="412" y="444"/>
                  <a:pt x="412" y="444"/>
                  <a:pt x="412" y="444"/>
                </a:cubicBezTo>
                <a:cubicBezTo>
                  <a:pt x="412" y="502"/>
                  <a:pt x="412" y="502"/>
                  <a:pt x="412" y="502"/>
                </a:cubicBezTo>
                <a:cubicBezTo>
                  <a:pt x="352" y="502"/>
                  <a:pt x="352" y="502"/>
                  <a:pt x="352" y="502"/>
                </a:cubicBezTo>
                <a:cubicBezTo>
                  <a:pt x="348" y="502"/>
                  <a:pt x="345" y="505"/>
                  <a:pt x="345" y="509"/>
                </a:cubicBezTo>
                <a:cubicBezTo>
                  <a:pt x="345" y="513"/>
                  <a:pt x="348" y="516"/>
                  <a:pt x="352" y="516"/>
                </a:cubicBezTo>
                <a:cubicBezTo>
                  <a:pt x="412" y="516"/>
                  <a:pt x="412" y="516"/>
                  <a:pt x="412" y="516"/>
                </a:cubicBezTo>
                <a:cubicBezTo>
                  <a:pt x="412" y="575"/>
                  <a:pt x="412" y="575"/>
                  <a:pt x="412" y="575"/>
                </a:cubicBezTo>
                <a:cubicBezTo>
                  <a:pt x="331" y="575"/>
                  <a:pt x="331" y="575"/>
                  <a:pt x="331" y="575"/>
                </a:cubicBezTo>
                <a:cubicBezTo>
                  <a:pt x="327" y="575"/>
                  <a:pt x="324" y="578"/>
                  <a:pt x="324" y="582"/>
                </a:cubicBezTo>
                <a:cubicBezTo>
                  <a:pt x="324" y="586"/>
                  <a:pt x="327" y="589"/>
                  <a:pt x="331" y="589"/>
                </a:cubicBezTo>
                <a:cubicBezTo>
                  <a:pt x="412" y="589"/>
                  <a:pt x="412" y="589"/>
                  <a:pt x="412" y="589"/>
                </a:cubicBezTo>
                <a:cubicBezTo>
                  <a:pt x="412" y="644"/>
                  <a:pt x="412" y="644"/>
                  <a:pt x="412" y="644"/>
                </a:cubicBezTo>
                <a:lnTo>
                  <a:pt x="250" y="6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</a:endParaRPr>
          </a:p>
        </p:txBody>
      </p:sp>
      <p:sp>
        <p:nvSpPr>
          <p:cNvPr id="105" name="Freeform 20"/>
          <p:cNvSpPr>
            <a:spLocks noEditPoints="1"/>
          </p:cNvSpPr>
          <p:nvPr/>
        </p:nvSpPr>
        <p:spPr bwMode="auto">
          <a:xfrm>
            <a:off x="12613948" y="6602469"/>
            <a:ext cx="663184" cy="483822"/>
          </a:xfrm>
          <a:custGeom>
            <a:avLst/>
            <a:gdLst>
              <a:gd name="T0" fmla="*/ 461 w 782"/>
              <a:gd name="T1" fmla="*/ 81 h 570"/>
              <a:gd name="T2" fmla="*/ 450 w 782"/>
              <a:gd name="T3" fmla="*/ 76 h 570"/>
              <a:gd name="T4" fmla="*/ 43 w 782"/>
              <a:gd name="T5" fmla="*/ 177 h 570"/>
              <a:gd name="T6" fmla="*/ 38 w 782"/>
              <a:gd name="T7" fmla="*/ 179 h 570"/>
              <a:gd name="T8" fmla="*/ 36 w 782"/>
              <a:gd name="T9" fmla="*/ 205 h 570"/>
              <a:gd name="T10" fmla="*/ 36 w 782"/>
              <a:gd name="T11" fmla="*/ 343 h 570"/>
              <a:gd name="T12" fmla="*/ 38 w 782"/>
              <a:gd name="T13" fmla="*/ 365 h 570"/>
              <a:gd name="T14" fmla="*/ 43 w 782"/>
              <a:gd name="T15" fmla="*/ 367 h 570"/>
              <a:gd name="T16" fmla="*/ 157 w 782"/>
              <a:gd name="T17" fmla="*/ 566 h 570"/>
              <a:gd name="T18" fmla="*/ 256 w 782"/>
              <a:gd name="T19" fmla="*/ 570 h 570"/>
              <a:gd name="T20" fmla="*/ 271 w 782"/>
              <a:gd name="T21" fmla="*/ 525 h 570"/>
              <a:gd name="T22" fmla="*/ 227 w 782"/>
              <a:gd name="T23" fmla="*/ 476 h 570"/>
              <a:gd name="T24" fmla="*/ 221 w 782"/>
              <a:gd name="T25" fmla="*/ 409 h 570"/>
              <a:gd name="T26" fmla="*/ 188 w 782"/>
              <a:gd name="T27" fmla="*/ 367 h 570"/>
              <a:gd name="T28" fmla="*/ 192 w 782"/>
              <a:gd name="T29" fmla="*/ 367 h 570"/>
              <a:gd name="T30" fmla="*/ 454 w 782"/>
              <a:gd name="T31" fmla="*/ 470 h 570"/>
              <a:gd name="T32" fmla="*/ 461 w 782"/>
              <a:gd name="T33" fmla="*/ 463 h 570"/>
              <a:gd name="T34" fmla="*/ 498 w 782"/>
              <a:gd name="T35" fmla="*/ 274 h 570"/>
              <a:gd name="T36" fmla="*/ 14 w 782"/>
              <a:gd name="T37" fmla="*/ 274 h 570"/>
              <a:gd name="T38" fmla="*/ 36 w 782"/>
              <a:gd name="T39" fmla="*/ 328 h 570"/>
              <a:gd name="T40" fmla="*/ 197 w 782"/>
              <a:gd name="T41" fmla="*/ 402 h 570"/>
              <a:gd name="T42" fmla="*/ 211 w 782"/>
              <a:gd name="T43" fmla="*/ 446 h 570"/>
              <a:gd name="T44" fmla="*/ 237 w 782"/>
              <a:gd name="T45" fmla="*/ 507 h 570"/>
              <a:gd name="T46" fmla="*/ 260 w 782"/>
              <a:gd name="T47" fmla="*/ 551 h 570"/>
              <a:gd name="T48" fmla="*/ 168 w 782"/>
              <a:gd name="T49" fmla="*/ 556 h 570"/>
              <a:gd name="T50" fmla="*/ 172 w 782"/>
              <a:gd name="T51" fmla="*/ 367 h 570"/>
              <a:gd name="T52" fmla="*/ 447 w 782"/>
              <a:gd name="T53" fmla="*/ 447 h 570"/>
              <a:gd name="T54" fmla="*/ 50 w 782"/>
              <a:gd name="T55" fmla="*/ 353 h 570"/>
              <a:gd name="T56" fmla="*/ 192 w 782"/>
              <a:gd name="T57" fmla="*/ 191 h 570"/>
              <a:gd name="T58" fmla="*/ 447 w 782"/>
              <a:gd name="T59" fmla="*/ 97 h 570"/>
              <a:gd name="T60" fmla="*/ 461 w 782"/>
              <a:gd name="T61" fmla="*/ 328 h 570"/>
              <a:gd name="T62" fmla="*/ 484 w 782"/>
              <a:gd name="T63" fmla="*/ 274 h 570"/>
              <a:gd name="T64" fmla="*/ 624 w 782"/>
              <a:gd name="T65" fmla="*/ 277 h 570"/>
              <a:gd name="T66" fmla="*/ 564 w 782"/>
              <a:gd name="T67" fmla="*/ 417 h 570"/>
              <a:gd name="T68" fmla="*/ 559 w 782"/>
              <a:gd name="T69" fmla="*/ 405 h 570"/>
              <a:gd name="T70" fmla="*/ 560 w 782"/>
              <a:gd name="T71" fmla="*/ 148 h 570"/>
              <a:gd name="T72" fmla="*/ 570 w 782"/>
              <a:gd name="T73" fmla="*/ 139 h 570"/>
              <a:gd name="T74" fmla="*/ 703 w 782"/>
              <a:gd name="T75" fmla="*/ 277 h 570"/>
              <a:gd name="T76" fmla="*/ 617 w 782"/>
              <a:gd name="T77" fmla="*/ 485 h 570"/>
              <a:gd name="T78" fmla="*/ 612 w 782"/>
              <a:gd name="T79" fmla="*/ 474 h 570"/>
              <a:gd name="T80" fmla="*/ 613 w 782"/>
              <a:gd name="T81" fmla="*/ 80 h 570"/>
              <a:gd name="T82" fmla="*/ 623 w 782"/>
              <a:gd name="T83" fmla="*/ 71 h 570"/>
              <a:gd name="T84" fmla="*/ 782 w 782"/>
              <a:gd name="T85" fmla="*/ 277 h 570"/>
              <a:gd name="T86" fmla="*/ 669 w 782"/>
              <a:gd name="T87" fmla="*/ 554 h 570"/>
              <a:gd name="T88" fmla="*/ 664 w 782"/>
              <a:gd name="T89" fmla="*/ 542 h 570"/>
              <a:gd name="T90" fmla="*/ 665 w 782"/>
              <a:gd name="T91" fmla="*/ 12 h 570"/>
              <a:gd name="T92" fmla="*/ 676 w 782"/>
              <a:gd name="T93" fmla="*/ 3 h 5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82" h="570">
                <a:moveTo>
                  <a:pt x="461" y="205"/>
                </a:moveTo>
                <a:cubicBezTo>
                  <a:pt x="461" y="81"/>
                  <a:pt x="461" y="81"/>
                  <a:pt x="461" y="81"/>
                </a:cubicBezTo>
                <a:cubicBezTo>
                  <a:pt x="461" y="78"/>
                  <a:pt x="460" y="76"/>
                  <a:pt x="457" y="75"/>
                </a:cubicBezTo>
                <a:cubicBezTo>
                  <a:pt x="455" y="74"/>
                  <a:pt x="452" y="74"/>
                  <a:pt x="450" y="76"/>
                </a:cubicBezTo>
                <a:cubicBezTo>
                  <a:pt x="369" y="151"/>
                  <a:pt x="264" y="177"/>
                  <a:pt x="19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1" y="177"/>
                  <a:pt x="40" y="178"/>
                  <a:pt x="38" y="179"/>
                </a:cubicBezTo>
                <a:cubicBezTo>
                  <a:pt x="37" y="180"/>
                  <a:pt x="36" y="182"/>
                  <a:pt x="36" y="184"/>
                </a:cubicBezTo>
                <a:cubicBezTo>
                  <a:pt x="36" y="205"/>
                  <a:pt x="36" y="205"/>
                  <a:pt x="36" y="205"/>
                </a:cubicBezTo>
                <a:cubicBezTo>
                  <a:pt x="15" y="211"/>
                  <a:pt x="0" y="239"/>
                  <a:pt x="0" y="274"/>
                </a:cubicBezTo>
                <a:cubicBezTo>
                  <a:pt x="0" y="310"/>
                  <a:pt x="15" y="338"/>
                  <a:pt x="36" y="343"/>
                </a:cubicBezTo>
                <a:cubicBezTo>
                  <a:pt x="36" y="360"/>
                  <a:pt x="36" y="360"/>
                  <a:pt x="36" y="360"/>
                </a:cubicBezTo>
                <a:cubicBezTo>
                  <a:pt x="36" y="362"/>
                  <a:pt x="37" y="364"/>
                  <a:pt x="38" y="365"/>
                </a:cubicBezTo>
                <a:cubicBezTo>
                  <a:pt x="40" y="366"/>
                  <a:pt x="41" y="367"/>
                  <a:pt x="43" y="367"/>
                </a:cubicBezTo>
                <a:cubicBezTo>
                  <a:pt x="43" y="367"/>
                  <a:pt x="43" y="367"/>
                  <a:pt x="43" y="367"/>
                </a:cubicBezTo>
                <a:cubicBezTo>
                  <a:pt x="79" y="367"/>
                  <a:pt x="79" y="367"/>
                  <a:pt x="79" y="367"/>
                </a:cubicBezTo>
                <a:cubicBezTo>
                  <a:pt x="157" y="566"/>
                  <a:pt x="157" y="566"/>
                  <a:pt x="157" y="566"/>
                </a:cubicBezTo>
                <a:cubicBezTo>
                  <a:pt x="158" y="568"/>
                  <a:pt x="161" y="570"/>
                  <a:pt x="164" y="570"/>
                </a:cubicBezTo>
                <a:cubicBezTo>
                  <a:pt x="256" y="570"/>
                  <a:pt x="256" y="570"/>
                  <a:pt x="256" y="570"/>
                </a:cubicBezTo>
                <a:cubicBezTo>
                  <a:pt x="262" y="570"/>
                  <a:pt x="267" y="567"/>
                  <a:pt x="271" y="561"/>
                </a:cubicBezTo>
                <a:cubicBezTo>
                  <a:pt x="275" y="553"/>
                  <a:pt x="278" y="539"/>
                  <a:pt x="271" y="525"/>
                </a:cubicBezTo>
                <a:cubicBezTo>
                  <a:pt x="264" y="510"/>
                  <a:pt x="254" y="502"/>
                  <a:pt x="246" y="496"/>
                </a:cubicBezTo>
                <a:cubicBezTo>
                  <a:pt x="238" y="490"/>
                  <a:pt x="232" y="485"/>
                  <a:pt x="227" y="476"/>
                </a:cubicBezTo>
                <a:cubicBezTo>
                  <a:pt x="222" y="467"/>
                  <a:pt x="223" y="458"/>
                  <a:pt x="225" y="447"/>
                </a:cubicBezTo>
                <a:cubicBezTo>
                  <a:pt x="226" y="436"/>
                  <a:pt x="228" y="423"/>
                  <a:pt x="221" y="409"/>
                </a:cubicBezTo>
                <a:cubicBezTo>
                  <a:pt x="216" y="398"/>
                  <a:pt x="210" y="394"/>
                  <a:pt x="205" y="390"/>
                </a:cubicBezTo>
                <a:cubicBezTo>
                  <a:pt x="200" y="386"/>
                  <a:pt x="195" y="383"/>
                  <a:pt x="188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264" y="367"/>
                  <a:pt x="369" y="393"/>
                  <a:pt x="450" y="468"/>
                </a:cubicBezTo>
                <a:cubicBezTo>
                  <a:pt x="451" y="469"/>
                  <a:pt x="453" y="470"/>
                  <a:pt x="454" y="470"/>
                </a:cubicBezTo>
                <a:cubicBezTo>
                  <a:pt x="455" y="470"/>
                  <a:pt x="456" y="470"/>
                  <a:pt x="457" y="469"/>
                </a:cubicBezTo>
                <a:cubicBezTo>
                  <a:pt x="460" y="468"/>
                  <a:pt x="461" y="466"/>
                  <a:pt x="461" y="463"/>
                </a:cubicBezTo>
                <a:cubicBezTo>
                  <a:pt x="461" y="343"/>
                  <a:pt x="461" y="343"/>
                  <a:pt x="461" y="343"/>
                </a:cubicBezTo>
                <a:cubicBezTo>
                  <a:pt x="482" y="338"/>
                  <a:pt x="498" y="310"/>
                  <a:pt x="498" y="274"/>
                </a:cubicBezTo>
                <a:cubicBezTo>
                  <a:pt x="498" y="239"/>
                  <a:pt x="482" y="211"/>
                  <a:pt x="461" y="205"/>
                </a:cubicBezTo>
                <a:close/>
                <a:moveTo>
                  <a:pt x="14" y="274"/>
                </a:moveTo>
                <a:cubicBezTo>
                  <a:pt x="14" y="249"/>
                  <a:pt x="24" y="226"/>
                  <a:pt x="36" y="220"/>
                </a:cubicBezTo>
                <a:cubicBezTo>
                  <a:pt x="36" y="328"/>
                  <a:pt x="36" y="328"/>
                  <a:pt x="36" y="328"/>
                </a:cubicBezTo>
                <a:cubicBezTo>
                  <a:pt x="24" y="322"/>
                  <a:pt x="14" y="300"/>
                  <a:pt x="14" y="274"/>
                </a:cubicBezTo>
                <a:close/>
                <a:moveTo>
                  <a:pt x="197" y="402"/>
                </a:moveTo>
                <a:cubicBezTo>
                  <a:pt x="201" y="405"/>
                  <a:pt x="205" y="407"/>
                  <a:pt x="209" y="415"/>
                </a:cubicBezTo>
                <a:cubicBezTo>
                  <a:pt x="213" y="425"/>
                  <a:pt x="212" y="435"/>
                  <a:pt x="211" y="446"/>
                </a:cubicBezTo>
                <a:cubicBezTo>
                  <a:pt x="209" y="457"/>
                  <a:pt x="208" y="470"/>
                  <a:pt x="215" y="483"/>
                </a:cubicBezTo>
                <a:cubicBezTo>
                  <a:pt x="221" y="495"/>
                  <a:pt x="229" y="501"/>
                  <a:pt x="237" y="507"/>
                </a:cubicBezTo>
                <a:cubicBezTo>
                  <a:pt x="245" y="513"/>
                  <a:pt x="253" y="519"/>
                  <a:pt x="259" y="531"/>
                </a:cubicBezTo>
                <a:cubicBezTo>
                  <a:pt x="263" y="540"/>
                  <a:pt x="261" y="548"/>
                  <a:pt x="260" y="551"/>
                </a:cubicBezTo>
                <a:cubicBezTo>
                  <a:pt x="259" y="554"/>
                  <a:pt x="257" y="556"/>
                  <a:pt x="256" y="556"/>
                </a:cubicBezTo>
                <a:cubicBezTo>
                  <a:pt x="168" y="556"/>
                  <a:pt x="168" y="556"/>
                  <a:pt x="168" y="556"/>
                </a:cubicBezTo>
                <a:cubicBezTo>
                  <a:pt x="94" y="367"/>
                  <a:pt x="94" y="367"/>
                  <a:pt x="94" y="367"/>
                </a:cubicBezTo>
                <a:cubicBezTo>
                  <a:pt x="172" y="367"/>
                  <a:pt x="172" y="367"/>
                  <a:pt x="172" y="367"/>
                </a:cubicBezTo>
                <a:cubicBezTo>
                  <a:pt x="182" y="391"/>
                  <a:pt x="190" y="397"/>
                  <a:pt x="197" y="402"/>
                </a:cubicBezTo>
                <a:close/>
                <a:moveTo>
                  <a:pt x="447" y="447"/>
                </a:moveTo>
                <a:cubicBezTo>
                  <a:pt x="366" y="378"/>
                  <a:pt x="263" y="353"/>
                  <a:pt x="192" y="353"/>
                </a:cubicBezTo>
                <a:cubicBezTo>
                  <a:pt x="50" y="353"/>
                  <a:pt x="50" y="353"/>
                  <a:pt x="50" y="353"/>
                </a:cubicBezTo>
                <a:cubicBezTo>
                  <a:pt x="50" y="191"/>
                  <a:pt x="50" y="191"/>
                  <a:pt x="50" y="191"/>
                </a:cubicBezTo>
                <a:cubicBezTo>
                  <a:pt x="192" y="191"/>
                  <a:pt x="192" y="191"/>
                  <a:pt x="192" y="191"/>
                </a:cubicBezTo>
                <a:cubicBezTo>
                  <a:pt x="193" y="191"/>
                  <a:pt x="193" y="191"/>
                  <a:pt x="193" y="191"/>
                </a:cubicBezTo>
                <a:cubicBezTo>
                  <a:pt x="263" y="191"/>
                  <a:pt x="366" y="166"/>
                  <a:pt x="447" y="97"/>
                </a:cubicBezTo>
                <a:lnTo>
                  <a:pt x="447" y="447"/>
                </a:lnTo>
                <a:close/>
                <a:moveTo>
                  <a:pt x="461" y="328"/>
                </a:moveTo>
                <a:cubicBezTo>
                  <a:pt x="461" y="220"/>
                  <a:pt x="461" y="220"/>
                  <a:pt x="461" y="220"/>
                </a:cubicBezTo>
                <a:cubicBezTo>
                  <a:pt x="474" y="226"/>
                  <a:pt x="484" y="249"/>
                  <a:pt x="484" y="274"/>
                </a:cubicBezTo>
                <a:cubicBezTo>
                  <a:pt x="484" y="300"/>
                  <a:pt x="474" y="322"/>
                  <a:pt x="461" y="328"/>
                </a:cubicBezTo>
                <a:close/>
                <a:moveTo>
                  <a:pt x="624" y="277"/>
                </a:moveTo>
                <a:cubicBezTo>
                  <a:pt x="623" y="329"/>
                  <a:pt x="604" y="378"/>
                  <a:pt x="569" y="415"/>
                </a:cubicBezTo>
                <a:cubicBezTo>
                  <a:pt x="568" y="416"/>
                  <a:pt x="566" y="417"/>
                  <a:pt x="564" y="417"/>
                </a:cubicBezTo>
                <a:cubicBezTo>
                  <a:pt x="563" y="417"/>
                  <a:pt x="561" y="417"/>
                  <a:pt x="560" y="415"/>
                </a:cubicBezTo>
                <a:cubicBezTo>
                  <a:pt x="557" y="413"/>
                  <a:pt x="557" y="408"/>
                  <a:pt x="559" y="405"/>
                </a:cubicBezTo>
                <a:cubicBezTo>
                  <a:pt x="592" y="371"/>
                  <a:pt x="609" y="326"/>
                  <a:pt x="610" y="277"/>
                </a:cubicBezTo>
                <a:cubicBezTo>
                  <a:pt x="610" y="228"/>
                  <a:pt x="592" y="182"/>
                  <a:pt x="560" y="148"/>
                </a:cubicBezTo>
                <a:cubicBezTo>
                  <a:pt x="557" y="145"/>
                  <a:pt x="557" y="141"/>
                  <a:pt x="560" y="138"/>
                </a:cubicBezTo>
                <a:cubicBezTo>
                  <a:pt x="563" y="136"/>
                  <a:pt x="567" y="136"/>
                  <a:pt x="570" y="139"/>
                </a:cubicBezTo>
                <a:cubicBezTo>
                  <a:pt x="605" y="175"/>
                  <a:pt x="624" y="224"/>
                  <a:pt x="624" y="277"/>
                </a:cubicBezTo>
                <a:close/>
                <a:moveTo>
                  <a:pt x="703" y="277"/>
                </a:moveTo>
                <a:cubicBezTo>
                  <a:pt x="702" y="355"/>
                  <a:pt x="674" y="429"/>
                  <a:pt x="622" y="483"/>
                </a:cubicBezTo>
                <a:cubicBezTo>
                  <a:pt x="621" y="485"/>
                  <a:pt x="619" y="485"/>
                  <a:pt x="617" y="485"/>
                </a:cubicBezTo>
                <a:cubicBezTo>
                  <a:pt x="615" y="485"/>
                  <a:pt x="613" y="485"/>
                  <a:pt x="612" y="483"/>
                </a:cubicBezTo>
                <a:cubicBezTo>
                  <a:pt x="609" y="481"/>
                  <a:pt x="609" y="476"/>
                  <a:pt x="612" y="474"/>
                </a:cubicBezTo>
                <a:cubicBezTo>
                  <a:pt x="661" y="422"/>
                  <a:pt x="688" y="352"/>
                  <a:pt x="689" y="277"/>
                </a:cubicBezTo>
                <a:cubicBezTo>
                  <a:pt x="689" y="202"/>
                  <a:pt x="662" y="132"/>
                  <a:pt x="613" y="80"/>
                </a:cubicBezTo>
                <a:cubicBezTo>
                  <a:pt x="610" y="77"/>
                  <a:pt x="610" y="73"/>
                  <a:pt x="613" y="70"/>
                </a:cubicBezTo>
                <a:cubicBezTo>
                  <a:pt x="616" y="68"/>
                  <a:pt x="620" y="68"/>
                  <a:pt x="623" y="71"/>
                </a:cubicBezTo>
                <a:cubicBezTo>
                  <a:pt x="674" y="125"/>
                  <a:pt x="703" y="199"/>
                  <a:pt x="703" y="277"/>
                </a:cubicBezTo>
                <a:close/>
                <a:moveTo>
                  <a:pt x="782" y="277"/>
                </a:moveTo>
                <a:cubicBezTo>
                  <a:pt x="781" y="382"/>
                  <a:pt x="743" y="479"/>
                  <a:pt x="674" y="551"/>
                </a:cubicBezTo>
                <a:cubicBezTo>
                  <a:pt x="673" y="553"/>
                  <a:pt x="671" y="554"/>
                  <a:pt x="669" y="554"/>
                </a:cubicBezTo>
                <a:cubicBezTo>
                  <a:pt x="668" y="554"/>
                  <a:pt x="666" y="553"/>
                  <a:pt x="664" y="552"/>
                </a:cubicBezTo>
                <a:cubicBezTo>
                  <a:pt x="662" y="549"/>
                  <a:pt x="662" y="544"/>
                  <a:pt x="664" y="542"/>
                </a:cubicBezTo>
                <a:cubicBezTo>
                  <a:pt x="731" y="472"/>
                  <a:pt x="767" y="378"/>
                  <a:pt x="768" y="277"/>
                </a:cubicBezTo>
                <a:cubicBezTo>
                  <a:pt x="768" y="176"/>
                  <a:pt x="732" y="82"/>
                  <a:pt x="665" y="12"/>
                </a:cubicBezTo>
                <a:cubicBezTo>
                  <a:pt x="663" y="10"/>
                  <a:pt x="663" y="5"/>
                  <a:pt x="666" y="2"/>
                </a:cubicBezTo>
                <a:cubicBezTo>
                  <a:pt x="669" y="0"/>
                  <a:pt x="673" y="0"/>
                  <a:pt x="676" y="3"/>
                </a:cubicBezTo>
                <a:cubicBezTo>
                  <a:pt x="744" y="75"/>
                  <a:pt x="782" y="173"/>
                  <a:pt x="782" y="2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</a:endParaRPr>
          </a:p>
        </p:txBody>
      </p:sp>
      <p:sp>
        <p:nvSpPr>
          <p:cNvPr id="106" name="Freeform 34"/>
          <p:cNvSpPr>
            <a:spLocks noEditPoints="1"/>
          </p:cNvSpPr>
          <p:nvPr/>
        </p:nvSpPr>
        <p:spPr bwMode="auto">
          <a:xfrm>
            <a:off x="12654952" y="9092327"/>
            <a:ext cx="597596" cy="447942"/>
          </a:xfrm>
          <a:custGeom>
            <a:avLst/>
            <a:gdLst>
              <a:gd name="T0" fmla="*/ 419 w 486"/>
              <a:gd name="T1" fmla="*/ 279 h 364"/>
              <a:gd name="T2" fmla="*/ 390 w 486"/>
              <a:gd name="T3" fmla="*/ 171 h 364"/>
              <a:gd name="T4" fmla="*/ 363 w 486"/>
              <a:gd name="T5" fmla="*/ 279 h 364"/>
              <a:gd name="T6" fmla="*/ 295 w 486"/>
              <a:gd name="T7" fmla="*/ 359 h 364"/>
              <a:gd name="T8" fmla="*/ 481 w 486"/>
              <a:gd name="T9" fmla="*/ 364 h 364"/>
              <a:gd name="T10" fmla="*/ 434 w 486"/>
              <a:gd name="T11" fmla="*/ 312 h 364"/>
              <a:gd name="T12" fmla="*/ 390 w 486"/>
              <a:gd name="T13" fmla="*/ 181 h 364"/>
              <a:gd name="T14" fmla="*/ 390 w 486"/>
              <a:gd name="T15" fmla="*/ 283 h 364"/>
              <a:gd name="T16" fmla="*/ 305 w 486"/>
              <a:gd name="T17" fmla="*/ 355 h 364"/>
              <a:gd name="T18" fmla="*/ 351 w 486"/>
              <a:gd name="T19" fmla="*/ 320 h 364"/>
              <a:gd name="T20" fmla="*/ 390 w 486"/>
              <a:gd name="T21" fmla="*/ 292 h 364"/>
              <a:gd name="T22" fmla="*/ 431 w 486"/>
              <a:gd name="T23" fmla="*/ 321 h 364"/>
              <a:gd name="T24" fmla="*/ 476 w 486"/>
              <a:gd name="T25" fmla="*/ 355 h 364"/>
              <a:gd name="T26" fmla="*/ 322 w 486"/>
              <a:gd name="T27" fmla="*/ 216 h 364"/>
              <a:gd name="T28" fmla="*/ 327 w 486"/>
              <a:gd name="T29" fmla="*/ 215 h 364"/>
              <a:gd name="T30" fmla="*/ 321 w 486"/>
              <a:gd name="T31" fmla="*/ 177 h 364"/>
              <a:gd name="T32" fmla="*/ 297 w 486"/>
              <a:gd name="T33" fmla="*/ 37 h 364"/>
              <a:gd name="T34" fmla="*/ 204 w 486"/>
              <a:gd name="T35" fmla="*/ 0 h 364"/>
              <a:gd name="T36" fmla="*/ 171 w 486"/>
              <a:gd name="T37" fmla="*/ 137 h 364"/>
              <a:gd name="T38" fmla="*/ 154 w 486"/>
              <a:gd name="T39" fmla="*/ 189 h 364"/>
              <a:gd name="T40" fmla="*/ 208 w 486"/>
              <a:gd name="T41" fmla="*/ 143 h 364"/>
              <a:gd name="T42" fmla="*/ 289 w 486"/>
              <a:gd name="T43" fmla="*/ 179 h 364"/>
              <a:gd name="T44" fmla="*/ 293 w 486"/>
              <a:gd name="T45" fmla="*/ 170 h 364"/>
              <a:gd name="T46" fmla="*/ 227 w 486"/>
              <a:gd name="T47" fmla="*/ 130 h 364"/>
              <a:gd name="T48" fmla="*/ 205 w 486"/>
              <a:gd name="T49" fmla="*/ 133 h 364"/>
              <a:gd name="T50" fmla="*/ 200 w 486"/>
              <a:gd name="T51" fmla="*/ 139 h 364"/>
              <a:gd name="T52" fmla="*/ 181 w 486"/>
              <a:gd name="T53" fmla="*/ 134 h 364"/>
              <a:gd name="T54" fmla="*/ 178 w 486"/>
              <a:gd name="T55" fmla="*/ 129 h 364"/>
              <a:gd name="T56" fmla="*/ 204 w 486"/>
              <a:gd name="T57" fmla="*/ 9 h 364"/>
              <a:gd name="T58" fmla="*/ 276 w 486"/>
              <a:gd name="T59" fmla="*/ 49 h 364"/>
              <a:gd name="T60" fmla="*/ 369 w 486"/>
              <a:gd name="T61" fmla="*/ 108 h 364"/>
              <a:gd name="T62" fmla="*/ 311 w 486"/>
              <a:gd name="T63" fmla="*/ 173 h 364"/>
              <a:gd name="T64" fmla="*/ 297 w 486"/>
              <a:gd name="T65" fmla="*/ 173 h 364"/>
              <a:gd name="T66" fmla="*/ 139 w 486"/>
              <a:gd name="T67" fmla="*/ 312 h 364"/>
              <a:gd name="T68" fmla="*/ 142 w 486"/>
              <a:gd name="T69" fmla="*/ 232 h 364"/>
              <a:gd name="T70" fmla="*/ 49 w 486"/>
              <a:gd name="T71" fmla="*/ 232 h 364"/>
              <a:gd name="T72" fmla="*/ 54 w 486"/>
              <a:gd name="T73" fmla="*/ 311 h 364"/>
              <a:gd name="T74" fmla="*/ 5 w 486"/>
              <a:gd name="T75" fmla="*/ 364 h 364"/>
              <a:gd name="T76" fmla="*/ 191 w 486"/>
              <a:gd name="T77" fmla="*/ 359 h 364"/>
              <a:gd name="T78" fmla="*/ 59 w 486"/>
              <a:gd name="T79" fmla="*/ 232 h 364"/>
              <a:gd name="T80" fmla="*/ 132 w 486"/>
              <a:gd name="T81" fmla="*/ 232 h 364"/>
              <a:gd name="T82" fmla="*/ 59 w 486"/>
              <a:gd name="T83" fmla="*/ 232 h 364"/>
              <a:gd name="T84" fmla="*/ 56 w 486"/>
              <a:gd name="T85" fmla="*/ 320 h 364"/>
              <a:gd name="T86" fmla="*/ 77 w 486"/>
              <a:gd name="T87" fmla="*/ 286 h 364"/>
              <a:gd name="T88" fmla="*/ 115 w 486"/>
              <a:gd name="T89" fmla="*/ 286 h 364"/>
              <a:gd name="T90" fmla="*/ 137 w 486"/>
              <a:gd name="T91" fmla="*/ 321 h 364"/>
              <a:gd name="T92" fmla="*/ 10 w 486"/>
              <a:gd name="T93" fmla="*/ 355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86" h="364">
                <a:moveTo>
                  <a:pt x="434" y="312"/>
                </a:moveTo>
                <a:cubicBezTo>
                  <a:pt x="423" y="309"/>
                  <a:pt x="419" y="290"/>
                  <a:pt x="419" y="279"/>
                </a:cubicBezTo>
                <a:cubicBezTo>
                  <a:pt x="429" y="267"/>
                  <a:pt x="437" y="250"/>
                  <a:pt x="437" y="232"/>
                </a:cubicBezTo>
                <a:cubicBezTo>
                  <a:pt x="437" y="195"/>
                  <a:pt x="419" y="171"/>
                  <a:pt x="390" y="171"/>
                </a:cubicBezTo>
                <a:cubicBezTo>
                  <a:pt x="362" y="171"/>
                  <a:pt x="344" y="195"/>
                  <a:pt x="344" y="232"/>
                </a:cubicBezTo>
                <a:cubicBezTo>
                  <a:pt x="344" y="251"/>
                  <a:pt x="352" y="268"/>
                  <a:pt x="363" y="279"/>
                </a:cubicBezTo>
                <a:cubicBezTo>
                  <a:pt x="362" y="293"/>
                  <a:pt x="358" y="308"/>
                  <a:pt x="348" y="311"/>
                </a:cubicBezTo>
                <a:cubicBezTo>
                  <a:pt x="304" y="320"/>
                  <a:pt x="295" y="342"/>
                  <a:pt x="295" y="359"/>
                </a:cubicBezTo>
                <a:cubicBezTo>
                  <a:pt x="295" y="362"/>
                  <a:pt x="297" y="364"/>
                  <a:pt x="300" y="364"/>
                </a:cubicBezTo>
                <a:cubicBezTo>
                  <a:pt x="481" y="364"/>
                  <a:pt x="481" y="364"/>
                  <a:pt x="481" y="364"/>
                </a:cubicBezTo>
                <a:cubicBezTo>
                  <a:pt x="483" y="364"/>
                  <a:pt x="486" y="362"/>
                  <a:pt x="486" y="359"/>
                </a:cubicBezTo>
                <a:cubicBezTo>
                  <a:pt x="486" y="343"/>
                  <a:pt x="477" y="321"/>
                  <a:pt x="434" y="312"/>
                </a:cubicBezTo>
                <a:close/>
                <a:moveTo>
                  <a:pt x="354" y="232"/>
                </a:moveTo>
                <a:cubicBezTo>
                  <a:pt x="354" y="185"/>
                  <a:pt x="382" y="181"/>
                  <a:pt x="390" y="181"/>
                </a:cubicBezTo>
                <a:cubicBezTo>
                  <a:pt x="399" y="181"/>
                  <a:pt x="427" y="185"/>
                  <a:pt x="427" y="232"/>
                </a:cubicBezTo>
                <a:cubicBezTo>
                  <a:pt x="427" y="261"/>
                  <a:pt x="408" y="283"/>
                  <a:pt x="390" y="283"/>
                </a:cubicBezTo>
                <a:cubicBezTo>
                  <a:pt x="373" y="283"/>
                  <a:pt x="354" y="261"/>
                  <a:pt x="354" y="232"/>
                </a:cubicBezTo>
                <a:close/>
                <a:moveTo>
                  <a:pt x="305" y="355"/>
                </a:moveTo>
                <a:cubicBezTo>
                  <a:pt x="307" y="338"/>
                  <a:pt x="323" y="326"/>
                  <a:pt x="351" y="320"/>
                </a:cubicBezTo>
                <a:cubicBezTo>
                  <a:pt x="351" y="320"/>
                  <a:pt x="351" y="320"/>
                  <a:pt x="351" y="320"/>
                </a:cubicBezTo>
                <a:cubicBezTo>
                  <a:pt x="364" y="316"/>
                  <a:pt x="370" y="301"/>
                  <a:pt x="372" y="286"/>
                </a:cubicBezTo>
                <a:cubicBezTo>
                  <a:pt x="377" y="290"/>
                  <a:pt x="384" y="292"/>
                  <a:pt x="390" y="292"/>
                </a:cubicBezTo>
                <a:cubicBezTo>
                  <a:pt x="397" y="292"/>
                  <a:pt x="404" y="290"/>
                  <a:pt x="410" y="286"/>
                </a:cubicBezTo>
                <a:cubicBezTo>
                  <a:pt x="412" y="302"/>
                  <a:pt x="418" y="317"/>
                  <a:pt x="431" y="321"/>
                </a:cubicBezTo>
                <a:cubicBezTo>
                  <a:pt x="431" y="321"/>
                  <a:pt x="431" y="321"/>
                  <a:pt x="432" y="321"/>
                </a:cubicBezTo>
                <a:cubicBezTo>
                  <a:pt x="459" y="326"/>
                  <a:pt x="474" y="338"/>
                  <a:pt x="476" y="355"/>
                </a:cubicBezTo>
                <a:lnTo>
                  <a:pt x="305" y="355"/>
                </a:lnTo>
                <a:close/>
                <a:moveTo>
                  <a:pt x="322" y="216"/>
                </a:moveTo>
                <a:cubicBezTo>
                  <a:pt x="323" y="216"/>
                  <a:pt x="323" y="216"/>
                  <a:pt x="324" y="216"/>
                </a:cubicBezTo>
                <a:cubicBezTo>
                  <a:pt x="325" y="216"/>
                  <a:pt x="327" y="216"/>
                  <a:pt x="327" y="215"/>
                </a:cubicBezTo>
                <a:cubicBezTo>
                  <a:pt x="329" y="214"/>
                  <a:pt x="330" y="212"/>
                  <a:pt x="329" y="210"/>
                </a:cubicBezTo>
                <a:cubicBezTo>
                  <a:pt x="329" y="210"/>
                  <a:pt x="322" y="195"/>
                  <a:pt x="321" y="177"/>
                </a:cubicBezTo>
                <a:cubicBezTo>
                  <a:pt x="355" y="168"/>
                  <a:pt x="378" y="140"/>
                  <a:pt x="378" y="108"/>
                </a:cubicBezTo>
                <a:cubicBezTo>
                  <a:pt x="378" y="69"/>
                  <a:pt x="342" y="37"/>
                  <a:pt x="297" y="37"/>
                </a:cubicBezTo>
                <a:cubicBezTo>
                  <a:pt x="290" y="37"/>
                  <a:pt x="283" y="37"/>
                  <a:pt x="277" y="39"/>
                </a:cubicBezTo>
                <a:cubicBezTo>
                  <a:pt x="263" y="15"/>
                  <a:pt x="235" y="0"/>
                  <a:pt x="204" y="0"/>
                </a:cubicBezTo>
                <a:cubicBezTo>
                  <a:pt x="159" y="0"/>
                  <a:pt x="123" y="32"/>
                  <a:pt x="123" y="71"/>
                </a:cubicBezTo>
                <a:cubicBezTo>
                  <a:pt x="123" y="100"/>
                  <a:pt x="142" y="125"/>
                  <a:pt x="171" y="137"/>
                </a:cubicBezTo>
                <a:cubicBezTo>
                  <a:pt x="170" y="163"/>
                  <a:pt x="154" y="183"/>
                  <a:pt x="154" y="183"/>
                </a:cubicBezTo>
                <a:cubicBezTo>
                  <a:pt x="153" y="185"/>
                  <a:pt x="153" y="188"/>
                  <a:pt x="154" y="189"/>
                </a:cubicBezTo>
                <a:cubicBezTo>
                  <a:pt x="156" y="191"/>
                  <a:pt x="158" y="191"/>
                  <a:pt x="160" y="191"/>
                </a:cubicBezTo>
                <a:cubicBezTo>
                  <a:pt x="185" y="179"/>
                  <a:pt x="201" y="164"/>
                  <a:pt x="208" y="143"/>
                </a:cubicBezTo>
                <a:cubicBezTo>
                  <a:pt x="214" y="142"/>
                  <a:pt x="219" y="142"/>
                  <a:pt x="224" y="141"/>
                </a:cubicBezTo>
                <a:cubicBezTo>
                  <a:pt x="237" y="163"/>
                  <a:pt x="261" y="177"/>
                  <a:pt x="289" y="179"/>
                </a:cubicBezTo>
                <a:cubicBezTo>
                  <a:pt x="296" y="193"/>
                  <a:pt x="306" y="205"/>
                  <a:pt x="322" y="216"/>
                </a:cubicBezTo>
                <a:close/>
                <a:moveTo>
                  <a:pt x="293" y="170"/>
                </a:moveTo>
                <a:cubicBezTo>
                  <a:pt x="266" y="169"/>
                  <a:pt x="242" y="155"/>
                  <a:pt x="231" y="133"/>
                </a:cubicBezTo>
                <a:cubicBezTo>
                  <a:pt x="230" y="131"/>
                  <a:pt x="228" y="130"/>
                  <a:pt x="227" y="130"/>
                </a:cubicBezTo>
                <a:cubicBezTo>
                  <a:pt x="226" y="130"/>
                  <a:pt x="226" y="130"/>
                  <a:pt x="225" y="131"/>
                </a:cubicBezTo>
                <a:cubicBezTo>
                  <a:pt x="219" y="132"/>
                  <a:pt x="212" y="133"/>
                  <a:pt x="205" y="133"/>
                </a:cubicBezTo>
                <a:cubicBezTo>
                  <a:pt x="202" y="133"/>
                  <a:pt x="201" y="135"/>
                  <a:pt x="200" y="137"/>
                </a:cubicBezTo>
                <a:cubicBezTo>
                  <a:pt x="200" y="138"/>
                  <a:pt x="200" y="138"/>
                  <a:pt x="200" y="139"/>
                </a:cubicBezTo>
                <a:cubicBezTo>
                  <a:pt x="195" y="154"/>
                  <a:pt x="185" y="165"/>
                  <a:pt x="170" y="175"/>
                </a:cubicBezTo>
                <a:cubicBezTo>
                  <a:pt x="175" y="165"/>
                  <a:pt x="180" y="150"/>
                  <a:pt x="181" y="134"/>
                </a:cubicBezTo>
                <a:cubicBezTo>
                  <a:pt x="181" y="134"/>
                  <a:pt x="181" y="134"/>
                  <a:pt x="181" y="134"/>
                </a:cubicBezTo>
                <a:cubicBezTo>
                  <a:pt x="181" y="132"/>
                  <a:pt x="180" y="130"/>
                  <a:pt x="178" y="129"/>
                </a:cubicBezTo>
                <a:cubicBezTo>
                  <a:pt x="150" y="120"/>
                  <a:pt x="132" y="97"/>
                  <a:pt x="132" y="71"/>
                </a:cubicBezTo>
                <a:cubicBezTo>
                  <a:pt x="132" y="37"/>
                  <a:pt x="164" y="9"/>
                  <a:pt x="204" y="9"/>
                </a:cubicBezTo>
                <a:cubicBezTo>
                  <a:pt x="233" y="9"/>
                  <a:pt x="259" y="24"/>
                  <a:pt x="270" y="47"/>
                </a:cubicBezTo>
                <a:cubicBezTo>
                  <a:pt x="271" y="48"/>
                  <a:pt x="273" y="49"/>
                  <a:pt x="276" y="49"/>
                </a:cubicBezTo>
                <a:cubicBezTo>
                  <a:pt x="282" y="47"/>
                  <a:pt x="290" y="46"/>
                  <a:pt x="297" y="46"/>
                </a:cubicBezTo>
                <a:cubicBezTo>
                  <a:pt x="337" y="46"/>
                  <a:pt x="369" y="74"/>
                  <a:pt x="369" y="108"/>
                </a:cubicBezTo>
                <a:cubicBezTo>
                  <a:pt x="369" y="137"/>
                  <a:pt x="347" y="162"/>
                  <a:pt x="315" y="169"/>
                </a:cubicBezTo>
                <a:cubicBezTo>
                  <a:pt x="313" y="169"/>
                  <a:pt x="311" y="171"/>
                  <a:pt x="311" y="173"/>
                </a:cubicBezTo>
                <a:cubicBezTo>
                  <a:pt x="311" y="183"/>
                  <a:pt x="313" y="191"/>
                  <a:pt x="315" y="198"/>
                </a:cubicBezTo>
                <a:cubicBezTo>
                  <a:pt x="306" y="190"/>
                  <a:pt x="301" y="182"/>
                  <a:pt x="297" y="173"/>
                </a:cubicBezTo>
                <a:cubicBezTo>
                  <a:pt x="296" y="171"/>
                  <a:pt x="295" y="170"/>
                  <a:pt x="293" y="170"/>
                </a:cubicBezTo>
                <a:close/>
                <a:moveTo>
                  <a:pt x="139" y="312"/>
                </a:moveTo>
                <a:cubicBezTo>
                  <a:pt x="128" y="309"/>
                  <a:pt x="124" y="290"/>
                  <a:pt x="124" y="279"/>
                </a:cubicBezTo>
                <a:cubicBezTo>
                  <a:pt x="135" y="267"/>
                  <a:pt x="142" y="250"/>
                  <a:pt x="142" y="232"/>
                </a:cubicBezTo>
                <a:cubicBezTo>
                  <a:pt x="142" y="195"/>
                  <a:pt x="124" y="171"/>
                  <a:pt x="96" y="171"/>
                </a:cubicBezTo>
                <a:cubicBezTo>
                  <a:pt x="67" y="171"/>
                  <a:pt x="49" y="195"/>
                  <a:pt x="49" y="232"/>
                </a:cubicBezTo>
                <a:cubicBezTo>
                  <a:pt x="49" y="251"/>
                  <a:pt x="57" y="268"/>
                  <a:pt x="68" y="279"/>
                </a:cubicBezTo>
                <a:cubicBezTo>
                  <a:pt x="67" y="293"/>
                  <a:pt x="63" y="308"/>
                  <a:pt x="54" y="311"/>
                </a:cubicBezTo>
                <a:cubicBezTo>
                  <a:pt x="10" y="320"/>
                  <a:pt x="0" y="342"/>
                  <a:pt x="0" y="359"/>
                </a:cubicBezTo>
                <a:cubicBezTo>
                  <a:pt x="0" y="362"/>
                  <a:pt x="3" y="364"/>
                  <a:pt x="5" y="364"/>
                </a:cubicBezTo>
                <a:cubicBezTo>
                  <a:pt x="186" y="364"/>
                  <a:pt x="186" y="364"/>
                  <a:pt x="186" y="364"/>
                </a:cubicBezTo>
                <a:cubicBezTo>
                  <a:pt x="189" y="364"/>
                  <a:pt x="191" y="362"/>
                  <a:pt x="191" y="359"/>
                </a:cubicBezTo>
                <a:cubicBezTo>
                  <a:pt x="191" y="343"/>
                  <a:pt x="182" y="321"/>
                  <a:pt x="139" y="312"/>
                </a:cubicBezTo>
                <a:close/>
                <a:moveTo>
                  <a:pt x="59" y="232"/>
                </a:moveTo>
                <a:cubicBezTo>
                  <a:pt x="59" y="185"/>
                  <a:pt x="87" y="181"/>
                  <a:pt x="96" y="181"/>
                </a:cubicBezTo>
                <a:cubicBezTo>
                  <a:pt x="104" y="181"/>
                  <a:pt x="132" y="185"/>
                  <a:pt x="132" y="232"/>
                </a:cubicBezTo>
                <a:cubicBezTo>
                  <a:pt x="132" y="261"/>
                  <a:pt x="113" y="283"/>
                  <a:pt x="96" y="283"/>
                </a:cubicBezTo>
                <a:cubicBezTo>
                  <a:pt x="78" y="283"/>
                  <a:pt x="59" y="261"/>
                  <a:pt x="59" y="232"/>
                </a:cubicBezTo>
                <a:close/>
                <a:moveTo>
                  <a:pt x="10" y="355"/>
                </a:moveTo>
                <a:cubicBezTo>
                  <a:pt x="12" y="338"/>
                  <a:pt x="28" y="326"/>
                  <a:pt x="56" y="320"/>
                </a:cubicBezTo>
                <a:cubicBezTo>
                  <a:pt x="56" y="320"/>
                  <a:pt x="56" y="320"/>
                  <a:pt x="56" y="320"/>
                </a:cubicBezTo>
                <a:cubicBezTo>
                  <a:pt x="69" y="316"/>
                  <a:pt x="75" y="301"/>
                  <a:pt x="77" y="286"/>
                </a:cubicBezTo>
                <a:cubicBezTo>
                  <a:pt x="83" y="290"/>
                  <a:pt x="89" y="292"/>
                  <a:pt x="96" y="292"/>
                </a:cubicBezTo>
                <a:cubicBezTo>
                  <a:pt x="102" y="292"/>
                  <a:pt x="109" y="290"/>
                  <a:pt x="115" y="286"/>
                </a:cubicBezTo>
                <a:cubicBezTo>
                  <a:pt x="117" y="302"/>
                  <a:pt x="123" y="317"/>
                  <a:pt x="136" y="321"/>
                </a:cubicBezTo>
                <a:cubicBezTo>
                  <a:pt x="137" y="321"/>
                  <a:pt x="137" y="321"/>
                  <a:pt x="137" y="321"/>
                </a:cubicBezTo>
                <a:cubicBezTo>
                  <a:pt x="164" y="326"/>
                  <a:pt x="179" y="338"/>
                  <a:pt x="181" y="355"/>
                </a:cubicBezTo>
                <a:lnTo>
                  <a:pt x="10" y="35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</a:endParaRPr>
          </a:p>
        </p:txBody>
      </p:sp>
      <p:grpSp>
        <p:nvGrpSpPr>
          <p:cNvPr id="107" name="Group 106"/>
          <p:cNvGrpSpPr/>
          <p:nvPr/>
        </p:nvGrpSpPr>
        <p:grpSpPr>
          <a:xfrm>
            <a:off x="12613445" y="7921553"/>
            <a:ext cx="619402" cy="424138"/>
            <a:chOff x="9172348" y="1043669"/>
            <a:chExt cx="614363" cy="420688"/>
          </a:xfrm>
          <a:noFill/>
        </p:grpSpPr>
        <p:sp>
          <p:nvSpPr>
            <p:cNvPr id="108" name="Freeform 329"/>
            <p:cNvSpPr>
              <a:spLocks/>
            </p:cNvSpPr>
            <p:nvPr/>
          </p:nvSpPr>
          <p:spPr bwMode="auto">
            <a:xfrm>
              <a:off x="9172348" y="1043669"/>
              <a:ext cx="614363" cy="420688"/>
            </a:xfrm>
            <a:custGeom>
              <a:avLst/>
              <a:gdLst>
                <a:gd name="T0" fmla="*/ 128 w 164"/>
                <a:gd name="T1" fmla="*/ 112 h 112"/>
                <a:gd name="T2" fmla="*/ 156 w 164"/>
                <a:gd name="T3" fmla="*/ 112 h 112"/>
                <a:gd name="T4" fmla="*/ 164 w 164"/>
                <a:gd name="T5" fmla="*/ 104 h 112"/>
                <a:gd name="T6" fmla="*/ 164 w 164"/>
                <a:gd name="T7" fmla="*/ 32 h 112"/>
                <a:gd name="T8" fmla="*/ 156 w 164"/>
                <a:gd name="T9" fmla="*/ 24 h 112"/>
                <a:gd name="T10" fmla="*/ 126 w 164"/>
                <a:gd name="T11" fmla="*/ 24 h 112"/>
                <a:gd name="T12" fmla="*/ 116 w 164"/>
                <a:gd name="T13" fmla="*/ 14 h 112"/>
                <a:gd name="T14" fmla="*/ 116 w 164"/>
                <a:gd name="T15" fmla="*/ 10 h 112"/>
                <a:gd name="T16" fmla="*/ 102 w 164"/>
                <a:gd name="T17" fmla="*/ 0 h 112"/>
                <a:gd name="T18" fmla="*/ 62 w 164"/>
                <a:gd name="T19" fmla="*/ 0 h 112"/>
                <a:gd name="T20" fmla="*/ 48 w 164"/>
                <a:gd name="T21" fmla="*/ 10 h 112"/>
                <a:gd name="T22" fmla="*/ 48 w 164"/>
                <a:gd name="T23" fmla="*/ 14 h 112"/>
                <a:gd name="T24" fmla="*/ 38 w 164"/>
                <a:gd name="T25" fmla="*/ 24 h 112"/>
                <a:gd name="T26" fmla="*/ 8 w 164"/>
                <a:gd name="T27" fmla="*/ 24 h 112"/>
                <a:gd name="T28" fmla="*/ 0 w 164"/>
                <a:gd name="T29" fmla="*/ 32 h 112"/>
                <a:gd name="T30" fmla="*/ 0 w 164"/>
                <a:gd name="T31" fmla="*/ 104 h 112"/>
                <a:gd name="T32" fmla="*/ 8 w 164"/>
                <a:gd name="T33" fmla="*/ 112 h 112"/>
                <a:gd name="T34" fmla="*/ 32 w 164"/>
                <a:gd name="T35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12">
                  <a:moveTo>
                    <a:pt x="128" y="112"/>
                  </a:moveTo>
                  <a:cubicBezTo>
                    <a:pt x="156" y="112"/>
                    <a:pt x="156" y="112"/>
                    <a:pt x="156" y="112"/>
                  </a:cubicBezTo>
                  <a:cubicBezTo>
                    <a:pt x="160" y="112"/>
                    <a:pt x="164" y="108"/>
                    <a:pt x="164" y="104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4" y="28"/>
                    <a:pt x="160" y="24"/>
                    <a:pt x="156" y="24"/>
                  </a:cubicBezTo>
                  <a:cubicBezTo>
                    <a:pt x="126" y="24"/>
                    <a:pt x="126" y="24"/>
                    <a:pt x="126" y="24"/>
                  </a:cubicBezTo>
                  <a:cubicBezTo>
                    <a:pt x="116" y="24"/>
                    <a:pt x="116" y="14"/>
                    <a:pt x="116" y="14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6" y="6"/>
                    <a:pt x="112" y="0"/>
                    <a:pt x="10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2" y="0"/>
                    <a:pt x="48" y="6"/>
                    <a:pt x="48" y="10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24"/>
                    <a:pt x="3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32" y="112"/>
                    <a:pt x="32" y="112"/>
                    <a:pt x="32" y="112"/>
                  </a:cubicBezTo>
                </a:path>
              </a:pathLst>
            </a:cu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  <p:sp>
          <p:nvSpPr>
            <p:cNvPr id="109" name="Freeform 330"/>
            <p:cNvSpPr>
              <a:spLocks/>
            </p:cNvSpPr>
            <p:nvPr/>
          </p:nvSpPr>
          <p:spPr bwMode="auto">
            <a:xfrm>
              <a:off x="9216798" y="1073832"/>
              <a:ext cx="90488" cy="30163"/>
            </a:xfrm>
            <a:custGeom>
              <a:avLst/>
              <a:gdLst>
                <a:gd name="T0" fmla="*/ 0 w 24"/>
                <a:gd name="T1" fmla="*/ 8 h 8"/>
                <a:gd name="T2" fmla="*/ 0 w 24"/>
                <a:gd name="T3" fmla="*/ 4 h 8"/>
                <a:gd name="T4" fmla="*/ 4 w 24"/>
                <a:gd name="T5" fmla="*/ 0 h 8"/>
                <a:gd name="T6" fmla="*/ 20 w 24"/>
                <a:gd name="T7" fmla="*/ 0 h 8"/>
                <a:gd name="T8" fmla="*/ 24 w 24"/>
                <a:gd name="T9" fmla="*/ 4 h 8"/>
                <a:gd name="T10" fmla="*/ 24 w 24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8">
                  <a:moveTo>
                    <a:pt x="0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8"/>
                    <a:pt x="24" y="8"/>
                    <a:pt x="24" y="8"/>
                  </a:cubicBezTo>
                </a:path>
              </a:pathLst>
            </a:cu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  <p:sp>
          <p:nvSpPr>
            <p:cNvPr id="110" name="Oval 332"/>
            <p:cNvSpPr>
              <a:spLocks noChangeArrowheads="1"/>
            </p:cNvSpPr>
            <p:nvPr/>
          </p:nvSpPr>
          <p:spPr bwMode="auto">
            <a:xfrm>
              <a:off x="9359302" y="1171040"/>
              <a:ext cx="255588" cy="255588"/>
            </a:xfrm>
            <a:prstGeom prst="ellipse">
              <a:avLst/>
            </a:pr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  <p:sp>
          <p:nvSpPr>
            <p:cNvPr id="111" name="Line 333"/>
            <p:cNvSpPr>
              <a:spLocks noChangeShapeType="1"/>
            </p:cNvSpPr>
            <p:nvPr/>
          </p:nvSpPr>
          <p:spPr bwMode="auto">
            <a:xfrm>
              <a:off x="9172348" y="1238932"/>
              <a:ext cx="130175" cy="0"/>
            </a:xfrm>
            <a:prstGeom prst="line">
              <a:avLst/>
            </a:pr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  <p:sp>
          <p:nvSpPr>
            <p:cNvPr id="112" name="Line 334"/>
            <p:cNvSpPr>
              <a:spLocks noChangeShapeType="1"/>
            </p:cNvSpPr>
            <p:nvPr/>
          </p:nvSpPr>
          <p:spPr bwMode="auto">
            <a:xfrm>
              <a:off x="9656536" y="1238932"/>
              <a:ext cx="130175" cy="0"/>
            </a:xfrm>
            <a:prstGeom prst="line">
              <a:avLst/>
            </a:pr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</a:endParaRPr>
            </a:p>
          </p:txBody>
        </p:sp>
      </p:grpSp>
      <p:sp>
        <p:nvSpPr>
          <p:cNvPr id="113" name="Freeform 37"/>
          <p:cNvSpPr>
            <a:spLocks noEditPoints="1"/>
          </p:cNvSpPr>
          <p:nvPr/>
        </p:nvSpPr>
        <p:spPr bwMode="auto">
          <a:xfrm>
            <a:off x="1972859" y="3761742"/>
            <a:ext cx="639546" cy="615188"/>
          </a:xfrm>
          <a:custGeom>
            <a:avLst/>
            <a:gdLst>
              <a:gd name="T0" fmla="*/ 354 w 416"/>
              <a:gd name="T1" fmla="*/ 108 h 400"/>
              <a:gd name="T2" fmla="*/ 248 w 416"/>
              <a:gd name="T3" fmla="*/ 0 h 400"/>
              <a:gd name="T4" fmla="*/ 161 w 416"/>
              <a:gd name="T5" fmla="*/ 49 h 400"/>
              <a:gd name="T6" fmla="*/ 137 w 416"/>
              <a:gd name="T7" fmla="*/ 45 h 400"/>
              <a:gd name="T8" fmla="*/ 71 w 416"/>
              <a:gd name="T9" fmla="*/ 106 h 400"/>
              <a:gd name="T10" fmla="*/ 0 w 416"/>
              <a:gd name="T11" fmla="*/ 186 h 400"/>
              <a:gd name="T12" fmla="*/ 77 w 416"/>
              <a:gd name="T13" fmla="*/ 266 h 400"/>
              <a:gd name="T14" fmla="*/ 209 w 416"/>
              <a:gd name="T15" fmla="*/ 266 h 400"/>
              <a:gd name="T16" fmla="*/ 209 w 416"/>
              <a:gd name="T17" fmla="*/ 384 h 400"/>
              <a:gd name="T18" fmla="*/ 160 w 416"/>
              <a:gd name="T19" fmla="*/ 335 h 400"/>
              <a:gd name="T20" fmla="*/ 153 w 416"/>
              <a:gd name="T21" fmla="*/ 335 h 400"/>
              <a:gd name="T22" fmla="*/ 153 w 416"/>
              <a:gd name="T23" fmla="*/ 342 h 400"/>
              <a:gd name="T24" fmla="*/ 210 w 416"/>
              <a:gd name="T25" fmla="*/ 399 h 400"/>
              <a:gd name="T26" fmla="*/ 210 w 416"/>
              <a:gd name="T27" fmla="*/ 399 h 400"/>
              <a:gd name="T28" fmla="*/ 211 w 416"/>
              <a:gd name="T29" fmla="*/ 399 h 400"/>
              <a:gd name="T30" fmla="*/ 211 w 416"/>
              <a:gd name="T31" fmla="*/ 399 h 400"/>
              <a:gd name="T32" fmla="*/ 211 w 416"/>
              <a:gd name="T33" fmla="*/ 400 h 400"/>
              <a:gd name="T34" fmla="*/ 212 w 416"/>
              <a:gd name="T35" fmla="*/ 400 h 400"/>
              <a:gd name="T36" fmla="*/ 212 w 416"/>
              <a:gd name="T37" fmla="*/ 400 h 400"/>
              <a:gd name="T38" fmla="*/ 213 w 416"/>
              <a:gd name="T39" fmla="*/ 400 h 400"/>
              <a:gd name="T40" fmla="*/ 213 w 416"/>
              <a:gd name="T41" fmla="*/ 400 h 400"/>
              <a:gd name="T42" fmla="*/ 213 w 416"/>
              <a:gd name="T43" fmla="*/ 400 h 400"/>
              <a:gd name="T44" fmla="*/ 214 w 416"/>
              <a:gd name="T45" fmla="*/ 400 h 400"/>
              <a:gd name="T46" fmla="*/ 215 w 416"/>
              <a:gd name="T47" fmla="*/ 400 h 400"/>
              <a:gd name="T48" fmla="*/ 215 w 416"/>
              <a:gd name="T49" fmla="*/ 400 h 400"/>
              <a:gd name="T50" fmla="*/ 216 w 416"/>
              <a:gd name="T51" fmla="*/ 399 h 400"/>
              <a:gd name="T52" fmla="*/ 216 w 416"/>
              <a:gd name="T53" fmla="*/ 399 h 400"/>
              <a:gd name="T54" fmla="*/ 217 w 416"/>
              <a:gd name="T55" fmla="*/ 399 h 400"/>
              <a:gd name="T56" fmla="*/ 273 w 416"/>
              <a:gd name="T57" fmla="*/ 342 h 400"/>
              <a:gd name="T58" fmla="*/ 273 w 416"/>
              <a:gd name="T59" fmla="*/ 335 h 400"/>
              <a:gd name="T60" fmla="*/ 267 w 416"/>
              <a:gd name="T61" fmla="*/ 335 h 400"/>
              <a:gd name="T62" fmla="*/ 218 w 416"/>
              <a:gd name="T63" fmla="*/ 384 h 400"/>
              <a:gd name="T64" fmla="*/ 218 w 416"/>
              <a:gd name="T65" fmla="*/ 266 h 400"/>
              <a:gd name="T66" fmla="*/ 344 w 416"/>
              <a:gd name="T67" fmla="*/ 266 h 400"/>
              <a:gd name="T68" fmla="*/ 344 w 416"/>
              <a:gd name="T69" fmla="*/ 266 h 400"/>
              <a:gd name="T70" fmla="*/ 416 w 416"/>
              <a:gd name="T71" fmla="*/ 186 h 400"/>
              <a:gd name="T72" fmla="*/ 354 w 416"/>
              <a:gd name="T73" fmla="*/ 108 h 400"/>
              <a:gd name="T74" fmla="*/ 344 w 416"/>
              <a:gd name="T75" fmla="*/ 257 h 400"/>
              <a:gd name="T76" fmla="*/ 77 w 416"/>
              <a:gd name="T77" fmla="*/ 257 h 400"/>
              <a:gd name="T78" fmla="*/ 9 w 416"/>
              <a:gd name="T79" fmla="*/ 186 h 400"/>
              <a:gd name="T80" fmla="*/ 75 w 416"/>
              <a:gd name="T81" fmla="*/ 115 h 400"/>
              <a:gd name="T82" fmla="*/ 80 w 416"/>
              <a:gd name="T83" fmla="*/ 110 h 400"/>
              <a:gd name="T84" fmla="*/ 137 w 416"/>
              <a:gd name="T85" fmla="*/ 55 h 400"/>
              <a:gd name="T86" fmla="*/ 161 w 416"/>
              <a:gd name="T87" fmla="*/ 59 h 400"/>
              <a:gd name="T88" fmla="*/ 167 w 416"/>
              <a:gd name="T89" fmla="*/ 57 h 400"/>
              <a:gd name="T90" fmla="*/ 248 w 416"/>
              <a:gd name="T91" fmla="*/ 9 h 400"/>
              <a:gd name="T92" fmla="*/ 344 w 416"/>
              <a:gd name="T93" fmla="*/ 112 h 400"/>
              <a:gd name="T94" fmla="*/ 348 w 416"/>
              <a:gd name="T95" fmla="*/ 117 h 400"/>
              <a:gd name="T96" fmla="*/ 407 w 416"/>
              <a:gd name="T97" fmla="*/ 186 h 400"/>
              <a:gd name="T98" fmla="*/ 344 w 416"/>
              <a:gd name="T99" fmla="*/ 257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16" h="400">
                <a:moveTo>
                  <a:pt x="354" y="108"/>
                </a:moveTo>
                <a:cubicBezTo>
                  <a:pt x="350" y="48"/>
                  <a:pt x="304" y="0"/>
                  <a:pt x="248" y="0"/>
                </a:cubicBezTo>
                <a:cubicBezTo>
                  <a:pt x="213" y="0"/>
                  <a:pt x="181" y="18"/>
                  <a:pt x="161" y="49"/>
                </a:cubicBezTo>
                <a:cubicBezTo>
                  <a:pt x="153" y="47"/>
                  <a:pt x="145" y="45"/>
                  <a:pt x="137" y="45"/>
                </a:cubicBezTo>
                <a:cubicBezTo>
                  <a:pt x="101" y="45"/>
                  <a:pt x="73" y="72"/>
                  <a:pt x="71" y="106"/>
                </a:cubicBezTo>
                <a:cubicBezTo>
                  <a:pt x="31" y="110"/>
                  <a:pt x="0" y="145"/>
                  <a:pt x="0" y="186"/>
                </a:cubicBezTo>
                <a:cubicBezTo>
                  <a:pt x="0" y="231"/>
                  <a:pt x="34" y="266"/>
                  <a:pt x="77" y="266"/>
                </a:cubicBezTo>
                <a:cubicBezTo>
                  <a:pt x="209" y="266"/>
                  <a:pt x="209" y="266"/>
                  <a:pt x="209" y="266"/>
                </a:cubicBezTo>
                <a:cubicBezTo>
                  <a:pt x="209" y="384"/>
                  <a:pt x="209" y="384"/>
                  <a:pt x="209" y="384"/>
                </a:cubicBezTo>
                <a:cubicBezTo>
                  <a:pt x="160" y="335"/>
                  <a:pt x="160" y="335"/>
                  <a:pt x="160" y="335"/>
                </a:cubicBezTo>
                <a:cubicBezTo>
                  <a:pt x="158" y="334"/>
                  <a:pt x="155" y="334"/>
                  <a:pt x="153" y="335"/>
                </a:cubicBezTo>
                <a:cubicBezTo>
                  <a:pt x="151" y="337"/>
                  <a:pt x="151" y="340"/>
                  <a:pt x="153" y="342"/>
                </a:cubicBezTo>
                <a:cubicBezTo>
                  <a:pt x="210" y="399"/>
                  <a:pt x="210" y="399"/>
                  <a:pt x="210" y="399"/>
                </a:cubicBezTo>
                <a:cubicBezTo>
                  <a:pt x="210" y="399"/>
                  <a:pt x="210" y="399"/>
                  <a:pt x="210" y="399"/>
                </a:cubicBezTo>
                <a:cubicBezTo>
                  <a:pt x="210" y="399"/>
                  <a:pt x="210" y="399"/>
                  <a:pt x="211" y="399"/>
                </a:cubicBezTo>
                <a:cubicBezTo>
                  <a:pt x="211" y="399"/>
                  <a:pt x="211" y="399"/>
                  <a:pt x="211" y="399"/>
                </a:cubicBezTo>
                <a:cubicBezTo>
                  <a:pt x="211" y="400"/>
                  <a:pt x="211" y="400"/>
                  <a:pt x="211" y="400"/>
                </a:cubicBezTo>
                <a:cubicBezTo>
                  <a:pt x="212" y="400"/>
                  <a:pt x="212" y="400"/>
                  <a:pt x="212" y="400"/>
                </a:cubicBezTo>
                <a:cubicBezTo>
                  <a:pt x="212" y="400"/>
                  <a:pt x="212" y="400"/>
                  <a:pt x="212" y="400"/>
                </a:cubicBezTo>
                <a:cubicBezTo>
                  <a:pt x="213" y="400"/>
                  <a:pt x="213" y="400"/>
                  <a:pt x="213" y="400"/>
                </a:cubicBezTo>
                <a:cubicBezTo>
                  <a:pt x="213" y="400"/>
                  <a:pt x="213" y="400"/>
                  <a:pt x="213" y="400"/>
                </a:cubicBezTo>
                <a:cubicBezTo>
                  <a:pt x="213" y="400"/>
                  <a:pt x="213" y="400"/>
                  <a:pt x="213" y="400"/>
                </a:cubicBezTo>
                <a:cubicBezTo>
                  <a:pt x="214" y="400"/>
                  <a:pt x="214" y="400"/>
                  <a:pt x="214" y="400"/>
                </a:cubicBezTo>
                <a:cubicBezTo>
                  <a:pt x="214" y="400"/>
                  <a:pt x="215" y="400"/>
                  <a:pt x="215" y="400"/>
                </a:cubicBezTo>
                <a:cubicBezTo>
                  <a:pt x="215" y="400"/>
                  <a:pt x="215" y="400"/>
                  <a:pt x="215" y="400"/>
                </a:cubicBezTo>
                <a:cubicBezTo>
                  <a:pt x="215" y="400"/>
                  <a:pt x="216" y="400"/>
                  <a:pt x="216" y="399"/>
                </a:cubicBezTo>
                <a:cubicBezTo>
                  <a:pt x="216" y="399"/>
                  <a:pt x="216" y="399"/>
                  <a:pt x="216" y="399"/>
                </a:cubicBezTo>
                <a:cubicBezTo>
                  <a:pt x="216" y="399"/>
                  <a:pt x="216" y="399"/>
                  <a:pt x="217" y="399"/>
                </a:cubicBezTo>
                <a:cubicBezTo>
                  <a:pt x="273" y="342"/>
                  <a:pt x="273" y="342"/>
                  <a:pt x="273" y="342"/>
                </a:cubicBezTo>
                <a:cubicBezTo>
                  <a:pt x="275" y="340"/>
                  <a:pt x="275" y="337"/>
                  <a:pt x="273" y="335"/>
                </a:cubicBezTo>
                <a:cubicBezTo>
                  <a:pt x="271" y="334"/>
                  <a:pt x="269" y="334"/>
                  <a:pt x="267" y="335"/>
                </a:cubicBezTo>
                <a:cubicBezTo>
                  <a:pt x="218" y="384"/>
                  <a:pt x="218" y="384"/>
                  <a:pt x="218" y="384"/>
                </a:cubicBezTo>
                <a:cubicBezTo>
                  <a:pt x="218" y="266"/>
                  <a:pt x="218" y="266"/>
                  <a:pt x="218" y="266"/>
                </a:cubicBezTo>
                <a:cubicBezTo>
                  <a:pt x="344" y="266"/>
                  <a:pt x="344" y="266"/>
                  <a:pt x="344" y="266"/>
                </a:cubicBezTo>
                <a:cubicBezTo>
                  <a:pt x="344" y="266"/>
                  <a:pt x="344" y="266"/>
                  <a:pt x="344" y="266"/>
                </a:cubicBezTo>
                <a:cubicBezTo>
                  <a:pt x="384" y="265"/>
                  <a:pt x="416" y="229"/>
                  <a:pt x="416" y="186"/>
                </a:cubicBezTo>
                <a:cubicBezTo>
                  <a:pt x="416" y="147"/>
                  <a:pt x="390" y="115"/>
                  <a:pt x="354" y="108"/>
                </a:cubicBezTo>
                <a:close/>
                <a:moveTo>
                  <a:pt x="344" y="257"/>
                </a:moveTo>
                <a:cubicBezTo>
                  <a:pt x="77" y="257"/>
                  <a:pt x="77" y="257"/>
                  <a:pt x="77" y="257"/>
                </a:cubicBezTo>
                <a:cubicBezTo>
                  <a:pt x="39" y="257"/>
                  <a:pt x="9" y="226"/>
                  <a:pt x="9" y="186"/>
                </a:cubicBezTo>
                <a:cubicBezTo>
                  <a:pt x="9" y="149"/>
                  <a:pt x="39" y="117"/>
                  <a:pt x="75" y="115"/>
                </a:cubicBezTo>
                <a:cubicBezTo>
                  <a:pt x="78" y="115"/>
                  <a:pt x="80" y="113"/>
                  <a:pt x="80" y="110"/>
                </a:cubicBezTo>
                <a:cubicBezTo>
                  <a:pt x="80" y="79"/>
                  <a:pt x="105" y="55"/>
                  <a:pt x="137" y="55"/>
                </a:cubicBezTo>
                <a:cubicBezTo>
                  <a:pt x="145" y="55"/>
                  <a:pt x="153" y="56"/>
                  <a:pt x="161" y="59"/>
                </a:cubicBezTo>
                <a:cubicBezTo>
                  <a:pt x="163" y="60"/>
                  <a:pt x="165" y="59"/>
                  <a:pt x="167" y="57"/>
                </a:cubicBezTo>
                <a:cubicBezTo>
                  <a:pt x="185" y="27"/>
                  <a:pt x="215" y="9"/>
                  <a:pt x="248" y="9"/>
                </a:cubicBezTo>
                <a:cubicBezTo>
                  <a:pt x="300" y="9"/>
                  <a:pt x="343" y="56"/>
                  <a:pt x="344" y="112"/>
                </a:cubicBezTo>
                <a:cubicBezTo>
                  <a:pt x="344" y="115"/>
                  <a:pt x="346" y="116"/>
                  <a:pt x="348" y="117"/>
                </a:cubicBezTo>
                <a:cubicBezTo>
                  <a:pt x="382" y="122"/>
                  <a:pt x="407" y="151"/>
                  <a:pt x="407" y="186"/>
                </a:cubicBezTo>
                <a:cubicBezTo>
                  <a:pt x="407" y="224"/>
                  <a:pt x="378" y="255"/>
                  <a:pt x="344" y="2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</a:endParaRPr>
          </a:p>
        </p:txBody>
      </p:sp>
      <p:sp>
        <p:nvSpPr>
          <p:cNvPr id="114" name="Freeform 37"/>
          <p:cNvSpPr>
            <a:spLocks noEditPoints="1"/>
          </p:cNvSpPr>
          <p:nvPr/>
        </p:nvSpPr>
        <p:spPr bwMode="auto">
          <a:xfrm>
            <a:off x="12637835" y="3761742"/>
            <a:ext cx="639546" cy="615188"/>
          </a:xfrm>
          <a:custGeom>
            <a:avLst/>
            <a:gdLst>
              <a:gd name="T0" fmla="*/ 354 w 416"/>
              <a:gd name="T1" fmla="*/ 108 h 400"/>
              <a:gd name="T2" fmla="*/ 248 w 416"/>
              <a:gd name="T3" fmla="*/ 0 h 400"/>
              <a:gd name="T4" fmla="*/ 161 w 416"/>
              <a:gd name="T5" fmla="*/ 49 h 400"/>
              <a:gd name="T6" fmla="*/ 137 w 416"/>
              <a:gd name="T7" fmla="*/ 45 h 400"/>
              <a:gd name="T8" fmla="*/ 71 w 416"/>
              <a:gd name="T9" fmla="*/ 106 h 400"/>
              <a:gd name="T10" fmla="*/ 0 w 416"/>
              <a:gd name="T11" fmla="*/ 186 h 400"/>
              <a:gd name="T12" fmla="*/ 77 w 416"/>
              <a:gd name="T13" fmla="*/ 266 h 400"/>
              <a:gd name="T14" fmla="*/ 209 w 416"/>
              <a:gd name="T15" fmla="*/ 266 h 400"/>
              <a:gd name="T16" fmla="*/ 209 w 416"/>
              <a:gd name="T17" fmla="*/ 384 h 400"/>
              <a:gd name="T18" fmla="*/ 160 w 416"/>
              <a:gd name="T19" fmla="*/ 335 h 400"/>
              <a:gd name="T20" fmla="*/ 153 w 416"/>
              <a:gd name="T21" fmla="*/ 335 h 400"/>
              <a:gd name="T22" fmla="*/ 153 w 416"/>
              <a:gd name="T23" fmla="*/ 342 h 400"/>
              <a:gd name="T24" fmla="*/ 210 w 416"/>
              <a:gd name="T25" fmla="*/ 399 h 400"/>
              <a:gd name="T26" fmla="*/ 210 w 416"/>
              <a:gd name="T27" fmla="*/ 399 h 400"/>
              <a:gd name="T28" fmla="*/ 211 w 416"/>
              <a:gd name="T29" fmla="*/ 399 h 400"/>
              <a:gd name="T30" fmla="*/ 211 w 416"/>
              <a:gd name="T31" fmla="*/ 399 h 400"/>
              <a:gd name="T32" fmla="*/ 211 w 416"/>
              <a:gd name="T33" fmla="*/ 400 h 400"/>
              <a:gd name="T34" fmla="*/ 212 w 416"/>
              <a:gd name="T35" fmla="*/ 400 h 400"/>
              <a:gd name="T36" fmla="*/ 212 w 416"/>
              <a:gd name="T37" fmla="*/ 400 h 400"/>
              <a:gd name="T38" fmla="*/ 213 w 416"/>
              <a:gd name="T39" fmla="*/ 400 h 400"/>
              <a:gd name="T40" fmla="*/ 213 w 416"/>
              <a:gd name="T41" fmla="*/ 400 h 400"/>
              <a:gd name="T42" fmla="*/ 213 w 416"/>
              <a:gd name="T43" fmla="*/ 400 h 400"/>
              <a:gd name="T44" fmla="*/ 214 w 416"/>
              <a:gd name="T45" fmla="*/ 400 h 400"/>
              <a:gd name="T46" fmla="*/ 215 w 416"/>
              <a:gd name="T47" fmla="*/ 400 h 400"/>
              <a:gd name="T48" fmla="*/ 215 w 416"/>
              <a:gd name="T49" fmla="*/ 400 h 400"/>
              <a:gd name="T50" fmla="*/ 216 w 416"/>
              <a:gd name="T51" fmla="*/ 399 h 400"/>
              <a:gd name="T52" fmla="*/ 216 w 416"/>
              <a:gd name="T53" fmla="*/ 399 h 400"/>
              <a:gd name="T54" fmla="*/ 217 w 416"/>
              <a:gd name="T55" fmla="*/ 399 h 400"/>
              <a:gd name="T56" fmla="*/ 273 w 416"/>
              <a:gd name="T57" fmla="*/ 342 h 400"/>
              <a:gd name="T58" fmla="*/ 273 w 416"/>
              <a:gd name="T59" fmla="*/ 335 h 400"/>
              <a:gd name="T60" fmla="*/ 267 w 416"/>
              <a:gd name="T61" fmla="*/ 335 h 400"/>
              <a:gd name="T62" fmla="*/ 218 w 416"/>
              <a:gd name="T63" fmla="*/ 384 h 400"/>
              <a:gd name="T64" fmla="*/ 218 w 416"/>
              <a:gd name="T65" fmla="*/ 266 h 400"/>
              <a:gd name="T66" fmla="*/ 344 w 416"/>
              <a:gd name="T67" fmla="*/ 266 h 400"/>
              <a:gd name="T68" fmla="*/ 344 w 416"/>
              <a:gd name="T69" fmla="*/ 266 h 400"/>
              <a:gd name="T70" fmla="*/ 416 w 416"/>
              <a:gd name="T71" fmla="*/ 186 h 400"/>
              <a:gd name="T72" fmla="*/ 354 w 416"/>
              <a:gd name="T73" fmla="*/ 108 h 400"/>
              <a:gd name="T74" fmla="*/ 344 w 416"/>
              <a:gd name="T75" fmla="*/ 257 h 400"/>
              <a:gd name="T76" fmla="*/ 77 w 416"/>
              <a:gd name="T77" fmla="*/ 257 h 400"/>
              <a:gd name="T78" fmla="*/ 9 w 416"/>
              <a:gd name="T79" fmla="*/ 186 h 400"/>
              <a:gd name="T80" fmla="*/ 75 w 416"/>
              <a:gd name="T81" fmla="*/ 115 h 400"/>
              <a:gd name="T82" fmla="*/ 80 w 416"/>
              <a:gd name="T83" fmla="*/ 110 h 400"/>
              <a:gd name="T84" fmla="*/ 137 w 416"/>
              <a:gd name="T85" fmla="*/ 55 h 400"/>
              <a:gd name="T86" fmla="*/ 161 w 416"/>
              <a:gd name="T87" fmla="*/ 59 h 400"/>
              <a:gd name="T88" fmla="*/ 167 w 416"/>
              <a:gd name="T89" fmla="*/ 57 h 400"/>
              <a:gd name="T90" fmla="*/ 248 w 416"/>
              <a:gd name="T91" fmla="*/ 9 h 400"/>
              <a:gd name="T92" fmla="*/ 344 w 416"/>
              <a:gd name="T93" fmla="*/ 112 h 400"/>
              <a:gd name="T94" fmla="*/ 348 w 416"/>
              <a:gd name="T95" fmla="*/ 117 h 400"/>
              <a:gd name="T96" fmla="*/ 407 w 416"/>
              <a:gd name="T97" fmla="*/ 186 h 400"/>
              <a:gd name="T98" fmla="*/ 344 w 416"/>
              <a:gd name="T99" fmla="*/ 257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16" h="400">
                <a:moveTo>
                  <a:pt x="354" y="108"/>
                </a:moveTo>
                <a:cubicBezTo>
                  <a:pt x="350" y="48"/>
                  <a:pt x="304" y="0"/>
                  <a:pt x="248" y="0"/>
                </a:cubicBezTo>
                <a:cubicBezTo>
                  <a:pt x="213" y="0"/>
                  <a:pt x="181" y="18"/>
                  <a:pt x="161" y="49"/>
                </a:cubicBezTo>
                <a:cubicBezTo>
                  <a:pt x="153" y="47"/>
                  <a:pt x="145" y="45"/>
                  <a:pt x="137" y="45"/>
                </a:cubicBezTo>
                <a:cubicBezTo>
                  <a:pt x="101" y="45"/>
                  <a:pt x="73" y="72"/>
                  <a:pt x="71" y="106"/>
                </a:cubicBezTo>
                <a:cubicBezTo>
                  <a:pt x="31" y="110"/>
                  <a:pt x="0" y="145"/>
                  <a:pt x="0" y="186"/>
                </a:cubicBezTo>
                <a:cubicBezTo>
                  <a:pt x="0" y="231"/>
                  <a:pt x="34" y="266"/>
                  <a:pt x="77" y="266"/>
                </a:cubicBezTo>
                <a:cubicBezTo>
                  <a:pt x="209" y="266"/>
                  <a:pt x="209" y="266"/>
                  <a:pt x="209" y="266"/>
                </a:cubicBezTo>
                <a:cubicBezTo>
                  <a:pt x="209" y="384"/>
                  <a:pt x="209" y="384"/>
                  <a:pt x="209" y="384"/>
                </a:cubicBezTo>
                <a:cubicBezTo>
                  <a:pt x="160" y="335"/>
                  <a:pt x="160" y="335"/>
                  <a:pt x="160" y="335"/>
                </a:cubicBezTo>
                <a:cubicBezTo>
                  <a:pt x="158" y="334"/>
                  <a:pt x="155" y="334"/>
                  <a:pt x="153" y="335"/>
                </a:cubicBezTo>
                <a:cubicBezTo>
                  <a:pt x="151" y="337"/>
                  <a:pt x="151" y="340"/>
                  <a:pt x="153" y="342"/>
                </a:cubicBezTo>
                <a:cubicBezTo>
                  <a:pt x="210" y="399"/>
                  <a:pt x="210" y="399"/>
                  <a:pt x="210" y="399"/>
                </a:cubicBezTo>
                <a:cubicBezTo>
                  <a:pt x="210" y="399"/>
                  <a:pt x="210" y="399"/>
                  <a:pt x="210" y="399"/>
                </a:cubicBezTo>
                <a:cubicBezTo>
                  <a:pt x="210" y="399"/>
                  <a:pt x="210" y="399"/>
                  <a:pt x="211" y="399"/>
                </a:cubicBezTo>
                <a:cubicBezTo>
                  <a:pt x="211" y="399"/>
                  <a:pt x="211" y="399"/>
                  <a:pt x="211" y="399"/>
                </a:cubicBezTo>
                <a:cubicBezTo>
                  <a:pt x="211" y="400"/>
                  <a:pt x="211" y="400"/>
                  <a:pt x="211" y="400"/>
                </a:cubicBezTo>
                <a:cubicBezTo>
                  <a:pt x="212" y="400"/>
                  <a:pt x="212" y="400"/>
                  <a:pt x="212" y="400"/>
                </a:cubicBezTo>
                <a:cubicBezTo>
                  <a:pt x="212" y="400"/>
                  <a:pt x="212" y="400"/>
                  <a:pt x="212" y="400"/>
                </a:cubicBezTo>
                <a:cubicBezTo>
                  <a:pt x="213" y="400"/>
                  <a:pt x="213" y="400"/>
                  <a:pt x="213" y="400"/>
                </a:cubicBezTo>
                <a:cubicBezTo>
                  <a:pt x="213" y="400"/>
                  <a:pt x="213" y="400"/>
                  <a:pt x="213" y="400"/>
                </a:cubicBezTo>
                <a:cubicBezTo>
                  <a:pt x="213" y="400"/>
                  <a:pt x="213" y="400"/>
                  <a:pt x="213" y="400"/>
                </a:cubicBezTo>
                <a:cubicBezTo>
                  <a:pt x="214" y="400"/>
                  <a:pt x="214" y="400"/>
                  <a:pt x="214" y="400"/>
                </a:cubicBezTo>
                <a:cubicBezTo>
                  <a:pt x="214" y="400"/>
                  <a:pt x="215" y="400"/>
                  <a:pt x="215" y="400"/>
                </a:cubicBezTo>
                <a:cubicBezTo>
                  <a:pt x="215" y="400"/>
                  <a:pt x="215" y="400"/>
                  <a:pt x="215" y="400"/>
                </a:cubicBezTo>
                <a:cubicBezTo>
                  <a:pt x="215" y="400"/>
                  <a:pt x="216" y="400"/>
                  <a:pt x="216" y="399"/>
                </a:cubicBezTo>
                <a:cubicBezTo>
                  <a:pt x="216" y="399"/>
                  <a:pt x="216" y="399"/>
                  <a:pt x="216" y="399"/>
                </a:cubicBezTo>
                <a:cubicBezTo>
                  <a:pt x="216" y="399"/>
                  <a:pt x="216" y="399"/>
                  <a:pt x="217" y="399"/>
                </a:cubicBezTo>
                <a:cubicBezTo>
                  <a:pt x="273" y="342"/>
                  <a:pt x="273" y="342"/>
                  <a:pt x="273" y="342"/>
                </a:cubicBezTo>
                <a:cubicBezTo>
                  <a:pt x="275" y="340"/>
                  <a:pt x="275" y="337"/>
                  <a:pt x="273" y="335"/>
                </a:cubicBezTo>
                <a:cubicBezTo>
                  <a:pt x="271" y="334"/>
                  <a:pt x="269" y="334"/>
                  <a:pt x="267" y="335"/>
                </a:cubicBezTo>
                <a:cubicBezTo>
                  <a:pt x="218" y="384"/>
                  <a:pt x="218" y="384"/>
                  <a:pt x="218" y="384"/>
                </a:cubicBezTo>
                <a:cubicBezTo>
                  <a:pt x="218" y="266"/>
                  <a:pt x="218" y="266"/>
                  <a:pt x="218" y="266"/>
                </a:cubicBezTo>
                <a:cubicBezTo>
                  <a:pt x="344" y="266"/>
                  <a:pt x="344" y="266"/>
                  <a:pt x="344" y="266"/>
                </a:cubicBezTo>
                <a:cubicBezTo>
                  <a:pt x="344" y="266"/>
                  <a:pt x="344" y="266"/>
                  <a:pt x="344" y="266"/>
                </a:cubicBezTo>
                <a:cubicBezTo>
                  <a:pt x="384" y="265"/>
                  <a:pt x="416" y="229"/>
                  <a:pt x="416" y="186"/>
                </a:cubicBezTo>
                <a:cubicBezTo>
                  <a:pt x="416" y="147"/>
                  <a:pt x="390" y="115"/>
                  <a:pt x="354" y="108"/>
                </a:cubicBezTo>
                <a:close/>
                <a:moveTo>
                  <a:pt x="344" y="257"/>
                </a:moveTo>
                <a:cubicBezTo>
                  <a:pt x="77" y="257"/>
                  <a:pt x="77" y="257"/>
                  <a:pt x="77" y="257"/>
                </a:cubicBezTo>
                <a:cubicBezTo>
                  <a:pt x="39" y="257"/>
                  <a:pt x="9" y="226"/>
                  <a:pt x="9" y="186"/>
                </a:cubicBezTo>
                <a:cubicBezTo>
                  <a:pt x="9" y="149"/>
                  <a:pt x="39" y="117"/>
                  <a:pt x="75" y="115"/>
                </a:cubicBezTo>
                <a:cubicBezTo>
                  <a:pt x="78" y="115"/>
                  <a:pt x="80" y="113"/>
                  <a:pt x="80" y="110"/>
                </a:cubicBezTo>
                <a:cubicBezTo>
                  <a:pt x="80" y="79"/>
                  <a:pt x="105" y="55"/>
                  <a:pt x="137" y="55"/>
                </a:cubicBezTo>
                <a:cubicBezTo>
                  <a:pt x="145" y="55"/>
                  <a:pt x="153" y="56"/>
                  <a:pt x="161" y="59"/>
                </a:cubicBezTo>
                <a:cubicBezTo>
                  <a:pt x="163" y="60"/>
                  <a:pt x="165" y="59"/>
                  <a:pt x="167" y="57"/>
                </a:cubicBezTo>
                <a:cubicBezTo>
                  <a:pt x="185" y="27"/>
                  <a:pt x="215" y="9"/>
                  <a:pt x="248" y="9"/>
                </a:cubicBezTo>
                <a:cubicBezTo>
                  <a:pt x="300" y="9"/>
                  <a:pt x="343" y="56"/>
                  <a:pt x="344" y="112"/>
                </a:cubicBezTo>
                <a:cubicBezTo>
                  <a:pt x="344" y="115"/>
                  <a:pt x="346" y="116"/>
                  <a:pt x="348" y="117"/>
                </a:cubicBezTo>
                <a:cubicBezTo>
                  <a:pt x="382" y="122"/>
                  <a:pt x="407" y="151"/>
                  <a:pt x="407" y="186"/>
                </a:cubicBezTo>
                <a:cubicBezTo>
                  <a:pt x="407" y="224"/>
                  <a:pt x="378" y="255"/>
                  <a:pt x="344" y="2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702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1" grpId="0">
        <p:bldAsOne/>
      </p:bldGraphic>
      <p:bldGraphic spid="52" grpId="0">
        <p:bldAsOne/>
      </p:bldGraphic>
      <p:bldP spid="70" grpId="0" animBg="1"/>
      <p:bldP spid="75" grpId="0"/>
      <p:bldP spid="76" grpId="0"/>
      <p:bldP spid="81" grpId="0" animBg="1"/>
      <p:bldP spid="82" grpId="0" animBg="1"/>
      <p:bldP spid="83" grpId="0" animBg="1"/>
      <p:bldP spid="103" grpId="0" animBg="1"/>
      <p:bldP spid="104" grpId="0" animBg="1"/>
      <p:bldP spid="105" grpId="0" animBg="1"/>
      <p:bldP spid="106" grpId="0" animBg="1"/>
      <p:bldP spid="113" grpId="0" animBg="1"/>
      <p:bldP spid="11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entagon 160"/>
          <p:cNvSpPr/>
          <p:nvPr/>
        </p:nvSpPr>
        <p:spPr>
          <a:xfrm rot="5400000">
            <a:off x="4781188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62" name="Pentagon 161"/>
          <p:cNvSpPr/>
          <p:nvPr/>
        </p:nvSpPr>
        <p:spPr>
          <a:xfrm rot="5400000">
            <a:off x="6089330" y="8603710"/>
            <a:ext cx="2870116" cy="914400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Ins="365760" bIns="91440" rtlCol="0" anchor="b" anchorCtr="1"/>
          <a:lstStyle/>
          <a:p>
            <a:pPr algn="ctr" defTabSz="2438340"/>
            <a:r>
              <a:rPr lang="en-US" sz="2600">
                <a:solidFill>
                  <a:prstClr val="white"/>
                </a:solidFill>
              </a:rPr>
              <a:t>48%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BAR CHART TO MAKE YOUR PRESENTATION AWESOME</a:t>
            </a:r>
          </a:p>
        </p:txBody>
      </p:sp>
      <p:sp>
        <p:nvSpPr>
          <p:cNvPr id="158" name="Pentagon 157"/>
          <p:cNvSpPr/>
          <p:nvPr/>
        </p:nvSpPr>
        <p:spPr>
          <a:xfrm rot="5400000">
            <a:off x="2800304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59" name="Pentagon 158"/>
          <p:cNvSpPr/>
          <p:nvPr/>
        </p:nvSpPr>
        <p:spPr>
          <a:xfrm rot="5400000">
            <a:off x="4432482" y="8927746"/>
            <a:ext cx="2222044" cy="914400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Ins="365760" bIns="91440" rtlCol="0" anchor="b" anchorCtr="1"/>
          <a:lstStyle/>
          <a:p>
            <a:pPr algn="ctr" defTabSz="2438340"/>
            <a:r>
              <a:rPr lang="en-US" sz="2600">
                <a:solidFill>
                  <a:prstClr val="white"/>
                </a:solidFill>
              </a:rPr>
              <a:t>22%</a:t>
            </a:r>
          </a:p>
        </p:txBody>
      </p:sp>
      <p:sp>
        <p:nvSpPr>
          <p:cNvPr id="164" name="Pentagon 163"/>
          <p:cNvSpPr/>
          <p:nvPr/>
        </p:nvSpPr>
        <p:spPr>
          <a:xfrm rot="5400000">
            <a:off x="6748844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65" name="Pentagon 164"/>
          <p:cNvSpPr/>
          <p:nvPr/>
        </p:nvSpPr>
        <p:spPr>
          <a:xfrm rot="5400000">
            <a:off x="8200270" y="8746994"/>
            <a:ext cx="2583548" cy="914400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Ins="365760" bIns="91440" rtlCol="0" anchor="b" anchorCtr="1"/>
          <a:lstStyle/>
          <a:p>
            <a:pPr algn="ctr" defTabSz="2438340"/>
            <a:r>
              <a:rPr lang="en-US" sz="2600">
                <a:solidFill>
                  <a:prstClr val="white"/>
                </a:solidFill>
              </a:rPr>
              <a:t>42%</a:t>
            </a:r>
          </a:p>
        </p:txBody>
      </p:sp>
      <p:sp>
        <p:nvSpPr>
          <p:cNvPr id="167" name="Pentagon 166"/>
          <p:cNvSpPr/>
          <p:nvPr/>
        </p:nvSpPr>
        <p:spPr>
          <a:xfrm rot="5400000">
            <a:off x="8691606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68" name="Pentagon 167"/>
          <p:cNvSpPr/>
          <p:nvPr/>
        </p:nvSpPr>
        <p:spPr>
          <a:xfrm rot="5400000">
            <a:off x="9511180" y="8115142"/>
            <a:ext cx="3847252" cy="914400"/>
          </a:xfrm>
          <a:prstGeom prst="homePlat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Ins="365760" bIns="91440" rtlCol="0" anchor="b" anchorCtr="1"/>
          <a:lstStyle/>
          <a:p>
            <a:pPr algn="ctr" defTabSz="2438340"/>
            <a:r>
              <a:rPr lang="en-US" sz="2600">
                <a:solidFill>
                  <a:prstClr val="white"/>
                </a:solidFill>
              </a:rPr>
              <a:t>70%</a:t>
            </a:r>
          </a:p>
        </p:txBody>
      </p:sp>
      <p:sp>
        <p:nvSpPr>
          <p:cNvPr id="170" name="Pentagon 169"/>
          <p:cNvSpPr/>
          <p:nvPr/>
        </p:nvSpPr>
        <p:spPr>
          <a:xfrm rot="5400000">
            <a:off x="10691794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71" name="Pentagon 170"/>
          <p:cNvSpPr/>
          <p:nvPr/>
        </p:nvSpPr>
        <p:spPr>
          <a:xfrm rot="5400000">
            <a:off x="11729768" y="8333544"/>
            <a:ext cx="3410452" cy="914400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Ins="365760" bIns="91440" rtlCol="0" anchor="b" anchorCtr="1"/>
          <a:lstStyle/>
          <a:p>
            <a:pPr algn="ctr" defTabSz="2438340"/>
            <a:r>
              <a:rPr lang="en-US" sz="2600">
                <a:solidFill>
                  <a:prstClr val="white"/>
                </a:solidFill>
              </a:rPr>
              <a:t>65%</a:t>
            </a:r>
          </a:p>
        </p:txBody>
      </p:sp>
      <p:sp>
        <p:nvSpPr>
          <p:cNvPr id="173" name="Pentagon 172"/>
          <p:cNvSpPr/>
          <p:nvPr/>
        </p:nvSpPr>
        <p:spPr>
          <a:xfrm rot="5400000">
            <a:off x="12653566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74" name="Pentagon 173"/>
          <p:cNvSpPr/>
          <p:nvPr/>
        </p:nvSpPr>
        <p:spPr>
          <a:xfrm rot="5400000">
            <a:off x="12922280" y="7564282"/>
            <a:ext cx="4948972" cy="914400"/>
          </a:xfrm>
          <a:prstGeom prst="homePlat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Ins="365760" bIns="91440" rtlCol="0" anchor="b" anchorCtr="1"/>
          <a:lstStyle/>
          <a:p>
            <a:pPr algn="ctr" defTabSz="2438340"/>
            <a:r>
              <a:rPr lang="en-US" sz="2600">
                <a:solidFill>
                  <a:prstClr val="white"/>
                </a:solidFill>
              </a:rPr>
              <a:t>85%</a:t>
            </a:r>
          </a:p>
        </p:txBody>
      </p:sp>
      <p:sp>
        <p:nvSpPr>
          <p:cNvPr id="176" name="Pentagon 175"/>
          <p:cNvSpPr/>
          <p:nvPr/>
        </p:nvSpPr>
        <p:spPr>
          <a:xfrm rot="5400000">
            <a:off x="14611052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77" name="Pentagon 176"/>
          <p:cNvSpPr/>
          <p:nvPr/>
        </p:nvSpPr>
        <p:spPr>
          <a:xfrm rot="5400000">
            <a:off x="15750625" y="8435144"/>
            <a:ext cx="3207254" cy="914400"/>
          </a:xfrm>
          <a:prstGeom prst="homePlat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Ins="365760" bIns="91440" rtlCol="0" anchor="b" anchorCtr="1"/>
          <a:lstStyle/>
          <a:p>
            <a:pPr algn="ctr" defTabSz="2438340"/>
            <a:r>
              <a:rPr lang="en-US" sz="2600">
                <a:solidFill>
                  <a:prstClr val="white"/>
                </a:solidFill>
              </a:rPr>
              <a:t>60%</a:t>
            </a:r>
          </a:p>
        </p:txBody>
      </p:sp>
      <p:sp>
        <p:nvSpPr>
          <p:cNvPr id="179" name="Pentagon 178"/>
          <p:cNvSpPr/>
          <p:nvPr/>
        </p:nvSpPr>
        <p:spPr>
          <a:xfrm rot="5400000">
            <a:off x="16574366" y="7295566"/>
            <a:ext cx="5486400" cy="914400"/>
          </a:xfrm>
          <a:prstGeom prst="homePlate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2600">
              <a:solidFill>
                <a:prstClr val="white"/>
              </a:solidFill>
            </a:endParaRPr>
          </a:p>
        </p:txBody>
      </p:sp>
      <p:sp>
        <p:nvSpPr>
          <p:cNvPr id="180" name="Pentagon 179"/>
          <p:cNvSpPr/>
          <p:nvPr/>
        </p:nvSpPr>
        <p:spPr>
          <a:xfrm rot="5400000">
            <a:off x="16683425" y="7404630"/>
            <a:ext cx="5268282" cy="914400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Ins="365760" bIns="91440" rtlCol="0" anchor="b" anchorCtr="1"/>
          <a:lstStyle/>
          <a:p>
            <a:pPr algn="ctr" defTabSz="2438340"/>
            <a:r>
              <a:rPr lang="en-US" sz="2600">
                <a:solidFill>
                  <a:prstClr val="white"/>
                </a:solidFill>
              </a:rPr>
              <a:t>95%</a:t>
            </a:r>
          </a:p>
        </p:txBody>
      </p:sp>
      <p:sp>
        <p:nvSpPr>
          <p:cNvPr id="89" name="Rectangle 88"/>
          <p:cNvSpPr/>
          <p:nvPr/>
        </p:nvSpPr>
        <p:spPr>
          <a:xfrm>
            <a:off x="18860367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/>
              <a:t>2019</a:t>
            </a:r>
          </a:p>
        </p:txBody>
      </p:sp>
      <p:sp>
        <p:nvSpPr>
          <p:cNvPr id="90" name="Rectangle 89"/>
          <p:cNvSpPr/>
          <p:nvPr/>
        </p:nvSpPr>
        <p:spPr>
          <a:xfrm>
            <a:off x="16891903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/>
              <a:t>2018</a:t>
            </a:r>
          </a:p>
        </p:txBody>
      </p:sp>
      <p:sp>
        <p:nvSpPr>
          <p:cNvPr id="91" name="Rectangle 90"/>
          <p:cNvSpPr/>
          <p:nvPr/>
        </p:nvSpPr>
        <p:spPr>
          <a:xfrm>
            <a:off x="14933533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/>
              <a:t>2017</a:t>
            </a:r>
          </a:p>
        </p:txBody>
      </p:sp>
      <p:sp>
        <p:nvSpPr>
          <p:cNvPr id="92" name="Rectangle 91"/>
          <p:cNvSpPr/>
          <p:nvPr/>
        </p:nvSpPr>
        <p:spPr>
          <a:xfrm>
            <a:off x="12954989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/>
              <a:t>2016</a:t>
            </a:r>
          </a:p>
        </p:txBody>
      </p:sp>
      <p:sp>
        <p:nvSpPr>
          <p:cNvPr id="93" name="Rectangle 92"/>
          <p:cNvSpPr/>
          <p:nvPr/>
        </p:nvSpPr>
        <p:spPr>
          <a:xfrm>
            <a:off x="10976445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/>
              <a:t>2015</a:t>
            </a:r>
          </a:p>
        </p:txBody>
      </p:sp>
      <p:sp>
        <p:nvSpPr>
          <p:cNvPr id="94" name="Rectangle 93"/>
          <p:cNvSpPr/>
          <p:nvPr/>
        </p:nvSpPr>
        <p:spPr>
          <a:xfrm>
            <a:off x="8997901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/>
              <a:t>2014</a:t>
            </a:r>
          </a:p>
        </p:txBody>
      </p:sp>
      <p:sp>
        <p:nvSpPr>
          <p:cNvPr id="95" name="Rectangle 94"/>
          <p:cNvSpPr/>
          <p:nvPr/>
        </p:nvSpPr>
        <p:spPr>
          <a:xfrm>
            <a:off x="7019357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/>
              <a:t>2013</a:t>
            </a:r>
          </a:p>
        </p:txBody>
      </p:sp>
      <p:sp>
        <p:nvSpPr>
          <p:cNvPr id="96" name="Rectangle 95"/>
          <p:cNvSpPr/>
          <p:nvPr/>
        </p:nvSpPr>
        <p:spPr>
          <a:xfrm>
            <a:off x="5110535" y="10770202"/>
            <a:ext cx="919550" cy="67505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/>
              <a:t>2012</a:t>
            </a:r>
          </a:p>
        </p:txBody>
      </p:sp>
      <p:sp>
        <p:nvSpPr>
          <p:cNvPr id="97" name="Rectangle 96"/>
          <p:cNvSpPr/>
          <p:nvPr/>
        </p:nvSpPr>
        <p:spPr>
          <a:xfrm>
            <a:off x="2373676" y="4771382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/>
              <a:t>100%</a:t>
            </a:r>
          </a:p>
        </p:txBody>
      </p:sp>
      <p:sp>
        <p:nvSpPr>
          <p:cNvPr id="98" name="Rectangle 97"/>
          <p:cNvSpPr/>
          <p:nvPr/>
        </p:nvSpPr>
        <p:spPr>
          <a:xfrm>
            <a:off x="2373676" y="6035086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/>
              <a:t>75%</a:t>
            </a:r>
          </a:p>
        </p:txBody>
      </p:sp>
      <p:sp>
        <p:nvSpPr>
          <p:cNvPr id="99" name="Rectangle 98"/>
          <p:cNvSpPr/>
          <p:nvPr/>
        </p:nvSpPr>
        <p:spPr>
          <a:xfrm>
            <a:off x="2373676" y="7298790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/>
              <a:t>50%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2373676" y="9826203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/>
              <a:t>0%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2373676" y="8562496"/>
            <a:ext cx="1706824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2438340">
              <a:lnSpc>
                <a:spcPct val="95000"/>
              </a:lnSpc>
            </a:pPr>
            <a:r>
              <a:rPr lang="en-US" sz="2934"/>
              <a:t>25%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2736351" y="3665414"/>
            <a:ext cx="4675946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>
              <a:lnSpc>
                <a:spcPct val="95000"/>
              </a:lnSpc>
            </a:pPr>
            <a:r>
              <a:rPr lang="en-US" sz="2934"/>
              <a:t>Axis title goes here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7333231" y="3329608"/>
            <a:ext cx="4003786" cy="13792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 defTabSz="2438340">
              <a:lnSpc>
                <a:spcPct val="95000"/>
              </a:lnSpc>
            </a:pPr>
            <a:r>
              <a:rPr lang="en-US" sz="2934">
                <a:solidFill>
                  <a:prstClr val="white"/>
                </a:solidFill>
              </a:rPr>
              <a:t>Lorem ipsum dolor sit amet, </a:t>
            </a:r>
            <a:r>
              <a:rPr lang="en-US" sz="2934" err="1">
                <a:solidFill>
                  <a:prstClr val="white"/>
                </a:solidFill>
              </a:rPr>
              <a:t>consectetur</a:t>
            </a:r>
            <a:endParaRPr lang="en-US" sz="2934">
              <a:solidFill>
                <a:prstClr val="white"/>
              </a:solidFill>
            </a:endParaRPr>
          </a:p>
        </p:txBody>
      </p:sp>
      <p:cxnSp>
        <p:nvCxnSpPr>
          <p:cNvPr id="45" name="Straight Connector 44"/>
          <p:cNvCxnSpPr>
            <a:endCxn id="44" idx="2"/>
          </p:cNvCxnSpPr>
          <p:nvPr/>
        </p:nvCxnSpPr>
        <p:spPr>
          <a:xfrm flipV="1">
            <a:off x="19335124" y="4708832"/>
            <a:ext cx="0" cy="927604"/>
          </a:xfrm>
          <a:prstGeom prst="line">
            <a:avLst/>
          </a:prstGeom>
          <a:ln>
            <a:solidFill>
              <a:schemeClr val="tx1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652012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animBg="1"/>
      <p:bldP spid="159" grpId="0" animBg="1"/>
      <p:bldP spid="165" grpId="0" animBg="1"/>
      <p:bldP spid="168" grpId="0" animBg="1"/>
      <p:bldP spid="171" grpId="0" animBg="1"/>
      <p:bldP spid="174" grpId="0" animBg="1"/>
      <p:bldP spid="177" grpId="0" animBg="1"/>
      <p:bldP spid="180" grpId="0" animBg="1"/>
      <p:bldP spid="4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34">
            <a:extLst>
              <a:ext uri="{FF2B5EF4-FFF2-40B4-BE49-F238E27FC236}">
                <a16:creationId xmlns:a16="http://schemas.microsoft.com/office/drawing/2014/main" id="{31ECED2F-626E-429D-86A8-F18D7A111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>
                <a:solidFill>
                  <a:srgbClr val="0A0A0A"/>
                </a:solidFill>
              </a:rPr>
              <a:t>Title Here 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419" y="268352"/>
            <a:ext cx="1101582" cy="730155"/>
          </a:xfrm>
          <a:prstGeom prst="rect">
            <a:avLst/>
          </a:prstGeom>
        </p:spPr>
        <p:txBody>
          <a:bodyPr/>
          <a:lstStyle/>
          <a:p>
            <a:pPr defTabSz="1828800"/>
            <a:fld id="{7A5DDAD3-E743-4B29-A948-63E93E36D1BF}" type="slidenum">
              <a:rPr lang="id-ID" sz="4800">
                <a:solidFill>
                  <a:srgbClr val="FFFFFF"/>
                </a:solidFill>
                <a:latin typeface="Calibri"/>
              </a:rPr>
              <a:pPr defTabSz="1828800"/>
              <a:t>4</a:t>
            </a:fld>
            <a:endParaRPr lang="id-ID" sz="48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734388" y="10670525"/>
            <a:ext cx="2391688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>
                <a:solidFill>
                  <a:srgbClr val="878787"/>
                </a:solidFill>
                <a:latin typeface="Calibri"/>
              </a:rPr>
              <a:t>Graphic Design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59691" y="10301780"/>
            <a:ext cx="1988501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>
                <a:solidFill>
                  <a:srgbClr val="878787"/>
                </a:solidFill>
                <a:latin typeface="Calibri"/>
              </a:rPr>
              <a:t>Photography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390234" y="11054337"/>
            <a:ext cx="1999789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>
                <a:solidFill>
                  <a:srgbClr val="878787"/>
                </a:solidFill>
                <a:latin typeface="Calibri"/>
              </a:rPr>
              <a:t>Web Design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403827" y="9927949"/>
            <a:ext cx="1695681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>
                <a:solidFill>
                  <a:srgbClr val="878787"/>
                </a:solidFill>
                <a:latin typeface="Calibri"/>
              </a:rPr>
              <a:t>Developer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66854" y="9555395"/>
            <a:ext cx="1980285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>
                <a:solidFill>
                  <a:srgbClr val="878787"/>
                </a:solidFill>
                <a:latin typeface="Calibri"/>
              </a:rPr>
              <a:t>eCommerce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66852" y="5852270"/>
            <a:ext cx="1016962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828800"/>
            <a:r>
              <a:rPr lang="id-ID" sz="2400">
                <a:solidFill>
                  <a:srgbClr val="878787"/>
                </a:solidFill>
                <a:latin typeface="Calibri"/>
              </a:rPr>
              <a:t>4</a:t>
            </a:r>
            <a:r>
              <a:rPr lang="en-US" sz="2400">
                <a:solidFill>
                  <a:srgbClr val="878787"/>
                </a:solidFill>
                <a:latin typeface="Calibri"/>
              </a:rPr>
              <a:t>5</a:t>
            </a:r>
            <a:r>
              <a:rPr lang="id-ID" sz="2400">
                <a:solidFill>
                  <a:srgbClr val="878787"/>
                </a:solidFill>
                <a:latin typeface="Calibri"/>
              </a:rPr>
              <a:t>%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8723" y="4520737"/>
            <a:ext cx="904335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828800"/>
            <a:r>
              <a:rPr lang="en-US" sz="2400">
                <a:solidFill>
                  <a:srgbClr val="878787"/>
                </a:solidFill>
                <a:latin typeface="Calibri"/>
              </a:rPr>
              <a:t>55</a:t>
            </a:r>
            <a:r>
              <a:rPr lang="id-ID" sz="2400">
                <a:solidFill>
                  <a:srgbClr val="878787"/>
                </a:solidFill>
                <a:latin typeface="Calibri"/>
              </a:rPr>
              <a:t>%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403827" y="5218387"/>
            <a:ext cx="1061211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828800"/>
            <a:r>
              <a:rPr lang="id-ID" sz="2400">
                <a:solidFill>
                  <a:srgbClr val="878787"/>
                </a:solidFill>
                <a:latin typeface="Calibri"/>
              </a:rPr>
              <a:t>7</a:t>
            </a:r>
            <a:r>
              <a:rPr lang="en-US" sz="2400">
                <a:solidFill>
                  <a:srgbClr val="878787"/>
                </a:solidFill>
                <a:latin typeface="Calibri"/>
              </a:rPr>
              <a:t>8</a:t>
            </a:r>
            <a:r>
              <a:rPr lang="id-ID" sz="2400">
                <a:solidFill>
                  <a:srgbClr val="878787"/>
                </a:solidFill>
                <a:latin typeface="Calibri"/>
              </a:rPr>
              <a:t>%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961156" y="6685148"/>
            <a:ext cx="952004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828800"/>
            <a:r>
              <a:rPr lang="id-ID" sz="2400">
                <a:solidFill>
                  <a:srgbClr val="878787"/>
                </a:solidFill>
                <a:latin typeface="Calibri"/>
              </a:rPr>
              <a:t>8</a:t>
            </a:r>
            <a:r>
              <a:rPr lang="en-US" sz="2400">
                <a:solidFill>
                  <a:srgbClr val="878787"/>
                </a:solidFill>
                <a:latin typeface="Calibri"/>
              </a:rPr>
              <a:t>5</a:t>
            </a:r>
            <a:r>
              <a:rPr lang="id-ID" sz="2400">
                <a:solidFill>
                  <a:srgbClr val="878787"/>
                </a:solidFill>
                <a:latin typeface="Calibri"/>
              </a:rPr>
              <a:t>%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117596" y="4233126"/>
            <a:ext cx="965002" cy="461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828800"/>
            <a:r>
              <a:rPr lang="id-ID" sz="2400">
                <a:solidFill>
                  <a:srgbClr val="878787"/>
                </a:solidFill>
                <a:latin typeface="Calibri"/>
              </a:rPr>
              <a:t>7</a:t>
            </a:r>
            <a:r>
              <a:rPr lang="en-US" sz="2400">
                <a:solidFill>
                  <a:srgbClr val="878787"/>
                </a:solidFill>
                <a:latin typeface="Calibri"/>
              </a:rPr>
              <a:t>0</a:t>
            </a:r>
            <a:r>
              <a:rPr lang="id-ID" sz="2400">
                <a:solidFill>
                  <a:srgbClr val="878787"/>
                </a:solidFill>
                <a:latin typeface="Calibri"/>
              </a:rPr>
              <a:t>%</a:t>
            </a:r>
            <a:endParaRPr lang="en-US" sz="2400">
              <a:solidFill>
                <a:srgbClr val="878787"/>
              </a:solidFill>
              <a:latin typeface="Calibri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97594" y="7289927"/>
            <a:ext cx="6413625" cy="1200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id-ID" sz="3600" b="1">
                <a:solidFill>
                  <a:srgbClr val="0A0A0A"/>
                </a:solidFill>
                <a:latin typeface="Montserrat"/>
              </a:rPr>
              <a:t>Lorem Ipsum </a:t>
            </a:r>
          </a:p>
          <a:p>
            <a:pPr algn="ctr" defTabSz="1828800"/>
            <a:r>
              <a:rPr lang="en-US" sz="3600" b="1">
                <a:solidFill>
                  <a:srgbClr val="0A0A0A"/>
                </a:solidFill>
                <a:latin typeface="Montserrat"/>
              </a:rPr>
              <a:t>2020</a:t>
            </a:r>
          </a:p>
        </p:txBody>
      </p:sp>
      <p:sp>
        <p:nvSpPr>
          <p:cNvPr id="25" name="Freeform 5"/>
          <p:cNvSpPr>
            <a:spLocks/>
          </p:cNvSpPr>
          <p:nvPr/>
        </p:nvSpPr>
        <p:spPr bwMode="auto">
          <a:xfrm rot="5400000">
            <a:off x="3274131" y="5312882"/>
            <a:ext cx="5224543" cy="4930903"/>
          </a:xfrm>
          <a:custGeom>
            <a:avLst/>
            <a:gdLst>
              <a:gd name="T0" fmla="*/ 488 w 977"/>
              <a:gd name="T1" fmla="*/ 922 h 922"/>
              <a:gd name="T2" fmla="*/ 977 w 977"/>
              <a:gd name="T3" fmla="*/ 438 h 922"/>
              <a:gd name="T4" fmla="*/ 977 w 977"/>
              <a:gd name="T5" fmla="*/ 436 h 922"/>
              <a:gd name="T6" fmla="*/ 977 w 977"/>
              <a:gd name="T7" fmla="*/ 434 h 922"/>
              <a:gd name="T8" fmla="*/ 977 w 977"/>
              <a:gd name="T9" fmla="*/ 200 h 922"/>
              <a:gd name="T10" fmla="*/ 953 w 977"/>
              <a:gd name="T11" fmla="*/ 176 h 922"/>
              <a:gd name="T12" fmla="*/ 929 w 977"/>
              <a:gd name="T13" fmla="*/ 200 h 922"/>
              <a:gd name="T14" fmla="*/ 929 w 977"/>
              <a:gd name="T15" fmla="*/ 433 h 922"/>
              <a:gd name="T16" fmla="*/ 929 w 977"/>
              <a:gd name="T17" fmla="*/ 434 h 922"/>
              <a:gd name="T18" fmla="*/ 488 w 977"/>
              <a:gd name="T19" fmla="*/ 875 h 922"/>
              <a:gd name="T20" fmla="*/ 47 w 977"/>
              <a:gd name="T21" fmla="*/ 434 h 922"/>
              <a:gd name="T22" fmla="*/ 275 w 977"/>
              <a:gd name="T23" fmla="*/ 46 h 922"/>
              <a:gd name="T24" fmla="*/ 290 w 977"/>
              <a:gd name="T25" fmla="*/ 25 h 922"/>
              <a:gd name="T26" fmla="*/ 268 w 977"/>
              <a:gd name="T27" fmla="*/ 0 h 922"/>
              <a:gd name="T28" fmla="*/ 256 w 977"/>
              <a:gd name="T29" fmla="*/ 4 h 922"/>
              <a:gd name="T30" fmla="*/ 0 w 977"/>
              <a:gd name="T31" fmla="*/ 434 h 922"/>
              <a:gd name="T32" fmla="*/ 488 w 977"/>
              <a:gd name="T33" fmla="*/ 922 h 9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77" h="922">
                <a:moveTo>
                  <a:pt x="488" y="922"/>
                </a:moveTo>
                <a:cubicBezTo>
                  <a:pt x="756" y="922"/>
                  <a:pt x="975" y="706"/>
                  <a:pt x="977" y="438"/>
                </a:cubicBezTo>
                <a:cubicBezTo>
                  <a:pt x="977" y="437"/>
                  <a:pt x="977" y="437"/>
                  <a:pt x="977" y="436"/>
                </a:cubicBezTo>
                <a:cubicBezTo>
                  <a:pt x="977" y="436"/>
                  <a:pt x="977" y="435"/>
                  <a:pt x="977" y="434"/>
                </a:cubicBezTo>
                <a:cubicBezTo>
                  <a:pt x="977" y="200"/>
                  <a:pt x="977" y="200"/>
                  <a:pt x="977" y="200"/>
                </a:cubicBezTo>
                <a:cubicBezTo>
                  <a:pt x="977" y="186"/>
                  <a:pt x="966" y="176"/>
                  <a:pt x="953" y="176"/>
                </a:cubicBezTo>
                <a:cubicBezTo>
                  <a:pt x="940" y="176"/>
                  <a:pt x="929" y="186"/>
                  <a:pt x="929" y="200"/>
                </a:cubicBezTo>
                <a:cubicBezTo>
                  <a:pt x="929" y="433"/>
                  <a:pt x="929" y="433"/>
                  <a:pt x="929" y="433"/>
                </a:cubicBezTo>
                <a:cubicBezTo>
                  <a:pt x="929" y="434"/>
                  <a:pt x="929" y="434"/>
                  <a:pt x="929" y="434"/>
                </a:cubicBezTo>
                <a:cubicBezTo>
                  <a:pt x="929" y="677"/>
                  <a:pt x="731" y="875"/>
                  <a:pt x="488" y="875"/>
                </a:cubicBezTo>
                <a:cubicBezTo>
                  <a:pt x="245" y="875"/>
                  <a:pt x="47" y="677"/>
                  <a:pt x="47" y="434"/>
                </a:cubicBezTo>
                <a:cubicBezTo>
                  <a:pt x="47" y="272"/>
                  <a:pt x="135" y="124"/>
                  <a:pt x="275" y="46"/>
                </a:cubicBezTo>
                <a:cubicBezTo>
                  <a:pt x="285" y="42"/>
                  <a:pt x="290" y="35"/>
                  <a:pt x="290" y="25"/>
                </a:cubicBezTo>
                <a:cubicBezTo>
                  <a:pt x="290" y="12"/>
                  <a:pt x="281" y="0"/>
                  <a:pt x="268" y="0"/>
                </a:cubicBezTo>
                <a:cubicBezTo>
                  <a:pt x="264" y="0"/>
                  <a:pt x="260" y="2"/>
                  <a:pt x="256" y="4"/>
                </a:cubicBezTo>
                <a:cubicBezTo>
                  <a:pt x="99" y="90"/>
                  <a:pt x="0" y="253"/>
                  <a:pt x="0" y="434"/>
                </a:cubicBezTo>
                <a:cubicBezTo>
                  <a:pt x="0" y="704"/>
                  <a:pt x="218" y="922"/>
                  <a:pt x="488" y="9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6" name="Freeform 6"/>
          <p:cNvSpPr>
            <a:spLocks/>
          </p:cNvSpPr>
          <p:nvPr/>
        </p:nvSpPr>
        <p:spPr bwMode="auto">
          <a:xfrm rot="5400000">
            <a:off x="2602148" y="5266576"/>
            <a:ext cx="5936056" cy="5016736"/>
          </a:xfrm>
          <a:custGeom>
            <a:avLst/>
            <a:gdLst>
              <a:gd name="T0" fmla="*/ 555 w 1110"/>
              <a:gd name="T1" fmla="*/ 938 h 938"/>
              <a:gd name="T2" fmla="*/ 1110 w 1110"/>
              <a:gd name="T3" fmla="*/ 387 h 938"/>
              <a:gd name="T4" fmla="*/ 1110 w 1110"/>
              <a:gd name="T5" fmla="*/ 385 h 938"/>
              <a:gd name="T6" fmla="*/ 1110 w 1110"/>
              <a:gd name="T7" fmla="*/ 383 h 938"/>
              <a:gd name="T8" fmla="*/ 1110 w 1110"/>
              <a:gd name="T9" fmla="*/ 24 h 938"/>
              <a:gd name="T10" fmla="*/ 1087 w 1110"/>
              <a:gd name="T11" fmla="*/ 0 h 938"/>
              <a:gd name="T12" fmla="*/ 1063 w 1110"/>
              <a:gd name="T13" fmla="*/ 24 h 938"/>
              <a:gd name="T14" fmla="*/ 1063 w 1110"/>
              <a:gd name="T15" fmla="*/ 382 h 938"/>
              <a:gd name="T16" fmla="*/ 1063 w 1110"/>
              <a:gd name="T17" fmla="*/ 383 h 938"/>
              <a:gd name="T18" fmla="*/ 555 w 1110"/>
              <a:gd name="T19" fmla="*/ 891 h 938"/>
              <a:gd name="T20" fmla="*/ 48 w 1110"/>
              <a:gd name="T21" fmla="*/ 383 h 938"/>
              <a:gd name="T22" fmla="*/ 120 w 1110"/>
              <a:gd name="T23" fmla="*/ 120 h 938"/>
              <a:gd name="T24" fmla="*/ 124 w 1110"/>
              <a:gd name="T25" fmla="*/ 107 h 938"/>
              <a:gd name="T26" fmla="*/ 101 w 1110"/>
              <a:gd name="T27" fmla="*/ 84 h 938"/>
              <a:gd name="T28" fmla="*/ 80 w 1110"/>
              <a:gd name="T29" fmla="*/ 96 h 938"/>
              <a:gd name="T30" fmla="*/ 0 w 1110"/>
              <a:gd name="T31" fmla="*/ 383 h 938"/>
              <a:gd name="T32" fmla="*/ 555 w 1110"/>
              <a:gd name="T33" fmla="*/ 938 h 9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10" h="938">
                <a:moveTo>
                  <a:pt x="555" y="938"/>
                </a:moveTo>
                <a:cubicBezTo>
                  <a:pt x="859" y="938"/>
                  <a:pt x="1108" y="691"/>
                  <a:pt x="1110" y="387"/>
                </a:cubicBezTo>
                <a:cubicBezTo>
                  <a:pt x="1110" y="386"/>
                  <a:pt x="1110" y="386"/>
                  <a:pt x="1110" y="385"/>
                </a:cubicBezTo>
                <a:cubicBezTo>
                  <a:pt x="1110" y="385"/>
                  <a:pt x="1110" y="384"/>
                  <a:pt x="1110" y="383"/>
                </a:cubicBezTo>
                <a:cubicBezTo>
                  <a:pt x="1110" y="24"/>
                  <a:pt x="1110" y="24"/>
                  <a:pt x="1110" y="24"/>
                </a:cubicBezTo>
                <a:cubicBezTo>
                  <a:pt x="1110" y="11"/>
                  <a:pt x="1100" y="0"/>
                  <a:pt x="1087" y="0"/>
                </a:cubicBezTo>
                <a:cubicBezTo>
                  <a:pt x="1073" y="0"/>
                  <a:pt x="1063" y="11"/>
                  <a:pt x="1063" y="24"/>
                </a:cubicBezTo>
                <a:cubicBezTo>
                  <a:pt x="1063" y="382"/>
                  <a:pt x="1063" y="382"/>
                  <a:pt x="1063" y="382"/>
                </a:cubicBezTo>
                <a:cubicBezTo>
                  <a:pt x="1063" y="382"/>
                  <a:pt x="1063" y="383"/>
                  <a:pt x="1063" y="383"/>
                </a:cubicBezTo>
                <a:cubicBezTo>
                  <a:pt x="1063" y="662"/>
                  <a:pt x="835" y="891"/>
                  <a:pt x="555" y="891"/>
                </a:cubicBezTo>
                <a:cubicBezTo>
                  <a:pt x="276" y="891"/>
                  <a:pt x="48" y="662"/>
                  <a:pt x="48" y="383"/>
                </a:cubicBezTo>
                <a:cubicBezTo>
                  <a:pt x="48" y="290"/>
                  <a:pt x="72" y="200"/>
                  <a:pt x="120" y="120"/>
                </a:cubicBezTo>
                <a:cubicBezTo>
                  <a:pt x="122" y="117"/>
                  <a:pt x="124" y="113"/>
                  <a:pt x="124" y="107"/>
                </a:cubicBezTo>
                <a:cubicBezTo>
                  <a:pt x="124" y="94"/>
                  <a:pt x="114" y="84"/>
                  <a:pt x="101" y="84"/>
                </a:cubicBezTo>
                <a:cubicBezTo>
                  <a:pt x="91" y="84"/>
                  <a:pt x="84" y="88"/>
                  <a:pt x="80" y="96"/>
                </a:cubicBezTo>
                <a:cubicBezTo>
                  <a:pt x="27" y="183"/>
                  <a:pt x="0" y="282"/>
                  <a:pt x="0" y="383"/>
                </a:cubicBezTo>
                <a:cubicBezTo>
                  <a:pt x="0" y="689"/>
                  <a:pt x="249" y="938"/>
                  <a:pt x="555" y="93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7" name="Freeform 7"/>
          <p:cNvSpPr>
            <a:spLocks/>
          </p:cNvSpPr>
          <p:nvPr/>
        </p:nvSpPr>
        <p:spPr bwMode="auto">
          <a:xfrm rot="5400000">
            <a:off x="2403374" y="4753834"/>
            <a:ext cx="6643052" cy="6044477"/>
          </a:xfrm>
          <a:custGeom>
            <a:avLst/>
            <a:gdLst>
              <a:gd name="T0" fmla="*/ 621 w 1242"/>
              <a:gd name="T1" fmla="*/ 1130 h 1130"/>
              <a:gd name="T2" fmla="*/ 1242 w 1242"/>
              <a:gd name="T3" fmla="*/ 512 h 1130"/>
              <a:gd name="T4" fmla="*/ 1242 w 1242"/>
              <a:gd name="T5" fmla="*/ 510 h 1130"/>
              <a:gd name="T6" fmla="*/ 1242 w 1242"/>
              <a:gd name="T7" fmla="*/ 508 h 1130"/>
              <a:gd name="T8" fmla="*/ 1242 w 1242"/>
              <a:gd name="T9" fmla="*/ 24 h 1130"/>
              <a:gd name="T10" fmla="*/ 1218 w 1242"/>
              <a:gd name="T11" fmla="*/ 0 h 1130"/>
              <a:gd name="T12" fmla="*/ 1195 w 1242"/>
              <a:gd name="T13" fmla="*/ 24 h 1130"/>
              <a:gd name="T14" fmla="*/ 1195 w 1242"/>
              <a:gd name="T15" fmla="*/ 508 h 1130"/>
              <a:gd name="T16" fmla="*/ 621 w 1242"/>
              <a:gd name="T17" fmla="*/ 1082 h 1130"/>
              <a:gd name="T18" fmla="*/ 47 w 1242"/>
              <a:gd name="T19" fmla="*/ 510 h 1130"/>
              <a:gd name="T20" fmla="*/ 47 w 1242"/>
              <a:gd name="T21" fmla="*/ 508 h 1130"/>
              <a:gd name="T22" fmla="*/ 23 w 1242"/>
              <a:gd name="T23" fmla="*/ 485 h 1130"/>
              <a:gd name="T24" fmla="*/ 0 w 1242"/>
              <a:gd name="T25" fmla="*/ 508 h 1130"/>
              <a:gd name="T26" fmla="*/ 621 w 1242"/>
              <a:gd name="T27" fmla="*/ 1130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42" h="1130">
                <a:moveTo>
                  <a:pt x="621" y="1130"/>
                </a:moveTo>
                <a:cubicBezTo>
                  <a:pt x="963" y="1130"/>
                  <a:pt x="1240" y="852"/>
                  <a:pt x="1242" y="512"/>
                </a:cubicBezTo>
                <a:cubicBezTo>
                  <a:pt x="1242" y="511"/>
                  <a:pt x="1242" y="511"/>
                  <a:pt x="1242" y="510"/>
                </a:cubicBezTo>
                <a:cubicBezTo>
                  <a:pt x="1242" y="510"/>
                  <a:pt x="1242" y="509"/>
                  <a:pt x="1242" y="508"/>
                </a:cubicBezTo>
                <a:cubicBezTo>
                  <a:pt x="1242" y="24"/>
                  <a:pt x="1242" y="24"/>
                  <a:pt x="1242" y="24"/>
                </a:cubicBezTo>
                <a:cubicBezTo>
                  <a:pt x="1242" y="11"/>
                  <a:pt x="1231" y="0"/>
                  <a:pt x="1218" y="0"/>
                </a:cubicBezTo>
                <a:cubicBezTo>
                  <a:pt x="1205" y="0"/>
                  <a:pt x="1195" y="11"/>
                  <a:pt x="1195" y="24"/>
                </a:cubicBezTo>
                <a:cubicBezTo>
                  <a:pt x="1195" y="508"/>
                  <a:pt x="1195" y="508"/>
                  <a:pt x="1195" y="508"/>
                </a:cubicBezTo>
                <a:cubicBezTo>
                  <a:pt x="1195" y="826"/>
                  <a:pt x="938" y="1082"/>
                  <a:pt x="621" y="1082"/>
                </a:cubicBezTo>
                <a:cubicBezTo>
                  <a:pt x="306" y="1082"/>
                  <a:pt x="47" y="826"/>
                  <a:pt x="47" y="510"/>
                </a:cubicBezTo>
                <a:cubicBezTo>
                  <a:pt x="47" y="508"/>
                  <a:pt x="47" y="508"/>
                  <a:pt x="47" y="508"/>
                </a:cubicBezTo>
                <a:cubicBezTo>
                  <a:pt x="47" y="495"/>
                  <a:pt x="36" y="485"/>
                  <a:pt x="23" y="485"/>
                </a:cubicBezTo>
                <a:cubicBezTo>
                  <a:pt x="11" y="485"/>
                  <a:pt x="0" y="495"/>
                  <a:pt x="0" y="508"/>
                </a:cubicBezTo>
                <a:cubicBezTo>
                  <a:pt x="0" y="850"/>
                  <a:pt x="279" y="1130"/>
                  <a:pt x="621" y="113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8" name="Freeform 8"/>
          <p:cNvSpPr>
            <a:spLocks/>
          </p:cNvSpPr>
          <p:nvPr/>
        </p:nvSpPr>
        <p:spPr bwMode="auto">
          <a:xfrm rot="5400000">
            <a:off x="3190559" y="6101195"/>
            <a:ext cx="4513028" cy="3347501"/>
          </a:xfrm>
          <a:custGeom>
            <a:avLst/>
            <a:gdLst>
              <a:gd name="T0" fmla="*/ 48 w 844"/>
              <a:gd name="T1" fmla="*/ 204 h 626"/>
              <a:gd name="T2" fmla="*/ 86 w 844"/>
              <a:gd name="T3" fmla="*/ 36 h 626"/>
              <a:gd name="T4" fmla="*/ 90 w 844"/>
              <a:gd name="T5" fmla="*/ 23 h 626"/>
              <a:gd name="T6" fmla="*/ 67 w 844"/>
              <a:gd name="T7" fmla="*/ 0 h 626"/>
              <a:gd name="T8" fmla="*/ 44 w 844"/>
              <a:gd name="T9" fmla="*/ 17 h 626"/>
              <a:gd name="T10" fmla="*/ 0 w 844"/>
              <a:gd name="T11" fmla="*/ 204 h 626"/>
              <a:gd name="T12" fmla="*/ 422 w 844"/>
              <a:gd name="T13" fmla="*/ 626 h 626"/>
              <a:gd name="T14" fmla="*/ 844 w 844"/>
              <a:gd name="T15" fmla="*/ 207 h 626"/>
              <a:gd name="T16" fmla="*/ 844 w 844"/>
              <a:gd name="T17" fmla="*/ 206 h 626"/>
              <a:gd name="T18" fmla="*/ 844 w 844"/>
              <a:gd name="T19" fmla="*/ 204 h 626"/>
              <a:gd name="T20" fmla="*/ 844 w 844"/>
              <a:gd name="T21" fmla="*/ 94 h 626"/>
              <a:gd name="T22" fmla="*/ 820 w 844"/>
              <a:gd name="T23" fmla="*/ 70 h 626"/>
              <a:gd name="T24" fmla="*/ 796 w 844"/>
              <a:gd name="T25" fmla="*/ 94 h 626"/>
              <a:gd name="T26" fmla="*/ 796 w 844"/>
              <a:gd name="T27" fmla="*/ 204 h 626"/>
              <a:gd name="T28" fmla="*/ 422 w 844"/>
              <a:gd name="T29" fmla="*/ 578 h 626"/>
              <a:gd name="T30" fmla="*/ 48 w 844"/>
              <a:gd name="T31" fmla="*/ 204 h 6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44" h="626">
                <a:moveTo>
                  <a:pt x="48" y="204"/>
                </a:moveTo>
                <a:cubicBezTo>
                  <a:pt x="48" y="145"/>
                  <a:pt x="61" y="88"/>
                  <a:pt x="86" y="36"/>
                </a:cubicBezTo>
                <a:cubicBezTo>
                  <a:pt x="88" y="33"/>
                  <a:pt x="90" y="29"/>
                  <a:pt x="90" y="23"/>
                </a:cubicBezTo>
                <a:cubicBezTo>
                  <a:pt x="90" y="12"/>
                  <a:pt x="78" y="0"/>
                  <a:pt x="67" y="0"/>
                </a:cubicBezTo>
                <a:cubicBezTo>
                  <a:pt x="56" y="0"/>
                  <a:pt x="46" y="8"/>
                  <a:pt x="44" y="17"/>
                </a:cubicBezTo>
                <a:cubicBezTo>
                  <a:pt x="16" y="74"/>
                  <a:pt x="0" y="137"/>
                  <a:pt x="0" y="204"/>
                </a:cubicBezTo>
                <a:cubicBezTo>
                  <a:pt x="0" y="436"/>
                  <a:pt x="190" y="626"/>
                  <a:pt x="422" y="626"/>
                </a:cubicBezTo>
                <a:cubicBezTo>
                  <a:pt x="654" y="626"/>
                  <a:pt x="842" y="438"/>
                  <a:pt x="844" y="207"/>
                </a:cubicBezTo>
                <a:cubicBezTo>
                  <a:pt x="844" y="207"/>
                  <a:pt x="844" y="207"/>
                  <a:pt x="844" y="206"/>
                </a:cubicBezTo>
                <a:cubicBezTo>
                  <a:pt x="844" y="205"/>
                  <a:pt x="844" y="205"/>
                  <a:pt x="844" y="204"/>
                </a:cubicBezTo>
                <a:cubicBezTo>
                  <a:pt x="844" y="94"/>
                  <a:pt x="844" y="94"/>
                  <a:pt x="844" y="94"/>
                </a:cubicBezTo>
                <a:cubicBezTo>
                  <a:pt x="844" y="80"/>
                  <a:pt x="833" y="70"/>
                  <a:pt x="820" y="70"/>
                </a:cubicBezTo>
                <a:cubicBezTo>
                  <a:pt x="807" y="70"/>
                  <a:pt x="796" y="80"/>
                  <a:pt x="796" y="94"/>
                </a:cubicBezTo>
                <a:cubicBezTo>
                  <a:pt x="796" y="204"/>
                  <a:pt x="796" y="204"/>
                  <a:pt x="796" y="204"/>
                </a:cubicBezTo>
                <a:cubicBezTo>
                  <a:pt x="796" y="411"/>
                  <a:pt x="629" y="578"/>
                  <a:pt x="422" y="578"/>
                </a:cubicBezTo>
                <a:cubicBezTo>
                  <a:pt x="215" y="578"/>
                  <a:pt x="48" y="411"/>
                  <a:pt x="48" y="2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9" name="Freeform 9"/>
          <p:cNvSpPr>
            <a:spLocks/>
          </p:cNvSpPr>
          <p:nvPr/>
        </p:nvSpPr>
        <p:spPr bwMode="auto">
          <a:xfrm rot="5400000">
            <a:off x="2623605" y="4666874"/>
            <a:ext cx="6514302" cy="7060924"/>
          </a:xfrm>
          <a:custGeom>
            <a:avLst/>
            <a:gdLst>
              <a:gd name="T0" fmla="*/ 1194 w 1218"/>
              <a:gd name="T1" fmla="*/ 0 h 1320"/>
              <a:gd name="T2" fmla="*/ 1170 w 1218"/>
              <a:gd name="T3" fmla="*/ 24 h 1320"/>
              <a:gd name="T4" fmla="*/ 1170 w 1218"/>
              <a:gd name="T5" fmla="*/ 632 h 1320"/>
              <a:gd name="T6" fmla="*/ 1170 w 1218"/>
              <a:gd name="T7" fmla="*/ 632 h 1320"/>
              <a:gd name="T8" fmla="*/ 530 w 1218"/>
              <a:gd name="T9" fmla="*/ 1273 h 1320"/>
              <a:gd name="T10" fmla="*/ 42 w 1218"/>
              <a:gd name="T11" fmla="*/ 1048 h 1320"/>
              <a:gd name="T12" fmla="*/ 23 w 1218"/>
              <a:gd name="T13" fmla="*/ 1037 h 1320"/>
              <a:gd name="T14" fmla="*/ 0 w 1218"/>
              <a:gd name="T15" fmla="*/ 1062 h 1320"/>
              <a:gd name="T16" fmla="*/ 6 w 1218"/>
              <a:gd name="T17" fmla="*/ 1077 h 1320"/>
              <a:gd name="T18" fmla="*/ 530 w 1218"/>
              <a:gd name="T19" fmla="*/ 1320 h 1320"/>
              <a:gd name="T20" fmla="*/ 1218 w 1218"/>
              <a:gd name="T21" fmla="*/ 636 h 1320"/>
              <a:gd name="T22" fmla="*/ 1218 w 1218"/>
              <a:gd name="T23" fmla="*/ 634 h 1320"/>
              <a:gd name="T24" fmla="*/ 1218 w 1218"/>
              <a:gd name="T25" fmla="*/ 632 h 1320"/>
              <a:gd name="T26" fmla="*/ 1218 w 1218"/>
              <a:gd name="T27" fmla="*/ 24 h 1320"/>
              <a:gd name="T28" fmla="*/ 1194 w 1218"/>
              <a:gd name="T29" fmla="*/ 0 h 1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18" h="1320">
                <a:moveTo>
                  <a:pt x="1194" y="0"/>
                </a:moveTo>
                <a:cubicBezTo>
                  <a:pt x="1181" y="0"/>
                  <a:pt x="1170" y="11"/>
                  <a:pt x="1170" y="24"/>
                </a:cubicBezTo>
                <a:cubicBezTo>
                  <a:pt x="1170" y="632"/>
                  <a:pt x="1170" y="632"/>
                  <a:pt x="1170" y="632"/>
                </a:cubicBezTo>
                <a:cubicBezTo>
                  <a:pt x="1170" y="632"/>
                  <a:pt x="1170" y="632"/>
                  <a:pt x="1170" y="632"/>
                </a:cubicBezTo>
                <a:cubicBezTo>
                  <a:pt x="1170" y="986"/>
                  <a:pt x="883" y="1273"/>
                  <a:pt x="530" y="1273"/>
                </a:cubicBezTo>
                <a:cubicBezTo>
                  <a:pt x="342" y="1273"/>
                  <a:pt x="165" y="1191"/>
                  <a:pt x="42" y="1048"/>
                </a:cubicBezTo>
                <a:cubicBezTo>
                  <a:pt x="38" y="1041"/>
                  <a:pt x="30" y="1037"/>
                  <a:pt x="23" y="1037"/>
                </a:cubicBezTo>
                <a:cubicBezTo>
                  <a:pt x="9" y="1037"/>
                  <a:pt x="0" y="1048"/>
                  <a:pt x="0" y="1062"/>
                </a:cubicBezTo>
                <a:cubicBezTo>
                  <a:pt x="0" y="1067"/>
                  <a:pt x="2" y="1073"/>
                  <a:pt x="6" y="1077"/>
                </a:cubicBezTo>
                <a:cubicBezTo>
                  <a:pt x="137" y="1231"/>
                  <a:pt x="327" y="1320"/>
                  <a:pt x="530" y="1320"/>
                </a:cubicBezTo>
                <a:cubicBezTo>
                  <a:pt x="908" y="1320"/>
                  <a:pt x="1216" y="1012"/>
                  <a:pt x="1218" y="636"/>
                </a:cubicBezTo>
                <a:cubicBezTo>
                  <a:pt x="1218" y="635"/>
                  <a:pt x="1218" y="635"/>
                  <a:pt x="1218" y="634"/>
                </a:cubicBezTo>
                <a:cubicBezTo>
                  <a:pt x="1218" y="634"/>
                  <a:pt x="1218" y="633"/>
                  <a:pt x="1218" y="632"/>
                </a:cubicBezTo>
                <a:cubicBezTo>
                  <a:pt x="1218" y="24"/>
                  <a:pt x="1218" y="24"/>
                  <a:pt x="1218" y="24"/>
                </a:cubicBezTo>
                <a:cubicBezTo>
                  <a:pt x="1218" y="11"/>
                  <a:pt x="1207" y="0"/>
                  <a:pt x="11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82877" tIns="91439" rIns="182877" bIns="91439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49D415C-F6A6-4DBB-8793-F3374D46B350}"/>
              </a:ext>
            </a:extLst>
          </p:cNvPr>
          <p:cNvSpPr/>
          <p:nvPr/>
        </p:nvSpPr>
        <p:spPr>
          <a:xfrm>
            <a:off x="15369272" y="4288955"/>
            <a:ext cx="5380488" cy="707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solidFill>
                  <a:srgbClr val="000000"/>
                </a:solidFill>
                <a:latin typeface="Montserrat Light"/>
              </a:rPr>
              <a:t>Lorem Ipsum is simply dummy text of the printing and typesetting industry.</a:t>
            </a:r>
            <a:endParaRPr lang="en-US" sz="20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2DEE558A-725D-4509-9246-671BC690FDD5}"/>
              </a:ext>
            </a:extLst>
          </p:cNvPr>
          <p:cNvSpPr/>
          <p:nvPr/>
        </p:nvSpPr>
        <p:spPr>
          <a:xfrm>
            <a:off x="15301485" y="3771467"/>
            <a:ext cx="4028785" cy="461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Montserrat"/>
              </a:rPr>
              <a:t>Lorem Ipsum </a:t>
            </a:r>
            <a:endParaRPr lang="en-US" sz="2400">
              <a:solidFill>
                <a:srgbClr val="272E3A"/>
              </a:solidFill>
              <a:latin typeface="Montserrat"/>
            </a:endParaRPr>
          </a:p>
        </p:txBody>
      </p:sp>
      <p:sp>
        <p:nvSpPr>
          <p:cNvPr id="85" name="Freeform 104">
            <a:extLst>
              <a:ext uri="{FF2B5EF4-FFF2-40B4-BE49-F238E27FC236}">
                <a16:creationId xmlns:a16="http://schemas.microsoft.com/office/drawing/2014/main" id="{A9FDBC49-1C2D-4811-9E80-5EAFC7058C28}"/>
              </a:ext>
            </a:extLst>
          </p:cNvPr>
          <p:cNvSpPr>
            <a:spLocks noEditPoints="1"/>
          </p:cNvSpPr>
          <p:nvPr/>
        </p:nvSpPr>
        <p:spPr bwMode="auto">
          <a:xfrm>
            <a:off x="14104168" y="3992231"/>
            <a:ext cx="318923" cy="994252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48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039872C9-15B9-4A65-B127-EAAEF5EC0224}"/>
              </a:ext>
            </a:extLst>
          </p:cNvPr>
          <p:cNvSpPr/>
          <p:nvPr/>
        </p:nvSpPr>
        <p:spPr>
          <a:xfrm>
            <a:off x="15369272" y="6179767"/>
            <a:ext cx="5380488" cy="707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solidFill>
                  <a:srgbClr val="000000"/>
                </a:solidFill>
                <a:latin typeface="Montserrat Light"/>
              </a:rPr>
              <a:t>Lorem Ipsum is simply dummy text of the printing and typesetting industry.</a:t>
            </a:r>
            <a:endParaRPr lang="en-US" sz="20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06D4E21-9CEE-4600-A931-289E92E4C402}"/>
              </a:ext>
            </a:extLst>
          </p:cNvPr>
          <p:cNvSpPr/>
          <p:nvPr/>
        </p:nvSpPr>
        <p:spPr>
          <a:xfrm>
            <a:off x="15301485" y="5662280"/>
            <a:ext cx="4028785" cy="461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Montserrat"/>
              </a:rPr>
              <a:t>Lorem Ipsum </a:t>
            </a:r>
            <a:endParaRPr lang="en-US" sz="2400">
              <a:solidFill>
                <a:srgbClr val="272E3A"/>
              </a:solidFill>
              <a:latin typeface="Montserrat"/>
            </a:endParaRPr>
          </a:p>
        </p:txBody>
      </p:sp>
      <p:sp>
        <p:nvSpPr>
          <p:cNvPr id="88" name="Freeform 104">
            <a:extLst>
              <a:ext uri="{FF2B5EF4-FFF2-40B4-BE49-F238E27FC236}">
                <a16:creationId xmlns:a16="http://schemas.microsoft.com/office/drawing/2014/main" id="{23141B1B-3BD3-4DA4-B8F8-D1E4D76ED542}"/>
              </a:ext>
            </a:extLst>
          </p:cNvPr>
          <p:cNvSpPr>
            <a:spLocks noEditPoints="1"/>
          </p:cNvSpPr>
          <p:nvPr/>
        </p:nvSpPr>
        <p:spPr bwMode="auto">
          <a:xfrm>
            <a:off x="14104168" y="5883044"/>
            <a:ext cx="318923" cy="994252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48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3ABA211-A816-437F-922A-CEC2107B2C7F}"/>
              </a:ext>
            </a:extLst>
          </p:cNvPr>
          <p:cNvSpPr/>
          <p:nvPr/>
        </p:nvSpPr>
        <p:spPr>
          <a:xfrm>
            <a:off x="15369272" y="7981764"/>
            <a:ext cx="5380488" cy="707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solidFill>
                  <a:srgbClr val="000000"/>
                </a:solidFill>
                <a:latin typeface="Montserrat Light"/>
              </a:rPr>
              <a:t>Lorem Ipsum is simply dummy text of the printing and typesetting industry.</a:t>
            </a:r>
            <a:endParaRPr lang="en-US" sz="20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BEE8FF6-E4BA-4A01-A458-1B78E944799B}"/>
              </a:ext>
            </a:extLst>
          </p:cNvPr>
          <p:cNvSpPr/>
          <p:nvPr/>
        </p:nvSpPr>
        <p:spPr>
          <a:xfrm>
            <a:off x="15301485" y="7464276"/>
            <a:ext cx="4028785" cy="461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Montserrat"/>
              </a:rPr>
              <a:t>Lorem Ipsum </a:t>
            </a:r>
            <a:endParaRPr lang="en-US" sz="2400">
              <a:solidFill>
                <a:srgbClr val="272E3A"/>
              </a:solidFill>
              <a:latin typeface="Montserrat"/>
            </a:endParaRPr>
          </a:p>
        </p:txBody>
      </p:sp>
      <p:sp>
        <p:nvSpPr>
          <p:cNvPr id="91" name="Freeform 104">
            <a:extLst>
              <a:ext uri="{FF2B5EF4-FFF2-40B4-BE49-F238E27FC236}">
                <a16:creationId xmlns:a16="http://schemas.microsoft.com/office/drawing/2014/main" id="{83EC7152-E2B5-4364-BFB1-9DA42599854D}"/>
              </a:ext>
            </a:extLst>
          </p:cNvPr>
          <p:cNvSpPr>
            <a:spLocks noEditPoints="1"/>
          </p:cNvSpPr>
          <p:nvPr/>
        </p:nvSpPr>
        <p:spPr bwMode="auto">
          <a:xfrm>
            <a:off x="14104168" y="7685041"/>
            <a:ext cx="318923" cy="994252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48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B0DE406A-C8AA-4ECD-AA6F-0C2D96996D0D}"/>
              </a:ext>
            </a:extLst>
          </p:cNvPr>
          <p:cNvSpPr/>
          <p:nvPr/>
        </p:nvSpPr>
        <p:spPr>
          <a:xfrm>
            <a:off x="15369272" y="9872576"/>
            <a:ext cx="5380488" cy="707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solidFill>
                  <a:srgbClr val="000000"/>
                </a:solidFill>
                <a:latin typeface="Montserrat Light"/>
              </a:rPr>
              <a:t>Lorem Ipsum is simply dummy text of the printing and typesetting industry.</a:t>
            </a:r>
            <a:endParaRPr lang="en-US" sz="20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ABDBEE56-FFDA-49EA-A130-D8ED28060C38}"/>
              </a:ext>
            </a:extLst>
          </p:cNvPr>
          <p:cNvSpPr/>
          <p:nvPr/>
        </p:nvSpPr>
        <p:spPr>
          <a:xfrm>
            <a:off x="15301485" y="9355089"/>
            <a:ext cx="4028785" cy="461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Montserrat"/>
              </a:rPr>
              <a:t>Lorem Ipsum </a:t>
            </a:r>
            <a:endParaRPr lang="en-US" sz="2400">
              <a:solidFill>
                <a:srgbClr val="272E3A"/>
              </a:solidFill>
              <a:latin typeface="Montserrat"/>
            </a:endParaRPr>
          </a:p>
        </p:txBody>
      </p:sp>
      <p:sp>
        <p:nvSpPr>
          <p:cNvPr id="94" name="Freeform 104">
            <a:extLst>
              <a:ext uri="{FF2B5EF4-FFF2-40B4-BE49-F238E27FC236}">
                <a16:creationId xmlns:a16="http://schemas.microsoft.com/office/drawing/2014/main" id="{A871DFC0-E366-4614-AF7E-842C6AE50CF7}"/>
              </a:ext>
            </a:extLst>
          </p:cNvPr>
          <p:cNvSpPr>
            <a:spLocks noEditPoints="1"/>
          </p:cNvSpPr>
          <p:nvPr/>
        </p:nvSpPr>
        <p:spPr bwMode="auto">
          <a:xfrm>
            <a:off x="14104168" y="9575853"/>
            <a:ext cx="318923" cy="994252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48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0238EFD7-7D44-4359-893C-D4DF3D4CDC7E}"/>
              </a:ext>
            </a:extLst>
          </p:cNvPr>
          <p:cNvSpPr/>
          <p:nvPr/>
        </p:nvSpPr>
        <p:spPr>
          <a:xfrm>
            <a:off x="15369272" y="11576900"/>
            <a:ext cx="5380488" cy="707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solidFill>
                  <a:srgbClr val="000000"/>
                </a:solidFill>
                <a:latin typeface="Montserrat Light"/>
              </a:rPr>
              <a:t>Lorem Ipsum is simply dummy text of the printing and typesetting industry.</a:t>
            </a:r>
            <a:endParaRPr lang="en-US" sz="20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5A7A862-8BF7-4D1C-83AB-17D7F4BD13AE}"/>
              </a:ext>
            </a:extLst>
          </p:cNvPr>
          <p:cNvSpPr/>
          <p:nvPr/>
        </p:nvSpPr>
        <p:spPr>
          <a:xfrm>
            <a:off x="15301485" y="11059413"/>
            <a:ext cx="4028785" cy="461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Montserrat"/>
              </a:rPr>
              <a:t>Lorem Ipsum </a:t>
            </a:r>
            <a:endParaRPr lang="en-US" sz="2400">
              <a:solidFill>
                <a:srgbClr val="272E3A"/>
              </a:solidFill>
              <a:latin typeface="Montserrat"/>
            </a:endParaRPr>
          </a:p>
        </p:txBody>
      </p:sp>
      <p:sp>
        <p:nvSpPr>
          <p:cNvPr id="97" name="Freeform 104">
            <a:extLst>
              <a:ext uri="{FF2B5EF4-FFF2-40B4-BE49-F238E27FC236}">
                <a16:creationId xmlns:a16="http://schemas.microsoft.com/office/drawing/2014/main" id="{08CDDBF9-5BBF-4A1F-89DB-148013C443A0}"/>
              </a:ext>
            </a:extLst>
          </p:cNvPr>
          <p:cNvSpPr>
            <a:spLocks noEditPoints="1"/>
          </p:cNvSpPr>
          <p:nvPr/>
        </p:nvSpPr>
        <p:spPr bwMode="auto">
          <a:xfrm>
            <a:off x="14104168" y="11280177"/>
            <a:ext cx="318923" cy="994252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vert="horz" wrap="square" lIns="243836" tIns="121918" rIns="243836" bIns="121918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4800">
              <a:solidFill>
                <a:prstClr val="black"/>
              </a:solidFill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75630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 animBg="1"/>
      <p:bldP spid="26" grpId="0" animBg="1"/>
      <p:bldP spid="27" grpId="0" animBg="1"/>
      <p:bldP spid="28" grpId="0" animBg="1"/>
      <p:bldP spid="29" grpId="0" animBg="1"/>
      <p:bldP spid="85" grpId="0" animBg="1"/>
      <p:bldP spid="88" grpId="0" animBg="1"/>
      <p:bldP spid="91" grpId="0" animBg="1"/>
      <p:bldP spid="94" grpId="0" animBg="1"/>
      <p:bldP spid="9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1D66ABA9-270B-4EA2-A4BC-07F6B610A8F3}"/>
              </a:ext>
            </a:extLst>
          </p:cNvPr>
          <p:cNvSpPr/>
          <p:nvPr/>
        </p:nvSpPr>
        <p:spPr>
          <a:xfrm flipV="1">
            <a:off x="19635920" y="4017771"/>
            <a:ext cx="914281" cy="967838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16341707-ABF2-41C0-AE37-B22350AFF7C1}"/>
              </a:ext>
            </a:extLst>
          </p:cNvPr>
          <p:cNvSpPr/>
          <p:nvPr/>
        </p:nvSpPr>
        <p:spPr>
          <a:xfrm flipV="1">
            <a:off x="15267476" y="8322510"/>
            <a:ext cx="914281" cy="4268455"/>
          </a:xfrm>
          <a:prstGeom prst="roundRect">
            <a:avLst>
              <a:gd name="adj" fmla="val 50000"/>
            </a:avLst>
          </a:prstGeom>
          <a:solidFill>
            <a:srgbClr val="54B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AACFF4F-09C2-43B7-9E74-F8BB9C7846AD}"/>
              </a:ext>
            </a:extLst>
          </p:cNvPr>
          <p:cNvSpPr/>
          <p:nvPr/>
        </p:nvSpPr>
        <p:spPr>
          <a:xfrm flipV="1">
            <a:off x="11045451" y="6741566"/>
            <a:ext cx="914281" cy="6255287"/>
          </a:xfrm>
          <a:prstGeom prst="roundRect">
            <a:avLst>
              <a:gd name="adj" fmla="val 50000"/>
            </a:avLst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DC7D6F4-59B0-4ACB-BAD9-6883F8E8F155}"/>
              </a:ext>
            </a:extLst>
          </p:cNvPr>
          <p:cNvSpPr/>
          <p:nvPr/>
        </p:nvSpPr>
        <p:spPr>
          <a:xfrm flipV="1">
            <a:off x="6530002" y="4989194"/>
            <a:ext cx="914281" cy="8457558"/>
          </a:xfrm>
          <a:prstGeom prst="roundRect">
            <a:avLst>
              <a:gd name="adj" fmla="val 50000"/>
            </a:avLst>
          </a:prstGeom>
          <a:solidFill>
            <a:srgbClr val="8BC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6F00C87-E203-42B8-9196-940FC0F4BAA0}"/>
              </a:ext>
            </a:extLst>
          </p:cNvPr>
          <p:cNvSpPr/>
          <p:nvPr/>
        </p:nvSpPr>
        <p:spPr>
          <a:xfrm flipV="1">
            <a:off x="2192220" y="5560620"/>
            <a:ext cx="914281" cy="7739425"/>
          </a:xfrm>
          <a:prstGeom prst="roundRect">
            <a:avLst>
              <a:gd name="adj" fmla="val 50000"/>
            </a:avLst>
          </a:prstGeom>
          <a:solidFill>
            <a:srgbClr val="268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176FE09-D658-4DD3-B0D5-3A01A7E27B43}"/>
              </a:ext>
            </a:extLst>
          </p:cNvPr>
          <p:cNvSpPr/>
          <p:nvPr/>
        </p:nvSpPr>
        <p:spPr>
          <a:xfrm>
            <a:off x="0" y="11185768"/>
            <a:ext cx="24384000" cy="2769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0BF6A9B-E212-4369-8DDC-BC390D7C2E02}"/>
              </a:ext>
            </a:extLst>
          </p:cNvPr>
          <p:cNvSpPr txBox="1"/>
          <p:nvPr/>
        </p:nvSpPr>
        <p:spPr>
          <a:xfrm>
            <a:off x="3403305" y="6095829"/>
            <a:ext cx="1383532" cy="8308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800" dirty="0">
                <a:solidFill>
                  <a:srgbClr val="272E3A"/>
                </a:solidFill>
                <a:latin typeface="Open Sans Light"/>
              </a:rPr>
              <a:t>85%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D0F7996-7878-46EA-8A6C-32687DCA6AFD}"/>
              </a:ext>
            </a:extLst>
          </p:cNvPr>
          <p:cNvSpPr txBox="1"/>
          <p:nvPr/>
        </p:nvSpPr>
        <p:spPr>
          <a:xfrm>
            <a:off x="7803916" y="5286244"/>
            <a:ext cx="1383532" cy="8308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800" dirty="0">
                <a:solidFill>
                  <a:srgbClr val="272E3A"/>
                </a:solidFill>
                <a:latin typeface="Open Sans Light"/>
              </a:rPr>
              <a:t>90%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1AB28B0-745C-49A9-9F1F-B08C9FA0A529}"/>
              </a:ext>
            </a:extLst>
          </p:cNvPr>
          <p:cNvSpPr txBox="1"/>
          <p:nvPr/>
        </p:nvSpPr>
        <p:spPr>
          <a:xfrm>
            <a:off x="12299535" y="6597977"/>
            <a:ext cx="1383532" cy="8308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800" dirty="0">
                <a:solidFill>
                  <a:srgbClr val="272E3A"/>
                </a:solidFill>
                <a:latin typeface="Open Sans Light"/>
              </a:rPr>
              <a:t>70%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ADB56C2-C8F0-4C85-9CC1-82BA596B64F1}"/>
              </a:ext>
            </a:extLst>
          </p:cNvPr>
          <p:cNvSpPr txBox="1"/>
          <p:nvPr/>
        </p:nvSpPr>
        <p:spPr>
          <a:xfrm>
            <a:off x="16453300" y="7734945"/>
            <a:ext cx="1383532" cy="8308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800" dirty="0">
                <a:solidFill>
                  <a:srgbClr val="272E3A"/>
                </a:solidFill>
                <a:latin typeface="Open Sans Light"/>
              </a:rPr>
              <a:t>40%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2074ECC-EC93-4DAB-93C3-0FB83435C45E}"/>
              </a:ext>
            </a:extLst>
          </p:cNvPr>
          <p:cNvSpPr txBox="1"/>
          <p:nvPr/>
        </p:nvSpPr>
        <p:spPr>
          <a:xfrm>
            <a:off x="20965757" y="4055554"/>
            <a:ext cx="1383532" cy="8308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800" dirty="0">
                <a:solidFill>
                  <a:srgbClr val="272E3A"/>
                </a:solidFill>
                <a:latin typeface="Open Sans Light"/>
              </a:rPr>
              <a:t>99%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7FF2366-2D26-429F-B244-6725400E48CC}"/>
              </a:ext>
            </a:extLst>
          </p:cNvPr>
          <p:cNvCxnSpPr>
            <a:cxnSpLocks/>
          </p:cNvCxnSpPr>
          <p:nvPr/>
        </p:nvCxnSpPr>
        <p:spPr>
          <a:xfrm>
            <a:off x="1" y="11185767"/>
            <a:ext cx="24384000" cy="0"/>
          </a:xfrm>
          <a:prstGeom prst="line">
            <a:avLst/>
          </a:prstGeom>
          <a:ln w="31750">
            <a:solidFill>
              <a:schemeClr val="tx1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6ADC4B-FE0D-4428-874B-5B284E5C0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Great title in 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68F172-5E44-469D-8C7A-6CB3092483E0}"/>
              </a:ext>
            </a:extLst>
          </p:cNvPr>
          <p:cNvSpPr/>
          <p:nvPr/>
        </p:nvSpPr>
        <p:spPr>
          <a:xfrm>
            <a:off x="974846" y="11517630"/>
            <a:ext cx="33490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B8172F9-7FAF-4AF8-9788-C9DC136CA53A}"/>
              </a:ext>
            </a:extLst>
          </p:cNvPr>
          <p:cNvSpPr/>
          <p:nvPr/>
        </p:nvSpPr>
        <p:spPr>
          <a:xfrm>
            <a:off x="5423295" y="11517630"/>
            <a:ext cx="33490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B92A537-E425-4E49-9674-FF200786D6F0}"/>
              </a:ext>
            </a:extLst>
          </p:cNvPr>
          <p:cNvSpPr/>
          <p:nvPr/>
        </p:nvSpPr>
        <p:spPr>
          <a:xfrm>
            <a:off x="9828077" y="11517630"/>
            <a:ext cx="33490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C63CAC0-30D0-4910-83E0-9CCB2E564837}"/>
              </a:ext>
            </a:extLst>
          </p:cNvPr>
          <p:cNvSpPr/>
          <p:nvPr/>
        </p:nvSpPr>
        <p:spPr>
          <a:xfrm>
            <a:off x="14308784" y="11517630"/>
            <a:ext cx="33490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0D47231-A663-4425-A592-78391D2E1800}"/>
              </a:ext>
            </a:extLst>
          </p:cNvPr>
          <p:cNvSpPr/>
          <p:nvPr/>
        </p:nvSpPr>
        <p:spPr>
          <a:xfrm>
            <a:off x="18623743" y="11517630"/>
            <a:ext cx="33490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Lorem Ipsum</a:t>
            </a:r>
            <a:r>
              <a:rPr lang="en-US" dirty="0"/>
              <a:t> is simply dummy text of the printing and typesetting industry.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35087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55311" y="1925922"/>
            <a:ext cx="15570200" cy="135255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272E3A">
                    <a:lumMod val="90000"/>
                    <a:lumOff val="10000"/>
                  </a:srgbClr>
                </a:solidFill>
              </a:rPr>
              <a:t>YOUR AWESOME TITLE HERE </a:t>
            </a:r>
            <a:endParaRPr lang="id-ID" sz="6600" dirty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4232830955"/>
              </p:ext>
            </p:extLst>
          </p:nvPr>
        </p:nvGraphicFramePr>
        <p:xfrm>
          <a:off x="1367974" y="3849008"/>
          <a:ext cx="14227176" cy="94847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Oval 18">
            <a:extLst>
              <a:ext uri="{FF2B5EF4-FFF2-40B4-BE49-F238E27FC236}">
                <a16:creationId xmlns:a16="http://schemas.microsoft.com/office/drawing/2014/main" id="{864EB766-662D-4D03-B0D4-EC2D154E9DBA}"/>
              </a:ext>
            </a:extLst>
          </p:cNvPr>
          <p:cNvSpPr/>
          <p:nvPr/>
        </p:nvSpPr>
        <p:spPr>
          <a:xfrm>
            <a:off x="16311111" y="6145242"/>
            <a:ext cx="914400" cy="914400"/>
          </a:xfrm>
          <a:prstGeom prst="ellipse">
            <a:avLst/>
          </a:prstGeom>
          <a:solidFill>
            <a:srgbClr val="268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CD62CE9-9E63-4F71-80A0-5A4BAC2AD59F}"/>
              </a:ext>
            </a:extLst>
          </p:cNvPr>
          <p:cNvSpPr/>
          <p:nvPr/>
        </p:nvSpPr>
        <p:spPr>
          <a:xfrm>
            <a:off x="16311111" y="8200715"/>
            <a:ext cx="914400" cy="914400"/>
          </a:xfrm>
          <a:prstGeom prst="ellipse">
            <a:avLst/>
          </a:prstGeom>
          <a:solidFill>
            <a:srgbClr val="54B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01320B-8D0F-4314-BDF0-F3007282108C}"/>
              </a:ext>
            </a:extLst>
          </p:cNvPr>
          <p:cNvSpPr/>
          <p:nvPr/>
        </p:nvSpPr>
        <p:spPr>
          <a:xfrm>
            <a:off x="17576802" y="6136312"/>
            <a:ext cx="52194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02F3E"/>
                </a:solidFill>
              </a:rPr>
              <a:t>Lorem Ipsum</a:t>
            </a:r>
            <a:r>
              <a:rPr lang="en-US" dirty="0">
                <a:solidFill>
                  <a:srgbClr val="202F3E"/>
                </a:solidFill>
              </a:rPr>
              <a:t> is simply dummy text of the printing and typesetting industry. Lorem Ipsum has been the industry's standard dummy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75C2937-F5A8-45E0-9D39-A084495D6106}"/>
              </a:ext>
            </a:extLst>
          </p:cNvPr>
          <p:cNvSpPr/>
          <p:nvPr/>
        </p:nvSpPr>
        <p:spPr>
          <a:xfrm>
            <a:off x="17576802" y="8191785"/>
            <a:ext cx="52194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02F3E"/>
                </a:solidFill>
              </a:rPr>
              <a:t>Lorem Ipsum</a:t>
            </a:r>
            <a:r>
              <a:rPr lang="en-US" dirty="0">
                <a:solidFill>
                  <a:srgbClr val="202F3E"/>
                </a:solidFill>
              </a:rPr>
              <a:t> is simply dummy text of the printing and typesetting industry. Lorem Ipsum has been the industry's standard dummy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8647955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/>
        </p:nvGraphicFramePr>
        <p:xfrm>
          <a:off x="2006602" y="3911601"/>
          <a:ext cx="20167600" cy="8111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6600" dirty="0">
                <a:solidFill>
                  <a:schemeClr val="tx1"/>
                </a:solidFill>
              </a:rPr>
              <a:t>LINE CHART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5724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Business Infographic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50166" y="9117561"/>
            <a:ext cx="5132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Aller Bold" panose="02000803040000020004" pitchFamily="2" charset="0"/>
              </a:rPr>
              <a:t>Your Text Here</a:t>
            </a:r>
          </a:p>
        </p:txBody>
      </p:sp>
      <p:sp>
        <p:nvSpPr>
          <p:cNvPr id="5" name="Parallelogram 4"/>
          <p:cNvSpPr/>
          <p:nvPr/>
        </p:nvSpPr>
        <p:spPr>
          <a:xfrm flipH="1">
            <a:off x="2795132" y="5241597"/>
            <a:ext cx="5002200" cy="3184814"/>
          </a:xfrm>
          <a:prstGeom prst="parallelogram">
            <a:avLst>
              <a:gd name="adj" fmla="val 9902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Parallelogram 3"/>
          <p:cNvSpPr/>
          <p:nvPr/>
        </p:nvSpPr>
        <p:spPr>
          <a:xfrm>
            <a:off x="2550166" y="5892797"/>
            <a:ext cx="6177278" cy="2768600"/>
          </a:xfrm>
          <a:prstGeom prst="parallelogram">
            <a:avLst>
              <a:gd name="adj" fmla="val 9902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046182" y="6292443"/>
            <a:ext cx="3185244" cy="1322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en-US" sz="7200" dirty="0">
                <a:solidFill>
                  <a:prstClr val="white"/>
                </a:solidFill>
                <a:latin typeface="Aller" panose="02000503030000020004" pitchFamily="2" charset="0"/>
                <a:cs typeface="Calibri"/>
              </a:rPr>
              <a:t>60</a:t>
            </a:r>
            <a:r>
              <a:rPr lang="id-ID" sz="7200" dirty="0">
                <a:solidFill>
                  <a:prstClr val="white"/>
                </a:solidFill>
                <a:latin typeface="Aller" panose="02000503030000020004" pitchFamily="2" charset="0"/>
                <a:cs typeface="Calibri"/>
              </a:rPr>
              <a:t>%</a:t>
            </a:r>
            <a:endParaRPr lang="en-US" sz="7200" dirty="0">
              <a:solidFill>
                <a:prstClr val="white"/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8" name="Parallelogram 7"/>
          <p:cNvSpPr/>
          <p:nvPr/>
        </p:nvSpPr>
        <p:spPr>
          <a:xfrm flipH="1">
            <a:off x="9839348" y="5241597"/>
            <a:ext cx="5002200" cy="3184814"/>
          </a:xfrm>
          <a:prstGeom prst="parallelogram">
            <a:avLst>
              <a:gd name="adj" fmla="val 9902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Parallelogram 8"/>
          <p:cNvSpPr/>
          <p:nvPr/>
        </p:nvSpPr>
        <p:spPr>
          <a:xfrm>
            <a:off x="9594382" y="5892797"/>
            <a:ext cx="6177278" cy="2768600"/>
          </a:xfrm>
          <a:prstGeom prst="parallelogram">
            <a:avLst>
              <a:gd name="adj" fmla="val 9902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1090398" y="6292443"/>
            <a:ext cx="3185244" cy="1322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en-US" sz="7200" dirty="0">
                <a:solidFill>
                  <a:prstClr val="white"/>
                </a:solidFill>
                <a:latin typeface="Aller" panose="02000503030000020004" pitchFamily="2" charset="0"/>
                <a:cs typeface="Calibri"/>
              </a:rPr>
              <a:t>75</a:t>
            </a:r>
            <a:r>
              <a:rPr lang="id-ID" sz="7200" dirty="0">
                <a:solidFill>
                  <a:prstClr val="white"/>
                </a:solidFill>
                <a:latin typeface="Aller" panose="02000503030000020004" pitchFamily="2" charset="0"/>
                <a:cs typeface="Calibri"/>
              </a:rPr>
              <a:t>%</a:t>
            </a:r>
            <a:endParaRPr lang="en-US" sz="7200" dirty="0">
              <a:solidFill>
                <a:prstClr val="white"/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12" name="Parallelogram 11"/>
          <p:cNvSpPr/>
          <p:nvPr/>
        </p:nvSpPr>
        <p:spPr>
          <a:xfrm flipH="1">
            <a:off x="16775288" y="5241597"/>
            <a:ext cx="5002200" cy="3184814"/>
          </a:xfrm>
          <a:prstGeom prst="parallelogram">
            <a:avLst>
              <a:gd name="adj" fmla="val 9902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Parallelogram 12"/>
          <p:cNvSpPr/>
          <p:nvPr/>
        </p:nvSpPr>
        <p:spPr>
          <a:xfrm>
            <a:off x="16530322" y="5892797"/>
            <a:ext cx="6177278" cy="2768600"/>
          </a:xfrm>
          <a:prstGeom prst="parallelogram">
            <a:avLst>
              <a:gd name="adj" fmla="val 9902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8026338" y="6292443"/>
            <a:ext cx="3185244" cy="1322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id-ID" sz="7200" dirty="0">
                <a:solidFill>
                  <a:prstClr val="white"/>
                </a:solidFill>
                <a:latin typeface="Aller" panose="02000503030000020004" pitchFamily="2" charset="0"/>
                <a:cs typeface="Calibri"/>
              </a:rPr>
              <a:t>88%</a:t>
            </a:r>
            <a:endParaRPr lang="en-US" sz="7200" dirty="0">
              <a:solidFill>
                <a:prstClr val="white"/>
              </a:solidFill>
              <a:latin typeface="Aller" panose="02000503030000020004" pitchFamily="2" charset="0"/>
              <a:cs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007860-C5BB-4BA2-AABF-86550237159A}"/>
              </a:ext>
            </a:extLst>
          </p:cNvPr>
          <p:cNvSpPr/>
          <p:nvPr/>
        </p:nvSpPr>
        <p:spPr>
          <a:xfrm>
            <a:off x="2536662" y="10197461"/>
            <a:ext cx="39657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Calibri"/>
              </a:rPr>
              <a:t>Lorem Ipsum is simply dummy text of the printing and typesetting 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AE305F-44AF-47D2-A45E-3DB081E80BBD}"/>
              </a:ext>
            </a:extLst>
          </p:cNvPr>
          <p:cNvSpPr txBox="1"/>
          <p:nvPr/>
        </p:nvSpPr>
        <p:spPr>
          <a:xfrm>
            <a:off x="9607886" y="9117561"/>
            <a:ext cx="5132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Aller Bold" panose="02000803040000020004" pitchFamily="2" charset="0"/>
              </a:rPr>
              <a:t>Your Text Here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FD4FCD3-C732-4F56-AB02-A525C84075FB}"/>
              </a:ext>
            </a:extLst>
          </p:cNvPr>
          <p:cNvSpPr/>
          <p:nvPr/>
        </p:nvSpPr>
        <p:spPr>
          <a:xfrm>
            <a:off x="9594382" y="10197461"/>
            <a:ext cx="39657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Calibri"/>
              </a:rPr>
              <a:t>Lorem Ipsum is simply dummy text of the printing and typesetting 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7298052-BE31-46BE-9BF6-754B9250D863}"/>
              </a:ext>
            </a:extLst>
          </p:cNvPr>
          <p:cNvSpPr txBox="1"/>
          <p:nvPr/>
        </p:nvSpPr>
        <p:spPr>
          <a:xfrm>
            <a:off x="16543826" y="9117561"/>
            <a:ext cx="5132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Aller Bold" panose="02000803040000020004" pitchFamily="2" charset="0"/>
              </a:rPr>
              <a:t>Your Text Here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5001ACF-1A98-412F-8A88-38E46E8ED873}"/>
              </a:ext>
            </a:extLst>
          </p:cNvPr>
          <p:cNvSpPr/>
          <p:nvPr/>
        </p:nvSpPr>
        <p:spPr>
          <a:xfrm>
            <a:off x="16530322" y="10197461"/>
            <a:ext cx="39657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Calibri"/>
              </a:rPr>
              <a:t>Lorem Ipsum is simply dummy text of the printing and typesetting 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62427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4" grpId="0"/>
      <p:bldP spid="3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Data Driven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2184403" y="4419601"/>
            <a:ext cx="3835398" cy="3835398"/>
            <a:chOff x="1092201" y="2209800"/>
            <a:chExt cx="1917699" cy="1917699"/>
          </a:xfrm>
        </p:grpSpPr>
        <p:sp>
          <p:nvSpPr>
            <p:cNvPr id="4" name="Rectangle 3"/>
            <p:cNvSpPr/>
            <p:nvPr/>
          </p:nvSpPr>
          <p:spPr>
            <a:xfrm>
              <a:off x="1092201" y="2209800"/>
              <a:ext cx="1917699" cy="19176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1281466" y="2402063"/>
              <a:ext cx="1533171" cy="1533172"/>
              <a:chOff x="1181808" y="2273300"/>
              <a:chExt cx="1853492" cy="1853493"/>
            </a:xfrm>
            <a:effectLst/>
          </p:grpSpPr>
          <p:sp>
            <p:nvSpPr>
              <p:cNvPr id="8" name="Oval 7"/>
              <p:cNvSpPr/>
              <p:nvPr/>
            </p:nvSpPr>
            <p:spPr>
              <a:xfrm>
                <a:off x="1191374" y="2273300"/>
                <a:ext cx="1843926" cy="1843926"/>
              </a:xfrm>
              <a:prstGeom prst="ellipse">
                <a:avLst/>
              </a:prstGeom>
              <a:solidFill>
                <a:schemeClr val="bg1">
                  <a:alpha val="31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" name="Partial Circle 8"/>
              <p:cNvSpPr/>
              <p:nvPr/>
            </p:nvSpPr>
            <p:spPr>
              <a:xfrm>
                <a:off x="1181808" y="2276920"/>
                <a:ext cx="1849874" cy="1849873"/>
              </a:xfrm>
              <a:prstGeom prst="pie">
                <a:avLst>
                  <a:gd name="adj1" fmla="val 16233267"/>
                  <a:gd name="adj2" fmla="val 861121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1383747" y="2463195"/>
                <a:ext cx="1461555" cy="146155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736600" sx="120000" sy="120000" algn="ctr" rotWithShape="0">
                  <a:prstClr val="black">
                    <a:alpha val="8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1250244" y="2734331"/>
              <a:ext cx="1592622" cy="789470"/>
              <a:chOff x="2066269" y="2739821"/>
              <a:chExt cx="1592622" cy="78947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066269" y="2739821"/>
                <a:ext cx="1592622" cy="6611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828800">
                  <a:lnSpc>
                    <a:spcPct val="120000"/>
                  </a:lnSpc>
                </a:pPr>
                <a:r>
                  <a:rPr lang="en-US" sz="7200" dirty="0">
                    <a:solidFill>
                      <a:prstClr val="white"/>
                    </a:solidFill>
                    <a:latin typeface="Aller" panose="02000503030000020004" pitchFamily="2" charset="0"/>
                    <a:cs typeface="Calibri"/>
                  </a:rPr>
                  <a:t>2</a:t>
                </a:r>
                <a:r>
                  <a:rPr lang="id-ID" sz="7200" dirty="0">
                    <a:solidFill>
                      <a:prstClr val="white"/>
                    </a:solidFill>
                    <a:latin typeface="Aller" panose="02000503030000020004" pitchFamily="2" charset="0"/>
                    <a:cs typeface="Calibri"/>
                  </a:rPr>
                  <a:t>56</a:t>
                </a:r>
                <a:endParaRPr lang="en-US" sz="7200" dirty="0">
                  <a:solidFill>
                    <a:prstClr val="white"/>
                  </a:solidFill>
                  <a:latin typeface="Aller" panose="02000503030000020004" pitchFamily="2" charset="0"/>
                  <a:cs typeface="Calibri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079621" y="3293521"/>
                <a:ext cx="1565918" cy="2357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828800">
                  <a:lnSpc>
                    <a:spcPct val="120000"/>
                  </a:lnSpc>
                </a:pPr>
                <a:r>
                  <a:rPr lang="id-ID" sz="2200" dirty="0">
                    <a:solidFill>
                      <a:prstClr val="white"/>
                    </a:solidFill>
                    <a:latin typeface="Calibri Light" panose="020F0302020204030204"/>
                    <a:cs typeface="Calibri"/>
                  </a:rPr>
                  <a:t>Data Detail</a:t>
                </a:r>
                <a:endParaRPr lang="en-US" sz="2100" dirty="0">
                  <a:solidFill>
                    <a:prstClr val="white"/>
                  </a:solidFill>
                  <a:latin typeface="Calibri Light" panose="020F0302020204030204"/>
                  <a:cs typeface="Calibri"/>
                </a:endParaRPr>
              </a:p>
            </p:txBody>
          </p:sp>
        </p:grpSp>
      </p:grpSp>
      <p:grpSp>
        <p:nvGrpSpPr>
          <p:cNvPr id="59" name="Group 58"/>
          <p:cNvGrpSpPr/>
          <p:nvPr/>
        </p:nvGrpSpPr>
        <p:grpSpPr>
          <a:xfrm>
            <a:off x="7620003" y="4419601"/>
            <a:ext cx="3835398" cy="3835398"/>
            <a:chOff x="3810001" y="2209800"/>
            <a:chExt cx="1917699" cy="1917699"/>
          </a:xfrm>
        </p:grpSpPr>
        <p:sp>
          <p:nvSpPr>
            <p:cNvPr id="5" name="Rectangle 4"/>
            <p:cNvSpPr/>
            <p:nvPr/>
          </p:nvSpPr>
          <p:spPr>
            <a:xfrm>
              <a:off x="3810001" y="2209800"/>
              <a:ext cx="1917699" cy="19176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3994071" y="2402063"/>
              <a:ext cx="1533171" cy="1533172"/>
              <a:chOff x="1181808" y="2273300"/>
              <a:chExt cx="1853492" cy="1853493"/>
            </a:xfrm>
            <a:effectLst/>
          </p:grpSpPr>
          <p:sp>
            <p:nvSpPr>
              <p:cNvPr id="16" name="Oval 15"/>
              <p:cNvSpPr/>
              <p:nvPr/>
            </p:nvSpPr>
            <p:spPr>
              <a:xfrm>
                <a:off x="1191374" y="2273300"/>
                <a:ext cx="1843926" cy="1843926"/>
              </a:xfrm>
              <a:prstGeom prst="ellipse">
                <a:avLst/>
              </a:prstGeom>
              <a:solidFill>
                <a:schemeClr val="bg1">
                  <a:alpha val="31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7" name="Partial Circle 16"/>
              <p:cNvSpPr/>
              <p:nvPr/>
            </p:nvSpPr>
            <p:spPr>
              <a:xfrm>
                <a:off x="1181808" y="2276920"/>
                <a:ext cx="1849874" cy="1849873"/>
              </a:xfrm>
              <a:prstGeom prst="pie">
                <a:avLst>
                  <a:gd name="adj1" fmla="val 16233267"/>
                  <a:gd name="adj2" fmla="val 861121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383747" y="2463195"/>
                <a:ext cx="1461555" cy="14615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736600" sx="120000" sy="120000" algn="ctr" rotWithShape="0">
                  <a:prstClr val="black">
                    <a:alpha val="8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3962849" y="2734331"/>
              <a:ext cx="1592622" cy="789470"/>
              <a:chOff x="2066269" y="2739821"/>
              <a:chExt cx="1592622" cy="78947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2066269" y="2739821"/>
                <a:ext cx="1592622" cy="6611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828800">
                  <a:lnSpc>
                    <a:spcPct val="120000"/>
                  </a:lnSpc>
                </a:pPr>
                <a:r>
                  <a:rPr lang="en-US" sz="7200" dirty="0">
                    <a:solidFill>
                      <a:prstClr val="white"/>
                    </a:solidFill>
                    <a:latin typeface="Aller" panose="02000503030000020004" pitchFamily="2" charset="0"/>
                    <a:cs typeface="Calibri"/>
                  </a:rPr>
                  <a:t>670</a:t>
                </a: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9621" y="3293521"/>
                <a:ext cx="1565918" cy="2357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828800">
                  <a:lnSpc>
                    <a:spcPct val="120000"/>
                  </a:lnSpc>
                </a:pPr>
                <a:r>
                  <a:rPr lang="id-ID" sz="2200" dirty="0">
                    <a:solidFill>
                      <a:prstClr val="white"/>
                    </a:solidFill>
                    <a:latin typeface="Calibri Light" panose="020F0302020204030204"/>
                    <a:cs typeface="Calibri"/>
                  </a:rPr>
                  <a:t>Data Detail</a:t>
                </a:r>
                <a:endParaRPr lang="en-US" sz="2100" dirty="0">
                  <a:solidFill>
                    <a:prstClr val="white"/>
                  </a:solidFill>
                  <a:latin typeface="Calibri Light" panose="020F0302020204030204"/>
                  <a:cs typeface="Calibri"/>
                </a:endParaRPr>
              </a:p>
            </p:txBody>
          </p:sp>
        </p:grpSp>
      </p:grpSp>
      <p:grpSp>
        <p:nvGrpSpPr>
          <p:cNvPr id="60" name="Group 59"/>
          <p:cNvGrpSpPr/>
          <p:nvPr/>
        </p:nvGrpSpPr>
        <p:grpSpPr>
          <a:xfrm>
            <a:off x="13055603" y="4419601"/>
            <a:ext cx="3835398" cy="3835398"/>
            <a:chOff x="6527801" y="2209800"/>
            <a:chExt cx="1917699" cy="1917699"/>
          </a:xfrm>
        </p:grpSpPr>
        <p:sp>
          <p:nvSpPr>
            <p:cNvPr id="6" name="Rectangle 5"/>
            <p:cNvSpPr/>
            <p:nvPr/>
          </p:nvSpPr>
          <p:spPr>
            <a:xfrm>
              <a:off x="6527801" y="2209800"/>
              <a:ext cx="1917699" cy="19176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6724159" y="2402063"/>
              <a:ext cx="1533171" cy="1533172"/>
              <a:chOff x="1181808" y="2273300"/>
              <a:chExt cx="1853492" cy="1853493"/>
            </a:xfrm>
            <a:effectLst/>
          </p:grpSpPr>
          <p:sp>
            <p:nvSpPr>
              <p:cNvPr id="23" name="Oval 22"/>
              <p:cNvSpPr/>
              <p:nvPr/>
            </p:nvSpPr>
            <p:spPr>
              <a:xfrm>
                <a:off x="1191374" y="2273300"/>
                <a:ext cx="1843926" cy="1843926"/>
              </a:xfrm>
              <a:prstGeom prst="ellipse">
                <a:avLst/>
              </a:prstGeom>
              <a:solidFill>
                <a:schemeClr val="bg1">
                  <a:alpha val="31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4" name="Partial Circle 23"/>
              <p:cNvSpPr/>
              <p:nvPr/>
            </p:nvSpPr>
            <p:spPr>
              <a:xfrm>
                <a:off x="1181808" y="2276920"/>
                <a:ext cx="1849874" cy="1849873"/>
              </a:xfrm>
              <a:prstGeom prst="pie">
                <a:avLst>
                  <a:gd name="adj1" fmla="val 16233267"/>
                  <a:gd name="adj2" fmla="val 861121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383747" y="2463195"/>
                <a:ext cx="1461555" cy="14615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736600" sx="120000" sy="120000" algn="ctr" rotWithShape="0">
                  <a:prstClr val="black">
                    <a:alpha val="8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6692937" y="2734331"/>
              <a:ext cx="1592622" cy="789470"/>
              <a:chOff x="2066269" y="2739821"/>
              <a:chExt cx="1592622" cy="789470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2066269" y="2739821"/>
                <a:ext cx="1592622" cy="6611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828800">
                  <a:lnSpc>
                    <a:spcPct val="120000"/>
                  </a:lnSpc>
                </a:pPr>
                <a:r>
                  <a:rPr lang="en-US" sz="7200" dirty="0">
                    <a:solidFill>
                      <a:prstClr val="white"/>
                    </a:solidFill>
                    <a:latin typeface="Aller" panose="02000503030000020004" pitchFamily="2" charset="0"/>
                    <a:cs typeface="Calibri"/>
                  </a:rPr>
                  <a:t>770</a:t>
                </a: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2079621" y="3293521"/>
                <a:ext cx="1565918" cy="2357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828800">
                  <a:lnSpc>
                    <a:spcPct val="120000"/>
                  </a:lnSpc>
                </a:pPr>
                <a:r>
                  <a:rPr lang="id-ID" sz="2200" dirty="0">
                    <a:solidFill>
                      <a:prstClr val="white"/>
                    </a:solidFill>
                    <a:latin typeface="Calibri Light" panose="020F0302020204030204"/>
                    <a:cs typeface="Calibri"/>
                  </a:rPr>
                  <a:t>Data Detail</a:t>
                </a:r>
                <a:endParaRPr lang="en-US" sz="2100" dirty="0">
                  <a:solidFill>
                    <a:prstClr val="white"/>
                  </a:solidFill>
                  <a:latin typeface="Calibri Light" panose="020F0302020204030204"/>
                  <a:cs typeface="Calibri"/>
                </a:endParaRPr>
              </a:p>
            </p:txBody>
          </p:sp>
        </p:grpSp>
      </p:grpSp>
      <p:grpSp>
        <p:nvGrpSpPr>
          <p:cNvPr id="61" name="Group 60"/>
          <p:cNvGrpSpPr/>
          <p:nvPr/>
        </p:nvGrpSpPr>
        <p:grpSpPr>
          <a:xfrm>
            <a:off x="18491203" y="4419601"/>
            <a:ext cx="3835398" cy="3835398"/>
            <a:chOff x="9245601" y="2209800"/>
            <a:chExt cx="1917699" cy="1917699"/>
          </a:xfrm>
        </p:grpSpPr>
        <p:sp>
          <p:nvSpPr>
            <p:cNvPr id="7" name="Rectangle 6"/>
            <p:cNvSpPr/>
            <p:nvPr/>
          </p:nvSpPr>
          <p:spPr>
            <a:xfrm>
              <a:off x="9245601" y="2209800"/>
              <a:ext cx="1917699" cy="1917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9436764" y="2402063"/>
              <a:ext cx="1533171" cy="1533172"/>
              <a:chOff x="1181808" y="2273300"/>
              <a:chExt cx="1853492" cy="1853493"/>
            </a:xfrm>
            <a:effectLst/>
          </p:grpSpPr>
          <p:sp>
            <p:nvSpPr>
              <p:cNvPr id="30" name="Oval 29"/>
              <p:cNvSpPr/>
              <p:nvPr/>
            </p:nvSpPr>
            <p:spPr>
              <a:xfrm>
                <a:off x="1191374" y="2273300"/>
                <a:ext cx="1843926" cy="1843926"/>
              </a:xfrm>
              <a:prstGeom prst="ellipse">
                <a:avLst/>
              </a:prstGeom>
              <a:solidFill>
                <a:schemeClr val="bg1">
                  <a:alpha val="31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1" name="Partial Circle 30"/>
              <p:cNvSpPr/>
              <p:nvPr/>
            </p:nvSpPr>
            <p:spPr>
              <a:xfrm>
                <a:off x="1181808" y="2276920"/>
                <a:ext cx="1849874" cy="1849873"/>
              </a:xfrm>
              <a:prstGeom prst="pie">
                <a:avLst>
                  <a:gd name="adj1" fmla="val 16233267"/>
                  <a:gd name="adj2" fmla="val 861121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1383747" y="2463195"/>
                <a:ext cx="1461555" cy="14615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736600" sx="120000" sy="120000" algn="ctr" rotWithShape="0">
                  <a:prstClr val="black">
                    <a:alpha val="8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9405542" y="2734331"/>
              <a:ext cx="1592622" cy="789470"/>
              <a:chOff x="2066269" y="2739821"/>
              <a:chExt cx="1592622" cy="789470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2066269" y="2739821"/>
                <a:ext cx="1592622" cy="6611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828800">
                  <a:lnSpc>
                    <a:spcPct val="120000"/>
                  </a:lnSpc>
                </a:pPr>
                <a:r>
                  <a:rPr lang="en-US" sz="7200" dirty="0">
                    <a:solidFill>
                      <a:prstClr val="white"/>
                    </a:solidFill>
                    <a:latin typeface="Aller" panose="02000503030000020004" pitchFamily="2" charset="0"/>
                    <a:cs typeface="Calibri"/>
                  </a:rPr>
                  <a:t>640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2079621" y="3293521"/>
                <a:ext cx="1565918" cy="2357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828800">
                  <a:lnSpc>
                    <a:spcPct val="120000"/>
                  </a:lnSpc>
                </a:pPr>
                <a:r>
                  <a:rPr lang="id-ID" sz="2200" dirty="0">
                    <a:solidFill>
                      <a:prstClr val="white"/>
                    </a:solidFill>
                    <a:latin typeface="Calibri Light" panose="020F0302020204030204"/>
                    <a:cs typeface="Calibri"/>
                  </a:rPr>
                  <a:t>Data Detail</a:t>
                </a:r>
                <a:endParaRPr lang="en-US" sz="2100" dirty="0">
                  <a:solidFill>
                    <a:prstClr val="white"/>
                  </a:solidFill>
                  <a:latin typeface="Calibri Light" panose="020F0302020204030204"/>
                  <a:cs typeface="Calibri"/>
                </a:endParaRPr>
              </a:p>
            </p:txBody>
          </p:sp>
        </p:grp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338522B5-7522-47ED-B30A-BD51564045DA}"/>
              </a:ext>
            </a:extLst>
          </p:cNvPr>
          <p:cNvSpPr txBox="1"/>
          <p:nvPr/>
        </p:nvSpPr>
        <p:spPr>
          <a:xfrm>
            <a:off x="2550166" y="9117561"/>
            <a:ext cx="5132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Aller Bold" panose="02000803040000020004" pitchFamily="2" charset="0"/>
              </a:rPr>
              <a:t>Your Text Here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CDEE6F2-7045-47A6-A294-FFE81B9F7C31}"/>
              </a:ext>
            </a:extLst>
          </p:cNvPr>
          <p:cNvSpPr/>
          <p:nvPr/>
        </p:nvSpPr>
        <p:spPr>
          <a:xfrm>
            <a:off x="2536662" y="10197461"/>
            <a:ext cx="39657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Calibri"/>
              </a:rPr>
              <a:t>Lorem Ipsum is simply dummy text of the printing and typesetting </a:t>
            </a:r>
            <a:endParaRPr 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9F086C0-ADBB-494A-B9E8-DAAD045E15CE}"/>
              </a:ext>
            </a:extLst>
          </p:cNvPr>
          <p:cNvSpPr txBox="1"/>
          <p:nvPr/>
        </p:nvSpPr>
        <p:spPr>
          <a:xfrm>
            <a:off x="9607886" y="9117561"/>
            <a:ext cx="5132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Aller Bold" panose="02000803040000020004" pitchFamily="2" charset="0"/>
              </a:rPr>
              <a:t>Your Text Here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99F8BCF-1DFD-4CB7-B587-35772B8873BC}"/>
              </a:ext>
            </a:extLst>
          </p:cNvPr>
          <p:cNvSpPr/>
          <p:nvPr/>
        </p:nvSpPr>
        <p:spPr>
          <a:xfrm>
            <a:off x="9594382" y="10197461"/>
            <a:ext cx="39657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Calibri"/>
              </a:rPr>
              <a:t>Lorem Ipsum is simply dummy text of the printing and typesetting </a:t>
            </a:r>
            <a:endParaRPr 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9B1578-34DF-44E5-B266-B1092523C47B}"/>
              </a:ext>
            </a:extLst>
          </p:cNvPr>
          <p:cNvSpPr txBox="1"/>
          <p:nvPr/>
        </p:nvSpPr>
        <p:spPr>
          <a:xfrm>
            <a:off x="16543826" y="9117561"/>
            <a:ext cx="5132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Aller Bold" panose="02000803040000020004" pitchFamily="2" charset="0"/>
              </a:rPr>
              <a:t>Your Text Here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A9E1597-2E96-4C3C-BA05-5861F8AA6AC9}"/>
              </a:ext>
            </a:extLst>
          </p:cNvPr>
          <p:cNvSpPr/>
          <p:nvPr/>
        </p:nvSpPr>
        <p:spPr>
          <a:xfrm>
            <a:off x="16530322" y="10197461"/>
            <a:ext cx="39657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Calibri"/>
              </a:rPr>
              <a:t>Lorem Ipsum is simply dummy text of the printing and typesetting 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4343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7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0"/>
          <p:cNvSpPr>
            <a:spLocks noChangeArrowheads="1"/>
          </p:cNvSpPr>
          <p:nvPr/>
        </p:nvSpPr>
        <p:spPr bwMode="auto">
          <a:xfrm>
            <a:off x="12553950" y="8723037"/>
            <a:ext cx="2364864" cy="501351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5" name="Rectangle 21"/>
          <p:cNvSpPr>
            <a:spLocks noChangeArrowheads="1"/>
          </p:cNvSpPr>
          <p:nvPr/>
        </p:nvSpPr>
        <p:spPr bwMode="auto">
          <a:xfrm>
            <a:off x="14918815" y="8264397"/>
            <a:ext cx="455774" cy="547215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6" name="Freeform 22"/>
          <p:cNvSpPr>
            <a:spLocks/>
          </p:cNvSpPr>
          <p:nvPr/>
        </p:nvSpPr>
        <p:spPr bwMode="auto">
          <a:xfrm>
            <a:off x="12553950" y="8264396"/>
            <a:ext cx="2820636" cy="458640"/>
          </a:xfrm>
          <a:custGeom>
            <a:avLst/>
            <a:gdLst>
              <a:gd name="T0" fmla="*/ 155 w 984"/>
              <a:gd name="T1" fmla="*/ 0 h 160"/>
              <a:gd name="T2" fmla="*/ 984 w 984"/>
              <a:gd name="T3" fmla="*/ 0 h 160"/>
              <a:gd name="T4" fmla="*/ 825 w 984"/>
              <a:gd name="T5" fmla="*/ 160 h 160"/>
              <a:gd name="T6" fmla="*/ 0 w 984"/>
              <a:gd name="T7" fmla="*/ 160 h 160"/>
              <a:gd name="T8" fmla="*/ 155 w 984"/>
              <a:gd name="T9" fmla="*/ 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84" h="160">
                <a:moveTo>
                  <a:pt x="155" y="0"/>
                </a:moveTo>
                <a:lnTo>
                  <a:pt x="984" y="0"/>
                </a:lnTo>
                <a:lnTo>
                  <a:pt x="825" y="160"/>
                </a:lnTo>
                <a:lnTo>
                  <a:pt x="0" y="160"/>
                </a:lnTo>
                <a:lnTo>
                  <a:pt x="15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7" name="Rectangle 23"/>
          <p:cNvSpPr>
            <a:spLocks noChangeArrowheads="1"/>
          </p:cNvSpPr>
          <p:nvPr/>
        </p:nvSpPr>
        <p:spPr bwMode="auto">
          <a:xfrm>
            <a:off x="22016271" y="5873734"/>
            <a:ext cx="2367730" cy="7862812"/>
          </a:xfrm>
          <a:prstGeom prst="rect">
            <a:avLst/>
          </a:prstGeom>
          <a:solidFill>
            <a:srgbClr val="8BC248"/>
          </a:solidFill>
          <a:ln>
            <a:noFill/>
          </a:ln>
          <a:effectLst/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8" name="Rectangle 24"/>
          <p:cNvSpPr>
            <a:spLocks noChangeArrowheads="1"/>
          </p:cNvSpPr>
          <p:nvPr/>
        </p:nvSpPr>
        <p:spPr bwMode="auto">
          <a:xfrm>
            <a:off x="21574830" y="5415094"/>
            <a:ext cx="452908" cy="8321452"/>
          </a:xfrm>
          <a:prstGeom prst="rect">
            <a:avLst/>
          </a:prstGeom>
          <a:solidFill>
            <a:srgbClr val="6EC886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9" name="Freeform 25"/>
          <p:cNvSpPr>
            <a:spLocks/>
          </p:cNvSpPr>
          <p:nvPr/>
        </p:nvSpPr>
        <p:spPr bwMode="auto">
          <a:xfrm>
            <a:off x="21574831" y="5415094"/>
            <a:ext cx="2809170" cy="458640"/>
          </a:xfrm>
          <a:custGeom>
            <a:avLst/>
            <a:gdLst>
              <a:gd name="T0" fmla="*/ 825 w 980"/>
              <a:gd name="T1" fmla="*/ 0 h 160"/>
              <a:gd name="T2" fmla="*/ 0 w 980"/>
              <a:gd name="T3" fmla="*/ 0 h 160"/>
              <a:gd name="T4" fmla="*/ 158 w 980"/>
              <a:gd name="T5" fmla="*/ 160 h 160"/>
              <a:gd name="T6" fmla="*/ 980 w 980"/>
              <a:gd name="T7" fmla="*/ 160 h 160"/>
              <a:gd name="T8" fmla="*/ 825 w 980"/>
              <a:gd name="T9" fmla="*/ 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80" h="160">
                <a:moveTo>
                  <a:pt x="825" y="0"/>
                </a:moveTo>
                <a:lnTo>
                  <a:pt x="0" y="0"/>
                </a:lnTo>
                <a:lnTo>
                  <a:pt x="158" y="160"/>
                </a:lnTo>
                <a:lnTo>
                  <a:pt x="980" y="160"/>
                </a:lnTo>
                <a:lnTo>
                  <a:pt x="825" y="0"/>
                </a:lnTo>
                <a:close/>
              </a:path>
            </a:pathLst>
          </a:custGeom>
          <a:solidFill>
            <a:srgbClr val="AEE0BB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0" name="Rectangle 26"/>
          <p:cNvSpPr>
            <a:spLocks noChangeArrowheads="1"/>
          </p:cNvSpPr>
          <p:nvPr/>
        </p:nvSpPr>
        <p:spPr bwMode="auto">
          <a:xfrm>
            <a:off x="15148135" y="9912636"/>
            <a:ext cx="2367730" cy="3823912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1" name="Freeform 27"/>
          <p:cNvSpPr>
            <a:spLocks/>
          </p:cNvSpPr>
          <p:nvPr/>
        </p:nvSpPr>
        <p:spPr bwMode="auto">
          <a:xfrm>
            <a:off x="15148134" y="9680449"/>
            <a:ext cx="2591316" cy="232186"/>
          </a:xfrm>
          <a:custGeom>
            <a:avLst/>
            <a:gdLst>
              <a:gd name="T0" fmla="*/ 79 w 904"/>
              <a:gd name="T1" fmla="*/ 0 h 81"/>
              <a:gd name="T2" fmla="*/ 0 w 904"/>
              <a:gd name="T3" fmla="*/ 81 h 81"/>
              <a:gd name="T4" fmla="*/ 826 w 904"/>
              <a:gd name="T5" fmla="*/ 81 h 81"/>
              <a:gd name="T6" fmla="*/ 904 w 904"/>
              <a:gd name="T7" fmla="*/ 0 h 81"/>
              <a:gd name="T8" fmla="*/ 79 w 904"/>
              <a:gd name="T9" fmla="*/ 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4" h="81">
                <a:moveTo>
                  <a:pt x="79" y="0"/>
                </a:moveTo>
                <a:lnTo>
                  <a:pt x="0" y="81"/>
                </a:lnTo>
                <a:lnTo>
                  <a:pt x="826" y="81"/>
                </a:lnTo>
                <a:lnTo>
                  <a:pt x="904" y="0"/>
                </a:lnTo>
                <a:lnTo>
                  <a:pt x="79" y="0"/>
                </a:lnTo>
                <a:close/>
              </a:path>
            </a:pathLst>
          </a:custGeom>
          <a:solidFill>
            <a:srgbClr val="F4878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2" name="Rectangle 28"/>
          <p:cNvSpPr>
            <a:spLocks noChangeArrowheads="1"/>
          </p:cNvSpPr>
          <p:nvPr/>
        </p:nvSpPr>
        <p:spPr bwMode="auto">
          <a:xfrm>
            <a:off x="19433553" y="7805757"/>
            <a:ext cx="2370598" cy="5930790"/>
          </a:xfrm>
          <a:prstGeom prst="rect">
            <a:avLst/>
          </a:prstGeom>
          <a:solidFill>
            <a:srgbClr val="54BE7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3" name="Freeform 29"/>
          <p:cNvSpPr>
            <a:spLocks/>
          </p:cNvSpPr>
          <p:nvPr/>
        </p:nvSpPr>
        <p:spPr bwMode="auto">
          <a:xfrm>
            <a:off x="19207100" y="7567839"/>
            <a:ext cx="2591316" cy="237918"/>
          </a:xfrm>
          <a:custGeom>
            <a:avLst/>
            <a:gdLst>
              <a:gd name="T0" fmla="*/ 826 w 904"/>
              <a:gd name="T1" fmla="*/ 0 h 83"/>
              <a:gd name="T2" fmla="*/ 904 w 904"/>
              <a:gd name="T3" fmla="*/ 83 h 83"/>
              <a:gd name="T4" fmla="*/ 79 w 904"/>
              <a:gd name="T5" fmla="*/ 83 h 83"/>
              <a:gd name="T6" fmla="*/ 0 w 904"/>
              <a:gd name="T7" fmla="*/ 0 h 83"/>
              <a:gd name="T8" fmla="*/ 826 w 904"/>
              <a:gd name="T9" fmla="*/ 0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4" h="83">
                <a:moveTo>
                  <a:pt x="826" y="0"/>
                </a:moveTo>
                <a:lnTo>
                  <a:pt x="904" y="83"/>
                </a:lnTo>
                <a:lnTo>
                  <a:pt x="79" y="83"/>
                </a:lnTo>
                <a:lnTo>
                  <a:pt x="0" y="0"/>
                </a:lnTo>
                <a:lnTo>
                  <a:pt x="826" y="0"/>
                </a:lnTo>
                <a:close/>
              </a:path>
            </a:pathLst>
          </a:custGeom>
          <a:solidFill>
            <a:srgbClr val="AEE0BB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4" name="Rectangle 30"/>
          <p:cNvSpPr>
            <a:spLocks noChangeArrowheads="1"/>
          </p:cNvSpPr>
          <p:nvPr/>
        </p:nvSpPr>
        <p:spPr bwMode="auto">
          <a:xfrm>
            <a:off x="17286544" y="7051868"/>
            <a:ext cx="2364864" cy="6684680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5" name="Freeform 31"/>
          <p:cNvSpPr>
            <a:spLocks/>
          </p:cNvSpPr>
          <p:nvPr/>
        </p:nvSpPr>
        <p:spPr bwMode="auto">
          <a:xfrm>
            <a:off x="17286544" y="6593228"/>
            <a:ext cx="2364864" cy="458640"/>
          </a:xfrm>
          <a:custGeom>
            <a:avLst/>
            <a:gdLst>
              <a:gd name="T0" fmla="*/ 670 w 825"/>
              <a:gd name="T1" fmla="*/ 0 h 160"/>
              <a:gd name="T2" fmla="*/ 154 w 825"/>
              <a:gd name="T3" fmla="*/ 0 h 160"/>
              <a:gd name="T4" fmla="*/ 0 w 825"/>
              <a:gd name="T5" fmla="*/ 160 h 160"/>
              <a:gd name="T6" fmla="*/ 825 w 825"/>
              <a:gd name="T7" fmla="*/ 160 h 160"/>
              <a:gd name="T8" fmla="*/ 670 w 825"/>
              <a:gd name="T9" fmla="*/ 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60">
                <a:moveTo>
                  <a:pt x="670" y="0"/>
                </a:moveTo>
                <a:lnTo>
                  <a:pt x="154" y="0"/>
                </a:lnTo>
                <a:lnTo>
                  <a:pt x="0" y="160"/>
                </a:lnTo>
                <a:lnTo>
                  <a:pt x="825" y="160"/>
                </a:lnTo>
                <a:lnTo>
                  <a:pt x="670" y="0"/>
                </a:lnTo>
                <a:close/>
              </a:path>
            </a:pathLst>
          </a:custGeom>
          <a:solidFill>
            <a:srgbClr val="F7CA9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053893" y="12560833"/>
            <a:ext cx="1181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3200" b="1" dirty="0">
                <a:solidFill>
                  <a:srgbClr val="FFFFFF"/>
                </a:solidFill>
                <a:latin typeface="Raleway"/>
              </a:rPr>
              <a:t>Logo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5509098" y="12314612"/>
            <a:ext cx="15392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3200" b="1" dirty="0">
                <a:solidFill>
                  <a:srgbClr val="FFFFFF"/>
                </a:solidFill>
                <a:latin typeface="Raleway"/>
              </a:rPr>
              <a:t>Web</a:t>
            </a:r>
          </a:p>
          <a:p>
            <a:pPr algn="ctr" defTabSz="1828800"/>
            <a:r>
              <a:rPr lang="id-ID" sz="3200" b="1" dirty="0">
                <a:solidFill>
                  <a:srgbClr val="FFFFFF"/>
                </a:solidFill>
                <a:latin typeface="Raleway"/>
              </a:rPr>
              <a:t>Design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7846479" y="12560833"/>
            <a:ext cx="9941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3200" b="1" dirty="0">
                <a:solidFill>
                  <a:srgbClr val="FFFFFF"/>
                </a:solidFill>
                <a:latin typeface="Raleway"/>
              </a:rPr>
              <a:t>SEO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9954788" y="12314612"/>
            <a:ext cx="15392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3200" b="1" dirty="0">
                <a:solidFill>
                  <a:srgbClr val="FFFFFF"/>
                </a:solidFill>
                <a:latin typeface="Raleway"/>
              </a:rPr>
              <a:t>Print</a:t>
            </a:r>
          </a:p>
          <a:p>
            <a:pPr algn="ctr" defTabSz="1828800"/>
            <a:r>
              <a:rPr lang="id-ID" sz="3200" b="1" dirty="0">
                <a:solidFill>
                  <a:srgbClr val="FFFFFF"/>
                </a:solidFill>
                <a:latin typeface="Raleway"/>
              </a:rPr>
              <a:t>Design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2278124" y="12560832"/>
            <a:ext cx="1930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FFFFFF"/>
                </a:solidFill>
                <a:latin typeface="Raleway"/>
              </a:rPr>
              <a:t>Marketing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2725546" y="11012011"/>
            <a:ext cx="1989647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7200" b="1" dirty="0">
                <a:solidFill>
                  <a:srgbClr val="FFFFFF"/>
                </a:solidFill>
                <a:latin typeface="Raleway"/>
              </a:rPr>
              <a:t>50%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203149" y="11012011"/>
            <a:ext cx="1992853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7200" b="1" dirty="0">
                <a:solidFill>
                  <a:srgbClr val="FFFFFF"/>
                </a:solidFill>
                <a:latin typeface="Raleway"/>
              </a:rPr>
              <a:t>30%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481428" y="11012011"/>
            <a:ext cx="1996059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7200" b="1" dirty="0">
                <a:solidFill>
                  <a:srgbClr val="FFFFFF"/>
                </a:solidFill>
                <a:latin typeface="Raleway"/>
              </a:rPr>
              <a:t>70%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9752787" y="11012011"/>
            <a:ext cx="2039341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7200" b="1" dirty="0">
                <a:solidFill>
                  <a:srgbClr val="FFFFFF"/>
                </a:solidFill>
                <a:latin typeface="Raleway"/>
              </a:rPr>
              <a:t>60%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2259155" y="11012011"/>
            <a:ext cx="2036134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7200" b="1" dirty="0">
                <a:solidFill>
                  <a:srgbClr val="FFFFFF"/>
                </a:solidFill>
                <a:latin typeface="Raleway"/>
              </a:rPr>
              <a:t>80%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690217" y="5215895"/>
            <a:ext cx="896324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en-US" sz="2400" dirty="0"/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</a:t>
            </a:r>
          </a:p>
          <a:p>
            <a:pPr defTabSz="1828800"/>
            <a:endParaRPr lang="en-US" sz="2400" dirty="0"/>
          </a:p>
          <a:p>
            <a:pPr defTabSz="1828800"/>
            <a:r>
              <a:rPr lang="en-US" sz="2400" dirty="0"/>
              <a:t>but also the leap into electronic typesetting, remaining essentially unchanged. It was </a:t>
            </a:r>
            <a:r>
              <a:rPr lang="en-US" sz="2400" dirty="0" err="1"/>
              <a:t>popularised</a:t>
            </a:r>
            <a:r>
              <a:rPr lang="en-US" sz="2400" dirty="0"/>
              <a:t> in the 1960s with the release of </a:t>
            </a:r>
            <a:r>
              <a:rPr lang="en-US" sz="2400" dirty="0" err="1"/>
              <a:t>Letraset</a:t>
            </a:r>
            <a:r>
              <a:rPr lang="en-US" sz="2400" dirty="0"/>
              <a:t> sheets containing Lorem Ipsum passages, and more recently with desktop publishing software like Aldus PageMaker including versions of Lorem Ipsum.</a:t>
            </a:r>
            <a:endParaRPr lang="id-ID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66EC62-F98E-4273-9EE1-9DDAD98F32A9}"/>
              </a:ext>
            </a:extLst>
          </p:cNvPr>
          <p:cNvSpPr/>
          <p:nvPr/>
        </p:nvSpPr>
        <p:spPr>
          <a:xfrm>
            <a:off x="1690217" y="3581523"/>
            <a:ext cx="955136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6600" dirty="0">
                <a:latin typeface="+mj-lt"/>
              </a:rPr>
              <a:t>3D Chart Sample</a:t>
            </a:r>
            <a:endParaRPr lang="en-US" sz="6600" dirty="0"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0326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5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2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750"/>
                            </p:stCondLst>
                            <p:childTnLst>
                              <p:par>
                                <p:cTn id="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75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8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AEE594-5AA3-4898-9E21-37C97243B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Pyramid Bar Chart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46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3062423898"/>
              </p:ext>
            </p:extLst>
          </p:nvPr>
        </p:nvGraphicFramePr>
        <p:xfrm>
          <a:off x="1144483" y="3741322"/>
          <a:ext cx="17829318" cy="8408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2535883" y="11713150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800" dirty="0">
                <a:solidFill>
                  <a:srgbClr val="0A0A0A"/>
                </a:solidFill>
                <a:latin typeface="Raleway" panose="020B0003030101060003" pitchFamily="34" charset="0"/>
              </a:rPr>
              <a:t>Webdesign</a:t>
            </a:r>
            <a:endParaRPr lang="id-ID" sz="2800" b="1" dirty="0">
              <a:solidFill>
                <a:srgbClr val="0A0A0A"/>
              </a:solidFill>
              <a:latin typeface="Raleway" panose="020B0003030101060003" pitchFamily="34" charset="0"/>
            </a:endParaRPr>
          </a:p>
        </p:txBody>
      </p:sp>
      <p:sp>
        <p:nvSpPr>
          <p:cNvPr id="23" name="Isosceles Triangle 22"/>
          <p:cNvSpPr/>
          <p:nvPr/>
        </p:nvSpPr>
        <p:spPr>
          <a:xfrm>
            <a:off x="2055839" y="11801853"/>
            <a:ext cx="438150" cy="43815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81646" y="11713150"/>
            <a:ext cx="27126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800" dirty="0">
                <a:solidFill>
                  <a:srgbClr val="0A0A0A"/>
                </a:solidFill>
                <a:latin typeface="Raleway" panose="020B0003030101060003" pitchFamily="34" charset="0"/>
              </a:rPr>
              <a:t>Graphic Design</a:t>
            </a:r>
            <a:endParaRPr lang="id-ID" sz="2800" b="1" dirty="0">
              <a:solidFill>
                <a:srgbClr val="0A0A0A"/>
              </a:solidFill>
              <a:latin typeface="Raleway" panose="020B0003030101060003" pitchFamily="34" charset="0"/>
            </a:endParaRPr>
          </a:p>
        </p:txBody>
      </p:sp>
      <p:sp>
        <p:nvSpPr>
          <p:cNvPr id="25" name="Isosceles Triangle 24"/>
          <p:cNvSpPr/>
          <p:nvPr/>
        </p:nvSpPr>
        <p:spPr>
          <a:xfrm>
            <a:off x="7201603" y="11801853"/>
            <a:ext cx="438150" cy="43815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424281" y="11713150"/>
            <a:ext cx="18485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800" dirty="0">
                <a:solidFill>
                  <a:srgbClr val="0A0A0A"/>
                </a:solidFill>
                <a:latin typeface="Raleway" panose="020B0003030101060003" pitchFamily="34" charset="0"/>
              </a:rPr>
              <a:t>Marketing</a:t>
            </a:r>
            <a:endParaRPr lang="id-ID" sz="2800" b="1" dirty="0">
              <a:solidFill>
                <a:srgbClr val="0A0A0A"/>
              </a:solidFill>
              <a:latin typeface="Raleway" panose="020B0003030101060003" pitchFamily="34" charset="0"/>
            </a:endParaRPr>
          </a:p>
        </p:txBody>
      </p:sp>
      <p:sp>
        <p:nvSpPr>
          <p:cNvPr id="27" name="Isosceles Triangle 26"/>
          <p:cNvSpPr/>
          <p:nvPr/>
        </p:nvSpPr>
        <p:spPr>
          <a:xfrm>
            <a:off x="12944237" y="11801853"/>
            <a:ext cx="438150" cy="438150"/>
          </a:xfrm>
          <a:prstGeom prst="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0A1EE-1BBC-4928-BF75-143D2D19494D}"/>
              </a:ext>
            </a:extLst>
          </p:cNvPr>
          <p:cNvSpPr txBox="1"/>
          <p:nvPr/>
        </p:nvSpPr>
        <p:spPr>
          <a:xfrm>
            <a:off x="16781605" y="6852539"/>
            <a:ext cx="7305532" cy="4458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>
              <a:lnSpc>
                <a:spcPct val="150000"/>
              </a:lnSpc>
            </a:pPr>
            <a:r>
              <a:rPr lang="en-US" sz="2400" dirty="0"/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</a:t>
            </a:r>
          </a:p>
          <a:p>
            <a:pPr defTabSz="1828800">
              <a:lnSpc>
                <a:spcPct val="150000"/>
              </a:lnSpc>
            </a:pPr>
            <a:endParaRPr lang="en-US" sz="24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92F9D33-0D1F-413E-9420-03392D54E154}"/>
              </a:ext>
            </a:extLst>
          </p:cNvPr>
          <p:cNvSpPr/>
          <p:nvPr/>
        </p:nvSpPr>
        <p:spPr>
          <a:xfrm>
            <a:off x="16754789" y="5654442"/>
            <a:ext cx="762921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>
                <a:latin typeface="+mj-lt"/>
              </a:rPr>
              <a:t>Sales Analysis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4043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category"/>
        </p:bldSub>
      </p:bldGraphic>
      <p:bldP spid="22" grpId="0"/>
      <p:bldP spid="23" grpId="0" animBg="1"/>
      <p:bldP spid="24" grpId="0"/>
      <p:bldP spid="25" grpId="0" animBg="1"/>
      <p:bldP spid="26" grpId="0"/>
      <p:bldP spid="27" grpId="0" animBg="1"/>
      <p:bldP spid="3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91D7A170-4AA1-41F7-A26B-5A9C204EE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Your Title Here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47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539909" y="384661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3539909" y="4186907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539909" y="4527201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3539909" y="4867497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3539909" y="5207793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3539909" y="5548089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3539909" y="5888383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539909" y="6228679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539909" y="6568975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539909" y="6909267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794403" y="3846611"/>
            <a:ext cx="747298" cy="3286194"/>
            <a:chOff x="2397201" y="1923305"/>
            <a:chExt cx="373649" cy="1643097"/>
          </a:xfrm>
        </p:grpSpPr>
        <p:sp>
          <p:nvSpPr>
            <p:cNvPr id="75" name="Rectangle 74"/>
            <p:cNvSpPr/>
            <p:nvPr/>
          </p:nvSpPr>
          <p:spPr>
            <a:xfrm>
              <a:off x="2397201" y="1923305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2397201" y="2093453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2397201" y="2263600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2397201" y="2433748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2397201" y="2603896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397201" y="2774044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397201" y="2944191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2397201" y="3114339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397201" y="3284487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397201" y="3454633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86" name="Rectangle 85"/>
          <p:cNvSpPr/>
          <p:nvPr/>
        </p:nvSpPr>
        <p:spPr>
          <a:xfrm>
            <a:off x="6066245" y="384661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6066245" y="418690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6066245" y="452720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066245" y="4867497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6066245" y="5207793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6066245" y="5548089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6066245" y="5888383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6066245" y="6228679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066245" y="6568975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6066245" y="6909267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7320739" y="384661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7320739" y="418690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7320739" y="452720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7320739" y="486749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7320739" y="5207793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7320739" y="5548089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7320739" y="5888383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320739" y="6228679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7320739" y="6568975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7320739" y="6909267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9879549" y="384661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9879549" y="418690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9879549" y="452720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9879549" y="486749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9879549" y="5207793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9879549" y="5548089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9879549" y="5888383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9879549" y="6228679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9879549" y="6568975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9879549" y="6909267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1134043" y="3846611"/>
            <a:ext cx="747298" cy="3286194"/>
            <a:chOff x="5567021" y="1923305"/>
            <a:chExt cx="373649" cy="1643097"/>
          </a:xfrm>
        </p:grpSpPr>
        <p:sp>
          <p:nvSpPr>
            <p:cNvPr id="119" name="Rectangle 118"/>
            <p:cNvSpPr/>
            <p:nvPr/>
          </p:nvSpPr>
          <p:spPr>
            <a:xfrm>
              <a:off x="5567021" y="1923305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5567021" y="2093453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5567021" y="2263600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5567021" y="2433748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5567021" y="2603896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5567021" y="2774044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5567021" y="2944191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5567021" y="3114339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5567021" y="3284487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5567021" y="3454633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130" name="Rectangle 129"/>
          <p:cNvSpPr/>
          <p:nvPr/>
        </p:nvSpPr>
        <p:spPr>
          <a:xfrm>
            <a:off x="12405885" y="384661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12405885" y="418690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12405885" y="452720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12405885" y="4867497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12405885" y="5207793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12405885" y="5548089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12405885" y="5888383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12405885" y="6228679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12405885" y="6568975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12405885" y="6909267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1" name="Rectangle 140"/>
          <p:cNvSpPr/>
          <p:nvPr/>
        </p:nvSpPr>
        <p:spPr>
          <a:xfrm>
            <a:off x="13660379" y="384661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13660379" y="418690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13660379" y="4527201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13660379" y="486749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3660379" y="5207793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13660379" y="5548089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13660379" y="5888383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13660379" y="6228679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13660379" y="6568975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13660379" y="6909267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16283387" y="3846613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16283387" y="4186909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54" name="Rectangle 153"/>
          <p:cNvSpPr/>
          <p:nvPr/>
        </p:nvSpPr>
        <p:spPr>
          <a:xfrm>
            <a:off x="16283387" y="4527203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16283387" y="4867499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16283387" y="5207795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16283387" y="5548091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16283387" y="5888385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16283387" y="6228681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16283387" y="6568977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16283387" y="6909269"/>
            <a:ext cx="747298" cy="223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7537881" y="3846613"/>
            <a:ext cx="747298" cy="3286194"/>
            <a:chOff x="8768940" y="1923306"/>
            <a:chExt cx="373649" cy="1643097"/>
          </a:xfrm>
        </p:grpSpPr>
        <p:sp>
          <p:nvSpPr>
            <p:cNvPr id="163" name="Rectangle 162"/>
            <p:cNvSpPr/>
            <p:nvPr/>
          </p:nvSpPr>
          <p:spPr>
            <a:xfrm>
              <a:off x="8768940" y="1923306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8768940" y="2093454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8768940" y="2263601"/>
              <a:ext cx="373649" cy="1117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8768940" y="2433749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8768940" y="2603897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8768940" y="2774045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8768940" y="2944192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8768940" y="3114340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8768940" y="3284488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8768940" y="3454634"/>
              <a:ext cx="373649" cy="1117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n-US" sz="3600" dirty="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174" name="Rectangle 173"/>
          <p:cNvSpPr/>
          <p:nvPr/>
        </p:nvSpPr>
        <p:spPr>
          <a:xfrm>
            <a:off x="18809717" y="384660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75" name="Rectangle 174"/>
          <p:cNvSpPr/>
          <p:nvPr/>
        </p:nvSpPr>
        <p:spPr>
          <a:xfrm>
            <a:off x="18809717" y="4186903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18809717" y="452719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18809717" y="4867493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78" name="Rectangle 177"/>
          <p:cNvSpPr/>
          <p:nvPr/>
        </p:nvSpPr>
        <p:spPr>
          <a:xfrm>
            <a:off x="18809717" y="5207789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18809717" y="5548085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0" name="Rectangle 179"/>
          <p:cNvSpPr/>
          <p:nvPr/>
        </p:nvSpPr>
        <p:spPr>
          <a:xfrm>
            <a:off x="18809717" y="5888381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8809717" y="6228675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2" name="Rectangle 181"/>
          <p:cNvSpPr/>
          <p:nvPr/>
        </p:nvSpPr>
        <p:spPr>
          <a:xfrm>
            <a:off x="18809717" y="6568971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3" name="Rectangle 182"/>
          <p:cNvSpPr/>
          <p:nvPr/>
        </p:nvSpPr>
        <p:spPr>
          <a:xfrm>
            <a:off x="18809717" y="6909263"/>
            <a:ext cx="747298" cy="223538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5" name="Rectangle 184"/>
          <p:cNvSpPr/>
          <p:nvPr/>
        </p:nvSpPr>
        <p:spPr>
          <a:xfrm>
            <a:off x="20064211" y="384660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6" name="Rectangle 185"/>
          <p:cNvSpPr/>
          <p:nvPr/>
        </p:nvSpPr>
        <p:spPr>
          <a:xfrm>
            <a:off x="20064211" y="4186903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7" name="Rectangle 186"/>
          <p:cNvSpPr/>
          <p:nvPr/>
        </p:nvSpPr>
        <p:spPr>
          <a:xfrm>
            <a:off x="20064211" y="4527197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8" name="Rectangle 187"/>
          <p:cNvSpPr/>
          <p:nvPr/>
        </p:nvSpPr>
        <p:spPr>
          <a:xfrm>
            <a:off x="20064211" y="4867493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9" name="Rectangle 188"/>
          <p:cNvSpPr/>
          <p:nvPr/>
        </p:nvSpPr>
        <p:spPr>
          <a:xfrm>
            <a:off x="20064211" y="5207789"/>
            <a:ext cx="747298" cy="2235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0" name="Rectangle 189"/>
          <p:cNvSpPr/>
          <p:nvPr/>
        </p:nvSpPr>
        <p:spPr>
          <a:xfrm>
            <a:off x="20064211" y="5548085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1" name="Rectangle 190"/>
          <p:cNvSpPr/>
          <p:nvPr/>
        </p:nvSpPr>
        <p:spPr>
          <a:xfrm>
            <a:off x="20064211" y="5888379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20064211" y="6228675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3" name="Rectangle 192"/>
          <p:cNvSpPr/>
          <p:nvPr/>
        </p:nvSpPr>
        <p:spPr>
          <a:xfrm>
            <a:off x="20064211" y="6568971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4" name="Rectangle 193"/>
          <p:cNvSpPr/>
          <p:nvPr/>
        </p:nvSpPr>
        <p:spPr>
          <a:xfrm>
            <a:off x="20064211" y="6909263"/>
            <a:ext cx="747298" cy="223538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02" name="TextBox 201"/>
          <p:cNvSpPr txBox="1"/>
          <p:nvPr/>
        </p:nvSpPr>
        <p:spPr>
          <a:xfrm>
            <a:off x="3835780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2018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5651300" y="11952971"/>
            <a:ext cx="321064" cy="321062"/>
          </a:xfrm>
          <a:prstGeom prst="rect">
            <a:avLst/>
          </a:prstGeom>
          <a:solidFill>
            <a:srgbClr val="8BC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5972363" y="11836505"/>
            <a:ext cx="3243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 dirty="0"/>
              <a:t>Graphic Design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9152972" y="11952971"/>
            <a:ext cx="321064" cy="321062"/>
          </a:xfrm>
          <a:prstGeom prst="rect">
            <a:avLst/>
          </a:prstGeom>
          <a:solidFill>
            <a:srgbClr val="268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32" name="TextBox 231"/>
          <p:cNvSpPr txBox="1"/>
          <p:nvPr/>
        </p:nvSpPr>
        <p:spPr>
          <a:xfrm>
            <a:off x="9825578" y="11836505"/>
            <a:ext cx="2526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en-US" sz="2400" dirty="0" err="1"/>
              <a:t>Seo</a:t>
            </a:r>
            <a:endParaRPr lang="id-ID" sz="2400" dirty="0"/>
          </a:p>
        </p:txBody>
      </p:sp>
      <p:sp>
        <p:nvSpPr>
          <p:cNvPr id="233" name="Rectangle 232"/>
          <p:cNvSpPr/>
          <p:nvPr/>
        </p:nvSpPr>
        <p:spPr>
          <a:xfrm>
            <a:off x="11447927" y="11899803"/>
            <a:ext cx="321064" cy="321062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34" name="TextBox 233"/>
          <p:cNvSpPr txBox="1"/>
          <p:nvPr/>
        </p:nvSpPr>
        <p:spPr>
          <a:xfrm>
            <a:off x="12192000" y="11849001"/>
            <a:ext cx="2526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 dirty="0"/>
              <a:t>Developer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14847150" y="11952971"/>
            <a:ext cx="321064" cy="321062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36" name="TextBox 235"/>
          <p:cNvSpPr txBox="1"/>
          <p:nvPr/>
        </p:nvSpPr>
        <p:spPr>
          <a:xfrm>
            <a:off x="15297332" y="11836505"/>
            <a:ext cx="2526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 dirty="0"/>
              <a:t>Marketing</a:t>
            </a:r>
          </a:p>
        </p:txBody>
      </p:sp>
      <p:cxnSp>
        <p:nvCxnSpPr>
          <p:cNvPr id="162" name="Straight Connector 161"/>
          <p:cNvCxnSpPr/>
          <p:nvPr/>
        </p:nvCxnSpPr>
        <p:spPr>
          <a:xfrm>
            <a:off x="8895098" y="3694007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15302318" y="3661679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020CFC3A-D8E3-47CA-AC5B-FAF15F941E26}"/>
              </a:ext>
            </a:extLst>
          </p:cNvPr>
          <p:cNvSpPr txBox="1"/>
          <p:nvPr/>
        </p:nvSpPr>
        <p:spPr>
          <a:xfrm>
            <a:off x="10341605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2019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A983E42A-E5EA-4522-BFB2-97FE82E5E081}"/>
              </a:ext>
            </a:extLst>
          </p:cNvPr>
          <p:cNvSpPr txBox="1"/>
          <p:nvPr/>
        </p:nvSpPr>
        <p:spPr>
          <a:xfrm>
            <a:off x="16979363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2020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78AAA3-853B-4832-96B0-BDEE9E86AA15}"/>
              </a:ext>
            </a:extLst>
          </p:cNvPr>
          <p:cNvSpPr/>
          <p:nvPr/>
        </p:nvSpPr>
        <p:spPr>
          <a:xfrm>
            <a:off x="3450129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D872DBEF-ED7D-46CC-B63F-C56BD53EB212}"/>
              </a:ext>
            </a:extLst>
          </p:cNvPr>
          <p:cNvSpPr/>
          <p:nvPr/>
        </p:nvSpPr>
        <p:spPr>
          <a:xfrm>
            <a:off x="10053360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507A9245-643A-4E93-AFA5-0E5FC6D80146}"/>
              </a:ext>
            </a:extLst>
          </p:cNvPr>
          <p:cNvSpPr/>
          <p:nvPr/>
        </p:nvSpPr>
        <p:spPr>
          <a:xfrm>
            <a:off x="16795134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973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0"/>
      <p:bldP spid="229" grpId="0" animBg="1"/>
      <p:bldP spid="230" grpId="0"/>
      <p:bldP spid="231" grpId="0" animBg="1"/>
      <p:bldP spid="232" grpId="0"/>
      <p:bldP spid="233" grpId="0" animBg="1"/>
      <p:bldP spid="234" grpId="0"/>
      <p:bldP spid="235" grpId="0" animBg="1"/>
      <p:bldP spid="236" grpId="0"/>
      <p:bldP spid="200" grpId="0"/>
      <p:bldP spid="20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24DEAC-17E3-4B9A-9F7E-3FB78A588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Your 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48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aphicFrame>
        <p:nvGraphicFramePr>
          <p:cNvPr id="238" name="Chart 237"/>
          <p:cNvGraphicFramePr/>
          <p:nvPr>
            <p:extLst>
              <p:ext uri="{D42A27DB-BD31-4B8C-83A1-F6EECF244321}">
                <p14:modId xmlns:p14="http://schemas.microsoft.com/office/powerpoint/2010/main" val="2080513125"/>
              </p:ext>
            </p:extLst>
          </p:nvPr>
        </p:nvGraphicFramePr>
        <p:xfrm>
          <a:off x="2372018" y="2929115"/>
          <a:ext cx="6875648" cy="4583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39" name="Chart 238"/>
          <p:cNvGraphicFramePr/>
          <p:nvPr>
            <p:extLst>
              <p:ext uri="{D42A27DB-BD31-4B8C-83A1-F6EECF244321}">
                <p14:modId xmlns:p14="http://schemas.microsoft.com/office/powerpoint/2010/main" val="1912845484"/>
              </p:ext>
            </p:extLst>
          </p:nvPr>
        </p:nvGraphicFramePr>
        <p:xfrm>
          <a:off x="8668696" y="2929115"/>
          <a:ext cx="6875648" cy="4583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40" name="Chart 239"/>
          <p:cNvGraphicFramePr/>
          <p:nvPr>
            <p:extLst>
              <p:ext uri="{D42A27DB-BD31-4B8C-83A1-F6EECF244321}">
                <p14:modId xmlns:p14="http://schemas.microsoft.com/office/powerpoint/2010/main" val="2713970411"/>
              </p:ext>
            </p:extLst>
          </p:nvPr>
        </p:nvGraphicFramePr>
        <p:xfrm>
          <a:off x="15135904" y="2929115"/>
          <a:ext cx="6875648" cy="4583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6" name="Straight Connector 35"/>
          <p:cNvCxnSpPr/>
          <p:nvPr/>
        </p:nvCxnSpPr>
        <p:spPr>
          <a:xfrm>
            <a:off x="8895098" y="3694007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5302318" y="3661679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830A309-82FE-44CB-B77C-1FFC8BEB5A97}"/>
              </a:ext>
            </a:extLst>
          </p:cNvPr>
          <p:cNvSpPr txBox="1"/>
          <p:nvPr/>
        </p:nvSpPr>
        <p:spPr>
          <a:xfrm>
            <a:off x="3835780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2018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09F0FAA-114B-4C50-B9C7-72828C7B9FAB}"/>
              </a:ext>
            </a:extLst>
          </p:cNvPr>
          <p:cNvSpPr/>
          <p:nvPr/>
        </p:nvSpPr>
        <p:spPr>
          <a:xfrm>
            <a:off x="5651300" y="11952971"/>
            <a:ext cx="321064" cy="321062"/>
          </a:xfrm>
          <a:prstGeom prst="rect">
            <a:avLst/>
          </a:prstGeom>
          <a:solidFill>
            <a:srgbClr val="8BC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20850A8-4E93-4182-B0E1-BD50EBE5152C}"/>
              </a:ext>
            </a:extLst>
          </p:cNvPr>
          <p:cNvSpPr txBox="1"/>
          <p:nvPr/>
        </p:nvSpPr>
        <p:spPr>
          <a:xfrm>
            <a:off x="5972363" y="11836505"/>
            <a:ext cx="3243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 dirty="0"/>
              <a:t>Graphic Design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718D371-58EA-42D7-ABE2-8AC47752965F}"/>
              </a:ext>
            </a:extLst>
          </p:cNvPr>
          <p:cNvSpPr/>
          <p:nvPr/>
        </p:nvSpPr>
        <p:spPr>
          <a:xfrm>
            <a:off x="9152972" y="11952971"/>
            <a:ext cx="321064" cy="321062"/>
          </a:xfrm>
          <a:prstGeom prst="rect">
            <a:avLst/>
          </a:prstGeom>
          <a:solidFill>
            <a:srgbClr val="268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5C6B039-2199-4846-BBD5-D3F458E6580B}"/>
              </a:ext>
            </a:extLst>
          </p:cNvPr>
          <p:cNvSpPr txBox="1"/>
          <p:nvPr/>
        </p:nvSpPr>
        <p:spPr>
          <a:xfrm>
            <a:off x="9825578" y="11836505"/>
            <a:ext cx="2526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en-US" sz="2400" dirty="0" err="1"/>
              <a:t>Seo</a:t>
            </a:r>
            <a:endParaRPr lang="id-ID" sz="24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43FCA33-924C-4258-AEC7-1D42AAFE27F2}"/>
              </a:ext>
            </a:extLst>
          </p:cNvPr>
          <p:cNvSpPr/>
          <p:nvPr/>
        </p:nvSpPr>
        <p:spPr>
          <a:xfrm>
            <a:off x="11447927" y="11899803"/>
            <a:ext cx="321064" cy="321062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409F615-78D2-40D6-ADBB-DBBD4022037E}"/>
              </a:ext>
            </a:extLst>
          </p:cNvPr>
          <p:cNvSpPr txBox="1"/>
          <p:nvPr/>
        </p:nvSpPr>
        <p:spPr>
          <a:xfrm>
            <a:off x="12192000" y="11849001"/>
            <a:ext cx="2526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 dirty="0"/>
              <a:t>Developer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ED2B4FE-1AE3-42FF-8AF1-E258AABCCCAA}"/>
              </a:ext>
            </a:extLst>
          </p:cNvPr>
          <p:cNvSpPr/>
          <p:nvPr/>
        </p:nvSpPr>
        <p:spPr>
          <a:xfrm>
            <a:off x="14847150" y="11952971"/>
            <a:ext cx="321064" cy="321062"/>
          </a:xfrm>
          <a:prstGeom prst="rect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FD87C49-883F-4ACB-9EFB-7E61557D1FB5}"/>
              </a:ext>
            </a:extLst>
          </p:cNvPr>
          <p:cNvSpPr txBox="1"/>
          <p:nvPr/>
        </p:nvSpPr>
        <p:spPr>
          <a:xfrm>
            <a:off x="15297332" y="11836505"/>
            <a:ext cx="2526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2400" dirty="0"/>
              <a:t>Marketing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400D647-98BD-4D8B-8F1C-64512C74661A}"/>
              </a:ext>
            </a:extLst>
          </p:cNvPr>
          <p:cNvSpPr txBox="1"/>
          <p:nvPr/>
        </p:nvSpPr>
        <p:spPr>
          <a:xfrm>
            <a:off x="10341605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2019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84BDD77-79F2-4620-A9D7-DC8ECEDBE34D}"/>
              </a:ext>
            </a:extLst>
          </p:cNvPr>
          <p:cNvSpPr txBox="1"/>
          <p:nvPr/>
        </p:nvSpPr>
        <p:spPr>
          <a:xfrm>
            <a:off x="16979363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2020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975A7D7-5DCA-4542-B282-4A5C5A58BD87}"/>
              </a:ext>
            </a:extLst>
          </p:cNvPr>
          <p:cNvSpPr/>
          <p:nvPr/>
        </p:nvSpPr>
        <p:spPr>
          <a:xfrm>
            <a:off x="3450129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9C5FE20-E7DE-455F-860B-37EFE611056E}"/>
              </a:ext>
            </a:extLst>
          </p:cNvPr>
          <p:cNvSpPr/>
          <p:nvPr/>
        </p:nvSpPr>
        <p:spPr>
          <a:xfrm>
            <a:off x="10053360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AB1C962-7747-4702-BF65-B23911F3F083}"/>
              </a:ext>
            </a:extLst>
          </p:cNvPr>
          <p:cNvSpPr/>
          <p:nvPr/>
        </p:nvSpPr>
        <p:spPr>
          <a:xfrm>
            <a:off x="16795134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3254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38" grpId="0">
        <p:bldAsOne/>
      </p:bldGraphic>
      <p:bldGraphic spid="239" grpId="0">
        <p:bldAsOne/>
      </p:bldGraphic>
      <p:bldGraphic spid="240" grpId="0">
        <p:bldAsOne/>
      </p:bldGraphic>
      <p:bldP spid="35" grpId="0"/>
      <p:bldP spid="38" grpId="0" animBg="1"/>
      <p:bldP spid="39" grpId="0"/>
      <p:bldP spid="40" grpId="0" animBg="1"/>
      <p:bldP spid="41" grpId="0"/>
      <p:bldP spid="42" grpId="0" animBg="1"/>
      <p:bldP spid="43" grpId="0"/>
      <p:bldP spid="44" grpId="0" animBg="1"/>
      <p:bldP spid="45" grpId="0"/>
      <p:bldP spid="46" grpId="0"/>
      <p:bldP spid="4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319B2B-5053-4696-922F-B32863C19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/>
              <a:t>Your 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49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1" name="Freeform 5"/>
          <p:cNvSpPr>
            <a:spLocks noEditPoints="1"/>
          </p:cNvSpPr>
          <p:nvPr/>
        </p:nvSpPr>
        <p:spPr bwMode="auto">
          <a:xfrm>
            <a:off x="4490627" y="3997378"/>
            <a:ext cx="2626694" cy="3575604"/>
          </a:xfrm>
          <a:custGeom>
            <a:avLst/>
            <a:gdLst>
              <a:gd name="T0" fmla="*/ 258 w 276"/>
              <a:gd name="T1" fmla="*/ 102 h 377"/>
              <a:gd name="T2" fmla="*/ 258 w 276"/>
              <a:gd name="T3" fmla="*/ 29 h 377"/>
              <a:gd name="T4" fmla="*/ 264 w 276"/>
              <a:gd name="T5" fmla="*/ 27 h 377"/>
              <a:gd name="T6" fmla="*/ 276 w 276"/>
              <a:gd name="T7" fmla="*/ 12 h 377"/>
              <a:gd name="T8" fmla="*/ 276 w 276"/>
              <a:gd name="T9" fmla="*/ 0 h 377"/>
              <a:gd name="T10" fmla="*/ 0 w 276"/>
              <a:gd name="T11" fmla="*/ 0 h 377"/>
              <a:gd name="T12" fmla="*/ 0 w 276"/>
              <a:gd name="T13" fmla="*/ 12 h 377"/>
              <a:gd name="T14" fmla="*/ 11 w 276"/>
              <a:gd name="T15" fmla="*/ 27 h 377"/>
              <a:gd name="T16" fmla="*/ 17 w 276"/>
              <a:gd name="T17" fmla="*/ 29 h 377"/>
              <a:gd name="T18" fmla="*/ 17 w 276"/>
              <a:gd name="T19" fmla="*/ 102 h 377"/>
              <a:gd name="T20" fmla="*/ 43 w 276"/>
              <a:gd name="T21" fmla="*/ 149 h 377"/>
              <a:gd name="T22" fmla="*/ 104 w 276"/>
              <a:gd name="T23" fmla="*/ 188 h 377"/>
              <a:gd name="T24" fmla="*/ 43 w 276"/>
              <a:gd name="T25" fmla="*/ 227 h 377"/>
              <a:gd name="T26" fmla="*/ 17 w 276"/>
              <a:gd name="T27" fmla="*/ 274 h 377"/>
              <a:gd name="T28" fmla="*/ 17 w 276"/>
              <a:gd name="T29" fmla="*/ 348 h 377"/>
              <a:gd name="T30" fmla="*/ 11 w 276"/>
              <a:gd name="T31" fmla="*/ 350 h 377"/>
              <a:gd name="T32" fmla="*/ 0 w 276"/>
              <a:gd name="T33" fmla="*/ 365 h 377"/>
              <a:gd name="T34" fmla="*/ 0 w 276"/>
              <a:gd name="T35" fmla="*/ 377 h 377"/>
              <a:gd name="T36" fmla="*/ 276 w 276"/>
              <a:gd name="T37" fmla="*/ 377 h 377"/>
              <a:gd name="T38" fmla="*/ 276 w 276"/>
              <a:gd name="T39" fmla="*/ 365 h 377"/>
              <a:gd name="T40" fmla="*/ 264 w 276"/>
              <a:gd name="T41" fmla="*/ 350 h 377"/>
              <a:gd name="T42" fmla="*/ 258 w 276"/>
              <a:gd name="T43" fmla="*/ 348 h 377"/>
              <a:gd name="T44" fmla="*/ 258 w 276"/>
              <a:gd name="T45" fmla="*/ 274 h 377"/>
              <a:gd name="T46" fmla="*/ 233 w 276"/>
              <a:gd name="T47" fmla="*/ 227 h 377"/>
              <a:gd name="T48" fmla="*/ 171 w 276"/>
              <a:gd name="T49" fmla="*/ 188 h 377"/>
              <a:gd name="T50" fmla="*/ 233 w 276"/>
              <a:gd name="T51" fmla="*/ 149 h 377"/>
              <a:gd name="T52" fmla="*/ 258 w 276"/>
              <a:gd name="T53" fmla="*/ 102 h 377"/>
              <a:gd name="T54" fmla="*/ 222 w 276"/>
              <a:gd name="T55" fmla="*/ 131 h 377"/>
              <a:gd name="T56" fmla="*/ 167 w 276"/>
              <a:gd name="T57" fmla="*/ 166 h 377"/>
              <a:gd name="T58" fmla="*/ 153 w 276"/>
              <a:gd name="T59" fmla="*/ 188 h 377"/>
              <a:gd name="T60" fmla="*/ 167 w 276"/>
              <a:gd name="T61" fmla="*/ 210 h 377"/>
              <a:gd name="T62" fmla="*/ 222 w 276"/>
              <a:gd name="T63" fmla="*/ 245 h 377"/>
              <a:gd name="T64" fmla="*/ 237 w 276"/>
              <a:gd name="T65" fmla="*/ 274 h 377"/>
              <a:gd name="T66" fmla="*/ 237 w 276"/>
              <a:gd name="T67" fmla="*/ 349 h 377"/>
              <a:gd name="T68" fmla="*/ 38 w 276"/>
              <a:gd name="T69" fmla="*/ 349 h 377"/>
              <a:gd name="T70" fmla="*/ 38 w 276"/>
              <a:gd name="T71" fmla="*/ 274 h 377"/>
              <a:gd name="T72" fmla="*/ 54 w 276"/>
              <a:gd name="T73" fmla="*/ 245 h 377"/>
              <a:gd name="T74" fmla="*/ 109 w 276"/>
              <a:gd name="T75" fmla="*/ 210 h 377"/>
              <a:gd name="T76" fmla="*/ 122 w 276"/>
              <a:gd name="T77" fmla="*/ 188 h 377"/>
              <a:gd name="T78" fmla="*/ 109 w 276"/>
              <a:gd name="T79" fmla="*/ 166 h 377"/>
              <a:gd name="T80" fmla="*/ 54 w 276"/>
              <a:gd name="T81" fmla="*/ 131 h 377"/>
              <a:gd name="T82" fmla="*/ 38 w 276"/>
              <a:gd name="T83" fmla="*/ 102 h 377"/>
              <a:gd name="T84" fmla="*/ 38 w 276"/>
              <a:gd name="T85" fmla="*/ 28 h 377"/>
              <a:gd name="T86" fmla="*/ 237 w 276"/>
              <a:gd name="T87" fmla="*/ 28 h 377"/>
              <a:gd name="T88" fmla="*/ 237 w 276"/>
              <a:gd name="T89" fmla="*/ 102 h 377"/>
              <a:gd name="T90" fmla="*/ 222 w 276"/>
              <a:gd name="T91" fmla="*/ 131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6" h="377">
                <a:moveTo>
                  <a:pt x="258" y="102"/>
                </a:moveTo>
                <a:cubicBezTo>
                  <a:pt x="258" y="29"/>
                  <a:pt x="258" y="29"/>
                  <a:pt x="258" y="29"/>
                </a:cubicBezTo>
                <a:cubicBezTo>
                  <a:pt x="264" y="27"/>
                  <a:pt x="264" y="27"/>
                  <a:pt x="264" y="27"/>
                </a:cubicBezTo>
                <a:cubicBezTo>
                  <a:pt x="271" y="25"/>
                  <a:pt x="276" y="19"/>
                  <a:pt x="276" y="12"/>
                </a:cubicBezTo>
                <a:cubicBezTo>
                  <a:pt x="276" y="0"/>
                  <a:pt x="276" y="0"/>
                  <a:pt x="27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9"/>
                  <a:pt x="5" y="25"/>
                  <a:pt x="11" y="27"/>
                </a:cubicBezTo>
                <a:cubicBezTo>
                  <a:pt x="17" y="29"/>
                  <a:pt x="17" y="29"/>
                  <a:pt x="17" y="29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7" y="119"/>
                  <a:pt x="28" y="140"/>
                  <a:pt x="43" y="149"/>
                </a:cubicBezTo>
                <a:cubicBezTo>
                  <a:pt x="104" y="188"/>
                  <a:pt x="104" y="188"/>
                  <a:pt x="104" y="188"/>
                </a:cubicBezTo>
                <a:cubicBezTo>
                  <a:pt x="43" y="227"/>
                  <a:pt x="43" y="227"/>
                  <a:pt x="43" y="227"/>
                </a:cubicBezTo>
                <a:cubicBezTo>
                  <a:pt x="28" y="236"/>
                  <a:pt x="17" y="257"/>
                  <a:pt x="17" y="274"/>
                </a:cubicBezTo>
                <a:cubicBezTo>
                  <a:pt x="17" y="348"/>
                  <a:pt x="17" y="348"/>
                  <a:pt x="17" y="348"/>
                </a:cubicBezTo>
                <a:cubicBezTo>
                  <a:pt x="11" y="350"/>
                  <a:pt x="11" y="350"/>
                  <a:pt x="11" y="350"/>
                </a:cubicBezTo>
                <a:cubicBezTo>
                  <a:pt x="5" y="352"/>
                  <a:pt x="0" y="358"/>
                  <a:pt x="0" y="365"/>
                </a:cubicBezTo>
                <a:cubicBezTo>
                  <a:pt x="0" y="377"/>
                  <a:pt x="0" y="377"/>
                  <a:pt x="0" y="377"/>
                </a:cubicBezTo>
                <a:cubicBezTo>
                  <a:pt x="276" y="377"/>
                  <a:pt x="276" y="377"/>
                  <a:pt x="276" y="377"/>
                </a:cubicBezTo>
                <a:cubicBezTo>
                  <a:pt x="276" y="365"/>
                  <a:pt x="276" y="365"/>
                  <a:pt x="276" y="365"/>
                </a:cubicBezTo>
                <a:cubicBezTo>
                  <a:pt x="276" y="358"/>
                  <a:pt x="271" y="352"/>
                  <a:pt x="264" y="350"/>
                </a:cubicBezTo>
                <a:cubicBezTo>
                  <a:pt x="258" y="348"/>
                  <a:pt x="258" y="348"/>
                  <a:pt x="258" y="348"/>
                </a:cubicBezTo>
                <a:cubicBezTo>
                  <a:pt x="258" y="274"/>
                  <a:pt x="258" y="274"/>
                  <a:pt x="258" y="274"/>
                </a:cubicBezTo>
                <a:cubicBezTo>
                  <a:pt x="258" y="257"/>
                  <a:pt x="247" y="236"/>
                  <a:pt x="233" y="227"/>
                </a:cubicBezTo>
                <a:cubicBezTo>
                  <a:pt x="171" y="188"/>
                  <a:pt x="171" y="188"/>
                  <a:pt x="171" y="188"/>
                </a:cubicBezTo>
                <a:cubicBezTo>
                  <a:pt x="233" y="149"/>
                  <a:pt x="233" y="149"/>
                  <a:pt x="233" y="149"/>
                </a:cubicBezTo>
                <a:cubicBezTo>
                  <a:pt x="247" y="140"/>
                  <a:pt x="258" y="119"/>
                  <a:pt x="258" y="102"/>
                </a:cubicBezTo>
                <a:close/>
                <a:moveTo>
                  <a:pt x="222" y="131"/>
                </a:moveTo>
                <a:cubicBezTo>
                  <a:pt x="167" y="166"/>
                  <a:pt x="167" y="166"/>
                  <a:pt x="167" y="166"/>
                </a:cubicBezTo>
                <a:cubicBezTo>
                  <a:pt x="158" y="172"/>
                  <a:pt x="153" y="180"/>
                  <a:pt x="153" y="188"/>
                </a:cubicBezTo>
                <a:cubicBezTo>
                  <a:pt x="153" y="197"/>
                  <a:pt x="158" y="205"/>
                  <a:pt x="167" y="210"/>
                </a:cubicBezTo>
                <a:cubicBezTo>
                  <a:pt x="222" y="245"/>
                  <a:pt x="222" y="245"/>
                  <a:pt x="222" y="245"/>
                </a:cubicBezTo>
                <a:cubicBezTo>
                  <a:pt x="230" y="250"/>
                  <a:pt x="237" y="264"/>
                  <a:pt x="237" y="274"/>
                </a:cubicBezTo>
                <a:cubicBezTo>
                  <a:pt x="237" y="349"/>
                  <a:pt x="237" y="349"/>
                  <a:pt x="237" y="349"/>
                </a:cubicBezTo>
                <a:cubicBezTo>
                  <a:pt x="38" y="349"/>
                  <a:pt x="38" y="349"/>
                  <a:pt x="38" y="349"/>
                </a:cubicBezTo>
                <a:cubicBezTo>
                  <a:pt x="38" y="274"/>
                  <a:pt x="38" y="274"/>
                  <a:pt x="38" y="274"/>
                </a:cubicBezTo>
                <a:cubicBezTo>
                  <a:pt x="38" y="264"/>
                  <a:pt x="46" y="250"/>
                  <a:pt x="54" y="245"/>
                </a:cubicBezTo>
                <a:cubicBezTo>
                  <a:pt x="109" y="210"/>
                  <a:pt x="109" y="210"/>
                  <a:pt x="109" y="210"/>
                </a:cubicBezTo>
                <a:cubicBezTo>
                  <a:pt x="117" y="205"/>
                  <a:pt x="122" y="197"/>
                  <a:pt x="122" y="188"/>
                </a:cubicBezTo>
                <a:cubicBezTo>
                  <a:pt x="122" y="180"/>
                  <a:pt x="117" y="172"/>
                  <a:pt x="109" y="166"/>
                </a:cubicBezTo>
                <a:cubicBezTo>
                  <a:pt x="54" y="131"/>
                  <a:pt x="54" y="131"/>
                  <a:pt x="54" y="131"/>
                </a:cubicBezTo>
                <a:cubicBezTo>
                  <a:pt x="46" y="126"/>
                  <a:pt x="38" y="112"/>
                  <a:pt x="38" y="102"/>
                </a:cubicBezTo>
                <a:cubicBezTo>
                  <a:pt x="38" y="28"/>
                  <a:pt x="38" y="28"/>
                  <a:pt x="38" y="28"/>
                </a:cubicBezTo>
                <a:cubicBezTo>
                  <a:pt x="237" y="28"/>
                  <a:pt x="237" y="28"/>
                  <a:pt x="237" y="28"/>
                </a:cubicBezTo>
                <a:cubicBezTo>
                  <a:pt x="237" y="102"/>
                  <a:pt x="237" y="102"/>
                  <a:pt x="237" y="102"/>
                </a:cubicBezTo>
                <a:cubicBezTo>
                  <a:pt x="237" y="112"/>
                  <a:pt x="230" y="126"/>
                  <a:pt x="222" y="13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2" name="Freeform 6"/>
          <p:cNvSpPr>
            <a:spLocks/>
          </p:cNvSpPr>
          <p:nvPr/>
        </p:nvSpPr>
        <p:spPr bwMode="auto">
          <a:xfrm>
            <a:off x="5490619" y="5419763"/>
            <a:ext cx="616890" cy="361490"/>
          </a:xfrm>
          <a:custGeom>
            <a:avLst/>
            <a:gdLst>
              <a:gd name="T0" fmla="*/ 0 w 65"/>
              <a:gd name="T1" fmla="*/ 0 h 38"/>
              <a:gd name="T2" fmla="*/ 10 w 65"/>
              <a:gd name="T3" fmla="*/ 6 h 38"/>
              <a:gd name="T4" fmla="*/ 29 w 65"/>
              <a:gd name="T5" fmla="*/ 38 h 38"/>
              <a:gd name="T6" fmla="*/ 29 w 65"/>
              <a:gd name="T7" fmla="*/ 38 h 38"/>
              <a:gd name="T8" fmla="*/ 36 w 65"/>
              <a:gd name="T9" fmla="*/ 38 h 38"/>
              <a:gd name="T10" fmla="*/ 36 w 65"/>
              <a:gd name="T11" fmla="*/ 38 h 38"/>
              <a:gd name="T12" fmla="*/ 55 w 65"/>
              <a:gd name="T13" fmla="*/ 6 h 38"/>
              <a:gd name="T14" fmla="*/ 65 w 65"/>
              <a:gd name="T15" fmla="*/ 0 h 38"/>
              <a:gd name="T16" fmla="*/ 0 w 65"/>
              <a:gd name="T17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" h="38">
                <a:moveTo>
                  <a:pt x="0" y="0"/>
                </a:moveTo>
                <a:cubicBezTo>
                  <a:pt x="10" y="6"/>
                  <a:pt x="10" y="6"/>
                  <a:pt x="10" y="6"/>
                </a:cubicBezTo>
                <a:cubicBezTo>
                  <a:pt x="22" y="14"/>
                  <a:pt x="29" y="25"/>
                  <a:pt x="29" y="38"/>
                </a:cubicBezTo>
                <a:cubicBezTo>
                  <a:pt x="29" y="38"/>
                  <a:pt x="29" y="38"/>
                  <a:pt x="29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25"/>
                  <a:pt x="43" y="14"/>
                  <a:pt x="55" y="6"/>
                </a:cubicBezTo>
                <a:cubicBezTo>
                  <a:pt x="65" y="0"/>
                  <a:pt x="65" y="0"/>
                  <a:pt x="6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2686A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>
            <a:off x="4985710" y="5040589"/>
            <a:ext cx="1636528" cy="322198"/>
          </a:xfrm>
          <a:custGeom>
            <a:avLst/>
            <a:gdLst>
              <a:gd name="T0" fmla="*/ 0 w 172"/>
              <a:gd name="T1" fmla="*/ 0 h 34"/>
              <a:gd name="T2" fmla="*/ 8 w 172"/>
              <a:gd name="T3" fmla="*/ 11 h 34"/>
              <a:gd name="T4" fmla="*/ 45 w 172"/>
              <a:gd name="T5" fmla="*/ 34 h 34"/>
              <a:gd name="T6" fmla="*/ 127 w 172"/>
              <a:gd name="T7" fmla="*/ 34 h 34"/>
              <a:gd name="T8" fmla="*/ 163 w 172"/>
              <a:gd name="T9" fmla="*/ 11 h 34"/>
              <a:gd name="T10" fmla="*/ 172 w 172"/>
              <a:gd name="T11" fmla="*/ 0 h 34"/>
              <a:gd name="T12" fmla="*/ 0 w 172"/>
              <a:gd name="T13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2" h="34">
                <a:moveTo>
                  <a:pt x="0" y="0"/>
                </a:moveTo>
                <a:cubicBezTo>
                  <a:pt x="2" y="4"/>
                  <a:pt x="5" y="9"/>
                  <a:pt x="8" y="11"/>
                </a:cubicBezTo>
                <a:cubicBezTo>
                  <a:pt x="45" y="34"/>
                  <a:pt x="45" y="34"/>
                  <a:pt x="45" y="34"/>
                </a:cubicBezTo>
                <a:cubicBezTo>
                  <a:pt x="127" y="34"/>
                  <a:pt x="127" y="34"/>
                  <a:pt x="127" y="34"/>
                </a:cubicBezTo>
                <a:cubicBezTo>
                  <a:pt x="163" y="11"/>
                  <a:pt x="163" y="11"/>
                  <a:pt x="163" y="11"/>
                </a:cubicBezTo>
                <a:cubicBezTo>
                  <a:pt x="166" y="9"/>
                  <a:pt x="170" y="4"/>
                  <a:pt x="172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2686A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4" name="Rectangle 10"/>
          <p:cNvSpPr>
            <a:spLocks noChangeArrowheads="1"/>
          </p:cNvSpPr>
          <p:nvPr/>
        </p:nvSpPr>
        <p:spPr bwMode="auto">
          <a:xfrm>
            <a:off x="4966064" y="6596569"/>
            <a:ext cx="1665996" cy="322198"/>
          </a:xfrm>
          <a:prstGeom prst="rect">
            <a:avLst/>
          </a:prstGeom>
          <a:solidFill>
            <a:srgbClr val="2686A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5" name="Rectangle 11"/>
          <p:cNvSpPr>
            <a:spLocks noChangeArrowheads="1"/>
          </p:cNvSpPr>
          <p:nvPr/>
        </p:nvSpPr>
        <p:spPr bwMode="auto">
          <a:xfrm>
            <a:off x="4966064" y="6975738"/>
            <a:ext cx="1665996" cy="218072"/>
          </a:xfrm>
          <a:prstGeom prst="rect">
            <a:avLst/>
          </a:prstGeom>
          <a:solidFill>
            <a:srgbClr val="2686A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6" name="Freeform 5"/>
          <p:cNvSpPr>
            <a:spLocks noEditPoints="1"/>
          </p:cNvSpPr>
          <p:nvPr/>
        </p:nvSpPr>
        <p:spPr bwMode="auto">
          <a:xfrm>
            <a:off x="10830267" y="3997378"/>
            <a:ext cx="2626694" cy="3575604"/>
          </a:xfrm>
          <a:custGeom>
            <a:avLst/>
            <a:gdLst>
              <a:gd name="T0" fmla="*/ 258 w 276"/>
              <a:gd name="T1" fmla="*/ 102 h 377"/>
              <a:gd name="T2" fmla="*/ 258 w 276"/>
              <a:gd name="T3" fmla="*/ 29 h 377"/>
              <a:gd name="T4" fmla="*/ 264 w 276"/>
              <a:gd name="T5" fmla="*/ 27 h 377"/>
              <a:gd name="T6" fmla="*/ 276 w 276"/>
              <a:gd name="T7" fmla="*/ 12 h 377"/>
              <a:gd name="T8" fmla="*/ 276 w 276"/>
              <a:gd name="T9" fmla="*/ 0 h 377"/>
              <a:gd name="T10" fmla="*/ 0 w 276"/>
              <a:gd name="T11" fmla="*/ 0 h 377"/>
              <a:gd name="T12" fmla="*/ 0 w 276"/>
              <a:gd name="T13" fmla="*/ 12 h 377"/>
              <a:gd name="T14" fmla="*/ 11 w 276"/>
              <a:gd name="T15" fmla="*/ 27 h 377"/>
              <a:gd name="T16" fmla="*/ 17 w 276"/>
              <a:gd name="T17" fmla="*/ 29 h 377"/>
              <a:gd name="T18" fmla="*/ 17 w 276"/>
              <a:gd name="T19" fmla="*/ 102 h 377"/>
              <a:gd name="T20" fmla="*/ 43 w 276"/>
              <a:gd name="T21" fmla="*/ 149 h 377"/>
              <a:gd name="T22" fmla="*/ 104 w 276"/>
              <a:gd name="T23" fmla="*/ 188 h 377"/>
              <a:gd name="T24" fmla="*/ 43 w 276"/>
              <a:gd name="T25" fmla="*/ 227 h 377"/>
              <a:gd name="T26" fmla="*/ 17 w 276"/>
              <a:gd name="T27" fmla="*/ 274 h 377"/>
              <a:gd name="T28" fmla="*/ 17 w 276"/>
              <a:gd name="T29" fmla="*/ 348 h 377"/>
              <a:gd name="T30" fmla="*/ 11 w 276"/>
              <a:gd name="T31" fmla="*/ 350 h 377"/>
              <a:gd name="T32" fmla="*/ 0 w 276"/>
              <a:gd name="T33" fmla="*/ 365 h 377"/>
              <a:gd name="T34" fmla="*/ 0 w 276"/>
              <a:gd name="T35" fmla="*/ 377 h 377"/>
              <a:gd name="T36" fmla="*/ 276 w 276"/>
              <a:gd name="T37" fmla="*/ 377 h 377"/>
              <a:gd name="T38" fmla="*/ 276 w 276"/>
              <a:gd name="T39" fmla="*/ 365 h 377"/>
              <a:gd name="T40" fmla="*/ 264 w 276"/>
              <a:gd name="T41" fmla="*/ 350 h 377"/>
              <a:gd name="T42" fmla="*/ 258 w 276"/>
              <a:gd name="T43" fmla="*/ 348 h 377"/>
              <a:gd name="T44" fmla="*/ 258 w 276"/>
              <a:gd name="T45" fmla="*/ 274 h 377"/>
              <a:gd name="T46" fmla="*/ 233 w 276"/>
              <a:gd name="T47" fmla="*/ 227 h 377"/>
              <a:gd name="T48" fmla="*/ 171 w 276"/>
              <a:gd name="T49" fmla="*/ 188 h 377"/>
              <a:gd name="T50" fmla="*/ 233 w 276"/>
              <a:gd name="T51" fmla="*/ 149 h 377"/>
              <a:gd name="T52" fmla="*/ 258 w 276"/>
              <a:gd name="T53" fmla="*/ 102 h 377"/>
              <a:gd name="T54" fmla="*/ 222 w 276"/>
              <a:gd name="T55" fmla="*/ 131 h 377"/>
              <a:gd name="T56" fmla="*/ 167 w 276"/>
              <a:gd name="T57" fmla="*/ 166 h 377"/>
              <a:gd name="T58" fmla="*/ 153 w 276"/>
              <a:gd name="T59" fmla="*/ 188 h 377"/>
              <a:gd name="T60" fmla="*/ 167 w 276"/>
              <a:gd name="T61" fmla="*/ 210 h 377"/>
              <a:gd name="T62" fmla="*/ 222 w 276"/>
              <a:gd name="T63" fmla="*/ 245 h 377"/>
              <a:gd name="T64" fmla="*/ 237 w 276"/>
              <a:gd name="T65" fmla="*/ 274 h 377"/>
              <a:gd name="T66" fmla="*/ 237 w 276"/>
              <a:gd name="T67" fmla="*/ 349 h 377"/>
              <a:gd name="T68" fmla="*/ 38 w 276"/>
              <a:gd name="T69" fmla="*/ 349 h 377"/>
              <a:gd name="T70" fmla="*/ 38 w 276"/>
              <a:gd name="T71" fmla="*/ 274 h 377"/>
              <a:gd name="T72" fmla="*/ 54 w 276"/>
              <a:gd name="T73" fmla="*/ 245 h 377"/>
              <a:gd name="T74" fmla="*/ 109 w 276"/>
              <a:gd name="T75" fmla="*/ 210 h 377"/>
              <a:gd name="T76" fmla="*/ 122 w 276"/>
              <a:gd name="T77" fmla="*/ 188 h 377"/>
              <a:gd name="T78" fmla="*/ 109 w 276"/>
              <a:gd name="T79" fmla="*/ 166 h 377"/>
              <a:gd name="T80" fmla="*/ 54 w 276"/>
              <a:gd name="T81" fmla="*/ 131 h 377"/>
              <a:gd name="T82" fmla="*/ 38 w 276"/>
              <a:gd name="T83" fmla="*/ 102 h 377"/>
              <a:gd name="T84" fmla="*/ 38 w 276"/>
              <a:gd name="T85" fmla="*/ 28 h 377"/>
              <a:gd name="T86" fmla="*/ 237 w 276"/>
              <a:gd name="T87" fmla="*/ 28 h 377"/>
              <a:gd name="T88" fmla="*/ 237 w 276"/>
              <a:gd name="T89" fmla="*/ 102 h 377"/>
              <a:gd name="T90" fmla="*/ 222 w 276"/>
              <a:gd name="T91" fmla="*/ 131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6" h="377">
                <a:moveTo>
                  <a:pt x="258" y="102"/>
                </a:moveTo>
                <a:cubicBezTo>
                  <a:pt x="258" y="29"/>
                  <a:pt x="258" y="29"/>
                  <a:pt x="258" y="29"/>
                </a:cubicBezTo>
                <a:cubicBezTo>
                  <a:pt x="264" y="27"/>
                  <a:pt x="264" y="27"/>
                  <a:pt x="264" y="27"/>
                </a:cubicBezTo>
                <a:cubicBezTo>
                  <a:pt x="271" y="25"/>
                  <a:pt x="276" y="19"/>
                  <a:pt x="276" y="12"/>
                </a:cubicBezTo>
                <a:cubicBezTo>
                  <a:pt x="276" y="0"/>
                  <a:pt x="276" y="0"/>
                  <a:pt x="27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9"/>
                  <a:pt x="5" y="25"/>
                  <a:pt x="11" y="27"/>
                </a:cubicBezTo>
                <a:cubicBezTo>
                  <a:pt x="17" y="29"/>
                  <a:pt x="17" y="29"/>
                  <a:pt x="17" y="29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7" y="119"/>
                  <a:pt x="28" y="140"/>
                  <a:pt x="43" y="149"/>
                </a:cubicBezTo>
                <a:cubicBezTo>
                  <a:pt x="104" y="188"/>
                  <a:pt x="104" y="188"/>
                  <a:pt x="104" y="188"/>
                </a:cubicBezTo>
                <a:cubicBezTo>
                  <a:pt x="43" y="227"/>
                  <a:pt x="43" y="227"/>
                  <a:pt x="43" y="227"/>
                </a:cubicBezTo>
                <a:cubicBezTo>
                  <a:pt x="28" y="236"/>
                  <a:pt x="17" y="257"/>
                  <a:pt x="17" y="274"/>
                </a:cubicBezTo>
                <a:cubicBezTo>
                  <a:pt x="17" y="348"/>
                  <a:pt x="17" y="348"/>
                  <a:pt x="17" y="348"/>
                </a:cubicBezTo>
                <a:cubicBezTo>
                  <a:pt x="11" y="350"/>
                  <a:pt x="11" y="350"/>
                  <a:pt x="11" y="350"/>
                </a:cubicBezTo>
                <a:cubicBezTo>
                  <a:pt x="5" y="352"/>
                  <a:pt x="0" y="358"/>
                  <a:pt x="0" y="365"/>
                </a:cubicBezTo>
                <a:cubicBezTo>
                  <a:pt x="0" y="377"/>
                  <a:pt x="0" y="377"/>
                  <a:pt x="0" y="377"/>
                </a:cubicBezTo>
                <a:cubicBezTo>
                  <a:pt x="276" y="377"/>
                  <a:pt x="276" y="377"/>
                  <a:pt x="276" y="377"/>
                </a:cubicBezTo>
                <a:cubicBezTo>
                  <a:pt x="276" y="365"/>
                  <a:pt x="276" y="365"/>
                  <a:pt x="276" y="365"/>
                </a:cubicBezTo>
                <a:cubicBezTo>
                  <a:pt x="276" y="358"/>
                  <a:pt x="271" y="352"/>
                  <a:pt x="264" y="350"/>
                </a:cubicBezTo>
                <a:cubicBezTo>
                  <a:pt x="258" y="348"/>
                  <a:pt x="258" y="348"/>
                  <a:pt x="258" y="348"/>
                </a:cubicBezTo>
                <a:cubicBezTo>
                  <a:pt x="258" y="274"/>
                  <a:pt x="258" y="274"/>
                  <a:pt x="258" y="274"/>
                </a:cubicBezTo>
                <a:cubicBezTo>
                  <a:pt x="258" y="257"/>
                  <a:pt x="247" y="236"/>
                  <a:pt x="233" y="227"/>
                </a:cubicBezTo>
                <a:cubicBezTo>
                  <a:pt x="171" y="188"/>
                  <a:pt x="171" y="188"/>
                  <a:pt x="171" y="188"/>
                </a:cubicBezTo>
                <a:cubicBezTo>
                  <a:pt x="233" y="149"/>
                  <a:pt x="233" y="149"/>
                  <a:pt x="233" y="149"/>
                </a:cubicBezTo>
                <a:cubicBezTo>
                  <a:pt x="247" y="140"/>
                  <a:pt x="258" y="119"/>
                  <a:pt x="258" y="102"/>
                </a:cubicBezTo>
                <a:close/>
                <a:moveTo>
                  <a:pt x="222" y="131"/>
                </a:moveTo>
                <a:cubicBezTo>
                  <a:pt x="167" y="166"/>
                  <a:pt x="167" y="166"/>
                  <a:pt x="167" y="166"/>
                </a:cubicBezTo>
                <a:cubicBezTo>
                  <a:pt x="158" y="172"/>
                  <a:pt x="153" y="180"/>
                  <a:pt x="153" y="188"/>
                </a:cubicBezTo>
                <a:cubicBezTo>
                  <a:pt x="153" y="197"/>
                  <a:pt x="158" y="205"/>
                  <a:pt x="167" y="210"/>
                </a:cubicBezTo>
                <a:cubicBezTo>
                  <a:pt x="222" y="245"/>
                  <a:pt x="222" y="245"/>
                  <a:pt x="222" y="245"/>
                </a:cubicBezTo>
                <a:cubicBezTo>
                  <a:pt x="230" y="250"/>
                  <a:pt x="237" y="264"/>
                  <a:pt x="237" y="274"/>
                </a:cubicBezTo>
                <a:cubicBezTo>
                  <a:pt x="237" y="349"/>
                  <a:pt x="237" y="349"/>
                  <a:pt x="237" y="349"/>
                </a:cubicBezTo>
                <a:cubicBezTo>
                  <a:pt x="38" y="349"/>
                  <a:pt x="38" y="349"/>
                  <a:pt x="38" y="349"/>
                </a:cubicBezTo>
                <a:cubicBezTo>
                  <a:pt x="38" y="274"/>
                  <a:pt x="38" y="274"/>
                  <a:pt x="38" y="274"/>
                </a:cubicBezTo>
                <a:cubicBezTo>
                  <a:pt x="38" y="264"/>
                  <a:pt x="46" y="250"/>
                  <a:pt x="54" y="245"/>
                </a:cubicBezTo>
                <a:cubicBezTo>
                  <a:pt x="109" y="210"/>
                  <a:pt x="109" y="210"/>
                  <a:pt x="109" y="210"/>
                </a:cubicBezTo>
                <a:cubicBezTo>
                  <a:pt x="117" y="205"/>
                  <a:pt x="122" y="197"/>
                  <a:pt x="122" y="188"/>
                </a:cubicBezTo>
                <a:cubicBezTo>
                  <a:pt x="122" y="180"/>
                  <a:pt x="117" y="172"/>
                  <a:pt x="109" y="166"/>
                </a:cubicBezTo>
                <a:cubicBezTo>
                  <a:pt x="54" y="131"/>
                  <a:pt x="54" y="131"/>
                  <a:pt x="54" y="131"/>
                </a:cubicBezTo>
                <a:cubicBezTo>
                  <a:pt x="46" y="126"/>
                  <a:pt x="38" y="112"/>
                  <a:pt x="38" y="102"/>
                </a:cubicBezTo>
                <a:cubicBezTo>
                  <a:pt x="38" y="28"/>
                  <a:pt x="38" y="28"/>
                  <a:pt x="38" y="28"/>
                </a:cubicBezTo>
                <a:cubicBezTo>
                  <a:pt x="237" y="28"/>
                  <a:pt x="237" y="28"/>
                  <a:pt x="237" y="28"/>
                </a:cubicBezTo>
                <a:cubicBezTo>
                  <a:pt x="237" y="102"/>
                  <a:pt x="237" y="102"/>
                  <a:pt x="237" y="102"/>
                </a:cubicBezTo>
                <a:cubicBezTo>
                  <a:pt x="237" y="112"/>
                  <a:pt x="230" y="126"/>
                  <a:pt x="222" y="13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7" name="Freeform 6"/>
          <p:cNvSpPr>
            <a:spLocks/>
          </p:cNvSpPr>
          <p:nvPr/>
        </p:nvSpPr>
        <p:spPr bwMode="auto">
          <a:xfrm>
            <a:off x="11830259" y="5419763"/>
            <a:ext cx="616890" cy="361490"/>
          </a:xfrm>
          <a:custGeom>
            <a:avLst/>
            <a:gdLst>
              <a:gd name="T0" fmla="*/ 0 w 65"/>
              <a:gd name="T1" fmla="*/ 0 h 38"/>
              <a:gd name="T2" fmla="*/ 10 w 65"/>
              <a:gd name="T3" fmla="*/ 6 h 38"/>
              <a:gd name="T4" fmla="*/ 29 w 65"/>
              <a:gd name="T5" fmla="*/ 38 h 38"/>
              <a:gd name="T6" fmla="*/ 29 w 65"/>
              <a:gd name="T7" fmla="*/ 38 h 38"/>
              <a:gd name="T8" fmla="*/ 36 w 65"/>
              <a:gd name="T9" fmla="*/ 38 h 38"/>
              <a:gd name="T10" fmla="*/ 36 w 65"/>
              <a:gd name="T11" fmla="*/ 38 h 38"/>
              <a:gd name="T12" fmla="*/ 55 w 65"/>
              <a:gd name="T13" fmla="*/ 6 h 38"/>
              <a:gd name="T14" fmla="*/ 65 w 65"/>
              <a:gd name="T15" fmla="*/ 0 h 38"/>
              <a:gd name="T16" fmla="*/ 0 w 65"/>
              <a:gd name="T17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" h="38">
                <a:moveTo>
                  <a:pt x="0" y="0"/>
                </a:moveTo>
                <a:cubicBezTo>
                  <a:pt x="10" y="6"/>
                  <a:pt x="10" y="6"/>
                  <a:pt x="10" y="6"/>
                </a:cubicBezTo>
                <a:cubicBezTo>
                  <a:pt x="22" y="14"/>
                  <a:pt x="29" y="25"/>
                  <a:pt x="29" y="38"/>
                </a:cubicBezTo>
                <a:cubicBezTo>
                  <a:pt x="29" y="38"/>
                  <a:pt x="29" y="38"/>
                  <a:pt x="29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25"/>
                  <a:pt x="43" y="14"/>
                  <a:pt x="55" y="6"/>
                </a:cubicBezTo>
                <a:cubicBezTo>
                  <a:pt x="65" y="0"/>
                  <a:pt x="65" y="0"/>
                  <a:pt x="6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8" name="Freeform 7"/>
          <p:cNvSpPr>
            <a:spLocks/>
          </p:cNvSpPr>
          <p:nvPr/>
        </p:nvSpPr>
        <p:spPr bwMode="auto">
          <a:xfrm>
            <a:off x="11305704" y="4661421"/>
            <a:ext cx="1665996" cy="322198"/>
          </a:xfrm>
          <a:custGeom>
            <a:avLst/>
            <a:gdLst>
              <a:gd name="T0" fmla="*/ 0 w 175"/>
              <a:gd name="T1" fmla="*/ 0 h 34"/>
              <a:gd name="T2" fmla="*/ 0 w 175"/>
              <a:gd name="T3" fmla="*/ 32 h 34"/>
              <a:gd name="T4" fmla="*/ 0 w 175"/>
              <a:gd name="T5" fmla="*/ 34 h 34"/>
              <a:gd name="T6" fmla="*/ 175 w 175"/>
              <a:gd name="T7" fmla="*/ 34 h 34"/>
              <a:gd name="T8" fmla="*/ 175 w 175"/>
              <a:gd name="T9" fmla="*/ 32 h 34"/>
              <a:gd name="T10" fmla="*/ 175 w 175"/>
              <a:gd name="T11" fmla="*/ 0 h 34"/>
              <a:gd name="T12" fmla="*/ 0 w 175"/>
              <a:gd name="T13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5" h="34">
                <a:moveTo>
                  <a:pt x="0" y="0"/>
                </a:moveTo>
                <a:cubicBezTo>
                  <a:pt x="0" y="32"/>
                  <a:pt x="0" y="32"/>
                  <a:pt x="0" y="32"/>
                </a:cubicBezTo>
                <a:cubicBezTo>
                  <a:pt x="0" y="33"/>
                  <a:pt x="0" y="34"/>
                  <a:pt x="0" y="34"/>
                </a:cubicBezTo>
                <a:cubicBezTo>
                  <a:pt x="175" y="34"/>
                  <a:pt x="175" y="34"/>
                  <a:pt x="175" y="34"/>
                </a:cubicBezTo>
                <a:cubicBezTo>
                  <a:pt x="175" y="34"/>
                  <a:pt x="175" y="33"/>
                  <a:pt x="175" y="32"/>
                </a:cubicBezTo>
                <a:cubicBezTo>
                  <a:pt x="175" y="0"/>
                  <a:pt x="175" y="0"/>
                  <a:pt x="17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9" name="Freeform 9"/>
          <p:cNvSpPr>
            <a:spLocks/>
          </p:cNvSpPr>
          <p:nvPr/>
        </p:nvSpPr>
        <p:spPr bwMode="auto">
          <a:xfrm>
            <a:off x="11325350" y="5040589"/>
            <a:ext cx="1636528" cy="322198"/>
          </a:xfrm>
          <a:custGeom>
            <a:avLst/>
            <a:gdLst>
              <a:gd name="T0" fmla="*/ 0 w 172"/>
              <a:gd name="T1" fmla="*/ 0 h 34"/>
              <a:gd name="T2" fmla="*/ 8 w 172"/>
              <a:gd name="T3" fmla="*/ 11 h 34"/>
              <a:gd name="T4" fmla="*/ 45 w 172"/>
              <a:gd name="T5" fmla="*/ 34 h 34"/>
              <a:gd name="T6" fmla="*/ 127 w 172"/>
              <a:gd name="T7" fmla="*/ 34 h 34"/>
              <a:gd name="T8" fmla="*/ 163 w 172"/>
              <a:gd name="T9" fmla="*/ 11 h 34"/>
              <a:gd name="T10" fmla="*/ 172 w 172"/>
              <a:gd name="T11" fmla="*/ 0 h 34"/>
              <a:gd name="T12" fmla="*/ 0 w 172"/>
              <a:gd name="T13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2" h="34">
                <a:moveTo>
                  <a:pt x="0" y="0"/>
                </a:moveTo>
                <a:cubicBezTo>
                  <a:pt x="2" y="4"/>
                  <a:pt x="5" y="9"/>
                  <a:pt x="8" y="11"/>
                </a:cubicBezTo>
                <a:cubicBezTo>
                  <a:pt x="45" y="34"/>
                  <a:pt x="45" y="34"/>
                  <a:pt x="45" y="34"/>
                </a:cubicBezTo>
                <a:cubicBezTo>
                  <a:pt x="127" y="34"/>
                  <a:pt x="127" y="34"/>
                  <a:pt x="127" y="34"/>
                </a:cubicBezTo>
                <a:cubicBezTo>
                  <a:pt x="163" y="11"/>
                  <a:pt x="163" y="11"/>
                  <a:pt x="163" y="11"/>
                </a:cubicBezTo>
                <a:cubicBezTo>
                  <a:pt x="166" y="9"/>
                  <a:pt x="170" y="4"/>
                  <a:pt x="172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0" name="Rectangle 11"/>
          <p:cNvSpPr>
            <a:spLocks noChangeArrowheads="1"/>
          </p:cNvSpPr>
          <p:nvPr/>
        </p:nvSpPr>
        <p:spPr bwMode="auto">
          <a:xfrm>
            <a:off x="11305704" y="6975738"/>
            <a:ext cx="1665996" cy="218072"/>
          </a:xfrm>
          <a:prstGeom prst="rect">
            <a:avLst/>
          </a:pr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1" name="Freeform 17"/>
          <p:cNvSpPr>
            <a:spLocks noEditPoints="1"/>
          </p:cNvSpPr>
          <p:nvPr/>
        </p:nvSpPr>
        <p:spPr bwMode="auto">
          <a:xfrm>
            <a:off x="17238441" y="4009527"/>
            <a:ext cx="2618014" cy="3566306"/>
          </a:xfrm>
          <a:custGeom>
            <a:avLst/>
            <a:gdLst>
              <a:gd name="T0" fmla="*/ 258 w 276"/>
              <a:gd name="T1" fmla="*/ 103 h 377"/>
              <a:gd name="T2" fmla="*/ 258 w 276"/>
              <a:gd name="T3" fmla="*/ 29 h 377"/>
              <a:gd name="T4" fmla="*/ 264 w 276"/>
              <a:gd name="T5" fmla="*/ 27 h 377"/>
              <a:gd name="T6" fmla="*/ 276 w 276"/>
              <a:gd name="T7" fmla="*/ 12 h 377"/>
              <a:gd name="T8" fmla="*/ 276 w 276"/>
              <a:gd name="T9" fmla="*/ 0 h 377"/>
              <a:gd name="T10" fmla="*/ 0 w 276"/>
              <a:gd name="T11" fmla="*/ 0 h 377"/>
              <a:gd name="T12" fmla="*/ 0 w 276"/>
              <a:gd name="T13" fmla="*/ 12 h 377"/>
              <a:gd name="T14" fmla="*/ 11 w 276"/>
              <a:gd name="T15" fmla="*/ 27 h 377"/>
              <a:gd name="T16" fmla="*/ 17 w 276"/>
              <a:gd name="T17" fmla="*/ 29 h 377"/>
              <a:gd name="T18" fmla="*/ 17 w 276"/>
              <a:gd name="T19" fmla="*/ 103 h 377"/>
              <a:gd name="T20" fmla="*/ 43 w 276"/>
              <a:gd name="T21" fmla="*/ 149 h 377"/>
              <a:gd name="T22" fmla="*/ 104 w 276"/>
              <a:gd name="T23" fmla="*/ 188 h 377"/>
              <a:gd name="T24" fmla="*/ 43 w 276"/>
              <a:gd name="T25" fmla="*/ 228 h 377"/>
              <a:gd name="T26" fmla="*/ 17 w 276"/>
              <a:gd name="T27" fmla="*/ 274 h 377"/>
              <a:gd name="T28" fmla="*/ 17 w 276"/>
              <a:gd name="T29" fmla="*/ 348 h 377"/>
              <a:gd name="T30" fmla="*/ 11 w 276"/>
              <a:gd name="T31" fmla="*/ 350 h 377"/>
              <a:gd name="T32" fmla="*/ 0 w 276"/>
              <a:gd name="T33" fmla="*/ 366 h 377"/>
              <a:gd name="T34" fmla="*/ 0 w 276"/>
              <a:gd name="T35" fmla="*/ 377 h 377"/>
              <a:gd name="T36" fmla="*/ 276 w 276"/>
              <a:gd name="T37" fmla="*/ 377 h 377"/>
              <a:gd name="T38" fmla="*/ 276 w 276"/>
              <a:gd name="T39" fmla="*/ 366 h 377"/>
              <a:gd name="T40" fmla="*/ 264 w 276"/>
              <a:gd name="T41" fmla="*/ 350 h 377"/>
              <a:gd name="T42" fmla="*/ 258 w 276"/>
              <a:gd name="T43" fmla="*/ 348 h 377"/>
              <a:gd name="T44" fmla="*/ 258 w 276"/>
              <a:gd name="T45" fmla="*/ 274 h 377"/>
              <a:gd name="T46" fmla="*/ 233 w 276"/>
              <a:gd name="T47" fmla="*/ 228 h 377"/>
              <a:gd name="T48" fmla="*/ 171 w 276"/>
              <a:gd name="T49" fmla="*/ 188 h 377"/>
              <a:gd name="T50" fmla="*/ 233 w 276"/>
              <a:gd name="T51" fmla="*/ 149 h 377"/>
              <a:gd name="T52" fmla="*/ 258 w 276"/>
              <a:gd name="T53" fmla="*/ 103 h 377"/>
              <a:gd name="T54" fmla="*/ 222 w 276"/>
              <a:gd name="T55" fmla="*/ 132 h 377"/>
              <a:gd name="T56" fmla="*/ 167 w 276"/>
              <a:gd name="T57" fmla="*/ 167 h 377"/>
              <a:gd name="T58" fmla="*/ 153 w 276"/>
              <a:gd name="T59" fmla="*/ 188 h 377"/>
              <a:gd name="T60" fmla="*/ 167 w 276"/>
              <a:gd name="T61" fmla="*/ 210 h 377"/>
              <a:gd name="T62" fmla="*/ 222 w 276"/>
              <a:gd name="T63" fmla="*/ 245 h 377"/>
              <a:gd name="T64" fmla="*/ 237 w 276"/>
              <a:gd name="T65" fmla="*/ 274 h 377"/>
              <a:gd name="T66" fmla="*/ 237 w 276"/>
              <a:gd name="T67" fmla="*/ 349 h 377"/>
              <a:gd name="T68" fmla="*/ 38 w 276"/>
              <a:gd name="T69" fmla="*/ 349 h 377"/>
              <a:gd name="T70" fmla="*/ 38 w 276"/>
              <a:gd name="T71" fmla="*/ 274 h 377"/>
              <a:gd name="T72" fmla="*/ 54 w 276"/>
              <a:gd name="T73" fmla="*/ 245 h 377"/>
              <a:gd name="T74" fmla="*/ 109 w 276"/>
              <a:gd name="T75" fmla="*/ 210 h 377"/>
              <a:gd name="T76" fmla="*/ 122 w 276"/>
              <a:gd name="T77" fmla="*/ 188 h 377"/>
              <a:gd name="T78" fmla="*/ 109 w 276"/>
              <a:gd name="T79" fmla="*/ 167 h 377"/>
              <a:gd name="T80" fmla="*/ 54 w 276"/>
              <a:gd name="T81" fmla="*/ 132 h 377"/>
              <a:gd name="T82" fmla="*/ 38 w 276"/>
              <a:gd name="T83" fmla="*/ 103 h 377"/>
              <a:gd name="T84" fmla="*/ 38 w 276"/>
              <a:gd name="T85" fmla="*/ 28 h 377"/>
              <a:gd name="T86" fmla="*/ 237 w 276"/>
              <a:gd name="T87" fmla="*/ 28 h 377"/>
              <a:gd name="T88" fmla="*/ 237 w 276"/>
              <a:gd name="T89" fmla="*/ 103 h 377"/>
              <a:gd name="T90" fmla="*/ 222 w 276"/>
              <a:gd name="T91" fmla="*/ 132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6" h="377">
                <a:moveTo>
                  <a:pt x="258" y="103"/>
                </a:moveTo>
                <a:cubicBezTo>
                  <a:pt x="258" y="29"/>
                  <a:pt x="258" y="29"/>
                  <a:pt x="258" y="29"/>
                </a:cubicBezTo>
                <a:cubicBezTo>
                  <a:pt x="264" y="27"/>
                  <a:pt x="264" y="27"/>
                  <a:pt x="264" y="27"/>
                </a:cubicBezTo>
                <a:cubicBezTo>
                  <a:pt x="271" y="25"/>
                  <a:pt x="276" y="19"/>
                  <a:pt x="276" y="12"/>
                </a:cubicBezTo>
                <a:cubicBezTo>
                  <a:pt x="276" y="0"/>
                  <a:pt x="276" y="0"/>
                  <a:pt x="27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9"/>
                  <a:pt x="5" y="25"/>
                  <a:pt x="11" y="27"/>
                </a:cubicBezTo>
                <a:cubicBezTo>
                  <a:pt x="17" y="29"/>
                  <a:pt x="17" y="29"/>
                  <a:pt x="17" y="29"/>
                </a:cubicBezTo>
                <a:cubicBezTo>
                  <a:pt x="17" y="103"/>
                  <a:pt x="17" y="103"/>
                  <a:pt x="17" y="103"/>
                </a:cubicBezTo>
                <a:cubicBezTo>
                  <a:pt x="17" y="120"/>
                  <a:pt x="28" y="140"/>
                  <a:pt x="43" y="149"/>
                </a:cubicBezTo>
                <a:cubicBezTo>
                  <a:pt x="104" y="188"/>
                  <a:pt x="104" y="188"/>
                  <a:pt x="104" y="188"/>
                </a:cubicBezTo>
                <a:cubicBezTo>
                  <a:pt x="43" y="228"/>
                  <a:pt x="43" y="228"/>
                  <a:pt x="43" y="228"/>
                </a:cubicBezTo>
                <a:cubicBezTo>
                  <a:pt x="28" y="237"/>
                  <a:pt x="17" y="257"/>
                  <a:pt x="17" y="274"/>
                </a:cubicBezTo>
                <a:cubicBezTo>
                  <a:pt x="17" y="348"/>
                  <a:pt x="17" y="348"/>
                  <a:pt x="17" y="348"/>
                </a:cubicBezTo>
                <a:cubicBezTo>
                  <a:pt x="11" y="350"/>
                  <a:pt x="11" y="350"/>
                  <a:pt x="11" y="350"/>
                </a:cubicBezTo>
                <a:cubicBezTo>
                  <a:pt x="5" y="352"/>
                  <a:pt x="0" y="358"/>
                  <a:pt x="0" y="366"/>
                </a:cubicBezTo>
                <a:cubicBezTo>
                  <a:pt x="0" y="377"/>
                  <a:pt x="0" y="377"/>
                  <a:pt x="0" y="377"/>
                </a:cubicBezTo>
                <a:cubicBezTo>
                  <a:pt x="276" y="377"/>
                  <a:pt x="276" y="377"/>
                  <a:pt x="276" y="377"/>
                </a:cubicBezTo>
                <a:cubicBezTo>
                  <a:pt x="276" y="366"/>
                  <a:pt x="276" y="366"/>
                  <a:pt x="276" y="366"/>
                </a:cubicBezTo>
                <a:cubicBezTo>
                  <a:pt x="276" y="358"/>
                  <a:pt x="271" y="352"/>
                  <a:pt x="264" y="350"/>
                </a:cubicBezTo>
                <a:cubicBezTo>
                  <a:pt x="258" y="348"/>
                  <a:pt x="258" y="348"/>
                  <a:pt x="258" y="348"/>
                </a:cubicBezTo>
                <a:cubicBezTo>
                  <a:pt x="258" y="274"/>
                  <a:pt x="258" y="274"/>
                  <a:pt x="258" y="274"/>
                </a:cubicBezTo>
                <a:cubicBezTo>
                  <a:pt x="258" y="257"/>
                  <a:pt x="247" y="237"/>
                  <a:pt x="233" y="228"/>
                </a:cubicBezTo>
                <a:cubicBezTo>
                  <a:pt x="171" y="188"/>
                  <a:pt x="171" y="188"/>
                  <a:pt x="171" y="188"/>
                </a:cubicBezTo>
                <a:cubicBezTo>
                  <a:pt x="233" y="149"/>
                  <a:pt x="233" y="149"/>
                  <a:pt x="233" y="149"/>
                </a:cubicBezTo>
                <a:cubicBezTo>
                  <a:pt x="247" y="140"/>
                  <a:pt x="258" y="120"/>
                  <a:pt x="258" y="103"/>
                </a:cubicBezTo>
                <a:close/>
                <a:moveTo>
                  <a:pt x="222" y="132"/>
                </a:moveTo>
                <a:cubicBezTo>
                  <a:pt x="167" y="167"/>
                  <a:pt x="167" y="167"/>
                  <a:pt x="167" y="167"/>
                </a:cubicBezTo>
                <a:cubicBezTo>
                  <a:pt x="158" y="172"/>
                  <a:pt x="153" y="180"/>
                  <a:pt x="153" y="188"/>
                </a:cubicBezTo>
                <a:cubicBezTo>
                  <a:pt x="153" y="197"/>
                  <a:pt x="158" y="205"/>
                  <a:pt x="167" y="210"/>
                </a:cubicBezTo>
                <a:cubicBezTo>
                  <a:pt x="222" y="245"/>
                  <a:pt x="222" y="245"/>
                  <a:pt x="222" y="245"/>
                </a:cubicBezTo>
                <a:cubicBezTo>
                  <a:pt x="230" y="251"/>
                  <a:pt x="237" y="264"/>
                  <a:pt x="237" y="274"/>
                </a:cubicBezTo>
                <a:cubicBezTo>
                  <a:pt x="237" y="349"/>
                  <a:pt x="237" y="349"/>
                  <a:pt x="237" y="349"/>
                </a:cubicBezTo>
                <a:cubicBezTo>
                  <a:pt x="38" y="349"/>
                  <a:pt x="38" y="349"/>
                  <a:pt x="38" y="349"/>
                </a:cubicBezTo>
                <a:cubicBezTo>
                  <a:pt x="38" y="274"/>
                  <a:pt x="38" y="274"/>
                  <a:pt x="38" y="274"/>
                </a:cubicBezTo>
                <a:cubicBezTo>
                  <a:pt x="38" y="264"/>
                  <a:pt x="46" y="251"/>
                  <a:pt x="54" y="245"/>
                </a:cubicBezTo>
                <a:cubicBezTo>
                  <a:pt x="109" y="210"/>
                  <a:pt x="109" y="210"/>
                  <a:pt x="109" y="210"/>
                </a:cubicBezTo>
                <a:cubicBezTo>
                  <a:pt x="117" y="205"/>
                  <a:pt x="122" y="197"/>
                  <a:pt x="122" y="188"/>
                </a:cubicBezTo>
                <a:cubicBezTo>
                  <a:pt x="122" y="180"/>
                  <a:pt x="117" y="172"/>
                  <a:pt x="109" y="167"/>
                </a:cubicBezTo>
                <a:cubicBezTo>
                  <a:pt x="54" y="132"/>
                  <a:pt x="54" y="132"/>
                  <a:pt x="54" y="132"/>
                </a:cubicBezTo>
                <a:cubicBezTo>
                  <a:pt x="46" y="126"/>
                  <a:pt x="38" y="113"/>
                  <a:pt x="38" y="103"/>
                </a:cubicBezTo>
                <a:cubicBezTo>
                  <a:pt x="38" y="28"/>
                  <a:pt x="38" y="28"/>
                  <a:pt x="38" y="28"/>
                </a:cubicBezTo>
                <a:cubicBezTo>
                  <a:pt x="237" y="28"/>
                  <a:pt x="237" y="28"/>
                  <a:pt x="237" y="28"/>
                </a:cubicBezTo>
                <a:cubicBezTo>
                  <a:pt x="237" y="103"/>
                  <a:pt x="237" y="103"/>
                  <a:pt x="237" y="103"/>
                </a:cubicBezTo>
                <a:cubicBezTo>
                  <a:pt x="237" y="113"/>
                  <a:pt x="230" y="126"/>
                  <a:pt x="222" y="13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2" name="Freeform 18"/>
          <p:cNvSpPr>
            <a:spLocks/>
          </p:cNvSpPr>
          <p:nvPr/>
        </p:nvSpPr>
        <p:spPr bwMode="auto">
          <a:xfrm>
            <a:off x="18234375" y="5429696"/>
            <a:ext cx="617070" cy="367520"/>
          </a:xfrm>
          <a:custGeom>
            <a:avLst/>
            <a:gdLst>
              <a:gd name="T0" fmla="*/ 0 w 65"/>
              <a:gd name="T1" fmla="*/ 0 h 39"/>
              <a:gd name="T2" fmla="*/ 10 w 65"/>
              <a:gd name="T3" fmla="*/ 6 h 39"/>
              <a:gd name="T4" fmla="*/ 29 w 65"/>
              <a:gd name="T5" fmla="*/ 38 h 39"/>
              <a:gd name="T6" fmla="*/ 29 w 65"/>
              <a:gd name="T7" fmla="*/ 39 h 39"/>
              <a:gd name="T8" fmla="*/ 36 w 65"/>
              <a:gd name="T9" fmla="*/ 39 h 39"/>
              <a:gd name="T10" fmla="*/ 36 w 65"/>
              <a:gd name="T11" fmla="*/ 38 h 39"/>
              <a:gd name="T12" fmla="*/ 55 w 65"/>
              <a:gd name="T13" fmla="*/ 6 h 39"/>
              <a:gd name="T14" fmla="*/ 65 w 65"/>
              <a:gd name="T15" fmla="*/ 0 h 39"/>
              <a:gd name="T16" fmla="*/ 0 w 65"/>
              <a:gd name="T1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" h="39">
                <a:moveTo>
                  <a:pt x="0" y="0"/>
                </a:moveTo>
                <a:cubicBezTo>
                  <a:pt x="10" y="6"/>
                  <a:pt x="10" y="6"/>
                  <a:pt x="10" y="6"/>
                </a:cubicBezTo>
                <a:cubicBezTo>
                  <a:pt x="22" y="14"/>
                  <a:pt x="29" y="26"/>
                  <a:pt x="29" y="38"/>
                </a:cubicBezTo>
                <a:cubicBezTo>
                  <a:pt x="29" y="39"/>
                  <a:pt x="29" y="39"/>
                  <a:pt x="29" y="39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39"/>
                  <a:pt x="36" y="39"/>
                  <a:pt x="36" y="38"/>
                </a:cubicBezTo>
                <a:cubicBezTo>
                  <a:pt x="36" y="26"/>
                  <a:pt x="43" y="14"/>
                  <a:pt x="55" y="6"/>
                </a:cubicBezTo>
                <a:cubicBezTo>
                  <a:pt x="65" y="0"/>
                  <a:pt x="65" y="0"/>
                  <a:pt x="6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3" name="Rectangle 22"/>
          <p:cNvSpPr>
            <a:spLocks noChangeArrowheads="1"/>
          </p:cNvSpPr>
          <p:nvPr/>
        </p:nvSpPr>
        <p:spPr bwMode="auto">
          <a:xfrm>
            <a:off x="17712589" y="6602587"/>
            <a:ext cx="1660646" cy="331222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4" name="Rectangle 23"/>
          <p:cNvSpPr>
            <a:spLocks noChangeArrowheads="1"/>
          </p:cNvSpPr>
          <p:nvPr/>
        </p:nvSpPr>
        <p:spPr bwMode="auto">
          <a:xfrm>
            <a:off x="17712589" y="6979181"/>
            <a:ext cx="1660646" cy="217790"/>
          </a:xfrm>
          <a:prstGeom prst="rect">
            <a:avLst/>
          </a:pr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5" name="Freeform 24"/>
          <p:cNvSpPr>
            <a:spLocks/>
          </p:cNvSpPr>
          <p:nvPr/>
        </p:nvSpPr>
        <p:spPr bwMode="auto">
          <a:xfrm>
            <a:off x="17721663" y="6223723"/>
            <a:ext cx="1642498" cy="331222"/>
          </a:xfrm>
          <a:custGeom>
            <a:avLst/>
            <a:gdLst>
              <a:gd name="T0" fmla="*/ 9 w 173"/>
              <a:gd name="T1" fmla="*/ 22 h 35"/>
              <a:gd name="T2" fmla="*/ 0 w 173"/>
              <a:gd name="T3" fmla="*/ 35 h 35"/>
              <a:gd name="T4" fmla="*/ 173 w 173"/>
              <a:gd name="T5" fmla="*/ 35 h 35"/>
              <a:gd name="T6" fmla="*/ 164 w 173"/>
              <a:gd name="T7" fmla="*/ 22 h 35"/>
              <a:gd name="T8" fmla="*/ 131 w 173"/>
              <a:gd name="T9" fmla="*/ 0 h 35"/>
              <a:gd name="T10" fmla="*/ 43 w 173"/>
              <a:gd name="T11" fmla="*/ 0 h 35"/>
              <a:gd name="T12" fmla="*/ 9 w 173"/>
              <a:gd name="T13" fmla="*/ 22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35">
                <a:moveTo>
                  <a:pt x="9" y="22"/>
                </a:moveTo>
                <a:cubicBezTo>
                  <a:pt x="6" y="24"/>
                  <a:pt x="2" y="30"/>
                  <a:pt x="0" y="35"/>
                </a:cubicBezTo>
                <a:cubicBezTo>
                  <a:pt x="173" y="35"/>
                  <a:pt x="173" y="35"/>
                  <a:pt x="173" y="35"/>
                </a:cubicBezTo>
                <a:cubicBezTo>
                  <a:pt x="171" y="30"/>
                  <a:pt x="168" y="24"/>
                  <a:pt x="164" y="22"/>
                </a:cubicBezTo>
                <a:cubicBezTo>
                  <a:pt x="131" y="0"/>
                  <a:pt x="131" y="0"/>
                  <a:pt x="131" y="0"/>
                </a:cubicBezTo>
                <a:cubicBezTo>
                  <a:pt x="43" y="0"/>
                  <a:pt x="43" y="0"/>
                  <a:pt x="43" y="0"/>
                </a:cubicBezTo>
                <a:lnTo>
                  <a:pt x="9" y="22"/>
                </a:lnTo>
                <a:close/>
              </a:path>
            </a:pathLst>
          </a:cu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8895098" y="3694007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15302318" y="3661679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3A2C318-DB54-4559-9DF8-30CB38EEBE28}"/>
              </a:ext>
            </a:extLst>
          </p:cNvPr>
          <p:cNvSpPr txBox="1"/>
          <p:nvPr/>
        </p:nvSpPr>
        <p:spPr>
          <a:xfrm>
            <a:off x="3835780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Project MK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FDB2AF-B3ED-47E9-AF5A-A5C9637E7445}"/>
              </a:ext>
            </a:extLst>
          </p:cNvPr>
          <p:cNvSpPr txBox="1"/>
          <p:nvPr/>
        </p:nvSpPr>
        <p:spPr>
          <a:xfrm>
            <a:off x="10341605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Project BK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815406-1129-4CF0-AC7F-6C8292F42238}"/>
              </a:ext>
            </a:extLst>
          </p:cNvPr>
          <p:cNvSpPr txBox="1"/>
          <p:nvPr/>
        </p:nvSpPr>
        <p:spPr>
          <a:xfrm>
            <a:off x="16979363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Project DK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10CD75B-4406-4C2A-B585-2FE0C6F64C53}"/>
              </a:ext>
            </a:extLst>
          </p:cNvPr>
          <p:cNvSpPr/>
          <p:nvPr/>
        </p:nvSpPr>
        <p:spPr>
          <a:xfrm>
            <a:off x="3450129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C561E8-6C1C-4536-8A42-66257EFC0FD3}"/>
              </a:ext>
            </a:extLst>
          </p:cNvPr>
          <p:cNvSpPr/>
          <p:nvPr/>
        </p:nvSpPr>
        <p:spPr>
          <a:xfrm>
            <a:off x="10053360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18A8311-A107-4A82-8582-C71D910700C7}"/>
              </a:ext>
            </a:extLst>
          </p:cNvPr>
          <p:cNvSpPr/>
          <p:nvPr/>
        </p:nvSpPr>
        <p:spPr>
          <a:xfrm>
            <a:off x="16795134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0012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32" grpId="0"/>
      <p:bldP spid="33" grpId="0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12296422" y="838956"/>
            <a:ext cx="11374039" cy="11374043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Partial Circle 10"/>
          <p:cNvSpPr/>
          <p:nvPr/>
        </p:nvSpPr>
        <p:spPr>
          <a:xfrm>
            <a:off x="12265025" y="833176"/>
            <a:ext cx="11410731" cy="11410735"/>
          </a:xfrm>
          <a:prstGeom prst="pie">
            <a:avLst>
              <a:gd name="adj1" fmla="val 16858116"/>
              <a:gd name="adj2" fmla="val 539358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Oval 2"/>
          <p:cNvSpPr/>
          <p:nvPr/>
        </p:nvSpPr>
        <p:spPr>
          <a:xfrm>
            <a:off x="13109437" y="1805614"/>
            <a:ext cx="9731833" cy="9636418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Partial Circle 3"/>
          <p:cNvSpPr/>
          <p:nvPr/>
        </p:nvSpPr>
        <p:spPr>
          <a:xfrm>
            <a:off x="13078040" y="1659731"/>
            <a:ext cx="9763227" cy="9763231"/>
          </a:xfrm>
          <a:prstGeom prst="pie">
            <a:avLst>
              <a:gd name="adj1" fmla="val 15472941"/>
              <a:gd name="adj2" fmla="val 5382055"/>
            </a:avLst>
          </a:prstGeom>
          <a:solidFill>
            <a:schemeClr val="accent4"/>
          </a:solidFill>
          <a:ln>
            <a:noFill/>
          </a:ln>
          <a:effectLst>
            <a:outerShdw blurRad="622300" dist="38100" dir="2700000" sx="107000" sy="107000" algn="tl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Oval 4"/>
          <p:cNvSpPr/>
          <p:nvPr/>
        </p:nvSpPr>
        <p:spPr>
          <a:xfrm>
            <a:off x="14004786" y="2527785"/>
            <a:ext cx="7958621" cy="7958625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Partial Circle 5"/>
          <p:cNvSpPr/>
          <p:nvPr/>
        </p:nvSpPr>
        <p:spPr>
          <a:xfrm>
            <a:off x="13973395" y="2527786"/>
            <a:ext cx="7990015" cy="7990019"/>
          </a:xfrm>
          <a:prstGeom prst="pie">
            <a:avLst>
              <a:gd name="adj1" fmla="val 13755782"/>
              <a:gd name="adj2" fmla="val 5387981"/>
            </a:avLst>
          </a:prstGeom>
          <a:solidFill>
            <a:schemeClr val="accent3"/>
          </a:solidFill>
          <a:ln>
            <a:noFill/>
          </a:ln>
          <a:effectLst>
            <a:outerShdw blurRad="673100" dist="139700" dir="2700000" sx="101000" sy="101000" algn="tl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Oval 6"/>
          <p:cNvSpPr/>
          <p:nvPr/>
        </p:nvSpPr>
        <p:spPr>
          <a:xfrm>
            <a:off x="14961785" y="3443422"/>
            <a:ext cx="6050782" cy="605078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Partial Circle 7"/>
          <p:cNvSpPr/>
          <p:nvPr/>
        </p:nvSpPr>
        <p:spPr>
          <a:xfrm>
            <a:off x="14930393" y="3443422"/>
            <a:ext cx="6082178" cy="6082176"/>
          </a:xfrm>
          <a:prstGeom prst="pie">
            <a:avLst>
              <a:gd name="adj1" fmla="val 11552602"/>
              <a:gd name="adj2" fmla="val 5383232"/>
            </a:avLst>
          </a:prstGeom>
          <a:solidFill>
            <a:schemeClr val="accent2"/>
          </a:solidFill>
          <a:ln>
            <a:noFill/>
          </a:ln>
          <a:effectLst>
            <a:outerShdw blurRad="977900" dist="38100" dir="2700000" sx="102000" sy="102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55795" y="5290940"/>
            <a:ext cx="9483133" cy="1107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/>
            <a:r>
              <a:rPr lang="id-ID" sz="6600" spc="-302">
                <a:solidFill>
                  <a:srgbClr val="272E3A"/>
                </a:solidFill>
                <a:latin typeface="Montserrat"/>
              </a:rPr>
              <a:t>Global Sales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527331" y="6894150"/>
            <a:ext cx="7680508" cy="2416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ct val="120000"/>
              </a:lnSpc>
            </a:pPr>
            <a:r>
              <a:rPr lang="en-US" sz="3200">
                <a:solidFill>
                  <a:prstClr val="black">
                    <a:lumMod val="75000"/>
                    <a:lumOff val="25000"/>
                  </a:prstClr>
                </a:solidFill>
                <a:latin typeface="Montserrat Light"/>
                <a:cs typeface="Calibri"/>
              </a:rPr>
              <a:t>Lorem Ipsum is simply dummy text of the printing and typesetting industry. Lorem Ipsum has been the industry's standard dummy</a:t>
            </a:r>
            <a:endParaRPr lang="en-US" sz="2800">
              <a:solidFill>
                <a:prstClr val="white">
                  <a:lumMod val="65000"/>
                </a:prstClr>
              </a:solidFill>
              <a:latin typeface="Montserrat Light"/>
              <a:cs typeface="Calibri"/>
            </a:endParaRPr>
          </a:p>
        </p:txBody>
      </p:sp>
      <p:sp>
        <p:nvSpPr>
          <p:cNvPr id="9" name="Oval 8"/>
          <p:cNvSpPr/>
          <p:nvPr/>
        </p:nvSpPr>
        <p:spPr>
          <a:xfrm>
            <a:off x="15838661" y="4345011"/>
            <a:ext cx="4290872" cy="429087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0" name="Group 39"/>
          <p:cNvGrpSpPr/>
          <p:nvPr/>
        </p:nvGrpSpPr>
        <p:grpSpPr>
          <a:xfrm flipH="1">
            <a:off x="15240856" y="1111302"/>
            <a:ext cx="4738067" cy="380784"/>
            <a:chOff x="8731102" y="2386381"/>
            <a:chExt cx="2835288" cy="227864"/>
          </a:xfrm>
        </p:grpSpPr>
        <p:cxnSp>
          <p:nvCxnSpPr>
            <p:cNvPr id="46" name="Straight Connector 45"/>
            <p:cNvCxnSpPr>
              <a:endCxn id="43" idx="2"/>
            </p:cNvCxnSpPr>
            <p:nvPr/>
          </p:nvCxnSpPr>
          <p:spPr>
            <a:xfrm flipV="1">
              <a:off x="8731102" y="2500312"/>
              <a:ext cx="2607423" cy="1747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/>
            <p:cNvGrpSpPr/>
            <p:nvPr/>
          </p:nvGrpSpPr>
          <p:grpSpPr>
            <a:xfrm>
              <a:off x="11338526" y="2386381"/>
              <a:ext cx="227864" cy="227864"/>
              <a:chOff x="13295112" y="2272449"/>
              <a:chExt cx="451407" cy="451408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13295112" y="2272449"/>
                <a:ext cx="451407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3388665" y="2365993"/>
                <a:ext cx="264320" cy="264320"/>
              </a:xfrm>
              <a:prstGeom prst="ellipse">
                <a:avLst/>
              </a:prstGeom>
              <a:solidFill>
                <a:schemeClr val="bg1">
                  <a:lumMod val="75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 flipH="1">
            <a:off x="13111547" y="2115608"/>
            <a:ext cx="4738067" cy="380784"/>
            <a:chOff x="8731102" y="2386381"/>
            <a:chExt cx="2835288" cy="227864"/>
          </a:xfrm>
        </p:grpSpPr>
        <p:cxnSp>
          <p:nvCxnSpPr>
            <p:cNvPr id="53" name="Straight Connector 52"/>
            <p:cNvCxnSpPr>
              <a:endCxn id="50" idx="2"/>
            </p:cNvCxnSpPr>
            <p:nvPr/>
          </p:nvCxnSpPr>
          <p:spPr>
            <a:xfrm flipV="1">
              <a:off x="8731102" y="2500314"/>
              <a:ext cx="2607423" cy="1747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Group 48"/>
            <p:cNvGrpSpPr/>
            <p:nvPr/>
          </p:nvGrpSpPr>
          <p:grpSpPr>
            <a:xfrm>
              <a:off x="11338526" y="2386381"/>
              <a:ext cx="227864" cy="227864"/>
              <a:chOff x="13295112" y="2272449"/>
              <a:chExt cx="451407" cy="451408"/>
            </a:xfrm>
          </p:grpSpPr>
          <p:sp>
            <p:nvSpPr>
              <p:cNvPr id="50" name="Oval 49"/>
              <p:cNvSpPr/>
              <p:nvPr/>
            </p:nvSpPr>
            <p:spPr>
              <a:xfrm>
                <a:off x="13295112" y="2272449"/>
                <a:ext cx="451407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13388665" y="2365993"/>
                <a:ext cx="264320" cy="264320"/>
              </a:xfrm>
              <a:prstGeom prst="ellipse">
                <a:avLst/>
              </a:prstGeom>
              <a:solidFill>
                <a:schemeClr val="bg1">
                  <a:lumMod val="75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54" name="Group 53"/>
          <p:cNvGrpSpPr/>
          <p:nvPr/>
        </p:nvGrpSpPr>
        <p:grpSpPr>
          <a:xfrm flipH="1">
            <a:off x="12542464" y="3649198"/>
            <a:ext cx="3610398" cy="380784"/>
            <a:chOff x="9405906" y="2386381"/>
            <a:chExt cx="2160484" cy="227864"/>
          </a:xfrm>
        </p:grpSpPr>
        <p:cxnSp>
          <p:nvCxnSpPr>
            <p:cNvPr id="55" name="Straight Connector 54"/>
            <p:cNvCxnSpPr>
              <a:endCxn id="57" idx="2"/>
            </p:cNvCxnSpPr>
            <p:nvPr/>
          </p:nvCxnSpPr>
          <p:spPr>
            <a:xfrm>
              <a:off x="9405906" y="2500314"/>
              <a:ext cx="1932620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oup 55"/>
            <p:cNvGrpSpPr/>
            <p:nvPr/>
          </p:nvGrpSpPr>
          <p:grpSpPr>
            <a:xfrm>
              <a:off x="11338526" y="2386381"/>
              <a:ext cx="227864" cy="227864"/>
              <a:chOff x="13295112" y="2272449"/>
              <a:chExt cx="451407" cy="451408"/>
            </a:xfrm>
          </p:grpSpPr>
          <p:sp>
            <p:nvSpPr>
              <p:cNvPr id="57" name="Oval 56"/>
              <p:cNvSpPr/>
              <p:nvPr/>
            </p:nvSpPr>
            <p:spPr>
              <a:xfrm>
                <a:off x="13295112" y="2272449"/>
                <a:ext cx="451407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13388665" y="2365993"/>
                <a:ext cx="264320" cy="264320"/>
              </a:xfrm>
              <a:prstGeom prst="ellipse">
                <a:avLst/>
              </a:prstGeom>
              <a:solidFill>
                <a:schemeClr val="bg1">
                  <a:lumMod val="75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60" name="Group 59"/>
          <p:cNvGrpSpPr/>
          <p:nvPr/>
        </p:nvGrpSpPr>
        <p:grpSpPr>
          <a:xfrm flipH="1">
            <a:off x="12834286" y="5246058"/>
            <a:ext cx="2827545" cy="380784"/>
            <a:chOff x="9874370" y="2386381"/>
            <a:chExt cx="1692020" cy="227864"/>
          </a:xfrm>
        </p:grpSpPr>
        <p:cxnSp>
          <p:nvCxnSpPr>
            <p:cNvPr id="61" name="Straight Connector 60"/>
            <p:cNvCxnSpPr>
              <a:endCxn id="63" idx="2"/>
            </p:cNvCxnSpPr>
            <p:nvPr/>
          </p:nvCxnSpPr>
          <p:spPr>
            <a:xfrm>
              <a:off x="9874370" y="2500314"/>
              <a:ext cx="1464156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11338526" y="2386381"/>
              <a:ext cx="227864" cy="227864"/>
              <a:chOff x="13295112" y="2272449"/>
              <a:chExt cx="451407" cy="451408"/>
            </a:xfrm>
          </p:grpSpPr>
          <p:sp>
            <p:nvSpPr>
              <p:cNvPr id="63" name="Oval 62"/>
              <p:cNvSpPr/>
              <p:nvPr/>
            </p:nvSpPr>
            <p:spPr>
              <a:xfrm>
                <a:off x="13295112" y="2272449"/>
                <a:ext cx="451407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388665" y="2365993"/>
                <a:ext cx="264320" cy="264320"/>
              </a:xfrm>
              <a:prstGeom prst="ellipse">
                <a:avLst/>
              </a:prstGeom>
              <a:solidFill>
                <a:schemeClr val="bg1">
                  <a:lumMod val="75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800"/>
                <a:endParaRPr lang="id-ID" sz="360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72" name="Rectangle 71"/>
          <p:cNvSpPr/>
          <p:nvPr/>
        </p:nvSpPr>
        <p:spPr>
          <a:xfrm>
            <a:off x="8107485" y="5067316"/>
            <a:ext cx="5923830" cy="1453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en-US" sz="9600" baseline="30000">
                <a:solidFill>
                  <a:prstClr val="black">
                    <a:lumMod val="75000"/>
                    <a:lumOff val="25000"/>
                  </a:prstClr>
                </a:solidFill>
                <a:latin typeface="Montserrat"/>
                <a:cs typeface="Calibri"/>
              </a:rPr>
              <a:t>$90</a:t>
            </a:r>
            <a:r>
              <a:rPr lang="en-US" sz="8000" baseline="30000">
                <a:solidFill>
                  <a:prstClr val="black">
                    <a:lumMod val="75000"/>
                    <a:lumOff val="25000"/>
                  </a:prstClr>
                </a:solidFill>
                <a:latin typeface="Montserrat"/>
                <a:cs typeface="Calibri"/>
              </a:rPr>
              <a:t>m</a:t>
            </a:r>
            <a:endParaRPr lang="en-US" sz="6000">
              <a:solidFill>
                <a:prstClr val="black">
                  <a:lumMod val="75000"/>
                  <a:lumOff val="25000"/>
                </a:prstClr>
              </a:solidFill>
              <a:latin typeface="Montserrat"/>
              <a:cs typeface="Calibri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5760416" y="8669556"/>
            <a:ext cx="1849473" cy="775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>
              <a:lnSpc>
                <a:spcPct val="120000"/>
              </a:lnSpc>
            </a:pPr>
            <a:r>
              <a:rPr lang="en-US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2</a:t>
            </a:r>
            <a:r>
              <a:rPr lang="id-ID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01</a:t>
            </a:r>
            <a:r>
              <a:rPr lang="en-US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8</a:t>
            </a:r>
            <a:r>
              <a:rPr lang="id-ID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 Q1</a:t>
            </a:r>
            <a:endParaRPr lang="en-US" sz="4000" b="1">
              <a:solidFill>
                <a:srgbClr val="272E3A"/>
              </a:solidFill>
              <a:latin typeface="Montserrat Light"/>
              <a:cs typeface="Calibri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15760416" y="9626544"/>
            <a:ext cx="1849473" cy="775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>
              <a:lnSpc>
                <a:spcPct val="120000"/>
              </a:lnSpc>
            </a:pPr>
            <a:r>
              <a:rPr lang="en-US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2</a:t>
            </a:r>
            <a:r>
              <a:rPr lang="id-ID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01</a:t>
            </a:r>
            <a:r>
              <a:rPr lang="en-US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8</a:t>
            </a:r>
            <a:r>
              <a:rPr lang="id-ID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 Q3</a:t>
            </a:r>
            <a:endParaRPr lang="en-US" sz="4000" b="1">
              <a:solidFill>
                <a:srgbClr val="272E3A"/>
              </a:solidFill>
              <a:latin typeface="Montserrat Light"/>
              <a:cs typeface="Calibri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15838659" y="10573984"/>
            <a:ext cx="1849473" cy="775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>
              <a:lnSpc>
                <a:spcPct val="120000"/>
              </a:lnSpc>
            </a:pPr>
            <a:r>
              <a:rPr lang="en-US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2</a:t>
            </a:r>
            <a:r>
              <a:rPr lang="id-ID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01</a:t>
            </a:r>
            <a:r>
              <a:rPr lang="en-US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9</a:t>
            </a:r>
            <a:r>
              <a:rPr lang="id-ID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 Q1</a:t>
            </a:r>
            <a:endParaRPr lang="en-US" sz="4000" b="1">
              <a:solidFill>
                <a:srgbClr val="272E3A"/>
              </a:solidFill>
              <a:latin typeface="Montserrat Light"/>
              <a:cs typeface="Calibri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5838659" y="11530973"/>
            <a:ext cx="1849473" cy="775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>
              <a:lnSpc>
                <a:spcPct val="120000"/>
              </a:lnSpc>
            </a:pPr>
            <a:r>
              <a:rPr lang="en-US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2</a:t>
            </a:r>
            <a:r>
              <a:rPr lang="id-ID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01</a:t>
            </a:r>
            <a:r>
              <a:rPr lang="en-US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9</a:t>
            </a:r>
            <a:r>
              <a:rPr lang="id-ID" sz="4000" b="1" baseline="30000">
                <a:solidFill>
                  <a:srgbClr val="272E3A"/>
                </a:solidFill>
                <a:latin typeface="Montserrat Light"/>
                <a:cs typeface="Calibri"/>
              </a:rPr>
              <a:t> Q2</a:t>
            </a:r>
            <a:endParaRPr lang="en-US" sz="4000" b="1">
              <a:solidFill>
                <a:srgbClr val="272E3A"/>
              </a:solidFill>
              <a:latin typeface="Montserrat Light"/>
              <a:cs typeface="Calibri"/>
            </a:endParaRPr>
          </a:p>
        </p:txBody>
      </p:sp>
      <p:sp>
        <p:nvSpPr>
          <p:cNvPr id="83" name="Freeform 171">
            <a:extLst>
              <a:ext uri="{FF2B5EF4-FFF2-40B4-BE49-F238E27FC236}">
                <a16:creationId xmlns:a16="http://schemas.microsoft.com/office/drawing/2014/main" id="{76FCAEFC-DAE0-4CE6-B68C-993C1E5BEC7D}"/>
              </a:ext>
            </a:extLst>
          </p:cNvPr>
          <p:cNvSpPr>
            <a:spLocks noEditPoints="1"/>
          </p:cNvSpPr>
          <p:nvPr/>
        </p:nvSpPr>
        <p:spPr bwMode="auto">
          <a:xfrm>
            <a:off x="16763396" y="5511574"/>
            <a:ext cx="2319444" cy="1754300"/>
          </a:xfrm>
          <a:custGeom>
            <a:avLst/>
            <a:gdLst>
              <a:gd name="T0" fmla="*/ 80 w 232"/>
              <a:gd name="T1" fmla="*/ 40 h 176"/>
              <a:gd name="T2" fmla="*/ 48 w 232"/>
              <a:gd name="T3" fmla="*/ 95 h 176"/>
              <a:gd name="T4" fmla="*/ 47 w 232"/>
              <a:gd name="T5" fmla="*/ 101 h 176"/>
              <a:gd name="T6" fmla="*/ 56 w 232"/>
              <a:gd name="T7" fmla="*/ 105 h 176"/>
              <a:gd name="T8" fmla="*/ 48 w 232"/>
              <a:gd name="T9" fmla="*/ 95 h 176"/>
              <a:gd name="T10" fmla="*/ 66 w 232"/>
              <a:gd name="T11" fmla="*/ 125 h 176"/>
              <a:gd name="T12" fmla="*/ 74 w 232"/>
              <a:gd name="T13" fmla="*/ 137 h 176"/>
              <a:gd name="T14" fmla="*/ 75 w 232"/>
              <a:gd name="T15" fmla="*/ 129 h 176"/>
              <a:gd name="T16" fmla="*/ 101 w 232"/>
              <a:gd name="T17" fmla="*/ 0 h 176"/>
              <a:gd name="T18" fmla="*/ 41 w 232"/>
              <a:gd name="T19" fmla="*/ 12 h 176"/>
              <a:gd name="T20" fmla="*/ 79 w 232"/>
              <a:gd name="T21" fmla="*/ 36 h 176"/>
              <a:gd name="T22" fmla="*/ 96 w 232"/>
              <a:gd name="T23" fmla="*/ 131 h 176"/>
              <a:gd name="T24" fmla="*/ 97 w 232"/>
              <a:gd name="T25" fmla="*/ 112 h 176"/>
              <a:gd name="T26" fmla="*/ 104 w 232"/>
              <a:gd name="T27" fmla="*/ 85 h 176"/>
              <a:gd name="T28" fmla="*/ 44 w 232"/>
              <a:gd name="T29" fmla="*/ 58 h 176"/>
              <a:gd name="T30" fmla="*/ 109 w 232"/>
              <a:gd name="T31" fmla="*/ 165 h 176"/>
              <a:gd name="T32" fmla="*/ 89 w 232"/>
              <a:gd name="T33" fmla="*/ 138 h 176"/>
              <a:gd name="T34" fmla="*/ 77 w 232"/>
              <a:gd name="T35" fmla="*/ 151 h 176"/>
              <a:gd name="T36" fmla="*/ 66 w 232"/>
              <a:gd name="T37" fmla="*/ 160 h 176"/>
              <a:gd name="T38" fmla="*/ 43 w 232"/>
              <a:gd name="T39" fmla="*/ 151 h 176"/>
              <a:gd name="T40" fmla="*/ 43 w 232"/>
              <a:gd name="T41" fmla="*/ 137 h 176"/>
              <a:gd name="T42" fmla="*/ 50 w 232"/>
              <a:gd name="T43" fmla="*/ 120 h 176"/>
              <a:gd name="T44" fmla="*/ 36 w 232"/>
              <a:gd name="T45" fmla="*/ 111 h 176"/>
              <a:gd name="T46" fmla="*/ 34 w 232"/>
              <a:gd name="T47" fmla="*/ 93 h 176"/>
              <a:gd name="T48" fmla="*/ 45 w 232"/>
              <a:gd name="T49" fmla="*/ 81 h 176"/>
              <a:gd name="T50" fmla="*/ 56 w 232"/>
              <a:gd name="T51" fmla="*/ 72 h 176"/>
              <a:gd name="T52" fmla="*/ 76 w 232"/>
              <a:gd name="T53" fmla="*/ 81 h 176"/>
              <a:gd name="T54" fmla="*/ 82 w 232"/>
              <a:gd name="T55" fmla="*/ 98 h 176"/>
              <a:gd name="T56" fmla="*/ 66 w 232"/>
              <a:gd name="T57" fmla="*/ 93 h 176"/>
              <a:gd name="T58" fmla="*/ 78 w 232"/>
              <a:gd name="T59" fmla="*/ 112 h 176"/>
              <a:gd name="T60" fmla="*/ 89 w 232"/>
              <a:gd name="T61" fmla="*/ 124 h 176"/>
              <a:gd name="T62" fmla="*/ 232 w 232"/>
              <a:gd name="T63" fmla="*/ 101 h 176"/>
              <a:gd name="T64" fmla="*/ 231 w 232"/>
              <a:gd name="T65" fmla="*/ 95 h 176"/>
              <a:gd name="T66" fmla="*/ 190 w 232"/>
              <a:gd name="T67" fmla="*/ 60 h 176"/>
              <a:gd name="T68" fmla="*/ 104 w 232"/>
              <a:gd name="T69" fmla="*/ 92 h 176"/>
              <a:gd name="T70" fmla="*/ 103 w 232"/>
              <a:gd name="T71" fmla="*/ 116 h 176"/>
              <a:gd name="T72" fmla="*/ 101 w 232"/>
              <a:gd name="T73" fmla="*/ 136 h 176"/>
              <a:gd name="T74" fmla="*/ 141 w 232"/>
              <a:gd name="T75" fmla="*/ 174 h 176"/>
              <a:gd name="T76" fmla="*/ 229 w 232"/>
              <a:gd name="T77" fmla="*/ 138 h 176"/>
              <a:gd name="T78" fmla="*/ 226 w 232"/>
              <a:gd name="T79" fmla="*/ 121 h 176"/>
              <a:gd name="T80" fmla="*/ 226 w 232"/>
              <a:gd name="T81" fmla="*/ 84 h 176"/>
              <a:gd name="T82" fmla="*/ 201 w 232"/>
              <a:gd name="T83" fmla="*/ 96 h 176"/>
              <a:gd name="T84" fmla="*/ 150 w 232"/>
              <a:gd name="T85" fmla="*/ 83 h 176"/>
              <a:gd name="T86" fmla="*/ 117 w 232"/>
              <a:gd name="T87" fmla="*/ 93 h 176"/>
              <a:gd name="T88" fmla="*/ 173 w 232"/>
              <a:gd name="T89" fmla="*/ 161 h 176"/>
              <a:gd name="T90" fmla="*/ 104 w 232"/>
              <a:gd name="T91" fmla="*/ 138 h 176"/>
              <a:gd name="T92" fmla="*/ 181 w 232"/>
              <a:gd name="T93" fmla="*/ 146 h 176"/>
              <a:gd name="T94" fmla="*/ 145 w 232"/>
              <a:gd name="T95" fmla="*/ 148 h 176"/>
              <a:gd name="T96" fmla="*/ 106 w 232"/>
              <a:gd name="T97" fmla="*/ 118 h 176"/>
              <a:gd name="T98" fmla="*/ 182 w 232"/>
              <a:gd name="T99" fmla="*/ 125 h 176"/>
              <a:gd name="T100" fmla="*/ 146 w 232"/>
              <a:gd name="T101" fmla="*/ 127 h 176"/>
              <a:gd name="T102" fmla="*/ 107 w 232"/>
              <a:gd name="T103" fmla="*/ 95 h 176"/>
              <a:gd name="T104" fmla="*/ 182 w 232"/>
              <a:gd name="T105" fmla="*/ 104 h 176"/>
              <a:gd name="T106" fmla="*/ 191 w 232"/>
              <a:gd name="T107" fmla="*/ 63 h 176"/>
              <a:gd name="T108" fmla="*/ 168 w 232"/>
              <a:gd name="T109" fmla="*/ 75 h 176"/>
              <a:gd name="T110" fmla="*/ 226 w 232"/>
              <a:gd name="T111" fmla="*/ 125 h 176"/>
              <a:gd name="T112" fmla="*/ 229 w 232"/>
              <a:gd name="T113" fmla="*/ 113 h 176"/>
              <a:gd name="T114" fmla="*/ 227 w 232"/>
              <a:gd name="T115" fmla="*/ 10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32" h="176">
                <a:moveTo>
                  <a:pt x="44" y="53"/>
                </a:moveTo>
                <a:cubicBezTo>
                  <a:pt x="79" y="53"/>
                  <a:pt x="79" y="53"/>
                  <a:pt x="79" y="53"/>
                </a:cubicBezTo>
                <a:cubicBezTo>
                  <a:pt x="80" y="40"/>
                  <a:pt x="80" y="40"/>
                  <a:pt x="80" y="40"/>
                </a:cubicBezTo>
                <a:cubicBezTo>
                  <a:pt x="44" y="40"/>
                  <a:pt x="44" y="40"/>
                  <a:pt x="44" y="40"/>
                </a:cubicBezTo>
                <a:lnTo>
                  <a:pt x="44" y="53"/>
                </a:lnTo>
                <a:close/>
                <a:moveTo>
                  <a:pt x="48" y="95"/>
                </a:moveTo>
                <a:cubicBezTo>
                  <a:pt x="48" y="95"/>
                  <a:pt x="47" y="96"/>
                  <a:pt x="47" y="97"/>
                </a:cubicBezTo>
                <a:cubicBezTo>
                  <a:pt x="47" y="97"/>
                  <a:pt x="47" y="98"/>
                  <a:pt x="47" y="98"/>
                </a:cubicBezTo>
                <a:cubicBezTo>
                  <a:pt x="47" y="99"/>
                  <a:pt x="47" y="100"/>
                  <a:pt x="47" y="101"/>
                </a:cubicBezTo>
                <a:cubicBezTo>
                  <a:pt x="48" y="101"/>
                  <a:pt x="48" y="102"/>
                  <a:pt x="49" y="103"/>
                </a:cubicBezTo>
                <a:cubicBezTo>
                  <a:pt x="50" y="103"/>
                  <a:pt x="51" y="104"/>
                  <a:pt x="52" y="104"/>
                </a:cubicBezTo>
                <a:cubicBezTo>
                  <a:pt x="53" y="104"/>
                  <a:pt x="54" y="105"/>
                  <a:pt x="56" y="105"/>
                </a:cubicBezTo>
                <a:cubicBezTo>
                  <a:pt x="56" y="93"/>
                  <a:pt x="56" y="93"/>
                  <a:pt x="56" y="93"/>
                </a:cubicBezTo>
                <a:cubicBezTo>
                  <a:pt x="54" y="93"/>
                  <a:pt x="52" y="93"/>
                  <a:pt x="51" y="93"/>
                </a:cubicBezTo>
                <a:cubicBezTo>
                  <a:pt x="50" y="94"/>
                  <a:pt x="49" y="94"/>
                  <a:pt x="48" y="95"/>
                </a:cubicBezTo>
                <a:close/>
                <a:moveTo>
                  <a:pt x="73" y="128"/>
                </a:moveTo>
                <a:cubicBezTo>
                  <a:pt x="72" y="127"/>
                  <a:pt x="71" y="126"/>
                  <a:pt x="70" y="126"/>
                </a:cubicBezTo>
                <a:cubicBezTo>
                  <a:pt x="69" y="126"/>
                  <a:pt x="68" y="125"/>
                  <a:pt x="66" y="125"/>
                </a:cubicBezTo>
                <a:cubicBezTo>
                  <a:pt x="66" y="140"/>
                  <a:pt x="66" y="140"/>
                  <a:pt x="66" y="140"/>
                </a:cubicBezTo>
                <a:cubicBezTo>
                  <a:pt x="68" y="139"/>
                  <a:pt x="70" y="139"/>
                  <a:pt x="71" y="138"/>
                </a:cubicBezTo>
                <a:cubicBezTo>
                  <a:pt x="72" y="138"/>
                  <a:pt x="73" y="137"/>
                  <a:pt x="74" y="137"/>
                </a:cubicBezTo>
                <a:cubicBezTo>
                  <a:pt x="75" y="136"/>
                  <a:pt x="75" y="135"/>
                  <a:pt x="75" y="134"/>
                </a:cubicBezTo>
                <a:cubicBezTo>
                  <a:pt x="76" y="134"/>
                  <a:pt x="76" y="133"/>
                  <a:pt x="76" y="132"/>
                </a:cubicBezTo>
                <a:cubicBezTo>
                  <a:pt x="76" y="131"/>
                  <a:pt x="76" y="130"/>
                  <a:pt x="75" y="129"/>
                </a:cubicBezTo>
                <a:cubicBezTo>
                  <a:pt x="75" y="129"/>
                  <a:pt x="74" y="128"/>
                  <a:pt x="73" y="128"/>
                </a:cubicBezTo>
                <a:close/>
                <a:moveTo>
                  <a:pt x="79" y="36"/>
                </a:moveTo>
                <a:cubicBezTo>
                  <a:pt x="101" y="0"/>
                  <a:pt x="101" y="0"/>
                  <a:pt x="101" y="0"/>
                </a:cubicBezTo>
                <a:cubicBezTo>
                  <a:pt x="101" y="0"/>
                  <a:pt x="90" y="13"/>
                  <a:pt x="80" y="11"/>
                </a:cubicBezTo>
                <a:cubicBezTo>
                  <a:pt x="71" y="9"/>
                  <a:pt x="69" y="0"/>
                  <a:pt x="61" y="1"/>
                </a:cubicBezTo>
                <a:cubicBezTo>
                  <a:pt x="53" y="2"/>
                  <a:pt x="48" y="13"/>
                  <a:pt x="41" y="12"/>
                </a:cubicBezTo>
                <a:cubicBezTo>
                  <a:pt x="35" y="12"/>
                  <a:pt x="23" y="0"/>
                  <a:pt x="23" y="0"/>
                </a:cubicBezTo>
                <a:cubicBezTo>
                  <a:pt x="43" y="36"/>
                  <a:pt x="43" y="36"/>
                  <a:pt x="43" y="36"/>
                </a:cubicBezTo>
                <a:lnTo>
                  <a:pt x="79" y="36"/>
                </a:lnTo>
                <a:close/>
                <a:moveTo>
                  <a:pt x="95" y="151"/>
                </a:moveTo>
                <a:cubicBezTo>
                  <a:pt x="94" y="138"/>
                  <a:pt x="94" y="138"/>
                  <a:pt x="94" y="138"/>
                </a:cubicBezTo>
                <a:cubicBezTo>
                  <a:pt x="93" y="135"/>
                  <a:pt x="94" y="133"/>
                  <a:pt x="96" y="131"/>
                </a:cubicBezTo>
                <a:cubicBezTo>
                  <a:pt x="96" y="130"/>
                  <a:pt x="96" y="130"/>
                  <a:pt x="96" y="130"/>
                </a:cubicBezTo>
                <a:cubicBezTo>
                  <a:pt x="95" y="117"/>
                  <a:pt x="95" y="117"/>
                  <a:pt x="95" y="117"/>
                </a:cubicBezTo>
                <a:cubicBezTo>
                  <a:pt x="95" y="115"/>
                  <a:pt x="96" y="113"/>
                  <a:pt x="97" y="112"/>
                </a:cubicBezTo>
                <a:cubicBezTo>
                  <a:pt x="96" y="110"/>
                  <a:pt x="96" y="107"/>
                  <a:pt x="97" y="105"/>
                </a:cubicBezTo>
                <a:cubicBezTo>
                  <a:pt x="97" y="94"/>
                  <a:pt x="97" y="94"/>
                  <a:pt x="97" y="94"/>
                </a:cubicBezTo>
                <a:cubicBezTo>
                  <a:pt x="97" y="89"/>
                  <a:pt x="100" y="86"/>
                  <a:pt x="104" y="85"/>
                </a:cubicBezTo>
                <a:cubicBezTo>
                  <a:pt x="105" y="85"/>
                  <a:pt x="107" y="84"/>
                  <a:pt x="108" y="84"/>
                </a:cubicBezTo>
                <a:cubicBezTo>
                  <a:pt x="96" y="64"/>
                  <a:pt x="81" y="58"/>
                  <a:pt x="81" y="58"/>
                </a:cubicBezTo>
                <a:cubicBezTo>
                  <a:pt x="44" y="58"/>
                  <a:pt x="44" y="58"/>
                  <a:pt x="44" y="58"/>
                </a:cubicBezTo>
                <a:cubicBezTo>
                  <a:pt x="17" y="67"/>
                  <a:pt x="2" y="105"/>
                  <a:pt x="0" y="134"/>
                </a:cubicBezTo>
                <a:cubicBezTo>
                  <a:pt x="2" y="163"/>
                  <a:pt x="22" y="176"/>
                  <a:pt x="67" y="176"/>
                </a:cubicBezTo>
                <a:cubicBezTo>
                  <a:pt x="87" y="176"/>
                  <a:pt x="100" y="172"/>
                  <a:pt x="109" y="165"/>
                </a:cubicBezTo>
                <a:cubicBezTo>
                  <a:pt x="103" y="161"/>
                  <a:pt x="98" y="158"/>
                  <a:pt x="98" y="158"/>
                </a:cubicBezTo>
                <a:cubicBezTo>
                  <a:pt x="96" y="156"/>
                  <a:pt x="95" y="154"/>
                  <a:pt x="95" y="151"/>
                </a:cubicBezTo>
                <a:close/>
                <a:moveTo>
                  <a:pt x="89" y="138"/>
                </a:moveTo>
                <a:cubicBezTo>
                  <a:pt x="88" y="140"/>
                  <a:pt x="87" y="142"/>
                  <a:pt x="86" y="144"/>
                </a:cubicBezTo>
                <a:cubicBezTo>
                  <a:pt x="85" y="145"/>
                  <a:pt x="84" y="147"/>
                  <a:pt x="82" y="148"/>
                </a:cubicBezTo>
                <a:cubicBezTo>
                  <a:pt x="81" y="149"/>
                  <a:pt x="79" y="150"/>
                  <a:pt x="77" y="151"/>
                </a:cubicBezTo>
                <a:cubicBezTo>
                  <a:pt x="76" y="151"/>
                  <a:pt x="74" y="152"/>
                  <a:pt x="72" y="152"/>
                </a:cubicBezTo>
                <a:cubicBezTo>
                  <a:pt x="70" y="153"/>
                  <a:pt x="68" y="153"/>
                  <a:pt x="66" y="153"/>
                </a:cubicBezTo>
                <a:cubicBezTo>
                  <a:pt x="66" y="160"/>
                  <a:pt x="66" y="160"/>
                  <a:pt x="66" y="160"/>
                </a:cubicBezTo>
                <a:cubicBezTo>
                  <a:pt x="56" y="160"/>
                  <a:pt x="56" y="160"/>
                  <a:pt x="56" y="160"/>
                </a:cubicBezTo>
                <a:cubicBezTo>
                  <a:pt x="56" y="153"/>
                  <a:pt x="56" y="153"/>
                  <a:pt x="56" y="153"/>
                </a:cubicBezTo>
                <a:cubicBezTo>
                  <a:pt x="51" y="153"/>
                  <a:pt x="47" y="152"/>
                  <a:pt x="43" y="151"/>
                </a:cubicBezTo>
                <a:cubicBezTo>
                  <a:pt x="39" y="150"/>
                  <a:pt x="36" y="149"/>
                  <a:pt x="33" y="148"/>
                </a:cubicBezTo>
                <a:cubicBezTo>
                  <a:pt x="33" y="132"/>
                  <a:pt x="33" y="132"/>
                  <a:pt x="33" y="132"/>
                </a:cubicBezTo>
                <a:cubicBezTo>
                  <a:pt x="36" y="134"/>
                  <a:pt x="40" y="136"/>
                  <a:pt x="43" y="137"/>
                </a:cubicBezTo>
                <a:cubicBezTo>
                  <a:pt x="47" y="138"/>
                  <a:pt x="51" y="139"/>
                  <a:pt x="56" y="140"/>
                </a:cubicBezTo>
                <a:cubicBezTo>
                  <a:pt x="56" y="122"/>
                  <a:pt x="56" y="122"/>
                  <a:pt x="56" y="122"/>
                </a:cubicBezTo>
                <a:cubicBezTo>
                  <a:pt x="54" y="121"/>
                  <a:pt x="52" y="121"/>
                  <a:pt x="50" y="120"/>
                </a:cubicBezTo>
                <a:cubicBezTo>
                  <a:pt x="48" y="119"/>
                  <a:pt x="46" y="119"/>
                  <a:pt x="45" y="118"/>
                </a:cubicBezTo>
                <a:cubicBezTo>
                  <a:pt x="43" y="117"/>
                  <a:pt x="41" y="116"/>
                  <a:pt x="40" y="115"/>
                </a:cubicBezTo>
                <a:cubicBezTo>
                  <a:pt x="39" y="114"/>
                  <a:pt x="37" y="113"/>
                  <a:pt x="36" y="111"/>
                </a:cubicBezTo>
                <a:cubicBezTo>
                  <a:pt x="35" y="110"/>
                  <a:pt x="34" y="108"/>
                  <a:pt x="34" y="106"/>
                </a:cubicBezTo>
                <a:cubicBezTo>
                  <a:pt x="33" y="104"/>
                  <a:pt x="33" y="102"/>
                  <a:pt x="33" y="100"/>
                </a:cubicBezTo>
                <a:cubicBezTo>
                  <a:pt x="33" y="97"/>
                  <a:pt x="33" y="95"/>
                  <a:pt x="34" y="93"/>
                </a:cubicBezTo>
                <a:cubicBezTo>
                  <a:pt x="34" y="91"/>
                  <a:pt x="35" y="89"/>
                  <a:pt x="36" y="88"/>
                </a:cubicBezTo>
                <a:cubicBezTo>
                  <a:pt x="37" y="86"/>
                  <a:pt x="39" y="85"/>
                  <a:pt x="40" y="84"/>
                </a:cubicBezTo>
                <a:cubicBezTo>
                  <a:pt x="42" y="83"/>
                  <a:pt x="43" y="82"/>
                  <a:pt x="45" y="81"/>
                </a:cubicBezTo>
                <a:cubicBezTo>
                  <a:pt x="47" y="81"/>
                  <a:pt x="48" y="80"/>
                  <a:pt x="50" y="80"/>
                </a:cubicBezTo>
                <a:cubicBezTo>
                  <a:pt x="52" y="79"/>
                  <a:pt x="54" y="79"/>
                  <a:pt x="56" y="79"/>
                </a:cubicBezTo>
                <a:cubicBezTo>
                  <a:pt x="56" y="72"/>
                  <a:pt x="56" y="72"/>
                  <a:pt x="56" y="72"/>
                </a:cubicBezTo>
                <a:cubicBezTo>
                  <a:pt x="66" y="72"/>
                  <a:pt x="66" y="72"/>
                  <a:pt x="66" y="72"/>
                </a:cubicBezTo>
                <a:cubicBezTo>
                  <a:pt x="66" y="79"/>
                  <a:pt x="66" y="79"/>
                  <a:pt x="66" y="79"/>
                </a:cubicBezTo>
                <a:cubicBezTo>
                  <a:pt x="70" y="79"/>
                  <a:pt x="73" y="80"/>
                  <a:pt x="76" y="81"/>
                </a:cubicBezTo>
                <a:cubicBezTo>
                  <a:pt x="80" y="82"/>
                  <a:pt x="83" y="83"/>
                  <a:pt x="86" y="84"/>
                </a:cubicBezTo>
                <a:cubicBezTo>
                  <a:pt x="86" y="99"/>
                  <a:pt x="86" y="99"/>
                  <a:pt x="86" y="99"/>
                </a:cubicBezTo>
                <a:cubicBezTo>
                  <a:pt x="85" y="99"/>
                  <a:pt x="84" y="98"/>
                  <a:pt x="82" y="98"/>
                </a:cubicBezTo>
                <a:cubicBezTo>
                  <a:pt x="81" y="97"/>
                  <a:pt x="79" y="96"/>
                  <a:pt x="78" y="96"/>
                </a:cubicBezTo>
                <a:cubicBezTo>
                  <a:pt x="76" y="95"/>
                  <a:pt x="74" y="94"/>
                  <a:pt x="72" y="94"/>
                </a:cubicBezTo>
                <a:cubicBezTo>
                  <a:pt x="70" y="93"/>
                  <a:pt x="68" y="93"/>
                  <a:pt x="66" y="93"/>
                </a:cubicBezTo>
                <a:cubicBezTo>
                  <a:pt x="66" y="108"/>
                  <a:pt x="66" y="108"/>
                  <a:pt x="66" y="108"/>
                </a:cubicBezTo>
                <a:cubicBezTo>
                  <a:pt x="68" y="109"/>
                  <a:pt x="70" y="109"/>
                  <a:pt x="72" y="110"/>
                </a:cubicBezTo>
                <a:cubicBezTo>
                  <a:pt x="74" y="111"/>
                  <a:pt x="76" y="111"/>
                  <a:pt x="78" y="112"/>
                </a:cubicBezTo>
                <a:cubicBezTo>
                  <a:pt x="79" y="113"/>
                  <a:pt x="81" y="114"/>
                  <a:pt x="82" y="115"/>
                </a:cubicBezTo>
                <a:cubicBezTo>
                  <a:pt x="84" y="116"/>
                  <a:pt x="85" y="118"/>
                  <a:pt x="86" y="119"/>
                </a:cubicBezTo>
                <a:cubicBezTo>
                  <a:pt x="87" y="121"/>
                  <a:pt x="88" y="122"/>
                  <a:pt x="89" y="124"/>
                </a:cubicBezTo>
                <a:cubicBezTo>
                  <a:pt x="90" y="126"/>
                  <a:pt x="90" y="128"/>
                  <a:pt x="90" y="131"/>
                </a:cubicBezTo>
                <a:cubicBezTo>
                  <a:pt x="90" y="134"/>
                  <a:pt x="90" y="136"/>
                  <a:pt x="89" y="138"/>
                </a:cubicBezTo>
                <a:close/>
                <a:moveTo>
                  <a:pt x="232" y="101"/>
                </a:moveTo>
                <a:cubicBezTo>
                  <a:pt x="228" y="100"/>
                  <a:pt x="228" y="100"/>
                  <a:pt x="228" y="100"/>
                </a:cubicBezTo>
                <a:cubicBezTo>
                  <a:pt x="231" y="96"/>
                  <a:pt x="231" y="96"/>
                  <a:pt x="231" y="96"/>
                </a:cubicBezTo>
                <a:cubicBezTo>
                  <a:pt x="231" y="95"/>
                  <a:pt x="231" y="95"/>
                  <a:pt x="231" y="95"/>
                </a:cubicBezTo>
                <a:cubicBezTo>
                  <a:pt x="229" y="82"/>
                  <a:pt x="229" y="82"/>
                  <a:pt x="229" y="82"/>
                </a:cubicBezTo>
                <a:cubicBezTo>
                  <a:pt x="191" y="59"/>
                  <a:pt x="191" y="59"/>
                  <a:pt x="191" y="59"/>
                </a:cubicBezTo>
                <a:cubicBezTo>
                  <a:pt x="190" y="60"/>
                  <a:pt x="190" y="60"/>
                  <a:pt x="190" y="60"/>
                </a:cubicBezTo>
                <a:cubicBezTo>
                  <a:pt x="190" y="60"/>
                  <a:pt x="180" y="66"/>
                  <a:pt x="165" y="73"/>
                </a:cubicBezTo>
                <a:cubicBezTo>
                  <a:pt x="149" y="80"/>
                  <a:pt x="128" y="88"/>
                  <a:pt x="105" y="92"/>
                </a:cubicBezTo>
                <a:cubicBezTo>
                  <a:pt x="104" y="92"/>
                  <a:pt x="104" y="92"/>
                  <a:pt x="104" y="92"/>
                </a:cubicBezTo>
                <a:cubicBezTo>
                  <a:pt x="104" y="108"/>
                  <a:pt x="104" y="108"/>
                  <a:pt x="104" y="108"/>
                </a:cubicBezTo>
                <a:cubicBezTo>
                  <a:pt x="109" y="113"/>
                  <a:pt x="109" y="113"/>
                  <a:pt x="109" y="113"/>
                </a:cubicBezTo>
                <a:cubicBezTo>
                  <a:pt x="103" y="116"/>
                  <a:pt x="103" y="116"/>
                  <a:pt x="103" y="116"/>
                </a:cubicBezTo>
                <a:cubicBezTo>
                  <a:pt x="103" y="130"/>
                  <a:pt x="103" y="130"/>
                  <a:pt x="103" y="130"/>
                </a:cubicBezTo>
                <a:cubicBezTo>
                  <a:pt x="108" y="133"/>
                  <a:pt x="108" y="133"/>
                  <a:pt x="108" y="133"/>
                </a:cubicBezTo>
                <a:cubicBezTo>
                  <a:pt x="101" y="136"/>
                  <a:pt x="101" y="136"/>
                  <a:pt x="101" y="136"/>
                </a:cubicBezTo>
                <a:cubicBezTo>
                  <a:pt x="102" y="152"/>
                  <a:pt x="102" y="152"/>
                  <a:pt x="102" y="152"/>
                </a:cubicBezTo>
                <a:cubicBezTo>
                  <a:pt x="103" y="152"/>
                  <a:pt x="103" y="152"/>
                  <a:pt x="103" y="152"/>
                </a:cubicBezTo>
                <a:cubicBezTo>
                  <a:pt x="103" y="152"/>
                  <a:pt x="122" y="167"/>
                  <a:pt x="141" y="174"/>
                </a:cubicBezTo>
                <a:cubicBezTo>
                  <a:pt x="141" y="174"/>
                  <a:pt x="141" y="174"/>
                  <a:pt x="141" y="174"/>
                </a:cubicBezTo>
                <a:cubicBezTo>
                  <a:pt x="142" y="174"/>
                  <a:pt x="142" y="174"/>
                  <a:pt x="142" y="174"/>
                </a:cubicBezTo>
                <a:cubicBezTo>
                  <a:pt x="142" y="174"/>
                  <a:pt x="199" y="161"/>
                  <a:pt x="229" y="138"/>
                </a:cubicBezTo>
                <a:cubicBezTo>
                  <a:pt x="230" y="137"/>
                  <a:pt x="230" y="137"/>
                  <a:pt x="230" y="137"/>
                </a:cubicBezTo>
                <a:cubicBezTo>
                  <a:pt x="229" y="122"/>
                  <a:pt x="229" y="122"/>
                  <a:pt x="229" y="122"/>
                </a:cubicBezTo>
                <a:cubicBezTo>
                  <a:pt x="226" y="121"/>
                  <a:pt x="226" y="121"/>
                  <a:pt x="226" y="121"/>
                </a:cubicBezTo>
                <a:cubicBezTo>
                  <a:pt x="232" y="116"/>
                  <a:pt x="232" y="116"/>
                  <a:pt x="232" y="116"/>
                </a:cubicBezTo>
                <a:lnTo>
                  <a:pt x="232" y="101"/>
                </a:lnTo>
                <a:close/>
                <a:moveTo>
                  <a:pt x="226" y="84"/>
                </a:moveTo>
                <a:cubicBezTo>
                  <a:pt x="227" y="94"/>
                  <a:pt x="227" y="94"/>
                  <a:pt x="227" y="94"/>
                </a:cubicBezTo>
                <a:cubicBezTo>
                  <a:pt x="219" y="99"/>
                  <a:pt x="210" y="103"/>
                  <a:pt x="201" y="107"/>
                </a:cubicBezTo>
                <a:cubicBezTo>
                  <a:pt x="201" y="96"/>
                  <a:pt x="201" y="96"/>
                  <a:pt x="201" y="96"/>
                </a:cubicBezTo>
                <a:cubicBezTo>
                  <a:pt x="213" y="90"/>
                  <a:pt x="222" y="85"/>
                  <a:pt x="225" y="83"/>
                </a:cubicBezTo>
                <a:lnTo>
                  <a:pt x="226" y="84"/>
                </a:lnTo>
                <a:close/>
                <a:moveTo>
                  <a:pt x="150" y="83"/>
                </a:moveTo>
                <a:cubicBezTo>
                  <a:pt x="179" y="100"/>
                  <a:pt x="179" y="100"/>
                  <a:pt x="179" y="100"/>
                </a:cubicBezTo>
                <a:cubicBezTo>
                  <a:pt x="162" y="106"/>
                  <a:pt x="147" y="110"/>
                  <a:pt x="147" y="110"/>
                </a:cubicBezTo>
                <a:cubicBezTo>
                  <a:pt x="135" y="106"/>
                  <a:pt x="122" y="97"/>
                  <a:pt x="117" y="93"/>
                </a:cubicBezTo>
                <a:cubicBezTo>
                  <a:pt x="129" y="90"/>
                  <a:pt x="140" y="87"/>
                  <a:pt x="150" y="83"/>
                </a:cubicBezTo>
                <a:close/>
                <a:moveTo>
                  <a:pt x="181" y="158"/>
                </a:moveTo>
                <a:cubicBezTo>
                  <a:pt x="178" y="159"/>
                  <a:pt x="176" y="160"/>
                  <a:pt x="173" y="161"/>
                </a:cubicBezTo>
                <a:cubicBezTo>
                  <a:pt x="157" y="166"/>
                  <a:pt x="144" y="169"/>
                  <a:pt x="141" y="170"/>
                </a:cubicBezTo>
                <a:cubicBezTo>
                  <a:pt x="125" y="164"/>
                  <a:pt x="109" y="152"/>
                  <a:pt x="105" y="150"/>
                </a:cubicBezTo>
                <a:cubicBezTo>
                  <a:pt x="104" y="138"/>
                  <a:pt x="104" y="138"/>
                  <a:pt x="104" y="138"/>
                </a:cubicBezTo>
                <a:cubicBezTo>
                  <a:pt x="106" y="138"/>
                  <a:pt x="106" y="138"/>
                  <a:pt x="106" y="138"/>
                </a:cubicBezTo>
                <a:cubicBezTo>
                  <a:pt x="120" y="148"/>
                  <a:pt x="144" y="157"/>
                  <a:pt x="144" y="157"/>
                </a:cubicBezTo>
                <a:cubicBezTo>
                  <a:pt x="157" y="155"/>
                  <a:pt x="170" y="151"/>
                  <a:pt x="181" y="146"/>
                </a:cubicBezTo>
                <a:lnTo>
                  <a:pt x="181" y="158"/>
                </a:lnTo>
                <a:close/>
                <a:moveTo>
                  <a:pt x="181" y="135"/>
                </a:moveTo>
                <a:cubicBezTo>
                  <a:pt x="161" y="143"/>
                  <a:pt x="145" y="148"/>
                  <a:pt x="145" y="148"/>
                </a:cubicBezTo>
                <a:cubicBezTo>
                  <a:pt x="139" y="147"/>
                  <a:pt x="119" y="136"/>
                  <a:pt x="110" y="130"/>
                </a:cubicBezTo>
                <a:cubicBezTo>
                  <a:pt x="107" y="128"/>
                  <a:pt x="107" y="128"/>
                  <a:pt x="107" y="128"/>
                </a:cubicBezTo>
                <a:cubicBezTo>
                  <a:pt x="106" y="118"/>
                  <a:pt x="106" y="118"/>
                  <a:pt x="106" y="118"/>
                </a:cubicBezTo>
                <a:cubicBezTo>
                  <a:pt x="108" y="117"/>
                  <a:pt x="108" y="117"/>
                  <a:pt x="108" y="117"/>
                </a:cubicBezTo>
                <a:cubicBezTo>
                  <a:pt x="121" y="127"/>
                  <a:pt x="144" y="137"/>
                  <a:pt x="144" y="137"/>
                </a:cubicBezTo>
                <a:cubicBezTo>
                  <a:pt x="157" y="134"/>
                  <a:pt x="170" y="130"/>
                  <a:pt x="182" y="125"/>
                </a:cubicBezTo>
                <a:lnTo>
                  <a:pt x="181" y="135"/>
                </a:lnTo>
                <a:close/>
                <a:moveTo>
                  <a:pt x="182" y="115"/>
                </a:moveTo>
                <a:cubicBezTo>
                  <a:pt x="162" y="122"/>
                  <a:pt x="146" y="127"/>
                  <a:pt x="146" y="127"/>
                </a:cubicBezTo>
                <a:cubicBezTo>
                  <a:pt x="137" y="124"/>
                  <a:pt x="115" y="110"/>
                  <a:pt x="108" y="107"/>
                </a:cubicBezTo>
                <a:cubicBezTo>
                  <a:pt x="108" y="106"/>
                  <a:pt x="108" y="106"/>
                  <a:pt x="108" y="106"/>
                </a:cubicBezTo>
                <a:cubicBezTo>
                  <a:pt x="107" y="95"/>
                  <a:pt x="107" y="95"/>
                  <a:pt x="107" y="95"/>
                </a:cubicBezTo>
                <a:cubicBezTo>
                  <a:pt x="108" y="95"/>
                  <a:pt x="109" y="95"/>
                  <a:pt x="110" y="95"/>
                </a:cubicBezTo>
                <a:cubicBezTo>
                  <a:pt x="126" y="106"/>
                  <a:pt x="146" y="116"/>
                  <a:pt x="146" y="116"/>
                </a:cubicBezTo>
                <a:cubicBezTo>
                  <a:pt x="156" y="114"/>
                  <a:pt x="170" y="109"/>
                  <a:pt x="182" y="104"/>
                </a:cubicBezTo>
                <a:lnTo>
                  <a:pt x="182" y="115"/>
                </a:lnTo>
                <a:close/>
                <a:moveTo>
                  <a:pt x="168" y="75"/>
                </a:moveTo>
                <a:cubicBezTo>
                  <a:pt x="180" y="70"/>
                  <a:pt x="188" y="65"/>
                  <a:pt x="191" y="63"/>
                </a:cubicBezTo>
                <a:cubicBezTo>
                  <a:pt x="220" y="80"/>
                  <a:pt x="220" y="80"/>
                  <a:pt x="220" y="80"/>
                </a:cubicBezTo>
                <a:cubicBezTo>
                  <a:pt x="214" y="84"/>
                  <a:pt x="206" y="89"/>
                  <a:pt x="197" y="93"/>
                </a:cubicBezTo>
                <a:lnTo>
                  <a:pt x="168" y="75"/>
                </a:lnTo>
                <a:close/>
                <a:moveTo>
                  <a:pt x="200" y="151"/>
                </a:moveTo>
                <a:cubicBezTo>
                  <a:pt x="200" y="138"/>
                  <a:pt x="200" y="138"/>
                  <a:pt x="200" y="138"/>
                </a:cubicBezTo>
                <a:cubicBezTo>
                  <a:pt x="213" y="132"/>
                  <a:pt x="222" y="127"/>
                  <a:pt x="226" y="125"/>
                </a:cubicBezTo>
                <a:cubicBezTo>
                  <a:pt x="226" y="136"/>
                  <a:pt x="226" y="136"/>
                  <a:pt x="226" y="136"/>
                </a:cubicBezTo>
                <a:cubicBezTo>
                  <a:pt x="219" y="141"/>
                  <a:pt x="209" y="146"/>
                  <a:pt x="200" y="151"/>
                </a:cubicBezTo>
                <a:close/>
                <a:moveTo>
                  <a:pt x="229" y="113"/>
                </a:moveTo>
                <a:cubicBezTo>
                  <a:pt x="220" y="118"/>
                  <a:pt x="210" y="123"/>
                  <a:pt x="200" y="127"/>
                </a:cubicBezTo>
                <a:cubicBezTo>
                  <a:pt x="200" y="117"/>
                  <a:pt x="200" y="117"/>
                  <a:pt x="200" y="117"/>
                </a:cubicBezTo>
                <a:cubicBezTo>
                  <a:pt x="213" y="111"/>
                  <a:pt x="223" y="106"/>
                  <a:pt x="227" y="104"/>
                </a:cubicBezTo>
                <a:cubicBezTo>
                  <a:pt x="229" y="104"/>
                  <a:pt x="229" y="104"/>
                  <a:pt x="229" y="104"/>
                </a:cubicBezTo>
                <a:lnTo>
                  <a:pt x="229" y="113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914400">
              <a:defRPr/>
            </a:pPr>
            <a:endParaRPr lang="en-US" ker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2DC44D5B-2E28-4DC0-84E6-0DEEADEED926}"/>
              </a:ext>
            </a:extLst>
          </p:cNvPr>
          <p:cNvSpPr/>
          <p:nvPr/>
        </p:nvSpPr>
        <p:spPr>
          <a:xfrm>
            <a:off x="8638066" y="3280600"/>
            <a:ext cx="3672135" cy="1453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>
              <a:lnSpc>
                <a:spcPct val="120000"/>
              </a:lnSpc>
            </a:pPr>
            <a:r>
              <a:rPr lang="en-US" sz="9600" baseline="30000">
                <a:solidFill>
                  <a:prstClr val="black">
                    <a:lumMod val="75000"/>
                    <a:lumOff val="25000"/>
                  </a:prstClr>
                </a:solidFill>
                <a:latin typeface="Montserrat"/>
                <a:cs typeface="Calibri"/>
              </a:rPr>
              <a:t>$80</a:t>
            </a:r>
            <a:r>
              <a:rPr lang="en-US" sz="8000" baseline="30000">
                <a:solidFill>
                  <a:prstClr val="black">
                    <a:lumMod val="75000"/>
                    <a:lumOff val="25000"/>
                  </a:prstClr>
                </a:solidFill>
                <a:latin typeface="Montserrat"/>
                <a:cs typeface="Calibri"/>
              </a:rPr>
              <a:t>m</a:t>
            </a:r>
            <a:endParaRPr lang="en-US" sz="6000">
              <a:solidFill>
                <a:prstClr val="black">
                  <a:lumMod val="75000"/>
                  <a:lumOff val="25000"/>
                </a:prstClr>
              </a:solidFill>
              <a:latin typeface="Montserrat"/>
              <a:cs typeface="Calibri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0364B5C-F053-4392-A94B-04D917182695}"/>
              </a:ext>
            </a:extLst>
          </p:cNvPr>
          <p:cNvSpPr/>
          <p:nvPr/>
        </p:nvSpPr>
        <p:spPr>
          <a:xfrm>
            <a:off x="9280760" y="1588746"/>
            <a:ext cx="3672135" cy="1453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>
              <a:lnSpc>
                <a:spcPct val="120000"/>
              </a:lnSpc>
            </a:pPr>
            <a:r>
              <a:rPr lang="en-US" sz="9600" baseline="30000">
                <a:solidFill>
                  <a:prstClr val="black">
                    <a:lumMod val="75000"/>
                    <a:lumOff val="25000"/>
                  </a:prstClr>
                </a:solidFill>
                <a:latin typeface="Montserrat"/>
                <a:cs typeface="Calibri"/>
              </a:rPr>
              <a:t>$70</a:t>
            </a:r>
            <a:r>
              <a:rPr lang="en-US" sz="8000" baseline="30000">
                <a:solidFill>
                  <a:prstClr val="black">
                    <a:lumMod val="75000"/>
                    <a:lumOff val="25000"/>
                  </a:prstClr>
                </a:solidFill>
                <a:latin typeface="Montserrat"/>
                <a:cs typeface="Calibri"/>
              </a:rPr>
              <a:t>m</a:t>
            </a:r>
            <a:endParaRPr lang="en-US" sz="6000">
              <a:solidFill>
                <a:prstClr val="black">
                  <a:lumMod val="75000"/>
                  <a:lumOff val="25000"/>
                </a:prstClr>
              </a:solidFill>
              <a:latin typeface="Montserrat"/>
              <a:cs typeface="Calibri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394FDC8-D5DF-4E87-AED8-7AC9EC5BC23B}"/>
              </a:ext>
            </a:extLst>
          </p:cNvPr>
          <p:cNvSpPr/>
          <p:nvPr/>
        </p:nvSpPr>
        <p:spPr>
          <a:xfrm>
            <a:off x="11300087" y="595347"/>
            <a:ext cx="3672135" cy="1453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>
              <a:lnSpc>
                <a:spcPct val="120000"/>
              </a:lnSpc>
            </a:pPr>
            <a:r>
              <a:rPr lang="en-US" sz="9600" baseline="30000">
                <a:solidFill>
                  <a:prstClr val="black">
                    <a:lumMod val="75000"/>
                    <a:lumOff val="25000"/>
                  </a:prstClr>
                </a:solidFill>
                <a:latin typeface="Montserrat"/>
                <a:cs typeface="Calibri"/>
              </a:rPr>
              <a:t>$50</a:t>
            </a:r>
            <a:r>
              <a:rPr lang="en-US" sz="8000" baseline="30000">
                <a:solidFill>
                  <a:prstClr val="black">
                    <a:lumMod val="75000"/>
                    <a:lumOff val="25000"/>
                  </a:prstClr>
                </a:solidFill>
                <a:latin typeface="Montserrat"/>
                <a:cs typeface="Calibri"/>
              </a:rPr>
              <a:t>m</a:t>
            </a:r>
            <a:endParaRPr lang="en-US" sz="6000">
              <a:solidFill>
                <a:prstClr val="black">
                  <a:lumMod val="75000"/>
                  <a:lumOff val="25000"/>
                </a:prstClr>
              </a:solidFill>
              <a:latin typeface="Montserrat"/>
              <a:cs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8808003"/>
      </p:ext>
    </p:extLst>
  </p:cSld>
  <p:clrMapOvr>
    <a:masterClrMapping/>
  </p:clrMapOvr>
  <p:transition spd="slow">
    <p:push dir="u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B4EF32-3D27-42BC-AD70-6496A9F9F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Your Title Here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5DDAD3-E743-4B29-A948-63E93E36D1BF}" type="slidenum">
              <a: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99" name="Straight Connector 198"/>
          <p:cNvCxnSpPr/>
          <p:nvPr/>
        </p:nvCxnSpPr>
        <p:spPr>
          <a:xfrm>
            <a:off x="12192000" y="3694007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Freeform 5"/>
          <p:cNvSpPr>
            <a:spLocks/>
          </p:cNvSpPr>
          <p:nvPr/>
        </p:nvSpPr>
        <p:spPr bwMode="auto">
          <a:xfrm>
            <a:off x="1838737" y="4561859"/>
            <a:ext cx="2723394" cy="6585406"/>
          </a:xfrm>
          <a:custGeom>
            <a:avLst/>
            <a:gdLst>
              <a:gd name="T0" fmla="*/ 123 w 123"/>
              <a:gd name="T1" fmla="*/ 8 h 302"/>
              <a:gd name="T2" fmla="*/ 115 w 123"/>
              <a:gd name="T3" fmla="*/ 0 h 302"/>
              <a:gd name="T4" fmla="*/ 7 w 123"/>
              <a:gd name="T5" fmla="*/ 0 h 302"/>
              <a:gd name="T6" fmla="*/ 0 w 123"/>
              <a:gd name="T7" fmla="*/ 8 h 302"/>
              <a:gd name="T8" fmla="*/ 6 w 123"/>
              <a:gd name="T9" fmla="*/ 15 h 302"/>
              <a:gd name="T10" fmla="*/ 6 w 123"/>
              <a:gd name="T11" fmla="*/ 15 h 302"/>
              <a:gd name="T12" fmla="*/ 24 w 123"/>
              <a:gd name="T13" fmla="*/ 57 h 302"/>
              <a:gd name="T14" fmla="*/ 24 w 123"/>
              <a:gd name="T15" fmla="*/ 59 h 302"/>
              <a:gd name="T16" fmla="*/ 24 w 123"/>
              <a:gd name="T17" fmla="*/ 264 h 302"/>
              <a:gd name="T18" fmla="*/ 61 w 123"/>
              <a:gd name="T19" fmla="*/ 302 h 302"/>
              <a:gd name="T20" fmla="*/ 99 w 123"/>
              <a:gd name="T21" fmla="*/ 264 h 302"/>
              <a:gd name="T22" fmla="*/ 99 w 123"/>
              <a:gd name="T23" fmla="*/ 59 h 302"/>
              <a:gd name="T24" fmla="*/ 99 w 123"/>
              <a:gd name="T25" fmla="*/ 59 h 302"/>
              <a:gd name="T26" fmla="*/ 99 w 123"/>
              <a:gd name="T27" fmla="*/ 58 h 302"/>
              <a:gd name="T28" fmla="*/ 116 w 123"/>
              <a:gd name="T29" fmla="*/ 15 h 302"/>
              <a:gd name="T30" fmla="*/ 116 w 123"/>
              <a:gd name="T31" fmla="*/ 15 h 302"/>
              <a:gd name="T32" fmla="*/ 123 w 123"/>
              <a:gd name="T33" fmla="*/ 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3" h="302">
                <a:moveTo>
                  <a:pt x="123" y="8"/>
                </a:moveTo>
                <a:cubicBezTo>
                  <a:pt x="123" y="4"/>
                  <a:pt x="119" y="0"/>
                  <a:pt x="115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4"/>
                  <a:pt x="0" y="8"/>
                </a:cubicBezTo>
                <a:cubicBezTo>
                  <a:pt x="0" y="11"/>
                  <a:pt x="3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14" y="15"/>
                  <a:pt x="24" y="22"/>
                  <a:pt x="24" y="57"/>
                </a:cubicBezTo>
                <a:cubicBezTo>
                  <a:pt x="24" y="58"/>
                  <a:pt x="24" y="59"/>
                  <a:pt x="24" y="59"/>
                </a:cubicBezTo>
                <a:cubicBezTo>
                  <a:pt x="24" y="264"/>
                  <a:pt x="24" y="264"/>
                  <a:pt x="24" y="264"/>
                </a:cubicBezTo>
                <a:cubicBezTo>
                  <a:pt x="24" y="285"/>
                  <a:pt x="40" y="302"/>
                  <a:pt x="61" y="302"/>
                </a:cubicBezTo>
                <a:cubicBezTo>
                  <a:pt x="82" y="302"/>
                  <a:pt x="99" y="285"/>
                  <a:pt x="99" y="264"/>
                </a:cubicBezTo>
                <a:cubicBezTo>
                  <a:pt x="99" y="59"/>
                  <a:pt x="99" y="59"/>
                  <a:pt x="99" y="59"/>
                </a:cubicBezTo>
                <a:cubicBezTo>
                  <a:pt x="99" y="59"/>
                  <a:pt x="99" y="59"/>
                  <a:pt x="99" y="59"/>
                </a:cubicBezTo>
                <a:cubicBezTo>
                  <a:pt x="99" y="58"/>
                  <a:pt x="99" y="58"/>
                  <a:pt x="99" y="58"/>
                </a:cubicBezTo>
                <a:cubicBezTo>
                  <a:pt x="99" y="22"/>
                  <a:pt x="109" y="15"/>
                  <a:pt x="116" y="15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20" y="15"/>
                  <a:pt x="123" y="11"/>
                  <a:pt x="123" y="8"/>
                </a:cubicBezTo>
                <a:close/>
              </a:path>
            </a:pathLst>
          </a:custGeom>
          <a:solidFill>
            <a:schemeClr val="bg2">
              <a:alpha val="4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2659681" y="6457174"/>
            <a:ext cx="1081506" cy="4383125"/>
            <a:chOff x="1130300" y="2522541"/>
            <a:chExt cx="481013" cy="1949447"/>
          </a:xfrm>
          <a:solidFill>
            <a:schemeClr val="accent1"/>
          </a:solidFill>
        </p:grpSpPr>
        <p:sp>
          <p:nvSpPr>
            <p:cNvPr id="66" name="Freeform 6"/>
            <p:cNvSpPr>
              <a:spLocks/>
            </p:cNvSpPr>
            <p:nvPr/>
          </p:nvSpPr>
          <p:spPr bwMode="auto">
            <a:xfrm>
              <a:off x="1130300" y="4065588"/>
              <a:ext cx="481013" cy="406400"/>
            </a:xfrm>
            <a:custGeom>
              <a:avLst/>
              <a:gdLst>
                <a:gd name="T0" fmla="*/ 0 w 49"/>
                <a:gd name="T1" fmla="*/ 0 h 42"/>
                <a:gd name="T2" fmla="*/ 0 w 49"/>
                <a:gd name="T3" fmla="*/ 18 h 42"/>
                <a:gd name="T4" fmla="*/ 24 w 49"/>
                <a:gd name="T5" fmla="*/ 42 h 42"/>
                <a:gd name="T6" fmla="*/ 49 w 49"/>
                <a:gd name="T7" fmla="*/ 18 h 42"/>
                <a:gd name="T8" fmla="*/ 49 w 49"/>
                <a:gd name="T9" fmla="*/ 0 h 42"/>
                <a:gd name="T10" fmla="*/ 0 w 49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2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31"/>
                    <a:pt x="11" y="42"/>
                    <a:pt x="24" y="42"/>
                  </a:cubicBezTo>
                  <a:cubicBezTo>
                    <a:pt x="38" y="42"/>
                    <a:pt x="49" y="31"/>
                    <a:pt x="49" y="18"/>
                  </a:cubicBezTo>
                  <a:cubicBezTo>
                    <a:pt x="49" y="0"/>
                    <a:pt x="49" y="0"/>
                    <a:pt x="4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16C6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7" name="Rectangle 7"/>
            <p:cNvSpPr>
              <a:spLocks noChangeArrowheads="1"/>
            </p:cNvSpPr>
            <p:nvPr/>
          </p:nvSpPr>
          <p:spPr bwMode="auto">
            <a:xfrm>
              <a:off x="1130300" y="2522541"/>
              <a:ext cx="481013" cy="1581148"/>
            </a:xfrm>
            <a:prstGeom prst="rect">
              <a:avLst/>
            </a:prstGeom>
            <a:solidFill>
              <a:srgbClr val="F16C69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3434223" y="5500595"/>
            <a:ext cx="617498" cy="3944102"/>
            <a:chOff x="1474788" y="2097088"/>
            <a:chExt cx="274638" cy="1754187"/>
          </a:xfrm>
          <a:solidFill>
            <a:schemeClr val="tx2"/>
          </a:solidFill>
        </p:grpSpPr>
        <p:sp>
          <p:nvSpPr>
            <p:cNvPr id="69" name="Freeform 8"/>
            <p:cNvSpPr>
              <a:spLocks/>
            </p:cNvSpPr>
            <p:nvPr/>
          </p:nvSpPr>
          <p:spPr bwMode="auto">
            <a:xfrm>
              <a:off x="1474788" y="3794125"/>
              <a:ext cx="265113" cy="57150"/>
            </a:xfrm>
            <a:custGeom>
              <a:avLst/>
              <a:gdLst>
                <a:gd name="T0" fmla="*/ 27 w 27"/>
                <a:gd name="T1" fmla="*/ 0 h 6"/>
                <a:gd name="T2" fmla="*/ 3 w 27"/>
                <a:gd name="T3" fmla="*/ 0 h 6"/>
                <a:gd name="T4" fmla="*/ 0 w 27"/>
                <a:gd name="T5" fmla="*/ 3 h 6"/>
                <a:gd name="T6" fmla="*/ 3 w 27"/>
                <a:gd name="T7" fmla="*/ 6 h 6"/>
                <a:gd name="T8" fmla="*/ 27 w 27"/>
                <a:gd name="T9" fmla="*/ 6 h 6"/>
                <a:gd name="T10" fmla="*/ 27 w 2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">
                  <a:moveTo>
                    <a:pt x="2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0" name="Freeform 9"/>
            <p:cNvSpPr>
              <a:spLocks/>
            </p:cNvSpPr>
            <p:nvPr/>
          </p:nvSpPr>
          <p:spPr bwMode="auto">
            <a:xfrm>
              <a:off x="1474788" y="2097088"/>
              <a:ext cx="274638" cy="57150"/>
            </a:xfrm>
            <a:custGeom>
              <a:avLst/>
              <a:gdLst>
                <a:gd name="T0" fmla="*/ 28 w 28"/>
                <a:gd name="T1" fmla="*/ 0 h 6"/>
                <a:gd name="T2" fmla="*/ 3 w 28"/>
                <a:gd name="T3" fmla="*/ 0 h 6"/>
                <a:gd name="T4" fmla="*/ 0 w 28"/>
                <a:gd name="T5" fmla="*/ 3 h 6"/>
                <a:gd name="T6" fmla="*/ 3 w 28"/>
                <a:gd name="T7" fmla="*/ 6 h 6"/>
                <a:gd name="T8" fmla="*/ 27 w 28"/>
                <a:gd name="T9" fmla="*/ 6 h 6"/>
                <a:gd name="T10" fmla="*/ 28 w 28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6">
                  <a:moveTo>
                    <a:pt x="2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4"/>
                    <a:pt x="28" y="2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1" name="Freeform 10"/>
            <p:cNvSpPr>
              <a:spLocks/>
            </p:cNvSpPr>
            <p:nvPr/>
          </p:nvSpPr>
          <p:spPr bwMode="auto">
            <a:xfrm>
              <a:off x="1474788" y="2522538"/>
              <a:ext cx="265113" cy="58738"/>
            </a:xfrm>
            <a:custGeom>
              <a:avLst/>
              <a:gdLst>
                <a:gd name="T0" fmla="*/ 27 w 27"/>
                <a:gd name="T1" fmla="*/ 0 h 6"/>
                <a:gd name="T2" fmla="*/ 3 w 27"/>
                <a:gd name="T3" fmla="*/ 0 h 6"/>
                <a:gd name="T4" fmla="*/ 0 w 27"/>
                <a:gd name="T5" fmla="*/ 3 h 6"/>
                <a:gd name="T6" fmla="*/ 3 w 27"/>
                <a:gd name="T7" fmla="*/ 6 h 6"/>
                <a:gd name="T8" fmla="*/ 27 w 27"/>
                <a:gd name="T9" fmla="*/ 6 h 6"/>
                <a:gd name="T10" fmla="*/ 27 w 2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">
                  <a:moveTo>
                    <a:pt x="2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2" name="Freeform 11"/>
            <p:cNvSpPr>
              <a:spLocks/>
            </p:cNvSpPr>
            <p:nvPr/>
          </p:nvSpPr>
          <p:spPr bwMode="auto">
            <a:xfrm>
              <a:off x="1474788" y="2940050"/>
              <a:ext cx="265113" cy="58738"/>
            </a:xfrm>
            <a:custGeom>
              <a:avLst/>
              <a:gdLst>
                <a:gd name="T0" fmla="*/ 27 w 27"/>
                <a:gd name="T1" fmla="*/ 0 h 6"/>
                <a:gd name="T2" fmla="*/ 3 w 27"/>
                <a:gd name="T3" fmla="*/ 0 h 6"/>
                <a:gd name="T4" fmla="*/ 0 w 27"/>
                <a:gd name="T5" fmla="*/ 3 h 6"/>
                <a:gd name="T6" fmla="*/ 3 w 27"/>
                <a:gd name="T7" fmla="*/ 6 h 6"/>
                <a:gd name="T8" fmla="*/ 27 w 27"/>
                <a:gd name="T9" fmla="*/ 6 h 6"/>
                <a:gd name="T10" fmla="*/ 27 w 2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">
                  <a:moveTo>
                    <a:pt x="2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3" name="Freeform 12"/>
            <p:cNvSpPr>
              <a:spLocks/>
            </p:cNvSpPr>
            <p:nvPr/>
          </p:nvSpPr>
          <p:spPr bwMode="auto">
            <a:xfrm>
              <a:off x="1474788" y="3367088"/>
              <a:ext cx="265113" cy="58738"/>
            </a:xfrm>
            <a:custGeom>
              <a:avLst/>
              <a:gdLst>
                <a:gd name="T0" fmla="*/ 27 w 27"/>
                <a:gd name="T1" fmla="*/ 0 h 6"/>
                <a:gd name="T2" fmla="*/ 3 w 27"/>
                <a:gd name="T3" fmla="*/ 0 h 6"/>
                <a:gd name="T4" fmla="*/ 0 w 27"/>
                <a:gd name="T5" fmla="*/ 3 h 6"/>
                <a:gd name="T6" fmla="*/ 3 w 27"/>
                <a:gd name="T7" fmla="*/ 6 h 6"/>
                <a:gd name="T8" fmla="*/ 27 w 27"/>
                <a:gd name="T9" fmla="*/ 6 h 6"/>
                <a:gd name="T10" fmla="*/ 27 w 2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">
                  <a:moveTo>
                    <a:pt x="2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4" name="Freeform 5"/>
          <p:cNvSpPr>
            <a:spLocks/>
          </p:cNvSpPr>
          <p:nvPr/>
        </p:nvSpPr>
        <p:spPr bwMode="auto">
          <a:xfrm>
            <a:off x="12574679" y="4561859"/>
            <a:ext cx="2723394" cy="6585406"/>
          </a:xfrm>
          <a:custGeom>
            <a:avLst/>
            <a:gdLst>
              <a:gd name="T0" fmla="*/ 123 w 123"/>
              <a:gd name="T1" fmla="*/ 8 h 302"/>
              <a:gd name="T2" fmla="*/ 115 w 123"/>
              <a:gd name="T3" fmla="*/ 0 h 302"/>
              <a:gd name="T4" fmla="*/ 7 w 123"/>
              <a:gd name="T5" fmla="*/ 0 h 302"/>
              <a:gd name="T6" fmla="*/ 0 w 123"/>
              <a:gd name="T7" fmla="*/ 8 h 302"/>
              <a:gd name="T8" fmla="*/ 6 w 123"/>
              <a:gd name="T9" fmla="*/ 15 h 302"/>
              <a:gd name="T10" fmla="*/ 6 w 123"/>
              <a:gd name="T11" fmla="*/ 15 h 302"/>
              <a:gd name="T12" fmla="*/ 24 w 123"/>
              <a:gd name="T13" fmla="*/ 57 h 302"/>
              <a:gd name="T14" fmla="*/ 24 w 123"/>
              <a:gd name="T15" fmla="*/ 59 h 302"/>
              <a:gd name="T16" fmla="*/ 24 w 123"/>
              <a:gd name="T17" fmla="*/ 264 h 302"/>
              <a:gd name="T18" fmla="*/ 61 w 123"/>
              <a:gd name="T19" fmla="*/ 302 h 302"/>
              <a:gd name="T20" fmla="*/ 99 w 123"/>
              <a:gd name="T21" fmla="*/ 264 h 302"/>
              <a:gd name="T22" fmla="*/ 99 w 123"/>
              <a:gd name="T23" fmla="*/ 59 h 302"/>
              <a:gd name="T24" fmla="*/ 99 w 123"/>
              <a:gd name="T25" fmla="*/ 59 h 302"/>
              <a:gd name="T26" fmla="*/ 99 w 123"/>
              <a:gd name="T27" fmla="*/ 58 h 302"/>
              <a:gd name="T28" fmla="*/ 116 w 123"/>
              <a:gd name="T29" fmla="*/ 15 h 302"/>
              <a:gd name="T30" fmla="*/ 116 w 123"/>
              <a:gd name="T31" fmla="*/ 15 h 302"/>
              <a:gd name="T32" fmla="*/ 123 w 123"/>
              <a:gd name="T33" fmla="*/ 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3" h="302">
                <a:moveTo>
                  <a:pt x="123" y="8"/>
                </a:moveTo>
                <a:cubicBezTo>
                  <a:pt x="123" y="4"/>
                  <a:pt x="119" y="0"/>
                  <a:pt x="115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4"/>
                  <a:pt x="0" y="8"/>
                </a:cubicBezTo>
                <a:cubicBezTo>
                  <a:pt x="0" y="11"/>
                  <a:pt x="3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14" y="15"/>
                  <a:pt x="24" y="22"/>
                  <a:pt x="24" y="57"/>
                </a:cubicBezTo>
                <a:cubicBezTo>
                  <a:pt x="24" y="58"/>
                  <a:pt x="24" y="59"/>
                  <a:pt x="24" y="59"/>
                </a:cubicBezTo>
                <a:cubicBezTo>
                  <a:pt x="24" y="264"/>
                  <a:pt x="24" y="264"/>
                  <a:pt x="24" y="264"/>
                </a:cubicBezTo>
                <a:cubicBezTo>
                  <a:pt x="24" y="285"/>
                  <a:pt x="40" y="302"/>
                  <a:pt x="61" y="302"/>
                </a:cubicBezTo>
                <a:cubicBezTo>
                  <a:pt x="82" y="302"/>
                  <a:pt x="99" y="285"/>
                  <a:pt x="99" y="264"/>
                </a:cubicBezTo>
                <a:cubicBezTo>
                  <a:pt x="99" y="59"/>
                  <a:pt x="99" y="59"/>
                  <a:pt x="99" y="59"/>
                </a:cubicBezTo>
                <a:cubicBezTo>
                  <a:pt x="99" y="59"/>
                  <a:pt x="99" y="59"/>
                  <a:pt x="99" y="59"/>
                </a:cubicBezTo>
                <a:cubicBezTo>
                  <a:pt x="99" y="58"/>
                  <a:pt x="99" y="58"/>
                  <a:pt x="99" y="58"/>
                </a:cubicBezTo>
                <a:cubicBezTo>
                  <a:pt x="99" y="22"/>
                  <a:pt x="109" y="15"/>
                  <a:pt x="116" y="15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20" y="15"/>
                  <a:pt x="123" y="11"/>
                  <a:pt x="123" y="8"/>
                </a:cubicBezTo>
                <a:close/>
              </a:path>
            </a:pathLst>
          </a:custGeom>
          <a:solidFill>
            <a:schemeClr val="bg2">
              <a:alpha val="4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3395623" y="7395905"/>
            <a:ext cx="1081506" cy="3444400"/>
            <a:chOff x="6697811" y="3994995"/>
            <a:chExt cx="540753" cy="1425157"/>
          </a:xfrm>
          <a:solidFill>
            <a:srgbClr val="00B050"/>
          </a:solidFill>
        </p:grpSpPr>
        <p:sp>
          <p:nvSpPr>
            <p:cNvPr id="76" name="Freeform 6"/>
            <p:cNvSpPr>
              <a:spLocks/>
            </p:cNvSpPr>
            <p:nvPr/>
          </p:nvSpPr>
          <p:spPr bwMode="auto">
            <a:xfrm>
              <a:off x="6697811" y="4963278"/>
              <a:ext cx="540753" cy="456874"/>
            </a:xfrm>
            <a:custGeom>
              <a:avLst/>
              <a:gdLst>
                <a:gd name="T0" fmla="*/ 0 w 49"/>
                <a:gd name="T1" fmla="*/ 0 h 42"/>
                <a:gd name="T2" fmla="*/ 0 w 49"/>
                <a:gd name="T3" fmla="*/ 18 h 42"/>
                <a:gd name="T4" fmla="*/ 24 w 49"/>
                <a:gd name="T5" fmla="*/ 42 h 42"/>
                <a:gd name="T6" fmla="*/ 49 w 49"/>
                <a:gd name="T7" fmla="*/ 18 h 42"/>
                <a:gd name="T8" fmla="*/ 49 w 49"/>
                <a:gd name="T9" fmla="*/ 0 h 42"/>
                <a:gd name="T10" fmla="*/ 0 w 49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2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31"/>
                    <a:pt x="11" y="42"/>
                    <a:pt x="24" y="42"/>
                  </a:cubicBezTo>
                  <a:cubicBezTo>
                    <a:pt x="38" y="42"/>
                    <a:pt x="49" y="31"/>
                    <a:pt x="49" y="18"/>
                  </a:cubicBezTo>
                  <a:cubicBezTo>
                    <a:pt x="49" y="0"/>
                    <a:pt x="49" y="0"/>
                    <a:pt x="4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7" name="Rectangle 7"/>
            <p:cNvSpPr>
              <a:spLocks noChangeArrowheads="1"/>
            </p:cNvSpPr>
            <p:nvPr/>
          </p:nvSpPr>
          <p:spPr bwMode="auto">
            <a:xfrm>
              <a:off x="6697811" y="3994995"/>
              <a:ext cx="540753" cy="101111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14170161" y="5500599"/>
            <a:ext cx="617498" cy="3944102"/>
            <a:chOff x="5802131" y="2097088"/>
            <a:chExt cx="274638" cy="1754187"/>
          </a:xfrm>
          <a:solidFill>
            <a:schemeClr val="tx2"/>
          </a:solidFill>
        </p:grpSpPr>
        <p:sp>
          <p:nvSpPr>
            <p:cNvPr id="79" name="Freeform 8"/>
            <p:cNvSpPr>
              <a:spLocks/>
            </p:cNvSpPr>
            <p:nvPr/>
          </p:nvSpPr>
          <p:spPr bwMode="auto">
            <a:xfrm>
              <a:off x="5802131" y="3794125"/>
              <a:ext cx="265113" cy="57150"/>
            </a:xfrm>
            <a:custGeom>
              <a:avLst/>
              <a:gdLst>
                <a:gd name="T0" fmla="*/ 27 w 27"/>
                <a:gd name="T1" fmla="*/ 0 h 6"/>
                <a:gd name="T2" fmla="*/ 3 w 27"/>
                <a:gd name="T3" fmla="*/ 0 h 6"/>
                <a:gd name="T4" fmla="*/ 0 w 27"/>
                <a:gd name="T5" fmla="*/ 3 h 6"/>
                <a:gd name="T6" fmla="*/ 3 w 27"/>
                <a:gd name="T7" fmla="*/ 6 h 6"/>
                <a:gd name="T8" fmla="*/ 27 w 27"/>
                <a:gd name="T9" fmla="*/ 6 h 6"/>
                <a:gd name="T10" fmla="*/ 27 w 2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">
                  <a:moveTo>
                    <a:pt x="2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0" name="Freeform 9"/>
            <p:cNvSpPr>
              <a:spLocks/>
            </p:cNvSpPr>
            <p:nvPr/>
          </p:nvSpPr>
          <p:spPr bwMode="auto">
            <a:xfrm>
              <a:off x="5802131" y="2097088"/>
              <a:ext cx="274638" cy="57150"/>
            </a:xfrm>
            <a:custGeom>
              <a:avLst/>
              <a:gdLst>
                <a:gd name="T0" fmla="*/ 28 w 28"/>
                <a:gd name="T1" fmla="*/ 0 h 6"/>
                <a:gd name="T2" fmla="*/ 3 w 28"/>
                <a:gd name="T3" fmla="*/ 0 h 6"/>
                <a:gd name="T4" fmla="*/ 0 w 28"/>
                <a:gd name="T5" fmla="*/ 3 h 6"/>
                <a:gd name="T6" fmla="*/ 3 w 28"/>
                <a:gd name="T7" fmla="*/ 6 h 6"/>
                <a:gd name="T8" fmla="*/ 27 w 28"/>
                <a:gd name="T9" fmla="*/ 6 h 6"/>
                <a:gd name="T10" fmla="*/ 28 w 28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6">
                  <a:moveTo>
                    <a:pt x="2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4"/>
                    <a:pt x="28" y="2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1" name="Freeform 10"/>
            <p:cNvSpPr>
              <a:spLocks/>
            </p:cNvSpPr>
            <p:nvPr/>
          </p:nvSpPr>
          <p:spPr bwMode="auto">
            <a:xfrm>
              <a:off x="5802131" y="2522538"/>
              <a:ext cx="265113" cy="58738"/>
            </a:xfrm>
            <a:custGeom>
              <a:avLst/>
              <a:gdLst>
                <a:gd name="T0" fmla="*/ 27 w 27"/>
                <a:gd name="T1" fmla="*/ 0 h 6"/>
                <a:gd name="T2" fmla="*/ 3 w 27"/>
                <a:gd name="T3" fmla="*/ 0 h 6"/>
                <a:gd name="T4" fmla="*/ 0 w 27"/>
                <a:gd name="T5" fmla="*/ 3 h 6"/>
                <a:gd name="T6" fmla="*/ 3 w 27"/>
                <a:gd name="T7" fmla="*/ 6 h 6"/>
                <a:gd name="T8" fmla="*/ 27 w 27"/>
                <a:gd name="T9" fmla="*/ 6 h 6"/>
                <a:gd name="T10" fmla="*/ 27 w 2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">
                  <a:moveTo>
                    <a:pt x="2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2" name="Freeform 11"/>
            <p:cNvSpPr>
              <a:spLocks/>
            </p:cNvSpPr>
            <p:nvPr/>
          </p:nvSpPr>
          <p:spPr bwMode="auto">
            <a:xfrm>
              <a:off x="5802131" y="2940050"/>
              <a:ext cx="265113" cy="58738"/>
            </a:xfrm>
            <a:custGeom>
              <a:avLst/>
              <a:gdLst>
                <a:gd name="T0" fmla="*/ 27 w 27"/>
                <a:gd name="T1" fmla="*/ 0 h 6"/>
                <a:gd name="T2" fmla="*/ 3 w 27"/>
                <a:gd name="T3" fmla="*/ 0 h 6"/>
                <a:gd name="T4" fmla="*/ 0 w 27"/>
                <a:gd name="T5" fmla="*/ 3 h 6"/>
                <a:gd name="T6" fmla="*/ 3 w 27"/>
                <a:gd name="T7" fmla="*/ 6 h 6"/>
                <a:gd name="T8" fmla="*/ 27 w 27"/>
                <a:gd name="T9" fmla="*/ 6 h 6"/>
                <a:gd name="T10" fmla="*/ 27 w 2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">
                  <a:moveTo>
                    <a:pt x="2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3" name="Freeform 12"/>
            <p:cNvSpPr>
              <a:spLocks/>
            </p:cNvSpPr>
            <p:nvPr/>
          </p:nvSpPr>
          <p:spPr bwMode="auto">
            <a:xfrm>
              <a:off x="5802131" y="3367088"/>
              <a:ext cx="265113" cy="58738"/>
            </a:xfrm>
            <a:custGeom>
              <a:avLst/>
              <a:gdLst>
                <a:gd name="T0" fmla="*/ 27 w 27"/>
                <a:gd name="T1" fmla="*/ 0 h 6"/>
                <a:gd name="T2" fmla="*/ 3 w 27"/>
                <a:gd name="T3" fmla="*/ 0 h 6"/>
                <a:gd name="T4" fmla="*/ 0 w 27"/>
                <a:gd name="T5" fmla="*/ 3 h 6"/>
                <a:gd name="T6" fmla="*/ 3 w 27"/>
                <a:gd name="T7" fmla="*/ 6 h 6"/>
                <a:gd name="T8" fmla="*/ 27 w 27"/>
                <a:gd name="T9" fmla="*/ 6 h 6"/>
                <a:gd name="T10" fmla="*/ 27 w 2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">
                  <a:moveTo>
                    <a:pt x="2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27" y="6"/>
                    <a:pt x="27" y="6"/>
                    <a:pt x="27" y="6"/>
                  </a:cubicBez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4192619" y="5224316"/>
            <a:ext cx="1423442" cy="4325975"/>
            <a:chOff x="1812091" y="1974209"/>
            <a:chExt cx="633093" cy="1924031"/>
          </a:xfrm>
        </p:grpSpPr>
        <p:sp>
          <p:nvSpPr>
            <p:cNvPr id="95" name="TextBox 94"/>
            <p:cNvSpPr txBox="1"/>
            <p:nvPr/>
          </p:nvSpPr>
          <p:spPr>
            <a:xfrm>
              <a:off x="1812091" y="3692909"/>
              <a:ext cx="515618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20%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812091" y="3266667"/>
              <a:ext cx="515618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40%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1812091" y="2840536"/>
              <a:ext cx="515618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60%</a:t>
              </a: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812091" y="2414293"/>
              <a:ext cx="515618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80%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1812091" y="1974209"/>
              <a:ext cx="633093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100%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14910931" y="5224316"/>
            <a:ext cx="1423442" cy="4325975"/>
            <a:chOff x="1964491" y="2126609"/>
            <a:chExt cx="633093" cy="1924031"/>
          </a:xfrm>
        </p:grpSpPr>
        <p:sp>
          <p:nvSpPr>
            <p:cNvPr id="101" name="TextBox 100"/>
            <p:cNvSpPr txBox="1"/>
            <p:nvPr/>
          </p:nvSpPr>
          <p:spPr>
            <a:xfrm>
              <a:off x="1964491" y="3845309"/>
              <a:ext cx="515618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20%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1964491" y="3419067"/>
              <a:ext cx="515618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40%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964491" y="2992936"/>
              <a:ext cx="515618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60%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1964491" y="2566693"/>
              <a:ext cx="515618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80%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1964491" y="2126609"/>
              <a:ext cx="633093" cy="205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A0A0A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100%</a:t>
              </a:r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5948428" y="8452491"/>
            <a:ext cx="30109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16C69"/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t>8</a:t>
            </a:r>
            <a:r>
              <a:rPr kumimoji="0" lang="id-ID" sz="8000" b="1" i="0" u="none" strike="noStrike" kern="1200" cap="none" spc="0" normalizeH="0" baseline="0" noProof="0" dirty="0">
                <a:ln>
                  <a:noFill/>
                </a:ln>
                <a:solidFill>
                  <a:srgbClr val="F16C69"/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t>0%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5948428" y="9556459"/>
            <a:ext cx="3063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0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onprogress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16385118" y="8260105"/>
            <a:ext cx="30109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t>60</a:t>
            </a:r>
            <a:r>
              <a:rPr kumimoji="0" lang="id-ID" sz="8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t>%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16385119" y="9364073"/>
            <a:ext cx="30635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0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onprogress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D27542-E2BC-4A42-9CD0-04FB25C8A469}"/>
              </a:ext>
            </a:extLst>
          </p:cNvPr>
          <p:cNvSpPr/>
          <p:nvPr/>
        </p:nvSpPr>
        <p:spPr>
          <a:xfrm>
            <a:off x="5905374" y="4782635"/>
            <a:ext cx="56330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Montserrat Light (Body)"/>
              </a:rPr>
              <a:t>Lorem Ipsum</a:t>
            </a:r>
            <a:r>
              <a:rPr lang="en-US" sz="2400" dirty="0">
                <a:latin typeface="Montserrat Light (Body)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2227CBE-FB5A-4D4A-B97A-29C0D558B46D}"/>
              </a:ext>
            </a:extLst>
          </p:cNvPr>
          <p:cNvSpPr/>
          <p:nvPr/>
        </p:nvSpPr>
        <p:spPr>
          <a:xfrm>
            <a:off x="16440633" y="4782635"/>
            <a:ext cx="56330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Montserrat Light (Body)"/>
              </a:rPr>
              <a:t>Lorem Ipsum</a:t>
            </a:r>
            <a:r>
              <a:rPr lang="en-US" sz="2400" dirty="0">
                <a:latin typeface="Montserrat Light (Body)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4231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74" grpId="0" animBg="1"/>
      <p:bldP spid="125" grpId="0"/>
      <p:bldP spid="126" grpId="0"/>
      <p:bldP spid="128" grpId="0"/>
      <p:bldP spid="129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6EAF68C-EFF6-43FD-8D13-8F5F89475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Bar Chart Compare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5DDAD3-E743-4B29-A948-63E93E36D1BF}" type="slidenum">
              <a: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99" name="Straight Connector 198"/>
          <p:cNvCxnSpPr/>
          <p:nvPr/>
        </p:nvCxnSpPr>
        <p:spPr>
          <a:xfrm>
            <a:off x="12192000" y="3361492"/>
            <a:ext cx="0" cy="8496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Chart 61"/>
          <p:cNvGraphicFramePr/>
          <p:nvPr>
            <p:extLst>
              <p:ext uri="{D42A27DB-BD31-4B8C-83A1-F6EECF244321}">
                <p14:modId xmlns:p14="http://schemas.microsoft.com/office/powerpoint/2010/main" val="2959303530"/>
              </p:ext>
            </p:extLst>
          </p:nvPr>
        </p:nvGraphicFramePr>
        <p:xfrm>
          <a:off x="2090059" y="3669871"/>
          <a:ext cx="9475442" cy="61549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5" name="Content Placeholder 19"/>
          <p:cNvSpPr txBox="1">
            <a:spLocks/>
          </p:cNvSpPr>
          <p:nvPr/>
        </p:nvSpPr>
        <p:spPr>
          <a:xfrm>
            <a:off x="1822464" y="10616211"/>
            <a:ext cx="10354560" cy="1482758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defTabSz="182880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dirty="0">
                <a:latin typeface="Montserrat Light (Body)"/>
              </a:rPr>
              <a:t>Lorem Ipsum is simply dummy text of the printing and typesetting industry. Lorem Ipsum has been the industry's standard dummy text ever since the 1500s,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 Light (Body)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167520" y="9909534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 Light (Body)"/>
              </a:rPr>
              <a:t>2019</a:t>
            </a:r>
          </a:p>
        </p:txBody>
      </p:sp>
      <p:graphicFrame>
        <p:nvGraphicFramePr>
          <p:cNvPr id="86" name="Chart 85"/>
          <p:cNvGraphicFramePr/>
          <p:nvPr>
            <p:extLst>
              <p:ext uri="{D42A27DB-BD31-4B8C-83A1-F6EECF244321}">
                <p14:modId xmlns:p14="http://schemas.microsoft.com/office/powerpoint/2010/main" val="3895740842"/>
              </p:ext>
            </p:extLst>
          </p:nvPr>
        </p:nvGraphicFramePr>
        <p:xfrm>
          <a:off x="12465121" y="3669871"/>
          <a:ext cx="9475442" cy="61549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8" name="TextBox 87"/>
          <p:cNvSpPr txBox="1"/>
          <p:nvPr/>
        </p:nvSpPr>
        <p:spPr>
          <a:xfrm>
            <a:off x="15542582" y="9909534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 Light (Body)"/>
              </a:rPr>
              <a:t>2020</a:t>
            </a:r>
          </a:p>
        </p:txBody>
      </p:sp>
      <p:sp>
        <p:nvSpPr>
          <p:cNvPr id="14" name="Content Placeholder 19">
            <a:extLst>
              <a:ext uri="{FF2B5EF4-FFF2-40B4-BE49-F238E27FC236}">
                <a16:creationId xmlns:a16="http://schemas.microsoft.com/office/drawing/2014/main" id="{DA20BED7-2E61-4B74-9402-9E8343C28FBE}"/>
              </a:ext>
            </a:extLst>
          </p:cNvPr>
          <p:cNvSpPr txBox="1">
            <a:spLocks/>
          </p:cNvSpPr>
          <p:nvPr/>
        </p:nvSpPr>
        <p:spPr>
          <a:xfrm>
            <a:off x="12803523" y="10616211"/>
            <a:ext cx="10354560" cy="1482758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defTabSz="182880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dirty="0">
                <a:latin typeface="Montserrat Light (Body)"/>
              </a:rPr>
              <a:t>Lorem Ipsum is simply dummy text of the printing and typesetting industry. Lorem Ipsum has been the industry's standard dummy text ever since the 1500s,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 Light (Body)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7598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8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6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2" grpId="0">
        <p:bldSub>
          <a:bldChart bld="series"/>
        </p:bldSub>
      </p:bldGraphic>
      <p:bldP spid="75" grpId="0"/>
      <p:bldP spid="84" grpId="0"/>
      <p:bldGraphic spid="86" grpId="0">
        <p:bldSub>
          <a:bldChart bld="series"/>
        </p:bldSub>
      </p:bldGraphic>
      <p:bldP spid="88" grpId="0"/>
      <p:bldP spid="1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298EB6-CFD3-478F-8A28-4027AAD2E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z="6600" dirty="0">
                <a:solidFill>
                  <a:srgbClr val="0A0A0A"/>
                </a:solidFill>
              </a:rPr>
              <a:t>Apps Comparison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5DDAD3-E743-4B29-A948-63E93E36D1BF}" type="slidenum">
              <a: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996270" y="6501600"/>
            <a:ext cx="2296512" cy="2296512"/>
            <a:chOff x="5558148" y="2624604"/>
            <a:chExt cx="1148256" cy="1148256"/>
          </a:xfrm>
        </p:grpSpPr>
        <p:sp>
          <p:nvSpPr>
            <p:cNvPr id="16" name="Freeform 13"/>
            <p:cNvSpPr/>
            <p:nvPr/>
          </p:nvSpPr>
          <p:spPr>
            <a:xfrm>
              <a:off x="5662961" y="2729417"/>
              <a:ext cx="938630" cy="9386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5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+mn-ea"/>
                  <a:cs typeface="+mn-cs"/>
                </a:rPr>
                <a:t>VS</a:t>
              </a:r>
            </a:p>
          </p:txBody>
        </p:sp>
        <p:sp>
          <p:nvSpPr>
            <p:cNvPr id="141" name="Freeform 13"/>
            <p:cNvSpPr/>
            <p:nvPr/>
          </p:nvSpPr>
          <p:spPr>
            <a:xfrm>
              <a:off x="5558148" y="2624604"/>
              <a:ext cx="1148256" cy="1148256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5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"/>
                <a:ea typeface="+mn-ea"/>
                <a:cs typeface="+mn-cs"/>
              </a:endParaRPr>
            </a:p>
          </p:txBody>
        </p:sp>
      </p:grpSp>
      <p:cxnSp>
        <p:nvCxnSpPr>
          <p:cNvPr id="21" name="Straight Connector 20"/>
          <p:cNvCxnSpPr/>
          <p:nvPr/>
        </p:nvCxnSpPr>
        <p:spPr>
          <a:xfrm>
            <a:off x="12131753" y="3645357"/>
            <a:ext cx="25550" cy="280889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12131753" y="8796455"/>
            <a:ext cx="25550" cy="280889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3" name="Group 222"/>
          <p:cNvGrpSpPr/>
          <p:nvPr/>
        </p:nvGrpSpPr>
        <p:grpSpPr>
          <a:xfrm>
            <a:off x="7743145" y="3515897"/>
            <a:ext cx="3372962" cy="4906126"/>
            <a:chOff x="2934689" y="965632"/>
            <a:chExt cx="2931719" cy="4264319"/>
          </a:xfrm>
        </p:grpSpPr>
        <p:pic>
          <p:nvPicPr>
            <p:cNvPr id="224" name="Picture 2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4689" y="965632"/>
              <a:ext cx="2931719" cy="4264319"/>
            </a:xfrm>
            <a:prstGeom prst="rect">
              <a:avLst/>
            </a:prstGeom>
          </p:spPr>
        </p:pic>
        <p:sp>
          <p:nvSpPr>
            <p:cNvPr id="225" name="Rectangle 224"/>
            <p:cNvSpPr/>
            <p:nvPr/>
          </p:nvSpPr>
          <p:spPr>
            <a:xfrm>
              <a:off x="3657600" y="1733550"/>
              <a:ext cx="1514475" cy="2286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26" name="Group 225"/>
          <p:cNvGrpSpPr/>
          <p:nvPr/>
        </p:nvGrpSpPr>
        <p:grpSpPr>
          <a:xfrm>
            <a:off x="13027836" y="3391551"/>
            <a:ext cx="3436544" cy="5154818"/>
            <a:chOff x="6293263" y="1038953"/>
            <a:chExt cx="2986984" cy="4480477"/>
          </a:xfrm>
        </p:grpSpPr>
        <p:pic>
          <p:nvPicPr>
            <p:cNvPr id="227" name="Picture 22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3263" y="1038953"/>
              <a:ext cx="2986984" cy="4480477"/>
            </a:xfrm>
            <a:prstGeom prst="rect">
              <a:avLst/>
            </a:prstGeom>
          </p:spPr>
        </p:pic>
        <p:sp>
          <p:nvSpPr>
            <p:cNvPr id="228" name="Rectangle 227"/>
            <p:cNvSpPr/>
            <p:nvPr/>
          </p:nvSpPr>
          <p:spPr>
            <a:xfrm>
              <a:off x="7124700" y="1666874"/>
              <a:ext cx="1343025" cy="242887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06" name="TextBox 405"/>
          <p:cNvSpPr txBox="1"/>
          <p:nvPr/>
        </p:nvSpPr>
        <p:spPr>
          <a:xfrm>
            <a:off x="6805624" y="8036570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200" b="1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t>Perfomance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425" name="TextBox 424"/>
          <p:cNvSpPr txBox="1"/>
          <p:nvPr/>
        </p:nvSpPr>
        <p:spPr>
          <a:xfrm>
            <a:off x="13846820" y="8024054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200" b="1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t>Perfomance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3592347" y="9483371"/>
            <a:ext cx="6873986" cy="16968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9" name="Content Placeholder 19"/>
          <p:cNvSpPr txBox="1">
            <a:spLocks/>
          </p:cNvSpPr>
          <p:nvPr/>
        </p:nvSpPr>
        <p:spPr>
          <a:xfrm>
            <a:off x="8210651" y="8803356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 Light (Body)"/>
              </a:rPr>
              <a:t>Speed</a:t>
            </a:r>
          </a:p>
        </p:txBody>
      </p:sp>
      <p:sp>
        <p:nvSpPr>
          <p:cNvPr id="440" name="Rectangle 439"/>
          <p:cNvSpPr/>
          <p:nvPr/>
        </p:nvSpPr>
        <p:spPr>
          <a:xfrm>
            <a:off x="5066332" y="10316069"/>
            <a:ext cx="5400000" cy="16968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1" name="Content Placeholder 19"/>
          <p:cNvSpPr txBox="1">
            <a:spLocks/>
          </p:cNvSpPr>
          <p:nvPr/>
        </p:nvSpPr>
        <p:spPr>
          <a:xfrm>
            <a:off x="8210651" y="9636054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 Light (Body)"/>
              </a:rPr>
              <a:t>Durability</a:t>
            </a:r>
          </a:p>
        </p:txBody>
      </p:sp>
      <p:sp>
        <p:nvSpPr>
          <p:cNvPr id="442" name="Content Placeholder 19"/>
          <p:cNvSpPr txBox="1">
            <a:spLocks/>
          </p:cNvSpPr>
          <p:nvPr/>
        </p:nvSpPr>
        <p:spPr>
          <a:xfrm>
            <a:off x="8210651" y="10467428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 Light (Body)"/>
              </a:rPr>
              <a:t>Design</a:t>
            </a:r>
          </a:p>
        </p:txBody>
      </p:sp>
      <p:sp>
        <p:nvSpPr>
          <p:cNvPr id="443" name="Rectangle 442"/>
          <p:cNvSpPr/>
          <p:nvPr/>
        </p:nvSpPr>
        <p:spPr>
          <a:xfrm>
            <a:off x="4706332" y="11149291"/>
            <a:ext cx="5760000" cy="1696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4" name="Rectangle 443"/>
          <p:cNvSpPr/>
          <p:nvPr/>
        </p:nvSpPr>
        <p:spPr>
          <a:xfrm>
            <a:off x="13846820" y="9501365"/>
            <a:ext cx="5400000" cy="16968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5" name="Content Placeholder 19"/>
          <p:cNvSpPr txBox="1">
            <a:spLocks/>
          </p:cNvSpPr>
          <p:nvPr/>
        </p:nvSpPr>
        <p:spPr>
          <a:xfrm>
            <a:off x="13846821" y="8821350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 Light (Body)"/>
              </a:rPr>
              <a:t>Speed</a:t>
            </a:r>
          </a:p>
        </p:txBody>
      </p:sp>
      <p:sp>
        <p:nvSpPr>
          <p:cNvPr id="446" name="Rectangle 445"/>
          <p:cNvSpPr/>
          <p:nvPr/>
        </p:nvSpPr>
        <p:spPr>
          <a:xfrm>
            <a:off x="13846820" y="10334063"/>
            <a:ext cx="6696000" cy="16968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7" name="Content Placeholder 19"/>
          <p:cNvSpPr txBox="1">
            <a:spLocks/>
          </p:cNvSpPr>
          <p:nvPr/>
        </p:nvSpPr>
        <p:spPr>
          <a:xfrm>
            <a:off x="13846821" y="9654048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 Light (Body)"/>
              </a:rPr>
              <a:t>Durability</a:t>
            </a:r>
          </a:p>
        </p:txBody>
      </p:sp>
      <p:sp>
        <p:nvSpPr>
          <p:cNvPr id="448" name="Content Placeholder 19"/>
          <p:cNvSpPr txBox="1">
            <a:spLocks/>
          </p:cNvSpPr>
          <p:nvPr/>
        </p:nvSpPr>
        <p:spPr>
          <a:xfrm>
            <a:off x="13846821" y="10485422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 Light (Body)"/>
              </a:rPr>
              <a:t>Design</a:t>
            </a:r>
          </a:p>
        </p:txBody>
      </p:sp>
      <p:sp>
        <p:nvSpPr>
          <p:cNvPr id="449" name="Rectangle 448"/>
          <p:cNvSpPr/>
          <p:nvPr/>
        </p:nvSpPr>
        <p:spPr>
          <a:xfrm>
            <a:off x="13846820" y="11167285"/>
            <a:ext cx="5904000" cy="1696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0" name="Content Placeholder 19"/>
          <p:cNvSpPr txBox="1">
            <a:spLocks/>
          </p:cNvSpPr>
          <p:nvPr/>
        </p:nvSpPr>
        <p:spPr>
          <a:xfrm>
            <a:off x="19270711" y="9181942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81pts</a:t>
            </a:r>
          </a:p>
        </p:txBody>
      </p:sp>
      <p:sp>
        <p:nvSpPr>
          <p:cNvPr id="451" name="Content Placeholder 19"/>
          <p:cNvSpPr txBox="1">
            <a:spLocks/>
          </p:cNvSpPr>
          <p:nvPr/>
        </p:nvSpPr>
        <p:spPr>
          <a:xfrm>
            <a:off x="20557769" y="9944074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97pts</a:t>
            </a:r>
          </a:p>
        </p:txBody>
      </p:sp>
      <p:sp>
        <p:nvSpPr>
          <p:cNvPr id="452" name="Content Placeholder 19"/>
          <p:cNvSpPr txBox="1">
            <a:spLocks/>
          </p:cNvSpPr>
          <p:nvPr/>
        </p:nvSpPr>
        <p:spPr>
          <a:xfrm>
            <a:off x="19783875" y="10807116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87pts</a:t>
            </a:r>
          </a:p>
        </p:txBody>
      </p:sp>
      <p:sp>
        <p:nvSpPr>
          <p:cNvPr id="453" name="Content Placeholder 19"/>
          <p:cNvSpPr txBox="1">
            <a:spLocks/>
          </p:cNvSpPr>
          <p:nvPr/>
        </p:nvSpPr>
        <p:spPr>
          <a:xfrm>
            <a:off x="1324805" y="9142410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99pts</a:t>
            </a:r>
          </a:p>
        </p:txBody>
      </p:sp>
      <p:sp>
        <p:nvSpPr>
          <p:cNvPr id="454" name="Content Placeholder 19"/>
          <p:cNvSpPr txBox="1">
            <a:spLocks/>
          </p:cNvSpPr>
          <p:nvPr/>
        </p:nvSpPr>
        <p:spPr>
          <a:xfrm>
            <a:off x="2781549" y="10036520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78pts</a:t>
            </a:r>
          </a:p>
        </p:txBody>
      </p:sp>
      <p:sp>
        <p:nvSpPr>
          <p:cNvPr id="455" name="Content Placeholder 19"/>
          <p:cNvSpPr txBox="1">
            <a:spLocks/>
          </p:cNvSpPr>
          <p:nvPr/>
        </p:nvSpPr>
        <p:spPr>
          <a:xfrm>
            <a:off x="2478999" y="10805292"/>
            <a:ext cx="2255682" cy="680796"/>
          </a:xfrm>
          <a:prstGeom prst="rect">
            <a:avLst/>
          </a:prstGeom>
        </p:spPr>
        <p:txBody>
          <a:bodyPr vert="horz" lIns="182880" tIns="91440" rIns="182880" bIns="9144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828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83pts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2D89C5-A032-45D2-A7EA-80B94B3D450C}"/>
              </a:ext>
            </a:extLst>
          </p:cNvPr>
          <p:cNvSpPr/>
          <p:nvPr/>
        </p:nvSpPr>
        <p:spPr>
          <a:xfrm>
            <a:off x="3606840" y="4351793"/>
            <a:ext cx="393936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latin typeface="Montserrat Light (Body)"/>
              </a:rPr>
              <a:t>Lorem Ipsum</a:t>
            </a:r>
            <a:r>
              <a:rPr lang="en-US" sz="2400" dirty="0">
                <a:latin typeface="Montserrat Light (Body)"/>
              </a:rPr>
              <a:t> is simply dummy text of the printing and typesetting industry. Lorem Ipsum has been the industry's standard dummy text ever since the 1500s,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86BAE8B-A304-4E5D-A29B-CC758F57A520}"/>
              </a:ext>
            </a:extLst>
          </p:cNvPr>
          <p:cNvSpPr/>
          <p:nvPr/>
        </p:nvSpPr>
        <p:spPr>
          <a:xfrm>
            <a:off x="16464380" y="4351793"/>
            <a:ext cx="393936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latin typeface="Montserrat Light (Body)"/>
              </a:rPr>
              <a:t>Lorem Ipsum</a:t>
            </a:r>
            <a:r>
              <a:rPr lang="en-US" sz="2400" dirty="0">
                <a:latin typeface="Montserrat Light (Body)"/>
              </a:rPr>
              <a:t> is simply dummy text of the printing and typesetting industry. Lorem Ipsum has been the industry's standard dummy text ever since the 1500s,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3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6" grpId="0"/>
      <p:bldP spid="425" grpId="0"/>
      <p:bldP spid="96" grpId="0" animBg="1"/>
      <p:bldP spid="439" grpId="0"/>
      <p:bldP spid="440" grpId="0" animBg="1"/>
      <p:bldP spid="441" grpId="0"/>
      <p:bldP spid="442" grpId="0"/>
      <p:bldP spid="443" grpId="0" animBg="1"/>
      <p:bldP spid="444" grpId="0" animBg="1"/>
      <p:bldP spid="445" grpId="0"/>
      <p:bldP spid="446" grpId="0" animBg="1"/>
      <p:bldP spid="447" grpId="0"/>
      <p:bldP spid="448" grpId="0"/>
      <p:bldP spid="449" grpId="0" animBg="1"/>
      <p:bldP spid="450" grpId="0"/>
      <p:bldP spid="451" grpId="0"/>
      <p:bldP spid="452" grpId="0"/>
      <p:bldP spid="453" grpId="0"/>
      <p:bldP spid="454" grpId="0"/>
      <p:bldP spid="455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8">
            <a:extLst>
              <a:ext uri="{FF2B5EF4-FFF2-40B4-BE49-F238E27FC236}">
                <a16:creationId xmlns:a16="http://schemas.microsoft.com/office/drawing/2014/main" id="{44C58AD2-8776-4ACA-91B5-0D48A06BEC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6452" y="9152156"/>
            <a:ext cx="6205355" cy="1412060"/>
          </a:xfrm>
          <a:prstGeom prst="rect">
            <a:avLst/>
          </a:prstGeom>
          <a:solidFill>
            <a:srgbClr val="54BE71"/>
          </a:solidFill>
          <a:ln>
            <a:noFill/>
          </a:ln>
          <a:effectLst/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Rectangle 8">
            <a:extLst>
              <a:ext uri="{FF2B5EF4-FFF2-40B4-BE49-F238E27FC236}">
                <a16:creationId xmlns:a16="http://schemas.microsoft.com/office/drawing/2014/main" id="{C66AC5B9-0C95-4220-8F57-6BEFBAC719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6452" y="7739246"/>
            <a:ext cx="7058948" cy="1412060"/>
          </a:xfrm>
          <a:prstGeom prst="rect">
            <a:avLst/>
          </a:prstGeom>
          <a:solidFill>
            <a:srgbClr val="EF9527"/>
          </a:solidFill>
          <a:ln>
            <a:noFill/>
          </a:ln>
          <a:effectLst/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Rectangle 8">
            <a:extLst>
              <a:ext uri="{FF2B5EF4-FFF2-40B4-BE49-F238E27FC236}">
                <a16:creationId xmlns:a16="http://schemas.microsoft.com/office/drawing/2014/main" id="{BCAD784B-14AC-4BB1-8456-B2E935720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6452" y="6345043"/>
            <a:ext cx="8201948" cy="1412060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Rectangle 8"/>
          <p:cNvSpPr>
            <a:spLocks noChangeArrowheads="1"/>
          </p:cNvSpPr>
          <p:nvPr/>
        </p:nvSpPr>
        <p:spPr bwMode="auto">
          <a:xfrm>
            <a:off x="1856452" y="5025232"/>
            <a:ext cx="10335548" cy="1412060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8749E4-74DE-469C-8C3E-437BBFA4C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z="6600" dirty="0">
                <a:solidFill>
                  <a:srgbClr val="0A0A0A"/>
                </a:solidFill>
                <a:latin typeface="Raleway"/>
              </a:rPr>
              <a:t>Smartphone Infographic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5DDAD3-E743-4B29-A948-63E93E36D1BF}" type="slidenum">
              <a: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Freeform 9"/>
          <p:cNvSpPr>
            <a:spLocks noEditPoints="1"/>
          </p:cNvSpPr>
          <p:nvPr/>
        </p:nvSpPr>
        <p:spPr bwMode="auto">
          <a:xfrm>
            <a:off x="1771575" y="4130160"/>
            <a:ext cx="3845222" cy="7374080"/>
          </a:xfrm>
          <a:custGeom>
            <a:avLst/>
            <a:gdLst>
              <a:gd name="T0" fmla="*/ 539 w 630"/>
              <a:gd name="T1" fmla="*/ 0 h 1211"/>
              <a:gd name="T2" fmla="*/ 91 w 630"/>
              <a:gd name="T3" fmla="*/ 0 h 1211"/>
              <a:gd name="T4" fmla="*/ 0 w 630"/>
              <a:gd name="T5" fmla="*/ 91 h 1211"/>
              <a:gd name="T6" fmla="*/ 0 w 630"/>
              <a:gd name="T7" fmla="*/ 1120 h 1211"/>
              <a:gd name="T8" fmla="*/ 91 w 630"/>
              <a:gd name="T9" fmla="*/ 1211 h 1211"/>
              <a:gd name="T10" fmla="*/ 539 w 630"/>
              <a:gd name="T11" fmla="*/ 1211 h 1211"/>
              <a:gd name="T12" fmla="*/ 630 w 630"/>
              <a:gd name="T13" fmla="*/ 1120 h 1211"/>
              <a:gd name="T14" fmla="*/ 630 w 630"/>
              <a:gd name="T15" fmla="*/ 91 h 1211"/>
              <a:gd name="T16" fmla="*/ 539 w 630"/>
              <a:gd name="T17" fmla="*/ 0 h 1211"/>
              <a:gd name="T18" fmla="*/ 242 w 630"/>
              <a:gd name="T19" fmla="*/ 60 h 1211"/>
              <a:gd name="T20" fmla="*/ 388 w 630"/>
              <a:gd name="T21" fmla="*/ 60 h 1211"/>
              <a:gd name="T22" fmla="*/ 401 w 630"/>
              <a:gd name="T23" fmla="*/ 74 h 1211"/>
              <a:gd name="T24" fmla="*/ 388 w 630"/>
              <a:gd name="T25" fmla="*/ 87 h 1211"/>
              <a:gd name="T26" fmla="*/ 242 w 630"/>
              <a:gd name="T27" fmla="*/ 87 h 1211"/>
              <a:gd name="T28" fmla="*/ 228 w 630"/>
              <a:gd name="T29" fmla="*/ 74 h 1211"/>
              <a:gd name="T30" fmla="*/ 242 w 630"/>
              <a:gd name="T31" fmla="*/ 60 h 1211"/>
              <a:gd name="T32" fmla="*/ 315 w 630"/>
              <a:gd name="T33" fmla="*/ 1177 h 1211"/>
              <a:gd name="T34" fmla="*/ 267 w 630"/>
              <a:gd name="T35" fmla="*/ 1129 h 1211"/>
              <a:gd name="T36" fmla="*/ 315 w 630"/>
              <a:gd name="T37" fmla="*/ 1081 h 1211"/>
              <a:gd name="T38" fmla="*/ 363 w 630"/>
              <a:gd name="T39" fmla="*/ 1129 h 1211"/>
              <a:gd name="T40" fmla="*/ 315 w 630"/>
              <a:gd name="T41" fmla="*/ 1177 h 1211"/>
              <a:gd name="T42" fmla="*/ 603 w 630"/>
              <a:gd name="T43" fmla="*/ 1053 h 1211"/>
              <a:gd name="T44" fmla="*/ 27 w 630"/>
              <a:gd name="T45" fmla="*/ 1053 h 1211"/>
              <a:gd name="T46" fmla="*/ 27 w 630"/>
              <a:gd name="T47" fmla="*/ 158 h 1211"/>
              <a:gd name="T48" fmla="*/ 603 w 630"/>
              <a:gd name="T49" fmla="*/ 158 h 1211"/>
              <a:gd name="T50" fmla="*/ 603 w 630"/>
              <a:gd name="T51" fmla="*/ 1053 h 1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30" h="1211">
                <a:moveTo>
                  <a:pt x="539" y="0"/>
                </a:moveTo>
                <a:cubicBezTo>
                  <a:pt x="91" y="0"/>
                  <a:pt x="91" y="0"/>
                  <a:pt x="91" y="0"/>
                </a:cubicBezTo>
                <a:cubicBezTo>
                  <a:pt x="41" y="0"/>
                  <a:pt x="0" y="41"/>
                  <a:pt x="0" y="91"/>
                </a:cubicBezTo>
                <a:cubicBezTo>
                  <a:pt x="0" y="1120"/>
                  <a:pt x="0" y="1120"/>
                  <a:pt x="0" y="1120"/>
                </a:cubicBezTo>
                <a:cubicBezTo>
                  <a:pt x="0" y="1170"/>
                  <a:pt x="41" y="1211"/>
                  <a:pt x="91" y="1211"/>
                </a:cubicBezTo>
                <a:cubicBezTo>
                  <a:pt x="539" y="1211"/>
                  <a:pt x="539" y="1211"/>
                  <a:pt x="539" y="1211"/>
                </a:cubicBezTo>
                <a:cubicBezTo>
                  <a:pt x="589" y="1211"/>
                  <a:pt x="630" y="1170"/>
                  <a:pt x="630" y="1120"/>
                </a:cubicBezTo>
                <a:cubicBezTo>
                  <a:pt x="630" y="91"/>
                  <a:pt x="630" y="91"/>
                  <a:pt x="630" y="91"/>
                </a:cubicBezTo>
                <a:cubicBezTo>
                  <a:pt x="630" y="41"/>
                  <a:pt x="589" y="0"/>
                  <a:pt x="539" y="0"/>
                </a:cubicBezTo>
                <a:close/>
                <a:moveTo>
                  <a:pt x="242" y="60"/>
                </a:moveTo>
                <a:cubicBezTo>
                  <a:pt x="388" y="60"/>
                  <a:pt x="388" y="60"/>
                  <a:pt x="388" y="60"/>
                </a:cubicBezTo>
                <a:cubicBezTo>
                  <a:pt x="395" y="60"/>
                  <a:pt x="401" y="66"/>
                  <a:pt x="401" y="74"/>
                </a:cubicBezTo>
                <a:cubicBezTo>
                  <a:pt x="401" y="81"/>
                  <a:pt x="395" y="87"/>
                  <a:pt x="388" y="87"/>
                </a:cubicBezTo>
                <a:cubicBezTo>
                  <a:pt x="242" y="87"/>
                  <a:pt x="242" y="87"/>
                  <a:pt x="242" y="87"/>
                </a:cubicBezTo>
                <a:cubicBezTo>
                  <a:pt x="234" y="87"/>
                  <a:pt x="228" y="81"/>
                  <a:pt x="228" y="74"/>
                </a:cubicBezTo>
                <a:cubicBezTo>
                  <a:pt x="228" y="66"/>
                  <a:pt x="234" y="60"/>
                  <a:pt x="242" y="60"/>
                </a:cubicBezTo>
                <a:close/>
                <a:moveTo>
                  <a:pt x="315" y="1177"/>
                </a:moveTo>
                <a:cubicBezTo>
                  <a:pt x="289" y="1177"/>
                  <a:pt x="267" y="1155"/>
                  <a:pt x="267" y="1129"/>
                </a:cubicBezTo>
                <a:cubicBezTo>
                  <a:pt x="267" y="1103"/>
                  <a:pt x="289" y="1081"/>
                  <a:pt x="315" y="1081"/>
                </a:cubicBezTo>
                <a:cubicBezTo>
                  <a:pt x="341" y="1081"/>
                  <a:pt x="363" y="1103"/>
                  <a:pt x="363" y="1129"/>
                </a:cubicBezTo>
                <a:cubicBezTo>
                  <a:pt x="363" y="1155"/>
                  <a:pt x="341" y="1177"/>
                  <a:pt x="315" y="1177"/>
                </a:cubicBezTo>
                <a:close/>
                <a:moveTo>
                  <a:pt x="603" y="1053"/>
                </a:moveTo>
                <a:cubicBezTo>
                  <a:pt x="27" y="1053"/>
                  <a:pt x="27" y="1053"/>
                  <a:pt x="27" y="1053"/>
                </a:cubicBezTo>
                <a:cubicBezTo>
                  <a:pt x="27" y="158"/>
                  <a:pt x="27" y="158"/>
                  <a:pt x="27" y="158"/>
                </a:cubicBezTo>
                <a:cubicBezTo>
                  <a:pt x="603" y="158"/>
                  <a:pt x="603" y="158"/>
                  <a:pt x="603" y="158"/>
                </a:cubicBezTo>
                <a:lnTo>
                  <a:pt x="603" y="105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Freeform 24"/>
          <p:cNvSpPr>
            <a:spLocks/>
          </p:cNvSpPr>
          <p:nvPr/>
        </p:nvSpPr>
        <p:spPr bwMode="auto">
          <a:xfrm>
            <a:off x="3527454" y="5380094"/>
            <a:ext cx="316884" cy="689060"/>
          </a:xfrm>
          <a:custGeom>
            <a:avLst/>
            <a:gdLst>
              <a:gd name="T0" fmla="*/ 63 w 63"/>
              <a:gd name="T1" fmla="*/ 44 h 137"/>
              <a:gd name="T2" fmla="*/ 42 w 63"/>
              <a:gd name="T3" fmla="*/ 44 h 137"/>
              <a:gd name="T4" fmla="*/ 42 w 63"/>
              <a:gd name="T5" fmla="*/ 30 h 137"/>
              <a:gd name="T6" fmla="*/ 48 w 63"/>
              <a:gd name="T7" fmla="*/ 24 h 137"/>
              <a:gd name="T8" fmla="*/ 63 w 63"/>
              <a:gd name="T9" fmla="*/ 24 h 137"/>
              <a:gd name="T10" fmla="*/ 63 w 63"/>
              <a:gd name="T11" fmla="*/ 0 h 137"/>
              <a:gd name="T12" fmla="*/ 42 w 63"/>
              <a:gd name="T13" fmla="*/ 0 h 137"/>
              <a:gd name="T14" fmla="*/ 13 w 63"/>
              <a:gd name="T15" fmla="*/ 29 h 137"/>
              <a:gd name="T16" fmla="*/ 13 w 63"/>
              <a:gd name="T17" fmla="*/ 44 h 137"/>
              <a:gd name="T18" fmla="*/ 0 w 63"/>
              <a:gd name="T19" fmla="*/ 44 h 137"/>
              <a:gd name="T20" fmla="*/ 0 w 63"/>
              <a:gd name="T21" fmla="*/ 68 h 137"/>
              <a:gd name="T22" fmla="*/ 13 w 63"/>
              <a:gd name="T23" fmla="*/ 68 h 137"/>
              <a:gd name="T24" fmla="*/ 13 w 63"/>
              <a:gd name="T25" fmla="*/ 137 h 137"/>
              <a:gd name="T26" fmla="*/ 42 w 63"/>
              <a:gd name="T27" fmla="*/ 137 h 137"/>
              <a:gd name="T28" fmla="*/ 42 w 63"/>
              <a:gd name="T29" fmla="*/ 68 h 137"/>
              <a:gd name="T30" fmla="*/ 61 w 63"/>
              <a:gd name="T31" fmla="*/ 68 h 137"/>
              <a:gd name="T32" fmla="*/ 63 w 63"/>
              <a:gd name="T33" fmla="*/ 44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" h="137">
                <a:moveTo>
                  <a:pt x="63" y="44"/>
                </a:moveTo>
                <a:cubicBezTo>
                  <a:pt x="42" y="44"/>
                  <a:pt x="42" y="44"/>
                  <a:pt x="42" y="44"/>
                </a:cubicBezTo>
                <a:cubicBezTo>
                  <a:pt x="42" y="30"/>
                  <a:pt x="42" y="30"/>
                  <a:pt x="42" y="30"/>
                </a:cubicBezTo>
                <a:cubicBezTo>
                  <a:pt x="42" y="25"/>
                  <a:pt x="45" y="24"/>
                  <a:pt x="48" y="24"/>
                </a:cubicBezTo>
                <a:cubicBezTo>
                  <a:pt x="50" y="24"/>
                  <a:pt x="63" y="24"/>
                  <a:pt x="63" y="24"/>
                </a:cubicBezTo>
                <a:cubicBezTo>
                  <a:pt x="63" y="0"/>
                  <a:pt x="63" y="0"/>
                  <a:pt x="6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19" y="0"/>
                  <a:pt x="13" y="18"/>
                  <a:pt x="13" y="29"/>
                </a:cubicBezTo>
                <a:cubicBezTo>
                  <a:pt x="13" y="44"/>
                  <a:pt x="13" y="44"/>
                  <a:pt x="13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68"/>
                  <a:pt x="0" y="68"/>
                  <a:pt x="0" y="68"/>
                </a:cubicBezTo>
                <a:cubicBezTo>
                  <a:pt x="13" y="68"/>
                  <a:pt x="13" y="68"/>
                  <a:pt x="13" y="68"/>
                </a:cubicBezTo>
                <a:cubicBezTo>
                  <a:pt x="13" y="99"/>
                  <a:pt x="13" y="137"/>
                  <a:pt x="13" y="137"/>
                </a:cubicBezTo>
                <a:cubicBezTo>
                  <a:pt x="42" y="137"/>
                  <a:pt x="42" y="137"/>
                  <a:pt x="42" y="137"/>
                </a:cubicBezTo>
                <a:cubicBezTo>
                  <a:pt x="42" y="137"/>
                  <a:pt x="42" y="99"/>
                  <a:pt x="42" y="68"/>
                </a:cubicBezTo>
                <a:cubicBezTo>
                  <a:pt x="61" y="68"/>
                  <a:pt x="61" y="68"/>
                  <a:pt x="61" y="68"/>
                </a:cubicBezTo>
                <a:lnTo>
                  <a:pt x="63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Freeform 33"/>
          <p:cNvSpPr>
            <a:spLocks/>
          </p:cNvSpPr>
          <p:nvPr/>
        </p:nvSpPr>
        <p:spPr bwMode="auto">
          <a:xfrm>
            <a:off x="3329872" y="6814269"/>
            <a:ext cx="712048" cy="578294"/>
          </a:xfrm>
          <a:custGeom>
            <a:avLst/>
            <a:gdLst>
              <a:gd name="T0" fmla="*/ 153 w 153"/>
              <a:gd name="T1" fmla="*/ 14 h 124"/>
              <a:gd name="T2" fmla="*/ 135 w 153"/>
              <a:gd name="T3" fmla="*/ 19 h 124"/>
              <a:gd name="T4" fmla="*/ 149 w 153"/>
              <a:gd name="T5" fmla="*/ 2 h 124"/>
              <a:gd name="T6" fmla="*/ 129 w 153"/>
              <a:gd name="T7" fmla="*/ 9 h 124"/>
              <a:gd name="T8" fmla="*/ 106 w 153"/>
              <a:gd name="T9" fmla="*/ 0 h 124"/>
              <a:gd name="T10" fmla="*/ 75 w 153"/>
              <a:gd name="T11" fmla="*/ 31 h 124"/>
              <a:gd name="T12" fmla="*/ 76 w 153"/>
              <a:gd name="T13" fmla="*/ 38 h 124"/>
              <a:gd name="T14" fmla="*/ 11 w 153"/>
              <a:gd name="T15" fmla="*/ 5 h 124"/>
              <a:gd name="T16" fmla="*/ 7 w 153"/>
              <a:gd name="T17" fmla="*/ 21 h 124"/>
              <a:gd name="T18" fmla="*/ 21 w 153"/>
              <a:gd name="T19" fmla="*/ 47 h 124"/>
              <a:gd name="T20" fmla="*/ 6 w 153"/>
              <a:gd name="T21" fmla="*/ 43 h 124"/>
              <a:gd name="T22" fmla="*/ 6 w 153"/>
              <a:gd name="T23" fmla="*/ 44 h 124"/>
              <a:gd name="T24" fmla="*/ 32 w 153"/>
              <a:gd name="T25" fmla="*/ 74 h 124"/>
              <a:gd name="T26" fmla="*/ 23 w 153"/>
              <a:gd name="T27" fmla="*/ 76 h 124"/>
              <a:gd name="T28" fmla="*/ 17 w 153"/>
              <a:gd name="T29" fmla="*/ 75 h 124"/>
              <a:gd name="T30" fmla="*/ 47 w 153"/>
              <a:gd name="T31" fmla="*/ 97 h 124"/>
              <a:gd name="T32" fmla="*/ 8 w 153"/>
              <a:gd name="T33" fmla="*/ 110 h 124"/>
              <a:gd name="T34" fmla="*/ 0 w 153"/>
              <a:gd name="T35" fmla="*/ 110 h 124"/>
              <a:gd name="T36" fmla="*/ 48 w 153"/>
              <a:gd name="T37" fmla="*/ 124 h 124"/>
              <a:gd name="T38" fmla="*/ 138 w 153"/>
              <a:gd name="T39" fmla="*/ 35 h 124"/>
              <a:gd name="T40" fmla="*/ 138 w 153"/>
              <a:gd name="T41" fmla="*/ 31 h 124"/>
              <a:gd name="T42" fmla="*/ 153 w 153"/>
              <a:gd name="T43" fmla="*/ 1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3" h="124">
                <a:moveTo>
                  <a:pt x="153" y="14"/>
                </a:moveTo>
                <a:cubicBezTo>
                  <a:pt x="148" y="17"/>
                  <a:pt x="142" y="18"/>
                  <a:pt x="135" y="19"/>
                </a:cubicBezTo>
                <a:cubicBezTo>
                  <a:pt x="142" y="15"/>
                  <a:pt x="147" y="9"/>
                  <a:pt x="149" y="2"/>
                </a:cubicBezTo>
                <a:cubicBezTo>
                  <a:pt x="143" y="5"/>
                  <a:pt x="136" y="8"/>
                  <a:pt x="129" y="9"/>
                </a:cubicBezTo>
                <a:cubicBezTo>
                  <a:pt x="124" y="3"/>
                  <a:pt x="115" y="0"/>
                  <a:pt x="106" y="0"/>
                </a:cubicBezTo>
                <a:cubicBezTo>
                  <a:pt x="89" y="0"/>
                  <a:pt x="75" y="14"/>
                  <a:pt x="75" y="31"/>
                </a:cubicBezTo>
                <a:cubicBezTo>
                  <a:pt x="75" y="33"/>
                  <a:pt x="75" y="36"/>
                  <a:pt x="76" y="38"/>
                </a:cubicBezTo>
                <a:cubicBezTo>
                  <a:pt x="50" y="37"/>
                  <a:pt x="26" y="24"/>
                  <a:pt x="11" y="5"/>
                </a:cubicBezTo>
                <a:cubicBezTo>
                  <a:pt x="8" y="10"/>
                  <a:pt x="7" y="15"/>
                  <a:pt x="7" y="21"/>
                </a:cubicBezTo>
                <a:cubicBezTo>
                  <a:pt x="7" y="32"/>
                  <a:pt x="12" y="42"/>
                  <a:pt x="21" y="47"/>
                </a:cubicBezTo>
                <a:cubicBezTo>
                  <a:pt x="16" y="47"/>
                  <a:pt x="11" y="46"/>
                  <a:pt x="6" y="43"/>
                </a:cubicBezTo>
                <a:cubicBezTo>
                  <a:pt x="6" y="43"/>
                  <a:pt x="6" y="44"/>
                  <a:pt x="6" y="44"/>
                </a:cubicBezTo>
                <a:cubicBezTo>
                  <a:pt x="6" y="59"/>
                  <a:pt x="17" y="72"/>
                  <a:pt x="32" y="74"/>
                </a:cubicBezTo>
                <a:cubicBezTo>
                  <a:pt x="29" y="75"/>
                  <a:pt x="26" y="76"/>
                  <a:pt x="23" y="76"/>
                </a:cubicBezTo>
                <a:cubicBezTo>
                  <a:pt x="21" y="76"/>
                  <a:pt x="19" y="75"/>
                  <a:pt x="17" y="75"/>
                </a:cubicBezTo>
                <a:cubicBezTo>
                  <a:pt x="21" y="87"/>
                  <a:pt x="33" y="97"/>
                  <a:pt x="47" y="97"/>
                </a:cubicBezTo>
                <a:cubicBezTo>
                  <a:pt x="36" y="105"/>
                  <a:pt x="23" y="110"/>
                  <a:pt x="8" y="110"/>
                </a:cubicBezTo>
                <a:cubicBezTo>
                  <a:pt x="5" y="110"/>
                  <a:pt x="3" y="110"/>
                  <a:pt x="0" y="110"/>
                </a:cubicBezTo>
                <a:cubicBezTo>
                  <a:pt x="14" y="119"/>
                  <a:pt x="31" y="124"/>
                  <a:pt x="48" y="124"/>
                </a:cubicBezTo>
                <a:cubicBezTo>
                  <a:pt x="106" y="124"/>
                  <a:pt x="138" y="76"/>
                  <a:pt x="138" y="35"/>
                </a:cubicBezTo>
                <a:cubicBezTo>
                  <a:pt x="138" y="33"/>
                  <a:pt x="138" y="32"/>
                  <a:pt x="138" y="31"/>
                </a:cubicBezTo>
                <a:cubicBezTo>
                  <a:pt x="144" y="26"/>
                  <a:pt x="149" y="21"/>
                  <a:pt x="153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Freeform 34"/>
          <p:cNvSpPr>
            <a:spLocks/>
          </p:cNvSpPr>
          <p:nvPr/>
        </p:nvSpPr>
        <p:spPr bwMode="auto">
          <a:xfrm>
            <a:off x="3363105" y="9444085"/>
            <a:ext cx="645586" cy="828202"/>
          </a:xfrm>
          <a:custGeom>
            <a:avLst/>
            <a:gdLst>
              <a:gd name="T0" fmla="*/ 56 w 106"/>
              <a:gd name="T1" fmla="*/ 0 h 136"/>
              <a:gd name="T2" fmla="*/ 0 w 106"/>
              <a:gd name="T3" fmla="*/ 49 h 136"/>
              <a:gd name="T4" fmla="*/ 16 w 106"/>
              <a:gd name="T5" fmla="*/ 79 h 136"/>
              <a:gd name="T6" fmla="*/ 20 w 106"/>
              <a:gd name="T7" fmla="*/ 77 h 136"/>
              <a:gd name="T8" fmla="*/ 22 w 106"/>
              <a:gd name="T9" fmla="*/ 70 h 136"/>
              <a:gd name="T10" fmla="*/ 21 w 106"/>
              <a:gd name="T11" fmla="*/ 66 h 136"/>
              <a:gd name="T12" fmla="*/ 16 w 106"/>
              <a:gd name="T13" fmla="*/ 51 h 136"/>
              <a:gd name="T14" fmla="*/ 54 w 106"/>
              <a:gd name="T15" fmla="*/ 13 h 136"/>
              <a:gd name="T16" fmla="*/ 87 w 106"/>
              <a:gd name="T17" fmla="*/ 43 h 136"/>
              <a:gd name="T18" fmla="*/ 62 w 106"/>
              <a:gd name="T19" fmla="*/ 85 h 136"/>
              <a:gd name="T20" fmla="*/ 50 w 106"/>
              <a:gd name="T21" fmla="*/ 70 h 136"/>
              <a:gd name="T22" fmla="*/ 57 w 106"/>
              <a:gd name="T23" fmla="*/ 42 h 136"/>
              <a:gd name="T24" fmla="*/ 46 w 106"/>
              <a:gd name="T25" fmla="*/ 30 h 136"/>
              <a:gd name="T26" fmla="*/ 31 w 106"/>
              <a:gd name="T27" fmla="*/ 50 h 136"/>
              <a:gd name="T28" fmla="*/ 33 w 106"/>
              <a:gd name="T29" fmla="*/ 63 h 136"/>
              <a:gd name="T30" fmla="*/ 23 w 106"/>
              <a:gd name="T31" fmla="*/ 105 h 136"/>
              <a:gd name="T32" fmla="*/ 23 w 106"/>
              <a:gd name="T33" fmla="*/ 135 h 136"/>
              <a:gd name="T34" fmla="*/ 25 w 106"/>
              <a:gd name="T35" fmla="*/ 136 h 136"/>
              <a:gd name="T36" fmla="*/ 39 w 106"/>
              <a:gd name="T37" fmla="*/ 110 h 136"/>
              <a:gd name="T38" fmla="*/ 45 w 106"/>
              <a:gd name="T39" fmla="*/ 89 h 136"/>
              <a:gd name="T40" fmla="*/ 64 w 106"/>
              <a:gd name="T41" fmla="*/ 98 h 136"/>
              <a:gd name="T42" fmla="*/ 106 w 106"/>
              <a:gd name="T43" fmla="*/ 45 h 136"/>
              <a:gd name="T44" fmla="*/ 56 w 106"/>
              <a:gd name="T45" fmla="*/ 0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6" h="136">
                <a:moveTo>
                  <a:pt x="56" y="0"/>
                </a:moveTo>
                <a:cubicBezTo>
                  <a:pt x="19" y="0"/>
                  <a:pt x="0" y="26"/>
                  <a:pt x="0" y="49"/>
                </a:cubicBezTo>
                <a:cubicBezTo>
                  <a:pt x="0" y="62"/>
                  <a:pt x="5" y="74"/>
                  <a:pt x="16" y="79"/>
                </a:cubicBezTo>
                <a:cubicBezTo>
                  <a:pt x="18" y="79"/>
                  <a:pt x="20" y="79"/>
                  <a:pt x="20" y="77"/>
                </a:cubicBezTo>
                <a:cubicBezTo>
                  <a:pt x="21" y="75"/>
                  <a:pt x="22" y="72"/>
                  <a:pt x="22" y="70"/>
                </a:cubicBezTo>
                <a:cubicBezTo>
                  <a:pt x="22" y="68"/>
                  <a:pt x="22" y="68"/>
                  <a:pt x="21" y="66"/>
                </a:cubicBezTo>
                <a:cubicBezTo>
                  <a:pt x="18" y="62"/>
                  <a:pt x="16" y="57"/>
                  <a:pt x="16" y="51"/>
                </a:cubicBezTo>
                <a:cubicBezTo>
                  <a:pt x="16" y="31"/>
                  <a:pt x="30" y="13"/>
                  <a:pt x="54" y="13"/>
                </a:cubicBezTo>
                <a:cubicBezTo>
                  <a:pt x="75" y="13"/>
                  <a:pt x="87" y="26"/>
                  <a:pt x="87" y="43"/>
                </a:cubicBezTo>
                <a:cubicBezTo>
                  <a:pt x="87" y="66"/>
                  <a:pt x="77" y="85"/>
                  <a:pt x="62" y="85"/>
                </a:cubicBezTo>
                <a:cubicBezTo>
                  <a:pt x="54" y="85"/>
                  <a:pt x="48" y="78"/>
                  <a:pt x="50" y="70"/>
                </a:cubicBezTo>
                <a:cubicBezTo>
                  <a:pt x="52" y="60"/>
                  <a:pt x="57" y="49"/>
                  <a:pt x="57" y="42"/>
                </a:cubicBezTo>
                <a:cubicBezTo>
                  <a:pt x="57" y="35"/>
                  <a:pt x="53" y="30"/>
                  <a:pt x="46" y="30"/>
                </a:cubicBezTo>
                <a:cubicBezTo>
                  <a:pt x="38" y="30"/>
                  <a:pt x="31" y="39"/>
                  <a:pt x="31" y="50"/>
                </a:cubicBezTo>
                <a:cubicBezTo>
                  <a:pt x="31" y="58"/>
                  <a:pt x="33" y="63"/>
                  <a:pt x="33" y="63"/>
                </a:cubicBezTo>
                <a:cubicBezTo>
                  <a:pt x="33" y="63"/>
                  <a:pt x="25" y="99"/>
                  <a:pt x="23" y="105"/>
                </a:cubicBezTo>
                <a:cubicBezTo>
                  <a:pt x="20" y="118"/>
                  <a:pt x="23" y="134"/>
                  <a:pt x="23" y="135"/>
                </a:cubicBezTo>
                <a:cubicBezTo>
                  <a:pt x="23" y="136"/>
                  <a:pt x="24" y="136"/>
                  <a:pt x="25" y="136"/>
                </a:cubicBezTo>
                <a:cubicBezTo>
                  <a:pt x="26" y="135"/>
                  <a:pt x="36" y="122"/>
                  <a:pt x="39" y="110"/>
                </a:cubicBezTo>
                <a:cubicBezTo>
                  <a:pt x="40" y="107"/>
                  <a:pt x="45" y="89"/>
                  <a:pt x="45" y="89"/>
                </a:cubicBezTo>
                <a:cubicBezTo>
                  <a:pt x="47" y="94"/>
                  <a:pt x="55" y="98"/>
                  <a:pt x="64" y="98"/>
                </a:cubicBezTo>
                <a:cubicBezTo>
                  <a:pt x="89" y="98"/>
                  <a:pt x="106" y="75"/>
                  <a:pt x="106" y="45"/>
                </a:cubicBezTo>
                <a:cubicBezTo>
                  <a:pt x="106" y="21"/>
                  <a:pt x="86" y="0"/>
                  <a:pt x="5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2891493" y="5331772"/>
            <a:ext cx="4526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102,000</a:t>
            </a:r>
            <a:r>
              <a:rPr kumimoji="0" lang="id-ID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 Likes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36B04B2-2142-423B-9A8A-3ACA94C0B3BF}"/>
              </a:ext>
            </a:extLst>
          </p:cNvPr>
          <p:cNvSpPr txBox="1"/>
          <p:nvPr/>
        </p:nvSpPr>
        <p:spPr>
          <a:xfrm>
            <a:off x="10770991" y="6757820"/>
            <a:ext cx="4526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80,000</a:t>
            </a:r>
            <a:r>
              <a:rPr kumimoji="0" lang="id-ID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 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Follower </a:t>
            </a: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Montserrat Light (Body)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B4ECBBB-1EB7-4CC8-8DFD-0D690720B2F4}"/>
              </a:ext>
            </a:extLst>
          </p:cNvPr>
          <p:cNvSpPr txBox="1"/>
          <p:nvPr/>
        </p:nvSpPr>
        <p:spPr>
          <a:xfrm>
            <a:off x="9917441" y="8183869"/>
            <a:ext cx="4526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50,000</a:t>
            </a:r>
            <a:r>
              <a:rPr kumimoji="0" lang="id-ID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 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Follower </a:t>
            </a: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Montserrat Light (Body)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24E2EDD-181F-4691-AF67-A6CD826BA339}"/>
              </a:ext>
            </a:extLst>
          </p:cNvPr>
          <p:cNvSpPr txBox="1"/>
          <p:nvPr/>
        </p:nvSpPr>
        <p:spPr>
          <a:xfrm>
            <a:off x="8915400" y="9669618"/>
            <a:ext cx="4526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30,000</a:t>
            </a:r>
            <a:r>
              <a:rPr kumimoji="0" lang="id-ID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 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Montserrat Light (Body)"/>
              </a:rPr>
              <a:t>Follower </a:t>
            </a: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Montserrat Light (Body)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0DB553-32F0-46A3-9858-DE89F93B548D}"/>
              </a:ext>
            </a:extLst>
          </p:cNvPr>
          <p:cNvSpPr/>
          <p:nvPr/>
        </p:nvSpPr>
        <p:spPr>
          <a:xfrm>
            <a:off x="16830675" y="4003588"/>
            <a:ext cx="6451600" cy="9444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0000"/>
                </a:solidFill>
                <a:latin typeface="Montserrat Light (Body)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2400" b="1" dirty="0" err="1">
                <a:solidFill>
                  <a:srgbClr val="000000"/>
                </a:solidFill>
                <a:latin typeface="Montserrat Light (Body)"/>
              </a:rPr>
              <a:t>popularised</a:t>
            </a:r>
            <a:r>
              <a:rPr lang="en-US" sz="2400" b="1" dirty="0">
                <a:solidFill>
                  <a:srgbClr val="000000"/>
                </a:solidFill>
                <a:latin typeface="Montserrat Light (Body)"/>
              </a:rPr>
              <a:t> in the 1960s with the release of </a:t>
            </a:r>
            <a:r>
              <a:rPr lang="en-US" sz="2400" b="1" dirty="0" err="1">
                <a:solidFill>
                  <a:srgbClr val="000000"/>
                </a:solidFill>
                <a:latin typeface="Montserrat Light (Body)"/>
              </a:rPr>
              <a:t>Letraset</a:t>
            </a:r>
            <a:r>
              <a:rPr lang="en-US" sz="2400" b="1" dirty="0">
                <a:solidFill>
                  <a:srgbClr val="000000"/>
                </a:solidFill>
                <a:latin typeface="Montserrat Light (Body)"/>
              </a:rPr>
              <a:t> sheets containing Lorem Ipsum passages, and more recently with desktop publishing software like Aldus PageMaker including versions of Lorem Ipsum</a:t>
            </a:r>
            <a:endParaRPr lang="en-US" sz="2400" dirty="0">
              <a:latin typeface="Montserrat Light (Body)"/>
            </a:endParaRPr>
          </a:p>
        </p:txBody>
      </p:sp>
      <p:sp>
        <p:nvSpPr>
          <p:cNvPr id="63" name="Freeform 26">
            <a:extLst>
              <a:ext uri="{FF2B5EF4-FFF2-40B4-BE49-F238E27FC236}">
                <a16:creationId xmlns:a16="http://schemas.microsoft.com/office/drawing/2014/main" id="{10D9CD3E-E5AE-444C-AB78-4A865E21E43E}"/>
              </a:ext>
            </a:extLst>
          </p:cNvPr>
          <p:cNvSpPr>
            <a:spLocks noEditPoints="1"/>
          </p:cNvSpPr>
          <p:nvPr/>
        </p:nvSpPr>
        <p:spPr bwMode="auto">
          <a:xfrm>
            <a:off x="3225575" y="8057772"/>
            <a:ext cx="783116" cy="786461"/>
          </a:xfrm>
          <a:custGeom>
            <a:avLst/>
            <a:gdLst>
              <a:gd name="T0" fmla="*/ 160 w 198"/>
              <a:gd name="T1" fmla="*/ 0 h 198"/>
              <a:gd name="T2" fmla="*/ 38 w 198"/>
              <a:gd name="T3" fmla="*/ 0 h 198"/>
              <a:gd name="T4" fmla="*/ 0 w 198"/>
              <a:gd name="T5" fmla="*/ 38 h 198"/>
              <a:gd name="T6" fmla="*/ 0 w 198"/>
              <a:gd name="T7" fmla="*/ 78 h 198"/>
              <a:gd name="T8" fmla="*/ 0 w 198"/>
              <a:gd name="T9" fmla="*/ 159 h 198"/>
              <a:gd name="T10" fmla="*/ 38 w 198"/>
              <a:gd name="T11" fmla="*/ 198 h 198"/>
              <a:gd name="T12" fmla="*/ 160 w 198"/>
              <a:gd name="T13" fmla="*/ 198 h 198"/>
              <a:gd name="T14" fmla="*/ 198 w 198"/>
              <a:gd name="T15" fmla="*/ 159 h 198"/>
              <a:gd name="T16" fmla="*/ 198 w 198"/>
              <a:gd name="T17" fmla="*/ 78 h 198"/>
              <a:gd name="T18" fmla="*/ 198 w 198"/>
              <a:gd name="T19" fmla="*/ 38 h 198"/>
              <a:gd name="T20" fmla="*/ 160 w 198"/>
              <a:gd name="T21" fmla="*/ 0 h 198"/>
              <a:gd name="T22" fmla="*/ 171 w 198"/>
              <a:gd name="T23" fmla="*/ 22 h 198"/>
              <a:gd name="T24" fmla="*/ 175 w 198"/>
              <a:gd name="T25" fmla="*/ 22 h 198"/>
              <a:gd name="T26" fmla="*/ 175 w 198"/>
              <a:gd name="T27" fmla="*/ 27 h 198"/>
              <a:gd name="T28" fmla="*/ 175 w 198"/>
              <a:gd name="T29" fmla="*/ 56 h 198"/>
              <a:gd name="T30" fmla="*/ 142 w 198"/>
              <a:gd name="T31" fmla="*/ 56 h 198"/>
              <a:gd name="T32" fmla="*/ 142 w 198"/>
              <a:gd name="T33" fmla="*/ 22 h 198"/>
              <a:gd name="T34" fmla="*/ 171 w 198"/>
              <a:gd name="T35" fmla="*/ 22 h 198"/>
              <a:gd name="T36" fmla="*/ 71 w 198"/>
              <a:gd name="T37" fmla="*/ 78 h 198"/>
              <a:gd name="T38" fmla="*/ 99 w 198"/>
              <a:gd name="T39" fmla="*/ 64 h 198"/>
              <a:gd name="T40" fmla="*/ 127 w 198"/>
              <a:gd name="T41" fmla="*/ 78 h 198"/>
              <a:gd name="T42" fmla="*/ 134 w 198"/>
              <a:gd name="T43" fmla="*/ 99 h 198"/>
              <a:gd name="T44" fmla="*/ 99 w 198"/>
              <a:gd name="T45" fmla="*/ 134 h 198"/>
              <a:gd name="T46" fmla="*/ 64 w 198"/>
              <a:gd name="T47" fmla="*/ 99 h 198"/>
              <a:gd name="T48" fmla="*/ 71 w 198"/>
              <a:gd name="T49" fmla="*/ 78 h 198"/>
              <a:gd name="T50" fmla="*/ 179 w 198"/>
              <a:gd name="T51" fmla="*/ 159 h 198"/>
              <a:gd name="T52" fmla="*/ 160 w 198"/>
              <a:gd name="T53" fmla="*/ 178 h 198"/>
              <a:gd name="T54" fmla="*/ 38 w 198"/>
              <a:gd name="T55" fmla="*/ 178 h 198"/>
              <a:gd name="T56" fmla="*/ 19 w 198"/>
              <a:gd name="T57" fmla="*/ 159 h 198"/>
              <a:gd name="T58" fmla="*/ 19 w 198"/>
              <a:gd name="T59" fmla="*/ 78 h 198"/>
              <a:gd name="T60" fmla="*/ 49 w 198"/>
              <a:gd name="T61" fmla="*/ 78 h 198"/>
              <a:gd name="T62" fmla="*/ 45 w 198"/>
              <a:gd name="T63" fmla="*/ 99 h 198"/>
              <a:gd name="T64" fmla="*/ 99 w 198"/>
              <a:gd name="T65" fmla="*/ 153 h 198"/>
              <a:gd name="T66" fmla="*/ 153 w 198"/>
              <a:gd name="T67" fmla="*/ 99 h 198"/>
              <a:gd name="T68" fmla="*/ 149 w 198"/>
              <a:gd name="T69" fmla="*/ 78 h 198"/>
              <a:gd name="T70" fmla="*/ 179 w 198"/>
              <a:gd name="T71" fmla="*/ 78 h 198"/>
              <a:gd name="T72" fmla="*/ 179 w 198"/>
              <a:gd name="T73" fmla="*/ 159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8" h="198">
                <a:moveTo>
                  <a:pt x="160" y="0"/>
                </a:moveTo>
                <a:cubicBezTo>
                  <a:pt x="38" y="0"/>
                  <a:pt x="38" y="0"/>
                  <a:pt x="38" y="0"/>
                </a:cubicBezTo>
                <a:cubicBezTo>
                  <a:pt x="17" y="0"/>
                  <a:pt x="0" y="17"/>
                  <a:pt x="0" y="38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81"/>
                  <a:pt x="17" y="198"/>
                  <a:pt x="38" y="198"/>
                </a:cubicBezTo>
                <a:cubicBezTo>
                  <a:pt x="160" y="198"/>
                  <a:pt x="160" y="198"/>
                  <a:pt x="160" y="198"/>
                </a:cubicBezTo>
                <a:cubicBezTo>
                  <a:pt x="181" y="198"/>
                  <a:pt x="198" y="181"/>
                  <a:pt x="198" y="159"/>
                </a:cubicBezTo>
                <a:cubicBezTo>
                  <a:pt x="198" y="78"/>
                  <a:pt x="198" y="78"/>
                  <a:pt x="198" y="78"/>
                </a:cubicBezTo>
                <a:cubicBezTo>
                  <a:pt x="198" y="38"/>
                  <a:pt x="198" y="38"/>
                  <a:pt x="198" y="38"/>
                </a:cubicBezTo>
                <a:cubicBezTo>
                  <a:pt x="198" y="17"/>
                  <a:pt x="181" y="0"/>
                  <a:pt x="160" y="0"/>
                </a:cubicBezTo>
                <a:close/>
                <a:moveTo>
                  <a:pt x="171" y="22"/>
                </a:moveTo>
                <a:cubicBezTo>
                  <a:pt x="175" y="22"/>
                  <a:pt x="175" y="22"/>
                  <a:pt x="175" y="22"/>
                </a:cubicBezTo>
                <a:cubicBezTo>
                  <a:pt x="175" y="27"/>
                  <a:pt x="175" y="27"/>
                  <a:pt x="175" y="27"/>
                </a:cubicBezTo>
                <a:cubicBezTo>
                  <a:pt x="175" y="56"/>
                  <a:pt x="175" y="56"/>
                  <a:pt x="175" y="56"/>
                </a:cubicBezTo>
                <a:cubicBezTo>
                  <a:pt x="142" y="56"/>
                  <a:pt x="142" y="56"/>
                  <a:pt x="142" y="56"/>
                </a:cubicBezTo>
                <a:cubicBezTo>
                  <a:pt x="142" y="22"/>
                  <a:pt x="142" y="22"/>
                  <a:pt x="142" y="22"/>
                </a:cubicBezTo>
                <a:lnTo>
                  <a:pt x="171" y="22"/>
                </a:lnTo>
                <a:close/>
                <a:moveTo>
                  <a:pt x="71" y="78"/>
                </a:moveTo>
                <a:cubicBezTo>
                  <a:pt x="77" y="70"/>
                  <a:pt x="87" y="64"/>
                  <a:pt x="99" y="64"/>
                </a:cubicBezTo>
                <a:cubicBezTo>
                  <a:pt x="111" y="64"/>
                  <a:pt x="121" y="70"/>
                  <a:pt x="127" y="78"/>
                </a:cubicBezTo>
                <a:cubicBezTo>
                  <a:pt x="132" y="84"/>
                  <a:pt x="134" y="91"/>
                  <a:pt x="134" y="99"/>
                </a:cubicBezTo>
                <a:cubicBezTo>
                  <a:pt x="134" y="118"/>
                  <a:pt x="118" y="134"/>
                  <a:pt x="99" y="134"/>
                </a:cubicBezTo>
                <a:cubicBezTo>
                  <a:pt x="80" y="134"/>
                  <a:pt x="64" y="118"/>
                  <a:pt x="64" y="99"/>
                </a:cubicBezTo>
                <a:cubicBezTo>
                  <a:pt x="64" y="91"/>
                  <a:pt x="67" y="84"/>
                  <a:pt x="71" y="78"/>
                </a:cubicBezTo>
                <a:close/>
                <a:moveTo>
                  <a:pt x="179" y="159"/>
                </a:moveTo>
                <a:cubicBezTo>
                  <a:pt x="179" y="170"/>
                  <a:pt x="170" y="178"/>
                  <a:pt x="160" y="178"/>
                </a:cubicBezTo>
                <a:cubicBezTo>
                  <a:pt x="38" y="178"/>
                  <a:pt x="38" y="178"/>
                  <a:pt x="38" y="178"/>
                </a:cubicBezTo>
                <a:cubicBezTo>
                  <a:pt x="28" y="178"/>
                  <a:pt x="19" y="170"/>
                  <a:pt x="19" y="159"/>
                </a:cubicBezTo>
                <a:cubicBezTo>
                  <a:pt x="19" y="78"/>
                  <a:pt x="19" y="78"/>
                  <a:pt x="19" y="78"/>
                </a:cubicBezTo>
                <a:cubicBezTo>
                  <a:pt x="49" y="78"/>
                  <a:pt x="49" y="78"/>
                  <a:pt x="49" y="78"/>
                </a:cubicBezTo>
                <a:cubicBezTo>
                  <a:pt x="46" y="85"/>
                  <a:pt x="45" y="91"/>
                  <a:pt x="45" y="99"/>
                </a:cubicBezTo>
                <a:cubicBezTo>
                  <a:pt x="45" y="129"/>
                  <a:pt x="69" y="153"/>
                  <a:pt x="99" y="153"/>
                </a:cubicBezTo>
                <a:cubicBezTo>
                  <a:pt x="129" y="153"/>
                  <a:pt x="153" y="129"/>
                  <a:pt x="153" y="99"/>
                </a:cubicBezTo>
                <a:cubicBezTo>
                  <a:pt x="153" y="91"/>
                  <a:pt x="152" y="85"/>
                  <a:pt x="149" y="78"/>
                </a:cubicBezTo>
                <a:cubicBezTo>
                  <a:pt x="179" y="78"/>
                  <a:pt x="179" y="78"/>
                  <a:pt x="179" y="78"/>
                </a:cubicBezTo>
                <a:lnTo>
                  <a:pt x="179" y="15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55721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2" grpId="0" animBg="1"/>
      <p:bldP spid="42" grpId="0" animBg="1"/>
      <p:bldP spid="23" grpId="0" animBg="1"/>
      <p:bldP spid="27" grpId="0" animBg="1"/>
      <p:bldP spid="28" grpId="0" animBg="1"/>
      <p:bldP spid="36" grpId="0" animBg="1"/>
      <p:bldP spid="37" grpId="0" animBg="1"/>
      <p:bldP spid="38" grpId="0"/>
      <p:bldP spid="60" grpId="0"/>
      <p:bldP spid="61" grpId="0"/>
      <p:bldP spid="62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DFA7B6-2ED3-44D2-9A54-D86266579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5DDAD3-E743-4B29-A948-63E93E36D1BF}" type="slidenum">
              <a: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352449" y="4237510"/>
            <a:ext cx="7327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Raleway" panose="020B0003030101060003" pitchFamily="34" charset="0"/>
                <a:ea typeface="+mn-ea"/>
                <a:cs typeface="+mn-cs"/>
              </a:rPr>
              <a:t>Facebook</a:t>
            </a:r>
          </a:p>
        </p:txBody>
      </p:sp>
      <p:sp>
        <p:nvSpPr>
          <p:cNvPr id="50" name="Freeform 17"/>
          <p:cNvSpPr>
            <a:spLocks/>
          </p:cNvSpPr>
          <p:nvPr/>
        </p:nvSpPr>
        <p:spPr bwMode="auto">
          <a:xfrm>
            <a:off x="4985556" y="6455460"/>
            <a:ext cx="3370392" cy="1240863"/>
          </a:xfrm>
          <a:custGeom>
            <a:avLst/>
            <a:gdLst>
              <a:gd name="T0" fmla="*/ 84 w 347"/>
              <a:gd name="T1" fmla="*/ 0 h 128"/>
              <a:gd name="T2" fmla="*/ 263 w 347"/>
              <a:gd name="T3" fmla="*/ 0 h 128"/>
              <a:gd name="T4" fmla="*/ 263 w 347"/>
              <a:gd name="T5" fmla="*/ 128 h 128"/>
              <a:gd name="T6" fmla="*/ 84 w 347"/>
              <a:gd name="T7" fmla="*/ 128 h 128"/>
              <a:gd name="T8" fmla="*/ 84 w 347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7" h="128">
                <a:moveTo>
                  <a:pt x="84" y="0"/>
                </a:moveTo>
                <a:cubicBezTo>
                  <a:pt x="263" y="0"/>
                  <a:pt x="263" y="0"/>
                  <a:pt x="263" y="0"/>
                </a:cubicBezTo>
                <a:cubicBezTo>
                  <a:pt x="347" y="0"/>
                  <a:pt x="347" y="128"/>
                  <a:pt x="263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0" y="128"/>
                  <a:pt x="0" y="0"/>
                  <a:pt x="84" y="0"/>
                </a:cubicBez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Freeform 18"/>
          <p:cNvSpPr>
            <a:spLocks/>
          </p:cNvSpPr>
          <p:nvPr/>
        </p:nvSpPr>
        <p:spPr bwMode="auto">
          <a:xfrm>
            <a:off x="435735" y="1930207"/>
            <a:ext cx="7006974" cy="10631268"/>
          </a:xfrm>
          <a:custGeom>
            <a:avLst/>
            <a:gdLst>
              <a:gd name="T0" fmla="*/ 71 w 722"/>
              <a:gd name="T1" fmla="*/ 528 h 1095"/>
              <a:gd name="T2" fmla="*/ 354 w 722"/>
              <a:gd name="T3" fmla="*/ 362 h 1095"/>
              <a:gd name="T4" fmla="*/ 535 w 722"/>
              <a:gd name="T5" fmla="*/ 160 h 1095"/>
              <a:gd name="T6" fmla="*/ 680 w 722"/>
              <a:gd name="T7" fmla="*/ 247 h 1095"/>
              <a:gd name="T8" fmla="*/ 555 w 722"/>
              <a:gd name="T9" fmla="*/ 436 h 1095"/>
              <a:gd name="T10" fmla="*/ 483 w 722"/>
              <a:gd name="T11" fmla="*/ 604 h 1095"/>
              <a:gd name="T12" fmla="*/ 443 w 722"/>
              <a:gd name="T13" fmla="*/ 769 h 1095"/>
              <a:gd name="T14" fmla="*/ 448 w 722"/>
              <a:gd name="T15" fmla="*/ 936 h 1095"/>
              <a:gd name="T16" fmla="*/ 430 w 722"/>
              <a:gd name="T17" fmla="*/ 1085 h 1095"/>
              <a:gd name="T18" fmla="*/ 71 w 722"/>
              <a:gd name="T19" fmla="*/ 949 h 1095"/>
              <a:gd name="T20" fmla="*/ 71 w 722"/>
              <a:gd name="T21" fmla="*/ 528 h 10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22" h="1095">
                <a:moveTo>
                  <a:pt x="71" y="528"/>
                </a:moveTo>
                <a:cubicBezTo>
                  <a:pt x="185" y="498"/>
                  <a:pt x="274" y="441"/>
                  <a:pt x="354" y="362"/>
                </a:cubicBezTo>
                <a:cubicBezTo>
                  <a:pt x="425" y="293"/>
                  <a:pt x="494" y="258"/>
                  <a:pt x="535" y="160"/>
                </a:cubicBezTo>
                <a:cubicBezTo>
                  <a:pt x="586" y="0"/>
                  <a:pt x="722" y="112"/>
                  <a:pt x="680" y="247"/>
                </a:cubicBezTo>
                <a:cubicBezTo>
                  <a:pt x="648" y="327"/>
                  <a:pt x="613" y="379"/>
                  <a:pt x="555" y="436"/>
                </a:cubicBezTo>
                <a:cubicBezTo>
                  <a:pt x="449" y="436"/>
                  <a:pt x="430" y="547"/>
                  <a:pt x="483" y="604"/>
                </a:cubicBezTo>
                <a:cubicBezTo>
                  <a:pt x="401" y="620"/>
                  <a:pt x="397" y="723"/>
                  <a:pt x="443" y="769"/>
                </a:cubicBezTo>
                <a:cubicBezTo>
                  <a:pt x="377" y="805"/>
                  <a:pt x="384" y="917"/>
                  <a:pt x="448" y="936"/>
                </a:cubicBezTo>
                <a:cubicBezTo>
                  <a:pt x="410" y="950"/>
                  <a:pt x="379" y="1024"/>
                  <a:pt x="430" y="1085"/>
                </a:cubicBezTo>
                <a:cubicBezTo>
                  <a:pt x="180" y="1095"/>
                  <a:pt x="143" y="1002"/>
                  <a:pt x="71" y="949"/>
                </a:cubicBezTo>
                <a:cubicBezTo>
                  <a:pt x="0" y="897"/>
                  <a:pt x="0" y="547"/>
                  <a:pt x="71" y="528"/>
                </a:cubicBezTo>
                <a:close/>
              </a:path>
            </a:pathLst>
          </a:custGeom>
          <a:solidFill>
            <a:srgbClr val="54BE7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Freeform 19"/>
          <p:cNvSpPr>
            <a:spLocks/>
          </p:cNvSpPr>
          <p:nvPr/>
        </p:nvSpPr>
        <p:spPr bwMode="auto">
          <a:xfrm>
            <a:off x="4424509" y="9588325"/>
            <a:ext cx="3841345" cy="1244956"/>
          </a:xfrm>
          <a:custGeom>
            <a:avLst/>
            <a:gdLst>
              <a:gd name="T0" fmla="*/ 84 w 396"/>
              <a:gd name="T1" fmla="*/ 0 h 128"/>
              <a:gd name="T2" fmla="*/ 312 w 396"/>
              <a:gd name="T3" fmla="*/ 0 h 128"/>
              <a:gd name="T4" fmla="*/ 312 w 396"/>
              <a:gd name="T5" fmla="*/ 128 h 128"/>
              <a:gd name="T6" fmla="*/ 84 w 396"/>
              <a:gd name="T7" fmla="*/ 128 h 128"/>
              <a:gd name="T8" fmla="*/ 84 w 396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" h="128">
                <a:moveTo>
                  <a:pt x="84" y="0"/>
                </a:moveTo>
                <a:cubicBezTo>
                  <a:pt x="312" y="0"/>
                  <a:pt x="312" y="0"/>
                  <a:pt x="312" y="0"/>
                </a:cubicBezTo>
                <a:cubicBezTo>
                  <a:pt x="396" y="0"/>
                  <a:pt x="396" y="128"/>
                  <a:pt x="312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0" y="128"/>
                  <a:pt x="0" y="0"/>
                  <a:pt x="84" y="0"/>
                </a:cubicBezTo>
                <a:close/>
              </a:path>
            </a:pathLst>
          </a:custGeom>
          <a:solidFill>
            <a:srgbClr val="2686A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Freeform 20"/>
          <p:cNvSpPr>
            <a:spLocks/>
          </p:cNvSpPr>
          <p:nvPr/>
        </p:nvSpPr>
        <p:spPr bwMode="auto">
          <a:xfrm>
            <a:off x="4444983" y="11140426"/>
            <a:ext cx="3132868" cy="1244956"/>
          </a:xfrm>
          <a:custGeom>
            <a:avLst/>
            <a:gdLst>
              <a:gd name="T0" fmla="*/ 85 w 323"/>
              <a:gd name="T1" fmla="*/ 0 h 128"/>
              <a:gd name="T2" fmla="*/ 238 w 323"/>
              <a:gd name="T3" fmla="*/ 0 h 128"/>
              <a:gd name="T4" fmla="*/ 238 w 323"/>
              <a:gd name="T5" fmla="*/ 128 h 128"/>
              <a:gd name="T6" fmla="*/ 85 w 323"/>
              <a:gd name="T7" fmla="*/ 128 h 128"/>
              <a:gd name="T8" fmla="*/ 85 w 323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3" h="128">
                <a:moveTo>
                  <a:pt x="85" y="0"/>
                </a:moveTo>
                <a:cubicBezTo>
                  <a:pt x="238" y="0"/>
                  <a:pt x="238" y="0"/>
                  <a:pt x="238" y="0"/>
                </a:cubicBezTo>
                <a:cubicBezTo>
                  <a:pt x="323" y="0"/>
                  <a:pt x="323" y="128"/>
                  <a:pt x="238" y="128"/>
                </a:cubicBezTo>
                <a:cubicBezTo>
                  <a:pt x="85" y="128"/>
                  <a:pt x="85" y="128"/>
                  <a:pt x="85" y="128"/>
                </a:cubicBezTo>
                <a:cubicBezTo>
                  <a:pt x="0" y="128"/>
                  <a:pt x="0" y="0"/>
                  <a:pt x="85" y="0"/>
                </a:cubicBez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Freeform 21"/>
          <p:cNvSpPr>
            <a:spLocks/>
          </p:cNvSpPr>
          <p:nvPr/>
        </p:nvSpPr>
        <p:spPr bwMode="auto">
          <a:xfrm>
            <a:off x="4580127" y="8028034"/>
            <a:ext cx="4209917" cy="1240863"/>
          </a:xfrm>
          <a:custGeom>
            <a:avLst/>
            <a:gdLst>
              <a:gd name="T0" fmla="*/ 84 w 434"/>
              <a:gd name="T1" fmla="*/ 0 h 128"/>
              <a:gd name="T2" fmla="*/ 349 w 434"/>
              <a:gd name="T3" fmla="*/ 0 h 128"/>
              <a:gd name="T4" fmla="*/ 349 w 434"/>
              <a:gd name="T5" fmla="*/ 128 h 128"/>
              <a:gd name="T6" fmla="*/ 84 w 434"/>
              <a:gd name="T7" fmla="*/ 128 h 128"/>
              <a:gd name="T8" fmla="*/ 84 w 434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4" h="128">
                <a:moveTo>
                  <a:pt x="84" y="0"/>
                </a:moveTo>
                <a:cubicBezTo>
                  <a:pt x="349" y="0"/>
                  <a:pt x="349" y="0"/>
                  <a:pt x="349" y="0"/>
                </a:cubicBezTo>
                <a:cubicBezTo>
                  <a:pt x="434" y="0"/>
                  <a:pt x="434" y="128"/>
                  <a:pt x="349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0" y="128"/>
                  <a:pt x="0" y="0"/>
                  <a:pt x="84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Freeform 24"/>
          <p:cNvSpPr>
            <a:spLocks/>
          </p:cNvSpPr>
          <p:nvPr/>
        </p:nvSpPr>
        <p:spPr bwMode="auto">
          <a:xfrm>
            <a:off x="6652658" y="6644550"/>
            <a:ext cx="369919" cy="804385"/>
          </a:xfrm>
          <a:custGeom>
            <a:avLst/>
            <a:gdLst>
              <a:gd name="T0" fmla="*/ 63 w 63"/>
              <a:gd name="T1" fmla="*/ 44 h 137"/>
              <a:gd name="T2" fmla="*/ 42 w 63"/>
              <a:gd name="T3" fmla="*/ 44 h 137"/>
              <a:gd name="T4" fmla="*/ 42 w 63"/>
              <a:gd name="T5" fmla="*/ 30 h 137"/>
              <a:gd name="T6" fmla="*/ 48 w 63"/>
              <a:gd name="T7" fmla="*/ 24 h 137"/>
              <a:gd name="T8" fmla="*/ 63 w 63"/>
              <a:gd name="T9" fmla="*/ 24 h 137"/>
              <a:gd name="T10" fmla="*/ 63 w 63"/>
              <a:gd name="T11" fmla="*/ 0 h 137"/>
              <a:gd name="T12" fmla="*/ 42 w 63"/>
              <a:gd name="T13" fmla="*/ 0 h 137"/>
              <a:gd name="T14" fmla="*/ 13 w 63"/>
              <a:gd name="T15" fmla="*/ 29 h 137"/>
              <a:gd name="T16" fmla="*/ 13 w 63"/>
              <a:gd name="T17" fmla="*/ 44 h 137"/>
              <a:gd name="T18" fmla="*/ 0 w 63"/>
              <a:gd name="T19" fmla="*/ 44 h 137"/>
              <a:gd name="T20" fmla="*/ 0 w 63"/>
              <a:gd name="T21" fmla="*/ 68 h 137"/>
              <a:gd name="T22" fmla="*/ 13 w 63"/>
              <a:gd name="T23" fmla="*/ 68 h 137"/>
              <a:gd name="T24" fmla="*/ 13 w 63"/>
              <a:gd name="T25" fmla="*/ 137 h 137"/>
              <a:gd name="T26" fmla="*/ 42 w 63"/>
              <a:gd name="T27" fmla="*/ 137 h 137"/>
              <a:gd name="T28" fmla="*/ 42 w 63"/>
              <a:gd name="T29" fmla="*/ 68 h 137"/>
              <a:gd name="T30" fmla="*/ 61 w 63"/>
              <a:gd name="T31" fmla="*/ 68 h 137"/>
              <a:gd name="T32" fmla="*/ 63 w 63"/>
              <a:gd name="T33" fmla="*/ 44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" h="137">
                <a:moveTo>
                  <a:pt x="63" y="44"/>
                </a:moveTo>
                <a:cubicBezTo>
                  <a:pt x="42" y="44"/>
                  <a:pt x="42" y="44"/>
                  <a:pt x="42" y="44"/>
                </a:cubicBezTo>
                <a:cubicBezTo>
                  <a:pt x="42" y="30"/>
                  <a:pt x="42" y="30"/>
                  <a:pt x="42" y="30"/>
                </a:cubicBezTo>
                <a:cubicBezTo>
                  <a:pt x="42" y="25"/>
                  <a:pt x="45" y="24"/>
                  <a:pt x="48" y="24"/>
                </a:cubicBezTo>
                <a:cubicBezTo>
                  <a:pt x="50" y="24"/>
                  <a:pt x="63" y="24"/>
                  <a:pt x="63" y="24"/>
                </a:cubicBezTo>
                <a:cubicBezTo>
                  <a:pt x="63" y="0"/>
                  <a:pt x="63" y="0"/>
                  <a:pt x="6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19" y="0"/>
                  <a:pt x="13" y="18"/>
                  <a:pt x="13" y="29"/>
                </a:cubicBezTo>
                <a:cubicBezTo>
                  <a:pt x="13" y="44"/>
                  <a:pt x="13" y="44"/>
                  <a:pt x="13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68"/>
                  <a:pt x="0" y="68"/>
                  <a:pt x="0" y="68"/>
                </a:cubicBezTo>
                <a:cubicBezTo>
                  <a:pt x="13" y="68"/>
                  <a:pt x="13" y="68"/>
                  <a:pt x="13" y="68"/>
                </a:cubicBezTo>
                <a:cubicBezTo>
                  <a:pt x="13" y="99"/>
                  <a:pt x="13" y="137"/>
                  <a:pt x="13" y="137"/>
                </a:cubicBezTo>
                <a:cubicBezTo>
                  <a:pt x="42" y="137"/>
                  <a:pt x="42" y="137"/>
                  <a:pt x="42" y="137"/>
                </a:cubicBezTo>
                <a:cubicBezTo>
                  <a:pt x="42" y="137"/>
                  <a:pt x="42" y="99"/>
                  <a:pt x="42" y="68"/>
                </a:cubicBezTo>
                <a:cubicBezTo>
                  <a:pt x="61" y="68"/>
                  <a:pt x="61" y="68"/>
                  <a:pt x="61" y="68"/>
                </a:cubicBezTo>
                <a:lnTo>
                  <a:pt x="63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92" name="Group 91"/>
          <p:cNvGrpSpPr/>
          <p:nvPr/>
        </p:nvGrpSpPr>
        <p:grpSpPr>
          <a:xfrm>
            <a:off x="6155550" y="8155337"/>
            <a:ext cx="894753" cy="873733"/>
            <a:chOff x="8402638" y="2208213"/>
            <a:chExt cx="473075" cy="461962"/>
          </a:xfrm>
          <a:solidFill>
            <a:schemeClr val="bg1"/>
          </a:solidFill>
        </p:grpSpPr>
        <p:sp>
          <p:nvSpPr>
            <p:cNvPr id="93" name="Freeform 27"/>
            <p:cNvSpPr>
              <a:spLocks noEditPoints="1"/>
            </p:cNvSpPr>
            <p:nvPr/>
          </p:nvSpPr>
          <p:spPr bwMode="auto">
            <a:xfrm>
              <a:off x="8402638" y="2428875"/>
              <a:ext cx="473075" cy="241300"/>
            </a:xfrm>
            <a:custGeom>
              <a:avLst/>
              <a:gdLst>
                <a:gd name="T0" fmla="*/ 23 w 126"/>
                <a:gd name="T1" fmla="*/ 0 h 64"/>
                <a:gd name="T2" fmla="*/ 0 w 126"/>
                <a:gd name="T3" fmla="*/ 41 h 64"/>
                <a:gd name="T4" fmla="*/ 103 w 126"/>
                <a:gd name="T5" fmla="*/ 64 h 64"/>
                <a:gd name="T6" fmla="*/ 126 w 126"/>
                <a:gd name="T7" fmla="*/ 23 h 64"/>
                <a:gd name="T8" fmla="*/ 40 w 126"/>
                <a:gd name="T9" fmla="*/ 14 h 64"/>
                <a:gd name="T10" fmla="*/ 32 w 126"/>
                <a:gd name="T11" fmla="*/ 51 h 64"/>
                <a:gd name="T12" fmla="*/ 25 w 126"/>
                <a:gd name="T13" fmla="*/ 14 h 64"/>
                <a:gd name="T14" fmla="*/ 18 w 126"/>
                <a:gd name="T15" fmla="*/ 8 h 64"/>
                <a:gd name="T16" fmla="*/ 40 w 126"/>
                <a:gd name="T17" fmla="*/ 14 h 64"/>
                <a:gd name="T18" fmla="*/ 54 w 126"/>
                <a:gd name="T19" fmla="*/ 51 h 64"/>
                <a:gd name="T20" fmla="*/ 50 w 126"/>
                <a:gd name="T21" fmla="*/ 51 h 64"/>
                <a:gd name="T22" fmla="*/ 43 w 126"/>
                <a:gd name="T23" fmla="*/ 50 h 64"/>
                <a:gd name="T24" fmla="*/ 42 w 126"/>
                <a:gd name="T25" fmla="*/ 19 h 64"/>
                <a:gd name="T26" fmla="*/ 49 w 126"/>
                <a:gd name="T27" fmla="*/ 44 h 64"/>
                <a:gd name="T28" fmla="*/ 50 w 126"/>
                <a:gd name="T29" fmla="*/ 46 h 64"/>
                <a:gd name="T30" fmla="*/ 54 w 126"/>
                <a:gd name="T31" fmla="*/ 43 h 64"/>
                <a:gd name="T32" fmla="*/ 61 w 126"/>
                <a:gd name="T33" fmla="*/ 19 h 64"/>
                <a:gd name="T34" fmla="*/ 84 w 126"/>
                <a:gd name="T35" fmla="*/ 44 h 64"/>
                <a:gd name="T36" fmla="*/ 78 w 126"/>
                <a:gd name="T37" fmla="*/ 51 h 64"/>
                <a:gd name="T38" fmla="*/ 72 w 126"/>
                <a:gd name="T39" fmla="*/ 49 h 64"/>
                <a:gd name="T40" fmla="*/ 65 w 126"/>
                <a:gd name="T41" fmla="*/ 51 h 64"/>
                <a:gd name="T42" fmla="*/ 72 w 126"/>
                <a:gd name="T43" fmla="*/ 8 h 64"/>
                <a:gd name="T44" fmla="*/ 74 w 126"/>
                <a:gd name="T45" fmla="*/ 20 h 64"/>
                <a:gd name="T46" fmla="*/ 82 w 126"/>
                <a:gd name="T47" fmla="*/ 21 h 64"/>
                <a:gd name="T48" fmla="*/ 84 w 126"/>
                <a:gd name="T49" fmla="*/ 44 h 64"/>
                <a:gd name="T50" fmla="*/ 94 w 126"/>
                <a:gd name="T51" fmla="*/ 36 h 64"/>
                <a:gd name="T52" fmla="*/ 94 w 126"/>
                <a:gd name="T53" fmla="*/ 45 h 64"/>
                <a:gd name="T54" fmla="*/ 99 w 126"/>
                <a:gd name="T55" fmla="*/ 46 h 64"/>
                <a:gd name="T56" fmla="*/ 99 w 126"/>
                <a:gd name="T57" fmla="*/ 40 h 64"/>
                <a:gd name="T58" fmla="*/ 106 w 126"/>
                <a:gd name="T59" fmla="*/ 42 h 64"/>
                <a:gd name="T60" fmla="*/ 96 w 126"/>
                <a:gd name="T61" fmla="*/ 52 h 64"/>
                <a:gd name="T62" fmla="*/ 87 w 126"/>
                <a:gd name="T63" fmla="*/ 42 h 64"/>
                <a:gd name="T64" fmla="*/ 90 w 126"/>
                <a:gd name="T65" fmla="*/ 21 h 64"/>
                <a:gd name="T66" fmla="*/ 103 w 126"/>
                <a:gd name="T67" fmla="*/ 21 h 64"/>
                <a:gd name="T68" fmla="*/ 106 w 126"/>
                <a:gd name="T6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6" h="64">
                  <a:moveTo>
                    <a:pt x="103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54"/>
                    <a:pt x="10" y="64"/>
                    <a:pt x="23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15" y="64"/>
                    <a:pt x="126" y="54"/>
                    <a:pt x="126" y="41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26" y="10"/>
                    <a:pt x="115" y="0"/>
                    <a:pt x="103" y="0"/>
                  </a:cubicBezTo>
                  <a:close/>
                  <a:moveTo>
                    <a:pt x="40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40" y="8"/>
                    <a:pt x="40" y="8"/>
                    <a:pt x="40" y="8"/>
                  </a:cubicBezTo>
                  <a:lnTo>
                    <a:pt x="40" y="14"/>
                  </a:lnTo>
                  <a:close/>
                  <a:moveTo>
                    <a:pt x="61" y="51"/>
                  </a:moveTo>
                  <a:cubicBezTo>
                    <a:pt x="54" y="51"/>
                    <a:pt x="54" y="51"/>
                    <a:pt x="54" y="51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3" y="49"/>
                    <a:pt x="52" y="50"/>
                    <a:pt x="50" y="51"/>
                  </a:cubicBezTo>
                  <a:cubicBezTo>
                    <a:pt x="49" y="51"/>
                    <a:pt x="48" y="52"/>
                    <a:pt x="47" y="52"/>
                  </a:cubicBezTo>
                  <a:cubicBezTo>
                    <a:pt x="45" y="52"/>
                    <a:pt x="44" y="51"/>
                    <a:pt x="43" y="50"/>
                  </a:cubicBezTo>
                  <a:cubicBezTo>
                    <a:pt x="43" y="49"/>
                    <a:pt x="42" y="48"/>
                    <a:pt x="42" y="46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9" y="44"/>
                    <a:pt x="49" y="45"/>
                    <a:pt x="49" y="45"/>
                  </a:cubicBezTo>
                  <a:cubicBezTo>
                    <a:pt x="49" y="46"/>
                    <a:pt x="50" y="46"/>
                    <a:pt x="50" y="46"/>
                  </a:cubicBezTo>
                  <a:cubicBezTo>
                    <a:pt x="51" y="46"/>
                    <a:pt x="51" y="46"/>
                    <a:pt x="52" y="45"/>
                  </a:cubicBezTo>
                  <a:cubicBezTo>
                    <a:pt x="53" y="45"/>
                    <a:pt x="54" y="44"/>
                    <a:pt x="54" y="43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61" y="19"/>
                    <a:pt x="61" y="19"/>
                    <a:pt x="61" y="19"/>
                  </a:cubicBezTo>
                  <a:lnTo>
                    <a:pt x="61" y="51"/>
                  </a:lnTo>
                  <a:close/>
                  <a:moveTo>
                    <a:pt x="84" y="44"/>
                  </a:moveTo>
                  <a:cubicBezTo>
                    <a:pt x="84" y="47"/>
                    <a:pt x="83" y="48"/>
                    <a:pt x="82" y="50"/>
                  </a:cubicBezTo>
                  <a:cubicBezTo>
                    <a:pt x="81" y="51"/>
                    <a:pt x="80" y="51"/>
                    <a:pt x="78" y="51"/>
                  </a:cubicBezTo>
                  <a:cubicBezTo>
                    <a:pt x="77" y="51"/>
                    <a:pt x="75" y="51"/>
                    <a:pt x="74" y="51"/>
                  </a:cubicBezTo>
                  <a:cubicBezTo>
                    <a:pt x="74" y="50"/>
                    <a:pt x="73" y="50"/>
                    <a:pt x="72" y="49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73" y="21"/>
                    <a:pt x="74" y="20"/>
                    <a:pt x="74" y="20"/>
                  </a:cubicBezTo>
                  <a:cubicBezTo>
                    <a:pt x="75" y="19"/>
                    <a:pt x="76" y="19"/>
                    <a:pt x="77" y="19"/>
                  </a:cubicBezTo>
                  <a:cubicBezTo>
                    <a:pt x="79" y="19"/>
                    <a:pt x="81" y="19"/>
                    <a:pt x="82" y="21"/>
                  </a:cubicBezTo>
                  <a:cubicBezTo>
                    <a:pt x="83" y="22"/>
                    <a:pt x="84" y="24"/>
                    <a:pt x="84" y="27"/>
                  </a:cubicBezTo>
                  <a:lnTo>
                    <a:pt x="84" y="44"/>
                  </a:lnTo>
                  <a:close/>
                  <a:moveTo>
                    <a:pt x="106" y="36"/>
                  </a:moveTo>
                  <a:cubicBezTo>
                    <a:pt x="94" y="36"/>
                    <a:pt x="94" y="36"/>
                    <a:pt x="94" y="36"/>
                  </a:cubicBezTo>
                  <a:cubicBezTo>
                    <a:pt x="94" y="42"/>
                    <a:pt x="94" y="42"/>
                    <a:pt x="94" y="42"/>
                  </a:cubicBezTo>
                  <a:cubicBezTo>
                    <a:pt x="94" y="44"/>
                    <a:pt x="94" y="45"/>
                    <a:pt x="94" y="45"/>
                  </a:cubicBezTo>
                  <a:cubicBezTo>
                    <a:pt x="95" y="46"/>
                    <a:pt x="95" y="46"/>
                    <a:pt x="96" y="46"/>
                  </a:cubicBezTo>
                  <a:cubicBezTo>
                    <a:pt x="97" y="46"/>
                    <a:pt x="98" y="46"/>
                    <a:pt x="99" y="46"/>
                  </a:cubicBezTo>
                  <a:cubicBezTo>
                    <a:pt x="99" y="45"/>
                    <a:pt x="99" y="44"/>
                    <a:pt x="99" y="42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6" y="45"/>
                    <a:pt x="105" y="48"/>
                    <a:pt x="103" y="49"/>
                  </a:cubicBezTo>
                  <a:cubicBezTo>
                    <a:pt x="102" y="51"/>
                    <a:pt x="99" y="52"/>
                    <a:pt x="96" y="52"/>
                  </a:cubicBezTo>
                  <a:cubicBezTo>
                    <a:pt x="93" y="52"/>
                    <a:pt x="91" y="51"/>
                    <a:pt x="89" y="49"/>
                  </a:cubicBezTo>
                  <a:cubicBezTo>
                    <a:pt x="88" y="48"/>
                    <a:pt x="87" y="45"/>
                    <a:pt x="87" y="42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5"/>
                    <a:pt x="88" y="23"/>
                    <a:pt x="90" y="21"/>
                  </a:cubicBezTo>
                  <a:cubicBezTo>
                    <a:pt x="91" y="19"/>
                    <a:pt x="94" y="18"/>
                    <a:pt x="97" y="18"/>
                  </a:cubicBezTo>
                  <a:cubicBezTo>
                    <a:pt x="100" y="18"/>
                    <a:pt x="102" y="19"/>
                    <a:pt x="103" y="21"/>
                  </a:cubicBezTo>
                  <a:cubicBezTo>
                    <a:pt x="105" y="22"/>
                    <a:pt x="106" y="25"/>
                    <a:pt x="106" y="28"/>
                  </a:cubicBezTo>
                  <a:lnTo>
                    <a:pt x="106" y="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4" name="Freeform 28"/>
            <p:cNvSpPr>
              <a:spLocks/>
            </p:cNvSpPr>
            <p:nvPr/>
          </p:nvSpPr>
          <p:spPr bwMode="auto">
            <a:xfrm>
              <a:off x="8755063" y="2519363"/>
              <a:ext cx="19050" cy="26988"/>
            </a:xfrm>
            <a:custGeom>
              <a:avLst/>
              <a:gdLst>
                <a:gd name="T0" fmla="*/ 2 w 5"/>
                <a:gd name="T1" fmla="*/ 0 h 7"/>
                <a:gd name="T2" fmla="*/ 0 w 5"/>
                <a:gd name="T3" fmla="*/ 1 h 7"/>
                <a:gd name="T4" fmla="*/ 0 w 5"/>
                <a:gd name="T5" fmla="*/ 4 h 7"/>
                <a:gd name="T6" fmla="*/ 0 w 5"/>
                <a:gd name="T7" fmla="*/ 7 h 7"/>
                <a:gd name="T8" fmla="*/ 5 w 5"/>
                <a:gd name="T9" fmla="*/ 7 h 7"/>
                <a:gd name="T10" fmla="*/ 5 w 5"/>
                <a:gd name="T11" fmla="*/ 4 h 7"/>
                <a:gd name="T12" fmla="*/ 4 w 5"/>
                <a:gd name="T13" fmla="*/ 1 h 7"/>
                <a:gd name="T14" fmla="*/ 2 w 5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5" name="Freeform 29"/>
            <p:cNvSpPr>
              <a:spLocks/>
            </p:cNvSpPr>
            <p:nvPr/>
          </p:nvSpPr>
          <p:spPr bwMode="auto">
            <a:xfrm>
              <a:off x="8672513" y="2519363"/>
              <a:ext cx="19050" cy="82550"/>
            </a:xfrm>
            <a:custGeom>
              <a:avLst/>
              <a:gdLst>
                <a:gd name="T0" fmla="*/ 2 w 5"/>
                <a:gd name="T1" fmla="*/ 0 h 22"/>
                <a:gd name="T2" fmla="*/ 1 w 5"/>
                <a:gd name="T3" fmla="*/ 0 h 22"/>
                <a:gd name="T4" fmla="*/ 0 w 5"/>
                <a:gd name="T5" fmla="*/ 1 h 22"/>
                <a:gd name="T6" fmla="*/ 0 w 5"/>
                <a:gd name="T7" fmla="*/ 21 h 22"/>
                <a:gd name="T8" fmla="*/ 1 w 5"/>
                <a:gd name="T9" fmla="*/ 22 h 22"/>
                <a:gd name="T10" fmla="*/ 3 w 5"/>
                <a:gd name="T11" fmla="*/ 22 h 22"/>
                <a:gd name="T12" fmla="*/ 5 w 5"/>
                <a:gd name="T13" fmla="*/ 22 h 22"/>
                <a:gd name="T14" fmla="*/ 5 w 5"/>
                <a:gd name="T15" fmla="*/ 20 h 22"/>
                <a:gd name="T16" fmla="*/ 5 w 5"/>
                <a:gd name="T17" fmla="*/ 3 h 22"/>
                <a:gd name="T18" fmla="*/ 4 w 5"/>
                <a:gd name="T19" fmla="*/ 1 h 22"/>
                <a:gd name="T20" fmla="*/ 2 w 5"/>
                <a:gd name="T2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22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1" y="22"/>
                    <a:pt x="1" y="22"/>
                  </a:cubicBezTo>
                  <a:cubicBezTo>
                    <a:pt x="2" y="22"/>
                    <a:pt x="2" y="22"/>
                    <a:pt x="3" y="22"/>
                  </a:cubicBezTo>
                  <a:cubicBezTo>
                    <a:pt x="4" y="22"/>
                    <a:pt x="4" y="22"/>
                    <a:pt x="5" y="22"/>
                  </a:cubicBezTo>
                  <a:cubicBezTo>
                    <a:pt x="5" y="21"/>
                    <a:pt x="5" y="21"/>
                    <a:pt x="5" y="2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6" name="Freeform 30"/>
            <p:cNvSpPr>
              <a:spLocks/>
            </p:cNvSpPr>
            <p:nvPr/>
          </p:nvSpPr>
          <p:spPr bwMode="auto">
            <a:xfrm>
              <a:off x="8493126" y="2208213"/>
              <a:ext cx="101600" cy="179388"/>
            </a:xfrm>
            <a:custGeom>
              <a:avLst/>
              <a:gdLst>
                <a:gd name="T0" fmla="*/ 21 w 64"/>
                <a:gd name="T1" fmla="*/ 113 h 113"/>
                <a:gd name="T2" fmla="*/ 40 w 64"/>
                <a:gd name="T3" fmla="*/ 113 h 113"/>
                <a:gd name="T4" fmla="*/ 40 w 64"/>
                <a:gd name="T5" fmla="*/ 66 h 113"/>
                <a:gd name="T6" fmla="*/ 64 w 64"/>
                <a:gd name="T7" fmla="*/ 0 h 113"/>
                <a:gd name="T8" fmla="*/ 42 w 64"/>
                <a:gd name="T9" fmla="*/ 0 h 113"/>
                <a:gd name="T10" fmla="*/ 31 w 64"/>
                <a:gd name="T11" fmla="*/ 45 h 113"/>
                <a:gd name="T12" fmla="*/ 31 w 64"/>
                <a:gd name="T13" fmla="*/ 45 h 113"/>
                <a:gd name="T14" fmla="*/ 19 w 64"/>
                <a:gd name="T15" fmla="*/ 0 h 113"/>
                <a:gd name="T16" fmla="*/ 0 w 64"/>
                <a:gd name="T17" fmla="*/ 0 h 113"/>
                <a:gd name="T18" fmla="*/ 21 w 64"/>
                <a:gd name="T19" fmla="*/ 68 h 113"/>
                <a:gd name="T20" fmla="*/ 21 w 64"/>
                <a:gd name="T21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113">
                  <a:moveTo>
                    <a:pt x="21" y="113"/>
                  </a:moveTo>
                  <a:lnTo>
                    <a:pt x="40" y="113"/>
                  </a:lnTo>
                  <a:lnTo>
                    <a:pt x="40" y="66"/>
                  </a:lnTo>
                  <a:lnTo>
                    <a:pt x="64" y="0"/>
                  </a:lnTo>
                  <a:lnTo>
                    <a:pt x="42" y="0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19" y="0"/>
                  </a:lnTo>
                  <a:lnTo>
                    <a:pt x="0" y="0"/>
                  </a:lnTo>
                  <a:lnTo>
                    <a:pt x="21" y="68"/>
                  </a:lnTo>
                  <a:lnTo>
                    <a:pt x="21" y="1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7" name="Freeform 31"/>
            <p:cNvSpPr>
              <a:spLocks noEditPoints="1"/>
            </p:cNvSpPr>
            <p:nvPr/>
          </p:nvSpPr>
          <p:spPr bwMode="auto">
            <a:xfrm>
              <a:off x="8594726" y="2252663"/>
              <a:ext cx="77788" cy="139700"/>
            </a:xfrm>
            <a:custGeom>
              <a:avLst/>
              <a:gdLst>
                <a:gd name="T0" fmla="*/ 11 w 21"/>
                <a:gd name="T1" fmla="*/ 37 h 37"/>
                <a:gd name="T2" fmla="*/ 18 w 21"/>
                <a:gd name="T3" fmla="*/ 34 h 37"/>
                <a:gd name="T4" fmla="*/ 21 w 21"/>
                <a:gd name="T5" fmla="*/ 27 h 37"/>
                <a:gd name="T6" fmla="*/ 21 w 21"/>
                <a:gd name="T7" fmla="*/ 9 h 37"/>
                <a:gd name="T8" fmla="*/ 18 w 21"/>
                <a:gd name="T9" fmla="*/ 2 h 37"/>
                <a:gd name="T10" fmla="*/ 11 w 21"/>
                <a:gd name="T11" fmla="*/ 0 h 37"/>
                <a:gd name="T12" fmla="*/ 3 w 21"/>
                <a:gd name="T13" fmla="*/ 2 h 37"/>
                <a:gd name="T14" fmla="*/ 0 w 21"/>
                <a:gd name="T15" fmla="*/ 9 h 37"/>
                <a:gd name="T16" fmla="*/ 0 w 21"/>
                <a:gd name="T17" fmla="*/ 27 h 37"/>
                <a:gd name="T18" fmla="*/ 3 w 21"/>
                <a:gd name="T19" fmla="*/ 34 h 37"/>
                <a:gd name="T20" fmla="*/ 11 w 21"/>
                <a:gd name="T21" fmla="*/ 37 h 37"/>
                <a:gd name="T22" fmla="*/ 8 w 21"/>
                <a:gd name="T23" fmla="*/ 8 h 37"/>
                <a:gd name="T24" fmla="*/ 8 w 21"/>
                <a:gd name="T25" fmla="*/ 7 h 37"/>
                <a:gd name="T26" fmla="*/ 11 w 21"/>
                <a:gd name="T27" fmla="*/ 6 h 37"/>
                <a:gd name="T28" fmla="*/ 13 w 21"/>
                <a:gd name="T29" fmla="*/ 7 h 37"/>
                <a:gd name="T30" fmla="*/ 14 w 21"/>
                <a:gd name="T31" fmla="*/ 8 h 37"/>
                <a:gd name="T32" fmla="*/ 14 w 21"/>
                <a:gd name="T33" fmla="*/ 28 h 37"/>
                <a:gd name="T34" fmla="*/ 13 w 21"/>
                <a:gd name="T35" fmla="*/ 30 h 37"/>
                <a:gd name="T36" fmla="*/ 11 w 21"/>
                <a:gd name="T37" fmla="*/ 31 h 37"/>
                <a:gd name="T38" fmla="*/ 8 w 21"/>
                <a:gd name="T39" fmla="*/ 30 h 37"/>
                <a:gd name="T40" fmla="*/ 8 w 21"/>
                <a:gd name="T41" fmla="*/ 28 h 37"/>
                <a:gd name="T42" fmla="*/ 8 w 21"/>
                <a:gd name="T43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" h="37">
                  <a:moveTo>
                    <a:pt x="11" y="37"/>
                  </a:moveTo>
                  <a:cubicBezTo>
                    <a:pt x="14" y="37"/>
                    <a:pt x="16" y="36"/>
                    <a:pt x="18" y="34"/>
                  </a:cubicBezTo>
                  <a:cubicBezTo>
                    <a:pt x="20" y="32"/>
                    <a:pt x="21" y="30"/>
                    <a:pt x="21" y="2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6"/>
                    <a:pt x="20" y="4"/>
                    <a:pt x="18" y="2"/>
                  </a:cubicBezTo>
                  <a:cubicBezTo>
                    <a:pt x="16" y="1"/>
                    <a:pt x="14" y="0"/>
                    <a:pt x="11" y="0"/>
                  </a:cubicBezTo>
                  <a:cubicBezTo>
                    <a:pt x="8" y="0"/>
                    <a:pt x="5" y="1"/>
                    <a:pt x="3" y="2"/>
                  </a:cubicBezTo>
                  <a:cubicBezTo>
                    <a:pt x="1" y="4"/>
                    <a:pt x="0" y="6"/>
                    <a:pt x="0" y="9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1" y="32"/>
                    <a:pt x="3" y="34"/>
                  </a:cubicBezTo>
                  <a:cubicBezTo>
                    <a:pt x="5" y="36"/>
                    <a:pt x="7" y="37"/>
                    <a:pt x="11" y="37"/>
                  </a:cubicBezTo>
                  <a:close/>
                  <a:moveTo>
                    <a:pt x="8" y="8"/>
                  </a:moveTo>
                  <a:cubicBezTo>
                    <a:pt x="8" y="8"/>
                    <a:pt x="8" y="7"/>
                    <a:pt x="8" y="7"/>
                  </a:cubicBezTo>
                  <a:cubicBezTo>
                    <a:pt x="9" y="6"/>
                    <a:pt x="10" y="6"/>
                    <a:pt x="11" y="6"/>
                  </a:cubicBezTo>
                  <a:cubicBezTo>
                    <a:pt x="12" y="6"/>
                    <a:pt x="12" y="6"/>
                    <a:pt x="13" y="7"/>
                  </a:cubicBezTo>
                  <a:cubicBezTo>
                    <a:pt x="13" y="7"/>
                    <a:pt x="14" y="8"/>
                    <a:pt x="14" y="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3" y="29"/>
                    <a:pt x="13" y="30"/>
                  </a:cubicBezTo>
                  <a:cubicBezTo>
                    <a:pt x="12" y="30"/>
                    <a:pt x="12" y="31"/>
                    <a:pt x="11" y="31"/>
                  </a:cubicBezTo>
                  <a:cubicBezTo>
                    <a:pt x="10" y="31"/>
                    <a:pt x="9" y="30"/>
                    <a:pt x="8" y="30"/>
                  </a:cubicBezTo>
                  <a:cubicBezTo>
                    <a:pt x="8" y="29"/>
                    <a:pt x="8" y="28"/>
                    <a:pt x="8" y="2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8696326" y="2255838"/>
              <a:ext cx="74613" cy="131763"/>
            </a:xfrm>
            <a:custGeom>
              <a:avLst/>
              <a:gdLst>
                <a:gd name="T0" fmla="*/ 5 w 20"/>
                <a:gd name="T1" fmla="*/ 35 h 35"/>
                <a:gd name="T2" fmla="*/ 9 w 20"/>
                <a:gd name="T3" fmla="*/ 34 h 35"/>
                <a:gd name="T4" fmla="*/ 13 w 20"/>
                <a:gd name="T5" fmla="*/ 31 h 35"/>
                <a:gd name="T6" fmla="*/ 13 w 20"/>
                <a:gd name="T7" fmla="*/ 35 h 35"/>
                <a:gd name="T8" fmla="*/ 20 w 20"/>
                <a:gd name="T9" fmla="*/ 35 h 35"/>
                <a:gd name="T10" fmla="*/ 20 w 20"/>
                <a:gd name="T11" fmla="*/ 0 h 35"/>
                <a:gd name="T12" fmla="*/ 13 w 20"/>
                <a:gd name="T13" fmla="*/ 0 h 35"/>
                <a:gd name="T14" fmla="*/ 13 w 20"/>
                <a:gd name="T15" fmla="*/ 26 h 35"/>
                <a:gd name="T16" fmla="*/ 11 w 20"/>
                <a:gd name="T17" fmla="*/ 28 h 35"/>
                <a:gd name="T18" fmla="*/ 9 w 20"/>
                <a:gd name="T19" fmla="*/ 29 h 35"/>
                <a:gd name="T20" fmla="*/ 8 w 20"/>
                <a:gd name="T21" fmla="*/ 28 h 35"/>
                <a:gd name="T22" fmla="*/ 7 w 20"/>
                <a:gd name="T23" fmla="*/ 27 h 35"/>
                <a:gd name="T24" fmla="*/ 7 w 20"/>
                <a:gd name="T25" fmla="*/ 0 h 35"/>
                <a:gd name="T26" fmla="*/ 0 w 20"/>
                <a:gd name="T27" fmla="*/ 0 h 35"/>
                <a:gd name="T28" fmla="*/ 0 w 20"/>
                <a:gd name="T29" fmla="*/ 29 h 35"/>
                <a:gd name="T30" fmla="*/ 1 w 20"/>
                <a:gd name="T31" fmla="*/ 34 h 35"/>
                <a:gd name="T32" fmla="*/ 5 w 20"/>
                <a:gd name="T33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35">
                  <a:moveTo>
                    <a:pt x="5" y="35"/>
                  </a:moveTo>
                  <a:cubicBezTo>
                    <a:pt x="6" y="35"/>
                    <a:pt x="8" y="35"/>
                    <a:pt x="9" y="34"/>
                  </a:cubicBezTo>
                  <a:cubicBezTo>
                    <a:pt x="10" y="33"/>
                    <a:pt x="12" y="32"/>
                    <a:pt x="13" y="31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2" y="28"/>
                    <a:pt x="11" y="28"/>
                  </a:cubicBezTo>
                  <a:cubicBezTo>
                    <a:pt x="10" y="29"/>
                    <a:pt x="9" y="29"/>
                    <a:pt x="9" y="29"/>
                  </a:cubicBezTo>
                  <a:cubicBezTo>
                    <a:pt x="8" y="29"/>
                    <a:pt x="8" y="29"/>
                    <a:pt x="8" y="28"/>
                  </a:cubicBezTo>
                  <a:cubicBezTo>
                    <a:pt x="7" y="28"/>
                    <a:pt x="7" y="27"/>
                    <a:pt x="7" y="27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1"/>
                    <a:pt x="0" y="33"/>
                    <a:pt x="1" y="34"/>
                  </a:cubicBezTo>
                  <a:cubicBezTo>
                    <a:pt x="2" y="35"/>
                    <a:pt x="3" y="35"/>
                    <a:pt x="5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C4CB3D35-84C9-49AC-9220-5E4190427C4A}"/>
              </a:ext>
            </a:extLst>
          </p:cNvPr>
          <p:cNvSpPr/>
          <p:nvPr/>
        </p:nvSpPr>
        <p:spPr>
          <a:xfrm>
            <a:off x="10352449" y="5209745"/>
            <a:ext cx="1219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Open Sans" panose="020B0606030504020204" pitchFamily="34" charset="0"/>
              </a:rPr>
              <a:t>Lorem Ipsum</a:t>
            </a:r>
            <a:r>
              <a:rPr lang="en-US" dirty="0">
                <a:solidFill>
                  <a:srgbClr val="000000"/>
                </a:solidFill>
                <a:latin typeface="Open Sans" panose="020B0606030504020204" pitchFamily="34" charset="0"/>
              </a:rPr>
              <a:t> is simply dummy text of the printing and typesetting industry. Lorem Ipsum has been the industry's standard dummy text ever since the 1500s, when an unknown printer took a galley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0211040-3A7B-4F1A-B596-D799DDAAE18D}"/>
              </a:ext>
            </a:extLst>
          </p:cNvPr>
          <p:cNvSpPr txBox="1"/>
          <p:nvPr/>
        </p:nvSpPr>
        <p:spPr>
          <a:xfrm>
            <a:off x="10352449" y="6536771"/>
            <a:ext cx="7327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Raleway" panose="020B0003030101060003" pitchFamily="34" charset="0"/>
                <a:ea typeface="+mn-ea"/>
                <a:cs typeface="+mn-cs"/>
              </a:rPr>
              <a:t>Youtube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Raleway" panose="020B0003030101060003" pitchFamily="34" charset="0"/>
                <a:ea typeface="+mn-ea"/>
                <a:cs typeface="+mn-cs"/>
              </a:rPr>
              <a:t> </a:t>
            </a: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Raleway" panose="020B0003030101060003" pitchFamily="34" charset="0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BF8C54B-4CC2-4485-A189-C11E11DE5803}"/>
              </a:ext>
            </a:extLst>
          </p:cNvPr>
          <p:cNvSpPr/>
          <p:nvPr/>
        </p:nvSpPr>
        <p:spPr>
          <a:xfrm>
            <a:off x="10352449" y="7509006"/>
            <a:ext cx="1219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Open Sans" panose="020B0606030504020204" pitchFamily="34" charset="0"/>
              </a:rPr>
              <a:t>Lorem Ipsum</a:t>
            </a:r>
            <a:r>
              <a:rPr lang="en-US" dirty="0">
                <a:solidFill>
                  <a:srgbClr val="000000"/>
                </a:solidFill>
                <a:latin typeface="Open Sans" panose="020B0606030504020204" pitchFamily="34" charset="0"/>
              </a:rPr>
              <a:t> is simply dummy text of the printing and typesetting industry. Lorem Ipsum has been the industry's standard dummy text ever since the 1500s, when an unknown printer took a galley</a:t>
            </a:r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6B41D47-C976-4F13-8374-C844BC5E56D8}"/>
              </a:ext>
            </a:extLst>
          </p:cNvPr>
          <p:cNvSpPr txBox="1"/>
          <p:nvPr/>
        </p:nvSpPr>
        <p:spPr>
          <a:xfrm>
            <a:off x="10352449" y="8616090"/>
            <a:ext cx="7327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Raleway" panose="020B0003030101060003" pitchFamily="34" charset="0"/>
                <a:ea typeface="+mn-ea"/>
                <a:cs typeface="+mn-cs"/>
              </a:rPr>
              <a:t>Twiteer</a:t>
            </a: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Raleway" panose="020B0003030101060003" pitchFamily="34" charset="0"/>
              <a:ea typeface="+mn-ea"/>
              <a:cs typeface="+mn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F75813D-CAF3-4E04-B3C8-4D4728D224BA}"/>
              </a:ext>
            </a:extLst>
          </p:cNvPr>
          <p:cNvSpPr/>
          <p:nvPr/>
        </p:nvSpPr>
        <p:spPr>
          <a:xfrm>
            <a:off x="10352449" y="9588325"/>
            <a:ext cx="1219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Open Sans" panose="020B0606030504020204" pitchFamily="34" charset="0"/>
              </a:rPr>
              <a:t>Lorem Ipsum</a:t>
            </a:r>
            <a:r>
              <a:rPr lang="en-US" dirty="0">
                <a:solidFill>
                  <a:srgbClr val="000000"/>
                </a:solidFill>
                <a:latin typeface="Open Sans" panose="020B0606030504020204" pitchFamily="34" charset="0"/>
              </a:rPr>
              <a:t> is simply dummy text of the printing and typesetting industry. Lorem Ipsum has been the industry's standard dummy text ever since the 1500s, when an unknown printer took a galley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13134D5-E9EA-44A8-AB18-660F8B3DDB32}"/>
              </a:ext>
            </a:extLst>
          </p:cNvPr>
          <p:cNvSpPr txBox="1"/>
          <p:nvPr/>
        </p:nvSpPr>
        <p:spPr>
          <a:xfrm>
            <a:off x="10352449" y="10695409"/>
            <a:ext cx="7327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Raleway" panose="020B0003030101060003" pitchFamily="34" charset="0"/>
                <a:ea typeface="+mn-ea"/>
                <a:cs typeface="+mn-cs"/>
              </a:rPr>
              <a:t>Pinterest </a:t>
            </a: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Raleway" panose="020B0003030101060003" pitchFamily="34" charset="0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FB20C92-398A-4FA8-92C9-C08A5B9DDDFD}"/>
              </a:ext>
            </a:extLst>
          </p:cNvPr>
          <p:cNvSpPr/>
          <p:nvPr/>
        </p:nvSpPr>
        <p:spPr>
          <a:xfrm>
            <a:off x="10352449" y="11667644"/>
            <a:ext cx="1219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Open Sans" panose="020B0606030504020204" pitchFamily="34" charset="0"/>
              </a:rPr>
              <a:t>Lorem Ipsum</a:t>
            </a:r>
            <a:r>
              <a:rPr lang="en-US" dirty="0">
                <a:solidFill>
                  <a:srgbClr val="000000"/>
                </a:solidFill>
                <a:latin typeface="Open Sans" panose="020B0606030504020204" pitchFamily="34" charset="0"/>
              </a:rPr>
              <a:t> is simply dummy text of the printing and typesetting industry. Lorem Ipsum has been the industry's standard dummy text ever since the 1500s, when an unknown printer took a galley</a:t>
            </a:r>
            <a:endParaRPr lang="en-US" dirty="0"/>
          </a:p>
        </p:txBody>
      </p:sp>
      <p:sp>
        <p:nvSpPr>
          <p:cNvPr id="47" name="Freeform 33">
            <a:extLst>
              <a:ext uri="{FF2B5EF4-FFF2-40B4-BE49-F238E27FC236}">
                <a16:creationId xmlns:a16="http://schemas.microsoft.com/office/drawing/2014/main" id="{51B8EB1D-DD4B-44D7-8E3C-DED5D1434BA6}"/>
              </a:ext>
            </a:extLst>
          </p:cNvPr>
          <p:cNvSpPr>
            <a:spLocks/>
          </p:cNvSpPr>
          <p:nvPr/>
        </p:nvSpPr>
        <p:spPr bwMode="auto">
          <a:xfrm>
            <a:off x="5880371" y="9964715"/>
            <a:ext cx="712048" cy="578294"/>
          </a:xfrm>
          <a:custGeom>
            <a:avLst/>
            <a:gdLst>
              <a:gd name="T0" fmla="*/ 153 w 153"/>
              <a:gd name="T1" fmla="*/ 14 h 124"/>
              <a:gd name="T2" fmla="*/ 135 w 153"/>
              <a:gd name="T3" fmla="*/ 19 h 124"/>
              <a:gd name="T4" fmla="*/ 149 w 153"/>
              <a:gd name="T5" fmla="*/ 2 h 124"/>
              <a:gd name="T6" fmla="*/ 129 w 153"/>
              <a:gd name="T7" fmla="*/ 9 h 124"/>
              <a:gd name="T8" fmla="*/ 106 w 153"/>
              <a:gd name="T9" fmla="*/ 0 h 124"/>
              <a:gd name="T10" fmla="*/ 75 w 153"/>
              <a:gd name="T11" fmla="*/ 31 h 124"/>
              <a:gd name="T12" fmla="*/ 76 w 153"/>
              <a:gd name="T13" fmla="*/ 38 h 124"/>
              <a:gd name="T14" fmla="*/ 11 w 153"/>
              <a:gd name="T15" fmla="*/ 5 h 124"/>
              <a:gd name="T16" fmla="*/ 7 w 153"/>
              <a:gd name="T17" fmla="*/ 21 h 124"/>
              <a:gd name="T18" fmla="*/ 21 w 153"/>
              <a:gd name="T19" fmla="*/ 47 h 124"/>
              <a:gd name="T20" fmla="*/ 6 w 153"/>
              <a:gd name="T21" fmla="*/ 43 h 124"/>
              <a:gd name="T22" fmla="*/ 6 w 153"/>
              <a:gd name="T23" fmla="*/ 44 h 124"/>
              <a:gd name="T24" fmla="*/ 32 w 153"/>
              <a:gd name="T25" fmla="*/ 74 h 124"/>
              <a:gd name="T26" fmla="*/ 23 w 153"/>
              <a:gd name="T27" fmla="*/ 76 h 124"/>
              <a:gd name="T28" fmla="*/ 17 w 153"/>
              <a:gd name="T29" fmla="*/ 75 h 124"/>
              <a:gd name="T30" fmla="*/ 47 w 153"/>
              <a:gd name="T31" fmla="*/ 97 h 124"/>
              <a:gd name="T32" fmla="*/ 8 w 153"/>
              <a:gd name="T33" fmla="*/ 110 h 124"/>
              <a:gd name="T34" fmla="*/ 0 w 153"/>
              <a:gd name="T35" fmla="*/ 110 h 124"/>
              <a:gd name="T36" fmla="*/ 48 w 153"/>
              <a:gd name="T37" fmla="*/ 124 h 124"/>
              <a:gd name="T38" fmla="*/ 138 w 153"/>
              <a:gd name="T39" fmla="*/ 35 h 124"/>
              <a:gd name="T40" fmla="*/ 138 w 153"/>
              <a:gd name="T41" fmla="*/ 31 h 124"/>
              <a:gd name="T42" fmla="*/ 153 w 153"/>
              <a:gd name="T43" fmla="*/ 1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3" h="124">
                <a:moveTo>
                  <a:pt x="153" y="14"/>
                </a:moveTo>
                <a:cubicBezTo>
                  <a:pt x="148" y="17"/>
                  <a:pt x="142" y="18"/>
                  <a:pt x="135" y="19"/>
                </a:cubicBezTo>
                <a:cubicBezTo>
                  <a:pt x="142" y="15"/>
                  <a:pt x="147" y="9"/>
                  <a:pt x="149" y="2"/>
                </a:cubicBezTo>
                <a:cubicBezTo>
                  <a:pt x="143" y="5"/>
                  <a:pt x="136" y="8"/>
                  <a:pt x="129" y="9"/>
                </a:cubicBezTo>
                <a:cubicBezTo>
                  <a:pt x="124" y="3"/>
                  <a:pt x="115" y="0"/>
                  <a:pt x="106" y="0"/>
                </a:cubicBezTo>
                <a:cubicBezTo>
                  <a:pt x="89" y="0"/>
                  <a:pt x="75" y="14"/>
                  <a:pt x="75" y="31"/>
                </a:cubicBezTo>
                <a:cubicBezTo>
                  <a:pt x="75" y="33"/>
                  <a:pt x="75" y="36"/>
                  <a:pt x="76" y="38"/>
                </a:cubicBezTo>
                <a:cubicBezTo>
                  <a:pt x="50" y="37"/>
                  <a:pt x="26" y="24"/>
                  <a:pt x="11" y="5"/>
                </a:cubicBezTo>
                <a:cubicBezTo>
                  <a:pt x="8" y="10"/>
                  <a:pt x="7" y="15"/>
                  <a:pt x="7" y="21"/>
                </a:cubicBezTo>
                <a:cubicBezTo>
                  <a:pt x="7" y="32"/>
                  <a:pt x="12" y="42"/>
                  <a:pt x="21" y="47"/>
                </a:cubicBezTo>
                <a:cubicBezTo>
                  <a:pt x="16" y="47"/>
                  <a:pt x="11" y="46"/>
                  <a:pt x="6" y="43"/>
                </a:cubicBezTo>
                <a:cubicBezTo>
                  <a:pt x="6" y="43"/>
                  <a:pt x="6" y="44"/>
                  <a:pt x="6" y="44"/>
                </a:cubicBezTo>
                <a:cubicBezTo>
                  <a:pt x="6" y="59"/>
                  <a:pt x="17" y="72"/>
                  <a:pt x="32" y="74"/>
                </a:cubicBezTo>
                <a:cubicBezTo>
                  <a:pt x="29" y="75"/>
                  <a:pt x="26" y="76"/>
                  <a:pt x="23" y="76"/>
                </a:cubicBezTo>
                <a:cubicBezTo>
                  <a:pt x="21" y="76"/>
                  <a:pt x="19" y="75"/>
                  <a:pt x="17" y="75"/>
                </a:cubicBezTo>
                <a:cubicBezTo>
                  <a:pt x="21" y="87"/>
                  <a:pt x="33" y="97"/>
                  <a:pt x="47" y="97"/>
                </a:cubicBezTo>
                <a:cubicBezTo>
                  <a:pt x="36" y="105"/>
                  <a:pt x="23" y="110"/>
                  <a:pt x="8" y="110"/>
                </a:cubicBezTo>
                <a:cubicBezTo>
                  <a:pt x="5" y="110"/>
                  <a:pt x="3" y="110"/>
                  <a:pt x="0" y="110"/>
                </a:cubicBezTo>
                <a:cubicBezTo>
                  <a:pt x="14" y="119"/>
                  <a:pt x="31" y="124"/>
                  <a:pt x="48" y="124"/>
                </a:cubicBezTo>
                <a:cubicBezTo>
                  <a:pt x="106" y="124"/>
                  <a:pt x="138" y="76"/>
                  <a:pt x="138" y="35"/>
                </a:cubicBezTo>
                <a:cubicBezTo>
                  <a:pt x="138" y="33"/>
                  <a:pt x="138" y="32"/>
                  <a:pt x="138" y="31"/>
                </a:cubicBezTo>
                <a:cubicBezTo>
                  <a:pt x="144" y="26"/>
                  <a:pt x="149" y="21"/>
                  <a:pt x="153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Freeform 34">
            <a:extLst>
              <a:ext uri="{FF2B5EF4-FFF2-40B4-BE49-F238E27FC236}">
                <a16:creationId xmlns:a16="http://schemas.microsoft.com/office/drawing/2014/main" id="{55F734C9-7804-4D6A-9321-2E0360D5DAF4}"/>
              </a:ext>
            </a:extLst>
          </p:cNvPr>
          <p:cNvSpPr>
            <a:spLocks/>
          </p:cNvSpPr>
          <p:nvPr/>
        </p:nvSpPr>
        <p:spPr bwMode="auto">
          <a:xfrm>
            <a:off x="5590809" y="11431270"/>
            <a:ext cx="645586" cy="828202"/>
          </a:xfrm>
          <a:custGeom>
            <a:avLst/>
            <a:gdLst>
              <a:gd name="T0" fmla="*/ 56 w 106"/>
              <a:gd name="T1" fmla="*/ 0 h 136"/>
              <a:gd name="T2" fmla="*/ 0 w 106"/>
              <a:gd name="T3" fmla="*/ 49 h 136"/>
              <a:gd name="T4" fmla="*/ 16 w 106"/>
              <a:gd name="T5" fmla="*/ 79 h 136"/>
              <a:gd name="T6" fmla="*/ 20 w 106"/>
              <a:gd name="T7" fmla="*/ 77 h 136"/>
              <a:gd name="T8" fmla="*/ 22 w 106"/>
              <a:gd name="T9" fmla="*/ 70 h 136"/>
              <a:gd name="T10" fmla="*/ 21 w 106"/>
              <a:gd name="T11" fmla="*/ 66 h 136"/>
              <a:gd name="T12" fmla="*/ 16 w 106"/>
              <a:gd name="T13" fmla="*/ 51 h 136"/>
              <a:gd name="T14" fmla="*/ 54 w 106"/>
              <a:gd name="T15" fmla="*/ 13 h 136"/>
              <a:gd name="T16" fmla="*/ 87 w 106"/>
              <a:gd name="T17" fmla="*/ 43 h 136"/>
              <a:gd name="T18" fmla="*/ 62 w 106"/>
              <a:gd name="T19" fmla="*/ 85 h 136"/>
              <a:gd name="T20" fmla="*/ 50 w 106"/>
              <a:gd name="T21" fmla="*/ 70 h 136"/>
              <a:gd name="T22" fmla="*/ 57 w 106"/>
              <a:gd name="T23" fmla="*/ 42 h 136"/>
              <a:gd name="T24" fmla="*/ 46 w 106"/>
              <a:gd name="T25" fmla="*/ 30 h 136"/>
              <a:gd name="T26" fmla="*/ 31 w 106"/>
              <a:gd name="T27" fmla="*/ 50 h 136"/>
              <a:gd name="T28" fmla="*/ 33 w 106"/>
              <a:gd name="T29" fmla="*/ 63 h 136"/>
              <a:gd name="T30" fmla="*/ 23 w 106"/>
              <a:gd name="T31" fmla="*/ 105 h 136"/>
              <a:gd name="T32" fmla="*/ 23 w 106"/>
              <a:gd name="T33" fmla="*/ 135 h 136"/>
              <a:gd name="T34" fmla="*/ 25 w 106"/>
              <a:gd name="T35" fmla="*/ 136 h 136"/>
              <a:gd name="T36" fmla="*/ 39 w 106"/>
              <a:gd name="T37" fmla="*/ 110 h 136"/>
              <a:gd name="T38" fmla="*/ 45 w 106"/>
              <a:gd name="T39" fmla="*/ 89 h 136"/>
              <a:gd name="T40" fmla="*/ 64 w 106"/>
              <a:gd name="T41" fmla="*/ 98 h 136"/>
              <a:gd name="T42" fmla="*/ 106 w 106"/>
              <a:gd name="T43" fmla="*/ 45 h 136"/>
              <a:gd name="T44" fmla="*/ 56 w 106"/>
              <a:gd name="T45" fmla="*/ 0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6" h="136">
                <a:moveTo>
                  <a:pt x="56" y="0"/>
                </a:moveTo>
                <a:cubicBezTo>
                  <a:pt x="19" y="0"/>
                  <a:pt x="0" y="26"/>
                  <a:pt x="0" y="49"/>
                </a:cubicBezTo>
                <a:cubicBezTo>
                  <a:pt x="0" y="62"/>
                  <a:pt x="5" y="74"/>
                  <a:pt x="16" y="79"/>
                </a:cubicBezTo>
                <a:cubicBezTo>
                  <a:pt x="18" y="79"/>
                  <a:pt x="20" y="79"/>
                  <a:pt x="20" y="77"/>
                </a:cubicBezTo>
                <a:cubicBezTo>
                  <a:pt x="21" y="75"/>
                  <a:pt x="22" y="72"/>
                  <a:pt x="22" y="70"/>
                </a:cubicBezTo>
                <a:cubicBezTo>
                  <a:pt x="22" y="68"/>
                  <a:pt x="22" y="68"/>
                  <a:pt x="21" y="66"/>
                </a:cubicBezTo>
                <a:cubicBezTo>
                  <a:pt x="18" y="62"/>
                  <a:pt x="16" y="57"/>
                  <a:pt x="16" y="51"/>
                </a:cubicBezTo>
                <a:cubicBezTo>
                  <a:pt x="16" y="31"/>
                  <a:pt x="30" y="13"/>
                  <a:pt x="54" y="13"/>
                </a:cubicBezTo>
                <a:cubicBezTo>
                  <a:pt x="75" y="13"/>
                  <a:pt x="87" y="26"/>
                  <a:pt x="87" y="43"/>
                </a:cubicBezTo>
                <a:cubicBezTo>
                  <a:pt x="87" y="66"/>
                  <a:pt x="77" y="85"/>
                  <a:pt x="62" y="85"/>
                </a:cubicBezTo>
                <a:cubicBezTo>
                  <a:pt x="54" y="85"/>
                  <a:pt x="48" y="78"/>
                  <a:pt x="50" y="70"/>
                </a:cubicBezTo>
                <a:cubicBezTo>
                  <a:pt x="52" y="60"/>
                  <a:pt x="57" y="49"/>
                  <a:pt x="57" y="42"/>
                </a:cubicBezTo>
                <a:cubicBezTo>
                  <a:pt x="57" y="35"/>
                  <a:pt x="53" y="30"/>
                  <a:pt x="46" y="30"/>
                </a:cubicBezTo>
                <a:cubicBezTo>
                  <a:pt x="38" y="30"/>
                  <a:pt x="31" y="39"/>
                  <a:pt x="31" y="50"/>
                </a:cubicBezTo>
                <a:cubicBezTo>
                  <a:pt x="31" y="58"/>
                  <a:pt x="33" y="63"/>
                  <a:pt x="33" y="63"/>
                </a:cubicBezTo>
                <a:cubicBezTo>
                  <a:pt x="33" y="63"/>
                  <a:pt x="25" y="99"/>
                  <a:pt x="23" y="105"/>
                </a:cubicBezTo>
                <a:cubicBezTo>
                  <a:pt x="20" y="118"/>
                  <a:pt x="23" y="134"/>
                  <a:pt x="23" y="135"/>
                </a:cubicBezTo>
                <a:cubicBezTo>
                  <a:pt x="23" y="136"/>
                  <a:pt x="24" y="136"/>
                  <a:pt x="25" y="136"/>
                </a:cubicBezTo>
                <a:cubicBezTo>
                  <a:pt x="26" y="135"/>
                  <a:pt x="36" y="122"/>
                  <a:pt x="39" y="110"/>
                </a:cubicBezTo>
                <a:cubicBezTo>
                  <a:pt x="40" y="107"/>
                  <a:pt x="45" y="89"/>
                  <a:pt x="45" y="89"/>
                </a:cubicBezTo>
                <a:cubicBezTo>
                  <a:pt x="47" y="94"/>
                  <a:pt x="55" y="98"/>
                  <a:pt x="64" y="98"/>
                </a:cubicBezTo>
                <a:cubicBezTo>
                  <a:pt x="89" y="98"/>
                  <a:pt x="106" y="75"/>
                  <a:pt x="106" y="45"/>
                </a:cubicBezTo>
                <a:cubicBezTo>
                  <a:pt x="106" y="21"/>
                  <a:pt x="86" y="0"/>
                  <a:pt x="5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845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41" grpId="0"/>
      <p:bldP spid="43" grpId="0"/>
      <p:bldP spid="45" grpId="0"/>
      <p:bldP spid="47" grpId="0" animBg="1"/>
      <p:bldP spid="4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DCD6104-6DE3-4D1D-A8D3-0112AB1DA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5DDAD3-E743-4B29-A948-63E93E36D1BF}" type="slidenum">
              <a: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3" name="Chart Placeholder 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4551033"/>
              </p:ext>
            </p:extLst>
          </p:nvPr>
        </p:nvGraphicFramePr>
        <p:xfrm>
          <a:off x="11476384" y="3602288"/>
          <a:ext cx="11213496" cy="8810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0F74A0C0-04D7-4F31-A962-6CFE8A9C3687}"/>
              </a:ext>
            </a:extLst>
          </p:cNvPr>
          <p:cNvSpPr/>
          <p:nvPr/>
        </p:nvSpPr>
        <p:spPr>
          <a:xfrm>
            <a:off x="2227520" y="5656510"/>
            <a:ext cx="748411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en-US" sz="3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9001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3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3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3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3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3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3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3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categoryEl"/>
        </p:bldSub>
      </p:bldGraphic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D3D51B-2F33-44FD-9065-5BE42991E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5DDAD3-E743-4B29-A948-63E93E36D1BF}" type="slidenum">
              <a: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2725302328"/>
              </p:ext>
            </p:extLst>
          </p:nvPr>
        </p:nvGraphicFramePr>
        <p:xfrm>
          <a:off x="11565501" y="3847605"/>
          <a:ext cx="11287998" cy="79564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" name="Oval 29"/>
          <p:cNvSpPr/>
          <p:nvPr/>
        </p:nvSpPr>
        <p:spPr>
          <a:xfrm>
            <a:off x="1676400" y="4599997"/>
            <a:ext cx="1049812" cy="104981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Freeform 5"/>
          <p:cNvSpPr>
            <a:spLocks noEditPoints="1"/>
          </p:cNvSpPr>
          <p:nvPr/>
        </p:nvSpPr>
        <p:spPr bwMode="auto">
          <a:xfrm>
            <a:off x="1931263" y="4806838"/>
            <a:ext cx="587590" cy="588634"/>
          </a:xfrm>
          <a:custGeom>
            <a:avLst/>
            <a:gdLst>
              <a:gd name="T0" fmla="*/ 1124 w 1124"/>
              <a:gd name="T1" fmla="*/ 369 h 1126"/>
              <a:gd name="T2" fmla="*/ 754 w 1124"/>
              <a:gd name="T3" fmla="*/ 0 h 1126"/>
              <a:gd name="T4" fmla="*/ 108 w 1124"/>
              <a:gd name="T5" fmla="*/ 646 h 1126"/>
              <a:gd name="T6" fmla="*/ 0 w 1124"/>
              <a:gd name="T7" fmla="*/ 1126 h 1126"/>
              <a:gd name="T8" fmla="*/ 477 w 1124"/>
              <a:gd name="T9" fmla="*/ 1015 h 1126"/>
              <a:gd name="T10" fmla="*/ 1124 w 1124"/>
              <a:gd name="T11" fmla="*/ 369 h 1126"/>
              <a:gd name="T12" fmla="*/ 446 w 1124"/>
              <a:gd name="T13" fmla="*/ 944 h 1126"/>
              <a:gd name="T14" fmla="*/ 387 w 1124"/>
              <a:gd name="T15" fmla="*/ 885 h 1126"/>
              <a:gd name="T16" fmla="*/ 962 w 1124"/>
              <a:gd name="T17" fmla="*/ 310 h 1126"/>
              <a:gd name="T18" fmla="*/ 1022 w 1124"/>
              <a:gd name="T19" fmla="*/ 369 h 1126"/>
              <a:gd name="T20" fmla="*/ 446 w 1124"/>
              <a:gd name="T21" fmla="*/ 944 h 1126"/>
              <a:gd name="T22" fmla="*/ 232 w 1124"/>
              <a:gd name="T23" fmla="*/ 997 h 1126"/>
              <a:gd name="T24" fmla="*/ 127 w 1124"/>
              <a:gd name="T25" fmla="*/ 892 h 1126"/>
              <a:gd name="T26" fmla="*/ 167 w 1124"/>
              <a:gd name="T27" fmla="*/ 715 h 1126"/>
              <a:gd name="T28" fmla="*/ 227 w 1124"/>
              <a:gd name="T29" fmla="*/ 775 h 1126"/>
              <a:gd name="T30" fmla="*/ 226 w 1124"/>
              <a:gd name="T31" fmla="*/ 775 h 1126"/>
              <a:gd name="T32" fmla="*/ 362 w 1124"/>
              <a:gd name="T33" fmla="*/ 911 h 1126"/>
              <a:gd name="T34" fmla="*/ 362 w 1124"/>
              <a:gd name="T35" fmla="*/ 910 h 1126"/>
              <a:gd name="T36" fmla="*/ 408 w 1124"/>
              <a:gd name="T37" fmla="*/ 957 h 1126"/>
              <a:gd name="T38" fmla="*/ 232 w 1124"/>
              <a:gd name="T39" fmla="*/ 997 h 1126"/>
              <a:gd name="T40" fmla="*/ 937 w 1124"/>
              <a:gd name="T41" fmla="*/ 284 h 1126"/>
              <a:gd name="T42" fmla="*/ 362 w 1124"/>
              <a:gd name="T43" fmla="*/ 859 h 1126"/>
              <a:gd name="T44" fmla="*/ 278 w 1124"/>
              <a:gd name="T45" fmla="*/ 775 h 1126"/>
              <a:gd name="T46" fmla="*/ 853 w 1124"/>
              <a:gd name="T47" fmla="*/ 200 h 1126"/>
              <a:gd name="T48" fmla="*/ 937 w 1124"/>
              <a:gd name="T49" fmla="*/ 284 h 1126"/>
              <a:gd name="T50" fmla="*/ 754 w 1124"/>
              <a:gd name="T51" fmla="*/ 102 h 1126"/>
              <a:gd name="T52" fmla="*/ 827 w 1124"/>
              <a:gd name="T53" fmla="*/ 175 h 1126"/>
              <a:gd name="T54" fmla="*/ 252 w 1124"/>
              <a:gd name="T55" fmla="*/ 750 h 1126"/>
              <a:gd name="T56" fmla="*/ 179 w 1124"/>
              <a:gd name="T57" fmla="*/ 677 h 1126"/>
              <a:gd name="T58" fmla="*/ 754 w 1124"/>
              <a:gd name="T59" fmla="*/ 102 h 1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124" h="1126">
                <a:moveTo>
                  <a:pt x="1124" y="369"/>
                </a:moveTo>
                <a:lnTo>
                  <a:pt x="754" y="0"/>
                </a:lnTo>
                <a:lnTo>
                  <a:pt x="108" y="646"/>
                </a:lnTo>
                <a:lnTo>
                  <a:pt x="0" y="1126"/>
                </a:lnTo>
                <a:lnTo>
                  <a:pt x="477" y="1015"/>
                </a:lnTo>
                <a:lnTo>
                  <a:pt x="1124" y="369"/>
                </a:lnTo>
                <a:close/>
                <a:moveTo>
                  <a:pt x="446" y="944"/>
                </a:moveTo>
                <a:lnTo>
                  <a:pt x="387" y="885"/>
                </a:lnTo>
                <a:lnTo>
                  <a:pt x="962" y="310"/>
                </a:lnTo>
                <a:lnTo>
                  <a:pt x="1022" y="369"/>
                </a:lnTo>
                <a:lnTo>
                  <a:pt x="446" y="944"/>
                </a:lnTo>
                <a:close/>
                <a:moveTo>
                  <a:pt x="232" y="997"/>
                </a:moveTo>
                <a:lnTo>
                  <a:pt x="127" y="892"/>
                </a:lnTo>
                <a:lnTo>
                  <a:pt x="167" y="715"/>
                </a:lnTo>
                <a:lnTo>
                  <a:pt x="227" y="775"/>
                </a:lnTo>
                <a:lnTo>
                  <a:pt x="226" y="775"/>
                </a:lnTo>
                <a:lnTo>
                  <a:pt x="362" y="911"/>
                </a:lnTo>
                <a:lnTo>
                  <a:pt x="362" y="910"/>
                </a:lnTo>
                <a:lnTo>
                  <a:pt x="408" y="957"/>
                </a:lnTo>
                <a:lnTo>
                  <a:pt x="232" y="997"/>
                </a:lnTo>
                <a:close/>
                <a:moveTo>
                  <a:pt x="937" y="284"/>
                </a:moveTo>
                <a:lnTo>
                  <a:pt x="362" y="859"/>
                </a:lnTo>
                <a:lnTo>
                  <a:pt x="278" y="775"/>
                </a:lnTo>
                <a:lnTo>
                  <a:pt x="853" y="200"/>
                </a:lnTo>
                <a:lnTo>
                  <a:pt x="937" y="284"/>
                </a:lnTo>
                <a:close/>
                <a:moveTo>
                  <a:pt x="754" y="102"/>
                </a:moveTo>
                <a:lnTo>
                  <a:pt x="827" y="175"/>
                </a:lnTo>
                <a:lnTo>
                  <a:pt x="252" y="750"/>
                </a:lnTo>
                <a:lnTo>
                  <a:pt x="179" y="677"/>
                </a:lnTo>
                <a:lnTo>
                  <a:pt x="7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1676400" y="6726555"/>
            <a:ext cx="1049812" cy="1049812"/>
          </a:xfrm>
          <a:prstGeom prst="ellipse">
            <a:avLst/>
          </a:prstGeom>
          <a:solidFill>
            <a:srgbClr val="78AD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1936010" y="6999456"/>
            <a:ext cx="578092" cy="551514"/>
            <a:chOff x="4849813" y="501081"/>
            <a:chExt cx="1104900" cy="1054100"/>
          </a:xfrm>
          <a:solidFill>
            <a:schemeClr val="bg1"/>
          </a:solidFill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849813" y="501081"/>
              <a:ext cx="1104900" cy="1054100"/>
            </a:xfrm>
            <a:custGeom>
              <a:avLst/>
              <a:gdLst>
                <a:gd name="T0" fmla="*/ 482 w 526"/>
                <a:gd name="T1" fmla="*/ 0 h 502"/>
                <a:gd name="T2" fmla="*/ 44 w 526"/>
                <a:gd name="T3" fmla="*/ 0 h 502"/>
                <a:gd name="T4" fmla="*/ 0 w 526"/>
                <a:gd name="T5" fmla="*/ 45 h 502"/>
                <a:gd name="T6" fmla="*/ 0 w 526"/>
                <a:gd name="T7" fmla="*/ 384 h 502"/>
                <a:gd name="T8" fmla="*/ 44 w 526"/>
                <a:gd name="T9" fmla="*/ 428 h 502"/>
                <a:gd name="T10" fmla="*/ 177 w 526"/>
                <a:gd name="T11" fmla="*/ 428 h 502"/>
                <a:gd name="T12" fmla="*/ 154 w 526"/>
                <a:gd name="T13" fmla="*/ 454 h 502"/>
                <a:gd name="T14" fmla="*/ 141 w 526"/>
                <a:gd name="T15" fmla="*/ 467 h 502"/>
                <a:gd name="T16" fmla="*/ 140 w 526"/>
                <a:gd name="T17" fmla="*/ 487 h 502"/>
                <a:gd name="T18" fmla="*/ 173 w 526"/>
                <a:gd name="T19" fmla="*/ 502 h 502"/>
                <a:gd name="T20" fmla="*/ 352 w 526"/>
                <a:gd name="T21" fmla="*/ 502 h 502"/>
                <a:gd name="T22" fmla="*/ 386 w 526"/>
                <a:gd name="T23" fmla="*/ 487 h 502"/>
                <a:gd name="T24" fmla="*/ 384 w 526"/>
                <a:gd name="T25" fmla="*/ 467 h 502"/>
                <a:gd name="T26" fmla="*/ 372 w 526"/>
                <a:gd name="T27" fmla="*/ 453 h 502"/>
                <a:gd name="T28" fmla="*/ 348 w 526"/>
                <a:gd name="T29" fmla="*/ 428 h 502"/>
                <a:gd name="T30" fmla="*/ 482 w 526"/>
                <a:gd name="T31" fmla="*/ 428 h 502"/>
                <a:gd name="T32" fmla="*/ 526 w 526"/>
                <a:gd name="T33" fmla="*/ 384 h 502"/>
                <a:gd name="T34" fmla="*/ 526 w 526"/>
                <a:gd name="T35" fmla="*/ 45 h 502"/>
                <a:gd name="T36" fmla="*/ 482 w 526"/>
                <a:gd name="T37" fmla="*/ 0 h 502"/>
                <a:gd name="T38" fmla="*/ 360 w 526"/>
                <a:gd name="T39" fmla="*/ 465 h 502"/>
                <a:gd name="T40" fmla="*/ 371 w 526"/>
                <a:gd name="T41" fmla="*/ 476 h 502"/>
                <a:gd name="T42" fmla="*/ 371 w 526"/>
                <a:gd name="T43" fmla="*/ 480 h 502"/>
                <a:gd name="T44" fmla="*/ 352 w 526"/>
                <a:gd name="T45" fmla="*/ 485 h 502"/>
                <a:gd name="T46" fmla="*/ 173 w 526"/>
                <a:gd name="T47" fmla="*/ 485 h 502"/>
                <a:gd name="T48" fmla="*/ 155 w 526"/>
                <a:gd name="T49" fmla="*/ 480 h 502"/>
                <a:gd name="T50" fmla="*/ 154 w 526"/>
                <a:gd name="T51" fmla="*/ 476 h 502"/>
                <a:gd name="T52" fmla="*/ 154 w 526"/>
                <a:gd name="T53" fmla="*/ 477 h 502"/>
                <a:gd name="T54" fmla="*/ 165 w 526"/>
                <a:gd name="T55" fmla="*/ 465 h 502"/>
                <a:gd name="T56" fmla="*/ 196 w 526"/>
                <a:gd name="T57" fmla="*/ 428 h 502"/>
                <a:gd name="T58" fmla="*/ 329 w 526"/>
                <a:gd name="T59" fmla="*/ 428 h 502"/>
                <a:gd name="T60" fmla="*/ 360 w 526"/>
                <a:gd name="T61" fmla="*/ 465 h 502"/>
                <a:gd name="T62" fmla="*/ 493 w 526"/>
                <a:gd name="T63" fmla="*/ 384 h 502"/>
                <a:gd name="T64" fmla="*/ 482 w 526"/>
                <a:gd name="T65" fmla="*/ 395 h 502"/>
                <a:gd name="T66" fmla="*/ 44 w 526"/>
                <a:gd name="T67" fmla="*/ 395 h 502"/>
                <a:gd name="T68" fmla="*/ 32 w 526"/>
                <a:gd name="T69" fmla="*/ 384 h 502"/>
                <a:gd name="T70" fmla="*/ 32 w 526"/>
                <a:gd name="T71" fmla="*/ 45 h 502"/>
                <a:gd name="T72" fmla="*/ 44 w 526"/>
                <a:gd name="T73" fmla="*/ 33 h 502"/>
                <a:gd name="T74" fmla="*/ 482 w 526"/>
                <a:gd name="T75" fmla="*/ 33 h 502"/>
                <a:gd name="T76" fmla="*/ 493 w 526"/>
                <a:gd name="T77" fmla="*/ 45 h 502"/>
                <a:gd name="T78" fmla="*/ 493 w 526"/>
                <a:gd name="T79" fmla="*/ 384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26" h="502">
                  <a:moveTo>
                    <a:pt x="482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5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0" y="408"/>
                    <a:pt x="19" y="428"/>
                    <a:pt x="44" y="428"/>
                  </a:cubicBezTo>
                  <a:cubicBezTo>
                    <a:pt x="177" y="428"/>
                    <a:pt x="177" y="428"/>
                    <a:pt x="177" y="428"/>
                  </a:cubicBezTo>
                  <a:cubicBezTo>
                    <a:pt x="170" y="437"/>
                    <a:pt x="159" y="448"/>
                    <a:pt x="154" y="454"/>
                  </a:cubicBezTo>
                  <a:cubicBezTo>
                    <a:pt x="148" y="459"/>
                    <a:pt x="144" y="463"/>
                    <a:pt x="141" y="467"/>
                  </a:cubicBezTo>
                  <a:cubicBezTo>
                    <a:pt x="138" y="471"/>
                    <a:pt x="136" y="480"/>
                    <a:pt x="140" y="487"/>
                  </a:cubicBezTo>
                  <a:cubicBezTo>
                    <a:pt x="144" y="494"/>
                    <a:pt x="152" y="502"/>
                    <a:pt x="173" y="502"/>
                  </a:cubicBezTo>
                  <a:cubicBezTo>
                    <a:pt x="352" y="502"/>
                    <a:pt x="352" y="502"/>
                    <a:pt x="352" y="502"/>
                  </a:cubicBezTo>
                  <a:cubicBezTo>
                    <a:pt x="374" y="502"/>
                    <a:pt x="382" y="494"/>
                    <a:pt x="386" y="487"/>
                  </a:cubicBezTo>
                  <a:cubicBezTo>
                    <a:pt x="389" y="480"/>
                    <a:pt x="388" y="471"/>
                    <a:pt x="384" y="467"/>
                  </a:cubicBezTo>
                  <a:cubicBezTo>
                    <a:pt x="382" y="463"/>
                    <a:pt x="378" y="459"/>
                    <a:pt x="372" y="453"/>
                  </a:cubicBezTo>
                  <a:cubicBezTo>
                    <a:pt x="367" y="448"/>
                    <a:pt x="355" y="437"/>
                    <a:pt x="348" y="428"/>
                  </a:cubicBezTo>
                  <a:cubicBezTo>
                    <a:pt x="482" y="428"/>
                    <a:pt x="482" y="428"/>
                    <a:pt x="482" y="428"/>
                  </a:cubicBezTo>
                  <a:cubicBezTo>
                    <a:pt x="506" y="428"/>
                    <a:pt x="526" y="408"/>
                    <a:pt x="526" y="384"/>
                  </a:cubicBezTo>
                  <a:cubicBezTo>
                    <a:pt x="526" y="45"/>
                    <a:pt x="526" y="45"/>
                    <a:pt x="526" y="45"/>
                  </a:cubicBezTo>
                  <a:cubicBezTo>
                    <a:pt x="526" y="20"/>
                    <a:pt x="506" y="0"/>
                    <a:pt x="482" y="0"/>
                  </a:cubicBezTo>
                  <a:close/>
                  <a:moveTo>
                    <a:pt x="360" y="465"/>
                  </a:moveTo>
                  <a:cubicBezTo>
                    <a:pt x="365" y="470"/>
                    <a:pt x="370" y="474"/>
                    <a:pt x="371" y="476"/>
                  </a:cubicBezTo>
                  <a:cubicBezTo>
                    <a:pt x="371" y="476"/>
                    <a:pt x="372" y="478"/>
                    <a:pt x="371" y="480"/>
                  </a:cubicBezTo>
                  <a:cubicBezTo>
                    <a:pt x="368" y="483"/>
                    <a:pt x="362" y="485"/>
                    <a:pt x="352" y="485"/>
                  </a:cubicBezTo>
                  <a:cubicBezTo>
                    <a:pt x="173" y="485"/>
                    <a:pt x="173" y="485"/>
                    <a:pt x="173" y="485"/>
                  </a:cubicBezTo>
                  <a:cubicBezTo>
                    <a:pt x="164" y="485"/>
                    <a:pt x="157" y="483"/>
                    <a:pt x="155" y="480"/>
                  </a:cubicBezTo>
                  <a:cubicBezTo>
                    <a:pt x="154" y="478"/>
                    <a:pt x="155" y="476"/>
                    <a:pt x="154" y="476"/>
                  </a:cubicBezTo>
                  <a:cubicBezTo>
                    <a:pt x="154" y="476"/>
                    <a:pt x="154" y="476"/>
                    <a:pt x="154" y="477"/>
                  </a:cubicBezTo>
                  <a:cubicBezTo>
                    <a:pt x="156" y="474"/>
                    <a:pt x="161" y="470"/>
                    <a:pt x="165" y="465"/>
                  </a:cubicBezTo>
                  <a:cubicBezTo>
                    <a:pt x="180" y="451"/>
                    <a:pt x="191" y="439"/>
                    <a:pt x="196" y="428"/>
                  </a:cubicBezTo>
                  <a:cubicBezTo>
                    <a:pt x="329" y="428"/>
                    <a:pt x="329" y="428"/>
                    <a:pt x="329" y="428"/>
                  </a:cubicBezTo>
                  <a:cubicBezTo>
                    <a:pt x="334" y="439"/>
                    <a:pt x="346" y="451"/>
                    <a:pt x="360" y="465"/>
                  </a:cubicBezTo>
                  <a:close/>
                  <a:moveTo>
                    <a:pt x="493" y="384"/>
                  </a:moveTo>
                  <a:cubicBezTo>
                    <a:pt x="493" y="390"/>
                    <a:pt x="488" y="395"/>
                    <a:pt x="482" y="395"/>
                  </a:cubicBezTo>
                  <a:cubicBezTo>
                    <a:pt x="44" y="395"/>
                    <a:pt x="44" y="395"/>
                    <a:pt x="44" y="395"/>
                  </a:cubicBezTo>
                  <a:cubicBezTo>
                    <a:pt x="38" y="395"/>
                    <a:pt x="32" y="390"/>
                    <a:pt x="32" y="38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38"/>
                    <a:pt x="38" y="33"/>
                    <a:pt x="44" y="33"/>
                  </a:cubicBezTo>
                  <a:cubicBezTo>
                    <a:pt x="482" y="33"/>
                    <a:pt x="482" y="33"/>
                    <a:pt x="482" y="33"/>
                  </a:cubicBezTo>
                  <a:cubicBezTo>
                    <a:pt x="488" y="33"/>
                    <a:pt x="493" y="38"/>
                    <a:pt x="493" y="45"/>
                  </a:cubicBezTo>
                  <a:lnTo>
                    <a:pt x="493" y="3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Freeform 6"/>
            <p:cNvSpPr>
              <a:spLocks noEditPoints="1"/>
            </p:cNvSpPr>
            <p:nvPr/>
          </p:nvSpPr>
          <p:spPr bwMode="auto">
            <a:xfrm>
              <a:off x="4986338" y="640781"/>
              <a:ext cx="828675" cy="552450"/>
            </a:xfrm>
            <a:custGeom>
              <a:avLst/>
              <a:gdLst>
                <a:gd name="T0" fmla="*/ 367 w 395"/>
                <a:gd name="T1" fmla="*/ 0 h 264"/>
                <a:gd name="T2" fmla="*/ 28 w 395"/>
                <a:gd name="T3" fmla="*/ 0 h 264"/>
                <a:gd name="T4" fmla="*/ 0 w 395"/>
                <a:gd name="T5" fmla="*/ 28 h 264"/>
                <a:gd name="T6" fmla="*/ 0 w 395"/>
                <a:gd name="T7" fmla="*/ 236 h 264"/>
                <a:gd name="T8" fmla="*/ 28 w 395"/>
                <a:gd name="T9" fmla="*/ 264 h 264"/>
                <a:gd name="T10" fmla="*/ 367 w 395"/>
                <a:gd name="T11" fmla="*/ 264 h 264"/>
                <a:gd name="T12" fmla="*/ 395 w 395"/>
                <a:gd name="T13" fmla="*/ 236 h 264"/>
                <a:gd name="T14" fmla="*/ 395 w 395"/>
                <a:gd name="T15" fmla="*/ 28 h 264"/>
                <a:gd name="T16" fmla="*/ 367 w 395"/>
                <a:gd name="T17" fmla="*/ 0 h 264"/>
                <a:gd name="T18" fmla="*/ 379 w 395"/>
                <a:gd name="T19" fmla="*/ 236 h 264"/>
                <a:gd name="T20" fmla="*/ 367 w 395"/>
                <a:gd name="T21" fmla="*/ 247 h 264"/>
                <a:gd name="T22" fmla="*/ 28 w 395"/>
                <a:gd name="T23" fmla="*/ 247 h 264"/>
                <a:gd name="T24" fmla="*/ 17 w 395"/>
                <a:gd name="T25" fmla="*/ 236 h 264"/>
                <a:gd name="T26" fmla="*/ 17 w 395"/>
                <a:gd name="T27" fmla="*/ 28 h 264"/>
                <a:gd name="T28" fmla="*/ 28 w 395"/>
                <a:gd name="T29" fmla="*/ 17 h 264"/>
                <a:gd name="T30" fmla="*/ 367 w 395"/>
                <a:gd name="T31" fmla="*/ 17 h 264"/>
                <a:gd name="T32" fmla="*/ 379 w 395"/>
                <a:gd name="T33" fmla="*/ 28 h 264"/>
                <a:gd name="T34" fmla="*/ 379 w 395"/>
                <a:gd name="T35" fmla="*/ 236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5" h="264">
                  <a:moveTo>
                    <a:pt x="367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51"/>
                    <a:pt x="13" y="264"/>
                    <a:pt x="28" y="264"/>
                  </a:cubicBezTo>
                  <a:cubicBezTo>
                    <a:pt x="367" y="264"/>
                    <a:pt x="367" y="264"/>
                    <a:pt x="367" y="264"/>
                  </a:cubicBezTo>
                  <a:cubicBezTo>
                    <a:pt x="383" y="264"/>
                    <a:pt x="395" y="251"/>
                    <a:pt x="395" y="236"/>
                  </a:cubicBezTo>
                  <a:cubicBezTo>
                    <a:pt x="395" y="28"/>
                    <a:pt x="395" y="28"/>
                    <a:pt x="395" y="28"/>
                  </a:cubicBezTo>
                  <a:cubicBezTo>
                    <a:pt x="395" y="13"/>
                    <a:pt x="383" y="0"/>
                    <a:pt x="367" y="0"/>
                  </a:cubicBezTo>
                  <a:close/>
                  <a:moveTo>
                    <a:pt x="379" y="236"/>
                  </a:moveTo>
                  <a:cubicBezTo>
                    <a:pt x="379" y="242"/>
                    <a:pt x="374" y="247"/>
                    <a:pt x="367" y="247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2" y="247"/>
                    <a:pt x="17" y="242"/>
                    <a:pt x="17" y="236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2"/>
                    <a:pt x="22" y="17"/>
                    <a:pt x="28" y="17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74" y="17"/>
                    <a:pt x="379" y="22"/>
                    <a:pt x="379" y="28"/>
                  </a:cubicBezTo>
                  <a:lnTo>
                    <a:pt x="379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Freeform 7"/>
            <p:cNvSpPr>
              <a:spLocks noEditPoints="1"/>
            </p:cNvSpPr>
            <p:nvPr/>
          </p:nvSpPr>
          <p:spPr bwMode="auto">
            <a:xfrm>
              <a:off x="5349875" y="1209106"/>
              <a:ext cx="104775" cy="104775"/>
            </a:xfrm>
            <a:custGeom>
              <a:avLst/>
              <a:gdLst>
                <a:gd name="T0" fmla="*/ 25 w 50"/>
                <a:gd name="T1" fmla="*/ 0 h 50"/>
                <a:gd name="T2" fmla="*/ 0 w 50"/>
                <a:gd name="T3" fmla="*/ 25 h 50"/>
                <a:gd name="T4" fmla="*/ 25 w 50"/>
                <a:gd name="T5" fmla="*/ 50 h 50"/>
                <a:gd name="T6" fmla="*/ 50 w 50"/>
                <a:gd name="T7" fmla="*/ 25 h 50"/>
                <a:gd name="T8" fmla="*/ 25 w 50"/>
                <a:gd name="T9" fmla="*/ 0 h 50"/>
                <a:gd name="T10" fmla="*/ 25 w 50"/>
                <a:gd name="T11" fmla="*/ 33 h 50"/>
                <a:gd name="T12" fmla="*/ 17 w 50"/>
                <a:gd name="T13" fmla="*/ 25 h 50"/>
                <a:gd name="T14" fmla="*/ 25 w 50"/>
                <a:gd name="T15" fmla="*/ 17 h 50"/>
                <a:gd name="T16" fmla="*/ 33 w 50"/>
                <a:gd name="T17" fmla="*/ 25 h 50"/>
                <a:gd name="T18" fmla="*/ 25 w 50"/>
                <a:gd name="T19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0">
                  <a:moveTo>
                    <a:pt x="25" y="0"/>
                  </a:moveTo>
                  <a:cubicBezTo>
                    <a:pt x="11" y="0"/>
                    <a:pt x="0" y="12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38" y="50"/>
                    <a:pt x="50" y="39"/>
                    <a:pt x="50" y="25"/>
                  </a:cubicBezTo>
                  <a:cubicBezTo>
                    <a:pt x="50" y="12"/>
                    <a:pt x="38" y="0"/>
                    <a:pt x="25" y="0"/>
                  </a:cubicBezTo>
                  <a:close/>
                  <a:moveTo>
                    <a:pt x="25" y="33"/>
                  </a:moveTo>
                  <a:cubicBezTo>
                    <a:pt x="20" y="33"/>
                    <a:pt x="17" y="30"/>
                    <a:pt x="17" y="25"/>
                  </a:cubicBezTo>
                  <a:cubicBezTo>
                    <a:pt x="17" y="21"/>
                    <a:pt x="20" y="17"/>
                    <a:pt x="25" y="17"/>
                  </a:cubicBezTo>
                  <a:cubicBezTo>
                    <a:pt x="29" y="17"/>
                    <a:pt x="33" y="21"/>
                    <a:pt x="33" y="25"/>
                  </a:cubicBezTo>
                  <a:cubicBezTo>
                    <a:pt x="33" y="30"/>
                    <a:pt x="29" y="33"/>
                    <a:pt x="25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Freeform 8"/>
            <p:cNvSpPr>
              <a:spLocks noEditPoints="1"/>
            </p:cNvSpPr>
            <p:nvPr/>
          </p:nvSpPr>
          <p:spPr bwMode="auto">
            <a:xfrm>
              <a:off x="5480050" y="866206"/>
              <a:ext cx="280988" cy="280988"/>
            </a:xfrm>
            <a:custGeom>
              <a:avLst/>
              <a:gdLst>
                <a:gd name="T0" fmla="*/ 67 w 134"/>
                <a:gd name="T1" fmla="*/ 134 h 134"/>
                <a:gd name="T2" fmla="*/ 0 w 134"/>
                <a:gd name="T3" fmla="*/ 67 h 134"/>
                <a:gd name="T4" fmla="*/ 67 w 134"/>
                <a:gd name="T5" fmla="*/ 0 h 134"/>
                <a:gd name="T6" fmla="*/ 134 w 134"/>
                <a:gd name="T7" fmla="*/ 67 h 134"/>
                <a:gd name="T8" fmla="*/ 67 w 134"/>
                <a:gd name="T9" fmla="*/ 134 h 134"/>
                <a:gd name="T10" fmla="*/ 67 w 134"/>
                <a:gd name="T11" fmla="*/ 10 h 134"/>
                <a:gd name="T12" fmla="*/ 10 w 134"/>
                <a:gd name="T13" fmla="*/ 67 h 134"/>
                <a:gd name="T14" fmla="*/ 67 w 134"/>
                <a:gd name="T15" fmla="*/ 124 h 134"/>
                <a:gd name="T16" fmla="*/ 124 w 134"/>
                <a:gd name="T17" fmla="*/ 67 h 134"/>
                <a:gd name="T18" fmla="*/ 67 w 134"/>
                <a:gd name="T19" fmla="*/ 1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30" y="134"/>
                    <a:pt x="0" y="104"/>
                    <a:pt x="0" y="67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104" y="0"/>
                    <a:pt x="134" y="30"/>
                    <a:pt x="134" y="67"/>
                  </a:cubicBezTo>
                  <a:cubicBezTo>
                    <a:pt x="134" y="104"/>
                    <a:pt x="104" y="134"/>
                    <a:pt x="67" y="134"/>
                  </a:cubicBezTo>
                  <a:close/>
                  <a:moveTo>
                    <a:pt x="67" y="10"/>
                  </a:moveTo>
                  <a:cubicBezTo>
                    <a:pt x="35" y="10"/>
                    <a:pt x="10" y="35"/>
                    <a:pt x="10" y="67"/>
                  </a:cubicBezTo>
                  <a:cubicBezTo>
                    <a:pt x="10" y="98"/>
                    <a:pt x="35" y="124"/>
                    <a:pt x="67" y="124"/>
                  </a:cubicBezTo>
                  <a:cubicBezTo>
                    <a:pt x="98" y="124"/>
                    <a:pt x="124" y="98"/>
                    <a:pt x="124" y="67"/>
                  </a:cubicBezTo>
                  <a:cubicBezTo>
                    <a:pt x="124" y="35"/>
                    <a:pt x="98" y="10"/>
                    <a:pt x="6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9"/>
            <p:cNvSpPr>
              <a:spLocks noEditPoints="1"/>
            </p:cNvSpPr>
            <p:nvPr/>
          </p:nvSpPr>
          <p:spPr bwMode="auto">
            <a:xfrm>
              <a:off x="5545138" y="931293"/>
              <a:ext cx="150813" cy="150813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10 h 72"/>
                <a:gd name="T12" fmla="*/ 10 w 72"/>
                <a:gd name="T13" fmla="*/ 36 h 72"/>
                <a:gd name="T14" fmla="*/ 36 w 72"/>
                <a:gd name="T15" fmla="*/ 62 h 72"/>
                <a:gd name="T16" fmla="*/ 62 w 72"/>
                <a:gd name="T17" fmla="*/ 36 h 72"/>
                <a:gd name="T18" fmla="*/ 36 w 72"/>
                <a:gd name="T19" fmla="*/ 1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10"/>
                  </a:moveTo>
                  <a:cubicBezTo>
                    <a:pt x="22" y="10"/>
                    <a:pt x="10" y="21"/>
                    <a:pt x="10" y="36"/>
                  </a:cubicBezTo>
                  <a:cubicBezTo>
                    <a:pt x="10" y="50"/>
                    <a:pt x="22" y="62"/>
                    <a:pt x="36" y="62"/>
                  </a:cubicBezTo>
                  <a:cubicBezTo>
                    <a:pt x="50" y="62"/>
                    <a:pt x="62" y="50"/>
                    <a:pt x="62" y="36"/>
                  </a:cubicBezTo>
                  <a:cubicBezTo>
                    <a:pt x="62" y="21"/>
                    <a:pt x="50" y="10"/>
                    <a:pt x="3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Freeform 10"/>
            <p:cNvSpPr>
              <a:spLocks/>
            </p:cNvSpPr>
            <p:nvPr/>
          </p:nvSpPr>
          <p:spPr bwMode="auto">
            <a:xfrm>
              <a:off x="5316538" y="702693"/>
              <a:ext cx="371475" cy="396875"/>
            </a:xfrm>
            <a:custGeom>
              <a:avLst/>
              <a:gdLst>
                <a:gd name="T0" fmla="*/ 155 w 177"/>
                <a:gd name="T1" fmla="*/ 0 h 189"/>
                <a:gd name="T2" fmla="*/ 134 w 177"/>
                <a:gd name="T3" fmla="*/ 0 h 189"/>
                <a:gd name="T4" fmla="*/ 104 w 177"/>
                <a:gd name="T5" fmla="*/ 28 h 189"/>
                <a:gd name="T6" fmla="*/ 91 w 177"/>
                <a:gd name="T7" fmla="*/ 33 h 189"/>
                <a:gd name="T8" fmla="*/ 72 w 177"/>
                <a:gd name="T9" fmla="*/ 26 h 189"/>
                <a:gd name="T10" fmla="*/ 50 w 177"/>
                <a:gd name="T11" fmla="*/ 35 h 189"/>
                <a:gd name="T12" fmla="*/ 35 w 177"/>
                <a:gd name="T13" fmla="*/ 50 h 189"/>
                <a:gd name="T14" fmla="*/ 26 w 177"/>
                <a:gd name="T15" fmla="*/ 72 h 189"/>
                <a:gd name="T16" fmla="*/ 33 w 177"/>
                <a:gd name="T17" fmla="*/ 91 h 189"/>
                <a:gd name="T18" fmla="*/ 28 w 177"/>
                <a:gd name="T19" fmla="*/ 104 h 189"/>
                <a:gd name="T20" fmla="*/ 0 w 177"/>
                <a:gd name="T21" fmla="*/ 134 h 189"/>
                <a:gd name="T22" fmla="*/ 0 w 177"/>
                <a:gd name="T23" fmla="*/ 155 h 189"/>
                <a:gd name="T24" fmla="*/ 28 w 177"/>
                <a:gd name="T25" fmla="*/ 186 h 189"/>
                <a:gd name="T26" fmla="*/ 29 w 177"/>
                <a:gd name="T27" fmla="*/ 189 h 189"/>
                <a:gd name="T28" fmla="*/ 52 w 177"/>
                <a:gd name="T29" fmla="*/ 189 h 189"/>
                <a:gd name="T30" fmla="*/ 44 w 177"/>
                <a:gd name="T31" fmla="*/ 165 h 189"/>
                <a:gd name="T32" fmla="*/ 31 w 177"/>
                <a:gd name="T33" fmla="*/ 165 h 189"/>
                <a:gd name="T34" fmla="*/ 21 w 177"/>
                <a:gd name="T35" fmla="*/ 155 h 189"/>
                <a:gd name="T36" fmla="*/ 21 w 177"/>
                <a:gd name="T37" fmla="*/ 134 h 189"/>
                <a:gd name="T38" fmla="*/ 31 w 177"/>
                <a:gd name="T39" fmla="*/ 124 h 189"/>
                <a:gd name="T40" fmla="*/ 44 w 177"/>
                <a:gd name="T41" fmla="*/ 124 h 189"/>
                <a:gd name="T42" fmla="*/ 59 w 177"/>
                <a:gd name="T43" fmla="*/ 88 h 189"/>
                <a:gd name="T44" fmla="*/ 50 w 177"/>
                <a:gd name="T45" fmla="*/ 79 h 189"/>
                <a:gd name="T46" fmla="*/ 50 w 177"/>
                <a:gd name="T47" fmla="*/ 64 h 189"/>
                <a:gd name="T48" fmla="*/ 64 w 177"/>
                <a:gd name="T49" fmla="*/ 50 h 189"/>
                <a:gd name="T50" fmla="*/ 72 w 177"/>
                <a:gd name="T51" fmla="*/ 47 h 189"/>
                <a:gd name="T52" fmla="*/ 79 w 177"/>
                <a:gd name="T53" fmla="*/ 50 h 189"/>
                <a:gd name="T54" fmla="*/ 88 w 177"/>
                <a:gd name="T55" fmla="*/ 59 h 189"/>
                <a:gd name="T56" fmla="*/ 124 w 177"/>
                <a:gd name="T57" fmla="*/ 43 h 189"/>
                <a:gd name="T58" fmla="*/ 124 w 177"/>
                <a:gd name="T59" fmla="*/ 31 h 189"/>
                <a:gd name="T60" fmla="*/ 134 w 177"/>
                <a:gd name="T61" fmla="*/ 21 h 189"/>
                <a:gd name="T62" fmla="*/ 155 w 177"/>
                <a:gd name="T63" fmla="*/ 21 h 189"/>
                <a:gd name="T64" fmla="*/ 165 w 177"/>
                <a:gd name="T65" fmla="*/ 31 h 189"/>
                <a:gd name="T66" fmla="*/ 165 w 177"/>
                <a:gd name="T67" fmla="*/ 43 h 189"/>
                <a:gd name="T68" fmla="*/ 177 w 177"/>
                <a:gd name="T69" fmla="*/ 47 h 189"/>
                <a:gd name="T70" fmla="*/ 177 w 177"/>
                <a:gd name="T71" fmla="*/ 9 h 189"/>
                <a:gd name="T72" fmla="*/ 155 w 177"/>
                <a:gd name="T73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7" h="189">
                  <a:moveTo>
                    <a:pt x="155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18" y="0"/>
                    <a:pt x="105" y="12"/>
                    <a:pt x="104" y="28"/>
                  </a:cubicBezTo>
                  <a:cubicBezTo>
                    <a:pt x="99" y="29"/>
                    <a:pt x="95" y="31"/>
                    <a:pt x="91" y="33"/>
                  </a:cubicBezTo>
                  <a:cubicBezTo>
                    <a:pt x="86" y="28"/>
                    <a:pt x="79" y="26"/>
                    <a:pt x="72" y="26"/>
                  </a:cubicBezTo>
                  <a:cubicBezTo>
                    <a:pt x="63" y="26"/>
                    <a:pt x="56" y="29"/>
                    <a:pt x="50" y="35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29" y="56"/>
                    <a:pt x="26" y="63"/>
                    <a:pt x="26" y="72"/>
                  </a:cubicBezTo>
                  <a:cubicBezTo>
                    <a:pt x="26" y="79"/>
                    <a:pt x="29" y="86"/>
                    <a:pt x="33" y="91"/>
                  </a:cubicBezTo>
                  <a:cubicBezTo>
                    <a:pt x="31" y="95"/>
                    <a:pt x="29" y="99"/>
                    <a:pt x="28" y="104"/>
                  </a:cubicBezTo>
                  <a:cubicBezTo>
                    <a:pt x="12" y="105"/>
                    <a:pt x="0" y="118"/>
                    <a:pt x="0" y="134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71"/>
                    <a:pt x="12" y="184"/>
                    <a:pt x="28" y="186"/>
                  </a:cubicBezTo>
                  <a:cubicBezTo>
                    <a:pt x="28" y="187"/>
                    <a:pt x="29" y="188"/>
                    <a:pt x="29" y="189"/>
                  </a:cubicBezTo>
                  <a:cubicBezTo>
                    <a:pt x="52" y="189"/>
                    <a:pt x="52" y="189"/>
                    <a:pt x="52" y="189"/>
                  </a:cubicBezTo>
                  <a:cubicBezTo>
                    <a:pt x="48" y="182"/>
                    <a:pt x="45" y="174"/>
                    <a:pt x="44" y="165"/>
                  </a:cubicBezTo>
                  <a:cubicBezTo>
                    <a:pt x="31" y="165"/>
                    <a:pt x="31" y="165"/>
                    <a:pt x="31" y="165"/>
                  </a:cubicBezTo>
                  <a:cubicBezTo>
                    <a:pt x="25" y="165"/>
                    <a:pt x="21" y="161"/>
                    <a:pt x="21" y="155"/>
                  </a:cubicBezTo>
                  <a:cubicBezTo>
                    <a:pt x="21" y="134"/>
                    <a:pt x="21" y="134"/>
                    <a:pt x="21" y="134"/>
                  </a:cubicBezTo>
                  <a:cubicBezTo>
                    <a:pt x="21" y="129"/>
                    <a:pt x="25" y="124"/>
                    <a:pt x="31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6" y="111"/>
                    <a:pt x="52" y="99"/>
                    <a:pt x="59" y="88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46" y="75"/>
                    <a:pt x="46" y="68"/>
                    <a:pt x="50" y="64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6" y="48"/>
                    <a:pt x="69" y="47"/>
                    <a:pt x="72" y="47"/>
                  </a:cubicBezTo>
                  <a:cubicBezTo>
                    <a:pt x="74" y="47"/>
                    <a:pt x="77" y="48"/>
                    <a:pt x="79" y="50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99" y="52"/>
                    <a:pt x="111" y="46"/>
                    <a:pt x="124" y="43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4" y="25"/>
                    <a:pt x="129" y="21"/>
                    <a:pt x="134" y="21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61" y="21"/>
                    <a:pt x="165" y="25"/>
                    <a:pt x="165" y="31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9" y="44"/>
                    <a:pt x="173" y="45"/>
                    <a:pt x="177" y="47"/>
                  </a:cubicBezTo>
                  <a:cubicBezTo>
                    <a:pt x="177" y="9"/>
                    <a:pt x="177" y="9"/>
                    <a:pt x="177" y="9"/>
                  </a:cubicBezTo>
                  <a:cubicBezTo>
                    <a:pt x="171" y="3"/>
                    <a:pt x="163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7" name="Oval 46"/>
          <p:cNvSpPr/>
          <p:nvPr/>
        </p:nvSpPr>
        <p:spPr>
          <a:xfrm>
            <a:off x="1676400" y="8907121"/>
            <a:ext cx="1049812" cy="1049812"/>
          </a:xfrm>
          <a:prstGeom prst="ellipse">
            <a:avLst/>
          </a:prstGeom>
          <a:solidFill>
            <a:srgbClr val="54B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Freeform 5"/>
          <p:cNvSpPr>
            <a:spLocks noEditPoints="1"/>
          </p:cNvSpPr>
          <p:nvPr/>
        </p:nvSpPr>
        <p:spPr bwMode="auto">
          <a:xfrm>
            <a:off x="1847329" y="9097375"/>
            <a:ext cx="716846" cy="638792"/>
          </a:xfrm>
          <a:custGeom>
            <a:avLst/>
            <a:gdLst>
              <a:gd name="T0" fmla="*/ 2126 w 2364"/>
              <a:gd name="T1" fmla="*/ 377 h 2107"/>
              <a:gd name="T2" fmla="*/ 1629 w 2364"/>
              <a:gd name="T3" fmla="*/ 377 h 2107"/>
              <a:gd name="T4" fmla="*/ 1629 w 2364"/>
              <a:gd name="T5" fmla="*/ 232 h 2107"/>
              <a:gd name="T6" fmla="*/ 1398 w 2364"/>
              <a:gd name="T7" fmla="*/ 0 h 2107"/>
              <a:gd name="T8" fmla="*/ 966 w 2364"/>
              <a:gd name="T9" fmla="*/ 0 h 2107"/>
              <a:gd name="T10" fmla="*/ 735 w 2364"/>
              <a:gd name="T11" fmla="*/ 232 h 2107"/>
              <a:gd name="T12" fmla="*/ 735 w 2364"/>
              <a:gd name="T13" fmla="*/ 377 h 2107"/>
              <a:gd name="T14" fmla="*/ 238 w 2364"/>
              <a:gd name="T15" fmla="*/ 377 h 2107"/>
              <a:gd name="T16" fmla="*/ 0 w 2364"/>
              <a:gd name="T17" fmla="*/ 616 h 2107"/>
              <a:gd name="T18" fmla="*/ 0 w 2364"/>
              <a:gd name="T19" fmla="*/ 1868 h 2107"/>
              <a:gd name="T20" fmla="*/ 238 w 2364"/>
              <a:gd name="T21" fmla="*/ 2107 h 2107"/>
              <a:gd name="T22" fmla="*/ 2126 w 2364"/>
              <a:gd name="T23" fmla="*/ 2107 h 2107"/>
              <a:gd name="T24" fmla="*/ 2364 w 2364"/>
              <a:gd name="T25" fmla="*/ 1868 h 2107"/>
              <a:gd name="T26" fmla="*/ 2364 w 2364"/>
              <a:gd name="T27" fmla="*/ 616 h 2107"/>
              <a:gd name="T28" fmla="*/ 2126 w 2364"/>
              <a:gd name="T29" fmla="*/ 377 h 2107"/>
              <a:gd name="T30" fmla="*/ 932 w 2364"/>
              <a:gd name="T31" fmla="*/ 232 h 2107"/>
              <a:gd name="T32" fmla="*/ 966 w 2364"/>
              <a:gd name="T33" fmla="*/ 197 h 2107"/>
              <a:gd name="T34" fmla="*/ 1398 w 2364"/>
              <a:gd name="T35" fmla="*/ 197 h 2107"/>
              <a:gd name="T36" fmla="*/ 1432 w 2364"/>
              <a:gd name="T37" fmla="*/ 232 h 2107"/>
              <a:gd name="T38" fmla="*/ 1432 w 2364"/>
              <a:gd name="T39" fmla="*/ 377 h 2107"/>
              <a:gd name="T40" fmla="*/ 932 w 2364"/>
              <a:gd name="T41" fmla="*/ 377 h 2107"/>
              <a:gd name="T42" fmla="*/ 932 w 2364"/>
              <a:gd name="T43" fmla="*/ 232 h 2107"/>
              <a:gd name="T44" fmla="*/ 238 w 2364"/>
              <a:gd name="T45" fmla="*/ 518 h 2107"/>
              <a:gd name="T46" fmla="*/ 2126 w 2364"/>
              <a:gd name="T47" fmla="*/ 518 h 2107"/>
              <a:gd name="T48" fmla="*/ 2224 w 2364"/>
              <a:gd name="T49" fmla="*/ 616 h 2107"/>
              <a:gd name="T50" fmla="*/ 2224 w 2364"/>
              <a:gd name="T51" fmla="*/ 1160 h 2107"/>
              <a:gd name="T52" fmla="*/ 1361 w 2364"/>
              <a:gd name="T53" fmla="*/ 1160 h 2107"/>
              <a:gd name="T54" fmla="*/ 1361 w 2364"/>
              <a:gd name="T55" fmla="*/ 1115 h 2107"/>
              <a:gd name="T56" fmla="*/ 1277 w 2364"/>
              <a:gd name="T57" fmla="*/ 1031 h 2107"/>
              <a:gd name="T58" fmla="*/ 1087 w 2364"/>
              <a:gd name="T59" fmla="*/ 1031 h 2107"/>
              <a:gd name="T60" fmla="*/ 1004 w 2364"/>
              <a:gd name="T61" fmla="*/ 1115 h 2107"/>
              <a:gd name="T62" fmla="*/ 1004 w 2364"/>
              <a:gd name="T63" fmla="*/ 1160 h 2107"/>
              <a:gd name="T64" fmla="*/ 140 w 2364"/>
              <a:gd name="T65" fmla="*/ 1160 h 2107"/>
              <a:gd name="T66" fmla="*/ 140 w 2364"/>
              <a:gd name="T67" fmla="*/ 616 h 2107"/>
              <a:gd name="T68" fmla="*/ 238 w 2364"/>
              <a:gd name="T69" fmla="*/ 518 h 2107"/>
              <a:gd name="T70" fmla="*/ 1074 w 2364"/>
              <a:gd name="T71" fmla="*/ 1115 h 2107"/>
              <a:gd name="T72" fmla="*/ 1087 w 2364"/>
              <a:gd name="T73" fmla="*/ 1101 h 2107"/>
              <a:gd name="T74" fmla="*/ 1277 w 2364"/>
              <a:gd name="T75" fmla="*/ 1101 h 2107"/>
              <a:gd name="T76" fmla="*/ 1290 w 2364"/>
              <a:gd name="T77" fmla="*/ 1115 h 2107"/>
              <a:gd name="T78" fmla="*/ 1290 w 2364"/>
              <a:gd name="T79" fmla="*/ 1304 h 2107"/>
              <a:gd name="T80" fmla="*/ 1277 w 2364"/>
              <a:gd name="T81" fmla="*/ 1318 h 2107"/>
              <a:gd name="T82" fmla="*/ 1087 w 2364"/>
              <a:gd name="T83" fmla="*/ 1318 h 2107"/>
              <a:gd name="T84" fmla="*/ 1074 w 2364"/>
              <a:gd name="T85" fmla="*/ 1304 h 2107"/>
              <a:gd name="T86" fmla="*/ 1074 w 2364"/>
              <a:gd name="T87" fmla="*/ 1115 h 2107"/>
              <a:gd name="T88" fmla="*/ 2126 w 2364"/>
              <a:gd name="T89" fmla="*/ 1966 h 2107"/>
              <a:gd name="T90" fmla="*/ 238 w 2364"/>
              <a:gd name="T91" fmla="*/ 1966 h 2107"/>
              <a:gd name="T92" fmla="*/ 140 w 2364"/>
              <a:gd name="T93" fmla="*/ 1868 h 2107"/>
              <a:gd name="T94" fmla="*/ 140 w 2364"/>
              <a:gd name="T95" fmla="*/ 1230 h 2107"/>
              <a:gd name="T96" fmla="*/ 1004 w 2364"/>
              <a:gd name="T97" fmla="*/ 1230 h 2107"/>
              <a:gd name="T98" fmla="*/ 1004 w 2364"/>
              <a:gd name="T99" fmla="*/ 1304 h 2107"/>
              <a:gd name="T100" fmla="*/ 1087 w 2364"/>
              <a:gd name="T101" fmla="*/ 1388 h 2107"/>
              <a:gd name="T102" fmla="*/ 1277 w 2364"/>
              <a:gd name="T103" fmla="*/ 1388 h 2107"/>
              <a:gd name="T104" fmla="*/ 1361 w 2364"/>
              <a:gd name="T105" fmla="*/ 1304 h 2107"/>
              <a:gd name="T106" fmla="*/ 1361 w 2364"/>
              <a:gd name="T107" fmla="*/ 1230 h 2107"/>
              <a:gd name="T108" fmla="*/ 2224 w 2364"/>
              <a:gd name="T109" fmla="*/ 1230 h 2107"/>
              <a:gd name="T110" fmla="*/ 2224 w 2364"/>
              <a:gd name="T111" fmla="*/ 1868 h 2107"/>
              <a:gd name="T112" fmla="*/ 2126 w 2364"/>
              <a:gd name="T113" fmla="*/ 1966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364" h="2107">
                <a:moveTo>
                  <a:pt x="2126" y="377"/>
                </a:moveTo>
                <a:cubicBezTo>
                  <a:pt x="1629" y="377"/>
                  <a:pt x="1629" y="377"/>
                  <a:pt x="1629" y="377"/>
                </a:cubicBezTo>
                <a:cubicBezTo>
                  <a:pt x="1629" y="232"/>
                  <a:pt x="1629" y="232"/>
                  <a:pt x="1629" y="232"/>
                </a:cubicBezTo>
                <a:cubicBezTo>
                  <a:pt x="1629" y="104"/>
                  <a:pt x="1525" y="0"/>
                  <a:pt x="1398" y="0"/>
                </a:cubicBezTo>
                <a:cubicBezTo>
                  <a:pt x="966" y="0"/>
                  <a:pt x="966" y="0"/>
                  <a:pt x="966" y="0"/>
                </a:cubicBezTo>
                <a:cubicBezTo>
                  <a:pt x="839" y="0"/>
                  <a:pt x="735" y="104"/>
                  <a:pt x="735" y="232"/>
                </a:cubicBezTo>
                <a:cubicBezTo>
                  <a:pt x="735" y="377"/>
                  <a:pt x="735" y="377"/>
                  <a:pt x="735" y="377"/>
                </a:cubicBezTo>
                <a:cubicBezTo>
                  <a:pt x="238" y="377"/>
                  <a:pt x="238" y="377"/>
                  <a:pt x="238" y="377"/>
                </a:cubicBezTo>
                <a:cubicBezTo>
                  <a:pt x="107" y="377"/>
                  <a:pt x="0" y="484"/>
                  <a:pt x="0" y="616"/>
                </a:cubicBezTo>
                <a:cubicBezTo>
                  <a:pt x="0" y="1868"/>
                  <a:pt x="0" y="1868"/>
                  <a:pt x="0" y="1868"/>
                </a:cubicBezTo>
                <a:cubicBezTo>
                  <a:pt x="0" y="2000"/>
                  <a:pt x="107" y="2107"/>
                  <a:pt x="238" y="2107"/>
                </a:cubicBezTo>
                <a:cubicBezTo>
                  <a:pt x="2126" y="2107"/>
                  <a:pt x="2126" y="2107"/>
                  <a:pt x="2126" y="2107"/>
                </a:cubicBezTo>
                <a:cubicBezTo>
                  <a:pt x="2257" y="2107"/>
                  <a:pt x="2364" y="2000"/>
                  <a:pt x="2364" y="1868"/>
                </a:cubicBezTo>
                <a:cubicBezTo>
                  <a:pt x="2364" y="616"/>
                  <a:pt x="2364" y="616"/>
                  <a:pt x="2364" y="616"/>
                </a:cubicBezTo>
                <a:cubicBezTo>
                  <a:pt x="2364" y="484"/>
                  <a:pt x="2257" y="377"/>
                  <a:pt x="2126" y="377"/>
                </a:cubicBezTo>
                <a:close/>
                <a:moveTo>
                  <a:pt x="932" y="232"/>
                </a:moveTo>
                <a:cubicBezTo>
                  <a:pt x="932" y="213"/>
                  <a:pt x="947" y="197"/>
                  <a:pt x="966" y="197"/>
                </a:cubicBezTo>
                <a:cubicBezTo>
                  <a:pt x="1398" y="197"/>
                  <a:pt x="1398" y="197"/>
                  <a:pt x="1398" y="197"/>
                </a:cubicBezTo>
                <a:cubicBezTo>
                  <a:pt x="1417" y="197"/>
                  <a:pt x="1432" y="213"/>
                  <a:pt x="1432" y="232"/>
                </a:cubicBezTo>
                <a:cubicBezTo>
                  <a:pt x="1432" y="377"/>
                  <a:pt x="1432" y="377"/>
                  <a:pt x="1432" y="377"/>
                </a:cubicBezTo>
                <a:cubicBezTo>
                  <a:pt x="932" y="377"/>
                  <a:pt x="932" y="377"/>
                  <a:pt x="932" y="377"/>
                </a:cubicBezTo>
                <a:lnTo>
                  <a:pt x="932" y="232"/>
                </a:lnTo>
                <a:close/>
                <a:moveTo>
                  <a:pt x="238" y="518"/>
                </a:moveTo>
                <a:cubicBezTo>
                  <a:pt x="2126" y="518"/>
                  <a:pt x="2126" y="518"/>
                  <a:pt x="2126" y="518"/>
                </a:cubicBezTo>
                <a:cubicBezTo>
                  <a:pt x="2180" y="518"/>
                  <a:pt x="2224" y="562"/>
                  <a:pt x="2224" y="616"/>
                </a:cubicBezTo>
                <a:cubicBezTo>
                  <a:pt x="2224" y="1160"/>
                  <a:pt x="2224" y="1160"/>
                  <a:pt x="2224" y="1160"/>
                </a:cubicBezTo>
                <a:cubicBezTo>
                  <a:pt x="1361" y="1160"/>
                  <a:pt x="1361" y="1160"/>
                  <a:pt x="1361" y="1160"/>
                </a:cubicBezTo>
                <a:cubicBezTo>
                  <a:pt x="1361" y="1115"/>
                  <a:pt x="1361" y="1115"/>
                  <a:pt x="1361" y="1115"/>
                </a:cubicBezTo>
                <a:cubicBezTo>
                  <a:pt x="1361" y="1068"/>
                  <a:pt x="1323" y="1031"/>
                  <a:pt x="1277" y="1031"/>
                </a:cubicBezTo>
                <a:cubicBezTo>
                  <a:pt x="1087" y="1031"/>
                  <a:pt x="1087" y="1031"/>
                  <a:pt x="1087" y="1031"/>
                </a:cubicBezTo>
                <a:cubicBezTo>
                  <a:pt x="1041" y="1031"/>
                  <a:pt x="1004" y="1068"/>
                  <a:pt x="1004" y="1115"/>
                </a:cubicBezTo>
                <a:cubicBezTo>
                  <a:pt x="1004" y="1160"/>
                  <a:pt x="1004" y="1160"/>
                  <a:pt x="1004" y="1160"/>
                </a:cubicBezTo>
                <a:cubicBezTo>
                  <a:pt x="140" y="1160"/>
                  <a:pt x="140" y="1160"/>
                  <a:pt x="140" y="1160"/>
                </a:cubicBezTo>
                <a:cubicBezTo>
                  <a:pt x="140" y="616"/>
                  <a:pt x="140" y="616"/>
                  <a:pt x="140" y="616"/>
                </a:cubicBezTo>
                <a:cubicBezTo>
                  <a:pt x="140" y="562"/>
                  <a:pt x="184" y="518"/>
                  <a:pt x="238" y="518"/>
                </a:cubicBezTo>
                <a:close/>
                <a:moveTo>
                  <a:pt x="1074" y="1115"/>
                </a:moveTo>
                <a:cubicBezTo>
                  <a:pt x="1074" y="1107"/>
                  <a:pt x="1080" y="1101"/>
                  <a:pt x="1087" y="1101"/>
                </a:cubicBezTo>
                <a:cubicBezTo>
                  <a:pt x="1277" y="1101"/>
                  <a:pt x="1277" y="1101"/>
                  <a:pt x="1277" y="1101"/>
                </a:cubicBezTo>
                <a:cubicBezTo>
                  <a:pt x="1284" y="1101"/>
                  <a:pt x="1290" y="1107"/>
                  <a:pt x="1290" y="1115"/>
                </a:cubicBezTo>
                <a:cubicBezTo>
                  <a:pt x="1290" y="1304"/>
                  <a:pt x="1290" y="1304"/>
                  <a:pt x="1290" y="1304"/>
                </a:cubicBezTo>
                <a:cubicBezTo>
                  <a:pt x="1290" y="1311"/>
                  <a:pt x="1284" y="1318"/>
                  <a:pt x="1277" y="1318"/>
                </a:cubicBezTo>
                <a:cubicBezTo>
                  <a:pt x="1087" y="1318"/>
                  <a:pt x="1087" y="1318"/>
                  <a:pt x="1087" y="1318"/>
                </a:cubicBezTo>
                <a:cubicBezTo>
                  <a:pt x="1080" y="1318"/>
                  <a:pt x="1074" y="1311"/>
                  <a:pt x="1074" y="1304"/>
                </a:cubicBezTo>
                <a:lnTo>
                  <a:pt x="1074" y="1115"/>
                </a:lnTo>
                <a:close/>
                <a:moveTo>
                  <a:pt x="2126" y="1966"/>
                </a:moveTo>
                <a:cubicBezTo>
                  <a:pt x="238" y="1966"/>
                  <a:pt x="238" y="1966"/>
                  <a:pt x="238" y="1966"/>
                </a:cubicBezTo>
                <a:cubicBezTo>
                  <a:pt x="184" y="1966"/>
                  <a:pt x="140" y="1922"/>
                  <a:pt x="140" y="1868"/>
                </a:cubicBezTo>
                <a:cubicBezTo>
                  <a:pt x="140" y="1230"/>
                  <a:pt x="140" y="1230"/>
                  <a:pt x="140" y="1230"/>
                </a:cubicBezTo>
                <a:cubicBezTo>
                  <a:pt x="1004" y="1230"/>
                  <a:pt x="1004" y="1230"/>
                  <a:pt x="1004" y="1230"/>
                </a:cubicBezTo>
                <a:cubicBezTo>
                  <a:pt x="1004" y="1304"/>
                  <a:pt x="1004" y="1304"/>
                  <a:pt x="1004" y="1304"/>
                </a:cubicBezTo>
                <a:cubicBezTo>
                  <a:pt x="1004" y="1350"/>
                  <a:pt x="1041" y="1388"/>
                  <a:pt x="1087" y="1388"/>
                </a:cubicBezTo>
                <a:cubicBezTo>
                  <a:pt x="1277" y="1388"/>
                  <a:pt x="1277" y="1388"/>
                  <a:pt x="1277" y="1388"/>
                </a:cubicBezTo>
                <a:cubicBezTo>
                  <a:pt x="1323" y="1388"/>
                  <a:pt x="1361" y="1350"/>
                  <a:pt x="1361" y="1304"/>
                </a:cubicBezTo>
                <a:cubicBezTo>
                  <a:pt x="1361" y="1230"/>
                  <a:pt x="1361" y="1230"/>
                  <a:pt x="1361" y="1230"/>
                </a:cubicBezTo>
                <a:cubicBezTo>
                  <a:pt x="2224" y="1230"/>
                  <a:pt x="2224" y="1230"/>
                  <a:pt x="2224" y="1230"/>
                </a:cubicBezTo>
                <a:cubicBezTo>
                  <a:pt x="2224" y="1868"/>
                  <a:pt x="2224" y="1868"/>
                  <a:pt x="2224" y="1868"/>
                </a:cubicBezTo>
                <a:cubicBezTo>
                  <a:pt x="2224" y="1922"/>
                  <a:pt x="2180" y="1966"/>
                  <a:pt x="2126" y="19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A886A1-B1A8-44F5-B5A7-055349643169}"/>
              </a:ext>
            </a:extLst>
          </p:cNvPr>
          <p:cNvSpPr/>
          <p:nvPr/>
        </p:nvSpPr>
        <p:spPr>
          <a:xfrm>
            <a:off x="3348567" y="5295866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038AF3-1BF3-40E1-8BA1-C30A9FDB2BB5}"/>
              </a:ext>
            </a:extLst>
          </p:cNvPr>
          <p:cNvSpPr/>
          <p:nvPr/>
        </p:nvSpPr>
        <p:spPr>
          <a:xfrm>
            <a:off x="3348567" y="4647141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583A3AE-48C8-43B2-A0EA-DBDC55810BF8}"/>
              </a:ext>
            </a:extLst>
          </p:cNvPr>
          <p:cNvSpPr/>
          <p:nvPr/>
        </p:nvSpPr>
        <p:spPr>
          <a:xfrm>
            <a:off x="3348567" y="7303454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B07E0-8D65-454B-A629-4621EEE7377E}"/>
              </a:ext>
            </a:extLst>
          </p:cNvPr>
          <p:cNvSpPr/>
          <p:nvPr/>
        </p:nvSpPr>
        <p:spPr>
          <a:xfrm>
            <a:off x="3348567" y="6654729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3D29AB-ADDA-42CF-8170-502FBDD8A83F}"/>
              </a:ext>
            </a:extLst>
          </p:cNvPr>
          <p:cNvSpPr/>
          <p:nvPr/>
        </p:nvSpPr>
        <p:spPr>
          <a:xfrm>
            <a:off x="3348567" y="9382224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AA2831D-74EA-432E-B3DE-751ED2172305}"/>
              </a:ext>
            </a:extLst>
          </p:cNvPr>
          <p:cNvSpPr/>
          <p:nvPr/>
        </p:nvSpPr>
        <p:spPr>
          <a:xfrm>
            <a:off x="3348567" y="8733499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1725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  <p:bldP spid="30" grpId="0" animBg="1"/>
      <p:bldP spid="31" grpId="0" animBg="1"/>
      <p:bldP spid="33" grpId="0" animBg="1"/>
      <p:bldP spid="47" grpId="0" animBg="1"/>
      <p:bldP spid="55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9108144" y="4481736"/>
            <a:ext cx="6108192" cy="6104608"/>
            <a:chOff x="4489950" y="2492896"/>
            <a:chExt cx="3054096" cy="3052304"/>
          </a:xfrm>
        </p:grpSpPr>
        <p:cxnSp>
          <p:nvCxnSpPr>
            <p:cNvPr id="74" name="Straight Connector 73"/>
            <p:cNvCxnSpPr/>
            <p:nvPr/>
          </p:nvCxnSpPr>
          <p:spPr>
            <a:xfrm>
              <a:off x="5987988" y="2492896"/>
              <a:ext cx="0" cy="3052304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4489950" y="4012082"/>
              <a:ext cx="3054096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Oval 26"/>
          <p:cNvSpPr/>
          <p:nvPr/>
        </p:nvSpPr>
        <p:spPr>
          <a:xfrm rot="5400000">
            <a:off x="9067059" y="4590975"/>
            <a:ext cx="870506" cy="87050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46" name="Oval 45"/>
          <p:cNvSpPr/>
          <p:nvPr/>
        </p:nvSpPr>
        <p:spPr>
          <a:xfrm rot="5400000">
            <a:off x="14421981" y="4590975"/>
            <a:ext cx="870506" cy="87050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 rot="5400000">
            <a:off x="13140681" y="3301465"/>
            <a:ext cx="3435902" cy="3435902"/>
            <a:chOff x="3668041" y="1609661"/>
            <a:chExt cx="1717951" cy="1717951"/>
          </a:xfrm>
        </p:grpSpPr>
        <p:sp>
          <p:nvSpPr>
            <p:cNvPr id="49" name="Oval 48"/>
            <p:cNvSpPr/>
            <p:nvPr/>
          </p:nvSpPr>
          <p:spPr>
            <a:xfrm>
              <a:off x="4175720" y="2117609"/>
              <a:ext cx="709401" cy="709401"/>
            </a:xfrm>
            <a:prstGeom prst="ellipse">
              <a:avLst/>
            </a:prstGeom>
            <a:noFill/>
            <a:ln w="57150"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4005698" y="1949317"/>
              <a:ext cx="1049443" cy="1049443"/>
            </a:xfrm>
            <a:prstGeom prst="ellipse">
              <a:avLst/>
            </a:prstGeom>
            <a:noFill/>
            <a:ln w="57150"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3839329" y="1778191"/>
              <a:ext cx="1385978" cy="1385978"/>
            </a:xfrm>
            <a:prstGeom prst="ellipse">
              <a:avLst/>
            </a:prstGeom>
            <a:noFill/>
            <a:ln w="57150"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3668041" y="1609661"/>
              <a:ext cx="1717951" cy="1717951"/>
            </a:xfrm>
            <a:prstGeom prst="ellipse">
              <a:avLst/>
            </a:prstGeom>
            <a:noFill/>
            <a:ln w="57150"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</p:grpSp>
      <p:sp>
        <p:nvSpPr>
          <p:cNvPr id="56" name="Oval 55"/>
          <p:cNvSpPr/>
          <p:nvPr/>
        </p:nvSpPr>
        <p:spPr>
          <a:xfrm rot="5400000">
            <a:off x="9067059" y="9605711"/>
            <a:ext cx="870506" cy="870506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grpSp>
        <p:nvGrpSpPr>
          <p:cNvPr id="57" name="Group 56"/>
          <p:cNvGrpSpPr/>
          <p:nvPr/>
        </p:nvGrpSpPr>
        <p:grpSpPr>
          <a:xfrm rot="5400000">
            <a:off x="7785759" y="8316201"/>
            <a:ext cx="3435902" cy="3435902"/>
            <a:chOff x="3668041" y="1609661"/>
            <a:chExt cx="1717951" cy="1717951"/>
          </a:xfrm>
        </p:grpSpPr>
        <p:sp>
          <p:nvSpPr>
            <p:cNvPr id="59" name="Oval 58"/>
            <p:cNvSpPr/>
            <p:nvPr/>
          </p:nvSpPr>
          <p:spPr>
            <a:xfrm>
              <a:off x="4175720" y="2117609"/>
              <a:ext cx="709401" cy="709401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4005698" y="1949317"/>
              <a:ext cx="1049443" cy="1049443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61" name="Oval 60"/>
            <p:cNvSpPr/>
            <p:nvPr/>
          </p:nvSpPr>
          <p:spPr>
            <a:xfrm>
              <a:off x="3839329" y="1778191"/>
              <a:ext cx="1385978" cy="1385978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62" name="Oval 61"/>
            <p:cNvSpPr/>
            <p:nvPr/>
          </p:nvSpPr>
          <p:spPr>
            <a:xfrm>
              <a:off x="3668041" y="1609661"/>
              <a:ext cx="1717951" cy="1717951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</p:grpSp>
      <p:sp>
        <p:nvSpPr>
          <p:cNvPr id="58" name="Pie 57"/>
          <p:cNvSpPr/>
          <p:nvPr/>
        </p:nvSpPr>
        <p:spPr>
          <a:xfrm rot="5400000">
            <a:off x="7557158" y="8092688"/>
            <a:ext cx="3877880" cy="3877880"/>
          </a:xfrm>
          <a:prstGeom prst="pie">
            <a:avLst>
              <a:gd name="adj1" fmla="val 14827209"/>
              <a:gd name="adj2" fmla="val 121277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rgbClr val="57565A"/>
              </a:solidFill>
            </a:endParaRPr>
          </a:p>
        </p:txBody>
      </p:sp>
      <p:sp>
        <p:nvSpPr>
          <p:cNvPr id="65" name="Oval 64"/>
          <p:cNvSpPr/>
          <p:nvPr/>
        </p:nvSpPr>
        <p:spPr>
          <a:xfrm rot="5400000">
            <a:off x="14421981" y="9605711"/>
            <a:ext cx="870506" cy="870506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</a:endParaRPr>
          </a:p>
        </p:txBody>
      </p:sp>
      <p:grpSp>
        <p:nvGrpSpPr>
          <p:cNvPr id="66" name="Group 65"/>
          <p:cNvGrpSpPr/>
          <p:nvPr/>
        </p:nvGrpSpPr>
        <p:grpSpPr>
          <a:xfrm rot="5400000">
            <a:off x="13140681" y="8316201"/>
            <a:ext cx="3435902" cy="3435902"/>
            <a:chOff x="3668041" y="1609661"/>
            <a:chExt cx="1717951" cy="1717951"/>
          </a:xfrm>
        </p:grpSpPr>
        <p:sp>
          <p:nvSpPr>
            <p:cNvPr id="67" name="Oval 66"/>
            <p:cNvSpPr/>
            <p:nvPr/>
          </p:nvSpPr>
          <p:spPr>
            <a:xfrm>
              <a:off x="4175720" y="2117609"/>
              <a:ext cx="709401" cy="709401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68" name="Oval 67"/>
            <p:cNvSpPr/>
            <p:nvPr/>
          </p:nvSpPr>
          <p:spPr>
            <a:xfrm>
              <a:off x="4005698" y="1949317"/>
              <a:ext cx="1049443" cy="1049443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3839329" y="1778191"/>
              <a:ext cx="1385978" cy="1385978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3668041" y="1609661"/>
              <a:ext cx="1717951" cy="1717951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</p:grpSp>
      <p:sp>
        <p:nvSpPr>
          <p:cNvPr id="71" name="Pie 70"/>
          <p:cNvSpPr/>
          <p:nvPr/>
        </p:nvSpPr>
        <p:spPr>
          <a:xfrm rot="5400000">
            <a:off x="12912080" y="8092688"/>
            <a:ext cx="3877880" cy="3877880"/>
          </a:xfrm>
          <a:prstGeom prst="pie">
            <a:avLst>
              <a:gd name="adj1" fmla="val 17410858"/>
              <a:gd name="adj2" fmla="val 1123822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rgbClr val="57565A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COMPARE PERFORMANCE USING UNIQUE PIE CHART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9923" y="3824733"/>
            <a:ext cx="39771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/>
            <a:r>
              <a:rPr lang="en-US" sz="4800" kern="900" spc="-134" dirty="0">
                <a:solidFill>
                  <a:srgbClr val="57565A"/>
                </a:solidFill>
              </a:rPr>
              <a:t>Easy to edit</a:t>
            </a:r>
          </a:p>
          <a:p>
            <a:pPr algn="r" defTabSz="2438340"/>
            <a:r>
              <a:rPr lang="en-US" sz="2600" dirty="0">
                <a:solidFill>
                  <a:srgbClr val="57565A"/>
                </a:solidFill>
              </a:rPr>
              <a:t>Lorem ipsum dolor sit </a:t>
            </a:r>
            <a:r>
              <a:rPr lang="en-US" sz="2600" dirty="0" err="1">
                <a:solidFill>
                  <a:srgbClr val="57565A"/>
                </a:solidFill>
              </a:rPr>
              <a:t>amet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pt-BR" sz="2600" dirty="0">
                <a:solidFill>
                  <a:srgbClr val="57565A"/>
                </a:solidFill>
              </a:rPr>
              <a:t>consectetur sit is adipiscing elit. </a:t>
            </a:r>
            <a:endParaRPr lang="en-US" sz="2600" dirty="0">
              <a:solidFill>
                <a:srgbClr val="57565A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0053103" y="3824733"/>
            <a:ext cx="42071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4800" kern="900" spc="-134">
                <a:solidFill>
                  <a:srgbClr val="57565A"/>
                </a:solidFill>
              </a:rPr>
              <a:t>Easy to edit</a:t>
            </a:r>
          </a:p>
          <a:p>
            <a:pPr defTabSz="2438340"/>
            <a:r>
              <a:rPr lang="en-US" sz="2600">
                <a:solidFill>
                  <a:srgbClr val="57565A"/>
                </a:solidFill>
              </a:rPr>
              <a:t>Lorem ipsum dolor sit amet </a:t>
            </a:r>
            <a:r>
              <a:rPr lang="pt-BR" sz="2600">
                <a:solidFill>
                  <a:srgbClr val="57565A"/>
                </a:solidFill>
              </a:rPr>
              <a:t>consectetur sit is adipiscing elit. </a:t>
            </a:r>
            <a:endParaRPr lang="en-US" sz="2600">
              <a:solidFill>
                <a:srgbClr val="57565A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566736" y="4254756"/>
            <a:ext cx="26869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9600">
                <a:solidFill>
                  <a:srgbClr val="1798D2"/>
                </a:solidFill>
              </a:rPr>
              <a:t>30%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7133084" y="4254756"/>
            <a:ext cx="26917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2438340"/>
            <a:r>
              <a:rPr lang="en-US" sz="9600">
                <a:solidFill>
                  <a:srgbClr val="7ECEF2"/>
                </a:solidFill>
              </a:rPr>
              <a:t>20%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49923" y="8839469"/>
            <a:ext cx="39771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438340"/>
            <a:r>
              <a:rPr lang="en-US" sz="4800" kern="900" spc="-134">
                <a:solidFill>
                  <a:srgbClr val="57565A"/>
                </a:solidFill>
              </a:rPr>
              <a:t>Easy to edit</a:t>
            </a:r>
          </a:p>
          <a:p>
            <a:pPr algn="r" defTabSz="2438340"/>
            <a:r>
              <a:rPr lang="en-US" sz="2600">
                <a:solidFill>
                  <a:srgbClr val="57565A"/>
                </a:solidFill>
              </a:rPr>
              <a:t>Lorem ipsum dolor sit amet </a:t>
            </a:r>
            <a:r>
              <a:rPr lang="pt-BR" sz="2600">
                <a:solidFill>
                  <a:srgbClr val="57565A"/>
                </a:solidFill>
              </a:rPr>
              <a:t>consectetur sit is adipiscing elit. </a:t>
            </a:r>
            <a:endParaRPr lang="en-US" sz="2600">
              <a:solidFill>
                <a:srgbClr val="57565A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0053103" y="8839469"/>
            <a:ext cx="42071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4800" kern="900" spc="-134">
                <a:solidFill>
                  <a:srgbClr val="57565A"/>
                </a:solidFill>
              </a:rPr>
              <a:t>Easy to edit</a:t>
            </a:r>
          </a:p>
          <a:p>
            <a:pPr defTabSz="2438340"/>
            <a:r>
              <a:rPr lang="en-US" sz="2600">
                <a:solidFill>
                  <a:srgbClr val="57565A"/>
                </a:solidFill>
              </a:rPr>
              <a:t>Lorem ipsum dolor sit amet </a:t>
            </a:r>
            <a:r>
              <a:rPr lang="pt-BR" sz="2600">
                <a:solidFill>
                  <a:srgbClr val="57565A"/>
                </a:solidFill>
              </a:rPr>
              <a:t>consectetur sit is adipiscing elit. </a:t>
            </a:r>
            <a:endParaRPr lang="en-US" sz="2600">
              <a:solidFill>
                <a:srgbClr val="57565A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66736" y="9269492"/>
            <a:ext cx="25923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9600">
                <a:solidFill>
                  <a:srgbClr val="9DC93C"/>
                </a:solidFill>
              </a:rPr>
              <a:t>75%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7169954" y="9269492"/>
            <a:ext cx="26548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2438340"/>
            <a:r>
              <a:rPr lang="en-US" sz="9600">
                <a:solidFill>
                  <a:srgbClr val="BFDB7F"/>
                </a:solidFill>
              </a:rPr>
              <a:t>85%</a:t>
            </a:r>
          </a:p>
        </p:txBody>
      </p:sp>
      <p:grpSp>
        <p:nvGrpSpPr>
          <p:cNvPr id="41" name="Group 40"/>
          <p:cNvGrpSpPr/>
          <p:nvPr/>
        </p:nvGrpSpPr>
        <p:grpSpPr>
          <a:xfrm rot="5400000">
            <a:off x="7785759" y="3301465"/>
            <a:ext cx="3435902" cy="3435902"/>
            <a:chOff x="3668041" y="1609661"/>
            <a:chExt cx="1717951" cy="1717951"/>
          </a:xfrm>
        </p:grpSpPr>
        <p:sp>
          <p:nvSpPr>
            <p:cNvPr id="28" name="Oval 27"/>
            <p:cNvSpPr/>
            <p:nvPr/>
          </p:nvSpPr>
          <p:spPr>
            <a:xfrm>
              <a:off x="4175720" y="2117609"/>
              <a:ext cx="709401" cy="709401"/>
            </a:xfrm>
            <a:prstGeom prst="ellipse">
              <a:avLst/>
            </a:prstGeom>
            <a:noFill/>
            <a:ln w="571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4005698" y="1949317"/>
              <a:ext cx="1049443" cy="1049443"/>
            </a:xfrm>
            <a:prstGeom prst="ellipse">
              <a:avLst/>
            </a:prstGeom>
            <a:noFill/>
            <a:ln w="571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3839329" y="1778191"/>
              <a:ext cx="1385978" cy="1385978"/>
            </a:xfrm>
            <a:prstGeom prst="ellipse">
              <a:avLst/>
            </a:prstGeom>
            <a:noFill/>
            <a:ln w="571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3668041" y="1609661"/>
              <a:ext cx="1717951" cy="1717951"/>
            </a:xfrm>
            <a:prstGeom prst="ellipse">
              <a:avLst/>
            </a:prstGeom>
            <a:noFill/>
            <a:ln w="571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</a:endParaRPr>
            </a:p>
          </p:txBody>
        </p:sp>
      </p:grpSp>
      <p:sp>
        <p:nvSpPr>
          <p:cNvPr id="32" name="Pie 31"/>
          <p:cNvSpPr/>
          <p:nvPr/>
        </p:nvSpPr>
        <p:spPr>
          <a:xfrm rot="5400000">
            <a:off x="7557158" y="3077952"/>
            <a:ext cx="3877880" cy="3877880"/>
          </a:xfrm>
          <a:prstGeom prst="pie">
            <a:avLst>
              <a:gd name="adj1" fmla="val 8487485"/>
              <a:gd name="adj2" fmla="val 1899451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rgbClr val="57565A"/>
              </a:solidFill>
            </a:endParaRPr>
          </a:p>
        </p:txBody>
      </p:sp>
      <p:sp>
        <p:nvSpPr>
          <p:cNvPr id="48" name="Pie 47"/>
          <p:cNvSpPr/>
          <p:nvPr/>
        </p:nvSpPr>
        <p:spPr>
          <a:xfrm rot="5400000">
            <a:off x="12912080" y="3077952"/>
            <a:ext cx="3877880" cy="3877880"/>
          </a:xfrm>
          <a:prstGeom prst="pie">
            <a:avLst>
              <a:gd name="adj1" fmla="val 17410858"/>
              <a:gd name="adj2" fmla="val 14655308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rgbClr val="57565A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751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1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2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5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6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9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0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4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3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8" fill="hold" grpId="0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6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8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0" dur="7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1" dur="7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2" fill="hold" grpId="0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5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2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8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9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6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2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2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 animBg="1"/>
          <p:bldP spid="46" grpId="0" animBg="1"/>
          <p:bldP spid="56" grpId="0" animBg="1"/>
          <p:bldP spid="58" grpId="0" animBg="1"/>
          <p:bldP spid="65" grpId="0" animBg="1"/>
          <p:bldP spid="71" grpId="0" animBg="1"/>
          <p:bldP spid="6" grpId="0"/>
          <p:bldP spid="20" grpId="0"/>
          <p:bldP spid="42" grpId="0"/>
          <p:bldP spid="44" grpId="0"/>
          <p:bldP spid="53" grpId="0"/>
          <p:bldP spid="54" grpId="0"/>
          <p:bldP spid="63" grpId="0"/>
          <p:bldP spid="64" grpId="0"/>
          <p:bldP spid="32" grpId="0" animBg="1"/>
          <p:bldP spid="4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4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3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6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2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2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 animBg="1"/>
          <p:bldP spid="46" grpId="0" animBg="1"/>
          <p:bldP spid="56" grpId="0" animBg="1"/>
          <p:bldP spid="58" grpId="0" animBg="1"/>
          <p:bldP spid="65" grpId="0" animBg="1"/>
          <p:bldP spid="71" grpId="0" animBg="1"/>
          <p:bldP spid="6" grpId="0"/>
          <p:bldP spid="20" grpId="0"/>
          <p:bldP spid="42" grpId="0"/>
          <p:bldP spid="44" grpId="0"/>
          <p:bldP spid="53" grpId="0"/>
          <p:bldP spid="54" grpId="0"/>
          <p:bldP spid="63" grpId="0"/>
          <p:bldP spid="64" grpId="0"/>
          <p:bldP spid="32" grpId="0" animBg="1"/>
          <p:bldP spid="48" grpId="0" animBg="1"/>
        </p:bldLst>
      </p:timing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6720B27E-E342-46AD-B4C3-E70F226AA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5DDAD3-E743-4B29-A948-63E93E36D1BF}" type="slidenum">
              <a: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1542307614"/>
              </p:ext>
            </p:extLst>
          </p:nvPr>
        </p:nvGraphicFramePr>
        <p:xfrm>
          <a:off x="571877" y="3479354"/>
          <a:ext cx="13150266" cy="87668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4346370" y="11383631"/>
            <a:ext cx="5135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ea typeface="+mn-ea"/>
                <a:cs typeface="+mn-cs"/>
              </a:rPr>
              <a:t>4</a:t>
            </a:r>
            <a:r>
              <a:rPr kumimoji="0" lang="id-ID" sz="36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ea typeface="+mn-ea"/>
                <a:cs typeface="+mn-cs"/>
              </a:rPr>
              <a:t> Month Sales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9C72BBF-C2C6-4F67-94A0-0F4292B62E01}"/>
              </a:ext>
            </a:extLst>
          </p:cNvPr>
          <p:cNvSpPr/>
          <p:nvPr/>
        </p:nvSpPr>
        <p:spPr>
          <a:xfrm>
            <a:off x="15341600" y="5539797"/>
            <a:ext cx="1049812" cy="104981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9E24531-BB77-4AF5-B208-E75F50AD575C}"/>
              </a:ext>
            </a:extLst>
          </p:cNvPr>
          <p:cNvSpPr/>
          <p:nvPr/>
        </p:nvSpPr>
        <p:spPr>
          <a:xfrm>
            <a:off x="15341600" y="7666355"/>
            <a:ext cx="1049812" cy="1049812"/>
          </a:xfrm>
          <a:prstGeom prst="ellipse">
            <a:avLst/>
          </a:prstGeom>
          <a:solidFill>
            <a:srgbClr val="78AD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06C0CD6-1DEA-4BB3-BC3B-63E5C3D6E36E}"/>
              </a:ext>
            </a:extLst>
          </p:cNvPr>
          <p:cNvGrpSpPr/>
          <p:nvPr/>
        </p:nvGrpSpPr>
        <p:grpSpPr>
          <a:xfrm>
            <a:off x="15601210" y="7939256"/>
            <a:ext cx="578092" cy="551514"/>
            <a:chOff x="4849813" y="501081"/>
            <a:chExt cx="1104900" cy="1054100"/>
          </a:xfrm>
          <a:solidFill>
            <a:schemeClr val="bg1"/>
          </a:solidFill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BA31E256-8467-4540-A831-22018AB785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9813" y="501081"/>
              <a:ext cx="1104900" cy="1054100"/>
            </a:xfrm>
            <a:custGeom>
              <a:avLst/>
              <a:gdLst>
                <a:gd name="T0" fmla="*/ 482 w 526"/>
                <a:gd name="T1" fmla="*/ 0 h 502"/>
                <a:gd name="T2" fmla="*/ 44 w 526"/>
                <a:gd name="T3" fmla="*/ 0 h 502"/>
                <a:gd name="T4" fmla="*/ 0 w 526"/>
                <a:gd name="T5" fmla="*/ 45 h 502"/>
                <a:gd name="T6" fmla="*/ 0 w 526"/>
                <a:gd name="T7" fmla="*/ 384 h 502"/>
                <a:gd name="T8" fmla="*/ 44 w 526"/>
                <a:gd name="T9" fmla="*/ 428 h 502"/>
                <a:gd name="T10" fmla="*/ 177 w 526"/>
                <a:gd name="T11" fmla="*/ 428 h 502"/>
                <a:gd name="T12" fmla="*/ 154 w 526"/>
                <a:gd name="T13" fmla="*/ 454 h 502"/>
                <a:gd name="T14" fmla="*/ 141 w 526"/>
                <a:gd name="T15" fmla="*/ 467 h 502"/>
                <a:gd name="T16" fmla="*/ 140 w 526"/>
                <a:gd name="T17" fmla="*/ 487 h 502"/>
                <a:gd name="T18" fmla="*/ 173 w 526"/>
                <a:gd name="T19" fmla="*/ 502 h 502"/>
                <a:gd name="T20" fmla="*/ 352 w 526"/>
                <a:gd name="T21" fmla="*/ 502 h 502"/>
                <a:gd name="T22" fmla="*/ 386 w 526"/>
                <a:gd name="T23" fmla="*/ 487 h 502"/>
                <a:gd name="T24" fmla="*/ 384 w 526"/>
                <a:gd name="T25" fmla="*/ 467 h 502"/>
                <a:gd name="T26" fmla="*/ 372 w 526"/>
                <a:gd name="T27" fmla="*/ 453 h 502"/>
                <a:gd name="T28" fmla="*/ 348 w 526"/>
                <a:gd name="T29" fmla="*/ 428 h 502"/>
                <a:gd name="T30" fmla="*/ 482 w 526"/>
                <a:gd name="T31" fmla="*/ 428 h 502"/>
                <a:gd name="T32" fmla="*/ 526 w 526"/>
                <a:gd name="T33" fmla="*/ 384 h 502"/>
                <a:gd name="T34" fmla="*/ 526 w 526"/>
                <a:gd name="T35" fmla="*/ 45 h 502"/>
                <a:gd name="T36" fmla="*/ 482 w 526"/>
                <a:gd name="T37" fmla="*/ 0 h 502"/>
                <a:gd name="T38" fmla="*/ 360 w 526"/>
                <a:gd name="T39" fmla="*/ 465 h 502"/>
                <a:gd name="T40" fmla="*/ 371 w 526"/>
                <a:gd name="T41" fmla="*/ 476 h 502"/>
                <a:gd name="T42" fmla="*/ 371 w 526"/>
                <a:gd name="T43" fmla="*/ 480 h 502"/>
                <a:gd name="T44" fmla="*/ 352 w 526"/>
                <a:gd name="T45" fmla="*/ 485 h 502"/>
                <a:gd name="T46" fmla="*/ 173 w 526"/>
                <a:gd name="T47" fmla="*/ 485 h 502"/>
                <a:gd name="T48" fmla="*/ 155 w 526"/>
                <a:gd name="T49" fmla="*/ 480 h 502"/>
                <a:gd name="T50" fmla="*/ 154 w 526"/>
                <a:gd name="T51" fmla="*/ 476 h 502"/>
                <a:gd name="T52" fmla="*/ 154 w 526"/>
                <a:gd name="T53" fmla="*/ 477 h 502"/>
                <a:gd name="T54" fmla="*/ 165 w 526"/>
                <a:gd name="T55" fmla="*/ 465 h 502"/>
                <a:gd name="T56" fmla="*/ 196 w 526"/>
                <a:gd name="T57" fmla="*/ 428 h 502"/>
                <a:gd name="T58" fmla="*/ 329 w 526"/>
                <a:gd name="T59" fmla="*/ 428 h 502"/>
                <a:gd name="T60" fmla="*/ 360 w 526"/>
                <a:gd name="T61" fmla="*/ 465 h 502"/>
                <a:gd name="T62" fmla="*/ 493 w 526"/>
                <a:gd name="T63" fmla="*/ 384 h 502"/>
                <a:gd name="T64" fmla="*/ 482 w 526"/>
                <a:gd name="T65" fmla="*/ 395 h 502"/>
                <a:gd name="T66" fmla="*/ 44 w 526"/>
                <a:gd name="T67" fmla="*/ 395 h 502"/>
                <a:gd name="T68" fmla="*/ 32 w 526"/>
                <a:gd name="T69" fmla="*/ 384 h 502"/>
                <a:gd name="T70" fmla="*/ 32 w 526"/>
                <a:gd name="T71" fmla="*/ 45 h 502"/>
                <a:gd name="T72" fmla="*/ 44 w 526"/>
                <a:gd name="T73" fmla="*/ 33 h 502"/>
                <a:gd name="T74" fmla="*/ 482 w 526"/>
                <a:gd name="T75" fmla="*/ 33 h 502"/>
                <a:gd name="T76" fmla="*/ 493 w 526"/>
                <a:gd name="T77" fmla="*/ 45 h 502"/>
                <a:gd name="T78" fmla="*/ 493 w 526"/>
                <a:gd name="T79" fmla="*/ 384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26" h="502">
                  <a:moveTo>
                    <a:pt x="482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5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0" y="408"/>
                    <a:pt x="19" y="428"/>
                    <a:pt x="44" y="428"/>
                  </a:cubicBezTo>
                  <a:cubicBezTo>
                    <a:pt x="177" y="428"/>
                    <a:pt x="177" y="428"/>
                    <a:pt x="177" y="428"/>
                  </a:cubicBezTo>
                  <a:cubicBezTo>
                    <a:pt x="170" y="437"/>
                    <a:pt x="159" y="448"/>
                    <a:pt x="154" y="454"/>
                  </a:cubicBezTo>
                  <a:cubicBezTo>
                    <a:pt x="148" y="459"/>
                    <a:pt x="144" y="463"/>
                    <a:pt x="141" y="467"/>
                  </a:cubicBezTo>
                  <a:cubicBezTo>
                    <a:pt x="138" y="471"/>
                    <a:pt x="136" y="480"/>
                    <a:pt x="140" y="487"/>
                  </a:cubicBezTo>
                  <a:cubicBezTo>
                    <a:pt x="144" y="494"/>
                    <a:pt x="152" y="502"/>
                    <a:pt x="173" y="502"/>
                  </a:cubicBezTo>
                  <a:cubicBezTo>
                    <a:pt x="352" y="502"/>
                    <a:pt x="352" y="502"/>
                    <a:pt x="352" y="502"/>
                  </a:cubicBezTo>
                  <a:cubicBezTo>
                    <a:pt x="374" y="502"/>
                    <a:pt x="382" y="494"/>
                    <a:pt x="386" y="487"/>
                  </a:cubicBezTo>
                  <a:cubicBezTo>
                    <a:pt x="389" y="480"/>
                    <a:pt x="388" y="471"/>
                    <a:pt x="384" y="467"/>
                  </a:cubicBezTo>
                  <a:cubicBezTo>
                    <a:pt x="382" y="463"/>
                    <a:pt x="378" y="459"/>
                    <a:pt x="372" y="453"/>
                  </a:cubicBezTo>
                  <a:cubicBezTo>
                    <a:pt x="367" y="448"/>
                    <a:pt x="355" y="437"/>
                    <a:pt x="348" y="428"/>
                  </a:cubicBezTo>
                  <a:cubicBezTo>
                    <a:pt x="482" y="428"/>
                    <a:pt x="482" y="428"/>
                    <a:pt x="482" y="428"/>
                  </a:cubicBezTo>
                  <a:cubicBezTo>
                    <a:pt x="506" y="428"/>
                    <a:pt x="526" y="408"/>
                    <a:pt x="526" y="384"/>
                  </a:cubicBezTo>
                  <a:cubicBezTo>
                    <a:pt x="526" y="45"/>
                    <a:pt x="526" y="45"/>
                    <a:pt x="526" y="45"/>
                  </a:cubicBezTo>
                  <a:cubicBezTo>
                    <a:pt x="526" y="20"/>
                    <a:pt x="506" y="0"/>
                    <a:pt x="482" y="0"/>
                  </a:cubicBezTo>
                  <a:close/>
                  <a:moveTo>
                    <a:pt x="360" y="465"/>
                  </a:moveTo>
                  <a:cubicBezTo>
                    <a:pt x="365" y="470"/>
                    <a:pt x="370" y="474"/>
                    <a:pt x="371" y="476"/>
                  </a:cubicBezTo>
                  <a:cubicBezTo>
                    <a:pt x="371" y="476"/>
                    <a:pt x="372" y="478"/>
                    <a:pt x="371" y="480"/>
                  </a:cubicBezTo>
                  <a:cubicBezTo>
                    <a:pt x="368" y="483"/>
                    <a:pt x="362" y="485"/>
                    <a:pt x="352" y="485"/>
                  </a:cubicBezTo>
                  <a:cubicBezTo>
                    <a:pt x="173" y="485"/>
                    <a:pt x="173" y="485"/>
                    <a:pt x="173" y="485"/>
                  </a:cubicBezTo>
                  <a:cubicBezTo>
                    <a:pt x="164" y="485"/>
                    <a:pt x="157" y="483"/>
                    <a:pt x="155" y="480"/>
                  </a:cubicBezTo>
                  <a:cubicBezTo>
                    <a:pt x="154" y="478"/>
                    <a:pt x="155" y="476"/>
                    <a:pt x="154" y="476"/>
                  </a:cubicBezTo>
                  <a:cubicBezTo>
                    <a:pt x="154" y="476"/>
                    <a:pt x="154" y="476"/>
                    <a:pt x="154" y="477"/>
                  </a:cubicBezTo>
                  <a:cubicBezTo>
                    <a:pt x="156" y="474"/>
                    <a:pt x="161" y="470"/>
                    <a:pt x="165" y="465"/>
                  </a:cubicBezTo>
                  <a:cubicBezTo>
                    <a:pt x="180" y="451"/>
                    <a:pt x="191" y="439"/>
                    <a:pt x="196" y="428"/>
                  </a:cubicBezTo>
                  <a:cubicBezTo>
                    <a:pt x="329" y="428"/>
                    <a:pt x="329" y="428"/>
                    <a:pt x="329" y="428"/>
                  </a:cubicBezTo>
                  <a:cubicBezTo>
                    <a:pt x="334" y="439"/>
                    <a:pt x="346" y="451"/>
                    <a:pt x="360" y="465"/>
                  </a:cubicBezTo>
                  <a:close/>
                  <a:moveTo>
                    <a:pt x="493" y="384"/>
                  </a:moveTo>
                  <a:cubicBezTo>
                    <a:pt x="493" y="390"/>
                    <a:pt x="488" y="395"/>
                    <a:pt x="482" y="395"/>
                  </a:cubicBezTo>
                  <a:cubicBezTo>
                    <a:pt x="44" y="395"/>
                    <a:pt x="44" y="395"/>
                    <a:pt x="44" y="395"/>
                  </a:cubicBezTo>
                  <a:cubicBezTo>
                    <a:pt x="38" y="395"/>
                    <a:pt x="32" y="390"/>
                    <a:pt x="32" y="38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38"/>
                    <a:pt x="38" y="33"/>
                    <a:pt x="44" y="33"/>
                  </a:cubicBezTo>
                  <a:cubicBezTo>
                    <a:pt x="482" y="33"/>
                    <a:pt x="482" y="33"/>
                    <a:pt x="482" y="33"/>
                  </a:cubicBezTo>
                  <a:cubicBezTo>
                    <a:pt x="488" y="33"/>
                    <a:pt x="493" y="38"/>
                    <a:pt x="493" y="45"/>
                  </a:cubicBezTo>
                  <a:lnTo>
                    <a:pt x="493" y="3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9ECF8251-A87D-46A5-BF8E-54DAE66348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86338" y="640781"/>
              <a:ext cx="828675" cy="552450"/>
            </a:xfrm>
            <a:custGeom>
              <a:avLst/>
              <a:gdLst>
                <a:gd name="T0" fmla="*/ 367 w 395"/>
                <a:gd name="T1" fmla="*/ 0 h 264"/>
                <a:gd name="T2" fmla="*/ 28 w 395"/>
                <a:gd name="T3" fmla="*/ 0 h 264"/>
                <a:gd name="T4" fmla="*/ 0 w 395"/>
                <a:gd name="T5" fmla="*/ 28 h 264"/>
                <a:gd name="T6" fmla="*/ 0 w 395"/>
                <a:gd name="T7" fmla="*/ 236 h 264"/>
                <a:gd name="T8" fmla="*/ 28 w 395"/>
                <a:gd name="T9" fmla="*/ 264 h 264"/>
                <a:gd name="T10" fmla="*/ 367 w 395"/>
                <a:gd name="T11" fmla="*/ 264 h 264"/>
                <a:gd name="T12" fmla="*/ 395 w 395"/>
                <a:gd name="T13" fmla="*/ 236 h 264"/>
                <a:gd name="T14" fmla="*/ 395 w 395"/>
                <a:gd name="T15" fmla="*/ 28 h 264"/>
                <a:gd name="T16" fmla="*/ 367 w 395"/>
                <a:gd name="T17" fmla="*/ 0 h 264"/>
                <a:gd name="T18" fmla="*/ 379 w 395"/>
                <a:gd name="T19" fmla="*/ 236 h 264"/>
                <a:gd name="T20" fmla="*/ 367 w 395"/>
                <a:gd name="T21" fmla="*/ 247 h 264"/>
                <a:gd name="T22" fmla="*/ 28 w 395"/>
                <a:gd name="T23" fmla="*/ 247 h 264"/>
                <a:gd name="T24" fmla="*/ 17 w 395"/>
                <a:gd name="T25" fmla="*/ 236 h 264"/>
                <a:gd name="T26" fmla="*/ 17 w 395"/>
                <a:gd name="T27" fmla="*/ 28 h 264"/>
                <a:gd name="T28" fmla="*/ 28 w 395"/>
                <a:gd name="T29" fmla="*/ 17 h 264"/>
                <a:gd name="T30" fmla="*/ 367 w 395"/>
                <a:gd name="T31" fmla="*/ 17 h 264"/>
                <a:gd name="T32" fmla="*/ 379 w 395"/>
                <a:gd name="T33" fmla="*/ 28 h 264"/>
                <a:gd name="T34" fmla="*/ 379 w 395"/>
                <a:gd name="T35" fmla="*/ 236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5" h="264">
                  <a:moveTo>
                    <a:pt x="367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51"/>
                    <a:pt x="13" y="264"/>
                    <a:pt x="28" y="264"/>
                  </a:cubicBezTo>
                  <a:cubicBezTo>
                    <a:pt x="367" y="264"/>
                    <a:pt x="367" y="264"/>
                    <a:pt x="367" y="264"/>
                  </a:cubicBezTo>
                  <a:cubicBezTo>
                    <a:pt x="383" y="264"/>
                    <a:pt x="395" y="251"/>
                    <a:pt x="395" y="236"/>
                  </a:cubicBezTo>
                  <a:cubicBezTo>
                    <a:pt x="395" y="28"/>
                    <a:pt x="395" y="28"/>
                    <a:pt x="395" y="28"/>
                  </a:cubicBezTo>
                  <a:cubicBezTo>
                    <a:pt x="395" y="13"/>
                    <a:pt x="383" y="0"/>
                    <a:pt x="367" y="0"/>
                  </a:cubicBezTo>
                  <a:close/>
                  <a:moveTo>
                    <a:pt x="379" y="236"/>
                  </a:moveTo>
                  <a:cubicBezTo>
                    <a:pt x="379" y="242"/>
                    <a:pt x="374" y="247"/>
                    <a:pt x="367" y="247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2" y="247"/>
                    <a:pt x="17" y="242"/>
                    <a:pt x="17" y="236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2"/>
                    <a:pt x="22" y="17"/>
                    <a:pt x="28" y="17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74" y="17"/>
                    <a:pt x="379" y="22"/>
                    <a:pt x="379" y="28"/>
                  </a:cubicBezTo>
                  <a:lnTo>
                    <a:pt x="379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C911E8B9-A480-4FDD-B7EA-13FC390561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9875" y="1209106"/>
              <a:ext cx="104775" cy="104775"/>
            </a:xfrm>
            <a:custGeom>
              <a:avLst/>
              <a:gdLst>
                <a:gd name="T0" fmla="*/ 25 w 50"/>
                <a:gd name="T1" fmla="*/ 0 h 50"/>
                <a:gd name="T2" fmla="*/ 0 w 50"/>
                <a:gd name="T3" fmla="*/ 25 h 50"/>
                <a:gd name="T4" fmla="*/ 25 w 50"/>
                <a:gd name="T5" fmla="*/ 50 h 50"/>
                <a:gd name="T6" fmla="*/ 50 w 50"/>
                <a:gd name="T7" fmla="*/ 25 h 50"/>
                <a:gd name="T8" fmla="*/ 25 w 50"/>
                <a:gd name="T9" fmla="*/ 0 h 50"/>
                <a:gd name="T10" fmla="*/ 25 w 50"/>
                <a:gd name="T11" fmla="*/ 33 h 50"/>
                <a:gd name="T12" fmla="*/ 17 w 50"/>
                <a:gd name="T13" fmla="*/ 25 h 50"/>
                <a:gd name="T14" fmla="*/ 25 w 50"/>
                <a:gd name="T15" fmla="*/ 17 h 50"/>
                <a:gd name="T16" fmla="*/ 33 w 50"/>
                <a:gd name="T17" fmla="*/ 25 h 50"/>
                <a:gd name="T18" fmla="*/ 25 w 50"/>
                <a:gd name="T19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0">
                  <a:moveTo>
                    <a:pt x="25" y="0"/>
                  </a:moveTo>
                  <a:cubicBezTo>
                    <a:pt x="11" y="0"/>
                    <a:pt x="0" y="12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38" y="50"/>
                    <a:pt x="50" y="39"/>
                    <a:pt x="50" y="25"/>
                  </a:cubicBezTo>
                  <a:cubicBezTo>
                    <a:pt x="50" y="12"/>
                    <a:pt x="38" y="0"/>
                    <a:pt x="25" y="0"/>
                  </a:cubicBezTo>
                  <a:close/>
                  <a:moveTo>
                    <a:pt x="25" y="33"/>
                  </a:moveTo>
                  <a:cubicBezTo>
                    <a:pt x="20" y="33"/>
                    <a:pt x="17" y="30"/>
                    <a:pt x="17" y="25"/>
                  </a:cubicBezTo>
                  <a:cubicBezTo>
                    <a:pt x="17" y="21"/>
                    <a:pt x="20" y="17"/>
                    <a:pt x="25" y="17"/>
                  </a:cubicBezTo>
                  <a:cubicBezTo>
                    <a:pt x="29" y="17"/>
                    <a:pt x="33" y="21"/>
                    <a:pt x="33" y="25"/>
                  </a:cubicBezTo>
                  <a:cubicBezTo>
                    <a:pt x="33" y="30"/>
                    <a:pt x="29" y="33"/>
                    <a:pt x="25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9702BEBB-31FF-4FF6-A753-6178381186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80050" y="866206"/>
              <a:ext cx="280988" cy="280988"/>
            </a:xfrm>
            <a:custGeom>
              <a:avLst/>
              <a:gdLst>
                <a:gd name="T0" fmla="*/ 67 w 134"/>
                <a:gd name="T1" fmla="*/ 134 h 134"/>
                <a:gd name="T2" fmla="*/ 0 w 134"/>
                <a:gd name="T3" fmla="*/ 67 h 134"/>
                <a:gd name="T4" fmla="*/ 67 w 134"/>
                <a:gd name="T5" fmla="*/ 0 h 134"/>
                <a:gd name="T6" fmla="*/ 134 w 134"/>
                <a:gd name="T7" fmla="*/ 67 h 134"/>
                <a:gd name="T8" fmla="*/ 67 w 134"/>
                <a:gd name="T9" fmla="*/ 134 h 134"/>
                <a:gd name="T10" fmla="*/ 67 w 134"/>
                <a:gd name="T11" fmla="*/ 10 h 134"/>
                <a:gd name="T12" fmla="*/ 10 w 134"/>
                <a:gd name="T13" fmla="*/ 67 h 134"/>
                <a:gd name="T14" fmla="*/ 67 w 134"/>
                <a:gd name="T15" fmla="*/ 124 h 134"/>
                <a:gd name="T16" fmla="*/ 124 w 134"/>
                <a:gd name="T17" fmla="*/ 67 h 134"/>
                <a:gd name="T18" fmla="*/ 67 w 134"/>
                <a:gd name="T19" fmla="*/ 1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30" y="134"/>
                    <a:pt x="0" y="104"/>
                    <a:pt x="0" y="67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104" y="0"/>
                    <a:pt x="134" y="30"/>
                    <a:pt x="134" y="67"/>
                  </a:cubicBezTo>
                  <a:cubicBezTo>
                    <a:pt x="134" y="104"/>
                    <a:pt x="104" y="134"/>
                    <a:pt x="67" y="134"/>
                  </a:cubicBezTo>
                  <a:close/>
                  <a:moveTo>
                    <a:pt x="67" y="10"/>
                  </a:moveTo>
                  <a:cubicBezTo>
                    <a:pt x="35" y="10"/>
                    <a:pt x="10" y="35"/>
                    <a:pt x="10" y="67"/>
                  </a:cubicBezTo>
                  <a:cubicBezTo>
                    <a:pt x="10" y="98"/>
                    <a:pt x="35" y="124"/>
                    <a:pt x="67" y="124"/>
                  </a:cubicBezTo>
                  <a:cubicBezTo>
                    <a:pt x="98" y="124"/>
                    <a:pt x="124" y="98"/>
                    <a:pt x="124" y="67"/>
                  </a:cubicBezTo>
                  <a:cubicBezTo>
                    <a:pt x="124" y="35"/>
                    <a:pt x="98" y="10"/>
                    <a:pt x="6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3F74831-2E20-4E28-80B0-8706DC3111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45138" y="931293"/>
              <a:ext cx="150813" cy="150813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10 h 72"/>
                <a:gd name="T12" fmla="*/ 10 w 72"/>
                <a:gd name="T13" fmla="*/ 36 h 72"/>
                <a:gd name="T14" fmla="*/ 36 w 72"/>
                <a:gd name="T15" fmla="*/ 62 h 72"/>
                <a:gd name="T16" fmla="*/ 62 w 72"/>
                <a:gd name="T17" fmla="*/ 36 h 72"/>
                <a:gd name="T18" fmla="*/ 36 w 72"/>
                <a:gd name="T19" fmla="*/ 1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10"/>
                  </a:moveTo>
                  <a:cubicBezTo>
                    <a:pt x="22" y="10"/>
                    <a:pt x="10" y="21"/>
                    <a:pt x="10" y="36"/>
                  </a:cubicBezTo>
                  <a:cubicBezTo>
                    <a:pt x="10" y="50"/>
                    <a:pt x="22" y="62"/>
                    <a:pt x="36" y="62"/>
                  </a:cubicBezTo>
                  <a:cubicBezTo>
                    <a:pt x="50" y="62"/>
                    <a:pt x="62" y="50"/>
                    <a:pt x="62" y="36"/>
                  </a:cubicBezTo>
                  <a:cubicBezTo>
                    <a:pt x="62" y="21"/>
                    <a:pt x="50" y="10"/>
                    <a:pt x="3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65ABBE27-2153-4423-B8F1-DDF844517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6538" y="702693"/>
              <a:ext cx="371475" cy="396875"/>
            </a:xfrm>
            <a:custGeom>
              <a:avLst/>
              <a:gdLst>
                <a:gd name="T0" fmla="*/ 155 w 177"/>
                <a:gd name="T1" fmla="*/ 0 h 189"/>
                <a:gd name="T2" fmla="*/ 134 w 177"/>
                <a:gd name="T3" fmla="*/ 0 h 189"/>
                <a:gd name="T4" fmla="*/ 104 w 177"/>
                <a:gd name="T5" fmla="*/ 28 h 189"/>
                <a:gd name="T6" fmla="*/ 91 w 177"/>
                <a:gd name="T7" fmla="*/ 33 h 189"/>
                <a:gd name="T8" fmla="*/ 72 w 177"/>
                <a:gd name="T9" fmla="*/ 26 h 189"/>
                <a:gd name="T10" fmla="*/ 50 w 177"/>
                <a:gd name="T11" fmla="*/ 35 h 189"/>
                <a:gd name="T12" fmla="*/ 35 w 177"/>
                <a:gd name="T13" fmla="*/ 50 h 189"/>
                <a:gd name="T14" fmla="*/ 26 w 177"/>
                <a:gd name="T15" fmla="*/ 72 h 189"/>
                <a:gd name="T16" fmla="*/ 33 w 177"/>
                <a:gd name="T17" fmla="*/ 91 h 189"/>
                <a:gd name="T18" fmla="*/ 28 w 177"/>
                <a:gd name="T19" fmla="*/ 104 h 189"/>
                <a:gd name="T20" fmla="*/ 0 w 177"/>
                <a:gd name="T21" fmla="*/ 134 h 189"/>
                <a:gd name="T22" fmla="*/ 0 w 177"/>
                <a:gd name="T23" fmla="*/ 155 h 189"/>
                <a:gd name="T24" fmla="*/ 28 w 177"/>
                <a:gd name="T25" fmla="*/ 186 h 189"/>
                <a:gd name="T26" fmla="*/ 29 w 177"/>
                <a:gd name="T27" fmla="*/ 189 h 189"/>
                <a:gd name="T28" fmla="*/ 52 w 177"/>
                <a:gd name="T29" fmla="*/ 189 h 189"/>
                <a:gd name="T30" fmla="*/ 44 w 177"/>
                <a:gd name="T31" fmla="*/ 165 h 189"/>
                <a:gd name="T32" fmla="*/ 31 w 177"/>
                <a:gd name="T33" fmla="*/ 165 h 189"/>
                <a:gd name="T34" fmla="*/ 21 w 177"/>
                <a:gd name="T35" fmla="*/ 155 h 189"/>
                <a:gd name="T36" fmla="*/ 21 w 177"/>
                <a:gd name="T37" fmla="*/ 134 h 189"/>
                <a:gd name="T38" fmla="*/ 31 w 177"/>
                <a:gd name="T39" fmla="*/ 124 h 189"/>
                <a:gd name="T40" fmla="*/ 44 w 177"/>
                <a:gd name="T41" fmla="*/ 124 h 189"/>
                <a:gd name="T42" fmla="*/ 59 w 177"/>
                <a:gd name="T43" fmla="*/ 88 h 189"/>
                <a:gd name="T44" fmla="*/ 50 w 177"/>
                <a:gd name="T45" fmla="*/ 79 h 189"/>
                <a:gd name="T46" fmla="*/ 50 w 177"/>
                <a:gd name="T47" fmla="*/ 64 h 189"/>
                <a:gd name="T48" fmla="*/ 64 w 177"/>
                <a:gd name="T49" fmla="*/ 50 h 189"/>
                <a:gd name="T50" fmla="*/ 72 w 177"/>
                <a:gd name="T51" fmla="*/ 47 h 189"/>
                <a:gd name="T52" fmla="*/ 79 w 177"/>
                <a:gd name="T53" fmla="*/ 50 h 189"/>
                <a:gd name="T54" fmla="*/ 88 w 177"/>
                <a:gd name="T55" fmla="*/ 59 h 189"/>
                <a:gd name="T56" fmla="*/ 124 w 177"/>
                <a:gd name="T57" fmla="*/ 43 h 189"/>
                <a:gd name="T58" fmla="*/ 124 w 177"/>
                <a:gd name="T59" fmla="*/ 31 h 189"/>
                <a:gd name="T60" fmla="*/ 134 w 177"/>
                <a:gd name="T61" fmla="*/ 21 h 189"/>
                <a:gd name="T62" fmla="*/ 155 w 177"/>
                <a:gd name="T63" fmla="*/ 21 h 189"/>
                <a:gd name="T64" fmla="*/ 165 w 177"/>
                <a:gd name="T65" fmla="*/ 31 h 189"/>
                <a:gd name="T66" fmla="*/ 165 w 177"/>
                <a:gd name="T67" fmla="*/ 43 h 189"/>
                <a:gd name="T68" fmla="*/ 177 w 177"/>
                <a:gd name="T69" fmla="*/ 47 h 189"/>
                <a:gd name="T70" fmla="*/ 177 w 177"/>
                <a:gd name="T71" fmla="*/ 9 h 189"/>
                <a:gd name="T72" fmla="*/ 155 w 177"/>
                <a:gd name="T73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7" h="189">
                  <a:moveTo>
                    <a:pt x="155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18" y="0"/>
                    <a:pt x="105" y="12"/>
                    <a:pt x="104" y="28"/>
                  </a:cubicBezTo>
                  <a:cubicBezTo>
                    <a:pt x="99" y="29"/>
                    <a:pt x="95" y="31"/>
                    <a:pt x="91" y="33"/>
                  </a:cubicBezTo>
                  <a:cubicBezTo>
                    <a:pt x="86" y="28"/>
                    <a:pt x="79" y="26"/>
                    <a:pt x="72" y="26"/>
                  </a:cubicBezTo>
                  <a:cubicBezTo>
                    <a:pt x="63" y="26"/>
                    <a:pt x="56" y="29"/>
                    <a:pt x="50" y="35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29" y="56"/>
                    <a:pt x="26" y="63"/>
                    <a:pt x="26" y="72"/>
                  </a:cubicBezTo>
                  <a:cubicBezTo>
                    <a:pt x="26" y="79"/>
                    <a:pt x="29" y="86"/>
                    <a:pt x="33" y="91"/>
                  </a:cubicBezTo>
                  <a:cubicBezTo>
                    <a:pt x="31" y="95"/>
                    <a:pt x="29" y="99"/>
                    <a:pt x="28" y="104"/>
                  </a:cubicBezTo>
                  <a:cubicBezTo>
                    <a:pt x="12" y="105"/>
                    <a:pt x="0" y="118"/>
                    <a:pt x="0" y="134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71"/>
                    <a:pt x="12" y="184"/>
                    <a:pt x="28" y="186"/>
                  </a:cubicBezTo>
                  <a:cubicBezTo>
                    <a:pt x="28" y="187"/>
                    <a:pt x="29" y="188"/>
                    <a:pt x="29" y="189"/>
                  </a:cubicBezTo>
                  <a:cubicBezTo>
                    <a:pt x="52" y="189"/>
                    <a:pt x="52" y="189"/>
                    <a:pt x="52" y="189"/>
                  </a:cubicBezTo>
                  <a:cubicBezTo>
                    <a:pt x="48" y="182"/>
                    <a:pt x="45" y="174"/>
                    <a:pt x="44" y="165"/>
                  </a:cubicBezTo>
                  <a:cubicBezTo>
                    <a:pt x="31" y="165"/>
                    <a:pt x="31" y="165"/>
                    <a:pt x="31" y="165"/>
                  </a:cubicBezTo>
                  <a:cubicBezTo>
                    <a:pt x="25" y="165"/>
                    <a:pt x="21" y="161"/>
                    <a:pt x="21" y="155"/>
                  </a:cubicBezTo>
                  <a:cubicBezTo>
                    <a:pt x="21" y="134"/>
                    <a:pt x="21" y="134"/>
                    <a:pt x="21" y="134"/>
                  </a:cubicBezTo>
                  <a:cubicBezTo>
                    <a:pt x="21" y="129"/>
                    <a:pt x="25" y="124"/>
                    <a:pt x="31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6" y="111"/>
                    <a:pt x="52" y="99"/>
                    <a:pt x="59" y="88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46" y="75"/>
                    <a:pt x="46" y="68"/>
                    <a:pt x="50" y="64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6" y="48"/>
                    <a:pt x="69" y="47"/>
                    <a:pt x="72" y="47"/>
                  </a:cubicBezTo>
                  <a:cubicBezTo>
                    <a:pt x="74" y="47"/>
                    <a:pt x="77" y="48"/>
                    <a:pt x="79" y="50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99" y="52"/>
                    <a:pt x="111" y="46"/>
                    <a:pt x="124" y="43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4" y="25"/>
                    <a:pt x="129" y="21"/>
                    <a:pt x="134" y="21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61" y="21"/>
                    <a:pt x="165" y="25"/>
                    <a:pt x="165" y="31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9" y="44"/>
                    <a:pt x="173" y="45"/>
                    <a:pt x="177" y="47"/>
                  </a:cubicBezTo>
                  <a:cubicBezTo>
                    <a:pt x="177" y="9"/>
                    <a:pt x="177" y="9"/>
                    <a:pt x="177" y="9"/>
                  </a:cubicBezTo>
                  <a:cubicBezTo>
                    <a:pt x="171" y="3"/>
                    <a:pt x="163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3600" b="0" i="0" u="none" strike="noStrike" kern="120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5" name="Oval 54">
            <a:extLst>
              <a:ext uri="{FF2B5EF4-FFF2-40B4-BE49-F238E27FC236}">
                <a16:creationId xmlns:a16="http://schemas.microsoft.com/office/drawing/2014/main" id="{EE402801-BAE0-4EC7-A0C9-3B58D46604BF}"/>
              </a:ext>
            </a:extLst>
          </p:cNvPr>
          <p:cNvSpPr/>
          <p:nvPr/>
        </p:nvSpPr>
        <p:spPr>
          <a:xfrm>
            <a:off x="15341600" y="9846921"/>
            <a:ext cx="1049812" cy="1049812"/>
          </a:xfrm>
          <a:prstGeom prst="ellipse">
            <a:avLst/>
          </a:prstGeom>
          <a:solidFill>
            <a:srgbClr val="54B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B1BD85B-8E4E-4000-9DEA-E13910958E64}"/>
              </a:ext>
            </a:extLst>
          </p:cNvPr>
          <p:cNvSpPr/>
          <p:nvPr/>
        </p:nvSpPr>
        <p:spPr>
          <a:xfrm>
            <a:off x="17013767" y="6235666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5D0077C-61C0-4914-9DC8-87DDBCCCDA0B}"/>
              </a:ext>
            </a:extLst>
          </p:cNvPr>
          <p:cNvSpPr/>
          <p:nvPr/>
        </p:nvSpPr>
        <p:spPr>
          <a:xfrm>
            <a:off x="17013767" y="5586941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AB8D19A-EF56-43EA-AB13-25E502D3A165}"/>
              </a:ext>
            </a:extLst>
          </p:cNvPr>
          <p:cNvSpPr/>
          <p:nvPr/>
        </p:nvSpPr>
        <p:spPr>
          <a:xfrm>
            <a:off x="17013767" y="8243254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BF05358-E5D9-457E-A543-32E1EB634364}"/>
              </a:ext>
            </a:extLst>
          </p:cNvPr>
          <p:cNvSpPr/>
          <p:nvPr/>
        </p:nvSpPr>
        <p:spPr>
          <a:xfrm>
            <a:off x="17013767" y="7594529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A88F042-EA2B-4E61-ADDF-ACBABD76524C}"/>
              </a:ext>
            </a:extLst>
          </p:cNvPr>
          <p:cNvSpPr/>
          <p:nvPr/>
        </p:nvSpPr>
        <p:spPr>
          <a:xfrm>
            <a:off x="17013767" y="10322024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29ACF8E-4910-4946-AFF4-1B45C22AB6E5}"/>
              </a:ext>
            </a:extLst>
          </p:cNvPr>
          <p:cNvSpPr/>
          <p:nvPr/>
        </p:nvSpPr>
        <p:spPr>
          <a:xfrm>
            <a:off x="17013767" y="9673299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70" name="Freeform 104">
            <a:extLst>
              <a:ext uri="{FF2B5EF4-FFF2-40B4-BE49-F238E27FC236}">
                <a16:creationId xmlns:a16="http://schemas.microsoft.com/office/drawing/2014/main" id="{74E3223A-E07A-4284-B751-29C173CBC3A9}"/>
              </a:ext>
            </a:extLst>
          </p:cNvPr>
          <p:cNvSpPr>
            <a:spLocks noEditPoints="1"/>
          </p:cNvSpPr>
          <p:nvPr/>
        </p:nvSpPr>
        <p:spPr bwMode="auto">
          <a:xfrm>
            <a:off x="15748645" y="5708678"/>
            <a:ext cx="228402" cy="712049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48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1" name="Freeform 69">
            <a:extLst>
              <a:ext uri="{FF2B5EF4-FFF2-40B4-BE49-F238E27FC236}">
                <a16:creationId xmlns:a16="http://schemas.microsoft.com/office/drawing/2014/main" id="{671D7694-9F45-40BF-A9D5-9883E4A0239F}"/>
              </a:ext>
            </a:extLst>
          </p:cNvPr>
          <p:cNvSpPr>
            <a:spLocks noEditPoints="1"/>
          </p:cNvSpPr>
          <p:nvPr/>
        </p:nvSpPr>
        <p:spPr bwMode="auto">
          <a:xfrm>
            <a:off x="15649256" y="10073987"/>
            <a:ext cx="428714" cy="582902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>
              <a:defRPr/>
            </a:pPr>
            <a:endParaRPr lang="en-US" sz="3600" kern="0">
              <a:solidFill>
                <a:prstClr val="black"/>
              </a:solidFill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0370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1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Sub>
          <a:bldChart bld="series"/>
        </p:bldSub>
      </p:bldGraphic>
      <p:bldP spid="20" grpId="0"/>
      <p:bldP spid="34" grpId="0" animBg="1"/>
      <p:bldP spid="36" grpId="0" animBg="1"/>
      <p:bldP spid="55" grpId="0" animBg="1"/>
      <p:bldP spid="70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3332D6E-631A-4C64-95E7-94C51A243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marL="0" marR="0" lvl="0" indent="0" algn="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5DDAD3-E743-4B29-A948-63E93E36D1BF}" type="slidenum">
              <a: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id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98082" y="3748309"/>
            <a:ext cx="5135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600" b="0" i="0" u="none" strike="noStrike" kern="120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t>Monthly Sales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graphicFrame>
        <p:nvGraphicFramePr>
          <p:cNvPr id="34" name="Chart Placeholder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5229872"/>
              </p:ext>
            </p:extLst>
          </p:nvPr>
        </p:nvGraphicFramePr>
        <p:xfrm>
          <a:off x="-88261" y="4701541"/>
          <a:ext cx="11838754" cy="7448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AC8FF3FC-2BD3-4BFA-BBD7-2D0EFD73B54A}"/>
              </a:ext>
            </a:extLst>
          </p:cNvPr>
          <p:cNvSpPr txBox="1"/>
          <p:nvPr/>
        </p:nvSpPr>
        <p:spPr>
          <a:xfrm>
            <a:off x="13736314" y="6043609"/>
            <a:ext cx="9961885" cy="26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>
              <a:lnSpc>
                <a:spcPct val="150000"/>
              </a:lnSpc>
            </a:pPr>
            <a:r>
              <a:rPr lang="en-US" sz="2800" dirty="0">
                <a:latin typeface="Calibri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A7531D-A363-4D60-89ED-08E15E352927}"/>
              </a:ext>
            </a:extLst>
          </p:cNvPr>
          <p:cNvSpPr txBox="1"/>
          <p:nvPr/>
        </p:nvSpPr>
        <p:spPr>
          <a:xfrm>
            <a:off x="13736315" y="5287945"/>
            <a:ext cx="35429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4000" dirty="0">
                <a:solidFill>
                  <a:srgbClr val="0A0A0A"/>
                </a:solidFill>
                <a:latin typeface="Raleway" panose="020B0003030101060003" pitchFamily="34" charset="0"/>
              </a:rPr>
              <a:t>Sales</a:t>
            </a:r>
            <a:r>
              <a:rPr lang="id-ID" sz="4000" dirty="0">
                <a:solidFill>
                  <a:srgbClr val="0A0A0A"/>
                </a:solidFill>
                <a:latin typeface="Raleway" panose="020B0003030101060003" pitchFamily="34" charset="0"/>
              </a:rPr>
              <a:t> Analysis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2129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3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750"/>
                                        <p:tgtEl>
                                          <p:spTgt spid="3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75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3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250"/>
                            </p:stCondLst>
                            <p:childTnLst>
                              <p:par>
                                <p:cTn id="2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250"/>
                                        <p:tgtEl>
                                          <p:spTgt spid="3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Graphic spid="34" grpId="0" uiExpand="1">
        <p:bldSub>
          <a:bldChart bld="category"/>
        </p:bldSub>
      </p:bldGraphic>
      <p:bldP spid="29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2AB671F-628B-463C-A6CF-A14632427B08}"/>
              </a:ext>
            </a:extLst>
          </p:cNvPr>
          <p:cNvSpPr/>
          <p:nvPr/>
        </p:nvSpPr>
        <p:spPr>
          <a:xfrm>
            <a:off x="6050455" y="2179918"/>
            <a:ext cx="8344096" cy="585104"/>
          </a:xfrm>
          <a:custGeom>
            <a:avLst/>
            <a:gdLst>
              <a:gd name="connsiteX0" fmla="*/ 8051661 w 8344216"/>
              <a:gd name="connsiteY0" fmla="*/ 585113 h 585112"/>
              <a:gd name="connsiteX1" fmla="*/ 292556 w 8344216"/>
              <a:gd name="connsiteY1" fmla="*/ 585113 h 585112"/>
              <a:gd name="connsiteX2" fmla="*/ 0 w 8344216"/>
              <a:gd name="connsiteY2" fmla="*/ 292556 h 585112"/>
              <a:gd name="connsiteX3" fmla="*/ 0 w 8344216"/>
              <a:gd name="connsiteY3" fmla="*/ 292556 h 585112"/>
              <a:gd name="connsiteX4" fmla="*/ 292556 w 8344216"/>
              <a:gd name="connsiteY4" fmla="*/ 0 h 585112"/>
              <a:gd name="connsiteX5" fmla="*/ 8051661 w 8344216"/>
              <a:gd name="connsiteY5" fmla="*/ 0 h 585112"/>
              <a:gd name="connsiteX6" fmla="*/ 8344217 w 8344216"/>
              <a:gd name="connsiteY6" fmla="*/ 292556 h 585112"/>
              <a:gd name="connsiteX7" fmla="*/ 8344217 w 8344216"/>
              <a:gd name="connsiteY7" fmla="*/ 292556 h 585112"/>
              <a:gd name="connsiteX8" fmla="*/ 8051661 w 8344216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44216" h="585112">
                <a:moveTo>
                  <a:pt x="8051661" y="585113"/>
                </a:moveTo>
                <a:lnTo>
                  <a:pt x="292556" y="585113"/>
                </a:lnTo>
                <a:cubicBezTo>
                  <a:pt x="129742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2"/>
                  <a:pt x="129742" y="0"/>
                  <a:pt x="292556" y="0"/>
                </a:cubicBezTo>
                <a:lnTo>
                  <a:pt x="8051661" y="0"/>
                </a:lnTo>
                <a:cubicBezTo>
                  <a:pt x="8214475" y="0"/>
                  <a:pt x="8344217" y="129742"/>
                  <a:pt x="8344217" y="292556"/>
                </a:cubicBezTo>
                <a:lnTo>
                  <a:pt x="8344217" y="292556"/>
                </a:lnTo>
                <a:cubicBezTo>
                  <a:pt x="8344217" y="452827"/>
                  <a:pt x="8211932" y="585113"/>
                  <a:pt x="8051661" y="585113"/>
                </a:cubicBezTo>
                <a:close/>
              </a:path>
            </a:pathLst>
          </a:custGeom>
          <a:solidFill>
            <a:schemeClr val="accent1"/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81CA15E-B796-456E-AA67-850904AA0D09}"/>
              </a:ext>
            </a:extLst>
          </p:cNvPr>
          <p:cNvSpPr/>
          <p:nvPr/>
        </p:nvSpPr>
        <p:spPr>
          <a:xfrm>
            <a:off x="14419991" y="2179918"/>
            <a:ext cx="4172048" cy="585104"/>
          </a:xfrm>
          <a:custGeom>
            <a:avLst/>
            <a:gdLst>
              <a:gd name="connsiteX0" fmla="*/ 3879552 w 4172108"/>
              <a:gd name="connsiteY0" fmla="*/ 585113 h 585112"/>
              <a:gd name="connsiteX1" fmla="*/ 292556 w 4172108"/>
              <a:gd name="connsiteY1" fmla="*/ 585113 h 585112"/>
              <a:gd name="connsiteX2" fmla="*/ 0 w 4172108"/>
              <a:gd name="connsiteY2" fmla="*/ 292556 h 585112"/>
              <a:gd name="connsiteX3" fmla="*/ 0 w 4172108"/>
              <a:gd name="connsiteY3" fmla="*/ 292556 h 585112"/>
              <a:gd name="connsiteX4" fmla="*/ 292556 w 4172108"/>
              <a:gd name="connsiteY4" fmla="*/ 0 h 585112"/>
              <a:gd name="connsiteX5" fmla="*/ 3879552 w 4172108"/>
              <a:gd name="connsiteY5" fmla="*/ 0 h 585112"/>
              <a:gd name="connsiteX6" fmla="*/ 4172109 w 4172108"/>
              <a:gd name="connsiteY6" fmla="*/ 292556 h 585112"/>
              <a:gd name="connsiteX7" fmla="*/ 4172109 w 4172108"/>
              <a:gd name="connsiteY7" fmla="*/ 292556 h 585112"/>
              <a:gd name="connsiteX8" fmla="*/ 3879552 w 4172108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72108" h="585112">
                <a:moveTo>
                  <a:pt x="3879552" y="585113"/>
                </a:moveTo>
                <a:lnTo>
                  <a:pt x="292556" y="585113"/>
                </a:lnTo>
                <a:cubicBezTo>
                  <a:pt x="129743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2"/>
                  <a:pt x="129743" y="0"/>
                  <a:pt x="292556" y="0"/>
                </a:cubicBezTo>
                <a:lnTo>
                  <a:pt x="3879552" y="0"/>
                </a:lnTo>
                <a:cubicBezTo>
                  <a:pt x="4042367" y="0"/>
                  <a:pt x="4172109" y="129742"/>
                  <a:pt x="4172109" y="292556"/>
                </a:cubicBezTo>
                <a:lnTo>
                  <a:pt x="4172109" y="292556"/>
                </a:lnTo>
                <a:cubicBezTo>
                  <a:pt x="4172109" y="452827"/>
                  <a:pt x="4039824" y="585113"/>
                  <a:pt x="3879552" y="58511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073AF46-D3DF-4C56-86BE-D00253C0635E}"/>
              </a:ext>
            </a:extLst>
          </p:cNvPr>
          <p:cNvSpPr/>
          <p:nvPr/>
        </p:nvSpPr>
        <p:spPr>
          <a:xfrm>
            <a:off x="18599673" y="2179918"/>
            <a:ext cx="2129269" cy="585104"/>
          </a:xfrm>
          <a:custGeom>
            <a:avLst/>
            <a:gdLst>
              <a:gd name="connsiteX0" fmla="*/ 1836744 w 2129300"/>
              <a:gd name="connsiteY0" fmla="*/ 585113 h 585112"/>
              <a:gd name="connsiteX1" fmla="*/ 292556 w 2129300"/>
              <a:gd name="connsiteY1" fmla="*/ 585113 h 585112"/>
              <a:gd name="connsiteX2" fmla="*/ 0 w 2129300"/>
              <a:gd name="connsiteY2" fmla="*/ 292556 h 585112"/>
              <a:gd name="connsiteX3" fmla="*/ 0 w 2129300"/>
              <a:gd name="connsiteY3" fmla="*/ 292556 h 585112"/>
              <a:gd name="connsiteX4" fmla="*/ 292556 w 2129300"/>
              <a:gd name="connsiteY4" fmla="*/ 0 h 585112"/>
              <a:gd name="connsiteX5" fmla="*/ 1836744 w 2129300"/>
              <a:gd name="connsiteY5" fmla="*/ 0 h 585112"/>
              <a:gd name="connsiteX6" fmla="*/ 2129301 w 2129300"/>
              <a:gd name="connsiteY6" fmla="*/ 292556 h 585112"/>
              <a:gd name="connsiteX7" fmla="*/ 2129301 w 2129300"/>
              <a:gd name="connsiteY7" fmla="*/ 292556 h 585112"/>
              <a:gd name="connsiteX8" fmla="*/ 1836744 w 2129300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29300" h="585112">
                <a:moveTo>
                  <a:pt x="1836744" y="585113"/>
                </a:moveTo>
                <a:lnTo>
                  <a:pt x="292556" y="585113"/>
                </a:lnTo>
                <a:cubicBezTo>
                  <a:pt x="129742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2"/>
                  <a:pt x="129742" y="0"/>
                  <a:pt x="292556" y="0"/>
                </a:cubicBezTo>
                <a:lnTo>
                  <a:pt x="1836744" y="0"/>
                </a:lnTo>
                <a:cubicBezTo>
                  <a:pt x="1999559" y="0"/>
                  <a:pt x="2129301" y="129742"/>
                  <a:pt x="2129301" y="292556"/>
                </a:cubicBezTo>
                <a:lnTo>
                  <a:pt x="2129301" y="292556"/>
                </a:lnTo>
                <a:cubicBezTo>
                  <a:pt x="2129301" y="452827"/>
                  <a:pt x="1997016" y="585113"/>
                  <a:pt x="1836744" y="58511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CC655805-F2DA-420C-A41D-12BA5BFF4267}"/>
              </a:ext>
            </a:extLst>
          </p:cNvPr>
          <p:cNvSpPr/>
          <p:nvPr/>
        </p:nvSpPr>
        <p:spPr>
          <a:xfrm>
            <a:off x="6050456" y="3426445"/>
            <a:ext cx="8852882" cy="585104"/>
          </a:xfrm>
          <a:custGeom>
            <a:avLst/>
            <a:gdLst>
              <a:gd name="connsiteX0" fmla="*/ 8560454 w 8853010"/>
              <a:gd name="connsiteY0" fmla="*/ 585113 h 585112"/>
              <a:gd name="connsiteX1" fmla="*/ 292556 w 8853010"/>
              <a:gd name="connsiteY1" fmla="*/ 585113 h 585112"/>
              <a:gd name="connsiteX2" fmla="*/ 0 w 8853010"/>
              <a:gd name="connsiteY2" fmla="*/ 292556 h 585112"/>
              <a:gd name="connsiteX3" fmla="*/ 0 w 8853010"/>
              <a:gd name="connsiteY3" fmla="*/ 292556 h 585112"/>
              <a:gd name="connsiteX4" fmla="*/ 292556 w 8853010"/>
              <a:gd name="connsiteY4" fmla="*/ 0 h 585112"/>
              <a:gd name="connsiteX5" fmla="*/ 8560454 w 8853010"/>
              <a:gd name="connsiteY5" fmla="*/ 0 h 585112"/>
              <a:gd name="connsiteX6" fmla="*/ 8853010 w 8853010"/>
              <a:gd name="connsiteY6" fmla="*/ 292556 h 585112"/>
              <a:gd name="connsiteX7" fmla="*/ 8853010 w 8853010"/>
              <a:gd name="connsiteY7" fmla="*/ 292556 h 585112"/>
              <a:gd name="connsiteX8" fmla="*/ 8560454 w 8853010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53010" h="585112">
                <a:moveTo>
                  <a:pt x="8560454" y="585113"/>
                </a:moveTo>
                <a:lnTo>
                  <a:pt x="292556" y="585113"/>
                </a:lnTo>
                <a:cubicBezTo>
                  <a:pt x="129742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2"/>
                  <a:pt x="129742" y="0"/>
                  <a:pt x="292556" y="0"/>
                </a:cubicBezTo>
                <a:lnTo>
                  <a:pt x="8560454" y="0"/>
                </a:lnTo>
                <a:cubicBezTo>
                  <a:pt x="8723269" y="0"/>
                  <a:pt x="8853010" y="129742"/>
                  <a:pt x="8853010" y="292556"/>
                </a:cubicBezTo>
                <a:lnTo>
                  <a:pt x="8853010" y="292556"/>
                </a:lnTo>
                <a:cubicBezTo>
                  <a:pt x="8853010" y="452827"/>
                  <a:pt x="8720725" y="585113"/>
                  <a:pt x="8560454" y="585113"/>
                </a:cubicBezTo>
                <a:close/>
              </a:path>
            </a:pathLst>
          </a:custGeom>
          <a:solidFill>
            <a:schemeClr val="accent2"/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8CC3EA0-5A44-4F7E-9A1E-742928583D2C}"/>
              </a:ext>
            </a:extLst>
          </p:cNvPr>
          <p:cNvSpPr/>
          <p:nvPr/>
        </p:nvSpPr>
        <p:spPr>
          <a:xfrm>
            <a:off x="14928778" y="3426445"/>
            <a:ext cx="3724316" cy="585104"/>
          </a:xfrm>
          <a:custGeom>
            <a:avLst/>
            <a:gdLst>
              <a:gd name="connsiteX0" fmla="*/ 3431815 w 3724370"/>
              <a:gd name="connsiteY0" fmla="*/ 585113 h 585112"/>
              <a:gd name="connsiteX1" fmla="*/ 292556 w 3724370"/>
              <a:gd name="connsiteY1" fmla="*/ 585113 h 585112"/>
              <a:gd name="connsiteX2" fmla="*/ 0 w 3724370"/>
              <a:gd name="connsiteY2" fmla="*/ 292556 h 585112"/>
              <a:gd name="connsiteX3" fmla="*/ 0 w 3724370"/>
              <a:gd name="connsiteY3" fmla="*/ 292556 h 585112"/>
              <a:gd name="connsiteX4" fmla="*/ 292556 w 3724370"/>
              <a:gd name="connsiteY4" fmla="*/ 0 h 585112"/>
              <a:gd name="connsiteX5" fmla="*/ 3431815 w 3724370"/>
              <a:gd name="connsiteY5" fmla="*/ 0 h 585112"/>
              <a:gd name="connsiteX6" fmla="*/ 3724371 w 3724370"/>
              <a:gd name="connsiteY6" fmla="*/ 292556 h 585112"/>
              <a:gd name="connsiteX7" fmla="*/ 3724371 w 3724370"/>
              <a:gd name="connsiteY7" fmla="*/ 292556 h 585112"/>
              <a:gd name="connsiteX8" fmla="*/ 3431815 w 3724370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24370" h="585112">
                <a:moveTo>
                  <a:pt x="3431815" y="585113"/>
                </a:moveTo>
                <a:lnTo>
                  <a:pt x="292556" y="585113"/>
                </a:lnTo>
                <a:cubicBezTo>
                  <a:pt x="129743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2"/>
                  <a:pt x="129743" y="0"/>
                  <a:pt x="292556" y="0"/>
                </a:cubicBezTo>
                <a:lnTo>
                  <a:pt x="3431815" y="0"/>
                </a:lnTo>
                <a:cubicBezTo>
                  <a:pt x="3594629" y="0"/>
                  <a:pt x="3724371" y="129742"/>
                  <a:pt x="3724371" y="292556"/>
                </a:cubicBezTo>
                <a:lnTo>
                  <a:pt x="3724371" y="292556"/>
                </a:lnTo>
                <a:cubicBezTo>
                  <a:pt x="3724371" y="452827"/>
                  <a:pt x="3592084" y="585113"/>
                  <a:pt x="3431815" y="585113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00C4450A-F142-495B-94D1-5C9C97AABB0D}"/>
              </a:ext>
            </a:extLst>
          </p:cNvPr>
          <p:cNvSpPr/>
          <p:nvPr/>
        </p:nvSpPr>
        <p:spPr>
          <a:xfrm>
            <a:off x="18678534" y="3426445"/>
            <a:ext cx="1228718" cy="585104"/>
          </a:xfrm>
          <a:custGeom>
            <a:avLst/>
            <a:gdLst>
              <a:gd name="connsiteX0" fmla="*/ 936180 w 1228736"/>
              <a:gd name="connsiteY0" fmla="*/ 585113 h 585112"/>
              <a:gd name="connsiteX1" fmla="*/ 292556 w 1228736"/>
              <a:gd name="connsiteY1" fmla="*/ 585113 h 585112"/>
              <a:gd name="connsiteX2" fmla="*/ 0 w 1228736"/>
              <a:gd name="connsiteY2" fmla="*/ 292556 h 585112"/>
              <a:gd name="connsiteX3" fmla="*/ 0 w 1228736"/>
              <a:gd name="connsiteY3" fmla="*/ 292556 h 585112"/>
              <a:gd name="connsiteX4" fmla="*/ 292556 w 1228736"/>
              <a:gd name="connsiteY4" fmla="*/ 0 h 585112"/>
              <a:gd name="connsiteX5" fmla="*/ 936180 w 1228736"/>
              <a:gd name="connsiteY5" fmla="*/ 0 h 585112"/>
              <a:gd name="connsiteX6" fmla="*/ 1228737 w 1228736"/>
              <a:gd name="connsiteY6" fmla="*/ 292556 h 585112"/>
              <a:gd name="connsiteX7" fmla="*/ 1228737 w 1228736"/>
              <a:gd name="connsiteY7" fmla="*/ 292556 h 585112"/>
              <a:gd name="connsiteX8" fmla="*/ 936180 w 1228736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8736" h="585112">
                <a:moveTo>
                  <a:pt x="936180" y="585113"/>
                </a:moveTo>
                <a:lnTo>
                  <a:pt x="292556" y="585113"/>
                </a:lnTo>
                <a:cubicBezTo>
                  <a:pt x="129742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2"/>
                  <a:pt x="129742" y="0"/>
                  <a:pt x="292556" y="0"/>
                </a:cubicBezTo>
                <a:lnTo>
                  <a:pt x="936180" y="0"/>
                </a:lnTo>
                <a:cubicBezTo>
                  <a:pt x="1098995" y="0"/>
                  <a:pt x="1228737" y="129742"/>
                  <a:pt x="1228737" y="292556"/>
                </a:cubicBezTo>
                <a:lnTo>
                  <a:pt x="1228737" y="292556"/>
                </a:lnTo>
                <a:cubicBezTo>
                  <a:pt x="1228737" y="452827"/>
                  <a:pt x="1096450" y="585113"/>
                  <a:pt x="936180" y="585113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551F0F05-0EA6-4443-A34B-30B81B097DFD}"/>
              </a:ext>
            </a:extLst>
          </p:cNvPr>
          <p:cNvSpPr/>
          <p:nvPr/>
        </p:nvSpPr>
        <p:spPr>
          <a:xfrm>
            <a:off x="6050456" y="4672970"/>
            <a:ext cx="5622089" cy="585104"/>
          </a:xfrm>
          <a:custGeom>
            <a:avLst/>
            <a:gdLst>
              <a:gd name="connsiteX0" fmla="*/ 5329615 w 5622170"/>
              <a:gd name="connsiteY0" fmla="*/ 585113 h 585112"/>
              <a:gd name="connsiteX1" fmla="*/ 292556 w 5622170"/>
              <a:gd name="connsiteY1" fmla="*/ 585113 h 585112"/>
              <a:gd name="connsiteX2" fmla="*/ 0 w 5622170"/>
              <a:gd name="connsiteY2" fmla="*/ 292556 h 585112"/>
              <a:gd name="connsiteX3" fmla="*/ 0 w 5622170"/>
              <a:gd name="connsiteY3" fmla="*/ 292556 h 585112"/>
              <a:gd name="connsiteX4" fmla="*/ 292556 w 5622170"/>
              <a:gd name="connsiteY4" fmla="*/ 0 h 585112"/>
              <a:gd name="connsiteX5" fmla="*/ 5329615 w 5622170"/>
              <a:gd name="connsiteY5" fmla="*/ 0 h 585112"/>
              <a:gd name="connsiteX6" fmla="*/ 5622171 w 5622170"/>
              <a:gd name="connsiteY6" fmla="*/ 292556 h 585112"/>
              <a:gd name="connsiteX7" fmla="*/ 5622171 w 5622170"/>
              <a:gd name="connsiteY7" fmla="*/ 292556 h 585112"/>
              <a:gd name="connsiteX8" fmla="*/ 5329615 w 5622170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22170" h="585112">
                <a:moveTo>
                  <a:pt x="5329615" y="585113"/>
                </a:moveTo>
                <a:lnTo>
                  <a:pt x="292556" y="585113"/>
                </a:lnTo>
                <a:cubicBezTo>
                  <a:pt x="129742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2"/>
                  <a:pt x="129742" y="0"/>
                  <a:pt x="292556" y="0"/>
                </a:cubicBezTo>
                <a:lnTo>
                  <a:pt x="5329615" y="0"/>
                </a:lnTo>
                <a:cubicBezTo>
                  <a:pt x="5492429" y="0"/>
                  <a:pt x="5622171" y="129742"/>
                  <a:pt x="5622171" y="292556"/>
                </a:cubicBezTo>
                <a:lnTo>
                  <a:pt x="5622171" y="292556"/>
                </a:lnTo>
                <a:cubicBezTo>
                  <a:pt x="5622171" y="452827"/>
                  <a:pt x="5489885" y="585113"/>
                  <a:pt x="5329615" y="585113"/>
                </a:cubicBezTo>
                <a:close/>
              </a:path>
            </a:pathLst>
          </a:custGeom>
          <a:solidFill>
            <a:schemeClr val="accent3"/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2800912F-4659-4F63-B876-A4033C966A51}"/>
              </a:ext>
            </a:extLst>
          </p:cNvPr>
          <p:cNvSpPr/>
          <p:nvPr/>
        </p:nvSpPr>
        <p:spPr>
          <a:xfrm>
            <a:off x="11697986" y="4672970"/>
            <a:ext cx="4110994" cy="585104"/>
          </a:xfrm>
          <a:custGeom>
            <a:avLst/>
            <a:gdLst>
              <a:gd name="connsiteX0" fmla="*/ 3818497 w 4111053"/>
              <a:gd name="connsiteY0" fmla="*/ 585113 h 585112"/>
              <a:gd name="connsiteX1" fmla="*/ 292556 w 4111053"/>
              <a:gd name="connsiteY1" fmla="*/ 585113 h 585112"/>
              <a:gd name="connsiteX2" fmla="*/ 0 w 4111053"/>
              <a:gd name="connsiteY2" fmla="*/ 292556 h 585112"/>
              <a:gd name="connsiteX3" fmla="*/ 0 w 4111053"/>
              <a:gd name="connsiteY3" fmla="*/ 292556 h 585112"/>
              <a:gd name="connsiteX4" fmla="*/ 292556 w 4111053"/>
              <a:gd name="connsiteY4" fmla="*/ 0 h 585112"/>
              <a:gd name="connsiteX5" fmla="*/ 3818497 w 4111053"/>
              <a:gd name="connsiteY5" fmla="*/ 0 h 585112"/>
              <a:gd name="connsiteX6" fmla="*/ 4111054 w 4111053"/>
              <a:gd name="connsiteY6" fmla="*/ 292556 h 585112"/>
              <a:gd name="connsiteX7" fmla="*/ 4111054 w 4111053"/>
              <a:gd name="connsiteY7" fmla="*/ 292556 h 585112"/>
              <a:gd name="connsiteX8" fmla="*/ 3818497 w 4111053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1053" h="585112">
                <a:moveTo>
                  <a:pt x="3818497" y="585113"/>
                </a:moveTo>
                <a:lnTo>
                  <a:pt x="292556" y="585113"/>
                </a:lnTo>
                <a:cubicBezTo>
                  <a:pt x="129743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2"/>
                  <a:pt x="129743" y="0"/>
                  <a:pt x="292556" y="0"/>
                </a:cubicBezTo>
                <a:lnTo>
                  <a:pt x="3818497" y="0"/>
                </a:lnTo>
                <a:cubicBezTo>
                  <a:pt x="3981310" y="0"/>
                  <a:pt x="4111054" y="129742"/>
                  <a:pt x="4111054" y="292556"/>
                </a:cubicBezTo>
                <a:lnTo>
                  <a:pt x="4111054" y="292556"/>
                </a:lnTo>
                <a:cubicBezTo>
                  <a:pt x="4111054" y="452827"/>
                  <a:pt x="3978767" y="585113"/>
                  <a:pt x="3818497" y="585113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102021E8-79ED-4363-B81A-BEEAE6C68DF1}"/>
              </a:ext>
            </a:extLst>
          </p:cNvPr>
          <p:cNvSpPr/>
          <p:nvPr/>
        </p:nvSpPr>
        <p:spPr>
          <a:xfrm>
            <a:off x="15808979" y="4672970"/>
            <a:ext cx="2844115" cy="585104"/>
          </a:xfrm>
          <a:custGeom>
            <a:avLst/>
            <a:gdLst>
              <a:gd name="connsiteX0" fmla="*/ 2551600 w 2844156"/>
              <a:gd name="connsiteY0" fmla="*/ 585113 h 585112"/>
              <a:gd name="connsiteX1" fmla="*/ 292556 w 2844156"/>
              <a:gd name="connsiteY1" fmla="*/ 585113 h 585112"/>
              <a:gd name="connsiteX2" fmla="*/ 0 w 2844156"/>
              <a:gd name="connsiteY2" fmla="*/ 292556 h 585112"/>
              <a:gd name="connsiteX3" fmla="*/ 0 w 2844156"/>
              <a:gd name="connsiteY3" fmla="*/ 292556 h 585112"/>
              <a:gd name="connsiteX4" fmla="*/ 292556 w 2844156"/>
              <a:gd name="connsiteY4" fmla="*/ 0 h 585112"/>
              <a:gd name="connsiteX5" fmla="*/ 2551600 w 2844156"/>
              <a:gd name="connsiteY5" fmla="*/ 0 h 585112"/>
              <a:gd name="connsiteX6" fmla="*/ 2844157 w 2844156"/>
              <a:gd name="connsiteY6" fmla="*/ 292556 h 585112"/>
              <a:gd name="connsiteX7" fmla="*/ 2844157 w 2844156"/>
              <a:gd name="connsiteY7" fmla="*/ 292556 h 585112"/>
              <a:gd name="connsiteX8" fmla="*/ 2551600 w 2844156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44156" h="585112">
                <a:moveTo>
                  <a:pt x="2551600" y="585113"/>
                </a:moveTo>
                <a:lnTo>
                  <a:pt x="292556" y="585113"/>
                </a:lnTo>
                <a:cubicBezTo>
                  <a:pt x="129742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2"/>
                  <a:pt x="129742" y="0"/>
                  <a:pt x="292556" y="0"/>
                </a:cubicBezTo>
                <a:lnTo>
                  <a:pt x="2551600" y="0"/>
                </a:lnTo>
                <a:cubicBezTo>
                  <a:pt x="2714415" y="0"/>
                  <a:pt x="2844157" y="129742"/>
                  <a:pt x="2844157" y="292556"/>
                </a:cubicBezTo>
                <a:lnTo>
                  <a:pt x="2844157" y="292556"/>
                </a:lnTo>
                <a:cubicBezTo>
                  <a:pt x="2844157" y="452827"/>
                  <a:pt x="2711870" y="585113"/>
                  <a:pt x="2551600" y="58511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A6806A0B-45D0-49A5-A7C1-982E796B7A8E}"/>
              </a:ext>
            </a:extLst>
          </p:cNvPr>
          <p:cNvSpPr/>
          <p:nvPr/>
        </p:nvSpPr>
        <p:spPr>
          <a:xfrm>
            <a:off x="6050456" y="5909321"/>
            <a:ext cx="6535361" cy="585104"/>
          </a:xfrm>
          <a:custGeom>
            <a:avLst/>
            <a:gdLst>
              <a:gd name="connsiteX0" fmla="*/ 6242899 w 6535455"/>
              <a:gd name="connsiteY0" fmla="*/ 585113 h 585112"/>
              <a:gd name="connsiteX1" fmla="*/ 292556 w 6535455"/>
              <a:gd name="connsiteY1" fmla="*/ 585113 h 585112"/>
              <a:gd name="connsiteX2" fmla="*/ 0 w 6535455"/>
              <a:gd name="connsiteY2" fmla="*/ 292556 h 585112"/>
              <a:gd name="connsiteX3" fmla="*/ 0 w 6535455"/>
              <a:gd name="connsiteY3" fmla="*/ 292556 h 585112"/>
              <a:gd name="connsiteX4" fmla="*/ 292556 w 6535455"/>
              <a:gd name="connsiteY4" fmla="*/ 0 h 585112"/>
              <a:gd name="connsiteX5" fmla="*/ 6242899 w 6535455"/>
              <a:gd name="connsiteY5" fmla="*/ 0 h 585112"/>
              <a:gd name="connsiteX6" fmla="*/ 6535456 w 6535455"/>
              <a:gd name="connsiteY6" fmla="*/ 292556 h 585112"/>
              <a:gd name="connsiteX7" fmla="*/ 6535456 w 6535455"/>
              <a:gd name="connsiteY7" fmla="*/ 292556 h 585112"/>
              <a:gd name="connsiteX8" fmla="*/ 6242899 w 6535455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35455" h="585112">
                <a:moveTo>
                  <a:pt x="6242899" y="585113"/>
                </a:moveTo>
                <a:lnTo>
                  <a:pt x="292556" y="585113"/>
                </a:lnTo>
                <a:cubicBezTo>
                  <a:pt x="129742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3"/>
                  <a:pt x="129742" y="0"/>
                  <a:pt x="292556" y="0"/>
                </a:cubicBezTo>
                <a:lnTo>
                  <a:pt x="6242899" y="0"/>
                </a:lnTo>
                <a:cubicBezTo>
                  <a:pt x="6405713" y="0"/>
                  <a:pt x="6535456" y="129743"/>
                  <a:pt x="6535456" y="292556"/>
                </a:cubicBezTo>
                <a:lnTo>
                  <a:pt x="6535456" y="292556"/>
                </a:lnTo>
                <a:cubicBezTo>
                  <a:pt x="6535456" y="455370"/>
                  <a:pt x="6403169" y="585113"/>
                  <a:pt x="6242899" y="585113"/>
                </a:cubicBezTo>
                <a:close/>
              </a:path>
            </a:pathLst>
          </a:custGeom>
          <a:solidFill>
            <a:schemeClr val="accent4"/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0A2761F8-DB01-406B-A424-88CE3216E03B}"/>
              </a:ext>
            </a:extLst>
          </p:cNvPr>
          <p:cNvSpPr/>
          <p:nvPr/>
        </p:nvSpPr>
        <p:spPr>
          <a:xfrm>
            <a:off x="12618889" y="5909321"/>
            <a:ext cx="2086024" cy="585104"/>
          </a:xfrm>
          <a:custGeom>
            <a:avLst/>
            <a:gdLst>
              <a:gd name="connsiteX0" fmla="*/ 1793498 w 2086054"/>
              <a:gd name="connsiteY0" fmla="*/ 585113 h 585112"/>
              <a:gd name="connsiteX1" fmla="*/ 292556 w 2086054"/>
              <a:gd name="connsiteY1" fmla="*/ 585113 h 585112"/>
              <a:gd name="connsiteX2" fmla="*/ 0 w 2086054"/>
              <a:gd name="connsiteY2" fmla="*/ 292556 h 585112"/>
              <a:gd name="connsiteX3" fmla="*/ 0 w 2086054"/>
              <a:gd name="connsiteY3" fmla="*/ 292556 h 585112"/>
              <a:gd name="connsiteX4" fmla="*/ 292556 w 2086054"/>
              <a:gd name="connsiteY4" fmla="*/ 0 h 585112"/>
              <a:gd name="connsiteX5" fmla="*/ 1793498 w 2086054"/>
              <a:gd name="connsiteY5" fmla="*/ 0 h 585112"/>
              <a:gd name="connsiteX6" fmla="*/ 2086054 w 2086054"/>
              <a:gd name="connsiteY6" fmla="*/ 292556 h 585112"/>
              <a:gd name="connsiteX7" fmla="*/ 2086054 w 2086054"/>
              <a:gd name="connsiteY7" fmla="*/ 292556 h 585112"/>
              <a:gd name="connsiteX8" fmla="*/ 1793498 w 2086054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86054" h="585112">
                <a:moveTo>
                  <a:pt x="1793498" y="585113"/>
                </a:moveTo>
                <a:lnTo>
                  <a:pt x="292556" y="585113"/>
                </a:lnTo>
                <a:cubicBezTo>
                  <a:pt x="129743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3"/>
                  <a:pt x="129743" y="0"/>
                  <a:pt x="292556" y="0"/>
                </a:cubicBezTo>
                <a:lnTo>
                  <a:pt x="1793498" y="0"/>
                </a:lnTo>
                <a:cubicBezTo>
                  <a:pt x="1956313" y="0"/>
                  <a:pt x="2086054" y="129743"/>
                  <a:pt x="2086054" y="292556"/>
                </a:cubicBezTo>
                <a:lnTo>
                  <a:pt x="2086054" y="292556"/>
                </a:lnTo>
                <a:cubicBezTo>
                  <a:pt x="2086054" y="455370"/>
                  <a:pt x="1953768" y="585113"/>
                  <a:pt x="1793498" y="585113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25" name="Freeform: Shape 124">
            <a:extLst>
              <a:ext uri="{FF2B5EF4-FFF2-40B4-BE49-F238E27FC236}">
                <a16:creationId xmlns:a16="http://schemas.microsoft.com/office/drawing/2014/main" id="{D922DA4E-1280-4321-9782-85CA983FDC3C}"/>
              </a:ext>
            </a:extLst>
          </p:cNvPr>
          <p:cNvSpPr/>
          <p:nvPr/>
        </p:nvSpPr>
        <p:spPr>
          <a:xfrm>
            <a:off x="14743071" y="5909321"/>
            <a:ext cx="2129272" cy="585104"/>
          </a:xfrm>
          <a:custGeom>
            <a:avLst/>
            <a:gdLst>
              <a:gd name="connsiteX0" fmla="*/ 1836746 w 2129302"/>
              <a:gd name="connsiteY0" fmla="*/ 585113 h 585112"/>
              <a:gd name="connsiteX1" fmla="*/ 292556 w 2129302"/>
              <a:gd name="connsiteY1" fmla="*/ 585113 h 585112"/>
              <a:gd name="connsiteX2" fmla="*/ 0 w 2129302"/>
              <a:gd name="connsiteY2" fmla="*/ 292556 h 585112"/>
              <a:gd name="connsiteX3" fmla="*/ 0 w 2129302"/>
              <a:gd name="connsiteY3" fmla="*/ 292556 h 585112"/>
              <a:gd name="connsiteX4" fmla="*/ 292556 w 2129302"/>
              <a:gd name="connsiteY4" fmla="*/ 0 h 585112"/>
              <a:gd name="connsiteX5" fmla="*/ 1836746 w 2129302"/>
              <a:gd name="connsiteY5" fmla="*/ 0 h 585112"/>
              <a:gd name="connsiteX6" fmla="*/ 2129302 w 2129302"/>
              <a:gd name="connsiteY6" fmla="*/ 292556 h 585112"/>
              <a:gd name="connsiteX7" fmla="*/ 2129302 w 2129302"/>
              <a:gd name="connsiteY7" fmla="*/ 292556 h 585112"/>
              <a:gd name="connsiteX8" fmla="*/ 1836746 w 2129302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29302" h="585112">
                <a:moveTo>
                  <a:pt x="1836746" y="585113"/>
                </a:moveTo>
                <a:lnTo>
                  <a:pt x="292556" y="585113"/>
                </a:lnTo>
                <a:cubicBezTo>
                  <a:pt x="129743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3"/>
                  <a:pt x="129743" y="0"/>
                  <a:pt x="292556" y="0"/>
                </a:cubicBezTo>
                <a:lnTo>
                  <a:pt x="1836746" y="0"/>
                </a:lnTo>
                <a:cubicBezTo>
                  <a:pt x="1999560" y="0"/>
                  <a:pt x="2129302" y="129743"/>
                  <a:pt x="2129302" y="292556"/>
                </a:cubicBezTo>
                <a:lnTo>
                  <a:pt x="2129302" y="292556"/>
                </a:lnTo>
                <a:cubicBezTo>
                  <a:pt x="2129302" y="455370"/>
                  <a:pt x="1999560" y="585113"/>
                  <a:pt x="1836746" y="585113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BE1C95A5-861A-4DFA-82AB-09BA1659AB38}"/>
              </a:ext>
            </a:extLst>
          </p:cNvPr>
          <p:cNvSpPr/>
          <p:nvPr/>
        </p:nvSpPr>
        <p:spPr>
          <a:xfrm>
            <a:off x="6050456" y="7120234"/>
            <a:ext cx="5215060" cy="585104"/>
          </a:xfrm>
          <a:custGeom>
            <a:avLst/>
            <a:gdLst>
              <a:gd name="connsiteX0" fmla="*/ 4922580 w 5215135"/>
              <a:gd name="connsiteY0" fmla="*/ 585113 h 585112"/>
              <a:gd name="connsiteX1" fmla="*/ 292556 w 5215135"/>
              <a:gd name="connsiteY1" fmla="*/ 585113 h 585112"/>
              <a:gd name="connsiteX2" fmla="*/ 0 w 5215135"/>
              <a:gd name="connsiteY2" fmla="*/ 292556 h 585112"/>
              <a:gd name="connsiteX3" fmla="*/ 0 w 5215135"/>
              <a:gd name="connsiteY3" fmla="*/ 292556 h 585112"/>
              <a:gd name="connsiteX4" fmla="*/ 292556 w 5215135"/>
              <a:gd name="connsiteY4" fmla="*/ 0 h 585112"/>
              <a:gd name="connsiteX5" fmla="*/ 4922580 w 5215135"/>
              <a:gd name="connsiteY5" fmla="*/ 0 h 585112"/>
              <a:gd name="connsiteX6" fmla="*/ 5215136 w 5215135"/>
              <a:gd name="connsiteY6" fmla="*/ 292556 h 585112"/>
              <a:gd name="connsiteX7" fmla="*/ 5215136 w 5215135"/>
              <a:gd name="connsiteY7" fmla="*/ 292556 h 585112"/>
              <a:gd name="connsiteX8" fmla="*/ 4922580 w 5215135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15135" h="585112">
                <a:moveTo>
                  <a:pt x="4922580" y="585113"/>
                </a:moveTo>
                <a:lnTo>
                  <a:pt x="292556" y="585113"/>
                </a:lnTo>
                <a:cubicBezTo>
                  <a:pt x="129742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3"/>
                  <a:pt x="129742" y="0"/>
                  <a:pt x="292556" y="0"/>
                </a:cubicBezTo>
                <a:lnTo>
                  <a:pt x="4922580" y="0"/>
                </a:lnTo>
                <a:cubicBezTo>
                  <a:pt x="5085394" y="0"/>
                  <a:pt x="5215136" y="129743"/>
                  <a:pt x="5215136" y="292556"/>
                </a:cubicBezTo>
                <a:lnTo>
                  <a:pt x="5215136" y="292556"/>
                </a:lnTo>
                <a:cubicBezTo>
                  <a:pt x="5215136" y="455370"/>
                  <a:pt x="5085394" y="585113"/>
                  <a:pt x="4922580" y="585113"/>
                </a:cubicBezTo>
                <a:close/>
              </a:path>
            </a:pathLst>
          </a:custGeom>
          <a:solidFill>
            <a:schemeClr val="accent5"/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45" name="Freeform: Shape 144">
            <a:extLst>
              <a:ext uri="{FF2B5EF4-FFF2-40B4-BE49-F238E27FC236}">
                <a16:creationId xmlns:a16="http://schemas.microsoft.com/office/drawing/2014/main" id="{0DDF65D7-900F-4687-B89D-15F91AF8219D}"/>
              </a:ext>
            </a:extLst>
          </p:cNvPr>
          <p:cNvSpPr/>
          <p:nvPr/>
        </p:nvSpPr>
        <p:spPr>
          <a:xfrm>
            <a:off x="11341835" y="7120234"/>
            <a:ext cx="2086023" cy="585104"/>
          </a:xfrm>
          <a:custGeom>
            <a:avLst/>
            <a:gdLst>
              <a:gd name="connsiteX0" fmla="*/ 1793497 w 2086053"/>
              <a:gd name="connsiteY0" fmla="*/ 585113 h 585112"/>
              <a:gd name="connsiteX1" fmla="*/ 292556 w 2086053"/>
              <a:gd name="connsiteY1" fmla="*/ 585113 h 585112"/>
              <a:gd name="connsiteX2" fmla="*/ 0 w 2086053"/>
              <a:gd name="connsiteY2" fmla="*/ 292556 h 585112"/>
              <a:gd name="connsiteX3" fmla="*/ 0 w 2086053"/>
              <a:gd name="connsiteY3" fmla="*/ 292556 h 585112"/>
              <a:gd name="connsiteX4" fmla="*/ 292556 w 2086053"/>
              <a:gd name="connsiteY4" fmla="*/ 0 h 585112"/>
              <a:gd name="connsiteX5" fmla="*/ 1793497 w 2086053"/>
              <a:gd name="connsiteY5" fmla="*/ 0 h 585112"/>
              <a:gd name="connsiteX6" fmla="*/ 2086054 w 2086053"/>
              <a:gd name="connsiteY6" fmla="*/ 292556 h 585112"/>
              <a:gd name="connsiteX7" fmla="*/ 2086054 w 2086053"/>
              <a:gd name="connsiteY7" fmla="*/ 292556 h 585112"/>
              <a:gd name="connsiteX8" fmla="*/ 1793497 w 2086053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86053" h="585112">
                <a:moveTo>
                  <a:pt x="1793497" y="585113"/>
                </a:moveTo>
                <a:lnTo>
                  <a:pt x="292556" y="585113"/>
                </a:lnTo>
                <a:cubicBezTo>
                  <a:pt x="129743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3"/>
                  <a:pt x="129743" y="0"/>
                  <a:pt x="292556" y="0"/>
                </a:cubicBezTo>
                <a:lnTo>
                  <a:pt x="1793497" y="0"/>
                </a:lnTo>
                <a:cubicBezTo>
                  <a:pt x="1956312" y="0"/>
                  <a:pt x="2086054" y="129743"/>
                  <a:pt x="2086054" y="292556"/>
                </a:cubicBezTo>
                <a:lnTo>
                  <a:pt x="2086054" y="292556"/>
                </a:lnTo>
                <a:cubicBezTo>
                  <a:pt x="2086054" y="455370"/>
                  <a:pt x="1956312" y="585113"/>
                  <a:pt x="1793497" y="5851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37BEDB27-657E-4825-9F78-08CD4D34BF94}"/>
              </a:ext>
            </a:extLst>
          </p:cNvPr>
          <p:cNvSpPr/>
          <p:nvPr/>
        </p:nvSpPr>
        <p:spPr>
          <a:xfrm>
            <a:off x="13501633" y="7120234"/>
            <a:ext cx="2068216" cy="585104"/>
          </a:xfrm>
          <a:custGeom>
            <a:avLst/>
            <a:gdLst>
              <a:gd name="connsiteX0" fmla="*/ 1775690 w 2068246"/>
              <a:gd name="connsiteY0" fmla="*/ 585113 h 585112"/>
              <a:gd name="connsiteX1" fmla="*/ 292556 w 2068246"/>
              <a:gd name="connsiteY1" fmla="*/ 585113 h 585112"/>
              <a:gd name="connsiteX2" fmla="*/ 0 w 2068246"/>
              <a:gd name="connsiteY2" fmla="*/ 292556 h 585112"/>
              <a:gd name="connsiteX3" fmla="*/ 0 w 2068246"/>
              <a:gd name="connsiteY3" fmla="*/ 292556 h 585112"/>
              <a:gd name="connsiteX4" fmla="*/ 292556 w 2068246"/>
              <a:gd name="connsiteY4" fmla="*/ 0 h 585112"/>
              <a:gd name="connsiteX5" fmla="*/ 1775690 w 2068246"/>
              <a:gd name="connsiteY5" fmla="*/ 0 h 585112"/>
              <a:gd name="connsiteX6" fmla="*/ 2068246 w 2068246"/>
              <a:gd name="connsiteY6" fmla="*/ 292556 h 585112"/>
              <a:gd name="connsiteX7" fmla="*/ 2068246 w 2068246"/>
              <a:gd name="connsiteY7" fmla="*/ 292556 h 585112"/>
              <a:gd name="connsiteX8" fmla="*/ 1775690 w 2068246"/>
              <a:gd name="connsiteY8" fmla="*/ 585113 h 585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8246" h="585112">
                <a:moveTo>
                  <a:pt x="1775690" y="585113"/>
                </a:moveTo>
                <a:lnTo>
                  <a:pt x="292556" y="585113"/>
                </a:lnTo>
                <a:cubicBezTo>
                  <a:pt x="129742" y="585113"/>
                  <a:pt x="0" y="455370"/>
                  <a:pt x="0" y="292556"/>
                </a:cubicBezTo>
                <a:lnTo>
                  <a:pt x="0" y="292556"/>
                </a:lnTo>
                <a:cubicBezTo>
                  <a:pt x="0" y="129743"/>
                  <a:pt x="129742" y="0"/>
                  <a:pt x="292556" y="0"/>
                </a:cubicBezTo>
                <a:lnTo>
                  <a:pt x="1775690" y="0"/>
                </a:lnTo>
                <a:cubicBezTo>
                  <a:pt x="1938505" y="0"/>
                  <a:pt x="2068246" y="129743"/>
                  <a:pt x="2068246" y="292556"/>
                </a:cubicBezTo>
                <a:lnTo>
                  <a:pt x="2068246" y="292556"/>
                </a:lnTo>
                <a:cubicBezTo>
                  <a:pt x="2068246" y="455370"/>
                  <a:pt x="1935960" y="585113"/>
                  <a:pt x="1775690" y="585113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25440" cap="flat">
            <a:noFill/>
            <a:prstDash val="solid"/>
            <a:miter/>
          </a:ln>
        </p:spPr>
        <p:txBody>
          <a:bodyPr rtlCol="0" anchor="ctr"/>
          <a:lstStyle/>
          <a:p>
            <a:pPr defTabSz="2438278">
              <a:defRPr/>
            </a:pPr>
            <a:endParaRPr lang="en-US" sz="4800">
              <a:solidFill>
                <a:srgbClr val="000000"/>
              </a:solidFill>
              <a:latin typeface="Montserrat Light "/>
            </a:endParaRPr>
          </a:p>
        </p:txBody>
      </p:sp>
      <p:grpSp>
        <p:nvGrpSpPr>
          <p:cNvPr id="562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20484727" y="2826078"/>
            <a:ext cx="91581" cy="5520332"/>
            <a:chOff x="20555327" y="3452164"/>
            <a:chExt cx="91582" cy="5520412"/>
          </a:xfrm>
          <a:solidFill>
            <a:srgbClr val="264653"/>
          </a:solidFill>
        </p:grpSpPr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EB60AF3A-1244-4A12-93AB-7D326FEF194D}"/>
                </a:ext>
              </a:extLst>
            </p:cNvPr>
            <p:cNvSpPr/>
            <p:nvPr/>
          </p:nvSpPr>
          <p:spPr>
            <a:xfrm>
              <a:off x="20588398" y="3497955"/>
              <a:ext cx="25439" cy="5383037"/>
            </a:xfrm>
            <a:custGeom>
              <a:avLst/>
              <a:gdLst>
                <a:gd name="connsiteX0" fmla="*/ 0 w 25439"/>
                <a:gd name="connsiteY0" fmla="*/ 0 h 5383037"/>
                <a:gd name="connsiteX1" fmla="*/ 25439 w 25439"/>
                <a:gd name="connsiteY1" fmla="*/ 0 h 5383037"/>
                <a:gd name="connsiteX2" fmla="*/ 25439 w 25439"/>
                <a:gd name="connsiteY2" fmla="*/ 5383038 h 5383037"/>
                <a:gd name="connsiteX3" fmla="*/ 0 w 25439"/>
                <a:gd name="connsiteY3" fmla="*/ 5383038 h 5383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9" h="5383037">
                  <a:moveTo>
                    <a:pt x="0" y="0"/>
                  </a:moveTo>
                  <a:lnTo>
                    <a:pt x="25439" y="0"/>
                  </a:lnTo>
                  <a:lnTo>
                    <a:pt x="25439" y="5383038"/>
                  </a:lnTo>
                  <a:lnTo>
                    <a:pt x="0" y="5383038"/>
                  </a:ln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3250F95B-9DA1-4EDE-890D-B9FA83C6FD31}"/>
                </a:ext>
              </a:extLst>
            </p:cNvPr>
            <p:cNvSpPr/>
            <p:nvPr/>
          </p:nvSpPr>
          <p:spPr>
            <a:xfrm>
              <a:off x="20555327" y="8880993"/>
              <a:ext cx="91582" cy="91582"/>
            </a:xfrm>
            <a:custGeom>
              <a:avLst/>
              <a:gdLst>
                <a:gd name="connsiteX0" fmla="*/ 91582 w 91582"/>
                <a:gd name="connsiteY0" fmla="*/ 45791 h 91582"/>
                <a:gd name="connsiteX1" fmla="*/ 45791 w 91582"/>
                <a:gd name="connsiteY1" fmla="*/ 91582 h 91582"/>
                <a:gd name="connsiteX2" fmla="*/ 0 w 91582"/>
                <a:gd name="connsiteY2" fmla="*/ 45791 h 91582"/>
                <a:gd name="connsiteX3" fmla="*/ 45791 w 91582"/>
                <a:gd name="connsiteY3" fmla="*/ 0 h 91582"/>
                <a:gd name="connsiteX4" fmla="*/ 91582 w 91582"/>
                <a:gd name="connsiteY4" fmla="*/ 45791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2" y="45791"/>
                  </a:moveTo>
                  <a:cubicBezTo>
                    <a:pt x="91582" y="71081"/>
                    <a:pt x="71080" y="91582"/>
                    <a:pt x="45791" y="91582"/>
                  </a:cubicBezTo>
                  <a:cubicBezTo>
                    <a:pt x="20501" y="91582"/>
                    <a:pt x="0" y="71081"/>
                    <a:pt x="0" y="45791"/>
                  </a:cubicBezTo>
                  <a:cubicBezTo>
                    <a:pt x="0" y="20501"/>
                    <a:pt x="20502" y="0"/>
                    <a:pt x="45791" y="0"/>
                  </a:cubicBezTo>
                  <a:cubicBezTo>
                    <a:pt x="71082" y="0"/>
                    <a:pt x="91582" y="20501"/>
                    <a:pt x="91582" y="45791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EE775EEB-B0ED-402C-8B57-5DB70CF1733C}"/>
                </a:ext>
              </a:extLst>
            </p:cNvPr>
            <p:cNvSpPr/>
            <p:nvPr/>
          </p:nvSpPr>
          <p:spPr>
            <a:xfrm>
              <a:off x="20555327" y="3452164"/>
              <a:ext cx="91582" cy="91582"/>
            </a:xfrm>
            <a:custGeom>
              <a:avLst/>
              <a:gdLst>
                <a:gd name="connsiteX0" fmla="*/ 91582 w 91582"/>
                <a:gd name="connsiteY0" fmla="*/ 45791 h 91582"/>
                <a:gd name="connsiteX1" fmla="*/ 45791 w 91582"/>
                <a:gd name="connsiteY1" fmla="*/ 91583 h 91582"/>
                <a:gd name="connsiteX2" fmla="*/ 0 w 91582"/>
                <a:gd name="connsiteY2" fmla="*/ 45791 h 91582"/>
                <a:gd name="connsiteX3" fmla="*/ 45791 w 91582"/>
                <a:gd name="connsiteY3" fmla="*/ 0 h 91582"/>
                <a:gd name="connsiteX4" fmla="*/ 91582 w 91582"/>
                <a:gd name="connsiteY4" fmla="*/ 45791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2" y="45791"/>
                  </a:moveTo>
                  <a:cubicBezTo>
                    <a:pt x="91582" y="71081"/>
                    <a:pt x="71080" y="91583"/>
                    <a:pt x="45791" y="91583"/>
                  </a:cubicBezTo>
                  <a:cubicBezTo>
                    <a:pt x="20501" y="91583"/>
                    <a:pt x="0" y="71081"/>
                    <a:pt x="0" y="45791"/>
                  </a:cubicBezTo>
                  <a:cubicBezTo>
                    <a:pt x="0" y="20502"/>
                    <a:pt x="20502" y="0"/>
                    <a:pt x="45791" y="0"/>
                  </a:cubicBezTo>
                  <a:cubicBezTo>
                    <a:pt x="71082" y="0"/>
                    <a:pt x="91582" y="20502"/>
                    <a:pt x="91582" y="45791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566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20039851" y="8427179"/>
            <a:ext cx="981643" cy="1356551"/>
            <a:chOff x="20110445" y="9053347"/>
            <a:chExt cx="981657" cy="1356571"/>
          </a:xfrm>
          <a:solidFill>
            <a:srgbClr val="264653"/>
          </a:solidFill>
        </p:grpSpPr>
        <p:grpSp>
          <p:nvGrpSpPr>
            <p:cNvPr id="567" name="Graphic 3">
              <a:extLst>
                <a:ext uri="{FF2B5EF4-FFF2-40B4-BE49-F238E27FC236}">
                  <a16:creationId xmlns:a16="http://schemas.microsoft.com/office/drawing/2014/main" id="{E4D00274-8AFF-4B12-B532-C21F80262327}"/>
                </a:ext>
              </a:extLst>
            </p:cNvPr>
            <p:cNvGrpSpPr/>
            <p:nvPr/>
          </p:nvGrpSpPr>
          <p:grpSpPr>
            <a:xfrm>
              <a:off x="20110445" y="9053347"/>
              <a:ext cx="981657" cy="1356571"/>
              <a:chOff x="20110445" y="9053347"/>
              <a:chExt cx="981657" cy="1356571"/>
            </a:xfrm>
            <a:grpFill/>
          </p:grpSpPr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E055E713-E4A5-452A-A25C-FF0A3795F1C2}"/>
                  </a:ext>
                </a:extLst>
              </p:cNvPr>
              <p:cNvSpPr/>
              <p:nvPr/>
            </p:nvSpPr>
            <p:spPr>
              <a:xfrm>
                <a:off x="20110445" y="9053347"/>
                <a:ext cx="981657" cy="1356571"/>
              </a:xfrm>
              <a:custGeom>
                <a:avLst/>
                <a:gdLst>
                  <a:gd name="connsiteX0" fmla="*/ 981658 w 981657"/>
                  <a:gd name="connsiteY0" fmla="*/ 865585 h 1356571"/>
                  <a:gd name="connsiteX1" fmla="*/ 490672 w 981657"/>
                  <a:gd name="connsiteY1" fmla="*/ 1356572 h 1356571"/>
                  <a:gd name="connsiteX2" fmla="*/ 4775 w 981657"/>
                  <a:gd name="connsiteY2" fmla="*/ 934273 h 1356571"/>
                  <a:gd name="connsiteX3" fmla="*/ 86182 w 981657"/>
                  <a:gd name="connsiteY3" fmla="*/ 588293 h 1356571"/>
                  <a:gd name="connsiteX4" fmla="*/ 427073 w 981657"/>
                  <a:gd name="connsiteY4" fmla="*/ 36251 h 1356571"/>
                  <a:gd name="connsiteX5" fmla="*/ 554271 w 981657"/>
                  <a:gd name="connsiteY5" fmla="*/ 36251 h 1356571"/>
                  <a:gd name="connsiteX6" fmla="*/ 895164 w 981657"/>
                  <a:gd name="connsiteY6" fmla="*/ 588293 h 1356571"/>
                  <a:gd name="connsiteX7" fmla="*/ 981658 w 981657"/>
                  <a:gd name="connsiteY7" fmla="*/ 865585 h 1356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81657" h="1356571">
                    <a:moveTo>
                      <a:pt x="981658" y="865585"/>
                    </a:moveTo>
                    <a:cubicBezTo>
                      <a:pt x="981658" y="1137790"/>
                      <a:pt x="760334" y="1356572"/>
                      <a:pt x="490672" y="1356572"/>
                    </a:cubicBezTo>
                    <a:cubicBezTo>
                      <a:pt x="246452" y="1356572"/>
                      <a:pt x="37846" y="1175950"/>
                      <a:pt x="4775" y="934273"/>
                    </a:cubicBezTo>
                    <a:cubicBezTo>
                      <a:pt x="-13033" y="804530"/>
                      <a:pt x="20038" y="682420"/>
                      <a:pt x="86182" y="588293"/>
                    </a:cubicBezTo>
                    <a:cubicBezTo>
                      <a:pt x="396545" y="84587"/>
                      <a:pt x="322771" y="204154"/>
                      <a:pt x="427073" y="36251"/>
                    </a:cubicBezTo>
                    <a:cubicBezTo>
                      <a:pt x="455058" y="-12084"/>
                      <a:pt x="526288" y="-12084"/>
                      <a:pt x="554271" y="36251"/>
                    </a:cubicBezTo>
                    <a:lnTo>
                      <a:pt x="895164" y="588293"/>
                    </a:lnTo>
                    <a:cubicBezTo>
                      <a:pt x="956218" y="674788"/>
                      <a:pt x="981658" y="768915"/>
                      <a:pt x="981658" y="865585"/>
                    </a:cubicBez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grpSp>
            <p:nvGrpSpPr>
              <p:cNvPr id="571" name="Graphic 3">
                <a:extLst>
                  <a:ext uri="{FF2B5EF4-FFF2-40B4-BE49-F238E27FC236}">
                    <a16:creationId xmlns:a16="http://schemas.microsoft.com/office/drawing/2014/main" id="{E4D00274-8AFF-4B12-B532-C21F80262327}"/>
                  </a:ext>
                </a:extLst>
              </p:cNvPr>
              <p:cNvGrpSpPr/>
              <p:nvPr/>
            </p:nvGrpSpPr>
            <p:grpSpPr>
              <a:xfrm>
                <a:off x="20201715" y="9519529"/>
                <a:ext cx="798806" cy="798806"/>
                <a:chOff x="20201715" y="9519529"/>
                <a:chExt cx="798806" cy="798806"/>
              </a:xfrm>
              <a:grpFill/>
            </p:grpSpPr>
            <p:sp>
              <p:nvSpPr>
                <p:cNvPr id="572" name="Freeform: Shape 571">
                  <a:extLst>
                    <a:ext uri="{FF2B5EF4-FFF2-40B4-BE49-F238E27FC236}">
                      <a16:creationId xmlns:a16="http://schemas.microsoft.com/office/drawing/2014/main" id="{18FF734C-8528-4767-A30C-862CF61111BF}"/>
                    </a:ext>
                  </a:extLst>
                </p:cNvPr>
                <p:cNvSpPr/>
                <p:nvPr/>
              </p:nvSpPr>
              <p:spPr>
                <a:xfrm>
                  <a:off x="20201715" y="9519529"/>
                  <a:ext cx="798806" cy="798806"/>
                </a:xfrm>
                <a:custGeom>
                  <a:avLst/>
                  <a:gdLst>
                    <a:gd name="connsiteX0" fmla="*/ 798806 w 798806"/>
                    <a:gd name="connsiteY0" fmla="*/ 399403 h 798806"/>
                    <a:gd name="connsiteX1" fmla="*/ 399403 w 798806"/>
                    <a:gd name="connsiteY1" fmla="*/ 798806 h 798806"/>
                    <a:gd name="connsiteX2" fmla="*/ -1 w 798806"/>
                    <a:gd name="connsiteY2" fmla="*/ 399403 h 798806"/>
                    <a:gd name="connsiteX3" fmla="*/ 399403 w 798806"/>
                    <a:gd name="connsiteY3" fmla="*/ 0 h 798806"/>
                    <a:gd name="connsiteX4" fmla="*/ 798806 w 798806"/>
                    <a:gd name="connsiteY4" fmla="*/ 399403 h 798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8806" h="798806">
                      <a:moveTo>
                        <a:pt x="798806" y="399403"/>
                      </a:moveTo>
                      <a:cubicBezTo>
                        <a:pt x="798806" y="619987"/>
                        <a:pt x="619988" y="798806"/>
                        <a:pt x="399403" y="798806"/>
                      </a:cubicBezTo>
                      <a:cubicBezTo>
                        <a:pt x="178818" y="798806"/>
                        <a:pt x="-1" y="619987"/>
                        <a:pt x="-1" y="399403"/>
                      </a:cubicBezTo>
                      <a:cubicBezTo>
                        <a:pt x="-1" y="178819"/>
                        <a:pt x="178818" y="0"/>
                        <a:pt x="399403" y="0"/>
                      </a:cubicBezTo>
                      <a:cubicBezTo>
                        <a:pt x="619988" y="0"/>
                        <a:pt x="798806" y="178819"/>
                        <a:pt x="798806" y="399403"/>
                      </a:cubicBezTo>
                      <a:close/>
                    </a:path>
                  </a:pathLst>
                </a:custGeom>
                <a:grpFill/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573" name="Freeform: Shape 572">
                  <a:extLst>
                    <a:ext uri="{FF2B5EF4-FFF2-40B4-BE49-F238E27FC236}">
                      <a16:creationId xmlns:a16="http://schemas.microsoft.com/office/drawing/2014/main" id="{477D1B7B-B81F-4DA8-B234-842676ECB42A}"/>
                    </a:ext>
                  </a:extLst>
                </p:cNvPr>
                <p:cNvSpPr/>
                <p:nvPr/>
              </p:nvSpPr>
              <p:spPr>
                <a:xfrm>
                  <a:off x="20239874" y="9557689"/>
                  <a:ext cx="722487" cy="722487"/>
                </a:xfrm>
                <a:custGeom>
                  <a:avLst/>
                  <a:gdLst>
                    <a:gd name="connsiteX0" fmla="*/ 722487 w 722487"/>
                    <a:gd name="connsiteY0" fmla="*/ 361243 h 722487"/>
                    <a:gd name="connsiteX1" fmla="*/ 361243 w 722487"/>
                    <a:gd name="connsiteY1" fmla="*/ 722487 h 722487"/>
                    <a:gd name="connsiteX2" fmla="*/ -1 w 722487"/>
                    <a:gd name="connsiteY2" fmla="*/ 361243 h 722487"/>
                    <a:gd name="connsiteX3" fmla="*/ 361243 w 722487"/>
                    <a:gd name="connsiteY3" fmla="*/ 0 h 722487"/>
                    <a:gd name="connsiteX4" fmla="*/ 722487 w 722487"/>
                    <a:gd name="connsiteY4" fmla="*/ 361243 h 722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2487" h="722487">
                      <a:moveTo>
                        <a:pt x="722487" y="361243"/>
                      </a:moveTo>
                      <a:cubicBezTo>
                        <a:pt x="722487" y="560753"/>
                        <a:pt x="560753" y="722487"/>
                        <a:pt x="361243" y="722487"/>
                      </a:cubicBezTo>
                      <a:cubicBezTo>
                        <a:pt x="161733" y="722487"/>
                        <a:pt x="-1" y="560753"/>
                        <a:pt x="-1" y="361243"/>
                      </a:cubicBezTo>
                      <a:cubicBezTo>
                        <a:pt x="-1" y="161734"/>
                        <a:pt x="161733" y="0"/>
                        <a:pt x="361243" y="0"/>
                      </a:cubicBezTo>
                      <a:cubicBezTo>
                        <a:pt x="560753" y="0"/>
                        <a:pt x="722487" y="161733"/>
                        <a:pt x="722487" y="36124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</p:grp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2004B7D9-F5C6-4BC4-BDC7-6E6FAAA1F95D}"/>
                </a:ext>
              </a:extLst>
            </p:cNvPr>
            <p:cNvSpPr/>
            <p:nvPr/>
          </p:nvSpPr>
          <p:spPr>
            <a:xfrm>
              <a:off x="20398236" y="9664535"/>
              <a:ext cx="426114" cy="493529"/>
            </a:xfrm>
            <a:custGeom>
              <a:avLst/>
              <a:gdLst>
                <a:gd name="connsiteX0" fmla="*/ 131650 w 426114"/>
                <a:gd name="connsiteY0" fmla="*/ 282381 h 493529"/>
                <a:gd name="connsiteX1" fmla="*/ 220689 w 426114"/>
                <a:gd name="connsiteY1" fmla="*/ 208606 h 493529"/>
                <a:gd name="connsiteX2" fmla="*/ 294465 w 426114"/>
                <a:gd name="connsiteY2" fmla="*/ 297645 h 493529"/>
                <a:gd name="connsiteX3" fmla="*/ 205426 w 426114"/>
                <a:gd name="connsiteY3" fmla="*/ 371420 h 493529"/>
                <a:gd name="connsiteX4" fmla="*/ 131650 w 426114"/>
                <a:gd name="connsiteY4" fmla="*/ 282381 h 493529"/>
                <a:gd name="connsiteX5" fmla="*/ 131650 w 426114"/>
                <a:gd name="connsiteY5" fmla="*/ 282381 h 493529"/>
                <a:gd name="connsiteX6" fmla="*/ 388591 w 426114"/>
                <a:gd name="connsiteY6" fmla="*/ 145007 h 493529"/>
                <a:gd name="connsiteX7" fmla="*/ 365696 w 426114"/>
                <a:gd name="connsiteY7" fmla="*/ 119567 h 493529"/>
                <a:gd name="connsiteX8" fmla="*/ 363151 w 426114"/>
                <a:gd name="connsiteY8" fmla="*/ 119567 h 493529"/>
                <a:gd name="connsiteX9" fmla="*/ 345344 w 426114"/>
                <a:gd name="connsiteY9" fmla="*/ 137374 h 493529"/>
                <a:gd name="connsiteX10" fmla="*/ 251217 w 426114"/>
                <a:gd name="connsiteY10" fmla="*/ 91583 h 493529"/>
                <a:gd name="connsiteX11" fmla="*/ 251217 w 426114"/>
                <a:gd name="connsiteY11" fmla="*/ 53424 h 493529"/>
                <a:gd name="connsiteX12" fmla="*/ 248672 w 426114"/>
                <a:gd name="connsiteY12" fmla="*/ 50879 h 493529"/>
                <a:gd name="connsiteX13" fmla="*/ 177442 w 426114"/>
                <a:gd name="connsiteY13" fmla="*/ 50879 h 493529"/>
                <a:gd name="connsiteX14" fmla="*/ 174898 w 426114"/>
                <a:gd name="connsiteY14" fmla="*/ 53424 h 493529"/>
                <a:gd name="connsiteX15" fmla="*/ 174898 w 426114"/>
                <a:gd name="connsiteY15" fmla="*/ 89039 h 493529"/>
                <a:gd name="connsiteX16" fmla="*/ 78228 w 426114"/>
                <a:gd name="connsiteY16" fmla="*/ 134831 h 493529"/>
                <a:gd name="connsiteX17" fmla="*/ 62963 w 426114"/>
                <a:gd name="connsiteY17" fmla="*/ 122111 h 493529"/>
                <a:gd name="connsiteX18" fmla="*/ 60420 w 426114"/>
                <a:gd name="connsiteY18" fmla="*/ 122111 h 493529"/>
                <a:gd name="connsiteX19" fmla="*/ 37523 w 426114"/>
                <a:gd name="connsiteY19" fmla="*/ 147551 h 493529"/>
                <a:gd name="connsiteX20" fmla="*/ 37523 w 426114"/>
                <a:gd name="connsiteY20" fmla="*/ 150094 h 493529"/>
                <a:gd name="connsiteX21" fmla="*/ 52788 w 426114"/>
                <a:gd name="connsiteY21" fmla="*/ 162814 h 493529"/>
                <a:gd name="connsiteX22" fmla="*/ 6995 w 426114"/>
                <a:gd name="connsiteY22" fmla="*/ 290012 h 493529"/>
                <a:gd name="connsiteX23" fmla="*/ 210513 w 426114"/>
                <a:gd name="connsiteY23" fmla="*/ 493530 h 493529"/>
                <a:gd name="connsiteX24" fmla="*/ 414030 w 426114"/>
                <a:gd name="connsiteY24" fmla="*/ 290012 h 493529"/>
                <a:gd name="connsiteX25" fmla="*/ 370784 w 426114"/>
                <a:gd name="connsiteY25" fmla="*/ 162814 h 493529"/>
                <a:gd name="connsiteX26" fmla="*/ 388591 w 426114"/>
                <a:gd name="connsiteY26" fmla="*/ 145007 h 493529"/>
                <a:gd name="connsiteX27" fmla="*/ 388591 w 426114"/>
                <a:gd name="connsiteY27" fmla="*/ 145007 h 493529"/>
                <a:gd name="connsiteX28" fmla="*/ 388591 w 426114"/>
                <a:gd name="connsiteY28" fmla="*/ 145007 h 493529"/>
                <a:gd name="connsiteX29" fmla="*/ 210513 w 426114"/>
                <a:gd name="connsiteY29" fmla="*/ 104303 h 493529"/>
                <a:gd name="connsiteX30" fmla="*/ 24803 w 426114"/>
                <a:gd name="connsiteY30" fmla="*/ 290012 h 493529"/>
                <a:gd name="connsiteX31" fmla="*/ 210513 w 426114"/>
                <a:gd name="connsiteY31" fmla="*/ 475722 h 493529"/>
                <a:gd name="connsiteX32" fmla="*/ 396224 w 426114"/>
                <a:gd name="connsiteY32" fmla="*/ 290012 h 493529"/>
                <a:gd name="connsiteX33" fmla="*/ 210513 w 426114"/>
                <a:gd name="connsiteY33" fmla="*/ 104303 h 493529"/>
                <a:gd name="connsiteX34" fmla="*/ 210513 w 426114"/>
                <a:gd name="connsiteY34" fmla="*/ 104303 h 493529"/>
                <a:gd name="connsiteX35" fmla="*/ 424207 w 426114"/>
                <a:gd name="connsiteY35" fmla="*/ 124654 h 493529"/>
                <a:gd name="connsiteX36" fmla="*/ 424207 w 426114"/>
                <a:gd name="connsiteY36" fmla="*/ 132287 h 493529"/>
                <a:gd name="connsiteX37" fmla="*/ 406399 w 426114"/>
                <a:gd name="connsiteY37" fmla="*/ 150094 h 493529"/>
                <a:gd name="connsiteX38" fmla="*/ 398767 w 426114"/>
                <a:gd name="connsiteY38" fmla="*/ 150094 h 493529"/>
                <a:gd name="connsiteX39" fmla="*/ 365696 w 426114"/>
                <a:gd name="connsiteY39" fmla="*/ 111934 h 493529"/>
                <a:gd name="connsiteX40" fmla="*/ 365696 w 426114"/>
                <a:gd name="connsiteY40" fmla="*/ 104303 h 493529"/>
                <a:gd name="connsiteX41" fmla="*/ 383504 w 426114"/>
                <a:gd name="connsiteY41" fmla="*/ 86495 h 493529"/>
                <a:gd name="connsiteX42" fmla="*/ 391136 w 426114"/>
                <a:gd name="connsiteY42" fmla="*/ 86495 h 493529"/>
                <a:gd name="connsiteX43" fmla="*/ 424207 w 426114"/>
                <a:gd name="connsiteY43" fmla="*/ 124654 h 493529"/>
                <a:gd name="connsiteX44" fmla="*/ 424207 w 426114"/>
                <a:gd name="connsiteY44" fmla="*/ 124654 h 493529"/>
                <a:gd name="connsiteX45" fmla="*/ 1909 w 426114"/>
                <a:gd name="connsiteY45" fmla="*/ 124654 h 493529"/>
                <a:gd name="connsiteX46" fmla="*/ 34980 w 426114"/>
                <a:gd name="connsiteY46" fmla="*/ 86495 h 493529"/>
                <a:gd name="connsiteX47" fmla="*/ 42612 w 426114"/>
                <a:gd name="connsiteY47" fmla="*/ 86495 h 493529"/>
                <a:gd name="connsiteX48" fmla="*/ 60420 w 426114"/>
                <a:gd name="connsiteY48" fmla="*/ 104303 h 493529"/>
                <a:gd name="connsiteX49" fmla="*/ 60420 w 426114"/>
                <a:gd name="connsiteY49" fmla="*/ 111934 h 493529"/>
                <a:gd name="connsiteX50" fmla="*/ 27348 w 426114"/>
                <a:gd name="connsiteY50" fmla="*/ 150094 h 493529"/>
                <a:gd name="connsiteX51" fmla="*/ 19715 w 426114"/>
                <a:gd name="connsiteY51" fmla="*/ 150094 h 493529"/>
                <a:gd name="connsiteX52" fmla="*/ 1909 w 426114"/>
                <a:gd name="connsiteY52" fmla="*/ 132287 h 493529"/>
                <a:gd name="connsiteX53" fmla="*/ 1909 w 426114"/>
                <a:gd name="connsiteY53" fmla="*/ 124654 h 493529"/>
                <a:gd name="connsiteX54" fmla="*/ 1909 w 426114"/>
                <a:gd name="connsiteY54" fmla="*/ 124654 h 493529"/>
                <a:gd name="connsiteX55" fmla="*/ 149459 w 426114"/>
                <a:gd name="connsiteY55" fmla="*/ 0 h 493529"/>
                <a:gd name="connsiteX56" fmla="*/ 276657 w 426114"/>
                <a:gd name="connsiteY56" fmla="*/ 0 h 493529"/>
                <a:gd name="connsiteX57" fmla="*/ 281745 w 426114"/>
                <a:gd name="connsiteY57" fmla="*/ 5088 h 493529"/>
                <a:gd name="connsiteX58" fmla="*/ 281745 w 426114"/>
                <a:gd name="connsiteY58" fmla="*/ 40704 h 493529"/>
                <a:gd name="connsiteX59" fmla="*/ 276657 w 426114"/>
                <a:gd name="connsiteY59" fmla="*/ 45792 h 493529"/>
                <a:gd name="connsiteX60" fmla="*/ 149459 w 426114"/>
                <a:gd name="connsiteY60" fmla="*/ 45792 h 493529"/>
                <a:gd name="connsiteX61" fmla="*/ 144370 w 426114"/>
                <a:gd name="connsiteY61" fmla="*/ 40704 h 493529"/>
                <a:gd name="connsiteX62" fmla="*/ 144370 w 426114"/>
                <a:gd name="connsiteY62" fmla="*/ 5088 h 493529"/>
                <a:gd name="connsiteX63" fmla="*/ 149459 w 426114"/>
                <a:gd name="connsiteY63" fmla="*/ 0 h 493529"/>
                <a:gd name="connsiteX64" fmla="*/ 149459 w 426114"/>
                <a:gd name="connsiteY64" fmla="*/ 0 h 493529"/>
                <a:gd name="connsiteX65" fmla="*/ 185073 w 426114"/>
                <a:gd name="connsiteY65" fmla="*/ 287469 h 493529"/>
                <a:gd name="connsiteX66" fmla="*/ 207970 w 426114"/>
                <a:gd name="connsiteY66" fmla="*/ 315452 h 493529"/>
                <a:gd name="connsiteX67" fmla="*/ 235953 w 426114"/>
                <a:gd name="connsiteY67" fmla="*/ 292556 h 493529"/>
                <a:gd name="connsiteX68" fmla="*/ 213058 w 426114"/>
                <a:gd name="connsiteY68" fmla="*/ 264573 h 493529"/>
                <a:gd name="connsiteX69" fmla="*/ 185073 w 426114"/>
                <a:gd name="connsiteY69" fmla="*/ 287469 h 493529"/>
                <a:gd name="connsiteX70" fmla="*/ 185073 w 426114"/>
                <a:gd name="connsiteY70" fmla="*/ 287469 h 493529"/>
                <a:gd name="connsiteX71" fmla="*/ 83314 w 426114"/>
                <a:gd name="connsiteY71" fmla="*/ 259485 h 493529"/>
                <a:gd name="connsiteX72" fmla="*/ 62963 w 426114"/>
                <a:gd name="connsiteY72" fmla="*/ 262029 h 493529"/>
                <a:gd name="connsiteX73" fmla="*/ 60420 w 426114"/>
                <a:gd name="connsiteY73" fmla="*/ 264573 h 493529"/>
                <a:gd name="connsiteX74" fmla="*/ 57875 w 426114"/>
                <a:gd name="connsiteY74" fmla="*/ 287469 h 493529"/>
                <a:gd name="connsiteX75" fmla="*/ 60420 w 426114"/>
                <a:gd name="connsiteY75" fmla="*/ 290012 h 493529"/>
                <a:gd name="connsiteX76" fmla="*/ 80771 w 426114"/>
                <a:gd name="connsiteY76" fmla="*/ 297645 h 493529"/>
                <a:gd name="connsiteX77" fmla="*/ 85859 w 426114"/>
                <a:gd name="connsiteY77" fmla="*/ 328172 h 493529"/>
                <a:gd name="connsiteX78" fmla="*/ 70595 w 426114"/>
                <a:gd name="connsiteY78" fmla="*/ 340892 h 493529"/>
                <a:gd name="connsiteX79" fmla="*/ 70595 w 426114"/>
                <a:gd name="connsiteY79" fmla="*/ 343436 h 493529"/>
                <a:gd name="connsiteX80" fmla="*/ 80771 w 426114"/>
                <a:gd name="connsiteY80" fmla="*/ 363788 h 493529"/>
                <a:gd name="connsiteX81" fmla="*/ 83314 w 426114"/>
                <a:gd name="connsiteY81" fmla="*/ 366331 h 493529"/>
                <a:gd name="connsiteX82" fmla="*/ 103667 w 426114"/>
                <a:gd name="connsiteY82" fmla="*/ 361244 h 493529"/>
                <a:gd name="connsiteX83" fmla="*/ 124019 w 426114"/>
                <a:gd name="connsiteY83" fmla="*/ 386684 h 493529"/>
                <a:gd name="connsiteX84" fmla="*/ 116387 w 426114"/>
                <a:gd name="connsiteY84" fmla="*/ 404491 h 493529"/>
                <a:gd name="connsiteX85" fmla="*/ 116387 w 426114"/>
                <a:gd name="connsiteY85" fmla="*/ 407035 h 493529"/>
                <a:gd name="connsiteX86" fmla="*/ 136739 w 426114"/>
                <a:gd name="connsiteY86" fmla="*/ 419755 h 493529"/>
                <a:gd name="connsiteX87" fmla="*/ 139282 w 426114"/>
                <a:gd name="connsiteY87" fmla="*/ 419755 h 493529"/>
                <a:gd name="connsiteX88" fmla="*/ 154547 w 426114"/>
                <a:gd name="connsiteY88" fmla="*/ 407035 h 493529"/>
                <a:gd name="connsiteX89" fmla="*/ 185073 w 426114"/>
                <a:gd name="connsiteY89" fmla="*/ 417211 h 493529"/>
                <a:gd name="connsiteX90" fmla="*/ 187618 w 426114"/>
                <a:gd name="connsiteY90" fmla="*/ 437563 h 493529"/>
                <a:gd name="connsiteX91" fmla="*/ 190161 w 426114"/>
                <a:gd name="connsiteY91" fmla="*/ 440107 h 493529"/>
                <a:gd name="connsiteX92" fmla="*/ 213058 w 426114"/>
                <a:gd name="connsiteY92" fmla="*/ 442650 h 493529"/>
                <a:gd name="connsiteX93" fmla="*/ 215601 w 426114"/>
                <a:gd name="connsiteY93" fmla="*/ 440107 h 493529"/>
                <a:gd name="connsiteX94" fmla="*/ 220689 w 426114"/>
                <a:gd name="connsiteY94" fmla="*/ 422299 h 493529"/>
                <a:gd name="connsiteX95" fmla="*/ 253761 w 426114"/>
                <a:gd name="connsiteY95" fmla="*/ 417211 h 493529"/>
                <a:gd name="connsiteX96" fmla="*/ 266481 w 426114"/>
                <a:gd name="connsiteY96" fmla="*/ 432475 h 493529"/>
                <a:gd name="connsiteX97" fmla="*/ 269025 w 426114"/>
                <a:gd name="connsiteY97" fmla="*/ 432475 h 493529"/>
                <a:gd name="connsiteX98" fmla="*/ 289377 w 426114"/>
                <a:gd name="connsiteY98" fmla="*/ 422299 h 493529"/>
                <a:gd name="connsiteX99" fmla="*/ 291920 w 426114"/>
                <a:gd name="connsiteY99" fmla="*/ 419755 h 493529"/>
                <a:gd name="connsiteX100" fmla="*/ 286832 w 426114"/>
                <a:gd name="connsiteY100" fmla="*/ 399403 h 493529"/>
                <a:gd name="connsiteX101" fmla="*/ 312272 w 426114"/>
                <a:gd name="connsiteY101" fmla="*/ 379051 h 493529"/>
                <a:gd name="connsiteX102" fmla="*/ 330080 w 426114"/>
                <a:gd name="connsiteY102" fmla="*/ 386684 h 493529"/>
                <a:gd name="connsiteX103" fmla="*/ 332625 w 426114"/>
                <a:gd name="connsiteY103" fmla="*/ 386684 h 493529"/>
                <a:gd name="connsiteX104" fmla="*/ 345344 w 426114"/>
                <a:gd name="connsiteY104" fmla="*/ 366331 h 493529"/>
                <a:gd name="connsiteX105" fmla="*/ 345344 w 426114"/>
                <a:gd name="connsiteY105" fmla="*/ 363788 h 493529"/>
                <a:gd name="connsiteX106" fmla="*/ 332625 w 426114"/>
                <a:gd name="connsiteY106" fmla="*/ 348524 h 493529"/>
                <a:gd name="connsiteX107" fmla="*/ 342800 w 426114"/>
                <a:gd name="connsiteY107" fmla="*/ 317996 h 493529"/>
                <a:gd name="connsiteX108" fmla="*/ 363151 w 426114"/>
                <a:gd name="connsiteY108" fmla="*/ 315452 h 493529"/>
                <a:gd name="connsiteX109" fmla="*/ 365696 w 426114"/>
                <a:gd name="connsiteY109" fmla="*/ 312909 h 493529"/>
                <a:gd name="connsiteX110" fmla="*/ 368239 w 426114"/>
                <a:gd name="connsiteY110" fmla="*/ 290012 h 493529"/>
                <a:gd name="connsiteX111" fmla="*/ 365696 w 426114"/>
                <a:gd name="connsiteY111" fmla="*/ 287469 h 493529"/>
                <a:gd name="connsiteX112" fmla="*/ 345344 w 426114"/>
                <a:gd name="connsiteY112" fmla="*/ 282381 h 493529"/>
                <a:gd name="connsiteX113" fmla="*/ 340256 w 426114"/>
                <a:gd name="connsiteY113" fmla="*/ 251853 h 493529"/>
                <a:gd name="connsiteX114" fmla="*/ 355519 w 426114"/>
                <a:gd name="connsiteY114" fmla="*/ 239133 h 493529"/>
                <a:gd name="connsiteX115" fmla="*/ 355519 w 426114"/>
                <a:gd name="connsiteY115" fmla="*/ 236590 h 493529"/>
                <a:gd name="connsiteX116" fmla="*/ 345344 w 426114"/>
                <a:gd name="connsiteY116" fmla="*/ 216237 h 493529"/>
                <a:gd name="connsiteX117" fmla="*/ 342800 w 426114"/>
                <a:gd name="connsiteY117" fmla="*/ 213693 h 493529"/>
                <a:gd name="connsiteX118" fmla="*/ 322448 w 426114"/>
                <a:gd name="connsiteY118" fmla="*/ 218781 h 493529"/>
                <a:gd name="connsiteX119" fmla="*/ 302097 w 426114"/>
                <a:gd name="connsiteY119" fmla="*/ 195886 h 493529"/>
                <a:gd name="connsiteX120" fmla="*/ 309728 w 426114"/>
                <a:gd name="connsiteY120" fmla="*/ 175534 h 493529"/>
                <a:gd name="connsiteX121" fmla="*/ 309728 w 426114"/>
                <a:gd name="connsiteY121" fmla="*/ 172990 h 493529"/>
                <a:gd name="connsiteX122" fmla="*/ 289377 w 426114"/>
                <a:gd name="connsiteY122" fmla="*/ 160271 h 493529"/>
                <a:gd name="connsiteX123" fmla="*/ 286832 w 426114"/>
                <a:gd name="connsiteY123" fmla="*/ 160271 h 493529"/>
                <a:gd name="connsiteX124" fmla="*/ 271569 w 426114"/>
                <a:gd name="connsiteY124" fmla="*/ 175534 h 493529"/>
                <a:gd name="connsiteX125" fmla="*/ 241041 w 426114"/>
                <a:gd name="connsiteY125" fmla="*/ 165358 h 493529"/>
                <a:gd name="connsiteX126" fmla="*/ 238497 w 426114"/>
                <a:gd name="connsiteY126" fmla="*/ 145007 h 493529"/>
                <a:gd name="connsiteX127" fmla="*/ 235953 w 426114"/>
                <a:gd name="connsiteY127" fmla="*/ 142462 h 493529"/>
                <a:gd name="connsiteX128" fmla="*/ 213058 w 426114"/>
                <a:gd name="connsiteY128" fmla="*/ 139918 h 493529"/>
                <a:gd name="connsiteX129" fmla="*/ 210513 w 426114"/>
                <a:gd name="connsiteY129" fmla="*/ 142462 h 493529"/>
                <a:gd name="connsiteX130" fmla="*/ 202881 w 426114"/>
                <a:gd name="connsiteY130" fmla="*/ 162814 h 493529"/>
                <a:gd name="connsiteX131" fmla="*/ 172353 w 426114"/>
                <a:gd name="connsiteY131" fmla="*/ 167902 h 493529"/>
                <a:gd name="connsiteX132" fmla="*/ 159634 w 426114"/>
                <a:gd name="connsiteY132" fmla="*/ 150094 h 493529"/>
                <a:gd name="connsiteX133" fmla="*/ 157090 w 426114"/>
                <a:gd name="connsiteY133" fmla="*/ 150094 h 493529"/>
                <a:gd name="connsiteX134" fmla="*/ 136739 w 426114"/>
                <a:gd name="connsiteY134" fmla="*/ 160271 h 493529"/>
                <a:gd name="connsiteX135" fmla="*/ 134194 w 426114"/>
                <a:gd name="connsiteY135" fmla="*/ 162814 h 493529"/>
                <a:gd name="connsiteX136" fmla="*/ 139282 w 426114"/>
                <a:gd name="connsiteY136" fmla="*/ 183166 h 493529"/>
                <a:gd name="connsiteX137" fmla="*/ 116387 w 426114"/>
                <a:gd name="connsiteY137" fmla="*/ 203518 h 493529"/>
                <a:gd name="connsiteX138" fmla="*/ 96034 w 426114"/>
                <a:gd name="connsiteY138" fmla="*/ 195886 h 493529"/>
                <a:gd name="connsiteX139" fmla="*/ 93491 w 426114"/>
                <a:gd name="connsiteY139" fmla="*/ 195886 h 493529"/>
                <a:gd name="connsiteX140" fmla="*/ 80771 w 426114"/>
                <a:gd name="connsiteY140" fmla="*/ 216237 h 493529"/>
                <a:gd name="connsiteX141" fmla="*/ 80771 w 426114"/>
                <a:gd name="connsiteY141" fmla="*/ 218781 h 493529"/>
                <a:gd name="connsiteX142" fmla="*/ 96034 w 426114"/>
                <a:gd name="connsiteY142" fmla="*/ 234045 h 493529"/>
                <a:gd name="connsiteX143" fmla="*/ 83314 w 426114"/>
                <a:gd name="connsiteY143" fmla="*/ 259485 h 493529"/>
                <a:gd name="connsiteX144" fmla="*/ 83314 w 426114"/>
                <a:gd name="connsiteY144" fmla="*/ 259485 h 493529"/>
                <a:gd name="connsiteX145" fmla="*/ 116387 w 426114"/>
                <a:gd name="connsiteY145" fmla="*/ 279837 h 493529"/>
                <a:gd name="connsiteX146" fmla="*/ 205426 w 426114"/>
                <a:gd name="connsiteY146" fmla="*/ 384139 h 493529"/>
                <a:gd name="connsiteX147" fmla="*/ 309728 w 426114"/>
                <a:gd name="connsiteY147" fmla="*/ 295101 h 493529"/>
                <a:gd name="connsiteX148" fmla="*/ 220689 w 426114"/>
                <a:gd name="connsiteY148" fmla="*/ 190798 h 493529"/>
                <a:gd name="connsiteX149" fmla="*/ 116387 w 426114"/>
                <a:gd name="connsiteY149" fmla="*/ 279837 h 49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426114" h="493529">
                  <a:moveTo>
                    <a:pt x="131650" y="282381"/>
                  </a:moveTo>
                  <a:cubicBezTo>
                    <a:pt x="136739" y="236590"/>
                    <a:pt x="174898" y="203518"/>
                    <a:pt x="220689" y="208606"/>
                  </a:cubicBezTo>
                  <a:cubicBezTo>
                    <a:pt x="266481" y="213693"/>
                    <a:pt x="299552" y="251853"/>
                    <a:pt x="294465" y="297645"/>
                  </a:cubicBezTo>
                  <a:cubicBezTo>
                    <a:pt x="289377" y="343436"/>
                    <a:pt x="251217" y="376508"/>
                    <a:pt x="205426" y="371420"/>
                  </a:cubicBezTo>
                  <a:cubicBezTo>
                    <a:pt x="159634" y="366331"/>
                    <a:pt x="126562" y="328172"/>
                    <a:pt x="131650" y="282381"/>
                  </a:cubicBezTo>
                  <a:lnTo>
                    <a:pt x="131650" y="282381"/>
                  </a:lnTo>
                  <a:close/>
                  <a:moveTo>
                    <a:pt x="388591" y="145007"/>
                  </a:moveTo>
                  <a:lnTo>
                    <a:pt x="365696" y="119567"/>
                  </a:lnTo>
                  <a:cubicBezTo>
                    <a:pt x="365696" y="119567"/>
                    <a:pt x="365696" y="119567"/>
                    <a:pt x="363151" y="119567"/>
                  </a:cubicBezTo>
                  <a:lnTo>
                    <a:pt x="345344" y="137374"/>
                  </a:lnTo>
                  <a:cubicBezTo>
                    <a:pt x="319905" y="114479"/>
                    <a:pt x="286832" y="96671"/>
                    <a:pt x="251217" y="91583"/>
                  </a:cubicBezTo>
                  <a:lnTo>
                    <a:pt x="251217" y="53424"/>
                  </a:lnTo>
                  <a:cubicBezTo>
                    <a:pt x="251217" y="50879"/>
                    <a:pt x="251217" y="50879"/>
                    <a:pt x="248672" y="50879"/>
                  </a:cubicBezTo>
                  <a:lnTo>
                    <a:pt x="177442" y="50879"/>
                  </a:lnTo>
                  <a:cubicBezTo>
                    <a:pt x="174898" y="50879"/>
                    <a:pt x="174898" y="50879"/>
                    <a:pt x="174898" y="53424"/>
                  </a:cubicBezTo>
                  <a:lnTo>
                    <a:pt x="174898" y="89039"/>
                  </a:lnTo>
                  <a:cubicBezTo>
                    <a:pt x="139282" y="96671"/>
                    <a:pt x="103667" y="111934"/>
                    <a:pt x="78228" y="134831"/>
                  </a:cubicBezTo>
                  <a:lnTo>
                    <a:pt x="62963" y="122111"/>
                  </a:lnTo>
                  <a:cubicBezTo>
                    <a:pt x="62963" y="122111"/>
                    <a:pt x="62963" y="122111"/>
                    <a:pt x="60420" y="122111"/>
                  </a:cubicBezTo>
                  <a:lnTo>
                    <a:pt x="37523" y="147551"/>
                  </a:lnTo>
                  <a:cubicBezTo>
                    <a:pt x="37523" y="147551"/>
                    <a:pt x="37523" y="147551"/>
                    <a:pt x="37523" y="150094"/>
                  </a:cubicBezTo>
                  <a:lnTo>
                    <a:pt x="52788" y="162814"/>
                  </a:lnTo>
                  <a:cubicBezTo>
                    <a:pt x="24803" y="198430"/>
                    <a:pt x="6995" y="241677"/>
                    <a:pt x="6995" y="290012"/>
                  </a:cubicBezTo>
                  <a:cubicBezTo>
                    <a:pt x="6995" y="401948"/>
                    <a:pt x="98579" y="493530"/>
                    <a:pt x="210513" y="493530"/>
                  </a:cubicBezTo>
                  <a:cubicBezTo>
                    <a:pt x="322448" y="493530"/>
                    <a:pt x="414030" y="401948"/>
                    <a:pt x="414030" y="290012"/>
                  </a:cubicBezTo>
                  <a:cubicBezTo>
                    <a:pt x="414030" y="241677"/>
                    <a:pt x="398767" y="198430"/>
                    <a:pt x="370784" y="162814"/>
                  </a:cubicBezTo>
                  <a:lnTo>
                    <a:pt x="388591" y="145007"/>
                  </a:lnTo>
                  <a:cubicBezTo>
                    <a:pt x="388591" y="147551"/>
                    <a:pt x="388591" y="147551"/>
                    <a:pt x="388591" y="145007"/>
                  </a:cubicBezTo>
                  <a:lnTo>
                    <a:pt x="388591" y="145007"/>
                  </a:lnTo>
                  <a:close/>
                  <a:moveTo>
                    <a:pt x="210513" y="104303"/>
                  </a:moveTo>
                  <a:cubicBezTo>
                    <a:pt x="108754" y="104303"/>
                    <a:pt x="24803" y="188254"/>
                    <a:pt x="24803" y="290012"/>
                  </a:cubicBezTo>
                  <a:cubicBezTo>
                    <a:pt x="24803" y="391771"/>
                    <a:pt x="108754" y="475722"/>
                    <a:pt x="210513" y="475722"/>
                  </a:cubicBezTo>
                  <a:cubicBezTo>
                    <a:pt x="312272" y="475722"/>
                    <a:pt x="396224" y="391771"/>
                    <a:pt x="396224" y="290012"/>
                  </a:cubicBezTo>
                  <a:cubicBezTo>
                    <a:pt x="396224" y="188254"/>
                    <a:pt x="312272" y="104303"/>
                    <a:pt x="210513" y="104303"/>
                  </a:cubicBezTo>
                  <a:lnTo>
                    <a:pt x="210513" y="104303"/>
                  </a:lnTo>
                  <a:close/>
                  <a:moveTo>
                    <a:pt x="424207" y="124654"/>
                  </a:moveTo>
                  <a:cubicBezTo>
                    <a:pt x="426750" y="127198"/>
                    <a:pt x="426750" y="129743"/>
                    <a:pt x="424207" y="132287"/>
                  </a:cubicBezTo>
                  <a:lnTo>
                    <a:pt x="406399" y="150094"/>
                  </a:lnTo>
                  <a:cubicBezTo>
                    <a:pt x="403855" y="152638"/>
                    <a:pt x="401311" y="152638"/>
                    <a:pt x="398767" y="150094"/>
                  </a:cubicBezTo>
                  <a:lnTo>
                    <a:pt x="365696" y="111934"/>
                  </a:lnTo>
                  <a:cubicBezTo>
                    <a:pt x="363151" y="109391"/>
                    <a:pt x="363151" y="106847"/>
                    <a:pt x="365696" y="104303"/>
                  </a:cubicBezTo>
                  <a:lnTo>
                    <a:pt x="383504" y="86495"/>
                  </a:lnTo>
                  <a:cubicBezTo>
                    <a:pt x="386047" y="83951"/>
                    <a:pt x="388591" y="83951"/>
                    <a:pt x="391136" y="86495"/>
                  </a:cubicBezTo>
                  <a:lnTo>
                    <a:pt x="424207" y="124654"/>
                  </a:lnTo>
                  <a:lnTo>
                    <a:pt x="424207" y="124654"/>
                  </a:lnTo>
                  <a:close/>
                  <a:moveTo>
                    <a:pt x="1909" y="124654"/>
                  </a:moveTo>
                  <a:lnTo>
                    <a:pt x="34980" y="86495"/>
                  </a:lnTo>
                  <a:cubicBezTo>
                    <a:pt x="37523" y="83951"/>
                    <a:pt x="40068" y="83951"/>
                    <a:pt x="42612" y="86495"/>
                  </a:cubicBezTo>
                  <a:lnTo>
                    <a:pt x="60420" y="104303"/>
                  </a:lnTo>
                  <a:cubicBezTo>
                    <a:pt x="62963" y="106847"/>
                    <a:pt x="62963" y="109391"/>
                    <a:pt x="60420" y="111934"/>
                  </a:cubicBezTo>
                  <a:lnTo>
                    <a:pt x="27348" y="150094"/>
                  </a:lnTo>
                  <a:cubicBezTo>
                    <a:pt x="24803" y="152638"/>
                    <a:pt x="22260" y="152638"/>
                    <a:pt x="19715" y="150094"/>
                  </a:cubicBezTo>
                  <a:lnTo>
                    <a:pt x="1909" y="132287"/>
                  </a:lnTo>
                  <a:cubicBezTo>
                    <a:pt x="-636" y="132287"/>
                    <a:pt x="-636" y="127198"/>
                    <a:pt x="1909" y="124654"/>
                  </a:cubicBezTo>
                  <a:lnTo>
                    <a:pt x="1909" y="124654"/>
                  </a:lnTo>
                  <a:close/>
                  <a:moveTo>
                    <a:pt x="149459" y="0"/>
                  </a:moveTo>
                  <a:lnTo>
                    <a:pt x="276657" y="0"/>
                  </a:lnTo>
                  <a:cubicBezTo>
                    <a:pt x="279200" y="0"/>
                    <a:pt x="281745" y="2544"/>
                    <a:pt x="281745" y="5088"/>
                  </a:cubicBezTo>
                  <a:lnTo>
                    <a:pt x="281745" y="40704"/>
                  </a:lnTo>
                  <a:cubicBezTo>
                    <a:pt x="281745" y="43248"/>
                    <a:pt x="279200" y="45792"/>
                    <a:pt x="276657" y="45792"/>
                  </a:cubicBezTo>
                  <a:lnTo>
                    <a:pt x="149459" y="45792"/>
                  </a:lnTo>
                  <a:cubicBezTo>
                    <a:pt x="146914" y="45792"/>
                    <a:pt x="144370" y="43248"/>
                    <a:pt x="144370" y="40704"/>
                  </a:cubicBezTo>
                  <a:lnTo>
                    <a:pt x="144370" y="5088"/>
                  </a:lnTo>
                  <a:cubicBezTo>
                    <a:pt x="141827" y="2544"/>
                    <a:pt x="144370" y="0"/>
                    <a:pt x="149459" y="0"/>
                  </a:cubicBezTo>
                  <a:lnTo>
                    <a:pt x="149459" y="0"/>
                  </a:lnTo>
                  <a:close/>
                  <a:moveTo>
                    <a:pt x="185073" y="287469"/>
                  </a:moveTo>
                  <a:cubicBezTo>
                    <a:pt x="185073" y="302732"/>
                    <a:pt x="195250" y="312909"/>
                    <a:pt x="207970" y="315452"/>
                  </a:cubicBezTo>
                  <a:cubicBezTo>
                    <a:pt x="223233" y="315452"/>
                    <a:pt x="233409" y="305276"/>
                    <a:pt x="235953" y="292556"/>
                  </a:cubicBezTo>
                  <a:cubicBezTo>
                    <a:pt x="235953" y="277292"/>
                    <a:pt x="225778" y="267117"/>
                    <a:pt x="213058" y="264573"/>
                  </a:cubicBezTo>
                  <a:cubicBezTo>
                    <a:pt x="200338" y="262029"/>
                    <a:pt x="187618" y="272205"/>
                    <a:pt x="185073" y="287469"/>
                  </a:cubicBezTo>
                  <a:lnTo>
                    <a:pt x="185073" y="287469"/>
                  </a:lnTo>
                  <a:close/>
                  <a:moveTo>
                    <a:pt x="83314" y="259485"/>
                  </a:moveTo>
                  <a:lnTo>
                    <a:pt x="62963" y="262029"/>
                  </a:lnTo>
                  <a:cubicBezTo>
                    <a:pt x="62963" y="262029"/>
                    <a:pt x="60420" y="262029"/>
                    <a:pt x="60420" y="264573"/>
                  </a:cubicBezTo>
                  <a:lnTo>
                    <a:pt x="57875" y="287469"/>
                  </a:lnTo>
                  <a:cubicBezTo>
                    <a:pt x="57875" y="287469"/>
                    <a:pt x="57875" y="290012"/>
                    <a:pt x="60420" y="290012"/>
                  </a:cubicBezTo>
                  <a:lnTo>
                    <a:pt x="80771" y="297645"/>
                  </a:lnTo>
                  <a:cubicBezTo>
                    <a:pt x="80771" y="307820"/>
                    <a:pt x="83314" y="317996"/>
                    <a:pt x="85859" y="328172"/>
                  </a:cubicBezTo>
                  <a:lnTo>
                    <a:pt x="70595" y="340892"/>
                  </a:lnTo>
                  <a:cubicBezTo>
                    <a:pt x="70595" y="340892"/>
                    <a:pt x="70595" y="343436"/>
                    <a:pt x="70595" y="343436"/>
                  </a:cubicBezTo>
                  <a:lnTo>
                    <a:pt x="80771" y="363788"/>
                  </a:lnTo>
                  <a:cubicBezTo>
                    <a:pt x="80771" y="363788"/>
                    <a:pt x="83314" y="366331"/>
                    <a:pt x="83314" y="366331"/>
                  </a:cubicBezTo>
                  <a:lnTo>
                    <a:pt x="103667" y="361244"/>
                  </a:lnTo>
                  <a:cubicBezTo>
                    <a:pt x="108754" y="371420"/>
                    <a:pt x="116387" y="379051"/>
                    <a:pt x="124019" y="386684"/>
                  </a:cubicBezTo>
                  <a:lnTo>
                    <a:pt x="116387" y="404491"/>
                  </a:lnTo>
                  <a:cubicBezTo>
                    <a:pt x="116387" y="404491"/>
                    <a:pt x="116387" y="407035"/>
                    <a:pt x="116387" y="407035"/>
                  </a:cubicBezTo>
                  <a:lnTo>
                    <a:pt x="136739" y="419755"/>
                  </a:lnTo>
                  <a:cubicBezTo>
                    <a:pt x="136739" y="419755"/>
                    <a:pt x="139282" y="419755"/>
                    <a:pt x="139282" y="419755"/>
                  </a:cubicBezTo>
                  <a:lnTo>
                    <a:pt x="154547" y="407035"/>
                  </a:lnTo>
                  <a:cubicBezTo>
                    <a:pt x="164722" y="412123"/>
                    <a:pt x="174898" y="414667"/>
                    <a:pt x="185073" y="417211"/>
                  </a:cubicBezTo>
                  <a:lnTo>
                    <a:pt x="187618" y="437563"/>
                  </a:lnTo>
                  <a:cubicBezTo>
                    <a:pt x="187618" y="437563"/>
                    <a:pt x="187618" y="440107"/>
                    <a:pt x="190161" y="440107"/>
                  </a:cubicBezTo>
                  <a:lnTo>
                    <a:pt x="213058" y="442650"/>
                  </a:lnTo>
                  <a:cubicBezTo>
                    <a:pt x="213058" y="442650"/>
                    <a:pt x="215601" y="442650"/>
                    <a:pt x="215601" y="440107"/>
                  </a:cubicBezTo>
                  <a:lnTo>
                    <a:pt x="220689" y="422299"/>
                  </a:lnTo>
                  <a:cubicBezTo>
                    <a:pt x="230866" y="422299"/>
                    <a:pt x="243586" y="419755"/>
                    <a:pt x="253761" y="417211"/>
                  </a:cubicBezTo>
                  <a:lnTo>
                    <a:pt x="266481" y="432475"/>
                  </a:lnTo>
                  <a:cubicBezTo>
                    <a:pt x="266481" y="432475"/>
                    <a:pt x="269025" y="432475"/>
                    <a:pt x="269025" y="432475"/>
                  </a:cubicBezTo>
                  <a:lnTo>
                    <a:pt x="289377" y="422299"/>
                  </a:lnTo>
                  <a:cubicBezTo>
                    <a:pt x="289377" y="422299"/>
                    <a:pt x="291920" y="419755"/>
                    <a:pt x="291920" y="419755"/>
                  </a:cubicBezTo>
                  <a:lnTo>
                    <a:pt x="286832" y="399403"/>
                  </a:lnTo>
                  <a:cubicBezTo>
                    <a:pt x="297008" y="394315"/>
                    <a:pt x="304640" y="386684"/>
                    <a:pt x="312272" y="379051"/>
                  </a:cubicBezTo>
                  <a:lnTo>
                    <a:pt x="330080" y="386684"/>
                  </a:lnTo>
                  <a:cubicBezTo>
                    <a:pt x="330080" y="386684"/>
                    <a:pt x="332625" y="386684"/>
                    <a:pt x="332625" y="386684"/>
                  </a:cubicBezTo>
                  <a:lnTo>
                    <a:pt x="345344" y="366331"/>
                  </a:lnTo>
                  <a:cubicBezTo>
                    <a:pt x="345344" y="366331"/>
                    <a:pt x="345344" y="363788"/>
                    <a:pt x="345344" y="363788"/>
                  </a:cubicBezTo>
                  <a:lnTo>
                    <a:pt x="332625" y="348524"/>
                  </a:lnTo>
                  <a:cubicBezTo>
                    <a:pt x="337711" y="338348"/>
                    <a:pt x="340256" y="328172"/>
                    <a:pt x="342800" y="317996"/>
                  </a:cubicBezTo>
                  <a:lnTo>
                    <a:pt x="363151" y="315452"/>
                  </a:lnTo>
                  <a:cubicBezTo>
                    <a:pt x="363151" y="315452"/>
                    <a:pt x="365696" y="315452"/>
                    <a:pt x="365696" y="312909"/>
                  </a:cubicBezTo>
                  <a:lnTo>
                    <a:pt x="368239" y="290012"/>
                  </a:lnTo>
                  <a:cubicBezTo>
                    <a:pt x="368239" y="290012"/>
                    <a:pt x="368239" y="287469"/>
                    <a:pt x="365696" y="287469"/>
                  </a:cubicBezTo>
                  <a:lnTo>
                    <a:pt x="345344" y="282381"/>
                  </a:lnTo>
                  <a:cubicBezTo>
                    <a:pt x="345344" y="272205"/>
                    <a:pt x="342800" y="262029"/>
                    <a:pt x="340256" y="251853"/>
                  </a:cubicBezTo>
                  <a:lnTo>
                    <a:pt x="355519" y="239133"/>
                  </a:lnTo>
                  <a:cubicBezTo>
                    <a:pt x="355519" y="239133"/>
                    <a:pt x="355519" y="236590"/>
                    <a:pt x="355519" y="236590"/>
                  </a:cubicBezTo>
                  <a:lnTo>
                    <a:pt x="345344" y="216237"/>
                  </a:lnTo>
                  <a:cubicBezTo>
                    <a:pt x="345344" y="216237"/>
                    <a:pt x="342800" y="213693"/>
                    <a:pt x="342800" y="213693"/>
                  </a:cubicBezTo>
                  <a:lnTo>
                    <a:pt x="322448" y="218781"/>
                  </a:lnTo>
                  <a:cubicBezTo>
                    <a:pt x="317360" y="211150"/>
                    <a:pt x="309728" y="200973"/>
                    <a:pt x="302097" y="195886"/>
                  </a:cubicBezTo>
                  <a:lnTo>
                    <a:pt x="309728" y="175534"/>
                  </a:lnTo>
                  <a:cubicBezTo>
                    <a:pt x="309728" y="175534"/>
                    <a:pt x="309728" y="172990"/>
                    <a:pt x="309728" y="172990"/>
                  </a:cubicBezTo>
                  <a:lnTo>
                    <a:pt x="289377" y="160271"/>
                  </a:lnTo>
                  <a:cubicBezTo>
                    <a:pt x="289377" y="160271"/>
                    <a:pt x="286832" y="160271"/>
                    <a:pt x="286832" y="160271"/>
                  </a:cubicBezTo>
                  <a:lnTo>
                    <a:pt x="271569" y="175534"/>
                  </a:lnTo>
                  <a:cubicBezTo>
                    <a:pt x="261392" y="170446"/>
                    <a:pt x="251217" y="167902"/>
                    <a:pt x="241041" y="165358"/>
                  </a:cubicBezTo>
                  <a:lnTo>
                    <a:pt x="238497" y="145007"/>
                  </a:lnTo>
                  <a:cubicBezTo>
                    <a:pt x="238497" y="145007"/>
                    <a:pt x="238497" y="142462"/>
                    <a:pt x="235953" y="142462"/>
                  </a:cubicBezTo>
                  <a:lnTo>
                    <a:pt x="213058" y="139918"/>
                  </a:lnTo>
                  <a:cubicBezTo>
                    <a:pt x="213058" y="139918"/>
                    <a:pt x="210513" y="139918"/>
                    <a:pt x="210513" y="142462"/>
                  </a:cubicBezTo>
                  <a:lnTo>
                    <a:pt x="202881" y="162814"/>
                  </a:lnTo>
                  <a:cubicBezTo>
                    <a:pt x="192706" y="162814"/>
                    <a:pt x="182530" y="165358"/>
                    <a:pt x="172353" y="167902"/>
                  </a:cubicBezTo>
                  <a:lnTo>
                    <a:pt x="159634" y="150094"/>
                  </a:lnTo>
                  <a:cubicBezTo>
                    <a:pt x="159634" y="150094"/>
                    <a:pt x="157090" y="150094"/>
                    <a:pt x="157090" y="150094"/>
                  </a:cubicBezTo>
                  <a:lnTo>
                    <a:pt x="136739" y="160271"/>
                  </a:lnTo>
                  <a:cubicBezTo>
                    <a:pt x="136739" y="160271"/>
                    <a:pt x="134194" y="162814"/>
                    <a:pt x="134194" y="162814"/>
                  </a:cubicBezTo>
                  <a:lnTo>
                    <a:pt x="139282" y="183166"/>
                  </a:lnTo>
                  <a:cubicBezTo>
                    <a:pt x="131650" y="188254"/>
                    <a:pt x="121474" y="195886"/>
                    <a:pt x="116387" y="203518"/>
                  </a:cubicBezTo>
                  <a:lnTo>
                    <a:pt x="96034" y="195886"/>
                  </a:lnTo>
                  <a:cubicBezTo>
                    <a:pt x="96034" y="195886"/>
                    <a:pt x="93491" y="195886"/>
                    <a:pt x="93491" y="195886"/>
                  </a:cubicBezTo>
                  <a:lnTo>
                    <a:pt x="80771" y="216237"/>
                  </a:lnTo>
                  <a:cubicBezTo>
                    <a:pt x="80771" y="216237"/>
                    <a:pt x="80771" y="218781"/>
                    <a:pt x="80771" y="218781"/>
                  </a:cubicBezTo>
                  <a:lnTo>
                    <a:pt x="96034" y="234045"/>
                  </a:lnTo>
                  <a:cubicBezTo>
                    <a:pt x="88403" y="239133"/>
                    <a:pt x="85859" y="249309"/>
                    <a:pt x="83314" y="259485"/>
                  </a:cubicBezTo>
                  <a:lnTo>
                    <a:pt x="83314" y="259485"/>
                  </a:lnTo>
                  <a:close/>
                  <a:moveTo>
                    <a:pt x="116387" y="279837"/>
                  </a:moveTo>
                  <a:cubicBezTo>
                    <a:pt x="111299" y="333260"/>
                    <a:pt x="152002" y="379051"/>
                    <a:pt x="205426" y="384139"/>
                  </a:cubicBezTo>
                  <a:cubicBezTo>
                    <a:pt x="258849" y="389228"/>
                    <a:pt x="304640" y="348524"/>
                    <a:pt x="309728" y="295101"/>
                  </a:cubicBezTo>
                  <a:cubicBezTo>
                    <a:pt x="314817" y="241677"/>
                    <a:pt x="274112" y="195886"/>
                    <a:pt x="220689" y="190798"/>
                  </a:cubicBezTo>
                  <a:cubicBezTo>
                    <a:pt x="167267" y="188254"/>
                    <a:pt x="121474" y="228957"/>
                    <a:pt x="116387" y="279837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576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19194953" y="4098043"/>
            <a:ext cx="91581" cy="4248366"/>
            <a:chOff x="19265534" y="4724148"/>
            <a:chExt cx="91582" cy="4248427"/>
          </a:xfrm>
          <a:solidFill>
            <a:schemeClr val="accent2"/>
          </a:solidFill>
        </p:grpSpPr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8521C77F-566C-498C-BD41-33E91E1304B1}"/>
                </a:ext>
              </a:extLst>
            </p:cNvPr>
            <p:cNvSpPr/>
            <p:nvPr/>
          </p:nvSpPr>
          <p:spPr>
            <a:xfrm>
              <a:off x="19298606" y="4769940"/>
              <a:ext cx="25439" cy="4111053"/>
            </a:xfrm>
            <a:custGeom>
              <a:avLst/>
              <a:gdLst>
                <a:gd name="connsiteX0" fmla="*/ -1 w 25439"/>
                <a:gd name="connsiteY0" fmla="*/ 0 h 4111053"/>
                <a:gd name="connsiteX1" fmla="*/ 25439 w 25439"/>
                <a:gd name="connsiteY1" fmla="*/ 0 h 4111053"/>
                <a:gd name="connsiteX2" fmla="*/ 25439 w 25439"/>
                <a:gd name="connsiteY2" fmla="*/ 4111054 h 4111053"/>
                <a:gd name="connsiteX3" fmla="*/ -1 w 25439"/>
                <a:gd name="connsiteY3" fmla="*/ 4111054 h 4111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9" h="4111053">
                  <a:moveTo>
                    <a:pt x="-1" y="0"/>
                  </a:moveTo>
                  <a:lnTo>
                    <a:pt x="25439" y="0"/>
                  </a:lnTo>
                  <a:lnTo>
                    <a:pt x="25439" y="4111054"/>
                  </a:lnTo>
                  <a:lnTo>
                    <a:pt x="-1" y="4111054"/>
                  </a:ln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8A11576F-5B61-488D-ADC1-CF3484F37B78}"/>
                </a:ext>
              </a:extLst>
            </p:cNvPr>
            <p:cNvSpPr/>
            <p:nvPr/>
          </p:nvSpPr>
          <p:spPr>
            <a:xfrm>
              <a:off x="19265534" y="8880993"/>
              <a:ext cx="91582" cy="91582"/>
            </a:xfrm>
            <a:custGeom>
              <a:avLst/>
              <a:gdLst>
                <a:gd name="connsiteX0" fmla="*/ 91583 w 91582"/>
                <a:gd name="connsiteY0" fmla="*/ 45791 h 91582"/>
                <a:gd name="connsiteX1" fmla="*/ 45792 w 91582"/>
                <a:gd name="connsiteY1" fmla="*/ 91582 h 91582"/>
                <a:gd name="connsiteX2" fmla="*/ 1 w 91582"/>
                <a:gd name="connsiteY2" fmla="*/ 45791 h 91582"/>
                <a:gd name="connsiteX3" fmla="*/ 45792 w 91582"/>
                <a:gd name="connsiteY3" fmla="*/ 0 h 91582"/>
                <a:gd name="connsiteX4" fmla="*/ 91583 w 91582"/>
                <a:gd name="connsiteY4" fmla="*/ 45791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3" y="45791"/>
                  </a:moveTo>
                  <a:cubicBezTo>
                    <a:pt x="91583" y="71081"/>
                    <a:pt x="71081" y="91582"/>
                    <a:pt x="45792" y="91582"/>
                  </a:cubicBezTo>
                  <a:cubicBezTo>
                    <a:pt x="20502" y="91582"/>
                    <a:pt x="1" y="71081"/>
                    <a:pt x="1" y="45791"/>
                  </a:cubicBezTo>
                  <a:cubicBezTo>
                    <a:pt x="1" y="20501"/>
                    <a:pt x="20503" y="0"/>
                    <a:pt x="45792" y="0"/>
                  </a:cubicBezTo>
                  <a:cubicBezTo>
                    <a:pt x="71083" y="0"/>
                    <a:pt x="91583" y="20501"/>
                    <a:pt x="91583" y="45791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04C11ABC-5836-478A-8D3A-7ECF62CC0242}"/>
                </a:ext>
              </a:extLst>
            </p:cNvPr>
            <p:cNvSpPr/>
            <p:nvPr/>
          </p:nvSpPr>
          <p:spPr>
            <a:xfrm>
              <a:off x="19265534" y="4724148"/>
              <a:ext cx="91582" cy="91582"/>
            </a:xfrm>
            <a:custGeom>
              <a:avLst/>
              <a:gdLst>
                <a:gd name="connsiteX0" fmla="*/ 91583 w 91582"/>
                <a:gd name="connsiteY0" fmla="*/ 45791 h 91582"/>
                <a:gd name="connsiteX1" fmla="*/ 45792 w 91582"/>
                <a:gd name="connsiteY1" fmla="*/ 91583 h 91582"/>
                <a:gd name="connsiteX2" fmla="*/ 1 w 91582"/>
                <a:gd name="connsiteY2" fmla="*/ 45791 h 91582"/>
                <a:gd name="connsiteX3" fmla="*/ 45792 w 91582"/>
                <a:gd name="connsiteY3" fmla="*/ 0 h 91582"/>
                <a:gd name="connsiteX4" fmla="*/ 91583 w 91582"/>
                <a:gd name="connsiteY4" fmla="*/ 45791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3" y="45791"/>
                  </a:moveTo>
                  <a:cubicBezTo>
                    <a:pt x="91583" y="71081"/>
                    <a:pt x="71081" y="91583"/>
                    <a:pt x="45792" y="91583"/>
                  </a:cubicBezTo>
                  <a:cubicBezTo>
                    <a:pt x="20502" y="91583"/>
                    <a:pt x="1" y="71081"/>
                    <a:pt x="1" y="45791"/>
                  </a:cubicBezTo>
                  <a:cubicBezTo>
                    <a:pt x="1" y="20502"/>
                    <a:pt x="20503" y="0"/>
                    <a:pt x="45792" y="0"/>
                  </a:cubicBezTo>
                  <a:cubicBezTo>
                    <a:pt x="71083" y="0"/>
                    <a:pt x="91583" y="20502"/>
                    <a:pt x="91583" y="45791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580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18750077" y="8427179"/>
            <a:ext cx="982202" cy="1356551"/>
            <a:chOff x="18820653" y="9053347"/>
            <a:chExt cx="982216" cy="1356571"/>
          </a:xfrm>
          <a:solidFill>
            <a:srgbClr val="2A9D8F"/>
          </a:solidFill>
        </p:grpSpPr>
        <p:grpSp>
          <p:nvGrpSpPr>
            <p:cNvPr id="581" name="Graphic 3">
              <a:extLst>
                <a:ext uri="{FF2B5EF4-FFF2-40B4-BE49-F238E27FC236}">
                  <a16:creationId xmlns:a16="http://schemas.microsoft.com/office/drawing/2014/main" id="{E4D00274-8AFF-4B12-B532-C21F80262327}"/>
                </a:ext>
              </a:extLst>
            </p:cNvPr>
            <p:cNvGrpSpPr/>
            <p:nvPr/>
          </p:nvGrpSpPr>
          <p:grpSpPr>
            <a:xfrm>
              <a:off x="18820653" y="9053347"/>
              <a:ext cx="982216" cy="1356571"/>
              <a:chOff x="18820653" y="9053347"/>
              <a:chExt cx="982216" cy="1356571"/>
            </a:xfrm>
            <a:grpFill/>
          </p:grpSpPr>
          <p:grpSp>
            <p:nvGrpSpPr>
              <p:cNvPr id="582" name="Graphic 3">
                <a:extLst>
                  <a:ext uri="{FF2B5EF4-FFF2-40B4-BE49-F238E27FC236}">
                    <a16:creationId xmlns:a16="http://schemas.microsoft.com/office/drawing/2014/main" id="{E4D00274-8AFF-4B12-B532-C21F80262327}"/>
                  </a:ext>
                </a:extLst>
              </p:cNvPr>
              <p:cNvGrpSpPr/>
              <p:nvPr/>
            </p:nvGrpSpPr>
            <p:grpSpPr>
              <a:xfrm>
                <a:off x="18820653" y="9053347"/>
                <a:ext cx="982216" cy="1356571"/>
                <a:chOff x="18820653" y="9053347"/>
                <a:chExt cx="982216" cy="1356571"/>
              </a:xfrm>
              <a:grpFill/>
            </p:grpSpPr>
            <p:sp>
              <p:nvSpPr>
                <p:cNvPr id="583" name="Freeform: Shape 582">
                  <a:extLst>
                    <a:ext uri="{FF2B5EF4-FFF2-40B4-BE49-F238E27FC236}">
                      <a16:creationId xmlns:a16="http://schemas.microsoft.com/office/drawing/2014/main" id="{F7BEB9DD-C50E-4B61-9D78-13C3F372D9C3}"/>
                    </a:ext>
                  </a:extLst>
                </p:cNvPr>
                <p:cNvSpPr/>
                <p:nvPr/>
              </p:nvSpPr>
              <p:spPr>
                <a:xfrm>
                  <a:off x="18820653" y="9053347"/>
                  <a:ext cx="982216" cy="1356571"/>
                </a:xfrm>
                <a:custGeom>
                  <a:avLst/>
                  <a:gdLst>
                    <a:gd name="connsiteX0" fmla="*/ 490672 w 982216"/>
                    <a:gd name="connsiteY0" fmla="*/ 1356572 h 1356571"/>
                    <a:gd name="connsiteX1" fmla="*/ 4775 w 982216"/>
                    <a:gd name="connsiteY1" fmla="*/ 934273 h 1356571"/>
                    <a:gd name="connsiteX2" fmla="*/ 86182 w 982216"/>
                    <a:gd name="connsiteY2" fmla="*/ 588293 h 1356571"/>
                    <a:gd name="connsiteX3" fmla="*/ 427073 w 982216"/>
                    <a:gd name="connsiteY3" fmla="*/ 36251 h 1356571"/>
                    <a:gd name="connsiteX4" fmla="*/ 554271 w 982216"/>
                    <a:gd name="connsiteY4" fmla="*/ 36251 h 1356571"/>
                    <a:gd name="connsiteX5" fmla="*/ 895164 w 982216"/>
                    <a:gd name="connsiteY5" fmla="*/ 588293 h 1356571"/>
                    <a:gd name="connsiteX6" fmla="*/ 490672 w 982216"/>
                    <a:gd name="connsiteY6" fmla="*/ 1356572 h 13565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82216" h="1356571">
                      <a:moveTo>
                        <a:pt x="490672" y="1356572"/>
                      </a:moveTo>
                      <a:cubicBezTo>
                        <a:pt x="246452" y="1356572"/>
                        <a:pt x="37846" y="1175950"/>
                        <a:pt x="4775" y="934273"/>
                      </a:cubicBezTo>
                      <a:cubicBezTo>
                        <a:pt x="-13033" y="804530"/>
                        <a:pt x="20038" y="682420"/>
                        <a:pt x="86182" y="588293"/>
                      </a:cubicBezTo>
                      <a:cubicBezTo>
                        <a:pt x="399090" y="82043"/>
                        <a:pt x="322771" y="206698"/>
                        <a:pt x="427073" y="36251"/>
                      </a:cubicBezTo>
                      <a:cubicBezTo>
                        <a:pt x="455058" y="-12084"/>
                        <a:pt x="526288" y="-12084"/>
                        <a:pt x="554271" y="36251"/>
                      </a:cubicBezTo>
                      <a:lnTo>
                        <a:pt x="895164" y="588293"/>
                      </a:lnTo>
                      <a:cubicBezTo>
                        <a:pt x="1119033" y="916465"/>
                        <a:pt x="884987" y="1356572"/>
                        <a:pt x="490672" y="1356572"/>
                      </a:cubicBezTo>
                      <a:close/>
                    </a:path>
                  </a:pathLst>
                </a:custGeom>
                <a:grpFill/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584" name="Freeform: Shape 583">
                  <a:extLst>
                    <a:ext uri="{FF2B5EF4-FFF2-40B4-BE49-F238E27FC236}">
                      <a16:creationId xmlns:a16="http://schemas.microsoft.com/office/drawing/2014/main" id="{115DFE8B-2F40-4E5D-8193-39A78A479836}"/>
                    </a:ext>
                  </a:extLst>
                </p:cNvPr>
                <p:cNvSpPr/>
                <p:nvPr/>
              </p:nvSpPr>
              <p:spPr>
                <a:xfrm>
                  <a:off x="19051842" y="9659448"/>
                  <a:ext cx="750470" cy="750470"/>
                </a:xfrm>
                <a:custGeom>
                  <a:avLst/>
                  <a:gdLst>
                    <a:gd name="connsiteX0" fmla="*/ 750471 w 750470"/>
                    <a:gd name="connsiteY0" fmla="*/ 259484 h 750470"/>
                    <a:gd name="connsiteX1" fmla="*/ 259484 w 750470"/>
                    <a:gd name="connsiteY1" fmla="*/ 750471 h 750470"/>
                    <a:gd name="connsiteX2" fmla="*/ 183165 w 750470"/>
                    <a:gd name="connsiteY2" fmla="*/ 745383 h 750470"/>
                    <a:gd name="connsiteX3" fmla="*/ 0 w 750470"/>
                    <a:gd name="connsiteY3" fmla="*/ 562216 h 750470"/>
                    <a:gd name="connsiteX4" fmla="*/ 562217 w 750470"/>
                    <a:gd name="connsiteY4" fmla="*/ 0 h 750470"/>
                    <a:gd name="connsiteX5" fmla="*/ 745383 w 750470"/>
                    <a:gd name="connsiteY5" fmla="*/ 183165 h 750470"/>
                    <a:gd name="connsiteX6" fmla="*/ 750471 w 750470"/>
                    <a:gd name="connsiteY6" fmla="*/ 259484 h 750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50470" h="750470">
                      <a:moveTo>
                        <a:pt x="750471" y="259484"/>
                      </a:moveTo>
                      <a:cubicBezTo>
                        <a:pt x="750471" y="531689"/>
                        <a:pt x="529145" y="750471"/>
                        <a:pt x="259484" y="750471"/>
                      </a:cubicBezTo>
                      <a:cubicBezTo>
                        <a:pt x="234044" y="750471"/>
                        <a:pt x="208604" y="747927"/>
                        <a:pt x="183165" y="745383"/>
                      </a:cubicBezTo>
                      <a:lnTo>
                        <a:pt x="0" y="562216"/>
                      </a:lnTo>
                      <a:lnTo>
                        <a:pt x="562217" y="0"/>
                      </a:lnTo>
                      <a:lnTo>
                        <a:pt x="745383" y="183165"/>
                      </a:lnTo>
                      <a:cubicBezTo>
                        <a:pt x="750471" y="208605"/>
                        <a:pt x="750471" y="234045"/>
                        <a:pt x="750471" y="259484"/>
                      </a:cubicBezTo>
                      <a:close/>
                    </a:path>
                  </a:pathLst>
                </a:custGeom>
                <a:grpFill/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  <p:grpSp>
            <p:nvGrpSpPr>
              <p:cNvPr id="585" name="Graphic 3">
                <a:extLst>
                  <a:ext uri="{FF2B5EF4-FFF2-40B4-BE49-F238E27FC236}">
                    <a16:creationId xmlns:a16="http://schemas.microsoft.com/office/drawing/2014/main" id="{E4D00274-8AFF-4B12-B532-C21F80262327}"/>
                  </a:ext>
                </a:extLst>
              </p:cNvPr>
              <p:cNvGrpSpPr/>
              <p:nvPr/>
            </p:nvGrpSpPr>
            <p:grpSpPr>
              <a:xfrm>
                <a:off x="18911923" y="9519529"/>
                <a:ext cx="798806" cy="798806"/>
                <a:chOff x="18911923" y="9519529"/>
                <a:chExt cx="798806" cy="798806"/>
              </a:xfrm>
              <a:grpFill/>
            </p:grpSpPr>
            <p:sp>
              <p:nvSpPr>
                <p:cNvPr id="586" name="Freeform: Shape 585">
                  <a:extLst>
                    <a:ext uri="{FF2B5EF4-FFF2-40B4-BE49-F238E27FC236}">
                      <a16:creationId xmlns:a16="http://schemas.microsoft.com/office/drawing/2014/main" id="{08F2520E-68F9-41A3-B030-F6F378D4BEC5}"/>
                    </a:ext>
                  </a:extLst>
                </p:cNvPr>
                <p:cNvSpPr/>
                <p:nvPr/>
              </p:nvSpPr>
              <p:spPr>
                <a:xfrm>
                  <a:off x="18911923" y="9519529"/>
                  <a:ext cx="798806" cy="798806"/>
                </a:xfrm>
                <a:custGeom>
                  <a:avLst/>
                  <a:gdLst>
                    <a:gd name="connsiteX0" fmla="*/ 798806 w 798806"/>
                    <a:gd name="connsiteY0" fmla="*/ 399403 h 798806"/>
                    <a:gd name="connsiteX1" fmla="*/ 399402 w 798806"/>
                    <a:gd name="connsiteY1" fmla="*/ 798806 h 798806"/>
                    <a:gd name="connsiteX2" fmla="*/ -1 w 798806"/>
                    <a:gd name="connsiteY2" fmla="*/ 399403 h 798806"/>
                    <a:gd name="connsiteX3" fmla="*/ 399402 w 798806"/>
                    <a:gd name="connsiteY3" fmla="*/ 0 h 798806"/>
                    <a:gd name="connsiteX4" fmla="*/ 798806 w 798806"/>
                    <a:gd name="connsiteY4" fmla="*/ 399403 h 798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8806" h="798806">
                      <a:moveTo>
                        <a:pt x="798806" y="399403"/>
                      </a:moveTo>
                      <a:cubicBezTo>
                        <a:pt x="798806" y="619987"/>
                        <a:pt x="619987" y="798806"/>
                        <a:pt x="399402" y="798806"/>
                      </a:cubicBezTo>
                      <a:cubicBezTo>
                        <a:pt x="178818" y="798806"/>
                        <a:pt x="-1" y="619987"/>
                        <a:pt x="-1" y="399403"/>
                      </a:cubicBezTo>
                      <a:cubicBezTo>
                        <a:pt x="-1" y="178819"/>
                        <a:pt x="178818" y="0"/>
                        <a:pt x="399402" y="0"/>
                      </a:cubicBezTo>
                      <a:cubicBezTo>
                        <a:pt x="619987" y="0"/>
                        <a:pt x="798806" y="178819"/>
                        <a:pt x="798806" y="399403"/>
                      </a:cubicBezTo>
                      <a:close/>
                    </a:path>
                  </a:pathLst>
                </a:custGeom>
                <a:grpFill/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587" name="Freeform: Shape 586">
                  <a:extLst>
                    <a:ext uri="{FF2B5EF4-FFF2-40B4-BE49-F238E27FC236}">
                      <a16:creationId xmlns:a16="http://schemas.microsoft.com/office/drawing/2014/main" id="{9F2FACB0-312E-4B8E-B5CC-EAFFC0E69925}"/>
                    </a:ext>
                  </a:extLst>
                </p:cNvPr>
                <p:cNvSpPr/>
                <p:nvPr/>
              </p:nvSpPr>
              <p:spPr>
                <a:xfrm>
                  <a:off x="18950082" y="9557689"/>
                  <a:ext cx="722487" cy="722487"/>
                </a:xfrm>
                <a:custGeom>
                  <a:avLst/>
                  <a:gdLst>
                    <a:gd name="connsiteX0" fmla="*/ 722487 w 722487"/>
                    <a:gd name="connsiteY0" fmla="*/ 361243 h 722487"/>
                    <a:gd name="connsiteX1" fmla="*/ 361243 w 722487"/>
                    <a:gd name="connsiteY1" fmla="*/ 722487 h 722487"/>
                    <a:gd name="connsiteX2" fmla="*/ -1 w 722487"/>
                    <a:gd name="connsiteY2" fmla="*/ 361243 h 722487"/>
                    <a:gd name="connsiteX3" fmla="*/ 361243 w 722487"/>
                    <a:gd name="connsiteY3" fmla="*/ 0 h 722487"/>
                    <a:gd name="connsiteX4" fmla="*/ 722487 w 722487"/>
                    <a:gd name="connsiteY4" fmla="*/ 361243 h 722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2487" h="722487">
                      <a:moveTo>
                        <a:pt x="722487" y="361243"/>
                      </a:moveTo>
                      <a:cubicBezTo>
                        <a:pt x="722487" y="560753"/>
                        <a:pt x="560753" y="722487"/>
                        <a:pt x="361243" y="722487"/>
                      </a:cubicBezTo>
                      <a:cubicBezTo>
                        <a:pt x="161733" y="722487"/>
                        <a:pt x="-1" y="560753"/>
                        <a:pt x="-1" y="361243"/>
                      </a:cubicBezTo>
                      <a:cubicBezTo>
                        <a:pt x="-1" y="161734"/>
                        <a:pt x="161733" y="0"/>
                        <a:pt x="361243" y="0"/>
                      </a:cubicBezTo>
                      <a:cubicBezTo>
                        <a:pt x="560753" y="0"/>
                        <a:pt x="722487" y="161733"/>
                        <a:pt x="722487" y="361243"/>
                      </a:cubicBezTo>
                      <a:close/>
                    </a:path>
                  </a:pathLst>
                </a:custGeom>
                <a:solidFill>
                  <a:schemeClr val="bg2"/>
                </a:solidFill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</p:grp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83F71B88-DC0A-488D-A1C0-1B92FC460181}"/>
                </a:ext>
              </a:extLst>
            </p:cNvPr>
            <p:cNvSpPr/>
            <p:nvPr/>
          </p:nvSpPr>
          <p:spPr>
            <a:xfrm>
              <a:off x="19039758" y="9666026"/>
              <a:ext cx="457646" cy="493093"/>
            </a:xfrm>
            <a:custGeom>
              <a:avLst/>
              <a:gdLst>
                <a:gd name="connsiteX0" fmla="*/ 352975 w 457646"/>
                <a:gd name="connsiteY0" fmla="*/ 51933 h 493093"/>
                <a:gd name="connsiteX1" fmla="*/ 352975 w 457646"/>
                <a:gd name="connsiteY1" fmla="*/ 51933 h 493093"/>
                <a:gd name="connsiteX2" fmla="*/ 414031 w 457646"/>
                <a:gd name="connsiteY2" fmla="*/ 1054 h 493093"/>
                <a:gd name="connsiteX3" fmla="*/ 419119 w 457646"/>
                <a:gd name="connsiteY3" fmla="*/ 3598 h 493093"/>
                <a:gd name="connsiteX4" fmla="*/ 401311 w 457646"/>
                <a:gd name="connsiteY4" fmla="*/ 77373 h 493093"/>
                <a:gd name="connsiteX5" fmla="*/ 401311 w 457646"/>
                <a:gd name="connsiteY5" fmla="*/ 79917 h 493093"/>
                <a:gd name="connsiteX6" fmla="*/ 414031 w 457646"/>
                <a:gd name="connsiteY6" fmla="*/ 232555 h 493093"/>
                <a:gd name="connsiteX7" fmla="*/ 297007 w 457646"/>
                <a:gd name="connsiteY7" fmla="*/ 214747 h 493093"/>
                <a:gd name="connsiteX8" fmla="*/ 202882 w 457646"/>
                <a:gd name="connsiteY8" fmla="*/ 146060 h 493093"/>
                <a:gd name="connsiteX9" fmla="*/ 352975 w 457646"/>
                <a:gd name="connsiteY9" fmla="*/ 51933 h 493093"/>
                <a:gd name="connsiteX10" fmla="*/ 352975 w 457646"/>
                <a:gd name="connsiteY10" fmla="*/ 51933 h 493093"/>
                <a:gd name="connsiteX11" fmla="*/ 297007 w 457646"/>
                <a:gd name="connsiteY11" fmla="*/ 214747 h 493093"/>
                <a:gd name="connsiteX12" fmla="*/ 246128 w 457646"/>
                <a:gd name="connsiteY12" fmla="*/ 255451 h 493093"/>
                <a:gd name="connsiteX13" fmla="*/ 307184 w 457646"/>
                <a:gd name="connsiteY13" fmla="*/ 280890 h 493093"/>
                <a:gd name="connsiteX14" fmla="*/ 297007 w 457646"/>
                <a:gd name="connsiteY14" fmla="*/ 214747 h 493093"/>
                <a:gd name="connsiteX15" fmla="*/ 297007 w 457646"/>
                <a:gd name="connsiteY15" fmla="*/ 214747 h 493093"/>
                <a:gd name="connsiteX16" fmla="*/ 419119 w 457646"/>
                <a:gd name="connsiteY16" fmla="*/ 410633 h 493093"/>
                <a:gd name="connsiteX17" fmla="*/ 419119 w 457646"/>
                <a:gd name="connsiteY17" fmla="*/ 410633 h 493093"/>
                <a:gd name="connsiteX18" fmla="*/ 431839 w 457646"/>
                <a:gd name="connsiteY18" fmla="*/ 489496 h 493093"/>
                <a:gd name="connsiteX19" fmla="*/ 426751 w 457646"/>
                <a:gd name="connsiteY19" fmla="*/ 492039 h 493093"/>
                <a:gd name="connsiteX20" fmla="*/ 373326 w 457646"/>
                <a:gd name="connsiteY20" fmla="*/ 438617 h 493093"/>
                <a:gd name="connsiteX21" fmla="*/ 370783 w 457646"/>
                <a:gd name="connsiteY21" fmla="*/ 438617 h 493093"/>
                <a:gd name="connsiteX22" fmla="*/ 233408 w 457646"/>
                <a:gd name="connsiteY22" fmla="*/ 375018 h 493093"/>
                <a:gd name="connsiteX23" fmla="*/ 307184 w 457646"/>
                <a:gd name="connsiteY23" fmla="*/ 283435 h 493093"/>
                <a:gd name="connsiteX24" fmla="*/ 414031 w 457646"/>
                <a:gd name="connsiteY24" fmla="*/ 235099 h 493093"/>
                <a:gd name="connsiteX25" fmla="*/ 419119 w 457646"/>
                <a:gd name="connsiteY25" fmla="*/ 410633 h 493093"/>
                <a:gd name="connsiteX26" fmla="*/ 419119 w 457646"/>
                <a:gd name="connsiteY26" fmla="*/ 410633 h 493093"/>
                <a:gd name="connsiteX27" fmla="*/ 396223 w 457646"/>
                <a:gd name="connsiteY27" fmla="*/ 375018 h 493093"/>
                <a:gd name="connsiteX28" fmla="*/ 408943 w 457646"/>
                <a:gd name="connsiteY28" fmla="*/ 362298 h 493093"/>
                <a:gd name="connsiteX29" fmla="*/ 396223 w 457646"/>
                <a:gd name="connsiteY29" fmla="*/ 349578 h 493093"/>
                <a:gd name="connsiteX30" fmla="*/ 383503 w 457646"/>
                <a:gd name="connsiteY30" fmla="*/ 362298 h 493093"/>
                <a:gd name="connsiteX31" fmla="*/ 396223 w 457646"/>
                <a:gd name="connsiteY31" fmla="*/ 375018 h 493093"/>
                <a:gd name="connsiteX32" fmla="*/ 396223 w 457646"/>
                <a:gd name="connsiteY32" fmla="*/ 375018 h 493093"/>
                <a:gd name="connsiteX33" fmla="*/ 360606 w 457646"/>
                <a:gd name="connsiteY33" fmla="*/ 375018 h 493093"/>
                <a:gd name="connsiteX34" fmla="*/ 373326 w 457646"/>
                <a:gd name="connsiteY34" fmla="*/ 362298 h 493093"/>
                <a:gd name="connsiteX35" fmla="*/ 360606 w 457646"/>
                <a:gd name="connsiteY35" fmla="*/ 349578 h 493093"/>
                <a:gd name="connsiteX36" fmla="*/ 347887 w 457646"/>
                <a:gd name="connsiteY36" fmla="*/ 362298 h 493093"/>
                <a:gd name="connsiteX37" fmla="*/ 360606 w 457646"/>
                <a:gd name="connsiteY37" fmla="*/ 375018 h 493093"/>
                <a:gd name="connsiteX38" fmla="*/ 360606 w 457646"/>
                <a:gd name="connsiteY38" fmla="*/ 375018 h 493093"/>
                <a:gd name="connsiteX39" fmla="*/ 324992 w 457646"/>
                <a:gd name="connsiteY39" fmla="*/ 375018 h 493093"/>
                <a:gd name="connsiteX40" fmla="*/ 337712 w 457646"/>
                <a:gd name="connsiteY40" fmla="*/ 362298 h 493093"/>
                <a:gd name="connsiteX41" fmla="*/ 324992 w 457646"/>
                <a:gd name="connsiteY41" fmla="*/ 349578 h 493093"/>
                <a:gd name="connsiteX42" fmla="*/ 312272 w 457646"/>
                <a:gd name="connsiteY42" fmla="*/ 362298 h 493093"/>
                <a:gd name="connsiteX43" fmla="*/ 324992 w 457646"/>
                <a:gd name="connsiteY43" fmla="*/ 375018 h 493093"/>
                <a:gd name="connsiteX44" fmla="*/ 324992 w 457646"/>
                <a:gd name="connsiteY44" fmla="*/ 375018 h 493093"/>
                <a:gd name="connsiteX45" fmla="*/ 75683 w 457646"/>
                <a:gd name="connsiteY45" fmla="*/ 285979 h 493093"/>
                <a:gd name="connsiteX46" fmla="*/ 233408 w 457646"/>
                <a:gd name="connsiteY46" fmla="*/ 369929 h 493093"/>
                <a:gd name="connsiteX47" fmla="*/ 246128 w 457646"/>
                <a:gd name="connsiteY47" fmla="*/ 252907 h 493093"/>
                <a:gd name="connsiteX48" fmla="*/ 202882 w 457646"/>
                <a:gd name="connsiteY48" fmla="*/ 143516 h 493093"/>
                <a:gd name="connsiteX49" fmla="*/ 78227 w 457646"/>
                <a:gd name="connsiteY49" fmla="*/ 230011 h 493093"/>
                <a:gd name="connsiteX50" fmla="*/ 75683 w 457646"/>
                <a:gd name="connsiteY50" fmla="*/ 232555 h 493093"/>
                <a:gd name="connsiteX51" fmla="*/ 1908 w 457646"/>
                <a:gd name="connsiteY51" fmla="*/ 252907 h 493093"/>
                <a:gd name="connsiteX52" fmla="*/ 1908 w 457646"/>
                <a:gd name="connsiteY52" fmla="*/ 257995 h 493093"/>
                <a:gd name="connsiteX53" fmla="*/ 75683 w 457646"/>
                <a:gd name="connsiteY53" fmla="*/ 285979 h 493093"/>
                <a:gd name="connsiteX54" fmla="*/ 75683 w 457646"/>
                <a:gd name="connsiteY54" fmla="*/ 285979 h 493093"/>
                <a:gd name="connsiteX55" fmla="*/ 75683 w 457646"/>
                <a:gd name="connsiteY55" fmla="*/ 285979 h 493093"/>
                <a:gd name="connsiteX56" fmla="*/ 167265 w 457646"/>
                <a:gd name="connsiteY56" fmla="*/ 280890 h 493093"/>
                <a:gd name="connsiteX57" fmla="*/ 149457 w 457646"/>
                <a:gd name="connsiteY57" fmla="*/ 280890 h 493093"/>
                <a:gd name="connsiteX58" fmla="*/ 167265 w 457646"/>
                <a:gd name="connsiteY58" fmla="*/ 232555 h 493093"/>
                <a:gd name="connsiteX59" fmla="*/ 141826 w 457646"/>
                <a:gd name="connsiteY59" fmla="*/ 224923 h 493093"/>
                <a:gd name="connsiteX60" fmla="*/ 136738 w 457646"/>
                <a:gd name="connsiteY60" fmla="*/ 209660 h 493093"/>
                <a:gd name="connsiteX61" fmla="*/ 187617 w 457646"/>
                <a:gd name="connsiteY61" fmla="*/ 227467 h 493093"/>
                <a:gd name="connsiteX62" fmla="*/ 167265 w 457646"/>
                <a:gd name="connsiteY62" fmla="*/ 280890 h 493093"/>
                <a:gd name="connsiteX63" fmla="*/ 167265 w 457646"/>
                <a:gd name="connsiteY63" fmla="*/ 280890 h 493093"/>
                <a:gd name="connsiteX64" fmla="*/ 157089 w 457646"/>
                <a:gd name="connsiteY64" fmla="*/ 316506 h 493093"/>
                <a:gd name="connsiteX65" fmla="*/ 144369 w 457646"/>
                <a:gd name="connsiteY65" fmla="*/ 303786 h 493093"/>
                <a:gd name="connsiteX66" fmla="*/ 157089 w 457646"/>
                <a:gd name="connsiteY66" fmla="*/ 291066 h 493093"/>
                <a:gd name="connsiteX67" fmla="*/ 169809 w 457646"/>
                <a:gd name="connsiteY67" fmla="*/ 303786 h 493093"/>
                <a:gd name="connsiteX68" fmla="*/ 157089 w 457646"/>
                <a:gd name="connsiteY68" fmla="*/ 316506 h 493093"/>
                <a:gd name="connsiteX69" fmla="*/ 157089 w 457646"/>
                <a:gd name="connsiteY69" fmla="*/ 316506 h 493093"/>
                <a:gd name="connsiteX70" fmla="*/ 309727 w 457646"/>
                <a:gd name="connsiteY70" fmla="*/ 72285 h 493093"/>
                <a:gd name="connsiteX71" fmla="*/ 312272 w 457646"/>
                <a:gd name="connsiteY71" fmla="*/ 146060 h 493093"/>
                <a:gd name="connsiteX72" fmla="*/ 327535 w 457646"/>
                <a:gd name="connsiteY72" fmla="*/ 146060 h 493093"/>
                <a:gd name="connsiteX73" fmla="*/ 330080 w 457646"/>
                <a:gd name="connsiteY73" fmla="*/ 72285 h 493093"/>
                <a:gd name="connsiteX74" fmla="*/ 309727 w 457646"/>
                <a:gd name="connsiteY74" fmla="*/ 72285 h 493093"/>
                <a:gd name="connsiteX75" fmla="*/ 309727 w 457646"/>
                <a:gd name="connsiteY75" fmla="*/ 72285 h 493093"/>
                <a:gd name="connsiteX76" fmla="*/ 322447 w 457646"/>
                <a:gd name="connsiteY76" fmla="*/ 184220 h 493093"/>
                <a:gd name="connsiteX77" fmla="*/ 335167 w 457646"/>
                <a:gd name="connsiteY77" fmla="*/ 171500 h 493093"/>
                <a:gd name="connsiteX78" fmla="*/ 322447 w 457646"/>
                <a:gd name="connsiteY78" fmla="*/ 158780 h 493093"/>
                <a:gd name="connsiteX79" fmla="*/ 309727 w 457646"/>
                <a:gd name="connsiteY79" fmla="*/ 171500 h 493093"/>
                <a:gd name="connsiteX80" fmla="*/ 322447 w 457646"/>
                <a:gd name="connsiteY80" fmla="*/ 184220 h 49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457646" h="493093">
                  <a:moveTo>
                    <a:pt x="352975" y="51933"/>
                  </a:moveTo>
                  <a:cubicBezTo>
                    <a:pt x="355520" y="51933"/>
                    <a:pt x="355520" y="51933"/>
                    <a:pt x="352975" y="51933"/>
                  </a:cubicBezTo>
                  <a:lnTo>
                    <a:pt x="414031" y="1054"/>
                  </a:lnTo>
                  <a:cubicBezTo>
                    <a:pt x="416574" y="-1490"/>
                    <a:pt x="419119" y="1054"/>
                    <a:pt x="419119" y="3598"/>
                  </a:cubicBezTo>
                  <a:lnTo>
                    <a:pt x="401311" y="77373"/>
                  </a:lnTo>
                  <a:cubicBezTo>
                    <a:pt x="401311" y="77373"/>
                    <a:pt x="401311" y="79917"/>
                    <a:pt x="401311" y="79917"/>
                  </a:cubicBezTo>
                  <a:cubicBezTo>
                    <a:pt x="442014" y="120621"/>
                    <a:pt x="447102" y="184220"/>
                    <a:pt x="414031" y="232555"/>
                  </a:cubicBezTo>
                  <a:cubicBezTo>
                    <a:pt x="380959" y="207115"/>
                    <a:pt x="337712" y="199483"/>
                    <a:pt x="297007" y="214747"/>
                  </a:cubicBezTo>
                  <a:cubicBezTo>
                    <a:pt x="279201" y="176588"/>
                    <a:pt x="243585" y="151148"/>
                    <a:pt x="202882" y="146060"/>
                  </a:cubicBezTo>
                  <a:cubicBezTo>
                    <a:pt x="213057" y="72285"/>
                    <a:pt x="286832" y="29038"/>
                    <a:pt x="352975" y="51933"/>
                  </a:cubicBezTo>
                  <a:lnTo>
                    <a:pt x="352975" y="51933"/>
                  </a:lnTo>
                  <a:close/>
                  <a:moveTo>
                    <a:pt x="297007" y="214747"/>
                  </a:moveTo>
                  <a:cubicBezTo>
                    <a:pt x="276656" y="222379"/>
                    <a:pt x="258848" y="237643"/>
                    <a:pt x="246128" y="255451"/>
                  </a:cubicBezTo>
                  <a:cubicBezTo>
                    <a:pt x="263936" y="270715"/>
                    <a:pt x="284287" y="278346"/>
                    <a:pt x="307184" y="280890"/>
                  </a:cubicBezTo>
                  <a:cubicBezTo>
                    <a:pt x="309727" y="257995"/>
                    <a:pt x="307184" y="235099"/>
                    <a:pt x="297007" y="214747"/>
                  </a:cubicBezTo>
                  <a:lnTo>
                    <a:pt x="297007" y="214747"/>
                  </a:lnTo>
                  <a:close/>
                  <a:moveTo>
                    <a:pt x="419119" y="410633"/>
                  </a:moveTo>
                  <a:cubicBezTo>
                    <a:pt x="419119" y="410633"/>
                    <a:pt x="419119" y="410633"/>
                    <a:pt x="419119" y="410633"/>
                  </a:cubicBezTo>
                  <a:lnTo>
                    <a:pt x="431839" y="489496"/>
                  </a:lnTo>
                  <a:cubicBezTo>
                    <a:pt x="431839" y="492039"/>
                    <a:pt x="429294" y="494584"/>
                    <a:pt x="426751" y="492039"/>
                  </a:cubicBezTo>
                  <a:lnTo>
                    <a:pt x="373326" y="438617"/>
                  </a:lnTo>
                  <a:cubicBezTo>
                    <a:pt x="373326" y="438617"/>
                    <a:pt x="370783" y="438617"/>
                    <a:pt x="370783" y="438617"/>
                  </a:cubicBezTo>
                  <a:cubicBezTo>
                    <a:pt x="314815" y="453880"/>
                    <a:pt x="256304" y="425897"/>
                    <a:pt x="233408" y="375018"/>
                  </a:cubicBezTo>
                  <a:cubicBezTo>
                    <a:pt x="271568" y="359754"/>
                    <a:pt x="299552" y="324138"/>
                    <a:pt x="307184" y="283435"/>
                  </a:cubicBezTo>
                  <a:cubicBezTo>
                    <a:pt x="347887" y="288522"/>
                    <a:pt x="388591" y="270715"/>
                    <a:pt x="414031" y="235099"/>
                  </a:cubicBezTo>
                  <a:cubicBezTo>
                    <a:pt x="469998" y="275802"/>
                    <a:pt x="472542" y="362298"/>
                    <a:pt x="419119" y="410633"/>
                  </a:cubicBezTo>
                  <a:lnTo>
                    <a:pt x="419119" y="410633"/>
                  </a:lnTo>
                  <a:close/>
                  <a:moveTo>
                    <a:pt x="396223" y="375018"/>
                  </a:moveTo>
                  <a:cubicBezTo>
                    <a:pt x="403854" y="375018"/>
                    <a:pt x="408943" y="369929"/>
                    <a:pt x="408943" y="362298"/>
                  </a:cubicBezTo>
                  <a:cubicBezTo>
                    <a:pt x="408943" y="354665"/>
                    <a:pt x="403854" y="349578"/>
                    <a:pt x="396223" y="349578"/>
                  </a:cubicBezTo>
                  <a:cubicBezTo>
                    <a:pt x="388591" y="349578"/>
                    <a:pt x="383503" y="354665"/>
                    <a:pt x="383503" y="362298"/>
                  </a:cubicBezTo>
                  <a:cubicBezTo>
                    <a:pt x="383503" y="367385"/>
                    <a:pt x="388591" y="375018"/>
                    <a:pt x="396223" y="375018"/>
                  </a:cubicBezTo>
                  <a:lnTo>
                    <a:pt x="396223" y="375018"/>
                  </a:lnTo>
                  <a:close/>
                  <a:moveTo>
                    <a:pt x="360606" y="375018"/>
                  </a:moveTo>
                  <a:cubicBezTo>
                    <a:pt x="368240" y="375018"/>
                    <a:pt x="373326" y="369929"/>
                    <a:pt x="373326" y="362298"/>
                  </a:cubicBezTo>
                  <a:cubicBezTo>
                    <a:pt x="373326" y="354665"/>
                    <a:pt x="368240" y="349578"/>
                    <a:pt x="360606" y="349578"/>
                  </a:cubicBezTo>
                  <a:cubicBezTo>
                    <a:pt x="352975" y="349578"/>
                    <a:pt x="347887" y="354665"/>
                    <a:pt x="347887" y="362298"/>
                  </a:cubicBezTo>
                  <a:cubicBezTo>
                    <a:pt x="347887" y="369929"/>
                    <a:pt x="352975" y="375018"/>
                    <a:pt x="360606" y="375018"/>
                  </a:cubicBezTo>
                  <a:lnTo>
                    <a:pt x="360606" y="375018"/>
                  </a:lnTo>
                  <a:close/>
                  <a:moveTo>
                    <a:pt x="324992" y="375018"/>
                  </a:moveTo>
                  <a:cubicBezTo>
                    <a:pt x="332623" y="375018"/>
                    <a:pt x="337712" y="369929"/>
                    <a:pt x="337712" y="362298"/>
                  </a:cubicBezTo>
                  <a:cubicBezTo>
                    <a:pt x="337712" y="354665"/>
                    <a:pt x="332623" y="349578"/>
                    <a:pt x="324992" y="349578"/>
                  </a:cubicBezTo>
                  <a:cubicBezTo>
                    <a:pt x="317360" y="349578"/>
                    <a:pt x="312272" y="354665"/>
                    <a:pt x="312272" y="362298"/>
                  </a:cubicBezTo>
                  <a:cubicBezTo>
                    <a:pt x="312272" y="369929"/>
                    <a:pt x="317360" y="375018"/>
                    <a:pt x="324992" y="375018"/>
                  </a:cubicBezTo>
                  <a:lnTo>
                    <a:pt x="324992" y="375018"/>
                  </a:lnTo>
                  <a:close/>
                  <a:moveTo>
                    <a:pt x="75683" y="285979"/>
                  </a:moveTo>
                  <a:cubicBezTo>
                    <a:pt x="90946" y="354665"/>
                    <a:pt x="164722" y="395369"/>
                    <a:pt x="233408" y="369929"/>
                  </a:cubicBezTo>
                  <a:cubicBezTo>
                    <a:pt x="215602" y="331770"/>
                    <a:pt x="220688" y="285979"/>
                    <a:pt x="246128" y="252907"/>
                  </a:cubicBezTo>
                  <a:cubicBezTo>
                    <a:pt x="213057" y="227467"/>
                    <a:pt x="197793" y="184220"/>
                    <a:pt x="202882" y="143516"/>
                  </a:cubicBezTo>
                  <a:cubicBezTo>
                    <a:pt x="144369" y="138428"/>
                    <a:pt x="93490" y="174043"/>
                    <a:pt x="78227" y="230011"/>
                  </a:cubicBezTo>
                  <a:cubicBezTo>
                    <a:pt x="78227" y="230011"/>
                    <a:pt x="78227" y="232555"/>
                    <a:pt x="75683" y="232555"/>
                  </a:cubicBezTo>
                  <a:lnTo>
                    <a:pt x="1908" y="252907"/>
                  </a:lnTo>
                  <a:cubicBezTo>
                    <a:pt x="-636" y="252907"/>
                    <a:pt x="-636" y="257995"/>
                    <a:pt x="1908" y="257995"/>
                  </a:cubicBezTo>
                  <a:lnTo>
                    <a:pt x="75683" y="285979"/>
                  </a:lnTo>
                  <a:cubicBezTo>
                    <a:pt x="75683" y="285979"/>
                    <a:pt x="75683" y="285979"/>
                    <a:pt x="75683" y="285979"/>
                  </a:cubicBezTo>
                  <a:lnTo>
                    <a:pt x="75683" y="285979"/>
                  </a:lnTo>
                  <a:close/>
                  <a:moveTo>
                    <a:pt x="167265" y="280890"/>
                  </a:moveTo>
                  <a:lnTo>
                    <a:pt x="149457" y="280890"/>
                  </a:lnTo>
                  <a:cubicBezTo>
                    <a:pt x="146914" y="252907"/>
                    <a:pt x="167265" y="247819"/>
                    <a:pt x="167265" y="232555"/>
                  </a:cubicBezTo>
                  <a:cubicBezTo>
                    <a:pt x="167265" y="219835"/>
                    <a:pt x="149457" y="219835"/>
                    <a:pt x="141826" y="224923"/>
                  </a:cubicBezTo>
                  <a:lnTo>
                    <a:pt x="136738" y="209660"/>
                  </a:lnTo>
                  <a:cubicBezTo>
                    <a:pt x="154546" y="199483"/>
                    <a:pt x="187617" y="202027"/>
                    <a:pt x="187617" y="227467"/>
                  </a:cubicBezTo>
                  <a:cubicBezTo>
                    <a:pt x="187617" y="252907"/>
                    <a:pt x="167265" y="252907"/>
                    <a:pt x="167265" y="280890"/>
                  </a:cubicBezTo>
                  <a:lnTo>
                    <a:pt x="167265" y="280890"/>
                  </a:lnTo>
                  <a:close/>
                  <a:moveTo>
                    <a:pt x="157089" y="316506"/>
                  </a:moveTo>
                  <a:cubicBezTo>
                    <a:pt x="149457" y="316506"/>
                    <a:pt x="144369" y="311418"/>
                    <a:pt x="144369" y="303786"/>
                  </a:cubicBezTo>
                  <a:cubicBezTo>
                    <a:pt x="144369" y="296154"/>
                    <a:pt x="149457" y="291066"/>
                    <a:pt x="157089" y="291066"/>
                  </a:cubicBezTo>
                  <a:cubicBezTo>
                    <a:pt x="164722" y="291066"/>
                    <a:pt x="169809" y="296154"/>
                    <a:pt x="169809" y="303786"/>
                  </a:cubicBezTo>
                  <a:cubicBezTo>
                    <a:pt x="169809" y="311418"/>
                    <a:pt x="164722" y="316506"/>
                    <a:pt x="157089" y="316506"/>
                  </a:cubicBezTo>
                  <a:lnTo>
                    <a:pt x="157089" y="316506"/>
                  </a:lnTo>
                  <a:close/>
                  <a:moveTo>
                    <a:pt x="309727" y="72285"/>
                  </a:moveTo>
                  <a:lnTo>
                    <a:pt x="312272" y="146060"/>
                  </a:lnTo>
                  <a:lnTo>
                    <a:pt x="327535" y="146060"/>
                  </a:lnTo>
                  <a:lnTo>
                    <a:pt x="330080" y="72285"/>
                  </a:lnTo>
                  <a:lnTo>
                    <a:pt x="309727" y="72285"/>
                  </a:lnTo>
                  <a:lnTo>
                    <a:pt x="309727" y="72285"/>
                  </a:lnTo>
                  <a:close/>
                  <a:moveTo>
                    <a:pt x="322447" y="184220"/>
                  </a:moveTo>
                  <a:cubicBezTo>
                    <a:pt x="330080" y="184220"/>
                    <a:pt x="335167" y="179132"/>
                    <a:pt x="335167" y="171500"/>
                  </a:cubicBezTo>
                  <a:cubicBezTo>
                    <a:pt x="335167" y="163868"/>
                    <a:pt x="330080" y="158780"/>
                    <a:pt x="322447" y="158780"/>
                  </a:cubicBezTo>
                  <a:cubicBezTo>
                    <a:pt x="314815" y="158780"/>
                    <a:pt x="309727" y="163868"/>
                    <a:pt x="309727" y="171500"/>
                  </a:cubicBezTo>
                  <a:cubicBezTo>
                    <a:pt x="309727" y="176588"/>
                    <a:pt x="314815" y="184220"/>
                    <a:pt x="322447" y="184220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590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17864481" y="5339481"/>
            <a:ext cx="91581" cy="3006927"/>
            <a:chOff x="17935039" y="5965605"/>
            <a:chExt cx="91582" cy="3006971"/>
          </a:xfrm>
          <a:solidFill>
            <a:schemeClr val="accent3"/>
          </a:solidFill>
        </p:grpSpPr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C978372-3B90-4BF9-863C-E61F0BE783D5}"/>
                </a:ext>
              </a:extLst>
            </p:cNvPr>
            <p:cNvSpPr/>
            <p:nvPr/>
          </p:nvSpPr>
          <p:spPr>
            <a:xfrm>
              <a:off x="17968110" y="6011397"/>
              <a:ext cx="25439" cy="2869596"/>
            </a:xfrm>
            <a:custGeom>
              <a:avLst/>
              <a:gdLst>
                <a:gd name="connsiteX0" fmla="*/ 0 w 25439"/>
                <a:gd name="connsiteY0" fmla="*/ 0 h 2869596"/>
                <a:gd name="connsiteX1" fmla="*/ 25439 w 25439"/>
                <a:gd name="connsiteY1" fmla="*/ 0 h 2869596"/>
                <a:gd name="connsiteX2" fmla="*/ 25439 w 25439"/>
                <a:gd name="connsiteY2" fmla="*/ 2869597 h 2869596"/>
                <a:gd name="connsiteX3" fmla="*/ 0 w 25439"/>
                <a:gd name="connsiteY3" fmla="*/ 2869597 h 28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9" h="2869596">
                  <a:moveTo>
                    <a:pt x="0" y="0"/>
                  </a:moveTo>
                  <a:lnTo>
                    <a:pt x="25439" y="0"/>
                  </a:lnTo>
                  <a:lnTo>
                    <a:pt x="25439" y="2869597"/>
                  </a:lnTo>
                  <a:lnTo>
                    <a:pt x="0" y="2869597"/>
                  </a:ln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1BAC4B-9268-4338-A1B5-88E56AEF6AC3}"/>
                </a:ext>
              </a:extLst>
            </p:cNvPr>
            <p:cNvSpPr/>
            <p:nvPr/>
          </p:nvSpPr>
          <p:spPr>
            <a:xfrm>
              <a:off x="17935039" y="8880993"/>
              <a:ext cx="91582" cy="91582"/>
            </a:xfrm>
            <a:custGeom>
              <a:avLst/>
              <a:gdLst>
                <a:gd name="connsiteX0" fmla="*/ 91582 w 91582"/>
                <a:gd name="connsiteY0" fmla="*/ 45791 h 91582"/>
                <a:gd name="connsiteX1" fmla="*/ 45791 w 91582"/>
                <a:gd name="connsiteY1" fmla="*/ 91582 h 91582"/>
                <a:gd name="connsiteX2" fmla="*/ 0 w 91582"/>
                <a:gd name="connsiteY2" fmla="*/ 45791 h 91582"/>
                <a:gd name="connsiteX3" fmla="*/ 45791 w 91582"/>
                <a:gd name="connsiteY3" fmla="*/ 0 h 91582"/>
                <a:gd name="connsiteX4" fmla="*/ 91582 w 91582"/>
                <a:gd name="connsiteY4" fmla="*/ 45791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2" y="45791"/>
                  </a:moveTo>
                  <a:cubicBezTo>
                    <a:pt x="91582" y="71081"/>
                    <a:pt x="71080" y="91582"/>
                    <a:pt x="45791" y="91582"/>
                  </a:cubicBezTo>
                  <a:cubicBezTo>
                    <a:pt x="20501" y="91582"/>
                    <a:pt x="0" y="71081"/>
                    <a:pt x="0" y="45791"/>
                  </a:cubicBezTo>
                  <a:cubicBezTo>
                    <a:pt x="0" y="20501"/>
                    <a:pt x="20502" y="0"/>
                    <a:pt x="45791" y="0"/>
                  </a:cubicBezTo>
                  <a:cubicBezTo>
                    <a:pt x="71082" y="0"/>
                    <a:pt x="91582" y="20501"/>
                    <a:pt x="91582" y="45791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CEF3F91F-810E-4E13-BBFC-B14DC5EE6B32}"/>
                </a:ext>
              </a:extLst>
            </p:cNvPr>
            <p:cNvSpPr/>
            <p:nvPr/>
          </p:nvSpPr>
          <p:spPr>
            <a:xfrm>
              <a:off x="17935039" y="5965605"/>
              <a:ext cx="91582" cy="91582"/>
            </a:xfrm>
            <a:custGeom>
              <a:avLst/>
              <a:gdLst>
                <a:gd name="connsiteX0" fmla="*/ 91582 w 91582"/>
                <a:gd name="connsiteY0" fmla="*/ 45792 h 91582"/>
                <a:gd name="connsiteX1" fmla="*/ 45791 w 91582"/>
                <a:gd name="connsiteY1" fmla="*/ 91583 h 91582"/>
                <a:gd name="connsiteX2" fmla="*/ 0 w 91582"/>
                <a:gd name="connsiteY2" fmla="*/ 45792 h 91582"/>
                <a:gd name="connsiteX3" fmla="*/ 45791 w 91582"/>
                <a:gd name="connsiteY3" fmla="*/ 0 h 91582"/>
                <a:gd name="connsiteX4" fmla="*/ 91582 w 91582"/>
                <a:gd name="connsiteY4" fmla="*/ 45792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2" y="45792"/>
                  </a:moveTo>
                  <a:cubicBezTo>
                    <a:pt x="91582" y="71081"/>
                    <a:pt x="71080" y="91583"/>
                    <a:pt x="45791" y="91583"/>
                  </a:cubicBezTo>
                  <a:cubicBezTo>
                    <a:pt x="20501" y="91583"/>
                    <a:pt x="0" y="71081"/>
                    <a:pt x="0" y="45792"/>
                  </a:cubicBezTo>
                  <a:cubicBezTo>
                    <a:pt x="0" y="20502"/>
                    <a:pt x="20502" y="0"/>
                    <a:pt x="45791" y="0"/>
                  </a:cubicBezTo>
                  <a:cubicBezTo>
                    <a:pt x="71082" y="0"/>
                    <a:pt x="91582" y="20502"/>
                    <a:pt x="91582" y="45792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594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17419311" y="8427178"/>
            <a:ext cx="982497" cy="1356551"/>
            <a:chOff x="17489863" y="9053347"/>
            <a:chExt cx="982511" cy="1356571"/>
          </a:xfrm>
          <a:solidFill>
            <a:srgbClr val="E9C46A"/>
          </a:solidFill>
        </p:grpSpPr>
        <p:grpSp>
          <p:nvGrpSpPr>
            <p:cNvPr id="595" name="Graphic 3">
              <a:extLst>
                <a:ext uri="{FF2B5EF4-FFF2-40B4-BE49-F238E27FC236}">
                  <a16:creationId xmlns:a16="http://schemas.microsoft.com/office/drawing/2014/main" id="{E4D00274-8AFF-4B12-B532-C21F80262327}"/>
                </a:ext>
              </a:extLst>
            </p:cNvPr>
            <p:cNvGrpSpPr/>
            <p:nvPr/>
          </p:nvGrpSpPr>
          <p:grpSpPr>
            <a:xfrm>
              <a:off x="17489863" y="9053347"/>
              <a:ext cx="982511" cy="1356571"/>
              <a:chOff x="17489863" y="9053347"/>
              <a:chExt cx="982511" cy="1356571"/>
            </a:xfrm>
            <a:grpFill/>
          </p:grpSpPr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4AE95C24-49E0-497E-95B9-2C7F15516A82}"/>
                  </a:ext>
                </a:extLst>
              </p:cNvPr>
              <p:cNvSpPr/>
              <p:nvPr/>
            </p:nvSpPr>
            <p:spPr>
              <a:xfrm>
                <a:off x="17489863" y="9053347"/>
                <a:ext cx="982511" cy="1356571"/>
              </a:xfrm>
              <a:custGeom>
                <a:avLst/>
                <a:gdLst>
                  <a:gd name="connsiteX0" fmla="*/ 490967 w 982511"/>
                  <a:gd name="connsiteY0" fmla="*/ 1356572 h 1356571"/>
                  <a:gd name="connsiteX1" fmla="*/ 86477 w 982511"/>
                  <a:gd name="connsiteY1" fmla="*/ 588293 h 1356571"/>
                  <a:gd name="connsiteX2" fmla="*/ 427368 w 982511"/>
                  <a:gd name="connsiteY2" fmla="*/ 36251 h 1356571"/>
                  <a:gd name="connsiteX3" fmla="*/ 554566 w 982511"/>
                  <a:gd name="connsiteY3" fmla="*/ 36251 h 1356571"/>
                  <a:gd name="connsiteX4" fmla="*/ 895459 w 982511"/>
                  <a:gd name="connsiteY4" fmla="*/ 588293 h 1356571"/>
                  <a:gd name="connsiteX5" fmla="*/ 490967 w 982511"/>
                  <a:gd name="connsiteY5" fmla="*/ 1356572 h 1356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2511" h="1356571">
                    <a:moveTo>
                      <a:pt x="490967" y="1356572"/>
                    </a:moveTo>
                    <a:cubicBezTo>
                      <a:pt x="86477" y="1356572"/>
                      <a:pt x="-132305" y="903745"/>
                      <a:pt x="86477" y="588293"/>
                    </a:cubicBezTo>
                    <a:cubicBezTo>
                      <a:pt x="401928" y="76955"/>
                      <a:pt x="320521" y="211786"/>
                      <a:pt x="427368" y="36251"/>
                    </a:cubicBezTo>
                    <a:cubicBezTo>
                      <a:pt x="455353" y="-12084"/>
                      <a:pt x="526583" y="-12084"/>
                      <a:pt x="554566" y="36251"/>
                    </a:cubicBezTo>
                    <a:lnTo>
                      <a:pt x="895459" y="588293"/>
                    </a:lnTo>
                    <a:cubicBezTo>
                      <a:pt x="1119328" y="919009"/>
                      <a:pt x="885282" y="1356572"/>
                      <a:pt x="490967" y="1356572"/>
                    </a:cubicBez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grpSp>
            <p:nvGrpSpPr>
              <p:cNvPr id="599" name="Graphic 3">
                <a:extLst>
                  <a:ext uri="{FF2B5EF4-FFF2-40B4-BE49-F238E27FC236}">
                    <a16:creationId xmlns:a16="http://schemas.microsoft.com/office/drawing/2014/main" id="{E4D00274-8AFF-4B12-B532-C21F80262327}"/>
                  </a:ext>
                </a:extLst>
              </p:cNvPr>
              <p:cNvGrpSpPr/>
              <p:nvPr/>
            </p:nvGrpSpPr>
            <p:grpSpPr>
              <a:xfrm>
                <a:off x="17581427" y="9519529"/>
                <a:ext cx="798806" cy="798806"/>
                <a:chOff x="17581427" y="9519529"/>
                <a:chExt cx="798806" cy="798806"/>
              </a:xfrm>
              <a:grpFill/>
            </p:grpSpPr>
            <p:sp>
              <p:nvSpPr>
                <p:cNvPr id="600" name="Freeform: Shape 599">
                  <a:extLst>
                    <a:ext uri="{FF2B5EF4-FFF2-40B4-BE49-F238E27FC236}">
                      <a16:creationId xmlns:a16="http://schemas.microsoft.com/office/drawing/2014/main" id="{E8AD0FE1-3F7F-494B-AB8B-BACA1C1148BD}"/>
                    </a:ext>
                  </a:extLst>
                </p:cNvPr>
                <p:cNvSpPr/>
                <p:nvPr/>
              </p:nvSpPr>
              <p:spPr>
                <a:xfrm>
                  <a:off x="17581427" y="9519529"/>
                  <a:ext cx="798806" cy="798806"/>
                </a:xfrm>
                <a:custGeom>
                  <a:avLst/>
                  <a:gdLst>
                    <a:gd name="connsiteX0" fmla="*/ 798806 w 798806"/>
                    <a:gd name="connsiteY0" fmla="*/ 399403 h 798806"/>
                    <a:gd name="connsiteX1" fmla="*/ 399403 w 798806"/>
                    <a:gd name="connsiteY1" fmla="*/ 798806 h 798806"/>
                    <a:gd name="connsiteX2" fmla="*/ -1 w 798806"/>
                    <a:gd name="connsiteY2" fmla="*/ 399403 h 798806"/>
                    <a:gd name="connsiteX3" fmla="*/ 399403 w 798806"/>
                    <a:gd name="connsiteY3" fmla="*/ 0 h 798806"/>
                    <a:gd name="connsiteX4" fmla="*/ 798806 w 798806"/>
                    <a:gd name="connsiteY4" fmla="*/ 399403 h 798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8806" h="798806">
                      <a:moveTo>
                        <a:pt x="798806" y="399403"/>
                      </a:moveTo>
                      <a:cubicBezTo>
                        <a:pt x="798806" y="619987"/>
                        <a:pt x="619988" y="798806"/>
                        <a:pt x="399403" y="798806"/>
                      </a:cubicBezTo>
                      <a:cubicBezTo>
                        <a:pt x="178818" y="798806"/>
                        <a:pt x="-1" y="619987"/>
                        <a:pt x="-1" y="399403"/>
                      </a:cubicBezTo>
                      <a:cubicBezTo>
                        <a:pt x="-1" y="178819"/>
                        <a:pt x="178818" y="0"/>
                        <a:pt x="399403" y="0"/>
                      </a:cubicBezTo>
                      <a:cubicBezTo>
                        <a:pt x="619988" y="0"/>
                        <a:pt x="798806" y="178819"/>
                        <a:pt x="798806" y="399403"/>
                      </a:cubicBezTo>
                      <a:close/>
                    </a:path>
                  </a:pathLst>
                </a:custGeom>
                <a:grpFill/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601" name="Freeform: Shape 600">
                  <a:extLst>
                    <a:ext uri="{FF2B5EF4-FFF2-40B4-BE49-F238E27FC236}">
                      <a16:creationId xmlns:a16="http://schemas.microsoft.com/office/drawing/2014/main" id="{66A9E9DE-8661-4502-B3F6-1DDF6E133735}"/>
                    </a:ext>
                  </a:extLst>
                </p:cNvPr>
                <p:cNvSpPr/>
                <p:nvPr/>
              </p:nvSpPr>
              <p:spPr>
                <a:xfrm>
                  <a:off x="17619585" y="9557689"/>
                  <a:ext cx="722487" cy="722487"/>
                </a:xfrm>
                <a:custGeom>
                  <a:avLst/>
                  <a:gdLst>
                    <a:gd name="connsiteX0" fmla="*/ 722487 w 722487"/>
                    <a:gd name="connsiteY0" fmla="*/ 361243 h 722487"/>
                    <a:gd name="connsiteX1" fmla="*/ 361243 w 722487"/>
                    <a:gd name="connsiteY1" fmla="*/ 722487 h 722487"/>
                    <a:gd name="connsiteX2" fmla="*/ -1 w 722487"/>
                    <a:gd name="connsiteY2" fmla="*/ 361243 h 722487"/>
                    <a:gd name="connsiteX3" fmla="*/ 361243 w 722487"/>
                    <a:gd name="connsiteY3" fmla="*/ 0 h 722487"/>
                    <a:gd name="connsiteX4" fmla="*/ 722487 w 722487"/>
                    <a:gd name="connsiteY4" fmla="*/ 361243 h 722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2487" h="722487">
                      <a:moveTo>
                        <a:pt x="722487" y="361243"/>
                      </a:moveTo>
                      <a:cubicBezTo>
                        <a:pt x="722487" y="560753"/>
                        <a:pt x="560753" y="722487"/>
                        <a:pt x="361243" y="722487"/>
                      </a:cubicBezTo>
                      <a:cubicBezTo>
                        <a:pt x="161733" y="722487"/>
                        <a:pt x="-1" y="560753"/>
                        <a:pt x="-1" y="361243"/>
                      </a:cubicBezTo>
                      <a:cubicBezTo>
                        <a:pt x="-1" y="161734"/>
                        <a:pt x="161733" y="0"/>
                        <a:pt x="361243" y="0"/>
                      </a:cubicBezTo>
                      <a:cubicBezTo>
                        <a:pt x="560753" y="0"/>
                        <a:pt x="722487" y="161733"/>
                        <a:pt x="722487" y="36124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</p:grpSp>
        <p:grpSp>
          <p:nvGrpSpPr>
            <p:cNvPr id="602" name="Graphic 3">
              <a:extLst>
                <a:ext uri="{FF2B5EF4-FFF2-40B4-BE49-F238E27FC236}">
                  <a16:creationId xmlns:a16="http://schemas.microsoft.com/office/drawing/2014/main" id="{E4D00274-8AFF-4B12-B532-C21F80262327}"/>
                </a:ext>
              </a:extLst>
            </p:cNvPr>
            <p:cNvGrpSpPr/>
            <p:nvPr/>
          </p:nvGrpSpPr>
          <p:grpSpPr>
            <a:xfrm>
              <a:off x="17749329" y="9756118"/>
              <a:ext cx="468089" cy="310364"/>
              <a:chOff x="17749329" y="9756118"/>
              <a:chExt cx="468089" cy="310364"/>
            </a:xfrm>
            <a:grpFill/>
          </p:grpSpPr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AFC0E4ED-8662-4FD4-ABF5-CE281B9B8BAA}"/>
                  </a:ext>
                </a:extLst>
              </p:cNvPr>
              <p:cNvSpPr/>
              <p:nvPr/>
            </p:nvSpPr>
            <p:spPr>
              <a:xfrm>
                <a:off x="17772225" y="10046131"/>
                <a:ext cx="429930" cy="20351"/>
              </a:xfrm>
              <a:custGeom>
                <a:avLst/>
                <a:gdLst>
                  <a:gd name="connsiteX0" fmla="*/ -1 w 429930"/>
                  <a:gd name="connsiteY0" fmla="*/ 0 h 20351"/>
                  <a:gd name="connsiteX1" fmla="*/ 429931 w 429930"/>
                  <a:gd name="connsiteY1" fmla="*/ 0 h 20351"/>
                  <a:gd name="connsiteX2" fmla="*/ 429931 w 429930"/>
                  <a:gd name="connsiteY2" fmla="*/ 20351 h 20351"/>
                  <a:gd name="connsiteX3" fmla="*/ -1 w 429930"/>
                  <a:gd name="connsiteY3" fmla="*/ 20351 h 20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9930" h="20351">
                    <a:moveTo>
                      <a:pt x="-1" y="0"/>
                    </a:moveTo>
                    <a:lnTo>
                      <a:pt x="429931" y="0"/>
                    </a:lnTo>
                    <a:lnTo>
                      <a:pt x="429931" y="20351"/>
                    </a:lnTo>
                    <a:lnTo>
                      <a:pt x="-1" y="20351"/>
                    </a:ln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541E897B-6617-4FC0-8E49-A5EBF046F0B5}"/>
                  </a:ext>
                </a:extLst>
              </p:cNvPr>
              <p:cNvSpPr/>
              <p:nvPr/>
            </p:nvSpPr>
            <p:spPr>
              <a:xfrm>
                <a:off x="17749329" y="9756118"/>
                <a:ext cx="468089" cy="157726"/>
              </a:xfrm>
              <a:custGeom>
                <a:avLst/>
                <a:gdLst>
                  <a:gd name="connsiteX0" fmla="*/ 419755 w 468089"/>
                  <a:gd name="connsiteY0" fmla="*/ 12720 h 157726"/>
                  <a:gd name="connsiteX1" fmla="*/ 427386 w 468089"/>
                  <a:gd name="connsiteY1" fmla="*/ 22896 h 157726"/>
                  <a:gd name="connsiteX2" fmla="*/ 282380 w 468089"/>
                  <a:gd name="connsiteY2" fmla="*/ 122110 h 157726"/>
                  <a:gd name="connsiteX3" fmla="*/ 195886 w 468089"/>
                  <a:gd name="connsiteY3" fmla="*/ 0 h 157726"/>
                  <a:gd name="connsiteX4" fmla="*/ 0 w 468089"/>
                  <a:gd name="connsiteY4" fmla="*/ 137374 h 157726"/>
                  <a:gd name="connsiteX5" fmla="*/ 0 w 468089"/>
                  <a:gd name="connsiteY5" fmla="*/ 157726 h 157726"/>
                  <a:gd name="connsiteX6" fmla="*/ 190798 w 468089"/>
                  <a:gd name="connsiteY6" fmla="*/ 25440 h 157726"/>
                  <a:gd name="connsiteX7" fmla="*/ 277292 w 468089"/>
                  <a:gd name="connsiteY7" fmla="*/ 145007 h 157726"/>
                  <a:gd name="connsiteX8" fmla="*/ 437563 w 468089"/>
                  <a:gd name="connsiteY8" fmla="*/ 38160 h 157726"/>
                  <a:gd name="connsiteX9" fmla="*/ 445195 w 468089"/>
                  <a:gd name="connsiteY9" fmla="*/ 48335 h 157726"/>
                  <a:gd name="connsiteX10" fmla="*/ 468089 w 468089"/>
                  <a:gd name="connsiteY10" fmla="*/ 2544 h 157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8089" h="157726">
                    <a:moveTo>
                      <a:pt x="419755" y="12720"/>
                    </a:moveTo>
                    <a:lnTo>
                      <a:pt x="427386" y="22896"/>
                    </a:lnTo>
                    <a:lnTo>
                      <a:pt x="282380" y="122110"/>
                    </a:lnTo>
                    <a:lnTo>
                      <a:pt x="195886" y="0"/>
                    </a:lnTo>
                    <a:lnTo>
                      <a:pt x="0" y="137374"/>
                    </a:lnTo>
                    <a:lnTo>
                      <a:pt x="0" y="157726"/>
                    </a:lnTo>
                    <a:lnTo>
                      <a:pt x="190798" y="25440"/>
                    </a:lnTo>
                    <a:lnTo>
                      <a:pt x="277292" y="145007"/>
                    </a:lnTo>
                    <a:lnTo>
                      <a:pt x="437563" y="38160"/>
                    </a:lnTo>
                    <a:lnTo>
                      <a:pt x="445195" y="48335"/>
                    </a:lnTo>
                    <a:lnTo>
                      <a:pt x="468089" y="2544"/>
                    </a:ln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450050EA-5EA8-44A2-9748-649FFC423275}"/>
                  </a:ext>
                </a:extLst>
              </p:cNvPr>
              <p:cNvSpPr/>
              <p:nvPr/>
            </p:nvSpPr>
            <p:spPr>
              <a:xfrm>
                <a:off x="17774769" y="9860421"/>
                <a:ext cx="71230" cy="167902"/>
              </a:xfrm>
              <a:custGeom>
                <a:avLst/>
                <a:gdLst>
                  <a:gd name="connsiteX0" fmla="*/ 0 w 71230"/>
                  <a:gd name="connsiteY0" fmla="*/ 167902 h 167902"/>
                  <a:gd name="connsiteX1" fmla="*/ 71231 w 71230"/>
                  <a:gd name="connsiteY1" fmla="*/ 167902 h 167902"/>
                  <a:gd name="connsiteX2" fmla="*/ 71231 w 71230"/>
                  <a:gd name="connsiteY2" fmla="*/ 0 h 167902"/>
                  <a:gd name="connsiteX3" fmla="*/ 0 w 71230"/>
                  <a:gd name="connsiteY3" fmla="*/ 53424 h 167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230" h="167902">
                    <a:moveTo>
                      <a:pt x="0" y="167902"/>
                    </a:moveTo>
                    <a:lnTo>
                      <a:pt x="71231" y="167902"/>
                    </a:lnTo>
                    <a:lnTo>
                      <a:pt x="71231" y="0"/>
                    </a:lnTo>
                    <a:lnTo>
                      <a:pt x="0" y="53424"/>
                    </a:ln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DCE06630-A18C-4886-9587-216AD6B61525}"/>
                  </a:ext>
                </a:extLst>
              </p:cNvPr>
              <p:cNvSpPr/>
              <p:nvPr/>
            </p:nvSpPr>
            <p:spPr>
              <a:xfrm>
                <a:off x="18118205" y="9817174"/>
                <a:ext cx="71230" cy="211149"/>
              </a:xfrm>
              <a:custGeom>
                <a:avLst/>
                <a:gdLst>
                  <a:gd name="connsiteX0" fmla="*/ 63599 w 71230"/>
                  <a:gd name="connsiteY0" fmla="*/ 0 h 211149"/>
                  <a:gd name="connsiteX1" fmla="*/ 0 w 71230"/>
                  <a:gd name="connsiteY1" fmla="*/ 45792 h 211149"/>
                  <a:gd name="connsiteX2" fmla="*/ 0 w 71230"/>
                  <a:gd name="connsiteY2" fmla="*/ 211150 h 211149"/>
                  <a:gd name="connsiteX3" fmla="*/ 71231 w 71230"/>
                  <a:gd name="connsiteY3" fmla="*/ 211150 h 211149"/>
                  <a:gd name="connsiteX4" fmla="*/ 71231 w 71230"/>
                  <a:gd name="connsiteY4" fmla="*/ 10176 h 211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230" h="211149">
                    <a:moveTo>
                      <a:pt x="63599" y="0"/>
                    </a:moveTo>
                    <a:lnTo>
                      <a:pt x="0" y="45792"/>
                    </a:lnTo>
                    <a:lnTo>
                      <a:pt x="0" y="211150"/>
                    </a:lnTo>
                    <a:lnTo>
                      <a:pt x="71231" y="211150"/>
                    </a:lnTo>
                    <a:lnTo>
                      <a:pt x="71231" y="10176"/>
                    </a:ln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5FEFC67B-2EF0-4A37-B485-9FABA0F662A5}"/>
                  </a:ext>
                </a:extLst>
              </p:cNvPr>
              <p:cNvSpPr/>
              <p:nvPr/>
            </p:nvSpPr>
            <p:spPr>
              <a:xfrm>
                <a:off x="18031709" y="9868053"/>
                <a:ext cx="71230" cy="160270"/>
              </a:xfrm>
              <a:custGeom>
                <a:avLst/>
                <a:gdLst>
                  <a:gd name="connsiteX0" fmla="*/ 0 w 71230"/>
                  <a:gd name="connsiteY0" fmla="*/ 50879 h 160270"/>
                  <a:gd name="connsiteX1" fmla="*/ 0 w 71230"/>
                  <a:gd name="connsiteY1" fmla="*/ 160271 h 160270"/>
                  <a:gd name="connsiteX2" fmla="*/ 71231 w 71230"/>
                  <a:gd name="connsiteY2" fmla="*/ 160271 h 160270"/>
                  <a:gd name="connsiteX3" fmla="*/ 71231 w 71230"/>
                  <a:gd name="connsiteY3" fmla="*/ 0 h 160270"/>
                  <a:gd name="connsiteX4" fmla="*/ 0 w 71230"/>
                  <a:gd name="connsiteY4" fmla="*/ 50879 h 160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230" h="160270">
                    <a:moveTo>
                      <a:pt x="0" y="50879"/>
                    </a:moveTo>
                    <a:lnTo>
                      <a:pt x="0" y="160271"/>
                    </a:lnTo>
                    <a:lnTo>
                      <a:pt x="71231" y="160271"/>
                    </a:lnTo>
                    <a:lnTo>
                      <a:pt x="71231" y="0"/>
                    </a:lnTo>
                    <a:lnTo>
                      <a:pt x="0" y="50879"/>
                    </a:ln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628FA246-7CC4-4FD6-9CA2-B1FE77FB84A1}"/>
                  </a:ext>
                </a:extLst>
              </p:cNvPr>
              <p:cNvSpPr/>
              <p:nvPr/>
            </p:nvSpPr>
            <p:spPr>
              <a:xfrm>
                <a:off x="17861263" y="9804454"/>
                <a:ext cx="71232" cy="223869"/>
              </a:xfrm>
              <a:custGeom>
                <a:avLst/>
                <a:gdLst>
                  <a:gd name="connsiteX0" fmla="*/ 0 w 71232"/>
                  <a:gd name="connsiteY0" fmla="*/ 50879 h 223869"/>
                  <a:gd name="connsiteX1" fmla="*/ 0 w 71232"/>
                  <a:gd name="connsiteY1" fmla="*/ 223870 h 223869"/>
                  <a:gd name="connsiteX2" fmla="*/ 71232 w 71232"/>
                  <a:gd name="connsiteY2" fmla="*/ 223870 h 223869"/>
                  <a:gd name="connsiteX3" fmla="*/ 71232 w 71232"/>
                  <a:gd name="connsiteY3" fmla="*/ 0 h 223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232" h="223869">
                    <a:moveTo>
                      <a:pt x="0" y="50879"/>
                    </a:moveTo>
                    <a:lnTo>
                      <a:pt x="0" y="223870"/>
                    </a:lnTo>
                    <a:lnTo>
                      <a:pt x="71232" y="223870"/>
                    </a:lnTo>
                    <a:lnTo>
                      <a:pt x="71232" y="0"/>
                    </a:ln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E1451D3F-60E2-48A3-8841-83CB322CF419}"/>
                  </a:ext>
                </a:extLst>
              </p:cNvPr>
              <p:cNvSpPr/>
              <p:nvPr/>
            </p:nvSpPr>
            <p:spPr>
              <a:xfrm>
                <a:off x="17947759" y="9814629"/>
                <a:ext cx="71230" cy="213693"/>
              </a:xfrm>
              <a:custGeom>
                <a:avLst/>
                <a:gdLst>
                  <a:gd name="connsiteX0" fmla="*/ 0 w 71230"/>
                  <a:gd name="connsiteY0" fmla="*/ 0 h 213693"/>
                  <a:gd name="connsiteX1" fmla="*/ 0 w 71230"/>
                  <a:gd name="connsiteY1" fmla="*/ 213694 h 213693"/>
                  <a:gd name="connsiteX2" fmla="*/ 71231 w 71230"/>
                  <a:gd name="connsiteY2" fmla="*/ 213694 h 213693"/>
                  <a:gd name="connsiteX3" fmla="*/ 71231 w 71230"/>
                  <a:gd name="connsiteY3" fmla="*/ 104303 h 213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230" h="213693">
                    <a:moveTo>
                      <a:pt x="0" y="0"/>
                    </a:moveTo>
                    <a:lnTo>
                      <a:pt x="0" y="213694"/>
                    </a:lnTo>
                    <a:lnTo>
                      <a:pt x="71231" y="213694"/>
                    </a:lnTo>
                    <a:lnTo>
                      <a:pt x="71231" y="104303"/>
                    </a:ln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</p:grpSp>
      <p:grpSp>
        <p:nvGrpSpPr>
          <p:cNvPr id="611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16531457" y="6608903"/>
            <a:ext cx="91581" cy="1737505"/>
            <a:chOff x="16601999" y="7235045"/>
            <a:chExt cx="91582" cy="1737530"/>
          </a:xfrm>
          <a:solidFill>
            <a:schemeClr val="accent4"/>
          </a:solidFill>
        </p:grpSpPr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9CAAE1E0-F575-49BF-8ED9-BDB35919215E}"/>
                </a:ext>
              </a:extLst>
            </p:cNvPr>
            <p:cNvSpPr/>
            <p:nvPr/>
          </p:nvSpPr>
          <p:spPr>
            <a:xfrm>
              <a:off x="16635071" y="7280837"/>
              <a:ext cx="25439" cy="1597612"/>
            </a:xfrm>
            <a:custGeom>
              <a:avLst/>
              <a:gdLst>
                <a:gd name="connsiteX0" fmla="*/ 1 w 25439"/>
                <a:gd name="connsiteY0" fmla="*/ 0 h 1597612"/>
                <a:gd name="connsiteX1" fmla="*/ 25440 w 25439"/>
                <a:gd name="connsiteY1" fmla="*/ 0 h 1597612"/>
                <a:gd name="connsiteX2" fmla="*/ 25440 w 25439"/>
                <a:gd name="connsiteY2" fmla="*/ 1597612 h 1597612"/>
                <a:gd name="connsiteX3" fmla="*/ 1 w 25439"/>
                <a:gd name="connsiteY3" fmla="*/ 1597612 h 159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9" h="1597612">
                  <a:moveTo>
                    <a:pt x="1" y="0"/>
                  </a:moveTo>
                  <a:lnTo>
                    <a:pt x="25440" y="0"/>
                  </a:lnTo>
                  <a:lnTo>
                    <a:pt x="25440" y="1597612"/>
                  </a:lnTo>
                  <a:lnTo>
                    <a:pt x="1" y="1597612"/>
                  </a:ln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9EEA3CF0-8CA7-4814-818C-A9D432957A59}"/>
                </a:ext>
              </a:extLst>
            </p:cNvPr>
            <p:cNvSpPr/>
            <p:nvPr/>
          </p:nvSpPr>
          <p:spPr>
            <a:xfrm>
              <a:off x="16601999" y="8880993"/>
              <a:ext cx="91582" cy="91582"/>
            </a:xfrm>
            <a:custGeom>
              <a:avLst/>
              <a:gdLst>
                <a:gd name="connsiteX0" fmla="*/ 91583 w 91582"/>
                <a:gd name="connsiteY0" fmla="*/ 45791 h 91582"/>
                <a:gd name="connsiteX1" fmla="*/ 45792 w 91582"/>
                <a:gd name="connsiteY1" fmla="*/ 91582 h 91582"/>
                <a:gd name="connsiteX2" fmla="*/ 1 w 91582"/>
                <a:gd name="connsiteY2" fmla="*/ 45791 h 91582"/>
                <a:gd name="connsiteX3" fmla="*/ 45792 w 91582"/>
                <a:gd name="connsiteY3" fmla="*/ 0 h 91582"/>
                <a:gd name="connsiteX4" fmla="*/ 91583 w 91582"/>
                <a:gd name="connsiteY4" fmla="*/ 45791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3" y="45791"/>
                  </a:moveTo>
                  <a:cubicBezTo>
                    <a:pt x="91583" y="71081"/>
                    <a:pt x="71081" y="91582"/>
                    <a:pt x="45792" y="91582"/>
                  </a:cubicBezTo>
                  <a:cubicBezTo>
                    <a:pt x="20501" y="91582"/>
                    <a:pt x="1" y="71081"/>
                    <a:pt x="1" y="45791"/>
                  </a:cubicBezTo>
                  <a:cubicBezTo>
                    <a:pt x="1" y="20501"/>
                    <a:pt x="20503" y="0"/>
                    <a:pt x="45792" y="0"/>
                  </a:cubicBezTo>
                  <a:cubicBezTo>
                    <a:pt x="71083" y="0"/>
                    <a:pt x="91583" y="20501"/>
                    <a:pt x="91583" y="45791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5F36FF84-13F1-4CF8-869D-F5480E9CE274}"/>
                </a:ext>
              </a:extLst>
            </p:cNvPr>
            <p:cNvSpPr/>
            <p:nvPr/>
          </p:nvSpPr>
          <p:spPr>
            <a:xfrm>
              <a:off x="16601999" y="7235045"/>
              <a:ext cx="91582" cy="91582"/>
            </a:xfrm>
            <a:custGeom>
              <a:avLst/>
              <a:gdLst>
                <a:gd name="connsiteX0" fmla="*/ 91583 w 91582"/>
                <a:gd name="connsiteY0" fmla="*/ 45792 h 91582"/>
                <a:gd name="connsiteX1" fmla="*/ 45792 w 91582"/>
                <a:gd name="connsiteY1" fmla="*/ 91583 h 91582"/>
                <a:gd name="connsiteX2" fmla="*/ 1 w 91582"/>
                <a:gd name="connsiteY2" fmla="*/ 45792 h 91582"/>
                <a:gd name="connsiteX3" fmla="*/ 45792 w 91582"/>
                <a:gd name="connsiteY3" fmla="*/ 1 h 91582"/>
                <a:gd name="connsiteX4" fmla="*/ 91583 w 91582"/>
                <a:gd name="connsiteY4" fmla="*/ 45792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3" y="45792"/>
                  </a:moveTo>
                  <a:cubicBezTo>
                    <a:pt x="91583" y="71082"/>
                    <a:pt x="71081" y="91583"/>
                    <a:pt x="45792" y="91583"/>
                  </a:cubicBezTo>
                  <a:cubicBezTo>
                    <a:pt x="20501" y="91583"/>
                    <a:pt x="1" y="71082"/>
                    <a:pt x="1" y="45792"/>
                  </a:cubicBezTo>
                  <a:cubicBezTo>
                    <a:pt x="1" y="20502"/>
                    <a:pt x="20503" y="1"/>
                    <a:pt x="45792" y="1"/>
                  </a:cubicBezTo>
                  <a:cubicBezTo>
                    <a:pt x="71083" y="1"/>
                    <a:pt x="91583" y="20502"/>
                    <a:pt x="91583" y="45792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615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16086286" y="8427178"/>
            <a:ext cx="982097" cy="1356551"/>
            <a:chOff x="16156823" y="9053347"/>
            <a:chExt cx="982111" cy="1356571"/>
          </a:xfrm>
          <a:solidFill>
            <a:srgbClr val="F4A261"/>
          </a:solidFill>
        </p:grpSpPr>
        <p:grpSp>
          <p:nvGrpSpPr>
            <p:cNvPr id="616" name="Graphic 3">
              <a:extLst>
                <a:ext uri="{FF2B5EF4-FFF2-40B4-BE49-F238E27FC236}">
                  <a16:creationId xmlns:a16="http://schemas.microsoft.com/office/drawing/2014/main" id="{E4D00274-8AFF-4B12-B532-C21F80262327}"/>
                </a:ext>
              </a:extLst>
            </p:cNvPr>
            <p:cNvGrpSpPr/>
            <p:nvPr/>
          </p:nvGrpSpPr>
          <p:grpSpPr>
            <a:xfrm>
              <a:off x="16156823" y="9053347"/>
              <a:ext cx="982111" cy="1356571"/>
              <a:chOff x="16156823" y="9053347"/>
              <a:chExt cx="982111" cy="1356571"/>
            </a:xfrm>
            <a:grpFill/>
          </p:grpSpPr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B971AA60-510E-412E-96D0-3EA516E0A093}"/>
                  </a:ext>
                </a:extLst>
              </p:cNvPr>
              <p:cNvSpPr/>
              <p:nvPr/>
            </p:nvSpPr>
            <p:spPr>
              <a:xfrm>
                <a:off x="16156823" y="9053347"/>
                <a:ext cx="982111" cy="1356571"/>
              </a:xfrm>
              <a:custGeom>
                <a:avLst/>
                <a:gdLst>
                  <a:gd name="connsiteX0" fmla="*/ 490968 w 982111"/>
                  <a:gd name="connsiteY0" fmla="*/ 1356572 h 1356571"/>
                  <a:gd name="connsiteX1" fmla="*/ 86476 w 982111"/>
                  <a:gd name="connsiteY1" fmla="*/ 588293 h 1356571"/>
                  <a:gd name="connsiteX2" fmla="*/ 427369 w 982111"/>
                  <a:gd name="connsiteY2" fmla="*/ 36251 h 1356571"/>
                  <a:gd name="connsiteX3" fmla="*/ 554567 w 982111"/>
                  <a:gd name="connsiteY3" fmla="*/ 36251 h 1356571"/>
                  <a:gd name="connsiteX4" fmla="*/ 895458 w 982111"/>
                  <a:gd name="connsiteY4" fmla="*/ 588293 h 1356571"/>
                  <a:gd name="connsiteX5" fmla="*/ 490968 w 982111"/>
                  <a:gd name="connsiteY5" fmla="*/ 1356572 h 1356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2111" h="1356571">
                    <a:moveTo>
                      <a:pt x="490968" y="1356572"/>
                    </a:moveTo>
                    <a:cubicBezTo>
                      <a:pt x="86476" y="1356572"/>
                      <a:pt x="-132304" y="901201"/>
                      <a:pt x="86476" y="588293"/>
                    </a:cubicBezTo>
                    <a:cubicBezTo>
                      <a:pt x="401929" y="79499"/>
                      <a:pt x="320522" y="211786"/>
                      <a:pt x="427369" y="36251"/>
                    </a:cubicBezTo>
                    <a:cubicBezTo>
                      <a:pt x="455352" y="-12084"/>
                      <a:pt x="526583" y="-12084"/>
                      <a:pt x="554567" y="36251"/>
                    </a:cubicBezTo>
                    <a:lnTo>
                      <a:pt x="895458" y="588293"/>
                    </a:lnTo>
                    <a:cubicBezTo>
                      <a:pt x="1119327" y="919009"/>
                      <a:pt x="882738" y="1356572"/>
                      <a:pt x="490968" y="1356572"/>
                    </a:cubicBez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grpSp>
            <p:nvGrpSpPr>
              <p:cNvPr id="620" name="Graphic 3">
                <a:extLst>
                  <a:ext uri="{FF2B5EF4-FFF2-40B4-BE49-F238E27FC236}">
                    <a16:creationId xmlns:a16="http://schemas.microsoft.com/office/drawing/2014/main" id="{E4D00274-8AFF-4B12-B532-C21F80262327}"/>
                  </a:ext>
                </a:extLst>
              </p:cNvPr>
              <p:cNvGrpSpPr/>
              <p:nvPr/>
            </p:nvGrpSpPr>
            <p:grpSpPr>
              <a:xfrm>
                <a:off x="16248387" y="9519529"/>
                <a:ext cx="798806" cy="798806"/>
                <a:chOff x="16248387" y="9519529"/>
                <a:chExt cx="798806" cy="798806"/>
              </a:xfrm>
              <a:grpFill/>
            </p:grpSpPr>
            <p:sp>
              <p:nvSpPr>
                <p:cNvPr id="621" name="Freeform: Shape 620">
                  <a:extLst>
                    <a:ext uri="{FF2B5EF4-FFF2-40B4-BE49-F238E27FC236}">
                      <a16:creationId xmlns:a16="http://schemas.microsoft.com/office/drawing/2014/main" id="{F40226F3-D3B5-4A94-9343-FBB1F5F6605D}"/>
                    </a:ext>
                  </a:extLst>
                </p:cNvPr>
                <p:cNvSpPr/>
                <p:nvPr/>
              </p:nvSpPr>
              <p:spPr>
                <a:xfrm>
                  <a:off x="16248387" y="9519529"/>
                  <a:ext cx="798806" cy="798806"/>
                </a:xfrm>
                <a:custGeom>
                  <a:avLst/>
                  <a:gdLst>
                    <a:gd name="connsiteX0" fmla="*/ 798806 w 798806"/>
                    <a:gd name="connsiteY0" fmla="*/ 399403 h 798806"/>
                    <a:gd name="connsiteX1" fmla="*/ 399402 w 798806"/>
                    <a:gd name="connsiteY1" fmla="*/ 798806 h 798806"/>
                    <a:gd name="connsiteX2" fmla="*/ -1 w 798806"/>
                    <a:gd name="connsiteY2" fmla="*/ 399403 h 798806"/>
                    <a:gd name="connsiteX3" fmla="*/ 399402 w 798806"/>
                    <a:gd name="connsiteY3" fmla="*/ 0 h 798806"/>
                    <a:gd name="connsiteX4" fmla="*/ 798806 w 798806"/>
                    <a:gd name="connsiteY4" fmla="*/ 399403 h 798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8806" h="798806">
                      <a:moveTo>
                        <a:pt x="798806" y="399403"/>
                      </a:moveTo>
                      <a:cubicBezTo>
                        <a:pt x="798806" y="619987"/>
                        <a:pt x="619987" y="798806"/>
                        <a:pt x="399402" y="798806"/>
                      </a:cubicBezTo>
                      <a:cubicBezTo>
                        <a:pt x="178817" y="798806"/>
                        <a:pt x="-1" y="619987"/>
                        <a:pt x="-1" y="399403"/>
                      </a:cubicBezTo>
                      <a:cubicBezTo>
                        <a:pt x="-1" y="178819"/>
                        <a:pt x="178817" y="0"/>
                        <a:pt x="399402" y="0"/>
                      </a:cubicBezTo>
                      <a:cubicBezTo>
                        <a:pt x="619987" y="0"/>
                        <a:pt x="798806" y="178819"/>
                        <a:pt x="798806" y="399403"/>
                      </a:cubicBezTo>
                      <a:close/>
                    </a:path>
                  </a:pathLst>
                </a:custGeom>
                <a:grpFill/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622" name="Freeform: Shape 621">
                  <a:extLst>
                    <a:ext uri="{FF2B5EF4-FFF2-40B4-BE49-F238E27FC236}">
                      <a16:creationId xmlns:a16="http://schemas.microsoft.com/office/drawing/2014/main" id="{79A29A55-1C5E-4874-8540-11D39CB2AD0D}"/>
                    </a:ext>
                  </a:extLst>
                </p:cNvPr>
                <p:cNvSpPr/>
                <p:nvPr/>
              </p:nvSpPr>
              <p:spPr>
                <a:xfrm>
                  <a:off x="16286547" y="9557689"/>
                  <a:ext cx="722487" cy="722487"/>
                </a:xfrm>
                <a:custGeom>
                  <a:avLst/>
                  <a:gdLst>
                    <a:gd name="connsiteX0" fmla="*/ 722487 w 722487"/>
                    <a:gd name="connsiteY0" fmla="*/ 361243 h 722487"/>
                    <a:gd name="connsiteX1" fmla="*/ 361243 w 722487"/>
                    <a:gd name="connsiteY1" fmla="*/ 722487 h 722487"/>
                    <a:gd name="connsiteX2" fmla="*/ -1 w 722487"/>
                    <a:gd name="connsiteY2" fmla="*/ 361243 h 722487"/>
                    <a:gd name="connsiteX3" fmla="*/ 361243 w 722487"/>
                    <a:gd name="connsiteY3" fmla="*/ 0 h 722487"/>
                    <a:gd name="connsiteX4" fmla="*/ 722487 w 722487"/>
                    <a:gd name="connsiteY4" fmla="*/ 361243 h 722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2487" h="722487">
                      <a:moveTo>
                        <a:pt x="722487" y="361243"/>
                      </a:moveTo>
                      <a:cubicBezTo>
                        <a:pt x="722487" y="560753"/>
                        <a:pt x="560753" y="722487"/>
                        <a:pt x="361243" y="722487"/>
                      </a:cubicBezTo>
                      <a:cubicBezTo>
                        <a:pt x="161733" y="722487"/>
                        <a:pt x="-1" y="560753"/>
                        <a:pt x="-1" y="361243"/>
                      </a:cubicBezTo>
                      <a:cubicBezTo>
                        <a:pt x="-1" y="161734"/>
                        <a:pt x="161733" y="0"/>
                        <a:pt x="361243" y="0"/>
                      </a:cubicBezTo>
                      <a:cubicBezTo>
                        <a:pt x="560753" y="0"/>
                        <a:pt x="722487" y="161733"/>
                        <a:pt x="722487" y="36124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</p:grpSp>
        <p:grpSp>
          <p:nvGrpSpPr>
            <p:cNvPr id="623" name="Graphic 3">
              <a:extLst>
                <a:ext uri="{FF2B5EF4-FFF2-40B4-BE49-F238E27FC236}">
                  <a16:creationId xmlns:a16="http://schemas.microsoft.com/office/drawing/2014/main" id="{E4D00274-8AFF-4B12-B532-C21F80262327}"/>
                </a:ext>
              </a:extLst>
            </p:cNvPr>
            <p:cNvGrpSpPr/>
            <p:nvPr/>
          </p:nvGrpSpPr>
          <p:grpSpPr>
            <a:xfrm>
              <a:off x="16482183" y="9651816"/>
              <a:ext cx="331170" cy="518969"/>
              <a:chOff x="16482183" y="9651816"/>
              <a:chExt cx="331170" cy="518969"/>
            </a:xfrm>
            <a:grpFill/>
          </p:grpSpPr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2E04A29A-8014-4A54-B784-E383F8CEBCAC}"/>
                  </a:ext>
                </a:extLst>
              </p:cNvPr>
              <p:cNvSpPr/>
              <p:nvPr/>
            </p:nvSpPr>
            <p:spPr>
              <a:xfrm>
                <a:off x="16482183" y="9651816"/>
                <a:ext cx="331170" cy="419754"/>
              </a:xfrm>
              <a:custGeom>
                <a:avLst/>
                <a:gdLst>
                  <a:gd name="connsiteX0" fmla="*/ 226663 w 331170"/>
                  <a:gd name="connsiteY0" fmla="*/ 391771 h 419754"/>
                  <a:gd name="connsiteX1" fmla="*/ 226663 w 331170"/>
                  <a:gd name="connsiteY1" fmla="*/ 391771 h 419754"/>
                  <a:gd name="connsiteX2" fmla="*/ 221574 w 331170"/>
                  <a:gd name="connsiteY2" fmla="*/ 389228 h 419754"/>
                  <a:gd name="connsiteX3" fmla="*/ 330966 w 331170"/>
                  <a:gd name="connsiteY3" fmla="*/ 162814 h 419754"/>
                  <a:gd name="connsiteX4" fmla="*/ 165608 w 331170"/>
                  <a:gd name="connsiteY4" fmla="*/ 0 h 419754"/>
                  <a:gd name="connsiteX5" fmla="*/ 250 w 331170"/>
                  <a:gd name="connsiteY5" fmla="*/ 162814 h 419754"/>
                  <a:gd name="connsiteX6" fmla="*/ 102009 w 331170"/>
                  <a:gd name="connsiteY6" fmla="*/ 366331 h 419754"/>
                  <a:gd name="connsiteX7" fmla="*/ 109641 w 331170"/>
                  <a:gd name="connsiteY7" fmla="*/ 389228 h 419754"/>
                  <a:gd name="connsiteX8" fmla="*/ 107096 w 331170"/>
                  <a:gd name="connsiteY8" fmla="*/ 389228 h 419754"/>
                  <a:gd name="connsiteX9" fmla="*/ 104552 w 331170"/>
                  <a:gd name="connsiteY9" fmla="*/ 391771 h 419754"/>
                  <a:gd name="connsiteX10" fmla="*/ 104552 w 331170"/>
                  <a:gd name="connsiteY10" fmla="*/ 419755 h 419754"/>
                  <a:gd name="connsiteX11" fmla="*/ 224119 w 331170"/>
                  <a:gd name="connsiteY11" fmla="*/ 419755 h 419754"/>
                  <a:gd name="connsiteX12" fmla="*/ 226663 w 331170"/>
                  <a:gd name="connsiteY12" fmla="*/ 391771 h 419754"/>
                  <a:gd name="connsiteX13" fmla="*/ 193591 w 331170"/>
                  <a:gd name="connsiteY13" fmla="*/ 368875 h 419754"/>
                  <a:gd name="connsiteX14" fmla="*/ 193591 w 331170"/>
                  <a:gd name="connsiteY14" fmla="*/ 295101 h 419754"/>
                  <a:gd name="connsiteX15" fmla="*/ 191048 w 331170"/>
                  <a:gd name="connsiteY15" fmla="*/ 290012 h 419754"/>
                  <a:gd name="connsiteX16" fmla="*/ 226663 w 331170"/>
                  <a:gd name="connsiteY16" fmla="*/ 170446 h 419754"/>
                  <a:gd name="connsiteX17" fmla="*/ 277542 w 331170"/>
                  <a:gd name="connsiteY17" fmla="*/ 157726 h 419754"/>
                  <a:gd name="connsiteX18" fmla="*/ 239383 w 331170"/>
                  <a:gd name="connsiteY18" fmla="*/ 119567 h 419754"/>
                  <a:gd name="connsiteX19" fmla="*/ 219031 w 331170"/>
                  <a:gd name="connsiteY19" fmla="*/ 160271 h 419754"/>
                  <a:gd name="connsiteX20" fmla="*/ 114729 w 331170"/>
                  <a:gd name="connsiteY20" fmla="*/ 160271 h 419754"/>
                  <a:gd name="connsiteX21" fmla="*/ 74025 w 331170"/>
                  <a:gd name="connsiteY21" fmla="*/ 119567 h 419754"/>
                  <a:gd name="connsiteX22" fmla="*/ 56216 w 331170"/>
                  <a:gd name="connsiteY22" fmla="*/ 157726 h 419754"/>
                  <a:gd name="connsiteX23" fmla="*/ 107096 w 331170"/>
                  <a:gd name="connsiteY23" fmla="*/ 170446 h 419754"/>
                  <a:gd name="connsiteX24" fmla="*/ 142712 w 331170"/>
                  <a:gd name="connsiteY24" fmla="*/ 292556 h 419754"/>
                  <a:gd name="connsiteX25" fmla="*/ 142712 w 331170"/>
                  <a:gd name="connsiteY25" fmla="*/ 297645 h 419754"/>
                  <a:gd name="connsiteX26" fmla="*/ 142712 w 331170"/>
                  <a:gd name="connsiteY26" fmla="*/ 371420 h 419754"/>
                  <a:gd name="connsiteX27" fmla="*/ 129992 w 331170"/>
                  <a:gd name="connsiteY27" fmla="*/ 371420 h 419754"/>
                  <a:gd name="connsiteX28" fmla="*/ 76569 w 331170"/>
                  <a:gd name="connsiteY28" fmla="*/ 282381 h 419754"/>
                  <a:gd name="connsiteX29" fmla="*/ 25690 w 331170"/>
                  <a:gd name="connsiteY29" fmla="*/ 165358 h 419754"/>
                  <a:gd name="connsiteX30" fmla="*/ 68936 w 331170"/>
                  <a:gd name="connsiteY30" fmla="*/ 63599 h 419754"/>
                  <a:gd name="connsiteX31" fmla="*/ 170695 w 331170"/>
                  <a:gd name="connsiteY31" fmla="*/ 20352 h 419754"/>
                  <a:gd name="connsiteX32" fmla="*/ 252102 w 331170"/>
                  <a:gd name="connsiteY32" fmla="*/ 45792 h 419754"/>
                  <a:gd name="connsiteX33" fmla="*/ 315702 w 331170"/>
                  <a:gd name="connsiteY33" fmla="*/ 165358 h 419754"/>
                  <a:gd name="connsiteX34" fmla="*/ 264822 w 331170"/>
                  <a:gd name="connsiteY34" fmla="*/ 282381 h 419754"/>
                  <a:gd name="connsiteX35" fmla="*/ 211399 w 331170"/>
                  <a:gd name="connsiteY35" fmla="*/ 368875 h 419754"/>
                  <a:gd name="connsiteX36" fmla="*/ 193591 w 331170"/>
                  <a:gd name="connsiteY36" fmla="*/ 368875 h 419754"/>
                  <a:gd name="connsiteX37" fmla="*/ 155432 w 331170"/>
                  <a:gd name="connsiteY37" fmla="*/ 206062 h 419754"/>
                  <a:gd name="connsiteX38" fmla="*/ 157975 w 331170"/>
                  <a:gd name="connsiteY38" fmla="*/ 213693 h 419754"/>
                  <a:gd name="connsiteX39" fmla="*/ 157975 w 331170"/>
                  <a:gd name="connsiteY39" fmla="*/ 282381 h 419754"/>
                  <a:gd name="connsiteX40" fmla="*/ 150344 w 331170"/>
                  <a:gd name="connsiteY40" fmla="*/ 282381 h 419754"/>
                  <a:gd name="connsiteX41" fmla="*/ 150344 w 331170"/>
                  <a:gd name="connsiteY41" fmla="*/ 282381 h 419754"/>
                  <a:gd name="connsiteX42" fmla="*/ 117272 w 331170"/>
                  <a:gd name="connsiteY42" fmla="*/ 167902 h 419754"/>
                  <a:gd name="connsiteX43" fmla="*/ 216488 w 331170"/>
                  <a:gd name="connsiteY43" fmla="*/ 167902 h 419754"/>
                  <a:gd name="connsiteX44" fmla="*/ 183415 w 331170"/>
                  <a:gd name="connsiteY44" fmla="*/ 282381 h 419754"/>
                  <a:gd name="connsiteX45" fmla="*/ 183415 w 331170"/>
                  <a:gd name="connsiteY45" fmla="*/ 282381 h 419754"/>
                  <a:gd name="connsiteX46" fmla="*/ 175783 w 331170"/>
                  <a:gd name="connsiteY46" fmla="*/ 282381 h 419754"/>
                  <a:gd name="connsiteX47" fmla="*/ 175783 w 331170"/>
                  <a:gd name="connsiteY47" fmla="*/ 213693 h 419754"/>
                  <a:gd name="connsiteX48" fmla="*/ 178328 w 331170"/>
                  <a:gd name="connsiteY48" fmla="*/ 206062 h 419754"/>
                  <a:gd name="connsiteX49" fmla="*/ 168152 w 331170"/>
                  <a:gd name="connsiteY49" fmla="*/ 195886 h 419754"/>
                  <a:gd name="connsiteX50" fmla="*/ 155432 w 331170"/>
                  <a:gd name="connsiteY50" fmla="*/ 206062 h 419754"/>
                  <a:gd name="connsiteX51" fmla="*/ 229208 w 331170"/>
                  <a:gd name="connsiteY51" fmla="*/ 157726 h 419754"/>
                  <a:gd name="connsiteX52" fmla="*/ 247014 w 331170"/>
                  <a:gd name="connsiteY52" fmla="*/ 127198 h 419754"/>
                  <a:gd name="connsiteX53" fmla="*/ 264822 w 331170"/>
                  <a:gd name="connsiteY53" fmla="*/ 147551 h 419754"/>
                  <a:gd name="connsiteX54" fmla="*/ 229208 w 331170"/>
                  <a:gd name="connsiteY54" fmla="*/ 157726 h 419754"/>
                  <a:gd name="connsiteX55" fmla="*/ 229208 w 331170"/>
                  <a:gd name="connsiteY55" fmla="*/ 157726 h 419754"/>
                  <a:gd name="connsiteX56" fmla="*/ 63850 w 331170"/>
                  <a:gd name="connsiteY56" fmla="*/ 150094 h 419754"/>
                  <a:gd name="connsiteX57" fmla="*/ 86744 w 331170"/>
                  <a:gd name="connsiteY57" fmla="*/ 129743 h 419754"/>
                  <a:gd name="connsiteX58" fmla="*/ 99464 w 331170"/>
                  <a:gd name="connsiteY58" fmla="*/ 157726 h 419754"/>
                  <a:gd name="connsiteX59" fmla="*/ 63850 w 331170"/>
                  <a:gd name="connsiteY59" fmla="*/ 150094 h 41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31170" h="419754">
                    <a:moveTo>
                      <a:pt x="226663" y="391771"/>
                    </a:moveTo>
                    <a:cubicBezTo>
                      <a:pt x="226663" y="391771"/>
                      <a:pt x="224119" y="389228"/>
                      <a:pt x="226663" y="391771"/>
                    </a:cubicBezTo>
                    <a:lnTo>
                      <a:pt x="221574" y="389228"/>
                    </a:lnTo>
                    <a:cubicBezTo>
                      <a:pt x="244471" y="297645"/>
                      <a:pt x="336053" y="267117"/>
                      <a:pt x="330966" y="162814"/>
                    </a:cubicBezTo>
                    <a:cubicBezTo>
                      <a:pt x="325878" y="76319"/>
                      <a:pt x="262279" y="0"/>
                      <a:pt x="165608" y="0"/>
                    </a:cubicBezTo>
                    <a:cubicBezTo>
                      <a:pt x="71481" y="0"/>
                      <a:pt x="5337" y="73775"/>
                      <a:pt x="250" y="162814"/>
                    </a:cubicBezTo>
                    <a:cubicBezTo>
                      <a:pt x="-4838" y="256941"/>
                      <a:pt x="68936" y="290012"/>
                      <a:pt x="102009" y="366331"/>
                    </a:cubicBezTo>
                    <a:cubicBezTo>
                      <a:pt x="104552" y="373964"/>
                      <a:pt x="107096" y="381595"/>
                      <a:pt x="109641" y="389228"/>
                    </a:cubicBezTo>
                    <a:lnTo>
                      <a:pt x="107096" y="389228"/>
                    </a:lnTo>
                    <a:cubicBezTo>
                      <a:pt x="107096" y="389228"/>
                      <a:pt x="104552" y="389228"/>
                      <a:pt x="104552" y="391771"/>
                    </a:cubicBezTo>
                    <a:lnTo>
                      <a:pt x="104552" y="419755"/>
                    </a:lnTo>
                    <a:lnTo>
                      <a:pt x="224119" y="419755"/>
                    </a:lnTo>
                    <a:lnTo>
                      <a:pt x="226663" y="391771"/>
                    </a:lnTo>
                    <a:close/>
                    <a:moveTo>
                      <a:pt x="193591" y="368875"/>
                    </a:moveTo>
                    <a:lnTo>
                      <a:pt x="193591" y="295101"/>
                    </a:lnTo>
                    <a:cubicBezTo>
                      <a:pt x="193591" y="292556"/>
                      <a:pt x="193591" y="290012"/>
                      <a:pt x="191048" y="290012"/>
                    </a:cubicBezTo>
                    <a:cubicBezTo>
                      <a:pt x="201223" y="254397"/>
                      <a:pt x="221574" y="188254"/>
                      <a:pt x="226663" y="170446"/>
                    </a:cubicBezTo>
                    <a:cubicBezTo>
                      <a:pt x="247014" y="170446"/>
                      <a:pt x="269910" y="167902"/>
                      <a:pt x="277542" y="157726"/>
                    </a:cubicBezTo>
                    <a:cubicBezTo>
                      <a:pt x="290262" y="137374"/>
                      <a:pt x="259734" y="109391"/>
                      <a:pt x="239383" y="119567"/>
                    </a:cubicBezTo>
                    <a:cubicBezTo>
                      <a:pt x="226663" y="127198"/>
                      <a:pt x="221574" y="145007"/>
                      <a:pt x="219031" y="160271"/>
                    </a:cubicBezTo>
                    <a:cubicBezTo>
                      <a:pt x="196135" y="160271"/>
                      <a:pt x="137624" y="160271"/>
                      <a:pt x="114729" y="160271"/>
                    </a:cubicBezTo>
                    <a:cubicBezTo>
                      <a:pt x="112184" y="145007"/>
                      <a:pt x="104552" y="109391"/>
                      <a:pt x="74025" y="119567"/>
                    </a:cubicBezTo>
                    <a:cubicBezTo>
                      <a:pt x="53673" y="127198"/>
                      <a:pt x="51130" y="147551"/>
                      <a:pt x="56216" y="157726"/>
                    </a:cubicBezTo>
                    <a:cubicBezTo>
                      <a:pt x="63850" y="170446"/>
                      <a:pt x="86744" y="170446"/>
                      <a:pt x="107096" y="170446"/>
                    </a:cubicBezTo>
                    <a:cubicBezTo>
                      <a:pt x="119816" y="216237"/>
                      <a:pt x="127449" y="241677"/>
                      <a:pt x="142712" y="292556"/>
                    </a:cubicBezTo>
                    <a:cubicBezTo>
                      <a:pt x="142712" y="295101"/>
                      <a:pt x="142712" y="295101"/>
                      <a:pt x="142712" y="297645"/>
                    </a:cubicBezTo>
                    <a:lnTo>
                      <a:pt x="142712" y="371420"/>
                    </a:lnTo>
                    <a:lnTo>
                      <a:pt x="129992" y="371420"/>
                    </a:lnTo>
                    <a:cubicBezTo>
                      <a:pt x="117272" y="335804"/>
                      <a:pt x="96921" y="310365"/>
                      <a:pt x="76569" y="282381"/>
                    </a:cubicBezTo>
                    <a:cubicBezTo>
                      <a:pt x="46042" y="244221"/>
                      <a:pt x="23145" y="216237"/>
                      <a:pt x="25690" y="165358"/>
                    </a:cubicBezTo>
                    <a:cubicBezTo>
                      <a:pt x="28233" y="127198"/>
                      <a:pt x="43497" y="91583"/>
                      <a:pt x="68936" y="63599"/>
                    </a:cubicBezTo>
                    <a:cubicBezTo>
                      <a:pt x="96921" y="35615"/>
                      <a:pt x="129992" y="20352"/>
                      <a:pt x="170695" y="20352"/>
                    </a:cubicBezTo>
                    <a:cubicBezTo>
                      <a:pt x="201223" y="20352"/>
                      <a:pt x="229208" y="27984"/>
                      <a:pt x="252102" y="45792"/>
                    </a:cubicBezTo>
                    <a:cubicBezTo>
                      <a:pt x="290262" y="73775"/>
                      <a:pt x="313158" y="117023"/>
                      <a:pt x="315702" y="165358"/>
                    </a:cubicBezTo>
                    <a:cubicBezTo>
                      <a:pt x="318247" y="216237"/>
                      <a:pt x="292807" y="246765"/>
                      <a:pt x="264822" y="282381"/>
                    </a:cubicBezTo>
                    <a:cubicBezTo>
                      <a:pt x="244471" y="307820"/>
                      <a:pt x="224119" y="333260"/>
                      <a:pt x="211399" y="368875"/>
                    </a:cubicBezTo>
                    <a:lnTo>
                      <a:pt x="193591" y="368875"/>
                    </a:lnTo>
                    <a:close/>
                    <a:moveTo>
                      <a:pt x="155432" y="206062"/>
                    </a:moveTo>
                    <a:cubicBezTo>
                      <a:pt x="155432" y="208606"/>
                      <a:pt x="155432" y="211150"/>
                      <a:pt x="157975" y="213693"/>
                    </a:cubicBezTo>
                    <a:lnTo>
                      <a:pt x="157975" y="282381"/>
                    </a:lnTo>
                    <a:lnTo>
                      <a:pt x="150344" y="282381"/>
                    </a:lnTo>
                    <a:cubicBezTo>
                      <a:pt x="150344" y="282381"/>
                      <a:pt x="150344" y="282381"/>
                      <a:pt x="150344" y="282381"/>
                    </a:cubicBezTo>
                    <a:cubicBezTo>
                      <a:pt x="142712" y="254397"/>
                      <a:pt x="122361" y="185710"/>
                      <a:pt x="117272" y="167902"/>
                    </a:cubicBezTo>
                    <a:cubicBezTo>
                      <a:pt x="135080" y="167902"/>
                      <a:pt x="198680" y="167902"/>
                      <a:pt x="216488" y="167902"/>
                    </a:cubicBezTo>
                    <a:cubicBezTo>
                      <a:pt x="211399" y="185710"/>
                      <a:pt x="193591" y="246765"/>
                      <a:pt x="183415" y="282381"/>
                    </a:cubicBezTo>
                    <a:cubicBezTo>
                      <a:pt x="183415" y="282381"/>
                      <a:pt x="183415" y="282381"/>
                      <a:pt x="183415" y="282381"/>
                    </a:cubicBezTo>
                    <a:lnTo>
                      <a:pt x="175783" y="282381"/>
                    </a:lnTo>
                    <a:lnTo>
                      <a:pt x="175783" y="213693"/>
                    </a:lnTo>
                    <a:cubicBezTo>
                      <a:pt x="178328" y="211150"/>
                      <a:pt x="178328" y="208606"/>
                      <a:pt x="178328" y="206062"/>
                    </a:cubicBezTo>
                    <a:cubicBezTo>
                      <a:pt x="178328" y="200973"/>
                      <a:pt x="173240" y="195886"/>
                      <a:pt x="168152" y="195886"/>
                    </a:cubicBezTo>
                    <a:cubicBezTo>
                      <a:pt x="160520" y="198430"/>
                      <a:pt x="155432" y="200973"/>
                      <a:pt x="155432" y="206062"/>
                    </a:cubicBezTo>
                    <a:close/>
                    <a:moveTo>
                      <a:pt x="229208" y="157726"/>
                    </a:moveTo>
                    <a:cubicBezTo>
                      <a:pt x="231751" y="142462"/>
                      <a:pt x="236839" y="127198"/>
                      <a:pt x="247014" y="127198"/>
                    </a:cubicBezTo>
                    <a:cubicBezTo>
                      <a:pt x="262279" y="127198"/>
                      <a:pt x="269910" y="142462"/>
                      <a:pt x="264822" y="147551"/>
                    </a:cubicBezTo>
                    <a:cubicBezTo>
                      <a:pt x="262279" y="157726"/>
                      <a:pt x="239383" y="157726"/>
                      <a:pt x="229208" y="157726"/>
                    </a:cubicBezTo>
                    <a:cubicBezTo>
                      <a:pt x="229208" y="157726"/>
                      <a:pt x="229208" y="157726"/>
                      <a:pt x="229208" y="157726"/>
                    </a:cubicBezTo>
                    <a:close/>
                    <a:moveTo>
                      <a:pt x="63850" y="150094"/>
                    </a:moveTo>
                    <a:cubicBezTo>
                      <a:pt x="56216" y="139918"/>
                      <a:pt x="76569" y="124654"/>
                      <a:pt x="86744" y="129743"/>
                    </a:cubicBezTo>
                    <a:cubicBezTo>
                      <a:pt x="94376" y="134831"/>
                      <a:pt x="96921" y="147551"/>
                      <a:pt x="99464" y="157726"/>
                    </a:cubicBezTo>
                    <a:cubicBezTo>
                      <a:pt x="102009" y="160271"/>
                      <a:pt x="68936" y="157726"/>
                      <a:pt x="63850" y="150094"/>
                    </a:cubicBez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182431A9-D63A-4695-A23A-4CF8F22D5C57}"/>
                  </a:ext>
                </a:extLst>
              </p:cNvPr>
              <p:cNvSpPr/>
              <p:nvPr/>
            </p:nvSpPr>
            <p:spPr>
              <a:xfrm>
                <a:off x="16586735" y="10084290"/>
                <a:ext cx="119566" cy="15263"/>
              </a:xfrm>
              <a:custGeom>
                <a:avLst/>
                <a:gdLst>
                  <a:gd name="connsiteX0" fmla="*/ 0 w 119566"/>
                  <a:gd name="connsiteY0" fmla="*/ 0 h 15263"/>
                  <a:gd name="connsiteX1" fmla="*/ 119567 w 119566"/>
                  <a:gd name="connsiteY1" fmla="*/ 0 h 15263"/>
                  <a:gd name="connsiteX2" fmla="*/ 119567 w 119566"/>
                  <a:gd name="connsiteY2" fmla="*/ 15264 h 15263"/>
                  <a:gd name="connsiteX3" fmla="*/ 0 w 119566"/>
                  <a:gd name="connsiteY3" fmla="*/ 15264 h 15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66" h="15263">
                    <a:moveTo>
                      <a:pt x="0" y="0"/>
                    </a:moveTo>
                    <a:lnTo>
                      <a:pt x="119567" y="0"/>
                    </a:lnTo>
                    <a:lnTo>
                      <a:pt x="119567" y="15264"/>
                    </a:lnTo>
                    <a:lnTo>
                      <a:pt x="0" y="15264"/>
                    </a:ln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4B913F80-A70F-4983-B9B2-57ED045A8C2E}"/>
                  </a:ext>
                </a:extLst>
              </p:cNvPr>
              <p:cNvSpPr/>
              <p:nvPr/>
            </p:nvSpPr>
            <p:spPr>
              <a:xfrm>
                <a:off x="16589279" y="10109730"/>
                <a:ext cx="119566" cy="61055"/>
              </a:xfrm>
              <a:custGeom>
                <a:avLst/>
                <a:gdLst>
                  <a:gd name="connsiteX0" fmla="*/ 109392 w 119566"/>
                  <a:gd name="connsiteY0" fmla="*/ 15264 h 61055"/>
                  <a:gd name="connsiteX1" fmla="*/ 114479 w 119566"/>
                  <a:gd name="connsiteY1" fmla="*/ 15264 h 61055"/>
                  <a:gd name="connsiteX2" fmla="*/ 119567 w 119566"/>
                  <a:gd name="connsiteY2" fmla="*/ 10176 h 61055"/>
                  <a:gd name="connsiteX3" fmla="*/ 119567 w 119566"/>
                  <a:gd name="connsiteY3" fmla="*/ 0 h 61055"/>
                  <a:gd name="connsiteX4" fmla="*/ 0 w 119566"/>
                  <a:gd name="connsiteY4" fmla="*/ 0 h 61055"/>
                  <a:gd name="connsiteX5" fmla="*/ 0 w 119566"/>
                  <a:gd name="connsiteY5" fmla="*/ 10176 h 61055"/>
                  <a:gd name="connsiteX6" fmla="*/ 5088 w 119566"/>
                  <a:gd name="connsiteY6" fmla="*/ 15264 h 61055"/>
                  <a:gd name="connsiteX7" fmla="*/ 10176 w 119566"/>
                  <a:gd name="connsiteY7" fmla="*/ 15264 h 61055"/>
                  <a:gd name="connsiteX8" fmla="*/ 53424 w 119566"/>
                  <a:gd name="connsiteY8" fmla="*/ 61055 h 61055"/>
                  <a:gd name="connsiteX9" fmla="*/ 71232 w 119566"/>
                  <a:gd name="connsiteY9" fmla="*/ 61055 h 61055"/>
                  <a:gd name="connsiteX10" fmla="*/ 109392 w 119566"/>
                  <a:gd name="connsiteY10" fmla="*/ 15264 h 61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9566" h="61055">
                    <a:moveTo>
                      <a:pt x="109392" y="15264"/>
                    </a:moveTo>
                    <a:lnTo>
                      <a:pt x="114479" y="15264"/>
                    </a:lnTo>
                    <a:cubicBezTo>
                      <a:pt x="117023" y="15264"/>
                      <a:pt x="119567" y="12720"/>
                      <a:pt x="119567" y="10176"/>
                    </a:cubicBezTo>
                    <a:lnTo>
                      <a:pt x="119567" y="0"/>
                    </a:lnTo>
                    <a:lnTo>
                      <a:pt x="0" y="0"/>
                    </a:lnTo>
                    <a:lnTo>
                      <a:pt x="0" y="10176"/>
                    </a:lnTo>
                    <a:cubicBezTo>
                      <a:pt x="0" y="12720"/>
                      <a:pt x="2545" y="15264"/>
                      <a:pt x="5088" y="15264"/>
                    </a:cubicBezTo>
                    <a:lnTo>
                      <a:pt x="10176" y="15264"/>
                    </a:lnTo>
                    <a:cubicBezTo>
                      <a:pt x="20353" y="35615"/>
                      <a:pt x="30528" y="61055"/>
                      <a:pt x="53424" y="61055"/>
                    </a:cubicBezTo>
                    <a:lnTo>
                      <a:pt x="71232" y="61055"/>
                    </a:lnTo>
                    <a:cubicBezTo>
                      <a:pt x="91584" y="61055"/>
                      <a:pt x="99215" y="38160"/>
                      <a:pt x="109392" y="15264"/>
                    </a:cubicBez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</p:grpSp>
      <p:grpSp>
        <p:nvGrpSpPr>
          <p:cNvPr id="628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15272210" y="7786744"/>
            <a:ext cx="91581" cy="559665"/>
            <a:chOff x="15342735" y="8412903"/>
            <a:chExt cx="91582" cy="559673"/>
          </a:xfrm>
          <a:solidFill>
            <a:schemeClr val="accent5"/>
          </a:solidFill>
        </p:grpSpPr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FD094FB9-14EA-43B0-9690-35E3921155B5}"/>
                </a:ext>
              </a:extLst>
            </p:cNvPr>
            <p:cNvSpPr/>
            <p:nvPr/>
          </p:nvSpPr>
          <p:spPr>
            <a:xfrm>
              <a:off x="15375806" y="8458694"/>
              <a:ext cx="25439" cy="419754"/>
            </a:xfrm>
            <a:custGeom>
              <a:avLst/>
              <a:gdLst>
                <a:gd name="connsiteX0" fmla="*/ 1 w 25439"/>
                <a:gd name="connsiteY0" fmla="*/ 0 h 419754"/>
                <a:gd name="connsiteX1" fmla="*/ 25440 w 25439"/>
                <a:gd name="connsiteY1" fmla="*/ 0 h 419754"/>
                <a:gd name="connsiteX2" fmla="*/ 25440 w 25439"/>
                <a:gd name="connsiteY2" fmla="*/ 419755 h 419754"/>
                <a:gd name="connsiteX3" fmla="*/ 1 w 25439"/>
                <a:gd name="connsiteY3" fmla="*/ 419755 h 41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9" h="419754">
                  <a:moveTo>
                    <a:pt x="1" y="0"/>
                  </a:moveTo>
                  <a:lnTo>
                    <a:pt x="25440" y="0"/>
                  </a:lnTo>
                  <a:lnTo>
                    <a:pt x="25440" y="419755"/>
                  </a:lnTo>
                  <a:lnTo>
                    <a:pt x="1" y="419755"/>
                  </a:ln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CCAC1F68-DB75-4364-9C41-26906D8D080A}"/>
                </a:ext>
              </a:extLst>
            </p:cNvPr>
            <p:cNvSpPr/>
            <p:nvPr/>
          </p:nvSpPr>
          <p:spPr>
            <a:xfrm>
              <a:off x="15342735" y="8880993"/>
              <a:ext cx="91582" cy="91582"/>
            </a:xfrm>
            <a:custGeom>
              <a:avLst/>
              <a:gdLst>
                <a:gd name="connsiteX0" fmla="*/ 91583 w 91582"/>
                <a:gd name="connsiteY0" fmla="*/ 45791 h 91582"/>
                <a:gd name="connsiteX1" fmla="*/ 45792 w 91582"/>
                <a:gd name="connsiteY1" fmla="*/ 91582 h 91582"/>
                <a:gd name="connsiteX2" fmla="*/ 1 w 91582"/>
                <a:gd name="connsiteY2" fmla="*/ 45791 h 91582"/>
                <a:gd name="connsiteX3" fmla="*/ 45792 w 91582"/>
                <a:gd name="connsiteY3" fmla="*/ 0 h 91582"/>
                <a:gd name="connsiteX4" fmla="*/ 91583 w 91582"/>
                <a:gd name="connsiteY4" fmla="*/ 45791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3" y="45791"/>
                  </a:moveTo>
                  <a:cubicBezTo>
                    <a:pt x="91583" y="71081"/>
                    <a:pt x="71081" y="91582"/>
                    <a:pt x="45792" y="91582"/>
                  </a:cubicBezTo>
                  <a:cubicBezTo>
                    <a:pt x="20501" y="91582"/>
                    <a:pt x="1" y="71081"/>
                    <a:pt x="1" y="45791"/>
                  </a:cubicBezTo>
                  <a:cubicBezTo>
                    <a:pt x="1" y="20501"/>
                    <a:pt x="20503" y="0"/>
                    <a:pt x="45792" y="0"/>
                  </a:cubicBezTo>
                  <a:cubicBezTo>
                    <a:pt x="71083" y="0"/>
                    <a:pt x="91583" y="20501"/>
                    <a:pt x="91583" y="45791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A6FA0C2-D6E3-456A-95F5-A37A0F4C8B86}"/>
                </a:ext>
              </a:extLst>
            </p:cNvPr>
            <p:cNvSpPr/>
            <p:nvPr/>
          </p:nvSpPr>
          <p:spPr>
            <a:xfrm>
              <a:off x="15342735" y="8412903"/>
              <a:ext cx="91582" cy="91582"/>
            </a:xfrm>
            <a:custGeom>
              <a:avLst/>
              <a:gdLst>
                <a:gd name="connsiteX0" fmla="*/ 91583 w 91582"/>
                <a:gd name="connsiteY0" fmla="*/ 45791 h 91582"/>
                <a:gd name="connsiteX1" fmla="*/ 45792 w 91582"/>
                <a:gd name="connsiteY1" fmla="*/ 91583 h 91582"/>
                <a:gd name="connsiteX2" fmla="*/ 1 w 91582"/>
                <a:gd name="connsiteY2" fmla="*/ 45791 h 91582"/>
                <a:gd name="connsiteX3" fmla="*/ 45792 w 91582"/>
                <a:gd name="connsiteY3" fmla="*/ 0 h 91582"/>
                <a:gd name="connsiteX4" fmla="*/ 91583 w 91582"/>
                <a:gd name="connsiteY4" fmla="*/ 45791 h 91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82" h="91582">
                  <a:moveTo>
                    <a:pt x="91583" y="45791"/>
                  </a:moveTo>
                  <a:cubicBezTo>
                    <a:pt x="91583" y="71081"/>
                    <a:pt x="71081" y="91583"/>
                    <a:pt x="45792" y="91583"/>
                  </a:cubicBezTo>
                  <a:cubicBezTo>
                    <a:pt x="20501" y="91583"/>
                    <a:pt x="1" y="71081"/>
                    <a:pt x="1" y="45791"/>
                  </a:cubicBezTo>
                  <a:cubicBezTo>
                    <a:pt x="1" y="20502"/>
                    <a:pt x="20503" y="0"/>
                    <a:pt x="45792" y="0"/>
                  </a:cubicBezTo>
                  <a:cubicBezTo>
                    <a:pt x="71083" y="0"/>
                    <a:pt x="91583" y="20502"/>
                    <a:pt x="91583" y="45791"/>
                  </a:cubicBezTo>
                  <a:close/>
                </a:path>
              </a:pathLst>
            </a:custGeom>
            <a:grpFill/>
            <a:ln w="254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2438278">
                <a:defRPr/>
              </a:pPr>
              <a:endParaRPr lang="en-US" sz="4800">
                <a:solidFill>
                  <a:srgbClr val="000000"/>
                </a:solidFill>
                <a:latin typeface="Montserrat Light "/>
              </a:endParaRPr>
            </a:p>
          </p:txBody>
        </p:sp>
      </p:grpSp>
      <p:grpSp>
        <p:nvGrpSpPr>
          <p:cNvPr id="632" name="Graphic 3">
            <a:extLst>
              <a:ext uri="{FF2B5EF4-FFF2-40B4-BE49-F238E27FC236}">
                <a16:creationId xmlns:a16="http://schemas.microsoft.com/office/drawing/2014/main" id="{E4D00274-8AFF-4B12-B532-C21F80262327}"/>
              </a:ext>
            </a:extLst>
          </p:cNvPr>
          <p:cNvGrpSpPr/>
          <p:nvPr/>
        </p:nvGrpSpPr>
        <p:grpSpPr>
          <a:xfrm>
            <a:off x="14827040" y="8427179"/>
            <a:ext cx="981700" cy="1356551"/>
            <a:chOff x="14897559" y="9053347"/>
            <a:chExt cx="981714" cy="1356571"/>
          </a:xfrm>
          <a:solidFill>
            <a:srgbClr val="E76F51"/>
          </a:solidFill>
        </p:grpSpPr>
        <p:grpSp>
          <p:nvGrpSpPr>
            <p:cNvPr id="633" name="Graphic 3">
              <a:extLst>
                <a:ext uri="{FF2B5EF4-FFF2-40B4-BE49-F238E27FC236}">
                  <a16:creationId xmlns:a16="http://schemas.microsoft.com/office/drawing/2014/main" id="{E4D00274-8AFF-4B12-B532-C21F80262327}"/>
                </a:ext>
              </a:extLst>
            </p:cNvPr>
            <p:cNvGrpSpPr/>
            <p:nvPr/>
          </p:nvGrpSpPr>
          <p:grpSpPr>
            <a:xfrm>
              <a:off x="14897559" y="9053347"/>
              <a:ext cx="981714" cy="1356571"/>
              <a:chOff x="14897559" y="9053347"/>
              <a:chExt cx="981714" cy="1356571"/>
            </a:xfrm>
            <a:grpFill/>
          </p:grpSpPr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0D0CA27F-DF66-4AAE-9DD6-F31855C14402}"/>
                  </a:ext>
                </a:extLst>
              </p:cNvPr>
              <p:cNvSpPr/>
              <p:nvPr/>
            </p:nvSpPr>
            <p:spPr>
              <a:xfrm>
                <a:off x="14897559" y="9053347"/>
                <a:ext cx="981714" cy="1356571"/>
              </a:xfrm>
              <a:custGeom>
                <a:avLst/>
                <a:gdLst>
                  <a:gd name="connsiteX0" fmla="*/ 490968 w 981714"/>
                  <a:gd name="connsiteY0" fmla="*/ 1356572 h 1356571"/>
                  <a:gd name="connsiteX1" fmla="*/ 86476 w 981714"/>
                  <a:gd name="connsiteY1" fmla="*/ 588293 h 1356571"/>
                  <a:gd name="connsiteX2" fmla="*/ 427369 w 981714"/>
                  <a:gd name="connsiteY2" fmla="*/ 36251 h 1356571"/>
                  <a:gd name="connsiteX3" fmla="*/ 554567 w 981714"/>
                  <a:gd name="connsiteY3" fmla="*/ 36251 h 1356571"/>
                  <a:gd name="connsiteX4" fmla="*/ 895458 w 981714"/>
                  <a:gd name="connsiteY4" fmla="*/ 588293 h 1356571"/>
                  <a:gd name="connsiteX5" fmla="*/ 490968 w 981714"/>
                  <a:gd name="connsiteY5" fmla="*/ 1356572 h 1356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1714" h="1356571">
                    <a:moveTo>
                      <a:pt x="490968" y="1356572"/>
                    </a:moveTo>
                    <a:cubicBezTo>
                      <a:pt x="86476" y="1356572"/>
                      <a:pt x="-132304" y="903745"/>
                      <a:pt x="86476" y="588293"/>
                    </a:cubicBezTo>
                    <a:cubicBezTo>
                      <a:pt x="401929" y="79499"/>
                      <a:pt x="320522" y="211786"/>
                      <a:pt x="427369" y="36251"/>
                    </a:cubicBezTo>
                    <a:cubicBezTo>
                      <a:pt x="455352" y="-12084"/>
                      <a:pt x="526583" y="-12084"/>
                      <a:pt x="554567" y="36251"/>
                    </a:cubicBezTo>
                    <a:lnTo>
                      <a:pt x="895458" y="588293"/>
                    </a:lnTo>
                    <a:cubicBezTo>
                      <a:pt x="1119327" y="919009"/>
                      <a:pt x="880195" y="1356572"/>
                      <a:pt x="490968" y="1356572"/>
                    </a:cubicBez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grpSp>
            <p:nvGrpSpPr>
              <p:cNvPr id="637" name="Graphic 3">
                <a:extLst>
                  <a:ext uri="{FF2B5EF4-FFF2-40B4-BE49-F238E27FC236}">
                    <a16:creationId xmlns:a16="http://schemas.microsoft.com/office/drawing/2014/main" id="{E4D00274-8AFF-4B12-B532-C21F80262327}"/>
                  </a:ext>
                </a:extLst>
              </p:cNvPr>
              <p:cNvGrpSpPr/>
              <p:nvPr/>
            </p:nvGrpSpPr>
            <p:grpSpPr>
              <a:xfrm>
                <a:off x="14989123" y="9519529"/>
                <a:ext cx="798806" cy="798806"/>
                <a:chOff x="14989123" y="9519529"/>
                <a:chExt cx="798806" cy="798806"/>
              </a:xfrm>
              <a:grpFill/>
            </p:grpSpPr>
            <p:sp>
              <p:nvSpPr>
                <p:cNvPr id="638" name="Freeform: Shape 637">
                  <a:extLst>
                    <a:ext uri="{FF2B5EF4-FFF2-40B4-BE49-F238E27FC236}">
                      <a16:creationId xmlns:a16="http://schemas.microsoft.com/office/drawing/2014/main" id="{C1149426-A3DB-423A-8369-EC476D438D29}"/>
                    </a:ext>
                  </a:extLst>
                </p:cNvPr>
                <p:cNvSpPr/>
                <p:nvPr/>
              </p:nvSpPr>
              <p:spPr>
                <a:xfrm>
                  <a:off x="14989123" y="9519529"/>
                  <a:ext cx="798806" cy="798806"/>
                </a:xfrm>
                <a:custGeom>
                  <a:avLst/>
                  <a:gdLst>
                    <a:gd name="connsiteX0" fmla="*/ 798806 w 798806"/>
                    <a:gd name="connsiteY0" fmla="*/ 399403 h 798806"/>
                    <a:gd name="connsiteX1" fmla="*/ 399402 w 798806"/>
                    <a:gd name="connsiteY1" fmla="*/ 798806 h 798806"/>
                    <a:gd name="connsiteX2" fmla="*/ -1 w 798806"/>
                    <a:gd name="connsiteY2" fmla="*/ 399403 h 798806"/>
                    <a:gd name="connsiteX3" fmla="*/ 399402 w 798806"/>
                    <a:gd name="connsiteY3" fmla="*/ 0 h 798806"/>
                    <a:gd name="connsiteX4" fmla="*/ 798806 w 798806"/>
                    <a:gd name="connsiteY4" fmla="*/ 399403 h 798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8806" h="798806">
                      <a:moveTo>
                        <a:pt x="798806" y="399403"/>
                      </a:moveTo>
                      <a:cubicBezTo>
                        <a:pt x="798806" y="619987"/>
                        <a:pt x="619987" y="798806"/>
                        <a:pt x="399402" y="798806"/>
                      </a:cubicBezTo>
                      <a:cubicBezTo>
                        <a:pt x="178817" y="798806"/>
                        <a:pt x="-1" y="619987"/>
                        <a:pt x="-1" y="399403"/>
                      </a:cubicBezTo>
                      <a:cubicBezTo>
                        <a:pt x="-1" y="178819"/>
                        <a:pt x="178817" y="0"/>
                        <a:pt x="399402" y="0"/>
                      </a:cubicBezTo>
                      <a:cubicBezTo>
                        <a:pt x="619987" y="0"/>
                        <a:pt x="798806" y="178819"/>
                        <a:pt x="798806" y="399403"/>
                      </a:cubicBezTo>
                      <a:close/>
                    </a:path>
                  </a:pathLst>
                </a:custGeom>
                <a:grpFill/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  <p:sp>
              <p:nvSpPr>
                <p:cNvPr id="639" name="Freeform: Shape 638">
                  <a:extLst>
                    <a:ext uri="{FF2B5EF4-FFF2-40B4-BE49-F238E27FC236}">
                      <a16:creationId xmlns:a16="http://schemas.microsoft.com/office/drawing/2014/main" id="{B5A6824D-46F2-4A9E-8FD4-09A493759993}"/>
                    </a:ext>
                  </a:extLst>
                </p:cNvPr>
                <p:cNvSpPr/>
                <p:nvPr/>
              </p:nvSpPr>
              <p:spPr>
                <a:xfrm>
                  <a:off x="15027284" y="9557691"/>
                  <a:ext cx="722487" cy="722487"/>
                </a:xfrm>
                <a:custGeom>
                  <a:avLst/>
                  <a:gdLst>
                    <a:gd name="connsiteX0" fmla="*/ 722487 w 722487"/>
                    <a:gd name="connsiteY0" fmla="*/ 361243 h 722487"/>
                    <a:gd name="connsiteX1" fmla="*/ 361243 w 722487"/>
                    <a:gd name="connsiteY1" fmla="*/ 722487 h 722487"/>
                    <a:gd name="connsiteX2" fmla="*/ -1 w 722487"/>
                    <a:gd name="connsiteY2" fmla="*/ 361243 h 722487"/>
                    <a:gd name="connsiteX3" fmla="*/ 361243 w 722487"/>
                    <a:gd name="connsiteY3" fmla="*/ 0 h 722487"/>
                    <a:gd name="connsiteX4" fmla="*/ 722487 w 722487"/>
                    <a:gd name="connsiteY4" fmla="*/ 361243 h 722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2487" h="722487">
                      <a:moveTo>
                        <a:pt x="722487" y="361243"/>
                      </a:moveTo>
                      <a:cubicBezTo>
                        <a:pt x="722487" y="560753"/>
                        <a:pt x="560753" y="722487"/>
                        <a:pt x="361243" y="722487"/>
                      </a:cubicBezTo>
                      <a:cubicBezTo>
                        <a:pt x="161733" y="722487"/>
                        <a:pt x="-1" y="560753"/>
                        <a:pt x="-1" y="361243"/>
                      </a:cubicBezTo>
                      <a:cubicBezTo>
                        <a:pt x="-1" y="161734"/>
                        <a:pt x="161733" y="0"/>
                        <a:pt x="361243" y="0"/>
                      </a:cubicBezTo>
                      <a:cubicBezTo>
                        <a:pt x="560753" y="0"/>
                        <a:pt x="722487" y="161733"/>
                        <a:pt x="722487" y="361243"/>
                      </a:cubicBezTo>
                      <a:close/>
                    </a:path>
                  </a:pathLst>
                </a:custGeom>
                <a:solidFill>
                  <a:schemeClr val="bg2"/>
                </a:solidFill>
                <a:ln w="254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2438278">
                    <a:defRPr/>
                  </a:pPr>
                  <a:endParaRPr lang="en-US" sz="4800">
                    <a:solidFill>
                      <a:srgbClr val="000000"/>
                    </a:solidFill>
                    <a:latin typeface="Montserrat Light "/>
                  </a:endParaRPr>
                </a:p>
              </p:txBody>
            </p:sp>
          </p:grpSp>
        </p:grpSp>
        <p:grpSp>
          <p:nvGrpSpPr>
            <p:cNvPr id="640" name="Graphic 3">
              <a:extLst>
                <a:ext uri="{FF2B5EF4-FFF2-40B4-BE49-F238E27FC236}">
                  <a16:creationId xmlns:a16="http://schemas.microsoft.com/office/drawing/2014/main" id="{E4D00274-8AFF-4B12-B532-C21F80262327}"/>
                </a:ext>
              </a:extLst>
            </p:cNvPr>
            <p:cNvGrpSpPr/>
            <p:nvPr/>
          </p:nvGrpSpPr>
          <p:grpSpPr>
            <a:xfrm>
              <a:off x="15093374" y="9715415"/>
              <a:ext cx="586757" cy="391771"/>
              <a:chOff x="15093374" y="9715415"/>
              <a:chExt cx="586757" cy="391771"/>
            </a:xfrm>
            <a:grpFill/>
          </p:grpSpPr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31E394BF-0F78-4CFB-8410-3E481E18D014}"/>
                  </a:ext>
                </a:extLst>
              </p:cNvPr>
              <p:cNvSpPr/>
              <p:nvPr/>
            </p:nvSpPr>
            <p:spPr>
              <a:xfrm>
                <a:off x="15347822" y="9715415"/>
                <a:ext cx="332309" cy="391771"/>
              </a:xfrm>
              <a:custGeom>
                <a:avLst/>
                <a:gdLst>
                  <a:gd name="connsiteX0" fmla="*/ 330716 w 332309"/>
                  <a:gd name="connsiteY0" fmla="*/ 178078 h 391771"/>
                  <a:gd name="connsiteX1" fmla="*/ 277293 w 332309"/>
                  <a:gd name="connsiteY1" fmla="*/ 83951 h 391771"/>
                  <a:gd name="connsiteX2" fmla="*/ 152638 w 332309"/>
                  <a:gd name="connsiteY2" fmla="*/ 0 h 391771"/>
                  <a:gd name="connsiteX3" fmla="*/ 0 w 332309"/>
                  <a:gd name="connsiteY3" fmla="*/ 147551 h 391771"/>
                  <a:gd name="connsiteX4" fmla="*/ 20351 w 332309"/>
                  <a:gd name="connsiteY4" fmla="*/ 213693 h 391771"/>
                  <a:gd name="connsiteX5" fmla="*/ 33071 w 332309"/>
                  <a:gd name="connsiteY5" fmla="*/ 188254 h 391771"/>
                  <a:gd name="connsiteX6" fmla="*/ 20351 w 332309"/>
                  <a:gd name="connsiteY6" fmla="*/ 147551 h 391771"/>
                  <a:gd name="connsiteX7" fmla="*/ 150095 w 332309"/>
                  <a:gd name="connsiteY7" fmla="*/ 22896 h 391771"/>
                  <a:gd name="connsiteX8" fmla="*/ 254397 w 332309"/>
                  <a:gd name="connsiteY8" fmla="*/ 94127 h 391771"/>
                  <a:gd name="connsiteX9" fmla="*/ 305276 w 332309"/>
                  <a:gd name="connsiteY9" fmla="*/ 183166 h 391771"/>
                  <a:gd name="connsiteX10" fmla="*/ 272205 w 332309"/>
                  <a:gd name="connsiteY10" fmla="*/ 183166 h 391771"/>
                  <a:gd name="connsiteX11" fmla="*/ 269662 w 332309"/>
                  <a:gd name="connsiteY11" fmla="*/ 183166 h 391771"/>
                  <a:gd name="connsiteX12" fmla="*/ 254397 w 332309"/>
                  <a:gd name="connsiteY12" fmla="*/ 292556 h 391771"/>
                  <a:gd name="connsiteX13" fmla="*/ 155183 w 332309"/>
                  <a:gd name="connsiteY13" fmla="*/ 277292 h 391771"/>
                  <a:gd name="connsiteX14" fmla="*/ 155183 w 332309"/>
                  <a:gd name="connsiteY14" fmla="*/ 366331 h 391771"/>
                  <a:gd name="connsiteX15" fmla="*/ 73776 w 332309"/>
                  <a:gd name="connsiteY15" fmla="*/ 366331 h 391771"/>
                  <a:gd name="connsiteX16" fmla="*/ 73776 w 332309"/>
                  <a:gd name="connsiteY16" fmla="*/ 256941 h 391771"/>
                  <a:gd name="connsiteX17" fmla="*/ 58511 w 332309"/>
                  <a:gd name="connsiteY17" fmla="*/ 236590 h 391771"/>
                  <a:gd name="connsiteX18" fmla="*/ 45791 w 332309"/>
                  <a:gd name="connsiteY18" fmla="*/ 259485 h 391771"/>
                  <a:gd name="connsiteX19" fmla="*/ 53424 w 332309"/>
                  <a:gd name="connsiteY19" fmla="*/ 269661 h 391771"/>
                  <a:gd name="connsiteX20" fmla="*/ 53424 w 332309"/>
                  <a:gd name="connsiteY20" fmla="*/ 391771 h 391771"/>
                  <a:gd name="connsiteX21" fmla="*/ 183166 w 332309"/>
                  <a:gd name="connsiteY21" fmla="*/ 391771 h 391771"/>
                  <a:gd name="connsiteX22" fmla="*/ 183166 w 332309"/>
                  <a:gd name="connsiteY22" fmla="*/ 307820 h 391771"/>
                  <a:gd name="connsiteX23" fmla="*/ 259485 w 332309"/>
                  <a:gd name="connsiteY23" fmla="*/ 315452 h 391771"/>
                  <a:gd name="connsiteX24" fmla="*/ 297645 w 332309"/>
                  <a:gd name="connsiteY24" fmla="*/ 206062 h 391771"/>
                  <a:gd name="connsiteX25" fmla="*/ 315453 w 332309"/>
                  <a:gd name="connsiteY25" fmla="*/ 206062 h 391771"/>
                  <a:gd name="connsiteX26" fmla="*/ 330716 w 332309"/>
                  <a:gd name="connsiteY26" fmla="*/ 178078 h 391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32309" h="391771">
                    <a:moveTo>
                      <a:pt x="330716" y="178078"/>
                    </a:moveTo>
                    <a:lnTo>
                      <a:pt x="277293" y="83951"/>
                    </a:lnTo>
                    <a:cubicBezTo>
                      <a:pt x="254397" y="35615"/>
                      <a:pt x="206062" y="0"/>
                      <a:pt x="152638" y="0"/>
                    </a:cubicBezTo>
                    <a:cubicBezTo>
                      <a:pt x="73776" y="0"/>
                      <a:pt x="0" y="61055"/>
                      <a:pt x="0" y="147551"/>
                    </a:cubicBezTo>
                    <a:cubicBezTo>
                      <a:pt x="0" y="162814"/>
                      <a:pt x="10176" y="188254"/>
                      <a:pt x="20351" y="213693"/>
                    </a:cubicBezTo>
                    <a:cubicBezTo>
                      <a:pt x="25440" y="206062"/>
                      <a:pt x="30528" y="195886"/>
                      <a:pt x="33071" y="188254"/>
                    </a:cubicBezTo>
                    <a:cubicBezTo>
                      <a:pt x="25440" y="172990"/>
                      <a:pt x="20351" y="157726"/>
                      <a:pt x="20351" y="147551"/>
                    </a:cubicBezTo>
                    <a:cubicBezTo>
                      <a:pt x="20351" y="73775"/>
                      <a:pt x="83951" y="22896"/>
                      <a:pt x="150095" y="22896"/>
                    </a:cubicBezTo>
                    <a:cubicBezTo>
                      <a:pt x="195886" y="22896"/>
                      <a:pt x="234045" y="50879"/>
                      <a:pt x="254397" y="94127"/>
                    </a:cubicBezTo>
                    <a:lnTo>
                      <a:pt x="305276" y="183166"/>
                    </a:lnTo>
                    <a:lnTo>
                      <a:pt x="272205" y="183166"/>
                    </a:lnTo>
                    <a:lnTo>
                      <a:pt x="269662" y="183166"/>
                    </a:lnTo>
                    <a:cubicBezTo>
                      <a:pt x="269662" y="234045"/>
                      <a:pt x="269662" y="290012"/>
                      <a:pt x="254397" y="292556"/>
                    </a:cubicBezTo>
                    <a:cubicBezTo>
                      <a:pt x="221326" y="295101"/>
                      <a:pt x="185709" y="287469"/>
                      <a:pt x="155183" y="277292"/>
                    </a:cubicBezTo>
                    <a:lnTo>
                      <a:pt x="155183" y="366331"/>
                    </a:lnTo>
                    <a:lnTo>
                      <a:pt x="73776" y="366331"/>
                    </a:lnTo>
                    <a:cubicBezTo>
                      <a:pt x="73776" y="366331"/>
                      <a:pt x="73776" y="262029"/>
                      <a:pt x="73776" y="256941"/>
                    </a:cubicBezTo>
                    <a:cubicBezTo>
                      <a:pt x="68687" y="251853"/>
                      <a:pt x="63599" y="246765"/>
                      <a:pt x="58511" y="236590"/>
                    </a:cubicBezTo>
                    <a:cubicBezTo>
                      <a:pt x="53424" y="244221"/>
                      <a:pt x="48336" y="251853"/>
                      <a:pt x="45791" y="259485"/>
                    </a:cubicBezTo>
                    <a:cubicBezTo>
                      <a:pt x="48336" y="264573"/>
                      <a:pt x="50879" y="264573"/>
                      <a:pt x="53424" y="269661"/>
                    </a:cubicBezTo>
                    <a:lnTo>
                      <a:pt x="53424" y="391771"/>
                    </a:lnTo>
                    <a:lnTo>
                      <a:pt x="183166" y="391771"/>
                    </a:lnTo>
                    <a:lnTo>
                      <a:pt x="183166" y="307820"/>
                    </a:lnTo>
                    <a:cubicBezTo>
                      <a:pt x="208606" y="312909"/>
                      <a:pt x="234045" y="315452"/>
                      <a:pt x="259485" y="315452"/>
                    </a:cubicBezTo>
                    <a:cubicBezTo>
                      <a:pt x="295101" y="312909"/>
                      <a:pt x="297645" y="269661"/>
                      <a:pt x="297645" y="206062"/>
                    </a:cubicBezTo>
                    <a:lnTo>
                      <a:pt x="315453" y="206062"/>
                    </a:lnTo>
                    <a:cubicBezTo>
                      <a:pt x="328173" y="206062"/>
                      <a:pt x="335804" y="190798"/>
                      <a:pt x="330716" y="178078"/>
                    </a:cubicBez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6E03803B-2C14-40E3-8A30-D3A83D71040F}"/>
                  </a:ext>
                </a:extLst>
              </p:cNvPr>
              <p:cNvSpPr/>
              <p:nvPr/>
            </p:nvSpPr>
            <p:spPr>
              <a:xfrm>
                <a:off x="15093374" y="9715415"/>
                <a:ext cx="333311" cy="389227"/>
              </a:xfrm>
              <a:custGeom>
                <a:avLst/>
                <a:gdLst>
                  <a:gd name="connsiteX0" fmla="*/ 312959 w 333311"/>
                  <a:gd name="connsiteY0" fmla="*/ 73775 h 389227"/>
                  <a:gd name="connsiteX1" fmla="*/ 297696 w 333311"/>
                  <a:gd name="connsiteY1" fmla="*/ 94127 h 389227"/>
                  <a:gd name="connsiteX2" fmla="*/ 310416 w 333311"/>
                  <a:gd name="connsiteY2" fmla="*/ 150094 h 389227"/>
                  <a:gd name="connsiteX3" fmla="*/ 259536 w 333311"/>
                  <a:gd name="connsiteY3" fmla="*/ 256941 h 389227"/>
                  <a:gd name="connsiteX4" fmla="*/ 259536 w 333311"/>
                  <a:gd name="connsiteY4" fmla="*/ 366331 h 389227"/>
                  <a:gd name="connsiteX5" fmla="*/ 178129 w 333311"/>
                  <a:gd name="connsiteY5" fmla="*/ 366331 h 389227"/>
                  <a:gd name="connsiteX6" fmla="*/ 178129 w 333311"/>
                  <a:gd name="connsiteY6" fmla="*/ 277292 h 389227"/>
                  <a:gd name="connsiteX7" fmla="*/ 78915 w 333311"/>
                  <a:gd name="connsiteY7" fmla="*/ 292556 h 389227"/>
                  <a:gd name="connsiteX8" fmla="*/ 63650 w 333311"/>
                  <a:gd name="connsiteY8" fmla="*/ 183166 h 389227"/>
                  <a:gd name="connsiteX9" fmla="*/ 61107 w 333311"/>
                  <a:gd name="connsiteY9" fmla="*/ 183166 h 389227"/>
                  <a:gd name="connsiteX10" fmla="*/ 28036 w 333311"/>
                  <a:gd name="connsiteY10" fmla="*/ 183166 h 389227"/>
                  <a:gd name="connsiteX11" fmla="*/ 78915 w 333311"/>
                  <a:gd name="connsiteY11" fmla="*/ 94127 h 389227"/>
                  <a:gd name="connsiteX12" fmla="*/ 183217 w 333311"/>
                  <a:gd name="connsiteY12" fmla="*/ 22896 h 389227"/>
                  <a:gd name="connsiteX13" fmla="*/ 274799 w 333311"/>
                  <a:gd name="connsiteY13" fmla="*/ 61055 h 389227"/>
                  <a:gd name="connsiteX14" fmla="*/ 290064 w 333311"/>
                  <a:gd name="connsiteY14" fmla="*/ 43248 h 389227"/>
                  <a:gd name="connsiteX15" fmla="*/ 183217 w 333311"/>
                  <a:gd name="connsiteY15" fmla="*/ 0 h 389227"/>
                  <a:gd name="connsiteX16" fmla="*/ 56019 w 333311"/>
                  <a:gd name="connsiteY16" fmla="*/ 83951 h 389227"/>
                  <a:gd name="connsiteX17" fmla="*/ 2596 w 333311"/>
                  <a:gd name="connsiteY17" fmla="*/ 178078 h 389227"/>
                  <a:gd name="connsiteX18" fmla="*/ 20402 w 333311"/>
                  <a:gd name="connsiteY18" fmla="*/ 206062 h 389227"/>
                  <a:gd name="connsiteX19" fmla="*/ 38211 w 333311"/>
                  <a:gd name="connsiteY19" fmla="*/ 206062 h 389227"/>
                  <a:gd name="connsiteX20" fmla="*/ 76370 w 333311"/>
                  <a:gd name="connsiteY20" fmla="*/ 315452 h 389227"/>
                  <a:gd name="connsiteX21" fmla="*/ 152689 w 333311"/>
                  <a:gd name="connsiteY21" fmla="*/ 307820 h 389227"/>
                  <a:gd name="connsiteX22" fmla="*/ 152689 w 333311"/>
                  <a:gd name="connsiteY22" fmla="*/ 389228 h 389227"/>
                  <a:gd name="connsiteX23" fmla="*/ 282433 w 333311"/>
                  <a:gd name="connsiteY23" fmla="*/ 389228 h 389227"/>
                  <a:gd name="connsiteX24" fmla="*/ 282433 w 333311"/>
                  <a:gd name="connsiteY24" fmla="*/ 267117 h 389227"/>
                  <a:gd name="connsiteX25" fmla="*/ 333312 w 333311"/>
                  <a:gd name="connsiteY25" fmla="*/ 150094 h 389227"/>
                  <a:gd name="connsiteX26" fmla="*/ 312959 w 333311"/>
                  <a:gd name="connsiteY26" fmla="*/ 73775 h 389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33311" h="389227">
                    <a:moveTo>
                      <a:pt x="312959" y="73775"/>
                    </a:moveTo>
                    <a:cubicBezTo>
                      <a:pt x="310416" y="76319"/>
                      <a:pt x="300239" y="86495"/>
                      <a:pt x="297696" y="94127"/>
                    </a:cubicBezTo>
                    <a:cubicBezTo>
                      <a:pt x="307872" y="111934"/>
                      <a:pt x="310416" y="127198"/>
                      <a:pt x="310416" y="150094"/>
                    </a:cubicBezTo>
                    <a:cubicBezTo>
                      <a:pt x="310416" y="172990"/>
                      <a:pt x="279888" y="236590"/>
                      <a:pt x="259536" y="256941"/>
                    </a:cubicBezTo>
                    <a:cubicBezTo>
                      <a:pt x="259536" y="264573"/>
                      <a:pt x="259536" y="366331"/>
                      <a:pt x="259536" y="366331"/>
                    </a:cubicBezTo>
                    <a:lnTo>
                      <a:pt x="178129" y="366331"/>
                    </a:lnTo>
                    <a:lnTo>
                      <a:pt x="178129" y="277292"/>
                    </a:lnTo>
                    <a:cubicBezTo>
                      <a:pt x="147601" y="287469"/>
                      <a:pt x="111986" y="292556"/>
                      <a:pt x="78915" y="292556"/>
                    </a:cubicBezTo>
                    <a:cubicBezTo>
                      <a:pt x="61107" y="292556"/>
                      <a:pt x="63650" y="234045"/>
                      <a:pt x="63650" y="183166"/>
                    </a:cubicBezTo>
                    <a:lnTo>
                      <a:pt x="61107" y="183166"/>
                    </a:lnTo>
                    <a:lnTo>
                      <a:pt x="28036" y="183166"/>
                    </a:lnTo>
                    <a:lnTo>
                      <a:pt x="78915" y="94127"/>
                    </a:lnTo>
                    <a:cubicBezTo>
                      <a:pt x="99266" y="53424"/>
                      <a:pt x="137426" y="22896"/>
                      <a:pt x="183217" y="22896"/>
                    </a:cubicBezTo>
                    <a:cubicBezTo>
                      <a:pt x="216288" y="22896"/>
                      <a:pt x="251905" y="38160"/>
                      <a:pt x="274799" y="61055"/>
                    </a:cubicBezTo>
                    <a:cubicBezTo>
                      <a:pt x="277344" y="55968"/>
                      <a:pt x="282433" y="48335"/>
                      <a:pt x="290064" y="43248"/>
                    </a:cubicBezTo>
                    <a:cubicBezTo>
                      <a:pt x="262080" y="15264"/>
                      <a:pt x="223920" y="0"/>
                      <a:pt x="183217" y="0"/>
                    </a:cubicBezTo>
                    <a:cubicBezTo>
                      <a:pt x="129794" y="0"/>
                      <a:pt x="81458" y="33072"/>
                      <a:pt x="56019" y="83951"/>
                    </a:cubicBezTo>
                    <a:lnTo>
                      <a:pt x="2596" y="178078"/>
                    </a:lnTo>
                    <a:cubicBezTo>
                      <a:pt x="-5037" y="190798"/>
                      <a:pt x="5139" y="206062"/>
                      <a:pt x="20402" y="206062"/>
                    </a:cubicBezTo>
                    <a:lnTo>
                      <a:pt x="38211" y="206062"/>
                    </a:lnTo>
                    <a:cubicBezTo>
                      <a:pt x="38211" y="269661"/>
                      <a:pt x="40755" y="312909"/>
                      <a:pt x="76370" y="315452"/>
                    </a:cubicBezTo>
                    <a:cubicBezTo>
                      <a:pt x="101810" y="315452"/>
                      <a:pt x="127249" y="312909"/>
                      <a:pt x="152689" y="307820"/>
                    </a:cubicBezTo>
                    <a:lnTo>
                      <a:pt x="152689" y="389228"/>
                    </a:lnTo>
                    <a:lnTo>
                      <a:pt x="282433" y="389228"/>
                    </a:lnTo>
                    <a:lnTo>
                      <a:pt x="282433" y="267117"/>
                    </a:lnTo>
                    <a:cubicBezTo>
                      <a:pt x="302784" y="244221"/>
                      <a:pt x="333312" y="175534"/>
                      <a:pt x="333312" y="150094"/>
                    </a:cubicBezTo>
                    <a:cubicBezTo>
                      <a:pt x="333312" y="119567"/>
                      <a:pt x="325679" y="94127"/>
                      <a:pt x="312959" y="73775"/>
                    </a:cubicBezTo>
                    <a:close/>
                  </a:path>
                </a:pathLst>
              </a:custGeom>
              <a:grpFill/>
              <a:ln w="254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2438278">
                  <a:defRPr/>
                </a:pPr>
                <a:endParaRPr lang="en-US" sz="4800">
                  <a:solidFill>
                    <a:srgbClr val="000000"/>
                  </a:solidFill>
                  <a:latin typeface="Montserrat Light "/>
                </a:endParaRPr>
              </a:p>
            </p:txBody>
          </p:sp>
        </p:grpSp>
      </p:grpSp>
      <p:sp>
        <p:nvSpPr>
          <p:cNvPr id="655" name="Rectangle 654">
            <a:extLst>
              <a:ext uri="{FF2B5EF4-FFF2-40B4-BE49-F238E27FC236}">
                <a16:creationId xmlns:a16="http://schemas.microsoft.com/office/drawing/2014/main" id="{5FD435E8-F212-475B-A1A7-66C1FDCA25BA}"/>
              </a:ext>
            </a:extLst>
          </p:cNvPr>
          <p:cNvSpPr/>
          <p:nvPr/>
        </p:nvSpPr>
        <p:spPr>
          <a:xfrm>
            <a:off x="1321824" y="10952474"/>
            <a:ext cx="2952967" cy="1200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</a:t>
            </a:r>
          </a:p>
        </p:txBody>
      </p:sp>
      <p:sp>
        <p:nvSpPr>
          <p:cNvPr id="656" name="TextBox 655">
            <a:extLst>
              <a:ext uri="{FF2B5EF4-FFF2-40B4-BE49-F238E27FC236}">
                <a16:creationId xmlns:a16="http://schemas.microsoft.com/office/drawing/2014/main" id="{4E819F9C-1141-4982-94FB-08E133AEA63F}"/>
              </a:ext>
            </a:extLst>
          </p:cNvPr>
          <p:cNvSpPr txBox="1"/>
          <p:nvPr/>
        </p:nvSpPr>
        <p:spPr>
          <a:xfrm>
            <a:off x="1764533" y="10169330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>
                <a:solidFill>
                  <a:srgbClr val="000000"/>
                </a:solidFill>
                <a:latin typeface="Montserrat Light "/>
              </a:rPr>
              <a:t>Step 01</a:t>
            </a:r>
          </a:p>
        </p:txBody>
      </p:sp>
      <p:sp>
        <p:nvSpPr>
          <p:cNvPr id="657" name="Rectangle 656">
            <a:extLst>
              <a:ext uri="{FF2B5EF4-FFF2-40B4-BE49-F238E27FC236}">
                <a16:creationId xmlns:a16="http://schemas.microsoft.com/office/drawing/2014/main" id="{1FDC78CD-DB1B-4167-ACC3-78920C7572C5}"/>
              </a:ext>
            </a:extLst>
          </p:cNvPr>
          <p:cNvSpPr/>
          <p:nvPr/>
        </p:nvSpPr>
        <p:spPr>
          <a:xfrm>
            <a:off x="4473152" y="10952474"/>
            <a:ext cx="2952967" cy="1200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</a:t>
            </a:r>
          </a:p>
        </p:txBody>
      </p:sp>
      <p:sp>
        <p:nvSpPr>
          <p:cNvPr id="658" name="TextBox 657">
            <a:extLst>
              <a:ext uri="{FF2B5EF4-FFF2-40B4-BE49-F238E27FC236}">
                <a16:creationId xmlns:a16="http://schemas.microsoft.com/office/drawing/2014/main" id="{AC075781-E136-4486-84B4-2A4A31857089}"/>
              </a:ext>
            </a:extLst>
          </p:cNvPr>
          <p:cNvSpPr txBox="1"/>
          <p:nvPr/>
        </p:nvSpPr>
        <p:spPr>
          <a:xfrm>
            <a:off x="4915862" y="10169330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>
                <a:solidFill>
                  <a:srgbClr val="000000"/>
                </a:solidFill>
                <a:latin typeface="Montserrat Light "/>
              </a:rPr>
              <a:t>Step 02</a:t>
            </a:r>
          </a:p>
        </p:txBody>
      </p:sp>
      <p:sp>
        <p:nvSpPr>
          <p:cNvPr id="659" name="Rectangle 658">
            <a:extLst>
              <a:ext uri="{FF2B5EF4-FFF2-40B4-BE49-F238E27FC236}">
                <a16:creationId xmlns:a16="http://schemas.microsoft.com/office/drawing/2014/main" id="{6F89E258-C339-4452-85CA-DE4A86AD5487}"/>
              </a:ext>
            </a:extLst>
          </p:cNvPr>
          <p:cNvSpPr/>
          <p:nvPr/>
        </p:nvSpPr>
        <p:spPr>
          <a:xfrm>
            <a:off x="7833352" y="10952474"/>
            <a:ext cx="2952967" cy="1200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</a:t>
            </a:r>
          </a:p>
        </p:txBody>
      </p:sp>
      <p:sp>
        <p:nvSpPr>
          <p:cNvPr id="660" name="TextBox 659">
            <a:extLst>
              <a:ext uri="{FF2B5EF4-FFF2-40B4-BE49-F238E27FC236}">
                <a16:creationId xmlns:a16="http://schemas.microsoft.com/office/drawing/2014/main" id="{83128244-0F0C-4679-801D-E3C1FA7576C8}"/>
              </a:ext>
            </a:extLst>
          </p:cNvPr>
          <p:cNvSpPr txBox="1"/>
          <p:nvPr/>
        </p:nvSpPr>
        <p:spPr>
          <a:xfrm>
            <a:off x="8276061" y="10169330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>
                <a:solidFill>
                  <a:srgbClr val="000000"/>
                </a:solidFill>
                <a:latin typeface="Montserrat Light "/>
              </a:rPr>
              <a:t>Step 03</a:t>
            </a:r>
          </a:p>
        </p:txBody>
      </p:sp>
      <p:sp>
        <p:nvSpPr>
          <p:cNvPr id="661" name="Rectangle 660">
            <a:extLst>
              <a:ext uri="{FF2B5EF4-FFF2-40B4-BE49-F238E27FC236}">
                <a16:creationId xmlns:a16="http://schemas.microsoft.com/office/drawing/2014/main" id="{2D3C63E8-8CCB-4EFB-826D-185AFE554E29}"/>
              </a:ext>
            </a:extLst>
          </p:cNvPr>
          <p:cNvSpPr/>
          <p:nvPr/>
        </p:nvSpPr>
        <p:spPr>
          <a:xfrm>
            <a:off x="10984680" y="10952474"/>
            <a:ext cx="2952967" cy="1200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</a:t>
            </a:r>
          </a:p>
        </p:txBody>
      </p:sp>
      <p:sp>
        <p:nvSpPr>
          <p:cNvPr id="662" name="TextBox 661">
            <a:extLst>
              <a:ext uri="{FF2B5EF4-FFF2-40B4-BE49-F238E27FC236}">
                <a16:creationId xmlns:a16="http://schemas.microsoft.com/office/drawing/2014/main" id="{B5C850D1-B571-495A-88DC-D5BB013F5411}"/>
              </a:ext>
            </a:extLst>
          </p:cNvPr>
          <p:cNvSpPr txBox="1"/>
          <p:nvPr/>
        </p:nvSpPr>
        <p:spPr>
          <a:xfrm>
            <a:off x="11427390" y="10169330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>
                <a:solidFill>
                  <a:srgbClr val="000000"/>
                </a:solidFill>
                <a:latin typeface="Montserrat Light "/>
              </a:rPr>
              <a:t>Step 04</a:t>
            </a:r>
          </a:p>
        </p:txBody>
      </p:sp>
      <p:sp>
        <p:nvSpPr>
          <p:cNvPr id="663" name="Rectangle 662">
            <a:extLst>
              <a:ext uri="{FF2B5EF4-FFF2-40B4-BE49-F238E27FC236}">
                <a16:creationId xmlns:a16="http://schemas.microsoft.com/office/drawing/2014/main" id="{8B8E0A8D-FB44-49B8-8A21-8084C31128C9}"/>
              </a:ext>
            </a:extLst>
          </p:cNvPr>
          <p:cNvSpPr/>
          <p:nvPr/>
        </p:nvSpPr>
        <p:spPr>
          <a:xfrm>
            <a:off x="14202754" y="10952474"/>
            <a:ext cx="2952967" cy="1200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278">
              <a:defRPr/>
            </a:pPr>
            <a:r>
              <a:rPr lang="en-US" sz="2400" b="1">
                <a:solidFill>
                  <a:srgbClr val="000000"/>
                </a:solidFill>
                <a:latin typeface="Montserrat Light "/>
              </a:rPr>
              <a:t>Lorem Ipsum</a:t>
            </a:r>
            <a:r>
              <a:rPr lang="en-US" sz="2400">
                <a:solidFill>
                  <a:srgbClr val="000000"/>
                </a:solidFill>
                <a:latin typeface="Montserrat Light "/>
              </a:rPr>
              <a:t> is simply dummy text of the</a:t>
            </a:r>
          </a:p>
        </p:txBody>
      </p:sp>
      <p:sp>
        <p:nvSpPr>
          <p:cNvPr id="664" name="TextBox 663">
            <a:extLst>
              <a:ext uri="{FF2B5EF4-FFF2-40B4-BE49-F238E27FC236}">
                <a16:creationId xmlns:a16="http://schemas.microsoft.com/office/drawing/2014/main" id="{EF69D6AF-B00B-4E79-99AE-D1DA877782C1}"/>
              </a:ext>
            </a:extLst>
          </p:cNvPr>
          <p:cNvSpPr txBox="1"/>
          <p:nvPr/>
        </p:nvSpPr>
        <p:spPr>
          <a:xfrm>
            <a:off x="14645464" y="10169330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>
                <a:solidFill>
                  <a:srgbClr val="000000"/>
                </a:solidFill>
                <a:latin typeface="Montserrat Light "/>
              </a:rPr>
              <a:t>Step 05</a:t>
            </a:r>
          </a:p>
        </p:txBody>
      </p:sp>
      <p:sp>
        <p:nvSpPr>
          <p:cNvPr id="665" name="TextBox 664">
            <a:extLst>
              <a:ext uri="{FF2B5EF4-FFF2-40B4-BE49-F238E27FC236}">
                <a16:creationId xmlns:a16="http://schemas.microsoft.com/office/drawing/2014/main" id="{6D7E5D4F-5534-49CC-85C3-25E4286D92C6}"/>
              </a:ext>
            </a:extLst>
          </p:cNvPr>
          <p:cNvSpPr txBox="1"/>
          <p:nvPr/>
        </p:nvSpPr>
        <p:spPr>
          <a:xfrm>
            <a:off x="3723361" y="2197928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000000"/>
                </a:solidFill>
                <a:latin typeface="Montserrat "/>
              </a:rPr>
              <a:t>Step 01</a:t>
            </a:r>
          </a:p>
        </p:txBody>
      </p:sp>
      <p:sp>
        <p:nvSpPr>
          <p:cNvPr id="666" name="TextBox 665">
            <a:extLst>
              <a:ext uri="{FF2B5EF4-FFF2-40B4-BE49-F238E27FC236}">
                <a16:creationId xmlns:a16="http://schemas.microsoft.com/office/drawing/2014/main" id="{1234DFAA-AB5A-40A7-98FB-BCD7081AD6BC}"/>
              </a:ext>
            </a:extLst>
          </p:cNvPr>
          <p:cNvSpPr txBox="1"/>
          <p:nvPr/>
        </p:nvSpPr>
        <p:spPr>
          <a:xfrm>
            <a:off x="3723361" y="3450412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000000"/>
                </a:solidFill>
                <a:latin typeface="Montserrat "/>
              </a:rPr>
              <a:t>Step 02</a:t>
            </a:r>
          </a:p>
        </p:txBody>
      </p:sp>
      <p:sp>
        <p:nvSpPr>
          <p:cNvPr id="667" name="TextBox 666">
            <a:extLst>
              <a:ext uri="{FF2B5EF4-FFF2-40B4-BE49-F238E27FC236}">
                <a16:creationId xmlns:a16="http://schemas.microsoft.com/office/drawing/2014/main" id="{CB54CFD8-14C0-4A97-8679-88470183645C}"/>
              </a:ext>
            </a:extLst>
          </p:cNvPr>
          <p:cNvSpPr txBox="1"/>
          <p:nvPr/>
        </p:nvSpPr>
        <p:spPr>
          <a:xfrm>
            <a:off x="3723361" y="4690981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000000"/>
                </a:solidFill>
                <a:latin typeface="Montserrat "/>
              </a:rPr>
              <a:t>Step 03</a:t>
            </a:r>
          </a:p>
        </p:txBody>
      </p:sp>
      <p:sp>
        <p:nvSpPr>
          <p:cNvPr id="668" name="TextBox 667">
            <a:extLst>
              <a:ext uri="{FF2B5EF4-FFF2-40B4-BE49-F238E27FC236}">
                <a16:creationId xmlns:a16="http://schemas.microsoft.com/office/drawing/2014/main" id="{1888C3A3-24B6-40AB-96D8-9FD02BF84711}"/>
              </a:ext>
            </a:extLst>
          </p:cNvPr>
          <p:cNvSpPr txBox="1"/>
          <p:nvPr/>
        </p:nvSpPr>
        <p:spPr>
          <a:xfrm>
            <a:off x="3723361" y="5966763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000000"/>
                </a:solidFill>
                <a:latin typeface="Montserrat "/>
              </a:rPr>
              <a:t>Step 04</a:t>
            </a:r>
          </a:p>
        </p:txBody>
      </p:sp>
      <p:sp>
        <p:nvSpPr>
          <p:cNvPr id="669" name="TextBox 668">
            <a:extLst>
              <a:ext uri="{FF2B5EF4-FFF2-40B4-BE49-F238E27FC236}">
                <a16:creationId xmlns:a16="http://schemas.microsoft.com/office/drawing/2014/main" id="{B48CB403-37E1-4273-9B6A-1C900253D93D}"/>
              </a:ext>
            </a:extLst>
          </p:cNvPr>
          <p:cNvSpPr txBox="1"/>
          <p:nvPr/>
        </p:nvSpPr>
        <p:spPr>
          <a:xfrm>
            <a:off x="3723361" y="7161177"/>
            <a:ext cx="2014191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000000"/>
                </a:solidFill>
                <a:latin typeface="Montserrat "/>
              </a:rPr>
              <a:t>Step 05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997D52-6DCE-4E13-9875-3F4C3A115CF4}"/>
              </a:ext>
            </a:extLst>
          </p:cNvPr>
          <p:cNvSpPr txBox="1"/>
          <p:nvPr/>
        </p:nvSpPr>
        <p:spPr>
          <a:xfrm>
            <a:off x="9460271" y="2176701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60%</a:t>
            </a:r>
          </a:p>
        </p:txBody>
      </p:sp>
      <p:sp>
        <p:nvSpPr>
          <p:cNvPr id="670" name="TextBox 669">
            <a:extLst>
              <a:ext uri="{FF2B5EF4-FFF2-40B4-BE49-F238E27FC236}">
                <a16:creationId xmlns:a16="http://schemas.microsoft.com/office/drawing/2014/main" id="{6A905F5B-C323-4AF6-BE9F-D39A4E25647E}"/>
              </a:ext>
            </a:extLst>
          </p:cNvPr>
          <p:cNvSpPr txBox="1"/>
          <p:nvPr/>
        </p:nvSpPr>
        <p:spPr>
          <a:xfrm>
            <a:off x="14002483" y="2176701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30%</a:t>
            </a:r>
          </a:p>
        </p:txBody>
      </p:sp>
      <p:sp>
        <p:nvSpPr>
          <p:cNvPr id="671" name="TextBox 670">
            <a:extLst>
              <a:ext uri="{FF2B5EF4-FFF2-40B4-BE49-F238E27FC236}">
                <a16:creationId xmlns:a16="http://schemas.microsoft.com/office/drawing/2014/main" id="{3EDB0D2E-39CF-4074-8E0E-E109346FDDAE}"/>
              </a:ext>
            </a:extLst>
          </p:cNvPr>
          <p:cNvSpPr txBox="1"/>
          <p:nvPr/>
        </p:nvSpPr>
        <p:spPr>
          <a:xfrm>
            <a:off x="18134133" y="2176701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10%</a:t>
            </a:r>
          </a:p>
        </p:txBody>
      </p:sp>
      <p:sp>
        <p:nvSpPr>
          <p:cNvPr id="672" name="TextBox 671">
            <a:extLst>
              <a:ext uri="{FF2B5EF4-FFF2-40B4-BE49-F238E27FC236}">
                <a16:creationId xmlns:a16="http://schemas.microsoft.com/office/drawing/2014/main" id="{62F52902-32B9-4B4F-83DC-E27F167D4A40}"/>
              </a:ext>
            </a:extLst>
          </p:cNvPr>
          <p:cNvSpPr txBox="1"/>
          <p:nvPr/>
        </p:nvSpPr>
        <p:spPr>
          <a:xfrm>
            <a:off x="8446481" y="3437025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70%</a:t>
            </a:r>
          </a:p>
        </p:txBody>
      </p:sp>
      <p:sp>
        <p:nvSpPr>
          <p:cNvPr id="673" name="TextBox 672">
            <a:extLst>
              <a:ext uri="{FF2B5EF4-FFF2-40B4-BE49-F238E27FC236}">
                <a16:creationId xmlns:a16="http://schemas.microsoft.com/office/drawing/2014/main" id="{BC27EE91-22D6-45DE-8FB3-D4B332B18ACB}"/>
              </a:ext>
            </a:extLst>
          </p:cNvPr>
          <p:cNvSpPr txBox="1"/>
          <p:nvPr/>
        </p:nvSpPr>
        <p:spPr>
          <a:xfrm>
            <a:off x="14865199" y="3437025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30%</a:t>
            </a:r>
          </a:p>
        </p:txBody>
      </p:sp>
      <p:sp>
        <p:nvSpPr>
          <p:cNvPr id="674" name="TextBox 673">
            <a:extLst>
              <a:ext uri="{FF2B5EF4-FFF2-40B4-BE49-F238E27FC236}">
                <a16:creationId xmlns:a16="http://schemas.microsoft.com/office/drawing/2014/main" id="{5B7738B5-1524-4DE8-B91D-3918A667EC8F}"/>
              </a:ext>
            </a:extLst>
          </p:cNvPr>
          <p:cNvSpPr txBox="1"/>
          <p:nvPr/>
        </p:nvSpPr>
        <p:spPr>
          <a:xfrm>
            <a:off x="18676098" y="3437025"/>
            <a:ext cx="1255782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5%</a:t>
            </a: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B52A6816-150D-4637-A2A3-7FE07C3D94DA}"/>
              </a:ext>
            </a:extLst>
          </p:cNvPr>
          <p:cNvSpPr txBox="1"/>
          <p:nvPr/>
        </p:nvSpPr>
        <p:spPr>
          <a:xfrm>
            <a:off x="8446481" y="4673376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40%</a:t>
            </a:r>
          </a:p>
        </p:txBody>
      </p:sp>
      <p:sp>
        <p:nvSpPr>
          <p:cNvPr id="676" name="TextBox 675">
            <a:extLst>
              <a:ext uri="{FF2B5EF4-FFF2-40B4-BE49-F238E27FC236}">
                <a16:creationId xmlns:a16="http://schemas.microsoft.com/office/drawing/2014/main" id="{7855270A-CD34-45B7-95B1-D9C189261758}"/>
              </a:ext>
            </a:extLst>
          </p:cNvPr>
          <p:cNvSpPr txBox="1"/>
          <p:nvPr/>
        </p:nvSpPr>
        <p:spPr>
          <a:xfrm>
            <a:off x="11971279" y="4673376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40%</a:t>
            </a:r>
          </a:p>
        </p:txBody>
      </p:sp>
      <p:sp>
        <p:nvSpPr>
          <p:cNvPr id="677" name="TextBox 676">
            <a:extLst>
              <a:ext uri="{FF2B5EF4-FFF2-40B4-BE49-F238E27FC236}">
                <a16:creationId xmlns:a16="http://schemas.microsoft.com/office/drawing/2014/main" id="{02BA7FE4-7425-4498-B129-4A9B3FD93993}"/>
              </a:ext>
            </a:extLst>
          </p:cNvPr>
          <p:cNvSpPr txBox="1"/>
          <p:nvPr/>
        </p:nvSpPr>
        <p:spPr>
          <a:xfrm>
            <a:off x="15609601" y="4673376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20%</a:t>
            </a:r>
          </a:p>
        </p:txBody>
      </p:sp>
      <p:sp>
        <p:nvSpPr>
          <p:cNvPr id="678" name="TextBox 677">
            <a:extLst>
              <a:ext uri="{FF2B5EF4-FFF2-40B4-BE49-F238E27FC236}">
                <a16:creationId xmlns:a16="http://schemas.microsoft.com/office/drawing/2014/main" id="{E6A74BC0-A8A5-4918-9A25-E3CD480708AE}"/>
              </a:ext>
            </a:extLst>
          </p:cNvPr>
          <p:cNvSpPr txBox="1"/>
          <p:nvPr/>
        </p:nvSpPr>
        <p:spPr>
          <a:xfrm>
            <a:off x="8446481" y="5930281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50%</a:t>
            </a:r>
          </a:p>
        </p:txBody>
      </p:sp>
      <p:sp>
        <p:nvSpPr>
          <p:cNvPr id="679" name="TextBox 678">
            <a:extLst>
              <a:ext uri="{FF2B5EF4-FFF2-40B4-BE49-F238E27FC236}">
                <a16:creationId xmlns:a16="http://schemas.microsoft.com/office/drawing/2014/main" id="{955FCF9B-1F25-4C7C-B253-469C5C158D14}"/>
              </a:ext>
            </a:extLst>
          </p:cNvPr>
          <p:cNvSpPr txBox="1"/>
          <p:nvPr/>
        </p:nvSpPr>
        <p:spPr>
          <a:xfrm>
            <a:off x="12889910" y="5940355"/>
            <a:ext cx="1552157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20%</a:t>
            </a:r>
          </a:p>
        </p:txBody>
      </p:sp>
      <p:sp>
        <p:nvSpPr>
          <p:cNvPr id="680" name="TextBox 679">
            <a:extLst>
              <a:ext uri="{FF2B5EF4-FFF2-40B4-BE49-F238E27FC236}">
                <a16:creationId xmlns:a16="http://schemas.microsoft.com/office/drawing/2014/main" id="{B995EF42-7658-4D15-B0E7-F4F8ADD6050F}"/>
              </a:ext>
            </a:extLst>
          </p:cNvPr>
          <p:cNvSpPr txBox="1"/>
          <p:nvPr/>
        </p:nvSpPr>
        <p:spPr>
          <a:xfrm>
            <a:off x="14668054" y="5951489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20%</a:t>
            </a:r>
          </a:p>
        </p:txBody>
      </p:sp>
      <p:sp>
        <p:nvSpPr>
          <p:cNvPr id="681" name="TextBox 680">
            <a:extLst>
              <a:ext uri="{FF2B5EF4-FFF2-40B4-BE49-F238E27FC236}">
                <a16:creationId xmlns:a16="http://schemas.microsoft.com/office/drawing/2014/main" id="{D3320FF6-3594-41B0-AB6D-F2C634BBAE98}"/>
              </a:ext>
            </a:extLst>
          </p:cNvPr>
          <p:cNvSpPr txBox="1"/>
          <p:nvPr/>
        </p:nvSpPr>
        <p:spPr>
          <a:xfrm>
            <a:off x="7454707" y="7140789"/>
            <a:ext cx="2442174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30%</a:t>
            </a:r>
          </a:p>
        </p:txBody>
      </p:sp>
      <p:sp>
        <p:nvSpPr>
          <p:cNvPr id="682" name="TextBox 681">
            <a:extLst>
              <a:ext uri="{FF2B5EF4-FFF2-40B4-BE49-F238E27FC236}">
                <a16:creationId xmlns:a16="http://schemas.microsoft.com/office/drawing/2014/main" id="{F1267D79-79CB-4EC5-9BE1-987ECEA918BC}"/>
              </a:ext>
            </a:extLst>
          </p:cNvPr>
          <p:cNvSpPr txBox="1"/>
          <p:nvPr/>
        </p:nvSpPr>
        <p:spPr>
          <a:xfrm>
            <a:off x="11600043" y="7164112"/>
            <a:ext cx="1569606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10%</a:t>
            </a:r>
          </a:p>
        </p:txBody>
      </p:sp>
      <p:sp>
        <p:nvSpPr>
          <p:cNvPr id="683" name="TextBox 682">
            <a:extLst>
              <a:ext uri="{FF2B5EF4-FFF2-40B4-BE49-F238E27FC236}">
                <a16:creationId xmlns:a16="http://schemas.microsoft.com/office/drawing/2014/main" id="{72BD78C4-268A-4BFF-B499-1BFCE0B41915}"/>
              </a:ext>
            </a:extLst>
          </p:cNvPr>
          <p:cNvSpPr txBox="1"/>
          <p:nvPr/>
        </p:nvSpPr>
        <p:spPr>
          <a:xfrm>
            <a:off x="13674294" y="7140789"/>
            <a:ext cx="1676456" cy="58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>
              <a:defRPr/>
            </a:pPr>
            <a:r>
              <a:rPr lang="en-US" sz="3200" b="1">
                <a:solidFill>
                  <a:srgbClr val="FFFFFF"/>
                </a:solidFill>
                <a:latin typeface="Montserrat "/>
              </a:rPr>
              <a:t>5%</a:t>
            </a:r>
          </a:p>
        </p:txBody>
      </p:sp>
    </p:spTree>
    <p:extLst>
      <p:ext uri="{BB962C8B-B14F-4D97-AF65-F5344CB8AC3E}">
        <p14:creationId xmlns:p14="http://schemas.microsoft.com/office/powerpoint/2010/main" val="340502309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8A8C89-7A5C-40CA-8AD0-5837A531C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60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aphicFrame>
        <p:nvGraphicFramePr>
          <p:cNvPr id="3" name="Char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2983421"/>
              </p:ext>
            </p:extLst>
          </p:nvPr>
        </p:nvGraphicFramePr>
        <p:xfrm>
          <a:off x="1744520" y="4012442"/>
          <a:ext cx="12885880" cy="7178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15463515" y="5942009"/>
            <a:ext cx="6925442" cy="3903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28800">
              <a:lnSpc>
                <a:spcPct val="150000"/>
              </a:lnSpc>
            </a:pPr>
            <a:r>
              <a:rPr lang="en-US" sz="2800" dirty="0">
                <a:latin typeface="Calibri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463515" y="5186345"/>
            <a:ext cx="43781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4000" dirty="0">
                <a:solidFill>
                  <a:srgbClr val="0A0A0A"/>
                </a:solidFill>
                <a:latin typeface="Raleway" panose="020B0003030101060003" pitchFamily="34" charset="0"/>
              </a:rPr>
              <a:t>Revenue Analysis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623230" y="4560936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4000" b="1" dirty="0">
                <a:latin typeface="Calibri"/>
              </a:rPr>
              <a:t>$3</a:t>
            </a:r>
            <a:r>
              <a:rPr lang="en-US" sz="4000" b="1" dirty="0">
                <a:latin typeface="Calibri"/>
              </a:rPr>
              <a:t>M</a:t>
            </a:r>
            <a:endParaRPr lang="id-ID" sz="4000" b="1" dirty="0"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983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  <p:bldP spid="21" grpId="0"/>
      <p:bldP spid="22" grpId="0"/>
      <p:bldP spid="26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EDC8053-DF40-42AA-AF52-64197395D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Pie Chart Sample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67" name="Chart Placeholder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336032"/>
              </p:ext>
            </p:extLst>
          </p:nvPr>
        </p:nvGraphicFramePr>
        <p:xfrm>
          <a:off x="7825719" y="3730969"/>
          <a:ext cx="9163046" cy="97966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3" name="TextBox 72"/>
          <p:cNvSpPr txBox="1"/>
          <p:nvPr/>
        </p:nvSpPr>
        <p:spPr>
          <a:xfrm>
            <a:off x="18049282" y="3662973"/>
            <a:ext cx="2945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800" b="1" dirty="0">
                <a:solidFill>
                  <a:srgbClr val="E9403C"/>
                </a:solidFill>
                <a:latin typeface="+mj-lt"/>
              </a:rPr>
              <a:t>Graphic Design</a:t>
            </a:r>
          </a:p>
        </p:txBody>
      </p:sp>
      <p:sp>
        <p:nvSpPr>
          <p:cNvPr id="75" name="Rectangle 74"/>
          <p:cNvSpPr/>
          <p:nvPr/>
        </p:nvSpPr>
        <p:spPr>
          <a:xfrm>
            <a:off x="18049281" y="4324597"/>
            <a:ext cx="47421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/>
            <a:r>
              <a:rPr lang="id-ID" sz="2400" dirty="0"/>
              <a:t>Suitable for all categories business and personal presentation</a:t>
            </a:r>
          </a:p>
        </p:txBody>
      </p:sp>
      <p:cxnSp>
        <p:nvCxnSpPr>
          <p:cNvPr id="76" name="Elbow Connector 75"/>
          <p:cNvCxnSpPr/>
          <p:nvPr/>
        </p:nvCxnSpPr>
        <p:spPr>
          <a:xfrm rot="5400000" flipH="1" flipV="1">
            <a:off x="13874684" y="5229453"/>
            <a:ext cx="2200204" cy="641262"/>
          </a:xfrm>
          <a:prstGeom prst="bentConnector3">
            <a:avLst>
              <a:gd name="adj1" fmla="val 100735"/>
            </a:avLst>
          </a:prstGeom>
          <a:ln w="19050">
            <a:solidFill>
              <a:schemeClr val="tx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15374558" y="3730968"/>
            <a:ext cx="25955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8800" b="1" dirty="0">
                <a:solidFill>
                  <a:srgbClr val="E9403C"/>
                </a:solidFill>
              </a:rPr>
              <a:t>70</a:t>
            </a:r>
            <a:r>
              <a:rPr lang="id-ID" sz="8800" b="1" dirty="0">
                <a:solidFill>
                  <a:srgbClr val="E9403C"/>
                </a:solidFill>
              </a:rPr>
              <a:t>%</a:t>
            </a:r>
          </a:p>
        </p:txBody>
      </p:sp>
      <p:cxnSp>
        <p:nvCxnSpPr>
          <p:cNvPr id="80" name="Elbow Connector 79"/>
          <p:cNvCxnSpPr/>
          <p:nvPr/>
        </p:nvCxnSpPr>
        <p:spPr>
          <a:xfrm rot="16200000" flipV="1">
            <a:off x="9177091" y="4963168"/>
            <a:ext cx="2246274" cy="887400"/>
          </a:xfrm>
          <a:prstGeom prst="bentConnector3">
            <a:avLst>
              <a:gd name="adj1" fmla="val 100752"/>
            </a:avLst>
          </a:prstGeom>
          <a:ln w="19050">
            <a:solidFill>
              <a:schemeClr val="tx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4846616" y="3605424"/>
            <a:ext cx="25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828800"/>
            <a:r>
              <a:rPr lang="id-ID" sz="2800" b="1" dirty="0">
                <a:solidFill>
                  <a:srgbClr val="89BF46"/>
                </a:solidFill>
                <a:latin typeface="+mj-lt"/>
              </a:rPr>
              <a:t>SEO Analysis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607013" y="4267048"/>
            <a:ext cx="47806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/>
            <a:r>
              <a:rPr lang="id-ID" sz="2400" dirty="0"/>
              <a:t>Suitable for all categories business and personal presentation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770631" y="3478212"/>
            <a:ext cx="206338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828800"/>
            <a:r>
              <a:rPr lang="en-US" sz="8800" b="1" dirty="0">
                <a:solidFill>
                  <a:srgbClr val="89BF46"/>
                </a:solidFill>
                <a:latin typeface="Raleway" panose="020B0003030101060003" pitchFamily="34" charset="0"/>
              </a:rPr>
              <a:t>14</a:t>
            </a:r>
            <a:r>
              <a:rPr lang="id-ID" sz="8800" b="1" dirty="0">
                <a:solidFill>
                  <a:srgbClr val="89BF46"/>
                </a:solidFill>
                <a:latin typeface="Raleway" panose="020B0003030101060003" pitchFamily="34" charset="0"/>
              </a:rPr>
              <a:t>%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910520" y="9888882"/>
            <a:ext cx="27392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828800"/>
            <a:r>
              <a:rPr lang="id-ID" sz="2800" b="1" dirty="0">
                <a:latin typeface="+mj-lt"/>
              </a:rPr>
              <a:t>Web Design</a:t>
            </a:r>
          </a:p>
        </p:txBody>
      </p:sp>
      <p:sp>
        <p:nvSpPr>
          <p:cNvPr id="89" name="Rectangle 88"/>
          <p:cNvSpPr/>
          <p:nvPr/>
        </p:nvSpPr>
        <p:spPr>
          <a:xfrm>
            <a:off x="1676400" y="10550506"/>
            <a:ext cx="49733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/>
            <a:r>
              <a:rPr lang="id-ID" sz="2400" dirty="0"/>
              <a:t>Suitable for all categories business and personal presentation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6832308" y="9761670"/>
            <a:ext cx="226376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828800"/>
            <a:r>
              <a:rPr lang="en-US" sz="8800" b="1" dirty="0">
                <a:solidFill>
                  <a:srgbClr val="2483A5"/>
                </a:solidFill>
                <a:latin typeface="Raleway" panose="020B0003030101060003" pitchFamily="34" charset="0"/>
              </a:rPr>
              <a:t>30</a:t>
            </a:r>
            <a:r>
              <a:rPr lang="id-ID" sz="8800" b="1" dirty="0">
                <a:solidFill>
                  <a:srgbClr val="2483A5"/>
                </a:solidFill>
                <a:latin typeface="Raleway" panose="020B0003030101060003" pitchFamily="34" charset="0"/>
              </a:rPr>
              <a:t>%</a:t>
            </a:r>
          </a:p>
        </p:txBody>
      </p:sp>
      <p:cxnSp>
        <p:nvCxnSpPr>
          <p:cNvPr id="91" name="Elbow Connector 90"/>
          <p:cNvCxnSpPr/>
          <p:nvPr/>
        </p:nvCxnSpPr>
        <p:spPr>
          <a:xfrm rot="10800000" flipV="1">
            <a:off x="7830979" y="8349986"/>
            <a:ext cx="1759502" cy="1380900"/>
          </a:xfrm>
          <a:prstGeom prst="bentConnector3">
            <a:avLst>
              <a:gd name="adj1" fmla="val 98595"/>
            </a:avLst>
          </a:prstGeom>
          <a:ln w="19050">
            <a:solidFill>
              <a:schemeClr val="tx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0472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6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6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000"/>
                                        <p:tgtEl>
                                          <p:spTgt spid="6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6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000"/>
                                        <p:tgtEl>
                                          <p:spTgt spid="67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7" grpId="0" uiExpand="1">
        <p:bldSub>
          <a:bldChart bld="category"/>
        </p:bldSub>
      </p:bldGraphic>
      <p:bldP spid="73" grpId="0"/>
      <p:bldP spid="75" grpId="0"/>
      <p:bldP spid="77" grpId="0"/>
      <p:bldP spid="83" grpId="0"/>
      <p:bldP spid="85" grpId="0"/>
      <p:bldP spid="86" grpId="0"/>
      <p:bldP spid="87" grpId="0"/>
      <p:bldP spid="89" grpId="0"/>
      <p:bldP spid="90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553B7B8-8E8E-414F-BF1E-3A065A901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z="6600" dirty="0">
                <a:solidFill>
                  <a:srgbClr val="0A0A0A"/>
                </a:solidFill>
              </a:rPr>
              <a:t>3D Pie Chart Sample</a:t>
            </a:r>
            <a:endParaRPr lang="en-US" dirty="0"/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 rot="21093461" flipH="1">
            <a:off x="8245038" y="6220192"/>
            <a:ext cx="3482976" cy="2552700"/>
          </a:xfrm>
          <a:custGeom>
            <a:avLst/>
            <a:gdLst>
              <a:gd name="T0" fmla="*/ 435 w 463"/>
              <a:gd name="T1" fmla="*/ 143 h 339"/>
              <a:gd name="T2" fmla="*/ 435 w 463"/>
              <a:gd name="T3" fmla="*/ 143 h 339"/>
              <a:gd name="T4" fmla="*/ 376 w 463"/>
              <a:gd name="T5" fmla="*/ 0 h 339"/>
              <a:gd name="T6" fmla="*/ 289 w 463"/>
              <a:gd name="T7" fmla="*/ 36 h 339"/>
              <a:gd name="T8" fmla="*/ 304 w 463"/>
              <a:gd name="T9" fmla="*/ 80 h 339"/>
              <a:gd name="T10" fmla="*/ 0 w 463"/>
              <a:gd name="T11" fmla="*/ 339 h 339"/>
              <a:gd name="T12" fmla="*/ 400 w 463"/>
              <a:gd name="T13" fmla="*/ 329 h 339"/>
              <a:gd name="T14" fmla="*/ 400 w 463"/>
              <a:gd name="T15" fmla="*/ 329 h 339"/>
              <a:gd name="T16" fmla="*/ 400 w 463"/>
              <a:gd name="T17" fmla="*/ 328 h 339"/>
              <a:gd name="T18" fmla="*/ 435 w 463"/>
              <a:gd name="T19" fmla="*/ 143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63" h="339">
                <a:moveTo>
                  <a:pt x="435" y="143"/>
                </a:moveTo>
                <a:cubicBezTo>
                  <a:pt x="435" y="143"/>
                  <a:pt x="435" y="143"/>
                  <a:pt x="435" y="143"/>
                </a:cubicBezTo>
                <a:cubicBezTo>
                  <a:pt x="376" y="0"/>
                  <a:pt x="376" y="0"/>
                  <a:pt x="376" y="0"/>
                </a:cubicBezTo>
                <a:cubicBezTo>
                  <a:pt x="289" y="36"/>
                  <a:pt x="289" y="36"/>
                  <a:pt x="289" y="36"/>
                </a:cubicBezTo>
                <a:cubicBezTo>
                  <a:pt x="304" y="80"/>
                  <a:pt x="304" y="80"/>
                  <a:pt x="304" y="80"/>
                </a:cubicBezTo>
                <a:cubicBezTo>
                  <a:pt x="0" y="339"/>
                  <a:pt x="0" y="339"/>
                  <a:pt x="0" y="339"/>
                </a:cubicBezTo>
                <a:cubicBezTo>
                  <a:pt x="400" y="329"/>
                  <a:pt x="400" y="329"/>
                  <a:pt x="400" y="329"/>
                </a:cubicBezTo>
                <a:cubicBezTo>
                  <a:pt x="400" y="329"/>
                  <a:pt x="400" y="329"/>
                  <a:pt x="400" y="329"/>
                </a:cubicBezTo>
                <a:cubicBezTo>
                  <a:pt x="400" y="328"/>
                  <a:pt x="400" y="328"/>
                  <a:pt x="400" y="328"/>
                </a:cubicBezTo>
                <a:cubicBezTo>
                  <a:pt x="451" y="257"/>
                  <a:pt x="463" y="192"/>
                  <a:pt x="435" y="143"/>
                </a:cubicBez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1" name="Freeform 6"/>
          <p:cNvSpPr>
            <a:spLocks/>
          </p:cNvSpPr>
          <p:nvPr/>
        </p:nvSpPr>
        <p:spPr bwMode="auto">
          <a:xfrm rot="21093461" flipH="1">
            <a:off x="9274404" y="4889303"/>
            <a:ext cx="3355976" cy="3740150"/>
          </a:xfrm>
          <a:custGeom>
            <a:avLst/>
            <a:gdLst>
              <a:gd name="T0" fmla="*/ 784 w 1057"/>
              <a:gd name="T1" fmla="*/ 0 h 1178"/>
              <a:gd name="T2" fmla="*/ 1057 w 1057"/>
              <a:gd name="T3" fmla="*/ 647 h 1178"/>
              <a:gd name="T4" fmla="*/ 225 w 1057"/>
              <a:gd name="T5" fmla="*/ 1178 h 1178"/>
              <a:gd name="T6" fmla="*/ 0 w 1057"/>
              <a:gd name="T7" fmla="*/ 673 h 1178"/>
              <a:gd name="T8" fmla="*/ 784 w 1057"/>
              <a:gd name="T9" fmla="*/ 0 h 1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57" h="1178">
                <a:moveTo>
                  <a:pt x="784" y="0"/>
                </a:moveTo>
                <a:lnTo>
                  <a:pt x="1057" y="647"/>
                </a:lnTo>
                <a:lnTo>
                  <a:pt x="225" y="1178"/>
                </a:lnTo>
                <a:lnTo>
                  <a:pt x="0" y="673"/>
                </a:lnTo>
                <a:lnTo>
                  <a:pt x="784" y="0"/>
                </a:lnTo>
                <a:close/>
              </a:path>
            </a:pathLst>
          </a:custGeom>
          <a:solidFill>
            <a:srgbClr val="69BFD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2" name="Freeform 7"/>
          <p:cNvSpPr>
            <a:spLocks/>
          </p:cNvSpPr>
          <p:nvPr/>
        </p:nvSpPr>
        <p:spPr bwMode="auto">
          <a:xfrm rot="21093461" flipH="1">
            <a:off x="9993632" y="4493607"/>
            <a:ext cx="5324476" cy="2270126"/>
          </a:xfrm>
          <a:custGeom>
            <a:avLst/>
            <a:gdLst>
              <a:gd name="T0" fmla="*/ 290 w 708"/>
              <a:gd name="T1" fmla="*/ 88 h 302"/>
              <a:gd name="T2" fmla="*/ 708 w 708"/>
              <a:gd name="T3" fmla="*/ 18 h 302"/>
              <a:gd name="T4" fmla="*/ 377 w 708"/>
              <a:gd name="T5" fmla="*/ 302 h 302"/>
              <a:gd name="T6" fmla="*/ 0 w 708"/>
              <a:gd name="T7" fmla="*/ 276 h 302"/>
              <a:gd name="T8" fmla="*/ 209 w 708"/>
              <a:gd name="T9" fmla="*/ 126 h 302"/>
              <a:gd name="T10" fmla="*/ 290 w 708"/>
              <a:gd name="T11" fmla="*/ 8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08" h="302">
                <a:moveTo>
                  <a:pt x="290" y="88"/>
                </a:moveTo>
                <a:cubicBezTo>
                  <a:pt x="438" y="26"/>
                  <a:pt x="593" y="0"/>
                  <a:pt x="708" y="18"/>
                </a:cubicBezTo>
                <a:cubicBezTo>
                  <a:pt x="377" y="302"/>
                  <a:pt x="377" y="302"/>
                  <a:pt x="377" y="302"/>
                </a:cubicBezTo>
                <a:cubicBezTo>
                  <a:pt x="0" y="276"/>
                  <a:pt x="0" y="276"/>
                  <a:pt x="0" y="276"/>
                </a:cubicBezTo>
                <a:cubicBezTo>
                  <a:pt x="54" y="221"/>
                  <a:pt x="127" y="169"/>
                  <a:pt x="209" y="126"/>
                </a:cubicBezTo>
                <a:cubicBezTo>
                  <a:pt x="235" y="112"/>
                  <a:pt x="262" y="100"/>
                  <a:pt x="290" y="88"/>
                </a:cubicBezTo>
                <a:close/>
              </a:path>
            </a:pathLst>
          </a:custGeom>
          <a:solidFill>
            <a:srgbClr val="2686A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3" name="Freeform 8"/>
          <p:cNvSpPr>
            <a:spLocks/>
          </p:cNvSpPr>
          <p:nvPr/>
        </p:nvSpPr>
        <p:spPr bwMode="auto">
          <a:xfrm rot="21093461" flipH="1">
            <a:off x="8564530" y="5506943"/>
            <a:ext cx="3508376" cy="2054226"/>
          </a:xfrm>
          <a:custGeom>
            <a:avLst/>
            <a:gdLst>
              <a:gd name="T0" fmla="*/ 417 w 466"/>
              <a:gd name="T1" fmla="*/ 52 h 273"/>
              <a:gd name="T2" fmla="*/ 321 w 466"/>
              <a:gd name="T3" fmla="*/ 0 h 273"/>
              <a:gd name="T4" fmla="*/ 0 w 466"/>
              <a:gd name="T5" fmla="*/ 273 h 273"/>
              <a:gd name="T6" fmla="*/ 400 w 466"/>
              <a:gd name="T7" fmla="*/ 263 h 273"/>
              <a:gd name="T8" fmla="*/ 417 w 466"/>
              <a:gd name="T9" fmla="*/ 52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6" h="273">
                <a:moveTo>
                  <a:pt x="417" y="52"/>
                </a:moveTo>
                <a:cubicBezTo>
                  <a:pt x="395" y="29"/>
                  <a:pt x="362" y="10"/>
                  <a:pt x="321" y="0"/>
                </a:cubicBezTo>
                <a:cubicBezTo>
                  <a:pt x="0" y="273"/>
                  <a:pt x="0" y="273"/>
                  <a:pt x="0" y="273"/>
                </a:cubicBezTo>
                <a:cubicBezTo>
                  <a:pt x="400" y="263"/>
                  <a:pt x="400" y="263"/>
                  <a:pt x="400" y="263"/>
                </a:cubicBezTo>
                <a:cubicBezTo>
                  <a:pt x="460" y="179"/>
                  <a:pt x="466" y="104"/>
                  <a:pt x="417" y="52"/>
                </a:cubicBez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4" name="Freeform 9"/>
          <p:cNvSpPr>
            <a:spLocks/>
          </p:cNvSpPr>
          <p:nvPr/>
        </p:nvSpPr>
        <p:spPr bwMode="auto">
          <a:xfrm rot="21093461" flipH="1">
            <a:off x="8810358" y="7469999"/>
            <a:ext cx="3492500" cy="1225550"/>
          </a:xfrm>
          <a:custGeom>
            <a:avLst/>
            <a:gdLst>
              <a:gd name="T0" fmla="*/ 948 w 1100"/>
              <a:gd name="T1" fmla="*/ 0 h 386"/>
              <a:gd name="T2" fmla="*/ 1100 w 1100"/>
              <a:gd name="T3" fmla="*/ 362 h 386"/>
              <a:gd name="T4" fmla="*/ 154 w 1100"/>
              <a:gd name="T5" fmla="*/ 386 h 386"/>
              <a:gd name="T6" fmla="*/ 0 w 1100"/>
              <a:gd name="T7" fmla="*/ 23 h 386"/>
              <a:gd name="T8" fmla="*/ 948 w 1100"/>
              <a:gd name="T9" fmla="*/ 0 h 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00" h="386">
                <a:moveTo>
                  <a:pt x="948" y="0"/>
                </a:moveTo>
                <a:lnTo>
                  <a:pt x="1100" y="362"/>
                </a:lnTo>
                <a:lnTo>
                  <a:pt x="154" y="386"/>
                </a:lnTo>
                <a:lnTo>
                  <a:pt x="0" y="23"/>
                </a:lnTo>
                <a:lnTo>
                  <a:pt x="948" y="0"/>
                </a:lnTo>
                <a:close/>
              </a:path>
            </a:pathLst>
          </a:custGeom>
          <a:solidFill>
            <a:srgbClr val="B4D88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5" name="Freeform 10"/>
          <p:cNvSpPr>
            <a:spLocks/>
          </p:cNvSpPr>
          <p:nvPr/>
        </p:nvSpPr>
        <p:spPr bwMode="auto">
          <a:xfrm rot="21093461" flipH="1">
            <a:off x="9107536" y="8284592"/>
            <a:ext cx="2819400" cy="1790700"/>
          </a:xfrm>
          <a:custGeom>
            <a:avLst/>
            <a:gdLst>
              <a:gd name="T0" fmla="*/ 86 w 375"/>
              <a:gd name="T1" fmla="*/ 79 h 238"/>
              <a:gd name="T2" fmla="*/ 0 w 375"/>
              <a:gd name="T3" fmla="*/ 81 h 238"/>
              <a:gd name="T4" fmla="*/ 166 w 375"/>
              <a:gd name="T5" fmla="*/ 238 h 238"/>
              <a:gd name="T6" fmla="*/ 375 w 375"/>
              <a:gd name="T7" fmla="*/ 72 h 238"/>
              <a:gd name="T8" fmla="*/ 345 w 375"/>
              <a:gd name="T9" fmla="*/ 0 h 238"/>
              <a:gd name="T10" fmla="*/ 86 w 375"/>
              <a:gd name="T11" fmla="*/ 79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75" h="238">
                <a:moveTo>
                  <a:pt x="86" y="79"/>
                </a:moveTo>
                <a:cubicBezTo>
                  <a:pt x="0" y="81"/>
                  <a:pt x="0" y="81"/>
                  <a:pt x="0" y="81"/>
                </a:cubicBezTo>
                <a:cubicBezTo>
                  <a:pt x="166" y="238"/>
                  <a:pt x="166" y="238"/>
                  <a:pt x="166" y="238"/>
                </a:cubicBezTo>
                <a:cubicBezTo>
                  <a:pt x="251" y="189"/>
                  <a:pt x="324" y="131"/>
                  <a:pt x="375" y="72"/>
                </a:cubicBezTo>
                <a:cubicBezTo>
                  <a:pt x="345" y="0"/>
                  <a:pt x="345" y="0"/>
                  <a:pt x="345" y="0"/>
                </a:cubicBezTo>
                <a:lnTo>
                  <a:pt x="86" y="79"/>
                </a:lnTo>
                <a:close/>
              </a:path>
            </a:pathLst>
          </a:custGeom>
          <a:solidFill>
            <a:srgbClr val="E91A1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6" name="Freeform 11"/>
          <p:cNvSpPr>
            <a:spLocks/>
          </p:cNvSpPr>
          <p:nvPr/>
        </p:nvSpPr>
        <p:spPr bwMode="auto">
          <a:xfrm rot="21093461" flipH="1">
            <a:off x="9290613" y="8253740"/>
            <a:ext cx="2828926" cy="1247776"/>
          </a:xfrm>
          <a:custGeom>
            <a:avLst/>
            <a:gdLst>
              <a:gd name="T0" fmla="*/ 0 w 376"/>
              <a:gd name="T1" fmla="*/ 10 h 166"/>
              <a:gd name="T2" fmla="*/ 376 w 376"/>
              <a:gd name="T3" fmla="*/ 0 h 166"/>
              <a:gd name="T4" fmla="*/ 167 w 376"/>
              <a:gd name="T5" fmla="*/ 166 h 166"/>
              <a:gd name="T6" fmla="*/ 0 w 376"/>
              <a:gd name="T7" fmla="*/ 10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6" h="166">
                <a:moveTo>
                  <a:pt x="0" y="10"/>
                </a:moveTo>
                <a:cubicBezTo>
                  <a:pt x="376" y="0"/>
                  <a:pt x="376" y="0"/>
                  <a:pt x="376" y="0"/>
                </a:cubicBezTo>
                <a:cubicBezTo>
                  <a:pt x="325" y="59"/>
                  <a:pt x="252" y="117"/>
                  <a:pt x="167" y="166"/>
                </a:cubicBezTo>
                <a:lnTo>
                  <a:pt x="0" y="10"/>
                </a:lnTo>
                <a:close/>
              </a:path>
            </a:pathLst>
          </a:cu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7" name="Freeform 12"/>
          <p:cNvSpPr>
            <a:spLocks/>
          </p:cNvSpPr>
          <p:nvPr/>
        </p:nvSpPr>
        <p:spPr bwMode="auto">
          <a:xfrm rot="21093461" flipH="1">
            <a:off x="9979416" y="4494655"/>
            <a:ext cx="5324476" cy="2076450"/>
          </a:xfrm>
          <a:custGeom>
            <a:avLst/>
            <a:gdLst>
              <a:gd name="T0" fmla="*/ 211 w 708"/>
              <a:gd name="T1" fmla="*/ 132 h 276"/>
              <a:gd name="T2" fmla="*/ 292 w 708"/>
              <a:gd name="T3" fmla="*/ 94 h 276"/>
              <a:gd name="T4" fmla="*/ 703 w 708"/>
              <a:gd name="T5" fmla="*/ 23 h 276"/>
              <a:gd name="T6" fmla="*/ 708 w 708"/>
              <a:gd name="T7" fmla="*/ 18 h 276"/>
              <a:gd name="T8" fmla="*/ 290 w 708"/>
              <a:gd name="T9" fmla="*/ 88 h 276"/>
              <a:gd name="T10" fmla="*/ 209 w 708"/>
              <a:gd name="T11" fmla="*/ 126 h 276"/>
              <a:gd name="T12" fmla="*/ 0 w 708"/>
              <a:gd name="T13" fmla="*/ 276 h 276"/>
              <a:gd name="T14" fmla="*/ 8 w 708"/>
              <a:gd name="T15" fmla="*/ 276 h 276"/>
              <a:gd name="T16" fmla="*/ 211 w 708"/>
              <a:gd name="T17" fmla="*/ 132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08" h="276">
                <a:moveTo>
                  <a:pt x="211" y="132"/>
                </a:moveTo>
                <a:cubicBezTo>
                  <a:pt x="238" y="118"/>
                  <a:pt x="265" y="105"/>
                  <a:pt x="292" y="94"/>
                </a:cubicBezTo>
                <a:cubicBezTo>
                  <a:pt x="437" y="33"/>
                  <a:pt x="589" y="7"/>
                  <a:pt x="703" y="23"/>
                </a:cubicBezTo>
                <a:cubicBezTo>
                  <a:pt x="708" y="18"/>
                  <a:pt x="708" y="18"/>
                  <a:pt x="708" y="18"/>
                </a:cubicBezTo>
                <a:cubicBezTo>
                  <a:pt x="593" y="0"/>
                  <a:pt x="438" y="26"/>
                  <a:pt x="290" y="88"/>
                </a:cubicBezTo>
                <a:cubicBezTo>
                  <a:pt x="262" y="100"/>
                  <a:pt x="235" y="112"/>
                  <a:pt x="209" y="126"/>
                </a:cubicBezTo>
                <a:cubicBezTo>
                  <a:pt x="127" y="169"/>
                  <a:pt x="54" y="221"/>
                  <a:pt x="0" y="276"/>
                </a:cubicBezTo>
                <a:cubicBezTo>
                  <a:pt x="8" y="276"/>
                  <a:pt x="8" y="276"/>
                  <a:pt x="8" y="276"/>
                </a:cubicBezTo>
                <a:cubicBezTo>
                  <a:pt x="61" y="223"/>
                  <a:pt x="132" y="173"/>
                  <a:pt x="211" y="132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8" name="Freeform 13"/>
          <p:cNvSpPr>
            <a:spLocks/>
          </p:cNvSpPr>
          <p:nvPr/>
        </p:nvSpPr>
        <p:spPr bwMode="auto">
          <a:xfrm rot="21093461" flipH="1">
            <a:off x="8755336" y="6305490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9" name="Freeform 14"/>
          <p:cNvSpPr>
            <a:spLocks/>
          </p:cNvSpPr>
          <p:nvPr/>
        </p:nvSpPr>
        <p:spPr bwMode="auto">
          <a:xfrm rot="21093461" flipH="1">
            <a:off x="8760995" y="6275329"/>
            <a:ext cx="6350" cy="6350"/>
          </a:xfrm>
          <a:custGeom>
            <a:avLst/>
            <a:gdLst>
              <a:gd name="T0" fmla="*/ 0 w 1"/>
              <a:gd name="T1" fmla="*/ 0 h 1"/>
              <a:gd name="T2" fmla="*/ 1 w 1"/>
              <a:gd name="T3" fmla="*/ 1 h 1"/>
              <a:gd name="T4" fmla="*/ 0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0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0" name="Freeform 15"/>
          <p:cNvSpPr>
            <a:spLocks/>
          </p:cNvSpPr>
          <p:nvPr/>
        </p:nvSpPr>
        <p:spPr bwMode="auto">
          <a:xfrm rot="21093461" flipH="1">
            <a:off x="8770277" y="6251245"/>
            <a:ext cx="9526" cy="6350"/>
          </a:xfrm>
          <a:custGeom>
            <a:avLst/>
            <a:gdLst>
              <a:gd name="T0" fmla="*/ 0 w 1"/>
              <a:gd name="T1" fmla="*/ 0 h 1"/>
              <a:gd name="T2" fmla="*/ 1 w 1"/>
              <a:gd name="T3" fmla="*/ 1 h 1"/>
              <a:gd name="T4" fmla="*/ 0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0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1" name="Freeform 16"/>
          <p:cNvSpPr>
            <a:spLocks/>
          </p:cNvSpPr>
          <p:nvPr/>
        </p:nvSpPr>
        <p:spPr bwMode="auto">
          <a:xfrm rot="21093461" flipH="1">
            <a:off x="8736097" y="6323725"/>
            <a:ext cx="9526" cy="6350"/>
          </a:xfrm>
          <a:custGeom>
            <a:avLst/>
            <a:gdLst>
              <a:gd name="T0" fmla="*/ 0 w 1"/>
              <a:gd name="T1" fmla="*/ 0 h 1"/>
              <a:gd name="T2" fmla="*/ 1 w 1"/>
              <a:gd name="T3" fmla="*/ 1 h 1"/>
              <a:gd name="T4" fmla="*/ 0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0" y="1"/>
                  <a:pt x="0" y="1"/>
                  <a:pt x="1" y="1"/>
                </a:cubicBezTo>
                <a:cubicBezTo>
                  <a:pt x="0" y="1"/>
                  <a:pt x="0" y="1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2" name="Freeform 17"/>
          <p:cNvSpPr>
            <a:spLocks/>
          </p:cNvSpPr>
          <p:nvPr/>
        </p:nvSpPr>
        <p:spPr bwMode="auto">
          <a:xfrm rot="21093461" flipH="1">
            <a:off x="8782735" y="6227165"/>
            <a:ext cx="6350" cy="6350"/>
          </a:xfrm>
          <a:custGeom>
            <a:avLst/>
            <a:gdLst>
              <a:gd name="T0" fmla="*/ 0 w 1"/>
              <a:gd name="T1" fmla="*/ 0 h 1"/>
              <a:gd name="T2" fmla="*/ 1 w 1"/>
              <a:gd name="T3" fmla="*/ 1 h 1"/>
              <a:gd name="T4" fmla="*/ 0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0" y="0"/>
                  <a:pt x="1" y="1"/>
                  <a:pt x="1" y="1"/>
                </a:cubicBezTo>
                <a:cubicBezTo>
                  <a:pt x="1" y="1"/>
                  <a:pt x="0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3" name="Freeform 18"/>
          <p:cNvSpPr>
            <a:spLocks/>
          </p:cNvSpPr>
          <p:nvPr/>
        </p:nvSpPr>
        <p:spPr bwMode="auto">
          <a:xfrm rot="21093461" flipH="1">
            <a:off x="8719070" y="6403993"/>
            <a:ext cx="0" cy="6350"/>
          </a:xfrm>
          <a:custGeom>
            <a:avLst/>
            <a:gdLst>
              <a:gd name="T0" fmla="*/ 1 h 1"/>
              <a:gd name="T1" fmla="*/ 0 h 1"/>
              <a:gd name="T2" fmla="*/ 1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1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4" name="Freeform 19"/>
          <p:cNvSpPr>
            <a:spLocks/>
          </p:cNvSpPr>
          <p:nvPr/>
        </p:nvSpPr>
        <p:spPr bwMode="auto">
          <a:xfrm rot="21093461" flipH="1">
            <a:off x="8721355" y="6371136"/>
            <a:ext cx="6350" cy="15876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0" y="1"/>
                  <a:pt x="1" y="1"/>
                  <a:pt x="1" y="2"/>
                </a:cubicBezTo>
                <a:cubicBezTo>
                  <a:pt x="1" y="1"/>
                  <a:pt x="0" y="1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5" name="Freeform 20"/>
          <p:cNvSpPr>
            <a:spLocks/>
          </p:cNvSpPr>
          <p:nvPr/>
        </p:nvSpPr>
        <p:spPr bwMode="auto">
          <a:xfrm rot="21093461" flipH="1">
            <a:off x="8733362" y="6347323"/>
            <a:ext cx="0" cy="9526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6" name="Freeform 21"/>
          <p:cNvSpPr>
            <a:spLocks/>
          </p:cNvSpPr>
          <p:nvPr/>
        </p:nvSpPr>
        <p:spPr bwMode="auto">
          <a:xfrm rot="21093461" flipH="1">
            <a:off x="8709892" y="6450293"/>
            <a:ext cx="0" cy="6350"/>
          </a:xfrm>
          <a:custGeom>
            <a:avLst/>
            <a:gdLst>
              <a:gd name="T0" fmla="*/ 1 h 1"/>
              <a:gd name="T1" fmla="*/ 0 h 1"/>
              <a:gd name="T2" fmla="*/ 1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1"/>
                </a:moveTo>
                <a:cubicBezTo>
                  <a:pt x="0" y="1"/>
                  <a:pt x="0" y="0"/>
                  <a:pt x="0" y="0"/>
                </a:cubicBezTo>
                <a:cubicBezTo>
                  <a:pt x="0" y="0"/>
                  <a:pt x="0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7" name="Freeform 22"/>
          <p:cNvSpPr>
            <a:spLocks/>
          </p:cNvSpPr>
          <p:nvPr/>
        </p:nvSpPr>
        <p:spPr bwMode="auto">
          <a:xfrm rot="21093461" flipH="1">
            <a:off x="8712910" y="6427375"/>
            <a:ext cx="0" cy="6350"/>
          </a:xfrm>
          <a:custGeom>
            <a:avLst/>
            <a:gdLst>
              <a:gd name="T0" fmla="*/ 1 h 1"/>
              <a:gd name="T1" fmla="*/ 0 h 1"/>
              <a:gd name="T2" fmla="*/ 1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1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8" name="Freeform 23"/>
          <p:cNvSpPr>
            <a:spLocks/>
          </p:cNvSpPr>
          <p:nvPr/>
        </p:nvSpPr>
        <p:spPr bwMode="auto">
          <a:xfrm rot="21093461" flipH="1">
            <a:off x="8707340" y="6479522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9" name="Freeform 25"/>
          <p:cNvSpPr>
            <a:spLocks/>
          </p:cNvSpPr>
          <p:nvPr/>
        </p:nvSpPr>
        <p:spPr bwMode="auto">
          <a:xfrm rot="21093461" flipH="1">
            <a:off x="8836549" y="6135487"/>
            <a:ext cx="9526" cy="6350"/>
          </a:xfrm>
          <a:custGeom>
            <a:avLst/>
            <a:gdLst>
              <a:gd name="T0" fmla="*/ 0 w 1"/>
              <a:gd name="T1" fmla="*/ 0 h 1"/>
              <a:gd name="T2" fmla="*/ 1 w 1"/>
              <a:gd name="T3" fmla="*/ 1 h 1"/>
              <a:gd name="T4" fmla="*/ 0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1" y="0"/>
                  <a:pt x="1" y="1"/>
                  <a:pt x="1" y="1"/>
                </a:cubicBezTo>
                <a:cubicBezTo>
                  <a:pt x="1" y="1"/>
                  <a:pt x="1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0" name="Freeform 26"/>
          <p:cNvSpPr>
            <a:spLocks/>
          </p:cNvSpPr>
          <p:nvPr/>
        </p:nvSpPr>
        <p:spPr bwMode="auto">
          <a:xfrm rot="21093461" flipH="1">
            <a:off x="8795173" y="6202849"/>
            <a:ext cx="6350" cy="6350"/>
          </a:xfrm>
          <a:custGeom>
            <a:avLst/>
            <a:gdLst>
              <a:gd name="T0" fmla="*/ 0 w 1"/>
              <a:gd name="T1" fmla="*/ 0 h 1"/>
              <a:gd name="T2" fmla="*/ 1 w 1"/>
              <a:gd name="T3" fmla="*/ 1 h 1"/>
              <a:gd name="T4" fmla="*/ 0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0" y="0"/>
                  <a:pt x="1" y="1"/>
                  <a:pt x="1" y="1"/>
                </a:cubicBezTo>
                <a:cubicBezTo>
                  <a:pt x="1" y="1"/>
                  <a:pt x="0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1" name="Freeform 27"/>
          <p:cNvSpPr>
            <a:spLocks/>
          </p:cNvSpPr>
          <p:nvPr/>
        </p:nvSpPr>
        <p:spPr bwMode="auto">
          <a:xfrm rot="21093461" flipH="1">
            <a:off x="8807381" y="6175377"/>
            <a:ext cx="6350" cy="9526"/>
          </a:xfrm>
          <a:custGeom>
            <a:avLst/>
            <a:gdLst>
              <a:gd name="T0" fmla="*/ 0 w 1"/>
              <a:gd name="T1" fmla="*/ 0 h 1"/>
              <a:gd name="T2" fmla="*/ 1 w 1"/>
              <a:gd name="T3" fmla="*/ 1 h 1"/>
              <a:gd name="T4" fmla="*/ 0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0" y="1"/>
                  <a:pt x="0" y="1"/>
                  <a:pt x="1" y="1"/>
                </a:cubicBezTo>
                <a:cubicBezTo>
                  <a:pt x="0" y="1"/>
                  <a:pt x="0" y="1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2" name="Freeform 28"/>
          <p:cNvSpPr>
            <a:spLocks/>
          </p:cNvSpPr>
          <p:nvPr/>
        </p:nvSpPr>
        <p:spPr bwMode="auto">
          <a:xfrm rot="21093461" flipH="1">
            <a:off x="8827300" y="6160035"/>
            <a:ext cx="0" cy="6350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0"/>
                  <a:pt x="0" y="0"/>
                  <a:pt x="0" y="1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3" name="Freeform 29"/>
          <p:cNvSpPr>
            <a:spLocks/>
          </p:cNvSpPr>
          <p:nvPr/>
        </p:nvSpPr>
        <p:spPr bwMode="auto">
          <a:xfrm rot="21093461" flipH="1">
            <a:off x="11018402" y="7749713"/>
            <a:ext cx="5680076" cy="2879726"/>
          </a:xfrm>
          <a:custGeom>
            <a:avLst/>
            <a:gdLst>
              <a:gd name="T0" fmla="*/ 0 w 755"/>
              <a:gd name="T1" fmla="*/ 8 h 383"/>
              <a:gd name="T2" fmla="*/ 110 w 755"/>
              <a:gd name="T3" fmla="*/ 270 h 383"/>
              <a:gd name="T4" fmla="*/ 115 w 755"/>
              <a:gd name="T5" fmla="*/ 282 h 383"/>
              <a:gd name="T6" fmla="*/ 115 w 755"/>
              <a:gd name="T7" fmla="*/ 282 h 383"/>
              <a:gd name="T8" fmla="*/ 115 w 755"/>
              <a:gd name="T9" fmla="*/ 282 h 383"/>
              <a:gd name="T10" fmla="*/ 136 w 755"/>
              <a:gd name="T11" fmla="*/ 311 h 383"/>
              <a:gd name="T12" fmla="*/ 391 w 755"/>
              <a:gd name="T13" fmla="*/ 373 h 383"/>
              <a:gd name="T14" fmla="*/ 677 w 755"/>
              <a:gd name="T15" fmla="*/ 301 h 383"/>
              <a:gd name="T16" fmla="*/ 755 w 755"/>
              <a:gd name="T17" fmla="*/ 265 h 383"/>
              <a:gd name="T18" fmla="*/ 644 w 755"/>
              <a:gd name="T19" fmla="*/ 0 h 383"/>
              <a:gd name="T20" fmla="*/ 0 w 755"/>
              <a:gd name="T21" fmla="*/ 8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55" h="383">
                <a:moveTo>
                  <a:pt x="0" y="8"/>
                </a:moveTo>
                <a:cubicBezTo>
                  <a:pt x="110" y="270"/>
                  <a:pt x="110" y="270"/>
                  <a:pt x="110" y="270"/>
                </a:cubicBezTo>
                <a:cubicBezTo>
                  <a:pt x="111" y="274"/>
                  <a:pt x="113" y="278"/>
                  <a:pt x="115" y="282"/>
                </a:cubicBezTo>
                <a:cubicBezTo>
                  <a:pt x="115" y="282"/>
                  <a:pt x="115" y="282"/>
                  <a:pt x="115" y="282"/>
                </a:cubicBezTo>
                <a:cubicBezTo>
                  <a:pt x="115" y="282"/>
                  <a:pt x="115" y="282"/>
                  <a:pt x="115" y="282"/>
                </a:cubicBezTo>
                <a:cubicBezTo>
                  <a:pt x="120" y="292"/>
                  <a:pt x="127" y="302"/>
                  <a:pt x="136" y="311"/>
                </a:cubicBezTo>
                <a:cubicBezTo>
                  <a:pt x="181" y="361"/>
                  <a:pt x="273" y="383"/>
                  <a:pt x="391" y="373"/>
                </a:cubicBezTo>
                <a:cubicBezTo>
                  <a:pt x="482" y="366"/>
                  <a:pt x="581" y="341"/>
                  <a:pt x="677" y="301"/>
                </a:cubicBezTo>
                <a:cubicBezTo>
                  <a:pt x="703" y="290"/>
                  <a:pt x="730" y="278"/>
                  <a:pt x="755" y="265"/>
                </a:cubicBezTo>
                <a:cubicBezTo>
                  <a:pt x="644" y="0"/>
                  <a:pt x="644" y="0"/>
                  <a:pt x="644" y="0"/>
                </a:cubicBezTo>
                <a:lnTo>
                  <a:pt x="0" y="8"/>
                </a:ln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4" name="Freeform 30"/>
          <p:cNvSpPr>
            <a:spLocks/>
          </p:cNvSpPr>
          <p:nvPr/>
        </p:nvSpPr>
        <p:spPr bwMode="auto">
          <a:xfrm rot="21093461" flipH="1">
            <a:off x="11590707" y="6190339"/>
            <a:ext cx="5010150" cy="2384426"/>
          </a:xfrm>
          <a:custGeom>
            <a:avLst/>
            <a:gdLst>
              <a:gd name="T0" fmla="*/ 91 w 666"/>
              <a:gd name="T1" fmla="*/ 0 h 317"/>
              <a:gd name="T2" fmla="*/ 481 w 666"/>
              <a:gd name="T3" fmla="*/ 23 h 317"/>
              <a:gd name="T4" fmla="*/ 666 w 666"/>
              <a:gd name="T5" fmla="*/ 200 h 317"/>
              <a:gd name="T6" fmla="*/ 587 w 666"/>
              <a:gd name="T7" fmla="*/ 236 h 317"/>
              <a:gd name="T8" fmla="*/ 302 w 666"/>
              <a:gd name="T9" fmla="*/ 308 h 317"/>
              <a:gd name="T10" fmla="*/ 46 w 666"/>
              <a:gd name="T11" fmla="*/ 245 h 317"/>
              <a:gd name="T12" fmla="*/ 55 w 666"/>
              <a:gd name="T13" fmla="*/ 45 h 317"/>
              <a:gd name="T14" fmla="*/ 91 w 666"/>
              <a:gd name="T15" fmla="*/ 0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66" h="317">
                <a:moveTo>
                  <a:pt x="91" y="0"/>
                </a:moveTo>
                <a:cubicBezTo>
                  <a:pt x="481" y="23"/>
                  <a:pt x="481" y="23"/>
                  <a:pt x="481" y="23"/>
                </a:cubicBezTo>
                <a:cubicBezTo>
                  <a:pt x="666" y="200"/>
                  <a:pt x="666" y="200"/>
                  <a:pt x="666" y="200"/>
                </a:cubicBezTo>
                <a:cubicBezTo>
                  <a:pt x="641" y="213"/>
                  <a:pt x="614" y="224"/>
                  <a:pt x="587" y="236"/>
                </a:cubicBezTo>
                <a:cubicBezTo>
                  <a:pt x="492" y="275"/>
                  <a:pt x="393" y="300"/>
                  <a:pt x="302" y="308"/>
                </a:cubicBezTo>
                <a:cubicBezTo>
                  <a:pt x="183" y="317"/>
                  <a:pt x="92" y="295"/>
                  <a:pt x="46" y="245"/>
                </a:cubicBezTo>
                <a:cubicBezTo>
                  <a:pt x="0" y="197"/>
                  <a:pt x="3" y="125"/>
                  <a:pt x="55" y="45"/>
                </a:cubicBezTo>
                <a:cubicBezTo>
                  <a:pt x="64" y="31"/>
                  <a:pt x="77" y="16"/>
                  <a:pt x="91" y="0"/>
                </a:cubicBezTo>
                <a:close/>
              </a:path>
            </a:pathLst>
          </a:custGeom>
          <a:solidFill>
            <a:srgbClr val="F5BC7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5" name="Freeform 31"/>
          <p:cNvSpPr>
            <a:spLocks/>
          </p:cNvSpPr>
          <p:nvPr/>
        </p:nvSpPr>
        <p:spPr bwMode="auto">
          <a:xfrm rot="21093461" flipH="1">
            <a:off x="11697610" y="7638788"/>
            <a:ext cx="4851400" cy="939800"/>
          </a:xfrm>
          <a:custGeom>
            <a:avLst/>
            <a:gdLst>
              <a:gd name="T0" fmla="*/ 562 w 645"/>
              <a:gd name="T1" fmla="*/ 34 h 125"/>
              <a:gd name="T2" fmla="*/ 277 w 645"/>
              <a:gd name="T3" fmla="*/ 106 h 125"/>
              <a:gd name="T4" fmla="*/ 21 w 645"/>
              <a:gd name="T5" fmla="*/ 44 h 125"/>
              <a:gd name="T6" fmla="*/ 0 w 645"/>
              <a:gd name="T7" fmla="*/ 13 h 125"/>
              <a:gd name="T8" fmla="*/ 25 w 645"/>
              <a:gd name="T9" fmla="*/ 53 h 125"/>
              <a:gd name="T10" fmla="*/ 281 w 645"/>
              <a:gd name="T11" fmla="*/ 116 h 125"/>
              <a:gd name="T12" fmla="*/ 566 w 645"/>
              <a:gd name="T13" fmla="*/ 44 h 125"/>
              <a:gd name="T14" fmla="*/ 645 w 645"/>
              <a:gd name="T15" fmla="*/ 8 h 125"/>
              <a:gd name="T16" fmla="*/ 637 w 645"/>
              <a:gd name="T17" fmla="*/ 0 h 125"/>
              <a:gd name="T18" fmla="*/ 562 w 645"/>
              <a:gd name="T19" fmla="*/ 34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45" h="125">
                <a:moveTo>
                  <a:pt x="562" y="34"/>
                </a:moveTo>
                <a:cubicBezTo>
                  <a:pt x="467" y="74"/>
                  <a:pt x="368" y="99"/>
                  <a:pt x="277" y="106"/>
                </a:cubicBezTo>
                <a:cubicBezTo>
                  <a:pt x="158" y="116"/>
                  <a:pt x="67" y="93"/>
                  <a:pt x="21" y="44"/>
                </a:cubicBezTo>
                <a:cubicBezTo>
                  <a:pt x="12" y="34"/>
                  <a:pt x="5" y="24"/>
                  <a:pt x="0" y="13"/>
                </a:cubicBezTo>
                <a:cubicBezTo>
                  <a:pt x="5" y="28"/>
                  <a:pt x="14" y="41"/>
                  <a:pt x="25" y="53"/>
                </a:cubicBezTo>
                <a:cubicBezTo>
                  <a:pt x="71" y="103"/>
                  <a:pt x="162" y="125"/>
                  <a:pt x="281" y="116"/>
                </a:cubicBezTo>
                <a:cubicBezTo>
                  <a:pt x="372" y="108"/>
                  <a:pt x="471" y="83"/>
                  <a:pt x="566" y="44"/>
                </a:cubicBezTo>
                <a:cubicBezTo>
                  <a:pt x="593" y="32"/>
                  <a:pt x="620" y="21"/>
                  <a:pt x="645" y="8"/>
                </a:cubicBezTo>
                <a:cubicBezTo>
                  <a:pt x="637" y="0"/>
                  <a:pt x="637" y="0"/>
                  <a:pt x="637" y="0"/>
                </a:cubicBezTo>
                <a:cubicBezTo>
                  <a:pt x="613" y="13"/>
                  <a:pt x="587" y="23"/>
                  <a:pt x="562" y="34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7820939" y="3668176"/>
            <a:ext cx="2359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800" b="1" dirty="0">
                <a:solidFill>
                  <a:srgbClr val="0A0A0A"/>
                </a:solidFill>
                <a:latin typeface="+mj-lt"/>
              </a:rPr>
              <a:t>Web Design</a:t>
            </a:r>
          </a:p>
        </p:txBody>
      </p:sp>
      <p:sp>
        <p:nvSpPr>
          <p:cNvPr id="58" name="Rectangle 57"/>
          <p:cNvSpPr/>
          <p:nvPr/>
        </p:nvSpPr>
        <p:spPr>
          <a:xfrm>
            <a:off x="17820937" y="4329800"/>
            <a:ext cx="47421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/>
            <a:r>
              <a:rPr lang="id-ID" sz="2400" dirty="0"/>
              <a:t>Suitable for all categories business and personal presentation</a:t>
            </a:r>
          </a:p>
        </p:txBody>
      </p:sp>
      <p:cxnSp>
        <p:nvCxnSpPr>
          <p:cNvPr id="59" name="Elbow Connector 58"/>
          <p:cNvCxnSpPr/>
          <p:nvPr/>
        </p:nvCxnSpPr>
        <p:spPr>
          <a:xfrm rot="5400000" flipH="1" flipV="1">
            <a:off x="13398555" y="4495685"/>
            <a:ext cx="1831350" cy="1070082"/>
          </a:xfrm>
          <a:prstGeom prst="bentConnector3">
            <a:avLst>
              <a:gd name="adj1" fmla="val 100676"/>
            </a:avLst>
          </a:prstGeom>
          <a:ln w="19050">
            <a:solidFill>
              <a:schemeClr val="tx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5374558" y="3730968"/>
            <a:ext cx="245772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8800" b="1" dirty="0">
                <a:solidFill>
                  <a:srgbClr val="2686A7"/>
                </a:solidFill>
              </a:rPr>
              <a:t>35</a:t>
            </a:r>
            <a:r>
              <a:rPr lang="id-ID" sz="8800" b="1" dirty="0">
                <a:solidFill>
                  <a:srgbClr val="2686A7"/>
                </a:solidFill>
              </a:rPr>
              <a:t>%</a:t>
            </a:r>
          </a:p>
        </p:txBody>
      </p:sp>
      <p:cxnSp>
        <p:nvCxnSpPr>
          <p:cNvPr id="61" name="Elbow Connector 60"/>
          <p:cNvCxnSpPr/>
          <p:nvPr/>
        </p:nvCxnSpPr>
        <p:spPr>
          <a:xfrm rot="16200000" flipV="1">
            <a:off x="8360833" y="5015788"/>
            <a:ext cx="2246274" cy="887400"/>
          </a:xfrm>
          <a:prstGeom prst="bentConnector3">
            <a:avLst>
              <a:gd name="adj1" fmla="val 100752"/>
            </a:avLst>
          </a:prstGeom>
          <a:ln w="19050">
            <a:solidFill>
              <a:schemeClr val="tx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4517672" y="3658044"/>
            <a:ext cx="2053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828800"/>
            <a:r>
              <a:rPr lang="id-ID" sz="2800" b="1" dirty="0">
                <a:solidFill>
                  <a:srgbClr val="0A0A0A"/>
                </a:solidFill>
                <a:latin typeface="+mj-lt"/>
              </a:rPr>
              <a:t>Marketing</a:t>
            </a:r>
          </a:p>
        </p:txBody>
      </p:sp>
      <p:sp>
        <p:nvSpPr>
          <p:cNvPr id="64" name="Rectangle 63"/>
          <p:cNvSpPr/>
          <p:nvPr/>
        </p:nvSpPr>
        <p:spPr>
          <a:xfrm>
            <a:off x="1829261" y="4319668"/>
            <a:ext cx="47421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/>
            <a:r>
              <a:rPr lang="id-ID" sz="2400" dirty="0"/>
              <a:t>Suitable for all categories business and personal presentation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765219" y="3530832"/>
            <a:ext cx="225254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828800"/>
            <a:r>
              <a:rPr lang="id-ID" sz="8800" b="1" dirty="0">
                <a:solidFill>
                  <a:srgbClr val="8BC248"/>
                </a:solidFill>
              </a:rPr>
              <a:t>1</a:t>
            </a:r>
            <a:r>
              <a:rPr lang="en-US" sz="8800" b="1" dirty="0">
                <a:solidFill>
                  <a:srgbClr val="8BC248"/>
                </a:solidFill>
              </a:rPr>
              <a:t>7</a:t>
            </a:r>
            <a:r>
              <a:rPr lang="id-ID" sz="8800" b="1" dirty="0">
                <a:solidFill>
                  <a:srgbClr val="8BC248"/>
                </a:solidFill>
              </a:rPr>
              <a:t>%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4706694" y="9888882"/>
            <a:ext cx="25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828800"/>
            <a:r>
              <a:rPr lang="id-ID" sz="2800" b="1" dirty="0">
                <a:solidFill>
                  <a:srgbClr val="0A0A0A"/>
                </a:solidFill>
                <a:latin typeface="+mj-lt"/>
              </a:rPr>
              <a:t>SEO Analysis</a:t>
            </a:r>
          </a:p>
        </p:txBody>
      </p:sp>
      <p:sp>
        <p:nvSpPr>
          <p:cNvPr id="69" name="Rectangle 68"/>
          <p:cNvSpPr/>
          <p:nvPr/>
        </p:nvSpPr>
        <p:spPr>
          <a:xfrm>
            <a:off x="2619846" y="10550506"/>
            <a:ext cx="46279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/>
            <a:r>
              <a:rPr lang="id-ID" sz="2400" dirty="0"/>
              <a:t>Suitable for all categories business and personal presentation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7298780" y="9761670"/>
            <a:ext cx="179728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828800"/>
            <a:r>
              <a:rPr lang="en-US" sz="8800" b="1" dirty="0">
                <a:solidFill>
                  <a:srgbClr val="ED423D"/>
                </a:solidFill>
              </a:rPr>
              <a:t>3</a:t>
            </a:r>
            <a:r>
              <a:rPr lang="id-ID" sz="8800" b="1" dirty="0">
                <a:solidFill>
                  <a:srgbClr val="ED423D"/>
                </a:solidFill>
              </a:rPr>
              <a:t>%</a:t>
            </a:r>
          </a:p>
        </p:txBody>
      </p:sp>
      <p:cxnSp>
        <p:nvCxnSpPr>
          <p:cNvPr id="71" name="Elbow Connector 70"/>
          <p:cNvCxnSpPr/>
          <p:nvPr/>
        </p:nvCxnSpPr>
        <p:spPr>
          <a:xfrm rot="10800000" flipV="1">
            <a:off x="7830980" y="8855539"/>
            <a:ext cx="2241068" cy="875346"/>
          </a:xfrm>
          <a:prstGeom prst="bentConnector3">
            <a:avLst>
              <a:gd name="adj1" fmla="val 101155"/>
            </a:avLst>
          </a:prstGeom>
          <a:ln w="19050">
            <a:solidFill>
              <a:schemeClr val="tx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Elbow Connector 94"/>
          <p:cNvCxnSpPr>
            <a:endCxn id="100" idx="0"/>
          </p:cNvCxnSpPr>
          <p:nvPr/>
        </p:nvCxnSpPr>
        <p:spPr>
          <a:xfrm rot="16200000" flipH="1">
            <a:off x="14825011" y="8550345"/>
            <a:ext cx="2629532" cy="1202021"/>
          </a:xfrm>
          <a:prstGeom prst="bentConnector3">
            <a:avLst>
              <a:gd name="adj1" fmla="val 50000"/>
            </a:avLst>
          </a:prstGeom>
          <a:ln w="19050">
            <a:solidFill>
              <a:schemeClr val="tx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/>
          <p:cNvSpPr txBox="1"/>
          <p:nvPr/>
        </p:nvSpPr>
        <p:spPr>
          <a:xfrm>
            <a:off x="18020653" y="10403330"/>
            <a:ext cx="2359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800" b="1" dirty="0">
                <a:solidFill>
                  <a:srgbClr val="0A0A0A"/>
                </a:solidFill>
                <a:latin typeface="+mj-lt"/>
              </a:rPr>
              <a:t>Web Design</a:t>
            </a:r>
          </a:p>
        </p:txBody>
      </p:sp>
      <p:sp>
        <p:nvSpPr>
          <p:cNvPr id="99" name="Rectangle 98"/>
          <p:cNvSpPr/>
          <p:nvPr/>
        </p:nvSpPr>
        <p:spPr>
          <a:xfrm>
            <a:off x="18020651" y="11064954"/>
            <a:ext cx="47421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/>
            <a:r>
              <a:rPr lang="id-ID" sz="2400" dirty="0"/>
              <a:t>Suitable for all categories business and personal presentation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15511926" y="10466122"/>
            <a:ext cx="245772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8800" b="1" dirty="0">
                <a:solidFill>
                  <a:srgbClr val="EF9527"/>
                </a:solidFill>
              </a:rPr>
              <a:t>55</a:t>
            </a:r>
            <a:r>
              <a:rPr lang="id-ID" sz="8800" b="1" dirty="0">
                <a:solidFill>
                  <a:srgbClr val="EF9527"/>
                </a:solidFill>
              </a:rPr>
              <a:t>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002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53" grpId="0" animBg="1"/>
      <p:bldP spid="54" grpId="0" animBg="1"/>
      <p:bldP spid="55" grpId="0" animBg="1"/>
      <p:bldP spid="56" grpId="0"/>
      <p:bldP spid="58" grpId="0"/>
      <p:bldP spid="60" grpId="0"/>
      <p:bldP spid="62" grpId="0"/>
      <p:bldP spid="64" grpId="0"/>
      <p:bldP spid="65" grpId="0"/>
      <p:bldP spid="66" grpId="0"/>
      <p:bldP spid="69" grpId="0"/>
      <p:bldP spid="70" grpId="0"/>
      <p:bldP spid="97" grpId="0"/>
      <p:bldP spid="99" grpId="0"/>
      <p:bldP spid="100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F7E4C634-41F9-4FAF-93BC-526A359A5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385463" y="268288"/>
            <a:ext cx="998537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63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5839" y="9699154"/>
            <a:ext cx="24388710" cy="1248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reeform 6"/>
          <p:cNvSpPr>
            <a:spLocks/>
          </p:cNvSpPr>
          <p:nvPr/>
        </p:nvSpPr>
        <p:spPr bwMode="auto">
          <a:xfrm>
            <a:off x="11770005" y="4492312"/>
            <a:ext cx="5264518" cy="5253048"/>
          </a:xfrm>
          <a:custGeom>
            <a:avLst/>
            <a:gdLst>
              <a:gd name="T0" fmla="*/ 0 w 21600"/>
              <a:gd name="T1" fmla="*/ 21486 h 21600"/>
              <a:gd name="T2" fmla="*/ 7024 w 21600"/>
              <a:gd name="T3" fmla="*/ 13575 h 21600"/>
              <a:gd name="T4" fmla="*/ 10824 w 21600"/>
              <a:gd name="T5" fmla="*/ 0 h 21600"/>
              <a:gd name="T6" fmla="*/ 15029 w 21600"/>
              <a:gd name="T7" fmla="*/ 13573 h 21600"/>
              <a:gd name="T8" fmla="*/ 21600 w 21600"/>
              <a:gd name="T9" fmla="*/ 21600 h 21600"/>
              <a:gd name="T10" fmla="*/ 0 w 21600"/>
              <a:gd name="T11" fmla="*/ 21486 h 21600"/>
              <a:gd name="T12" fmla="*/ 0 w 21600"/>
              <a:gd name="T13" fmla="*/ 214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600" h="21600">
                <a:moveTo>
                  <a:pt x="0" y="21486"/>
                </a:moveTo>
                <a:cubicBezTo>
                  <a:pt x="0" y="21486"/>
                  <a:pt x="4099" y="19373"/>
                  <a:pt x="7024" y="13575"/>
                </a:cubicBezTo>
                <a:cubicBezTo>
                  <a:pt x="9950" y="7777"/>
                  <a:pt x="10824" y="0"/>
                  <a:pt x="10824" y="0"/>
                </a:cubicBezTo>
                <a:cubicBezTo>
                  <a:pt x="10824" y="0"/>
                  <a:pt x="13170" y="9697"/>
                  <a:pt x="15029" y="13573"/>
                </a:cubicBezTo>
                <a:cubicBezTo>
                  <a:pt x="17316" y="18341"/>
                  <a:pt x="21600" y="21600"/>
                  <a:pt x="21600" y="21600"/>
                </a:cubicBezTo>
                <a:lnTo>
                  <a:pt x="0" y="21486"/>
                </a:lnTo>
                <a:close/>
                <a:moveTo>
                  <a:pt x="0" y="21486"/>
                </a:moveTo>
              </a:path>
            </a:pathLst>
          </a:custGeom>
          <a:solidFill>
            <a:srgbClr val="B4D888">
              <a:alpha val="65000"/>
            </a:srgbClr>
          </a:solidFill>
          <a:ln w="254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1828800"/>
            <a:endParaRPr lang="id-ID" sz="360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819124" y="9997239"/>
            <a:ext cx="2779336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2014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55118" y="9997239"/>
            <a:ext cx="2779336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spcBef>
                <a:spcPts val="0"/>
              </a:spcBef>
              <a:buNone/>
            </a:pPr>
            <a:r>
              <a:rPr lang="en-US" sz="2400" b="1" dirty="0">
                <a:solidFill>
                  <a:schemeClr val="tx1"/>
                </a:solidFill>
              </a:rPr>
              <a:t>2015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715125" y="9997239"/>
            <a:ext cx="2779338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2016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3168493" y="9997239"/>
            <a:ext cx="2779338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2017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5621862" y="9997239"/>
            <a:ext cx="2779336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2018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8334604" y="9997239"/>
            <a:ext cx="2779336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2019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3051717" y="9997239"/>
            <a:ext cx="2779338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2013</a:t>
            </a:r>
          </a:p>
        </p:txBody>
      </p:sp>
      <p:sp>
        <p:nvSpPr>
          <p:cNvPr id="11" name="Freeform 2"/>
          <p:cNvSpPr>
            <a:spLocks/>
          </p:cNvSpPr>
          <p:nvPr/>
        </p:nvSpPr>
        <p:spPr bwMode="auto">
          <a:xfrm>
            <a:off x="9616811" y="3885593"/>
            <a:ext cx="5264518" cy="5859766"/>
          </a:xfrm>
          <a:custGeom>
            <a:avLst/>
            <a:gdLst>
              <a:gd name="T0" fmla="*/ 0 w 21600"/>
              <a:gd name="T1" fmla="*/ 21486 h 21600"/>
              <a:gd name="T2" fmla="*/ 7024 w 21600"/>
              <a:gd name="T3" fmla="*/ 13575 h 21600"/>
              <a:gd name="T4" fmla="*/ 10824 w 21600"/>
              <a:gd name="T5" fmla="*/ 0 h 21600"/>
              <a:gd name="T6" fmla="*/ 15029 w 21600"/>
              <a:gd name="T7" fmla="*/ 13573 h 21600"/>
              <a:gd name="T8" fmla="*/ 21600 w 21600"/>
              <a:gd name="T9" fmla="*/ 21600 h 21600"/>
              <a:gd name="T10" fmla="*/ 0 w 21600"/>
              <a:gd name="T11" fmla="*/ 21486 h 21600"/>
              <a:gd name="T12" fmla="*/ 0 w 21600"/>
              <a:gd name="T13" fmla="*/ 214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600" h="21600">
                <a:moveTo>
                  <a:pt x="0" y="21486"/>
                </a:moveTo>
                <a:cubicBezTo>
                  <a:pt x="0" y="21486"/>
                  <a:pt x="4099" y="19373"/>
                  <a:pt x="7024" y="13575"/>
                </a:cubicBezTo>
                <a:cubicBezTo>
                  <a:pt x="9950" y="7777"/>
                  <a:pt x="10824" y="0"/>
                  <a:pt x="10824" y="0"/>
                </a:cubicBezTo>
                <a:cubicBezTo>
                  <a:pt x="10824" y="0"/>
                  <a:pt x="13170" y="9697"/>
                  <a:pt x="15029" y="13573"/>
                </a:cubicBezTo>
                <a:cubicBezTo>
                  <a:pt x="17316" y="18341"/>
                  <a:pt x="21600" y="21600"/>
                  <a:pt x="21600" y="21600"/>
                </a:cubicBezTo>
                <a:lnTo>
                  <a:pt x="0" y="21486"/>
                </a:lnTo>
                <a:close/>
                <a:moveTo>
                  <a:pt x="0" y="21486"/>
                </a:moveTo>
              </a:path>
            </a:pathLst>
          </a:custGeom>
          <a:solidFill>
            <a:srgbClr val="EF9527">
              <a:alpha val="65000"/>
            </a:srgbClr>
          </a:solidFill>
          <a:ln w="254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1828800"/>
            <a:endParaRPr lang="id-ID" sz="3600"/>
          </a:p>
        </p:txBody>
      </p:sp>
      <p:sp>
        <p:nvSpPr>
          <p:cNvPr id="13" name="Freeform 4"/>
          <p:cNvSpPr>
            <a:spLocks/>
          </p:cNvSpPr>
          <p:nvPr/>
        </p:nvSpPr>
        <p:spPr bwMode="auto">
          <a:xfrm>
            <a:off x="2095765" y="8129036"/>
            <a:ext cx="5264518" cy="1616324"/>
          </a:xfrm>
          <a:custGeom>
            <a:avLst/>
            <a:gdLst>
              <a:gd name="T0" fmla="*/ 0 w 21600"/>
              <a:gd name="T1" fmla="*/ 21486 h 21600"/>
              <a:gd name="T2" fmla="*/ 7024 w 21600"/>
              <a:gd name="T3" fmla="*/ 13575 h 21600"/>
              <a:gd name="T4" fmla="*/ 10824 w 21600"/>
              <a:gd name="T5" fmla="*/ 0 h 21600"/>
              <a:gd name="T6" fmla="*/ 15029 w 21600"/>
              <a:gd name="T7" fmla="*/ 13573 h 21600"/>
              <a:gd name="T8" fmla="*/ 21600 w 21600"/>
              <a:gd name="T9" fmla="*/ 21600 h 21600"/>
              <a:gd name="T10" fmla="*/ 0 w 21600"/>
              <a:gd name="T11" fmla="*/ 21486 h 21600"/>
              <a:gd name="T12" fmla="*/ 0 w 21600"/>
              <a:gd name="T13" fmla="*/ 214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600" h="21600">
                <a:moveTo>
                  <a:pt x="0" y="21486"/>
                </a:moveTo>
                <a:cubicBezTo>
                  <a:pt x="0" y="21486"/>
                  <a:pt x="4099" y="19373"/>
                  <a:pt x="7024" y="13575"/>
                </a:cubicBezTo>
                <a:cubicBezTo>
                  <a:pt x="9950" y="7777"/>
                  <a:pt x="10824" y="0"/>
                  <a:pt x="10824" y="0"/>
                </a:cubicBezTo>
                <a:cubicBezTo>
                  <a:pt x="10824" y="0"/>
                  <a:pt x="13170" y="9697"/>
                  <a:pt x="15029" y="13573"/>
                </a:cubicBezTo>
                <a:cubicBezTo>
                  <a:pt x="17316" y="18341"/>
                  <a:pt x="21600" y="21600"/>
                  <a:pt x="21600" y="21600"/>
                </a:cubicBezTo>
                <a:lnTo>
                  <a:pt x="0" y="21486"/>
                </a:lnTo>
                <a:close/>
                <a:moveTo>
                  <a:pt x="0" y="21486"/>
                </a:moveTo>
              </a:path>
            </a:pathLst>
          </a:custGeom>
          <a:solidFill>
            <a:srgbClr val="ED423D">
              <a:alpha val="65000"/>
            </a:srgbClr>
          </a:solidFill>
          <a:ln w="254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1828800"/>
            <a:endParaRPr lang="id-ID" sz="3600"/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14540839" y="7107419"/>
            <a:ext cx="5264518" cy="2637942"/>
          </a:xfrm>
          <a:custGeom>
            <a:avLst/>
            <a:gdLst>
              <a:gd name="T0" fmla="*/ 0 w 21600"/>
              <a:gd name="T1" fmla="*/ 21486 h 21600"/>
              <a:gd name="T2" fmla="*/ 7024 w 21600"/>
              <a:gd name="T3" fmla="*/ 13575 h 21600"/>
              <a:gd name="T4" fmla="*/ 10824 w 21600"/>
              <a:gd name="T5" fmla="*/ 0 h 21600"/>
              <a:gd name="T6" fmla="*/ 15029 w 21600"/>
              <a:gd name="T7" fmla="*/ 13573 h 21600"/>
              <a:gd name="T8" fmla="*/ 21600 w 21600"/>
              <a:gd name="T9" fmla="*/ 21600 h 21600"/>
              <a:gd name="T10" fmla="*/ 0 w 21600"/>
              <a:gd name="T11" fmla="*/ 21486 h 21600"/>
              <a:gd name="T12" fmla="*/ 0 w 21600"/>
              <a:gd name="T13" fmla="*/ 214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600" h="21600">
                <a:moveTo>
                  <a:pt x="0" y="21486"/>
                </a:moveTo>
                <a:cubicBezTo>
                  <a:pt x="0" y="21486"/>
                  <a:pt x="4099" y="19373"/>
                  <a:pt x="7024" y="13575"/>
                </a:cubicBezTo>
                <a:cubicBezTo>
                  <a:pt x="9950" y="7777"/>
                  <a:pt x="10824" y="0"/>
                  <a:pt x="10824" y="0"/>
                </a:cubicBezTo>
                <a:cubicBezTo>
                  <a:pt x="10824" y="0"/>
                  <a:pt x="13170" y="9697"/>
                  <a:pt x="15029" y="13573"/>
                </a:cubicBezTo>
                <a:cubicBezTo>
                  <a:pt x="17316" y="18341"/>
                  <a:pt x="21600" y="21600"/>
                  <a:pt x="21600" y="21600"/>
                </a:cubicBezTo>
                <a:lnTo>
                  <a:pt x="0" y="21486"/>
                </a:lnTo>
                <a:close/>
                <a:moveTo>
                  <a:pt x="0" y="21486"/>
                </a:moveTo>
              </a:path>
            </a:pathLst>
          </a:custGeom>
          <a:solidFill>
            <a:schemeClr val="accent6">
              <a:alpha val="65000"/>
            </a:schemeClr>
          </a:solidFill>
          <a:ln w="254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1828800"/>
            <a:endParaRPr lang="id-ID" sz="3600"/>
          </a:p>
        </p:txBody>
      </p:sp>
      <p:sp>
        <p:nvSpPr>
          <p:cNvPr id="15" name="Freeform 7"/>
          <p:cNvSpPr>
            <a:spLocks/>
          </p:cNvSpPr>
          <p:nvPr/>
        </p:nvSpPr>
        <p:spPr bwMode="auto">
          <a:xfrm>
            <a:off x="4986745" y="6979935"/>
            <a:ext cx="5264518" cy="2765426"/>
          </a:xfrm>
          <a:custGeom>
            <a:avLst/>
            <a:gdLst>
              <a:gd name="T0" fmla="*/ 0 w 21600"/>
              <a:gd name="T1" fmla="*/ 21486 h 21600"/>
              <a:gd name="T2" fmla="*/ 7024 w 21600"/>
              <a:gd name="T3" fmla="*/ 13575 h 21600"/>
              <a:gd name="T4" fmla="*/ 10824 w 21600"/>
              <a:gd name="T5" fmla="*/ 0 h 21600"/>
              <a:gd name="T6" fmla="*/ 15029 w 21600"/>
              <a:gd name="T7" fmla="*/ 13573 h 21600"/>
              <a:gd name="T8" fmla="*/ 21600 w 21600"/>
              <a:gd name="T9" fmla="*/ 21600 h 21600"/>
              <a:gd name="T10" fmla="*/ 0 w 21600"/>
              <a:gd name="T11" fmla="*/ 21486 h 21600"/>
              <a:gd name="T12" fmla="*/ 0 w 21600"/>
              <a:gd name="T13" fmla="*/ 214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600" h="21600">
                <a:moveTo>
                  <a:pt x="0" y="21486"/>
                </a:moveTo>
                <a:cubicBezTo>
                  <a:pt x="0" y="21486"/>
                  <a:pt x="4099" y="19373"/>
                  <a:pt x="7024" y="13575"/>
                </a:cubicBezTo>
                <a:cubicBezTo>
                  <a:pt x="9950" y="7777"/>
                  <a:pt x="10824" y="0"/>
                  <a:pt x="10824" y="0"/>
                </a:cubicBezTo>
                <a:cubicBezTo>
                  <a:pt x="10824" y="0"/>
                  <a:pt x="13170" y="9697"/>
                  <a:pt x="15029" y="13573"/>
                </a:cubicBezTo>
                <a:cubicBezTo>
                  <a:pt x="17316" y="18341"/>
                  <a:pt x="21600" y="21600"/>
                  <a:pt x="21600" y="21600"/>
                </a:cubicBezTo>
                <a:lnTo>
                  <a:pt x="0" y="21486"/>
                </a:lnTo>
                <a:close/>
                <a:moveTo>
                  <a:pt x="0" y="21486"/>
                </a:moveTo>
              </a:path>
            </a:pathLst>
          </a:custGeom>
          <a:solidFill>
            <a:srgbClr val="8BC248">
              <a:alpha val="65000"/>
            </a:srgbClr>
          </a:solidFill>
          <a:ln w="254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1828800"/>
            <a:endParaRPr lang="id-ID" sz="3600"/>
          </a:p>
        </p:txBody>
      </p:sp>
      <p:sp>
        <p:nvSpPr>
          <p:cNvPr id="16" name="Freeform 3"/>
          <p:cNvSpPr>
            <a:spLocks/>
          </p:cNvSpPr>
          <p:nvPr/>
        </p:nvSpPr>
        <p:spPr bwMode="auto">
          <a:xfrm>
            <a:off x="16919743" y="5754521"/>
            <a:ext cx="5264518" cy="3977670"/>
          </a:xfrm>
          <a:custGeom>
            <a:avLst/>
            <a:gdLst>
              <a:gd name="T0" fmla="*/ 0 w 21600"/>
              <a:gd name="T1" fmla="*/ 21486 h 21600"/>
              <a:gd name="T2" fmla="*/ 7024 w 21600"/>
              <a:gd name="T3" fmla="*/ 13575 h 21600"/>
              <a:gd name="T4" fmla="*/ 10824 w 21600"/>
              <a:gd name="T5" fmla="*/ 0 h 21600"/>
              <a:gd name="T6" fmla="*/ 15029 w 21600"/>
              <a:gd name="T7" fmla="*/ 13573 h 21600"/>
              <a:gd name="T8" fmla="*/ 21600 w 21600"/>
              <a:gd name="T9" fmla="*/ 21600 h 21600"/>
              <a:gd name="T10" fmla="*/ 0 w 21600"/>
              <a:gd name="T11" fmla="*/ 21486 h 21600"/>
              <a:gd name="T12" fmla="*/ 0 w 21600"/>
              <a:gd name="T13" fmla="*/ 214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600" h="21600">
                <a:moveTo>
                  <a:pt x="0" y="21486"/>
                </a:moveTo>
                <a:cubicBezTo>
                  <a:pt x="0" y="21486"/>
                  <a:pt x="4099" y="19373"/>
                  <a:pt x="7024" y="13575"/>
                </a:cubicBezTo>
                <a:cubicBezTo>
                  <a:pt x="9950" y="7777"/>
                  <a:pt x="10824" y="0"/>
                  <a:pt x="10824" y="0"/>
                </a:cubicBezTo>
                <a:cubicBezTo>
                  <a:pt x="10824" y="0"/>
                  <a:pt x="13170" y="9697"/>
                  <a:pt x="15029" y="13573"/>
                </a:cubicBezTo>
                <a:cubicBezTo>
                  <a:pt x="17316" y="18341"/>
                  <a:pt x="21600" y="21600"/>
                  <a:pt x="21600" y="21600"/>
                </a:cubicBezTo>
                <a:lnTo>
                  <a:pt x="0" y="21486"/>
                </a:lnTo>
                <a:close/>
                <a:moveTo>
                  <a:pt x="0" y="21486"/>
                </a:moveTo>
              </a:path>
            </a:pathLst>
          </a:custGeom>
          <a:solidFill>
            <a:schemeClr val="bg2">
              <a:alpha val="65000"/>
            </a:schemeClr>
          </a:solidFill>
          <a:ln w="254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1828800"/>
            <a:endParaRPr lang="id-ID" sz="360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6297776" y="6171375"/>
            <a:ext cx="2779336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3600" dirty="0">
                <a:solidFill>
                  <a:schemeClr val="tx1"/>
                </a:solidFill>
              </a:rPr>
              <a:t>28%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8441512" y="4825805"/>
            <a:ext cx="2779336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spcBef>
                <a:spcPts val="0"/>
              </a:spcBef>
              <a:buNone/>
            </a:pPr>
            <a:r>
              <a:rPr lang="en-US" sz="3600" dirty="0">
                <a:solidFill>
                  <a:schemeClr val="tx1"/>
                </a:solidFill>
              </a:rPr>
              <a:t>50</a:t>
            </a:r>
            <a:r>
              <a:rPr lang="id-ID" sz="3600" dirty="0">
                <a:solidFill>
                  <a:schemeClr val="tx1"/>
                </a:solidFill>
              </a:rPr>
              <a:t>%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10934455" y="3087363"/>
            <a:ext cx="2779338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3600" dirty="0">
                <a:solidFill>
                  <a:schemeClr val="tx1"/>
                </a:solidFill>
              </a:rPr>
              <a:t>83</a:t>
            </a:r>
            <a:r>
              <a:rPr lang="id-ID" sz="3600" dirty="0">
                <a:solidFill>
                  <a:schemeClr val="tx1"/>
                </a:solidFill>
              </a:rPr>
              <a:t>%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3151169" y="3773201"/>
            <a:ext cx="2779338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3600" dirty="0">
                <a:solidFill>
                  <a:schemeClr val="tx1"/>
                </a:solidFill>
              </a:rPr>
              <a:t>65</a:t>
            </a:r>
            <a:r>
              <a:rPr lang="id-ID" sz="3600" dirty="0">
                <a:solidFill>
                  <a:schemeClr val="tx1"/>
                </a:solidFill>
              </a:rPr>
              <a:t>%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15714492" y="6442433"/>
            <a:ext cx="2779336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3600" dirty="0">
                <a:solidFill>
                  <a:schemeClr val="tx1"/>
                </a:solidFill>
              </a:rPr>
              <a:t>29</a:t>
            </a:r>
            <a:r>
              <a:rPr lang="id-ID" sz="3600" dirty="0">
                <a:solidFill>
                  <a:schemeClr val="tx1"/>
                </a:solidFill>
              </a:rPr>
              <a:t>%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8275304" y="5062873"/>
            <a:ext cx="2779336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3600" dirty="0">
                <a:solidFill>
                  <a:schemeClr val="tx1"/>
                </a:solidFill>
              </a:rPr>
              <a:t>53%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3328803" y="7378113"/>
            <a:ext cx="2779338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3600" dirty="0">
                <a:solidFill>
                  <a:schemeClr val="tx1"/>
                </a:solidFill>
              </a:rPr>
              <a:t>14</a:t>
            </a:r>
            <a:r>
              <a:rPr lang="id-ID" sz="3600" dirty="0">
                <a:solidFill>
                  <a:schemeClr val="tx1"/>
                </a:solidFill>
              </a:rPr>
              <a:t>%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157408" y="11226411"/>
            <a:ext cx="200884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2800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id-ID" sz="28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4336810" y="10936578"/>
            <a:ext cx="15689252" cy="287316"/>
            <a:chOff x="2168405" y="5468289"/>
            <a:chExt cx="7844626" cy="143658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168405" y="5540118"/>
              <a:ext cx="3780000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/>
            <p:cNvSpPr/>
            <p:nvPr/>
          </p:nvSpPr>
          <p:spPr>
            <a:xfrm>
              <a:off x="6028026" y="5468289"/>
              <a:ext cx="143658" cy="1436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chemeClr val="tx1"/>
                </a:solidFill>
              </a:endParaRPr>
            </a:p>
          </p:txBody>
        </p:sp>
        <p:cxnSp>
          <p:nvCxnSpPr>
            <p:cNvPr id="46" name="Straight Connector 45"/>
            <p:cNvCxnSpPr/>
            <p:nvPr/>
          </p:nvCxnSpPr>
          <p:spPr>
            <a:xfrm>
              <a:off x="6233031" y="5540118"/>
              <a:ext cx="3780000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3"/>
          <p:cNvSpPr>
            <a:spLocks/>
          </p:cNvSpPr>
          <p:nvPr/>
        </p:nvSpPr>
        <p:spPr bwMode="auto">
          <a:xfrm>
            <a:off x="7120241" y="5767691"/>
            <a:ext cx="5264518" cy="3977670"/>
          </a:xfrm>
          <a:custGeom>
            <a:avLst/>
            <a:gdLst>
              <a:gd name="T0" fmla="*/ 0 w 21600"/>
              <a:gd name="T1" fmla="*/ 21486 h 21600"/>
              <a:gd name="T2" fmla="*/ 7024 w 21600"/>
              <a:gd name="T3" fmla="*/ 13575 h 21600"/>
              <a:gd name="T4" fmla="*/ 10824 w 21600"/>
              <a:gd name="T5" fmla="*/ 0 h 21600"/>
              <a:gd name="T6" fmla="*/ 15029 w 21600"/>
              <a:gd name="T7" fmla="*/ 13573 h 21600"/>
              <a:gd name="T8" fmla="*/ 21600 w 21600"/>
              <a:gd name="T9" fmla="*/ 21600 h 21600"/>
              <a:gd name="T10" fmla="*/ 0 w 21600"/>
              <a:gd name="T11" fmla="*/ 21486 h 21600"/>
              <a:gd name="T12" fmla="*/ 0 w 21600"/>
              <a:gd name="T13" fmla="*/ 214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600" h="21600">
                <a:moveTo>
                  <a:pt x="0" y="21486"/>
                </a:moveTo>
                <a:cubicBezTo>
                  <a:pt x="0" y="21486"/>
                  <a:pt x="4099" y="19373"/>
                  <a:pt x="7024" y="13575"/>
                </a:cubicBezTo>
                <a:cubicBezTo>
                  <a:pt x="9950" y="7777"/>
                  <a:pt x="10824" y="0"/>
                  <a:pt x="10824" y="0"/>
                </a:cubicBezTo>
                <a:cubicBezTo>
                  <a:pt x="10824" y="0"/>
                  <a:pt x="13170" y="9697"/>
                  <a:pt x="15029" y="13573"/>
                </a:cubicBezTo>
                <a:cubicBezTo>
                  <a:pt x="17316" y="18341"/>
                  <a:pt x="21600" y="21600"/>
                  <a:pt x="21600" y="21600"/>
                </a:cubicBezTo>
                <a:lnTo>
                  <a:pt x="0" y="21486"/>
                </a:lnTo>
                <a:close/>
                <a:moveTo>
                  <a:pt x="0" y="21486"/>
                </a:moveTo>
              </a:path>
            </a:pathLst>
          </a:custGeom>
          <a:solidFill>
            <a:srgbClr val="2686A7">
              <a:alpha val="65000"/>
            </a:srgbClr>
          </a:solidFill>
          <a:ln w="254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1828800"/>
            <a:endParaRPr lang="id-ID" sz="3600"/>
          </a:p>
        </p:txBody>
      </p:sp>
      <p:sp>
        <p:nvSpPr>
          <p:cNvPr id="66" name="Freeform 72"/>
          <p:cNvSpPr>
            <a:spLocks noEditPoints="1"/>
          </p:cNvSpPr>
          <p:nvPr/>
        </p:nvSpPr>
        <p:spPr bwMode="auto">
          <a:xfrm rot="16200000">
            <a:off x="21098529" y="1754189"/>
            <a:ext cx="7819210" cy="5552662"/>
          </a:xfrm>
          <a:custGeom>
            <a:avLst/>
            <a:gdLst>
              <a:gd name="T0" fmla="*/ 1287 w 1323"/>
              <a:gd name="T1" fmla="*/ 453 h 938"/>
              <a:gd name="T2" fmla="*/ 1274 w 1323"/>
              <a:gd name="T3" fmla="*/ 447 h 938"/>
              <a:gd name="T4" fmla="*/ 1080 w 1323"/>
              <a:gd name="T5" fmla="*/ 427 h 938"/>
              <a:gd name="T6" fmla="*/ 1084 w 1323"/>
              <a:gd name="T7" fmla="*/ 193 h 938"/>
              <a:gd name="T8" fmla="*/ 1242 w 1323"/>
              <a:gd name="T9" fmla="*/ 26 h 938"/>
              <a:gd name="T10" fmla="*/ 1238 w 1323"/>
              <a:gd name="T11" fmla="*/ 17 h 938"/>
              <a:gd name="T12" fmla="*/ 1073 w 1323"/>
              <a:gd name="T13" fmla="*/ 177 h 938"/>
              <a:gd name="T14" fmla="*/ 500 w 1323"/>
              <a:gd name="T15" fmla="*/ 12 h 938"/>
              <a:gd name="T16" fmla="*/ 1073 w 1323"/>
              <a:gd name="T17" fmla="*/ 413 h 938"/>
              <a:gd name="T18" fmla="*/ 770 w 1323"/>
              <a:gd name="T19" fmla="*/ 261 h 938"/>
              <a:gd name="T20" fmla="*/ 520 w 1323"/>
              <a:gd name="T21" fmla="*/ 148 h 938"/>
              <a:gd name="T22" fmla="*/ 543 w 1323"/>
              <a:gd name="T23" fmla="*/ 111 h 938"/>
              <a:gd name="T24" fmla="*/ 530 w 1323"/>
              <a:gd name="T25" fmla="*/ 99 h 938"/>
              <a:gd name="T26" fmla="*/ 226 w 1323"/>
              <a:gd name="T27" fmla="*/ 143 h 938"/>
              <a:gd name="T28" fmla="*/ 0 w 1323"/>
              <a:gd name="T29" fmla="*/ 308 h 938"/>
              <a:gd name="T30" fmla="*/ 6 w 1323"/>
              <a:gd name="T31" fmla="*/ 444 h 938"/>
              <a:gd name="T32" fmla="*/ 244 w 1323"/>
              <a:gd name="T33" fmla="*/ 475 h 938"/>
              <a:gd name="T34" fmla="*/ 467 w 1323"/>
              <a:gd name="T35" fmla="*/ 831 h 938"/>
              <a:gd name="T36" fmla="*/ 562 w 1323"/>
              <a:gd name="T37" fmla="*/ 651 h 938"/>
              <a:gd name="T38" fmla="*/ 810 w 1323"/>
              <a:gd name="T39" fmla="*/ 730 h 938"/>
              <a:gd name="T40" fmla="*/ 661 w 1323"/>
              <a:gd name="T41" fmla="*/ 937 h 938"/>
              <a:gd name="T42" fmla="*/ 1318 w 1323"/>
              <a:gd name="T43" fmla="*/ 934 h 938"/>
              <a:gd name="T44" fmla="*/ 1283 w 1323"/>
              <a:gd name="T45" fmla="*/ 453 h 938"/>
              <a:gd name="T46" fmla="*/ 1275 w 1323"/>
              <a:gd name="T47" fmla="*/ 448 h 938"/>
              <a:gd name="T48" fmla="*/ 1175 w 1323"/>
              <a:gd name="T49" fmla="*/ 797 h 938"/>
              <a:gd name="T50" fmla="*/ 1275 w 1323"/>
              <a:gd name="T51" fmla="*/ 448 h 938"/>
              <a:gd name="T52" fmla="*/ 774 w 1323"/>
              <a:gd name="T53" fmla="*/ 278 h 938"/>
              <a:gd name="T54" fmla="*/ 454 w 1323"/>
              <a:gd name="T55" fmla="*/ 494 h 938"/>
              <a:gd name="T56" fmla="*/ 573 w 1323"/>
              <a:gd name="T57" fmla="*/ 617 h 938"/>
              <a:gd name="T58" fmla="*/ 595 w 1323"/>
              <a:gd name="T59" fmla="*/ 580 h 938"/>
              <a:gd name="T60" fmla="*/ 659 w 1323"/>
              <a:gd name="T61" fmla="*/ 472 h 938"/>
              <a:gd name="T62" fmla="*/ 633 w 1323"/>
              <a:gd name="T63" fmla="*/ 607 h 938"/>
              <a:gd name="T64" fmla="*/ 596 w 1323"/>
              <a:gd name="T65" fmla="*/ 581 h 938"/>
              <a:gd name="T66" fmla="*/ 1075 w 1323"/>
              <a:gd name="T67" fmla="*/ 423 h 938"/>
              <a:gd name="T68" fmla="*/ 1078 w 1323"/>
              <a:gd name="T69" fmla="*/ 427 h 938"/>
              <a:gd name="T70" fmla="*/ 811 w 1323"/>
              <a:gd name="T71" fmla="*/ 726 h 938"/>
              <a:gd name="T72" fmla="*/ 525 w 1323"/>
              <a:gd name="T73" fmla="*/ 15 h 938"/>
              <a:gd name="T74" fmla="*/ 1084 w 1323"/>
              <a:gd name="T75" fmla="*/ 403 h 938"/>
              <a:gd name="T76" fmla="*/ 1072 w 1323"/>
              <a:gd name="T77" fmla="*/ 416 h 938"/>
              <a:gd name="T78" fmla="*/ 781 w 1323"/>
              <a:gd name="T79" fmla="*/ 280 h 938"/>
              <a:gd name="T80" fmla="*/ 543 w 1323"/>
              <a:gd name="T81" fmla="*/ 155 h 938"/>
              <a:gd name="T82" fmla="*/ 550 w 1323"/>
              <a:gd name="T83" fmla="*/ 350 h 938"/>
              <a:gd name="T84" fmla="*/ 533 w 1323"/>
              <a:gd name="T85" fmla="*/ 161 h 938"/>
              <a:gd name="T86" fmla="*/ 154 w 1323"/>
              <a:gd name="T87" fmla="*/ 247 h 938"/>
              <a:gd name="T88" fmla="*/ 250 w 1323"/>
              <a:gd name="T89" fmla="*/ 135 h 938"/>
              <a:gd name="T90" fmla="*/ 151 w 1323"/>
              <a:gd name="T91" fmla="*/ 248 h 938"/>
              <a:gd name="T92" fmla="*/ 150 w 1323"/>
              <a:gd name="T93" fmla="*/ 250 h 938"/>
              <a:gd name="T94" fmla="*/ 152 w 1323"/>
              <a:gd name="T95" fmla="*/ 249 h 938"/>
              <a:gd name="T96" fmla="*/ 251 w 1323"/>
              <a:gd name="T97" fmla="*/ 452 h 938"/>
              <a:gd name="T98" fmla="*/ 472 w 1323"/>
              <a:gd name="T99" fmla="*/ 806 h 938"/>
              <a:gd name="T100" fmla="*/ 255 w 1323"/>
              <a:gd name="T101" fmla="*/ 468 h 938"/>
              <a:gd name="T102" fmla="*/ 549 w 1323"/>
              <a:gd name="T103" fmla="*/ 638 h 938"/>
              <a:gd name="T104" fmla="*/ 569 w 1323"/>
              <a:gd name="T105" fmla="*/ 627 h 938"/>
              <a:gd name="T106" fmla="*/ 593 w 1323"/>
              <a:gd name="T107" fmla="*/ 626 h 938"/>
              <a:gd name="T108" fmla="*/ 593 w 1323"/>
              <a:gd name="T109" fmla="*/ 626 h 938"/>
              <a:gd name="T110" fmla="*/ 833 w 1323"/>
              <a:gd name="T111" fmla="*/ 740 h 938"/>
              <a:gd name="T112" fmla="*/ 834 w 1323"/>
              <a:gd name="T113" fmla="*/ 738 h 938"/>
              <a:gd name="T114" fmla="*/ 1196 w 1323"/>
              <a:gd name="T115" fmla="*/ 809 h 9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23" h="938">
                <a:moveTo>
                  <a:pt x="1320" y="937"/>
                </a:moveTo>
                <a:cubicBezTo>
                  <a:pt x="1323" y="937"/>
                  <a:pt x="1323" y="937"/>
                  <a:pt x="1323" y="937"/>
                </a:cubicBezTo>
                <a:cubicBezTo>
                  <a:pt x="1320" y="935"/>
                  <a:pt x="1320" y="935"/>
                  <a:pt x="1320" y="935"/>
                </a:cubicBezTo>
                <a:cubicBezTo>
                  <a:pt x="1287" y="453"/>
                  <a:pt x="1287" y="453"/>
                  <a:pt x="1287" y="453"/>
                </a:cubicBezTo>
                <a:cubicBezTo>
                  <a:pt x="1293" y="453"/>
                  <a:pt x="1298" y="447"/>
                  <a:pt x="1298" y="441"/>
                </a:cubicBezTo>
                <a:cubicBezTo>
                  <a:pt x="1298" y="434"/>
                  <a:pt x="1292" y="428"/>
                  <a:pt x="1285" y="428"/>
                </a:cubicBezTo>
                <a:cubicBezTo>
                  <a:pt x="1278" y="428"/>
                  <a:pt x="1272" y="434"/>
                  <a:pt x="1272" y="441"/>
                </a:cubicBezTo>
                <a:cubicBezTo>
                  <a:pt x="1272" y="443"/>
                  <a:pt x="1273" y="445"/>
                  <a:pt x="1274" y="447"/>
                </a:cubicBezTo>
                <a:cubicBezTo>
                  <a:pt x="833" y="727"/>
                  <a:pt x="833" y="727"/>
                  <a:pt x="833" y="727"/>
                </a:cubicBezTo>
                <a:cubicBezTo>
                  <a:pt x="832" y="726"/>
                  <a:pt x="832" y="725"/>
                  <a:pt x="831" y="725"/>
                </a:cubicBezTo>
                <a:cubicBezTo>
                  <a:pt x="837" y="717"/>
                  <a:pt x="837" y="717"/>
                  <a:pt x="837" y="717"/>
                </a:cubicBezTo>
                <a:cubicBezTo>
                  <a:pt x="1080" y="427"/>
                  <a:pt x="1080" y="427"/>
                  <a:pt x="1080" y="427"/>
                </a:cubicBezTo>
                <a:cubicBezTo>
                  <a:pt x="1081" y="428"/>
                  <a:pt x="1083" y="429"/>
                  <a:pt x="1085" y="429"/>
                </a:cubicBezTo>
                <a:cubicBezTo>
                  <a:pt x="1092" y="429"/>
                  <a:pt x="1098" y="423"/>
                  <a:pt x="1098" y="416"/>
                </a:cubicBezTo>
                <a:cubicBezTo>
                  <a:pt x="1098" y="409"/>
                  <a:pt x="1093" y="403"/>
                  <a:pt x="1086" y="403"/>
                </a:cubicBezTo>
                <a:cubicBezTo>
                  <a:pt x="1084" y="193"/>
                  <a:pt x="1084" y="193"/>
                  <a:pt x="1084" y="193"/>
                </a:cubicBezTo>
                <a:cubicBezTo>
                  <a:pt x="1084" y="193"/>
                  <a:pt x="1085" y="193"/>
                  <a:pt x="1085" y="193"/>
                </a:cubicBezTo>
                <a:cubicBezTo>
                  <a:pt x="1092" y="193"/>
                  <a:pt x="1098" y="187"/>
                  <a:pt x="1098" y="180"/>
                </a:cubicBezTo>
                <a:cubicBezTo>
                  <a:pt x="1098" y="177"/>
                  <a:pt x="1096" y="173"/>
                  <a:pt x="1094" y="171"/>
                </a:cubicBezTo>
                <a:cubicBezTo>
                  <a:pt x="1242" y="26"/>
                  <a:pt x="1242" y="26"/>
                  <a:pt x="1242" y="26"/>
                </a:cubicBezTo>
                <a:cubicBezTo>
                  <a:pt x="1244" y="28"/>
                  <a:pt x="1247" y="29"/>
                  <a:pt x="1250" y="29"/>
                </a:cubicBezTo>
                <a:cubicBezTo>
                  <a:pt x="1257" y="29"/>
                  <a:pt x="1263" y="24"/>
                  <a:pt x="1263" y="17"/>
                </a:cubicBezTo>
                <a:cubicBezTo>
                  <a:pt x="1263" y="10"/>
                  <a:pt x="1257" y="4"/>
                  <a:pt x="1250" y="4"/>
                </a:cubicBezTo>
                <a:cubicBezTo>
                  <a:pt x="1243" y="4"/>
                  <a:pt x="1238" y="10"/>
                  <a:pt x="1238" y="17"/>
                </a:cubicBezTo>
                <a:cubicBezTo>
                  <a:pt x="1238" y="20"/>
                  <a:pt x="1239" y="23"/>
                  <a:pt x="1241" y="25"/>
                </a:cubicBezTo>
                <a:cubicBezTo>
                  <a:pt x="1093" y="170"/>
                  <a:pt x="1093" y="170"/>
                  <a:pt x="1093" y="170"/>
                </a:cubicBezTo>
                <a:cubicBezTo>
                  <a:pt x="1090" y="168"/>
                  <a:pt x="1088" y="168"/>
                  <a:pt x="1085" y="168"/>
                </a:cubicBezTo>
                <a:cubicBezTo>
                  <a:pt x="1079" y="168"/>
                  <a:pt x="1075" y="171"/>
                  <a:pt x="1073" y="177"/>
                </a:cubicBezTo>
                <a:cubicBezTo>
                  <a:pt x="525" y="14"/>
                  <a:pt x="525" y="14"/>
                  <a:pt x="525" y="14"/>
                </a:cubicBezTo>
                <a:cubicBezTo>
                  <a:pt x="525" y="13"/>
                  <a:pt x="525" y="13"/>
                  <a:pt x="525" y="12"/>
                </a:cubicBezTo>
                <a:cubicBezTo>
                  <a:pt x="525" y="5"/>
                  <a:pt x="520" y="0"/>
                  <a:pt x="512" y="0"/>
                </a:cubicBezTo>
                <a:cubicBezTo>
                  <a:pt x="505" y="0"/>
                  <a:pt x="500" y="5"/>
                  <a:pt x="500" y="12"/>
                </a:cubicBezTo>
                <a:cubicBezTo>
                  <a:pt x="500" y="19"/>
                  <a:pt x="505" y="25"/>
                  <a:pt x="512" y="25"/>
                </a:cubicBezTo>
                <a:cubicBezTo>
                  <a:pt x="517" y="25"/>
                  <a:pt x="522" y="22"/>
                  <a:pt x="524" y="18"/>
                </a:cubicBezTo>
                <a:cubicBezTo>
                  <a:pt x="1073" y="412"/>
                  <a:pt x="1073" y="412"/>
                  <a:pt x="1073" y="412"/>
                </a:cubicBezTo>
                <a:cubicBezTo>
                  <a:pt x="1073" y="412"/>
                  <a:pt x="1073" y="412"/>
                  <a:pt x="1073" y="413"/>
                </a:cubicBezTo>
                <a:cubicBezTo>
                  <a:pt x="793" y="272"/>
                  <a:pt x="793" y="272"/>
                  <a:pt x="793" y="272"/>
                </a:cubicBezTo>
                <a:cubicBezTo>
                  <a:pt x="793" y="271"/>
                  <a:pt x="794" y="269"/>
                  <a:pt x="794" y="267"/>
                </a:cubicBezTo>
                <a:cubicBezTo>
                  <a:pt x="794" y="260"/>
                  <a:pt x="788" y="255"/>
                  <a:pt x="781" y="255"/>
                </a:cubicBezTo>
                <a:cubicBezTo>
                  <a:pt x="776" y="255"/>
                  <a:pt x="772" y="257"/>
                  <a:pt x="770" y="261"/>
                </a:cubicBezTo>
                <a:cubicBezTo>
                  <a:pt x="544" y="153"/>
                  <a:pt x="544" y="153"/>
                  <a:pt x="544" y="153"/>
                </a:cubicBezTo>
                <a:cubicBezTo>
                  <a:pt x="545" y="152"/>
                  <a:pt x="546" y="150"/>
                  <a:pt x="546" y="148"/>
                </a:cubicBezTo>
                <a:cubicBezTo>
                  <a:pt x="546" y="141"/>
                  <a:pt x="540" y="135"/>
                  <a:pt x="533" y="135"/>
                </a:cubicBezTo>
                <a:cubicBezTo>
                  <a:pt x="526" y="135"/>
                  <a:pt x="520" y="141"/>
                  <a:pt x="520" y="148"/>
                </a:cubicBezTo>
                <a:cubicBezTo>
                  <a:pt x="520" y="151"/>
                  <a:pt x="521" y="153"/>
                  <a:pt x="523" y="155"/>
                </a:cubicBezTo>
                <a:cubicBezTo>
                  <a:pt x="258" y="446"/>
                  <a:pt x="258" y="446"/>
                  <a:pt x="258" y="446"/>
                </a:cubicBezTo>
                <a:cubicBezTo>
                  <a:pt x="535" y="108"/>
                  <a:pt x="535" y="108"/>
                  <a:pt x="535" y="108"/>
                </a:cubicBezTo>
                <a:cubicBezTo>
                  <a:pt x="537" y="110"/>
                  <a:pt x="540" y="111"/>
                  <a:pt x="543" y="111"/>
                </a:cubicBezTo>
                <a:cubicBezTo>
                  <a:pt x="550" y="111"/>
                  <a:pt x="556" y="105"/>
                  <a:pt x="556" y="98"/>
                </a:cubicBezTo>
                <a:cubicBezTo>
                  <a:pt x="556" y="91"/>
                  <a:pt x="550" y="86"/>
                  <a:pt x="543" y="86"/>
                </a:cubicBezTo>
                <a:cubicBezTo>
                  <a:pt x="536" y="86"/>
                  <a:pt x="530" y="91"/>
                  <a:pt x="530" y="98"/>
                </a:cubicBezTo>
                <a:cubicBezTo>
                  <a:pt x="530" y="99"/>
                  <a:pt x="530" y="99"/>
                  <a:pt x="530" y="99"/>
                </a:cubicBezTo>
                <a:cubicBezTo>
                  <a:pt x="250" y="134"/>
                  <a:pt x="250" y="134"/>
                  <a:pt x="250" y="134"/>
                </a:cubicBezTo>
                <a:cubicBezTo>
                  <a:pt x="249" y="128"/>
                  <a:pt x="243" y="123"/>
                  <a:pt x="237" y="123"/>
                </a:cubicBezTo>
                <a:cubicBezTo>
                  <a:pt x="230" y="123"/>
                  <a:pt x="224" y="129"/>
                  <a:pt x="224" y="136"/>
                </a:cubicBezTo>
                <a:cubicBezTo>
                  <a:pt x="224" y="139"/>
                  <a:pt x="225" y="141"/>
                  <a:pt x="226" y="143"/>
                </a:cubicBezTo>
                <a:cubicBezTo>
                  <a:pt x="5" y="304"/>
                  <a:pt x="5" y="304"/>
                  <a:pt x="5" y="304"/>
                </a:cubicBezTo>
                <a:cubicBezTo>
                  <a:pt x="3" y="305"/>
                  <a:pt x="3" y="305"/>
                  <a:pt x="3" y="305"/>
                </a:cubicBezTo>
                <a:cubicBezTo>
                  <a:pt x="4" y="305"/>
                  <a:pt x="4" y="305"/>
                  <a:pt x="4" y="305"/>
                </a:cubicBezTo>
                <a:cubicBezTo>
                  <a:pt x="0" y="308"/>
                  <a:pt x="0" y="308"/>
                  <a:pt x="0" y="308"/>
                </a:cubicBezTo>
                <a:cubicBezTo>
                  <a:pt x="5" y="306"/>
                  <a:pt x="5" y="306"/>
                  <a:pt x="5" y="306"/>
                </a:cubicBezTo>
                <a:cubicBezTo>
                  <a:pt x="74" y="351"/>
                  <a:pt x="74" y="351"/>
                  <a:pt x="74" y="351"/>
                </a:cubicBezTo>
                <a:cubicBezTo>
                  <a:pt x="4" y="443"/>
                  <a:pt x="4" y="443"/>
                  <a:pt x="4" y="443"/>
                </a:cubicBezTo>
                <a:cubicBezTo>
                  <a:pt x="6" y="444"/>
                  <a:pt x="6" y="444"/>
                  <a:pt x="6" y="444"/>
                </a:cubicBezTo>
                <a:cubicBezTo>
                  <a:pt x="75" y="352"/>
                  <a:pt x="75" y="352"/>
                  <a:pt x="75" y="352"/>
                </a:cubicBezTo>
                <a:cubicBezTo>
                  <a:pt x="233" y="455"/>
                  <a:pt x="233" y="455"/>
                  <a:pt x="233" y="455"/>
                </a:cubicBezTo>
                <a:cubicBezTo>
                  <a:pt x="232" y="457"/>
                  <a:pt x="231" y="460"/>
                  <a:pt x="231" y="462"/>
                </a:cubicBezTo>
                <a:cubicBezTo>
                  <a:pt x="231" y="469"/>
                  <a:pt x="237" y="475"/>
                  <a:pt x="244" y="475"/>
                </a:cubicBezTo>
                <a:cubicBezTo>
                  <a:pt x="246" y="475"/>
                  <a:pt x="248" y="474"/>
                  <a:pt x="250" y="473"/>
                </a:cubicBezTo>
                <a:cubicBezTo>
                  <a:pt x="460" y="808"/>
                  <a:pt x="460" y="808"/>
                  <a:pt x="460" y="808"/>
                </a:cubicBezTo>
                <a:cubicBezTo>
                  <a:pt x="456" y="810"/>
                  <a:pt x="454" y="814"/>
                  <a:pt x="454" y="818"/>
                </a:cubicBezTo>
                <a:cubicBezTo>
                  <a:pt x="454" y="825"/>
                  <a:pt x="460" y="831"/>
                  <a:pt x="467" y="831"/>
                </a:cubicBezTo>
                <a:cubicBezTo>
                  <a:pt x="474" y="831"/>
                  <a:pt x="480" y="825"/>
                  <a:pt x="480" y="818"/>
                </a:cubicBezTo>
                <a:cubicBezTo>
                  <a:pt x="480" y="813"/>
                  <a:pt x="477" y="809"/>
                  <a:pt x="474" y="807"/>
                </a:cubicBezTo>
                <a:cubicBezTo>
                  <a:pt x="556" y="650"/>
                  <a:pt x="556" y="650"/>
                  <a:pt x="556" y="650"/>
                </a:cubicBezTo>
                <a:cubicBezTo>
                  <a:pt x="558" y="650"/>
                  <a:pt x="560" y="651"/>
                  <a:pt x="562" y="651"/>
                </a:cubicBezTo>
                <a:cubicBezTo>
                  <a:pt x="569" y="651"/>
                  <a:pt x="574" y="645"/>
                  <a:pt x="574" y="638"/>
                </a:cubicBezTo>
                <a:cubicBezTo>
                  <a:pt x="574" y="637"/>
                  <a:pt x="574" y="635"/>
                  <a:pt x="574" y="634"/>
                </a:cubicBezTo>
                <a:cubicBezTo>
                  <a:pt x="591" y="627"/>
                  <a:pt x="591" y="627"/>
                  <a:pt x="591" y="627"/>
                </a:cubicBezTo>
                <a:cubicBezTo>
                  <a:pt x="810" y="730"/>
                  <a:pt x="810" y="730"/>
                  <a:pt x="810" y="730"/>
                </a:cubicBezTo>
                <a:cubicBezTo>
                  <a:pt x="809" y="731"/>
                  <a:pt x="809" y="732"/>
                  <a:pt x="809" y="733"/>
                </a:cubicBezTo>
                <a:cubicBezTo>
                  <a:pt x="809" y="737"/>
                  <a:pt x="811" y="741"/>
                  <a:pt x="814" y="743"/>
                </a:cubicBezTo>
                <a:cubicBezTo>
                  <a:pt x="662" y="936"/>
                  <a:pt x="662" y="936"/>
                  <a:pt x="662" y="936"/>
                </a:cubicBezTo>
                <a:cubicBezTo>
                  <a:pt x="661" y="937"/>
                  <a:pt x="661" y="937"/>
                  <a:pt x="661" y="937"/>
                </a:cubicBezTo>
                <a:cubicBezTo>
                  <a:pt x="1319" y="937"/>
                  <a:pt x="1319" y="937"/>
                  <a:pt x="1319" y="937"/>
                </a:cubicBezTo>
                <a:cubicBezTo>
                  <a:pt x="1320" y="938"/>
                  <a:pt x="1320" y="938"/>
                  <a:pt x="1320" y="938"/>
                </a:cubicBezTo>
                <a:lnTo>
                  <a:pt x="1320" y="937"/>
                </a:lnTo>
                <a:close/>
                <a:moveTo>
                  <a:pt x="1318" y="934"/>
                </a:moveTo>
                <a:cubicBezTo>
                  <a:pt x="1197" y="808"/>
                  <a:pt x="1197" y="808"/>
                  <a:pt x="1197" y="808"/>
                </a:cubicBezTo>
                <a:cubicBezTo>
                  <a:pt x="1199" y="806"/>
                  <a:pt x="1200" y="803"/>
                  <a:pt x="1200" y="800"/>
                </a:cubicBezTo>
                <a:cubicBezTo>
                  <a:pt x="1200" y="795"/>
                  <a:pt x="1197" y="790"/>
                  <a:pt x="1192" y="788"/>
                </a:cubicBezTo>
                <a:cubicBezTo>
                  <a:pt x="1283" y="453"/>
                  <a:pt x="1283" y="453"/>
                  <a:pt x="1283" y="453"/>
                </a:cubicBezTo>
                <a:cubicBezTo>
                  <a:pt x="1283" y="454"/>
                  <a:pt x="1284" y="454"/>
                  <a:pt x="1285" y="454"/>
                </a:cubicBezTo>
                <a:cubicBezTo>
                  <a:pt x="1285" y="454"/>
                  <a:pt x="1285" y="454"/>
                  <a:pt x="1285" y="454"/>
                </a:cubicBezTo>
                <a:lnTo>
                  <a:pt x="1318" y="934"/>
                </a:lnTo>
                <a:close/>
                <a:moveTo>
                  <a:pt x="1275" y="448"/>
                </a:moveTo>
                <a:cubicBezTo>
                  <a:pt x="1276" y="451"/>
                  <a:pt x="1278" y="452"/>
                  <a:pt x="1281" y="453"/>
                </a:cubicBezTo>
                <a:cubicBezTo>
                  <a:pt x="1190" y="788"/>
                  <a:pt x="1190" y="788"/>
                  <a:pt x="1190" y="788"/>
                </a:cubicBezTo>
                <a:cubicBezTo>
                  <a:pt x="1189" y="787"/>
                  <a:pt x="1188" y="787"/>
                  <a:pt x="1187" y="787"/>
                </a:cubicBezTo>
                <a:cubicBezTo>
                  <a:pt x="1181" y="787"/>
                  <a:pt x="1176" y="791"/>
                  <a:pt x="1175" y="797"/>
                </a:cubicBezTo>
                <a:cubicBezTo>
                  <a:pt x="834" y="736"/>
                  <a:pt x="834" y="736"/>
                  <a:pt x="834" y="736"/>
                </a:cubicBezTo>
                <a:cubicBezTo>
                  <a:pt x="835" y="735"/>
                  <a:pt x="835" y="734"/>
                  <a:pt x="835" y="733"/>
                </a:cubicBezTo>
                <a:cubicBezTo>
                  <a:pt x="835" y="731"/>
                  <a:pt x="834" y="730"/>
                  <a:pt x="834" y="728"/>
                </a:cubicBezTo>
                <a:lnTo>
                  <a:pt x="1275" y="448"/>
                </a:lnTo>
                <a:close/>
                <a:moveTo>
                  <a:pt x="256" y="459"/>
                </a:moveTo>
                <a:cubicBezTo>
                  <a:pt x="552" y="351"/>
                  <a:pt x="552" y="351"/>
                  <a:pt x="552" y="351"/>
                </a:cubicBezTo>
                <a:cubicBezTo>
                  <a:pt x="769" y="272"/>
                  <a:pt x="769" y="272"/>
                  <a:pt x="769" y="272"/>
                </a:cubicBezTo>
                <a:cubicBezTo>
                  <a:pt x="770" y="275"/>
                  <a:pt x="772" y="277"/>
                  <a:pt x="774" y="278"/>
                </a:cubicBezTo>
                <a:cubicBezTo>
                  <a:pt x="660" y="470"/>
                  <a:pt x="660" y="470"/>
                  <a:pt x="660" y="470"/>
                </a:cubicBezTo>
                <a:cubicBezTo>
                  <a:pt x="480" y="492"/>
                  <a:pt x="480" y="492"/>
                  <a:pt x="480" y="492"/>
                </a:cubicBezTo>
                <a:cubicBezTo>
                  <a:pt x="479" y="486"/>
                  <a:pt x="473" y="481"/>
                  <a:pt x="467" y="481"/>
                </a:cubicBezTo>
                <a:cubicBezTo>
                  <a:pt x="460" y="481"/>
                  <a:pt x="454" y="487"/>
                  <a:pt x="454" y="494"/>
                </a:cubicBezTo>
                <a:cubicBezTo>
                  <a:pt x="454" y="501"/>
                  <a:pt x="460" y="507"/>
                  <a:pt x="467" y="507"/>
                </a:cubicBezTo>
                <a:cubicBezTo>
                  <a:pt x="471" y="507"/>
                  <a:pt x="475" y="505"/>
                  <a:pt x="477" y="502"/>
                </a:cubicBezTo>
                <a:cubicBezTo>
                  <a:pt x="594" y="581"/>
                  <a:pt x="594" y="581"/>
                  <a:pt x="594" y="581"/>
                </a:cubicBezTo>
                <a:cubicBezTo>
                  <a:pt x="573" y="617"/>
                  <a:pt x="573" y="617"/>
                  <a:pt x="573" y="617"/>
                </a:cubicBezTo>
                <a:cubicBezTo>
                  <a:pt x="256" y="467"/>
                  <a:pt x="256" y="467"/>
                  <a:pt x="256" y="467"/>
                </a:cubicBezTo>
                <a:cubicBezTo>
                  <a:pt x="256" y="465"/>
                  <a:pt x="257" y="464"/>
                  <a:pt x="257" y="462"/>
                </a:cubicBezTo>
                <a:cubicBezTo>
                  <a:pt x="257" y="461"/>
                  <a:pt x="256" y="460"/>
                  <a:pt x="256" y="459"/>
                </a:cubicBezTo>
                <a:close/>
                <a:moveTo>
                  <a:pt x="595" y="580"/>
                </a:moveTo>
                <a:cubicBezTo>
                  <a:pt x="478" y="501"/>
                  <a:pt x="478" y="501"/>
                  <a:pt x="478" y="501"/>
                </a:cubicBezTo>
                <a:cubicBezTo>
                  <a:pt x="479" y="499"/>
                  <a:pt x="480" y="496"/>
                  <a:pt x="480" y="494"/>
                </a:cubicBezTo>
                <a:cubicBezTo>
                  <a:pt x="480" y="494"/>
                  <a:pt x="480" y="494"/>
                  <a:pt x="480" y="493"/>
                </a:cubicBezTo>
                <a:cubicBezTo>
                  <a:pt x="659" y="472"/>
                  <a:pt x="659" y="472"/>
                  <a:pt x="659" y="472"/>
                </a:cubicBezTo>
                <a:cubicBezTo>
                  <a:pt x="631" y="519"/>
                  <a:pt x="631" y="519"/>
                  <a:pt x="631" y="519"/>
                </a:cubicBezTo>
                <a:lnTo>
                  <a:pt x="595" y="580"/>
                </a:lnTo>
                <a:close/>
                <a:moveTo>
                  <a:pt x="596" y="582"/>
                </a:moveTo>
                <a:cubicBezTo>
                  <a:pt x="633" y="607"/>
                  <a:pt x="633" y="607"/>
                  <a:pt x="633" y="607"/>
                </a:cubicBezTo>
                <a:cubicBezTo>
                  <a:pt x="591" y="625"/>
                  <a:pt x="591" y="625"/>
                  <a:pt x="591" y="625"/>
                </a:cubicBezTo>
                <a:cubicBezTo>
                  <a:pt x="575" y="617"/>
                  <a:pt x="575" y="617"/>
                  <a:pt x="575" y="617"/>
                </a:cubicBezTo>
                <a:lnTo>
                  <a:pt x="596" y="582"/>
                </a:lnTo>
                <a:close/>
                <a:moveTo>
                  <a:pt x="596" y="581"/>
                </a:moveTo>
                <a:cubicBezTo>
                  <a:pt x="634" y="517"/>
                  <a:pt x="634" y="517"/>
                  <a:pt x="634" y="517"/>
                </a:cubicBezTo>
                <a:cubicBezTo>
                  <a:pt x="661" y="471"/>
                  <a:pt x="661" y="471"/>
                  <a:pt x="661" y="471"/>
                </a:cubicBezTo>
                <a:cubicBezTo>
                  <a:pt x="1074" y="422"/>
                  <a:pt x="1074" y="422"/>
                  <a:pt x="1074" y="422"/>
                </a:cubicBezTo>
                <a:cubicBezTo>
                  <a:pt x="1074" y="422"/>
                  <a:pt x="1074" y="423"/>
                  <a:pt x="1075" y="423"/>
                </a:cubicBezTo>
                <a:cubicBezTo>
                  <a:pt x="635" y="607"/>
                  <a:pt x="635" y="607"/>
                  <a:pt x="635" y="607"/>
                </a:cubicBezTo>
                <a:lnTo>
                  <a:pt x="596" y="581"/>
                </a:lnTo>
                <a:close/>
                <a:moveTo>
                  <a:pt x="1076" y="424"/>
                </a:moveTo>
                <a:cubicBezTo>
                  <a:pt x="1076" y="425"/>
                  <a:pt x="1077" y="426"/>
                  <a:pt x="1078" y="427"/>
                </a:cubicBezTo>
                <a:cubicBezTo>
                  <a:pt x="839" y="713"/>
                  <a:pt x="839" y="713"/>
                  <a:pt x="839" y="713"/>
                </a:cubicBezTo>
                <a:cubicBezTo>
                  <a:pt x="830" y="724"/>
                  <a:pt x="830" y="724"/>
                  <a:pt x="830" y="724"/>
                </a:cubicBezTo>
                <a:cubicBezTo>
                  <a:pt x="828" y="722"/>
                  <a:pt x="825" y="720"/>
                  <a:pt x="822" y="720"/>
                </a:cubicBezTo>
                <a:cubicBezTo>
                  <a:pt x="817" y="720"/>
                  <a:pt x="813" y="723"/>
                  <a:pt x="811" y="726"/>
                </a:cubicBezTo>
                <a:cubicBezTo>
                  <a:pt x="636" y="608"/>
                  <a:pt x="636" y="608"/>
                  <a:pt x="636" y="608"/>
                </a:cubicBezTo>
                <a:lnTo>
                  <a:pt x="1076" y="424"/>
                </a:lnTo>
                <a:close/>
                <a:moveTo>
                  <a:pt x="524" y="17"/>
                </a:moveTo>
                <a:cubicBezTo>
                  <a:pt x="525" y="16"/>
                  <a:pt x="525" y="16"/>
                  <a:pt x="525" y="15"/>
                </a:cubicBezTo>
                <a:cubicBezTo>
                  <a:pt x="1073" y="178"/>
                  <a:pt x="1073" y="178"/>
                  <a:pt x="1073" y="178"/>
                </a:cubicBezTo>
                <a:cubicBezTo>
                  <a:pt x="1073" y="179"/>
                  <a:pt x="1072" y="180"/>
                  <a:pt x="1072" y="180"/>
                </a:cubicBezTo>
                <a:cubicBezTo>
                  <a:pt x="1072" y="186"/>
                  <a:pt x="1077" y="191"/>
                  <a:pt x="1082" y="193"/>
                </a:cubicBezTo>
                <a:cubicBezTo>
                  <a:pt x="1084" y="403"/>
                  <a:pt x="1084" y="403"/>
                  <a:pt x="1084" y="403"/>
                </a:cubicBezTo>
                <a:cubicBezTo>
                  <a:pt x="1080" y="403"/>
                  <a:pt x="1076" y="406"/>
                  <a:pt x="1074" y="410"/>
                </a:cubicBezTo>
                <a:lnTo>
                  <a:pt x="524" y="17"/>
                </a:lnTo>
                <a:close/>
                <a:moveTo>
                  <a:pt x="1073" y="414"/>
                </a:moveTo>
                <a:cubicBezTo>
                  <a:pt x="1073" y="415"/>
                  <a:pt x="1072" y="415"/>
                  <a:pt x="1072" y="416"/>
                </a:cubicBezTo>
                <a:cubicBezTo>
                  <a:pt x="1072" y="417"/>
                  <a:pt x="1073" y="419"/>
                  <a:pt x="1073" y="420"/>
                </a:cubicBezTo>
                <a:cubicBezTo>
                  <a:pt x="662" y="470"/>
                  <a:pt x="662" y="470"/>
                  <a:pt x="662" y="470"/>
                </a:cubicBezTo>
                <a:cubicBezTo>
                  <a:pt x="775" y="279"/>
                  <a:pt x="775" y="279"/>
                  <a:pt x="775" y="279"/>
                </a:cubicBezTo>
                <a:cubicBezTo>
                  <a:pt x="777" y="280"/>
                  <a:pt x="779" y="280"/>
                  <a:pt x="781" y="280"/>
                </a:cubicBezTo>
                <a:cubicBezTo>
                  <a:pt x="786" y="280"/>
                  <a:pt x="790" y="278"/>
                  <a:pt x="792" y="274"/>
                </a:cubicBezTo>
                <a:lnTo>
                  <a:pt x="1073" y="414"/>
                </a:lnTo>
                <a:close/>
                <a:moveTo>
                  <a:pt x="533" y="161"/>
                </a:moveTo>
                <a:cubicBezTo>
                  <a:pt x="537" y="161"/>
                  <a:pt x="541" y="158"/>
                  <a:pt x="543" y="155"/>
                </a:cubicBezTo>
                <a:cubicBezTo>
                  <a:pt x="769" y="263"/>
                  <a:pt x="769" y="263"/>
                  <a:pt x="769" y="263"/>
                </a:cubicBezTo>
                <a:cubicBezTo>
                  <a:pt x="768" y="264"/>
                  <a:pt x="768" y="266"/>
                  <a:pt x="768" y="267"/>
                </a:cubicBezTo>
                <a:cubicBezTo>
                  <a:pt x="768" y="269"/>
                  <a:pt x="768" y="270"/>
                  <a:pt x="769" y="271"/>
                </a:cubicBezTo>
                <a:cubicBezTo>
                  <a:pt x="550" y="350"/>
                  <a:pt x="550" y="350"/>
                  <a:pt x="550" y="350"/>
                </a:cubicBezTo>
                <a:cubicBezTo>
                  <a:pt x="255" y="457"/>
                  <a:pt x="255" y="457"/>
                  <a:pt x="255" y="457"/>
                </a:cubicBezTo>
                <a:cubicBezTo>
                  <a:pt x="255" y="456"/>
                  <a:pt x="254" y="454"/>
                  <a:pt x="253" y="453"/>
                </a:cubicBezTo>
                <a:cubicBezTo>
                  <a:pt x="524" y="157"/>
                  <a:pt x="524" y="157"/>
                  <a:pt x="524" y="157"/>
                </a:cubicBezTo>
                <a:cubicBezTo>
                  <a:pt x="526" y="159"/>
                  <a:pt x="529" y="161"/>
                  <a:pt x="533" y="161"/>
                </a:cubicBezTo>
                <a:close/>
                <a:moveTo>
                  <a:pt x="530" y="101"/>
                </a:moveTo>
                <a:cubicBezTo>
                  <a:pt x="530" y="101"/>
                  <a:pt x="531" y="102"/>
                  <a:pt x="531" y="102"/>
                </a:cubicBezTo>
                <a:cubicBezTo>
                  <a:pt x="316" y="185"/>
                  <a:pt x="316" y="185"/>
                  <a:pt x="316" y="185"/>
                </a:cubicBezTo>
                <a:cubicBezTo>
                  <a:pt x="154" y="247"/>
                  <a:pt x="154" y="247"/>
                  <a:pt x="154" y="247"/>
                </a:cubicBezTo>
                <a:cubicBezTo>
                  <a:pt x="230" y="147"/>
                  <a:pt x="230" y="147"/>
                  <a:pt x="230" y="147"/>
                </a:cubicBezTo>
                <a:cubicBezTo>
                  <a:pt x="232" y="148"/>
                  <a:pt x="234" y="149"/>
                  <a:pt x="237" y="149"/>
                </a:cubicBezTo>
                <a:cubicBezTo>
                  <a:pt x="244" y="149"/>
                  <a:pt x="250" y="143"/>
                  <a:pt x="250" y="136"/>
                </a:cubicBezTo>
                <a:cubicBezTo>
                  <a:pt x="250" y="136"/>
                  <a:pt x="250" y="135"/>
                  <a:pt x="250" y="135"/>
                </a:cubicBezTo>
                <a:lnTo>
                  <a:pt x="530" y="101"/>
                </a:lnTo>
                <a:close/>
                <a:moveTo>
                  <a:pt x="227" y="144"/>
                </a:moveTo>
                <a:cubicBezTo>
                  <a:pt x="228" y="145"/>
                  <a:pt x="228" y="145"/>
                  <a:pt x="229" y="146"/>
                </a:cubicBezTo>
                <a:cubicBezTo>
                  <a:pt x="151" y="248"/>
                  <a:pt x="151" y="248"/>
                  <a:pt x="151" y="248"/>
                </a:cubicBezTo>
                <a:cubicBezTo>
                  <a:pt x="11" y="302"/>
                  <a:pt x="11" y="302"/>
                  <a:pt x="11" y="302"/>
                </a:cubicBezTo>
                <a:lnTo>
                  <a:pt x="227" y="144"/>
                </a:lnTo>
                <a:close/>
                <a:moveTo>
                  <a:pt x="7" y="305"/>
                </a:moveTo>
                <a:cubicBezTo>
                  <a:pt x="150" y="250"/>
                  <a:pt x="150" y="250"/>
                  <a:pt x="150" y="250"/>
                </a:cubicBezTo>
                <a:cubicBezTo>
                  <a:pt x="75" y="350"/>
                  <a:pt x="75" y="350"/>
                  <a:pt x="75" y="350"/>
                </a:cubicBezTo>
                <a:lnTo>
                  <a:pt x="7" y="305"/>
                </a:lnTo>
                <a:close/>
                <a:moveTo>
                  <a:pt x="76" y="351"/>
                </a:moveTo>
                <a:cubicBezTo>
                  <a:pt x="152" y="249"/>
                  <a:pt x="152" y="249"/>
                  <a:pt x="152" y="249"/>
                </a:cubicBezTo>
                <a:cubicBezTo>
                  <a:pt x="320" y="185"/>
                  <a:pt x="320" y="185"/>
                  <a:pt x="320" y="185"/>
                </a:cubicBezTo>
                <a:cubicBezTo>
                  <a:pt x="531" y="104"/>
                  <a:pt x="531" y="104"/>
                  <a:pt x="531" y="104"/>
                </a:cubicBezTo>
                <a:cubicBezTo>
                  <a:pt x="532" y="105"/>
                  <a:pt x="533" y="106"/>
                  <a:pt x="534" y="107"/>
                </a:cubicBezTo>
                <a:cubicBezTo>
                  <a:pt x="251" y="452"/>
                  <a:pt x="251" y="452"/>
                  <a:pt x="251" y="452"/>
                </a:cubicBezTo>
                <a:cubicBezTo>
                  <a:pt x="249" y="450"/>
                  <a:pt x="247" y="449"/>
                  <a:pt x="244" y="449"/>
                </a:cubicBezTo>
                <a:cubicBezTo>
                  <a:pt x="240" y="449"/>
                  <a:pt x="236" y="451"/>
                  <a:pt x="234" y="454"/>
                </a:cubicBezTo>
                <a:lnTo>
                  <a:pt x="76" y="351"/>
                </a:lnTo>
                <a:close/>
                <a:moveTo>
                  <a:pt x="472" y="806"/>
                </a:moveTo>
                <a:cubicBezTo>
                  <a:pt x="471" y="806"/>
                  <a:pt x="469" y="805"/>
                  <a:pt x="467" y="805"/>
                </a:cubicBezTo>
                <a:cubicBezTo>
                  <a:pt x="465" y="805"/>
                  <a:pt x="463" y="806"/>
                  <a:pt x="461" y="807"/>
                </a:cubicBezTo>
                <a:cubicBezTo>
                  <a:pt x="251" y="472"/>
                  <a:pt x="251" y="472"/>
                  <a:pt x="251" y="472"/>
                </a:cubicBezTo>
                <a:cubicBezTo>
                  <a:pt x="253" y="471"/>
                  <a:pt x="254" y="470"/>
                  <a:pt x="255" y="468"/>
                </a:cubicBezTo>
                <a:cubicBezTo>
                  <a:pt x="573" y="618"/>
                  <a:pt x="573" y="618"/>
                  <a:pt x="573" y="618"/>
                </a:cubicBezTo>
                <a:cubicBezTo>
                  <a:pt x="567" y="627"/>
                  <a:pt x="567" y="627"/>
                  <a:pt x="567" y="627"/>
                </a:cubicBezTo>
                <a:cubicBezTo>
                  <a:pt x="566" y="626"/>
                  <a:pt x="564" y="625"/>
                  <a:pt x="562" y="625"/>
                </a:cubicBezTo>
                <a:cubicBezTo>
                  <a:pt x="555" y="625"/>
                  <a:pt x="549" y="631"/>
                  <a:pt x="549" y="638"/>
                </a:cubicBezTo>
                <a:cubicBezTo>
                  <a:pt x="549" y="643"/>
                  <a:pt x="551" y="647"/>
                  <a:pt x="555" y="649"/>
                </a:cubicBezTo>
                <a:lnTo>
                  <a:pt x="472" y="806"/>
                </a:lnTo>
                <a:close/>
                <a:moveTo>
                  <a:pt x="573" y="632"/>
                </a:moveTo>
                <a:cubicBezTo>
                  <a:pt x="572" y="630"/>
                  <a:pt x="571" y="629"/>
                  <a:pt x="569" y="627"/>
                </a:cubicBezTo>
                <a:cubicBezTo>
                  <a:pt x="574" y="619"/>
                  <a:pt x="574" y="619"/>
                  <a:pt x="574" y="619"/>
                </a:cubicBezTo>
                <a:cubicBezTo>
                  <a:pt x="589" y="626"/>
                  <a:pt x="589" y="626"/>
                  <a:pt x="589" y="626"/>
                </a:cubicBezTo>
                <a:lnTo>
                  <a:pt x="573" y="632"/>
                </a:lnTo>
                <a:close/>
                <a:moveTo>
                  <a:pt x="593" y="626"/>
                </a:moveTo>
                <a:cubicBezTo>
                  <a:pt x="634" y="608"/>
                  <a:pt x="634" y="608"/>
                  <a:pt x="634" y="608"/>
                </a:cubicBezTo>
                <a:cubicBezTo>
                  <a:pt x="810" y="728"/>
                  <a:pt x="810" y="728"/>
                  <a:pt x="810" y="728"/>
                </a:cubicBezTo>
                <a:cubicBezTo>
                  <a:pt x="810" y="728"/>
                  <a:pt x="810" y="728"/>
                  <a:pt x="810" y="728"/>
                </a:cubicBezTo>
                <a:lnTo>
                  <a:pt x="593" y="626"/>
                </a:lnTo>
                <a:close/>
                <a:moveTo>
                  <a:pt x="664" y="935"/>
                </a:moveTo>
                <a:cubicBezTo>
                  <a:pt x="815" y="744"/>
                  <a:pt x="815" y="744"/>
                  <a:pt x="815" y="744"/>
                </a:cubicBezTo>
                <a:cubicBezTo>
                  <a:pt x="817" y="745"/>
                  <a:pt x="819" y="746"/>
                  <a:pt x="822" y="746"/>
                </a:cubicBezTo>
                <a:cubicBezTo>
                  <a:pt x="827" y="746"/>
                  <a:pt x="831" y="744"/>
                  <a:pt x="833" y="740"/>
                </a:cubicBezTo>
                <a:cubicBezTo>
                  <a:pt x="1315" y="935"/>
                  <a:pt x="1315" y="935"/>
                  <a:pt x="1315" y="935"/>
                </a:cubicBezTo>
                <a:lnTo>
                  <a:pt x="664" y="935"/>
                </a:lnTo>
                <a:close/>
                <a:moveTo>
                  <a:pt x="833" y="739"/>
                </a:moveTo>
                <a:cubicBezTo>
                  <a:pt x="834" y="738"/>
                  <a:pt x="834" y="738"/>
                  <a:pt x="834" y="738"/>
                </a:cubicBezTo>
                <a:cubicBezTo>
                  <a:pt x="1175" y="798"/>
                  <a:pt x="1175" y="798"/>
                  <a:pt x="1175" y="798"/>
                </a:cubicBezTo>
                <a:cubicBezTo>
                  <a:pt x="1175" y="799"/>
                  <a:pt x="1174" y="799"/>
                  <a:pt x="1174" y="800"/>
                </a:cubicBezTo>
                <a:cubicBezTo>
                  <a:pt x="1174" y="807"/>
                  <a:pt x="1180" y="813"/>
                  <a:pt x="1187" y="813"/>
                </a:cubicBezTo>
                <a:cubicBezTo>
                  <a:pt x="1191" y="813"/>
                  <a:pt x="1193" y="812"/>
                  <a:pt x="1196" y="809"/>
                </a:cubicBezTo>
                <a:cubicBezTo>
                  <a:pt x="1316" y="934"/>
                  <a:pt x="1316" y="934"/>
                  <a:pt x="1316" y="934"/>
                </a:cubicBezTo>
                <a:lnTo>
                  <a:pt x="833" y="739"/>
                </a:lnTo>
                <a:close/>
              </a:path>
            </a:pathLst>
          </a:custGeom>
          <a:solidFill>
            <a:schemeClr val="bg2">
              <a:alpha val="33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812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7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8" grpId="0"/>
      <p:bldP spid="19" grpId="0"/>
      <p:bldP spid="20" grpId="0"/>
      <p:bldP spid="21" grpId="0"/>
      <p:bldP spid="22" grpId="0"/>
      <p:bldP spid="23" grpId="0"/>
      <p:bldP spid="24" grpId="0"/>
      <p:bldP spid="43" grpId="0"/>
      <p:bldP spid="12" grpId="0" animBg="1"/>
      <p:bldP spid="66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sosceles Triangle 2"/>
          <p:cNvSpPr/>
          <p:nvPr/>
        </p:nvSpPr>
        <p:spPr>
          <a:xfrm>
            <a:off x="17857742" y="6751641"/>
            <a:ext cx="3423984" cy="2194710"/>
          </a:xfrm>
          <a:custGeom>
            <a:avLst/>
            <a:gdLst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4 h 1102284"/>
              <a:gd name="connsiteX1" fmla="*/ 639324 w 1278647"/>
              <a:gd name="connsiteY1" fmla="*/ 2 h 1102284"/>
              <a:gd name="connsiteX2" fmla="*/ 1278647 w 1278647"/>
              <a:gd name="connsiteY2" fmla="*/ 1102284 h 1102284"/>
              <a:gd name="connsiteX3" fmla="*/ 0 w 1278647"/>
              <a:gd name="connsiteY3" fmla="*/ 1102284 h 1102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8647" h="1102284">
                <a:moveTo>
                  <a:pt x="0" y="1102284"/>
                </a:moveTo>
                <a:cubicBezTo>
                  <a:pt x="213108" y="734857"/>
                  <a:pt x="133608" y="-1665"/>
                  <a:pt x="639324" y="2"/>
                </a:cubicBezTo>
                <a:cubicBezTo>
                  <a:pt x="1145040" y="1669"/>
                  <a:pt x="1065539" y="734857"/>
                  <a:pt x="1278647" y="1102284"/>
                </a:cubicBezTo>
                <a:lnTo>
                  <a:pt x="0" y="1102284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71" name="Isosceles Triangle 2"/>
          <p:cNvSpPr/>
          <p:nvPr/>
        </p:nvSpPr>
        <p:spPr>
          <a:xfrm>
            <a:off x="2278430" y="6216677"/>
            <a:ext cx="3992220" cy="2729674"/>
          </a:xfrm>
          <a:custGeom>
            <a:avLst/>
            <a:gdLst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4 h 1102284"/>
              <a:gd name="connsiteX1" fmla="*/ 639324 w 1278647"/>
              <a:gd name="connsiteY1" fmla="*/ 2 h 1102284"/>
              <a:gd name="connsiteX2" fmla="*/ 1278647 w 1278647"/>
              <a:gd name="connsiteY2" fmla="*/ 1102284 h 1102284"/>
              <a:gd name="connsiteX3" fmla="*/ 0 w 1278647"/>
              <a:gd name="connsiteY3" fmla="*/ 1102284 h 1102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8647" h="1102284">
                <a:moveTo>
                  <a:pt x="0" y="1102284"/>
                </a:moveTo>
                <a:cubicBezTo>
                  <a:pt x="213108" y="734857"/>
                  <a:pt x="133608" y="-1665"/>
                  <a:pt x="639324" y="2"/>
                </a:cubicBezTo>
                <a:cubicBezTo>
                  <a:pt x="1145040" y="1669"/>
                  <a:pt x="1065539" y="734857"/>
                  <a:pt x="1278647" y="1102284"/>
                </a:cubicBezTo>
                <a:lnTo>
                  <a:pt x="0" y="1102284"/>
                </a:lnTo>
                <a:close/>
              </a:path>
            </a:pathLst>
          </a:custGeom>
          <a:solidFill>
            <a:srgbClr val="EF9527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74" name="Isosceles Triangle 2"/>
          <p:cNvSpPr/>
          <p:nvPr/>
        </p:nvSpPr>
        <p:spPr>
          <a:xfrm>
            <a:off x="4725038" y="7356286"/>
            <a:ext cx="3992220" cy="1590064"/>
          </a:xfrm>
          <a:custGeom>
            <a:avLst/>
            <a:gdLst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4 h 1102284"/>
              <a:gd name="connsiteX1" fmla="*/ 639324 w 1278647"/>
              <a:gd name="connsiteY1" fmla="*/ 2 h 1102284"/>
              <a:gd name="connsiteX2" fmla="*/ 1278647 w 1278647"/>
              <a:gd name="connsiteY2" fmla="*/ 1102284 h 1102284"/>
              <a:gd name="connsiteX3" fmla="*/ 0 w 1278647"/>
              <a:gd name="connsiteY3" fmla="*/ 1102284 h 1102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8647" h="1102284">
                <a:moveTo>
                  <a:pt x="0" y="1102284"/>
                </a:moveTo>
                <a:cubicBezTo>
                  <a:pt x="213108" y="734857"/>
                  <a:pt x="133608" y="-1665"/>
                  <a:pt x="639324" y="2"/>
                </a:cubicBezTo>
                <a:cubicBezTo>
                  <a:pt x="1145040" y="1669"/>
                  <a:pt x="1065539" y="734857"/>
                  <a:pt x="1278647" y="1102284"/>
                </a:cubicBezTo>
                <a:lnTo>
                  <a:pt x="0" y="1102284"/>
                </a:lnTo>
                <a:close/>
              </a:path>
            </a:pathLst>
          </a:custGeom>
          <a:solidFill>
            <a:srgbClr val="B4D888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77" name="Isosceles Triangle 2"/>
          <p:cNvSpPr/>
          <p:nvPr/>
        </p:nvSpPr>
        <p:spPr>
          <a:xfrm>
            <a:off x="7769764" y="5766221"/>
            <a:ext cx="3671864" cy="3180130"/>
          </a:xfrm>
          <a:custGeom>
            <a:avLst/>
            <a:gdLst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4 h 1102284"/>
              <a:gd name="connsiteX1" fmla="*/ 639324 w 1278647"/>
              <a:gd name="connsiteY1" fmla="*/ 2 h 1102284"/>
              <a:gd name="connsiteX2" fmla="*/ 1278647 w 1278647"/>
              <a:gd name="connsiteY2" fmla="*/ 1102284 h 1102284"/>
              <a:gd name="connsiteX3" fmla="*/ 0 w 1278647"/>
              <a:gd name="connsiteY3" fmla="*/ 1102284 h 1102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8647" h="1102284">
                <a:moveTo>
                  <a:pt x="0" y="1102284"/>
                </a:moveTo>
                <a:cubicBezTo>
                  <a:pt x="213108" y="734857"/>
                  <a:pt x="133608" y="-1665"/>
                  <a:pt x="639324" y="2"/>
                </a:cubicBezTo>
                <a:cubicBezTo>
                  <a:pt x="1145040" y="1669"/>
                  <a:pt x="1065539" y="734857"/>
                  <a:pt x="1278647" y="1102284"/>
                </a:cubicBezTo>
                <a:lnTo>
                  <a:pt x="0" y="1102284"/>
                </a:lnTo>
                <a:close/>
              </a:path>
            </a:pathLst>
          </a:custGeom>
          <a:solidFill>
            <a:srgbClr val="ED423D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80" name="Isosceles Triangle 2"/>
          <p:cNvSpPr/>
          <p:nvPr/>
        </p:nvSpPr>
        <p:spPr>
          <a:xfrm>
            <a:off x="10051479" y="4191279"/>
            <a:ext cx="4247966" cy="4755070"/>
          </a:xfrm>
          <a:custGeom>
            <a:avLst/>
            <a:gdLst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4 h 1102284"/>
              <a:gd name="connsiteX1" fmla="*/ 639324 w 1278647"/>
              <a:gd name="connsiteY1" fmla="*/ 2 h 1102284"/>
              <a:gd name="connsiteX2" fmla="*/ 1278647 w 1278647"/>
              <a:gd name="connsiteY2" fmla="*/ 1102284 h 1102284"/>
              <a:gd name="connsiteX3" fmla="*/ 0 w 1278647"/>
              <a:gd name="connsiteY3" fmla="*/ 1102284 h 1102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8647" h="1102284">
                <a:moveTo>
                  <a:pt x="0" y="1102284"/>
                </a:moveTo>
                <a:cubicBezTo>
                  <a:pt x="213108" y="734857"/>
                  <a:pt x="133608" y="-1665"/>
                  <a:pt x="639324" y="2"/>
                </a:cubicBezTo>
                <a:cubicBezTo>
                  <a:pt x="1145040" y="1669"/>
                  <a:pt x="1065539" y="734857"/>
                  <a:pt x="1278647" y="1102284"/>
                </a:cubicBezTo>
                <a:lnTo>
                  <a:pt x="0" y="1102284"/>
                </a:lnTo>
                <a:close/>
              </a:path>
            </a:pathLst>
          </a:custGeom>
          <a:solidFill>
            <a:srgbClr val="2686A7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83" name="Isosceles Triangle 2"/>
          <p:cNvSpPr/>
          <p:nvPr/>
        </p:nvSpPr>
        <p:spPr>
          <a:xfrm>
            <a:off x="12814496" y="4773643"/>
            <a:ext cx="3992220" cy="4172710"/>
          </a:xfrm>
          <a:custGeom>
            <a:avLst/>
            <a:gdLst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4 h 1102284"/>
              <a:gd name="connsiteX1" fmla="*/ 639324 w 1278647"/>
              <a:gd name="connsiteY1" fmla="*/ 2 h 1102284"/>
              <a:gd name="connsiteX2" fmla="*/ 1278647 w 1278647"/>
              <a:gd name="connsiteY2" fmla="*/ 1102284 h 1102284"/>
              <a:gd name="connsiteX3" fmla="*/ 0 w 1278647"/>
              <a:gd name="connsiteY3" fmla="*/ 1102284 h 1102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8647" h="1102284">
                <a:moveTo>
                  <a:pt x="0" y="1102284"/>
                </a:moveTo>
                <a:cubicBezTo>
                  <a:pt x="213108" y="734857"/>
                  <a:pt x="133608" y="-1665"/>
                  <a:pt x="639324" y="2"/>
                </a:cubicBezTo>
                <a:cubicBezTo>
                  <a:pt x="1145040" y="1669"/>
                  <a:pt x="1065539" y="734857"/>
                  <a:pt x="1278647" y="1102284"/>
                </a:cubicBezTo>
                <a:lnTo>
                  <a:pt x="0" y="110228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86" name="Isosceles Triangle 2"/>
          <p:cNvSpPr/>
          <p:nvPr/>
        </p:nvSpPr>
        <p:spPr>
          <a:xfrm>
            <a:off x="15268854" y="6216677"/>
            <a:ext cx="3992220" cy="2729674"/>
          </a:xfrm>
          <a:custGeom>
            <a:avLst/>
            <a:gdLst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2 h 1102282"/>
              <a:gd name="connsiteX1" fmla="*/ 639324 w 1278647"/>
              <a:gd name="connsiteY1" fmla="*/ 0 h 1102282"/>
              <a:gd name="connsiteX2" fmla="*/ 1278647 w 1278647"/>
              <a:gd name="connsiteY2" fmla="*/ 1102282 h 1102282"/>
              <a:gd name="connsiteX3" fmla="*/ 0 w 1278647"/>
              <a:gd name="connsiteY3" fmla="*/ 1102282 h 1102282"/>
              <a:gd name="connsiteX0" fmla="*/ 0 w 1278647"/>
              <a:gd name="connsiteY0" fmla="*/ 1102284 h 1102284"/>
              <a:gd name="connsiteX1" fmla="*/ 639324 w 1278647"/>
              <a:gd name="connsiteY1" fmla="*/ 2 h 1102284"/>
              <a:gd name="connsiteX2" fmla="*/ 1278647 w 1278647"/>
              <a:gd name="connsiteY2" fmla="*/ 1102284 h 1102284"/>
              <a:gd name="connsiteX3" fmla="*/ 0 w 1278647"/>
              <a:gd name="connsiteY3" fmla="*/ 1102284 h 1102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8647" h="1102284">
                <a:moveTo>
                  <a:pt x="0" y="1102284"/>
                </a:moveTo>
                <a:cubicBezTo>
                  <a:pt x="213108" y="734857"/>
                  <a:pt x="133608" y="-1665"/>
                  <a:pt x="639324" y="2"/>
                </a:cubicBezTo>
                <a:cubicBezTo>
                  <a:pt x="1145040" y="1669"/>
                  <a:pt x="1065539" y="734857"/>
                  <a:pt x="1278647" y="1102284"/>
                </a:cubicBezTo>
                <a:lnTo>
                  <a:pt x="0" y="1102284"/>
                </a:lnTo>
                <a:close/>
              </a:path>
            </a:pathLst>
          </a:custGeom>
          <a:solidFill>
            <a:srgbClr val="F5BC7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DDA606-4140-4E97-B046-2922B0BA8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3863" y="268288"/>
            <a:ext cx="1100137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64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5395252" y="7501407"/>
            <a:ext cx="2779336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3600" dirty="0">
                <a:solidFill>
                  <a:schemeClr val="tx1"/>
                </a:solidFill>
              </a:rPr>
              <a:t>$</a:t>
            </a:r>
            <a:r>
              <a:rPr lang="en-US" sz="3600" dirty="0">
                <a:solidFill>
                  <a:schemeClr val="tx1"/>
                </a:solidFill>
              </a:rPr>
              <a:t>8</a:t>
            </a:r>
            <a:r>
              <a:rPr lang="id-ID" sz="3600" dirty="0">
                <a:solidFill>
                  <a:schemeClr val="tx1"/>
                </a:solidFill>
              </a:rPr>
              <a:t>M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8180256" y="6013333"/>
            <a:ext cx="2779336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spcBef>
                <a:spcPts val="0"/>
              </a:spcBef>
              <a:buNone/>
            </a:pPr>
            <a:r>
              <a:rPr lang="id-ID" sz="3600" dirty="0">
                <a:solidFill>
                  <a:schemeClr val="tx1"/>
                </a:solidFill>
              </a:rPr>
              <a:t>$3</a:t>
            </a:r>
            <a:r>
              <a:rPr lang="en-US" sz="3600" dirty="0">
                <a:solidFill>
                  <a:schemeClr val="tx1"/>
                </a:solidFill>
              </a:rPr>
              <a:t>5</a:t>
            </a:r>
            <a:r>
              <a:rPr lang="id-ID" sz="3600" dirty="0">
                <a:solidFill>
                  <a:schemeClr val="tx1"/>
                </a:solidFill>
              </a:rPr>
              <a:t>M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10768203" y="4464897"/>
            <a:ext cx="2779338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3600" dirty="0">
                <a:solidFill>
                  <a:schemeClr val="tx1"/>
                </a:solidFill>
              </a:rPr>
              <a:t>$</a:t>
            </a:r>
            <a:r>
              <a:rPr lang="en-US" sz="3600" dirty="0">
                <a:solidFill>
                  <a:schemeClr val="tx1"/>
                </a:solidFill>
              </a:rPr>
              <a:t>62</a:t>
            </a:r>
            <a:r>
              <a:rPr lang="id-ID" sz="3600" dirty="0">
                <a:solidFill>
                  <a:schemeClr val="tx1"/>
                </a:solidFill>
              </a:rPr>
              <a:t>M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3483675" y="4960729"/>
            <a:ext cx="2779338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3600" dirty="0">
                <a:solidFill>
                  <a:schemeClr val="tx1"/>
                </a:solidFill>
              </a:rPr>
              <a:t>$46M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15880744" y="6442433"/>
            <a:ext cx="2779336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3600" dirty="0">
                <a:solidFill>
                  <a:schemeClr val="tx1"/>
                </a:solidFill>
              </a:rPr>
              <a:t>$</a:t>
            </a:r>
            <a:r>
              <a:rPr lang="en-US" sz="3600" dirty="0">
                <a:solidFill>
                  <a:schemeClr val="tx1"/>
                </a:solidFill>
              </a:rPr>
              <a:t>30</a:t>
            </a:r>
            <a:r>
              <a:rPr lang="id-ID" sz="3600" dirty="0">
                <a:solidFill>
                  <a:schemeClr val="tx1"/>
                </a:solidFill>
              </a:rPr>
              <a:t>M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8275304" y="6867917"/>
            <a:ext cx="2779336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3600" dirty="0">
                <a:solidFill>
                  <a:schemeClr val="tx1"/>
                </a:solidFill>
              </a:rPr>
              <a:t>$1</a:t>
            </a:r>
            <a:r>
              <a:rPr lang="en-US" sz="3600" dirty="0">
                <a:solidFill>
                  <a:schemeClr val="tx1"/>
                </a:solidFill>
              </a:rPr>
              <a:t>7</a:t>
            </a:r>
            <a:r>
              <a:rPr lang="id-ID" sz="3600" dirty="0">
                <a:solidFill>
                  <a:schemeClr val="tx1"/>
                </a:solidFill>
              </a:rPr>
              <a:t>M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2853791" y="6475595"/>
            <a:ext cx="2779338" cy="738664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3600" dirty="0">
                <a:solidFill>
                  <a:schemeClr val="tx1"/>
                </a:solidFill>
              </a:rPr>
              <a:t>$2</a:t>
            </a:r>
            <a:r>
              <a:rPr lang="en-US" sz="3600" dirty="0">
                <a:solidFill>
                  <a:schemeClr val="tx1"/>
                </a:solidFill>
              </a:rPr>
              <a:t>0</a:t>
            </a:r>
            <a:r>
              <a:rPr lang="id-ID" sz="3600" dirty="0">
                <a:solidFill>
                  <a:schemeClr val="tx1"/>
                </a:solidFill>
              </a:rPr>
              <a:t>M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147752" y="11485616"/>
            <a:ext cx="200884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2400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72" name="Content Placeholder 2"/>
          <p:cNvSpPr txBox="1">
            <a:spLocks/>
          </p:cNvSpPr>
          <p:nvPr/>
        </p:nvSpPr>
        <p:spPr>
          <a:xfrm>
            <a:off x="3079714" y="8983901"/>
            <a:ext cx="2389652" cy="553998"/>
          </a:xfrm>
          <a:prstGeom prst="rect">
            <a:avLst/>
          </a:prstGeom>
          <a:noFill/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2400" dirty="0">
                <a:solidFill>
                  <a:schemeClr val="tx1"/>
                </a:solidFill>
              </a:rPr>
              <a:t>Photography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8" name="Content Placeholder 2"/>
          <p:cNvSpPr txBox="1">
            <a:spLocks/>
          </p:cNvSpPr>
          <p:nvPr/>
        </p:nvSpPr>
        <p:spPr>
          <a:xfrm>
            <a:off x="8410871" y="8983901"/>
            <a:ext cx="2389654" cy="997196"/>
          </a:xfrm>
          <a:prstGeom prst="rect">
            <a:avLst/>
          </a:prstGeom>
          <a:noFill/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2400" dirty="0">
                <a:solidFill>
                  <a:schemeClr val="tx1"/>
                </a:solidFill>
              </a:rPr>
              <a:t>Video</a:t>
            </a:r>
          </a:p>
          <a:p>
            <a:pPr marL="0" indent="0" algn="ctr" defTabSz="1828800">
              <a:buNone/>
            </a:pPr>
            <a:r>
              <a:rPr lang="id-ID" sz="2400" dirty="0">
                <a:solidFill>
                  <a:schemeClr val="tx1"/>
                </a:solidFill>
              </a:rPr>
              <a:t>Editing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81" name="Content Placeholder 2"/>
          <p:cNvSpPr txBox="1">
            <a:spLocks/>
          </p:cNvSpPr>
          <p:nvPr/>
        </p:nvSpPr>
        <p:spPr>
          <a:xfrm>
            <a:off x="11046290" y="8983901"/>
            <a:ext cx="2389652" cy="997196"/>
          </a:xfrm>
          <a:prstGeom prst="rect">
            <a:avLst/>
          </a:prstGeom>
          <a:noFill/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2400" dirty="0">
                <a:solidFill>
                  <a:schemeClr val="tx1"/>
                </a:solidFill>
              </a:rPr>
              <a:t>Graphic</a:t>
            </a:r>
          </a:p>
          <a:p>
            <a:pPr marL="0" indent="0" algn="ctr" defTabSz="1828800">
              <a:buNone/>
            </a:pPr>
            <a:r>
              <a:rPr lang="id-ID" sz="2400" dirty="0">
                <a:solidFill>
                  <a:schemeClr val="tx1"/>
                </a:solidFill>
              </a:rPr>
              <a:t>Design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84" name="Content Placeholder 2"/>
          <p:cNvSpPr txBox="1">
            <a:spLocks/>
          </p:cNvSpPr>
          <p:nvPr/>
        </p:nvSpPr>
        <p:spPr>
          <a:xfrm>
            <a:off x="13615780" y="8983901"/>
            <a:ext cx="2389652" cy="553998"/>
          </a:xfrm>
          <a:prstGeom prst="rect">
            <a:avLst/>
          </a:prstGeom>
          <a:noFill/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2400" dirty="0">
                <a:solidFill>
                  <a:schemeClr val="tx1"/>
                </a:solidFill>
              </a:rPr>
              <a:t>Web Design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87" name="Content Placeholder 2"/>
          <p:cNvSpPr txBox="1">
            <a:spLocks/>
          </p:cNvSpPr>
          <p:nvPr/>
        </p:nvSpPr>
        <p:spPr>
          <a:xfrm>
            <a:off x="16247623" y="8983901"/>
            <a:ext cx="2389652" cy="553998"/>
          </a:xfrm>
          <a:prstGeom prst="rect">
            <a:avLst/>
          </a:prstGeom>
          <a:noFill/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2400" dirty="0">
                <a:solidFill>
                  <a:schemeClr val="tx1"/>
                </a:solidFill>
              </a:rPr>
              <a:t>SEO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C8E427E3-844A-41EF-8B02-CB84BF308505}"/>
              </a:ext>
            </a:extLst>
          </p:cNvPr>
          <p:cNvSpPr txBox="1">
            <a:spLocks/>
          </p:cNvSpPr>
          <p:nvPr/>
        </p:nvSpPr>
        <p:spPr>
          <a:xfrm>
            <a:off x="19569734" y="8983901"/>
            <a:ext cx="2389652" cy="923330"/>
          </a:xfrm>
          <a:prstGeom prst="rect">
            <a:avLst/>
          </a:prstGeom>
          <a:noFill/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spcBef>
                <a:spcPts val="0"/>
              </a:spcBef>
              <a:buNone/>
            </a:pPr>
            <a:r>
              <a:rPr lang="id-ID" sz="2400" dirty="0">
                <a:solidFill>
                  <a:schemeClr val="tx1"/>
                </a:solidFill>
              </a:rPr>
              <a:t>Audio Productions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0" name="Content Placeholder 2">
            <a:extLst>
              <a:ext uri="{FF2B5EF4-FFF2-40B4-BE49-F238E27FC236}">
                <a16:creationId xmlns:a16="http://schemas.microsoft.com/office/drawing/2014/main" id="{87570678-1343-4A0D-A27E-47B5503FC209}"/>
              </a:ext>
            </a:extLst>
          </p:cNvPr>
          <p:cNvSpPr txBox="1">
            <a:spLocks/>
          </p:cNvSpPr>
          <p:nvPr/>
        </p:nvSpPr>
        <p:spPr>
          <a:xfrm>
            <a:off x="5746725" y="9088377"/>
            <a:ext cx="2389652" cy="553998"/>
          </a:xfrm>
          <a:prstGeom prst="rect">
            <a:avLst/>
          </a:prstGeom>
          <a:noFill/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id-ID" sz="2400" dirty="0">
                <a:solidFill>
                  <a:schemeClr val="tx1"/>
                </a:solidFill>
              </a:rPr>
              <a:t>Developer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1330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71" grpId="0" animBg="1"/>
      <p:bldP spid="74" grpId="0" animBg="1"/>
      <p:bldP spid="77" grpId="0" animBg="1"/>
      <p:bldP spid="80" grpId="0" animBg="1"/>
      <p:bldP spid="83" grpId="0" animBg="1"/>
      <p:bldP spid="86" grpId="0" animBg="1"/>
      <p:bldP spid="18" grpId="0"/>
      <p:bldP spid="19" grpId="0"/>
      <p:bldP spid="20" grpId="0"/>
      <p:bldP spid="21" grpId="0"/>
      <p:bldP spid="22" grpId="0"/>
      <p:bldP spid="23" grpId="0"/>
      <p:bldP spid="24" grpId="0"/>
      <p:bldP spid="43" grpId="0"/>
      <p:bldP spid="72" grpId="0"/>
      <p:bldP spid="78" grpId="0"/>
      <p:bldP spid="81" grpId="0"/>
      <p:bldP spid="84" grpId="0"/>
      <p:bldP spid="87" grpId="0"/>
      <p:bldP spid="67" grpId="0"/>
      <p:bldP spid="70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 7"/>
          <p:cNvSpPr>
            <a:spLocks/>
          </p:cNvSpPr>
          <p:nvPr/>
        </p:nvSpPr>
        <p:spPr bwMode="auto">
          <a:xfrm>
            <a:off x="20152860" y="3450316"/>
            <a:ext cx="1333500" cy="4092352"/>
          </a:xfrm>
          <a:custGeom>
            <a:avLst/>
            <a:gdLst>
              <a:gd name="T0" fmla="*/ 420 w 420"/>
              <a:gd name="T1" fmla="*/ 703 h 703"/>
              <a:gd name="T2" fmla="*/ 0 w 420"/>
              <a:gd name="T3" fmla="*/ 703 h 703"/>
              <a:gd name="T4" fmla="*/ 0 w 420"/>
              <a:gd name="T5" fmla="*/ 97 h 703"/>
              <a:gd name="T6" fmla="*/ 211 w 420"/>
              <a:gd name="T7" fmla="*/ 0 h 703"/>
              <a:gd name="T8" fmla="*/ 420 w 420"/>
              <a:gd name="T9" fmla="*/ 97 h 703"/>
              <a:gd name="T10" fmla="*/ 420 w 420"/>
              <a:gd name="T11" fmla="*/ 703 h 7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0" h="703">
                <a:moveTo>
                  <a:pt x="420" y="703"/>
                </a:moveTo>
                <a:lnTo>
                  <a:pt x="0" y="703"/>
                </a:lnTo>
                <a:lnTo>
                  <a:pt x="0" y="97"/>
                </a:lnTo>
                <a:lnTo>
                  <a:pt x="211" y="0"/>
                </a:lnTo>
                <a:lnTo>
                  <a:pt x="420" y="97"/>
                </a:lnTo>
                <a:lnTo>
                  <a:pt x="420" y="703"/>
                </a:lnTo>
                <a:close/>
              </a:path>
            </a:pathLst>
          </a:custGeom>
          <a:solidFill>
            <a:srgbClr val="F5BC7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0" name="Freeform 10"/>
          <p:cNvSpPr>
            <a:spLocks/>
          </p:cNvSpPr>
          <p:nvPr/>
        </p:nvSpPr>
        <p:spPr bwMode="auto">
          <a:xfrm>
            <a:off x="20162384" y="7552190"/>
            <a:ext cx="1323976" cy="1168888"/>
          </a:xfrm>
          <a:custGeom>
            <a:avLst/>
            <a:gdLst>
              <a:gd name="T0" fmla="*/ 0 w 417"/>
              <a:gd name="T1" fmla="*/ 0 h 529"/>
              <a:gd name="T2" fmla="*/ 417 w 417"/>
              <a:gd name="T3" fmla="*/ 0 h 529"/>
              <a:gd name="T4" fmla="*/ 417 w 417"/>
              <a:gd name="T5" fmla="*/ 429 h 529"/>
              <a:gd name="T6" fmla="*/ 206 w 417"/>
              <a:gd name="T7" fmla="*/ 529 h 529"/>
              <a:gd name="T8" fmla="*/ 0 w 417"/>
              <a:gd name="T9" fmla="*/ 429 h 529"/>
              <a:gd name="T10" fmla="*/ 0 w 417"/>
              <a:gd name="T11" fmla="*/ 0 h 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7" h="529">
                <a:moveTo>
                  <a:pt x="0" y="0"/>
                </a:moveTo>
                <a:lnTo>
                  <a:pt x="417" y="0"/>
                </a:lnTo>
                <a:lnTo>
                  <a:pt x="417" y="429"/>
                </a:lnTo>
                <a:lnTo>
                  <a:pt x="206" y="529"/>
                </a:lnTo>
                <a:lnTo>
                  <a:pt x="0" y="42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1" name="Freeform 15"/>
          <p:cNvSpPr>
            <a:spLocks/>
          </p:cNvSpPr>
          <p:nvPr/>
        </p:nvSpPr>
        <p:spPr bwMode="auto">
          <a:xfrm>
            <a:off x="20838660" y="3467781"/>
            <a:ext cx="647700" cy="4074886"/>
          </a:xfrm>
          <a:custGeom>
            <a:avLst/>
            <a:gdLst>
              <a:gd name="T0" fmla="*/ 0 w 204"/>
              <a:gd name="T1" fmla="*/ 0 h 700"/>
              <a:gd name="T2" fmla="*/ 0 w 204"/>
              <a:gd name="T3" fmla="*/ 700 h 700"/>
              <a:gd name="T4" fmla="*/ 204 w 204"/>
              <a:gd name="T5" fmla="*/ 700 h 700"/>
              <a:gd name="T6" fmla="*/ 204 w 204"/>
              <a:gd name="T7" fmla="*/ 94 h 700"/>
              <a:gd name="T8" fmla="*/ 0 w 204"/>
              <a:gd name="T9" fmla="*/ 0 h 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4" h="700">
                <a:moveTo>
                  <a:pt x="0" y="0"/>
                </a:moveTo>
                <a:lnTo>
                  <a:pt x="0" y="700"/>
                </a:lnTo>
                <a:lnTo>
                  <a:pt x="204" y="700"/>
                </a:lnTo>
                <a:lnTo>
                  <a:pt x="204" y="94"/>
                </a:lnTo>
                <a:lnTo>
                  <a:pt x="0" y="0"/>
                </a:ln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52" name="Freeform 18"/>
          <p:cNvSpPr>
            <a:spLocks/>
          </p:cNvSpPr>
          <p:nvPr/>
        </p:nvSpPr>
        <p:spPr bwMode="auto">
          <a:xfrm>
            <a:off x="20832311" y="7552191"/>
            <a:ext cx="654050" cy="1162258"/>
          </a:xfrm>
          <a:custGeom>
            <a:avLst/>
            <a:gdLst>
              <a:gd name="T0" fmla="*/ 0 w 206"/>
              <a:gd name="T1" fmla="*/ 0 h 526"/>
              <a:gd name="T2" fmla="*/ 0 w 206"/>
              <a:gd name="T3" fmla="*/ 526 h 526"/>
              <a:gd name="T4" fmla="*/ 206 w 206"/>
              <a:gd name="T5" fmla="*/ 429 h 526"/>
              <a:gd name="T6" fmla="*/ 206 w 206"/>
              <a:gd name="T7" fmla="*/ 0 h 526"/>
              <a:gd name="T8" fmla="*/ 0 w 206"/>
              <a:gd name="T9" fmla="*/ 0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526">
                <a:moveTo>
                  <a:pt x="0" y="0"/>
                </a:moveTo>
                <a:lnTo>
                  <a:pt x="0" y="526"/>
                </a:lnTo>
                <a:lnTo>
                  <a:pt x="206" y="429"/>
                </a:lnTo>
                <a:lnTo>
                  <a:pt x="20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5" name="Freeform 7"/>
          <p:cNvSpPr>
            <a:spLocks/>
          </p:cNvSpPr>
          <p:nvPr/>
        </p:nvSpPr>
        <p:spPr bwMode="auto">
          <a:xfrm>
            <a:off x="17295360" y="3450316"/>
            <a:ext cx="1333500" cy="4092352"/>
          </a:xfrm>
          <a:custGeom>
            <a:avLst/>
            <a:gdLst>
              <a:gd name="T0" fmla="*/ 420 w 420"/>
              <a:gd name="T1" fmla="*/ 703 h 703"/>
              <a:gd name="T2" fmla="*/ 0 w 420"/>
              <a:gd name="T3" fmla="*/ 703 h 703"/>
              <a:gd name="T4" fmla="*/ 0 w 420"/>
              <a:gd name="T5" fmla="*/ 97 h 703"/>
              <a:gd name="T6" fmla="*/ 211 w 420"/>
              <a:gd name="T7" fmla="*/ 0 h 703"/>
              <a:gd name="T8" fmla="*/ 420 w 420"/>
              <a:gd name="T9" fmla="*/ 97 h 703"/>
              <a:gd name="T10" fmla="*/ 420 w 420"/>
              <a:gd name="T11" fmla="*/ 703 h 7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0" h="703">
                <a:moveTo>
                  <a:pt x="420" y="703"/>
                </a:moveTo>
                <a:lnTo>
                  <a:pt x="0" y="703"/>
                </a:lnTo>
                <a:lnTo>
                  <a:pt x="0" y="97"/>
                </a:lnTo>
                <a:lnTo>
                  <a:pt x="211" y="0"/>
                </a:lnTo>
                <a:lnTo>
                  <a:pt x="420" y="97"/>
                </a:lnTo>
                <a:lnTo>
                  <a:pt x="420" y="703"/>
                </a:lnTo>
                <a:close/>
              </a:path>
            </a:pathLst>
          </a:custGeom>
          <a:solidFill>
            <a:srgbClr val="F5BC7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6" name="Freeform 10"/>
          <p:cNvSpPr>
            <a:spLocks/>
          </p:cNvSpPr>
          <p:nvPr/>
        </p:nvSpPr>
        <p:spPr bwMode="auto">
          <a:xfrm>
            <a:off x="17304884" y="7552190"/>
            <a:ext cx="1323976" cy="1679576"/>
          </a:xfrm>
          <a:custGeom>
            <a:avLst/>
            <a:gdLst>
              <a:gd name="T0" fmla="*/ 0 w 417"/>
              <a:gd name="T1" fmla="*/ 0 h 529"/>
              <a:gd name="T2" fmla="*/ 417 w 417"/>
              <a:gd name="T3" fmla="*/ 0 h 529"/>
              <a:gd name="T4" fmla="*/ 417 w 417"/>
              <a:gd name="T5" fmla="*/ 429 h 529"/>
              <a:gd name="T6" fmla="*/ 206 w 417"/>
              <a:gd name="T7" fmla="*/ 529 h 529"/>
              <a:gd name="T8" fmla="*/ 0 w 417"/>
              <a:gd name="T9" fmla="*/ 429 h 529"/>
              <a:gd name="T10" fmla="*/ 0 w 417"/>
              <a:gd name="T11" fmla="*/ 0 h 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7" h="529">
                <a:moveTo>
                  <a:pt x="0" y="0"/>
                </a:moveTo>
                <a:lnTo>
                  <a:pt x="417" y="0"/>
                </a:lnTo>
                <a:lnTo>
                  <a:pt x="417" y="429"/>
                </a:lnTo>
                <a:lnTo>
                  <a:pt x="206" y="529"/>
                </a:lnTo>
                <a:lnTo>
                  <a:pt x="0" y="42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7" name="Freeform 15"/>
          <p:cNvSpPr>
            <a:spLocks/>
          </p:cNvSpPr>
          <p:nvPr/>
        </p:nvSpPr>
        <p:spPr bwMode="auto">
          <a:xfrm>
            <a:off x="17981160" y="3467781"/>
            <a:ext cx="647700" cy="4074886"/>
          </a:xfrm>
          <a:custGeom>
            <a:avLst/>
            <a:gdLst>
              <a:gd name="T0" fmla="*/ 0 w 204"/>
              <a:gd name="T1" fmla="*/ 0 h 700"/>
              <a:gd name="T2" fmla="*/ 0 w 204"/>
              <a:gd name="T3" fmla="*/ 700 h 700"/>
              <a:gd name="T4" fmla="*/ 204 w 204"/>
              <a:gd name="T5" fmla="*/ 700 h 700"/>
              <a:gd name="T6" fmla="*/ 204 w 204"/>
              <a:gd name="T7" fmla="*/ 94 h 700"/>
              <a:gd name="T8" fmla="*/ 0 w 204"/>
              <a:gd name="T9" fmla="*/ 0 h 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4" h="700">
                <a:moveTo>
                  <a:pt x="0" y="0"/>
                </a:moveTo>
                <a:lnTo>
                  <a:pt x="0" y="700"/>
                </a:lnTo>
                <a:lnTo>
                  <a:pt x="204" y="700"/>
                </a:lnTo>
                <a:lnTo>
                  <a:pt x="204" y="94"/>
                </a:lnTo>
                <a:lnTo>
                  <a:pt x="0" y="0"/>
                </a:ln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8" name="Freeform 18"/>
          <p:cNvSpPr>
            <a:spLocks/>
          </p:cNvSpPr>
          <p:nvPr/>
        </p:nvSpPr>
        <p:spPr bwMode="auto">
          <a:xfrm>
            <a:off x="17974811" y="7552191"/>
            <a:ext cx="654050" cy="1670050"/>
          </a:xfrm>
          <a:custGeom>
            <a:avLst/>
            <a:gdLst>
              <a:gd name="T0" fmla="*/ 0 w 206"/>
              <a:gd name="T1" fmla="*/ 0 h 526"/>
              <a:gd name="T2" fmla="*/ 0 w 206"/>
              <a:gd name="T3" fmla="*/ 526 h 526"/>
              <a:gd name="T4" fmla="*/ 206 w 206"/>
              <a:gd name="T5" fmla="*/ 429 h 526"/>
              <a:gd name="T6" fmla="*/ 206 w 206"/>
              <a:gd name="T7" fmla="*/ 0 h 526"/>
              <a:gd name="T8" fmla="*/ 0 w 206"/>
              <a:gd name="T9" fmla="*/ 0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526">
                <a:moveTo>
                  <a:pt x="0" y="0"/>
                </a:moveTo>
                <a:lnTo>
                  <a:pt x="0" y="526"/>
                </a:lnTo>
                <a:lnTo>
                  <a:pt x="206" y="429"/>
                </a:lnTo>
                <a:lnTo>
                  <a:pt x="20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1" name="Freeform 8"/>
          <p:cNvSpPr>
            <a:spLocks/>
          </p:cNvSpPr>
          <p:nvPr/>
        </p:nvSpPr>
        <p:spPr bwMode="auto">
          <a:xfrm>
            <a:off x="14424027" y="4063477"/>
            <a:ext cx="1327150" cy="3498738"/>
          </a:xfrm>
          <a:custGeom>
            <a:avLst/>
            <a:gdLst>
              <a:gd name="T0" fmla="*/ 418 w 418"/>
              <a:gd name="T1" fmla="*/ 805 h 805"/>
              <a:gd name="T2" fmla="*/ 0 w 418"/>
              <a:gd name="T3" fmla="*/ 805 h 805"/>
              <a:gd name="T4" fmla="*/ 0 w 418"/>
              <a:gd name="T5" fmla="*/ 97 h 805"/>
              <a:gd name="T6" fmla="*/ 212 w 418"/>
              <a:gd name="T7" fmla="*/ 0 h 805"/>
              <a:gd name="T8" fmla="*/ 418 w 418"/>
              <a:gd name="T9" fmla="*/ 97 h 805"/>
              <a:gd name="T10" fmla="*/ 418 w 418"/>
              <a:gd name="T11" fmla="*/ 805 h 8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8" h="805">
                <a:moveTo>
                  <a:pt x="418" y="805"/>
                </a:moveTo>
                <a:lnTo>
                  <a:pt x="0" y="805"/>
                </a:lnTo>
                <a:lnTo>
                  <a:pt x="0" y="97"/>
                </a:lnTo>
                <a:lnTo>
                  <a:pt x="212" y="0"/>
                </a:lnTo>
                <a:lnTo>
                  <a:pt x="418" y="97"/>
                </a:lnTo>
                <a:lnTo>
                  <a:pt x="418" y="805"/>
                </a:lnTo>
                <a:close/>
              </a:path>
            </a:pathLst>
          </a:custGeom>
          <a:solidFill>
            <a:srgbClr val="F5BC7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2" name="Freeform 9"/>
          <p:cNvSpPr>
            <a:spLocks/>
          </p:cNvSpPr>
          <p:nvPr/>
        </p:nvSpPr>
        <p:spPr bwMode="auto">
          <a:xfrm>
            <a:off x="14424027" y="7571739"/>
            <a:ext cx="1327150" cy="796926"/>
          </a:xfrm>
          <a:custGeom>
            <a:avLst/>
            <a:gdLst>
              <a:gd name="T0" fmla="*/ 0 w 418"/>
              <a:gd name="T1" fmla="*/ 0 h 251"/>
              <a:gd name="T2" fmla="*/ 418 w 418"/>
              <a:gd name="T3" fmla="*/ 0 h 251"/>
              <a:gd name="T4" fmla="*/ 418 w 418"/>
              <a:gd name="T5" fmla="*/ 154 h 251"/>
              <a:gd name="T6" fmla="*/ 207 w 418"/>
              <a:gd name="T7" fmla="*/ 251 h 251"/>
              <a:gd name="T8" fmla="*/ 0 w 418"/>
              <a:gd name="T9" fmla="*/ 154 h 251"/>
              <a:gd name="T10" fmla="*/ 0 w 418"/>
              <a:gd name="T11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8" h="251">
                <a:moveTo>
                  <a:pt x="0" y="0"/>
                </a:moveTo>
                <a:lnTo>
                  <a:pt x="418" y="0"/>
                </a:lnTo>
                <a:lnTo>
                  <a:pt x="418" y="154"/>
                </a:lnTo>
                <a:lnTo>
                  <a:pt x="207" y="251"/>
                </a:lnTo>
                <a:lnTo>
                  <a:pt x="0" y="15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3" name="Freeform 16"/>
          <p:cNvSpPr>
            <a:spLocks/>
          </p:cNvSpPr>
          <p:nvPr/>
        </p:nvSpPr>
        <p:spPr bwMode="auto">
          <a:xfrm>
            <a:off x="15103476" y="4072169"/>
            <a:ext cx="647700" cy="3490046"/>
          </a:xfrm>
          <a:custGeom>
            <a:avLst/>
            <a:gdLst>
              <a:gd name="T0" fmla="*/ 0 w 204"/>
              <a:gd name="T1" fmla="*/ 0 h 803"/>
              <a:gd name="T2" fmla="*/ 0 w 204"/>
              <a:gd name="T3" fmla="*/ 803 h 803"/>
              <a:gd name="T4" fmla="*/ 204 w 204"/>
              <a:gd name="T5" fmla="*/ 803 h 803"/>
              <a:gd name="T6" fmla="*/ 204 w 204"/>
              <a:gd name="T7" fmla="*/ 95 h 803"/>
              <a:gd name="T8" fmla="*/ 0 w 204"/>
              <a:gd name="T9" fmla="*/ 0 h 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4" h="803">
                <a:moveTo>
                  <a:pt x="0" y="0"/>
                </a:moveTo>
                <a:lnTo>
                  <a:pt x="0" y="803"/>
                </a:lnTo>
                <a:lnTo>
                  <a:pt x="204" y="803"/>
                </a:lnTo>
                <a:lnTo>
                  <a:pt x="204" y="95"/>
                </a:lnTo>
                <a:lnTo>
                  <a:pt x="0" y="0"/>
                </a:ln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4" name="Freeform 17"/>
          <p:cNvSpPr>
            <a:spLocks/>
          </p:cNvSpPr>
          <p:nvPr/>
        </p:nvSpPr>
        <p:spPr bwMode="auto">
          <a:xfrm>
            <a:off x="15103476" y="7571738"/>
            <a:ext cx="647700" cy="790576"/>
          </a:xfrm>
          <a:custGeom>
            <a:avLst/>
            <a:gdLst>
              <a:gd name="T0" fmla="*/ 0 w 204"/>
              <a:gd name="T1" fmla="*/ 0 h 249"/>
              <a:gd name="T2" fmla="*/ 0 w 204"/>
              <a:gd name="T3" fmla="*/ 249 h 249"/>
              <a:gd name="T4" fmla="*/ 204 w 204"/>
              <a:gd name="T5" fmla="*/ 154 h 249"/>
              <a:gd name="T6" fmla="*/ 204 w 204"/>
              <a:gd name="T7" fmla="*/ 0 h 249"/>
              <a:gd name="T8" fmla="*/ 0 w 204"/>
              <a:gd name="T9" fmla="*/ 0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4" h="249">
                <a:moveTo>
                  <a:pt x="0" y="0"/>
                </a:moveTo>
                <a:lnTo>
                  <a:pt x="0" y="249"/>
                </a:lnTo>
                <a:lnTo>
                  <a:pt x="204" y="154"/>
                </a:lnTo>
                <a:lnTo>
                  <a:pt x="20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41E7FF-0214-4304-8BFD-7BA66E021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rgbClr val="0A0A0A"/>
                </a:solidFill>
              </a:rPr>
              <a:t>Title Here </a:t>
            </a:r>
            <a:endParaRPr lang="en-US" sz="6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65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2886076" y="6781164"/>
            <a:ext cx="1333500" cy="800100"/>
          </a:xfrm>
          <a:custGeom>
            <a:avLst/>
            <a:gdLst>
              <a:gd name="T0" fmla="*/ 420 w 420"/>
              <a:gd name="T1" fmla="*/ 252 h 252"/>
              <a:gd name="T2" fmla="*/ 0 w 420"/>
              <a:gd name="T3" fmla="*/ 252 h 252"/>
              <a:gd name="T4" fmla="*/ 0 w 420"/>
              <a:gd name="T5" fmla="*/ 97 h 252"/>
              <a:gd name="T6" fmla="*/ 211 w 420"/>
              <a:gd name="T7" fmla="*/ 0 h 252"/>
              <a:gd name="T8" fmla="*/ 420 w 420"/>
              <a:gd name="T9" fmla="*/ 97 h 252"/>
              <a:gd name="T10" fmla="*/ 420 w 420"/>
              <a:gd name="T11" fmla="*/ 252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0" h="252">
                <a:moveTo>
                  <a:pt x="420" y="252"/>
                </a:moveTo>
                <a:lnTo>
                  <a:pt x="0" y="252"/>
                </a:lnTo>
                <a:lnTo>
                  <a:pt x="0" y="97"/>
                </a:lnTo>
                <a:lnTo>
                  <a:pt x="211" y="0"/>
                </a:lnTo>
                <a:lnTo>
                  <a:pt x="420" y="97"/>
                </a:lnTo>
                <a:lnTo>
                  <a:pt x="420" y="252"/>
                </a:lnTo>
                <a:close/>
              </a:path>
            </a:pathLst>
          </a:custGeom>
          <a:solidFill>
            <a:srgbClr val="F5BC7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5773738" y="5908039"/>
            <a:ext cx="1323976" cy="1673226"/>
          </a:xfrm>
          <a:custGeom>
            <a:avLst/>
            <a:gdLst>
              <a:gd name="T0" fmla="*/ 417 w 417"/>
              <a:gd name="T1" fmla="*/ 527 h 527"/>
              <a:gd name="T2" fmla="*/ 0 w 417"/>
              <a:gd name="T3" fmla="*/ 527 h 527"/>
              <a:gd name="T4" fmla="*/ 0 w 417"/>
              <a:gd name="T5" fmla="*/ 97 h 527"/>
              <a:gd name="T6" fmla="*/ 211 w 417"/>
              <a:gd name="T7" fmla="*/ 0 h 527"/>
              <a:gd name="T8" fmla="*/ 417 w 417"/>
              <a:gd name="T9" fmla="*/ 97 h 527"/>
              <a:gd name="T10" fmla="*/ 417 w 417"/>
              <a:gd name="T11" fmla="*/ 527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7" h="527">
                <a:moveTo>
                  <a:pt x="417" y="527"/>
                </a:moveTo>
                <a:lnTo>
                  <a:pt x="0" y="527"/>
                </a:lnTo>
                <a:lnTo>
                  <a:pt x="0" y="97"/>
                </a:lnTo>
                <a:lnTo>
                  <a:pt x="211" y="0"/>
                </a:lnTo>
                <a:lnTo>
                  <a:pt x="417" y="97"/>
                </a:lnTo>
                <a:lnTo>
                  <a:pt x="417" y="527"/>
                </a:lnTo>
                <a:close/>
              </a:path>
            </a:pathLst>
          </a:custGeom>
          <a:solidFill>
            <a:srgbClr val="F5BC7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8642352" y="5349239"/>
            <a:ext cx="1333500" cy="2232026"/>
          </a:xfrm>
          <a:custGeom>
            <a:avLst/>
            <a:gdLst>
              <a:gd name="T0" fmla="*/ 420 w 420"/>
              <a:gd name="T1" fmla="*/ 703 h 703"/>
              <a:gd name="T2" fmla="*/ 0 w 420"/>
              <a:gd name="T3" fmla="*/ 703 h 703"/>
              <a:gd name="T4" fmla="*/ 0 w 420"/>
              <a:gd name="T5" fmla="*/ 97 h 703"/>
              <a:gd name="T6" fmla="*/ 211 w 420"/>
              <a:gd name="T7" fmla="*/ 0 h 703"/>
              <a:gd name="T8" fmla="*/ 420 w 420"/>
              <a:gd name="T9" fmla="*/ 97 h 703"/>
              <a:gd name="T10" fmla="*/ 420 w 420"/>
              <a:gd name="T11" fmla="*/ 703 h 7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0" h="703">
                <a:moveTo>
                  <a:pt x="420" y="703"/>
                </a:moveTo>
                <a:lnTo>
                  <a:pt x="0" y="703"/>
                </a:lnTo>
                <a:lnTo>
                  <a:pt x="0" y="97"/>
                </a:lnTo>
                <a:lnTo>
                  <a:pt x="211" y="0"/>
                </a:lnTo>
                <a:lnTo>
                  <a:pt x="420" y="97"/>
                </a:lnTo>
                <a:lnTo>
                  <a:pt x="420" y="703"/>
                </a:lnTo>
                <a:close/>
              </a:path>
            </a:pathLst>
          </a:custGeom>
          <a:solidFill>
            <a:srgbClr val="F5BC7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11528427" y="5025388"/>
            <a:ext cx="1327150" cy="2555876"/>
          </a:xfrm>
          <a:custGeom>
            <a:avLst/>
            <a:gdLst>
              <a:gd name="T0" fmla="*/ 418 w 418"/>
              <a:gd name="T1" fmla="*/ 805 h 805"/>
              <a:gd name="T2" fmla="*/ 0 w 418"/>
              <a:gd name="T3" fmla="*/ 805 h 805"/>
              <a:gd name="T4" fmla="*/ 0 w 418"/>
              <a:gd name="T5" fmla="*/ 97 h 805"/>
              <a:gd name="T6" fmla="*/ 212 w 418"/>
              <a:gd name="T7" fmla="*/ 0 h 805"/>
              <a:gd name="T8" fmla="*/ 418 w 418"/>
              <a:gd name="T9" fmla="*/ 97 h 805"/>
              <a:gd name="T10" fmla="*/ 418 w 418"/>
              <a:gd name="T11" fmla="*/ 805 h 8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8" h="805">
                <a:moveTo>
                  <a:pt x="418" y="805"/>
                </a:moveTo>
                <a:lnTo>
                  <a:pt x="0" y="805"/>
                </a:lnTo>
                <a:lnTo>
                  <a:pt x="0" y="97"/>
                </a:lnTo>
                <a:lnTo>
                  <a:pt x="212" y="0"/>
                </a:lnTo>
                <a:lnTo>
                  <a:pt x="418" y="97"/>
                </a:lnTo>
                <a:lnTo>
                  <a:pt x="418" y="805"/>
                </a:lnTo>
                <a:close/>
              </a:path>
            </a:pathLst>
          </a:custGeom>
          <a:solidFill>
            <a:srgbClr val="F5BC7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11528427" y="7590789"/>
            <a:ext cx="1327150" cy="796926"/>
          </a:xfrm>
          <a:custGeom>
            <a:avLst/>
            <a:gdLst>
              <a:gd name="T0" fmla="*/ 0 w 418"/>
              <a:gd name="T1" fmla="*/ 0 h 251"/>
              <a:gd name="T2" fmla="*/ 418 w 418"/>
              <a:gd name="T3" fmla="*/ 0 h 251"/>
              <a:gd name="T4" fmla="*/ 418 w 418"/>
              <a:gd name="T5" fmla="*/ 154 h 251"/>
              <a:gd name="T6" fmla="*/ 207 w 418"/>
              <a:gd name="T7" fmla="*/ 251 h 251"/>
              <a:gd name="T8" fmla="*/ 0 w 418"/>
              <a:gd name="T9" fmla="*/ 154 h 251"/>
              <a:gd name="T10" fmla="*/ 0 w 418"/>
              <a:gd name="T11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8" h="251">
                <a:moveTo>
                  <a:pt x="0" y="0"/>
                </a:moveTo>
                <a:lnTo>
                  <a:pt x="418" y="0"/>
                </a:lnTo>
                <a:lnTo>
                  <a:pt x="418" y="154"/>
                </a:lnTo>
                <a:lnTo>
                  <a:pt x="207" y="251"/>
                </a:lnTo>
                <a:lnTo>
                  <a:pt x="0" y="15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8651876" y="7590788"/>
            <a:ext cx="1323976" cy="1679576"/>
          </a:xfrm>
          <a:custGeom>
            <a:avLst/>
            <a:gdLst>
              <a:gd name="T0" fmla="*/ 0 w 417"/>
              <a:gd name="T1" fmla="*/ 0 h 529"/>
              <a:gd name="T2" fmla="*/ 417 w 417"/>
              <a:gd name="T3" fmla="*/ 0 h 529"/>
              <a:gd name="T4" fmla="*/ 417 w 417"/>
              <a:gd name="T5" fmla="*/ 429 h 529"/>
              <a:gd name="T6" fmla="*/ 206 w 417"/>
              <a:gd name="T7" fmla="*/ 529 h 529"/>
              <a:gd name="T8" fmla="*/ 0 w 417"/>
              <a:gd name="T9" fmla="*/ 429 h 529"/>
              <a:gd name="T10" fmla="*/ 0 w 417"/>
              <a:gd name="T11" fmla="*/ 0 h 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7" h="529">
                <a:moveTo>
                  <a:pt x="0" y="0"/>
                </a:moveTo>
                <a:lnTo>
                  <a:pt x="417" y="0"/>
                </a:lnTo>
                <a:lnTo>
                  <a:pt x="417" y="429"/>
                </a:lnTo>
                <a:lnTo>
                  <a:pt x="206" y="529"/>
                </a:lnTo>
                <a:lnTo>
                  <a:pt x="0" y="42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773738" y="7590789"/>
            <a:ext cx="1323976" cy="2228850"/>
          </a:xfrm>
          <a:custGeom>
            <a:avLst/>
            <a:gdLst>
              <a:gd name="T0" fmla="*/ 0 w 417"/>
              <a:gd name="T1" fmla="*/ 0 h 702"/>
              <a:gd name="T2" fmla="*/ 417 w 417"/>
              <a:gd name="T3" fmla="*/ 0 h 702"/>
              <a:gd name="T4" fmla="*/ 417 w 417"/>
              <a:gd name="T5" fmla="*/ 605 h 702"/>
              <a:gd name="T6" fmla="*/ 206 w 417"/>
              <a:gd name="T7" fmla="*/ 702 h 702"/>
              <a:gd name="T8" fmla="*/ 0 w 417"/>
              <a:gd name="T9" fmla="*/ 605 h 702"/>
              <a:gd name="T10" fmla="*/ 0 w 417"/>
              <a:gd name="T11" fmla="*/ 0 h 7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7" h="702">
                <a:moveTo>
                  <a:pt x="0" y="0"/>
                </a:moveTo>
                <a:lnTo>
                  <a:pt x="417" y="0"/>
                </a:lnTo>
                <a:lnTo>
                  <a:pt x="417" y="605"/>
                </a:lnTo>
                <a:lnTo>
                  <a:pt x="206" y="702"/>
                </a:lnTo>
                <a:lnTo>
                  <a:pt x="0" y="605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2886076" y="7590788"/>
            <a:ext cx="1333500" cy="2552700"/>
          </a:xfrm>
          <a:custGeom>
            <a:avLst/>
            <a:gdLst>
              <a:gd name="T0" fmla="*/ 0 w 420"/>
              <a:gd name="T1" fmla="*/ 0 h 804"/>
              <a:gd name="T2" fmla="*/ 420 w 420"/>
              <a:gd name="T3" fmla="*/ 0 h 804"/>
              <a:gd name="T4" fmla="*/ 420 w 420"/>
              <a:gd name="T5" fmla="*/ 707 h 804"/>
              <a:gd name="T6" fmla="*/ 209 w 420"/>
              <a:gd name="T7" fmla="*/ 804 h 804"/>
              <a:gd name="T8" fmla="*/ 0 w 420"/>
              <a:gd name="T9" fmla="*/ 707 h 804"/>
              <a:gd name="T10" fmla="*/ 0 w 420"/>
              <a:gd name="T11" fmla="*/ 0 h 8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0" h="804">
                <a:moveTo>
                  <a:pt x="0" y="0"/>
                </a:moveTo>
                <a:lnTo>
                  <a:pt x="420" y="0"/>
                </a:lnTo>
                <a:lnTo>
                  <a:pt x="420" y="707"/>
                </a:lnTo>
                <a:lnTo>
                  <a:pt x="209" y="804"/>
                </a:lnTo>
                <a:lnTo>
                  <a:pt x="0" y="707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5" name="Freeform 13"/>
          <p:cNvSpPr>
            <a:spLocks/>
          </p:cNvSpPr>
          <p:nvPr/>
        </p:nvSpPr>
        <p:spPr bwMode="auto">
          <a:xfrm>
            <a:off x="3581402" y="6797039"/>
            <a:ext cx="638176" cy="784226"/>
          </a:xfrm>
          <a:custGeom>
            <a:avLst/>
            <a:gdLst>
              <a:gd name="T0" fmla="*/ 0 w 201"/>
              <a:gd name="T1" fmla="*/ 0 h 247"/>
              <a:gd name="T2" fmla="*/ 0 w 201"/>
              <a:gd name="T3" fmla="*/ 247 h 247"/>
              <a:gd name="T4" fmla="*/ 201 w 201"/>
              <a:gd name="T5" fmla="*/ 247 h 247"/>
              <a:gd name="T6" fmla="*/ 201 w 201"/>
              <a:gd name="T7" fmla="*/ 92 h 247"/>
              <a:gd name="T8" fmla="*/ 0 w 201"/>
              <a:gd name="T9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" h="247">
                <a:moveTo>
                  <a:pt x="0" y="0"/>
                </a:moveTo>
                <a:lnTo>
                  <a:pt x="0" y="247"/>
                </a:lnTo>
                <a:lnTo>
                  <a:pt x="201" y="247"/>
                </a:lnTo>
                <a:lnTo>
                  <a:pt x="201" y="92"/>
                </a:lnTo>
                <a:lnTo>
                  <a:pt x="0" y="0"/>
                </a:ln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6" name="Freeform 14"/>
          <p:cNvSpPr>
            <a:spLocks/>
          </p:cNvSpPr>
          <p:nvPr/>
        </p:nvSpPr>
        <p:spPr bwMode="auto">
          <a:xfrm>
            <a:off x="6451602" y="5908039"/>
            <a:ext cx="638176" cy="1673226"/>
          </a:xfrm>
          <a:custGeom>
            <a:avLst/>
            <a:gdLst>
              <a:gd name="T0" fmla="*/ 0 w 201"/>
              <a:gd name="T1" fmla="*/ 0 h 527"/>
              <a:gd name="T2" fmla="*/ 0 w 201"/>
              <a:gd name="T3" fmla="*/ 527 h 527"/>
              <a:gd name="T4" fmla="*/ 201 w 201"/>
              <a:gd name="T5" fmla="*/ 527 h 527"/>
              <a:gd name="T6" fmla="*/ 201 w 201"/>
              <a:gd name="T7" fmla="*/ 97 h 527"/>
              <a:gd name="T8" fmla="*/ 0 w 201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" h="527">
                <a:moveTo>
                  <a:pt x="0" y="0"/>
                </a:moveTo>
                <a:lnTo>
                  <a:pt x="0" y="527"/>
                </a:lnTo>
                <a:lnTo>
                  <a:pt x="201" y="527"/>
                </a:lnTo>
                <a:lnTo>
                  <a:pt x="201" y="97"/>
                </a:lnTo>
                <a:lnTo>
                  <a:pt x="0" y="0"/>
                </a:ln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7" name="Freeform 15"/>
          <p:cNvSpPr>
            <a:spLocks/>
          </p:cNvSpPr>
          <p:nvPr/>
        </p:nvSpPr>
        <p:spPr bwMode="auto">
          <a:xfrm>
            <a:off x="9328152" y="5358764"/>
            <a:ext cx="647700" cy="2222500"/>
          </a:xfrm>
          <a:custGeom>
            <a:avLst/>
            <a:gdLst>
              <a:gd name="T0" fmla="*/ 0 w 204"/>
              <a:gd name="T1" fmla="*/ 0 h 700"/>
              <a:gd name="T2" fmla="*/ 0 w 204"/>
              <a:gd name="T3" fmla="*/ 700 h 700"/>
              <a:gd name="T4" fmla="*/ 204 w 204"/>
              <a:gd name="T5" fmla="*/ 700 h 700"/>
              <a:gd name="T6" fmla="*/ 204 w 204"/>
              <a:gd name="T7" fmla="*/ 94 h 700"/>
              <a:gd name="T8" fmla="*/ 0 w 204"/>
              <a:gd name="T9" fmla="*/ 0 h 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4" h="700">
                <a:moveTo>
                  <a:pt x="0" y="0"/>
                </a:moveTo>
                <a:lnTo>
                  <a:pt x="0" y="700"/>
                </a:lnTo>
                <a:lnTo>
                  <a:pt x="204" y="700"/>
                </a:lnTo>
                <a:lnTo>
                  <a:pt x="204" y="94"/>
                </a:lnTo>
                <a:lnTo>
                  <a:pt x="0" y="0"/>
                </a:ln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8" name="Freeform 16"/>
          <p:cNvSpPr>
            <a:spLocks/>
          </p:cNvSpPr>
          <p:nvPr/>
        </p:nvSpPr>
        <p:spPr bwMode="auto">
          <a:xfrm>
            <a:off x="12207876" y="5031739"/>
            <a:ext cx="647700" cy="2549526"/>
          </a:xfrm>
          <a:custGeom>
            <a:avLst/>
            <a:gdLst>
              <a:gd name="T0" fmla="*/ 0 w 204"/>
              <a:gd name="T1" fmla="*/ 0 h 803"/>
              <a:gd name="T2" fmla="*/ 0 w 204"/>
              <a:gd name="T3" fmla="*/ 803 h 803"/>
              <a:gd name="T4" fmla="*/ 204 w 204"/>
              <a:gd name="T5" fmla="*/ 803 h 803"/>
              <a:gd name="T6" fmla="*/ 204 w 204"/>
              <a:gd name="T7" fmla="*/ 95 h 803"/>
              <a:gd name="T8" fmla="*/ 0 w 204"/>
              <a:gd name="T9" fmla="*/ 0 h 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4" h="803">
                <a:moveTo>
                  <a:pt x="0" y="0"/>
                </a:moveTo>
                <a:lnTo>
                  <a:pt x="0" y="803"/>
                </a:lnTo>
                <a:lnTo>
                  <a:pt x="204" y="803"/>
                </a:lnTo>
                <a:lnTo>
                  <a:pt x="204" y="95"/>
                </a:lnTo>
                <a:lnTo>
                  <a:pt x="0" y="0"/>
                </a:ln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9" name="Freeform 17"/>
          <p:cNvSpPr>
            <a:spLocks/>
          </p:cNvSpPr>
          <p:nvPr/>
        </p:nvSpPr>
        <p:spPr bwMode="auto">
          <a:xfrm>
            <a:off x="12207876" y="7590788"/>
            <a:ext cx="647700" cy="790576"/>
          </a:xfrm>
          <a:custGeom>
            <a:avLst/>
            <a:gdLst>
              <a:gd name="T0" fmla="*/ 0 w 204"/>
              <a:gd name="T1" fmla="*/ 0 h 249"/>
              <a:gd name="T2" fmla="*/ 0 w 204"/>
              <a:gd name="T3" fmla="*/ 249 h 249"/>
              <a:gd name="T4" fmla="*/ 204 w 204"/>
              <a:gd name="T5" fmla="*/ 154 h 249"/>
              <a:gd name="T6" fmla="*/ 204 w 204"/>
              <a:gd name="T7" fmla="*/ 0 h 249"/>
              <a:gd name="T8" fmla="*/ 0 w 204"/>
              <a:gd name="T9" fmla="*/ 0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4" h="249">
                <a:moveTo>
                  <a:pt x="0" y="0"/>
                </a:moveTo>
                <a:lnTo>
                  <a:pt x="0" y="249"/>
                </a:lnTo>
                <a:lnTo>
                  <a:pt x="204" y="154"/>
                </a:lnTo>
                <a:lnTo>
                  <a:pt x="20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0" name="Freeform 18"/>
          <p:cNvSpPr>
            <a:spLocks/>
          </p:cNvSpPr>
          <p:nvPr/>
        </p:nvSpPr>
        <p:spPr bwMode="auto">
          <a:xfrm>
            <a:off x="9321803" y="7590789"/>
            <a:ext cx="654050" cy="1670050"/>
          </a:xfrm>
          <a:custGeom>
            <a:avLst/>
            <a:gdLst>
              <a:gd name="T0" fmla="*/ 0 w 206"/>
              <a:gd name="T1" fmla="*/ 0 h 526"/>
              <a:gd name="T2" fmla="*/ 0 w 206"/>
              <a:gd name="T3" fmla="*/ 526 h 526"/>
              <a:gd name="T4" fmla="*/ 206 w 206"/>
              <a:gd name="T5" fmla="*/ 429 h 526"/>
              <a:gd name="T6" fmla="*/ 206 w 206"/>
              <a:gd name="T7" fmla="*/ 0 h 526"/>
              <a:gd name="T8" fmla="*/ 0 w 206"/>
              <a:gd name="T9" fmla="*/ 0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526">
                <a:moveTo>
                  <a:pt x="0" y="0"/>
                </a:moveTo>
                <a:lnTo>
                  <a:pt x="0" y="526"/>
                </a:lnTo>
                <a:lnTo>
                  <a:pt x="206" y="429"/>
                </a:lnTo>
                <a:lnTo>
                  <a:pt x="20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1" name="Freeform 19"/>
          <p:cNvSpPr>
            <a:spLocks/>
          </p:cNvSpPr>
          <p:nvPr/>
        </p:nvSpPr>
        <p:spPr bwMode="auto">
          <a:xfrm>
            <a:off x="6451602" y="7590789"/>
            <a:ext cx="638176" cy="2228850"/>
          </a:xfrm>
          <a:custGeom>
            <a:avLst/>
            <a:gdLst>
              <a:gd name="T0" fmla="*/ 201 w 201"/>
              <a:gd name="T1" fmla="*/ 0 h 702"/>
              <a:gd name="T2" fmla="*/ 0 w 201"/>
              <a:gd name="T3" fmla="*/ 0 h 702"/>
              <a:gd name="T4" fmla="*/ 0 w 201"/>
              <a:gd name="T5" fmla="*/ 702 h 702"/>
              <a:gd name="T6" fmla="*/ 201 w 201"/>
              <a:gd name="T7" fmla="*/ 607 h 702"/>
              <a:gd name="T8" fmla="*/ 201 w 201"/>
              <a:gd name="T9" fmla="*/ 0 h 7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" h="702">
                <a:moveTo>
                  <a:pt x="201" y="0"/>
                </a:moveTo>
                <a:lnTo>
                  <a:pt x="0" y="0"/>
                </a:lnTo>
                <a:lnTo>
                  <a:pt x="0" y="702"/>
                </a:lnTo>
                <a:lnTo>
                  <a:pt x="201" y="607"/>
                </a:lnTo>
                <a:lnTo>
                  <a:pt x="201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2" name="Freeform 20"/>
          <p:cNvSpPr>
            <a:spLocks/>
          </p:cNvSpPr>
          <p:nvPr/>
        </p:nvSpPr>
        <p:spPr bwMode="auto">
          <a:xfrm>
            <a:off x="3581402" y="7590789"/>
            <a:ext cx="638176" cy="2536826"/>
          </a:xfrm>
          <a:custGeom>
            <a:avLst/>
            <a:gdLst>
              <a:gd name="T0" fmla="*/ 0 w 201"/>
              <a:gd name="T1" fmla="*/ 0 h 799"/>
              <a:gd name="T2" fmla="*/ 0 w 201"/>
              <a:gd name="T3" fmla="*/ 799 h 799"/>
              <a:gd name="T4" fmla="*/ 201 w 201"/>
              <a:gd name="T5" fmla="*/ 707 h 799"/>
              <a:gd name="T6" fmla="*/ 201 w 201"/>
              <a:gd name="T7" fmla="*/ 0 h 799"/>
              <a:gd name="T8" fmla="*/ 0 w 201"/>
              <a:gd name="T9" fmla="*/ 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" h="799">
                <a:moveTo>
                  <a:pt x="0" y="0"/>
                </a:moveTo>
                <a:lnTo>
                  <a:pt x="0" y="799"/>
                </a:lnTo>
                <a:lnTo>
                  <a:pt x="201" y="707"/>
                </a:lnTo>
                <a:lnTo>
                  <a:pt x="201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2101756" y="7553996"/>
            <a:ext cx="20280572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411536" y="7409996"/>
            <a:ext cx="288000" cy="288000"/>
          </a:xfrm>
          <a:prstGeom prst="ellipse">
            <a:avLst/>
          </a:prstGeom>
          <a:solidFill>
            <a:srgbClr val="EF9527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6303292" y="7409996"/>
            <a:ext cx="288000" cy="288000"/>
          </a:xfrm>
          <a:prstGeom prst="ellipse">
            <a:avLst/>
          </a:prstGeom>
          <a:solidFill>
            <a:schemeClr val="accent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9180750" y="7409996"/>
            <a:ext cx="288000" cy="288000"/>
          </a:xfrm>
          <a:prstGeom prst="ellipse">
            <a:avLst/>
          </a:prstGeom>
          <a:solidFill>
            <a:schemeClr val="accent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12072506" y="7409996"/>
            <a:ext cx="288000" cy="288000"/>
          </a:xfrm>
          <a:prstGeom prst="ellipse">
            <a:avLst/>
          </a:prstGeom>
          <a:solidFill>
            <a:schemeClr val="accent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14958272" y="7409996"/>
            <a:ext cx="288000" cy="288000"/>
          </a:xfrm>
          <a:prstGeom prst="ellipse">
            <a:avLst/>
          </a:prstGeom>
          <a:solidFill>
            <a:schemeClr val="accent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17835730" y="7409996"/>
            <a:ext cx="288000" cy="288000"/>
          </a:xfrm>
          <a:prstGeom prst="ellipse">
            <a:avLst/>
          </a:prstGeom>
          <a:solidFill>
            <a:schemeClr val="accent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20711302" y="7409996"/>
            <a:ext cx="288000" cy="288000"/>
          </a:xfrm>
          <a:prstGeom prst="ellipse">
            <a:avLst/>
          </a:prstGeom>
          <a:solidFill>
            <a:schemeClr val="accent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015661" y="10447538"/>
            <a:ext cx="1074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-$</a:t>
            </a:r>
            <a:r>
              <a:rPr lang="en-US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6</a:t>
            </a:r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M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954811" y="5836062"/>
            <a:ext cx="1191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</a:rPr>
              <a:t>+$</a:t>
            </a:r>
            <a:r>
              <a:rPr lang="en-US" sz="2800" b="1" dirty="0">
                <a:solidFill>
                  <a:srgbClr val="0A0A0A"/>
                </a:solidFill>
              </a:rPr>
              <a:t>2</a:t>
            </a:r>
            <a:r>
              <a:rPr lang="id-ID" sz="2800" b="1" dirty="0">
                <a:solidFill>
                  <a:srgbClr val="0A0A0A"/>
                </a:solidFill>
              </a:rPr>
              <a:t>M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5907129" y="9903960"/>
            <a:ext cx="1074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-$</a:t>
            </a:r>
            <a:r>
              <a:rPr lang="en-US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6</a:t>
            </a:r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M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829448" y="5292484"/>
            <a:ext cx="1225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</a:rPr>
              <a:t>+$</a:t>
            </a:r>
            <a:r>
              <a:rPr lang="en-US" sz="2800" b="1" dirty="0">
                <a:solidFill>
                  <a:srgbClr val="0A0A0A"/>
                </a:solidFill>
              </a:rPr>
              <a:t>4</a:t>
            </a:r>
            <a:r>
              <a:rPr lang="id-ID" sz="2800" b="1" dirty="0">
                <a:solidFill>
                  <a:srgbClr val="0A0A0A"/>
                </a:solidFill>
              </a:rPr>
              <a:t>M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8791356" y="9288406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-$</a:t>
            </a:r>
            <a:r>
              <a:rPr lang="en-US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3</a:t>
            </a:r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M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711271" y="4676930"/>
            <a:ext cx="1205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</a:rPr>
              <a:t>+$</a:t>
            </a:r>
            <a:r>
              <a:rPr lang="en-US" sz="2800" b="1" dirty="0">
                <a:solidFill>
                  <a:srgbClr val="0A0A0A"/>
                </a:solidFill>
              </a:rPr>
              <a:t>6</a:t>
            </a:r>
            <a:r>
              <a:rPr lang="id-ID" sz="2800" b="1" dirty="0">
                <a:solidFill>
                  <a:srgbClr val="0A0A0A"/>
                </a:solidFill>
              </a:rPr>
              <a:t>M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1659871" y="8489678"/>
            <a:ext cx="10486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-$</a:t>
            </a:r>
            <a:r>
              <a:rPr lang="en-US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2</a:t>
            </a:r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M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1597122" y="4252102"/>
            <a:ext cx="12170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</a:rPr>
              <a:t>+$</a:t>
            </a:r>
            <a:r>
              <a:rPr lang="en-US" sz="2800" b="1" dirty="0">
                <a:solidFill>
                  <a:srgbClr val="0A0A0A"/>
                </a:solidFill>
              </a:rPr>
              <a:t>8</a:t>
            </a:r>
            <a:r>
              <a:rPr lang="id-ID" sz="2800" b="1" dirty="0">
                <a:solidFill>
                  <a:srgbClr val="0A0A0A"/>
                </a:solidFill>
              </a:rPr>
              <a:t>M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4585698" y="8489678"/>
            <a:ext cx="10518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-$1M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4482666" y="3433034"/>
            <a:ext cx="1205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</a:rPr>
              <a:t>+$</a:t>
            </a:r>
            <a:r>
              <a:rPr lang="en-US" sz="2800" b="1" dirty="0">
                <a:solidFill>
                  <a:srgbClr val="0A0A0A"/>
                </a:solidFill>
              </a:rPr>
              <a:t>9</a:t>
            </a:r>
            <a:r>
              <a:rPr lang="id-ID" sz="2800" b="1" dirty="0">
                <a:solidFill>
                  <a:srgbClr val="0A0A0A"/>
                </a:solidFill>
              </a:rPr>
              <a:t>M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17446684" y="9281500"/>
            <a:ext cx="10743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-$3M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7355377" y="2864982"/>
            <a:ext cx="12522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</a:rPr>
              <a:t>+$</a:t>
            </a:r>
            <a:r>
              <a:rPr lang="en-US" sz="2800" b="1" dirty="0">
                <a:solidFill>
                  <a:srgbClr val="0A0A0A"/>
                </a:solidFill>
              </a:rPr>
              <a:t>11</a:t>
            </a:r>
            <a:r>
              <a:rPr lang="id-ID" sz="2800" b="1" dirty="0">
                <a:solidFill>
                  <a:srgbClr val="0A0A0A"/>
                </a:solidFill>
              </a:rPr>
              <a:t>M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20313598" y="8785422"/>
            <a:ext cx="1075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  <a:latin typeface="Raleway" panose="020B0003030101060003" pitchFamily="34" charset="0"/>
              </a:rPr>
              <a:t>-$2M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0168591" y="2843920"/>
            <a:ext cx="13612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800" b="1" dirty="0">
                <a:solidFill>
                  <a:srgbClr val="0A0A0A"/>
                </a:solidFill>
              </a:rPr>
              <a:t>+$</a:t>
            </a:r>
            <a:r>
              <a:rPr lang="en-US" sz="2800" b="1" dirty="0">
                <a:solidFill>
                  <a:srgbClr val="0A0A0A"/>
                </a:solidFill>
              </a:rPr>
              <a:t>10</a:t>
            </a:r>
            <a:r>
              <a:rPr lang="id-ID" sz="2800" b="1" dirty="0">
                <a:solidFill>
                  <a:srgbClr val="0A0A0A"/>
                </a:solidFill>
              </a:rPr>
              <a:t>M</a:t>
            </a:r>
          </a:p>
        </p:txBody>
      </p:sp>
      <p:sp>
        <p:nvSpPr>
          <p:cNvPr id="82" name="Text Placeholder 24"/>
          <p:cNvSpPr txBox="1">
            <a:spLocks/>
          </p:cNvSpPr>
          <p:nvPr/>
        </p:nvSpPr>
        <p:spPr>
          <a:xfrm>
            <a:off x="2226367" y="11217428"/>
            <a:ext cx="19929734" cy="1132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spcBef>
                <a:spcPts val="2000"/>
              </a:spcBef>
              <a:buNone/>
            </a:pPr>
            <a:r>
              <a:rPr lang="en-US" dirty="0">
                <a:latin typeface="+mj-lt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5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000"/>
                            </p:stCondLst>
                            <p:childTnLst>
                              <p:par>
                                <p:cTn id="1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2" grpId="0" animBg="1"/>
      <p:bldP spid="45" grpId="0" animBg="1"/>
      <p:bldP spid="46" grpId="0" animBg="1"/>
      <p:bldP spid="47" grpId="0" animBg="1"/>
      <p:bldP spid="48" grpId="0" animBg="1"/>
      <p:bldP spid="41" grpId="0" animBg="1"/>
      <p:bldP spid="42" grpId="0" animBg="1"/>
      <p:bldP spid="43" grpId="0" animBg="1"/>
      <p:bldP spid="4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53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6" grpId="0"/>
      <p:bldP spid="67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983010-99B6-4DC8-BE47-708675F51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Pile of Money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66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2101756" y="8293310"/>
            <a:ext cx="20280572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411536" y="8149310"/>
            <a:ext cx="288000" cy="288000"/>
          </a:xfrm>
          <a:prstGeom prst="ellipse">
            <a:avLst/>
          </a:prstGeom>
          <a:solidFill>
            <a:srgbClr val="54BE7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6303292" y="8149310"/>
            <a:ext cx="288000" cy="288000"/>
          </a:xfrm>
          <a:prstGeom prst="ellipse">
            <a:avLst/>
          </a:prstGeom>
          <a:solidFill>
            <a:srgbClr val="54BE7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12072506" y="8149310"/>
            <a:ext cx="288000" cy="288000"/>
          </a:xfrm>
          <a:prstGeom prst="ellipse">
            <a:avLst/>
          </a:prstGeom>
          <a:solidFill>
            <a:srgbClr val="54BE7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17835730" y="8149310"/>
            <a:ext cx="288000" cy="288000"/>
          </a:xfrm>
          <a:prstGeom prst="ellipse">
            <a:avLst/>
          </a:prstGeom>
          <a:solidFill>
            <a:srgbClr val="54BE7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20711302" y="8149310"/>
            <a:ext cx="288000" cy="288000"/>
          </a:xfrm>
          <a:prstGeom prst="ellipse">
            <a:avLst/>
          </a:prstGeom>
          <a:solidFill>
            <a:srgbClr val="54BE7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110" name="Group 109"/>
          <p:cNvGrpSpPr/>
          <p:nvPr/>
        </p:nvGrpSpPr>
        <p:grpSpPr>
          <a:xfrm>
            <a:off x="2538958" y="6298349"/>
            <a:ext cx="2048792" cy="1583378"/>
            <a:chOff x="5472111" y="2949568"/>
            <a:chExt cx="1250959" cy="966782"/>
          </a:xfrm>
          <a:solidFill>
            <a:srgbClr val="54BE71"/>
          </a:solidFill>
        </p:grpSpPr>
        <p:sp>
          <p:nvSpPr>
            <p:cNvPr id="34" name="Freeform 5"/>
            <p:cNvSpPr>
              <a:spLocks/>
            </p:cNvSpPr>
            <p:nvPr/>
          </p:nvSpPr>
          <p:spPr bwMode="auto">
            <a:xfrm>
              <a:off x="5472111" y="3017826"/>
              <a:ext cx="1250949" cy="257173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5" name="Freeform 6"/>
            <p:cNvSpPr>
              <a:spLocks/>
            </p:cNvSpPr>
            <p:nvPr/>
          </p:nvSpPr>
          <p:spPr bwMode="auto">
            <a:xfrm>
              <a:off x="5472112" y="3294050"/>
              <a:ext cx="1250950" cy="258762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6" name="Freeform 7"/>
            <p:cNvSpPr>
              <a:spLocks/>
            </p:cNvSpPr>
            <p:nvPr/>
          </p:nvSpPr>
          <p:spPr bwMode="auto">
            <a:xfrm>
              <a:off x="5472113" y="3198800"/>
              <a:ext cx="1250950" cy="261937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6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7" name="Freeform 8"/>
            <p:cNvSpPr>
              <a:spLocks/>
            </p:cNvSpPr>
            <p:nvPr/>
          </p:nvSpPr>
          <p:spPr bwMode="auto">
            <a:xfrm>
              <a:off x="5472114" y="3108313"/>
              <a:ext cx="1250950" cy="258762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5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8" name="Freeform 9"/>
            <p:cNvSpPr>
              <a:spLocks/>
            </p:cNvSpPr>
            <p:nvPr/>
          </p:nvSpPr>
          <p:spPr bwMode="auto">
            <a:xfrm>
              <a:off x="5472115" y="3381363"/>
              <a:ext cx="1250950" cy="258762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9" name="Freeform 10"/>
            <p:cNvSpPr>
              <a:spLocks/>
            </p:cNvSpPr>
            <p:nvPr/>
          </p:nvSpPr>
          <p:spPr bwMode="auto">
            <a:xfrm>
              <a:off x="5472116" y="3659176"/>
              <a:ext cx="1250951" cy="257174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4" name="Freeform 11"/>
            <p:cNvSpPr>
              <a:spLocks/>
            </p:cNvSpPr>
            <p:nvPr/>
          </p:nvSpPr>
          <p:spPr bwMode="auto">
            <a:xfrm>
              <a:off x="5472117" y="3563925"/>
              <a:ext cx="1250951" cy="261937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1" name="Freeform 12"/>
            <p:cNvSpPr>
              <a:spLocks/>
            </p:cNvSpPr>
            <p:nvPr/>
          </p:nvSpPr>
          <p:spPr bwMode="auto">
            <a:xfrm>
              <a:off x="5472118" y="3473437"/>
              <a:ext cx="1250951" cy="257173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2" name="Freeform 13"/>
            <p:cNvSpPr>
              <a:spLocks noEditPoints="1"/>
            </p:cNvSpPr>
            <p:nvPr/>
          </p:nvSpPr>
          <p:spPr bwMode="auto">
            <a:xfrm>
              <a:off x="5472119" y="2949568"/>
              <a:ext cx="1250951" cy="242887"/>
            </a:xfrm>
            <a:custGeom>
              <a:avLst/>
              <a:gdLst>
                <a:gd name="T0" fmla="*/ 295 w 331"/>
                <a:gd name="T1" fmla="*/ 32 h 64"/>
                <a:gd name="T2" fmla="*/ 261 w 331"/>
                <a:gd name="T3" fmla="*/ 1 h 64"/>
                <a:gd name="T4" fmla="*/ 130 w 331"/>
                <a:gd name="T5" fmla="*/ 1 h 64"/>
                <a:gd name="T6" fmla="*/ 0 w 331"/>
                <a:gd name="T7" fmla="*/ 0 h 64"/>
                <a:gd name="T8" fmla="*/ 0 w 331"/>
                <a:gd name="T9" fmla="*/ 4 h 64"/>
                <a:gd name="T10" fmla="*/ 25 w 331"/>
                <a:gd name="T11" fmla="*/ 32 h 64"/>
                <a:gd name="T12" fmla="*/ 54 w 331"/>
                <a:gd name="T13" fmla="*/ 64 h 64"/>
                <a:gd name="T14" fmla="*/ 193 w 331"/>
                <a:gd name="T15" fmla="*/ 64 h 64"/>
                <a:gd name="T16" fmla="*/ 331 w 331"/>
                <a:gd name="T17" fmla="*/ 64 h 64"/>
                <a:gd name="T18" fmla="*/ 295 w 331"/>
                <a:gd name="T19" fmla="*/ 32 h 64"/>
                <a:gd name="T20" fmla="*/ 187 w 331"/>
                <a:gd name="T21" fmla="*/ 58 h 64"/>
                <a:gd name="T22" fmla="*/ 63 w 331"/>
                <a:gd name="T23" fmla="*/ 58 h 64"/>
                <a:gd name="T24" fmla="*/ 40 w 331"/>
                <a:gd name="T25" fmla="*/ 32 h 64"/>
                <a:gd name="T26" fmla="*/ 17 w 331"/>
                <a:gd name="T27" fmla="*/ 6 h 64"/>
                <a:gd name="T28" fmla="*/ 136 w 331"/>
                <a:gd name="T29" fmla="*/ 7 h 64"/>
                <a:gd name="T30" fmla="*/ 254 w 331"/>
                <a:gd name="T31" fmla="*/ 7 h 64"/>
                <a:gd name="T32" fmla="*/ 281 w 331"/>
                <a:gd name="T33" fmla="*/ 32 h 64"/>
                <a:gd name="T34" fmla="*/ 309 w 331"/>
                <a:gd name="T35" fmla="*/ 58 h 64"/>
                <a:gd name="T36" fmla="*/ 187 w 331"/>
                <a:gd name="T37" fmla="*/ 5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1" h="64">
                  <a:moveTo>
                    <a:pt x="295" y="32"/>
                  </a:moveTo>
                  <a:cubicBezTo>
                    <a:pt x="284" y="22"/>
                    <a:pt x="272" y="11"/>
                    <a:pt x="261" y="1"/>
                  </a:cubicBezTo>
                  <a:cubicBezTo>
                    <a:pt x="218" y="1"/>
                    <a:pt x="174" y="1"/>
                    <a:pt x="13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8" y="13"/>
                    <a:pt x="16" y="22"/>
                    <a:pt x="25" y="32"/>
                  </a:cubicBezTo>
                  <a:cubicBezTo>
                    <a:pt x="34" y="42"/>
                    <a:pt x="44" y="53"/>
                    <a:pt x="54" y="64"/>
                  </a:cubicBezTo>
                  <a:cubicBezTo>
                    <a:pt x="101" y="64"/>
                    <a:pt x="147" y="64"/>
                    <a:pt x="193" y="64"/>
                  </a:cubicBezTo>
                  <a:cubicBezTo>
                    <a:pt x="240" y="64"/>
                    <a:pt x="286" y="64"/>
                    <a:pt x="331" y="64"/>
                  </a:cubicBezTo>
                  <a:cubicBezTo>
                    <a:pt x="319" y="53"/>
                    <a:pt x="307" y="43"/>
                    <a:pt x="295" y="32"/>
                  </a:cubicBezTo>
                  <a:close/>
                  <a:moveTo>
                    <a:pt x="187" y="58"/>
                  </a:moveTo>
                  <a:cubicBezTo>
                    <a:pt x="146" y="58"/>
                    <a:pt x="105" y="58"/>
                    <a:pt x="63" y="58"/>
                  </a:cubicBezTo>
                  <a:cubicBezTo>
                    <a:pt x="55" y="49"/>
                    <a:pt x="47" y="40"/>
                    <a:pt x="40" y="32"/>
                  </a:cubicBezTo>
                  <a:cubicBezTo>
                    <a:pt x="32" y="23"/>
                    <a:pt x="24" y="15"/>
                    <a:pt x="17" y="6"/>
                  </a:cubicBezTo>
                  <a:cubicBezTo>
                    <a:pt x="57" y="6"/>
                    <a:pt x="96" y="7"/>
                    <a:pt x="136" y="7"/>
                  </a:cubicBezTo>
                  <a:cubicBezTo>
                    <a:pt x="175" y="7"/>
                    <a:pt x="214" y="7"/>
                    <a:pt x="254" y="7"/>
                  </a:cubicBezTo>
                  <a:cubicBezTo>
                    <a:pt x="263" y="15"/>
                    <a:pt x="272" y="24"/>
                    <a:pt x="281" y="32"/>
                  </a:cubicBezTo>
                  <a:cubicBezTo>
                    <a:pt x="290" y="40"/>
                    <a:pt x="300" y="49"/>
                    <a:pt x="309" y="58"/>
                  </a:cubicBezTo>
                  <a:cubicBezTo>
                    <a:pt x="269" y="58"/>
                    <a:pt x="228" y="58"/>
                    <a:pt x="18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3" name="Freeform 14"/>
            <p:cNvSpPr>
              <a:spLocks/>
            </p:cNvSpPr>
            <p:nvPr/>
          </p:nvSpPr>
          <p:spPr bwMode="auto">
            <a:xfrm>
              <a:off x="5603884" y="2994026"/>
              <a:ext cx="495300" cy="152399"/>
            </a:xfrm>
            <a:custGeom>
              <a:avLst/>
              <a:gdLst>
                <a:gd name="T0" fmla="*/ 108 w 131"/>
                <a:gd name="T1" fmla="*/ 35 h 40"/>
                <a:gd name="T2" fmla="*/ 79 w 131"/>
                <a:gd name="T3" fmla="*/ 20 h 40"/>
                <a:gd name="T4" fmla="*/ 79 w 131"/>
                <a:gd name="T5" fmla="*/ 5 h 40"/>
                <a:gd name="T6" fmla="*/ 89 w 131"/>
                <a:gd name="T7" fmla="*/ 1 h 40"/>
                <a:gd name="T8" fmla="*/ 13 w 131"/>
                <a:gd name="T9" fmla="*/ 0 h 40"/>
                <a:gd name="T10" fmla="*/ 0 w 131"/>
                <a:gd name="T11" fmla="*/ 6 h 40"/>
                <a:gd name="T12" fmla="*/ 25 w 131"/>
                <a:gd name="T13" fmla="*/ 33 h 40"/>
                <a:gd name="T14" fmla="*/ 49 w 131"/>
                <a:gd name="T15" fmla="*/ 40 h 40"/>
                <a:gd name="T16" fmla="*/ 131 w 131"/>
                <a:gd name="T17" fmla="*/ 40 h 40"/>
                <a:gd name="T18" fmla="*/ 108 w 131"/>
                <a:gd name="T1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0">
                  <a:moveTo>
                    <a:pt x="108" y="35"/>
                  </a:moveTo>
                  <a:cubicBezTo>
                    <a:pt x="95" y="31"/>
                    <a:pt x="85" y="25"/>
                    <a:pt x="79" y="20"/>
                  </a:cubicBezTo>
                  <a:cubicBezTo>
                    <a:pt x="74" y="14"/>
                    <a:pt x="74" y="9"/>
                    <a:pt x="79" y="5"/>
                  </a:cubicBezTo>
                  <a:cubicBezTo>
                    <a:pt x="81" y="3"/>
                    <a:pt x="85" y="2"/>
                    <a:pt x="89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3"/>
                    <a:pt x="9" y="6"/>
                    <a:pt x="0" y="6"/>
                  </a:cubicBezTo>
                  <a:cubicBezTo>
                    <a:pt x="7" y="13"/>
                    <a:pt x="18" y="25"/>
                    <a:pt x="25" y="33"/>
                  </a:cubicBezTo>
                  <a:cubicBezTo>
                    <a:pt x="35" y="34"/>
                    <a:pt x="45" y="36"/>
                    <a:pt x="49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23" y="39"/>
                    <a:pt x="115" y="37"/>
                    <a:pt x="108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4" name="Freeform 15"/>
            <p:cNvSpPr>
              <a:spLocks/>
            </p:cNvSpPr>
            <p:nvPr/>
          </p:nvSpPr>
          <p:spPr bwMode="auto">
            <a:xfrm>
              <a:off x="6557973" y="3119437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5" name="Freeform 16"/>
            <p:cNvSpPr>
              <a:spLocks/>
            </p:cNvSpPr>
            <p:nvPr/>
          </p:nvSpPr>
          <p:spPr bwMode="auto">
            <a:xfrm>
              <a:off x="6073786" y="2998782"/>
              <a:ext cx="484189" cy="147638"/>
            </a:xfrm>
            <a:custGeom>
              <a:avLst/>
              <a:gdLst>
                <a:gd name="T0" fmla="*/ 72 w 128"/>
                <a:gd name="T1" fmla="*/ 0 h 39"/>
                <a:gd name="T2" fmla="*/ 0 w 128"/>
                <a:gd name="T3" fmla="*/ 0 h 39"/>
                <a:gd name="T4" fmla="*/ 20 w 128"/>
                <a:gd name="T5" fmla="*/ 4 h 39"/>
                <a:gd name="T6" fmla="*/ 48 w 128"/>
                <a:gd name="T7" fmla="*/ 19 h 39"/>
                <a:gd name="T8" fmla="*/ 50 w 128"/>
                <a:gd name="T9" fmla="*/ 34 h 39"/>
                <a:gd name="T10" fmla="*/ 37 w 128"/>
                <a:gd name="T11" fmla="*/ 39 h 39"/>
                <a:gd name="T12" fmla="*/ 114 w 128"/>
                <a:gd name="T13" fmla="*/ 39 h 39"/>
                <a:gd name="T14" fmla="*/ 128 w 128"/>
                <a:gd name="T15" fmla="*/ 32 h 39"/>
                <a:gd name="T16" fmla="*/ 98 w 128"/>
                <a:gd name="T17" fmla="*/ 6 h 39"/>
                <a:gd name="T18" fmla="*/ 72 w 128"/>
                <a:gd name="T1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39">
                  <a:moveTo>
                    <a:pt x="7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1"/>
                    <a:pt x="13" y="2"/>
                    <a:pt x="20" y="4"/>
                  </a:cubicBezTo>
                  <a:cubicBezTo>
                    <a:pt x="32" y="8"/>
                    <a:pt x="42" y="13"/>
                    <a:pt x="48" y="19"/>
                  </a:cubicBezTo>
                  <a:cubicBezTo>
                    <a:pt x="54" y="25"/>
                    <a:pt x="54" y="30"/>
                    <a:pt x="50" y="34"/>
                  </a:cubicBezTo>
                  <a:cubicBezTo>
                    <a:pt x="47" y="36"/>
                    <a:pt x="43" y="38"/>
                    <a:pt x="37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2" y="35"/>
                    <a:pt x="117" y="32"/>
                    <a:pt x="128" y="32"/>
                  </a:cubicBezTo>
                  <a:cubicBezTo>
                    <a:pt x="126" y="31"/>
                    <a:pt x="108" y="15"/>
                    <a:pt x="98" y="6"/>
                  </a:cubicBezTo>
                  <a:cubicBezTo>
                    <a:pt x="89" y="6"/>
                    <a:pt x="78" y="3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09" name="Freeform 17"/>
            <p:cNvSpPr>
              <a:spLocks noEditPoints="1"/>
            </p:cNvSpPr>
            <p:nvPr/>
          </p:nvSpPr>
          <p:spPr bwMode="auto">
            <a:xfrm>
              <a:off x="5956301" y="3009901"/>
              <a:ext cx="260351" cy="120650"/>
            </a:xfrm>
            <a:custGeom>
              <a:avLst/>
              <a:gdLst>
                <a:gd name="T0" fmla="*/ 46 w 69"/>
                <a:gd name="T1" fmla="*/ 13 h 32"/>
                <a:gd name="T2" fmla="*/ 32 w 69"/>
                <a:gd name="T3" fmla="*/ 11 h 32"/>
                <a:gd name="T4" fmla="*/ 26 w 69"/>
                <a:gd name="T5" fmla="*/ 6 h 32"/>
                <a:gd name="T6" fmla="*/ 34 w 69"/>
                <a:gd name="T7" fmla="*/ 9 h 32"/>
                <a:gd name="T8" fmla="*/ 48 w 69"/>
                <a:gd name="T9" fmla="*/ 8 h 32"/>
                <a:gd name="T10" fmla="*/ 22 w 69"/>
                <a:gd name="T11" fmla="*/ 2 h 32"/>
                <a:gd name="T12" fmla="*/ 20 w 69"/>
                <a:gd name="T13" fmla="*/ 0 h 32"/>
                <a:gd name="T14" fmla="*/ 14 w 69"/>
                <a:gd name="T15" fmla="*/ 0 h 32"/>
                <a:gd name="T16" fmla="*/ 16 w 69"/>
                <a:gd name="T17" fmla="*/ 2 h 32"/>
                <a:gd name="T18" fmla="*/ 4 w 69"/>
                <a:gd name="T19" fmla="*/ 4 h 32"/>
                <a:gd name="T20" fmla="*/ 19 w 69"/>
                <a:gd name="T21" fmla="*/ 15 h 32"/>
                <a:gd name="T22" fmla="*/ 32 w 69"/>
                <a:gd name="T23" fmla="*/ 17 h 32"/>
                <a:gd name="T24" fmla="*/ 38 w 69"/>
                <a:gd name="T25" fmla="*/ 24 h 32"/>
                <a:gd name="T26" fmla="*/ 28 w 69"/>
                <a:gd name="T27" fmla="*/ 20 h 32"/>
                <a:gd name="T28" fmla="*/ 13 w 69"/>
                <a:gd name="T29" fmla="*/ 20 h 32"/>
                <a:gd name="T30" fmla="*/ 43 w 69"/>
                <a:gd name="T31" fmla="*/ 28 h 32"/>
                <a:gd name="T32" fmla="*/ 46 w 69"/>
                <a:gd name="T33" fmla="*/ 32 h 32"/>
                <a:gd name="T34" fmla="*/ 52 w 69"/>
                <a:gd name="T35" fmla="*/ 32 h 32"/>
                <a:gd name="T36" fmla="*/ 49 w 69"/>
                <a:gd name="T37" fmla="*/ 28 h 32"/>
                <a:gd name="T38" fmla="*/ 56 w 69"/>
                <a:gd name="T39" fmla="*/ 28 h 32"/>
                <a:gd name="T40" fmla="*/ 46 w 69"/>
                <a:gd name="T41" fmla="*/ 13 h 32"/>
                <a:gd name="T42" fmla="*/ 21 w 69"/>
                <a:gd name="T43" fmla="*/ 6 h 32"/>
                <a:gd name="T44" fmla="*/ 25 w 69"/>
                <a:gd name="T45" fmla="*/ 11 h 32"/>
                <a:gd name="T46" fmla="*/ 21 w 69"/>
                <a:gd name="T47" fmla="*/ 6 h 32"/>
                <a:gd name="T48" fmla="*/ 44 w 69"/>
                <a:gd name="T49" fmla="*/ 24 h 32"/>
                <a:gd name="T50" fmla="*/ 38 w 69"/>
                <a:gd name="T51" fmla="*/ 18 h 32"/>
                <a:gd name="T52" fmla="*/ 44 w 69"/>
                <a:gd name="T53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32">
                  <a:moveTo>
                    <a:pt x="46" y="13"/>
                  </a:moveTo>
                  <a:cubicBezTo>
                    <a:pt x="42" y="13"/>
                    <a:pt x="38" y="12"/>
                    <a:pt x="32" y="11"/>
                  </a:cubicBezTo>
                  <a:cubicBezTo>
                    <a:pt x="30" y="10"/>
                    <a:pt x="28" y="8"/>
                    <a:pt x="26" y="6"/>
                  </a:cubicBezTo>
                  <a:cubicBezTo>
                    <a:pt x="30" y="7"/>
                    <a:pt x="31" y="8"/>
                    <a:pt x="34" y="9"/>
                  </a:cubicBezTo>
                  <a:cubicBezTo>
                    <a:pt x="39" y="9"/>
                    <a:pt x="43" y="8"/>
                    <a:pt x="48" y="8"/>
                  </a:cubicBezTo>
                  <a:cubicBezTo>
                    <a:pt x="41" y="4"/>
                    <a:pt x="32" y="2"/>
                    <a:pt x="22" y="2"/>
                  </a:cubicBezTo>
                  <a:cubicBezTo>
                    <a:pt x="21" y="1"/>
                    <a:pt x="21" y="1"/>
                    <a:pt x="20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5" y="1"/>
                    <a:pt x="16" y="1"/>
                    <a:pt x="16" y="2"/>
                  </a:cubicBezTo>
                  <a:cubicBezTo>
                    <a:pt x="10" y="2"/>
                    <a:pt x="6" y="3"/>
                    <a:pt x="4" y="4"/>
                  </a:cubicBezTo>
                  <a:cubicBezTo>
                    <a:pt x="0" y="7"/>
                    <a:pt x="7" y="13"/>
                    <a:pt x="19" y="15"/>
                  </a:cubicBezTo>
                  <a:cubicBezTo>
                    <a:pt x="21" y="16"/>
                    <a:pt x="26" y="17"/>
                    <a:pt x="32" y="17"/>
                  </a:cubicBezTo>
                  <a:cubicBezTo>
                    <a:pt x="34" y="19"/>
                    <a:pt x="36" y="21"/>
                    <a:pt x="38" y="24"/>
                  </a:cubicBezTo>
                  <a:cubicBezTo>
                    <a:pt x="33" y="23"/>
                    <a:pt x="31" y="22"/>
                    <a:pt x="28" y="20"/>
                  </a:cubicBezTo>
                  <a:cubicBezTo>
                    <a:pt x="23" y="20"/>
                    <a:pt x="18" y="20"/>
                    <a:pt x="13" y="20"/>
                  </a:cubicBezTo>
                  <a:cubicBezTo>
                    <a:pt x="21" y="26"/>
                    <a:pt x="31" y="28"/>
                    <a:pt x="43" y="28"/>
                  </a:cubicBezTo>
                  <a:cubicBezTo>
                    <a:pt x="44" y="30"/>
                    <a:pt x="45" y="31"/>
                    <a:pt x="46" y="32"/>
                  </a:cubicBezTo>
                  <a:cubicBezTo>
                    <a:pt x="48" y="32"/>
                    <a:pt x="50" y="32"/>
                    <a:pt x="52" y="32"/>
                  </a:cubicBezTo>
                  <a:cubicBezTo>
                    <a:pt x="51" y="31"/>
                    <a:pt x="50" y="30"/>
                    <a:pt x="49" y="28"/>
                  </a:cubicBezTo>
                  <a:cubicBezTo>
                    <a:pt x="52" y="28"/>
                    <a:pt x="54" y="28"/>
                    <a:pt x="56" y="28"/>
                  </a:cubicBezTo>
                  <a:cubicBezTo>
                    <a:pt x="69" y="26"/>
                    <a:pt x="64" y="17"/>
                    <a:pt x="46" y="13"/>
                  </a:cubicBezTo>
                  <a:close/>
                  <a:moveTo>
                    <a:pt x="21" y="6"/>
                  </a:moveTo>
                  <a:cubicBezTo>
                    <a:pt x="22" y="8"/>
                    <a:pt x="24" y="9"/>
                    <a:pt x="25" y="11"/>
                  </a:cubicBezTo>
                  <a:cubicBezTo>
                    <a:pt x="18" y="10"/>
                    <a:pt x="15" y="7"/>
                    <a:pt x="21" y="6"/>
                  </a:cubicBezTo>
                  <a:close/>
                  <a:moveTo>
                    <a:pt x="44" y="24"/>
                  </a:moveTo>
                  <a:cubicBezTo>
                    <a:pt x="42" y="22"/>
                    <a:pt x="40" y="20"/>
                    <a:pt x="38" y="18"/>
                  </a:cubicBezTo>
                  <a:cubicBezTo>
                    <a:pt x="49" y="19"/>
                    <a:pt x="52" y="23"/>
                    <a:pt x="4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243" name="Group 242"/>
          <p:cNvGrpSpPr/>
          <p:nvPr/>
        </p:nvGrpSpPr>
        <p:grpSpPr>
          <a:xfrm>
            <a:off x="5566897" y="5850289"/>
            <a:ext cx="2048778" cy="2033374"/>
            <a:chOff x="2783448" y="2925144"/>
            <a:chExt cx="1024389" cy="1016687"/>
          </a:xfrm>
          <a:solidFill>
            <a:srgbClr val="54BE71"/>
          </a:solidFill>
        </p:grpSpPr>
        <p:sp>
          <p:nvSpPr>
            <p:cNvPr id="112" name="Freeform 5"/>
            <p:cNvSpPr>
              <a:spLocks/>
            </p:cNvSpPr>
            <p:nvPr/>
          </p:nvSpPr>
          <p:spPr bwMode="auto">
            <a:xfrm>
              <a:off x="2783448" y="2981040"/>
              <a:ext cx="1024388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3" name="Freeform 6"/>
            <p:cNvSpPr>
              <a:spLocks/>
            </p:cNvSpPr>
            <p:nvPr/>
          </p:nvSpPr>
          <p:spPr bwMode="auto">
            <a:xfrm>
              <a:off x="2783448" y="3207237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4" name="Freeform 7"/>
            <p:cNvSpPr>
              <a:spLocks/>
            </p:cNvSpPr>
            <p:nvPr/>
          </p:nvSpPr>
          <p:spPr bwMode="auto">
            <a:xfrm>
              <a:off x="2783448" y="3129238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6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5" name="Freeform 8"/>
            <p:cNvSpPr>
              <a:spLocks/>
            </p:cNvSpPr>
            <p:nvPr/>
          </p:nvSpPr>
          <p:spPr bwMode="auto">
            <a:xfrm>
              <a:off x="2783448" y="3055139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5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6" name="Freeform 9"/>
            <p:cNvSpPr>
              <a:spLocks/>
            </p:cNvSpPr>
            <p:nvPr/>
          </p:nvSpPr>
          <p:spPr bwMode="auto">
            <a:xfrm>
              <a:off x="2783448" y="3278737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7" name="Freeform 10"/>
            <p:cNvSpPr>
              <a:spLocks/>
            </p:cNvSpPr>
            <p:nvPr/>
          </p:nvSpPr>
          <p:spPr bwMode="auto">
            <a:xfrm>
              <a:off x="2783448" y="3506236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8" name="Freeform 11"/>
            <p:cNvSpPr>
              <a:spLocks/>
            </p:cNvSpPr>
            <p:nvPr/>
          </p:nvSpPr>
          <p:spPr bwMode="auto">
            <a:xfrm>
              <a:off x="2783448" y="3428235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19" name="Freeform 12"/>
            <p:cNvSpPr>
              <a:spLocks/>
            </p:cNvSpPr>
            <p:nvPr/>
          </p:nvSpPr>
          <p:spPr bwMode="auto">
            <a:xfrm>
              <a:off x="2783448" y="3354136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28" name="Group 127"/>
            <p:cNvGrpSpPr/>
            <p:nvPr/>
          </p:nvGrpSpPr>
          <p:grpSpPr>
            <a:xfrm>
              <a:off x="2783448" y="2925144"/>
              <a:ext cx="1024389" cy="198898"/>
              <a:chOff x="2783455" y="2748474"/>
              <a:chExt cx="1024389" cy="198898"/>
            </a:xfrm>
            <a:grpFill/>
          </p:grpSpPr>
          <p:sp>
            <p:nvSpPr>
              <p:cNvPr id="120" name="Freeform 13"/>
              <p:cNvSpPr>
                <a:spLocks noEditPoints="1"/>
              </p:cNvSpPr>
              <p:nvPr/>
            </p:nvSpPr>
            <p:spPr bwMode="auto">
              <a:xfrm>
                <a:off x="2783455" y="2748474"/>
                <a:ext cx="1024389" cy="198898"/>
              </a:xfrm>
              <a:custGeom>
                <a:avLst/>
                <a:gdLst>
                  <a:gd name="T0" fmla="*/ 295 w 331"/>
                  <a:gd name="T1" fmla="*/ 32 h 64"/>
                  <a:gd name="T2" fmla="*/ 261 w 331"/>
                  <a:gd name="T3" fmla="*/ 1 h 64"/>
                  <a:gd name="T4" fmla="*/ 130 w 331"/>
                  <a:gd name="T5" fmla="*/ 1 h 64"/>
                  <a:gd name="T6" fmla="*/ 0 w 331"/>
                  <a:gd name="T7" fmla="*/ 0 h 64"/>
                  <a:gd name="T8" fmla="*/ 0 w 331"/>
                  <a:gd name="T9" fmla="*/ 4 h 64"/>
                  <a:gd name="T10" fmla="*/ 25 w 331"/>
                  <a:gd name="T11" fmla="*/ 32 h 64"/>
                  <a:gd name="T12" fmla="*/ 54 w 331"/>
                  <a:gd name="T13" fmla="*/ 64 h 64"/>
                  <a:gd name="T14" fmla="*/ 193 w 331"/>
                  <a:gd name="T15" fmla="*/ 64 h 64"/>
                  <a:gd name="T16" fmla="*/ 331 w 331"/>
                  <a:gd name="T17" fmla="*/ 64 h 64"/>
                  <a:gd name="T18" fmla="*/ 295 w 331"/>
                  <a:gd name="T19" fmla="*/ 32 h 64"/>
                  <a:gd name="T20" fmla="*/ 187 w 331"/>
                  <a:gd name="T21" fmla="*/ 58 h 64"/>
                  <a:gd name="T22" fmla="*/ 63 w 331"/>
                  <a:gd name="T23" fmla="*/ 58 h 64"/>
                  <a:gd name="T24" fmla="*/ 40 w 331"/>
                  <a:gd name="T25" fmla="*/ 32 h 64"/>
                  <a:gd name="T26" fmla="*/ 17 w 331"/>
                  <a:gd name="T27" fmla="*/ 6 h 64"/>
                  <a:gd name="T28" fmla="*/ 136 w 331"/>
                  <a:gd name="T29" fmla="*/ 7 h 64"/>
                  <a:gd name="T30" fmla="*/ 254 w 331"/>
                  <a:gd name="T31" fmla="*/ 7 h 64"/>
                  <a:gd name="T32" fmla="*/ 281 w 331"/>
                  <a:gd name="T33" fmla="*/ 32 h 64"/>
                  <a:gd name="T34" fmla="*/ 309 w 331"/>
                  <a:gd name="T35" fmla="*/ 58 h 64"/>
                  <a:gd name="T36" fmla="*/ 187 w 331"/>
                  <a:gd name="T37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1" h="64">
                    <a:moveTo>
                      <a:pt x="295" y="32"/>
                    </a:moveTo>
                    <a:cubicBezTo>
                      <a:pt x="284" y="22"/>
                      <a:pt x="272" y="11"/>
                      <a:pt x="261" y="1"/>
                    </a:cubicBezTo>
                    <a:cubicBezTo>
                      <a:pt x="218" y="1"/>
                      <a:pt x="174" y="1"/>
                      <a:pt x="13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" y="13"/>
                      <a:pt x="16" y="22"/>
                      <a:pt x="25" y="32"/>
                    </a:cubicBezTo>
                    <a:cubicBezTo>
                      <a:pt x="34" y="42"/>
                      <a:pt x="44" y="53"/>
                      <a:pt x="54" y="64"/>
                    </a:cubicBezTo>
                    <a:cubicBezTo>
                      <a:pt x="101" y="64"/>
                      <a:pt x="147" y="64"/>
                      <a:pt x="193" y="64"/>
                    </a:cubicBezTo>
                    <a:cubicBezTo>
                      <a:pt x="240" y="64"/>
                      <a:pt x="286" y="64"/>
                      <a:pt x="331" y="64"/>
                    </a:cubicBezTo>
                    <a:cubicBezTo>
                      <a:pt x="319" y="53"/>
                      <a:pt x="307" y="43"/>
                      <a:pt x="295" y="32"/>
                    </a:cubicBezTo>
                    <a:close/>
                    <a:moveTo>
                      <a:pt x="187" y="58"/>
                    </a:moveTo>
                    <a:cubicBezTo>
                      <a:pt x="146" y="58"/>
                      <a:pt x="105" y="58"/>
                      <a:pt x="63" y="58"/>
                    </a:cubicBezTo>
                    <a:cubicBezTo>
                      <a:pt x="55" y="49"/>
                      <a:pt x="47" y="40"/>
                      <a:pt x="40" y="32"/>
                    </a:cubicBezTo>
                    <a:cubicBezTo>
                      <a:pt x="32" y="23"/>
                      <a:pt x="24" y="15"/>
                      <a:pt x="17" y="6"/>
                    </a:cubicBezTo>
                    <a:cubicBezTo>
                      <a:pt x="57" y="6"/>
                      <a:pt x="96" y="7"/>
                      <a:pt x="136" y="7"/>
                    </a:cubicBezTo>
                    <a:cubicBezTo>
                      <a:pt x="175" y="7"/>
                      <a:pt x="214" y="7"/>
                      <a:pt x="254" y="7"/>
                    </a:cubicBezTo>
                    <a:cubicBezTo>
                      <a:pt x="263" y="15"/>
                      <a:pt x="272" y="24"/>
                      <a:pt x="281" y="32"/>
                    </a:cubicBezTo>
                    <a:cubicBezTo>
                      <a:pt x="290" y="40"/>
                      <a:pt x="300" y="49"/>
                      <a:pt x="309" y="58"/>
                    </a:cubicBezTo>
                    <a:cubicBezTo>
                      <a:pt x="269" y="58"/>
                      <a:pt x="228" y="58"/>
                      <a:pt x="18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21" name="Freeform 14"/>
              <p:cNvSpPr>
                <a:spLocks/>
              </p:cNvSpPr>
              <p:nvPr/>
            </p:nvSpPr>
            <p:spPr bwMode="auto">
              <a:xfrm>
                <a:off x="2891355" y="2784880"/>
                <a:ext cx="405595" cy="124798"/>
              </a:xfrm>
              <a:custGeom>
                <a:avLst/>
                <a:gdLst>
                  <a:gd name="T0" fmla="*/ 108 w 131"/>
                  <a:gd name="T1" fmla="*/ 35 h 40"/>
                  <a:gd name="T2" fmla="*/ 79 w 131"/>
                  <a:gd name="T3" fmla="*/ 20 h 40"/>
                  <a:gd name="T4" fmla="*/ 79 w 131"/>
                  <a:gd name="T5" fmla="*/ 5 h 40"/>
                  <a:gd name="T6" fmla="*/ 89 w 131"/>
                  <a:gd name="T7" fmla="*/ 1 h 40"/>
                  <a:gd name="T8" fmla="*/ 13 w 131"/>
                  <a:gd name="T9" fmla="*/ 0 h 40"/>
                  <a:gd name="T10" fmla="*/ 0 w 131"/>
                  <a:gd name="T11" fmla="*/ 6 h 40"/>
                  <a:gd name="T12" fmla="*/ 25 w 131"/>
                  <a:gd name="T13" fmla="*/ 33 h 40"/>
                  <a:gd name="T14" fmla="*/ 49 w 131"/>
                  <a:gd name="T15" fmla="*/ 40 h 40"/>
                  <a:gd name="T16" fmla="*/ 131 w 131"/>
                  <a:gd name="T17" fmla="*/ 40 h 40"/>
                  <a:gd name="T18" fmla="*/ 108 w 131"/>
                  <a:gd name="T19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1" h="40">
                    <a:moveTo>
                      <a:pt x="108" y="35"/>
                    </a:moveTo>
                    <a:cubicBezTo>
                      <a:pt x="95" y="31"/>
                      <a:pt x="85" y="25"/>
                      <a:pt x="79" y="20"/>
                    </a:cubicBezTo>
                    <a:cubicBezTo>
                      <a:pt x="74" y="14"/>
                      <a:pt x="74" y="9"/>
                      <a:pt x="79" y="5"/>
                    </a:cubicBezTo>
                    <a:cubicBezTo>
                      <a:pt x="81" y="3"/>
                      <a:pt x="85" y="2"/>
                      <a:pt x="89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3"/>
                      <a:pt x="9" y="6"/>
                      <a:pt x="0" y="6"/>
                    </a:cubicBezTo>
                    <a:cubicBezTo>
                      <a:pt x="7" y="13"/>
                      <a:pt x="18" y="25"/>
                      <a:pt x="25" y="33"/>
                    </a:cubicBezTo>
                    <a:cubicBezTo>
                      <a:pt x="35" y="34"/>
                      <a:pt x="45" y="36"/>
                      <a:pt x="49" y="40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3" y="39"/>
                      <a:pt x="115" y="37"/>
                      <a:pt x="108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22" name="Freeform 15"/>
              <p:cNvSpPr>
                <a:spLocks/>
              </p:cNvSpPr>
              <p:nvPr/>
            </p:nvSpPr>
            <p:spPr bwMode="auto">
              <a:xfrm>
                <a:off x="3672648" y="2887578"/>
                <a:ext cx="0" cy="3900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23" name="Freeform 16"/>
              <p:cNvSpPr>
                <a:spLocks/>
              </p:cNvSpPr>
              <p:nvPr/>
            </p:nvSpPr>
            <p:spPr bwMode="auto">
              <a:xfrm>
                <a:off x="3276153" y="2788775"/>
                <a:ext cx="396497" cy="120899"/>
              </a:xfrm>
              <a:custGeom>
                <a:avLst/>
                <a:gdLst>
                  <a:gd name="T0" fmla="*/ 72 w 128"/>
                  <a:gd name="T1" fmla="*/ 0 h 39"/>
                  <a:gd name="T2" fmla="*/ 0 w 128"/>
                  <a:gd name="T3" fmla="*/ 0 h 39"/>
                  <a:gd name="T4" fmla="*/ 20 w 128"/>
                  <a:gd name="T5" fmla="*/ 4 h 39"/>
                  <a:gd name="T6" fmla="*/ 48 w 128"/>
                  <a:gd name="T7" fmla="*/ 19 h 39"/>
                  <a:gd name="T8" fmla="*/ 50 w 128"/>
                  <a:gd name="T9" fmla="*/ 34 h 39"/>
                  <a:gd name="T10" fmla="*/ 37 w 128"/>
                  <a:gd name="T11" fmla="*/ 39 h 39"/>
                  <a:gd name="T12" fmla="*/ 114 w 128"/>
                  <a:gd name="T13" fmla="*/ 39 h 39"/>
                  <a:gd name="T14" fmla="*/ 128 w 128"/>
                  <a:gd name="T15" fmla="*/ 32 h 39"/>
                  <a:gd name="T16" fmla="*/ 98 w 128"/>
                  <a:gd name="T17" fmla="*/ 6 h 39"/>
                  <a:gd name="T18" fmla="*/ 72 w 128"/>
                  <a:gd name="T1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8" h="39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7" y="1"/>
                      <a:pt x="13" y="2"/>
                      <a:pt x="20" y="4"/>
                    </a:cubicBezTo>
                    <a:cubicBezTo>
                      <a:pt x="32" y="8"/>
                      <a:pt x="42" y="13"/>
                      <a:pt x="48" y="19"/>
                    </a:cubicBezTo>
                    <a:cubicBezTo>
                      <a:pt x="54" y="25"/>
                      <a:pt x="54" y="30"/>
                      <a:pt x="50" y="34"/>
                    </a:cubicBezTo>
                    <a:cubicBezTo>
                      <a:pt x="47" y="36"/>
                      <a:pt x="43" y="38"/>
                      <a:pt x="37" y="39"/>
                    </a:cubicBezTo>
                    <a:cubicBezTo>
                      <a:pt x="114" y="39"/>
                      <a:pt x="114" y="39"/>
                      <a:pt x="114" y="39"/>
                    </a:cubicBezTo>
                    <a:cubicBezTo>
                      <a:pt x="112" y="35"/>
                      <a:pt x="117" y="32"/>
                      <a:pt x="128" y="32"/>
                    </a:cubicBezTo>
                    <a:cubicBezTo>
                      <a:pt x="126" y="31"/>
                      <a:pt x="108" y="15"/>
                      <a:pt x="98" y="6"/>
                    </a:cubicBezTo>
                    <a:cubicBezTo>
                      <a:pt x="89" y="6"/>
                      <a:pt x="78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24" name="Freeform 17"/>
              <p:cNvSpPr>
                <a:spLocks noEditPoints="1"/>
              </p:cNvSpPr>
              <p:nvPr/>
            </p:nvSpPr>
            <p:spPr bwMode="auto">
              <a:xfrm>
                <a:off x="3179946" y="2797880"/>
                <a:ext cx="213198" cy="98799"/>
              </a:xfrm>
              <a:custGeom>
                <a:avLst/>
                <a:gdLst>
                  <a:gd name="T0" fmla="*/ 46 w 69"/>
                  <a:gd name="T1" fmla="*/ 13 h 32"/>
                  <a:gd name="T2" fmla="*/ 32 w 69"/>
                  <a:gd name="T3" fmla="*/ 11 h 32"/>
                  <a:gd name="T4" fmla="*/ 26 w 69"/>
                  <a:gd name="T5" fmla="*/ 6 h 32"/>
                  <a:gd name="T6" fmla="*/ 34 w 69"/>
                  <a:gd name="T7" fmla="*/ 9 h 32"/>
                  <a:gd name="T8" fmla="*/ 48 w 69"/>
                  <a:gd name="T9" fmla="*/ 8 h 32"/>
                  <a:gd name="T10" fmla="*/ 22 w 69"/>
                  <a:gd name="T11" fmla="*/ 2 h 32"/>
                  <a:gd name="T12" fmla="*/ 20 w 69"/>
                  <a:gd name="T13" fmla="*/ 0 h 32"/>
                  <a:gd name="T14" fmla="*/ 14 w 69"/>
                  <a:gd name="T15" fmla="*/ 0 h 32"/>
                  <a:gd name="T16" fmla="*/ 16 w 69"/>
                  <a:gd name="T17" fmla="*/ 2 h 32"/>
                  <a:gd name="T18" fmla="*/ 4 w 69"/>
                  <a:gd name="T19" fmla="*/ 4 h 32"/>
                  <a:gd name="T20" fmla="*/ 19 w 69"/>
                  <a:gd name="T21" fmla="*/ 15 h 32"/>
                  <a:gd name="T22" fmla="*/ 32 w 69"/>
                  <a:gd name="T23" fmla="*/ 17 h 32"/>
                  <a:gd name="T24" fmla="*/ 38 w 69"/>
                  <a:gd name="T25" fmla="*/ 24 h 32"/>
                  <a:gd name="T26" fmla="*/ 28 w 69"/>
                  <a:gd name="T27" fmla="*/ 20 h 32"/>
                  <a:gd name="T28" fmla="*/ 13 w 69"/>
                  <a:gd name="T29" fmla="*/ 20 h 32"/>
                  <a:gd name="T30" fmla="*/ 43 w 69"/>
                  <a:gd name="T31" fmla="*/ 28 h 32"/>
                  <a:gd name="T32" fmla="*/ 46 w 69"/>
                  <a:gd name="T33" fmla="*/ 32 h 32"/>
                  <a:gd name="T34" fmla="*/ 52 w 69"/>
                  <a:gd name="T35" fmla="*/ 32 h 32"/>
                  <a:gd name="T36" fmla="*/ 49 w 69"/>
                  <a:gd name="T37" fmla="*/ 28 h 32"/>
                  <a:gd name="T38" fmla="*/ 56 w 69"/>
                  <a:gd name="T39" fmla="*/ 28 h 32"/>
                  <a:gd name="T40" fmla="*/ 46 w 69"/>
                  <a:gd name="T41" fmla="*/ 13 h 32"/>
                  <a:gd name="T42" fmla="*/ 21 w 69"/>
                  <a:gd name="T43" fmla="*/ 6 h 32"/>
                  <a:gd name="T44" fmla="*/ 25 w 69"/>
                  <a:gd name="T45" fmla="*/ 11 h 32"/>
                  <a:gd name="T46" fmla="*/ 21 w 69"/>
                  <a:gd name="T47" fmla="*/ 6 h 32"/>
                  <a:gd name="T48" fmla="*/ 44 w 69"/>
                  <a:gd name="T49" fmla="*/ 24 h 32"/>
                  <a:gd name="T50" fmla="*/ 38 w 69"/>
                  <a:gd name="T51" fmla="*/ 18 h 32"/>
                  <a:gd name="T52" fmla="*/ 44 w 69"/>
                  <a:gd name="T53" fmla="*/ 2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9" h="32">
                    <a:moveTo>
                      <a:pt x="46" y="13"/>
                    </a:moveTo>
                    <a:cubicBezTo>
                      <a:pt x="42" y="13"/>
                      <a:pt x="38" y="12"/>
                      <a:pt x="32" y="11"/>
                    </a:cubicBezTo>
                    <a:cubicBezTo>
                      <a:pt x="30" y="10"/>
                      <a:pt x="28" y="8"/>
                      <a:pt x="26" y="6"/>
                    </a:cubicBezTo>
                    <a:cubicBezTo>
                      <a:pt x="30" y="7"/>
                      <a:pt x="31" y="8"/>
                      <a:pt x="34" y="9"/>
                    </a:cubicBezTo>
                    <a:cubicBezTo>
                      <a:pt x="39" y="9"/>
                      <a:pt x="43" y="8"/>
                      <a:pt x="48" y="8"/>
                    </a:cubicBezTo>
                    <a:cubicBezTo>
                      <a:pt x="41" y="4"/>
                      <a:pt x="32" y="2"/>
                      <a:pt x="22" y="2"/>
                    </a:cubicBezTo>
                    <a:cubicBezTo>
                      <a:pt x="21" y="1"/>
                      <a:pt x="21" y="1"/>
                      <a:pt x="20" y="0"/>
                    </a:cubicBezTo>
                    <a:cubicBezTo>
                      <a:pt x="18" y="0"/>
                      <a:pt x="16" y="0"/>
                      <a:pt x="14" y="0"/>
                    </a:cubicBezTo>
                    <a:cubicBezTo>
                      <a:pt x="15" y="1"/>
                      <a:pt x="16" y="1"/>
                      <a:pt x="16" y="2"/>
                    </a:cubicBezTo>
                    <a:cubicBezTo>
                      <a:pt x="10" y="2"/>
                      <a:pt x="6" y="3"/>
                      <a:pt x="4" y="4"/>
                    </a:cubicBezTo>
                    <a:cubicBezTo>
                      <a:pt x="0" y="7"/>
                      <a:pt x="7" y="13"/>
                      <a:pt x="19" y="15"/>
                    </a:cubicBezTo>
                    <a:cubicBezTo>
                      <a:pt x="21" y="16"/>
                      <a:pt x="26" y="17"/>
                      <a:pt x="32" y="17"/>
                    </a:cubicBezTo>
                    <a:cubicBezTo>
                      <a:pt x="34" y="19"/>
                      <a:pt x="36" y="21"/>
                      <a:pt x="38" y="24"/>
                    </a:cubicBezTo>
                    <a:cubicBezTo>
                      <a:pt x="33" y="23"/>
                      <a:pt x="31" y="22"/>
                      <a:pt x="28" y="20"/>
                    </a:cubicBezTo>
                    <a:cubicBezTo>
                      <a:pt x="23" y="20"/>
                      <a:pt x="18" y="20"/>
                      <a:pt x="13" y="20"/>
                    </a:cubicBezTo>
                    <a:cubicBezTo>
                      <a:pt x="21" y="26"/>
                      <a:pt x="31" y="28"/>
                      <a:pt x="43" y="28"/>
                    </a:cubicBezTo>
                    <a:cubicBezTo>
                      <a:pt x="44" y="30"/>
                      <a:pt x="45" y="31"/>
                      <a:pt x="46" y="32"/>
                    </a:cubicBezTo>
                    <a:cubicBezTo>
                      <a:pt x="48" y="32"/>
                      <a:pt x="50" y="32"/>
                      <a:pt x="52" y="32"/>
                    </a:cubicBezTo>
                    <a:cubicBezTo>
                      <a:pt x="51" y="31"/>
                      <a:pt x="50" y="30"/>
                      <a:pt x="49" y="28"/>
                    </a:cubicBezTo>
                    <a:cubicBezTo>
                      <a:pt x="52" y="28"/>
                      <a:pt x="54" y="28"/>
                      <a:pt x="56" y="28"/>
                    </a:cubicBezTo>
                    <a:cubicBezTo>
                      <a:pt x="69" y="26"/>
                      <a:pt x="64" y="17"/>
                      <a:pt x="46" y="13"/>
                    </a:cubicBezTo>
                    <a:close/>
                    <a:moveTo>
                      <a:pt x="21" y="6"/>
                    </a:moveTo>
                    <a:cubicBezTo>
                      <a:pt x="22" y="8"/>
                      <a:pt x="24" y="9"/>
                      <a:pt x="25" y="11"/>
                    </a:cubicBezTo>
                    <a:cubicBezTo>
                      <a:pt x="18" y="10"/>
                      <a:pt x="15" y="7"/>
                      <a:pt x="21" y="6"/>
                    </a:cubicBezTo>
                    <a:close/>
                    <a:moveTo>
                      <a:pt x="44" y="24"/>
                    </a:moveTo>
                    <a:cubicBezTo>
                      <a:pt x="42" y="22"/>
                      <a:pt x="40" y="20"/>
                      <a:pt x="38" y="18"/>
                    </a:cubicBezTo>
                    <a:cubicBezTo>
                      <a:pt x="49" y="19"/>
                      <a:pt x="52" y="23"/>
                      <a:pt x="44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  <p:sp>
          <p:nvSpPr>
            <p:cNvPr id="125" name="Freeform 10"/>
            <p:cNvSpPr>
              <a:spLocks/>
            </p:cNvSpPr>
            <p:nvPr/>
          </p:nvSpPr>
          <p:spPr bwMode="auto">
            <a:xfrm>
              <a:off x="2783448" y="3731234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6" name="Freeform 11"/>
            <p:cNvSpPr>
              <a:spLocks/>
            </p:cNvSpPr>
            <p:nvPr/>
          </p:nvSpPr>
          <p:spPr bwMode="auto">
            <a:xfrm>
              <a:off x="2783448" y="3653233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7" name="Freeform 12"/>
            <p:cNvSpPr>
              <a:spLocks/>
            </p:cNvSpPr>
            <p:nvPr/>
          </p:nvSpPr>
          <p:spPr bwMode="auto">
            <a:xfrm>
              <a:off x="2783448" y="3579134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56" name="Oval 55"/>
          <p:cNvSpPr/>
          <p:nvPr/>
        </p:nvSpPr>
        <p:spPr>
          <a:xfrm>
            <a:off x="9180750" y="8149310"/>
            <a:ext cx="288000" cy="288000"/>
          </a:xfrm>
          <a:prstGeom prst="ellipse">
            <a:avLst/>
          </a:prstGeom>
          <a:solidFill>
            <a:srgbClr val="54BE7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8393961" y="4928080"/>
            <a:ext cx="2048778" cy="2947328"/>
            <a:chOff x="4196980" y="2464040"/>
            <a:chExt cx="1024389" cy="1473664"/>
          </a:xfrm>
          <a:solidFill>
            <a:srgbClr val="54BE71"/>
          </a:solidFill>
        </p:grpSpPr>
        <p:sp>
          <p:nvSpPr>
            <p:cNvPr id="129" name="Freeform 5"/>
            <p:cNvSpPr>
              <a:spLocks/>
            </p:cNvSpPr>
            <p:nvPr/>
          </p:nvSpPr>
          <p:spPr bwMode="auto">
            <a:xfrm>
              <a:off x="4196980" y="2519936"/>
              <a:ext cx="1024388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0" name="Freeform 6"/>
            <p:cNvSpPr>
              <a:spLocks/>
            </p:cNvSpPr>
            <p:nvPr/>
          </p:nvSpPr>
          <p:spPr bwMode="auto">
            <a:xfrm>
              <a:off x="4196980" y="2746133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1" name="Freeform 7"/>
            <p:cNvSpPr>
              <a:spLocks/>
            </p:cNvSpPr>
            <p:nvPr/>
          </p:nvSpPr>
          <p:spPr bwMode="auto">
            <a:xfrm>
              <a:off x="4196980" y="2668134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6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2" name="Freeform 8"/>
            <p:cNvSpPr>
              <a:spLocks/>
            </p:cNvSpPr>
            <p:nvPr/>
          </p:nvSpPr>
          <p:spPr bwMode="auto">
            <a:xfrm>
              <a:off x="4196980" y="2594035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5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3" name="Freeform 9"/>
            <p:cNvSpPr>
              <a:spLocks/>
            </p:cNvSpPr>
            <p:nvPr/>
          </p:nvSpPr>
          <p:spPr bwMode="auto">
            <a:xfrm>
              <a:off x="4196980" y="2817633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4" name="Freeform 10"/>
            <p:cNvSpPr>
              <a:spLocks/>
            </p:cNvSpPr>
            <p:nvPr/>
          </p:nvSpPr>
          <p:spPr bwMode="auto">
            <a:xfrm>
              <a:off x="4196980" y="3045132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5" name="Freeform 11"/>
            <p:cNvSpPr>
              <a:spLocks/>
            </p:cNvSpPr>
            <p:nvPr/>
          </p:nvSpPr>
          <p:spPr bwMode="auto">
            <a:xfrm>
              <a:off x="4196980" y="2967131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6" name="Freeform 12"/>
            <p:cNvSpPr>
              <a:spLocks/>
            </p:cNvSpPr>
            <p:nvPr/>
          </p:nvSpPr>
          <p:spPr bwMode="auto">
            <a:xfrm>
              <a:off x="4196980" y="2893032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37" name="Group 136"/>
            <p:cNvGrpSpPr/>
            <p:nvPr/>
          </p:nvGrpSpPr>
          <p:grpSpPr>
            <a:xfrm>
              <a:off x="4196980" y="2464040"/>
              <a:ext cx="1024389" cy="198898"/>
              <a:chOff x="2783455" y="2748474"/>
              <a:chExt cx="1024389" cy="198898"/>
            </a:xfrm>
            <a:grpFill/>
          </p:grpSpPr>
          <p:sp>
            <p:nvSpPr>
              <p:cNvPr id="138" name="Freeform 13"/>
              <p:cNvSpPr>
                <a:spLocks noEditPoints="1"/>
              </p:cNvSpPr>
              <p:nvPr/>
            </p:nvSpPr>
            <p:spPr bwMode="auto">
              <a:xfrm>
                <a:off x="2783455" y="2748474"/>
                <a:ext cx="1024389" cy="198898"/>
              </a:xfrm>
              <a:custGeom>
                <a:avLst/>
                <a:gdLst>
                  <a:gd name="T0" fmla="*/ 295 w 331"/>
                  <a:gd name="T1" fmla="*/ 32 h 64"/>
                  <a:gd name="T2" fmla="*/ 261 w 331"/>
                  <a:gd name="T3" fmla="*/ 1 h 64"/>
                  <a:gd name="T4" fmla="*/ 130 w 331"/>
                  <a:gd name="T5" fmla="*/ 1 h 64"/>
                  <a:gd name="T6" fmla="*/ 0 w 331"/>
                  <a:gd name="T7" fmla="*/ 0 h 64"/>
                  <a:gd name="T8" fmla="*/ 0 w 331"/>
                  <a:gd name="T9" fmla="*/ 4 h 64"/>
                  <a:gd name="T10" fmla="*/ 25 w 331"/>
                  <a:gd name="T11" fmla="*/ 32 h 64"/>
                  <a:gd name="T12" fmla="*/ 54 w 331"/>
                  <a:gd name="T13" fmla="*/ 64 h 64"/>
                  <a:gd name="T14" fmla="*/ 193 w 331"/>
                  <a:gd name="T15" fmla="*/ 64 h 64"/>
                  <a:gd name="T16" fmla="*/ 331 w 331"/>
                  <a:gd name="T17" fmla="*/ 64 h 64"/>
                  <a:gd name="T18" fmla="*/ 295 w 331"/>
                  <a:gd name="T19" fmla="*/ 32 h 64"/>
                  <a:gd name="T20" fmla="*/ 187 w 331"/>
                  <a:gd name="T21" fmla="*/ 58 h 64"/>
                  <a:gd name="T22" fmla="*/ 63 w 331"/>
                  <a:gd name="T23" fmla="*/ 58 h 64"/>
                  <a:gd name="T24" fmla="*/ 40 w 331"/>
                  <a:gd name="T25" fmla="*/ 32 h 64"/>
                  <a:gd name="T26" fmla="*/ 17 w 331"/>
                  <a:gd name="T27" fmla="*/ 6 h 64"/>
                  <a:gd name="T28" fmla="*/ 136 w 331"/>
                  <a:gd name="T29" fmla="*/ 7 h 64"/>
                  <a:gd name="T30" fmla="*/ 254 w 331"/>
                  <a:gd name="T31" fmla="*/ 7 h 64"/>
                  <a:gd name="T32" fmla="*/ 281 w 331"/>
                  <a:gd name="T33" fmla="*/ 32 h 64"/>
                  <a:gd name="T34" fmla="*/ 309 w 331"/>
                  <a:gd name="T35" fmla="*/ 58 h 64"/>
                  <a:gd name="T36" fmla="*/ 187 w 331"/>
                  <a:gd name="T37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1" h="64">
                    <a:moveTo>
                      <a:pt x="295" y="32"/>
                    </a:moveTo>
                    <a:cubicBezTo>
                      <a:pt x="284" y="22"/>
                      <a:pt x="272" y="11"/>
                      <a:pt x="261" y="1"/>
                    </a:cubicBezTo>
                    <a:cubicBezTo>
                      <a:pt x="218" y="1"/>
                      <a:pt x="174" y="1"/>
                      <a:pt x="13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" y="13"/>
                      <a:pt x="16" y="22"/>
                      <a:pt x="25" y="32"/>
                    </a:cubicBezTo>
                    <a:cubicBezTo>
                      <a:pt x="34" y="42"/>
                      <a:pt x="44" y="53"/>
                      <a:pt x="54" y="64"/>
                    </a:cubicBezTo>
                    <a:cubicBezTo>
                      <a:pt x="101" y="64"/>
                      <a:pt x="147" y="64"/>
                      <a:pt x="193" y="64"/>
                    </a:cubicBezTo>
                    <a:cubicBezTo>
                      <a:pt x="240" y="64"/>
                      <a:pt x="286" y="64"/>
                      <a:pt x="331" y="64"/>
                    </a:cubicBezTo>
                    <a:cubicBezTo>
                      <a:pt x="319" y="53"/>
                      <a:pt x="307" y="43"/>
                      <a:pt x="295" y="32"/>
                    </a:cubicBezTo>
                    <a:close/>
                    <a:moveTo>
                      <a:pt x="187" y="58"/>
                    </a:moveTo>
                    <a:cubicBezTo>
                      <a:pt x="146" y="58"/>
                      <a:pt x="105" y="58"/>
                      <a:pt x="63" y="58"/>
                    </a:cubicBezTo>
                    <a:cubicBezTo>
                      <a:pt x="55" y="49"/>
                      <a:pt x="47" y="40"/>
                      <a:pt x="40" y="32"/>
                    </a:cubicBezTo>
                    <a:cubicBezTo>
                      <a:pt x="32" y="23"/>
                      <a:pt x="24" y="15"/>
                      <a:pt x="17" y="6"/>
                    </a:cubicBezTo>
                    <a:cubicBezTo>
                      <a:pt x="57" y="6"/>
                      <a:pt x="96" y="7"/>
                      <a:pt x="136" y="7"/>
                    </a:cubicBezTo>
                    <a:cubicBezTo>
                      <a:pt x="175" y="7"/>
                      <a:pt x="214" y="7"/>
                      <a:pt x="254" y="7"/>
                    </a:cubicBezTo>
                    <a:cubicBezTo>
                      <a:pt x="263" y="15"/>
                      <a:pt x="272" y="24"/>
                      <a:pt x="281" y="32"/>
                    </a:cubicBezTo>
                    <a:cubicBezTo>
                      <a:pt x="290" y="40"/>
                      <a:pt x="300" y="49"/>
                      <a:pt x="309" y="58"/>
                    </a:cubicBezTo>
                    <a:cubicBezTo>
                      <a:pt x="269" y="58"/>
                      <a:pt x="228" y="58"/>
                      <a:pt x="18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39" name="Freeform 14"/>
              <p:cNvSpPr>
                <a:spLocks/>
              </p:cNvSpPr>
              <p:nvPr/>
            </p:nvSpPr>
            <p:spPr bwMode="auto">
              <a:xfrm>
                <a:off x="2891355" y="2784880"/>
                <a:ext cx="405595" cy="124798"/>
              </a:xfrm>
              <a:custGeom>
                <a:avLst/>
                <a:gdLst>
                  <a:gd name="T0" fmla="*/ 108 w 131"/>
                  <a:gd name="T1" fmla="*/ 35 h 40"/>
                  <a:gd name="T2" fmla="*/ 79 w 131"/>
                  <a:gd name="T3" fmla="*/ 20 h 40"/>
                  <a:gd name="T4" fmla="*/ 79 w 131"/>
                  <a:gd name="T5" fmla="*/ 5 h 40"/>
                  <a:gd name="T6" fmla="*/ 89 w 131"/>
                  <a:gd name="T7" fmla="*/ 1 h 40"/>
                  <a:gd name="T8" fmla="*/ 13 w 131"/>
                  <a:gd name="T9" fmla="*/ 0 h 40"/>
                  <a:gd name="T10" fmla="*/ 0 w 131"/>
                  <a:gd name="T11" fmla="*/ 6 h 40"/>
                  <a:gd name="T12" fmla="*/ 25 w 131"/>
                  <a:gd name="T13" fmla="*/ 33 h 40"/>
                  <a:gd name="T14" fmla="*/ 49 w 131"/>
                  <a:gd name="T15" fmla="*/ 40 h 40"/>
                  <a:gd name="T16" fmla="*/ 131 w 131"/>
                  <a:gd name="T17" fmla="*/ 40 h 40"/>
                  <a:gd name="T18" fmla="*/ 108 w 131"/>
                  <a:gd name="T19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1" h="40">
                    <a:moveTo>
                      <a:pt x="108" y="35"/>
                    </a:moveTo>
                    <a:cubicBezTo>
                      <a:pt x="95" y="31"/>
                      <a:pt x="85" y="25"/>
                      <a:pt x="79" y="20"/>
                    </a:cubicBezTo>
                    <a:cubicBezTo>
                      <a:pt x="74" y="14"/>
                      <a:pt x="74" y="9"/>
                      <a:pt x="79" y="5"/>
                    </a:cubicBezTo>
                    <a:cubicBezTo>
                      <a:pt x="81" y="3"/>
                      <a:pt x="85" y="2"/>
                      <a:pt x="89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3"/>
                      <a:pt x="9" y="6"/>
                      <a:pt x="0" y="6"/>
                    </a:cubicBezTo>
                    <a:cubicBezTo>
                      <a:pt x="7" y="13"/>
                      <a:pt x="18" y="25"/>
                      <a:pt x="25" y="33"/>
                    </a:cubicBezTo>
                    <a:cubicBezTo>
                      <a:pt x="35" y="34"/>
                      <a:pt x="45" y="36"/>
                      <a:pt x="49" y="40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3" y="39"/>
                      <a:pt x="115" y="37"/>
                      <a:pt x="108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40" name="Freeform 15"/>
              <p:cNvSpPr>
                <a:spLocks/>
              </p:cNvSpPr>
              <p:nvPr/>
            </p:nvSpPr>
            <p:spPr bwMode="auto">
              <a:xfrm>
                <a:off x="3672648" y="2887578"/>
                <a:ext cx="0" cy="3900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41" name="Freeform 16"/>
              <p:cNvSpPr>
                <a:spLocks/>
              </p:cNvSpPr>
              <p:nvPr/>
            </p:nvSpPr>
            <p:spPr bwMode="auto">
              <a:xfrm>
                <a:off x="3276153" y="2788775"/>
                <a:ext cx="396497" cy="120899"/>
              </a:xfrm>
              <a:custGeom>
                <a:avLst/>
                <a:gdLst>
                  <a:gd name="T0" fmla="*/ 72 w 128"/>
                  <a:gd name="T1" fmla="*/ 0 h 39"/>
                  <a:gd name="T2" fmla="*/ 0 w 128"/>
                  <a:gd name="T3" fmla="*/ 0 h 39"/>
                  <a:gd name="T4" fmla="*/ 20 w 128"/>
                  <a:gd name="T5" fmla="*/ 4 h 39"/>
                  <a:gd name="T6" fmla="*/ 48 w 128"/>
                  <a:gd name="T7" fmla="*/ 19 h 39"/>
                  <a:gd name="T8" fmla="*/ 50 w 128"/>
                  <a:gd name="T9" fmla="*/ 34 h 39"/>
                  <a:gd name="T10" fmla="*/ 37 w 128"/>
                  <a:gd name="T11" fmla="*/ 39 h 39"/>
                  <a:gd name="T12" fmla="*/ 114 w 128"/>
                  <a:gd name="T13" fmla="*/ 39 h 39"/>
                  <a:gd name="T14" fmla="*/ 128 w 128"/>
                  <a:gd name="T15" fmla="*/ 32 h 39"/>
                  <a:gd name="T16" fmla="*/ 98 w 128"/>
                  <a:gd name="T17" fmla="*/ 6 h 39"/>
                  <a:gd name="T18" fmla="*/ 72 w 128"/>
                  <a:gd name="T1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8" h="39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7" y="1"/>
                      <a:pt x="13" y="2"/>
                      <a:pt x="20" y="4"/>
                    </a:cubicBezTo>
                    <a:cubicBezTo>
                      <a:pt x="32" y="8"/>
                      <a:pt x="42" y="13"/>
                      <a:pt x="48" y="19"/>
                    </a:cubicBezTo>
                    <a:cubicBezTo>
                      <a:pt x="54" y="25"/>
                      <a:pt x="54" y="30"/>
                      <a:pt x="50" y="34"/>
                    </a:cubicBezTo>
                    <a:cubicBezTo>
                      <a:pt x="47" y="36"/>
                      <a:pt x="43" y="38"/>
                      <a:pt x="37" y="39"/>
                    </a:cubicBezTo>
                    <a:cubicBezTo>
                      <a:pt x="114" y="39"/>
                      <a:pt x="114" y="39"/>
                      <a:pt x="114" y="39"/>
                    </a:cubicBezTo>
                    <a:cubicBezTo>
                      <a:pt x="112" y="35"/>
                      <a:pt x="117" y="32"/>
                      <a:pt x="128" y="32"/>
                    </a:cubicBezTo>
                    <a:cubicBezTo>
                      <a:pt x="126" y="31"/>
                      <a:pt x="108" y="15"/>
                      <a:pt x="98" y="6"/>
                    </a:cubicBezTo>
                    <a:cubicBezTo>
                      <a:pt x="89" y="6"/>
                      <a:pt x="78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42" name="Freeform 17"/>
              <p:cNvSpPr>
                <a:spLocks noEditPoints="1"/>
              </p:cNvSpPr>
              <p:nvPr/>
            </p:nvSpPr>
            <p:spPr bwMode="auto">
              <a:xfrm>
                <a:off x="3179946" y="2797880"/>
                <a:ext cx="213198" cy="98799"/>
              </a:xfrm>
              <a:custGeom>
                <a:avLst/>
                <a:gdLst>
                  <a:gd name="T0" fmla="*/ 46 w 69"/>
                  <a:gd name="T1" fmla="*/ 13 h 32"/>
                  <a:gd name="T2" fmla="*/ 32 w 69"/>
                  <a:gd name="T3" fmla="*/ 11 h 32"/>
                  <a:gd name="T4" fmla="*/ 26 w 69"/>
                  <a:gd name="T5" fmla="*/ 6 h 32"/>
                  <a:gd name="T6" fmla="*/ 34 w 69"/>
                  <a:gd name="T7" fmla="*/ 9 h 32"/>
                  <a:gd name="T8" fmla="*/ 48 w 69"/>
                  <a:gd name="T9" fmla="*/ 8 h 32"/>
                  <a:gd name="T10" fmla="*/ 22 w 69"/>
                  <a:gd name="T11" fmla="*/ 2 h 32"/>
                  <a:gd name="T12" fmla="*/ 20 w 69"/>
                  <a:gd name="T13" fmla="*/ 0 h 32"/>
                  <a:gd name="T14" fmla="*/ 14 w 69"/>
                  <a:gd name="T15" fmla="*/ 0 h 32"/>
                  <a:gd name="T16" fmla="*/ 16 w 69"/>
                  <a:gd name="T17" fmla="*/ 2 h 32"/>
                  <a:gd name="T18" fmla="*/ 4 w 69"/>
                  <a:gd name="T19" fmla="*/ 4 h 32"/>
                  <a:gd name="T20" fmla="*/ 19 w 69"/>
                  <a:gd name="T21" fmla="*/ 15 h 32"/>
                  <a:gd name="T22" fmla="*/ 32 w 69"/>
                  <a:gd name="T23" fmla="*/ 17 h 32"/>
                  <a:gd name="T24" fmla="*/ 38 w 69"/>
                  <a:gd name="T25" fmla="*/ 24 h 32"/>
                  <a:gd name="T26" fmla="*/ 28 w 69"/>
                  <a:gd name="T27" fmla="*/ 20 h 32"/>
                  <a:gd name="T28" fmla="*/ 13 w 69"/>
                  <a:gd name="T29" fmla="*/ 20 h 32"/>
                  <a:gd name="T30" fmla="*/ 43 w 69"/>
                  <a:gd name="T31" fmla="*/ 28 h 32"/>
                  <a:gd name="T32" fmla="*/ 46 w 69"/>
                  <a:gd name="T33" fmla="*/ 32 h 32"/>
                  <a:gd name="T34" fmla="*/ 52 w 69"/>
                  <a:gd name="T35" fmla="*/ 32 h 32"/>
                  <a:gd name="T36" fmla="*/ 49 w 69"/>
                  <a:gd name="T37" fmla="*/ 28 h 32"/>
                  <a:gd name="T38" fmla="*/ 56 w 69"/>
                  <a:gd name="T39" fmla="*/ 28 h 32"/>
                  <a:gd name="T40" fmla="*/ 46 w 69"/>
                  <a:gd name="T41" fmla="*/ 13 h 32"/>
                  <a:gd name="T42" fmla="*/ 21 w 69"/>
                  <a:gd name="T43" fmla="*/ 6 h 32"/>
                  <a:gd name="T44" fmla="*/ 25 w 69"/>
                  <a:gd name="T45" fmla="*/ 11 h 32"/>
                  <a:gd name="T46" fmla="*/ 21 w 69"/>
                  <a:gd name="T47" fmla="*/ 6 h 32"/>
                  <a:gd name="T48" fmla="*/ 44 w 69"/>
                  <a:gd name="T49" fmla="*/ 24 h 32"/>
                  <a:gd name="T50" fmla="*/ 38 w 69"/>
                  <a:gd name="T51" fmla="*/ 18 h 32"/>
                  <a:gd name="T52" fmla="*/ 44 w 69"/>
                  <a:gd name="T53" fmla="*/ 2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9" h="32">
                    <a:moveTo>
                      <a:pt x="46" y="13"/>
                    </a:moveTo>
                    <a:cubicBezTo>
                      <a:pt x="42" y="13"/>
                      <a:pt x="38" y="12"/>
                      <a:pt x="32" y="11"/>
                    </a:cubicBezTo>
                    <a:cubicBezTo>
                      <a:pt x="30" y="10"/>
                      <a:pt x="28" y="8"/>
                      <a:pt x="26" y="6"/>
                    </a:cubicBezTo>
                    <a:cubicBezTo>
                      <a:pt x="30" y="7"/>
                      <a:pt x="31" y="8"/>
                      <a:pt x="34" y="9"/>
                    </a:cubicBezTo>
                    <a:cubicBezTo>
                      <a:pt x="39" y="9"/>
                      <a:pt x="43" y="8"/>
                      <a:pt x="48" y="8"/>
                    </a:cubicBezTo>
                    <a:cubicBezTo>
                      <a:pt x="41" y="4"/>
                      <a:pt x="32" y="2"/>
                      <a:pt x="22" y="2"/>
                    </a:cubicBezTo>
                    <a:cubicBezTo>
                      <a:pt x="21" y="1"/>
                      <a:pt x="21" y="1"/>
                      <a:pt x="20" y="0"/>
                    </a:cubicBezTo>
                    <a:cubicBezTo>
                      <a:pt x="18" y="0"/>
                      <a:pt x="16" y="0"/>
                      <a:pt x="14" y="0"/>
                    </a:cubicBezTo>
                    <a:cubicBezTo>
                      <a:pt x="15" y="1"/>
                      <a:pt x="16" y="1"/>
                      <a:pt x="16" y="2"/>
                    </a:cubicBezTo>
                    <a:cubicBezTo>
                      <a:pt x="10" y="2"/>
                      <a:pt x="6" y="3"/>
                      <a:pt x="4" y="4"/>
                    </a:cubicBezTo>
                    <a:cubicBezTo>
                      <a:pt x="0" y="7"/>
                      <a:pt x="7" y="13"/>
                      <a:pt x="19" y="15"/>
                    </a:cubicBezTo>
                    <a:cubicBezTo>
                      <a:pt x="21" y="16"/>
                      <a:pt x="26" y="17"/>
                      <a:pt x="32" y="17"/>
                    </a:cubicBezTo>
                    <a:cubicBezTo>
                      <a:pt x="34" y="19"/>
                      <a:pt x="36" y="21"/>
                      <a:pt x="38" y="24"/>
                    </a:cubicBezTo>
                    <a:cubicBezTo>
                      <a:pt x="33" y="23"/>
                      <a:pt x="31" y="22"/>
                      <a:pt x="28" y="20"/>
                    </a:cubicBezTo>
                    <a:cubicBezTo>
                      <a:pt x="23" y="20"/>
                      <a:pt x="18" y="20"/>
                      <a:pt x="13" y="20"/>
                    </a:cubicBezTo>
                    <a:cubicBezTo>
                      <a:pt x="21" y="26"/>
                      <a:pt x="31" y="28"/>
                      <a:pt x="43" y="28"/>
                    </a:cubicBezTo>
                    <a:cubicBezTo>
                      <a:pt x="44" y="30"/>
                      <a:pt x="45" y="31"/>
                      <a:pt x="46" y="32"/>
                    </a:cubicBezTo>
                    <a:cubicBezTo>
                      <a:pt x="48" y="32"/>
                      <a:pt x="50" y="32"/>
                      <a:pt x="52" y="32"/>
                    </a:cubicBezTo>
                    <a:cubicBezTo>
                      <a:pt x="51" y="31"/>
                      <a:pt x="50" y="30"/>
                      <a:pt x="49" y="28"/>
                    </a:cubicBezTo>
                    <a:cubicBezTo>
                      <a:pt x="52" y="28"/>
                      <a:pt x="54" y="28"/>
                      <a:pt x="56" y="28"/>
                    </a:cubicBezTo>
                    <a:cubicBezTo>
                      <a:pt x="69" y="26"/>
                      <a:pt x="64" y="17"/>
                      <a:pt x="46" y="13"/>
                    </a:cubicBezTo>
                    <a:close/>
                    <a:moveTo>
                      <a:pt x="21" y="6"/>
                    </a:moveTo>
                    <a:cubicBezTo>
                      <a:pt x="22" y="8"/>
                      <a:pt x="24" y="9"/>
                      <a:pt x="25" y="11"/>
                    </a:cubicBezTo>
                    <a:cubicBezTo>
                      <a:pt x="18" y="10"/>
                      <a:pt x="15" y="7"/>
                      <a:pt x="21" y="6"/>
                    </a:cubicBezTo>
                    <a:close/>
                    <a:moveTo>
                      <a:pt x="44" y="24"/>
                    </a:moveTo>
                    <a:cubicBezTo>
                      <a:pt x="42" y="22"/>
                      <a:pt x="40" y="20"/>
                      <a:pt x="38" y="18"/>
                    </a:cubicBezTo>
                    <a:cubicBezTo>
                      <a:pt x="49" y="19"/>
                      <a:pt x="52" y="23"/>
                      <a:pt x="44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  <p:sp>
          <p:nvSpPr>
            <p:cNvPr id="143" name="Freeform 10"/>
            <p:cNvSpPr>
              <a:spLocks/>
            </p:cNvSpPr>
            <p:nvPr/>
          </p:nvSpPr>
          <p:spPr bwMode="auto">
            <a:xfrm>
              <a:off x="4196980" y="3270130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auto">
            <a:xfrm>
              <a:off x="4196980" y="3192129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auto">
            <a:xfrm>
              <a:off x="4196980" y="3118030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6" name="Freeform 10"/>
            <p:cNvSpPr>
              <a:spLocks/>
            </p:cNvSpPr>
            <p:nvPr/>
          </p:nvSpPr>
          <p:spPr bwMode="auto">
            <a:xfrm>
              <a:off x="4196980" y="350210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7" name="Freeform 11"/>
            <p:cNvSpPr>
              <a:spLocks/>
            </p:cNvSpPr>
            <p:nvPr/>
          </p:nvSpPr>
          <p:spPr bwMode="auto">
            <a:xfrm>
              <a:off x="4196980" y="3424108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8" name="Freeform 12"/>
            <p:cNvSpPr>
              <a:spLocks/>
            </p:cNvSpPr>
            <p:nvPr/>
          </p:nvSpPr>
          <p:spPr bwMode="auto">
            <a:xfrm>
              <a:off x="4196980" y="335000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9" name="Freeform 10"/>
            <p:cNvSpPr>
              <a:spLocks/>
            </p:cNvSpPr>
            <p:nvPr/>
          </p:nvSpPr>
          <p:spPr bwMode="auto">
            <a:xfrm>
              <a:off x="4196980" y="3727107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0" name="Freeform 11"/>
            <p:cNvSpPr>
              <a:spLocks/>
            </p:cNvSpPr>
            <p:nvPr/>
          </p:nvSpPr>
          <p:spPr bwMode="auto">
            <a:xfrm>
              <a:off x="4196980" y="3649106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1" name="Freeform 12"/>
            <p:cNvSpPr>
              <a:spLocks/>
            </p:cNvSpPr>
            <p:nvPr/>
          </p:nvSpPr>
          <p:spPr bwMode="auto">
            <a:xfrm>
              <a:off x="4196980" y="3575007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11188123" y="5241010"/>
            <a:ext cx="2048778" cy="2643128"/>
            <a:chOff x="5486672" y="2438699"/>
            <a:chExt cx="1024389" cy="1321564"/>
          </a:xfrm>
          <a:solidFill>
            <a:srgbClr val="54BE71"/>
          </a:solidFill>
        </p:grpSpPr>
        <p:sp>
          <p:nvSpPr>
            <p:cNvPr id="152" name="Freeform 5"/>
            <p:cNvSpPr>
              <a:spLocks/>
            </p:cNvSpPr>
            <p:nvPr/>
          </p:nvSpPr>
          <p:spPr bwMode="auto">
            <a:xfrm>
              <a:off x="5486672" y="2494595"/>
              <a:ext cx="1024388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3" name="Freeform 6"/>
            <p:cNvSpPr>
              <a:spLocks/>
            </p:cNvSpPr>
            <p:nvPr/>
          </p:nvSpPr>
          <p:spPr bwMode="auto">
            <a:xfrm>
              <a:off x="5486672" y="2720792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4" name="Freeform 7"/>
            <p:cNvSpPr>
              <a:spLocks/>
            </p:cNvSpPr>
            <p:nvPr/>
          </p:nvSpPr>
          <p:spPr bwMode="auto">
            <a:xfrm>
              <a:off x="5486672" y="2642793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6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5" name="Freeform 8"/>
            <p:cNvSpPr>
              <a:spLocks/>
            </p:cNvSpPr>
            <p:nvPr/>
          </p:nvSpPr>
          <p:spPr bwMode="auto">
            <a:xfrm>
              <a:off x="5486672" y="2568694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5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6" name="Freeform 9"/>
            <p:cNvSpPr>
              <a:spLocks/>
            </p:cNvSpPr>
            <p:nvPr/>
          </p:nvSpPr>
          <p:spPr bwMode="auto">
            <a:xfrm>
              <a:off x="5486672" y="2792292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7" name="Freeform 10"/>
            <p:cNvSpPr>
              <a:spLocks/>
            </p:cNvSpPr>
            <p:nvPr/>
          </p:nvSpPr>
          <p:spPr bwMode="auto">
            <a:xfrm>
              <a:off x="5486672" y="3019791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auto">
            <a:xfrm>
              <a:off x="5486672" y="2941790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auto">
            <a:xfrm>
              <a:off x="5486672" y="2867691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60" name="Group 159"/>
            <p:cNvGrpSpPr/>
            <p:nvPr/>
          </p:nvGrpSpPr>
          <p:grpSpPr>
            <a:xfrm>
              <a:off x="5486672" y="2438699"/>
              <a:ext cx="1024389" cy="198898"/>
              <a:chOff x="2783455" y="2748474"/>
              <a:chExt cx="1024389" cy="198898"/>
            </a:xfrm>
            <a:grpFill/>
          </p:grpSpPr>
          <p:sp>
            <p:nvSpPr>
              <p:cNvPr id="161" name="Freeform 13"/>
              <p:cNvSpPr>
                <a:spLocks noEditPoints="1"/>
              </p:cNvSpPr>
              <p:nvPr/>
            </p:nvSpPr>
            <p:spPr bwMode="auto">
              <a:xfrm>
                <a:off x="2783455" y="2748474"/>
                <a:ext cx="1024389" cy="198898"/>
              </a:xfrm>
              <a:custGeom>
                <a:avLst/>
                <a:gdLst>
                  <a:gd name="T0" fmla="*/ 295 w 331"/>
                  <a:gd name="T1" fmla="*/ 32 h 64"/>
                  <a:gd name="T2" fmla="*/ 261 w 331"/>
                  <a:gd name="T3" fmla="*/ 1 h 64"/>
                  <a:gd name="T4" fmla="*/ 130 w 331"/>
                  <a:gd name="T5" fmla="*/ 1 h 64"/>
                  <a:gd name="T6" fmla="*/ 0 w 331"/>
                  <a:gd name="T7" fmla="*/ 0 h 64"/>
                  <a:gd name="T8" fmla="*/ 0 w 331"/>
                  <a:gd name="T9" fmla="*/ 4 h 64"/>
                  <a:gd name="T10" fmla="*/ 25 w 331"/>
                  <a:gd name="T11" fmla="*/ 32 h 64"/>
                  <a:gd name="T12" fmla="*/ 54 w 331"/>
                  <a:gd name="T13" fmla="*/ 64 h 64"/>
                  <a:gd name="T14" fmla="*/ 193 w 331"/>
                  <a:gd name="T15" fmla="*/ 64 h 64"/>
                  <a:gd name="T16" fmla="*/ 331 w 331"/>
                  <a:gd name="T17" fmla="*/ 64 h 64"/>
                  <a:gd name="T18" fmla="*/ 295 w 331"/>
                  <a:gd name="T19" fmla="*/ 32 h 64"/>
                  <a:gd name="T20" fmla="*/ 187 w 331"/>
                  <a:gd name="T21" fmla="*/ 58 h 64"/>
                  <a:gd name="T22" fmla="*/ 63 w 331"/>
                  <a:gd name="T23" fmla="*/ 58 h 64"/>
                  <a:gd name="T24" fmla="*/ 40 w 331"/>
                  <a:gd name="T25" fmla="*/ 32 h 64"/>
                  <a:gd name="T26" fmla="*/ 17 w 331"/>
                  <a:gd name="T27" fmla="*/ 6 h 64"/>
                  <a:gd name="T28" fmla="*/ 136 w 331"/>
                  <a:gd name="T29" fmla="*/ 7 h 64"/>
                  <a:gd name="T30" fmla="*/ 254 w 331"/>
                  <a:gd name="T31" fmla="*/ 7 h 64"/>
                  <a:gd name="T32" fmla="*/ 281 w 331"/>
                  <a:gd name="T33" fmla="*/ 32 h 64"/>
                  <a:gd name="T34" fmla="*/ 309 w 331"/>
                  <a:gd name="T35" fmla="*/ 58 h 64"/>
                  <a:gd name="T36" fmla="*/ 187 w 331"/>
                  <a:gd name="T37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1" h="64">
                    <a:moveTo>
                      <a:pt x="295" y="32"/>
                    </a:moveTo>
                    <a:cubicBezTo>
                      <a:pt x="284" y="22"/>
                      <a:pt x="272" y="11"/>
                      <a:pt x="261" y="1"/>
                    </a:cubicBezTo>
                    <a:cubicBezTo>
                      <a:pt x="218" y="1"/>
                      <a:pt x="174" y="1"/>
                      <a:pt x="13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" y="13"/>
                      <a:pt x="16" y="22"/>
                      <a:pt x="25" y="32"/>
                    </a:cubicBezTo>
                    <a:cubicBezTo>
                      <a:pt x="34" y="42"/>
                      <a:pt x="44" y="53"/>
                      <a:pt x="54" y="64"/>
                    </a:cubicBezTo>
                    <a:cubicBezTo>
                      <a:pt x="101" y="64"/>
                      <a:pt x="147" y="64"/>
                      <a:pt x="193" y="64"/>
                    </a:cubicBezTo>
                    <a:cubicBezTo>
                      <a:pt x="240" y="64"/>
                      <a:pt x="286" y="64"/>
                      <a:pt x="331" y="64"/>
                    </a:cubicBezTo>
                    <a:cubicBezTo>
                      <a:pt x="319" y="53"/>
                      <a:pt x="307" y="43"/>
                      <a:pt x="295" y="32"/>
                    </a:cubicBezTo>
                    <a:close/>
                    <a:moveTo>
                      <a:pt x="187" y="58"/>
                    </a:moveTo>
                    <a:cubicBezTo>
                      <a:pt x="146" y="58"/>
                      <a:pt x="105" y="58"/>
                      <a:pt x="63" y="58"/>
                    </a:cubicBezTo>
                    <a:cubicBezTo>
                      <a:pt x="55" y="49"/>
                      <a:pt x="47" y="40"/>
                      <a:pt x="40" y="32"/>
                    </a:cubicBezTo>
                    <a:cubicBezTo>
                      <a:pt x="32" y="23"/>
                      <a:pt x="24" y="15"/>
                      <a:pt x="17" y="6"/>
                    </a:cubicBezTo>
                    <a:cubicBezTo>
                      <a:pt x="57" y="6"/>
                      <a:pt x="96" y="7"/>
                      <a:pt x="136" y="7"/>
                    </a:cubicBezTo>
                    <a:cubicBezTo>
                      <a:pt x="175" y="7"/>
                      <a:pt x="214" y="7"/>
                      <a:pt x="254" y="7"/>
                    </a:cubicBezTo>
                    <a:cubicBezTo>
                      <a:pt x="263" y="15"/>
                      <a:pt x="272" y="24"/>
                      <a:pt x="281" y="32"/>
                    </a:cubicBezTo>
                    <a:cubicBezTo>
                      <a:pt x="290" y="40"/>
                      <a:pt x="300" y="49"/>
                      <a:pt x="309" y="58"/>
                    </a:cubicBezTo>
                    <a:cubicBezTo>
                      <a:pt x="269" y="58"/>
                      <a:pt x="228" y="58"/>
                      <a:pt x="18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62" name="Freeform 14"/>
              <p:cNvSpPr>
                <a:spLocks/>
              </p:cNvSpPr>
              <p:nvPr/>
            </p:nvSpPr>
            <p:spPr bwMode="auto">
              <a:xfrm>
                <a:off x="2891355" y="2784880"/>
                <a:ext cx="405595" cy="124798"/>
              </a:xfrm>
              <a:custGeom>
                <a:avLst/>
                <a:gdLst>
                  <a:gd name="T0" fmla="*/ 108 w 131"/>
                  <a:gd name="T1" fmla="*/ 35 h 40"/>
                  <a:gd name="T2" fmla="*/ 79 w 131"/>
                  <a:gd name="T3" fmla="*/ 20 h 40"/>
                  <a:gd name="T4" fmla="*/ 79 w 131"/>
                  <a:gd name="T5" fmla="*/ 5 h 40"/>
                  <a:gd name="T6" fmla="*/ 89 w 131"/>
                  <a:gd name="T7" fmla="*/ 1 h 40"/>
                  <a:gd name="T8" fmla="*/ 13 w 131"/>
                  <a:gd name="T9" fmla="*/ 0 h 40"/>
                  <a:gd name="T10" fmla="*/ 0 w 131"/>
                  <a:gd name="T11" fmla="*/ 6 h 40"/>
                  <a:gd name="T12" fmla="*/ 25 w 131"/>
                  <a:gd name="T13" fmla="*/ 33 h 40"/>
                  <a:gd name="T14" fmla="*/ 49 w 131"/>
                  <a:gd name="T15" fmla="*/ 40 h 40"/>
                  <a:gd name="T16" fmla="*/ 131 w 131"/>
                  <a:gd name="T17" fmla="*/ 40 h 40"/>
                  <a:gd name="T18" fmla="*/ 108 w 131"/>
                  <a:gd name="T19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1" h="40">
                    <a:moveTo>
                      <a:pt x="108" y="35"/>
                    </a:moveTo>
                    <a:cubicBezTo>
                      <a:pt x="95" y="31"/>
                      <a:pt x="85" y="25"/>
                      <a:pt x="79" y="20"/>
                    </a:cubicBezTo>
                    <a:cubicBezTo>
                      <a:pt x="74" y="14"/>
                      <a:pt x="74" y="9"/>
                      <a:pt x="79" y="5"/>
                    </a:cubicBezTo>
                    <a:cubicBezTo>
                      <a:pt x="81" y="3"/>
                      <a:pt x="85" y="2"/>
                      <a:pt x="89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3"/>
                      <a:pt x="9" y="6"/>
                      <a:pt x="0" y="6"/>
                    </a:cubicBezTo>
                    <a:cubicBezTo>
                      <a:pt x="7" y="13"/>
                      <a:pt x="18" y="25"/>
                      <a:pt x="25" y="33"/>
                    </a:cubicBezTo>
                    <a:cubicBezTo>
                      <a:pt x="35" y="34"/>
                      <a:pt x="45" y="36"/>
                      <a:pt x="49" y="40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3" y="39"/>
                      <a:pt x="115" y="37"/>
                      <a:pt x="108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63" name="Freeform 15"/>
              <p:cNvSpPr>
                <a:spLocks/>
              </p:cNvSpPr>
              <p:nvPr/>
            </p:nvSpPr>
            <p:spPr bwMode="auto">
              <a:xfrm>
                <a:off x="3672648" y="2887578"/>
                <a:ext cx="0" cy="3900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64" name="Freeform 16"/>
              <p:cNvSpPr>
                <a:spLocks/>
              </p:cNvSpPr>
              <p:nvPr/>
            </p:nvSpPr>
            <p:spPr bwMode="auto">
              <a:xfrm>
                <a:off x="3276153" y="2788775"/>
                <a:ext cx="396497" cy="120899"/>
              </a:xfrm>
              <a:custGeom>
                <a:avLst/>
                <a:gdLst>
                  <a:gd name="T0" fmla="*/ 72 w 128"/>
                  <a:gd name="T1" fmla="*/ 0 h 39"/>
                  <a:gd name="T2" fmla="*/ 0 w 128"/>
                  <a:gd name="T3" fmla="*/ 0 h 39"/>
                  <a:gd name="T4" fmla="*/ 20 w 128"/>
                  <a:gd name="T5" fmla="*/ 4 h 39"/>
                  <a:gd name="T6" fmla="*/ 48 w 128"/>
                  <a:gd name="T7" fmla="*/ 19 h 39"/>
                  <a:gd name="T8" fmla="*/ 50 w 128"/>
                  <a:gd name="T9" fmla="*/ 34 h 39"/>
                  <a:gd name="T10" fmla="*/ 37 w 128"/>
                  <a:gd name="T11" fmla="*/ 39 h 39"/>
                  <a:gd name="T12" fmla="*/ 114 w 128"/>
                  <a:gd name="T13" fmla="*/ 39 h 39"/>
                  <a:gd name="T14" fmla="*/ 128 w 128"/>
                  <a:gd name="T15" fmla="*/ 32 h 39"/>
                  <a:gd name="T16" fmla="*/ 98 w 128"/>
                  <a:gd name="T17" fmla="*/ 6 h 39"/>
                  <a:gd name="T18" fmla="*/ 72 w 128"/>
                  <a:gd name="T1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8" h="39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7" y="1"/>
                      <a:pt x="13" y="2"/>
                      <a:pt x="20" y="4"/>
                    </a:cubicBezTo>
                    <a:cubicBezTo>
                      <a:pt x="32" y="8"/>
                      <a:pt x="42" y="13"/>
                      <a:pt x="48" y="19"/>
                    </a:cubicBezTo>
                    <a:cubicBezTo>
                      <a:pt x="54" y="25"/>
                      <a:pt x="54" y="30"/>
                      <a:pt x="50" y="34"/>
                    </a:cubicBezTo>
                    <a:cubicBezTo>
                      <a:pt x="47" y="36"/>
                      <a:pt x="43" y="38"/>
                      <a:pt x="37" y="39"/>
                    </a:cubicBezTo>
                    <a:cubicBezTo>
                      <a:pt x="114" y="39"/>
                      <a:pt x="114" y="39"/>
                      <a:pt x="114" y="39"/>
                    </a:cubicBezTo>
                    <a:cubicBezTo>
                      <a:pt x="112" y="35"/>
                      <a:pt x="117" y="32"/>
                      <a:pt x="128" y="32"/>
                    </a:cubicBezTo>
                    <a:cubicBezTo>
                      <a:pt x="126" y="31"/>
                      <a:pt x="108" y="15"/>
                      <a:pt x="98" y="6"/>
                    </a:cubicBezTo>
                    <a:cubicBezTo>
                      <a:pt x="89" y="6"/>
                      <a:pt x="78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65" name="Freeform 17"/>
              <p:cNvSpPr>
                <a:spLocks noEditPoints="1"/>
              </p:cNvSpPr>
              <p:nvPr/>
            </p:nvSpPr>
            <p:spPr bwMode="auto">
              <a:xfrm>
                <a:off x="3179946" y="2797880"/>
                <a:ext cx="213198" cy="98799"/>
              </a:xfrm>
              <a:custGeom>
                <a:avLst/>
                <a:gdLst>
                  <a:gd name="T0" fmla="*/ 46 w 69"/>
                  <a:gd name="T1" fmla="*/ 13 h 32"/>
                  <a:gd name="T2" fmla="*/ 32 w 69"/>
                  <a:gd name="T3" fmla="*/ 11 h 32"/>
                  <a:gd name="T4" fmla="*/ 26 w 69"/>
                  <a:gd name="T5" fmla="*/ 6 h 32"/>
                  <a:gd name="T6" fmla="*/ 34 w 69"/>
                  <a:gd name="T7" fmla="*/ 9 h 32"/>
                  <a:gd name="T8" fmla="*/ 48 w 69"/>
                  <a:gd name="T9" fmla="*/ 8 h 32"/>
                  <a:gd name="T10" fmla="*/ 22 w 69"/>
                  <a:gd name="T11" fmla="*/ 2 h 32"/>
                  <a:gd name="T12" fmla="*/ 20 w 69"/>
                  <a:gd name="T13" fmla="*/ 0 h 32"/>
                  <a:gd name="T14" fmla="*/ 14 w 69"/>
                  <a:gd name="T15" fmla="*/ 0 h 32"/>
                  <a:gd name="T16" fmla="*/ 16 w 69"/>
                  <a:gd name="T17" fmla="*/ 2 h 32"/>
                  <a:gd name="T18" fmla="*/ 4 w 69"/>
                  <a:gd name="T19" fmla="*/ 4 h 32"/>
                  <a:gd name="T20" fmla="*/ 19 w 69"/>
                  <a:gd name="T21" fmla="*/ 15 h 32"/>
                  <a:gd name="T22" fmla="*/ 32 w 69"/>
                  <a:gd name="T23" fmla="*/ 17 h 32"/>
                  <a:gd name="T24" fmla="*/ 38 w 69"/>
                  <a:gd name="T25" fmla="*/ 24 h 32"/>
                  <a:gd name="T26" fmla="*/ 28 w 69"/>
                  <a:gd name="T27" fmla="*/ 20 h 32"/>
                  <a:gd name="T28" fmla="*/ 13 w 69"/>
                  <a:gd name="T29" fmla="*/ 20 h 32"/>
                  <a:gd name="T30" fmla="*/ 43 w 69"/>
                  <a:gd name="T31" fmla="*/ 28 h 32"/>
                  <a:gd name="T32" fmla="*/ 46 w 69"/>
                  <a:gd name="T33" fmla="*/ 32 h 32"/>
                  <a:gd name="T34" fmla="*/ 52 w 69"/>
                  <a:gd name="T35" fmla="*/ 32 h 32"/>
                  <a:gd name="T36" fmla="*/ 49 w 69"/>
                  <a:gd name="T37" fmla="*/ 28 h 32"/>
                  <a:gd name="T38" fmla="*/ 56 w 69"/>
                  <a:gd name="T39" fmla="*/ 28 h 32"/>
                  <a:gd name="T40" fmla="*/ 46 w 69"/>
                  <a:gd name="T41" fmla="*/ 13 h 32"/>
                  <a:gd name="T42" fmla="*/ 21 w 69"/>
                  <a:gd name="T43" fmla="*/ 6 h 32"/>
                  <a:gd name="T44" fmla="*/ 25 w 69"/>
                  <a:gd name="T45" fmla="*/ 11 h 32"/>
                  <a:gd name="T46" fmla="*/ 21 w 69"/>
                  <a:gd name="T47" fmla="*/ 6 h 32"/>
                  <a:gd name="T48" fmla="*/ 44 w 69"/>
                  <a:gd name="T49" fmla="*/ 24 h 32"/>
                  <a:gd name="T50" fmla="*/ 38 w 69"/>
                  <a:gd name="T51" fmla="*/ 18 h 32"/>
                  <a:gd name="T52" fmla="*/ 44 w 69"/>
                  <a:gd name="T53" fmla="*/ 2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9" h="32">
                    <a:moveTo>
                      <a:pt x="46" y="13"/>
                    </a:moveTo>
                    <a:cubicBezTo>
                      <a:pt x="42" y="13"/>
                      <a:pt x="38" y="12"/>
                      <a:pt x="32" y="11"/>
                    </a:cubicBezTo>
                    <a:cubicBezTo>
                      <a:pt x="30" y="10"/>
                      <a:pt x="28" y="8"/>
                      <a:pt x="26" y="6"/>
                    </a:cubicBezTo>
                    <a:cubicBezTo>
                      <a:pt x="30" y="7"/>
                      <a:pt x="31" y="8"/>
                      <a:pt x="34" y="9"/>
                    </a:cubicBezTo>
                    <a:cubicBezTo>
                      <a:pt x="39" y="9"/>
                      <a:pt x="43" y="8"/>
                      <a:pt x="48" y="8"/>
                    </a:cubicBezTo>
                    <a:cubicBezTo>
                      <a:pt x="41" y="4"/>
                      <a:pt x="32" y="2"/>
                      <a:pt x="22" y="2"/>
                    </a:cubicBezTo>
                    <a:cubicBezTo>
                      <a:pt x="21" y="1"/>
                      <a:pt x="21" y="1"/>
                      <a:pt x="20" y="0"/>
                    </a:cubicBezTo>
                    <a:cubicBezTo>
                      <a:pt x="18" y="0"/>
                      <a:pt x="16" y="0"/>
                      <a:pt x="14" y="0"/>
                    </a:cubicBezTo>
                    <a:cubicBezTo>
                      <a:pt x="15" y="1"/>
                      <a:pt x="16" y="1"/>
                      <a:pt x="16" y="2"/>
                    </a:cubicBezTo>
                    <a:cubicBezTo>
                      <a:pt x="10" y="2"/>
                      <a:pt x="6" y="3"/>
                      <a:pt x="4" y="4"/>
                    </a:cubicBezTo>
                    <a:cubicBezTo>
                      <a:pt x="0" y="7"/>
                      <a:pt x="7" y="13"/>
                      <a:pt x="19" y="15"/>
                    </a:cubicBezTo>
                    <a:cubicBezTo>
                      <a:pt x="21" y="16"/>
                      <a:pt x="26" y="17"/>
                      <a:pt x="32" y="17"/>
                    </a:cubicBezTo>
                    <a:cubicBezTo>
                      <a:pt x="34" y="19"/>
                      <a:pt x="36" y="21"/>
                      <a:pt x="38" y="24"/>
                    </a:cubicBezTo>
                    <a:cubicBezTo>
                      <a:pt x="33" y="23"/>
                      <a:pt x="31" y="22"/>
                      <a:pt x="28" y="20"/>
                    </a:cubicBezTo>
                    <a:cubicBezTo>
                      <a:pt x="23" y="20"/>
                      <a:pt x="18" y="20"/>
                      <a:pt x="13" y="20"/>
                    </a:cubicBezTo>
                    <a:cubicBezTo>
                      <a:pt x="21" y="26"/>
                      <a:pt x="31" y="28"/>
                      <a:pt x="43" y="28"/>
                    </a:cubicBezTo>
                    <a:cubicBezTo>
                      <a:pt x="44" y="30"/>
                      <a:pt x="45" y="31"/>
                      <a:pt x="46" y="32"/>
                    </a:cubicBezTo>
                    <a:cubicBezTo>
                      <a:pt x="48" y="32"/>
                      <a:pt x="50" y="32"/>
                      <a:pt x="52" y="32"/>
                    </a:cubicBezTo>
                    <a:cubicBezTo>
                      <a:pt x="51" y="31"/>
                      <a:pt x="50" y="30"/>
                      <a:pt x="49" y="28"/>
                    </a:cubicBezTo>
                    <a:cubicBezTo>
                      <a:pt x="52" y="28"/>
                      <a:pt x="54" y="28"/>
                      <a:pt x="56" y="28"/>
                    </a:cubicBezTo>
                    <a:cubicBezTo>
                      <a:pt x="69" y="26"/>
                      <a:pt x="64" y="17"/>
                      <a:pt x="46" y="13"/>
                    </a:cubicBezTo>
                    <a:close/>
                    <a:moveTo>
                      <a:pt x="21" y="6"/>
                    </a:moveTo>
                    <a:cubicBezTo>
                      <a:pt x="22" y="8"/>
                      <a:pt x="24" y="9"/>
                      <a:pt x="25" y="11"/>
                    </a:cubicBezTo>
                    <a:cubicBezTo>
                      <a:pt x="18" y="10"/>
                      <a:pt x="15" y="7"/>
                      <a:pt x="21" y="6"/>
                    </a:cubicBezTo>
                    <a:close/>
                    <a:moveTo>
                      <a:pt x="44" y="24"/>
                    </a:moveTo>
                    <a:cubicBezTo>
                      <a:pt x="42" y="22"/>
                      <a:pt x="40" y="20"/>
                      <a:pt x="38" y="18"/>
                    </a:cubicBezTo>
                    <a:cubicBezTo>
                      <a:pt x="49" y="19"/>
                      <a:pt x="52" y="23"/>
                      <a:pt x="44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  <p:sp>
          <p:nvSpPr>
            <p:cNvPr id="166" name="Freeform 10"/>
            <p:cNvSpPr>
              <a:spLocks/>
            </p:cNvSpPr>
            <p:nvPr/>
          </p:nvSpPr>
          <p:spPr bwMode="auto">
            <a:xfrm>
              <a:off x="5486672" y="324478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7" name="Freeform 11"/>
            <p:cNvSpPr>
              <a:spLocks/>
            </p:cNvSpPr>
            <p:nvPr/>
          </p:nvSpPr>
          <p:spPr bwMode="auto">
            <a:xfrm>
              <a:off x="5486672" y="3166788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8" name="Freeform 12"/>
            <p:cNvSpPr>
              <a:spLocks/>
            </p:cNvSpPr>
            <p:nvPr/>
          </p:nvSpPr>
          <p:spPr bwMode="auto">
            <a:xfrm>
              <a:off x="5486672" y="309268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9" name="Freeform 10"/>
            <p:cNvSpPr>
              <a:spLocks/>
            </p:cNvSpPr>
            <p:nvPr/>
          </p:nvSpPr>
          <p:spPr bwMode="auto">
            <a:xfrm>
              <a:off x="5486672" y="3476768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0" name="Freeform 11"/>
            <p:cNvSpPr>
              <a:spLocks/>
            </p:cNvSpPr>
            <p:nvPr/>
          </p:nvSpPr>
          <p:spPr bwMode="auto">
            <a:xfrm>
              <a:off x="5486672" y="3398767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1" name="Freeform 12"/>
            <p:cNvSpPr>
              <a:spLocks/>
            </p:cNvSpPr>
            <p:nvPr/>
          </p:nvSpPr>
          <p:spPr bwMode="auto">
            <a:xfrm>
              <a:off x="5486672" y="3324668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4" name="Freeform 12"/>
            <p:cNvSpPr>
              <a:spLocks/>
            </p:cNvSpPr>
            <p:nvPr/>
          </p:nvSpPr>
          <p:spPr bwMode="auto">
            <a:xfrm>
              <a:off x="5486672" y="3549666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58" name="Oval 57"/>
          <p:cNvSpPr/>
          <p:nvPr/>
        </p:nvSpPr>
        <p:spPr>
          <a:xfrm>
            <a:off x="14958272" y="8149310"/>
            <a:ext cx="288000" cy="288000"/>
          </a:xfrm>
          <a:prstGeom prst="ellipse">
            <a:avLst/>
          </a:prstGeom>
          <a:solidFill>
            <a:srgbClr val="54BE7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247" name="Group 246"/>
          <p:cNvGrpSpPr/>
          <p:nvPr/>
        </p:nvGrpSpPr>
        <p:grpSpPr>
          <a:xfrm>
            <a:off x="14179231" y="5837219"/>
            <a:ext cx="2048778" cy="2033374"/>
            <a:chOff x="7089615" y="2918609"/>
            <a:chExt cx="1024389" cy="1016687"/>
          </a:xfrm>
          <a:solidFill>
            <a:srgbClr val="54BE71"/>
          </a:solidFill>
        </p:grpSpPr>
        <p:sp>
          <p:nvSpPr>
            <p:cNvPr id="176" name="Freeform 5"/>
            <p:cNvSpPr>
              <a:spLocks/>
            </p:cNvSpPr>
            <p:nvPr/>
          </p:nvSpPr>
          <p:spPr bwMode="auto">
            <a:xfrm>
              <a:off x="7089615" y="2974505"/>
              <a:ext cx="1024388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7" name="Freeform 6"/>
            <p:cNvSpPr>
              <a:spLocks/>
            </p:cNvSpPr>
            <p:nvPr/>
          </p:nvSpPr>
          <p:spPr bwMode="auto">
            <a:xfrm>
              <a:off x="7089615" y="3200702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8" name="Freeform 7"/>
            <p:cNvSpPr>
              <a:spLocks/>
            </p:cNvSpPr>
            <p:nvPr/>
          </p:nvSpPr>
          <p:spPr bwMode="auto">
            <a:xfrm>
              <a:off x="7089615" y="3122703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6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9" name="Freeform 8"/>
            <p:cNvSpPr>
              <a:spLocks/>
            </p:cNvSpPr>
            <p:nvPr/>
          </p:nvSpPr>
          <p:spPr bwMode="auto">
            <a:xfrm>
              <a:off x="7089615" y="3048604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5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0" name="Freeform 9"/>
            <p:cNvSpPr>
              <a:spLocks/>
            </p:cNvSpPr>
            <p:nvPr/>
          </p:nvSpPr>
          <p:spPr bwMode="auto">
            <a:xfrm>
              <a:off x="7089615" y="3272202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1" name="Freeform 10"/>
            <p:cNvSpPr>
              <a:spLocks/>
            </p:cNvSpPr>
            <p:nvPr/>
          </p:nvSpPr>
          <p:spPr bwMode="auto">
            <a:xfrm>
              <a:off x="7089615" y="3499701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2" name="Freeform 11"/>
            <p:cNvSpPr>
              <a:spLocks/>
            </p:cNvSpPr>
            <p:nvPr/>
          </p:nvSpPr>
          <p:spPr bwMode="auto">
            <a:xfrm>
              <a:off x="7089615" y="3421700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3" name="Freeform 12"/>
            <p:cNvSpPr>
              <a:spLocks/>
            </p:cNvSpPr>
            <p:nvPr/>
          </p:nvSpPr>
          <p:spPr bwMode="auto">
            <a:xfrm>
              <a:off x="7089615" y="3347601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184" name="Group 183"/>
            <p:cNvGrpSpPr/>
            <p:nvPr/>
          </p:nvGrpSpPr>
          <p:grpSpPr>
            <a:xfrm>
              <a:off x="7089615" y="2918609"/>
              <a:ext cx="1024389" cy="198898"/>
              <a:chOff x="2783455" y="2748474"/>
              <a:chExt cx="1024389" cy="198898"/>
            </a:xfrm>
            <a:grpFill/>
          </p:grpSpPr>
          <p:sp>
            <p:nvSpPr>
              <p:cNvPr id="185" name="Freeform 13"/>
              <p:cNvSpPr>
                <a:spLocks noEditPoints="1"/>
              </p:cNvSpPr>
              <p:nvPr/>
            </p:nvSpPr>
            <p:spPr bwMode="auto">
              <a:xfrm>
                <a:off x="2783455" y="2748474"/>
                <a:ext cx="1024389" cy="198898"/>
              </a:xfrm>
              <a:custGeom>
                <a:avLst/>
                <a:gdLst>
                  <a:gd name="T0" fmla="*/ 295 w 331"/>
                  <a:gd name="T1" fmla="*/ 32 h 64"/>
                  <a:gd name="T2" fmla="*/ 261 w 331"/>
                  <a:gd name="T3" fmla="*/ 1 h 64"/>
                  <a:gd name="T4" fmla="*/ 130 w 331"/>
                  <a:gd name="T5" fmla="*/ 1 h 64"/>
                  <a:gd name="T6" fmla="*/ 0 w 331"/>
                  <a:gd name="T7" fmla="*/ 0 h 64"/>
                  <a:gd name="T8" fmla="*/ 0 w 331"/>
                  <a:gd name="T9" fmla="*/ 4 h 64"/>
                  <a:gd name="T10" fmla="*/ 25 w 331"/>
                  <a:gd name="T11" fmla="*/ 32 h 64"/>
                  <a:gd name="T12" fmla="*/ 54 w 331"/>
                  <a:gd name="T13" fmla="*/ 64 h 64"/>
                  <a:gd name="T14" fmla="*/ 193 w 331"/>
                  <a:gd name="T15" fmla="*/ 64 h 64"/>
                  <a:gd name="T16" fmla="*/ 331 w 331"/>
                  <a:gd name="T17" fmla="*/ 64 h 64"/>
                  <a:gd name="T18" fmla="*/ 295 w 331"/>
                  <a:gd name="T19" fmla="*/ 32 h 64"/>
                  <a:gd name="T20" fmla="*/ 187 w 331"/>
                  <a:gd name="T21" fmla="*/ 58 h 64"/>
                  <a:gd name="T22" fmla="*/ 63 w 331"/>
                  <a:gd name="T23" fmla="*/ 58 h 64"/>
                  <a:gd name="T24" fmla="*/ 40 w 331"/>
                  <a:gd name="T25" fmla="*/ 32 h 64"/>
                  <a:gd name="T26" fmla="*/ 17 w 331"/>
                  <a:gd name="T27" fmla="*/ 6 h 64"/>
                  <a:gd name="T28" fmla="*/ 136 w 331"/>
                  <a:gd name="T29" fmla="*/ 7 h 64"/>
                  <a:gd name="T30" fmla="*/ 254 w 331"/>
                  <a:gd name="T31" fmla="*/ 7 h 64"/>
                  <a:gd name="T32" fmla="*/ 281 w 331"/>
                  <a:gd name="T33" fmla="*/ 32 h 64"/>
                  <a:gd name="T34" fmla="*/ 309 w 331"/>
                  <a:gd name="T35" fmla="*/ 58 h 64"/>
                  <a:gd name="T36" fmla="*/ 187 w 331"/>
                  <a:gd name="T37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1" h="64">
                    <a:moveTo>
                      <a:pt x="295" y="32"/>
                    </a:moveTo>
                    <a:cubicBezTo>
                      <a:pt x="284" y="22"/>
                      <a:pt x="272" y="11"/>
                      <a:pt x="261" y="1"/>
                    </a:cubicBezTo>
                    <a:cubicBezTo>
                      <a:pt x="218" y="1"/>
                      <a:pt x="174" y="1"/>
                      <a:pt x="13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" y="13"/>
                      <a:pt x="16" y="22"/>
                      <a:pt x="25" y="32"/>
                    </a:cubicBezTo>
                    <a:cubicBezTo>
                      <a:pt x="34" y="42"/>
                      <a:pt x="44" y="53"/>
                      <a:pt x="54" y="64"/>
                    </a:cubicBezTo>
                    <a:cubicBezTo>
                      <a:pt x="101" y="64"/>
                      <a:pt x="147" y="64"/>
                      <a:pt x="193" y="64"/>
                    </a:cubicBezTo>
                    <a:cubicBezTo>
                      <a:pt x="240" y="64"/>
                      <a:pt x="286" y="64"/>
                      <a:pt x="331" y="64"/>
                    </a:cubicBezTo>
                    <a:cubicBezTo>
                      <a:pt x="319" y="53"/>
                      <a:pt x="307" y="43"/>
                      <a:pt x="295" y="32"/>
                    </a:cubicBezTo>
                    <a:close/>
                    <a:moveTo>
                      <a:pt x="187" y="58"/>
                    </a:moveTo>
                    <a:cubicBezTo>
                      <a:pt x="146" y="58"/>
                      <a:pt x="105" y="58"/>
                      <a:pt x="63" y="58"/>
                    </a:cubicBezTo>
                    <a:cubicBezTo>
                      <a:pt x="55" y="49"/>
                      <a:pt x="47" y="40"/>
                      <a:pt x="40" y="32"/>
                    </a:cubicBezTo>
                    <a:cubicBezTo>
                      <a:pt x="32" y="23"/>
                      <a:pt x="24" y="15"/>
                      <a:pt x="17" y="6"/>
                    </a:cubicBezTo>
                    <a:cubicBezTo>
                      <a:pt x="57" y="6"/>
                      <a:pt x="96" y="7"/>
                      <a:pt x="136" y="7"/>
                    </a:cubicBezTo>
                    <a:cubicBezTo>
                      <a:pt x="175" y="7"/>
                      <a:pt x="214" y="7"/>
                      <a:pt x="254" y="7"/>
                    </a:cubicBezTo>
                    <a:cubicBezTo>
                      <a:pt x="263" y="15"/>
                      <a:pt x="272" y="24"/>
                      <a:pt x="281" y="32"/>
                    </a:cubicBezTo>
                    <a:cubicBezTo>
                      <a:pt x="290" y="40"/>
                      <a:pt x="300" y="49"/>
                      <a:pt x="309" y="58"/>
                    </a:cubicBezTo>
                    <a:cubicBezTo>
                      <a:pt x="269" y="58"/>
                      <a:pt x="228" y="58"/>
                      <a:pt x="18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86" name="Freeform 14"/>
              <p:cNvSpPr>
                <a:spLocks/>
              </p:cNvSpPr>
              <p:nvPr/>
            </p:nvSpPr>
            <p:spPr bwMode="auto">
              <a:xfrm>
                <a:off x="2891355" y="2784880"/>
                <a:ext cx="405595" cy="124798"/>
              </a:xfrm>
              <a:custGeom>
                <a:avLst/>
                <a:gdLst>
                  <a:gd name="T0" fmla="*/ 108 w 131"/>
                  <a:gd name="T1" fmla="*/ 35 h 40"/>
                  <a:gd name="T2" fmla="*/ 79 w 131"/>
                  <a:gd name="T3" fmla="*/ 20 h 40"/>
                  <a:gd name="T4" fmla="*/ 79 w 131"/>
                  <a:gd name="T5" fmla="*/ 5 h 40"/>
                  <a:gd name="T6" fmla="*/ 89 w 131"/>
                  <a:gd name="T7" fmla="*/ 1 h 40"/>
                  <a:gd name="T8" fmla="*/ 13 w 131"/>
                  <a:gd name="T9" fmla="*/ 0 h 40"/>
                  <a:gd name="T10" fmla="*/ 0 w 131"/>
                  <a:gd name="T11" fmla="*/ 6 h 40"/>
                  <a:gd name="T12" fmla="*/ 25 w 131"/>
                  <a:gd name="T13" fmla="*/ 33 h 40"/>
                  <a:gd name="T14" fmla="*/ 49 w 131"/>
                  <a:gd name="T15" fmla="*/ 40 h 40"/>
                  <a:gd name="T16" fmla="*/ 131 w 131"/>
                  <a:gd name="T17" fmla="*/ 40 h 40"/>
                  <a:gd name="T18" fmla="*/ 108 w 131"/>
                  <a:gd name="T19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1" h="40">
                    <a:moveTo>
                      <a:pt x="108" y="35"/>
                    </a:moveTo>
                    <a:cubicBezTo>
                      <a:pt x="95" y="31"/>
                      <a:pt x="85" y="25"/>
                      <a:pt x="79" y="20"/>
                    </a:cubicBezTo>
                    <a:cubicBezTo>
                      <a:pt x="74" y="14"/>
                      <a:pt x="74" y="9"/>
                      <a:pt x="79" y="5"/>
                    </a:cubicBezTo>
                    <a:cubicBezTo>
                      <a:pt x="81" y="3"/>
                      <a:pt x="85" y="2"/>
                      <a:pt x="89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3"/>
                      <a:pt x="9" y="6"/>
                      <a:pt x="0" y="6"/>
                    </a:cubicBezTo>
                    <a:cubicBezTo>
                      <a:pt x="7" y="13"/>
                      <a:pt x="18" y="25"/>
                      <a:pt x="25" y="33"/>
                    </a:cubicBezTo>
                    <a:cubicBezTo>
                      <a:pt x="35" y="34"/>
                      <a:pt x="45" y="36"/>
                      <a:pt x="49" y="40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3" y="39"/>
                      <a:pt x="115" y="37"/>
                      <a:pt x="108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87" name="Freeform 15"/>
              <p:cNvSpPr>
                <a:spLocks/>
              </p:cNvSpPr>
              <p:nvPr/>
            </p:nvSpPr>
            <p:spPr bwMode="auto">
              <a:xfrm>
                <a:off x="3672648" y="2887578"/>
                <a:ext cx="0" cy="3900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88" name="Freeform 16"/>
              <p:cNvSpPr>
                <a:spLocks/>
              </p:cNvSpPr>
              <p:nvPr/>
            </p:nvSpPr>
            <p:spPr bwMode="auto">
              <a:xfrm>
                <a:off x="3276153" y="2788775"/>
                <a:ext cx="396497" cy="120899"/>
              </a:xfrm>
              <a:custGeom>
                <a:avLst/>
                <a:gdLst>
                  <a:gd name="T0" fmla="*/ 72 w 128"/>
                  <a:gd name="T1" fmla="*/ 0 h 39"/>
                  <a:gd name="T2" fmla="*/ 0 w 128"/>
                  <a:gd name="T3" fmla="*/ 0 h 39"/>
                  <a:gd name="T4" fmla="*/ 20 w 128"/>
                  <a:gd name="T5" fmla="*/ 4 h 39"/>
                  <a:gd name="T6" fmla="*/ 48 w 128"/>
                  <a:gd name="T7" fmla="*/ 19 h 39"/>
                  <a:gd name="T8" fmla="*/ 50 w 128"/>
                  <a:gd name="T9" fmla="*/ 34 h 39"/>
                  <a:gd name="T10" fmla="*/ 37 w 128"/>
                  <a:gd name="T11" fmla="*/ 39 h 39"/>
                  <a:gd name="T12" fmla="*/ 114 w 128"/>
                  <a:gd name="T13" fmla="*/ 39 h 39"/>
                  <a:gd name="T14" fmla="*/ 128 w 128"/>
                  <a:gd name="T15" fmla="*/ 32 h 39"/>
                  <a:gd name="T16" fmla="*/ 98 w 128"/>
                  <a:gd name="T17" fmla="*/ 6 h 39"/>
                  <a:gd name="T18" fmla="*/ 72 w 128"/>
                  <a:gd name="T1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8" h="39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7" y="1"/>
                      <a:pt x="13" y="2"/>
                      <a:pt x="20" y="4"/>
                    </a:cubicBezTo>
                    <a:cubicBezTo>
                      <a:pt x="32" y="8"/>
                      <a:pt x="42" y="13"/>
                      <a:pt x="48" y="19"/>
                    </a:cubicBezTo>
                    <a:cubicBezTo>
                      <a:pt x="54" y="25"/>
                      <a:pt x="54" y="30"/>
                      <a:pt x="50" y="34"/>
                    </a:cubicBezTo>
                    <a:cubicBezTo>
                      <a:pt x="47" y="36"/>
                      <a:pt x="43" y="38"/>
                      <a:pt x="37" y="39"/>
                    </a:cubicBezTo>
                    <a:cubicBezTo>
                      <a:pt x="114" y="39"/>
                      <a:pt x="114" y="39"/>
                      <a:pt x="114" y="39"/>
                    </a:cubicBezTo>
                    <a:cubicBezTo>
                      <a:pt x="112" y="35"/>
                      <a:pt x="117" y="32"/>
                      <a:pt x="128" y="32"/>
                    </a:cubicBezTo>
                    <a:cubicBezTo>
                      <a:pt x="126" y="31"/>
                      <a:pt x="108" y="15"/>
                      <a:pt x="98" y="6"/>
                    </a:cubicBezTo>
                    <a:cubicBezTo>
                      <a:pt x="89" y="6"/>
                      <a:pt x="78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189" name="Freeform 17"/>
              <p:cNvSpPr>
                <a:spLocks noEditPoints="1"/>
              </p:cNvSpPr>
              <p:nvPr/>
            </p:nvSpPr>
            <p:spPr bwMode="auto">
              <a:xfrm>
                <a:off x="3179946" y="2797880"/>
                <a:ext cx="213198" cy="98799"/>
              </a:xfrm>
              <a:custGeom>
                <a:avLst/>
                <a:gdLst>
                  <a:gd name="T0" fmla="*/ 46 w 69"/>
                  <a:gd name="T1" fmla="*/ 13 h 32"/>
                  <a:gd name="T2" fmla="*/ 32 w 69"/>
                  <a:gd name="T3" fmla="*/ 11 h 32"/>
                  <a:gd name="T4" fmla="*/ 26 w 69"/>
                  <a:gd name="T5" fmla="*/ 6 h 32"/>
                  <a:gd name="T6" fmla="*/ 34 w 69"/>
                  <a:gd name="T7" fmla="*/ 9 h 32"/>
                  <a:gd name="T8" fmla="*/ 48 w 69"/>
                  <a:gd name="T9" fmla="*/ 8 h 32"/>
                  <a:gd name="T10" fmla="*/ 22 w 69"/>
                  <a:gd name="T11" fmla="*/ 2 h 32"/>
                  <a:gd name="T12" fmla="*/ 20 w 69"/>
                  <a:gd name="T13" fmla="*/ 0 h 32"/>
                  <a:gd name="T14" fmla="*/ 14 w 69"/>
                  <a:gd name="T15" fmla="*/ 0 h 32"/>
                  <a:gd name="T16" fmla="*/ 16 w 69"/>
                  <a:gd name="T17" fmla="*/ 2 h 32"/>
                  <a:gd name="T18" fmla="*/ 4 w 69"/>
                  <a:gd name="T19" fmla="*/ 4 h 32"/>
                  <a:gd name="T20" fmla="*/ 19 w 69"/>
                  <a:gd name="T21" fmla="*/ 15 h 32"/>
                  <a:gd name="T22" fmla="*/ 32 w 69"/>
                  <a:gd name="T23" fmla="*/ 17 h 32"/>
                  <a:gd name="T24" fmla="*/ 38 w 69"/>
                  <a:gd name="T25" fmla="*/ 24 h 32"/>
                  <a:gd name="T26" fmla="*/ 28 w 69"/>
                  <a:gd name="T27" fmla="*/ 20 h 32"/>
                  <a:gd name="T28" fmla="*/ 13 w 69"/>
                  <a:gd name="T29" fmla="*/ 20 h 32"/>
                  <a:gd name="T30" fmla="*/ 43 w 69"/>
                  <a:gd name="T31" fmla="*/ 28 h 32"/>
                  <a:gd name="T32" fmla="*/ 46 w 69"/>
                  <a:gd name="T33" fmla="*/ 32 h 32"/>
                  <a:gd name="T34" fmla="*/ 52 w 69"/>
                  <a:gd name="T35" fmla="*/ 32 h 32"/>
                  <a:gd name="T36" fmla="*/ 49 w 69"/>
                  <a:gd name="T37" fmla="*/ 28 h 32"/>
                  <a:gd name="T38" fmla="*/ 56 w 69"/>
                  <a:gd name="T39" fmla="*/ 28 h 32"/>
                  <a:gd name="T40" fmla="*/ 46 w 69"/>
                  <a:gd name="T41" fmla="*/ 13 h 32"/>
                  <a:gd name="T42" fmla="*/ 21 w 69"/>
                  <a:gd name="T43" fmla="*/ 6 h 32"/>
                  <a:gd name="T44" fmla="*/ 25 w 69"/>
                  <a:gd name="T45" fmla="*/ 11 h 32"/>
                  <a:gd name="T46" fmla="*/ 21 w 69"/>
                  <a:gd name="T47" fmla="*/ 6 h 32"/>
                  <a:gd name="T48" fmla="*/ 44 w 69"/>
                  <a:gd name="T49" fmla="*/ 24 h 32"/>
                  <a:gd name="T50" fmla="*/ 38 w 69"/>
                  <a:gd name="T51" fmla="*/ 18 h 32"/>
                  <a:gd name="T52" fmla="*/ 44 w 69"/>
                  <a:gd name="T53" fmla="*/ 2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9" h="32">
                    <a:moveTo>
                      <a:pt x="46" y="13"/>
                    </a:moveTo>
                    <a:cubicBezTo>
                      <a:pt x="42" y="13"/>
                      <a:pt x="38" y="12"/>
                      <a:pt x="32" y="11"/>
                    </a:cubicBezTo>
                    <a:cubicBezTo>
                      <a:pt x="30" y="10"/>
                      <a:pt x="28" y="8"/>
                      <a:pt x="26" y="6"/>
                    </a:cubicBezTo>
                    <a:cubicBezTo>
                      <a:pt x="30" y="7"/>
                      <a:pt x="31" y="8"/>
                      <a:pt x="34" y="9"/>
                    </a:cubicBezTo>
                    <a:cubicBezTo>
                      <a:pt x="39" y="9"/>
                      <a:pt x="43" y="8"/>
                      <a:pt x="48" y="8"/>
                    </a:cubicBezTo>
                    <a:cubicBezTo>
                      <a:pt x="41" y="4"/>
                      <a:pt x="32" y="2"/>
                      <a:pt x="22" y="2"/>
                    </a:cubicBezTo>
                    <a:cubicBezTo>
                      <a:pt x="21" y="1"/>
                      <a:pt x="21" y="1"/>
                      <a:pt x="20" y="0"/>
                    </a:cubicBezTo>
                    <a:cubicBezTo>
                      <a:pt x="18" y="0"/>
                      <a:pt x="16" y="0"/>
                      <a:pt x="14" y="0"/>
                    </a:cubicBezTo>
                    <a:cubicBezTo>
                      <a:pt x="15" y="1"/>
                      <a:pt x="16" y="1"/>
                      <a:pt x="16" y="2"/>
                    </a:cubicBezTo>
                    <a:cubicBezTo>
                      <a:pt x="10" y="2"/>
                      <a:pt x="6" y="3"/>
                      <a:pt x="4" y="4"/>
                    </a:cubicBezTo>
                    <a:cubicBezTo>
                      <a:pt x="0" y="7"/>
                      <a:pt x="7" y="13"/>
                      <a:pt x="19" y="15"/>
                    </a:cubicBezTo>
                    <a:cubicBezTo>
                      <a:pt x="21" y="16"/>
                      <a:pt x="26" y="17"/>
                      <a:pt x="32" y="17"/>
                    </a:cubicBezTo>
                    <a:cubicBezTo>
                      <a:pt x="34" y="19"/>
                      <a:pt x="36" y="21"/>
                      <a:pt x="38" y="24"/>
                    </a:cubicBezTo>
                    <a:cubicBezTo>
                      <a:pt x="33" y="23"/>
                      <a:pt x="31" y="22"/>
                      <a:pt x="28" y="20"/>
                    </a:cubicBezTo>
                    <a:cubicBezTo>
                      <a:pt x="23" y="20"/>
                      <a:pt x="18" y="20"/>
                      <a:pt x="13" y="20"/>
                    </a:cubicBezTo>
                    <a:cubicBezTo>
                      <a:pt x="21" y="26"/>
                      <a:pt x="31" y="28"/>
                      <a:pt x="43" y="28"/>
                    </a:cubicBezTo>
                    <a:cubicBezTo>
                      <a:pt x="44" y="30"/>
                      <a:pt x="45" y="31"/>
                      <a:pt x="46" y="32"/>
                    </a:cubicBezTo>
                    <a:cubicBezTo>
                      <a:pt x="48" y="32"/>
                      <a:pt x="50" y="32"/>
                      <a:pt x="52" y="32"/>
                    </a:cubicBezTo>
                    <a:cubicBezTo>
                      <a:pt x="51" y="31"/>
                      <a:pt x="50" y="30"/>
                      <a:pt x="49" y="28"/>
                    </a:cubicBezTo>
                    <a:cubicBezTo>
                      <a:pt x="52" y="28"/>
                      <a:pt x="54" y="28"/>
                      <a:pt x="56" y="28"/>
                    </a:cubicBezTo>
                    <a:cubicBezTo>
                      <a:pt x="69" y="26"/>
                      <a:pt x="64" y="17"/>
                      <a:pt x="46" y="13"/>
                    </a:cubicBezTo>
                    <a:close/>
                    <a:moveTo>
                      <a:pt x="21" y="6"/>
                    </a:moveTo>
                    <a:cubicBezTo>
                      <a:pt x="22" y="8"/>
                      <a:pt x="24" y="9"/>
                      <a:pt x="25" y="11"/>
                    </a:cubicBezTo>
                    <a:cubicBezTo>
                      <a:pt x="18" y="10"/>
                      <a:pt x="15" y="7"/>
                      <a:pt x="21" y="6"/>
                    </a:cubicBezTo>
                    <a:close/>
                    <a:moveTo>
                      <a:pt x="44" y="24"/>
                    </a:moveTo>
                    <a:cubicBezTo>
                      <a:pt x="42" y="22"/>
                      <a:pt x="40" y="20"/>
                      <a:pt x="38" y="18"/>
                    </a:cubicBezTo>
                    <a:cubicBezTo>
                      <a:pt x="49" y="19"/>
                      <a:pt x="52" y="23"/>
                      <a:pt x="44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  <p:sp>
          <p:nvSpPr>
            <p:cNvPr id="190" name="Freeform 10"/>
            <p:cNvSpPr>
              <a:spLocks/>
            </p:cNvSpPr>
            <p:nvPr/>
          </p:nvSpPr>
          <p:spPr bwMode="auto">
            <a:xfrm>
              <a:off x="7089615" y="372469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1" name="Freeform 11"/>
            <p:cNvSpPr>
              <a:spLocks/>
            </p:cNvSpPr>
            <p:nvPr/>
          </p:nvSpPr>
          <p:spPr bwMode="auto">
            <a:xfrm>
              <a:off x="7089615" y="3646698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2" name="Freeform 12"/>
            <p:cNvSpPr>
              <a:spLocks/>
            </p:cNvSpPr>
            <p:nvPr/>
          </p:nvSpPr>
          <p:spPr bwMode="auto">
            <a:xfrm>
              <a:off x="7089615" y="357259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19649845" y="5227940"/>
            <a:ext cx="2048778" cy="2643128"/>
            <a:chOff x="5486672" y="2438699"/>
            <a:chExt cx="1024389" cy="1321564"/>
          </a:xfrm>
          <a:solidFill>
            <a:srgbClr val="54BE71"/>
          </a:solidFill>
        </p:grpSpPr>
        <p:sp>
          <p:nvSpPr>
            <p:cNvPr id="217" name="Freeform 5"/>
            <p:cNvSpPr>
              <a:spLocks/>
            </p:cNvSpPr>
            <p:nvPr/>
          </p:nvSpPr>
          <p:spPr bwMode="auto">
            <a:xfrm>
              <a:off x="5486672" y="2494595"/>
              <a:ext cx="1024388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8" name="Freeform 6"/>
            <p:cNvSpPr>
              <a:spLocks/>
            </p:cNvSpPr>
            <p:nvPr/>
          </p:nvSpPr>
          <p:spPr bwMode="auto">
            <a:xfrm>
              <a:off x="5486672" y="2720792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9" name="Freeform 7"/>
            <p:cNvSpPr>
              <a:spLocks/>
            </p:cNvSpPr>
            <p:nvPr/>
          </p:nvSpPr>
          <p:spPr bwMode="auto">
            <a:xfrm>
              <a:off x="5486672" y="2642793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6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0" name="Freeform 8"/>
            <p:cNvSpPr>
              <a:spLocks/>
            </p:cNvSpPr>
            <p:nvPr/>
          </p:nvSpPr>
          <p:spPr bwMode="auto">
            <a:xfrm>
              <a:off x="5486672" y="2568694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5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1" name="Freeform 9"/>
            <p:cNvSpPr>
              <a:spLocks/>
            </p:cNvSpPr>
            <p:nvPr/>
          </p:nvSpPr>
          <p:spPr bwMode="auto">
            <a:xfrm>
              <a:off x="5486672" y="2792292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2" name="Freeform 10"/>
            <p:cNvSpPr>
              <a:spLocks/>
            </p:cNvSpPr>
            <p:nvPr/>
          </p:nvSpPr>
          <p:spPr bwMode="auto">
            <a:xfrm>
              <a:off x="5486672" y="3019791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3" name="Freeform 11"/>
            <p:cNvSpPr>
              <a:spLocks/>
            </p:cNvSpPr>
            <p:nvPr/>
          </p:nvSpPr>
          <p:spPr bwMode="auto">
            <a:xfrm>
              <a:off x="5486672" y="2941790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4" name="Freeform 12"/>
            <p:cNvSpPr>
              <a:spLocks/>
            </p:cNvSpPr>
            <p:nvPr/>
          </p:nvSpPr>
          <p:spPr bwMode="auto">
            <a:xfrm>
              <a:off x="5486672" y="2867691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225" name="Group 224"/>
            <p:cNvGrpSpPr/>
            <p:nvPr/>
          </p:nvGrpSpPr>
          <p:grpSpPr>
            <a:xfrm>
              <a:off x="5486672" y="2438699"/>
              <a:ext cx="1024389" cy="198898"/>
              <a:chOff x="2783455" y="2748474"/>
              <a:chExt cx="1024389" cy="198898"/>
            </a:xfrm>
            <a:grpFill/>
          </p:grpSpPr>
          <p:sp>
            <p:nvSpPr>
              <p:cNvPr id="233" name="Freeform 13"/>
              <p:cNvSpPr>
                <a:spLocks noEditPoints="1"/>
              </p:cNvSpPr>
              <p:nvPr/>
            </p:nvSpPr>
            <p:spPr bwMode="auto">
              <a:xfrm>
                <a:off x="2783455" y="2748474"/>
                <a:ext cx="1024389" cy="198898"/>
              </a:xfrm>
              <a:custGeom>
                <a:avLst/>
                <a:gdLst>
                  <a:gd name="T0" fmla="*/ 295 w 331"/>
                  <a:gd name="T1" fmla="*/ 32 h 64"/>
                  <a:gd name="T2" fmla="*/ 261 w 331"/>
                  <a:gd name="T3" fmla="*/ 1 h 64"/>
                  <a:gd name="T4" fmla="*/ 130 w 331"/>
                  <a:gd name="T5" fmla="*/ 1 h 64"/>
                  <a:gd name="T6" fmla="*/ 0 w 331"/>
                  <a:gd name="T7" fmla="*/ 0 h 64"/>
                  <a:gd name="T8" fmla="*/ 0 w 331"/>
                  <a:gd name="T9" fmla="*/ 4 h 64"/>
                  <a:gd name="T10" fmla="*/ 25 w 331"/>
                  <a:gd name="T11" fmla="*/ 32 h 64"/>
                  <a:gd name="T12" fmla="*/ 54 w 331"/>
                  <a:gd name="T13" fmla="*/ 64 h 64"/>
                  <a:gd name="T14" fmla="*/ 193 w 331"/>
                  <a:gd name="T15" fmla="*/ 64 h 64"/>
                  <a:gd name="T16" fmla="*/ 331 w 331"/>
                  <a:gd name="T17" fmla="*/ 64 h 64"/>
                  <a:gd name="T18" fmla="*/ 295 w 331"/>
                  <a:gd name="T19" fmla="*/ 32 h 64"/>
                  <a:gd name="T20" fmla="*/ 187 w 331"/>
                  <a:gd name="T21" fmla="*/ 58 h 64"/>
                  <a:gd name="T22" fmla="*/ 63 w 331"/>
                  <a:gd name="T23" fmla="*/ 58 h 64"/>
                  <a:gd name="T24" fmla="*/ 40 w 331"/>
                  <a:gd name="T25" fmla="*/ 32 h 64"/>
                  <a:gd name="T26" fmla="*/ 17 w 331"/>
                  <a:gd name="T27" fmla="*/ 6 h 64"/>
                  <a:gd name="T28" fmla="*/ 136 w 331"/>
                  <a:gd name="T29" fmla="*/ 7 h 64"/>
                  <a:gd name="T30" fmla="*/ 254 w 331"/>
                  <a:gd name="T31" fmla="*/ 7 h 64"/>
                  <a:gd name="T32" fmla="*/ 281 w 331"/>
                  <a:gd name="T33" fmla="*/ 32 h 64"/>
                  <a:gd name="T34" fmla="*/ 309 w 331"/>
                  <a:gd name="T35" fmla="*/ 58 h 64"/>
                  <a:gd name="T36" fmla="*/ 187 w 331"/>
                  <a:gd name="T37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1" h="64">
                    <a:moveTo>
                      <a:pt x="295" y="32"/>
                    </a:moveTo>
                    <a:cubicBezTo>
                      <a:pt x="284" y="22"/>
                      <a:pt x="272" y="11"/>
                      <a:pt x="261" y="1"/>
                    </a:cubicBezTo>
                    <a:cubicBezTo>
                      <a:pt x="218" y="1"/>
                      <a:pt x="174" y="1"/>
                      <a:pt x="13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" y="13"/>
                      <a:pt x="16" y="22"/>
                      <a:pt x="25" y="32"/>
                    </a:cubicBezTo>
                    <a:cubicBezTo>
                      <a:pt x="34" y="42"/>
                      <a:pt x="44" y="53"/>
                      <a:pt x="54" y="64"/>
                    </a:cubicBezTo>
                    <a:cubicBezTo>
                      <a:pt x="101" y="64"/>
                      <a:pt x="147" y="64"/>
                      <a:pt x="193" y="64"/>
                    </a:cubicBezTo>
                    <a:cubicBezTo>
                      <a:pt x="240" y="64"/>
                      <a:pt x="286" y="64"/>
                      <a:pt x="331" y="64"/>
                    </a:cubicBezTo>
                    <a:cubicBezTo>
                      <a:pt x="319" y="53"/>
                      <a:pt x="307" y="43"/>
                      <a:pt x="295" y="32"/>
                    </a:cubicBezTo>
                    <a:close/>
                    <a:moveTo>
                      <a:pt x="187" y="58"/>
                    </a:moveTo>
                    <a:cubicBezTo>
                      <a:pt x="146" y="58"/>
                      <a:pt x="105" y="58"/>
                      <a:pt x="63" y="58"/>
                    </a:cubicBezTo>
                    <a:cubicBezTo>
                      <a:pt x="55" y="49"/>
                      <a:pt x="47" y="40"/>
                      <a:pt x="40" y="32"/>
                    </a:cubicBezTo>
                    <a:cubicBezTo>
                      <a:pt x="32" y="23"/>
                      <a:pt x="24" y="15"/>
                      <a:pt x="17" y="6"/>
                    </a:cubicBezTo>
                    <a:cubicBezTo>
                      <a:pt x="57" y="6"/>
                      <a:pt x="96" y="7"/>
                      <a:pt x="136" y="7"/>
                    </a:cubicBezTo>
                    <a:cubicBezTo>
                      <a:pt x="175" y="7"/>
                      <a:pt x="214" y="7"/>
                      <a:pt x="254" y="7"/>
                    </a:cubicBezTo>
                    <a:cubicBezTo>
                      <a:pt x="263" y="15"/>
                      <a:pt x="272" y="24"/>
                      <a:pt x="281" y="32"/>
                    </a:cubicBezTo>
                    <a:cubicBezTo>
                      <a:pt x="290" y="40"/>
                      <a:pt x="300" y="49"/>
                      <a:pt x="309" y="58"/>
                    </a:cubicBezTo>
                    <a:cubicBezTo>
                      <a:pt x="269" y="58"/>
                      <a:pt x="228" y="58"/>
                      <a:pt x="18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234" name="Freeform 14"/>
              <p:cNvSpPr>
                <a:spLocks/>
              </p:cNvSpPr>
              <p:nvPr/>
            </p:nvSpPr>
            <p:spPr bwMode="auto">
              <a:xfrm>
                <a:off x="2891355" y="2784880"/>
                <a:ext cx="405595" cy="124798"/>
              </a:xfrm>
              <a:custGeom>
                <a:avLst/>
                <a:gdLst>
                  <a:gd name="T0" fmla="*/ 108 w 131"/>
                  <a:gd name="T1" fmla="*/ 35 h 40"/>
                  <a:gd name="T2" fmla="*/ 79 w 131"/>
                  <a:gd name="T3" fmla="*/ 20 h 40"/>
                  <a:gd name="T4" fmla="*/ 79 w 131"/>
                  <a:gd name="T5" fmla="*/ 5 h 40"/>
                  <a:gd name="T6" fmla="*/ 89 w 131"/>
                  <a:gd name="T7" fmla="*/ 1 h 40"/>
                  <a:gd name="T8" fmla="*/ 13 w 131"/>
                  <a:gd name="T9" fmla="*/ 0 h 40"/>
                  <a:gd name="T10" fmla="*/ 0 w 131"/>
                  <a:gd name="T11" fmla="*/ 6 h 40"/>
                  <a:gd name="T12" fmla="*/ 25 w 131"/>
                  <a:gd name="T13" fmla="*/ 33 h 40"/>
                  <a:gd name="T14" fmla="*/ 49 w 131"/>
                  <a:gd name="T15" fmla="*/ 40 h 40"/>
                  <a:gd name="T16" fmla="*/ 131 w 131"/>
                  <a:gd name="T17" fmla="*/ 40 h 40"/>
                  <a:gd name="T18" fmla="*/ 108 w 131"/>
                  <a:gd name="T19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1" h="40">
                    <a:moveTo>
                      <a:pt x="108" y="35"/>
                    </a:moveTo>
                    <a:cubicBezTo>
                      <a:pt x="95" y="31"/>
                      <a:pt x="85" y="25"/>
                      <a:pt x="79" y="20"/>
                    </a:cubicBezTo>
                    <a:cubicBezTo>
                      <a:pt x="74" y="14"/>
                      <a:pt x="74" y="9"/>
                      <a:pt x="79" y="5"/>
                    </a:cubicBezTo>
                    <a:cubicBezTo>
                      <a:pt x="81" y="3"/>
                      <a:pt x="85" y="2"/>
                      <a:pt x="89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3"/>
                      <a:pt x="9" y="6"/>
                      <a:pt x="0" y="6"/>
                    </a:cubicBezTo>
                    <a:cubicBezTo>
                      <a:pt x="7" y="13"/>
                      <a:pt x="18" y="25"/>
                      <a:pt x="25" y="33"/>
                    </a:cubicBezTo>
                    <a:cubicBezTo>
                      <a:pt x="35" y="34"/>
                      <a:pt x="45" y="36"/>
                      <a:pt x="49" y="40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3" y="39"/>
                      <a:pt x="115" y="37"/>
                      <a:pt x="108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235" name="Freeform 15"/>
              <p:cNvSpPr>
                <a:spLocks/>
              </p:cNvSpPr>
              <p:nvPr/>
            </p:nvSpPr>
            <p:spPr bwMode="auto">
              <a:xfrm>
                <a:off x="3672648" y="2887578"/>
                <a:ext cx="0" cy="3900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236" name="Freeform 16"/>
              <p:cNvSpPr>
                <a:spLocks/>
              </p:cNvSpPr>
              <p:nvPr/>
            </p:nvSpPr>
            <p:spPr bwMode="auto">
              <a:xfrm>
                <a:off x="3276153" y="2788775"/>
                <a:ext cx="396497" cy="120899"/>
              </a:xfrm>
              <a:custGeom>
                <a:avLst/>
                <a:gdLst>
                  <a:gd name="T0" fmla="*/ 72 w 128"/>
                  <a:gd name="T1" fmla="*/ 0 h 39"/>
                  <a:gd name="T2" fmla="*/ 0 w 128"/>
                  <a:gd name="T3" fmla="*/ 0 h 39"/>
                  <a:gd name="T4" fmla="*/ 20 w 128"/>
                  <a:gd name="T5" fmla="*/ 4 h 39"/>
                  <a:gd name="T6" fmla="*/ 48 w 128"/>
                  <a:gd name="T7" fmla="*/ 19 h 39"/>
                  <a:gd name="T8" fmla="*/ 50 w 128"/>
                  <a:gd name="T9" fmla="*/ 34 h 39"/>
                  <a:gd name="T10" fmla="*/ 37 w 128"/>
                  <a:gd name="T11" fmla="*/ 39 h 39"/>
                  <a:gd name="T12" fmla="*/ 114 w 128"/>
                  <a:gd name="T13" fmla="*/ 39 h 39"/>
                  <a:gd name="T14" fmla="*/ 128 w 128"/>
                  <a:gd name="T15" fmla="*/ 32 h 39"/>
                  <a:gd name="T16" fmla="*/ 98 w 128"/>
                  <a:gd name="T17" fmla="*/ 6 h 39"/>
                  <a:gd name="T18" fmla="*/ 72 w 128"/>
                  <a:gd name="T1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8" h="39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7" y="1"/>
                      <a:pt x="13" y="2"/>
                      <a:pt x="20" y="4"/>
                    </a:cubicBezTo>
                    <a:cubicBezTo>
                      <a:pt x="32" y="8"/>
                      <a:pt x="42" y="13"/>
                      <a:pt x="48" y="19"/>
                    </a:cubicBezTo>
                    <a:cubicBezTo>
                      <a:pt x="54" y="25"/>
                      <a:pt x="54" y="30"/>
                      <a:pt x="50" y="34"/>
                    </a:cubicBezTo>
                    <a:cubicBezTo>
                      <a:pt x="47" y="36"/>
                      <a:pt x="43" y="38"/>
                      <a:pt x="37" y="39"/>
                    </a:cubicBezTo>
                    <a:cubicBezTo>
                      <a:pt x="114" y="39"/>
                      <a:pt x="114" y="39"/>
                      <a:pt x="114" y="39"/>
                    </a:cubicBezTo>
                    <a:cubicBezTo>
                      <a:pt x="112" y="35"/>
                      <a:pt x="117" y="32"/>
                      <a:pt x="128" y="32"/>
                    </a:cubicBezTo>
                    <a:cubicBezTo>
                      <a:pt x="126" y="31"/>
                      <a:pt x="108" y="15"/>
                      <a:pt x="98" y="6"/>
                    </a:cubicBezTo>
                    <a:cubicBezTo>
                      <a:pt x="89" y="6"/>
                      <a:pt x="78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237" name="Freeform 17"/>
              <p:cNvSpPr>
                <a:spLocks noEditPoints="1"/>
              </p:cNvSpPr>
              <p:nvPr/>
            </p:nvSpPr>
            <p:spPr bwMode="auto">
              <a:xfrm>
                <a:off x="3179946" y="2797880"/>
                <a:ext cx="213198" cy="98799"/>
              </a:xfrm>
              <a:custGeom>
                <a:avLst/>
                <a:gdLst>
                  <a:gd name="T0" fmla="*/ 46 w 69"/>
                  <a:gd name="T1" fmla="*/ 13 h 32"/>
                  <a:gd name="T2" fmla="*/ 32 w 69"/>
                  <a:gd name="T3" fmla="*/ 11 h 32"/>
                  <a:gd name="T4" fmla="*/ 26 w 69"/>
                  <a:gd name="T5" fmla="*/ 6 h 32"/>
                  <a:gd name="T6" fmla="*/ 34 w 69"/>
                  <a:gd name="T7" fmla="*/ 9 h 32"/>
                  <a:gd name="T8" fmla="*/ 48 w 69"/>
                  <a:gd name="T9" fmla="*/ 8 h 32"/>
                  <a:gd name="T10" fmla="*/ 22 w 69"/>
                  <a:gd name="T11" fmla="*/ 2 h 32"/>
                  <a:gd name="T12" fmla="*/ 20 w 69"/>
                  <a:gd name="T13" fmla="*/ 0 h 32"/>
                  <a:gd name="T14" fmla="*/ 14 w 69"/>
                  <a:gd name="T15" fmla="*/ 0 h 32"/>
                  <a:gd name="T16" fmla="*/ 16 w 69"/>
                  <a:gd name="T17" fmla="*/ 2 h 32"/>
                  <a:gd name="T18" fmla="*/ 4 w 69"/>
                  <a:gd name="T19" fmla="*/ 4 h 32"/>
                  <a:gd name="T20" fmla="*/ 19 w 69"/>
                  <a:gd name="T21" fmla="*/ 15 h 32"/>
                  <a:gd name="T22" fmla="*/ 32 w 69"/>
                  <a:gd name="T23" fmla="*/ 17 h 32"/>
                  <a:gd name="T24" fmla="*/ 38 w 69"/>
                  <a:gd name="T25" fmla="*/ 24 h 32"/>
                  <a:gd name="T26" fmla="*/ 28 w 69"/>
                  <a:gd name="T27" fmla="*/ 20 h 32"/>
                  <a:gd name="T28" fmla="*/ 13 w 69"/>
                  <a:gd name="T29" fmla="*/ 20 h 32"/>
                  <a:gd name="T30" fmla="*/ 43 w 69"/>
                  <a:gd name="T31" fmla="*/ 28 h 32"/>
                  <a:gd name="T32" fmla="*/ 46 w 69"/>
                  <a:gd name="T33" fmla="*/ 32 h 32"/>
                  <a:gd name="T34" fmla="*/ 52 w 69"/>
                  <a:gd name="T35" fmla="*/ 32 h 32"/>
                  <a:gd name="T36" fmla="*/ 49 w 69"/>
                  <a:gd name="T37" fmla="*/ 28 h 32"/>
                  <a:gd name="T38" fmla="*/ 56 w 69"/>
                  <a:gd name="T39" fmla="*/ 28 h 32"/>
                  <a:gd name="T40" fmla="*/ 46 w 69"/>
                  <a:gd name="T41" fmla="*/ 13 h 32"/>
                  <a:gd name="T42" fmla="*/ 21 w 69"/>
                  <a:gd name="T43" fmla="*/ 6 h 32"/>
                  <a:gd name="T44" fmla="*/ 25 w 69"/>
                  <a:gd name="T45" fmla="*/ 11 h 32"/>
                  <a:gd name="T46" fmla="*/ 21 w 69"/>
                  <a:gd name="T47" fmla="*/ 6 h 32"/>
                  <a:gd name="T48" fmla="*/ 44 w 69"/>
                  <a:gd name="T49" fmla="*/ 24 h 32"/>
                  <a:gd name="T50" fmla="*/ 38 w 69"/>
                  <a:gd name="T51" fmla="*/ 18 h 32"/>
                  <a:gd name="T52" fmla="*/ 44 w 69"/>
                  <a:gd name="T53" fmla="*/ 2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9" h="32">
                    <a:moveTo>
                      <a:pt x="46" y="13"/>
                    </a:moveTo>
                    <a:cubicBezTo>
                      <a:pt x="42" y="13"/>
                      <a:pt x="38" y="12"/>
                      <a:pt x="32" y="11"/>
                    </a:cubicBezTo>
                    <a:cubicBezTo>
                      <a:pt x="30" y="10"/>
                      <a:pt x="28" y="8"/>
                      <a:pt x="26" y="6"/>
                    </a:cubicBezTo>
                    <a:cubicBezTo>
                      <a:pt x="30" y="7"/>
                      <a:pt x="31" y="8"/>
                      <a:pt x="34" y="9"/>
                    </a:cubicBezTo>
                    <a:cubicBezTo>
                      <a:pt x="39" y="9"/>
                      <a:pt x="43" y="8"/>
                      <a:pt x="48" y="8"/>
                    </a:cubicBezTo>
                    <a:cubicBezTo>
                      <a:pt x="41" y="4"/>
                      <a:pt x="32" y="2"/>
                      <a:pt x="22" y="2"/>
                    </a:cubicBezTo>
                    <a:cubicBezTo>
                      <a:pt x="21" y="1"/>
                      <a:pt x="21" y="1"/>
                      <a:pt x="20" y="0"/>
                    </a:cubicBezTo>
                    <a:cubicBezTo>
                      <a:pt x="18" y="0"/>
                      <a:pt x="16" y="0"/>
                      <a:pt x="14" y="0"/>
                    </a:cubicBezTo>
                    <a:cubicBezTo>
                      <a:pt x="15" y="1"/>
                      <a:pt x="16" y="1"/>
                      <a:pt x="16" y="2"/>
                    </a:cubicBezTo>
                    <a:cubicBezTo>
                      <a:pt x="10" y="2"/>
                      <a:pt x="6" y="3"/>
                      <a:pt x="4" y="4"/>
                    </a:cubicBezTo>
                    <a:cubicBezTo>
                      <a:pt x="0" y="7"/>
                      <a:pt x="7" y="13"/>
                      <a:pt x="19" y="15"/>
                    </a:cubicBezTo>
                    <a:cubicBezTo>
                      <a:pt x="21" y="16"/>
                      <a:pt x="26" y="17"/>
                      <a:pt x="32" y="17"/>
                    </a:cubicBezTo>
                    <a:cubicBezTo>
                      <a:pt x="34" y="19"/>
                      <a:pt x="36" y="21"/>
                      <a:pt x="38" y="24"/>
                    </a:cubicBezTo>
                    <a:cubicBezTo>
                      <a:pt x="33" y="23"/>
                      <a:pt x="31" y="22"/>
                      <a:pt x="28" y="20"/>
                    </a:cubicBezTo>
                    <a:cubicBezTo>
                      <a:pt x="23" y="20"/>
                      <a:pt x="18" y="20"/>
                      <a:pt x="13" y="20"/>
                    </a:cubicBezTo>
                    <a:cubicBezTo>
                      <a:pt x="21" y="26"/>
                      <a:pt x="31" y="28"/>
                      <a:pt x="43" y="28"/>
                    </a:cubicBezTo>
                    <a:cubicBezTo>
                      <a:pt x="44" y="30"/>
                      <a:pt x="45" y="31"/>
                      <a:pt x="46" y="32"/>
                    </a:cubicBezTo>
                    <a:cubicBezTo>
                      <a:pt x="48" y="32"/>
                      <a:pt x="50" y="32"/>
                      <a:pt x="52" y="32"/>
                    </a:cubicBezTo>
                    <a:cubicBezTo>
                      <a:pt x="51" y="31"/>
                      <a:pt x="50" y="30"/>
                      <a:pt x="49" y="28"/>
                    </a:cubicBezTo>
                    <a:cubicBezTo>
                      <a:pt x="52" y="28"/>
                      <a:pt x="54" y="28"/>
                      <a:pt x="56" y="28"/>
                    </a:cubicBezTo>
                    <a:cubicBezTo>
                      <a:pt x="69" y="26"/>
                      <a:pt x="64" y="17"/>
                      <a:pt x="46" y="13"/>
                    </a:cubicBezTo>
                    <a:close/>
                    <a:moveTo>
                      <a:pt x="21" y="6"/>
                    </a:moveTo>
                    <a:cubicBezTo>
                      <a:pt x="22" y="8"/>
                      <a:pt x="24" y="9"/>
                      <a:pt x="25" y="11"/>
                    </a:cubicBezTo>
                    <a:cubicBezTo>
                      <a:pt x="18" y="10"/>
                      <a:pt x="15" y="7"/>
                      <a:pt x="21" y="6"/>
                    </a:cubicBezTo>
                    <a:close/>
                    <a:moveTo>
                      <a:pt x="44" y="24"/>
                    </a:moveTo>
                    <a:cubicBezTo>
                      <a:pt x="42" y="22"/>
                      <a:pt x="40" y="20"/>
                      <a:pt x="38" y="18"/>
                    </a:cubicBezTo>
                    <a:cubicBezTo>
                      <a:pt x="49" y="19"/>
                      <a:pt x="52" y="23"/>
                      <a:pt x="44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  <p:sp>
          <p:nvSpPr>
            <p:cNvPr id="226" name="Freeform 10"/>
            <p:cNvSpPr>
              <a:spLocks/>
            </p:cNvSpPr>
            <p:nvPr/>
          </p:nvSpPr>
          <p:spPr bwMode="auto">
            <a:xfrm>
              <a:off x="5486672" y="324478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7" name="Freeform 11"/>
            <p:cNvSpPr>
              <a:spLocks/>
            </p:cNvSpPr>
            <p:nvPr/>
          </p:nvSpPr>
          <p:spPr bwMode="auto">
            <a:xfrm>
              <a:off x="5486672" y="3166788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8" name="Freeform 12"/>
            <p:cNvSpPr>
              <a:spLocks/>
            </p:cNvSpPr>
            <p:nvPr/>
          </p:nvSpPr>
          <p:spPr bwMode="auto">
            <a:xfrm>
              <a:off x="5486672" y="309268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9" name="Freeform 10"/>
            <p:cNvSpPr>
              <a:spLocks/>
            </p:cNvSpPr>
            <p:nvPr/>
          </p:nvSpPr>
          <p:spPr bwMode="auto">
            <a:xfrm>
              <a:off x="5486672" y="3476768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30" name="Freeform 11"/>
            <p:cNvSpPr>
              <a:spLocks/>
            </p:cNvSpPr>
            <p:nvPr/>
          </p:nvSpPr>
          <p:spPr bwMode="auto">
            <a:xfrm>
              <a:off x="5486672" y="3398767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31" name="Freeform 12"/>
            <p:cNvSpPr>
              <a:spLocks/>
            </p:cNvSpPr>
            <p:nvPr/>
          </p:nvSpPr>
          <p:spPr bwMode="auto">
            <a:xfrm>
              <a:off x="5486672" y="3324668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32" name="Freeform 12"/>
            <p:cNvSpPr>
              <a:spLocks/>
            </p:cNvSpPr>
            <p:nvPr/>
          </p:nvSpPr>
          <p:spPr bwMode="auto">
            <a:xfrm>
              <a:off x="5486672" y="3549666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246" name="Group 245"/>
          <p:cNvGrpSpPr/>
          <p:nvPr/>
        </p:nvGrpSpPr>
        <p:grpSpPr>
          <a:xfrm>
            <a:off x="16979951" y="4177544"/>
            <a:ext cx="2048778" cy="3698244"/>
            <a:chOff x="8489975" y="2088772"/>
            <a:chExt cx="1024389" cy="1849122"/>
          </a:xfrm>
          <a:solidFill>
            <a:srgbClr val="54BE71"/>
          </a:solidFill>
        </p:grpSpPr>
        <p:sp>
          <p:nvSpPr>
            <p:cNvPr id="193" name="Freeform 5"/>
            <p:cNvSpPr>
              <a:spLocks/>
            </p:cNvSpPr>
            <p:nvPr/>
          </p:nvSpPr>
          <p:spPr bwMode="auto">
            <a:xfrm>
              <a:off x="8489975" y="2144668"/>
              <a:ext cx="1024388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4" name="Freeform 6"/>
            <p:cNvSpPr>
              <a:spLocks/>
            </p:cNvSpPr>
            <p:nvPr/>
          </p:nvSpPr>
          <p:spPr bwMode="auto">
            <a:xfrm>
              <a:off x="8489975" y="2370865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5" name="Freeform 7"/>
            <p:cNvSpPr>
              <a:spLocks/>
            </p:cNvSpPr>
            <p:nvPr/>
          </p:nvSpPr>
          <p:spPr bwMode="auto">
            <a:xfrm>
              <a:off x="8489975" y="2292866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6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6" name="Freeform 8"/>
            <p:cNvSpPr>
              <a:spLocks/>
            </p:cNvSpPr>
            <p:nvPr/>
          </p:nvSpPr>
          <p:spPr bwMode="auto">
            <a:xfrm>
              <a:off x="8489975" y="2218767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5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7" name="Freeform 9"/>
            <p:cNvSpPr>
              <a:spLocks/>
            </p:cNvSpPr>
            <p:nvPr/>
          </p:nvSpPr>
          <p:spPr bwMode="auto">
            <a:xfrm>
              <a:off x="8489975" y="2442365"/>
              <a:ext cx="1024389" cy="211898"/>
            </a:xfrm>
            <a:custGeom>
              <a:avLst/>
              <a:gdLst>
                <a:gd name="T0" fmla="*/ 0 w 788"/>
                <a:gd name="T1" fmla="*/ 0 h 163"/>
                <a:gd name="T2" fmla="*/ 114 w 788"/>
                <a:gd name="T3" fmla="*/ 132 h 163"/>
                <a:gd name="T4" fmla="*/ 788 w 788"/>
                <a:gd name="T5" fmla="*/ 132 h 163"/>
                <a:gd name="T6" fmla="*/ 788 w 788"/>
                <a:gd name="T7" fmla="*/ 163 h 163"/>
                <a:gd name="T8" fmla="*/ 100 w 788"/>
                <a:gd name="T9" fmla="*/ 163 h 163"/>
                <a:gd name="T10" fmla="*/ 0 w 788"/>
                <a:gd name="T11" fmla="*/ 46 h 163"/>
                <a:gd name="T12" fmla="*/ 0 w 788"/>
                <a:gd name="T13" fmla="*/ 0 h 163"/>
                <a:gd name="T14" fmla="*/ 0 w 788"/>
                <a:gd name="T1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3">
                  <a:moveTo>
                    <a:pt x="0" y="0"/>
                  </a:moveTo>
                  <a:lnTo>
                    <a:pt x="114" y="132"/>
                  </a:lnTo>
                  <a:lnTo>
                    <a:pt x="788" y="132"/>
                  </a:lnTo>
                  <a:lnTo>
                    <a:pt x="788" y="163"/>
                  </a:lnTo>
                  <a:lnTo>
                    <a:pt x="100" y="163"/>
                  </a:lnTo>
                  <a:lnTo>
                    <a:pt x="0" y="4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8" name="Freeform 10"/>
            <p:cNvSpPr>
              <a:spLocks/>
            </p:cNvSpPr>
            <p:nvPr/>
          </p:nvSpPr>
          <p:spPr bwMode="auto">
            <a:xfrm>
              <a:off x="8489975" y="2669864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9" name="Freeform 11"/>
            <p:cNvSpPr>
              <a:spLocks/>
            </p:cNvSpPr>
            <p:nvPr/>
          </p:nvSpPr>
          <p:spPr bwMode="auto">
            <a:xfrm>
              <a:off x="8489975" y="2591863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0" name="Freeform 12"/>
            <p:cNvSpPr>
              <a:spLocks/>
            </p:cNvSpPr>
            <p:nvPr/>
          </p:nvSpPr>
          <p:spPr bwMode="auto">
            <a:xfrm>
              <a:off x="8489975" y="2517764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grpSp>
          <p:nvGrpSpPr>
            <p:cNvPr id="201" name="Group 200"/>
            <p:cNvGrpSpPr/>
            <p:nvPr/>
          </p:nvGrpSpPr>
          <p:grpSpPr>
            <a:xfrm>
              <a:off x="8489975" y="2088772"/>
              <a:ext cx="1024389" cy="198898"/>
              <a:chOff x="2783455" y="2748474"/>
              <a:chExt cx="1024389" cy="198898"/>
            </a:xfrm>
            <a:grpFill/>
          </p:grpSpPr>
          <p:sp>
            <p:nvSpPr>
              <p:cNvPr id="202" name="Freeform 13"/>
              <p:cNvSpPr>
                <a:spLocks noEditPoints="1"/>
              </p:cNvSpPr>
              <p:nvPr/>
            </p:nvSpPr>
            <p:spPr bwMode="auto">
              <a:xfrm>
                <a:off x="2783455" y="2748474"/>
                <a:ext cx="1024389" cy="198898"/>
              </a:xfrm>
              <a:custGeom>
                <a:avLst/>
                <a:gdLst>
                  <a:gd name="T0" fmla="*/ 295 w 331"/>
                  <a:gd name="T1" fmla="*/ 32 h 64"/>
                  <a:gd name="T2" fmla="*/ 261 w 331"/>
                  <a:gd name="T3" fmla="*/ 1 h 64"/>
                  <a:gd name="T4" fmla="*/ 130 w 331"/>
                  <a:gd name="T5" fmla="*/ 1 h 64"/>
                  <a:gd name="T6" fmla="*/ 0 w 331"/>
                  <a:gd name="T7" fmla="*/ 0 h 64"/>
                  <a:gd name="T8" fmla="*/ 0 w 331"/>
                  <a:gd name="T9" fmla="*/ 4 h 64"/>
                  <a:gd name="T10" fmla="*/ 25 w 331"/>
                  <a:gd name="T11" fmla="*/ 32 h 64"/>
                  <a:gd name="T12" fmla="*/ 54 w 331"/>
                  <a:gd name="T13" fmla="*/ 64 h 64"/>
                  <a:gd name="T14" fmla="*/ 193 w 331"/>
                  <a:gd name="T15" fmla="*/ 64 h 64"/>
                  <a:gd name="T16" fmla="*/ 331 w 331"/>
                  <a:gd name="T17" fmla="*/ 64 h 64"/>
                  <a:gd name="T18" fmla="*/ 295 w 331"/>
                  <a:gd name="T19" fmla="*/ 32 h 64"/>
                  <a:gd name="T20" fmla="*/ 187 w 331"/>
                  <a:gd name="T21" fmla="*/ 58 h 64"/>
                  <a:gd name="T22" fmla="*/ 63 w 331"/>
                  <a:gd name="T23" fmla="*/ 58 h 64"/>
                  <a:gd name="T24" fmla="*/ 40 w 331"/>
                  <a:gd name="T25" fmla="*/ 32 h 64"/>
                  <a:gd name="T26" fmla="*/ 17 w 331"/>
                  <a:gd name="T27" fmla="*/ 6 h 64"/>
                  <a:gd name="T28" fmla="*/ 136 w 331"/>
                  <a:gd name="T29" fmla="*/ 7 h 64"/>
                  <a:gd name="T30" fmla="*/ 254 w 331"/>
                  <a:gd name="T31" fmla="*/ 7 h 64"/>
                  <a:gd name="T32" fmla="*/ 281 w 331"/>
                  <a:gd name="T33" fmla="*/ 32 h 64"/>
                  <a:gd name="T34" fmla="*/ 309 w 331"/>
                  <a:gd name="T35" fmla="*/ 58 h 64"/>
                  <a:gd name="T36" fmla="*/ 187 w 331"/>
                  <a:gd name="T37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1" h="64">
                    <a:moveTo>
                      <a:pt x="295" y="32"/>
                    </a:moveTo>
                    <a:cubicBezTo>
                      <a:pt x="284" y="22"/>
                      <a:pt x="272" y="11"/>
                      <a:pt x="261" y="1"/>
                    </a:cubicBezTo>
                    <a:cubicBezTo>
                      <a:pt x="218" y="1"/>
                      <a:pt x="174" y="1"/>
                      <a:pt x="13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" y="13"/>
                      <a:pt x="16" y="22"/>
                      <a:pt x="25" y="32"/>
                    </a:cubicBezTo>
                    <a:cubicBezTo>
                      <a:pt x="34" y="42"/>
                      <a:pt x="44" y="53"/>
                      <a:pt x="54" y="64"/>
                    </a:cubicBezTo>
                    <a:cubicBezTo>
                      <a:pt x="101" y="64"/>
                      <a:pt x="147" y="64"/>
                      <a:pt x="193" y="64"/>
                    </a:cubicBezTo>
                    <a:cubicBezTo>
                      <a:pt x="240" y="64"/>
                      <a:pt x="286" y="64"/>
                      <a:pt x="331" y="64"/>
                    </a:cubicBezTo>
                    <a:cubicBezTo>
                      <a:pt x="319" y="53"/>
                      <a:pt x="307" y="43"/>
                      <a:pt x="295" y="32"/>
                    </a:cubicBezTo>
                    <a:close/>
                    <a:moveTo>
                      <a:pt x="187" y="58"/>
                    </a:moveTo>
                    <a:cubicBezTo>
                      <a:pt x="146" y="58"/>
                      <a:pt x="105" y="58"/>
                      <a:pt x="63" y="58"/>
                    </a:cubicBezTo>
                    <a:cubicBezTo>
                      <a:pt x="55" y="49"/>
                      <a:pt x="47" y="40"/>
                      <a:pt x="40" y="32"/>
                    </a:cubicBezTo>
                    <a:cubicBezTo>
                      <a:pt x="32" y="23"/>
                      <a:pt x="24" y="15"/>
                      <a:pt x="17" y="6"/>
                    </a:cubicBezTo>
                    <a:cubicBezTo>
                      <a:pt x="57" y="6"/>
                      <a:pt x="96" y="7"/>
                      <a:pt x="136" y="7"/>
                    </a:cubicBezTo>
                    <a:cubicBezTo>
                      <a:pt x="175" y="7"/>
                      <a:pt x="214" y="7"/>
                      <a:pt x="254" y="7"/>
                    </a:cubicBezTo>
                    <a:cubicBezTo>
                      <a:pt x="263" y="15"/>
                      <a:pt x="272" y="24"/>
                      <a:pt x="281" y="32"/>
                    </a:cubicBezTo>
                    <a:cubicBezTo>
                      <a:pt x="290" y="40"/>
                      <a:pt x="300" y="49"/>
                      <a:pt x="309" y="58"/>
                    </a:cubicBezTo>
                    <a:cubicBezTo>
                      <a:pt x="269" y="58"/>
                      <a:pt x="228" y="58"/>
                      <a:pt x="18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203" name="Freeform 14"/>
              <p:cNvSpPr>
                <a:spLocks/>
              </p:cNvSpPr>
              <p:nvPr/>
            </p:nvSpPr>
            <p:spPr bwMode="auto">
              <a:xfrm>
                <a:off x="2891355" y="2784880"/>
                <a:ext cx="405595" cy="124798"/>
              </a:xfrm>
              <a:custGeom>
                <a:avLst/>
                <a:gdLst>
                  <a:gd name="T0" fmla="*/ 108 w 131"/>
                  <a:gd name="T1" fmla="*/ 35 h 40"/>
                  <a:gd name="T2" fmla="*/ 79 w 131"/>
                  <a:gd name="T3" fmla="*/ 20 h 40"/>
                  <a:gd name="T4" fmla="*/ 79 w 131"/>
                  <a:gd name="T5" fmla="*/ 5 h 40"/>
                  <a:gd name="T6" fmla="*/ 89 w 131"/>
                  <a:gd name="T7" fmla="*/ 1 h 40"/>
                  <a:gd name="T8" fmla="*/ 13 w 131"/>
                  <a:gd name="T9" fmla="*/ 0 h 40"/>
                  <a:gd name="T10" fmla="*/ 0 w 131"/>
                  <a:gd name="T11" fmla="*/ 6 h 40"/>
                  <a:gd name="T12" fmla="*/ 25 w 131"/>
                  <a:gd name="T13" fmla="*/ 33 h 40"/>
                  <a:gd name="T14" fmla="*/ 49 w 131"/>
                  <a:gd name="T15" fmla="*/ 40 h 40"/>
                  <a:gd name="T16" fmla="*/ 131 w 131"/>
                  <a:gd name="T17" fmla="*/ 40 h 40"/>
                  <a:gd name="T18" fmla="*/ 108 w 131"/>
                  <a:gd name="T19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1" h="40">
                    <a:moveTo>
                      <a:pt x="108" y="35"/>
                    </a:moveTo>
                    <a:cubicBezTo>
                      <a:pt x="95" y="31"/>
                      <a:pt x="85" y="25"/>
                      <a:pt x="79" y="20"/>
                    </a:cubicBezTo>
                    <a:cubicBezTo>
                      <a:pt x="74" y="14"/>
                      <a:pt x="74" y="9"/>
                      <a:pt x="79" y="5"/>
                    </a:cubicBezTo>
                    <a:cubicBezTo>
                      <a:pt x="81" y="3"/>
                      <a:pt x="85" y="2"/>
                      <a:pt x="89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3"/>
                      <a:pt x="9" y="6"/>
                      <a:pt x="0" y="6"/>
                    </a:cubicBezTo>
                    <a:cubicBezTo>
                      <a:pt x="7" y="13"/>
                      <a:pt x="18" y="25"/>
                      <a:pt x="25" y="33"/>
                    </a:cubicBezTo>
                    <a:cubicBezTo>
                      <a:pt x="35" y="34"/>
                      <a:pt x="45" y="36"/>
                      <a:pt x="49" y="40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3" y="39"/>
                      <a:pt x="115" y="37"/>
                      <a:pt x="108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204" name="Freeform 15"/>
              <p:cNvSpPr>
                <a:spLocks/>
              </p:cNvSpPr>
              <p:nvPr/>
            </p:nvSpPr>
            <p:spPr bwMode="auto">
              <a:xfrm>
                <a:off x="3672648" y="2887578"/>
                <a:ext cx="0" cy="3900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205" name="Freeform 16"/>
              <p:cNvSpPr>
                <a:spLocks/>
              </p:cNvSpPr>
              <p:nvPr/>
            </p:nvSpPr>
            <p:spPr bwMode="auto">
              <a:xfrm>
                <a:off x="3276153" y="2788775"/>
                <a:ext cx="396497" cy="120899"/>
              </a:xfrm>
              <a:custGeom>
                <a:avLst/>
                <a:gdLst>
                  <a:gd name="T0" fmla="*/ 72 w 128"/>
                  <a:gd name="T1" fmla="*/ 0 h 39"/>
                  <a:gd name="T2" fmla="*/ 0 w 128"/>
                  <a:gd name="T3" fmla="*/ 0 h 39"/>
                  <a:gd name="T4" fmla="*/ 20 w 128"/>
                  <a:gd name="T5" fmla="*/ 4 h 39"/>
                  <a:gd name="T6" fmla="*/ 48 w 128"/>
                  <a:gd name="T7" fmla="*/ 19 h 39"/>
                  <a:gd name="T8" fmla="*/ 50 w 128"/>
                  <a:gd name="T9" fmla="*/ 34 h 39"/>
                  <a:gd name="T10" fmla="*/ 37 w 128"/>
                  <a:gd name="T11" fmla="*/ 39 h 39"/>
                  <a:gd name="T12" fmla="*/ 114 w 128"/>
                  <a:gd name="T13" fmla="*/ 39 h 39"/>
                  <a:gd name="T14" fmla="*/ 128 w 128"/>
                  <a:gd name="T15" fmla="*/ 32 h 39"/>
                  <a:gd name="T16" fmla="*/ 98 w 128"/>
                  <a:gd name="T17" fmla="*/ 6 h 39"/>
                  <a:gd name="T18" fmla="*/ 72 w 128"/>
                  <a:gd name="T1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8" h="39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7" y="1"/>
                      <a:pt x="13" y="2"/>
                      <a:pt x="20" y="4"/>
                    </a:cubicBezTo>
                    <a:cubicBezTo>
                      <a:pt x="32" y="8"/>
                      <a:pt x="42" y="13"/>
                      <a:pt x="48" y="19"/>
                    </a:cubicBezTo>
                    <a:cubicBezTo>
                      <a:pt x="54" y="25"/>
                      <a:pt x="54" y="30"/>
                      <a:pt x="50" y="34"/>
                    </a:cubicBezTo>
                    <a:cubicBezTo>
                      <a:pt x="47" y="36"/>
                      <a:pt x="43" y="38"/>
                      <a:pt x="37" y="39"/>
                    </a:cubicBezTo>
                    <a:cubicBezTo>
                      <a:pt x="114" y="39"/>
                      <a:pt x="114" y="39"/>
                      <a:pt x="114" y="39"/>
                    </a:cubicBezTo>
                    <a:cubicBezTo>
                      <a:pt x="112" y="35"/>
                      <a:pt x="117" y="32"/>
                      <a:pt x="128" y="32"/>
                    </a:cubicBezTo>
                    <a:cubicBezTo>
                      <a:pt x="126" y="31"/>
                      <a:pt x="108" y="15"/>
                      <a:pt x="98" y="6"/>
                    </a:cubicBezTo>
                    <a:cubicBezTo>
                      <a:pt x="89" y="6"/>
                      <a:pt x="78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  <p:sp>
            <p:nvSpPr>
              <p:cNvPr id="206" name="Freeform 17"/>
              <p:cNvSpPr>
                <a:spLocks noEditPoints="1"/>
              </p:cNvSpPr>
              <p:nvPr/>
            </p:nvSpPr>
            <p:spPr bwMode="auto">
              <a:xfrm>
                <a:off x="3179946" y="2797880"/>
                <a:ext cx="213198" cy="98799"/>
              </a:xfrm>
              <a:custGeom>
                <a:avLst/>
                <a:gdLst>
                  <a:gd name="T0" fmla="*/ 46 w 69"/>
                  <a:gd name="T1" fmla="*/ 13 h 32"/>
                  <a:gd name="T2" fmla="*/ 32 w 69"/>
                  <a:gd name="T3" fmla="*/ 11 h 32"/>
                  <a:gd name="T4" fmla="*/ 26 w 69"/>
                  <a:gd name="T5" fmla="*/ 6 h 32"/>
                  <a:gd name="T6" fmla="*/ 34 w 69"/>
                  <a:gd name="T7" fmla="*/ 9 h 32"/>
                  <a:gd name="T8" fmla="*/ 48 w 69"/>
                  <a:gd name="T9" fmla="*/ 8 h 32"/>
                  <a:gd name="T10" fmla="*/ 22 w 69"/>
                  <a:gd name="T11" fmla="*/ 2 h 32"/>
                  <a:gd name="T12" fmla="*/ 20 w 69"/>
                  <a:gd name="T13" fmla="*/ 0 h 32"/>
                  <a:gd name="T14" fmla="*/ 14 w 69"/>
                  <a:gd name="T15" fmla="*/ 0 h 32"/>
                  <a:gd name="T16" fmla="*/ 16 w 69"/>
                  <a:gd name="T17" fmla="*/ 2 h 32"/>
                  <a:gd name="T18" fmla="*/ 4 w 69"/>
                  <a:gd name="T19" fmla="*/ 4 h 32"/>
                  <a:gd name="T20" fmla="*/ 19 w 69"/>
                  <a:gd name="T21" fmla="*/ 15 h 32"/>
                  <a:gd name="T22" fmla="*/ 32 w 69"/>
                  <a:gd name="T23" fmla="*/ 17 h 32"/>
                  <a:gd name="T24" fmla="*/ 38 w 69"/>
                  <a:gd name="T25" fmla="*/ 24 h 32"/>
                  <a:gd name="T26" fmla="*/ 28 w 69"/>
                  <a:gd name="T27" fmla="*/ 20 h 32"/>
                  <a:gd name="T28" fmla="*/ 13 w 69"/>
                  <a:gd name="T29" fmla="*/ 20 h 32"/>
                  <a:gd name="T30" fmla="*/ 43 w 69"/>
                  <a:gd name="T31" fmla="*/ 28 h 32"/>
                  <a:gd name="T32" fmla="*/ 46 w 69"/>
                  <a:gd name="T33" fmla="*/ 32 h 32"/>
                  <a:gd name="T34" fmla="*/ 52 w 69"/>
                  <a:gd name="T35" fmla="*/ 32 h 32"/>
                  <a:gd name="T36" fmla="*/ 49 w 69"/>
                  <a:gd name="T37" fmla="*/ 28 h 32"/>
                  <a:gd name="T38" fmla="*/ 56 w 69"/>
                  <a:gd name="T39" fmla="*/ 28 h 32"/>
                  <a:gd name="T40" fmla="*/ 46 w 69"/>
                  <a:gd name="T41" fmla="*/ 13 h 32"/>
                  <a:gd name="T42" fmla="*/ 21 w 69"/>
                  <a:gd name="T43" fmla="*/ 6 h 32"/>
                  <a:gd name="T44" fmla="*/ 25 w 69"/>
                  <a:gd name="T45" fmla="*/ 11 h 32"/>
                  <a:gd name="T46" fmla="*/ 21 w 69"/>
                  <a:gd name="T47" fmla="*/ 6 h 32"/>
                  <a:gd name="T48" fmla="*/ 44 w 69"/>
                  <a:gd name="T49" fmla="*/ 24 h 32"/>
                  <a:gd name="T50" fmla="*/ 38 w 69"/>
                  <a:gd name="T51" fmla="*/ 18 h 32"/>
                  <a:gd name="T52" fmla="*/ 44 w 69"/>
                  <a:gd name="T53" fmla="*/ 2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9" h="32">
                    <a:moveTo>
                      <a:pt x="46" y="13"/>
                    </a:moveTo>
                    <a:cubicBezTo>
                      <a:pt x="42" y="13"/>
                      <a:pt x="38" y="12"/>
                      <a:pt x="32" y="11"/>
                    </a:cubicBezTo>
                    <a:cubicBezTo>
                      <a:pt x="30" y="10"/>
                      <a:pt x="28" y="8"/>
                      <a:pt x="26" y="6"/>
                    </a:cubicBezTo>
                    <a:cubicBezTo>
                      <a:pt x="30" y="7"/>
                      <a:pt x="31" y="8"/>
                      <a:pt x="34" y="9"/>
                    </a:cubicBezTo>
                    <a:cubicBezTo>
                      <a:pt x="39" y="9"/>
                      <a:pt x="43" y="8"/>
                      <a:pt x="48" y="8"/>
                    </a:cubicBezTo>
                    <a:cubicBezTo>
                      <a:pt x="41" y="4"/>
                      <a:pt x="32" y="2"/>
                      <a:pt x="22" y="2"/>
                    </a:cubicBezTo>
                    <a:cubicBezTo>
                      <a:pt x="21" y="1"/>
                      <a:pt x="21" y="1"/>
                      <a:pt x="20" y="0"/>
                    </a:cubicBezTo>
                    <a:cubicBezTo>
                      <a:pt x="18" y="0"/>
                      <a:pt x="16" y="0"/>
                      <a:pt x="14" y="0"/>
                    </a:cubicBezTo>
                    <a:cubicBezTo>
                      <a:pt x="15" y="1"/>
                      <a:pt x="16" y="1"/>
                      <a:pt x="16" y="2"/>
                    </a:cubicBezTo>
                    <a:cubicBezTo>
                      <a:pt x="10" y="2"/>
                      <a:pt x="6" y="3"/>
                      <a:pt x="4" y="4"/>
                    </a:cubicBezTo>
                    <a:cubicBezTo>
                      <a:pt x="0" y="7"/>
                      <a:pt x="7" y="13"/>
                      <a:pt x="19" y="15"/>
                    </a:cubicBezTo>
                    <a:cubicBezTo>
                      <a:pt x="21" y="16"/>
                      <a:pt x="26" y="17"/>
                      <a:pt x="32" y="17"/>
                    </a:cubicBezTo>
                    <a:cubicBezTo>
                      <a:pt x="34" y="19"/>
                      <a:pt x="36" y="21"/>
                      <a:pt x="38" y="24"/>
                    </a:cubicBezTo>
                    <a:cubicBezTo>
                      <a:pt x="33" y="23"/>
                      <a:pt x="31" y="22"/>
                      <a:pt x="28" y="20"/>
                    </a:cubicBezTo>
                    <a:cubicBezTo>
                      <a:pt x="23" y="20"/>
                      <a:pt x="18" y="20"/>
                      <a:pt x="13" y="20"/>
                    </a:cubicBezTo>
                    <a:cubicBezTo>
                      <a:pt x="21" y="26"/>
                      <a:pt x="31" y="28"/>
                      <a:pt x="43" y="28"/>
                    </a:cubicBezTo>
                    <a:cubicBezTo>
                      <a:pt x="44" y="30"/>
                      <a:pt x="45" y="31"/>
                      <a:pt x="46" y="32"/>
                    </a:cubicBezTo>
                    <a:cubicBezTo>
                      <a:pt x="48" y="32"/>
                      <a:pt x="50" y="32"/>
                      <a:pt x="52" y="32"/>
                    </a:cubicBezTo>
                    <a:cubicBezTo>
                      <a:pt x="51" y="31"/>
                      <a:pt x="50" y="30"/>
                      <a:pt x="49" y="28"/>
                    </a:cubicBezTo>
                    <a:cubicBezTo>
                      <a:pt x="52" y="28"/>
                      <a:pt x="54" y="28"/>
                      <a:pt x="56" y="28"/>
                    </a:cubicBezTo>
                    <a:cubicBezTo>
                      <a:pt x="69" y="26"/>
                      <a:pt x="64" y="17"/>
                      <a:pt x="46" y="13"/>
                    </a:cubicBezTo>
                    <a:close/>
                    <a:moveTo>
                      <a:pt x="21" y="6"/>
                    </a:moveTo>
                    <a:cubicBezTo>
                      <a:pt x="22" y="8"/>
                      <a:pt x="24" y="9"/>
                      <a:pt x="25" y="11"/>
                    </a:cubicBezTo>
                    <a:cubicBezTo>
                      <a:pt x="18" y="10"/>
                      <a:pt x="15" y="7"/>
                      <a:pt x="21" y="6"/>
                    </a:cubicBezTo>
                    <a:close/>
                    <a:moveTo>
                      <a:pt x="44" y="24"/>
                    </a:moveTo>
                    <a:cubicBezTo>
                      <a:pt x="42" y="22"/>
                      <a:pt x="40" y="20"/>
                      <a:pt x="38" y="18"/>
                    </a:cubicBezTo>
                    <a:cubicBezTo>
                      <a:pt x="49" y="19"/>
                      <a:pt x="52" y="23"/>
                      <a:pt x="44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1828800"/>
                <a:endParaRPr lang="id-ID" sz="3600">
                  <a:solidFill>
                    <a:srgbClr val="0A0A0A"/>
                  </a:solidFill>
                  <a:latin typeface="Calibri"/>
                </a:endParaRPr>
              </a:p>
            </p:txBody>
          </p:sp>
        </p:grpSp>
        <p:sp>
          <p:nvSpPr>
            <p:cNvPr id="207" name="Freeform 10"/>
            <p:cNvSpPr>
              <a:spLocks/>
            </p:cNvSpPr>
            <p:nvPr/>
          </p:nvSpPr>
          <p:spPr bwMode="auto">
            <a:xfrm>
              <a:off x="8489975" y="2894862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8" name="Freeform 11"/>
            <p:cNvSpPr>
              <a:spLocks/>
            </p:cNvSpPr>
            <p:nvPr/>
          </p:nvSpPr>
          <p:spPr bwMode="auto">
            <a:xfrm>
              <a:off x="8489975" y="2816861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9" name="Freeform 12"/>
            <p:cNvSpPr>
              <a:spLocks/>
            </p:cNvSpPr>
            <p:nvPr/>
          </p:nvSpPr>
          <p:spPr bwMode="auto">
            <a:xfrm>
              <a:off x="8489975" y="2742762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0" name="Freeform 10"/>
            <p:cNvSpPr>
              <a:spLocks/>
            </p:cNvSpPr>
            <p:nvPr/>
          </p:nvSpPr>
          <p:spPr bwMode="auto">
            <a:xfrm>
              <a:off x="8489975" y="3126841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1" name="Freeform 11"/>
            <p:cNvSpPr>
              <a:spLocks/>
            </p:cNvSpPr>
            <p:nvPr/>
          </p:nvSpPr>
          <p:spPr bwMode="auto">
            <a:xfrm>
              <a:off x="8489975" y="3048840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2" name="Freeform 12"/>
            <p:cNvSpPr>
              <a:spLocks/>
            </p:cNvSpPr>
            <p:nvPr/>
          </p:nvSpPr>
          <p:spPr bwMode="auto">
            <a:xfrm>
              <a:off x="8489975" y="2974741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3" name="Freeform 10"/>
            <p:cNvSpPr>
              <a:spLocks/>
            </p:cNvSpPr>
            <p:nvPr/>
          </p:nvSpPr>
          <p:spPr bwMode="auto">
            <a:xfrm>
              <a:off x="8489975" y="335183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4" name="Freeform 11"/>
            <p:cNvSpPr>
              <a:spLocks/>
            </p:cNvSpPr>
            <p:nvPr/>
          </p:nvSpPr>
          <p:spPr bwMode="auto">
            <a:xfrm>
              <a:off x="8489975" y="3273838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5" name="Freeform 12"/>
            <p:cNvSpPr>
              <a:spLocks/>
            </p:cNvSpPr>
            <p:nvPr/>
          </p:nvSpPr>
          <p:spPr bwMode="auto">
            <a:xfrm>
              <a:off x="8489975" y="319973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38" name="Freeform 10"/>
            <p:cNvSpPr>
              <a:spLocks/>
            </p:cNvSpPr>
            <p:nvPr/>
          </p:nvSpPr>
          <p:spPr bwMode="auto">
            <a:xfrm>
              <a:off x="8489975" y="3502299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39" name="Freeform 11"/>
            <p:cNvSpPr>
              <a:spLocks/>
            </p:cNvSpPr>
            <p:nvPr/>
          </p:nvSpPr>
          <p:spPr bwMode="auto">
            <a:xfrm>
              <a:off x="8489975" y="3424298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40" name="Freeform 10"/>
            <p:cNvSpPr>
              <a:spLocks/>
            </p:cNvSpPr>
            <p:nvPr/>
          </p:nvSpPr>
          <p:spPr bwMode="auto">
            <a:xfrm>
              <a:off x="8489975" y="3727297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41" name="Freeform 11"/>
            <p:cNvSpPr>
              <a:spLocks/>
            </p:cNvSpPr>
            <p:nvPr/>
          </p:nvSpPr>
          <p:spPr bwMode="auto">
            <a:xfrm>
              <a:off x="8489975" y="3649296"/>
              <a:ext cx="1024389" cy="214498"/>
            </a:xfrm>
            <a:custGeom>
              <a:avLst/>
              <a:gdLst>
                <a:gd name="T0" fmla="*/ 0 w 788"/>
                <a:gd name="T1" fmla="*/ 0 h 165"/>
                <a:gd name="T2" fmla="*/ 114 w 788"/>
                <a:gd name="T3" fmla="*/ 134 h 165"/>
                <a:gd name="T4" fmla="*/ 788 w 788"/>
                <a:gd name="T5" fmla="*/ 134 h 165"/>
                <a:gd name="T6" fmla="*/ 788 w 788"/>
                <a:gd name="T7" fmla="*/ 165 h 165"/>
                <a:gd name="T8" fmla="*/ 100 w 788"/>
                <a:gd name="T9" fmla="*/ 165 h 165"/>
                <a:gd name="T10" fmla="*/ 0 w 788"/>
                <a:gd name="T11" fmla="*/ 45 h 165"/>
                <a:gd name="T12" fmla="*/ 0 w 788"/>
                <a:gd name="T13" fmla="*/ 0 h 165"/>
                <a:gd name="T14" fmla="*/ 0 w 788"/>
                <a:gd name="T1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5">
                  <a:moveTo>
                    <a:pt x="0" y="0"/>
                  </a:moveTo>
                  <a:lnTo>
                    <a:pt x="114" y="134"/>
                  </a:lnTo>
                  <a:lnTo>
                    <a:pt x="788" y="134"/>
                  </a:lnTo>
                  <a:lnTo>
                    <a:pt x="788" y="165"/>
                  </a:lnTo>
                  <a:lnTo>
                    <a:pt x="100" y="16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42" name="Freeform 12"/>
            <p:cNvSpPr>
              <a:spLocks/>
            </p:cNvSpPr>
            <p:nvPr/>
          </p:nvSpPr>
          <p:spPr bwMode="auto">
            <a:xfrm>
              <a:off x="8489975" y="3575197"/>
              <a:ext cx="1024389" cy="210597"/>
            </a:xfrm>
            <a:custGeom>
              <a:avLst/>
              <a:gdLst>
                <a:gd name="T0" fmla="*/ 0 w 788"/>
                <a:gd name="T1" fmla="*/ 0 h 162"/>
                <a:gd name="T2" fmla="*/ 114 w 788"/>
                <a:gd name="T3" fmla="*/ 131 h 162"/>
                <a:gd name="T4" fmla="*/ 788 w 788"/>
                <a:gd name="T5" fmla="*/ 131 h 162"/>
                <a:gd name="T6" fmla="*/ 788 w 788"/>
                <a:gd name="T7" fmla="*/ 162 h 162"/>
                <a:gd name="T8" fmla="*/ 100 w 788"/>
                <a:gd name="T9" fmla="*/ 162 h 162"/>
                <a:gd name="T10" fmla="*/ 0 w 788"/>
                <a:gd name="T11" fmla="*/ 45 h 162"/>
                <a:gd name="T12" fmla="*/ 0 w 788"/>
                <a:gd name="T13" fmla="*/ 0 h 162"/>
                <a:gd name="T14" fmla="*/ 0 w 788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162">
                  <a:moveTo>
                    <a:pt x="0" y="0"/>
                  </a:moveTo>
                  <a:lnTo>
                    <a:pt x="114" y="131"/>
                  </a:lnTo>
                  <a:lnTo>
                    <a:pt x="788" y="131"/>
                  </a:lnTo>
                  <a:lnTo>
                    <a:pt x="788" y="162"/>
                  </a:lnTo>
                  <a:lnTo>
                    <a:pt x="100" y="162"/>
                  </a:lnTo>
                  <a:lnTo>
                    <a:pt x="0" y="4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9031FA3-79CB-4A23-96DE-5284AFC8C8EE}"/>
              </a:ext>
            </a:extLst>
          </p:cNvPr>
          <p:cNvSpPr/>
          <p:nvPr/>
        </p:nvSpPr>
        <p:spPr>
          <a:xfrm>
            <a:off x="2251076" y="11227377"/>
            <a:ext cx="210311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spcBef>
                <a:spcPts val="2000"/>
              </a:spcBef>
            </a:pPr>
            <a:r>
              <a:rPr lang="en-US" sz="2400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44" name="Content Placeholder 2">
            <a:extLst>
              <a:ext uri="{FF2B5EF4-FFF2-40B4-BE49-F238E27FC236}">
                <a16:creationId xmlns:a16="http://schemas.microsoft.com/office/drawing/2014/main" id="{D4248FB7-8CD1-4208-AC50-8B3B01609404}"/>
              </a:ext>
            </a:extLst>
          </p:cNvPr>
          <p:cNvSpPr txBox="1">
            <a:spLocks/>
          </p:cNvSpPr>
          <p:nvPr/>
        </p:nvSpPr>
        <p:spPr>
          <a:xfrm>
            <a:off x="5123579" y="8781441"/>
            <a:ext cx="2779336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2014</a:t>
            </a:r>
          </a:p>
        </p:txBody>
      </p:sp>
      <p:sp>
        <p:nvSpPr>
          <p:cNvPr id="257" name="Content Placeholder 2">
            <a:extLst>
              <a:ext uri="{FF2B5EF4-FFF2-40B4-BE49-F238E27FC236}">
                <a16:creationId xmlns:a16="http://schemas.microsoft.com/office/drawing/2014/main" id="{827FCD17-08D8-4176-BB21-A238C2E9C02F}"/>
              </a:ext>
            </a:extLst>
          </p:cNvPr>
          <p:cNvSpPr txBox="1">
            <a:spLocks/>
          </p:cNvSpPr>
          <p:nvPr/>
        </p:nvSpPr>
        <p:spPr>
          <a:xfrm>
            <a:off x="7944244" y="8806809"/>
            <a:ext cx="2779336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spcBef>
                <a:spcPts val="0"/>
              </a:spcBef>
              <a:buNone/>
            </a:pPr>
            <a:r>
              <a:rPr lang="en-US" sz="2400" b="1" dirty="0">
                <a:solidFill>
                  <a:schemeClr val="tx1"/>
                </a:solidFill>
              </a:rPr>
              <a:t>2015</a:t>
            </a:r>
          </a:p>
        </p:txBody>
      </p:sp>
      <p:sp>
        <p:nvSpPr>
          <p:cNvPr id="258" name="Content Placeholder 2">
            <a:extLst>
              <a:ext uri="{FF2B5EF4-FFF2-40B4-BE49-F238E27FC236}">
                <a16:creationId xmlns:a16="http://schemas.microsoft.com/office/drawing/2014/main" id="{DD541C1B-D148-44E1-8742-6071E0C4AA0A}"/>
              </a:ext>
            </a:extLst>
          </p:cNvPr>
          <p:cNvSpPr txBox="1">
            <a:spLocks/>
          </p:cNvSpPr>
          <p:nvPr/>
        </p:nvSpPr>
        <p:spPr>
          <a:xfrm>
            <a:off x="10846407" y="8806809"/>
            <a:ext cx="2779338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2016</a:t>
            </a:r>
          </a:p>
        </p:txBody>
      </p:sp>
      <p:sp>
        <p:nvSpPr>
          <p:cNvPr id="259" name="Content Placeholder 2">
            <a:extLst>
              <a:ext uri="{FF2B5EF4-FFF2-40B4-BE49-F238E27FC236}">
                <a16:creationId xmlns:a16="http://schemas.microsoft.com/office/drawing/2014/main" id="{3B41D73A-EC30-4AE4-B042-3643FF0FEA93}"/>
              </a:ext>
            </a:extLst>
          </p:cNvPr>
          <p:cNvSpPr txBox="1">
            <a:spLocks/>
          </p:cNvSpPr>
          <p:nvPr/>
        </p:nvSpPr>
        <p:spPr>
          <a:xfrm>
            <a:off x="13887048" y="8780717"/>
            <a:ext cx="2779338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2017</a:t>
            </a:r>
          </a:p>
        </p:txBody>
      </p:sp>
      <p:sp>
        <p:nvSpPr>
          <p:cNvPr id="260" name="Content Placeholder 2">
            <a:extLst>
              <a:ext uri="{FF2B5EF4-FFF2-40B4-BE49-F238E27FC236}">
                <a16:creationId xmlns:a16="http://schemas.microsoft.com/office/drawing/2014/main" id="{3CB14D2D-CC44-47F1-A46D-29C999B4F601}"/>
              </a:ext>
            </a:extLst>
          </p:cNvPr>
          <p:cNvSpPr txBox="1">
            <a:spLocks/>
          </p:cNvSpPr>
          <p:nvPr/>
        </p:nvSpPr>
        <p:spPr>
          <a:xfrm>
            <a:off x="16766813" y="8755077"/>
            <a:ext cx="2779336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2018</a:t>
            </a:r>
          </a:p>
        </p:txBody>
      </p:sp>
      <p:sp>
        <p:nvSpPr>
          <p:cNvPr id="261" name="Content Placeholder 2">
            <a:extLst>
              <a:ext uri="{FF2B5EF4-FFF2-40B4-BE49-F238E27FC236}">
                <a16:creationId xmlns:a16="http://schemas.microsoft.com/office/drawing/2014/main" id="{162D32C6-0C2A-487E-B5B9-1FEF84C6535B}"/>
              </a:ext>
            </a:extLst>
          </p:cNvPr>
          <p:cNvSpPr txBox="1">
            <a:spLocks/>
          </p:cNvSpPr>
          <p:nvPr/>
        </p:nvSpPr>
        <p:spPr>
          <a:xfrm>
            <a:off x="19479555" y="8755077"/>
            <a:ext cx="2779336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2019</a:t>
            </a:r>
          </a:p>
        </p:txBody>
      </p:sp>
      <p:sp>
        <p:nvSpPr>
          <p:cNvPr id="262" name="Content Placeholder 2">
            <a:extLst>
              <a:ext uri="{FF2B5EF4-FFF2-40B4-BE49-F238E27FC236}">
                <a16:creationId xmlns:a16="http://schemas.microsoft.com/office/drawing/2014/main" id="{9528BC89-EEB4-4F22-8C1D-F26E110AC379}"/>
              </a:ext>
            </a:extLst>
          </p:cNvPr>
          <p:cNvSpPr txBox="1">
            <a:spLocks/>
          </p:cNvSpPr>
          <p:nvPr/>
        </p:nvSpPr>
        <p:spPr>
          <a:xfrm>
            <a:off x="2202804" y="8830828"/>
            <a:ext cx="2779338" cy="553998"/>
          </a:xfrm>
          <a:prstGeom prst="rect">
            <a:avLst/>
          </a:prstGeom>
        </p:spPr>
        <p:txBody>
          <a:bodyPr vert="horz" wrap="square" lIns="182880" tIns="91440" rIns="182880" bIns="9144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828800">
              <a:buNone/>
            </a:pPr>
            <a:r>
              <a:rPr lang="en-US" sz="2400" b="1" dirty="0">
                <a:solidFill>
                  <a:schemeClr val="tx1"/>
                </a:solidFill>
              </a:rPr>
              <a:t>2013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307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5" grpId="0" animBg="1"/>
      <p:bldP spid="57" grpId="0" animBg="1"/>
      <p:bldP spid="59" grpId="0" animBg="1"/>
      <p:bldP spid="60" grpId="0" animBg="1"/>
      <p:bldP spid="56" grpId="0" animBg="1"/>
      <p:bldP spid="58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D2AEEC-A32B-4B01-B44E-130F9490B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67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aphicFrame>
        <p:nvGraphicFramePr>
          <p:cNvPr id="445" name="Chart 444"/>
          <p:cNvGraphicFramePr/>
          <p:nvPr>
            <p:extLst>
              <p:ext uri="{D42A27DB-BD31-4B8C-83A1-F6EECF244321}">
                <p14:modId xmlns:p14="http://schemas.microsoft.com/office/powerpoint/2010/main" val="2614829012"/>
              </p:ext>
            </p:extLst>
          </p:nvPr>
        </p:nvGraphicFramePr>
        <p:xfrm>
          <a:off x="1335544" y="3882872"/>
          <a:ext cx="21712912" cy="87663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24032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45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45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45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3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45">
                                            <p:graphicEl>
                                              <a:chart seriesIdx="3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45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5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45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3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45">
                                            <p:graphicEl>
                                              <a:chart seriesIdx="3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45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45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45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3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45">
                                            <p:graphicEl>
                                              <a:chart seriesIdx="3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445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1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445">
                                            <p:graphicEl>
                                              <a:chart seriesIdx="1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2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45">
                                            <p:graphicEl>
                                              <a:chart seriesIdx="2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graphicEl>
                                              <a:chart seriesIdx="3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445">
                                            <p:graphicEl>
                                              <a:chart seriesIdx="3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45" grpId="0">
        <p:bldSub>
          <a:bldChart bld="categoryEl"/>
        </p:bldSub>
      </p:bldGraphic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/>
                </a:solidFill>
              </a:rPr>
              <a:t>PERFORMANCE CHART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654942265"/>
              </p:ext>
            </p:extLst>
          </p:nvPr>
        </p:nvGraphicFramePr>
        <p:xfrm>
          <a:off x="1502575" y="3041576"/>
          <a:ext cx="21892670" cy="8640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7536857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9DAA93-1F78-4922-88FC-2968639D4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rgbClr val="0A0A0A"/>
                </a:solidFill>
              </a:rPr>
              <a:t>Title Here </a:t>
            </a:r>
            <a:endParaRPr lang="en-US" sz="6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69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2097643472"/>
              </p:ext>
            </p:extLst>
          </p:nvPr>
        </p:nvGraphicFramePr>
        <p:xfrm>
          <a:off x="2113809" y="3296671"/>
          <a:ext cx="22647346" cy="5970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6074728" y="9431399"/>
            <a:ext cx="183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400" dirty="0">
                <a:solidFill>
                  <a:srgbClr val="0A0A0A"/>
                </a:solidFill>
                <a:latin typeface="Raleway" panose="020B0003030101060003" pitchFamily="34" charset="0"/>
              </a:rPr>
              <a:t>Webdesign</a:t>
            </a:r>
            <a:endParaRPr lang="id-ID" sz="2400" b="1" dirty="0">
              <a:solidFill>
                <a:srgbClr val="0A0A0A"/>
              </a:solidFill>
              <a:latin typeface="Raleway" panose="020B0003030101060003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570935" y="9489323"/>
            <a:ext cx="438150" cy="4381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220493" y="9431399"/>
            <a:ext cx="2350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400" dirty="0">
                <a:solidFill>
                  <a:srgbClr val="0A0A0A"/>
                </a:solidFill>
                <a:latin typeface="Raleway" panose="020B0003030101060003" pitchFamily="34" charset="0"/>
              </a:rPr>
              <a:t>Graphic Design</a:t>
            </a:r>
            <a:endParaRPr lang="id-ID" sz="2400" b="1" dirty="0">
              <a:solidFill>
                <a:srgbClr val="0A0A0A"/>
              </a:solidFill>
              <a:latin typeface="Raleway" panose="020B0003030101060003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0716699" y="9489323"/>
            <a:ext cx="438150" cy="4381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963126" y="9431399"/>
            <a:ext cx="16097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400" dirty="0">
                <a:solidFill>
                  <a:srgbClr val="0A0A0A"/>
                </a:solidFill>
                <a:latin typeface="Raleway" panose="020B0003030101060003" pitchFamily="34" charset="0"/>
              </a:rPr>
              <a:t>Marketing</a:t>
            </a:r>
            <a:endParaRPr lang="id-ID" sz="2400" b="1" dirty="0">
              <a:solidFill>
                <a:srgbClr val="0A0A0A"/>
              </a:solidFill>
              <a:latin typeface="Raleway" panose="020B0003030101060003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6459333" y="9489323"/>
            <a:ext cx="438150" cy="4381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B3DE5A-0DA7-475C-9747-BF91D43D4F16}"/>
              </a:ext>
            </a:extLst>
          </p:cNvPr>
          <p:cNvSpPr/>
          <p:nvPr/>
        </p:nvSpPr>
        <p:spPr>
          <a:xfrm>
            <a:off x="2251076" y="11227377"/>
            <a:ext cx="210311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spcBef>
                <a:spcPts val="2000"/>
              </a:spcBef>
            </a:pPr>
            <a:r>
              <a:rPr lang="en-US" sz="2400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733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Chart bld="series"/>
        </p:bldSub>
      </p:bldGraphic>
      <p:bldP spid="23" grpId="0"/>
      <p:bldP spid="24" grpId="0" animBg="1"/>
      <p:bldP spid="25" grpId="0"/>
      <p:bldP spid="26" grpId="0" animBg="1"/>
      <p:bldP spid="27" grpId="0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918A5ABE-2B11-4BFA-9B09-563C2EBDD2FA}"/>
              </a:ext>
            </a:extLst>
          </p:cNvPr>
          <p:cNvSpPr/>
          <p:nvPr/>
        </p:nvSpPr>
        <p:spPr>
          <a:xfrm>
            <a:off x="9366234" y="5638963"/>
            <a:ext cx="1037430" cy="2513029"/>
          </a:xfrm>
          <a:custGeom>
            <a:avLst/>
            <a:gdLst>
              <a:gd name="connsiteX0" fmla="*/ 0 w 1037445"/>
              <a:gd name="connsiteY0" fmla="*/ 0 h 2513065"/>
              <a:gd name="connsiteX1" fmla="*/ 1037446 w 1037445"/>
              <a:gd name="connsiteY1" fmla="*/ 0 h 2513065"/>
              <a:gd name="connsiteX2" fmla="*/ 1037446 w 1037445"/>
              <a:gd name="connsiteY2" fmla="*/ 2513066 h 2513065"/>
              <a:gd name="connsiteX3" fmla="*/ 0 w 1037445"/>
              <a:gd name="connsiteY3" fmla="*/ 2513066 h 2513065"/>
              <a:gd name="connsiteX4" fmla="*/ 0 w 1037445"/>
              <a:gd name="connsiteY4" fmla="*/ 0 h 2513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7445" h="2513065">
                <a:moveTo>
                  <a:pt x="0" y="0"/>
                </a:moveTo>
                <a:lnTo>
                  <a:pt x="1037446" y="0"/>
                </a:lnTo>
                <a:lnTo>
                  <a:pt x="1037446" y="2513066"/>
                </a:lnTo>
                <a:lnTo>
                  <a:pt x="0" y="251306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1BF68BF-606C-4A9C-A589-95F285FAC09A}"/>
              </a:ext>
            </a:extLst>
          </p:cNvPr>
          <p:cNvSpPr/>
          <p:nvPr/>
        </p:nvSpPr>
        <p:spPr>
          <a:xfrm>
            <a:off x="10824344" y="6914809"/>
            <a:ext cx="1037429" cy="1237183"/>
          </a:xfrm>
          <a:custGeom>
            <a:avLst/>
            <a:gdLst>
              <a:gd name="connsiteX0" fmla="*/ 0 w 1037444"/>
              <a:gd name="connsiteY0" fmla="*/ 0 h 1237201"/>
              <a:gd name="connsiteX1" fmla="*/ 1037445 w 1037444"/>
              <a:gd name="connsiteY1" fmla="*/ 0 h 1237201"/>
              <a:gd name="connsiteX2" fmla="*/ 1037445 w 1037444"/>
              <a:gd name="connsiteY2" fmla="*/ 1237202 h 1237201"/>
              <a:gd name="connsiteX3" fmla="*/ 0 w 1037444"/>
              <a:gd name="connsiteY3" fmla="*/ 1237202 h 1237201"/>
              <a:gd name="connsiteX4" fmla="*/ 0 w 1037444"/>
              <a:gd name="connsiteY4" fmla="*/ 0 h 1237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7444" h="1237201">
                <a:moveTo>
                  <a:pt x="0" y="0"/>
                </a:moveTo>
                <a:lnTo>
                  <a:pt x="1037445" y="0"/>
                </a:lnTo>
                <a:lnTo>
                  <a:pt x="1037445" y="1237202"/>
                </a:lnTo>
                <a:lnTo>
                  <a:pt x="0" y="123720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3B684F7-B9E7-432B-9731-CDBFD7F51177}"/>
              </a:ext>
            </a:extLst>
          </p:cNvPr>
          <p:cNvSpPr/>
          <p:nvPr/>
        </p:nvSpPr>
        <p:spPr>
          <a:xfrm>
            <a:off x="12281532" y="4510402"/>
            <a:ext cx="1038349" cy="3641591"/>
          </a:xfrm>
          <a:custGeom>
            <a:avLst/>
            <a:gdLst>
              <a:gd name="connsiteX0" fmla="*/ 0 w 1038364"/>
              <a:gd name="connsiteY0" fmla="*/ 0 h 3641644"/>
              <a:gd name="connsiteX1" fmla="*/ 1038365 w 1038364"/>
              <a:gd name="connsiteY1" fmla="*/ 0 h 3641644"/>
              <a:gd name="connsiteX2" fmla="*/ 1038365 w 1038364"/>
              <a:gd name="connsiteY2" fmla="*/ 3641644 h 3641644"/>
              <a:gd name="connsiteX3" fmla="*/ 0 w 1038364"/>
              <a:gd name="connsiteY3" fmla="*/ 3641644 h 3641644"/>
              <a:gd name="connsiteX4" fmla="*/ 0 w 1038364"/>
              <a:gd name="connsiteY4" fmla="*/ 0 h 3641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364" h="3641644">
                <a:moveTo>
                  <a:pt x="0" y="0"/>
                </a:moveTo>
                <a:lnTo>
                  <a:pt x="1038365" y="0"/>
                </a:lnTo>
                <a:lnTo>
                  <a:pt x="1038365" y="3641644"/>
                </a:lnTo>
                <a:lnTo>
                  <a:pt x="0" y="364164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A1ADBEF-0B46-46A9-9D60-903047A8201D}"/>
              </a:ext>
            </a:extLst>
          </p:cNvPr>
          <p:cNvSpPr/>
          <p:nvPr/>
        </p:nvSpPr>
        <p:spPr>
          <a:xfrm>
            <a:off x="13739643" y="5221045"/>
            <a:ext cx="1037430" cy="2930946"/>
          </a:xfrm>
          <a:custGeom>
            <a:avLst/>
            <a:gdLst>
              <a:gd name="connsiteX0" fmla="*/ 0 w 1037445"/>
              <a:gd name="connsiteY0" fmla="*/ 0 h 2930989"/>
              <a:gd name="connsiteX1" fmla="*/ 1037446 w 1037445"/>
              <a:gd name="connsiteY1" fmla="*/ 0 h 2930989"/>
              <a:gd name="connsiteX2" fmla="*/ 1037446 w 1037445"/>
              <a:gd name="connsiteY2" fmla="*/ 2930990 h 2930989"/>
              <a:gd name="connsiteX3" fmla="*/ 0 w 1037445"/>
              <a:gd name="connsiteY3" fmla="*/ 2930990 h 2930989"/>
              <a:gd name="connsiteX4" fmla="*/ 0 w 1037445"/>
              <a:gd name="connsiteY4" fmla="*/ 0 h 293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7445" h="2930989">
                <a:moveTo>
                  <a:pt x="0" y="0"/>
                </a:moveTo>
                <a:lnTo>
                  <a:pt x="1037446" y="0"/>
                </a:lnTo>
                <a:lnTo>
                  <a:pt x="1037446" y="2930990"/>
                </a:lnTo>
                <a:lnTo>
                  <a:pt x="0" y="293099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C994FE2-A43C-4AA9-B1EE-E5A7D2A884CF}"/>
              </a:ext>
            </a:extLst>
          </p:cNvPr>
          <p:cNvSpPr/>
          <p:nvPr/>
        </p:nvSpPr>
        <p:spPr>
          <a:xfrm>
            <a:off x="15196831" y="6161821"/>
            <a:ext cx="1038351" cy="1990171"/>
          </a:xfrm>
          <a:custGeom>
            <a:avLst/>
            <a:gdLst>
              <a:gd name="connsiteX0" fmla="*/ 0 w 1038366"/>
              <a:gd name="connsiteY0" fmla="*/ 0 h 1990200"/>
              <a:gd name="connsiteX1" fmla="*/ 1038366 w 1038366"/>
              <a:gd name="connsiteY1" fmla="*/ 0 h 1990200"/>
              <a:gd name="connsiteX2" fmla="*/ 1038366 w 1038366"/>
              <a:gd name="connsiteY2" fmla="*/ 1990201 h 1990200"/>
              <a:gd name="connsiteX3" fmla="*/ 0 w 1038366"/>
              <a:gd name="connsiteY3" fmla="*/ 1990201 h 1990200"/>
              <a:gd name="connsiteX4" fmla="*/ 0 w 1038366"/>
              <a:gd name="connsiteY4" fmla="*/ 0 h 199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366" h="1990200">
                <a:moveTo>
                  <a:pt x="0" y="0"/>
                </a:moveTo>
                <a:lnTo>
                  <a:pt x="1038366" y="0"/>
                </a:lnTo>
                <a:lnTo>
                  <a:pt x="1038366" y="1990201"/>
                </a:lnTo>
                <a:lnTo>
                  <a:pt x="0" y="19902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7E55D59E-EE9A-4AED-A601-538E6F11C4F4}"/>
              </a:ext>
            </a:extLst>
          </p:cNvPr>
          <p:cNvSpPr/>
          <p:nvPr/>
        </p:nvSpPr>
        <p:spPr>
          <a:xfrm>
            <a:off x="8654670" y="9234528"/>
            <a:ext cx="1037430" cy="1186555"/>
          </a:xfrm>
          <a:custGeom>
            <a:avLst/>
            <a:gdLst>
              <a:gd name="connsiteX0" fmla="*/ 0 w 1037445"/>
              <a:gd name="connsiteY0" fmla="*/ 0 h 1186572"/>
              <a:gd name="connsiteX1" fmla="*/ 1037445 w 1037445"/>
              <a:gd name="connsiteY1" fmla="*/ 0 h 1186572"/>
              <a:gd name="connsiteX2" fmla="*/ 1037445 w 1037445"/>
              <a:gd name="connsiteY2" fmla="*/ 1186572 h 1186572"/>
              <a:gd name="connsiteX3" fmla="*/ 0 w 1037445"/>
              <a:gd name="connsiteY3" fmla="*/ 1186572 h 1186572"/>
              <a:gd name="connsiteX4" fmla="*/ 0 w 1037445"/>
              <a:gd name="connsiteY4" fmla="*/ 0 h 1186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7445" h="1186572">
                <a:moveTo>
                  <a:pt x="0" y="0"/>
                </a:moveTo>
                <a:lnTo>
                  <a:pt x="1037445" y="0"/>
                </a:lnTo>
                <a:lnTo>
                  <a:pt x="1037445" y="1186572"/>
                </a:lnTo>
                <a:lnTo>
                  <a:pt x="0" y="118657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7A19AAB7-DB2E-424D-B6D4-09954E76F549}"/>
              </a:ext>
            </a:extLst>
          </p:cNvPr>
          <p:cNvSpPr/>
          <p:nvPr/>
        </p:nvSpPr>
        <p:spPr>
          <a:xfrm>
            <a:off x="10111858" y="9234527"/>
            <a:ext cx="1038351" cy="3351626"/>
          </a:xfrm>
          <a:custGeom>
            <a:avLst/>
            <a:gdLst>
              <a:gd name="connsiteX0" fmla="*/ 0 w 1038366"/>
              <a:gd name="connsiteY0" fmla="*/ 0 h 3351674"/>
              <a:gd name="connsiteX1" fmla="*/ 1038366 w 1038366"/>
              <a:gd name="connsiteY1" fmla="*/ 0 h 3351674"/>
              <a:gd name="connsiteX2" fmla="*/ 1038366 w 1038366"/>
              <a:gd name="connsiteY2" fmla="*/ 3351675 h 3351674"/>
              <a:gd name="connsiteX3" fmla="*/ 0 w 1038366"/>
              <a:gd name="connsiteY3" fmla="*/ 3351675 h 3351674"/>
              <a:gd name="connsiteX4" fmla="*/ 0 w 1038366"/>
              <a:gd name="connsiteY4" fmla="*/ 0 h 3351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366" h="3351674">
                <a:moveTo>
                  <a:pt x="0" y="0"/>
                </a:moveTo>
                <a:lnTo>
                  <a:pt x="1038366" y="0"/>
                </a:lnTo>
                <a:lnTo>
                  <a:pt x="1038366" y="3351675"/>
                </a:lnTo>
                <a:lnTo>
                  <a:pt x="0" y="335167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D43ACC15-55DD-4F4F-B39A-614683E7E432}"/>
              </a:ext>
            </a:extLst>
          </p:cNvPr>
          <p:cNvSpPr/>
          <p:nvPr/>
        </p:nvSpPr>
        <p:spPr>
          <a:xfrm>
            <a:off x="11569968" y="9234529"/>
            <a:ext cx="1038351" cy="2608763"/>
          </a:xfrm>
          <a:custGeom>
            <a:avLst/>
            <a:gdLst>
              <a:gd name="connsiteX0" fmla="*/ 0 w 1038366"/>
              <a:gd name="connsiteY0" fmla="*/ 0 h 2608801"/>
              <a:gd name="connsiteX1" fmla="*/ 1038366 w 1038366"/>
              <a:gd name="connsiteY1" fmla="*/ 0 h 2608801"/>
              <a:gd name="connsiteX2" fmla="*/ 1038366 w 1038366"/>
              <a:gd name="connsiteY2" fmla="*/ 2608802 h 2608801"/>
              <a:gd name="connsiteX3" fmla="*/ 0 w 1038366"/>
              <a:gd name="connsiteY3" fmla="*/ 2608802 h 2608801"/>
              <a:gd name="connsiteX4" fmla="*/ 0 w 1038366"/>
              <a:gd name="connsiteY4" fmla="*/ 0 h 2608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366" h="2608801">
                <a:moveTo>
                  <a:pt x="0" y="0"/>
                </a:moveTo>
                <a:lnTo>
                  <a:pt x="1038366" y="0"/>
                </a:lnTo>
                <a:lnTo>
                  <a:pt x="1038366" y="2608802"/>
                </a:lnTo>
                <a:lnTo>
                  <a:pt x="0" y="260880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D7162C9-D917-4B5C-A53A-8ADC38D150E7}"/>
              </a:ext>
            </a:extLst>
          </p:cNvPr>
          <p:cNvSpPr/>
          <p:nvPr/>
        </p:nvSpPr>
        <p:spPr>
          <a:xfrm>
            <a:off x="13028077" y="9234529"/>
            <a:ext cx="1037429" cy="1676273"/>
          </a:xfrm>
          <a:custGeom>
            <a:avLst/>
            <a:gdLst>
              <a:gd name="connsiteX0" fmla="*/ 0 w 1037444"/>
              <a:gd name="connsiteY0" fmla="*/ 0 h 1676297"/>
              <a:gd name="connsiteX1" fmla="*/ 1037445 w 1037444"/>
              <a:gd name="connsiteY1" fmla="*/ 0 h 1676297"/>
              <a:gd name="connsiteX2" fmla="*/ 1037445 w 1037444"/>
              <a:gd name="connsiteY2" fmla="*/ 1676298 h 1676297"/>
              <a:gd name="connsiteX3" fmla="*/ 0 w 1037444"/>
              <a:gd name="connsiteY3" fmla="*/ 1676298 h 1676297"/>
              <a:gd name="connsiteX4" fmla="*/ 0 w 1037444"/>
              <a:gd name="connsiteY4" fmla="*/ 0 h 167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7444" h="1676297">
                <a:moveTo>
                  <a:pt x="0" y="0"/>
                </a:moveTo>
                <a:lnTo>
                  <a:pt x="1037445" y="0"/>
                </a:lnTo>
                <a:lnTo>
                  <a:pt x="1037445" y="1676298"/>
                </a:lnTo>
                <a:lnTo>
                  <a:pt x="0" y="167629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B6A8D0C6-CF17-4E9D-B3AE-1FA9F3805D8F}"/>
              </a:ext>
            </a:extLst>
          </p:cNvPr>
          <p:cNvSpPr/>
          <p:nvPr/>
        </p:nvSpPr>
        <p:spPr>
          <a:xfrm>
            <a:off x="14485265" y="9234528"/>
            <a:ext cx="1038351" cy="2735797"/>
          </a:xfrm>
          <a:custGeom>
            <a:avLst/>
            <a:gdLst>
              <a:gd name="connsiteX0" fmla="*/ 0 w 1038366"/>
              <a:gd name="connsiteY0" fmla="*/ 0 h 2735836"/>
              <a:gd name="connsiteX1" fmla="*/ 1038366 w 1038366"/>
              <a:gd name="connsiteY1" fmla="*/ 0 h 2735836"/>
              <a:gd name="connsiteX2" fmla="*/ 1038366 w 1038366"/>
              <a:gd name="connsiteY2" fmla="*/ 2735837 h 2735836"/>
              <a:gd name="connsiteX3" fmla="*/ 0 w 1038366"/>
              <a:gd name="connsiteY3" fmla="*/ 2735837 h 2735836"/>
              <a:gd name="connsiteX4" fmla="*/ 0 w 1038366"/>
              <a:gd name="connsiteY4" fmla="*/ 0 h 2735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366" h="2735836">
                <a:moveTo>
                  <a:pt x="0" y="0"/>
                </a:moveTo>
                <a:lnTo>
                  <a:pt x="1038366" y="0"/>
                </a:lnTo>
                <a:lnTo>
                  <a:pt x="1038366" y="2735837"/>
                </a:lnTo>
                <a:lnTo>
                  <a:pt x="0" y="27358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5047F02-189D-4A08-96C5-B1C133C07EB9}"/>
              </a:ext>
            </a:extLst>
          </p:cNvPr>
          <p:cNvSpPr/>
          <p:nvPr/>
        </p:nvSpPr>
        <p:spPr>
          <a:xfrm>
            <a:off x="7247189" y="6588023"/>
            <a:ext cx="663697" cy="682108"/>
          </a:xfrm>
          <a:custGeom>
            <a:avLst/>
            <a:gdLst>
              <a:gd name="connsiteX0" fmla="*/ 663707 w 663706"/>
              <a:gd name="connsiteY0" fmla="*/ 250386 h 682118"/>
              <a:gd name="connsiteX1" fmla="*/ 663707 w 663706"/>
              <a:gd name="connsiteY1" fmla="*/ 431732 h 682118"/>
              <a:gd name="connsiteX2" fmla="*/ 434493 w 663706"/>
              <a:gd name="connsiteY2" fmla="*/ 431732 h 682118"/>
              <a:gd name="connsiteX3" fmla="*/ 434493 w 663706"/>
              <a:gd name="connsiteY3" fmla="*/ 682118 h 682118"/>
              <a:gd name="connsiteX4" fmla="*/ 230134 w 663706"/>
              <a:gd name="connsiteY4" fmla="*/ 682118 h 682118"/>
              <a:gd name="connsiteX5" fmla="*/ 230134 w 663706"/>
              <a:gd name="connsiteY5" fmla="*/ 431732 h 682118"/>
              <a:gd name="connsiteX6" fmla="*/ 0 w 663706"/>
              <a:gd name="connsiteY6" fmla="*/ 431732 h 682118"/>
              <a:gd name="connsiteX7" fmla="*/ 0 w 663706"/>
              <a:gd name="connsiteY7" fmla="*/ 250386 h 682118"/>
              <a:gd name="connsiteX8" fmla="*/ 230134 w 663706"/>
              <a:gd name="connsiteY8" fmla="*/ 250386 h 682118"/>
              <a:gd name="connsiteX9" fmla="*/ 230134 w 663706"/>
              <a:gd name="connsiteY9" fmla="*/ 0 h 682118"/>
              <a:gd name="connsiteX10" fmla="*/ 434493 w 663706"/>
              <a:gd name="connsiteY10" fmla="*/ 0 h 682118"/>
              <a:gd name="connsiteX11" fmla="*/ 434493 w 663706"/>
              <a:gd name="connsiteY11" fmla="*/ 250386 h 682118"/>
              <a:gd name="connsiteX12" fmla="*/ 663707 w 663706"/>
              <a:gd name="connsiteY12" fmla="*/ 250386 h 682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3706" h="682118">
                <a:moveTo>
                  <a:pt x="663707" y="250386"/>
                </a:moveTo>
                <a:lnTo>
                  <a:pt x="663707" y="431732"/>
                </a:lnTo>
                <a:lnTo>
                  <a:pt x="434493" y="431732"/>
                </a:lnTo>
                <a:lnTo>
                  <a:pt x="434493" y="682118"/>
                </a:lnTo>
                <a:lnTo>
                  <a:pt x="230134" y="682118"/>
                </a:lnTo>
                <a:lnTo>
                  <a:pt x="230134" y="431732"/>
                </a:lnTo>
                <a:lnTo>
                  <a:pt x="0" y="431732"/>
                </a:lnTo>
                <a:lnTo>
                  <a:pt x="0" y="250386"/>
                </a:lnTo>
                <a:lnTo>
                  <a:pt x="230134" y="250386"/>
                </a:lnTo>
                <a:lnTo>
                  <a:pt x="230134" y="0"/>
                </a:lnTo>
                <a:lnTo>
                  <a:pt x="434493" y="0"/>
                </a:lnTo>
                <a:lnTo>
                  <a:pt x="434493" y="250386"/>
                </a:lnTo>
                <a:lnTo>
                  <a:pt x="663707" y="250386"/>
                </a:lnTo>
                <a:close/>
              </a:path>
            </a:pathLst>
          </a:custGeom>
          <a:solidFill>
            <a:schemeClr val="accent2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7E3142D-9CD3-4732-97E6-048AB4120361}"/>
              </a:ext>
            </a:extLst>
          </p:cNvPr>
          <p:cNvSpPr/>
          <p:nvPr/>
        </p:nvSpPr>
        <p:spPr>
          <a:xfrm>
            <a:off x="17020388" y="10127435"/>
            <a:ext cx="618592" cy="205277"/>
          </a:xfrm>
          <a:custGeom>
            <a:avLst/>
            <a:gdLst>
              <a:gd name="connsiteX0" fmla="*/ 0 w 618601"/>
              <a:gd name="connsiteY0" fmla="*/ 205280 h 205280"/>
              <a:gd name="connsiteX1" fmla="*/ 0 w 618601"/>
              <a:gd name="connsiteY1" fmla="*/ 0 h 205280"/>
              <a:gd name="connsiteX2" fmla="*/ 618601 w 618601"/>
              <a:gd name="connsiteY2" fmla="*/ 0 h 205280"/>
              <a:gd name="connsiteX3" fmla="*/ 618601 w 618601"/>
              <a:gd name="connsiteY3" fmla="*/ 205280 h 205280"/>
              <a:gd name="connsiteX4" fmla="*/ 0 w 618601"/>
              <a:gd name="connsiteY4" fmla="*/ 205280 h 205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8601" h="205280">
                <a:moveTo>
                  <a:pt x="0" y="205280"/>
                </a:moveTo>
                <a:lnTo>
                  <a:pt x="0" y="0"/>
                </a:lnTo>
                <a:lnTo>
                  <a:pt x="618601" y="0"/>
                </a:lnTo>
                <a:lnTo>
                  <a:pt x="618601" y="205280"/>
                </a:lnTo>
                <a:lnTo>
                  <a:pt x="0" y="205280"/>
                </a:lnTo>
                <a:close/>
              </a:path>
            </a:pathLst>
          </a:custGeom>
          <a:solidFill>
            <a:schemeClr val="accent5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AECFA707-84B3-4D65-9247-9676FF5D52DD}"/>
              </a:ext>
            </a:extLst>
          </p:cNvPr>
          <p:cNvSpPr/>
          <p:nvPr/>
        </p:nvSpPr>
        <p:spPr>
          <a:xfrm>
            <a:off x="7297818" y="7514070"/>
            <a:ext cx="10068685" cy="1121197"/>
          </a:xfrm>
          <a:custGeom>
            <a:avLst/>
            <a:gdLst>
              <a:gd name="connsiteX0" fmla="*/ 335996 w 10068831"/>
              <a:gd name="connsiteY0" fmla="*/ 1012591 h 1121213"/>
              <a:gd name="connsiteX1" fmla="*/ 10068832 w 10068831"/>
              <a:gd name="connsiteY1" fmla="*/ 1012591 h 1121213"/>
              <a:gd name="connsiteX2" fmla="*/ 10068832 w 10068831"/>
              <a:gd name="connsiteY2" fmla="*/ 1121214 h 1121213"/>
              <a:gd name="connsiteX3" fmla="*/ 228293 w 10068831"/>
              <a:gd name="connsiteY3" fmla="*/ 1121214 h 1121213"/>
              <a:gd name="connsiteX4" fmla="*/ 228293 w 10068831"/>
              <a:gd name="connsiteY4" fmla="*/ 513660 h 1121213"/>
              <a:gd name="connsiteX5" fmla="*/ 0 w 10068831"/>
              <a:gd name="connsiteY5" fmla="*/ 513660 h 1121213"/>
              <a:gd name="connsiteX6" fmla="*/ 282604 w 10068831"/>
              <a:gd name="connsiteY6" fmla="*/ 0 h 1121213"/>
              <a:gd name="connsiteX7" fmla="*/ 564289 w 10068831"/>
              <a:gd name="connsiteY7" fmla="*/ 513660 h 1121213"/>
              <a:gd name="connsiteX8" fmla="*/ 335996 w 10068831"/>
              <a:gd name="connsiteY8" fmla="*/ 513660 h 1121213"/>
              <a:gd name="connsiteX9" fmla="*/ 335996 w 10068831"/>
              <a:gd name="connsiteY9" fmla="*/ 1012591 h 1121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68831" h="1121213">
                <a:moveTo>
                  <a:pt x="335996" y="1012591"/>
                </a:moveTo>
                <a:lnTo>
                  <a:pt x="10068832" y="1012591"/>
                </a:lnTo>
                <a:lnTo>
                  <a:pt x="10068832" y="1121214"/>
                </a:lnTo>
                <a:lnTo>
                  <a:pt x="228293" y="1121214"/>
                </a:lnTo>
                <a:lnTo>
                  <a:pt x="228293" y="513660"/>
                </a:lnTo>
                <a:lnTo>
                  <a:pt x="0" y="513660"/>
                </a:lnTo>
                <a:lnTo>
                  <a:pt x="282604" y="0"/>
                </a:lnTo>
                <a:lnTo>
                  <a:pt x="564289" y="513660"/>
                </a:lnTo>
                <a:lnTo>
                  <a:pt x="335996" y="513660"/>
                </a:lnTo>
                <a:lnTo>
                  <a:pt x="335996" y="1012591"/>
                </a:lnTo>
                <a:close/>
              </a:path>
            </a:pathLst>
          </a:custGeom>
          <a:solidFill>
            <a:schemeClr val="accent2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48AFE19D-03B8-4A0F-8E52-33AC47FCC4F9}"/>
              </a:ext>
            </a:extLst>
          </p:cNvPr>
          <p:cNvSpPr/>
          <p:nvPr/>
        </p:nvSpPr>
        <p:spPr>
          <a:xfrm>
            <a:off x="7527949" y="8743890"/>
            <a:ext cx="10068685" cy="1121197"/>
          </a:xfrm>
          <a:custGeom>
            <a:avLst/>
            <a:gdLst>
              <a:gd name="connsiteX0" fmla="*/ 9732836 w 10068831"/>
              <a:gd name="connsiteY0" fmla="*/ 108623 h 1121213"/>
              <a:gd name="connsiteX1" fmla="*/ 0 w 10068831"/>
              <a:gd name="connsiteY1" fmla="*/ 108623 h 1121213"/>
              <a:gd name="connsiteX2" fmla="*/ 0 w 10068831"/>
              <a:gd name="connsiteY2" fmla="*/ 0 h 1121213"/>
              <a:gd name="connsiteX3" fmla="*/ 9840539 w 10068831"/>
              <a:gd name="connsiteY3" fmla="*/ 0 h 1121213"/>
              <a:gd name="connsiteX4" fmla="*/ 9840539 w 10068831"/>
              <a:gd name="connsiteY4" fmla="*/ 607554 h 1121213"/>
              <a:gd name="connsiteX5" fmla="*/ 10068832 w 10068831"/>
              <a:gd name="connsiteY5" fmla="*/ 607554 h 1121213"/>
              <a:gd name="connsiteX6" fmla="*/ 9787148 w 10068831"/>
              <a:gd name="connsiteY6" fmla="*/ 1121214 h 1121213"/>
              <a:gd name="connsiteX7" fmla="*/ 9504543 w 10068831"/>
              <a:gd name="connsiteY7" fmla="*/ 607554 h 1121213"/>
              <a:gd name="connsiteX8" fmla="*/ 9732836 w 10068831"/>
              <a:gd name="connsiteY8" fmla="*/ 607554 h 1121213"/>
              <a:gd name="connsiteX9" fmla="*/ 9732836 w 10068831"/>
              <a:gd name="connsiteY9" fmla="*/ 108623 h 1121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68831" h="1121213">
                <a:moveTo>
                  <a:pt x="9732836" y="108623"/>
                </a:moveTo>
                <a:lnTo>
                  <a:pt x="0" y="108623"/>
                </a:lnTo>
                <a:lnTo>
                  <a:pt x="0" y="0"/>
                </a:lnTo>
                <a:lnTo>
                  <a:pt x="9840539" y="0"/>
                </a:lnTo>
                <a:lnTo>
                  <a:pt x="9840539" y="607554"/>
                </a:lnTo>
                <a:lnTo>
                  <a:pt x="10068832" y="607554"/>
                </a:lnTo>
                <a:lnTo>
                  <a:pt x="9787148" y="1121214"/>
                </a:lnTo>
                <a:lnTo>
                  <a:pt x="9504543" y="607554"/>
                </a:lnTo>
                <a:lnTo>
                  <a:pt x="9732836" y="607554"/>
                </a:lnTo>
                <a:lnTo>
                  <a:pt x="9732836" y="108623"/>
                </a:lnTo>
                <a:close/>
              </a:path>
            </a:pathLst>
          </a:custGeom>
          <a:solidFill>
            <a:schemeClr val="accent5"/>
          </a:solidFill>
          <a:ln w="92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47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9608334" y="5299290"/>
            <a:ext cx="521935" cy="261428"/>
            <a:chOff x="9332812" y="4101912"/>
            <a:chExt cx="521943" cy="261432"/>
          </a:xfrm>
          <a:solidFill>
            <a:schemeClr val="bg1">
              <a:lumMod val="65000"/>
            </a:schemeClr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A0FE729-F6EB-49C4-9B58-88495D7DA0B4}"/>
                </a:ext>
              </a:extLst>
            </p:cNvPr>
            <p:cNvSpPr/>
            <p:nvPr/>
          </p:nvSpPr>
          <p:spPr>
            <a:xfrm>
              <a:off x="9332812" y="4123084"/>
              <a:ext cx="118749" cy="119669"/>
            </a:xfrm>
            <a:custGeom>
              <a:avLst/>
              <a:gdLst>
                <a:gd name="connsiteX0" fmla="*/ 118749 w 118749"/>
                <a:gd name="connsiteY0" fmla="*/ 36821 h 119669"/>
                <a:gd name="connsiteX1" fmla="*/ 118749 w 118749"/>
                <a:gd name="connsiteY1" fmla="*/ 82848 h 119669"/>
                <a:gd name="connsiteX2" fmla="*/ 84689 w 118749"/>
                <a:gd name="connsiteY2" fmla="*/ 82848 h 119669"/>
                <a:gd name="connsiteX3" fmla="*/ 84689 w 118749"/>
                <a:gd name="connsiteY3" fmla="*/ 119670 h 119669"/>
                <a:gd name="connsiteX4" fmla="*/ 33139 w 118749"/>
                <a:gd name="connsiteY4" fmla="*/ 119670 h 119669"/>
                <a:gd name="connsiteX5" fmla="*/ 33139 w 118749"/>
                <a:gd name="connsiteY5" fmla="*/ 82848 h 119669"/>
                <a:gd name="connsiteX6" fmla="*/ 0 w 118749"/>
                <a:gd name="connsiteY6" fmla="*/ 82848 h 119669"/>
                <a:gd name="connsiteX7" fmla="*/ 0 w 118749"/>
                <a:gd name="connsiteY7" fmla="*/ 36821 h 119669"/>
                <a:gd name="connsiteX8" fmla="*/ 33139 w 118749"/>
                <a:gd name="connsiteY8" fmla="*/ 36821 h 119669"/>
                <a:gd name="connsiteX9" fmla="*/ 33139 w 118749"/>
                <a:gd name="connsiteY9" fmla="*/ 0 h 119669"/>
                <a:gd name="connsiteX10" fmla="*/ 84689 w 118749"/>
                <a:gd name="connsiteY10" fmla="*/ 0 h 119669"/>
                <a:gd name="connsiteX11" fmla="*/ 84689 w 118749"/>
                <a:gd name="connsiteY11" fmla="*/ 36821 h 119669"/>
                <a:gd name="connsiteX12" fmla="*/ 118749 w 118749"/>
                <a:gd name="connsiteY12" fmla="*/ 36821 h 11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8749" h="119669">
                  <a:moveTo>
                    <a:pt x="118749" y="36821"/>
                  </a:moveTo>
                  <a:lnTo>
                    <a:pt x="118749" y="82848"/>
                  </a:lnTo>
                  <a:lnTo>
                    <a:pt x="84689" y="82848"/>
                  </a:lnTo>
                  <a:lnTo>
                    <a:pt x="84689" y="119670"/>
                  </a:lnTo>
                  <a:lnTo>
                    <a:pt x="33139" y="119670"/>
                  </a:lnTo>
                  <a:lnTo>
                    <a:pt x="33139" y="82848"/>
                  </a:lnTo>
                  <a:lnTo>
                    <a:pt x="0" y="82848"/>
                  </a:lnTo>
                  <a:lnTo>
                    <a:pt x="0" y="36821"/>
                  </a:lnTo>
                  <a:lnTo>
                    <a:pt x="33139" y="36821"/>
                  </a:lnTo>
                  <a:lnTo>
                    <a:pt x="33139" y="0"/>
                  </a:lnTo>
                  <a:lnTo>
                    <a:pt x="84689" y="0"/>
                  </a:lnTo>
                  <a:lnTo>
                    <a:pt x="84689" y="36821"/>
                  </a:lnTo>
                  <a:lnTo>
                    <a:pt x="118749" y="3682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A3817B0-D8F6-42E2-A302-F662B40BFB54}"/>
                </a:ext>
              </a:extLst>
            </p:cNvPr>
            <p:cNvSpPr/>
            <p:nvPr/>
          </p:nvSpPr>
          <p:spPr>
            <a:xfrm>
              <a:off x="9474575" y="4101912"/>
              <a:ext cx="176742" cy="207120"/>
            </a:xfrm>
            <a:custGeom>
              <a:avLst/>
              <a:gdLst>
                <a:gd name="connsiteX0" fmla="*/ 0 w 176742"/>
                <a:gd name="connsiteY0" fmla="*/ 207121 h 207120"/>
                <a:gd name="connsiteX1" fmla="*/ 2761 w 176742"/>
                <a:gd name="connsiteY1" fmla="*/ 177664 h 207120"/>
                <a:gd name="connsiteX2" fmla="*/ 11046 w 176742"/>
                <a:gd name="connsiteY2" fmla="*/ 153730 h 207120"/>
                <a:gd name="connsiteX3" fmla="*/ 27616 w 176742"/>
                <a:gd name="connsiteY3" fmla="*/ 133478 h 207120"/>
                <a:gd name="connsiteX4" fmla="*/ 53390 w 176742"/>
                <a:gd name="connsiteY4" fmla="*/ 115067 h 207120"/>
                <a:gd name="connsiteX5" fmla="*/ 81007 w 176742"/>
                <a:gd name="connsiteY5" fmla="*/ 99418 h 207120"/>
                <a:gd name="connsiteX6" fmla="*/ 98497 w 176742"/>
                <a:gd name="connsiteY6" fmla="*/ 88372 h 207120"/>
                <a:gd name="connsiteX7" fmla="*/ 107702 w 176742"/>
                <a:gd name="connsiteY7" fmla="*/ 80087 h 207120"/>
                <a:gd name="connsiteX8" fmla="*/ 110464 w 176742"/>
                <a:gd name="connsiteY8" fmla="*/ 71802 h 207120"/>
                <a:gd name="connsiteX9" fmla="*/ 103100 w 176742"/>
                <a:gd name="connsiteY9" fmla="*/ 56153 h 207120"/>
                <a:gd name="connsiteX10" fmla="*/ 82848 w 176742"/>
                <a:gd name="connsiteY10" fmla="*/ 49709 h 207120"/>
                <a:gd name="connsiteX11" fmla="*/ 57073 w 176742"/>
                <a:gd name="connsiteY11" fmla="*/ 57073 h 207120"/>
                <a:gd name="connsiteX12" fmla="*/ 35900 w 176742"/>
                <a:gd name="connsiteY12" fmla="*/ 76404 h 207120"/>
                <a:gd name="connsiteX13" fmla="*/ 0 w 176742"/>
                <a:gd name="connsiteY13" fmla="*/ 34060 h 207120"/>
                <a:gd name="connsiteX14" fmla="*/ 15649 w 176742"/>
                <a:gd name="connsiteY14" fmla="*/ 21172 h 207120"/>
                <a:gd name="connsiteX15" fmla="*/ 37742 w 176742"/>
                <a:gd name="connsiteY15" fmla="*/ 10126 h 207120"/>
                <a:gd name="connsiteX16" fmla="*/ 64438 w 176742"/>
                <a:gd name="connsiteY16" fmla="*/ 2761 h 207120"/>
                <a:gd name="connsiteX17" fmla="*/ 94815 w 176742"/>
                <a:gd name="connsiteY17" fmla="*/ 0 h 207120"/>
                <a:gd name="connsiteX18" fmla="*/ 153729 w 176742"/>
                <a:gd name="connsiteY18" fmla="*/ 16570 h 207120"/>
                <a:gd name="connsiteX19" fmla="*/ 173981 w 176742"/>
                <a:gd name="connsiteY19" fmla="*/ 61676 h 207120"/>
                <a:gd name="connsiteX20" fmla="*/ 170299 w 176742"/>
                <a:gd name="connsiteY20" fmla="*/ 82848 h 207120"/>
                <a:gd name="connsiteX21" fmla="*/ 160173 w 176742"/>
                <a:gd name="connsiteY21" fmla="*/ 99418 h 207120"/>
                <a:gd name="connsiteX22" fmla="*/ 146364 w 176742"/>
                <a:gd name="connsiteY22" fmla="*/ 112305 h 207120"/>
                <a:gd name="connsiteX23" fmla="*/ 130716 w 176742"/>
                <a:gd name="connsiteY23" fmla="*/ 122431 h 207120"/>
                <a:gd name="connsiteX24" fmla="*/ 117828 w 176742"/>
                <a:gd name="connsiteY24" fmla="*/ 129796 h 207120"/>
                <a:gd name="connsiteX25" fmla="*/ 103100 w 176742"/>
                <a:gd name="connsiteY25" fmla="*/ 138081 h 207120"/>
                <a:gd name="connsiteX26" fmla="*/ 89292 w 176742"/>
                <a:gd name="connsiteY26" fmla="*/ 147286 h 207120"/>
                <a:gd name="connsiteX27" fmla="*/ 80086 w 176742"/>
                <a:gd name="connsiteY27" fmla="*/ 155571 h 207120"/>
                <a:gd name="connsiteX28" fmla="*/ 176743 w 176742"/>
                <a:gd name="connsiteY28" fmla="*/ 155571 h 207120"/>
                <a:gd name="connsiteX29" fmla="*/ 176743 w 176742"/>
                <a:gd name="connsiteY29" fmla="*/ 207121 h 207120"/>
                <a:gd name="connsiteX30" fmla="*/ 0 w 176742"/>
                <a:gd name="connsiteY30" fmla="*/ 207121 h 207120"/>
                <a:gd name="connsiteX31" fmla="*/ 0 w 176742"/>
                <a:gd name="connsiteY31" fmla="*/ 207121 h 207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76742" h="207120">
                  <a:moveTo>
                    <a:pt x="0" y="207121"/>
                  </a:moveTo>
                  <a:cubicBezTo>
                    <a:pt x="0" y="196074"/>
                    <a:pt x="920" y="185948"/>
                    <a:pt x="2761" y="177664"/>
                  </a:cubicBezTo>
                  <a:cubicBezTo>
                    <a:pt x="4603" y="168458"/>
                    <a:pt x="7364" y="161094"/>
                    <a:pt x="11046" y="153730"/>
                  </a:cubicBezTo>
                  <a:cubicBezTo>
                    <a:pt x="14728" y="146365"/>
                    <a:pt x="20251" y="139921"/>
                    <a:pt x="27616" y="133478"/>
                  </a:cubicBezTo>
                  <a:cubicBezTo>
                    <a:pt x="34059" y="127034"/>
                    <a:pt x="43265" y="121511"/>
                    <a:pt x="53390" y="115067"/>
                  </a:cubicBezTo>
                  <a:cubicBezTo>
                    <a:pt x="64438" y="108623"/>
                    <a:pt x="73643" y="104021"/>
                    <a:pt x="81007" y="99418"/>
                  </a:cubicBezTo>
                  <a:cubicBezTo>
                    <a:pt x="88371" y="95736"/>
                    <a:pt x="94815" y="92054"/>
                    <a:pt x="98497" y="88372"/>
                  </a:cubicBezTo>
                  <a:cubicBezTo>
                    <a:pt x="103100" y="85610"/>
                    <a:pt x="105862" y="82848"/>
                    <a:pt x="107702" y="80087"/>
                  </a:cubicBezTo>
                  <a:cubicBezTo>
                    <a:pt x="109543" y="77325"/>
                    <a:pt x="110464" y="74564"/>
                    <a:pt x="110464" y="71802"/>
                  </a:cubicBezTo>
                  <a:cubicBezTo>
                    <a:pt x="110464" y="65358"/>
                    <a:pt x="107702" y="59835"/>
                    <a:pt x="103100" y="56153"/>
                  </a:cubicBezTo>
                  <a:cubicBezTo>
                    <a:pt x="98497" y="52470"/>
                    <a:pt x="92054" y="49709"/>
                    <a:pt x="82848" y="49709"/>
                  </a:cubicBezTo>
                  <a:cubicBezTo>
                    <a:pt x="72722" y="49709"/>
                    <a:pt x="64438" y="52470"/>
                    <a:pt x="57073" y="57073"/>
                  </a:cubicBezTo>
                  <a:cubicBezTo>
                    <a:pt x="49708" y="61676"/>
                    <a:pt x="42344" y="68120"/>
                    <a:pt x="35900" y="76404"/>
                  </a:cubicBezTo>
                  <a:lnTo>
                    <a:pt x="0" y="34060"/>
                  </a:lnTo>
                  <a:cubicBezTo>
                    <a:pt x="3681" y="29457"/>
                    <a:pt x="9205" y="25775"/>
                    <a:pt x="15649" y="21172"/>
                  </a:cubicBezTo>
                  <a:cubicBezTo>
                    <a:pt x="22092" y="17490"/>
                    <a:pt x="29457" y="13808"/>
                    <a:pt x="37742" y="10126"/>
                  </a:cubicBezTo>
                  <a:cubicBezTo>
                    <a:pt x="46027" y="7364"/>
                    <a:pt x="54311" y="4603"/>
                    <a:pt x="64438" y="2761"/>
                  </a:cubicBezTo>
                  <a:cubicBezTo>
                    <a:pt x="73643" y="921"/>
                    <a:pt x="83769" y="0"/>
                    <a:pt x="94815" y="0"/>
                  </a:cubicBezTo>
                  <a:cubicBezTo>
                    <a:pt x="120590" y="0"/>
                    <a:pt x="139921" y="5523"/>
                    <a:pt x="153729" y="16570"/>
                  </a:cubicBezTo>
                  <a:cubicBezTo>
                    <a:pt x="167537" y="27616"/>
                    <a:pt x="173981" y="42345"/>
                    <a:pt x="173981" y="61676"/>
                  </a:cubicBezTo>
                  <a:cubicBezTo>
                    <a:pt x="173981" y="69040"/>
                    <a:pt x="173060" y="76404"/>
                    <a:pt x="170299" y="82848"/>
                  </a:cubicBezTo>
                  <a:cubicBezTo>
                    <a:pt x="167537" y="89292"/>
                    <a:pt x="164775" y="94815"/>
                    <a:pt x="160173" y="99418"/>
                  </a:cubicBezTo>
                  <a:cubicBezTo>
                    <a:pt x="156491" y="104021"/>
                    <a:pt x="151889" y="108623"/>
                    <a:pt x="146364" y="112305"/>
                  </a:cubicBezTo>
                  <a:cubicBezTo>
                    <a:pt x="141762" y="115988"/>
                    <a:pt x="136239" y="119670"/>
                    <a:pt x="130716" y="122431"/>
                  </a:cubicBezTo>
                  <a:cubicBezTo>
                    <a:pt x="127033" y="124272"/>
                    <a:pt x="122431" y="127034"/>
                    <a:pt x="117828" y="129796"/>
                  </a:cubicBezTo>
                  <a:cubicBezTo>
                    <a:pt x="113225" y="132557"/>
                    <a:pt x="107702" y="135319"/>
                    <a:pt x="103100" y="138081"/>
                  </a:cubicBezTo>
                  <a:cubicBezTo>
                    <a:pt x="98497" y="140842"/>
                    <a:pt x="93894" y="143604"/>
                    <a:pt x="89292" y="147286"/>
                  </a:cubicBezTo>
                  <a:cubicBezTo>
                    <a:pt x="84689" y="150047"/>
                    <a:pt x="81927" y="152809"/>
                    <a:pt x="80086" y="155571"/>
                  </a:cubicBezTo>
                  <a:lnTo>
                    <a:pt x="176743" y="155571"/>
                  </a:lnTo>
                  <a:lnTo>
                    <a:pt x="176743" y="207121"/>
                  </a:lnTo>
                  <a:lnTo>
                    <a:pt x="0" y="207121"/>
                  </a:lnTo>
                  <a:lnTo>
                    <a:pt x="0" y="20712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01087C1-E996-4E46-9EF2-2FC8DCFD7A2F}"/>
                </a:ext>
              </a:extLst>
            </p:cNvPr>
            <p:cNvSpPr/>
            <p:nvPr/>
          </p:nvSpPr>
          <p:spPr>
            <a:xfrm>
              <a:off x="9676171" y="4107435"/>
              <a:ext cx="178584" cy="255909"/>
            </a:xfrm>
            <a:custGeom>
              <a:avLst/>
              <a:gdLst>
                <a:gd name="connsiteX0" fmla="*/ 94816 w 178584"/>
                <a:gd name="connsiteY0" fmla="*/ 87451 h 255909"/>
                <a:gd name="connsiteX1" fmla="*/ 127955 w 178584"/>
                <a:gd name="connsiteY1" fmla="*/ 93895 h 255909"/>
                <a:gd name="connsiteX2" fmla="*/ 154651 w 178584"/>
                <a:gd name="connsiteY2" fmla="*/ 110464 h 255909"/>
                <a:gd name="connsiteX3" fmla="*/ 172141 w 178584"/>
                <a:gd name="connsiteY3" fmla="*/ 136239 h 255909"/>
                <a:gd name="connsiteX4" fmla="*/ 178584 w 178584"/>
                <a:gd name="connsiteY4" fmla="*/ 169379 h 255909"/>
                <a:gd name="connsiteX5" fmla="*/ 171221 w 178584"/>
                <a:gd name="connsiteY5" fmla="*/ 204359 h 255909"/>
                <a:gd name="connsiteX6" fmla="*/ 151889 w 178584"/>
                <a:gd name="connsiteY6" fmla="*/ 231975 h 255909"/>
                <a:gd name="connsiteX7" fmla="*/ 121512 w 178584"/>
                <a:gd name="connsiteY7" fmla="*/ 249465 h 255909"/>
                <a:gd name="connsiteX8" fmla="*/ 82848 w 178584"/>
                <a:gd name="connsiteY8" fmla="*/ 255909 h 255909"/>
                <a:gd name="connsiteX9" fmla="*/ 33140 w 178584"/>
                <a:gd name="connsiteY9" fmla="*/ 244863 h 255909"/>
                <a:gd name="connsiteX10" fmla="*/ 0 w 178584"/>
                <a:gd name="connsiteY10" fmla="*/ 213564 h 255909"/>
                <a:gd name="connsiteX11" fmla="*/ 31298 w 178584"/>
                <a:gd name="connsiteY11" fmla="*/ 178584 h 255909"/>
                <a:gd name="connsiteX12" fmla="*/ 55232 w 178584"/>
                <a:gd name="connsiteY12" fmla="*/ 198836 h 255909"/>
                <a:gd name="connsiteX13" fmla="*/ 82848 w 178584"/>
                <a:gd name="connsiteY13" fmla="*/ 206200 h 255909"/>
                <a:gd name="connsiteX14" fmla="*/ 109544 w 178584"/>
                <a:gd name="connsiteY14" fmla="*/ 196995 h 255909"/>
                <a:gd name="connsiteX15" fmla="*/ 119670 w 178584"/>
                <a:gd name="connsiteY15" fmla="*/ 171220 h 255909"/>
                <a:gd name="connsiteX16" fmla="*/ 110464 w 178584"/>
                <a:gd name="connsiteY16" fmla="*/ 146365 h 255909"/>
                <a:gd name="connsiteX17" fmla="*/ 86531 w 178584"/>
                <a:gd name="connsiteY17" fmla="*/ 137160 h 255909"/>
                <a:gd name="connsiteX18" fmla="*/ 69040 w 178584"/>
                <a:gd name="connsiteY18" fmla="*/ 141763 h 255909"/>
                <a:gd name="connsiteX19" fmla="*/ 56154 w 178584"/>
                <a:gd name="connsiteY19" fmla="*/ 153730 h 255909"/>
                <a:gd name="connsiteX20" fmla="*/ 6444 w 178584"/>
                <a:gd name="connsiteY20" fmla="*/ 153730 h 255909"/>
                <a:gd name="connsiteX21" fmla="*/ 8285 w 178584"/>
                <a:gd name="connsiteY21" fmla="*/ 146365 h 255909"/>
                <a:gd name="connsiteX22" fmla="*/ 11967 w 178584"/>
                <a:gd name="connsiteY22" fmla="*/ 127955 h 255909"/>
                <a:gd name="connsiteX23" fmla="*/ 16570 w 178584"/>
                <a:gd name="connsiteY23" fmla="*/ 103100 h 255909"/>
                <a:gd name="connsiteX24" fmla="*/ 22093 w 178584"/>
                <a:gd name="connsiteY24" fmla="*/ 75484 h 255909"/>
                <a:gd name="connsiteX25" fmla="*/ 36821 w 178584"/>
                <a:gd name="connsiteY25" fmla="*/ 0 h 255909"/>
                <a:gd name="connsiteX26" fmla="*/ 162015 w 178584"/>
                <a:gd name="connsiteY26" fmla="*/ 0 h 255909"/>
                <a:gd name="connsiteX27" fmla="*/ 162015 w 178584"/>
                <a:gd name="connsiteY27" fmla="*/ 51550 h 255909"/>
                <a:gd name="connsiteX28" fmla="*/ 77325 w 178584"/>
                <a:gd name="connsiteY28" fmla="*/ 51550 h 255909"/>
                <a:gd name="connsiteX29" fmla="*/ 69962 w 178584"/>
                <a:gd name="connsiteY29" fmla="*/ 94815 h 255909"/>
                <a:gd name="connsiteX30" fmla="*/ 78246 w 178584"/>
                <a:gd name="connsiteY30" fmla="*/ 90213 h 255909"/>
                <a:gd name="connsiteX31" fmla="*/ 94816 w 178584"/>
                <a:gd name="connsiteY31" fmla="*/ 87451 h 255909"/>
                <a:gd name="connsiteX32" fmla="*/ 94816 w 178584"/>
                <a:gd name="connsiteY32" fmla="*/ 87451 h 25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8584" h="255909">
                  <a:moveTo>
                    <a:pt x="94816" y="87451"/>
                  </a:moveTo>
                  <a:cubicBezTo>
                    <a:pt x="106783" y="87451"/>
                    <a:pt x="117829" y="89292"/>
                    <a:pt x="127955" y="93895"/>
                  </a:cubicBezTo>
                  <a:cubicBezTo>
                    <a:pt x="138081" y="97577"/>
                    <a:pt x="147286" y="103100"/>
                    <a:pt x="154651" y="110464"/>
                  </a:cubicBezTo>
                  <a:cubicBezTo>
                    <a:pt x="162015" y="117829"/>
                    <a:pt x="167538" y="126113"/>
                    <a:pt x="172141" y="136239"/>
                  </a:cubicBezTo>
                  <a:cubicBezTo>
                    <a:pt x="176744" y="146365"/>
                    <a:pt x="178584" y="157412"/>
                    <a:pt x="178584" y="169379"/>
                  </a:cubicBezTo>
                  <a:cubicBezTo>
                    <a:pt x="178584" y="182266"/>
                    <a:pt x="175823" y="194233"/>
                    <a:pt x="171221" y="204359"/>
                  </a:cubicBezTo>
                  <a:cubicBezTo>
                    <a:pt x="166618" y="214485"/>
                    <a:pt x="160174" y="223690"/>
                    <a:pt x="151889" y="231975"/>
                  </a:cubicBezTo>
                  <a:cubicBezTo>
                    <a:pt x="143605" y="239340"/>
                    <a:pt x="133478" y="245783"/>
                    <a:pt x="121512" y="249465"/>
                  </a:cubicBezTo>
                  <a:cubicBezTo>
                    <a:pt x="109544" y="254068"/>
                    <a:pt x="96656" y="255909"/>
                    <a:pt x="82848" y="255909"/>
                  </a:cubicBezTo>
                  <a:cubicBezTo>
                    <a:pt x="64438" y="255909"/>
                    <a:pt x="47869" y="252227"/>
                    <a:pt x="33140" y="244863"/>
                  </a:cubicBezTo>
                  <a:cubicBezTo>
                    <a:pt x="18411" y="237498"/>
                    <a:pt x="7365" y="227372"/>
                    <a:pt x="0" y="213564"/>
                  </a:cubicBezTo>
                  <a:lnTo>
                    <a:pt x="31298" y="178584"/>
                  </a:lnTo>
                  <a:cubicBezTo>
                    <a:pt x="37743" y="186869"/>
                    <a:pt x="46027" y="193313"/>
                    <a:pt x="55232" y="198836"/>
                  </a:cubicBezTo>
                  <a:cubicBezTo>
                    <a:pt x="64438" y="203438"/>
                    <a:pt x="73643" y="206200"/>
                    <a:pt x="82848" y="206200"/>
                  </a:cubicBezTo>
                  <a:cubicBezTo>
                    <a:pt x="93895" y="206200"/>
                    <a:pt x="103101" y="203438"/>
                    <a:pt x="109544" y="196995"/>
                  </a:cubicBezTo>
                  <a:cubicBezTo>
                    <a:pt x="115989" y="190551"/>
                    <a:pt x="119670" y="182266"/>
                    <a:pt x="119670" y="171220"/>
                  </a:cubicBezTo>
                  <a:cubicBezTo>
                    <a:pt x="119670" y="161094"/>
                    <a:pt x="116909" y="152809"/>
                    <a:pt x="110464" y="146365"/>
                  </a:cubicBezTo>
                  <a:cubicBezTo>
                    <a:pt x="104021" y="139921"/>
                    <a:pt x="96656" y="137160"/>
                    <a:pt x="86531" y="137160"/>
                  </a:cubicBezTo>
                  <a:cubicBezTo>
                    <a:pt x="80087" y="137160"/>
                    <a:pt x="74564" y="139001"/>
                    <a:pt x="69040" y="141763"/>
                  </a:cubicBezTo>
                  <a:cubicBezTo>
                    <a:pt x="63517" y="144524"/>
                    <a:pt x="58915" y="148206"/>
                    <a:pt x="56154" y="153730"/>
                  </a:cubicBezTo>
                  <a:lnTo>
                    <a:pt x="6444" y="153730"/>
                  </a:lnTo>
                  <a:cubicBezTo>
                    <a:pt x="6444" y="153730"/>
                    <a:pt x="7365" y="150968"/>
                    <a:pt x="8285" y="146365"/>
                  </a:cubicBezTo>
                  <a:cubicBezTo>
                    <a:pt x="9205" y="141763"/>
                    <a:pt x="10127" y="135319"/>
                    <a:pt x="11967" y="127955"/>
                  </a:cubicBezTo>
                  <a:cubicBezTo>
                    <a:pt x="12888" y="120590"/>
                    <a:pt x="14729" y="112305"/>
                    <a:pt x="16570" y="103100"/>
                  </a:cubicBezTo>
                  <a:cubicBezTo>
                    <a:pt x="18411" y="93895"/>
                    <a:pt x="20252" y="84689"/>
                    <a:pt x="22093" y="75484"/>
                  </a:cubicBezTo>
                  <a:cubicBezTo>
                    <a:pt x="26696" y="53391"/>
                    <a:pt x="31298" y="27616"/>
                    <a:pt x="36821" y="0"/>
                  </a:cubicBezTo>
                  <a:lnTo>
                    <a:pt x="162015" y="0"/>
                  </a:lnTo>
                  <a:lnTo>
                    <a:pt x="162015" y="51550"/>
                  </a:lnTo>
                  <a:lnTo>
                    <a:pt x="77325" y="51550"/>
                  </a:lnTo>
                  <a:lnTo>
                    <a:pt x="69962" y="94815"/>
                  </a:lnTo>
                  <a:cubicBezTo>
                    <a:pt x="71802" y="92974"/>
                    <a:pt x="74564" y="92054"/>
                    <a:pt x="78246" y="90213"/>
                  </a:cubicBezTo>
                  <a:cubicBezTo>
                    <a:pt x="82848" y="88371"/>
                    <a:pt x="88372" y="87451"/>
                    <a:pt x="94816" y="87451"/>
                  </a:cubicBezTo>
                  <a:lnTo>
                    <a:pt x="94816" y="8745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1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11073805" y="6559487"/>
            <a:ext cx="502605" cy="255906"/>
            <a:chOff x="10798306" y="5362127"/>
            <a:chExt cx="502612" cy="255909"/>
          </a:xfrm>
          <a:solidFill>
            <a:schemeClr val="bg1">
              <a:lumMod val="65000"/>
            </a:schemeClr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B2A414E-E508-4B66-8C85-DF3AABBEFC5E}"/>
                </a:ext>
              </a:extLst>
            </p:cNvPr>
            <p:cNvSpPr/>
            <p:nvPr/>
          </p:nvSpPr>
          <p:spPr>
            <a:xfrm>
              <a:off x="10798306" y="5377776"/>
              <a:ext cx="118749" cy="119669"/>
            </a:xfrm>
            <a:custGeom>
              <a:avLst/>
              <a:gdLst>
                <a:gd name="connsiteX0" fmla="*/ 118749 w 118749"/>
                <a:gd name="connsiteY0" fmla="*/ 37742 h 119669"/>
                <a:gd name="connsiteX1" fmla="*/ 118749 w 118749"/>
                <a:gd name="connsiteY1" fmla="*/ 82848 h 119669"/>
                <a:gd name="connsiteX2" fmla="*/ 84690 w 118749"/>
                <a:gd name="connsiteY2" fmla="*/ 82848 h 119669"/>
                <a:gd name="connsiteX3" fmla="*/ 84690 w 118749"/>
                <a:gd name="connsiteY3" fmla="*/ 119670 h 119669"/>
                <a:gd name="connsiteX4" fmla="*/ 34061 w 118749"/>
                <a:gd name="connsiteY4" fmla="*/ 119670 h 119669"/>
                <a:gd name="connsiteX5" fmla="*/ 34061 w 118749"/>
                <a:gd name="connsiteY5" fmla="*/ 82848 h 119669"/>
                <a:gd name="connsiteX6" fmla="*/ 0 w 118749"/>
                <a:gd name="connsiteY6" fmla="*/ 82848 h 119669"/>
                <a:gd name="connsiteX7" fmla="*/ 0 w 118749"/>
                <a:gd name="connsiteY7" fmla="*/ 37742 h 119669"/>
                <a:gd name="connsiteX8" fmla="*/ 34061 w 118749"/>
                <a:gd name="connsiteY8" fmla="*/ 37742 h 119669"/>
                <a:gd name="connsiteX9" fmla="*/ 34061 w 118749"/>
                <a:gd name="connsiteY9" fmla="*/ 0 h 119669"/>
                <a:gd name="connsiteX10" fmla="*/ 84690 w 118749"/>
                <a:gd name="connsiteY10" fmla="*/ 0 h 119669"/>
                <a:gd name="connsiteX11" fmla="*/ 84690 w 118749"/>
                <a:gd name="connsiteY11" fmla="*/ 37742 h 119669"/>
                <a:gd name="connsiteX12" fmla="*/ 118749 w 118749"/>
                <a:gd name="connsiteY12" fmla="*/ 37742 h 11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8749" h="119669">
                  <a:moveTo>
                    <a:pt x="118749" y="37742"/>
                  </a:moveTo>
                  <a:lnTo>
                    <a:pt x="118749" y="82848"/>
                  </a:lnTo>
                  <a:lnTo>
                    <a:pt x="84690" y="82848"/>
                  </a:lnTo>
                  <a:lnTo>
                    <a:pt x="84690" y="119670"/>
                  </a:lnTo>
                  <a:lnTo>
                    <a:pt x="34061" y="119670"/>
                  </a:lnTo>
                  <a:lnTo>
                    <a:pt x="34061" y="82848"/>
                  </a:lnTo>
                  <a:lnTo>
                    <a:pt x="0" y="82848"/>
                  </a:lnTo>
                  <a:lnTo>
                    <a:pt x="0" y="37742"/>
                  </a:lnTo>
                  <a:lnTo>
                    <a:pt x="34061" y="37742"/>
                  </a:lnTo>
                  <a:lnTo>
                    <a:pt x="34061" y="0"/>
                  </a:lnTo>
                  <a:lnTo>
                    <a:pt x="84690" y="0"/>
                  </a:lnTo>
                  <a:lnTo>
                    <a:pt x="84690" y="37742"/>
                  </a:lnTo>
                  <a:lnTo>
                    <a:pt x="118749" y="37742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F6EAC30-90BA-4A02-AFA0-A8C610E1D237}"/>
                </a:ext>
              </a:extLst>
            </p:cNvPr>
            <p:cNvSpPr/>
            <p:nvPr/>
          </p:nvSpPr>
          <p:spPr>
            <a:xfrm>
              <a:off x="10942831" y="5362127"/>
              <a:ext cx="161093" cy="202518"/>
            </a:xfrm>
            <a:custGeom>
              <a:avLst/>
              <a:gdLst>
                <a:gd name="connsiteX0" fmla="*/ 161094 w 161093"/>
                <a:gd name="connsiteY0" fmla="*/ 150968 h 202518"/>
                <a:gd name="connsiteX1" fmla="*/ 161094 w 161093"/>
                <a:gd name="connsiteY1" fmla="*/ 202518 h 202518"/>
                <a:gd name="connsiteX2" fmla="*/ 7364 w 161093"/>
                <a:gd name="connsiteY2" fmla="*/ 202518 h 202518"/>
                <a:gd name="connsiteX3" fmla="*/ 7364 w 161093"/>
                <a:gd name="connsiteY3" fmla="*/ 150968 h 202518"/>
                <a:gd name="connsiteX4" fmla="*/ 57993 w 161093"/>
                <a:gd name="connsiteY4" fmla="*/ 150968 h 202518"/>
                <a:gd name="connsiteX5" fmla="*/ 57993 w 161093"/>
                <a:gd name="connsiteY5" fmla="*/ 59835 h 202518"/>
                <a:gd name="connsiteX6" fmla="*/ 47867 w 161093"/>
                <a:gd name="connsiteY6" fmla="*/ 68120 h 202518"/>
                <a:gd name="connsiteX7" fmla="*/ 33139 w 161093"/>
                <a:gd name="connsiteY7" fmla="*/ 76404 h 202518"/>
                <a:gd name="connsiteX8" fmla="*/ 15649 w 161093"/>
                <a:gd name="connsiteY8" fmla="*/ 82848 h 202518"/>
                <a:gd name="connsiteX9" fmla="*/ 0 w 161093"/>
                <a:gd name="connsiteY9" fmla="*/ 85610 h 202518"/>
                <a:gd name="connsiteX10" fmla="*/ 0 w 161093"/>
                <a:gd name="connsiteY10" fmla="*/ 33139 h 202518"/>
                <a:gd name="connsiteX11" fmla="*/ 14728 w 161093"/>
                <a:gd name="connsiteY11" fmla="*/ 29457 h 202518"/>
                <a:gd name="connsiteX12" fmla="*/ 32219 w 161093"/>
                <a:gd name="connsiteY12" fmla="*/ 20252 h 202518"/>
                <a:gd name="connsiteX13" fmla="*/ 47867 w 161093"/>
                <a:gd name="connsiteY13" fmla="*/ 9205 h 202518"/>
                <a:gd name="connsiteX14" fmla="*/ 57073 w 161093"/>
                <a:gd name="connsiteY14" fmla="*/ 0 h 202518"/>
                <a:gd name="connsiteX15" fmla="*/ 115067 w 161093"/>
                <a:gd name="connsiteY15" fmla="*/ 0 h 202518"/>
                <a:gd name="connsiteX16" fmla="*/ 115067 w 161093"/>
                <a:gd name="connsiteY16" fmla="*/ 151889 h 202518"/>
                <a:gd name="connsiteX17" fmla="*/ 161094 w 161093"/>
                <a:gd name="connsiteY17" fmla="*/ 151889 h 202518"/>
                <a:gd name="connsiteX18" fmla="*/ 161094 w 161093"/>
                <a:gd name="connsiteY18" fmla="*/ 150968 h 20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093" h="202518">
                  <a:moveTo>
                    <a:pt x="161094" y="150968"/>
                  </a:moveTo>
                  <a:lnTo>
                    <a:pt x="161094" y="202518"/>
                  </a:lnTo>
                  <a:lnTo>
                    <a:pt x="7364" y="202518"/>
                  </a:lnTo>
                  <a:lnTo>
                    <a:pt x="7364" y="150968"/>
                  </a:lnTo>
                  <a:lnTo>
                    <a:pt x="57993" y="150968"/>
                  </a:lnTo>
                  <a:lnTo>
                    <a:pt x="57993" y="59835"/>
                  </a:lnTo>
                  <a:cubicBezTo>
                    <a:pt x="56153" y="62596"/>
                    <a:pt x="52470" y="65358"/>
                    <a:pt x="47867" y="68120"/>
                  </a:cubicBezTo>
                  <a:cubicBezTo>
                    <a:pt x="43265" y="70881"/>
                    <a:pt x="38662" y="73643"/>
                    <a:pt x="33139" y="76404"/>
                  </a:cubicBezTo>
                  <a:cubicBezTo>
                    <a:pt x="27616" y="79166"/>
                    <a:pt x="22092" y="81007"/>
                    <a:pt x="15649" y="82848"/>
                  </a:cubicBezTo>
                  <a:cubicBezTo>
                    <a:pt x="10126" y="84690"/>
                    <a:pt x="4603" y="85610"/>
                    <a:pt x="0" y="85610"/>
                  </a:cubicBezTo>
                  <a:lnTo>
                    <a:pt x="0" y="33139"/>
                  </a:lnTo>
                  <a:cubicBezTo>
                    <a:pt x="3681" y="33139"/>
                    <a:pt x="8284" y="32219"/>
                    <a:pt x="14728" y="29457"/>
                  </a:cubicBezTo>
                  <a:cubicBezTo>
                    <a:pt x="21172" y="26696"/>
                    <a:pt x="26695" y="23934"/>
                    <a:pt x="32219" y="20252"/>
                  </a:cubicBezTo>
                  <a:cubicBezTo>
                    <a:pt x="37742" y="16570"/>
                    <a:pt x="43265" y="12888"/>
                    <a:pt x="47867" y="9205"/>
                  </a:cubicBezTo>
                  <a:cubicBezTo>
                    <a:pt x="52470" y="5523"/>
                    <a:pt x="55232" y="2761"/>
                    <a:pt x="57073" y="0"/>
                  </a:cubicBezTo>
                  <a:lnTo>
                    <a:pt x="115067" y="0"/>
                  </a:lnTo>
                  <a:lnTo>
                    <a:pt x="115067" y="151889"/>
                  </a:lnTo>
                  <a:lnTo>
                    <a:pt x="161094" y="151889"/>
                  </a:lnTo>
                  <a:lnTo>
                    <a:pt x="161094" y="150968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67CB65A-D06C-4639-A515-8AF391801AEF}"/>
                </a:ext>
              </a:extLst>
            </p:cNvPr>
            <p:cNvSpPr/>
            <p:nvPr/>
          </p:nvSpPr>
          <p:spPr>
            <a:xfrm>
              <a:off x="11122336" y="5362127"/>
              <a:ext cx="178583" cy="255909"/>
            </a:xfrm>
            <a:custGeom>
              <a:avLst/>
              <a:gdLst>
                <a:gd name="connsiteX0" fmla="*/ 94815 w 178583"/>
                <a:gd name="connsiteY0" fmla="*/ 87451 h 255909"/>
                <a:gd name="connsiteX1" fmla="*/ 127954 w 178583"/>
                <a:gd name="connsiteY1" fmla="*/ 93895 h 255909"/>
                <a:gd name="connsiteX2" fmla="*/ 154650 w 178583"/>
                <a:gd name="connsiteY2" fmla="*/ 110464 h 255909"/>
                <a:gd name="connsiteX3" fmla="*/ 172140 w 178583"/>
                <a:gd name="connsiteY3" fmla="*/ 136239 h 255909"/>
                <a:gd name="connsiteX4" fmla="*/ 178583 w 178583"/>
                <a:gd name="connsiteY4" fmla="*/ 169379 h 255909"/>
                <a:gd name="connsiteX5" fmla="*/ 171220 w 178583"/>
                <a:gd name="connsiteY5" fmla="*/ 204359 h 255909"/>
                <a:gd name="connsiteX6" fmla="*/ 151889 w 178583"/>
                <a:gd name="connsiteY6" fmla="*/ 231975 h 255909"/>
                <a:gd name="connsiteX7" fmla="*/ 121510 w 178583"/>
                <a:gd name="connsiteY7" fmla="*/ 249465 h 255909"/>
                <a:gd name="connsiteX8" fmla="*/ 82848 w 178583"/>
                <a:gd name="connsiteY8" fmla="*/ 255909 h 255909"/>
                <a:gd name="connsiteX9" fmla="*/ 33139 w 178583"/>
                <a:gd name="connsiteY9" fmla="*/ 244863 h 255909"/>
                <a:gd name="connsiteX10" fmla="*/ 0 w 178583"/>
                <a:gd name="connsiteY10" fmla="*/ 213565 h 255909"/>
                <a:gd name="connsiteX11" fmla="*/ 31297 w 178583"/>
                <a:gd name="connsiteY11" fmla="*/ 178584 h 255909"/>
                <a:gd name="connsiteX12" fmla="*/ 55232 w 178583"/>
                <a:gd name="connsiteY12" fmla="*/ 198836 h 255909"/>
                <a:gd name="connsiteX13" fmla="*/ 82848 w 178583"/>
                <a:gd name="connsiteY13" fmla="*/ 206201 h 255909"/>
                <a:gd name="connsiteX14" fmla="*/ 109543 w 178583"/>
                <a:gd name="connsiteY14" fmla="*/ 196995 h 255909"/>
                <a:gd name="connsiteX15" fmla="*/ 119670 w 178583"/>
                <a:gd name="connsiteY15" fmla="*/ 171220 h 255909"/>
                <a:gd name="connsiteX16" fmla="*/ 110464 w 178583"/>
                <a:gd name="connsiteY16" fmla="*/ 146366 h 255909"/>
                <a:gd name="connsiteX17" fmla="*/ 86530 w 178583"/>
                <a:gd name="connsiteY17" fmla="*/ 137160 h 255909"/>
                <a:gd name="connsiteX18" fmla="*/ 69040 w 178583"/>
                <a:gd name="connsiteY18" fmla="*/ 141763 h 255909"/>
                <a:gd name="connsiteX19" fmla="*/ 56153 w 178583"/>
                <a:gd name="connsiteY19" fmla="*/ 153730 h 255909"/>
                <a:gd name="connsiteX20" fmla="*/ 6443 w 178583"/>
                <a:gd name="connsiteY20" fmla="*/ 153730 h 255909"/>
                <a:gd name="connsiteX21" fmla="*/ 8284 w 178583"/>
                <a:gd name="connsiteY21" fmla="*/ 146366 h 255909"/>
                <a:gd name="connsiteX22" fmla="*/ 11966 w 178583"/>
                <a:gd name="connsiteY22" fmla="*/ 127955 h 255909"/>
                <a:gd name="connsiteX23" fmla="*/ 16569 w 178583"/>
                <a:gd name="connsiteY23" fmla="*/ 103100 h 255909"/>
                <a:gd name="connsiteX24" fmla="*/ 22092 w 178583"/>
                <a:gd name="connsiteY24" fmla="*/ 75484 h 255909"/>
                <a:gd name="connsiteX25" fmla="*/ 36821 w 178583"/>
                <a:gd name="connsiteY25" fmla="*/ 0 h 255909"/>
                <a:gd name="connsiteX26" fmla="*/ 162014 w 178583"/>
                <a:gd name="connsiteY26" fmla="*/ 0 h 255909"/>
                <a:gd name="connsiteX27" fmla="*/ 162014 w 178583"/>
                <a:gd name="connsiteY27" fmla="*/ 51550 h 255909"/>
                <a:gd name="connsiteX28" fmla="*/ 77324 w 178583"/>
                <a:gd name="connsiteY28" fmla="*/ 51550 h 255909"/>
                <a:gd name="connsiteX29" fmla="*/ 69961 w 178583"/>
                <a:gd name="connsiteY29" fmla="*/ 94815 h 255909"/>
                <a:gd name="connsiteX30" fmla="*/ 78246 w 178583"/>
                <a:gd name="connsiteY30" fmla="*/ 90213 h 255909"/>
                <a:gd name="connsiteX31" fmla="*/ 94815 w 178583"/>
                <a:gd name="connsiteY31" fmla="*/ 87451 h 255909"/>
                <a:gd name="connsiteX32" fmla="*/ 94815 w 178583"/>
                <a:gd name="connsiteY32" fmla="*/ 87451 h 25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8583" h="255909">
                  <a:moveTo>
                    <a:pt x="94815" y="87451"/>
                  </a:moveTo>
                  <a:cubicBezTo>
                    <a:pt x="106782" y="87451"/>
                    <a:pt x="117828" y="89292"/>
                    <a:pt x="127954" y="93895"/>
                  </a:cubicBezTo>
                  <a:cubicBezTo>
                    <a:pt x="138081" y="97577"/>
                    <a:pt x="147286" y="103100"/>
                    <a:pt x="154650" y="110464"/>
                  </a:cubicBezTo>
                  <a:cubicBezTo>
                    <a:pt x="162014" y="117829"/>
                    <a:pt x="167537" y="126114"/>
                    <a:pt x="172140" y="136239"/>
                  </a:cubicBezTo>
                  <a:cubicBezTo>
                    <a:pt x="176743" y="146366"/>
                    <a:pt x="178583" y="157412"/>
                    <a:pt x="178583" y="169379"/>
                  </a:cubicBezTo>
                  <a:cubicBezTo>
                    <a:pt x="178583" y="182266"/>
                    <a:pt x="175822" y="194233"/>
                    <a:pt x="171220" y="204359"/>
                  </a:cubicBezTo>
                  <a:cubicBezTo>
                    <a:pt x="166617" y="214485"/>
                    <a:pt x="160173" y="223690"/>
                    <a:pt x="151889" y="231975"/>
                  </a:cubicBezTo>
                  <a:cubicBezTo>
                    <a:pt x="143604" y="239340"/>
                    <a:pt x="133478" y="245783"/>
                    <a:pt x="121510" y="249465"/>
                  </a:cubicBezTo>
                  <a:cubicBezTo>
                    <a:pt x="109543" y="254068"/>
                    <a:pt x="96656" y="255909"/>
                    <a:pt x="82848" y="255909"/>
                  </a:cubicBezTo>
                  <a:cubicBezTo>
                    <a:pt x="64438" y="255909"/>
                    <a:pt x="47867" y="252227"/>
                    <a:pt x="33139" y="244863"/>
                  </a:cubicBezTo>
                  <a:cubicBezTo>
                    <a:pt x="18411" y="237498"/>
                    <a:pt x="7364" y="227373"/>
                    <a:pt x="0" y="213565"/>
                  </a:cubicBezTo>
                  <a:lnTo>
                    <a:pt x="31297" y="178584"/>
                  </a:lnTo>
                  <a:cubicBezTo>
                    <a:pt x="37742" y="186869"/>
                    <a:pt x="46027" y="193313"/>
                    <a:pt x="55232" y="198836"/>
                  </a:cubicBezTo>
                  <a:cubicBezTo>
                    <a:pt x="64438" y="203438"/>
                    <a:pt x="73643" y="206201"/>
                    <a:pt x="82848" y="206201"/>
                  </a:cubicBezTo>
                  <a:cubicBezTo>
                    <a:pt x="93894" y="206201"/>
                    <a:pt x="103100" y="203438"/>
                    <a:pt x="109543" y="196995"/>
                  </a:cubicBezTo>
                  <a:cubicBezTo>
                    <a:pt x="115987" y="190551"/>
                    <a:pt x="119670" y="182266"/>
                    <a:pt x="119670" y="171220"/>
                  </a:cubicBezTo>
                  <a:cubicBezTo>
                    <a:pt x="119670" y="161094"/>
                    <a:pt x="116908" y="152809"/>
                    <a:pt x="110464" y="146366"/>
                  </a:cubicBezTo>
                  <a:cubicBezTo>
                    <a:pt x="104020" y="139922"/>
                    <a:pt x="96656" y="137160"/>
                    <a:pt x="86530" y="137160"/>
                  </a:cubicBezTo>
                  <a:cubicBezTo>
                    <a:pt x="80086" y="137160"/>
                    <a:pt x="74563" y="139001"/>
                    <a:pt x="69040" y="141763"/>
                  </a:cubicBezTo>
                  <a:cubicBezTo>
                    <a:pt x="63516" y="144524"/>
                    <a:pt x="58913" y="148206"/>
                    <a:pt x="56153" y="153730"/>
                  </a:cubicBezTo>
                  <a:lnTo>
                    <a:pt x="6443" y="153730"/>
                  </a:lnTo>
                  <a:cubicBezTo>
                    <a:pt x="6443" y="153730"/>
                    <a:pt x="7364" y="150968"/>
                    <a:pt x="8284" y="146366"/>
                  </a:cubicBezTo>
                  <a:cubicBezTo>
                    <a:pt x="9205" y="141763"/>
                    <a:pt x="10126" y="135319"/>
                    <a:pt x="11966" y="127955"/>
                  </a:cubicBezTo>
                  <a:cubicBezTo>
                    <a:pt x="12887" y="120590"/>
                    <a:pt x="14728" y="112306"/>
                    <a:pt x="16569" y="103100"/>
                  </a:cubicBezTo>
                  <a:cubicBezTo>
                    <a:pt x="18411" y="93895"/>
                    <a:pt x="20251" y="84690"/>
                    <a:pt x="22092" y="75484"/>
                  </a:cubicBezTo>
                  <a:cubicBezTo>
                    <a:pt x="26695" y="53391"/>
                    <a:pt x="31297" y="27616"/>
                    <a:pt x="36821" y="0"/>
                  </a:cubicBezTo>
                  <a:lnTo>
                    <a:pt x="162014" y="0"/>
                  </a:lnTo>
                  <a:lnTo>
                    <a:pt x="162014" y="51550"/>
                  </a:lnTo>
                  <a:lnTo>
                    <a:pt x="77324" y="51550"/>
                  </a:lnTo>
                  <a:lnTo>
                    <a:pt x="69961" y="94815"/>
                  </a:lnTo>
                  <a:cubicBezTo>
                    <a:pt x="71801" y="92974"/>
                    <a:pt x="74563" y="92054"/>
                    <a:pt x="78246" y="90213"/>
                  </a:cubicBezTo>
                  <a:cubicBezTo>
                    <a:pt x="81927" y="88371"/>
                    <a:pt x="87451" y="87451"/>
                    <a:pt x="94815" y="87451"/>
                  </a:cubicBezTo>
                  <a:lnTo>
                    <a:pt x="94815" y="8745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5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12520870" y="4132987"/>
            <a:ext cx="527458" cy="258666"/>
            <a:chOff x="12245391" y="2935592"/>
            <a:chExt cx="527466" cy="258670"/>
          </a:xfrm>
          <a:solidFill>
            <a:schemeClr val="bg1">
              <a:lumMod val="65000"/>
            </a:schemeClr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428CF60-4569-4A39-AEEF-FD60F4A60777}"/>
                </a:ext>
              </a:extLst>
            </p:cNvPr>
            <p:cNvSpPr/>
            <p:nvPr/>
          </p:nvSpPr>
          <p:spPr>
            <a:xfrm>
              <a:off x="12245391" y="2962287"/>
              <a:ext cx="118748" cy="119669"/>
            </a:xfrm>
            <a:custGeom>
              <a:avLst/>
              <a:gdLst>
                <a:gd name="connsiteX0" fmla="*/ 118748 w 118748"/>
                <a:gd name="connsiteY0" fmla="*/ 36821 h 119669"/>
                <a:gd name="connsiteX1" fmla="*/ 118748 w 118748"/>
                <a:gd name="connsiteY1" fmla="*/ 82848 h 119669"/>
                <a:gd name="connsiteX2" fmla="*/ 84689 w 118748"/>
                <a:gd name="connsiteY2" fmla="*/ 82848 h 119669"/>
                <a:gd name="connsiteX3" fmla="*/ 84689 w 118748"/>
                <a:gd name="connsiteY3" fmla="*/ 119670 h 119669"/>
                <a:gd name="connsiteX4" fmla="*/ 34059 w 118748"/>
                <a:gd name="connsiteY4" fmla="*/ 119670 h 119669"/>
                <a:gd name="connsiteX5" fmla="*/ 34059 w 118748"/>
                <a:gd name="connsiteY5" fmla="*/ 82848 h 119669"/>
                <a:gd name="connsiteX6" fmla="*/ 0 w 118748"/>
                <a:gd name="connsiteY6" fmla="*/ 82848 h 119669"/>
                <a:gd name="connsiteX7" fmla="*/ 0 w 118748"/>
                <a:gd name="connsiteY7" fmla="*/ 36821 h 119669"/>
                <a:gd name="connsiteX8" fmla="*/ 34059 w 118748"/>
                <a:gd name="connsiteY8" fmla="*/ 36821 h 119669"/>
                <a:gd name="connsiteX9" fmla="*/ 34059 w 118748"/>
                <a:gd name="connsiteY9" fmla="*/ 0 h 119669"/>
                <a:gd name="connsiteX10" fmla="*/ 84689 w 118748"/>
                <a:gd name="connsiteY10" fmla="*/ 0 h 119669"/>
                <a:gd name="connsiteX11" fmla="*/ 84689 w 118748"/>
                <a:gd name="connsiteY11" fmla="*/ 36821 h 119669"/>
                <a:gd name="connsiteX12" fmla="*/ 118748 w 118748"/>
                <a:gd name="connsiteY12" fmla="*/ 36821 h 11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8748" h="119669">
                  <a:moveTo>
                    <a:pt x="118748" y="36821"/>
                  </a:moveTo>
                  <a:lnTo>
                    <a:pt x="118748" y="82848"/>
                  </a:lnTo>
                  <a:lnTo>
                    <a:pt x="84689" y="82848"/>
                  </a:lnTo>
                  <a:lnTo>
                    <a:pt x="84689" y="119670"/>
                  </a:lnTo>
                  <a:lnTo>
                    <a:pt x="34059" y="119670"/>
                  </a:lnTo>
                  <a:lnTo>
                    <a:pt x="34059" y="82848"/>
                  </a:lnTo>
                  <a:lnTo>
                    <a:pt x="0" y="82848"/>
                  </a:lnTo>
                  <a:lnTo>
                    <a:pt x="0" y="36821"/>
                  </a:lnTo>
                  <a:lnTo>
                    <a:pt x="34059" y="36821"/>
                  </a:lnTo>
                  <a:lnTo>
                    <a:pt x="34059" y="0"/>
                  </a:lnTo>
                  <a:lnTo>
                    <a:pt x="84689" y="0"/>
                  </a:lnTo>
                  <a:lnTo>
                    <a:pt x="84689" y="36821"/>
                  </a:lnTo>
                  <a:lnTo>
                    <a:pt x="118748" y="3682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3241189-2514-4B93-ACBF-E95CDD078B14}"/>
                </a:ext>
              </a:extLst>
            </p:cNvPr>
            <p:cNvSpPr/>
            <p:nvPr/>
          </p:nvSpPr>
          <p:spPr>
            <a:xfrm>
              <a:off x="12371504" y="2945718"/>
              <a:ext cx="185948" cy="248544"/>
            </a:xfrm>
            <a:custGeom>
              <a:avLst/>
              <a:gdLst>
                <a:gd name="connsiteX0" fmla="*/ 97577 w 185948"/>
                <a:gd name="connsiteY0" fmla="*/ 247624 h 248544"/>
                <a:gd name="connsiteX1" fmla="*/ 97577 w 185948"/>
                <a:gd name="connsiteY1" fmla="*/ 198836 h 248544"/>
                <a:gd name="connsiteX2" fmla="*/ 0 w 185948"/>
                <a:gd name="connsiteY2" fmla="*/ 198836 h 248544"/>
                <a:gd name="connsiteX3" fmla="*/ 0 w 185948"/>
                <a:gd name="connsiteY3" fmla="*/ 148207 h 248544"/>
                <a:gd name="connsiteX4" fmla="*/ 115987 w 185948"/>
                <a:gd name="connsiteY4" fmla="*/ 0 h 248544"/>
                <a:gd name="connsiteX5" fmla="*/ 154651 w 185948"/>
                <a:gd name="connsiteY5" fmla="*/ 0 h 248544"/>
                <a:gd name="connsiteX6" fmla="*/ 154651 w 185948"/>
                <a:gd name="connsiteY6" fmla="*/ 148207 h 248544"/>
                <a:gd name="connsiteX7" fmla="*/ 185948 w 185948"/>
                <a:gd name="connsiteY7" fmla="*/ 148207 h 248544"/>
                <a:gd name="connsiteX8" fmla="*/ 185948 w 185948"/>
                <a:gd name="connsiteY8" fmla="*/ 199757 h 248544"/>
                <a:gd name="connsiteX9" fmla="*/ 154651 w 185948"/>
                <a:gd name="connsiteY9" fmla="*/ 199757 h 248544"/>
                <a:gd name="connsiteX10" fmla="*/ 154651 w 185948"/>
                <a:gd name="connsiteY10" fmla="*/ 248545 h 248544"/>
                <a:gd name="connsiteX11" fmla="*/ 97577 w 185948"/>
                <a:gd name="connsiteY11" fmla="*/ 248545 h 248544"/>
                <a:gd name="connsiteX12" fmla="*/ 97577 w 185948"/>
                <a:gd name="connsiteY12" fmla="*/ 247624 h 248544"/>
                <a:gd name="connsiteX13" fmla="*/ 56153 w 185948"/>
                <a:gd name="connsiteY13" fmla="*/ 148207 h 248544"/>
                <a:gd name="connsiteX14" fmla="*/ 104941 w 185948"/>
                <a:gd name="connsiteY14" fmla="*/ 148207 h 248544"/>
                <a:gd name="connsiteX15" fmla="*/ 104941 w 185948"/>
                <a:gd name="connsiteY15" fmla="*/ 85610 h 248544"/>
                <a:gd name="connsiteX16" fmla="*/ 56153 w 185948"/>
                <a:gd name="connsiteY16" fmla="*/ 148207 h 248544"/>
                <a:gd name="connsiteX17" fmla="*/ 56153 w 185948"/>
                <a:gd name="connsiteY17" fmla="*/ 148207 h 24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5948" h="248544">
                  <a:moveTo>
                    <a:pt x="97577" y="247624"/>
                  </a:moveTo>
                  <a:lnTo>
                    <a:pt x="97577" y="198836"/>
                  </a:lnTo>
                  <a:lnTo>
                    <a:pt x="0" y="198836"/>
                  </a:lnTo>
                  <a:lnTo>
                    <a:pt x="0" y="148207"/>
                  </a:lnTo>
                  <a:lnTo>
                    <a:pt x="115987" y="0"/>
                  </a:lnTo>
                  <a:lnTo>
                    <a:pt x="154651" y="0"/>
                  </a:lnTo>
                  <a:lnTo>
                    <a:pt x="154651" y="148207"/>
                  </a:lnTo>
                  <a:lnTo>
                    <a:pt x="185948" y="148207"/>
                  </a:lnTo>
                  <a:lnTo>
                    <a:pt x="185948" y="199757"/>
                  </a:lnTo>
                  <a:lnTo>
                    <a:pt x="154651" y="199757"/>
                  </a:lnTo>
                  <a:lnTo>
                    <a:pt x="154651" y="248545"/>
                  </a:lnTo>
                  <a:lnTo>
                    <a:pt x="97577" y="248545"/>
                  </a:lnTo>
                  <a:lnTo>
                    <a:pt x="97577" y="247624"/>
                  </a:lnTo>
                  <a:close/>
                  <a:moveTo>
                    <a:pt x="56153" y="148207"/>
                  </a:moveTo>
                  <a:lnTo>
                    <a:pt x="104941" y="148207"/>
                  </a:lnTo>
                  <a:lnTo>
                    <a:pt x="104941" y="85610"/>
                  </a:lnTo>
                  <a:lnTo>
                    <a:pt x="56153" y="148207"/>
                  </a:lnTo>
                  <a:lnTo>
                    <a:pt x="56153" y="148207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F715361-14F2-4BE9-BE2A-99B81C8ED029}"/>
                </a:ext>
              </a:extLst>
            </p:cNvPr>
            <p:cNvSpPr/>
            <p:nvPr/>
          </p:nvSpPr>
          <p:spPr>
            <a:xfrm>
              <a:off x="12587830" y="2935592"/>
              <a:ext cx="185027" cy="216326"/>
            </a:xfrm>
            <a:custGeom>
              <a:avLst/>
              <a:gdLst>
                <a:gd name="connsiteX0" fmla="*/ 185028 w 185027"/>
                <a:gd name="connsiteY0" fmla="*/ 108624 h 216326"/>
                <a:gd name="connsiteX1" fmla="*/ 177664 w 185027"/>
                <a:gd name="connsiteY1" fmla="*/ 151889 h 216326"/>
                <a:gd name="connsiteX2" fmla="*/ 158332 w 185027"/>
                <a:gd name="connsiteY2" fmla="*/ 185949 h 216326"/>
                <a:gd name="connsiteX3" fmla="*/ 128875 w 185027"/>
                <a:gd name="connsiteY3" fmla="*/ 208041 h 216326"/>
                <a:gd name="connsiteX4" fmla="*/ 92054 w 185027"/>
                <a:gd name="connsiteY4" fmla="*/ 216326 h 216326"/>
                <a:gd name="connsiteX5" fmla="*/ 55232 w 185027"/>
                <a:gd name="connsiteY5" fmla="*/ 208041 h 216326"/>
                <a:gd name="connsiteX6" fmla="*/ 25775 w 185027"/>
                <a:gd name="connsiteY6" fmla="*/ 185949 h 216326"/>
                <a:gd name="connsiteX7" fmla="*/ 6443 w 185027"/>
                <a:gd name="connsiteY7" fmla="*/ 151889 h 216326"/>
                <a:gd name="connsiteX8" fmla="*/ 0 w 185027"/>
                <a:gd name="connsiteY8" fmla="*/ 108624 h 216326"/>
                <a:gd name="connsiteX9" fmla="*/ 6443 w 185027"/>
                <a:gd name="connsiteY9" fmla="*/ 65358 h 216326"/>
                <a:gd name="connsiteX10" fmla="*/ 25775 w 185027"/>
                <a:gd name="connsiteY10" fmla="*/ 31298 h 216326"/>
                <a:gd name="connsiteX11" fmla="*/ 55232 w 185027"/>
                <a:gd name="connsiteY11" fmla="*/ 8285 h 216326"/>
                <a:gd name="connsiteX12" fmla="*/ 92054 w 185027"/>
                <a:gd name="connsiteY12" fmla="*/ 0 h 216326"/>
                <a:gd name="connsiteX13" fmla="*/ 128875 w 185027"/>
                <a:gd name="connsiteY13" fmla="*/ 8285 h 216326"/>
                <a:gd name="connsiteX14" fmla="*/ 158332 w 185027"/>
                <a:gd name="connsiteY14" fmla="*/ 31298 h 216326"/>
                <a:gd name="connsiteX15" fmla="*/ 177664 w 185027"/>
                <a:gd name="connsiteY15" fmla="*/ 65358 h 216326"/>
                <a:gd name="connsiteX16" fmla="*/ 185028 w 185027"/>
                <a:gd name="connsiteY16" fmla="*/ 108624 h 216326"/>
                <a:gd name="connsiteX17" fmla="*/ 185028 w 185027"/>
                <a:gd name="connsiteY17" fmla="*/ 108624 h 216326"/>
                <a:gd name="connsiteX18" fmla="*/ 127955 w 185027"/>
                <a:gd name="connsiteY18" fmla="*/ 108624 h 216326"/>
                <a:gd name="connsiteX19" fmla="*/ 117829 w 185027"/>
                <a:gd name="connsiteY19" fmla="*/ 68120 h 216326"/>
                <a:gd name="connsiteX20" fmla="*/ 92054 w 185027"/>
                <a:gd name="connsiteY20" fmla="*/ 52471 h 216326"/>
                <a:gd name="connsiteX21" fmla="*/ 66278 w 185027"/>
                <a:gd name="connsiteY21" fmla="*/ 68120 h 216326"/>
                <a:gd name="connsiteX22" fmla="*/ 56153 w 185027"/>
                <a:gd name="connsiteY22" fmla="*/ 108624 h 216326"/>
                <a:gd name="connsiteX23" fmla="*/ 66278 w 185027"/>
                <a:gd name="connsiteY23" fmla="*/ 149127 h 216326"/>
                <a:gd name="connsiteX24" fmla="*/ 92054 w 185027"/>
                <a:gd name="connsiteY24" fmla="*/ 164776 h 216326"/>
                <a:gd name="connsiteX25" fmla="*/ 117829 w 185027"/>
                <a:gd name="connsiteY25" fmla="*/ 149127 h 216326"/>
                <a:gd name="connsiteX26" fmla="*/ 127955 w 185027"/>
                <a:gd name="connsiteY26" fmla="*/ 108624 h 216326"/>
                <a:gd name="connsiteX27" fmla="*/ 127955 w 185027"/>
                <a:gd name="connsiteY27" fmla="*/ 108624 h 2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85027" h="216326">
                  <a:moveTo>
                    <a:pt x="185028" y="108624"/>
                  </a:moveTo>
                  <a:cubicBezTo>
                    <a:pt x="185028" y="124272"/>
                    <a:pt x="182267" y="139001"/>
                    <a:pt x="177664" y="151889"/>
                  </a:cubicBezTo>
                  <a:cubicBezTo>
                    <a:pt x="173061" y="164776"/>
                    <a:pt x="166617" y="176743"/>
                    <a:pt x="158332" y="185949"/>
                  </a:cubicBezTo>
                  <a:cubicBezTo>
                    <a:pt x="150048" y="195154"/>
                    <a:pt x="139921" y="203439"/>
                    <a:pt x="128875" y="208041"/>
                  </a:cubicBezTo>
                  <a:cubicBezTo>
                    <a:pt x="117829" y="213565"/>
                    <a:pt x="104941" y="216326"/>
                    <a:pt x="92054" y="216326"/>
                  </a:cubicBezTo>
                  <a:cubicBezTo>
                    <a:pt x="79166" y="216326"/>
                    <a:pt x="66278" y="213565"/>
                    <a:pt x="55232" y="208041"/>
                  </a:cubicBezTo>
                  <a:cubicBezTo>
                    <a:pt x="44186" y="202518"/>
                    <a:pt x="34059" y="195154"/>
                    <a:pt x="25775" y="185949"/>
                  </a:cubicBezTo>
                  <a:cubicBezTo>
                    <a:pt x="17490" y="176743"/>
                    <a:pt x="11046" y="164776"/>
                    <a:pt x="6443" y="151889"/>
                  </a:cubicBezTo>
                  <a:cubicBezTo>
                    <a:pt x="1841" y="139001"/>
                    <a:pt x="0" y="124272"/>
                    <a:pt x="0" y="108624"/>
                  </a:cubicBezTo>
                  <a:cubicBezTo>
                    <a:pt x="0" y="92974"/>
                    <a:pt x="1841" y="78246"/>
                    <a:pt x="6443" y="65358"/>
                  </a:cubicBezTo>
                  <a:cubicBezTo>
                    <a:pt x="11046" y="52471"/>
                    <a:pt x="17490" y="40504"/>
                    <a:pt x="25775" y="31298"/>
                  </a:cubicBezTo>
                  <a:cubicBezTo>
                    <a:pt x="34059" y="22093"/>
                    <a:pt x="44186" y="13808"/>
                    <a:pt x="55232" y="8285"/>
                  </a:cubicBezTo>
                  <a:cubicBezTo>
                    <a:pt x="66278" y="2762"/>
                    <a:pt x="79166" y="0"/>
                    <a:pt x="92054" y="0"/>
                  </a:cubicBezTo>
                  <a:cubicBezTo>
                    <a:pt x="104941" y="0"/>
                    <a:pt x="117829" y="2762"/>
                    <a:pt x="128875" y="8285"/>
                  </a:cubicBezTo>
                  <a:cubicBezTo>
                    <a:pt x="139921" y="13808"/>
                    <a:pt x="150048" y="21173"/>
                    <a:pt x="158332" y="31298"/>
                  </a:cubicBezTo>
                  <a:cubicBezTo>
                    <a:pt x="166617" y="40504"/>
                    <a:pt x="173061" y="52471"/>
                    <a:pt x="177664" y="65358"/>
                  </a:cubicBezTo>
                  <a:cubicBezTo>
                    <a:pt x="182267" y="78246"/>
                    <a:pt x="185028" y="92974"/>
                    <a:pt x="185028" y="108624"/>
                  </a:cubicBezTo>
                  <a:lnTo>
                    <a:pt x="185028" y="108624"/>
                  </a:lnTo>
                  <a:close/>
                  <a:moveTo>
                    <a:pt x="127955" y="108624"/>
                  </a:moveTo>
                  <a:cubicBezTo>
                    <a:pt x="127955" y="92054"/>
                    <a:pt x="124272" y="78246"/>
                    <a:pt x="117829" y="68120"/>
                  </a:cubicBezTo>
                  <a:cubicBezTo>
                    <a:pt x="111385" y="57994"/>
                    <a:pt x="103100" y="52471"/>
                    <a:pt x="92054" y="52471"/>
                  </a:cubicBezTo>
                  <a:cubicBezTo>
                    <a:pt x="81008" y="52471"/>
                    <a:pt x="72723" y="57994"/>
                    <a:pt x="66278" y="68120"/>
                  </a:cubicBezTo>
                  <a:cubicBezTo>
                    <a:pt x="59835" y="78246"/>
                    <a:pt x="56153" y="92054"/>
                    <a:pt x="56153" y="108624"/>
                  </a:cubicBezTo>
                  <a:cubicBezTo>
                    <a:pt x="56153" y="125193"/>
                    <a:pt x="59835" y="139001"/>
                    <a:pt x="66278" y="149127"/>
                  </a:cubicBezTo>
                  <a:cubicBezTo>
                    <a:pt x="72723" y="159253"/>
                    <a:pt x="81928" y="164776"/>
                    <a:pt x="92054" y="164776"/>
                  </a:cubicBezTo>
                  <a:cubicBezTo>
                    <a:pt x="102179" y="164776"/>
                    <a:pt x="111385" y="159253"/>
                    <a:pt x="117829" y="149127"/>
                  </a:cubicBezTo>
                  <a:cubicBezTo>
                    <a:pt x="124272" y="138081"/>
                    <a:pt x="127955" y="125193"/>
                    <a:pt x="127955" y="108624"/>
                  </a:cubicBezTo>
                  <a:lnTo>
                    <a:pt x="127955" y="108624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9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13990025" y="4863883"/>
            <a:ext cx="530221" cy="266031"/>
            <a:chOff x="13714567" y="3666498"/>
            <a:chExt cx="530229" cy="266035"/>
          </a:xfrm>
          <a:solidFill>
            <a:schemeClr val="bg1">
              <a:lumMod val="65000"/>
            </a:schemeClr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B62022-1484-4532-B385-A59A6D1313DB}"/>
                </a:ext>
              </a:extLst>
            </p:cNvPr>
            <p:cNvSpPr/>
            <p:nvPr/>
          </p:nvSpPr>
          <p:spPr>
            <a:xfrm>
              <a:off x="13714567" y="3693194"/>
              <a:ext cx="118749" cy="119669"/>
            </a:xfrm>
            <a:custGeom>
              <a:avLst/>
              <a:gdLst>
                <a:gd name="connsiteX0" fmla="*/ 118749 w 118749"/>
                <a:gd name="connsiteY0" fmla="*/ 36821 h 119669"/>
                <a:gd name="connsiteX1" fmla="*/ 118749 w 118749"/>
                <a:gd name="connsiteY1" fmla="*/ 82848 h 119669"/>
                <a:gd name="connsiteX2" fmla="*/ 84689 w 118749"/>
                <a:gd name="connsiteY2" fmla="*/ 82848 h 119669"/>
                <a:gd name="connsiteX3" fmla="*/ 84689 w 118749"/>
                <a:gd name="connsiteY3" fmla="*/ 119670 h 119669"/>
                <a:gd name="connsiteX4" fmla="*/ 34059 w 118749"/>
                <a:gd name="connsiteY4" fmla="*/ 119670 h 119669"/>
                <a:gd name="connsiteX5" fmla="*/ 34059 w 118749"/>
                <a:gd name="connsiteY5" fmla="*/ 82848 h 119669"/>
                <a:gd name="connsiteX6" fmla="*/ 0 w 118749"/>
                <a:gd name="connsiteY6" fmla="*/ 82848 h 119669"/>
                <a:gd name="connsiteX7" fmla="*/ 0 w 118749"/>
                <a:gd name="connsiteY7" fmla="*/ 36821 h 119669"/>
                <a:gd name="connsiteX8" fmla="*/ 34059 w 118749"/>
                <a:gd name="connsiteY8" fmla="*/ 36821 h 119669"/>
                <a:gd name="connsiteX9" fmla="*/ 34059 w 118749"/>
                <a:gd name="connsiteY9" fmla="*/ 0 h 119669"/>
                <a:gd name="connsiteX10" fmla="*/ 84689 w 118749"/>
                <a:gd name="connsiteY10" fmla="*/ 0 h 119669"/>
                <a:gd name="connsiteX11" fmla="*/ 84689 w 118749"/>
                <a:gd name="connsiteY11" fmla="*/ 36821 h 119669"/>
                <a:gd name="connsiteX12" fmla="*/ 118749 w 118749"/>
                <a:gd name="connsiteY12" fmla="*/ 36821 h 11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8749" h="119669">
                  <a:moveTo>
                    <a:pt x="118749" y="36821"/>
                  </a:moveTo>
                  <a:lnTo>
                    <a:pt x="118749" y="82848"/>
                  </a:lnTo>
                  <a:lnTo>
                    <a:pt x="84689" y="82848"/>
                  </a:lnTo>
                  <a:lnTo>
                    <a:pt x="84689" y="119670"/>
                  </a:lnTo>
                  <a:lnTo>
                    <a:pt x="34059" y="119670"/>
                  </a:lnTo>
                  <a:lnTo>
                    <a:pt x="34059" y="82848"/>
                  </a:lnTo>
                  <a:lnTo>
                    <a:pt x="0" y="82848"/>
                  </a:lnTo>
                  <a:lnTo>
                    <a:pt x="0" y="36821"/>
                  </a:lnTo>
                  <a:lnTo>
                    <a:pt x="34059" y="36821"/>
                  </a:lnTo>
                  <a:lnTo>
                    <a:pt x="34059" y="0"/>
                  </a:lnTo>
                  <a:lnTo>
                    <a:pt x="84689" y="0"/>
                  </a:lnTo>
                  <a:lnTo>
                    <a:pt x="84689" y="36821"/>
                  </a:lnTo>
                  <a:lnTo>
                    <a:pt x="118749" y="3682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3732EB6-347C-449E-9137-6F7FF905893D}"/>
                </a:ext>
              </a:extLst>
            </p:cNvPr>
            <p:cNvSpPr/>
            <p:nvPr/>
          </p:nvSpPr>
          <p:spPr>
            <a:xfrm>
              <a:off x="13848965" y="3674783"/>
              <a:ext cx="180425" cy="257750"/>
            </a:xfrm>
            <a:custGeom>
              <a:avLst/>
              <a:gdLst>
                <a:gd name="connsiteX0" fmla="*/ 130716 w 180425"/>
                <a:gd name="connsiteY0" fmla="*/ 120590 h 257750"/>
                <a:gd name="connsiteX1" fmla="*/ 150968 w 180425"/>
                <a:gd name="connsiteY1" fmla="*/ 127955 h 257750"/>
                <a:gd name="connsiteX2" fmla="*/ 166617 w 180425"/>
                <a:gd name="connsiteY2" fmla="*/ 141763 h 257750"/>
                <a:gd name="connsiteX3" fmla="*/ 176743 w 180425"/>
                <a:gd name="connsiteY3" fmla="*/ 161094 h 257750"/>
                <a:gd name="connsiteX4" fmla="*/ 180425 w 180425"/>
                <a:gd name="connsiteY4" fmla="*/ 184107 h 257750"/>
                <a:gd name="connsiteX5" fmla="*/ 173982 w 180425"/>
                <a:gd name="connsiteY5" fmla="*/ 214485 h 257750"/>
                <a:gd name="connsiteX6" fmla="*/ 154651 w 180425"/>
                <a:gd name="connsiteY6" fmla="*/ 237498 h 257750"/>
                <a:gd name="connsiteX7" fmla="*/ 124272 w 180425"/>
                <a:gd name="connsiteY7" fmla="*/ 252227 h 257750"/>
                <a:gd name="connsiteX8" fmla="*/ 84689 w 180425"/>
                <a:gd name="connsiteY8" fmla="*/ 257750 h 257750"/>
                <a:gd name="connsiteX9" fmla="*/ 0 w 180425"/>
                <a:gd name="connsiteY9" fmla="*/ 226452 h 257750"/>
                <a:gd name="connsiteX10" fmla="*/ 30378 w 180425"/>
                <a:gd name="connsiteY10" fmla="*/ 185948 h 257750"/>
                <a:gd name="connsiteX11" fmla="*/ 52470 w 180425"/>
                <a:gd name="connsiteY11" fmla="*/ 200677 h 257750"/>
                <a:gd name="connsiteX12" fmla="*/ 81928 w 180425"/>
                <a:gd name="connsiteY12" fmla="*/ 206200 h 257750"/>
                <a:gd name="connsiteX13" fmla="*/ 122432 w 180425"/>
                <a:gd name="connsiteY13" fmla="*/ 176743 h 257750"/>
                <a:gd name="connsiteX14" fmla="*/ 110464 w 180425"/>
                <a:gd name="connsiteY14" fmla="*/ 152809 h 257750"/>
                <a:gd name="connsiteX15" fmla="*/ 72723 w 180425"/>
                <a:gd name="connsiteY15" fmla="*/ 144524 h 257750"/>
                <a:gd name="connsiteX16" fmla="*/ 61676 w 180425"/>
                <a:gd name="connsiteY16" fmla="*/ 144524 h 257750"/>
                <a:gd name="connsiteX17" fmla="*/ 61676 w 180425"/>
                <a:gd name="connsiteY17" fmla="*/ 104021 h 257750"/>
                <a:gd name="connsiteX18" fmla="*/ 73643 w 180425"/>
                <a:gd name="connsiteY18" fmla="*/ 104021 h 257750"/>
                <a:gd name="connsiteX19" fmla="*/ 104941 w 180425"/>
                <a:gd name="connsiteY19" fmla="*/ 95736 h 257750"/>
                <a:gd name="connsiteX20" fmla="*/ 115987 w 180425"/>
                <a:gd name="connsiteY20" fmla="*/ 73643 h 257750"/>
                <a:gd name="connsiteX21" fmla="*/ 107702 w 180425"/>
                <a:gd name="connsiteY21" fmla="*/ 56153 h 257750"/>
                <a:gd name="connsiteX22" fmla="*/ 85610 w 180425"/>
                <a:gd name="connsiteY22" fmla="*/ 49709 h 257750"/>
                <a:gd name="connsiteX23" fmla="*/ 58915 w 180425"/>
                <a:gd name="connsiteY23" fmla="*/ 57073 h 257750"/>
                <a:gd name="connsiteX24" fmla="*/ 38662 w 180425"/>
                <a:gd name="connsiteY24" fmla="*/ 76404 h 257750"/>
                <a:gd name="connsiteX25" fmla="*/ 2762 w 180425"/>
                <a:gd name="connsiteY25" fmla="*/ 34980 h 257750"/>
                <a:gd name="connsiteX26" fmla="*/ 17490 w 180425"/>
                <a:gd name="connsiteY26" fmla="*/ 21172 h 257750"/>
                <a:gd name="connsiteX27" fmla="*/ 38662 w 180425"/>
                <a:gd name="connsiteY27" fmla="*/ 10126 h 257750"/>
                <a:gd name="connsiteX28" fmla="*/ 63517 w 180425"/>
                <a:gd name="connsiteY28" fmla="*/ 2761 h 257750"/>
                <a:gd name="connsiteX29" fmla="*/ 91133 w 180425"/>
                <a:gd name="connsiteY29" fmla="*/ 0 h 257750"/>
                <a:gd name="connsiteX30" fmla="*/ 125193 w 180425"/>
                <a:gd name="connsiteY30" fmla="*/ 4603 h 257750"/>
                <a:gd name="connsiteX31" fmla="*/ 151889 w 180425"/>
                <a:gd name="connsiteY31" fmla="*/ 17490 h 257750"/>
                <a:gd name="connsiteX32" fmla="*/ 169379 w 180425"/>
                <a:gd name="connsiteY32" fmla="*/ 37742 h 257750"/>
                <a:gd name="connsiteX33" fmla="*/ 175822 w 180425"/>
                <a:gd name="connsiteY33" fmla="*/ 63517 h 257750"/>
                <a:gd name="connsiteX34" fmla="*/ 172140 w 180425"/>
                <a:gd name="connsiteY34" fmla="*/ 83769 h 257750"/>
                <a:gd name="connsiteX35" fmla="*/ 162935 w 180425"/>
                <a:gd name="connsiteY35" fmla="*/ 101259 h 257750"/>
                <a:gd name="connsiteX36" fmla="*/ 148206 w 180425"/>
                <a:gd name="connsiteY36" fmla="*/ 114147 h 257750"/>
                <a:gd name="connsiteX37" fmla="*/ 130716 w 180425"/>
                <a:gd name="connsiteY37" fmla="*/ 120590 h 257750"/>
                <a:gd name="connsiteX38" fmla="*/ 130716 w 180425"/>
                <a:gd name="connsiteY38" fmla="*/ 120590 h 25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80425" h="257750">
                  <a:moveTo>
                    <a:pt x="130716" y="120590"/>
                  </a:moveTo>
                  <a:cubicBezTo>
                    <a:pt x="138081" y="122431"/>
                    <a:pt x="144524" y="124272"/>
                    <a:pt x="150968" y="127955"/>
                  </a:cubicBezTo>
                  <a:cubicBezTo>
                    <a:pt x="157412" y="131637"/>
                    <a:pt x="162014" y="136239"/>
                    <a:pt x="166617" y="141763"/>
                  </a:cubicBezTo>
                  <a:cubicBezTo>
                    <a:pt x="171220" y="147286"/>
                    <a:pt x="173982" y="153730"/>
                    <a:pt x="176743" y="161094"/>
                  </a:cubicBezTo>
                  <a:cubicBezTo>
                    <a:pt x="179505" y="168458"/>
                    <a:pt x="180425" y="175822"/>
                    <a:pt x="180425" y="184107"/>
                  </a:cubicBezTo>
                  <a:cubicBezTo>
                    <a:pt x="180425" y="195154"/>
                    <a:pt x="178584" y="205280"/>
                    <a:pt x="173982" y="214485"/>
                  </a:cubicBezTo>
                  <a:cubicBezTo>
                    <a:pt x="169379" y="223690"/>
                    <a:pt x="162935" y="231055"/>
                    <a:pt x="154651" y="237498"/>
                  </a:cubicBezTo>
                  <a:cubicBezTo>
                    <a:pt x="146366" y="243942"/>
                    <a:pt x="136240" y="248545"/>
                    <a:pt x="124272" y="252227"/>
                  </a:cubicBezTo>
                  <a:cubicBezTo>
                    <a:pt x="112305" y="255909"/>
                    <a:pt x="99418" y="257750"/>
                    <a:pt x="84689" y="257750"/>
                  </a:cubicBezTo>
                  <a:cubicBezTo>
                    <a:pt x="48789" y="257750"/>
                    <a:pt x="20251" y="247624"/>
                    <a:pt x="0" y="226452"/>
                  </a:cubicBezTo>
                  <a:lnTo>
                    <a:pt x="30378" y="185948"/>
                  </a:lnTo>
                  <a:cubicBezTo>
                    <a:pt x="36821" y="192392"/>
                    <a:pt x="44186" y="197915"/>
                    <a:pt x="52470" y="200677"/>
                  </a:cubicBezTo>
                  <a:cubicBezTo>
                    <a:pt x="60755" y="204359"/>
                    <a:pt x="70881" y="206200"/>
                    <a:pt x="81928" y="206200"/>
                  </a:cubicBezTo>
                  <a:cubicBezTo>
                    <a:pt x="108624" y="206200"/>
                    <a:pt x="122432" y="196074"/>
                    <a:pt x="122432" y="176743"/>
                  </a:cubicBezTo>
                  <a:cubicBezTo>
                    <a:pt x="122432" y="165697"/>
                    <a:pt x="118749" y="158332"/>
                    <a:pt x="110464" y="152809"/>
                  </a:cubicBezTo>
                  <a:cubicBezTo>
                    <a:pt x="102179" y="147286"/>
                    <a:pt x="90213" y="144524"/>
                    <a:pt x="72723" y="144524"/>
                  </a:cubicBezTo>
                  <a:lnTo>
                    <a:pt x="61676" y="144524"/>
                  </a:lnTo>
                  <a:lnTo>
                    <a:pt x="61676" y="104021"/>
                  </a:lnTo>
                  <a:lnTo>
                    <a:pt x="73643" y="104021"/>
                  </a:lnTo>
                  <a:cubicBezTo>
                    <a:pt x="86531" y="104021"/>
                    <a:pt x="97577" y="101259"/>
                    <a:pt x="104941" y="95736"/>
                  </a:cubicBezTo>
                  <a:cubicBezTo>
                    <a:pt x="112305" y="90213"/>
                    <a:pt x="115987" y="82848"/>
                    <a:pt x="115987" y="73643"/>
                  </a:cubicBezTo>
                  <a:cubicBezTo>
                    <a:pt x="115987" y="66278"/>
                    <a:pt x="113226" y="59835"/>
                    <a:pt x="107702" y="56153"/>
                  </a:cubicBezTo>
                  <a:cubicBezTo>
                    <a:pt x="102179" y="52470"/>
                    <a:pt x="94816" y="49709"/>
                    <a:pt x="85610" y="49709"/>
                  </a:cubicBezTo>
                  <a:cubicBezTo>
                    <a:pt x="75484" y="49709"/>
                    <a:pt x="67200" y="52470"/>
                    <a:pt x="58915" y="57073"/>
                  </a:cubicBezTo>
                  <a:cubicBezTo>
                    <a:pt x="50630" y="61676"/>
                    <a:pt x="44186" y="68120"/>
                    <a:pt x="38662" y="76404"/>
                  </a:cubicBezTo>
                  <a:lnTo>
                    <a:pt x="2762" y="34980"/>
                  </a:lnTo>
                  <a:cubicBezTo>
                    <a:pt x="6443" y="30378"/>
                    <a:pt x="11046" y="25775"/>
                    <a:pt x="17490" y="21172"/>
                  </a:cubicBezTo>
                  <a:cubicBezTo>
                    <a:pt x="23934" y="16570"/>
                    <a:pt x="30378" y="12887"/>
                    <a:pt x="38662" y="10126"/>
                  </a:cubicBezTo>
                  <a:cubicBezTo>
                    <a:pt x="46027" y="7364"/>
                    <a:pt x="55232" y="4603"/>
                    <a:pt x="63517" y="2761"/>
                  </a:cubicBezTo>
                  <a:cubicBezTo>
                    <a:pt x="72723" y="920"/>
                    <a:pt x="81928" y="0"/>
                    <a:pt x="91133" y="0"/>
                  </a:cubicBezTo>
                  <a:cubicBezTo>
                    <a:pt x="104021" y="0"/>
                    <a:pt x="115067" y="1841"/>
                    <a:pt x="125193" y="4603"/>
                  </a:cubicBezTo>
                  <a:cubicBezTo>
                    <a:pt x="135318" y="7364"/>
                    <a:pt x="144524" y="11967"/>
                    <a:pt x="151889" y="17490"/>
                  </a:cubicBezTo>
                  <a:cubicBezTo>
                    <a:pt x="159253" y="23013"/>
                    <a:pt x="164776" y="29457"/>
                    <a:pt x="169379" y="37742"/>
                  </a:cubicBezTo>
                  <a:cubicBezTo>
                    <a:pt x="173061" y="45106"/>
                    <a:pt x="175822" y="54312"/>
                    <a:pt x="175822" y="63517"/>
                  </a:cubicBezTo>
                  <a:cubicBezTo>
                    <a:pt x="175822" y="70881"/>
                    <a:pt x="174902" y="77325"/>
                    <a:pt x="172140" y="83769"/>
                  </a:cubicBezTo>
                  <a:cubicBezTo>
                    <a:pt x="170299" y="90213"/>
                    <a:pt x="166617" y="95736"/>
                    <a:pt x="162935" y="101259"/>
                  </a:cubicBezTo>
                  <a:cubicBezTo>
                    <a:pt x="159253" y="106782"/>
                    <a:pt x="153729" y="110464"/>
                    <a:pt x="148206" y="114147"/>
                  </a:cubicBezTo>
                  <a:cubicBezTo>
                    <a:pt x="143604" y="116908"/>
                    <a:pt x="138081" y="118749"/>
                    <a:pt x="130716" y="120590"/>
                  </a:cubicBezTo>
                  <a:lnTo>
                    <a:pt x="130716" y="120590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84C6F36-AB09-40C6-AED8-073AFC69E3BC}"/>
                </a:ext>
              </a:extLst>
            </p:cNvPr>
            <p:cNvSpPr/>
            <p:nvPr/>
          </p:nvSpPr>
          <p:spPr>
            <a:xfrm>
              <a:off x="14058848" y="3666498"/>
              <a:ext cx="185948" cy="216326"/>
            </a:xfrm>
            <a:custGeom>
              <a:avLst/>
              <a:gdLst>
                <a:gd name="connsiteX0" fmla="*/ 185948 w 185948"/>
                <a:gd name="connsiteY0" fmla="*/ 108624 h 216326"/>
                <a:gd name="connsiteX1" fmla="*/ 178583 w 185948"/>
                <a:gd name="connsiteY1" fmla="*/ 151889 h 216326"/>
                <a:gd name="connsiteX2" fmla="*/ 159252 w 185948"/>
                <a:gd name="connsiteY2" fmla="*/ 185949 h 216326"/>
                <a:gd name="connsiteX3" fmla="*/ 129795 w 185948"/>
                <a:gd name="connsiteY3" fmla="*/ 208041 h 216326"/>
                <a:gd name="connsiteX4" fmla="*/ 92974 w 185948"/>
                <a:gd name="connsiteY4" fmla="*/ 216326 h 216326"/>
                <a:gd name="connsiteX5" fmla="*/ 56153 w 185948"/>
                <a:gd name="connsiteY5" fmla="*/ 208041 h 216326"/>
                <a:gd name="connsiteX6" fmla="*/ 26695 w 185948"/>
                <a:gd name="connsiteY6" fmla="*/ 185949 h 216326"/>
                <a:gd name="connsiteX7" fmla="*/ 7364 w 185948"/>
                <a:gd name="connsiteY7" fmla="*/ 151889 h 216326"/>
                <a:gd name="connsiteX8" fmla="*/ 0 w 185948"/>
                <a:gd name="connsiteY8" fmla="*/ 108624 h 216326"/>
                <a:gd name="connsiteX9" fmla="*/ 7364 w 185948"/>
                <a:gd name="connsiteY9" fmla="*/ 65358 h 216326"/>
                <a:gd name="connsiteX10" fmla="*/ 26695 w 185948"/>
                <a:gd name="connsiteY10" fmla="*/ 31298 h 216326"/>
                <a:gd name="connsiteX11" fmla="*/ 56153 w 185948"/>
                <a:gd name="connsiteY11" fmla="*/ 8285 h 216326"/>
                <a:gd name="connsiteX12" fmla="*/ 92974 w 185948"/>
                <a:gd name="connsiteY12" fmla="*/ 0 h 216326"/>
                <a:gd name="connsiteX13" fmla="*/ 129795 w 185948"/>
                <a:gd name="connsiteY13" fmla="*/ 8285 h 216326"/>
                <a:gd name="connsiteX14" fmla="*/ 159252 w 185948"/>
                <a:gd name="connsiteY14" fmla="*/ 31298 h 216326"/>
                <a:gd name="connsiteX15" fmla="*/ 178583 w 185948"/>
                <a:gd name="connsiteY15" fmla="*/ 65358 h 216326"/>
                <a:gd name="connsiteX16" fmla="*/ 185948 w 185948"/>
                <a:gd name="connsiteY16" fmla="*/ 108624 h 216326"/>
                <a:gd name="connsiteX17" fmla="*/ 185948 w 185948"/>
                <a:gd name="connsiteY17" fmla="*/ 108624 h 216326"/>
                <a:gd name="connsiteX18" fmla="*/ 128875 w 185948"/>
                <a:gd name="connsiteY18" fmla="*/ 108624 h 216326"/>
                <a:gd name="connsiteX19" fmla="*/ 118748 w 185948"/>
                <a:gd name="connsiteY19" fmla="*/ 68120 h 216326"/>
                <a:gd name="connsiteX20" fmla="*/ 92974 w 185948"/>
                <a:gd name="connsiteY20" fmla="*/ 52471 h 216326"/>
                <a:gd name="connsiteX21" fmla="*/ 67199 w 185948"/>
                <a:gd name="connsiteY21" fmla="*/ 68120 h 216326"/>
                <a:gd name="connsiteX22" fmla="*/ 57073 w 185948"/>
                <a:gd name="connsiteY22" fmla="*/ 108624 h 216326"/>
                <a:gd name="connsiteX23" fmla="*/ 67199 w 185948"/>
                <a:gd name="connsiteY23" fmla="*/ 149127 h 216326"/>
                <a:gd name="connsiteX24" fmla="*/ 92974 w 185948"/>
                <a:gd name="connsiteY24" fmla="*/ 164776 h 216326"/>
                <a:gd name="connsiteX25" fmla="*/ 118748 w 185948"/>
                <a:gd name="connsiteY25" fmla="*/ 149127 h 216326"/>
                <a:gd name="connsiteX26" fmla="*/ 128875 w 185948"/>
                <a:gd name="connsiteY26" fmla="*/ 108624 h 216326"/>
                <a:gd name="connsiteX27" fmla="*/ 128875 w 185948"/>
                <a:gd name="connsiteY27" fmla="*/ 108624 h 2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85948" h="216326">
                  <a:moveTo>
                    <a:pt x="185948" y="108624"/>
                  </a:moveTo>
                  <a:cubicBezTo>
                    <a:pt x="185948" y="124272"/>
                    <a:pt x="183186" y="139001"/>
                    <a:pt x="178583" y="151889"/>
                  </a:cubicBezTo>
                  <a:cubicBezTo>
                    <a:pt x="173981" y="164776"/>
                    <a:pt x="167537" y="176743"/>
                    <a:pt x="159252" y="185949"/>
                  </a:cubicBezTo>
                  <a:cubicBezTo>
                    <a:pt x="150967" y="195154"/>
                    <a:pt x="140841" y="203439"/>
                    <a:pt x="129795" y="208041"/>
                  </a:cubicBezTo>
                  <a:cubicBezTo>
                    <a:pt x="118748" y="212644"/>
                    <a:pt x="105862" y="216326"/>
                    <a:pt x="92974" y="216326"/>
                  </a:cubicBezTo>
                  <a:cubicBezTo>
                    <a:pt x="80086" y="216326"/>
                    <a:pt x="67199" y="213565"/>
                    <a:pt x="56153" y="208041"/>
                  </a:cubicBezTo>
                  <a:cubicBezTo>
                    <a:pt x="45105" y="202518"/>
                    <a:pt x="34980" y="195154"/>
                    <a:pt x="26695" y="185949"/>
                  </a:cubicBezTo>
                  <a:cubicBezTo>
                    <a:pt x="18411" y="176743"/>
                    <a:pt x="11966" y="164776"/>
                    <a:pt x="7364" y="151889"/>
                  </a:cubicBezTo>
                  <a:cubicBezTo>
                    <a:pt x="2761" y="139001"/>
                    <a:pt x="0" y="124272"/>
                    <a:pt x="0" y="108624"/>
                  </a:cubicBezTo>
                  <a:cubicBezTo>
                    <a:pt x="0" y="92974"/>
                    <a:pt x="2761" y="78246"/>
                    <a:pt x="7364" y="65358"/>
                  </a:cubicBezTo>
                  <a:cubicBezTo>
                    <a:pt x="11966" y="52471"/>
                    <a:pt x="18411" y="40504"/>
                    <a:pt x="26695" y="31298"/>
                  </a:cubicBezTo>
                  <a:cubicBezTo>
                    <a:pt x="34980" y="22093"/>
                    <a:pt x="45105" y="13808"/>
                    <a:pt x="56153" y="8285"/>
                  </a:cubicBezTo>
                  <a:cubicBezTo>
                    <a:pt x="67199" y="2762"/>
                    <a:pt x="80086" y="0"/>
                    <a:pt x="92974" y="0"/>
                  </a:cubicBezTo>
                  <a:cubicBezTo>
                    <a:pt x="105862" y="0"/>
                    <a:pt x="118748" y="2762"/>
                    <a:pt x="129795" y="8285"/>
                  </a:cubicBezTo>
                  <a:cubicBezTo>
                    <a:pt x="140841" y="13808"/>
                    <a:pt x="150967" y="21173"/>
                    <a:pt x="159252" y="31298"/>
                  </a:cubicBezTo>
                  <a:cubicBezTo>
                    <a:pt x="167537" y="40504"/>
                    <a:pt x="173981" y="52471"/>
                    <a:pt x="178583" y="65358"/>
                  </a:cubicBezTo>
                  <a:cubicBezTo>
                    <a:pt x="183186" y="78246"/>
                    <a:pt x="185948" y="92974"/>
                    <a:pt x="185948" y="108624"/>
                  </a:cubicBezTo>
                  <a:lnTo>
                    <a:pt x="185948" y="108624"/>
                  </a:lnTo>
                  <a:close/>
                  <a:moveTo>
                    <a:pt x="128875" y="108624"/>
                  </a:moveTo>
                  <a:cubicBezTo>
                    <a:pt x="128875" y="92054"/>
                    <a:pt x="125193" y="78246"/>
                    <a:pt x="118748" y="68120"/>
                  </a:cubicBezTo>
                  <a:cubicBezTo>
                    <a:pt x="112305" y="57994"/>
                    <a:pt x="104020" y="52471"/>
                    <a:pt x="92974" y="52471"/>
                  </a:cubicBezTo>
                  <a:cubicBezTo>
                    <a:pt x="81927" y="52471"/>
                    <a:pt x="73643" y="57994"/>
                    <a:pt x="67199" y="68120"/>
                  </a:cubicBezTo>
                  <a:cubicBezTo>
                    <a:pt x="60755" y="78246"/>
                    <a:pt x="57073" y="92054"/>
                    <a:pt x="57073" y="108624"/>
                  </a:cubicBezTo>
                  <a:cubicBezTo>
                    <a:pt x="57073" y="125193"/>
                    <a:pt x="60755" y="139001"/>
                    <a:pt x="67199" y="149127"/>
                  </a:cubicBezTo>
                  <a:cubicBezTo>
                    <a:pt x="73643" y="159253"/>
                    <a:pt x="82848" y="164776"/>
                    <a:pt x="92974" y="164776"/>
                  </a:cubicBezTo>
                  <a:cubicBezTo>
                    <a:pt x="103100" y="164776"/>
                    <a:pt x="112305" y="159253"/>
                    <a:pt x="118748" y="149127"/>
                  </a:cubicBezTo>
                  <a:cubicBezTo>
                    <a:pt x="125193" y="139001"/>
                    <a:pt x="128875" y="125193"/>
                    <a:pt x="128875" y="108624"/>
                  </a:cubicBezTo>
                  <a:lnTo>
                    <a:pt x="128875" y="108624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63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15415915" y="5851604"/>
            <a:ext cx="535744" cy="216322"/>
            <a:chOff x="15140479" y="4654234"/>
            <a:chExt cx="535752" cy="216325"/>
          </a:xfrm>
          <a:solidFill>
            <a:schemeClr val="bg1">
              <a:lumMod val="65000"/>
            </a:schemeClr>
          </a:solidFill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CF162CF-E6B5-4256-87C7-532728F6320A}"/>
                </a:ext>
              </a:extLst>
            </p:cNvPr>
            <p:cNvSpPr/>
            <p:nvPr/>
          </p:nvSpPr>
          <p:spPr>
            <a:xfrm>
              <a:off x="15140479" y="4680930"/>
              <a:ext cx="118748" cy="119669"/>
            </a:xfrm>
            <a:custGeom>
              <a:avLst/>
              <a:gdLst>
                <a:gd name="connsiteX0" fmla="*/ 118748 w 118748"/>
                <a:gd name="connsiteY0" fmla="*/ 36821 h 119669"/>
                <a:gd name="connsiteX1" fmla="*/ 118748 w 118748"/>
                <a:gd name="connsiteY1" fmla="*/ 81928 h 119669"/>
                <a:gd name="connsiteX2" fmla="*/ 84689 w 118748"/>
                <a:gd name="connsiteY2" fmla="*/ 81928 h 119669"/>
                <a:gd name="connsiteX3" fmla="*/ 84689 w 118748"/>
                <a:gd name="connsiteY3" fmla="*/ 119670 h 119669"/>
                <a:gd name="connsiteX4" fmla="*/ 33139 w 118748"/>
                <a:gd name="connsiteY4" fmla="*/ 119670 h 119669"/>
                <a:gd name="connsiteX5" fmla="*/ 33139 w 118748"/>
                <a:gd name="connsiteY5" fmla="*/ 81928 h 119669"/>
                <a:gd name="connsiteX6" fmla="*/ 0 w 118748"/>
                <a:gd name="connsiteY6" fmla="*/ 81928 h 119669"/>
                <a:gd name="connsiteX7" fmla="*/ 0 w 118748"/>
                <a:gd name="connsiteY7" fmla="*/ 36821 h 119669"/>
                <a:gd name="connsiteX8" fmla="*/ 33139 w 118748"/>
                <a:gd name="connsiteY8" fmla="*/ 36821 h 119669"/>
                <a:gd name="connsiteX9" fmla="*/ 33139 w 118748"/>
                <a:gd name="connsiteY9" fmla="*/ 0 h 119669"/>
                <a:gd name="connsiteX10" fmla="*/ 84689 w 118748"/>
                <a:gd name="connsiteY10" fmla="*/ 0 h 119669"/>
                <a:gd name="connsiteX11" fmla="*/ 84689 w 118748"/>
                <a:gd name="connsiteY11" fmla="*/ 36821 h 119669"/>
                <a:gd name="connsiteX12" fmla="*/ 118748 w 118748"/>
                <a:gd name="connsiteY12" fmla="*/ 36821 h 11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8748" h="119669">
                  <a:moveTo>
                    <a:pt x="118748" y="36821"/>
                  </a:moveTo>
                  <a:lnTo>
                    <a:pt x="118748" y="81928"/>
                  </a:lnTo>
                  <a:lnTo>
                    <a:pt x="84689" y="81928"/>
                  </a:lnTo>
                  <a:lnTo>
                    <a:pt x="84689" y="119670"/>
                  </a:lnTo>
                  <a:lnTo>
                    <a:pt x="33139" y="119670"/>
                  </a:lnTo>
                  <a:lnTo>
                    <a:pt x="33139" y="81928"/>
                  </a:lnTo>
                  <a:lnTo>
                    <a:pt x="0" y="81928"/>
                  </a:lnTo>
                  <a:lnTo>
                    <a:pt x="0" y="36821"/>
                  </a:lnTo>
                  <a:lnTo>
                    <a:pt x="33139" y="36821"/>
                  </a:lnTo>
                  <a:lnTo>
                    <a:pt x="33139" y="0"/>
                  </a:lnTo>
                  <a:lnTo>
                    <a:pt x="84689" y="0"/>
                  </a:lnTo>
                  <a:lnTo>
                    <a:pt x="84689" y="36821"/>
                  </a:lnTo>
                  <a:lnTo>
                    <a:pt x="118748" y="3682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85F3B6F-A953-49B2-ADFB-B9E5288D7702}"/>
                </a:ext>
              </a:extLst>
            </p:cNvPr>
            <p:cNvSpPr/>
            <p:nvPr/>
          </p:nvSpPr>
          <p:spPr>
            <a:xfrm>
              <a:off x="15281321" y="4659757"/>
              <a:ext cx="176743" cy="207120"/>
            </a:xfrm>
            <a:custGeom>
              <a:avLst/>
              <a:gdLst>
                <a:gd name="connsiteX0" fmla="*/ 0 w 176743"/>
                <a:gd name="connsiteY0" fmla="*/ 207121 h 207120"/>
                <a:gd name="connsiteX1" fmla="*/ 2762 w 176743"/>
                <a:gd name="connsiteY1" fmla="*/ 177664 h 207120"/>
                <a:gd name="connsiteX2" fmla="*/ 11047 w 176743"/>
                <a:gd name="connsiteY2" fmla="*/ 153730 h 207120"/>
                <a:gd name="connsiteX3" fmla="*/ 27616 w 176743"/>
                <a:gd name="connsiteY3" fmla="*/ 133478 h 207120"/>
                <a:gd name="connsiteX4" fmla="*/ 53392 w 176743"/>
                <a:gd name="connsiteY4" fmla="*/ 115067 h 207120"/>
                <a:gd name="connsiteX5" fmla="*/ 81008 w 176743"/>
                <a:gd name="connsiteY5" fmla="*/ 99418 h 207120"/>
                <a:gd name="connsiteX6" fmla="*/ 98498 w 176743"/>
                <a:gd name="connsiteY6" fmla="*/ 88371 h 207120"/>
                <a:gd name="connsiteX7" fmla="*/ 107703 w 176743"/>
                <a:gd name="connsiteY7" fmla="*/ 80087 h 207120"/>
                <a:gd name="connsiteX8" fmla="*/ 110464 w 176743"/>
                <a:gd name="connsiteY8" fmla="*/ 71802 h 207120"/>
                <a:gd name="connsiteX9" fmla="*/ 103101 w 176743"/>
                <a:gd name="connsiteY9" fmla="*/ 56153 h 207120"/>
                <a:gd name="connsiteX10" fmla="*/ 82848 w 176743"/>
                <a:gd name="connsiteY10" fmla="*/ 49709 h 207120"/>
                <a:gd name="connsiteX11" fmla="*/ 57074 w 176743"/>
                <a:gd name="connsiteY11" fmla="*/ 57073 h 207120"/>
                <a:gd name="connsiteX12" fmla="*/ 35901 w 176743"/>
                <a:gd name="connsiteY12" fmla="*/ 76404 h 207120"/>
                <a:gd name="connsiteX13" fmla="*/ 0 w 176743"/>
                <a:gd name="connsiteY13" fmla="*/ 34060 h 207120"/>
                <a:gd name="connsiteX14" fmla="*/ 15650 w 176743"/>
                <a:gd name="connsiteY14" fmla="*/ 21172 h 207120"/>
                <a:gd name="connsiteX15" fmla="*/ 37742 w 176743"/>
                <a:gd name="connsiteY15" fmla="*/ 10126 h 207120"/>
                <a:gd name="connsiteX16" fmla="*/ 64438 w 176743"/>
                <a:gd name="connsiteY16" fmla="*/ 2761 h 207120"/>
                <a:gd name="connsiteX17" fmla="*/ 94816 w 176743"/>
                <a:gd name="connsiteY17" fmla="*/ 0 h 207120"/>
                <a:gd name="connsiteX18" fmla="*/ 153730 w 176743"/>
                <a:gd name="connsiteY18" fmla="*/ 16570 h 207120"/>
                <a:gd name="connsiteX19" fmla="*/ 173982 w 176743"/>
                <a:gd name="connsiteY19" fmla="*/ 61676 h 207120"/>
                <a:gd name="connsiteX20" fmla="*/ 170299 w 176743"/>
                <a:gd name="connsiteY20" fmla="*/ 82848 h 207120"/>
                <a:gd name="connsiteX21" fmla="*/ 160174 w 176743"/>
                <a:gd name="connsiteY21" fmla="*/ 99418 h 207120"/>
                <a:gd name="connsiteX22" fmla="*/ 146366 w 176743"/>
                <a:gd name="connsiteY22" fmla="*/ 112306 h 207120"/>
                <a:gd name="connsiteX23" fmla="*/ 130717 w 176743"/>
                <a:gd name="connsiteY23" fmla="*/ 122431 h 207120"/>
                <a:gd name="connsiteX24" fmla="*/ 117829 w 176743"/>
                <a:gd name="connsiteY24" fmla="*/ 129795 h 207120"/>
                <a:gd name="connsiteX25" fmla="*/ 103101 w 176743"/>
                <a:gd name="connsiteY25" fmla="*/ 138081 h 207120"/>
                <a:gd name="connsiteX26" fmla="*/ 89293 w 176743"/>
                <a:gd name="connsiteY26" fmla="*/ 147286 h 207120"/>
                <a:gd name="connsiteX27" fmla="*/ 80087 w 176743"/>
                <a:gd name="connsiteY27" fmla="*/ 155570 h 207120"/>
                <a:gd name="connsiteX28" fmla="*/ 176744 w 176743"/>
                <a:gd name="connsiteY28" fmla="*/ 155570 h 207120"/>
                <a:gd name="connsiteX29" fmla="*/ 176744 w 176743"/>
                <a:gd name="connsiteY29" fmla="*/ 207121 h 207120"/>
                <a:gd name="connsiteX30" fmla="*/ 0 w 176743"/>
                <a:gd name="connsiteY30" fmla="*/ 207121 h 207120"/>
                <a:gd name="connsiteX31" fmla="*/ 0 w 176743"/>
                <a:gd name="connsiteY31" fmla="*/ 207121 h 207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76743" h="207120">
                  <a:moveTo>
                    <a:pt x="0" y="207121"/>
                  </a:moveTo>
                  <a:cubicBezTo>
                    <a:pt x="0" y="196074"/>
                    <a:pt x="920" y="185949"/>
                    <a:pt x="2762" y="177664"/>
                  </a:cubicBezTo>
                  <a:cubicBezTo>
                    <a:pt x="4603" y="168458"/>
                    <a:pt x="7365" y="161094"/>
                    <a:pt x="11047" y="153730"/>
                  </a:cubicBezTo>
                  <a:cubicBezTo>
                    <a:pt x="14728" y="146365"/>
                    <a:pt x="20252" y="139922"/>
                    <a:pt x="27616" y="133478"/>
                  </a:cubicBezTo>
                  <a:cubicBezTo>
                    <a:pt x="34061" y="127034"/>
                    <a:pt x="43266" y="121511"/>
                    <a:pt x="53392" y="115067"/>
                  </a:cubicBezTo>
                  <a:cubicBezTo>
                    <a:pt x="64438" y="108623"/>
                    <a:pt x="73643" y="104021"/>
                    <a:pt x="81008" y="99418"/>
                  </a:cubicBezTo>
                  <a:cubicBezTo>
                    <a:pt x="88371" y="95736"/>
                    <a:pt x="94816" y="92054"/>
                    <a:pt x="98498" y="88371"/>
                  </a:cubicBezTo>
                  <a:cubicBezTo>
                    <a:pt x="103101" y="85610"/>
                    <a:pt x="105862" y="82848"/>
                    <a:pt x="107703" y="80087"/>
                  </a:cubicBezTo>
                  <a:cubicBezTo>
                    <a:pt x="109544" y="77325"/>
                    <a:pt x="110464" y="74563"/>
                    <a:pt x="110464" y="71802"/>
                  </a:cubicBezTo>
                  <a:cubicBezTo>
                    <a:pt x="110464" y="65358"/>
                    <a:pt x="107703" y="59835"/>
                    <a:pt x="103101" y="56153"/>
                  </a:cubicBezTo>
                  <a:cubicBezTo>
                    <a:pt x="98498" y="52470"/>
                    <a:pt x="92054" y="49709"/>
                    <a:pt x="82848" y="49709"/>
                  </a:cubicBezTo>
                  <a:cubicBezTo>
                    <a:pt x="72723" y="49709"/>
                    <a:pt x="64438" y="52470"/>
                    <a:pt x="57074" y="57073"/>
                  </a:cubicBezTo>
                  <a:cubicBezTo>
                    <a:pt x="49709" y="61676"/>
                    <a:pt x="42344" y="68119"/>
                    <a:pt x="35901" y="76404"/>
                  </a:cubicBezTo>
                  <a:lnTo>
                    <a:pt x="0" y="34060"/>
                  </a:lnTo>
                  <a:cubicBezTo>
                    <a:pt x="3682" y="29457"/>
                    <a:pt x="9205" y="25775"/>
                    <a:pt x="15650" y="21172"/>
                  </a:cubicBezTo>
                  <a:cubicBezTo>
                    <a:pt x="22093" y="17490"/>
                    <a:pt x="29458" y="13808"/>
                    <a:pt x="37742" y="10126"/>
                  </a:cubicBezTo>
                  <a:cubicBezTo>
                    <a:pt x="46027" y="7364"/>
                    <a:pt x="54312" y="4603"/>
                    <a:pt x="64438" y="2761"/>
                  </a:cubicBezTo>
                  <a:cubicBezTo>
                    <a:pt x="73643" y="920"/>
                    <a:pt x="83769" y="0"/>
                    <a:pt x="94816" y="0"/>
                  </a:cubicBezTo>
                  <a:cubicBezTo>
                    <a:pt x="120590" y="0"/>
                    <a:pt x="139922" y="5523"/>
                    <a:pt x="153730" y="16570"/>
                  </a:cubicBezTo>
                  <a:cubicBezTo>
                    <a:pt x="167538" y="27616"/>
                    <a:pt x="173982" y="42344"/>
                    <a:pt x="173982" y="61676"/>
                  </a:cubicBezTo>
                  <a:cubicBezTo>
                    <a:pt x="173982" y="69961"/>
                    <a:pt x="173061" y="76404"/>
                    <a:pt x="170299" y="82848"/>
                  </a:cubicBezTo>
                  <a:cubicBezTo>
                    <a:pt x="167538" y="89292"/>
                    <a:pt x="164776" y="94815"/>
                    <a:pt x="160174" y="99418"/>
                  </a:cubicBezTo>
                  <a:cubicBezTo>
                    <a:pt x="156491" y="104021"/>
                    <a:pt x="151889" y="108623"/>
                    <a:pt x="146366" y="112306"/>
                  </a:cubicBezTo>
                  <a:cubicBezTo>
                    <a:pt x="141763" y="115987"/>
                    <a:pt x="136240" y="119670"/>
                    <a:pt x="130717" y="122431"/>
                  </a:cubicBezTo>
                  <a:cubicBezTo>
                    <a:pt x="127035" y="124272"/>
                    <a:pt x="122432" y="127034"/>
                    <a:pt x="117829" y="129795"/>
                  </a:cubicBezTo>
                  <a:cubicBezTo>
                    <a:pt x="113226" y="132557"/>
                    <a:pt x="107703" y="135319"/>
                    <a:pt x="103101" y="138081"/>
                  </a:cubicBezTo>
                  <a:cubicBezTo>
                    <a:pt x="98498" y="140842"/>
                    <a:pt x="93895" y="143604"/>
                    <a:pt x="89293" y="147286"/>
                  </a:cubicBezTo>
                  <a:cubicBezTo>
                    <a:pt x="84690" y="150047"/>
                    <a:pt x="81928" y="152809"/>
                    <a:pt x="80087" y="155570"/>
                  </a:cubicBezTo>
                  <a:lnTo>
                    <a:pt x="176744" y="155570"/>
                  </a:lnTo>
                  <a:lnTo>
                    <a:pt x="176744" y="207121"/>
                  </a:lnTo>
                  <a:lnTo>
                    <a:pt x="0" y="207121"/>
                  </a:lnTo>
                  <a:lnTo>
                    <a:pt x="0" y="20712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1A81EAA-9A1D-4C32-A6DE-8669B8743578}"/>
                </a:ext>
              </a:extLst>
            </p:cNvPr>
            <p:cNvSpPr/>
            <p:nvPr/>
          </p:nvSpPr>
          <p:spPr>
            <a:xfrm>
              <a:off x="15491203" y="4654234"/>
              <a:ext cx="185027" cy="216325"/>
            </a:xfrm>
            <a:custGeom>
              <a:avLst/>
              <a:gdLst>
                <a:gd name="connsiteX0" fmla="*/ 185028 w 185027"/>
                <a:gd name="connsiteY0" fmla="*/ 108624 h 216325"/>
                <a:gd name="connsiteX1" fmla="*/ 177663 w 185027"/>
                <a:gd name="connsiteY1" fmla="*/ 151888 h 216325"/>
                <a:gd name="connsiteX2" fmla="*/ 158332 w 185027"/>
                <a:gd name="connsiteY2" fmla="*/ 185948 h 216325"/>
                <a:gd name="connsiteX3" fmla="*/ 128875 w 185027"/>
                <a:gd name="connsiteY3" fmla="*/ 208041 h 216325"/>
                <a:gd name="connsiteX4" fmla="*/ 92054 w 185027"/>
                <a:gd name="connsiteY4" fmla="*/ 216326 h 216325"/>
                <a:gd name="connsiteX5" fmla="*/ 55232 w 185027"/>
                <a:gd name="connsiteY5" fmla="*/ 208041 h 216325"/>
                <a:gd name="connsiteX6" fmla="*/ 25774 w 185027"/>
                <a:gd name="connsiteY6" fmla="*/ 185948 h 216325"/>
                <a:gd name="connsiteX7" fmla="*/ 6443 w 185027"/>
                <a:gd name="connsiteY7" fmla="*/ 151888 h 216325"/>
                <a:gd name="connsiteX8" fmla="*/ 0 w 185027"/>
                <a:gd name="connsiteY8" fmla="*/ 108624 h 216325"/>
                <a:gd name="connsiteX9" fmla="*/ 6443 w 185027"/>
                <a:gd name="connsiteY9" fmla="*/ 65358 h 216325"/>
                <a:gd name="connsiteX10" fmla="*/ 25774 w 185027"/>
                <a:gd name="connsiteY10" fmla="*/ 31298 h 216325"/>
                <a:gd name="connsiteX11" fmla="*/ 55232 w 185027"/>
                <a:gd name="connsiteY11" fmla="*/ 8285 h 216325"/>
                <a:gd name="connsiteX12" fmla="*/ 92054 w 185027"/>
                <a:gd name="connsiteY12" fmla="*/ 0 h 216325"/>
                <a:gd name="connsiteX13" fmla="*/ 128875 w 185027"/>
                <a:gd name="connsiteY13" fmla="*/ 8285 h 216325"/>
                <a:gd name="connsiteX14" fmla="*/ 158332 w 185027"/>
                <a:gd name="connsiteY14" fmla="*/ 31298 h 216325"/>
                <a:gd name="connsiteX15" fmla="*/ 177663 w 185027"/>
                <a:gd name="connsiteY15" fmla="*/ 65358 h 216325"/>
                <a:gd name="connsiteX16" fmla="*/ 185028 w 185027"/>
                <a:gd name="connsiteY16" fmla="*/ 108624 h 216325"/>
                <a:gd name="connsiteX17" fmla="*/ 185028 w 185027"/>
                <a:gd name="connsiteY17" fmla="*/ 108624 h 216325"/>
                <a:gd name="connsiteX18" fmla="*/ 127955 w 185027"/>
                <a:gd name="connsiteY18" fmla="*/ 108624 h 216325"/>
                <a:gd name="connsiteX19" fmla="*/ 117828 w 185027"/>
                <a:gd name="connsiteY19" fmla="*/ 68120 h 216325"/>
                <a:gd name="connsiteX20" fmla="*/ 92054 w 185027"/>
                <a:gd name="connsiteY20" fmla="*/ 52470 h 216325"/>
                <a:gd name="connsiteX21" fmla="*/ 66278 w 185027"/>
                <a:gd name="connsiteY21" fmla="*/ 68120 h 216325"/>
                <a:gd name="connsiteX22" fmla="*/ 56153 w 185027"/>
                <a:gd name="connsiteY22" fmla="*/ 108624 h 216325"/>
                <a:gd name="connsiteX23" fmla="*/ 66278 w 185027"/>
                <a:gd name="connsiteY23" fmla="*/ 149127 h 216325"/>
                <a:gd name="connsiteX24" fmla="*/ 92054 w 185027"/>
                <a:gd name="connsiteY24" fmla="*/ 164776 h 216325"/>
                <a:gd name="connsiteX25" fmla="*/ 117828 w 185027"/>
                <a:gd name="connsiteY25" fmla="*/ 149127 h 216325"/>
                <a:gd name="connsiteX26" fmla="*/ 127955 w 185027"/>
                <a:gd name="connsiteY26" fmla="*/ 108624 h 216325"/>
                <a:gd name="connsiteX27" fmla="*/ 127955 w 185027"/>
                <a:gd name="connsiteY27" fmla="*/ 108624 h 21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85027" h="216325">
                  <a:moveTo>
                    <a:pt x="185028" y="108624"/>
                  </a:moveTo>
                  <a:cubicBezTo>
                    <a:pt x="185028" y="124272"/>
                    <a:pt x="182266" y="139001"/>
                    <a:pt x="177663" y="151888"/>
                  </a:cubicBezTo>
                  <a:cubicBezTo>
                    <a:pt x="173060" y="164776"/>
                    <a:pt x="166617" y="176743"/>
                    <a:pt x="158332" y="185948"/>
                  </a:cubicBezTo>
                  <a:cubicBezTo>
                    <a:pt x="150047" y="195154"/>
                    <a:pt x="139921" y="203439"/>
                    <a:pt x="128875" y="208041"/>
                  </a:cubicBezTo>
                  <a:cubicBezTo>
                    <a:pt x="117828" y="213564"/>
                    <a:pt x="104941" y="216326"/>
                    <a:pt x="92054" y="216326"/>
                  </a:cubicBezTo>
                  <a:cubicBezTo>
                    <a:pt x="79166" y="216326"/>
                    <a:pt x="66278" y="213564"/>
                    <a:pt x="55232" y="208041"/>
                  </a:cubicBezTo>
                  <a:cubicBezTo>
                    <a:pt x="44185" y="202518"/>
                    <a:pt x="34059" y="195154"/>
                    <a:pt x="25774" y="185948"/>
                  </a:cubicBezTo>
                  <a:cubicBezTo>
                    <a:pt x="17490" y="176743"/>
                    <a:pt x="11046" y="164776"/>
                    <a:pt x="6443" y="151888"/>
                  </a:cubicBezTo>
                  <a:cubicBezTo>
                    <a:pt x="1841" y="139001"/>
                    <a:pt x="0" y="124272"/>
                    <a:pt x="0" y="108624"/>
                  </a:cubicBezTo>
                  <a:cubicBezTo>
                    <a:pt x="0" y="92974"/>
                    <a:pt x="1841" y="78245"/>
                    <a:pt x="6443" y="65358"/>
                  </a:cubicBezTo>
                  <a:cubicBezTo>
                    <a:pt x="11046" y="52470"/>
                    <a:pt x="17490" y="40504"/>
                    <a:pt x="25774" y="31298"/>
                  </a:cubicBezTo>
                  <a:cubicBezTo>
                    <a:pt x="34059" y="22093"/>
                    <a:pt x="44185" y="13808"/>
                    <a:pt x="55232" y="8285"/>
                  </a:cubicBezTo>
                  <a:cubicBezTo>
                    <a:pt x="66278" y="2761"/>
                    <a:pt x="79166" y="0"/>
                    <a:pt x="92054" y="0"/>
                  </a:cubicBezTo>
                  <a:cubicBezTo>
                    <a:pt x="104941" y="0"/>
                    <a:pt x="117828" y="2761"/>
                    <a:pt x="128875" y="8285"/>
                  </a:cubicBezTo>
                  <a:cubicBezTo>
                    <a:pt x="139921" y="13808"/>
                    <a:pt x="150047" y="21172"/>
                    <a:pt x="158332" y="31298"/>
                  </a:cubicBezTo>
                  <a:cubicBezTo>
                    <a:pt x="166617" y="40504"/>
                    <a:pt x="173060" y="52470"/>
                    <a:pt x="177663" y="65358"/>
                  </a:cubicBezTo>
                  <a:cubicBezTo>
                    <a:pt x="182266" y="78245"/>
                    <a:pt x="185028" y="92974"/>
                    <a:pt x="185028" y="108624"/>
                  </a:cubicBezTo>
                  <a:lnTo>
                    <a:pt x="185028" y="108624"/>
                  </a:lnTo>
                  <a:close/>
                  <a:moveTo>
                    <a:pt x="127955" y="108624"/>
                  </a:moveTo>
                  <a:cubicBezTo>
                    <a:pt x="127955" y="92053"/>
                    <a:pt x="124272" y="78245"/>
                    <a:pt x="117828" y="68120"/>
                  </a:cubicBezTo>
                  <a:cubicBezTo>
                    <a:pt x="111385" y="57994"/>
                    <a:pt x="103100" y="52470"/>
                    <a:pt x="92054" y="52470"/>
                  </a:cubicBezTo>
                  <a:cubicBezTo>
                    <a:pt x="81007" y="52470"/>
                    <a:pt x="72723" y="57994"/>
                    <a:pt x="66278" y="68120"/>
                  </a:cubicBezTo>
                  <a:cubicBezTo>
                    <a:pt x="59835" y="78245"/>
                    <a:pt x="56153" y="92053"/>
                    <a:pt x="56153" y="108624"/>
                  </a:cubicBezTo>
                  <a:cubicBezTo>
                    <a:pt x="56153" y="125193"/>
                    <a:pt x="58915" y="139001"/>
                    <a:pt x="66278" y="149127"/>
                  </a:cubicBezTo>
                  <a:cubicBezTo>
                    <a:pt x="72723" y="159253"/>
                    <a:pt x="81928" y="164776"/>
                    <a:pt x="92054" y="164776"/>
                  </a:cubicBezTo>
                  <a:cubicBezTo>
                    <a:pt x="102179" y="164776"/>
                    <a:pt x="111385" y="159253"/>
                    <a:pt x="117828" y="149127"/>
                  </a:cubicBezTo>
                  <a:cubicBezTo>
                    <a:pt x="124272" y="138080"/>
                    <a:pt x="127955" y="125193"/>
                    <a:pt x="127955" y="108624"/>
                  </a:cubicBezTo>
                  <a:lnTo>
                    <a:pt x="127955" y="108624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67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8888483" y="10608870"/>
            <a:ext cx="507208" cy="216323"/>
            <a:chOff x="8612952" y="9411569"/>
            <a:chExt cx="507215" cy="216326"/>
          </a:xfrm>
          <a:solidFill>
            <a:srgbClr val="A6A6A6"/>
          </a:solidFill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8F9190F-53B4-463E-B8CB-F37540B2FD26}"/>
                </a:ext>
              </a:extLst>
            </p:cNvPr>
            <p:cNvSpPr/>
            <p:nvPr/>
          </p:nvSpPr>
          <p:spPr>
            <a:xfrm>
              <a:off x="8612952" y="9500861"/>
              <a:ext cx="109543" cy="51549"/>
            </a:xfrm>
            <a:custGeom>
              <a:avLst/>
              <a:gdLst>
                <a:gd name="connsiteX0" fmla="*/ 0 w 109543"/>
                <a:gd name="connsiteY0" fmla="*/ 51550 h 51549"/>
                <a:gd name="connsiteX1" fmla="*/ 0 w 109543"/>
                <a:gd name="connsiteY1" fmla="*/ 0 h 51549"/>
                <a:gd name="connsiteX2" fmla="*/ 109544 w 109543"/>
                <a:gd name="connsiteY2" fmla="*/ 0 h 51549"/>
                <a:gd name="connsiteX3" fmla="*/ 109544 w 109543"/>
                <a:gd name="connsiteY3" fmla="*/ 51550 h 51549"/>
                <a:gd name="connsiteX4" fmla="*/ 0 w 109543"/>
                <a:gd name="connsiteY4" fmla="*/ 51550 h 5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43" h="51549">
                  <a:moveTo>
                    <a:pt x="0" y="51550"/>
                  </a:moveTo>
                  <a:lnTo>
                    <a:pt x="0" y="0"/>
                  </a:lnTo>
                  <a:lnTo>
                    <a:pt x="109544" y="0"/>
                  </a:lnTo>
                  <a:lnTo>
                    <a:pt x="109544" y="51550"/>
                  </a:lnTo>
                  <a:lnTo>
                    <a:pt x="0" y="51550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2DA362A-48AB-4BA1-B339-097BAE9ADEFA}"/>
                </a:ext>
              </a:extLst>
            </p:cNvPr>
            <p:cNvSpPr/>
            <p:nvPr/>
          </p:nvSpPr>
          <p:spPr>
            <a:xfrm>
              <a:off x="8748271" y="9422615"/>
              <a:ext cx="161093" cy="202518"/>
            </a:xfrm>
            <a:custGeom>
              <a:avLst/>
              <a:gdLst>
                <a:gd name="connsiteX0" fmla="*/ 161094 w 161093"/>
                <a:gd name="connsiteY0" fmla="*/ 150968 h 202518"/>
                <a:gd name="connsiteX1" fmla="*/ 161094 w 161093"/>
                <a:gd name="connsiteY1" fmla="*/ 202518 h 202518"/>
                <a:gd name="connsiteX2" fmla="*/ 7364 w 161093"/>
                <a:gd name="connsiteY2" fmla="*/ 202518 h 202518"/>
                <a:gd name="connsiteX3" fmla="*/ 7364 w 161093"/>
                <a:gd name="connsiteY3" fmla="*/ 150968 h 202518"/>
                <a:gd name="connsiteX4" fmla="*/ 57994 w 161093"/>
                <a:gd name="connsiteY4" fmla="*/ 150968 h 202518"/>
                <a:gd name="connsiteX5" fmla="*/ 57994 w 161093"/>
                <a:gd name="connsiteY5" fmla="*/ 60755 h 202518"/>
                <a:gd name="connsiteX6" fmla="*/ 47867 w 161093"/>
                <a:gd name="connsiteY6" fmla="*/ 69040 h 202518"/>
                <a:gd name="connsiteX7" fmla="*/ 33139 w 161093"/>
                <a:gd name="connsiteY7" fmla="*/ 77325 h 202518"/>
                <a:gd name="connsiteX8" fmla="*/ 15649 w 161093"/>
                <a:gd name="connsiteY8" fmla="*/ 83769 h 202518"/>
                <a:gd name="connsiteX9" fmla="*/ 0 w 161093"/>
                <a:gd name="connsiteY9" fmla="*/ 85610 h 202518"/>
                <a:gd name="connsiteX10" fmla="*/ 0 w 161093"/>
                <a:gd name="connsiteY10" fmla="*/ 33139 h 202518"/>
                <a:gd name="connsiteX11" fmla="*/ 14728 w 161093"/>
                <a:gd name="connsiteY11" fmla="*/ 29458 h 202518"/>
                <a:gd name="connsiteX12" fmla="*/ 33139 w 161093"/>
                <a:gd name="connsiteY12" fmla="*/ 20252 h 202518"/>
                <a:gd name="connsiteX13" fmla="*/ 48788 w 161093"/>
                <a:gd name="connsiteY13" fmla="*/ 9205 h 202518"/>
                <a:gd name="connsiteX14" fmla="*/ 57994 w 161093"/>
                <a:gd name="connsiteY14" fmla="*/ 0 h 202518"/>
                <a:gd name="connsiteX15" fmla="*/ 115987 w 161093"/>
                <a:gd name="connsiteY15" fmla="*/ 0 h 202518"/>
                <a:gd name="connsiteX16" fmla="*/ 115987 w 161093"/>
                <a:gd name="connsiteY16" fmla="*/ 151889 h 202518"/>
                <a:gd name="connsiteX17" fmla="*/ 161094 w 161093"/>
                <a:gd name="connsiteY17" fmla="*/ 151889 h 202518"/>
                <a:gd name="connsiteX18" fmla="*/ 161094 w 161093"/>
                <a:gd name="connsiteY18" fmla="*/ 150968 h 20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093" h="202518">
                  <a:moveTo>
                    <a:pt x="161094" y="150968"/>
                  </a:moveTo>
                  <a:lnTo>
                    <a:pt x="161094" y="202518"/>
                  </a:lnTo>
                  <a:lnTo>
                    <a:pt x="7364" y="202518"/>
                  </a:lnTo>
                  <a:lnTo>
                    <a:pt x="7364" y="150968"/>
                  </a:lnTo>
                  <a:lnTo>
                    <a:pt x="57994" y="150968"/>
                  </a:lnTo>
                  <a:lnTo>
                    <a:pt x="57994" y="60755"/>
                  </a:lnTo>
                  <a:cubicBezTo>
                    <a:pt x="56153" y="63517"/>
                    <a:pt x="52470" y="66279"/>
                    <a:pt x="47867" y="69040"/>
                  </a:cubicBezTo>
                  <a:cubicBezTo>
                    <a:pt x="43265" y="71802"/>
                    <a:pt x="38662" y="74563"/>
                    <a:pt x="33139" y="77325"/>
                  </a:cubicBezTo>
                  <a:cubicBezTo>
                    <a:pt x="27616" y="80087"/>
                    <a:pt x="22093" y="81928"/>
                    <a:pt x="15649" y="83769"/>
                  </a:cubicBezTo>
                  <a:cubicBezTo>
                    <a:pt x="9205" y="85610"/>
                    <a:pt x="4603" y="85610"/>
                    <a:pt x="0" y="85610"/>
                  </a:cubicBezTo>
                  <a:lnTo>
                    <a:pt x="0" y="33139"/>
                  </a:lnTo>
                  <a:cubicBezTo>
                    <a:pt x="3682" y="33139"/>
                    <a:pt x="8284" y="32219"/>
                    <a:pt x="14728" y="29458"/>
                  </a:cubicBezTo>
                  <a:cubicBezTo>
                    <a:pt x="21172" y="26696"/>
                    <a:pt x="26695" y="23934"/>
                    <a:pt x="33139" y="20252"/>
                  </a:cubicBezTo>
                  <a:cubicBezTo>
                    <a:pt x="38662" y="16570"/>
                    <a:pt x="44186" y="12888"/>
                    <a:pt x="48788" y="9205"/>
                  </a:cubicBezTo>
                  <a:cubicBezTo>
                    <a:pt x="53391" y="5523"/>
                    <a:pt x="56153" y="2762"/>
                    <a:pt x="57994" y="0"/>
                  </a:cubicBezTo>
                  <a:lnTo>
                    <a:pt x="115987" y="0"/>
                  </a:lnTo>
                  <a:lnTo>
                    <a:pt x="115987" y="151889"/>
                  </a:lnTo>
                  <a:lnTo>
                    <a:pt x="161094" y="151889"/>
                  </a:lnTo>
                  <a:lnTo>
                    <a:pt x="161094" y="150968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358ACC4-EA92-42B5-A562-3D0A089E284B}"/>
                </a:ext>
              </a:extLst>
            </p:cNvPr>
            <p:cNvSpPr/>
            <p:nvPr/>
          </p:nvSpPr>
          <p:spPr>
            <a:xfrm>
              <a:off x="8934219" y="9411569"/>
              <a:ext cx="185948" cy="216326"/>
            </a:xfrm>
            <a:custGeom>
              <a:avLst/>
              <a:gdLst>
                <a:gd name="connsiteX0" fmla="*/ 185949 w 185948"/>
                <a:gd name="connsiteY0" fmla="*/ 108623 h 216326"/>
                <a:gd name="connsiteX1" fmla="*/ 178584 w 185948"/>
                <a:gd name="connsiteY1" fmla="*/ 151889 h 216326"/>
                <a:gd name="connsiteX2" fmla="*/ 159253 w 185948"/>
                <a:gd name="connsiteY2" fmla="*/ 185948 h 216326"/>
                <a:gd name="connsiteX3" fmla="*/ 129796 w 185948"/>
                <a:gd name="connsiteY3" fmla="*/ 208041 h 216326"/>
                <a:gd name="connsiteX4" fmla="*/ 92975 w 185948"/>
                <a:gd name="connsiteY4" fmla="*/ 216326 h 216326"/>
                <a:gd name="connsiteX5" fmla="*/ 56153 w 185948"/>
                <a:gd name="connsiteY5" fmla="*/ 208041 h 216326"/>
                <a:gd name="connsiteX6" fmla="*/ 26696 w 185948"/>
                <a:gd name="connsiteY6" fmla="*/ 185948 h 216326"/>
                <a:gd name="connsiteX7" fmla="*/ 7365 w 185948"/>
                <a:gd name="connsiteY7" fmla="*/ 151889 h 216326"/>
                <a:gd name="connsiteX8" fmla="*/ 0 w 185948"/>
                <a:gd name="connsiteY8" fmla="*/ 108623 h 216326"/>
                <a:gd name="connsiteX9" fmla="*/ 7365 w 185948"/>
                <a:gd name="connsiteY9" fmla="*/ 65358 h 216326"/>
                <a:gd name="connsiteX10" fmla="*/ 26696 w 185948"/>
                <a:gd name="connsiteY10" fmla="*/ 31298 h 216326"/>
                <a:gd name="connsiteX11" fmla="*/ 56153 w 185948"/>
                <a:gd name="connsiteY11" fmla="*/ 8284 h 216326"/>
                <a:gd name="connsiteX12" fmla="*/ 92975 w 185948"/>
                <a:gd name="connsiteY12" fmla="*/ 0 h 216326"/>
                <a:gd name="connsiteX13" fmla="*/ 129796 w 185948"/>
                <a:gd name="connsiteY13" fmla="*/ 8284 h 216326"/>
                <a:gd name="connsiteX14" fmla="*/ 159253 w 185948"/>
                <a:gd name="connsiteY14" fmla="*/ 31298 h 216326"/>
                <a:gd name="connsiteX15" fmla="*/ 178584 w 185948"/>
                <a:gd name="connsiteY15" fmla="*/ 65358 h 216326"/>
                <a:gd name="connsiteX16" fmla="*/ 185949 w 185948"/>
                <a:gd name="connsiteY16" fmla="*/ 108623 h 216326"/>
                <a:gd name="connsiteX17" fmla="*/ 185949 w 185948"/>
                <a:gd name="connsiteY17" fmla="*/ 108623 h 216326"/>
                <a:gd name="connsiteX18" fmla="*/ 128875 w 185948"/>
                <a:gd name="connsiteY18" fmla="*/ 108623 h 216326"/>
                <a:gd name="connsiteX19" fmla="*/ 118749 w 185948"/>
                <a:gd name="connsiteY19" fmla="*/ 68120 h 216326"/>
                <a:gd name="connsiteX20" fmla="*/ 92975 w 185948"/>
                <a:gd name="connsiteY20" fmla="*/ 52470 h 216326"/>
                <a:gd name="connsiteX21" fmla="*/ 67200 w 185948"/>
                <a:gd name="connsiteY21" fmla="*/ 68120 h 216326"/>
                <a:gd name="connsiteX22" fmla="*/ 57073 w 185948"/>
                <a:gd name="connsiteY22" fmla="*/ 108623 h 216326"/>
                <a:gd name="connsiteX23" fmla="*/ 67200 w 185948"/>
                <a:gd name="connsiteY23" fmla="*/ 149127 h 216326"/>
                <a:gd name="connsiteX24" fmla="*/ 92975 w 185948"/>
                <a:gd name="connsiteY24" fmla="*/ 164776 h 216326"/>
                <a:gd name="connsiteX25" fmla="*/ 118749 w 185948"/>
                <a:gd name="connsiteY25" fmla="*/ 149127 h 216326"/>
                <a:gd name="connsiteX26" fmla="*/ 128875 w 185948"/>
                <a:gd name="connsiteY26" fmla="*/ 108623 h 216326"/>
                <a:gd name="connsiteX27" fmla="*/ 128875 w 185948"/>
                <a:gd name="connsiteY27" fmla="*/ 108623 h 2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85948" h="216326">
                  <a:moveTo>
                    <a:pt x="185949" y="108623"/>
                  </a:moveTo>
                  <a:cubicBezTo>
                    <a:pt x="185949" y="124272"/>
                    <a:pt x="183187" y="139001"/>
                    <a:pt x="178584" y="151889"/>
                  </a:cubicBezTo>
                  <a:cubicBezTo>
                    <a:pt x="173982" y="164776"/>
                    <a:pt x="167538" y="176743"/>
                    <a:pt x="159253" y="185948"/>
                  </a:cubicBezTo>
                  <a:cubicBezTo>
                    <a:pt x="150968" y="195153"/>
                    <a:pt x="140843" y="203438"/>
                    <a:pt x="129796" y="208041"/>
                  </a:cubicBezTo>
                  <a:cubicBezTo>
                    <a:pt x="118749" y="213564"/>
                    <a:pt x="105862" y="216326"/>
                    <a:pt x="92975" y="216326"/>
                  </a:cubicBezTo>
                  <a:cubicBezTo>
                    <a:pt x="80087" y="216326"/>
                    <a:pt x="67200" y="213564"/>
                    <a:pt x="56153" y="208041"/>
                  </a:cubicBezTo>
                  <a:cubicBezTo>
                    <a:pt x="45107" y="202518"/>
                    <a:pt x="34981" y="195153"/>
                    <a:pt x="26696" y="185948"/>
                  </a:cubicBezTo>
                  <a:cubicBezTo>
                    <a:pt x="18411" y="176743"/>
                    <a:pt x="11967" y="164776"/>
                    <a:pt x="7365" y="151889"/>
                  </a:cubicBezTo>
                  <a:cubicBezTo>
                    <a:pt x="2762" y="139001"/>
                    <a:pt x="0" y="124272"/>
                    <a:pt x="0" y="108623"/>
                  </a:cubicBezTo>
                  <a:cubicBezTo>
                    <a:pt x="0" y="92974"/>
                    <a:pt x="2762" y="78246"/>
                    <a:pt x="7365" y="65358"/>
                  </a:cubicBezTo>
                  <a:cubicBezTo>
                    <a:pt x="11967" y="52470"/>
                    <a:pt x="18411" y="40504"/>
                    <a:pt x="26696" y="31298"/>
                  </a:cubicBezTo>
                  <a:cubicBezTo>
                    <a:pt x="34981" y="22093"/>
                    <a:pt x="45107" y="13808"/>
                    <a:pt x="56153" y="8284"/>
                  </a:cubicBezTo>
                  <a:cubicBezTo>
                    <a:pt x="67200" y="2761"/>
                    <a:pt x="80087" y="0"/>
                    <a:pt x="92975" y="0"/>
                  </a:cubicBezTo>
                  <a:cubicBezTo>
                    <a:pt x="105862" y="0"/>
                    <a:pt x="118749" y="2761"/>
                    <a:pt x="129796" y="8284"/>
                  </a:cubicBezTo>
                  <a:cubicBezTo>
                    <a:pt x="140843" y="13808"/>
                    <a:pt x="150968" y="21172"/>
                    <a:pt x="159253" y="31298"/>
                  </a:cubicBezTo>
                  <a:cubicBezTo>
                    <a:pt x="167538" y="40504"/>
                    <a:pt x="173982" y="52470"/>
                    <a:pt x="178584" y="65358"/>
                  </a:cubicBezTo>
                  <a:cubicBezTo>
                    <a:pt x="183187" y="78246"/>
                    <a:pt x="185949" y="92974"/>
                    <a:pt x="185949" y="108623"/>
                  </a:cubicBezTo>
                  <a:lnTo>
                    <a:pt x="185949" y="108623"/>
                  </a:lnTo>
                  <a:close/>
                  <a:moveTo>
                    <a:pt x="128875" y="108623"/>
                  </a:moveTo>
                  <a:cubicBezTo>
                    <a:pt x="128875" y="92054"/>
                    <a:pt x="125193" y="78246"/>
                    <a:pt x="118749" y="68120"/>
                  </a:cubicBezTo>
                  <a:cubicBezTo>
                    <a:pt x="112306" y="57993"/>
                    <a:pt x="104021" y="52470"/>
                    <a:pt x="92975" y="52470"/>
                  </a:cubicBezTo>
                  <a:cubicBezTo>
                    <a:pt x="81928" y="52470"/>
                    <a:pt x="73643" y="57993"/>
                    <a:pt x="67200" y="68120"/>
                  </a:cubicBezTo>
                  <a:cubicBezTo>
                    <a:pt x="60756" y="78246"/>
                    <a:pt x="57073" y="92054"/>
                    <a:pt x="57073" y="108623"/>
                  </a:cubicBezTo>
                  <a:cubicBezTo>
                    <a:pt x="57073" y="125193"/>
                    <a:pt x="60756" y="139001"/>
                    <a:pt x="67200" y="149127"/>
                  </a:cubicBezTo>
                  <a:cubicBezTo>
                    <a:pt x="73643" y="159252"/>
                    <a:pt x="82848" y="164776"/>
                    <a:pt x="92975" y="164776"/>
                  </a:cubicBezTo>
                  <a:cubicBezTo>
                    <a:pt x="103100" y="164776"/>
                    <a:pt x="112306" y="160174"/>
                    <a:pt x="118749" y="149127"/>
                  </a:cubicBezTo>
                  <a:cubicBezTo>
                    <a:pt x="125193" y="139001"/>
                    <a:pt x="128875" y="125193"/>
                    <a:pt x="128875" y="108623"/>
                  </a:cubicBezTo>
                  <a:lnTo>
                    <a:pt x="128875" y="108623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</p:grpSp>
      <p:grpSp>
        <p:nvGrpSpPr>
          <p:cNvPr id="71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10376049" y="12726994"/>
            <a:ext cx="501685" cy="258666"/>
            <a:chOff x="10100540" y="11529724"/>
            <a:chExt cx="501692" cy="258670"/>
          </a:xfrm>
          <a:solidFill>
            <a:srgbClr val="A6A6A6"/>
          </a:solidFill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EAB9018-B06C-45EB-92FE-25F0E26F48D4}"/>
                </a:ext>
              </a:extLst>
            </p:cNvPr>
            <p:cNvSpPr/>
            <p:nvPr/>
          </p:nvSpPr>
          <p:spPr>
            <a:xfrm>
              <a:off x="10100540" y="11610732"/>
              <a:ext cx="109542" cy="51549"/>
            </a:xfrm>
            <a:custGeom>
              <a:avLst/>
              <a:gdLst>
                <a:gd name="connsiteX0" fmla="*/ 0 w 109542"/>
                <a:gd name="connsiteY0" fmla="*/ 51550 h 51549"/>
                <a:gd name="connsiteX1" fmla="*/ 0 w 109542"/>
                <a:gd name="connsiteY1" fmla="*/ 0 h 51549"/>
                <a:gd name="connsiteX2" fmla="*/ 109543 w 109542"/>
                <a:gd name="connsiteY2" fmla="*/ 0 h 51549"/>
                <a:gd name="connsiteX3" fmla="*/ 109543 w 109542"/>
                <a:gd name="connsiteY3" fmla="*/ 51550 h 51549"/>
                <a:gd name="connsiteX4" fmla="*/ 0 w 109542"/>
                <a:gd name="connsiteY4" fmla="*/ 51550 h 5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42" h="51549">
                  <a:moveTo>
                    <a:pt x="0" y="51550"/>
                  </a:moveTo>
                  <a:lnTo>
                    <a:pt x="0" y="0"/>
                  </a:lnTo>
                  <a:lnTo>
                    <a:pt x="109543" y="0"/>
                  </a:lnTo>
                  <a:lnTo>
                    <a:pt x="109543" y="51550"/>
                  </a:lnTo>
                  <a:lnTo>
                    <a:pt x="0" y="51550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D43362C-F728-44A6-93CC-BD639FD432DE}"/>
                </a:ext>
              </a:extLst>
            </p:cNvPr>
            <p:cNvSpPr/>
            <p:nvPr/>
          </p:nvSpPr>
          <p:spPr>
            <a:xfrm>
              <a:off x="10221130" y="11529724"/>
              <a:ext cx="180425" cy="257750"/>
            </a:xfrm>
            <a:custGeom>
              <a:avLst/>
              <a:gdLst>
                <a:gd name="connsiteX0" fmla="*/ 130716 w 180425"/>
                <a:gd name="connsiteY0" fmla="*/ 120590 h 257750"/>
                <a:gd name="connsiteX1" fmla="*/ 150968 w 180425"/>
                <a:gd name="connsiteY1" fmla="*/ 127955 h 257750"/>
                <a:gd name="connsiteX2" fmla="*/ 166617 w 180425"/>
                <a:gd name="connsiteY2" fmla="*/ 141763 h 257750"/>
                <a:gd name="connsiteX3" fmla="*/ 176743 w 180425"/>
                <a:gd name="connsiteY3" fmla="*/ 161094 h 257750"/>
                <a:gd name="connsiteX4" fmla="*/ 180425 w 180425"/>
                <a:gd name="connsiteY4" fmla="*/ 184107 h 257750"/>
                <a:gd name="connsiteX5" fmla="*/ 173982 w 180425"/>
                <a:gd name="connsiteY5" fmla="*/ 214486 h 257750"/>
                <a:gd name="connsiteX6" fmla="*/ 154650 w 180425"/>
                <a:gd name="connsiteY6" fmla="*/ 237499 h 257750"/>
                <a:gd name="connsiteX7" fmla="*/ 124272 w 180425"/>
                <a:gd name="connsiteY7" fmla="*/ 252227 h 257750"/>
                <a:gd name="connsiteX8" fmla="*/ 84689 w 180425"/>
                <a:gd name="connsiteY8" fmla="*/ 257750 h 257750"/>
                <a:gd name="connsiteX9" fmla="*/ 0 w 180425"/>
                <a:gd name="connsiteY9" fmla="*/ 226452 h 257750"/>
                <a:gd name="connsiteX10" fmla="*/ 30377 w 180425"/>
                <a:gd name="connsiteY10" fmla="*/ 185948 h 257750"/>
                <a:gd name="connsiteX11" fmla="*/ 52470 w 180425"/>
                <a:gd name="connsiteY11" fmla="*/ 200678 h 257750"/>
                <a:gd name="connsiteX12" fmla="*/ 81928 w 180425"/>
                <a:gd name="connsiteY12" fmla="*/ 206201 h 257750"/>
                <a:gd name="connsiteX13" fmla="*/ 122431 w 180425"/>
                <a:gd name="connsiteY13" fmla="*/ 176743 h 257750"/>
                <a:gd name="connsiteX14" fmla="*/ 110464 w 180425"/>
                <a:gd name="connsiteY14" fmla="*/ 152809 h 257750"/>
                <a:gd name="connsiteX15" fmla="*/ 72723 w 180425"/>
                <a:gd name="connsiteY15" fmla="*/ 144524 h 257750"/>
                <a:gd name="connsiteX16" fmla="*/ 61676 w 180425"/>
                <a:gd name="connsiteY16" fmla="*/ 144524 h 257750"/>
                <a:gd name="connsiteX17" fmla="*/ 61676 w 180425"/>
                <a:gd name="connsiteY17" fmla="*/ 104021 h 257750"/>
                <a:gd name="connsiteX18" fmla="*/ 73643 w 180425"/>
                <a:gd name="connsiteY18" fmla="*/ 104021 h 257750"/>
                <a:gd name="connsiteX19" fmla="*/ 104941 w 180425"/>
                <a:gd name="connsiteY19" fmla="*/ 95736 h 257750"/>
                <a:gd name="connsiteX20" fmla="*/ 115987 w 180425"/>
                <a:gd name="connsiteY20" fmla="*/ 73643 h 257750"/>
                <a:gd name="connsiteX21" fmla="*/ 107702 w 180425"/>
                <a:gd name="connsiteY21" fmla="*/ 56153 h 257750"/>
                <a:gd name="connsiteX22" fmla="*/ 85609 w 180425"/>
                <a:gd name="connsiteY22" fmla="*/ 49709 h 257750"/>
                <a:gd name="connsiteX23" fmla="*/ 58915 w 180425"/>
                <a:gd name="connsiteY23" fmla="*/ 57073 h 257750"/>
                <a:gd name="connsiteX24" fmla="*/ 38662 w 180425"/>
                <a:gd name="connsiteY24" fmla="*/ 76405 h 257750"/>
                <a:gd name="connsiteX25" fmla="*/ 2761 w 180425"/>
                <a:gd name="connsiteY25" fmla="*/ 34981 h 257750"/>
                <a:gd name="connsiteX26" fmla="*/ 17490 w 180425"/>
                <a:gd name="connsiteY26" fmla="*/ 21173 h 257750"/>
                <a:gd name="connsiteX27" fmla="*/ 38662 w 180425"/>
                <a:gd name="connsiteY27" fmla="*/ 10126 h 257750"/>
                <a:gd name="connsiteX28" fmla="*/ 63517 w 180425"/>
                <a:gd name="connsiteY28" fmla="*/ 2762 h 257750"/>
                <a:gd name="connsiteX29" fmla="*/ 91133 w 180425"/>
                <a:gd name="connsiteY29" fmla="*/ 0 h 257750"/>
                <a:gd name="connsiteX30" fmla="*/ 125193 w 180425"/>
                <a:gd name="connsiteY30" fmla="*/ 4603 h 257750"/>
                <a:gd name="connsiteX31" fmla="*/ 151889 w 180425"/>
                <a:gd name="connsiteY31" fmla="*/ 17490 h 257750"/>
                <a:gd name="connsiteX32" fmla="*/ 169379 w 180425"/>
                <a:gd name="connsiteY32" fmla="*/ 37742 h 257750"/>
                <a:gd name="connsiteX33" fmla="*/ 175822 w 180425"/>
                <a:gd name="connsiteY33" fmla="*/ 63517 h 257750"/>
                <a:gd name="connsiteX34" fmla="*/ 172140 w 180425"/>
                <a:gd name="connsiteY34" fmla="*/ 83769 h 257750"/>
                <a:gd name="connsiteX35" fmla="*/ 162935 w 180425"/>
                <a:gd name="connsiteY35" fmla="*/ 101259 h 257750"/>
                <a:gd name="connsiteX36" fmla="*/ 148206 w 180425"/>
                <a:gd name="connsiteY36" fmla="*/ 114147 h 257750"/>
                <a:gd name="connsiteX37" fmla="*/ 130716 w 180425"/>
                <a:gd name="connsiteY37" fmla="*/ 120590 h 257750"/>
                <a:gd name="connsiteX38" fmla="*/ 130716 w 180425"/>
                <a:gd name="connsiteY38" fmla="*/ 120590 h 25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80425" h="257750">
                  <a:moveTo>
                    <a:pt x="130716" y="120590"/>
                  </a:moveTo>
                  <a:cubicBezTo>
                    <a:pt x="138081" y="122432"/>
                    <a:pt x="144524" y="124272"/>
                    <a:pt x="150968" y="127955"/>
                  </a:cubicBezTo>
                  <a:cubicBezTo>
                    <a:pt x="157412" y="131637"/>
                    <a:pt x="162014" y="136240"/>
                    <a:pt x="166617" y="141763"/>
                  </a:cubicBezTo>
                  <a:cubicBezTo>
                    <a:pt x="171220" y="147286"/>
                    <a:pt x="173982" y="153729"/>
                    <a:pt x="176743" y="161094"/>
                  </a:cubicBezTo>
                  <a:cubicBezTo>
                    <a:pt x="179505" y="168459"/>
                    <a:pt x="180425" y="175822"/>
                    <a:pt x="180425" y="184107"/>
                  </a:cubicBezTo>
                  <a:cubicBezTo>
                    <a:pt x="180425" y="195153"/>
                    <a:pt x="178584" y="205280"/>
                    <a:pt x="173982" y="214486"/>
                  </a:cubicBezTo>
                  <a:cubicBezTo>
                    <a:pt x="169379" y="223691"/>
                    <a:pt x="162935" y="231055"/>
                    <a:pt x="154650" y="237499"/>
                  </a:cubicBezTo>
                  <a:cubicBezTo>
                    <a:pt x="146366" y="243942"/>
                    <a:pt x="136239" y="248545"/>
                    <a:pt x="124272" y="252227"/>
                  </a:cubicBezTo>
                  <a:cubicBezTo>
                    <a:pt x="112305" y="255910"/>
                    <a:pt x="99417" y="257750"/>
                    <a:pt x="84689" y="257750"/>
                  </a:cubicBezTo>
                  <a:cubicBezTo>
                    <a:pt x="48788" y="257750"/>
                    <a:pt x="20251" y="247625"/>
                    <a:pt x="0" y="226452"/>
                  </a:cubicBezTo>
                  <a:lnTo>
                    <a:pt x="30377" y="185948"/>
                  </a:lnTo>
                  <a:cubicBezTo>
                    <a:pt x="36821" y="192392"/>
                    <a:pt x="44185" y="197915"/>
                    <a:pt x="52470" y="200678"/>
                  </a:cubicBezTo>
                  <a:cubicBezTo>
                    <a:pt x="60755" y="204359"/>
                    <a:pt x="69961" y="206201"/>
                    <a:pt x="81928" y="206201"/>
                  </a:cubicBezTo>
                  <a:cubicBezTo>
                    <a:pt x="108623" y="206201"/>
                    <a:pt x="122431" y="196075"/>
                    <a:pt x="122431" y="176743"/>
                  </a:cubicBezTo>
                  <a:cubicBezTo>
                    <a:pt x="122431" y="165697"/>
                    <a:pt x="118749" y="158332"/>
                    <a:pt x="110464" y="152809"/>
                  </a:cubicBezTo>
                  <a:cubicBezTo>
                    <a:pt x="102179" y="147286"/>
                    <a:pt x="90212" y="144524"/>
                    <a:pt x="72723" y="144524"/>
                  </a:cubicBezTo>
                  <a:lnTo>
                    <a:pt x="61676" y="144524"/>
                  </a:lnTo>
                  <a:lnTo>
                    <a:pt x="61676" y="104021"/>
                  </a:lnTo>
                  <a:lnTo>
                    <a:pt x="73643" y="104021"/>
                  </a:lnTo>
                  <a:cubicBezTo>
                    <a:pt x="86531" y="104021"/>
                    <a:pt x="97577" y="101259"/>
                    <a:pt x="104941" y="95736"/>
                  </a:cubicBezTo>
                  <a:cubicBezTo>
                    <a:pt x="112305" y="90213"/>
                    <a:pt x="115987" y="82848"/>
                    <a:pt x="115987" y="73643"/>
                  </a:cubicBezTo>
                  <a:cubicBezTo>
                    <a:pt x="115987" y="65358"/>
                    <a:pt x="113225" y="59835"/>
                    <a:pt x="107702" y="56153"/>
                  </a:cubicBezTo>
                  <a:cubicBezTo>
                    <a:pt x="102179" y="52470"/>
                    <a:pt x="94815" y="49709"/>
                    <a:pt x="85609" y="49709"/>
                  </a:cubicBezTo>
                  <a:cubicBezTo>
                    <a:pt x="75484" y="49709"/>
                    <a:pt x="67199" y="52470"/>
                    <a:pt x="58915" y="57073"/>
                  </a:cubicBezTo>
                  <a:cubicBezTo>
                    <a:pt x="50630" y="61676"/>
                    <a:pt x="44185" y="68120"/>
                    <a:pt x="38662" y="76405"/>
                  </a:cubicBezTo>
                  <a:lnTo>
                    <a:pt x="2761" y="34981"/>
                  </a:lnTo>
                  <a:cubicBezTo>
                    <a:pt x="6443" y="30378"/>
                    <a:pt x="11966" y="25775"/>
                    <a:pt x="17490" y="21173"/>
                  </a:cubicBezTo>
                  <a:cubicBezTo>
                    <a:pt x="23934" y="16570"/>
                    <a:pt x="30377" y="12888"/>
                    <a:pt x="38662" y="10126"/>
                  </a:cubicBezTo>
                  <a:cubicBezTo>
                    <a:pt x="46027" y="7365"/>
                    <a:pt x="55232" y="4603"/>
                    <a:pt x="63517" y="2762"/>
                  </a:cubicBezTo>
                  <a:cubicBezTo>
                    <a:pt x="72723" y="920"/>
                    <a:pt x="81928" y="0"/>
                    <a:pt x="91133" y="0"/>
                  </a:cubicBezTo>
                  <a:cubicBezTo>
                    <a:pt x="104020" y="0"/>
                    <a:pt x="115067" y="1841"/>
                    <a:pt x="125193" y="4603"/>
                  </a:cubicBezTo>
                  <a:cubicBezTo>
                    <a:pt x="135318" y="7365"/>
                    <a:pt x="144524" y="11967"/>
                    <a:pt x="151889" y="17490"/>
                  </a:cubicBezTo>
                  <a:cubicBezTo>
                    <a:pt x="159252" y="23013"/>
                    <a:pt x="164776" y="29457"/>
                    <a:pt x="169379" y="37742"/>
                  </a:cubicBezTo>
                  <a:cubicBezTo>
                    <a:pt x="173060" y="45107"/>
                    <a:pt x="175822" y="54312"/>
                    <a:pt x="175822" y="63517"/>
                  </a:cubicBezTo>
                  <a:cubicBezTo>
                    <a:pt x="175822" y="70881"/>
                    <a:pt x="174902" y="77325"/>
                    <a:pt x="172140" y="83769"/>
                  </a:cubicBezTo>
                  <a:cubicBezTo>
                    <a:pt x="170299" y="90213"/>
                    <a:pt x="166617" y="95736"/>
                    <a:pt x="162935" y="101259"/>
                  </a:cubicBezTo>
                  <a:cubicBezTo>
                    <a:pt x="159252" y="106782"/>
                    <a:pt x="153729" y="110464"/>
                    <a:pt x="148206" y="114147"/>
                  </a:cubicBezTo>
                  <a:cubicBezTo>
                    <a:pt x="143604" y="116908"/>
                    <a:pt x="137160" y="119670"/>
                    <a:pt x="130716" y="120590"/>
                  </a:cubicBezTo>
                  <a:lnTo>
                    <a:pt x="130716" y="120590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C5900CE-2D9F-46CA-ADC3-76280D07543A}"/>
                </a:ext>
              </a:extLst>
            </p:cNvPr>
            <p:cNvSpPr/>
            <p:nvPr/>
          </p:nvSpPr>
          <p:spPr>
            <a:xfrm>
              <a:off x="10423648" y="11532486"/>
              <a:ext cx="178584" cy="255908"/>
            </a:xfrm>
            <a:custGeom>
              <a:avLst/>
              <a:gdLst>
                <a:gd name="connsiteX0" fmla="*/ 94815 w 178584"/>
                <a:gd name="connsiteY0" fmla="*/ 87451 h 255908"/>
                <a:gd name="connsiteX1" fmla="*/ 127955 w 178584"/>
                <a:gd name="connsiteY1" fmla="*/ 93894 h 255908"/>
                <a:gd name="connsiteX2" fmla="*/ 154650 w 178584"/>
                <a:gd name="connsiteY2" fmla="*/ 110464 h 255908"/>
                <a:gd name="connsiteX3" fmla="*/ 172140 w 178584"/>
                <a:gd name="connsiteY3" fmla="*/ 136239 h 255908"/>
                <a:gd name="connsiteX4" fmla="*/ 178584 w 178584"/>
                <a:gd name="connsiteY4" fmla="*/ 169378 h 255908"/>
                <a:gd name="connsiteX5" fmla="*/ 171220 w 178584"/>
                <a:gd name="connsiteY5" fmla="*/ 204359 h 255908"/>
                <a:gd name="connsiteX6" fmla="*/ 151889 w 178584"/>
                <a:gd name="connsiteY6" fmla="*/ 231975 h 255908"/>
                <a:gd name="connsiteX7" fmla="*/ 121510 w 178584"/>
                <a:gd name="connsiteY7" fmla="*/ 249465 h 255908"/>
                <a:gd name="connsiteX8" fmla="*/ 82848 w 178584"/>
                <a:gd name="connsiteY8" fmla="*/ 255909 h 255908"/>
                <a:gd name="connsiteX9" fmla="*/ 33139 w 178584"/>
                <a:gd name="connsiteY9" fmla="*/ 244863 h 255908"/>
                <a:gd name="connsiteX10" fmla="*/ 0 w 178584"/>
                <a:gd name="connsiteY10" fmla="*/ 213564 h 255908"/>
                <a:gd name="connsiteX11" fmla="*/ 31298 w 178584"/>
                <a:gd name="connsiteY11" fmla="*/ 178583 h 255908"/>
                <a:gd name="connsiteX12" fmla="*/ 55232 w 178584"/>
                <a:gd name="connsiteY12" fmla="*/ 198836 h 255908"/>
                <a:gd name="connsiteX13" fmla="*/ 82848 w 178584"/>
                <a:gd name="connsiteY13" fmla="*/ 206199 h 255908"/>
                <a:gd name="connsiteX14" fmla="*/ 109544 w 178584"/>
                <a:gd name="connsiteY14" fmla="*/ 196994 h 255908"/>
                <a:gd name="connsiteX15" fmla="*/ 119670 w 178584"/>
                <a:gd name="connsiteY15" fmla="*/ 171220 h 255908"/>
                <a:gd name="connsiteX16" fmla="*/ 110464 w 178584"/>
                <a:gd name="connsiteY16" fmla="*/ 146364 h 255908"/>
                <a:gd name="connsiteX17" fmla="*/ 86531 w 178584"/>
                <a:gd name="connsiteY17" fmla="*/ 137159 h 255908"/>
                <a:gd name="connsiteX18" fmla="*/ 69040 w 178584"/>
                <a:gd name="connsiteY18" fmla="*/ 141762 h 255908"/>
                <a:gd name="connsiteX19" fmla="*/ 56153 w 178584"/>
                <a:gd name="connsiteY19" fmla="*/ 153729 h 255908"/>
                <a:gd name="connsiteX20" fmla="*/ 6443 w 178584"/>
                <a:gd name="connsiteY20" fmla="*/ 153729 h 255908"/>
                <a:gd name="connsiteX21" fmla="*/ 8285 w 178584"/>
                <a:gd name="connsiteY21" fmla="*/ 146364 h 255908"/>
                <a:gd name="connsiteX22" fmla="*/ 11966 w 178584"/>
                <a:gd name="connsiteY22" fmla="*/ 127954 h 255908"/>
                <a:gd name="connsiteX23" fmla="*/ 16569 w 178584"/>
                <a:gd name="connsiteY23" fmla="*/ 103100 h 255908"/>
                <a:gd name="connsiteX24" fmla="*/ 22093 w 178584"/>
                <a:gd name="connsiteY24" fmla="*/ 75484 h 255908"/>
                <a:gd name="connsiteX25" fmla="*/ 36821 w 178584"/>
                <a:gd name="connsiteY25" fmla="*/ 0 h 255908"/>
                <a:gd name="connsiteX26" fmla="*/ 162014 w 178584"/>
                <a:gd name="connsiteY26" fmla="*/ 0 h 255908"/>
                <a:gd name="connsiteX27" fmla="*/ 162014 w 178584"/>
                <a:gd name="connsiteY27" fmla="*/ 51550 h 255908"/>
                <a:gd name="connsiteX28" fmla="*/ 77325 w 178584"/>
                <a:gd name="connsiteY28" fmla="*/ 51550 h 255908"/>
                <a:gd name="connsiteX29" fmla="*/ 69961 w 178584"/>
                <a:gd name="connsiteY29" fmla="*/ 94815 h 255908"/>
                <a:gd name="connsiteX30" fmla="*/ 78246 w 178584"/>
                <a:gd name="connsiteY30" fmla="*/ 90212 h 255908"/>
                <a:gd name="connsiteX31" fmla="*/ 94815 w 178584"/>
                <a:gd name="connsiteY31" fmla="*/ 87451 h 255908"/>
                <a:gd name="connsiteX32" fmla="*/ 94815 w 178584"/>
                <a:gd name="connsiteY32" fmla="*/ 87451 h 25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8584" h="255908">
                  <a:moveTo>
                    <a:pt x="94815" y="87451"/>
                  </a:moveTo>
                  <a:cubicBezTo>
                    <a:pt x="106782" y="87451"/>
                    <a:pt x="117828" y="89292"/>
                    <a:pt x="127955" y="93894"/>
                  </a:cubicBezTo>
                  <a:cubicBezTo>
                    <a:pt x="138081" y="97577"/>
                    <a:pt x="147286" y="103100"/>
                    <a:pt x="154650" y="110464"/>
                  </a:cubicBezTo>
                  <a:cubicBezTo>
                    <a:pt x="162014" y="117828"/>
                    <a:pt x="167537" y="126113"/>
                    <a:pt x="172140" y="136239"/>
                  </a:cubicBezTo>
                  <a:cubicBezTo>
                    <a:pt x="176743" y="146364"/>
                    <a:pt x="178584" y="157412"/>
                    <a:pt x="178584" y="169378"/>
                  </a:cubicBezTo>
                  <a:cubicBezTo>
                    <a:pt x="178584" y="182266"/>
                    <a:pt x="175822" y="194233"/>
                    <a:pt x="171220" y="204359"/>
                  </a:cubicBezTo>
                  <a:cubicBezTo>
                    <a:pt x="166617" y="214484"/>
                    <a:pt x="160174" y="223690"/>
                    <a:pt x="151889" y="231975"/>
                  </a:cubicBezTo>
                  <a:cubicBezTo>
                    <a:pt x="143604" y="239340"/>
                    <a:pt x="133478" y="245783"/>
                    <a:pt x="121510" y="249465"/>
                  </a:cubicBezTo>
                  <a:cubicBezTo>
                    <a:pt x="109544" y="254068"/>
                    <a:pt x="96656" y="255909"/>
                    <a:pt x="82848" y="255909"/>
                  </a:cubicBezTo>
                  <a:cubicBezTo>
                    <a:pt x="64438" y="255909"/>
                    <a:pt x="47867" y="252226"/>
                    <a:pt x="33139" y="244863"/>
                  </a:cubicBezTo>
                  <a:cubicBezTo>
                    <a:pt x="18411" y="237498"/>
                    <a:pt x="7364" y="227372"/>
                    <a:pt x="0" y="213564"/>
                  </a:cubicBezTo>
                  <a:lnTo>
                    <a:pt x="31298" y="178583"/>
                  </a:lnTo>
                  <a:cubicBezTo>
                    <a:pt x="37742" y="186868"/>
                    <a:pt x="46027" y="193313"/>
                    <a:pt x="55232" y="198836"/>
                  </a:cubicBezTo>
                  <a:cubicBezTo>
                    <a:pt x="64438" y="203438"/>
                    <a:pt x="73643" y="206199"/>
                    <a:pt x="82848" y="206199"/>
                  </a:cubicBezTo>
                  <a:cubicBezTo>
                    <a:pt x="93894" y="206199"/>
                    <a:pt x="103100" y="203438"/>
                    <a:pt x="109544" y="196994"/>
                  </a:cubicBezTo>
                  <a:cubicBezTo>
                    <a:pt x="115987" y="190551"/>
                    <a:pt x="119670" y="182266"/>
                    <a:pt x="119670" y="171220"/>
                  </a:cubicBezTo>
                  <a:cubicBezTo>
                    <a:pt x="119670" y="161094"/>
                    <a:pt x="116908" y="152809"/>
                    <a:pt x="110464" y="146364"/>
                  </a:cubicBezTo>
                  <a:cubicBezTo>
                    <a:pt x="104020" y="139921"/>
                    <a:pt x="96656" y="137159"/>
                    <a:pt x="86531" y="137159"/>
                  </a:cubicBezTo>
                  <a:cubicBezTo>
                    <a:pt x="80086" y="137159"/>
                    <a:pt x="74563" y="139001"/>
                    <a:pt x="69040" y="141762"/>
                  </a:cubicBezTo>
                  <a:cubicBezTo>
                    <a:pt x="63517" y="144524"/>
                    <a:pt x="58915" y="148206"/>
                    <a:pt x="56153" y="153729"/>
                  </a:cubicBezTo>
                  <a:lnTo>
                    <a:pt x="6443" y="153729"/>
                  </a:lnTo>
                  <a:cubicBezTo>
                    <a:pt x="6443" y="153729"/>
                    <a:pt x="7364" y="150967"/>
                    <a:pt x="8285" y="146364"/>
                  </a:cubicBezTo>
                  <a:cubicBezTo>
                    <a:pt x="9205" y="141762"/>
                    <a:pt x="10126" y="135318"/>
                    <a:pt x="11966" y="127954"/>
                  </a:cubicBezTo>
                  <a:cubicBezTo>
                    <a:pt x="12888" y="120590"/>
                    <a:pt x="14728" y="112305"/>
                    <a:pt x="16569" y="103100"/>
                  </a:cubicBezTo>
                  <a:cubicBezTo>
                    <a:pt x="18411" y="93894"/>
                    <a:pt x="20251" y="84689"/>
                    <a:pt x="22093" y="75484"/>
                  </a:cubicBezTo>
                  <a:cubicBezTo>
                    <a:pt x="26696" y="53390"/>
                    <a:pt x="31298" y="27616"/>
                    <a:pt x="36821" y="0"/>
                  </a:cubicBezTo>
                  <a:lnTo>
                    <a:pt x="162014" y="0"/>
                  </a:lnTo>
                  <a:lnTo>
                    <a:pt x="162014" y="51550"/>
                  </a:lnTo>
                  <a:lnTo>
                    <a:pt x="77325" y="51550"/>
                  </a:lnTo>
                  <a:lnTo>
                    <a:pt x="69961" y="94815"/>
                  </a:lnTo>
                  <a:cubicBezTo>
                    <a:pt x="71801" y="92974"/>
                    <a:pt x="74563" y="92054"/>
                    <a:pt x="78246" y="90212"/>
                  </a:cubicBezTo>
                  <a:cubicBezTo>
                    <a:pt x="82848" y="88371"/>
                    <a:pt x="88371" y="87451"/>
                    <a:pt x="94815" y="87451"/>
                  </a:cubicBezTo>
                  <a:lnTo>
                    <a:pt x="94815" y="8745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</p:grpSp>
      <p:grpSp>
        <p:nvGrpSpPr>
          <p:cNvPr id="75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11835080" y="12006224"/>
            <a:ext cx="518254" cy="261428"/>
            <a:chOff x="11559591" y="10808943"/>
            <a:chExt cx="518261" cy="261432"/>
          </a:xfrm>
          <a:solidFill>
            <a:srgbClr val="A6A6A6"/>
          </a:solidFill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5EF9EC79-ABDA-4722-AB55-80AC76A71F7D}"/>
                </a:ext>
              </a:extLst>
            </p:cNvPr>
            <p:cNvSpPr/>
            <p:nvPr/>
          </p:nvSpPr>
          <p:spPr>
            <a:xfrm>
              <a:off x="11559591" y="10892713"/>
              <a:ext cx="109542" cy="51549"/>
            </a:xfrm>
            <a:custGeom>
              <a:avLst/>
              <a:gdLst>
                <a:gd name="connsiteX0" fmla="*/ 0 w 109542"/>
                <a:gd name="connsiteY0" fmla="*/ 51550 h 51549"/>
                <a:gd name="connsiteX1" fmla="*/ 0 w 109542"/>
                <a:gd name="connsiteY1" fmla="*/ 0 h 51549"/>
                <a:gd name="connsiteX2" fmla="*/ 109543 w 109542"/>
                <a:gd name="connsiteY2" fmla="*/ 0 h 51549"/>
                <a:gd name="connsiteX3" fmla="*/ 109543 w 109542"/>
                <a:gd name="connsiteY3" fmla="*/ 51550 h 51549"/>
                <a:gd name="connsiteX4" fmla="*/ 0 w 109542"/>
                <a:gd name="connsiteY4" fmla="*/ 51550 h 5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42" h="51549">
                  <a:moveTo>
                    <a:pt x="0" y="51550"/>
                  </a:moveTo>
                  <a:lnTo>
                    <a:pt x="0" y="0"/>
                  </a:lnTo>
                  <a:lnTo>
                    <a:pt x="109543" y="0"/>
                  </a:lnTo>
                  <a:lnTo>
                    <a:pt x="109543" y="51550"/>
                  </a:lnTo>
                  <a:lnTo>
                    <a:pt x="0" y="51550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37BA529-49AC-4832-89FD-1C4020E4358D}"/>
                </a:ext>
              </a:extLst>
            </p:cNvPr>
            <p:cNvSpPr/>
            <p:nvPr/>
          </p:nvSpPr>
          <p:spPr>
            <a:xfrm>
              <a:off x="11697671" y="10808943"/>
              <a:ext cx="176742" cy="207120"/>
            </a:xfrm>
            <a:custGeom>
              <a:avLst/>
              <a:gdLst>
                <a:gd name="connsiteX0" fmla="*/ 0 w 176742"/>
                <a:gd name="connsiteY0" fmla="*/ 207121 h 207120"/>
                <a:gd name="connsiteX1" fmla="*/ 2761 w 176742"/>
                <a:gd name="connsiteY1" fmla="*/ 177664 h 207120"/>
                <a:gd name="connsiteX2" fmla="*/ 11046 w 176742"/>
                <a:gd name="connsiteY2" fmla="*/ 153730 h 207120"/>
                <a:gd name="connsiteX3" fmla="*/ 27616 w 176742"/>
                <a:gd name="connsiteY3" fmla="*/ 133478 h 207120"/>
                <a:gd name="connsiteX4" fmla="*/ 53390 w 176742"/>
                <a:gd name="connsiteY4" fmla="*/ 115067 h 207120"/>
                <a:gd name="connsiteX5" fmla="*/ 81007 w 176742"/>
                <a:gd name="connsiteY5" fmla="*/ 99418 h 207120"/>
                <a:gd name="connsiteX6" fmla="*/ 98497 w 176742"/>
                <a:gd name="connsiteY6" fmla="*/ 88372 h 207120"/>
                <a:gd name="connsiteX7" fmla="*/ 107702 w 176742"/>
                <a:gd name="connsiteY7" fmla="*/ 80087 h 207120"/>
                <a:gd name="connsiteX8" fmla="*/ 110464 w 176742"/>
                <a:gd name="connsiteY8" fmla="*/ 71802 h 207120"/>
                <a:gd name="connsiteX9" fmla="*/ 103100 w 176742"/>
                <a:gd name="connsiteY9" fmla="*/ 56154 h 207120"/>
                <a:gd name="connsiteX10" fmla="*/ 82848 w 176742"/>
                <a:gd name="connsiteY10" fmla="*/ 49709 h 207120"/>
                <a:gd name="connsiteX11" fmla="*/ 57073 w 176742"/>
                <a:gd name="connsiteY11" fmla="*/ 57074 h 207120"/>
                <a:gd name="connsiteX12" fmla="*/ 35900 w 176742"/>
                <a:gd name="connsiteY12" fmla="*/ 76405 h 207120"/>
                <a:gd name="connsiteX13" fmla="*/ 0 w 176742"/>
                <a:gd name="connsiteY13" fmla="*/ 34061 h 207120"/>
                <a:gd name="connsiteX14" fmla="*/ 15649 w 176742"/>
                <a:gd name="connsiteY14" fmla="*/ 21173 h 207120"/>
                <a:gd name="connsiteX15" fmla="*/ 37742 w 176742"/>
                <a:gd name="connsiteY15" fmla="*/ 10127 h 207120"/>
                <a:gd name="connsiteX16" fmla="*/ 64438 w 176742"/>
                <a:gd name="connsiteY16" fmla="*/ 2762 h 207120"/>
                <a:gd name="connsiteX17" fmla="*/ 94815 w 176742"/>
                <a:gd name="connsiteY17" fmla="*/ 0 h 207120"/>
                <a:gd name="connsiteX18" fmla="*/ 153729 w 176742"/>
                <a:gd name="connsiteY18" fmla="*/ 16570 h 207120"/>
                <a:gd name="connsiteX19" fmla="*/ 173981 w 176742"/>
                <a:gd name="connsiteY19" fmla="*/ 61677 h 207120"/>
                <a:gd name="connsiteX20" fmla="*/ 170299 w 176742"/>
                <a:gd name="connsiteY20" fmla="*/ 82848 h 207120"/>
                <a:gd name="connsiteX21" fmla="*/ 160173 w 176742"/>
                <a:gd name="connsiteY21" fmla="*/ 99418 h 207120"/>
                <a:gd name="connsiteX22" fmla="*/ 146364 w 176742"/>
                <a:gd name="connsiteY22" fmla="*/ 112306 h 207120"/>
                <a:gd name="connsiteX23" fmla="*/ 130716 w 176742"/>
                <a:gd name="connsiteY23" fmla="*/ 122432 h 207120"/>
                <a:gd name="connsiteX24" fmla="*/ 117828 w 176742"/>
                <a:gd name="connsiteY24" fmla="*/ 129797 h 207120"/>
                <a:gd name="connsiteX25" fmla="*/ 103100 w 176742"/>
                <a:gd name="connsiteY25" fmla="*/ 138081 h 207120"/>
                <a:gd name="connsiteX26" fmla="*/ 89292 w 176742"/>
                <a:gd name="connsiteY26" fmla="*/ 147286 h 207120"/>
                <a:gd name="connsiteX27" fmla="*/ 80086 w 176742"/>
                <a:gd name="connsiteY27" fmla="*/ 155571 h 207120"/>
                <a:gd name="connsiteX28" fmla="*/ 176743 w 176742"/>
                <a:gd name="connsiteY28" fmla="*/ 155571 h 207120"/>
                <a:gd name="connsiteX29" fmla="*/ 176743 w 176742"/>
                <a:gd name="connsiteY29" fmla="*/ 207121 h 207120"/>
                <a:gd name="connsiteX30" fmla="*/ 0 w 176742"/>
                <a:gd name="connsiteY30" fmla="*/ 207121 h 207120"/>
                <a:gd name="connsiteX31" fmla="*/ 0 w 176742"/>
                <a:gd name="connsiteY31" fmla="*/ 207121 h 207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76742" h="207120">
                  <a:moveTo>
                    <a:pt x="0" y="207121"/>
                  </a:moveTo>
                  <a:cubicBezTo>
                    <a:pt x="0" y="196075"/>
                    <a:pt x="920" y="185949"/>
                    <a:pt x="2761" y="177664"/>
                  </a:cubicBezTo>
                  <a:cubicBezTo>
                    <a:pt x="4603" y="168459"/>
                    <a:pt x="7364" y="161094"/>
                    <a:pt x="11046" y="153730"/>
                  </a:cubicBezTo>
                  <a:cubicBezTo>
                    <a:pt x="14728" y="146366"/>
                    <a:pt x="20251" y="139922"/>
                    <a:pt x="27616" y="133478"/>
                  </a:cubicBezTo>
                  <a:cubicBezTo>
                    <a:pt x="34059" y="127035"/>
                    <a:pt x="43265" y="121512"/>
                    <a:pt x="53390" y="115067"/>
                  </a:cubicBezTo>
                  <a:cubicBezTo>
                    <a:pt x="64438" y="108624"/>
                    <a:pt x="73643" y="104021"/>
                    <a:pt x="81007" y="99418"/>
                  </a:cubicBezTo>
                  <a:cubicBezTo>
                    <a:pt x="88371" y="95736"/>
                    <a:pt x="94815" y="92054"/>
                    <a:pt x="98497" y="88372"/>
                  </a:cubicBezTo>
                  <a:cubicBezTo>
                    <a:pt x="103100" y="85610"/>
                    <a:pt x="105862" y="82848"/>
                    <a:pt x="107702" y="80087"/>
                  </a:cubicBezTo>
                  <a:cubicBezTo>
                    <a:pt x="109543" y="77325"/>
                    <a:pt x="110464" y="74564"/>
                    <a:pt x="110464" y="71802"/>
                  </a:cubicBezTo>
                  <a:cubicBezTo>
                    <a:pt x="110464" y="65359"/>
                    <a:pt x="107702" y="59835"/>
                    <a:pt x="103100" y="56154"/>
                  </a:cubicBezTo>
                  <a:cubicBezTo>
                    <a:pt x="98497" y="52471"/>
                    <a:pt x="91132" y="49709"/>
                    <a:pt x="82848" y="49709"/>
                  </a:cubicBezTo>
                  <a:cubicBezTo>
                    <a:pt x="72722" y="49709"/>
                    <a:pt x="64438" y="52471"/>
                    <a:pt x="57073" y="57074"/>
                  </a:cubicBezTo>
                  <a:cubicBezTo>
                    <a:pt x="49708" y="61677"/>
                    <a:pt x="42344" y="68120"/>
                    <a:pt x="35900" y="76405"/>
                  </a:cubicBezTo>
                  <a:lnTo>
                    <a:pt x="0" y="34061"/>
                  </a:lnTo>
                  <a:cubicBezTo>
                    <a:pt x="3681" y="29458"/>
                    <a:pt x="9205" y="25775"/>
                    <a:pt x="15649" y="21173"/>
                  </a:cubicBezTo>
                  <a:cubicBezTo>
                    <a:pt x="22092" y="17490"/>
                    <a:pt x="29457" y="13808"/>
                    <a:pt x="37742" y="10127"/>
                  </a:cubicBezTo>
                  <a:cubicBezTo>
                    <a:pt x="46027" y="6444"/>
                    <a:pt x="54311" y="4603"/>
                    <a:pt x="64438" y="2762"/>
                  </a:cubicBezTo>
                  <a:cubicBezTo>
                    <a:pt x="73643" y="921"/>
                    <a:pt x="83769" y="0"/>
                    <a:pt x="94815" y="0"/>
                  </a:cubicBezTo>
                  <a:cubicBezTo>
                    <a:pt x="120590" y="0"/>
                    <a:pt x="139921" y="5524"/>
                    <a:pt x="153729" y="16570"/>
                  </a:cubicBezTo>
                  <a:cubicBezTo>
                    <a:pt x="167537" y="27616"/>
                    <a:pt x="173981" y="42346"/>
                    <a:pt x="173981" y="61677"/>
                  </a:cubicBezTo>
                  <a:cubicBezTo>
                    <a:pt x="173981" y="69962"/>
                    <a:pt x="173060" y="76405"/>
                    <a:pt x="170299" y="82848"/>
                  </a:cubicBezTo>
                  <a:cubicBezTo>
                    <a:pt x="167537" y="89293"/>
                    <a:pt x="164775" y="94816"/>
                    <a:pt x="160173" y="99418"/>
                  </a:cubicBezTo>
                  <a:cubicBezTo>
                    <a:pt x="156491" y="104021"/>
                    <a:pt x="151889" y="108624"/>
                    <a:pt x="146364" y="112306"/>
                  </a:cubicBezTo>
                  <a:cubicBezTo>
                    <a:pt x="141762" y="115989"/>
                    <a:pt x="136239" y="119670"/>
                    <a:pt x="130716" y="122432"/>
                  </a:cubicBezTo>
                  <a:cubicBezTo>
                    <a:pt x="127033" y="124272"/>
                    <a:pt x="123351" y="127035"/>
                    <a:pt x="117828" y="129797"/>
                  </a:cubicBezTo>
                  <a:cubicBezTo>
                    <a:pt x="113225" y="132558"/>
                    <a:pt x="107702" y="135320"/>
                    <a:pt x="103100" y="138081"/>
                  </a:cubicBezTo>
                  <a:cubicBezTo>
                    <a:pt x="98497" y="140843"/>
                    <a:pt x="93894" y="143605"/>
                    <a:pt x="89292" y="147286"/>
                  </a:cubicBezTo>
                  <a:cubicBezTo>
                    <a:pt x="84689" y="150048"/>
                    <a:pt x="81927" y="152810"/>
                    <a:pt x="80086" y="155571"/>
                  </a:cubicBezTo>
                  <a:lnTo>
                    <a:pt x="176743" y="155571"/>
                  </a:lnTo>
                  <a:lnTo>
                    <a:pt x="176743" y="207121"/>
                  </a:lnTo>
                  <a:lnTo>
                    <a:pt x="0" y="207121"/>
                  </a:lnTo>
                  <a:lnTo>
                    <a:pt x="0" y="20712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4E853B1-827E-4F01-AF6A-58A0B402B194}"/>
                </a:ext>
              </a:extLst>
            </p:cNvPr>
            <p:cNvSpPr/>
            <p:nvPr/>
          </p:nvSpPr>
          <p:spPr>
            <a:xfrm>
              <a:off x="11899268" y="10814468"/>
              <a:ext cx="178584" cy="255908"/>
            </a:xfrm>
            <a:custGeom>
              <a:avLst/>
              <a:gdLst>
                <a:gd name="connsiteX0" fmla="*/ 94816 w 178584"/>
                <a:gd name="connsiteY0" fmla="*/ 87451 h 255908"/>
                <a:gd name="connsiteX1" fmla="*/ 127955 w 178584"/>
                <a:gd name="connsiteY1" fmla="*/ 93894 h 255908"/>
                <a:gd name="connsiteX2" fmla="*/ 154651 w 178584"/>
                <a:gd name="connsiteY2" fmla="*/ 110464 h 255908"/>
                <a:gd name="connsiteX3" fmla="*/ 172141 w 178584"/>
                <a:gd name="connsiteY3" fmla="*/ 136239 h 255908"/>
                <a:gd name="connsiteX4" fmla="*/ 178584 w 178584"/>
                <a:gd name="connsiteY4" fmla="*/ 169378 h 255908"/>
                <a:gd name="connsiteX5" fmla="*/ 171221 w 178584"/>
                <a:gd name="connsiteY5" fmla="*/ 204359 h 255908"/>
                <a:gd name="connsiteX6" fmla="*/ 151889 w 178584"/>
                <a:gd name="connsiteY6" fmla="*/ 231975 h 255908"/>
                <a:gd name="connsiteX7" fmla="*/ 121512 w 178584"/>
                <a:gd name="connsiteY7" fmla="*/ 249465 h 255908"/>
                <a:gd name="connsiteX8" fmla="*/ 82848 w 178584"/>
                <a:gd name="connsiteY8" fmla="*/ 255909 h 255908"/>
                <a:gd name="connsiteX9" fmla="*/ 33140 w 178584"/>
                <a:gd name="connsiteY9" fmla="*/ 244863 h 255908"/>
                <a:gd name="connsiteX10" fmla="*/ 0 w 178584"/>
                <a:gd name="connsiteY10" fmla="*/ 213564 h 255908"/>
                <a:gd name="connsiteX11" fmla="*/ 31298 w 178584"/>
                <a:gd name="connsiteY11" fmla="*/ 178583 h 255908"/>
                <a:gd name="connsiteX12" fmla="*/ 55232 w 178584"/>
                <a:gd name="connsiteY12" fmla="*/ 198836 h 255908"/>
                <a:gd name="connsiteX13" fmla="*/ 82848 w 178584"/>
                <a:gd name="connsiteY13" fmla="*/ 206199 h 255908"/>
                <a:gd name="connsiteX14" fmla="*/ 109544 w 178584"/>
                <a:gd name="connsiteY14" fmla="*/ 196994 h 255908"/>
                <a:gd name="connsiteX15" fmla="*/ 119670 w 178584"/>
                <a:gd name="connsiteY15" fmla="*/ 171220 h 255908"/>
                <a:gd name="connsiteX16" fmla="*/ 110464 w 178584"/>
                <a:gd name="connsiteY16" fmla="*/ 146364 h 255908"/>
                <a:gd name="connsiteX17" fmla="*/ 86531 w 178584"/>
                <a:gd name="connsiteY17" fmla="*/ 137159 h 255908"/>
                <a:gd name="connsiteX18" fmla="*/ 69040 w 178584"/>
                <a:gd name="connsiteY18" fmla="*/ 141762 h 255908"/>
                <a:gd name="connsiteX19" fmla="*/ 56154 w 178584"/>
                <a:gd name="connsiteY19" fmla="*/ 153729 h 255908"/>
                <a:gd name="connsiteX20" fmla="*/ 6444 w 178584"/>
                <a:gd name="connsiteY20" fmla="*/ 153729 h 255908"/>
                <a:gd name="connsiteX21" fmla="*/ 8285 w 178584"/>
                <a:gd name="connsiteY21" fmla="*/ 146364 h 255908"/>
                <a:gd name="connsiteX22" fmla="*/ 11967 w 178584"/>
                <a:gd name="connsiteY22" fmla="*/ 127954 h 255908"/>
                <a:gd name="connsiteX23" fmla="*/ 16570 w 178584"/>
                <a:gd name="connsiteY23" fmla="*/ 103100 h 255908"/>
                <a:gd name="connsiteX24" fmla="*/ 22093 w 178584"/>
                <a:gd name="connsiteY24" fmla="*/ 75484 h 255908"/>
                <a:gd name="connsiteX25" fmla="*/ 36821 w 178584"/>
                <a:gd name="connsiteY25" fmla="*/ 0 h 255908"/>
                <a:gd name="connsiteX26" fmla="*/ 162015 w 178584"/>
                <a:gd name="connsiteY26" fmla="*/ 0 h 255908"/>
                <a:gd name="connsiteX27" fmla="*/ 162015 w 178584"/>
                <a:gd name="connsiteY27" fmla="*/ 51550 h 255908"/>
                <a:gd name="connsiteX28" fmla="*/ 77325 w 178584"/>
                <a:gd name="connsiteY28" fmla="*/ 51550 h 255908"/>
                <a:gd name="connsiteX29" fmla="*/ 69962 w 178584"/>
                <a:gd name="connsiteY29" fmla="*/ 94815 h 255908"/>
                <a:gd name="connsiteX30" fmla="*/ 78246 w 178584"/>
                <a:gd name="connsiteY30" fmla="*/ 90212 h 255908"/>
                <a:gd name="connsiteX31" fmla="*/ 94816 w 178584"/>
                <a:gd name="connsiteY31" fmla="*/ 87451 h 255908"/>
                <a:gd name="connsiteX32" fmla="*/ 94816 w 178584"/>
                <a:gd name="connsiteY32" fmla="*/ 87451 h 25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8584" h="255908">
                  <a:moveTo>
                    <a:pt x="94816" y="87451"/>
                  </a:moveTo>
                  <a:cubicBezTo>
                    <a:pt x="106783" y="87451"/>
                    <a:pt x="117829" y="89292"/>
                    <a:pt x="127955" y="93894"/>
                  </a:cubicBezTo>
                  <a:cubicBezTo>
                    <a:pt x="138081" y="97577"/>
                    <a:pt x="147286" y="103100"/>
                    <a:pt x="154651" y="110464"/>
                  </a:cubicBezTo>
                  <a:cubicBezTo>
                    <a:pt x="162015" y="117828"/>
                    <a:pt x="167538" y="126113"/>
                    <a:pt x="172141" y="136239"/>
                  </a:cubicBezTo>
                  <a:cubicBezTo>
                    <a:pt x="176744" y="146364"/>
                    <a:pt x="178584" y="157412"/>
                    <a:pt x="178584" y="169378"/>
                  </a:cubicBezTo>
                  <a:cubicBezTo>
                    <a:pt x="178584" y="182266"/>
                    <a:pt x="175823" y="194233"/>
                    <a:pt x="171221" y="204359"/>
                  </a:cubicBezTo>
                  <a:cubicBezTo>
                    <a:pt x="166618" y="214484"/>
                    <a:pt x="160174" y="223690"/>
                    <a:pt x="151889" y="231975"/>
                  </a:cubicBezTo>
                  <a:cubicBezTo>
                    <a:pt x="143605" y="239340"/>
                    <a:pt x="133478" y="245783"/>
                    <a:pt x="121512" y="249465"/>
                  </a:cubicBezTo>
                  <a:cubicBezTo>
                    <a:pt x="109544" y="254068"/>
                    <a:pt x="96656" y="255909"/>
                    <a:pt x="82848" y="255909"/>
                  </a:cubicBezTo>
                  <a:cubicBezTo>
                    <a:pt x="64438" y="255909"/>
                    <a:pt x="47869" y="252226"/>
                    <a:pt x="33140" y="244863"/>
                  </a:cubicBezTo>
                  <a:cubicBezTo>
                    <a:pt x="18411" y="237498"/>
                    <a:pt x="7365" y="227372"/>
                    <a:pt x="0" y="213564"/>
                  </a:cubicBezTo>
                  <a:lnTo>
                    <a:pt x="31298" y="178583"/>
                  </a:lnTo>
                  <a:cubicBezTo>
                    <a:pt x="37743" y="186868"/>
                    <a:pt x="46027" y="193313"/>
                    <a:pt x="55232" y="198836"/>
                  </a:cubicBezTo>
                  <a:cubicBezTo>
                    <a:pt x="64438" y="203438"/>
                    <a:pt x="73643" y="206199"/>
                    <a:pt x="82848" y="206199"/>
                  </a:cubicBezTo>
                  <a:cubicBezTo>
                    <a:pt x="93895" y="206199"/>
                    <a:pt x="103101" y="203438"/>
                    <a:pt x="109544" y="196994"/>
                  </a:cubicBezTo>
                  <a:cubicBezTo>
                    <a:pt x="115989" y="190551"/>
                    <a:pt x="119670" y="182266"/>
                    <a:pt x="119670" y="171220"/>
                  </a:cubicBezTo>
                  <a:cubicBezTo>
                    <a:pt x="119670" y="161094"/>
                    <a:pt x="116909" y="152809"/>
                    <a:pt x="110464" y="146364"/>
                  </a:cubicBezTo>
                  <a:cubicBezTo>
                    <a:pt x="104021" y="139921"/>
                    <a:pt x="96656" y="137159"/>
                    <a:pt x="86531" y="137159"/>
                  </a:cubicBezTo>
                  <a:cubicBezTo>
                    <a:pt x="80087" y="137159"/>
                    <a:pt x="74564" y="139001"/>
                    <a:pt x="69040" y="141762"/>
                  </a:cubicBezTo>
                  <a:cubicBezTo>
                    <a:pt x="63517" y="144524"/>
                    <a:pt x="58915" y="148206"/>
                    <a:pt x="56154" y="153729"/>
                  </a:cubicBezTo>
                  <a:lnTo>
                    <a:pt x="6444" y="153729"/>
                  </a:lnTo>
                  <a:cubicBezTo>
                    <a:pt x="6444" y="153729"/>
                    <a:pt x="6444" y="150967"/>
                    <a:pt x="8285" y="146364"/>
                  </a:cubicBezTo>
                  <a:cubicBezTo>
                    <a:pt x="9205" y="141762"/>
                    <a:pt x="10127" y="135318"/>
                    <a:pt x="11967" y="127954"/>
                  </a:cubicBezTo>
                  <a:cubicBezTo>
                    <a:pt x="12888" y="120590"/>
                    <a:pt x="14729" y="112305"/>
                    <a:pt x="16570" y="103100"/>
                  </a:cubicBezTo>
                  <a:cubicBezTo>
                    <a:pt x="18411" y="93894"/>
                    <a:pt x="20252" y="84689"/>
                    <a:pt x="22093" y="75484"/>
                  </a:cubicBezTo>
                  <a:cubicBezTo>
                    <a:pt x="26696" y="53390"/>
                    <a:pt x="31298" y="27616"/>
                    <a:pt x="36821" y="0"/>
                  </a:cubicBezTo>
                  <a:lnTo>
                    <a:pt x="162015" y="0"/>
                  </a:lnTo>
                  <a:lnTo>
                    <a:pt x="162015" y="51550"/>
                  </a:lnTo>
                  <a:lnTo>
                    <a:pt x="77325" y="51550"/>
                  </a:lnTo>
                  <a:lnTo>
                    <a:pt x="69962" y="94815"/>
                  </a:lnTo>
                  <a:cubicBezTo>
                    <a:pt x="71802" y="92974"/>
                    <a:pt x="74564" y="92054"/>
                    <a:pt x="78246" y="90212"/>
                  </a:cubicBezTo>
                  <a:cubicBezTo>
                    <a:pt x="82848" y="88371"/>
                    <a:pt x="88372" y="87451"/>
                    <a:pt x="94816" y="87451"/>
                  </a:cubicBezTo>
                  <a:lnTo>
                    <a:pt x="94816" y="8745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</p:grpSp>
      <p:grpSp>
        <p:nvGrpSpPr>
          <p:cNvPr id="79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13262811" y="11094906"/>
            <a:ext cx="532984" cy="216323"/>
            <a:chOff x="12987343" y="9897612"/>
            <a:chExt cx="532991" cy="216326"/>
          </a:xfrm>
          <a:solidFill>
            <a:srgbClr val="A6A6A6"/>
          </a:solidFill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4E6BA6A-3A78-4A0A-9F84-04071A202B73}"/>
                </a:ext>
              </a:extLst>
            </p:cNvPr>
            <p:cNvSpPr/>
            <p:nvPr/>
          </p:nvSpPr>
          <p:spPr>
            <a:xfrm>
              <a:off x="12987343" y="9986905"/>
              <a:ext cx="109544" cy="51549"/>
            </a:xfrm>
            <a:custGeom>
              <a:avLst/>
              <a:gdLst>
                <a:gd name="connsiteX0" fmla="*/ 0 w 109544"/>
                <a:gd name="connsiteY0" fmla="*/ 51550 h 51549"/>
                <a:gd name="connsiteX1" fmla="*/ 0 w 109544"/>
                <a:gd name="connsiteY1" fmla="*/ 0 h 51549"/>
                <a:gd name="connsiteX2" fmla="*/ 109544 w 109544"/>
                <a:gd name="connsiteY2" fmla="*/ 0 h 51549"/>
                <a:gd name="connsiteX3" fmla="*/ 109544 w 109544"/>
                <a:gd name="connsiteY3" fmla="*/ 51550 h 51549"/>
                <a:gd name="connsiteX4" fmla="*/ 0 w 109544"/>
                <a:gd name="connsiteY4" fmla="*/ 51550 h 5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44" h="51549">
                  <a:moveTo>
                    <a:pt x="0" y="51550"/>
                  </a:moveTo>
                  <a:lnTo>
                    <a:pt x="0" y="0"/>
                  </a:lnTo>
                  <a:lnTo>
                    <a:pt x="109544" y="0"/>
                  </a:lnTo>
                  <a:lnTo>
                    <a:pt x="109544" y="51550"/>
                  </a:lnTo>
                  <a:lnTo>
                    <a:pt x="0" y="51550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93B3ADF-70ED-44D5-BC0F-1C2A895A61BC}"/>
                </a:ext>
              </a:extLst>
            </p:cNvPr>
            <p:cNvSpPr/>
            <p:nvPr/>
          </p:nvSpPr>
          <p:spPr>
            <a:xfrm>
              <a:off x="13126344" y="9903136"/>
              <a:ext cx="176742" cy="207120"/>
            </a:xfrm>
            <a:custGeom>
              <a:avLst/>
              <a:gdLst>
                <a:gd name="connsiteX0" fmla="*/ 0 w 176742"/>
                <a:gd name="connsiteY0" fmla="*/ 207121 h 207120"/>
                <a:gd name="connsiteX1" fmla="*/ 2762 w 176742"/>
                <a:gd name="connsiteY1" fmla="*/ 177663 h 207120"/>
                <a:gd name="connsiteX2" fmla="*/ 11046 w 176742"/>
                <a:gd name="connsiteY2" fmla="*/ 153729 h 207120"/>
                <a:gd name="connsiteX3" fmla="*/ 27616 w 176742"/>
                <a:gd name="connsiteY3" fmla="*/ 133478 h 207120"/>
                <a:gd name="connsiteX4" fmla="*/ 53392 w 176742"/>
                <a:gd name="connsiteY4" fmla="*/ 115067 h 207120"/>
                <a:gd name="connsiteX5" fmla="*/ 81008 w 176742"/>
                <a:gd name="connsiteY5" fmla="*/ 99417 h 207120"/>
                <a:gd name="connsiteX6" fmla="*/ 98497 w 176742"/>
                <a:gd name="connsiteY6" fmla="*/ 88371 h 207120"/>
                <a:gd name="connsiteX7" fmla="*/ 107702 w 176742"/>
                <a:gd name="connsiteY7" fmla="*/ 80086 h 207120"/>
                <a:gd name="connsiteX8" fmla="*/ 110464 w 176742"/>
                <a:gd name="connsiteY8" fmla="*/ 71801 h 207120"/>
                <a:gd name="connsiteX9" fmla="*/ 103100 w 176742"/>
                <a:gd name="connsiteY9" fmla="*/ 56153 h 207120"/>
                <a:gd name="connsiteX10" fmla="*/ 82848 w 176742"/>
                <a:gd name="connsiteY10" fmla="*/ 49708 h 207120"/>
                <a:gd name="connsiteX11" fmla="*/ 57073 w 176742"/>
                <a:gd name="connsiteY11" fmla="*/ 57073 h 207120"/>
                <a:gd name="connsiteX12" fmla="*/ 35901 w 176742"/>
                <a:gd name="connsiteY12" fmla="*/ 76404 h 207120"/>
                <a:gd name="connsiteX13" fmla="*/ 0 w 176742"/>
                <a:gd name="connsiteY13" fmla="*/ 34059 h 207120"/>
                <a:gd name="connsiteX14" fmla="*/ 15649 w 176742"/>
                <a:gd name="connsiteY14" fmla="*/ 21172 h 207120"/>
                <a:gd name="connsiteX15" fmla="*/ 37742 w 176742"/>
                <a:gd name="connsiteY15" fmla="*/ 10126 h 207120"/>
                <a:gd name="connsiteX16" fmla="*/ 64438 w 176742"/>
                <a:gd name="connsiteY16" fmla="*/ 2761 h 207120"/>
                <a:gd name="connsiteX17" fmla="*/ 94816 w 176742"/>
                <a:gd name="connsiteY17" fmla="*/ 0 h 207120"/>
                <a:gd name="connsiteX18" fmla="*/ 153729 w 176742"/>
                <a:gd name="connsiteY18" fmla="*/ 16569 h 207120"/>
                <a:gd name="connsiteX19" fmla="*/ 173982 w 176742"/>
                <a:gd name="connsiteY19" fmla="*/ 61676 h 207120"/>
                <a:gd name="connsiteX20" fmla="*/ 170299 w 176742"/>
                <a:gd name="connsiteY20" fmla="*/ 82848 h 207120"/>
                <a:gd name="connsiteX21" fmla="*/ 160174 w 176742"/>
                <a:gd name="connsiteY21" fmla="*/ 99417 h 207120"/>
                <a:gd name="connsiteX22" fmla="*/ 146366 w 176742"/>
                <a:gd name="connsiteY22" fmla="*/ 112305 h 207120"/>
                <a:gd name="connsiteX23" fmla="*/ 130716 w 176742"/>
                <a:gd name="connsiteY23" fmla="*/ 122431 h 207120"/>
                <a:gd name="connsiteX24" fmla="*/ 117829 w 176742"/>
                <a:gd name="connsiteY24" fmla="*/ 129795 h 207120"/>
                <a:gd name="connsiteX25" fmla="*/ 103100 w 176742"/>
                <a:gd name="connsiteY25" fmla="*/ 138081 h 207120"/>
                <a:gd name="connsiteX26" fmla="*/ 89292 w 176742"/>
                <a:gd name="connsiteY26" fmla="*/ 147286 h 207120"/>
                <a:gd name="connsiteX27" fmla="*/ 80086 w 176742"/>
                <a:gd name="connsiteY27" fmla="*/ 155570 h 207120"/>
                <a:gd name="connsiteX28" fmla="*/ 176743 w 176742"/>
                <a:gd name="connsiteY28" fmla="*/ 155570 h 207120"/>
                <a:gd name="connsiteX29" fmla="*/ 176743 w 176742"/>
                <a:gd name="connsiteY29" fmla="*/ 207121 h 207120"/>
                <a:gd name="connsiteX30" fmla="*/ 0 w 176742"/>
                <a:gd name="connsiteY30" fmla="*/ 207121 h 207120"/>
                <a:gd name="connsiteX31" fmla="*/ 0 w 176742"/>
                <a:gd name="connsiteY31" fmla="*/ 207121 h 207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76742" h="207120">
                  <a:moveTo>
                    <a:pt x="0" y="207121"/>
                  </a:moveTo>
                  <a:cubicBezTo>
                    <a:pt x="0" y="196074"/>
                    <a:pt x="920" y="185948"/>
                    <a:pt x="2762" y="177663"/>
                  </a:cubicBezTo>
                  <a:cubicBezTo>
                    <a:pt x="4603" y="168458"/>
                    <a:pt x="7365" y="161094"/>
                    <a:pt x="11046" y="153729"/>
                  </a:cubicBezTo>
                  <a:cubicBezTo>
                    <a:pt x="14728" y="146364"/>
                    <a:pt x="20251" y="139921"/>
                    <a:pt x="27616" y="133478"/>
                  </a:cubicBezTo>
                  <a:cubicBezTo>
                    <a:pt x="34059" y="127033"/>
                    <a:pt x="43265" y="121510"/>
                    <a:pt x="53392" y="115067"/>
                  </a:cubicBezTo>
                  <a:cubicBezTo>
                    <a:pt x="64438" y="108623"/>
                    <a:pt x="73643" y="104020"/>
                    <a:pt x="81008" y="99417"/>
                  </a:cubicBezTo>
                  <a:cubicBezTo>
                    <a:pt x="88371" y="95735"/>
                    <a:pt x="94816" y="92054"/>
                    <a:pt x="98497" y="88371"/>
                  </a:cubicBezTo>
                  <a:cubicBezTo>
                    <a:pt x="103100" y="85609"/>
                    <a:pt x="105862" y="82848"/>
                    <a:pt x="107702" y="80086"/>
                  </a:cubicBezTo>
                  <a:cubicBezTo>
                    <a:pt x="109544" y="77324"/>
                    <a:pt x="110464" y="74563"/>
                    <a:pt x="110464" y="71801"/>
                  </a:cubicBezTo>
                  <a:cubicBezTo>
                    <a:pt x="110464" y="65358"/>
                    <a:pt x="107702" y="59835"/>
                    <a:pt x="103100" y="56153"/>
                  </a:cubicBezTo>
                  <a:cubicBezTo>
                    <a:pt x="98497" y="52470"/>
                    <a:pt x="91133" y="49708"/>
                    <a:pt x="82848" y="49708"/>
                  </a:cubicBezTo>
                  <a:cubicBezTo>
                    <a:pt x="72723" y="49708"/>
                    <a:pt x="64438" y="52470"/>
                    <a:pt x="57073" y="57073"/>
                  </a:cubicBezTo>
                  <a:cubicBezTo>
                    <a:pt x="49709" y="61676"/>
                    <a:pt x="42344" y="68119"/>
                    <a:pt x="35901" y="76404"/>
                  </a:cubicBezTo>
                  <a:lnTo>
                    <a:pt x="0" y="34059"/>
                  </a:lnTo>
                  <a:cubicBezTo>
                    <a:pt x="3682" y="29457"/>
                    <a:pt x="9205" y="25774"/>
                    <a:pt x="15649" y="21172"/>
                  </a:cubicBezTo>
                  <a:cubicBezTo>
                    <a:pt x="22093" y="17489"/>
                    <a:pt x="29457" y="13808"/>
                    <a:pt x="37742" y="10126"/>
                  </a:cubicBezTo>
                  <a:cubicBezTo>
                    <a:pt x="46027" y="7364"/>
                    <a:pt x="54312" y="4603"/>
                    <a:pt x="64438" y="2761"/>
                  </a:cubicBezTo>
                  <a:cubicBezTo>
                    <a:pt x="73643" y="920"/>
                    <a:pt x="83769" y="0"/>
                    <a:pt x="94816" y="0"/>
                  </a:cubicBezTo>
                  <a:cubicBezTo>
                    <a:pt x="120590" y="0"/>
                    <a:pt x="139921" y="5523"/>
                    <a:pt x="153729" y="16569"/>
                  </a:cubicBezTo>
                  <a:cubicBezTo>
                    <a:pt x="167537" y="27616"/>
                    <a:pt x="173982" y="42344"/>
                    <a:pt x="173982" y="61676"/>
                  </a:cubicBezTo>
                  <a:cubicBezTo>
                    <a:pt x="173982" y="69961"/>
                    <a:pt x="173061" y="76404"/>
                    <a:pt x="170299" y="82848"/>
                  </a:cubicBezTo>
                  <a:cubicBezTo>
                    <a:pt x="167537" y="89292"/>
                    <a:pt x="164776" y="94815"/>
                    <a:pt x="160174" y="99417"/>
                  </a:cubicBezTo>
                  <a:cubicBezTo>
                    <a:pt x="156491" y="104020"/>
                    <a:pt x="151889" y="108623"/>
                    <a:pt x="146366" y="112305"/>
                  </a:cubicBezTo>
                  <a:cubicBezTo>
                    <a:pt x="141763" y="115987"/>
                    <a:pt x="136240" y="119670"/>
                    <a:pt x="130716" y="122431"/>
                  </a:cubicBezTo>
                  <a:cubicBezTo>
                    <a:pt x="127035" y="124272"/>
                    <a:pt x="123352" y="127033"/>
                    <a:pt x="117829" y="129795"/>
                  </a:cubicBezTo>
                  <a:cubicBezTo>
                    <a:pt x="113226" y="132556"/>
                    <a:pt x="107702" y="135318"/>
                    <a:pt x="103100" y="138081"/>
                  </a:cubicBezTo>
                  <a:cubicBezTo>
                    <a:pt x="98497" y="140841"/>
                    <a:pt x="93894" y="143604"/>
                    <a:pt x="89292" y="147286"/>
                  </a:cubicBezTo>
                  <a:cubicBezTo>
                    <a:pt x="84689" y="150047"/>
                    <a:pt x="81928" y="152809"/>
                    <a:pt x="80086" y="155570"/>
                  </a:cubicBezTo>
                  <a:lnTo>
                    <a:pt x="176743" y="155570"/>
                  </a:lnTo>
                  <a:lnTo>
                    <a:pt x="176743" y="207121"/>
                  </a:lnTo>
                  <a:lnTo>
                    <a:pt x="0" y="207121"/>
                  </a:lnTo>
                  <a:lnTo>
                    <a:pt x="0" y="207121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7E2E14A-F4B3-453C-BAD6-227E6345C8BE}"/>
                </a:ext>
              </a:extLst>
            </p:cNvPr>
            <p:cNvSpPr/>
            <p:nvPr/>
          </p:nvSpPr>
          <p:spPr>
            <a:xfrm>
              <a:off x="13334385" y="9897612"/>
              <a:ext cx="185949" cy="216326"/>
            </a:xfrm>
            <a:custGeom>
              <a:avLst/>
              <a:gdLst>
                <a:gd name="connsiteX0" fmla="*/ 185949 w 185949"/>
                <a:gd name="connsiteY0" fmla="*/ 108624 h 216326"/>
                <a:gd name="connsiteX1" fmla="*/ 178584 w 185949"/>
                <a:gd name="connsiteY1" fmla="*/ 151889 h 216326"/>
                <a:gd name="connsiteX2" fmla="*/ 159253 w 185949"/>
                <a:gd name="connsiteY2" fmla="*/ 185949 h 216326"/>
                <a:gd name="connsiteX3" fmla="*/ 129795 w 185949"/>
                <a:gd name="connsiteY3" fmla="*/ 208042 h 216326"/>
                <a:gd name="connsiteX4" fmla="*/ 92974 w 185949"/>
                <a:gd name="connsiteY4" fmla="*/ 216326 h 216326"/>
                <a:gd name="connsiteX5" fmla="*/ 56153 w 185949"/>
                <a:gd name="connsiteY5" fmla="*/ 208042 h 216326"/>
                <a:gd name="connsiteX6" fmla="*/ 26696 w 185949"/>
                <a:gd name="connsiteY6" fmla="*/ 185949 h 216326"/>
                <a:gd name="connsiteX7" fmla="*/ 7365 w 185949"/>
                <a:gd name="connsiteY7" fmla="*/ 151889 h 216326"/>
                <a:gd name="connsiteX8" fmla="*/ 0 w 185949"/>
                <a:gd name="connsiteY8" fmla="*/ 108624 h 216326"/>
                <a:gd name="connsiteX9" fmla="*/ 7365 w 185949"/>
                <a:gd name="connsiteY9" fmla="*/ 65359 h 216326"/>
                <a:gd name="connsiteX10" fmla="*/ 26696 w 185949"/>
                <a:gd name="connsiteY10" fmla="*/ 31298 h 216326"/>
                <a:gd name="connsiteX11" fmla="*/ 56153 w 185949"/>
                <a:gd name="connsiteY11" fmla="*/ 8285 h 216326"/>
                <a:gd name="connsiteX12" fmla="*/ 92974 w 185949"/>
                <a:gd name="connsiteY12" fmla="*/ 0 h 216326"/>
                <a:gd name="connsiteX13" fmla="*/ 129795 w 185949"/>
                <a:gd name="connsiteY13" fmla="*/ 8285 h 216326"/>
                <a:gd name="connsiteX14" fmla="*/ 159253 w 185949"/>
                <a:gd name="connsiteY14" fmla="*/ 31298 h 216326"/>
                <a:gd name="connsiteX15" fmla="*/ 178584 w 185949"/>
                <a:gd name="connsiteY15" fmla="*/ 65359 h 216326"/>
                <a:gd name="connsiteX16" fmla="*/ 185949 w 185949"/>
                <a:gd name="connsiteY16" fmla="*/ 108624 h 216326"/>
                <a:gd name="connsiteX17" fmla="*/ 185949 w 185949"/>
                <a:gd name="connsiteY17" fmla="*/ 108624 h 216326"/>
                <a:gd name="connsiteX18" fmla="*/ 128875 w 185949"/>
                <a:gd name="connsiteY18" fmla="*/ 108624 h 216326"/>
                <a:gd name="connsiteX19" fmla="*/ 118749 w 185949"/>
                <a:gd name="connsiteY19" fmla="*/ 68120 h 216326"/>
                <a:gd name="connsiteX20" fmla="*/ 92974 w 185949"/>
                <a:gd name="connsiteY20" fmla="*/ 52471 h 216326"/>
                <a:gd name="connsiteX21" fmla="*/ 67200 w 185949"/>
                <a:gd name="connsiteY21" fmla="*/ 68120 h 216326"/>
                <a:gd name="connsiteX22" fmla="*/ 57074 w 185949"/>
                <a:gd name="connsiteY22" fmla="*/ 108624 h 216326"/>
                <a:gd name="connsiteX23" fmla="*/ 67200 w 185949"/>
                <a:gd name="connsiteY23" fmla="*/ 149128 h 216326"/>
                <a:gd name="connsiteX24" fmla="*/ 92974 w 185949"/>
                <a:gd name="connsiteY24" fmla="*/ 164776 h 216326"/>
                <a:gd name="connsiteX25" fmla="*/ 118749 w 185949"/>
                <a:gd name="connsiteY25" fmla="*/ 149128 h 216326"/>
                <a:gd name="connsiteX26" fmla="*/ 128875 w 185949"/>
                <a:gd name="connsiteY26" fmla="*/ 108624 h 216326"/>
                <a:gd name="connsiteX27" fmla="*/ 128875 w 185949"/>
                <a:gd name="connsiteY27" fmla="*/ 108624 h 2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85949" h="216326">
                  <a:moveTo>
                    <a:pt x="185949" y="108624"/>
                  </a:moveTo>
                  <a:cubicBezTo>
                    <a:pt x="185949" y="124272"/>
                    <a:pt x="183187" y="139002"/>
                    <a:pt x="178584" y="151889"/>
                  </a:cubicBezTo>
                  <a:cubicBezTo>
                    <a:pt x="173982" y="164776"/>
                    <a:pt x="167538" y="176744"/>
                    <a:pt x="159253" y="185949"/>
                  </a:cubicBezTo>
                  <a:cubicBezTo>
                    <a:pt x="150968" y="195155"/>
                    <a:pt x="140843" y="203440"/>
                    <a:pt x="129795" y="208042"/>
                  </a:cubicBezTo>
                  <a:cubicBezTo>
                    <a:pt x="118749" y="213565"/>
                    <a:pt x="105862" y="216326"/>
                    <a:pt x="92974" y="216326"/>
                  </a:cubicBezTo>
                  <a:cubicBezTo>
                    <a:pt x="80087" y="216326"/>
                    <a:pt x="67200" y="213565"/>
                    <a:pt x="56153" y="208042"/>
                  </a:cubicBezTo>
                  <a:cubicBezTo>
                    <a:pt x="45107" y="202518"/>
                    <a:pt x="34981" y="195155"/>
                    <a:pt x="26696" y="185949"/>
                  </a:cubicBezTo>
                  <a:cubicBezTo>
                    <a:pt x="18411" y="176744"/>
                    <a:pt x="11967" y="164776"/>
                    <a:pt x="7365" y="151889"/>
                  </a:cubicBezTo>
                  <a:cubicBezTo>
                    <a:pt x="2762" y="139002"/>
                    <a:pt x="0" y="124272"/>
                    <a:pt x="0" y="108624"/>
                  </a:cubicBezTo>
                  <a:cubicBezTo>
                    <a:pt x="0" y="92975"/>
                    <a:pt x="2762" y="78246"/>
                    <a:pt x="7365" y="65359"/>
                  </a:cubicBezTo>
                  <a:cubicBezTo>
                    <a:pt x="11967" y="52471"/>
                    <a:pt x="18411" y="40504"/>
                    <a:pt x="26696" y="31298"/>
                  </a:cubicBezTo>
                  <a:cubicBezTo>
                    <a:pt x="34981" y="22093"/>
                    <a:pt x="45107" y="13808"/>
                    <a:pt x="56153" y="8285"/>
                  </a:cubicBezTo>
                  <a:cubicBezTo>
                    <a:pt x="67200" y="2762"/>
                    <a:pt x="80087" y="0"/>
                    <a:pt x="92974" y="0"/>
                  </a:cubicBezTo>
                  <a:cubicBezTo>
                    <a:pt x="105862" y="0"/>
                    <a:pt x="118749" y="2762"/>
                    <a:pt x="129795" y="8285"/>
                  </a:cubicBezTo>
                  <a:cubicBezTo>
                    <a:pt x="140843" y="13808"/>
                    <a:pt x="150968" y="21173"/>
                    <a:pt x="159253" y="31298"/>
                  </a:cubicBezTo>
                  <a:cubicBezTo>
                    <a:pt x="167538" y="40504"/>
                    <a:pt x="173982" y="52471"/>
                    <a:pt x="178584" y="65359"/>
                  </a:cubicBezTo>
                  <a:cubicBezTo>
                    <a:pt x="183187" y="78246"/>
                    <a:pt x="185949" y="92975"/>
                    <a:pt x="185949" y="108624"/>
                  </a:cubicBezTo>
                  <a:lnTo>
                    <a:pt x="185949" y="108624"/>
                  </a:lnTo>
                  <a:close/>
                  <a:moveTo>
                    <a:pt x="128875" y="108624"/>
                  </a:moveTo>
                  <a:cubicBezTo>
                    <a:pt x="128875" y="92054"/>
                    <a:pt x="125193" y="78246"/>
                    <a:pt x="118749" y="68120"/>
                  </a:cubicBezTo>
                  <a:cubicBezTo>
                    <a:pt x="112306" y="57994"/>
                    <a:pt x="104021" y="52471"/>
                    <a:pt x="92974" y="52471"/>
                  </a:cubicBezTo>
                  <a:cubicBezTo>
                    <a:pt x="81928" y="52471"/>
                    <a:pt x="73643" y="57994"/>
                    <a:pt x="67200" y="68120"/>
                  </a:cubicBezTo>
                  <a:cubicBezTo>
                    <a:pt x="60755" y="78246"/>
                    <a:pt x="57074" y="92054"/>
                    <a:pt x="57074" y="108624"/>
                  </a:cubicBezTo>
                  <a:cubicBezTo>
                    <a:pt x="57074" y="125194"/>
                    <a:pt x="60755" y="139002"/>
                    <a:pt x="67200" y="149128"/>
                  </a:cubicBezTo>
                  <a:cubicBezTo>
                    <a:pt x="73643" y="159253"/>
                    <a:pt x="82848" y="164776"/>
                    <a:pt x="92974" y="164776"/>
                  </a:cubicBezTo>
                  <a:cubicBezTo>
                    <a:pt x="103101" y="164776"/>
                    <a:pt x="112306" y="159253"/>
                    <a:pt x="118749" y="149128"/>
                  </a:cubicBezTo>
                  <a:cubicBezTo>
                    <a:pt x="125193" y="139002"/>
                    <a:pt x="128875" y="125194"/>
                    <a:pt x="128875" y="108624"/>
                  </a:cubicBezTo>
                  <a:lnTo>
                    <a:pt x="128875" y="108624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</p:grpSp>
      <p:grpSp>
        <p:nvGrpSpPr>
          <p:cNvPr id="83" name="Graphic 1">
            <a:extLst>
              <a:ext uri="{FF2B5EF4-FFF2-40B4-BE49-F238E27FC236}">
                <a16:creationId xmlns:a16="http://schemas.microsoft.com/office/drawing/2014/main" id="{68A08156-0711-4E11-8202-19B6A6E6DAB7}"/>
              </a:ext>
            </a:extLst>
          </p:cNvPr>
          <p:cNvGrpSpPr/>
          <p:nvPr/>
        </p:nvGrpSpPr>
        <p:grpSpPr>
          <a:xfrm>
            <a:off x="14718158" y="12139700"/>
            <a:ext cx="515493" cy="266031"/>
            <a:chOff x="14442712" y="10942421"/>
            <a:chExt cx="515500" cy="266035"/>
          </a:xfrm>
          <a:solidFill>
            <a:srgbClr val="A6A6A6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A16113E-0D34-46F6-BDA0-E3CACEB737F4}"/>
                </a:ext>
              </a:extLst>
            </p:cNvPr>
            <p:cNvSpPr/>
            <p:nvPr/>
          </p:nvSpPr>
          <p:spPr>
            <a:xfrm>
              <a:off x="14442712" y="11031714"/>
              <a:ext cx="109544" cy="51549"/>
            </a:xfrm>
            <a:custGeom>
              <a:avLst/>
              <a:gdLst>
                <a:gd name="connsiteX0" fmla="*/ 0 w 109544"/>
                <a:gd name="connsiteY0" fmla="*/ 51550 h 51549"/>
                <a:gd name="connsiteX1" fmla="*/ 0 w 109544"/>
                <a:gd name="connsiteY1" fmla="*/ 0 h 51549"/>
                <a:gd name="connsiteX2" fmla="*/ 109544 w 109544"/>
                <a:gd name="connsiteY2" fmla="*/ 0 h 51549"/>
                <a:gd name="connsiteX3" fmla="*/ 109544 w 109544"/>
                <a:gd name="connsiteY3" fmla="*/ 51550 h 51549"/>
                <a:gd name="connsiteX4" fmla="*/ 0 w 109544"/>
                <a:gd name="connsiteY4" fmla="*/ 51550 h 5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44" h="51549">
                  <a:moveTo>
                    <a:pt x="0" y="51550"/>
                  </a:moveTo>
                  <a:lnTo>
                    <a:pt x="0" y="0"/>
                  </a:lnTo>
                  <a:lnTo>
                    <a:pt x="109544" y="0"/>
                  </a:lnTo>
                  <a:lnTo>
                    <a:pt x="109544" y="51550"/>
                  </a:lnTo>
                  <a:lnTo>
                    <a:pt x="0" y="51550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8CE25A3-6D10-4F6B-B6AF-80D5971500A8}"/>
                </a:ext>
              </a:extLst>
            </p:cNvPr>
            <p:cNvSpPr/>
            <p:nvPr/>
          </p:nvSpPr>
          <p:spPr>
            <a:xfrm>
              <a:off x="14563302" y="10950706"/>
              <a:ext cx="180425" cy="257750"/>
            </a:xfrm>
            <a:custGeom>
              <a:avLst/>
              <a:gdLst>
                <a:gd name="connsiteX0" fmla="*/ 130717 w 180425"/>
                <a:gd name="connsiteY0" fmla="*/ 120590 h 257750"/>
                <a:gd name="connsiteX1" fmla="*/ 150968 w 180425"/>
                <a:gd name="connsiteY1" fmla="*/ 127955 h 257750"/>
                <a:gd name="connsiteX2" fmla="*/ 166617 w 180425"/>
                <a:gd name="connsiteY2" fmla="*/ 141763 h 257750"/>
                <a:gd name="connsiteX3" fmla="*/ 176744 w 180425"/>
                <a:gd name="connsiteY3" fmla="*/ 161094 h 257750"/>
                <a:gd name="connsiteX4" fmla="*/ 180425 w 180425"/>
                <a:gd name="connsiteY4" fmla="*/ 184107 h 257750"/>
                <a:gd name="connsiteX5" fmla="*/ 173982 w 180425"/>
                <a:gd name="connsiteY5" fmla="*/ 214486 h 257750"/>
                <a:gd name="connsiteX6" fmla="*/ 154651 w 180425"/>
                <a:gd name="connsiteY6" fmla="*/ 237499 h 257750"/>
                <a:gd name="connsiteX7" fmla="*/ 124272 w 180425"/>
                <a:gd name="connsiteY7" fmla="*/ 252227 h 257750"/>
                <a:gd name="connsiteX8" fmla="*/ 84690 w 180425"/>
                <a:gd name="connsiteY8" fmla="*/ 257750 h 257750"/>
                <a:gd name="connsiteX9" fmla="*/ 0 w 180425"/>
                <a:gd name="connsiteY9" fmla="*/ 226452 h 257750"/>
                <a:gd name="connsiteX10" fmla="*/ 30378 w 180425"/>
                <a:gd name="connsiteY10" fmla="*/ 185949 h 257750"/>
                <a:gd name="connsiteX11" fmla="*/ 52471 w 180425"/>
                <a:gd name="connsiteY11" fmla="*/ 200678 h 257750"/>
                <a:gd name="connsiteX12" fmla="*/ 81928 w 180425"/>
                <a:gd name="connsiteY12" fmla="*/ 206201 h 257750"/>
                <a:gd name="connsiteX13" fmla="*/ 122432 w 180425"/>
                <a:gd name="connsiteY13" fmla="*/ 176744 h 257750"/>
                <a:gd name="connsiteX14" fmla="*/ 110464 w 180425"/>
                <a:gd name="connsiteY14" fmla="*/ 152809 h 257750"/>
                <a:gd name="connsiteX15" fmla="*/ 72723 w 180425"/>
                <a:gd name="connsiteY15" fmla="*/ 144525 h 257750"/>
                <a:gd name="connsiteX16" fmla="*/ 61677 w 180425"/>
                <a:gd name="connsiteY16" fmla="*/ 144525 h 257750"/>
                <a:gd name="connsiteX17" fmla="*/ 61677 w 180425"/>
                <a:gd name="connsiteY17" fmla="*/ 104021 h 257750"/>
                <a:gd name="connsiteX18" fmla="*/ 73643 w 180425"/>
                <a:gd name="connsiteY18" fmla="*/ 104021 h 257750"/>
                <a:gd name="connsiteX19" fmla="*/ 104941 w 180425"/>
                <a:gd name="connsiteY19" fmla="*/ 95736 h 257750"/>
                <a:gd name="connsiteX20" fmla="*/ 115987 w 180425"/>
                <a:gd name="connsiteY20" fmla="*/ 73643 h 257750"/>
                <a:gd name="connsiteX21" fmla="*/ 107703 w 180425"/>
                <a:gd name="connsiteY21" fmla="*/ 56153 h 257750"/>
                <a:gd name="connsiteX22" fmla="*/ 85610 w 180425"/>
                <a:gd name="connsiteY22" fmla="*/ 49709 h 257750"/>
                <a:gd name="connsiteX23" fmla="*/ 58915 w 180425"/>
                <a:gd name="connsiteY23" fmla="*/ 57074 h 257750"/>
                <a:gd name="connsiteX24" fmla="*/ 38663 w 180425"/>
                <a:gd name="connsiteY24" fmla="*/ 76405 h 257750"/>
                <a:gd name="connsiteX25" fmla="*/ 2762 w 180425"/>
                <a:gd name="connsiteY25" fmla="*/ 34981 h 257750"/>
                <a:gd name="connsiteX26" fmla="*/ 17490 w 180425"/>
                <a:gd name="connsiteY26" fmla="*/ 21173 h 257750"/>
                <a:gd name="connsiteX27" fmla="*/ 38663 w 180425"/>
                <a:gd name="connsiteY27" fmla="*/ 10126 h 257750"/>
                <a:gd name="connsiteX28" fmla="*/ 63517 w 180425"/>
                <a:gd name="connsiteY28" fmla="*/ 2762 h 257750"/>
                <a:gd name="connsiteX29" fmla="*/ 91133 w 180425"/>
                <a:gd name="connsiteY29" fmla="*/ 0 h 257750"/>
                <a:gd name="connsiteX30" fmla="*/ 125193 w 180425"/>
                <a:gd name="connsiteY30" fmla="*/ 4603 h 257750"/>
                <a:gd name="connsiteX31" fmla="*/ 151889 w 180425"/>
                <a:gd name="connsiteY31" fmla="*/ 17490 h 257750"/>
                <a:gd name="connsiteX32" fmla="*/ 169379 w 180425"/>
                <a:gd name="connsiteY32" fmla="*/ 37742 h 257750"/>
                <a:gd name="connsiteX33" fmla="*/ 175822 w 180425"/>
                <a:gd name="connsiteY33" fmla="*/ 63517 h 257750"/>
                <a:gd name="connsiteX34" fmla="*/ 172141 w 180425"/>
                <a:gd name="connsiteY34" fmla="*/ 83769 h 257750"/>
                <a:gd name="connsiteX35" fmla="*/ 162936 w 180425"/>
                <a:gd name="connsiteY35" fmla="*/ 101259 h 257750"/>
                <a:gd name="connsiteX36" fmla="*/ 148206 w 180425"/>
                <a:gd name="connsiteY36" fmla="*/ 114147 h 257750"/>
                <a:gd name="connsiteX37" fmla="*/ 130717 w 180425"/>
                <a:gd name="connsiteY37" fmla="*/ 120590 h 257750"/>
                <a:gd name="connsiteX38" fmla="*/ 130717 w 180425"/>
                <a:gd name="connsiteY38" fmla="*/ 120590 h 25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80425" h="257750">
                  <a:moveTo>
                    <a:pt x="130717" y="120590"/>
                  </a:moveTo>
                  <a:cubicBezTo>
                    <a:pt x="138081" y="122432"/>
                    <a:pt x="144525" y="124272"/>
                    <a:pt x="150968" y="127955"/>
                  </a:cubicBezTo>
                  <a:cubicBezTo>
                    <a:pt x="157412" y="131637"/>
                    <a:pt x="162014" y="136240"/>
                    <a:pt x="166617" y="141763"/>
                  </a:cubicBezTo>
                  <a:cubicBezTo>
                    <a:pt x="171220" y="147286"/>
                    <a:pt x="173982" y="153730"/>
                    <a:pt x="176744" y="161094"/>
                  </a:cubicBezTo>
                  <a:cubicBezTo>
                    <a:pt x="179505" y="168459"/>
                    <a:pt x="180425" y="175822"/>
                    <a:pt x="180425" y="184107"/>
                  </a:cubicBezTo>
                  <a:cubicBezTo>
                    <a:pt x="180425" y="195155"/>
                    <a:pt x="178584" y="205280"/>
                    <a:pt x="173982" y="214486"/>
                  </a:cubicBezTo>
                  <a:cubicBezTo>
                    <a:pt x="169379" y="223691"/>
                    <a:pt x="162936" y="231055"/>
                    <a:pt x="154651" y="237499"/>
                  </a:cubicBezTo>
                  <a:cubicBezTo>
                    <a:pt x="146366" y="243942"/>
                    <a:pt x="136240" y="248545"/>
                    <a:pt x="124272" y="252227"/>
                  </a:cubicBezTo>
                  <a:cubicBezTo>
                    <a:pt x="112306" y="255910"/>
                    <a:pt x="99418" y="257750"/>
                    <a:pt x="84690" y="257750"/>
                  </a:cubicBezTo>
                  <a:cubicBezTo>
                    <a:pt x="48789" y="257750"/>
                    <a:pt x="20252" y="247625"/>
                    <a:pt x="0" y="226452"/>
                  </a:cubicBezTo>
                  <a:lnTo>
                    <a:pt x="30378" y="185949"/>
                  </a:lnTo>
                  <a:cubicBezTo>
                    <a:pt x="36821" y="192392"/>
                    <a:pt x="44186" y="197915"/>
                    <a:pt x="52471" y="200678"/>
                  </a:cubicBezTo>
                  <a:cubicBezTo>
                    <a:pt x="60755" y="204360"/>
                    <a:pt x="70882" y="206201"/>
                    <a:pt x="81928" y="206201"/>
                  </a:cubicBezTo>
                  <a:cubicBezTo>
                    <a:pt x="108624" y="206201"/>
                    <a:pt x="122432" y="196075"/>
                    <a:pt x="122432" y="176744"/>
                  </a:cubicBezTo>
                  <a:cubicBezTo>
                    <a:pt x="122432" y="165697"/>
                    <a:pt x="118749" y="158333"/>
                    <a:pt x="110464" y="152809"/>
                  </a:cubicBezTo>
                  <a:cubicBezTo>
                    <a:pt x="102179" y="147286"/>
                    <a:pt x="90213" y="144525"/>
                    <a:pt x="72723" y="144525"/>
                  </a:cubicBezTo>
                  <a:lnTo>
                    <a:pt x="61677" y="144525"/>
                  </a:lnTo>
                  <a:lnTo>
                    <a:pt x="61677" y="104021"/>
                  </a:lnTo>
                  <a:lnTo>
                    <a:pt x="73643" y="104021"/>
                  </a:lnTo>
                  <a:cubicBezTo>
                    <a:pt x="86531" y="104021"/>
                    <a:pt x="97577" y="101259"/>
                    <a:pt x="104941" y="95736"/>
                  </a:cubicBezTo>
                  <a:cubicBezTo>
                    <a:pt x="112306" y="90213"/>
                    <a:pt x="115987" y="82848"/>
                    <a:pt x="115987" y="73643"/>
                  </a:cubicBezTo>
                  <a:cubicBezTo>
                    <a:pt x="115987" y="65358"/>
                    <a:pt x="113226" y="59835"/>
                    <a:pt x="107703" y="56153"/>
                  </a:cubicBezTo>
                  <a:cubicBezTo>
                    <a:pt x="102179" y="52471"/>
                    <a:pt x="94816" y="49709"/>
                    <a:pt x="85610" y="49709"/>
                  </a:cubicBezTo>
                  <a:cubicBezTo>
                    <a:pt x="75485" y="49709"/>
                    <a:pt x="67200" y="52471"/>
                    <a:pt x="58915" y="57074"/>
                  </a:cubicBezTo>
                  <a:cubicBezTo>
                    <a:pt x="50630" y="61677"/>
                    <a:pt x="44186" y="68120"/>
                    <a:pt x="38663" y="76405"/>
                  </a:cubicBezTo>
                  <a:lnTo>
                    <a:pt x="2762" y="34981"/>
                  </a:lnTo>
                  <a:cubicBezTo>
                    <a:pt x="6444" y="30378"/>
                    <a:pt x="11047" y="25775"/>
                    <a:pt x="17490" y="21173"/>
                  </a:cubicBezTo>
                  <a:cubicBezTo>
                    <a:pt x="23934" y="16570"/>
                    <a:pt x="30378" y="12888"/>
                    <a:pt x="38663" y="10126"/>
                  </a:cubicBezTo>
                  <a:cubicBezTo>
                    <a:pt x="46027" y="7365"/>
                    <a:pt x="55232" y="4603"/>
                    <a:pt x="63517" y="2762"/>
                  </a:cubicBezTo>
                  <a:cubicBezTo>
                    <a:pt x="72723" y="920"/>
                    <a:pt x="81928" y="0"/>
                    <a:pt x="91133" y="0"/>
                  </a:cubicBezTo>
                  <a:cubicBezTo>
                    <a:pt x="104021" y="0"/>
                    <a:pt x="115067" y="1842"/>
                    <a:pt x="125193" y="4603"/>
                  </a:cubicBezTo>
                  <a:cubicBezTo>
                    <a:pt x="135320" y="7365"/>
                    <a:pt x="144525" y="11967"/>
                    <a:pt x="151889" y="17490"/>
                  </a:cubicBezTo>
                  <a:cubicBezTo>
                    <a:pt x="159253" y="23013"/>
                    <a:pt x="164776" y="29458"/>
                    <a:pt x="169379" y="37742"/>
                  </a:cubicBezTo>
                  <a:cubicBezTo>
                    <a:pt x="173061" y="45107"/>
                    <a:pt x="175822" y="54312"/>
                    <a:pt x="175822" y="63517"/>
                  </a:cubicBezTo>
                  <a:cubicBezTo>
                    <a:pt x="175822" y="70882"/>
                    <a:pt x="174902" y="77325"/>
                    <a:pt x="172141" y="83769"/>
                  </a:cubicBezTo>
                  <a:cubicBezTo>
                    <a:pt x="170299" y="90213"/>
                    <a:pt x="166617" y="95736"/>
                    <a:pt x="162936" y="101259"/>
                  </a:cubicBezTo>
                  <a:cubicBezTo>
                    <a:pt x="159253" y="106782"/>
                    <a:pt x="153730" y="110464"/>
                    <a:pt x="148206" y="114147"/>
                  </a:cubicBezTo>
                  <a:cubicBezTo>
                    <a:pt x="143604" y="116909"/>
                    <a:pt x="137160" y="119670"/>
                    <a:pt x="130717" y="120590"/>
                  </a:cubicBezTo>
                  <a:lnTo>
                    <a:pt x="130717" y="120590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8A5DD05-63A2-4D73-AFA9-363B1A575BF6}"/>
                </a:ext>
              </a:extLst>
            </p:cNvPr>
            <p:cNvSpPr/>
            <p:nvPr/>
          </p:nvSpPr>
          <p:spPr>
            <a:xfrm>
              <a:off x="14772264" y="10942421"/>
              <a:ext cx="185948" cy="216326"/>
            </a:xfrm>
            <a:custGeom>
              <a:avLst/>
              <a:gdLst>
                <a:gd name="connsiteX0" fmla="*/ 185948 w 185948"/>
                <a:gd name="connsiteY0" fmla="*/ 108624 h 216326"/>
                <a:gd name="connsiteX1" fmla="*/ 178583 w 185948"/>
                <a:gd name="connsiteY1" fmla="*/ 151889 h 216326"/>
                <a:gd name="connsiteX2" fmla="*/ 159252 w 185948"/>
                <a:gd name="connsiteY2" fmla="*/ 185949 h 216326"/>
                <a:gd name="connsiteX3" fmla="*/ 129795 w 185948"/>
                <a:gd name="connsiteY3" fmla="*/ 208042 h 216326"/>
                <a:gd name="connsiteX4" fmla="*/ 92974 w 185948"/>
                <a:gd name="connsiteY4" fmla="*/ 216326 h 216326"/>
                <a:gd name="connsiteX5" fmla="*/ 56153 w 185948"/>
                <a:gd name="connsiteY5" fmla="*/ 208042 h 216326"/>
                <a:gd name="connsiteX6" fmla="*/ 26695 w 185948"/>
                <a:gd name="connsiteY6" fmla="*/ 185949 h 216326"/>
                <a:gd name="connsiteX7" fmla="*/ 7364 w 185948"/>
                <a:gd name="connsiteY7" fmla="*/ 151889 h 216326"/>
                <a:gd name="connsiteX8" fmla="*/ 0 w 185948"/>
                <a:gd name="connsiteY8" fmla="*/ 108624 h 216326"/>
                <a:gd name="connsiteX9" fmla="*/ 7364 w 185948"/>
                <a:gd name="connsiteY9" fmla="*/ 65359 h 216326"/>
                <a:gd name="connsiteX10" fmla="*/ 26695 w 185948"/>
                <a:gd name="connsiteY10" fmla="*/ 31298 h 216326"/>
                <a:gd name="connsiteX11" fmla="*/ 56153 w 185948"/>
                <a:gd name="connsiteY11" fmla="*/ 8285 h 216326"/>
                <a:gd name="connsiteX12" fmla="*/ 92974 w 185948"/>
                <a:gd name="connsiteY12" fmla="*/ 0 h 216326"/>
                <a:gd name="connsiteX13" fmla="*/ 129795 w 185948"/>
                <a:gd name="connsiteY13" fmla="*/ 8285 h 216326"/>
                <a:gd name="connsiteX14" fmla="*/ 159252 w 185948"/>
                <a:gd name="connsiteY14" fmla="*/ 31298 h 216326"/>
                <a:gd name="connsiteX15" fmla="*/ 178583 w 185948"/>
                <a:gd name="connsiteY15" fmla="*/ 65359 h 216326"/>
                <a:gd name="connsiteX16" fmla="*/ 185948 w 185948"/>
                <a:gd name="connsiteY16" fmla="*/ 108624 h 216326"/>
                <a:gd name="connsiteX17" fmla="*/ 185948 w 185948"/>
                <a:gd name="connsiteY17" fmla="*/ 108624 h 216326"/>
                <a:gd name="connsiteX18" fmla="*/ 128875 w 185948"/>
                <a:gd name="connsiteY18" fmla="*/ 108624 h 216326"/>
                <a:gd name="connsiteX19" fmla="*/ 118748 w 185948"/>
                <a:gd name="connsiteY19" fmla="*/ 68120 h 216326"/>
                <a:gd name="connsiteX20" fmla="*/ 92974 w 185948"/>
                <a:gd name="connsiteY20" fmla="*/ 52471 h 216326"/>
                <a:gd name="connsiteX21" fmla="*/ 67199 w 185948"/>
                <a:gd name="connsiteY21" fmla="*/ 68120 h 216326"/>
                <a:gd name="connsiteX22" fmla="*/ 57073 w 185948"/>
                <a:gd name="connsiteY22" fmla="*/ 108624 h 216326"/>
                <a:gd name="connsiteX23" fmla="*/ 67199 w 185948"/>
                <a:gd name="connsiteY23" fmla="*/ 149128 h 216326"/>
                <a:gd name="connsiteX24" fmla="*/ 92974 w 185948"/>
                <a:gd name="connsiteY24" fmla="*/ 164776 h 216326"/>
                <a:gd name="connsiteX25" fmla="*/ 118748 w 185948"/>
                <a:gd name="connsiteY25" fmla="*/ 149128 h 216326"/>
                <a:gd name="connsiteX26" fmla="*/ 128875 w 185948"/>
                <a:gd name="connsiteY26" fmla="*/ 108624 h 216326"/>
                <a:gd name="connsiteX27" fmla="*/ 128875 w 185948"/>
                <a:gd name="connsiteY27" fmla="*/ 108624 h 2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85948" h="216326">
                  <a:moveTo>
                    <a:pt x="185948" y="108624"/>
                  </a:moveTo>
                  <a:cubicBezTo>
                    <a:pt x="185948" y="124272"/>
                    <a:pt x="183186" y="139002"/>
                    <a:pt x="178583" y="151889"/>
                  </a:cubicBezTo>
                  <a:cubicBezTo>
                    <a:pt x="173981" y="164776"/>
                    <a:pt x="167537" y="176744"/>
                    <a:pt x="159252" y="185949"/>
                  </a:cubicBezTo>
                  <a:cubicBezTo>
                    <a:pt x="150967" y="195155"/>
                    <a:pt x="140841" y="203440"/>
                    <a:pt x="129795" y="208042"/>
                  </a:cubicBezTo>
                  <a:cubicBezTo>
                    <a:pt x="118748" y="213565"/>
                    <a:pt x="105862" y="216326"/>
                    <a:pt x="92974" y="216326"/>
                  </a:cubicBezTo>
                  <a:cubicBezTo>
                    <a:pt x="80086" y="216326"/>
                    <a:pt x="67199" y="213565"/>
                    <a:pt x="56153" y="208042"/>
                  </a:cubicBezTo>
                  <a:cubicBezTo>
                    <a:pt x="45105" y="202518"/>
                    <a:pt x="34980" y="195155"/>
                    <a:pt x="26695" y="185949"/>
                  </a:cubicBezTo>
                  <a:cubicBezTo>
                    <a:pt x="18411" y="176744"/>
                    <a:pt x="11966" y="164776"/>
                    <a:pt x="7364" y="151889"/>
                  </a:cubicBezTo>
                  <a:cubicBezTo>
                    <a:pt x="2761" y="139002"/>
                    <a:pt x="0" y="124272"/>
                    <a:pt x="0" y="108624"/>
                  </a:cubicBezTo>
                  <a:cubicBezTo>
                    <a:pt x="0" y="92975"/>
                    <a:pt x="2761" y="78246"/>
                    <a:pt x="7364" y="65359"/>
                  </a:cubicBezTo>
                  <a:cubicBezTo>
                    <a:pt x="11966" y="52471"/>
                    <a:pt x="18411" y="40504"/>
                    <a:pt x="26695" y="31298"/>
                  </a:cubicBezTo>
                  <a:cubicBezTo>
                    <a:pt x="34980" y="22093"/>
                    <a:pt x="45105" y="13808"/>
                    <a:pt x="56153" y="8285"/>
                  </a:cubicBezTo>
                  <a:cubicBezTo>
                    <a:pt x="67199" y="2762"/>
                    <a:pt x="80086" y="0"/>
                    <a:pt x="92974" y="0"/>
                  </a:cubicBezTo>
                  <a:cubicBezTo>
                    <a:pt x="105862" y="0"/>
                    <a:pt x="118748" y="2762"/>
                    <a:pt x="129795" y="8285"/>
                  </a:cubicBezTo>
                  <a:cubicBezTo>
                    <a:pt x="140841" y="13808"/>
                    <a:pt x="150967" y="21173"/>
                    <a:pt x="159252" y="31298"/>
                  </a:cubicBezTo>
                  <a:cubicBezTo>
                    <a:pt x="167537" y="40504"/>
                    <a:pt x="173981" y="52471"/>
                    <a:pt x="178583" y="65359"/>
                  </a:cubicBezTo>
                  <a:cubicBezTo>
                    <a:pt x="184107" y="79167"/>
                    <a:pt x="185948" y="92975"/>
                    <a:pt x="185948" y="108624"/>
                  </a:cubicBezTo>
                  <a:lnTo>
                    <a:pt x="185948" y="108624"/>
                  </a:lnTo>
                  <a:close/>
                  <a:moveTo>
                    <a:pt x="128875" y="108624"/>
                  </a:moveTo>
                  <a:cubicBezTo>
                    <a:pt x="128875" y="92054"/>
                    <a:pt x="125193" y="78246"/>
                    <a:pt x="118748" y="68120"/>
                  </a:cubicBezTo>
                  <a:cubicBezTo>
                    <a:pt x="112305" y="57994"/>
                    <a:pt x="104020" y="52471"/>
                    <a:pt x="92974" y="52471"/>
                  </a:cubicBezTo>
                  <a:cubicBezTo>
                    <a:pt x="81927" y="52471"/>
                    <a:pt x="73643" y="57994"/>
                    <a:pt x="67199" y="68120"/>
                  </a:cubicBezTo>
                  <a:cubicBezTo>
                    <a:pt x="60755" y="78246"/>
                    <a:pt x="57073" y="92054"/>
                    <a:pt x="57073" y="108624"/>
                  </a:cubicBezTo>
                  <a:cubicBezTo>
                    <a:pt x="57073" y="125194"/>
                    <a:pt x="60755" y="139002"/>
                    <a:pt x="67199" y="149128"/>
                  </a:cubicBezTo>
                  <a:cubicBezTo>
                    <a:pt x="73643" y="159253"/>
                    <a:pt x="82848" y="164776"/>
                    <a:pt x="92974" y="164776"/>
                  </a:cubicBezTo>
                  <a:cubicBezTo>
                    <a:pt x="103100" y="164776"/>
                    <a:pt x="112305" y="159253"/>
                    <a:pt x="118748" y="149128"/>
                  </a:cubicBezTo>
                  <a:cubicBezTo>
                    <a:pt x="125193" y="139002"/>
                    <a:pt x="128875" y="125194"/>
                    <a:pt x="128875" y="108624"/>
                  </a:cubicBezTo>
                  <a:lnTo>
                    <a:pt x="128875" y="108624"/>
                  </a:lnTo>
                  <a:close/>
                </a:path>
              </a:pathLst>
            </a:custGeom>
            <a:grpFill/>
            <a:ln w="9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D9D9D9"/>
                </a:solidFill>
                <a:latin typeface="Montserrat Light"/>
              </a:endParaRPr>
            </a:p>
          </p:txBody>
        </p:sp>
      </p:grpSp>
      <p:sp>
        <p:nvSpPr>
          <p:cNvPr id="451" name="Rectangle 450">
            <a:extLst>
              <a:ext uri="{FF2B5EF4-FFF2-40B4-BE49-F238E27FC236}">
                <a16:creationId xmlns:a16="http://schemas.microsoft.com/office/drawing/2014/main" id="{02395664-640A-48F0-97EC-84C502DFC1DC}"/>
              </a:ext>
            </a:extLst>
          </p:cNvPr>
          <p:cNvSpPr/>
          <p:nvPr/>
        </p:nvSpPr>
        <p:spPr>
          <a:xfrm>
            <a:off x="1676552" y="7827017"/>
            <a:ext cx="4534252" cy="92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BA33D1-2316-42E8-A450-AF1DD5E6B30E}"/>
              </a:ext>
            </a:extLst>
          </p:cNvPr>
          <p:cNvSpPr/>
          <p:nvPr/>
        </p:nvSpPr>
        <p:spPr>
          <a:xfrm>
            <a:off x="3374674" y="7001106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600" b="1">
                <a:solidFill>
                  <a:srgbClr val="2A9D8F"/>
                </a:solidFill>
                <a:latin typeface="Montserrat Light"/>
              </a:rPr>
              <a:t>Title One </a:t>
            </a:r>
            <a:endParaRPr lang="en-US" sz="3600">
              <a:solidFill>
                <a:srgbClr val="2A9D8F"/>
              </a:solidFill>
              <a:latin typeface="Montserrat Light"/>
            </a:endParaRPr>
          </a:p>
        </p:txBody>
      </p:sp>
      <p:sp>
        <p:nvSpPr>
          <p:cNvPr id="452" name="Rectangle 451">
            <a:extLst>
              <a:ext uri="{FF2B5EF4-FFF2-40B4-BE49-F238E27FC236}">
                <a16:creationId xmlns:a16="http://schemas.microsoft.com/office/drawing/2014/main" id="{DB10382C-F985-464D-BFCE-E17A6B56A836}"/>
              </a:ext>
            </a:extLst>
          </p:cNvPr>
          <p:cNvSpPr/>
          <p:nvPr/>
        </p:nvSpPr>
        <p:spPr>
          <a:xfrm>
            <a:off x="17823275" y="7827017"/>
            <a:ext cx="4534252" cy="92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453" name="Rectangle 452">
            <a:extLst>
              <a:ext uri="{FF2B5EF4-FFF2-40B4-BE49-F238E27FC236}">
                <a16:creationId xmlns:a16="http://schemas.microsoft.com/office/drawing/2014/main" id="{2E7EC3E8-B9D8-4F3E-9CAD-2C9C37B6D21A}"/>
              </a:ext>
            </a:extLst>
          </p:cNvPr>
          <p:cNvSpPr/>
          <p:nvPr/>
        </p:nvSpPr>
        <p:spPr>
          <a:xfrm>
            <a:off x="17752277" y="7156906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E76F51"/>
                </a:solidFill>
                <a:latin typeface="Montserrat Light"/>
              </a:rPr>
              <a:t>Title Two</a:t>
            </a:r>
            <a:endParaRPr lang="en-US" sz="3600">
              <a:solidFill>
                <a:srgbClr val="E76F51"/>
              </a:solidFill>
              <a:latin typeface="Montserrat Light"/>
            </a:endParaRPr>
          </a:p>
        </p:txBody>
      </p:sp>
      <p:sp>
        <p:nvSpPr>
          <p:cNvPr id="454" name="Title 453">
            <a:extLst>
              <a:ext uri="{FF2B5EF4-FFF2-40B4-BE49-F238E27FC236}">
                <a16:creationId xmlns:a16="http://schemas.microsoft.com/office/drawing/2014/main" id="{5FF95130-CFCC-424F-8B58-8BCFE8B93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Here </a:t>
            </a:r>
          </a:p>
        </p:txBody>
      </p:sp>
    </p:spTree>
    <p:extLst>
      <p:ext uri="{BB962C8B-B14F-4D97-AF65-F5344CB8AC3E}">
        <p14:creationId xmlns:p14="http://schemas.microsoft.com/office/powerpoint/2010/main" val="393538351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384E7B-6F7B-483B-A73C-A3F8144B5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solidFill>
                  <a:srgbClr val="0A0A0A"/>
                </a:solidFill>
              </a:rPr>
              <a:t>Title Here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70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aphicFrame>
        <p:nvGraphicFramePr>
          <p:cNvPr id="34" name="Chart 33"/>
          <p:cNvGraphicFramePr/>
          <p:nvPr>
            <p:extLst>
              <p:ext uri="{D42A27DB-BD31-4B8C-83A1-F6EECF244321}">
                <p14:modId xmlns:p14="http://schemas.microsoft.com/office/powerpoint/2010/main" val="2530206248"/>
              </p:ext>
            </p:extLst>
          </p:nvPr>
        </p:nvGraphicFramePr>
        <p:xfrm>
          <a:off x="1811233" y="3492526"/>
          <a:ext cx="20585630" cy="6584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14918512" y="3599077"/>
            <a:ext cx="9108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3600" b="1" dirty="0">
                <a:solidFill>
                  <a:srgbClr val="8BC248"/>
                </a:solidFill>
                <a:latin typeface="Calibri"/>
              </a:rPr>
              <a:t>$</a:t>
            </a:r>
            <a:r>
              <a:rPr lang="en-US" sz="3600" b="1" dirty="0">
                <a:solidFill>
                  <a:srgbClr val="8BC248"/>
                </a:solidFill>
                <a:latin typeface="Calibri"/>
              </a:rPr>
              <a:t>2B</a:t>
            </a:r>
            <a:endParaRPr lang="id-ID" sz="3600" b="1" dirty="0">
              <a:solidFill>
                <a:srgbClr val="8BC248"/>
              </a:solidFill>
              <a:latin typeface="Calibri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3739232" y="4111888"/>
            <a:ext cx="1179280" cy="838080"/>
          </a:xfrm>
          <a:prstGeom prst="straightConnector1">
            <a:avLst/>
          </a:prstGeom>
          <a:ln w="19050">
            <a:solidFill>
              <a:srgbClr val="8BC248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E51FBA4-2AFE-4F76-A3DA-7D8729A42BED}"/>
              </a:ext>
            </a:extLst>
          </p:cNvPr>
          <p:cNvSpPr/>
          <p:nvPr/>
        </p:nvSpPr>
        <p:spPr>
          <a:xfrm>
            <a:off x="2251076" y="11227377"/>
            <a:ext cx="210311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spcBef>
                <a:spcPts val="2000"/>
              </a:spcBef>
            </a:pPr>
            <a:r>
              <a:rPr lang="en-US" sz="2400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0567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>
        <p:bldSub>
          <a:bldChart bld="series"/>
        </p:bldSub>
      </p:bldGraphic>
      <p:bldP spid="36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1097BD1-733B-4655-B7C9-54EBF0A4B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z="6600" dirty="0">
                <a:solidFill>
                  <a:srgbClr val="0A0A0A"/>
                </a:solidFill>
                <a:latin typeface="+mn-lt"/>
              </a:rPr>
              <a:t>Pyramid Sample</a:t>
            </a:r>
            <a:endParaRPr lang="en-US" dirty="0">
              <a:latin typeface="+mn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71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" name="Freeform 54"/>
          <p:cNvSpPr>
            <a:spLocks/>
          </p:cNvSpPr>
          <p:nvPr/>
        </p:nvSpPr>
        <p:spPr bwMode="auto">
          <a:xfrm>
            <a:off x="6279417" y="4345404"/>
            <a:ext cx="2787954" cy="2809564"/>
          </a:xfrm>
          <a:custGeom>
            <a:avLst/>
            <a:gdLst>
              <a:gd name="T0" fmla="*/ 0 w 163"/>
              <a:gd name="T1" fmla="*/ 0 h 164"/>
              <a:gd name="T2" fmla="*/ 45 w 163"/>
              <a:gd name="T3" fmla="*/ 164 h 164"/>
              <a:gd name="T4" fmla="*/ 96 w 163"/>
              <a:gd name="T5" fmla="*/ 71 h 164"/>
              <a:gd name="T6" fmla="*/ 163 w 163"/>
              <a:gd name="T7" fmla="*/ 0 h 164"/>
              <a:gd name="T8" fmla="*/ 0 w 163"/>
              <a:gd name="T9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3" h="164">
                <a:moveTo>
                  <a:pt x="0" y="0"/>
                </a:moveTo>
                <a:cubicBezTo>
                  <a:pt x="45" y="164"/>
                  <a:pt x="45" y="164"/>
                  <a:pt x="45" y="164"/>
                </a:cubicBezTo>
                <a:cubicBezTo>
                  <a:pt x="52" y="145"/>
                  <a:pt x="87" y="87"/>
                  <a:pt x="96" y="71"/>
                </a:cubicBezTo>
                <a:cubicBezTo>
                  <a:pt x="126" y="16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54BE7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0" name="Freeform 19"/>
          <p:cNvSpPr/>
          <p:nvPr/>
        </p:nvSpPr>
        <p:spPr>
          <a:xfrm>
            <a:off x="4687329" y="5389989"/>
            <a:ext cx="6734162" cy="2190018"/>
          </a:xfrm>
          <a:custGeom>
            <a:avLst/>
            <a:gdLst>
              <a:gd name="connsiteX0" fmla="*/ 627128 w 3918640"/>
              <a:gd name="connsiteY0" fmla="*/ 0 h 1274382"/>
              <a:gd name="connsiteX1" fmla="*/ 2311115 w 3918640"/>
              <a:gd name="connsiteY1" fmla="*/ 0 h 1274382"/>
              <a:gd name="connsiteX2" fmla="*/ 2343852 w 3918640"/>
              <a:gd name="connsiteY2" fmla="*/ 0 h 1274382"/>
              <a:gd name="connsiteX3" fmla="*/ 2510711 w 3918640"/>
              <a:gd name="connsiteY3" fmla="*/ 0 h 1274382"/>
              <a:gd name="connsiteX4" fmla="*/ 2689091 w 3918640"/>
              <a:gd name="connsiteY4" fmla="*/ 0 h 1274382"/>
              <a:gd name="connsiteX5" fmla="*/ 2839532 w 3918640"/>
              <a:gd name="connsiteY5" fmla="*/ 0 h 1274382"/>
              <a:gd name="connsiteX6" fmla="*/ 2955313 w 3918640"/>
              <a:gd name="connsiteY6" fmla="*/ 0 h 1274382"/>
              <a:gd name="connsiteX7" fmla="*/ 3029711 w 3918640"/>
              <a:gd name="connsiteY7" fmla="*/ 0 h 1274382"/>
              <a:gd name="connsiteX8" fmla="*/ 3056004 w 3918640"/>
              <a:gd name="connsiteY8" fmla="*/ 0 h 1274382"/>
              <a:gd name="connsiteX9" fmla="*/ 3918640 w 3918640"/>
              <a:gd name="connsiteY9" fmla="*/ 0 h 1274382"/>
              <a:gd name="connsiteX10" fmla="*/ 3918640 w 3918640"/>
              <a:gd name="connsiteY10" fmla="*/ 817544 h 1274382"/>
              <a:gd name="connsiteX11" fmla="*/ 2343852 w 3918640"/>
              <a:gd name="connsiteY11" fmla="*/ 817544 h 1274382"/>
              <a:gd name="connsiteX12" fmla="*/ 2343852 w 3918640"/>
              <a:gd name="connsiteY12" fmla="*/ 805669 h 1274382"/>
              <a:gd name="connsiteX13" fmla="*/ 2259651 w 3918640"/>
              <a:gd name="connsiteY13" fmla="*/ 975699 h 1274382"/>
              <a:gd name="connsiteX14" fmla="*/ 0 w 3918640"/>
              <a:gd name="connsiteY14" fmla="*/ 1274382 h 1274382"/>
              <a:gd name="connsiteX15" fmla="*/ 507675 w 3918640"/>
              <a:gd name="connsiteY15" fmla="*/ 59737 h 1274382"/>
              <a:gd name="connsiteX16" fmla="*/ 627128 w 3918640"/>
              <a:gd name="connsiteY16" fmla="*/ 0 h 1274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918640" h="1274382">
                <a:moveTo>
                  <a:pt x="627128" y="0"/>
                </a:moveTo>
                <a:cubicBezTo>
                  <a:pt x="683121" y="0"/>
                  <a:pt x="1617903" y="0"/>
                  <a:pt x="2311115" y="0"/>
                </a:cubicBezTo>
                <a:lnTo>
                  <a:pt x="2343852" y="0"/>
                </a:lnTo>
                <a:lnTo>
                  <a:pt x="2510711" y="0"/>
                </a:lnTo>
                <a:lnTo>
                  <a:pt x="2689091" y="0"/>
                </a:lnTo>
                <a:lnTo>
                  <a:pt x="2839532" y="0"/>
                </a:lnTo>
                <a:lnTo>
                  <a:pt x="2955313" y="0"/>
                </a:lnTo>
                <a:lnTo>
                  <a:pt x="3029711" y="0"/>
                </a:lnTo>
                <a:lnTo>
                  <a:pt x="3056004" y="0"/>
                </a:lnTo>
                <a:lnTo>
                  <a:pt x="3918640" y="0"/>
                </a:lnTo>
                <a:lnTo>
                  <a:pt x="3918640" y="817544"/>
                </a:lnTo>
                <a:lnTo>
                  <a:pt x="2343852" y="817544"/>
                </a:lnTo>
                <a:lnTo>
                  <a:pt x="2343852" y="805669"/>
                </a:lnTo>
                <a:lnTo>
                  <a:pt x="2259651" y="975699"/>
                </a:lnTo>
                <a:cubicBezTo>
                  <a:pt x="2170061" y="1194733"/>
                  <a:pt x="89589" y="1025479"/>
                  <a:pt x="0" y="1274382"/>
                </a:cubicBezTo>
                <a:cubicBezTo>
                  <a:pt x="0" y="1274382"/>
                  <a:pt x="0" y="1274382"/>
                  <a:pt x="507675" y="59737"/>
                </a:cubicBezTo>
                <a:cubicBezTo>
                  <a:pt x="507675" y="59737"/>
                  <a:pt x="537538" y="0"/>
                  <a:pt x="627128" y="0"/>
                </a:cubicBezTo>
                <a:close/>
              </a:path>
            </a:pathLst>
          </a:cu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1" name="Freeform 56"/>
          <p:cNvSpPr>
            <a:spLocks/>
          </p:cNvSpPr>
          <p:nvPr/>
        </p:nvSpPr>
        <p:spPr bwMode="auto">
          <a:xfrm>
            <a:off x="3844462" y="6794935"/>
            <a:ext cx="6851016" cy="2175610"/>
          </a:xfrm>
          <a:custGeom>
            <a:avLst/>
            <a:gdLst>
              <a:gd name="T0" fmla="*/ 51 w 400"/>
              <a:gd name="T1" fmla="*/ 6 h 127"/>
              <a:gd name="T2" fmla="*/ 0 w 400"/>
              <a:gd name="T3" fmla="*/ 127 h 127"/>
              <a:gd name="T4" fmla="*/ 320 w 400"/>
              <a:gd name="T5" fmla="*/ 98 h 127"/>
              <a:gd name="T6" fmla="*/ 400 w 400"/>
              <a:gd name="T7" fmla="*/ 0 h 127"/>
              <a:gd name="T8" fmla="*/ 63 w 400"/>
              <a:gd name="T9" fmla="*/ 0 h 127"/>
              <a:gd name="T10" fmla="*/ 51 w 400"/>
              <a:gd name="T11" fmla="*/ 6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0" h="127">
                <a:moveTo>
                  <a:pt x="51" y="6"/>
                </a:moveTo>
                <a:cubicBezTo>
                  <a:pt x="0" y="127"/>
                  <a:pt x="0" y="127"/>
                  <a:pt x="0" y="127"/>
                </a:cubicBezTo>
                <a:cubicBezTo>
                  <a:pt x="9" y="102"/>
                  <a:pt x="311" y="119"/>
                  <a:pt x="320" y="98"/>
                </a:cubicBezTo>
                <a:cubicBezTo>
                  <a:pt x="347" y="35"/>
                  <a:pt x="400" y="0"/>
                  <a:pt x="400" y="0"/>
                </a:cubicBezTo>
                <a:cubicBezTo>
                  <a:pt x="400" y="0"/>
                  <a:pt x="72" y="0"/>
                  <a:pt x="63" y="0"/>
                </a:cubicBezTo>
                <a:cubicBezTo>
                  <a:pt x="53" y="0"/>
                  <a:pt x="51" y="6"/>
                  <a:pt x="51" y="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3023204" y="8249089"/>
            <a:ext cx="9523032" cy="2212518"/>
          </a:xfrm>
          <a:custGeom>
            <a:avLst/>
            <a:gdLst>
              <a:gd name="connsiteX0" fmla="*/ 4015982 w 5541497"/>
              <a:gd name="connsiteY0" fmla="*/ 0 h 1287474"/>
              <a:gd name="connsiteX1" fmla="*/ 5541497 w 5541497"/>
              <a:gd name="connsiteY1" fmla="*/ 0 h 1287474"/>
              <a:gd name="connsiteX2" fmla="*/ 5541497 w 5541497"/>
              <a:gd name="connsiteY2" fmla="*/ 809583 h 1287474"/>
              <a:gd name="connsiteX3" fmla="*/ 4162274 w 5541497"/>
              <a:gd name="connsiteY3" fmla="*/ 809583 h 1287474"/>
              <a:gd name="connsiteX4" fmla="*/ 4074241 w 5541497"/>
              <a:gd name="connsiteY4" fmla="*/ 987809 h 1287474"/>
              <a:gd name="connsiteX5" fmla="*/ 0 w 5541497"/>
              <a:gd name="connsiteY5" fmla="*/ 1287474 h 1287474"/>
              <a:gd name="connsiteX6" fmla="*/ 508035 w 5541497"/>
              <a:gd name="connsiteY6" fmla="*/ 68834 h 1287474"/>
              <a:gd name="connsiteX7" fmla="*/ 627573 w 5541497"/>
              <a:gd name="connsiteY7" fmla="*/ 8901 h 1287474"/>
              <a:gd name="connsiteX8" fmla="*/ 3904986 w 5541497"/>
              <a:gd name="connsiteY8" fmla="*/ 8901 h 1287474"/>
              <a:gd name="connsiteX9" fmla="*/ 4015982 w 5541497"/>
              <a:gd name="connsiteY9" fmla="*/ 8901 h 1287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41497" h="1287474">
                <a:moveTo>
                  <a:pt x="4015982" y="0"/>
                </a:moveTo>
                <a:lnTo>
                  <a:pt x="5541497" y="0"/>
                </a:lnTo>
                <a:lnTo>
                  <a:pt x="5541497" y="809583"/>
                </a:lnTo>
                <a:lnTo>
                  <a:pt x="4162274" y="809583"/>
                </a:lnTo>
                <a:lnTo>
                  <a:pt x="4074241" y="987809"/>
                </a:lnTo>
                <a:cubicBezTo>
                  <a:pt x="3984588" y="1207563"/>
                  <a:pt x="89653" y="1037753"/>
                  <a:pt x="0" y="1287474"/>
                </a:cubicBezTo>
                <a:cubicBezTo>
                  <a:pt x="0" y="1287474"/>
                  <a:pt x="0" y="1287474"/>
                  <a:pt x="508035" y="68834"/>
                </a:cubicBezTo>
                <a:cubicBezTo>
                  <a:pt x="508035" y="68834"/>
                  <a:pt x="527958" y="8901"/>
                  <a:pt x="627573" y="8901"/>
                </a:cubicBezTo>
                <a:cubicBezTo>
                  <a:pt x="689210" y="8901"/>
                  <a:pt x="2671853" y="8901"/>
                  <a:pt x="3904986" y="8901"/>
                </a:cubicBezTo>
                <a:lnTo>
                  <a:pt x="4015982" y="8901"/>
                </a:lnTo>
                <a:close/>
              </a:path>
            </a:pathLst>
          </a:custGeom>
          <a:solidFill>
            <a:srgbClr val="EC383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  <a:noAutofit/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3" name="Freeform 58"/>
          <p:cNvSpPr>
            <a:spLocks/>
          </p:cNvSpPr>
          <p:nvPr/>
        </p:nvSpPr>
        <p:spPr bwMode="auto">
          <a:xfrm>
            <a:off x="2526127" y="9640355"/>
            <a:ext cx="9502090" cy="1570474"/>
          </a:xfrm>
          <a:custGeom>
            <a:avLst/>
            <a:gdLst>
              <a:gd name="T0" fmla="*/ 46 w 555"/>
              <a:gd name="T1" fmla="*/ 0 h 92"/>
              <a:gd name="T2" fmla="*/ 34 w 555"/>
              <a:gd name="T3" fmla="*/ 6 h 92"/>
              <a:gd name="T4" fmla="*/ 0 w 555"/>
              <a:gd name="T5" fmla="*/ 84 h 92"/>
              <a:gd name="T6" fmla="*/ 238 w 555"/>
              <a:gd name="T7" fmla="*/ 92 h 92"/>
              <a:gd name="T8" fmla="*/ 478 w 555"/>
              <a:gd name="T9" fmla="*/ 92 h 92"/>
              <a:gd name="T10" fmla="*/ 555 w 555"/>
              <a:gd name="T11" fmla="*/ 0 h 92"/>
              <a:gd name="T12" fmla="*/ 46 w 555"/>
              <a:gd name="T13" fmla="*/ 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5" h="92">
                <a:moveTo>
                  <a:pt x="46" y="0"/>
                </a:moveTo>
                <a:cubicBezTo>
                  <a:pt x="36" y="0"/>
                  <a:pt x="34" y="6"/>
                  <a:pt x="34" y="6"/>
                </a:cubicBezTo>
                <a:cubicBezTo>
                  <a:pt x="0" y="84"/>
                  <a:pt x="0" y="84"/>
                  <a:pt x="0" y="84"/>
                </a:cubicBezTo>
                <a:cubicBezTo>
                  <a:pt x="4" y="72"/>
                  <a:pt x="151" y="84"/>
                  <a:pt x="238" y="92"/>
                </a:cubicBezTo>
                <a:cubicBezTo>
                  <a:pt x="478" y="92"/>
                  <a:pt x="478" y="92"/>
                  <a:pt x="478" y="92"/>
                </a:cubicBezTo>
                <a:cubicBezTo>
                  <a:pt x="505" y="33"/>
                  <a:pt x="555" y="0"/>
                  <a:pt x="555" y="0"/>
                </a:cubicBezTo>
                <a:cubicBezTo>
                  <a:pt x="555" y="0"/>
                  <a:pt x="55" y="0"/>
                  <a:pt x="46" y="0"/>
                </a:cubicBezTo>
                <a:close/>
              </a:path>
            </a:pathLst>
          </a:custGeom>
          <a:solidFill>
            <a:srgbClr val="70A13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4" name="Freeform 60"/>
          <p:cNvSpPr>
            <a:spLocks/>
          </p:cNvSpPr>
          <p:nvPr/>
        </p:nvSpPr>
        <p:spPr bwMode="auto">
          <a:xfrm>
            <a:off x="7460874" y="6859606"/>
            <a:ext cx="3212988" cy="0"/>
          </a:xfrm>
          <a:custGeom>
            <a:avLst/>
            <a:gdLst>
              <a:gd name="T0" fmla="*/ 187 w 188"/>
              <a:gd name="T1" fmla="*/ 188 w 188"/>
              <a:gd name="T2" fmla="*/ 0 w 188"/>
              <a:gd name="T3" fmla="*/ 0 w 188"/>
              <a:gd name="T4" fmla="*/ 187 w 188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</a:cxnLst>
            <a:rect l="0" t="0" r="r" b="b"/>
            <a:pathLst>
              <a:path w="188">
                <a:moveTo>
                  <a:pt x="187" y="0"/>
                </a:moveTo>
                <a:cubicBezTo>
                  <a:pt x="188" y="0"/>
                  <a:pt x="188" y="0"/>
                  <a:pt x="18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187" y="0"/>
                </a:lnTo>
                <a:close/>
              </a:path>
            </a:pathLst>
          </a:custGeom>
          <a:solidFill>
            <a:srgbClr val="915C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5" name="Freeform 62"/>
          <p:cNvSpPr>
            <a:spLocks/>
          </p:cNvSpPr>
          <p:nvPr/>
        </p:nvSpPr>
        <p:spPr bwMode="auto">
          <a:xfrm>
            <a:off x="8808023" y="9654762"/>
            <a:ext cx="3220194" cy="0"/>
          </a:xfrm>
          <a:custGeom>
            <a:avLst/>
            <a:gdLst>
              <a:gd name="T0" fmla="*/ 187 w 188"/>
              <a:gd name="T1" fmla="*/ 188 w 188"/>
              <a:gd name="T2" fmla="*/ 0 w 188"/>
              <a:gd name="T3" fmla="*/ 0 w 188"/>
              <a:gd name="T4" fmla="*/ 187 w 188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</a:cxnLst>
            <a:rect l="0" t="0" r="r" b="b"/>
            <a:pathLst>
              <a:path w="188">
                <a:moveTo>
                  <a:pt x="187" y="0"/>
                </a:moveTo>
                <a:cubicBezTo>
                  <a:pt x="187" y="0"/>
                  <a:pt x="188" y="0"/>
                  <a:pt x="18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187" y="0"/>
                </a:lnTo>
                <a:close/>
              </a:path>
            </a:pathLst>
          </a:custGeom>
          <a:solidFill>
            <a:srgbClr val="915C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6" name="Freeform 63"/>
          <p:cNvSpPr>
            <a:spLocks/>
          </p:cNvSpPr>
          <p:nvPr/>
        </p:nvSpPr>
        <p:spPr bwMode="auto">
          <a:xfrm>
            <a:off x="6279417" y="4345404"/>
            <a:ext cx="2787954" cy="0"/>
          </a:xfrm>
          <a:custGeom>
            <a:avLst/>
            <a:gdLst>
              <a:gd name="T0" fmla="*/ 162 w 163"/>
              <a:gd name="T1" fmla="*/ 163 w 163"/>
              <a:gd name="T2" fmla="*/ 0 w 163"/>
              <a:gd name="T3" fmla="*/ 0 w 163"/>
              <a:gd name="T4" fmla="*/ 162 w 163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</a:cxnLst>
            <a:rect l="0" t="0" r="r" b="b"/>
            <a:pathLst>
              <a:path w="163">
                <a:moveTo>
                  <a:pt x="162" y="0"/>
                </a:moveTo>
                <a:cubicBezTo>
                  <a:pt x="163" y="0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162" y="0"/>
                </a:lnTo>
                <a:close/>
              </a:path>
            </a:pathLst>
          </a:custGeom>
          <a:solidFill>
            <a:srgbClr val="915C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7" name="Freeform 61"/>
          <p:cNvSpPr>
            <a:spLocks/>
          </p:cNvSpPr>
          <p:nvPr/>
        </p:nvSpPr>
        <p:spPr bwMode="auto">
          <a:xfrm>
            <a:off x="8123643" y="8252874"/>
            <a:ext cx="4309698" cy="14408"/>
          </a:xfrm>
          <a:custGeom>
            <a:avLst/>
            <a:gdLst>
              <a:gd name="T0" fmla="*/ 187 w 188"/>
              <a:gd name="T1" fmla="*/ 1 h 1"/>
              <a:gd name="T2" fmla="*/ 188 w 188"/>
              <a:gd name="T3" fmla="*/ 0 h 1"/>
              <a:gd name="T4" fmla="*/ 0 w 188"/>
              <a:gd name="T5" fmla="*/ 0 h 1"/>
              <a:gd name="T6" fmla="*/ 0 w 188"/>
              <a:gd name="T7" fmla="*/ 1 h 1"/>
              <a:gd name="T8" fmla="*/ 187 w 188"/>
              <a:gd name="T9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" h="1">
                <a:moveTo>
                  <a:pt x="187" y="1"/>
                </a:moveTo>
                <a:cubicBezTo>
                  <a:pt x="188" y="0"/>
                  <a:pt x="188" y="0"/>
                  <a:pt x="18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"/>
                  <a:pt x="0" y="1"/>
                  <a:pt x="0" y="1"/>
                </a:cubicBezTo>
                <a:lnTo>
                  <a:pt x="187" y="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8" name="Freeform 59"/>
          <p:cNvSpPr>
            <a:spLocks/>
          </p:cNvSpPr>
          <p:nvPr/>
        </p:nvSpPr>
        <p:spPr bwMode="auto">
          <a:xfrm>
            <a:off x="6754883" y="5393299"/>
            <a:ext cx="4966422" cy="21610"/>
          </a:xfrm>
          <a:custGeom>
            <a:avLst/>
            <a:gdLst>
              <a:gd name="T0" fmla="*/ 185 w 185"/>
              <a:gd name="T1" fmla="*/ 0 h 1"/>
              <a:gd name="T2" fmla="*/ 0 w 185"/>
              <a:gd name="T3" fmla="*/ 0 h 1"/>
              <a:gd name="T4" fmla="*/ 0 w 185"/>
              <a:gd name="T5" fmla="*/ 1 h 1"/>
              <a:gd name="T6" fmla="*/ 184 w 185"/>
              <a:gd name="T7" fmla="*/ 1 h 1"/>
              <a:gd name="T8" fmla="*/ 185 w 185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5" h="1">
                <a:moveTo>
                  <a:pt x="18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"/>
                  <a:pt x="0" y="1"/>
                  <a:pt x="0" y="1"/>
                </a:cubicBezTo>
                <a:cubicBezTo>
                  <a:pt x="184" y="1"/>
                  <a:pt x="184" y="1"/>
                  <a:pt x="184" y="1"/>
                </a:cubicBezTo>
                <a:cubicBezTo>
                  <a:pt x="184" y="0"/>
                  <a:pt x="185" y="0"/>
                  <a:pt x="185" y="0"/>
                </a:cubicBezTo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7887621" y="3994977"/>
            <a:ext cx="1914558" cy="1914558"/>
          </a:xfrm>
          <a:prstGeom prst="ellipse">
            <a:avLst/>
          </a:prstGeom>
          <a:solidFill>
            <a:schemeClr val="bg1"/>
          </a:solidFill>
          <a:ln w="92075">
            <a:solidFill>
              <a:srgbClr val="54BE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10838569" y="5178871"/>
            <a:ext cx="1914558" cy="1914558"/>
          </a:xfrm>
          <a:prstGeom prst="ellipse">
            <a:avLst/>
          </a:prstGeom>
          <a:solidFill>
            <a:schemeClr val="bg1"/>
          </a:solidFill>
          <a:ln w="920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153817" y="6570571"/>
            <a:ext cx="1914558" cy="1914558"/>
          </a:xfrm>
          <a:prstGeom prst="ellipse">
            <a:avLst/>
          </a:prstGeom>
          <a:solidFill>
            <a:schemeClr val="bg1"/>
          </a:solidFill>
          <a:ln w="92075">
            <a:solidFill>
              <a:srgbClr val="1D6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11988413" y="7983527"/>
            <a:ext cx="1914558" cy="1914558"/>
          </a:xfrm>
          <a:prstGeom prst="ellipse">
            <a:avLst/>
          </a:prstGeom>
          <a:solidFill>
            <a:schemeClr val="bg1"/>
          </a:solidFill>
          <a:ln w="92075">
            <a:solidFill>
              <a:srgbClr val="EC38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10464211" y="9504329"/>
            <a:ext cx="1914558" cy="1914558"/>
          </a:xfrm>
          <a:prstGeom prst="ellipse">
            <a:avLst/>
          </a:prstGeom>
          <a:solidFill>
            <a:schemeClr val="bg1"/>
          </a:solidFill>
          <a:ln w="92075">
            <a:solidFill>
              <a:srgbClr val="70A1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4" name="Freeform 64"/>
          <p:cNvSpPr>
            <a:spLocks/>
          </p:cNvSpPr>
          <p:nvPr/>
        </p:nvSpPr>
        <p:spPr bwMode="auto">
          <a:xfrm>
            <a:off x="5184407" y="4323795"/>
            <a:ext cx="4480894" cy="7643454"/>
          </a:xfrm>
          <a:custGeom>
            <a:avLst/>
            <a:gdLst>
              <a:gd name="T0" fmla="*/ 262 w 262"/>
              <a:gd name="T1" fmla="*/ 405 h 446"/>
              <a:gd name="T2" fmla="*/ 64 w 262"/>
              <a:gd name="T3" fmla="*/ 0 h 446"/>
              <a:gd name="T4" fmla="*/ 26 w 262"/>
              <a:gd name="T5" fmla="*/ 78 h 446"/>
              <a:gd name="T6" fmla="*/ 207 w 262"/>
              <a:gd name="T7" fmla="*/ 446 h 446"/>
              <a:gd name="T8" fmla="*/ 262 w 262"/>
              <a:gd name="T9" fmla="*/ 406 h 446"/>
              <a:gd name="T10" fmla="*/ 262 w 262"/>
              <a:gd name="T11" fmla="*/ 406 h 446"/>
              <a:gd name="T12" fmla="*/ 262 w 262"/>
              <a:gd name="T13" fmla="*/ 406 h 446"/>
              <a:gd name="T14" fmla="*/ 262 w 262"/>
              <a:gd name="T15" fmla="*/ 405 h 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2" h="446">
                <a:moveTo>
                  <a:pt x="262" y="405"/>
                </a:moveTo>
                <a:cubicBezTo>
                  <a:pt x="64" y="0"/>
                  <a:pt x="64" y="0"/>
                  <a:pt x="64" y="0"/>
                </a:cubicBezTo>
                <a:cubicBezTo>
                  <a:pt x="26" y="78"/>
                  <a:pt x="26" y="78"/>
                  <a:pt x="26" y="78"/>
                </a:cubicBezTo>
                <a:cubicBezTo>
                  <a:pt x="17" y="96"/>
                  <a:pt x="0" y="151"/>
                  <a:pt x="207" y="446"/>
                </a:cubicBezTo>
                <a:cubicBezTo>
                  <a:pt x="240" y="434"/>
                  <a:pt x="261" y="419"/>
                  <a:pt x="262" y="406"/>
                </a:cubicBezTo>
                <a:cubicBezTo>
                  <a:pt x="262" y="406"/>
                  <a:pt x="262" y="406"/>
                  <a:pt x="262" y="406"/>
                </a:cubicBezTo>
                <a:cubicBezTo>
                  <a:pt x="262" y="406"/>
                  <a:pt x="262" y="406"/>
                  <a:pt x="262" y="406"/>
                </a:cubicBezTo>
                <a:cubicBezTo>
                  <a:pt x="262" y="406"/>
                  <a:pt x="262" y="406"/>
                  <a:pt x="262" y="405"/>
                </a:cubicBezTo>
                <a:close/>
              </a:path>
            </a:pathLst>
          </a:custGeom>
          <a:solidFill>
            <a:srgbClr val="54BE7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5" name="Freeform 65"/>
          <p:cNvSpPr>
            <a:spLocks/>
          </p:cNvSpPr>
          <p:nvPr/>
        </p:nvSpPr>
        <p:spPr bwMode="auto">
          <a:xfrm>
            <a:off x="4276702" y="5490844"/>
            <a:ext cx="4444876" cy="6764564"/>
          </a:xfrm>
          <a:custGeom>
            <a:avLst/>
            <a:gdLst>
              <a:gd name="T0" fmla="*/ 30 w 260"/>
              <a:gd name="T1" fmla="*/ 92 h 395"/>
              <a:gd name="T2" fmla="*/ 184 w 260"/>
              <a:gd name="T3" fmla="*/ 395 h 395"/>
              <a:gd name="T4" fmla="*/ 260 w 260"/>
              <a:gd name="T5" fmla="*/ 377 h 395"/>
              <a:gd name="T6" fmla="*/ 75 w 260"/>
              <a:gd name="T7" fmla="*/ 0 h 395"/>
              <a:gd name="T8" fmla="*/ 30 w 260"/>
              <a:gd name="T9" fmla="*/ 92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0" h="395">
                <a:moveTo>
                  <a:pt x="30" y="92"/>
                </a:moveTo>
                <a:cubicBezTo>
                  <a:pt x="0" y="151"/>
                  <a:pt x="111" y="294"/>
                  <a:pt x="184" y="395"/>
                </a:cubicBezTo>
                <a:cubicBezTo>
                  <a:pt x="213" y="391"/>
                  <a:pt x="239" y="384"/>
                  <a:pt x="260" y="377"/>
                </a:cubicBezTo>
                <a:cubicBezTo>
                  <a:pt x="108" y="98"/>
                  <a:pt x="65" y="20"/>
                  <a:pt x="75" y="0"/>
                </a:cubicBezTo>
                <a:lnTo>
                  <a:pt x="30" y="92"/>
                </a:lnTo>
                <a:close/>
              </a:path>
            </a:pathLst>
          </a:custGeom>
          <a:solidFill>
            <a:srgbClr val="EF952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6" name="Freeform 66"/>
          <p:cNvSpPr>
            <a:spLocks/>
          </p:cNvSpPr>
          <p:nvPr/>
        </p:nvSpPr>
        <p:spPr bwMode="auto">
          <a:xfrm>
            <a:off x="3844462" y="6946055"/>
            <a:ext cx="3580396" cy="5381394"/>
          </a:xfrm>
          <a:custGeom>
            <a:avLst/>
            <a:gdLst>
              <a:gd name="T0" fmla="*/ 0 w 209"/>
              <a:gd name="T1" fmla="*/ 103 h 314"/>
              <a:gd name="T2" fmla="*/ 126 w 209"/>
              <a:gd name="T3" fmla="*/ 314 h 314"/>
              <a:gd name="T4" fmla="*/ 137 w 209"/>
              <a:gd name="T5" fmla="*/ 314 h 314"/>
              <a:gd name="T6" fmla="*/ 209 w 209"/>
              <a:gd name="T7" fmla="*/ 309 h 314"/>
              <a:gd name="T8" fmla="*/ 51 w 209"/>
              <a:gd name="T9" fmla="*/ 0 h 314"/>
              <a:gd name="T10" fmla="*/ 0 w 209"/>
              <a:gd name="T11" fmla="*/ 103 h 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314">
                <a:moveTo>
                  <a:pt x="0" y="103"/>
                </a:moveTo>
                <a:cubicBezTo>
                  <a:pt x="31" y="168"/>
                  <a:pt x="78" y="231"/>
                  <a:pt x="126" y="314"/>
                </a:cubicBezTo>
                <a:cubicBezTo>
                  <a:pt x="129" y="314"/>
                  <a:pt x="133" y="314"/>
                  <a:pt x="137" y="314"/>
                </a:cubicBezTo>
                <a:cubicBezTo>
                  <a:pt x="162" y="314"/>
                  <a:pt x="187" y="313"/>
                  <a:pt x="209" y="309"/>
                </a:cubicBezTo>
                <a:cubicBezTo>
                  <a:pt x="88" y="101"/>
                  <a:pt x="43" y="21"/>
                  <a:pt x="51" y="0"/>
                </a:cubicBezTo>
                <a:lnTo>
                  <a:pt x="0" y="10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7" name="Freeform 67"/>
          <p:cNvSpPr>
            <a:spLocks/>
          </p:cNvSpPr>
          <p:nvPr/>
        </p:nvSpPr>
        <p:spPr bwMode="auto">
          <a:xfrm>
            <a:off x="3059222" y="8350835"/>
            <a:ext cx="2946444" cy="3976614"/>
          </a:xfrm>
          <a:custGeom>
            <a:avLst/>
            <a:gdLst>
              <a:gd name="T0" fmla="*/ 0 w 172"/>
              <a:gd name="T1" fmla="*/ 100 h 232"/>
              <a:gd name="T2" fmla="*/ 78 w 172"/>
              <a:gd name="T3" fmla="*/ 222 h 232"/>
              <a:gd name="T4" fmla="*/ 172 w 172"/>
              <a:gd name="T5" fmla="*/ 232 h 232"/>
              <a:gd name="T6" fmla="*/ 49 w 172"/>
              <a:gd name="T7" fmla="*/ 0 h 232"/>
              <a:gd name="T8" fmla="*/ 0 w 172"/>
              <a:gd name="T9" fmla="*/ 10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" h="232">
                <a:moveTo>
                  <a:pt x="0" y="100"/>
                </a:moveTo>
                <a:cubicBezTo>
                  <a:pt x="22" y="142"/>
                  <a:pt x="51" y="175"/>
                  <a:pt x="78" y="222"/>
                </a:cubicBezTo>
                <a:cubicBezTo>
                  <a:pt x="106" y="228"/>
                  <a:pt x="138" y="232"/>
                  <a:pt x="172" y="232"/>
                </a:cubicBezTo>
                <a:cubicBezTo>
                  <a:pt x="68" y="54"/>
                  <a:pt x="43" y="13"/>
                  <a:pt x="49" y="0"/>
                </a:cubicBezTo>
                <a:lnTo>
                  <a:pt x="0" y="100"/>
                </a:lnTo>
                <a:close/>
              </a:path>
            </a:pathLst>
          </a:cu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8" name="Freeform 68"/>
          <p:cNvSpPr>
            <a:spLocks/>
          </p:cNvSpPr>
          <p:nvPr/>
        </p:nvSpPr>
        <p:spPr bwMode="auto">
          <a:xfrm>
            <a:off x="2441636" y="9777228"/>
            <a:ext cx="1966696" cy="2377324"/>
          </a:xfrm>
          <a:custGeom>
            <a:avLst/>
            <a:gdLst>
              <a:gd name="T0" fmla="*/ 0 w 115"/>
              <a:gd name="T1" fmla="*/ 79 h 139"/>
              <a:gd name="T2" fmla="*/ 0 w 115"/>
              <a:gd name="T3" fmla="*/ 81 h 139"/>
              <a:gd name="T4" fmla="*/ 0 w 115"/>
              <a:gd name="T5" fmla="*/ 81 h 139"/>
              <a:gd name="T6" fmla="*/ 0 w 115"/>
              <a:gd name="T7" fmla="*/ 81 h 139"/>
              <a:gd name="T8" fmla="*/ 115 w 115"/>
              <a:gd name="T9" fmla="*/ 139 h 139"/>
              <a:gd name="T10" fmla="*/ 39 w 115"/>
              <a:gd name="T11" fmla="*/ 0 h 139"/>
              <a:gd name="T12" fmla="*/ 0 w 115"/>
              <a:gd name="T13" fmla="*/ 79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5" h="139">
                <a:moveTo>
                  <a:pt x="0" y="79"/>
                </a:moveTo>
                <a:cubicBezTo>
                  <a:pt x="0" y="80"/>
                  <a:pt x="0" y="80"/>
                  <a:pt x="0" y="81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81"/>
                  <a:pt x="0" y="81"/>
                  <a:pt x="0" y="81"/>
                </a:cubicBezTo>
                <a:cubicBezTo>
                  <a:pt x="2" y="101"/>
                  <a:pt x="48" y="125"/>
                  <a:pt x="115" y="139"/>
                </a:cubicBezTo>
                <a:cubicBezTo>
                  <a:pt x="48" y="36"/>
                  <a:pt x="36" y="7"/>
                  <a:pt x="39" y="0"/>
                </a:cubicBezTo>
                <a:lnTo>
                  <a:pt x="0" y="79"/>
                </a:ln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9" name="Freeform 69"/>
          <p:cNvSpPr>
            <a:spLocks/>
          </p:cNvSpPr>
          <p:nvPr/>
        </p:nvSpPr>
        <p:spPr bwMode="auto">
          <a:xfrm>
            <a:off x="5386121" y="5490844"/>
            <a:ext cx="3335458" cy="6461996"/>
          </a:xfrm>
          <a:custGeom>
            <a:avLst/>
            <a:gdLst>
              <a:gd name="T0" fmla="*/ 9 w 195"/>
              <a:gd name="T1" fmla="*/ 2 h 377"/>
              <a:gd name="T2" fmla="*/ 194 w 195"/>
              <a:gd name="T3" fmla="*/ 377 h 377"/>
              <a:gd name="T4" fmla="*/ 195 w 195"/>
              <a:gd name="T5" fmla="*/ 377 h 377"/>
              <a:gd name="T6" fmla="*/ 10 w 195"/>
              <a:gd name="T7" fmla="*/ 0 h 377"/>
              <a:gd name="T8" fmla="*/ 9 w 195"/>
              <a:gd name="T9" fmla="*/ 2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5" h="377">
                <a:moveTo>
                  <a:pt x="9" y="2"/>
                </a:moveTo>
                <a:cubicBezTo>
                  <a:pt x="0" y="21"/>
                  <a:pt x="43" y="99"/>
                  <a:pt x="194" y="377"/>
                </a:cubicBezTo>
                <a:cubicBezTo>
                  <a:pt x="195" y="377"/>
                  <a:pt x="195" y="377"/>
                  <a:pt x="195" y="377"/>
                </a:cubicBezTo>
                <a:cubicBezTo>
                  <a:pt x="43" y="98"/>
                  <a:pt x="0" y="20"/>
                  <a:pt x="10" y="0"/>
                </a:cubicBezTo>
                <a:lnTo>
                  <a:pt x="9" y="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0" name="Freeform 70"/>
          <p:cNvSpPr>
            <a:spLocks/>
          </p:cNvSpPr>
          <p:nvPr/>
        </p:nvSpPr>
        <p:spPr bwMode="auto">
          <a:xfrm>
            <a:off x="4579271" y="6946054"/>
            <a:ext cx="2845586" cy="5309352"/>
          </a:xfrm>
          <a:custGeom>
            <a:avLst/>
            <a:gdLst>
              <a:gd name="T0" fmla="*/ 7 w 166"/>
              <a:gd name="T1" fmla="*/ 1 h 310"/>
              <a:gd name="T2" fmla="*/ 166 w 166"/>
              <a:gd name="T3" fmla="*/ 310 h 310"/>
              <a:gd name="T4" fmla="*/ 166 w 166"/>
              <a:gd name="T5" fmla="*/ 309 h 310"/>
              <a:gd name="T6" fmla="*/ 8 w 166"/>
              <a:gd name="T7" fmla="*/ 0 h 310"/>
              <a:gd name="T8" fmla="*/ 7 w 166"/>
              <a:gd name="T9" fmla="*/ 1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6" h="310">
                <a:moveTo>
                  <a:pt x="7" y="1"/>
                </a:moveTo>
                <a:cubicBezTo>
                  <a:pt x="1" y="25"/>
                  <a:pt x="47" y="105"/>
                  <a:pt x="166" y="310"/>
                </a:cubicBezTo>
                <a:cubicBezTo>
                  <a:pt x="166" y="309"/>
                  <a:pt x="166" y="309"/>
                  <a:pt x="166" y="309"/>
                </a:cubicBezTo>
                <a:cubicBezTo>
                  <a:pt x="45" y="101"/>
                  <a:pt x="0" y="21"/>
                  <a:pt x="8" y="0"/>
                </a:cubicBezTo>
                <a:lnTo>
                  <a:pt x="7" y="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1" name="Freeform 71"/>
          <p:cNvSpPr>
            <a:spLocks/>
          </p:cNvSpPr>
          <p:nvPr/>
        </p:nvSpPr>
        <p:spPr bwMode="auto">
          <a:xfrm>
            <a:off x="3794033" y="8350835"/>
            <a:ext cx="2211634" cy="3976614"/>
          </a:xfrm>
          <a:custGeom>
            <a:avLst/>
            <a:gdLst>
              <a:gd name="T0" fmla="*/ 6 w 129"/>
              <a:gd name="T1" fmla="*/ 1 h 232"/>
              <a:gd name="T2" fmla="*/ 128 w 129"/>
              <a:gd name="T3" fmla="*/ 232 h 232"/>
              <a:gd name="T4" fmla="*/ 129 w 129"/>
              <a:gd name="T5" fmla="*/ 232 h 232"/>
              <a:gd name="T6" fmla="*/ 6 w 129"/>
              <a:gd name="T7" fmla="*/ 0 h 232"/>
              <a:gd name="T8" fmla="*/ 6 w 129"/>
              <a:gd name="T9" fmla="*/ 1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232">
                <a:moveTo>
                  <a:pt x="6" y="1"/>
                </a:moveTo>
                <a:cubicBezTo>
                  <a:pt x="0" y="14"/>
                  <a:pt x="25" y="55"/>
                  <a:pt x="128" y="232"/>
                </a:cubicBezTo>
                <a:cubicBezTo>
                  <a:pt x="129" y="232"/>
                  <a:pt x="129" y="232"/>
                  <a:pt x="129" y="232"/>
                </a:cubicBezTo>
                <a:cubicBezTo>
                  <a:pt x="25" y="54"/>
                  <a:pt x="0" y="13"/>
                  <a:pt x="6" y="0"/>
                </a:cubicBezTo>
                <a:lnTo>
                  <a:pt x="6" y="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2" name="Freeform 72"/>
          <p:cNvSpPr>
            <a:spLocks/>
          </p:cNvSpPr>
          <p:nvPr/>
        </p:nvSpPr>
        <p:spPr bwMode="auto">
          <a:xfrm>
            <a:off x="3052998" y="9777228"/>
            <a:ext cx="1347152" cy="2377324"/>
          </a:xfrm>
          <a:custGeom>
            <a:avLst/>
            <a:gdLst>
              <a:gd name="T0" fmla="*/ 3 w 79"/>
              <a:gd name="T1" fmla="*/ 1 h 139"/>
              <a:gd name="T2" fmla="*/ 78 w 79"/>
              <a:gd name="T3" fmla="*/ 139 h 139"/>
              <a:gd name="T4" fmla="*/ 79 w 79"/>
              <a:gd name="T5" fmla="*/ 139 h 139"/>
              <a:gd name="T6" fmla="*/ 3 w 79"/>
              <a:gd name="T7" fmla="*/ 0 h 139"/>
              <a:gd name="T8" fmla="*/ 3 w 79"/>
              <a:gd name="T9" fmla="*/ 1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" h="139">
                <a:moveTo>
                  <a:pt x="3" y="1"/>
                </a:moveTo>
                <a:cubicBezTo>
                  <a:pt x="0" y="8"/>
                  <a:pt x="12" y="37"/>
                  <a:pt x="78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12" y="36"/>
                  <a:pt x="0" y="7"/>
                  <a:pt x="3" y="0"/>
                </a:cubicBezTo>
                <a:lnTo>
                  <a:pt x="3" y="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3" name="TextBox 42"/>
          <p:cNvSpPr txBox="1"/>
          <p:nvPr/>
        </p:nvSpPr>
        <p:spPr>
          <a:xfrm rot="3600000">
            <a:off x="2754664" y="10935143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400" b="1" dirty="0">
                <a:solidFill>
                  <a:srgbClr val="0A0A0A"/>
                </a:solidFill>
                <a:latin typeface="Calibri"/>
              </a:rPr>
              <a:t>PHASE 01</a:t>
            </a:r>
          </a:p>
        </p:txBody>
      </p:sp>
      <p:sp>
        <p:nvSpPr>
          <p:cNvPr id="44" name="TextBox 43"/>
          <p:cNvSpPr txBox="1"/>
          <p:nvPr/>
        </p:nvSpPr>
        <p:spPr>
          <a:xfrm rot="3600000">
            <a:off x="3936504" y="10393239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400" b="1" dirty="0">
                <a:solidFill>
                  <a:srgbClr val="0A0A0A"/>
                </a:solidFill>
                <a:latin typeface="Calibri"/>
              </a:rPr>
              <a:t>PHASE 02</a:t>
            </a:r>
          </a:p>
        </p:txBody>
      </p:sp>
      <p:sp>
        <p:nvSpPr>
          <p:cNvPr id="45" name="TextBox 44"/>
          <p:cNvSpPr txBox="1"/>
          <p:nvPr/>
        </p:nvSpPr>
        <p:spPr>
          <a:xfrm rot="3600000">
            <a:off x="5067972" y="9716385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400" b="1" dirty="0">
                <a:solidFill>
                  <a:srgbClr val="0A0A0A"/>
                </a:solidFill>
                <a:latin typeface="Calibri"/>
              </a:rPr>
              <a:t>PHASE 03</a:t>
            </a:r>
          </a:p>
        </p:txBody>
      </p:sp>
      <p:sp>
        <p:nvSpPr>
          <p:cNvPr id="46" name="TextBox 45"/>
          <p:cNvSpPr txBox="1"/>
          <p:nvPr/>
        </p:nvSpPr>
        <p:spPr>
          <a:xfrm rot="3600000">
            <a:off x="6215282" y="9059051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400" b="1" dirty="0">
                <a:solidFill>
                  <a:srgbClr val="0A0A0A"/>
                </a:solidFill>
                <a:latin typeface="Calibri"/>
              </a:rPr>
              <a:t>PHASE 04</a:t>
            </a:r>
          </a:p>
        </p:txBody>
      </p:sp>
      <p:sp>
        <p:nvSpPr>
          <p:cNvPr id="47" name="TextBox 46"/>
          <p:cNvSpPr txBox="1"/>
          <p:nvPr/>
        </p:nvSpPr>
        <p:spPr>
          <a:xfrm rot="3834703">
            <a:off x="7346750" y="8451701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2400" b="1" dirty="0">
                <a:solidFill>
                  <a:srgbClr val="0A0A0A"/>
                </a:solidFill>
                <a:latin typeface="Calibri"/>
              </a:rPr>
              <a:t>PHASE 05</a:t>
            </a:r>
          </a:p>
        </p:txBody>
      </p:sp>
      <p:grpSp>
        <p:nvGrpSpPr>
          <p:cNvPr id="48" name="Group 47"/>
          <p:cNvGrpSpPr/>
          <p:nvPr/>
        </p:nvGrpSpPr>
        <p:grpSpPr>
          <a:xfrm>
            <a:off x="8369385" y="4457891"/>
            <a:ext cx="996950" cy="981074"/>
            <a:chOff x="6297613" y="1392238"/>
            <a:chExt cx="498475" cy="490537"/>
          </a:xfrm>
          <a:solidFill>
            <a:srgbClr val="54BE71"/>
          </a:solidFill>
        </p:grpSpPr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6570663" y="1454150"/>
              <a:ext cx="160338" cy="160337"/>
            </a:xfrm>
            <a:custGeom>
              <a:avLst/>
              <a:gdLst>
                <a:gd name="T0" fmla="*/ 38 w 42"/>
                <a:gd name="T1" fmla="*/ 40 h 42"/>
                <a:gd name="T2" fmla="*/ 38 w 42"/>
                <a:gd name="T3" fmla="*/ 40 h 42"/>
                <a:gd name="T4" fmla="*/ 40 w 42"/>
                <a:gd name="T5" fmla="*/ 42 h 42"/>
                <a:gd name="T6" fmla="*/ 42 w 42"/>
                <a:gd name="T7" fmla="*/ 40 h 42"/>
                <a:gd name="T8" fmla="*/ 42 w 42"/>
                <a:gd name="T9" fmla="*/ 40 h 42"/>
                <a:gd name="T10" fmla="*/ 2 w 42"/>
                <a:gd name="T11" fmla="*/ 0 h 42"/>
                <a:gd name="T12" fmla="*/ 2 w 42"/>
                <a:gd name="T13" fmla="*/ 0 h 42"/>
                <a:gd name="T14" fmla="*/ 0 w 42"/>
                <a:gd name="T15" fmla="*/ 2 h 42"/>
                <a:gd name="T16" fmla="*/ 2 w 42"/>
                <a:gd name="T17" fmla="*/ 4 h 42"/>
                <a:gd name="T18" fmla="*/ 2 w 42"/>
                <a:gd name="T19" fmla="*/ 4 h 42"/>
                <a:gd name="T20" fmla="*/ 38 w 42"/>
                <a:gd name="T21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2"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1"/>
                    <a:pt x="39" y="42"/>
                    <a:pt x="40" y="42"/>
                  </a:cubicBezTo>
                  <a:cubicBezTo>
                    <a:pt x="41" y="42"/>
                    <a:pt x="42" y="41"/>
                    <a:pt x="4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2" y="18"/>
                    <a:pt x="2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2" y="4"/>
                    <a:pt x="38" y="20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0" name="Freeform 49"/>
            <p:cNvSpPr>
              <a:spLocks noEditPoints="1"/>
            </p:cNvSpPr>
            <p:nvPr/>
          </p:nvSpPr>
          <p:spPr bwMode="auto">
            <a:xfrm>
              <a:off x="6297613" y="1392238"/>
              <a:ext cx="498475" cy="490537"/>
            </a:xfrm>
            <a:custGeom>
              <a:avLst/>
              <a:gdLst>
                <a:gd name="T0" fmla="*/ 37 w 130"/>
                <a:gd name="T1" fmla="*/ 4 h 128"/>
                <a:gd name="T2" fmla="*/ 29 w 130"/>
                <a:gd name="T3" fmla="*/ 0 h 128"/>
                <a:gd name="T4" fmla="*/ 24 w 130"/>
                <a:gd name="T5" fmla="*/ 1 h 128"/>
                <a:gd name="T6" fmla="*/ 17 w 130"/>
                <a:gd name="T7" fmla="*/ 12 h 128"/>
                <a:gd name="T8" fmla="*/ 17 w 130"/>
                <a:gd name="T9" fmla="*/ 67 h 128"/>
                <a:gd name="T10" fmla="*/ 5 w 130"/>
                <a:gd name="T11" fmla="*/ 80 h 128"/>
                <a:gd name="T12" fmla="*/ 5 w 130"/>
                <a:gd name="T13" fmla="*/ 96 h 128"/>
                <a:gd name="T14" fmla="*/ 33 w 130"/>
                <a:gd name="T15" fmla="*/ 124 h 128"/>
                <a:gd name="T16" fmla="*/ 41 w 130"/>
                <a:gd name="T17" fmla="*/ 128 h 128"/>
                <a:gd name="T18" fmla="*/ 49 w 130"/>
                <a:gd name="T19" fmla="*/ 124 h 128"/>
                <a:gd name="T20" fmla="*/ 62 w 130"/>
                <a:gd name="T21" fmla="*/ 112 h 128"/>
                <a:gd name="T22" fmla="*/ 117 w 130"/>
                <a:gd name="T23" fmla="*/ 112 h 128"/>
                <a:gd name="T24" fmla="*/ 128 w 130"/>
                <a:gd name="T25" fmla="*/ 105 h 128"/>
                <a:gd name="T26" fmla="*/ 125 w 130"/>
                <a:gd name="T27" fmla="*/ 92 h 128"/>
                <a:gd name="T28" fmla="*/ 37 w 130"/>
                <a:gd name="T29" fmla="*/ 4 h 128"/>
                <a:gd name="T30" fmla="*/ 56 w 130"/>
                <a:gd name="T31" fmla="*/ 106 h 128"/>
                <a:gd name="T32" fmla="*/ 44 w 130"/>
                <a:gd name="T33" fmla="*/ 119 h 128"/>
                <a:gd name="T34" fmla="*/ 41 w 130"/>
                <a:gd name="T35" fmla="*/ 120 h 128"/>
                <a:gd name="T36" fmla="*/ 38 w 130"/>
                <a:gd name="T37" fmla="*/ 119 h 128"/>
                <a:gd name="T38" fmla="*/ 10 w 130"/>
                <a:gd name="T39" fmla="*/ 91 h 128"/>
                <a:gd name="T40" fmla="*/ 9 w 130"/>
                <a:gd name="T41" fmla="*/ 88 h 128"/>
                <a:gd name="T42" fmla="*/ 10 w 130"/>
                <a:gd name="T43" fmla="*/ 85 h 128"/>
                <a:gd name="T44" fmla="*/ 23 w 130"/>
                <a:gd name="T45" fmla="*/ 73 h 128"/>
                <a:gd name="T46" fmla="*/ 23 w 130"/>
                <a:gd name="T47" fmla="*/ 73 h 128"/>
                <a:gd name="T48" fmla="*/ 56 w 130"/>
                <a:gd name="T49" fmla="*/ 106 h 128"/>
                <a:gd name="T50" fmla="*/ 56 w 130"/>
                <a:gd name="T51" fmla="*/ 106 h 128"/>
                <a:gd name="T52" fmla="*/ 62 w 130"/>
                <a:gd name="T53" fmla="*/ 104 h 128"/>
                <a:gd name="T54" fmla="*/ 60 w 130"/>
                <a:gd name="T55" fmla="*/ 104 h 128"/>
                <a:gd name="T56" fmla="*/ 25 w 130"/>
                <a:gd name="T57" fmla="*/ 69 h 128"/>
                <a:gd name="T58" fmla="*/ 25 w 130"/>
                <a:gd name="T59" fmla="*/ 67 h 128"/>
                <a:gd name="T60" fmla="*/ 25 w 130"/>
                <a:gd name="T61" fmla="*/ 19 h 128"/>
                <a:gd name="T62" fmla="*/ 110 w 130"/>
                <a:gd name="T63" fmla="*/ 104 h 128"/>
                <a:gd name="T64" fmla="*/ 62 w 130"/>
                <a:gd name="T65" fmla="*/ 104 h 128"/>
                <a:gd name="T66" fmla="*/ 121 w 130"/>
                <a:gd name="T67" fmla="*/ 102 h 128"/>
                <a:gd name="T68" fmla="*/ 117 w 130"/>
                <a:gd name="T69" fmla="*/ 104 h 128"/>
                <a:gd name="T70" fmla="*/ 116 w 130"/>
                <a:gd name="T71" fmla="*/ 104 h 128"/>
                <a:gd name="T72" fmla="*/ 25 w 130"/>
                <a:gd name="T73" fmla="*/ 13 h 128"/>
                <a:gd name="T74" fmla="*/ 25 w 130"/>
                <a:gd name="T75" fmla="*/ 12 h 128"/>
                <a:gd name="T76" fmla="*/ 27 w 130"/>
                <a:gd name="T77" fmla="*/ 8 h 128"/>
                <a:gd name="T78" fmla="*/ 29 w 130"/>
                <a:gd name="T79" fmla="*/ 8 h 128"/>
                <a:gd name="T80" fmla="*/ 32 w 130"/>
                <a:gd name="T81" fmla="*/ 9 h 128"/>
                <a:gd name="T82" fmla="*/ 120 w 130"/>
                <a:gd name="T83" fmla="*/ 97 h 128"/>
                <a:gd name="T84" fmla="*/ 121 w 130"/>
                <a:gd name="T85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0" h="128">
                  <a:moveTo>
                    <a:pt x="37" y="4"/>
                  </a:moveTo>
                  <a:cubicBezTo>
                    <a:pt x="35" y="1"/>
                    <a:pt x="32" y="0"/>
                    <a:pt x="29" y="0"/>
                  </a:cubicBezTo>
                  <a:cubicBezTo>
                    <a:pt x="27" y="0"/>
                    <a:pt x="26" y="0"/>
                    <a:pt x="24" y="1"/>
                  </a:cubicBezTo>
                  <a:cubicBezTo>
                    <a:pt x="20" y="3"/>
                    <a:pt x="17" y="7"/>
                    <a:pt x="17" y="12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0" y="84"/>
                    <a:pt x="0" y="92"/>
                    <a:pt x="5" y="96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5" y="127"/>
                    <a:pt x="38" y="128"/>
                    <a:pt x="41" y="128"/>
                  </a:cubicBezTo>
                  <a:cubicBezTo>
                    <a:pt x="44" y="128"/>
                    <a:pt x="47" y="127"/>
                    <a:pt x="49" y="124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2" y="112"/>
                    <a:pt x="126" y="109"/>
                    <a:pt x="128" y="105"/>
                  </a:cubicBezTo>
                  <a:cubicBezTo>
                    <a:pt x="130" y="100"/>
                    <a:pt x="129" y="95"/>
                    <a:pt x="125" y="92"/>
                  </a:cubicBezTo>
                  <a:lnTo>
                    <a:pt x="37" y="4"/>
                  </a:lnTo>
                  <a:close/>
                  <a:moveTo>
                    <a:pt x="56" y="106"/>
                  </a:moveTo>
                  <a:cubicBezTo>
                    <a:pt x="44" y="119"/>
                    <a:pt x="44" y="119"/>
                    <a:pt x="44" y="119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40" y="120"/>
                    <a:pt x="39" y="120"/>
                    <a:pt x="38" y="119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9" y="90"/>
                    <a:pt x="9" y="89"/>
                    <a:pt x="9" y="88"/>
                  </a:cubicBezTo>
                  <a:cubicBezTo>
                    <a:pt x="9" y="87"/>
                    <a:pt x="9" y="86"/>
                    <a:pt x="10" y="85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lose/>
                  <a:moveTo>
                    <a:pt x="62" y="104"/>
                  </a:moveTo>
                  <a:cubicBezTo>
                    <a:pt x="61" y="104"/>
                    <a:pt x="61" y="104"/>
                    <a:pt x="60" y="104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8"/>
                    <a:pt x="25" y="68"/>
                    <a:pt x="25" y="67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10" y="104"/>
                    <a:pt x="110" y="104"/>
                    <a:pt x="110" y="104"/>
                  </a:cubicBezTo>
                  <a:lnTo>
                    <a:pt x="62" y="104"/>
                  </a:lnTo>
                  <a:close/>
                  <a:moveTo>
                    <a:pt x="121" y="102"/>
                  </a:moveTo>
                  <a:cubicBezTo>
                    <a:pt x="120" y="103"/>
                    <a:pt x="119" y="104"/>
                    <a:pt x="117" y="104"/>
                  </a:cubicBezTo>
                  <a:cubicBezTo>
                    <a:pt x="116" y="104"/>
                    <a:pt x="116" y="104"/>
                    <a:pt x="116" y="10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0"/>
                    <a:pt x="26" y="9"/>
                    <a:pt x="27" y="8"/>
                  </a:cubicBezTo>
                  <a:cubicBezTo>
                    <a:pt x="28" y="8"/>
                    <a:pt x="28" y="8"/>
                    <a:pt x="29" y="8"/>
                  </a:cubicBezTo>
                  <a:cubicBezTo>
                    <a:pt x="30" y="8"/>
                    <a:pt x="31" y="8"/>
                    <a:pt x="32" y="9"/>
                  </a:cubicBezTo>
                  <a:cubicBezTo>
                    <a:pt x="120" y="97"/>
                    <a:pt x="120" y="97"/>
                    <a:pt x="120" y="97"/>
                  </a:cubicBezTo>
                  <a:cubicBezTo>
                    <a:pt x="121" y="98"/>
                    <a:pt x="121" y="100"/>
                    <a:pt x="12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6562726" y="1392238"/>
              <a:ext cx="230188" cy="230187"/>
            </a:xfrm>
            <a:custGeom>
              <a:avLst/>
              <a:gdLst>
                <a:gd name="T0" fmla="*/ 4 w 60"/>
                <a:gd name="T1" fmla="*/ 8 h 60"/>
                <a:gd name="T2" fmla="*/ 4 w 60"/>
                <a:gd name="T3" fmla="*/ 8 h 60"/>
                <a:gd name="T4" fmla="*/ 52 w 60"/>
                <a:gd name="T5" fmla="*/ 56 h 60"/>
                <a:gd name="T6" fmla="*/ 52 w 60"/>
                <a:gd name="T7" fmla="*/ 56 h 60"/>
                <a:gd name="T8" fmla="*/ 56 w 60"/>
                <a:gd name="T9" fmla="*/ 60 h 60"/>
                <a:gd name="T10" fmla="*/ 60 w 60"/>
                <a:gd name="T11" fmla="*/ 56 h 60"/>
                <a:gd name="T12" fmla="*/ 60 w 60"/>
                <a:gd name="T13" fmla="*/ 56 h 60"/>
                <a:gd name="T14" fmla="*/ 4 w 60"/>
                <a:gd name="T15" fmla="*/ 0 h 60"/>
                <a:gd name="T16" fmla="*/ 4 w 60"/>
                <a:gd name="T17" fmla="*/ 0 h 60"/>
                <a:gd name="T18" fmla="*/ 0 w 60"/>
                <a:gd name="T19" fmla="*/ 4 h 60"/>
                <a:gd name="T20" fmla="*/ 4 w 60"/>
                <a:gd name="T21" fmla="*/ 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60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30" y="8"/>
                    <a:pt x="52" y="30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8"/>
                    <a:pt x="54" y="60"/>
                    <a:pt x="56" y="60"/>
                  </a:cubicBezTo>
                  <a:cubicBezTo>
                    <a:pt x="58" y="60"/>
                    <a:pt x="60" y="58"/>
                    <a:pt x="60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25"/>
                    <a:pt x="3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9700287" y="7092857"/>
            <a:ext cx="860426" cy="984250"/>
            <a:chOff x="8004175" y="1949450"/>
            <a:chExt cx="430213" cy="492125"/>
          </a:xfrm>
          <a:solidFill>
            <a:srgbClr val="1D647D"/>
          </a:solidFill>
        </p:grpSpPr>
        <p:sp>
          <p:nvSpPr>
            <p:cNvPr id="53" name="Freeform 15"/>
            <p:cNvSpPr>
              <a:spLocks noEditPoints="1"/>
            </p:cNvSpPr>
            <p:nvPr/>
          </p:nvSpPr>
          <p:spPr bwMode="auto">
            <a:xfrm>
              <a:off x="8004175" y="1949450"/>
              <a:ext cx="430213" cy="492125"/>
            </a:xfrm>
            <a:custGeom>
              <a:avLst/>
              <a:gdLst>
                <a:gd name="T0" fmla="*/ 112 w 112"/>
                <a:gd name="T1" fmla="*/ 27 h 128"/>
                <a:gd name="T2" fmla="*/ 100 w 112"/>
                <a:gd name="T3" fmla="*/ 16 h 128"/>
                <a:gd name="T4" fmla="*/ 88 w 112"/>
                <a:gd name="T5" fmla="*/ 16 h 128"/>
                <a:gd name="T6" fmla="*/ 88 w 112"/>
                <a:gd name="T7" fmla="*/ 12 h 128"/>
                <a:gd name="T8" fmla="*/ 88 w 112"/>
                <a:gd name="T9" fmla="*/ 12 h 128"/>
                <a:gd name="T10" fmla="*/ 76 w 112"/>
                <a:gd name="T11" fmla="*/ 0 h 128"/>
                <a:gd name="T12" fmla="*/ 36 w 112"/>
                <a:gd name="T13" fmla="*/ 0 h 128"/>
                <a:gd name="T14" fmla="*/ 24 w 112"/>
                <a:gd name="T15" fmla="*/ 12 h 128"/>
                <a:gd name="T16" fmla="*/ 24 w 112"/>
                <a:gd name="T17" fmla="*/ 12 h 128"/>
                <a:gd name="T18" fmla="*/ 24 w 112"/>
                <a:gd name="T19" fmla="*/ 16 h 128"/>
                <a:gd name="T20" fmla="*/ 12 w 112"/>
                <a:gd name="T21" fmla="*/ 16 h 128"/>
                <a:gd name="T22" fmla="*/ 0 w 112"/>
                <a:gd name="T23" fmla="*/ 27 h 128"/>
                <a:gd name="T24" fmla="*/ 0 w 112"/>
                <a:gd name="T25" fmla="*/ 27 h 128"/>
                <a:gd name="T26" fmla="*/ 0 w 112"/>
                <a:gd name="T27" fmla="*/ 32 h 128"/>
                <a:gd name="T28" fmla="*/ 0 w 112"/>
                <a:gd name="T29" fmla="*/ 36 h 128"/>
                <a:gd name="T30" fmla="*/ 8 w 112"/>
                <a:gd name="T31" fmla="*/ 44 h 128"/>
                <a:gd name="T32" fmla="*/ 8 w 112"/>
                <a:gd name="T33" fmla="*/ 44 h 128"/>
                <a:gd name="T34" fmla="*/ 8 w 112"/>
                <a:gd name="T35" fmla="*/ 112 h 128"/>
                <a:gd name="T36" fmla="*/ 24 w 112"/>
                <a:gd name="T37" fmla="*/ 128 h 128"/>
                <a:gd name="T38" fmla="*/ 88 w 112"/>
                <a:gd name="T39" fmla="*/ 128 h 128"/>
                <a:gd name="T40" fmla="*/ 104 w 112"/>
                <a:gd name="T41" fmla="*/ 112 h 128"/>
                <a:gd name="T42" fmla="*/ 104 w 112"/>
                <a:gd name="T43" fmla="*/ 44 h 128"/>
                <a:gd name="T44" fmla="*/ 104 w 112"/>
                <a:gd name="T45" fmla="*/ 44 h 128"/>
                <a:gd name="T46" fmla="*/ 112 w 112"/>
                <a:gd name="T47" fmla="*/ 36 h 128"/>
                <a:gd name="T48" fmla="*/ 112 w 112"/>
                <a:gd name="T49" fmla="*/ 32 h 128"/>
                <a:gd name="T50" fmla="*/ 112 w 112"/>
                <a:gd name="T51" fmla="*/ 27 h 128"/>
                <a:gd name="T52" fmla="*/ 32 w 112"/>
                <a:gd name="T53" fmla="*/ 12 h 128"/>
                <a:gd name="T54" fmla="*/ 36 w 112"/>
                <a:gd name="T55" fmla="*/ 8 h 128"/>
                <a:gd name="T56" fmla="*/ 76 w 112"/>
                <a:gd name="T57" fmla="*/ 8 h 128"/>
                <a:gd name="T58" fmla="*/ 80 w 112"/>
                <a:gd name="T59" fmla="*/ 12 h 128"/>
                <a:gd name="T60" fmla="*/ 80 w 112"/>
                <a:gd name="T61" fmla="*/ 16 h 128"/>
                <a:gd name="T62" fmla="*/ 32 w 112"/>
                <a:gd name="T63" fmla="*/ 16 h 128"/>
                <a:gd name="T64" fmla="*/ 32 w 112"/>
                <a:gd name="T65" fmla="*/ 12 h 128"/>
                <a:gd name="T66" fmla="*/ 96 w 112"/>
                <a:gd name="T67" fmla="*/ 112 h 128"/>
                <a:gd name="T68" fmla="*/ 88 w 112"/>
                <a:gd name="T69" fmla="*/ 120 h 128"/>
                <a:gd name="T70" fmla="*/ 24 w 112"/>
                <a:gd name="T71" fmla="*/ 120 h 128"/>
                <a:gd name="T72" fmla="*/ 16 w 112"/>
                <a:gd name="T73" fmla="*/ 112 h 128"/>
                <a:gd name="T74" fmla="*/ 16 w 112"/>
                <a:gd name="T75" fmla="*/ 44 h 128"/>
                <a:gd name="T76" fmla="*/ 96 w 112"/>
                <a:gd name="T77" fmla="*/ 44 h 128"/>
                <a:gd name="T78" fmla="*/ 96 w 112"/>
                <a:gd name="T79" fmla="*/ 112 h 128"/>
                <a:gd name="T80" fmla="*/ 104 w 112"/>
                <a:gd name="T81" fmla="*/ 32 h 128"/>
                <a:gd name="T82" fmla="*/ 104 w 112"/>
                <a:gd name="T83" fmla="*/ 36 h 128"/>
                <a:gd name="T84" fmla="*/ 8 w 112"/>
                <a:gd name="T85" fmla="*/ 36 h 128"/>
                <a:gd name="T86" fmla="*/ 8 w 112"/>
                <a:gd name="T87" fmla="*/ 32 h 128"/>
                <a:gd name="T88" fmla="*/ 8 w 112"/>
                <a:gd name="T89" fmla="*/ 28 h 128"/>
                <a:gd name="T90" fmla="*/ 12 w 112"/>
                <a:gd name="T91" fmla="*/ 24 h 128"/>
                <a:gd name="T92" fmla="*/ 100 w 112"/>
                <a:gd name="T93" fmla="*/ 24 h 128"/>
                <a:gd name="T94" fmla="*/ 104 w 112"/>
                <a:gd name="T95" fmla="*/ 28 h 128"/>
                <a:gd name="T96" fmla="*/ 104 w 112"/>
                <a:gd name="T97" fmla="*/ 3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2" h="128">
                  <a:moveTo>
                    <a:pt x="112" y="27"/>
                  </a:moveTo>
                  <a:cubicBezTo>
                    <a:pt x="112" y="21"/>
                    <a:pt x="106" y="16"/>
                    <a:pt x="100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9" y="0"/>
                    <a:pt x="24" y="5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6" y="16"/>
                    <a:pt x="0" y="21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4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21"/>
                    <a:pt x="15" y="128"/>
                    <a:pt x="24" y="128"/>
                  </a:cubicBezTo>
                  <a:cubicBezTo>
                    <a:pt x="88" y="128"/>
                    <a:pt x="88" y="128"/>
                    <a:pt x="88" y="128"/>
                  </a:cubicBezTo>
                  <a:cubicBezTo>
                    <a:pt x="97" y="128"/>
                    <a:pt x="104" y="121"/>
                    <a:pt x="104" y="112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12" y="40"/>
                    <a:pt x="112" y="36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2" y="27"/>
                    <a:pt x="112" y="27"/>
                    <a:pt x="112" y="27"/>
                  </a:cubicBezTo>
                  <a:close/>
                  <a:moveTo>
                    <a:pt x="32" y="12"/>
                  </a:moveTo>
                  <a:cubicBezTo>
                    <a:pt x="32" y="10"/>
                    <a:pt x="34" y="8"/>
                    <a:pt x="36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8" y="8"/>
                    <a:pt x="80" y="10"/>
                    <a:pt x="80" y="12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12"/>
                  </a:lnTo>
                  <a:close/>
                  <a:moveTo>
                    <a:pt x="96" y="112"/>
                  </a:moveTo>
                  <a:cubicBezTo>
                    <a:pt x="96" y="116"/>
                    <a:pt x="92" y="120"/>
                    <a:pt x="88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0" y="120"/>
                    <a:pt x="16" y="116"/>
                    <a:pt x="16" y="112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96" y="44"/>
                    <a:pt x="96" y="44"/>
                    <a:pt x="96" y="44"/>
                  </a:cubicBezTo>
                  <a:lnTo>
                    <a:pt x="96" y="112"/>
                  </a:lnTo>
                  <a:close/>
                  <a:moveTo>
                    <a:pt x="104" y="32"/>
                  </a:moveTo>
                  <a:cubicBezTo>
                    <a:pt x="104" y="36"/>
                    <a:pt x="104" y="36"/>
                    <a:pt x="104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6"/>
                    <a:pt x="10" y="24"/>
                    <a:pt x="12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2" y="24"/>
                    <a:pt x="104" y="26"/>
                    <a:pt x="104" y="28"/>
                  </a:cubicBezTo>
                  <a:lnTo>
                    <a:pt x="10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4" name="Freeform 16"/>
            <p:cNvSpPr>
              <a:spLocks noEditPoints="1"/>
            </p:cNvSpPr>
            <p:nvPr/>
          </p:nvSpPr>
          <p:spPr bwMode="auto">
            <a:xfrm>
              <a:off x="8096250" y="2149475"/>
              <a:ext cx="61913" cy="230188"/>
            </a:xfrm>
            <a:custGeom>
              <a:avLst/>
              <a:gdLst>
                <a:gd name="T0" fmla="*/ 4 w 16"/>
                <a:gd name="T1" fmla="*/ 60 h 60"/>
                <a:gd name="T2" fmla="*/ 12 w 16"/>
                <a:gd name="T3" fmla="*/ 60 h 60"/>
                <a:gd name="T4" fmla="*/ 16 w 16"/>
                <a:gd name="T5" fmla="*/ 56 h 60"/>
                <a:gd name="T6" fmla="*/ 16 w 16"/>
                <a:gd name="T7" fmla="*/ 4 h 60"/>
                <a:gd name="T8" fmla="*/ 12 w 16"/>
                <a:gd name="T9" fmla="*/ 0 h 60"/>
                <a:gd name="T10" fmla="*/ 4 w 16"/>
                <a:gd name="T11" fmla="*/ 0 h 60"/>
                <a:gd name="T12" fmla="*/ 0 w 16"/>
                <a:gd name="T13" fmla="*/ 4 h 60"/>
                <a:gd name="T14" fmla="*/ 0 w 16"/>
                <a:gd name="T15" fmla="*/ 56 h 60"/>
                <a:gd name="T16" fmla="*/ 4 w 16"/>
                <a:gd name="T17" fmla="*/ 60 h 60"/>
                <a:gd name="T18" fmla="*/ 4 w 16"/>
                <a:gd name="T19" fmla="*/ 4 h 60"/>
                <a:gd name="T20" fmla="*/ 12 w 16"/>
                <a:gd name="T21" fmla="*/ 4 h 60"/>
                <a:gd name="T22" fmla="*/ 12 w 16"/>
                <a:gd name="T23" fmla="*/ 56 h 60"/>
                <a:gd name="T24" fmla="*/ 4 w 16"/>
                <a:gd name="T25" fmla="*/ 56 h 60"/>
                <a:gd name="T26" fmla="*/ 4 w 16"/>
                <a:gd name="T27" fmla="*/ 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0"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4" y="60"/>
                    <a:pt x="16" y="58"/>
                    <a:pt x="16" y="5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8"/>
                    <a:pt x="2" y="60"/>
                    <a:pt x="4" y="60"/>
                  </a:cubicBezTo>
                  <a:close/>
                  <a:moveTo>
                    <a:pt x="4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4" y="56"/>
                    <a:pt x="4" y="56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5" name="Freeform 17"/>
            <p:cNvSpPr>
              <a:spLocks noEditPoints="1"/>
            </p:cNvSpPr>
            <p:nvPr/>
          </p:nvSpPr>
          <p:spPr bwMode="auto">
            <a:xfrm>
              <a:off x="8188325" y="2149475"/>
              <a:ext cx="61913" cy="230188"/>
            </a:xfrm>
            <a:custGeom>
              <a:avLst/>
              <a:gdLst>
                <a:gd name="T0" fmla="*/ 4 w 16"/>
                <a:gd name="T1" fmla="*/ 60 h 60"/>
                <a:gd name="T2" fmla="*/ 12 w 16"/>
                <a:gd name="T3" fmla="*/ 60 h 60"/>
                <a:gd name="T4" fmla="*/ 16 w 16"/>
                <a:gd name="T5" fmla="*/ 56 h 60"/>
                <a:gd name="T6" fmla="*/ 16 w 16"/>
                <a:gd name="T7" fmla="*/ 4 h 60"/>
                <a:gd name="T8" fmla="*/ 12 w 16"/>
                <a:gd name="T9" fmla="*/ 0 h 60"/>
                <a:gd name="T10" fmla="*/ 4 w 16"/>
                <a:gd name="T11" fmla="*/ 0 h 60"/>
                <a:gd name="T12" fmla="*/ 0 w 16"/>
                <a:gd name="T13" fmla="*/ 4 h 60"/>
                <a:gd name="T14" fmla="*/ 0 w 16"/>
                <a:gd name="T15" fmla="*/ 56 h 60"/>
                <a:gd name="T16" fmla="*/ 4 w 16"/>
                <a:gd name="T17" fmla="*/ 60 h 60"/>
                <a:gd name="T18" fmla="*/ 4 w 16"/>
                <a:gd name="T19" fmla="*/ 4 h 60"/>
                <a:gd name="T20" fmla="*/ 12 w 16"/>
                <a:gd name="T21" fmla="*/ 4 h 60"/>
                <a:gd name="T22" fmla="*/ 12 w 16"/>
                <a:gd name="T23" fmla="*/ 56 h 60"/>
                <a:gd name="T24" fmla="*/ 4 w 16"/>
                <a:gd name="T25" fmla="*/ 56 h 60"/>
                <a:gd name="T26" fmla="*/ 4 w 16"/>
                <a:gd name="T27" fmla="*/ 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0"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4" y="60"/>
                    <a:pt x="16" y="58"/>
                    <a:pt x="16" y="5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8"/>
                    <a:pt x="2" y="60"/>
                    <a:pt x="4" y="60"/>
                  </a:cubicBezTo>
                  <a:close/>
                  <a:moveTo>
                    <a:pt x="4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4" y="56"/>
                    <a:pt x="4" y="56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6" name="Freeform 18"/>
            <p:cNvSpPr>
              <a:spLocks noEditPoints="1"/>
            </p:cNvSpPr>
            <p:nvPr/>
          </p:nvSpPr>
          <p:spPr bwMode="auto">
            <a:xfrm>
              <a:off x="8280400" y="2149475"/>
              <a:ext cx="61913" cy="230188"/>
            </a:xfrm>
            <a:custGeom>
              <a:avLst/>
              <a:gdLst>
                <a:gd name="T0" fmla="*/ 4 w 16"/>
                <a:gd name="T1" fmla="*/ 60 h 60"/>
                <a:gd name="T2" fmla="*/ 12 w 16"/>
                <a:gd name="T3" fmla="*/ 60 h 60"/>
                <a:gd name="T4" fmla="*/ 16 w 16"/>
                <a:gd name="T5" fmla="*/ 56 h 60"/>
                <a:gd name="T6" fmla="*/ 16 w 16"/>
                <a:gd name="T7" fmla="*/ 4 h 60"/>
                <a:gd name="T8" fmla="*/ 12 w 16"/>
                <a:gd name="T9" fmla="*/ 0 h 60"/>
                <a:gd name="T10" fmla="*/ 4 w 16"/>
                <a:gd name="T11" fmla="*/ 0 h 60"/>
                <a:gd name="T12" fmla="*/ 0 w 16"/>
                <a:gd name="T13" fmla="*/ 4 h 60"/>
                <a:gd name="T14" fmla="*/ 0 w 16"/>
                <a:gd name="T15" fmla="*/ 56 h 60"/>
                <a:gd name="T16" fmla="*/ 4 w 16"/>
                <a:gd name="T17" fmla="*/ 60 h 60"/>
                <a:gd name="T18" fmla="*/ 4 w 16"/>
                <a:gd name="T19" fmla="*/ 4 h 60"/>
                <a:gd name="T20" fmla="*/ 12 w 16"/>
                <a:gd name="T21" fmla="*/ 4 h 60"/>
                <a:gd name="T22" fmla="*/ 12 w 16"/>
                <a:gd name="T23" fmla="*/ 56 h 60"/>
                <a:gd name="T24" fmla="*/ 4 w 16"/>
                <a:gd name="T25" fmla="*/ 56 h 60"/>
                <a:gd name="T26" fmla="*/ 4 w 16"/>
                <a:gd name="T27" fmla="*/ 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0"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4" y="60"/>
                    <a:pt x="16" y="58"/>
                    <a:pt x="16" y="5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8"/>
                    <a:pt x="2" y="60"/>
                    <a:pt x="4" y="60"/>
                  </a:cubicBezTo>
                  <a:close/>
                  <a:moveTo>
                    <a:pt x="4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4" y="56"/>
                    <a:pt x="4" y="56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11383917" y="5674938"/>
            <a:ext cx="923926" cy="981076"/>
            <a:chOff x="6881813" y="2154238"/>
            <a:chExt cx="461963" cy="490538"/>
          </a:xfrm>
          <a:solidFill>
            <a:srgbClr val="EF9527"/>
          </a:solidFill>
        </p:grpSpPr>
        <p:sp>
          <p:nvSpPr>
            <p:cNvPr id="58" name="Freeform 22"/>
            <p:cNvSpPr>
              <a:spLocks noEditPoints="1"/>
            </p:cNvSpPr>
            <p:nvPr/>
          </p:nvSpPr>
          <p:spPr bwMode="auto">
            <a:xfrm>
              <a:off x="6881813" y="2154238"/>
              <a:ext cx="461963" cy="490538"/>
            </a:xfrm>
            <a:custGeom>
              <a:avLst/>
              <a:gdLst>
                <a:gd name="T0" fmla="*/ 104 w 120"/>
                <a:gd name="T1" fmla="*/ 0 h 128"/>
                <a:gd name="T2" fmla="*/ 16 w 120"/>
                <a:gd name="T3" fmla="*/ 0 h 128"/>
                <a:gd name="T4" fmla="*/ 0 w 120"/>
                <a:gd name="T5" fmla="*/ 16 h 128"/>
                <a:gd name="T6" fmla="*/ 0 w 120"/>
                <a:gd name="T7" fmla="*/ 112 h 128"/>
                <a:gd name="T8" fmla="*/ 16 w 120"/>
                <a:gd name="T9" fmla="*/ 128 h 128"/>
                <a:gd name="T10" fmla="*/ 104 w 120"/>
                <a:gd name="T11" fmla="*/ 128 h 128"/>
                <a:gd name="T12" fmla="*/ 120 w 120"/>
                <a:gd name="T13" fmla="*/ 112 h 128"/>
                <a:gd name="T14" fmla="*/ 120 w 120"/>
                <a:gd name="T15" fmla="*/ 16 h 128"/>
                <a:gd name="T16" fmla="*/ 104 w 120"/>
                <a:gd name="T17" fmla="*/ 0 h 128"/>
                <a:gd name="T18" fmla="*/ 112 w 120"/>
                <a:gd name="T19" fmla="*/ 112 h 128"/>
                <a:gd name="T20" fmla="*/ 104 w 120"/>
                <a:gd name="T21" fmla="*/ 120 h 128"/>
                <a:gd name="T22" fmla="*/ 16 w 120"/>
                <a:gd name="T23" fmla="*/ 120 h 128"/>
                <a:gd name="T24" fmla="*/ 8 w 120"/>
                <a:gd name="T25" fmla="*/ 112 h 128"/>
                <a:gd name="T26" fmla="*/ 8 w 120"/>
                <a:gd name="T27" fmla="*/ 16 h 128"/>
                <a:gd name="T28" fmla="*/ 16 w 120"/>
                <a:gd name="T29" fmla="*/ 8 h 128"/>
                <a:gd name="T30" fmla="*/ 104 w 120"/>
                <a:gd name="T31" fmla="*/ 8 h 128"/>
                <a:gd name="T32" fmla="*/ 112 w 120"/>
                <a:gd name="T33" fmla="*/ 16 h 128"/>
                <a:gd name="T34" fmla="*/ 112 w 120"/>
                <a:gd name="T35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0" h="128">
                  <a:moveTo>
                    <a:pt x="10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13" y="128"/>
                    <a:pt x="120" y="121"/>
                    <a:pt x="120" y="112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7"/>
                    <a:pt x="113" y="0"/>
                    <a:pt x="104" y="0"/>
                  </a:cubicBezTo>
                  <a:close/>
                  <a:moveTo>
                    <a:pt x="112" y="112"/>
                  </a:moveTo>
                  <a:cubicBezTo>
                    <a:pt x="112" y="116"/>
                    <a:pt x="108" y="120"/>
                    <a:pt x="104" y="120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12" y="120"/>
                    <a:pt x="8" y="116"/>
                    <a:pt x="8" y="112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8" y="8"/>
                    <a:pt x="112" y="12"/>
                    <a:pt x="112" y="16"/>
                  </a:cubicBezTo>
                  <a:lnTo>
                    <a:pt x="112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9" name="Freeform 23"/>
            <p:cNvSpPr>
              <a:spLocks noEditPoints="1"/>
            </p:cNvSpPr>
            <p:nvPr/>
          </p:nvSpPr>
          <p:spPr bwMode="auto">
            <a:xfrm>
              <a:off x="6942138" y="2214563"/>
              <a:ext cx="339725" cy="307975"/>
            </a:xfrm>
            <a:custGeom>
              <a:avLst/>
              <a:gdLst>
                <a:gd name="T0" fmla="*/ 84 w 88"/>
                <a:gd name="T1" fmla="*/ 0 h 80"/>
                <a:gd name="T2" fmla="*/ 4 w 88"/>
                <a:gd name="T3" fmla="*/ 0 h 80"/>
                <a:gd name="T4" fmla="*/ 0 w 88"/>
                <a:gd name="T5" fmla="*/ 4 h 80"/>
                <a:gd name="T6" fmla="*/ 0 w 88"/>
                <a:gd name="T7" fmla="*/ 76 h 80"/>
                <a:gd name="T8" fmla="*/ 4 w 88"/>
                <a:gd name="T9" fmla="*/ 80 h 80"/>
                <a:gd name="T10" fmla="*/ 84 w 88"/>
                <a:gd name="T11" fmla="*/ 80 h 80"/>
                <a:gd name="T12" fmla="*/ 88 w 88"/>
                <a:gd name="T13" fmla="*/ 76 h 80"/>
                <a:gd name="T14" fmla="*/ 88 w 88"/>
                <a:gd name="T15" fmla="*/ 4 h 80"/>
                <a:gd name="T16" fmla="*/ 84 w 88"/>
                <a:gd name="T17" fmla="*/ 0 h 80"/>
                <a:gd name="T18" fmla="*/ 84 w 88"/>
                <a:gd name="T19" fmla="*/ 4 h 80"/>
                <a:gd name="T20" fmla="*/ 84 w 88"/>
                <a:gd name="T21" fmla="*/ 59 h 80"/>
                <a:gd name="T22" fmla="*/ 71 w 88"/>
                <a:gd name="T23" fmla="*/ 45 h 80"/>
                <a:gd name="T24" fmla="*/ 68 w 88"/>
                <a:gd name="T25" fmla="*/ 44 h 80"/>
                <a:gd name="T26" fmla="*/ 65 w 88"/>
                <a:gd name="T27" fmla="*/ 45 h 80"/>
                <a:gd name="T28" fmla="*/ 55 w 88"/>
                <a:gd name="T29" fmla="*/ 57 h 80"/>
                <a:gd name="T30" fmla="*/ 23 w 88"/>
                <a:gd name="T31" fmla="*/ 21 h 80"/>
                <a:gd name="T32" fmla="*/ 20 w 88"/>
                <a:gd name="T33" fmla="*/ 20 h 80"/>
                <a:gd name="T34" fmla="*/ 17 w 88"/>
                <a:gd name="T35" fmla="*/ 21 h 80"/>
                <a:gd name="T36" fmla="*/ 4 w 88"/>
                <a:gd name="T37" fmla="*/ 36 h 80"/>
                <a:gd name="T38" fmla="*/ 4 w 88"/>
                <a:gd name="T39" fmla="*/ 4 h 80"/>
                <a:gd name="T40" fmla="*/ 84 w 88"/>
                <a:gd name="T41" fmla="*/ 4 h 80"/>
                <a:gd name="T42" fmla="*/ 4 w 88"/>
                <a:gd name="T43" fmla="*/ 42 h 80"/>
                <a:gd name="T44" fmla="*/ 20 w 88"/>
                <a:gd name="T45" fmla="*/ 24 h 80"/>
                <a:gd name="T46" fmla="*/ 52 w 88"/>
                <a:gd name="T47" fmla="*/ 61 h 80"/>
                <a:gd name="T48" fmla="*/ 55 w 88"/>
                <a:gd name="T49" fmla="*/ 63 h 80"/>
                <a:gd name="T50" fmla="*/ 66 w 88"/>
                <a:gd name="T51" fmla="*/ 76 h 80"/>
                <a:gd name="T52" fmla="*/ 4 w 88"/>
                <a:gd name="T53" fmla="*/ 76 h 80"/>
                <a:gd name="T54" fmla="*/ 4 w 88"/>
                <a:gd name="T55" fmla="*/ 42 h 80"/>
                <a:gd name="T56" fmla="*/ 71 w 88"/>
                <a:gd name="T57" fmla="*/ 76 h 80"/>
                <a:gd name="T58" fmla="*/ 57 w 88"/>
                <a:gd name="T59" fmla="*/ 60 h 80"/>
                <a:gd name="T60" fmla="*/ 68 w 88"/>
                <a:gd name="T61" fmla="*/ 48 h 80"/>
                <a:gd name="T62" fmla="*/ 84 w 88"/>
                <a:gd name="T63" fmla="*/ 66 h 80"/>
                <a:gd name="T64" fmla="*/ 84 w 88"/>
                <a:gd name="T65" fmla="*/ 76 h 80"/>
                <a:gd name="T66" fmla="*/ 71 w 88"/>
                <a:gd name="T67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8" h="80">
                  <a:moveTo>
                    <a:pt x="8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4" y="80"/>
                  </a:cubicBezTo>
                  <a:cubicBezTo>
                    <a:pt x="84" y="80"/>
                    <a:pt x="84" y="80"/>
                    <a:pt x="84" y="80"/>
                  </a:cubicBezTo>
                  <a:cubicBezTo>
                    <a:pt x="86" y="80"/>
                    <a:pt x="88" y="78"/>
                    <a:pt x="88" y="76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8" y="2"/>
                    <a:pt x="86" y="0"/>
                    <a:pt x="84" y="0"/>
                  </a:cubicBezTo>
                  <a:close/>
                  <a:moveTo>
                    <a:pt x="84" y="4"/>
                  </a:moveTo>
                  <a:cubicBezTo>
                    <a:pt x="84" y="59"/>
                    <a:pt x="84" y="59"/>
                    <a:pt x="84" y="59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0" y="44"/>
                    <a:pt x="69" y="44"/>
                    <a:pt x="68" y="44"/>
                  </a:cubicBezTo>
                  <a:cubicBezTo>
                    <a:pt x="67" y="44"/>
                    <a:pt x="66" y="44"/>
                    <a:pt x="65" y="45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1" y="20"/>
                    <a:pt x="20" y="20"/>
                  </a:cubicBezTo>
                  <a:cubicBezTo>
                    <a:pt x="19" y="20"/>
                    <a:pt x="18" y="20"/>
                    <a:pt x="17" y="21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84" y="4"/>
                  </a:lnTo>
                  <a:close/>
                  <a:moveTo>
                    <a:pt x="4" y="42"/>
                  </a:moveTo>
                  <a:cubicBezTo>
                    <a:pt x="20" y="24"/>
                    <a:pt x="20" y="24"/>
                    <a:pt x="20" y="24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4" y="76"/>
                    <a:pt x="4" y="76"/>
                    <a:pt x="4" y="76"/>
                  </a:cubicBezTo>
                  <a:lnTo>
                    <a:pt x="4" y="42"/>
                  </a:lnTo>
                  <a:close/>
                  <a:moveTo>
                    <a:pt x="71" y="76"/>
                  </a:moveTo>
                  <a:cubicBezTo>
                    <a:pt x="57" y="60"/>
                    <a:pt x="57" y="60"/>
                    <a:pt x="57" y="60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4" y="76"/>
                    <a:pt x="84" y="76"/>
                    <a:pt x="84" y="76"/>
                  </a:cubicBezTo>
                  <a:lnTo>
                    <a:pt x="71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0" name="Freeform 24"/>
            <p:cNvSpPr>
              <a:spLocks noEditPoints="1"/>
            </p:cNvSpPr>
            <p:nvPr/>
          </p:nvSpPr>
          <p:spPr bwMode="auto">
            <a:xfrm>
              <a:off x="7127875" y="2260600"/>
              <a:ext cx="92075" cy="92075"/>
            </a:xfrm>
            <a:custGeom>
              <a:avLst/>
              <a:gdLst>
                <a:gd name="T0" fmla="*/ 12 w 24"/>
                <a:gd name="T1" fmla="*/ 24 h 24"/>
                <a:gd name="T2" fmla="*/ 24 w 24"/>
                <a:gd name="T3" fmla="*/ 12 h 24"/>
                <a:gd name="T4" fmla="*/ 12 w 24"/>
                <a:gd name="T5" fmla="*/ 0 h 24"/>
                <a:gd name="T6" fmla="*/ 0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20 w 24"/>
                <a:gd name="T13" fmla="*/ 12 h 24"/>
                <a:gd name="T14" fmla="*/ 12 w 24"/>
                <a:gd name="T15" fmla="*/ 20 h 24"/>
                <a:gd name="T16" fmla="*/ 4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19" y="24"/>
                    <a:pt x="24" y="19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lose/>
                  <a:moveTo>
                    <a:pt x="12" y="4"/>
                  </a:moveTo>
                  <a:cubicBezTo>
                    <a:pt x="16" y="4"/>
                    <a:pt x="20" y="8"/>
                    <a:pt x="20" y="12"/>
                  </a:cubicBezTo>
                  <a:cubicBezTo>
                    <a:pt x="20" y="16"/>
                    <a:pt x="16" y="20"/>
                    <a:pt x="12" y="20"/>
                  </a:cubicBezTo>
                  <a:cubicBezTo>
                    <a:pt x="8" y="20"/>
                    <a:pt x="4" y="16"/>
                    <a:pt x="4" y="12"/>
                  </a:cubicBezTo>
                  <a:cubicBezTo>
                    <a:pt x="4" y="8"/>
                    <a:pt x="8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61" name="Freeform 28"/>
          <p:cNvSpPr>
            <a:spLocks noEditPoints="1"/>
          </p:cNvSpPr>
          <p:nvPr/>
        </p:nvSpPr>
        <p:spPr bwMode="auto">
          <a:xfrm>
            <a:off x="12510717" y="8465389"/>
            <a:ext cx="984250" cy="984250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rgbClr val="EC383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62" name="Group 61"/>
          <p:cNvGrpSpPr/>
          <p:nvPr/>
        </p:nvGrpSpPr>
        <p:grpSpPr>
          <a:xfrm>
            <a:off x="10926188" y="10088586"/>
            <a:ext cx="990600" cy="981076"/>
            <a:chOff x="7219950" y="3429000"/>
            <a:chExt cx="495300" cy="490538"/>
          </a:xfrm>
          <a:solidFill>
            <a:srgbClr val="70A135"/>
          </a:solidFill>
        </p:grpSpPr>
        <p:sp>
          <p:nvSpPr>
            <p:cNvPr id="63" name="Freeform 32"/>
            <p:cNvSpPr>
              <a:spLocks noEditPoints="1"/>
            </p:cNvSpPr>
            <p:nvPr/>
          </p:nvSpPr>
          <p:spPr bwMode="auto">
            <a:xfrm>
              <a:off x="7219950" y="3475038"/>
              <a:ext cx="452438" cy="444500"/>
            </a:xfrm>
            <a:custGeom>
              <a:avLst/>
              <a:gdLst>
                <a:gd name="T0" fmla="*/ 84 w 118"/>
                <a:gd name="T1" fmla="*/ 3 h 116"/>
                <a:gd name="T2" fmla="*/ 77 w 118"/>
                <a:gd name="T3" fmla="*/ 0 h 116"/>
                <a:gd name="T4" fmla="*/ 70 w 118"/>
                <a:gd name="T5" fmla="*/ 3 h 116"/>
                <a:gd name="T6" fmla="*/ 64 w 118"/>
                <a:gd name="T7" fmla="*/ 9 h 116"/>
                <a:gd name="T8" fmla="*/ 61 w 118"/>
                <a:gd name="T9" fmla="*/ 16 h 116"/>
                <a:gd name="T10" fmla="*/ 62 w 118"/>
                <a:gd name="T11" fmla="*/ 21 h 116"/>
                <a:gd name="T12" fmla="*/ 8 w 118"/>
                <a:gd name="T13" fmla="*/ 43 h 116"/>
                <a:gd name="T14" fmla="*/ 1 w 118"/>
                <a:gd name="T15" fmla="*/ 51 h 116"/>
                <a:gd name="T16" fmla="*/ 5 w 118"/>
                <a:gd name="T17" fmla="*/ 62 h 116"/>
                <a:gd name="T18" fmla="*/ 55 w 118"/>
                <a:gd name="T19" fmla="*/ 112 h 116"/>
                <a:gd name="T20" fmla="*/ 64 w 118"/>
                <a:gd name="T21" fmla="*/ 116 h 116"/>
                <a:gd name="T22" fmla="*/ 64 w 118"/>
                <a:gd name="T23" fmla="*/ 116 h 116"/>
                <a:gd name="T24" fmla="*/ 66 w 118"/>
                <a:gd name="T25" fmla="*/ 116 h 116"/>
                <a:gd name="T26" fmla="*/ 75 w 118"/>
                <a:gd name="T27" fmla="*/ 108 h 116"/>
                <a:gd name="T28" fmla="*/ 96 w 118"/>
                <a:gd name="T29" fmla="*/ 55 h 116"/>
                <a:gd name="T30" fmla="*/ 102 w 118"/>
                <a:gd name="T31" fmla="*/ 57 h 116"/>
                <a:gd name="T32" fmla="*/ 109 w 118"/>
                <a:gd name="T33" fmla="*/ 54 h 116"/>
                <a:gd name="T34" fmla="*/ 115 w 118"/>
                <a:gd name="T35" fmla="*/ 48 h 116"/>
                <a:gd name="T36" fmla="*/ 118 w 118"/>
                <a:gd name="T37" fmla="*/ 41 h 116"/>
                <a:gd name="T38" fmla="*/ 115 w 118"/>
                <a:gd name="T39" fmla="*/ 34 h 116"/>
                <a:gd name="T40" fmla="*/ 84 w 118"/>
                <a:gd name="T41" fmla="*/ 3 h 116"/>
                <a:gd name="T42" fmla="*/ 68 w 118"/>
                <a:gd name="T43" fmla="*/ 105 h 116"/>
                <a:gd name="T44" fmla="*/ 65 w 118"/>
                <a:gd name="T45" fmla="*/ 108 h 116"/>
                <a:gd name="T46" fmla="*/ 64 w 118"/>
                <a:gd name="T47" fmla="*/ 108 h 116"/>
                <a:gd name="T48" fmla="*/ 61 w 118"/>
                <a:gd name="T49" fmla="*/ 107 h 116"/>
                <a:gd name="T50" fmla="*/ 10 w 118"/>
                <a:gd name="T51" fmla="*/ 56 h 116"/>
                <a:gd name="T52" fmla="*/ 9 w 118"/>
                <a:gd name="T53" fmla="*/ 53 h 116"/>
                <a:gd name="T54" fmla="*/ 11 w 118"/>
                <a:gd name="T55" fmla="*/ 50 h 116"/>
                <a:gd name="T56" fmla="*/ 36 w 118"/>
                <a:gd name="T57" fmla="*/ 40 h 116"/>
                <a:gd name="T58" fmla="*/ 87 w 118"/>
                <a:gd name="T59" fmla="*/ 58 h 116"/>
                <a:gd name="T60" fmla="*/ 68 w 118"/>
                <a:gd name="T61" fmla="*/ 105 h 116"/>
                <a:gd name="T62" fmla="*/ 109 w 118"/>
                <a:gd name="T63" fmla="*/ 42 h 116"/>
                <a:gd name="T64" fmla="*/ 103 w 118"/>
                <a:gd name="T65" fmla="*/ 48 h 116"/>
                <a:gd name="T66" fmla="*/ 100 w 118"/>
                <a:gd name="T67" fmla="*/ 48 h 116"/>
                <a:gd name="T68" fmla="*/ 93 w 118"/>
                <a:gd name="T69" fmla="*/ 41 h 116"/>
                <a:gd name="T70" fmla="*/ 88 w 118"/>
                <a:gd name="T71" fmla="*/ 55 h 116"/>
                <a:gd name="T72" fmla="*/ 88 w 118"/>
                <a:gd name="T73" fmla="*/ 54 h 116"/>
                <a:gd name="T74" fmla="*/ 53 w 118"/>
                <a:gd name="T75" fmla="*/ 39 h 116"/>
                <a:gd name="T76" fmla="*/ 42 w 118"/>
                <a:gd name="T77" fmla="*/ 38 h 116"/>
                <a:gd name="T78" fmla="*/ 76 w 118"/>
                <a:gd name="T79" fmla="*/ 24 h 116"/>
                <a:gd name="T80" fmla="*/ 70 w 118"/>
                <a:gd name="T81" fmla="*/ 17 h 116"/>
                <a:gd name="T82" fmla="*/ 70 w 118"/>
                <a:gd name="T83" fmla="*/ 14 h 116"/>
                <a:gd name="T84" fmla="*/ 75 w 118"/>
                <a:gd name="T85" fmla="*/ 9 h 116"/>
                <a:gd name="T86" fmla="*/ 78 w 118"/>
                <a:gd name="T87" fmla="*/ 9 h 116"/>
                <a:gd name="T88" fmla="*/ 109 w 118"/>
                <a:gd name="T89" fmla="*/ 39 h 116"/>
                <a:gd name="T90" fmla="*/ 109 w 118"/>
                <a:gd name="T91" fmla="*/ 4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8" h="116">
                  <a:moveTo>
                    <a:pt x="84" y="3"/>
                  </a:moveTo>
                  <a:cubicBezTo>
                    <a:pt x="82" y="1"/>
                    <a:pt x="79" y="0"/>
                    <a:pt x="77" y="0"/>
                  </a:cubicBezTo>
                  <a:cubicBezTo>
                    <a:pt x="74" y="0"/>
                    <a:pt x="71" y="1"/>
                    <a:pt x="70" y="3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2" y="10"/>
                    <a:pt x="61" y="13"/>
                    <a:pt x="61" y="16"/>
                  </a:cubicBezTo>
                  <a:cubicBezTo>
                    <a:pt x="61" y="18"/>
                    <a:pt x="62" y="19"/>
                    <a:pt x="62" y="21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5" y="44"/>
                    <a:pt x="2" y="48"/>
                    <a:pt x="1" y="51"/>
                  </a:cubicBezTo>
                  <a:cubicBezTo>
                    <a:pt x="0" y="55"/>
                    <a:pt x="2" y="59"/>
                    <a:pt x="5" y="62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8" y="115"/>
                    <a:pt x="61" y="116"/>
                    <a:pt x="64" y="116"/>
                  </a:cubicBezTo>
                  <a:cubicBezTo>
                    <a:pt x="64" y="116"/>
                    <a:pt x="64" y="116"/>
                    <a:pt x="64" y="116"/>
                  </a:cubicBezTo>
                  <a:cubicBezTo>
                    <a:pt x="65" y="116"/>
                    <a:pt x="66" y="116"/>
                    <a:pt x="66" y="116"/>
                  </a:cubicBezTo>
                  <a:cubicBezTo>
                    <a:pt x="70" y="115"/>
                    <a:pt x="74" y="112"/>
                    <a:pt x="75" y="108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8" y="56"/>
                    <a:pt x="100" y="57"/>
                    <a:pt x="102" y="57"/>
                  </a:cubicBezTo>
                  <a:cubicBezTo>
                    <a:pt x="105" y="57"/>
                    <a:pt x="107" y="56"/>
                    <a:pt x="109" y="54"/>
                  </a:cubicBezTo>
                  <a:cubicBezTo>
                    <a:pt x="115" y="48"/>
                    <a:pt x="115" y="48"/>
                    <a:pt x="115" y="48"/>
                  </a:cubicBezTo>
                  <a:cubicBezTo>
                    <a:pt x="117" y="46"/>
                    <a:pt x="118" y="44"/>
                    <a:pt x="118" y="41"/>
                  </a:cubicBezTo>
                  <a:cubicBezTo>
                    <a:pt x="118" y="38"/>
                    <a:pt x="117" y="36"/>
                    <a:pt x="115" y="34"/>
                  </a:cubicBezTo>
                  <a:lnTo>
                    <a:pt x="84" y="3"/>
                  </a:lnTo>
                  <a:close/>
                  <a:moveTo>
                    <a:pt x="68" y="105"/>
                  </a:moveTo>
                  <a:cubicBezTo>
                    <a:pt x="67" y="107"/>
                    <a:pt x="66" y="108"/>
                    <a:pt x="65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3" y="108"/>
                    <a:pt x="62" y="108"/>
                    <a:pt x="61" y="107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9" y="56"/>
                    <a:pt x="9" y="54"/>
                    <a:pt x="9" y="53"/>
                  </a:cubicBezTo>
                  <a:cubicBezTo>
                    <a:pt x="9" y="52"/>
                    <a:pt x="10" y="51"/>
                    <a:pt x="11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53" y="46"/>
                    <a:pt x="70" y="40"/>
                    <a:pt x="87" y="58"/>
                  </a:cubicBezTo>
                  <a:lnTo>
                    <a:pt x="68" y="105"/>
                  </a:lnTo>
                  <a:close/>
                  <a:moveTo>
                    <a:pt x="109" y="42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3" y="49"/>
                    <a:pt x="101" y="49"/>
                    <a:pt x="100" y="4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76" y="42"/>
                    <a:pt x="64" y="41"/>
                    <a:pt x="53" y="39"/>
                  </a:cubicBezTo>
                  <a:cubicBezTo>
                    <a:pt x="49" y="39"/>
                    <a:pt x="46" y="38"/>
                    <a:pt x="42" y="38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9" y="16"/>
                    <a:pt x="69" y="15"/>
                    <a:pt x="70" y="14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6" y="8"/>
                    <a:pt x="77" y="8"/>
                    <a:pt x="78" y="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0" y="40"/>
                    <a:pt x="110" y="42"/>
                    <a:pt x="10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4" name="Freeform 33"/>
            <p:cNvSpPr>
              <a:spLocks noEditPoints="1"/>
            </p:cNvSpPr>
            <p:nvPr/>
          </p:nvSpPr>
          <p:spPr bwMode="auto">
            <a:xfrm>
              <a:off x="7439025" y="3675063"/>
              <a:ext cx="76200" cy="76200"/>
            </a:xfrm>
            <a:custGeom>
              <a:avLst/>
              <a:gdLst>
                <a:gd name="T0" fmla="*/ 10 w 20"/>
                <a:gd name="T1" fmla="*/ 20 h 20"/>
                <a:gd name="T2" fmla="*/ 20 w 20"/>
                <a:gd name="T3" fmla="*/ 10 h 20"/>
                <a:gd name="T4" fmla="*/ 10 w 20"/>
                <a:gd name="T5" fmla="*/ 0 h 20"/>
                <a:gd name="T6" fmla="*/ 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16 w 20"/>
                <a:gd name="T13" fmla="*/ 10 h 20"/>
                <a:gd name="T14" fmla="*/ 10 w 20"/>
                <a:gd name="T15" fmla="*/ 16 h 20"/>
                <a:gd name="T16" fmla="*/ 4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6" y="20"/>
                    <a:pt x="20" y="16"/>
                    <a:pt x="20" y="10"/>
                  </a:cubicBezTo>
                  <a:cubicBezTo>
                    <a:pt x="20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lose/>
                  <a:moveTo>
                    <a:pt x="10" y="4"/>
                  </a:move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5" name="Freeform 34"/>
            <p:cNvSpPr>
              <a:spLocks noEditPoints="1"/>
            </p:cNvSpPr>
            <p:nvPr/>
          </p:nvSpPr>
          <p:spPr bwMode="auto">
            <a:xfrm>
              <a:off x="7639050" y="3429000"/>
              <a:ext cx="76200" cy="76200"/>
            </a:xfrm>
            <a:custGeom>
              <a:avLst/>
              <a:gdLst>
                <a:gd name="T0" fmla="*/ 10 w 20"/>
                <a:gd name="T1" fmla="*/ 0 h 20"/>
                <a:gd name="T2" fmla="*/ 0 w 20"/>
                <a:gd name="T3" fmla="*/ 10 h 20"/>
                <a:gd name="T4" fmla="*/ 10 w 20"/>
                <a:gd name="T5" fmla="*/ 20 h 20"/>
                <a:gd name="T6" fmla="*/ 20 w 20"/>
                <a:gd name="T7" fmla="*/ 10 h 20"/>
                <a:gd name="T8" fmla="*/ 10 w 20"/>
                <a:gd name="T9" fmla="*/ 0 h 20"/>
                <a:gd name="T10" fmla="*/ 10 w 20"/>
                <a:gd name="T11" fmla="*/ 16 h 20"/>
                <a:gd name="T12" fmla="*/ 4 w 20"/>
                <a:gd name="T13" fmla="*/ 10 h 20"/>
                <a:gd name="T14" fmla="*/ 10 w 20"/>
                <a:gd name="T15" fmla="*/ 4 h 20"/>
                <a:gd name="T16" fmla="*/ 16 w 20"/>
                <a:gd name="T17" fmla="*/ 10 h 20"/>
                <a:gd name="T18" fmla="*/ 10 w 20"/>
                <a:gd name="T19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0"/>
                  </a:move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ubicBezTo>
                    <a:pt x="16" y="20"/>
                    <a:pt x="20" y="16"/>
                    <a:pt x="20" y="10"/>
                  </a:cubicBezTo>
                  <a:cubicBezTo>
                    <a:pt x="20" y="4"/>
                    <a:pt x="16" y="0"/>
                    <a:pt x="10" y="0"/>
                  </a:cubicBezTo>
                  <a:close/>
                  <a:moveTo>
                    <a:pt x="10" y="16"/>
                  </a:move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6" name="Freeform 35"/>
            <p:cNvSpPr>
              <a:spLocks noEditPoints="1"/>
            </p:cNvSpPr>
            <p:nvPr/>
          </p:nvSpPr>
          <p:spPr bwMode="auto">
            <a:xfrm>
              <a:off x="7346950" y="3659188"/>
              <a:ext cx="61913" cy="61913"/>
            </a:xfrm>
            <a:custGeom>
              <a:avLst/>
              <a:gdLst>
                <a:gd name="T0" fmla="*/ 0 w 16"/>
                <a:gd name="T1" fmla="*/ 8 h 16"/>
                <a:gd name="T2" fmla="*/ 8 w 16"/>
                <a:gd name="T3" fmla="*/ 16 h 16"/>
                <a:gd name="T4" fmla="*/ 16 w 16"/>
                <a:gd name="T5" fmla="*/ 8 h 16"/>
                <a:gd name="T6" fmla="*/ 8 w 16"/>
                <a:gd name="T7" fmla="*/ 0 h 16"/>
                <a:gd name="T8" fmla="*/ 0 w 16"/>
                <a:gd name="T9" fmla="*/ 8 h 16"/>
                <a:gd name="T10" fmla="*/ 8 w 16"/>
                <a:gd name="T11" fmla="*/ 4 h 16"/>
                <a:gd name="T12" fmla="*/ 12 w 16"/>
                <a:gd name="T13" fmla="*/ 8 h 16"/>
                <a:gd name="T14" fmla="*/ 8 w 16"/>
                <a:gd name="T15" fmla="*/ 12 h 16"/>
                <a:gd name="T16" fmla="*/ 4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cubicBezTo>
                    <a:pt x="0" y="12"/>
                    <a:pt x="4" y="16"/>
                    <a:pt x="8" y="16"/>
                  </a:cubicBezTo>
                  <a:cubicBezTo>
                    <a:pt x="12" y="16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  <a:moveTo>
                    <a:pt x="8" y="4"/>
                  </a:move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ubicBezTo>
                    <a:pt x="6" y="12"/>
                    <a:pt x="4" y="10"/>
                    <a:pt x="4" y="8"/>
                  </a:cubicBezTo>
                  <a:cubicBezTo>
                    <a:pt x="4" y="6"/>
                    <a:pt x="6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7" name="Oval 36"/>
            <p:cNvSpPr>
              <a:spLocks noChangeArrowheads="1"/>
            </p:cNvSpPr>
            <p:nvPr/>
          </p:nvSpPr>
          <p:spPr bwMode="auto">
            <a:xfrm>
              <a:off x="7408863" y="3767138"/>
              <a:ext cx="30163" cy="301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68" name="Oval 37"/>
            <p:cNvSpPr>
              <a:spLocks noChangeArrowheads="1"/>
            </p:cNvSpPr>
            <p:nvPr/>
          </p:nvSpPr>
          <p:spPr bwMode="auto">
            <a:xfrm>
              <a:off x="7653338" y="3536950"/>
              <a:ext cx="31750" cy="301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cxnSp>
        <p:nvCxnSpPr>
          <p:cNvPr id="69" name="Straight Connector 68"/>
          <p:cNvCxnSpPr/>
          <p:nvPr/>
        </p:nvCxnSpPr>
        <p:spPr>
          <a:xfrm>
            <a:off x="10192413" y="4786194"/>
            <a:ext cx="7276190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3060518" y="6165476"/>
            <a:ext cx="4408084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11504566" y="7563012"/>
            <a:ext cx="5964036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14279718" y="8940804"/>
            <a:ext cx="3188884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12753126" y="10548962"/>
            <a:ext cx="4715476" cy="0"/>
          </a:xfrm>
          <a:prstGeom prst="line">
            <a:avLst/>
          </a:prstGeom>
          <a:ln w="19050">
            <a:solidFill>
              <a:schemeClr val="tx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3FD70D23-2A96-43E6-BAAF-C17CFA3A8DE8}"/>
              </a:ext>
            </a:extLst>
          </p:cNvPr>
          <p:cNvSpPr/>
          <p:nvPr/>
        </p:nvSpPr>
        <p:spPr>
          <a:xfrm>
            <a:off x="18239517" y="4683315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130033F-1C02-41A0-980C-FE62B83AF78F}"/>
              </a:ext>
            </a:extLst>
          </p:cNvPr>
          <p:cNvSpPr/>
          <p:nvPr/>
        </p:nvSpPr>
        <p:spPr>
          <a:xfrm>
            <a:off x="18171730" y="4165819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52872700-6012-46B6-8482-C8E039F49F69}"/>
              </a:ext>
            </a:extLst>
          </p:cNvPr>
          <p:cNvSpPr/>
          <p:nvPr/>
        </p:nvSpPr>
        <p:spPr>
          <a:xfrm>
            <a:off x="18239517" y="6196878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1A891941-1422-4DDE-8236-920DED71828C}"/>
              </a:ext>
            </a:extLst>
          </p:cNvPr>
          <p:cNvSpPr/>
          <p:nvPr/>
        </p:nvSpPr>
        <p:spPr>
          <a:xfrm>
            <a:off x="18171730" y="5679382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78AEBED2-234B-4F30-B56E-F4405ACA9F0B}"/>
              </a:ext>
            </a:extLst>
          </p:cNvPr>
          <p:cNvSpPr/>
          <p:nvPr/>
        </p:nvSpPr>
        <p:spPr>
          <a:xfrm>
            <a:off x="18239517" y="7571407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C85D993D-134D-43CF-B53F-7774922C6697}"/>
              </a:ext>
            </a:extLst>
          </p:cNvPr>
          <p:cNvSpPr/>
          <p:nvPr/>
        </p:nvSpPr>
        <p:spPr>
          <a:xfrm>
            <a:off x="18171730" y="7053911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268D6F8-FF12-4EB7-ABBA-41C68E88F58B}"/>
              </a:ext>
            </a:extLst>
          </p:cNvPr>
          <p:cNvSpPr/>
          <p:nvPr/>
        </p:nvSpPr>
        <p:spPr>
          <a:xfrm>
            <a:off x="18239517" y="8996860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331D389-C48E-4B01-B569-0BB6A2328511}"/>
              </a:ext>
            </a:extLst>
          </p:cNvPr>
          <p:cNvSpPr/>
          <p:nvPr/>
        </p:nvSpPr>
        <p:spPr>
          <a:xfrm>
            <a:off x="18171730" y="8479364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8591C20-E391-4CB2-A6B8-DB478772E22C}"/>
              </a:ext>
            </a:extLst>
          </p:cNvPr>
          <p:cNvSpPr/>
          <p:nvPr/>
        </p:nvSpPr>
        <p:spPr>
          <a:xfrm>
            <a:off x="18239517" y="10316880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9B0250E-9023-41CD-91F7-CD3944F31CB6}"/>
              </a:ext>
            </a:extLst>
          </p:cNvPr>
          <p:cNvSpPr/>
          <p:nvPr/>
        </p:nvSpPr>
        <p:spPr>
          <a:xfrm>
            <a:off x="18171730" y="9799384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635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0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5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30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5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3" grpId="0"/>
      <p:bldP spid="44" grpId="0"/>
      <p:bldP spid="45" grpId="0"/>
      <p:bldP spid="46" grpId="0"/>
      <p:bldP spid="47" grpId="0"/>
      <p:bldP spid="61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BA8422-BF15-43DF-B377-360FF5E81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Title Here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72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1811232" y="4927000"/>
            <a:ext cx="8021536" cy="6953824"/>
            <a:chOff x="2055193" y="2370800"/>
            <a:chExt cx="3590935" cy="3112961"/>
          </a:xfrm>
          <a:solidFill>
            <a:schemeClr val="accent1"/>
          </a:solidFill>
        </p:grpSpPr>
        <p:sp>
          <p:nvSpPr>
            <p:cNvPr id="22" name="Freeform 5"/>
            <p:cNvSpPr>
              <a:spLocks noEditPoints="1"/>
            </p:cNvSpPr>
            <p:nvPr/>
          </p:nvSpPr>
          <p:spPr bwMode="auto">
            <a:xfrm flipH="1">
              <a:off x="4579874" y="4834206"/>
              <a:ext cx="643429" cy="649555"/>
            </a:xfrm>
            <a:custGeom>
              <a:avLst/>
              <a:gdLst>
                <a:gd name="T0" fmla="*/ 22 w 44"/>
                <a:gd name="T1" fmla="*/ 44 h 44"/>
                <a:gd name="T2" fmla="*/ 0 w 44"/>
                <a:gd name="T3" fmla="*/ 22 h 44"/>
                <a:gd name="T4" fmla="*/ 22 w 44"/>
                <a:gd name="T5" fmla="*/ 0 h 44"/>
                <a:gd name="T6" fmla="*/ 44 w 44"/>
                <a:gd name="T7" fmla="*/ 22 h 44"/>
                <a:gd name="T8" fmla="*/ 22 w 44"/>
                <a:gd name="T9" fmla="*/ 44 h 44"/>
                <a:gd name="T10" fmla="*/ 22 w 44"/>
                <a:gd name="T11" fmla="*/ 12 h 44"/>
                <a:gd name="T12" fmla="*/ 12 w 44"/>
                <a:gd name="T13" fmla="*/ 22 h 44"/>
                <a:gd name="T14" fmla="*/ 22 w 44"/>
                <a:gd name="T15" fmla="*/ 32 h 44"/>
                <a:gd name="T16" fmla="*/ 32 w 44"/>
                <a:gd name="T17" fmla="*/ 22 h 44"/>
                <a:gd name="T18" fmla="*/ 22 w 44"/>
                <a:gd name="T19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cubicBezTo>
                    <a:pt x="10" y="44"/>
                    <a:pt x="0" y="34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34" y="0"/>
                    <a:pt x="44" y="10"/>
                    <a:pt x="44" y="22"/>
                  </a:cubicBezTo>
                  <a:cubicBezTo>
                    <a:pt x="44" y="34"/>
                    <a:pt x="34" y="44"/>
                    <a:pt x="22" y="44"/>
                  </a:cubicBezTo>
                  <a:close/>
                  <a:moveTo>
                    <a:pt x="22" y="12"/>
                  </a:moveTo>
                  <a:cubicBezTo>
                    <a:pt x="16" y="12"/>
                    <a:pt x="12" y="16"/>
                    <a:pt x="12" y="22"/>
                  </a:cubicBezTo>
                  <a:cubicBezTo>
                    <a:pt x="12" y="28"/>
                    <a:pt x="16" y="32"/>
                    <a:pt x="22" y="32"/>
                  </a:cubicBezTo>
                  <a:cubicBezTo>
                    <a:pt x="28" y="32"/>
                    <a:pt x="32" y="28"/>
                    <a:pt x="32" y="22"/>
                  </a:cubicBezTo>
                  <a:cubicBezTo>
                    <a:pt x="32" y="16"/>
                    <a:pt x="28" y="12"/>
                    <a:pt x="2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3" name="Freeform 6"/>
            <p:cNvSpPr>
              <a:spLocks noEditPoints="1"/>
            </p:cNvSpPr>
            <p:nvPr/>
          </p:nvSpPr>
          <p:spPr bwMode="auto">
            <a:xfrm flipH="1">
              <a:off x="2992756" y="4834206"/>
              <a:ext cx="649555" cy="649555"/>
            </a:xfrm>
            <a:custGeom>
              <a:avLst/>
              <a:gdLst>
                <a:gd name="T0" fmla="*/ 22 w 44"/>
                <a:gd name="T1" fmla="*/ 44 h 44"/>
                <a:gd name="T2" fmla="*/ 0 w 44"/>
                <a:gd name="T3" fmla="*/ 22 h 44"/>
                <a:gd name="T4" fmla="*/ 22 w 44"/>
                <a:gd name="T5" fmla="*/ 0 h 44"/>
                <a:gd name="T6" fmla="*/ 44 w 44"/>
                <a:gd name="T7" fmla="*/ 22 h 44"/>
                <a:gd name="T8" fmla="*/ 22 w 44"/>
                <a:gd name="T9" fmla="*/ 44 h 44"/>
                <a:gd name="T10" fmla="*/ 22 w 44"/>
                <a:gd name="T11" fmla="*/ 12 h 44"/>
                <a:gd name="T12" fmla="*/ 12 w 44"/>
                <a:gd name="T13" fmla="*/ 22 h 44"/>
                <a:gd name="T14" fmla="*/ 22 w 44"/>
                <a:gd name="T15" fmla="*/ 32 h 44"/>
                <a:gd name="T16" fmla="*/ 32 w 44"/>
                <a:gd name="T17" fmla="*/ 22 h 44"/>
                <a:gd name="T18" fmla="*/ 22 w 44"/>
                <a:gd name="T19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cubicBezTo>
                    <a:pt x="10" y="44"/>
                    <a:pt x="0" y="34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34" y="0"/>
                    <a:pt x="44" y="10"/>
                    <a:pt x="44" y="22"/>
                  </a:cubicBezTo>
                  <a:cubicBezTo>
                    <a:pt x="44" y="34"/>
                    <a:pt x="34" y="44"/>
                    <a:pt x="22" y="44"/>
                  </a:cubicBezTo>
                  <a:close/>
                  <a:moveTo>
                    <a:pt x="22" y="12"/>
                  </a:moveTo>
                  <a:cubicBezTo>
                    <a:pt x="16" y="12"/>
                    <a:pt x="12" y="16"/>
                    <a:pt x="12" y="22"/>
                  </a:cubicBezTo>
                  <a:cubicBezTo>
                    <a:pt x="12" y="28"/>
                    <a:pt x="16" y="32"/>
                    <a:pt x="22" y="32"/>
                  </a:cubicBezTo>
                  <a:cubicBezTo>
                    <a:pt x="28" y="32"/>
                    <a:pt x="32" y="28"/>
                    <a:pt x="32" y="22"/>
                  </a:cubicBezTo>
                  <a:cubicBezTo>
                    <a:pt x="32" y="16"/>
                    <a:pt x="28" y="12"/>
                    <a:pt x="2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4" name="Freeform 7"/>
            <p:cNvSpPr>
              <a:spLocks/>
            </p:cNvSpPr>
            <p:nvPr/>
          </p:nvSpPr>
          <p:spPr bwMode="auto">
            <a:xfrm flipH="1">
              <a:off x="2055193" y="2370800"/>
              <a:ext cx="2929124" cy="2641116"/>
            </a:xfrm>
            <a:custGeom>
              <a:avLst/>
              <a:gdLst>
                <a:gd name="T0" fmla="*/ 118 w 200"/>
                <a:gd name="T1" fmla="*/ 180 h 180"/>
                <a:gd name="T2" fmla="*/ 6 w 200"/>
                <a:gd name="T3" fmla="*/ 180 h 180"/>
                <a:gd name="T4" fmla="*/ 0 w 200"/>
                <a:gd name="T5" fmla="*/ 174 h 180"/>
                <a:gd name="T6" fmla="*/ 6 w 200"/>
                <a:gd name="T7" fmla="*/ 168 h 180"/>
                <a:gd name="T8" fmla="*/ 113 w 200"/>
                <a:gd name="T9" fmla="*/ 168 h 180"/>
                <a:gd name="T10" fmla="*/ 153 w 200"/>
                <a:gd name="T11" fmla="*/ 5 h 180"/>
                <a:gd name="T12" fmla="*/ 159 w 200"/>
                <a:gd name="T13" fmla="*/ 0 h 180"/>
                <a:gd name="T14" fmla="*/ 194 w 200"/>
                <a:gd name="T15" fmla="*/ 0 h 180"/>
                <a:gd name="T16" fmla="*/ 200 w 200"/>
                <a:gd name="T17" fmla="*/ 6 h 180"/>
                <a:gd name="T18" fmla="*/ 194 w 200"/>
                <a:gd name="T19" fmla="*/ 12 h 180"/>
                <a:gd name="T20" fmla="*/ 163 w 200"/>
                <a:gd name="T21" fmla="*/ 12 h 180"/>
                <a:gd name="T22" fmla="*/ 124 w 200"/>
                <a:gd name="T23" fmla="*/ 175 h 180"/>
                <a:gd name="T24" fmla="*/ 118 w 200"/>
                <a:gd name="T2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0" h="180">
                  <a:moveTo>
                    <a:pt x="118" y="180"/>
                  </a:moveTo>
                  <a:cubicBezTo>
                    <a:pt x="6" y="180"/>
                    <a:pt x="6" y="180"/>
                    <a:pt x="6" y="180"/>
                  </a:cubicBezTo>
                  <a:cubicBezTo>
                    <a:pt x="3" y="180"/>
                    <a:pt x="0" y="177"/>
                    <a:pt x="0" y="174"/>
                  </a:cubicBezTo>
                  <a:cubicBezTo>
                    <a:pt x="0" y="171"/>
                    <a:pt x="3" y="168"/>
                    <a:pt x="6" y="168"/>
                  </a:cubicBezTo>
                  <a:cubicBezTo>
                    <a:pt x="113" y="168"/>
                    <a:pt x="113" y="168"/>
                    <a:pt x="113" y="168"/>
                  </a:cubicBezTo>
                  <a:cubicBezTo>
                    <a:pt x="153" y="5"/>
                    <a:pt x="153" y="5"/>
                    <a:pt x="153" y="5"/>
                  </a:cubicBezTo>
                  <a:cubicBezTo>
                    <a:pt x="154" y="2"/>
                    <a:pt x="156" y="0"/>
                    <a:pt x="159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97" y="0"/>
                    <a:pt x="200" y="3"/>
                    <a:pt x="200" y="6"/>
                  </a:cubicBezTo>
                  <a:cubicBezTo>
                    <a:pt x="200" y="9"/>
                    <a:pt x="197" y="12"/>
                    <a:pt x="194" y="12"/>
                  </a:cubicBezTo>
                  <a:cubicBezTo>
                    <a:pt x="163" y="12"/>
                    <a:pt x="163" y="12"/>
                    <a:pt x="163" y="12"/>
                  </a:cubicBezTo>
                  <a:cubicBezTo>
                    <a:pt x="124" y="175"/>
                    <a:pt x="124" y="175"/>
                    <a:pt x="124" y="175"/>
                  </a:cubicBezTo>
                  <a:cubicBezTo>
                    <a:pt x="123" y="178"/>
                    <a:pt x="121" y="180"/>
                    <a:pt x="118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6" name="Freeform 9"/>
            <p:cNvSpPr>
              <a:spLocks/>
            </p:cNvSpPr>
            <p:nvPr/>
          </p:nvSpPr>
          <p:spPr bwMode="auto">
            <a:xfrm flipH="1">
              <a:off x="3109188" y="3179680"/>
              <a:ext cx="2536940" cy="1599378"/>
            </a:xfrm>
            <a:custGeom>
              <a:avLst/>
              <a:gdLst>
                <a:gd name="T0" fmla="*/ 167 w 173"/>
                <a:gd name="T1" fmla="*/ 109 h 109"/>
                <a:gd name="T2" fmla="*/ 37 w 173"/>
                <a:gd name="T3" fmla="*/ 109 h 109"/>
                <a:gd name="T4" fmla="*/ 32 w 173"/>
                <a:gd name="T5" fmla="*/ 105 h 109"/>
                <a:gd name="T6" fmla="*/ 1 w 173"/>
                <a:gd name="T7" fmla="*/ 9 h 109"/>
                <a:gd name="T8" fmla="*/ 5 w 173"/>
                <a:gd name="T9" fmla="*/ 1 h 109"/>
                <a:gd name="T10" fmla="*/ 13 w 173"/>
                <a:gd name="T11" fmla="*/ 5 h 109"/>
                <a:gd name="T12" fmla="*/ 42 w 173"/>
                <a:gd name="T13" fmla="*/ 97 h 109"/>
                <a:gd name="T14" fmla="*/ 167 w 173"/>
                <a:gd name="T15" fmla="*/ 97 h 109"/>
                <a:gd name="T16" fmla="*/ 173 w 173"/>
                <a:gd name="T17" fmla="*/ 103 h 109"/>
                <a:gd name="T18" fmla="*/ 167 w 173"/>
                <a:gd name="T1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09">
                  <a:moveTo>
                    <a:pt x="167" y="109"/>
                  </a:moveTo>
                  <a:cubicBezTo>
                    <a:pt x="37" y="109"/>
                    <a:pt x="37" y="109"/>
                    <a:pt x="37" y="109"/>
                  </a:cubicBezTo>
                  <a:cubicBezTo>
                    <a:pt x="35" y="109"/>
                    <a:pt x="32" y="107"/>
                    <a:pt x="32" y="105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6"/>
                    <a:pt x="2" y="2"/>
                    <a:pt x="5" y="1"/>
                  </a:cubicBezTo>
                  <a:cubicBezTo>
                    <a:pt x="8" y="0"/>
                    <a:pt x="12" y="2"/>
                    <a:pt x="13" y="5"/>
                  </a:cubicBezTo>
                  <a:cubicBezTo>
                    <a:pt x="42" y="97"/>
                    <a:pt x="42" y="97"/>
                    <a:pt x="42" y="97"/>
                  </a:cubicBezTo>
                  <a:cubicBezTo>
                    <a:pt x="167" y="97"/>
                    <a:pt x="167" y="97"/>
                    <a:pt x="167" y="97"/>
                  </a:cubicBezTo>
                  <a:cubicBezTo>
                    <a:pt x="170" y="97"/>
                    <a:pt x="173" y="100"/>
                    <a:pt x="173" y="103"/>
                  </a:cubicBezTo>
                  <a:cubicBezTo>
                    <a:pt x="173" y="106"/>
                    <a:pt x="170" y="109"/>
                    <a:pt x="167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29" name="Oval 28"/>
          <p:cNvSpPr/>
          <p:nvPr/>
        </p:nvSpPr>
        <p:spPr>
          <a:xfrm>
            <a:off x="6323446" y="7457704"/>
            <a:ext cx="2297876" cy="2297876"/>
          </a:xfrm>
          <a:prstGeom prst="ellipse">
            <a:avLst/>
          </a:prstGeom>
          <a:solidFill>
            <a:srgbClr val="EC3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4053734" y="5152758"/>
            <a:ext cx="2297876" cy="2297876"/>
          </a:xfrm>
          <a:prstGeom prst="ellipse">
            <a:avLst/>
          </a:prstGeom>
          <a:solidFill>
            <a:srgbClr val="EF9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4533139" y="7674307"/>
            <a:ext cx="1621766" cy="1621766"/>
          </a:xfrm>
          <a:prstGeom prst="ellipse">
            <a:avLst/>
          </a:prstGeom>
          <a:solidFill>
            <a:srgbClr val="70A1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6590372" y="5794064"/>
            <a:ext cx="1431840" cy="1431840"/>
          </a:xfrm>
          <a:prstGeom prst="ellipse">
            <a:avLst/>
          </a:prstGeom>
          <a:solidFill>
            <a:srgbClr val="D7E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522554" y="7976752"/>
            <a:ext cx="199926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6400" b="1" dirty="0">
                <a:solidFill>
                  <a:srgbClr val="0A0A0A"/>
                </a:solidFill>
              </a:rPr>
              <a:t>40</a:t>
            </a:r>
            <a:r>
              <a:rPr lang="id-ID" sz="6400" b="1" dirty="0">
                <a:solidFill>
                  <a:srgbClr val="0A0A0A"/>
                </a:solidFill>
              </a:rPr>
              <a:t>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02323" y="5733562"/>
            <a:ext cx="19559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6400" b="1" dirty="0">
                <a:solidFill>
                  <a:srgbClr val="0A0A0A"/>
                </a:solidFill>
              </a:rPr>
              <a:t>60</a:t>
            </a:r>
            <a:r>
              <a:rPr lang="id-ID" sz="6400" b="1" dirty="0">
                <a:solidFill>
                  <a:srgbClr val="0A0A0A"/>
                </a:solidFill>
              </a:rPr>
              <a:t>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664857" y="8003693"/>
            <a:ext cx="14863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4800" b="1" dirty="0">
                <a:solidFill>
                  <a:srgbClr val="0A0A0A"/>
                </a:solidFill>
              </a:rPr>
              <a:t>3</a:t>
            </a:r>
            <a:r>
              <a:rPr lang="id-ID" sz="4800" b="1" dirty="0">
                <a:solidFill>
                  <a:srgbClr val="0A0A0A"/>
                </a:solidFill>
              </a:rPr>
              <a:t>0%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787154" y="6048318"/>
            <a:ext cx="11128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4000" b="1" dirty="0">
                <a:solidFill>
                  <a:srgbClr val="0A0A0A"/>
                </a:solidFill>
              </a:rPr>
              <a:t>15</a:t>
            </a:r>
            <a:r>
              <a:rPr lang="id-ID" sz="4000" b="1" dirty="0">
                <a:solidFill>
                  <a:srgbClr val="0A0A0A"/>
                </a:solidFill>
              </a:rPr>
              <a:t>%</a:t>
            </a:r>
          </a:p>
        </p:txBody>
      </p:sp>
      <p:cxnSp>
        <p:nvCxnSpPr>
          <p:cNvPr id="72" name="Elbow Connector 71"/>
          <p:cNvCxnSpPr>
            <a:stCxn id="30" idx="0"/>
          </p:cNvCxnSpPr>
          <p:nvPr/>
        </p:nvCxnSpPr>
        <p:spPr>
          <a:xfrm rot="5400000" flipH="1" flipV="1">
            <a:off x="9385343" y="263957"/>
            <a:ext cx="706134" cy="9071474"/>
          </a:xfrm>
          <a:prstGeom prst="bentConnector2">
            <a:avLst/>
          </a:prstGeom>
          <a:ln w="19050">
            <a:solidFill>
              <a:srgbClr val="EF9527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cxnSpLocks/>
          </p:cNvCxnSpPr>
          <p:nvPr/>
        </p:nvCxnSpPr>
        <p:spPr>
          <a:xfrm flipV="1">
            <a:off x="8135364" y="6046243"/>
            <a:ext cx="6239288" cy="445556"/>
          </a:xfrm>
          <a:prstGeom prst="bentConnector3">
            <a:avLst>
              <a:gd name="adj1" fmla="val 50000"/>
            </a:avLst>
          </a:prstGeom>
          <a:ln w="19050">
            <a:solidFill>
              <a:srgbClr val="D7EAC0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Elbow Connector 79"/>
          <p:cNvCxnSpPr>
            <a:stCxn id="31" idx="4"/>
          </p:cNvCxnSpPr>
          <p:nvPr/>
        </p:nvCxnSpPr>
        <p:spPr>
          <a:xfrm rot="16200000" flipH="1">
            <a:off x="9488796" y="5151297"/>
            <a:ext cx="535812" cy="8825362"/>
          </a:xfrm>
          <a:prstGeom prst="bentConnector2">
            <a:avLst/>
          </a:prstGeom>
          <a:ln w="19050">
            <a:solidFill>
              <a:srgbClr val="70A135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Elbow Connector 80"/>
          <p:cNvCxnSpPr/>
          <p:nvPr/>
        </p:nvCxnSpPr>
        <p:spPr>
          <a:xfrm flipV="1">
            <a:off x="8621323" y="7938847"/>
            <a:ext cx="5548058" cy="795818"/>
          </a:xfrm>
          <a:prstGeom prst="bentConnector3">
            <a:avLst>
              <a:gd name="adj1" fmla="val 50000"/>
            </a:avLst>
          </a:prstGeom>
          <a:ln w="19050">
            <a:solidFill>
              <a:srgbClr val="EC3834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255360C2-8E22-4293-A9D5-8F4F970A71D8}"/>
              </a:ext>
            </a:extLst>
          </p:cNvPr>
          <p:cNvSpPr/>
          <p:nvPr/>
        </p:nvSpPr>
        <p:spPr>
          <a:xfrm>
            <a:off x="14986305" y="4425567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4335866-FF9C-4D7C-B33C-BE95EEF75E04}"/>
              </a:ext>
            </a:extLst>
          </p:cNvPr>
          <p:cNvSpPr/>
          <p:nvPr/>
        </p:nvSpPr>
        <p:spPr>
          <a:xfrm>
            <a:off x="14918518" y="3908071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E103D44-C7EC-410B-96DF-7FFF26EA40DE}"/>
              </a:ext>
            </a:extLst>
          </p:cNvPr>
          <p:cNvSpPr/>
          <p:nvPr/>
        </p:nvSpPr>
        <p:spPr>
          <a:xfrm>
            <a:off x="14986305" y="6165711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69FBA60-8795-46D1-8145-C6D6B06B3A5C}"/>
              </a:ext>
            </a:extLst>
          </p:cNvPr>
          <p:cNvSpPr/>
          <p:nvPr/>
        </p:nvSpPr>
        <p:spPr>
          <a:xfrm>
            <a:off x="14918518" y="5648215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AED874A-8E5E-4D71-A5C1-99D3B59B746E}"/>
              </a:ext>
            </a:extLst>
          </p:cNvPr>
          <p:cNvSpPr/>
          <p:nvPr/>
        </p:nvSpPr>
        <p:spPr>
          <a:xfrm>
            <a:off x="14986305" y="7994678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D2DA1E6-DF4C-470A-AEB7-DD60A9733F03}"/>
              </a:ext>
            </a:extLst>
          </p:cNvPr>
          <p:cNvSpPr/>
          <p:nvPr/>
        </p:nvSpPr>
        <p:spPr>
          <a:xfrm>
            <a:off x="14918518" y="7477182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542C227-8651-4CF0-B286-AFCFC45F4204}"/>
              </a:ext>
            </a:extLst>
          </p:cNvPr>
          <p:cNvSpPr/>
          <p:nvPr/>
        </p:nvSpPr>
        <p:spPr>
          <a:xfrm>
            <a:off x="14986305" y="9922409"/>
            <a:ext cx="5380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0AF17A3-02EE-452C-BE8E-396E3FB8C9F2}"/>
              </a:ext>
            </a:extLst>
          </p:cNvPr>
          <p:cNvSpPr/>
          <p:nvPr/>
        </p:nvSpPr>
        <p:spPr>
          <a:xfrm>
            <a:off x="14918518" y="9404913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359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4" grpId="0"/>
      <p:bldP spid="35" grpId="0"/>
      <p:bldP spid="36" grpId="0"/>
      <p:bldP spid="37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BD8B63-A98A-40BC-926B-E4F57D90FE3E}"/>
              </a:ext>
            </a:extLst>
          </p:cNvPr>
          <p:cNvSpPr txBox="1"/>
          <p:nvPr/>
        </p:nvSpPr>
        <p:spPr>
          <a:xfrm>
            <a:off x="18568750" y="2177395"/>
            <a:ext cx="5087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000" dirty="0">
                <a:solidFill>
                  <a:srgbClr val="2686A7"/>
                </a:solidFill>
              </a:rPr>
              <a:t>Aenean ac </a:t>
            </a:r>
            <a:r>
              <a:rPr lang="en-US" sz="2000" dirty="0" err="1">
                <a:solidFill>
                  <a:srgbClr val="2686A7"/>
                </a:solidFill>
              </a:rPr>
              <a:t>viverra</a:t>
            </a:r>
            <a:r>
              <a:rPr lang="en-US" sz="2000" dirty="0">
                <a:solidFill>
                  <a:srgbClr val="2686A7"/>
                </a:solidFill>
              </a:rPr>
              <a:t> </a:t>
            </a:r>
            <a:r>
              <a:rPr lang="en-US" sz="2000" dirty="0" err="1">
                <a:solidFill>
                  <a:srgbClr val="2686A7"/>
                </a:solidFill>
              </a:rPr>
              <a:t>neque</a:t>
            </a:r>
            <a:r>
              <a:rPr lang="en-US" sz="2000" dirty="0">
                <a:solidFill>
                  <a:srgbClr val="2686A7"/>
                </a:solidFill>
              </a:rPr>
              <a:t>. Maecenas </a:t>
            </a:r>
            <a:r>
              <a:rPr lang="en-US" sz="2000" dirty="0" err="1">
                <a:solidFill>
                  <a:srgbClr val="2686A7"/>
                </a:solidFill>
              </a:rPr>
              <a:t>ullamcorper</a:t>
            </a:r>
            <a:r>
              <a:rPr lang="en-US" sz="2000" dirty="0">
                <a:solidFill>
                  <a:srgbClr val="2686A7"/>
                </a:solidFill>
              </a:rPr>
              <a:t> </a:t>
            </a:r>
            <a:r>
              <a:rPr lang="en-US" sz="2000" dirty="0" err="1">
                <a:solidFill>
                  <a:srgbClr val="2686A7"/>
                </a:solidFill>
              </a:rPr>
              <a:t>turpis</a:t>
            </a:r>
            <a:r>
              <a:rPr lang="en-US" sz="2000" dirty="0">
                <a:solidFill>
                  <a:srgbClr val="2686A7"/>
                </a:solidFill>
              </a:rPr>
              <a:t> sed </a:t>
            </a:r>
            <a:r>
              <a:rPr lang="en-US" sz="2000" dirty="0" err="1">
                <a:solidFill>
                  <a:srgbClr val="2686A7"/>
                </a:solidFill>
              </a:rPr>
              <a:t>tellus</a:t>
            </a:r>
            <a:r>
              <a:rPr lang="en-US" sz="2000" dirty="0">
                <a:solidFill>
                  <a:srgbClr val="2686A7"/>
                </a:solidFill>
              </a:rPr>
              <a:t> vestibulum </a:t>
            </a:r>
            <a:r>
              <a:rPr lang="en-US" sz="2000" dirty="0" err="1">
                <a:solidFill>
                  <a:srgbClr val="2686A7"/>
                </a:solidFill>
              </a:rPr>
              <a:t>bibendum</a:t>
            </a:r>
            <a:r>
              <a:rPr lang="en-US" sz="2000" dirty="0">
                <a:solidFill>
                  <a:srgbClr val="2686A7"/>
                </a:solidFill>
              </a:rPr>
              <a:t> </a:t>
            </a:r>
            <a:r>
              <a:rPr lang="en-US" sz="2000" dirty="0" err="1">
                <a:solidFill>
                  <a:srgbClr val="2686A7"/>
                </a:solidFill>
              </a:rPr>
              <a:t>quam</a:t>
            </a:r>
            <a:r>
              <a:rPr lang="en-US" sz="2000" dirty="0">
                <a:solidFill>
                  <a:srgbClr val="2686A7"/>
                </a:solidFill>
              </a:rPr>
              <a:t> dictum </a:t>
            </a:r>
            <a:r>
              <a:rPr lang="en-US" sz="2000" dirty="0" err="1">
                <a:solidFill>
                  <a:srgbClr val="2686A7"/>
                </a:solidFill>
              </a:rPr>
              <a:t>venenatis</a:t>
            </a:r>
            <a:r>
              <a:rPr lang="en-US" sz="2000" dirty="0">
                <a:solidFill>
                  <a:srgbClr val="2686A7"/>
                </a:solidFill>
              </a:rPr>
              <a:t> </a:t>
            </a:r>
            <a:r>
              <a:rPr lang="en-US" sz="2000" dirty="0" err="1">
                <a:solidFill>
                  <a:srgbClr val="2686A7"/>
                </a:solidFill>
              </a:rPr>
              <a:t>ut</a:t>
            </a:r>
            <a:r>
              <a:rPr lang="en-US" sz="2000" dirty="0">
                <a:solidFill>
                  <a:srgbClr val="2686A7"/>
                </a:solidFill>
              </a:rPr>
              <a:t> ac diam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4A4282-A3A2-46C7-8C9C-9DCE3DFC2495}"/>
              </a:ext>
            </a:extLst>
          </p:cNvPr>
          <p:cNvSpPr txBox="1"/>
          <p:nvPr/>
        </p:nvSpPr>
        <p:spPr>
          <a:xfrm>
            <a:off x="18568750" y="4074985"/>
            <a:ext cx="5087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000" dirty="0">
                <a:solidFill>
                  <a:srgbClr val="ED423D"/>
                </a:solidFill>
              </a:rPr>
              <a:t>Aenean ac </a:t>
            </a:r>
            <a:r>
              <a:rPr lang="en-US" sz="2000" dirty="0" err="1">
                <a:solidFill>
                  <a:srgbClr val="ED423D"/>
                </a:solidFill>
              </a:rPr>
              <a:t>viverra</a:t>
            </a:r>
            <a:r>
              <a:rPr lang="en-US" sz="2000" dirty="0">
                <a:solidFill>
                  <a:srgbClr val="ED423D"/>
                </a:solidFill>
              </a:rPr>
              <a:t> </a:t>
            </a:r>
            <a:r>
              <a:rPr lang="en-US" sz="2000" dirty="0" err="1">
                <a:solidFill>
                  <a:srgbClr val="ED423D"/>
                </a:solidFill>
              </a:rPr>
              <a:t>neque</a:t>
            </a:r>
            <a:r>
              <a:rPr lang="en-US" sz="2000" dirty="0">
                <a:solidFill>
                  <a:srgbClr val="ED423D"/>
                </a:solidFill>
              </a:rPr>
              <a:t>. Maecenas </a:t>
            </a:r>
            <a:r>
              <a:rPr lang="en-US" sz="2000" dirty="0" err="1">
                <a:solidFill>
                  <a:srgbClr val="ED423D"/>
                </a:solidFill>
              </a:rPr>
              <a:t>ullamcorper</a:t>
            </a:r>
            <a:r>
              <a:rPr lang="en-US" sz="2000" dirty="0">
                <a:solidFill>
                  <a:srgbClr val="ED423D"/>
                </a:solidFill>
              </a:rPr>
              <a:t> </a:t>
            </a:r>
            <a:r>
              <a:rPr lang="en-US" sz="2000" dirty="0" err="1">
                <a:solidFill>
                  <a:srgbClr val="ED423D"/>
                </a:solidFill>
              </a:rPr>
              <a:t>turpis</a:t>
            </a:r>
            <a:r>
              <a:rPr lang="en-US" sz="2000" dirty="0">
                <a:solidFill>
                  <a:srgbClr val="ED423D"/>
                </a:solidFill>
              </a:rPr>
              <a:t> sed </a:t>
            </a:r>
            <a:r>
              <a:rPr lang="en-US" sz="2000" dirty="0" err="1">
                <a:solidFill>
                  <a:srgbClr val="ED423D"/>
                </a:solidFill>
              </a:rPr>
              <a:t>tellus</a:t>
            </a:r>
            <a:r>
              <a:rPr lang="en-US" sz="2000" dirty="0">
                <a:solidFill>
                  <a:srgbClr val="ED423D"/>
                </a:solidFill>
              </a:rPr>
              <a:t> vestibulum </a:t>
            </a:r>
            <a:r>
              <a:rPr lang="en-US" sz="2000" dirty="0" err="1">
                <a:solidFill>
                  <a:srgbClr val="ED423D"/>
                </a:solidFill>
              </a:rPr>
              <a:t>bibendum</a:t>
            </a:r>
            <a:r>
              <a:rPr lang="en-US" sz="2000" dirty="0">
                <a:solidFill>
                  <a:srgbClr val="ED423D"/>
                </a:solidFill>
              </a:rPr>
              <a:t> </a:t>
            </a:r>
            <a:r>
              <a:rPr lang="en-US" sz="2000" dirty="0" err="1">
                <a:solidFill>
                  <a:srgbClr val="ED423D"/>
                </a:solidFill>
              </a:rPr>
              <a:t>quam</a:t>
            </a:r>
            <a:r>
              <a:rPr lang="en-US" sz="2000" dirty="0">
                <a:solidFill>
                  <a:srgbClr val="ED423D"/>
                </a:solidFill>
              </a:rPr>
              <a:t> dictum </a:t>
            </a:r>
            <a:r>
              <a:rPr lang="en-US" sz="2000" dirty="0" err="1">
                <a:solidFill>
                  <a:srgbClr val="ED423D"/>
                </a:solidFill>
              </a:rPr>
              <a:t>venenatis</a:t>
            </a:r>
            <a:r>
              <a:rPr lang="en-US" sz="2000" dirty="0">
                <a:solidFill>
                  <a:srgbClr val="ED423D"/>
                </a:solidFill>
              </a:rPr>
              <a:t> </a:t>
            </a:r>
            <a:r>
              <a:rPr lang="en-US" sz="2000" dirty="0" err="1">
                <a:solidFill>
                  <a:srgbClr val="ED423D"/>
                </a:solidFill>
              </a:rPr>
              <a:t>ut</a:t>
            </a:r>
            <a:r>
              <a:rPr lang="en-US" sz="2000" dirty="0">
                <a:solidFill>
                  <a:srgbClr val="ED423D"/>
                </a:solidFill>
              </a:rPr>
              <a:t> ac diam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DFB629-4221-49B1-A44E-E887308EAE8A}"/>
              </a:ext>
            </a:extLst>
          </p:cNvPr>
          <p:cNvSpPr txBox="1"/>
          <p:nvPr/>
        </p:nvSpPr>
        <p:spPr>
          <a:xfrm>
            <a:off x="18568750" y="5972575"/>
            <a:ext cx="5087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000" dirty="0">
                <a:solidFill>
                  <a:srgbClr val="EF9527"/>
                </a:solidFill>
              </a:rPr>
              <a:t>Aenean ac </a:t>
            </a:r>
            <a:r>
              <a:rPr lang="en-US" sz="2000" dirty="0" err="1">
                <a:solidFill>
                  <a:srgbClr val="EF9527"/>
                </a:solidFill>
              </a:rPr>
              <a:t>viverra</a:t>
            </a:r>
            <a:r>
              <a:rPr lang="en-US" sz="2000" dirty="0">
                <a:solidFill>
                  <a:srgbClr val="EF9527"/>
                </a:solidFill>
              </a:rPr>
              <a:t> </a:t>
            </a:r>
            <a:r>
              <a:rPr lang="en-US" sz="2000" dirty="0" err="1">
                <a:solidFill>
                  <a:srgbClr val="EF9527"/>
                </a:solidFill>
              </a:rPr>
              <a:t>neque</a:t>
            </a:r>
            <a:r>
              <a:rPr lang="en-US" sz="2000" dirty="0">
                <a:solidFill>
                  <a:srgbClr val="EF9527"/>
                </a:solidFill>
              </a:rPr>
              <a:t>. Maecenas </a:t>
            </a:r>
            <a:r>
              <a:rPr lang="en-US" sz="2000" dirty="0" err="1">
                <a:solidFill>
                  <a:srgbClr val="EF9527"/>
                </a:solidFill>
              </a:rPr>
              <a:t>ullamcorper</a:t>
            </a:r>
            <a:r>
              <a:rPr lang="en-US" sz="2000" dirty="0">
                <a:solidFill>
                  <a:srgbClr val="EF9527"/>
                </a:solidFill>
              </a:rPr>
              <a:t> </a:t>
            </a:r>
            <a:r>
              <a:rPr lang="en-US" sz="2000" dirty="0" err="1">
                <a:solidFill>
                  <a:srgbClr val="EF9527"/>
                </a:solidFill>
              </a:rPr>
              <a:t>turpis</a:t>
            </a:r>
            <a:r>
              <a:rPr lang="en-US" sz="2000" dirty="0">
                <a:solidFill>
                  <a:srgbClr val="EF9527"/>
                </a:solidFill>
              </a:rPr>
              <a:t> sed </a:t>
            </a:r>
            <a:r>
              <a:rPr lang="en-US" sz="2000" dirty="0" err="1">
                <a:solidFill>
                  <a:srgbClr val="EF9527"/>
                </a:solidFill>
              </a:rPr>
              <a:t>tellus</a:t>
            </a:r>
            <a:r>
              <a:rPr lang="en-US" sz="2000" dirty="0">
                <a:solidFill>
                  <a:srgbClr val="EF9527"/>
                </a:solidFill>
              </a:rPr>
              <a:t> vestibulum </a:t>
            </a:r>
            <a:r>
              <a:rPr lang="en-US" sz="2000" dirty="0" err="1">
                <a:solidFill>
                  <a:srgbClr val="EF9527"/>
                </a:solidFill>
              </a:rPr>
              <a:t>bibendum</a:t>
            </a:r>
            <a:r>
              <a:rPr lang="en-US" sz="2000" dirty="0">
                <a:solidFill>
                  <a:srgbClr val="EF9527"/>
                </a:solidFill>
              </a:rPr>
              <a:t> </a:t>
            </a:r>
            <a:r>
              <a:rPr lang="en-US" sz="2000" dirty="0" err="1">
                <a:solidFill>
                  <a:srgbClr val="EF9527"/>
                </a:solidFill>
              </a:rPr>
              <a:t>quam</a:t>
            </a:r>
            <a:r>
              <a:rPr lang="en-US" sz="2000" dirty="0">
                <a:solidFill>
                  <a:srgbClr val="EF9527"/>
                </a:solidFill>
              </a:rPr>
              <a:t> dictum </a:t>
            </a:r>
            <a:r>
              <a:rPr lang="en-US" sz="2000" dirty="0" err="1">
                <a:solidFill>
                  <a:srgbClr val="EF9527"/>
                </a:solidFill>
              </a:rPr>
              <a:t>venenatis</a:t>
            </a:r>
            <a:r>
              <a:rPr lang="en-US" sz="2000" dirty="0">
                <a:solidFill>
                  <a:srgbClr val="EF9527"/>
                </a:solidFill>
              </a:rPr>
              <a:t> </a:t>
            </a:r>
            <a:r>
              <a:rPr lang="en-US" sz="2000" dirty="0" err="1">
                <a:solidFill>
                  <a:srgbClr val="EF9527"/>
                </a:solidFill>
              </a:rPr>
              <a:t>ut</a:t>
            </a:r>
            <a:r>
              <a:rPr lang="en-US" sz="2000" dirty="0">
                <a:solidFill>
                  <a:srgbClr val="EF9527"/>
                </a:solidFill>
              </a:rPr>
              <a:t> ac diam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F60A82-DAF6-4528-8A2A-1459B9659483}"/>
              </a:ext>
            </a:extLst>
          </p:cNvPr>
          <p:cNvSpPr txBox="1"/>
          <p:nvPr/>
        </p:nvSpPr>
        <p:spPr>
          <a:xfrm>
            <a:off x="18568750" y="7870165"/>
            <a:ext cx="5087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000" dirty="0">
                <a:solidFill>
                  <a:srgbClr val="8BC248"/>
                </a:solidFill>
              </a:rPr>
              <a:t>Aenean ac </a:t>
            </a:r>
            <a:r>
              <a:rPr lang="en-US" sz="2000" dirty="0" err="1">
                <a:solidFill>
                  <a:srgbClr val="8BC248"/>
                </a:solidFill>
              </a:rPr>
              <a:t>viverra</a:t>
            </a:r>
            <a:r>
              <a:rPr lang="en-US" sz="2000" dirty="0">
                <a:solidFill>
                  <a:srgbClr val="8BC248"/>
                </a:solidFill>
              </a:rPr>
              <a:t> </a:t>
            </a:r>
            <a:r>
              <a:rPr lang="en-US" sz="2000" dirty="0" err="1">
                <a:solidFill>
                  <a:srgbClr val="8BC248"/>
                </a:solidFill>
              </a:rPr>
              <a:t>neque</a:t>
            </a:r>
            <a:r>
              <a:rPr lang="en-US" sz="2000" dirty="0">
                <a:solidFill>
                  <a:srgbClr val="8BC248"/>
                </a:solidFill>
              </a:rPr>
              <a:t>. Maecenas </a:t>
            </a:r>
            <a:r>
              <a:rPr lang="en-US" sz="2000" dirty="0" err="1">
                <a:solidFill>
                  <a:srgbClr val="8BC248"/>
                </a:solidFill>
              </a:rPr>
              <a:t>ullamcorper</a:t>
            </a:r>
            <a:r>
              <a:rPr lang="en-US" sz="2000" dirty="0">
                <a:solidFill>
                  <a:srgbClr val="8BC248"/>
                </a:solidFill>
              </a:rPr>
              <a:t> </a:t>
            </a:r>
            <a:r>
              <a:rPr lang="en-US" sz="2000" dirty="0" err="1">
                <a:solidFill>
                  <a:srgbClr val="8BC248"/>
                </a:solidFill>
              </a:rPr>
              <a:t>turpis</a:t>
            </a:r>
            <a:r>
              <a:rPr lang="en-US" sz="2000" dirty="0">
                <a:solidFill>
                  <a:srgbClr val="8BC248"/>
                </a:solidFill>
              </a:rPr>
              <a:t> sed </a:t>
            </a:r>
            <a:r>
              <a:rPr lang="en-US" sz="2000" dirty="0" err="1">
                <a:solidFill>
                  <a:srgbClr val="8BC248"/>
                </a:solidFill>
              </a:rPr>
              <a:t>tellus</a:t>
            </a:r>
            <a:r>
              <a:rPr lang="en-US" sz="2000" dirty="0">
                <a:solidFill>
                  <a:srgbClr val="8BC248"/>
                </a:solidFill>
              </a:rPr>
              <a:t> vestibulum </a:t>
            </a:r>
            <a:r>
              <a:rPr lang="en-US" sz="2000" dirty="0" err="1">
                <a:solidFill>
                  <a:srgbClr val="8BC248"/>
                </a:solidFill>
              </a:rPr>
              <a:t>bibendum</a:t>
            </a:r>
            <a:r>
              <a:rPr lang="en-US" sz="2000" dirty="0">
                <a:solidFill>
                  <a:srgbClr val="8BC248"/>
                </a:solidFill>
              </a:rPr>
              <a:t> </a:t>
            </a:r>
            <a:r>
              <a:rPr lang="en-US" sz="2000" dirty="0" err="1">
                <a:solidFill>
                  <a:srgbClr val="8BC248"/>
                </a:solidFill>
              </a:rPr>
              <a:t>quam</a:t>
            </a:r>
            <a:r>
              <a:rPr lang="en-US" sz="2000" dirty="0">
                <a:solidFill>
                  <a:srgbClr val="8BC248"/>
                </a:solidFill>
              </a:rPr>
              <a:t> dictum </a:t>
            </a:r>
            <a:r>
              <a:rPr lang="en-US" sz="2000" dirty="0" err="1">
                <a:solidFill>
                  <a:srgbClr val="8BC248"/>
                </a:solidFill>
              </a:rPr>
              <a:t>venenatis</a:t>
            </a:r>
            <a:r>
              <a:rPr lang="en-US" sz="2000" dirty="0">
                <a:solidFill>
                  <a:srgbClr val="8BC248"/>
                </a:solidFill>
              </a:rPr>
              <a:t> </a:t>
            </a:r>
            <a:r>
              <a:rPr lang="en-US" sz="2000" dirty="0" err="1">
                <a:solidFill>
                  <a:srgbClr val="8BC248"/>
                </a:solidFill>
              </a:rPr>
              <a:t>ut</a:t>
            </a:r>
            <a:r>
              <a:rPr lang="en-US" sz="2000" dirty="0">
                <a:solidFill>
                  <a:srgbClr val="8BC248"/>
                </a:solidFill>
              </a:rPr>
              <a:t> ac diam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019B08-ADB9-43BF-9FF3-BFA78BED37D1}"/>
              </a:ext>
            </a:extLst>
          </p:cNvPr>
          <p:cNvSpPr txBox="1"/>
          <p:nvPr/>
        </p:nvSpPr>
        <p:spPr>
          <a:xfrm>
            <a:off x="18568750" y="9767754"/>
            <a:ext cx="5087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2000" dirty="0">
                <a:solidFill>
                  <a:srgbClr val="272E3A"/>
                </a:solidFill>
              </a:rPr>
              <a:t>Aenean ac </a:t>
            </a:r>
            <a:r>
              <a:rPr lang="en-US" sz="2000" dirty="0" err="1">
                <a:solidFill>
                  <a:srgbClr val="272E3A"/>
                </a:solidFill>
              </a:rPr>
              <a:t>viverra</a:t>
            </a:r>
            <a:r>
              <a:rPr lang="en-US" sz="2000" dirty="0">
                <a:solidFill>
                  <a:srgbClr val="272E3A"/>
                </a:solidFill>
              </a:rPr>
              <a:t> </a:t>
            </a:r>
            <a:r>
              <a:rPr lang="en-US" sz="2000" dirty="0" err="1">
                <a:solidFill>
                  <a:srgbClr val="272E3A"/>
                </a:solidFill>
              </a:rPr>
              <a:t>neque</a:t>
            </a:r>
            <a:r>
              <a:rPr lang="en-US" sz="2000" dirty="0">
                <a:solidFill>
                  <a:srgbClr val="272E3A"/>
                </a:solidFill>
              </a:rPr>
              <a:t>. Maecenas </a:t>
            </a:r>
            <a:r>
              <a:rPr lang="en-US" sz="2000" dirty="0" err="1">
                <a:solidFill>
                  <a:srgbClr val="272E3A"/>
                </a:solidFill>
              </a:rPr>
              <a:t>ullamcorper</a:t>
            </a:r>
            <a:r>
              <a:rPr lang="en-US" sz="2000" dirty="0">
                <a:solidFill>
                  <a:srgbClr val="272E3A"/>
                </a:solidFill>
              </a:rPr>
              <a:t> </a:t>
            </a:r>
            <a:r>
              <a:rPr lang="en-US" sz="2000" dirty="0" err="1">
                <a:solidFill>
                  <a:srgbClr val="272E3A"/>
                </a:solidFill>
              </a:rPr>
              <a:t>turpis</a:t>
            </a:r>
            <a:r>
              <a:rPr lang="en-US" sz="2000" dirty="0">
                <a:solidFill>
                  <a:srgbClr val="272E3A"/>
                </a:solidFill>
              </a:rPr>
              <a:t> sed </a:t>
            </a:r>
            <a:r>
              <a:rPr lang="en-US" sz="2000" dirty="0" err="1">
                <a:solidFill>
                  <a:srgbClr val="272E3A"/>
                </a:solidFill>
              </a:rPr>
              <a:t>tellus</a:t>
            </a:r>
            <a:r>
              <a:rPr lang="en-US" sz="2000" dirty="0">
                <a:solidFill>
                  <a:srgbClr val="272E3A"/>
                </a:solidFill>
              </a:rPr>
              <a:t> vestibulum </a:t>
            </a:r>
            <a:r>
              <a:rPr lang="en-US" sz="2000" dirty="0" err="1">
                <a:solidFill>
                  <a:srgbClr val="272E3A"/>
                </a:solidFill>
              </a:rPr>
              <a:t>bibendum</a:t>
            </a:r>
            <a:r>
              <a:rPr lang="en-US" sz="2000" dirty="0">
                <a:solidFill>
                  <a:srgbClr val="272E3A"/>
                </a:solidFill>
              </a:rPr>
              <a:t> </a:t>
            </a:r>
            <a:r>
              <a:rPr lang="en-US" sz="2000" dirty="0" err="1">
                <a:solidFill>
                  <a:srgbClr val="272E3A"/>
                </a:solidFill>
              </a:rPr>
              <a:t>quam</a:t>
            </a:r>
            <a:r>
              <a:rPr lang="en-US" sz="2000" dirty="0">
                <a:solidFill>
                  <a:srgbClr val="272E3A"/>
                </a:solidFill>
              </a:rPr>
              <a:t> dictum </a:t>
            </a:r>
            <a:r>
              <a:rPr lang="en-US" sz="2000" dirty="0" err="1">
                <a:solidFill>
                  <a:srgbClr val="272E3A"/>
                </a:solidFill>
              </a:rPr>
              <a:t>venenatis</a:t>
            </a:r>
            <a:r>
              <a:rPr lang="en-US" sz="2000" dirty="0">
                <a:solidFill>
                  <a:srgbClr val="272E3A"/>
                </a:solidFill>
              </a:rPr>
              <a:t> </a:t>
            </a:r>
            <a:r>
              <a:rPr lang="en-US" sz="2000" dirty="0" err="1">
                <a:solidFill>
                  <a:srgbClr val="272E3A"/>
                </a:solidFill>
              </a:rPr>
              <a:t>ut</a:t>
            </a:r>
            <a:r>
              <a:rPr lang="en-US" sz="2000" dirty="0">
                <a:solidFill>
                  <a:srgbClr val="272E3A"/>
                </a:solidFill>
              </a:rPr>
              <a:t> ac diam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0F11F5-4108-4B82-A4F5-E221C765934C}"/>
              </a:ext>
            </a:extLst>
          </p:cNvPr>
          <p:cNvCxnSpPr>
            <a:cxnSpLocks/>
          </p:cNvCxnSpPr>
          <p:nvPr/>
        </p:nvCxnSpPr>
        <p:spPr>
          <a:xfrm>
            <a:off x="875241" y="5619911"/>
            <a:ext cx="835805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7B68CE1-2CD6-4DF5-9926-BA3583277E48}"/>
              </a:ext>
            </a:extLst>
          </p:cNvPr>
          <p:cNvCxnSpPr>
            <a:cxnSpLocks/>
          </p:cNvCxnSpPr>
          <p:nvPr/>
        </p:nvCxnSpPr>
        <p:spPr>
          <a:xfrm>
            <a:off x="875242" y="6238956"/>
            <a:ext cx="11796765" cy="0"/>
          </a:xfrm>
          <a:prstGeom prst="line">
            <a:avLst/>
          </a:prstGeom>
          <a:ln w="1270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7CEBA5F-D1F5-4A01-B848-244472AC55BC}"/>
              </a:ext>
            </a:extLst>
          </p:cNvPr>
          <p:cNvCxnSpPr>
            <a:cxnSpLocks/>
          </p:cNvCxnSpPr>
          <p:nvPr/>
        </p:nvCxnSpPr>
        <p:spPr>
          <a:xfrm>
            <a:off x="875242" y="6858000"/>
            <a:ext cx="15580871" cy="0"/>
          </a:xfrm>
          <a:prstGeom prst="line">
            <a:avLst/>
          </a:prstGeom>
          <a:ln w="1270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F8E46F-9D46-4506-8A0E-1AFAFC709CCC}"/>
              </a:ext>
            </a:extLst>
          </p:cNvPr>
          <p:cNvCxnSpPr>
            <a:cxnSpLocks/>
          </p:cNvCxnSpPr>
          <p:nvPr/>
        </p:nvCxnSpPr>
        <p:spPr>
          <a:xfrm>
            <a:off x="875242" y="7477044"/>
            <a:ext cx="13109075" cy="0"/>
          </a:xfrm>
          <a:prstGeom prst="line">
            <a:avLst/>
          </a:prstGeom>
          <a:ln w="127000">
            <a:solidFill>
              <a:srgbClr val="8BC2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A0DB0C-7B47-4330-9CB2-22B7C9EF1B9F}"/>
              </a:ext>
            </a:extLst>
          </p:cNvPr>
          <p:cNvCxnSpPr>
            <a:cxnSpLocks/>
          </p:cNvCxnSpPr>
          <p:nvPr/>
        </p:nvCxnSpPr>
        <p:spPr>
          <a:xfrm>
            <a:off x="875242" y="8096089"/>
            <a:ext cx="9887950" cy="0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BFD5102-880C-4F6B-91FB-8A00E025F205}"/>
              </a:ext>
            </a:extLst>
          </p:cNvPr>
          <p:cNvGrpSpPr/>
          <p:nvPr/>
        </p:nvGrpSpPr>
        <p:grpSpPr>
          <a:xfrm>
            <a:off x="8370727" y="3227453"/>
            <a:ext cx="1725131" cy="1725131"/>
            <a:chOff x="5445819" y="3791319"/>
            <a:chExt cx="1178441" cy="117844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0747918-3209-4298-8E86-4E779077F53F}"/>
                </a:ext>
              </a:extLst>
            </p:cNvPr>
            <p:cNvSpPr/>
            <p:nvPr/>
          </p:nvSpPr>
          <p:spPr>
            <a:xfrm>
              <a:off x="5548081" y="3893580"/>
              <a:ext cx="973918" cy="97391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7B8B1F5-56B7-4F26-A9D8-60640F716A12}"/>
                </a:ext>
              </a:extLst>
            </p:cNvPr>
            <p:cNvSpPr/>
            <p:nvPr/>
          </p:nvSpPr>
          <p:spPr>
            <a:xfrm>
              <a:off x="5445820" y="3791319"/>
              <a:ext cx="1178441" cy="1178441"/>
            </a:xfrm>
            <a:prstGeom prst="ellipse">
              <a:avLst/>
            </a:prstGeom>
            <a:noFill/>
            <a:ln>
              <a:solidFill>
                <a:schemeClr val="accent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139DBEC-1B1E-4BF2-9822-EDCA6B6475FE}"/>
              </a:ext>
            </a:extLst>
          </p:cNvPr>
          <p:cNvCxnSpPr>
            <a:cxnSpLocks/>
          </p:cNvCxnSpPr>
          <p:nvPr/>
        </p:nvCxnSpPr>
        <p:spPr>
          <a:xfrm>
            <a:off x="9233293" y="5065152"/>
            <a:ext cx="0" cy="356773"/>
          </a:xfrm>
          <a:prstGeom prst="line">
            <a:avLst/>
          </a:prstGeom>
          <a:ln w="3175">
            <a:headEnd type="oval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9E0B928-E96E-4355-A37F-8EF009BCD36D}"/>
              </a:ext>
            </a:extLst>
          </p:cNvPr>
          <p:cNvCxnSpPr>
            <a:cxnSpLocks/>
          </p:cNvCxnSpPr>
          <p:nvPr/>
        </p:nvCxnSpPr>
        <p:spPr>
          <a:xfrm>
            <a:off x="12672006" y="5065153"/>
            <a:ext cx="0" cy="1005134"/>
          </a:xfrm>
          <a:prstGeom prst="line">
            <a:avLst/>
          </a:prstGeom>
          <a:ln w="3175">
            <a:solidFill>
              <a:schemeClr val="accent3"/>
            </a:solidFill>
            <a:headEnd type="oval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B6D6610-4F78-4460-98F6-81B09DA6B328}"/>
              </a:ext>
            </a:extLst>
          </p:cNvPr>
          <p:cNvGrpSpPr/>
          <p:nvPr/>
        </p:nvGrpSpPr>
        <p:grpSpPr>
          <a:xfrm>
            <a:off x="11809440" y="3227453"/>
            <a:ext cx="1725131" cy="1725131"/>
            <a:chOff x="5445819" y="3791319"/>
            <a:chExt cx="1178441" cy="1178441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64A68D8-BF09-4373-A9FA-2C8B0308DD92}"/>
                </a:ext>
              </a:extLst>
            </p:cNvPr>
            <p:cNvSpPr/>
            <p:nvPr/>
          </p:nvSpPr>
          <p:spPr>
            <a:xfrm>
              <a:off x="5548081" y="3893580"/>
              <a:ext cx="973918" cy="97391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FAE23966-78A6-4130-B75E-1D37D4FF97D0}"/>
                </a:ext>
              </a:extLst>
            </p:cNvPr>
            <p:cNvSpPr/>
            <p:nvPr/>
          </p:nvSpPr>
          <p:spPr>
            <a:xfrm>
              <a:off x="5445820" y="3791319"/>
              <a:ext cx="1178441" cy="1178441"/>
            </a:xfrm>
            <a:prstGeom prst="ellipse">
              <a:avLst/>
            </a:prstGeom>
            <a:noFill/>
            <a:ln>
              <a:solidFill>
                <a:schemeClr val="accent3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3CE1271-680F-4127-B4B1-9383252472F5}"/>
              </a:ext>
            </a:extLst>
          </p:cNvPr>
          <p:cNvCxnSpPr>
            <a:cxnSpLocks/>
          </p:cNvCxnSpPr>
          <p:nvPr/>
        </p:nvCxnSpPr>
        <p:spPr>
          <a:xfrm>
            <a:off x="16422210" y="5065153"/>
            <a:ext cx="0" cy="1548336"/>
          </a:xfrm>
          <a:prstGeom prst="line">
            <a:avLst/>
          </a:prstGeom>
          <a:ln w="3175">
            <a:solidFill>
              <a:schemeClr val="accent5"/>
            </a:solidFill>
            <a:headEnd type="oval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94835AD-6429-415E-B819-53F2ED02162E}"/>
              </a:ext>
            </a:extLst>
          </p:cNvPr>
          <p:cNvGrpSpPr/>
          <p:nvPr/>
        </p:nvGrpSpPr>
        <p:grpSpPr>
          <a:xfrm>
            <a:off x="15559644" y="3227453"/>
            <a:ext cx="1725131" cy="1725131"/>
            <a:chOff x="5445819" y="3791319"/>
            <a:chExt cx="1178441" cy="1178441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103CE18-CE6B-4CE3-82A5-23377222ECA7}"/>
                </a:ext>
              </a:extLst>
            </p:cNvPr>
            <p:cNvSpPr/>
            <p:nvPr/>
          </p:nvSpPr>
          <p:spPr>
            <a:xfrm>
              <a:off x="5548081" y="3893580"/>
              <a:ext cx="973918" cy="97391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83E6F33-0ABE-42A8-A573-3400FD02C4AB}"/>
                </a:ext>
              </a:extLst>
            </p:cNvPr>
            <p:cNvSpPr/>
            <p:nvPr/>
          </p:nvSpPr>
          <p:spPr>
            <a:xfrm>
              <a:off x="5445820" y="3791319"/>
              <a:ext cx="1178441" cy="1178441"/>
            </a:xfrm>
            <a:prstGeom prst="ellipse">
              <a:avLst/>
            </a:prstGeom>
            <a:noFill/>
            <a:ln>
              <a:solidFill>
                <a:schemeClr val="accent5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21296DA-9C4E-41B5-8D9F-1DFA1611366C}"/>
              </a:ext>
            </a:extLst>
          </p:cNvPr>
          <p:cNvCxnSpPr>
            <a:cxnSpLocks/>
          </p:cNvCxnSpPr>
          <p:nvPr/>
        </p:nvCxnSpPr>
        <p:spPr>
          <a:xfrm flipV="1">
            <a:off x="13984316" y="7670694"/>
            <a:ext cx="0" cy="980154"/>
          </a:xfrm>
          <a:prstGeom prst="line">
            <a:avLst/>
          </a:prstGeom>
          <a:ln w="3175">
            <a:solidFill>
              <a:srgbClr val="8BC248"/>
            </a:solidFill>
            <a:headEnd type="oval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7AAF2D4-8794-432B-BF70-C68CAD65982A}"/>
              </a:ext>
            </a:extLst>
          </p:cNvPr>
          <p:cNvGrpSpPr/>
          <p:nvPr/>
        </p:nvGrpSpPr>
        <p:grpSpPr>
          <a:xfrm flipV="1">
            <a:off x="13121750" y="8763416"/>
            <a:ext cx="1725131" cy="1725131"/>
            <a:chOff x="5445819" y="3791319"/>
            <a:chExt cx="1178441" cy="1178441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E09FCE30-5229-4F51-A098-42EADBCA02CD}"/>
                </a:ext>
              </a:extLst>
            </p:cNvPr>
            <p:cNvSpPr/>
            <p:nvPr/>
          </p:nvSpPr>
          <p:spPr>
            <a:xfrm>
              <a:off x="5548081" y="3893580"/>
              <a:ext cx="973918" cy="9739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8B67F93-4BE2-46A7-B5CC-1BC06A9DB500}"/>
                </a:ext>
              </a:extLst>
            </p:cNvPr>
            <p:cNvSpPr/>
            <p:nvPr/>
          </p:nvSpPr>
          <p:spPr>
            <a:xfrm>
              <a:off x="5445820" y="3791319"/>
              <a:ext cx="1178441" cy="1178441"/>
            </a:xfrm>
            <a:prstGeom prst="ellipse">
              <a:avLst/>
            </a:prstGeom>
            <a:noFill/>
            <a:ln>
              <a:solidFill>
                <a:srgbClr val="8BC248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78C5DF2-0AC7-4434-B0AA-EFBB4F886D5F}"/>
              </a:ext>
            </a:extLst>
          </p:cNvPr>
          <p:cNvCxnSpPr>
            <a:cxnSpLocks/>
          </p:cNvCxnSpPr>
          <p:nvPr/>
        </p:nvCxnSpPr>
        <p:spPr>
          <a:xfrm flipV="1">
            <a:off x="10763191" y="8273340"/>
            <a:ext cx="0" cy="980154"/>
          </a:xfrm>
          <a:prstGeom prst="line">
            <a:avLst/>
          </a:prstGeom>
          <a:ln w="3175">
            <a:solidFill>
              <a:schemeClr val="tx1"/>
            </a:solidFill>
            <a:headEnd type="oval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8B6ED8B-F2F8-407B-8583-5F7091C6A537}"/>
              </a:ext>
            </a:extLst>
          </p:cNvPr>
          <p:cNvGrpSpPr/>
          <p:nvPr/>
        </p:nvGrpSpPr>
        <p:grpSpPr>
          <a:xfrm flipV="1">
            <a:off x="9900625" y="9366062"/>
            <a:ext cx="1725131" cy="1725131"/>
            <a:chOff x="5445819" y="3791319"/>
            <a:chExt cx="1178441" cy="1178441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1D0C805E-25D2-4ABE-B096-3F95E8D41714}"/>
                </a:ext>
              </a:extLst>
            </p:cNvPr>
            <p:cNvSpPr/>
            <p:nvPr/>
          </p:nvSpPr>
          <p:spPr>
            <a:xfrm>
              <a:off x="5548081" y="3893580"/>
              <a:ext cx="973918" cy="97391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022EDA4-39F0-421E-87B7-60521BF9E3C7}"/>
                </a:ext>
              </a:extLst>
            </p:cNvPr>
            <p:cNvSpPr/>
            <p:nvPr/>
          </p:nvSpPr>
          <p:spPr>
            <a:xfrm>
              <a:off x="5445820" y="3791319"/>
              <a:ext cx="1178441" cy="1178441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54"/>
              <a:endParaRPr lang="en-US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1F640BF5-0A51-44CB-951E-85118690DF63}"/>
              </a:ext>
            </a:extLst>
          </p:cNvPr>
          <p:cNvSpPr txBox="1"/>
          <p:nvPr/>
        </p:nvSpPr>
        <p:spPr>
          <a:xfrm>
            <a:off x="7817707" y="4843600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000" dirty="0">
                <a:solidFill>
                  <a:srgbClr val="272E3A"/>
                </a:solidFill>
                <a:latin typeface="Open Sans Light"/>
              </a:rPr>
              <a:t>30%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9C57AB7-62ED-4710-951A-F53D033A8F8C}"/>
              </a:ext>
            </a:extLst>
          </p:cNvPr>
          <p:cNvSpPr txBox="1"/>
          <p:nvPr/>
        </p:nvSpPr>
        <p:spPr>
          <a:xfrm>
            <a:off x="11301741" y="5236163"/>
            <a:ext cx="1184786" cy="7077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000">
                <a:solidFill>
                  <a:srgbClr val="272E3A"/>
                </a:solidFill>
                <a:latin typeface="Open Sans Light"/>
              </a:rPr>
              <a:t>60%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7C00138-3A51-4A13-A5DD-CDFBA2A835AD}"/>
              </a:ext>
            </a:extLst>
          </p:cNvPr>
          <p:cNvSpPr txBox="1"/>
          <p:nvPr/>
        </p:nvSpPr>
        <p:spPr>
          <a:xfrm>
            <a:off x="15056059" y="5520383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000" dirty="0">
                <a:solidFill>
                  <a:srgbClr val="272E3A"/>
                </a:solidFill>
                <a:latin typeface="Open Sans Light"/>
              </a:rPr>
              <a:t>95%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E41E4ED-4B54-446D-BE7E-D42BD31C85DE}"/>
              </a:ext>
            </a:extLst>
          </p:cNvPr>
          <p:cNvSpPr txBox="1"/>
          <p:nvPr/>
        </p:nvSpPr>
        <p:spPr>
          <a:xfrm>
            <a:off x="14257756" y="7805497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000" dirty="0">
                <a:solidFill>
                  <a:srgbClr val="272E3A"/>
                </a:solidFill>
                <a:latin typeface="Open Sans Light"/>
              </a:rPr>
              <a:t>80%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BC5A5B3-125B-4D8D-9D25-65F0F5C9EE6B}"/>
              </a:ext>
            </a:extLst>
          </p:cNvPr>
          <p:cNvSpPr txBox="1"/>
          <p:nvPr/>
        </p:nvSpPr>
        <p:spPr>
          <a:xfrm>
            <a:off x="11124858" y="8408142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54"/>
            <a:r>
              <a:rPr lang="en-US" sz="4000" dirty="0">
                <a:solidFill>
                  <a:srgbClr val="272E3A"/>
                </a:solidFill>
                <a:latin typeface="Open Sans Light"/>
              </a:rPr>
              <a:t>50%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F4E245F-4971-4F63-8566-AFED1493997B}"/>
              </a:ext>
            </a:extLst>
          </p:cNvPr>
          <p:cNvSpPr/>
          <p:nvPr/>
        </p:nvSpPr>
        <p:spPr>
          <a:xfrm>
            <a:off x="-1795530" y="1363277"/>
            <a:ext cx="8052378" cy="104688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99" name="Title 1">
            <a:extLst>
              <a:ext uri="{FF2B5EF4-FFF2-40B4-BE49-F238E27FC236}">
                <a16:creationId xmlns:a16="http://schemas.microsoft.com/office/drawing/2014/main" id="{D09D81A0-0948-41CA-84A8-4356A3A5EC38}"/>
              </a:ext>
            </a:extLst>
          </p:cNvPr>
          <p:cNvSpPr txBox="1">
            <a:spLocks/>
          </p:cNvSpPr>
          <p:nvPr/>
        </p:nvSpPr>
        <p:spPr>
          <a:xfrm>
            <a:off x="981254" y="5489838"/>
            <a:ext cx="5533930" cy="176454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309"/>
            <a:r>
              <a:rPr lang="en-US" sz="6399" dirty="0">
                <a:solidFill>
                  <a:srgbClr val="272E3A">
                    <a:lumMod val="90000"/>
                    <a:lumOff val="10000"/>
                  </a:srgbClr>
                </a:solidFill>
              </a:rPr>
              <a:t>Five step infographic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4A676B5A-3DF6-4B75-8D64-5A8C6D70B3DD}"/>
              </a:ext>
            </a:extLst>
          </p:cNvPr>
          <p:cNvGrpSpPr/>
          <p:nvPr/>
        </p:nvGrpSpPr>
        <p:grpSpPr>
          <a:xfrm>
            <a:off x="13784250" y="9193604"/>
            <a:ext cx="473506" cy="682659"/>
            <a:chOff x="8070381" y="750589"/>
            <a:chExt cx="1775895" cy="2560328"/>
          </a:xfrm>
          <a:solidFill>
            <a:schemeClr val="bg1"/>
          </a:solidFill>
        </p:grpSpPr>
        <p:sp>
          <p:nvSpPr>
            <p:cNvPr id="101" name="Freeform 5">
              <a:extLst>
                <a:ext uri="{FF2B5EF4-FFF2-40B4-BE49-F238E27FC236}">
                  <a16:creationId xmlns:a16="http://schemas.microsoft.com/office/drawing/2014/main" id="{EB4AF455-E4A8-4E0A-AFC0-5441040E4D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" name="Freeform 9">
              <a:extLst>
                <a:ext uri="{FF2B5EF4-FFF2-40B4-BE49-F238E27FC236}">
                  <a16:creationId xmlns:a16="http://schemas.microsoft.com/office/drawing/2014/main" id="{7FABF2D1-27AF-4D75-A764-7A52275FFB60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3" name="Freeform 149">
            <a:extLst>
              <a:ext uri="{FF2B5EF4-FFF2-40B4-BE49-F238E27FC236}">
                <a16:creationId xmlns:a16="http://schemas.microsoft.com/office/drawing/2014/main" id="{CA1AC69E-1892-4EB9-9E54-B041112CC939}"/>
              </a:ext>
            </a:extLst>
          </p:cNvPr>
          <p:cNvSpPr>
            <a:spLocks noEditPoints="1"/>
          </p:cNvSpPr>
          <p:nvPr/>
        </p:nvSpPr>
        <p:spPr bwMode="auto">
          <a:xfrm>
            <a:off x="16142624" y="3741502"/>
            <a:ext cx="559171" cy="718350"/>
          </a:xfrm>
          <a:custGeom>
            <a:avLst/>
            <a:gdLst>
              <a:gd name="T0" fmla="*/ 80 w 161"/>
              <a:gd name="T1" fmla="*/ 0 h 208"/>
              <a:gd name="T2" fmla="*/ 0 w 161"/>
              <a:gd name="T3" fmla="*/ 208 h 208"/>
              <a:gd name="T4" fmla="*/ 122 w 161"/>
              <a:gd name="T5" fmla="*/ 128 h 208"/>
              <a:gd name="T6" fmla="*/ 134 w 161"/>
              <a:gd name="T7" fmla="*/ 71 h 208"/>
              <a:gd name="T8" fmla="*/ 50 w 161"/>
              <a:gd name="T9" fmla="*/ 156 h 208"/>
              <a:gd name="T10" fmla="*/ 47 w 161"/>
              <a:gd name="T11" fmla="*/ 165 h 208"/>
              <a:gd name="T12" fmla="*/ 42 w 161"/>
              <a:gd name="T13" fmla="*/ 162 h 208"/>
              <a:gd name="T14" fmla="*/ 36 w 161"/>
              <a:gd name="T15" fmla="*/ 164 h 208"/>
              <a:gd name="T16" fmla="*/ 33 w 161"/>
              <a:gd name="T17" fmla="*/ 155 h 208"/>
              <a:gd name="T18" fmla="*/ 41 w 161"/>
              <a:gd name="T19" fmla="*/ 149 h 208"/>
              <a:gd name="T20" fmla="*/ 44 w 161"/>
              <a:gd name="T21" fmla="*/ 154 h 208"/>
              <a:gd name="T22" fmla="*/ 50 w 161"/>
              <a:gd name="T23" fmla="*/ 156 h 208"/>
              <a:gd name="T24" fmla="*/ 67 w 161"/>
              <a:gd name="T25" fmla="*/ 164 h 208"/>
              <a:gd name="T26" fmla="*/ 66 w 161"/>
              <a:gd name="T27" fmla="*/ 165 h 208"/>
              <a:gd name="T28" fmla="*/ 56 w 161"/>
              <a:gd name="T29" fmla="*/ 165 h 208"/>
              <a:gd name="T30" fmla="*/ 53 w 161"/>
              <a:gd name="T31" fmla="*/ 156 h 208"/>
              <a:gd name="T32" fmla="*/ 59 w 161"/>
              <a:gd name="T33" fmla="*/ 154 h 208"/>
              <a:gd name="T34" fmla="*/ 62 w 161"/>
              <a:gd name="T35" fmla="*/ 149 h 208"/>
              <a:gd name="T36" fmla="*/ 70 w 161"/>
              <a:gd name="T37" fmla="*/ 155 h 208"/>
              <a:gd name="T38" fmla="*/ 85 w 161"/>
              <a:gd name="T39" fmla="*/ 159 h 208"/>
              <a:gd name="T40" fmla="*/ 86 w 161"/>
              <a:gd name="T41" fmla="*/ 165 h 208"/>
              <a:gd name="T42" fmla="*/ 76 w 161"/>
              <a:gd name="T43" fmla="*/ 165 h 208"/>
              <a:gd name="T44" fmla="*/ 77 w 161"/>
              <a:gd name="T45" fmla="*/ 159 h 208"/>
              <a:gd name="T46" fmla="*/ 73 w 161"/>
              <a:gd name="T47" fmla="*/ 154 h 208"/>
              <a:gd name="T48" fmla="*/ 81 w 161"/>
              <a:gd name="T49" fmla="*/ 149 h 208"/>
              <a:gd name="T50" fmla="*/ 89 w 161"/>
              <a:gd name="T51" fmla="*/ 154 h 208"/>
              <a:gd name="T52" fmla="*/ 108 w 161"/>
              <a:gd name="T53" fmla="*/ 156 h 208"/>
              <a:gd name="T54" fmla="*/ 105 w 161"/>
              <a:gd name="T55" fmla="*/ 165 h 208"/>
              <a:gd name="T56" fmla="*/ 100 w 161"/>
              <a:gd name="T57" fmla="*/ 162 h 208"/>
              <a:gd name="T58" fmla="*/ 94 w 161"/>
              <a:gd name="T59" fmla="*/ 164 h 208"/>
              <a:gd name="T60" fmla="*/ 91 w 161"/>
              <a:gd name="T61" fmla="*/ 155 h 208"/>
              <a:gd name="T62" fmla="*/ 99 w 161"/>
              <a:gd name="T63" fmla="*/ 149 h 208"/>
              <a:gd name="T64" fmla="*/ 102 w 161"/>
              <a:gd name="T65" fmla="*/ 154 h 208"/>
              <a:gd name="T66" fmla="*/ 108 w 161"/>
              <a:gd name="T67" fmla="*/ 156 h 208"/>
              <a:gd name="T68" fmla="*/ 124 w 161"/>
              <a:gd name="T69" fmla="*/ 165 h 208"/>
              <a:gd name="T70" fmla="*/ 115 w 161"/>
              <a:gd name="T71" fmla="*/ 165 h 208"/>
              <a:gd name="T72" fmla="*/ 115 w 161"/>
              <a:gd name="T73" fmla="*/ 159 h 208"/>
              <a:gd name="T74" fmla="*/ 111 w 161"/>
              <a:gd name="T75" fmla="*/ 154 h 208"/>
              <a:gd name="T76" fmla="*/ 119 w 161"/>
              <a:gd name="T77" fmla="*/ 149 h 208"/>
              <a:gd name="T78" fmla="*/ 127 w 161"/>
              <a:gd name="T79" fmla="*/ 154 h 208"/>
              <a:gd name="T80" fmla="*/ 123 w 161"/>
              <a:gd name="T81" fmla="*/ 159 h 208"/>
              <a:gd name="T82" fmla="*/ 90 w 161"/>
              <a:gd name="T83" fmla="*/ 102 h 208"/>
              <a:gd name="T84" fmla="*/ 116 w 161"/>
              <a:gd name="T85" fmla="*/ 82 h 208"/>
              <a:gd name="T86" fmla="*/ 117 w 161"/>
              <a:gd name="T87" fmla="*/ 62 h 208"/>
              <a:gd name="T88" fmla="*/ 97 w 161"/>
              <a:gd name="T89" fmla="*/ 48 h 208"/>
              <a:gd name="T90" fmla="*/ 84 w 161"/>
              <a:gd name="T91" fmla="*/ 47 h 208"/>
              <a:gd name="T92" fmla="*/ 66 w 161"/>
              <a:gd name="T93" fmla="*/ 75 h 208"/>
              <a:gd name="T94" fmla="*/ 62 w 161"/>
              <a:gd name="T95" fmla="*/ 102 h 208"/>
              <a:gd name="T96" fmla="*/ 62 w 161"/>
              <a:gd name="T97" fmla="*/ 102 h 208"/>
              <a:gd name="T98" fmla="*/ 62 w 161"/>
              <a:gd name="T99" fmla="*/ 68 h 208"/>
              <a:gd name="T100" fmla="*/ 56 w 161"/>
              <a:gd name="T101" fmla="*/ 98 h 208"/>
              <a:gd name="T102" fmla="*/ 44 w 161"/>
              <a:gd name="T103" fmla="*/ 68 h 208"/>
              <a:gd name="T104" fmla="*/ 44 w 161"/>
              <a:gd name="T105" fmla="*/ 102 h 208"/>
              <a:gd name="T106" fmla="*/ 64 w 161"/>
              <a:gd name="T107" fmla="*/ 98 h 208"/>
              <a:gd name="T108" fmla="*/ 58 w 161"/>
              <a:gd name="T109" fmla="*/ 72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1" h="208">
                <a:moveTo>
                  <a:pt x="122" y="128"/>
                </a:moveTo>
                <a:cubicBezTo>
                  <a:pt x="140" y="115"/>
                  <a:pt x="151" y="94"/>
                  <a:pt x="151" y="71"/>
                </a:cubicBezTo>
                <a:cubicBezTo>
                  <a:pt x="151" y="31"/>
                  <a:pt x="120" y="0"/>
                  <a:pt x="80" y="0"/>
                </a:cubicBezTo>
                <a:cubicBezTo>
                  <a:pt x="41" y="0"/>
                  <a:pt x="9" y="31"/>
                  <a:pt x="9" y="71"/>
                </a:cubicBezTo>
                <a:cubicBezTo>
                  <a:pt x="9" y="94"/>
                  <a:pt x="21" y="115"/>
                  <a:pt x="39" y="128"/>
                </a:cubicBezTo>
                <a:cubicBezTo>
                  <a:pt x="0" y="208"/>
                  <a:pt x="0" y="208"/>
                  <a:pt x="0" y="208"/>
                </a:cubicBezTo>
                <a:cubicBezTo>
                  <a:pt x="80" y="174"/>
                  <a:pt x="80" y="174"/>
                  <a:pt x="80" y="174"/>
                </a:cubicBezTo>
                <a:cubicBezTo>
                  <a:pt x="161" y="208"/>
                  <a:pt x="161" y="208"/>
                  <a:pt x="161" y="208"/>
                </a:cubicBezTo>
                <a:lnTo>
                  <a:pt x="122" y="128"/>
                </a:lnTo>
                <a:close/>
                <a:moveTo>
                  <a:pt x="27" y="71"/>
                </a:moveTo>
                <a:cubicBezTo>
                  <a:pt x="27" y="41"/>
                  <a:pt x="51" y="17"/>
                  <a:pt x="80" y="17"/>
                </a:cubicBezTo>
                <a:cubicBezTo>
                  <a:pt x="110" y="17"/>
                  <a:pt x="134" y="41"/>
                  <a:pt x="134" y="71"/>
                </a:cubicBezTo>
                <a:cubicBezTo>
                  <a:pt x="134" y="100"/>
                  <a:pt x="110" y="124"/>
                  <a:pt x="80" y="124"/>
                </a:cubicBezTo>
                <a:cubicBezTo>
                  <a:pt x="51" y="124"/>
                  <a:pt x="27" y="100"/>
                  <a:pt x="27" y="71"/>
                </a:cubicBezTo>
                <a:close/>
                <a:moveTo>
                  <a:pt x="50" y="156"/>
                </a:moveTo>
                <a:cubicBezTo>
                  <a:pt x="46" y="159"/>
                  <a:pt x="46" y="159"/>
                  <a:pt x="46" y="159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48" y="165"/>
                  <a:pt x="48" y="165"/>
                  <a:pt x="47" y="165"/>
                </a:cubicBezTo>
                <a:cubicBezTo>
                  <a:pt x="47" y="165"/>
                  <a:pt x="47" y="165"/>
                  <a:pt x="47" y="165"/>
                </a:cubicBezTo>
                <a:cubicBezTo>
                  <a:pt x="47" y="165"/>
                  <a:pt x="47" y="165"/>
                  <a:pt x="46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8" y="165"/>
                  <a:pt x="38" y="165"/>
                  <a:pt x="38" y="165"/>
                </a:cubicBezTo>
                <a:cubicBezTo>
                  <a:pt x="37" y="166"/>
                  <a:pt x="37" y="166"/>
                  <a:pt x="37" y="165"/>
                </a:cubicBezTo>
                <a:cubicBezTo>
                  <a:pt x="36" y="165"/>
                  <a:pt x="36" y="165"/>
                  <a:pt x="36" y="164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3" y="156"/>
                  <a:pt x="33" y="155"/>
                  <a:pt x="33" y="155"/>
                </a:cubicBezTo>
                <a:cubicBezTo>
                  <a:pt x="33" y="155"/>
                  <a:pt x="34" y="154"/>
                  <a:pt x="34" y="154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41" y="149"/>
                  <a:pt x="41" y="149"/>
                  <a:pt x="41" y="149"/>
                </a:cubicBezTo>
                <a:cubicBezTo>
                  <a:pt x="41" y="149"/>
                  <a:pt x="42" y="149"/>
                  <a:pt x="42" y="149"/>
                </a:cubicBezTo>
                <a:cubicBezTo>
                  <a:pt x="42" y="149"/>
                  <a:pt x="43" y="149"/>
                  <a:pt x="43" y="149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54"/>
                  <a:pt x="51" y="155"/>
                  <a:pt x="51" y="155"/>
                </a:cubicBezTo>
                <a:cubicBezTo>
                  <a:pt x="51" y="155"/>
                  <a:pt x="51" y="156"/>
                  <a:pt x="50" y="156"/>
                </a:cubicBezTo>
                <a:close/>
                <a:moveTo>
                  <a:pt x="70" y="156"/>
                </a:moveTo>
                <a:cubicBezTo>
                  <a:pt x="65" y="159"/>
                  <a:pt x="65" y="159"/>
                  <a:pt x="65" y="159"/>
                </a:cubicBezTo>
                <a:cubicBezTo>
                  <a:pt x="67" y="164"/>
                  <a:pt x="67" y="164"/>
                  <a:pt x="67" y="164"/>
                </a:cubicBezTo>
                <a:cubicBezTo>
                  <a:pt x="67" y="165"/>
                  <a:pt x="67" y="165"/>
                  <a:pt x="67" y="165"/>
                </a:cubicBezTo>
                <a:cubicBezTo>
                  <a:pt x="67" y="165"/>
                  <a:pt x="66" y="165"/>
                  <a:pt x="66" y="165"/>
                </a:cubicBezTo>
                <a:cubicBezTo>
                  <a:pt x="66" y="165"/>
                  <a:pt x="66" y="165"/>
                  <a:pt x="66" y="165"/>
                </a:cubicBezTo>
                <a:cubicBezTo>
                  <a:pt x="61" y="162"/>
                  <a:pt x="61" y="162"/>
                  <a:pt x="61" y="162"/>
                </a:cubicBezTo>
                <a:cubicBezTo>
                  <a:pt x="57" y="165"/>
                  <a:pt x="57" y="165"/>
                  <a:pt x="57" y="165"/>
                </a:cubicBezTo>
                <a:cubicBezTo>
                  <a:pt x="57" y="166"/>
                  <a:pt x="56" y="166"/>
                  <a:pt x="56" y="165"/>
                </a:cubicBezTo>
                <a:cubicBezTo>
                  <a:pt x="56" y="165"/>
                  <a:pt x="56" y="165"/>
                  <a:pt x="56" y="164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3" y="156"/>
                  <a:pt x="53" y="156"/>
                  <a:pt x="53" y="156"/>
                </a:cubicBezTo>
                <a:cubicBezTo>
                  <a:pt x="53" y="156"/>
                  <a:pt x="52" y="155"/>
                  <a:pt x="53" y="155"/>
                </a:cubicBezTo>
                <a:cubicBezTo>
                  <a:pt x="53" y="155"/>
                  <a:pt x="53" y="154"/>
                  <a:pt x="53" y="154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1" y="149"/>
                  <a:pt x="61" y="149"/>
                  <a:pt x="61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4" y="154"/>
                  <a:pt x="64" y="154"/>
                  <a:pt x="64" y="154"/>
                </a:cubicBezTo>
                <a:cubicBezTo>
                  <a:pt x="69" y="154"/>
                  <a:pt x="69" y="154"/>
                  <a:pt x="69" y="154"/>
                </a:cubicBezTo>
                <a:cubicBezTo>
                  <a:pt x="70" y="154"/>
                  <a:pt x="70" y="155"/>
                  <a:pt x="70" y="155"/>
                </a:cubicBezTo>
                <a:cubicBezTo>
                  <a:pt x="70" y="155"/>
                  <a:pt x="70" y="156"/>
                  <a:pt x="70" y="156"/>
                </a:cubicBezTo>
                <a:close/>
                <a:moveTo>
                  <a:pt x="89" y="156"/>
                </a:moveTo>
                <a:cubicBezTo>
                  <a:pt x="85" y="159"/>
                  <a:pt x="85" y="159"/>
                  <a:pt x="85" y="159"/>
                </a:cubicBezTo>
                <a:cubicBezTo>
                  <a:pt x="86" y="164"/>
                  <a:pt x="86" y="164"/>
                  <a:pt x="86" y="16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5" y="165"/>
                  <a:pt x="85" y="165"/>
                  <a:pt x="85" y="165"/>
                </a:cubicBezTo>
                <a:cubicBezTo>
                  <a:pt x="81" y="162"/>
                  <a:pt x="81" y="162"/>
                  <a:pt x="81" y="162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76" y="166"/>
                  <a:pt x="76" y="166"/>
                  <a:pt x="75" y="165"/>
                </a:cubicBezTo>
                <a:cubicBezTo>
                  <a:pt x="75" y="165"/>
                  <a:pt x="75" y="165"/>
                  <a:pt x="75" y="164"/>
                </a:cubicBezTo>
                <a:cubicBezTo>
                  <a:pt x="77" y="159"/>
                  <a:pt x="77" y="159"/>
                  <a:pt x="77" y="159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2" y="156"/>
                  <a:pt x="72" y="155"/>
                  <a:pt x="72" y="155"/>
                </a:cubicBezTo>
                <a:cubicBezTo>
                  <a:pt x="72" y="155"/>
                  <a:pt x="72" y="154"/>
                  <a:pt x="73" y="154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49"/>
                  <a:pt x="80" y="149"/>
                  <a:pt x="81" y="149"/>
                </a:cubicBezTo>
                <a:cubicBezTo>
                  <a:pt x="81" y="149"/>
                  <a:pt x="81" y="149"/>
                  <a:pt x="81" y="149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89" y="154"/>
                  <a:pt x="89" y="154"/>
                  <a:pt x="89" y="154"/>
                </a:cubicBezTo>
                <a:cubicBezTo>
                  <a:pt x="89" y="154"/>
                  <a:pt x="89" y="155"/>
                  <a:pt x="89" y="155"/>
                </a:cubicBezTo>
                <a:cubicBezTo>
                  <a:pt x="90" y="155"/>
                  <a:pt x="89" y="156"/>
                  <a:pt x="89" y="156"/>
                </a:cubicBezTo>
                <a:close/>
                <a:moveTo>
                  <a:pt x="108" y="156"/>
                </a:moveTo>
                <a:cubicBezTo>
                  <a:pt x="104" y="159"/>
                  <a:pt x="104" y="159"/>
                  <a:pt x="104" y="159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5"/>
                  <a:pt x="106" y="165"/>
                  <a:pt x="105" y="165"/>
                </a:cubicBezTo>
                <a:cubicBezTo>
                  <a:pt x="105" y="165"/>
                  <a:pt x="105" y="165"/>
                  <a:pt x="105" y="165"/>
                </a:cubicBezTo>
                <a:cubicBezTo>
                  <a:pt x="105" y="165"/>
                  <a:pt x="105" y="165"/>
                  <a:pt x="104" y="165"/>
                </a:cubicBezTo>
                <a:cubicBezTo>
                  <a:pt x="100" y="162"/>
                  <a:pt x="100" y="162"/>
                  <a:pt x="100" y="162"/>
                </a:cubicBezTo>
                <a:cubicBezTo>
                  <a:pt x="96" y="165"/>
                  <a:pt x="96" y="165"/>
                  <a:pt x="96" y="165"/>
                </a:cubicBezTo>
                <a:cubicBezTo>
                  <a:pt x="95" y="166"/>
                  <a:pt x="95" y="166"/>
                  <a:pt x="95" y="165"/>
                </a:cubicBezTo>
                <a:cubicBezTo>
                  <a:pt x="94" y="165"/>
                  <a:pt x="94" y="165"/>
                  <a:pt x="94" y="164"/>
                </a:cubicBezTo>
                <a:cubicBezTo>
                  <a:pt x="96" y="159"/>
                  <a:pt x="96" y="159"/>
                  <a:pt x="96" y="159"/>
                </a:cubicBezTo>
                <a:cubicBezTo>
                  <a:pt x="92" y="156"/>
                  <a:pt x="92" y="156"/>
                  <a:pt x="92" y="156"/>
                </a:cubicBezTo>
                <a:cubicBezTo>
                  <a:pt x="91" y="156"/>
                  <a:pt x="91" y="155"/>
                  <a:pt x="91" y="155"/>
                </a:cubicBezTo>
                <a:cubicBezTo>
                  <a:pt x="91" y="155"/>
                  <a:pt x="92" y="154"/>
                  <a:pt x="92" y="154"/>
                </a:cubicBezTo>
                <a:cubicBezTo>
                  <a:pt x="98" y="154"/>
                  <a:pt x="98" y="154"/>
                  <a:pt x="98" y="154"/>
                </a:cubicBezTo>
                <a:cubicBezTo>
                  <a:pt x="99" y="149"/>
                  <a:pt x="99" y="149"/>
                  <a:pt x="99" y="149"/>
                </a:cubicBezTo>
                <a:cubicBezTo>
                  <a:pt x="99" y="149"/>
                  <a:pt x="100" y="149"/>
                  <a:pt x="100" y="149"/>
                </a:cubicBezTo>
                <a:cubicBezTo>
                  <a:pt x="100" y="149"/>
                  <a:pt x="101" y="149"/>
                  <a:pt x="101" y="149"/>
                </a:cubicBezTo>
                <a:cubicBezTo>
                  <a:pt x="102" y="154"/>
                  <a:pt x="102" y="154"/>
                  <a:pt x="102" y="154"/>
                </a:cubicBezTo>
                <a:cubicBezTo>
                  <a:pt x="108" y="154"/>
                  <a:pt x="108" y="154"/>
                  <a:pt x="108" y="154"/>
                </a:cubicBezTo>
                <a:cubicBezTo>
                  <a:pt x="108" y="154"/>
                  <a:pt x="109" y="155"/>
                  <a:pt x="109" y="155"/>
                </a:cubicBezTo>
                <a:cubicBezTo>
                  <a:pt x="109" y="155"/>
                  <a:pt x="109" y="156"/>
                  <a:pt x="108" y="156"/>
                </a:cubicBezTo>
                <a:close/>
                <a:moveTo>
                  <a:pt x="125" y="164"/>
                </a:moveTo>
                <a:cubicBezTo>
                  <a:pt x="125" y="165"/>
                  <a:pt x="125" y="165"/>
                  <a:pt x="125" y="165"/>
                </a:cubicBezTo>
                <a:cubicBezTo>
                  <a:pt x="125" y="165"/>
                  <a:pt x="124" y="165"/>
                  <a:pt x="124" y="165"/>
                </a:cubicBezTo>
                <a:cubicBezTo>
                  <a:pt x="124" y="165"/>
                  <a:pt x="124" y="165"/>
                  <a:pt x="124" y="165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15" y="165"/>
                  <a:pt x="115" y="165"/>
                  <a:pt x="115" y="165"/>
                </a:cubicBezTo>
                <a:cubicBezTo>
                  <a:pt x="115" y="166"/>
                  <a:pt x="114" y="166"/>
                  <a:pt x="114" y="165"/>
                </a:cubicBezTo>
                <a:cubicBezTo>
                  <a:pt x="114" y="165"/>
                  <a:pt x="114" y="165"/>
                  <a:pt x="114" y="164"/>
                </a:cubicBezTo>
                <a:cubicBezTo>
                  <a:pt x="115" y="159"/>
                  <a:pt x="115" y="159"/>
                  <a:pt x="115" y="15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11" y="156"/>
                  <a:pt x="110" y="155"/>
                  <a:pt x="111" y="155"/>
                </a:cubicBezTo>
                <a:cubicBezTo>
                  <a:pt x="111" y="155"/>
                  <a:pt x="111" y="154"/>
                  <a:pt x="111" y="154"/>
                </a:cubicBezTo>
                <a:cubicBezTo>
                  <a:pt x="117" y="154"/>
                  <a:pt x="117" y="154"/>
                  <a:pt x="117" y="154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0" y="149"/>
                  <a:pt x="120" y="149"/>
                  <a:pt x="120" y="149"/>
                </a:cubicBezTo>
                <a:cubicBezTo>
                  <a:pt x="122" y="154"/>
                  <a:pt x="122" y="154"/>
                  <a:pt x="122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8" y="154"/>
                  <a:pt x="128" y="155"/>
                  <a:pt x="128" y="155"/>
                </a:cubicBezTo>
                <a:cubicBezTo>
                  <a:pt x="128" y="155"/>
                  <a:pt x="128" y="156"/>
                  <a:pt x="128" y="156"/>
                </a:cubicBezTo>
                <a:cubicBezTo>
                  <a:pt x="123" y="159"/>
                  <a:pt x="123" y="159"/>
                  <a:pt x="123" y="159"/>
                </a:cubicBezTo>
                <a:lnTo>
                  <a:pt x="125" y="164"/>
                </a:lnTo>
                <a:close/>
                <a:moveTo>
                  <a:pt x="70" y="99"/>
                </a:moveTo>
                <a:cubicBezTo>
                  <a:pt x="73" y="99"/>
                  <a:pt x="78" y="101"/>
                  <a:pt x="90" y="102"/>
                </a:cubicBezTo>
                <a:cubicBezTo>
                  <a:pt x="103" y="103"/>
                  <a:pt x="107" y="101"/>
                  <a:pt x="111" y="97"/>
                </a:cubicBezTo>
                <a:cubicBezTo>
                  <a:pt x="115" y="94"/>
                  <a:pt x="112" y="91"/>
                  <a:pt x="115" y="89"/>
                </a:cubicBezTo>
                <a:cubicBezTo>
                  <a:pt x="118" y="88"/>
                  <a:pt x="117" y="86"/>
                  <a:pt x="116" y="82"/>
                </a:cubicBezTo>
                <a:cubicBezTo>
                  <a:pt x="114" y="79"/>
                  <a:pt x="120" y="76"/>
                  <a:pt x="118" y="74"/>
                </a:cubicBezTo>
                <a:cubicBezTo>
                  <a:pt x="117" y="73"/>
                  <a:pt x="115" y="72"/>
                  <a:pt x="116" y="69"/>
                </a:cubicBezTo>
                <a:cubicBezTo>
                  <a:pt x="118" y="67"/>
                  <a:pt x="120" y="66"/>
                  <a:pt x="117" y="62"/>
                </a:cubicBezTo>
                <a:cubicBezTo>
                  <a:pt x="115" y="58"/>
                  <a:pt x="114" y="58"/>
                  <a:pt x="108" y="58"/>
                </a:cubicBezTo>
                <a:cubicBezTo>
                  <a:pt x="95" y="58"/>
                  <a:pt x="95" y="58"/>
                  <a:pt x="95" y="58"/>
                </a:cubicBezTo>
                <a:cubicBezTo>
                  <a:pt x="92" y="58"/>
                  <a:pt x="94" y="53"/>
                  <a:pt x="97" y="48"/>
                </a:cubicBezTo>
                <a:cubicBezTo>
                  <a:pt x="100" y="43"/>
                  <a:pt x="102" y="38"/>
                  <a:pt x="98" y="33"/>
                </a:cubicBezTo>
                <a:cubicBezTo>
                  <a:pt x="95" y="28"/>
                  <a:pt x="90" y="28"/>
                  <a:pt x="90" y="31"/>
                </a:cubicBezTo>
                <a:cubicBezTo>
                  <a:pt x="90" y="35"/>
                  <a:pt x="89" y="44"/>
                  <a:pt x="84" y="47"/>
                </a:cubicBezTo>
                <a:cubicBezTo>
                  <a:pt x="79" y="50"/>
                  <a:pt x="78" y="53"/>
                  <a:pt x="76" y="60"/>
                </a:cubicBezTo>
                <a:cubicBezTo>
                  <a:pt x="73" y="66"/>
                  <a:pt x="69" y="68"/>
                  <a:pt x="67" y="68"/>
                </a:cubicBezTo>
                <a:cubicBezTo>
                  <a:pt x="66" y="68"/>
                  <a:pt x="66" y="72"/>
                  <a:pt x="66" y="75"/>
                </a:cubicBezTo>
                <a:cubicBezTo>
                  <a:pt x="66" y="75"/>
                  <a:pt x="66" y="92"/>
                  <a:pt x="66" y="95"/>
                </a:cubicBezTo>
                <a:cubicBezTo>
                  <a:pt x="66" y="98"/>
                  <a:pt x="67" y="98"/>
                  <a:pt x="70" y="99"/>
                </a:cubicBezTo>
                <a:close/>
                <a:moveTo>
                  <a:pt x="62" y="102"/>
                </a:moveTo>
                <a:cubicBezTo>
                  <a:pt x="61" y="102"/>
                  <a:pt x="61" y="102"/>
                  <a:pt x="61" y="101"/>
                </a:cubicBezTo>
                <a:cubicBezTo>
                  <a:pt x="61" y="102"/>
                  <a:pt x="61" y="102"/>
                  <a:pt x="60" y="102"/>
                </a:cubicBezTo>
                <a:lnTo>
                  <a:pt x="62" y="102"/>
                </a:lnTo>
                <a:close/>
                <a:moveTo>
                  <a:pt x="60" y="68"/>
                </a:move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61" y="68"/>
                  <a:pt x="62" y="68"/>
                </a:cubicBezTo>
                <a:lnTo>
                  <a:pt x="60" y="68"/>
                </a:lnTo>
                <a:close/>
                <a:moveTo>
                  <a:pt x="53" y="102"/>
                </a:moveTo>
                <a:cubicBezTo>
                  <a:pt x="55" y="102"/>
                  <a:pt x="56" y="100"/>
                  <a:pt x="56" y="98"/>
                </a:cubicBezTo>
                <a:cubicBezTo>
                  <a:pt x="56" y="72"/>
                  <a:pt x="56" y="72"/>
                  <a:pt x="56" y="72"/>
                </a:cubicBezTo>
                <a:cubicBezTo>
                  <a:pt x="56" y="70"/>
                  <a:pt x="55" y="68"/>
                  <a:pt x="53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42" y="68"/>
                  <a:pt x="41" y="70"/>
                  <a:pt x="41" y="72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100"/>
                  <a:pt x="42" y="102"/>
                  <a:pt x="44" y="102"/>
                </a:cubicBezTo>
                <a:lnTo>
                  <a:pt x="53" y="102"/>
                </a:lnTo>
                <a:close/>
                <a:moveTo>
                  <a:pt x="61" y="101"/>
                </a:moveTo>
                <a:cubicBezTo>
                  <a:pt x="63" y="101"/>
                  <a:pt x="64" y="100"/>
                  <a:pt x="64" y="9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0"/>
                  <a:pt x="63" y="69"/>
                  <a:pt x="61" y="68"/>
                </a:cubicBezTo>
                <a:cubicBezTo>
                  <a:pt x="59" y="69"/>
                  <a:pt x="58" y="70"/>
                  <a:pt x="58" y="72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9" y="101"/>
                  <a:pt x="61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04" name="Freeform 20">
            <a:extLst>
              <a:ext uri="{FF2B5EF4-FFF2-40B4-BE49-F238E27FC236}">
                <a16:creationId xmlns:a16="http://schemas.microsoft.com/office/drawing/2014/main" id="{51124505-7F58-4877-8411-A260021BCD52}"/>
              </a:ext>
            </a:extLst>
          </p:cNvPr>
          <p:cNvSpPr>
            <a:spLocks noEditPoints="1"/>
          </p:cNvSpPr>
          <p:nvPr/>
        </p:nvSpPr>
        <p:spPr bwMode="auto">
          <a:xfrm>
            <a:off x="10421615" y="9786325"/>
            <a:ext cx="654501" cy="737141"/>
          </a:xfrm>
          <a:custGeom>
            <a:avLst/>
            <a:gdLst>
              <a:gd name="T0" fmla="*/ 586 w 1462"/>
              <a:gd name="T1" fmla="*/ 1325 h 1648"/>
              <a:gd name="T2" fmla="*/ 586 w 1462"/>
              <a:gd name="T3" fmla="*/ 1399 h 1648"/>
              <a:gd name="T4" fmla="*/ 913 w 1462"/>
              <a:gd name="T5" fmla="*/ 1362 h 1648"/>
              <a:gd name="T6" fmla="*/ 869 w 1462"/>
              <a:gd name="T7" fmla="*/ 1448 h 1648"/>
              <a:gd name="T8" fmla="*/ 556 w 1462"/>
              <a:gd name="T9" fmla="*/ 1484 h 1648"/>
              <a:gd name="T10" fmla="*/ 869 w 1462"/>
              <a:gd name="T11" fmla="*/ 1521 h 1648"/>
              <a:gd name="T12" fmla="*/ 869 w 1462"/>
              <a:gd name="T13" fmla="*/ 1448 h 1648"/>
              <a:gd name="T14" fmla="*/ 702 w 1462"/>
              <a:gd name="T15" fmla="*/ 1648 h 1648"/>
              <a:gd name="T16" fmla="*/ 867 w 1462"/>
              <a:gd name="T17" fmla="*/ 1568 h 1648"/>
              <a:gd name="T18" fmla="*/ 1150 w 1462"/>
              <a:gd name="T19" fmla="*/ 687 h 1648"/>
              <a:gd name="T20" fmla="*/ 526 w 1462"/>
              <a:gd name="T21" fmla="*/ 1272 h 1648"/>
              <a:gd name="T22" fmla="*/ 1150 w 1462"/>
              <a:gd name="T23" fmla="*/ 687 h 1648"/>
              <a:gd name="T24" fmla="*/ 684 w 1462"/>
              <a:gd name="T25" fmla="*/ 180 h 1648"/>
              <a:gd name="T26" fmla="*/ 784 w 1462"/>
              <a:gd name="T27" fmla="*/ 0 h 1648"/>
              <a:gd name="T28" fmla="*/ 1128 w 1462"/>
              <a:gd name="T29" fmla="*/ 96 h 1648"/>
              <a:gd name="T30" fmla="*/ 952 w 1462"/>
              <a:gd name="T31" fmla="*/ 213 h 1648"/>
              <a:gd name="T32" fmla="*/ 1128 w 1462"/>
              <a:gd name="T33" fmla="*/ 96 h 1648"/>
              <a:gd name="T34" fmla="*/ 1326 w 1462"/>
              <a:gd name="T35" fmla="*/ 263 h 1648"/>
              <a:gd name="T36" fmla="*/ 1224 w 1462"/>
              <a:gd name="T37" fmla="*/ 459 h 1648"/>
              <a:gd name="T38" fmla="*/ 1402 w 1462"/>
              <a:gd name="T39" fmla="*/ 977 h 1648"/>
              <a:gd name="T40" fmla="*/ 1184 w 1462"/>
              <a:gd name="T41" fmla="*/ 996 h 1648"/>
              <a:gd name="T42" fmla="*/ 1402 w 1462"/>
              <a:gd name="T43" fmla="*/ 977 h 1648"/>
              <a:gd name="T44" fmla="*/ 1258 w 1462"/>
              <a:gd name="T45" fmla="*/ 622 h 1648"/>
              <a:gd name="T46" fmla="*/ 1462 w 1462"/>
              <a:gd name="T47" fmla="*/ 722 h 1648"/>
              <a:gd name="T48" fmla="*/ 511 w 1462"/>
              <a:gd name="T49" fmla="*/ 213 h 1648"/>
              <a:gd name="T50" fmla="*/ 334 w 1462"/>
              <a:gd name="T51" fmla="*/ 96 h 1648"/>
              <a:gd name="T52" fmla="*/ 511 w 1462"/>
              <a:gd name="T53" fmla="*/ 213 h 1648"/>
              <a:gd name="T54" fmla="*/ 136 w 1462"/>
              <a:gd name="T55" fmla="*/ 263 h 1648"/>
              <a:gd name="T56" fmla="*/ 238 w 1462"/>
              <a:gd name="T57" fmla="*/ 459 h 1648"/>
              <a:gd name="T58" fmla="*/ 280 w 1462"/>
              <a:gd name="T59" fmla="*/ 988 h 1648"/>
              <a:gd name="T60" fmla="*/ 58 w 1462"/>
              <a:gd name="T61" fmla="*/ 977 h 1648"/>
              <a:gd name="T62" fmla="*/ 280 w 1462"/>
              <a:gd name="T63" fmla="*/ 988 h 1648"/>
              <a:gd name="T64" fmla="*/ 0 w 1462"/>
              <a:gd name="T65" fmla="*/ 622 h 1648"/>
              <a:gd name="T66" fmla="*/ 204 w 1462"/>
              <a:gd name="T67" fmla="*/ 722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62" h="1648">
                <a:moveTo>
                  <a:pt x="876" y="1325"/>
                </a:moveTo>
                <a:cubicBezTo>
                  <a:pt x="586" y="1325"/>
                  <a:pt x="586" y="1325"/>
                  <a:pt x="586" y="1325"/>
                </a:cubicBezTo>
                <a:cubicBezTo>
                  <a:pt x="565" y="1325"/>
                  <a:pt x="549" y="1342"/>
                  <a:pt x="549" y="1362"/>
                </a:cubicBezTo>
                <a:cubicBezTo>
                  <a:pt x="549" y="1382"/>
                  <a:pt x="565" y="1399"/>
                  <a:pt x="586" y="1399"/>
                </a:cubicBezTo>
                <a:cubicBezTo>
                  <a:pt x="876" y="1399"/>
                  <a:pt x="876" y="1399"/>
                  <a:pt x="876" y="1399"/>
                </a:cubicBezTo>
                <a:cubicBezTo>
                  <a:pt x="896" y="1399"/>
                  <a:pt x="913" y="1382"/>
                  <a:pt x="913" y="1362"/>
                </a:cubicBezTo>
                <a:cubicBezTo>
                  <a:pt x="913" y="1342"/>
                  <a:pt x="896" y="1325"/>
                  <a:pt x="876" y="1325"/>
                </a:cubicBezTo>
                <a:close/>
                <a:moveTo>
                  <a:pt x="869" y="1448"/>
                </a:moveTo>
                <a:cubicBezTo>
                  <a:pt x="592" y="1448"/>
                  <a:pt x="592" y="1448"/>
                  <a:pt x="592" y="1448"/>
                </a:cubicBezTo>
                <a:cubicBezTo>
                  <a:pt x="572" y="1448"/>
                  <a:pt x="556" y="1464"/>
                  <a:pt x="556" y="1484"/>
                </a:cubicBezTo>
                <a:cubicBezTo>
                  <a:pt x="556" y="1505"/>
                  <a:pt x="572" y="1521"/>
                  <a:pt x="592" y="1521"/>
                </a:cubicBezTo>
                <a:cubicBezTo>
                  <a:pt x="869" y="1521"/>
                  <a:pt x="869" y="1521"/>
                  <a:pt x="869" y="1521"/>
                </a:cubicBezTo>
                <a:cubicBezTo>
                  <a:pt x="890" y="1521"/>
                  <a:pt x="906" y="1505"/>
                  <a:pt x="906" y="1484"/>
                </a:cubicBezTo>
                <a:cubicBezTo>
                  <a:pt x="906" y="1464"/>
                  <a:pt x="890" y="1448"/>
                  <a:pt x="869" y="1448"/>
                </a:cubicBezTo>
                <a:close/>
                <a:moveTo>
                  <a:pt x="594" y="1568"/>
                </a:moveTo>
                <a:cubicBezTo>
                  <a:pt x="666" y="1635"/>
                  <a:pt x="673" y="1648"/>
                  <a:pt x="702" y="1648"/>
                </a:cubicBezTo>
                <a:cubicBezTo>
                  <a:pt x="757" y="1648"/>
                  <a:pt x="757" y="1648"/>
                  <a:pt x="757" y="1648"/>
                </a:cubicBezTo>
                <a:cubicBezTo>
                  <a:pt x="785" y="1648"/>
                  <a:pt x="792" y="1636"/>
                  <a:pt x="867" y="1568"/>
                </a:cubicBezTo>
                <a:lnTo>
                  <a:pt x="594" y="1568"/>
                </a:lnTo>
                <a:close/>
                <a:moveTo>
                  <a:pt x="1150" y="687"/>
                </a:moveTo>
                <a:cubicBezTo>
                  <a:pt x="1150" y="936"/>
                  <a:pt x="935" y="1075"/>
                  <a:pt x="935" y="1272"/>
                </a:cubicBezTo>
                <a:cubicBezTo>
                  <a:pt x="526" y="1272"/>
                  <a:pt x="526" y="1272"/>
                  <a:pt x="526" y="1272"/>
                </a:cubicBezTo>
                <a:cubicBezTo>
                  <a:pt x="526" y="1075"/>
                  <a:pt x="312" y="936"/>
                  <a:pt x="312" y="687"/>
                </a:cubicBezTo>
                <a:cubicBezTo>
                  <a:pt x="312" y="151"/>
                  <a:pt x="1150" y="150"/>
                  <a:pt x="1150" y="687"/>
                </a:cubicBezTo>
                <a:close/>
                <a:moveTo>
                  <a:pt x="784" y="180"/>
                </a:moveTo>
                <a:cubicBezTo>
                  <a:pt x="684" y="180"/>
                  <a:pt x="684" y="180"/>
                  <a:pt x="684" y="180"/>
                </a:cubicBezTo>
                <a:cubicBezTo>
                  <a:pt x="684" y="0"/>
                  <a:pt x="684" y="0"/>
                  <a:pt x="684" y="0"/>
                </a:cubicBezTo>
                <a:cubicBezTo>
                  <a:pt x="784" y="0"/>
                  <a:pt x="784" y="0"/>
                  <a:pt x="784" y="0"/>
                </a:cubicBezTo>
                <a:lnTo>
                  <a:pt x="784" y="180"/>
                </a:lnTo>
                <a:close/>
                <a:moveTo>
                  <a:pt x="1128" y="96"/>
                </a:moveTo>
                <a:cubicBezTo>
                  <a:pt x="1040" y="48"/>
                  <a:pt x="1040" y="48"/>
                  <a:pt x="1040" y="48"/>
                </a:cubicBezTo>
                <a:cubicBezTo>
                  <a:pt x="952" y="213"/>
                  <a:pt x="952" y="213"/>
                  <a:pt x="952" y="213"/>
                </a:cubicBezTo>
                <a:cubicBezTo>
                  <a:pt x="1040" y="260"/>
                  <a:pt x="1040" y="260"/>
                  <a:pt x="1040" y="260"/>
                </a:cubicBezTo>
                <a:lnTo>
                  <a:pt x="1128" y="96"/>
                </a:lnTo>
                <a:close/>
                <a:moveTo>
                  <a:pt x="1384" y="344"/>
                </a:moveTo>
                <a:cubicBezTo>
                  <a:pt x="1326" y="263"/>
                  <a:pt x="1326" y="263"/>
                  <a:pt x="1326" y="263"/>
                </a:cubicBezTo>
                <a:cubicBezTo>
                  <a:pt x="1166" y="378"/>
                  <a:pt x="1166" y="378"/>
                  <a:pt x="1166" y="378"/>
                </a:cubicBezTo>
                <a:cubicBezTo>
                  <a:pt x="1224" y="459"/>
                  <a:pt x="1224" y="459"/>
                  <a:pt x="1224" y="459"/>
                </a:cubicBezTo>
                <a:lnTo>
                  <a:pt x="1384" y="344"/>
                </a:lnTo>
                <a:close/>
                <a:moveTo>
                  <a:pt x="1402" y="977"/>
                </a:moveTo>
                <a:cubicBezTo>
                  <a:pt x="1222" y="903"/>
                  <a:pt x="1222" y="903"/>
                  <a:pt x="1222" y="903"/>
                </a:cubicBezTo>
                <a:cubicBezTo>
                  <a:pt x="1184" y="996"/>
                  <a:pt x="1184" y="996"/>
                  <a:pt x="1184" y="996"/>
                </a:cubicBezTo>
                <a:cubicBezTo>
                  <a:pt x="1364" y="1069"/>
                  <a:pt x="1364" y="1069"/>
                  <a:pt x="1364" y="1069"/>
                </a:cubicBezTo>
                <a:lnTo>
                  <a:pt x="1402" y="977"/>
                </a:lnTo>
                <a:close/>
                <a:moveTo>
                  <a:pt x="1462" y="622"/>
                </a:moveTo>
                <a:cubicBezTo>
                  <a:pt x="1258" y="622"/>
                  <a:pt x="1258" y="622"/>
                  <a:pt x="1258" y="622"/>
                </a:cubicBezTo>
                <a:cubicBezTo>
                  <a:pt x="1258" y="722"/>
                  <a:pt x="1258" y="722"/>
                  <a:pt x="1258" y="722"/>
                </a:cubicBezTo>
                <a:cubicBezTo>
                  <a:pt x="1462" y="722"/>
                  <a:pt x="1462" y="722"/>
                  <a:pt x="1462" y="722"/>
                </a:cubicBezTo>
                <a:lnTo>
                  <a:pt x="1462" y="622"/>
                </a:lnTo>
                <a:close/>
                <a:moveTo>
                  <a:pt x="511" y="213"/>
                </a:moveTo>
                <a:cubicBezTo>
                  <a:pt x="422" y="48"/>
                  <a:pt x="422" y="48"/>
                  <a:pt x="422" y="48"/>
                </a:cubicBezTo>
                <a:cubicBezTo>
                  <a:pt x="334" y="96"/>
                  <a:pt x="334" y="96"/>
                  <a:pt x="334" y="96"/>
                </a:cubicBezTo>
                <a:cubicBezTo>
                  <a:pt x="422" y="260"/>
                  <a:pt x="422" y="260"/>
                  <a:pt x="422" y="260"/>
                </a:cubicBezTo>
                <a:lnTo>
                  <a:pt x="511" y="213"/>
                </a:lnTo>
                <a:close/>
                <a:moveTo>
                  <a:pt x="296" y="378"/>
                </a:moveTo>
                <a:cubicBezTo>
                  <a:pt x="136" y="263"/>
                  <a:pt x="136" y="263"/>
                  <a:pt x="136" y="263"/>
                </a:cubicBezTo>
                <a:cubicBezTo>
                  <a:pt x="78" y="344"/>
                  <a:pt x="78" y="344"/>
                  <a:pt x="78" y="344"/>
                </a:cubicBezTo>
                <a:cubicBezTo>
                  <a:pt x="238" y="459"/>
                  <a:pt x="238" y="459"/>
                  <a:pt x="238" y="459"/>
                </a:cubicBezTo>
                <a:lnTo>
                  <a:pt x="296" y="378"/>
                </a:lnTo>
                <a:close/>
                <a:moveTo>
                  <a:pt x="280" y="988"/>
                </a:moveTo>
                <a:cubicBezTo>
                  <a:pt x="239" y="896"/>
                  <a:pt x="239" y="896"/>
                  <a:pt x="239" y="896"/>
                </a:cubicBezTo>
                <a:cubicBezTo>
                  <a:pt x="58" y="977"/>
                  <a:pt x="58" y="977"/>
                  <a:pt x="58" y="977"/>
                </a:cubicBezTo>
                <a:cubicBezTo>
                  <a:pt x="99" y="1069"/>
                  <a:pt x="99" y="1069"/>
                  <a:pt x="99" y="1069"/>
                </a:cubicBezTo>
                <a:lnTo>
                  <a:pt x="280" y="988"/>
                </a:lnTo>
                <a:close/>
                <a:moveTo>
                  <a:pt x="204" y="622"/>
                </a:moveTo>
                <a:cubicBezTo>
                  <a:pt x="0" y="622"/>
                  <a:pt x="0" y="622"/>
                  <a:pt x="0" y="622"/>
                </a:cubicBezTo>
                <a:cubicBezTo>
                  <a:pt x="0" y="722"/>
                  <a:pt x="0" y="722"/>
                  <a:pt x="0" y="722"/>
                </a:cubicBezTo>
                <a:cubicBezTo>
                  <a:pt x="204" y="722"/>
                  <a:pt x="204" y="722"/>
                  <a:pt x="204" y="722"/>
                </a:cubicBezTo>
                <a:lnTo>
                  <a:pt x="204" y="6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1323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0" cap="none" spc="0" normalizeH="0" baseline="0" noProof="0">
              <a:ln>
                <a:noFill/>
              </a:ln>
              <a:solidFill>
                <a:srgbClr val="FAFAFA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2EC57B9-115A-4E91-BADA-3ABFFCCCCAEB}"/>
              </a:ext>
            </a:extLst>
          </p:cNvPr>
          <p:cNvGrpSpPr/>
          <p:nvPr/>
        </p:nvGrpSpPr>
        <p:grpSpPr>
          <a:xfrm>
            <a:off x="8904514" y="3757659"/>
            <a:ext cx="685224" cy="609091"/>
            <a:chOff x="2706845" y="4671624"/>
            <a:chExt cx="603818" cy="536730"/>
          </a:xfrm>
          <a:solidFill>
            <a:schemeClr val="bg1"/>
          </a:solidFill>
        </p:grpSpPr>
        <p:sp>
          <p:nvSpPr>
            <p:cNvPr id="106" name="Freeform 142">
              <a:extLst>
                <a:ext uri="{FF2B5EF4-FFF2-40B4-BE49-F238E27FC236}">
                  <a16:creationId xmlns:a16="http://schemas.microsoft.com/office/drawing/2014/main" id="{E34F46F4-0EDF-477F-977A-6ECE4469E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07" name="Freeform 143">
              <a:extLst>
                <a:ext uri="{FF2B5EF4-FFF2-40B4-BE49-F238E27FC236}">
                  <a16:creationId xmlns:a16="http://schemas.microsoft.com/office/drawing/2014/main" id="{DBDA57C2-2C05-49E5-B8BA-24B4738C1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08" name="Freeform 144">
              <a:extLst>
                <a:ext uri="{FF2B5EF4-FFF2-40B4-BE49-F238E27FC236}">
                  <a16:creationId xmlns:a16="http://schemas.microsoft.com/office/drawing/2014/main" id="{46752AA4-BD3F-4BCC-9446-661306AB8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09" name="Freeform 145">
              <a:extLst>
                <a:ext uri="{FF2B5EF4-FFF2-40B4-BE49-F238E27FC236}">
                  <a16:creationId xmlns:a16="http://schemas.microsoft.com/office/drawing/2014/main" id="{5940796C-BE8F-4799-BB55-31768F827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10" name="Freeform 146">
              <a:extLst>
                <a:ext uri="{FF2B5EF4-FFF2-40B4-BE49-F238E27FC236}">
                  <a16:creationId xmlns:a16="http://schemas.microsoft.com/office/drawing/2014/main" id="{E668FA2A-9582-416F-A69C-62C801065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</p:grpSp>
      <p:sp>
        <p:nvSpPr>
          <p:cNvPr id="111" name="Freeform 69">
            <a:extLst>
              <a:ext uri="{FF2B5EF4-FFF2-40B4-BE49-F238E27FC236}">
                <a16:creationId xmlns:a16="http://schemas.microsoft.com/office/drawing/2014/main" id="{04E9F3FF-B1EC-45FD-8A56-9E1771C2BBF3}"/>
              </a:ext>
            </a:extLst>
          </p:cNvPr>
          <p:cNvSpPr>
            <a:spLocks noEditPoints="1"/>
          </p:cNvSpPr>
          <p:nvPr/>
        </p:nvSpPr>
        <p:spPr bwMode="auto">
          <a:xfrm>
            <a:off x="12351015" y="3655377"/>
            <a:ext cx="560828" cy="762533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9014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93" grpId="0"/>
      <p:bldP spid="94" grpId="0"/>
      <p:bldP spid="95" grpId="0"/>
      <p:bldP spid="96" grpId="0"/>
      <p:bldP spid="97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SCALE CHART TO MAKE YOUR DATA AWESOME</a:t>
            </a:r>
          </a:p>
        </p:txBody>
      </p:sp>
      <p:sp>
        <p:nvSpPr>
          <p:cNvPr id="5" name="Rectangle 4"/>
          <p:cNvSpPr/>
          <p:nvPr/>
        </p:nvSpPr>
        <p:spPr>
          <a:xfrm>
            <a:off x="1872330" y="4106334"/>
            <a:ext cx="9753600" cy="690880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7680" tIns="243840" rIns="487680" bIns="243840" rtlCol="0" anchor="t" anchorCtr="0"/>
          <a:lstStyle/>
          <a:p>
            <a:pPr defTabSz="2438340">
              <a:spcAft>
                <a:spcPts val="2400"/>
              </a:spcAft>
            </a:pPr>
            <a:r>
              <a:rPr lang="en-US" sz="5600" dirty="0">
                <a:solidFill>
                  <a:srgbClr val="57565A"/>
                </a:solidFill>
              </a:rPr>
              <a:t>What our clients say</a:t>
            </a:r>
          </a:p>
          <a:p>
            <a:pPr defTabSz="2438340">
              <a:spcAft>
                <a:spcPts val="2400"/>
              </a:spcAft>
            </a:pPr>
            <a:r>
              <a:rPr lang="en-US" sz="2800" dirty="0">
                <a:solidFill>
                  <a:srgbClr val="57565A"/>
                </a:solidFill>
              </a:rPr>
              <a:t>Lorem ipsum mi, non num sum re </a:t>
            </a:r>
            <a:r>
              <a:rPr lang="en-US" sz="2800" dirty="0" err="1">
                <a:solidFill>
                  <a:srgbClr val="57565A"/>
                </a:solidFill>
              </a:rPr>
              <a:t>audaepe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reriore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perupient</a:t>
            </a:r>
            <a:r>
              <a:rPr lang="en-US" sz="2800" dirty="0">
                <a:solidFill>
                  <a:srgbClr val="57565A"/>
                </a:solidFill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800" dirty="0">
                <a:solidFill>
                  <a:srgbClr val="57565A"/>
                </a:solidFill>
              </a:rPr>
              <a:t>Am </a:t>
            </a:r>
            <a:r>
              <a:rPr lang="en-US" sz="2800" dirty="0" err="1">
                <a:solidFill>
                  <a:srgbClr val="57565A"/>
                </a:solidFill>
              </a:rPr>
              <a:t>quatest</a:t>
            </a:r>
            <a:r>
              <a:rPr lang="en-US" sz="2800" dirty="0">
                <a:solidFill>
                  <a:srgbClr val="57565A"/>
                </a:solidFill>
              </a:rPr>
              <a:t> officium </a:t>
            </a:r>
            <a:r>
              <a:rPr lang="en-US" sz="2800" dirty="0" err="1">
                <a:solidFill>
                  <a:srgbClr val="57565A"/>
                </a:solidFill>
              </a:rPr>
              <a:t>fuga</a:t>
            </a:r>
            <a:r>
              <a:rPr lang="en-US" sz="2800" dirty="0">
                <a:solidFill>
                  <a:srgbClr val="57565A"/>
                </a:solidFill>
              </a:rPr>
              <a:t>. </a:t>
            </a:r>
            <a:r>
              <a:rPr lang="en-US" sz="2800" dirty="0" err="1">
                <a:solidFill>
                  <a:srgbClr val="57565A"/>
                </a:solidFill>
              </a:rPr>
              <a:t>Escient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repudaepero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est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quaspelis</a:t>
            </a:r>
            <a:r>
              <a:rPr lang="en-US" sz="2800" dirty="0">
                <a:solidFill>
                  <a:srgbClr val="57565A"/>
                </a:solidFill>
              </a:rPr>
              <a:t> sus as is </a:t>
            </a:r>
            <a:r>
              <a:rPr lang="en-US" sz="2800" dirty="0" err="1">
                <a:solidFill>
                  <a:srgbClr val="57565A"/>
                </a:solidFill>
              </a:rPr>
              <a:t>ipicati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oremporem</a:t>
            </a:r>
            <a:r>
              <a:rPr lang="en-US" sz="2800" dirty="0">
                <a:solidFill>
                  <a:srgbClr val="57565A"/>
                </a:solidFill>
              </a:rPr>
              <a:t>. Et </a:t>
            </a:r>
            <a:r>
              <a:rPr lang="en-US" sz="2800" dirty="0" err="1">
                <a:solidFill>
                  <a:srgbClr val="57565A"/>
                </a:solidFill>
              </a:rPr>
              <a:t>pari</a:t>
            </a:r>
            <a:r>
              <a:rPr lang="en-US" sz="2800" dirty="0">
                <a:solidFill>
                  <a:srgbClr val="57565A"/>
                </a:solidFill>
              </a:rPr>
              <a:t> alit, que nonet, </a:t>
            </a:r>
            <a:r>
              <a:rPr lang="en-US" sz="2800" dirty="0" err="1">
                <a:solidFill>
                  <a:srgbClr val="57565A"/>
                </a:solidFill>
              </a:rPr>
              <a:t>sinumq</a:t>
            </a:r>
            <a:r>
              <a:rPr lang="en-US" sz="2800" dirty="0">
                <a:solidFill>
                  <a:srgbClr val="57565A"/>
                </a:solidFill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800" dirty="0" err="1">
                <a:solidFill>
                  <a:srgbClr val="57565A"/>
                </a:solidFill>
              </a:rPr>
              <a:t>Aborum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eum</a:t>
            </a:r>
            <a:r>
              <a:rPr lang="en-US" sz="2800" dirty="0">
                <a:solidFill>
                  <a:srgbClr val="57565A"/>
                </a:solidFill>
              </a:rPr>
              <a:t> sunt </a:t>
            </a:r>
            <a:r>
              <a:rPr lang="en-US" sz="2800" dirty="0" err="1">
                <a:solidFill>
                  <a:srgbClr val="57565A"/>
                </a:solidFill>
              </a:rPr>
              <a:t>enist</a:t>
            </a:r>
            <a:r>
              <a:rPr lang="en-US" sz="2800" dirty="0">
                <a:solidFill>
                  <a:srgbClr val="57565A"/>
                </a:solidFill>
              </a:rPr>
              <a:t>, con ex et, </a:t>
            </a:r>
            <a:r>
              <a:rPr lang="en-US" sz="2800" dirty="0" err="1">
                <a:solidFill>
                  <a:srgbClr val="57565A"/>
                </a:solidFill>
              </a:rPr>
              <a:t>necta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corectiur</a:t>
            </a:r>
            <a:r>
              <a:rPr lang="en-US" sz="2800" dirty="0">
                <a:solidFill>
                  <a:srgbClr val="57565A"/>
                </a:solidFill>
              </a:rPr>
              <a:t>? Qui </a:t>
            </a:r>
            <a:r>
              <a:rPr lang="en-US" sz="2800" dirty="0" err="1">
                <a:solidFill>
                  <a:srgbClr val="57565A"/>
                </a:solidFill>
              </a:rPr>
              <a:t>volupti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consequam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estempero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eum</a:t>
            </a:r>
            <a:r>
              <a:rPr lang="en-US" sz="2800" dirty="0">
                <a:solidFill>
                  <a:srgbClr val="57565A"/>
                </a:solidFill>
              </a:rPr>
              <a:t> et </a:t>
            </a:r>
            <a:r>
              <a:rPr lang="en-US" sz="2800" dirty="0" err="1">
                <a:solidFill>
                  <a:srgbClr val="57565A"/>
                </a:solidFill>
              </a:rPr>
              <a:t>ea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nihitendis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eius</a:t>
            </a:r>
            <a:r>
              <a:rPr lang="en-US" sz="2800" dirty="0">
                <a:solidFill>
                  <a:srgbClr val="57565A"/>
                </a:solidFill>
              </a:rPr>
              <a:t> quid </a:t>
            </a:r>
            <a:r>
              <a:rPr lang="en-US" sz="2800" dirty="0" err="1">
                <a:solidFill>
                  <a:srgbClr val="57565A"/>
                </a:solidFill>
              </a:rPr>
              <a:t>quati</a:t>
            </a:r>
            <a:r>
              <a:rPr lang="en-US" sz="2800" dirty="0">
                <a:solidFill>
                  <a:srgbClr val="57565A"/>
                </a:solidFill>
              </a:rPr>
              <a:t>.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21071334" y="4217743"/>
            <a:ext cx="1102260" cy="67652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21071334" y="4217743"/>
            <a:ext cx="1102260" cy="6765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9163319" y="5983168"/>
            <a:ext cx="1109050" cy="49997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9163319" y="5983168"/>
            <a:ext cx="1109050" cy="4999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7255299" y="7719171"/>
            <a:ext cx="1109050" cy="32637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17255299" y="7719171"/>
            <a:ext cx="1109050" cy="3263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5347283" y="9149619"/>
            <a:ext cx="1109050" cy="18333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347283" y="9149619"/>
            <a:ext cx="1109050" cy="1833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21284091" y="4217743"/>
            <a:ext cx="681274" cy="751438"/>
          </a:xfrm>
          <a:custGeom>
            <a:avLst/>
            <a:gdLst>
              <a:gd name="T0" fmla="*/ 0 w 301"/>
              <a:gd name="T1" fmla="*/ 183 h 332"/>
              <a:gd name="T2" fmla="*/ 149 w 301"/>
              <a:gd name="T3" fmla="*/ 332 h 332"/>
              <a:gd name="T4" fmla="*/ 301 w 301"/>
              <a:gd name="T5" fmla="*/ 183 h 332"/>
              <a:gd name="T6" fmla="*/ 301 w 301"/>
              <a:gd name="T7" fmla="*/ 0 h 332"/>
              <a:gd name="T8" fmla="*/ 0 w 301"/>
              <a:gd name="T9" fmla="*/ 0 h 332"/>
              <a:gd name="T10" fmla="*/ 0 w 301"/>
              <a:gd name="T11" fmla="*/ 183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1" h="332">
                <a:moveTo>
                  <a:pt x="0" y="183"/>
                </a:moveTo>
                <a:lnTo>
                  <a:pt x="149" y="332"/>
                </a:lnTo>
                <a:lnTo>
                  <a:pt x="301" y="183"/>
                </a:lnTo>
                <a:lnTo>
                  <a:pt x="301" y="0"/>
                </a:lnTo>
                <a:lnTo>
                  <a:pt x="0" y="0"/>
                </a:lnTo>
                <a:lnTo>
                  <a:pt x="0" y="1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grpSp>
        <p:nvGrpSpPr>
          <p:cNvPr id="152" name="Group 151"/>
          <p:cNvGrpSpPr/>
          <p:nvPr/>
        </p:nvGrpSpPr>
        <p:grpSpPr>
          <a:xfrm>
            <a:off x="21401787" y="5553129"/>
            <a:ext cx="423250" cy="4766650"/>
            <a:chOff x="10700893" y="2776564"/>
            <a:chExt cx="211625" cy="2383325"/>
          </a:xfrm>
        </p:grpSpPr>
        <p:sp>
          <p:nvSpPr>
            <p:cNvPr id="27" name="Line 21"/>
            <p:cNvSpPr>
              <a:spLocks noChangeShapeType="1"/>
            </p:cNvSpPr>
            <p:nvPr/>
          </p:nvSpPr>
          <p:spPr bwMode="auto">
            <a:xfrm>
              <a:off x="10700893" y="5159889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3" name="Line 27"/>
            <p:cNvSpPr>
              <a:spLocks noChangeShapeType="1"/>
            </p:cNvSpPr>
            <p:nvPr/>
          </p:nvSpPr>
          <p:spPr bwMode="auto">
            <a:xfrm>
              <a:off x="10700893" y="4819253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8" name="Line 32"/>
            <p:cNvSpPr>
              <a:spLocks noChangeShapeType="1"/>
            </p:cNvSpPr>
            <p:nvPr/>
          </p:nvSpPr>
          <p:spPr bwMode="auto">
            <a:xfrm>
              <a:off x="10700893" y="4478616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3" name="Line 37"/>
            <p:cNvSpPr>
              <a:spLocks noChangeShapeType="1"/>
            </p:cNvSpPr>
            <p:nvPr/>
          </p:nvSpPr>
          <p:spPr bwMode="auto">
            <a:xfrm>
              <a:off x="10700893" y="4137979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8" name="Line 42"/>
            <p:cNvSpPr>
              <a:spLocks noChangeShapeType="1"/>
            </p:cNvSpPr>
            <p:nvPr/>
          </p:nvSpPr>
          <p:spPr bwMode="auto">
            <a:xfrm>
              <a:off x="10700893" y="3797342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3" name="Line 47"/>
            <p:cNvSpPr>
              <a:spLocks noChangeShapeType="1"/>
            </p:cNvSpPr>
            <p:nvPr/>
          </p:nvSpPr>
          <p:spPr bwMode="auto">
            <a:xfrm>
              <a:off x="10700893" y="3457837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8" name="Line 52"/>
            <p:cNvSpPr>
              <a:spLocks noChangeShapeType="1"/>
            </p:cNvSpPr>
            <p:nvPr/>
          </p:nvSpPr>
          <p:spPr bwMode="auto">
            <a:xfrm>
              <a:off x="10700893" y="3117201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3" name="Line 57"/>
            <p:cNvSpPr>
              <a:spLocks noChangeShapeType="1"/>
            </p:cNvSpPr>
            <p:nvPr/>
          </p:nvSpPr>
          <p:spPr bwMode="auto">
            <a:xfrm>
              <a:off x="10700893" y="2776564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21514954" y="5012185"/>
            <a:ext cx="199176" cy="5853066"/>
            <a:chOff x="10757477" y="2506092"/>
            <a:chExt cx="99588" cy="2926533"/>
          </a:xfrm>
        </p:grpSpPr>
        <p:sp>
          <p:nvSpPr>
            <p:cNvPr id="28" name="Line 22"/>
            <p:cNvSpPr>
              <a:spLocks noChangeShapeType="1"/>
            </p:cNvSpPr>
            <p:nvPr/>
          </p:nvSpPr>
          <p:spPr bwMode="auto">
            <a:xfrm>
              <a:off x="10757477" y="522665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29" name="Line 23"/>
            <p:cNvSpPr>
              <a:spLocks noChangeShapeType="1"/>
            </p:cNvSpPr>
            <p:nvPr/>
          </p:nvSpPr>
          <p:spPr bwMode="auto">
            <a:xfrm>
              <a:off x="10757477" y="529569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0" name="Line 24"/>
            <p:cNvSpPr>
              <a:spLocks noChangeShapeType="1"/>
            </p:cNvSpPr>
            <p:nvPr/>
          </p:nvSpPr>
          <p:spPr bwMode="auto">
            <a:xfrm>
              <a:off x="10757477" y="536359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1" name="Line 25"/>
            <p:cNvSpPr>
              <a:spLocks noChangeShapeType="1"/>
            </p:cNvSpPr>
            <p:nvPr/>
          </p:nvSpPr>
          <p:spPr bwMode="auto">
            <a:xfrm>
              <a:off x="10757477" y="543262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4" name="Line 28"/>
            <p:cNvSpPr>
              <a:spLocks noChangeShapeType="1"/>
            </p:cNvSpPr>
            <p:nvPr/>
          </p:nvSpPr>
          <p:spPr bwMode="auto">
            <a:xfrm>
              <a:off x="10757477" y="488602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5" name="Line 29"/>
            <p:cNvSpPr>
              <a:spLocks noChangeShapeType="1"/>
            </p:cNvSpPr>
            <p:nvPr/>
          </p:nvSpPr>
          <p:spPr bwMode="auto">
            <a:xfrm>
              <a:off x="10757477" y="495618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6" name="Line 30"/>
            <p:cNvSpPr>
              <a:spLocks noChangeShapeType="1"/>
            </p:cNvSpPr>
            <p:nvPr/>
          </p:nvSpPr>
          <p:spPr bwMode="auto">
            <a:xfrm>
              <a:off x="10757477" y="502295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7" name="Line 31"/>
            <p:cNvSpPr>
              <a:spLocks noChangeShapeType="1"/>
            </p:cNvSpPr>
            <p:nvPr/>
          </p:nvSpPr>
          <p:spPr bwMode="auto">
            <a:xfrm>
              <a:off x="10757477" y="509198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39" name="Line 33"/>
            <p:cNvSpPr>
              <a:spLocks noChangeShapeType="1"/>
            </p:cNvSpPr>
            <p:nvPr/>
          </p:nvSpPr>
          <p:spPr bwMode="auto">
            <a:xfrm>
              <a:off x="10757477" y="454878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0" name="Line 34"/>
            <p:cNvSpPr>
              <a:spLocks noChangeShapeType="1"/>
            </p:cNvSpPr>
            <p:nvPr/>
          </p:nvSpPr>
          <p:spPr bwMode="auto">
            <a:xfrm>
              <a:off x="10757477" y="461555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1" name="Line 35"/>
            <p:cNvSpPr>
              <a:spLocks noChangeShapeType="1"/>
            </p:cNvSpPr>
            <p:nvPr/>
          </p:nvSpPr>
          <p:spPr bwMode="auto">
            <a:xfrm>
              <a:off x="10757477" y="468231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2" name="Line 36"/>
            <p:cNvSpPr>
              <a:spLocks noChangeShapeType="1"/>
            </p:cNvSpPr>
            <p:nvPr/>
          </p:nvSpPr>
          <p:spPr bwMode="auto">
            <a:xfrm>
              <a:off x="10757477" y="475248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4" name="Line 38"/>
            <p:cNvSpPr>
              <a:spLocks noChangeShapeType="1"/>
            </p:cNvSpPr>
            <p:nvPr/>
          </p:nvSpPr>
          <p:spPr bwMode="auto">
            <a:xfrm>
              <a:off x="10757477" y="4208144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5" name="Line 39"/>
            <p:cNvSpPr>
              <a:spLocks noChangeShapeType="1"/>
            </p:cNvSpPr>
            <p:nvPr/>
          </p:nvSpPr>
          <p:spPr bwMode="auto">
            <a:xfrm>
              <a:off x="10757477" y="427491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6" name="Line 40"/>
            <p:cNvSpPr>
              <a:spLocks noChangeShapeType="1"/>
            </p:cNvSpPr>
            <p:nvPr/>
          </p:nvSpPr>
          <p:spPr bwMode="auto">
            <a:xfrm>
              <a:off x="10757477" y="434168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7" name="Line 41"/>
            <p:cNvSpPr>
              <a:spLocks noChangeShapeType="1"/>
            </p:cNvSpPr>
            <p:nvPr/>
          </p:nvSpPr>
          <p:spPr bwMode="auto">
            <a:xfrm>
              <a:off x="10757477" y="441184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49" name="Line 43"/>
            <p:cNvSpPr>
              <a:spLocks noChangeShapeType="1"/>
            </p:cNvSpPr>
            <p:nvPr/>
          </p:nvSpPr>
          <p:spPr bwMode="auto">
            <a:xfrm>
              <a:off x="10757477" y="386750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0" name="Line 44"/>
            <p:cNvSpPr>
              <a:spLocks noChangeShapeType="1"/>
            </p:cNvSpPr>
            <p:nvPr/>
          </p:nvSpPr>
          <p:spPr bwMode="auto">
            <a:xfrm>
              <a:off x="10757477" y="393427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1" name="Line 45"/>
            <p:cNvSpPr>
              <a:spLocks noChangeShapeType="1"/>
            </p:cNvSpPr>
            <p:nvPr/>
          </p:nvSpPr>
          <p:spPr bwMode="auto">
            <a:xfrm>
              <a:off x="10757477" y="400104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2" name="Line 46"/>
            <p:cNvSpPr>
              <a:spLocks noChangeShapeType="1"/>
            </p:cNvSpPr>
            <p:nvPr/>
          </p:nvSpPr>
          <p:spPr bwMode="auto">
            <a:xfrm>
              <a:off x="10757477" y="407121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4" name="Line 48"/>
            <p:cNvSpPr>
              <a:spLocks noChangeShapeType="1"/>
            </p:cNvSpPr>
            <p:nvPr/>
          </p:nvSpPr>
          <p:spPr bwMode="auto">
            <a:xfrm>
              <a:off x="10757477" y="352687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5" name="Line 49"/>
            <p:cNvSpPr>
              <a:spLocks noChangeShapeType="1"/>
            </p:cNvSpPr>
            <p:nvPr/>
          </p:nvSpPr>
          <p:spPr bwMode="auto">
            <a:xfrm>
              <a:off x="10757477" y="3593639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6" name="Line 50"/>
            <p:cNvSpPr>
              <a:spLocks noChangeShapeType="1"/>
            </p:cNvSpPr>
            <p:nvPr/>
          </p:nvSpPr>
          <p:spPr bwMode="auto">
            <a:xfrm>
              <a:off x="10757477" y="366154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7" name="Line 51"/>
            <p:cNvSpPr>
              <a:spLocks noChangeShapeType="1"/>
            </p:cNvSpPr>
            <p:nvPr/>
          </p:nvSpPr>
          <p:spPr bwMode="auto">
            <a:xfrm>
              <a:off x="10757477" y="373057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59" name="Line 53"/>
            <p:cNvSpPr>
              <a:spLocks noChangeShapeType="1"/>
            </p:cNvSpPr>
            <p:nvPr/>
          </p:nvSpPr>
          <p:spPr bwMode="auto">
            <a:xfrm>
              <a:off x="10757477" y="318623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0" name="Line 54"/>
            <p:cNvSpPr>
              <a:spLocks noChangeShapeType="1"/>
            </p:cNvSpPr>
            <p:nvPr/>
          </p:nvSpPr>
          <p:spPr bwMode="auto">
            <a:xfrm>
              <a:off x="10757477" y="3254134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1" name="Line 55"/>
            <p:cNvSpPr>
              <a:spLocks noChangeShapeType="1"/>
            </p:cNvSpPr>
            <p:nvPr/>
          </p:nvSpPr>
          <p:spPr bwMode="auto">
            <a:xfrm>
              <a:off x="10757477" y="3320904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2" name="Line 56"/>
            <p:cNvSpPr>
              <a:spLocks noChangeShapeType="1"/>
            </p:cNvSpPr>
            <p:nvPr/>
          </p:nvSpPr>
          <p:spPr bwMode="auto">
            <a:xfrm>
              <a:off x="10757477" y="338993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4" name="Line 58"/>
            <p:cNvSpPr>
              <a:spLocks noChangeShapeType="1"/>
            </p:cNvSpPr>
            <p:nvPr/>
          </p:nvSpPr>
          <p:spPr bwMode="auto">
            <a:xfrm>
              <a:off x="10757477" y="284672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5" name="Line 59"/>
            <p:cNvSpPr>
              <a:spLocks noChangeShapeType="1"/>
            </p:cNvSpPr>
            <p:nvPr/>
          </p:nvSpPr>
          <p:spPr bwMode="auto">
            <a:xfrm>
              <a:off x="10757477" y="291349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6" name="Line 60"/>
            <p:cNvSpPr>
              <a:spLocks noChangeShapeType="1"/>
            </p:cNvSpPr>
            <p:nvPr/>
          </p:nvSpPr>
          <p:spPr bwMode="auto">
            <a:xfrm>
              <a:off x="10757477" y="298026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7" name="Line 61"/>
            <p:cNvSpPr>
              <a:spLocks noChangeShapeType="1"/>
            </p:cNvSpPr>
            <p:nvPr/>
          </p:nvSpPr>
          <p:spPr bwMode="auto">
            <a:xfrm>
              <a:off x="10757477" y="305043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8" name="Line 62"/>
            <p:cNvSpPr>
              <a:spLocks noChangeShapeType="1"/>
            </p:cNvSpPr>
            <p:nvPr/>
          </p:nvSpPr>
          <p:spPr bwMode="auto">
            <a:xfrm>
              <a:off x="10757477" y="250609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69" name="Line 63"/>
            <p:cNvSpPr>
              <a:spLocks noChangeShapeType="1"/>
            </p:cNvSpPr>
            <p:nvPr/>
          </p:nvSpPr>
          <p:spPr bwMode="auto">
            <a:xfrm>
              <a:off x="10757477" y="257286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70" name="Line 64"/>
            <p:cNvSpPr>
              <a:spLocks noChangeShapeType="1"/>
            </p:cNvSpPr>
            <p:nvPr/>
          </p:nvSpPr>
          <p:spPr bwMode="auto">
            <a:xfrm>
              <a:off x="10757477" y="263963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71" name="Line 65"/>
            <p:cNvSpPr>
              <a:spLocks noChangeShapeType="1"/>
            </p:cNvSpPr>
            <p:nvPr/>
          </p:nvSpPr>
          <p:spPr bwMode="auto">
            <a:xfrm>
              <a:off x="10757477" y="270979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sp>
        <p:nvSpPr>
          <p:cNvPr id="73" name="Freeform 72"/>
          <p:cNvSpPr>
            <a:spLocks/>
          </p:cNvSpPr>
          <p:nvPr/>
        </p:nvSpPr>
        <p:spPr bwMode="auto">
          <a:xfrm>
            <a:off x="19378337" y="5983169"/>
            <a:ext cx="679010" cy="749174"/>
          </a:xfrm>
          <a:custGeom>
            <a:avLst/>
            <a:gdLst>
              <a:gd name="T0" fmla="*/ 0 w 300"/>
              <a:gd name="T1" fmla="*/ 182 h 331"/>
              <a:gd name="T2" fmla="*/ 151 w 300"/>
              <a:gd name="T3" fmla="*/ 331 h 331"/>
              <a:gd name="T4" fmla="*/ 300 w 300"/>
              <a:gd name="T5" fmla="*/ 182 h 331"/>
              <a:gd name="T6" fmla="*/ 300 w 300"/>
              <a:gd name="T7" fmla="*/ 0 h 331"/>
              <a:gd name="T8" fmla="*/ 0 w 300"/>
              <a:gd name="T9" fmla="*/ 0 h 331"/>
              <a:gd name="T10" fmla="*/ 0 w 300"/>
              <a:gd name="T11" fmla="*/ 182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0" h="331">
                <a:moveTo>
                  <a:pt x="0" y="182"/>
                </a:moveTo>
                <a:lnTo>
                  <a:pt x="151" y="331"/>
                </a:lnTo>
                <a:lnTo>
                  <a:pt x="300" y="182"/>
                </a:lnTo>
                <a:lnTo>
                  <a:pt x="300" y="0"/>
                </a:lnTo>
                <a:lnTo>
                  <a:pt x="0" y="0"/>
                </a:lnTo>
                <a:lnTo>
                  <a:pt x="0" y="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grpSp>
        <p:nvGrpSpPr>
          <p:cNvPr id="153" name="Group 152"/>
          <p:cNvGrpSpPr/>
          <p:nvPr/>
        </p:nvGrpSpPr>
        <p:grpSpPr>
          <a:xfrm>
            <a:off x="19496033" y="6915674"/>
            <a:ext cx="423250" cy="3404104"/>
            <a:chOff x="9748016" y="3457837"/>
            <a:chExt cx="211625" cy="1702052"/>
          </a:xfrm>
        </p:grpSpPr>
        <p:sp>
          <p:nvSpPr>
            <p:cNvPr id="75" name="Line 69"/>
            <p:cNvSpPr>
              <a:spLocks noChangeShapeType="1"/>
            </p:cNvSpPr>
            <p:nvPr/>
          </p:nvSpPr>
          <p:spPr bwMode="auto">
            <a:xfrm>
              <a:off x="9748016" y="5159889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81" name="Line 75"/>
            <p:cNvSpPr>
              <a:spLocks noChangeShapeType="1"/>
            </p:cNvSpPr>
            <p:nvPr/>
          </p:nvSpPr>
          <p:spPr bwMode="auto">
            <a:xfrm>
              <a:off x="9748016" y="4819253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86" name="Line 80"/>
            <p:cNvSpPr>
              <a:spLocks noChangeShapeType="1"/>
            </p:cNvSpPr>
            <p:nvPr/>
          </p:nvSpPr>
          <p:spPr bwMode="auto">
            <a:xfrm>
              <a:off x="9748016" y="4478616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1" name="Line 85"/>
            <p:cNvSpPr>
              <a:spLocks noChangeShapeType="1"/>
            </p:cNvSpPr>
            <p:nvPr/>
          </p:nvSpPr>
          <p:spPr bwMode="auto">
            <a:xfrm>
              <a:off x="9748016" y="4137979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6" name="Line 90"/>
            <p:cNvSpPr>
              <a:spLocks noChangeShapeType="1"/>
            </p:cNvSpPr>
            <p:nvPr/>
          </p:nvSpPr>
          <p:spPr bwMode="auto">
            <a:xfrm>
              <a:off x="9748016" y="3797342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01" name="Line 95"/>
            <p:cNvSpPr>
              <a:spLocks noChangeShapeType="1"/>
            </p:cNvSpPr>
            <p:nvPr/>
          </p:nvSpPr>
          <p:spPr bwMode="auto">
            <a:xfrm>
              <a:off x="9748016" y="3457837"/>
              <a:ext cx="211625" cy="0"/>
            </a:xfrm>
            <a:prstGeom prst="line">
              <a:avLst/>
            </a:prstGeom>
            <a:noFill/>
            <a:ln w="1333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19606936" y="7053741"/>
            <a:ext cx="199176" cy="3811510"/>
            <a:chOff x="9803468" y="3526870"/>
            <a:chExt cx="99588" cy="1905755"/>
          </a:xfrm>
        </p:grpSpPr>
        <p:sp>
          <p:nvSpPr>
            <p:cNvPr id="76" name="Line 70"/>
            <p:cNvSpPr>
              <a:spLocks noChangeShapeType="1"/>
            </p:cNvSpPr>
            <p:nvPr/>
          </p:nvSpPr>
          <p:spPr bwMode="auto">
            <a:xfrm>
              <a:off x="9803468" y="522665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77" name="Line 71"/>
            <p:cNvSpPr>
              <a:spLocks noChangeShapeType="1"/>
            </p:cNvSpPr>
            <p:nvPr/>
          </p:nvSpPr>
          <p:spPr bwMode="auto">
            <a:xfrm>
              <a:off x="9803468" y="529569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78" name="Line 72"/>
            <p:cNvSpPr>
              <a:spLocks noChangeShapeType="1"/>
            </p:cNvSpPr>
            <p:nvPr/>
          </p:nvSpPr>
          <p:spPr bwMode="auto">
            <a:xfrm>
              <a:off x="9803468" y="536359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79" name="Line 73"/>
            <p:cNvSpPr>
              <a:spLocks noChangeShapeType="1"/>
            </p:cNvSpPr>
            <p:nvPr/>
          </p:nvSpPr>
          <p:spPr bwMode="auto">
            <a:xfrm>
              <a:off x="9803468" y="543262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82" name="Line 76"/>
            <p:cNvSpPr>
              <a:spLocks noChangeShapeType="1"/>
            </p:cNvSpPr>
            <p:nvPr/>
          </p:nvSpPr>
          <p:spPr bwMode="auto">
            <a:xfrm>
              <a:off x="9803468" y="4886021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83" name="Line 77"/>
            <p:cNvSpPr>
              <a:spLocks noChangeShapeType="1"/>
            </p:cNvSpPr>
            <p:nvPr/>
          </p:nvSpPr>
          <p:spPr bwMode="auto">
            <a:xfrm>
              <a:off x="9803468" y="495618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84" name="Line 78"/>
            <p:cNvSpPr>
              <a:spLocks noChangeShapeType="1"/>
            </p:cNvSpPr>
            <p:nvPr/>
          </p:nvSpPr>
          <p:spPr bwMode="auto">
            <a:xfrm>
              <a:off x="9803468" y="502295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85" name="Line 79"/>
            <p:cNvSpPr>
              <a:spLocks noChangeShapeType="1"/>
            </p:cNvSpPr>
            <p:nvPr/>
          </p:nvSpPr>
          <p:spPr bwMode="auto">
            <a:xfrm>
              <a:off x="9803468" y="509198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87" name="Line 81"/>
            <p:cNvSpPr>
              <a:spLocks noChangeShapeType="1"/>
            </p:cNvSpPr>
            <p:nvPr/>
          </p:nvSpPr>
          <p:spPr bwMode="auto">
            <a:xfrm>
              <a:off x="9803468" y="454878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88" name="Line 82"/>
            <p:cNvSpPr>
              <a:spLocks noChangeShapeType="1"/>
            </p:cNvSpPr>
            <p:nvPr/>
          </p:nvSpPr>
          <p:spPr bwMode="auto">
            <a:xfrm>
              <a:off x="9803468" y="461555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89" name="Line 83"/>
            <p:cNvSpPr>
              <a:spLocks noChangeShapeType="1"/>
            </p:cNvSpPr>
            <p:nvPr/>
          </p:nvSpPr>
          <p:spPr bwMode="auto">
            <a:xfrm>
              <a:off x="9803468" y="4682318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0" name="Line 84"/>
            <p:cNvSpPr>
              <a:spLocks noChangeShapeType="1"/>
            </p:cNvSpPr>
            <p:nvPr/>
          </p:nvSpPr>
          <p:spPr bwMode="auto">
            <a:xfrm>
              <a:off x="9803468" y="475248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2" name="Line 86"/>
            <p:cNvSpPr>
              <a:spLocks noChangeShapeType="1"/>
            </p:cNvSpPr>
            <p:nvPr/>
          </p:nvSpPr>
          <p:spPr bwMode="auto">
            <a:xfrm>
              <a:off x="9803468" y="4208144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3" name="Line 87"/>
            <p:cNvSpPr>
              <a:spLocks noChangeShapeType="1"/>
            </p:cNvSpPr>
            <p:nvPr/>
          </p:nvSpPr>
          <p:spPr bwMode="auto">
            <a:xfrm>
              <a:off x="9803468" y="427491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4" name="Line 88"/>
            <p:cNvSpPr>
              <a:spLocks noChangeShapeType="1"/>
            </p:cNvSpPr>
            <p:nvPr/>
          </p:nvSpPr>
          <p:spPr bwMode="auto">
            <a:xfrm>
              <a:off x="9803468" y="4341682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5" name="Line 89"/>
            <p:cNvSpPr>
              <a:spLocks noChangeShapeType="1"/>
            </p:cNvSpPr>
            <p:nvPr/>
          </p:nvSpPr>
          <p:spPr bwMode="auto">
            <a:xfrm>
              <a:off x="9803468" y="441184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7" name="Line 91"/>
            <p:cNvSpPr>
              <a:spLocks noChangeShapeType="1"/>
            </p:cNvSpPr>
            <p:nvPr/>
          </p:nvSpPr>
          <p:spPr bwMode="auto">
            <a:xfrm>
              <a:off x="9803468" y="3867507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8" name="Line 92"/>
            <p:cNvSpPr>
              <a:spLocks noChangeShapeType="1"/>
            </p:cNvSpPr>
            <p:nvPr/>
          </p:nvSpPr>
          <p:spPr bwMode="auto">
            <a:xfrm>
              <a:off x="9803468" y="3934276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99" name="Line 93"/>
            <p:cNvSpPr>
              <a:spLocks noChangeShapeType="1"/>
            </p:cNvSpPr>
            <p:nvPr/>
          </p:nvSpPr>
          <p:spPr bwMode="auto">
            <a:xfrm>
              <a:off x="9803468" y="4001045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00" name="Line 94"/>
            <p:cNvSpPr>
              <a:spLocks noChangeShapeType="1"/>
            </p:cNvSpPr>
            <p:nvPr/>
          </p:nvSpPr>
          <p:spPr bwMode="auto">
            <a:xfrm>
              <a:off x="9803468" y="407121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02" name="Line 96"/>
            <p:cNvSpPr>
              <a:spLocks noChangeShapeType="1"/>
            </p:cNvSpPr>
            <p:nvPr/>
          </p:nvSpPr>
          <p:spPr bwMode="auto">
            <a:xfrm>
              <a:off x="9803468" y="352687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03" name="Line 97"/>
            <p:cNvSpPr>
              <a:spLocks noChangeShapeType="1"/>
            </p:cNvSpPr>
            <p:nvPr/>
          </p:nvSpPr>
          <p:spPr bwMode="auto">
            <a:xfrm>
              <a:off x="9803468" y="3593639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04" name="Line 98"/>
            <p:cNvSpPr>
              <a:spLocks noChangeShapeType="1"/>
            </p:cNvSpPr>
            <p:nvPr/>
          </p:nvSpPr>
          <p:spPr bwMode="auto">
            <a:xfrm>
              <a:off x="9803468" y="3661540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05" name="Line 99"/>
            <p:cNvSpPr>
              <a:spLocks noChangeShapeType="1"/>
            </p:cNvSpPr>
            <p:nvPr/>
          </p:nvSpPr>
          <p:spPr bwMode="auto">
            <a:xfrm>
              <a:off x="9803468" y="3730573"/>
              <a:ext cx="99588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sp>
        <p:nvSpPr>
          <p:cNvPr id="107" name="Freeform 106"/>
          <p:cNvSpPr>
            <a:spLocks/>
          </p:cNvSpPr>
          <p:nvPr/>
        </p:nvSpPr>
        <p:spPr bwMode="auto">
          <a:xfrm>
            <a:off x="17474846" y="7719170"/>
            <a:ext cx="674484" cy="755964"/>
          </a:xfrm>
          <a:custGeom>
            <a:avLst/>
            <a:gdLst>
              <a:gd name="T0" fmla="*/ 0 w 298"/>
              <a:gd name="T1" fmla="*/ 185 h 334"/>
              <a:gd name="T2" fmla="*/ 149 w 298"/>
              <a:gd name="T3" fmla="*/ 334 h 334"/>
              <a:gd name="T4" fmla="*/ 298 w 298"/>
              <a:gd name="T5" fmla="*/ 185 h 334"/>
              <a:gd name="T6" fmla="*/ 298 w 298"/>
              <a:gd name="T7" fmla="*/ 0 h 334"/>
              <a:gd name="T8" fmla="*/ 0 w 298"/>
              <a:gd name="T9" fmla="*/ 0 h 334"/>
              <a:gd name="T10" fmla="*/ 0 w 298"/>
              <a:gd name="T11" fmla="*/ 185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8" h="334">
                <a:moveTo>
                  <a:pt x="0" y="185"/>
                </a:moveTo>
                <a:lnTo>
                  <a:pt x="149" y="334"/>
                </a:lnTo>
                <a:lnTo>
                  <a:pt x="298" y="185"/>
                </a:lnTo>
                <a:lnTo>
                  <a:pt x="298" y="0"/>
                </a:lnTo>
                <a:lnTo>
                  <a:pt x="0" y="0"/>
                </a:lnTo>
                <a:lnTo>
                  <a:pt x="0" y="1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grpSp>
        <p:nvGrpSpPr>
          <p:cNvPr id="154" name="Group 153"/>
          <p:cNvGrpSpPr/>
          <p:nvPr/>
        </p:nvGrpSpPr>
        <p:grpSpPr>
          <a:xfrm>
            <a:off x="17588015" y="8957233"/>
            <a:ext cx="423250" cy="1362546"/>
            <a:chOff x="8794007" y="4478616"/>
            <a:chExt cx="211625" cy="681273"/>
          </a:xfrm>
        </p:grpSpPr>
        <p:sp>
          <p:nvSpPr>
            <p:cNvPr id="109" name="Line 103"/>
            <p:cNvSpPr>
              <a:spLocks noChangeShapeType="1"/>
            </p:cNvSpPr>
            <p:nvPr/>
          </p:nvSpPr>
          <p:spPr bwMode="auto">
            <a:xfrm>
              <a:off x="8794007" y="5159889"/>
              <a:ext cx="211625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15" name="Line 109"/>
            <p:cNvSpPr>
              <a:spLocks noChangeShapeType="1"/>
            </p:cNvSpPr>
            <p:nvPr/>
          </p:nvSpPr>
          <p:spPr bwMode="auto">
            <a:xfrm>
              <a:off x="8794007" y="4819253"/>
              <a:ext cx="211625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20" name="Line 114"/>
            <p:cNvSpPr>
              <a:spLocks noChangeShapeType="1"/>
            </p:cNvSpPr>
            <p:nvPr/>
          </p:nvSpPr>
          <p:spPr bwMode="auto">
            <a:xfrm>
              <a:off x="8794007" y="4478616"/>
              <a:ext cx="211625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17701183" y="8549826"/>
            <a:ext cx="196914" cy="2315424"/>
            <a:chOff x="8850591" y="4274913"/>
            <a:chExt cx="98457" cy="1157712"/>
          </a:xfrm>
        </p:grpSpPr>
        <p:sp>
          <p:nvSpPr>
            <p:cNvPr id="110" name="Line 104"/>
            <p:cNvSpPr>
              <a:spLocks noChangeShapeType="1"/>
            </p:cNvSpPr>
            <p:nvPr/>
          </p:nvSpPr>
          <p:spPr bwMode="auto">
            <a:xfrm>
              <a:off x="8850591" y="522665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11" name="Line 105"/>
            <p:cNvSpPr>
              <a:spLocks noChangeShapeType="1"/>
            </p:cNvSpPr>
            <p:nvPr/>
          </p:nvSpPr>
          <p:spPr bwMode="auto">
            <a:xfrm>
              <a:off x="8850591" y="5295691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12" name="Line 106"/>
            <p:cNvSpPr>
              <a:spLocks noChangeShapeType="1"/>
            </p:cNvSpPr>
            <p:nvPr/>
          </p:nvSpPr>
          <p:spPr bwMode="auto">
            <a:xfrm>
              <a:off x="8850591" y="5363592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13" name="Line 107"/>
            <p:cNvSpPr>
              <a:spLocks noChangeShapeType="1"/>
            </p:cNvSpPr>
            <p:nvPr/>
          </p:nvSpPr>
          <p:spPr bwMode="auto">
            <a:xfrm>
              <a:off x="8850591" y="5432625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16" name="Line 110"/>
            <p:cNvSpPr>
              <a:spLocks noChangeShapeType="1"/>
            </p:cNvSpPr>
            <p:nvPr/>
          </p:nvSpPr>
          <p:spPr bwMode="auto">
            <a:xfrm>
              <a:off x="8850591" y="4886021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17" name="Line 111"/>
            <p:cNvSpPr>
              <a:spLocks noChangeShapeType="1"/>
            </p:cNvSpPr>
            <p:nvPr/>
          </p:nvSpPr>
          <p:spPr bwMode="auto">
            <a:xfrm>
              <a:off x="8850591" y="4956186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18" name="Line 112"/>
            <p:cNvSpPr>
              <a:spLocks noChangeShapeType="1"/>
            </p:cNvSpPr>
            <p:nvPr/>
          </p:nvSpPr>
          <p:spPr bwMode="auto">
            <a:xfrm>
              <a:off x="8850591" y="5022955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19" name="Line 113"/>
            <p:cNvSpPr>
              <a:spLocks noChangeShapeType="1"/>
            </p:cNvSpPr>
            <p:nvPr/>
          </p:nvSpPr>
          <p:spPr bwMode="auto">
            <a:xfrm>
              <a:off x="8850591" y="509198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21" name="Line 115"/>
            <p:cNvSpPr>
              <a:spLocks noChangeShapeType="1"/>
            </p:cNvSpPr>
            <p:nvPr/>
          </p:nvSpPr>
          <p:spPr bwMode="auto">
            <a:xfrm>
              <a:off x="8850591" y="4548780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22" name="Line 116"/>
            <p:cNvSpPr>
              <a:spLocks noChangeShapeType="1"/>
            </p:cNvSpPr>
            <p:nvPr/>
          </p:nvSpPr>
          <p:spPr bwMode="auto">
            <a:xfrm>
              <a:off x="8850591" y="4615550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23" name="Line 117"/>
            <p:cNvSpPr>
              <a:spLocks noChangeShapeType="1"/>
            </p:cNvSpPr>
            <p:nvPr/>
          </p:nvSpPr>
          <p:spPr bwMode="auto">
            <a:xfrm>
              <a:off x="8850591" y="468231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24" name="Line 118"/>
            <p:cNvSpPr>
              <a:spLocks noChangeShapeType="1"/>
            </p:cNvSpPr>
            <p:nvPr/>
          </p:nvSpPr>
          <p:spPr bwMode="auto">
            <a:xfrm>
              <a:off x="8850591" y="4752483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25" name="Line 119"/>
            <p:cNvSpPr>
              <a:spLocks noChangeShapeType="1"/>
            </p:cNvSpPr>
            <p:nvPr/>
          </p:nvSpPr>
          <p:spPr bwMode="auto">
            <a:xfrm>
              <a:off x="8850591" y="4274913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26" name="Line 120"/>
            <p:cNvSpPr>
              <a:spLocks noChangeShapeType="1"/>
            </p:cNvSpPr>
            <p:nvPr/>
          </p:nvSpPr>
          <p:spPr bwMode="auto">
            <a:xfrm>
              <a:off x="8850591" y="4341682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27" name="Line 121"/>
            <p:cNvSpPr>
              <a:spLocks noChangeShapeType="1"/>
            </p:cNvSpPr>
            <p:nvPr/>
          </p:nvSpPr>
          <p:spPr bwMode="auto">
            <a:xfrm>
              <a:off x="8850591" y="4411847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sp>
        <p:nvSpPr>
          <p:cNvPr id="129" name="Freeform 128"/>
          <p:cNvSpPr>
            <a:spLocks/>
          </p:cNvSpPr>
          <p:nvPr/>
        </p:nvSpPr>
        <p:spPr bwMode="auto">
          <a:xfrm>
            <a:off x="15566828" y="9149619"/>
            <a:ext cx="676748" cy="751438"/>
          </a:xfrm>
          <a:custGeom>
            <a:avLst/>
            <a:gdLst>
              <a:gd name="T0" fmla="*/ 0 w 299"/>
              <a:gd name="T1" fmla="*/ 183 h 332"/>
              <a:gd name="T2" fmla="*/ 150 w 299"/>
              <a:gd name="T3" fmla="*/ 332 h 332"/>
              <a:gd name="T4" fmla="*/ 299 w 299"/>
              <a:gd name="T5" fmla="*/ 183 h 332"/>
              <a:gd name="T6" fmla="*/ 299 w 299"/>
              <a:gd name="T7" fmla="*/ 0 h 332"/>
              <a:gd name="T8" fmla="*/ 0 w 299"/>
              <a:gd name="T9" fmla="*/ 0 h 332"/>
              <a:gd name="T10" fmla="*/ 0 w 299"/>
              <a:gd name="T11" fmla="*/ 183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9" h="332">
                <a:moveTo>
                  <a:pt x="0" y="183"/>
                </a:moveTo>
                <a:lnTo>
                  <a:pt x="150" y="332"/>
                </a:lnTo>
                <a:lnTo>
                  <a:pt x="299" y="183"/>
                </a:lnTo>
                <a:lnTo>
                  <a:pt x="299" y="0"/>
                </a:lnTo>
                <a:lnTo>
                  <a:pt x="0" y="0"/>
                </a:lnTo>
                <a:lnTo>
                  <a:pt x="0" y="1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131" name="Line 125"/>
          <p:cNvSpPr>
            <a:spLocks noChangeShapeType="1"/>
          </p:cNvSpPr>
          <p:nvPr/>
        </p:nvSpPr>
        <p:spPr bwMode="auto">
          <a:xfrm>
            <a:off x="15684522" y="10319778"/>
            <a:ext cx="418724" cy="0"/>
          </a:xfrm>
          <a:prstGeom prst="line">
            <a:avLst/>
          </a:prstGeom>
          <a:noFill/>
          <a:ln w="13335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grpSp>
        <p:nvGrpSpPr>
          <p:cNvPr id="148" name="Group 147"/>
          <p:cNvGrpSpPr/>
          <p:nvPr/>
        </p:nvGrpSpPr>
        <p:grpSpPr>
          <a:xfrm>
            <a:off x="15793165" y="10045910"/>
            <a:ext cx="196914" cy="819340"/>
            <a:chOff x="7896582" y="5022955"/>
            <a:chExt cx="98457" cy="409670"/>
          </a:xfrm>
        </p:grpSpPr>
        <p:sp>
          <p:nvSpPr>
            <p:cNvPr id="132" name="Line 126"/>
            <p:cNvSpPr>
              <a:spLocks noChangeShapeType="1"/>
            </p:cNvSpPr>
            <p:nvPr/>
          </p:nvSpPr>
          <p:spPr bwMode="auto">
            <a:xfrm>
              <a:off x="7896582" y="522665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33" name="Line 127"/>
            <p:cNvSpPr>
              <a:spLocks noChangeShapeType="1"/>
            </p:cNvSpPr>
            <p:nvPr/>
          </p:nvSpPr>
          <p:spPr bwMode="auto">
            <a:xfrm>
              <a:off x="7896582" y="5295691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34" name="Line 128"/>
            <p:cNvSpPr>
              <a:spLocks noChangeShapeType="1"/>
            </p:cNvSpPr>
            <p:nvPr/>
          </p:nvSpPr>
          <p:spPr bwMode="auto">
            <a:xfrm>
              <a:off x="7896582" y="5363592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35" name="Line 129"/>
            <p:cNvSpPr>
              <a:spLocks noChangeShapeType="1"/>
            </p:cNvSpPr>
            <p:nvPr/>
          </p:nvSpPr>
          <p:spPr bwMode="auto">
            <a:xfrm>
              <a:off x="7896582" y="5432625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37" name="Line 131"/>
            <p:cNvSpPr>
              <a:spLocks noChangeShapeType="1"/>
            </p:cNvSpPr>
            <p:nvPr/>
          </p:nvSpPr>
          <p:spPr bwMode="auto">
            <a:xfrm>
              <a:off x="7896582" y="5022955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  <p:sp>
          <p:nvSpPr>
            <p:cNvPr id="138" name="Line 132"/>
            <p:cNvSpPr>
              <a:spLocks noChangeShapeType="1"/>
            </p:cNvSpPr>
            <p:nvPr/>
          </p:nvSpPr>
          <p:spPr bwMode="auto">
            <a:xfrm>
              <a:off x="7896582" y="5091988"/>
              <a:ext cx="98457" cy="0"/>
            </a:xfrm>
            <a:prstGeom prst="line">
              <a:avLst/>
            </a:prstGeom>
            <a:noFill/>
            <a:ln w="12700" cap="flat">
              <a:solidFill>
                <a:schemeClr val="tx1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/>
            </a:p>
          </p:txBody>
        </p:sp>
      </p:grpSp>
      <p:sp>
        <p:nvSpPr>
          <p:cNvPr id="140" name="TextBox 139"/>
          <p:cNvSpPr txBox="1"/>
          <p:nvPr/>
        </p:nvSpPr>
        <p:spPr>
          <a:xfrm>
            <a:off x="15442820" y="11250489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/>
              <a:t>2012</a:t>
            </a:r>
          </a:p>
        </p:txBody>
      </p:sp>
      <p:cxnSp>
        <p:nvCxnSpPr>
          <p:cNvPr id="143" name="Straight Connector 142"/>
          <p:cNvCxnSpPr/>
          <p:nvPr/>
        </p:nvCxnSpPr>
        <p:spPr>
          <a:xfrm>
            <a:off x="15009838" y="10984264"/>
            <a:ext cx="748288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/>
          <p:cNvSpPr txBox="1"/>
          <p:nvPr/>
        </p:nvSpPr>
        <p:spPr>
          <a:xfrm>
            <a:off x="17393114" y="11250489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/>
              <a:t>2013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19318666" y="11250489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/>
              <a:t>2014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21206886" y="11250489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/>
              <a:t>2015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15177717" y="8370509"/>
            <a:ext cx="13292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/>
              <a:t>15 mbps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17124611" y="6992249"/>
            <a:ext cx="13500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/>
              <a:t>18 mbps</a:t>
            </a:r>
          </a:p>
        </p:txBody>
      </p:sp>
      <p:sp>
        <p:nvSpPr>
          <p:cNvPr id="157" name="TextBox 156"/>
          <p:cNvSpPr txBox="1"/>
          <p:nvPr/>
        </p:nvSpPr>
        <p:spPr>
          <a:xfrm>
            <a:off x="19011460" y="5264351"/>
            <a:ext cx="13901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/>
              <a:t>22 mbps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20915939" y="3562387"/>
            <a:ext cx="139493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/>
              <a:t>27 mbps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9237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8099B95-54F1-4FB9-BF7D-5FCA9183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Man Infographics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75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7" name="Freeform 9"/>
          <p:cNvSpPr>
            <a:spLocks noChangeAspect="1" noEditPoints="1"/>
          </p:cNvSpPr>
          <p:nvPr/>
        </p:nvSpPr>
        <p:spPr bwMode="auto">
          <a:xfrm>
            <a:off x="13673918" y="3471212"/>
            <a:ext cx="1413642" cy="5544000"/>
          </a:xfrm>
          <a:custGeom>
            <a:avLst/>
            <a:gdLst>
              <a:gd name="T0" fmla="*/ 556 w 592"/>
              <a:gd name="T1" fmla="*/ 422 h 2332"/>
              <a:gd name="T2" fmla="*/ 463 w 592"/>
              <a:gd name="T3" fmla="*/ 340 h 2332"/>
              <a:gd name="T4" fmla="*/ 443 w 592"/>
              <a:gd name="T5" fmla="*/ 286 h 2332"/>
              <a:gd name="T6" fmla="*/ 465 w 592"/>
              <a:gd name="T7" fmla="*/ 223 h 2332"/>
              <a:gd name="T8" fmla="*/ 398 w 592"/>
              <a:gd name="T9" fmla="*/ 18 h 2332"/>
              <a:gd name="T10" fmla="*/ 390 w 592"/>
              <a:gd name="T11" fmla="*/ 12 h 2332"/>
              <a:gd name="T12" fmla="*/ 322 w 592"/>
              <a:gd name="T13" fmla="*/ 0 h 2332"/>
              <a:gd name="T14" fmla="*/ 189 w 592"/>
              <a:gd name="T15" fmla="*/ 79 h 2332"/>
              <a:gd name="T16" fmla="*/ 206 w 592"/>
              <a:gd name="T17" fmla="*/ 92 h 2332"/>
              <a:gd name="T18" fmla="*/ 201 w 592"/>
              <a:gd name="T19" fmla="*/ 210 h 2332"/>
              <a:gd name="T20" fmla="*/ 202 w 592"/>
              <a:gd name="T21" fmla="*/ 262 h 2332"/>
              <a:gd name="T22" fmla="*/ 111 w 592"/>
              <a:gd name="T23" fmla="*/ 332 h 2332"/>
              <a:gd name="T24" fmla="*/ 65 w 592"/>
              <a:gd name="T25" fmla="*/ 494 h 2332"/>
              <a:gd name="T26" fmla="*/ 52 w 592"/>
              <a:gd name="T27" fmla="*/ 521 h 2332"/>
              <a:gd name="T28" fmla="*/ 13 w 592"/>
              <a:gd name="T29" fmla="*/ 778 h 2332"/>
              <a:gd name="T30" fmla="*/ 86 w 592"/>
              <a:gd name="T31" fmla="*/ 846 h 2332"/>
              <a:gd name="T32" fmla="*/ 90 w 592"/>
              <a:gd name="T33" fmla="*/ 1054 h 2332"/>
              <a:gd name="T34" fmla="*/ 124 w 592"/>
              <a:gd name="T35" fmla="*/ 1245 h 2332"/>
              <a:gd name="T36" fmla="*/ 195 w 592"/>
              <a:gd name="T37" fmla="*/ 1920 h 2332"/>
              <a:gd name="T38" fmla="*/ 203 w 592"/>
              <a:gd name="T39" fmla="*/ 2029 h 2332"/>
              <a:gd name="T40" fmla="*/ 147 w 592"/>
              <a:gd name="T41" fmla="*/ 2144 h 2332"/>
              <a:gd name="T42" fmla="*/ 195 w 592"/>
              <a:gd name="T43" fmla="*/ 2217 h 2332"/>
              <a:gd name="T44" fmla="*/ 297 w 592"/>
              <a:gd name="T45" fmla="*/ 2212 h 2332"/>
              <a:gd name="T46" fmla="*/ 315 w 592"/>
              <a:gd name="T47" fmla="*/ 2229 h 2332"/>
              <a:gd name="T48" fmla="*/ 267 w 592"/>
              <a:gd name="T49" fmla="*/ 2266 h 2332"/>
              <a:gd name="T50" fmla="*/ 355 w 592"/>
              <a:gd name="T51" fmla="*/ 2330 h 2332"/>
              <a:gd name="T52" fmla="*/ 531 w 592"/>
              <a:gd name="T53" fmla="*/ 2277 h 2332"/>
              <a:gd name="T54" fmla="*/ 545 w 592"/>
              <a:gd name="T55" fmla="*/ 2157 h 2332"/>
              <a:gd name="T56" fmla="*/ 527 w 592"/>
              <a:gd name="T57" fmla="*/ 1629 h 2332"/>
              <a:gd name="T58" fmla="*/ 491 w 592"/>
              <a:gd name="T59" fmla="*/ 1517 h 2332"/>
              <a:gd name="T60" fmla="*/ 494 w 592"/>
              <a:gd name="T61" fmla="*/ 1408 h 2332"/>
              <a:gd name="T62" fmla="*/ 487 w 592"/>
              <a:gd name="T63" fmla="*/ 1324 h 2332"/>
              <a:gd name="T64" fmla="*/ 517 w 592"/>
              <a:gd name="T65" fmla="*/ 1126 h 2332"/>
              <a:gd name="T66" fmla="*/ 503 w 592"/>
              <a:gd name="T67" fmla="*/ 988 h 2332"/>
              <a:gd name="T68" fmla="*/ 510 w 592"/>
              <a:gd name="T69" fmla="*/ 908 h 2332"/>
              <a:gd name="T70" fmla="*/ 539 w 592"/>
              <a:gd name="T71" fmla="*/ 754 h 2332"/>
              <a:gd name="T72" fmla="*/ 592 w 592"/>
              <a:gd name="T73" fmla="*/ 630 h 2332"/>
              <a:gd name="T74" fmla="*/ 222 w 592"/>
              <a:gd name="T75" fmla="*/ 401 h 2332"/>
              <a:gd name="T76" fmla="*/ 155 w 592"/>
              <a:gd name="T77" fmla="*/ 469 h 2332"/>
              <a:gd name="T78" fmla="*/ 128 w 592"/>
              <a:gd name="T79" fmla="*/ 500 h 2332"/>
              <a:gd name="T80" fmla="*/ 175 w 592"/>
              <a:gd name="T81" fmla="*/ 422 h 2332"/>
              <a:gd name="T82" fmla="*/ 216 w 592"/>
              <a:gd name="T83" fmla="*/ 381 h 2332"/>
              <a:gd name="T84" fmla="*/ 235 w 592"/>
              <a:gd name="T85" fmla="*/ 362 h 2332"/>
              <a:gd name="T86" fmla="*/ 279 w 592"/>
              <a:gd name="T87" fmla="*/ 364 h 2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592" h="2332">
                <a:moveTo>
                  <a:pt x="592" y="630"/>
                </a:moveTo>
                <a:cubicBezTo>
                  <a:pt x="591" y="574"/>
                  <a:pt x="589" y="534"/>
                  <a:pt x="586" y="511"/>
                </a:cubicBezTo>
                <a:cubicBezTo>
                  <a:pt x="582" y="472"/>
                  <a:pt x="572" y="443"/>
                  <a:pt x="556" y="422"/>
                </a:cubicBezTo>
                <a:cubicBezTo>
                  <a:pt x="553" y="418"/>
                  <a:pt x="547" y="412"/>
                  <a:pt x="539" y="406"/>
                </a:cubicBezTo>
                <a:cubicBezTo>
                  <a:pt x="529" y="397"/>
                  <a:pt x="523" y="391"/>
                  <a:pt x="520" y="388"/>
                </a:cubicBezTo>
                <a:cubicBezTo>
                  <a:pt x="497" y="365"/>
                  <a:pt x="478" y="349"/>
                  <a:pt x="463" y="340"/>
                </a:cubicBezTo>
                <a:cubicBezTo>
                  <a:pt x="463" y="336"/>
                  <a:pt x="460" y="328"/>
                  <a:pt x="454" y="318"/>
                </a:cubicBezTo>
                <a:cubicBezTo>
                  <a:pt x="454" y="317"/>
                  <a:pt x="453" y="316"/>
                  <a:pt x="453" y="315"/>
                </a:cubicBezTo>
                <a:cubicBezTo>
                  <a:pt x="447" y="303"/>
                  <a:pt x="443" y="293"/>
                  <a:pt x="443" y="286"/>
                </a:cubicBezTo>
                <a:cubicBezTo>
                  <a:pt x="441" y="284"/>
                  <a:pt x="439" y="284"/>
                  <a:pt x="436" y="284"/>
                </a:cubicBezTo>
                <a:cubicBezTo>
                  <a:pt x="434" y="284"/>
                  <a:pt x="431" y="283"/>
                  <a:pt x="427" y="283"/>
                </a:cubicBezTo>
                <a:cubicBezTo>
                  <a:pt x="444" y="271"/>
                  <a:pt x="456" y="251"/>
                  <a:pt x="465" y="223"/>
                </a:cubicBezTo>
                <a:cubicBezTo>
                  <a:pt x="473" y="196"/>
                  <a:pt x="476" y="168"/>
                  <a:pt x="474" y="138"/>
                </a:cubicBezTo>
                <a:cubicBezTo>
                  <a:pt x="472" y="107"/>
                  <a:pt x="465" y="80"/>
                  <a:pt x="453" y="60"/>
                </a:cubicBezTo>
                <a:cubicBezTo>
                  <a:pt x="439" y="36"/>
                  <a:pt x="421" y="22"/>
                  <a:pt x="398" y="18"/>
                </a:cubicBezTo>
                <a:cubicBezTo>
                  <a:pt x="395" y="18"/>
                  <a:pt x="395" y="16"/>
                  <a:pt x="397" y="14"/>
                </a:cubicBezTo>
                <a:cubicBezTo>
                  <a:pt x="398" y="12"/>
                  <a:pt x="398" y="11"/>
                  <a:pt x="396" y="11"/>
                </a:cubicBezTo>
                <a:cubicBezTo>
                  <a:pt x="393" y="10"/>
                  <a:pt x="391" y="10"/>
                  <a:pt x="390" y="12"/>
                </a:cubicBezTo>
                <a:cubicBezTo>
                  <a:pt x="389" y="14"/>
                  <a:pt x="388" y="16"/>
                  <a:pt x="387" y="16"/>
                </a:cubicBezTo>
                <a:cubicBezTo>
                  <a:pt x="383" y="11"/>
                  <a:pt x="374" y="7"/>
                  <a:pt x="359" y="4"/>
                </a:cubicBezTo>
                <a:cubicBezTo>
                  <a:pt x="346" y="1"/>
                  <a:pt x="333" y="0"/>
                  <a:pt x="322" y="0"/>
                </a:cubicBezTo>
                <a:cubicBezTo>
                  <a:pt x="301" y="3"/>
                  <a:pt x="277" y="12"/>
                  <a:pt x="249" y="28"/>
                </a:cubicBezTo>
                <a:cubicBezTo>
                  <a:pt x="234" y="37"/>
                  <a:pt x="214" y="49"/>
                  <a:pt x="189" y="64"/>
                </a:cubicBezTo>
                <a:cubicBezTo>
                  <a:pt x="191" y="69"/>
                  <a:pt x="190" y="74"/>
                  <a:pt x="189" y="79"/>
                </a:cubicBezTo>
                <a:cubicBezTo>
                  <a:pt x="187" y="82"/>
                  <a:pt x="185" y="86"/>
                  <a:pt x="183" y="94"/>
                </a:cubicBezTo>
                <a:cubicBezTo>
                  <a:pt x="188" y="95"/>
                  <a:pt x="193" y="95"/>
                  <a:pt x="197" y="94"/>
                </a:cubicBezTo>
                <a:cubicBezTo>
                  <a:pt x="202" y="92"/>
                  <a:pt x="205" y="92"/>
                  <a:pt x="206" y="92"/>
                </a:cubicBezTo>
                <a:cubicBezTo>
                  <a:pt x="204" y="100"/>
                  <a:pt x="200" y="113"/>
                  <a:pt x="194" y="130"/>
                </a:cubicBezTo>
                <a:cubicBezTo>
                  <a:pt x="190" y="144"/>
                  <a:pt x="189" y="160"/>
                  <a:pt x="189" y="174"/>
                </a:cubicBezTo>
                <a:cubicBezTo>
                  <a:pt x="203" y="182"/>
                  <a:pt x="207" y="194"/>
                  <a:pt x="201" y="210"/>
                </a:cubicBezTo>
                <a:cubicBezTo>
                  <a:pt x="198" y="219"/>
                  <a:pt x="191" y="233"/>
                  <a:pt x="181" y="252"/>
                </a:cubicBezTo>
                <a:cubicBezTo>
                  <a:pt x="181" y="256"/>
                  <a:pt x="184" y="258"/>
                  <a:pt x="189" y="260"/>
                </a:cubicBezTo>
                <a:cubicBezTo>
                  <a:pt x="191" y="261"/>
                  <a:pt x="195" y="262"/>
                  <a:pt x="202" y="262"/>
                </a:cubicBezTo>
                <a:cubicBezTo>
                  <a:pt x="202" y="274"/>
                  <a:pt x="203" y="283"/>
                  <a:pt x="205" y="290"/>
                </a:cubicBezTo>
                <a:cubicBezTo>
                  <a:pt x="207" y="294"/>
                  <a:pt x="211" y="300"/>
                  <a:pt x="217" y="308"/>
                </a:cubicBezTo>
                <a:cubicBezTo>
                  <a:pt x="180" y="300"/>
                  <a:pt x="145" y="308"/>
                  <a:pt x="111" y="332"/>
                </a:cubicBezTo>
                <a:cubicBezTo>
                  <a:pt x="107" y="344"/>
                  <a:pt x="101" y="367"/>
                  <a:pt x="95" y="402"/>
                </a:cubicBezTo>
                <a:cubicBezTo>
                  <a:pt x="89" y="436"/>
                  <a:pt x="82" y="460"/>
                  <a:pt x="75" y="475"/>
                </a:cubicBezTo>
                <a:cubicBezTo>
                  <a:pt x="73" y="479"/>
                  <a:pt x="70" y="485"/>
                  <a:pt x="65" y="494"/>
                </a:cubicBezTo>
                <a:cubicBezTo>
                  <a:pt x="63" y="498"/>
                  <a:pt x="61" y="501"/>
                  <a:pt x="59" y="504"/>
                </a:cubicBezTo>
                <a:cubicBezTo>
                  <a:pt x="57" y="508"/>
                  <a:pt x="55" y="512"/>
                  <a:pt x="54" y="515"/>
                </a:cubicBezTo>
                <a:cubicBezTo>
                  <a:pt x="53" y="517"/>
                  <a:pt x="53" y="519"/>
                  <a:pt x="52" y="521"/>
                </a:cubicBezTo>
                <a:cubicBezTo>
                  <a:pt x="36" y="559"/>
                  <a:pt x="26" y="582"/>
                  <a:pt x="23" y="592"/>
                </a:cubicBezTo>
                <a:cubicBezTo>
                  <a:pt x="12" y="622"/>
                  <a:pt x="5" y="650"/>
                  <a:pt x="3" y="676"/>
                </a:cubicBezTo>
                <a:cubicBezTo>
                  <a:pt x="0" y="718"/>
                  <a:pt x="4" y="753"/>
                  <a:pt x="13" y="778"/>
                </a:cubicBezTo>
                <a:cubicBezTo>
                  <a:pt x="27" y="812"/>
                  <a:pt x="51" y="826"/>
                  <a:pt x="86" y="820"/>
                </a:cubicBezTo>
                <a:cubicBezTo>
                  <a:pt x="88" y="822"/>
                  <a:pt x="89" y="827"/>
                  <a:pt x="88" y="832"/>
                </a:cubicBezTo>
                <a:cubicBezTo>
                  <a:pt x="87" y="836"/>
                  <a:pt x="87" y="840"/>
                  <a:pt x="86" y="846"/>
                </a:cubicBezTo>
                <a:cubicBezTo>
                  <a:pt x="89" y="846"/>
                  <a:pt x="93" y="848"/>
                  <a:pt x="99" y="849"/>
                </a:cubicBezTo>
                <a:cubicBezTo>
                  <a:pt x="104" y="850"/>
                  <a:pt x="108" y="851"/>
                  <a:pt x="111" y="851"/>
                </a:cubicBezTo>
                <a:cubicBezTo>
                  <a:pt x="109" y="883"/>
                  <a:pt x="102" y="951"/>
                  <a:pt x="90" y="1054"/>
                </a:cubicBezTo>
                <a:cubicBezTo>
                  <a:pt x="80" y="1138"/>
                  <a:pt x="75" y="1205"/>
                  <a:pt x="77" y="1256"/>
                </a:cubicBezTo>
                <a:cubicBezTo>
                  <a:pt x="82" y="1253"/>
                  <a:pt x="89" y="1251"/>
                  <a:pt x="100" y="1250"/>
                </a:cubicBezTo>
                <a:cubicBezTo>
                  <a:pt x="112" y="1248"/>
                  <a:pt x="120" y="1246"/>
                  <a:pt x="124" y="1245"/>
                </a:cubicBezTo>
                <a:cubicBezTo>
                  <a:pt x="128" y="1310"/>
                  <a:pt x="134" y="1412"/>
                  <a:pt x="142" y="1551"/>
                </a:cubicBezTo>
                <a:cubicBezTo>
                  <a:pt x="150" y="1674"/>
                  <a:pt x="161" y="1773"/>
                  <a:pt x="175" y="1846"/>
                </a:cubicBezTo>
                <a:cubicBezTo>
                  <a:pt x="177" y="1862"/>
                  <a:pt x="185" y="1886"/>
                  <a:pt x="195" y="1920"/>
                </a:cubicBezTo>
                <a:cubicBezTo>
                  <a:pt x="198" y="1930"/>
                  <a:pt x="202" y="1943"/>
                  <a:pt x="208" y="1962"/>
                </a:cubicBezTo>
                <a:cubicBezTo>
                  <a:pt x="213" y="1977"/>
                  <a:pt x="215" y="1988"/>
                  <a:pt x="215" y="1994"/>
                </a:cubicBezTo>
                <a:cubicBezTo>
                  <a:pt x="215" y="1996"/>
                  <a:pt x="211" y="2008"/>
                  <a:pt x="203" y="2029"/>
                </a:cubicBezTo>
                <a:cubicBezTo>
                  <a:pt x="198" y="2043"/>
                  <a:pt x="200" y="2054"/>
                  <a:pt x="208" y="2062"/>
                </a:cubicBezTo>
                <a:cubicBezTo>
                  <a:pt x="204" y="2072"/>
                  <a:pt x="193" y="2086"/>
                  <a:pt x="176" y="2103"/>
                </a:cubicBezTo>
                <a:cubicBezTo>
                  <a:pt x="159" y="2120"/>
                  <a:pt x="150" y="2133"/>
                  <a:pt x="147" y="2144"/>
                </a:cubicBezTo>
                <a:cubicBezTo>
                  <a:pt x="132" y="2155"/>
                  <a:pt x="107" y="2160"/>
                  <a:pt x="73" y="2160"/>
                </a:cubicBezTo>
                <a:cubicBezTo>
                  <a:pt x="35" y="2176"/>
                  <a:pt x="45" y="2198"/>
                  <a:pt x="103" y="2226"/>
                </a:cubicBezTo>
                <a:cubicBezTo>
                  <a:pt x="131" y="2229"/>
                  <a:pt x="161" y="2226"/>
                  <a:pt x="195" y="2217"/>
                </a:cubicBezTo>
                <a:cubicBezTo>
                  <a:pt x="250" y="2202"/>
                  <a:pt x="277" y="2194"/>
                  <a:pt x="278" y="2194"/>
                </a:cubicBezTo>
                <a:cubicBezTo>
                  <a:pt x="281" y="2195"/>
                  <a:pt x="285" y="2198"/>
                  <a:pt x="288" y="2202"/>
                </a:cubicBezTo>
                <a:cubicBezTo>
                  <a:pt x="291" y="2208"/>
                  <a:pt x="294" y="2211"/>
                  <a:pt x="297" y="2212"/>
                </a:cubicBezTo>
                <a:cubicBezTo>
                  <a:pt x="300" y="2212"/>
                  <a:pt x="305" y="2211"/>
                  <a:pt x="313" y="2210"/>
                </a:cubicBezTo>
                <a:cubicBezTo>
                  <a:pt x="319" y="2209"/>
                  <a:pt x="324" y="2209"/>
                  <a:pt x="329" y="2209"/>
                </a:cubicBezTo>
                <a:cubicBezTo>
                  <a:pt x="325" y="2213"/>
                  <a:pt x="321" y="2219"/>
                  <a:pt x="315" y="2229"/>
                </a:cubicBezTo>
                <a:cubicBezTo>
                  <a:pt x="309" y="2238"/>
                  <a:pt x="304" y="2245"/>
                  <a:pt x="299" y="2249"/>
                </a:cubicBezTo>
                <a:cubicBezTo>
                  <a:pt x="296" y="2252"/>
                  <a:pt x="291" y="2255"/>
                  <a:pt x="283" y="2258"/>
                </a:cubicBezTo>
                <a:cubicBezTo>
                  <a:pt x="275" y="2261"/>
                  <a:pt x="270" y="2264"/>
                  <a:pt x="267" y="2266"/>
                </a:cubicBezTo>
                <a:cubicBezTo>
                  <a:pt x="264" y="2269"/>
                  <a:pt x="259" y="2275"/>
                  <a:pt x="253" y="2285"/>
                </a:cubicBezTo>
                <a:cubicBezTo>
                  <a:pt x="248" y="2292"/>
                  <a:pt x="247" y="2299"/>
                  <a:pt x="252" y="2304"/>
                </a:cubicBezTo>
                <a:cubicBezTo>
                  <a:pt x="268" y="2324"/>
                  <a:pt x="303" y="2332"/>
                  <a:pt x="355" y="2330"/>
                </a:cubicBezTo>
                <a:cubicBezTo>
                  <a:pt x="406" y="2326"/>
                  <a:pt x="443" y="2314"/>
                  <a:pt x="467" y="2292"/>
                </a:cubicBezTo>
                <a:cubicBezTo>
                  <a:pt x="477" y="2296"/>
                  <a:pt x="489" y="2297"/>
                  <a:pt x="501" y="2293"/>
                </a:cubicBezTo>
                <a:cubicBezTo>
                  <a:pt x="511" y="2290"/>
                  <a:pt x="521" y="2285"/>
                  <a:pt x="531" y="2277"/>
                </a:cubicBezTo>
                <a:cubicBezTo>
                  <a:pt x="531" y="2265"/>
                  <a:pt x="530" y="2252"/>
                  <a:pt x="527" y="2237"/>
                </a:cubicBezTo>
                <a:cubicBezTo>
                  <a:pt x="523" y="2212"/>
                  <a:pt x="520" y="2199"/>
                  <a:pt x="520" y="2199"/>
                </a:cubicBezTo>
                <a:cubicBezTo>
                  <a:pt x="534" y="2191"/>
                  <a:pt x="542" y="2177"/>
                  <a:pt x="545" y="2157"/>
                </a:cubicBezTo>
                <a:cubicBezTo>
                  <a:pt x="547" y="2135"/>
                  <a:pt x="538" y="2124"/>
                  <a:pt x="516" y="2123"/>
                </a:cubicBezTo>
                <a:cubicBezTo>
                  <a:pt x="538" y="2067"/>
                  <a:pt x="548" y="1987"/>
                  <a:pt x="547" y="1884"/>
                </a:cubicBezTo>
                <a:cubicBezTo>
                  <a:pt x="546" y="1815"/>
                  <a:pt x="539" y="1730"/>
                  <a:pt x="527" y="1629"/>
                </a:cubicBezTo>
                <a:cubicBezTo>
                  <a:pt x="524" y="1610"/>
                  <a:pt x="519" y="1590"/>
                  <a:pt x="512" y="1570"/>
                </a:cubicBezTo>
                <a:cubicBezTo>
                  <a:pt x="511" y="1568"/>
                  <a:pt x="507" y="1559"/>
                  <a:pt x="500" y="1543"/>
                </a:cubicBezTo>
                <a:cubicBezTo>
                  <a:pt x="494" y="1532"/>
                  <a:pt x="491" y="1524"/>
                  <a:pt x="491" y="1517"/>
                </a:cubicBezTo>
                <a:cubicBezTo>
                  <a:pt x="490" y="1507"/>
                  <a:pt x="491" y="1492"/>
                  <a:pt x="493" y="1470"/>
                </a:cubicBezTo>
                <a:cubicBezTo>
                  <a:pt x="497" y="1448"/>
                  <a:pt x="497" y="1432"/>
                  <a:pt x="497" y="1422"/>
                </a:cubicBezTo>
                <a:cubicBezTo>
                  <a:pt x="497" y="1419"/>
                  <a:pt x="496" y="1414"/>
                  <a:pt x="494" y="1408"/>
                </a:cubicBezTo>
                <a:cubicBezTo>
                  <a:pt x="492" y="1401"/>
                  <a:pt x="491" y="1396"/>
                  <a:pt x="491" y="1393"/>
                </a:cubicBezTo>
                <a:cubicBezTo>
                  <a:pt x="493" y="1358"/>
                  <a:pt x="493" y="1358"/>
                  <a:pt x="493" y="1358"/>
                </a:cubicBezTo>
                <a:cubicBezTo>
                  <a:pt x="493" y="1344"/>
                  <a:pt x="491" y="1332"/>
                  <a:pt x="487" y="1324"/>
                </a:cubicBezTo>
                <a:cubicBezTo>
                  <a:pt x="490" y="1308"/>
                  <a:pt x="493" y="1290"/>
                  <a:pt x="495" y="1270"/>
                </a:cubicBezTo>
                <a:cubicBezTo>
                  <a:pt x="498" y="1246"/>
                  <a:pt x="500" y="1230"/>
                  <a:pt x="501" y="1218"/>
                </a:cubicBezTo>
                <a:cubicBezTo>
                  <a:pt x="509" y="1178"/>
                  <a:pt x="514" y="1146"/>
                  <a:pt x="517" y="1126"/>
                </a:cubicBezTo>
                <a:cubicBezTo>
                  <a:pt x="522" y="1088"/>
                  <a:pt x="522" y="1056"/>
                  <a:pt x="516" y="1028"/>
                </a:cubicBezTo>
                <a:cubicBezTo>
                  <a:pt x="515" y="1024"/>
                  <a:pt x="513" y="1018"/>
                  <a:pt x="510" y="1009"/>
                </a:cubicBezTo>
                <a:cubicBezTo>
                  <a:pt x="506" y="1000"/>
                  <a:pt x="504" y="994"/>
                  <a:pt x="503" y="988"/>
                </a:cubicBezTo>
                <a:cubicBezTo>
                  <a:pt x="501" y="969"/>
                  <a:pt x="501" y="952"/>
                  <a:pt x="501" y="936"/>
                </a:cubicBezTo>
                <a:cubicBezTo>
                  <a:pt x="502" y="932"/>
                  <a:pt x="503" y="927"/>
                  <a:pt x="505" y="922"/>
                </a:cubicBezTo>
                <a:cubicBezTo>
                  <a:pt x="507" y="915"/>
                  <a:pt x="509" y="910"/>
                  <a:pt x="510" y="908"/>
                </a:cubicBezTo>
                <a:cubicBezTo>
                  <a:pt x="512" y="896"/>
                  <a:pt x="515" y="878"/>
                  <a:pt x="517" y="852"/>
                </a:cubicBezTo>
                <a:cubicBezTo>
                  <a:pt x="519" y="826"/>
                  <a:pt x="522" y="808"/>
                  <a:pt x="525" y="796"/>
                </a:cubicBezTo>
                <a:cubicBezTo>
                  <a:pt x="527" y="785"/>
                  <a:pt x="532" y="771"/>
                  <a:pt x="539" y="754"/>
                </a:cubicBezTo>
                <a:cubicBezTo>
                  <a:pt x="550" y="725"/>
                  <a:pt x="556" y="710"/>
                  <a:pt x="556" y="710"/>
                </a:cubicBezTo>
                <a:cubicBezTo>
                  <a:pt x="566" y="681"/>
                  <a:pt x="571" y="666"/>
                  <a:pt x="572" y="666"/>
                </a:cubicBezTo>
                <a:cubicBezTo>
                  <a:pt x="578" y="650"/>
                  <a:pt x="585" y="638"/>
                  <a:pt x="592" y="630"/>
                </a:cubicBezTo>
                <a:close/>
                <a:moveTo>
                  <a:pt x="279" y="364"/>
                </a:moveTo>
                <a:cubicBezTo>
                  <a:pt x="274" y="372"/>
                  <a:pt x="272" y="377"/>
                  <a:pt x="271" y="378"/>
                </a:cubicBezTo>
                <a:cubicBezTo>
                  <a:pt x="266" y="382"/>
                  <a:pt x="249" y="390"/>
                  <a:pt x="222" y="401"/>
                </a:cubicBezTo>
                <a:cubicBezTo>
                  <a:pt x="201" y="410"/>
                  <a:pt x="187" y="419"/>
                  <a:pt x="179" y="429"/>
                </a:cubicBezTo>
                <a:cubicBezTo>
                  <a:pt x="175" y="433"/>
                  <a:pt x="172" y="440"/>
                  <a:pt x="167" y="449"/>
                </a:cubicBezTo>
                <a:cubicBezTo>
                  <a:pt x="163" y="458"/>
                  <a:pt x="159" y="465"/>
                  <a:pt x="155" y="469"/>
                </a:cubicBezTo>
                <a:cubicBezTo>
                  <a:pt x="154" y="477"/>
                  <a:pt x="151" y="485"/>
                  <a:pt x="147" y="492"/>
                </a:cubicBezTo>
                <a:cubicBezTo>
                  <a:pt x="145" y="497"/>
                  <a:pt x="140" y="503"/>
                  <a:pt x="135" y="511"/>
                </a:cubicBezTo>
                <a:cubicBezTo>
                  <a:pt x="131" y="508"/>
                  <a:pt x="129" y="504"/>
                  <a:pt x="128" y="500"/>
                </a:cubicBezTo>
                <a:cubicBezTo>
                  <a:pt x="124" y="488"/>
                  <a:pt x="130" y="472"/>
                  <a:pt x="145" y="452"/>
                </a:cubicBezTo>
                <a:cubicBezTo>
                  <a:pt x="147" y="449"/>
                  <a:pt x="153" y="444"/>
                  <a:pt x="160" y="438"/>
                </a:cubicBezTo>
                <a:cubicBezTo>
                  <a:pt x="167" y="432"/>
                  <a:pt x="172" y="426"/>
                  <a:pt x="175" y="422"/>
                </a:cubicBezTo>
                <a:cubicBezTo>
                  <a:pt x="178" y="417"/>
                  <a:pt x="181" y="410"/>
                  <a:pt x="183" y="400"/>
                </a:cubicBezTo>
                <a:cubicBezTo>
                  <a:pt x="186" y="389"/>
                  <a:pt x="189" y="381"/>
                  <a:pt x="191" y="376"/>
                </a:cubicBezTo>
                <a:cubicBezTo>
                  <a:pt x="201" y="380"/>
                  <a:pt x="209" y="382"/>
                  <a:pt x="216" y="381"/>
                </a:cubicBezTo>
                <a:cubicBezTo>
                  <a:pt x="223" y="380"/>
                  <a:pt x="231" y="378"/>
                  <a:pt x="240" y="374"/>
                </a:cubicBezTo>
                <a:cubicBezTo>
                  <a:pt x="240" y="372"/>
                  <a:pt x="239" y="370"/>
                  <a:pt x="237" y="368"/>
                </a:cubicBezTo>
                <a:cubicBezTo>
                  <a:pt x="235" y="366"/>
                  <a:pt x="235" y="364"/>
                  <a:pt x="235" y="362"/>
                </a:cubicBezTo>
                <a:cubicBezTo>
                  <a:pt x="242" y="364"/>
                  <a:pt x="250" y="362"/>
                  <a:pt x="258" y="354"/>
                </a:cubicBezTo>
                <a:cubicBezTo>
                  <a:pt x="267" y="347"/>
                  <a:pt x="275" y="345"/>
                  <a:pt x="282" y="348"/>
                </a:cubicBezTo>
                <a:cubicBezTo>
                  <a:pt x="283" y="352"/>
                  <a:pt x="283" y="358"/>
                  <a:pt x="279" y="364"/>
                </a:cubicBezTo>
                <a:cubicBezTo>
                  <a:pt x="279" y="364"/>
                  <a:pt x="279" y="364"/>
                  <a:pt x="279" y="364"/>
                </a:cubicBezTo>
                <a:close/>
              </a:path>
            </a:pathLst>
          </a:custGeom>
          <a:solidFill>
            <a:srgbClr val="EC3834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6000"/>
              </a:prstClr>
            </a:outerShdw>
          </a:effec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4" name="Freeform 9"/>
          <p:cNvSpPr>
            <a:spLocks noChangeAspect="1"/>
          </p:cNvSpPr>
          <p:nvPr/>
        </p:nvSpPr>
        <p:spPr bwMode="auto">
          <a:xfrm>
            <a:off x="8524414" y="3471212"/>
            <a:ext cx="1338466" cy="5544000"/>
          </a:xfrm>
          <a:custGeom>
            <a:avLst/>
            <a:gdLst>
              <a:gd name="T0" fmla="*/ 563 w 563"/>
              <a:gd name="T1" fmla="*/ 1247 h 2332"/>
              <a:gd name="T2" fmla="*/ 519 w 563"/>
              <a:gd name="T3" fmla="*/ 943 h 2332"/>
              <a:gd name="T4" fmla="*/ 519 w 563"/>
              <a:gd name="T5" fmla="*/ 723 h 2332"/>
              <a:gd name="T6" fmla="*/ 519 w 563"/>
              <a:gd name="T7" fmla="*/ 602 h 2332"/>
              <a:gd name="T8" fmla="*/ 475 w 563"/>
              <a:gd name="T9" fmla="*/ 404 h 2332"/>
              <a:gd name="T10" fmla="*/ 373 w 563"/>
              <a:gd name="T11" fmla="*/ 319 h 2332"/>
              <a:gd name="T12" fmla="*/ 351 w 563"/>
              <a:gd name="T13" fmla="*/ 283 h 2332"/>
              <a:gd name="T14" fmla="*/ 322 w 563"/>
              <a:gd name="T15" fmla="*/ 255 h 2332"/>
              <a:gd name="T16" fmla="*/ 307 w 563"/>
              <a:gd name="T17" fmla="*/ 262 h 2332"/>
              <a:gd name="T18" fmla="*/ 293 w 563"/>
              <a:gd name="T19" fmla="*/ 227 h 2332"/>
              <a:gd name="T20" fmla="*/ 293 w 563"/>
              <a:gd name="T21" fmla="*/ 191 h 2332"/>
              <a:gd name="T22" fmla="*/ 271 w 563"/>
              <a:gd name="T23" fmla="*/ 85 h 2332"/>
              <a:gd name="T24" fmla="*/ 190 w 563"/>
              <a:gd name="T25" fmla="*/ 14 h 2332"/>
              <a:gd name="T26" fmla="*/ 95 w 563"/>
              <a:gd name="T27" fmla="*/ 14 h 2332"/>
              <a:gd name="T28" fmla="*/ 30 w 563"/>
              <a:gd name="T29" fmla="*/ 71 h 2332"/>
              <a:gd name="T30" fmla="*/ 15 w 563"/>
              <a:gd name="T31" fmla="*/ 149 h 2332"/>
              <a:gd name="T32" fmla="*/ 30 w 563"/>
              <a:gd name="T33" fmla="*/ 198 h 2332"/>
              <a:gd name="T34" fmla="*/ 37 w 563"/>
              <a:gd name="T35" fmla="*/ 234 h 2332"/>
              <a:gd name="T36" fmla="*/ 51 w 563"/>
              <a:gd name="T37" fmla="*/ 248 h 2332"/>
              <a:gd name="T38" fmla="*/ 73 w 563"/>
              <a:gd name="T39" fmla="*/ 291 h 2332"/>
              <a:gd name="T40" fmla="*/ 103 w 563"/>
              <a:gd name="T41" fmla="*/ 333 h 2332"/>
              <a:gd name="T42" fmla="*/ 139 w 563"/>
              <a:gd name="T43" fmla="*/ 361 h 2332"/>
              <a:gd name="T44" fmla="*/ 190 w 563"/>
              <a:gd name="T45" fmla="*/ 361 h 2332"/>
              <a:gd name="T46" fmla="*/ 183 w 563"/>
              <a:gd name="T47" fmla="*/ 376 h 2332"/>
              <a:gd name="T48" fmla="*/ 183 w 563"/>
              <a:gd name="T49" fmla="*/ 383 h 2332"/>
              <a:gd name="T50" fmla="*/ 176 w 563"/>
              <a:gd name="T51" fmla="*/ 404 h 2332"/>
              <a:gd name="T52" fmla="*/ 176 w 563"/>
              <a:gd name="T53" fmla="*/ 411 h 2332"/>
              <a:gd name="T54" fmla="*/ 161 w 563"/>
              <a:gd name="T55" fmla="*/ 454 h 2332"/>
              <a:gd name="T56" fmla="*/ 103 w 563"/>
              <a:gd name="T57" fmla="*/ 702 h 2332"/>
              <a:gd name="T58" fmla="*/ 73 w 563"/>
              <a:gd name="T59" fmla="*/ 857 h 2332"/>
              <a:gd name="T60" fmla="*/ 51 w 563"/>
              <a:gd name="T61" fmla="*/ 971 h 2332"/>
              <a:gd name="T62" fmla="*/ 51 w 563"/>
              <a:gd name="T63" fmla="*/ 1013 h 2332"/>
              <a:gd name="T64" fmla="*/ 44 w 563"/>
              <a:gd name="T65" fmla="*/ 1233 h 2332"/>
              <a:gd name="T66" fmla="*/ 44 w 563"/>
              <a:gd name="T67" fmla="*/ 1304 h 2332"/>
              <a:gd name="T68" fmla="*/ 132 w 563"/>
              <a:gd name="T69" fmla="*/ 1318 h 2332"/>
              <a:gd name="T70" fmla="*/ 139 w 563"/>
              <a:gd name="T71" fmla="*/ 1318 h 2332"/>
              <a:gd name="T72" fmla="*/ 168 w 563"/>
              <a:gd name="T73" fmla="*/ 1672 h 2332"/>
              <a:gd name="T74" fmla="*/ 263 w 563"/>
              <a:gd name="T75" fmla="*/ 2062 h 2332"/>
              <a:gd name="T76" fmla="*/ 307 w 563"/>
              <a:gd name="T77" fmla="*/ 2154 h 2332"/>
              <a:gd name="T78" fmla="*/ 285 w 563"/>
              <a:gd name="T79" fmla="*/ 2197 h 2332"/>
              <a:gd name="T80" fmla="*/ 205 w 563"/>
              <a:gd name="T81" fmla="*/ 2239 h 2332"/>
              <a:gd name="T82" fmla="*/ 139 w 563"/>
              <a:gd name="T83" fmla="*/ 2261 h 2332"/>
              <a:gd name="T84" fmla="*/ 168 w 563"/>
              <a:gd name="T85" fmla="*/ 2289 h 2332"/>
              <a:gd name="T86" fmla="*/ 154 w 563"/>
              <a:gd name="T87" fmla="*/ 2303 h 2332"/>
              <a:gd name="T88" fmla="*/ 271 w 563"/>
              <a:gd name="T89" fmla="*/ 2332 h 2332"/>
              <a:gd name="T90" fmla="*/ 402 w 563"/>
              <a:gd name="T91" fmla="*/ 2310 h 2332"/>
              <a:gd name="T92" fmla="*/ 483 w 563"/>
              <a:gd name="T93" fmla="*/ 2317 h 2332"/>
              <a:gd name="T94" fmla="*/ 527 w 563"/>
              <a:gd name="T95" fmla="*/ 2239 h 2332"/>
              <a:gd name="T96" fmla="*/ 527 w 563"/>
              <a:gd name="T97" fmla="*/ 2133 h 2332"/>
              <a:gd name="T98" fmla="*/ 497 w 563"/>
              <a:gd name="T99" fmla="*/ 1991 h 2332"/>
              <a:gd name="T100" fmla="*/ 490 w 563"/>
              <a:gd name="T101" fmla="*/ 1750 h 2332"/>
              <a:gd name="T102" fmla="*/ 475 w 563"/>
              <a:gd name="T103" fmla="*/ 1488 h 2332"/>
              <a:gd name="T104" fmla="*/ 490 w 563"/>
              <a:gd name="T105" fmla="*/ 1283 h 2332"/>
              <a:gd name="T106" fmla="*/ 519 w 563"/>
              <a:gd name="T107" fmla="*/ 1247 h 2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63" h="2332">
                <a:moveTo>
                  <a:pt x="519" y="1247"/>
                </a:moveTo>
                <a:lnTo>
                  <a:pt x="556" y="1247"/>
                </a:lnTo>
                <a:lnTo>
                  <a:pt x="563" y="1247"/>
                </a:lnTo>
                <a:lnTo>
                  <a:pt x="548" y="1183"/>
                </a:lnTo>
                <a:lnTo>
                  <a:pt x="534" y="1070"/>
                </a:lnTo>
                <a:lnTo>
                  <a:pt x="519" y="943"/>
                </a:lnTo>
                <a:lnTo>
                  <a:pt x="512" y="843"/>
                </a:lnTo>
                <a:lnTo>
                  <a:pt x="512" y="751"/>
                </a:lnTo>
                <a:lnTo>
                  <a:pt x="519" y="723"/>
                </a:lnTo>
                <a:lnTo>
                  <a:pt x="512" y="645"/>
                </a:lnTo>
                <a:lnTo>
                  <a:pt x="519" y="624"/>
                </a:lnTo>
                <a:lnTo>
                  <a:pt x="519" y="602"/>
                </a:lnTo>
                <a:lnTo>
                  <a:pt x="519" y="553"/>
                </a:lnTo>
                <a:lnTo>
                  <a:pt x="505" y="482"/>
                </a:lnTo>
                <a:lnTo>
                  <a:pt x="475" y="404"/>
                </a:lnTo>
                <a:lnTo>
                  <a:pt x="453" y="368"/>
                </a:lnTo>
                <a:lnTo>
                  <a:pt x="402" y="333"/>
                </a:lnTo>
                <a:lnTo>
                  <a:pt x="373" y="319"/>
                </a:lnTo>
                <a:lnTo>
                  <a:pt x="358" y="305"/>
                </a:lnTo>
                <a:lnTo>
                  <a:pt x="351" y="291"/>
                </a:lnTo>
                <a:lnTo>
                  <a:pt x="351" y="283"/>
                </a:lnTo>
                <a:lnTo>
                  <a:pt x="344" y="276"/>
                </a:lnTo>
                <a:lnTo>
                  <a:pt x="344" y="276"/>
                </a:lnTo>
                <a:lnTo>
                  <a:pt x="322" y="255"/>
                </a:lnTo>
                <a:lnTo>
                  <a:pt x="307" y="255"/>
                </a:lnTo>
                <a:lnTo>
                  <a:pt x="307" y="262"/>
                </a:lnTo>
                <a:lnTo>
                  <a:pt x="307" y="262"/>
                </a:lnTo>
                <a:lnTo>
                  <a:pt x="300" y="241"/>
                </a:lnTo>
                <a:lnTo>
                  <a:pt x="293" y="234"/>
                </a:lnTo>
                <a:lnTo>
                  <a:pt x="293" y="227"/>
                </a:lnTo>
                <a:lnTo>
                  <a:pt x="293" y="234"/>
                </a:lnTo>
                <a:lnTo>
                  <a:pt x="293" y="220"/>
                </a:lnTo>
                <a:lnTo>
                  <a:pt x="293" y="191"/>
                </a:lnTo>
                <a:lnTo>
                  <a:pt x="293" y="142"/>
                </a:lnTo>
                <a:lnTo>
                  <a:pt x="285" y="113"/>
                </a:lnTo>
                <a:lnTo>
                  <a:pt x="271" y="85"/>
                </a:lnTo>
                <a:lnTo>
                  <a:pt x="249" y="64"/>
                </a:lnTo>
                <a:lnTo>
                  <a:pt x="220" y="28"/>
                </a:lnTo>
                <a:lnTo>
                  <a:pt x="190" y="14"/>
                </a:lnTo>
                <a:lnTo>
                  <a:pt x="154" y="0"/>
                </a:lnTo>
                <a:lnTo>
                  <a:pt x="117" y="7"/>
                </a:lnTo>
                <a:lnTo>
                  <a:pt x="95" y="14"/>
                </a:lnTo>
                <a:lnTo>
                  <a:pt x="73" y="28"/>
                </a:lnTo>
                <a:lnTo>
                  <a:pt x="44" y="43"/>
                </a:lnTo>
                <a:lnTo>
                  <a:pt x="30" y="71"/>
                </a:lnTo>
                <a:lnTo>
                  <a:pt x="8" y="106"/>
                </a:lnTo>
                <a:lnTo>
                  <a:pt x="0" y="128"/>
                </a:lnTo>
                <a:lnTo>
                  <a:pt x="15" y="149"/>
                </a:lnTo>
                <a:lnTo>
                  <a:pt x="15" y="156"/>
                </a:lnTo>
                <a:lnTo>
                  <a:pt x="22" y="184"/>
                </a:lnTo>
                <a:lnTo>
                  <a:pt x="30" y="198"/>
                </a:lnTo>
                <a:lnTo>
                  <a:pt x="30" y="213"/>
                </a:lnTo>
                <a:lnTo>
                  <a:pt x="30" y="227"/>
                </a:lnTo>
                <a:lnTo>
                  <a:pt x="37" y="234"/>
                </a:lnTo>
                <a:lnTo>
                  <a:pt x="37" y="234"/>
                </a:lnTo>
                <a:lnTo>
                  <a:pt x="44" y="248"/>
                </a:lnTo>
                <a:lnTo>
                  <a:pt x="51" y="248"/>
                </a:lnTo>
                <a:lnTo>
                  <a:pt x="51" y="269"/>
                </a:lnTo>
                <a:lnTo>
                  <a:pt x="59" y="276"/>
                </a:lnTo>
                <a:lnTo>
                  <a:pt x="73" y="291"/>
                </a:lnTo>
                <a:lnTo>
                  <a:pt x="88" y="305"/>
                </a:lnTo>
                <a:lnTo>
                  <a:pt x="95" y="319"/>
                </a:lnTo>
                <a:lnTo>
                  <a:pt x="103" y="333"/>
                </a:lnTo>
                <a:lnTo>
                  <a:pt x="117" y="333"/>
                </a:lnTo>
                <a:lnTo>
                  <a:pt x="125" y="354"/>
                </a:lnTo>
                <a:lnTo>
                  <a:pt x="139" y="361"/>
                </a:lnTo>
                <a:lnTo>
                  <a:pt x="161" y="361"/>
                </a:lnTo>
                <a:lnTo>
                  <a:pt x="183" y="354"/>
                </a:lnTo>
                <a:lnTo>
                  <a:pt x="190" y="361"/>
                </a:lnTo>
                <a:lnTo>
                  <a:pt x="190" y="361"/>
                </a:lnTo>
                <a:lnTo>
                  <a:pt x="190" y="361"/>
                </a:lnTo>
                <a:lnTo>
                  <a:pt x="183" y="376"/>
                </a:lnTo>
                <a:lnTo>
                  <a:pt x="176" y="390"/>
                </a:lnTo>
                <a:lnTo>
                  <a:pt x="176" y="404"/>
                </a:lnTo>
                <a:lnTo>
                  <a:pt x="183" y="383"/>
                </a:lnTo>
                <a:lnTo>
                  <a:pt x="183" y="383"/>
                </a:lnTo>
                <a:lnTo>
                  <a:pt x="183" y="383"/>
                </a:lnTo>
                <a:lnTo>
                  <a:pt x="176" y="404"/>
                </a:lnTo>
                <a:lnTo>
                  <a:pt x="176" y="404"/>
                </a:lnTo>
                <a:lnTo>
                  <a:pt x="176" y="404"/>
                </a:lnTo>
                <a:lnTo>
                  <a:pt x="176" y="411"/>
                </a:lnTo>
                <a:lnTo>
                  <a:pt x="168" y="439"/>
                </a:lnTo>
                <a:lnTo>
                  <a:pt x="168" y="446"/>
                </a:lnTo>
                <a:lnTo>
                  <a:pt x="161" y="454"/>
                </a:lnTo>
                <a:lnTo>
                  <a:pt x="139" y="517"/>
                </a:lnTo>
                <a:lnTo>
                  <a:pt x="125" y="595"/>
                </a:lnTo>
                <a:lnTo>
                  <a:pt x="103" y="702"/>
                </a:lnTo>
                <a:lnTo>
                  <a:pt x="95" y="744"/>
                </a:lnTo>
                <a:lnTo>
                  <a:pt x="103" y="716"/>
                </a:lnTo>
                <a:lnTo>
                  <a:pt x="73" y="857"/>
                </a:lnTo>
                <a:lnTo>
                  <a:pt x="59" y="921"/>
                </a:lnTo>
                <a:lnTo>
                  <a:pt x="51" y="964"/>
                </a:lnTo>
                <a:lnTo>
                  <a:pt x="51" y="971"/>
                </a:lnTo>
                <a:lnTo>
                  <a:pt x="51" y="978"/>
                </a:lnTo>
                <a:lnTo>
                  <a:pt x="51" y="971"/>
                </a:lnTo>
                <a:lnTo>
                  <a:pt x="51" y="1013"/>
                </a:lnTo>
                <a:lnTo>
                  <a:pt x="59" y="1063"/>
                </a:lnTo>
                <a:lnTo>
                  <a:pt x="51" y="1155"/>
                </a:lnTo>
                <a:lnTo>
                  <a:pt x="44" y="1233"/>
                </a:lnTo>
                <a:lnTo>
                  <a:pt x="37" y="1304"/>
                </a:lnTo>
                <a:lnTo>
                  <a:pt x="37" y="1304"/>
                </a:lnTo>
                <a:lnTo>
                  <a:pt x="44" y="1304"/>
                </a:lnTo>
                <a:lnTo>
                  <a:pt x="59" y="1311"/>
                </a:lnTo>
                <a:lnTo>
                  <a:pt x="88" y="1318"/>
                </a:lnTo>
                <a:lnTo>
                  <a:pt x="132" y="1318"/>
                </a:lnTo>
                <a:lnTo>
                  <a:pt x="256" y="1318"/>
                </a:lnTo>
                <a:lnTo>
                  <a:pt x="256" y="1318"/>
                </a:lnTo>
                <a:lnTo>
                  <a:pt x="139" y="1318"/>
                </a:lnTo>
                <a:lnTo>
                  <a:pt x="132" y="1361"/>
                </a:lnTo>
                <a:lnTo>
                  <a:pt x="154" y="1502"/>
                </a:lnTo>
                <a:lnTo>
                  <a:pt x="168" y="1672"/>
                </a:lnTo>
                <a:lnTo>
                  <a:pt x="198" y="1807"/>
                </a:lnTo>
                <a:lnTo>
                  <a:pt x="212" y="1913"/>
                </a:lnTo>
                <a:lnTo>
                  <a:pt x="263" y="2062"/>
                </a:lnTo>
                <a:lnTo>
                  <a:pt x="293" y="2126"/>
                </a:lnTo>
                <a:lnTo>
                  <a:pt x="307" y="2133"/>
                </a:lnTo>
                <a:lnTo>
                  <a:pt x="307" y="2154"/>
                </a:lnTo>
                <a:lnTo>
                  <a:pt x="293" y="2183"/>
                </a:lnTo>
                <a:lnTo>
                  <a:pt x="300" y="2190"/>
                </a:lnTo>
                <a:lnTo>
                  <a:pt x="285" y="2197"/>
                </a:lnTo>
                <a:lnTo>
                  <a:pt x="256" y="2225"/>
                </a:lnTo>
                <a:lnTo>
                  <a:pt x="227" y="2239"/>
                </a:lnTo>
                <a:lnTo>
                  <a:pt x="205" y="2239"/>
                </a:lnTo>
                <a:lnTo>
                  <a:pt x="168" y="2239"/>
                </a:lnTo>
                <a:lnTo>
                  <a:pt x="154" y="2254"/>
                </a:lnTo>
                <a:lnTo>
                  <a:pt x="139" y="2261"/>
                </a:lnTo>
                <a:lnTo>
                  <a:pt x="139" y="2268"/>
                </a:lnTo>
                <a:lnTo>
                  <a:pt x="139" y="2275"/>
                </a:lnTo>
                <a:lnTo>
                  <a:pt x="168" y="2289"/>
                </a:lnTo>
                <a:lnTo>
                  <a:pt x="161" y="2296"/>
                </a:lnTo>
                <a:lnTo>
                  <a:pt x="161" y="2296"/>
                </a:lnTo>
                <a:lnTo>
                  <a:pt x="154" y="2303"/>
                </a:lnTo>
                <a:lnTo>
                  <a:pt x="154" y="2317"/>
                </a:lnTo>
                <a:lnTo>
                  <a:pt x="190" y="2324"/>
                </a:lnTo>
                <a:lnTo>
                  <a:pt x="271" y="2332"/>
                </a:lnTo>
                <a:lnTo>
                  <a:pt x="358" y="2332"/>
                </a:lnTo>
                <a:lnTo>
                  <a:pt x="388" y="2317"/>
                </a:lnTo>
                <a:lnTo>
                  <a:pt x="402" y="2310"/>
                </a:lnTo>
                <a:lnTo>
                  <a:pt x="417" y="2317"/>
                </a:lnTo>
                <a:lnTo>
                  <a:pt x="432" y="2324"/>
                </a:lnTo>
                <a:lnTo>
                  <a:pt x="483" y="2317"/>
                </a:lnTo>
                <a:lnTo>
                  <a:pt x="505" y="2303"/>
                </a:lnTo>
                <a:lnTo>
                  <a:pt x="519" y="2254"/>
                </a:lnTo>
                <a:lnTo>
                  <a:pt x="527" y="2239"/>
                </a:lnTo>
                <a:lnTo>
                  <a:pt x="527" y="2239"/>
                </a:lnTo>
                <a:lnTo>
                  <a:pt x="527" y="2190"/>
                </a:lnTo>
                <a:lnTo>
                  <a:pt x="527" y="2133"/>
                </a:lnTo>
                <a:lnTo>
                  <a:pt x="512" y="2084"/>
                </a:lnTo>
                <a:lnTo>
                  <a:pt x="519" y="2062"/>
                </a:lnTo>
                <a:lnTo>
                  <a:pt x="497" y="1991"/>
                </a:lnTo>
                <a:lnTo>
                  <a:pt x="512" y="1935"/>
                </a:lnTo>
                <a:lnTo>
                  <a:pt x="497" y="1821"/>
                </a:lnTo>
                <a:lnTo>
                  <a:pt x="490" y="1750"/>
                </a:lnTo>
                <a:lnTo>
                  <a:pt x="483" y="1694"/>
                </a:lnTo>
                <a:lnTo>
                  <a:pt x="475" y="1552"/>
                </a:lnTo>
                <a:lnTo>
                  <a:pt x="475" y="1488"/>
                </a:lnTo>
                <a:lnTo>
                  <a:pt x="490" y="1424"/>
                </a:lnTo>
                <a:lnTo>
                  <a:pt x="490" y="1318"/>
                </a:lnTo>
                <a:lnTo>
                  <a:pt x="490" y="1283"/>
                </a:lnTo>
                <a:lnTo>
                  <a:pt x="439" y="1304"/>
                </a:lnTo>
                <a:lnTo>
                  <a:pt x="519" y="1276"/>
                </a:lnTo>
                <a:lnTo>
                  <a:pt x="519" y="124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5000"/>
              </a:prstClr>
            </a:outerShdw>
          </a:effectLst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6F61274-5CFA-4F36-82EB-1BA7FFB2CFF8}"/>
              </a:ext>
            </a:extLst>
          </p:cNvPr>
          <p:cNvSpPr/>
          <p:nvPr/>
        </p:nvSpPr>
        <p:spPr>
          <a:xfrm>
            <a:off x="2006905" y="10673966"/>
            <a:ext cx="4317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D3350ED-71DD-4615-A817-FC320D52CD5B}"/>
              </a:ext>
            </a:extLst>
          </p:cNvPr>
          <p:cNvSpPr/>
          <p:nvPr/>
        </p:nvSpPr>
        <p:spPr>
          <a:xfrm>
            <a:off x="1939118" y="10156471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25F14DC-CDD8-4721-9CAE-39FE2C589448}"/>
              </a:ext>
            </a:extLst>
          </p:cNvPr>
          <p:cNvSpPr/>
          <p:nvPr/>
        </p:nvSpPr>
        <p:spPr>
          <a:xfrm>
            <a:off x="7874305" y="10673966"/>
            <a:ext cx="4317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17AACF4-A89D-46A4-A20B-C12CF6FB02BB}"/>
              </a:ext>
            </a:extLst>
          </p:cNvPr>
          <p:cNvSpPr/>
          <p:nvPr/>
        </p:nvSpPr>
        <p:spPr>
          <a:xfrm>
            <a:off x="7806518" y="10156471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E632C94-D32D-4079-B2E6-9D7F9FA8083D}"/>
              </a:ext>
            </a:extLst>
          </p:cNvPr>
          <p:cNvSpPr/>
          <p:nvPr/>
        </p:nvSpPr>
        <p:spPr>
          <a:xfrm>
            <a:off x="13673918" y="10673966"/>
            <a:ext cx="4317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D194D52-B1FC-4E31-A2A5-BBE1EEC1D8AB}"/>
              </a:ext>
            </a:extLst>
          </p:cNvPr>
          <p:cNvSpPr/>
          <p:nvPr/>
        </p:nvSpPr>
        <p:spPr>
          <a:xfrm>
            <a:off x="13606131" y="10156471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6FA0E14-28A6-4B47-9FD2-B3F6FA36D8FA}"/>
              </a:ext>
            </a:extLst>
          </p:cNvPr>
          <p:cNvSpPr/>
          <p:nvPr/>
        </p:nvSpPr>
        <p:spPr>
          <a:xfrm>
            <a:off x="18389905" y="10673966"/>
            <a:ext cx="4317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0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281E602-1ED4-470D-8A17-B8CF73FD82A0}"/>
              </a:ext>
            </a:extLst>
          </p:cNvPr>
          <p:cNvSpPr/>
          <p:nvPr/>
        </p:nvSpPr>
        <p:spPr>
          <a:xfrm>
            <a:off x="18322118" y="10156471"/>
            <a:ext cx="40288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400" dirty="0">
              <a:latin typeface="+mj-lt"/>
            </a:endParaRPr>
          </a:p>
        </p:txBody>
      </p:sp>
      <p:sp>
        <p:nvSpPr>
          <p:cNvPr id="49" name="Freeform 104">
            <a:extLst>
              <a:ext uri="{FF2B5EF4-FFF2-40B4-BE49-F238E27FC236}">
                <a16:creationId xmlns:a16="http://schemas.microsoft.com/office/drawing/2014/main" id="{95E99F83-8511-4FB1-8FC7-7989211A49DA}"/>
              </a:ext>
            </a:extLst>
          </p:cNvPr>
          <p:cNvSpPr>
            <a:spLocks noEditPoints="1"/>
          </p:cNvSpPr>
          <p:nvPr/>
        </p:nvSpPr>
        <p:spPr bwMode="auto">
          <a:xfrm>
            <a:off x="2713325" y="3655348"/>
            <a:ext cx="1689563" cy="5267246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EF9527"/>
          </a:solidFill>
          <a:ln>
            <a:noFill/>
          </a:ln>
          <a:effectLst/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48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D89277B-39E0-4036-9473-F701D36514B4}"/>
              </a:ext>
            </a:extLst>
          </p:cNvPr>
          <p:cNvGrpSpPr/>
          <p:nvPr/>
        </p:nvGrpSpPr>
        <p:grpSpPr>
          <a:xfrm>
            <a:off x="18322118" y="3338997"/>
            <a:ext cx="4028843" cy="5808429"/>
            <a:chOff x="8070381" y="750589"/>
            <a:chExt cx="1775895" cy="2560328"/>
          </a:xfrm>
          <a:solidFill>
            <a:schemeClr val="accent4"/>
          </a:solidFill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996C6848-CE8F-4CB5-B3DE-0AA7C6E9B5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70381" y="1077725"/>
              <a:ext cx="1243909" cy="2233192"/>
            </a:xfrm>
            <a:custGeom>
              <a:avLst/>
              <a:gdLst>
                <a:gd name="T0" fmla="*/ 477 w 502"/>
                <a:gd name="T1" fmla="*/ 130 h 903"/>
                <a:gd name="T2" fmla="*/ 451 w 502"/>
                <a:gd name="T3" fmla="*/ 76 h 903"/>
                <a:gd name="T4" fmla="*/ 432 w 502"/>
                <a:gd name="T5" fmla="*/ 105 h 903"/>
                <a:gd name="T6" fmla="*/ 449 w 502"/>
                <a:gd name="T7" fmla="*/ 157 h 903"/>
                <a:gd name="T8" fmla="*/ 426 w 502"/>
                <a:gd name="T9" fmla="*/ 207 h 903"/>
                <a:gd name="T10" fmla="*/ 344 w 502"/>
                <a:gd name="T11" fmla="*/ 150 h 903"/>
                <a:gd name="T12" fmla="*/ 347 w 502"/>
                <a:gd name="T13" fmla="*/ 105 h 903"/>
                <a:gd name="T14" fmla="*/ 361 w 502"/>
                <a:gd name="T15" fmla="*/ 50 h 903"/>
                <a:gd name="T16" fmla="*/ 338 w 502"/>
                <a:gd name="T17" fmla="*/ 16 h 903"/>
                <a:gd name="T18" fmla="*/ 285 w 502"/>
                <a:gd name="T19" fmla="*/ 13 h 903"/>
                <a:gd name="T20" fmla="*/ 258 w 502"/>
                <a:gd name="T21" fmla="*/ 105 h 903"/>
                <a:gd name="T22" fmla="*/ 197 w 502"/>
                <a:gd name="T23" fmla="*/ 149 h 903"/>
                <a:gd name="T24" fmla="*/ 147 w 502"/>
                <a:gd name="T25" fmla="*/ 199 h 903"/>
                <a:gd name="T26" fmla="*/ 116 w 502"/>
                <a:gd name="T27" fmla="*/ 216 h 903"/>
                <a:gd name="T28" fmla="*/ 94 w 502"/>
                <a:gd name="T29" fmla="*/ 223 h 903"/>
                <a:gd name="T30" fmla="*/ 63 w 502"/>
                <a:gd name="T31" fmla="*/ 165 h 903"/>
                <a:gd name="T32" fmla="*/ 74 w 502"/>
                <a:gd name="T33" fmla="*/ 112 h 903"/>
                <a:gd name="T34" fmla="*/ 51 w 502"/>
                <a:gd name="T35" fmla="*/ 85 h 903"/>
                <a:gd name="T36" fmla="*/ 17 w 502"/>
                <a:gd name="T37" fmla="*/ 121 h 903"/>
                <a:gd name="T38" fmla="*/ 11 w 502"/>
                <a:gd name="T39" fmla="*/ 180 h 903"/>
                <a:gd name="T40" fmla="*/ 41 w 502"/>
                <a:gd name="T41" fmla="*/ 262 h 903"/>
                <a:gd name="T42" fmla="*/ 107 w 502"/>
                <a:gd name="T43" fmla="*/ 298 h 903"/>
                <a:gd name="T44" fmla="*/ 202 w 502"/>
                <a:gd name="T45" fmla="*/ 348 h 903"/>
                <a:gd name="T46" fmla="*/ 205 w 502"/>
                <a:gd name="T47" fmla="*/ 423 h 903"/>
                <a:gd name="T48" fmla="*/ 186 w 502"/>
                <a:gd name="T49" fmla="*/ 503 h 903"/>
                <a:gd name="T50" fmla="*/ 140 w 502"/>
                <a:gd name="T51" fmla="*/ 581 h 903"/>
                <a:gd name="T52" fmla="*/ 141 w 502"/>
                <a:gd name="T53" fmla="*/ 696 h 903"/>
                <a:gd name="T54" fmla="*/ 200 w 502"/>
                <a:gd name="T55" fmla="*/ 798 h 903"/>
                <a:gd name="T56" fmla="*/ 168 w 502"/>
                <a:gd name="T57" fmla="*/ 815 h 903"/>
                <a:gd name="T58" fmla="*/ 196 w 502"/>
                <a:gd name="T59" fmla="*/ 849 h 903"/>
                <a:gd name="T60" fmla="*/ 289 w 502"/>
                <a:gd name="T61" fmla="*/ 834 h 903"/>
                <a:gd name="T62" fmla="*/ 274 w 502"/>
                <a:gd name="T63" fmla="*/ 767 h 903"/>
                <a:gd name="T64" fmla="*/ 241 w 502"/>
                <a:gd name="T65" fmla="*/ 713 h 903"/>
                <a:gd name="T66" fmla="*/ 226 w 502"/>
                <a:gd name="T67" fmla="*/ 657 h 903"/>
                <a:gd name="T68" fmla="*/ 290 w 502"/>
                <a:gd name="T69" fmla="*/ 571 h 903"/>
                <a:gd name="T70" fmla="*/ 310 w 502"/>
                <a:gd name="T71" fmla="*/ 567 h 903"/>
                <a:gd name="T72" fmla="*/ 310 w 502"/>
                <a:gd name="T73" fmla="*/ 618 h 903"/>
                <a:gd name="T74" fmla="*/ 326 w 502"/>
                <a:gd name="T75" fmla="*/ 694 h 903"/>
                <a:gd name="T76" fmla="*/ 347 w 502"/>
                <a:gd name="T77" fmla="*/ 800 h 903"/>
                <a:gd name="T78" fmla="*/ 356 w 502"/>
                <a:gd name="T79" fmla="*/ 855 h 903"/>
                <a:gd name="T80" fmla="*/ 410 w 502"/>
                <a:gd name="T81" fmla="*/ 895 h 903"/>
                <a:gd name="T82" fmla="*/ 408 w 502"/>
                <a:gd name="T83" fmla="*/ 830 h 903"/>
                <a:gd name="T84" fmla="*/ 405 w 502"/>
                <a:gd name="T85" fmla="*/ 761 h 903"/>
                <a:gd name="T86" fmla="*/ 402 w 502"/>
                <a:gd name="T87" fmla="*/ 665 h 903"/>
                <a:gd name="T88" fmla="*/ 381 w 502"/>
                <a:gd name="T89" fmla="*/ 624 h 903"/>
                <a:gd name="T90" fmla="*/ 392 w 502"/>
                <a:gd name="T91" fmla="*/ 588 h 903"/>
                <a:gd name="T92" fmla="*/ 415 w 502"/>
                <a:gd name="T93" fmla="*/ 530 h 903"/>
                <a:gd name="T94" fmla="*/ 422 w 502"/>
                <a:gd name="T95" fmla="*/ 472 h 903"/>
                <a:gd name="T96" fmla="*/ 399 w 502"/>
                <a:gd name="T97" fmla="*/ 376 h 903"/>
                <a:gd name="T98" fmla="*/ 386 w 502"/>
                <a:gd name="T99" fmla="*/ 302 h 903"/>
                <a:gd name="T100" fmla="*/ 433 w 502"/>
                <a:gd name="T101" fmla="*/ 309 h 903"/>
                <a:gd name="T102" fmla="*/ 488 w 502"/>
                <a:gd name="T103" fmla="*/ 285 h 903"/>
                <a:gd name="T104" fmla="*/ 494 w 502"/>
                <a:gd name="T105" fmla="*/ 228 h 903"/>
                <a:gd name="T106" fmla="*/ 22 w 502"/>
                <a:gd name="T107" fmla="*/ 166 h 903"/>
                <a:gd name="T108" fmla="*/ 244 w 502"/>
                <a:gd name="T109" fmla="*/ 172 h 903"/>
                <a:gd name="T110" fmla="*/ 253 w 502"/>
                <a:gd name="T111" fmla="*/ 136 h 903"/>
                <a:gd name="T112" fmla="*/ 272 w 502"/>
                <a:gd name="T113" fmla="*/ 193 h 903"/>
                <a:gd name="T114" fmla="*/ 290 w 502"/>
                <a:gd name="T115" fmla="*/ 180 h 903"/>
                <a:gd name="T116" fmla="*/ 450 w 502"/>
                <a:gd name="T117" fmla="*/ 149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2" h="903">
                  <a:moveTo>
                    <a:pt x="502" y="171"/>
                  </a:moveTo>
                  <a:cubicBezTo>
                    <a:pt x="501" y="171"/>
                    <a:pt x="500" y="171"/>
                    <a:pt x="498" y="169"/>
                  </a:cubicBezTo>
                  <a:cubicBezTo>
                    <a:pt x="495" y="167"/>
                    <a:pt x="493" y="166"/>
                    <a:pt x="492" y="165"/>
                  </a:cubicBezTo>
                  <a:cubicBezTo>
                    <a:pt x="491" y="164"/>
                    <a:pt x="491" y="164"/>
                    <a:pt x="490" y="163"/>
                  </a:cubicBezTo>
                  <a:cubicBezTo>
                    <a:pt x="488" y="162"/>
                    <a:pt x="486" y="160"/>
                    <a:pt x="485" y="160"/>
                  </a:cubicBezTo>
                  <a:cubicBezTo>
                    <a:pt x="483" y="159"/>
                    <a:pt x="482" y="158"/>
                    <a:pt x="482" y="158"/>
                  </a:cubicBezTo>
                  <a:cubicBezTo>
                    <a:pt x="482" y="158"/>
                    <a:pt x="482" y="157"/>
                    <a:pt x="481" y="154"/>
                  </a:cubicBezTo>
                  <a:cubicBezTo>
                    <a:pt x="481" y="151"/>
                    <a:pt x="480" y="149"/>
                    <a:pt x="480" y="147"/>
                  </a:cubicBezTo>
                  <a:cubicBezTo>
                    <a:pt x="480" y="145"/>
                    <a:pt x="480" y="145"/>
                    <a:pt x="480" y="144"/>
                  </a:cubicBezTo>
                  <a:cubicBezTo>
                    <a:pt x="479" y="144"/>
                    <a:pt x="479" y="144"/>
                    <a:pt x="479" y="144"/>
                  </a:cubicBezTo>
                  <a:cubicBezTo>
                    <a:pt x="479" y="144"/>
                    <a:pt x="479" y="140"/>
                    <a:pt x="478" y="136"/>
                  </a:cubicBezTo>
                  <a:cubicBezTo>
                    <a:pt x="478" y="132"/>
                    <a:pt x="477" y="130"/>
                    <a:pt x="477" y="130"/>
                  </a:cubicBezTo>
                  <a:cubicBezTo>
                    <a:pt x="477" y="129"/>
                    <a:pt x="477" y="128"/>
                    <a:pt x="477" y="127"/>
                  </a:cubicBezTo>
                  <a:cubicBezTo>
                    <a:pt x="477" y="127"/>
                    <a:pt x="477" y="124"/>
                    <a:pt x="477" y="122"/>
                  </a:cubicBezTo>
                  <a:cubicBezTo>
                    <a:pt x="477" y="119"/>
                    <a:pt x="477" y="117"/>
                    <a:pt x="477" y="114"/>
                  </a:cubicBezTo>
                  <a:cubicBezTo>
                    <a:pt x="477" y="112"/>
                    <a:pt x="476" y="109"/>
                    <a:pt x="476" y="106"/>
                  </a:cubicBezTo>
                  <a:cubicBezTo>
                    <a:pt x="476" y="102"/>
                    <a:pt x="475" y="99"/>
                    <a:pt x="475" y="96"/>
                  </a:cubicBezTo>
                  <a:cubicBezTo>
                    <a:pt x="474" y="93"/>
                    <a:pt x="474" y="91"/>
                    <a:pt x="474" y="87"/>
                  </a:cubicBezTo>
                  <a:cubicBezTo>
                    <a:pt x="473" y="84"/>
                    <a:pt x="474" y="84"/>
                    <a:pt x="474" y="83"/>
                  </a:cubicBezTo>
                  <a:cubicBezTo>
                    <a:pt x="474" y="81"/>
                    <a:pt x="474" y="80"/>
                    <a:pt x="472" y="79"/>
                  </a:cubicBezTo>
                  <a:cubicBezTo>
                    <a:pt x="471" y="77"/>
                    <a:pt x="469" y="76"/>
                    <a:pt x="468" y="76"/>
                  </a:cubicBezTo>
                  <a:cubicBezTo>
                    <a:pt x="467" y="76"/>
                    <a:pt x="464" y="76"/>
                    <a:pt x="462" y="76"/>
                  </a:cubicBezTo>
                  <a:cubicBezTo>
                    <a:pt x="461" y="76"/>
                    <a:pt x="459" y="76"/>
                    <a:pt x="457" y="76"/>
                  </a:cubicBezTo>
                  <a:cubicBezTo>
                    <a:pt x="455" y="76"/>
                    <a:pt x="452" y="76"/>
                    <a:pt x="451" y="76"/>
                  </a:cubicBezTo>
                  <a:cubicBezTo>
                    <a:pt x="449" y="75"/>
                    <a:pt x="447" y="75"/>
                    <a:pt x="445" y="76"/>
                  </a:cubicBezTo>
                  <a:cubicBezTo>
                    <a:pt x="442" y="76"/>
                    <a:pt x="441" y="76"/>
                    <a:pt x="440" y="76"/>
                  </a:cubicBezTo>
                  <a:cubicBezTo>
                    <a:pt x="439" y="76"/>
                    <a:pt x="438" y="76"/>
                    <a:pt x="437" y="77"/>
                  </a:cubicBezTo>
                  <a:cubicBezTo>
                    <a:pt x="436" y="78"/>
                    <a:pt x="435" y="78"/>
                    <a:pt x="435" y="79"/>
                  </a:cubicBezTo>
                  <a:cubicBezTo>
                    <a:pt x="435" y="80"/>
                    <a:pt x="434" y="80"/>
                    <a:pt x="434" y="80"/>
                  </a:cubicBezTo>
                  <a:cubicBezTo>
                    <a:pt x="434" y="80"/>
                    <a:pt x="433" y="79"/>
                    <a:pt x="431" y="79"/>
                  </a:cubicBezTo>
                  <a:cubicBezTo>
                    <a:pt x="430" y="79"/>
                    <a:pt x="427" y="79"/>
                    <a:pt x="426" y="82"/>
                  </a:cubicBezTo>
                  <a:cubicBezTo>
                    <a:pt x="425" y="84"/>
                    <a:pt x="426" y="85"/>
                    <a:pt x="426" y="86"/>
                  </a:cubicBezTo>
                  <a:cubicBezTo>
                    <a:pt x="427" y="88"/>
                    <a:pt x="426" y="91"/>
                    <a:pt x="426" y="93"/>
                  </a:cubicBezTo>
                  <a:cubicBezTo>
                    <a:pt x="427" y="95"/>
                    <a:pt x="427" y="96"/>
                    <a:pt x="428" y="97"/>
                  </a:cubicBezTo>
                  <a:cubicBezTo>
                    <a:pt x="428" y="99"/>
                    <a:pt x="429" y="100"/>
                    <a:pt x="430" y="102"/>
                  </a:cubicBezTo>
                  <a:cubicBezTo>
                    <a:pt x="431" y="104"/>
                    <a:pt x="432" y="105"/>
                    <a:pt x="432" y="105"/>
                  </a:cubicBezTo>
                  <a:cubicBezTo>
                    <a:pt x="433" y="106"/>
                    <a:pt x="433" y="107"/>
                    <a:pt x="434" y="108"/>
                  </a:cubicBezTo>
                  <a:cubicBezTo>
                    <a:pt x="435" y="110"/>
                    <a:pt x="435" y="110"/>
                    <a:pt x="435" y="112"/>
                  </a:cubicBezTo>
                  <a:cubicBezTo>
                    <a:pt x="436" y="113"/>
                    <a:pt x="436" y="117"/>
                    <a:pt x="439" y="121"/>
                  </a:cubicBezTo>
                  <a:cubicBezTo>
                    <a:pt x="440" y="123"/>
                    <a:pt x="441" y="124"/>
                    <a:pt x="442" y="125"/>
                  </a:cubicBezTo>
                  <a:cubicBezTo>
                    <a:pt x="443" y="126"/>
                    <a:pt x="443" y="127"/>
                    <a:pt x="444" y="128"/>
                  </a:cubicBezTo>
                  <a:cubicBezTo>
                    <a:pt x="445" y="129"/>
                    <a:pt x="446" y="130"/>
                    <a:pt x="447" y="131"/>
                  </a:cubicBezTo>
                  <a:cubicBezTo>
                    <a:pt x="447" y="132"/>
                    <a:pt x="448" y="134"/>
                    <a:pt x="448" y="135"/>
                  </a:cubicBezTo>
                  <a:cubicBezTo>
                    <a:pt x="449" y="137"/>
                    <a:pt x="449" y="139"/>
                    <a:pt x="449" y="141"/>
                  </a:cubicBezTo>
                  <a:cubicBezTo>
                    <a:pt x="450" y="144"/>
                    <a:pt x="450" y="145"/>
                    <a:pt x="450" y="145"/>
                  </a:cubicBezTo>
                  <a:cubicBezTo>
                    <a:pt x="450" y="145"/>
                    <a:pt x="449" y="144"/>
                    <a:pt x="449" y="146"/>
                  </a:cubicBezTo>
                  <a:cubicBezTo>
                    <a:pt x="449" y="147"/>
                    <a:pt x="449" y="152"/>
                    <a:pt x="449" y="154"/>
                  </a:cubicBezTo>
                  <a:cubicBezTo>
                    <a:pt x="449" y="156"/>
                    <a:pt x="449" y="157"/>
                    <a:pt x="449" y="157"/>
                  </a:cubicBezTo>
                  <a:cubicBezTo>
                    <a:pt x="449" y="157"/>
                    <a:pt x="446" y="158"/>
                    <a:pt x="446" y="161"/>
                  </a:cubicBezTo>
                  <a:cubicBezTo>
                    <a:pt x="445" y="164"/>
                    <a:pt x="445" y="167"/>
                    <a:pt x="444" y="172"/>
                  </a:cubicBezTo>
                  <a:cubicBezTo>
                    <a:pt x="443" y="177"/>
                    <a:pt x="442" y="182"/>
                    <a:pt x="442" y="185"/>
                  </a:cubicBezTo>
                  <a:cubicBezTo>
                    <a:pt x="441" y="189"/>
                    <a:pt x="441" y="190"/>
                    <a:pt x="440" y="192"/>
                  </a:cubicBezTo>
                  <a:cubicBezTo>
                    <a:pt x="440" y="193"/>
                    <a:pt x="440" y="195"/>
                    <a:pt x="439" y="198"/>
                  </a:cubicBezTo>
                  <a:cubicBezTo>
                    <a:pt x="438" y="200"/>
                    <a:pt x="436" y="205"/>
                    <a:pt x="434" y="209"/>
                  </a:cubicBezTo>
                  <a:cubicBezTo>
                    <a:pt x="433" y="211"/>
                    <a:pt x="433" y="213"/>
                    <a:pt x="433" y="215"/>
                  </a:cubicBezTo>
                  <a:cubicBezTo>
                    <a:pt x="432" y="216"/>
                    <a:pt x="432" y="217"/>
                    <a:pt x="432" y="217"/>
                  </a:cubicBezTo>
                  <a:cubicBezTo>
                    <a:pt x="432" y="217"/>
                    <a:pt x="431" y="215"/>
                    <a:pt x="431" y="215"/>
                  </a:cubicBezTo>
                  <a:cubicBezTo>
                    <a:pt x="430" y="214"/>
                    <a:pt x="430" y="213"/>
                    <a:pt x="429" y="212"/>
                  </a:cubicBezTo>
                  <a:cubicBezTo>
                    <a:pt x="428" y="211"/>
                    <a:pt x="427" y="209"/>
                    <a:pt x="427" y="209"/>
                  </a:cubicBezTo>
                  <a:cubicBezTo>
                    <a:pt x="427" y="209"/>
                    <a:pt x="426" y="208"/>
                    <a:pt x="426" y="207"/>
                  </a:cubicBezTo>
                  <a:cubicBezTo>
                    <a:pt x="426" y="206"/>
                    <a:pt x="427" y="205"/>
                    <a:pt x="427" y="203"/>
                  </a:cubicBezTo>
                  <a:cubicBezTo>
                    <a:pt x="428" y="202"/>
                    <a:pt x="428" y="201"/>
                    <a:pt x="428" y="198"/>
                  </a:cubicBezTo>
                  <a:cubicBezTo>
                    <a:pt x="428" y="194"/>
                    <a:pt x="428" y="193"/>
                    <a:pt x="427" y="190"/>
                  </a:cubicBezTo>
                  <a:cubicBezTo>
                    <a:pt x="427" y="188"/>
                    <a:pt x="426" y="184"/>
                    <a:pt x="425" y="181"/>
                  </a:cubicBezTo>
                  <a:cubicBezTo>
                    <a:pt x="424" y="179"/>
                    <a:pt x="423" y="178"/>
                    <a:pt x="423" y="176"/>
                  </a:cubicBezTo>
                  <a:cubicBezTo>
                    <a:pt x="421" y="174"/>
                    <a:pt x="420" y="172"/>
                    <a:pt x="419" y="171"/>
                  </a:cubicBezTo>
                  <a:cubicBezTo>
                    <a:pt x="416" y="169"/>
                    <a:pt x="414" y="169"/>
                    <a:pt x="414" y="169"/>
                  </a:cubicBezTo>
                  <a:cubicBezTo>
                    <a:pt x="414" y="169"/>
                    <a:pt x="412" y="167"/>
                    <a:pt x="407" y="165"/>
                  </a:cubicBezTo>
                  <a:cubicBezTo>
                    <a:pt x="401" y="163"/>
                    <a:pt x="396" y="161"/>
                    <a:pt x="391" y="159"/>
                  </a:cubicBezTo>
                  <a:cubicBezTo>
                    <a:pt x="387" y="158"/>
                    <a:pt x="385" y="157"/>
                    <a:pt x="380" y="156"/>
                  </a:cubicBezTo>
                  <a:cubicBezTo>
                    <a:pt x="374" y="154"/>
                    <a:pt x="369" y="152"/>
                    <a:pt x="362" y="151"/>
                  </a:cubicBezTo>
                  <a:cubicBezTo>
                    <a:pt x="354" y="150"/>
                    <a:pt x="344" y="150"/>
                    <a:pt x="344" y="150"/>
                  </a:cubicBezTo>
                  <a:cubicBezTo>
                    <a:pt x="344" y="150"/>
                    <a:pt x="344" y="149"/>
                    <a:pt x="344" y="149"/>
                  </a:cubicBezTo>
                  <a:cubicBezTo>
                    <a:pt x="344" y="148"/>
                    <a:pt x="343" y="147"/>
                    <a:pt x="342" y="145"/>
                  </a:cubicBezTo>
                  <a:cubicBezTo>
                    <a:pt x="340" y="143"/>
                    <a:pt x="338" y="141"/>
                    <a:pt x="337" y="139"/>
                  </a:cubicBezTo>
                  <a:cubicBezTo>
                    <a:pt x="335" y="137"/>
                    <a:pt x="334" y="135"/>
                    <a:pt x="333" y="133"/>
                  </a:cubicBezTo>
                  <a:cubicBezTo>
                    <a:pt x="332" y="132"/>
                    <a:pt x="331" y="131"/>
                    <a:pt x="330" y="130"/>
                  </a:cubicBezTo>
                  <a:cubicBezTo>
                    <a:pt x="330" y="130"/>
                    <a:pt x="329" y="129"/>
                    <a:pt x="329" y="129"/>
                  </a:cubicBezTo>
                  <a:cubicBezTo>
                    <a:pt x="329" y="129"/>
                    <a:pt x="329" y="127"/>
                    <a:pt x="330" y="126"/>
                  </a:cubicBezTo>
                  <a:cubicBezTo>
                    <a:pt x="331" y="125"/>
                    <a:pt x="331" y="124"/>
                    <a:pt x="333" y="122"/>
                  </a:cubicBezTo>
                  <a:cubicBezTo>
                    <a:pt x="334" y="120"/>
                    <a:pt x="336" y="118"/>
                    <a:pt x="336" y="117"/>
                  </a:cubicBezTo>
                  <a:cubicBezTo>
                    <a:pt x="336" y="117"/>
                    <a:pt x="337" y="116"/>
                    <a:pt x="338" y="115"/>
                  </a:cubicBezTo>
                  <a:cubicBezTo>
                    <a:pt x="339" y="114"/>
                    <a:pt x="340" y="112"/>
                    <a:pt x="342" y="111"/>
                  </a:cubicBezTo>
                  <a:cubicBezTo>
                    <a:pt x="344" y="109"/>
                    <a:pt x="345" y="108"/>
                    <a:pt x="347" y="105"/>
                  </a:cubicBezTo>
                  <a:cubicBezTo>
                    <a:pt x="350" y="103"/>
                    <a:pt x="351" y="102"/>
                    <a:pt x="352" y="100"/>
                  </a:cubicBezTo>
                  <a:cubicBezTo>
                    <a:pt x="353" y="99"/>
                    <a:pt x="353" y="98"/>
                    <a:pt x="354" y="97"/>
                  </a:cubicBezTo>
                  <a:cubicBezTo>
                    <a:pt x="355" y="96"/>
                    <a:pt x="356" y="94"/>
                    <a:pt x="357" y="93"/>
                  </a:cubicBezTo>
                  <a:cubicBezTo>
                    <a:pt x="358" y="91"/>
                    <a:pt x="359" y="90"/>
                    <a:pt x="359" y="88"/>
                  </a:cubicBezTo>
                  <a:cubicBezTo>
                    <a:pt x="360" y="86"/>
                    <a:pt x="361" y="85"/>
                    <a:pt x="362" y="83"/>
                  </a:cubicBezTo>
                  <a:cubicBezTo>
                    <a:pt x="363" y="80"/>
                    <a:pt x="363" y="79"/>
                    <a:pt x="363" y="77"/>
                  </a:cubicBezTo>
                  <a:cubicBezTo>
                    <a:pt x="363" y="75"/>
                    <a:pt x="364" y="73"/>
                    <a:pt x="364" y="71"/>
                  </a:cubicBezTo>
                  <a:cubicBezTo>
                    <a:pt x="364" y="70"/>
                    <a:pt x="364" y="68"/>
                    <a:pt x="364" y="65"/>
                  </a:cubicBezTo>
                  <a:cubicBezTo>
                    <a:pt x="364" y="62"/>
                    <a:pt x="364" y="61"/>
                    <a:pt x="364" y="61"/>
                  </a:cubicBezTo>
                  <a:cubicBezTo>
                    <a:pt x="363" y="60"/>
                    <a:pt x="363" y="60"/>
                    <a:pt x="363" y="58"/>
                  </a:cubicBezTo>
                  <a:cubicBezTo>
                    <a:pt x="363" y="57"/>
                    <a:pt x="363" y="55"/>
                    <a:pt x="363" y="54"/>
                  </a:cubicBezTo>
                  <a:cubicBezTo>
                    <a:pt x="362" y="52"/>
                    <a:pt x="362" y="51"/>
                    <a:pt x="361" y="50"/>
                  </a:cubicBezTo>
                  <a:cubicBezTo>
                    <a:pt x="361" y="48"/>
                    <a:pt x="360" y="48"/>
                    <a:pt x="361" y="47"/>
                  </a:cubicBezTo>
                  <a:cubicBezTo>
                    <a:pt x="361" y="46"/>
                    <a:pt x="361" y="44"/>
                    <a:pt x="360" y="43"/>
                  </a:cubicBezTo>
                  <a:cubicBezTo>
                    <a:pt x="360" y="42"/>
                    <a:pt x="359" y="42"/>
                    <a:pt x="358" y="41"/>
                  </a:cubicBezTo>
                  <a:cubicBezTo>
                    <a:pt x="357" y="41"/>
                    <a:pt x="357" y="41"/>
                    <a:pt x="356" y="40"/>
                  </a:cubicBezTo>
                  <a:cubicBezTo>
                    <a:pt x="356" y="39"/>
                    <a:pt x="355" y="39"/>
                    <a:pt x="355" y="37"/>
                  </a:cubicBezTo>
                  <a:cubicBezTo>
                    <a:pt x="355" y="36"/>
                    <a:pt x="354" y="35"/>
                    <a:pt x="353" y="34"/>
                  </a:cubicBezTo>
                  <a:cubicBezTo>
                    <a:pt x="352" y="33"/>
                    <a:pt x="352" y="32"/>
                    <a:pt x="351" y="31"/>
                  </a:cubicBezTo>
                  <a:cubicBezTo>
                    <a:pt x="351" y="30"/>
                    <a:pt x="349" y="30"/>
                    <a:pt x="349" y="29"/>
                  </a:cubicBezTo>
                  <a:cubicBezTo>
                    <a:pt x="349" y="28"/>
                    <a:pt x="349" y="28"/>
                    <a:pt x="348" y="27"/>
                  </a:cubicBezTo>
                  <a:cubicBezTo>
                    <a:pt x="347" y="26"/>
                    <a:pt x="346" y="24"/>
                    <a:pt x="345" y="23"/>
                  </a:cubicBezTo>
                  <a:cubicBezTo>
                    <a:pt x="344" y="22"/>
                    <a:pt x="343" y="22"/>
                    <a:pt x="341" y="20"/>
                  </a:cubicBezTo>
                  <a:cubicBezTo>
                    <a:pt x="340" y="18"/>
                    <a:pt x="339" y="17"/>
                    <a:pt x="338" y="16"/>
                  </a:cubicBezTo>
                  <a:cubicBezTo>
                    <a:pt x="336" y="15"/>
                    <a:pt x="335" y="13"/>
                    <a:pt x="333" y="12"/>
                  </a:cubicBezTo>
                  <a:cubicBezTo>
                    <a:pt x="332" y="11"/>
                    <a:pt x="331" y="9"/>
                    <a:pt x="330" y="9"/>
                  </a:cubicBezTo>
                  <a:cubicBezTo>
                    <a:pt x="329" y="8"/>
                    <a:pt x="326" y="6"/>
                    <a:pt x="324" y="5"/>
                  </a:cubicBezTo>
                  <a:cubicBezTo>
                    <a:pt x="322" y="3"/>
                    <a:pt x="320" y="3"/>
                    <a:pt x="319" y="3"/>
                  </a:cubicBezTo>
                  <a:cubicBezTo>
                    <a:pt x="318" y="3"/>
                    <a:pt x="318" y="3"/>
                    <a:pt x="317" y="3"/>
                  </a:cubicBezTo>
                  <a:cubicBezTo>
                    <a:pt x="316" y="2"/>
                    <a:pt x="314" y="1"/>
                    <a:pt x="312" y="1"/>
                  </a:cubicBezTo>
                  <a:cubicBezTo>
                    <a:pt x="310" y="0"/>
                    <a:pt x="308" y="0"/>
                    <a:pt x="307" y="0"/>
                  </a:cubicBezTo>
                  <a:cubicBezTo>
                    <a:pt x="306" y="0"/>
                    <a:pt x="303" y="0"/>
                    <a:pt x="302" y="1"/>
                  </a:cubicBezTo>
                  <a:cubicBezTo>
                    <a:pt x="300" y="1"/>
                    <a:pt x="298" y="1"/>
                    <a:pt x="297" y="2"/>
                  </a:cubicBezTo>
                  <a:cubicBezTo>
                    <a:pt x="295" y="3"/>
                    <a:pt x="291" y="5"/>
                    <a:pt x="290" y="6"/>
                  </a:cubicBezTo>
                  <a:cubicBezTo>
                    <a:pt x="289" y="7"/>
                    <a:pt x="289" y="8"/>
                    <a:pt x="288" y="9"/>
                  </a:cubicBezTo>
                  <a:cubicBezTo>
                    <a:pt x="287" y="10"/>
                    <a:pt x="286" y="11"/>
                    <a:pt x="285" y="13"/>
                  </a:cubicBezTo>
                  <a:cubicBezTo>
                    <a:pt x="284" y="14"/>
                    <a:pt x="283" y="16"/>
                    <a:pt x="283" y="16"/>
                  </a:cubicBezTo>
                  <a:cubicBezTo>
                    <a:pt x="283" y="16"/>
                    <a:pt x="281" y="18"/>
                    <a:pt x="278" y="21"/>
                  </a:cubicBezTo>
                  <a:cubicBezTo>
                    <a:pt x="275" y="23"/>
                    <a:pt x="274" y="25"/>
                    <a:pt x="272" y="28"/>
                  </a:cubicBezTo>
                  <a:cubicBezTo>
                    <a:pt x="271" y="30"/>
                    <a:pt x="270" y="33"/>
                    <a:pt x="269" y="34"/>
                  </a:cubicBezTo>
                  <a:cubicBezTo>
                    <a:pt x="267" y="36"/>
                    <a:pt x="266" y="38"/>
                    <a:pt x="266" y="40"/>
                  </a:cubicBezTo>
                  <a:cubicBezTo>
                    <a:pt x="265" y="42"/>
                    <a:pt x="266" y="43"/>
                    <a:pt x="264" y="46"/>
                  </a:cubicBezTo>
                  <a:cubicBezTo>
                    <a:pt x="262" y="49"/>
                    <a:pt x="260" y="51"/>
                    <a:pt x="258" y="56"/>
                  </a:cubicBezTo>
                  <a:cubicBezTo>
                    <a:pt x="255" y="61"/>
                    <a:pt x="253" y="65"/>
                    <a:pt x="252" y="73"/>
                  </a:cubicBezTo>
                  <a:cubicBezTo>
                    <a:pt x="251" y="81"/>
                    <a:pt x="251" y="86"/>
                    <a:pt x="252" y="91"/>
                  </a:cubicBezTo>
                  <a:cubicBezTo>
                    <a:pt x="252" y="93"/>
                    <a:pt x="253" y="95"/>
                    <a:pt x="253" y="96"/>
                  </a:cubicBezTo>
                  <a:cubicBezTo>
                    <a:pt x="254" y="98"/>
                    <a:pt x="255" y="99"/>
                    <a:pt x="256" y="101"/>
                  </a:cubicBezTo>
                  <a:cubicBezTo>
                    <a:pt x="256" y="103"/>
                    <a:pt x="258" y="105"/>
                    <a:pt x="258" y="105"/>
                  </a:cubicBezTo>
                  <a:cubicBezTo>
                    <a:pt x="258" y="105"/>
                    <a:pt x="256" y="114"/>
                    <a:pt x="255" y="118"/>
                  </a:cubicBezTo>
                  <a:cubicBezTo>
                    <a:pt x="254" y="123"/>
                    <a:pt x="254" y="124"/>
                    <a:pt x="253" y="128"/>
                  </a:cubicBezTo>
                  <a:cubicBezTo>
                    <a:pt x="253" y="131"/>
                    <a:pt x="253" y="134"/>
                    <a:pt x="253" y="134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0" y="137"/>
                    <a:pt x="249" y="138"/>
                  </a:cubicBezTo>
                  <a:cubicBezTo>
                    <a:pt x="249" y="139"/>
                    <a:pt x="248" y="139"/>
                    <a:pt x="247" y="140"/>
                  </a:cubicBezTo>
                  <a:cubicBezTo>
                    <a:pt x="246" y="140"/>
                    <a:pt x="245" y="140"/>
                    <a:pt x="244" y="141"/>
                  </a:cubicBezTo>
                  <a:cubicBezTo>
                    <a:pt x="243" y="141"/>
                    <a:pt x="236" y="141"/>
                    <a:pt x="231" y="142"/>
                  </a:cubicBezTo>
                  <a:cubicBezTo>
                    <a:pt x="228" y="142"/>
                    <a:pt x="225" y="143"/>
                    <a:pt x="222" y="144"/>
                  </a:cubicBezTo>
                  <a:cubicBezTo>
                    <a:pt x="220" y="144"/>
                    <a:pt x="219" y="144"/>
                    <a:pt x="218" y="145"/>
                  </a:cubicBezTo>
                  <a:cubicBezTo>
                    <a:pt x="216" y="145"/>
                    <a:pt x="211" y="146"/>
                    <a:pt x="207" y="146"/>
                  </a:cubicBezTo>
                  <a:cubicBezTo>
                    <a:pt x="204" y="147"/>
                    <a:pt x="201" y="148"/>
                    <a:pt x="197" y="149"/>
                  </a:cubicBezTo>
                  <a:cubicBezTo>
                    <a:pt x="190" y="150"/>
                    <a:pt x="187" y="151"/>
                    <a:pt x="181" y="153"/>
                  </a:cubicBezTo>
                  <a:cubicBezTo>
                    <a:pt x="178" y="154"/>
                    <a:pt x="177" y="154"/>
                    <a:pt x="176" y="155"/>
                  </a:cubicBezTo>
                  <a:cubicBezTo>
                    <a:pt x="175" y="155"/>
                    <a:pt x="174" y="156"/>
                    <a:pt x="174" y="156"/>
                  </a:cubicBezTo>
                  <a:cubicBezTo>
                    <a:pt x="173" y="156"/>
                    <a:pt x="172" y="156"/>
                    <a:pt x="170" y="159"/>
                  </a:cubicBezTo>
                  <a:cubicBezTo>
                    <a:pt x="167" y="162"/>
                    <a:pt x="167" y="162"/>
                    <a:pt x="164" y="168"/>
                  </a:cubicBezTo>
                  <a:cubicBezTo>
                    <a:pt x="162" y="173"/>
                    <a:pt x="161" y="175"/>
                    <a:pt x="161" y="176"/>
                  </a:cubicBezTo>
                  <a:cubicBezTo>
                    <a:pt x="160" y="176"/>
                    <a:pt x="159" y="177"/>
                    <a:pt x="158" y="177"/>
                  </a:cubicBezTo>
                  <a:cubicBezTo>
                    <a:pt x="157" y="178"/>
                    <a:pt x="156" y="178"/>
                    <a:pt x="154" y="181"/>
                  </a:cubicBezTo>
                  <a:cubicBezTo>
                    <a:pt x="152" y="184"/>
                    <a:pt x="152" y="185"/>
                    <a:pt x="150" y="187"/>
                  </a:cubicBezTo>
                  <a:cubicBezTo>
                    <a:pt x="148" y="190"/>
                    <a:pt x="147" y="191"/>
                    <a:pt x="147" y="192"/>
                  </a:cubicBezTo>
                  <a:cubicBezTo>
                    <a:pt x="147" y="193"/>
                    <a:pt x="148" y="193"/>
                    <a:pt x="148" y="194"/>
                  </a:cubicBezTo>
                  <a:cubicBezTo>
                    <a:pt x="148" y="195"/>
                    <a:pt x="147" y="199"/>
                    <a:pt x="147" y="199"/>
                  </a:cubicBezTo>
                  <a:cubicBezTo>
                    <a:pt x="147" y="199"/>
                    <a:pt x="145" y="199"/>
                    <a:pt x="145" y="200"/>
                  </a:cubicBezTo>
                  <a:cubicBezTo>
                    <a:pt x="145" y="201"/>
                    <a:pt x="145" y="202"/>
                    <a:pt x="145" y="203"/>
                  </a:cubicBezTo>
                  <a:cubicBezTo>
                    <a:pt x="144" y="203"/>
                    <a:pt x="144" y="203"/>
                    <a:pt x="143" y="203"/>
                  </a:cubicBezTo>
                  <a:cubicBezTo>
                    <a:pt x="143" y="202"/>
                    <a:pt x="141" y="202"/>
                    <a:pt x="140" y="201"/>
                  </a:cubicBezTo>
                  <a:cubicBezTo>
                    <a:pt x="140" y="201"/>
                    <a:pt x="139" y="202"/>
                    <a:pt x="138" y="202"/>
                  </a:cubicBezTo>
                  <a:cubicBezTo>
                    <a:pt x="137" y="203"/>
                    <a:pt x="136" y="204"/>
                    <a:pt x="136" y="204"/>
                  </a:cubicBezTo>
                  <a:cubicBezTo>
                    <a:pt x="135" y="204"/>
                    <a:pt x="135" y="205"/>
                    <a:pt x="135" y="205"/>
                  </a:cubicBezTo>
                  <a:cubicBezTo>
                    <a:pt x="135" y="205"/>
                    <a:pt x="133" y="204"/>
                    <a:pt x="132" y="205"/>
                  </a:cubicBezTo>
                  <a:cubicBezTo>
                    <a:pt x="130" y="205"/>
                    <a:pt x="128" y="206"/>
                    <a:pt x="128" y="208"/>
                  </a:cubicBezTo>
                  <a:cubicBezTo>
                    <a:pt x="127" y="209"/>
                    <a:pt x="127" y="210"/>
                    <a:pt x="126" y="210"/>
                  </a:cubicBezTo>
                  <a:cubicBezTo>
                    <a:pt x="125" y="211"/>
                    <a:pt x="125" y="211"/>
                    <a:pt x="122" y="213"/>
                  </a:cubicBezTo>
                  <a:cubicBezTo>
                    <a:pt x="120" y="214"/>
                    <a:pt x="118" y="215"/>
                    <a:pt x="116" y="216"/>
                  </a:cubicBezTo>
                  <a:cubicBezTo>
                    <a:pt x="115" y="216"/>
                    <a:pt x="112" y="218"/>
                    <a:pt x="111" y="219"/>
                  </a:cubicBezTo>
                  <a:cubicBezTo>
                    <a:pt x="110" y="220"/>
                    <a:pt x="109" y="221"/>
                    <a:pt x="109" y="221"/>
                  </a:cubicBezTo>
                  <a:cubicBezTo>
                    <a:pt x="109" y="221"/>
                    <a:pt x="109" y="221"/>
                    <a:pt x="108" y="220"/>
                  </a:cubicBezTo>
                  <a:cubicBezTo>
                    <a:pt x="107" y="219"/>
                    <a:pt x="105" y="217"/>
                    <a:pt x="103" y="217"/>
                  </a:cubicBezTo>
                  <a:cubicBezTo>
                    <a:pt x="101" y="217"/>
                    <a:pt x="100" y="218"/>
                    <a:pt x="98" y="220"/>
                  </a:cubicBezTo>
                  <a:cubicBezTo>
                    <a:pt x="97" y="222"/>
                    <a:pt x="96" y="224"/>
                    <a:pt x="96" y="225"/>
                  </a:cubicBezTo>
                  <a:cubicBezTo>
                    <a:pt x="95" y="226"/>
                    <a:pt x="95" y="228"/>
                    <a:pt x="95" y="228"/>
                  </a:cubicBezTo>
                  <a:cubicBezTo>
                    <a:pt x="95" y="228"/>
                    <a:pt x="94" y="228"/>
                    <a:pt x="94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8"/>
                    <a:pt x="92" y="227"/>
                    <a:pt x="93" y="227"/>
                  </a:cubicBezTo>
                  <a:cubicBezTo>
                    <a:pt x="93" y="227"/>
                    <a:pt x="94" y="226"/>
                    <a:pt x="94" y="225"/>
                  </a:cubicBezTo>
                  <a:cubicBezTo>
                    <a:pt x="94" y="224"/>
                    <a:pt x="94" y="224"/>
                    <a:pt x="94" y="223"/>
                  </a:cubicBezTo>
                  <a:cubicBezTo>
                    <a:pt x="93" y="222"/>
                    <a:pt x="92" y="222"/>
                    <a:pt x="92" y="220"/>
                  </a:cubicBezTo>
                  <a:cubicBezTo>
                    <a:pt x="92" y="219"/>
                    <a:pt x="91" y="217"/>
                    <a:pt x="89" y="214"/>
                  </a:cubicBezTo>
                  <a:cubicBezTo>
                    <a:pt x="86" y="212"/>
                    <a:pt x="85" y="212"/>
                    <a:pt x="83" y="211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0"/>
                    <a:pt x="80" y="209"/>
                    <a:pt x="80" y="206"/>
                  </a:cubicBezTo>
                  <a:cubicBezTo>
                    <a:pt x="80" y="203"/>
                    <a:pt x="81" y="201"/>
                    <a:pt x="78" y="198"/>
                  </a:cubicBezTo>
                  <a:cubicBezTo>
                    <a:pt x="77" y="197"/>
                    <a:pt x="76" y="195"/>
                    <a:pt x="74" y="195"/>
                  </a:cubicBezTo>
                  <a:cubicBezTo>
                    <a:pt x="73" y="194"/>
                    <a:pt x="71" y="194"/>
                    <a:pt x="71" y="194"/>
                  </a:cubicBezTo>
                  <a:cubicBezTo>
                    <a:pt x="71" y="194"/>
                    <a:pt x="71" y="192"/>
                    <a:pt x="71" y="190"/>
                  </a:cubicBezTo>
                  <a:cubicBezTo>
                    <a:pt x="71" y="189"/>
                    <a:pt x="71" y="187"/>
                    <a:pt x="69" y="184"/>
                  </a:cubicBezTo>
                  <a:cubicBezTo>
                    <a:pt x="68" y="180"/>
                    <a:pt x="67" y="177"/>
                    <a:pt x="65" y="173"/>
                  </a:cubicBezTo>
                  <a:cubicBezTo>
                    <a:pt x="64" y="169"/>
                    <a:pt x="64" y="167"/>
                    <a:pt x="63" y="165"/>
                  </a:cubicBezTo>
                  <a:cubicBezTo>
                    <a:pt x="62" y="162"/>
                    <a:pt x="61" y="161"/>
                    <a:pt x="61" y="160"/>
                  </a:cubicBezTo>
                  <a:cubicBezTo>
                    <a:pt x="61" y="159"/>
                    <a:pt x="60" y="159"/>
                    <a:pt x="60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9"/>
                    <a:pt x="57" y="156"/>
                    <a:pt x="57" y="154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51"/>
                    <a:pt x="56" y="151"/>
                  </a:cubicBezTo>
                  <a:cubicBezTo>
                    <a:pt x="56" y="151"/>
                    <a:pt x="56" y="149"/>
                    <a:pt x="56" y="145"/>
                  </a:cubicBezTo>
                  <a:cubicBezTo>
                    <a:pt x="56" y="142"/>
                    <a:pt x="57" y="140"/>
                    <a:pt x="58" y="138"/>
                  </a:cubicBezTo>
                  <a:cubicBezTo>
                    <a:pt x="58" y="136"/>
                    <a:pt x="59" y="135"/>
                    <a:pt x="61" y="133"/>
                  </a:cubicBezTo>
                  <a:cubicBezTo>
                    <a:pt x="62" y="131"/>
                    <a:pt x="63" y="130"/>
                    <a:pt x="65" y="127"/>
                  </a:cubicBezTo>
                  <a:cubicBezTo>
                    <a:pt x="67" y="124"/>
                    <a:pt x="69" y="121"/>
                    <a:pt x="71" y="118"/>
                  </a:cubicBezTo>
                  <a:cubicBezTo>
                    <a:pt x="73" y="116"/>
                    <a:pt x="74" y="114"/>
                    <a:pt x="74" y="112"/>
                  </a:cubicBezTo>
                  <a:cubicBezTo>
                    <a:pt x="75" y="109"/>
                    <a:pt x="74" y="108"/>
                    <a:pt x="75" y="106"/>
                  </a:cubicBezTo>
                  <a:cubicBezTo>
                    <a:pt x="75" y="104"/>
                    <a:pt x="76" y="104"/>
                    <a:pt x="76" y="101"/>
                  </a:cubicBezTo>
                  <a:cubicBezTo>
                    <a:pt x="77" y="98"/>
                    <a:pt x="77" y="97"/>
                    <a:pt x="77" y="96"/>
                  </a:cubicBezTo>
                  <a:cubicBezTo>
                    <a:pt x="77" y="95"/>
                    <a:pt x="78" y="94"/>
                    <a:pt x="76" y="93"/>
                  </a:cubicBezTo>
                  <a:cubicBezTo>
                    <a:pt x="75" y="91"/>
                    <a:pt x="74" y="90"/>
                    <a:pt x="72" y="89"/>
                  </a:cubicBezTo>
                  <a:cubicBezTo>
                    <a:pt x="71" y="88"/>
                    <a:pt x="70" y="88"/>
                    <a:pt x="70" y="88"/>
                  </a:cubicBezTo>
                  <a:cubicBezTo>
                    <a:pt x="70" y="88"/>
                    <a:pt x="69" y="86"/>
                    <a:pt x="68" y="84"/>
                  </a:cubicBezTo>
                  <a:cubicBezTo>
                    <a:pt x="67" y="82"/>
                    <a:pt x="66" y="81"/>
                    <a:pt x="65" y="82"/>
                  </a:cubicBezTo>
                  <a:cubicBezTo>
                    <a:pt x="64" y="82"/>
                    <a:pt x="63" y="83"/>
                    <a:pt x="63" y="83"/>
                  </a:cubicBezTo>
                  <a:cubicBezTo>
                    <a:pt x="63" y="83"/>
                    <a:pt x="62" y="81"/>
                    <a:pt x="59" y="81"/>
                  </a:cubicBezTo>
                  <a:cubicBezTo>
                    <a:pt x="57" y="81"/>
                    <a:pt x="55" y="82"/>
                    <a:pt x="54" y="83"/>
                  </a:cubicBezTo>
                  <a:cubicBezTo>
                    <a:pt x="52" y="84"/>
                    <a:pt x="51" y="85"/>
                    <a:pt x="51" y="85"/>
                  </a:cubicBezTo>
                  <a:cubicBezTo>
                    <a:pt x="51" y="85"/>
                    <a:pt x="48" y="85"/>
                    <a:pt x="46" y="86"/>
                  </a:cubicBezTo>
                  <a:cubicBezTo>
                    <a:pt x="43" y="87"/>
                    <a:pt x="43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8"/>
                    <a:pt x="38" y="88"/>
                    <a:pt x="37" y="88"/>
                  </a:cubicBezTo>
                  <a:cubicBezTo>
                    <a:pt x="35" y="89"/>
                    <a:pt x="34" y="90"/>
                    <a:pt x="33" y="91"/>
                  </a:cubicBezTo>
                  <a:cubicBezTo>
                    <a:pt x="32" y="92"/>
                    <a:pt x="31" y="92"/>
                    <a:pt x="29" y="92"/>
                  </a:cubicBezTo>
                  <a:cubicBezTo>
                    <a:pt x="27" y="93"/>
                    <a:pt x="27" y="94"/>
                    <a:pt x="25" y="94"/>
                  </a:cubicBezTo>
                  <a:cubicBezTo>
                    <a:pt x="24" y="94"/>
                    <a:pt x="21" y="95"/>
                    <a:pt x="19" y="95"/>
                  </a:cubicBezTo>
                  <a:cubicBezTo>
                    <a:pt x="18" y="96"/>
                    <a:pt x="15" y="97"/>
                    <a:pt x="15" y="101"/>
                  </a:cubicBezTo>
                  <a:cubicBezTo>
                    <a:pt x="15" y="105"/>
                    <a:pt x="15" y="106"/>
                    <a:pt x="15" y="108"/>
                  </a:cubicBezTo>
                  <a:cubicBezTo>
                    <a:pt x="16" y="110"/>
                    <a:pt x="16" y="112"/>
                    <a:pt x="16" y="114"/>
                  </a:cubicBezTo>
                  <a:cubicBezTo>
                    <a:pt x="16" y="116"/>
                    <a:pt x="16" y="119"/>
                    <a:pt x="17" y="121"/>
                  </a:cubicBezTo>
                  <a:cubicBezTo>
                    <a:pt x="17" y="124"/>
                    <a:pt x="18" y="126"/>
                    <a:pt x="19" y="130"/>
                  </a:cubicBezTo>
                  <a:cubicBezTo>
                    <a:pt x="20" y="133"/>
                    <a:pt x="21" y="133"/>
                    <a:pt x="21" y="135"/>
                  </a:cubicBezTo>
                  <a:cubicBezTo>
                    <a:pt x="22" y="137"/>
                    <a:pt x="22" y="139"/>
                    <a:pt x="22" y="141"/>
                  </a:cubicBezTo>
                  <a:cubicBezTo>
                    <a:pt x="22" y="144"/>
                    <a:pt x="22" y="145"/>
                    <a:pt x="23" y="147"/>
                  </a:cubicBezTo>
                  <a:cubicBezTo>
                    <a:pt x="23" y="150"/>
                    <a:pt x="24" y="151"/>
                    <a:pt x="24" y="154"/>
                  </a:cubicBezTo>
                  <a:cubicBezTo>
                    <a:pt x="24" y="157"/>
                    <a:pt x="24" y="159"/>
                    <a:pt x="25" y="160"/>
                  </a:cubicBezTo>
                  <a:cubicBezTo>
                    <a:pt x="25" y="162"/>
                    <a:pt x="25" y="163"/>
                    <a:pt x="25" y="163"/>
                  </a:cubicBezTo>
                  <a:cubicBezTo>
                    <a:pt x="25" y="163"/>
                    <a:pt x="22" y="165"/>
                    <a:pt x="21" y="166"/>
                  </a:cubicBezTo>
                  <a:cubicBezTo>
                    <a:pt x="21" y="166"/>
                    <a:pt x="21" y="167"/>
                    <a:pt x="21" y="169"/>
                  </a:cubicBezTo>
                  <a:cubicBezTo>
                    <a:pt x="22" y="172"/>
                    <a:pt x="22" y="174"/>
                    <a:pt x="22" y="174"/>
                  </a:cubicBezTo>
                  <a:cubicBezTo>
                    <a:pt x="22" y="174"/>
                    <a:pt x="19" y="176"/>
                    <a:pt x="16" y="177"/>
                  </a:cubicBezTo>
                  <a:cubicBezTo>
                    <a:pt x="14" y="178"/>
                    <a:pt x="11" y="179"/>
                    <a:pt x="11" y="180"/>
                  </a:cubicBezTo>
                  <a:cubicBezTo>
                    <a:pt x="11" y="180"/>
                    <a:pt x="11" y="181"/>
                    <a:pt x="12" y="181"/>
                  </a:cubicBezTo>
                  <a:cubicBezTo>
                    <a:pt x="12" y="181"/>
                    <a:pt x="12" y="182"/>
                    <a:pt x="12" y="182"/>
                  </a:cubicBezTo>
                  <a:cubicBezTo>
                    <a:pt x="12" y="182"/>
                    <a:pt x="11" y="183"/>
                    <a:pt x="9" y="184"/>
                  </a:cubicBezTo>
                  <a:cubicBezTo>
                    <a:pt x="6" y="186"/>
                    <a:pt x="3" y="188"/>
                    <a:pt x="2" y="189"/>
                  </a:cubicBezTo>
                  <a:cubicBezTo>
                    <a:pt x="0" y="190"/>
                    <a:pt x="0" y="191"/>
                    <a:pt x="0" y="192"/>
                  </a:cubicBezTo>
                  <a:cubicBezTo>
                    <a:pt x="1" y="193"/>
                    <a:pt x="2" y="195"/>
                    <a:pt x="4" y="198"/>
                  </a:cubicBezTo>
                  <a:cubicBezTo>
                    <a:pt x="7" y="202"/>
                    <a:pt x="8" y="205"/>
                    <a:pt x="12" y="210"/>
                  </a:cubicBezTo>
                  <a:cubicBezTo>
                    <a:pt x="15" y="216"/>
                    <a:pt x="18" y="220"/>
                    <a:pt x="21" y="225"/>
                  </a:cubicBezTo>
                  <a:cubicBezTo>
                    <a:pt x="25" y="230"/>
                    <a:pt x="25" y="231"/>
                    <a:pt x="26" y="234"/>
                  </a:cubicBezTo>
                  <a:cubicBezTo>
                    <a:pt x="27" y="235"/>
                    <a:pt x="28" y="237"/>
                    <a:pt x="29" y="239"/>
                  </a:cubicBezTo>
                  <a:cubicBezTo>
                    <a:pt x="30" y="242"/>
                    <a:pt x="32" y="245"/>
                    <a:pt x="34" y="249"/>
                  </a:cubicBezTo>
                  <a:cubicBezTo>
                    <a:pt x="38" y="256"/>
                    <a:pt x="38" y="257"/>
                    <a:pt x="41" y="262"/>
                  </a:cubicBezTo>
                  <a:cubicBezTo>
                    <a:pt x="43" y="268"/>
                    <a:pt x="45" y="271"/>
                    <a:pt x="45" y="272"/>
                  </a:cubicBezTo>
                  <a:cubicBezTo>
                    <a:pt x="46" y="273"/>
                    <a:pt x="46" y="274"/>
                    <a:pt x="46" y="277"/>
                  </a:cubicBezTo>
                  <a:cubicBezTo>
                    <a:pt x="47" y="279"/>
                    <a:pt x="48" y="281"/>
                    <a:pt x="50" y="286"/>
                  </a:cubicBezTo>
                  <a:cubicBezTo>
                    <a:pt x="52" y="291"/>
                    <a:pt x="53" y="291"/>
                    <a:pt x="54" y="293"/>
                  </a:cubicBezTo>
                  <a:cubicBezTo>
                    <a:pt x="55" y="296"/>
                    <a:pt x="56" y="299"/>
                    <a:pt x="57" y="302"/>
                  </a:cubicBezTo>
                  <a:cubicBezTo>
                    <a:pt x="59" y="304"/>
                    <a:pt x="61" y="305"/>
                    <a:pt x="64" y="306"/>
                  </a:cubicBezTo>
                  <a:cubicBezTo>
                    <a:pt x="67" y="307"/>
                    <a:pt x="70" y="307"/>
                    <a:pt x="71" y="307"/>
                  </a:cubicBezTo>
                  <a:cubicBezTo>
                    <a:pt x="73" y="306"/>
                    <a:pt x="76" y="306"/>
                    <a:pt x="79" y="305"/>
                  </a:cubicBezTo>
                  <a:cubicBezTo>
                    <a:pt x="82" y="305"/>
                    <a:pt x="83" y="305"/>
                    <a:pt x="86" y="305"/>
                  </a:cubicBezTo>
                  <a:cubicBezTo>
                    <a:pt x="88" y="304"/>
                    <a:pt x="90" y="304"/>
                    <a:pt x="93" y="303"/>
                  </a:cubicBezTo>
                  <a:cubicBezTo>
                    <a:pt x="95" y="302"/>
                    <a:pt x="98" y="302"/>
                    <a:pt x="100" y="301"/>
                  </a:cubicBezTo>
                  <a:cubicBezTo>
                    <a:pt x="103" y="300"/>
                    <a:pt x="105" y="299"/>
                    <a:pt x="107" y="298"/>
                  </a:cubicBezTo>
                  <a:cubicBezTo>
                    <a:pt x="112" y="297"/>
                    <a:pt x="118" y="296"/>
                    <a:pt x="124" y="294"/>
                  </a:cubicBezTo>
                  <a:cubicBezTo>
                    <a:pt x="130" y="292"/>
                    <a:pt x="134" y="291"/>
                    <a:pt x="138" y="289"/>
                  </a:cubicBezTo>
                  <a:cubicBezTo>
                    <a:pt x="142" y="288"/>
                    <a:pt x="149" y="285"/>
                    <a:pt x="152" y="284"/>
                  </a:cubicBezTo>
                  <a:cubicBezTo>
                    <a:pt x="155" y="282"/>
                    <a:pt x="164" y="279"/>
                    <a:pt x="164" y="279"/>
                  </a:cubicBezTo>
                  <a:cubicBezTo>
                    <a:pt x="164" y="279"/>
                    <a:pt x="168" y="279"/>
                    <a:pt x="170" y="279"/>
                  </a:cubicBezTo>
                  <a:cubicBezTo>
                    <a:pt x="173" y="279"/>
                    <a:pt x="174" y="278"/>
                    <a:pt x="174" y="278"/>
                  </a:cubicBezTo>
                  <a:cubicBezTo>
                    <a:pt x="174" y="278"/>
                    <a:pt x="175" y="280"/>
                    <a:pt x="177" y="284"/>
                  </a:cubicBezTo>
                  <a:cubicBezTo>
                    <a:pt x="179" y="288"/>
                    <a:pt x="181" y="293"/>
                    <a:pt x="183" y="299"/>
                  </a:cubicBezTo>
                  <a:cubicBezTo>
                    <a:pt x="186" y="305"/>
                    <a:pt x="188" y="312"/>
                    <a:pt x="191" y="317"/>
                  </a:cubicBezTo>
                  <a:cubicBezTo>
                    <a:pt x="193" y="323"/>
                    <a:pt x="195" y="327"/>
                    <a:pt x="197" y="331"/>
                  </a:cubicBezTo>
                  <a:cubicBezTo>
                    <a:pt x="198" y="333"/>
                    <a:pt x="199" y="336"/>
                    <a:pt x="199" y="338"/>
                  </a:cubicBezTo>
                  <a:cubicBezTo>
                    <a:pt x="201" y="341"/>
                    <a:pt x="202" y="345"/>
                    <a:pt x="202" y="348"/>
                  </a:cubicBezTo>
                  <a:cubicBezTo>
                    <a:pt x="204" y="354"/>
                    <a:pt x="204" y="356"/>
                    <a:pt x="205" y="361"/>
                  </a:cubicBezTo>
                  <a:cubicBezTo>
                    <a:pt x="206" y="366"/>
                    <a:pt x="207" y="368"/>
                    <a:pt x="207" y="369"/>
                  </a:cubicBezTo>
                  <a:cubicBezTo>
                    <a:pt x="207" y="370"/>
                    <a:pt x="207" y="370"/>
                    <a:pt x="207" y="371"/>
                  </a:cubicBezTo>
                  <a:cubicBezTo>
                    <a:pt x="207" y="374"/>
                    <a:pt x="207" y="377"/>
                    <a:pt x="207" y="379"/>
                  </a:cubicBezTo>
                  <a:cubicBezTo>
                    <a:pt x="206" y="383"/>
                    <a:pt x="206" y="384"/>
                    <a:pt x="206" y="386"/>
                  </a:cubicBezTo>
                  <a:cubicBezTo>
                    <a:pt x="205" y="388"/>
                    <a:pt x="206" y="390"/>
                    <a:pt x="206" y="390"/>
                  </a:cubicBezTo>
                  <a:cubicBezTo>
                    <a:pt x="206" y="391"/>
                    <a:pt x="205" y="392"/>
                    <a:pt x="205" y="393"/>
                  </a:cubicBezTo>
                  <a:cubicBezTo>
                    <a:pt x="205" y="394"/>
                    <a:pt x="205" y="398"/>
                    <a:pt x="205" y="403"/>
                  </a:cubicBezTo>
                  <a:cubicBezTo>
                    <a:pt x="204" y="408"/>
                    <a:pt x="204" y="412"/>
                    <a:pt x="204" y="414"/>
                  </a:cubicBezTo>
                  <a:cubicBezTo>
                    <a:pt x="204" y="415"/>
                    <a:pt x="204" y="416"/>
                    <a:pt x="204" y="418"/>
                  </a:cubicBezTo>
                  <a:cubicBezTo>
                    <a:pt x="205" y="419"/>
                    <a:pt x="205" y="420"/>
                    <a:pt x="205" y="420"/>
                  </a:cubicBezTo>
                  <a:cubicBezTo>
                    <a:pt x="205" y="420"/>
                    <a:pt x="205" y="421"/>
                    <a:pt x="205" y="423"/>
                  </a:cubicBezTo>
                  <a:cubicBezTo>
                    <a:pt x="205" y="425"/>
                    <a:pt x="205" y="426"/>
                    <a:pt x="206" y="428"/>
                  </a:cubicBezTo>
                  <a:cubicBezTo>
                    <a:pt x="207" y="430"/>
                    <a:pt x="207" y="431"/>
                    <a:pt x="208" y="433"/>
                  </a:cubicBezTo>
                  <a:cubicBezTo>
                    <a:pt x="208" y="435"/>
                    <a:pt x="209" y="436"/>
                    <a:pt x="209" y="437"/>
                  </a:cubicBezTo>
                  <a:cubicBezTo>
                    <a:pt x="208" y="438"/>
                    <a:pt x="208" y="439"/>
                    <a:pt x="207" y="440"/>
                  </a:cubicBezTo>
                  <a:cubicBezTo>
                    <a:pt x="206" y="442"/>
                    <a:pt x="205" y="444"/>
                    <a:pt x="204" y="448"/>
                  </a:cubicBezTo>
                  <a:cubicBezTo>
                    <a:pt x="202" y="452"/>
                    <a:pt x="201" y="458"/>
                    <a:pt x="199" y="464"/>
                  </a:cubicBezTo>
                  <a:cubicBezTo>
                    <a:pt x="198" y="466"/>
                    <a:pt x="197" y="469"/>
                    <a:pt x="196" y="471"/>
                  </a:cubicBezTo>
                  <a:cubicBezTo>
                    <a:pt x="195" y="474"/>
                    <a:pt x="194" y="477"/>
                    <a:pt x="194" y="479"/>
                  </a:cubicBezTo>
                  <a:cubicBezTo>
                    <a:pt x="193" y="483"/>
                    <a:pt x="193" y="484"/>
                    <a:pt x="192" y="486"/>
                  </a:cubicBezTo>
                  <a:cubicBezTo>
                    <a:pt x="191" y="488"/>
                    <a:pt x="191" y="489"/>
                    <a:pt x="191" y="491"/>
                  </a:cubicBezTo>
                  <a:cubicBezTo>
                    <a:pt x="191" y="493"/>
                    <a:pt x="190" y="495"/>
                    <a:pt x="190" y="496"/>
                  </a:cubicBezTo>
                  <a:cubicBezTo>
                    <a:pt x="189" y="497"/>
                    <a:pt x="187" y="500"/>
                    <a:pt x="186" y="503"/>
                  </a:cubicBezTo>
                  <a:cubicBezTo>
                    <a:pt x="185" y="505"/>
                    <a:pt x="183" y="508"/>
                    <a:pt x="182" y="512"/>
                  </a:cubicBezTo>
                  <a:cubicBezTo>
                    <a:pt x="180" y="516"/>
                    <a:pt x="179" y="519"/>
                    <a:pt x="179" y="519"/>
                  </a:cubicBezTo>
                  <a:cubicBezTo>
                    <a:pt x="179" y="519"/>
                    <a:pt x="176" y="520"/>
                    <a:pt x="175" y="523"/>
                  </a:cubicBezTo>
                  <a:cubicBezTo>
                    <a:pt x="173" y="525"/>
                    <a:pt x="173" y="526"/>
                    <a:pt x="171" y="530"/>
                  </a:cubicBezTo>
                  <a:cubicBezTo>
                    <a:pt x="170" y="533"/>
                    <a:pt x="169" y="534"/>
                    <a:pt x="169" y="535"/>
                  </a:cubicBezTo>
                  <a:cubicBezTo>
                    <a:pt x="168" y="535"/>
                    <a:pt x="167" y="536"/>
                    <a:pt x="166" y="538"/>
                  </a:cubicBezTo>
                  <a:cubicBezTo>
                    <a:pt x="164" y="540"/>
                    <a:pt x="163" y="542"/>
                    <a:pt x="162" y="544"/>
                  </a:cubicBezTo>
                  <a:cubicBezTo>
                    <a:pt x="161" y="546"/>
                    <a:pt x="161" y="548"/>
                    <a:pt x="160" y="548"/>
                  </a:cubicBezTo>
                  <a:cubicBezTo>
                    <a:pt x="159" y="549"/>
                    <a:pt x="157" y="551"/>
                    <a:pt x="155" y="554"/>
                  </a:cubicBezTo>
                  <a:cubicBezTo>
                    <a:pt x="152" y="558"/>
                    <a:pt x="151" y="561"/>
                    <a:pt x="149" y="565"/>
                  </a:cubicBezTo>
                  <a:cubicBezTo>
                    <a:pt x="147" y="569"/>
                    <a:pt x="145" y="571"/>
                    <a:pt x="144" y="573"/>
                  </a:cubicBezTo>
                  <a:cubicBezTo>
                    <a:pt x="143" y="576"/>
                    <a:pt x="142" y="577"/>
                    <a:pt x="140" y="581"/>
                  </a:cubicBezTo>
                  <a:cubicBezTo>
                    <a:pt x="138" y="586"/>
                    <a:pt x="136" y="590"/>
                    <a:pt x="135" y="592"/>
                  </a:cubicBezTo>
                  <a:cubicBezTo>
                    <a:pt x="135" y="593"/>
                    <a:pt x="134" y="594"/>
                    <a:pt x="133" y="595"/>
                  </a:cubicBezTo>
                  <a:cubicBezTo>
                    <a:pt x="133" y="596"/>
                    <a:pt x="131" y="597"/>
                    <a:pt x="127" y="605"/>
                  </a:cubicBezTo>
                  <a:cubicBezTo>
                    <a:pt x="124" y="613"/>
                    <a:pt x="123" y="618"/>
                    <a:pt x="121" y="623"/>
                  </a:cubicBezTo>
                  <a:cubicBezTo>
                    <a:pt x="119" y="629"/>
                    <a:pt x="118" y="631"/>
                    <a:pt x="118" y="634"/>
                  </a:cubicBezTo>
                  <a:cubicBezTo>
                    <a:pt x="117" y="637"/>
                    <a:pt x="117" y="638"/>
                    <a:pt x="117" y="639"/>
                  </a:cubicBezTo>
                  <a:cubicBezTo>
                    <a:pt x="116" y="640"/>
                    <a:pt x="116" y="642"/>
                    <a:pt x="117" y="643"/>
                  </a:cubicBezTo>
                  <a:cubicBezTo>
                    <a:pt x="117" y="644"/>
                    <a:pt x="117" y="648"/>
                    <a:pt x="117" y="649"/>
                  </a:cubicBezTo>
                  <a:cubicBezTo>
                    <a:pt x="117" y="651"/>
                    <a:pt x="119" y="657"/>
                    <a:pt x="121" y="661"/>
                  </a:cubicBezTo>
                  <a:cubicBezTo>
                    <a:pt x="123" y="665"/>
                    <a:pt x="125" y="669"/>
                    <a:pt x="127" y="672"/>
                  </a:cubicBezTo>
                  <a:cubicBezTo>
                    <a:pt x="129" y="675"/>
                    <a:pt x="131" y="678"/>
                    <a:pt x="132" y="680"/>
                  </a:cubicBezTo>
                  <a:cubicBezTo>
                    <a:pt x="133" y="682"/>
                    <a:pt x="138" y="690"/>
                    <a:pt x="141" y="696"/>
                  </a:cubicBezTo>
                  <a:cubicBezTo>
                    <a:pt x="145" y="701"/>
                    <a:pt x="149" y="709"/>
                    <a:pt x="152" y="715"/>
                  </a:cubicBezTo>
                  <a:cubicBezTo>
                    <a:pt x="156" y="721"/>
                    <a:pt x="159" y="725"/>
                    <a:pt x="163" y="730"/>
                  </a:cubicBezTo>
                  <a:cubicBezTo>
                    <a:pt x="167" y="735"/>
                    <a:pt x="170" y="739"/>
                    <a:pt x="173" y="742"/>
                  </a:cubicBezTo>
                  <a:cubicBezTo>
                    <a:pt x="177" y="746"/>
                    <a:pt x="177" y="746"/>
                    <a:pt x="178" y="747"/>
                  </a:cubicBezTo>
                  <a:cubicBezTo>
                    <a:pt x="178" y="748"/>
                    <a:pt x="179" y="749"/>
                    <a:pt x="180" y="751"/>
                  </a:cubicBezTo>
                  <a:cubicBezTo>
                    <a:pt x="181" y="753"/>
                    <a:pt x="183" y="756"/>
                    <a:pt x="185" y="760"/>
                  </a:cubicBezTo>
                  <a:cubicBezTo>
                    <a:pt x="187" y="762"/>
                    <a:pt x="188" y="764"/>
                    <a:pt x="189" y="766"/>
                  </a:cubicBezTo>
                  <a:cubicBezTo>
                    <a:pt x="192" y="772"/>
                    <a:pt x="195" y="778"/>
                    <a:pt x="199" y="784"/>
                  </a:cubicBezTo>
                  <a:cubicBezTo>
                    <a:pt x="200" y="785"/>
                    <a:pt x="201" y="787"/>
                    <a:pt x="202" y="788"/>
                  </a:cubicBezTo>
                  <a:cubicBezTo>
                    <a:pt x="204" y="792"/>
                    <a:pt x="206" y="794"/>
                    <a:pt x="206" y="794"/>
                  </a:cubicBezTo>
                  <a:cubicBezTo>
                    <a:pt x="206" y="794"/>
                    <a:pt x="205" y="795"/>
                    <a:pt x="204" y="795"/>
                  </a:cubicBezTo>
                  <a:cubicBezTo>
                    <a:pt x="203" y="795"/>
                    <a:pt x="201" y="796"/>
                    <a:pt x="200" y="798"/>
                  </a:cubicBezTo>
                  <a:cubicBezTo>
                    <a:pt x="200" y="799"/>
                    <a:pt x="199" y="800"/>
                    <a:pt x="198" y="800"/>
                  </a:cubicBezTo>
                  <a:cubicBezTo>
                    <a:pt x="198" y="800"/>
                    <a:pt x="196" y="800"/>
                    <a:pt x="194" y="801"/>
                  </a:cubicBezTo>
                  <a:cubicBezTo>
                    <a:pt x="193" y="802"/>
                    <a:pt x="192" y="802"/>
                    <a:pt x="193" y="802"/>
                  </a:cubicBezTo>
                  <a:cubicBezTo>
                    <a:pt x="193" y="803"/>
                    <a:pt x="193" y="803"/>
                    <a:pt x="193" y="803"/>
                  </a:cubicBezTo>
                  <a:cubicBezTo>
                    <a:pt x="193" y="803"/>
                    <a:pt x="192" y="803"/>
                    <a:pt x="191" y="804"/>
                  </a:cubicBezTo>
                  <a:cubicBezTo>
                    <a:pt x="191" y="804"/>
                    <a:pt x="191" y="804"/>
                    <a:pt x="189" y="805"/>
                  </a:cubicBezTo>
                  <a:cubicBezTo>
                    <a:pt x="187" y="805"/>
                    <a:pt x="186" y="806"/>
                    <a:pt x="185" y="807"/>
                  </a:cubicBezTo>
                  <a:cubicBezTo>
                    <a:pt x="183" y="807"/>
                    <a:pt x="184" y="808"/>
                    <a:pt x="184" y="808"/>
                  </a:cubicBezTo>
                  <a:cubicBezTo>
                    <a:pt x="184" y="808"/>
                    <a:pt x="184" y="808"/>
                    <a:pt x="184" y="808"/>
                  </a:cubicBezTo>
                  <a:cubicBezTo>
                    <a:pt x="184" y="808"/>
                    <a:pt x="182" y="809"/>
                    <a:pt x="180" y="810"/>
                  </a:cubicBezTo>
                  <a:cubicBezTo>
                    <a:pt x="178" y="811"/>
                    <a:pt x="175" y="812"/>
                    <a:pt x="173" y="813"/>
                  </a:cubicBezTo>
                  <a:cubicBezTo>
                    <a:pt x="171" y="814"/>
                    <a:pt x="170" y="814"/>
                    <a:pt x="168" y="815"/>
                  </a:cubicBezTo>
                  <a:cubicBezTo>
                    <a:pt x="166" y="815"/>
                    <a:pt x="164" y="815"/>
                    <a:pt x="161" y="816"/>
                  </a:cubicBezTo>
                  <a:cubicBezTo>
                    <a:pt x="158" y="817"/>
                    <a:pt x="156" y="817"/>
                    <a:pt x="154" y="818"/>
                  </a:cubicBezTo>
                  <a:cubicBezTo>
                    <a:pt x="151" y="819"/>
                    <a:pt x="147" y="820"/>
                    <a:pt x="144" y="821"/>
                  </a:cubicBezTo>
                  <a:cubicBezTo>
                    <a:pt x="142" y="823"/>
                    <a:pt x="141" y="824"/>
                    <a:pt x="139" y="826"/>
                  </a:cubicBezTo>
                  <a:cubicBezTo>
                    <a:pt x="138" y="828"/>
                    <a:pt x="138" y="829"/>
                    <a:pt x="137" y="831"/>
                  </a:cubicBezTo>
                  <a:cubicBezTo>
                    <a:pt x="137" y="833"/>
                    <a:pt x="137" y="834"/>
                    <a:pt x="137" y="834"/>
                  </a:cubicBezTo>
                  <a:cubicBezTo>
                    <a:pt x="137" y="834"/>
                    <a:pt x="136" y="835"/>
                    <a:pt x="135" y="836"/>
                  </a:cubicBezTo>
                  <a:cubicBezTo>
                    <a:pt x="135" y="837"/>
                    <a:pt x="135" y="838"/>
                    <a:pt x="135" y="840"/>
                  </a:cubicBezTo>
                  <a:cubicBezTo>
                    <a:pt x="135" y="841"/>
                    <a:pt x="135" y="842"/>
                    <a:pt x="136" y="843"/>
                  </a:cubicBezTo>
                  <a:cubicBezTo>
                    <a:pt x="138" y="844"/>
                    <a:pt x="142" y="847"/>
                    <a:pt x="146" y="848"/>
                  </a:cubicBezTo>
                  <a:cubicBezTo>
                    <a:pt x="151" y="849"/>
                    <a:pt x="157" y="850"/>
                    <a:pt x="167" y="850"/>
                  </a:cubicBezTo>
                  <a:cubicBezTo>
                    <a:pt x="176" y="850"/>
                    <a:pt x="189" y="850"/>
                    <a:pt x="196" y="849"/>
                  </a:cubicBezTo>
                  <a:cubicBezTo>
                    <a:pt x="199" y="849"/>
                    <a:pt x="203" y="848"/>
                    <a:pt x="205" y="848"/>
                  </a:cubicBezTo>
                  <a:cubicBezTo>
                    <a:pt x="208" y="847"/>
                    <a:pt x="211" y="847"/>
                    <a:pt x="211" y="847"/>
                  </a:cubicBezTo>
                  <a:cubicBezTo>
                    <a:pt x="211" y="847"/>
                    <a:pt x="211" y="848"/>
                    <a:pt x="212" y="848"/>
                  </a:cubicBezTo>
                  <a:cubicBezTo>
                    <a:pt x="212" y="848"/>
                    <a:pt x="212" y="846"/>
                    <a:pt x="212" y="846"/>
                  </a:cubicBezTo>
                  <a:cubicBezTo>
                    <a:pt x="212" y="846"/>
                    <a:pt x="216" y="845"/>
                    <a:pt x="220" y="844"/>
                  </a:cubicBezTo>
                  <a:cubicBezTo>
                    <a:pt x="223" y="843"/>
                    <a:pt x="226" y="842"/>
                    <a:pt x="229" y="841"/>
                  </a:cubicBezTo>
                  <a:cubicBezTo>
                    <a:pt x="232" y="841"/>
                    <a:pt x="235" y="840"/>
                    <a:pt x="238" y="840"/>
                  </a:cubicBezTo>
                  <a:cubicBezTo>
                    <a:pt x="244" y="839"/>
                    <a:pt x="245" y="840"/>
                    <a:pt x="245" y="840"/>
                  </a:cubicBezTo>
                  <a:cubicBezTo>
                    <a:pt x="245" y="840"/>
                    <a:pt x="244" y="843"/>
                    <a:pt x="245" y="844"/>
                  </a:cubicBezTo>
                  <a:cubicBezTo>
                    <a:pt x="245" y="844"/>
                    <a:pt x="247" y="844"/>
                    <a:pt x="251" y="844"/>
                  </a:cubicBezTo>
                  <a:cubicBezTo>
                    <a:pt x="255" y="844"/>
                    <a:pt x="273" y="844"/>
                    <a:pt x="279" y="842"/>
                  </a:cubicBezTo>
                  <a:cubicBezTo>
                    <a:pt x="285" y="840"/>
                    <a:pt x="288" y="838"/>
                    <a:pt x="289" y="834"/>
                  </a:cubicBezTo>
                  <a:cubicBezTo>
                    <a:pt x="289" y="830"/>
                    <a:pt x="289" y="828"/>
                    <a:pt x="289" y="827"/>
                  </a:cubicBezTo>
                  <a:cubicBezTo>
                    <a:pt x="289" y="825"/>
                    <a:pt x="289" y="824"/>
                    <a:pt x="289" y="822"/>
                  </a:cubicBezTo>
                  <a:cubicBezTo>
                    <a:pt x="288" y="821"/>
                    <a:pt x="288" y="821"/>
                    <a:pt x="288" y="821"/>
                  </a:cubicBezTo>
                  <a:cubicBezTo>
                    <a:pt x="288" y="821"/>
                    <a:pt x="288" y="820"/>
                    <a:pt x="288" y="820"/>
                  </a:cubicBezTo>
                  <a:cubicBezTo>
                    <a:pt x="288" y="819"/>
                    <a:pt x="288" y="818"/>
                    <a:pt x="288" y="817"/>
                  </a:cubicBezTo>
                  <a:cubicBezTo>
                    <a:pt x="289" y="816"/>
                    <a:pt x="289" y="815"/>
                    <a:pt x="289" y="814"/>
                  </a:cubicBezTo>
                  <a:cubicBezTo>
                    <a:pt x="290" y="812"/>
                    <a:pt x="291" y="810"/>
                    <a:pt x="290" y="808"/>
                  </a:cubicBezTo>
                  <a:cubicBezTo>
                    <a:pt x="289" y="806"/>
                    <a:pt x="290" y="804"/>
                    <a:pt x="288" y="799"/>
                  </a:cubicBezTo>
                  <a:cubicBezTo>
                    <a:pt x="287" y="794"/>
                    <a:pt x="287" y="794"/>
                    <a:pt x="286" y="791"/>
                  </a:cubicBezTo>
                  <a:cubicBezTo>
                    <a:pt x="285" y="788"/>
                    <a:pt x="285" y="786"/>
                    <a:pt x="285" y="784"/>
                  </a:cubicBezTo>
                  <a:cubicBezTo>
                    <a:pt x="284" y="781"/>
                    <a:pt x="284" y="778"/>
                    <a:pt x="281" y="775"/>
                  </a:cubicBezTo>
                  <a:cubicBezTo>
                    <a:pt x="279" y="771"/>
                    <a:pt x="277" y="769"/>
                    <a:pt x="274" y="767"/>
                  </a:cubicBezTo>
                  <a:cubicBezTo>
                    <a:pt x="271" y="765"/>
                    <a:pt x="271" y="765"/>
                    <a:pt x="269" y="765"/>
                  </a:cubicBezTo>
                  <a:cubicBezTo>
                    <a:pt x="268" y="765"/>
                    <a:pt x="268" y="765"/>
                    <a:pt x="268" y="765"/>
                  </a:cubicBezTo>
                  <a:cubicBezTo>
                    <a:pt x="268" y="765"/>
                    <a:pt x="267" y="763"/>
                    <a:pt x="265" y="760"/>
                  </a:cubicBezTo>
                  <a:cubicBezTo>
                    <a:pt x="264" y="757"/>
                    <a:pt x="263" y="756"/>
                    <a:pt x="262" y="754"/>
                  </a:cubicBezTo>
                  <a:cubicBezTo>
                    <a:pt x="260" y="753"/>
                    <a:pt x="260" y="751"/>
                    <a:pt x="259" y="749"/>
                  </a:cubicBezTo>
                  <a:cubicBezTo>
                    <a:pt x="258" y="747"/>
                    <a:pt x="257" y="746"/>
                    <a:pt x="257" y="743"/>
                  </a:cubicBezTo>
                  <a:cubicBezTo>
                    <a:pt x="256" y="741"/>
                    <a:pt x="256" y="739"/>
                    <a:pt x="255" y="738"/>
                  </a:cubicBezTo>
                  <a:cubicBezTo>
                    <a:pt x="254" y="736"/>
                    <a:pt x="254" y="736"/>
                    <a:pt x="253" y="733"/>
                  </a:cubicBezTo>
                  <a:cubicBezTo>
                    <a:pt x="252" y="730"/>
                    <a:pt x="250" y="726"/>
                    <a:pt x="248" y="723"/>
                  </a:cubicBezTo>
                  <a:cubicBezTo>
                    <a:pt x="245" y="720"/>
                    <a:pt x="244" y="718"/>
                    <a:pt x="243" y="718"/>
                  </a:cubicBezTo>
                  <a:cubicBezTo>
                    <a:pt x="242" y="717"/>
                    <a:pt x="242" y="717"/>
                    <a:pt x="242" y="717"/>
                  </a:cubicBezTo>
                  <a:cubicBezTo>
                    <a:pt x="242" y="717"/>
                    <a:pt x="242" y="716"/>
                    <a:pt x="241" y="713"/>
                  </a:cubicBezTo>
                  <a:cubicBezTo>
                    <a:pt x="240" y="709"/>
                    <a:pt x="239" y="706"/>
                    <a:pt x="238" y="703"/>
                  </a:cubicBezTo>
                  <a:cubicBezTo>
                    <a:pt x="237" y="700"/>
                    <a:pt x="236" y="698"/>
                    <a:pt x="236" y="698"/>
                  </a:cubicBezTo>
                  <a:cubicBezTo>
                    <a:pt x="236" y="698"/>
                    <a:pt x="236" y="696"/>
                    <a:pt x="236" y="693"/>
                  </a:cubicBezTo>
                  <a:cubicBezTo>
                    <a:pt x="236" y="690"/>
                    <a:pt x="235" y="687"/>
                    <a:pt x="234" y="685"/>
                  </a:cubicBezTo>
                  <a:cubicBezTo>
                    <a:pt x="233" y="683"/>
                    <a:pt x="232" y="682"/>
                    <a:pt x="230" y="680"/>
                  </a:cubicBezTo>
                  <a:cubicBezTo>
                    <a:pt x="228" y="678"/>
                    <a:pt x="226" y="678"/>
                    <a:pt x="224" y="676"/>
                  </a:cubicBezTo>
                  <a:cubicBezTo>
                    <a:pt x="223" y="675"/>
                    <a:pt x="222" y="675"/>
                    <a:pt x="222" y="674"/>
                  </a:cubicBezTo>
                  <a:cubicBezTo>
                    <a:pt x="221" y="673"/>
                    <a:pt x="220" y="671"/>
                    <a:pt x="219" y="669"/>
                  </a:cubicBezTo>
                  <a:cubicBezTo>
                    <a:pt x="219" y="668"/>
                    <a:pt x="218" y="666"/>
                    <a:pt x="217" y="665"/>
                  </a:cubicBezTo>
                  <a:cubicBezTo>
                    <a:pt x="217" y="664"/>
                    <a:pt x="217" y="663"/>
                    <a:pt x="217" y="663"/>
                  </a:cubicBezTo>
                  <a:cubicBezTo>
                    <a:pt x="217" y="663"/>
                    <a:pt x="219" y="662"/>
                    <a:pt x="221" y="661"/>
                  </a:cubicBezTo>
                  <a:cubicBezTo>
                    <a:pt x="223" y="660"/>
                    <a:pt x="224" y="658"/>
                    <a:pt x="226" y="657"/>
                  </a:cubicBezTo>
                  <a:cubicBezTo>
                    <a:pt x="228" y="655"/>
                    <a:pt x="229" y="654"/>
                    <a:pt x="231" y="651"/>
                  </a:cubicBezTo>
                  <a:cubicBezTo>
                    <a:pt x="231" y="650"/>
                    <a:pt x="232" y="649"/>
                    <a:pt x="232" y="648"/>
                  </a:cubicBezTo>
                  <a:cubicBezTo>
                    <a:pt x="234" y="646"/>
                    <a:pt x="236" y="643"/>
                    <a:pt x="237" y="641"/>
                  </a:cubicBezTo>
                  <a:cubicBezTo>
                    <a:pt x="239" y="638"/>
                    <a:pt x="240" y="636"/>
                    <a:pt x="242" y="633"/>
                  </a:cubicBezTo>
                  <a:cubicBezTo>
                    <a:pt x="244" y="630"/>
                    <a:pt x="247" y="626"/>
                    <a:pt x="250" y="622"/>
                  </a:cubicBezTo>
                  <a:cubicBezTo>
                    <a:pt x="252" y="620"/>
                    <a:pt x="254" y="616"/>
                    <a:pt x="256" y="613"/>
                  </a:cubicBezTo>
                  <a:cubicBezTo>
                    <a:pt x="258" y="611"/>
                    <a:pt x="260" y="609"/>
                    <a:pt x="261" y="607"/>
                  </a:cubicBezTo>
                  <a:cubicBezTo>
                    <a:pt x="263" y="604"/>
                    <a:pt x="266" y="599"/>
                    <a:pt x="269" y="595"/>
                  </a:cubicBezTo>
                  <a:cubicBezTo>
                    <a:pt x="271" y="593"/>
                    <a:pt x="273" y="591"/>
                    <a:pt x="274" y="589"/>
                  </a:cubicBezTo>
                  <a:cubicBezTo>
                    <a:pt x="276" y="587"/>
                    <a:pt x="277" y="585"/>
                    <a:pt x="279" y="583"/>
                  </a:cubicBezTo>
                  <a:cubicBezTo>
                    <a:pt x="280" y="581"/>
                    <a:pt x="282" y="579"/>
                    <a:pt x="284" y="577"/>
                  </a:cubicBezTo>
                  <a:cubicBezTo>
                    <a:pt x="286" y="575"/>
                    <a:pt x="288" y="573"/>
                    <a:pt x="290" y="571"/>
                  </a:cubicBezTo>
                  <a:cubicBezTo>
                    <a:pt x="292" y="569"/>
                    <a:pt x="293" y="567"/>
                    <a:pt x="295" y="566"/>
                  </a:cubicBezTo>
                  <a:cubicBezTo>
                    <a:pt x="298" y="563"/>
                    <a:pt x="301" y="560"/>
                    <a:pt x="303" y="557"/>
                  </a:cubicBezTo>
                  <a:cubicBezTo>
                    <a:pt x="306" y="554"/>
                    <a:pt x="307" y="553"/>
                    <a:pt x="309" y="551"/>
                  </a:cubicBezTo>
                  <a:cubicBezTo>
                    <a:pt x="311" y="549"/>
                    <a:pt x="311" y="549"/>
                    <a:pt x="312" y="549"/>
                  </a:cubicBezTo>
                  <a:cubicBezTo>
                    <a:pt x="313" y="549"/>
                    <a:pt x="314" y="548"/>
                    <a:pt x="314" y="548"/>
                  </a:cubicBezTo>
                  <a:cubicBezTo>
                    <a:pt x="314" y="548"/>
                    <a:pt x="315" y="549"/>
                    <a:pt x="315" y="550"/>
                  </a:cubicBezTo>
                  <a:cubicBezTo>
                    <a:pt x="315" y="551"/>
                    <a:pt x="315" y="552"/>
                    <a:pt x="315" y="552"/>
                  </a:cubicBezTo>
                  <a:cubicBezTo>
                    <a:pt x="314" y="553"/>
                    <a:pt x="314" y="554"/>
                    <a:pt x="314" y="555"/>
                  </a:cubicBezTo>
                  <a:cubicBezTo>
                    <a:pt x="314" y="555"/>
                    <a:pt x="314" y="556"/>
                    <a:pt x="313" y="556"/>
                  </a:cubicBezTo>
                  <a:cubicBezTo>
                    <a:pt x="313" y="557"/>
                    <a:pt x="312" y="559"/>
                    <a:pt x="311" y="562"/>
                  </a:cubicBezTo>
                  <a:cubicBezTo>
                    <a:pt x="310" y="564"/>
                    <a:pt x="310" y="565"/>
                    <a:pt x="310" y="565"/>
                  </a:cubicBezTo>
                  <a:cubicBezTo>
                    <a:pt x="309" y="565"/>
                    <a:pt x="309" y="566"/>
                    <a:pt x="310" y="567"/>
                  </a:cubicBezTo>
                  <a:cubicBezTo>
                    <a:pt x="311" y="568"/>
                    <a:pt x="311" y="568"/>
                    <a:pt x="311" y="570"/>
                  </a:cubicBezTo>
                  <a:cubicBezTo>
                    <a:pt x="311" y="572"/>
                    <a:pt x="311" y="573"/>
                    <a:pt x="311" y="574"/>
                  </a:cubicBezTo>
                  <a:cubicBezTo>
                    <a:pt x="311" y="574"/>
                    <a:pt x="310" y="575"/>
                    <a:pt x="310" y="577"/>
                  </a:cubicBezTo>
                  <a:cubicBezTo>
                    <a:pt x="309" y="579"/>
                    <a:pt x="310" y="581"/>
                    <a:pt x="311" y="582"/>
                  </a:cubicBezTo>
                  <a:cubicBezTo>
                    <a:pt x="312" y="584"/>
                    <a:pt x="313" y="585"/>
                    <a:pt x="313" y="586"/>
                  </a:cubicBezTo>
                  <a:cubicBezTo>
                    <a:pt x="313" y="586"/>
                    <a:pt x="312" y="587"/>
                    <a:pt x="312" y="587"/>
                  </a:cubicBezTo>
                  <a:cubicBezTo>
                    <a:pt x="311" y="588"/>
                    <a:pt x="309" y="591"/>
                    <a:pt x="310" y="594"/>
                  </a:cubicBezTo>
                  <a:cubicBezTo>
                    <a:pt x="310" y="597"/>
                    <a:pt x="311" y="597"/>
                    <a:pt x="311" y="599"/>
                  </a:cubicBezTo>
                  <a:cubicBezTo>
                    <a:pt x="311" y="600"/>
                    <a:pt x="310" y="600"/>
                    <a:pt x="310" y="602"/>
                  </a:cubicBezTo>
                  <a:cubicBezTo>
                    <a:pt x="310" y="603"/>
                    <a:pt x="309" y="606"/>
                    <a:pt x="310" y="608"/>
                  </a:cubicBezTo>
                  <a:cubicBezTo>
                    <a:pt x="310" y="610"/>
                    <a:pt x="311" y="610"/>
                    <a:pt x="310" y="613"/>
                  </a:cubicBezTo>
                  <a:cubicBezTo>
                    <a:pt x="310" y="615"/>
                    <a:pt x="310" y="617"/>
                    <a:pt x="310" y="618"/>
                  </a:cubicBezTo>
                  <a:cubicBezTo>
                    <a:pt x="310" y="620"/>
                    <a:pt x="310" y="620"/>
                    <a:pt x="310" y="620"/>
                  </a:cubicBezTo>
                  <a:cubicBezTo>
                    <a:pt x="310" y="620"/>
                    <a:pt x="308" y="622"/>
                    <a:pt x="307" y="623"/>
                  </a:cubicBezTo>
                  <a:cubicBezTo>
                    <a:pt x="307" y="624"/>
                    <a:pt x="306" y="624"/>
                    <a:pt x="305" y="625"/>
                  </a:cubicBezTo>
                  <a:cubicBezTo>
                    <a:pt x="304" y="626"/>
                    <a:pt x="301" y="629"/>
                    <a:pt x="301" y="632"/>
                  </a:cubicBezTo>
                  <a:cubicBezTo>
                    <a:pt x="301" y="636"/>
                    <a:pt x="302" y="638"/>
                    <a:pt x="303" y="642"/>
                  </a:cubicBezTo>
                  <a:cubicBezTo>
                    <a:pt x="305" y="645"/>
                    <a:pt x="307" y="648"/>
                    <a:pt x="309" y="650"/>
                  </a:cubicBezTo>
                  <a:cubicBezTo>
                    <a:pt x="311" y="652"/>
                    <a:pt x="313" y="654"/>
                    <a:pt x="314" y="655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60"/>
                    <a:pt x="317" y="666"/>
                  </a:cubicBezTo>
                  <a:cubicBezTo>
                    <a:pt x="319" y="672"/>
                    <a:pt x="320" y="677"/>
                    <a:pt x="322" y="682"/>
                  </a:cubicBezTo>
                  <a:cubicBezTo>
                    <a:pt x="323" y="687"/>
                    <a:pt x="323" y="687"/>
                    <a:pt x="324" y="690"/>
                  </a:cubicBezTo>
                  <a:cubicBezTo>
                    <a:pt x="325" y="693"/>
                    <a:pt x="326" y="694"/>
                    <a:pt x="326" y="694"/>
                  </a:cubicBezTo>
                  <a:cubicBezTo>
                    <a:pt x="326" y="694"/>
                    <a:pt x="326" y="700"/>
                    <a:pt x="327" y="706"/>
                  </a:cubicBezTo>
                  <a:cubicBezTo>
                    <a:pt x="327" y="709"/>
                    <a:pt x="327" y="712"/>
                    <a:pt x="328" y="714"/>
                  </a:cubicBezTo>
                  <a:cubicBezTo>
                    <a:pt x="328" y="717"/>
                    <a:pt x="328" y="719"/>
                    <a:pt x="329" y="721"/>
                  </a:cubicBezTo>
                  <a:cubicBezTo>
                    <a:pt x="329" y="723"/>
                    <a:pt x="329" y="724"/>
                    <a:pt x="329" y="726"/>
                  </a:cubicBezTo>
                  <a:cubicBezTo>
                    <a:pt x="330" y="727"/>
                    <a:pt x="330" y="728"/>
                    <a:pt x="330" y="729"/>
                  </a:cubicBezTo>
                  <a:cubicBezTo>
                    <a:pt x="331" y="732"/>
                    <a:pt x="332" y="734"/>
                    <a:pt x="333" y="737"/>
                  </a:cubicBezTo>
                  <a:cubicBezTo>
                    <a:pt x="334" y="740"/>
                    <a:pt x="334" y="742"/>
                    <a:pt x="335" y="744"/>
                  </a:cubicBezTo>
                  <a:cubicBezTo>
                    <a:pt x="336" y="747"/>
                    <a:pt x="337" y="749"/>
                    <a:pt x="339" y="752"/>
                  </a:cubicBezTo>
                  <a:cubicBezTo>
                    <a:pt x="342" y="755"/>
                    <a:pt x="343" y="757"/>
                    <a:pt x="343" y="757"/>
                  </a:cubicBezTo>
                  <a:cubicBezTo>
                    <a:pt x="343" y="757"/>
                    <a:pt x="343" y="763"/>
                    <a:pt x="343" y="769"/>
                  </a:cubicBezTo>
                  <a:cubicBezTo>
                    <a:pt x="344" y="774"/>
                    <a:pt x="344" y="782"/>
                    <a:pt x="345" y="789"/>
                  </a:cubicBezTo>
                  <a:cubicBezTo>
                    <a:pt x="346" y="796"/>
                    <a:pt x="346" y="796"/>
                    <a:pt x="347" y="800"/>
                  </a:cubicBezTo>
                  <a:cubicBezTo>
                    <a:pt x="348" y="803"/>
                    <a:pt x="348" y="804"/>
                    <a:pt x="348" y="806"/>
                  </a:cubicBezTo>
                  <a:cubicBezTo>
                    <a:pt x="348" y="808"/>
                    <a:pt x="349" y="809"/>
                    <a:pt x="349" y="810"/>
                  </a:cubicBezTo>
                  <a:cubicBezTo>
                    <a:pt x="349" y="811"/>
                    <a:pt x="349" y="812"/>
                    <a:pt x="349" y="813"/>
                  </a:cubicBezTo>
                  <a:cubicBezTo>
                    <a:pt x="349" y="814"/>
                    <a:pt x="350" y="816"/>
                    <a:pt x="350" y="819"/>
                  </a:cubicBezTo>
                  <a:cubicBezTo>
                    <a:pt x="351" y="822"/>
                    <a:pt x="352" y="826"/>
                    <a:pt x="352" y="829"/>
                  </a:cubicBezTo>
                  <a:cubicBezTo>
                    <a:pt x="353" y="832"/>
                    <a:pt x="353" y="834"/>
                    <a:pt x="354" y="836"/>
                  </a:cubicBezTo>
                  <a:cubicBezTo>
                    <a:pt x="354" y="838"/>
                    <a:pt x="355" y="839"/>
                    <a:pt x="355" y="841"/>
                  </a:cubicBezTo>
                  <a:cubicBezTo>
                    <a:pt x="355" y="843"/>
                    <a:pt x="355" y="844"/>
                    <a:pt x="356" y="845"/>
                  </a:cubicBezTo>
                  <a:cubicBezTo>
                    <a:pt x="356" y="845"/>
                    <a:pt x="356" y="846"/>
                    <a:pt x="356" y="847"/>
                  </a:cubicBezTo>
                  <a:cubicBezTo>
                    <a:pt x="356" y="848"/>
                    <a:pt x="356" y="849"/>
                    <a:pt x="356" y="850"/>
                  </a:cubicBezTo>
                  <a:cubicBezTo>
                    <a:pt x="357" y="851"/>
                    <a:pt x="357" y="851"/>
                    <a:pt x="357" y="851"/>
                  </a:cubicBezTo>
                  <a:cubicBezTo>
                    <a:pt x="357" y="851"/>
                    <a:pt x="356" y="854"/>
                    <a:pt x="356" y="855"/>
                  </a:cubicBezTo>
                  <a:cubicBezTo>
                    <a:pt x="355" y="856"/>
                    <a:pt x="355" y="858"/>
                    <a:pt x="354" y="860"/>
                  </a:cubicBezTo>
                  <a:cubicBezTo>
                    <a:pt x="354" y="861"/>
                    <a:pt x="353" y="861"/>
                    <a:pt x="352" y="863"/>
                  </a:cubicBezTo>
                  <a:cubicBezTo>
                    <a:pt x="352" y="865"/>
                    <a:pt x="352" y="865"/>
                    <a:pt x="351" y="867"/>
                  </a:cubicBezTo>
                  <a:cubicBezTo>
                    <a:pt x="350" y="868"/>
                    <a:pt x="347" y="871"/>
                    <a:pt x="345" y="875"/>
                  </a:cubicBezTo>
                  <a:cubicBezTo>
                    <a:pt x="343" y="879"/>
                    <a:pt x="343" y="881"/>
                    <a:pt x="343" y="884"/>
                  </a:cubicBezTo>
                  <a:cubicBezTo>
                    <a:pt x="343" y="887"/>
                    <a:pt x="345" y="889"/>
                    <a:pt x="345" y="889"/>
                  </a:cubicBezTo>
                  <a:cubicBezTo>
                    <a:pt x="345" y="889"/>
                    <a:pt x="344" y="891"/>
                    <a:pt x="344" y="893"/>
                  </a:cubicBezTo>
                  <a:cubicBezTo>
                    <a:pt x="344" y="895"/>
                    <a:pt x="344" y="896"/>
                    <a:pt x="344" y="897"/>
                  </a:cubicBezTo>
                  <a:cubicBezTo>
                    <a:pt x="344" y="898"/>
                    <a:pt x="345" y="901"/>
                    <a:pt x="348" y="901"/>
                  </a:cubicBezTo>
                  <a:cubicBezTo>
                    <a:pt x="352" y="902"/>
                    <a:pt x="367" y="902"/>
                    <a:pt x="376" y="903"/>
                  </a:cubicBezTo>
                  <a:cubicBezTo>
                    <a:pt x="385" y="903"/>
                    <a:pt x="390" y="903"/>
                    <a:pt x="397" y="901"/>
                  </a:cubicBezTo>
                  <a:cubicBezTo>
                    <a:pt x="404" y="899"/>
                    <a:pt x="409" y="897"/>
                    <a:pt x="410" y="895"/>
                  </a:cubicBezTo>
                  <a:cubicBezTo>
                    <a:pt x="412" y="894"/>
                    <a:pt x="412" y="893"/>
                    <a:pt x="412" y="891"/>
                  </a:cubicBezTo>
                  <a:cubicBezTo>
                    <a:pt x="412" y="889"/>
                    <a:pt x="413" y="888"/>
                    <a:pt x="413" y="886"/>
                  </a:cubicBezTo>
                  <a:cubicBezTo>
                    <a:pt x="413" y="885"/>
                    <a:pt x="413" y="883"/>
                    <a:pt x="413" y="882"/>
                  </a:cubicBezTo>
                  <a:cubicBezTo>
                    <a:pt x="412" y="881"/>
                    <a:pt x="412" y="881"/>
                    <a:pt x="412" y="881"/>
                  </a:cubicBezTo>
                  <a:cubicBezTo>
                    <a:pt x="412" y="881"/>
                    <a:pt x="413" y="880"/>
                    <a:pt x="413" y="877"/>
                  </a:cubicBezTo>
                  <a:cubicBezTo>
                    <a:pt x="414" y="874"/>
                    <a:pt x="414" y="870"/>
                    <a:pt x="414" y="867"/>
                  </a:cubicBezTo>
                  <a:cubicBezTo>
                    <a:pt x="414" y="864"/>
                    <a:pt x="414" y="863"/>
                    <a:pt x="414" y="862"/>
                  </a:cubicBezTo>
                  <a:cubicBezTo>
                    <a:pt x="413" y="861"/>
                    <a:pt x="413" y="860"/>
                    <a:pt x="413" y="860"/>
                  </a:cubicBezTo>
                  <a:cubicBezTo>
                    <a:pt x="413" y="860"/>
                    <a:pt x="414" y="858"/>
                    <a:pt x="413" y="853"/>
                  </a:cubicBezTo>
                  <a:cubicBezTo>
                    <a:pt x="413" y="849"/>
                    <a:pt x="413" y="847"/>
                    <a:pt x="412" y="843"/>
                  </a:cubicBezTo>
                  <a:cubicBezTo>
                    <a:pt x="410" y="840"/>
                    <a:pt x="410" y="839"/>
                    <a:pt x="410" y="836"/>
                  </a:cubicBezTo>
                  <a:cubicBezTo>
                    <a:pt x="410" y="833"/>
                    <a:pt x="410" y="832"/>
                    <a:pt x="408" y="830"/>
                  </a:cubicBezTo>
                  <a:cubicBezTo>
                    <a:pt x="407" y="827"/>
                    <a:pt x="404" y="825"/>
                    <a:pt x="404" y="825"/>
                  </a:cubicBezTo>
                  <a:cubicBezTo>
                    <a:pt x="404" y="825"/>
                    <a:pt x="404" y="823"/>
                    <a:pt x="404" y="821"/>
                  </a:cubicBezTo>
                  <a:cubicBezTo>
                    <a:pt x="405" y="818"/>
                    <a:pt x="405" y="816"/>
                    <a:pt x="406" y="813"/>
                  </a:cubicBezTo>
                  <a:cubicBezTo>
                    <a:pt x="406" y="809"/>
                    <a:pt x="407" y="808"/>
                    <a:pt x="406" y="804"/>
                  </a:cubicBezTo>
                  <a:cubicBezTo>
                    <a:pt x="406" y="801"/>
                    <a:pt x="406" y="799"/>
                    <a:pt x="405" y="797"/>
                  </a:cubicBezTo>
                  <a:cubicBezTo>
                    <a:pt x="404" y="795"/>
                    <a:pt x="402" y="794"/>
                    <a:pt x="402" y="793"/>
                  </a:cubicBezTo>
                  <a:cubicBezTo>
                    <a:pt x="401" y="792"/>
                    <a:pt x="400" y="792"/>
                    <a:pt x="400" y="792"/>
                  </a:cubicBezTo>
                  <a:cubicBezTo>
                    <a:pt x="400" y="792"/>
                    <a:pt x="400" y="791"/>
                    <a:pt x="401" y="789"/>
                  </a:cubicBezTo>
                  <a:cubicBezTo>
                    <a:pt x="401" y="787"/>
                    <a:pt x="401" y="784"/>
                    <a:pt x="402" y="781"/>
                  </a:cubicBezTo>
                  <a:cubicBezTo>
                    <a:pt x="402" y="779"/>
                    <a:pt x="403" y="777"/>
                    <a:pt x="402" y="772"/>
                  </a:cubicBezTo>
                  <a:cubicBezTo>
                    <a:pt x="402" y="768"/>
                    <a:pt x="402" y="765"/>
                    <a:pt x="402" y="764"/>
                  </a:cubicBezTo>
                  <a:cubicBezTo>
                    <a:pt x="403" y="763"/>
                    <a:pt x="403" y="763"/>
                    <a:pt x="405" y="761"/>
                  </a:cubicBezTo>
                  <a:cubicBezTo>
                    <a:pt x="407" y="760"/>
                    <a:pt x="408" y="759"/>
                    <a:pt x="408" y="757"/>
                  </a:cubicBezTo>
                  <a:cubicBezTo>
                    <a:pt x="407" y="756"/>
                    <a:pt x="407" y="754"/>
                    <a:pt x="406" y="752"/>
                  </a:cubicBezTo>
                  <a:cubicBezTo>
                    <a:pt x="405" y="749"/>
                    <a:pt x="403" y="747"/>
                    <a:pt x="403" y="747"/>
                  </a:cubicBezTo>
                  <a:cubicBezTo>
                    <a:pt x="403" y="747"/>
                    <a:pt x="404" y="745"/>
                    <a:pt x="404" y="743"/>
                  </a:cubicBezTo>
                  <a:cubicBezTo>
                    <a:pt x="405" y="741"/>
                    <a:pt x="405" y="738"/>
                    <a:pt x="405" y="734"/>
                  </a:cubicBezTo>
                  <a:cubicBezTo>
                    <a:pt x="405" y="731"/>
                    <a:pt x="405" y="729"/>
                    <a:pt x="405" y="725"/>
                  </a:cubicBezTo>
                  <a:cubicBezTo>
                    <a:pt x="405" y="722"/>
                    <a:pt x="405" y="718"/>
                    <a:pt x="405" y="712"/>
                  </a:cubicBezTo>
                  <a:cubicBezTo>
                    <a:pt x="404" y="706"/>
                    <a:pt x="404" y="704"/>
                    <a:pt x="404" y="700"/>
                  </a:cubicBezTo>
                  <a:cubicBezTo>
                    <a:pt x="404" y="696"/>
                    <a:pt x="404" y="692"/>
                    <a:pt x="403" y="688"/>
                  </a:cubicBezTo>
                  <a:cubicBezTo>
                    <a:pt x="402" y="684"/>
                    <a:pt x="401" y="682"/>
                    <a:pt x="401" y="682"/>
                  </a:cubicBezTo>
                  <a:cubicBezTo>
                    <a:pt x="401" y="682"/>
                    <a:pt x="401" y="679"/>
                    <a:pt x="401" y="676"/>
                  </a:cubicBezTo>
                  <a:cubicBezTo>
                    <a:pt x="402" y="673"/>
                    <a:pt x="402" y="670"/>
                    <a:pt x="402" y="665"/>
                  </a:cubicBezTo>
                  <a:cubicBezTo>
                    <a:pt x="402" y="661"/>
                    <a:pt x="402" y="660"/>
                    <a:pt x="402" y="657"/>
                  </a:cubicBezTo>
                  <a:cubicBezTo>
                    <a:pt x="401" y="655"/>
                    <a:pt x="401" y="653"/>
                    <a:pt x="401" y="651"/>
                  </a:cubicBezTo>
                  <a:cubicBezTo>
                    <a:pt x="401" y="649"/>
                    <a:pt x="401" y="649"/>
                    <a:pt x="401" y="647"/>
                  </a:cubicBezTo>
                  <a:cubicBezTo>
                    <a:pt x="401" y="646"/>
                    <a:pt x="402" y="644"/>
                    <a:pt x="401" y="643"/>
                  </a:cubicBezTo>
                  <a:cubicBezTo>
                    <a:pt x="400" y="641"/>
                    <a:pt x="398" y="639"/>
                    <a:pt x="397" y="638"/>
                  </a:cubicBezTo>
                  <a:cubicBezTo>
                    <a:pt x="396" y="636"/>
                    <a:pt x="396" y="636"/>
                    <a:pt x="394" y="635"/>
                  </a:cubicBezTo>
                  <a:cubicBezTo>
                    <a:pt x="392" y="633"/>
                    <a:pt x="391" y="634"/>
                    <a:pt x="390" y="634"/>
                  </a:cubicBezTo>
                  <a:cubicBezTo>
                    <a:pt x="388" y="634"/>
                    <a:pt x="387" y="634"/>
                    <a:pt x="386" y="634"/>
                  </a:cubicBezTo>
                  <a:cubicBezTo>
                    <a:pt x="385" y="635"/>
                    <a:pt x="385" y="635"/>
                    <a:pt x="385" y="635"/>
                  </a:cubicBezTo>
                  <a:cubicBezTo>
                    <a:pt x="385" y="635"/>
                    <a:pt x="384" y="633"/>
                    <a:pt x="383" y="631"/>
                  </a:cubicBezTo>
                  <a:cubicBezTo>
                    <a:pt x="382" y="629"/>
                    <a:pt x="381" y="628"/>
                    <a:pt x="381" y="627"/>
                  </a:cubicBezTo>
                  <a:cubicBezTo>
                    <a:pt x="381" y="626"/>
                    <a:pt x="382" y="625"/>
                    <a:pt x="381" y="624"/>
                  </a:cubicBezTo>
                  <a:cubicBezTo>
                    <a:pt x="380" y="623"/>
                    <a:pt x="380" y="622"/>
                    <a:pt x="380" y="621"/>
                  </a:cubicBezTo>
                  <a:cubicBezTo>
                    <a:pt x="380" y="620"/>
                    <a:pt x="381" y="618"/>
                    <a:pt x="381" y="618"/>
                  </a:cubicBezTo>
                  <a:cubicBezTo>
                    <a:pt x="382" y="617"/>
                    <a:pt x="382" y="617"/>
                    <a:pt x="383" y="615"/>
                  </a:cubicBezTo>
                  <a:cubicBezTo>
                    <a:pt x="383" y="614"/>
                    <a:pt x="382" y="613"/>
                    <a:pt x="382" y="612"/>
                  </a:cubicBezTo>
                  <a:cubicBezTo>
                    <a:pt x="383" y="611"/>
                    <a:pt x="383" y="611"/>
                    <a:pt x="383" y="610"/>
                  </a:cubicBezTo>
                  <a:cubicBezTo>
                    <a:pt x="383" y="609"/>
                    <a:pt x="383" y="608"/>
                    <a:pt x="384" y="608"/>
                  </a:cubicBezTo>
                  <a:cubicBezTo>
                    <a:pt x="384" y="607"/>
                    <a:pt x="384" y="605"/>
                    <a:pt x="385" y="604"/>
                  </a:cubicBezTo>
                  <a:cubicBezTo>
                    <a:pt x="385" y="603"/>
                    <a:pt x="386" y="602"/>
                    <a:pt x="386" y="602"/>
                  </a:cubicBezTo>
                  <a:cubicBezTo>
                    <a:pt x="386" y="602"/>
                    <a:pt x="387" y="601"/>
                    <a:pt x="387" y="600"/>
                  </a:cubicBezTo>
                  <a:cubicBezTo>
                    <a:pt x="387" y="598"/>
                    <a:pt x="387" y="598"/>
                    <a:pt x="388" y="597"/>
                  </a:cubicBezTo>
                  <a:cubicBezTo>
                    <a:pt x="388" y="595"/>
                    <a:pt x="389" y="593"/>
                    <a:pt x="390" y="592"/>
                  </a:cubicBezTo>
                  <a:cubicBezTo>
                    <a:pt x="390" y="591"/>
                    <a:pt x="391" y="589"/>
                    <a:pt x="392" y="588"/>
                  </a:cubicBezTo>
                  <a:cubicBezTo>
                    <a:pt x="392" y="587"/>
                    <a:pt x="393" y="585"/>
                    <a:pt x="395" y="583"/>
                  </a:cubicBezTo>
                  <a:cubicBezTo>
                    <a:pt x="397" y="581"/>
                    <a:pt x="397" y="580"/>
                    <a:pt x="397" y="578"/>
                  </a:cubicBezTo>
                  <a:cubicBezTo>
                    <a:pt x="397" y="577"/>
                    <a:pt x="397" y="576"/>
                    <a:pt x="397" y="576"/>
                  </a:cubicBezTo>
                  <a:cubicBezTo>
                    <a:pt x="397" y="575"/>
                    <a:pt x="398" y="574"/>
                    <a:pt x="398" y="573"/>
                  </a:cubicBezTo>
                  <a:cubicBezTo>
                    <a:pt x="399" y="571"/>
                    <a:pt x="400" y="567"/>
                    <a:pt x="402" y="563"/>
                  </a:cubicBezTo>
                  <a:cubicBezTo>
                    <a:pt x="403" y="559"/>
                    <a:pt x="403" y="557"/>
                    <a:pt x="404" y="555"/>
                  </a:cubicBezTo>
                  <a:cubicBezTo>
                    <a:pt x="405" y="553"/>
                    <a:pt x="406" y="551"/>
                    <a:pt x="406" y="550"/>
                  </a:cubicBezTo>
                  <a:cubicBezTo>
                    <a:pt x="406" y="548"/>
                    <a:pt x="407" y="548"/>
                    <a:pt x="407" y="547"/>
                  </a:cubicBezTo>
                  <a:cubicBezTo>
                    <a:pt x="407" y="546"/>
                    <a:pt x="408" y="545"/>
                    <a:pt x="409" y="543"/>
                  </a:cubicBezTo>
                  <a:cubicBezTo>
                    <a:pt x="409" y="541"/>
                    <a:pt x="409" y="540"/>
                    <a:pt x="410" y="538"/>
                  </a:cubicBezTo>
                  <a:cubicBezTo>
                    <a:pt x="411" y="537"/>
                    <a:pt x="412" y="535"/>
                    <a:pt x="413" y="534"/>
                  </a:cubicBezTo>
                  <a:cubicBezTo>
                    <a:pt x="414" y="533"/>
                    <a:pt x="415" y="532"/>
                    <a:pt x="415" y="530"/>
                  </a:cubicBezTo>
                  <a:cubicBezTo>
                    <a:pt x="415" y="529"/>
                    <a:pt x="415" y="528"/>
                    <a:pt x="414" y="527"/>
                  </a:cubicBezTo>
                  <a:cubicBezTo>
                    <a:pt x="414" y="526"/>
                    <a:pt x="413" y="525"/>
                    <a:pt x="413" y="524"/>
                  </a:cubicBezTo>
                  <a:cubicBezTo>
                    <a:pt x="414" y="523"/>
                    <a:pt x="414" y="522"/>
                    <a:pt x="415" y="521"/>
                  </a:cubicBezTo>
                  <a:cubicBezTo>
                    <a:pt x="415" y="520"/>
                    <a:pt x="416" y="520"/>
                    <a:pt x="416" y="520"/>
                  </a:cubicBezTo>
                  <a:cubicBezTo>
                    <a:pt x="417" y="520"/>
                    <a:pt x="418" y="520"/>
                    <a:pt x="419" y="518"/>
                  </a:cubicBezTo>
                  <a:cubicBezTo>
                    <a:pt x="421" y="516"/>
                    <a:pt x="421" y="515"/>
                    <a:pt x="421" y="512"/>
                  </a:cubicBezTo>
                  <a:cubicBezTo>
                    <a:pt x="422" y="509"/>
                    <a:pt x="422" y="507"/>
                    <a:pt x="423" y="505"/>
                  </a:cubicBezTo>
                  <a:cubicBezTo>
                    <a:pt x="423" y="503"/>
                    <a:pt x="423" y="501"/>
                    <a:pt x="423" y="499"/>
                  </a:cubicBezTo>
                  <a:cubicBezTo>
                    <a:pt x="423" y="496"/>
                    <a:pt x="423" y="496"/>
                    <a:pt x="423" y="493"/>
                  </a:cubicBezTo>
                  <a:cubicBezTo>
                    <a:pt x="423" y="490"/>
                    <a:pt x="423" y="487"/>
                    <a:pt x="422" y="485"/>
                  </a:cubicBezTo>
                  <a:cubicBezTo>
                    <a:pt x="422" y="483"/>
                    <a:pt x="422" y="481"/>
                    <a:pt x="422" y="478"/>
                  </a:cubicBezTo>
                  <a:cubicBezTo>
                    <a:pt x="422" y="476"/>
                    <a:pt x="422" y="474"/>
                    <a:pt x="422" y="472"/>
                  </a:cubicBezTo>
                  <a:cubicBezTo>
                    <a:pt x="421" y="470"/>
                    <a:pt x="420" y="469"/>
                    <a:pt x="420" y="467"/>
                  </a:cubicBezTo>
                  <a:cubicBezTo>
                    <a:pt x="420" y="466"/>
                    <a:pt x="420" y="464"/>
                    <a:pt x="420" y="463"/>
                  </a:cubicBezTo>
                  <a:cubicBezTo>
                    <a:pt x="420" y="461"/>
                    <a:pt x="420" y="460"/>
                    <a:pt x="420" y="458"/>
                  </a:cubicBezTo>
                  <a:cubicBezTo>
                    <a:pt x="421" y="455"/>
                    <a:pt x="421" y="453"/>
                    <a:pt x="422" y="449"/>
                  </a:cubicBezTo>
                  <a:cubicBezTo>
                    <a:pt x="423" y="446"/>
                    <a:pt x="423" y="444"/>
                    <a:pt x="423" y="442"/>
                  </a:cubicBezTo>
                  <a:cubicBezTo>
                    <a:pt x="424" y="441"/>
                    <a:pt x="425" y="438"/>
                    <a:pt x="425" y="433"/>
                  </a:cubicBezTo>
                  <a:cubicBezTo>
                    <a:pt x="424" y="429"/>
                    <a:pt x="423" y="425"/>
                    <a:pt x="422" y="422"/>
                  </a:cubicBezTo>
                  <a:cubicBezTo>
                    <a:pt x="420" y="418"/>
                    <a:pt x="419" y="414"/>
                    <a:pt x="417" y="411"/>
                  </a:cubicBezTo>
                  <a:cubicBezTo>
                    <a:pt x="415" y="407"/>
                    <a:pt x="413" y="404"/>
                    <a:pt x="412" y="401"/>
                  </a:cubicBezTo>
                  <a:cubicBezTo>
                    <a:pt x="410" y="397"/>
                    <a:pt x="409" y="394"/>
                    <a:pt x="407" y="391"/>
                  </a:cubicBezTo>
                  <a:cubicBezTo>
                    <a:pt x="405" y="388"/>
                    <a:pt x="404" y="386"/>
                    <a:pt x="403" y="384"/>
                  </a:cubicBezTo>
                  <a:cubicBezTo>
                    <a:pt x="402" y="382"/>
                    <a:pt x="400" y="378"/>
                    <a:pt x="399" y="376"/>
                  </a:cubicBezTo>
                  <a:cubicBezTo>
                    <a:pt x="398" y="375"/>
                    <a:pt x="396" y="372"/>
                    <a:pt x="395" y="371"/>
                  </a:cubicBezTo>
                  <a:cubicBezTo>
                    <a:pt x="393" y="369"/>
                    <a:pt x="391" y="365"/>
                    <a:pt x="390" y="362"/>
                  </a:cubicBezTo>
                  <a:cubicBezTo>
                    <a:pt x="389" y="359"/>
                    <a:pt x="387" y="355"/>
                    <a:pt x="386" y="352"/>
                  </a:cubicBezTo>
                  <a:cubicBezTo>
                    <a:pt x="386" y="350"/>
                    <a:pt x="386" y="349"/>
                    <a:pt x="385" y="346"/>
                  </a:cubicBezTo>
                  <a:cubicBezTo>
                    <a:pt x="385" y="343"/>
                    <a:pt x="385" y="341"/>
                    <a:pt x="384" y="337"/>
                  </a:cubicBezTo>
                  <a:cubicBezTo>
                    <a:pt x="384" y="333"/>
                    <a:pt x="384" y="332"/>
                    <a:pt x="382" y="328"/>
                  </a:cubicBezTo>
                  <a:cubicBezTo>
                    <a:pt x="382" y="326"/>
                    <a:pt x="381" y="325"/>
                    <a:pt x="381" y="324"/>
                  </a:cubicBezTo>
                  <a:cubicBezTo>
                    <a:pt x="380" y="321"/>
                    <a:pt x="379" y="319"/>
                    <a:pt x="379" y="318"/>
                  </a:cubicBezTo>
                  <a:cubicBezTo>
                    <a:pt x="379" y="317"/>
                    <a:pt x="379" y="317"/>
                    <a:pt x="379" y="317"/>
                  </a:cubicBezTo>
                  <a:cubicBezTo>
                    <a:pt x="379" y="317"/>
                    <a:pt x="379" y="316"/>
                    <a:pt x="380" y="315"/>
                  </a:cubicBezTo>
                  <a:cubicBezTo>
                    <a:pt x="381" y="313"/>
                    <a:pt x="381" y="312"/>
                    <a:pt x="383" y="310"/>
                  </a:cubicBezTo>
                  <a:cubicBezTo>
                    <a:pt x="384" y="308"/>
                    <a:pt x="385" y="306"/>
                    <a:pt x="386" y="302"/>
                  </a:cubicBezTo>
                  <a:cubicBezTo>
                    <a:pt x="387" y="299"/>
                    <a:pt x="387" y="299"/>
                    <a:pt x="387" y="298"/>
                  </a:cubicBezTo>
                  <a:cubicBezTo>
                    <a:pt x="387" y="296"/>
                    <a:pt x="387" y="295"/>
                    <a:pt x="387" y="295"/>
                  </a:cubicBezTo>
                  <a:cubicBezTo>
                    <a:pt x="387" y="295"/>
                    <a:pt x="388" y="295"/>
                    <a:pt x="389" y="294"/>
                  </a:cubicBezTo>
                  <a:cubicBezTo>
                    <a:pt x="390" y="293"/>
                    <a:pt x="390" y="292"/>
                    <a:pt x="391" y="291"/>
                  </a:cubicBezTo>
                  <a:cubicBezTo>
                    <a:pt x="393" y="290"/>
                    <a:pt x="394" y="289"/>
                    <a:pt x="394" y="289"/>
                  </a:cubicBezTo>
                  <a:cubicBezTo>
                    <a:pt x="394" y="289"/>
                    <a:pt x="395" y="290"/>
                    <a:pt x="398" y="291"/>
                  </a:cubicBezTo>
                  <a:cubicBezTo>
                    <a:pt x="400" y="292"/>
                    <a:pt x="401" y="293"/>
                    <a:pt x="402" y="294"/>
                  </a:cubicBezTo>
                  <a:cubicBezTo>
                    <a:pt x="403" y="294"/>
                    <a:pt x="405" y="296"/>
                    <a:pt x="407" y="297"/>
                  </a:cubicBezTo>
                  <a:cubicBezTo>
                    <a:pt x="409" y="298"/>
                    <a:pt x="412" y="299"/>
                    <a:pt x="414" y="299"/>
                  </a:cubicBezTo>
                  <a:cubicBezTo>
                    <a:pt x="417" y="300"/>
                    <a:pt x="418" y="301"/>
                    <a:pt x="421" y="303"/>
                  </a:cubicBezTo>
                  <a:cubicBezTo>
                    <a:pt x="423" y="304"/>
                    <a:pt x="426" y="305"/>
                    <a:pt x="427" y="305"/>
                  </a:cubicBezTo>
                  <a:cubicBezTo>
                    <a:pt x="428" y="306"/>
                    <a:pt x="430" y="308"/>
                    <a:pt x="433" y="309"/>
                  </a:cubicBezTo>
                  <a:cubicBezTo>
                    <a:pt x="435" y="310"/>
                    <a:pt x="438" y="311"/>
                    <a:pt x="442" y="311"/>
                  </a:cubicBezTo>
                  <a:cubicBezTo>
                    <a:pt x="446" y="312"/>
                    <a:pt x="448" y="312"/>
                    <a:pt x="451" y="313"/>
                  </a:cubicBezTo>
                  <a:cubicBezTo>
                    <a:pt x="453" y="313"/>
                    <a:pt x="455" y="313"/>
                    <a:pt x="457" y="313"/>
                  </a:cubicBezTo>
                  <a:cubicBezTo>
                    <a:pt x="460" y="313"/>
                    <a:pt x="461" y="314"/>
                    <a:pt x="462" y="314"/>
                  </a:cubicBezTo>
                  <a:cubicBezTo>
                    <a:pt x="464" y="314"/>
                    <a:pt x="467" y="314"/>
                    <a:pt x="469" y="313"/>
                  </a:cubicBezTo>
                  <a:cubicBezTo>
                    <a:pt x="471" y="312"/>
                    <a:pt x="472" y="310"/>
                    <a:pt x="472" y="309"/>
                  </a:cubicBezTo>
                  <a:cubicBezTo>
                    <a:pt x="473" y="308"/>
                    <a:pt x="473" y="307"/>
                    <a:pt x="473" y="307"/>
                  </a:cubicBezTo>
                  <a:cubicBezTo>
                    <a:pt x="473" y="307"/>
                    <a:pt x="475" y="305"/>
                    <a:pt x="476" y="304"/>
                  </a:cubicBezTo>
                  <a:cubicBezTo>
                    <a:pt x="477" y="303"/>
                    <a:pt x="478" y="302"/>
                    <a:pt x="479" y="301"/>
                  </a:cubicBezTo>
                  <a:cubicBezTo>
                    <a:pt x="479" y="301"/>
                    <a:pt x="481" y="299"/>
                    <a:pt x="483" y="297"/>
                  </a:cubicBezTo>
                  <a:cubicBezTo>
                    <a:pt x="484" y="295"/>
                    <a:pt x="484" y="294"/>
                    <a:pt x="485" y="292"/>
                  </a:cubicBezTo>
                  <a:cubicBezTo>
                    <a:pt x="486" y="290"/>
                    <a:pt x="488" y="289"/>
                    <a:pt x="488" y="285"/>
                  </a:cubicBezTo>
                  <a:cubicBezTo>
                    <a:pt x="488" y="282"/>
                    <a:pt x="487" y="278"/>
                    <a:pt x="486" y="276"/>
                  </a:cubicBezTo>
                  <a:cubicBezTo>
                    <a:pt x="486" y="274"/>
                    <a:pt x="486" y="272"/>
                    <a:pt x="486" y="272"/>
                  </a:cubicBezTo>
                  <a:cubicBezTo>
                    <a:pt x="486" y="272"/>
                    <a:pt x="486" y="271"/>
                    <a:pt x="487" y="270"/>
                  </a:cubicBezTo>
                  <a:cubicBezTo>
                    <a:pt x="488" y="269"/>
                    <a:pt x="489" y="268"/>
                    <a:pt x="489" y="266"/>
                  </a:cubicBezTo>
                  <a:cubicBezTo>
                    <a:pt x="490" y="265"/>
                    <a:pt x="490" y="264"/>
                    <a:pt x="490" y="263"/>
                  </a:cubicBezTo>
                  <a:cubicBezTo>
                    <a:pt x="491" y="262"/>
                    <a:pt x="491" y="261"/>
                    <a:pt x="491" y="259"/>
                  </a:cubicBezTo>
                  <a:cubicBezTo>
                    <a:pt x="492" y="258"/>
                    <a:pt x="492" y="256"/>
                    <a:pt x="492" y="254"/>
                  </a:cubicBezTo>
                  <a:cubicBezTo>
                    <a:pt x="492" y="252"/>
                    <a:pt x="492" y="250"/>
                    <a:pt x="493" y="248"/>
                  </a:cubicBezTo>
                  <a:cubicBezTo>
                    <a:pt x="493" y="243"/>
                    <a:pt x="493" y="241"/>
                    <a:pt x="492" y="240"/>
                  </a:cubicBezTo>
                  <a:cubicBezTo>
                    <a:pt x="492" y="238"/>
                    <a:pt x="492" y="237"/>
                    <a:pt x="492" y="237"/>
                  </a:cubicBezTo>
                  <a:cubicBezTo>
                    <a:pt x="492" y="237"/>
                    <a:pt x="493" y="236"/>
                    <a:pt x="493" y="234"/>
                  </a:cubicBezTo>
                  <a:cubicBezTo>
                    <a:pt x="493" y="232"/>
                    <a:pt x="494" y="230"/>
                    <a:pt x="494" y="228"/>
                  </a:cubicBezTo>
                  <a:cubicBezTo>
                    <a:pt x="495" y="225"/>
                    <a:pt x="495" y="222"/>
                    <a:pt x="496" y="219"/>
                  </a:cubicBezTo>
                  <a:cubicBezTo>
                    <a:pt x="496" y="216"/>
                    <a:pt x="497" y="212"/>
                    <a:pt x="497" y="207"/>
                  </a:cubicBezTo>
                  <a:cubicBezTo>
                    <a:pt x="497" y="201"/>
                    <a:pt x="497" y="201"/>
                    <a:pt x="497" y="198"/>
                  </a:cubicBezTo>
                  <a:cubicBezTo>
                    <a:pt x="497" y="195"/>
                    <a:pt x="498" y="194"/>
                    <a:pt x="498" y="191"/>
                  </a:cubicBezTo>
                  <a:cubicBezTo>
                    <a:pt x="499" y="189"/>
                    <a:pt x="499" y="186"/>
                    <a:pt x="500" y="182"/>
                  </a:cubicBezTo>
                  <a:cubicBezTo>
                    <a:pt x="501" y="179"/>
                    <a:pt x="501" y="176"/>
                    <a:pt x="502" y="174"/>
                  </a:cubicBezTo>
                  <a:cubicBezTo>
                    <a:pt x="502" y="173"/>
                    <a:pt x="502" y="172"/>
                    <a:pt x="502" y="171"/>
                  </a:cubicBezTo>
                  <a:close/>
                  <a:moveTo>
                    <a:pt x="43" y="171"/>
                  </a:moveTo>
                  <a:cubicBezTo>
                    <a:pt x="33" y="176"/>
                    <a:pt x="24" y="180"/>
                    <a:pt x="24" y="180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4"/>
                    <a:pt x="23" y="174"/>
                    <a:pt x="23" y="174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9" y="164"/>
                    <a:pt x="39" y="160"/>
                  </a:cubicBezTo>
                  <a:cubicBezTo>
                    <a:pt x="49" y="156"/>
                    <a:pt x="56" y="152"/>
                    <a:pt x="56" y="152"/>
                  </a:cubicBezTo>
                  <a:cubicBezTo>
                    <a:pt x="56" y="152"/>
                    <a:pt x="57" y="157"/>
                    <a:pt x="57" y="158"/>
                  </a:cubicBezTo>
                  <a:cubicBezTo>
                    <a:pt x="58" y="159"/>
                    <a:pt x="59" y="160"/>
                    <a:pt x="59" y="160"/>
                  </a:cubicBezTo>
                  <a:cubicBezTo>
                    <a:pt x="59" y="160"/>
                    <a:pt x="54" y="166"/>
                    <a:pt x="43" y="171"/>
                  </a:cubicBezTo>
                  <a:close/>
                  <a:moveTo>
                    <a:pt x="257" y="166"/>
                  </a:moveTo>
                  <a:cubicBezTo>
                    <a:pt x="256" y="168"/>
                    <a:pt x="256" y="169"/>
                    <a:pt x="256" y="169"/>
                  </a:cubicBezTo>
                  <a:cubicBezTo>
                    <a:pt x="256" y="169"/>
                    <a:pt x="252" y="172"/>
                    <a:pt x="251" y="175"/>
                  </a:cubicBezTo>
                  <a:cubicBezTo>
                    <a:pt x="249" y="178"/>
                    <a:pt x="245" y="185"/>
                    <a:pt x="244" y="192"/>
                  </a:cubicBezTo>
                  <a:cubicBezTo>
                    <a:pt x="242" y="199"/>
                    <a:pt x="241" y="214"/>
                    <a:pt x="240" y="223"/>
                  </a:cubicBezTo>
                  <a:cubicBezTo>
                    <a:pt x="239" y="209"/>
                    <a:pt x="238" y="206"/>
                    <a:pt x="239" y="197"/>
                  </a:cubicBezTo>
                  <a:cubicBezTo>
                    <a:pt x="240" y="187"/>
                    <a:pt x="242" y="176"/>
                    <a:pt x="244" y="172"/>
                  </a:cubicBezTo>
                  <a:cubicBezTo>
                    <a:pt x="244" y="172"/>
                    <a:pt x="244" y="177"/>
                    <a:pt x="246" y="179"/>
                  </a:cubicBezTo>
                  <a:cubicBezTo>
                    <a:pt x="247" y="178"/>
                    <a:pt x="246" y="179"/>
                    <a:pt x="247" y="177"/>
                  </a:cubicBezTo>
                  <a:cubicBezTo>
                    <a:pt x="248" y="175"/>
                    <a:pt x="249" y="171"/>
                    <a:pt x="251" y="168"/>
                  </a:cubicBezTo>
                  <a:cubicBezTo>
                    <a:pt x="253" y="166"/>
                    <a:pt x="255" y="162"/>
                    <a:pt x="255" y="161"/>
                  </a:cubicBezTo>
                  <a:cubicBezTo>
                    <a:pt x="256" y="162"/>
                    <a:pt x="258" y="164"/>
                    <a:pt x="257" y="166"/>
                  </a:cubicBezTo>
                  <a:close/>
                  <a:moveTo>
                    <a:pt x="252" y="165"/>
                  </a:moveTo>
                  <a:cubicBezTo>
                    <a:pt x="250" y="168"/>
                    <a:pt x="248" y="170"/>
                    <a:pt x="248" y="173"/>
                  </a:cubicBezTo>
                  <a:cubicBezTo>
                    <a:pt x="247" y="175"/>
                    <a:pt x="246" y="178"/>
                    <a:pt x="246" y="178"/>
                  </a:cubicBezTo>
                  <a:cubicBezTo>
                    <a:pt x="246" y="178"/>
                    <a:pt x="244" y="174"/>
                    <a:pt x="245" y="170"/>
                  </a:cubicBezTo>
                  <a:cubicBezTo>
                    <a:pt x="246" y="166"/>
                    <a:pt x="248" y="162"/>
                    <a:pt x="248" y="159"/>
                  </a:cubicBezTo>
                  <a:cubicBezTo>
                    <a:pt x="248" y="156"/>
                    <a:pt x="247" y="149"/>
                    <a:pt x="249" y="143"/>
                  </a:cubicBezTo>
                  <a:cubicBezTo>
                    <a:pt x="250" y="138"/>
                    <a:pt x="253" y="136"/>
                    <a:pt x="253" y="136"/>
                  </a:cubicBezTo>
                  <a:cubicBezTo>
                    <a:pt x="253" y="136"/>
                    <a:pt x="254" y="140"/>
                    <a:pt x="259" y="144"/>
                  </a:cubicBezTo>
                  <a:cubicBezTo>
                    <a:pt x="263" y="149"/>
                    <a:pt x="265" y="152"/>
                    <a:pt x="265" y="152"/>
                  </a:cubicBezTo>
                  <a:cubicBezTo>
                    <a:pt x="265" y="152"/>
                    <a:pt x="261" y="152"/>
                    <a:pt x="258" y="155"/>
                  </a:cubicBezTo>
                  <a:cubicBezTo>
                    <a:pt x="256" y="158"/>
                    <a:pt x="255" y="162"/>
                    <a:pt x="252" y="165"/>
                  </a:cubicBezTo>
                  <a:close/>
                  <a:moveTo>
                    <a:pt x="266" y="440"/>
                  </a:moveTo>
                  <a:cubicBezTo>
                    <a:pt x="260" y="438"/>
                    <a:pt x="258" y="438"/>
                    <a:pt x="258" y="438"/>
                  </a:cubicBezTo>
                  <a:cubicBezTo>
                    <a:pt x="258" y="438"/>
                    <a:pt x="263" y="423"/>
                    <a:pt x="265" y="413"/>
                  </a:cubicBezTo>
                  <a:cubicBezTo>
                    <a:pt x="268" y="421"/>
                    <a:pt x="275" y="439"/>
                    <a:pt x="275" y="439"/>
                  </a:cubicBezTo>
                  <a:cubicBezTo>
                    <a:pt x="275" y="439"/>
                    <a:pt x="272" y="441"/>
                    <a:pt x="266" y="440"/>
                  </a:cubicBezTo>
                  <a:close/>
                  <a:moveTo>
                    <a:pt x="282" y="196"/>
                  </a:moveTo>
                  <a:cubicBezTo>
                    <a:pt x="280" y="201"/>
                    <a:pt x="275" y="212"/>
                    <a:pt x="275" y="212"/>
                  </a:cubicBezTo>
                  <a:cubicBezTo>
                    <a:pt x="275" y="212"/>
                    <a:pt x="276" y="201"/>
                    <a:pt x="272" y="193"/>
                  </a:cubicBezTo>
                  <a:cubicBezTo>
                    <a:pt x="269" y="184"/>
                    <a:pt x="266" y="180"/>
                    <a:pt x="266" y="179"/>
                  </a:cubicBezTo>
                  <a:cubicBezTo>
                    <a:pt x="266" y="178"/>
                    <a:pt x="266" y="177"/>
                    <a:pt x="266" y="176"/>
                  </a:cubicBezTo>
                  <a:cubicBezTo>
                    <a:pt x="266" y="175"/>
                    <a:pt x="265" y="174"/>
                    <a:pt x="265" y="174"/>
                  </a:cubicBezTo>
                  <a:cubicBezTo>
                    <a:pt x="265" y="174"/>
                    <a:pt x="268" y="173"/>
                    <a:pt x="271" y="171"/>
                  </a:cubicBezTo>
                  <a:cubicBezTo>
                    <a:pt x="274" y="170"/>
                    <a:pt x="276" y="169"/>
                    <a:pt x="276" y="169"/>
                  </a:cubicBezTo>
                  <a:cubicBezTo>
                    <a:pt x="276" y="169"/>
                    <a:pt x="280" y="181"/>
                    <a:pt x="284" y="184"/>
                  </a:cubicBezTo>
                  <a:cubicBezTo>
                    <a:pt x="287" y="182"/>
                    <a:pt x="288" y="181"/>
                    <a:pt x="290" y="180"/>
                  </a:cubicBezTo>
                  <a:cubicBezTo>
                    <a:pt x="287" y="184"/>
                    <a:pt x="285" y="190"/>
                    <a:pt x="282" y="196"/>
                  </a:cubicBezTo>
                  <a:close/>
                  <a:moveTo>
                    <a:pt x="321" y="141"/>
                  </a:moveTo>
                  <a:cubicBezTo>
                    <a:pt x="319" y="143"/>
                    <a:pt x="311" y="152"/>
                    <a:pt x="305" y="157"/>
                  </a:cubicBezTo>
                  <a:cubicBezTo>
                    <a:pt x="300" y="162"/>
                    <a:pt x="299" y="165"/>
                    <a:pt x="294" y="172"/>
                  </a:cubicBezTo>
                  <a:cubicBezTo>
                    <a:pt x="290" y="179"/>
                    <a:pt x="290" y="180"/>
                    <a:pt x="290" y="180"/>
                  </a:cubicBezTo>
                  <a:cubicBezTo>
                    <a:pt x="290" y="180"/>
                    <a:pt x="286" y="182"/>
                    <a:pt x="284" y="183"/>
                  </a:cubicBezTo>
                  <a:cubicBezTo>
                    <a:pt x="282" y="180"/>
                    <a:pt x="279" y="176"/>
                    <a:pt x="277" y="169"/>
                  </a:cubicBezTo>
                  <a:cubicBezTo>
                    <a:pt x="275" y="162"/>
                    <a:pt x="274" y="160"/>
                    <a:pt x="273" y="158"/>
                  </a:cubicBezTo>
                  <a:cubicBezTo>
                    <a:pt x="272" y="157"/>
                    <a:pt x="272" y="155"/>
                    <a:pt x="272" y="155"/>
                  </a:cubicBezTo>
                  <a:cubicBezTo>
                    <a:pt x="272" y="155"/>
                    <a:pt x="282" y="151"/>
                    <a:pt x="295" y="147"/>
                  </a:cubicBezTo>
                  <a:cubicBezTo>
                    <a:pt x="307" y="144"/>
                    <a:pt x="310" y="142"/>
                    <a:pt x="315" y="140"/>
                  </a:cubicBezTo>
                  <a:cubicBezTo>
                    <a:pt x="319" y="139"/>
                    <a:pt x="322" y="136"/>
                    <a:pt x="322" y="136"/>
                  </a:cubicBezTo>
                  <a:cubicBezTo>
                    <a:pt x="322" y="136"/>
                    <a:pt x="323" y="139"/>
                    <a:pt x="321" y="141"/>
                  </a:cubicBezTo>
                  <a:close/>
                  <a:moveTo>
                    <a:pt x="461" y="169"/>
                  </a:moveTo>
                  <a:cubicBezTo>
                    <a:pt x="451" y="166"/>
                    <a:pt x="448" y="166"/>
                    <a:pt x="448" y="163"/>
                  </a:cubicBezTo>
                  <a:cubicBezTo>
                    <a:pt x="449" y="160"/>
                    <a:pt x="449" y="159"/>
                    <a:pt x="450" y="157"/>
                  </a:cubicBezTo>
                  <a:cubicBezTo>
                    <a:pt x="450" y="154"/>
                    <a:pt x="450" y="149"/>
                    <a:pt x="450" y="149"/>
                  </a:cubicBezTo>
                  <a:cubicBezTo>
                    <a:pt x="450" y="149"/>
                    <a:pt x="450" y="150"/>
                    <a:pt x="455" y="150"/>
                  </a:cubicBezTo>
                  <a:cubicBezTo>
                    <a:pt x="460" y="150"/>
                    <a:pt x="476" y="148"/>
                    <a:pt x="476" y="148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79" y="147"/>
                    <a:pt x="479" y="147"/>
                    <a:pt x="479" y="147"/>
                  </a:cubicBezTo>
                  <a:cubicBezTo>
                    <a:pt x="479" y="147"/>
                    <a:pt x="481" y="156"/>
                    <a:pt x="481" y="158"/>
                  </a:cubicBezTo>
                  <a:cubicBezTo>
                    <a:pt x="482" y="160"/>
                    <a:pt x="483" y="160"/>
                    <a:pt x="483" y="160"/>
                  </a:cubicBezTo>
                  <a:cubicBezTo>
                    <a:pt x="483" y="160"/>
                    <a:pt x="483" y="166"/>
                    <a:pt x="484" y="169"/>
                  </a:cubicBezTo>
                  <a:cubicBezTo>
                    <a:pt x="485" y="172"/>
                    <a:pt x="486" y="175"/>
                    <a:pt x="486" y="175"/>
                  </a:cubicBezTo>
                  <a:cubicBezTo>
                    <a:pt x="486" y="175"/>
                    <a:pt x="471" y="173"/>
                    <a:pt x="461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id-ID" sz="36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C44656FD-38EB-401B-9F6E-B459E8BA9F71}"/>
                </a:ext>
              </a:extLst>
            </p:cNvPr>
            <p:cNvSpPr>
              <a:spLocks noEditPoints="1"/>
            </p:cNvSpPr>
            <p:nvPr/>
          </p:nvSpPr>
          <p:spPr bwMode="auto">
            <a:xfrm rot="17387590">
              <a:off x="9063543" y="715381"/>
              <a:ext cx="747526" cy="817941"/>
            </a:xfrm>
            <a:custGeom>
              <a:avLst/>
              <a:gdLst>
                <a:gd name="T0" fmla="*/ 1047 w 1062"/>
                <a:gd name="T1" fmla="*/ 345 h 1162"/>
                <a:gd name="T2" fmla="*/ 1029 w 1062"/>
                <a:gd name="T3" fmla="*/ 337 h 1162"/>
                <a:gd name="T4" fmla="*/ 816 w 1062"/>
                <a:gd name="T5" fmla="*/ 215 h 1162"/>
                <a:gd name="T6" fmla="*/ 485 w 1062"/>
                <a:gd name="T7" fmla="*/ 21 h 1162"/>
                <a:gd name="T8" fmla="*/ 468 w 1062"/>
                <a:gd name="T9" fmla="*/ 7 h 1162"/>
                <a:gd name="T10" fmla="*/ 447 w 1062"/>
                <a:gd name="T11" fmla="*/ 6 h 1162"/>
                <a:gd name="T12" fmla="*/ 426 w 1062"/>
                <a:gd name="T13" fmla="*/ 25 h 1162"/>
                <a:gd name="T14" fmla="*/ 408 w 1062"/>
                <a:gd name="T15" fmla="*/ 27 h 1162"/>
                <a:gd name="T16" fmla="*/ 391 w 1062"/>
                <a:gd name="T17" fmla="*/ 57 h 1162"/>
                <a:gd name="T18" fmla="*/ 360 w 1062"/>
                <a:gd name="T19" fmla="*/ 118 h 1162"/>
                <a:gd name="T20" fmla="*/ 342 w 1062"/>
                <a:gd name="T21" fmla="*/ 135 h 1162"/>
                <a:gd name="T22" fmla="*/ 330 w 1062"/>
                <a:gd name="T23" fmla="*/ 161 h 1162"/>
                <a:gd name="T24" fmla="*/ 304 w 1062"/>
                <a:gd name="T25" fmla="*/ 225 h 1162"/>
                <a:gd name="T26" fmla="*/ 265 w 1062"/>
                <a:gd name="T27" fmla="*/ 284 h 1162"/>
                <a:gd name="T28" fmla="*/ 251 w 1062"/>
                <a:gd name="T29" fmla="*/ 274 h 1162"/>
                <a:gd name="T30" fmla="*/ 81 w 1062"/>
                <a:gd name="T31" fmla="*/ 310 h 1162"/>
                <a:gd name="T32" fmla="*/ 98 w 1062"/>
                <a:gd name="T33" fmla="*/ 470 h 1162"/>
                <a:gd name="T34" fmla="*/ 139 w 1062"/>
                <a:gd name="T35" fmla="*/ 490 h 1162"/>
                <a:gd name="T36" fmla="*/ 151 w 1062"/>
                <a:gd name="T37" fmla="*/ 492 h 1162"/>
                <a:gd name="T38" fmla="*/ 162 w 1062"/>
                <a:gd name="T39" fmla="*/ 501 h 1162"/>
                <a:gd name="T40" fmla="*/ 85 w 1062"/>
                <a:gd name="T41" fmla="*/ 651 h 1162"/>
                <a:gd name="T42" fmla="*/ 70 w 1062"/>
                <a:gd name="T43" fmla="*/ 663 h 1162"/>
                <a:gd name="T44" fmla="*/ 58 w 1062"/>
                <a:gd name="T45" fmla="*/ 689 h 1162"/>
                <a:gd name="T46" fmla="*/ 61 w 1062"/>
                <a:gd name="T47" fmla="*/ 699 h 1162"/>
                <a:gd name="T48" fmla="*/ 21 w 1062"/>
                <a:gd name="T49" fmla="*/ 778 h 1162"/>
                <a:gd name="T50" fmla="*/ 9 w 1062"/>
                <a:gd name="T51" fmla="*/ 799 h 1162"/>
                <a:gd name="T52" fmla="*/ 12 w 1062"/>
                <a:gd name="T53" fmla="*/ 826 h 1162"/>
                <a:gd name="T54" fmla="*/ 34 w 1062"/>
                <a:gd name="T55" fmla="*/ 833 h 1162"/>
                <a:gd name="T56" fmla="*/ 163 w 1062"/>
                <a:gd name="T57" fmla="*/ 905 h 1162"/>
                <a:gd name="T58" fmla="*/ 479 w 1062"/>
                <a:gd name="T59" fmla="*/ 1084 h 1162"/>
                <a:gd name="T60" fmla="*/ 586 w 1062"/>
                <a:gd name="T61" fmla="*/ 1147 h 1162"/>
                <a:gd name="T62" fmla="*/ 609 w 1062"/>
                <a:gd name="T63" fmla="*/ 1161 h 1162"/>
                <a:gd name="T64" fmla="*/ 628 w 1062"/>
                <a:gd name="T65" fmla="*/ 1156 h 1162"/>
                <a:gd name="T66" fmla="*/ 639 w 1062"/>
                <a:gd name="T67" fmla="*/ 1149 h 1162"/>
                <a:gd name="T68" fmla="*/ 650 w 1062"/>
                <a:gd name="T69" fmla="*/ 1151 h 1162"/>
                <a:gd name="T70" fmla="*/ 667 w 1062"/>
                <a:gd name="T71" fmla="*/ 1151 h 1162"/>
                <a:gd name="T72" fmla="*/ 677 w 1062"/>
                <a:gd name="T73" fmla="*/ 1128 h 1162"/>
                <a:gd name="T74" fmla="*/ 683 w 1062"/>
                <a:gd name="T75" fmla="*/ 1112 h 1162"/>
                <a:gd name="T76" fmla="*/ 701 w 1062"/>
                <a:gd name="T77" fmla="*/ 1094 h 1162"/>
                <a:gd name="T78" fmla="*/ 696 w 1062"/>
                <a:gd name="T79" fmla="*/ 1082 h 1162"/>
                <a:gd name="T80" fmla="*/ 753 w 1062"/>
                <a:gd name="T81" fmla="*/ 969 h 1162"/>
                <a:gd name="T82" fmla="*/ 910 w 1062"/>
                <a:gd name="T83" fmla="*/ 651 h 1162"/>
                <a:gd name="T84" fmla="*/ 1034 w 1062"/>
                <a:gd name="T85" fmla="*/ 424 h 1162"/>
                <a:gd name="T86" fmla="*/ 1035 w 1062"/>
                <a:gd name="T87" fmla="*/ 398 h 1162"/>
                <a:gd name="T88" fmla="*/ 1052 w 1062"/>
                <a:gd name="T89" fmla="*/ 373 h 1162"/>
                <a:gd name="T90" fmla="*/ 198 w 1062"/>
                <a:gd name="T91" fmla="*/ 430 h 1162"/>
                <a:gd name="T92" fmla="*/ 174 w 1062"/>
                <a:gd name="T93" fmla="*/ 467 h 1162"/>
                <a:gd name="T94" fmla="*/ 163 w 1062"/>
                <a:gd name="T95" fmla="*/ 468 h 1162"/>
                <a:gd name="T96" fmla="*/ 113 w 1062"/>
                <a:gd name="T97" fmla="*/ 338 h 1162"/>
                <a:gd name="T98" fmla="*/ 226 w 1062"/>
                <a:gd name="T99" fmla="*/ 300 h 1162"/>
                <a:gd name="T100" fmla="*/ 247 w 1062"/>
                <a:gd name="T101" fmla="*/ 314 h 1162"/>
                <a:gd name="T102" fmla="*/ 233 w 1062"/>
                <a:gd name="T103" fmla="*/ 362 h 1162"/>
                <a:gd name="T104" fmla="*/ 198 w 1062"/>
                <a:gd name="T105" fmla="*/ 430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2" h="1162">
                  <a:moveTo>
                    <a:pt x="1060" y="355"/>
                  </a:moveTo>
                  <a:cubicBezTo>
                    <a:pt x="1057" y="347"/>
                    <a:pt x="1051" y="346"/>
                    <a:pt x="1047" y="345"/>
                  </a:cubicBezTo>
                  <a:cubicBezTo>
                    <a:pt x="1043" y="344"/>
                    <a:pt x="1041" y="344"/>
                    <a:pt x="1038" y="342"/>
                  </a:cubicBezTo>
                  <a:cubicBezTo>
                    <a:pt x="1036" y="341"/>
                    <a:pt x="1032" y="337"/>
                    <a:pt x="1029" y="337"/>
                  </a:cubicBezTo>
                  <a:cubicBezTo>
                    <a:pt x="1027" y="337"/>
                    <a:pt x="1025" y="337"/>
                    <a:pt x="1025" y="337"/>
                  </a:cubicBezTo>
                  <a:cubicBezTo>
                    <a:pt x="1025" y="337"/>
                    <a:pt x="928" y="280"/>
                    <a:pt x="816" y="215"/>
                  </a:cubicBezTo>
                  <a:cubicBezTo>
                    <a:pt x="763" y="184"/>
                    <a:pt x="707" y="150"/>
                    <a:pt x="656" y="121"/>
                  </a:cubicBezTo>
                  <a:cubicBezTo>
                    <a:pt x="561" y="65"/>
                    <a:pt x="485" y="21"/>
                    <a:pt x="485" y="21"/>
                  </a:cubicBezTo>
                  <a:cubicBezTo>
                    <a:pt x="485" y="21"/>
                    <a:pt x="484" y="18"/>
                    <a:pt x="478" y="15"/>
                  </a:cubicBezTo>
                  <a:cubicBezTo>
                    <a:pt x="473" y="12"/>
                    <a:pt x="471" y="11"/>
                    <a:pt x="468" y="7"/>
                  </a:cubicBezTo>
                  <a:cubicBezTo>
                    <a:pt x="465" y="3"/>
                    <a:pt x="461" y="0"/>
                    <a:pt x="456" y="0"/>
                  </a:cubicBezTo>
                  <a:cubicBezTo>
                    <a:pt x="452" y="1"/>
                    <a:pt x="450" y="2"/>
                    <a:pt x="447" y="6"/>
                  </a:cubicBezTo>
                  <a:cubicBezTo>
                    <a:pt x="443" y="10"/>
                    <a:pt x="440" y="16"/>
                    <a:pt x="436" y="17"/>
                  </a:cubicBezTo>
                  <a:cubicBezTo>
                    <a:pt x="432" y="19"/>
                    <a:pt x="432" y="23"/>
                    <a:pt x="426" y="25"/>
                  </a:cubicBezTo>
                  <a:cubicBezTo>
                    <a:pt x="421" y="28"/>
                    <a:pt x="419" y="28"/>
                    <a:pt x="417" y="27"/>
                  </a:cubicBezTo>
                  <a:cubicBezTo>
                    <a:pt x="414" y="26"/>
                    <a:pt x="412" y="25"/>
                    <a:pt x="408" y="27"/>
                  </a:cubicBezTo>
                  <a:cubicBezTo>
                    <a:pt x="404" y="29"/>
                    <a:pt x="396" y="32"/>
                    <a:pt x="396" y="38"/>
                  </a:cubicBezTo>
                  <a:cubicBezTo>
                    <a:pt x="396" y="44"/>
                    <a:pt x="395" y="47"/>
                    <a:pt x="391" y="57"/>
                  </a:cubicBezTo>
                  <a:cubicBezTo>
                    <a:pt x="386" y="67"/>
                    <a:pt x="386" y="68"/>
                    <a:pt x="377" y="86"/>
                  </a:cubicBezTo>
                  <a:cubicBezTo>
                    <a:pt x="368" y="104"/>
                    <a:pt x="361" y="116"/>
                    <a:pt x="360" y="118"/>
                  </a:cubicBezTo>
                  <a:cubicBezTo>
                    <a:pt x="358" y="120"/>
                    <a:pt x="357" y="121"/>
                    <a:pt x="353" y="123"/>
                  </a:cubicBezTo>
                  <a:cubicBezTo>
                    <a:pt x="349" y="124"/>
                    <a:pt x="347" y="126"/>
                    <a:pt x="342" y="135"/>
                  </a:cubicBezTo>
                  <a:cubicBezTo>
                    <a:pt x="340" y="138"/>
                    <a:pt x="337" y="143"/>
                    <a:pt x="335" y="147"/>
                  </a:cubicBezTo>
                  <a:cubicBezTo>
                    <a:pt x="332" y="153"/>
                    <a:pt x="328" y="159"/>
                    <a:pt x="330" y="161"/>
                  </a:cubicBezTo>
                  <a:cubicBezTo>
                    <a:pt x="332" y="165"/>
                    <a:pt x="333" y="169"/>
                    <a:pt x="333" y="169"/>
                  </a:cubicBezTo>
                  <a:cubicBezTo>
                    <a:pt x="333" y="169"/>
                    <a:pt x="319" y="196"/>
                    <a:pt x="304" y="225"/>
                  </a:cubicBezTo>
                  <a:cubicBezTo>
                    <a:pt x="289" y="254"/>
                    <a:pt x="272" y="288"/>
                    <a:pt x="272" y="288"/>
                  </a:cubicBezTo>
                  <a:cubicBezTo>
                    <a:pt x="272" y="288"/>
                    <a:pt x="268" y="284"/>
                    <a:pt x="265" y="284"/>
                  </a:cubicBezTo>
                  <a:cubicBezTo>
                    <a:pt x="263" y="283"/>
                    <a:pt x="259" y="284"/>
                    <a:pt x="259" y="282"/>
                  </a:cubicBezTo>
                  <a:cubicBezTo>
                    <a:pt x="258" y="281"/>
                    <a:pt x="258" y="280"/>
                    <a:pt x="251" y="274"/>
                  </a:cubicBezTo>
                  <a:cubicBezTo>
                    <a:pt x="244" y="269"/>
                    <a:pt x="231" y="259"/>
                    <a:pt x="222" y="253"/>
                  </a:cubicBezTo>
                  <a:cubicBezTo>
                    <a:pt x="136" y="225"/>
                    <a:pt x="81" y="310"/>
                    <a:pt x="81" y="310"/>
                  </a:cubicBezTo>
                  <a:cubicBezTo>
                    <a:pt x="24" y="404"/>
                    <a:pt x="80" y="457"/>
                    <a:pt x="98" y="470"/>
                  </a:cubicBezTo>
                  <a:cubicBezTo>
                    <a:pt x="98" y="470"/>
                    <a:pt x="98" y="470"/>
                    <a:pt x="98" y="470"/>
                  </a:cubicBezTo>
                  <a:cubicBezTo>
                    <a:pt x="98" y="470"/>
                    <a:pt x="103" y="475"/>
                    <a:pt x="118" y="482"/>
                  </a:cubicBezTo>
                  <a:cubicBezTo>
                    <a:pt x="133" y="490"/>
                    <a:pt x="135" y="491"/>
                    <a:pt x="139" y="490"/>
                  </a:cubicBezTo>
                  <a:cubicBezTo>
                    <a:pt x="143" y="490"/>
                    <a:pt x="144" y="489"/>
                    <a:pt x="148" y="490"/>
                  </a:cubicBezTo>
                  <a:cubicBezTo>
                    <a:pt x="150" y="492"/>
                    <a:pt x="151" y="492"/>
                    <a:pt x="151" y="492"/>
                  </a:cubicBezTo>
                  <a:cubicBezTo>
                    <a:pt x="151" y="492"/>
                    <a:pt x="151" y="494"/>
                    <a:pt x="154" y="497"/>
                  </a:cubicBezTo>
                  <a:cubicBezTo>
                    <a:pt x="157" y="499"/>
                    <a:pt x="162" y="501"/>
                    <a:pt x="162" y="501"/>
                  </a:cubicBezTo>
                  <a:cubicBezTo>
                    <a:pt x="162" y="501"/>
                    <a:pt x="155" y="514"/>
                    <a:pt x="150" y="525"/>
                  </a:cubicBezTo>
                  <a:cubicBezTo>
                    <a:pt x="144" y="535"/>
                    <a:pt x="85" y="651"/>
                    <a:pt x="85" y="651"/>
                  </a:cubicBezTo>
                  <a:cubicBezTo>
                    <a:pt x="85" y="651"/>
                    <a:pt x="82" y="653"/>
                    <a:pt x="79" y="653"/>
                  </a:cubicBezTo>
                  <a:cubicBezTo>
                    <a:pt x="75" y="654"/>
                    <a:pt x="74" y="655"/>
                    <a:pt x="70" y="663"/>
                  </a:cubicBezTo>
                  <a:cubicBezTo>
                    <a:pt x="66" y="671"/>
                    <a:pt x="60" y="682"/>
                    <a:pt x="60" y="684"/>
                  </a:cubicBezTo>
                  <a:cubicBezTo>
                    <a:pt x="60" y="686"/>
                    <a:pt x="61" y="687"/>
                    <a:pt x="58" y="689"/>
                  </a:cubicBezTo>
                  <a:cubicBezTo>
                    <a:pt x="55" y="690"/>
                    <a:pt x="55" y="691"/>
                    <a:pt x="57" y="694"/>
                  </a:cubicBezTo>
                  <a:cubicBezTo>
                    <a:pt x="60" y="696"/>
                    <a:pt x="61" y="699"/>
                    <a:pt x="61" y="699"/>
                  </a:cubicBezTo>
                  <a:cubicBezTo>
                    <a:pt x="61" y="699"/>
                    <a:pt x="54" y="713"/>
                    <a:pt x="45" y="729"/>
                  </a:cubicBezTo>
                  <a:cubicBezTo>
                    <a:pt x="37" y="745"/>
                    <a:pt x="25" y="770"/>
                    <a:pt x="21" y="778"/>
                  </a:cubicBezTo>
                  <a:cubicBezTo>
                    <a:pt x="17" y="785"/>
                    <a:pt x="17" y="786"/>
                    <a:pt x="16" y="786"/>
                  </a:cubicBezTo>
                  <a:cubicBezTo>
                    <a:pt x="14" y="787"/>
                    <a:pt x="12" y="793"/>
                    <a:pt x="9" y="799"/>
                  </a:cubicBezTo>
                  <a:cubicBezTo>
                    <a:pt x="5" y="804"/>
                    <a:pt x="0" y="809"/>
                    <a:pt x="1" y="815"/>
                  </a:cubicBezTo>
                  <a:cubicBezTo>
                    <a:pt x="2" y="822"/>
                    <a:pt x="8" y="825"/>
                    <a:pt x="12" y="826"/>
                  </a:cubicBezTo>
                  <a:cubicBezTo>
                    <a:pt x="16" y="828"/>
                    <a:pt x="20" y="827"/>
                    <a:pt x="25" y="830"/>
                  </a:cubicBezTo>
                  <a:cubicBezTo>
                    <a:pt x="30" y="832"/>
                    <a:pt x="31" y="832"/>
                    <a:pt x="34" y="833"/>
                  </a:cubicBezTo>
                  <a:cubicBezTo>
                    <a:pt x="37" y="833"/>
                    <a:pt x="41" y="835"/>
                    <a:pt x="49" y="840"/>
                  </a:cubicBezTo>
                  <a:cubicBezTo>
                    <a:pt x="56" y="844"/>
                    <a:pt x="126" y="883"/>
                    <a:pt x="163" y="905"/>
                  </a:cubicBezTo>
                  <a:cubicBezTo>
                    <a:pt x="201" y="926"/>
                    <a:pt x="260" y="959"/>
                    <a:pt x="306" y="985"/>
                  </a:cubicBezTo>
                  <a:cubicBezTo>
                    <a:pt x="352" y="1011"/>
                    <a:pt x="449" y="1067"/>
                    <a:pt x="479" y="1084"/>
                  </a:cubicBezTo>
                  <a:cubicBezTo>
                    <a:pt x="509" y="1101"/>
                    <a:pt x="582" y="1142"/>
                    <a:pt x="582" y="1142"/>
                  </a:cubicBezTo>
                  <a:cubicBezTo>
                    <a:pt x="582" y="1142"/>
                    <a:pt x="581" y="1144"/>
                    <a:pt x="586" y="1147"/>
                  </a:cubicBezTo>
                  <a:cubicBezTo>
                    <a:pt x="591" y="1150"/>
                    <a:pt x="595" y="1152"/>
                    <a:pt x="598" y="1155"/>
                  </a:cubicBezTo>
                  <a:cubicBezTo>
                    <a:pt x="601" y="1158"/>
                    <a:pt x="604" y="1161"/>
                    <a:pt x="609" y="1161"/>
                  </a:cubicBezTo>
                  <a:cubicBezTo>
                    <a:pt x="613" y="1162"/>
                    <a:pt x="617" y="1158"/>
                    <a:pt x="617" y="1158"/>
                  </a:cubicBezTo>
                  <a:cubicBezTo>
                    <a:pt x="617" y="1158"/>
                    <a:pt x="625" y="1160"/>
                    <a:pt x="628" y="1156"/>
                  </a:cubicBezTo>
                  <a:cubicBezTo>
                    <a:pt x="631" y="1153"/>
                    <a:pt x="630" y="1150"/>
                    <a:pt x="630" y="1150"/>
                  </a:cubicBezTo>
                  <a:cubicBezTo>
                    <a:pt x="630" y="1150"/>
                    <a:pt x="637" y="1150"/>
                    <a:pt x="639" y="1149"/>
                  </a:cubicBezTo>
                  <a:cubicBezTo>
                    <a:pt x="641" y="1148"/>
                    <a:pt x="642" y="1148"/>
                    <a:pt x="642" y="1148"/>
                  </a:cubicBezTo>
                  <a:cubicBezTo>
                    <a:pt x="642" y="1148"/>
                    <a:pt x="645" y="1149"/>
                    <a:pt x="650" y="1151"/>
                  </a:cubicBezTo>
                  <a:cubicBezTo>
                    <a:pt x="655" y="1152"/>
                    <a:pt x="658" y="1152"/>
                    <a:pt x="659" y="1152"/>
                  </a:cubicBezTo>
                  <a:cubicBezTo>
                    <a:pt x="661" y="1153"/>
                    <a:pt x="666" y="1152"/>
                    <a:pt x="667" y="1151"/>
                  </a:cubicBezTo>
                  <a:cubicBezTo>
                    <a:pt x="669" y="1149"/>
                    <a:pt x="674" y="1147"/>
                    <a:pt x="674" y="1142"/>
                  </a:cubicBezTo>
                  <a:cubicBezTo>
                    <a:pt x="674" y="1136"/>
                    <a:pt x="676" y="1132"/>
                    <a:pt x="677" y="1128"/>
                  </a:cubicBezTo>
                  <a:cubicBezTo>
                    <a:pt x="679" y="1124"/>
                    <a:pt x="681" y="1119"/>
                    <a:pt x="681" y="1117"/>
                  </a:cubicBezTo>
                  <a:cubicBezTo>
                    <a:pt x="681" y="1115"/>
                    <a:pt x="681" y="1112"/>
                    <a:pt x="683" y="1112"/>
                  </a:cubicBezTo>
                  <a:cubicBezTo>
                    <a:pt x="685" y="1113"/>
                    <a:pt x="688" y="1113"/>
                    <a:pt x="694" y="1109"/>
                  </a:cubicBezTo>
                  <a:cubicBezTo>
                    <a:pt x="699" y="1105"/>
                    <a:pt x="701" y="1100"/>
                    <a:pt x="701" y="1094"/>
                  </a:cubicBezTo>
                  <a:cubicBezTo>
                    <a:pt x="701" y="1088"/>
                    <a:pt x="700" y="1086"/>
                    <a:pt x="699" y="1085"/>
                  </a:cubicBezTo>
                  <a:cubicBezTo>
                    <a:pt x="698" y="1084"/>
                    <a:pt x="696" y="1082"/>
                    <a:pt x="696" y="1082"/>
                  </a:cubicBezTo>
                  <a:cubicBezTo>
                    <a:pt x="696" y="1082"/>
                    <a:pt x="703" y="1073"/>
                    <a:pt x="712" y="1053"/>
                  </a:cubicBezTo>
                  <a:cubicBezTo>
                    <a:pt x="721" y="1034"/>
                    <a:pt x="737" y="1000"/>
                    <a:pt x="753" y="969"/>
                  </a:cubicBezTo>
                  <a:cubicBezTo>
                    <a:pt x="768" y="938"/>
                    <a:pt x="797" y="877"/>
                    <a:pt x="821" y="830"/>
                  </a:cubicBezTo>
                  <a:cubicBezTo>
                    <a:pt x="845" y="783"/>
                    <a:pt x="891" y="689"/>
                    <a:pt x="910" y="651"/>
                  </a:cubicBezTo>
                  <a:cubicBezTo>
                    <a:pt x="929" y="613"/>
                    <a:pt x="1021" y="428"/>
                    <a:pt x="1021" y="428"/>
                  </a:cubicBezTo>
                  <a:cubicBezTo>
                    <a:pt x="1021" y="428"/>
                    <a:pt x="1028" y="430"/>
                    <a:pt x="1034" y="424"/>
                  </a:cubicBezTo>
                  <a:cubicBezTo>
                    <a:pt x="1039" y="418"/>
                    <a:pt x="1042" y="410"/>
                    <a:pt x="1039" y="405"/>
                  </a:cubicBezTo>
                  <a:cubicBezTo>
                    <a:pt x="1036" y="399"/>
                    <a:pt x="1035" y="398"/>
                    <a:pt x="1035" y="398"/>
                  </a:cubicBezTo>
                  <a:cubicBezTo>
                    <a:pt x="1035" y="398"/>
                    <a:pt x="1038" y="392"/>
                    <a:pt x="1041" y="388"/>
                  </a:cubicBezTo>
                  <a:cubicBezTo>
                    <a:pt x="1043" y="384"/>
                    <a:pt x="1048" y="378"/>
                    <a:pt x="1052" y="373"/>
                  </a:cubicBezTo>
                  <a:cubicBezTo>
                    <a:pt x="1055" y="368"/>
                    <a:pt x="1062" y="364"/>
                    <a:pt x="1060" y="355"/>
                  </a:cubicBezTo>
                  <a:close/>
                  <a:moveTo>
                    <a:pt x="198" y="430"/>
                  </a:moveTo>
                  <a:cubicBezTo>
                    <a:pt x="187" y="451"/>
                    <a:pt x="178" y="469"/>
                    <a:pt x="178" y="469"/>
                  </a:cubicBezTo>
                  <a:cubicBezTo>
                    <a:pt x="178" y="469"/>
                    <a:pt x="176" y="468"/>
                    <a:pt x="174" y="467"/>
                  </a:cubicBezTo>
                  <a:cubicBezTo>
                    <a:pt x="173" y="467"/>
                    <a:pt x="169" y="467"/>
                    <a:pt x="167" y="466"/>
                  </a:cubicBezTo>
                  <a:cubicBezTo>
                    <a:pt x="164" y="465"/>
                    <a:pt x="163" y="468"/>
                    <a:pt x="163" y="468"/>
                  </a:cubicBezTo>
                  <a:cubicBezTo>
                    <a:pt x="163" y="468"/>
                    <a:pt x="152" y="462"/>
                    <a:pt x="144" y="456"/>
                  </a:cubicBezTo>
                  <a:cubicBezTo>
                    <a:pt x="144" y="456"/>
                    <a:pt x="70" y="414"/>
                    <a:pt x="113" y="338"/>
                  </a:cubicBezTo>
                  <a:cubicBezTo>
                    <a:pt x="113" y="338"/>
                    <a:pt x="165" y="257"/>
                    <a:pt x="226" y="300"/>
                  </a:cubicBezTo>
                  <a:cubicBezTo>
                    <a:pt x="226" y="300"/>
                    <a:pt x="226" y="300"/>
                    <a:pt x="226" y="300"/>
                  </a:cubicBezTo>
                  <a:cubicBezTo>
                    <a:pt x="228" y="301"/>
                    <a:pt x="231" y="302"/>
                    <a:pt x="235" y="305"/>
                  </a:cubicBezTo>
                  <a:cubicBezTo>
                    <a:pt x="239" y="308"/>
                    <a:pt x="244" y="311"/>
                    <a:pt x="247" y="314"/>
                  </a:cubicBezTo>
                  <a:cubicBezTo>
                    <a:pt x="250" y="317"/>
                    <a:pt x="255" y="319"/>
                    <a:pt x="255" y="319"/>
                  </a:cubicBezTo>
                  <a:cubicBezTo>
                    <a:pt x="255" y="319"/>
                    <a:pt x="245" y="339"/>
                    <a:pt x="233" y="362"/>
                  </a:cubicBezTo>
                  <a:cubicBezTo>
                    <a:pt x="233" y="364"/>
                    <a:pt x="232" y="365"/>
                    <a:pt x="231" y="366"/>
                  </a:cubicBezTo>
                  <a:cubicBezTo>
                    <a:pt x="218" y="391"/>
                    <a:pt x="204" y="419"/>
                    <a:pt x="198" y="4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id-ID" sz="360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6470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7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44" grpId="0" animBg="1"/>
      <p:bldP spid="49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03F6B6-3D7A-4EF9-B67D-80B53697A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Globe Infographic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76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" name="Oval 8"/>
          <p:cNvSpPr/>
          <p:nvPr/>
        </p:nvSpPr>
        <p:spPr>
          <a:xfrm>
            <a:off x="1811233" y="3998650"/>
            <a:ext cx="7575548" cy="7575547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800"/>
            <a:endParaRPr lang="id-ID" sz="3600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FD48C01-289A-4D79-BEEB-AC024A0BBCEF}"/>
              </a:ext>
            </a:extLst>
          </p:cNvPr>
          <p:cNvGrpSpPr/>
          <p:nvPr/>
        </p:nvGrpSpPr>
        <p:grpSpPr>
          <a:xfrm>
            <a:off x="2251910" y="3988591"/>
            <a:ext cx="7141701" cy="7467806"/>
            <a:chOff x="2251910" y="3988591"/>
            <a:chExt cx="7141701" cy="7467806"/>
          </a:xfrm>
          <a:solidFill>
            <a:schemeClr val="accent2"/>
          </a:solidFill>
        </p:grpSpPr>
        <p:sp>
          <p:nvSpPr>
            <p:cNvPr id="11" name="Freeform 38"/>
            <p:cNvSpPr>
              <a:spLocks/>
            </p:cNvSpPr>
            <p:nvPr/>
          </p:nvSpPr>
          <p:spPr bwMode="auto">
            <a:xfrm>
              <a:off x="2251910" y="4803854"/>
              <a:ext cx="4549171" cy="6652543"/>
            </a:xfrm>
            <a:custGeom>
              <a:avLst/>
              <a:gdLst>
                <a:gd name="T0" fmla="*/ 96 w 116"/>
                <a:gd name="T1" fmla="*/ 161 h 170"/>
                <a:gd name="T2" fmla="*/ 103 w 116"/>
                <a:gd name="T3" fmla="*/ 152 h 170"/>
                <a:gd name="T4" fmla="*/ 111 w 116"/>
                <a:gd name="T5" fmla="*/ 141 h 170"/>
                <a:gd name="T6" fmla="*/ 114 w 116"/>
                <a:gd name="T7" fmla="*/ 128 h 170"/>
                <a:gd name="T8" fmla="*/ 114 w 116"/>
                <a:gd name="T9" fmla="*/ 118 h 170"/>
                <a:gd name="T10" fmla="*/ 103 w 116"/>
                <a:gd name="T11" fmla="*/ 113 h 170"/>
                <a:gd name="T12" fmla="*/ 96 w 116"/>
                <a:gd name="T13" fmla="*/ 109 h 170"/>
                <a:gd name="T14" fmla="*/ 85 w 116"/>
                <a:gd name="T15" fmla="*/ 101 h 170"/>
                <a:gd name="T16" fmla="*/ 72 w 116"/>
                <a:gd name="T17" fmla="*/ 97 h 170"/>
                <a:gd name="T18" fmla="*/ 67 w 116"/>
                <a:gd name="T19" fmla="*/ 97 h 170"/>
                <a:gd name="T20" fmla="*/ 59 w 116"/>
                <a:gd name="T21" fmla="*/ 99 h 170"/>
                <a:gd name="T22" fmla="*/ 51 w 116"/>
                <a:gd name="T23" fmla="*/ 90 h 170"/>
                <a:gd name="T24" fmla="*/ 49 w 116"/>
                <a:gd name="T25" fmla="*/ 84 h 170"/>
                <a:gd name="T26" fmla="*/ 41 w 116"/>
                <a:gd name="T27" fmla="*/ 82 h 170"/>
                <a:gd name="T28" fmla="*/ 45 w 116"/>
                <a:gd name="T29" fmla="*/ 73 h 170"/>
                <a:gd name="T30" fmla="*/ 53 w 116"/>
                <a:gd name="T31" fmla="*/ 72 h 170"/>
                <a:gd name="T32" fmla="*/ 59 w 116"/>
                <a:gd name="T33" fmla="*/ 77 h 170"/>
                <a:gd name="T34" fmla="*/ 62 w 116"/>
                <a:gd name="T35" fmla="*/ 65 h 170"/>
                <a:gd name="T36" fmla="*/ 64 w 116"/>
                <a:gd name="T37" fmla="*/ 57 h 170"/>
                <a:gd name="T38" fmla="*/ 69 w 116"/>
                <a:gd name="T39" fmla="*/ 50 h 170"/>
                <a:gd name="T40" fmla="*/ 66 w 116"/>
                <a:gd name="T41" fmla="*/ 47 h 170"/>
                <a:gd name="T42" fmla="*/ 76 w 116"/>
                <a:gd name="T43" fmla="*/ 41 h 170"/>
                <a:gd name="T44" fmla="*/ 77 w 116"/>
                <a:gd name="T45" fmla="*/ 35 h 170"/>
                <a:gd name="T46" fmla="*/ 68 w 116"/>
                <a:gd name="T47" fmla="*/ 26 h 170"/>
                <a:gd name="T48" fmla="*/ 61 w 116"/>
                <a:gd name="T49" fmla="*/ 22 h 170"/>
                <a:gd name="T50" fmla="*/ 55 w 116"/>
                <a:gd name="T51" fmla="*/ 27 h 170"/>
                <a:gd name="T52" fmla="*/ 56 w 116"/>
                <a:gd name="T53" fmla="*/ 40 h 170"/>
                <a:gd name="T54" fmla="*/ 49 w 116"/>
                <a:gd name="T55" fmla="*/ 34 h 170"/>
                <a:gd name="T56" fmla="*/ 39 w 116"/>
                <a:gd name="T57" fmla="*/ 27 h 170"/>
                <a:gd name="T58" fmla="*/ 44 w 116"/>
                <a:gd name="T59" fmla="*/ 18 h 170"/>
                <a:gd name="T60" fmla="*/ 46 w 116"/>
                <a:gd name="T61" fmla="*/ 13 h 170"/>
                <a:gd name="T62" fmla="*/ 49 w 116"/>
                <a:gd name="T63" fmla="*/ 9 h 170"/>
                <a:gd name="T64" fmla="*/ 46 w 116"/>
                <a:gd name="T65" fmla="*/ 7 h 170"/>
                <a:gd name="T66" fmla="*/ 42 w 116"/>
                <a:gd name="T67" fmla="*/ 9 h 170"/>
                <a:gd name="T68" fmla="*/ 35 w 116"/>
                <a:gd name="T69" fmla="*/ 3 h 170"/>
                <a:gd name="T70" fmla="*/ 32 w 116"/>
                <a:gd name="T71" fmla="*/ 10 h 170"/>
                <a:gd name="T72" fmla="*/ 21 w 116"/>
                <a:gd name="T73" fmla="*/ 10 h 170"/>
                <a:gd name="T74" fmla="*/ 2 w 116"/>
                <a:gd name="T75" fmla="*/ 33 h 170"/>
                <a:gd name="T76" fmla="*/ 10 w 116"/>
                <a:gd name="T77" fmla="*/ 45 h 170"/>
                <a:gd name="T78" fmla="*/ 10 w 116"/>
                <a:gd name="T79" fmla="*/ 48 h 170"/>
                <a:gd name="T80" fmla="*/ 16 w 116"/>
                <a:gd name="T81" fmla="*/ 66 h 170"/>
                <a:gd name="T82" fmla="*/ 23 w 116"/>
                <a:gd name="T83" fmla="*/ 76 h 170"/>
                <a:gd name="T84" fmla="*/ 26 w 116"/>
                <a:gd name="T85" fmla="*/ 78 h 170"/>
                <a:gd name="T86" fmla="*/ 23 w 116"/>
                <a:gd name="T87" fmla="*/ 72 h 170"/>
                <a:gd name="T88" fmla="*/ 31 w 116"/>
                <a:gd name="T89" fmla="*/ 81 h 170"/>
                <a:gd name="T90" fmla="*/ 42 w 116"/>
                <a:gd name="T91" fmla="*/ 91 h 170"/>
                <a:gd name="T92" fmla="*/ 55 w 116"/>
                <a:gd name="T93" fmla="*/ 96 h 170"/>
                <a:gd name="T94" fmla="*/ 64 w 116"/>
                <a:gd name="T95" fmla="*/ 102 h 170"/>
                <a:gd name="T96" fmla="*/ 63 w 116"/>
                <a:gd name="T97" fmla="*/ 117 h 170"/>
                <a:gd name="T98" fmla="*/ 73 w 116"/>
                <a:gd name="T99" fmla="*/ 131 h 170"/>
                <a:gd name="T100" fmla="*/ 79 w 116"/>
                <a:gd name="T101" fmla="*/ 157 h 170"/>
                <a:gd name="T102" fmla="*/ 79 w 116"/>
                <a:gd name="T103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6" h="170">
                  <a:moveTo>
                    <a:pt x="89" y="166"/>
                  </a:moveTo>
                  <a:cubicBezTo>
                    <a:pt x="88" y="165"/>
                    <a:pt x="90" y="166"/>
                    <a:pt x="91" y="166"/>
                  </a:cubicBezTo>
                  <a:cubicBezTo>
                    <a:pt x="92" y="166"/>
                    <a:pt x="91" y="165"/>
                    <a:pt x="91" y="164"/>
                  </a:cubicBezTo>
                  <a:cubicBezTo>
                    <a:pt x="91" y="163"/>
                    <a:pt x="93" y="163"/>
                    <a:pt x="93" y="163"/>
                  </a:cubicBezTo>
                  <a:cubicBezTo>
                    <a:pt x="94" y="163"/>
                    <a:pt x="95" y="162"/>
                    <a:pt x="96" y="161"/>
                  </a:cubicBezTo>
                  <a:cubicBezTo>
                    <a:pt x="97" y="160"/>
                    <a:pt x="96" y="160"/>
                    <a:pt x="96" y="159"/>
                  </a:cubicBezTo>
                  <a:cubicBezTo>
                    <a:pt x="96" y="158"/>
                    <a:pt x="95" y="156"/>
                    <a:pt x="95" y="156"/>
                  </a:cubicBezTo>
                  <a:cubicBezTo>
                    <a:pt x="95" y="156"/>
                    <a:pt x="98" y="157"/>
                    <a:pt x="99" y="157"/>
                  </a:cubicBezTo>
                  <a:cubicBezTo>
                    <a:pt x="100" y="157"/>
                    <a:pt x="101" y="156"/>
                    <a:pt x="101" y="155"/>
                  </a:cubicBezTo>
                  <a:cubicBezTo>
                    <a:pt x="102" y="153"/>
                    <a:pt x="102" y="152"/>
                    <a:pt x="103" y="152"/>
                  </a:cubicBezTo>
                  <a:cubicBezTo>
                    <a:pt x="103" y="151"/>
                    <a:pt x="103" y="150"/>
                    <a:pt x="104" y="149"/>
                  </a:cubicBezTo>
                  <a:cubicBezTo>
                    <a:pt x="105" y="148"/>
                    <a:pt x="105" y="147"/>
                    <a:pt x="105" y="145"/>
                  </a:cubicBezTo>
                  <a:cubicBezTo>
                    <a:pt x="104" y="144"/>
                    <a:pt x="105" y="144"/>
                    <a:pt x="105" y="143"/>
                  </a:cubicBezTo>
                  <a:cubicBezTo>
                    <a:pt x="106" y="143"/>
                    <a:pt x="107" y="143"/>
                    <a:pt x="108" y="142"/>
                  </a:cubicBezTo>
                  <a:cubicBezTo>
                    <a:pt x="108" y="141"/>
                    <a:pt x="110" y="141"/>
                    <a:pt x="111" y="141"/>
                  </a:cubicBezTo>
                  <a:cubicBezTo>
                    <a:pt x="113" y="141"/>
                    <a:pt x="112" y="139"/>
                    <a:pt x="112" y="139"/>
                  </a:cubicBezTo>
                  <a:cubicBezTo>
                    <a:pt x="112" y="138"/>
                    <a:pt x="113" y="138"/>
                    <a:pt x="113" y="137"/>
                  </a:cubicBezTo>
                  <a:cubicBezTo>
                    <a:pt x="113" y="136"/>
                    <a:pt x="113" y="135"/>
                    <a:pt x="114" y="134"/>
                  </a:cubicBezTo>
                  <a:cubicBezTo>
                    <a:pt x="114" y="134"/>
                    <a:pt x="113" y="129"/>
                    <a:pt x="113" y="128"/>
                  </a:cubicBezTo>
                  <a:cubicBezTo>
                    <a:pt x="113" y="128"/>
                    <a:pt x="114" y="128"/>
                    <a:pt x="114" y="128"/>
                  </a:cubicBezTo>
                  <a:cubicBezTo>
                    <a:pt x="114" y="128"/>
                    <a:pt x="114" y="127"/>
                    <a:pt x="114" y="126"/>
                  </a:cubicBezTo>
                  <a:cubicBezTo>
                    <a:pt x="114" y="126"/>
                    <a:pt x="115" y="126"/>
                    <a:pt x="115" y="125"/>
                  </a:cubicBezTo>
                  <a:cubicBezTo>
                    <a:pt x="115" y="124"/>
                    <a:pt x="116" y="124"/>
                    <a:pt x="116" y="123"/>
                  </a:cubicBezTo>
                  <a:cubicBezTo>
                    <a:pt x="116" y="122"/>
                    <a:pt x="116" y="119"/>
                    <a:pt x="115" y="119"/>
                  </a:cubicBezTo>
                  <a:cubicBezTo>
                    <a:pt x="115" y="119"/>
                    <a:pt x="114" y="118"/>
                    <a:pt x="114" y="118"/>
                  </a:cubicBezTo>
                  <a:cubicBezTo>
                    <a:pt x="113" y="118"/>
                    <a:pt x="112" y="117"/>
                    <a:pt x="111" y="116"/>
                  </a:cubicBezTo>
                  <a:cubicBezTo>
                    <a:pt x="110" y="115"/>
                    <a:pt x="109" y="115"/>
                    <a:pt x="108" y="115"/>
                  </a:cubicBezTo>
                  <a:cubicBezTo>
                    <a:pt x="108" y="115"/>
                    <a:pt x="107" y="115"/>
                    <a:pt x="107" y="115"/>
                  </a:cubicBezTo>
                  <a:cubicBezTo>
                    <a:pt x="106" y="114"/>
                    <a:pt x="104" y="115"/>
                    <a:pt x="104" y="115"/>
                  </a:cubicBezTo>
                  <a:cubicBezTo>
                    <a:pt x="104" y="115"/>
                    <a:pt x="103" y="113"/>
                    <a:pt x="103" y="113"/>
                  </a:cubicBezTo>
                  <a:cubicBezTo>
                    <a:pt x="102" y="113"/>
                    <a:pt x="101" y="113"/>
                    <a:pt x="101" y="112"/>
                  </a:cubicBezTo>
                  <a:cubicBezTo>
                    <a:pt x="100" y="112"/>
                    <a:pt x="99" y="113"/>
                    <a:pt x="99" y="113"/>
                  </a:cubicBezTo>
                  <a:cubicBezTo>
                    <a:pt x="99" y="113"/>
                    <a:pt x="99" y="113"/>
                    <a:pt x="99" y="112"/>
                  </a:cubicBezTo>
                  <a:cubicBezTo>
                    <a:pt x="99" y="112"/>
                    <a:pt x="98" y="112"/>
                    <a:pt x="97" y="111"/>
                  </a:cubicBezTo>
                  <a:cubicBezTo>
                    <a:pt x="96" y="110"/>
                    <a:pt x="96" y="109"/>
                    <a:pt x="96" y="109"/>
                  </a:cubicBezTo>
                  <a:cubicBezTo>
                    <a:pt x="96" y="108"/>
                    <a:pt x="96" y="107"/>
                    <a:pt x="95" y="107"/>
                  </a:cubicBezTo>
                  <a:cubicBezTo>
                    <a:pt x="94" y="106"/>
                    <a:pt x="93" y="105"/>
                    <a:pt x="93" y="104"/>
                  </a:cubicBezTo>
                  <a:cubicBezTo>
                    <a:pt x="92" y="104"/>
                    <a:pt x="90" y="104"/>
                    <a:pt x="90" y="104"/>
                  </a:cubicBezTo>
                  <a:cubicBezTo>
                    <a:pt x="89" y="104"/>
                    <a:pt x="87" y="103"/>
                    <a:pt x="87" y="103"/>
                  </a:cubicBezTo>
                  <a:cubicBezTo>
                    <a:pt x="87" y="102"/>
                    <a:pt x="86" y="101"/>
                    <a:pt x="85" y="101"/>
                  </a:cubicBezTo>
                  <a:cubicBezTo>
                    <a:pt x="85" y="101"/>
                    <a:pt x="84" y="100"/>
                    <a:pt x="83" y="100"/>
                  </a:cubicBezTo>
                  <a:cubicBezTo>
                    <a:pt x="83" y="99"/>
                    <a:pt x="80" y="98"/>
                    <a:pt x="79" y="98"/>
                  </a:cubicBezTo>
                  <a:cubicBezTo>
                    <a:pt x="78" y="98"/>
                    <a:pt x="77" y="97"/>
                    <a:pt x="76" y="98"/>
                  </a:cubicBezTo>
                  <a:cubicBezTo>
                    <a:pt x="75" y="98"/>
                    <a:pt x="75" y="98"/>
                    <a:pt x="74" y="97"/>
                  </a:cubicBezTo>
                  <a:cubicBezTo>
                    <a:pt x="74" y="96"/>
                    <a:pt x="72" y="97"/>
                    <a:pt x="72" y="97"/>
                  </a:cubicBezTo>
                  <a:cubicBezTo>
                    <a:pt x="71" y="98"/>
                    <a:pt x="72" y="99"/>
                    <a:pt x="72" y="99"/>
                  </a:cubicBezTo>
                  <a:cubicBezTo>
                    <a:pt x="71" y="100"/>
                    <a:pt x="71" y="97"/>
                    <a:pt x="71" y="97"/>
                  </a:cubicBezTo>
                  <a:cubicBezTo>
                    <a:pt x="71" y="97"/>
                    <a:pt x="71" y="96"/>
                    <a:pt x="71" y="95"/>
                  </a:cubicBezTo>
                  <a:cubicBezTo>
                    <a:pt x="70" y="95"/>
                    <a:pt x="70" y="96"/>
                    <a:pt x="69" y="97"/>
                  </a:cubicBezTo>
                  <a:cubicBezTo>
                    <a:pt x="69" y="97"/>
                    <a:pt x="68" y="97"/>
                    <a:pt x="67" y="97"/>
                  </a:cubicBezTo>
                  <a:cubicBezTo>
                    <a:pt x="67" y="97"/>
                    <a:pt x="66" y="99"/>
                    <a:pt x="66" y="99"/>
                  </a:cubicBezTo>
                  <a:cubicBezTo>
                    <a:pt x="66" y="100"/>
                    <a:pt x="66" y="101"/>
                    <a:pt x="65" y="101"/>
                  </a:cubicBezTo>
                  <a:cubicBezTo>
                    <a:pt x="65" y="101"/>
                    <a:pt x="64" y="99"/>
                    <a:pt x="63" y="99"/>
                  </a:cubicBezTo>
                  <a:cubicBezTo>
                    <a:pt x="63" y="98"/>
                    <a:pt x="62" y="99"/>
                    <a:pt x="61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8" y="98"/>
                    <a:pt x="58" y="97"/>
                    <a:pt x="57" y="96"/>
                  </a:cubicBezTo>
                  <a:cubicBezTo>
                    <a:pt x="57" y="95"/>
                    <a:pt x="58" y="93"/>
                    <a:pt x="58" y="93"/>
                  </a:cubicBezTo>
                  <a:cubicBezTo>
                    <a:pt x="57" y="92"/>
                    <a:pt x="56" y="91"/>
                    <a:pt x="56" y="91"/>
                  </a:cubicBezTo>
                  <a:cubicBezTo>
                    <a:pt x="56" y="90"/>
                    <a:pt x="54" y="91"/>
                    <a:pt x="54" y="91"/>
                  </a:cubicBezTo>
                  <a:cubicBezTo>
                    <a:pt x="53" y="91"/>
                    <a:pt x="51" y="91"/>
                    <a:pt x="51" y="90"/>
                  </a:cubicBezTo>
                  <a:cubicBezTo>
                    <a:pt x="50" y="90"/>
                    <a:pt x="51" y="89"/>
                    <a:pt x="52" y="88"/>
                  </a:cubicBezTo>
                  <a:cubicBezTo>
                    <a:pt x="52" y="88"/>
                    <a:pt x="52" y="87"/>
                    <a:pt x="52" y="86"/>
                  </a:cubicBezTo>
                  <a:cubicBezTo>
                    <a:pt x="52" y="85"/>
                    <a:pt x="53" y="84"/>
                    <a:pt x="53" y="84"/>
                  </a:cubicBezTo>
                  <a:cubicBezTo>
                    <a:pt x="53" y="84"/>
                    <a:pt x="52" y="83"/>
                    <a:pt x="51" y="84"/>
                  </a:cubicBezTo>
                  <a:cubicBezTo>
                    <a:pt x="51" y="84"/>
                    <a:pt x="49" y="84"/>
                    <a:pt x="49" y="84"/>
                  </a:cubicBezTo>
                  <a:cubicBezTo>
                    <a:pt x="49" y="85"/>
                    <a:pt x="49" y="86"/>
                    <a:pt x="48" y="87"/>
                  </a:cubicBezTo>
                  <a:cubicBezTo>
                    <a:pt x="48" y="87"/>
                    <a:pt x="47" y="87"/>
                    <a:pt x="46" y="88"/>
                  </a:cubicBezTo>
                  <a:cubicBezTo>
                    <a:pt x="45" y="88"/>
                    <a:pt x="43" y="87"/>
                    <a:pt x="43" y="87"/>
                  </a:cubicBezTo>
                  <a:cubicBezTo>
                    <a:pt x="43" y="86"/>
                    <a:pt x="42" y="85"/>
                    <a:pt x="41" y="84"/>
                  </a:cubicBezTo>
                  <a:cubicBezTo>
                    <a:pt x="41" y="83"/>
                    <a:pt x="41" y="83"/>
                    <a:pt x="41" y="82"/>
                  </a:cubicBezTo>
                  <a:cubicBezTo>
                    <a:pt x="41" y="81"/>
                    <a:pt x="41" y="80"/>
                    <a:pt x="41" y="80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79"/>
                    <a:pt x="40" y="75"/>
                    <a:pt x="41" y="75"/>
                  </a:cubicBezTo>
                  <a:cubicBezTo>
                    <a:pt x="41" y="75"/>
                    <a:pt x="42" y="74"/>
                    <a:pt x="43" y="73"/>
                  </a:cubicBezTo>
                  <a:cubicBezTo>
                    <a:pt x="43" y="73"/>
                    <a:pt x="44" y="73"/>
                    <a:pt x="45" y="73"/>
                  </a:cubicBezTo>
                  <a:cubicBezTo>
                    <a:pt x="46" y="73"/>
                    <a:pt x="46" y="73"/>
                    <a:pt x="47" y="73"/>
                  </a:cubicBezTo>
                  <a:cubicBezTo>
                    <a:pt x="47" y="73"/>
                    <a:pt x="48" y="73"/>
                    <a:pt x="48" y="73"/>
                  </a:cubicBezTo>
                  <a:cubicBezTo>
                    <a:pt x="49" y="73"/>
                    <a:pt x="48" y="72"/>
                    <a:pt x="48" y="72"/>
                  </a:cubicBezTo>
                  <a:cubicBezTo>
                    <a:pt x="48" y="72"/>
                    <a:pt x="50" y="72"/>
                    <a:pt x="51" y="72"/>
                  </a:cubicBezTo>
                  <a:cubicBezTo>
                    <a:pt x="52" y="71"/>
                    <a:pt x="52" y="72"/>
                    <a:pt x="53" y="72"/>
                  </a:cubicBezTo>
                  <a:cubicBezTo>
                    <a:pt x="53" y="72"/>
                    <a:pt x="54" y="73"/>
                    <a:pt x="54" y="72"/>
                  </a:cubicBezTo>
                  <a:cubicBezTo>
                    <a:pt x="55" y="72"/>
                    <a:pt x="55" y="73"/>
                    <a:pt x="56" y="74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58" y="78"/>
                    <a:pt x="58" y="79"/>
                  </a:cubicBezTo>
                  <a:cubicBezTo>
                    <a:pt x="59" y="79"/>
                    <a:pt x="59" y="78"/>
                    <a:pt x="59" y="77"/>
                  </a:cubicBezTo>
                  <a:cubicBezTo>
                    <a:pt x="59" y="77"/>
                    <a:pt x="59" y="76"/>
                    <a:pt x="59" y="75"/>
                  </a:cubicBezTo>
                  <a:cubicBezTo>
                    <a:pt x="58" y="75"/>
                    <a:pt x="57" y="73"/>
                    <a:pt x="57" y="72"/>
                  </a:cubicBezTo>
                  <a:cubicBezTo>
                    <a:pt x="57" y="71"/>
                    <a:pt x="57" y="70"/>
                    <a:pt x="58" y="69"/>
                  </a:cubicBezTo>
                  <a:cubicBezTo>
                    <a:pt x="58" y="69"/>
                    <a:pt x="59" y="67"/>
                    <a:pt x="60" y="67"/>
                  </a:cubicBezTo>
                  <a:cubicBezTo>
                    <a:pt x="60" y="66"/>
                    <a:pt x="62" y="66"/>
                    <a:pt x="62" y="65"/>
                  </a:cubicBezTo>
                  <a:cubicBezTo>
                    <a:pt x="63" y="65"/>
                    <a:pt x="62" y="64"/>
                    <a:pt x="62" y="63"/>
                  </a:cubicBezTo>
                  <a:cubicBezTo>
                    <a:pt x="62" y="62"/>
                    <a:pt x="61" y="62"/>
                    <a:pt x="61" y="61"/>
                  </a:cubicBezTo>
                  <a:cubicBezTo>
                    <a:pt x="61" y="61"/>
                    <a:pt x="62" y="60"/>
                    <a:pt x="62" y="60"/>
                  </a:cubicBezTo>
                  <a:cubicBezTo>
                    <a:pt x="63" y="59"/>
                    <a:pt x="63" y="59"/>
                    <a:pt x="63" y="58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6"/>
                    <a:pt x="66" y="56"/>
                    <a:pt x="67" y="56"/>
                  </a:cubicBezTo>
                  <a:cubicBezTo>
                    <a:pt x="67" y="55"/>
                    <a:pt x="66" y="54"/>
                    <a:pt x="66" y="53"/>
                  </a:cubicBezTo>
                  <a:cubicBezTo>
                    <a:pt x="66" y="53"/>
                    <a:pt x="67" y="52"/>
                    <a:pt x="67" y="52"/>
                  </a:cubicBezTo>
                  <a:cubicBezTo>
                    <a:pt x="67" y="52"/>
                    <a:pt x="67" y="51"/>
                    <a:pt x="67" y="51"/>
                  </a:cubicBezTo>
                  <a:cubicBezTo>
                    <a:pt x="68" y="51"/>
                    <a:pt x="69" y="50"/>
                    <a:pt x="69" y="50"/>
                  </a:cubicBezTo>
                  <a:cubicBezTo>
                    <a:pt x="69" y="50"/>
                    <a:pt x="71" y="48"/>
                    <a:pt x="71" y="48"/>
                  </a:cubicBezTo>
                  <a:cubicBezTo>
                    <a:pt x="71" y="48"/>
                    <a:pt x="72" y="48"/>
                    <a:pt x="72" y="48"/>
                  </a:cubicBezTo>
                  <a:cubicBezTo>
                    <a:pt x="72" y="47"/>
                    <a:pt x="72" y="46"/>
                    <a:pt x="72" y="46"/>
                  </a:cubicBezTo>
                  <a:cubicBezTo>
                    <a:pt x="72" y="45"/>
                    <a:pt x="71" y="44"/>
                    <a:pt x="71" y="44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6" y="47"/>
                    <a:pt x="67" y="44"/>
                    <a:pt x="68" y="44"/>
                  </a:cubicBezTo>
                  <a:cubicBezTo>
                    <a:pt x="69" y="43"/>
                    <a:pt x="69" y="42"/>
                    <a:pt x="69" y="42"/>
                  </a:cubicBezTo>
                  <a:cubicBezTo>
                    <a:pt x="69" y="42"/>
                    <a:pt x="73" y="42"/>
                    <a:pt x="74" y="42"/>
                  </a:cubicBezTo>
                  <a:cubicBezTo>
                    <a:pt x="74" y="42"/>
                    <a:pt x="75" y="42"/>
                    <a:pt x="75" y="42"/>
                  </a:cubicBezTo>
                  <a:cubicBezTo>
                    <a:pt x="75" y="41"/>
                    <a:pt x="76" y="41"/>
                    <a:pt x="76" y="41"/>
                  </a:cubicBezTo>
                  <a:cubicBezTo>
                    <a:pt x="76" y="40"/>
                    <a:pt x="76" y="40"/>
                    <a:pt x="76" y="40"/>
                  </a:cubicBezTo>
                  <a:cubicBezTo>
                    <a:pt x="76" y="40"/>
                    <a:pt x="77" y="41"/>
                    <a:pt x="77" y="41"/>
                  </a:cubicBezTo>
                  <a:cubicBezTo>
                    <a:pt x="78" y="41"/>
                    <a:pt x="78" y="40"/>
                    <a:pt x="78" y="40"/>
                  </a:cubicBezTo>
                  <a:cubicBezTo>
                    <a:pt x="79" y="40"/>
                    <a:pt x="78" y="37"/>
                    <a:pt x="78" y="37"/>
                  </a:cubicBezTo>
                  <a:cubicBezTo>
                    <a:pt x="79" y="36"/>
                    <a:pt x="78" y="36"/>
                    <a:pt x="77" y="35"/>
                  </a:cubicBezTo>
                  <a:cubicBezTo>
                    <a:pt x="77" y="35"/>
                    <a:pt x="75" y="34"/>
                    <a:pt x="75" y="34"/>
                  </a:cubicBezTo>
                  <a:cubicBezTo>
                    <a:pt x="74" y="34"/>
                    <a:pt x="74" y="33"/>
                    <a:pt x="73" y="32"/>
                  </a:cubicBezTo>
                  <a:cubicBezTo>
                    <a:pt x="73" y="32"/>
                    <a:pt x="71" y="28"/>
                    <a:pt x="71" y="28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8" y="26"/>
                    <a:pt x="68" y="26"/>
                  </a:cubicBezTo>
                  <a:cubicBezTo>
                    <a:pt x="68" y="27"/>
                    <a:pt x="67" y="28"/>
                    <a:pt x="66" y="28"/>
                  </a:cubicBezTo>
                  <a:cubicBezTo>
                    <a:pt x="65" y="28"/>
                    <a:pt x="64" y="27"/>
                    <a:pt x="64" y="27"/>
                  </a:cubicBezTo>
                  <a:cubicBezTo>
                    <a:pt x="64" y="27"/>
                    <a:pt x="64" y="26"/>
                    <a:pt x="64" y="25"/>
                  </a:cubicBezTo>
                  <a:cubicBezTo>
                    <a:pt x="64" y="24"/>
                    <a:pt x="63" y="23"/>
                    <a:pt x="63" y="23"/>
                  </a:cubicBezTo>
                  <a:cubicBezTo>
                    <a:pt x="62" y="24"/>
                    <a:pt x="62" y="23"/>
                    <a:pt x="61" y="22"/>
                  </a:cubicBezTo>
                  <a:cubicBezTo>
                    <a:pt x="61" y="21"/>
                    <a:pt x="58" y="21"/>
                    <a:pt x="58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2"/>
                    <a:pt x="55" y="23"/>
                  </a:cubicBezTo>
                  <a:cubicBezTo>
                    <a:pt x="55" y="23"/>
                    <a:pt x="56" y="24"/>
                    <a:pt x="56" y="25"/>
                  </a:cubicBezTo>
                  <a:cubicBezTo>
                    <a:pt x="56" y="26"/>
                    <a:pt x="55" y="27"/>
                    <a:pt x="55" y="27"/>
                  </a:cubicBezTo>
                  <a:cubicBezTo>
                    <a:pt x="55" y="28"/>
                    <a:pt x="56" y="28"/>
                    <a:pt x="56" y="29"/>
                  </a:cubicBezTo>
                  <a:cubicBezTo>
                    <a:pt x="57" y="29"/>
                    <a:pt x="58" y="30"/>
                    <a:pt x="58" y="32"/>
                  </a:cubicBezTo>
                  <a:cubicBezTo>
                    <a:pt x="58" y="34"/>
                    <a:pt x="55" y="35"/>
                    <a:pt x="55" y="35"/>
                  </a:cubicBezTo>
                  <a:cubicBezTo>
                    <a:pt x="55" y="35"/>
                    <a:pt x="56" y="37"/>
                    <a:pt x="56" y="37"/>
                  </a:cubicBezTo>
                  <a:cubicBezTo>
                    <a:pt x="56" y="38"/>
                    <a:pt x="56" y="40"/>
                    <a:pt x="56" y="40"/>
                  </a:cubicBezTo>
                  <a:cubicBezTo>
                    <a:pt x="56" y="40"/>
                    <a:pt x="55" y="41"/>
                    <a:pt x="55" y="41"/>
                  </a:cubicBezTo>
                  <a:cubicBezTo>
                    <a:pt x="55" y="41"/>
                    <a:pt x="54" y="39"/>
                    <a:pt x="53" y="39"/>
                  </a:cubicBezTo>
                  <a:cubicBezTo>
                    <a:pt x="53" y="38"/>
                    <a:pt x="52" y="36"/>
                    <a:pt x="52" y="36"/>
                  </a:cubicBezTo>
                  <a:cubicBezTo>
                    <a:pt x="52" y="35"/>
                    <a:pt x="51" y="34"/>
                    <a:pt x="51" y="34"/>
                  </a:cubicBezTo>
                  <a:cubicBezTo>
                    <a:pt x="51" y="34"/>
                    <a:pt x="50" y="34"/>
                    <a:pt x="49" y="34"/>
                  </a:cubicBezTo>
                  <a:cubicBezTo>
                    <a:pt x="48" y="34"/>
                    <a:pt x="47" y="32"/>
                    <a:pt x="46" y="32"/>
                  </a:cubicBezTo>
                  <a:cubicBezTo>
                    <a:pt x="46" y="32"/>
                    <a:pt x="45" y="31"/>
                    <a:pt x="44" y="31"/>
                  </a:cubicBezTo>
                  <a:cubicBezTo>
                    <a:pt x="44" y="30"/>
                    <a:pt x="42" y="31"/>
                    <a:pt x="42" y="31"/>
                  </a:cubicBezTo>
                  <a:cubicBezTo>
                    <a:pt x="41" y="31"/>
                    <a:pt x="41" y="29"/>
                    <a:pt x="41" y="29"/>
                  </a:cubicBezTo>
                  <a:cubicBezTo>
                    <a:pt x="41" y="28"/>
                    <a:pt x="39" y="27"/>
                    <a:pt x="39" y="27"/>
                  </a:cubicBezTo>
                  <a:cubicBezTo>
                    <a:pt x="38" y="26"/>
                    <a:pt x="38" y="25"/>
                    <a:pt x="39" y="24"/>
                  </a:cubicBezTo>
                  <a:cubicBezTo>
                    <a:pt x="39" y="22"/>
                    <a:pt x="40" y="21"/>
                    <a:pt x="40" y="21"/>
                  </a:cubicBezTo>
                  <a:cubicBezTo>
                    <a:pt x="41" y="21"/>
                    <a:pt x="41" y="20"/>
                    <a:pt x="42" y="19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3" y="18"/>
                    <a:pt x="43" y="18"/>
                    <a:pt x="44" y="18"/>
                  </a:cubicBezTo>
                  <a:cubicBezTo>
                    <a:pt x="45" y="17"/>
                    <a:pt x="45" y="16"/>
                    <a:pt x="45" y="16"/>
                  </a:cubicBezTo>
                  <a:cubicBezTo>
                    <a:pt x="45" y="16"/>
                    <a:pt x="44" y="15"/>
                    <a:pt x="43" y="15"/>
                  </a:cubicBezTo>
                  <a:cubicBezTo>
                    <a:pt x="43" y="15"/>
                    <a:pt x="42" y="14"/>
                    <a:pt x="42" y="13"/>
                  </a:cubicBezTo>
                  <a:cubicBezTo>
                    <a:pt x="43" y="13"/>
                    <a:pt x="44" y="14"/>
                    <a:pt x="44" y="14"/>
                  </a:cubicBezTo>
                  <a:cubicBezTo>
                    <a:pt x="45" y="15"/>
                    <a:pt x="45" y="14"/>
                    <a:pt x="46" y="13"/>
                  </a:cubicBezTo>
                  <a:cubicBezTo>
                    <a:pt x="47" y="13"/>
                    <a:pt x="46" y="12"/>
                    <a:pt x="47" y="13"/>
                  </a:cubicBezTo>
                  <a:cubicBezTo>
                    <a:pt x="48" y="13"/>
                    <a:pt x="48" y="13"/>
                    <a:pt x="49" y="13"/>
                  </a:cubicBezTo>
                  <a:cubicBezTo>
                    <a:pt x="49" y="13"/>
                    <a:pt x="49" y="13"/>
                    <a:pt x="49" y="12"/>
                  </a:cubicBezTo>
                  <a:cubicBezTo>
                    <a:pt x="50" y="11"/>
                    <a:pt x="50" y="11"/>
                    <a:pt x="50" y="10"/>
                  </a:cubicBezTo>
                  <a:cubicBezTo>
                    <a:pt x="50" y="10"/>
                    <a:pt x="50" y="9"/>
                    <a:pt x="49" y="9"/>
                  </a:cubicBezTo>
                  <a:cubicBezTo>
                    <a:pt x="49" y="8"/>
                    <a:pt x="50" y="8"/>
                    <a:pt x="50" y="8"/>
                  </a:cubicBezTo>
                  <a:cubicBezTo>
                    <a:pt x="51" y="7"/>
                    <a:pt x="50" y="6"/>
                    <a:pt x="50" y="6"/>
                  </a:cubicBezTo>
                  <a:cubicBezTo>
                    <a:pt x="49" y="7"/>
                    <a:pt x="48" y="6"/>
                    <a:pt x="48" y="6"/>
                  </a:cubicBezTo>
                  <a:cubicBezTo>
                    <a:pt x="48" y="5"/>
                    <a:pt x="46" y="5"/>
                    <a:pt x="46" y="6"/>
                  </a:cubicBezTo>
                  <a:cubicBezTo>
                    <a:pt x="46" y="6"/>
                    <a:pt x="46" y="7"/>
                    <a:pt x="46" y="7"/>
                  </a:cubicBezTo>
                  <a:cubicBezTo>
                    <a:pt x="46" y="8"/>
                    <a:pt x="46" y="9"/>
                    <a:pt x="46" y="10"/>
                  </a:cubicBezTo>
                  <a:cubicBezTo>
                    <a:pt x="45" y="11"/>
                    <a:pt x="44" y="10"/>
                    <a:pt x="44" y="10"/>
                  </a:cubicBezTo>
                  <a:cubicBezTo>
                    <a:pt x="43" y="10"/>
                    <a:pt x="44" y="9"/>
                    <a:pt x="44" y="8"/>
                  </a:cubicBezTo>
                  <a:cubicBezTo>
                    <a:pt x="44" y="7"/>
                    <a:pt x="43" y="7"/>
                    <a:pt x="43" y="6"/>
                  </a:cubicBezTo>
                  <a:cubicBezTo>
                    <a:pt x="42" y="6"/>
                    <a:pt x="42" y="9"/>
                    <a:pt x="42" y="9"/>
                  </a:cubicBezTo>
                  <a:cubicBezTo>
                    <a:pt x="41" y="9"/>
                    <a:pt x="41" y="8"/>
                    <a:pt x="41" y="7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6"/>
                    <a:pt x="39" y="4"/>
                    <a:pt x="39" y="3"/>
                  </a:cubicBezTo>
                  <a:cubicBezTo>
                    <a:pt x="39" y="3"/>
                    <a:pt x="38" y="2"/>
                    <a:pt x="37" y="1"/>
                  </a:cubicBezTo>
                  <a:cubicBezTo>
                    <a:pt x="37" y="0"/>
                    <a:pt x="36" y="2"/>
                    <a:pt x="35" y="3"/>
                  </a:cubicBezTo>
                  <a:cubicBezTo>
                    <a:pt x="34" y="3"/>
                    <a:pt x="36" y="5"/>
                    <a:pt x="36" y="6"/>
                  </a:cubicBezTo>
                  <a:cubicBezTo>
                    <a:pt x="37" y="7"/>
                    <a:pt x="38" y="8"/>
                    <a:pt x="38" y="8"/>
                  </a:cubicBezTo>
                  <a:cubicBezTo>
                    <a:pt x="37" y="9"/>
                    <a:pt x="37" y="9"/>
                    <a:pt x="37" y="10"/>
                  </a:cubicBezTo>
                  <a:cubicBezTo>
                    <a:pt x="36" y="11"/>
                    <a:pt x="35" y="10"/>
                    <a:pt x="34" y="9"/>
                  </a:cubicBezTo>
                  <a:cubicBezTo>
                    <a:pt x="34" y="9"/>
                    <a:pt x="33" y="10"/>
                    <a:pt x="32" y="10"/>
                  </a:cubicBezTo>
                  <a:cubicBezTo>
                    <a:pt x="32" y="10"/>
                    <a:pt x="30" y="10"/>
                    <a:pt x="30" y="10"/>
                  </a:cubicBezTo>
                  <a:cubicBezTo>
                    <a:pt x="29" y="10"/>
                    <a:pt x="27" y="9"/>
                    <a:pt x="26" y="9"/>
                  </a:cubicBezTo>
                  <a:cubicBezTo>
                    <a:pt x="25" y="9"/>
                    <a:pt x="25" y="10"/>
                    <a:pt x="25" y="11"/>
                  </a:cubicBezTo>
                  <a:cubicBezTo>
                    <a:pt x="25" y="11"/>
                    <a:pt x="24" y="12"/>
                    <a:pt x="24" y="11"/>
                  </a:cubicBezTo>
                  <a:cubicBezTo>
                    <a:pt x="24" y="10"/>
                    <a:pt x="22" y="10"/>
                    <a:pt x="21" y="10"/>
                  </a:cubicBezTo>
                  <a:cubicBezTo>
                    <a:pt x="20" y="10"/>
                    <a:pt x="18" y="10"/>
                    <a:pt x="17" y="10"/>
                  </a:cubicBezTo>
                  <a:cubicBezTo>
                    <a:pt x="17" y="10"/>
                    <a:pt x="18" y="9"/>
                    <a:pt x="18" y="8"/>
                  </a:cubicBezTo>
                  <a:cubicBezTo>
                    <a:pt x="18" y="8"/>
                    <a:pt x="18" y="8"/>
                    <a:pt x="17" y="8"/>
                  </a:cubicBezTo>
                  <a:cubicBezTo>
                    <a:pt x="11" y="15"/>
                    <a:pt x="5" y="23"/>
                    <a:pt x="0" y="32"/>
                  </a:cubicBezTo>
                  <a:cubicBezTo>
                    <a:pt x="1" y="32"/>
                    <a:pt x="2" y="32"/>
                    <a:pt x="2" y="33"/>
                  </a:cubicBezTo>
                  <a:cubicBezTo>
                    <a:pt x="3" y="34"/>
                    <a:pt x="4" y="34"/>
                    <a:pt x="4" y="35"/>
                  </a:cubicBezTo>
                  <a:cubicBezTo>
                    <a:pt x="4" y="36"/>
                    <a:pt x="5" y="38"/>
                    <a:pt x="6" y="39"/>
                  </a:cubicBezTo>
                  <a:cubicBezTo>
                    <a:pt x="8" y="40"/>
                    <a:pt x="8" y="40"/>
                    <a:pt x="8" y="41"/>
                  </a:cubicBezTo>
                  <a:cubicBezTo>
                    <a:pt x="8" y="42"/>
                    <a:pt x="10" y="42"/>
                    <a:pt x="11" y="43"/>
                  </a:cubicBezTo>
                  <a:cubicBezTo>
                    <a:pt x="11" y="44"/>
                    <a:pt x="11" y="45"/>
                    <a:pt x="10" y="45"/>
                  </a:cubicBezTo>
                  <a:cubicBezTo>
                    <a:pt x="10" y="44"/>
                    <a:pt x="9" y="42"/>
                    <a:pt x="8" y="42"/>
                  </a:cubicBezTo>
                  <a:cubicBezTo>
                    <a:pt x="8" y="41"/>
                    <a:pt x="6" y="42"/>
                    <a:pt x="6" y="42"/>
                  </a:cubicBezTo>
                  <a:cubicBezTo>
                    <a:pt x="6" y="42"/>
                    <a:pt x="7" y="43"/>
                    <a:pt x="8" y="44"/>
                  </a:cubicBezTo>
                  <a:cubicBezTo>
                    <a:pt x="9" y="44"/>
                    <a:pt x="9" y="45"/>
                    <a:pt x="10" y="46"/>
                  </a:cubicBezTo>
                  <a:cubicBezTo>
                    <a:pt x="10" y="47"/>
                    <a:pt x="10" y="48"/>
                    <a:pt x="10" y="48"/>
                  </a:cubicBezTo>
                  <a:cubicBezTo>
                    <a:pt x="11" y="49"/>
                    <a:pt x="10" y="54"/>
                    <a:pt x="10" y="54"/>
                  </a:cubicBezTo>
                  <a:cubicBezTo>
                    <a:pt x="10" y="55"/>
                    <a:pt x="10" y="57"/>
                    <a:pt x="10" y="57"/>
                  </a:cubicBezTo>
                  <a:cubicBezTo>
                    <a:pt x="11" y="58"/>
                    <a:pt x="12" y="60"/>
                    <a:pt x="12" y="61"/>
                  </a:cubicBezTo>
                  <a:cubicBezTo>
                    <a:pt x="12" y="61"/>
                    <a:pt x="14" y="65"/>
                    <a:pt x="14" y="65"/>
                  </a:cubicBezTo>
                  <a:cubicBezTo>
                    <a:pt x="14" y="65"/>
                    <a:pt x="15" y="66"/>
                    <a:pt x="16" y="66"/>
                  </a:cubicBezTo>
                  <a:cubicBezTo>
                    <a:pt x="17" y="67"/>
                    <a:pt x="17" y="67"/>
                    <a:pt x="18" y="68"/>
                  </a:cubicBezTo>
                  <a:cubicBezTo>
                    <a:pt x="19" y="68"/>
                    <a:pt x="20" y="71"/>
                    <a:pt x="20" y="71"/>
                  </a:cubicBezTo>
                  <a:cubicBezTo>
                    <a:pt x="20" y="72"/>
                    <a:pt x="22" y="74"/>
                    <a:pt x="22" y="74"/>
                  </a:cubicBezTo>
                  <a:cubicBezTo>
                    <a:pt x="23" y="75"/>
                    <a:pt x="21" y="75"/>
                    <a:pt x="21" y="75"/>
                  </a:cubicBezTo>
                  <a:cubicBezTo>
                    <a:pt x="21" y="75"/>
                    <a:pt x="22" y="76"/>
                    <a:pt x="23" y="76"/>
                  </a:cubicBezTo>
                  <a:cubicBezTo>
                    <a:pt x="23" y="77"/>
                    <a:pt x="23" y="77"/>
                    <a:pt x="24" y="77"/>
                  </a:cubicBezTo>
                  <a:cubicBezTo>
                    <a:pt x="25" y="78"/>
                    <a:pt x="24" y="78"/>
                    <a:pt x="25" y="79"/>
                  </a:cubicBezTo>
                  <a:cubicBezTo>
                    <a:pt x="25" y="79"/>
                    <a:pt x="27" y="82"/>
                    <a:pt x="27" y="82"/>
                  </a:cubicBezTo>
                  <a:cubicBezTo>
                    <a:pt x="27" y="82"/>
                    <a:pt x="28" y="81"/>
                    <a:pt x="27" y="80"/>
                  </a:cubicBezTo>
                  <a:cubicBezTo>
                    <a:pt x="27" y="80"/>
                    <a:pt x="26" y="79"/>
                    <a:pt x="26" y="78"/>
                  </a:cubicBezTo>
                  <a:cubicBezTo>
                    <a:pt x="26" y="78"/>
                    <a:pt x="26" y="77"/>
                    <a:pt x="25" y="77"/>
                  </a:cubicBezTo>
                  <a:cubicBezTo>
                    <a:pt x="25" y="76"/>
                    <a:pt x="24" y="75"/>
                    <a:pt x="24" y="74"/>
                  </a:cubicBezTo>
                  <a:cubicBezTo>
                    <a:pt x="24" y="74"/>
                    <a:pt x="22" y="73"/>
                    <a:pt x="22" y="72"/>
                  </a:cubicBezTo>
                  <a:cubicBezTo>
                    <a:pt x="21" y="72"/>
                    <a:pt x="22" y="70"/>
                    <a:pt x="22" y="70"/>
                  </a:cubicBezTo>
                  <a:cubicBezTo>
                    <a:pt x="22" y="70"/>
                    <a:pt x="23" y="71"/>
                    <a:pt x="23" y="72"/>
                  </a:cubicBezTo>
                  <a:cubicBezTo>
                    <a:pt x="24" y="72"/>
                    <a:pt x="24" y="73"/>
                    <a:pt x="25" y="74"/>
                  </a:cubicBezTo>
                  <a:cubicBezTo>
                    <a:pt x="25" y="74"/>
                    <a:pt x="27" y="76"/>
                    <a:pt x="27" y="76"/>
                  </a:cubicBezTo>
                  <a:cubicBezTo>
                    <a:pt x="27" y="76"/>
                    <a:pt x="28" y="77"/>
                    <a:pt x="28" y="78"/>
                  </a:cubicBezTo>
                  <a:cubicBezTo>
                    <a:pt x="28" y="79"/>
                    <a:pt x="29" y="79"/>
                    <a:pt x="29" y="79"/>
                  </a:cubicBezTo>
                  <a:cubicBezTo>
                    <a:pt x="30" y="79"/>
                    <a:pt x="31" y="80"/>
                    <a:pt x="31" y="81"/>
                  </a:cubicBezTo>
                  <a:cubicBezTo>
                    <a:pt x="31" y="81"/>
                    <a:pt x="32" y="83"/>
                    <a:pt x="32" y="84"/>
                  </a:cubicBezTo>
                  <a:cubicBezTo>
                    <a:pt x="32" y="85"/>
                    <a:pt x="33" y="86"/>
                    <a:pt x="34" y="86"/>
                  </a:cubicBezTo>
                  <a:cubicBezTo>
                    <a:pt x="34" y="87"/>
                    <a:pt x="35" y="88"/>
                    <a:pt x="36" y="88"/>
                  </a:cubicBezTo>
                  <a:cubicBezTo>
                    <a:pt x="36" y="88"/>
                    <a:pt x="37" y="88"/>
                    <a:pt x="38" y="89"/>
                  </a:cubicBezTo>
                  <a:cubicBezTo>
                    <a:pt x="38" y="90"/>
                    <a:pt x="42" y="91"/>
                    <a:pt x="42" y="91"/>
                  </a:cubicBezTo>
                  <a:cubicBezTo>
                    <a:pt x="42" y="91"/>
                    <a:pt x="44" y="91"/>
                    <a:pt x="45" y="90"/>
                  </a:cubicBezTo>
                  <a:cubicBezTo>
                    <a:pt x="46" y="90"/>
                    <a:pt x="47" y="92"/>
                    <a:pt x="47" y="93"/>
                  </a:cubicBezTo>
                  <a:cubicBezTo>
                    <a:pt x="48" y="93"/>
                    <a:pt x="49" y="93"/>
                    <a:pt x="50" y="94"/>
                  </a:cubicBezTo>
                  <a:cubicBezTo>
                    <a:pt x="50" y="94"/>
                    <a:pt x="52" y="94"/>
                    <a:pt x="52" y="94"/>
                  </a:cubicBezTo>
                  <a:cubicBezTo>
                    <a:pt x="53" y="95"/>
                    <a:pt x="54" y="95"/>
                    <a:pt x="55" y="96"/>
                  </a:cubicBezTo>
                  <a:cubicBezTo>
                    <a:pt x="55" y="97"/>
                    <a:pt x="56" y="98"/>
                    <a:pt x="57" y="99"/>
                  </a:cubicBezTo>
                  <a:cubicBezTo>
                    <a:pt x="58" y="100"/>
                    <a:pt x="58" y="100"/>
                    <a:pt x="59" y="101"/>
                  </a:cubicBezTo>
                  <a:cubicBezTo>
                    <a:pt x="60" y="101"/>
                    <a:pt x="62" y="102"/>
                    <a:pt x="62" y="102"/>
                  </a:cubicBezTo>
                  <a:cubicBezTo>
                    <a:pt x="62" y="102"/>
                    <a:pt x="62" y="100"/>
                    <a:pt x="63" y="100"/>
                  </a:cubicBezTo>
                  <a:cubicBezTo>
                    <a:pt x="63" y="100"/>
                    <a:pt x="64" y="102"/>
                    <a:pt x="64" y="102"/>
                  </a:cubicBezTo>
                  <a:cubicBezTo>
                    <a:pt x="64" y="102"/>
                    <a:pt x="65" y="104"/>
                    <a:pt x="65" y="104"/>
                  </a:cubicBezTo>
                  <a:cubicBezTo>
                    <a:pt x="66" y="105"/>
                    <a:pt x="66" y="107"/>
                    <a:pt x="65" y="108"/>
                  </a:cubicBezTo>
                  <a:cubicBezTo>
                    <a:pt x="65" y="108"/>
                    <a:pt x="64" y="110"/>
                    <a:pt x="63" y="111"/>
                  </a:cubicBezTo>
                  <a:cubicBezTo>
                    <a:pt x="62" y="112"/>
                    <a:pt x="63" y="113"/>
                    <a:pt x="63" y="114"/>
                  </a:cubicBezTo>
                  <a:cubicBezTo>
                    <a:pt x="64" y="116"/>
                    <a:pt x="63" y="116"/>
                    <a:pt x="63" y="117"/>
                  </a:cubicBezTo>
                  <a:cubicBezTo>
                    <a:pt x="63" y="118"/>
                    <a:pt x="63" y="119"/>
                    <a:pt x="63" y="119"/>
                  </a:cubicBezTo>
                  <a:cubicBezTo>
                    <a:pt x="64" y="120"/>
                    <a:pt x="65" y="120"/>
                    <a:pt x="67" y="122"/>
                  </a:cubicBezTo>
                  <a:cubicBezTo>
                    <a:pt x="68" y="124"/>
                    <a:pt x="67" y="124"/>
                    <a:pt x="68" y="125"/>
                  </a:cubicBezTo>
                  <a:cubicBezTo>
                    <a:pt x="68" y="126"/>
                    <a:pt x="70" y="128"/>
                    <a:pt x="70" y="129"/>
                  </a:cubicBezTo>
                  <a:cubicBezTo>
                    <a:pt x="70" y="130"/>
                    <a:pt x="72" y="131"/>
                    <a:pt x="73" y="131"/>
                  </a:cubicBezTo>
                  <a:cubicBezTo>
                    <a:pt x="74" y="132"/>
                    <a:pt x="77" y="134"/>
                    <a:pt x="78" y="135"/>
                  </a:cubicBezTo>
                  <a:cubicBezTo>
                    <a:pt x="78" y="136"/>
                    <a:pt x="78" y="138"/>
                    <a:pt x="78" y="139"/>
                  </a:cubicBezTo>
                  <a:cubicBezTo>
                    <a:pt x="78" y="140"/>
                    <a:pt x="78" y="142"/>
                    <a:pt x="78" y="144"/>
                  </a:cubicBezTo>
                  <a:cubicBezTo>
                    <a:pt x="79" y="145"/>
                    <a:pt x="79" y="146"/>
                    <a:pt x="78" y="148"/>
                  </a:cubicBezTo>
                  <a:cubicBezTo>
                    <a:pt x="77" y="150"/>
                    <a:pt x="79" y="155"/>
                    <a:pt x="79" y="157"/>
                  </a:cubicBezTo>
                  <a:cubicBezTo>
                    <a:pt x="78" y="160"/>
                    <a:pt x="77" y="160"/>
                    <a:pt x="78" y="161"/>
                  </a:cubicBezTo>
                  <a:cubicBezTo>
                    <a:pt x="78" y="162"/>
                    <a:pt x="78" y="164"/>
                    <a:pt x="78" y="165"/>
                  </a:cubicBezTo>
                  <a:cubicBezTo>
                    <a:pt x="78" y="165"/>
                    <a:pt x="78" y="167"/>
                    <a:pt x="78" y="169"/>
                  </a:cubicBezTo>
                  <a:cubicBezTo>
                    <a:pt x="78" y="170"/>
                    <a:pt x="79" y="167"/>
                    <a:pt x="79" y="166"/>
                  </a:cubicBezTo>
                  <a:cubicBezTo>
                    <a:pt x="80" y="166"/>
                    <a:pt x="80" y="168"/>
                    <a:pt x="79" y="170"/>
                  </a:cubicBezTo>
                  <a:cubicBezTo>
                    <a:pt x="82" y="170"/>
                    <a:pt x="84" y="170"/>
                    <a:pt x="86" y="170"/>
                  </a:cubicBezTo>
                  <a:cubicBezTo>
                    <a:pt x="87" y="170"/>
                    <a:pt x="88" y="170"/>
                    <a:pt x="89" y="170"/>
                  </a:cubicBezTo>
                  <a:cubicBezTo>
                    <a:pt x="89" y="170"/>
                    <a:pt x="89" y="169"/>
                    <a:pt x="89" y="169"/>
                  </a:cubicBezTo>
                  <a:cubicBezTo>
                    <a:pt x="90" y="168"/>
                    <a:pt x="89" y="166"/>
                    <a:pt x="89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2" name="Freeform 39"/>
            <p:cNvSpPr>
              <a:spLocks/>
            </p:cNvSpPr>
            <p:nvPr/>
          </p:nvSpPr>
          <p:spPr bwMode="auto">
            <a:xfrm>
              <a:off x="4257461" y="7934462"/>
              <a:ext cx="505468" cy="228274"/>
            </a:xfrm>
            <a:custGeom>
              <a:avLst/>
              <a:gdLst>
                <a:gd name="T0" fmla="*/ 12 w 13"/>
                <a:gd name="T1" fmla="*/ 4 h 6"/>
                <a:gd name="T2" fmla="*/ 9 w 13"/>
                <a:gd name="T3" fmla="*/ 3 h 6"/>
                <a:gd name="T4" fmla="*/ 6 w 13"/>
                <a:gd name="T5" fmla="*/ 1 h 6"/>
                <a:gd name="T6" fmla="*/ 4 w 13"/>
                <a:gd name="T7" fmla="*/ 1 h 6"/>
                <a:gd name="T8" fmla="*/ 2 w 13"/>
                <a:gd name="T9" fmla="*/ 0 h 6"/>
                <a:gd name="T10" fmla="*/ 0 w 13"/>
                <a:gd name="T11" fmla="*/ 2 h 6"/>
                <a:gd name="T12" fmla="*/ 2 w 13"/>
                <a:gd name="T13" fmla="*/ 1 h 6"/>
                <a:gd name="T14" fmla="*/ 4 w 13"/>
                <a:gd name="T15" fmla="*/ 2 h 6"/>
                <a:gd name="T16" fmla="*/ 7 w 13"/>
                <a:gd name="T17" fmla="*/ 3 h 6"/>
                <a:gd name="T18" fmla="*/ 9 w 13"/>
                <a:gd name="T19" fmla="*/ 5 h 6"/>
                <a:gd name="T20" fmla="*/ 12 w 13"/>
                <a:gd name="T2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6">
                  <a:moveTo>
                    <a:pt x="12" y="4"/>
                  </a:moveTo>
                  <a:cubicBezTo>
                    <a:pt x="12" y="3"/>
                    <a:pt x="10" y="3"/>
                    <a:pt x="9" y="3"/>
                  </a:cubicBezTo>
                  <a:cubicBezTo>
                    <a:pt x="9" y="2"/>
                    <a:pt x="7" y="2"/>
                    <a:pt x="6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2" y="0"/>
                    <a:pt x="0" y="2"/>
                    <a:pt x="0" y="2"/>
                  </a:cubicBezTo>
                  <a:cubicBezTo>
                    <a:pt x="0" y="2"/>
                    <a:pt x="2" y="2"/>
                    <a:pt x="2" y="1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5" y="2"/>
                    <a:pt x="6" y="3"/>
                    <a:pt x="7" y="3"/>
                  </a:cubicBezTo>
                  <a:cubicBezTo>
                    <a:pt x="8" y="3"/>
                    <a:pt x="8" y="4"/>
                    <a:pt x="9" y="5"/>
                  </a:cubicBezTo>
                  <a:cubicBezTo>
                    <a:pt x="10" y="6"/>
                    <a:pt x="13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" name="Freeform 40"/>
            <p:cNvSpPr>
              <a:spLocks/>
            </p:cNvSpPr>
            <p:nvPr/>
          </p:nvSpPr>
          <p:spPr bwMode="auto">
            <a:xfrm>
              <a:off x="4697698" y="8097515"/>
              <a:ext cx="309805" cy="114142"/>
            </a:xfrm>
            <a:custGeom>
              <a:avLst/>
              <a:gdLst>
                <a:gd name="T0" fmla="*/ 6 w 8"/>
                <a:gd name="T1" fmla="*/ 2 h 3"/>
                <a:gd name="T2" fmla="*/ 5 w 8"/>
                <a:gd name="T3" fmla="*/ 1 h 3"/>
                <a:gd name="T4" fmla="*/ 3 w 8"/>
                <a:gd name="T5" fmla="*/ 1 h 3"/>
                <a:gd name="T6" fmla="*/ 2 w 8"/>
                <a:gd name="T7" fmla="*/ 0 h 3"/>
                <a:gd name="T8" fmla="*/ 2 w 8"/>
                <a:gd name="T9" fmla="*/ 1 h 3"/>
                <a:gd name="T10" fmla="*/ 0 w 8"/>
                <a:gd name="T11" fmla="*/ 2 h 3"/>
                <a:gd name="T12" fmla="*/ 2 w 8"/>
                <a:gd name="T13" fmla="*/ 3 h 3"/>
                <a:gd name="T14" fmla="*/ 4 w 8"/>
                <a:gd name="T15" fmla="*/ 3 h 3"/>
                <a:gd name="T16" fmla="*/ 7 w 8"/>
                <a:gd name="T17" fmla="*/ 3 h 3"/>
                <a:gd name="T18" fmla="*/ 6 w 8"/>
                <a:gd name="T1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3">
                  <a:moveTo>
                    <a:pt x="6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5" y="1"/>
                    <a:pt x="4" y="1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5" y="3"/>
                    <a:pt x="6" y="3"/>
                    <a:pt x="7" y="3"/>
                  </a:cubicBezTo>
                  <a:cubicBezTo>
                    <a:pt x="8" y="3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4" name="Freeform 41"/>
            <p:cNvSpPr>
              <a:spLocks/>
            </p:cNvSpPr>
            <p:nvPr/>
          </p:nvSpPr>
          <p:spPr bwMode="auto">
            <a:xfrm>
              <a:off x="4893361" y="6809405"/>
              <a:ext cx="65221" cy="32611"/>
            </a:xfrm>
            <a:custGeom>
              <a:avLst/>
              <a:gdLst>
                <a:gd name="T0" fmla="*/ 0 w 2"/>
                <a:gd name="T1" fmla="*/ 1 h 1"/>
                <a:gd name="T2" fmla="*/ 0 w 2"/>
                <a:gd name="T3" fmla="*/ 1 h 1"/>
                <a:gd name="T4" fmla="*/ 1 w 2"/>
                <a:gd name="T5" fmla="*/ 1 h 1"/>
                <a:gd name="T6" fmla="*/ 2 w 2"/>
                <a:gd name="T7" fmla="*/ 0 h 1"/>
                <a:gd name="T8" fmla="*/ 2 w 2"/>
                <a:gd name="T9" fmla="*/ 1 h 1"/>
                <a:gd name="T10" fmla="*/ 0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5" name="Freeform 42"/>
            <p:cNvSpPr>
              <a:spLocks/>
            </p:cNvSpPr>
            <p:nvPr/>
          </p:nvSpPr>
          <p:spPr bwMode="auto">
            <a:xfrm>
              <a:off x="5040113" y="6646352"/>
              <a:ext cx="114142" cy="114142"/>
            </a:xfrm>
            <a:custGeom>
              <a:avLst/>
              <a:gdLst>
                <a:gd name="T0" fmla="*/ 0 w 3"/>
                <a:gd name="T1" fmla="*/ 3 h 3"/>
                <a:gd name="T2" fmla="*/ 1 w 3"/>
                <a:gd name="T3" fmla="*/ 3 h 3"/>
                <a:gd name="T4" fmla="*/ 3 w 3"/>
                <a:gd name="T5" fmla="*/ 2 h 3"/>
                <a:gd name="T6" fmla="*/ 2 w 3"/>
                <a:gd name="T7" fmla="*/ 1 h 3"/>
                <a:gd name="T8" fmla="*/ 1 w 3"/>
                <a:gd name="T9" fmla="*/ 1 h 3"/>
                <a:gd name="T10" fmla="*/ 1 w 3"/>
                <a:gd name="T11" fmla="*/ 2 h 3"/>
                <a:gd name="T12" fmla="*/ 0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1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6" name="Freeform 43"/>
            <p:cNvSpPr>
              <a:spLocks/>
            </p:cNvSpPr>
            <p:nvPr/>
          </p:nvSpPr>
          <p:spPr bwMode="auto">
            <a:xfrm>
              <a:off x="4893361" y="6678963"/>
              <a:ext cx="195663" cy="163053"/>
            </a:xfrm>
            <a:custGeom>
              <a:avLst/>
              <a:gdLst>
                <a:gd name="T0" fmla="*/ 4 w 5"/>
                <a:gd name="T1" fmla="*/ 0 h 4"/>
                <a:gd name="T2" fmla="*/ 2 w 5"/>
                <a:gd name="T3" fmla="*/ 2 h 4"/>
                <a:gd name="T4" fmla="*/ 0 w 5"/>
                <a:gd name="T5" fmla="*/ 3 h 4"/>
                <a:gd name="T6" fmla="*/ 0 w 5"/>
                <a:gd name="T7" fmla="*/ 4 h 4"/>
                <a:gd name="T8" fmla="*/ 2 w 5"/>
                <a:gd name="T9" fmla="*/ 4 h 4"/>
                <a:gd name="T10" fmla="*/ 2 w 5"/>
                <a:gd name="T11" fmla="*/ 3 h 4"/>
                <a:gd name="T12" fmla="*/ 3 w 5"/>
                <a:gd name="T13" fmla="*/ 3 h 4"/>
                <a:gd name="T14" fmla="*/ 4 w 5"/>
                <a:gd name="T15" fmla="*/ 2 h 4"/>
                <a:gd name="T16" fmla="*/ 5 w 5"/>
                <a:gd name="T17" fmla="*/ 1 h 4"/>
                <a:gd name="T18" fmla="*/ 5 w 5"/>
                <a:gd name="T19" fmla="*/ 0 h 4"/>
                <a:gd name="T20" fmla="*/ 4 w 5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4">
                  <a:moveTo>
                    <a:pt x="4" y="0"/>
                  </a:moveTo>
                  <a:cubicBezTo>
                    <a:pt x="4" y="0"/>
                    <a:pt x="2" y="2"/>
                    <a:pt x="2" y="2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5" y="2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7" name="Freeform 44"/>
            <p:cNvSpPr>
              <a:spLocks/>
            </p:cNvSpPr>
            <p:nvPr/>
          </p:nvSpPr>
          <p:spPr bwMode="auto">
            <a:xfrm>
              <a:off x="5154245" y="6418079"/>
              <a:ext cx="326105" cy="260884"/>
            </a:xfrm>
            <a:custGeom>
              <a:avLst/>
              <a:gdLst>
                <a:gd name="T0" fmla="*/ 1 w 8"/>
                <a:gd name="T1" fmla="*/ 1 h 7"/>
                <a:gd name="T2" fmla="*/ 1 w 8"/>
                <a:gd name="T3" fmla="*/ 2 h 7"/>
                <a:gd name="T4" fmla="*/ 0 w 8"/>
                <a:gd name="T5" fmla="*/ 4 h 7"/>
                <a:gd name="T6" fmla="*/ 3 w 8"/>
                <a:gd name="T7" fmla="*/ 6 h 7"/>
                <a:gd name="T8" fmla="*/ 5 w 8"/>
                <a:gd name="T9" fmla="*/ 6 h 7"/>
                <a:gd name="T10" fmla="*/ 7 w 8"/>
                <a:gd name="T11" fmla="*/ 7 h 7"/>
                <a:gd name="T12" fmla="*/ 6 w 8"/>
                <a:gd name="T13" fmla="*/ 3 h 7"/>
                <a:gd name="T14" fmla="*/ 5 w 8"/>
                <a:gd name="T15" fmla="*/ 2 h 7"/>
                <a:gd name="T16" fmla="*/ 3 w 8"/>
                <a:gd name="T17" fmla="*/ 1 h 7"/>
                <a:gd name="T18" fmla="*/ 3 w 8"/>
                <a:gd name="T19" fmla="*/ 0 h 7"/>
                <a:gd name="T20" fmla="*/ 3 w 8"/>
                <a:gd name="T21" fmla="*/ 0 h 7"/>
                <a:gd name="T22" fmla="*/ 1 w 8"/>
                <a:gd name="T2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7"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0" y="2"/>
                    <a:pt x="0" y="4"/>
                    <a:pt x="0" y="4"/>
                  </a:cubicBezTo>
                  <a:cubicBezTo>
                    <a:pt x="0" y="4"/>
                    <a:pt x="3" y="6"/>
                    <a:pt x="3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7" y="7"/>
                    <a:pt x="7" y="7"/>
                  </a:cubicBezTo>
                  <a:cubicBezTo>
                    <a:pt x="8" y="6"/>
                    <a:pt x="6" y="4"/>
                    <a:pt x="6" y="3"/>
                  </a:cubicBezTo>
                  <a:cubicBezTo>
                    <a:pt x="6" y="3"/>
                    <a:pt x="5" y="2"/>
                    <a:pt x="5" y="2"/>
                  </a:cubicBezTo>
                  <a:cubicBezTo>
                    <a:pt x="4" y="2"/>
                    <a:pt x="3" y="2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8" name="Freeform 45"/>
            <p:cNvSpPr>
              <a:spLocks/>
            </p:cNvSpPr>
            <p:nvPr/>
          </p:nvSpPr>
          <p:spPr bwMode="auto">
            <a:xfrm>
              <a:off x="3980267" y="5358232"/>
              <a:ext cx="358716" cy="195663"/>
            </a:xfrm>
            <a:custGeom>
              <a:avLst/>
              <a:gdLst>
                <a:gd name="T0" fmla="*/ 7 w 9"/>
                <a:gd name="T1" fmla="*/ 4 h 5"/>
                <a:gd name="T2" fmla="*/ 6 w 9"/>
                <a:gd name="T3" fmla="*/ 2 h 5"/>
                <a:gd name="T4" fmla="*/ 4 w 9"/>
                <a:gd name="T5" fmla="*/ 1 h 5"/>
                <a:gd name="T6" fmla="*/ 3 w 9"/>
                <a:gd name="T7" fmla="*/ 0 h 5"/>
                <a:gd name="T8" fmla="*/ 2 w 9"/>
                <a:gd name="T9" fmla="*/ 1 h 5"/>
                <a:gd name="T10" fmla="*/ 2 w 9"/>
                <a:gd name="T11" fmla="*/ 2 h 5"/>
                <a:gd name="T12" fmla="*/ 0 w 9"/>
                <a:gd name="T13" fmla="*/ 4 h 5"/>
                <a:gd name="T14" fmla="*/ 3 w 9"/>
                <a:gd name="T15" fmla="*/ 5 h 5"/>
                <a:gd name="T16" fmla="*/ 5 w 9"/>
                <a:gd name="T17" fmla="*/ 4 h 5"/>
                <a:gd name="T18" fmla="*/ 8 w 9"/>
                <a:gd name="T19" fmla="*/ 5 h 5"/>
                <a:gd name="T20" fmla="*/ 7 w 9"/>
                <a:gd name="T2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5">
                  <a:moveTo>
                    <a:pt x="7" y="4"/>
                  </a:moveTo>
                  <a:cubicBezTo>
                    <a:pt x="7" y="3"/>
                    <a:pt x="6" y="2"/>
                    <a:pt x="6" y="2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4"/>
                    <a:pt x="0" y="4"/>
                  </a:cubicBezTo>
                  <a:cubicBezTo>
                    <a:pt x="0" y="4"/>
                    <a:pt x="3" y="5"/>
                    <a:pt x="3" y="5"/>
                  </a:cubicBezTo>
                  <a:cubicBezTo>
                    <a:pt x="3" y="5"/>
                    <a:pt x="5" y="4"/>
                    <a:pt x="5" y="4"/>
                  </a:cubicBezTo>
                  <a:cubicBezTo>
                    <a:pt x="5" y="4"/>
                    <a:pt x="7" y="5"/>
                    <a:pt x="8" y="5"/>
                  </a:cubicBezTo>
                  <a:cubicBezTo>
                    <a:pt x="9" y="5"/>
                    <a:pt x="8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9" name="Freeform 46"/>
            <p:cNvSpPr>
              <a:spLocks/>
            </p:cNvSpPr>
            <p:nvPr/>
          </p:nvSpPr>
          <p:spPr bwMode="auto">
            <a:xfrm>
              <a:off x="3833525" y="4657112"/>
              <a:ext cx="1255510" cy="1010926"/>
            </a:xfrm>
            <a:custGeom>
              <a:avLst/>
              <a:gdLst>
                <a:gd name="T0" fmla="*/ 30 w 32"/>
                <a:gd name="T1" fmla="*/ 16 h 26"/>
                <a:gd name="T2" fmla="*/ 28 w 32"/>
                <a:gd name="T3" fmla="*/ 14 h 26"/>
                <a:gd name="T4" fmla="*/ 26 w 32"/>
                <a:gd name="T5" fmla="*/ 13 h 26"/>
                <a:gd name="T6" fmla="*/ 24 w 32"/>
                <a:gd name="T7" fmla="*/ 11 h 26"/>
                <a:gd name="T8" fmla="*/ 24 w 32"/>
                <a:gd name="T9" fmla="*/ 9 h 26"/>
                <a:gd name="T10" fmla="*/ 23 w 32"/>
                <a:gd name="T11" fmla="*/ 8 h 26"/>
                <a:gd name="T12" fmla="*/ 21 w 32"/>
                <a:gd name="T13" fmla="*/ 7 h 26"/>
                <a:gd name="T14" fmla="*/ 19 w 32"/>
                <a:gd name="T15" fmla="*/ 6 h 26"/>
                <a:gd name="T16" fmla="*/ 16 w 32"/>
                <a:gd name="T17" fmla="*/ 5 h 26"/>
                <a:gd name="T18" fmla="*/ 15 w 32"/>
                <a:gd name="T19" fmla="*/ 4 h 26"/>
                <a:gd name="T20" fmla="*/ 12 w 32"/>
                <a:gd name="T21" fmla="*/ 5 h 26"/>
                <a:gd name="T22" fmla="*/ 11 w 32"/>
                <a:gd name="T23" fmla="*/ 3 h 26"/>
                <a:gd name="T24" fmla="*/ 14 w 32"/>
                <a:gd name="T25" fmla="*/ 3 h 26"/>
                <a:gd name="T26" fmla="*/ 13 w 32"/>
                <a:gd name="T27" fmla="*/ 1 h 26"/>
                <a:gd name="T28" fmla="*/ 11 w 32"/>
                <a:gd name="T29" fmla="*/ 1 h 26"/>
                <a:gd name="T30" fmla="*/ 9 w 32"/>
                <a:gd name="T31" fmla="*/ 1 h 26"/>
                <a:gd name="T32" fmla="*/ 6 w 32"/>
                <a:gd name="T33" fmla="*/ 2 h 26"/>
                <a:gd name="T34" fmla="*/ 5 w 32"/>
                <a:gd name="T35" fmla="*/ 4 h 26"/>
                <a:gd name="T36" fmla="*/ 4 w 32"/>
                <a:gd name="T37" fmla="*/ 3 h 26"/>
                <a:gd name="T38" fmla="*/ 5 w 32"/>
                <a:gd name="T39" fmla="*/ 0 h 26"/>
                <a:gd name="T40" fmla="*/ 4 w 32"/>
                <a:gd name="T41" fmla="*/ 0 h 26"/>
                <a:gd name="T42" fmla="*/ 2 w 32"/>
                <a:gd name="T43" fmla="*/ 2 h 26"/>
                <a:gd name="T44" fmla="*/ 0 w 32"/>
                <a:gd name="T45" fmla="*/ 5 h 26"/>
                <a:gd name="T46" fmla="*/ 3 w 32"/>
                <a:gd name="T47" fmla="*/ 7 h 26"/>
                <a:gd name="T48" fmla="*/ 1 w 32"/>
                <a:gd name="T49" fmla="*/ 7 h 26"/>
                <a:gd name="T50" fmla="*/ 2 w 32"/>
                <a:gd name="T51" fmla="*/ 8 h 26"/>
                <a:gd name="T52" fmla="*/ 4 w 32"/>
                <a:gd name="T53" fmla="*/ 9 h 26"/>
                <a:gd name="T54" fmla="*/ 6 w 32"/>
                <a:gd name="T55" fmla="*/ 9 h 26"/>
                <a:gd name="T56" fmla="*/ 9 w 32"/>
                <a:gd name="T57" fmla="*/ 9 h 26"/>
                <a:gd name="T58" fmla="*/ 12 w 32"/>
                <a:gd name="T59" fmla="*/ 10 h 26"/>
                <a:gd name="T60" fmla="*/ 12 w 32"/>
                <a:gd name="T61" fmla="*/ 8 h 26"/>
                <a:gd name="T62" fmla="*/ 14 w 32"/>
                <a:gd name="T63" fmla="*/ 9 h 26"/>
                <a:gd name="T64" fmla="*/ 15 w 32"/>
                <a:gd name="T65" fmla="*/ 11 h 26"/>
                <a:gd name="T66" fmla="*/ 17 w 32"/>
                <a:gd name="T67" fmla="*/ 12 h 26"/>
                <a:gd name="T68" fmla="*/ 19 w 32"/>
                <a:gd name="T69" fmla="*/ 14 h 26"/>
                <a:gd name="T70" fmla="*/ 20 w 32"/>
                <a:gd name="T71" fmla="*/ 16 h 26"/>
                <a:gd name="T72" fmla="*/ 18 w 32"/>
                <a:gd name="T73" fmla="*/ 17 h 26"/>
                <a:gd name="T74" fmla="*/ 20 w 32"/>
                <a:gd name="T75" fmla="*/ 19 h 26"/>
                <a:gd name="T76" fmla="*/ 17 w 32"/>
                <a:gd name="T77" fmla="*/ 19 h 26"/>
                <a:gd name="T78" fmla="*/ 17 w 32"/>
                <a:gd name="T79" fmla="*/ 20 h 26"/>
                <a:gd name="T80" fmla="*/ 16 w 32"/>
                <a:gd name="T81" fmla="*/ 19 h 26"/>
                <a:gd name="T82" fmla="*/ 14 w 32"/>
                <a:gd name="T83" fmla="*/ 19 h 26"/>
                <a:gd name="T84" fmla="*/ 13 w 32"/>
                <a:gd name="T85" fmla="*/ 20 h 26"/>
                <a:gd name="T86" fmla="*/ 15 w 32"/>
                <a:gd name="T87" fmla="*/ 21 h 26"/>
                <a:gd name="T88" fmla="*/ 17 w 32"/>
                <a:gd name="T89" fmla="*/ 20 h 26"/>
                <a:gd name="T90" fmla="*/ 19 w 32"/>
                <a:gd name="T91" fmla="*/ 20 h 26"/>
                <a:gd name="T92" fmla="*/ 21 w 32"/>
                <a:gd name="T93" fmla="*/ 22 h 26"/>
                <a:gd name="T94" fmla="*/ 22 w 32"/>
                <a:gd name="T95" fmla="*/ 24 h 26"/>
                <a:gd name="T96" fmla="*/ 25 w 32"/>
                <a:gd name="T97" fmla="*/ 25 h 26"/>
                <a:gd name="T98" fmla="*/ 29 w 32"/>
                <a:gd name="T99" fmla="*/ 26 h 26"/>
                <a:gd name="T100" fmla="*/ 27 w 32"/>
                <a:gd name="T101" fmla="*/ 24 h 26"/>
                <a:gd name="T102" fmla="*/ 25 w 32"/>
                <a:gd name="T103" fmla="*/ 22 h 26"/>
                <a:gd name="T104" fmla="*/ 30 w 32"/>
                <a:gd name="T105" fmla="*/ 24 h 26"/>
                <a:gd name="T106" fmla="*/ 29 w 32"/>
                <a:gd name="T107" fmla="*/ 23 h 26"/>
                <a:gd name="T108" fmla="*/ 29 w 32"/>
                <a:gd name="T109" fmla="*/ 21 h 26"/>
                <a:gd name="T110" fmla="*/ 26 w 32"/>
                <a:gd name="T111" fmla="*/ 19 h 26"/>
                <a:gd name="T112" fmla="*/ 26 w 32"/>
                <a:gd name="T113" fmla="*/ 17 h 26"/>
                <a:gd name="T114" fmla="*/ 28 w 32"/>
                <a:gd name="T115" fmla="*/ 18 h 26"/>
                <a:gd name="T116" fmla="*/ 30 w 32"/>
                <a:gd name="T117" fmla="*/ 20 h 26"/>
                <a:gd name="T118" fmla="*/ 31 w 32"/>
                <a:gd name="T119" fmla="*/ 18 h 26"/>
                <a:gd name="T120" fmla="*/ 32 w 32"/>
                <a:gd name="T121" fmla="*/ 16 h 26"/>
                <a:gd name="T122" fmla="*/ 30 w 32"/>
                <a:gd name="T123" fmla="*/ 1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" h="26">
                  <a:moveTo>
                    <a:pt x="30" y="16"/>
                  </a:moveTo>
                  <a:cubicBezTo>
                    <a:pt x="29" y="16"/>
                    <a:pt x="29" y="14"/>
                    <a:pt x="28" y="14"/>
                  </a:cubicBezTo>
                  <a:cubicBezTo>
                    <a:pt x="28" y="13"/>
                    <a:pt x="26" y="13"/>
                    <a:pt x="26" y="13"/>
                  </a:cubicBezTo>
                  <a:cubicBezTo>
                    <a:pt x="25" y="13"/>
                    <a:pt x="24" y="12"/>
                    <a:pt x="24" y="11"/>
                  </a:cubicBezTo>
                  <a:cubicBezTo>
                    <a:pt x="24" y="11"/>
                    <a:pt x="25" y="10"/>
                    <a:pt x="24" y="9"/>
                  </a:cubicBezTo>
                  <a:cubicBezTo>
                    <a:pt x="24" y="9"/>
                    <a:pt x="23" y="8"/>
                    <a:pt x="23" y="8"/>
                  </a:cubicBezTo>
                  <a:cubicBezTo>
                    <a:pt x="22" y="8"/>
                    <a:pt x="21" y="8"/>
                    <a:pt x="21" y="7"/>
                  </a:cubicBezTo>
                  <a:cubicBezTo>
                    <a:pt x="21" y="7"/>
                    <a:pt x="20" y="6"/>
                    <a:pt x="19" y="6"/>
                  </a:cubicBezTo>
                  <a:cubicBezTo>
                    <a:pt x="18" y="6"/>
                    <a:pt x="17" y="5"/>
                    <a:pt x="16" y="5"/>
                  </a:cubicBezTo>
                  <a:cubicBezTo>
                    <a:pt x="16" y="5"/>
                    <a:pt x="15" y="4"/>
                    <a:pt x="15" y="4"/>
                  </a:cubicBezTo>
                  <a:cubicBezTo>
                    <a:pt x="14" y="3"/>
                    <a:pt x="13" y="5"/>
                    <a:pt x="12" y="5"/>
                  </a:cubicBezTo>
                  <a:cubicBezTo>
                    <a:pt x="12" y="5"/>
                    <a:pt x="10" y="3"/>
                    <a:pt x="11" y="3"/>
                  </a:cubicBezTo>
                  <a:cubicBezTo>
                    <a:pt x="11" y="3"/>
                    <a:pt x="14" y="3"/>
                    <a:pt x="14" y="3"/>
                  </a:cubicBezTo>
                  <a:cubicBezTo>
                    <a:pt x="14" y="2"/>
                    <a:pt x="13" y="1"/>
                    <a:pt x="13" y="1"/>
                  </a:cubicBezTo>
                  <a:cubicBezTo>
                    <a:pt x="13" y="1"/>
                    <a:pt x="11" y="1"/>
                    <a:pt x="11" y="1"/>
                  </a:cubicBezTo>
                  <a:cubicBezTo>
                    <a:pt x="10" y="1"/>
                    <a:pt x="9" y="1"/>
                    <a:pt x="9" y="1"/>
                  </a:cubicBezTo>
                  <a:cubicBezTo>
                    <a:pt x="8" y="1"/>
                    <a:pt x="7" y="1"/>
                    <a:pt x="6" y="2"/>
                  </a:cubicBezTo>
                  <a:cubicBezTo>
                    <a:pt x="6" y="2"/>
                    <a:pt x="5" y="4"/>
                    <a:pt x="5" y="4"/>
                  </a:cubicBezTo>
                  <a:cubicBezTo>
                    <a:pt x="5" y="5"/>
                    <a:pt x="4" y="4"/>
                    <a:pt x="4" y="3"/>
                  </a:cubicBezTo>
                  <a:cubicBezTo>
                    <a:pt x="4" y="3"/>
                    <a:pt x="5" y="1"/>
                    <a:pt x="5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1" y="2"/>
                    <a:pt x="0" y="4"/>
                    <a:pt x="0" y="5"/>
                  </a:cubicBezTo>
                  <a:cubicBezTo>
                    <a:pt x="1" y="6"/>
                    <a:pt x="3" y="7"/>
                    <a:pt x="3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8"/>
                    <a:pt x="2" y="8"/>
                  </a:cubicBezTo>
                  <a:cubicBezTo>
                    <a:pt x="2" y="8"/>
                    <a:pt x="4" y="8"/>
                    <a:pt x="4" y="9"/>
                  </a:cubicBezTo>
                  <a:cubicBezTo>
                    <a:pt x="4" y="9"/>
                    <a:pt x="6" y="9"/>
                    <a:pt x="6" y="9"/>
                  </a:cubicBezTo>
                  <a:cubicBezTo>
                    <a:pt x="7" y="9"/>
                    <a:pt x="9" y="9"/>
                    <a:pt x="9" y="9"/>
                  </a:cubicBezTo>
                  <a:cubicBezTo>
                    <a:pt x="10" y="10"/>
                    <a:pt x="12" y="10"/>
                    <a:pt x="12" y="10"/>
                  </a:cubicBezTo>
                  <a:cubicBezTo>
                    <a:pt x="12" y="9"/>
                    <a:pt x="12" y="8"/>
                    <a:pt x="12" y="8"/>
                  </a:cubicBezTo>
                  <a:cubicBezTo>
                    <a:pt x="12" y="8"/>
                    <a:pt x="13" y="9"/>
                    <a:pt x="14" y="9"/>
                  </a:cubicBezTo>
                  <a:cubicBezTo>
                    <a:pt x="14" y="10"/>
                    <a:pt x="15" y="10"/>
                    <a:pt x="15" y="11"/>
                  </a:cubicBezTo>
                  <a:cubicBezTo>
                    <a:pt x="15" y="11"/>
                    <a:pt x="16" y="12"/>
                    <a:pt x="17" y="12"/>
                  </a:cubicBezTo>
                  <a:cubicBezTo>
                    <a:pt x="17" y="12"/>
                    <a:pt x="19" y="13"/>
                    <a:pt x="19" y="14"/>
                  </a:cubicBezTo>
                  <a:cubicBezTo>
                    <a:pt x="19" y="14"/>
                    <a:pt x="20" y="16"/>
                    <a:pt x="20" y="16"/>
                  </a:cubicBezTo>
                  <a:cubicBezTo>
                    <a:pt x="19" y="16"/>
                    <a:pt x="19" y="16"/>
                    <a:pt x="18" y="17"/>
                  </a:cubicBezTo>
                  <a:cubicBezTo>
                    <a:pt x="18" y="17"/>
                    <a:pt x="20" y="18"/>
                    <a:pt x="20" y="19"/>
                  </a:cubicBezTo>
                  <a:cubicBezTo>
                    <a:pt x="20" y="19"/>
                    <a:pt x="18" y="19"/>
                    <a:pt x="17" y="19"/>
                  </a:cubicBezTo>
                  <a:cubicBezTo>
                    <a:pt x="17" y="19"/>
                    <a:pt x="17" y="20"/>
                    <a:pt x="17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5" y="19"/>
                    <a:pt x="14" y="19"/>
                  </a:cubicBezTo>
                  <a:cubicBezTo>
                    <a:pt x="14" y="19"/>
                    <a:pt x="13" y="20"/>
                    <a:pt x="13" y="20"/>
                  </a:cubicBezTo>
                  <a:cubicBezTo>
                    <a:pt x="13" y="20"/>
                    <a:pt x="14" y="21"/>
                    <a:pt x="15" y="21"/>
                  </a:cubicBezTo>
                  <a:cubicBezTo>
                    <a:pt x="15" y="21"/>
                    <a:pt x="17" y="20"/>
                    <a:pt x="17" y="20"/>
                  </a:cubicBezTo>
                  <a:cubicBezTo>
                    <a:pt x="17" y="20"/>
                    <a:pt x="18" y="21"/>
                    <a:pt x="19" y="20"/>
                  </a:cubicBezTo>
                  <a:cubicBezTo>
                    <a:pt x="19" y="20"/>
                    <a:pt x="20" y="22"/>
                    <a:pt x="21" y="22"/>
                  </a:cubicBezTo>
                  <a:cubicBezTo>
                    <a:pt x="21" y="22"/>
                    <a:pt x="22" y="24"/>
                    <a:pt x="22" y="24"/>
                  </a:cubicBezTo>
                  <a:cubicBezTo>
                    <a:pt x="23" y="24"/>
                    <a:pt x="25" y="25"/>
                    <a:pt x="25" y="25"/>
                  </a:cubicBezTo>
                  <a:cubicBezTo>
                    <a:pt x="25" y="26"/>
                    <a:pt x="29" y="26"/>
                    <a:pt x="29" y="26"/>
                  </a:cubicBezTo>
                  <a:cubicBezTo>
                    <a:pt x="29" y="26"/>
                    <a:pt x="28" y="25"/>
                    <a:pt x="27" y="24"/>
                  </a:cubicBezTo>
                  <a:cubicBezTo>
                    <a:pt x="27" y="24"/>
                    <a:pt x="25" y="23"/>
                    <a:pt x="25" y="22"/>
                  </a:cubicBezTo>
                  <a:cubicBezTo>
                    <a:pt x="25" y="21"/>
                    <a:pt x="29" y="24"/>
                    <a:pt x="30" y="24"/>
                  </a:cubicBezTo>
                  <a:cubicBezTo>
                    <a:pt x="30" y="24"/>
                    <a:pt x="30" y="23"/>
                    <a:pt x="29" y="23"/>
                  </a:cubicBezTo>
                  <a:cubicBezTo>
                    <a:pt x="29" y="22"/>
                    <a:pt x="29" y="21"/>
                    <a:pt x="29" y="21"/>
                  </a:cubicBezTo>
                  <a:cubicBezTo>
                    <a:pt x="28" y="20"/>
                    <a:pt x="26" y="19"/>
                    <a:pt x="26" y="19"/>
                  </a:cubicBezTo>
                  <a:cubicBezTo>
                    <a:pt x="26" y="19"/>
                    <a:pt x="25" y="17"/>
                    <a:pt x="26" y="17"/>
                  </a:cubicBezTo>
                  <a:cubicBezTo>
                    <a:pt x="26" y="16"/>
                    <a:pt x="28" y="17"/>
                    <a:pt x="28" y="18"/>
                  </a:cubicBezTo>
                  <a:cubicBezTo>
                    <a:pt x="29" y="18"/>
                    <a:pt x="29" y="19"/>
                    <a:pt x="30" y="20"/>
                  </a:cubicBezTo>
                  <a:cubicBezTo>
                    <a:pt x="31" y="20"/>
                    <a:pt x="31" y="19"/>
                    <a:pt x="31" y="18"/>
                  </a:cubicBezTo>
                  <a:cubicBezTo>
                    <a:pt x="31" y="18"/>
                    <a:pt x="32" y="17"/>
                    <a:pt x="32" y="16"/>
                  </a:cubicBezTo>
                  <a:cubicBezTo>
                    <a:pt x="32" y="16"/>
                    <a:pt x="31" y="16"/>
                    <a:pt x="3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0" name="Freeform 47"/>
            <p:cNvSpPr>
              <a:spLocks/>
            </p:cNvSpPr>
            <p:nvPr/>
          </p:nvSpPr>
          <p:spPr bwMode="auto">
            <a:xfrm>
              <a:off x="4338982" y="5162569"/>
              <a:ext cx="146752" cy="81531"/>
            </a:xfrm>
            <a:custGeom>
              <a:avLst/>
              <a:gdLst>
                <a:gd name="T0" fmla="*/ 3 w 4"/>
                <a:gd name="T1" fmla="*/ 2 h 2"/>
                <a:gd name="T2" fmla="*/ 3 w 4"/>
                <a:gd name="T3" fmla="*/ 0 h 2"/>
                <a:gd name="T4" fmla="*/ 2 w 4"/>
                <a:gd name="T5" fmla="*/ 0 h 2"/>
                <a:gd name="T6" fmla="*/ 1 w 4"/>
                <a:gd name="T7" fmla="*/ 1 h 2"/>
                <a:gd name="T8" fmla="*/ 3 w 4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4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1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1" name="Freeform 48"/>
            <p:cNvSpPr>
              <a:spLocks/>
            </p:cNvSpPr>
            <p:nvPr/>
          </p:nvSpPr>
          <p:spPr bwMode="auto">
            <a:xfrm>
              <a:off x="2969341" y="4771243"/>
              <a:ext cx="586989" cy="358716"/>
            </a:xfrm>
            <a:custGeom>
              <a:avLst/>
              <a:gdLst>
                <a:gd name="T0" fmla="*/ 3 w 15"/>
                <a:gd name="T1" fmla="*/ 9 h 9"/>
                <a:gd name="T2" fmla="*/ 6 w 15"/>
                <a:gd name="T3" fmla="*/ 9 h 9"/>
                <a:gd name="T4" fmla="*/ 8 w 15"/>
                <a:gd name="T5" fmla="*/ 7 h 9"/>
                <a:gd name="T6" fmla="*/ 9 w 15"/>
                <a:gd name="T7" fmla="*/ 8 h 9"/>
                <a:gd name="T8" fmla="*/ 13 w 15"/>
                <a:gd name="T9" fmla="*/ 9 h 9"/>
                <a:gd name="T10" fmla="*/ 15 w 15"/>
                <a:gd name="T11" fmla="*/ 8 h 9"/>
                <a:gd name="T12" fmla="*/ 14 w 15"/>
                <a:gd name="T13" fmla="*/ 8 h 9"/>
                <a:gd name="T14" fmla="*/ 14 w 15"/>
                <a:gd name="T15" fmla="*/ 8 h 9"/>
                <a:gd name="T16" fmla="*/ 13 w 15"/>
                <a:gd name="T17" fmla="*/ 7 h 9"/>
                <a:gd name="T18" fmla="*/ 15 w 15"/>
                <a:gd name="T19" fmla="*/ 6 h 9"/>
                <a:gd name="T20" fmla="*/ 13 w 15"/>
                <a:gd name="T21" fmla="*/ 5 h 9"/>
                <a:gd name="T22" fmla="*/ 11 w 15"/>
                <a:gd name="T23" fmla="*/ 4 h 9"/>
                <a:gd name="T24" fmla="*/ 10 w 15"/>
                <a:gd name="T25" fmla="*/ 3 h 9"/>
                <a:gd name="T26" fmla="*/ 9 w 15"/>
                <a:gd name="T27" fmla="*/ 1 h 9"/>
                <a:gd name="T28" fmla="*/ 9 w 15"/>
                <a:gd name="T29" fmla="*/ 0 h 9"/>
                <a:gd name="T30" fmla="*/ 7 w 15"/>
                <a:gd name="T31" fmla="*/ 2 h 9"/>
                <a:gd name="T32" fmla="*/ 7 w 15"/>
                <a:gd name="T33" fmla="*/ 2 h 9"/>
                <a:gd name="T34" fmla="*/ 6 w 15"/>
                <a:gd name="T35" fmla="*/ 2 h 9"/>
                <a:gd name="T36" fmla="*/ 0 w 15"/>
                <a:gd name="T37" fmla="*/ 8 h 9"/>
                <a:gd name="T38" fmla="*/ 1 w 15"/>
                <a:gd name="T39" fmla="*/ 9 h 9"/>
                <a:gd name="T40" fmla="*/ 3 w 15"/>
                <a:gd name="T4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9">
                  <a:moveTo>
                    <a:pt x="3" y="9"/>
                  </a:moveTo>
                  <a:cubicBezTo>
                    <a:pt x="4" y="9"/>
                    <a:pt x="5" y="9"/>
                    <a:pt x="6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9" y="8"/>
                  </a:cubicBezTo>
                  <a:cubicBezTo>
                    <a:pt x="10" y="9"/>
                    <a:pt x="12" y="9"/>
                    <a:pt x="13" y="9"/>
                  </a:cubicBezTo>
                  <a:cubicBezTo>
                    <a:pt x="14" y="9"/>
                    <a:pt x="15" y="9"/>
                    <a:pt x="15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7"/>
                    <a:pt x="15" y="7"/>
                    <a:pt x="15" y="6"/>
                  </a:cubicBezTo>
                  <a:cubicBezTo>
                    <a:pt x="15" y="6"/>
                    <a:pt x="13" y="5"/>
                    <a:pt x="13" y="5"/>
                  </a:cubicBezTo>
                  <a:cubicBezTo>
                    <a:pt x="12" y="5"/>
                    <a:pt x="11" y="4"/>
                    <a:pt x="11" y="4"/>
                  </a:cubicBezTo>
                  <a:cubicBezTo>
                    <a:pt x="10" y="4"/>
                    <a:pt x="10" y="3"/>
                    <a:pt x="10" y="3"/>
                  </a:cubicBezTo>
                  <a:cubicBezTo>
                    <a:pt x="10" y="2"/>
                    <a:pt x="9" y="1"/>
                    <a:pt x="9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6" y="2"/>
                  </a:cubicBezTo>
                  <a:cubicBezTo>
                    <a:pt x="4" y="4"/>
                    <a:pt x="2" y="6"/>
                    <a:pt x="0" y="8"/>
                  </a:cubicBezTo>
                  <a:cubicBezTo>
                    <a:pt x="0" y="8"/>
                    <a:pt x="1" y="9"/>
                    <a:pt x="1" y="9"/>
                  </a:cubicBezTo>
                  <a:cubicBezTo>
                    <a:pt x="1" y="9"/>
                    <a:pt x="2" y="9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2" name="Freeform 49"/>
            <p:cNvSpPr>
              <a:spLocks/>
            </p:cNvSpPr>
            <p:nvPr/>
          </p:nvSpPr>
          <p:spPr bwMode="auto">
            <a:xfrm>
              <a:off x="3507420" y="4999517"/>
              <a:ext cx="163053" cy="130442"/>
            </a:xfrm>
            <a:custGeom>
              <a:avLst/>
              <a:gdLst>
                <a:gd name="T0" fmla="*/ 1 w 4"/>
                <a:gd name="T1" fmla="*/ 2 h 3"/>
                <a:gd name="T2" fmla="*/ 1 w 4"/>
                <a:gd name="T3" fmla="*/ 2 h 3"/>
                <a:gd name="T4" fmla="*/ 4 w 4"/>
                <a:gd name="T5" fmla="*/ 3 h 3"/>
                <a:gd name="T6" fmla="*/ 4 w 4"/>
                <a:gd name="T7" fmla="*/ 2 h 3"/>
                <a:gd name="T8" fmla="*/ 2 w 4"/>
                <a:gd name="T9" fmla="*/ 0 h 3"/>
                <a:gd name="T10" fmla="*/ 0 w 4"/>
                <a:gd name="T11" fmla="*/ 2 h 3"/>
                <a:gd name="T12" fmla="*/ 1 w 4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1"/>
                    <a:pt x="2" y="0"/>
                    <a:pt x="2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3" name="Freeform 50"/>
            <p:cNvSpPr>
              <a:spLocks/>
            </p:cNvSpPr>
            <p:nvPr/>
          </p:nvSpPr>
          <p:spPr bwMode="auto">
            <a:xfrm>
              <a:off x="3360667" y="4608191"/>
              <a:ext cx="309805" cy="277194"/>
            </a:xfrm>
            <a:custGeom>
              <a:avLst/>
              <a:gdLst>
                <a:gd name="T0" fmla="*/ 1 w 8"/>
                <a:gd name="T1" fmla="*/ 5 h 7"/>
                <a:gd name="T2" fmla="*/ 4 w 8"/>
                <a:gd name="T3" fmla="*/ 7 h 7"/>
                <a:gd name="T4" fmla="*/ 6 w 8"/>
                <a:gd name="T5" fmla="*/ 7 h 7"/>
                <a:gd name="T6" fmla="*/ 8 w 8"/>
                <a:gd name="T7" fmla="*/ 6 h 7"/>
                <a:gd name="T8" fmla="*/ 7 w 8"/>
                <a:gd name="T9" fmla="*/ 4 h 7"/>
                <a:gd name="T10" fmla="*/ 7 w 8"/>
                <a:gd name="T11" fmla="*/ 4 h 7"/>
                <a:gd name="T12" fmla="*/ 7 w 8"/>
                <a:gd name="T13" fmla="*/ 4 h 7"/>
                <a:gd name="T14" fmla="*/ 5 w 8"/>
                <a:gd name="T15" fmla="*/ 3 h 7"/>
                <a:gd name="T16" fmla="*/ 6 w 8"/>
                <a:gd name="T17" fmla="*/ 1 h 7"/>
                <a:gd name="T18" fmla="*/ 4 w 8"/>
                <a:gd name="T19" fmla="*/ 1 h 7"/>
                <a:gd name="T20" fmla="*/ 3 w 8"/>
                <a:gd name="T21" fmla="*/ 1 h 7"/>
                <a:gd name="T22" fmla="*/ 2 w 8"/>
                <a:gd name="T23" fmla="*/ 2 h 7"/>
                <a:gd name="T24" fmla="*/ 3 w 8"/>
                <a:gd name="T25" fmla="*/ 3 h 7"/>
                <a:gd name="T26" fmla="*/ 1 w 8"/>
                <a:gd name="T27" fmla="*/ 3 h 7"/>
                <a:gd name="T28" fmla="*/ 0 w 8"/>
                <a:gd name="T29" fmla="*/ 3 h 7"/>
                <a:gd name="T30" fmla="*/ 1 w 8"/>
                <a:gd name="T3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" h="7">
                  <a:moveTo>
                    <a:pt x="1" y="5"/>
                  </a:moveTo>
                  <a:cubicBezTo>
                    <a:pt x="2" y="5"/>
                    <a:pt x="4" y="6"/>
                    <a:pt x="4" y="7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6"/>
                    <a:pt x="7" y="6"/>
                    <a:pt x="8" y="6"/>
                  </a:cubicBezTo>
                  <a:cubicBezTo>
                    <a:pt x="8" y="5"/>
                    <a:pt x="8" y="5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6" y="3"/>
                    <a:pt x="6" y="3"/>
                    <a:pt x="5" y="3"/>
                  </a:cubicBezTo>
                  <a:cubicBezTo>
                    <a:pt x="5" y="2"/>
                    <a:pt x="6" y="1"/>
                    <a:pt x="6" y="1"/>
                  </a:cubicBezTo>
                  <a:cubicBezTo>
                    <a:pt x="5" y="0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2" y="2"/>
                    <a:pt x="2" y="2"/>
                  </a:cubicBezTo>
                  <a:cubicBezTo>
                    <a:pt x="2" y="2"/>
                    <a:pt x="3" y="3"/>
                    <a:pt x="3" y="3"/>
                  </a:cubicBezTo>
                  <a:cubicBezTo>
                    <a:pt x="2" y="4"/>
                    <a:pt x="1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1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4" name="Freeform 51"/>
            <p:cNvSpPr>
              <a:spLocks/>
            </p:cNvSpPr>
            <p:nvPr/>
          </p:nvSpPr>
          <p:spPr bwMode="auto">
            <a:xfrm>
              <a:off x="3637862" y="4608191"/>
              <a:ext cx="228274" cy="195663"/>
            </a:xfrm>
            <a:custGeom>
              <a:avLst/>
              <a:gdLst>
                <a:gd name="T0" fmla="*/ 2 w 6"/>
                <a:gd name="T1" fmla="*/ 4 h 5"/>
                <a:gd name="T2" fmla="*/ 4 w 6"/>
                <a:gd name="T3" fmla="*/ 3 h 5"/>
                <a:gd name="T4" fmla="*/ 6 w 6"/>
                <a:gd name="T5" fmla="*/ 1 h 5"/>
                <a:gd name="T6" fmla="*/ 3 w 6"/>
                <a:gd name="T7" fmla="*/ 0 h 5"/>
                <a:gd name="T8" fmla="*/ 1 w 6"/>
                <a:gd name="T9" fmla="*/ 1 h 5"/>
                <a:gd name="T10" fmla="*/ 0 w 6"/>
                <a:gd name="T11" fmla="*/ 2 h 5"/>
                <a:gd name="T12" fmla="*/ 0 w 6"/>
                <a:gd name="T13" fmla="*/ 4 h 5"/>
                <a:gd name="T14" fmla="*/ 0 w 6"/>
                <a:gd name="T15" fmla="*/ 4 h 5"/>
                <a:gd name="T16" fmla="*/ 0 w 6"/>
                <a:gd name="T17" fmla="*/ 4 h 5"/>
                <a:gd name="T18" fmla="*/ 2 w 6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5">
                  <a:moveTo>
                    <a:pt x="2" y="4"/>
                  </a:moveTo>
                  <a:cubicBezTo>
                    <a:pt x="2" y="4"/>
                    <a:pt x="4" y="4"/>
                    <a:pt x="4" y="3"/>
                  </a:cubicBezTo>
                  <a:cubicBezTo>
                    <a:pt x="5" y="3"/>
                    <a:pt x="5" y="1"/>
                    <a:pt x="6" y="1"/>
                  </a:cubicBezTo>
                  <a:cubicBezTo>
                    <a:pt x="6" y="0"/>
                    <a:pt x="4" y="1"/>
                    <a:pt x="3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1" y="1"/>
                    <a:pt x="1" y="2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5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5" name="Freeform 52"/>
            <p:cNvSpPr>
              <a:spLocks/>
            </p:cNvSpPr>
            <p:nvPr/>
          </p:nvSpPr>
          <p:spPr bwMode="auto">
            <a:xfrm>
              <a:off x="3866135" y="4184254"/>
              <a:ext cx="586989" cy="277194"/>
            </a:xfrm>
            <a:custGeom>
              <a:avLst/>
              <a:gdLst>
                <a:gd name="T0" fmla="*/ 2 w 15"/>
                <a:gd name="T1" fmla="*/ 6 h 7"/>
                <a:gd name="T2" fmla="*/ 9 w 15"/>
                <a:gd name="T3" fmla="*/ 6 h 7"/>
                <a:gd name="T4" fmla="*/ 12 w 15"/>
                <a:gd name="T5" fmla="*/ 5 h 7"/>
                <a:gd name="T6" fmla="*/ 11 w 15"/>
                <a:gd name="T7" fmla="*/ 4 h 7"/>
                <a:gd name="T8" fmla="*/ 13 w 15"/>
                <a:gd name="T9" fmla="*/ 2 h 7"/>
                <a:gd name="T10" fmla="*/ 14 w 15"/>
                <a:gd name="T11" fmla="*/ 2 h 7"/>
                <a:gd name="T12" fmla="*/ 14 w 15"/>
                <a:gd name="T13" fmla="*/ 1 h 7"/>
                <a:gd name="T14" fmla="*/ 14 w 15"/>
                <a:gd name="T15" fmla="*/ 1 h 7"/>
                <a:gd name="T16" fmla="*/ 15 w 15"/>
                <a:gd name="T17" fmla="*/ 0 h 7"/>
                <a:gd name="T18" fmla="*/ 15 w 15"/>
                <a:gd name="T19" fmla="*/ 0 h 7"/>
                <a:gd name="T20" fmla="*/ 0 w 15"/>
                <a:gd name="T21" fmla="*/ 6 h 7"/>
                <a:gd name="T22" fmla="*/ 2 w 15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7">
                  <a:moveTo>
                    <a:pt x="2" y="6"/>
                  </a:moveTo>
                  <a:cubicBezTo>
                    <a:pt x="4" y="6"/>
                    <a:pt x="8" y="6"/>
                    <a:pt x="9" y="6"/>
                  </a:cubicBezTo>
                  <a:cubicBezTo>
                    <a:pt x="9" y="7"/>
                    <a:pt x="11" y="6"/>
                    <a:pt x="12" y="5"/>
                  </a:cubicBezTo>
                  <a:cubicBezTo>
                    <a:pt x="12" y="4"/>
                    <a:pt x="10" y="4"/>
                    <a:pt x="11" y="4"/>
                  </a:cubicBezTo>
                  <a:cubicBezTo>
                    <a:pt x="11" y="4"/>
                    <a:pt x="12" y="2"/>
                    <a:pt x="13" y="2"/>
                  </a:cubicBezTo>
                  <a:cubicBezTo>
                    <a:pt x="13" y="2"/>
                    <a:pt x="13" y="2"/>
                    <a:pt x="14" y="2"/>
                  </a:cubicBezTo>
                  <a:cubicBezTo>
                    <a:pt x="13" y="1"/>
                    <a:pt x="13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9" y="1"/>
                    <a:pt x="4" y="4"/>
                    <a:pt x="0" y="6"/>
                  </a:cubicBezTo>
                  <a:cubicBezTo>
                    <a:pt x="1" y="6"/>
                    <a:pt x="2" y="6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6" name="Freeform 53"/>
            <p:cNvSpPr>
              <a:spLocks/>
            </p:cNvSpPr>
            <p:nvPr/>
          </p:nvSpPr>
          <p:spPr bwMode="auto">
            <a:xfrm>
              <a:off x="3751993" y="4461448"/>
              <a:ext cx="586989" cy="146752"/>
            </a:xfrm>
            <a:custGeom>
              <a:avLst/>
              <a:gdLst>
                <a:gd name="T0" fmla="*/ 0 w 15"/>
                <a:gd name="T1" fmla="*/ 3 h 4"/>
                <a:gd name="T2" fmla="*/ 4 w 15"/>
                <a:gd name="T3" fmla="*/ 4 h 4"/>
                <a:gd name="T4" fmla="*/ 9 w 15"/>
                <a:gd name="T5" fmla="*/ 4 h 4"/>
                <a:gd name="T6" fmla="*/ 15 w 15"/>
                <a:gd name="T7" fmla="*/ 4 h 4"/>
                <a:gd name="T8" fmla="*/ 14 w 15"/>
                <a:gd name="T9" fmla="*/ 1 h 4"/>
                <a:gd name="T10" fmla="*/ 9 w 15"/>
                <a:gd name="T11" fmla="*/ 1 h 4"/>
                <a:gd name="T12" fmla="*/ 5 w 15"/>
                <a:gd name="T13" fmla="*/ 1 h 4"/>
                <a:gd name="T14" fmla="*/ 2 w 15"/>
                <a:gd name="T15" fmla="*/ 0 h 4"/>
                <a:gd name="T16" fmla="*/ 0 w 15"/>
                <a:gd name="T17" fmla="*/ 1 h 4"/>
                <a:gd name="T18" fmla="*/ 0 w 15"/>
                <a:gd name="T19" fmla="*/ 2 h 4"/>
                <a:gd name="T20" fmla="*/ 0 w 15"/>
                <a:gd name="T2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4">
                  <a:moveTo>
                    <a:pt x="0" y="3"/>
                  </a:moveTo>
                  <a:cubicBezTo>
                    <a:pt x="0" y="4"/>
                    <a:pt x="3" y="3"/>
                    <a:pt x="4" y="4"/>
                  </a:cubicBezTo>
                  <a:cubicBezTo>
                    <a:pt x="6" y="4"/>
                    <a:pt x="8" y="4"/>
                    <a:pt x="9" y="4"/>
                  </a:cubicBezTo>
                  <a:cubicBezTo>
                    <a:pt x="11" y="4"/>
                    <a:pt x="14" y="4"/>
                    <a:pt x="15" y="4"/>
                  </a:cubicBezTo>
                  <a:cubicBezTo>
                    <a:pt x="15" y="4"/>
                    <a:pt x="15" y="2"/>
                    <a:pt x="14" y="1"/>
                  </a:cubicBezTo>
                  <a:cubicBezTo>
                    <a:pt x="14" y="0"/>
                    <a:pt x="10" y="0"/>
                    <a:pt x="9" y="1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7" name="Freeform 54"/>
            <p:cNvSpPr>
              <a:spLocks/>
            </p:cNvSpPr>
            <p:nvPr/>
          </p:nvSpPr>
          <p:spPr bwMode="auto">
            <a:xfrm>
              <a:off x="4420514" y="3988591"/>
              <a:ext cx="2233825" cy="1875109"/>
            </a:xfrm>
            <a:custGeom>
              <a:avLst/>
              <a:gdLst>
                <a:gd name="T0" fmla="*/ 6 w 57"/>
                <a:gd name="T1" fmla="*/ 4 h 48"/>
                <a:gd name="T2" fmla="*/ 3 w 57"/>
                <a:gd name="T3" fmla="*/ 5 h 48"/>
                <a:gd name="T4" fmla="*/ 0 w 57"/>
                <a:gd name="T5" fmla="*/ 6 h 48"/>
                <a:gd name="T6" fmla="*/ 0 w 57"/>
                <a:gd name="T7" fmla="*/ 7 h 48"/>
                <a:gd name="T8" fmla="*/ 0 w 57"/>
                <a:gd name="T9" fmla="*/ 7 h 48"/>
                <a:gd name="T10" fmla="*/ 4 w 57"/>
                <a:gd name="T11" fmla="*/ 8 h 48"/>
                <a:gd name="T12" fmla="*/ 1 w 57"/>
                <a:gd name="T13" fmla="*/ 9 h 48"/>
                <a:gd name="T14" fmla="*/ 3 w 57"/>
                <a:gd name="T15" fmla="*/ 10 h 48"/>
                <a:gd name="T16" fmla="*/ 4 w 57"/>
                <a:gd name="T17" fmla="*/ 11 h 48"/>
                <a:gd name="T18" fmla="*/ 7 w 57"/>
                <a:gd name="T19" fmla="*/ 12 h 48"/>
                <a:gd name="T20" fmla="*/ 13 w 57"/>
                <a:gd name="T21" fmla="*/ 12 h 48"/>
                <a:gd name="T22" fmla="*/ 15 w 57"/>
                <a:gd name="T23" fmla="*/ 14 h 48"/>
                <a:gd name="T24" fmla="*/ 18 w 57"/>
                <a:gd name="T25" fmla="*/ 17 h 48"/>
                <a:gd name="T26" fmla="*/ 18 w 57"/>
                <a:gd name="T27" fmla="*/ 21 h 48"/>
                <a:gd name="T28" fmla="*/ 19 w 57"/>
                <a:gd name="T29" fmla="*/ 23 h 48"/>
                <a:gd name="T30" fmla="*/ 21 w 57"/>
                <a:gd name="T31" fmla="*/ 22 h 48"/>
                <a:gd name="T32" fmla="*/ 23 w 57"/>
                <a:gd name="T33" fmla="*/ 26 h 48"/>
                <a:gd name="T34" fmla="*/ 23 w 57"/>
                <a:gd name="T35" fmla="*/ 26 h 48"/>
                <a:gd name="T36" fmla="*/ 24 w 57"/>
                <a:gd name="T37" fmla="*/ 27 h 48"/>
                <a:gd name="T38" fmla="*/ 23 w 57"/>
                <a:gd name="T39" fmla="*/ 27 h 48"/>
                <a:gd name="T40" fmla="*/ 22 w 57"/>
                <a:gd name="T41" fmla="*/ 29 h 48"/>
                <a:gd name="T42" fmla="*/ 21 w 57"/>
                <a:gd name="T43" fmla="*/ 32 h 48"/>
                <a:gd name="T44" fmla="*/ 23 w 57"/>
                <a:gd name="T45" fmla="*/ 37 h 48"/>
                <a:gd name="T46" fmla="*/ 23 w 57"/>
                <a:gd name="T47" fmla="*/ 40 h 48"/>
                <a:gd name="T48" fmla="*/ 27 w 57"/>
                <a:gd name="T49" fmla="*/ 43 h 48"/>
                <a:gd name="T50" fmla="*/ 31 w 57"/>
                <a:gd name="T51" fmla="*/ 45 h 48"/>
                <a:gd name="T52" fmla="*/ 33 w 57"/>
                <a:gd name="T53" fmla="*/ 47 h 48"/>
                <a:gd name="T54" fmla="*/ 34 w 57"/>
                <a:gd name="T55" fmla="*/ 45 h 48"/>
                <a:gd name="T56" fmla="*/ 35 w 57"/>
                <a:gd name="T57" fmla="*/ 42 h 48"/>
                <a:gd name="T58" fmla="*/ 36 w 57"/>
                <a:gd name="T59" fmla="*/ 39 h 48"/>
                <a:gd name="T60" fmla="*/ 37 w 57"/>
                <a:gd name="T61" fmla="*/ 37 h 48"/>
                <a:gd name="T62" fmla="*/ 42 w 57"/>
                <a:gd name="T63" fmla="*/ 35 h 48"/>
                <a:gd name="T64" fmla="*/ 44 w 57"/>
                <a:gd name="T65" fmla="*/ 32 h 48"/>
                <a:gd name="T66" fmla="*/ 48 w 57"/>
                <a:gd name="T67" fmla="*/ 30 h 48"/>
                <a:gd name="T68" fmla="*/ 52 w 57"/>
                <a:gd name="T69" fmla="*/ 29 h 48"/>
                <a:gd name="T70" fmla="*/ 56 w 57"/>
                <a:gd name="T71" fmla="*/ 26 h 48"/>
                <a:gd name="T72" fmla="*/ 53 w 57"/>
                <a:gd name="T73" fmla="*/ 26 h 48"/>
                <a:gd name="T74" fmla="*/ 51 w 57"/>
                <a:gd name="T75" fmla="*/ 26 h 48"/>
                <a:gd name="T76" fmla="*/ 53 w 57"/>
                <a:gd name="T77" fmla="*/ 24 h 48"/>
                <a:gd name="T78" fmla="*/ 56 w 57"/>
                <a:gd name="T79" fmla="*/ 25 h 48"/>
                <a:gd name="T80" fmla="*/ 56 w 57"/>
                <a:gd name="T81" fmla="*/ 23 h 48"/>
                <a:gd name="T82" fmla="*/ 54 w 57"/>
                <a:gd name="T83" fmla="*/ 22 h 48"/>
                <a:gd name="T84" fmla="*/ 51 w 57"/>
                <a:gd name="T85" fmla="*/ 19 h 48"/>
                <a:gd name="T86" fmla="*/ 55 w 57"/>
                <a:gd name="T87" fmla="*/ 18 h 48"/>
                <a:gd name="T88" fmla="*/ 57 w 57"/>
                <a:gd name="T89" fmla="*/ 16 h 48"/>
                <a:gd name="T90" fmla="*/ 57 w 57"/>
                <a:gd name="T91" fmla="*/ 14 h 48"/>
                <a:gd name="T92" fmla="*/ 54 w 57"/>
                <a:gd name="T93" fmla="*/ 11 h 48"/>
                <a:gd name="T94" fmla="*/ 57 w 57"/>
                <a:gd name="T95" fmla="*/ 10 h 48"/>
                <a:gd name="T96" fmla="*/ 55 w 57"/>
                <a:gd name="T97" fmla="*/ 8 h 48"/>
                <a:gd name="T98" fmla="*/ 53 w 57"/>
                <a:gd name="T99" fmla="*/ 7 h 48"/>
                <a:gd name="T100" fmla="*/ 53 w 57"/>
                <a:gd name="T101" fmla="*/ 5 h 48"/>
                <a:gd name="T102" fmla="*/ 54 w 57"/>
                <a:gd name="T103" fmla="*/ 3 h 48"/>
                <a:gd name="T104" fmla="*/ 31 w 57"/>
                <a:gd name="T105" fmla="*/ 0 h 48"/>
                <a:gd name="T106" fmla="*/ 8 w 57"/>
                <a:gd name="T107" fmla="*/ 3 h 48"/>
                <a:gd name="T108" fmla="*/ 6 w 57"/>
                <a:gd name="T10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" h="48">
                  <a:moveTo>
                    <a:pt x="6" y="4"/>
                  </a:moveTo>
                  <a:cubicBezTo>
                    <a:pt x="5" y="4"/>
                    <a:pt x="4" y="4"/>
                    <a:pt x="3" y="5"/>
                  </a:cubicBezTo>
                  <a:cubicBezTo>
                    <a:pt x="2" y="5"/>
                    <a:pt x="1" y="5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4" y="8"/>
                    <a:pt x="4" y="8"/>
                  </a:cubicBezTo>
                  <a:cubicBezTo>
                    <a:pt x="4" y="9"/>
                    <a:pt x="1" y="9"/>
                    <a:pt x="1" y="9"/>
                  </a:cubicBezTo>
                  <a:cubicBezTo>
                    <a:pt x="1" y="9"/>
                    <a:pt x="2" y="10"/>
                    <a:pt x="3" y="10"/>
                  </a:cubicBezTo>
                  <a:cubicBezTo>
                    <a:pt x="3" y="10"/>
                    <a:pt x="4" y="11"/>
                    <a:pt x="4" y="11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8" y="11"/>
                    <a:pt x="11" y="12"/>
                    <a:pt x="13" y="12"/>
                  </a:cubicBezTo>
                  <a:cubicBezTo>
                    <a:pt x="14" y="12"/>
                    <a:pt x="14" y="13"/>
                    <a:pt x="15" y="14"/>
                  </a:cubicBezTo>
                  <a:cubicBezTo>
                    <a:pt x="15" y="14"/>
                    <a:pt x="17" y="16"/>
                    <a:pt x="18" y="17"/>
                  </a:cubicBezTo>
                  <a:cubicBezTo>
                    <a:pt x="18" y="18"/>
                    <a:pt x="19" y="20"/>
                    <a:pt x="18" y="21"/>
                  </a:cubicBezTo>
                  <a:cubicBezTo>
                    <a:pt x="18" y="22"/>
                    <a:pt x="18" y="23"/>
                    <a:pt x="19" y="23"/>
                  </a:cubicBezTo>
                  <a:cubicBezTo>
                    <a:pt x="19" y="24"/>
                    <a:pt x="20" y="23"/>
                    <a:pt x="21" y="22"/>
                  </a:cubicBezTo>
                  <a:cubicBezTo>
                    <a:pt x="21" y="22"/>
                    <a:pt x="23" y="24"/>
                    <a:pt x="23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7"/>
                  </a:cubicBezTo>
                  <a:cubicBezTo>
                    <a:pt x="24" y="27"/>
                    <a:pt x="24" y="27"/>
                    <a:pt x="23" y="27"/>
                  </a:cubicBezTo>
                  <a:cubicBezTo>
                    <a:pt x="23" y="28"/>
                    <a:pt x="23" y="29"/>
                    <a:pt x="22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0" y="33"/>
                    <a:pt x="22" y="36"/>
                    <a:pt x="23" y="37"/>
                  </a:cubicBezTo>
                  <a:cubicBezTo>
                    <a:pt x="24" y="38"/>
                    <a:pt x="23" y="39"/>
                    <a:pt x="23" y="40"/>
                  </a:cubicBezTo>
                  <a:cubicBezTo>
                    <a:pt x="23" y="41"/>
                    <a:pt x="26" y="41"/>
                    <a:pt x="27" y="43"/>
                  </a:cubicBezTo>
                  <a:cubicBezTo>
                    <a:pt x="28" y="45"/>
                    <a:pt x="30" y="45"/>
                    <a:pt x="31" y="45"/>
                  </a:cubicBezTo>
                  <a:cubicBezTo>
                    <a:pt x="32" y="45"/>
                    <a:pt x="33" y="47"/>
                    <a:pt x="33" y="47"/>
                  </a:cubicBezTo>
                  <a:cubicBezTo>
                    <a:pt x="34" y="48"/>
                    <a:pt x="34" y="46"/>
                    <a:pt x="34" y="45"/>
                  </a:cubicBezTo>
                  <a:cubicBezTo>
                    <a:pt x="35" y="45"/>
                    <a:pt x="35" y="43"/>
                    <a:pt x="35" y="42"/>
                  </a:cubicBezTo>
                  <a:cubicBezTo>
                    <a:pt x="35" y="41"/>
                    <a:pt x="35" y="40"/>
                    <a:pt x="36" y="39"/>
                  </a:cubicBezTo>
                  <a:cubicBezTo>
                    <a:pt x="37" y="38"/>
                    <a:pt x="36" y="38"/>
                    <a:pt x="37" y="37"/>
                  </a:cubicBezTo>
                  <a:cubicBezTo>
                    <a:pt x="38" y="36"/>
                    <a:pt x="40" y="35"/>
                    <a:pt x="42" y="35"/>
                  </a:cubicBezTo>
                  <a:cubicBezTo>
                    <a:pt x="44" y="34"/>
                    <a:pt x="44" y="33"/>
                    <a:pt x="44" y="32"/>
                  </a:cubicBezTo>
                  <a:cubicBezTo>
                    <a:pt x="45" y="31"/>
                    <a:pt x="47" y="31"/>
                    <a:pt x="48" y="30"/>
                  </a:cubicBezTo>
                  <a:cubicBezTo>
                    <a:pt x="49" y="30"/>
                    <a:pt x="50" y="30"/>
                    <a:pt x="52" y="29"/>
                  </a:cubicBezTo>
                  <a:cubicBezTo>
                    <a:pt x="54" y="28"/>
                    <a:pt x="56" y="26"/>
                    <a:pt x="56" y="26"/>
                  </a:cubicBezTo>
                  <a:cubicBezTo>
                    <a:pt x="56" y="26"/>
                    <a:pt x="54" y="26"/>
                    <a:pt x="53" y="26"/>
                  </a:cubicBezTo>
                  <a:cubicBezTo>
                    <a:pt x="52" y="26"/>
                    <a:pt x="50" y="26"/>
                    <a:pt x="51" y="26"/>
                  </a:cubicBezTo>
                  <a:cubicBezTo>
                    <a:pt x="52" y="25"/>
                    <a:pt x="52" y="23"/>
                    <a:pt x="53" y="24"/>
                  </a:cubicBezTo>
                  <a:cubicBezTo>
                    <a:pt x="54" y="25"/>
                    <a:pt x="55" y="25"/>
                    <a:pt x="56" y="25"/>
                  </a:cubicBezTo>
                  <a:cubicBezTo>
                    <a:pt x="57" y="25"/>
                    <a:pt x="56" y="24"/>
                    <a:pt x="56" y="23"/>
                  </a:cubicBezTo>
                  <a:cubicBezTo>
                    <a:pt x="56" y="22"/>
                    <a:pt x="55" y="22"/>
                    <a:pt x="54" y="22"/>
                  </a:cubicBezTo>
                  <a:cubicBezTo>
                    <a:pt x="52" y="21"/>
                    <a:pt x="52" y="20"/>
                    <a:pt x="51" y="19"/>
                  </a:cubicBezTo>
                  <a:cubicBezTo>
                    <a:pt x="51" y="18"/>
                    <a:pt x="54" y="19"/>
                    <a:pt x="55" y="18"/>
                  </a:cubicBezTo>
                  <a:cubicBezTo>
                    <a:pt x="57" y="18"/>
                    <a:pt x="56" y="17"/>
                    <a:pt x="57" y="16"/>
                  </a:cubicBezTo>
                  <a:cubicBezTo>
                    <a:pt x="57" y="15"/>
                    <a:pt x="56" y="15"/>
                    <a:pt x="57" y="14"/>
                  </a:cubicBezTo>
                  <a:cubicBezTo>
                    <a:pt x="57" y="12"/>
                    <a:pt x="56" y="13"/>
                    <a:pt x="54" y="11"/>
                  </a:cubicBezTo>
                  <a:cubicBezTo>
                    <a:pt x="53" y="10"/>
                    <a:pt x="56" y="10"/>
                    <a:pt x="57" y="10"/>
                  </a:cubicBezTo>
                  <a:cubicBezTo>
                    <a:pt x="57" y="10"/>
                    <a:pt x="56" y="8"/>
                    <a:pt x="55" y="8"/>
                  </a:cubicBezTo>
                  <a:cubicBezTo>
                    <a:pt x="55" y="7"/>
                    <a:pt x="54" y="7"/>
                    <a:pt x="53" y="7"/>
                  </a:cubicBezTo>
                  <a:cubicBezTo>
                    <a:pt x="52" y="7"/>
                    <a:pt x="53" y="6"/>
                    <a:pt x="53" y="5"/>
                  </a:cubicBezTo>
                  <a:cubicBezTo>
                    <a:pt x="54" y="5"/>
                    <a:pt x="54" y="4"/>
                    <a:pt x="54" y="3"/>
                  </a:cubicBezTo>
                  <a:cubicBezTo>
                    <a:pt x="47" y="1"/>
                    <a:pt x="39" y="0"/>
                    <a:pt x="31" y="0"/>
                  </a:cubicBezTo>
                  <a:cubicBezTo>
                    <a:pt x="23" y="0"/>
                    <a:pt x="15" y="1"/>
                    <a:pt x="8" y="3"/>
                  </a:cubicBezTo>
                  <a:cubicBezTo>
                    <a:pt x="7" y="3"/>
                    <a:pt x="6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8" name="Freeform 55"/>
            <p:cNvSpPr>
              <a:spLocks/>
            </p:cNvSpPr>
            <p:nvPr/>
          </p:nvSpPr>
          <p:spPr bwMode="auto">
            <a:xfrm>
              <a:off x="6377144" y="5276711"/>
              <a:ext cx="472857" cy="277194"/>
            </a:xfrm>
            <a:custGeom>
              <a:avLst/>
              <a:gdLst>
                <a:gd name="T0" fmla="*/ 9 w 12"/>
                <a:gd name="T1" fmla="*/ 1 h 7"/>
                <a:gd name="T2" fmla="*/ 7 w 12"/>
                <a:gd name="T3" fmla="*/ 1 h 7"/>
                <a:gd name="T4" fmla="*/ 3 w 12"/>
                <a:gd name="T5" fmla="*/ 2 h 7"/>
                <a:gd name="T6" fmla="*/ 2 w 12"/>
                <a:gd name="T7" fmla="*/ 0 h 7"/>
                <a:gd name="T8" fmla="*/ 0 w 12"/>
                <a:gd name="T9" fmla="*/ 1 h 7"/>
                <a:gd name="T10" fmla="*/ 1 w 12"/>
                <a:gd name="T11" fmla="*/ 2 h 7"/>
                <a:gd name="T12" fmla="*/ 1 w 12"/>
                <a:gd name="T13" fmla="*/ 4 h 7"/>
                <a:gd name="T14" fmla="*/ 2 w 12"/>
                <a:gd name="T15" fmla="*/ 5 h 7"/>
                <a:gd name="T16" fmla="*/ 5 w 12"/>
                <a:gd name="T17" fmla="*/ 6 h 7"/>
                <a:gd name="T18" fmla="*/ 8 w 12"/>
                <a:gd name="T19" fmla="*/ 6 h 7"/>
                <a:gd name="T20" fmla="*/ 11 w 12"/>
                <a:gd name="T21" fmla="*/ 5 h 7"/>
                <a:gd name="T22" fmla="*/ 11 w 12"/>
                <a:gd name="T23" fmla="*/ 3 h 7"/>
                <a:gd name="T24" fmla="*/ 9 w 12"/>
                <a:gd name="T2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7">
                  <a:moveTo>
                    <a:pt x="9" y="1"/>
                  </a:moveTo>
                  <a:cubicBezTo>
                    <a:pt x="8" y="0"/>
                    <a:pt x="7" y="1"/>
                    <a:pt x="7" y="1"/>
                  </a:cubicBezTo>
                  <a:cubicBezTo>
                    <a:pt x="6" y="1"/>
                    <a:pt x="5" y="2"/>
                    <a:pt x="3" y="2"/>
                  </a:cubicBezTo>
                  <a:cubicBezTo>
                    <a:pt x="2" y="2"/>
                    <a:pt x="2" y="0"/>
                    <a:pt x="2" y="0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6"/>
                    <a:pt x="3" y="5"/>
                    <a:pt x="5" y="6"/>
                  </a:cubicBezTo>
                  <a:cubicBezTo>
                    <a:pt x="6" y="7"/>
                    <a:pt x="7" y="6"/>
                    <a:pt x="8" y="6"/>
                  </a:cubicBezTo>
                  <a:cubicBezTo>
                    <a:pt x="8" y="6"/>
                    <a:pt x="10" y="5"/>
                    <a:pt x="11" y="5"/>
                  </a:cubicBezTo>
                  <a:cubicBezTo>
                    <a:pt x="11" y="5"/>
                    <a:pt x="12" y="4"/>
                    <a:pt x="11" y="3"/>
                  </a:cubicBezTo>
                  <a:cubicBezTo>
                    <a:pt x="11" y="2"/>
                    <a:pt x="10" y="1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29" name="Freeform 56"/>
            <p:cNvSpPr>
              <a:spLocks/>
            </p:cNvSpPr>
            <p:nvPr/>
          </p:nvSpPr>
          <p:spPr bwMode="auto">
            <a:xfrm>
              <a:off x="7942449" y="5472374"/>
              <a:ext cx="1255510" cy="1288120"/>
            </a:xfrm>
            <a:custGeom>
              <a:avLst/>
              <a:gdLst>
                <a:gd name="T0" fmla="*/ 20 w 32"/>
                <a:gd name="T1" fmla="*/ 4 h 33"/>
                <a:gd name="T2" fmla="*/ 17 w 32"/>
                <a:gd name="T3" fmla="*/ 1 h 33"/>
                <a:gd name="T4" fmla="*/ 17 w 32"/>
                <a:gd name="T5" fmla="*/ 6 h 33"/>
                <a:gd name="T6" fmla="*/ 13 w 32"/>
                <a:gd name="T7" fmla="*/ 9 h 33"/>
                <a:gd name="T8" fmla="*/ 11 w 32"/>
                <a:gd name="T9" fmla="*/ 12 h 33"/>
                <a:gd name="T10" fmla="*/ 8 w 32"/>
                <a:gd name="T11" fmla="*/ 13 h 33"/>
                <a:gd name="T12" fmla="*/ 5 w 32"/>
                <a:gd name="T13" fmla="*/ 14 h 33"/>
                <a:gd name="T14" fmla="*/ 8 w 32"/>
                <a:gd name="T15" fmla="*/ 17 h 33"/>
                <a:gd name="T16" fmla="*/ 8 w 32"/>
                <a:gd name="T17" fmla="*/ 22 h 33"/>
                <a:gd name="T18" fmla="*/ 2 w 32"/>
                <a:gd name="T19" fmla="*/ 22 h 33"/>
                <a:gd name="T20" fmla="*/ 1 w 32"/>
                <a:gd name="T21" fmla="*/ 25 h 33"/>
                <a:gd name="T22" fmla="*/ 1 w 32"/>
                <a:gd name="T23" fmla="*/ 30 h 33"/>
                <a:gd name="T24" fmla="*/ 3 w 32"/>
                <a:gd name="T25" fmla="*/ 31 h 33"/>
                <a:gd name="T26" fmla="*/ 6 w 32"/>
                <a:gd name="T27" fmla="*/ 32 h 33"/>
                <a:gd name="T28" fmla="*/ 9 w 32"/>
                <a:gd name="T29" fmla="*/ 29 h 33"/>
                <a:gd name="T30" fmla="*/ 10 w 32"/>
                <a:gd name="T31" fmla="*/ 27 h 33"/>
                <a:gd name="T32" fmla="*/ 12 w 32"/>
                <a:gd name="T33" fmla="*/ 24 h 33"/>
                <a:gd name="T34" fmla="*/ 15 w 32"/>
                <a:gd name="T35" fmla="*/ 22 h 33"/>
                <a:gd name="T36" fmla="*/ 18 w 32"/>
                <a:gd name="T37" fmla="*/ 21 h 33"/>
                <a:gd name="T38" fmla="*/ 21 w 32"/>
                <a:gd name="T39" fmla="*/ 24 h 33"/>
                <a:gd name="T40" fmla="*/ 24 w 32"/>
                <a:gd name="T41" fmla="*/ 28 h 33"/>
                <a:gd name="T42" fmla="*/ 24 w 32"/>
                <a:gd name="T43" fmla="*/ 30 h 33"/>
                <a:gd name="T44" fmla="*/ 25 w 32"/>
                <a:gd name="T45" fmla="*/ 27 h 33"/>
                <a:gd name="T46" fmla="*/ 25 w 32"/>
                <a:gd name="T47" fmla="*/ 25 h 33"/>
                <a:gd name="T48" fmla="*/ 22 w 32"/>
                <a:gd name="T49" fmla="*/ 21 h 33"/>
                <a:gd name="T50" fmla="*/ 23 w 32"/>
                <a:gd name="T51" fmla="*/ 20 h 33"/>
                <a:gd name="T52" fmla="*/ 26 w 32"/>
                <a:gd name="T53" fmla="*/ 24 h 33"/>
                <a:gd name="T54" fmla="*/ 27 w 32"/>
                <a:gd name="T55" fmla="*/ 27 h 33"/>
                <a:gd name="T56" fmla="*/ 31 w 32"/>
                <a:gd name="T57" fmla="*/ 32 h 33"/>
                <a:gd name="T58" fmla="*/ 31 w 32"/>
                <a:gd name="T59" fmla="*/ 28 h 33"/>
                <a:gd name="T60" fmla="*/ 32 w 32"/>
                <a:gd name="T61" fmla="*/ 27 h 33"/>
                <a:gd name="T62" fmla="*/ 20 w 32"/>
                <a:gd name="T63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2" h="33"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  <a:cubicBezTo>
                    <a:pt x="19" y="2"/>
                    <a:pt x="18" y="1"/>
                    <a:pt x="17" y="0"/>
                  </a:cubicBezTo>
                  <a:cubicBezTo>
                    <a:pt x="17" y="0"/>
                    <a:pt x="17" y="1"/>
                    <a:pt x="17" y="1"/>
                  </a:cubicBezTo>
                  <a:cubicBezTo>
                    <a:pt x="17" y="2"/>
                    <a:pt x="17" y="4"/>
                    <a:pt x="17" y="4"/>
                  </a:cubicBezTo>
                  <a:cubicBezTo>
                    <a:pt x="18" y="5"/>
                    <a:pt x="18" y="6"/>
                    <a:pt x="17" y="6"/>
                  </a:cubicBezTo>
                  <a:cubicBezTo>
                    <a:pt x="16" y="6"/>
                    <a:pt x="16" y="5"/>
                    <a:pt x="15" y="6"/>
                  </a:cubicBezTo>
                  <a:cubicBezTo>
                    <a:pt x="14" y="7"/>
                    <a:pt x="13" y="8"/>
                    <a:pt x="13" y="9"/>
                  </a:cubicBezTo>
                  <a:cubicBezTo>
                    <a:pt x="13" y="9"/>
                    <a:pt x="12" y="10"/>
                    <a:pt x="12" y="10"/>
                  </a:cubicBezTo>
                  <a:cubicBezTo>
                    <a:pt x="11" y="11"/>
                    <a:pt x="11" y="11"/>
                    <a:pt x="11" y="12"/>
                  </a:cubicBezTo>
                  <a:cubicBezTo>
                    <a:pt x="10" y="12"/>
                    <a:pt x="9" y="13"/>
                    <a:pt x="9" y="13"/>
                  </a:cubicBezTo>
                  <a:cubicBezTo>
                    <a:pt x="9" y="13"/>
                    <a:pt x="8" y="12"/>
                    <a:pt x="8" y="13"/>
                  </a:cubicBezTo>
                  <a:cubicBezTo>
                    <a:pt x="8" y="13"/>
                    <a:pt x="8" y="14"/>
                    <a:pt x="7" y="14"/>
                  </a:cubicBezTo>
                  <a:cubicBezTo>
                    <a:pt x="7" y="14"/>
                    <a:pt x="5" y="14"/>
                    <a:pt x="5" y="14"/>
                  </a:cubicBezTo>
                  <a:cubicBezTo>
                    <a:pt x="5" y="15"/>
                    <a:pt x="6" y="16"/>
                    <a:pt x="6" y="16"/>
                  </a:cubicBezTo>
                  <a:cubicBezTo>
                    <a:pt x="7" y="16"/>
                    <a:pt x="8" y="17"/>
                    <a:pt x="8" y="17"/>
                  </a:cubicBezTo>
                  <a:cubicBezTo>
                    <a:pt x="8" y="18"/>
                    <a:pt x="8" y="19"/>
                    <a:pt x="8" y="20"/>
                  </a:cubicBezTo>
                  <a:cubicBezTo>
                    <a:pt x="9" y="20"/>
                    <a:pt x="8" y="22"/>
                    <a:pt x="8" y="22"/>
                  </a:cubicBezTo>
                  <a:cubicBezTo>
                    <a:pt x="8" y="22"/>
                    <a:pt x="5" y="22"/>
                    <a:pt x="4" y="22"/>
                  </a:cubicBezTo>
                  <a:cubicBezTo>
                    <a:pt x="4" y="22"/>
                    <a:pt x="3" y="21"/>
                    <a:pt x="2" y="22"/>
                  </a:cubicBezTo>
                  <a:cubicBezTo>
                    <a:pt x="2" y="22"/>
                    <a:pt x="1" y="22"/>
                    <a:pt x="1" y="23"/>
                  </a:cubicBezTo>
                  <a:cubicBezTo>
                    <a:pt x="1" y="24"/>
                    <a:pt x="1" y="24"/>
                    <a:pt x="1" y="25"/>
                  </a:cubicBezTo>
                  <a:cubicBezTo>
                    <a:pt x="1" y="25"/>
                    <a:pt x="2" y="27"/>
                    <a:pt x="1" y="28"/>
                  </a:cubicBezTo>
                  <a:cubicBezTo>
                    <a:pt x="0" y="28"/>
                    <a:pt x="1" y="29"/>
                    <a:pt x="1" y="30"/>
                  </a:cubicBezTo>
                  <a:cubicBezTo>
                    <a:pt x="1" y="30"/>
                    <a:pt x="1" y="31"/>
                    <a:pt x="2" y="31"/>
                  </a:cubicBezTo>
                  <a:cubicBezTo>
                    <a:pt x="2" y="31"/>
                    <a:pt x="3" y="31"/>
                    <a:pt x="3" y="31"/>
                  </a:cubicBezTo>
                  <a:cubicBezTo>
                    <a:pt x="3" y="31"/>
                    <a:pt x="4" y="33"/>
                    <a:pt x="4" y="33"/>
                  </a:cubicBezTo>
                  <a:cubicBezTo>
                    <a:pt x="4" y="33"/>
                    <a:pt x="5" y="32"/>
                    <a:pt x="6" y="32"/>
                  </a:cubicBezTo>
                  <a:cubicBezTo>
                    <a:pt x="6" y="32"/>
                    <a:pt x="8" y="32"/>
                    <a:pt x="8" y="31"/>
                  </a:cubicBezTo>
                  <a:cubicBezTo>
                    <a:pt x="8" y="31"/>
                    <a:pt x="9" y="29"/>
                    <a:pt x="9" y="29"/>
                  </a:cubicBezTo>
                  <a:cubicBezTo>
                    <a:pt x="9" y="29"/>
                    <a:pt x="10" y="29"/>
                    <a:pt x="10" y="29"/>
                  </a:cubicBezTo>
                  <a:cubicBezTo>
                    <a:pt x="10" y="28"/>
                    <a:pt x="9" y="27"/>
                    <a:pt x="10" y="27"/>
                  </a:cubicBezTo>
                  <a:cubicBezTo>
                    <a:pt x="10" y="26"/>
                    <a:pt x="11" y="25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3"/>
                    <a:pt x="13" y="22"/>
                    <a:pt x="13" y="22"/>
                  </a:cubicBezTo>
                  <a:cubicBezTo>
                    <a:pt x="14" y="22"/>
                    <a:pt x="15" y="22"/>
                    <a:pt x="15" y="22"/>
                  </a:cubicBezTo>
                  <a:cubicBezTo>
                    <a:pt x="16" y="22"/>
                    <a:pt x="16" y="22"/>
                    <a:pt x="17" y="21"/>
                  </a:cubicBezTo>
                  <a:cubicBezTo>
                    <a:pt x="17" y="21"/>
                    <a:pt x="18" y="20"/>
                    <a:pt x="18" y="21"/>
                  </a:cubicBezTo>
                  <a:cubicBezTo>
                    <a:pt x="19" y="21"/>
                    <a:pt x="19" y="23"/>
                    <a:pt x="19" y="23"/>
                  </a:cubicBezTo>
                  <a:cubicBezTo>
                    <a:pt x="20" y="23"/>
                    <a:pt x="20" y="24"/>
                    <a:pt x="21" y="24"/>
                  </a:cubicBezTo>
                  <a:cubicBezTo>
                    <a:pt x="21" y="25"/>
                    <a:pt x="23" y="26"/>
                    <a:pt x="23" y="26"/>
                  </a:cubicBezTo>
                  <a:cubicBezTo>
                    <a:pt x="23" y="26"/>
                    <a:pt x="23" y="28"/>
                    <a:pt x="24" y="28"/>
                  </a:cubicBezTo>
                  <a:cubicBezTo>
                    <a:pt x="24" y="28"/>
                    <a:pt x="25" y="29"/>
                    <a:pt x="24" y="29"/>
                  </a:cubicBezTo>
                  <a:cubicBezTo>
                    <a:pt x="24" y="29"/>
                    <a:pt x="24" y="30"/>
                    <a:pt x="24" y="30"/>
                  </a:cubicBezTo>
                  <a:cubicBezTo>
                    <a:pt x="25" y="30"/>
                    <a:pt x="25" y="30"/>
                    <a:pt x="25" y="29"/>
                  </a:cubicBezTo>
                  <a:cubicBezTo>
                    <a:pt x="26" y="28"/>
                    <a:pt x="25" y="27"/>
                    <a:pt x="25" y="27"/>
                  </a:cubicBezTo>
                  <a:cubicBezTo>
                    <a:pt x="26" y="27"/>
                    <a:pt x="26" y="28"/>
                    <a:pt x="27" y="28"/>
                  </a:cubicBezTo>
                  <a:cubicBezTo>
                    <a:pt x="27" y="27"/>
                    <a:pt x="26" y="25"/>
                    <a:pt x="25" y="25"/>
                  </a:cubicBezTo>
                  <a:cubicBezTo>
                    <a:pt x="25" y="25"/>
                    <a:pt x="24" y="25"/>
                    <a:pt x="23" y="24"/>
                  </a:cubicBezTo>
                  <a:cubicBezTo>
                    <a:pt x="23" y="23"/>
                    <a:pt x="22" y="21"/>
                    <a:pt x="22" y="21"/>
                  </a:cubicBezTo>
                  <a:cubicBezTo>
                    <a:pt x="21" y="21"/>
                    <a:pt x="21" y="19"/>
                    <a:pt x="21" y="19"/>
                  </a:cubicBezTo>
                  <a:cubicBezTo>
                    <a:pt x="21" y="19"/>
                    <a:pt x="23" y="19"/>
                    <a:pt x="23" y="20"/>
                  </a:cubicBezTo>
                  <a:cubicBezTo>
                    <a:pt x="23" y="20"/>
                    <a:pt x="24" y="22"/>
                    <a:pt x="25" y="22"/>
                  </a:cubicBezTo>
                  <a:cubicBezTo>
                    <a:pt x="25" y="22"/>
                    <a:pt x="26" y="23"/>
                    <a:pt x="26" y="24"/>
                  </a:cubicBezTo>
                  <a:cubicBezTo>
                    <a:pt x="27" y="24"/>
                    <a:pt x="27" y="25"/>
                    <a:pt x="27" y="25"/>
                  </a:cubicBezTo>
                  <a:cubicBezTo>
                    <a:pt x="27" y="25"/>
                    <a:pt x="27" y="26"/>
                    <a:pt x="27" y="27"/>
                  </a:cubicBezTo>
                  <a:cubicBezTo>
                    <a:pt x="28" y="27"/>
                    <a:pt x="29" y="29"/>
                    <a:pt x="29" y="30"/>
                  </a:cubicBezTo>
                  <a:cubicBezTo>
                    <a:pt x="30" y="30"/>
                    <a:pt x="30" y="32"/>
                    <a:pt x="31" y="32"/>
                  </a:cubicBezTo>
                  <a:cubicBezTo>
                    <a:pt x="31" y="32"/>
                    <a:pt x="31" y="31"/>
                    <a:pt x="31" y="30"/>
                  </a:cubicBezTo>
                  <a:cubicBezTo>
                    <a:pt x="32" y="29"/>
                    <a:pt x="31" y="28"/>
                    <a:pt x="31" y="28"/>
                  </a:cubicBezTo>
                  <a:cubicBezTo>
                    <a:pt x="31" y="27"/>
                    <a:pt x="30" y="26"/>
                    <a:pt x="31" y="26"/>
                  </a:cubicBezTo>
                  <a:cubicBezTo>
                    <a:pt x="31" y="26"/>
                    <a:pt x="31" y="27"/>
                    <a:pt x="32" y="27"/>
                  </a:cubicBezTo>
                  <a:cubicBezTo>
                    <a:pt x="29" y="19"/>
                    <a:pt x="25" y="11"/>
                    <a:pt x="21" y="4"/>
                  </a:cubicBezTo>
                  <a:cubicBezTo>
                    <a:pt x="20" y="5"/>
                    <a:pt x="20" y="5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0" name="Freeform 57"/>
            <p:cNvSpPr>
              <a:spLocks noEditPoints="1"/>
            </p:cNvSpPr>
            <p:nvPr/>
          </p:nvSpPr>
          <p:spPr bwMode="auto">
            <a:xfrm>
              <a:off x="7665254" y="6678963"/>
              <a:ext cx="1728357" cy="2967556"/>
            </a:xfrm>
            <a:custGeom>
              <a:avLst/>
              <a:gdLst>
                <a:gd name="T0" fmla="*/ 40 w 44"/>
                <a:gd name="T1" fmla="*/ 8 h 76"/>
                <a:gd name="T2" fmla="*/ 37 w 44"/>
                <a:gd name="T3" fmla="*/ 6 h 76"/>
                <a:gd name="T4" fmla="*/ 34 w 44"/>
                <a:gd name="T5" fmla="*/ 10 h 76"/>
                <a:gd name="T6" fmla="*/ 29 w 44"/>
                <a:gd name="T7" fmla="*/ 6 h 76"/>
                <a:gd name="T8" fmla="*/ 27 w 44"/>
                <a:gd name="T9" fmla="*/ 2 h 76"/>
                <a:gd name="T10" fmla="*/ 21 w 44"/>
                <a:gd name="T11" fmla="*/ 1 h 76"/>
                <a:gd name="T12" fmla="*/ 14 w 44"/>
                <a:gd name="T13" fmla="*/ 3 h 76"/>
                <a:gd name="T14" fmla="*/ 11 w 44"/>
                <a:gd name="T15" fmla="*/ 3 h 76"/>
                <a:gd name="T16" fmla="*/ 8 w 44"/>
                <a:gd name="T17" fmla="*/ 6 h 76"/>
                <a:gd name="T18" fmla="*/ 7 w 44"/>
                <a:gd name="T19" fmla="*/ 11 h 76"/>
                <a:gd name="T20" fmla="*/ 4 w 44"/>
                <a:gd name="T21" fmla="*/ 15 h 76"/>
                <a:gd name="T22" fmla="*/ 1 w 44"/>
                <a:gd name="T23" fmla="*/ 22 h 76"/>
                <a:gd name="T24" fmla="*/ 1 w 44"/>
                <a:gd name="T25" fmla="*/ 29 h 76"/>
                <a:gd name="T26" fmla="*/ 4 w 44"/>
                <a:gd name="T27" fmla="*/ 37 h 76"/>
                <a:gd name="T28" fmla="*/ 8 w 44"/>
                <a:gd name="T29" fmla="*/ 42 h 76"/>
                <a:gd name="T30" fmla="*/ 13 w 44"/>
                <a:gd name="T31" fmla="*/ 42 h 76"/>
                <a:gd name="T32" fmla="*/ 19 w 44"/>
                <a:gd name="T33" fmla="*/ 41 h 76"/>
                <a:gd name="T34" fmla="*/ 22 w 44"/>
                <a:gd name="T35" fmla="*/ 44 h 76"/>
                <a:gd name="T36" fmla="*/ 26 w 44"/>
                <a:gd name="T37" fmla="*/ 48 h 76"/>
                <a:gd name="T38" fmla="*/ 27 w 44"/>
                <a:gd name="T39" fmla="*/ 54 h 76"/>
                <a:gd name="T40" fmla="*/ 29 w 44"/>
                <a:gd name="T41" fmla="*/ 60 h 76"/>
                <a:gd name="T42" fmla="*/ 28 w 44"/>
                <a:gd name="T43" fmla="*/ 65 h 76"/>
                <a:gd name="T44" fmla="*/ 28 w 44"/>
                <a:gd name="T45" fmla="*/ 72 h 76"/>
                <a:gd name="T46" fmla="*/ 44 w 44"/>
                <a:gd name="T47" fmla="*/ 27 h 76"/>
                <a:gd name="T48" fmla="*/ 8 w 44"/>
                <a:gd name="T49" fmla="*/ 10 h 76"/>
                <a:gd name="T50" fmla="*/ 8 w 44"/>
                <a:gd name="T51" fmla="*/ 11 h 76"/>
                <a:gd name="T52" fmla="*/ 8 w 44"/>
                <a:gd name="T53" fmla="*/ 10 h 76"/>
                <a:gd name="T54" fmla="*/ 8 w 44"/>
                <a:gd name="T55" fmla="*/ 14 h 76"/>
                <a:gd name="T56" fmla="*/ 9 w 44"/>
                <a:gd name="T57" fmla="*/ 13 h 76"/>
                <a:gd name="T58" fmla="*/ 13 w 44"/>
                <a:gd name="T59" fmla="*/ 18 h 76"/>
                <a:gd name="T60" fmla="*/ 13 w 44"/>
                <a:gd name="T61" fmla="*/ 16 h 76"/>
                <a:gd name="T62" fmla="*/ 13 w 44"/>
                <a:gd name="T63" fmla="*/ 1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76">
                  <a:moveTo>
                    <a:pt x="42" y="8"/>
                  </a:moveTo>
                  <a:cubicBezTo>
                    <a:pt x="41" y="8"/>
                    <a:pt x="41" y="8"/>
                    <a:pt x="40" y="8"/>
                  </a:cubicBezTo>
                  <a:cubicBezTo>
                    <a:pt x="40" y="8"/>
                    <a:pt x="38" y="8"/>
                    <a:pt x="38" y="7"/>
                  </a:cubicBezTo>
                  <a:cubicBezTo>
                    <a:pt x="38" y="7"/>
                    <a:pt x="38" y="6"/>
                    <a:pt x="37" y="6"/>
                  </a:cubicBezTo>
                  <a:cubicBezTo>
                    <a:pt x="36" y="7"/>
                    <a:pt x="35" y="7"/>
                    <a:pt x="35" y="8"/>
                  </a:cubicBezTo>
                  <a:cubicBezTo>
                    <a:pt x="35" y="9"/>
                    <a:pt x="35" y="10"/>
                    <a:pt x="34" y="10"/>
                  </a:cubicBezTo>
                  <a:cubicBezTo>
                    <a:pt x="33" y="9"/>
                    <a:pt x="31" y="9"/>
                    <a:pt x="31" y="8"/>
                  </a:cubicBezTo>
                  <a:cubicBezTo>
                    <a:pt x="30" y="7"/>
                    <a:pt x="30" y="7"/>
                    <a:pt x="29" y="6"/>
                  </a:cubicBezTo>
                  <a:cubicBezTo>
                    <a:pt x="28" y="6"/>
                    <a:pt x="26" y="5"/>
                    <a:pt x="26" y="5"/>
                  </a:cubicBezTo>
                  <a:cubicBezTo>
                    <a:pt x="26" y="4"/>
                    <a:pt x="27" y="3"/>
                    <a:pt x="27" y="2"/>
                  </a:cubicBezTo>
                  <a:cubicBezTo>
                    <a:pt x="27" y="1"/>
                    <a:pt x="26" y="0"/>
                    <a:pt x="24" y="0"/>
                  </a:cubicBezTo>
                  <a:cubicBezTo>
                    <a:pt x="23" y="1"/>
                    <a:pt x="22" y="2"/>
                    <a:pt x="21" y="1"/>
                  </a:cubicBezTo>
                  <a:cubicBezTo>
                    <a:pt x="20" y="1"/>
                    <a:pt x="19" y="1"/>
                    <a:pt x="18" y="1"/>
                  </a:cubicBezTo>
                  <a:cubicBezTo>
                    <a:pt x="18" y="2"/>
                    <a:pt x="15" y="4"/>
                    <a:pt x="14" y="3"/>
                  </a:cubicBezTo>
                  <a:cubicBezTo>
                    <a:pt x="14" y="3"/>
                    <a:pt x="14" y="3"/>
                    <a:pt x="13" y="3"/>
                  </a:cubicBezTo>
                  <a:cubicBezTo>
                    <a:pt x="12" y="3"/>
                    <a:pt x="12" y="3"/>
                    <a:pt x="11" y="3"/>
                  </a:cubicBezTo>
                  <a:cubicBezTo>
                    <a:pt x="11" y="3"/>
                    <a:pt x="11" y="3"/>
                    <a:pt x="10" y="4"/>
                  </a:cubicBezTo>
                  <a:cubicBezTo>
                    <a:pt x="10" y="5"/>
                    <a:pt x="9" y="5"/>
                    <a:pt x="8" y="6"/>
                  </a:cubicBezTo>
                  <a:cubicBezTo>
                    <a:pt x="8" y="7"/>
                    <a:pt x="7" y="7"/>
                    <a:pt x="7" y="8"/>
                  </a:cubicBezTo>
                  <a:cubicBezTo>
                    <a:pt x="7" y="9"/>
                    <a:pt x="8" y="10"/>
                    <a:pt x="7" y="11"/>
                  </a:cubicBezTo>
                  <a:cubicBezTo>
                    <a:pt x="6" y="12"/>
                    <a:pt x="5" y="13"/>
                    <a:pt x="5" y="13"/>
                  </a:cubicBezTo>
                  <a:cubicBezTo>
                    <a:pt x="5" y="14"/>
                    <a:pt x="4" y="15"/>
                    <a:pt x="4" y="15"/>
                  </a:cubicBezTo>
                  <a:cubicBezTo>
                    <a:pt x="4" y="16"/>
                    <a:pt x="2" y="18"/>
                    <a:pt x="2" y="19"/>
                  </a:cubicBezTo>
                  <a:cubicBezTo>
                    <a:pt x="2" y="19"/>
                    <a:pt x="1" y="22"/>
                    <a:pt x="1" y="22"/>
                  </a:cubicBezTo>
                  <a:cubicBezTo>
                    <a:pt x="1" y="22"/>
                    <a:pt x="2" y="24"/>
                    <a:pt x="1" y="25"/>
                  </a:cubicBezTo>
                  <a:cubicBezTo>
                    <a:pt x="1" y="27"/>
                    <a:pt x="1" y="29"/>
                    <a:pt x="1" y="29"/>
                  </a:cubicBezTo>
                  <a:cubicBezTo>
                    <a:pt x="1" y="30"/>
                    <a:pt x="0" y="32"/>
                    <a:pt x="1" y="33"/>
                  </a:cubicBezTo>
                  <a:cubicBezTo>
                    <a:pt x="2" y="34"/>
                    <a:pt x="4" y="36"/>
                    <a:pt x="4" y="37"/>
                  </a:cubicBezTo>
                  <a:cubicBezTo>
                    <a:pt x="4" y="38"/>
                    <a:pt x="4" y="39"/>
                    <a:pt x="5" y="40"/>
                  </a:cubicBezTo>
                  <a:cubicBezTo>
                    <a:pt x="6" y="40"/>
                    <a:pt x="8" y="41"/>
                    <a:pt x="8" y="42"/>
                  </a:cubicBezTo>
                  <a:cubicBezTo>
                    <a:pt x="9" y="42"/>
                    <a:pt x="10" y="44"/>
                    <a:pt x="10" y="43"/>
                  </a:cubicBezTo>
                  <a:cubicBezTo>
                    <a:pt x="11" y="43"/>
                    <a:pt x="12" y="42"/>
                    <a:pt x="13" y="42"/>
                  </a:cubicBezTo>
                  <a:cubicBezTo>
                    <a:pt x="14" y="42"/>
                    <a:pt x="14" y="43"/>
                    <a:pt x="15" y="43"/>
                  </a:cubicBezTo>
                  <a:cubicBezTo>
                    <a:pt x="16" y="42"/>
                    <a:pt x="19" y="41"/>
                    <a:pt x="19" y="41"/>
                  </a:cubicBezTo>
                  <a:cubicBezTo>
                    <a:pt x="20" y="41"/>
                    <a:pt x="21" y="41"/>
                    <a:pt x="21" y="42"/>
                  </a:cubicBezTo>
                  <a:cubicBezTo>
                    <a:pt x="22" y="43"/>
                    <a:pt x="22" y="44"/>
                    <a:pt x="22" y="44"/>
                  </a:cubicBezTo>
                  <a:cubicBezTo>
                    <a:pt x="23" y="44"/>
                    <a:pt x="25" y="43"/>
                    <a:pt x="25" y="44"/>
                  </a:cubicBezTo>
                  <a:cubicBezTo>
                    <a:pt x="26" y="45"/>
                    <a:pt x="26" y="47"/>
                    <a:pt x="26" y="48"/>
                  </a:cubicBezTo>
                  <a:cubicBezTo>
                    <a:pt x="25" y="48"/>
                    <a:pt x="25" y="50"/>
                    <a:pt x="25" y="51"/>
                  </a:cubicBezTo>
                  <a:cubicBezTo>
                    <a:pt x="25" y="51"/>
                    <a:pt x="26" y="53"/>
                    <a:pt x="27" y="54"/>
                  </a:cubicBezTo>
                  <a:cubicBezTo>
                    <a:pt x="27" y="55"/>
                    <a:pt x="29" y="57"/>
                    <a:pt x="29" y="58"/>
                  </a:cubicBezTo>
                  <a:cubicBezTo>
                    <a:pt x="29" y="59"/>
                    <a:pt x="28" y="59"/>
                    <a:pt x="29" y="60"/>
                  </a:cubicBezTo>
                  <a:cubicBezTo>
                    <a:pt x="29" y="61"/>
                    <a:pt x="30" y="62"/>
                    <a:pt x="29" y="63"/>
                  </a:cubicBezTo>
                  <a:cubicBezTo>
                    <a:pt x="29" y="64"/>
                    <a:pt x="29" y="65"/>
                    <a:pt x="28" y="65"/>
                  </a:cubicBezTo>
                  <a:cubicBezTo>
                    <a:pt x="28" y="66"/>
                    <a:pt x="28" y="68"/>
                    <a:pt x="28" y="69"/>
                  </a:cubicBezTo>
                  <a:cubicBezTo>
                    <a:pt x="28" y="69"/>
                    <a:pt x="26" y="70"/>
                    <a:pt x="28" y="72"/>
                  </a:cubicBezTo>
                  <a:cubicBezTo>
                    <a:pt x="29" y="73"/>
                    <a:pt x="29" y="75"/>
                    <a:pt x="30" y="76"/>
                  </a:cubicBezTo>
                  <a:cubicBezTo>
                    <a:pt x="39" y="62"/>
                    <a:pt x="44" y="45"/>
                    <a:pt x="44" y="27"/>
                  </a:cubicBezTo>
                  <a:cubicBezTo>
                    <a:pt x="44" y="20"/>
                    <a:pt x="43" y="14"/>
                    <a:pt x="42" y="8"/>
                  </a:cubicBezTo>
                  <a:close/>
                  <a:moveTo>
                    <a:pt x="8" y="10"/>
                  </a:moveTo>
                  <a:cubicBezTo>
                    <a:pt x="8" y="10"/>
                    <a:pt x="9" y="10"/>
                    <a:pt x="9" y="10"/>
                  </a:cubicBezTo>
                  <a:cubicBezTo>
                    <a:pt x="9" y="10"/>
                    <a:pt x="9" y="11"/>
                    <a:pt x="8" y="11"/>
                  </a:cubicBezTo>
                  <a:cubicBezTo>
                    <a:pt x="8" y="12"/>
                    <a:pt x="8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8" y="12"/>
                    <a:pt x="9" y="12"/>
                    <a:pt x="9" y="13"/>
                  </a:cubicBezTo>
                  <a:cubicBezTo>
                    <a:pt x="9" y="14"/>
                    <a:pt x="9" y="14"/>
                    <a:pt x="8" y="15"/>
                  </a:cubicBezTo>
                  <a:close/>
                  <a:moveTo>
                    <a:pt x="13" y="18"/>
                  </a:moveTo>
                  <a:cubicBezTo>
                    <a:pt x="13" y="17"/>
                    <a:pt x="11" y="16"/>
                    <a:pt x="11" y="16"/>
                  </a:cubicBezTo>
                  <a:cubicBezTo>
                    <a:pt x="12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7"/>
                  </a:cubicBezTo>
                  <a:cubicBezTo>
                    <a:pt x="14" y="17"/>
                    <a:pt x="14" y="18"/>
                    <a:pt x="1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1" name="Freeform 58"/>
            <p:cNvSpPr>
              <a:spLocks/>
            </p:cNvSpPr>
            <p:nvPr/>
          </p:nvSpPr>
          <p:spPr bwMode="auto">
            <a:xfrm>
              <a:off x="7942449" y="5586506"/>
              <a:ext cx="195663" cy="277194"/>
            </a:xfrm>
            <a:custGeom>
              <a:avLst/>
              <a:gdLst>
                <a:gd name="T0" fmla="*/ 0 w 5"/>
                <a:gd name="T1" fmla="*/ 6 h 7"/>
                <a:gd name="T2" fmla="*/ 2 w 5"/>
                <a:gd name="T3" fmla="*/ 6 h 7"/>
                <a:gd name="T4" fmla="*/ 3 w 5"/>
                <a:gd name="T5" fmla="*/ 5 h 7"/>
                <a:gd name="T6" fmla="*/ 4 w 5"/>
                <a:gd name="T7" fmla="*/ 5 h 7"/>
                <a:gd name="T8" fmla="*/ 4 w 5"/>
                <a:gd name="T9" fmla="*/ 3 h 7"/>
                <a:gd name="T10" fmla="*/ 4 w 5"/>
                <a:gd name="T11" fmla="*/ 1 h 7"/>
                <a:gd name="T12" fmla="*/ 4 w 5"/>
                <a:gd name="T13" fmla="*/ 0 h 7"/>
                <a:gd name="T14" fmla="*/ 3 w 5"/>
                <a:gd name="T15" fmla="*/ 0 h 7"/>
                <a:gd name="T16" fmla="*/ 2 w 5"/>
                <a:gd name="T17" fmla="*/ 1 h 7"/>
                <a:gd name="T18" fmla="*/ 1 w 5"/>
                <a:gd name="T19" fmla="*/ 2 h 7"/>
                <a:gd name="T20" fmla="*/ 1 w 5"/>
                <a:gd name="T21" fmla="*/ 1 h 7"/>
                <a:gd name="T22" fmla="*/ 0 w 5"/>
                <a:gd name="T23" fmla="*/ 2 h 7"/>
                <a:gd name="T24" fmla="*/ 1 w 5"/>
                <a:gd name="T25" fmla="*/ 4 h 7"/>
                <a:gd name="T26" fmla="*/ 0 w 5"/>
                <a:gd name="T27" fmla="*/ 5 h 7"/>
                <a:gd name="T28" fmla="*/ 0 w 5"/>
                <a:gd name="T2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0" y="6"/>
                  </a:moveTo>
                  <a:cubicBezTo>
                    <a:pt x="1" y="7"/>
                    <a:pt x="1" y="6"/>
                    <a:pt x="2" y="6"/>
                  </a:cubicBezTo>
                  <a:cubicBezTo>
                    <a:pt x="2" y="6"/>
                    <a:pt x="2" y="6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4" y="4"/>
                    <a:pt x="4" y="3"/>
                    <a:pt x="4" y="3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1" y="1"/>
                    <a:pt x="2" y="1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32" name="Freeform 59"/>
            <p:cNvSpPr>
              <a:spLocks/>
            </p:cNvSpPr>
            <p:nvPr/>
          </p:nvSpPr>
          <p:spPr bwMode="auto">
            <a:xfrm>
              <a:off x="8105501" y="5358232"/>
              <a:ext cx="277194" cy="586989"/>
            </a:xfrm>
            <a:custGeom>
              <a:avLst/>
              <a:gdLst>
                <a:gd name="T0" fmla="*/ 1 w 7"/>
                <a:gd name="T1" fmla="*/ 5 h 15"/>
                <a:gd name="T2" fmla="*/ 1 w 7"/>
                <a:gd name="T3" fmla="*/ 6 h 15"/>
                <a:gd name="T4" fmla="*/ 2 w 7"/>
                <a:gd name="T5" fmla="*/ 7 h 15"/>
                <a:gd name="T6" fmla="*/ 2 w 7"/>
                <a:gd name="T7" fmla="*/ 7 h 15"/>
                <a:gd name="T8" fmla="*/ 3 w 7"/>
                <a:gd name="T9" fmla="*/ 8 h 15"/>
                <a:gd name="T10" fmla="*/ 2 w 7"/>
                <a:gd name="T11" fmla="*/ 9 h 15"/>
                <a:gd name="T12" fmla="*/ 1 w 7"/>
                <a:gd name="T13" fmla="*/ 9 h 15"/>
                <a:gd name="T14" fmla="*/ 1 w 7"/>
                <a:gd name="T15" fmla="*/ 11 h 15"/>
                <a:gd name="T16" fmla="*/ 1 w 7"/>
                <a:gd name="T17" fmla="*/ 12 h 15"/>
                <a:gd name="T18" fmla="*/ 2 w 7"/>
                <a:gd name="T19" fmla="*/ 12 h 15"/>
                <a:gd name="T20" fmla="*/ 2 w 7"/>
                <a:gd name="T21" fmla="*/ 13 h 15"/>
                <a:gd name="T22" fmla="*/ 0 w 7"/>
                <a:gd name="T23" fmla="*/ 14 h 15"/>
                <a:gd name="T24" fmla="*/ 1 w 7"/>
                <a:gd name="T25" fmla="*/ 15 h 15"/>
                <a:gd name="T26" fmla="*/ 2 w 7"/>
                <a:gd name="T27" fmla="*/ 14 h 15"/>
                <a:gd name="T28" fmla="*/ 4 w 7"/>
                <a:gd name="T29" fmla="*/ 14 h 15"/>
                <a:gd name="T30" fmla="*/ 6 w 7"/>
                <a:gd name="T31" fmla="*/ 13 h 15"/>
                <a:gd name="T32" fmla="*/ 7 w 7"/>
                <a:gd name="T33" fmla="*/ 12 h 15"/>
                <a:gd name="T34" fmla="*/ 7 w 7"/>
                <a:gd name="T35" fmla="*/ 11 h 15"/>
                <a:gd name="T36" fmla="*/ 7 w 7"/>
                <a:gd name="T37" fmla="*/ 10 h 15"/>
                <a:gd name="T38" fmla="*/ 6 w 7"/>
                <a:gd name="T39" fmla="*/ 10 h 15"/>
                <a:gd name="T40" fmla="*/ 6 w 7"/>
                <a:gd name="T41" fmla="*/ 8 h 15"/>
                <a:gd name="T42" fmla="*/ 5 w 7"/>
                <a:gd name="T43" fmla="*/ 7 h 15"/>
                <a:gd name="T44" fmla="*/ 4 w 7"/>
                <a:gd name="T45" fmla="*/ 5 h 15"/>
                <a:gd name="T46" fmla="*/ 3 w 7"/>
                <a:gd name="T47" fmla="*/ 4 h 15"/>
                <a:gd name="T48" fmla="*/ 4 w 7"/>
                <a:gd name="T49" fmla="*/ 2 h 15"/>
                <a:gd name="T50" fmla="*/ 2 w 7"/>
                <a:gd name="T51" fmla="*/ 2 h 15"/>
                <a:gd name="T52" fmla="*/ 3 w 7"/>
                <a:gd name="T53" fmla="*/ 0 h 15"/>
                <a:gd name="T54" fmla="*/ 2 w 7"/>
                <a:gd name="T55" fmla="*/ 0 h 15"/>
                <a:gd name="T56" fmla="*/ 0 w 7"/>
                <a:gd name="T57" fmla="*/ 1 h 15"/>
                <a:gd name="T58" fmla="*/ 0 w 7"/>
                <a:gd name="T59" fmla="*/ 3 h 15"/>
                <a:gd name="T60" fmla="*/ 0 w 7"/>
                <a:gd name="T61" fmla="*/ 4 h 15"/>
                <a:gd name="T62" fmla="*/ 0 w 7"/>
                <a:gd name="T63" fmla="*/ 5 h 15"/>
                <a:gd name="T64" fmla="*/ 1 w 7"/>
                <a:gd name="T65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" h="15">
                  <a:moveTo>
                    <a:pt x="1" y="5"/>
                  </a:moveTo>
                  <a:cubicBezTo>
                    <a:pt x="1" y="5"/>
                    <a:pt x="1" y="6"/>
                    <a:pt x="1" y="6"/>
                  </a:cubicBezTo>
                  <a:cubicBezTo>
                    <a:pt x="1" y="6"/>
                    <a:pt x="1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2" y="7"/>
                    <a:pt x="3" y="8"/>
                  </a:cubicBezTo>
                  <a:cubicBezTo>
                    <a:pt x="3" y="8"/>
                    <a:pt x="3" y="9"/>
                    <a:pt x="2" y="9"/>
                  </a:cubicBezTo>
                  <a:cubicBezTo>
                    <a:pt x="2" y="9"/>
                    <a:pt x="1" y="9"/>
                    <a:pt x="1" y="9"/>
                  </a:cubicBezTo>
                  <a:cubicBezTo>
                    <a:pt x="1" y="10"/>
                    <a:pt x="1" y="10"/>
                    <a:pt x="1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1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4"/>
                    <a:pt x="3" y="14"/>
                    <a:pt x="4" y="14"/>
                  </a:cubicBezTo>
                  <a:cubicBezTo>
                    <a:pt x="4" y="14"/>
                    <a:pt x="5" y="13"/>
                    <a:pt x="6" y="13"/>
                  </a:cubicBezTo>
                  <a:cubicBezTo>
                    <a:pt x="6" y="13"/>
                    <a:pt x="7" y="13"/>
                    <a:pt x="7" y="12"/>
                  </a:cubicBezTo>
                  <a:cubicBezTo>
                    <a:pt x="7" y="12"/>
                    <a:pt x="7" y="12"/>
                    <a:pt x="7" y="11"/>
                  </a:cubicBezTo>
                  <a:cubicBezTo>
                    <a:pt x="7" y="11"/>
                    <a:pt x="7" y="10"/>
                    <a:pt x="7" y="10"/>
                  </a:cubicBezTo>
                  <a:cubicBezTo>
                    <a:pt x="7" y="10"/>
                    <a:pt x="6" y="10"/>
                    <a:pt x="6" y="10"/>
                  </a:cubicBezTo>
                  <a:cubicBezTo>
                    <a:pt x="6" y="10"/>
                    <a:pt x="6" y="9"/>
                    <a:pt x="6" y="8"/>
                  </a:cubicBezTo>
                  <a:cubicBezTo>
                    <a:pt x="6" y="7"/>
                    <a:pt x="5" y="7"/>
                    <a:pt x="5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3" y="5"/>
                    <a:pt x="3" y="4"/>
                  </a:cubicBezTo>
                  <a:cubicBezTo>
                    <a:pt x="3" y="3"/>
                    <a:pt x="4" y="2"/>
                    <a:pt x="4" y="2"/>
                  </a:cubicBezTo>
                  <a:cubicBezTo>
                    <a:pt x="4" y="1"/>
                    <a:pt x="2" y="2"/>
                    <a:pt x="2" y="2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599006" y="9005614"/>
            <a:ext cx="640904" cy="640904"/>
            <a:chOff x="7124090" y="2669886"/>
            <a:chExt cx="320452" cy="320452"/>
          </a:xfrm>
        </p:grpSpPr>
        <p:sp>
          <p:nvSpPr>
            <p:cNvPr id="44" name="Oval 43"/>
            <p:cNvSpPr/>
            <p:nvPr/>
          </p:nvSpPr>
          <p:spPr>
            <a:xfrm>
              <a:off x="7198163" y="2743959"/>
              <a:ext cx="172307" cy="172307"/>
            </a:xfrm>
            <a:prstGeom prst="ellipse">
              <a:avLst/>
            </a:prstGeom>
            <a:solidFill>
              <a:srgbClr val="EF95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7124090" y="2669886"/>
              <a:ext cx="320452" cy="320452"/>
            </a:xfrm>
            <a:prstGeom prst="ellipse">
              <a:avLst/>
            </a:prstGeom>
            <a:noFill/>
            <a:ln>
              <a:solidFill>
                <a:srgbClr val="EF95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3804056" y="6842014"/>
            <a:ext cx="640904" cy="640904"/>
            <a:chOff x="7124090" y="2669886"/>
            <a:chExt cx="320452" cy="320452"/>
          </a:xfrm>
        </p:grpSpPr>
        <p:sp>
          <p:nvSpPr>
            <p:cNvPr id="48" name="Oval 47"/>
            <p:cNvSpPr/>
            <p:nvPr/>
          </p:nvSpPr>
          <p:spPr>
            <a:xfrm>
              <a:off x="7198163" y="2743959"/>
              <a:ext cx="172307" cy="172307"/>
            </a:xfrm>
            <a:prstGeom prst="ellipse">
              <a:avLst/>
            </a:prstGeom>
            <a:solidFill>
              <a:srgbClr val="EF95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7124090" y="2669886"/>
              <a:ext cx="320452" cy="320452"/>
            </a:xfrm>
            <a:prstGeom prst="ellipse">
              <a:avLst/>
            </a:prstGeom>
            <a:noFill/>
            <a:ln>
              <a:solidFill>
                <a:srgbClr val="EF95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8562480" y="7407694"/>
            <a:ext cx="640904" cy="640904"/>
            <a:chOff x="7124090" y="2669886"/>
            <a:chExt cx="320452" cy="320452"/>
          </a:xfrm>
        </p:grpSpPr>
        <p:sp>
          <p:nvSpPr>
            <p:cNvPr id="51" name="Oval 50"/>
            <p:cNvSpPr/>
            <p:nvPr/>
          </p:nvSpPr>
          <p:spPr>
            <a:xfrm>
              <a:off x="7198163" y="2743959"/>
              <a:ext cx="172307" cy="172307"/>
            </a:xfrm>
            <a:prstGeom prst="ellipse">
              <a:avLst/>
            </a:prstGeom>
            <a:solidFill>
              <a:srgbClr val="EF95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7124090" y="2669886"/>
              <a:ext cx="320452" cy="320452"/>
            </a:xfrm>
            <a:prstGeom prst="ellipse">
              <a:avLst/>
            </a:prstGeom>
            <a:noFill/>
            <a:ln>
              <a:solidFill>
                <a:srgbClr val="EF95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3719384" y="4534824"/>
            <a:ext cx="640904" cy="640904"/>
            <a:chOff x="7124090" y="2669886"/>
            <a:chExt cx="320452" cy="320452"/>
          </a:xfrm>
        </p:grpSpPr>
        <p:sp>
          <p:nvSpPr>
            <p:cNvPr id="54" name="Oval 53"/>
            <p:cNvSpPr/>
            <p:nvPr/>
          </p:nvSpPr>
          <p:spPr>
            <a:xfrm>
              <a:off x="7198163" y="2743959"/>
              <a:ext cx="172307" cy="172307"/>
            </a:xfrm>
            <a:prstGeom prst="ellipse">
              <a:avLst/>
            </a:prstGeom>
            <a:solidFill>
              <a:srgbClr val="EF95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7124090" y="2669886"/>
              <a:ext cx="320452" cy="320452"/>
            </a:xfrm>
            <a:prstGeom prst="ellipse">
              <a:avLst/>
            </a:prstGeom>
            <a:noFill/>
            <a:ln>
              <a:solidFill>
                <a:srgbClr val="EF95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id-ID" sz="3600">
                <a:solidFill>
                  <a:srgbClr val="FFFFFF"/>
                </a:solidFill>
                <a:latin typeface="Calibri"/>
              </a:endParaRPr>
            </a:p>
          </p:txBody>
        </p:sp>
      </p:grpSp>
      <p:cxnSp>
        <p:nvCxnSpPr>
          <p:cNvPr id="57" name="Elbow Connector 56"/>
          <p:cNvCxnSpPr/>
          <p:nvPr/>
        </p:nvCxnSpPr>
        <p:spPr>
          <a:xfrm flipV="1">
            <a:off x="4360288" y="6767438"/>
            <a:ext cx="8942704" cy="394388"/>
          </a:xfrm>
          <a:prstGeom prst="bentConnector3">
            <a:avLst>
              <a:gd name="adj1" fmla="val 50000"/>
            </a:avLst>
          </a:prstGeom>
          <a:ln w="19050">
            <a:solidFill>
              <a:srgbClr val="EF9527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45" idx="4"/>
          </p:cNvCxnSpPr>
          <p:nvPr/>
        </p:nvCxnSpPr>
        <p:spPr>
          <a:xfrm rot="16200000" flipH="1">
            <a:off x="10103822" y="5462154"/>
            <a:ext cx="938712" cy="9307440"/>
          </a:xfrm>
          <a:prstGeom prst="bentConnector2">
            <a:avLst/>
          </a:prstGeom>
          <a:ln w="19050">
            <a:solidFill>
              <a:srgbClr val="EF9527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52" idx="6"/>
          </p:cNvCxnSpPr>
          <p:nvPr/>
        </p:nvCxnSpPr>
        <p:spPr>
          <a:xfrm>
            <a:off x="9203385" y="7728146"/>
            <a:ext cx="2611318" cy="888916"/>
          </a:xfrm>
          <a:prstGeom prst="bentConnector3">
            <a:avLst>
              <a:gd name="adj1" fmla="val 50000"/>
            </a:avLst>
          </a:prstGeom>
          <a:ln w="19050">
            <a:solidFill>
              <a:srgbClr val="EF9527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55" idx="6"/>
          </p:cNvCxnSpPr>
          <p:nvPr/>
        </p:nvCxnSpPr>
        <p:spPr>
          <a:xfrm flipV="1">
            <a:off x="4360288" y="4803852"/>
            <a:ext cx="6931968" cy="51424"/>
          </a:xfrm>
          <a:prstGeom prst="straightConnector1">
            <a:avLst/>
          </a:prstGeom>
          <a:ln w="19050">
            <a:solidFill>
              <a:srgbClr val="EF9527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11436039" y="4170686"/>
            <a:ext cx="16962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6400" b="1" dirty="0">
                <a:solidFill>
                  <a:srgbClr val="EF9527"/>
                </a:solidFill>
                <a:latin typeface="Raleway" panose="020B0003030101060003" pitchFamily="34" charset="0"/>
              </a:rPr>
              <a:t>4</a:t>
            </a:r>
            <a:r>
              <a:rPr lang="id-ID" sz="6400" b="1" dirty="0">
                <a:solidFill>
                  <a:srgbClr val="EF9527"/>
                </a:solidFill>
                <a:latin typeface="Raleway" panose="020B0003030101060003" pitchFamily="34" charset="0"/>
              </a:rPr>
              <a:t>0%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3480795" y="6040356"/>
            <a:ext cx="164660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6400" b="1" dirty="0">
                <a:solidFill>
                  <a:srgbClr val="EF9527"/>
                </a:solidFill>
                <a:latin typeface="Raleway" panose="020B0003030101060003" pitchFamily="34" charset="0"/>
              </a:rPr>
              <a:t>35%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12023264" y="8031710"/>
            <a:ext cx="164339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id-ID" sz="6400" b="1" dirty="0">
                <a:solidFill>
                  <a:srgbClr val="EF9527"/>
                </a:solidFill>
                <a:latin typeface="Raleway" panose="020B0003030101060003" pitchFamily="34" charset="0"/>
              </a:rPr>
              <a:t>25%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15303802" y="9992558"/>
            <a:ext cx="170751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/>
            <a:r>
              <a:rPr lang="en-US" sz="6400" b="1" dirty="0">
                <a:solidFill>
                  <a:srgbClr val="EF9527"/>
                </a:solidFill>
                <a:latin typeface="Raleway" panose="020B0003030101060003" pitchFamily="34" charset="0"/>
              </a:rPr>
              <a:t>70</a:t>
            </a:r>
            <a:r>
              <a:rPr lang="id-ID" sz="6400" b="1" dirty="0">
                <a:solidFill>
                  <a:srgbClr val="EF9527"/>
                </a:solidFill>
                <a:latin typeface="Raleway" panose="020B0003030101060003" pitchFamily="34" charset="0"/>
              </a:rPr>
              <a:t>%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CA52E6B-1AE7-439A-8740-7315DC961CB5}"/>
              </a:ext>
            </a:extLst>
          </p:cNvPr>
          <p:cNvSpPr/>
          <p:nvPr/>
        </p:nvSpPr>
        <p:spPr>
          <a:xfrm>
            <a:off x="13734451" y="4389740"/>
            <a:ext cx="72337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4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C841DBB-CB4F-4C35-9B43-65DB5626FF76}"/>
              </a:ext>
            </a:extLst>
          </p:cNvPr>
          <p:cNvSpPr/>
          <p:nvPr/>
        </p:nvSpPr>
        <p:spPr>
          <a:xfrm>
            <a:off x="13666663" y="3872244"/>
            <a:ext cx="54164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800" dirty="0">
              <a:latin typeface="+mj-lt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A8E5FFA-E9B9-4DA0-AC33-D8F6970CB423}"/>
              </a:ext>
            </a:extLst>
          </p:cNvPr>
          <p:cNvSpPr/>
          <p:nvPr/>
        </p:nvSpPr>
        <p:spPr>
          <a:xfrm>
            <a:off x="15226898" y="6455988"/>
            <a:ext cx="72337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4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D5FB9A3-3CEA-488E-A4CB-196B2EF84AE3}"/>
              </a:ext>
            </a:extLst>
          </p:cNvPr>
          <p:cNvSpPr/>
          <p:nvPr/>
        </p:nvSpPr>
        <p:spPr>
          <a:xfrm>
            <a:off x="15159110" y="5938492"/>
            <a:ext cx="54164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800" dirty="0">
              <a:latin typeface="+mj-lt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7126F56-E14C-4287-9AC3-7D994BAE6FA3}"/>
              </a:ext>
            </a:extLst>
          </p:cNvPr>
          <p:cNvSpPr/>
          <p:nvPr/>
        </p:nvSpPr>
        <p:spPr>
          <a:xfrm>
            <a:off x="14113715" y="8442509"/>
            <a:ext cx="72337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400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2C3288D-2FC2-47CB-BA45-63DC4AC49CB3}"/>
              </a:ext>
            </a:extLst>
          </p:cNvPr>
          <p:cNvSpPr/>
          <p:nvPr/>
        </p:nvSpPr>
        <p:spPr>
          <a:xfrm>
            <a:off x="14045927" y="7925013"/>
            <a:ext cx="54164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800" dirty="0">
              <a:latin typeface="+mj-lt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2731159-F953-4D26-B31F-ED7E481882FC}"/>
              </a:ext>
            </a:extLst>
          </p:cNvPr>
          <p:cNvSpPr/>
          <p:nvPr/>
        </p:nvSpPr>
        <p:spPr>
          <a:xfrm>
            <a:off x="17351312" y="10321512"/>
            <a:ext cx="72337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Lorem Ipsum is simply dummy text of the printing and typesetting industry.</a:t>
            </a:r>
            <a:endParaRPr lang="en-US" sz="24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EC94FA0-4ED5-43F3-B269-BC6CCC88429D}"/>
              </a:ext>
            </a:extLst>
          </p:cNvPr>
          <p:cNvSpPr/>
          <p:nvPr/>
        </p:nvSpPr>
        <p:spPr>
          <a:xfrm>
            <a:off x="17283524" y="9804016"/>
            <a:ext cx="54164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+mj-lt"/>
              </a:rPr>
              <a:t>Lorem Ipsum </a:t>
            </a:r>
            <a:endParaRPr lang="en-US" sz="2800" dirty="0"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956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  <p:bldP spid="105" grpId="0"/>
      <p:bldP spid="110" grpId="0"/>
      <p:bldP spid="113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EASILY EDITABLE COLUMN CHART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428562135"/>
              </p:ext>
            </p:extLst>
          </p:nvPr>
        </p:nvGraphicFramePr>
        <p:xfrm>
          <a:off x="1918410" y="3131354"/>
          <a:ext cx="20444320" cy="7183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/>
          <p:cNvSpPr/>
          <p:nvPr/>
        </p:nvSpPr>
        <p:spPr>
          <a:xfrm>
            <a:off x="1417868" y="10761969"/>
            <a:ext cx="21548264" cy="1368158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7680" tIns="243840" rIns="487680" bIns="243840" rtlCol="0" anchor="t" anchorCtr="0"/>
          <a:lstStyle/>
          <a:p>
            <a:pPr defTabSz="2438340">
              <a:spcAft>
                <a:spcPts val="2400"/>
              </a:spcAft>
            </a:pPr>
            <a:r>
              <a:rPr lang="en-US" sz="2600" dirty="0" err="1">
                <a:solidFill>
                  <a:srgbClr val="57565A"/>
                </a:solidFill>
              </a:rPr>
              <a:t>Lorem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ipsum</a:t>
            </a:r>
            <a:r>
              <a:rPr lang="en-US" sz="2600" dirty="0">
                <a:solidFill>
                  <a:srgbClr val="57565A"/>
                </a:solidFill>
              </a:rPr>
              <a:t> mi, non </a:t>
            </a:r>
            <a:r>
              <a:rPr lang="en-US" sz="2600" dirty="0" err="1">
                <a:solidFill>
                  <a:srgbClr val="57565A"/>
                </a:solidFill>
              </a:rPr>
              <a:t>num</a:t>
            </a:r>
            <a:r>
              <a:rPr lang="en-US" sz="2600" dirty="0">
                <a:solidFill>
                  <a:srgbClr val="57565A"/>
                </a:solidFill>
              </a:rPr>
              <a:t> sum re </a:t>
            </a:r>
            <a:r>
              <a:rPr lang="en-US" sz="2600" dirty="0" err="1">
                <a:solidFill>
                  <a:srgbClr val="57565A"/>
                </a:solidFill>
              </a:rPr>
              <a:t>audaepe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reriore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perupient</a:t>
            </a:r>
            <a:r>
              <a:rPr lang="en-US" sz="2600" dirty="0">
                <a:solidFill>
                  <a:srgbClr val="57565A"/>
                </a:solidFill>
              </a:rPr>
              <a:t>. Am </a:t>
            </a:r>
            <a:r>
              <a:rPr lang="en-US" sz="2600" dirty="0" err="1">
                <a:solidFill>
                  <a:srgbClr val="57565A"/>
                </a:solidFill>
              </a:rPr>
              <a:t>quatest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officium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fuga</a:t>
            </a:r>
            <a:r>
              <a:rPr lang="en-US" sz="2600" dirty="0">
                <a:solidFill>
                  <a:srgbClr val="57565A"/>
                </a:solidFill>
              </a:rPr>
              <a:t>. </a:t>
            </a:r>
            <a:r>
              <a:rPr lang="en-US" sz="2600" dirty="0" err="1">
                <a:solidFill>
                  <a:srgbClr val="57565A"/>
                </a:solidFill>
              </a:rPr>
              <a:t>Escient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repudaepero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est</a:t>
            </a:r>
            <a:r>
              <a:rPr lang="en-US" sz="2600" dirty="0">
                <a:solidFill>
                  <a:srgbClr val="57565A"/>
                </a:solidFill>
              </a:rPr>
              <a:t>, </a:t>
            </a:r>
            <a:r>
              <a:rPr lang="en-US" sz="2600" dirty="0" err="1">
                <a:solidFill>
                  <a:srgbClr val="57565A"/>
                </a:solidFill>
              </a:rPr>
              <a:t>quaspelis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sus</a:t>
            </a:r>
            <a:r>
              <a:rPr lang="en-US" sz="2600" dirty="0">
                <a:solidFill>
                  <a:srgbClr val="57565A"/>
                </a:solidFill>
              </a:rPr>
              <a:t> as is </a:t>
            </a:r>
            <a:r>
              <a:rPr lang="en-US" sz="2600" dirty="0" err="1">
                <a:solidFill>
                  <a:srgbClr val="57565A"/>
                </a:solidFill>
              </a:rPr>
              <a:t>ipicati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oremporem</a:t>
            </a:r>
            <a:r>
              <a:rPr lang="en-US" sz="2600" dirty="0">
                <a:solidFill>
                  <a:srgbClr val="57565A"/>
                </a:solidFill>
              </a:rPr>
              <a:t>. Et </a:t>
            </a:r>
            <a:r>
              <a:rPr lang="en-US" sz="2600" dirty="0" err="1">
                <a:solidFill>
                  <a:srgbClr val="57565A"/>
                </a:solidFill>
              </a:rPr>
              <a:t>pari</a:t>
            </a:r>
            <a:r>
              <a:rPr lang="en-US" sz="2600" dirty="0">
                <a:solidFill>
                  <a:srgbClr val="57565A"/>
                </a:solidFill>
              </a:rPr>
              <a:t> alit, </a:t>
            </a:r>
            <a:r>
              <a:rPr lang="en-US" sz="2600" dirty="0" err="1">
                <a:solidFill>
                  <a:srgbClr val="57565A"/>
                </a:solidFill>
              </a:rPr>
              <a:t>que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nonet</a:t>
            </a:r>
            <a:r>
              <a:rPr lang="en-US" sz="2600" dirty="0">
                <a:solidFill>
                  <a:srgbClr val="57565A"/>
                </a:solidFill>
              </a:rPr>
              <a:t>, </a:t>
            </a:r>
            <a:r>
              <a:rPr lang="en-US" sz="2600" dirty="0" err="1">
                <a:solidFill>
                  <a:srgbClr val="57565A"/>
                </a:solidFill>
              </a:rPr>
              <a:t>sinumq</a:t>
            </a:r>
            <a:r>
              <a:rPr lang="en-US" sz="2600" dirty="0">
                <a:solidFill>
                  <a:srgbClr val="57565A"/>
                </a:solidFill>
              </a:rPr>
              <a:t>. re </a:t>
            </a:r>
            <a:r>
              <a:rPr lang="en-US" sz="2600" dirty="0" err="1">
                <a:solidFill>
                  <a:srgbClr val="57565A"/>
                </a:solidFill>
              </a:rPr>
              <a:t>audaepe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reriore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perupient</a:t>
            </a:r>
            <a:r>
              <a:rPr lang="en-US" sz="2600" dirty="0">
                <a:solidFill>
                  <a:srgbClr val="57565A"/>
                </a:solidFill>
              </a:rPr>
              <a:t>. Am </a:t>
            </a:r>
            <a:r>
              <a:rPr lang="en-US" sz="2600" dirty="0" err="1">
                <a:solidFill>
                  <a:srgbClr val="57565A"/>
                </a:solidFill>
              </a:rPr>
              <a:t>quatest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officium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fuga</a:t>
            </a:r>
            <a:r>
              <a:rPr lang="en-US" sz="2600" dirty="0">
                <a:solidFill>
                  <a:srgbClr val="57565A"/>
                </a:solidFill>
              </a:rPr>
              <a:t>. </a:t>
            </a:r>
            <a:r>
              <a:rPr lang="en-US" sz="2600" dirty="0" err="1">
                <a:solidFill>
                  <a:srgbClr val="57565A"/>
                </a:solidFill>
              </a:rPr>
              <a:t>Escient</a:t>
            </a:r>
            <a:r>
              <a:rPr lang="en-US" sz="2600" dirty="0">
                <a:solidFill>
                  <a:srgbClr val="57565A"/>
                </a:solidFill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55035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AWESOME PYRAMID CHART</a:t>
            </a:r>
          </a:p>
        </p:txBody>
      </p:sp>
      <p:sp>
        <p:nvSpPr>
          <p:cNvPr id="3" name="Freeform 5"/>
          <p:cNvSpPr>
            <a:spLocks/>
          </p:cNvSpPr>
          <p:nvPr/>
        </p:nvSpPr>
        <p:spPr bwMode="auto">
          <a:xfrm>
            <a:off x="4603477" y="5570048"/>
            <a:ext cx="6140450" cy="4965700"/>
          </a:xfrm>
          <a:custGeom>
            <a:avLst/>
            <a:gdLst>
              <a:gd name="T0" fmla="*/ 0 w 197"/>
              <a:gd name="T1" fmla="*/ 87 h 87"/>
              <a:gd name="T2" fmla="*/ 99 w 197"/>
              <a:gd name="T3" fmla="*/ 87 h 87"/>
              <a:gd name="T4" fmla="*/ 99 w 197"/>
              <a:gd name="T5" fmla="*/ 87 h 87"/>
              <a:gd name="T6" fmla="*/ 197 w 197"/>
              <a:gd name="T7" fmla="*/ 87 h 87"/>
              <a:gd name="T8" fmla="*/ 110 w 197"/>
              <a:gd name="T9" fmla="*/ 6 h 87"/>
              <a:gd name="T10" fmla="*/ 99 w 197"/>
              <a:gd name="T11" fmla="*/ 0 h 87"/>
              <a:gd name="T12" fmla="*/ 99 w 197"/>
              <a:gd name="T13" fmla="*/ 0 h 87"/>
              <a:gd name="T14" fmla="*/ 99 w 197"/>
              <a:gd name="T15" fmla="*/ 0 h 87"/>
              <a:gd name="T16" fmla="*/ 88 w 197"/>
              <a:gd name="T17" fmla="*/ 6 h 87"/>
              <a:gd name="T18" fmla="*/ 0 w 197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7" h="87">
                <a:moveTo>
                  <a:pt x="0" y="87"/>
                </a:moveTo>
                <a:cubicBezTo>
                  <a:pt x="99" y="87"/>
                  <a:pt x="99" y="87"/>
                  <a:pt x="99" y="87"/>
                </a:cubicBezTo>
                <a:cubicBezTo>
                  <a:pt x="99" y="87"/>
                  <a:pt x="99" y="87"/>
                  <a:pt x="99" y="87"/>
                </a:cubicBezTo>
                <a:cubicBezTo>
                  <a:pt x="197" y="87"/>
                  <a:pt x="197" y="87"/>
                  <a:pt x="197" y="87"/>
                </a:cubicBezTo>
                <a:cubicBezTo>
                  <a:pt x="177" y="80"/>
                  <a:pt x="150" y="56"/>
                  <a:pt x="110" y="6"/>
                </a:cubicBezTo>
                <a:cubicBezTo>
                  <a:pt x="106" y="2"/>
                  <a:pt x="102" y="0"/>
                  <a:pt x="99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95" y="0"/>
                  <a:pt x="92" y="2"/>
                  <a:pt x="88" y="6"/>
                </a:cubicBezTo>
                <a:cubicBezTo>
                  <a:pt x="48" y="56"/>
                  <a:pt x="20" y="80"/>
                  <a:pt x="0" y="87"/>
                </a:cubicBezTo>
                <a:close/>
              </a:path>
            </a:pathLst>
          </a:custGeom>
          <a:solidFill>
            <a:schemeClr val="accent5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4" name="Freeform 6"/>
          <p:cNvSpPr>
            <a:spLocks/>
          </p:cNvSpPr>
          <p:nvPr/>
        </p:nvSpPr>
        <p:spPr bwMode="auto">
          <a:xfrm>
            <a:off x="1736450" y="6579698"/>
            <a:ext cx="6108700" cy="3975100"/>
          </a:xfrm>
          <a:custGeom>
            <a:avLst/>
            <a:gdLst>
              <a:gd name="T0" fmla="*/ 0 w 196"/>
              <a:gd name="T1" fmla="*/ 87 h 87"/>
              <a:gd name="T2" fmla="*/ 98 w 196"/>
              <a:gd name="T3" fmla="*/ 87 h 87"/>
              <a:gd name="T4" fmla="*/ 98 w 196"/>
              <a:gd name="T5" fmla="*/ 87 h 87"/>
              <a:gd name="T6" fmla="*/ 196 w 196"/>
              <a:gd name="T7" fmla="*/ 87 h 87"/>
              <a:gd name="T8" fmla="*/ 109 w 196"/>
              <a:gd name="T9" fmla="*/ 6 h 87"/>
              <a:gd name="T10" fmla="*/ 98 w 196"/>
              <a:gd name="T11" fmla="*/ 0 h 87"/>
              <a:gd name="T12" fmla="*/ 98 w 196"/>
              <a:gd name="T13" fmla="*/ 0 h 87"/>
              <a:gd name="T14" fmla="*/ 98 w 196"/>
              <a:gd name="T15" fmla="*/ 0 h 87"/>
              <a:gd name="T16" fmla="*/ 87 w 196"/>
              <a:gd name="T17" fmla="*/ 6 h 87"/>
              <a:gd name="T18" fmla="*/ 0 w 196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6" h="87">
                <a:moveTo>
                  <a:pt x="0" y="87"/>
                </a:moveTo>
                <a:cubicBezTo>
                  <a:pt x="98" y="87"/>
                  <a:pt x="98" y="87"/>
                  <a:pt x="98" y="87"/>
                </a:cubicBezTo>
                <a:cubicBezTo>
                  <a:pt x="98" y="87"/>
                  <a:pt x="98" y="87"/>
                  <a:pt x="98" y="87"/>
                </a:cubicBezTo>
                <a:cubicBezTo>
                  <a:pt x="196" y="87"/>
                  <a:pt x="196" y="87"/>
                  <a:pt x="196" y="87"/>
                </a:cubicBezTo>
                <a:cubicBezTo>
                  <a:pt x="177" y="80"/>
                  <a:pt x="149" y="56"/>
                  <a:pt x="109" y="6"/>
                </a:cubicBezTo>
                <a:cubicBezTo>
                  <a:pt x="105" y="2"/>
                  <a:pt x="102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5" y="0"/>
                  <a:pt x="91" y="2"/>
                  <a:pt x="87" y="6"/>
                </a:cubicBezTo>
                <a:cubicBezTo>
                  <a:pt x="47" y="56"/>
                  <a:pt x="20" y="80"/>
                  <a:pt x="0" y="87"/>
                </a:cubicBezTo>
                <a:close/>
              </a:path>
            </a:pathLst>
          </a:custGeom>
          <a:solidFill>
            <a:schemeClr val="accent4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5" name="Freeform 7"/>
          <p:cNvSpPr>
            <a:spLocks/>
          </p:cNvSpPr>
          <p:nvPr/>
        </p:nvSpPr>
        <p:spPr bwMode="auto">
          <a:xfrm>
            <a:off x="10588351" y="6998798"/>
            <a:ext cx="6143626" cy="3556000"/>
          </a:xfrm>
          <a:custGeom>
            <a:avLst/>
            <a:gdLst>
              <a:gd name="T0" fmla="*/ 0 w 197"/>
              <a:gd name="T1" fmla="*/ 87 h 87"/>
              <a:gd name="T2" fmla="*/ 99 w 197"/>
              <a:gd name="T3" fmla="*/ 87 h 87"/>
              <a:gd name="T4" fmla="*/ 99 w 197"/>
              <a:gd name="T5" fmla="*/ 87 h 87"/>
              <a:gd name="T6" fmla="*/ 197 w 197"/>
              <a:gd name="T7" fmla="*/ 87 h 87"/>
              <a:gd name="T8" fmla="*/ 110 w 197"/>
              <a:gd name="T9" fmla="*/ 6 h 87"/>
              <a:gd name="T10" fmla="*/ 99 w 197"/>
              <a:gd name="T11" fmla="*/ 0 h 87"/>
              <a:gd name="T12" fmla="*/ 99 w 197"/>
              <a:gd name="T13" fmla="*/ 0 h 87"/>
              <a:gd name="T14" fmla="*/ 99 w 197"/>
              <a:gd name="T15" fmla="*/ 0 h 87"/>
              <a:gd name="T16" fmla="*/ 88 w 197"/>
              <a:gd name="T17" fmla="*/ 6 h 87"/>
              <a:gd name="T18" fmla="*/ 0 w 197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7" h="87">
                <a:moveTo>
                  <a:pt x="0" y="87"/>
                </a:moveTo>
                <a:cubicBezTo>
                  <a:pt x="99" y="87"/>
                  <a:pt x="99" y="87"/>
                  <a:pt x="99" y="87"/>
                </a:cubicBezTo>
                <a:cubicBezTo>
                  <a:pt x="99" y="87"/>
                  <a:pt x="99" y="87"/>
                  <a:pt x="99" y="87"/>
                </a:cubicBezTo>
                <a:cubicBezTo>
                  <a:pt x="197" y="87"/>
                  <a:pt x="197" y="87"/>
                  <a:pt x="197" y="87"/>
                </a:cubicBezTo>
                <a:cubicBezTo>
                  <a:pt x="177" y="80"/>
                  <a:pt x="149" y="56"/>
                  <a:pt x="110" y="6"/>
                </a:cubicBezTo>
                <a:cubicBezTo>
                  <a:pt x="106" y="2"/>
                  <a:pt x="102" y="0"/>
                  <a:pt x="99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95" y="0"/>
                  <a:pt x="92" y="2"/>
                  <a:pt x="88" y="6"/>
                </a:cubicBezTo>
                <a:cubicBezTo>
                  <a:pt x="48" y="56"/>
                  <a:pt x="20" y="80"/>
                  <a:pt x="0" y="87"/>
                </a:cubicBezTo>
                <a:close/>
              </a:path>
            </a:pathLst>
          </a:custGeom>
          <a:solidFill>
            <a:schemeClr val="accent3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6" name="Freeform 8"/>
          <p:cNvSpPr>
            <a:spLocks/>
          </p:cNvSpPr>
          <p:nvPr/>
        </p:nvSpPr>
        <p:spPr bwMode="auto">
          <a:xfrm>
            <a:off x="7721326" y="7913198"/>
            <a:ext cx="6108700" cy="2641600"/>
          </a:xfrm>
          <a:custGeom>
            <a:avLst/>
            <a:gdLst>
              <a:gd name="T0" fmla="*/ 0 w 196"/>
              <a:gd name="T1" fmla="*/ 87 h 87"/>
              <a:gd name="T2" fmla="*/ 98 w 196"/>
              <a:gd name="T3" fmla="*/ 87 h 87"/>
              <a:gd name="T4" fmla="*/ 98 w 196"/>
              <a:gd name="T5" fmla="*/ 87 h 87"/>
              <a:gd name="T6" fmla="*/ 196 w 196"/>
              <a:gd name="T7" fmla="*/ 87 h 87"/>
              <a:gd name="T8" fmla="*/ 109 w 196"/>
              <a:gd name="T9" fmla="*/ 6 h 87"/>
              <a:gd name="T10" fmla="*/ 98 w 196"/>
              <a:gd name="T11" fmla="*/ 0 h 87"/>
              <a:gd name="T12" fmla="*/ 98 w 196"/>
              <a:gd name="T13" fmla="*/ 0 h 87"/>
              <a:gd name="T14" fmla="*/ 98 w 196"/>
              <a:gd name="T15" fmla="*/ 0 h 87"/>
              <a:gd name="T16" fmla="*/ 87 w 196"/>
              <a:gd name="T17" fmla="*/ 6 h 87"/>
              <a:gd name="T18" fmla="*/ 0 w 196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6" h="87">
                <a:moveTo>
                  <a:pt x="0" y="87"/>
                </a:moveTo>
                <a:cubicBezTo>
                  <a:pt x="98" y="87"/>
                  <a:pt x="98" y="87"/>
                  <a:pt x="98" y="87"/>
                </a:cubicBezTo>
                <a:cubicBezTo>
                  <a:pt x="98" y="87"/>
                  <a:pt x="98" y="87"/>
                  <a:pt x="98" y="87"/>
                </a:cubicBezTo>
                <a:cubicBezTo>
                  <a:pt x="196" y="87"/>
                  <a:pt x="196" y="87"/>
                  <a:pt x="196" y="87"/>
                </a:cubicBezTo>
                <a:cubicBezTo>
                  <a:pt x="176" y="80"/>
                  <a:pt x="149" y="56"/>
                  <a:pt x="109" y="6"/>
                </a:cubicBezTo>
                <a:cubicBezTo>
                  <a:pt x="105" y="2"/>
                  <a:pt x="102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4" y="0"/>
                  <a:pt x="91" y="2"/>
                  <a:pt x="87" y="6"/>
                </a:cubicBezTo>
                <a:cubicBezTo>
                  <a:pt x="47" y="56"/>
                  <a:pt x="19" y="80"/>
                  <a:pt x="0" y="87"/>
                </a:cubicBezTo>
                <a:close/>
              </a:path>
            </a:pathLst>
          </a:custGeom>
          <a:solidFill>
            <a:schemeClr val="accent6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" name="Freeform 9"/>
          <p:cNvSpPr>
            <a:spLocks/>
          </p:cNvSpPr>
          <p:nvPr/>
        </p:nvSpPr>
        <p:spPr bwMode="auto">
          <a:xfrm>
            <a:off x="16636727" y="6998798"/>
            <a:ext cx="6140450" cy="3556000"/>
          </a:xfrm>
          <a:custGeom>
            <a:avLst/>
            <a:gdLst>
              <a:gd name="T0" fmla="*/ 0 w 197"/>
              <a:gd name="T1" fmla="*/ 87 h 87"/>
              <a:gd name="T2" fmla="*/ 98 w 197"/>
              <a:gd name="T3" fmla="*/ 87 h 87"/>
              <a:gd name="T4" fmla="*/ 98 w 197"/>
              <a:gd name="T5" fmla="*/ 87 h 87"/>
              <a:gd name="T6" fmla="*/ 197 w 197"/>
              <a:gd name="T7" fmla="*/ 87 h 87"/>
              <a:gd name="T8" fmla="*/ 109 w 197"/>
              <a:gd name="T9" fmla="*/ 6 h 87"/>
              <a:gd name="T10" fmla="*/ 98 w 197"/>
              <a:gd name="T11" fmla="*/ 0 h 87"/>
              <a:gd name="T12" fmla="*/ 98 w 197"/>
              <a:gd name="T13" fmla="*/ 0 h 87"/>
              <a:gd name="T14" fmla="*/ 98 w 197"/>
              <a:gd name="T15" fmla="*/ 0 h 87"/>
              <a:gd name="T16" fmla="*/ 87 w 197"/>
              <a:gd name="T17" fmla="*/ 6 h 87"/>
              <a:gd name="T18" fmla="*/ 0 w 197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7" h="87">
                <a:moveTo>
                  <a:pt x="0" y="87"/>
                </a:moveTo>
                <a:cubicBezTo>
                  <a:pt x="98" y="87"/>
                  <a:pt x="98" y="87"/>
                  <a:pt x="98" y="87"/>
                </a:cubicBezTo>
                <a:cubicBezTo>
                  <a:pt x="98" y="87"/>
                  <a:pt x="98" y="87"/>
                  <a:pt x="98" y="87"/>
                </a:cubicBezTo>
                <a:cubicBezTo>
                  <a:pt x="197" y="87"/>
                  <a:pt x="197" y="87"/>
                  <a:pt x="197" y="87"/>
                </a:cubicBezTo>
                <a:cubicBezTo>
                  <a:pt x="177" y="80"/>
                  <a:pt x="149" y="56"/>
                  <a:pt x="109" y="6"/>
                </a:cubicBezTo>
                <a:cubicBezTo>
                  <a:pt x="105" y="2"/>
                  <a:pt x="102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5" y="0"/>
                  <a:pt x="91" y="2"/>
                  <a:pt x="87" y="6"/>
                </a:cubicBezTo>
                <a:cubicBezTo>
                  <a:pt x="47" y="56"/>
                  <a:pt x="20" y="80"/>
                  <a:pt x="0" y="87"/>
                </a:cubicBezTo>
                <a:close/>
              </a:path>
            </a:pathLst>
          </a:custGeom>
          <a:solidFill>
            <a:schemeClr val="accent1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8" name="Freeform 10"/>
          <p:cNvSpPr>
            <a:spLocks/>
          </p:cNvSpPr>
          <p:nvPr/>
        </p:nvSpPr>
        <p:spPr bwMode="auto">
          <a:xfrm>
            <a:off x="13737951" y="5890749"/>
            <a:ext cx="6140450" cy="4664050"/>
          </a:xfrm>
          <a:custGeom>
            <a:avLst/>
            <a:gdLst>
              <a:gd name="T0" fmla="*/ 0 w 197"/>
              <a:gd name="T1" fmla="*/ 87 h 87"/>
              <a:gd name="T2" fmla="*/ 98 w 197"/>
              <a:gd name="T3" fmla="*/ 87 h 87"/>
              <a:gd name="T4" fmla="*/ 98 w 197"/>
              <a:gd name="T5" fmla="*/ 87 h 87"/>
              <a:gd name="T6" fmla="*/ 197 w 197"/>
              <a:gd name="T7" fmla="*/ 87 h 87"/>
              <a:gd name="T8" fmla="*/ 109 w 197"/>
              <a:gd name="T9" fmla="*/ 6 h 87"/>
              <a:gd name="T10" fmla="*/ 98 w 197"/>
              <a:gd name="T11" fmla="*/ 0 h 87"/>
              <a:gd name="T12" fmla="*/ 98 w 197"/>
              <a:gd name="T13" fmla="*/ 0 h 87"/>
              <a:gd name="T14" fmla="*/ 98 w 197"/>
              <a:gd name="T15" fmla="*/ 0 h 87"/>
              <a:gd name="T16" fmla="*/ 88 w 197"/>
              <a:gd name="T17" fmla="*/ 6 h 87"/>
              <a:gd name="T18" fmla="*/ 0 w 197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7" h="87">
                <a:moveTo>
                  <a:pt x="0" y="87"/>
                </a:moveTo>
                <a:cubicBezTo>
                  <a:pt x="98" y="87"/>
                  <a:pt x="98" y="87"/>
                  <a:pt x="98" y="87"/>
                </a:cubicBezTo>
                <a:cubicBezTo>
                  <a:pt x="98" y="87"/>
                  <a:pt x="98" y="87"/>
                  <a:pt x="98" y="87"/>
                </a:cubicBezTo>
                <a:cubicBezTo>
                  <a:pt x="197" y="87"/>
                  <a:pt x="197" y="87"/>
                  <a:pt x="197" y="87"/>
                </a:cubicBezTo>
                <a:cubicBezTo>
                  <a:pt x="177" y="80"/>
                  <a:pt x="149" y="56"/>
                  <a:pt x="109" y="6"/>
                </a:cubicBezTo>
                <a:cubicBezTo>
                  <a:pt x="105" y="2"/>
                  <a:pt x="102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5" y="0"/>
                  <a:pt x="91" y="2"/>
                  <a:pt x="88" y="6"/>
                </a:cubicBezTo>
                <a:cubicBezTo>
                  <a:pt x="48" y="56"/>
                  <a:pt x="20" y="80"/>
                  <a:pt x="0" y="87"/>
                </a:cubicBezTo>
                <a:close/>
              </a:path>
            </a:pathLst>
          </a:custGeom>
          <a:solidFill>
            <a:schemeClr val="accent2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08827" y="11112731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Q1 2015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791727" y="11112731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Q2 2015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893703" y="11112731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Q3 2015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2778189" y="11112731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Q4 2015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5918249" y="11112731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Q1 2016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8824977" y="11112731"/>
            <a:ext cx="1763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800">
                <a:latin typeface="Roboto Light"/>
              </a:rPr>
              <a:t>Q2 2016</a:t>
            </a:r>
          </a:p>
        </p:txBody>
      </p:sp>
      <p:cxnSp>
        <p:nvCxnSpPr>
          <p:cNvPr id="44" name="Straight Connector 43"/>
          <p:cNvCxnSpPr>
            <a:endCxn id="4" idx="5"/>
          </p:cNvCxnSpPr>
          <p:nvPr/>
        </p:nvCxnSpPr>
        <p:spPr>
          <a:xfrm>
            <a:off x="4790800" y="5865570"/>
            <a:ext cx="0" cy="714128"/>
          </a:xfrm>
          <a:prstGeom prst="line">
            <a:avLst/>
          </a:prstGeom>
          <a:ln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669206" y="4879416"/>
            <a:ext cx="0" cy="714128"/>
          </a:xfrm>
          <a:prstGeom prst="line">
            <a:avLst/>
          </a:prstGeom>
          <a:ln>
            <a:solidFill>
              <a:schemeClr val="accent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10756626" y="7204564"/>
            <a:ext cx="0" cy="714128"/>
          </a:xfrm>
          <a:prstGeom prst="line">
            <a:avLst/>
          </a:prstGeom>
          <a:ln>
            <a:solidFill>
              <a:schemeClr val="accent6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3651752" y="6284138"/>
            <a:ext cx="0" cy="714128"/>
          </a:xfrm>
          <a:prstGeom prst="line">
            <a:avLst/>
          </a:prstGeom>
          <a:ln>
            <a:solidFill>
              <a:schemeClr val="accent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16786056" y="5168366"/>
            <a:ext cx="0" cy="714128"/>
          </a:xfrm>
          <a:prstGeom prst="line">
            <a:avLst/>
          </a:prstGeom>
          <a:ln>
            <a:solidFill>
              <a:schemeClr val="accent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>
            <a:spLocks noChangeArrowheads="1"/>
          </p:cNvSpPr>
          <p:nvPr/>
        </p:nvSpPr>
        <p:spPr bwMode="auto">
          <a:xfrm>
            <a:off x="4081188" y="4099782"/>
            <a:ext cx="1419224" cy="1419224"/>
          </a:xfrm>
          <a:prstGeom prst="ellipse">
            <a:avLst/>
          </a:prstGeom>
          <a:solidFill>
            <a:schemeClr val="accent4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4200" kern="0">
                <a:solidFill>
                  <a:prstClr val="white"/>
                </a:solidFill>
                <a:latin typeface="Roboto Light"/>
              </a:rPr>
              <a:t>75%</a:t>
            </a:r>
          </a:p>
        </p:txBody>
      </p:sp>
      <p:sp>
        <p:nvSpPr>
          <p:cNvPr id="49" name="Oval 48"/>
          <p:cNvSpPr>
            <a:spLocks noChangeArrowheads="1"/>
          </p:cNvSpPr>
          <p:nvPr/>
        </p:nvSpPr>
        <p:spPr bwMode="auto">
          <a:xfrm>
            <a:off x="6959594" y="3113628"/>
            <a:ext cx="1419224" cy="1419224"/>
          </a:xfrm>
          <a:prstGeom prst="ellipse">
            <a:avLst/>
          </a:prstGeom>
          <a:solidFill>
            <a:schemeClr val="accent5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4200" kern="0">
                <a:solidFill>
                  <a:prstClr val="white"/>
                </a:solidFill>
                <a:latin typeface="Roboto Light"/>
              </a:rPr>
              <a:t>95%</a:t>
            </a:r>
          </a:p>
        </p:txBody>
      </p:sp>
      <p:sp>
        <p:nvSpPr>
          <p:cNvPr id="51" name="Oval 50"/>
          <p:cNvSpPr>
            <a:spLocks noChangeArrowheads="1"/>
          </p:cNvSpPr>
          <p:nvPr/>
        </p:nvSpPr>
        <p:spPr bwMode="auto">
          <a:xfrm>
            <a:off x="10047014" y="5438776"/>
            <a:ext cx="1419224" cy="1419224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4200" kern="0">
                <a:solidFill>
                  <a:prstClr val="white"/>
                </a:solidFill>
                <a:latin typeface="Roboto Light"/>
              </a:rPr>
              <a:t>40%</a:t>
            </a: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12942140" y="4518350"/>
            <a:ext cx="1419224" cy="1419224"/>
          </a:xfrm>
          <a:prstGeom prst="ellipse">
            <a:avLst/>
          </a:prstGeom>
          <a:solidFill>
            <a:schemeClr val="accent3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4200" kern="0">
                <a:solidFill>
                  <a:prstClr val="white"/>
                </a:solidFill>
                <a:latin typeface="Roboto Light"/>
              </a:rPr>
              <a:t>60%</a:t>
            </a:r>
          </a:p>
        </p:txBody>
      </p:sp>
      <p:sp>
        <p:nvSpPr>
          <p:cNvPr id="55" name="Oval 54"/>
          <p:cNvSpPr>
            <a:spLocks noChangeArrowheads="1"/>
          </p:cNvSpPr>
          <p:nvPr/>
        </p:nvSpPr>
        <p:spPr bwMode="auto">
          <a:xfrm>
            <a:off x="16076444" y="3402578"/>
            <a:ext cx="1419224" cy="1419224"/>
          </a:xfrm>
          <a:prstGeom prst="ellipse">
            <a:avLst/>
          </a:prstGeom>
          <a:solidFill>
            <a:schemeClr val="accent2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4200" kern="0">
                <a:solidFill>
                  <a:prstClr val="white"/>
                </a:solidFill>
                <a:latin typeface="Roboto Light"/>
              </a:rPr>
              <a:t>80%</a:t>
            </a:r>
          </a:p>
        </p:txBody>
      </p:sp>
      <p:sp>
        <p:nvSpPr>
          <p:cNvPr id="57" name="Oval 56"/>
          <p:cNvSpPr>
            <a:spLocks noChangeArrowheads="1"/>
          </p:cNvSpPr>
          <p:nvPr/>
        </p:nvSpPr>
        <p:spPr bwMode="auto">
          <a:xfrm>
            <a:off x="18981836" y="4529018"/>
            <a:ext cx="1419224" cy="1419224"/>
          </a:xfrm>
          <a:prstGeom prst="ellipse">
            <a:avLst/>
          </a:prstGeom>
          <a:solidFill>
            <a:schemeClr val="accent1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4200" kern="0">
                <a:solidFill>
                  <a:prstClr val="white"/>
                </a:solidFill>
                <a:latin typeface="Roboto Light"/>
              </a:rPr>
              <a:t>56%</a:t>
            </a:r>
          </a:p>
        </p:txBody>
      </p:sp>
      <p:cxnSp>
        <p:nvCxnSpPr>
          <p:cNvPr id="58" name="Straight Connector 57"/>
          <p:cNvCxnSpPr/>
          <p:nvPr/>
        </p:nvCxnSpPr>
        <p:spPr>
          <a:xfrm>
            <a:off x="19691448" y="6294806"/>
            <a:ext cx="0" cy="714128"/>
          </a:xfrm>
          <a:prstGeom prst="line">
            <a:avLst/>
          </a:prstGeom>
          <a:ln>
            <a:solidFill>
              <a:schemeClr val="accent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706183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5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5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5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27" grpId="0"/>
      <p:bldP spid="33" grpId="0"/>
      <p:bldP spid="34" grpId="0"/>
      <p:bldP spid="35" grpId="0"/>
      <p:bldP spid="36" grpId="0"/>
      <p:bldP spid="37" grpId="0"/>
      <p:bldP spid="39" grpId="0" animBg="1"/>
      <p:bldP spid="49" grpId="0" animBg="1"/>
      <p:bldP spid="51" grpId="0" animBg="1"/>
      <p:bldP spid="53" grpId="0" animBg="1"/>
      <p:bldP spid="55" grpId="0" animBg="1"/>
      <p:bldP spid="57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AWESOME CHART FOR YOUR SALES GROWTH</a:t>
            </a:r>
          </a:p>
        </p:txBody>
      </p:sp>
      <p:sp>
        <p:nvSpPr>
          <p:cNvPr id="108" name="Freeform 5"/>
          <p:cNvSpPr>
            <a:spLocks/>
          </p:cNvSpPr>
          <p:nvPr/>
        </p:nvSpPr>
        <p:spPr bwMode="auto">
          <a:xfrm>
            <a:off x="14501626" y="8232506"/>
            <a:ext cx="3552232" cy="2872644"/>
          </a:xfrm>
          <a:custGeom>
            <a:avLst/>
            <a:gdLst>
              <a:gd name="T0" fmla="*/ 0 w 197"/>
              <a:gd name="T1" fmla="*/ 87 h 87"/>
              <a:gd name="T2" fmla="*/ 99 w 197"/>
              <a:gd name="T3" fmla="*/ 87 h 87"/>
              <a:gd name="T4" fmla="*/ 99 w 197"/>
              <a:gd name="T5" fmla="*/ 87 h 87"/>
              <a:gd name="T6" fmla="*/ 197 w 197"/>
              <a:gd name="T7" fmla="*/ 87 h 87"/>
              <a:gd name="T8" fmla="*/ 110 w 197"/>
              <a:gd name="T9" fmla="*/ 6 h 87"/>
              <a:gd name="T10" fmla="*/ 99 w 197"/>
              <a:gd name="T11" fmla="*/ 0 h 87"/>
              <a:gd name="T12" fmla="*/ 99 w 197"/>
              <a:gd name="T13" fmla="*/ 0 h 87"/>
              <a:gd name="T14" fmla="*/ 99 w 197"/>
              <a:gd name="T15" fmla="*/ 0 h 87"/>
              <a:gd name="T16" fmla="*/ 88 w 197"/>
              <a:gd name="T17" fmla="*/ 6 h 87"/>
              <a:gd name="T18" fmla="*/ 0 w 197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7" h="87">
                <a:moveTo>
                  <a:pt x="0" y="87"/>
                </a:moveTo>
                <a:cubicBezTo>
                  <a:pt x="99" y="87"/>
                  <a:pt x="99" y="87"/>
                  <a:pt x="99" y="87"/>
                </a:cubicBezTo>
                <a:cubicBezTo>
                  <a:pt x="99" y="87"/>
                  <a:pt x="99" y="87"/>
                  <a:pt x="99" y="87"/>
                </a:cubicBezTo>
                <a:cubicBezTo>
                  <a:pt x="197" y="87"/>
                  <a:pt x="197" y="87"/>
                  <a:pt x="197" y="87"/>
                </a:cubicBezTo>
                <a:cubicBezTo>
                  <a:pt x="177" y="80"/>
                  <a:pt x="150" y="56"/>
                  <a:pt x="110" y="6"/>
                </a:cubicBezTo>
                <a:cubicBezTo>
                  <a:pt x="106" y="2"/>
                  <a:pt x="102" y="0"/>
                  <a:pt x="99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95" y="0"/>
                  <a:pt x="92" y="2"/>
                  <a:pt x="88" y="6"/>
                </a:cubicBezTo>
                <a:cubicBezTo>
                  <a:pt x="48" y="56"/>
                  <a:pt x="20" y="80"/>
                  <a:pt x="0" y="87"/>
                </a:cubicBezTo>
                <a:close/>
              </a:path>
            </a:pathLst>
          </a:custGeom>
          <a:solidFill>
            <a:schemeClr val="bg2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09" name="Freeform 6"/>
          <p:cNvSpPr>
            <a:spLocks/>
          </p:cNvSpPr>
          <p:nvPr/>
        </p:nvSpPr>
        <p:spPr bwMode="auto">
          <a:xfrm>
            <a:off x="12843060" y="8816586"/>
            <a:ext cx="3533864" cy="2299584"/>
          </a:xfrm>
          <a:custGeom>
            <a:avLst/>
            <a:gdLst>
              <a:gd name="T0" fmla="*/ 0 w 196"/>
              <a:gd name="T1" fmla="*/ 87 h 87"/>
              <a:gd name="T2" fmla="*/ 98 w 196"/>
              <a:gd name="T3" fmla="*/ 87 h 87"/>
              <a:gd name="T4" fmla="*/ 98 w 196"/>
              <a:gd name="T5" fmla="*/ 87 h 87"/>
              <a:gd name="T6" fmla="*/ 196 w 196"/>
              <a:gd name="T7" fmla="*/ 87 h 87"/>
              <a:gd name="T8" fmla="*/ 109 w 196"/>
              <a:gd name="T9" fmla="*/ 6 h 87"/>
              <a:gd name="T10" fmla="*/ 98 w 196"/>
              <a:gd name="T11" fmla="*/ 0 h 87"/>
              <a:gd name="T12" fmla="*/ 98 w 196"/>
              <a:gd name="T13" fmla="*/ 0 h 87"/>
              <a:gd name="T14" fmla="*/ 98 w 196"/>
              <a:gd name="T15" fmla="*/ 0 h 87"/>
              <a:gd name="T16" fmla="*/ 87 w 196"/>
              <a:gd name="T17" fmla="*/ 6 h 87"/>
              <a:gd name="T18" fmla="*/ 0 w 196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6" h="87">
                <a:moveTo>
                  <a:pt x="0" y="87"/>
                </a:moveTo>
                <a:cubicBezTo>
                  <a:pt x="98" y="87"/>
                  <a:pt x="98" y="87"/>
                  <a:pt x="98" y="87"/>
                </a:cubicBezTo>
                <a:cubicBezTo>
                  <a:pt x="98" y="87"/>
                  <a:pt x="98" y="87"/>
                  <a:pt x="98" y="87"/>
                </a:cubicBezTo>
                <a:cubicBezTo>
                  <a:pt x="196" y="87"/>
                  <a:pt x="196" y="87"/>
                  <a:pt x="196" y="87"/>
                </a:cubicBezTo>
                <a:cubicBezTo>
                  <a:pt x="177" y="80"/>
                  <a:pt x="149" y="56"/>
                  <a:pt x="109" y="6"/>
                </a:cubicBezTo>
                <a:cubicBezTo>
                  <a:pt x="105" y="2"/>
                  <a:pt x="102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5" y="0"/>
                  <a:pt x="91" y="2"/>
                  <a:pt x="87" y="6"/>
                </a:cubicBezTo>
                <a:cubicBezTo>
                  <a:pt x="47" y="56"/>
                  <a:pt x="20" y="80"/>
                  <a:pt x="0" y="87"/>
                </a:cubicBezTo>
                <a:close/>
              </a:path>
            </a:pathLst>
          </a:custGeom>
          <a:solidFill>
            <a:schemeClr val="bg2">
              <a:lumMod val="60000"/>
              <a:lumOff val="40000"/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10" name="Freeform 7"/>
          <p:cNvSpPr>
            <a:spLocks/>
          </p:cNvSpPr>
          <p:nvPr/>
        </p:nvSpPr>
        <p:spPr bwMode="auto">
          <a:xfrm>
            <a:off x="17963859" y="9059034"/>
            <a:ext cx="3554070" cy="2057136"/>
          </a:xfrm>
          <a:custGeom>
            <a:avLst/>
            <a:gdLst>
              <a:gd name="T0" fmla="*/ 0 w 197"/>
              <a:gd name="T1" fmla="*/ 87 h 87"/>
              <a:gd name="T2" fmla="*/ 99 w 197"/>
              <a:gd name="T3" fmla="*/ 87 h 87"/>
              <a:gd name="T4" fmla="*/ 99 w 197"/>
              <a:gd name="T5" fmla="*/ 87 h 87"/>
              <a:gd name="T6" fmla="*/ 197 w 197"/>
              <a:gd name="T7" fmla="*/ 87 h 87"/>
              <a:gd name="T8" fmla="*/ 110 w 197"/>
              <a:gd name="T9" fmla="*/ 6 h 87"/>
              <a:gd name="T10" fmla="*/ 99 w 197"/>
              <a:gd name="T11" fmla="*/ 0 h 87"/>
              <a:gd name="T12" fmla="*/ 99 w 197"/>
              <a:gd name="T13" fmla="*/ 0 h 87"/>
              <a:gd name="T14" fmla="*/ 99 w 197"/>
              <a:gd name="T15" fmla="*/ 0 h 87"/>
              <a:gd name="T16" fmla="*/ 88 w 197"/>
              <a:gd name="T17" fmla="*/ 6 h 87"/>
              <a:gd name="T18" fmla="*/ 0 w 197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7" h="87">
                <a:moveTo>
                  <a:pt x="0" y="87"/>
                </a:moveTo>
                <a:cubicBezTo>
                  <a:pt x="99" y="87"/>
                  <a:pt x="99" y="87"/>
                  <a:pt x="99" y="87"/>
                </a:cubicBezTo>
                <a:cubicBezTo>
                  <a:pt x="99" y="87"/>
                  <a:pt x="99" y="87"/>
                  <a:pt x="99" y="87"/>
                </a:cubicBezTo>
                <a:cubicBezTo>
                  <a:pt x="197" y="87"/>
                  <a:pt x="197" y="87"/>
                  <a:pt x="197" y="87"/>
                </a:cubicBezTo>
                <a:cubicBezTo>
                  <a:pt x="177" y="80"/>
                  <a:pt x="149" y="56"/>
                  <a:pt x="110" y="6"/>
                </a:cubicBezTo>
                <a:cubicBezTo>
                  <a:pt x="106" y="2"/>
                  <a:pt x="102" y="0"/>
                  <a:pt x="99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95" y="0"/>
                  <a:pt x="92" y="2"/>
                  <a:pt x="88" y="6"/>
                </a:cubicBezTo>
                <a:cubicBezTo>
                  <a:pt x="48" y="56"/>
                  <a:pt x="20" y="80"/>
                  <a:pt x="0" y="87"/>
                </a:cubicBezTo>
                <a:close/>
              </a:path>
            </a:pathLst>
          </a:custGeom>
          <a:solidFill>
            <a:schemeClr val="accent5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11" name="Freeform 8"/>
          <p:cNvSpPr>
            <a:spLocks/>
          </p:cNvSpPr>
          <p:nvPr/>
        </p:nvSpPr>
        <p:spPr bwMode="auto">
          <a:xfrm>
            <a:off x="16305292" y="9588013"/>
            <a:ext cx="3533864" cy="1528158"/>
          </a:xfrm>
          <a:custGeom>
            <a:avLst/>
            <a:gdLst>
              <a:gd name="T0" fmla="*/ 0 w 196"/>
              <a:gd name="T1" fmla="*/ 87 h 87"/>
              <a:gd name="T2" fmla="*/ 98 w 196"/>
              <a:gd name="T3" fmla="*/ 87 h 87"/>
              <a:gd name="T4" fmla="*/ 98 w 196"/>
              <a:gd name="T5" fmla="*/ 87 h 87"/>
              <a:gd name="T6" fmla="*/ 196 w 196"/>
              <a:gd name="T7" fmla="*/ 87 h 87"/>
              <a:gd name="T8" fmla="*/ 109 w 196"/>
              <a:gd name="T9" fmla="*/ 6 h 87"/>
              <a:gd name="T10" fmla="*/ 98 w 196"/>
              <a:gd name="T11" fmla="*/ 0 h 87"/>
              <a:gd name="T12" fmla="*/ 98 w 196"/>
              <a:gd name="T13" fmla="*/ 0 h 87"/>
              <a:gd name="T14" fmla="*/ 98 w 196"/>
              <a:gd name="T15" fmla="*/ 0 h 87"/>
              <a:gd name="T16" fmla="*/ 87 w 196"/>
              <a:gd name="T17" fmla="*/ 6 h 87"/>
              <a:gd name="T18" fmla="*/ 0 w 196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6" h="87">
                <a:moveTo>
                  <a:pt x="0" y="87"/>
                </a:moveTo>
                <a:cubicBezTo>
                  <a:pt x="98" y="87"/>
                  <a:pt x="98" y="87"/>
                  <a:pt x="98" y="87"/>
                </a:cubicBezTo>
                <a:cubicBezTo>
                  <a:pt x="98" y="87"/>
                  <a:pt x="98" y="87"/>
                  <a:pt x="98" y="87"/>
                </a:cubicBezTo>
                <a:cubicBezTo>
                  <a:pt x="196" y="87"/>
                  <a:pt x="196" y="87"/>
                  <a:pt x="196" y="87"/>
                </a:cubicBezTo>
                <a:cubicBezTo>
                  <a:pt x="176" y="80"/>
                  <a:pt x="149" y="56"/>
                  <a:pt x="109" y="6"/>
                </a:cubicBezTo>
                <a:cubicBezTo>
                  <a:pt x="105" y="2"/>
                  <a:pt x="102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4" y="0"/>
                  <a:pt x="91" y="2"/>
                  <a:pt x="87" y="6"/>
                </a:cubicBezTo>
                <a:cubicBezTo>
                  <a:pt x="47" y="56"/>
                  <a:pt x="19" y="80"/>
                  <a:pt x="0" y="87"/>
                </a:cubicBezTo>
                <a:close/>
              </a:path>
            </a:pathLst>
          </a:custGeom>
          <a:solidFill>
            <a:schemeClr val="accent6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13" name="Freeform 10"/>
          <p:cNvSpPr>
            <a:spLocks/>
          </p:cNvSpPr>
          <p:nvPr/>
        </p:nvSpPr>
        <p:spPr bwMode="auto">
          <a:xfrm>
            <a:off x="19785892" y="8418030"/>
            <a:ext cx="3552232" cy="2698140"/>
          </a:xfrm>
          <a:custGeom>
            <a:avLst/>
            <a:gdLst>
              <a:gd name="T0" fmla="*/ 0 w 197"/>
              <a:gd name="T1" fmla="*/ 87 h 87"/>
              <a:gd name="T2" fmla="*/ 98 w 197"/>
              <a:gd name="T3" fmla="*/ 87 h 87"/>
              <a:gd name="T4" fmla="*/ 98 w 197"/>
              <a:gd name="T5" fmla="*/ 87 h 87"/>
              <a:gd name="T6" fmla="*/ 197 w 197"/>
              <a:gd name="T7" fmla="*/ 87 h 87"/>
              <a:gd name="T8" fmla="*/ 109 w 197"/>
              <a:gd name="T9" fmla="*/ 6 h 87"/>
              <a:gd name="T10" fmla="*/ 98 w 197"/>
              <a:gd name="T11" fmla="*/ 0 h 87"/>
              <a:gd name="T12" fmla="*/ 98 w 197"/>
              <a:gd name="T13" fmla="*/ 0 h 87"/>
              <a:gd name="T14" fmla="*/ 98 w 197"/>
              <a:gd name="T15" fmla="*/ 0 h 87"/>
              <a:gd name="T16" fmla="*/ 88 w 197"/>
              <a:gd name="T17" fmla="*/ 6 h 87"/>
              <a:gd name="T18" fmla="*/ 0 w 197"/>
              <a:gd name="T19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7" h="87">
                <a:moveTo>
                  <a:pt x="0" y="87"/>
                </a:moveTo>
                <a:cubicBezTo>
                  <a:pt x="98" y="87"/>
                  <a:pt x="98" y="87"/>
                  <a:pt x="98" y="87"/>
                </a:cubicBezTo>
                <a:cubicBezTo>
                  <a:pt x="98" y="87"/>
                  <a:pt x="98" y="87"/>
                  <a:pt x="98" y="87"/>
                </a:cubicBezTo>
                <a:cubicBezTo>
                  <a:pt x="197" y="87"/>
                  <a:pt x="197" y="87"/>
                  <a:pt x="197" y="87"/>
                </a:cubicBezTo>
                <a:cubicBezTo>
                  <a:pt x="177" y="80"/>
                  <a:pt x="149" y="56"/>
                  <a:pt x="109" y="6"/>
                </a:cubicBezTo>
                <a:cubicBezTo>
                  <a:pt x="105" y="2"/>
                  <a:pt x="102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5" y="0"/>
                  <a:pt x="91" y="2"/>
                  <a:pt x="88" y="6"/>
                </a:cubicBezTo>
                <a:cubicBezTo>
                  <a:pt x="48" y="56"/>
                  <a:pt x="20" y="80"/>
                  <a:pt x="0" y="87"/>
                </a:cubicBezTo>
                <a:close/>
              </a:path>
            </a:pathLst>
          </a:custGeom>
          <a:solidFill>
            <a:schemeClr val="accent4">
              <a:alpha val="66000"/>
            </a:schemeClr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prstClr val="white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3903966" y="11197620"/>
            <a:ext cx="14120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000">
                <a:solidFill>
                  <a:srgbClr val="57565A"/>
                </a:solidFill>
              </a:rPr>
              <a:t>2011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15422901" y="11197618"/>
            <a:ext cx="1704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000">
                <a:solidFill>
                  <a:srgbClr val="57565A"/>
                </a:solidFill>
              </a:rPr>
              <a:t>2012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17273908" y="11197618"/>
            <a:ext cx="1559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000">
                <a:solidFill>
                  <a:srgbClr val="57565A"/>
                </a:solidFill>
              </a:rPr>
              <a:t>2013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9029999" y="11197618"/>
            <a:ext cx="14120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000">
                <a:solidFill>
                  <a:srgbClr val="57565A"/>
                </a:solidFill>
              </a:rPr>
              <a:t>2014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20788490" y="11197618"/>
            <a:ext cx="1547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2000">
                <a:solidFill>
                  <a:srgbClr val="57565A"/>
                </a:solidFill>
              </a:rPr>
              <a:t>2015</a:t>
            </a:r>
          </a:p>
        </p:txBody>
      </p:sp>
      <p:cxnSp>
        <p:nvCxnSpPr>
          <p:cNvPr id="120" name="Straight Connector 119"/>
          <p:cNvCxnSpPr>
            <a:endCxn id="109" idx="5"/>
          </p:cNvCxnSpPr>
          <p:nvPr/>
        </p:nvCxnSpPr>
        <p:spPr>
          <a:xfrm>
            <a:off x="14609992" y="8403465"/>
            <a:ext cx="0" cy="413122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16275142" y="7832979"/>
            <a:ext cx="0" cy="413122"/>
          </a:xfrm>
          <a:prstGeom prst="line">
            <a:avLst/>
          </a:prstGeom>
          <a:ln>
            <a:solidFill>
              <a:schemeClr val="bg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8061204" y="9178071"/>
            <a:ext cx="0" cy="413122"/>
          </a:xfrm>
          <a:prstGeom prst="line">
            <a:avLst/>
          </a:prstGeom>
          <a:ln>
            <a:solidFill>
              <a:schemeClr val="accent6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19736026" y="8645607"/>
            <a:ext cx="0" cy="413122"/>
          </a:xfrm>
          <a:prstGeom prst="line">
            <a:avLst/>
          </a:prstGeom>
          <a:ln>
            <a:solidFill>
              <a:schemeClr val="accent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21549212" y="8000135"/>
            <a:ext cx="0" cy="413122"/>
          </a:xfrm>
          <a:prstGeom prst="line">
            <a:avLst/>
          </a:prstGeom>
          <a:ln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Oval 124"/>
          <p:cNvSpPr>
            <a:spLocks noChangeArrowheads="1"/>
          </p:cNvSpPr>
          <p:nvPr/>
        </p:nvSpPr>
        <p:spPr bwMode="auto">
          <a:xfrm>
            <a:off x="14199484" y="7381963"/>
            <a:ext cx="821016" cy="821018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2400" kern="0">
                <a:solidFill>
                  <a:prstClr val="white"/>
                </a:solidFill>
              </a:rPr>
              <a:t>75%</a:t>
            </a:r>
          </a:p>
        </p:txBody>
      </p:sp>
      <p:sp>
        <p:nvSpPr>
          <p:cNvPr id="126" name="Oval 125"/>
          <p:cNvSpPr>
            <a:spLocks noChangeArrowheads="1"/>
          </p:cNvSpPr>
          <p:nvPr/>
        </p:nvSpPr>
        <p:spPr bwMode="auto">
          <a:xfrm>
            <a:off x="15864632" y="6811475"/>
            <a:ext cx="821016" cy="821018"/>
          </a:xfrm>
          <a:prstGeom prst="ellipse">
            <a:avLst/>
          </a:prstGeom>
          <a:solidFill>
            <a:schemeClr val="bg2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2400" kern="0">
                <a:solidFill>
                  <a:prstClr val="white"/>
                </a:solidFill>
              </a:rPr>
              <a:t>95%</a:t>
            </a:r>
          </a:p>
        </p:txBody>
      </p:sp>
      <p:sp>
        <p:nvSpPr>
          <p:cNvPr id="127" name="Oval 126"/>
          <p:cNvSpPr>
            <a:spLocks noChangeArrowheads="1"/>
          </p:cNvSpPr>
          <p:nvPr/>
        </p:nvSpPr>
        <p:spPr bwMode="auto">
          <a:xfrm>
            <a:off x="17650696" y="8156567"/>
            <a:ext cx="821016" cy="821018"/>
          </a:xfrm>
          <a:prstGeom prst="ellipse">
            <a:avLst/>
          </a:prstGeom>
          <a:solidFill>
            <a:schemeClr val="accent6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2400" kern="0">
                <a:solidFill>
                  <a:prstClr val="white"/>
                </a:solidFill>
              </a:rPr>
              <a:t>40%</a:t>
            </a:r>
          </a:p>
        </p:txBody>
      </p:sp>
      <p:sp>
        <p:nvSpPr>
          <p:cNvPr id="128" name="Oval 127"/>
          <p:cNvSpPr>
            <a:spLocks noChangeArrowheads="1"/>
          </p:cNvSpPr>
          <p:nvPr/>
        </p:nvSpPr>
        <p:spPr bwMode="auto">
          <a:xfrm>
            <a:off x="19325518" y="7624103"/>
            <a:ext cx="821016" cy="821018"/>
          </a:xfrm>
          <a:prstGeom prst="ellipse">
            <a:avLst/>
          </a:prstGeom>
          <a:solidFill>
            <a:schemeClr val="accent5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2400" kern="0">
                <a:solidFill>
                  <a:prstClr val="white"/>
                </a:solidFill>
              </a:rPr>
              <a:t>60%</a:t>
            </a:r>
          </a:p>
        </p:txBody>
      </p:sp>
      <p:sp>
        <p:nvSpPr>
          <p:cNvPr id="129" name="Oval 128"/>
          <p:cNvSpPr>
            <a:spLocks noChangeArrowheads="1"/>
          </p:cNvSpPr>
          <p:nvPr/>
        </p:nvSpPr>
        <p:spPr bwMode="auto">
          <a:xfrm>
            <a:off x="21138704" y="6978631"/>
            <a:ext cx="821016" cy="821018"/>
          </a:xfrm>
          <a:prstGeom prst="ellipse">
            <a:avLst/>
          </a:prstGeom>
          <a:solidFill>
            <a:schemeClr val="accent4"/>
          </a:solidFill>
          <a:ln w="6350">
            <a:noFill/>
          </a:ln>
        </p:spPr>
        <p:txBody>
          <a:bodyPr vert="horz" wrap="none" lIns="0" tIns="256032" rIns="0" bIns="121920" numCol="1" anchor="ctr" anchorCtr="0" compatLnSpc="1">
            <a:prstTxWarp prst="textNoShape">
              <a:avLst/>
            </a:prstTxWarp>
          </a:bodyPr>
          <a:lstStyle/>
          <a:p>
            <a:pPr algn="ctr" defTabSz="1828800">
              <a:lnSpc>
                <a:spcPct val="85000"/>
              </a:lnSpc>
              <a:defRPr/>
            </a:pPr>
            <a:r>
              <a:rPr lang="en-US" sz="2400" kern="0">
                <a:solidFill>
                  <a:prstClr val="white"/>
                </a:solidFill>
              </a:rPr>
              <a:t>80%</a:t>
            </a:r>
          </a:p>
        </p:txBody>
      </p:sp>
      <p:sp>
        <p:nvSpPr>
          <p:cNvPr id="9" name="Rectangle 8"/>
          <p:cNvSpPr/>
          <p:nvPr/>
        </p:nvSpPr>
        <p:spPr>
          <a:xfrm>
            <a:off x="864351" y="2978455"/>
            <a:ext cx="10862842" cy="31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4800" dirty="0">
                <a:ea typeface="Open Sans" panose="020B0606030504020204" pitchFamily="34" charset="0"/>
                <a:cs typeface="Open Sans" panose="020B0606030504020204" pitchFamily="34" charset="0"/>
              </a:rPr>
              <a:t>Actual &amp; projected sales</a:t>
            </a:r>
            <a:endParaRPr lang="en-US" sz="4800" dirty="0"/>
          </a:p>
          <a:p>
            <a:pPr defTabSz="2438340"/>
            <a:endParaRPr lang="en-US" dirty="0"/>
          </a:p>
          <a:p>
            <a:pPr defTabSz="2438340">
              <a:lnSpc>
                <a:spcPts val="3300"/>
              </a:lnSpc>
              <a:spcAft>
                <a:spcPts val="3000"/>
              </a:spcAft>
            </a:pPr>
            <a:r>
              <a:rPr lang="en-US" sz="2400" dirty="0" err="1">
                <a:ea typeface="Times New Roman" panose="02020603050405020304" pitchFamily="18" charset="0"/>
              </a:rPr>
              <a:t>Lorem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ipsum</a:t>
            </a:r>
            <a:r>
              <a:rPr lang="en-US" sz="2400" dirty="0">
                <a:ea typeface="Times New Roman" panose="02020603050405020304" pitchFamily="18" charset="0"/>
              </a:rPr>
              <a:t> dolor sit </a:t>
            </a:r>
            <a:r>
              <a:rPr lang="en-US" sz="2400" dirty="0" err="1">
                <a:ea typeface="Times New Roman" panose="02020603050405020304" pitchFamily="18" charset="0"/>
              </a:rPr>
              <a:t>amet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consectetur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elit</a:t>
            </a:r>
            <a:r>
              <a:rPr lang="en-US" sz="2400" dirty="0">
                <a:ea typeface="Times New Roman" panose="02020603050405020304" pitchFamily="18" charset="0"/>
              </a:rPr>
              <a:t>. Nam </a:t>
            </a:r>
            <a:r>
              <a:rPr lang="en-US" sz="2400" dirty="0" err="1">
                <a:ea typeface="Times New Roman" panose="02020603050405020304" pitchFamily="18" charset="0"/>
              </a:rPr>
              <a:t>viverra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euismod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odio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gravida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pellentesque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urna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varius</a:t>
            </a:r>
            <a:r>
              <a:rPr lang="en-US" sz="2400" dirty="0">
                <a:ea typeface="Times New Roman" panose="02020603050405020304" pitchFamily="18" charset="0"/>
              </a:rPr>
              <a:t> vitae. </a:t>
            </a:r>
            <a:r>
              <a:rPr lang="en-US" sz="2400" dirty="0" err="1">
                <a:ea typeface="Times New Roman" panose="02020603050405020304" pitchFamily="18" charset="0"/>
              </a:rPr>
              <a:t>Sed</a:t>
            </a:r>
            <a:r>
              <a:rPr lang="en-US" sz="2400" dirty="0">
                <a:ea typeface="Times New Roman" panose="02020603050405020304" pitchFamily="18" charset="0"/>
              </a:rPr>
              <a:t> dui </a:t>
            </a:r>
            <a:r>
              <a:rPr lang="en-US" sz="2400" dirty="0" err="1">
                <a:ea typeface="Times New Roman" panose="02020603050405020304" pitchFamily="18" charset="0"/>
              </a:rPr>
              <a:t>lorem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in sit </a:t>
            </a:r>
            <a:r>
              <a:rPr lang="en-US" sz="2400" dirty="0" err="1">
                <a:ea typeface="Times New Roman" panose="02020603050405020304" pitchFamily="18" charset="0"/>
              </a:rPr>
              <a:t>amet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et, </a:t>
            </a:r>
            <a:r>
              <a:rPr lang="en-US" sz="2400" dirty="0" err="1">
                <a:ea typeface="Times New Roman" panose="02020603050405020304" pitchFamily="18" charset="0"/>
              </a:rPr>
              <a:t>interdum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nec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metus</a:t>
            </a:r>
            <a:r>
              <a:rPr lang="en-US" sz="2400" dirty="0">
                <a:ea typeface="Times New Roman" panose="02020603050405020304" pitchFamily="18" charset="0"/>
              </a:rPr>
              <a:t>. </a:t>
            </a:r>
            <a:r>
              <a:rPr lang="en-US" sz="2400" dirty="0" err="1">
                <a:ea typeface="Times New Roman" panose="02020603050405020304" pitchFamily="18" charset="0"/>
              </a:rPr>
              <a:t>Mauris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ultricies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justo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eu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convallis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placerat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felis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enim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ornare</a:t>
            </a:r>
            <a:r>
              <a:rPr lang="en-US" sz="2400" dirty="0">
                <a:ea typeface="Times New Roman" panose="02020603050405020304" pitchFamily="18" charset="0"/>
              </a:rPr>
              <a:t> nisi</a:t>
            </a:r>
            <a:r>
              <a:rPr lang="id-ID" sz="2400" dirty="0">
                <a:ea typeface="Times New Roman" panose="02020603050405020304" pitchFamily="18" charset="0"/>
              </a:rPr>
              <a:t>.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Sed</a:t>
            </a:r>
            <a:r>
              <a:rPr lang="en-US" sz="2400" dirty="0">
                <a:ea typeface="Times New Roman" panose="02020603050405020304" pitchFamily="18" charset="0"/>
              </a:rPr>
              <a:t> dui </a:t>
            </a:r>
            <a:r>
              <a:rPr lang="en-US" sz="2400" dirty="0" err="1">
                <a:ea typeface="Times New Roman" panose="02020603050405020304" pitchFamily="18" charset="0"/>
              </a:rPr>
              <a:t>lorem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in sit </a:t>
            </a:r>
            <a:r>
              <a:rPr lang="en-US" sz="2400" dirty="0" err="1">
                <a:ea typeface="Times New Roman" panose="02020603050405020304" pitchFamily="18" charset="0"/>
              </a:rPr>
              <a:t>amet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et, </a:t>
            </a:r>
            <a:r>
              <a:rPr lang="en-US" sz="2400" dirty="0" err="1">
                <a:ea typeface="Times New Roman" panose="02020603050405020304" pitchFamily="18" charset="0"/>
              </a:rPr>
              <a:t>interdum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nec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metus</a:t>
            </a:r>
            <a:r>
              <a:rPr lang="en-US" sz="2400" dirty="0">
                <a:ea typeface="Times New Roman" panose="02020603050405020304" pitchFamily="18" charset="0"/>
              </a:rPr>
              <a:t>. </a:t>
            </a:r>
          </a:p>
        </p:txBody>
      </p:sp>
      <p:graphicFrame>
        <p:nvGraphicFramePr>
          <p:cNvPr id="87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9784844"/>
              </p:ext>
            </p:extLst>
          </p:nvPr>
        </p:nvGraphicFramePr>
        <p:xfrm>
          <a:off x="717685" y="7159571"/>
          <a:ext cx="11258290" cy="5243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5" name="Rectangle 104"/>
          <p:cNvSpPr/>
          <p:nvPr/>
        </p:nvSpPr>
        <p:spPr>
          <a:xfrm>
            <a:off x="12701683" y="2978455"/>
            <a:ext cx="10862842" cy="31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38340"/>
            <a:r>
              <a:rPr lang="en-US" sz="4800" dirty="0">
                <a:ea typeface="Open Sans" panose="020B0606030504020204" pitchFamily="34" charset="0"/>
                <a:cs typeface="Open Sans" panose="020B0606030504020204" pitchFamily="34" charset="0"/>
              </a:rPr>
              <a:t>Actual sales using pyramid chart</a:t>
            </a:r>
          </a:p>
          <a:p>
            <a:pPr defTabSz="2438340"/>
            <a:endParaRPr lang="en-US" dirty="0"/>
          </a:p>
          <a:p>
            <a:pPr defTabSz="2438340">
              <a:lnSpc>
                <a:spcPts val="3300"/>
              </a:lnSpc>
              <a:spcAft>
                <a:spcPts val="3000"/>
              </a:spcAft>
            </a:pPr>
            <a:r>
              <a:rPr lang="en-US" sz="2400" dirty="0" err="1">
                <a:ea typeface="Times New Roman" panose="02020603050405020304" pitchFamily="18" charset="0"/>
              </a:rPr>
              <a:t>Lorem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ipsum</a:t>
            </a:r>
            <a:r>
              <a:rPr lang="en-US" sz="2400" dirty="0">
                <a:ea typeface="Times New Roman" panose="02020603050405020304" pitchFamily="18" charset="0"/>
              </a:rPr>
              <a:t> dolor sit </a:t>
            </a:r>
            <a:r>
              <a:rPr lang="en-US" sz="2400" dirty="0" err="1">
                <a:ea typeface="Times New Roman" panose="02020603050405020304" pitchFamily="18" charset="0"/>
              </a:rPr>
              <a:t>amet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consectetur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elit</a:t>
            </a:r>
            <a:r>
              <a:rPr lang="en-US" sz="2400" dirty="0">
                <a:ea typeface="Times New Roman" panose="02020603050405020304" pitchFamily="18" charset="0"/>
              </a:rPr>
              <a:t>. Nam </a:t>
            </a:r>
            <a:r>
              <a:rPr lang="en-US" sz="2400" dirty="0" err="1">
                <a:ea typeface="Times New Roman" panose="02020603050405020304" pitchFamily="18" charset="0"/>
              </a:rPr>
              <a:t>viverra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euismod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odio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gravida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pellentesque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urna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varius</a:t>
            </a:r>
            <a:r>
              <a:rPr lang="en-US" sz="2400" dirty="0">
                <a:ea typeface="Times New Roman" panose="02020603050405020304" pitchFamily="18" charset="0"/>
              </a:rPr>
              <a:t> vitae. </a:t>
            </a:r>
            <a:r>
              <a:rPr lang="en-US" sz="2400" dirty="0" err="1">
                <a:ea typeface="Times New Roman" panose="02020603050405020304" pitchFamily="18" charset="0"/>
              </a:rPr>
              <a:t>Sed</a:t>
            </a:r>
            <a:r>
              <a:rPr lang="en-US" sz="2400" dirty="0">
                <a:ea typeface="Times New Roman" panose="02020603050405020304" pitchFamily="18" charset="0"/>
              </a:rPr>
              <a:t> dui </a:t>
            </a:r>
            <a:r>
              <a:rPr lang="en-US" sz="2400" dirty="0" err="1">
                <a:ea typeface="Times New Roman" panose="02020603050405020304" pitchFamily="18" charset="0"/>
              </a:rPr>
              <a:t>lorem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in sit </a:t>
            </a:r>
            <a:r>
              <a:rPr lang="en-US" sz="2400" dirty="0" err="1">
                <a:ea typeface="Times New Roman" panose="02020603050405020304" pitchFamily="18" charset="0"/>
              </a:rPr>
              <a:t>amet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et, </a:t>
            </a:r>
            <a:r>
              <a:rPr lang="en-US" sz="2400" dirty="0" err="1">
                <a:ea typeface="Times New Roman" panose="02020603050405020304" pitchFamily="18" charset="0"/>
              </a:rPr>
              <a:t>interdum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nec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metus</a:t>
            </a:r>
            <a:r>
              <a:rPr lang="en-US" sz="2400" dirty="0">
                <a:ea typeface="Times New Roman" panose="02020603050405020304" pitchFamily="18" charset="0"/>
              </a:rPr>
              <a:t>. </a:t>
            </a:r>
            <a:r>
              <a:rPr lang="en-US" sz="2400" dirty="0" err="1">
                <a:ea typeface="Times New Roman" panose="02020603050405020304" pitchFamily="18" charset="0"/>
              </a:rPr>
              <a:t>Mauris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ultricies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justo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eu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convallis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placerat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felis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enim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ornare</a:t>
            </a:r>
            <a:r>
              <a:rPr lang="en-US" sz="2400" dirty="0">
                <a:ea typeface="Times New Roman" panose="02020603050405020304" pitchFamily="18" charset="0"/>
              </a:rPr>
              <a:t> nisi. </a:t>
            </a:r>
            <a:r>
              <a:rPr lang="en-US" sz="2400" dirty="0" err="1">
                <a:ea typeface="Times New Roman" panose="02020603050405020304" pitchFamily="18" charset="0"/>
              </a:rPr>
              <a:t>Sed</a:t>
            </a:r>
            <a:r>
              <a:rPr lang="en-US" sz="2400" dirty="0">
                <a:ea typeface="Times New Roman" panose="02020603050405020304" pitchFamily="18" charset="0"/>
              </a:rPr>
              <a:t> dui </a:t>
            </a:r>
            <a:r>
              <a:rPr lang="en-US" sz="2400" dirty="0" err="1">
                <a:ea typeface="Times New Roman" panose="02020603050405020304" pitchFamily="18" charset="0"/>
              </a:rPr>
              <a:t>lorem</a:t>
            </a:r>
            <a:r>
              <a:rPr lang="en-US" sz="2400" dirty="0"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in sit </a:t>
            </a:r>
            <a:r>
              <a:rPr lang="en-US" sz="2400" dirty="0" err="1">
                <a:ea typeface="Times New Roman" panose="02020603050405020304" pitchFamily="18" charset="0"/>
              </a:rPr>
              <a:t>amet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adipiscing</a:t>
            </a:r>
            <a:r>
              <a:rPr lang="en-US" sz="2400" dirty="0">
                <a:ea typeface="Times New Roman" panose="02020603050405020304" pitchFamily="18" charset="0"/>
              </a:rPr>
              <a:t> et, </a:t>
            </a:r>
            <a:r>
              <a:rPr lang="en-US" sz="2400" dirty="0" err="1">
                <a:ea typeface="Times New Roman" panose="02020603050405020304" pitchFamily="18" charset="0"/>
              </a:rPr>
              <a:t>interdum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nec</a:t>
            </a:r>
            <a:r>
              <a:rPr lang="en-US" sz="2400" dirty="0"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a typeface="Times New Roman" panose="02020603050405020304" pitchFamily="18" charset="0"/>
              </a:rPr>
              <a:t>metus</a:t>
            </a:r>
            <a:r>
              <a:rPr lang="en-US" sz="2400" dirty="0">
                <a:ea typeface="Times New Roman" panose="02020603050405020304" pitchFamily="18" charset="0"/>
              </a:rPr>
              <a:t>. </a:t>
            </a:r>
          </a:p>
        </p:txBody>
      </p:sp>
      <p:sp>
        <p:nvSpPr>
          <p:cNvPr id="143" name="Right Arrow 142"/>
          <p:cNvSpPr/>
          <p:nvPr/>
        </p:nvSpPr>
        <p:spPr>
          <a:xfrm>
            <a:off x="5688792" y="6769057"/>
            <a:ext cx="4896544" cy="1920214"/>
          </a:xfrm>
          <a:prstGeom prst="rightArrow">
            <a:avLst>
              <a:gd name="adj1" fmla="val 58597"/>
              <a:gd name="adj2" fmla="val 50000"/>
            </a:avLst>
          </a:prstGeom>
          <a:gradFill flip="none" rotWithShape="1">
            <a:gsLst>
              <a:gs pos="0">
                <a:schemeClr val="accent3"/>
              </a:gs>
              <a:gs pos="100000">
                <a:schemeClr val="accent1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5827270" y="7369247"/>
            <a:ext cx="4144652" cy="650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>
              <a:lnSpc>
                <a:spcPct val="85000"/>
              </a:lnSpc>
            </a:pPr>
            <a:r>
              <a:rPr lang="en-US" sz="4266">
                <a:solidFill>
                  <a:prstClr val="white"/>
                </a:solidFill>
              </a:rPr>
              <a:t>200% Growth</a:t>
            </a:r>
            <a:endParaRPr lang="en-US" sz="3200">
              <a:solidFill>
                <a:prstClr val="white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3103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27339B4-1E75-4B2A-895A-45FCC1C9DC2F}"/>
              </a:ext>
            </a:extLst>
          </p:cNvPr>
          <p:cNvSpPr/>
          <p:nvPr/>
        </p:nvSpPr>
        <p:spPr>
          <a:xfrm>
            <a:off x="8307999" y="6132435"/>
            <a:ext cx="3701337" cy="4008678"/>
          </a:xfrm>
          <a:custGeom>
            <a:avLst/>
            <a:gdLst>
              <a:gd name="connsiteX0" fmla="*/ 1850093 w 3701391"/>
              <a:gd name="connsiteY0" fmla="*/ 0 h 4008736"/>
              <a:gd name="connsiteX1" fmla="*/ 3701392 w 3701391"/>
              <a:gd name="connsiteY1" fmla="*/ 4008737 h 4008736"/>
              <a:gd name="connsiteX2" fmla="*/ 0 w 3701391"/>
              <a:gd name="connsiteY2" fmla="*/ 4008737 h 4008736"/>
              <a:gd name="connsiteX3" fmla="*/ 1850093 w 3701391"/>
              <a:gd name="connsiteY3" fmla="*/ 0 h 4008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1391" h="4008736">
                <a:moveTo>
                  <a:pt x="1850093" y="0"/>
                </a:moveTo>
                <a:lnTo>
                  <a:pt x="3701392" y="4008737"/>
                </a:lnTo>
                <a:lnTo>
                  <a:pt x="0" y="4008737"/>
                </a:lnTo>
                <a:lnTo>
                  <a:pt x="1850093" y="0"/>
                </a:lnTo>
                <a:close/>
              </a:path>
            </a:pathLst>
          </a:custGeom>
          <a:solidFill>
            <a:srgbClr val="2A9D8F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5398990-FEBF-4A7C-884D-636A63B6D826}"/>
              </a:ext>
            </a:extLst>
          </p:cNvPr>
          <p:cNvSpPr/>
          <p:nvPr/>
        </p:nvSpPr>
        <p:spPr>
          <a:xfrm>
            <a:off x="10156860" y="5274296"/>
            <a:ext cx="3379534" cy="4866819"/>
          </a:xfrm>
          <a:custGeom>
            <a:avLst/>
            <a:gdLst>
              <a:gd name="connsiteX0" fmla="*/ 2246627 w 3379583"/>
              <a:gd name="connsiteY0" fmla="*/ 0 h 4866890"/>
              <a:gd name="connsiteX1" fmla="*/ 0 w 3379583"/>
              <a:gd name="connsiteY1" fmla="*/ 4866890 h 4866890"/>
              <a:gd name="connsiteX2" fmla="*/ 2265912 w 3379583"/>
              <a:gd name="connsiteY2" fmla="*/ 4866890 h 4866890"/>
              <a:gd name="connsiteX3" fmla="*/ 3379584 w 3379583"/>
              <a:gd name="connsiteY3" fmla="*/ 2453935 h 4866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9583" h="4866890">
                <a:moveTo>
                  <a:pt x="2246627" y="0"/>
                </a:moveTo>
                <a:lnTo>
                  <a:pt x="0" y="4866890"/>
                </a:lnTo>
                <a:lnTo>
                  <a:pt x="2265912" y="4866890"/>
                </a:lnTo>
                <a:lnTo>
                  <a:pt x="3379584" y="2453935"/>
                </a:lnTo>
                <a:close/>
              </a:path>
            </a:pathLst>
          </a:custGeom>
          <a:solidFill>
            <a:srgbClr val="E9C46A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F176FD5-4681-41B5-A306-BAA4FD2CED30}"/>
              </a:ext>
            </a:extLst>
          </p:cNvPr>
          <p:cNvSpPr/>
          <p:nvPr/>
        </p:nvSpPr>
        <p:spPr>
          <a:xfrm>
            <a:off x="6777325" y="6786890"/>
            <a:ext cx="2314090" cy="3354224"/>
          </a:xfrm>
          <a:custGeom>
            <a:avLst/>
            <a:gdLst>
              <a:gd name="connsiteX0" fmla="*/ 1548775 w 2314123"/>
              <a:gd name="connsiteY0" fmla="*/ 0 h 3354273"/>
              <a:gd name="connsiteX1" fmla="*/ 0 w 2314123"/>
              <a:gd name="connsiteY1" fmla="*/ 3354274 h 3354273"/>
              <a:gd name="connsiteX2" fmla="*/ 1530696 w 2314123"/>
              <a:gd name="connsiteY2" fmla="*/ 3354274 h 3354273"/>
              <a:gd name="connsiteX3" fmla="*/ 2314123 w 2314123"/>
              <a:gd name="connsiteY3" fmla="*/ 1657250 h 3354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4123" h="3354273">
                <a:moveTo>
                  <a:pt x="1548775" y="0"/>
                </a:moveTo>
                <a:lnTo>
                  <a:pt x="0" y="3354274"/>
                </a:lnTo>
                <a:lnTo>
                  <a:pt x="1530696" y="3354274"/>
                </a:lnTo>
                <a:lnTo>
                  <a:pt x="2314123" y="1657250"/>
                </a:lnTo>
                <a:close/>
              </a:path>
            </a:pathLst>
          </a:custGeom>
          <a:solidFill>
            <a:srgbClr val="287271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65E0504-E9D6-47E5-B9FC-965752021E8A}"/>
              </a:ext>
            </a:extLst>
          </p:cNvPr>
          <p:cNvSpPr/>
          <p:nvPr/>
        </p:nvSpPr>
        <p:spPr>
          <a:xfrm>
            <a:off x="5517833" y="7381081"/>
            <a:ext cx="1904302" cy="2760033"/>
          </a:xfrm>
          <a:custGeom>
            <a:avLst/>
            <a:gdLst>
              <a:gd name="connsiteX0" fmla="*/ 1273973 w 1904330"/>
              <a:gd name="connsiteY0" fmla="*/ 0 h 2760073"/>
              <a:gd name="connsiteX1" fmla="*/ 0 w 1904330"/>
              <a:gd name="connsiteY1" fmla="*/ 2760074 h 2760073"/>
              <a:gd name="connsiteX2" fmla="*/ 1259510 w 1904330"/>
              <a:gd name="connsiteY2" fmla="*/ 2760074 h 2760073"/>
              <a:gd name="connsiteX3" fmla="*/ 1904330 w 1904330"/>
              <a:gd name="connsiteY3" fmla="*/ 1364368 h 2760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4330" h="2760073">
                <a:moveTo>
                  <a:pt x="1273973" y="0"/>
                </a:moveTo>
                <a:lnTo>
                  <a:pt x="0" y="2760074"/>
                </a:lnTo>
                <a:lnTo>
                  <a:pt x="1259510" y="2760074"/>
                </a:lnTo>
                <a:lnTo>
                  <a:pt x="1904330" y="1364368"/>
                </a:lnTo>
                <a:close/>
              </a:path>
            </a:pathLst>
          </a:custGeom>
          <a:solidFill>
            <a:srgbClr val="264653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3C374B8-2F2E-4B0B-A5B7-8EDA5A382A10}"/>
              </a:ext>
            </a:extLst>
          </p:cNvPr>
          <p:cNvSpPr/>
          <p:nvPr/>
        </p:nvSpPr>
        <p:spPr>
          <a:xfrm>
            <a:off x="12422739" y="4289601"/>
            <a:ext cx="4054477" cy="5851512"/>
          </a:xfrm>
          <a:custGeom>
            <a:avLst/>
            <a:gdLst>
              <a:gd name="connsiteX0" fmla="*/ 2701017 w 4054536"/>
              <a:gd name="connsiteY0" fmla="*/ 0 h 5851597"/>
              <a:gd name="connsiteX1" fmla="*/ 0 w 4054536"/>
              <a:gd name="connsiteY1" fmla="*/ 5851598 h 5851597"/>
              <a:gd name="connsiteX2" fmla="*/ 2707043 w 4054536"/>
              <a:gd name="connsiteY2" fmla="*/ 5851598 h 5851597"/>
              <a:gd name="connsiteX3" fmla="*/ 4054537 w 4054536"/>
              <a:gd name="connsiteY3" fmla="*/ 2931222 h 5851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4536" h="5851597">
                <a:moveTo>
                  <a:pt x="2701017" y="0"/>
                </a:moveTo>
                <a:lnTo>
                  <a:pt x="0" y="5851598"/>
                </a:lnTo>
                <a:lnTo>
                  <a:pt x="2707043" y="5851598"/>
                </a:lnTo>
                <a:lnTo>
                  <a:pt x="4054537" y="2931222"/>
                </a:lnTo>
                <a:close/>
              </a:path>
            </a:pathLst>
          </a:custGeom>
          <a:solidFill>
            <a:srgbClr val="F4A261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9DE656E-4AC9-4EC3-97EB-9D9F4C89C388}"/>
              </a:ext>
            </a:extLst>
          </p:cNvPr>
          <p:cNvSpPr/>
          <p:nvPr/>
        </p:nvSpPr>
        <p:spPr>
          <a:xfrm>
            <a:off x="15129744" y="6132435"/>
            <a:ext cx="3701337" cy="4008678"/>
          </a:xfrm>
          <a:custGeom>
            <a:avLst/>
            <a:gdLst>
              <a:gd name="connsiteX0" fmla="*/ 1851298 w 3701391"/>
              <a:gd name="connsiteY0" fmla="*/ 0 h 4008736"/>
              <a:gd name="connsiteX1" fmla="*/ 3701391 w 3701391"/>
              <a:gd name="connsiteY1" fmla="*/ 4008737 h 4008736"/>
              <a:gd name="connsiteX2" fmla="*/ 0 w 3701391"/>
              <a:gd name="connsiteY2" fmla="*/ 4008737 h 4008736"/>
              <a:gd name="connsiteX3" fmla="*/ 1851298 w 3701391"/>
              <a:gd name="connsiteY3" fmla="*/ 0 h 4008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1391" h="4008736">
                <a:moveTo>
                  <a:pt x="1851298" y="0"/>
                </a:moveTo>
                <a:lnTo>
                  <a:pt x="3701391" y="4008737"/>
                </a:lnTo>
                <a:lnTo>
                  <a:pt x="0" y="4008737"/>
                </a:lnTo>
                <a:lnTo>
                  <a:pt x="1851298" y="0"/>
                </a:lnTo>
                <a:close/>
              </a:path>
            </a:pathLst>
          </a:custGeom>
          <a:solidFill>
            <a:schemeClr val="accent5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404D766-450F-48DF-ADD7-36F925DB7679}"/>
              </a:ext>
            </a:extLst>
          </p:cNvPr>
          <p:cNvSpPr/>
          <p:nvPr/>
        </p:nvSpPr>
        <p:spPr>
          <a:xfrm>
            <a:off x="6321738" y="6225242"/>
            <a:ext cx="940158" cy="1058213"/>
          </a:xfrm>
          <a:custGeom>
            <a:avLst/>
            <a:gdLst>
              <a:gd name="connsiteX0" fmla="*/ 470056 w 940171"/>
              <a:gd name="connsiteY0" fmla="*/ 0 h 1058229"/>
              <a:gd name="connsiteX1" fmla="*/ 940113 w 940171"/>
              <a:gd name="connsiteY1" fmla="*/ 470056 h 1058229"/>
              <a:gd name="connsiteX2" fmla="*/ 470056 w 940171"/>
              <a:gd name="connsiteY2" fmla="*/ 1058229 h 1058229"/>
              <a:gd name="connsiteX3" fmla="*/ 0 w 940171"/>
              <a:gd name="connsiteY3" fmla="*/ 470056 h 1058229"/>
              <a:gd name="connsiteX4" fmla="*/ 470056 w 940171"/>
              <a:gd name="connsiteY4" fmla="*/ 0 h 1058229"/>
              <a:gd name="connsiteX5" fmla="*/ 470056 w 940171"/>
              <a:gd name="connsiteY5" fmla="*/ 0 h 10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0171" h="1058229">
                <a:moveTo>
                  <a:pt x="470056" y="0"/>
                </a:moveTo>
                <a:cubicBezTo>
                  <a:pt x="730395" y="0"/>
                  <a:pt x="936497" y="210923"/>
                  <a:pt x="940113" y="470056"/>
                </a:cubicBezTo>
                <a:cubicBezTo>
                  <a:pt x="946139" y="844896"/>
                  <a:pt x="486930" y="1058229"/>
                  <a:pt x="470056" y="1058229"/>
                </a:cubicBezTo>
                <a:cubicBezTo>
                  <a:pt x="451977" y="1058229"/>
                  <a:pt x="0" y="806328"/>
                  <a:pt x="0" y="470056"/>
                </a:cubicBezTo>
                <a:cubicBezTo>
                  <a:pt x="0" y="210923"/>
                  <a:pt x="209718" y="0"/>
                  <a:pt x="470056" y="0"/>
                </a:cubicBezTo>
                <a:lnTo>
                  <a:pt x="470056" y="0"/>
                </a:lnTo>
                <a:close/>
              </a:path>
            </a:pathLst>
          </a:custGeom>
          <a:solidFill>
            <a:srgbClr val="264653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730E879-0C96-4485-BA86-4C745002F4F7}"/>
              </a:ext>
            </a:extLst>
          </p:cNvPr>
          <p:cNvSpPr/>
          <p:nvPr/>
        </p:nvSpPr>
        <p:spPr>
          <a:xfrm>
            <a:off x="7856028" y="5631051"/>
            <a:ext cx="940158" cy="1058213"/>
          </a:xfrm>
          <a:custGeom>
            <a:avLst/>
            <a:gdLst>
              <a:gd name="connsiteX0" fmla="*/ 470056 w 940171"/>
              <a:gd name="connsiteY0" fmla="*/ 0 h 1058229"/>
              <a:gd name="connsiteX1" fmla="*/ 940113 w 940171"/>
              <a:gd name="connsiteY1" fmla="*/ 470056 h 1058229"/>
              <a:gd name="connsiteX2" fmla="*/ 470056 w 940171"/>
              <a:gd name="connsiteY2" fmla="*/ 1058229 h 1058229"/>
              <a:gd name="connsiteX3" fmla="*/ 0 w 940171"/>
              <a:gd name="connsiteY3" fmla="*/ 470056 h 1058229"/>
              <a:gd name="connsiteX4" fmla="*/ 470056 w 940171"/>
              <a:gd name="connsiteY4" fmla="*/ 0 h 1058229"/>
              <a:gd name="connsiteX5" fmla="*/ 470056 w 940171"/>
              <a:gd name="connsiteY5" fmla="*/ 0 h 10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0171" h="1058229">
                <a:moveTo>
                  <a:pt x="470056" y="0"/>
                </a:moveTo>
                <a:cubicBezTo>
                  <a:pt x="730396" y="0"/>
                  <a:pt x="936497" y="210923"/>
                  <a:pt x="940113" y="470056"/>
                </a:cubicBezTo>
                <a:cubicBezTo>
                  <a:pt x="946139" y="844896"/>
                  <a:pt x="486930" y="1058229"/>
                  <a:pt x="470056" y="1058229"/>
                </a:cubicBezTo>
                <a:cubicBezTo>
                  <a:pt x="451977" y="1058229"/>
                  <a:pt x="0" y="806327"/>
                  <a:pt x="0" y="470056"/>
                </a:cubicBezTo>
                <a:cubicBezTo>
                  <a:pt x="0" y="210923"/>
                  <a:pt x="209718" y="0"/>
                  <a:pt x="470056" y="0"/>
                </a:cubicBezTo>
                <a:lnTo>
                  <a:pt x="470056" y="0"/>
                </a:lnTo>
                <a:close/>
              </a:path>
            </a:pathLst>
          </a:custGeom>
          <a:solidFill>
            <a:srgbClr val="287271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E0647C64-8630-4C46-8578-3473F09B3042}"/>
              </a:ext>
            </a:extLst>
          </p:cNvPr>
          <p:cNvSpPr/>
          <p:nvPr/>
        </p:nvSpPr>
        <p:spPr>
          <a:xfrm>
            <a:off x="9688016" y="4983830"/>
            <a:ext cx="940158" cy="1058213"/>
          </a:xfrm>
          <a:custGeom>
            <a:avLst/>
            <a:gdLst>
              <a:gd name="connsiteX0" fmla="*/ 470056 w 940171"/>
              <a:gd name="connsiteY0" fmla="*/ 0 h 1058229"/>
              <a:gd name="connsiteX1" fmla="*/ 940113 w 940171"/>
              <a:gd name="connsiteY1" fmla="*/ 470056 h 1058229"/>
              <a:gd name="connsiteX2" fmla="*/ 470056 w 940171"/>
              <a:gd name="connsiteY2" fmla="*/ 1058229 h 1058229"/>
              <a:gd name="connsiteX3" fmla="*/ 0 w 940171"/>
              <a:gd name="connsiteY3" fmla="*/ 470056 h 1058229"/>
              <a:gd name="connsiteX4" fmla="*/ 470056 w 940171"/>
              <a:gd name="connsiteY4" fmla="*/ 0 h 1058229"/>
              <a:gd name="connsiteX5" fmla="*/ 470056 w 940171"/>
              <a:gd name="connsiteY5" fmla="*/ 0 h 10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0171" h="1058229">
                <a:moveTo>
                  <a:pt x="470056" y="0"/>
                </a:moveTo>
                <a:cubicBezTo>
                  <a:pt x="730396" y="0"/>
                  <a:pt x="936497" y="210923"/>
                  <a:pt x="940113" y="470056"/>
                </a:cubicBezTo>
                <a:cubicBezTo>
                  <a:pt x="946139" y="844896"/>
                  <a:pt x="486930" y="1058229"/>
                  <a:pt x="470056" y="1058229"/>
                </a:cubicBezTo>
                <a:cubicBezTo>
                  <a:pt x="451977" y="1058229"/>
                  <a:pt x="0" y="806327"/>
                  <a:pt x="0" y="470056"/>
                </a:cubicBezTo>
                <a:cubicBezTo>
                  <a:pt x="0" y="210923"/>
                  <a:pt x="210923" y="0"/>
                  <a:pt x="470056" y="0"/>
                </a:cubicBezTo>
                <a:lnTo>
                  <a:pt x="470056" y="0"/>
                </a:lnTo>
                <a:close/>
              </a:path>
            </a:pathLst>
          </a:custGeom>
          <a:solidFill>
            <a:srgbClr val="2A9D8F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28059D1-B3A7-43EC-AE0A-F91F2DC93F19}"/>
              </a:ext>
            </a:extLst>
          </p:cNvPr>
          <p:cNvSpPr/>
          <p:nvPr/>
        </p:nvSpPr>
        <p:spPr>
          <a:xfrm>
            <a:off x="11933404" y="4103993"/>
            <a:ext cx="940158" cy="1058213"/>
          </a:xfrm>
          <a:custGeom>
            <a:avLst/>
            <a:gdLst>
              <a:gd name="connsiteX0" fmla="*/ 470056 w 940171"/>
              <a:gd name="connsiteY0" fmla="*/ 0 h 1058229"/>
              <a:gd name="connsiteX1" fmla="*/ 940113 w 940171"/>
              <a:gd name="connsiteY1" fmla="*/ 470056 h 1058229"/>
              <a:gd name="connsiteX2" fmla="*/ 470056 w 940171"/>
              <a:gd name="connsiteY2" fmla="*/ 1058229 h 1058229"/>
              <a:gd name="connsiteX3" fmla="*/ 0 w 940171"/>
              <a:gd name="connsiteY3" fmla="*/ 470056 h 1058229"/>
              <a:gd name="connsiteX4" fmla="*/ 470056 w 940171"/>
              <a:gd name="connsiteY4" fmla="*/ 0 h 1058229"/>
              <a:gd name="connsiteX5" fmla="*/ 470056 w 940171"/>
              <a:gd name="connsiteY5" fmla="*/ 0 h 10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0171" h="1058229">
                <a:moveTo>
                  <a:pt x="470056" y="0"/>
                </a:moveTo>
                <a:cubicBezTo>
                  <a:pt x="730395" y="0"/>
                  <a:pt x="936498" y="210923"/>
                  <a:pt x="940113" y="470056"/>
                </a:cubicBezTo>
                <a:cubicBezTo>
                  <a:pt x="946139" y="844896"/>
                  <a:pt x="486930" y="1058229"/>
                  <a:pt x="470056" y="1058229"/>
                </a:cubicBezTo>
                <a:cubicBezTo>
                  <a:pt x="451977" y="1058229"/>
                  <a:pt x="0" y="806327"/>
                  <a:pt x="0" y="470056"/>
                </a:cubicBezTo>
                <a:cubicBezTo>
                  <a:pt x="0" y="209717"/>
                  <a:pt x="209718" y="0"/>
                  <a:pt x="470056" y="0"/>
                </a:cubicBezTo>
                <a:lnTo>
                  <a:pt x="470056" y="0"/>
                </a:lnTo>
                <a:close/>
              </a:path>
            </a:pathLst>
          </a:custGeom>
          <a:solidFill>
            <a:srgbClr val="E9C46A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82EFF41-4454-4905-8A62-B6D18253336B}"/>
              </a:ext>
            </a:extLst>
          </p:cNvPr>
          <p:cNvSpPr/>
          <p:nvPr/>
        </p:nvSpPr>
        <p:spPr>
          <a:xfrm>
            <a:off x="14653666" y="3142200"/>
            <a:ext cx="940158" cy="1058213"/>
          </a:xfrm>
          <a:custGeom>
            <a:avLst/>
            <a:gdLst>
              <a:gd name="connsiteX0" fmla="*/ 470056 w 940171"/>
              <a:gd name="connsiteY0" fmla="*/ 0 h 1058229"/>
              <a:gd name="connsiteX1" fmla="*/ 940113 w 940171"/>
              <a:gd name="connsiteY1" fmla="*/ 470056 h 1058229"/>
              <a:gd name="connsiteX2" fmla="*/ 470056 w 940171"/>
              <a:gd name="connsiteY2" fmla="*/ 1058229 h 1058229"/>
              <a:gd name="connsiteX3" fmla="*/ 0 w 940171"/>
              <a:gd name="connsiteY3" fmla="*/ 470056 h 1058229"/>
              <a:gd name="connsiteX4" fmla="*/ 470056 w 940171"/>
              <a:gd name="connsiteY4" fmla="*/ 0 h 1058229"/>
              <a:gd name="connsiteX5" fmla="*/ 470056 w 940171"/>
              <a:gd name="connsiteY5" fmla="*/ 0 h 10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0171" h="1058229">
                <a:moveTo>
                  <a:pt x="470056" y="0"/>
                </a:moveTo>
                <a:cubicBezTo>
                  <a:pt x="730395" y="0"/>
                  <a:pt x="936496" y="210923"/>
                  <a:pt x="940113" y="470056"/>
                </a:cubicBezTo>
                <a:cubicBezTo>
                  <a:pt x="946139" y="844896"/>
                  <a:pt x="486929" y="1058229"/>
                  <a:pt x="470056" y="1058229"/>
                </a:cubicBezTo>
                <a:cubicBezTo>
                  <a:pt x="451977" y="1058229"/>
                  <a:pt x="0" y="806327"/>
                  <a:pt x="0" y="470056"/>
                </a:cubicBezTo>
                <a:cubicBezTo>
                  <a:pt x="0" y="209717"/>
                  <a:pt x="210923" y="0"/>
                  <a:pt x="470056" y="0"/>
                </a:cubicBezTo>
                <a:lnTo>
                  <a:pt x="470056" y="0"/>
                </a:lnTo>
                <a:close/>
              </a:path>
            </a:pathLst>
          </a:custGeom>
          <a:solidFill>
            <a:srgbClr val="F4A261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059A41D-5311-4192-B0E9-94B7EADF8430}"/>
              </a:ext>
            </a:extLst>
          </p:cNvPr>
          <p:cNvSpPr/>
          <p:nvPr/>
        </p:nvSpPr>
        <p:spPr>
          <a:xfrm>
            <a:off x="16509759" y="4983830"/>
            <a:ext cx="940158" cy="1058213"/>
          </a:xfrm>
          <a:custGeom>
            <a:avLst/>
            <a:gdLst>
              <a:gd name="connsiteX0" fmla="*/ 470056 w 940171"/>
              <a:gd name="connsiteY0" fmla="*/ 0 h 1058229"/>
              <a:gd name="connsiteX1" fmla="*/ 940113 w 940171"/>
              <a:gd name="connsiteY1" fmla="*/ 470056 h 1058229"/>
              <a:gd name="connsiteX2" fmla="*/ 470056 w 940171"/>
              <a:gd name="connsiteY2" fmla="*/ 1058229 h 1058229"/>
              <a:gd name="connsiteX3" fmla="*/ 0 w 940171"/>
              <a:gd name="connsiteY3" fmla="*/ 470056 h 1058229"/>
              <a:gd name="connsiteX4" fmla="*/ 470056 w 940171"/>
              <a:gd name="connsiteY4" fmla="*/ 0 h 1058229"/>
              <a:gd name="connsiteX5" fmla="*/ 470056 w 940171"/>
              <a:gd name="connsiteY5" fmla="*/ 0 h 10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0171" h="1058229">
                <a:moveTo>
                  <a:pt x="470056" y="0"/>
                </a:moveTo>
                <a:cubicBezTo>
                  <a:pt x="730395" y="0"/>
                  <a:pt x="936496" y="210923"/>
                  <a:pt x="940113" y="470056"/>
                </a:cubicBezTo>
                <a:cubicBezTo>
                  <a:pt x="946139" y="844896"/>
                  <a:pt x="486929" y="1058229"/>
                  <a:pt x="470056" y="1058229"/>
                </a:cubicBezTo>
                <a:cubicBezTo>
                  <a:pt x="451977" y="1058229"/>
                  <a:pt x="0" y="806327"/>
                  <a:pt x="0" y="470056"/>
                </a:cubicBezTo>
                <a:cubicBezTo>
                  <a:pt x="0" y="210923"/>
                  <a:pt x="210923" y="0"/>
                  <a:pt x="470056" y="0"/>
                </a:cubicBezTo>
                <a:lnTo>
                  <a:pt x="470056" y="0"/>
                </a:lnTo>
                <a:close/>
              </a:path>
            </a:pathLst>
          </a:custGeom>
          <a:solidFill>
            <a:schemeClr val="accent5"/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45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6181929" y="8388674"/>
            <a:ext cx="675168" cy="1176328"/>
            <a:chOff x="6181842" y="8388695"/>
            <a:chExt cx="675178" cy="1176345"/>
          </a:xfrm>
          <a:solidFill>
            <a:srgbClr val="FFFFFF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F016F19-7BF9-4D0C-82DC-069A3A3C663D}"/>
                </a:ext>
              </a:extLst>
            </p:cNvPr>
            <p:cNvSpPr/>
            <p:nvPr/>
          </p:nvSpPr>
          <p:spPr>
            <a:xfrm>
              <a:off x="6181842" y="9356529"/>
              <a:ext cx="256722" cy="208511"/>
            </a:xfrm>
            <a:custGeom>
              <a:avLst/>
              <a:gdLst>
                <a:gd name="connsiteX0" fmla="*/ 0 w 256722"/>
                <a:gd name="connsiteY0" fmla="*/ 34953 h 208511"/>
                <a:gd name="connsiteX1" fmla="*/ 16873 w 256722"/>
                <a:gd name="connsiteY1" fmla="*/ 0 h 208511"/>
                <a:gd name="connsiteX2" fmla="*/ 256723 w 256722"/>
                <a:gd name="connsiteY2" fmla="*/ 18079 h 208511"/>
                <a:gd name="connsiteX3" fmla="*/ 237438 w 256722"/>
                <a:gd name="connsiteY3" fmla="*/ 59059 h 208511"/>
                <a:gd name="connsiteX4" fmla="*/ 178380 w 256722"/>
                <a:gd name="connsiteY4" fmla="*/ 54237 h 208511"/>
                <a:gd name="connsiteX5" fmla="*/ 145838 w 256722"/>
                <a:gd name="connsiteY5" fmla="*/ 125349 h 208511"/>
                <a:gd name="connsiteX6" fmla="*/ 188022 w 256722"/>
                <a:gd name="connsiteY6" fmla="*/ 167533 h 208511"/>
                <a:gd name="connsiteX7" fmla="*/ 168738 w 256722"/>
                <a:gd name="connsiteY7" fmla="*/ 208512 h 208511"/>
                <a:gd name="connsiteX8" fmla="*/ 0 w 256722"/>
                <a:gd name="connsiteY8" fmla="*/ 34953 h 208511"/>
                <a:gd name="connsiteX9" fmla="*/ 0 w 256722"/>
                <a:gd name="connsiteY9" fmla="*/ 34953 h 208511"/>
                <a:gd name="connsiteX10" fmla="*/ 145838 w 256722"/>
                <a:gd name="connsiteY10" fmla="*/ 48211 h 208511"/>
                <a:gd name="connsiteX11" fmla="*/ 53032 w 256722"/>
                <a:gd name="connsiteY11" fmla="*/ 38569 h 208511"/>
                <a:gd name="connsiteX12" fmla="*/ 119322 w 256722"/>
                <a:gd name="connsiteY12" fmla="*/ 104859 h 208511"/>
                <a:gd name="connsiteX13" fmla="*/ 145838 w 256722"/>
                <a:gd name="connsiteY13" fmla="*/ 48211 h 208511"/>
                <a:gd name="connsiteX14" fmla="*/ 145838 w 256722"/>
                <a:gd name="connsiteY14" fmla="*/ 48211 h 20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6722" h="208511">
                  <a:moveTo>
                    <a:pt x="0" y="34953"/>
                  </a:moveTo>
                  <a:lnTo>
                    <a:pt x="16873" y="0"/>
                  </a:lnTo>
                  <a:lnTo>
                    <a:pt x="256723" y="18079"/>
                  </a:lnTo>
                  <a:lnTo>
                    <a:pt x="237438" y="59059"/>
                  </a:lnTo>
                  <a:lnTo>
                    <a:pt x="178380" y="54237"/>
                  </a:lnTo>
                  <a:lnTo>
                    <a:pt x="145838" y="125349"/>
                  </a:lnTo>
                  <a:lnTo>
                    <a:pt x="188022" y="167533"/>
                  </a:lnTo>
                  <a:lnTo>
                    <a:pt x="168738" y="208512"/>
                  </a:lnTo>
                  <a:lnTo>
                    <a:pt x="0" y="34953"/>
                  </a:lnTo>
                  <a:lnTo>
                    <a:pt x="0" y="34953"/>
                  </a:lnTo>
                  <a:close/>
                  <a:moveTo>
                    <a:pt x="145838" y="48211"/>
                  </a:moveTo>
                  <a:lnTo>
                    <a:pt x="53032" y="38569"/>
                  </a:lnTo>
                  <a:lnTo>
                    <a:pt x="119322" y="104859"/>
                  </a:lnTo>
                  <a:lnTo>
                    <a:pt x="145838" y="48211"/>
                  </a:lnTo>
                  <a:lnTo>
                    <a:pt x="145838" y="48211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118A67F-D98A-4A39-9436-0799C0EE9139}"/>
                </a:ext>
              </a:extLst>
            </p:cNvPr>
            <p:cNvSpPr/>
            <p:nvPr/>
          </p:nvSpPr>
          <p:spPr>
            <a:xfrm>
              <a:off x="6295137" y="9162007"/>
              <a:ext cx="215744" cy="194521"/>
            </a:xfrm>
            <a:custGeom>
              <a:avLst/>
              <a:gdLst>
                <a:gd name="connsiteX0" fmla="*/ 215744 w 215744"/>
                <a:gd name="connsiteY0" fmla="*/ 54710 h 194521"/>
                <a:gd name="connsiteX1" fmla="*/ 197665 w 215744"/>
                <a:gd name="connsiteY1" fmla="*/ 93279 h 194521"/>
                <a:gd name="connsiteX2" fmla="*/ 113296 w 215744"/>
                <a:gd name="connsiteY2" fmla="*/ 53505 h 194521"/>
                <a:gd name="connsiteX3" fmla="*/ 84369 w 215744"/>
                <a:gd name="connsiteY3" fmla="*/ 47478 h 194521"/>
                <a:gd name="connsiteX4" fmla="*/ 67496 w 215744"/>
                <a:gd name="connsiteY4" fmla="*/ 60737 h 194521"/>
                <a:gd name="connsiteX5" fmla="*/ 63879 w 215744"/>
                <a:gd name="connsiteY5" fmla="*/ 73994 h 194521"/>
                <a:gd name="connsiteX6" fmla="*/ 65085 w 215744"/>
                <a:gd name="connsiteY6" fmla="*/ 88458 h 194521"/>
                <a:gd name="connsiteX7" fmla="*/ 69906 w 215744"/>
                <a:gd name="connsiteY7" fmla="*/ 102921 h 194521"/>
                <a:gd name="connsiteX8" fmla="*/ 79548 w 215744"/>
                <a:gd name="connsiteY8" fmla="*/ 114974 h 194521"/>
                <a:gd name="connsiteX9" fmla="*/ 167533 w 215744"/>
                <a:gd name="connsiteY9" fmla="*/ 155953 h 194521"/>
                <a:gd name="connsiteX10" fmla="*/ 149454 w 215744"/>
                <a:gd name="connsiteY10" fmla="*/ 194522 h 194521"/>
                <a:gd name="connsiteX11" fmla="*/ 0 w 215744"/>
                <a:gd name="connsiteY11" fmla="*/ 124616 h 194521"/>
                <a:gd name="connsiteX12" fmla="*/ 15668 w 215744"/>
                <a:gd name="connsiteY12" fmla="*/ 89663 h 194521"/>
                <a:gd name="connsiteX13" fmla="*/ 43390 w 215744"/>
                <a:gd name="connsiteY13" fmla="*/ 102921 h 194521"/>
                <a:gd name="connsiteX14" fmla="*/ 32543 w 215744"/>
                <a:gd name="connsiteY14" fmla="*/ 67968 h 194521"/>
                <a:gd name="connsiteX15" fmla="*/ 40980 w 215744"/>
                <a:gd name="connsiteY15" fmla="*/ 28194 h 194521"/>
                <a:gd name="connsiteX16" fmla="*/ 56648 w 215744"/>
                <a:gd name="connsiteY16" fmla="*/ 7704 h 194521"/>
                <a:gd name="connsiteX17" fmla="*/ 75932 w 215744"/>
                <a:gd name="connsiteY17" fmla="*/ 473 h 194521"/>
                <a:gd name="connsiteX18" fmla="*/ 97628 w 215744"/>
                <a:gd name="connsiteY18" fmla="*/ 2884 h 194521"/>
                <a:gd name="connsiteX19" fmla="*/ 120527 w 215744"/>
                <a:gd name="connsiteY19" fmla="*/ 11320 h 194521"/>
                <a:gd name="connsiteX20" fmla="*/ 215744 w 215744"/>
                <a:gd name="connsiteY20" fmla="*/ 54710 h 194521"/>
                <a:gd name="connsiteX21" fmla="*/ 215744 w 215744"/>
                <a:gd name="connsiteY21" fmla="*/ 54710 h 19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744" h="194521">
                  <a:moveTo>
                    <a:pt x="215744" y="54710"/>
                  </a:moveTo>
                  <a:lnTo>
                    <a:pt x="197665" y="93279"/>
                  </a:lnTo>
                  <a:lnTo>
                    <a:pt x="113296" y="53505"/>
                  </a:lnTo>
                  <a:cubicBezTo>
                    <a:pt x="101243" y="47478"/>
                    <a:pt x="91601" y="46273"/>
                    <a:pt x="84369" y="47478"/>
                  </a:cubicBezTo>
                  <a:cubicBezTo>
                    <a:pt x="77138" y="48684"/>
                    <a:pt x="71111" y="53505"/>
                    <a:pt x="67496" y="60737"/>
                  </a:cubicBezTo>
                  <a:cubicBezTo>
                    <a:pt x="65085" y="64352"/>
                    <a:pt x="65085" y="69174"/>
                    <a:pt x="63879" y="73994"/>
                  </a:cubicBezTo>
                  <a:cubicBezTo>
                    <a:pt x="63879" y="78816"/>
                    <a:pt x="63879" y="83636"/>
                    <a:pt x="65085" y="88458"/>
                  </a:cubicBezTo>
                  <a:cubicBezTo>
                    <a:pt x="66290" y="93279"/>
                    <a:pt x="67496" y="98100"/>
                    <a:pt x="69906" y="102921"/>
                  </a:cubicBezTo>
                  <a:cubicBezTo>
                    <a:pt x="72316" y="107742"/>
                    <a:pt x="75932" y="111358"/>
                    <a:pt x="79548" y="114974"/>
                  </a:cubicBezTo>
                  <a:lnTo>
                    <a:pt x="167533" y="155953"/>
                  </a:lnTo>
                  <a:lnTo>
                    <a:pt x="149454" y="194522"/>
                  </a:lnTo>
                  <a:lnTo>
                    <a:pt x="0" y="124616"/>
                  </a:lnTo>
                  <a:lnTo>
                    <a:pt x="15668" y="89663"/>
                  </a:lnTo>
                  <a:lnTo>
                    <a:pt x="43390" y="102921"/>
                  </a:lnTo>
                  <a:cubicBezTo>
                    <a:pt x="36158" y="93279"/>
                    <a:pt x="32543" y="81226"/>
                    <a:pt x="32543" y="67968"/>
                  </a:cubicBezTo>
                  <a:cubicBezTo>
                    <a:pt x="32543" y="54710"/>
                    <a:pt x="34953" y="41452"/>
                    <a:pt x="40980" y="28194"/>
                  </a:cubicBezTo>
                  <a:cubicBezTo>
                    <a:pt x="45800" y="18552"/>
                    <a:pt x="50622" y="12526"/>
                    <a:pt x="56648" y="7704"/>
                  </a:cubicBezTo>
                  <a:cubicBezTo>
                    <a:pt x="62674" y="2884"/>
                    <a:pt x="69906" y="473"/>
                    <a:pt x="75932" y="473"/>
                  </a:cubicBezTo>
                  <a:cubicBezTo>
                    <a:pt x="83164" y="-733"/>
                    <a:pt x="90395" y="473"/>
                    <a:pt x="97628" y="2884"/>
                  </a:cubicBezTo>
                  <a:cubicBezTo>
                    <a:pt x="104859" y="5294"/>
                    <a:pt x="113296" y="7704"/>
                    <a:pt x="120527" y="11320"/>
                  </a:cubicBezTo>
                  <a:lnTo>
                    <a:pt x="215744" y="54710"/>
                  </a:lnTo>
                  <a:lnTo>
                    <a:pt x="215744" y="547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1767295-3668-45B8-A556-C5C1B025DCC9}"/>
                </a:ext>
              </a:extLst>
            </p:cNvPr>
            <p:cNvSpPr/>
            <p:nvPr/>
          </p:nvSpPr>
          <p:spPr>
            <a:xfrm>
              <a:off x="6391389" y="9002351"/>
              <a:ext cx="200245" cy="175797"/>
            </a:xfrm>
            <a:custGeom>
              <a:avLst/>
              <a:gdLst>
                <a:gd name="connsiteX0" fmla="*/ 158061 w 200245"/>
                <a:gd name="connsiteY0" fmla="*/ 140844 h 175797"/>
                <a:gd name="connsiteX1" fmla="*/ 144803 w 200245"/>
                <a:gd name="connsiteY1" fmla="*/ 160129 h 175797"/>
                <a:gd name="connsiteX2" fmla="*/ 126724 w 200245"/>
                <a:gd name="connsiteY2" fmla="*/ 172182 h 175797"/>
                <a:gd name="connsiteX3" fmla="*/ 106234 w 200245"/>
                <a:gd name="connsiteY3" fmla="*/ 175798 h 175797"/>
                <a:gd name="connsiteX4" fmla="*/ 85745 w 200245"/>
                <a:gd name="connsiteY4" fmla="*/ 170976 h 175797"/>
                <a:gd name="connsiteX5" fmla="*/ 68871 w 200245"/>
                <a:gd name="connsiteY5" fmla="*/ 156514 h 175797"/>
                <a:gd name="connsiteX6" fmla="*/ 59229 w 200245"/>
                <a:gd name="connsiteY6" fmla="*/ 136024 h 175797"/>
                <a:gd name="connsiteX7" fmla="*/ 59229 w 200245"/>
                <a:gd name="connsiteY7" fmla="*/ 110713 h 175797"/>
                <a:gd name="connsiteX8" fmla="*/ 67666 w 200245"/>
                <a:gd name="connsiteY8" fmla="*/ 82992 h 175797"/>
                <a:gd name="connsiteX9" fmla="*/ 78513 w 200245"/>
                <a:gd name="connsiteY9" fmla="*/ 63707 h 175797"/>
                <a:gd name="connsiteX10" fmla="*/ 91771 w 200245"/>
                <a:gd name="connsiteY10" fmla="*/ 49244 h 175797"/>
                <a:gd name="connsiteX11" fmla="*/ 83334 w 200245"/>
                <a:gd name="connsiteY11" fmla="*/ 45628 h 175797"/>
                <a:gd name="connsiteX12" fmla="*/ 56818 w 200245"/>
                <a:gd name="connsiteY12" fmla="*/ 43218 h 175797"/>
                <a:gd name="connsiteX13" fmla="*/ 37534 w 200245"/>
                <a:gd name="connsiteY13" fmla="*/ 64912 h 175797"/>
                <a:gd name="connsiteX14" fmla="*/ 30302 w 200245"/>
                <a:gd name="connsiteY14" fmla="*/ 90224 h 175797"/>
                <a:gd name="connsiteX15" fmla="*/ 31507 w 200245"/>
                <a:gd name="connsiteY15" fmla="*/ 119150 h 175797"/>
                <a:gd name="connsiteX16" fmla="*/ 1376 w 200245"/>
                <a:gd name="connsiteY16" fmla="*/ 119150 h 175797"/>
                <a:gd name="connsiteX17" fmla="*/ 11018 w 200245"/>
                <a:gd name="connsiteY17" fmla="*/ 48039 h 175797"/>
                <a:gd name="connsiteX18" fmla="*/ 50792 w 200245"/>
                <a:gd name="connsiteY18" fmla="*/ 4649 h 175797"/>
                <a:gd name="connsiteX19" fmla="*/ 105029 w 200245"/>
                <a:gd name="connsiteY19" fmla="*/ 8264 h 175797"/>
                <a:gd name="connsiteX20" fmla="*/ 152035 w 200245"/>
                <a:gd name="connsiteY20" fmla="*/ 29960 h 175797"/>
                <a:gd name="connsiteX21" fmla="*/ 161677 w 200245"/>
                <a:gd name="connsiteY21" fmla="*/ 32370 h 175797"/>
                <a:gd name="connsiteX22" fmla="*/ 167703 w 200245"/>
                <a:gd name="connsiteY22" fmla="*/ 26344 h 175797"/>
                <a:gd name="connsiteX23" fmla="*/ 200246 w 200245"/>
                <a:gd name="connsiteY23" fmla="*/ 42013 h 175797"/>
                <a:gd name="connsiteX24" fmla="*/ 194219 w 200245"/>
                <a:gd name="connsiteY24" fmla="*/ 60092 h 175797"/>
                <a:gd name="connsiteX25" fmla="*/ 182166 w 200245"/>
                <a:gd name="connsiteY25" fmla="*/ 74554 h 175797"/>
                <a:gd name="connsiteX26" fmla="*/ 166497 w 200245"/>
                <a:gd name="connsiteY26" fmla="*/ 75760 h 175797"/>
                <a:gd name="connsiteX27" fmla="*/ 158061 w 200245"/>
                <a:gd name="connsiteY27" fmla="*/ 72144 h 175797"/>
                <a:gd name="connsiteX28" fmla="*/ 166497 w 200245"/>
                <a:gd name="connsiteY28" fmla="*/ 105892 h 175797"/>
                <a:gd name="connsiteX29" fmla="*/ 158061 w 200245"/>
                <a:gd name="connsiteY29" fmla="*/ 140844 h 175797"/>
                <a:gd name="connsiteX30" fmla="*/ 158061 w 200245"/>
                <a:gd name="connsiteY30" fmla="*/ 140844 h 175797"/>
                <a:gd name="connsiteX31" fmla="*/ 135161 w 200245"/>
                <a:gd name="connsiteY31" fmla="*/ 116739 h 175797"/>
                <a:gd name="connsiteX32" fmla="*/ 139982 w 200245"/>
                <a:gd name="connsiteY32" fmla="*/ 96250 h 175797"/>
                <a:gd name="connsiteX33" fmla="*/ 137571 w 200245"/>
                <a:gd name="connsiteY33" fmla="*/ 78171 h 175797"/>
                <a:gd name="connsiteX34" fmla="*/ 129134 w 200245"/>
                <a:gd name="connsiteY34" fmla="*/ 67323 h 175797"/>
                <a:gd name="connsiteX35" fmla="*/ 112260 w 200245"/>
                <a:gd name="connsiteY35" fmla="*/ 58886 h 175797"/>
                <a:gd name="connsiteX36" fmla="*/ 101413 w 200245"/>
                <a:gd name="connsiteY36" fmla="*/ 72144 h 175797"/>
                <a:gd name="connsiteX37" fmla="*/ 92976 w 200245"/>
                <a:gd name="connsiteY37" fmla="*/ 86607 h 175797"/>
                <a:gd name="connsiteX38" fmla="*/ 88155 w 200245"/>
                <a:gd name="connsiteY38" fmla="*/ 114329 h 175797"/>
                <a:gd name="connsiteX39" fmla="*/ 100207 w 200245"/>
                <a:gd name="connsiteY39" fmla="*/ 131202 h 175797"/>
                <a:gd name="connsiteX40" fmla="*/ 119492 w 200245"/>
                <a:gd name="connsiteY40" fmla="*/ 131202 h 175797"/>
                <a:gd name="connsiteX41" fmla="*/ 135161 w 200245"/>
                <a:gd name="connsiteY41" fmla="*/ 116739 h 175797"/>
                <a:gd name="connsiteX42" fmla="*/ 135161 w 200245"/>
                <a:gd name="connsiteY42" fmla="*/ 116739 h 17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0245" h="175797">
                  <a:moveTo>
                    <a:pt x="158061" y="140844"/>
                  </a:moveTo>
                  <a:cubicBezTo>
                    <a:pt x="154445" y="148077"/>
                    <a:pt x="150829" y="154103"/>
                    <a:pt x="144803" y="160129"/>
                  </a:cubicBezTo>
                  <a:cubicBezTo>
                    <a:pt x="139982" y="164950"/>
                    <a:pt x="133956" y="169771"/>
                    <a:pt x="126724" y="172182"/>
                  </a:cubicBezTo>
                  <a:cubicBezTo>
                    <a:pt x="120697" y="174593"/>
                    <a:pt x="113466" y="175798"/>
                    <a:pt x="106234" y="175798"/>
                  </a:cubicBezTo>
                  <a:cubicBezTo>
                    <a:pt x="99002" y="175798"/>
                    <a:pt x="92976" y="174593"/>
                    <a:pt x="85745" y="170976"/>
                  </a:cubicBezTo>
                  <a:cubicBezTo>
                    <a:pt x="78513" y="167361"/>
                    <a:pt x="72486" y="162540"/>
                    <a:pt x="68871" y="156514"/>
                  </a:cubicBezTo>
                  <a:cubicBezTo>
                    <a:pt x="64049" y="150487"/>
                    <a:pt x="61639" y="143255"/>
                    <a:pt x="59229" y="136024"/>
                  </a:cubicBezTo>
                  <a:cubicBezTo>
                    <a:pt x="58023" y="128792"/>
                    <a:pt x="58023" y="120355"/>
                    <a:pt x="59229" y="110713"/>
                  </a:cubicBezTo>
                  <a:cubicBezTo>
                    <a:pt x="60434" y="102276"/>
                    <a:pt x="62844" y="92634"/>
                    <a:pt x="67666" y="82992"/>
                  </a:cubicBezTo>
                  <a:cubicBezTo>
                    <a:pt x="71281" y="75760"/>
                    <a:pt x="74897" y="69734"/>
                    <a:pt x="78513" y="63707"/>
                  </a:cubicBezTo>
                  <a:cubicBezTo>
                    <a:pt x="82128" y="57681"/>
                    <a:pt x="86950" y="52860"/>
                    <a:pt x="91771" y="49244"/>
                  </a:cubicBezTo>
                  <a:lnTo>
                    <a:pt x="83334" y="45628"/>
                  </a:lnTo>
                  <a:cubicBezTo>
                    <a:pt x="73692" y="40807"/>
                    <a:pt x="64049" y="40807"/>
                    <a:pt x="56818" y="43218"/>
                  </a:cubicBezTo>
                  <a:cubicBezTo>
                    <a:pt x="48381" y="46833"/>
                    <a:pt x="42354" y="54065"/>
                    <a:pt x="37534" y="64912"/>
                  </a:cubicBezTo>
                  <a:cubicBezTo>
                    <a:pt x="33917" y="73349"/>
                    <a:pt x="31507" y="81787"/>
                    <a:pt x="30302" y="90224"/>
                  </a:cubicBezTo>
                  <a:cubicBezTo>
                    <a:pt x="29097" y="98660"/>
                    <a:pt x="30302" y="109508"/>
                    <a:pt x="31507" y="119150"/>
                  </a:cubicBezTo>
                  <a:lnTo>
                    <a:pt x="1376" y="119150"/>
                  </a:lnTo>
                  <a:cubicBezTo>
                    <a:pt x="-2241" y="93839"/>
                    <a:pt x="1376" y="69734"/>
                    <a:pt x="11018" y="48039"/>
                  </a:cubicBezTo>
                  <a:cubicBezTo>
                    <a:pt x="20660" y="26344"/>
                    <a:pt x="33917" y="11881"/>
                    <a:pt x="50792" y="4649"/>
                  </a:cubicBezTo>
                  <a:cubicBezTo>
                    <a:pt x="66460" y="-2583"/>
                    <a:pt x="84539" y="-1378"/>
                    <a:pt x="105029" y="8264"/>
                  </a:cubicBezTo>
                  <a:lnTo>
                    <a:pt x="152035" y="29960"/>
                  </a:lnTo>
                  <a:cubicBezTo>
                    <a:pt x="155650" y="32370"/>
                    <a:pt x="159266" y="32370"/>
                    <a:pt x="161677" y="32370"/>
                  </a:cubicBezTo>
                  <a:cubicBezTo>
                    <a:pt x="164087" y="31165"/>
                    <a:pt x="166497" y="29960"/>
                    <a:pt x="167703" y="26344"/>
                  </a:cubicBezTo>
                  <a:lnTo>
                    <a:pt x="200246" y="42013"/>
                  </a:lnTo>
                  <a:cubicBezTo>
                    <a:pt x="199040" y="49244"/>
                    <a:pt x="196629" y="55270"/>
                    <a:pt x="194219" y="60092"/>
                  </a:cubicBezTo>
                  <a:cubicBezTo>
                    <a:pt x="190603" y="67323"/>
                    <a:pt x="186987" y="72144"/>
                    <a:pt x="182166" y="74554"/>
                  </a:cubicBezTo>
                  <a:cubicBezTo>
                    <a:pt x="177345" y="76965"/>
                    <a:pt x="171319" y="76965"/>
                    <a:pt x="166497" y="75760"/>
                  </a:cubicBezTo>
                  <a:lnTo>
                    <a:pt x="158061" y="72144"/>
                  </a:lnTo>
                  <a:cubicBezTo>
                    <a:pt x="164087" y="82992"/>
                    <a:pt x="166497" y="93839"/>
                    <a:pt x="166497" y="105892"/>
                  </a:cubicBezTo>
                  <a:cubicBezTo>
                    <a:pt x="165292" y="119150"/>
                    <a:pt x="162882" y="129997"/>
                    <a:pt x="158061" y="140844"/>
                  </a:cubicBezTo>
                  <a:lnTo>
                    <a:pt x="158061" y="140844"/>
                  </a:lnTo>
                  <a:close/>
                  <a:moveTo>
                    <a:pt x="135161" y="116739"/>
                  </a:moveTo>
                  <a:cubicBezTo>
                    <a:pt x="138776" y="110713"/>
                    <a:pt x="139982" y="103481"/>
                    <a:pt x="139982" y="96250"/>
                  </a:cubicBezTo>
                  <a:cubicBezTo>
                    <a:pt x="139982" y="89018"/>
                    <a:pt x="139982" y="82992"/>
                    <a:pt x="137571" y="78171"/>
                  </a:cubicBezTo>
                  <a:cubicBezTo>
                    <a:pt x="136366" y="72144"/>
                    <a:pt x="133956" y="68528"/>
                    <a:pt x="129134" y="67323"/>
                  </a:cubicBezTo>
                  <a:lnTo>
                    <a:pt x="112260" y="58886"/>
                  </a:lnTo>
                  <a:cubicBezTo>
                    <a:pt x="108644" y="62502"/>
                    <a:pt x="105029" y="67323"/>
                    <a:pt x="101413" y="72144"/>
                  </a:cubicBezTo>
                  <a:cubicBezTo>
                    <a:pt x="97797" y="76965"/>
                    <a:pt x="95387" y="81787"/>
                    <a:pt x="92976" y="86607"/>
                  </a:cubicBezTo>
                  <a:cubicBezTo>
                    <a:pt x="88155" y="96250"/>
                    <a:pt x="86950" y="105892"/>
                    <a:pt x="88155" y="114329"/>
                  </a:cubicBezTo>
                  <a:cubicBezTo>
                    <a:pt x="89360" y="122765"/>
                    <a:pt x="94181" y="128792"/>
                    <a:pt x="100207" y="131202"/>
                  </a:cubicBezTo>
                  <a:cubicBezTo>
                    <a:pt x="106234" y="134818"/>
                    <a:pt x="113466" y="134818"/>
                    <a:pt x="119492" y="131202"/>
                  </a:cubicBezTo>
                  <a:cubicBezTo>
                    <a:pt x="126724" y="128792"/>
                    <a:pt x="131545" y="123971"/>
                    <a:pt x="135161" y="116739"/>
                  </a:cubicBezTo>
                  <a:lnTo>
                    <a:pt x="135161" y="11673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0DE4F76-4D1C-4078-8393-569F4787D23C}"/>
                </a:ext>
              </a:extLst>
            </p:cNvPr>
            <p:cNvSpPr/>
            <p:nvPr/>
          </p:nvSpPr>
          <p:spPr>
            <a:xfrm>
              <a:off x="6395175" y="8882857"/>
              <a:ext cx="237438" cy="122629"/>
            </a:xfrm>
            <a:custGeom>
              <a:avLst/>
              <a:gdLst>
                <a:gd name="connsiteX0" fmla="*/ 0 w 237438"/>
                <a:gd name="connsiteY0" fmla="*/ 38569 h 122629"/>
                <a:gd name="connsiteX1" fmla="*/ 18079 w 237438"/>
                <a:gd name="connsiteY1" fmla="*/ 0 h 122629"/>
                <a:gd name="connsiteX2" fmla="*/ 178381 w 237438"/>
                <a:gd name="connsiteY2" fmla="*/ 74727 h 122629"/>
                <a:gd name="connsiteX3" fmla="*/ 192844 w 237438"/>
                <a:gd name="connsiteY3" fmla="*/ 77138 h 122629"/>
                <a:gd name="connsiteX4" fmla="*/ 202486 w 237438"/>
                <a:gd name="connsiteY4" fmla="*/ 67495 h 122629"/>
                <a:gd name="connsiteX5" fmla="*/ 204896 w 237438"/>
                <a:gd name="connsiteY5" fmla="*/ 59059 h 122629"/>
                <a:gd name="connsiteX6" fmla="*/ 206102 w 237438"/>
                <a:gd name="connsiteY6" fmla="*/ 49416 h 122629"/>
                <a:gd name="connsiteX7" fmla="*/ 237439 w 237438"/>
                <a:gd name="connsiteY7" fmla="*/ 57853 h 122629"/>
                <a:gd name="connsiteX8" fmla="*/ 235028 w 237438"/>
                <a:gd name="connsiteY8" fmla="*/ 78343 h 122629"/>
                <a:gd name="connsiteX9" fmla="*/ 227797 w 237438"/>
                <a:gd name="connsiteY9" fmla="*/ 97627 h 122629"/>
                <a:gd name="connsiteX10" fmla="*/ 204896 w 237438"/>
                <a:gd name="connsiteY10" fmla="*/ 120527 h 122629"/>
                <a:gd name="connsiteX11" fmla="*/ 172355 w 237438"/>
                <a:gd name="connsiteY11" fmla="*/ 118117 h 122629"/>
                <a:gd name="connsiteX12" fmla="*/ 0 w 237438"/>
                <a:gd name="connsiteY12" fmla="*/ 38569 h 122629"/>
                <a:gd name="connsiteX13" fmla="*/ 0 w 237438"/>
                <a:gd name="connsiteY13" fmla="*/ 38569 h 12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7438" h="122629">
                  <a:moveTo>
                    <a:pt x="0" y="38569"/>
                  </a:moveTo>
                  <a:lnTo>
                    <a:pt x="18079" y="0"/>
                  </a:lnTo>
                  <a:lnTo>
                    <a:pt x="178381" y="74727"/>
                  </a:lnTo>
                  <a:cubicBezTo>
                    <a:pt x="184407" y="77138"/>
                    <a:pt x="189228" y="78343"/>
                    <a:pt x="192844" y="77138"/>
                  </a:cubicBezTo>
                  <a:cubicBezTo>
                    <a:pt x="197665" y="75932"/>
                    <a:pt x="200076" y="72316"/>
                    <a:pt x="202486" y="67495"/>
                  </a:cubicBezTo>
                  <a:cubicBezTo>
                    <a:pt x="203691" y="65085"/>
                    <a:pt x="204896" y="62674"/>
                    <a:pt x="204896" y="59059"/>
                  </a:cubicBezTo>
                  <a:cubicBezTo>
                    <a:pt x="204896" y="55442"/>
                    <a:pt x="206102" y="53032"/>
                    <a:pt x="206102" y="49416"/>
                  </a:cubicBezTo>
                  <a:lnTo>
                    <a:pt x="237439" y="57853"/>
                  </a:lnTo>
                  <a:cubicBezTo>
                    <a:pt x="237439" y="63879"/>
                    <a:pt x="236234" y="71111"/>
                    <a:pt x="235028" y="78343"/>
                  </a:cubicBezTo>
                  <a:cubicBezTo>
                    <a:pt x="232618" y="85574"/>
                    <a:pt x="231412" y="92806"/>
                    <a:pt x="227797" y="97627"/>
                  </a:cubicBezTo>
                  <a:cubicBezTo>
                    <a:pt x="221770" y="109679"/>
                    <a:pt x="214539" y="116912"/>
                    <a:pt x="204896" y="120527"/>
                  </a:cubicBezTo>
                  <a:cubicBezTo>
                    <a:pt x="195254" y="124143"/>
                    <a:pt x="184407" y="122938"/>
                    <a:pt x="172355" y="118117"/>
                  </a:cubicBezTo>
                  <a:lnTo>
                    <a:pt x="0" y="38569"/>
                  </a:lnTo>
                  <a:lnTo>
                    <a:pt x="0" y="3856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B7E9BC7-CFE9-447A-AD7C-4ABC0C61217E}"/>
                </a:ext>
              </a:extLst>
            </p:cNvPr>
            <p:cNvSpPr/>
            <p:nvPr/>
          </p:nvSpPr>
          <p:spPr>
            <a:xfrm>
              <a:off x="6486776" y="8722556"/>
              <a:ext cx="239807" cy="231412"/>
            </a:xfrm>
            <a:custGeom>
              <a:avLst/>
              <a:gdLst>
                <a:gd name="connsiteX0" fmla="*/ 188022 w 239807"/>
                <a:gd name="connsiteY0" fmla="*/ 218154 h 231412"/>
                <a:gd name="connsiteX1" fmla="*/ 194049 w 239807"/>
                <a:gd name="connsiteY1" fmla="*/ 209717 h 231412"/>
                <a:gd name="connsiteX2" fmla="*/ 198870 w 239807"/>
                <a:gd name="connsiteY2" fmla="*/ 202486 h 231412"/>
                <a:gd name="connsiteX3" fmla="*/ 200075 w 239807"/>
                <a:gd name="connsiteY3" fmla="*/ 195254 h 231412"/>
                <a:gd name="connsiteX4" fmla="*/ 197664 w 239807"/>
                <a:gd name="connsiteY4" fmla="*/ 186817 h 231412"/>
                <a:gd name="connsiteX5" fmla="*/ 190433 w 239807"/>
                <a:gd name="connsiteY5" fmla="*/ 177175 h 231412"/>
                <a:gd name="connsiteX6" fmla="*/ 177175 w 239807"/>
                <a:gd name="connsiteY6" fmla="*/ 163917 h 231412"/>
                <a:gd name="connsiteX7" fmla="*/ 0 w 239807"/>
                <a:gd name="connsiteY7" fmla="*/ 153070 h 231412"/>
                <a:gd name="connsiteX8" fmla="*/ 18079 w 239807"/>
                <a:gd name="connsiteY8" fmla="*/ 113295 h 231412"/>
                <a:gd name="connsiteX9" fmla="*/ 154275 w 239807"/>
                <a:gd name="connsiteY9" fmla="*/ 126554 h 231412"/>
                <a:gd name="connsiteX10" fmla="*/ 54237 w 239807"/>
                <a:gd name="connsiteY10" fmla="*/ 36158 h 231412"/>
                <a:gd name="connsiteX11" fmla="*/ 71111 w 239807"/>
                <a:gd name="connsiteY11" fmla="*/ 0 h 231412"/>
                <a:gd name="connsiteX12" fmla="*/ 221770 w 239807"/>
                <a:gd name="connsiteY12" fmla="*/ 147043 h 231412"/>
                <a:gd name="connsiteX13" fmla="*/ 238644 w 239807"/>
                <a:gd name="connsiteY13" fmla="*/ 177175 h 231412"/>
                <a:gd name="connsiteX14" fmla="*/ 233822 w 239807"/>
                <a:gd name="connsiteY14" fmla="*/ 214538 h 231412"/>
                <a:gd name="connsiteX15" fmla="*/ 229002 w 239807"/>
                <a:gd name="connsiteY15" fmla="*/ 222975 h 231412"/>
                <a:gd name="connsiteX16" fmla="*/ 221770 w 239807"/>
                <a:gd name="connsiteY16" fmla="*/ 231412 h 231412"/>
                <a:gd name="connsiteX17" fmla="*/ 188022 w 239807"/>
                <a:gd name="connsiteY17" fmla="*/ 218154 h 231412"/>
                <a:gd name="connsiteX18" fmla="*/ 188022 w 239807"/>
                <a:gd name="connsiteY18" fmla="*/ 218154 h 23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9807" h="231412">
                  <a:moveTo>
                    <a:pt x="188022" y="218154"/>
                  </a:moveTo>
                  <a:cubicBezTo>
                    <a:pt x="190433" y="215743"/>
                    <a:pt x="192844" y="212128"/>
                    <a:pt x="194049" y="209717"/>
                  </a:cubicBezTo>
                  <a:cubicBezTo>
                    <a:pt x="196459" y="207307"/>
                    <a:pt x="197664" y="204896"/>
                    <a:pt x="198870" y="202486"/>
                  </a:cubicBezTo>
                  <a:cubicBezTo>
                    <a:pt x="200075" y="200075"/>
                    <a:pt x="200075" y="197664"/>
                    <a:pt x="200075" y="195254"/>
                  </a:cubicBezTo>
                  <a:cubicBezTo>
                    <a:pt x="200075" y="192844"/>
                    <a:pt x="198870" y="190433"/>
                    <a:pt x="197664" y="186817"/>
                  </a:cubicBezTo>
                  <a:cubicBezTo>
                    <a:pt x="196459" y="184407"/>
                    <a:pt x="194049" y="180791"/>
                    <a:pt x="190433" y="177175"/>
                  </a:cubicBezTo>
                  <a:cubicBezTo>
                    <a:pt x="186817" y="173559"/>
                    <a:pt x="183202" y="168738"/>
                    <a:pt x="177175" y="163917"/>
                  </a:cubicBezTo>
                  <a:lnTo>
                    <a:pt x="0" y="153070"/>
                  </a:lnTo>
                  <a:lnTo>
                    <a:pt x="18079" y="113295"/>
                  </a:lnTo>
                  <a:lnTo>
                    <a:pt x="154275" y="126554"/>
                  </a:lnTo>
                  <a:lnTo>
                    <a:pt x="54237" y="36158"/>
                  </a:lnTo>
                  <a:lnTo>
                    <a:pt x="71111" y="0"/>
                  </a:lnTo>
                  <a:lnTo>
                    <a:pt x="221770" y="147043"/>
                  </a:lnTo>
                  <a:cubicBezTo>
                    <a:pt x="230207" y="155480"/>
                    <a:pt x="236233" y="166327"/>
                    <a:pt x="238644" y="177175"/>
                  </a:cubicBezTo>
                  <a:cubicBezTo>
                    <a:pt x="241054" y="189228"/>
                    <a:pt x="239849" y="201281"/>
                    <a:pt x="233822" y="214538"/>
                  </a:cubicBezTo>
                  <a:cubicBezTo>
                    <a:pt x="232617" y="218154"/>
                    <a:pt x="230207" y="220565"/>
                    <a:pt x="229002" y="222975"/>
                  </a:cubicBezTo>
                  <a:cubicBezTo>
                    <a:pt x="226591" y="225386"/>
                    <a:pt x="224180" y="229002"/>
                    <a:pt x="221770" y="231412"/>
                  </a:cubicBezTo>
                  <a:lnTo>
                    <a:pt x="188022" y="218154"/>
                  </a:lnTo>
                  <a:lnTo>
                    <a:pt x="188022" y="218154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A7D6EB0-07D1-4334-B49C-7CB39C7696E3}"/>
                </a:ext>
              </a:extLst>
            </p:cNvPr>
            <p:cNvSpPr/>
            <p:nvPr/>
          </p:nvSpPr>
          <p:spPr>
            <a:xfrm>
              <a:off x="6581493" y="8603234"/>
              <a:ext cx="175263" cy="174764"/>
            </a:xfrm>
            <a:custGeom>
              <a:avLst/>
              <a:gdLst>
                <a:gd name="connsiteX0" fmla="*/ 164417 w 175263"/>
                <a:gd name="connsiteY0" fmla="*/ 118117 h 174764"/>
                <a:gd name="connsiteX1" fmla="*/ 141516 w 175263"/>
                <a:gd name="connsiteY1" fmla="*/ 151865 h 174764"/>
                <a:gd name="connsiteX2" fmla="*/ 110179 w 175263"/>
                <a:gd name="connsiteY2" fmla="*/ 174765 h 174764"/>
                <a:gd name="connsiteX3" fmla="*/ 93305 w 175263"/>
                <a:gd name="connsiteY3" fmla="*/ 149454 h 174764"/>
                <a:gd name="connsiteX4" fmla="*/ 121026 w 175263"/>
                <a:gd name="connsiteY4" fmla="*/ 128964 h 174764"/>
                <a:gd name="connsiteX5" fmla="*/ 137900 w 175263"/>
                <a:gd name="connsiteY5" fmla="*/ 104859 h 174764"/>
                <a:gd name="connsiteX6" fmla="*/ 141516 w 175263"/>
                <a:gd name="connsiteY6" fmla="*/ 84369 h 174764"/>
                <a:gd name="connsiteX7" fmla="*/ 131874 w 175263"/>
                <a:gd name="connsiteY7" fmla="*/ 72316 h 174764"/>
                <a:gd name="connsiteX8" fmla="*/ 116206 w 175263"/>
                <a:gd name="connsiteY8" fmla="*/ 74727 h 174764"/>
                <a:gd name="connsiteX9" fmla="*/ 95716 w 175263"/>
                <a:gd name="connsiteY9" fmla="*/ 96422 h 174764"/>
                <a:gd name="connsiteX10" fmla="*/ 76432 w 175263"/>
                <a:gd name="connsiteY10" fmla="*/ 118117 h 174764"/>
                <a:gd name="connsiteX11" fmla="*/ 60763 w 175263"/>
                <a:gd name="connsiteY11" fmla="*/ 130169 h 174764"/>
                <a:gd name="connsiteX12" fmla="*/ 45094 w 175263"/>
                <a:gd name="connsiteY12" fmla="*/ 133786 h 174764"/>
                <a:gd name="connsiteX13" fmla="*/ 29426 w 175263"/>
                <a:gd name="connsiteY13" fmla="*/ 130169 h 174764"/>
                <a:gd name="connsiteX14" fmla="*/ 11347 w 175263"/>
                <a:gd name="connsiteY14" fmla="*/ 115707 h 174764"/>
                <a:gd name="connsiteX15" fmla="*/ 1705 w 175263"/>
                <a:gd name="connsiteY15" fmla="*/ 96422 h 174764"/>
                <a:gd name="connsiteX16" fmla="*/ 499 w 175263"/>
                <a:gd name="connsiteY16" fmla="*/ 73522 h 174764"/>
                <a:gd name="connsiteX17" fmla="*/ 7731 w 175263"/>
                <a:gd name="connsiteY17" fmla="*/ 48211 h 174764"/>
                <a:gd name="connsiteX18" fmla="*/ 27015 w 175263"/>
                <a:gd name="connsiteY18" fmla="*/ 19285 h 174764"/>
                <a:gd name="connsiteX19" fmla="*/ 55942 w 175263"/>
                <a:gd name="connsiteY19" fmla="*/ 0 h 174764"/>
                <a:gd name="connsiteX20" fmla="*/ 71610 w 175263"/>
                <a:gd name="connsiteY20" fmla="*/ 26516 h 174764"/>
                <a:gd name="connsiteX21" fmla="*/ 48710 w 175263"/>
                <a:gd name="connsiteY21" fmla="*/ 43390 h 174764"/>
                <a:gd name="connsiteX22" fmla="*/ 34247 w 175263"/>
                <a:gd name="connsiteY22" fmla="*/ 62674 h 174764"/>
                <a:gd name="connsiteX23" fmla="*/ 30631 w 175263"/>
                <a:gd name="connsiteY23" fmla="*/ 80753 h 174764"/>
                <a:gd name="connsiteX24" fmla="*/ 40274 w 175263"/>
                <a:gd name="connsiteY24" fmla="*/ 92806 h 174764"/>
                <a:gd name="connsiteX25" fmla="*/ 47505 w 175263"/>
                <a:gd name="connsiteY25" fmla="*/ 94011 h 174764"/>
                <a:gd name="connsiteX26" fmla="*/ 54736 w 175263"/>
                <a:gd name="connsiteY26" fmla="*/ 91601 h 174764"/>
                <a:gd name="connsiteX27" fmla="*/ 63173 w 175263"/>
                <a:gd name="connsiteY27" fmla="*/ 84369 h 174764"/>
                <a:gd name="connsiteX28" fmla="*/ 74021 w 175263"/>
                <a:gd name="connsiteY28" fmla="*/ 72316 h 174764"/>
                <a:gd name="connsiteX29" fmla="*/ 94511 w 175263"/>
                <a:gd name="connsiteY29" fmla="*/ 49417 h 174764"/>
                <a:gd name="connsiteX30" fmla="*/ 112590 w 175263"/>
                <a:gd name="connsiteY30" fmla="*/ 36158 h 174764"/>
                <a:gd name="connsiteX31" fmla="*/ 129463 w 175263"/>
                <a:gd name="connsiteY31" fmla="*/ 31338 h 174764"/>
                <a:gd name="connsiteX32" fmla="*/ 147542 w 175263"/>
                <a:gd name="connsiteY32" fmla="*/ 34953 h 174764"/>
                <a:gd name="connsiteX33" fmla="*/ 175264 w 175263"/>
                <a:gd name="connsiteY33" fmla="*/ 67496 h 174764"/>
                <a:gd name="connsiteX34" fmla="*/ 164417 w 175263"/>
                <a:gd name="connsiteY34" fmla="*/ 118117 h 174764"/>
                <a:gd name="connsiteX35" fmla="*/ 164417 w 175263"/>
                <a:gd name="connsiteY35" fmla="*/ 118117 h 17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5263" h="174764">
                  <a:moveTo>
                    <a:pt x="164417" y="118117"/>
                  </a:moveTo>
                  <a:cubicBezTo>
                    <a:pt x="158390" y="130169"/>
                    <a:pt x="151158" y="142222"/>
                    <a:pt x="141516" y="151865"/>
                  </a:cubicBezTo>
                  <a:cubicBezTo>
                    <a:pt x="131874" y="161507"/>
                    <a:pt x="121026" y="169944"/>
                    <a:pt x="110179" y="174765"/>
                  </a:cubicBezTo>
                  <a:lnTo>
                    <a:pt x="93305" y="149454"/>
                  </a:lnTo>
                  <a:cubicBezTo>
                    <a:pt x="104153" y="143428"/>
                    <a:pt x="112590" y="136196"/>
                    <a:pt x="121026" y="128964"/>
                  </a:cubicBezTo>
                  <a:cubicBezTo>
                    <a:pt x="128258" y="121733"/>
                    <a:pt x="134285" y="114501"/>
                    <a:pt x="137900" y="104859"/>
                  </a:cubicBezTo>
                  <a:cubicBezTo>
                    <a:pt x="141516" y="97628"/>
                    <a:pt x="142722" y="90395"/>
                    <a:pt x="141516" y="84369"/>
                  </a:cubicBezTo>
                  <a:cubicBezTo>
                    <a:pt x="140311" y="78343"/>
                    <a:pt x="137900" y="74727"/>
                    <a:pt x="131874" y="72316"/>
                  </a:cubicBezTo>
                  <a:cubicBezTo>
                    <a:pt x="127053" y="69906"/>
                    <a:pt x="121026" y="71111"/>
                    <a:pt x="116206" y="74727"/>
                  </a:cubicBezTo>
                  <a:cubicBezTo>
                    <a:pt x="111384" y="78343"/>
                    <a:pt x="104153" y="85575"/>
                    <a:pt x="95716" y="96422"/>
                  </a:cubicBezTo>
                  <a:cubicBezTo>
                    <a:pt x="88485" y="104859"/>
                    <a:pt x="82458" y="112090"/>
                    <a:pt x="76432" y="118117"/>
                  </a:cubicBezTo>
                  <a:cubicBezTo>
                    <a:pt x="70405" y="124143"/>
                    <a:pt x="65584" y="127759"/>
                    <a:pt x="60763" y="130169"/>
                  </a:cubicBezTo>
                  <a:cubicBezTo>
                    <a:pt x="55942" y="132580"/>
                    <a:pt x="51121" y="133786"/>
                    <a:pt x="45094" y="133786"/>
                  </a:cubicBezTo>
                  <a:cubicBezTo>
                    <a:pt x="40274" y="133786"/>
                    <a:pt x="34247" y="132580"/>
                    <a:pt x="29426" y="130169"/>
                  </a:cubicBezTo>
                  <a:cubicBezTo>
                    <a:pt x="22195" y="126554"/>
                    <a:pt x="16168" y="121733"/>
                    <a:pt x="11347" y="115707"/>
                  </a:cubicBezTo>
                  <a:cubicBezTo>
                    <a:pt x="6525" y="109680"/>
                    <a:pt x="2910" y="103654"/>
                    <a:pt x="1705" y="96422"/>
                  </a:cubicBezTo>
                  <a:cubicBezTo>
                    <a:pt x="499" y="89190"/>
                    <a:pt x="-706" y="80753"/>
                    <a:pt x="499" y="73522"/>
                  </a:cubicBezTo>
                  <a:cubicBezTo>
                    <a:pt x="1705" y="65085"/>
                    <a:pt x="4116" y="56648"/>
                    <a:pt x="7731" y="48211"/>
                  </a:cubicBezTo>
                  <a:cubicBezTo>
                    <a:pt x="12552" y="37364"/>
                    <a:pt x="19784" y="27721"/>
                    <a:pt x="27015" y="19285"/>
                  </a:cubicBezTo>
                  <a:cubicBezTo>
                    <a:pt x="35452" y="10848"/>
                    <a:pt x="43889" y="4821"/>
                    <a:pt x="55942" y="0"/>
                  </a:cubicBezTo>
                  <a:lnTo>
                    <a:pt x="71610" y="26516"/>
                  </a:lnTo>
                  <a:cubicBezTo>
                    <a:pt x="61968" y="31338"/>
                    <a:pt x="54736" y="37364"/>
                    <a:pt x="48710" y="43390"/>
                  </a:cubicBezTo>
                  <a:cubicBezTo>
                    <a:pt x="42684" y="49417"/>
                    <a:pt x="37863" y="55443"/>
                    <a:pt x="34247" y="62674"/>
                  </a:cubicBezTo>
                  <a:cubicBezTo>
                    <a:pt x="30631" y="68701"/>
                    <a:pt x="29426" y="74727"/>
                    <a:pt x="30631" y="80753"/>
                  </a:cubicBezTo>
                  <a:cubicBezTo>
                    <a:pt x="31837" y="86780"/>
                    <a:pt x="34247" y="90395"/>
                    <a:pt x="40274" y="92806"/>
                  </a:cubicBezTo>
                  <a:cubicBezTo>
                    <a:pt x="42684" y="94011"/>
                    <a:pt x="45094" y="94011"/>
                    <a:pt x="47505" y="94011"/>
                  </a:cubicBezTo>
                  <a:cubicBezTo>
                    <a:pt x="49916" y="94011"/>
                    <a:pt x="52326" y="92806"/>
                    <a:pt x="54736" y="91601"/>
                  </a:cubicBezTo>
                  <a:cubicBezTo>
                    <a:pt x="57147" y="90395"/>
                    <a:pt x="59558" y="87985"/>
                    <a:pt x="63173" y="84369"/>
                  </a:cubicBezTo>
                  <a:cubicBezTo>
                    <a:pt x="66789" y="80753"/>
                    <a:pt x="69200" y="77138"/>
                    <a:pt x="74021" y="72316"/>
                  </a:cubicBezTo>
                  <a:cubicBezTo>
                    <a:pt x="81253" y="62674"/>
                    <a:pt x="88485" y="55443"/>
                    <a:pt x="94511" y="49417"/>
                  </a:cubicBezTo>
                  <a:cubicBezTo>
                    <a:pt x="100537" y="43390"/>
                    <a:pt x="106564" y="38569"/>
                    <a:pt x="112590" y="36158"/>
                  </a:cubicBezTo>
                  <a:cubicBezTo>
                    <a:pt x="118616" y="32543"/>
                    <a:pt x="123437" y="31338"/>
                    <a:pt x="129463" y="31338"/>
                  </a:cubicBezTo>
                  <a:cubicBezTo>
                    <a:pt x="135490" y="31338"/>
                    <a:pt x="140311" y="32543"/>
                    <a:pt x="147542" y="34953"/>
                  </a:cubicBezTo>
                  <a:cubicBezTo>
                    <a:pt x="162006" y="42185"/>
                    <a:pt x="171648" y="53032"/>
                    <a:pt x="175264" y="67496"/>
                  </a:cubicBezTo>
                  <a:cubicBezTo>
                    <a:pt x="175264" y="83164"/>
                    <a:pt x="172854" y="100037"/>
                    <a:pt x="164417" y="118117"/>
                  </a:cubicBezTo>
                  <a:lnTo>
                    <a:pt x="164417" y="118117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8156B8-8F0B-4B19-ADCD-1AAA92B07AAF}"/>
                </a:ext>
              </a:extLst>
            </p:cNvPr>
            <p:cNvSpPr/>
            <p:nvPr/>
          </p:nvSpPr>
          <p:spPr>
            <a:xfrm>
              <a:off x="6573555" y="8498375"/>
              <a:ext cx="227796" cy="136196"/>
            </a:xfrm>
            <a:custGeom>
              <a:avLst/>
              <a:gdLst>
                <a:gd name="connsiteX0" fmla="*/ 209717 w 227796"/>
                <a:gd name="connsiteY0" fmla="*/ 136196 h 136196"/>
                <a:gd name="connsiteX1" fmla="*/ 60264 w 227796"/>
                <a:gd name="connsiteY1" fmla="*/ 66290 h 136196"/>
                <a:gd name="connsiteX2" fmla="*/ 78343 w 227796"/>
                <a:gd name="connsiteY2" fmla="*/ 27722 h 136196"/>
                <a:gd name="connsiteX3" fmla="*/ 227796 w 227796"/>
                <a:gd name="connsiteY3" fmla="*/ 97628 h 136196"/>
                <a:gd name="connsiteX4" fmla="*/ 209717 w 227796"/>
                <a:gd name="connsiteY4" fmla="*/ 136196 h 136196"/>
                <a:gd name="connsiteX5" fmla="*/ 209717 w 227796"/>
                <a:gd name="connsiteY5" fmla="*/ 136196 h 136196"/>
                <a:gd name="connsiteX6" fmla="*/ 38568 w 227796"/>
                <a:gd name="connsiteY6" fmla="*/ 56648 h 136196"/>
                <a:gd name="connsiteX7" fmla="*/ 0 w 227796"/>
                <a:gd name="connsiteY7" fmla="*/ 38569 h 136196"/>
                <a:gd name="connsiteX8" fmla="*/ 18079 w 227796"/>
                <a:gd name="connsiteY8" fmla="*/ 0 h 136196"/>
                <a:gd name="connsiteX9" fmla="*/ 56647 w 227796"/>
                <a:gd name="connsiteY9" fmla="*/ 18079 h 136196"/>
                <a:gd name="connsiteX10" fmla="*/ 38568 w 227796"/>
                <a:gd name="connsiteY10" fmla="*/ 56648 h 136196"/>
                <a:gd name="connsiteX11" fmla="*/ 38568 w 227796"/>
                <a:gd name="connsiteY11" fmla="*/ 56648 h 136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7796" h="136196">
                  <a:moveTo>
                    <a:pt x="209717" y="136196"/>
                  </a:moveTo>
                  <a:lnTo>
                    <a:pt x="60264" y="66290"/>
                  </a:lnTo>
                  <a:lnTo>
                    <a:pt x="78343" y="27722"/>
                  </a:lnTo>
                  <a:lnTo>
                    <a:pt x="227796" y="97628"/>
                  </a:lnTo>
                  <a:lnTo>
                    <a:pt x="209717" y="136196"/>
                  </a:lnTo>
                  <a:lnTo>
                    <a:pt x="209717" y="136196"/>
                  </a:lnTo>
                  <a:close/>
                  <a:moveTo>
                    <a:pt x="38568" y="56648"/>
                  </a:moveTo>
                  <a:lnTo>
                    <a:pt x="0" y="38569"/>
                  </a:lnTo>
                  <a:lnTo>
                    <a:pt x="18079" y="0"/>
                  </a:lnTo>
                  <a:lnTo>
                    <a:pt x="56647" y="18079"/>
                  </a:lnTo>
                  <a:lnTo>
                    <a:pt x="38568" y="56648"/>
                  </a:lnTo>
                  <a:lnTo>
                    <a:pt x="38568" y="56648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485B1F8-9676-40C9-89DF-62E971AF5108}"/>
                </a:ext>
              </a:extLst>
            </p:cNvPr>
            <p:cNvSpPr/>
            <p:nvPr/>
          </p:nvSpPr>
          <p:spPr>
            <a:xfrm>
              <a:off x="6681531" y="8388695"/>
              <a:ext cx="175489" cy="173559"/>
            </a:xfrm>
            <a:custGeom>
              <a:avLst/>
              <a:gdLst>
                <a:gd name="connsiteX0" fmla="*/ 164416 w 175489"/>
                <a:gd name="connsiteY0" fmla="*/ 116912 h 173559"/>
                <a:gd name="connsiteX1" fmla="*/ 141516 w 175489"/>
                <a:gd name="connsiteY1" fmla="*/ 150659 h 173559"/>
                <a:gd name="connsiteX2" fmla="*/ 110179 w 175489"/>
                <a:gd name="connsiteY2" fmla="*/ 173560 h 173559"/>
                <a:gd name="connsiteX3" fmla="*/ 93305 w 175489"/>
                <a:gd name="connsiteY3" fmla="*/ 148248 h 173559"/>
                <a:gd name="connsiteX4" fmla="*/ 121027 w 175489"/>
                <a:gd name="connsiteY4" fmla="*/ 128964 h 173559"/>
                <a:gd name="connsiteX5" fmla="*/ 137900 w 175489"/>
                <a:gd name="connsiteY5" fmla="*/ 104859 h 173559"/>
                <a:gd name="connsiteX6" fmla="*/ 141516 w 175489"/>
                <a:gd name="connsiteY6" fmla="*/ 84369 h 173559"/>
                <a:gd name="connsiteX7" fmla="*/ 131874 w 175489"/>
                <a:gd name="connsiteY7" fmla="*/ 72316 h 173559"/>
                <a:gd name="connsiteX8" fmla="*/ 116205 w 175489"/>
                <a:gd name="connsiteY8" fmla="*/ 74727 h 173559"/>
                <a:gd name="connsiteX9" fmla="*/ 95716 w 175489"/>
                <a:gd name="connsiteY9" fmla="*/ 96422 h 173559"/>
                <a:gd name="connsiteX10" fmla="*/ 76431 w 175489"/>
                <a:gd name="connsiteY10" fmla="*/ 118117 h 173559"/>
                <a:gd name="connsiteX11" fmla="*/ 60763 w 175489"/>
                <a:gd name="connsiteY11" fmla="*/ 130169 h 173559"/>
                <a:gd name="connsiteX12" fmla="*/ 45094 w 175489"/>
                <a:gd name="connsiteY12" fmla="*/ 133785 h 173559"/>
                <a:gd name="connsiteX13" fmla="*/ 29426 w 175489"/>
                <a:gd name="connsiteY13" fmla="*/ 130169 h 173559"/>
                <a:gd name="connsiteX14" fmla="*/ 11346 w 175489"/>
                <a:gd name="connsiteY14" fmla="*/ 115706 h 173559"/>
                <a:gd name="connsiteX15" fmla="*/ 1704 w 175489"/>
                <a:gd name="connsiteY15" fmla="*/ 96422 h 173559"/>
                <a:gd name="connsiteX16" fmla="*/ 499 w 175489"/>
                <a:gd name="connsiteY16" fmla="*/ 73521 h 173559"/>
                <a:gd name="connsiteX17" fmla="*/ 7731 w 175489"/>
                <a:gd name="connsiteY17" fmla="*/ 48211 h 173559"/>
                <a:gd name="connsiteX18" fmla="*/ 27015 w 175489"/>
                <a:gd name="connsiteY18" fmla="*/ 19284 h 173559"/>
                <a:gd name="connsiteX19" fmla="*/ 55942 w 175489"/>
                <a:gd name="connsiteY19" fmla="*/ 0 h 173559"/>
                <a:gd name="connsiteX20" fmla="*/ 71610 w 175489"/>
                <a:gd name="connsiteY20" fmla="*/ 26516 h 173559"/>
                <a:gd name="connsiteX21" fmla="*/ 48710 w 175489"/>
                <a:gd name="connsiteY21" fmla="*/ 43390 h 173559"/>
                <a:gd name="connsiteX22" fmla="*/ 34247 w 175489"/>
                <a:gd name="connsiteY22" fmla="*/ 62674 h 173559"/>
                <a:gd name="connsiteX23" fmla="*/ 30631 w 175489"/>
                <a:gd name="connsiteY23" fmla="*/ 80753 h 173559"/>
                <a:gd name="connsiteX24" fmla="*/ 40273 w 175489"/>
                <a:gd name="connsiteY24" fmla="*/ 92806 h 173559"/>
                <a:gd name="connsiteX25" fmla="*/ 47505 w 175489"/>
                <a:gd name="connsiteY25" fmla="*/ 94011 h 173559"/>
                <a:gd name="connsiteX26" fmla="*/ 54737 w 175489"/>
                <a:gd name="connsiteY26" fmla="*/ 91600 h 173559"/>
                <a:gd name="connsiteX27" fmla="*/ 63173 w 175489"/>
                <a:gd name="connsiteY27" fmla="*/ 84369 h 173559"/>
                <a:gd name="connsiteX28" fmla="*/ 74021 w 175489"/>
                <a:gd name="connsiteY28" fmla="*/ 72316 h 173559"/>
                <a:gd name="connsiteX29" fmla="*/ 94511 w 175489"/>
                <a:gd name="connsiteY29" fmla="*/ 49416 h 173559"/>
                <a:gd name="connsiteX30" fmla="*/ 112590 w 175489"/>
                <a:gd name="connsiteY30" fmla="*/ 36158 h 173559"/>
                <a:gd name="connsiteX31" fmla="*/ 129463 w 175489"/>
                <a:gd name="connsiteY31" fmla="*/ 31337 h 173559"/>
                <a:gd name="connsiteX32" fmla="*/ 147542 w 175489"/>
                <a:gd name="connsiteY32" fmla="*/ 34953 h 173559"/>
                <a:gd name="connsiteX33" fmla="*/ 175264 w 175489"/>
                <a:gd name="connsiteY33" fmla="*/ 67495 h 173559"/>
                <a:gd name="connsiteX34" fmla="*/ 164416 w 175489"/>
                <a:gd name="connsiteY34" fmla="*/ 116912 h 173559"/>
                <a:gd name="connsiteX35" fmla="*/ 164416 w 175489"/>
                <a:gd name="connsiteY35" fmla="*/ 116912 h 173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5489" h="173559">
                  <a:moveTo>
                    <a:pt x="164416" y="116912"/>
                  </a:moveTo>
                  <a:cubicBezTo>
                    <a:pt x="158390" y="128964"/>
                    <a:pt x="151158" y="141017"/>
                    <a:pt x="141516" y="150659"/>
                  </a:cubicBezTo>
                  <a:cubicBezTo>
                    <a:pt x="131874" y="160301"/>
                    <a:pt x="121027" y="168738"/>
                    <a:pt x="110179" y="173560"/>
                  </a:cubicBezTo>
                  <a:lnTo>
                    <a:pt x="93305" y="148248"/>
                  </a:lnTo>
                  <a:cubicBezTo>
                    <a:pt x="104153" y="142222"/>
                    <a:pt x="112590" y="134991"/>
                    <a:pt x="121027" y="128964"/>
                  </a:cubicBezTo>
                  <a:cubicBezTo>
                    <a:pt x="128258" y="121732"/>
                    <a:pt x="134284" y="114501"/>
                    <a:pt x="137900" y="104859"/>
                  </a:cubicBezTo>
                  <a:cubicBezTo>
                    <a:pt x="141516" y="97627"/>
                    <a:pt x="142721" y="90395"/>
                    <a:pt x="141516" y="84369"/>
                  </a:cubicBezTo>
                  <a:cubicBezTo>
                    <a:pt x="140311" y="78343"/>
                    <a:pt x="137900" y="74727"/>
                    <a:pt x="131874" y="72316"/>
                  </a:cubicBezTo>
                  <a:cubicBezTo>
                    <a:pt x="127053" y="69906"/>
                    <a:pt x="121027" y="71111"/>
                    <a:pt x="116205" y="74727"/>
                  </a:cubicBezTo>
                  <a:cubicBezTo>
                    <a:pt x="111384" y="78343"/>
                    <a:pt x="104153" y="85574"/>
                    <a:pt x="95716" y="96422"/>
                  </a:cubicBezTo>
                  <a:cubicBezTo>
                    <a:pt x="88484" y="104859"/>
                    <a:pt x="82458" y="112090"/>
                    <a:pt x="76431" y="118117"/>
                  </a:cubicBezTo>
                  <a:cubicBezTo>
                    <a:pt x="70405" y="124143"/>
                    <a:pt x="65584" y="127759"/>
                    <a:pt x="60763" y="130169"/>
                  </a:cubicBezTo>
                  <a:cubicBezTo>
                    <a:pt x="55942" y="132580"/>
                    <a:pt x="51120" y="133785"/>
                    <a:pt x="45094" y="133785"/>
                  </a:cubicBezTo>
                  <a:cubicBezTo>
                    <a:pt x="40273" y="133785"/>
                    <a:pt x="34247" y="132580"/>
                    <a:pt x="29426" y="130169"/>
                  </a:cubicBezTo>
                  <a:cubicBezTo>
                    <a:pt x="22194" y="126554"/>
                    <a:pt x="16168" y="121732"/>
                    <a:pt x="11346" y="115706"/>
                  </a:cubicBezTo>
                  <a:cubicBezTo>
                    <a:pt x="6526" y="109679"/>
                    <a:pt x="2909" y="103653"/>
                    <a:pt x="1704" y="96422"/>
                  </a:cubicBezTo>
                  <a:cubicBezTo>
                    <a:pt x="499" y="89190"/>
                    <a:pt x="-706" y="80753"/>
                    <a:pt x="499" y="73521"/>
                  </a:cubicBezTo>
                  <a:cubicBezTo>
                    <a:pt x="1704" y="65085"/>
                    <a:pt x="4115" y="56648"/>
                    <a:pt x="7731" y="48211"/>
                  </a:cubicBezTo>
                  <a:cubicBezTo>
                    <a:pt x="12552" y="37363"/>
                    <a:pt x="19784" y="27721"/>
                    <a:pt x="27015" y="19284"/>
                  </a:cubicBezTo>
                  <a:cubicBezTo>
                    <a:pt x="35452" y="10848"/>
                    <a:pt x="43889" y="4821"/>
                    <a:pt x="55942" y="0"/>
                  </a:cubicBezTo>
                  <a:lnTo>
                    <a:pt x="71610" y="26516"/>
                  </a:lnTo>
                  <a:cubicBezTo>
                    <a:pt x="61968" y="31337"/>
                    <a:pt x="54737" y="37363"/>
                    <a:pt x="48710" y="43390"/>
                  </a:cubicBezTo>
                  <a:cubicBezTo>
                    <a:pt x="42684" y="49416"/>
                    <a:pt x="37863" y="55442"/>
                    <a:pt x="34247" y="62674"/>
                  </a:cubicBezTo>
                  <a:cubicBezTo>
                    <a:pt x="30631" y="68701"/>
                    <a:pt x="29426" y="74727"/>
                    <a:pt x="30631" y="80753"/>
                  </a:cubicBezTo>
                  <a:cubicBezTo>
                    <a:pt x="31836" y="86780"/>
                    <a:pt x="34247" y="90395"/>
                    <a:pt x="40273" y="92806"/>
                  </a:cubicBezTo>
                  <a:cubicBezTo>
                    <a:pt x="42684" y="94011"/>
                    <a:pt x="45094" y="94011"/>
                    <a:pt x="47505" y="94011"/>
                  </a:cubicBezTo>
                  <a:cubicBezTo>
                    <a:pt x="49915" y="94011"/>
                    <a:pt x="52326" y="92806"/>
                    <a:pt x="54737" y="91600"/>
                  </a:cubicBezTo>
                  <a:cubicBezTo>
                    <a:pt x="57147" y="90395"/>
                    <a:pt x="59557" y="87985"/>
                    <a:pt x="63173" y="84369"/>
                  </a:cubicBezTo>
                  <a:cubicBezTo>
                    <a:pt x="66789" y="80753"/>
                    <a:pt x="69199" y="77138"/>
                    <a:pt x="74021" y="72316"/>
                  </a:cubicBezTo>
                  <a:cubicBezTo>
                    <a:pt x="81252" y="62674"/>
                    <a:pt x="88484" y="55442"/>
                    <a:pt x="94511" y="49416"/>
                  </a:cubicBezTo>
                  <a:cubicBezTo>
                    <a:pt x="100537" y="43390"/>
                    <a:pt x="106563" y="38569"/>
                    <a:pt x="112590" y="36158"/>
                  </a:cubicBezTo>
                  <a:cubicBezTo>
                    <a:pt x="118616" y="32543"/>
                    <a:pt x="123437" y="31337"/>
                    <a:pt x="129463" y="31337"/>
                  </a:cubicBezTo>
                  <a:cubicBezTo>
                    <a:pt x="135489" y="31337"/>
                    <a:pt x="140311" y="32543"/>
                    <a:pt x="147542" y="34953"/>
                  </a:cubicBezTo>
                  <a:cubicBezTo>
                    <a:pt x="162006" y="42185"/>
                    <a:pt x="171648" y="53032"/>
                    <a:pt x="175264" y="67495"/>
                  </a:cubicBezTo>
                  <a:cubicBezTo>
                    <a:pt x="176469" y="81958"/>
                    <a:pt x="172853" y="98832"/>
                    <a:pt x="164416" y="116912"/>
                  </a:cubicBezTo>
                  <a:lnTo>
                    <a:pt x="164416" y="11691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54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7383568" y="8324795"/>
            <a:ext cx="784730" cy="1239001"/>
            <a:chOff x="7383498" y="8324816"/>
            <a:chExt cx="784741" cy="1239019"/>
          </a:xfrm>
          <a:solidFill>
            <a:srgbClr val="FFFFFF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A1F978E-9FA2-424C-8EB2-7D4A30DBE69A}"/>
                </a:ext>
              </a:extLst>
            </p:cNvPr>
            <p:cNvSpPr/>
            <p:nvPr/>
          </p:nvSpPr>
          <p:spPr>
            <a:xfrm>
              <a:off x="7383498" y="9343271"/>
              <a:ext cx="220565" cy="220564"/>
            </a:xfrm>
            <a:custGeom>
              <a:avLst/>
              <a:gdLst>
                <a:gd name="connsiteX0" fmla="*/ 203691 w 220565"/>
                <a:gd name="connsiteY0" fmla="*/ 220565 h 220564"/>
                <a:gd name="connsiteX1" fmla="*/ 0 w 220565"/>
                <a:gd name="connsiteY1" fmla="*/ 125348 h 220564"/>
                <a:gd name="connsiteX2" fmla="*/ 39775 w 220565"/>
                <a:gd name="connsiteY2" fmla="*/ 39774 h 220564"/>
                <a:gd name="connsiteX3" fmla="*/ 57854 w 220565"/>
                <a:gd name="connsiteY3" fmla="*/ 16873 h 220564"/>
                <a:gd name="connsiteX4" fmla="*/ 83164 w 220565"/>
                <a:gd name="connsiteY4" fmla="*/ 3616 h 220564"/>
                <a:gd name="connsiteX5" fmla="*/ 110885 w 220565"/>
                <a:gd name="connsiteY5" fmla="*/ 0 h 220564"/>
                <a:gd name="connsiteX6" fmla="*/ 137401 w 220565"/>
                <a:gd name="connsiteY6" fmla="*/ 6026 h 220564"/>
                <a:gd name="connsiteX7" fmla="*/ 160302 w 220565"/>
                <a:gd name="connsiteY7" fmla="*/ 21695 h 220564"/>
                <a:gd name="connsiteX8" fmla="*/ 175970 w 220565"/>
                <a:gd name="connsiteY8" fmla="*/ 44595 h 220564"/>
                <a:gd name="connsiteX9" fmla="*/ 181997 w 220565"/>
                <a:gd name="connsiteY9" fmla="*/ 71111 h 220564"/>
                <a:gd name="connsiteX10" fmla="*/ 175970 w 220565"/>
                <a:gd name="connsiteY10" fmla="*/ 100037 h 220564"/>
                <a:gd name="connsiteX11" fmla="*/ 153070 w 220565"/>
                <a:gd name="connsiteY11" fmla="*/ 148248 h 220564"/>
                <a:gd name="connsiteX12" fmla="*/ 220565 w 220565"/>
                <a:gd name="connsiteY12" fmla="*/ 179585 h 220564"/>
                <a:gd name="connsiteX13" fmla="*/ 203691 w 220565"/>
                <a:gd name="connsiteY13" fmla="*/ 220565 h 220564"/>
                <a:gd name="connsiteX14" fmla="*/ 203691 w 220565"/>
                <a:gd name="connsiteY14" fmla="*/ 220565 h 220564"/>
                <a:gd name="connsiteX15" fmla="*/ 119322 w 220565"/>
                <a:gd name="connsiteY15" fmla="*/ 133785 h 220564"/>
                <a:gd name="connsiteX16" fmla="*/ 141017 w 220565"/>
                <a:gd name="connsiteY16" fmla="*/ 87985 h 220564"/>
                <a:gd name="connsiteX17" fmla="*/ 141017 w 220565"/>
                <a:gd name="connsiteY17" fmla="*/ 65084 h 220564"/>
                <a:gd name="connsiteX18" fmla="*/ 120527 w 220565"/>
                <a:gd name="connsiteY18" fmla="*/ 47005 h 220564"/>
                <a:gd name="connsiteX19" fmla="*/ 106065 w 220565"/>
                <a:gd name="connsiteY19" fmla="*/ 43390 h 220564"/>
                <a:gd name="connsiteX20" fmla="*/ 92806 w 220565"/>
                <a:gd name="connsiteY20" fmla="*/ 44595 h 220564"/>
                <a:gd name="connsiteX21" fmla="*/ 81959 w 220565"/>
                <a:gd name="connsiteY21" fmla="*/ 50622 h 220564"/>
                <a:gd name="connsiteX22" fmla="*/ 74727 w 220565"/>
                <a:gd name="connsiteY22" fmla="*/ 60264 h 220564"/>
                <a:gd name="connsiteX23" fmla="*/ 54237 w 220565"/>
                <a:gd name="connsiteY23" fmla="*/ 104859 h 220564"/>
                <a:gd name="connsiteX24" fmla="*/ 119322 w 220565"/>
                <a:gd name="connsiteY24" fmla="*/ 133785 h 220564"/>
                <a:gd name="connsiteX25" fmla="*/ 119322 w 220565"/>
                <a:gd name="connsiteY25" fmla="*/ 133785 h 220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0565" h="220564">
                  <a:moveTo>
                    <a:pt x="203691" y="220565"/>
                  </a:moveTo>
                  <a:lnTo>
                    <a:pt x="0" y="125348"/>
                  </a:lnTo>
                  <a:lnTo>
                    <a:pt x="39775" y="39774"/>
                  </a:lnTo>
                  <a:cubicBezTo>
                    <a:pt x="44595" y="30132"/>
                    <a:pt x="50622" y="22900"/>
                    <a:pt x="57854" y="16873"/>
                  </a:cubicBezTo>
                  <a:cubicBezTo>
                    <a:pt x="65085" y="10847"/>
                    <a:pt x="73522" y="6026"/>
                    <a:pt x="83164" y="3616"/>
                  </a:cubicBezTo>
                  <a:cubicBezTo>
                    <a:pt x="92806" y="1205"/>
                    <a:pt x="101243" y="0"/>
                    <a:pt x="110885" y="0"/>
                  </a:cubicBezTo>
                  <a:cubicBezTo>
                    <a:pt x="120527" y="0"/>
                    <a:pt x="128964" y="2411"/>
                    <a:pt x="137401" y="6026"/>
                  </a:cubicBezTo>
                  <a:cubicBezTo>
                    <a:pt x="145838" y="9642"/>
                    <a:pt x="153070" y="15668"/>
                    <a:pt x="160302" y="21695"/>
                  </a:cubicBezTo>
                  <a:cubicBezTo>
                    <a:pt x="167533" y="28926"/>
                    <a:pt x="172355" y="36158"/>
                    <a:pt x="175970" y="44595"/>
                  </a:cubicBezTo>
                  <a:cubicBezTo>
                    <a:pt x="179586" y="53032"/>
                    <a:pt x="181997" y="62674"/>
                    <a:pt x="181997" y="71111"/>
                  </a:cubicBezTo>
                  <a:cubicBezTo>
                    <a:pt x="181997" y="80753"/>
                    <a:pt x="179586" y="90395"/>
                    <a:pt x="175970" y="100037"/>
                  </a:cubicBezTo>
                  <a:lnTo>
                    <a:pt x="153070" y="148248"/>
                  </a:lnTo>
                  <a:lnTo>
                    <a:pt x="220565" y="179585"/>
                  </a:lnTo>
                  <a:lnTo>
                    <a:pt x="203691" y="220565"/>
                  </a:lnTo>
                  <a:lnTo>
                    <a:pt x="203691" y="220565"/>
                  </a:lnTo>
                  <a:close/>
                  <a:moveTo>
                    <a:pt x="119322" y="133785"/>
                  </a:moveTo>
                  <a:lnTo>
                    <a:pt x="141017" y="87985"/>
                  </a:lnTo>
                  <a:cubicBezTo>
                    <a:pt x="144633" y="80753"/>
                    <a:pt x="144633" y="73521"/>
                    <a:pt x="141017" y="65084"/>
                  </a:cubicBezTo>
                  <a:cubicBezTo>
                    <a:pt x="137401" y="57853"/>
                    <a:pt x="130170" y="51827"/>
                    <a:pt x="120527" y="47005"/>
                  </a:cubicBezTo>
                  <a:cubicBezTo>
                    <a:pt x="115707" y="44595"/>
                    <a:pt x="110885" y="43390"/>
                    <a:pt x="106065" y="43390"/>
                  </a:cubicBezTo>
                  <a:cubicBezTo>
                    <a:pt x="101243" y="43390"/>
                    <a:pt x="96422" y="43390"/>
                    <a:pt x="92806" y="44595"/>
                  </a:cubicBezTo>
                  <a:cubicBezTo>
                    <a:pt x="89190" y="45800"/>
                    <a:pt x="85575" y="48211"/>
                    <a:pt x="81959" y="50622"/>
                  </a:cubicBezTo>
                  <a:cubicBezTo>
                    <a:pt x="79548" y="53032"/>
                    <a:pt x="77138" y="56648"/>
                    <a:pt x="74727" y="60264"/>
                  </a:cubicBezTo>
                  <a:lnTo>
                    <a:pt x="54237" y="104859"/>
                  </a:lnTo>
                  <a:lnTo>
                    <a:pt x="119322" y="133785"/>
                  </a:lnTo>
                  <a:lnTo>
                    <a:pt x="119322" y="133785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6812F13-87A6-4762-833A-2B049D68460F}"/>
                </a:ext>
              </a:extLst>
            </p:cNvPr>
            <p:cNvSpPr/>
            <p:nvPr/>
          </p:nvSpPr>
          <p:spPr>
            <a:xfrm>
              <a:off x="7459431" y="9254081"/>
              <a:ext cx="237438" cy="122629"/>
            </a:xfrm>
            <a:custGeom>
              <a:avLst/>
              <a:gdLst>
                <a:gd name="connsiteX0" fmla="*/ 0 w 237438"/>
                <a:gd name="connsiteY0" fmla="*/ 38569 h 122629"/>
                <a:gd name="connsiteX1" fmla="*/ 18079 w 237438"/>
                <a:gd name="connsiteY1" fmla="*/ 0 h 122629"/>
                <a:gd name="connsiteX2" fmla="*/ 178380 w 237438"/>
                <a:gd name="connsiteY2" fmla="*/ 74727 h 122629"/>
                <a:gd name="connsiteX3" fmla="*/ 192844 w 237438"/>
                <a:gd name="connsiteY3" fmla="*/ 77138 h 122629"/>
                <a:gd name="connsiteX4" fmla="*/ 202486 w 237438"/>
                <a:gd name="connsiteY4" fmla="*/ 67496 h 122629"/>
                <a:gd name="connsiteX5" fmla="*/ 204896 w 237438"/>
                <a:gd name="connsiteY5" fmla="*/ 59059 h 122629"/>
                <a:gd name="connsiteX6" fmla="*/ 206101 w 237438"/>
                <a:gd name="connsiteY6" fmla="*/ 49417 h 122629"/>
                <a:gd name="connsiteX7" fmla="*/ 237438 w 237438"/>
                <a:gd name="connsiteY7" fmla="*/ 57853 h 122629"/>
                <a:gd name="connsiteX8" fmla="*/ 235028 w 237438"/>
                <a:gd name="connsiteY8" fmla="*/ 78343 h 122629"/>
                <a:gd name="connsiteX9" fmla="*/ 227796 w 237438"/>
                <a:gd name="connsiteY9" fmla="*/ 97628 h 122629"/>
                <a:gd name="connsiteX10" fmla="*/ 204896 w 237438"/>
                <a:gd name="connsiteY10" fmla="*/ 120527 h 122629"/>
                <a:gd name="connsiteX11" fmla="*/ 172354 w 237438"/>
                <a:gd name="connsiteY11" fmla="*/ 118117 h 122629"/>
                <a:gd name="connsiteX12" fmla="*/ 0 w 237438"/>
                <a:gd name="connsiteY12" fmla="*/ 38569 h 122629"/>
                <a:gd name="connsiteX13" fmla="*/ 0 w 237438"/>
                <a:gd name="connsiteY13" fmla="*/ 38569 h 12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7438" h="122629">
                  <a:moveTo>
                    <a:pt x="0" y="38569"/>
                  </a:moveTo>
                  <a:lnTo>
                    <a:pt x="18079" y="0"/>
                  </a:lnTo>
                  <a:lnTo>
                    <a:pt x="178380" y="74727"/>
                  </a:lnTo>
                  <a:cubicBezTo>
                    <a:pt x="184407" y="77138"/>
                    <a:pt x="189227" y="78343"/>
                    <a:pt x="192844" y="77138"/>
                  </a:cubicBezTo>
                  <a:cubicBezTo>
                    <a:pt x="197664" y="75932"/>
                    <a:pt x="200075" y="72316"/>
                    <a:pt x="202486" y="67496"/>
                  </a:cubicBezTo>
                  <a:cubicBezTo>
                    <a:pt x="203691" y="65085"/>
                    <a:pt x="204896" y="62674"/>
                    <a:pt x="204896" y="59059"/>
                  </a:cubicBezTo>
                  <a:cubicBezTo>
                    <a:pt x="204896" y="55443"/>
                    <a:pt x="206101" y="53032"/>
                    <a:pt x="206101" y="49417"/>
                  </a:cubicBezTo>
                  <a:lnTo>
                    <a:pt x="237438" y="57853"/>
                  </a:lnTo>
                  <a:cubicBezTo>
                    <a:pt x="237438" y="63879"/>
                    <a:pt x="236233" y="71111"/>
                    <a:pt x="235028" y="78343"/>
                  </a:cubicBezTo>
                  <a:cubicBezTo>
                    <a:pt x="232617" y="85575"/>
                    <a:pt x="231412" y="92806"/>
                    <a:pt x="227796" y="97628"/>
                  </a:cubicBezTo>
                  <a:cubicBezTo>
                    <a:pt x="221770" y="109680"/>
                    <a:pt x="214538" y="116912"/>
                    <a:pt x="204896" y="120527"/>
                  </a:cubicBezTo>
                  <a:cubicBezTo>
                    <a:pt x="195254" y="124143"/>
                    <a:pt x="184407" y="122938"/>
                    <a:pt x="172354" y="118117"/>
                  </a:cubicBezTo>
                  <a:lnTo>
                    <a:pt x="0" y="38569"/>
                  </a:lnTo>
                  <a:lnTo>
                    <a:pt x="0" y="3856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89EEBDF-ED53-4360-A406-3C8F4215C7A2}"/>
                </a:ext>
              </a:extLst>
            </p:cNvPr>
            <p:cNvSpPr/>
            <p:nvPr/>
          </p:nvSpPr>
          <p:spPr>
            <a:xfrm>
              <a:off x="7574966" y="9118058"/>
              <a:ext cx="200245" cy="175797"/>
            </a:xfrm>
            <a:custGeom>
              <a:avLst/>
              <a:gdLst>
                <a:gd name="connsiteX0" fmla="*/ 158061 w 200245"/>
                <a:gd name="connsiteY0" fmla="*/ 140845 h 175797"/>
                <a:gd name="connsiteX1" fmla="*/ 144803 w 200245"/>
                <a:gd name="connsiteY1" fmla="*/ 160129 h 175797"/>
                <a:gd name="connsiteX2" fmla="*/ 126724 w 200245"/>
                <a:gd name="connsiteY2" fmla="*/ 172182 h 175797"/>
                <a:gd name="connsiteX3" fmla="*/ 106234 w 200245"/>
                <a:gd name="connsiteY3" fmla="*/ 175797 h 175797"/>
                <a:gd name="connsiteX4" fmla="*/ 85744 w 200245"/>
                <a:gd name="connsiteY4" fmla="*/ 170977 h 175797"/>
                <a:gd name="connsiteX5" fmla="*/ 68871 w 200245"/>
                <a:gd name="connsiteY5" fmla="*/ 156513 h 175797"/>
                <a:gd name="connsiteX6" fmla="*/ 59229 w 200245"/>
                <a:gd name="connsiteY6" fmla="*/ 136023 h 175797"/>
                <a:gd name="connsiteX7" fmla="*/ 59229 w 200245"/>
                <a:gd name="connsiteY7" fmla="*/ 110713 h 175797"/>
                <a:gd name="connsiteX8" fmla="*/ 67665 w 200245"/>
                <a:gd name="connsiteY8" fmla="*/ 82992 h 175797"/>
                <a:gd name="connsiteX9" fmla="*/ 78513 w 200245"/>
                <a:gd name="connsiteY9" fmla="*/ 63707 h 175797"/>
                <a:gd name="connsiteX10" fmla="*/ 91771 w 200245"/>
                <a:gd name="connsiteY10" fmla="*/ 49244 h 175797"/>
                <a:gd name="connsiteX11" fmla="*/ 83334 w 200245"/>
                <a:gd name="connsiteY11" fmla="*/ 45628 h 175797"/>
                <a:gd name="connsiteX12" fmla="*/ 56818 w 200245"/>
                <a:gd name="connsiteY12" fmla="*/ 43217 h 175797"/>
                <a:gd name="connsiteX13" fmla="*/ 37533 w 200245"/>
                <a:gd name="connsiteY13" fmla="*/ 64913 h 175797"/>
                <a:gd name="connsiteX14" fmla="*/ 30302 w 200245"/>
                <a:gd name="connsiteY14" fmla="*/ 90223 h 175797"/>
                <a:gd name="connsiteX15" fmla="*/ 31507 w 200245"/>
                <a:gd name="connsiteY15" fmla="*/ 119150 h 175797"/>
                <a:gd name="connsiteX16" fmla="*/ 1375 w 200245"/>
                <a:gd name="connsiteY16" fmla="*/ 119150 h 175797"/>
                <a:gd name="connsiteX17" fmla="*/ 11018 w 200245"/>
                <a:gd name="connsiteY17" fmla="*/ 48039 h 175797"/>
                <a:gd name="connsiteX18" fmla="*/ 50792 w 200245"/>
                <a:gd name="connsiteY18" fmla="*/ 4649 h 175797"/>
                <a:gd name="connsiteX19" fmla="*/ 105029 w 200245"/>
                <a:gd name="connsiteY19" fmla="*/ 8265 h 175797"/>
                <a:gd name="connsiteX20" fmla="*/ 152034 w 200245"/>
                <a:gd name="connsiteY20" fmla="*/ 29960 h 175797"/>
                <a:gd name="connsiteX21" fmla="*/ 161677 w 200245"/>
                <a:gd name="connsiteY21" fmla="*/ 32370 h 175797"/>
                <a:gd name="connsiteX22" fmla="*/ 167703 w 200245"/>
                <a:gd name="connsiteY22" fmla="*/ 26344 h 175797"/>
                <a:gd name="connsiteX23" fmla="*/ 200245 w 200245"/>
                <a:gd name="connsiteY23" fmla="*/ 42012 h 175797"/>
                <a:gd name="connsiteX24" fmla="*/ 194219 w 200245"/>
                <a:gd name="connsiteY24" fmla="*/ 60091 h 175797"/>
                <a:gd name="connsiteX25" fmla="*/ 182166 w 200245"/>
                <a:gd name="connsiteY25" fmla="*/ 74555 h 175797"/>
                <a:gd name="connsiteX26" fmla="*/ 166498 w 200245"/>
                <a:gd name="connsiteY26" fmla="*/ 75760 h 175797"/>
                <a:gd name="connsiteX27" fmla="*/ 158061 w 200245"/>
                <a:gd name="connsiteY27" fmla="*/ 72144 h 175797"/>
                <a:gd name="connsiteX28" fmla="*/ 166498 w 200245"/>
                <a:gd name="connsiteY28" fmla="*/ 105892 h 175797"/>
                <a:gd name="connsiteX29" fmla="*/ 158061 w 200245"/>
                <a:gd name="connsiteY29" fmla="*/ 140845 h 175797"/>
                <a:gd name="connsiteX30" fmla="*/ 158061 w 200245"/>
                <a:gd name="connsiteY30" fmla="*/ 140845 h 175797"/>
                <a:gd name="connsiteX31" fmla="*/ 135161 w 200245"/>
                <a:gd name="connsiteY31" fmla="*/ 116739 h 175797"/>
                <a:gd name="connsiteX32" fmla="*/ 139982 w 200245"/>
                <a:gd name="connsiteY32" fmla="*/ 96250 h 175797"/>
                <a:gd name="connsiteX33" fmla="*/ 137572 w 200245"/>
                <a:gd name="connsiteY33" fmla="*/ 78170 h 175797"/>
                <a:gd name="connsiteX34" fmla="*/ 129135 w 200245"/>
                <a:gd name="connsiteY34" fmla="*/ 67323 h 175797"/>
                <a:gd name="connsiteX35" fmla="*/ 112261 w 200245"/>
                <a:gd name="connsiteY35" fmla="*/ 58886 h 175797"/>
                <a:gd name="connsiteX36" fmla="*/ 101414 w 200245"/>
                <a:gd name="connsiteY36" fmla="*/ 72144 h 175797"/>
                <a:gd name="connsiteX37" fmla="*/ 92976 w 200245"/>
                <a:gd name="connsiteY37" fmla="*/ 86607 h 175797"/>
                <a:gd name="connsiteX38" fmla="*/ 88155 w 200245"/>
                <a:gd name="connsiteY38" fmla="*/ 114329 h 175797"/>
                <a:gd name="connsiteX39" fmla="*/ 100208 w 200245"/>
                <a:gd name="connsiteY39" fmla="*/ 131203 h 175797"/>
                <a:gd name="connsiteX40" fmla="*/ 119493 w 200245"/>
                <a:gd name="connsiteY40" fmla="*/ 131203 h 175797"/>
                <a:gd name="connsiteX41" fmla="*/ 135161 w 200245"/>
                <a:gd name="connsiteY41" fmla="*/ 116739 h 175797"/>
                <a:gd name="connsiteX42" fmla="*/ 135161 w 200245"/>
                <a:gd name="connsiteY42" fmla="*/ 116739 h 17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0245" h="175797">
                  <a:moveTo>
                    <a:pt x="158061" y="140845"/>
                  </a:moveTo>
                  <a:cubicBezTo>
                    <a:pt x="154445" y="148076"/>
                    <a:pt x="150829" y="154102"/>
                    <a:pt x="144803" y="160129"/>
                  </a:cubicBezTo>
                  <a:cubicBezTo>
                    <a:pt x="139982" y="164950"/>
                    <a:pt x="133955" y="169771"/>
                    <a:pt x="126724" y="172182"/>
                  </a:cubicBezTo>
                  <a:cubicBezTo>
                    <a:pt x="120698" y="174592"/>
                    <a:pt x="113466" y="175797"/>
                    <a:pt x="106234" y="175797"/>
                  </a:cubicBezTo>
                  <a:cubicBezTo>
                    <a:pt x="99003" y="175797"/>
                    <a:pt x="92976" y="174592"/>
                    <a:pt x="85744" y="170977"/>
                  </a:cubicBezTo>
                  <a:cubicBezTo>
                    <a:pt x="78513" y="167361"/>
                    <a:pt x="72487" y="162540"/>
                    <a:pt x="68871" y="156513"/>
                  </a:cubicBezTo>
                  <a:cubicBezTo>
                    <a:pt x="64050" y="150487"/>
                    <a:pt x="61639" y="143255"/>
                    <a:pt x="59229" y="136023"/>
                  </a:cubicBezTo>
                  <a:cubicBezTo>
                    <a:pt x="58023" y="128792"/>
                    <a:pt x="58023" y="120355"/>
                    <a:pt x="59229" y="110713"/>
                  </a:cubicBezTo>
                  <a:cubicBezTo>
                    <a:pt x="60434" y="102276"/>
                    <a:pt x="62845" y="92634"/>
                    <a:pt x="67665" y="82992"/>
                  </a:cubicBezTo>
                  <a:cubicBezTo>
                    <a:pt x="71282" y="75760"/>
                    <a:pt x="74897" y="69733"/>
                    <a:pt x="78513" y="63707"/>
                  </a:cubicBezTo>
                  <a:cubicBezTo>
                    <a:pt x="82129" y="57681"/>
                    <a:pt x="86950" y="52860"/>
                    <a:pt x="91771" y="49244"/>
                  </a:cubicBezTo>
                  <a:lnTo>
                    <a:pt x="83334" y="45628"/>
                  </a:lnTo>
                  <a:cubicBezTo>
                    <a:pt x="73692" y="40807"/>
                    <a:pt x="64050" y="40807"/>
                    <a:pt x="56818" y="43217"/>
                  </a:cubicBezTo>
                  <a:cubicBezTo>
                    <a:pt x="48381" y="46834"/>
                    <a:pt x="42355" y="54065"/>
                    <a:pt x="37533" y="64913"/>
                  </a:cubicBezTo>
                  <a:cubicBezTo>
                    <a:pt x="33918" y="73349"/>
                    <a:pt x="31507" y="81786"/>
                    <a:pt x="30302" y="90223"/>
                  </a:cubicBezTo>
                  <a:cubicBezTo>
                    <a:pt x="29097" y="98660"/>
                    <a:pt x="30302" y="109507"/>
                    <a:pt x="31507" y="119150"/>
                  </a:cubicBezTo>
                  <a:lnTo>
                    <a:pt x="1375" y="119150"/>
                  </a:lnTo>
                  <a:cubicBezTo>
                    <a:pt x="-2240" y="93839"/>
                    <a:pt x="1375" y="69733"/>
                    <a:pt x="11018" y="48039"/>
                  </a:cubicBezTo>
                  <a:cubicBezTo>
                    <a:pt x="20660" y="26344"/>
                    <a:pt x="33918" y="11880"/>
                    <a:pt x="50792" y="4649"/>
                  </a:cubicBezTo>
                  <a:cubicBezTo>
                    <a:pt x="66460" y="-2583"/>
                    <a:pt x="84539" y="-1377"/>
                    <a:pt x="105029" y="8265"/>
                  </a:cubicBezTo>
                  <a:lnTo>
                    <a:pt x="152034" y="29960"/>
                  </a:lnTo>
                  <a:cubicBezTo>
                    <a:pt x="155651" y="32370"/>
                    <a:pt x="159266" y="32370"/>
                    <a:pt x="161677" y="32370"/>
                  </a:cubicBezTo>
                  <a:cubicBezTo>
                    <a:pt x="164087" y="31165"/>
                    <a:pt x="166498" y="29960"/>
                    <a:pt x="167703" y="26344"/>
                  </a:cubicBezTo>
                  <a:lnTo>
                    <a:pt x="200245" y="42012"/>
                  </a:lnTo>
                  <a:cubicBezTo>
                    <a:pt x="199040" y="49244"/>
                    <a:pt x="196630" y="55270"/>
                    <a:pt x="194219" y="60091"/>
                  </a:cubicBezTo>
                  <a:cubicBezTo>
                    <a:pt x="190603" y="67323"/>
                    <a:pt x="186988" y="72144"/>
                    <a:pt x="182166" y="74555"/>
                  </a:cubicBezTo>
                  <a:cubicBezTo>
                    <a:pt x="177346" y="76965"/>
                    <a:pt x="171319" y="76965"/>
                    <a:pt x="166498" y="75760"/>
                  </a:cubicBezTo>
                  <a:lnTo>
                    <a:pt x="158061" y="72144"/>
                  </a:lnTo>
                  <a:cubicBezTo>
                    <a:pt x="164087" y="82992"/>
                    <a:pt x="166498" y="93839"/>
                    <a:pt x="166498" y="105892"/>
                  </a:cubicBezTo>
                  <a:cubicBezTo>
                    <a:pt x="165293" y="119150"/>
                    <a:pt x="162882" y="129997"/>
                    <a:pt x="158061" y="140845"/>
                  </a:cubicBezTo>
                  <a:lnTo>
                    <a:pt x="158061" y="140845"/>
                  </a:lnTo>
                  <a:close/>
                  <a:moveTo>
                    <a:pt x="135161" y="116739"/>
                  </a:moveTo>
                  <a:cubicBezTo>
                    <a:pt x="138777" y="110713"/>
                    <a:pt x="139982" y="103481"/>
                    <a:pt x="139982" y="96250"/>
                  </a:cubicBezTo>
                  <a:cubicBezTo>
                    <a:pt x="139982" y="89018"/>
                    <a:pt x="139982" y="82992"/>
                    <a:pt x="137572" y="78170"/>
                  </a:cubicBezTo>
                  <a:cubicBezTo>
                    <a:pt x="136366" y="72144"/>
                    <a:pt x="133955" y="68528"/>
                    <a:pt x="129135" y="67323"/>
                  </a:cubicBezTo>
                  <a:lnTo>
                    <a:pt x="112261" y="58886"/>
                  </a:lnTo>
                  <a:cubicBezTo>
                    <a:pt x="108645" y="62502"/>
                    <a:pt x="105029" y="67323"/>
                    <a:pt x="101414" y="72144"/>
                  </a:cubicBezTo>
                  <a:cubicBezTo>
                    <a:pt x="97797" y="76965"/>
                    <a:pt x="95387" y="81786"/>
                    <a:pt x="92976" y="86607"/>
                  </a:cubicBezTo>
                  <a:cubicBezTo>
                    <a:pt x="88155" y="96250"/>
                    <a:pt x="86950" y="105892"/>
                    <a:pt x="88155" y="114329"/>
                  </a:cubicBezTo>
                  <a:cubicBezTo>
                    <a:pt x="89361" y="122766"/>
                    <a:pt x="94181" y="128792"/>
                    <a:pt x="100208" y="131203"/>
                  </a:cubicBezTo>
                  <a:cubicBezTo>
                    <a:pt x="106234" y="134818"/>
                    <a:pt x="113466" y="134818"/>
                    <a:pt x="119493" y="131203"/>
                  </a:cubicBezTo>
                  <a:cubicBezTo>
                    <a:pt x="126724" y="129997"/>
                    <a:pt x="131545" y="123971"/>
                    <a:pt x="135161" y="116739"/>
                  </a:cubicBezTo>
                  <a:lnTo>
                    <a:pt x="135161" y="11673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645E64D-27A2-412E-BF71-F17DFB5A571F}"/>
                </a:ext>
              </a:extLst>
            </p:cNvPr>
            <p:cNvSpPr/>
            <p:nvPr/>
          </p:nvSpPr>
          <p:spPr>
            <a:xfrm>
              <a:off x="7636605" y="8940237"/>
              <a:ext cx="215744" cy="194522"/>
            </a:xfrm>
            <a:custGeom>
              <a:avLst/>
              <a:gdLst>
                <a:gd name="connsiteX0" fmla="*/ 215744 w 215744"/>
                <a:gd name="connsiteY0" fmla="*/ 54710 h 194522"/>
                <a:gd name="connsiteX1" fmla="*/ 197665 w 215744"/>
                <a:gd name="connsiteY1" fmla="*/ 93279 h 194522"/>
                <a:gd name="connsiteX2" fmla="*/ 113296 w 215744"/>
                <a:gd name="connsiteY2" fmla="*/ 53505 h 194522"/>
                <a:gd name="connsiteX3" fmla="*/ 84369 w 215744"/>
                <a:gd name="connsiteY3" fmla="*/ 47479 h 194522"/>
                <a:gd name="connsiteX4" fmla="*/ 67496 w 215744"/>
                <a:gd name="connsiteY4" fmla="*/ 60736 h 194522"/>
                <a:gd name="connsiteX5" fmla="*/ 63880 w 215744"/>
                <a:gd name="connsiteY5" fmla="*/ 73995 h 194522"/>
                <a:gd name="connsiteX6" fmla="*/ 65085 w 215744"/>
                <a:gd name="connsiteY6" fmla="*/ 88457 h 194522"/>
                <a:gd name="connsiteX7" fmla="*/ 69906 w 215744"/>
                <a:gd name="connsiteY7" fmla="*/ 102921 h 194522"/>
                <a:gd name="connsiteX8" fmla="*/ 79548 w 215744"/>
                <a:gd name="connsiteY8" fmla="*/ 114974 h 194522"/>
                <a:gd name="connsiteX9" fmla="*/ 167533 w 215744"/>
                <a:gd name="connsiteY9" fmla="*/ 155953 h 194522"/>
                <a:gd name="connsiteX10" fmla="*/ 149454 w 215744"/>
                <a:gd name="connsiteY10" fmla="*/ 194522 h 194522"/>
                <a:gd name="connsiteX11" fmla="*/ 0 w 215744"/>
                <a:gd name="connsiteY11" fmla="*/ 124616 h 194522"/>
                <a:gd name="connsiteX12" fmla="*/ 15669 w 215744"/>
                <a:gd name="connsiteY12" fmla="*/ 89663 h 194522"/>
                <a:gd name="connsiteX13" fmla="*/ 43390 w 215744"/>
                <a:gd name="connsiteY13" fmla="*/ 102921 h 194522"/>
                <a:gd name="connsiteX14" fmla="*/ 32543 w 215744"/>
                <a:gd name="connsiteY14" fmla="*/ 67968 h 194522"/>
                <a:gd name="connsiteX15" fmla="*/ 40980 w 215744"/>
                <a:gd name="connsiteY15" fmla="*/ 28194 h 194522"/>
                <a:gd name="connsiteX16" fmla="*/ 56648 w 215744"/>
                <a:gd name="connsiteY16" fmla="*/ 7705 h 194522"/>
                <a:gd name="connsiteX17" fmla="*/ 75933 w 215744"/>
                <a:gd name="connsiteY17" fmla="*/ 473 h 194522"/>
                <a:gd name="connsiteX18" fmla="*/ 97628 w 215744"/>
                <a:gd name="connsiteY18" fmla="*/ 2883 h 194522"/>
                <a:gd name="connsiteX19" fmla="*/ 120527 w 215744"/>
                <a:gd name="connsiteY19" fmla="*/ 11320 h 194522"/>
                <a:gd name="connsiteX20" fmla="*/ 215744 w 215744"/>
                <a:gd name="connsiteY20" fmla="*/ 54710 h 194522"/>
                <a:gd name="connsiteX21" fmla="*/ 215744 w 215744"/>
                <a:gd name="connsiteY21" fmla="*/ 54710 h 194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744" h="194522">
                  <a:moveTo>
                    <a:pt x="215744" y="54710"/>
                  </a:moveTo>
                  <a:lnTo>
                    <a:pt x="197665" y="93279"/>
                  </a:lnTo>
                  <a:lnTo>
                    <a:pt x="113296" y="53505"/>
                  </a:lnTo>
                  <a:cubicBezTo>
                    <a:pt x="101243" y="47479"/>
                    <a:pt x="91601" y="46273"/>
                    <a:pt x="84369" y="47479"/>
                  </a:cubicBezTo>
                  <a:cubicBezTo>
                    <a:pt x="77138" y="48684"/>
                    <a:pt x="71111" y="53505"/>
                    <a:pt x="67496" y="60736"/>
                  </a:cubicBezTo>
                  <a:cubicBezTo>
                    <a:pt x="66290" y="64352"/>
                    <a:pt x="65085" y="69173"/>
                    <a:pt x="63880" y="73995"/>
                  </a:cubicBezTo>
                  <a:cubicBezTo>
                    <a:pt x="63880" y="78815"/>
                    <a:pt x="63880" y="83637"/>
                    <a:pt x="65085" y="88457"/>
                  </a:cubicBezTo>
                  <a:cubicBezTo>
                    <a:pt x="66290" y="93279"/>
                    <a:pt x="67496" y="98100"/>
                    <a:pt x="69906" y="102921"/>
                  </a:cubicBezTo>
                  <a:cubicBezTo>
                    <a:pt x="72316" y="107742"/>
                    <a:pt x="75933" y="111358"/>
                    <a:pt x="79548" y="114974"/>
                  </a:cubicBezTo>
                  <a:lnTo>
                    <a:pt x="167533" y="155953"/>
                  </a:lnTo>
                  <a:lnTo>
                    <a:pt x="149454" y="194522"/>
                  </a:lnTo>
                  <a:lnTo>
                    <a:pt x="0" y="124616"/>
                  </a:lnTo>
                  <a:lnTo>
                    <a:pt x="15669" y="89663"/>
                  </a:lnTo>
                  <a:lnTo>
                    <a:pt x="43390" y="102921"/>
                  </a:lnTo>
                  <a:cubicBezTo>
                    <a:pt x="36158" y="93279"/>
                    <a:pt x="32543" y="81226"/>
                    <a:pt x="32543" y="67968"/>
                  </a:cubicBezTo>
                  <a:cubicBezTo>
                    <a:pt x="32543" y="54710"/>
                    <a:pt x="34953" y="41452"/>
                    <a:pt x="40980" y="28194"/>
                  </a:cubicBezTo>
                  <a:cubicBezTo>
                    <a:pt x="45801" y="18552"/>
                    <a:pt x="50622" y="12525"/>
                    <a:pt x="56648" y="7705"/>
                  </a:cubicBezTo>
                  <a:cubicBezTo>
                    <a:pt x="62674" y="2883"/>
                    <a:pt x="69906" y="473"/>
                    <a:pt x="75933" y="473"/>
                  </a:cubicBezTo>
                  <a:cubicBezTo>
                    <a:pt x="83164" y="-732"/>
                    <a:pt x="90395" y="473"/>
                    <a:pt x="97628" y="2883"/>
                  </a:cubicBezTo>
                  <a:cubicBezTo>
                    <a:pt x="104859" y="5294"/>
                    <a:pt x="113296" y="7705"/>
                    <a:pt x="120527" y="11320"/>
                  </a:cubicBezTo>
                  <a:lnTo>
                    <a:pt x="215744" y="54710"/>
                  </a:lnTo>
                  <a:lnTo>
                    <a:pt x="215744" y="547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21E35E-B78E-4992-AC29-AD20872F8156}"/>
                </a:ext>
              </a:extLst>
            </p:cNvPr>
            <p:cNvSpPr/>
            <p:nvPr/>
          </p:nvSpPr>
          <p:spPr>
            <a:xfrm>
              <a:off x="7717359" y="8767884"/>
              <a:ext cx="215744" cy="194521"/>
            </a:xfrm>
            <a:custGeom>
              <a:avLst/>
              <a:gdLst>
                <a:gd name="connsiteX0" fmla="*/ 215744 w 215744"/>
                <a:gd name="connsiteY0" fmla="*/ 54710 h 194521"/>
                <a:gd name="connsiteX1" fmla="*/ 197665 w 215744"/>
                <a:gd name="connsiteY1" fmla="*/ 93279 h 194521"/>
                <a:gd name="connsiteX2" fmla="*/ 113296 w 215744"/>
                <a:gd name="connsiteY2" fmla="*/ 53505 h 194521"/>
                <a:gd name="connsiteX3" fmla="*/ 84369 w 215744"/>
                <a:gd name="connsiteY3" fmla="*/ 47479 h 194521"/>
                <a:gd name="connsiteX4" fmla="*/ 67496 w 215744"/>
                <a:gd name="connsiteY4" fmla="*/ 60736 h 194521"/>
                <a:gd name="connsiteX5" fmla="*/ 63879 w 215744"/>
                <a:gd name="connsiteY5" fmla="*/ 73994 h 194521"/>
                <a:gd name="connsiteX6" fmla="*/ 65085 w 215744"/>
                <a:gd name="connsiteY6" fmla="*/ 88457 h 194521"/>
                <a:gd name="connsiteX7" fmla="*/ 69906 w 215744"/>
                <a:gd name="connsiteY7" fmla="*/ 102921 h 194521"/>
                <a:gd name="connsiteX8" fmla="*/ 79548 w 215744"/>
                <a:gd name="connsiteY8" fmla="*/ 114974 h 194521"/>
                <a:gd name="connsiteX9" fmla="*/ 167533 w 215744"/>
                <a:gd name="connsiteY9" fmla="*/ 155953 h 194521"/>
                <a:gd name="connsiteX10" fmla="*/ 149454 w 215744"/>
                <a:gd name="connsiteY10" fmla="*/ 194521 h 194521"/>
                <a:gd name="connsiteX11" fmla="*/ 0 w 215744"/>
                <a:gd name="connsiteY11" fmla="*/ 124616 h 194521"/>
                <a:gd name="connsiteX12" fmla="*/ 15668 w 215744"/>
                <a:gd name="connsiteY12" fmla="*/ 89663 h 194521"/>
                <a:gd name="connsiteX13" fmla="*/ 43390 w 215744"/>
                <a:gd name="connsiteY13" fmla="*/ 102921 h 194521"/>
                <a:gd name="connsiteX14" fmla="*/ 32543 w 215744"/>
                <a:gd name="connsiteY14" fmla="*/ 67968 h 194521"/>
                <a:gd name="connsiteX15" fmla="*/ 40980 w 215744"/>
                <a:gd name="connsiteY15" fmla="*/ 28194 h 194521"/>
                <a:gd name="connsiteX16" fmla="*/ 56648 w 215744"/>
                <a:gd name="connsiteY16" fmla="*/ 7704 h 194521"/>
                <a:gd name="connsiteX17" fmla="*/ 75932 w 215744"/>
                <a:gd name="connsiteY17" fmla="*/ 473 h 194521"/>
                <a:gd name="connsiteX18" fmla="*/ 97628 w 215744"/>
                <a:gd name="connsiteY18" fmla="*/ 2883 h 194521"/>
                <a:gd name="connsiteX19" fmla="*/ 120527 w 215744"/>
                <a:gd name="connsiteY19" fmla="*/ 11320 h 194521"/>
                <a:gd name="connsiteX20" fmla="*/ 215744 w 215744"/>
                <a:gd name="connsiteY20" fmla="*/ 54710 h 194521"/>
                <a:gd name="connsiteX21" fmla="*/ 215744 w 215744"/>
                <a:gd name="connsiteY21" fmla="*/ 54710 h 19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744" h="194521">
                  <a:moveTo>
                    <a:pt x="215744" y="54710"/>
                  </a:moveTo>
                  <a:lnTo>
                    <a:pt x="197665" y="93279"/>
                  </a:lnTo>
                  <a:lnTo>
                    <a:pt x="113296" y="53505"/>
                  </a:lnTo>
                  <a:cubicBezTo>
                    <a:pt x="101243" y="47479"/>
                    <a:pt x="91601" y="46273"/>
                    <a:pt x="84369" y="47479"/>
                  </a:cubicBezTo>
                  <a:cubicBezTo>
                    <a:pt x="77138" y="48684"/>
                    <a:pt x="71111" y="53505"/>
                    <a:pt x="67496" y="60736"/>
                  </a:cubicBezTo>
                  <a:cubicBezTo>
                    <a:pt x="66290" y="64352"/>
                    <a:pt x="65085" y="69173"/>
                    <a:pt x="63879" y="73994"/>
                  </a:cubicBezTo>
                  <a:cubicBezTo>
                    <a:pt x="63879" y="78815"/>
                    <a:pt x="63879" y="83637"/>
                    <a:pt x="65085" y="88457"/>
                  </a:cubicBezTo>
                  <a:cubicBezTo>
                    <a:pt x="66290" y="93279"/>
                    <a:pt x="67496" y="98099"/>
                    <a:pt x="69906" y="102921"/>
                  </a:cubicBezTo>
                  <a:cubicBezTo>
                    <a:pt x="72316" y="107742"/>
                    <a:pt x="75932" y="111358"/>
                    <a:pt x="79548" y="114974"/>
                  </a:cubicBezTo>
                  <a:lnTo>
                    <a:pt x="167533" y="155953"/>
                  </a:lnTo>
                  <a:lnTo>
                    <a:pt x="149454" y="194521"/>
                  </a:lnTo>
                  <a:lnTo>
                    <a:pt x="0" y="124616"/>
                  </a:lnTo>
                  <a:lnTo>
                    <a:pt x="15668" y="89663"/>
                  </a:lnTo>
                  <a:lnTo>
                    <a:pt x="43390" y="102921"/>
                  </a:lnTo>
                  <a:cubicBezTo>
                    <a:pt x="36158" y="93279"/>
                    <a:pt x="32543" y="81226"/>
                    <a:pt x="32543" y="67968"/>
                  </a:cubicBezTo>
                  <a:cubicBezTo>
                    <a:pt x="32543" y="54710"/>
                    <a:pt x="34953" y="41452"/>
                    <a:pt x="40980" y="28194"/>
                  </a:cubicBezTo>
                  <a:cubicBezTo>
                    <a:pt x="45800" y="18552"/>
                    <a:pt x="50622" y="12525"/>
                    <a:pt x="56648" y="7704"/>
                  </a:cubicBezTo>
                  <a:cubicBezTo>
                    <a:pt x="62674" y="2883"/>
                    <a:pt x="69906" y="473"/>
                    <a:pt x="75932" y="473"/>
                  </a:cubicBezTo>
                  <a:cubicBezTo>
                    <a:pt x="83164" y="-732"/>
                    <a:pt x="90395" y="473"/>
                    <a:pt x="97628" y="2883"/>
                  </a:cubicBezTo>
                  <a:cubicBezTo>
                    <a:pt x="104859" y="5294"/>
                    <a:pt x="113296" y="7704"/>
                    <a:pt x="120527" y="11320"/>
                  </a:cubicBezTo>
                  <a:lnTo>
                    <a:pt x="215744" y="54710"/>
                  </a:lnTo>
                  <a:lnTo>
                    <a:pt x="215744" y="547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80ACD11-36E7-4F45-B99D-7156EACF6374}"/>
                </a:ext>
              </a:extLst>
            </p:cNvPr>
            <p:cNvSpPr/>
            <p:nvPr/>
          </p:nvSpPr>
          <p:spPr>
            <a:xfrm>
              <a:off x="7739053" y="8652650"/>
              <a:ext cx="227796" cy="136195"/>
            </a:xfrm>
            <a:custGeom>
              <a:avLst/>
              <a:gdLst>
                <a:gd name="connsiteX0" fmla="*/ 209718 w 227796"/>
                <a:gd name="connsiteY0" fmla="*/ 136196 h 136195"/>
                <a:gd name="connsiteX1" fmla="*/ 60264 w 227796"/>
                <a:gd name="connsiteY1" fmla="*/ 66290 h 136195"/>
                <a:gd name="connsiteX2" fmla="*/ 78343 w 227796"/>
                <a:gd name="connsiteY2" fmla="*/ 27721 h 136195"/>
                <a:gd name="connsiteX3" fmla="*/ 227797 w 227796"/>
                <a:gd name="connsiteY3" fmla="*/ 97627 h 136195"/>
                <a:gd name="connsiteX4" fmla="*/ 209718 w 227796"/>
                <a:gd name="connsiteY4" fmla="*/ 136196 h 136195"/>
                <a:gd name="connsiteX5" fmla="*/ 209718 w 227796"/>
                <a:gd name="connsiteY5" fmla="*/ 136196 h 136195"/>
                <a:gd name="connsiteX6" fmla="*/ 38569 w 227796"/>
                <a:gd name="connsiteY6" fmla="*/ 56647 h 136195"/>
                <a:gd name="connsiteX7" fmla="*/ 0 w 227796"/>
                <a:gd name="connsiteY7" fmla="*/ 38568 h 136195"/>
                <a:gd name="connsiteX8" fmla="*/ 18079 w 227796"/>
                <a:gd name="connsiteY8" fmla="*/ 0 h 136195"/>
                <a:gd name="connsiteX9" fmla="*/ 56648 w 227796"/>
                <a:gd name="connsiteY9" fmla="*/ 18079 h 136195"/>
                <a:gd name="connsiteX10" fmla="*/ 38569 w 227796"/>
                <a:gd name="connsiteY10" fmla="*/ 56647 h 136195"/>
                <a:gd name="connsiteX11" fmla="*/ 38569 w 227796"/>
                <a:gd name="connsiteY11" fmla="*/ 56647 h 13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7796" h="136195">
                  <a:moveTo>
                    <a:pt x="209718" y="136196"/>
                  </a:moveTo>
                  <a:lnTo>
                    <a:pt x="60264" y="66290"/>
                  </a:lnTo>
                  <a:lnTo>
                    <a:pt x="78343" y="27721"/>
                  </a:lnTo>
                  <a:lnTo>
                    <a:pt x="227797" y="97627"/>
                  </a:lnTo>
                  <a:lnTo>
                    <a:pt x="209718" y="136196"/>
                  </a:lnTo>
                  <a:lnTo>
                    <a:pt x="209718" y="136196"/>
                  </a:lnTo>
                  <a:close/>
                  <a:moveTo>
                    <a:pt x="38569" y="56647"/>
                  </a:moveTo>
                  <a:lnTo>
                    <a:pt x="0" y="38568"/>
                  </a:lnTo>
                  <a:lnTo>
                    <a:pt x="18079" y="0"/>
                  </a:lnTo>
                  <a:lnTo>
                    <a:pt x="56648" y="18079"/>
                  </a:lnTo>
                  <a:lnTo>
                    <a:pt x="38569" y="56647"/>
                  </a:lnTo>
                  <a:lnTo>
                    <a:pt x="38569" y="56647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295DBA1-3852-42C3-BCE9-C6024363A75A}"/>
                </a:ext>
              </a:extLst>
            </p:cNvPr>
            <p:cNvSpPr/>
            <p:nvPr/>
          </p:nvSpPr>
          <p:spPr>
            <a:xfrm>
              <a:off x="7831859" y="8520803"/>
              <a:ext cx="215744" cy="194521"/>
            </a:xfrm>
            <a:custGeom>
              <a:avLst/>
              <a:gdLst>
                <a:gd name="connsiteX0" fmla="*/ 215744 w 215744"/>
                <a:gd name="connsiteY0" fmla="*/ 54710 h 194521"/>
                <a:gd name="connsiteX1" fmla="*/ 197665 w 215744"/>
                <a:gd name="connsiteY1" fmla="*/ 93279 h 194521"/>
                <a:gd name="connsiteX2" fmla="*/ 113296 w 215744"/>
                <a:gd name="connsiteY2" fmla="*/ 53505 h 194521"/>
                <a:gd name="connsiteX3" fmla="*/ 84369 w 215744"/>
                <a:gd name="connsiteY3" fmla="*/ 47479 h 194521"/>
                <a:gd name="connsiteX4" fmla="*/ 67496 w 215744"/>
                <a:gd name="connsiteY4" fmla="*/ 60736 h 194521"/>
                <a:gd name="connsiteX5" fmla="*/ 63879 w 215744"/>
                <a:gd name="connsiteY5" fmla="*/ 73994 h 194521"/>
                <a:gd name="connsiteX6" fmla="*/ 65085 w 215744"/>
                <a:gd name="connsiteY6" fmla="*/ 88457 h 194521"/>
                <a:gd name="connsiteX7" fmla="*/ 69906 w 215744"/>
                <a:gd name="connsiteY7" fmla="*/ 102921 h 194521"/>
                <a:gd name="connsiteX8" fmla="*/ 79548 w 215744"/>
                <a:gd name="connsiteY8" fmla="*/ 114974 h 194521"/>
                <a:gd name="connsiteX9" fmla="*/ 167533 w 215744"/>
                <a:gd name="connsiteY9" fmla="*/ 155953 h 194521"/>
                <a:gd name="connsiteX10" fmla="*/ 149454 w 215744"/>
                <a:gd name="connsiteY10" fmla="*/ 194521 h 194521"/>
                <a:gd name="connsiteX11" fmla="*/ 0 w 215744"/>
                <a:gd name="connsiteY11" fmla="*/ 124616 h 194521"/>
                <a:gd name="connsiteX12" fmla="*/ 15668 w 215744"/>
                <a:gd name="connsiteY12" fmla="*/ 89663 h 194521"/>
                <a:gd name="connsiteX13" fmla="*/ 43390 w 215744"/>
                <a:gd name="connsiteY13" fmla="*/ 102921 h 194521"/>
                <a:gd name="connsiteX14" fmla="*/ 32543 w 215744"/>
                <a:gd name="connsiteY14" fmla="*/ 67968 h 194521"/>
                <a:gd name="connsiteX15" fmla="*/ 40980 w 215744"/>
                <a:gd name="connsiteY15" fmla="*/ 28194 h 194521"/>
                <a:gd name="connsiteX16" fmla="*/ 56648 w 215744"/>
                <a:gd name="connsiteY16" fmla="*/ 7704 h 194521"/>
                <a:gd name="connsiteX17" fmla="*/ 75932 w 215744"/>
                <a:gd name="connsiteY17" fmla="*/ 473 h 194521"/>
                <a:gd name="connsiteX18" fmla="*/ 97628 w 215744"/>
                <a:gd name="connsiteY18" fmla="*/ 2883 h 194521"/>
                <a:gd name="connsiteX19" fmla="*/ 120527 w 215744"/>
                <a:gd name="connsiteY19" fmla="*/ 11320 h 194521"/>
                <a:gd name="connsiteX20" fmla="*/ 215744 w 215744"/>
                <a:gd name="connsiteY20" fmla="*/ 54710 h 194521"/>
                <a:gd name="connsiteX21" fmla="*/ 215744 w 215744"/>
                <a:gd name="connsiteY21" fmla="*/ 54710 h 19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744" h="194521">
                  <a:moveTo>
                    <a:pt x="215744" y="54710"/>
                  </a:moveTo>
                  <a:lnTo>
                    <a:pt x="197665" y="93279"/>
                  </a:lnTo>
                  <a:lnTo>
                    <a:pt x="113296" y="53505"/>
                  </a:lnTo>
                  <a:cubicBezTo>
                    <a:pt x="101243" y="47479"/>
                    <a:pt x="91601" y="46273"/>
                    <a:pt x="84369" y="47479"/>
                  </a:cubicBezTo>
                  <a:cubicBezTo>
                    <a:pt x="77138" y="48684"/>
                    <a:pt x="71111" y="53505"/>
                    <a:pt x="67496" y="60736"/>
                  </a:cubicBezTo>
                  <a:cubicBezTo>
                    <a:pt x="66290" y="64352"/>
                    <a:pt x="65085" y="69173"/>
                    <a:pt x="63879" y="73994"/>
                  </a:cubicBezTo>
                  <a:cubicBezTo>
                    <a:pt x="63879" y="78815"/>
                    <a:pt x="63879" y="83637"/>
                    <a:pt x="65085" y="88457"/>
                  </a:cubicBezTo>
                  <a:cubicBezTo>
                    <a:pt x="66290" y="93279"/>
                    <a:pt x="67496" y="98099"/>
                    <a:pt x="69906" y="102921"/>
                  </a:cubicBezTo>
                  <a:cubicBezTo>
                    <a:pt x="72316" y="107742"/>
                    <a:pt x="75932" y="111358"/>
                    <a:pt x="79548" y="114974"/>
                  </a:cubicBezTo>
                  <a:lnTo>
                    <a:pt x="167533" y="155953"/>
                  </a:lnTo>
                  <a:lnTo>
                    <a:pt x="149454" y="194521"/>
                  </a:lnTo>
                  <a:lnTo>
                    <a:pt x="0" y="124616"/>
                  </a:lnTo>
                  <a:lnTo>
                    <a:pt x="15668" y="89663"/>
                  </a:lnTo>
                  <a:lnTo>
                    <a:pt x="43390" y="102921"/>
                  </a:lnTo>
                  <a:cubicBezTo>
                    <a:pt x="36158" y="93279"/>
                    <a:pt x="32543" y="81226"/>
                    <a:pt x="32543" y="67968"/>
                  </a:cubicBezTo>
                  <a:cubicBezTo>
                    <a:pt x="32543" y="54710"/>
                    <a:pt x="34953" y="41452"/>
                    <a:pt x="40980" y="28194"/>
                  </a:cubicBezTo>
                  <a:cubicBezTo>
                    <a:pt x="45800" y="18552"/>
                    <a:pt x="50622" y="12525"/>
                    <a:pt x="56648" y="7704"/>
                  </a:cubicBezTo>
                  <a:cubicBezTo>
                    <a:pt x="62674" y="2883"/>
                    <a:pt x="69906" y="473"/>
                    <a:pt x="75932" y="473"/>
                  </a:cubicBezTo>
                  <a:cubicBezTo>
                    <a:pt x="83164" y="-732"/>
                    <a:pt x="90395" y="473"/>
                    <a:pt x="97628" y="2883"/>
                  </a:cubicBezTo>
                  <a:cubicBezTo>
                    <a:pt x="104859" y="5294"/>
                    <a:pt x="113296" y="7704"/>
                    <a:pt x="120527" y="11320"/>
                  </a:cubicBezTo>
                  <a:lnTo>
                    <a:pt x="215744" y="54710"/>
                  </a:lnTo>
                  <a:lnTo>
                    <a:pt x="215744" y="547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3EE11AA-7567-464D-B77F-17C76FFE62BB}"/>
                </a:ext>
              </a:extLst>
            </p:cNvPr>
            <p:cNvSpPr/>
            <p:nvPr/>
          </p:nvSpPr>
          <p:spPr>
            <a:xfrm>
              <a:off x="7931897" y="8324816"/>
              <a:ext cx="236342" cy="238643"/>
            </a:xfrm>
            <a:custGeom>
              <a:avLst/>
              <a:gdLst>
                <a:gd name="connsiteX0" fmla="*/ 159096 w 236342"/>
                <a:gd name="connsiteY0" fmla="*/ 159096 h 238643"/>
                <a:gd name="connsiteX1" fmla="*/ 139812 w 236342"/>
                <a:gd name="connsiteY1" fmla="*/ 183202 h 238643"/>
                <a:gd name="connsiteX2" fmla="*/ 113296 w 236342"/>
                <a:gd name="connsiteY2" fmla="*/ 196459 h 238643"/>
                <a:gd name="connsiteX3" fmla="*/ 83164 w 236342"/>
                <a:gd name="connsiteY3" fmla="*/ 198870 h 238643"/>
                <a:gd name="connsiteX4" fmla="*/ 51827 w 236342"/>
                <a:gd name="connsiteY4" fmla="*/ 190433 h 238643"/>
                <a:gd name="connsiteX5" fmla="*/ 24105 w 236342"/>
                <a:gd name="connsiteY5" fmla="*/ 171149 h 238643"/>
                <a:gd name="connsiteX6" fmla="*/ 6026 w 236342"/>
                <a:gd name="connsiteY6" fmla="*/ 145838 h 238643"/>
                <a:gd name="connsiteX7" fmla="*/ 0 w 236342"/>
                <a:gd name="connsiteY7" fmla="*/ 115706 h 238643"/>
                <a:gd name="connsiteX8" fmla="*/ 7232 w 236342"/>
                <a:gd name="connsiteY8" fmla="*/ 84369 h 238643"/>
                <a:gd name="connsiteX9" fmla="*/ 28927 w 236342"/>
                <a:gd name="connsiteY9" fmla="*/ 57853 h 238643"/>
                <a:gd name="connsiteX10" fmla="*/ 60264 w 236342"/>
                <a:gd name="connsiteY10" fmla="*/ 45800 h 238643"/>
                <a:gd name="connsiteX11" fmla="*/ 33748 w 236342"/>
                <a:gd name="connsiteY11" fmla="*/ 33747 h 238643"/>
                <a:gd name="connsiteX12" fmla="*/ 49417 w 236342"/>
                <a:gd name="connsiteY12" fmla="*/ 0 h 238643"/>
                <a:gd name="connsiteX13" fmla="*/ 192844 w 236342"/>
                <a:gd name="connsiteY13" fmla="*/ 66290 h 238643"/>
                <a:gd name="connsiteX14" fmla="*/ 219360 w 236342"/>
                <a:gd name="connsiteY14" fmla="*/ 86780 h 238643"/>
                <a:gd name="connsiteX15" fmla="*/ 233823 w 236342"/>
                <a:gd name="connsiteY15" fmla="*/ 114501 h 238643"/>
                <a:gd name="connsiteX16" fmla="*/ 235028 w 236342"/>
                <a:gd name="connsiteY16" fmla="*/ 147043 h 238643"/>
                <a:gd name="connsiteX17" fmla="*/ 224181 w 236342"/>
                <a:gd name="connsiteY17" fmla="*/ 183202 h 238643"/>
                <a:gd name="connsiteX18" fmla="*/ 196460 w 236342"/>
                <a:gd name="connsiteY18" fmla="*/ 220565 h 238643"/>
                <a:gd name="connsiteX19" fmla="*/ 160302 w 236342"/>
                <a:gd name="connsiteY19" fmla="*/ 238644 h 238643"/>
                <a:gd name="connsiteX20" fmla="*/ 149454 w 236342"/>
                <a:gd name="connsiteY20" fmla="*/ 208512 h 238643"/>
                <a:gd name="connsiteX21" fmla="*/ 175970 w 236342"/>
                <a:gd name="connsiteY21" fmla="*/ 194049 h 238643"/>
                <a:gd name="connsiteX22" fmla="*/ 195254 w 236342"/>
                <a:gd name="connsiteY22" fmla="*/ 168738 h 238643"/>
                <a:gd name="connsiteX23" fmla="*/ 201281 w 236342"/>
                <a:gd name="connsiteY23" fmla="*/ 150659 h 238643"/>
                <a:gd name="connsiteX24" fmla="*/ 200076 w 236342"/>
                <a:gd name="connsiteY24" fmla="*/ 132580 h 238643"/>
                <a:gd name="connsiteX25" fmla="*/ 191639 w 236342"/>
                <a:gd name="connsiteY25" fmla="*/ 116912 h 238643"/>
                <a:gd name="connsiteX26" fmla="*/ 174765 w 236342"/>
                <a:gd name="connsiteY26" fmla="*/ 104859 h 238643"/>
                <a:gd name="connsiteX27" fmla="*/ 155480 w 236342"/>
                <a:gd name="connsiteY27" fmla="*/ 96422 h 238643"/>
                <a:gd name="connsiteX28" fmla="*/ 165122 w 236342"/>
                <a:gd name="connsiteY28" fmla="*/ 126554 h 238643"/>
                <a:gd name="connsiteX29" fmla="*/ 159096 w 236342"/>
                <a:gd name="connsiteY29" fmla="*/ 159096 h 238643"/>
                <a:gd name="connsiteX30" fmla="*/ 159096 w 236342"/>
                <a:gd name="connsiteY30" fmla="*/ 159096 h 238643"/>
                <a:gd name="connsiteX31" fmla="*/ 134991 w 236342"/>
                <a:gd name="connsiteY31" fmla="*/ 132580 h 238643"/>
                <a:gd name="connsiteX32" fmla="*/ 138606 w 236342"/>
                <a:gd name="connsiteY32" fmla="*/ 119322 h 238643"/>
                <a:gd name="connsiteX33" fmla="*/ 138606 w 236342"/>
                <a:gd name="connsiteY33" fmla="*/ 106064 h 238643"/>
                <a:gd name="connsiteX34" fmla="*/ 134991 w 236342"/>
                <a:gd name="connsiteY34" fmla="*/ 94011 h 238643"/>
                <a:gd name="connsiteX35" fmla="*/ 127759 w 236342"/>
                <a:gd name="connsiteY35" fmla="*/ 83163 h 238643"/>
                <a:gd name="connsiteX36" fmla="*/ 91601 w 236342"/>
                <a:gd name="connsiteY36" fmla="*/ 66290 h 238643"/>
                <a:gd name="connsiteX37" fmla="*/ 62674 w 236342"/>
                <a:gd name="connsiteY37" fmla="*/ 72316 h 238643"/>
                <a:gd name="connsiteX38" fmla="*/ 43390 w 236342"/>
                <a:gd name="connsiteY38" fmla="*/ 91600 h 238643"/>
                <a:gd name="connsiteX39" fmla="*/ 39775 w 236342"/>
                <a:gd name="connsiteY39" fmla="*/ 109679 h 238643"/>
                <a:gd name="connsiteX40" fmla="*/ 44595 w 236342"/>
                <a:gd name="connsiteY40" fmla="*/ 126554 h 238643"/>
                <a:gd name="connsiteX41" fmla="*/ 55443 w 236342"/>
                <a:gd name="connsiteY41" fmla="*/ 141017 h 238643"/>
                <a:gd name="connsiteX42" fmla="*/ 71111 w 236342"/>
                <a:gd name="connsiteY42" fmla="*/ 151864 h 238643"/>
                <a:gd name="connsiteX43" fmla="*/ 89190 w 236342"/>
                <a:gd name="connsiteY43" fmla="*/ 156685 h 238643"/>
                <a:gd name="connsiteX44" fmla="*/ 107270 w 236342"/>
                <a:gd name="connsiteY44" fmla="*/ 154275 h 238643"/>
                <a:gd name="connsiteX45" fmla="*/ 122938 w 236342"/>
                <a:gd name="connsiteY45" fmla="*/ 145838 h 238643"/>
                <a:gd name="connsiteX46" fmla="*/ 134991 w 236342"/>
                <a:gd name="connsiteY46" fmla="*/ 132580 h 238643"/>
                <a:gd name="connsiteX47" fmla="*/ 134991 w 236342"/>
                <a:gd name="connsiteY47" fmla="*/ 132580 h 23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36342" h="238643">
                  <a:moveTo>
                    <a:pt x="159096" y="159096"/>
                  </a:moveTo>
                  <a:cubicBezTo>
                    <a:pt x="154275" y="168738"/>
                    <a:pt x="148249" y="177175"/>
                    <a:pt x="139812" y="183202"/>
                  </a:cubicBezTo>
                  <a:cubicBezTo>
                    <a:pt x="131375" y="189228"/>
                    <a:pt x="122938" y="194049"/>
                    <a:pt x="113296" y="196459"/>
                  </a:cubicBezTo>
                  <a:cubicBezTo>
                    <a:pt x="103654" y="198870"/>
                    <a:pt x="92806" y="200075"/>
                    <a:pt x="83164" y="198870"/>
                  </a:cubicBezTo>
                  <a:cubicBezTo>
                    <a:pt x="72316" y="197664"/>
                    <a:pt x="61469" y="195254"/>
                    <a:pt x="51827" y="190433"/>
                  </a:cubicBezTo>
                  <a:cubicBezTo>
                    <a:pt x="40980" y="185612"/>
                    <a:pt x="31338" y="178380"/>
                    <a:pt x="24105" y="171149"/>
                  </a:cubicBezTo>
                  <a:cubicBezTo>
                    <a:pt x="16874" y="163917"/>
                    <a:pt x="10848" y="154275"/>
                    <a:pt x="6026" y="145838"/>
                  </a:cubicBezTo>
                  <a:cubicBezTo>
                    <a:pt x="1206" y="136196"/>
                    <a:pt x="0" y="126554"/>
                    <a:pt x="0" y="115706"/>
                  </a:cubicBezTo>
                  <a:cubicBezTo>
                    <a:pt x="0" y="104859"/>
                    <a:pt x="2411" y="95216"/>
                    <a:pt x="7232" y="84369"/>
                  </a:cubicBezTo>
                  <a:cubicBezTo>
                    <a:pt x="13258" y="72316"/>
                    <a:pt x="20490" y="63879"/>
                    <a:pt x="28927" y="57853"/>
                  </a:cubicBezTo>
                  <a:cubicBezTo>
                    <a:pt x="38569" y="51827"/>
                    <a:pt x="48211" y="47005"/>
                    <a:pt x="60264" y="45800"/>
                  </a:cubicBezTo>
                  <a:lnTo>
                    <a:pt x="33748" y="33747"/>
                  </a:lnTo>
                  <a:lnTo>
                    <a:pt x="49417" y="0"/>
                  </a:lnTo>
                  <a:lnTo>
                    <a:pt x="192844" y="66290"/>
                  </a:lnTo>
                  <a:cubicBezTo>
                    <a:pt x="203691" y="71111"/>
                    <a:pt x="213333" y="78343"/>
                    <a:pt x="219360" y="86780"/>
                  </a:cubicBezTo>
                  <a:cubicBezTo>
                    <a:pt x="226592" y="95216"/>
                    <a:pt x="231412" y="104859"/>
                    <a:pt x="233823" y="114501"/>
                  </a:cubicBezTo>
                  <a:cubicBezTo>
                    <a:pt x="236234" y="124143"/>
                    <a:pt x="237439" y="136196"/>
                    <a:pt x="235028" y="147043"/>
                  </a:cubicBezTo>
                  <a:cubicBezTo>
                    <a:pt x="233823" y="159096"/>
                    <a:pt x="230207" y="171149"/>
                    <a:pt x="224181" y="183202"/>
                  </a:cubicBezTo>
                  <a:cubicBezTo>
                    <a:pt x="216949" y="200075"/>
                    <a:pt x="207307" y="212128"/>
                    <a:pt x="196460" y="220565"/>
                  </a:cubicBezTo>
                  <a:cubicBezTo>
                    <a:pt x="185612" y="229002"/>
                    <a:pt x="173560" y="235028"/>
                    <a:pt x="160302" y="238644"/>
                  </a:cubicBezTo>
                  <a:lnTo>
                    <a:pt x="149454" y="208512"/>
                  </a:lnTo>
                  <a:cubicBezTo>
                    <a:pt x="159096" y="206101"/>
                    <a:pt x="167533" y="201281"/>
                    <a:pt x="175970" y="194049"/>
                  </a:cubicBezTo>
                  <a:cubicBezTo>
                    <a:pt x="184407" y="186817"/>
                    <a:pt x="190434" y="179585"/>
                    <a:pt x="195254" y="168738"/>
                  </a:cubicBezTo>
                  <a:cubicBezTo>
                    <a:pt x="197665" y="162712"/>
                    <a:pt x="200076" y="156685"/>
                    <a:pt x="201281" y="150659"/>
                  </a:cubicBezTo>
                  <a:cubicBezTo>
                    <a:pt x="202486" y="144633"/>
                    <a:pt x="202486" y="138606"/>
                    <a:pt x="200076" y="132580"/>
                  </a:cubicBezTo>
                  <a:cubicBezTo>
                    <a:pt x="198870" y="126554"/>
                    <a:pt x="195254" y="121732"/>
                    <a:pt x="191639" y="116912"/>
                  </a:cubicBezTo>
                  <a:cubicBezTo>
                    <a:pt x="186817" y="112090"/>
                    <a:pt x="181997" y="108475"/>
                    <a:pt x="174765" y="104859"/>
                  </a:cubicBezTo>
                  <a:lnTo>
                    <a:pt x="155480" y="96422"/>
                  </a:lnTo>
                  <a:cubicBezTo>
                    <a:pt x="161507" y="104859"/>
                    <a:pt x="165122" y="115706"/>
                    <a:pt x="165122" y="126554"/>
                  </a:cubicBezTo>
                  <a:cubicBezTo>
                    <a:pt x="166328" y="138606"/>
                    <a:pt x="163917" y="149453"/>
                    <a:pt x="159096" y="159096"/>
                  </a:cubicBezTo>
                  <a:lnTo>
                    <a:pt x="159096" y="159096"/>
                  </a:lnTo>
                  <a:close/>
                  <a:moveTo>
                    <a:pt x="134991" y="132580"/>
                  </a:moveTo>
                  <a:cubicBezTo>
                    <a:pt x="137401" y="127759"/>
                    <a:pt x="138606" y="124143"/>
                    <a:pt x="138606" y="119322"/>
                  </a:cubicBezTo>
                  <a:cubicBezTo>
                    <a:pt x="138606" y="114501"/>
                    <a:pt x="138606" y="110885"/>
                    <a:pt x="138606" y="106064"/>
                  </a:cubicBezTo>
                  <a:cubicBezTo>
                    <a:pt x="137401" y="101242"/>
                    <a:pt x="136196" y="97627"/>
                    <a:pt x="134991" y="94011"/>
                  </a:cubicBezTo>
                  <a:cubicBezTo>
                    <a:pt x="132580" y="90395"/>
                    <a:pt x="130170" y="86780"/>
                    <a:pt x="127759" y="83163"/>
                  </a:cubicBezTo>
                  <a:lnTo>
                    <a:pt x="91601" y="66290"/>
                  </a:lnTo>
                  <a:cubicBezTo>
                    <a:pt x="80753" y="65084"/>
                    <a:pt x="71111" y="67495"/>
                    <a:pt x="62674" y="72316"/>
                  </a:cubicBezTo>
                  <a:cubicBezTo>
                    <a:pt x="54237" y="77137"/>
                    <a:pt x="47006" y="83163"/>
                    <a:pt x="43390" y="91600"/>
                  </a:cubicBezTo>
                  <a:cubicBezTo>
                    <a:pt x="40980" y="97627"/>
                    <a:pt x="39775" y="103653"/>
                    <a:pt x="39775" y="109679"/>
                  </a:cubicBezTo>
                  <a:cubicBezTo>
                    <a:pt x="39775" y="115706"/>
                    <a:pt x="42185" y="121732"/>
                    <a:pt x="44595" y="126554"/>
                  </a:cubicBezTo>
                  <a:cubicBezTo>
                    <a:pt x="47006" y="132580"/>
                    <a:pt x="50622" y="137401"/>
                    <a:pt x="55443" y="141017"/>
                  </a:cubicBezTo>
                  <a:cubicBezTo>
                    <a:pt x="60264" y="145838"/>
                    <a:pt x="65085" y="149453"/>
                    <a:pt x="71111" y="151864"/>
                  </a:cubicBezTo>
                  <a:cubicBezTo>
                    <a:pt x="77138" y="154275"/>
                    <a:pt x="83164" y="156685"/>
                    <a:pt x="89190" y="156685"/>
                  </a:cubicBezTo>
                  <a:cubicBezTo>
                    <a:pt x="95217" y="156685"/>
                    <a:pt x="101243" y="156685"/>
                    <a:pt x="107270" y="154275"/>
                  </a:cubicBezTo>
                  <a:cubicBezTo>
                    <a:pt x="113296" y="151864"/>
                    <a:pt x="118117" y="149453"/>
                    <a:pt x="122938" y="145838"/>
                  </a:cubicBezTo>
                  <a:cubicBezTo>
                    <a:pt x="128964" y="143427"/>
                    <a:pt x="132580" y="138606"/>
                    <a:pt x="134991" y="132580"/>
                  </a:cubicBezTo>
                  <a:lnTo>
                    <a:pt x="134991" y="13258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63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8929911" y="7822203"/>
            <a:ext cx="982283" cy="1741593"/>
            <a:chOff x="8929863" y="7822217"/>
            <a:chExt cx="982297" cy="1741618"/>
          </a:xfrm>
          <a:solidFill>
            <a:srgbClr val="FFFFFF"/>
          </a:solidFill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0C0F16F-D069-4DB5-B6C5-54578DC118F4}"/>
                </a:ext>
              </a:extLst>
            </p:cNvPr>
            <p:cNvSpPr/>
            <p:nvPr/>
          </p:nvSpPr>
          <p:spPr>
            <a:xfrm>
              <a:off x="8929863" y="9338450"/>
              <a:ext cx="279622" cy="225386"/>
            </a:xfrm>
            <a:custGeom>
              <a:avLst/>
              <a:gdLst>
                <a:gd name="connsiteX0" fmla="*/ 203691 w 279622"/>
                <a:gd name="connsiteY0" fmla="*/ 225386 h 225386"/>
                <a:gd name="connsiteX1" fmla="*/ 0 w 279622"/>
                <a:gd name="connsiteY1" fmla="*/ 130169 h 225386"/>
                <a:gd name="connsiteX2" fmla="*/ 42185 w 279622"/>
                <a:gd name="connsiteY2" fmla="*/ 39774 h 225386"/>
                <a:gd name="connsiteX3" fmla="*/ 60264 w 279622"/>
                <a:gd name="connsiteY3" fmla="*/ 16874 h 225386"/>
                <a:gd name="connsiteX4" fmla="*/ 85574 w 279622"/>
                <a:gd name="connsiteY4" fmla="*/ 3616 h 225386"/>
                <a:gd name="connsiteX5" fmla="*/ 113295 w 279622"/>
                <a:gd name="connsiteY5" fmla="*/ 0 h 225386"/>
                <a:gd name="connsiteX6" fmla="*/ 139811 w 279622"/>
                <a:gd name="connsiteY6" fmla="*/ 6026 h 225386"/>
                <a:gd name="connsiteX7" fmla="*/ 171148 w 279622"/>
                <a:gd name="connsiteY7" fmla="*/ 32543 h 225386"/>
                <a:gd name="connsiteX8" fmla="*/ 181996 w 279622"/>
                <a:gd name="connsiteY8" fmla="*/ 69906 h 225386"/>
                <a:gd name="connsiteX9" fmla="*/ 279623 w 279622"/>
                <a:gd name="connsiteY9" fmla="*/ 59059 h 225386"/>
                <a:gd name="connsiteX10" fmla="*/ 259134 w 279622"/>
                <a:gd name="connsiteY10" fmla="*/ 103654 h 225386"/>
                <a:gd name="connsiteX11" fmla="*/ 171148 w 279622"/>
                <a:gd name="connsiteY11" fmla="*/ 113296 h 225386"/>
                <a:gd name="connsiteX12" fmla="*/ 153069 w 279622"/>
                <a:gd name="connsiteY12" fmla="*/ 151865 h 225386"/>
                <a:gd name="connsiteX13" fmla="*/ 220565 w 279622"/>
                <a:gd name="connsiteY13" fmla="*/ 183202 h 225386"/>
                <a:gd name="connsiteX14" fmla="*/ 203691 w 279622"/>
                <a:gd name="connsiteY14" fmla="*/ 225386 h 225386"/>
                <a:gd name="connsiteX15" fmla="*/ 203691 w 279622"/>
                <a:gd name="connsiteY15" fmla="*/ 225386 h 225386"/>
                <a:gd name="connsiteX16" fmla="*/ 119322 w 279622"/>
                <a:gd name="connsiteY16" fmla="*/ 138606 h 225386"/>
                <a:gd name="connsiteX17" fmla="*/ 142222 w 279622"/>
                <a:gd name="connsiteY17" fmla="*/ 89190 h 225386"/>
                <a:gd name="connsiteX18" fmla="*/ 144633 w 279622"/>
                <a:gd name="connsiteY18" fmla="*/ 78343 h 225386"/>
                <a:gd name="connsiteX19" fmla="*/ 141016 w 279622"/>
                <a:gd name="connsiteY19" fmla="*/ 67496 h 225386"/>
                <a:gd name="connsiteX20" fmla="*/ 132580 w 279622"/>
                <a:gd name="connsiteY20" fmla="*/ 56648 h 225386"/>
                <a:gd name="connsiteX21" fmla="*/ 120527 w 279622"/>
                <a:gd name="connsiteY21" fmla="*/ 48211 h 225386"/>
                <a:gd name="connsiteX22" fmla="*/ 106064 w 279622"/>
                <a:gd name="connsiteY22" fmla="*/ 44595 h 225386"/>
                <a:gd name="connsiteX23" fmla="*/ 92805 w 279622"/>
                <a:gd name="connsiteY23" fmla="*/ 45800 h 225386"/>
                <a:gd name="connsiteX24" fmla="*/ 81958 w 279622"/>
                <a:gd name="connsiteY24" fmla="*/ 51827 h 225386"/>
                <a:gd name="connsiteX25" fmla="*/ 74726 w 279622"/>
                <a:gd name="connsiteY25" fmla="*/ 61469 h 225386"/>
                <a:gd name="connsiteX26" fmla="*/ 53032 w 279622"/>
                <a:gd name="connsiteY26" fmla="*/ 109680 h 225386"/>
                <a:gd name="connsiteX27" fmla="*/ 119322 w 279622"/>
                <a:gd name="connsiteY27" fmla="*/ 138606 h 225386"/>
                <a:gd name="connsiteX28" fmla="*/ 119322 w 279622"/>
                <a:gd name="connsiteY28" fmla="*/ 138606 h 22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79622" h="225386">
                  <a:moveTo>
                    <a:pt x="203691" y="225386"/>
                  </a:moveTo>
                  <a:lnTo>
                    <a:pt x="0" y="130169"/>
                  </a:lnTo>
                  <a:lnTo>
                    <a:pt x="42185" y="39774"/>
                  </a:lnTo>
                  <a:cubicBezTo>
                    <a:pt x="47005" y="30132"/>
                    <a:pt x="53032" y="22900"/>
                    <a:pt x="60264" y="16874"/>
                  </a:cubicBezTo>
                  <a:cubicBezTo>
                    <a:pt x="67495" y="10848"/>
                    <a:pt x="75932" y="6026"/>
                    <a:pt x="85574" y="3616"/>
                  </a:cubicBezTo>
                  <a:cubicBezTo>
                    <a:pt x="95216" y="1206"/>
                    <a:pt x="103653" y="0"/>
                    <a:pt x="113295" y="0"/>
                  </a:cubicBezTo>
                  <a:cubicBezTo>
                    <a:pt x="122937" y="0"/>
                    <a:pt x="131374" y="2411"/>
                    <a:pt x="139811" y="6026"/>
                  </a:cubicBezTo>
                  <a:cubicBezTo>
                    <a:pt x="153069" y="12053"/>
                    <a:pt x="163917" y="20490"/>
                    <a:pt x="171148" y="32543"/>
                  </a:cubicBezTo>
                  <a:cubicBezTo>
                    <a:pt x="178380" y="44595"/>
                    <a:pt x="181996" y="56648"/>
                    <a:pt x="181996" y="69906"/>
                  </a:cubicBezTo>
                  <a:lnTo>
                    <a:pt x="279623" y="59059"/>
                  </a:lnTo>
                  <a:lnTo>
                    <a:pt x="259134" y="103654"/>
                  </a:lnTo>
                  <a:lnTo>
                    <a:pt x="171148" y="113296"/>
                  </a:lnTo>
                  <a:lnTo>
                    <a:pt x="153069" y="151865"/>
                  </a:lnTo>
                  <a:lnTo>
                    <a:pt x="220565" y="183202"/>
                  </a:lnTo>
                  <a:lnTo>
                    <a:pt x="203691" y="225386"/>
                  </a:lnTo>
                  <a:lnTo>
                    <a:pt x="203691" y="225386"/>
                  </a:lnTo>
                  <a:close/>
                  <a:moveTo>
                    <a:pt x="119322" y="138606"/>
                  </a:moveTo>
                  <a:lnTo>
                    <a:pt x="142222" y="89190"/>
                  </a:lnTo>
                  <a:cubicBezTo>
                    <a:pt x="143427" y="85575"/>
                    <a:pt x="144633" y="81958"/>
                    <a:pt x="144633" y="78343"/>
                  </a:cubicBezTo>
                  <a:cubicBezTo>
                    <a:pt x="144633" y="74727"/>
                    <a:pt x="143427" y="71111"/>
                    <a:pt x="141016" y="67496"/>
                  </a:cubicBezTo>
                  <a:cubicBezTo>
                    <a:pt x="138606" y="63879"/>
                    <a:pt x="136196" y="60264"/>
                    <a:pt x="132580" y="56648"/>
                  </a:cubicBezTo>
                  <a:cubicBezTo>
                    <a:pt x="128964" y="53032"/>
                    <a:pt x="125348" y="50622"/>
                    <a:pt x="120527" y="48211"/>
                  </a:cubicBezTo>
                  <a:cubicBezTo>
                    <a:pt x="115706" y="45800"/>
                    <a:pt x="110884" y="44595"/>
                    <a:pt x="106064" y="44595"/>
                  </a:cubicBezTo>
                  <a:cubicBezTo>
                    <a:pt x="101242" y="44595"/>
                    <a:pt x="96422" y="44595"/>
                    <a:pt x="92805" y="45800"/>
                  </a:cubicBezTo>
                  <a:cubicBezTo>
                    <a:pt x="89190" y="47006"/>
                    <a:pt x="85574" y="49417"/>
                    <a:pt x="81958" y="51827"/>
                  </a:cubicBezTo>
                  <a:cubicBezTo>
                    <a:pt x="78343" y="54237"/>
                    <a:pt x="75932" y="57853"/>
                    <a:pt x="74726" y="61469"/>
                  </a:cubicBezTo>
                  <a:lnTo>
                    <a:pt x="53032" y="109680"/>
                  </a:lnTo>
                  <a:lnTo>
                    <a:pt x="119322" y="138606"/>
                  </a:lnTo>
                  <a:lnTo>
                    <a:pt x="119322" y="138606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120D4942-C7D5-4BA1-B88C-8B129ED89CAD}"/>
                </a:ext>
              </a:extLst>
            </p:cNvPr>
            <p:cNvSpPr/>
            <p:nvPr/>
          </p:nvSpPr>
          <p:spPr>
            <a:xfrm>
              <a:off x="9087440" y="9189750"/>
              <a:ext cx="174862" cy="175216"/>
            </a:xfrm>
            <a:custGeom>
              <a:avLst/>
              <a:gdLst>
                <a:gd name="connsiteX0" fmla="*/ 166641 w 174862"/>
                <a:gd name="connsiteY0" fmla="*/ 123390 h 175216"/>
                <a:gd name="connsiteX1" fmla="*/ 144946 w 174862"/>
                <a:gd name="connsiteY1" fmla="*/ 153522 h 175216"/>
                <a:gd name="connsiteX2" fmla="*/ 116019 w 174862"/>
                <a:gd name="connsiteY2" fmla="*/ 170395 h 175216"/>
                <a:gd name="connsiteX3" fmla="*/ 83478 w 174862"/>
                <a:gd name="connsiteY3" fmla="*/ 175216 h 175216"/>
                <a:gd name="connsiteX4" fmla="*/ 50935 w 174862"/>
                <a:gd name="connsiteY4" fmla="*/ 166779 h 175216"/>
                <a:gd name="connsiteX5" fmla="*/ 23214 w 174862"/>
                <a:gd name="connsiteY5" fmla="*/ 147495 h 175216"/>
                <a:gd name="connsiteX6" fmla="*/ 5135 w 174862"/>
                <a:gd name="connsiteY6" fmla="*/ 119774 h 175216"/>
                <a:gd name="connsiteX7" fmla="*/ 313 w 174862"/>
                <a:gd name="connsiteY7" fmla="*/ 87232 h 175216"/>
                <a:gd name="connsiteX8" fmla="*/ 9955 w 174862"/>
                <a:gd name="connsiteY8" fmla="*/ 51073 h 175216"/>
                <a:gd name="connsiteX9" fmla="*/ 31650 w 174862"/>
                <a:gd name="connsiteY9" fmla="*/ 20942 h 175216"/>
                <a:gd name="connsiteX10" fmla="*/ 59372 w 174862"/>
                <a:gd name="connsiteY10" fmla="*/ 4068 h 175216"/>
                <a:gd name="connsiteX11" fmla="*/ 90709 w 174862"/>
                <a:gd name="connsiteY11" fmla="*/ 452 h 175216"/>
                <a:gd name="connsiteX12" fmla="*/ 122046 w 174862"/>
                <a:gd name="connsiteY12" fmla="*/ 8889 h 175216"/>
                <a:gd name="connsiteX13" fmla="*/ 129278 w 174862"/>
                <a:gd name="connsiteY13" fmla="*/ 12505 h 175216"/>
                <a:gd name="connsiteX14" fmla="*/ 134098 w 174862"/>
                <a:gd name="connsiteY14" fmla="*/ 16120 h 175216"/>
                <a:gd name="connsiteX15" fmla="*/ 79861 w 174862"/>
                <a:gd name="connsiteY15" fmla="*/ 131827 h 175216"/>
                <a:gd name="connsiteX16" fmla="*/ 97940 w 174862"/>
                <a:gd name="connsiteY16" fmla="*/ 135443 h 175216"/>
                <a:gd name="connsiteX17" fmla="*/ 113609 w 174862"/>
                <a:gd name="connsiteY17" fmla="*/ 131827 h 175216"/>
                <a:gd name="connsiteX18" fmla="*/ 126867 w 174862"/>
                <a:gd name="connsiteY18" fmla="*/ 123390 h 175216"/>
                <a:gd name="connsiteX19" fmla="*/ 136509 w 174862"/>
                <a:gd name="connsiteY19" fmla="*/ 110131 h 175216"/>
                <a:gd name="connsiteX20" fmla="*/ 141330 w 174862"/>
                <a:gd name="connsiteY20" fmla="*/ 86026 h 175216"/>
                <a:gd name="connsiteX21" fmla="*/ 132893 w 174862"/>
                <a:gd name="connsiteY21" fmla="*/ 65537 h 175216"/>
                <a:gd name="connsiteX22" fmla="*/ 156999 w 174862"/>
                <a:gd name="connsiteY22" fmla="*/ 36610 h 175216"/>
                <a:gd name="connsiteX23" fmla="*/ 172667 w 174862"/>
                <a:gd name="connsiteY23" fmla="*/ 76384 h 175216"/>
                <a:gd name="connsiteX24" fmla="*/ 166641 w 174862"/>
                <a:gd name="connsiteY24" fmla="*/ 123390 h 175216"/>
                <a:gd name="connsiteX25" fmla="*/ 166641 w 174862"/>
                <a:gd name="connsiteY25" fmla="*/ 123390 h 175216"/>
                <a:gd name="connsiteX26" fmla="*/ 94325 w 174862"/>
                <a:gd name="connsiteY26" fmla="*/ 42636 h 175216"/>
                <a:gd name="connsiteX27" fmla="*/ 61782 w 174862"/>
                <a:gd name="connsiteY27" fmla="*/ 42636 h 175216"/>
                <a:gd name="connsiteX28" fmla="*/ 38882 w 174862"/>
                <a:gd name="connsiteY28" fmla="*/ 64331 h 175216"/>
                <a:gd name="connsiteX29" fmla="*/ 35267 w 174862"/>
                <a:gd name="connsiteY29" fmla="*/ 80000 h 175216"/>
                <a:gd name="connsiteX30" fmla="*/ 37677 w 174862"/>
                <a:gd name="connsiteY30" fmla="*/ 95669 h 175216"/>
                <a:gd name="connsiteX31" fmla="*/ 44909 w 174862"/>
                <a:gd name="connsiteY31" fmla="*/ 110131 h 175216"/>
                <a:gd name="connsiteX32" fmla="*/ 58166 w 174862"/>
                <a:gd name="connsiteY32" fmla="*/ 120979 h 175216"/>
                <a:gd name="connsiteX33" fmla="*/ 94325 w 174862"/>
                <a:gd name="connsiteY33" fmla="*/ 42636 h 175216"/>
                <a:gd name="connsiteX34" fmla="*/ 94325 w 174862"/>
                <a:gd name="connsiteY34" fmla="*/ 42636 h 175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74862" h="175216">
                  <a:moveTo>
                    <a:pt x="166641" y="123390"/>
                  </a:moveTo>
                  <a:cubicBezTo>
                    <a:pt x="160615" y="135443"/>
                    <a:pt x="153383" y="145085"/>
                    <a:pt x="144946" y="153522"/>
                  </a:cubicBezTo>
                  <a:cubicBezTo>
                    <a:pt x="136509" y="160753"/>
                    <a:pt x="126867" y="166779"/>
                    <a:pt x="116019" y="170395"/>
                  </a:cubicBezTo>
                  <a:cubicBezTo>
                    <a:pt x="105172" y="174011"/>
                    <a:pt x="95530" y="175216"/>
                    <a:pt x="83478" y="175216"/>
                  </a:cubicBezTo>
                  <a:cubicBezTo>
                    <a:pt x="72630" y="174011"/>
                    <a:pt x="61782" y="171601"/>
                    <a:pt x="50935" y="166779"/>
                  </a:cubicBezTo>
                  <a:cubicBezTo>
                    <a:pt x="40087" y="161959"/>
                    <a:pt x="30445" y="154727"/>
                    <a:pt x="23214" y="147495"/>
                  </a:cubicBezTo>
                  <a:cubicBezTo>
                    <a:pt x="15982" y="139058"/>
                    <a:pt x="9955" y="130621"/>
                    <a:pt x="5135" y="119774"/>
                  </a:cubicBezTo>
                  <a:cubicBezTo>
                    <a:pt x="1518" y="110131"/>
                    <a:pt x="-892" y="98079"/>
                    <a:pt x="313" y="87232"/>
                  </a:cubicBezTo>
                  <a:cubicBezTo>
                    <a:pt x="313" y="75179"/>
                    <a:pt x="3929" y="63126"/>
                    <a:pt x="9955" y="51073"/>
                  </a:cubicBezTo>
                  <a:cubicBezTo>
                    <a:pt x="15982" y="39021"/>
                    <a:pt x="23214" y="29379"/>
                    <a:pt x="31650" y="20942"/>
                  </a:cubicBezTo>
                  <a:cubicBezTo>
                    <a:pt x="40087" y="13710"/>
                    <a:pt x="49729" y="7683"/>
                    <a:pt x="59372" y="4068"/>
                  </a:cubicBezTo>
                  <a:cubicBezTo>
                    <a:pt x="69014" y="452"/>
                    <a:pt x="79861" y="-753"/>
                    <a:pt x="90709" y="452"/>
                  </a:cubicBezTo>
                  <a:cubicBezTo>
                    <a:pt x="101557" y="1657"/>
                    <a:pt x="112404" y="4068"/>
                    <a:pt x="122046" y="8889"/>
                  </a:cubicBezTo>
                  <a:cubicBezTo>
                    <a:pt x="124456" y="10094"/>
                    <a:pt x="126867" y="11300"/>
                    <a:pt x="129278" y="12505"/>
                  </a:cubicBezTo>
                  <a:cubicBezTo>
                    <a:pt x="131688" y="13710"/>
                    <a:pt x="132893" y="14915"/>
                    <a:pt x="134098" y="16120"/>
                  </a:cubicBezTo>
                  <a:lnTo>
                    <a:pt x="79861" y="131827"/>
                  </a:lnTo>
                  <a:cubicBezTo>
                    <a:pt x="85887" y="134237"/>
                    <a:pt x="91914" y="135443"/>
                    <a:pt x="97940" y="135443"/>
                  </a:cubicBezTo>
                  <a:cubicBezTo>
                    <a:pt x="103967" y="135443"/>
                    <a:pt x="108788" y="134237"/>
                    <a:pt x="113609" y="131827"/>
                  </a:cubicBezTo>
                  <a:cubicBezTo>
                    <a:pt x="118430" y="129416"/>
                    <a:pt x="123251" y="127005"/>
                    <a:pt x="126867" y="123390"/>
                  </a:cubicBezTo>
                  <a:cubicBezTo>
                    <a:pt x="130483" y="119774"/>
                    <a:pt x="134098" y="114953"/>
                    <a:pt x="136509" y="110131"/>
                  </a:cubicBezTo>
                  <a:cubicBezTo>
                    <a:pt x="140125" y="102900"/>
                    <a:pt x="141330" y="94463"/>
                    <a:pt x="141330" y="86026"/>
                  </a:cubicBezTo>
                  <a:cubicBezTo>
                    <a:pt x="141330" y="77590"/>
                    <a:pt x="137715" y="70358"/>
                    <a:pt x="132893" y="65537"/>
                  </a:cubicBezTo>
                  <a:lnTo>
                    <a:pt x="156999" y="36610"/>
                  </a:lnTo>
                  <a:cubicBezTo>
                    <a:pt x="165436" y="47458"/>
                    <a:pt x="171462" y="60715"/>
                    <a:pt x="172667" y="76384"/>
                  </a:cubicBezTo>
                  <a:cubicBezTo>
                    <a:pt x="177489" y="90847"/>
                    <a:pt x="173873" y="106516"/>
                    <a:pt x="166641" y="123390"/>
                  </a:cubicBezTo>
                  <a:lnTo>
                    <a:pt x="166641" y="123390"/>
                  </a:lnTo>
                  <a:close/>
                  <a:moveTo>
                    <a:pt x="94325" y="42636"/>
                  </a:moveTo>
                  <a:cubicBezTo>
                    <a:pt x="82272" y="37815"/>
                    <a:pt x="71425" y="37815"/>
                    <a:pt x="61782" y="42636"/>
                  </a:cubicBezTo>
                  <a:cubicBezTo>
                    <a:pt x="52140" y="46252"/>
                    <a:pt x="43703" y="54689"/>
                    <a:pt x="38882" y="64331"/>
                  </a:cubicBezTo>
                  <a:cubicBezTo>
                    <a:pt x="36472" y="69153"/>
                    <a:pt x="35267" y="75179"/>
                    <a:pt x="35267" y="80000"/>
                  </a:cubicBezTo>
                  <a:cubicBezTo>
                    <a:pt x="35267" y="84821"/>
                    <a:pt x="35267" y="90847"/>
                    <a:pt x="37677" y="95669"/>
                  </a:cubicBezTo>
                  <a:cubicBezTo>
                    <a:pt x="38882" y="100489"/>
                    <a:pt x="42498" y="105311"/>
                    <a:pt x="44909" y="110131"/>
                  </a:cubicBezTo>
                  <a:cubicBezTo>
                    <a:pt x="48524" y="114953"/>
                    <a:pt x="53346" y="118568"/>
                    <a:pt x="58166" y="120979"/>
                  </a:cubicBezTo>
                  <a:lnTo>
                    <a:pt x="94325" y="42636"/>
                  </a:lnTo>
                  <a:lnTo>
                    <a:pt x="94325" y="42636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999E88F-5E89-4D73-B10A-1AC86CB4A743}"/>
                </a:ext>
              </a:extLst>
            </p:cNvPr>
            <p:cNvSpPr/>
            <p:nvPr/>
          </p:nvSpPr>
          <p:spPr>
            <a:xfrm>
              <a:off x="9169398" y="9017848"/>
              <a:ext cx="172963" cy="174764"/>
            </a:xfrm>
            <a:custGeom>
              <a:avLst/>
              <a:gdLst>
                <a:gd name="connsiteX0" fmla="*/ 49730 w 172963"/>
                <a:gd name="connsiteY0" fmla="*/ 166327 h 174764"/>
                <a:gd name="connsiteX1" fmla="*/ 22008 w 172963"/>
                <a:gd name="connsiteY1" fmla="*/ 147043 h 174764"/>
                <a:gd name="connsiteX2" fmla="*/ 5135 w 172963"/>
                <a:gd name="connsiteY2" fmla="*/ 119322 h 174764"/>
                <a:gd name="connsiteX3" fmla="*/ 313 w 172963"/>
                <a:gd name="connsiteY3" fmla="*/ 86780 h 174764"/>
                <a:gd name="connsiteX4" fmla="*/ 9955 w 172963"/>
                <a:gd name="connsiteY4" fmla="*/ 50622 h 174764"/>
                <a:gd name="connsiteX5" fmla="*/ 40087 w 172963"/>
                <a:gd name="connsiteY5" fmla="*/ 13258 h 174764"/>
                <a:gd name="connsiteX6" fmla="*/ 79862 w 172963"/>
                <a:gd name="connsiteY6" fmla="*/ 0 h 174764"/>
                <a:gd name="connsiteX7" fmla="*/ 73835 w 172963"/>
                <a:gd name="connsiteY7" fmla="*/ 43390 h 174764"/>
                <a:gd name="connsiteX8" fmla="*/ 54551 w 172963"/>
                <a:gd name="connsiteY8" fmla="*/ 50622 h 174764"/>
                <a:gd name="connsiteX9" fmla="*/ 41293 w 172963"/>
                <a:gd name="connsiteY9" fmla="*/ 66290 h 174764"/>
                <a:gd name="connsiteX10" fmla="*/ 37677 w 172963"/>
                <a:gd name="connsiteY10" fmla="*/ 83163 h 174764"/>
                <a:gd name="connsiteX11" fmla="*/ 41293 w 172963"/>
                <a:gd name="connsiteY11" fmla="*/ 100037 h 174764"/>
                <a:gd name="connsiteX12" fmla="*/ 50935 w 172963"/>
                <a:gd name="connsiteY12" fmla="*/ 114501 h 174764"/>
                <a:gd name="connsiteX13" fmla="*/ 67809 w 172963"/>
                <a:gd name="connsiteY13" fmla="*/ 126554 h 174764"/>
                <a:gd name="connsiteX14" fmla="*/ 87093 w 172963"/>
                <a:gd name="connsiteY14" fmla="*/ 131374 h 174764"/>
                <a:gd name="connsiteX15" fmla="*/ 105172 w 172963"/>
                <a:gd name="connsiteY15" fmla="*/ 130169 h 174764"/>
                <a:gd name="connsiteX16" fmla="*/ 120841 w 172963"/>
                <a:gd name="connsiteY16" fmla="*/ 121732 h 174764"/>
                <a:gd name="connsiteX17" fmla="*/ 131688 w 172963"/>
                <a:gd name="connsiteY17" fmla="*/ 108475 h 174764"/>
                <a:gd name="connsiteX18" fmla="*/ 135304 w 172963"/>
                <a:gd name="connsiteY18" fmla="*/ 86780 h 174764"/>
                <a:gd name="connsiteX19" fmla="*/ 128073 w 172963"/>
                <a:gd name="connsiteY19" fmla="*/ 68701 h 174764"/>
                <a:gd name="connsiteX20" fmla="*/ 156999 w 172963"/>
                <a:gd name="connsiteY20" fmla="*/ 36158 h 174764"/>
                <a:gd name="connsiteX21" fmla="*/ 172667 w 172963"/>
                <a:gd name="connsiteY21" fmla="*/ 74727 h 174764"/>
                <a:gd name="connsiteX22" fmla="*/ 164231 w 172963"/>
                <a:gd name="connsiteY22" fmla="*/ 122938 h 174764"/>
                <a:gd name="connsiteX23" fmla="*/ 142535 w 172963"/>
                <a:gd name="connsiteY23" fmla="*/ 153070 h 174764"/>
                <a:gd name="connsiteX24" fmla="*/ 113609 w 172963"/>
                <a:gd name="connsiteY24" fmla="*/ 169943 h 174764"/>
                <a:gd name="connsiteX25" fmla="*/ 81067 w 172963"/>
                <a:gd name="connsiteY25" fmla="*/ 174765 h 174764"/>
                <a:gd name="connsiteX26" fmla="*/ 49730 w 172963"/>
                <a:gd name="connsiteY26" fmla="*/ 166327 h 174764"/>
                <a:gd name="connsiteX27" fmla="*/ 49730 w 172963"/>
                <a:gd name="connsiteY27" fmla="*/ 166327 h 17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72963" h="174764">
                  <a:moveTo>
                    <a:pt x="49730" y="166327"/>
                  </a:moveTo>
                  <a:cubicBezTo>
                    <a:pt x="38882" y="161506"/>
                    <a:pt x="30445" y="155480"/>
                    <a:pt x="22008" y="147043"/>
                  </a:cubicBezTo>
                  <a:cubicBezTo>
                    <a:pt x="14777" y="138606"/>
                    <a:pt x="8750" y="130169"/>
                    <a:pt x="5135" y="119322"/>
                  </a:cubicBezTo>
                  <a:cubicBezTo>
                    <a:pt x="1519" y="109679"/>
                    <a:pt x="-892" y="97627"/>
                    <a:pt x="313" y="86780"/>
                  </a:cubicBezTo>
                  <a:cubicBezTo>
                    <a:pt x="313" y="74727"/>
                    <a:pt x="3929" y="62674"/>
                    <a:pt x="9955" y="50622"/>
                  </a:cubicBezTo>
                  <a:cubicBezTo>
                    <a:pt x="17187" y="33747"/>
                    <a:pt x="28035" y="21695"/>
                    <a:pt x="40087" y="13258"/>
                  </a:cubicBezTo>
                  <a:cubicBezTo>
                    <a:pt x="52140" y="4821"/>
                    <a:pt x="65398" y="1205"/>
                    <a:pt x="79862" y="0"/>
                  </a:cubicBezTo>
                  <a:lnTo>
                    <a:pt x="73835" y="43390"/>
                  </a:lnTo>
                  <a:cubicBezTo>
                    <a:pt x="66603" y="44595"/>
                    <a:pt x="60577" y="45800"/>
                    <a:pt x="54551" y="50622"/>
                  </a:cubicBezTo>
                  <a:cubicBezTo>
                    <a:pt x="48524" y="54237"/>
                    <a:pt x="44909" y="60264"/>
                    <a:pt x="41293" y="66290"/>
                  </a:cubicBezTo>
                  <a:cubicBezTo>
                    <a:pt x="38882" y="72316"/>
                    <a:pt x="37677" y="77137"/>
                    <a:pt x="37677" y="83163"/>
                  </a:cubicBezTo>
                  <a:cubicBezTo>
                    <a:pt x="37677" y="89190"/>
                    <a:pt x="38882" y="94011"/>
                    <a:pt x="41293" y="100037"/>
                  </a:cubicBezTo>
                  <a:cubicBezTo>
                    <a:pt x="43704" y="104859"/>
                    <a:pt x="47319" y="110885"/>
                    <a:pt x="50935" y="114501"/>
                  </a:cubicBezTo>
                  <a:cubicBezTo>
                    <a:pt x="55756" y="119322"/>
                    <a:pt x="61783" y="122938"/>
                    <a:pt x="67809" y="126554"/>
                  </a:cubicBezTo>
                  <a:cubicBezTo>
                    <a:pt x="75040" y="130169"/>
                    <a:pt x="81067" y="131374"/>
                    <a:pt x="87093" y="131374"/>
                  </a:cubicBezTo>
                  <a:cubicBezTo>
                    <a:pt x="93120" y="131374"/>
                    <a:pt x="99146" y="131374"/>
                    <a:pt x="105172" y="130169"/>
                  </a:cubicBezTo>
                  <a:cubicBezTo>
                    <a:pt x="111199" y="128964"/>
                    <a:pt x="116020" y="125348"/>
                    <a:pt x="120841" y="121732"/>
                  </a:cubicBezTo>
                  <a:cubicBezTo>
                    <a:pt x="125662" y="118117"/>
                    <a:pt x="129278" y="113295"/>
                    <a:pt x="131688" y="108475"/>
                  </a:cubicBezTo>
                  <a:cubicBezTo>
                    <a:pt x="135304" y="101242"/>
                    <a:pt x="136509" y="94011"/>
                    <a:pt x="135304" y="86780"/>
                  </a:cubicBezTo>
                  <a:cubicBezTo>
                    <a:pt x="134099" y="79548"/>
                    <a:pt x="132893" y="73521"/>
                    <a:pt x="128073" y="68701"/>
                  </a:cubicBezTo>
                  <a:lnTo>
                    <a:pt x="156999" y="36158"/>
                  </a:lnTo>
                  <a:cubicBezTo>
                    <a:pt x="165436" y="47005"/>
                    <a:pt x="171462" y="59058"/>
                    <a:pt x="172667" y="74727"/>
                  </a:cubicBezTo>
                  <a:cubicBezTo>
                    <a:pt x="173873" y="90395"/>
                    <a:pt x="171462" y="106064"/>
                    <a:pt x="164231" y="122938"/>
                  </a:cubicBezTo>
                  <a:cubicBezTo>
                    <a:pt x="158205" y="134991"/>
                    <a:pt x="150972" y="144633"/>
                    <a:pt x="142535" y="153070"/>
                  </a:cubicBezTo>
                  <a:cubicBezTo>
                    <a:pt x="134099" y="160301"/>
                    <a:pt x="124456" y="166327"/>
                    <a:pt x="113609" y="169943"/>
                  </a:cubicBezTo>
                  <a:cubicBezTo>
                    <a:pt x="102762" y="173559"/>
                    <a:pt x="91915" y="174765"/>
                    <a:pt x="81067" y="174765"/>
                  </a:cubicBezTo>
                  <a:cubicBezTo>
                    <a:pt x="70219" y="174765"/>
                    <a:pt x="59372" y="171149"/>
                    <a:pt x="49730" y="166327"/>
                  </a:cubicBezTo>
                  <a:lnTo>
                    <a:pt x="49730" y="166327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E0657-757F-486A-99E5-3C1D5AB7C546}"/>
                </a:ext>
              </a:extLst>
            </p:cNvPr>
            <p:cNvSpPr/>
            <p:nvPr/>
          </p:nvSpPr>
          <p:spPr>
            <a:xfrm>
              <a:off x="9222744" y="8888884"/>
              <a:ext cx="167532" cy="159096"/>
            </a:xfrm>
            <a:custGeom>
              <a:avLst/>
              <a:gdLst>
                <a:gd name="connsiteX0" fmla="*/ 75932 w 167532"/>
                <a:gd name="connsiteY0" fmla="*/ 15668 h 159096"/>
                <a:gd name="connsiteX1" fmla="*/ 67495 w 167532"/>
                <a:gd name="connsiteY1" fmla="*/ 49416 h 159096"/>
                <a:gd name="connsiteX2" fmla="*/ 77137 w 167532"/>
                <a:gd name="connsiteY2" fmla="*/ 78343 h 159096"/>
                <a:gd name="connsiteX3" fmla="*/ 167532 w 167532"/>
                <a:gd name="connsiteY3" fmla="*/ 120527 h 159096"/>
                <a:gd name="connsiteX4" fmla="*/ 149453 w 167532"/>
                <a:gd name="connsiteY4" fmla="*/ 159096 h 159096"/>
                <a:gd name="connsiteX5" fmla="*/ 0 w 167532"/>
                <a:gd name="connsiteY5" fmla="*/ 89190 h 159096"/>
                <a:gd name="connsiteX6" fmla="*/ 16873 w 167532"/>
                <a:gd name="connsiteY6" fmla="*/ 54237 h 159096"/>
                <a:gd name="connsiteX7" fmla="*/ 49416 w 167532"/>
                <a:gd name="connsiteY7" fmla="*/ 68701 h 159096"/>
                <a:gd name="connsiteX8" fmla="*/ 39774 w 167532"/>
                <a:gd name="connsiteY8" fmla="*/ 53032 h 159096"/>
                <a:gd name="connsiteX9" fmla="*/ 34952 w 167532"/>
                <a:gd name="connsiteY9" fmla="*/ 36158 h 159096"/>
                <a:gd name="connsiteX10" fmla="*/ 33747 w 167532"/>
                <a:gd name="connsiteY10" fmla="*/ 20490 h 159096"/>
                <a:gd name="connsiteX11" fmla="*/ 37363 w 167532"/>
                <a:gd name="connsiteY11" fmla="*/ 7231 h 159096"/>
                <a:gd name="connsiteX12" fmla="*/ 39774 w 167532"/>
                <a:gd name="connsiteY12" fmla="*/ 2411 h 159096"/>
                <a:gd name="connsiteX13" fmla="*/ 40979 w 167532"/>
                <a:gd name="connsiteY13" fmla="*/ 0 h 159096"/>
                <a:gd name="connsiteX14" fmla="*/ 75932 w 167532"/>
                <a:gd name="connsiteY14" fmla="*/ 15668 h 159096"/>
                <a:gd name="connsiteX15" fmla="*/ 75932 w 167532"/>
                <a:gd name="connsiteY15" fmla="*/ 15668 h 159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7532" h="159096">
                  <a:moveTo>
                    <a:pt x="75932" y="15668"/>
                  </a:moveTo>
                  <a:cubicBezTo>
                    <a:pt x="71111" y="27721"/>
                    <a:pt x="67495" y="38569"/>
                    <a:pt x="67495" y="49416"/>
                  </a:cubicBezTo>
                  <a:cubicBezTo>
                    <a:pt x="67495" y="60264"/>
                    <a:pt x="71111" y="69906"/>
                    <a:pt x="77137" y="78343"/>
                  </a:cubicBezTo>
                  <a:lnTo>
                    <a:pt x="167532" y="120527"/>
                  </a:lnTo>
                  <a:lnTo>
                    <a:pt x="149453" y="159096"/>
                  </a:lnTo>
                  <a:lnTo>
                    <a:pt x="0" y="89190"/>
                  </a:lnTo>
                  <a:lnTo>
                    <a:pt x="16873" y="54237"/>
                  </a:lnTo>
                  <a:lnTo>
                    <a:pt x="49416" y="68701"/>
                  </a:lnTo>
                  <a:cubicBezTo>
                    <a:pt x="45800" y="63879"/>
                    <a:pt x="42185" y="57853"/>
                    <a:pt x="39774" y="53032"/>
                  </a:cubicBezTo>
                  <a:cubicBezTo>
                    <a:pt x="37363" y="47006"/>
                    <a:pt x="36158" y="42185"/>
                    <a:pt x="34952" y="36158"/>
                  </a:cubicBezTo>
                  <a:cubicBezTo>
                    <a:pt x="33747" y="30132"/>
                    <a:pt x="33747" y="25310"/>
                    <a:pt x="33747" y="20490"/>
                  </a:cubicBezTo>
                  <a:cubicBezTo>
                    <a:pt x="33747" y="15668"/>
                    <a:pt x="34952" y="10848"/>
                    <a:pt x="37363" y="7231"/>
                  </a:cubicBezTo>
                  <a:cubicBezTo>
                    <a:pt x="38569" y="4821"/>
                    <a:pt x="38569" y="3616"/>
                    <a:pt x="39774" y="2411"/>
                  </a:cubicBezTo>
                  <a:cubicBezTo>
                    <a:pt x="39774" y="1205"/>
                    <a:pt x="40979" y="0"/>
                    <a:pt x="40979" y="0"/>
                  </a:cubicBezTo>
                  <a:lnTo>
                    <a:pt x="75932" y="15668"/>
                  </a:lnTo>
                  <a:lnTo>
                    <a:pt x="75932" y="15668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D493A169-84DF-4A67-9E96-C0A54A7170CC}"/>
                </a:ext>
              </a:extLst>
            </p:cNvPr>
            <p:cNvSpPr/>
            <p:nvPr/>
          </p:nvSpPr>
          <p:spPr>
            <a:xfrm>
              <a:off x="9274571" y="8728582"/>
              <a:ext cx="220564" cy="194239"/>
            </a:xfrm>
            <a:custGeom>
              <a:avLst/>
              <a:gdLst>
                <a:gd name="connsiteX0" fmla="*/ 174765 w 220564"/>
                <a:gd name="connsiteY0" fmla="*/ 165122 h 194239"/>
                <a:gd name="connsiteX1" fmla="*/ 143428 w 220564"/>
                <a:gd name="connsiteY1" fmla="*/ 192844 h 194239"/>
                <a:gd name="connsiteX2" fmla="*/ 94011 w 220564"/>
                <a:gd name="connsiteY2" fmla="*/ 184407 h 194239"/>
                <a:gd name="connsiteX3" fmla="*/ 0 w 220564"/>
                <a:gd name="connsiteY3" fmla="*/ 141017 h 194239"/>
                <a:gd name="connsiteX4" fmla="*/ 18079 w 220564"/>
                <a:gd name="connsiteY4" fmla="*/ 102448 h 194239"/>
                <a:gd name="connsiteX5" fmla="*/ 103653 w 220564"/>
                <a:gd name="connsiteY5" fmla="*/ 142222 h 194239"/>
                <a:gd name="connsiteX6" fmla="*/ 149454 w 220564"/>
                <a:gd name="connsiteY6" fmla="*/ 133785 h 194239"/>
                <a:gd name="connsiteX7" fmla="*/ 153070 w 220564"/>
                <a:gd name="connsiteY7" fmla="*/ 108475 h 194239"/>
                <a:gd name="connsiteX8" fmla="*/ 141017 w 220564"/>
                <a:gd name="connsiteY8" fmla="*/ 81958 h 194239"/>
                <a:gd name="connsiteX9" fmla="*/ 48211 w 220564"/>
                <a:gd name="connsiteY9" fmla="*/ 38569 h 194239"/>
                <a:gd name="connsiteX10" fmla="*/ 66290 w 220564"/>
                <a:gd name="connsiteY10" fmla="*/ 0 h 194239"/>
                <a:gd name="connsiteX11" fmla="*/ 172354 w 220564"/>
                <a:gd name="connsiteY11" fmla="*/ 49416 h 194239"/>
                <a:gd name="connsiteX12" fmla="*/ 181996 w 220564"/>
                <a:gd name="connsiteY12" fmla="*/ 51827 h 194239"/>
                <a:gd name="connsiteX13" fmla="*/ 188022 w 220564"/>
                <a:gd name="connsiteY13" fmla="*/ 45800 h 194239"/>
                <a:gd name="connsiteX14" fmla="*/ 220565 w 220564"/>
                <a:gd name="connsiteY14" fmla="*/ 61469 h 194239"/>
                <a:gd name="connsiteX15" fmla="*/ 216949 w 220564"/>
                <a:gd name="connsiteY15" fmla="*/ 72316 h 194239"/>
                <a:gd name="connsiteX16" fmla="*/ 214538 w 220564"/>
                <a:gd name="connsiteY16" fmla="*/ 79548 h 194239"/>
                <a:gd name="connsiteX17" fmla="*/ 202486 w 220564"/>
                <a:gd name="connsiteY17" fmla="*/ 94011 h 194239"/>
                <a:gd name="connsiteX18" fmla="*/ 185612 w 220564"/>
                <a:gd name="connsiteY18" fmla="*/ 95216 h 194239"/>
                <a:gd name="connsiteX19" fmla="*/ 173560 w 220564"/>
                <a:gd name="connsiteY19" fmla="*/ 90395 h 194239"/>
                <a:gd name="connsiteX20" fmla="*/ 184407 w 220564"/>
                <a:gd name="connsiteY20" fmla="*/ 126554 h 194239"/>
                <a:gd name="connsiteX21" fmla="*/ 174765 w 220564"/>
                <a:gd name="connsiteY21" fmla="*/ 165122 h 194239"/>
                <a:gd name="connsiteX22" fmla="*/ 174765 w 220564"/>
                <a:gd name="connsiteY22" fmla="*/ 165122 h 19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64" h="194239">
                  <a:moveTo>
                    <a:pt x="174765" y="165122"/>
                  </a:moveTo>
                  <a:cubicBezTo>
                    <a:pt x="167533" y="180791"/>
                    <a:pt x="156685" y="190433"/>
                    <a:pt x="143428" y="192844"/>
                  </a:cubicBezTo>
                  <a:cubicBezTo>
                    <a:pt x="130169" y="196459"/>
                    <a:pt x="113296" y="192844"/>
                    <a:pt x="94011" y="184407"/>
                  </a:cubicBezTo>
                  <a:lnTo>
                    <a:pt x="0" y="141017"/>
                  </a:lnTo>
                  <a:lnTo>
                    <a:pt x="18079" y="102448"/>
                  </a:lnTo>
                  <a:lnTo>
                    <a:pt x="103653" y="142222"/>
                  </a:lnTo>
                  <a:cubicBezTo>
                    <a:pt x="126554" y="153070"/>
                    <a:pt x="142222" y="150659"/>
                    <a:pt x="149454" y="133785"/>
                  </a:cubicBezTo>
                  <a:cubicBezTo>
                    <a:pt x="153070" y="126554"/>
                    <a:pt x="154275" y="118117"/>
                    <a:pt x="153070" y="108475"/>
                  </a:cubicBezTo>
                  <a:cubicBezTo>
                    <a:pt x="151864" y="98832"/>
                    <a:pt x="148248" y="90395"/>
                    <a:pt x="141017" y="81958"/>
                  </a:cubicBezTo>
                  <a:lnTo>
                    <a:pt x="48211" y="38569"/>
                  </a:lnTo>
                  <a:lnTo>
                    <a:pt x="66290" y="0"/>
                  </a:lnTo>
                  <a:lnTo>
                    <a:pt x="172354" y="49416"/>
                  </a:lnTo>
                  <a:cubicBezTo>
                    <a:pt x="175969" y="51827"/>
                    <a:pt x="179586" y="51827"/>
                    <a:pt x="181996" y="51827"/>
                  </a:cubicBezTo>
                  <a:cubicBezTo>
                    <a:pt x="184407" y="50622"/>
                    <a:pt x="186817" y="49416"/>
                    <a:pt x="188022" y="45800"/>
                  </a:cubicBezTo>
                  <a:lnTo>
                    <a:pt x="220565" y="61469"/>
                  </a:lnTo>
                  <a:cubicBezTo>
                    <a:pt x="219360" y="65084"/>
                    <a:pt x="218154" y="68701"/>
                    <a:pt x="216949" y="72316"/>
                  </a:cubicBezTo>
                  <a:cubicBezTo>
                    <a:pt x="215744" y="74727"/>
                    <a:pt x="214538" y="77137"/>
                    <a:pt x="214538" y="79548"/>
                  </a:cubicBezTo>
                  <a:cubicBezTo>
                    <a:pt x="210923" y="86780"/>
                    <a:pt x="207307" y="91600"/>
                    <a:pt x="202486" y="94011"/>
                  </a:cubicBezTo>
                  <a:cubicBezTo>
                    <a:pt x="197665" y="96422"/>
                    <a:pt x="191639" y="97627"/>
                    <a:pt x="185612" y="95216"/>
                  </a:cubicBezTo>
                  <a:lnTo>
                    <a:pt x="173560" y="90395"/>
                  </a:lnTo>
                  <a:cubicBezTo>
                    <a:pt x="180791" y="102448"/>
                    <a:pt x="184407" y="114501"/>
                    <a:pt x="184407" y="126554"/>
                  </a:cubicBezTo>
                  <a:cubicBezTo>
                    <a:pt x="183202" y="139811"/>
                    <a:pt x="180791" y="151864"/>
                    <a:pt x="174765" y="165122"/>
                  </a:cubicBezTo>
                  <a:lnTo>
                    <a:pt x="174765" y="16512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8E0A1D2-DC06-4D7F-9F12-3F8925F51842}"/>
                </a:ext>
              </a:extLst>
            </p:cNvPr>
            <p:cNvSpPr/>
            <p:nvPr/>
          </p:nvSpPr>
          <p:spPr>
            <a:xfrm>
              <a:off x="9298676" y="8624929"/>
              <a:ext cx="227796" cy="136196"/>
            </a:xfrm>
            <a:custGeom>
              <a:avLst/>
              <a:gdLst>
                <a:gd name="connsiteX0" fmla="*/ 209718 w 227796"/>
                <a:gd name="connsiteY0" fmla="*/ 136196 h 136196"/>
                <a:gd name="connsiteX1" fmla="*/ 60264 w 227796"/>
                <a:gd name="connsiteY1" fmla="*/ 66290 h 136196"/>
                <a:gd name="connsiteX2" fmla="*/ 78343 w 227796"/>
                <a:gd name="connsiteY2" fmla="*/ 27722 h 136196"/>
                <a:gd name="connsiteX3" fmla="*/ 227797 w 227796"/>
                <a:gd name="connsiteY3" fmla="*/ 97628 h 136196"/>
                <a:gd name="connsiteX4" fmla="*/ 209718 w 227796"/>
                <a:gd name="connsiteY4" fmla="*/ 136196 h 136196"/>
                <a:gd name="connsiteX5" fmla="*/ 209718 w 227796"/>
                <a:gd name="connsiteY5" fmla="*/ 136196 h 136196"/>
                <a:gd name="connsiteX6" fmla="*/ 38569 w 227796"/>
                <a:gd name="connsiteY6" fmla="*/ 56648 h 136196"/>
                <a:gd name="connsiteX7" fmla="*/ 0 w 227796"/>
                <a:gd name="connsiteY7" fmla="*/ 38569 h 136196"/>
                <a:gd name="connsiteX8" fmla="*/ 18079 w 227796"/>
                <a:gd name="connsiteY8" fmla="*/ 0 h 136196"/>
                <a:gd name="connsiteX9" fmla="*/ 56648 w 227796"/>
                <a:gd name="connsiteY9" fmla="*/ 18079 h 136196"/>
                <a:gd name="connsiteX10" fmla="*/ 38569 w 227796"/>
                <a:gd name="connsiteY10" fmla="*/ 56648 h 136196"/>
                <a:gd name="connsiteX11" fmla="*/ 38569 w 227796"/>
                <a:gd name="connsiteY11" fmla="*/ 56648 h 136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7796" h="136196">
                  <a:moveTo>
                    <a:pt x="209718" y="136196"/>
                  </a:moveTo>
                  <a:lnTo>
                    <a:pt x="60264" y="66290"/>
                  </a:lnTo>
                  <a:lnTo>
                    <a:pt x="78343" y="27722"/>
                  </a:lnTo>
                  <a:lnTo>
                    <a:pt x="227797" y="97628"/>
                  </a:lnTo>
                  <a:lnTo>
                    <a:pt x="209718" y="136196"/>
                  </a:lnTo>
                  <a:lnTo>
                    <a:pt x="209718" y="136196"/>
                  </a:lnTo>
                  <a:close/>
                  <a:moveTo>
                    <a:pt x="38569" y="56648"/>
                  </a:moveTo>
                  <a:lnTo>
                    <a:pt x="0" y="38569"/>
                  </a:lnTo>
                  <a:lnTo>
                    <a:pt x="18079" y="0"/>
                  </a:lnTo>
                  <a:lnTo>
                    <a:pt x="56648" y="18079"/>
                  </a:lnTo>
                  <a:lnTo>
                    <a:pt x="38569" y="56648"/>
                  </a:lnTo>
                  <a:lnTo>
                    <a:pt x="38569" y="56648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AFD4814-7D17-429B-8890-192818F64ADD}"/>
                </a:ext>
              </a:extLst>
            </p:cNvPr>
            <p:cNvSpPr/>
            <p:nvPr/>
          </p:nvSpPr>
          <p:spPr>
            <a:xfrm>
              <a:off x="9349298" y="8541765"/>
              <a:ext cx="226591" cy="127758"/>
            </a:xfrm>
            <a:custGeom>
              <a:avLst/>
              <a:gdLst>
                <a:gd name="connsiteX0" fmla="*/ 226591 w 226591"/>
                <a:gd name="connsiteY0" fmla="*/ 53032 h 127758"/>
                <a:gd name="connsiteX1" fmla="*/ 224180 w 226591"/>
                <a:gd name="connsiteY1" fmla="*/ 74727 h 127758"/>
                <a:gd name="connsiteX2" fmla="*/ 216949 w 226591"/>
                <a:gd name="connsiteY2" fmla="*/ 100037 h 127758"/>
                <a:gd name="connsiteX3" fmla="*/ 208512 w 226591"/>
                <a:gd name="connsiteY3" fmla="*/ 114501 h 127758"/>
                <a:gd name="connsiteX4" fmla="*/ 196459 w 226591"/>
                <a:gd name="connsiteY4" fmla="*/ 124143 h 127758"/>
                <a:gd name="connsiteX5" fmla="*/ 180791 w 226591"/>
                <a:gd name="connsiteY5" fmla="*/ 127759 h 127758"/>
                <a:gd name="connsiteX6" fmla="*/ 162712 w 226591"/>
                <a:gd name="connsiteY6" fmla="*/ 122938 h 127758"/>
                <a:gd name="connsiteX7" fmla="*/ 77137 w 226591"/>
                <a:gd name="connsiteY7" fmla="*/ 83163 h 127758"/>
                <a:gd name="connsiteX8" fmla="*/ 67495 w 226591"/>
                <a:gd name="connsiteY8" fmla="*/ 102448 h 127758"/>
                <a:gd name="connsiteX9" fmla="*/ 38569 w 226591"/>
                <a:gd name="connsiteY9" fmla="*/ 89190 h 127758"/>
                <a:gd name="connsiteX10" fmla="*/ 48211 w 226591"/>
                <a:gd name="connsiteY10" fmla="*/ 69906 h 127758"/>
                <a:gd name="connsiteX11" fmla="*/ 0 w 226591"/>
                <a:gd name="connsiteY11" fmla="*/ 47005 h 127758"/>
                <a:gd name="connsiteX12" fmla="*/ 18079 w 226591"/>
                <a:gd name="connsiteY12" fmla="*/ 8437 h 127758"/>
                <a:gd name="connsiteX13" fmla="*/ 66290 w 226591"/>
                <a:gd name="connsiteY13" fmla="*/ 31337 h 127758"/>
                <a:gd name="connsiteX14" fmla="*/ 80753 w 226591"/>
                <a:gd name="connsiteY14" fmla="*/ 0 h 127758"/>
                <a:gd name="connsiteX15" fmla="*/ 109679 w 226591"/>
                <a:gd name="connsiteY15" fmla="*/ 13258 h 127758"/>
                <a:gd name="connsiteX16" fmla="*/ 95216 w 226591"/>
                <a:gd name="connsiteY16" fmla="*/ 44595 h 127758"/>
                <a:gd name="connsiteX17" fmla="*/ 168738 w 226591"/>
                <a:gd name="connsiteY17" fmla="*/ 78343 h 127758"/>
                <a:gd name="connsiteX18" fmla="*/ 181996 w 226591"/>
                <a:gd name="connsiteY18" fmla="*/ 79548 h 127758"/>
                <a:gd name="connsiteX19" fmla="*/ 190433 w 226591"/>
                <a:gd name="connsiteY19" fmla="*/ 71111 h 127758"/>
                <a:gd name="connsiteX20" fmla="*/ 194049 w 226591"/>
                <a:gd name="connsiteY20" fmla="*/ 59058 h 127758"/>
                <a:gd name="connsiteX21" fmla="*/ 195254 w 226591"/>
                <a:gd name="connsiteY21" fmla="*/ 48211 h 127758"/>
                <a:gd name="connsiteX22" fmla="*/ 226591 w 226591"/>
                <a:gd name="connsiteY22" fmla="*/ 53032 h 127758"/>
                <a:gd name="connsiteX23" fmla="*/ 226591 w 226591"/>
                <a:gd name="connsiteY23" fmla="*/ 53032 h 127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6591" h="127758">
                  <a:moveTo>
                    <a:pt x="226591" y="53032"/>
                  </a:moveTo>
                  <a:cubicBezTo>
                    <a:pt x="226591" y="59058"/>
                    <a:pt x="225386" y="66290"/>
                    <a:pt x="224180" y="74727"/>
                  </a:cubicBezTo>
                  <a:cubicBezTo>
                    <a:pt x="222975" y="83163"/>
                    <a:pt x="220565" y="91600"/>
                    <a:pt x="216949" y="100037"/>
                  </a:cubicBezTo>
                  <a:cubicBezTo>
                    <a:pt x="214538" y="104859"/>
                    <a:pt x="210923" y="109679"/>
                    <a:pt x="208512" y="114501"/>
                  </a:cubicBezTo>
                  <a:cubicBezTo>
                    <a:pt x="204896" y="118117"/>
                    <a:pt x="201281" y="121732"/>
                    <a:pt x="196459" y="124143"/>
                  </a:cubicBezTo>
                  <a:cubicBezTo>
                    <a:pt x="191638" y="126554"/>
                    <a:pt x="186817" y="127759"/>
                    <a:pt x="180791" y="127759"/>
                  </a:cubicBezTo>
                  <a:cubicBezTo>
                    <a:pt x="174765" y="127759"/>
                    <a:pt x="168738" y="126554"/>
                    <a:pt x="162712" y="122938"/>
                  </a:cubicBezTo>
                  <a:lnTo>
                    <a:pt x="77137" y="83163"/>
                  </a:lnTo>
                  <a:lnTo>
                    <a:pt x="67495" y="102448"/>
                  </a:lnTo>
                  <a:lnTo>
                    <a:pt x="38569" y="89190"/>
                  </a:lnTo>
                  <a:lnTo>
                    <a:pt x="48211" y="69906"/>
                  </a:lnTo>
                  <a:lnTo>
                    <a:pt x="0" y="47005"/>
                  </a:lnTo>
                  <a:lnTo>
                    <a:pt x="18079" y="8437"/>
                  </a:lnTo>
                  <a:lnTo>
                    <a:pt x="66290" y="31337"/>
                  </a:lnTo>
                  <a:lnTo>
                    <a:pt x="80753" y="0"/>
                  </a:lnTo>
                  <a:lnTo>
                    <a:pt x="109679" y="13258"/>
                  </a:lnTo>
                  <a:lnTo>
                    <a:pt x="95216" y="44595"/>
                  </a:lnTo>
                  <a:lnTo>
                    <a:pt x="168738" y="78343"/>
                  </a:lnTo>
                  <a:cubicBezTo>
                    <a:pt x="173559" y="80753"/>
                    <a:pt x="178380" y="80753"/>
                    <a:pt x="181996" y="79548"/>
                  </a:cubicBezTo>
                  <a:cubicBezTo>
                    <a:pt x="185612" y="78343"/>
                    <a:pt x="188022" y="74727"/>
                    <a:pt x="190433" y="71111"/>
                  </a:cubicBezTo>
                  <a:cubicBezTo>
                    <a:pt x="192844" y="67495"/>
                    <a:pt x="194049" y="62674"/>
                    <a:pt x="194049" y="59058"/>
                  </a:cubicBezTo>
                  <a:cubicBezTo>
                    <a:pt x="194049" y="54237"/>
                    <a:pt x="195254" y="50622"/>
                    <a:pt x="195254" y="48211"/>
                  </a:cubicBezTo>
                  <a:lnTo>
                    <a:pt x="226591" y="53032"/>
                  </a:lnTo>
                  <a:lnTo>
                    <a:pt x="226591" y="5303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951546D-C0F2-414B-A5EF-49B94616F0C6}"/>
                </a:ext>
              </a:extLst>
            </p:cNvPr>
            <p:cNvSpPr/>
            <p:nvPr/>
          </p:nvSpPr>
          <p:spPr>
            <a:xfrm>
              <a:off x="9443309" y="8291801"/>
              <a:ext cx="259133" cy="287327"/>
            </a:xfrm>
            <a:custGeom>
              <a:avLst/>
              <a:gdLst>
                <a:gd name="connsiteX0" fmla="*/ 259134 w 259133"/>
                <a:gd name="connsiteY0" fmla="*/ 53505 h 287327"/>
                <a:gd name="connsiteX1" fmla="*/ 241054 w 259133"/>
                <a:gd name="connsiteY1" fmla="*/ 92073 h 287327"/>
                <a:gd name="connsiteX2" fmla="*/ 156685 w 259133"/>
                <a:gd name="connsiteY2" fmla="*/ 52299 h 287327"/>
                <a:gd name="connsiteX3" fmla="*/ 127759 w 259133"/>
                <a:gd name="connsiteY3" fmla="*/ 46273 h 287327"/>
                <a:gd name="connsiteX4" fmla="*/ 110885 w 259133"/>
                <a:gd name="connsiteY4" fmla="*/ 59531 h 287327"/>
                <a:gd name="connsiteX5" fmla="*/ 109679 w 259133"/>
                <a:gd name="connsiteY5" fmla="*/ 84842 h 287327"/>
                <a:gd name="connsiteX6" fmla="*/ 125349 w 259133"/>
                <a:gd name="connsiteY6" fmla="*/ 110152 h 287327"/>
                <a:gd name="connsiteX7" fmla="*/ 212128 w 259133"/>
                <a:gd name="connsiteY7" fmla="*/ 151132 h 287327"/>
                <a:gd name="connsiteX8" fmla="*/ 194049 w 259133"/>
                <a:gd name="connsiteY8" fmla="*/ 189701 h 287327"/>
                <a:gd name="connsiteX9" fmla="*/ 109679 w 259133"/>
                <a:gd name="connsiteY9" fmla="*/ 149927 h 287327"/>
                <a:gd name="connsiteX10" fmla="*/ 80753 w 259133"/>
                <a:gd name="connsiteY10" fmla="*/ 143900 h 287327"/>
                <a:gd name="connsiteX11" fmla="*/ 65085 w 259133"/>
                <a:gd name="connsiteY11" fmla="*/ 157158 h 287327"/>
                <a:gd name="connsiteX12" fmla="*/ 63879 w 259133"/>
                <a:gd name="connsiteY12" fmla="*/ 182469 h 287327"/>
                <a:gd name="connsiteX13" fmla="*/ 79548 w 259133"/>
                <a:gd name="connsiteY13" fmla="*/ 207780 h 287327"/>
                <a:gd name="connsiteX14" fmla="*/ 167533 w 259133"/>
                <a:gd name="connsiteY14" fmla="*/ 248759 h 287327"/>
                <a:gd name="connsiteX15" fmla="*/ 149454 w 259133"/>
                <a:gd name="connsiteY15" fmla="*/ 287327 h 287327"/>
                <a:gd name="connsiteX16" fmla="*/ 0 w 259133"/>
                <a:gd name="connsiteY16" fmla="*/ 217422 h 287327"/>
                <a:gd name="connsiteX17" fmla="*/ 15668 w 259133"/>
                <a:gd name="connsiteY17" fmla="*/ 182469 h 287327"/>
                <a:gd name="connsiteX18" fmla="*/ 43390 w 259133"/>
                <a:gd name="connsiteY18" fmla="*/ 195727 h 287327"/>
                <a:gd name="connsiteX19" fmla="*/ 31337 w 259133"/>
                <a:gd name="connsiteY19" fmla="*/ 161980 h 287327"/>
                <a:gd name="connsiteX20" fmla="*/ 38569 w 259133"/>
                <a:gd name="connsiteY20" fmla="*/ 125821 h 287327"/>
                <a:gd name="connsiteX21" fmla="*/ 61469 w 259133"/>
                <a:gd name="connsiteY21" fmla="*/ 100510 h 287327"/>
                <a:gd name="connsiteX22" fmla="*/ 90395 w 259133"/>
                <a:gd name="connsiteY22" fmla="*/ 98099 h 287327"/>
                <a:gd name="connsiteX23" fmla="*/ 77138 w 259133"/>
                <a:gd name="connsiteY23" fmla="*/ 64352 h 287327"/>
                <a:gd name="connsiteX24" fmla="*/ 84369 w 259133"/>
                <a:gd name="connsiteY24" fmla="*/ 28194 h 287327"/>
                <a:gd name="connsiteX25" fmla="*/ 100037 w 259133"/>
                <a:gd name="connsiteY25" fmla="*/ 7704 h 287327"/>
                <a:gd name="connsiteX26" fmla="*/ 119322 w 259133"/>
                <a:gd name="connsiteY26" fmla="*/ 473 h 287327"/>
                <a:gd name="connsiteX27" fmla="*/ 141017 w 259133"/>
                <a:gd name="connsiteY27" fmla="*/ 2883 h 287327"/>
                <a:gd name="connsiteX28" fmla="*/ 163917 w 259133"/>
                <a:gd name="connsiteY28" fmla="*/ 11320 h 287327"/>
                <a:gd name="connsiteX29" fmla="*/ 259134 w 259133"/>
                <a:gd name="connsiteY29" fmla="*/ 53505 h 287327"/>
                <a:gd name="connsiteX30" fmla="*/ 259134 w 259133"/>
                <a:gd name="connsiteY30" fmla="*/ 53505 h 287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9133" h="287327">
                  <a:moveTo>
                    <a:pt x="259134" y="53505"/>
                  </a:moveTo>
                  <a:lnTo>
                    <a:pt x="241054" y="92073"/>
                  </a:lnTo>
                  <a:lnTo>
                    <a:pt x="156685" y="52299"/>
                  </a:lnTo>
                  <a:cubicBezTo>
                    <a:pt x="144633" y="46273"/>
                    <a:pt x="134991" y="45068"/>
                    <a:pt x="127759" y="46273"/>
                  </a:cubicBezTo>
                  <a:cubicBezTo>
                    <a:pt x="120527" y="47479"/>
                    <a:pt x="114501" y="52299"/>
                    <a:pt x="110885" y="59531"/>
                  </a:cubicBezTo>
                  <a:cubicBezTo>
                    <a:pt x="107270" y="66763"/>
                    <a:pt x="107270" y="75200"/>
                    <a:pt x="109679" y="84842"/>
                  </a:cubicBezTo>
                  <a:cubicBezTo>
                    <a:pt x="112090" y="94484"/>
                    <a:pt x="118117" y="102921"/>
                    <a:pt x="125349" y="110152"/>
                  </a:cubicBezTo>
                  <a:lnTo>
                    <a:pt x="212128" y="151132"/>
                  </a:lnTo>
                  <a:lnTo>
                    <a:pt x="194049" y="189701"/>
                  </a:lnTo>
                  <a:lnTo>
                    <a:pt x="109679" y="149927"/>
                  </a:lnTo>
                  <a:cubicBezTo>
                    <a:pt x="97627" y="143900"/>
                    <a:pt x="87985" y="142695"/>
                    <a:pt x="80753" y="143900"/>
                  </a:cubicBezTo>
                  <a:cubicBezTo>
                    <a:pt x="73521" y="145105"/>
                    <a:pt x="67495" y="149927"/>
                    <a:pt x="65085" y="157158"/>
                  </a:cubicBezTo>
                  <a:cubicBezTo>
                    <a:pt x="61469" y="164389"/>
                    <a:pt x="61469" y="172827"/>
                    <a:pt x="63879" y="182469"/>
                  </a:cubicBezTo>
                  <a:cubicBezTo>
                    <a:pt x="66290" y="192111"/>
                    <a:pt x="72316" y="200548"/>
                    <a:pt x="79548" y="207780"/>
                  </a:cubicBezTo>
                  <a:lnTo>
                    <a:pt x="167533" y="248759"/>
                  </a:lnTo>
                  <a:lnTo>
                    <a:pt x="149454" y="287327"/>
                  </a:lnTo>
                  <a:lnTo>
                    <a:pt x="0" y="217422"/>
                  </a:lnTo>
                  <a:lnTo>
                    <a:pt x="15668" y="182469"/>
                  </a:lnTo>
                  <a:lnTo>
                    <a:pt x="43390" y="195727"/>
                  </a:lnTo>
                  <a:cubicBezTo>
                    <a:pt x="36158" y="186085"/>
                    <a:pt x="32543" y="174032"/>
                    <a:pt x="31337" y="161980"/>
                  </a:cubicBezTo>
                  <a:cubicBezTo>
                    <a:pt x="30132" y="149927"/>
                    <a:pt x="32543" y="137874"/>
                    <a:pt x="38569" y="125821"/>
                  </a:cubicBezTo>
                  <a:cubicBezTo>
                    <a:pt x="44595" y="113769"/>
                    <a:pt x="51827" y="105332"/>
                    <a:pt x="61469" y="100510"/>
                  </a:cubicBezTo>
                  <a:cubicBezTo>
                    <a:pt x="71111" y="96895"/>
                    <a:pt x="80753" y="95690"/>
                    <a:pt x="90395" y="98099"/>
                  </a:cubicBezTo>
                  <a:cubicBezTo>
                    <a:pt x="83164" y="87252"/>
                    <a:pt x="78343" y="76405"/>
                    <a:pt x="77138" y="64352"/>
                  </a:cubicBezTo>
                  <a:cubicBezTo>
                    <a:pt x="75932" y="52299"/>
                    <a:pt x="78343" y="40247"/>
                    <a:pt x="84369" y="28194"/>
                  </a:cubicBezTo>
                  <a:cubicBezTo>
                    <a:pt x="89190" y="18552"/>
                    <a:pt x="94011" y="12525"/>
                    <a:pt x="100037" y="7704"/>
                  </a:cubicBezTo>
                  <a:cubicBezTo>
                    <a:pt x="106064" y="2883"/>
                    <a:pt x="113296" y="473"/>
                    <a:pt x="119322" y="473"/>
                  </a:cubicBezTo>
                  <a:cubicBezTo>
                    <a:pt x="126554" y="-732"/>
                    <a:pt x="133785" y="473"/>
                    <a:pt x="141017" y="2883"/>
                  </a:cubicBezTo>
                  <a:cubicBezTo>
                    <a:pt x="148248" y="5294"/>
                    <a:pt x="156685" y="7704"/>
                    <a:pt x="163917" y="11320"/>
                  </a:cubicBezTo>
                  <a:lnTo>
                    <a:pt x="259134" y="53505"/>
                  </a:lnTo>
                  <a:lnTo>
                    <a:pt x="259134" y="53505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228755CD-FA85-4DBB-A423-27D4E29F56AC}"/>
                </a:ext>
              </a:extLst>
            </p:cNvPr>
            <p:cNvSpPr/>
            <p:nvPr/>
          </p:nvSpPr>
          <p:spPr>
            <a:xfrm>
              <a:off x="9586423" y="8119468"/>
              <a:ext cx="175290" cy="175216"/>
            </a:xfrm>
            <a:custGeom>
              <a:avLst/>
              <a:gdLst>
                <a:gd name="connsiteX0" fmla="*/ 166641 w 175290"/>
                <a:gd name="connsiteY0" fmla="*/ 123390 h 175216"/>
                <a:gd name="connsiteX1" fmla="*/ 144946 w 175290"/>
                <a:gd name="connsiteY1" fmla="*/ 153522 h 175216"/>
                <a:gd name="connsiteX2" fmla="*/ 116020 w 175290"/>
                <a:gd name="connsiteY2" fmla="*/ 170395 h 175216"/>
                <a:gd name="connsiteX3" fmla="*/ 83477 w 175290"/>
                <a:gd name="connsiteY3" fmla="*/ 175217 h 175216"/>
                <a:gd name="connsiteX4" fmla="*/ 50935 w 175290"/>
                <a:gd name="connsiteY4" fmla="*/ 166780 h 175216"/>
                <a:gd name="connsiteX5" fmla="*/ 23213 w 175290"/>
                <a:gd name="connsiteY5" fmla="*/ 147496 h 175216"/>
                <a:gd name="connsiteX6" fmla="*/ 5134 w 175290"/>
                <a:gd name="connsiteY6" fmla="*/ 119774 h 175216"/>
                <a:gd name="connsiteX7" fmla="*/ 314 w 175290"/>
                <a:gd name="connsiteY7" fmla="*/ 87232 h 175216"/>
                <a:gd name="connsiteX8" fmla="*/ 9956 w 175290"/>
                <a:gd name="connsiteY8" fmla="*/ 51074 h 175216"/>
                <a:gd name="connsiteX9" fmla="*/ 31651 w 175290"/>
                <a:gd name="connsiteY9" fmla="*/ 20942 h 175216"/>
                <a:gd name="connsiteX10" fmla="*/ 60577 w 175290"/>
                <a:gd name="connsiteY10" fmla="*/ 4068 h 175216"/>
                <a:gd name="connsiteX11" fmla="*/ 91914 w 175290"/>
                <a:gd name="connsiteY11" fmla="*/ 452 h 175216"/>
                <a:gd name="connsiteX12" fmla="*/ 123251 w 175290"/>
                <a:gd name="connsiteY12" fmla="*/ 8889 h 175216"/>
                <a:gd name="connsiteX13" fmla="*/ 130483 w 175290"/>
                <a:gd name="connsiteY13" fmla="*/ 12505 h 175216"/>
                <a:gd name="connsiteX14" fmla="*/ 135304 w 175290"/>
                <a:gd name="connsiteY14" fmla="*/ 16121 h 175216"/>
                <a:gd name="connsiteX15" fmla="*/ 81066 w 175290"/>
                <a:gd name="connsiteY15" fmla="*/ 131826 h 175216"/>
                <a:gd name="connsiteX16" fmla="*/ 99145 w 175290"/>
                <a:gd name="connsiteY16" fmla="*/ 135443 h 175216"/>
                <a:gd name="connsiteX17" fmla="*/ 114815 w 175290"/>
                <a:gd name="connsiteY17" fmla="*/ 131826 h 175216"/>
                <a:gd name="connsiteX18" fmla="*/ 128072 w 175290"/>
                <a:gd name="connsiteY18" fmla="*/ 123390 h 175216"/>
                <a:gd name="connsiteX19" fmla="*/ 137714 w 175290"/>
                <a:gd name="connsiteY19" fmla="*/ 110132 h 175216"/>
                <a:gd name="connsiteX20" fmla="*/ 142536 w 175290"/>
                <a:gd name="connsiteY20" fmla="*/ 86026 h 175216"/>
                <a:gd name="connsiteX21" fmla="*/ 134099 w 175290"/>
                <a:gd name="connsiteY21" fmla="*/ 65536 h 175216"/>
                <a:gd name="connsiteX22" fmla="*/ 158204 w 175290"/>
                <a:gd name="connsiteY22" fmla="*/ 36610 h 175216"/>
                <a:gd name="connsiteX23" fmla="*/ 173873 w 175290"/>
                <a:gd name="connsiteY23" fmla="*/ 76384 h 175216"/>
                <a:gd name="connsiteX24" fmla="*/ 166641 w 175290"/>
                <a:gd name="connsiteY24" fmla="*/ 123390 h 175216"/>
                <a:gd name="connsiteX25" fmla="*/ 166641 w 175290"/>
                <a:gd name="connsiteY25" fmla="*/ 123390 h 175216"/>
                <a:gd name="connsiteX26" fmla="*/ 94325 w 175290"/>
                <a:gd name="connsiteY26" fmla="*/ 42637 h 175216"/>
                <a:gd name="connsiteX27" fmla="*/ 61782 w 175290"/>
                <a:gd name="connsiteY27" fmla="*/ 42637 h 175216"/>
                <a:gd name="connsiteX28" fmla="*/ 38882 w 175290"/>
                <a:gd name="connsiteY28" fmla="*/ 64331 h 175216"/>
                <a:gd name="connsiteX29" fmla="*/ 35266 w 175290"/>
                <a:gd name="connsiteY29" fmla="*/ 80000 h 175216"/>
                <a:gd name="connsiteX30" fmla="*/ 37677 w 175290"/>
                <a:gd name="connsiteY30" fmla="*/ 95668 h 175216"/>
                <a:gd name="connsiteX31" fmla="*/ 44908 w 175290"/>
                <a:gd name="connsiteY31" fmla="*/ 110132 h 175216"/>
                <a:gd name="connsiteX32" fmla="*/ 58167 w 175290"/>
                <a:gd name="connsiteY32" fmla="*/ 120979 h 175216"/>
                <a:gd name="connsiteX33" fmla="*/ 94325 w 175290"/>
                <a:gd name="connsiteY33" fmla="*/ 42637 h 175216"/>
                <a:gd name="connsiteX34" fmla="*/ 94325 w 175290"/>
                <a:gd name="connsiteY34" fmla="*/ 42637 h 175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75290" h="175216">
                  <a:moveTo>
                    <a:pt x="166641" y="123390"/>
                  </a:moveTo>
                  <a:cubicBezTo>
                    <a:pt x="160615" y="135443"/>
                    <a:pt x="153383" y="145085"/>
                    <a:pt x="144946" y="153522"/>
                  </a:cubicBezTo>
                  <a:cubicBezTo>
                    <a:pt x="136509" y="160753"/>
                    <a:pt x="126867" y="166780"/>
                    <a:pt x="116020" y="170395"/>
                  </a:cubicBezTo>
                  <a:cubicBezTo>
                    <a:pt x="105172" y="174011"/>
                    <a:pt x="95530" y="175217"/>
                    <a:pt x="83477" y="175217"/>
                  </a:cubicBezTo>
                  <a:cubicBezTo>
                    <a:pt x="72630" y="174011"/>
                    <a:pt x="61782" y="171601"/>
                    <a:pt x="50935" y="166780"/>
                  </a:cubicBezTo>
                  <a:cubicBezTo>
                    <a:pt x="40088" y="161958"/>
                    <a:pt x="30446" y="154727"/>
                    <a:pt x="23213" y="147496"/>
                  </a:cubicBezTo>
                  <a:cubicBezTo>
                    <a:pt x="15982" y="139059"/>
                    <a:pt x="9956" y="130621"/>
                    <a:pt x="5134" y="119774"/>
                  </a:cubicBezTo>
                  <a:cubicBezTo>
                    <a:pt x="1519" y="110132"/>
                    <a:pt x="-892" y="98079"/>
                    <a:pt x="314" y="87232"/>
                  </a:cubicBezTo>
                  <a:cubicBezTo>
                    <a:pt x="314" y="75179"/>
                    <a:pt x="3929" y="63126"/>
                    <a:pt x="9956" y="51074"/>
                  </a:cubicBezTo>
                  <a:cubicBezTo>
                    <a:pt x="15982" y="39021"/>
                    <a:pt x="23213" y="29378"/>
                    <a:pt x="31651" y="20942"/>
                  </a:cubicBezTo>
                  <a:cubicBezTo>
                    <a:pt x="40088" y="12505"/>
                    <a:pt x="49730" y="7684"/>
                    <a:pt x="60577" y="4068"/>
                  </a:cubicBezTo>
                  <a:cubicBezTo>
                    <a:pt x="70219" y="452"/>
                    <a:pt x="81066" y="-754"/>
                    <a:pt x="91914" y="452"/>
                  </a:cubicBezTo>
                  <a:cubicBezTo>
                    <a:pt x="102762" y="1657"/>
                    <a:pt x="113609" y="4068"/>
                    <a:pt x="123251" y="8889"/>
                  </a:cubicBezTo>
                  <a:cubicBezTo>
                    <a:pt x="125662" y="10094"/>
                    <a:pt x="128072" y="11299"/>
                    <a:pt x="130483" y="12505"/>
                  </a:cubicBezTo>
                  <a:cubicBezTo>
                    <a:pt x="132894" y="13710"/>
                    <a:pt x="134099" y="14916"/>
                    <a:pt x="135304" y="16121"/>
                  </a:cubicBezTo>
                  <a:lnTo>
                    <a:pt x="81066" y="131826"/>
                  </a:lnTo>
                  <a:cubicBezTo>
                    <a:pt x="87093" y="134237"/>
                    <a:pt x="93119" y="135443"/>
                    <a:pt x="99145" y="135443"/>
                  </a:cubicBezTo>
                  <a:cubicBezTo>
                    <a:pt x="105172" y="135443"/>
                    <a:pt x="109993" y="134237"/>
                    <a:pt x="114815" y="131826"/>
                  </a:cubicBezTo>
                  <a:cubicBezTo>
                    <a:pt x="119635" y="129416"/>
                    <a:pt x="124457" y="127006"/>
                    <a:pt x="128072" y="123390"/>
                  </a:cubicBezTo>
                  <a:cubicBezTo>
                    <a:pt x="131688" y="119774"/>
                    <a:pt x="135304" y="114953"/>
                    <a:pt x="137714" y="110132"/>
                  </a:cubicBezTo>
                  <a:cubicBezTo>
                    <a:pt x="141330" y="102900"/>
                    <a:pt x="142536" y="94463"/>
                    <a:pt x="142536" y="86026"/>
                  </a:cubicBezTo>
                  <a:cubicBezTo>
                    <a:pt x="142536" y="77589"/>
                    <a:pt x="138920" y="70358"/>
                    <a:pt x="134099" y="65536"/>
                  </a:cubicBezTo>
                  <a:lnTo>
                    <a:pt x="158204" y="36610"/>
                  </a:lnTo>
                  <a:cubicBezTo>
                    <a:pt x="166641" y="47457"/>
                    <a:pt x="172668" y="60716"/>
                    <a:pt x="173873" y="76384"/>
                  </a:cubicBezTo>
                  <a:cubicBezTo>
                    <a:pt x="177488" y="90848"/>
                    <a:pt x="173873" y="106516"/>
                    <a:pt x="166641" y="123390"/>
                  </a:cubicBezTo>
                  <a:lnTo>
                    <a:pt x="166641" y="123390"/>
                  </a:lnTo>
                  <a:close/>
                  <a:moveTo>
                    <a:pt x="94325" y="42637"/>
                  </a:moveTo>
                  <a:cubicBezTo>
                    <a:pt x="82272" y="37815"/>
                    <a:pt x="71424" y="37815"/>
                    <a:pt x="61782" y="42637"/>
                  </a:cubicBezTo>
                  <a:cubicBezTo>
                    <a:pt x="52140" y="47457"/>
                    <a:pt x="43703" y="54689"/>
                    <a:pt x="38882" y="64331"/>
                  </a:cubicBezTo>
                  <a:cubicBezTo>
                    <a:pt x="36472" y="69153"/>
                    <a:pt x="35266" y="75179"/>
                    <a:pt x="35266" y="80000"/>
                  </a:cubicBezTo>
                  <a:cubicBezTo>
                    <a:pt x="35266" y="84821"/>
                    <a:pt x="35266" y="90848"/>
                    <a:pt x="37677" y="95668"/>
                  </a:cubicBezTo>
                  <a:cubicBezTo>
                    <a:pt x="38882" y="100490"/>
                    <a:pt x="42498" y="105311"/>
                    <a:pt x="44908" y="110132"/>
                  </a:cubicBezTo>
                  <a:cubicBezTo>
                    <a:pt x="48525" y="114953"/>
                    <a:pt x="53345" y="118569"/>
                    <a:pt x="58167" y="120979"/>
                  </a:cubicBezTo>
                  <a:lnTo>
                    <a:pt x="94325" y="42637"/>
                  </a:lnTo>
                  <a:lnTo>
                    <a:pt x="94325" y="42637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F85C99D-DC50-41AD-A9F2-6DE9BF163300}"/>
                </a:ext>
              </a:extLst>
            </p:cNvPr>
            <p:cNvSpPr/>
            <p:nvPr/>
          </p:nvSpPr>
          <p:spPr>
            <a:xfrm>
              <a:off x="9647000" y="7945888"/>
              <a:ext cx="215743" cy="194522"/>
            </a:xfrm>
            <a:custGeom>
              <a:avLst/>
              <a:gdLst>
                <a:gd name="connsiteX0" fmla="*/ 215743 w 215743"/>
                <a:gd name="connsiteY0" fmla="*/ 54710 h 194522"/>
                <a:gd name="connsiteX1" fmla="*/ 197664 w 215743"/>
                <a:gd name="connsiteY1" fmla="*/ 93279 h 194522"/>
                <a:gd name="connsiteX2" fmla="*/ 113295 w 215743"/>
                <a:gd name="connsiteY2" fmla="*/ 53505 h 194522"/>
                <a:gd name="connsiteX3" fmla="*/ 84369 w 215743"/>
                <a:gd name="connsiteY3" fmla="*/ 47479 h 194522"/>
                <a:gd name="connsiteX4" fmla="*/ 67495 w 215743"/>
                <a:gd name="connsiteY4" fmla="*/ 60736 h 194522"/>
                <a:gd name="connsiteX5" fmla="*/ 63879 w 215743"/>
                <a:gd name="connsiteY5" fmla="*/ 73995 h 194522"/>
                <a:gd name="connsiteX6" fmla="*/ 65084 w 215743"/>
                <a:gd name="connsiteY6" fmla="*/ 88457 h 194522"/>
                <a:gd name="connsiteX7" fmla="*/ 69906 w 215743"/>
                <a:gd name="connsiteY7" fmla="*/ 102921 h 194522"/>
                <a:gd name="connsiteX8" fmla="*/ 79548 w 215743"/>
                <a:gd name="connsiteY8" fmla="*/ 114974 h 194522"/>
                <a:gd name="connsiteX9" fmla="*/ 167532 w 215743"/>
                <a:gd name="connsiteY9" fmla="*/ 155953 h 194522"/>
                <a:gd name="connsiteX10" fmla="*/ 149453 w 215743"/>
                <a:gd name="connsiteY10" fmla="*/ 194522 h 194522"/>
                <a:gd name="connsiteX11" fmla="*/ 0 w 215743"/>
                <a:gd name="connsiteY11" fmla="*/ 124616 h 194522"/>
                <a:gd name="connsiteX12" fmla="*/ 15668 w 215743"/>
                <a:gd name="connsiteY12" fmla="*/ 89663 h 194522"/>
                <a:gd name="connsiteX13" fmla="*/ 43390 w 215743"/>
                <a:gd name="connsiteY13" fmla="*/ 102921 h 194522"/>
                <a:gd name="connsiteX14" fmla="*/ 32542 w 215743"/>
                <a:gd name="connsiteY14" fmla="*/ 67968 h 194522"/>
                <a:gd name="connsiteX15" fmla="*/ 40979 w 215743"/>
                <a:gd name="connsiteY15" fmla="*/ 28194 h 194522"/>
                <a:gd name="connsiteX16" fmla="*/ 56647 w 215743"/>
                <a:gd name="connsiteY16" fmla="*/ 7705 h 194522"/>
                <a:gd name="connsiteX17" fmla="*/ 75932 w 215743"/>
                <a:gd name="connsiteY17" fmla="*/ 473 h 194522"/>
                <a:gd name="connsiteX18" fmla="*/ 97627 w 215743"/>
                <a:gd name="connsiteY18" fmla="*/ 2883 h 194522"/>
                <a:gd name="connsiteX19" fmla="*/ 120527 w 215743"/>
                <a:gd name="connsiteY19" fmla="*/ 11320 h 194522"/>
                <a:gd name="connsiteX20" fmla="*/ 215743 w 215743"/>
                <a:gd name="connsiteY20" fmla="*/ 54710 h 194522"/>
                <a:gd name="connsiteX21" fmla="*/ 215743 w 215743"/>
                <a:gd name="connsiteY21" fmla="*/ 54710 h 194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743" h="194522">
                  <a:moveTo>
                    <a:pt x="215743" y="54710"/>
                  </a:moveTo>
                  <a:lnTo>
                    <a:pt x="197664" y="93279"/>
                  </a:lnTo>
                  <a:lnTo>
                    <a:pt x="113295" y="53505"/>
                  </a:lnTo>
                  <a:cubicBezTo>
                    <a:pt x="101242" y="47479"/>
                    <a:pt x="91600" y="46273"/>
                    <a:pt x="84369" y="47479"/>
                  </a:cubicBezTo>
                  <a:cubicBezTo>
                    <a:pt x="77137" y="48684"/>
                    <a:pt x="71111" y="53505"/>
                    <a:pt x="67495" y="60736"/>
                  </a:cubicBezTo>
                  <a:cubicBezTo>
                    <a:pt x="66290" y="64352"/>
                    <a:pt x="65084" y="69173"/>
                    <a:pt x="63879" y="73995"/>
                  </a:cubicBezTo>
                  <a:cubicBezTo>
                    <a:pt x="63879" y="78815"/>
                    <a:pt x="63879" y="83637"/>
                    <a:pt x="65084" y="88457"/>
                  </a:cubicBezTo>
                  <a:cubicBezTo>
                    <a:pt x="66290" y="93279"/>
                    <a:pt x="67495" y="98100"/>
                    <a:pt x="69906" y="102921"/>
                  </a:cubicBezTo>
                  <a:cubicBezTo>
                    <a:pt x="72316" y="107742"/>
                    <a:pt x="75932" y="111358"/>
                    <a:pt x="79548" y="114974"/>
                  </a:cubicBezTo>
                  <a:lnTo>
                    <a:pt x="167532" y="155953"/>
                  </a:lnTo>
                  <a:lnTo>
                    <a:pt x="149453" y="194522"/>
                  </a:lnTo>
                  <a:lnTo>
                    <a:pt x="0" y="124616"/>
                  </a:lnTo>
                  <a:lnTo>
                    <a:pt x="15668" y="89663"/>
                  </a:lnTo>
                  <a:lnTo>
                    <a:pt x="43390" y="102921"/>
                  </a:lnTo>
                  <a:cubicBezTo>
                    <a:pt x="36158" y="93279"/>
                    <a:pt x="32542" y="81226"/>
                    <a:pt x="32542" y="67968"/>
                  </a:cubicBezTo>
                  <a:cubicBezTo>
                    <a:pt x="32542" y="54710"/>
                    <a:pt x="34952" y="41452"/>
                    <a:pt x="40979" y="28194"/>
                  </a:cubicBezTo>
                  <a:cubicBezTo>
                    <a:pt x="45800" y="18552"/>
                    <a:pt x="50621" y="12525"/>
                    <a:pt x="56647" y="7705"/>
                  </a:cubicBezTo>
                  <a:cubicBezTo>
                    <a:pt x="62674" y="2883"/>
                    <a:pt x="69906" y="473"/>
                    <a:pt x="75932" y="473"/>
                  </a:cubicBezTo>
                  <a:cubicBezTo>
                    <a:pt x="83163" y="-732"/>
                    <a:pt x="90395" y="473"/>
                    <a:pt x="97627" y="2883"/>
                  </a:cubicBezTo>
                  <a:cubicBezTo>
                    <a:pt x="104858" y="5294"/>
                    <a:pt x="113295" y="7705"/>
                    <a:pt x="120527" y="11320"/>
                  </a:cubicBezTo>
                  <a:lnTo>
                    <a:pt x="215743" y="54710"/>
                  </a:lnTo>
                  <a:lnTo>
                    <a:pt x="215743" y="547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A318DE4-BAC2-400D-923E-2BC999144246}"/>
                </a:ext>
              </a:extLst>
            </p:cNvPr>
            <p:cNvSpPr/>
            <p:nvPr/>
          </p:nvSpPr>
          <p:spPr>
            <a:xfrm>
              <a:off x="9685568" y="7822217"/>
              <a:ext cx="226591" cy="127758"/>
            </a:xfrm>
            <a:custGeom>
              <a:avLst/>
              <a:gdLst>
                <a:gd name="connsiteX0" fmla="*/ 226592 w 226591"/>
                <a:gd name="connsiteY0" fmla="*/ 53032 h 127758"/>
                <a:gd name="connsiteX1" fmla="*/ 224181 w 226591"/>
                <a:gd name="connsiteY1" fmla="*/ 74727 h 127758"/>
                <a:gd name="connsiteX2" fmla="*/ 216949 w 226591"/>
                <a:gd name="connsiteY2" fmla="*/ 100037 h 127758"/>
                <a:gd name="connsiteX3" fmla="*/ 208513 w 226591"/>
                <a:gd name="connsiteY3" fmla="*/ 114501 h 127758"/>
                <a:gd name="connsiteX4" fmla="*/ 196460 w 226591"/>
                <a:gd name="connsiteY4" fmla="*/ 124143 h 127758"/>
                <a:gd name="connsiteX5" fmla="*/ 180791 w 226591"/>
                <a:gd name="connsiteY5" fmla="*/ 127759 h 127758"/>
                <a:gd name="connsiteX6" fmla="*/ 162712 w 226591"/>
                <a:gd name="connsiteY6" fmla="*/ 122938 h 127758"/>
                <a:gd name="connsiteX7" fmla="*/ 77138 w 226591"/>
                <a:gd name="connsiteY7" fmla="*/ 83164 h 127758"/>
                <a:gd name="connsiteX8" fmla="*/ 67496 w 226591"/>
                <a:gd name="connsiteY8" fmla="*/ 102448 h 127758"/>
                <a:gd name="connsiteX9" fmla="*/ 38569 w 226591"/>
                <a:gd name="connsiteY9" fmla="*/ 89190 h 127758"/>
                <a:gd name="connsiteX10" fmla="*/ 48211 w 226591"/>
                <a:gd name="connsiteY10" fmla="*/ 69906 h 127758"/>
                <a:gd name="connsiteX11" fmla="*/ 0 w 226591"/>
                <a:gd name="connsiteY11" fmla="*/ 47006 h 127758"/>
                <a:gd name="connsiteX12" fmla="*/ 18079 w 226591"/>
                <a:gd name="connsiteY12" fmla="*/ 8437 h 127758"/>
                <a:gd name="connsiteX13" fmla="*/ 66290 w 226591"/>
                <a:gd name="connsiteY13" fmla="*/ 31337 h 127758"/>
                <a:gd name="connsiteX14" fmla="*/ 80753 w 226591"/>
                <a:gd name="connsiteY14" fmla="*/ 0 h 127758"/>
                <a:gd name="connsiteX15" fmla="*/ 109680 w 226591"/>
                <a:gd name="connsiteY15" fmla="*/ 13258 h 127758"/>
                <a:gd name="connsiteX16" fmla="*/ 95217 w 226591"/>
                <a:gd name="connsiteY16" fmla="*/ 44595 h 127758"/>
                <a:gd name="connsiteX17" fmla="*/ 168738 w 226591"/>
                <a:gd name="connsiteY17" fmla="*/ 78343 h 127758"/>
                <a:gd name="connsiteX18" fmla="*/ 181997 w 226591"/>
                <a:gd name="connsiteY18" fmla="*/ 79548 h 127758"/>
                <a:gd name="connsiteX19" fmla="*/ 190434 w 226591"/>
                <a:gd name="connsiteY19" fmla="*/ 71111 h 127758"/>
                <a:gd name="connsiteX20" fmla="*/ 194049 w 226591"/>
                <a:gd name="connsiteY20" fmla="*/ 59059 h 127758"/>
                <a:gd name="connsiteX21" fmla="*/ 195254 w 226591"/>
                <a:gd name="connsiteY21" fmla="*/ 48211 h 127758"/>
                <a:gd name="connsiteX22" fmla="*/ 226592 w 226591"/>
                <a:gd name="connsiteY22" fmla="*/ 53032 h 127758"/>
                <a:gd name="connsiteX23" fmla="*/ 226592 w 226591"/>
                <a:gd name="connsiteY23" fmla="*/ 53032 h 127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6591" h="127758">
                  <a:moveTo>
                    <a:pt x="226592" y="53032"/>
                  </a:moveTo>
                  <a:cubicBezTo>
                    <a:pt x="226592" y="59059"/>
                    <a:pt x="225386" y="66290"/>
                    <a:pt x="224181" y="74727"/>
                  </a:cubicBezTo>
                  <a:cubicBezTo>
                    <a:pt x="222975" y="83164"/>
                    <a:pt x="220565" y="91600"/>
                    <a:pt x="216949" y="100037"/>
                  </a:cubicBezTo>
                  <a:cubicBezTo>
                    <a:pt x="214539" y="104859"/>
                    <a:pt x="210923" y="109679"/>
                    <a:pt x="208513" y="114501"/>
                  </a:cubicBezTo>
                  <a:cubicBezTo>
                    <a:pt x="204896" y="118117"/>
                    <a:pt x="201281" y="121732"/>
                    <a:pt x="196460" y="124143"/>
                  </a:cubicBezTo>
                  <a:cubicBezTo>
                    <a:pt x="191639" y="126554"/>
                    <a:pt x="186817" y="127759"/>
                    <a:pt x="180791" y="127759"/>
                  </a:cubicBezTo>
                  <a:cubicBezTo>
                    <a:pt x="174765" y="127759"/>
                    <a:pt x="168738" y="126554"/>
                    <a:pt x="162712" y="122938"/>
                  </a:cubicBezTo>
                  <a:lnTo>
                    <a:pt x="77138" y="83164"/>
                  </a:lnTo>
                  <a:lnTo>
                    <a:pt x="67496" y="102448"/>
                  </a:lnTo>
                  <a:lnTo>
                    <a:pt x="38569" y="89190"/>
                  </a:lnTo>
                  <a:lnTo>
                    <a:pt x="48211" y="69906"/>
                  </a:lnTo>
                  <a:lnTo>
                    <a:pt x="0" y="47006"/>
                  </a:lnTo>
                  <a:lnTo>
                    <a:pt x="18079" y="8437"/>
                  </a:lnTo>
                  <a:lnTo>
                    <a:pt x="66290" y="31337"/>
                  </a:lnTo>
                  <a:lnTo>
                    <a:pt x="80753" y="0"/>
                  </a:lnTo>
                  <a:lnTo>
                    <a:pt x="109680" y="13258"/>
                  </a:lnTo>
                  <a:lnTo>
                    <a:pt x="95217" y="44595"/>
                  </a:lnTo>
                  <a:lnTo>
                    <a:pt x="168738" y="78343"/>
                  </a:lnTo>
                  <a:cubicBezTo>
                    <a:pt x="173560" y="80753"/>
                    <a:pt x="178381" y="80753"/>
                    <a:pt x="181997" y="79548"/>
                  </a:cubicBezTo>
                  <a:cubicBezTo>
                    <a:pt x="185612" y="78343"/>
                    <a:pt x="188023" y="74727"/>
                    <a:pt x="190434" y="71111"/>
                  </a:cubicBezTo>
                  <a:cubicBezTo>
                    <a:pt x="192844" y="67495"/>
                    <a:pt x="194049" y="62674"/>
                    <a:pt x="194049" y="59059"/>
                  </a:cubicBezTo>
                  <a:cubicBezTo>
                    <a:pt x="194049" y="54237"/>
                    <a:pt x="195254" y="50622"/>
                    <a:pt x="195254" y="48211"/>
                  </a:cubicBezTo>
                  <a:lnTo>
                    <a:pt x="226592" y="53032"/>
                  </a:lnTo>
                  <a:lnTo>
                    <a:pt x="226592" y="5303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75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10800879" y="8369390"/>
            <a:ext cx="739572" cy="1222127"/>
            <a:chOff x="10800859" y="8369411"/>
            <a:chExt cx="739582" cy="1222145"/>
          </a:xfrm>
          <a:solidFill>
            <a:srgbClr val="FFFFFF"/>
          </a:solidFill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C676A381-4FF1-4388-A96B-FC876AAAEBF0}"/>
                </a:ext>
              </a:extLst>
            </p:cNvPr>
            <p:cNvSpPr/>
            <p:nvPr/>
          </p:nvSpPr>
          <p:spPr>
            <a:xfrm>
              <a:off x="10800859" y="9366171"/>
              <a:ext cx="230585" cy="225386"/>
            </a:xfrm>
            <a:custGeom>
              <a:avLst/>
              <a:gdLst>
                <a:gd name="connsiteX0" fmla="*/ 91187 w 230585"/>
                <a:gd name="connsiteY0" fmla="*/ 31338 h 225386"/>
                <a:gd name="connsiteX1" fmla="*/ 82750 w 230585"/>
                <a:gd name="connsiteY1" fmla="*/ 36158 h 225386"/>
                <a:gd name="connsiteX2" fmla="*/ 69493 w 230585"/>
                <a:gd name="connsiteY2" fmla="*/ 45801 h 225386"/>
                <a:gd name="connsiteX3" fmla="*/ 56234 w 230585"/>
                <a:gd name="connsiteY3" fmla="*/ 59059 h 225386"/>
                <a:gd name="connsiteX4" fmla="*/ 45387 w 230585"/>
                <a:gd name="connsiteY4" fmla="*/ 75933 h 225386"/>
                <a:gd name="connsiteX5" fmla="*/ 40566 w 230585"/>
                <a:gd name="connsiteY5" fmla="*/ 102448 h 225386"/>
                <a:gd name="connsiteX6" fmla="*/ 53824 w 230585"/>
                <a:gd name="connsiteY6" fmla="*/ 118117 h 225386"/>
                <a:gd name="connsiteX7" fmla="*/ 65876 w 230585"/>
                <a:gd name="connsiteY7" fmla="*/ 120527 h 225386"/>
                <a:gd name="connsiteX8" fmla="*/ 76724 w 230585"/>
                <a:gd name="connsiteY8" fmla="*/ 115707 h 225386"/>
                <a:gd name="connsiteX9" fmla="*/ 88777 w 230585"/>
                <a:gd name="connsiteY9" fmla="*/ 103654 h 225386"/>
                <a:gd name="connsiteX10" fmla="*/ 103240 w 230585"/>
                <a:gd name="connsiteY10" fmla="*/ 85575 h 225386"/>
                <a:gd name="connsiteX11" fmla="*/ 124935 w 230585"/>
                <a:gd name="connsiteY11" fmla="*/ 62674 h 225386"/>
                <a:gd name="connsiteX12" fmla="*/ 145425 w 230585"/>
                <a:gd name="connsiteY12" fmla="*/ 47006 h 225386"/>
                <a:gd name="connsiteX13" fmla="*/ 168324 w 230585"/>
                <a:gd name="connsiteY13" fmla="*/ 42185 h 225386"/>
                <a:gd name="connsiteX14" fmla="*/ 193636 w 230585"/>
                <a:gd name="connsiteY14" fmla="*/ 48211 h 225386"/>
                <a:gd name="connsiteX15" fmla="*/ 218946 w 230585"/>
                <a:gd name="connsiteY15" fmla="*/ 67496 h 225386"/>
                <a:gd name="connsiteX16" fmla="*/ 229794 w 230585"/>
                <a:gd name="connsiteY16" fmla="*/ 92806 h 225386"/>
                <a:gd name="connsiteX17" fmla="*/ 228588 w 230585"/>
                <a:gd name="connsiteY17" fmla="*/ 121733 h 225386"/>
                <a:gd name="connsiteX18" fmla="*/ 218946 w 230585"/>
                <a:gd name="connsiteY18" fmla="*/ 151865 h 225386"/>
                <a:gd name="connsiteX19" fmla="*/ 191225 w 230585"/>
                <a:gd name="connsiteY19" fmla="*/ 194049 h 225386"/>
                <a:gd name="connsiteX20" fmla="*/ 152656 w 230585"/>
                <a:gd name="connsiteY20" fmla="*/ 225386 h 225386"/>
                <a:gd name="connsiteX21" fmla="*/ 127346 w 230585"/>
                <a:gd name="connsiteY21" fmla="*/ 191639 h 225386"/>
                <a:gd name="connsiteX22" fmla="*/ 138193 w 230585"/>
                <a:gd name="connsiteY22" fmla="*/ 185612 h 225386"/>
                <a:gd name="connsiteX23" fmla="*/ 153862 w 230585"/>
                <a:gd name="connsiteY23" fmla="*/ 173560 h 225386"/>
                <a:gd name="connsiteX24" fmla="*/ 170735 w 230585"/>
                <a:gd name="connsiteY24" fmla="*/ 156685 h 225386"/>
                <a:gd name="connsiteX25" fmla="*/ 183994 w 230585"/>
                <a:gd name="connsiteY25" fmla="*/ 134991 h 225386"/>
                <a:gd name="connsiteX26" fmla="*/ 177967 w 230585"/>
                <a:gd name="connsiteY26" fmla="*/ 92806 h 225386"/>
                <a:gd name="connsiteX27" fmla="*/ 164709 w 230585"/>
                <a:gd name="connsiteY27" fmla="*/ 91601 h 225386"/>
                <a:gd name="connsiteX28" fmla="*/ 151451 w 230585"/>
                <a:gd name="connsiteY28" fmla="*/ 98832 h 225386"/>
                <a:gd name="connsiteX29" fmla="*/ 136988 w 230585"/>
                <a:gd name="connsiteY29" fmla="*/ 112091 h 225386"/>
                <a:gd name="connsiteX30" fmla="*/ 120114 w 230585"/>
                <a:gd name="connsiteY30" fmla="*/ 131375 h 225386"/>
                <a:gd name="connsiteX31" fmla="*/ 99625 w 230585"/>
                <a:gd name="connsiteY31" fmla="*/ 153070 h 225386"/>
                <a:gd name="connsiteX32" fmla="*/ 80340 w 230585"/>
                <a:gd name="connsiteY32" fmla="*/ 166328 h 225386"/>
                <a:gd name="connsiteX33" fmla="*/ 61056 w 230585"/>
                <a:gd name="connsiteY33" fmla="*/ 169944 h 225386"/>
                <a:gd name="connsiteX34" fmla="*/ 39361 w 230585"/>
                <a:gd name="connsiteY34" fmla="*/ 163917 h 225386"/>
                <a:gd name="connsiteX35" fmla="*/ 14050 w 230585"/>
                <a:gd name="connsiteY35" fmla="*/ 145838 h 225386"/>
                <a:gd name="connsiteX36" fmla="*/ 1997 w 230585"/>
                <a:gd name="connsiteY36" fmla="*/ 120527 h 225386"/>
                <a:gd name="connsiteX37" fmla="*/ 792 w 230585"/>
                <a:gd name="connsiteY37" fmla="*/ 91601 h 225386"/>
                <a:gd name="connsiteX38" fmla="*/ 10434 w 230585"/>
                <a:gd name="connsiteY38" fmla="*/ 60264 h 225386"/>
                <a:gd name="connsiteX39" fmla="*/ 35744 w 230585"/>
                <a:gd name="connsiteY39" fmla="*/ 24105 h 225386"/>
                <a:gd name="connsiteX40" fmla="*/ 65876 w 230585"/>
                <a:gd name="connsiteY40" fmla="*/ 0 h 225386"/>
                <a:gd name="connsiteX41" fmla="*/ 91187 w 230585"/>
                <a:gd name="connsiteY41" fmla="*/ 31338 h 225386"/>
                <a:gd name="connsiteX42" fmla="*/ 91187 w 230585"/>
                <a:gd name="connsiteY42" fmla="*/ 31338 h 22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30585" h="225386">
                  <a:moveTo>
                    <a:pt x="91187" y="31338"/>
                  </a:moveTo>
                  <a:cubicBezTo>
                    <a:pt x="88777" y="32543"/>
                    <a:pt x="86366" y="33748"/>
                    <a:pt x="82750" y="36158"/>
                  </a:cubicBezTo>
                  <a:cubicBezTo>
                    <a:pt x="79135" y="38569"/>
                    <a:pt x="74313" y="42185"/>
                    <a:pt x="69493" y="45801"/>
                  </a:cubicBezTo>
                  <a:cubicBezTo>
                    <a:pt x="64671" y="49417"/>
                    <a:pt x="61056" y="54237"/>
                    <a:pt x="56234" y="59059"/>
                  </a:cubicBezTo>
                  <a:cubicBezTo>
                    <a:pt x="51414" y="63880"/>
                    <a:pt x="47797" y="69906"/>
                    <a:pt x="45387" y="75933"/>
                  </a:cubicBezTo>
                  <a:cubicBezTo>
                    <a:pt x="40566" y="86780"/>
                    <a:pt x="38155" y="95217"/>
                    <a:pt x="40566" y="102448"/>
                  </a:cubicBezTo>
                  <a:cubicBezTo>
                    <a:pt x="41771" y="109680"/>
                    <a:pt x="46592" y="114501"/>
                    <a:pt x="53824" y="118117"/>
                  </a:cubicBezTo>
                  <a:cubicBezTo>
                    <a:pt x="57440" y="120527"/>
                    <a:pt x="62261" y="120527"/>
                    <a:pt x="65876" y="120527"/>
                  </a:cubicBezTo>
                  <a:cubicBezTo>
                    <a:pt x="69493" y="119322"/>
                    <a:pt x="73108" y="118117"/>
                    <a:pt x="76724" y="115707"/>
                  </a:cubicBezTo>
                  <a:cubicBezTo>
                    <a:pt x="80340" y="113296"/>
                    <a:pt x="85161" y="108475"/>
                    <a:pt x="88777" y="103654"/>
                  </a:cubicBezTo>
                  <a:cubicBezTo>
                    <a:pt x="93598" y="98832"/>
                    <a:pt x="98419" y="92806"/>
                    <a:pt x="103240" y="85575"/>
                  </a:cubicBezTo>
                  <a:cubicBezTo>
                    <a:pt x="110472" y="77138"/>
                    <a:pt x="117704" y="68701"/>
                    <a:pt x="124935" y="62674"/>
                  </a:cubicBezTo>
                  <a:cubicBezTo>
                    <a:pt x="132166" y="55443"/>
                    <a:pt x="139398" y="50622"/>
                    <a:pt x="145425" y="47006"/>
                  </a:cubicBezTo>
                  <a:cubicBezTo>
                    <a:pt x="152656" y="43390"/>
                    <a:pt x="159888" y="42185"/>
                    <a:pt x="168324" y="42185"/>
                  </a:cubicBezTo>
                  <a:cubicBezTo>
                    <a:pt x="175557" y="42185"/>
                    <a:pt x="185199" y="44595"/>
                    <a:pt x="193636" y="48211"/>
                  </a:cubicBezTo>
                  <a:cubicBezTo>
                    <a:pt x="204483" y="53032"/>
                    <a:pt x="212920" y="60264"/>
                    <a:pt x="218946" y="67496"/>
                  </a:cubicBezTo>
                  <a:cubicBezTo>
                    <a:pt x="224972" y="74727"/>
                    <a:pt x="228588" y="83164"/>
                    <a:pt x="229794" y="92806"/>
                  </a:cubicBezTo>
                  <a:cubicBezTo>
                    <a:pt x="230999" y="102448"/>
                    <a:pt x="230999" y="112091"/>
                    <a:pt x="228588" y="121733"/>
                  </a:cubicBezTo>
                  <a:cubicBezTo>
                    <a:pt x="226178" y="131375"/>
                    <a:pt x="223767" y="142223"/>
                    <a:pt x="218946" y="151865"/>
                  </a:cubicBezTo>
                  <a:cubicBezTo>
                    <a:pt x="211715" y="167533"/>
                    <a:pt x="202073" y="180791"/>
                    <a:pt x="191225" y="194049"/>
                  </a:cubicBezTo>
                  <a:cubicBezTo>
                    <a:pt x="179172" y="207307"/>
                    <a:pt x="167119" y="216949"/>
                    <a:pt x="152656" y="225386"/>
                  </a:cubicBezTo>
                  <a:lnTo>
                    <a:pt x="127346" y="191639"/>
                  </a:lnTo>
                  <a:cubicBezTo>
                    <a:pt x="129756" y="190434"/>
                    <a:pt x="133372" y="189228"/>
                    <a:pt x="138193" y="185612"/>
                  </a:cubicBezTo>
                  <a:cubicBezTo>
                    <a:pt x="143014" y="181997"/>
                    <a:pt x="147835" y="178381"/>
                    <a:pt x="153862" y="173560"/>
                  </a:cubicBezTo>
                  <a:cubicBezTo>
                    <a:pt x="159888" y="168738"/>
                    <a:pt x="164709" y="162712"/>
                    <a:pt x="170735" y="156685"/>
                  </a:cubicBezTo>
                  <a:cubicBezTo>
                    <a:pt x="175557" y="150659"/>
                    <a:pt x="180377" y="143428"/>
                    <a:pt x="183994" y="134991"/>
                  </a:cubicBezTo>
                  <a:cubicBezTo>
                    <a:pt x="193636" y="113296"/>
                    <a:pt x="192430" y="98832"/>
                    <a:pt x="177967" y="92806"/>
                  </a:cubicBezTo>
                  <a:cubicBezTo>
                    <a:pt x="173146" y="90395"/>
                    <a:pt x="169530" y="90395"/>
                    <a:pt x="164709" y="91601"/>
                  </a:cubicBezTo>
                  <a:cubicBezTo>
                    <a:pt x="161093" y="92806"/>
                    <a:pt x="156272" y="95217"/>
                    <a:pt x="151451" y="98832"/>
                  </a:cubicBezTo>
                  <a:cubicBezTo>
                    <a:pt x="146630" y="102448"/>
                    <a:pt x="141809" y="107270"/>
                    <a:pt x="136988" y="112091"/>
                  </a:cubicBezTo>
                  <a:cubicBezTo>
                    <a:pt x="132166" y="118117"/>
                    <a:pt x="126140" y="124144"/>
                    <a:pt x="120114" y="131375"/>
                  </a:cubicBezTo>
                  <a:cubicBezTo>
                    <a:pt x="112882" y="139812"/>
                    <a:pt x="105651" y="147043"/>
                    <a:pt x="99625" y="153070"/>
                  </a:cubicBezTo>
                  <a:cubicBezTo>
                    <a:pt x="93598" y="159096"/>
                    <a:pt x="86366" y="162712"/>
                    <a:pt x="80340" y="166328"/>
                  </a:cubicBezTo>
                  <a:cubicBezTo>
                    <a:pt x="74313" y="168738"/>
                    <a:pt x="67082" y="169944"/>
                    <a:pt x="61056" y="169944"/>
                  </a:cubicBezTo>
                  <a:cubicBezTo>
                    <a:pt x="53824" y="169944"/>
                    <a:pt x="46592" y="167533"/>
                    <a:pt x="39361" y="163917"/>
                  </a:cubicBezTo>
                  <a:cubicBezTo>
                    <a:pt x="28513" y="159096"/>
                    <a:pt x="21282" y="153070"/>
                    <a:pt x="14050" y="145838"/>
                  </a:cubicBezTo>
                  <a:cubicBezTo>
                    <a:pt x="8023" y="138606"/>
                    <a:pt x="3203" y="130170"/>
                    <a:pt x="1997" y="120527"/>
                  </a:cubicBezTo>
                  <a:cubicBezTo>
                    <a:pt x="-414" y="110885"/>
                    <a:pt x="-414" y="101243"/>
                    <a:pt x="792" y="91601"/>
                  </a:cubicBezTo>
                  <a:cubicBezTo>
                    <a:pt x="1997" y="80753"/>
                    <a:pt x="5613" y="71111"/>
                    <a:pt x="10434" y="60264"/>
                  </a:cubicBezTo>
                  <a:cubicBezTo>
                    <a:pt x="17665" y="45801"/>
                    <a:pt x="26102" y="33748"/>
                    <a:pt x="35744" y="24105"/>
                  </a:cubicBezTo>
                  <a:cubicBezTo>
                    <a:pt x="45387" y="14463"/>
                    <a:pt x="56234" y="6026"/>
                    <a:pt x="65876" y="0"/>
                  </a:cubicBezTo>
                  <a:lnTo>
                    <a:pt x="91187" y="31338"/>
                  </a:lnTo>
                  <a:lnTo>
                    <a:pt x="91187" y="31338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7949C46-4CCE-46FE-9D5B-128D2448E6F2}"/>
                </a:ext>
              </a:extLst>
            </p:cNvPr>
            <p:cNvSpPr/>
            <p:nvPr/>
          </p:nvSpPr>
          <p:spPr>
            <a:xfrm>
              <a:off x="10871557" y="9272160"/>
              <a:ext cx="226591" cy="127759"/>
            </a:xfrm>
            <a:custGeom>
              <a:avLst/>
              <a:gdLst>
                <a:gd name="connsiteX0" fmla="*/ 226591 w 226591"/>
                <a:gd name="connsiteY0" fmla="*/ 53032 h 127759"/>
                <a:gd name="connsiteX1" fmla="*/ 224180 w 226591"/>
                <a:gd name="connsiteY1" fmla="*/ 74727 h 127759"/>
                <a:gd name="connsiteX2" fmla="*/ 216949 w 226591"/>
                <a:gd name="connsiteY2" fmla="*/ 100037 h 127759"/>
                <a:gd name="connsiteX3" fmla="*/ 208512 w 226591"/>
                <a:gd name="connsiteY3" fmla="*/ 114501 h 127759"/>
                <a:gd name="connsiteX4" fmla="*/ 196459 w 226591"/>
                <a:gd name="connsiteY4" fmla="*/ 124143 h 127759"/>
                <a:gd name="connsiteX5" fmla="*/ 180791 w 226591"/>
                <a:gd name="connsiteY5" fmla="*/ 127759 h 127759"/>
                <a:gd name="connsiteX6" fmla="*/ 162712 w 226591"/>
                <a:gd name="connsiteY6" fmla="*/ 122938 h 127759"/>
                <a:gd name="connsiteX7" fmla="*/ 77138 w 226591"/>
                <a:gd name="connsiteY7" fmla="*/ 83164 h 127759"/>
                <a:gd name="connsiteX8" fmla="*/ 67495 w 226591"/>
                <a:gd name="connsiteY8" fmla="*/ 102448 h 127759"/>
                <a:gd name="connsiteX9" fmla="*/ 38569 w 226591"/>
                <a:gd name="connsiteY9" fmla="*/ 89190 h 127759"/>
                <a:gd name="connsiteX10" fmla="*/ 48211 w 226591"/>
                <a:gd name="connsiteY10" fmla="*/ 69906 h 127759"/>
                <a:gd name="connsiteX11" fmla="*/ 0 w 226591"/>
                <a:gd name="connsiteY11" fmla="*/ 47006 h 127759"/>
                <a:gd name="connsiteX12" fmla="*/ 18079 w 226591"/>
                <a:gd name="connsiteY12" fmla="*/ 8437 h 127759"/>
                <a:gd name="connsiteX13" fmla="*/ 66290 w 226591"/>
                <a:gd name="connsiteY13" fmla="*/ 31338 h 127759"/>
                <a:gd name="connsiteX14" fmla="*/ 80753 w 226591"/>
                <a:gd name="connsiteY14" fmla="*/ 0 h 127759"/>
                <a:gd name="connsiteX15" fmla="*/ 109679 w 226591"/>
                <a:gd name="connsiteY15" fmla="*/ 13258 h 127759"/>
                <a:gd name="connsiteX16" fmla="*/ 95217 w 226591"/>
                <a:gd name="connsiteY16" fmla="*/ 44595 h 127759"/>
                <a:gd name="connsiteX17" fmla="*/ 168738 w 226591"/>
                <a:gd name="connsiteY17" fmla="*/ 78343 h 127759"/>
                <a:gd name="connsiteX18" fmla="*/ 181996 w 226591"/>
                <a:gd name="connsiteY18" fmla="*/ 79548 h 127759"/>
                <a:gd name="connsiteX19" fmla="*/ 190433 w 226591"/>
                <a:gd name="connsiteY19" fmla="*/ 71111 h 127759"/>
                <a:gd name="connsiteX20" fmla="*/ 194049 w 226591"/>
                <a:gd name="connsiteY20" fmla="*/ 59059 h 127759"/>
                <a:gd name="connsiteX21" fmla="*/ 195254 w 226591"/>
                <a:gd name="connsiteY21" fmla="*/ 48211 h 127759"/>
                <a:gd name="connsiteX22" fmla="*/ 226591 w 226591"/>
                <a:gd name="connsiteY22" fmla="*/ 53032 h 127759"/>
                <a:gd name="connsiteX23" fmla="*/ 226591 w 226591"/>
                <a:gd name="connsiteY23" fmla="*/ 53032 h 127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6591" h="127759">
                  <a:moveTo>
                    <a:pt x="226591" y="53032"/>
                  </a:moveTo>
                  <a:cubicBezTo>
                    <a:pt x="226591" y="59059"/>
                    <a:pt x="225386" y="66290"/>
                    <a:pt x="224180" y="74727"/>
                  </a:cubicBezTo>
                  <a:cubicBezTo>
                    <a:pt x="222975" y="83164"/>
                    <a:pt x="220565" y="91601"/>
                    <a:pt x="216949" y="100037"/>
                  </a:cubicBezTo>
                  <a:cubicBezTo>
                    <a:pt x="214538" y="104859"/>
                    <a:pt x="210923" y="109680"/>
                    <a:pt x="208512" y="114501"/>
                  </a:cubicBezTo>
                  <a:cubicBezTo>
                    <a:pt x="204896" y="118117"/>
                    <a:pt x="201281" y="121733"/>
                    <a:pt x="196459" y="124143"/>
                  </a:cubicBezTo>
                  <a:cubicBezTo>
                    <a:pt x="191639" y="126554"/>
                    <a:pt x="186817" y="127759"/>
                    <a:pt x="180791" y="127759"/>
                  </a:cubicBezTo>
                  <a:cubicBezTo>
                    <a:pt x="174765" y="127759"/>
                    <a:pt x="168738" y="126554"/>
                    <a:pt x="162712" y="122938"/>
                  </a:cubicBezTo>
                  <a:lnTo>
                    <a:pt x="77138" y="83164"/>
                  </a:lnTo>
                  <a:lnTo>
                    <a:pt x="67495" y="102448"/>
                  </a:lnTo>
                  <a:lnTo>
                    <a:pt x="38569" y="89190"/>
                  </a:lnTo>
                  <a:lnTo>
                    <a:pt x="48211" y="69906"/>
                  </a:lnTo>
                  <a:lnTo>
                    <a:pt x="0" y="47006"/>
                  </a:lnTo>
                  <a:lnTo>
                    <a:pt x="18079" y="8437"/>
                  </a:lnTo>
                  <a:lnTo>
                    <a:pt x="66290" y="31338"/>
                  </a:lnTo>
                  <a:lnTo>
                    <a:pt x="80753" y="0"/>
                  </a:lnTo>
                  <a:lnTo>
                    <a:pt x="109679" y="13258"/>
                  </a:lnTo>
                  <a:lnTo>
                    <a:pt x="95217" y="44595"/>
                  </a:lnTo>
                  <a:lnTo>
                    <a:pt x="168738" y="78343"/>
                  </a:lnTo>
                  <a:cubicBezTo>
                    <a:pt x="173560" y="80753"/>
                    <a:pt x="178380" y="80753"/>
                    <a:pt x="181996" y="79548"/>
                  </a:cubicBezTo>
                  <a:cubicBezTo>
                    <a:pt x="185612" y="78343"/>
                    <a:pt x="188022" y="74727"/>
                    <a:pt x="190433" y="71111"/>
                  </a:cubicBezTo>
                  <a:cubicBezTo>
                    <a:pt x="192844" y="67496"/>
                    <a:pt x="194049" y="62674"/>
                    <a:pt x="194049" y="59059"/>
                  </a:cubicBezTo>
                  <a:cubicBezTo>
                    <a:pt x="194049" y="54237"/>
                    <a:pt x="195254" y="50622"/>
                    <a:pt x="195254" y="48211"/>
                  </a:cubicBezTo>
                  <a:lnTo>
                    <a:pt x="226591" y="53032"/>
                  </a:lnTo>
                  <a:lnTo>
                    <a:pt x="226591" y="5303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E6CB029-C9D1-4C68-9877-CD9391670844}"/>
                </a:ext>
              </a:extLst>
            </p:cNvPr>
            <p:cNvSpPr/>
            <p:nvPr/>
          </p:nvSpPr>
          <p:spPr>
            <a:xfrm>
              <a:off x="10964363" y="9149222"/>
              <a:ext cx="167532" cy="159096"/>
            </a:xfrm>
            <a:custGeom>
              <a:avLst/>
              <a:gdLst>
                <a:gd name="connsiteX0" fmla="*/ 75932 w 167532"/>
                <a:gd name="connsiteY0" fmla="*/ 15669 h 159096"/>
                <a:gd name="connsiteX1" fmla="*/ 67495 w 167532"/>
                <a:gd name="connsiteY1" fmla="*/ 49417 h 159096"/>
                <a:gd name="connsiteX2" fmla="*/ 77137 w 167532"/>
                <a:gd name="connsiteY2" fmla="*/ 78343 h 159096"/>
                <a:gd name="connsiteX3" fmla="*/ 167532 w 167532"/>
                <a:gd name="connsiteY3" fmla="*/ 120527 h 159096"/>
                <a:gd name="connsiteX4" fmla="*/ 149453 w 167532"/>
                <a:gd name="connsiteY4" fmla="*/ 159096 h 159096"/>
                <a:gd name="connsiteX5" fmla="*/ 0 w 167532"/>
                <a:gd name="connsiteY5" fmla="*/ 89190 h 159096"/>
                <a:gd name="connsiteX6" fmla="*/ 16873 w 167532"/>
                <a:gd name="connsiteY6" fmla="*/ 54237 h 159096"/>
                <a:gd name="connsiteX7" fmla="*/ 49416 w 167532"/>
                <a:gd name="connsiteY7" fmla="*/ 68701 h 159096"/>
                <a:gd name="connsiteX8" fmla="*/ 39774 w 167532"/>
                <a:gd name="connsiteY8" fmla="*/ 53032 h 159096"/>
                <a:gd name="connsiteX9" fmla="*/ 34952 w 167532"/>
                <a:gd name="connsiteY9" fmla="*/ 36158 h 159096"/>
                <a:gd name="connsiteX10" fmla="*/ 33747 w 167532"/>
                <a:gd name="connsiteY10" fmla="*/ 20490 h 159096"/>
                <a:gd name="connsiteX11" fmla="*/ 37363 w 167532"/>
                <a:gd name="connsiteY11" fmla="*/ 7232 h 159096"/>
                <a:gd name="connsiteX12" fmla="*/ 39774 w 167532"/>
                <a:gd name="connsiteY12" fmla="*/ 2411 h 159096"/>
                <a:gd name="connsiteX13" fmla="*/ 40979 w 167532"/>
                <a:gd name="connsiteY13" fmla="*/ 0 h 159096"/>
                <a:gd name="connsiteX14" fmla="*/ 75932 w 167532"/>
                <a:gd name="connsiteY14" fmla="*/ 15669 h 159096"/>
                <a:gd name="connsiteX15" fmla="*/ 75932 w 167532"/>
                <a:gd name="connsiteY15" fmla="*/ 15669 h 159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7532" h="159096">
                  <a:moveTo>
                    <a:pt x="75932" y="15669"/>
                  </a:moveTo>
                  <a:cubicBezTo>
                    <a:pt x="71111" y="27722"/>
                    <a:pt x="67495" y="38569"/>
                    <a:pt x="67495" y="49417"/>
                  </a:cubicBezTo>
                  <a:cubicBezTo>
                    <a:pt x="67495" y="60264"/>
                    <a:pt x="71111" y="69906"/>
                    <a:pt x="77137" y="78343"/>
                  </a:cubicBezTo>
                  <a:lnTo>
                    <a:pt x="167532" y="120527"/>
                  </a:lnTo>
                  <a:lnTo>
                    <a:pt x="149453" y="159096"/>
                  </a:lnTo>
                  <a:lnTo>
                    <a:pt x="0" y="89190"/>
                  </a:lnTo>
                  <a:lnTo>
                    <a:pt x="16873" y="54237"/>
                  </a:lnTo>
                  <a:lnTo>
                    <a:pt x="49416" y="68701"/>
                  </a:lnTo>
                  <a:cubicBezTo>
                    <a:pt x="45800" y="63880"/>
                    <a:pt x="42185" y="57854"/>
                    <a:pt x="39774" y="53032"/>
                  </a:cubicBezTo>
                  <a:cubicBezTo>
                    <a:pt x="37363" y="47006"/>
                    <a:pt x="36158" y="42185"/>
                    <a:pt x="34952" y="36158"/>
                  </a:cubicBezTo>
                  <a:cubicBezTo>
                    <a:pt x="33747" y="30132"/>
                    <a:pt x="33747" y="25311"/>
                    <a:pt x="33747" y="20490"/>
                  </a:cubicBezTo>
                  <a:cubicBezTo>
                    <a:pt x="33747" y="15669"/>
                    <a:pt x="34952" y="10848"/>
                    <a:pt x="37363" y="7232"/>
                  </a:cubicBezTo>
                  <a:cubicBezTo>
                    <a:pt x="38569" y="4821"/>
                    <a:pt x="38569" y="3616"/>
                    <a:pt x="39774" y="2411"/>
                  </a:cubicBezTo>
                  <a:cubicBezTo>
                    <a:pt x="39774" y="1206"/>
                    <a:pt x="40979" y="0"/>
                    <a:pt x="40979" y="0"/>
                  </a:cubicBezTo>
                  <a:lnTo>
                    <a:pt x="75932" y="15669"/>
                  </a:lnTo>
                  <a:lnTo>
                    <a:pt x="75932" y="1566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6097FFEB-F691-4790-9276-27D379F3AF88}"/>
                </a:ext>
              </a:extLst>
            </p:cNvPr>
            <p:cNvSpPr/>
            <p:nvPr/>
          </p:nvSpPr>
          <p:spPr>
            <a:xfrm>
              <a:off x="11030482" y="9019225"/>
              <a:ext cx="200245" cy="175797"/>
            </a:xfrm>
            <a:custGeom>
              <a:avLst/>
              <a:gdLst>
                <a:gd name="connsiteX0" fmla="*/ 158061 w 200245"/>
                <a:gd name="connsiteY0" fmla="*/ 140845 h 175797"/>
                <a:gd name="connsiteX1" fmla="*/ 144803 w 200245"/>
                <a:gd name="connsiteY1" fmla="*/ 160129 h 175797"/>
                <a:gd name="connsiteX2" fmla="*/ 126724 w 200245"/>
                <a:gd name="connsiteY2" fmla="*/ 172182 h 175797"/>
                <a:gd name="connsiteX3" fmla="*/ 106234 w 200245"/>
                <a:gd name="connsiteY3" fmla="*/ 175798 h 175797"/>
                <a:gd name="connsiteX4" fmla="*/ 85744 w 200245"/>
                <a:gd name="connsiteY4" fmla="*/ 170977 h 175797"/>
                <a:gd name="connsiteX5" fmla="*/ 68871 w 200245"/>
                <a:gd name="connsiteY5" fmla="*/ 156513 h 175797"/>
                <a:gd name="connsiteX6" fmla="*/ 59228 w 200245"/>
                <a:gd name="connsiteY6" fmla="*/ 136023 h 175797"/>
                <a:gd name="connsiteX7" fmla="*/ 59228 w 200245"/>
                <a:gd name="connsiteY7" fmla="*/ 110713 h 175797"/>
                <a:gd name="connsiteX8" fmla="*/ 67665 w 200245"/>
                <a:gd name="connsiteY8" fmla="*/ 82992 h 175797"/>
                <a:gd name="connsiteX9" fmla="*/ 78513 w 200245"/>
                <a:gd name="connsiteY9" fmla="*/ 63707 h 175797"/>
                <a:gd name="connsiteX10" fmla="*/ 91771 w 200245"/>
                <a:gd name="connsiteY10" fmla="*/ 49244 h 175797"/>
                <a:gd name="connsiteX11" fmla="*/ 83334 w 200245"/>
                <a:gd name="connsiteY11" fmla="*/ 45628 h 175797"/>
                <a:gd name="connsiteX12" fmla="*/ 56818 w 200245"/>
                <a:gd name="connsiteY12" fmla="*/ 43218 h 175797"/>
                <a:gd name="connsiteX13" fmla="*/ 37533 w 200245"/>
                <a:gd name="connsiteY13" fmla="*/ 64913 h 175797"/>
                <a:gd name="connsiteX14" fmla="*/ 30302 w 200245"/>
                <a:gd name="connsiteY14" fmla="*/ 90223 h 175797"/>
                <a:gd name="connsiteX15" fmla="*/ 31507 w 200245"/>
                <a:gd name="connsiteY15" fmla="*/ 119150 h 175797"/>
                <a:gd name="connsiteX16" fmla="*/ 1375 w 200245"/>
                <a:gd name="connsiteY16" fmla="*/ 119150 h 175797"/>
                <a:gd name="connsiteX17" fmla="*/ 11017 w 200245"/>
                <a:gd name="connsiteY17" fmla="*/ 48039 h 175797"/>
                <a:gd name="connsiteX18" fmla="*/ 50792 w 200245"/>
                <a:gd name="connsiteY18" fmla="*/ 4649 h 175797"/>
                <a:gd name="connsiteX19" fmla="*/ 105029 w 200245"/>
                <a:gd name="connsiteY19" fmla="*/ 8265 h 175797"/>
                <a:gd name="connsiteX20" fmla="*/ 152034 w 200245"/>
                <a:gd name="connsiteY20" fmla="*/ 29960 h 175797"/>
                <a:gd name="connsiteX21" fmla="*/ 161676 w 200245"/>
                <a:gd name="connsiteY21" fmla="*/ 32370 h 175797"/>
                <a:gd name="connsiteX22" fmla="*/ 167703 w 200245"/>
                <a:gd name="connsiteY22" fmla="*/ 26344 h 175797"/>
                <a:gd name="connsiteX23" fmla="*/ 200245 w 200245"/>
                <a:gd name="connsiteY23" fmla="*/ 42012 h 175797"/>
                <a:gd name="connsiteX24" fmla="*/ 194219 w 200245"/>
                <a:gd name="connsiteY24" fmla="*/ 60091 h 175797"/>
                <a:gd name="connsiteX25" fmla="*/ 182166 w 200245"/>
                <a:gd name="connsiteY25" fmla="*/ 74555 h 175797"/>
                <a:gd name="connsiteX26" fmla="*/ 165293 w 200245"/>
                <a:gd name="connsiteY26" fmla="*/ 75760 h 175797"/>
                <a:gd name="connsiteX27" fmla="*/ 156856 w 200245"/>
                <a:gd name="connsiteY27" fmla="*/ 72144 h 175797"/>
                <a:gd name="connsiteX28" fmla="*/ 165293 w 200245"/>
                <a:gd name="connsiteY28" fmla="*/ 105892 h 175797"/>
                <a:gd name="connsiteX29" fmla="*/ 158061 w 200245"/>
                <a:gd name="connsiteY29" fmla="*/ 140845 h 175797"/>
                <a:gd name="connsiteX30" fmla="*/ 158061 w 200245"/>
                <a:gd name="connsiteY30" fmla="*/ 140845 h 175797"/>
                <a:gd name="connsiteX31" fmla="*/ 135161 w 200245"/>
                <a:gd name="connsiteY31" fmla="*/ 116739 h 175797"/>
                <a:gd name="connsiteX32" fmla="*/ 139982 w 200245"/>
                <a:gd name="connsiteY32" fmla="*/ 96250 h 175797"/>
                <a:gd name="connsiteX33" fmla="*/ 137571 w 200245"/>
                <a:gd name="connsiteY33" fmla="*/ 78170 h 175797"/>
                <a:gd name="connsiteX34" fmla="*/ 129135 w 200245"/>
                <a:gd name="connsiteY34" fmla="*/ 67323 h 175797"/>
                <a:gd name="connsiteX35" fmla="*/ 112261 w 200245"/>
                <a:gd name="connsiteY35" fmla="*/ 58886 h 175797"/>
                <a:gd name="connsiteX36" fmla="*/ 101413 w 200245"/>
                <a:gd name="connsiteY36" fmla="*/ 72144 h 175797"/>
                <a:gd name="connsiteX37" fmla="*/ 92976 w 200245"/>
                <a:gd name="connsiteY37" fmla="*/ 86607 h 175797"/>
                <a:gd name="connsiteX38" fmla="*/ 88155 w 200245"/>
                <a:gd name="connsiteY38" fmla="*/ 114329 h 175797"/>
                <a:gd name="connsiteX39" fmla="*/ 100208 w 200245"/>
                <a:gd name="connsiteY39" fmla="*/ 131203 h 175797"/>
                <a:gd name="connsiteX40" fmla="*/ 119492 w 200245"/>
                <a:gd name="connsiteY40" fmla="*/ 131203 h 175797"/>
                <a:gd name="connsiteX41" fmla="*/ 135161 w 200245"/>
                <a:gd name="connsiteY41" fmla="*/ 116739 h 175797"/>
                <a:gd name="connsiteX42" fmla="*/ 135161 w 200245"/>
                <a:gd name="connsiteY42" fmla="*/ 116739 h 17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0245" h="175797">
                  <a:moveTo>
                    <a:pt x="158061" y="140845"/>
                  </a:moveTo>
                  <a:cubicBezTo>
                    <a:pt x="154445" y="148076"/>
                    <a:pt x="150829" y="154102"/>
                    <a:pt x="144803" y="160129"/>
                  </a:cubicBezTo>
                  <a:cubicBezTo>
                    <a:pt x="139982" y="164950"/>
                    <a:pt x="133955" y="169772"/>
                    <a:pt x="126724" y="172182"/>
                  </a:cubicBezTo>
                  <a:cubicBezTo>
                    <a:pt x="120698" y="174592"/>
                    <a:pt x="113466" y="175798"/>
                    <a:pt x="106234" y="175798"/>
                  </a:cubicBezTo>
                  <a:cubicBezTo>
                    <a:pt x="99003" y="175798"/>
                    <a:pt x="92976" y="174592"/>
                    <a:pt x="85744" y="170977"/>
                  </a:cubicBezTo>
                  <a:cubicBezTo>
                    <a:pt x="78513" y="167361"/>
                    <a:pt x="72487" y="162540"/>
                    <a:pt x="68871" y="156513"/>
                  </a:cubicBezTo>
                  <a:cubicBezTo>
                    <a:pt x="64050" y="150487"/>
                    <a:pt x="61639" y="143255"/>
                    <a:pt x="59228" y="136023"/>
                  </a:cubicBezTo>
                  <a:cubicBezTo>
                    <a:pt x="58023" y="128792"/>
                    <a:pt x="58023" y="120355"/>
                    <a:pt x="59228" y="110713"/>
                  </a:cubicBezTo>
                  <a:cubicBezTo>
                    <a:pt x="60434" y="102276"/>
                    <a:pt x="62845" y="92634"/>
                    <a:pt x="67665" y="82992"/>
                  </a:cubicBezTo>
                  <a:cubicBezTo>
                    <a:pt x="71281" y="75760"/>
                    <a:pt x="74897" y="69733"/>
                    <a:pt x="78513" y="63707"/>
                  </a:cubicBezTo>
                  <a:cubicBezTo>
                    <a:pt x="82129" y="57681"/>
                    <a:pt x="86950" y="52860"/>
                    <a:pt x="91771" y="49244"/>
                  </a:cubicBezTo>
                  <a:lnTo>
                    <a:pt x="83334" y="45628"/>
                  </a:lnTo>
                  <a:cubicBezTo>
                    <a:pt x="73692" y="40807"/>
                    <a:pt x="64050" y="40807"/>
                    <a:pt x="56818" y="43218"/>
                  </a:cubicBezTo>
                  <a:cubicBezTo>
                    <a:pt x="48381" y="46834"/>
                    <a:pt x="42355" y="54065"/>
                    <a:pt x="37533" y="64913"/>
                  </a:cubicBezTo>
                  <a:cubicBezTo>
                    <a:pt x="33918" y="73350"/>
                    <a:pt x="31507" y="81786"/>
                    <a:pt x="30302" y="90223"/>
                  </a:cubicBezTo>
                  <a:cubicBezTo>
                    <a:pt x="29096" y="98660"/>
                    <a:pt x="30302" y="109508"/>
                    <a:pt x="31507" y="119150"/>
                  </a:cubicBezTo>
                  <a:lnTo>
                    <a:pt x="1375" y="119150"/>
                  </a:lnTo>
                  <a:cubicBezTo>
                    <a:pt x="-2240" y="93839"/>
                    <a:pt x="1375" y="69733"/>
                    <a:pt x="11017" y="48039"/>
                  </a:cubicBezTo>
                  <a:cubicBezTo>
                    <a:pt x="20660" y="26344"/>
                    <a:pt x="33918" y="11880"/>
                    <a:pt x="50792" y="4649"/>
                  </a:cubicBezTo>
                  <a:cubicBezTo>
                    <a:pt x="66460" y="-2583"/>
                    <a:pt x="84539" y="-1377"/>
                    <a:pt x="105029" y="8265"/>
                  </a:cubicBezTo>
                  <a:lnTo>
                    <a:pt x="152034" y="29960"/>
                  </a:lnTo>
                  <a:cubicBezTo>
                    <a:pt x="155650" y="32370"/>
                    <a:pt x="159266" y="32370"/>
                    <a:pt x="161676" y="32370"/>
                  </a:cubicBezTo>
                  <a:cubicBezTo>
                    <a:pt x="164087" y="31165"/>
                    <a:pt x="166498" y="29960"/>
                    <a:pt x="167703" y="26344"/>
                  </a:cubicBezTo>
                  <a:lnTo>
                    <a:pt x="200245" y="42012"/>
                  </a:lnTo>
                  <a:cubicBezTo>
                    <a:pt x="199040" y="49244"/>
                    <a:pt x="196630" y="55271"/>
                    <a:pt x="194219" y="60091"/>
                  </a:cubicBezTo>
                  <a:cubicBezTo>
                    <a:pt x="190603" y="67323"/>
                    <a:pt x="186988" y="72144"/>
                    <a:pt x="182166" y="74555"/>
                  </a:cubicBezTo>
                  <a:cubicBezTo>
                    <a:pt x="177346" y="76965"/>
                    <a:pt x="171319" y="76965"/>
                    <a:pt x="165293" y="75760"/>
                  </a:cubicBezTo>
                  <a:lnTo>
                    <a:pt x="156856" y="72144"/>
                  </a:lnTo>
                  <a:cubicBezTo>
                    <a:pt x="162882" y="82992"/>
                    <a:pt x="165293" y="93839"/>
                    <a:pt x="165293" y="105892"/>
                  </a:cubicBezTo>
                  <a:cubicBezTo>
                    <a:pt x="165293" y="119150"/>
                    <a:pt x="162882" y="129997"/>
                    <a:pt x="158061" y="140845"/>
                  </a:cubicBezTo>
                  <a:lnTo>
                    <a:pt x="158061" y="140845"/>
                  </a:lnTo>
                  <a:close/>
                  <a:moveTo>
                    <a:pt x="135161" y="116739"/>
                  </a:moveTo>
                  <a:cubicBezTo>
                    <a:pt x="138777" y="110713"/>
                    <a:pt x="139982" y="103482"/>
                    <a:pt x="139982" y="96250"/>
                  </a:cubicBezTo>
                  <a:cubicBezTo>
                    <a:pt x="139982" y="89018"/>
                    <a:pt x="139982" y="82992"/>
                    <a:pt x="137571" y="78170"/>
                  </a:cubicBezTo>
                  <a:cubicBezTo>
                    <a:pt x="136366" y="72144"/>
                    <a:pt x="133955" y="68528"/>
                    <a:pt x="129135" y="67323"/>
                  </a:cubicBezTo>
                  <a:lnTo>
                    <a:pt x="112261" y="58886"/>
                  </a:lnTo>
                  <a:cubicBezTo>
                    <a:pt x="108645" y="62502"/>
                    <a:pt x="105029" y="67323"/>
                    <a:pt x="101413" y="72144"/>
                  </a:cubicBezTo>
                  <a:cubicBezTo>
                    <a:pt x="97797" y="76965"/>
                    <a:pt x="95386" y="81786"/>
                    <a:pt x="92976" y="86607"/>
                  </a:cubicBezTo>
                  <a:cubicBezTo>
                    <a:pt x="88155" y="96250"/>
                    <a:pt x="86950" y="105892"/>
                    <a:pt x="88155" y="114329"/>
                  </a:cubicBezTo>
                  <a:cubicBezTo>
                    <a:pt x="89360" y="122766"/>
                    <a:pt x="94181" y="128792"/>
                    <a:pt x="100208" y="131203"/>
                  </a:cubicBezTo>
                  <a:cubicBezTo>
                    <a:pt x="106234" y="134818"/>
                    <a:pt x="113466" y="134818"/>
                    <a:pt x="119492" y="131203"/>
                  </a:cubicBezTo>
                  <a:cubicBezTo>
                    <a:pt x="126724" y="128792"/>
                    <a:pt x="131545" y="123971"/>
                    <a:pt x="135161" y="116739"/>
                  </a:cubicBezTo>
                  <a:lnTo>
                    <a:pt x="135161" y="11673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613C89F-FC7F-46CA-A62D-7055820F9164}"/>
                </a:ext>
              </a:extLst>
            </p:cNvPr>
            <p:cNvSpPr/>
            <p:nvPr/>
          </p:nvSpPr>
          <p:spPr>
            <a:xfrm>
              <a:off x="11049937" y="8890088"/>
              <a:ext cx="226591" cy="127759"/>
            </a:xfrm>
            <a:custGeom>
              <a:avLst/>
              <a:gdLst>
                <a:gd name="connsiteX0" fmla="*/ 226591 w 226591"/>
                <a:gd name="connsiteY0" fmla="*/ 53032 h 127759"/>
                <a:gd name="connsiteX1" fmla="*/ 224181 w 226591"/>
                <a:gd name="connsiteY1" fmla="*/ 74727 h 127759"/>
                <a:gd name="connsiteX2" fmla="*/ 216949 w 226591"/>
                <a:gd name="connsiteY2" fmla="*/ 100038 h 127759"/>
                <a:gd name="connsiteX3" fmla="*/ 208512 w 226591"/>
                <a:gd name="connsiteY3" fmla="*/ 114501 h 127759"/>
                <a:gd name="connsiteX4" fmla="*/ 196459 w 226591"/>
                <a:gd name="connsiteY4" fmla="*/ 124144 h 127759"/>
                <a:gd name="connsiteX5" fmla="*/ 180791 w 226591"/>
                <a:gd name="connsiteY5" fmla="*/ 127759 h 127759"/>
                <a:gd name="connsiteX6" fmla="*/ 162712 w 226591"/>
                <a:gd name="connsiteY6" fmla="*/ 122938 h 127759"/>
                <a:gd name="connsiteX7" fmla="*/ 77138 w 226591"/>
                <a:gd name="connsiteY7" fmla="*/ 83164 h 127759"/>
                <a:gd name="connsiteX8" fmla="*/ 67496 w 226591"/>
                <a:gd name="connsiteY8" fmla="*/ 102448 h 127759"/>
                <a:gd name="connsiteX9" fmla="*/ 38569 w 226591"/>
                <a:gd name="connsiteY9" fmla="*/ 89190 h 127759"/>
                <a:gd name="connsiteX10" fmla="*/ 48211 w 226591"/>
                <a:gd name="connsiteY10" fmla="*/ 69906 h 127759"/>
                <a:gd name="connsiteX11" fmla="*/ 0 w 226591"/>
                <a:gd name="connsiteY11" fmla="*/ 47006 h 127759"/>
                <a:gd name="connsiteX12" fmla="*/ 18079 w 226591"/>
                <a:gd name="connsiteY12" fmla="*/ 8437 h 127759"/>
                <a:gd name="connsiteX13" fmla="*/ 66290 w 226591"/>
                <a:gd name="connsiteY13" fmla="*/ 31338 h 127759"/>
                <a:gd name="connsiteX14" fmla="*/ 80753 w 226591"/>
                <a:gd name="connsiteY14" fmla="*/ 0 h 127759"/>
                <a:gd name="connsiteX15" fmla="*/ 109680 w 226591"/>
                <a:gd name="connsiteY15" fmla="*/ 13258 h 127759"/>
                <a:gd name="connsiteX16" fmla="*/ 95217 w 226591"/>
                <a:gd name="connsiteY16" fmla="*/ 44595 h 127759"/>
                <a:gd name="connsiteX17" fmla="*/ 168738 w 226591"/>
                <a:gd name="connsiteY17" fmla="*/ 78343 h 127759"/>
                <a:gd name="connsiteX18" fmla="*/ 181997 w 226591"/>
                <a:gd name="connsiteY18" fmla="*/ 79548 h 127759"/>
                <a:gd name="connsiteX19" fmla="*/ 190433 w 226591"/>
                <a:gd name="connsiteY19" fmla="*/ 71111 h 127759"/>
                <a:gd name="connsiteX20" fmla="*/ 194049 w 226591"/>
                <a:gd name="connsiteY20" fmla="*/ 59059 h 127759"/>
                <a:gd name="connsiteX21" fmla="*/ 195254 w 226591"/>
                <a:gd name="connsiteY21" fmla="*/ 48211 h 127759"/>
                <a:gd name="connsiteX22" fmla="*/ 226591 w 226591"/>
                <a:gd name="connsiteY22" fmla="*/ 53032 h 127759"/>
                <a:gd name="connsiteX23" fmla="*/ 226591 w 226591"/>
                <a:gd name="connsiteY23" fmla="*/ 53032 h 127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6591" h="127759">
                  <a:moveTo>
                    <a:pt x="226591" y="53032"/>
                  </a:moveTo>
                  <a:cubicBezTo>
                    <a:pt x="226591" y="59059"/>
                    <a:pt x="225386" y="66290"/>
                    <a:pt x="224181" y="74727"/>
                  </a:cubicBezTo>
                  <a:cubicBezTo>
                    <a:pt x="222975" y="83164"/>
                    <a:pt x="220565" y="91601"/>
                    <a:pt x="216949" y="100038"/>
                  </a:cubicBezTo>
                  <a:cubicBezTo>
                    <a:pt x="214538" y="104859"/>
                    <a:pt x="210923" y="109680"/>
                    <a:pt x="208512" y="114501"/>
                  </a:cubicBezTo>
                  <a:cubicBezTo>
                    <a:pt x="204896" y="118117"/>
                    <a:pt x="201281" y="121733"/>
                    <a:pt x="196459" y="124144"/>
                  </a:cubicBezTo>
                  <a:cubicBezTo>
                    <a:pt x="191639" y="126554"/>
                    <a:pt x="186817" y="127759"/>
                    <a:pt x="180791" y="127759"/>
                  </a:cubicBezTo>
                  <a:cubicBezTo>
                    <a:pt x="174765" y="127759"/>
                    <a:pt x="168738" y="126554"/>
                    <a:pt x="162712" y="122938"/>
                  </a:cubicBezTo>
                  <a:lnTo>
                    <a:pt x="77138" y="83164"/>
                  </a:lnTo>
                  <a:lnTo>
                    <a:pt x="67496" y="102448"/>
                  </a:lnTo>
                  <a:lnTo>
                    <a:pt x="38569" y="89190"/>
                  </a:lnTo>
                  <a:lnTo>
                    <a:pt x="48211" y="69906"/>
                  </a:lnTo>
                  <a:lnTo>
                    <a:pt x="0" y="47006"/>
                  </a:lnTo>
                  <a:lnTo>
                    <a:pt x="18079" y="8437"/>
                  </a:lnTo>
                  <a:lnTo>
                    <a:pt x="66290" y="31338"/>
                  </a:lnTo>
                  <a:lnTo>
                    <a:pt x="80753" y="0"/>
                  </a:lnTo>
                  <a:lnTo>
                    <a:pt x="109680" y="13258"/>
                  </a:lnTo>
                  <a:lnTo>
                    <a:pt x="95217" y="44595"/>
                  </a:lnTo>
                  <a:lnTo>
                    <a:pt x="168738" y="78343"/>
                  </a:lnTo>
                  <a:cubicBezTo>
                    <a:pt x="173560" y="80753"/>
                    <a:pt x="178380" y="80753"/>
                    <a:pt x="181997" y="79548"/>
                  </a:cubicBezTo>
                  <a:cubicBezTo>
                    <a:pt x="185612" y="78343"/>
                    <a:pt x="188023" y="74727"/>
                    <a:pt x="190433" y="71111"/>
                  </a:cubicBezTo>
                  <a:cubicBezTo>
                    <a:pt x="192844" y="67496"/>
                    <a:pt x="194049" y="62674"/>
                    <a:pt x="194049" y="59059"/>
                  </a:cubicBezTo>
                  <a:cubicBezTo>
                    <a:pt x="194049" y="54237"/>
                    <a:pt x="195254" y="50622"/>
                    <a:pt x="195254" y="48211"/>
                  </a:cubicBezTo>
                  <a:lnTo>
                    <a:pt x="226591" y="53032"/>
                  </a:lnTo>
                  <a:lnTo>
                    <a:pt x="226591" y="5303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9E58512-B509-43A6-9685-2DBDC6E1CE74}"/>
                </a:ext>
              </a:extLst>
            </p:cNvPr>
            <p:cNvSpPr/>
            <p:nvPr/>
          </p:nvSpPr>
          <p:spPr>
            <a:xfrm>
              <a:off x="11160509" y="8738978"/>
              <a:ext cx="175124" cy="175216"/>
            </a:xfrm>
            <a:custGeom>
              <a:avLst/>
              <a:gdLst>
                <a:gd name="connsiteX0" fmla="*/ 166641 w 175124"/>
                <a:gd name="connsiteY0" fmla="*/ 123390 h 175216"/>
                <a:gd name="connsiteX1" fmla="*/ 144946 w 175124"/>
                <a:gd name="connsiteY1" fmla="*/ 153522 h 175216"/>
                <a:gd name="connsiteX2" fmla="*/ 116019 w 175124"/>
                <a:gd name="connsiteY2" fmla="*/ 170396 h 175216"/>
                <a:gd name="connsiteX3" fmla="*/ 83478 w 175124"/>
                <a:gd name="connsiteY3" fmla="*/ 175216 h 175216"/>
                <a:gd name="connsiteX4" fmla="*/ 50935 w 175124"/>
                <a:gd name="connsiteY4" fmla="*/ 166780 h 175216"/>
                <a:gd name="connsiteX5" fmla="*/ 23214 w 175124"/>
                <a:gd name="connsiteY5" fmla="*/ 147495 h 175216"/>
                <a:gd name="connsiteX6" fmla="*/ 5135 w 175124"/>
                <a:gd name="connsiteY6" fmla="*/ 119774 h 175216"/>
                <a:gd name="connsiteX7" fmla="*/ 313 w 175124"/>
                <a:gd name="connsiteY7" fmla="*/ 87232 h 175216"/>
                <a:gd name="connsiteX8" fmla="*/ 9955 w 175124"/>
                <a:gd name="connsiteY8" fmla="*/ 51073 h 175216"/>
                <a:gd name="connsiteX9" fmla="*/ 31650 w 175124"/>
                <a:gd name="connsiteY9" fmla="*/ 20942 h 175216"/>
                <a:gd name="connsiteX10" fmla="*/ 59372 w 175124"/>
                <a:gd name="connsiteY10" fmla="*/ 4068 h 175216"/>
                <a:gd name="connsiteX11" fmla="*/ 90709 w 175124"/>
                <a:gd name="connsiteY11" fmla="*/ 452 h 175216"/>
                <a:gd name="connsiteX12" fmla="*/ 122046 w 175124"/>
                <a:gd name="connsiteY12" fmla="*/ 8889 h 175216"/>
                <a:gd name="connsiteX13" fmla="*/ 129278 w 175124"/>
                <a:gd name="connsiteY13" fmla="*/ 12505 h 175216"/>
                <a:gd name="connsiteX14" fmla="*/ 134098 w 175124"/>
                <a:gd name="connsiteY14" fmla="*/ 16121 h 175216"/>
                <a:gd name="connsiteX15" fmla="*/ 79861 w 175124"/>
                <a:gd name="connsiteY15" fmla="*/ 131827 h 175216"/>
                <a:gd name="connsiteX16" fmla="*/ 97940 w 175124"/>
                <a:gd name="connsiteY16" fmla="*/ 135443 h 175216"/>
                <a:gd name="connsiteX17" fmla="*/ 113609 w 175124"/>
                <a:gd name="connsiteY17" fmla="*/ 131827 h 175216"/>
                <a:gd name="connsiteX18" fmla="*/ 126867 w 175124"/>
                <a:gd name="connsiteY18" fmla="*/ 123390 h 175216"/>
                <a:gd name="connsiteX19" fmla="*/ 136509 w 175124"/>
                <a:gd name="connsiteY19" fmla="*/ 110132 h 175216"/>
                <a:gd name="connsiteX20" fmla="*/ 141330 w 175124"/>
                <a:gd name="connsiteY20" fmla="*/ 86027 h 175216"/>
                <a:gd name="connsiteX21" fmla="*/ 132893 w 175124"/>
                <a:gd name="connsiteY21" fmla="*/ 65537 h 175216"/>
                <a:gd name="connsiteX22" fmla="*/ 156999 w 175124"/>
                <a:gd name="connsiteY22" fmla="*/ 36610 h 175216"/>
                <a:gd name="connsiteX23" fmla="*/ 172667 w 175124"/>
                <a:gd name="connsiteY23" fmla="*/ 76385 h 175216"/>
                <a:gd name="connsiteX24" fmla="*/ 166641 w 175124"/>
                <a:gd name="connsiteY24" fmla="*/ 123390 h 175216"/>
                <a:gd name="connsiteX25" fmla="*/ 166641 w 175124"/>
                <a:gd name="connsiteY25" fmla="*/ 123390 h 175216"/>
                <a:gd name="connsiteX26" fmla="*/ 94325 w 175124"/>
                <a:gd name="connsiteY26" fmla="*/ 41431 h 175216"/>
                <a:gd name="connsiteX27" fmla="*/ 61782 w 175124"/>
                <a:gd name="connsiteY27" fmla="*/ 41431 h 175216"/>
                <a:gd name="connsiteX28" fmla="*/ 38882 w 175124"/>
                <a:gd name="connsiteY28" fmla="*/ 63126 h 175216"/>
                <a:gd name="connsiteX29" fmla="*/ 35267 w 175124"/>
                <a:gd name="connsiteY29" fmla="*/ 78795 h 175216"/>
                <a:gd name="connsiteX30" fmla="*/ 37677 w 175124"/>
                <a:gd name="connsiteY30" fmla="*/ 94464 h 175216"/>
                <a:gd name="connsiteX31" fmla="*/ 44909 w 175124"/>
                <a:gd name="connsiteY31" fmla="*/ 108926 h 175216"/>
                <a:gd name="connsiteX32" fmla="*/ 58166 w 175124"/>
                <a:gd name="connsiteY32" fmla="*/ 119774 h 175216"/>
                <a:gd name="connsiteX33" fmla="*/ 94325 w 175124"/>
                <a:gd name="connsiteY33" fmla="*/ 41431 h 175216"/>
                <a:gd name="connsiteX34" fmla="*/ 94325 w 175124"/>
                <a:gd name="connsiteY34" fmla="*/ 41431 h 175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75124" h="175216">
                  <a:moveTo>
                    <a:pt x="166641" y="123390"/>
                  </a:moveTo>
                  <a:cubicBezTo>
                    <a:pt x="160615" y="135443"/>
                    <a:pt x="153383" y="145085"/>
                    <a:pt x="144946" y="153522"/>
                  </a:cubicBezTo>
                  <a:cubicBezTo>
                    <a:pt x="136509" y="160754"/>
                    <a:pt x="126867" y="166780"/>
                    <a:pt x="116019" y="170396"/>
                  </a:cubicBezTo>
                  <a:cubicBezTo>
                    <a:pt x="105172" y="174011"/>
                    <a:pt x="95530" y="175216"/>
                    <a:pt x="83478" y="175216"/>
                  </a:cubicBezTo>
                  <a:cubicBezTo>
                    <a:pt x="72630" y="174011"/>
                    <a:pt x="61782" y="171601"/>
                    <a:pt x="50935" y="166780"/>
                  </a:cubicBezTo>
                  <a:cubicBezTo>
                    <a:pt x="40087" y="161959"/>
                    <a:pt x="31650" y="154727"/>
                    <a:pt x="23214" y="147495"/>
                  </a:cubicBezTo>
                  <a:cubicBezTo>
                    <a:pt x="15982" y="139058"/>
                    <a:pt x="9955" y="130622"/>
                    <a:pt x="5135" y="119774"/>
                  </a:cubicBezTo>
                  <a:cubicBezTo>
                    <a:pt x="1518" y="108926"/>
                    <a:pt x="-892" y="98079"/>
                    <a:pt x="313" y="87232"/>
                  </a:cubicBezTo>
                  <a:cubicBezTo>
                    <a:pt x="313" y="75179"/>
                    <a:pt x="3929" y="63126"/>
                    <a:pt x="9955" y="51073"/>
                  </a:cubicBezTo>
                  <a:cubicBezTo>
                    <a:pt x="15982" y="39021"/>
                    <a:pt x="23214" y="29379"/>
                    <a:pt x="31650" y="20942"/>
                  </a:cubicBezTo>
                  <a:cubicBezTo>
                    <a:pt x="40087" y="12505"/>
                    <a:pt x="49729" y="7684"/>
                    <a:pt x="59372" y="4068"/>
                  </a:cubicBezTo>
                  <a:cubicBezTo>
                    <a:pt x="69014" y="452"/>
                    <a:pt x="79861" y="-753"/>
                    <a:pt x="90709" y="452"/>
                  </a:cubicBezTo>
                  <a:cubicBezTo>
                    <a:pt x="101557" y="1658"/>
                    <a:pt x="112404" y="4068"/>
                    <a:pt x="122046" y="8889"/>
                  </a:cubicBezTo>
                  <a:cubicBezTo>
                    <a:pt x="124456" y="10095"/>
                    <a:pt x="126867" y="11300"/>
                    <a:pt x="129278" y="12505"/>
                  </a:cubicBezTo>
                  <a:cubicBezTo>
                    <a:pt x="131688" y="13710"/>
                    <a:pt x="132893" y="14915"/>
                    <a:pt x="134098" y="16121"/>
                  </a:cubicBezTo>
                  <a:lnTo>
                    <a:pt x="79861" y="131827"/>
                  </a:lnTo>
                  <a:cubicBezTo>
                    <a:pt x="85887" y="134238"/>
                    <a:pt x="91914" y="135443"/>
                    <a:pt x="97940" y="135443"/>
                  </a:cubicBezTo>
                  <a:cubicBezTo>
                    <a:pt x="103967" y="135443"/>
                    <a:pt x="108788" y="134238"/>
                    <a:pt x="113609" y="131827"/>
                  </a:cubicBezTo>
                  <a:cubicBezTo>
                    <a:pt x="118430" y="129416"/>
                    <a:pt x="123251" y="127005"/>
                    <a:pt x="126867" y="123390"/>
                  </a:cubicBezTo>
                  <a:cubicBezTo>
                    <a:pt x="130483" y="119774"/>
                    <a:pt x="134098" y="114953"/>
                    <a:pt x="136509" y="110132"/>
                  </a:cubicBezTo>
                  <a:cubicBezTo>
                    <a:pt x="140125" y="102900"/>
                    <a:pt x="141330" y="94464"/>
                    <a:pt x="141330" y="86027"/>
                  </a:cubicBezTo>
                  <a:cubicBezTo>
                    <a:pt x="141330" y="77590"/>
                    <a:pt x="137715" y="70358"/>
                    <a:pt x="132893" y="65537"/>
                  </a:cubicBezTo>
                  <a:lnTo>
                    <a:pt x="156999" y="36610"/>
                  </a:lnTo>
                  <a:cubicBezTo>
                    <a:pt x="165436" y="47458"/>
                    <a:pt x="171462" y="60715"/>
                    <a:pt x="172667" y="76385"/>
                  </a:cubicBezTo>
                  <a:cubicBezTo>
                    <a:pt x="177489" y="89642"/>
                    <a:pt x="175078" y="106516"/>
                    <a:pt x="166641" y="123390"/>
                  </a:cubicBezTo>
                  <a:lnTo>
                    <a:pt x="166641" y="123390"/>
                  </a:lnTo>
                  <a:close/>
                  <a:moveTo>
                    <a:pt x="94325" y="41431"/>
                  </a:moveTo>
                  <a:cubicBezTo>
                    <a:pt x="82272" y="36610"/>
                    <a:pt x="71425" y="36610"/>
                    <a:pt x="61782" y="41431"/>
                  </a:cubicBezTo>
                  <a:cubicBezTo>
                    <a:pt x="52140" y="45047"/>
                    <a:pt x="43703" y="53484"/>
                    <a:pt x="38882" y="63126"/>
                  </a:cubicBezTo>
                  <a:cubicBezTo>
                    <a:pt x="36472" y="67948"/>
                    <a:pt x="35267" y="73974"/>
                    <a:pt x="35267" y="78795"/>
                  </a:cubicBezTo>
                  <a:cubicBezTo>
                    <a:pt x="35267" y="83616"/>
                    <a:pt x="35267" y="89642"/>
                    <a:pt x="37677" y="94464"/>
                  </a:cubicBezTo>
                  <a:cubicBezTo>
                    <a:pt x="38882" y="99284"/>
                    <a:pt x="42498" y="104106"/>
                    <a:pt x="44909" y="108926"/>
                  </a:cubicBezTo>
                  <a:cubicBezTo>
                    <a:pt x="48524" y="113748"/>
                    <a:pt x="53346" y="117363"/>
                    <a:pt x="58166" y="119774"/>
                  </a:cubicBezTo>
                  <a:lnTo>
                    <a:pt x="94325" y="41431"/>
                  </a:lnTo>
                  <a:lnTo>
                    <a:pt x="94325" y="41431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B6882266-1851-4DAC-BEE7-B639271559CE}"/>
                </a:ext>
              </a:extLst>
            </p:cNvPr>
            <p:cNvSpPr/>
            <p:nvPr/>
          </p:nvSpPr>
          <p:spPr>
            <a:xfrm>
              <a:off x="11241575" y="8541765"/>
              <a:ext cx="236342" cy="238643"/>
            </a:xfrm>
            <a:custGeom>
              <a:avLst/>
              <a:gdLst>
                <a:gd name="connsiteX0" fmla="*/ 159096 w 236342"/>
                <a:gd name="connsiteY0" fmla="*/ 159096 h 238643"/>
                <a:gd name="connsiteX1" fmla="*/ 139811 w 236342"/>
                <a:gd name="connsiteY1" fmla="*/ 183202 h 238643"/>
                <a:gd name="connsiteX2" fmla="*/ 113295 w 236342"/>
                <a:gd name="connsiteY2" fmla="*/ 196459 h 238643"/>
                <a:gd name="connsiteX3" fmla="*/ 83163 w 236342"/>
                <a:gd name="connsiteY3" fmla="*/ 198870 h 238643"/>
                <a:gd name="connsiteX4" fmla="*/ 51827 w 236342"/>
                <a:gd name="connsiteY4" fmla="*/ 190433 h 238643"/>
                <a:gd name="connsiteX5" fmla="*/ 24105 w 236342"/>
                <a:gd name="connsiteY5" fmla="*/ 171149 h 238643"/>
                <a:gd name="connsiteX6" fmla="*/ 6026 w 236342"/>
                <a:gd name="connsiteY6" fmla="*/ 145838 h 238643"/>
                <a:gd name="connsiteX7" fmla="*/ 0 w 236342"/>
                <a:gd name="connsiteY7" fmla="*/ 115706 h 238643"/>
                <a:gd name="connsiteX8" fmla="*/ 7231 w 236342"/>
                <a:gd name="connsiteY8" fmla="*/ 84369 h 238643"/>
                <a:gd name="connsiteX9" fmla="*/ 28926 w 236342"/>
                <a:gd name="connsiteY9" fmla="*/ 57853 h 238643"/>
                <a:gd name="connsiteX10" fmla="*/ 60264 w 236342"/>
                <a:gd name="connsiteY10" fmla="*/ 45800 h 238643"/>
                <a:gd name="connsiteX11" fmla="*/ 33747 w 236342"/>
                <a:gd name="connsiteY11" fmla="*/ 33747 h 238643"/>
                <a:gd name="connsiteX12" fmla="*/ 49416 w 236342"/>
                <a:gd name="connsiteY12" fmla="*/ 0 h 238643"/>
                <a:gd name="connsiteX13" fmla="*/ 192844 w 236342"/>
                <a:gd name="connsiteY13" fmla="*/ 66290 h 238643"/>
                <a:gd name="connsiteX14" fmla="*/ 219360 w 236342"/>
                <a:gd name="connsiteY14" fmla="*/ 86780 h 238643"/>
                <a:gd name="connsiteX15" fmla="*/ 233822 w 236342"/>
                <a:gd name="connsiteY15" fmla="*/ 114501 h 238643"/>
                <a:gd name="connsiteX16" fmla="*/ 235028 w 236342"/>
                <a:gd name="connsiteY16" fmla="*/ 147043 h 238643"/>
                <a:gd name="connsiteX17" fmla="*/ 224180 w 236342"/>
                <a:gd name="connsiteY17" fmla="*/ 183202 h 238643"/>
                <a:gd name="connsiteX18" fmla="*/ 196459 w 236342"/>
                <a:gd name="connsiteY18" fmla="*/ 220565 h 238643"/>
                <a:gd name="connsiteX19" fmla="*/ 160301 w 236342"/>
                <a:gd name="connsiteY19" fmla="*/ 238644 h 238643"/>
                <a:gd name="connsiteX20" fmla="*/ 149453 w 236342"/>
                <a:gd name="connsiteY20" fmla="*/ 208512 h 238643"/>
                <a:gd name="connsiteX21" fmla="*/ 175969 w 236342"/>
                <a:gd name="connsiteY21" fmla="*/ 194049 h 238643"/>
                <a:gd name="connsiteX22" fmla="*/ 195254 w 236342"/>
                <a:gd name="connsiteY22" fmla="*/ 168738 h 238643"/>
                <a:gd name="connsiteX23" fmla="*/ 201281 w 236342"/>
                <a:gd name="connsiteY23" fmla="*/ 150659 h 238643"/>
                <a:gd name="connsiteX24" fmla="*/ 200075 w 236342"/>
                <a:gd name="connsiteY24" fmla="*/ 132580 h 238643"/>
                <a:gd name="connsiteX25" fmla="*/ 191638 w 236342"/>
                <a:gd name="connsiteY25" fmla="*/ 116912 h 238643"/>
                <a:gd name="connsiteX26" fmla="*/ 174765 w 236342"/>
                <a:gd name="connsiteY26" fmla="*/ 104859 h 238643"/>
                <a:gd name="connsiteX27" fmla="*/ 155480 w 236342"/>
                <a:gd name="connsiteY27" fmla="*/ 96422 h 238643"/>
                <a:gd name="connsiteX28" fmla="*/ 165122 w 236342"/>
                <a:gd name="connsiteY28" fmla="*/ 126554 h 238643"/>
                <a:gd name="connsiteX29" fmla="*/ 159096 w 236342"/>
                <a:gd name="connsiteY29" fmla="*/ 159096 h 238643"/>
                <a:gd name="connsiteX30" fmla="*/ 159096 w 236342"/>
                <a:gd name="connsiteY30" fmla="*/ 159096 h 238643"/>
                <a:gd name="connsiteX31" fmla="*/ 133785 w 236342"/>
                <a:gd name="connsiteY31" fmla="*/ 131374 h 238643"/>
                <a:gd name="connsiteX32" fmla="*/ 137401 w 236342"/>
                <a:gd name="connsiteY32" fmla="*/ 118117 h 238643"/>
                <a:gd name="connsiteX33" fmla="*/ 137401 w 236342"/>
                <a:gd name="connsiteY33" fmla="*/ 104859 h 238643"/>
                <a:gd name="connsiteX34" fmla="*/ 133785 w 236342"/>
                <a:gd name="connsiteY34" fmla="*/ 92806 h 238643"/>
                <a:gd name="connsiteX35" fmla="*/ 126554 w 236342"/>
                <a:gd name="connsiteY35" fmla="*/ 81958 h 238643"/>
                <a:gd name="connsiteX36" fmla="*/ 90395 w 236342"/>
                <a:gd name="connsiteY36" fmla="*/ 65084 h 238643"/>
                <a:gd name="connsiteX37" fmla="*/ 61469 w 236342"/>
                <a:gd name="connsiteY37" fmla="*/ 71111 h 238643"/>
                <a:gd name="connsiteX38" fmla="*/ 42185 w 236342"/>
                <a:gd name="connsiteY38" fmla="*/ 90395 h 238643"/>
                <a:gd name="connsiteX39" fmla="*/ 38569 w 236342"/>
                <a:gd name="connsiteY39" fmla="*/ 108475 h 238643"/>
                <a:gd name="connsiteX40" fmla="*/ 43390 w 236342"/>
                <a:gd name="connsiteY40" fmla="*/ 125348 h 238643"/>
                <a:gd name="connsiteX41" fmla="*/ 54237 w 236342"/>
                <a:gd name="connsiteY41" fmla="*/ 139811 h 238643"/>
                <a:gd name="connsiteX42" fmla="*/ 69906 w 236342"/>
                <a:gd name="connsiteY42" fmla="*/ 150659 h 238643"/>
                <a:gd name="connsiteX43" fmla="*/ 87985 w 236342"/>
                <a:gd name="connsiteY43" fmla="*/ 155480 h 238643"/>
                <a:gd name="connsiteX44" fmla="*/ 106064 w 236342"/>
                <a:gd name="connsiteY44" fmla="*/ 153070 h 238643"/>
                <a:gd name="connsiteX45" fmla="*/ 121732 w 236342"/>
                <a:gd name="connsiteY45" fmla="*/ 144633 h 238643"/>
                <a:gd name="connsiteX46" fmla="*/ 133785 w 236342"/>
                <a:gd name="connsiteY46" fmla="*/ 131374 h 238643"/>
                <a:gd name="connsiteX47" fmla="*/ 133785 w 236342"/>
                <a:gd name="connsiteY47" fmla="*/ 131374 h 23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36342" h="238643">
                  <a:moveTo>
                    <a:pt x="159096" y="159096"/>
                  </a:moveTo>
                  <a:cubicBezTo>
                    <a:pt x="154275" y="168738"/>
                    <a:pt x="148248" y="177175"/>
                    <a:pt x="139811" y="183202"/>
                  </a:cubicBezTo>
                  <a:cubicBezTo>
                    <a:pt x="132580" y="189228"/>
                    <a:pt x="122938" y="194049"/>
                    <a:pt x="113295" y="196459"/>
                  </a:cubicBezTo>
                  <a:cubicBezTo>
                    <a:pt x="103653" y="198870"/>
                    <a:pt x="92806" y="200075"/>
                    <a:pt x="83163" y="198870"/>
                  </a:cubicBezTo>
                  <a:cubicBezTo>
                    <a:pt x="72316" y="197664"/>
                    <a:pt x="61469" y="195254"/>
                    <a:pt x="51827" y="190433"/>
                  </a:cubicBezTo>
                  <a:cubicBezTo>
                    <a:pt x="40979" y="185612"/>
                    <a:pt x="31337" y="178380"/>
                    <a:pt x="24105" y="171149"/>
                  </a:cubicBezTo>
                  <a:cubicBezTo>
                    <a:pt x="16873" y="163917"/>
                    <a:pt x="10847" y="154275"/>
                    <a:pt x="6026" y="145838"/>
                  </a:cubicBezTo>
                  <a:cubicBezTo>
                    <a:pt x="1205" y="136196"/>
                    <a:pt x="0" y="126554"/>
                    <a:pt x="0" y="115706"/>
                  </a:cubicBezTo>
                  <a:cubicBezTo>
                    <a:pt x="0" y="104859"/>
                    <a:pt x="2411" y="95216"/>
                    <a:pt x="7231" y="84369"/>
                  </a:cubicBezTo>
                  <a:cubicBezTo>
                    <a:pt x="13258" y="72316"/>
                    <a:pt x="20490" y="63879"/>
                    <a:pt x="28926" y="57853"/>
                  </a:cubicBezTo>
                  <a:cubicBezTo>
                    <a:pt x="38569" y="51827"/>
                    <a:pt x="48211" y="47005"/>
                    <a:pt x="60264" y="45800"/>
                  </a:cubicBezTo>
                  <a:lnTo>
                    <a:pt x="33747" y="33747"/>
                  </a:lnTo>
                  <a:lnTo>
                    <a:pt x="49416" y="0"/>
                  </a:lnTo>
                  <a:lnTo>
                    <a:pt x="192844" y="66290"/>
                  </a:lnTo>
                  <a:cubicBezTo>
                    <a:pt x="203691" y="71111"/>
                    <a:pt x="213333" y="78343"/>
                    <a:pt x="219360" y="86780"/>
                  </a:cubicBezTo>
                  <a:cubicBezTo>
                    <a:pt x="226591" y="95216"/>
                    <a:pt x="231412" y="104859"/>
                    <a:pt x="233822" y="114501"/>
                  </a:cubicBezTo>
                  <a:cubicBezTo>
                    <a:pt x="236233" y="124143"/>
                    <a:pt x="237439" y="136196"/>
                    <a:pt x="235028" y="147043"/>
                  </a:cubicBezTo>
                  <a:cubicBezTo>
                    <a:pt x="233822" y="159096"/>
                    <a:pt x="230207" y="171149"/>
                    <a:pt x="224180" y="183202"/>
                  </a:cubicBezTo>
                  <a:cubicBezTo>
                    <a:pt x="216949" y="200075"/>
                    <a:pt x="207307" y="212128"/>
                    <a:pt x="196459" y="220565"/>
                  </a:cubicBezTo>
                  <a:cubicBezTo>
                    <a:pt x="185612" y="229002"/>
                    <a:pt x="173559" y="235028"/>
                    <a:pt x="160301" y="238644"/>
                  </a:cubicBezTo>
                  <a:lnTo>
                    <a:pt x="149453" y="208512"/>
                  </a:lnTo>
                  <a:cubicBezTo>
                    <a:pt x="159096" y="206101"/>
                    <a:pt x="167532" y="201281"/>
                    <a:pt x="175969" y="194049"/>
                  </a:cubicBezTo>
                  <a:cubicBezTo>
                    <a:pt x="184407" y="186817"/>
                    <a:pt x="190433" y="179585"/>
                    <a:pt x="195254" y="168738"/>
                  </a:cubicBezTo>
                  <a:cubicBezTo>
                    <a:pt x="197664" y="162712"/>
                    <a:pt x="200075" y="156685"/>
                    <a:pt x="201281" y="150659"/>
                  </a:cubicBezTo>
                  <a:cubicBezTo>
                    <a:pt x="202486" y="144633"/>
                    <a:pt x="202486" y="138606"/>
                    <a:pt x="200075" y="132580"/>
                  </a:cubicBezTo>
                  <a:cubicBezTo>
                    <a:pt x="198870" y="126554"/>
                    <a:pt x="195254" y="121732"/>
                    <a:pt x="191638" y="116912"/>
                  </a:cubicBezTo>
                  <a:cubicBezTo>
                    <a:pt x="186817" y="112090"/>
                    <a:pt x="181996" y="108475"/>
                    <a:pt x="174765" y="104859"/>
                  </a:cubicBezTo>
                  <a:lnTo>
                    <a:pt x="155480" y="96422"/>
                  </a:lnTo>
                  <a:cubicBezTo>
                    <a:pt x="161506" y="104859"/>
                    <a:pt x="165122" y="115706"/>
                    <a:pt x="165122" y="126554"/>
                  </a:cubicBezTo>
                  <a:cubicBezTo>
                    <a:pt x="165122" y="137401"/>
                    <a:pt x="163917" y="148248"/>
                    <a:pt x="159096" y="159096"/>
                  </a:cubicBezTo>
                  <a:lnTo>
                    <a:pt x="159096" y="159096"/>
                  </a:lnTo>
                  <a:close/>
                  <a:moveTo>
                    <a:pt x="133785" y="131374"/>
                  </a:moveTo>
                  <a:cubicBezTo>
                    <a:pt x="136196" y="127759"/>
                    <a:pt x="137401" y="122938"/>
                    <a:pt x="137401" y="118117"/>
                  </a:cubicBezTo>
                  <a:cubicBezTo>
                    <a:pt x="137401" y="113295"/>
                    <a:pt x="137401" y="109679"/>
                    <a:pt x="137401" y="104859"/>
                  </a:cubicBezTo>
                  <a:cubicBezTo>
                    <a:pt x="136196" y="100037"/>
                    <a:pt x="134991" y="96422"/>
                    <a:pt x="133785" y="92806"/>
                  </a:cubicBezTo>
                  <a:cubicBezTo>
                    <a:pt x="131374" y="89190"/>
                    <a:pt x="128964" y="85574"/>
                    <a:pt x="126554" y="81958"/>
                  </a:cubicBezTo>
                  <a:lnTo>
                    <a:pt x="90395" y="65084"/>
                  </a:lnTo>
                  <a:cubicBezTo>
                    <a:pt x="79548" y="63879"/>
                    <a:pt x="69906" y="66290"/>
                    <a:pt x="61469" y="71111"/>
                  </a:cubicBezTo>
                  <a:cubicBezTo>
                    <a:pt x="53032" y="75932"/>
                    <a:pt x="47005" y="81958"/>
                    <a:pt x="42185" y="90395"/>
                  </a:cubicBezTo>
                  <a:cubicBezTo>
                    <a:pt x="39774" y="96422"/>
                    <a:pt x="38569" y="102448"/>
                    <a:pt x="38569" y="108475"/>
                  </a:cubicBezTo>
                  <a:cubicBezTo>
                    <a:pt x="38569" y="114501"/>
                    <a:pt x="40979" y="120527"/>
                    <a:pt x="43390" y="125348"/>
                  </a:cubicBezTo>
                  <a:cubicBezTo>
                    <a:pt x="45800" y="131374"/>
                    <a:pt x="49416" y="136196"/>
                    <a:pt x="54237" y="139811"/>
                  </a:cubicBezTo>
                  <a:cubicBezTo>
                    <a:pt x="59058" y="144633"/>
                    <a:pt x="63879" y="148248"/>
                    <a:pt x="69906" y="150659"/>
                  </a:cubicBezTo>
                  <a:cubicBezTo>
                    <a:pt x="75932" y="153070"/>
                    <a:pt x="81958" y="155480"/>
                    <a:pt x="87985" y="155480"/>
                  </a:cubicBezTo>
                  <a:cubicBezTo>
                    <a:pt x="94011" y="155480"/>
                    <a:pt x="100037" y="155480"/>
                    <a:pt x="106064" y="153070"/>
                  </a:cubicBezTo>
                  <a:cubicBezTo>
                    <a:pt x="112090" y="150659"/>
                    <a:pt x="116912" y="148248"/>
                    <a:pt x="121732" y="144633"/>
                  </a:cubicBezTo>
                  <a:cubicBezTo>
                    <a:pt x="127759" y="142222"/>
                    <a:pt x="131374" y="137401"/>
                    <a:pt x="133785" y="131374"/>
                  </a:cubicBezTo>
                  <a:lnTo>
                    <a:pt x="133785" y="131374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3DA7531-555F-41A2-ABEB-58BBB6B85FE9}"/>
                </a:ext>
              </a:extLst>
            </p:cNvPr>
            <p:cNvSpPr/>
            <p:nvPr/>
          </p:nvSpPr>
          <p:spPr>
            <a:xfrm>
              <a:off x="11300633" y="8369411"/>
              <a:ext cx="239808" cy="231411"/>
            </a:xfrm>
            <a:custGeom>
              <a:avLst/>
              <a:gdLst>
                <a:gd name="connsiteX0" fmla="*/ 186817 w 239808"/>
                <a:gd name="connsiteY0" fmla="*/ 218154 h 231411"/>
                <a:gd name="connsiteX1" fmla="*/ 192844 w 239808"/>
                <a:gd name="connsiteY1" fmla="*/ 209717 h 231411"/>
                <a:gd name="connsiteX2" fmla="*/ 197665 w 239808"/>
                <a:gd name="connsiteY2" fmla="*/ 202486 h 231411"/>
                <a:gd name="connsiteX3" fmla="*/ 200076 w 239808"/>
                <a:gd name="connsiteY3" fmla="*/ 195254 h 231411"/>
                <a:gd name="connsiteX4" fmla="*/ 197665 w 239808"/>
                <a:gd name="connsiteY4" fmla="*/ 186817 h 231411"/>
                <a:gd name="connsiteX5" fmla="*/ 190434 w 239808"/>
                <a:gd name="connsiteY5" fmla="*/ 177174 h 231411"/>
                <a:gd name="connsiteX6" fmla="*/ 177175 w 239808"/>
                <a:gd name="connsiteY6" fmla="*/ 163917 h 231411"/>
                <a:gd name="connsiteX7" fmla="*/ 0 w 239808"/>
                <a:gd name="connsiteY7" fmla="*/ 153069 h 231411"/>
                <a:gd name="connsiteX8" fmla="*/ 18079 w 239808"/>
                <a:gd name="connsiteY8" fmla="*/ 113295 h 231411"/>
                <a:gd name="connsiteX9" fmla="*/ 154275 w 239808"/>
                <a:gd name="connsiteY9" fmla="*/ 126554 h 231411"/>
                <a:gd name="connsiteX10" fmla="*/ 54237 w 239808"/>
                <a:gd name="connsiteY10" fmla="*/ 36158 h 231411"/>
                <a:gd name="connsiteX11" fmla="*/ 71111 w 239808"/>
                <a:gd name="connsiteY11" fmla="*/ 0 h 231411"/>
                <a:gd name="connsiteX12" fmla="*/ 221770 w 239808"/>
                <a:gd name="connsiteY12" fmla="*/ 147043 h 231411"/>
                <a:gd name="connsiteX13" fmla="*/ 238645 w 239808"/>
                <a:gd name="connsiteY13" fmla="*/ 177174 h 231411"/>
                <a:gd name="connsiteX14" fmla="*/ 233823 w 239808"/>
                <a:gd name="connsiteY14" fmla="*/ 214538 h 231411"/>
                <a:gd name="connsiteX15" fmla="*/ 229002 w 239808"/>
                <a:gd name="connsiteY15" fmla="*/ 222975 h 231411"/>
                <a:gd name="connsiteX16" fmla="*/ 221770 w 239808"/>
                <a:gd name="connsiteY16" fmla="*/ 231412 h 231411"/>
                <a:gd name="connsiteX17" fmla="*/ 186817 w 239808"/>
                <a:gd name="connsiteY17" fmla="*/ 218154 h 231411"/>
                <a:gd name="connsiteX18" fmla="*/ 186817 w 239808"/>
                <a:gd name="connsiteY18" fmla="*/ 218154 h 231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9808" h="231411">
                  <a:moveTo>
                    <a:pt x="186817" y="218154"/>
                  </a:moveTo>
                  <a:cubicBezTo>
                    <a:pt x="189228" y="215743"/>
                    <a:pt x="191639" y="212128"/>
                    <a:pt x="192844" y="209717"/>
                  </a:cubicBezTo>
                  <a:cubicBezTo>
                    <a:pt x="195254" y="207306"/>
                    <a:pt x="196460" y="204896"/>
                    <a:pt x="197665" y="202486"/>
                  </a:cubicBezTo>
                  <a:cubicBezTo>
                    <a:pt x="198870" y="200075"/>
                    <a:pt x="200076" y="197664"/>
                    <a:pt x="200076" y="195254"/>
                  </a:cubicBezTo>
                  <a:cubicBezTo>
                    <a:pt x="200076" y="192844"/>
                    <a:pt x="198870" y="190433"/>
                    <a:pt x="197665" y="186817"/>
                  </a:cubicBezTo>
                  <a:cubicBezTo>
                    <a:pt x="196460" y="184407"/>
                    <a:pt x="194049" y="180791"/>
                    <a:pt x="190434" y="177174"/>
                  </a:cubicBezTo>
                  <a:cubicBezTo>
                    <a:pt x="186817" y="173559"/>
                    <a:pt x="183202" y="168738"/>
                    <a:pt x="177175" y="163917"/>
                  </a:cubicBezTo>
                  <a:lnTo>
                    <a:pt x="0" y="153069"/>
                  </a:lnTo>
                  <a:lnTo>
                    <a:pt x="18079" y="113295"/>
                  </a:lnTo>
                  <a:lnTo>
                    <a:pt x="154275" y="126554"/>
                  </a:lnTo>
                  <a:lnTo>
                    <a:pt x="54237" y="36158"/>
                  </a:lnTo>
                  <a:lnTo>
                    <a:pt x="71111" y="0"/>
                  </a:lnTo>
                  <a:lnTo>
                    <a:pt x="221770" y="147043"/>
                  </a:lnTo>
                  <a:cubicBezTo>
                    <a:pt x="230207" y="155480"/>
                    <a:pt x="236234" y="166327"/>
                    <a:pt x="238645" y="177174"/>
                  </a:cubicBezTo>
                  <a:cubicBezTo>
                    <a:pt x="241054" y="189227"/>
                    <a:pt x="239850" y="201280"/>
                    <a:pt x="233823" y="214538"/>
                  </a:cubicBezTo>
                  <a:cubicBezTo>
                    <a:pt x="232618" y="218154"/>
                    <a:pt x="230207" y="220565"/>
                    <a:pt x="229002" y="222975"/>
                  </a:cubicBezTo>
                  <a:cubicBezTo>
                    <a:pt x="226592" y="225385"/>
                    <a:pt x="224181" y="229002"/>
                    <a:pt x="221770" y="231412"/>
                  </a:cubicBezTo>
                  <a:lnTo>
                    <a:pt x="186817" y="218154"/>
                  </a:lnTo>
                  <a:lnTo>
                    <a:pt x="186817" y="218154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84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13131429" y="7364940"/>
            <a:ext cx="1172713" cy="2170686"/>
            <a:chOff x="13131442" y="7364946"/>
            <a:chExt cx="1172730" cy="2170718"/>
          </a:xfrm>
          <a:solidFill>
            <a:srgbClr val="FFFFFF"/>
          </a:solidFill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08BDC69-CD4A-4075-B0E5-8232E01FCA61}"/>
                </a:ext>
              </a:extLst>
            </p:cNvPr>
            <p:cNvSpPr/>
            <p:nvPr/>
          </p:nvSpPr>
          <p:spPr>
            <a:xfrm>
              <a:off x="13131442" y="9321577"/>
              <a:ext cx="226591" cy="214087"/>
            </a:xfrm>
            <a:custGeom>
              <a:avLst/>
              <a:gdLst>
                <a:gd name="connsiteX0" fmla="*/ 65085 w 226591"/>
                <a:gd name="connsiteY0" fmla="*/ 206101 h 214087"/>
                <a:gd name="connsiteX1" fmla="*/ 31337 w 226591"/>
                <a:gd name="connsiteY1" fmla="*/ 181996 h 214087"/>
                <a:gd name="connsiteX2" fmla="*/ 8436 w 226591"/>
                <a:gd name="connsiteY2" fmla="*/ 147043 h 214087"/>
                <a:gd name="connsiteX3" fmla="*/ 0 w 226591"/>
                <a:gd name="connsiteY3" fmla="*/ 104858 h 214087"/>
                <a:gd name="connsiteX4" fmla="*/ 10848 w 226591"/>
                <a:gd name="connsiteY4" fmla="*/ 57853 h 214087"/>
                <a:gd name="connsiteX5" fmla="*/ 45801 w 226591"/>
                <a:gd name="connsiteY5" fmla="*/ 15668 h 214087"/>
                <a:gd name="connsiteX6" fmla="*/ 91600 w 226591"/>
                <a:gd name="connsiteY6" fmla="*/ 0 h 214087"/>
                <a:gd name="connsiteX7" fmla="*/ 98832 w 226591"/>
                <a:gd name="connsiteY7" fmla="*/ 39774 h 214087"/>
                <a:gd name="connsiteX8" fmla="*/ 79548 w 226591"/>
                <a:gd name="connsiteY8" fmla="*/ 42185 h 214087"/>
                <a:gd name="connsiteX9" fmla="*/ 63880 w 226591"/>
                <a:gd name="connsiteY9" fmla="*/ 50621 h 214087"/>
                <a:gd name="connsiteX10" fmla="*/ 53032 w 226591"/>
                <a:gd name="connsiteY10" fmla="*/ 61469 h 214087"/>
                <a:gd name="connsiteX11" fmla="*/ 44594 w 226591"/>
                <a:gd name="connsiteY11" fmla="*/ 74726 h 214087"/>
                <a:gd name="connsiteX12" fmla="*/ 38568 w 226591"/>
                <a:gd name="connsiteY12" fmla="*/ 103653 h 214087"/>
                <a:gd name="connsiteX13" fmla="*/ 45801 w 226591"/>
                <a:gd name="connsiteY13" fmla="*/ 128964 h 214087"/>
                <a:gd name="connsiteX14" fmla="*/ 62674 w 226591"/>
                <a:gd name="connsiteY14" fmla="*/ 150659 h 214087"/>
                <a:gd name="connsiteX15" fmla="*/ 85574 w 226591"/>
                <a:gd name="connsiteY15" fmla="*/ 165122 h 214087"/>
                <a:gd name="connsiteX16" fmla="*/ 113296 w 226591"/>
                <a:gd name="connsiteY16" fmla="*/ 172354 h 214087"/>
                <a:gd name="connsiteX17" fmla="*/ 141016 w 226591"/>
                <a:gd name="connsiteY17" fmla="*/ 169943 h 214087"/>
                <a:gd name="connsiteX18" fmla="*/ 165122 w 226591"/>
                <a:gd name="connsiteY18" fmla="*/ 157890 h 214087"/>
                <a:gd name="connsiteX19" fmla="*/ 181996 w 226591"/>
                <a:gd name="connsiteY19" fmla="*/ 136196 h 214087"/>
                <a:gd name="connsiteX20" fmla="*/ 186817 w 226591"/>
                <a:gd name="connsiteY20" fmla="*/ 120527 h 214087"/>
                <a:gd name="connsiteX21" fmla="*/ 188022 w 226591"/>
                <a:gd name="connsiteY21" fmla="*/ 103653 h 214087"/>
                <a:gd name="connsiteX22" fmla="*/ 184407 w 226591"/>
                <a:gd name="connsiteY22" fmla="*/ 86779 h 214087"/>
                <a:gd name="connsiteX23" fmla="*/ 174765 w 226591"/>
                <a:gd name="connsiteY23" fmla="*/ 71111 h 214087"/>
                <a:gd name="connsiteX24" fmla="*/ 208513 w 226591"/>
                <a:gd name="connsiteY24" fmla="*/ 47005 h 214087"/>
                <a:gd name="connsiteX25" fmla="*/ 221770 w 226591"/>
                <a:gd name="connsiteY25" fmla="*/ 69906 h 214087"/>
                <a:gd name="connsiteX26" fmla="*/ 226592 w 226591"/>
                <a:gd name="connsiteY26" fmla="*/ 97627 h 214087"/>
                <a:gd name="connsiteX27" fmla="*/ 224180 w 226591"/>
                <a:gd name="connsiteY27" fmla="*/ 126554 h 214087"/>
                <a:gd name="connsiteX28" fmla="*/ 215744 w 226591"/>
                <a:gd name="connsiteY28" fmla="*/ 153069 h 214087"/>
                <a:gd name="connsiteX29" fmla="*/ 188022 w 226591"/>
                <a:gd name="connsiteY29" fmla="*/ 188022 h 214087"/>
                <a:gd name="connsiteX30" fmla="*/ 149454 w 226591"/>
                <a:gd name="connsiteY30" fmla="*/ 208512 h 214087"/>
                <a:gd name="connsiteX31" fmla="*/ 106065 w 226591"/>
                <a:gd name="connsiteY31" fmla="*/ 213333 h 214087"/>
                <a:gd name="connsiteX32" fmla="*/ 65085 w 226591"/>
                <a:gd name="connsiteY32" fmla="*/ 206101 h 214087"/>
                <a:gd name="connsiteX33" fmla="*/ 65085 w 226591"/>
                <a:gd name="connsiteY33" fmla="*/ 206101 h 21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26591" h="214087">
                  <a:moveTo>
                    <a:pt x="65085" y="206101"/>
                  </a:moveTo>
                  <a:cubicBezTo>
                    <a:pt x="53032" y="200075"/>
                    <a:pt x="40980" y="192844"/>
                    <a:pt x="31337" y="181996"/>
                  </a:cubicBezTo>
                  <a:cubicBezTo>
                    <a:pt x="21695" y="172354"/>
                    <a:pt x="13258" y="160301"/>
                    <a:pt x="8436" y="147043"/>
                  </a:cubicBezTo>
                  <a:cubicBezTo>
                    <a:pt x="2410" y="133785"/>
                    <a:pt x="0" y="119322"/>
                    <a:pt x="0" y="104858"/>
                  </a:cubicBezTo>
                  <a:cubicBezTo>
                    <a:pt x="0" y="89190"/>
                    <a:pt x="3616" y="74726"/>
                    <a:pt x="10848" y="57853"/>
                  </a:cubicBezTo>
                  <a:cubicBezTo>
                    <a:pt x="19284" y="38568"/>
                    <a:pt x="31337" y="25310"/>
                    <a:pt x="45801" y="15668"/>
                  </a:cubicBezTo>
                  <a:cubicBezTo>
                    <a:pt x="60264" y="6026"/>
                    <a:pt x="75933" y="1205"/>
                    <a:pt x="91600" y="0"/>
                  </a:cubicBezTo>
                  <a:lnTo>
                    <a:pt x="98832" y="39774"/>
                  </a:lnTo>
                  <a:cubicBezTo>
                    <a:pt x="91600" y="39774"/>
                    <a:pt x="85574" y="40979"/>
                    <a:pt x="79548" y="42185"/>
                  </a:cubicBezTo>
                  <a:cubicBezTo>
                    <a:pt x="73521" y="44594"/>
                    <a:pt x="68700" y="47005"/>
                    <a:pt x="63880" y="50621"/>
                  </a:cubicBezTo>
                  <a:cubicBezTo>
                    <a:pt x="59059" y="54237"/>
                    <a:pt x="55442" y="57853"/>
                    <a:pt x="53032" y="61469"/>
                  </a:cubicBezTo>
                  <a:cubicBezTo>
                    <a:pt x="49416" y="66290"/>
                    <a:pt x="47006" y="69906"/>
                    <a:pt x="44594" y="74726"/>
                  </a:cubicBezTo>
                  <a:cubicBezTo>
                    <a:pt x="39775" y="84369"/>
                    <a:pt x="37363" y="94011"/>
                    <a:pt x="38568" y="103653"/>
                  </a:cubicBezTo>
                  <a:cubicBezTo>
                    <a:pt x="38568" y="113295"/>
                    <a:pt x="40980" y="121732"/>
                    <a:pt x="45801" y="128964"/>
                  </a:cubicBezTo>
                  <a:cubicBezTo>
                    <a:pt x="49416" y="137401"/>
                    <a:pt x="55442" y="143427"/>
                    <a:pt x="62674" y="150659"/>
                  </a:cubicBezTo>
                  <a:cubicBezTo>
                    <a:pt x="69906" y="156685"/>
                    <a:pt x="77138" y="161506"/>
                    <a:pt x="85574" y="165122"/>
                  </a:cubicBezTo>
                  <a:cubicBezTo>
                    <a:pt x="94012" y="168738"/>
                    <a:pt x="103653" y="172354"/>
                    <a:pt x="113296" y="172354"/>
                  </a:cubicBezTo>
                  <a:cubicBezTo>
                    <a:pt x="122937" y="173559"/>
                    <a:pt x="132580" y="172354"/>
                    <a:pt x="141016" y="169943"/>
                  </a:cubicBezTo>
                  <a:cubicBezTo>
                    <a:pt x="149454" y="167532"/>
                    <a:pt x="157890" y="163917"/>
                    <a:pt x="165122" y="157890"/>
                  </a:cubicBezTo>
                  <a:cubicBezTo>
                    <a:pt x="172355" y="151864"/>
                    <a:pt x="178381" y="144633"/>
                    <a:pt x="181996" y="136196"/>
                  </a:cubicBezTo>
                  <a:cubicBezTo>
                    <a:pt x="184407" y="131374"/>
                    <a:pt x="185612" y="126554"/>
                    <a:pt x="186817" y="120527"/>
                  </a:cubicBezTo>
                  <a:cubicBezTo>
                    <a:pt x="188022" y="114501"/>
                    <a:pt x="188022" y="109679"/>
                    <a:pt x="188022" y="103653"/>
                  </a:cubicBezTo>
                  <a:cubicBezTo>
                    <a:pt x="188022" y="97627"/>
                    <a:pt x="186817" y="92805"/>
                    <a:pt x="184407" y="86779"/>
                  </a:cubicBezTo>
                  <a:cubicBezTo>
                    <a:pt x="181996" y="80753"/>
                    <a:pt x="178381" y="75932"/>
                    <a:pt x="174765" y="71111"/>
                  </a:cubicBezTo>
                  <a:lnTo>
                    <a:pt x="208513" y="47005"/>
                  </a:lnTo>
                  <a:cubicBezTo>
                    <a:pt x="214539" y="54237"/>
                    <a:pt x="219359" y="61469"/>
                    <a:pt x="221770" y="69906"/>
                  </a:cubicBezTo>
                  <a:cubicBezTo>
                    <a:pt x="225385" y="78343"/>
                    <a:pt x="226592" y="87985"/>
                    <a:pt x="226592" y="97627"/>
                  </a:cubicBezTo>
                  <a:cubicBezTo>
                    <a:pt x="226592" y="107269"/>
                    <a:pt x="226592" y="116911"/>
                    <a:pt x="224180" y="126554"/>
                  </a:cubicBezTo>
                  <a:cubicBezTo>
                    <a:pt x="221770" y="136196"/>
                    <a:pt x="219359" y="144633"/>
                    <a:pt x="215744" y="153069"/>
                  </a:cubicBezTo>
                  <a:cubicBezTo>
                    <a:pt x="208513" y="167532"/>
                    <a:pt x="200075" y="179585"/>
                    <a:pt x="188022" y="188022"/>
                  </a:cubicBezTo>
                  <a:cubicBezTo>
                    <a:pt x="175969" y="197664"/>
                    <a:pt x="163917" y="203691"/>
                    <a:pt x="149454" y="208512"/>
                  </a:cubicBezTo>
                  <a:cubicBezTo>
                    <a:pt x="134990" y="212128"/>
                    <a:pt x="121732" y="214538"/>
                    <a:pt x="106065" y="213333"/>
                  </a:cubicBezTo>
                  <a:cubicBezTo>
                    <a:pt x="91600" y="215743"/>
                    <a:pt x="78343" y="212128"/>
                    <a:pt x="65085" y="206101"/>
                  </a:cubicBezTo>
                  <a:lnTo>
                    <a:pt x="65085" y="206101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59F5E20-E112-4966-BE02-5E17E2DC0073}"/>
                </a:ext>
              </a:extLst>
            </p:cNvPr>
            <p:cNvSpPr/>
            <p:nvPr/>
          </p:nvSpPr>
          <p:spPr>
            <a:xfrm>
              <a:off x="13264022" y="9177697"/>
              <a:ext cx="175969" cy="175668"/>
            </a:xfrm>
            <a:custGeom>
              <a:avLst/>
              <a:gdLst>
                <a:gd name="connsiteX0" fmla="*/ 166328 w 175969"/>
                <a:gd name="connsiteY0" fmla="*/ 124595 h 175668"/>
                <a:gd name="connsiteX1" fmla="*/ 144633 w 175969"/>
                <a:gd name="connsiteY1" fmla="*/ 154727 h 175668"/>
                <a:gd name="connsiteX2" fmla="*/ 115706 w 175969"/>
                <a:gd name="connsiteY2" fmla="*/ 171601 h 175668"/>
                <a:gd name="connsiteX3" fmla="*/ 83164 w 175969"/>
                <a:gd name="connsiteY3" fmla="*/ 175216 h 175668"/>
                <a:gd name="connsiteX4" fmla="*/ 50621 w 175969"/>
                <a:gd name="connsiteY4" fmla="*/ 166779 h 175668"/>
                <a:gd name="connsiteX5" fmla="*/ 22900 w 175969"/>
                <a:gd name="connsiteY5" fmla="*/ 147495 h 175668"/>
                <a:gd name="connsiteX6" fmla="*/ 6026 w 175969"/>
                <a:gd name="connsiteY6" fmla="*/ 119774 h 175668"/>
                <a:gd name="connsiteX7" fmla="*/ 0 w 175969"/>
                <a:gd name="connsiteY7" fmla="*/ 87232 h 175668"/>
                <a:gd name="connsiteX8" fmla="*/ 9643 w 175969"/>
                <a:gd name="connsiteY8" fmla="*/ 51073 h 175668"/>
                <a:gd name="connsiteX9" fmla="*/ 31337 w 175969"/>
                <a:gd name="connsiteY9" fmla="*/ 20942 h 175668"/>
                <a:gd name="connsiteX10" fmla="*/ 60264 w 175969"/>
                <a:gd name="connsiteY10" fmla="*/ 4068 h 175668"/>
                <a:gd name="connsiteX11" fmla="*/ 92805 w 175969"/>
                <a:gd name="connsiteY11" fmla="*/ 452 h 175668"/>
                <a:gd name="connsiteX12" fmla="*/ 125349 w 175969"/>
                <a:gd name="connsiteY12" fmla="*/ 8889 h 175668"/>
                <a:gd name="connsiteX13" fmla="*/ 151864 w 175969"/>
                <a:gd name="connsiteY13" fmla="*/ 28173 h 175668"/>
                <a:gd name="connsiteX14" fmla="*/ 169943 w 175969"/>
                <a:gd name="connsiteY14" fmla="*/ 54689 h 175668"/>
                <a:gd name="connsiteX15" fmla="*/ 175969 w 175969"/>
                <a:gd name="connsiteY15" fmla="*/ 87232 h 175668"/>
                <a:gd name="connsiteX16" fmla="*/ 166328 w 175969"/>
                <a:gd name="connsiteY16" fmla="*/ 124595 h 175668"/>
                <a:gd name="connsiteX17" fmla="*/ 166328 w 175969"/>
                <a:gd name="connsiteY17" fmla="*/ 124595 h 175668"/>
                <a:gd name="connsiteX18" fmla="*/ 69906 w 175969"/>
                <a:gd name="connsiteY18" fmla="*/ 128210 h 175668"/>
                <a:gd name="connsiteX19" fmla="*/ 89190 w 175969"/>
                <a:gd name="connsiteY19" fmla="*/ 134237 h 175668"/>
                <a:gd name="connsiteX20" fmla="*/ 107270 w 175969"/>
                <a:gd name="connsiteY20" fmla="*/ 133032 h 175668"/>
                <a:gd name="connsiteX21" fmla="*/ 122937 w 175969"/>
                <a:gd name="connsiteY21" fmla="*/ 124595 h 175668"/>
                <a:gd name="connsiteX22" fmla="*/ 133785 w 175969"/>
                <a:gd name="connsiteY22" fmla="*/ 110131 h 175668"/>
                <a:gd name="connsiteX23" fmla="*/ 137401 w 175969"/>
                <a:gd name="connsiteY23" fmla="*/ 93258 h 175668"/>
                <a:gd name="connsiteX24" fmla="*/ 133785 w 175969"/>
                <a:gd name="connsiteY24" fmla="*/ 76384 h 175668"/>
                <a:gd name="connsiteX25" fmla="*/ 122937 w 175969"/>
                <a:gd name="connsiteY25" fmla="*/ 61920 h 175668"/>
                <a:gd name="connsiteX26" fmla="*/ 106065 w 175969"/>
                <a:gd name="connsiteY26" fmla="*/ 49868 h 175668"/>
                <a:gd name="connsiteX27" fmla="*/ 86779 w 175969"/>
                <a:gd name="connsiteY27" fmla="*/ 45047 h 175668"/>
                <a:gd name="connsiteX28" fmla="*/ 68700 w 175969"/>
                <a:gd name="connsiteY28" fmla="*/ 46252 h 175668"/>
                <a:gd name="connsiteX29" fmla="*/ 53032 w 175969"/>
                <a:gd name="connsiteY29" fmla="*/ 54689 h 175668"/>
                <a:gd name="connsiteX30" fmla="*/ 42185 w 175969"/>
                <a:gd name="connsiteY30" fmla="*/ 69153 h 175668"/>
                <a:gd name="connsiteX31" fmla="*/ 38568 w 175969"/>
                <a:gd name="connsiteY31" fmla="*/ 86026 h 175668"/>
                <a:gd name="connsiteX32" fmla="*/ 42185 w 175969"/>
                <a:gd name="connsiteY32" fmla="*/ 102900 h 175668"/>
                <a:gd name="connsiteX33" fmla="*/ 53032 w 175969"/>
                <a:gd name="connsiteY33" fmla="*/ 117363 h 175668"/>
                <a:gd name="connsiteX34" fmla="*/ 69906 w 175969"/>
                <a:gd name="connsiteY34" fmla="*/ 128210 h 175668"/>
                <a:gd name="connsiteX35" fmla="*/ 69906 w 175969"/>
                <a:gd name="connsiteY35" fmla="*/ 128210 h 175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5969" h="175668">
                  <a:moveTo>
                    <a:pt x="166328" y="124595"/>
                  </a:moveTo>
                  <a:cubicBezTo>
                    <a:pt x="160302" y="136647"/>
                    <a:pt x="153069" y="146290"/>
                    <a:pt x="144633" y="154727"/>
                  </a:cubicBezTo>
                  <a:cubicBezTo>
                    <a:pt x="136196" y="161959"/>
                    <a:pt x="126554" y="167985"/>
                    <a:pt x="115706" y="171601"/>
                  </a:cubicBezTo>
                  <a:cubicBezTo>
                    <a:pt x="104858" y="175216"/>
                    <a:pt x="95217" y="176421"/>
                    <a:pt x="83164" y="175216"/>
                  </a:cubicBezTo>
                  <a:cubicBezTo>
                    <a:pt x="72316" y="174011"/>
                    <a:pt x="61469" y="171601"/>
                    <a:pt x="50621" y="166779"/>
                  </a:cubicBezTo>
                  <a:cubicBezTo>
                    <a:pt x="39775" y="161959"/>
                    <a:pt x="31337" y="155932"/>
                    <a:pt x="22900" y="147495"/>
                  </a:cubicBezTo>
                  <a:cubicBezTo>
                    <a:pt x="15669" y="139058"/>
                    <a:pt x="9643" y="130621"/>
                    <a:pt x="6026" y="119774"/>
                  </a:cubicBezTo>
                  <a:cubicBezTo>
                    <a:pt x="2410" y="110131"/>
                    <a:pt x="0" y="99284"/>
                    <a:pt x="0" y="87232"/>
                  </a:cubicBezTo>
                  <a:cubicBezTo>
                    <a:pt x="0" y="75179"/>
                    <a:pt x="3616" y="63126"/>
                    <a:pt x="9643" y="51073"/>
                  </a:cubicBezTo>
                  <a:cubicBezTo>
                    <a:pt x="15669" y="39021"/>
                    <a:pt x="22900" y="29379"/>
                    <a:pt x="31337" y="20942"/>
                  </a:cubicBezTo>
                  <a:cubicBezTo>
                    <a:pt x="39775" y="13710"/>
                    <a:pt x="49416" y="7683"/>
                    <a:pt x="60264" y="4068"/>
                  </a:cubicBezTo>
                  <a:cubicBezTo>
                    <a:pt x="71111" y="452"/>
                    <a:pt x="80753" y="-753"/>
                    <a:pt x="92805" y="452"/>
                  </a:cubicBezTo>
                  <a:cubicBezTo>
                    <a:pt x="103653" y="1657"/>
                    <a:pt x="114501" y="4068"/>
                    <a:pt x="125349" y="8889"/>
                  </a:cubicBezTo>
                  <a:cubicBezTo>
                    <a:pt x="136196" y="13710"/>
                    <a:pt x="144633" y="19736"/>
                    <a:pt x="151864" y="28173"/>
                  </a:cubicBezTo>
                  <a:cubicBezTo>
                    <a:pt x="159095" y="36610"/>
                    <a:pt x="165122" y="45047"/>
                    <a:pt x="169943" y="54689"/>
                  </a:cubicBezTo>
                  <a:cubicBezTo>
                    <a:pt x="173560" y="64331"/>
                    <a:pt x="175969" y="75179"/>
                    <a:pt x="175969" y="87232"/>
                  </a:cubicBezTo>
                  <a:cubicBezTo>
                    <a:pt x="174765" y="100489"/>
                    <a:pt x="172355" y="112542"/>
                    <a:pt x="166328" y="124595"/>
                  </a:cubicBezTo>
                  <a:lnTo>
                    <a:pt x="166328" y="124595"/>
                  </a:lnTo>
                  <a:close/>
                  <a:moveTo>
                    <a:pt x="69906" y="128210"/>
                  </a:moveTo>
                  <a:cubicBezTo>
                    <a:pt x="77138" y="131827"/>
                    <a:pt x="83164" y="133032"/>
                    <a:pt x="89190" y="134237"/>
                  </a:cubicBezTo>
                  <a:cubicBezTo>
                    <a:pt x="95217" y="134237"/>
                    <a:pt x="101243" y="134237"/>
                    <a:pt x="107270" y="133032"/>
                  </a:cubicBezTo>
                  <a:cubicBezTo>
                    <a:pt x="113296" y="131827"/>
                    <a:pt x="118117" y="128210"/>
                    <a:pt x="122937" y="124595"/>
                  </a:cubicBezTo>
                  <a:cubicBezTo>
                    <a:pt x="127759" y="120979"/>
                    <a:pt x="131375" y="116158"/>
                    <a:pt x="133785" y="110131"/>
                  </a:cubicBezTo>
                  <a:cubicBezTo>
                    <a:pt x="136196" y="104105"/>
                    <a:pt x="137401" y="99284"/>
                    <a:pt x="137401" y="93258"/>
                  </a:cubicBezTo>
                  <a:cubicBezTo>
                    <a:pt x="137401" y="87232"/>
                    <a:pt x="136196" y="82410"/>
                    <a:pt x="133785" y="76384"/>
                  </a:cubicBezTo>
                  <a:cubicBezTo>
                    <a:pt x="131375" y="71563"/>
                    <a:pt x="127759" y="65537"/>
                    <a:pt x="122937" y="61920"/>
                  </a:cubicBezTo>
                  <a:cubicBezTo>
                    <a:pt x="118117" y="57100"/>
                    <a:pt x="113296" y="53484"/>
                    <a:pt x="106065" y="49868"/>
                  </a:cubicBezTo>
                  <a:cubicBezTo>
                    <a:pt x="100038" y="47458"/>
                    <a:pt x="92805" y="45047"/>
                    <a:pt x="86779" y="45047"/>
                  </a:cubicBezTo>
                  <a:cubicBezTo>
                    <a:pt x="80753" y="45047"/>
                    <a:pt x="74726" y="45047"/>
                    <a:pt x="68700" y="46252"/>
                  </a:cubicBezTo>
                  <a:cubicBezTo>
                    <a:pt x="62674" y="47458"/>
                    <a:pt x="57854" y="51073"/>
                    <a:pt x="53032" y="54689"/>
                  </a:cubicBezTo>
                  <a:cubicBezTo>
                    <a:pt x="48211" y="58305"/>
                    <a:pt x="44594" y="63126"/>
                    <a:pt x="42185" y="69153"/>
                  </a:cubicBezTo>
                  <a:cubicBezTo>
                    <a:pt x="39775" y="75179"/>
                    <a:pt x="38568" y="80000"/>
                    <a:pt x="38568" y="86026"/>
                  </a:cubicBezTo>
                  <a:cubicBezTo>
                    <a:pt x="38568" y="92052"/>
                    <a:pt x="39775" y="96874"/>
                    <a:pt x="42185" y="102900"/>
                  </a:cubicBezTo>
                  <a:cubicBezTo>
                    <a:pt x="44594" y="107721"/>
                    <a:pt x="48211" y="113748"/>
                    <a:pt x="53032" y="117363"/>
                  </a:cubicBezTo>
                  <a:cubicBezTo>
                    <a:pt x="57854" y="120979"/>
                    <a:pt x="63880" y="124595"/>
                    <a:pt x="69906" y="128210"/>
                  </a:cubicBezTo>
                  <a:lnTo>
                    <a:pt x="69906" y="1282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20CEDE-5EBC-4B96-A991-96E7FEA126A3}"/>
                </a:ext>
              </a:extLst>
            </p:cNvPr>
            <p:cNvSpPr/>
            <p:nvPr/>
          </p:nvSpPr>
          <p:spPr>
            <a:xfrm>
              <a:off x="13325491" y="8910106"/>
              <a:ext cx="259133" cy="287327"/>
            </a:xfrm>
            <a:custGeom>
              <a:avLst/>
              <a:gdLst>
                <a:gd name="connsiteX0" fmla="*/ 259134 w 259133"/>
                <a:gd name="connsiteY0" fmla="*/ 53505 h 287327"/>
                <a:gd name="connsiteX1" fmla="*/ 241054 w 259133"/>
                <a:gd name="connsiteY1" fmla="*/ 92074 h 287327"/>
                <a:gd name="connsiteX2" fmla="*/ 156685 w 259133"/>
                <a:gd name="connsiteY2" fmla="*/ 52299 h 287327"/>
                <a:gd name="connsiteX3" fmla="*/ 127759 w 259133"/>
                <a:gd name="connsiteY3" fmla="*/ 46273 h 287327"/>
                <a:gd name="connsiteX4" fmla="*/ 110886 w 259133"/>
                <a:gd name="connsiteY4" fmla="*/ 59531 h 287327"/>
                <a:gd name="connsiteX5" fmla="*/ 109679 w 259133"/>
                <a:gd name="connsiteY5" fmla="*/ 84842 h 287327"/>
                <a:gd name="connsiteX6" fmla="*/ 125349 w 259133"/>
                <a:gd name="connsiteY6" fmla="*/ 110153 h 287327"/>
                <a:gd name="connsiteX7" fmla="*/ 212128 w 259133"/>
                <a:gd name="connsiteY7" fmla="*/ 151132 h 287327"/>
                <a:gd name="connsiteX8" fmla="*/ 194049 w 259133"/>
                <a:gd name="connsiteY8" fmla="*/ 189701 h 287327"/>
                <a:gd name="connsiteX9" fmla="*/ 109679 w 259133"/>
                <a:gd name="connsiteY9" fmla="*/ 149927 h 287327"/>
                <a:gd name="connsiteX10" fmla="*/ 80754 w 259133"/>
                <a:gd name="connsiteY10" fmla="*/ 143900 h 287327"/>
                <a:gd name="connsiteX11" fmla="*/ 65085 w 259133"/>
                <a:gd name="connsiteY11" fmla="*/ 157158 h 287327"/>
                <a:gd name="connsiteX12" fmla="*/ 63880 w 259133"/>
                <a:gd name="connsiteY12" fmla="*/ 182469 h 287327"/>
                <a:gd name="connsiteX13" fmla="*/ 79548 w 259133"/>
                <a:gd name="connsiteY13" fmla="*/ 207780 h 287327"/>
                <a:gd name="connsiteX14" fmla="*/ 167533 w 259133"/>
                <a:gd name="connsiteY14" fmla="*/ 248759 h 287327"/>
                <a:gd name="connsiteX15" fmla="*/ 149454 w 259133"/>
                <a:gd name="connsiteY15" fmla="*/ 287327 h 287327"/>
                <a:gd name="connsiteX16" fmla="*/ 0 w 259133"/>
                <a:gd name="connsiteY16" fmla="*/ 217422 h 287327"/>
                <a:gd name="connsiteX17" fmla="*/ 15669 w 259133"/>
                <a:gd name="connsiteY17" fmla="*/ 182469 h 287327"/>
                <a:gd name="connsiteX18" fmla="*/ 43390 w 259133"/>
                <a:gd name="connsiteY18" fmla="*/ 195727 h 287327"/>
                <a:gd name="connsiteX19" fmla="*/ 31337 w 259133"/>
                <a:gd name="connsiteY19" fmla="*/ 161980 h 287327"/>
                <a:gd name="connsiteX20" fmla="*/ 38570 w 259133"/>
                <a:gd name="connsiteY20" fmla="*/ 125821 h 287327"/>
                <a:gd name="connsiteX21" fmla="*/ 61469 w 259133"/>
                <a:gd name="connsiteY21" fmla="*/ 100510 h 287327"/>
                <a:gd name="connsiteX22" fmla="*/ 90395 w 259133"/>
                <a:gd name="connsiteY22" fmla="*/ 98100 h 287327"/>
                <a:gd name="connsiteX23" fmla="*/ 77138 w 259133"/>
                <a:gd name="connsiteY23" fmla="*/ 64352 h 287327"/>
                <a:gd name="connsiteX24" fmla="*/ 84369 w 259133"/>
                <a:gd name="connsiteY24" fmla="*/ 28194 h 287327"/>
                <a:gd name="connsiteX25" fmla="*/ 100038 w 259133"/>
                <a:gd name="connsiteY25" fmla="*/ 7705 h 287327"/>
                <a:gd name="connsiteX26" fmla="*/ 120527 w 259133"/>
                <a:gd name="connsiteY26" fmla="*/ 473 h 287327"/>
                <a:gd name="connsiteX27" fmla="*/ 142223 w 259133"/>
                <a:gd name="connsiteY27" fmla="*/ 2883 h 287327"/>
                <a:gd name="connsiteX28" fmla="*/ 165123 w 259133"/>
                <a:gd name="connsiteY28" fmla="*/ 11320 h 287327"/>
                <a:gd name="connsiteX29" fmla="*/ 259134 w 259133"/>
                <a:gd name="connsiteY29" fmla="*/ 53505 h 287327"/>
                <a:gd name="connsiteX30" fmla="*/ 259134 w 259133"/>
                <a:gd name="connsiteY30" fmla="*/ 53505 h 287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9133" h="287327">
                  <a:moveTo>
                    <a:pt x="259134" y="53505"/>
                  </a:moveTo>
                  <a:lnTo>
                    <a:pt x="241054" y="92074"/>
                  </a:lnTo>
                  <a:lnTo>
                    <a:pt x="156685" y="52299"/>
                  </a:lnTo>
                  <a:cubicBezTo>
                    <a:pt x="144633" y="46273"/>
                    <a:pt x="134991" y="45068"/>
                    <a:pt x="127759" y="46273"/>
                  </a:cubicBezTo>
                  <a:cubicBezTo>
                    <a:pt x="120527" y="47479"/>
                    <a:pt x="114501" y="52299"/>
                    <a:pt x="110886" y="59531"/>
                  </a:cubicBezTo>
                  <a:cubicBezTo>
                    <a:pt x="107270" y="66763"/>
                    <a:pt x="107270" y="75200"/>
                    <a:pt x="109679" y="84842"/>
                  </a:cubicBezTo>
                  <a:cubicBezTo>
                    <a:pt x="112091" y="94484"/>
                    <a:pt x="118117" y="102921"/>
                    <a:pt x="125349" y="110153"/>
                  </a:cubicBezTo>
                  <a:lnTo>
                    <a:pt x="212128" y="151132"/>
                  </a:lnTo>
                  <a:lnTo>
                    <a:pt x="194049" y="189701"/>
                  </a:lnTo>
                  <a:lnTo>
                    <a:pt x="109679" y="149927"/>
                  </a:lnTo>
                  <a:cubicBezTo>
                    <a:pt x="97627" y="143900"/>
                    <a:pt x="87985" y="142695"/>
                    <a:pt x="80754" y="143900"/>
                  </a:cubicBezTo>
                  <a:cubicBezTo>
                    <a:pt x="73521" y="145105"/>
                    <a:pt x="67495" y="149927"/>
                    <a:pt x="65085" y="157158"/>
                  </a:cubicBezTo>
                  <a:cubicBezTo>
                    <a:pt x="61469" y="164390"/>
                    <a:pt x="61469" y="172827"/>
                    <a:pt x="63880" y="182469"/>
                  </a:cubicBezTo>
                  <a:cubicBezTo>
                    <a:pt x="66290" y="192111"/>
                    <a:pt x="72316" y="200548"/>
                    <a:pt x="79548" y="207780"/>
                  </a:cubicBezTo>
                  <a:lnTo>
                    <a:pt x="167533" y="248759"/>
                  </a:lnTo>
                  <a:lnTo>
                    <a:pt x="149454" y="287327"/>
                  </a:lnTo>
                  <a:lnTo>
                    <a:pt x="0" y="217422"/>
                  </a:lnTo>
                  <a:lnTo>
                    <a:pt x="15669" y="182469"/>
                  </a:lnTo>
                  <a:lnTo>
                    <a:pt x="43390" y="195727"/>
                  </a:lnTo>
                  <a:cubicBezTo>
                    <a:pt x="36158" y="186085"/>
                    <a:pt x="32543" y="174032"/>
                    <a:pt x="31337" y="161980"/>
                  </a:cubicBezTo>
                  <a:cubicBezTo>
                    <a:pt x="30132" y="149927"/>
                    <a:pt x="32543" y="137874"/>
                    <a:pt x="38570" y="125821"/>
                  </a:cubicBezTo>
                  <a:cubicBezTo>
                    <a:pt x="44596" y="113769"/>
                    <a:pt x="51827" y="105332"/>
                    <a:pt x="61469" y="100510"/>
                  </a:cubicBezTo>
                  <a:cubicBezTo>
                    <a:pt x="71111" y="96895"/>
                    <a:pt x="80754" y="95690"/>
                    <a:pt x="90395" y="98100"/>
                  </a:cubicBezTo>
                  <a:cubicBezTo>
                    <a:pt x="83164" y="87252"/>
                    <a:pt x="78343" y="76405"/>
                    <a:pt x="77138" y="64352"/>
                  </a:cubicBezTo>
                  <a:cubicBezTo>
                    <a:pt x="75933" y="52299"/>
                    <a:pt x="78343" y="40247"/>
                    <a:pt x="84369" y="28194"/>
                  </a:cubicBezTo>
                  <a:cubicBezTo>
                    <a:pt x="89190" y="18552"/>
                    <a:pt x="94012" y="12525"/>
                    <a:pt x="100038" y="7705"/>
                  </a:cubicBezTo>
                  <a:cubicBezTo>
                    <a:pt x="106065" y="2883"/>
                    <a:pt x="113296" y="473"/>
                    <a:pt x="120527" y="473"/>
                  </a:cubicBezTo>
                  <a:cubicBezTo>
                    <a:pt x="127759" y="-732"/>
                    <a:pt x="134991" y="473"/>
                    <a:pt x="142223" y="2883"/>
                  </a:cubicBezTo>
                  <a:cubicBezTo>
                    <a:pt x="149454" y="5294"/>
                    <a:pt x="157890" y="7705"/>
                    <a:pt x="165123" y="11320"/>
                  </a:cubicBezTo>
                  <a:lnTo>
                    <a:pt x="259134" y="53505"/>
                  </a:lnTo>
                  <a:lnTo>
                    <a:pt x="259134" y="53505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C9BA2FA4-BD25-46B2-9084-AFD3414AFAA2}"/>
                </a:ext>
              </a:extLst>
            </p:cNvPr>
            <p:cNvSpPr/>
            <p:nvPr/>
          </p:nvSpPr>
          <p:spPr>
            <a:xfrm>
              <a:off x="13450840" y="8643740"/>
              <a:ext cx="257928" cy="287327"/>
            </a:xfrm>
            <a:custGeom>
              <a:avLst/>
              <a:gdLst>
                <a:gd name="connsiteX0" fmla="*/ 257929 w 257928"/>
                <a:gd name="connsiteY0" fmla="*/ 53505 h 287327"/>
                <a:gd name="connsiteX1" fmla="*/ 239850 w 257928"/>
                <a:gd name="connsiteY1" fmla="*/ 92073 h 287327"/>
                <a:gd name="connsiteX2" fmla="*/ 155480 w 257928"/>
                <a:gd name="connsiteY2" fmla="*/ 52300 h 287327"/>
                <a:gd name="connsiteX3" fmla="*/ 126554 w 257928"/>
                <a:gd name="connsiteY3" fmla="*/ 46273 h 287327"/>
                <a:gd name="connsiteX4" fmla="*/ 110884 w 257928"/>
                <a:gd name="connsiteY4" fmla="*/ 59531 h 287327"/>
                <a:gd name="connsiteX5" fmla="*/ 109679 w 257928"/>
                <a:gd name="connsiteY5" fmla="*/ 84842 h 287327"/>
                <a:gd name="connsiteX6" fmla="*/ 125349 w 257928"/>
                <a:gd name="connsiteY6" fmla="*/ 110153 h 287327"/>
                <a:gd name="connsiteX7" fmla="*/ 212128 w 257928"/>
                <a:gd name="connsiteY7" fmla="*/ 151132 h 287327"/>
                <a:gd name="connsiteX8" fmla="*/ 194049 w 257928"/>
                <a:gd name="connsiteY8" fmla="*/ 189701 h 287327"/>
                <a:gd name="connsiteX9" fmla="*/ 109679 w 257928"/>
                <a:gd name="connsiteY9" fmla="*/ 149926 h 287327"/>
                <a:gd name="connsiteX10" fmla="*/ 80753 w 257928"/>
                <a:gd name="connsiteY10" fmla="*/ 143900 h 287327"/>
                <a:gd name="connsiteX11" fmla="*/ 65085 w 257928"/>
                <a:gd name="connsiteY11" fmla="*/ 157158 h 287327"/>
                <a:gd name="connsiteX12" fmla="*/ 63880 w 257928"/>
                <a:gd name="connsiteY12" fmla="*/ 182469 h 287327"/>
                <a:gd name="connsiteX13" fmla="*/ 79548 w 257928"/>
                <a:gd name="connsiteY13" fmla="*/ 207780 h 287327"/>
                <a:gd name="connsiteX14" fmla="*/ 167533 w 257928"/>
                <a:gd name="connsiteY14" fmla="*/ 248759 h 287327"/>
                <a:gd name="connsiteX15" fmla="*/ 149454 w 257928"/>
                <a:gd name="connsiteY15" fmla="*/ 287328 h 287327"/>
                <a:gd name="connsiteX16" fmla="*/ 0 w 257928"/>
                <a:gd name="connsiteY16" fmla="*/ 217422 h 287327"/>
                <a:gd name="connsiteX17" fmla="*/ 15669 w 257928"/>
                <a:gd name="connsiteY17" fmla="*/ 182469 h 287327"/>
                <a:gd name="connsiteX18" fmla="*/ 43390 w 257928"/>
                <a:gd name="connsiteY18" fmla="*/ 195727 h 287327"/>
                <a:gd name="connsiteX19" fmla="*/ 31337 w 257928"/>
                <a:gd name="connsiteY19" fmla="*/ 161979 h 287327"/>
                <a:gd name="connsiteX20" fmla="*/ 38568 w 257928"/>
                <a:gd name="connsiteY20" fmla="*/ 125821 h 287327"/>
                <a:gd name="connsiteX21" fmla="*/ 61469 w 257928"/>
                <a:gd name="connsiteY21" fmla="*/ 100510 h 287327"/>
                <a:gd name="connsiteX22" fmla="*/ 90395 w 257928"/>
                <a:gd name="connsiteY22" fmla="*/ 98100 h 287327"/>
                <a:gd name="connsiteX23" fmla="*/ 77138 w 257928"/>
                <a:gd name="connsiteY23" fmla="*/ 64352 h 287327"/>
                <a:gd name="connsiteX24" fmla="*/ 84369 w 257928"/>
                <a:gd name="connsiteY24" fmla="*/ 28194 h 287327"/>
                <a:gd name="connsiteX25" fmla="*/ 100038 w 257928"/>
                <a:gd name="connsiteY25" fmla="*/ 7704 h 287327"/>
                <a:gd name="connsiteX26" fmla="*/ 119322 w 257928"/>
                <a:gd name="connsiteY26" fmla="*/ 473 h 287327"/>
                <a:gd name="connsiteX27" fmla="*/ 141016 w 257928"/>
                <a:gd name="connsiteY27" fmla="*/ 2884 h 287327"/>
                <a:gd name="connsiteX28" fmla="*/ 163917 w 257928"/>
                <a:gd name="connsiteY28" fmla="*/ 11320 h 287327"/>
                <a:gd name="connsiteX29" fmla="*/ 257929 w 257928"/>
                <a:gd name="connsiteY29" fmla="*/ 53505 h 287327"/>
                <a:gd name="connsiteX30" fmla="*/ 257929 w 257928"/>
                <a:gd name="connsiteY30" fmla="*/ 53505 h 287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7928" h="287327">
                  <a:moveTo>
                    <a:pt x="257929" y="53505"/>
                  </a:moveTo>
                  <a:lnTo>
                    <a:pt x="239850" y="92073"/>
                  </a:lnTo>
                  <a:lnTo>
                    <a:pt x="155480" y="52300"/>
                  </a:lnTo>
                  <a:cubicBezTo>
                    <a:pt x="143428" y="46273"/>
                    <a:pt x="133785" y="45068"/>
                    <a:pt x="126554" y="46273"/>
                  </a:cubicBezTo>
                  <a:cubicBezTo>
                    <a:pt x="119322" y="47478"/>
                    <a:pt x="113296" y="52300"/>
                    <a:pt x="110884" y="59531"/>
                  </a:cubicBezTo>
                  <a:cubicBezTo>
                    <a:pt x="107270" y="66763"/>
                    <a:pt x="107270" y="75200"/>
                    <a:pt x="109679" y="84842"/>
                  </a:cubicBezTo>
                  <a:cubicBezTo>
                    <a:pt x="112091" y="94484"/>
                    <a:pt x="118117" y="102921"/>
                    <a:pt x="125349" y="110153"/>
                  </a:cubicBezTo>
                  <a:lnTo>
                    <a:pt x="212128" y="151132"/>
                  </a:lnTo>
                  <a:lnTo>
                    <a:pt x="194049" y="189701"/>
                  </a:lnTo>
                  <a:lnTo>
                    <a:pt x="109679" y="149926"/>
                  </a:lnTo>
                  <a:cubicBezTo>
                    <a:pt x="97627" y="143900"/>
                    <a:pt x="87985" y="142695"/>
                    <a:pt x="80753" y="143900"/>
                  </a:cubicBezTo>
                  <a:cubicBezTo>
                    <a:pt x="73521" y="145106"/>
                    <a:pt x="67495" y="149926"/>
                    <a:pt x="65085" y="157158"/>
                  </a:cubicBezTo>
                  <a:cubicBezTo>
                    <a:pt x="61469" y="164390"/>
                    <a:pt x="61469" y="172827"/>
                    <a:pt x="63880" y="182469"/>
                  </a:cubicBezTo>
                  <a:cubicBezTo>
                    <a:pt x="66290" y="192111"/>
                    <a:pt x="72316" y="200548"/>
                    <a:pt x="79548" y="207780"/>
                  </a:cubicBezTo>
                  <a:lnTo>
                    <a:pt x="167533" y="248759"/>
                  </a:lnTo>
                  <a:lnTo>
                    <a:pt x="149454" y="287328"/>
                  </a:lnTo>
                  <a:lnTo>
                    <a:pt x="0" y="217422"/>
                  </a:lnTo>
                  <a:lnTo>
                    <a:pt x="15669" y="182469"/>
                  </a:lnTo>
                  <a:lnTo>
                    <a:pt x="43390" y="195727"/>
                  </a:lnTo>
                  <a:cubicBezTo>
                    <a:pt x="36158" y="186085"/>
                    <a:pt x="32542" y="174032"/>
                    <a:pt x="31337" y="161979"/>
                  </a:cubicBezTo>
                  <a:cubicBezTo>
                    <a:pt x="30132" y="149926"/>
                    <a:pt x="32542" y="137874"/>
                    <a:pt x="38568" y="125821"/>
                  </a:cubicBezTo>
                  <a:cubicBezTo>
                    <a:pt x="44594" y="113768"/>
                    <a:pt x="51827" y="105332"/>
                    <a:pt x="61469" y="100510"/>
                  </a:cubicBezTo>
                  <a:cubicBezTo>
                    <a:pt x="71111" y="96895"/>
                    <a:pt x="80753" y="95689"/>
                    <a:pt x="90395" y="98100"/>
                  </a:cubicBezTo>
                  <a:cubicBezTo>
                    <a:pt x="83164" y="87253"/>
                    <a:pt x="78343" y="76405"/>
                    <a:pt x="77138" y="64352"/>
                  </a:cubicBezTo>
                  <a:cubicBezTo>
                    <a:pt x="75933" y="52300"/>
                    <a:pt x="78343" y="40247"/>
                    <a:pt x="84369" y="28194"/>
                  </a:cubicBezTo>
                  <a:cubicBezTo>
                    <a:pt x="89190" y="18552"/>
                    <a:pt x="94012" y="12526"/>
                    <a:pt x="100038" y="7704"/>
                  </a:cubicBezTo>
                  <a:cubicBezTo>
                    <a:pt x="106065" y="2884"/>
                    <a:pt x="113296" y="473"/>
                    <a:pt x="119322" y="473"/>
                  </a:cubicBezTo>
                  <a:cubicBezTo>
                    <a:pt x="126554" y="-733"/>
                    <a:pt x="133785" y="473"/>
                    <a:pt x="141016" y="2884"/>
                  </a:cubicBezTo>
                  <a:cubicBezTo>
                    <a:pt x="148249" y="5294"/>
                    <a:pt x="156685" y="7704"/>
                    <a:pt x="163917" y="11320"/>
                  </a:cubicBezTo>
                  <a:lnTo>
                    <a:pt x="257929" y="53505"/>
                  </a:lnTo>
                  <a:lnTo>
                    <a:pt x="257929" y="53505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B87C41F-B905-439E-9A77-253D01E6A00E}"/>
                </a:ext>
              </a:extLst>
            </p:cNvPr>
            <p:cNvSpPr/>
            <p:nvPr/>
          </p:nvSpPr>
          <p:spPr>
            <a:xfrm>
              <a:off x="13573777" y="8453780"/>
              <a:ext cx="220565" cy="194239"/>
            </a:xfrm>
            <a:custGeom>
              <a:avLst/>
              <a:gdLst>
                <a:gd name="connsiteX0" fmla="*/ 174765 w 220565"/>
                <a:gd name="connsiteY0" fmla="*/ 165122 h 194239"/>
                <a:gd name="connsiteX1" fmla="*/ 143428 w 220565"/>
                <a:gd name="connsiteY1" fmla="*/ 192844 h 194239"/>
                <a:gd name="connsiteX2" fmla="*/ 94012 w 220565"/>
                <a:gd name="connsiteY2" fmla="*/ 184407 h 194239"/>
                <a:gd name="connsiteX3" fmla="*/ 0 w 220565"/>
                <a:gd name="connsiteY3" fmla="*/ 141016 h 194239"/>
                <a:gd name="connsiteX4" fmla="*/ 18079 w 220565"/>
                <a:gd name="connsiteY4" fmla="*/ 102448 h 194239"/>
                <a:gd name="connsiteX5" fmla="*/ 103655 w 220565"/>
                <a:gd name="connsiteY5" fmla="*/ 142222 h 194239"/>
                <a:gd name="connsiteX6" fmla="*/ 149454 w 220565"/>
                <a:gd name="connsiteY6" fmla="*/ 133785 h 194239"/>
                <a:gd name="connsiteX7" fmla="*/ 153070 w 220565"/>
                <a:gd name="connsiteY7" fmla="*/ 108475 h 194239"/>
                <a:gd name="connsiteX8" fmla="*/ 141018 w 220565"/>
                <a:gd name="connsiteY8" fmla="*/ 81958 h 194239"/>
                <a:gd name="connsiteX9" fmla="*/ 48211 w 220565"/>
                <a:gd name="connsiteY9" fmla="*/ 38568 h 194239"/>
                <a:gd name="connsiteX10" fmla="*/ 66290 w 220565"/>
                <a:gd name="connsiteY10" fmla="*/ 0 h 194239"/>
                <a:gd name="connsiteX11" fmla="*/ 172355 w 220565"/>
                <a:gd name="connsiteY11" fmla="*/ 49416 h 194239"/>
                <a:gd name="connsiteX12" fmla="*/ 181997 w 220565"/>
                <a:gd name="connsiteY12" fmla="*/ 51827 h 194239"/>
                <a:gd name="connsiteX13" fmla="*/ 188024 w 220565"/>
                <a:gd name="connsiteY13" fmla="*/ 45800 h 194239"/>
                <a:gd name="connsiteX14" fmla="*/ 220565 w 220565"/>
                <a:gd name="connsiteY14" fmla="*/ 61469 h 194239"/>
                <a:gd name="connsiteX15" fmla="*/ 216949 w 220565"/>
                <a:gd name="connsiteY15" fmla="*/ 72316 h 194239"/>
                <a:gd name="connsiteX16" fmla="*/ 214539 w 220565"/>
                <a:gd name="connsiteY16" fmla="*/ 79548 h 194239"/>
                <a:gd name="connsiteX17" fmla="*/ 202486 w 220565"/>
                <a:gd name="connsiteY17" fmla="*/ 94011 h 194239"/>
                <a:gd name="connsiteX18" fmla="*/ 185612 w 220565"/>
                <a:gd name="connsiteY18" fmla="*/ 95216 h 194239"/>
                <a:gd name="connsiteX19" fmla="*/ 173560 w 220565"/>
                <a:gd name="connsiteY19" fmla="*/ 90395 h 194239"/>
                <a:gd name="connsiteX20" fmla="*/ 184407 w 220565"/>
                <a:gd name="connsiteY20" fmla="*/ 126554 h 194239"/>
                <a:gd name="connsiteX21" fmla="*/ 174765 w 220565"/>
                <a:gd name="connsiteY21" fmla="*/ 165122 h 194239"/>
                <a:gd name="connsiteX22" fmla="*/ 174765 w 220565"/>
                <a:gd name="connsiteY22" fmla="*/ 165122 h 19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65" h="194239">
                  <a:moveTo>
                    <a:pt x="174765" y="165122"/>
                  </a:moveTo>
                  <a:cubicBezTo>
                    <a:pt x="167533" y="180791"/>
                    <a:pt x="156685" y="190433"/>
                    <a:pt x="143428" y="192844"/>
                  </a:cubicBezTo>
                  <a:cubicBezTo>
                    <a:pt x="130170" y="196459"/>
                    <a:pt x="113296" y="192844"/>
                    <a:pt x="94012" y="184407"/>
                  </a:cubicBezTo>
                  <a:lnTo>
                    <a:pt x="0" y="141016"/>
                  </a:lnTo>
                  <a:lnTo>
                    <a:pt x="18079" y="102448"/>
                  </a:lnTo>
                  <a:lnTo>
                    <a:pt x="103655" y="142222"/>
                  </a:lnTo>
                  <a:cubicBezTo>
                    <a:pt x="126554" y="153069"/>
                    <a:pt x="142223" y="150659"/>
                    <a:pt x="149454" y="133785"/>
                  </a:cubicBezTo>
                  <a:cubicBezTo>
                    <a:pt x="153070" y="126554"/>
                    <a:pt x="154275" y="118117"/>
                    <a:pt x="153070" y="108475"/>
                  </a:cubicBezTo>
                  <a:cubicBezTo>
                    <a:pt x="151866" y="98832"/>
                    <a:pt x="148249" y="90395"/>
                    <a:pt x="141018" y="81958"/>
                  </a:cubicBezTo>
                  <a:lnTo>
                    <a:pt x="48211" y="38568"/>
                  </a:lnTo>
                  <a:lnTo>
                    <a:pt x="66290" y="0"/>
                  </a:lnTo>
                  <a:lnTo>
                    <a:pt x="172355" y="49416"/>
                  </a:lnTo>
                  <a:cubicBezTo>
                    <a:pt x="175971" y="51827"/>
                    <a:pt x="179586" y="51827"/>
                    <a:pt x="181997" y="51827"/>
                  </a:cubicBezTo>
                  <a:cubicBezTo>
                    <a:pt x="184407" y="50621"/>
                    <a:pt x="186817" y="49416"/>
                    <a:pt x="188024" y="45800"/>
                  </a:cubicBezTo>
                  <a:lnTo>
                    <a:pt x="220565" y="61469"/>
                  </a:lnTo>
                  <a:cubicBezTo>
                    <a:pt x="219360" y="65084"/>
                    <a:pt x="218155" y="68700"/>
                    <a:pt x="216949" y="72316"/>
                  </a:cubicBezTo>
                  <a:cubicBezTo>
                    <a:pt x="215744" y="74726"/>
                    <a:pt x="214539" y="77137"/>
                    <a:pt x="214539" y="79548"/>
                  </a:cubicBezTo>
                  <a:cubicBezTo>
                    <a:pt x="210923" y="86779"/>
                    <a:pt x="207308" y="91600"/>
                    <a:pt x="202486" y="94011"/>
                  </a:cubicBezTo>
                  <a:cubicBezTo>
                    <a:pt x="197665" y="96422"/>
                    <a:pt x="191639" y="97627"/>
                    <a:pt x="185612" y="95216"/>
                  </a:cubicBezTo>
                  <a:lnTo>
                    <a:pt x="173560" y="90395"/>
                  </a:lnTo>
                  <a:cubicBezTo>
                    <a:pt x="180791" y="102448"/>
                    <a:pt x="184407" y="114501"/>
                    <a:pt x="184407" y="126554"/>
                  </a:cubicBezTo>
                  <a:cubicBezTo>
                    <a:pt x="183202" y="139811"/>
                    <a:pt x="180791" y="153069"/>
                    <a:pt x="174765" y="165122"/>
                  </a:cubicBezTo>
                  <a:lnTo>
                    <a:pt x="174765" y="16512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37F24A6A-7D1A-4FF5-88EC-E3D783640192}"/>
                </a:ext>
              </a:extLst>
            </p:cNvPr>
            <p:cNvSpPr/>
            <p:nvPr/>
          </p:nvSpPr>
          <p:spPr>
            <a:xfrm>
              <a:off x="13655736" y="8293006"/>
              <a:ext cx="215744" cy="194522"/>
            </a:xfrm>
            <a:custGeom>
              <a:avLst/>
              <a:gdLst>
                <a:gd name="connsiteX0" fmla="*/ 215744 w 215744"/>
                <a:gd name="connsiteY0" fmla="*/ 54710 h 194522"/>
                <a:gd name="connsiteX1" fmla="*/ 197665 w 215744"/>
                <a:gd name="connsiteY1" fmla="*/ 93279 h 194522"/>
                <a:gd name="connsiteX2" fmla="*/ 113296 w 215744"/>
                <a:gd name="connsiteY2" fmla="*/ 53505 h 194522"/>
                <a:gd name="connsiteX3" fmla="*/ 84369 w 215744"/>
                <a:gd name="connsiteY3" fmla="*/ 47479 h 194522"/>
                <a:gd name="connsiteX4" fmla="*/ 67495 w 215744"/>
                <a:gd name="connsiteY4" fmla="*/ 60736 h 194522"/>
                <a:gd name="connsiteX5" fmla="*/ 63880 w 215744"/>
                <a:gd name="connsiteY5" fmla="*/ 73995 h 194522"/>
                <a:gd name="connsiteX6" fmla="*/ 65085 w 215744"/>
                <a:gd name="connsiteY6" fmla="*/ 88458 h 194522"/>
                <a:gd name="connsiteX7" fmla="*/ 69906 w 215744"/>
                <a:gd name="connsiteY7" fmla="*/ 102921 h 194522"/>
                <a:gd name="connsiteX8" fmla="*/ 79548 w 215744"/>
                <a:gd name="connsiteY8" fmla="*/ 114974 h 194522"/>
                <a:gd name="connsiteX9" fmla="*/ 167533 w 215744"/>
                <a:gd name="connsiteY9" fmla="*/ 155953 h 194522"/>
                <a:gd name="connsiteX10" fmla="*/ 149454 w 215744"/>
                <a:gd name="connsiteY10" fmla="*/ 194522 h 194522"/>
                <a:gd name="connsiteX11" fmla="*/ 0 w 215744"/>
                <a:gd name="connsiteY11" fmla="*/ 124616 h 194522"/>
                <a:gd name="connsiteX12" fmla="*/ 15669 w 215744"/>
                <a:gd name="connsiteY12" fmla="*/ 89663 h 194522"/>
                <a:gd name="connsiteX13" fmla="*/ 43390 w 215744"/>
                <a:gd name="connsiteY13" fmla="*/ 102921 h 194522"/>
                <a:gd name="connsiteX14" fmla="*/ 32542 w 215744"/>
                <a:gd name="connsiteY14" fmla="*/ 67968 h 194522"/>
                <a:gd name="connsiteX15" fmla="*/ 40980 w 215744"/>
                <a:gd name="connsiteY15" fmla="*/ 28195 h 194522"/>
                <a:gd name="connsiteX16" fmla="*/ 56647 w 215744"/>
                <a:gd name="connsiteY16" fmla="*/ 7705 h 194522"/>
                <a:gd name="connsiteX17" fmla="*/ 75933 w 215744"/>
                <a:gd name="connsiteY17" fmla="*/ 473 h 194522"/>
                <a:gd name="connsiteX18" fmla="*/ 97627 w 215744"/>
                <a:gd name="connsiteY18" fmla="*/ 2883 h 194522"/>
                <a:gd name="connsiteX19" fmla="*/ 120527 w 215744"/>
                <a:gd name="connsiteY19" fmla="*/ 11320 h 194522"/>
                <a:gd name="connsiteX20" fmla="*/ 215744 w 215744"/>
                <a:gd name="connsiteY20" fmla="*/ 54710 h 194522"/>
                <a:gd name="connsiteX21" fmla="*/ 215744 w 215744"/>
                <a:gd name="connsiteY21" fmla="*/ 54710 h 194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744" h="194522">
                  <a:moveTo>
                    <a:pt x="215744" y="54710"/>
                  </a:moveTo>
                  <a:lnTo>
                    <a:pt x="197665" y="93279"/>
                  </a:lnTo>
                  <a:lnTo>
                    <a:pt x="113296" y="53505"/>
                  </a:lnTo>
                  <a:cubicBezTo>
                    <a:pt x="101243" y="47479"/>
                    <a:pt x="91600" y="46274"/>
                    <a:pt x="84369" y="47479"/>
                  </a:cubicBezTo>
                  <a:cubicBezTo>
                    <a:pt x="77138" y="48684"/>
                    <a:pt x="71111" y="53505"/>
                    <a:pt x="67495" y="60736"/>
                  </a:cubicBezTo>
                  <a:cubicBezTo>
                    <a:pt x="66290" y="64353"/>
                    <a:pt x="65085" y="69173"/>
                    <a:pt x="63880" y="73995"/>
                  </a:cubicBezTo>
                  <a:cubicBezTo>
                    <a:pt x="63880" y="78815"/>
                    <a:pt x="63880" y="83637"/>
                    <a:pt x="65085" y="88458"/>
                  </a:cubicBezTo>
                  <a:cubicBezTo>
                    <a:pt x="66290" y="93279"/>
                    <a:pt x="67495" y="98100"/>
                    <a:pt x="69906" y="102921"/>
                  </a:cubicBezTo>
                  <a:cubicBezTo>
                    <a:pt x="72316" y="107742"/>
                    <a:pt x="75933" y="111358"/>
                    <a:pt x="79548" y="114974"/>
                  </a:cubicBezTo>
                  <a:lnTo>
                    <a:pt x="167533" y="155953"/>
                  </a:lnTo>
                  <a:lnTo>
                    <a:pt x="149454" y="194522"/>
                  </a:lnTo>
                  <a:lnTo>
                    <a:pt x="0" y="124616"/>
                  </a:lnTo>
                  <a:lnTo>
                    <a:pt x="15669" y="89663"/>
                  </a:lnTo>
                  <a:lnTo>
                    <a:pt x="43390" y="102921"/>
                  </a:lnTo>
                  <a:cubicBezTo>
                    <a:pt x="36158" y="93279"/>
                    <a:pt x="32542" y="81226"/>
                    <a:pt x="32542" y="67968"/>
                  </a:cubicBezTo>
                  <a:cubicBezTo>
                    <a:pt x="32542" y="54710"/>
                    <a:pt x="34953" y="41452"/>
                    <a:pt x="40980" y="28195"/>
                  </a:cubicBezTo>
                  <a:cubicBezTo>
                    <a:pt x="45801" y="18552"/>
                    <a:pt x="50621" y="12525"/>
                    <a:pt x="56647" y="7705"/>
                  </a:cubicBezTo>
                  <a:cubicBezTo>
                    <a:pt x="62674" y="2883"/>
                    <a:pt x="69906" y="473"/>
                    <a:pt x="75933" y="473"/>
                  </a:cubicBezTo>
                  <a:cubicBezTo>
                    <a:pt x="83164" y="-732"/>
                    <a:pt x="90395" y="473"/>
                    <a:pt x="97627" y="2883"/>
                  </a:cubicBezTo>
                  <a:cubicBezTo>
                    <a:pt x="104858" y="5294"/>
                    <a:pt x="113296" y="7705"/>
                    <a:pt x="120527" y="11320"/>
                  </a:cubicBezTo>
                  <a:lnTo>
                    <a:pt x="215744" y="54710"/>
                  </a:lnTo>
                  <a:lnTo>
                    <a:pt x="215744" y="547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E9F8279-63D9-4503-8D7B-07AD4E9F5C3F}"/>
                </a:ext>
              </a:extLst>
            </p:cNvPr>
            <p:cNvSpPr/>
            <p:nvPr/>
          </p:nvSpPr>
          <p:spPr>
            <a:xfrm>
              <a:off x="13678636" y="8177773"/>
              <a:ext cx="226590" cy="136195"/>
            </a:xfrm>
            <a:custGeom>
              <a:avLst/>
              <a:gdLst>
                <a:gd name="connsiteX0" fmla="*/ 208511 w 226590"/>
                <a:gd name="connsiteY0" fmla="*/ 136196 h 136195"/>
                <a:gd name="connsiteX1" fmla="*/ 59059 w 226590"/>
                <a:gd name="connsiteY1" fmla="*/ 66290 h 136195"/>
                <a:gd name="connsiteX2" fmla="*/ 77138 w 226590"/>
                <a:gd name="connsiteY2" fmla="*/ 27721 h 136195"/>
                <a:gd name="connsiteX3" fmla="*/ 226590 w 226590"/>
                <a:gd name="connsiteY3" fmla="*/ 97627 h 136195"/>
                <a:gd name="connsiteX4" fmla="*/ 208511 w 226590"/>
                <a:gd name="connsiteY4" fmla="*/ 136196 h 136195"/>
                <a:gd name="connsiteX5" fmla="*/ 208511 w 226590"/>
                <a:gd name="connsiteY5" fmla="*/ 136196 h 136195"/>
                <a:gd name="connsiteX6" fmla="*/ 38568 w 226590"/>
                <a:gd name="connsiteY6" fmla="*/ 56648 h 136195"/>
                <a:gd name="connsiteX7" fmla="*/ 0 w 226590"/>
                <a:gd name="connsiteY7" fmla="*/ 38569 h 136195"/>
                <a:gd name="connsiteX8" fmla="*/ 18079 w 226590"/>
                <a:gd name="connsiteY8" fmla="*/ 0 h 136195"/>
                <a:gd name="connsiteX9" fmla="*/ 56647 w 226590"/>
                <a:gd name="connsiteY9" fmla="*/ 18079 h 136195"/>
                <a:gd name="connsiteX10" fmla="*/ 38568 w 226590"/>
                <a:gd name="connsiteY10" fmla="*/ 56648 h 136195"/>
                <a:gd name="connsiteX11" fmla="*/ 38568 w 226590"/>
                <a:gd name="connsiteY11" fmla="*/ 56648 h 13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590" h="136195">
                  <a:moveTo>
                    <a:pt x="208511" y="136196"/>
                  </a:moveTo>
                  <a:lnTo>
                    <a:pt x="59059" y="66290"/>
                  </a:lnTo>
                  <a:lnTo>
                    <a:pt x="77138" y="27721"/>
                  </a:lnTo>
                  <a:lnTo>
                    <a:pt x="226590" y="97627"/>
                  </a:lnTo>
                  <a:lnTo>
                    <a:pt x="208511" y="136196"/>
                  </a:lnTo>
                  <a:lnTo>
                    <a:pt x="208511" y="136196"/>
                  </a:lnTo>
                  <a:close/>
                  <a:moveTo>
                    <a:pt x="38568" y="56648"/>
                  </a:moveTo>
                  <a:lnTo>
                    <a:pt x="0" y="38569"/>
                  </a:lnTo>
                  <a:lnTo>
                    <a:pt x="18079" y="0"/>
                  </a:lnTo>
                  <a:lnTo>
                    <a:pt x="56647" y="18079"/>
                  </a:lnTo>
                  <a:lnTo>
                    <a:pt x="38568" y="56648"/>
                  </a:lnTo>
                  <a:lnTo>
                    <a:pt x="38568" y="56648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688DC98-1A45-442C-9792-BFEDA1B48792}"/>
                </a:ext>
              </a:extLst>
            </p:cNvPr>
            <p:cNvSpPr/>
            <p:nvPr/>
          </p:nvSpPr>
          <p:spPr>
            <a:xfrm>
              <a:off x="13792824" y="8048808"/>
              <a:ext cx="174163" cy="174764"/>
            </a:xfrm>
            <a:custGeom>
              <a:avLst/>
              <a:gdLst>
                <a:gd name="connsiteX0" fmla="*/ 49729 w 174163"/>
                <a:gd name="connsiteY0" fmla="*/ 166327 h 174764"/>
                <a:gd name="connsiteX1" fmla="*/ 22007 w 174163"/>
                <a:gd name="connsiteY1" fmla="*/ 147043 h 174764"/>
                <a:gd name="connsiteX2" fmla="*/ 5135 w 174163"/>
                <a:gd name="connsiteY2" fmla="*/ 119322 h 174764"/>
                <a:gd name="connsiteX3" fmla="*/ 313 w 174163"/>
                <a:gd name="connsiteY3" fmla="*/ 86780 h 174764"/>
                <a:gd name="connsiteX4" fmla="*/ 9955 w 174163"/>
                <a:gd name="connsiteY4" fmla="*/ 50622 h 174764"/>
                <a:gd name="connsiteX5" fmla="*/ 40087 w 174163"/>
                <a:gd name="connsiteY5" fmla="*/ 13258 h 174764"/>
                <a:gd name="connsiteX6" fmla="*/ 79861 w 174163"/>
                <a:gd name="connsiteY6" fmla="*/ 0 h 174764"/>
                <a:gd name="connsiteX7" fmla="*/ 73835 w 174163"/>
                <a:gd name="connsiteY7" fmla="*/ 43390 h 174764"/>
                <a:gd name="connsiteX8" fmla="*/ 54551 w 174163"/>
                <a:gd name="connsiteY8" fmla="*/ 50622 h 174764"/>
                <a:gd name="connsiteX9" fmla="*/ 41293 w 174163"/>
                <a:gd name="connsiteY9" fmla="*/ 66290 h 174764"/>
                <a:gd name="connsiteX10" fmla="*/ 37677 w 174163"/>
                <a:gd name="connsiteY10" fmla="*/ 83164 h 174764"/>
                <a:gd name="connsiteX11" fmla="*/ 41293 w 174163"/>
                <a:gd name="connsiteY11" fmla="*/ 100037 h 174764"/>
                <a:gd name="connsiteX12" fmla="*/ 52139 w 174163"/>
                <a:gd name="connsiteY12" fmla="*/ 114501 h 174764"/>
                <a:gd name="connsiteX13" fmla="*/ 69013 w 174163"/>
                <a:gd name="connsiteY13" fmla="*/ 126554 h 174764"/>
                <a:gd name="connsiteX14" fmla="*/ 88297 w 174163"/>
                <a:gd name="connsiteY14" fmla="*/ 131375 h 174764"/>
                <a:gd name="connsiteX15" fmla="*/ 106377 w 174163"/>
                <a:gd name="connsiteY15" fmla="*/ 130169 h 174764"/>
                <a:gd name="connsiteX16" fmla="*/ 122046 w 174163"/>
                <a:gd name="connsiteY16" fmla="*/ 121733 h 174764"/>
                <a:gd name="connsiteX17" fmla="*/ 132893 w 174163"/>
                <a:gd name="connsiteY17" fmla="*/ 108475 h 174764"/>
                <a:gd name="connsiteX18" fmla="*/ 136508 w 174163"/>
                <a:gd name="connsiteY18" fmla="*/ 86780 h 174764"/>
                <a:gd name="connsiteX19" fmla="*/ 129277 w 174163"/>
                <a:gd name="connsiteY19" fmla="*/ 68701 h 174764"/>
                <a:gd name="connsiteX20" fmla="*/ 158204 w 174163"/>
                <a:gd name="connsiteY20" fmla="*/ 36158 h 174764"/>
                <a:gd name="connsiteX21" fmla="*/ 173873 w 174163"/>
                <a:gd name="connsiteY21" fmla="*/ 74727 h 174764"/>
                <a:gd name="connsiteX22" fmla="*/ 164230 w 174163"/>
                <a:gd name="connsiteY22" fmla="*/ 122938 h 174764"/>
                <a:gd name="connsiteX23" fmla="*/ 142535 w 174163"/>
                <a:gd name="connsiteY23" fmla="*/ 153070 h 174764"/>
                <a:gd name="connsiteX24" fmla="*/ 113609 w 174163"/>
                <a:gd name="connsiteY24" fmla="*/ 169944 h 174764"/>
                <a:gd name="connsiteX25" fmla="*/ 81066 w 174163"/>
                <a:gd name="connsiteY25" fmla="*/ 174765 h 174764"/>
                <a:gd name="connsiteX26" fmla="*/ 49729 w 174163"/>
                <a:gd name="connsiteY26" fmla="*/ 166327 h 174764"/>
                <a:gd name="connsiteX27" fmla="*/ 49729 w 174163"/>
                <a:gd name="connsiteY27" fmla="*/ 166327 h 17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74163" h="174764">
                  <a:moveTo>
                    <a:pt x="49729" y="166327"/>
                  </a:moveTo>
                  <a:cubicBezTo>
                    <a:pt x="38882" y="161507"/>
                    <a:pt x="30445" y="155480"/>
                    <a:pt x="22007" y="147043"/>
                  </a:cubicBezTo>
                  <a:cubicBezTo>
                    <a:pt x="14776" y="138606"/>
                    <a:pt x="8750" y="130169"/>
                    <a:pt x="5135" y="119322"/>
                  </a:cubicBezTo>
                  <a:cubicBezTo>
                    <a:pt x="1518" y="109680"/>
                    <a:pt x="-892" y="97628"/>
                    <a:pt x="313" y="86780"/>
                  </a:cubicBezTo>
                  <a:cubicBezTo>
                    <a:pt x="313" y="74727"/>
                    <a:pt x="3928" y="62674"/>
                    <a:pt x="9955" y="50622"/>
                  </a:cubicBezTo>
                  <a:cubicBezTo>
                    <a:pt x="17188" y="33747"/>
                    <a:pt x="28034" y="21695"/>
                    <a:pt x="40087" y="13258"/>
                  </a:cubicBezTo>
                  <a:cubicBezTo>
                    <a:pt x="52139" y="4821"/>
                    <a:pt x="65398" y="1206"/>
                    <a:pt x="79861" y="0"/>
                  </a:cubicBezTo>
                  <a:lnTo>
                    <a:pt x="73835" y="43390"/>
                  </a:lnTo>
                  <a:cubicBezTo>
                    <a:pt x="66603" y="44595"/>
                    <a:pt x="60577" y="45800"/>
                    <a:pt x="54551" y="50622"/>
                  </a:cubicBezTo>
                  <a:cubicBezTo>
                    <a:pt x="48524" y="54237"/>
                    <a:pt x="44908" y="60264"/>
                    <a:pt x="41293" y="66290"/>
                  </a:cubicBezTo>
                  <a:cubicBezTo>
                    <a:pt x="38882" y="72316"/>
                    <a:pt x="37677" y="77138"/>
                    <a:pt x="37677" y="83164"/>
                  </a:cubicBezTo>
                  <a:cubicBezTo>
                    <a:pt x="37677" y="89190"/>
                    <a:pt x="38882" y="94011"/>
                    <a:pt x="41293" y="100037"/>
                  </a:cubicBezTo>
                  <a:cubicBezTo>
                    <a:pt x="43703" y="104859"/>
                    <a:pt x="47319" y="110885"/>
                    <a:pt x="52139" y="114501"/>
                  </a:cubicBezTo>
                  <a:cubicBezTo>
                    <a:pt x="56961" y="119322"/>
                    <a:pt x="62987" y="122938"/>
                    <a:pt x="69013" y="126554"/>
                  </a:cubicBezTo>
                  <a:cubicBezTo>
                    <a:pt x="76245" y="130169"/>
                    <a:pt x="82271" y="131375"/>
                    <a:pt x="88297" y="131375"/>
                  </a:cubicBezTo>
                  <a:cubicBezTo>
                    <a:pt x="94324" y="131375"/>
                    <a:pt x="100350" y="131375"/>
                    <a:pt x="106377" y="130169"/>
                  </a:cubicBezTo>
                  <a:cubicBezTo>
                    <a:pt x="112403" y="128964"/>
                    <a:pt x="117224" y="125349"/>
                    <a:pt x="122046" y="121733"/>
                  </a:cubicBezTo>
                  <a:cubicBezTo>
                    <a:pt x="126867" y="118117"/>
                    <a:pt x="130482" y="113296"/>
                    <a:pt x="132893" y="108475"/>
                  </a:cubicBezTo>
                  <a:cubicBezTo>
                    <a:pt x="136508" y="101243"/>
                    <a:pt x="137715" y="94011"/>
                    <a:pt x="136508" y="86780"/>
                  </a:cubicBezTo>
                  <a:cubicBezTo>
                    <a:pt x="135303" y="79548"/>
                    <a:pt x="132893" y="73522"/>
                    <a:pt x="129277" y="68701"/>
                  </a:cubicBezTo>
                  <a:lnTo>
                    <a:pt x="158204" y="36158"/>
                  </a:lnTo>
                  <a:cubicBezTo>
                    <a:pt x="166640" y="47006"/>
                    <a:pt x="172667" y="59059"/>
                    <a:pt x="173873" y="74727"/>
                  </a:cubicBezTo>
                  <a:cubicBezTo>
                    <a:pt x="175078" y="90395"/>
                    <a:pt x="172667" y="106064"/>
                    <a:pt x="164230" y="122938"/>
                  </a:cubicBezTo>
                  <a:cubicBezTo>
                    <a:pt x="158204" y="134991"/>
                    <a:pt x="150973" y="144633"/>
                    <a:pt x="142535" y="153070"/>
                  </a:cubicBezTo>
                  <a:cubicBezTo>
                    <a:pt x="134098" y="160301"/>
                    <a:pt x="124456" y="166327"/>
                    <a:pt x="113609" y="169944"/>
                  </a:cubicBezTo>
                  <a:cubicBezTo>
                    <a:pt x="102762" y="173560"/>
                    <a:pt x="91914" y="174765"/>
                    <a:pt x="81066" y="174765"/>
                  </a:cubicBezTo>
                  <a:cubicBezTo>
                    <a:pt x="70218" y="173560"/>
                    <a:pt x="59372" y="171149"/>
                    <a:pt x="49729" y="166327"/>
                  </a:cubicBezTo>
                  <a:lnTo>
                    <a:pt x="49729" y="166327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116C6316-2F58-4456-8AB1-9733E08D46B6}"/>
                </a:ext>
              </a:extLst>
            </p:cNvPr>
            <p:cNvSpPr/>
            <p:nvPr/>
          </p:nvSpPr>
          <p:spPr>
            <a:xfrm>
              <a:off x="13860462" y="7898322"/>
              <a:ext cx="200244" cy="175797"/>
            </a:xfrm>
            <a:custGeom>
              <a:avLst/>
              <a:gdLst>
                <a:gd name="connsiteX0" fmla="*/ 158060 w 200244"/>
                <a:gd name="connsiteY0" fmla="*/ 140845 h 175797"/>
                <a:gd name="connsiteX1" fmla="*/ 144803 w 200244"/>
                <a:gd name="connsiteY1" fmla="*/ 160129 h 175797"/>
                <a:gd name="connsiteX2" fmla="*/ 126724 w 200244"/>
                <a:gd name="connsiteY2" fmla="*/ 172182 h 175797"/>
                <a:gd name="connsiteX3" fmla="*/ 106235 w 200244"/>
                <a:gd name="connsiteY3" fmla="*/ 175798 h 175797"/>
                <a:gd name="connsiteX4" fmla="*/ 85744 w 200244"/>
                <a:gd name="connsiteY4" fmla="*/ 170977 h 175797"/>
                <a:gd name="connsiteX5" fmla="*/ 68870 w 200244"/>
                <a:gd name="connsiteY5" fmla="*/ 156513 h 175797"/>
                <a:gd name="connsiteX6" fmla="*/ 59229 w 200244"/>
                <a:gd name="connsiteY6" fmla="*/ 136023 h 175797"/>
                <a:gd name="connsiteX7" fmla="*/ 59229 w 200244"/>
                <a:gd name="connsiteY7" fmla="*/ 110713 h 175797"/>
                <a:gd name="connsiteX8" fmla="*/ 67665 w 200244"/>
                <a:gd name="connsiteY8" fmla="*/ 82992 h 175797"/>
                <a:gd name="connsiteX9" fmla="*/ 78513 w 200244"/>
                <a:gd name="connsiteY9" fmla="*/ 63707 h 175797"/>
                <a:gd name="connsiteX10" fmla="*/ 91770 w 200244"/>
                <a:gd name="connsiteY10" fmla="*/ 49244 h 175797"/>
                <a:gd name="connsiteX11" fmla="*/ 83334 w 200244"/>
                <a:gd name="connsiteY11" fmla="*/ 45628 h 175797"/>
                <a:gd name="connsiteX12" fmla="*/ 56817 w 200244"/>
                <a:gd name="connsiteY12" fmla="*/ 43218 h 175797"/>
                <a:gd name="connsiteX13" fmla="*/ 37533 w 200244"/>
                <a:gd name="connsiteY13" fmla="*/ 64913 h 175797"/>
                <a:gd name="connsiteX14" fmla="*/ 30302 w 200244"/>
                <a:gd name="connsiteY14" fmla="*/ 90223 h 175797"/>
                <a:gd name="connsiteX15" fmla="*/ 31507 w 200244"/>
                <a:gd name="connsiteY15" fmla="*/ 119150 h 175797"/>
                <a:gd name="connsiteX16" fmla="*/ 1375 w 200244"/>
                <a:gd name="connsiteY16" fmla="*/ 119150 h 175797"/>
                <a:gd name="connsiteX17" fmla="*/ 11018 w 200244"/>
                <a:gd name="connsiteY17" fmla="*/ 48039 h 175797"/>
                <a:gd name="connsiteX18" fmla="*/ 50791 w 200244"/>
                <a:gd name="connsiteY18" fmla="*/ 4649 h 175797"/>
                <a:gd name="connsiteX19" fmla="*/ 105028 w 200244"/>
                <a:gd name="connsiteY19" fmla="*/ 8265 h 175797"/>
                <a:gd name="connsiteX20" fmla="*/ 152034 w 200244"/>
                <a:gd name="connsiteY20" fmla="*/ 29960 h 175797"/>
                <a:gd name="connsiteX21" fmla="*/ 161677 w 200244"/>
                <a:gd name="connsiteY21" fmla="*/ 32370 h 175797"/>
                <a:gd name="connsiteX22" fmla="*/ 167703 w 200244"/>
                <a:gd name="connsiteY22" fmla="*/ 26344 h 175797"/>
                <a:gd name="connsiteX23" fmla="*/ 200245 w 200244"/>
                <a:gd name="connsiteY23" fmla="*/ 42012 h 175797"/>
                <a:gd name="connsiteX24" fmla="*/ 194219 w 200244"/>
                <a:gd name="connsiteY24" fmla="*/ 60091 h 175797"/>
                <a:gd name="connsiteX25" fmla="*/ 182166 w 200244"/>
                <a:gd name="connsiteY25" fmla="*/ 74555 h 175797"/>
                <a:gd name="connsiteX26" fmla="*/ 166498 w 200244"/>
                <a:gd name="connsiteY26" fmla="*/ 75760 h 175797"/>
                <a:gd name="connsiteX27" fmla="*/ 158060 w 200244"/>
                <a:gd name="connsiteY27" fmla="*/ 72144 h 175797"/>
                <a:gd name="connsiteX28" fmla="*/ 166498 w 200244"/>
                <a:gd name="connsiteY28" fmla="*/ 105892 h 175797"/>
                <a:gd name="connsiteX29" fmla="*/ 158060 w 200244"/>
                <a:gd name="connsiteY29" fmla="*/ 140845 h 175797"/>
                <a:gd name="connsiteX30" fmla="*/ 158060 w 200244"/>
                <a:gd name="connsiteY30" fmla="*/ 140845 h 175797"/>
                <a:gd name="connsiteX31" fmla="*/ 135160 w 200244"/>
                <a:gd name="connsiteY31" fmla="*/ 117944 h 175797"/>
                <a:gd name="connsiteX32" fmla="*/ 139981 w 200244"/>
                <a:gd name="connsiteY32" fmla="*/ 97455 h 175797"/>
                <a:gd name="connsiteX33" fmla="*/ 137571 w 200244"/>
                <a:gd name="connsiteY33" fmla="*/ 79376 h 175797"/>
                <a:gd name="connsiteX34" fmla="*/ 129134 w 200244"/>
                <a:gd name="connsiteY34" fmla="*/ 68528 h 175797"/>
                <a:gd name="connsiteX35" fmla="*/ 112261 w 200244"/>
                <a:gd name="connsiteY35" fmla="*/ 60091 h 175797"/>
                <a:gd name="connsiteX36" fmla="*/ 101413 w 200244"/>
                <a:gd name="connsiteY36" fmla="*/ 73350 h 175797"/>
                <a:gd name="connsiteX37" fmla="*/ 92975 w 200244"/>
                <a:gd name="connsiteY37" fmla="*/ 87812 h 175797"/>
                <a:gd name="connsiteX38" fmla="*/ 88155 w 200244"/>
                <a:gd name="connsiteY38" fmla="*/ 115534 h 175797"/>
                <a:gd name="connsiteX39" fmla="*/ 100208 w 200244"/>
                <a:gd name="connsiteY39" fmla="*/ 132408 h 175797"/>
                <a:gd name="connsiteX40" fmla="*/ 119492 w 200244"/>
                <a:gd name="connsiteY40" fmla="*/ 132408 h 175797"/>
                <a:gd name="connsiteX41" fmla="*/ 135160 w 200244"/>
                <a:gd name="connsiteY41" fmla="*/ 117944 h 175797"/>
                <a:gd name="connsiteX42" fmla="*/ 135160 w 200244"/>
                <a:gd name="connsiteY42" fmla="*/ 117944 h 17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0244" h="175797">
                  <a:moveTo>
                    <a:pt x="158060" y="140845"/>
                  </a:moveTo>
                  <a:cubicBezTo>
                    <a:pt x="154445" y="148076"/>
                    <a:pt x="150829" y="154102"/>
                    <a:pt x="144803" y="160129"/>
                  </a:cubicBezTo>
                  <a:cubicBezTo>
                    <a:pt x="139981" y="164950"/>
                    <a:pt x="133955" y="169772"/>
                    <a:pt x="126724" y="172182"/>
                  </a:cubicBezTo>
                  <a:cubicBezTo>
                    <a:pt x="120697" y="174592"/>
                    <a:pt x="113466" y="175798"/>
                    <a:pt x="106235" y="175798"/>
                  </a:cubicBezTo>
                  <a:cubicBezTo>
                    <a:pt x="99002" y="175798"/>
                    <a:pt x="92975" y="174592"/>
                    <a:pt x="85744" y="170977"/>
                  </a:cubicBezTo>
                  <a:cubicBezTo>
                    <a:pt x="78513" y="167361"/>
                    <a:pt x="72486" y="162540"/>
                    <a:pt x="68870" y="156513"/>
                  </a:cubicBezTo>
                  <a:cubicBezTo>
                    <a:pt x="64050" y="150487"/>
                    <a:pt x="61639" y="143255"/>
                    <a:pt x="59229" y="136023"/>
                  </a:cubicBezTo>
                  <a:cubicBezTo>
                    <a:pt x="58024" y="128792"/>
                    <a:pt x="58024" y="120355"/>
                    <a:pt x="59229" y="110713"/>
                  </a:cubicBezTo>
                  <a:cubicBezTo>
                    <a:pt x="60434" y="102276"/>
                    <a:pt x="62844" y="92634"/>
                    <a:pt x="67665" y="82992"/>
                  </a:cubicBezTo>
                  <a:cubicBezTo>
                    <a:pt x="71281" y="75760"/>
                    <a:pt x="74896" y="69733"/>
                    <a:pt x="78513" y="63707"/>
                  </a:cubicBezTo>
                  <a:cubicBezTo>
                    <a:pt x="82129" y="57681"/>
                    <a:pt x="86949" y="52860"/>
                    <a:pt x="91770" y="49244"/>
                  </a:cubicBezTo>
                  <a:lnTo>
                    <a:pt x="83334" y="45628"/>
                  </a:lnTo>
                  <a:cubicBezTo>
                    <a:pt x="73691" y="40807"/>
                    <a:pt x="64050" y="40807"/>
                    <a:pt x="56817" y="43218"/>
                  </a:cubicBezTo>
                  <a:cubicBezTo>
                    <a:pt x="48381" y="46834"/>
                    <a:pt x="42355" y="54065"/>
                    <a:pt x="37533" y="64913"/>
                  </a:cubicBezTo>
                  <a:cubicBezTo>
                    <a:pt x="33918" y="73350"/>
                    <a:pt x="31507" y="81786"/>
                    <a:pt x="30302" y="90223"/>
                  </a:cubicBezTo>
                  <a:cubicBezTo>
                    <a:pt x="29097" y="98660"/>
                    <a:pt x="30302" y="109508"/>
                    <a:pt x="31507" y="119150"/>
                  </a:cubicBezTo>
                  <a:lnTo>
                    <a:pt x="1375" y="119150"/>
                  </a:lnTo>
                  <a:cubicBezTo>
                    <a:pt x="-2240" y="93839"/>
                    <a:pt x="1375" y="69733"/>
                    <a:pt x="11018" y="48039"/>
                  </a:cubicBezTo>
                  <a:cubicBezTo>
                    <a:pt x="20659" y="26344"/>
                    <a:pt x="33918" y="11880"/>
                    <a:pt x="50791" y="4649"/>
                  </a:cubicBezTo>
                  <a:cubicBezTo>
                    <a:pt x="66460" y="-2583"/>
                    <a:pt x="84539" y="-1377"/>
                    <a:pt x="105028" y="8265"/>
                  </a:cubicBezTo>
                  <a:lnTo>
                    <a:pt x="152034" y="29960"/>
                  </a:lnTo>
                  <a:cubicBezTo>
                    <a:pt x="155650" y="32370"/>
                    <a:pt x="159265" y="32370"/>
                    <a:pt x="161677" y="32370"/>
                  </a:cubicBezTo>
                  <a:cubicBezTo>
                    <a:pt x="164087" y="31165"/>
                    <a:pt x="166498" y="29960"/>
                    <a:pt x="167703" y="26344"/>
                  </a:cubicBezTo>
                  <a:lnTo>
                    <a:pt x="200245" y="42012"/>
                  </a:lnTo>
                  <a:cubicBezTo>
                    <a:pt x="199040" y="49244"/>
                    <a:pt x="196630" y="55271"/>
                    <a:pt x="194219" y="60091"/>
                  </a:cubicBezTo>
                  <a:cubicBezTo>
                    <a:pt x="190604" y="67323"/>
                    <a:pt x="186987" y="72144"/>
                    <a:pt x="182166" y="74555"/>
                  </a:cubicBezTo>
                  <a:cubicBezTo>
                    <a:pt x="177344" y="76965"/>
                    <a:pt x="171318" y="76965"/>
                    <a:pt x="166498" y="75760"/>
                  </a:cubicBezTo>
                  <a:lnTo>
                    <a:pt x="158060" y="72144"/>
                  </a:lnTo>
                  <a:cubicBezTo>
                    <a:pt x="164087" y="82992"/>
                    <a:pt x="166498" y="93839"/>
                    <a:pt x="166498" y="105892"/>
                  </a:cubicBezTo>
                  <a:cubicBezTo>
                    <a:pt x="166498" y="119150"/>
                    <a:pt x="162882" y="129997"/>
                    <a:pt x="158060" y="140845"/>
                  </a:cubicBezTo>
                  <a:lnTo>
                    <a:pt x="158060" y="140845"/>
                  </a:lnTo>
                  <a:close/>
                  <a:moveTo>
                    <a:pt x="135160" y="117944"/>
                  </a:moveTo>
                  <a:cubicBezTo>
                    <a:pt x="138776" y="111918"/>
                    <a:pt x="139981" y="104687"/>
                    <a:pt x="139981" y="97455"/>
                  </a:cubicBezTo>
                  <a:cubicBezTo>
                    <a:pt x="139981" y="90223"/>
                    <a:pt x="139981" y="84197"/>
                    <a:pt x="137571" y="79376"/>
                  </a:cubicBezTo>
                  <a:cubicBezTo>
                    <a:pt x="136366" y="73350"/>
                    <a:pt x="133955" y="69733"/>
                    <a:pt x="129134" y="68528"/>
                  </a:cubicBezTo>
                  <a:lnTo>
                    <a:pt x="112261" y="60091"/>
                  </a:lnTo>
                  <a:cubicBezTo>
                    <a:pt x="108645" y="63707"/>
                    <a:pt x="105028" y="68528"/>
                    <a:pt x="101413" y="73350"/>
                  </a:cubicBezTo>
                  <a:cubicBezTo>
                    <a:pt x="97797" y="78170"/>
                    <a:pt x="95387" y="82992"/>
                    <a:pt x="92975" y="87812"/>
                  </a:cubicBezTo>
                  <a:cubicBezTo>
                    <a:pt x="88155" y="97455"/>
                    <a:pt x="86949" y="107097"/>
                    <a:pt x="88155" y="115534"/>
                  </a:cubicBezTo>
                  <a:cubicBezTo>
                    <a:pt x="89360" y="123971"/>
                    <a:pt x="94182" y="129997"/>
                    <a:pt x="100208" y="132408"/>
                  </a:cubicBezTo>
                  <a:cubicBezTo>
                    <a:pt x="106235" y="136023"/>
                    <a:pt x="113466" y="136023"/>
                    <a:pt x="119492" y="132408"/>
                  </a:cubicBezTo>
                  <a:cubicBezTo>
                    <a:pt x="126724" y="129997"/>
                    <a:pt x="131545" y="125176"/>
                    <a:pt x="135160" y="117944"/>
                  </a:cubicBezTo>
                  <a:lnTo>
                    <a:pt x="135160" y="117944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597E6BC-A093-4B5A-AA9D-1B064C74999B}"/>
                </a:ext>
              </a:extLst>
            </p:cNvPr>
            <p:cNvSpPr/>
            <p:nvPr/>
          </p:nvSpPr>
          <p:spPr>
            <a:xfrm>
              <a:off x="13881121" y="7769185"/>
              <a:ext cx="226591" cy="127759"/>
            </a:xfrm>
            <a:custGeom>
              <a:avLst/>
              <a:gdLst>
                <a:gd name="connsiteX0" fmla="*/ 226592 w 226591"/>
                <a:gd name="connsiteY0" fmla="*/ 53032 h 127759"/>
                <a:gd name="connsiteX1" fmla="*/ 224182 w 226591"/>
                <a:gd name="connsiteY1" fmla="*/ 74727 h 127759"/>
                <a:gd name="connsiteX2" fmla="*/ 216949 w 226591"/>
                <a:gd name="connsiteY2" fmla="*/ 100038 h 127759"/>
                <a:gd name="connsiteX3" fmla="*/ 208513 w 226591"/>
                <a:gd name="connsiteY3" fmla="*/ 114501 h 127759"/>
                <a:gd name="connsiteX4" fmla="*/ 196460 w 226591"/>
                <a:gd name="connsiteY4" fmla="*/ 124144 h 127759"/>
                <a:gd name="connsiteX5" fmla="*/ 180791 w 226591"/>
                <a:gd name="connsiteY5" fmla="*/ 127759 h 127759"/>
                <a:gd name="connsiteX6" fmla="*/ 162712 w 226591"/>
                <a:gd name="connsiteY6" fmla="*/ 122938 h 127759"/>
                <a:gd name="connsiteX7" fmla="*/ 77138 w 226591"/>
                <a:gd name="connsiteY7" fmla="*/ 83164 h 127759"/>
                <a:gd name="connsiteX8" fmla="*/ 67496 w 226591"/>
                <a:gd name="connsiteY8" fmla="*/ 102448 h 127759"/>
                <a:gd name="connsiteX9" fmla="*/ 38570 w 226591"/>
                <a:gd name="connsiteY9" fmla="*/ 89190 h 127759"/>
                <a:gd name="connsiteX10" fmla="*/ 48211 w 226591"/>
                <a:gd name="connsiteY10" fmla="*/ 69906 h 127759"/>
                <a:gd name="connsiteX11" fmla="*/ 0 w 226591"/>
                <a:gd name="connsiteY11" fmla="*/ 47006 h 127759"/>
                <a:gd name="connsiteX12" fmla="*/ 18079 w 226591"/>
                <a:gd name="connsiteY12" fmla="*/ 8437 h 127759"/>
                <a:gd name="connsiteX13" fmla="*/ 66290 w 226591"/>
                <a:gd name="connsiteY13" fmla="*/ 31338 h 127759"/>
                <a:gd name="connsiteX14" fmla="*/ 80754 w 226591"/>
                <a:gd name="connsiteY14" fmla="*/ 0 h 127759"/>
                <a:gd name="connsiteX15" fmla="*/ 109681 w 226591"/>
                <a:gd name="connsiteY15" fmla="*/ 13258 h 127759"/>
                <a:gd name="connsiteX16" fmla="*/ 95217 w 226591"/>
                <a:gd name="connsiteY16" fmla="*/ 44595 h 127759"/>
                <a:gd name="connsiteX17" fmla="*/ 168738 w 226591"/>
                <a:gd name="connsiteY17" fmla="*/ 78343 h 127759"/>
                <a:gd name="connsiteX18" fmla="*/ 181997 w 226591"/>
                <a:gd name="connsiteY18" fmla="*/ 79548 h 127759"/>
                <a:gd name="connsiteX19" fmla="*/ 190434 w 226591"/>
                <a:gd name="connsiteY19" fmla="*/ 71111 h 127759"/>
                <a:gd name="connsiteX20" fmla="*/ 194050 w 226591"/>
                <a:gd name="connsiteY20" fmla="*/ 59059 h 127759"/>
                <a:gd name="connsiteX21" fmla="*/ 195255 w 226591"/>
                <a:gd name="connsiteY21" fmla="*/ 48211 h 127759"/>
                <a:gd name="connsiteX22" fmla="*/ 226592 w 226591"/>
                <a:gd name="connsiteY22" fmla="*/ 53032 h 127759"/>
                <a:gd name="connsiteX23" fmla="*/ 226592 w 226591"/>
                <a:gd name="connsiteY23" fmla="*/ 53032 h 127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6591" h="127759">
                  <a:moveTo>
                    <a:pt x="226592" y="53032"/>
                  </a:moveTo>
                  <a:cubicBezTo>
                    <a:pt x="226592" y="59059"/>
                    <a:pt x="225387" y="66290"/>
                    <a:pt x="224182" y="74727"/>
                  </a:cubicBezTo>
                  <a:cubicBezTo>
                    <a:pt x="222975" y="83164"/>
                    <a:pt x="220565" y="91601"/>
                    <a:pt x="216949" y="100038"/>
                  </a:cubicBezTo>
                  <a:cubicBezTo>
                    <a:pt x="214539" y="104859"/>
                    <a:pt x="210923" y="109680"/>
                    <a:pt x="208513" y="114501"/>
                  </a:cubicBezTo>
                  <a:cubicBezTo>
                    <a:pt x="204896" y="118117"/>
                    <a:pt x="201281" y="121733"/>
                    <a:pt x="196460" y="124144"/>
                  </a:cubicBezTo>
                  <a:cubicBezTo>
                    <a:pt x="191639" y="126554"/>
                    <a:pt x="186817" y="127759"/>
                    <a:pt x="180791" y="127759"/>
                  </a:cubicBezTo>
                  <a:cubicBezTo>
                    <a:pt x="174765" y="127759"/>
                    <a:pt x="168738" y="126554"/>
                    <a:pt x="162712" y="122938"/>
                  </a:cubicBezTo>
                  <a:lnTo>
                    <a:pt x="77138" y="83164"/>
                  </a:lnTo>
                  <a:lnTo>
                    <a:pt x="67496" y="102448"/>
                  </a:lnTo>
                  <a:lnTo>
                    <a:pt x="38570" y="89190"/>
                  </a:lnTo>
                  <a:lnTo>
                    <a:pt x="48211" y="69906"/>
                  </a:lnTo>
                  <a:lnTo>
                    <a:pt x="0" y="47006"/>
                  </a:lnTo>
                  <a:lnTo>
                    <a:pt x="18079" y="8437"/>
                  </a:lnTo>
                  <a:lnTo>
                    <a:pt x="66290" y="31338"/>
                  </a:lnTo>
                  <a:lnTo>
                    <a:pt x="80754" y="0"/>
                  </a:lnTo>
                  <a:lnTo>
                    <a:pt x="109681" y="13258"/>
                  </a:lnTo>
                  <a:lnTo>
                    <a:pt x="95217" y="44595"/>
                  </a:lnTo>
                  <a:lnTo>
                    <a:pt x="168738" y="78343"/>
                  </a:lnTo>
                  <a:cubicBezTo>
                    <a:pt x="173560" y="80753"/>
                    <a:pt x="178381" y="80753"/>
                    <a:pt x="181997" y="79548"/>
                  </a:cubicBezTo>
                  <a:cubicBezTo>
                    <a:pt x="185612" y="78343"/>
                    <a:pt x="188024" y="74727"/>
                    <a:pt x="190434" y="71111"/>
                  </a:cubicBezTo>
                  <a:cubicBezTo>
                    <a:pt x="192844" y="67496"/>
                    <a:pt x="194050" y="62674"/>
                    <a:pt x="194050" y="59059"/>
                  </a:cubicBezTo>
                  <a:cubicBezTo>
                    <a:pt x="194050" y="54237"/>
                    <a:pt x="195255" y="50622"/>
                    <a:pt x="195255" y="48211"/>
                  </a:cubicBezTo>
                  <a:lnTo>
                    <a:pt x="226592" y="53032"/>
                  </a:lnTo>
                  <a:lnTo>
                    <a:pt x="226592" y="5303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C37942E-0B16-4D15-BB74-B0C10DD6F486}"/>
                </a:ext>
              </a:extLst>
            </p:cNvPr>
            <p:cNvSpPr/>
            <p:nvPr/>
          </p:nvSpPr>
          <p:spPr>
            <a:xfrm>
              <a:off x="13914869" y="7670353"/>
              <a:ext cx="227796" cy="136195"/>
            </a:xfrm>
            <a:custGeom>
              <a:avLst/>
              <a:gdLst>
                <a:gd name="connsiteX0" fmla="*/ 209718 w 227796"/>
                <a:gd name="connsiteY0" fmla="*/ 136196 h 136195"/>
                <a:gd name="connsiteX1" fmla="*/ 60264 w 227796"/>
                <a:gd name="connsiteY1" fmla="*/ 66290 h 136195"/>
                <a:gd name="connsiteX2" fmla="*/ 78343 w 227796"/>
                <a:gd name="connsiteY2" fmla="*/ 27721 h 136195"/>
                <a:gd name="connsiteX3" fmla="*/ 227797 w 227796"/>
                <a:gd name="connsiteY3" fmla="*/ 97627 h 136195"/>
                <a:gd name="connsiteX4" fmla="*/ 209718 w 227796"/>
                <a:gd name="connsiteY4" fmla="*/ 136196 h 136195"/>
                <a:gd name="connsiteX5" fmla="*/ 209718 w 227796"/>
                <a:gd name="connsiteY5" fmla="*/ 136196 h 136195"/>
                <a:gd name="connsiteX6" fmla="*/ 38568 w 227796"/>
                <a:gd name="connsiteY6" fmla="*/ 56647 h 136195"/>
                <a:gd name="connsiteX7" fmla="*/ 0 w 227796"/>
                <a:gd name="connsiteY7" fmla="*/ 38568 h 136195"/>
                <a:gd name="connsiteX8" fmla="*/ 18079 w 227796"/>
                <a:gd name="connsiteY8" fmla="*/ 0 h 136195"/>
                <a:gd name="connsiteX9" fmla="*/ 56647 w 227796"/>
                <a:gd name="connsiteY9" fmla="*/ 18079 h 136195"/>
                <a:gd name="connsiteX10" fmla="*/ 38568 w 227796"/>
                <a:gd name="connsiteY10" fmla="*/ 56647 h 136195"/>
                <a:gd name="connsiteX11" fmla="*/ 38568 w 227796"/>
                <a:gd name="connsiteY11" fmla="*/ 56647 h 13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7796" h="136195">
                  <a:moveTo>
                    <a:pt x="209718" y="136196"/>
                  </a:moveTo>
                  <a:lnTo>
                    <a:pt x="60264" y="66290"/>
                  </a:lnTo>
                  <a:lnTo>
                    <a:pt x="78343" y="27721"/>
                  </a:lnTo>
                  <a:lnTo>
                    <a:pt x="227797" y="97627"/>
                  </a:lnTo>
                  <a:lnTo>
                    <a:pt x="209718" y="136196"/>
                  </a:lnTo>
                  <a:lnTo>
                    <a:pt x="209718" y="136196"/>
                  </a:lnTo>
                  <a:close/>
                  <a:moveTo>
                    <a:pt x="38568" y="56647"/>
                  </a:moveTo>
                  <a:lnTo>
                    <a:pt x="0" y="38568"/>
                  </a:lnTo>
                  <a:lnTo>
                    <a:pt x="18079" y="0"/>
                  </a:lnTo>
                  <a:lnTo>
                    <a:pt x="56647" y="18079"/>
                  </a:lnTo>
                  <a:lnTo>
                    <a:pt x="38568" y="56647"/>
                  </a:lnTo>
                  <a:lnTo>
                    <a:pt x="38568" y="56647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19541DD5-26C0-448B-A38D-B4594FC3F8E7}"/>
                </a:ext>
              </a:extLst>
            </p:cNvPr>
            <p:cNvSpPr/>
            <p:nvPr/>
          </p:nvSpPr>
          <p:spPr>
            <a:xfrm>
              <a:off x="14026960" y="7540937"/>
              <a:ext cx="175969" cy="175668"/>
            </a:xfrm>
            <a:custGeom>
              <a:avLst/>
              <a:gdLst>
                <a:gd name="connsiteX0" fmla="*/ 166327 w 175969"/>
                <a:gd name="connsiteY0" fmla="*/ 124595 h 175668"/>
                <a:gd name="connsiteX1" fmla="*/ 144633 w 175969"/>
                <a:gd name="connsiteY1" fmla="*/ 154727 h 175668"/>
                <a:gd name="connsiteX2" fmla="*/ 115706 w 175969"/>
                <a:gd name="connsiteY2" fmla="*/ 171601 h 175668"/>
                <a:gd name="connsiteX3" fmla="*/ 83163 w 175969"/>
                <a:gd name="connsiteY3" fmla="*/ 175217 h 175668"/>
                <a:gd name="connsiteX4" fmla="*/ 50621 w 175969"/>
                <a:gd name="connsiteY4" fmla="*/ 166780 h 175668"/>
                <a:gd name="connsiteX5" fmla="*/ 22899 w 175969"/>
                <a:gd name="connsiteY5" fmla="*/ 147496 h 175668"/>
                <a:gd name="connsiteX6" fmla="*/ 6026 w 175969"/>
                <a:gd name="connsiteY6" fmla="*/ 119774 h 175668"/>
                <a:gd name="connsiteX7" fmla="*/ 0 w 175969"/>
                <a:gd name="connsiteY7" fmla="*/ 87232 h 175668"/>
                <a:gd name="connsiteX8" fmla="*/ 9641 w 175969"/>
                <a:gd name="connsiteY8" fmla="*/ 51074 h 175668"/>
                <a:gd name="connsiteX9" fmla="*/ 31337 w 175969"/>
                <a:gd name="connsiteY9" fmla="*/ 20942 h 175668"/>
                <a:gd name="connsiteX10" fmla="*/ 60264 w 175969"/>
                <a:gd name="connsiteY10" fmla="*/ 4068 h 175668"/>
                <a:gd name="connsiteX11" fmla="*/ 92805 w 175969"/>
                <a:gd name="connsiteY11" fmla="*/ 452 h 175668"/>
                <a:gd name="connsiteX12" fmla="*/ 125347 w 175969"/>
                <a:gd name="connsiteY12" fmla="*/ 8889 h 175668"/>
                <a:gd name="connsiteX13" fmla="*/ 151864 w 175969"/>
                <a:gd name="connsiteY13" fmla="*/ 28173 h 175668"/>
                <a:gd name="connsiteX14" fmla="*/ 169943 w 175969"/>
                <a:gd name="connsiteY14" fmla="*/ 54689 h 175668"/>
                <a:gd name="connsiteX15" fmla="*/ 175969 w 175969"/>
                <a:gd name="connsiteY15" fmla="*/ 87232 h 175668"/>
                <a:gd name="connsiteX16" fmla="*/ 166327 w 175969"/>
                <a:gd name="connsiteY16" fmla="*/ 124595 h 175668"/>
                <a:gd name="connsiteX17" fmla="*/ 166327 w 175969"/>
                <a:gd name="connsiteY17" fmla="*/ 124595 h 175668"/>
                <a:gd name="connsiteX18" fmla="*/ 71110 w 175969"/>
                <a:gd name="connsiteY18" fmla="*/ 127006 h 175668"/>
                <a:gd name="connsiteX19" fmla="*/ 90395 w 175969"/>
                <a:gd name="connsiteY19" fmla="*/ 133032 h 175668"/>
                <a:gd name="connsiteX20" fmla="*/ 108475 w 175969"/>
                <a:gd name="connsiteY20" fmla="*/ 131826 h 175668"/>
                <a:gd name="connsiteX21" fmla="*/ 124142 w 175969"/>
                <a:gd name="connsiteY21" fmla="*/ 123390 h 175668"/>
                <a:gd name="connsiteX22" fmla="*/ 134990 w 175969"/>
                <a:gd name="connsiteY22" fmla="*/ 108927 h 175668"/>
                <a:gd name="connsiteX23" fmla="*/ 138606 w 175969"/>
                <a:gd name="connsiteY23" fmla="*/ 92053 h 175668"/>
                <a:gd name="connsiteX24" fmla="*/ 134990 w 175969"/>
                <a:gd name="connsiteY24" fmla="*/ 75179 h 175668"/>
                <a:gd name="connsiteX25" fmla="*/ 124142 w 175969"/>
                <a:gd name="connsiteY25" fmla="*/ 60716 h 175668"/>
                <a:gd name="connsiteX26" fmla="*/ 107268 w 175969"/>
                <a:gd name="connsiteY26" fmla="*/ 48663 h 175668"/>
                <a:gd name="connsiteX27" fmla="*/ 87984 w 175969"/>
                <a:gd name="connsiteY27" fmla="*/ 42637 h 175668"/>
                <a:gd name="connsiteX28" fmla="*/ 69905 w 175969"/>
                <a:gd name="connsiteY28" fmla="*/ 43842 h 175668"/>
                <a:gd name="connsiteX29" fmla="*/ 54237 w 175969"/>
                <a:gd name="connsiteY29" fmla="*/ 52279 h 175668"/>
                <a:gd name="connsiteX30" fmla="*/ 43390 w 175969"/>
                <a:gd name="connsiteY30" fmla="*/ 66742 h 175668"/>
                <a:gd name="connsiteX31" fmla="*/ 39773 w 175969"/>
                <a:gd name="connsiteY31" fmla="*/ 83616 h 175668"/>
                <a:gd name="connsiteX32" fmla="*/ 43390 w 175969"/>
                <a:gd name="connsiteY32" fmla="*/ 100490 h 175668"/>
                <a:gd name="connsiteX33" fmla="*/ 54237 w 175969"/>
                <a:gd name="connsiteY33" fmla="*/ 114953 h 175668"/>
                <a:gd name="connsiteX34" fmla="*/ 71110 w 175969"/>
                <a:gd name="connsiteY34" fmla="*/ 127006 h 175668"/>
                <a:gd name="connsiteX35" fmla="*/ 71110 w 175969"/>
                <a:gd name="connsiteY35" fmla="*/ 127006 h 175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5969" h="175668">
                  <a:moveTo>
                    <a:pt x="166327" y="124595"/>
                  </a:moveTo>
                  <a:cubicBezTo>
                    <a:pt x="160300" y="136648"/>
                    <a:pt x="153069" y="146290"/>
                    <a:pt x="144633" y="154727"/>
                  </a:cubicBezTo>
                  <a:cubicBezTo>
                    <a:pt x="136195" y="161958"/>
                    <a:pt x="126554" y="167985"/>
                    <a:pt x="115706" y="171601"/>
                  </a:cubicBezTo>
                  <a:cubicBezTo>
                    <a:pt x="104858" y="175217"/>
                    <a:pt x="95215" y="176422"/>
                    <a:pt x="83163" y="175217"/>
                  </a:cubicBezTo>
                  <a:cubicBezTo>
                    <a:pt x="72316" y="174011"/>
                    <a:pt x="61469" y="171601"/>
                    <a:pt x="50621" y="166780"/>
                  </a:cubicBezTo>
                  <a:cubicBezTo>
                    <a:pt x="39773" y="161958"/>
                    <a:pt x="31337" y="155932"/>
                    <a:pt x="22899" y="147496"/>
                  </a:cubicBezTo>
                  <a:cubicBezTo>
                    <a:pt x="15668" y="139059"/>
                    <a:pt x="9641" y="130621"/>
                    <a:pt x="6026" y="119774"/>
                  </a:cubicBezTo>
                  <a:cubicBezTo>
                    <a:pt x="2410" y="110132"/>
                    <a:pt x="0" y="99285"/>
                    <a:pt x="0" y="87232"/>
                  </a:cubicBezTo>
                  <a:cubicBezTo>
                    <a:pt x="0" y="75179"/>
                    <a:pt x="3615" y="63126"/>
                    <a:pt x="9641" y="51074"/>
                  </a:cubicBezTo>
                  <a:cubicBezTo>
                    <a:pt x="15668" y="39021"/>
                    <a:pt x="22899" y="29378"/>
                    <a:pt x="31337" y="20942"/>
                  </a:cubicBezTo>
                  <a:cubicBezTo>
                    <a:pt x="39773" y="13710"/>
                    <a:pt x="49416" y="7684"/>
                    <a:pt x="60264" y="4068"/>
                  </a:cubicBezTo>
                  <a:cubicBezTo>
                    <a:pt x="71110" y="452"/>
                    <a:pt x="80753" y="-754"/>
                    <a:pt x="92805" y="452"/>
                  </a:cubicBezTo>
                  <a:cubicBezTo>
                    <a:pt x="103653" y="1657"/>
                    <a:pt x="114501" y="4068"/>
                    <a:pt x="125347" y="8889"/>
                  </a:cubicBezTo>
                  <a:cubicBezTo>
                    <a:pt x="136195" y="13710"/>
                    <a:pt x="144633" y="19736"/>
                    <a:pt x="151864" y="28173"/>
                  </a:cubicBezTo>
                  <a:cubicBezTo>
                    <a:pt x="159095" y="36610"/>
                    <a:pt x="165122" y="45047"/>
                    <a:pt x="169943" y="54689"/>
                  </a:cubicBezTo>
                  <a:cubicBezTo>
                    <a:pt x="173558" y="64331"/>
                    <a:pt x="175969" y="75179"/>
                    <a:pt x="175969" y="87232"/>
                  </a:cubicBezTo>
                  <a:cubicBezTo>
                    <a:pt x="174765" y="100490"/>
                    <a:pt x="172353" y="112542"/>
                    <a:pt x="166327" y="124595"/>
                  </a:cubicBezTo>
                  <a:lnTo>
                    <a:pt x="166327" y="124595"/>
                  </a:lnTo>
                  <a:close/>
                  <a:moveTo>
                    <a:pt x="71110" y="127006"/>
                  </a:moveTo>
                  <a:cubicBezTo>
                    <a:pt x="78343" y="130621"/>
                    <a:pt x="84369" y="131826"/>
                    <a:pt x="90395" y="133032"/>
                  </a:cubicBezTo>
                  <a:cubicBezTo>
                    <a:pt x="96422" y="133032"/>
                    <a:pt x="102448" y="133032"/>
                    <a:pt x="108475" y="131826"/>
                  </a:cubicBezTo>
                  <a:cubicBezTo>
                    <a:pt x="114501" y="130621"/>
                    <a:pt x="119321" y="127006"/>
                    <a:pt x="124142" y="123390"/>
                  </a:cubicBezTo>
                  <a:cubicBezTo>
                    <a:pt x="128964" y="119774"/>
                    <a:pt x="132580" y="114953"/>
                    <a:pt x="134990" y="108927"/>
                  </a:cubicBezTo>
                  <a:cubicBezTo>
                    <a:pt x="137400" y="102900"/>
                    <a:pt x="138606" y="98079"/>
                    <a:pt x="138606" y="92053"/>
                  </a:cubicBezTo>
                  <a:cubicBezTo>
                    <a:pt x="138606" y="86026"/>
                    <a:pt x="137400" y="81206"/>
                    <a:pt x="134990" y="75179"/>
                  </a:cubicBezTo>
                  <a:cubicBezTo>
                    <a:pt x="132580" y="69153"/>
                    <a:pt x="128964" y="64331"/>
                    <a:pt x="124142" y="60716"/>
                  </a:cubicBezTo>
                  <a:cubicBezTo>
                    <a:pt x="119321" y="55894"/>
                    <a:pt x="114501" y="52279"/>
                    <a:pt x="107268" y="48663"/>
                  </a:cubicBezTo>
                  <a:cubicBezTo>
                    <a:pt x="101242" y="45047"/>
                    <a:pt x="94010" y="43842"/>
                    <a:pt x="87984" y="42637"/>
                  </a:cubicBezTo>
                  <a:cubicBezTo>
                    <a:pt x="81958" y="42637"/>
                    <a:pt x="75931" y="42637"/>
                    <a:pt x="69905" y="43842"/>
                  </a:cubicBezTo>
                  <a:cubicBezTo>
                    <a:pt x="63879" y="45047"/>
                    <a:pt x="59057" y="48663"/>
                    <a:pt x="54237" y="52279"/>
                  </a:cubicBezTo>
                  <a:cubicBezTo>
                    <a:pt x="49416" y="55894"/>
                    <a:pt x="45799" y="60716"/>
                    <a:pt x="43390" y="66742"/>
                  </a:cubicBezTo>
                  <a:cubicBezTo>
                    <a:pt x="40978" y="72769"/>
                    <a:pt x="39773" y="77589"/>
                    <a:pt x="39773" y="83616"/>
                  </a:cubicBezTo>
                  <a:cubicBezTo>
                    <a:pt x="39773" y="89642"/>
                    <a:pt x="40978" y="94463"/>
                    <a:pt x="43390" y="100490"/>
                  </a:cubicBezTo>
                  <a:cubicBezTo>
                    <a:pt x="45799" y="105311"/>
                    <a:pt x="49416" y="111337"/>
                    <a:pt x="54237" y="114953"/>
                  </a:cubicBezTo>
                  <a:cubicBezTo>
                    <a:pt x="59057" y="120979"/>
                    <a:pt x="63879" y="124595"/>
                    <a:pt x="71110" y="127006"/>
                  </a:cubicBezTo>
                  <a:lnTo>
                    <a:pt x="71110" y="127006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E7D9336-8715-4CF4-93A0-85FBB254CE4E}"/>
                </a:ext>
              </a:extLst>
            </p:cNvPr>
            <p:cNvSpPr/>
            <p:nvPr/>
          </p:nvSpPr>
          <p:spPr>
            <a:xfrm>
              <a:off x="14088429" y="7364946"/>
              <a:ext cx="215744" cy="194522"/>
            </a:xfrm>
            <a:custGeom>
              <a:avLst/>
              <a:gdLst>
                <a:gd name="connsiteX0" fmla="*/ 215744 w 215744"/>
                <a:gd name="connsiteY0" fmla="*/ 54710 h 194522"/>
                <a:gd name="connsiteX1" fmla="*/ 197665 w 215744"/>
                <a:gd name="connsiteY1" fmla="*/ 93279 h 194522"/>
                <a:gd name="connsiteX2" fmla="*/ 113296 w 215744"/>
                <a:gd name="connsiteY2" fmla="*/ 53505 h 194522"/>
                <a:gd name="connsiteX3" fmla="*/ 84369 w 215744"/>
                <a:gd name="connsiteY3" fmla="*/ 47479 h 194522"/>
                <a:gd name="connsiteX4" fmla="*/ 67495 w 215744"/>
                <a:gd name="connsiteY4" fmla="*/ 60736 h 194522"/>
                <a:gd name="connsiteX5" fmla="*/ 63879 w 215744"/>
                <a:gd name="connsiteY5" fmla="*/ 73995 h 194522"/>
                <a:gd name="connsiteX6" fmla="*/ 65085 w 215744"/>
                <a:gd name="connsiteY6" fmla="*/ 88458 h 194522"/>
                <a:gd name="connsiteX7" fmla="*/ 69905 w 215744"/>
                <a:gd name="connsiteY7" fmla="*/ 102921 h 194522"/>
                <a:gd name="connsiteX8" fmla="*/ 79548 w 215744"/>
                <a:gd name="connsiteY8" fmla="*/ 114974 h 194522"/>
                <a:gd name="connsiteX9" fmla="*/ 167533 w 215744"/>
                <a:gd name="connsiteY9" fmla="*/ 155953 h 194522"/>
                <a:gd name="connsiteX10" fmla="*/ 149454 w 215744"/>
                <a:gd name="connsiteY10" fmla="*/ 194522 h 194522"/>
                <a:gd name="connsiteX11" fmla="*/ 0 w 215744"/>
                <a:gd name="connsiteY11" fmla="*/ 124616 h 194522"/>
                <a:gd name="connsiteX12" fmla="*/ 15668 w 215744"/>
                <a:gd name="connsiteY12" fmla="*/ 89663 h 194522"/>
                <a:gd name="connsiteX13" fmla="*/ 43390 w 215744"/>
                <a:gd name="connsiteY13" fmla="*/ 102921 h 194522"/>
                <a:gd name="connsiteX14" fmla="*/ 32542 w 215744"/>
                <a:gd name="connsiteY14" fmla="*/ 67968 h 194522"/>
                <a:gd name="connsiteX15" fmla="*/ 40980 w 215744"/>
                <a:gd name="connsiteY15" fmla="*/ 28195 h 194522"/>
                <a:gd name="connsiteX16" fmla="*/ 56647 w 215744"/>
                <a:gd name="connsiteY16" fmla="*/ 7705 h 194522"/>
                <a:gd name="connsiteX17" fmla="*/ 75931 w 215744"/>
                <a:gd name="connsiteY17" fmla="*/ 473 h 194522"/>
                <a:gd name="connsiteX18" fmla="*/ 97627 w 215744"/>
                <a:gd name="connsiteY18" fmla="*/ 2883 h 194522"/>
                <a:gd name="connsiteX19" fmla="*/ 120527 w 215744"/>
                <a:gd name="connsiteY19" fmla="*/ 11320 h 194522"/>
                <a:gd name="connsiteX20" fmla="*/ 215744 w 215744"/>
                <a:gd name="connsiteY20" fmla="*/ 54710 h 194522"/>
                <a:gd name="connsiteX21" fmla="*/ 215744 w 215744"/>
                <a:gd name="connsiteY21" fmla="*/ 54710 h 194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744" h="194522">
                  <a:moveTo>
                    <a:pt x="215744" y="54710"/>
                  </a:moveTo>
                  <a:lnTo>
                    <a:pt x="197665" y="93279"/>
                  </a:lnTo>
                  <a:lnTo>
                    <a:pt x="113296" y="53505"/>
                  </a:lnTo>
                  <a:cubicBezTo>
                    <a:pt x="101243" y="47479"/>
                    <a:pt x="91600" y="46274"/>
                    <a:pt x="84369" y="47479"/>
                  </a:cubicBezTo>
                  <a:cubicBezTo>
                    <a:pt x="77138" y="48684"/>
                    <a:pt x="71111" y="53505"/>
                    <a:pt x="67495" y="60736"/>
                  </a:cubicBezTo>
                  <a:cubicBezTo>
                    <a:pt x="66290" y="64353"/>
                    <a:pt x="65085" y="69173"/>
                    <a:pt x="63879" y="73995"/>
                  </a:cubicBezTo>
                  <a:cubicBezTo>
                    <a:pt x="63879" y="78815"/>
                    <a:pt x="63879" y="83637"/>
                    <a:pt x="65085" y="88458"/>
                  </a:cubicBezTo>
                  <a:cubicBezTo>
                    <a:pt x="66290" y="93279"/>
                    <a:pt x="67495" y="98100"/>
                    <a:pt x="69905" y="102921"/>
                  </a:cubicBezTo>
                  <a:cubicBezTo>
                    <a:pt x="72316" y="107742"/>
                    <a:pt x="75931" y="111358"/>
                    <a:pt x="79548" y="114974"/>
                  </a:cubicBezTo>
                  <a:lnTo>
                    <a:pt x="167533" y="155953"/>
                  </a:lnTo>
                  <a:lnTo>
                    <a:pt x="149454" y="194522"/>
                  </a:lnTo>
                  <a:lnTo>
                    <a:pt x="0" y="124616"/>
                  </a:lnTo>
                  <a:lnTo>
                    <a:pt x="15668" y="89663"/>
                  </a:lnTo>
                  <a:lnTo>
                    <a:pt x="43390" y="102921"/>
                  </a:lnTo>
                  <a:cubicBezTo>
                    <a:pt x="36158" y="93279"/>
                    <a:pt x="32542" y="81226"/>
                    <a:pt x="32542" y="67968"/>
                  </a:cubicBezTo>
                  <a:cubicBezTo>
                    <a:pt x="32542" y="54710"/>
                    <a:pt x="34953" y="41452"/>
                    <a:pt x="40980" y="28195"/>
                  </a:cubicBezTo>
                  <a:cubicBezTo>
                    <a:pt x="45799" y="18552"/>
                    <a:pt x="50621" y="12525"/>
                    <a:pt x="56647" y="7705"/>
                  </a:cubicBezTo>
                  <a:cubicBezTo>
                    <a:pt x="62674" y="2883"/>
                    <a:pt x="69905" y="473"/>
                    <a:pt x="75931" y="473"/>
                  </a:cubicBezTo>
                  <a:cubicBezTo>
                    <a:pt x="83164" y="-732"/>
                    <a:pt x="90395" y="473"/>
                    <a:pt x="97627" y="2883"/>
                  </a:cubicBezTo>
                  <a:cubicBezTo>
                    <a:pt x="104858" y="5294"/>
                    <a:pt x="113296" y="7705"/>
                    <a:pt x="120527" y="11320"/>
                  </a:cubicBezTo>
                  <a:lnTo>
                    <a:pt x="215744" y="54710"/>
                  </a:lnTo>
                  <a:lnTo>
                    <a:pt x="215744" y="547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98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15751653" y="8100144"/>
            <a:ext cx="860552" cy="1463651"/>
            <a:chOff x="15751705" y="8100162"/>
            <a:chExt cx="860564" cy="1463673"/>
          </a:xfrm>
          <a:solidFill>
            <a:srgbClr val="FFFFFF"/>
          </a:solidFill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F9BA9FE8-8B8B-41CF-AE62-BC27F4B5717F}"/>
                </a:ext>
              </a:extLst>
            </p:cNvPr>
            <p:cNvSpPr/>
            <p:nvPr/>
          </p:nvSpPr>
          <p:spPr>
            <a:xfrm>
              <a:off x="15751705" y="9263723"/>
              <a:ext cx="300113" cy="300113"/>
            </a:xfrm>
            <a:custGeom>
              <a:avLst/>
              <a:gdLst>
                <a:gd name="connsiteX0" fmla="*/ 280828 w 300113"/>
                <a:gd name="connsiteY0" fmla="*/ 134991 h 300113"/>
                <a:gd name="connsiteX1" fmla="*/ 147043 w 300113"/>
                <a:gd name="connsiteY1" fmla="*/ 72316 h 300113"/>
                <a:gd name="connsiteX2" fmla="*/ 221770 w 300113"/>
                <a:gd name="connsiteY2" fmla="*/ 171149 h 300113"/>
                <a:gd name="connsiteX3" fmla="*/ 212128 w 300113"/>
                <a:gd name="connsiteY3" fmla="*/ 192844 h 300113"/>
                <a:gd name="connsiteX4" fmla="*/ 87984 w 300113"/>
                <a:gd name="connsiteY4" fmla="*/ 197665 h 300113"/>
                <a:gd name="connsiteX5" fmla="*/ 221770 w 300113"/>
                <a:gd name="connsiteY5" fmla="*/ 260339 h 300113"/>
                <a:gd name="connsiteX6" fmla="*/ 203691 w 300113"/>
                <a:gd name="connsiteY6" fmla="*/ 300113 h 300113"/>
                <a:gd name="connsiteX7" fmla="*/ 0 w 300113"/>
                <a:gd name="connsiteY7" fmla="*/ 206102 h 300113"/>
                <a:gd name="connsiteX8" fmla="*/ 20489 w 300113"/>
                <a:gd name="connsiteY8" fmla="*/ 162712 h 300113"/>
                <a:gd name="connsiteX9" fmla="*/ 163917 w 300113"/>
                <a:gd name="connsiteY9" fmla="*/ 156685 h 300113"/>
                <a:gd name="connsiteX10" fmla="*/ 77138 w 300113"/>
                <a:gd name="connsiteY10" fmla="*/ 42185 h 300113"/>
                <a:gd name="connsiteX11" fmla="*/ 96422 w 300113"/>
                <a:gd name="connsiteY11" fmla="*/ 0 h 300113"/>
                <a:gd name="connsiteX12" fmla="*/ 300113 w 300113"/>
                <a:gd name="connsiteY12" fmla="*/ 95217 h 300113"/>
                <a:gd name="connsiteX13" fmla="*/ 280828 w 300113"/>
                <a:gd name="connsiteY13" fmla="*/ 134991 h 30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113" h="300113">
                  <a:moveTo>
                    <a:pt x="280828" y="134991"/>
                  </a:moveTo>
                  <a:lnTo>
                    <a:pt x="147043" y="72316"/>
                  </a:lnTo>
                  <a:lnTo>
                    <a:pt x="221770" y="171149"/>
                  </a:lnTo>
                  <a:lnTo>
                    <a:pt x="212128" y="192844"/>
                  </a:lnTo>
                  <a:lnTo>
                    <a:pt x="87984" y="197665"/>
                  </a:lnTo>
                  <a:lnTo>
                    <a:pt x="221770" y="260339"/>
                  </a:lnTo>
                  <a:lnTo>
                    <a:pt x="203691" y="300113"/>
                  </a:lnTo>
                  <a:lnTo>
                    <a:pt x="0" y="206102"/>
                  </a:lnTo>
                  <a:lnTo>
                    <a:pt x="20489" y="162712"/>
                  </a:lnTo>
                  <a:lnTo>
                    <a:pt x="163917" y="156685"/>
                  </a:lnTo>
                  <a:lnTo>
                    <a:pt x="77138" y="42185"/>
                  </a:lnTo>
                  <a:lnTo>
                    <a:pt x="96422" y="0"/>
                  </a:lnTo>
                  <a:lnTo>
                    <a:pt x="300113" y="95217"/>
                  </a:lnTo>
                  <a:lnTo>
                    <a:pt x="280828" y="134991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BBB99CE-9CF3-47B1-8F73-A7D7657E1DB3}"/>
                </a:ext>
              </a:extLst>
            </p:cNvPr>
            <p:cNvSpPr/>
            <p:nvPr/>
          </p:nvSpPr>
          <p:spPr>
            <a:xfrm>
              <a:off x="15936111" y="9129486"/>
              <a:ext cx="175970" cy="175668"/>
            </a:xfrm>
            <a:custGeom>
              <a:avLst/>
              <a:gdLst>
                <a:gd name="connsiteX0" fmla="*/ 167533 w 175970"/>
                <a:gd name="connsiteY0" fmla="*/ 124595 h 175668"/>
                <a:gd name="connsiteX1" fmla="*/ 145839 w 175970"/>
                <a:gd name="connsiteY1" fmla="*/ 154727 h 175668"/>
                <a:gd name="connsiteX2" fmla="*/ 116912 w 175970"/>
                <a:gd name="connsiteY2" fmla="*/ 171601 h 175668"/>
                <a:gd name="connsiteX3" fmla="*/ 84369 w 175970"/>
                <a:gd name="connsiteY3" fmla="*/ 175216 h 175668"/>
                <a:gd name="connsiteX4" fmla="*/ 51827 w 175970"/>
                <a:gd name="connsiteY4" fmla="*/ 166779 h 175668"/>
                <a:gd name="connsiteX5" fmla="*/ 24105 w 175970"/>
                <a:gd name="connsiteY5" fmla="*/ 147495 h 175668"/>
                <a:gd name="connsiteX6" fmla="*/ 6026 w 175970"/>
                <a:gd name="connsiteY6" fmla="*/ 119774 h 175668"/>
                <a:gd name="connsiteX7" fmla="*/ 0 w 175970"/>
                <a:gd name="connsiteY7" fmla="*/ 87232 h 175668"/>
                <a:gd name="connsiteX8" fmla="*/ 9643 w 175970"/>
                <a:gd name="connsiteY8" fmla="*/ 51073 h 175668"/>
                <a:gd name="connsiteX9" fmla="*/ 31338 w 175970"/>
                <a:gd name="connsiteY9" fmla="*/ 20942 h 175668"/>
                <a:gd name="connsiteX10" fmla="*/ 60264 w 175970"/>
                <a:gd name="connsiteY10" fmla="*/ 4068 h 175668"/>
                <a:gd name="connsiteX11" fmla="*/ 92807 w 175970"/>
                <a:gd name="connsiteY11" fmla="*/ 452 h 175668"/>
                <a:gd name="connsiteX12" fmla="*/ 125349 w 175970"/>
                <a:gd name="connsiteY12" fmla="*/ 8889 h 175668"/>
                <a:gd name="connsiteX13" fmla="*/ 151866 w 175970"/>
                <a:gd name="connsiteY13" fmla="*/ 28173 h 175668"/>
                <a:gd name="connsiteX14" fmla="*/ 169945 w 175970"/>
                <a:gd name="connsiteY14" fmla="*/ 54689 h 175668"/>
                <a:gd name="connsiteX15" fmla="*/ 175971 w 175970"/>
                <a:gd name="connsiteY15" fmla="*/ 87232 h 175668"/>
                <a:gd name="connsiteX16" fmla="*/ 167533 w 175970"/>
                <a:gd name="connsiteY16" fmla="*/ 124595 h 175668"/>
                <a:gd name="connsiteX17" fmla="*/ 167533 w 175970"/>
                <a:gd name="connsiteY17" fmla="*/ 124595 h 175668"/>
                <a:gd name="connsiteX18" fmla="*/ 71111 w 175970"/>
                <a:gd name="connsiteY18" fmla="*/ 128210 h 175668"/>
                <a:gd name="connsiteX19" fmla="*/ 90395 w 175970"/>
                <a:gd name="connsiteY19" fmla="*/ 134237 h 175668"/>
                <a:gd name="connsiteX20" fmla="*/ 108475 w 175970"/>
                <a:gd name="connsiteY20" fmla="*/ 133032 h 175668"/>
                <a:gd name="connsiteX21" fmla="*/ 124144 w 175970"/>
                <a:gd name="connsiteY21" fmla="*/ 124595 h 175668"/>
                <a:gd name="connsiteX22" fmla="*/ 134991 w 175970"/>
                <a:gd name="connsiteY22" fmla="*/ 110131 h 175668"/>
                <a:gd name="connsiteX23" fmla="*/ 138606 w 175970"/>
                <a:gd name="connsiteY23" fmla="*/ 93258 h 175668"/>
                <a:gd name="connsiteX24" fmla="*/ 134991 w 175970"/>
                <a:gd name="connsiteY24" fmla="*/ 76384 h 175668"/>
                <a:gd name="connsiteX25" fmla="*/ 124144 w 175970"/>
                <a:gd name="connsiteY25" fmla="*/ 61920 h 175668"/>
                <a:gd name="connsiteX26" fmla="*/ 107270 w 175970"/>
                <a:gd name="connsiteY26" fmla="*/ 49868 h 175668"/>
                <a:gd name="connsiteX27" fmla="*/ 87985 w 175970"/>
                <a:gd name="connsiteY27" fmla="*/ 45047 h 175668"/>
                <a:gd name="connsiteX28" fmla="*/ 69906 w 175970"/>
                <a:gd name="connsiteY28" fmla="*/ 46252 h 175668"/>
                <a:gd name="connsiteX29" fmla="*/ 54237 w 175970"/>
                <a:gd name="connsiteY29" fmla="*/ 54689 h 175668"/>
                <a:gd name="connsiteX30" fmla="*/ 43391 w 175970"/>
                <a:gd name="connsiteY30" fmla="*/ 69153 h 175668"/>
                <a:gd name="connsiteX31" fmla="*/ 39775 w 175970"/>
                <a:gd name="connsiteY31" fmla="*/ 86026 h 175668"/>
                <a:gd name="connsiteX32" fmla="*/ 43391 w 175970"/>
                <a:gd name="connsiteY32" fmla="*/ 102900 h 175668"/>
                <a:gd name="connsiteX33" fmla="*/ 54237 w 175970"/>
                <a:gd name="connsiteY33" fmla="*/ 117363 h 175668"/>
                <a:gd name="connsiteX34" fmla="*/ 71111 w 175970"/>
                <a:gd name="connsiteY34" fmla="*/ 128210 h 175668"/>
                <a:gd name="connsiteX35" fmla="*/ 71111 w 175970"/>
                <a:gd name="connsiteY35" fmla="*/ 128210 h 175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5970" h="175668">
                  <a:moveTo>
                    <a:pt x="167533" y="124595"/>
                  </a:moveTo>
                  <a:cubicBezTo>
                    <a:pt x="161507" y="136647"/>
                    <a:pt x="154275" y="146290"/>
                    <a:pt x="145839" y="154727"/>
                  </a:cubicBezTo>
                  <a:cubicBezTo>
                    <a:pt x="137401" y="161959"/>
                    <a:pt x="127760" y="167985"/>
                    <a:pt x="116912" y="171601"/>
                  </a:cubicBezTo>
                  <a:cubicBezTo>
                    <a:pt x="106065" y="175216"/>
                    <a:pt x="96422" y="176421"/>
                    <a:pt x="84369" y="175216"/>
                  </a:cubicBezTo>
                  <a:cubicBezTo>
                    <a:pt x="73523" y="174011"/>
                    <a:pt x="62675" y="171601"/>
                    <a:pt x="51827" y="166779"/>
                  </a:cubicBezTo>
                  <a:cubicBezTo>
                    <a:pt x="40980" y="161959"/>
                    <a:pt x="32543" y="155932"/>
                    <a:pt x="24105" y="147495"/>
                  </a:cubicBezTo>
                  <a:cubicBezTo>
                    <a:pt x="16874" y="139058"/>
                    <a:pt x="10848" y="130621"/>
                    <a:pt x="6026" y="119774"/>
                  </a:cubicBezTo>
                  <a:cubicBezTo>
                    <a:pt x="2411" y="110131"/>
                    <a:pt x="0" y="99284"/>
                    <a:pt x="0" y="87232"/>
                  </a:cubicBezTo>
                  <a:cubicBezTo>
                    <a:pt x="0" y="75179"/>
                    <a:pt x="3616" y="63126"/>
                    <a:pt x="9643" y="51073"/>
                  </a:cubicBezTo>
                  <a:cubicBezTo>
                    <a:pt x="15669" y="39021"/>
                    <a:pt x="22900" y="29379"/>
                    <a:pt x="31338" y="20942"/>
                  </a:cubicBezTo>
                  <a:cubicBezTo>
                    <a:pt x="39775" y="13710"/>
                    <a:pt x="49417" y="7683"/>
                    <a:pt x="60264" y="4068"/>
                  </a:cubicBezTo>
                  <a:cubicBezTo>
                    <a:pt x="71111" y="452"/>
                    <a:pt x="80754" y="-753"/>
                    <a:pt x="92807" y="452"/>
                  </a:cubicBezTo>
                  <a:cubicBezTo>
                    <a:pt x="103655" y="1657"/>
                    <a:pt x="114501" y="4068"/>
                    <a:pt x="125349" y="8889"/>
                  </a:cubicBezTo>
                  <a:cubicBezTo>
                    <a:pt x="136196" y="13710"/>
                    <a:pt x="144633" y="19736"/>
                    <a:pt x="151866" y="28173"/>
                  </a:cubicBezTo>
                  <a:cubicBezTo>
                    <a:pt x="159097" y="36610"/>
                    <a:pt x="165123" y="45047"/>
                    <a:pt x="169945" y="54689"/>
                  </a:cubicBezTo>
                  <a:cubicBezTo>
                    <a:pt x="173560" y="64331"/>
                    <a:pt x="175971" y="75179"/>
                    <a:pt x="175971" y="87232"/>
                  </a:cubicBezTo>
                  <a:cubicBezTo>
                    <a:pt x="175971" y="100489"/>
                    <a:pt x="173560" y="112542"/>
                    <a:pt x="167533" y="124595"/>
                  </a:cubicBezTo>
                  <a:lnTo>
                    <a:pt x="167533" y="124595"/>
                  </a:lnTo>
                  <a:close/>
                  <a:moveTo>
                    <a:pt x="71111" y="128210"/>
                  </a:moveTo>
                  <a:cubicBezTo>
                    <a:pt x="78343" y="131827"/>
                    <a:pt x="84369" y="133032"/>
                    <a:pt x="90395" y="134237"/>
                  </a:cubicBezTo>
                  <a:cubicBezTo>
                    <a:pt x="96422" y="134237"/>
                    <a:pt x="102448" y="134237"/>
                    <a:pt x="108475" y="133032"/>
                  </a:cubicBezTo>
                  <a:cubicBezTo>
                    <a:pt x="114501" y="131827"/>
                    <a:pt x="119322" y="128210"/>
                    <a:pt x="124144" y="124595"/>
                  </a:cubicBezTo>
                  <a:cubicBezTo>
                    <a:pt x="128965" y="120979"/>
                    <a:pt x="132580" y="116158"/>
                    <a:pt x="134991" y="110131"/>
                  </a:cubicBezTo>
                  <a:cubicBezTo>
                    <a:pt x="137401" y="104105"/>
                    <a:pt x="138606" y="99284"/>
                    <a:pt x="138606" y="93258"/>
                  </a:cubicBezTo>
                  <a:cubicBezTo>
                    <a:pt x="138606" y="87232"/>
                    <a:pt x="137401" y="82410"/>
                    <a:pt x="134991" y="76384"/>
                  </a:cubicBezTo>
                  <a:cubicBezTo>
                    <a:pt x="132580" y="70358"/>
                    <a:pt x="128965" y="65537"/>
                    <a:pt x="124144" y="61920"/>
                  </a:cubicBezTo>
                  <a:cubicBezTo>
                    <a:pt x="119322" y="57100"/>
                    <a:pt x="114501" y="53484"/>
                    <a:pt x="107270" y="49868"/>
                  </a:cubicBezTo>
                  <a:cubicBezTo>
                    <a:pt x="101243" y="47458"/>
                    <a:pt x="94012" y="45047"/>
                    <a:pt x="87985" y="45047"/>
                  </a:cubicBezTo>
                  <a:cubicBezTo>
                    <a:pt x="81959" y="45047"/>
                    <a:pt x="75933" y="45047"/>
                    <a:pt x="69906" y="46252"/>
                  </a:cubicBezTo>
                  <a:cubicBezTo>
                    <a:pt x="63880" y="47458"/>
                    <a:pt x="59059" y="51073"/>
                    <a:pt x="54237" y="54689"/>
                  </a:cubicBezTo>
                  <a:cubicBezTo>
                    <a:pt x="49417" y="58305"/>
                    <a:pt x="45801" y="63126"/>
                    <a:pt x="43391" y="69153"/>
                  </a:cubicBezTo>
                  <a:cubicBezTo>
                    <a:pt x="40980" y="75179"/>
                    <a:pt x="39775" y="80000"/>
                    <a:pt x="39775" y="86026"/>
                  </a:cubicBezTo>
                  <a:cubicBezTo>
                    <a:pt x="39775" y="92052"/>
                    <a:pt x="40980" y="96874"/>
                    <a:pt x="43391" y="102900"/>
                  </a:cubicBezTo>
                  <a:cubicBezTo>
                    <a:pt x="45801" y="107721"/>
                    <a:pt x="49417" y="113748"/>
                    <a:pt x="54237" y="117363"/>
                  </a:cubicBezTo>
                  <a:cubicBezTo>
                    <a:pt x="59059" y="120979"/>
                    <a:pt x="65085" y="124595"/>
                    <a:pt x="71111" y="128210"/>
                  </a:cubicBezTo>
                  <a:lnTo>
                    <a:pt x="71111" y="1282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F9A3185-468F-4950-8725-0DC399916935}"/>
                </a:ext>
              </a:extLst>
            </p:cNvPr>
            <p:cNvSpPr/>
            <p:nvPr/>
          </p:nvSpPr>
          <p:spPr>
            <a:xfrm>
              <a:off x="15954190" y="9004589"/>
              <a:ext cx="227796" cy="127759"/>
            </a:xfrm>
            <a:custGeom>
              <a:avLst/>
              <a:gdLst>
                <a:gd name="connsiteX0" fmla="*/ 227797 w 227796"/>
                <a:gd name="connsiteY0" fmla="*/ 53032 h 127759"/>
                <a:gd name="connsiteX1" fmla="*/ 225387 w 227796"/>
                <a:gd name="connsiteY1" fmla="*/ 74727 h 127759"/>
                <a:gd name="connsiteX2" fmla="*/ 218155 w 227796"/>
                <a:gd name="connsiteY2" fmla="*/ 100038 h 127759"/>
                <a:gd name="connsiteX3" fmla="*/ 209718 w 227796"/>
                <a:gd name="connsiteY3" fmla="*/ 114501 h 127759"/>
                <a:gd name="connsiteX4" fmla="*/ 197665 w 227796"/>
                <a:gd name="connsiteY4" fmla="*/ 124144 h 127759"/>
                <a:gd name="connsiteX5" fmla="*/ 181997 w 227796"/>
                <a:gd name="connsiteY5" fmla="*/ 127759 h 127759"/>
                <a:gd name="connsiteX6" fmla="*/ 163918 w 227796"/>
                <a:gd name="connsiteY6" fmla="*/ 122938 h 127759"/>
                <a:gd name="connsiteX7" fmla="*/ 77138 w 227796"/>
                <a:gd name="connsiteY7" fmla="*/ 83164 h 127759"/>
                <a:gd name="connsiteX8" fmla="*/ 67496 w 227796"/>
                <a:gd name="connsiteY8" fmla="*/ 102448 h 127759"/>
                <a:gd name="connsiteX9" fmla="*/ 38570 w 227796"/>
                <a:gd name="connsiteY9" fmla="*/ 89190 h 127759"/>
                <a:gd name="connsiteX10" fmla="*/ 48211 w 227796"/>
                <a:gd name="connsiteY10" fmla="*/ 69906 h 127759"/>
                <a:gd name="connsiteX11" fmla="*/ 0 w 227796"/>
                <a:gd name="connsiteY11" fmla="*/ 47006 h 127759"/>
                <a:gd name="connsiteX12" fmla="*/ 18079 w 227796"/>
                <a:gd name="connsiteY12" fmla="*/ 8437 h 127759"/>
                <a:gd name="connsiteX13" fmla="*/ 66290 w 227796"/>
                <a:gd name="connsiteY13" fmla="*/ 31338 h 127759"/>
                <a:gd name="connsiteX14" fmla="*/ 80754 w 227796"/>
                <a:gd name="connsiteY14" fmla="*/ 0 h 127759"/>
                <a:gd name="connsiteX15" fmla="*/ 109681 w 227796"/>
                <a:gd name="connsiteY15" fmla="*/ 13258 h 127759"/>
                <a:gd name="connsiteX16" fmla="*/ 95217 w 227796"/>
                <a:gd name="connsiteY16" fmla="*/ 44595 h 127759"/>
                <a:gd name="connsiteX17" fmla="*/ 168738 w 227796"/>
                <a:gd name="connsiteY17" fmla="*/ 78343 h 127759"/>
                <a:gd name="connsiteX18" fmla="*/ 181997 w 227796"/>
                <a:gd name="connsiteY18" fmla="*/ 79548 h 127759"/>
                <a:gd name="connsiteX19" fmla="*/ 190434 w 227796"/>
                <a:gd name="connsiteY19" fmla="*/ 71111 h 127759"/>
                <a:gd name="connsiteX20" fmla="*/ 194050 w 227796"/>
                <a:gd name="connsiteY20" fmla="*/ 59059 h 127759"/>
                <a:gd name="connsiteX21" fmla="*/ 195255 w 227796"/>
                <a:gd name="connsiteY21" fmla="*/ 48211 h 127759"/>
                <a:gd name="connsiteX22" fmla="*/ 227797 w 227796"/>
                <a:gd name="connsiteY22" fmla="*/ 53032 h 127759"/>
                <a:gd name="connsiteX23" fmla="*/ 227797 w 227796"/>
                <a:gd name="connsiteY23" fmla="*/ 53032 h 127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7796" h="127759">
                  <a:moveTo>
                    <a:pt x="227797" y="53032"/>
                  </a:moveTo>
                  <a:cubicBezTo>
                    <a:pt x="227797" y="59059"/>
                    <a:pt x="226592" y="66290"/>
                    <a:pt x="225387" y="74727"/>
                  </a:cubicBezTo>
                  <a:cubicBezTo>
                    <a:pt x="224182" y="83164"/>
                    <a:pt x="221770" y="91601"/>
                    <a:pt x="218155" y="100038"/>
                  </a:cubicBezTo>
                  <a:cubicBezTo>
                    <a:pt x="215744" y="104859"/>
                    <a:pt x="212129" y="109680"/>
                    <a:pt x="209718" y="114501"/>
                  </a:cubicBezTo>
                  <a:cubicBezTo>
                    <a:pt x="206103" y="118117"/>
                    <a:pt x="202486" y="121733"/>
                    <a:pt x="197665" y="124144"/>
                  </a:cubicBezTo>
                  <a:cubicBezTo>
                    <a:pt x="192844" y="126554"/>
                    <a:pt x="188024" y="127759"/>
                    <a:pt x="181997" y="127759"/>
                  </a:cubicBezTo>
                  <a:cubicBezTo>
                    <a:pt x="175971" y="127759"/>
                    <a:pt x="169945" y="126554"/>
                    <a:pt x="163918" y="122938"/>
                  </a:cubicBezTo>
                  <a:lnTo>
                    <a:pt x="77138" y="83164"/>
                  </a:lnTo>
                  <a:lnTo>
                    <a:pt x="67496" y="102448"/>
                  </a:lnTo>
                  <a:lnTo>
                    <a:pt x="38570" y="89190"/>
                  </a:lnTo>
                  <a:lnTo>
                    <a:pt x="48211" y="69906"/>
                  </a:lnTo>
                  <a:lnTo>
                    <a:pt x="0" y="47006"/>
                  </a:lnTo>
                  <a:lnTo>
                    <a:pt x="18079" y="8437"/>
                  </a:lnTo>
                  <a:lnTo>
                    <a:pt x="66290" y="31338"/>
                  </a:lnTo>
                  <a:lnTo>
                    <a:pt x="80754" y="0"/>
                  </a:lnTo>
                  <a:lnTo>
                    <a:pt x="109681" y="13258"/>
                  </a:lnTo>
                  <a:lnTo>
                    <a:pt x="95217" y="44595"/>
                  </a:lnTo>
                  <a:lnTo>
                    <a:pt x="168738" y="78343"/>
                  </a:lnTo>
                  <a:cubicBezTo>
                    <a:pt x="173560" y="80753"/>
                    <a:pt x="178381" y="80753"/>
                    <a:pt x="181997" y="79548"/>
                  </a:cubicBezTo>
                  <a:cubicBezTo>
                    <a:pt x="185612" y="78343"/>
                    <a:pt x="188024" y="74727"/>
                    <a:pt x="190434" y="71111"/>
                  </a:cubicBezTo>
                  <a:cubicBezTo>
                    <a:pt x="192844" y="67496"/>
                    <a:pt x="194050" y="62674"/>
                    <a:pt x="194050" y="59059"/>
                  </a:cubicBezTo>
                  <a:cubicBezTo>
                    <a:pt x="194050" y="54237"/>
                    <a:pt x="195255" y="50622"/>
                    <a:pt x="195255" y="48211"/>
                  </a:cubicBezTo>
                  <a:lnTo>
                    <a:pt x="227797" y="53032"/>
                  </a:lnTo>
                  <a:lnTo>
                    <a:pt x="227797" y="5303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6BA3648-802F-436F-9BB8-B2E516EC9A04}"/>
                </a:ext>
              </a:extLst>
            </p:cNvPr>
            <p:cNvSpPr/>
            <p:nvPr/>
          </p:nvSpPr>
          <p:spPr>
            <a:xfrm>
              <a:off x="15990348" y="8904552"/>
              <a:ext cx="227796" cy="136195"/>
            </a:xfrm>
            <a:custGeom>
              <a:avLst/>
              <a:gdLst>
                <a:gd name="connsiteX0" fmla="*/ 209718 w 227796"/>
                <a:gd name="connsiteY0" fmla="*/ 136196 h 136195"/>
                <a:gd name="connsiteX1" fmla="*/ 60264 w 227796"/>
                <a:gd name="connsiteY1" fmla="*/ 66290 h 136195"/>
                <a:gd name="connsiteX2" fmla="*/ 78343 w 227796"/>
                <a:gd name="connsiteY2" fmla="*/ 27721 h 136195"/>
                <a:gd name="connsiteX3" fmla="*/ 227797 w 227796"/>
                <a:gd name="connsiteY3" fmla="*/ 97628 h 136195"/>
                <a:gd name="connsiteX4" fmla="*/ 209718 w 227796"/>
                <a:gd name="connsiteY4" fmla="*/ 136196 h 136195"/>
                <a:gd name="connsiteX5" fmla="*/ 209718 w 227796"/>
                <a:gd name="connsiteY5" fmla="*/ 136196 h 136195"/>
                <a:gd name="connsiteX6" fmla="*/ 38570 w 227796"/>
                <a:gd name="connsiteY6" fmla="*/ 56648 h 136195"/>
                <a:gd name="connsiteX7" fmla="*/ 0 w 227796"/>
                <a:gd name="connsiteY7" fmla="*/ 38569 h 136195"/>
                <a:gd name="connsiteX8" fmla="*/ 18079 w 227796"/>
                <a:gd name="connsiteY8" fmla="*/ 0 h 136195"/>
                <a:gd name="connsiteX9" fmla="*/ 56649 w 227796"/>
                <a:gd name="connsiteY9" fmla="*/ 18079 h 136195"/>
                <a:gd name="connsiteX10" fmla="*/ 38570 w 227796"/>
                <a:gd name="connsiteY10" fmla="*/ 56648 h 136195"/>
                <a:gd name="connsiteX11" fmla="*/ 38570 w 227796"/>
                <a:gd name="connsiteY11" fmla="*/ 56648 h 13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7796" h="136195">
                  <a:moveTo>
                    <a:pt x="209718" y="136196"/>
                  </a:moveTo>
                  <a:lnTo>
                    <a:pt x="60264" y="66290"/>
                  </a:lnTo>
                  <a:lnTo>
                    <a:pt x="78343" y="27721"/>
                  </a:lnTo>
                  <a:lnTo>
                    <a:pt x="227797" y="97628"/>
                  </a:lnTo>
                  <a:lnTo>
                    <a:pt x="209718" y="136196"/>
                  </a:lnTo>
                  <a:lnTo>
                    <a:pt x="209718" y="136196"/>
                  </a:lnTo>
                  <a:close/>
                  <a:moveTo>
                    <a:pt x="38570" y="56648"/>
                  </a:moveTo>
                  <a:lnTo>
                    <a:pt x="0" y="38569"/>
                  </a:lnTo>
                  <a:lnTo>
                    <a:pt x="18079" y="0"/>
                  </a:lnTo>
                  <a:lnTo>
                    <a:pt x="56649" y="18079"/>
                  </a:lnTo>
                  <a:lnTo>
                    <a:pt x="38570" y="56648"/>
                  </a:lnTo>
                  <a:lnTo>
                    <a:pt x="38570" y="56648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93C6901F-A45F-47F3-A12B-31482711C09B}"/>
                </a:ext>
              </a:extLst>
            </p:cNvPr>
            <p:cNvSpPr/>
            <p:nvPr/>
          </p:nvSpPr>
          <p:spPr>
            <a:xfrm>
              <a:off x="16077128" y="8761125"/>
              <a:ext cx="195253" cy="166327"/>
            </a:xfrm>
            <a:custGeom>
              <a:avLst/>
              <a:gdLst>
                <a:gd name="connsiteX0" fmla="*/ 174765 w 195253"/>
                <a:gd name="connsiteY0" fmla="*/ 166327 h 166327"/>
                <a:gd name="connsiteX1" fmla="*/ 0 w 195253"/>
                <a:gd name="connsiteY1" fmla="*/ 151864 h 166327"/>
                <a:gd name="connsiteX2" fmla="*/ 18079 w 195253"/>
                <a:gd name="connsiteY2" fmla="*/ 112090 h 166327"/>
                <a:gd name="connsiteX3" fmla="*/ 154274 w 195253"/>
                <a:gd name="connsiteY3" fmla="*/ 128964 h 166327"/>
                <a:gd name="connsiteX4" fmla="*/ 54237 w 195253"/>
                <a:gd name="connsiteY4" fmla="*/ 36158 h 166327"/>
                <a:gd name="connsiteX5" fmla="*/ 69905 w 195253"/>
                <a:gd name="connsiteY5" fmla="*/ 0 h 166327"/>
                <a:gd name="connsiteX6" fmla="*/ 195254 w 195253"/>
                <a:gd name="connsiteY6" fmla="*/ 125348 h 166327"/>
                <a:gd name="connsiteX7" fmla="*/ 174765 w 195253"/>
                <a:gd name="connsiteY7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253" h="166327">
                  <a:moveTo>
                    <a:pt x="174765" y="166327"/>
                  </a:moveTo>
                  <a:lnTo>
                    <a:pt x="0" y="151864"/>
                  </a:lnTo>
                  <a:lnTo>
                    <a:pt x="18079" y="112090"/>
                  </a:lnTo>
                  <a:lnTo>
                    <a:pt x="154274" y="128964"/>
                  </a:lnTo>
                  <a:lnTo>
                    <a:pt x="54237" y="36158"/>
                  </a:lnTo>
                  <a:lnTo>
                    <a:pt x="69905" y="0"/>
                  </a:lnTo>
                  <a:lnTo>
                    <a:pt x="195254" y="125348"/>
                  </a:lnTo>
                  <a:lnTo>
                    <a:pt x="174765" y="166327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7977486-FCEC-4D35-B023-8C03FEFE5F1E}"/>
                </a:ext>
              </a:extLst>
            </p:cNvPr>
            <p:cNvSpPr/>
            <p:nvPr/>
          </p:nvSpPr>
          <p:spPr>
            <a:xfrm>
              <a:off x="16168559" y="8633538"/>
              <a:ext cx="200244" cy="175797"/>
            </a:xfrm>
            <a:custGeom>
              <a:avLst/>
              <a:gdLst>
                <a:gd name="connsiteX0" fmla="*/ 158060 w 200244"/>
                <a:gd name="connsiteY0" fmla="*/ 140845 h 175797"/>
                <a:gd name="connsiteX1" fmla="*/ 144803 w 200244"/>
                <a:gd name="connsiteY1" fmla="*/ 160129 h 175797"/>
                <a:gd name="connsiteX2" fmla="*/ 126724 w 200244"/>
                <a:gd name="connsiteY2" fmla="*/ 172182 h 175797"/>
                <a:gd name="connsiteX3" fmla="*/ 106235 w 200244"/>
                <a:gd name="connsiteY3" fmla="*/ 175798 h 175797"/>
                <a:gd name="connsiteX4" fmla="*/ 85744 w 200244"/>
                <a:gd name="connsiteY4" fmla="*/ 170977 h 175797"/>
                <a:gd name="connsiteX5" fmla="*/ 68870 w 200244"/>
                <a:gd name="connsiteY5" fmla="*/ 156513 h 175797"/>
                <a:gd name="connsiteX6" fmla="*/ 59229 w 200244"/>
                <a:gd name="connsiteY6" fmla="*/ 136023 h 175797"/>
                <a:gd name="connsiteX7" fmla="*/ 59229 w 200244"/>
                <a:gd name="connsiteY7" fmla="*/ 110713 h 175797"/>
                <a:gd name="connsiteX8" fmla="*/ 67665 w 200244"/>
                <a:gd name="connsiteY8" fmla="*/ 82992 h 175797"/>
                <a:gd name="connsiteX9" fmla="*/ 78513 w 200244"/>
                <a:gd name="connsiteY9" fmla="*/ 63707 h 175797"/>
                <a:gd name="connsiteX10" fmla="*/ 91770 w 200244"/>
                <a:gd name="connsiteY10" fmla="*/ 49244 h 175797"/>
                <a:gd name="connsiteX11" fmla="*/ 83334 w 200244"/>
                <a:gd name="connsiteY11" fmla="*/ 45628 h 175797"/>
                <a:gd name="connsiteX12" fmla="*/ 56817 w 200244"/>
                <a:gd name="connsiteY12" fmla="*/ 43218 h 175797"/>
                <a:gd name="connsiteX13" fmla="*/ 37533 w 200244"/>
                <a:gd name="connsiteY13" fmla="*/ 64913 h 175797"/>
                <a:gd name="connsiteX14" fmla="*/ 30302 w 200244"/>
                <a:gd name="connsiteY14" fmla="*/ 90223 h 175797"/>
                <a:gd name="connsiteX15" fmla="*/ 31507 w 200244"/>
                <a:gd name="connsiteY15" fmla="*/ 119150 h 175797"/>
                <a:gd name="connsiteX16" fmla="*/ 1375 w 200244"/>
                <a:gd name="connsiteY16" fmla="*/ 119150 h 175797"/>
                <a:gd name="connsiteX17" fmla="*/ 11018 w 200244"/>
                <a:gd name="connsiteY17" fmla="*/ 48039 h 175797"/>
                <a:gd name="connsiteX18" fmla="*/ 50791 w 200244"/>
                <a:gd name="connsiteY18" fmla="*/ 4649 h 175797"/>
                <a:gd name="connsiteX19" fmla="*/ 105028 w 200244"/>
                <a:gd name="connsiteY19" fmla="*/ 8265 h 175797"/>
                <a:gd name="connsiteX20" fmla="*/ 152034 w 200244"/>
                <a:gd name="connsiteY20" fmla="*/ 29960 h 175797"/>
                <a:gd name="connsiteX21" fmla="*/ 161677 w 200244"/>
                <a:gd name="connsiteY21" fmla="*/ 32370 h 175797"/>
                <a:gd name="connsiteX22" fmla="*/ 167703 w 200244"/>
                <a:gd name="connsiteY22" fmla="*/ 26344 h 175797"/>
                <a:gd name="connsiteX23" fmla="*/ 200245 w 200244"/>
                <a:gd name="connsiteY23" fmla="*/ 42012 h 175797"/>
                <a:gd name="connsiteX24" fmla="*/ 194219 w 200244"/>
                <a:gd name="connsiteY24" fmla="*/ 60091 h 175797"/>
                <a:gd name="connsiteX25" fmla="*/ 182166 w 200244"/>
                <a:gd name="connsiteY25" fmla="*/ 74555 h 175797"/>
                <a:gd name="connsiteX26" fmla="*/ 166498 w 200244"/>
                <a:gd name="connsiteY26" fmla="*/ 75760 h 175797"/>
                <a:gd name="connsiteX27" fmla="*/ 158060 w 200244"/>
                <a:gd name="connsiteY27" fmla="*/ 72144 h 175797"/>
                <a:gd name="connsiteX28" fmla="*/ 166498 w 200244"/>
                <a:gd name="connsiteY28" fmla="*/ 105892 h 175797"/>
                <a:gd name="connsiteX29" fmla="*/ 158060 w 200244"/>
                <a:gd name="connsiteY29" fmla="*/ 140845 h 175797"/>
                <a:gd name="connsiteX30" fmla="*/ 158060 w 200244"/>
                <a:gd name="connsiteY30" fmla="*/ 140845 h 175797"/>
                <a:gd name="connsiteX31" fmla="*/ 135160 w 200244"/>
                <a:gd name="connsiteY31" fmla="*/ 116739 h 175797"/>
                <a:gd name="connsiteX32" fmla="*/ 139981 w 200244"/>
                <a:gd name="connsiteY32" fmla="*/ 96250 h 175797"/>
                <a:gd name="connsiteX33" fmla="*/ 137571 w 200244"/>
                <a:gd name="connsiteY33" fmla="*/ 78170 h 175797"/>
                <a:gd name="connsiteX34" fmla="*/ 129134 w 200244"/>
                <a:gd name="connsiteY34" fmla="*/ 67323 h 175797"/>
                <a:gd name="connsiteX35" fmla="*/ 112261 w 200244"/>
                <a:gd name="connsiteY35" fmla="*/ 58886 h 175797"/>
                <a:gd name="connsiteX36" fmla="*/ 101413 w 200244"/>
                <a:gd name="connsiteY36" fmla="*/ 72144 h 175797"/>
                <a:gd name="connsiteX37" fmla="*/ 92975 w 200244"/>
                <a:gd name="connsiteY37" fmla="*/ 86607 h 175797"/>
                <a:gd name="connsiteX38" fmla="*/ 88155 w 200244"/>
                <a:gd name="connsiteY38" fmla="*/ 114329 h 175797"/>
                <a:gd name="connsiteX39" fmla="*/ 100208 w 200244"/>
                <a:gd name="connsiteY39" fmla="*/ 131203 h 175797"/>
                <a:gd name="connsiteX40" fmla="*/ 119492 w 200244"/>
                <a:gd name="connsiteY40" fmla="*/ 131203 h 175797"/>
                <a:gd name="connsiteX41" fmla="*/ 135160 w 200244"/>
                <a:gd name="connsiteY41" fmla="*/ 116739 h 175797"/>
                <a:gd name="connsiteX42" fmla="*/ 135160 w 200244"/>
                <a:gd name="connsiteY42" fmla="*/ 116739 h 17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0244" h="175797">
                  <a:moveTo>
                    <a:pt x="158060" y="140845"/>
                  </a:moveTo>
                  <a:cubicBezTo>
                    <a:pt x="154445" y="148076"/>
                    <a:pt x="150829" y="154102"/>
                    <a:pt x="144803" y="160129"/>
                  </a:cubicBezTo>
                  <a:cubicBezTo>
                    <a:pt x="139981" y="164950"/>
                    <a:pt x="133955" y="169772"/>
                    <a:pt x="126724" y="172182"/>
                  </a:cubicBezTo>
                  <a:cubicBezTo>
                    <a:pt x="120697" y="174592"/>
                    <a:pt x="113466" y="175798"/>
                    <a:pt x="106235" y="175798"/>
                  </a:cubicBezTo>
                  <a:cubicBezTo>
                    <a:pt x="99002" y="175798"/>
                    <a:pt x="92975" y="174592"/>
                    <a:pt x="85744" y="170977"/>
                  </a:cubicBezTo>
                  <a:cubicBezTo>
                    <a:pt x="78513" y="167361"/>
                    <a:pt x="72486" y="162540"/>
                    <a:pt x="68870" y="156513"/>
                  </a:cubicBezTo>
                  <a:cubicBezTo>
                    <a:pt x="64050" y="150487"/>
                    <a:pt x="61639" y="143255"/>
                    <a:pt x="59229" y="136023"/>
                  </a:cubicBezTo>
                  <a:cubicBezTo>
                    <a:pt x="58024" y="128792"/>
                    <a:pt x="58024" y="120355"/>
                    <a:pt x="59229" y="110713"/>
                  </a:cubicBezTo>
                  <a:cubicBezTo>
                    <a:pt x="60434" y="102276"/>
                    <a:pt x="62844" y="92634"/>
                    <a:pt x="67665" y="82992"/>
                  </a:cubicBezTo>
                  <a:cubicBezTo>
                    <a:pt x="71281" y="75760"/>
                    <a:pt x="74896" y="69733"/>
                    <a:pt x="78513" y="63707"/>
                  </a:cubicBezTo>
                  <a:cubicBezTo>
                    <a:pt x="82129" y="57681"/>
                    <a:pt x="86949" y="52860"/>
                    <a:pt x="91770" y="49244"/>
                  </a:cubicBezTo>
                  <a:lnTo>
                    <a:pt x="83334" y="45628"/>
                  </a:lnTo>
                  <a:cubicBezTo>
                    <a:pt x="73691" y="40807"/>
                    <a:pt x="64050" y="40807"/>
                    <a:pt x="56817" y="43218"/>
                  </a:cubicBezTo>
                  <a:cubicBezTo>
                    <a:pt x="48381" y="46834"/>
                    <a:pt x="42355" y="54065"/>
                    <a:pt x="37533" y="64913"/>
                  </a:cubicBezTo>
                  <a:cubicBezTo>
                    <a:pt x="33918" y="73350"/>
                    <a:pt x="31507" y="81786"/>
                    <a:pt x="30302" y="90223"/>
                  </a:cubicBezTo>
                  <a:cubicBezTo>
                    <a:pt x="29097" y="98660"/>
                    <a:pt x="30302" y="109508"/>
                    <a:pt x="31507" y="119150"/>
                  </a:cubicBezTo>
                  <a:lnTo>
                    <a:pt x="1375" y="119150"/>
                  </a:lnTo>
                  <a:cubicBezTo>
                    <a:pt x="-2240" y="93839"/>
                    <a:pt x="1375" y="69733"/>
                    <a:pt x="11018" y="48039"/>
                  </a:cubicBezTo>
                  <a:cubicBezTo>
                    <a:pt x="20659" y="26344"/>
                    <a:pt x="33918" y="11880"/>
                    <a:pt x="50791" y="4649"/>
                  </a:cubicBezTo>
                  <a:cubicBezTo>
                    <a:pt x="66460" y="-2583"/>
                    <a:pt x="84539" y="-1377"/>
                    <a:pt x="105028" y="8265"/>
                  </a:cubicBezTo>
                  <a:lnTo>
                    <a:pt x="152034" y="29960"/>
                  </a:lnTo>
                  <a:cubicBezTo>
                    <a:pt x="155650" y="32370"/>
                    <a:pt x="159265" y="32370"/>
                    <a:pt x="161677" y="32370"/>
                  </a:cubicBezTo>
                  <a:cubicBezTo>
                    <a:pt x="164087" y="31165"/>
                    <a:pt x="166498" y="29960"/>
                    <a:pt x="167703" y="26344"/>
                  </a:cubicBezTo>
                  <a:lnTo>
                    <a:pt x="200245" y="42012"/>
                  </a:lnTo>
                  <a:cubicBezTo>
                    <a:pt x="199040" y="49244"/>
                    <a:pt x="196630" y="55271"/>
                    <a:pt x="194219" y="60091"/>
                  </a:cubicBezTo>
                  <a:cubicBezTo>
                    <a:pt x="190604" y="67323"/>
                    <a:pt x="186987" y="72144"/>
                    <a:pt x="182166" y="74555"/>
                  </a:cubicBezTo>
                  <a:cubicBezTo>
                    <a:pt x="177344" y="76965"/>
                    <a:pt x="171318" y="76965"/>
                    <a:pt x="166498" y="75760"/>
                  </a:cubicBezTo>
                  <a:lnTo>
                    <a:pt x="158060" y="72144"/>
                  </a:lnTo>
                  <a:cubicBezTo>
                    <a:pt x="164087" y="82992"/>
                    <a:pt x="166498" y="93839"/>
                    <a:pt x="166498" y="105892"/>
                  </a:cubicBezTo>
                  <a:cubicBezTo>
                    <a:pt x="166498" y="119150"/>
                    <a:pt x="164087" y="129997"/>
                    <a:pt x="158060" y="140845"/>
                  </a:cubicBezTo>
                  <a:lnTo>
                    <a:pt x="158060" y="140845"/>
                  </a:lnTo>
                  <a:close/>
                  <a:moveTo>
                    <a:pt x="135160" y="116739"/>
                  </a:moveTo>
                  <a:cubicBezTo>
                    <a:pt x="138776" y="110713"/>
                    <a:pt x="139981" y="103482"/>
                    <a:pt x="139981" y="96250"/>
                  </a:cubicBezTo>
                  <a:cubicBezTo>
                    <a:pt x="139981" y="89018"/>
                    <a:pt x="139981" y="82992"/>
                    <a:pt x="137571" y="78170"/>
                  </a:cubicBezTo>
                  <a:cubicBezTo>
                    <a:pt x="136366" y="72144"/>
                    <a:pt x="133955" y="68528"/>
                    <a:pt x="129134" y="67323"/>
                  </a:cubicBezTo>
                  <a:lnTo>
                    <a:pt x="112261" y="58886"/>
                  </a:lnTo>
                  <a:cubicBezTo>
                    <a:pt x="108645" y="62502"/>
                    <a:pt x="105028" y="67323"/>
                    <a:pt x="101413" y="72144"/>
                  </a:cubicBezTo>
                  <a:cubicBezTo>
                    <a:pt x="97797" y="76965"/>
                    <a:pt x="95387" y="81786"/>
                    <a:pt x="92975" y="86607"/>
                  </a:cubicBezTo>
                  <a:cubicBezTo>
                    <a:pt x="88155" y="96250"/>
                    <a:pt x="86949" y="105892"/>
                    <a:pt x="88155" y="114329"/>
                  </a:cubicBezTo>
                  <a:cubicBezTo>
                    <a:pt x="89360" y="122766"/>
                    <a:pt x="94182" y="128792"/>
                    <a:pt x="100208" y="131203"/>
                  </a:cubicBezTo>
                  <a:cubicBezTo>
                    <a:pt x="106235" y="134818"/>
                    <a:pt x="113466" y="134818"/>
                    <a:pt x="119492" y="131203"/>
                  </a:cubicBezTo>
                  <a:cubicBezTo>
                    <a:pt x="126724" y="129997"/>
                    <a:pt x="132750" y="123971"/>
                    <a:pt x="135160" y="116739"/>
                  </a:cubicBezTo>
                  <a:lnTo>
                    <a:pt x="135160" y="11673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8E58153A-8887-4B47-B212-E4CE2A460D83}"/>
                </a:ext>
              </a:extLst>
            </p:cNvPr>
            <p:cNvSpPr/>
            <p:nvPr/>
          </p:nvSpPr>
          <p:spPr>
            <a:xfrm>
              <a:off x="16189218" y="8504401"/>
              <a:ext cx="226591" cy="127759"/>
            </a:xfrm>
            <a:custGeom>
              <a:avLst/>
              <a:gdLst>
                <a:gd name="connsiteX0" fmla="*/ 226592 w 226591"/>
                <a:gd name="connsiteY0" fmla="*/ 53032 h 127759"/>
                <a:gd name="connsiteX1" fmla="*/ 224182 w 226591"/>
                <a:gd name="connsiteY1" fmla="*/ 74727 h 127759"/>
                <a:gd name="connsiteX2" fmla="*/ 216949 w 226591"/>
                <a:gd name="connsiteY2" fmla="*/ 100038 h 127759"/>
                <a:gd name="connsiteX3" fmla="*/ 208513 w 226591"/>
                <a:gd name="connsiteY3" fmla="*/ 114501 h 127759"/>
                <a:gd name="connsiteX4" fmla="*/ 196460 w 226591"/>
                <a:gd name="connsiteY4" fmla="*/ 124144 h 127759"/>
                <a:gd name="connsiteX5" fmla="*/ 180791 w 226591"/>
                <a:gd name="connsiteY5" fmla="*/ 127759 h 127759"/>
                <a:gd name="connsiteX6" fmla="*/ 162712 w 226591"/>
                <a:gd name="connsiteY6" fmla="*/ 122938 h 127759"/>
                <a:gd name="connsiteX7" fmla="*/ 77138 w 226591"/>
                <a:gd name="connsiteY7" fmla="*/ 83164 h 127759"/>
                <a:gd name="connsiteX8" fmla="*/ 67496 w 226591"/>
                <a:gd name="connsiteY8" fmla="*/ 102448 h 127759"/>
                <a:gd name="connsiteX9" fmla="*/ 38570 w 226591"/>
                <a:gd name="connsiteY9" fmla="*/ 89190 h 127759"/>
                <a:gd name="connsiteX10" fmla="*/ 48211 w 226591"/>
                <a:gd name="connsiteY10" fmla="*/ 69906 h 127759"/>
                <a:gd name="connsiteX11" fmla="*/ 0 w 226591"/>
                <a:gd name="connsiteY11" fmla="*/ 47006 h 127759"/>
                <a:gd name="connsiteX12" fmla="*/ 18079 w 226591"/>
                <a:gd name="connsiteY12" fmla="*/ 8437 h 127759"/>
                <a:gd name="connsiteX13" fmla="*/ 66290 w 226591"/>
                <a:gd name="connsiteY13" fmla="*/ 31338 h 127759"/>
                <a:gd name="connsiteX14" fmla="*/ 80754 w 226591"/>
                <a:gd name="connsiteY14" fmla="*/ 0 h 127759"/>
                <a:gd name="connsiteX15" fmla="*/ 109681 w 226591"/>
                <a:gd name="connsiteY15" fmla="*/ 13258 h 127759"/>
                <a:gd name="connsiteX16" fmla="*/ 95217 w 226591"/>
                <a:gd name="connsiteY16" fmla="*/ 44595 h 127759"/>
                <a:gd name="connsiteX17" fmla="*/ 168738 w 226591"/>
                <a:gd name="connsiteY17" fmla="*/ 78343 h 127759"/>
                <a:gd name="connsiteX18" fmla="*/ 181997 w 226591"/>
                <a:gd name="connsiteY18" fmla="*/ 79548 h 127759"/>
                <a:gd name="connsiteX19" fmla="*/ 190434 w 226591"/>
                <a:gd name="connsiteY19" fmla="*/ 71111 h 127759"/>
                <a:gd name="connsiteX20" fmla="*/ 194050 w 226591"/>
                <a:gd name="connsiteY20" fmla="*/ 59059 h 127759"/>
                <a:gd name="connsiteX21" fmla="*/ 195255 w 226591"/>
                <a:gd name="connsiteY21" fmla="*/ 48211 h 127759"/>
                <a:gd name="connsiteX22" fmla="*/ 226592 w 226591"/>
                <a:gd name="connsiteY22" fmla="*/ 53032 h 127759"/>
                <a:gd name="connsiteX23" fmla="*/ 226592 w 226591"/>
                <a:gd name="connsiteY23" fmla="*/ 53032 h 127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6591" h="127759">
                  <a:moveTo>
                    <a:pt x="226592" y="53032"/>
                  </a:moveTo>
                  <a:cubicBezTo>
                    <a:pt x="226592" y="59059"/>
                    <a:pt x="225387" y="66290"/>
                    <a:pt x="224182" y="74727"/>
                  </a:cubicBezTo>
                  <a:cubicBezTo>
                    <a:pt x="222975" y="83164"/>
                    <a:pt x="220565" y="91601"/>
                    <a:pt x="216949" y="100038"/>
                  </a:cubicBezTo>
                  <a:cubicBezTo>
                    <a:pt x="214539" y="104859"/>
                    <a:pt x="210923" y="109680"/>
                    <a:pt x="208513" y="114501"/>
                  </a:cubicBezTo>
                  <a:cubicBezTo>
                    <a:pt x="204896" y="118117"/>
                    <a:pt x="201281" y="121733"/>
                    <a:pt x="196460" y="124144"/>
                  </a:cubicBezTo>
                  <a:cubicBezTo>
                    <a:pt x="191639" y="126554"/>
                    <a:pt x="186817" y="127759"/>
                    <a:pt x="180791" y="127759"/>
                  </a:cubicBezTo>
                  <a:cubicBezTo>
                    <a:pt x="174765" y="127759"/>
                    <a:pt x="168738" y="126554"/>
                    <a:pt x="162712" y="122938"/>
                  </a:cubicBezTo>
                  <a:lnTo>
                    <a:pt x="77138" y="83164"/>
                  </a:lnTo>
                  <a:lnTo>
                    <a:pt x="67496" y="102448"/>
                  </a:lnTo>
                  <a:lnTo>
                    <a:pt x="38570" y="89190"/>
                  </a:lnTo>
                  <a:lnTo>
                    <a:pt x="48211" y="69906"/>
                  </a:lnTo>
                  <a:lnTo>
                    <a:pt x="0" y="47006"/>
                  </a:lnTo>
                  <a:lnTo>
                    <a:pt x="18079" y="8437"/>
                  </a:lnTo>
                  <a:lnTo>
                    <a:pt x="66290" y="31338"/>
                  </a:lnTo>
                  <a:lnTo>
                    <a:pt x="80754" y="0"/>
                  </a:lnTo>
                  <a:lnTo>
                    <a:pt x="109681" y="13258"/>
                  </a:lnTo>
                  <a:lnTo>
                    <a:pt x="95217" y="44595"/>
                  </a:lnTo>
                  <a:lnTo>
                    <a:pt x="168738" y="78343"/>
                  </a:lnTo>
                  <a:cubicBezTo>
                    <a:pt x="173560" y="80753"/>
                    <a:pt x="178381" y="80753"/>
                    <a:pt x="181997" y="79548"/>
                  </a:cubicBezTo>
                  <a:cubicBezTo>
                    <a:pt x="185612" y="78343"/>
                    <a:pt x="188024" y="74727"/>
                    <a:pt x="190434" y="71111"/>
                  </a:cubicBezTo>
                  <a:cubicBezTo>
                    <a:pt x="192844" y="67496"/>
                    <a:pt x="194050" y="62674"/>
                    <a:pt x="194050" y="59059"/>
                  </a:cubicBezTo>
                  <a:cubicBezTo>
                    <a:pt x="194050" y="54237"/>
                    <a:pt x="195255" y="50622"/>
                    <a:pt x="195255" y="48211"/>
                  </a:cubicBezTo>
                  <a:lnTo>
                    <a:pt x="226592" y="53032"/>
                  </a:lnTo>
                  <a:lnTo>
                    <a:pt x="226592" y="53032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B90746C-DC13-41D8-BC9E-53D85C1E31F1}"/>
                </a:ext>
              </a:extLst>
            </p:cNvPr>
            <p:cNvSpPr/>
            <p:nvPr/>
          </p:nvSpPr>
          <p:spPr>
            <a:xfrm>
              <a:off x="16222966" y="8404364"/>
              <a:ext cx="227796" cy="136195"/>
            </a:xfrm>
            <a:custGeom>
              <a:avLst/>
              <a:gdLst>
                <a:gd name="connsiteX0" fmla="*/ 209718 w 227796"/>
                <a:gd name="connsiteY0" fmla="*/ 136196 h 136195"/>
                <a:gd name="connsiteX1" fmla="*/ 60264 w 227796"/>
                <a:gd name="connsiteY1" fmla="*/ 66290 h 136195"/>
                <a:gd name="connsiteX2" fmla="*/ 78343 w 227796"/>
                <a:gd name="connsiteY2" fmla="*/ 27721 h 136195"/>
                <a:gd name="connsiteX3" fmla="*/ 227797 w 227796"/>
                <a:gd name="connsiteY3" fmla="*/ 97628 h 136195"/>
                <a:gd name="connsiteX4" fmla="*/ 209718 w 227796"/>
                <a:gd name="connsiteY4" fmla="*/ 136196 h 136195"/>
                <a:gd name="connsiteX5" fmla="*/ 209718 w 227796"/>
                <a:gd name="connsiteY5" fmla="*/ 136196 h 136195"/>
                <a:gd name="connsiteX6" fmla="*/ 38568 w 227796"/>
                <a:gd name="connsiteY6" fmla="*/ 56648 h 136195"/>
                <a:gd name="connsiteX7" fmla="*/ 0 w 227796"/>
                <a:gd name="connsiteY7" fmla="*/ 38569 h 136195"/>
                <a:gd name="connsiteX8" fmla="*/ 18079 w 227796"/>
                <a:gd name="connsiteY8" fmla="*/ 0 h 136195"/>
                <a:gd name="connsiteX9" fmla="*/ 56647 w 227796"/>
                <a:gd name="connsiteY9" fmla="*/ 18079 h 136195"/>
                <a:gd name="connsiteX10" fmla="*/ 38568 w 227796"/>
                <a:gd name="connsiteY10" fmla="*/ 56648 h 136195"/>
                <a:gd name="connsiteX11" fmla="*/ 38568 w 227796"/>
                <a:gd name="connsiteY11" fmla="*/ 56648 h 13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7796" h="136195">
                  <a:moveTo>
                    <a:pt x="209718" y="136196"/>
                  </a:moveTo>
                  <a:lnTo>
                    <a:pt x="60264" y="66290"/>
                  </a:lnTo>
                  <a:lnTo>
                    <a:pt x="78343" y="27721"/>
                  </a:lnTo>
                  <a:lnTo>
                    <a:pt x="227797" y="97628"/>
                  </a:lnTo>
                  <a:lnTo>
                    <a:pt x="209718" y="136196"/>
                  </a:lnTo>
                  <a:lnTo>
                    <a:pt x="209718" y="136196"/>
                  </a:lnTo>
                  <a:close/>
                  <a:moveTo>
                    <a:pt x="38568" y="56648"/>
                  </a:moveTo>
                  <a:lnTo>
                    <a:pt x="0" y="38569"/>
                  </a:lnTo>
                  <a:lnTo>
                    <a:pt x="18079" y="0"/>
                  </a:lnTo>
                  <a:lnTo>
                    <a:pt x="56647" y="18079"/>
                  </a:lnTo>
                  <a:lnTo>
                    <a:pt x="38568" y="56648"/>
                  </a:lnTo>
                  <a:lnTo>
                    <a:pt x="38568" y="56648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F0E65883-7F0A-4EBB-9749-7F8F2790CC9C}"/>
                </a:ext>
              </a:extLst>
            </p:cNvPr>
            <p:cNvSpPr/>
            <p:nvPr/>
          </p:nvSpPr>
          <p:spPr>
            <a:xfrm>
              <a:off x="16333851" y="8274948"/>
              <a:ext cx="175519" cy="175668"/>
            </a:xfrm>
            <a:custGeom>
              <a:avLst/>
              <a:gdLst>
                <a:gd name="connsiteX0" fmla="*/ 167533 w 175519"/>
                <a:gd name="connsiteY0" fmla="*/ 124595 h 175668"/>
                <a:gd name="connsiteX1" fmla="*/ 145839 w 175519"/>
                <a:gd name="connsiteY1" fmla="*/ 154727 h 175668"/>
                <a:gd name="connsiteX2" fmla="*/ 116912 w 175519"/>
                <a:gd name="connsiteY2" fmla="*/ 171601 h 175668"/>
                <a:gd name="connsiteX3" fmla="*/ 84369 w 175519"/>
                <a:gd name="connsiteY3" fmla="*/ 175216 h 175668"/>
                <a:gd name="connsiteX4" fmla="*/ 51827 w 175519"/>
                <a:gd name="connsiteY4" fmla="*/ 166780 h 175668"/>
                <a:gd name="connsiteX5" fmla="*/ 24105 w 175519"/>
                <a:gd name="connsiteY5" fmla="*/ 147495 h 175668"/>
                <a:gd name="connsiteX6" fmla="*/ 6026 w 175519"/>
                <a:gd name="connsiteY6" fmla="*/ 119774 h 175668"/>
                <a:gd name="connsiteX7" fmla="*/ 0 w 175519"/>
                <a:gd name="connsiteY7" fmla="*/ 87232 h 175668"/>
                <a:gd name="connsiteX8" fmla="*/ 8438 w 175519"/>
                <a:gd name="connsiteY8" fmla="*/ 51073 h 175668"/>
                <a:gd name="connsiteX9" fmla="*/ 30132 w 175519"/>
                <a:gd name="connsiteY9" fmla="*/ 20942 h 175668"/>
                <a:gd name="connsiteX10" fmla="*/ 59059 w 175519"/>
                <a:gd name="connsiteY10" fmla="*/ 4068 h 175668"/>
                <a:gd name="connsiteX11" fmla="*/ 91602 w 175519"/>
                <a:gd name="connsiteY11" fmla="*/ 452 h 175668"/>
                <a:gd name="connsiteX12" fmla="*/ 124144 w 175519"/>
                <a:gd name="connsiteY12" fmla="*/ 8889 h 175668"/>
                <a:gd name="connsiteX13" fmla="*/ 150659 w 175519"/>
                <a:gd name="connsiteY13" fmla="*/ 28174 h 175668"/>
                <a:gd name="connsiteX14" fmla="*/ 168738 w 175519"/>
                <a:gd name="connsiteY14" fmla="*/ 54689 h 175668"/>
                <a:gd name="connsiteX15" fmla="*/ 174765 w 175519"/>
                <a:gd name="connsiteY15" fmla="*/ 87232 h 175668"/>
                <a:gd name="connsiteX16" fmla="*/ 167533 w 175519"/>
                <a:gd name="connsiteY16" fmla="*/ 124595 h 175668"/>
                <a:gd name="connsiteX17" fmla="*/ 167533 w 175519"/>
                <a:gd name="connsiteY17" fmla="*/ 124595 h 175668"/>
                <a:gd name="connsiteX18" fmla="*/ 72316 w 175519"/>
                <a:gd name="connsiteY18" fmla="*/ 128211 h 175668"/>
                <a:gd name="connsiteX19" fmla="*/ 91602 w 175519"/>
                <a:gd name="connsiteY19" fmla="*/ 134238 h 175668"/>
                <a:gd name="connsiteX20" fmla="*/ 109681 w 175519"/>
                <a:gd name="connsiteY20" fmla="*/ 133032 h 175668"/>
                <a:gd name="connsiteX21" fmla="*/ 125349 w 175519"/>
                <a:gd name="connsiteY21" fmla="*/ 124595 h 175668"/>
                <a:gd name="connsiteX22" fmla="*/ 136196 w 175519"/>
                <a:gd name="connsiteY22" fmla="*/ 110132 h 175668"/>
                <a:gd name="connsiteX23" fmla="*/ 139813 w 175519"/>
                <a:gd name="connsiteY23" fmla="*/ 93258 h 175668"/>
                <a:gd name="connsiteX24" fmla="*/ 136196 w 175519"/>
                <a:gd name="connsiteY24" fmla="*/ 76385 h 175668"/>
                <a:gd name="connsiteX25" fmla="*/ 125349 w 175519"/>
                <a:gd name="connsiteY25" fmla="*/ 61921 h 175668"/>
                <a:gd name="connsiteX26" fmla="*/ 108475 w 175519"/>
                <a:gd name="connsiteY26" fmla="*/ 49868 h 175668"/>
                <a:gd name="connsiteX27" fmla="*/ 89190 w 175519"/>
                <a:gd name="connsiteY27" fmla="*/ 43842 h 175668"/>
                <a:gd name="connsiteX28" fmla="*/ 71111 w 175519"/>
                <a:gd name="connsiteY28" fmla="*/ 45047 h 175668"/>
                <a:gd name="connsiteX29" fmla="*/ 55444 w 175519"/>
                <a:gd name="connsiteY29" fmla="*/ 53484 h 175668"/>
                <a:gd name="connsiteX30" fmla="*/ 44596 w 175519"/>
                <a:gd name="connsiteY30" fmla="*/ 67948 h 175668"/>
                <a:gd name="connsiteX31" fmla="*/ 40980 w 175519"/>
                <a:gd name="connsiteY31" fmla="*/ 84821 h 175668"/>
                <a:gd name="connsiteX32" fmla="*/ 44596 w 175519"/>
                <a:gd name="connsiteY32" fmla="*/ 101695 h 175668"/>
                <a:gd name="connsiteX33" fmla="*/ 55444 w 175519"/>
                <a:gd name="connsiteY33" fmla="*/ 116158 h 175668"/>
                <a:gd name="connsiteX34" fmla="*/ 72316 w 175519"/>
                <a:gd name="connsiteY34" fmla="*/ 128211 h 175668"/>
                <a:gd name="connsiteX35" fmla="*/ 72316 w 175519"/>
                <a:gd name="connsiteY35" fmla="*/ 128211 h 175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5519" h="175668">
                  <a:moveTo>
                    <a:pt x="167533" y="124595"/>
                  </a:moveTo>
                  <a:cubicBezTo>
                    <a:pt x="161507" y="136648"/>
                    <a:pt x="154275" y="146290"/>
                    <a:pt x="145839" y="154727"/>
                  </a:cubicBezTo>
                  <a:cubicBezTo>
                    <a:pt x="137401" y="161959"/>
                    <a:pt x="127760" y="167985"/>
                    <a:pt x="116912" y="171601"/>
                  </a:cubicBezTo>
                  <a:cubicBezTo>
                    <a:pt x="106065" y="175216"/>
                    <a:pt x="96422" y="176422"/>
                    <a:pt x="84369" y="175216"/>
                  </a:cubicBezTo>
                  <a:cubicBezTo>
                    <a:pt x="73523" y="174011"/>
                    <a:pt x="62675" y="171601"/>
                    <a:pt x="51827" y="166780"/>
                  </a:cubicBezTo>
                  <a:cubicBezTo>
                    <a:pt x="40980" y="161959"/>
                    <a:pt x="32543" y="155932"/>
                    <a:pt x="24105" y="147495"/>
                  </a:cubicBezTo>
                  <a:cubicBezTo>
                    <a:pt x="16874" y="139058"/>
                    <a:pt x="10848" y="130622"/>
                    <a:pt x="6026" y="119774"/>
                  </a:cubicBezTo>
                  <a:cubicBezTo>
                    <a:pt x="2411" y="110132"/>
                    <a:pt x="0" y="99284"/>
                    <a:pt x="0" y="87232"/>
                  </a:cubicBezTo>
                  <a:cubicBezTo>
                    <a:pt x="0" y="75179"/>
                    <a:pt x="3616" y="63126"/>
                    <a:pt x="8438" y="51073"/>
                  </a:cubicBezTo>
                  <a:cubicBezTo>
                    <a:pt x="14464" y="39021"/>
                    <a:pt x="21695" y="29379"/>
                    <a:pt x="30132" y="20942"/>
                  </a:cubicBezTo>
                  <a:cubicBezTo>
                    <a:pt x="38570" y="13710"/>
                    <a:pt x="48211" y="7684"/>
                    <a:pt x="59059" y="4068"/>
                  </a:cubicBezTo>
                  <a:cubicBezTo>
                    <a:pt x="69906" y="452"/>
                    <a:pt x="79549" y="-753"/>
                    <a:pt x="91602" y="452"/>
                  </a:cubicBezTo>
                  <a:cubicBezTo>
                    <a:pt x="102448" y="1658"/>
                    <a:pt x="113296" y="4068"/>
                    <a:pt x="124144" y="8889"/>
                  </a:cubicBezTo>
                  <a:cubicBezTo>
                    <a:pt x="134991" y="13710"/>
                    <a:pt x="143428" y="19737"/>
                    <a:pt x="150659" y="28174"/>
                  </a:cubicBezTo>
                  <a:cubicBezTo>
                    <a:pt x="157892" y="36610"/>
                    <a:pt x="163918" y="45047"/>
                    <a:pt x="168738" y="54689"/>
                  </a:cubicBezTo>
                  <a:cubicBezTo>
                    <a:pt x="172355" y="64332"/>
                    <a:pt x="174765" y="75179"/>
                    <a:pt x="174765" y="87232"/>
                  </a:cubicBezTo>
                  <a:cubicBezTo>
                    <a:pt x="177176" y="100490"/>
                    <a:pt x="173560" y="112543"/>
                    <a:pt x="167533" y="124595"/>
                  </a:cubicBezTo>
                  <a:lnTo>
                    <a:pt x="167533" y="124595"/>
                  </a:lnTo>
                  <a:close/>
                  <a:moveTo>
                    <a:pt x="72316" y="128211"/>
                  </a:moveTo>
                  <a:cubicBezTo>
                    <a:pt x="79549" y="131827"/>
                    <a:pt x="85576" y="133032"/>
                    <a:pt x="91602" y="134238"/>
                  </a:cubicBezTo>
                  <a:cubicBezTo>
                    <a:pt x="97628" y="134238"/>
                    <a:pt x="103655" y="134238"/>
                    <a:pt x="109681" y="133032"/>
                  </a:cubicBezTo>
                  <a:cubicBezTo>
                    <a:pt x="115707" y="131827"/>
                    <a:pt x="120527" y="128211"/>
                    <a:pt x="125349" y="124595"/>
                  </a:cubicBezTo>
                  <a:cubicBezTo>
                    <a:pt x="130170" y="120979"/>
                    <a:pt x="133786" y="116158"/>
                    <a:pt x="136196" y="110132"/>
                  </a:cubicBezTo>
                  <a:cubicBezTo>
                    <a:pt x="138606" y="104106"/>
                    <a:pt x="139813" y="99284"/>
                    <a:pt x="139813" y="93258"/>
                  </a:cubicBezTo>
                  <a:cubicBezTo>
                    <a:pt x="139813" y="87232"/>
                    <a:pt x="138606" y="82411"/>
                    <a:pt x="136196" y="76385"/>
                  </a:cubicBezTo>
                  <a:cubicBezTo>
                    <a:pt x="133786" y="70358"/>
                    <a:pt x="130170" y="65537"/>
                    <a:pt x="125349" y="61921"/>
                  </a:cubicBezTo>
                  <a:cubicBezTo>
                    <a:pt x="120527" y="57100"/>
                    <a:pt x="115707" y="53484"/>
                    <a:pt x="108475" y="49868"/>
                  </a:cubicBezTo>
                  <a:cubicBezTo>
                    <a:pt x="102448" y="46253"/>
                    <a:pt x="95217" y="45047"/>
                    <a:pt x="89190" y="43842"/>
                  </a:cubicBezTo>
                  <a:cubicBezTo>
                    <a:pt x="83164" y="43842"/>
                    <a:pt x="77138" y="43842"/>
                    <a:pt x="71111" y="45047"/>
                  </a:cubicBezTo>
                  <a:cubicBezTo>
                    <a:pt x="65085" y="46253"/>
                    <a:pt x="60264" y="49868"/>
                    <a:pt x="55444" y="53484"/>
                  </a:cubicBezTo>
                  <a:cubicBezTo>
                    <a:pt x="50622" y="57100"/>
                    <a:pt x="47006" y="61921"/>
                    <a:pt x="44596" y="67948"/>
                  </a:cubicBezTo>
                  <a:cubicBezTo>
                    <a:pt x="42185" y="73974"/>
                    <a:pt x="40980" y="78795"/>
                    <a:pt x="40980" y="84821"/>
                  </a:cubicBezTo>
                  <a:cubicBezTo>
                    <a:pt x="40980" y="90847"/>
                    <a:pt x="42185" y="95669"/>
                    <a:pt x="44596" y="101695"/>
                  </a:cubicBezTo>
                  <a:cubicBezTo>
                    <a:pt x="47006" y="106516"/>
                    <a:pt x="50622" y="112543"/>
                    <a:pt x="55444" y="116158"/>
                  </a:cubicBezTo>
                  <a:cubicBezTo>
                    <a:pt x="60264" y="120979"/>
                    <a:pt x="65085" y="125800"/>
                    <a:pt x="72316" y="128211"/>
                  </a:cubicBezTo>
                  <a:lnTo>
                    <a:pt x="72316" y="128211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F63EF60-A747-49B5-A82F-62C13B5C4D81}"/>
                </a:ext>
              </a:extLst>
            </p:cNvPr>
            <p:cNvSpPr/>
            <p:nvPr/>
          </p:nvSpPr>
          <p:spPr>
            <a:xfrm>
              <a:off x="16396526" y="8100162"/>
              <a:ext cx="215744" cy="194522"/>
            </a:xfrm>
            <a:custGeom>
              <a:avLst/>
              <a:gdLst>
                <a:gd name="connsiteX0" fmla="*/ 215744 w 215744"/>
                <a:gd name="connsiteY0" fmla="*/ 54710 h 194522"/>
                <a:gd name="connsiteX1" fmla="*/ 197665 w 215744"/>
                <a:gd name="connsiteY1" fmla="*/ 93279 h 194522"/>
                <a:gd name="connsiteX2" fmla="*/ 113296 w 215744"/>
                <a:gd name="connsiteY2" fmla="*/ 53505 h 194522"/>
                <a:gd name="connsiteX3" fmla="*/ 84369 w 215744"/>
                <a:gd name="connsiteY3" fmla="*/ 47479 h 194522"/>
                <a:gd name="connsiteX4" fmla="*/ 67495 w 215744"/>
                <a:gd name="connsiteY4" fmla="*/ 60736 h 194522"/>
                <a:gd name="connsiteX5" fmla="*/ 63879 w 215744"/>
                <a:gd name="connsiteY5" fmla="*/ 73995 h 194522"/>
                <a:gd name="connsiteX6" fmla="*/ 65085 w 215744"/>
                <a:gd name="connsiteY6" fmla="*/ 88458 h 194522"/>
                <a:gd name="connsiteX7" fmla="*/ 69905 w 215744"/>
                <a:gd name="connsiteY7" fmla="*/ 102921 h 194522"/>
                <a:gd name="connsiteX8" fmla="*/ 79548 w 215744"/>
                <a:gd name="connsiteY8" fmla="*/ 114974 h 194522"/>
                <a:gd name="connsiteX9" fmla="*/ 167533 w 215744"/>
                <a:gd name="connsiteY9" fmla="*/ 155953 h 194522"/>
                <a:gd name="connsiteX10" fmla="*/ 149454 w 215744"/>
                <a:gd name="connsiteY10" fmla="*/ 194522 h 194522"/>
                <a:gd name="connsiteX11" fmla="*/ 0 w 215744"/>
                <a:gd name="connsiteY11" fmla="*/ 124616 h 194522"/>
                <a:gd name="connsiteX12" fmla="*/ 15668 w 215744"/>
                <a:gd name="connsiteY12" fmla="*/ 89663 h 194522"/>
                <a:gd name="connsiteX13" fmla="*/ 43390 w 215744"/>
                <a:gd name="connsiteY13" fmla="*/ 102921 h 194522"/>
                <a:gd name="connsiteX14" fmla="*/ 32542 w 215744"/>
                <a:gd name="connsiteY14" fmla="*/ 67968 h 194522"/>
                <a:gd name="connsiteX15" fmla="*/ 40980 w 215744"/>
                <a:gd name="connsiteY15" fmla="*/ 28195 h 194522"/>
                <a:gd name="connsiteX16" fmla="*/ 56647 w 215744"/>
                <a:gd name="connsiteY16" fmla="*/ 7705 h 194522"/>
                <a:gd name="connsiteX17" fmla="*/ 75931 w 215744"/>
                <a:gd name="connsiteY17" fmla="*/ 473 h 194522"/>
                <a:gd name="connsiteX18" fmla="*/ 97627 w 215744"/>
                <a:gd name="connsiteY18" fmla="*/ 2883 h 194522"/>
                <a:gd name="connsiteX19" fmla="*/ 120527 w 215744"/>
                <a:gd name="connsiteY19" fmla="*/ 11320 h 194522"/>
                <a:gd name="connsiteX20" fmla="*/ 215744 w 215744"/>
                <a:gd name="connsiteY20" fmla="*/ 54710 h 194522"/>
                <a:gd name="connsiteX21" fmla="*/ 215744 w 215744"/>
                <a:gd name="connsiteY21" fmla="*/ 54710 h 194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744" h="194522">
                  <a:moveTo>
                    <a:pt x="215744" y="54710"/>
                  </a:moveTo>
                  <a:lnTo>
                    <a:pt x="197665" y="93279"/>
                  </a:lnTo>
                  <a:lnTo>
                    <a:pt x="113296" y="53505"/>
                  </a:lnTo>
                  <a:cubicBezTo>
                    <a:pt x="101243" y="47479"/>
                    <a:pt x="91600" y="46274"/>
                    <a:pt x="84369" y="47479"/>
                  </a:cubicBezTo>
                  <a:cubicBezTo>
                    <a:pt x="77138" y="48684"/>
                    <a:pt x="71111" y="53505"/>
                    <a:pt x="67495" y="60736"/>
                  </a:cubicBezTo>
                  <a:cubicBezTo>
                    <a:pt x="66290" y="64353"/>
                    <a:pt x="65085" y="69173"/>
                    <a:pt x="63879" y="73995"/>
                  </a:cubicBezTo>
                  <a:cubicBezTo>
                    <a:pt x="63879" y="78815"/>
                    <a:pt x="63879" y="83637"/>
                    <a:pt x="65085" y="88458"/>
                  </a:cubicBezTo>
                  <a:cubicBezTo>
                    <a:pt x="66290" y="93279"/>
                    <a:pt x="67495" y="98100"/>
                    <a:pt x="69905" y="102921"/>
                  </a:cubicBezTo>
                  <a:cubicBezTo>
                    <a:pt x="72316" y="107742"/>
                    <a:pt x="75931" y="111358"/>
                    <a:pt x="79548" y="114974"/>
                  </a:cubicBezTo>
                  <a:lnTo>
                    <a:pt x="167533" y="155953"/>
                  </a:lnTo>
                  <a:lnTo>
                    <a:pt x="149454" y="194522"/>
                  </a:lnTo>
                  <a:lnTo>
                    <a:pt x="0" y="124616"/>
                  </a:lnTo>
                  <a:lnTo>
                    <a:pt x="15668" y="89663"/>
                  </a:lnTo>
                  <a:lnTo>
                    <a:pt x="43390" y="102921"/>
                  </a:lnTo>
                  <a:cubicBezTo>
                    <a:pt x="36158" y="93279"/>
                    <a:pt x="32542" y="81226"/>
                    <a:pt x="32542" y="67968"/>
                  </a:cubicBezTo>
                  <a:cubicBezTo>
                    <a:pt x="32542" y="54710"/>
                    <a:pt x="34953" y="41452"/>
                    <a:pt x="40980" y="28195"/>
                  </a:cubicBezTo>
                  <a:cubicBezTo>
                    <a:pt x="45799" y="18552"/>
                    <a:pt x="50621" y="12525"/>
                    <a:pt x="56647" y="7705"/>
                  </a:cubicBezTo>
                  <a:cubicBezTo>
                    <a:pt x="62674" y="2883"/>
                    <a:pt x="69905" y="473"/>
                    <a:pt x="75931" y="473"/>
                  </a:cubicBezTo>
                  <a:cubicBezTo>
                    <a:pt x="83164" y="-732"/>
                    <a:pt x="90395" y="473"/>
                    <a:pt x="97627" y="2883"/>
                  </a:cubicBezTo>
                  <a:cubicBezTo>
                    <a:pt x="104858" y="5294"/>
                    <a:pt x="113296" y="7705"/>
                    <a:pt x="120527" y="11320"/>
                  </a:cubicBezTo>
                  <a:lnTo>
                    <a:pt x="215744" y="54710"/>
                  </a:lnTo>
                  <a:lnTo>
                    <a:pt x="215744" y="5471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09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6552834" y="6446851"/>
            <a:ext cx="501098" cy="503895"/>
            <a:chOff x="6552751" y="6446844"/>
            <a:chExt cx="501105" cy="503903"/>
          </a:xfrm>
          <a:solidFill>
            <a:srgbClr val="FFFFFF"/>
          </a:solidFill>
        </p:grpSpPr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1891291-706B-4D9E-8B89-6037525EE127}"/>
                </a:ext>
              </a:extLst>
            </p:cNvPr>
            <p:cNvSpPr/>
            <p:nvPr/>
          </p:nvSpPr>
          <p:spPr>
            <a:xfrm>
              <a:off x="6552751" y="6802557"/>
              <a:ext cx="150974" cy="148189"/>
            </a:xfrm>
            <a:custGeom>
              <a:avLst/>
              <a:gdLst>
                <a:gd name="connsiteX0" fmla="*/ 54552 w 150974"/>
                <a:gd name="connsiteY0" fmla="*/ 0 h 148189"/>
                <a:gd name="connsiteX1" fmla="*/ 11162 w 150974"/>
                <a:gd name="connsiteY1" fmla="*/ 98832 h 148189"/>
                <a:gd name="connsiteX2" fmla="*/ 1520 w 150974"/>
                <a:gd name="connsiteY2" fmla="*/ 145838 h 148189"/>
                <a:gd name="connsiteX3" fmla="*/ 50937 w 150974"/>
                <a:gd name="connsiteY3" fmla="*/ 136196 h 148189"/>
                <a:gd name="connsiteX4" fmla="*/ 150974 w 150974"/>
                <a:gd name="connsiteY4" fmla="*/ 95216 h 148189"/>
                <a:gd name="connsiteX5" fmla="*/ 54552 w 150974"/>
                <a:gd name="connsiteY5" fmla="*/ 0 h 148189"/>
                <a:gd name="connsiteX6" fmla="*/ 54552 w 150974"/>
                <a:gd name="connsiteY6" fmla="*/ 0 h 148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974" h="148189">
                  <a:moveTo>
                    <a:pt x="54552" y="0"/>
                  </a:moveTo>
                  <a:lnTo>
                    <a:pt x="11162" y="98832"/>
                  </a:lnTo>
                  <a:cubicBezTo>
                    <a:pt x="-2096" y="133785"/>
                    <a:pt x="-891" y="143427"/>
                    <a:pt x="1520" y="145838"/>
                  </a:cubicBezTo>
                  <a:cubicBezTo>
                    <a:pt x="3931" y="149453"/>
                    <a:pt x="13573" y="150659"/>
                    <a:pt x="50937" y="136196"/>
                  </a:cubicBezTo>
                  <a:lnTo>
                    <a:pt x="150974" y="95216"/>
                  </a:lnTo>
                  <a:lnTo>
                    <a:pt x="54552" y="0"/>
                  </a:lnTo>
                  <a:lnTo>
                    <a:pt x="54552" y="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A49962E-9F8E-430C-8BB9-7D5D863255C1}"/>
                </a:ext>
              </a:extLst>
            </p:cNvPr>
            <p:cNvSpPr/>
            <p:nvPr/>
          </p:nvSpPr>
          <p:spPr>
            <a:xfrm>
              <a:off x="6619356" y="6497623"/>
              <a:ext cx="384481" cy="389303"/>
            </a:xfrm>
            <a:custGeom>
              <a:avLst/>
              <a:gdLst>
                <a:gd name="connsiteX0" fmla="*/ 280828 w 384481"/>
                <a:gd name="connsiteY0" fmla="*/ 0 h 389303"/>
                <a:gd name="connsiteX1" fmla="*/ 38569 w 384481"/>
                <a:gd name="connsiteY1" fmla="*/ 242260 h 389303"/>
                <a:gd name="connsiteX2" fmla="*/ 0 w 384481"/>
                <a:gd name="connsiteY2" fmla="*/ 286855 h 389303"/>
                <a:gd name="connsiteX3" fmla="*/ 102448 w 384481"/>
                <a:gd name="connsiteY3" fmla="*/ 389304 h 389303"/>
                <a:gd name="connsiteX4" fmla="*/ 384481 w 384481"/>
                <a:gd name="connsiteY4" fmla="*/ 102448 h 389303"/>
                <a:gd name="connsiteX5" fmla="*/ 280828 w 384481"/>
                <a:gd name="connsiteY5" fmla="*/ 0 h 389303"/>
                <a:gd name="connsiteX6" fmla="*/ 280828 w 384481"/>
                <a:gd name="connsiteY6" fmla="*/ 0 h 38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481" h="389303">
                  <a:moveTo>
                    <a:pt x="280828" y="0"/>
                  </a:moveTo>
                  <a:lnTo>
                    <a:pt x="38569" y="242260"/>
                  </a:lnTo>
                  <a:cubicBezTo>
                    <a:pt x="38569" y="242260"/>
                    <a:pt x="0" y="285650"/>
                    <a:pt x="0" y="286855"/>
                  </a:cubicBezTo>
                  <a:lnTo>
                    <a:pt x="102448" y="389304"/>
                  </a:lnTo>
                  <a:lnTo>
                    <a:pt x="384481" y="102448"/>
                  </a:lnTo>
                  <a:lnTo>
                    <a:pt x="280828" y="0"/>
                  </a:lnTo>
                  <a:lnTo>
                    <a:pt x="280828" y="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B31F1E42-2D4D-41E0-8CE7-33ED4550C9D4}"/>
                </a:ext>
              </a:extLst>
            </p:cNvPr>
            <p:cNvSpPr/>
            <p:nvPr/>
          </p:nvSpPr>
          <p:spPr>
            <a:xfrm>
              <a:off x="6917058" y="6446844"/>
              <a:ext cx="136798" cy="137558"/>
            </a:xfrm>
            <a:custGeom>
              <a:avLst/>
              <a:gdLst>
                <a:gd name="connsiteX0" fmla="*/ 130169 w 136798"/>
                <a:gd name="connsiteY0" fmla="*/ 76090 h 137558"/>
                <a:gd name="connsiteX1" fmla="*/ 60264 w 136798"/>
                <a:gd name="connsiteY1" fmla="*/ 6185 h 137558"/>
                <a:gd name="connsiteX2" fmla="*/ 26515 w 136798"/>
                <a:gd name="connsiteY2" fmla="*/ 7390 h 137558"/>
                <a:gd name="connsiteX3" fmla="*/ 0 w 136798"/>
                <a:gd name="connsiteY3" fmla="*/ 33906 h 137558"/>
                <a:gd name="connsiteX4" fmla="*/ 102448 w 136798"/>
                <a:gd name="connsiteY4" fmla="*/ 137559 h 137558"/>
                <a:gd name="connsiteX5" fmla="*/ 128964 w 136798"/>
                <a:gd name="connsiteY5" fmla="*/ 109838 h 137558"/>
                <a:gd name="connsiteX6" fmla="*/ 130169 w 136798"/>
                <a:gd name="connsiteY6" fmla="*/ 76090 h 137558"/>
                <a:gd name="connsiteX7" fmla="*/ 130169 w 136798"/>
                <a:gd name="connsiteY7" fmla="*/ 76090 h 13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98" h="137558">
                  <a:moveTo>
                    <a:pt x="130169" y="76090"/>
                  </a:moveTo>
                  <a:lnTo>
                    <a:pt x="60264" y="6185"/>
                  </a:lnTo>
                  <a:cubicBezTo>
                    <a:pt x="50621" y="-2252"/>
                    <a:pt x="36158" y="-2252"/>
                    <a:pt x="26515" y="7390"/>
                  </a:cubicBezTo>
                  <a:lnTo>
                    <a:pt x="0" y="33906"/>
                  </a:lnTo>
                  <a:cubicBezTo>
                    <a:pt x="36158" y="72475"/>
                    <a:pt x="89190" y="123096"/>
                    <a:pt x="102448" y="137559"/>
                  </a:cubicBezTo>
                  <a:lnTo>
                    <a:pt x="128964" y="109838"/>
                  </a:lnTo>
                  <a:cubicBezTo>
                    <a:pt x="139811" y="100196"/>
                    <a:pt x="138606" y="85732"/>
                    <a:pt x="130169" y="76090"/>
                  </a:cubicBezTo>
                  <a:lnTo>
                    <a:pt x="130169" y="7609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13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8107626" y="5847996"/>
            <a:ext cx="436000" cy="512232"/>
            <a:chOff x="8107566" y="5847981"/>
            <a:chExt cx="436007" cy="512240"/>
          </a:xfrm>
          <a:solidFill>
            <a:srgbClr val="FFFFFF"/>
          </a:solidFill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57A8461-3E5B-466F-AFE5-E88BE14095E1}"/>
                </a:ext>
              </a:extLst>
            </p:cNvPr>
            <p:cNvSpPr/>
            <p:nvPr/>
          </p:nvSpPr>
          <p:spPr>
            <a:xfrm>
              <a:off x="8107566" y="5847981"/>
              <a:ext cx="436007" cy="512240"/>
            </a:xfrm>
            <a:custGeom>
              <a:avLst/>
              <a:gdLst>
                <a:gd name="connsiteX0" fmla="*/ 154576 w 436007"/>
                <a:gd name="connsiteY0" fmla="*/ 21695 h 512240"/>
                <a:gd name="connsiteX1" fmla="*/ 144934 w 436007"/>
                <a:gd name="connsiteY1" fmla="*/ 30132 h 512240"/>
                <a:gd name="connsiteX2" fmla="*/ 150960 w 436007"/>
                <a:gd name="connsiteY2" fmla="*/ 40979 h 512240"/>
                <a:gd name="connsiteX3" fmla="*/ 159398 w 436007"/>
                <a:gd name="connsiteY3" fmla="*/ 43390 h 512240"/>
                <a:gd name="connsiteX4" fmla="*/ 159398 w 436007"/>
                <a:gd name="connsiteY4" fmla="*/ 156685 h 512240"/>
                <a:gd name="connsiteX5" fmla="*/ 130471 w 436007"/>
                <a:gd name="connsiteY5" fmla="*/ 271186 h 512240"/>
                <a:gd name="connsiteX6" fmla="*/ 26818 w 436007"/>
                <a:gd name="connsiteY6" fmla="*/ 458004 h 512240"/>
                <a:gd name="connsiteX7" fmla="*/ 26818 w 436007"/>
                <a:gd name="connsiteY7" fmla="*/ 478493 h 512240"/>
                <a:gd name="connsiteX8" fmla="*/ 44897 w 436007"/>
                <a:gd name="connsiteY8" fmla="*/ 489340 h 512240"/>
                <a:gd name="connsiteX9" fmla="*/ 392015 w 436007"/>
                <a:gd name="connsiteY9" fmla="*/ 489340 h 512240"/>
                <a:gd name="connsiteX10" fmla="*/ 410094 w 436007"/>
                <a:gd name="connsiteY10" fmla="*/ 478493 h 512240"/>
                <a:gd name="connsiteX11" fmla="*/ 410094 w 436007"/>
                <a:gd name="connsiteY11" fmla="*/ 458004 h 512240"/>
                <a:gd name="connsiteX12" fmla="*/ 307646 w 436007"/>
                <a:gd name="connsiteY12" fmla="*/ 274802 h 512240"/>
                <a:gd name="connsiteX13" fmla="*/ 277514 w 436007"/>
                <a:gd name="connsiteY13" fmla="*/ 160301 h 512240"/>
                <a:gd name="connsiteX14" fmla="*/ 277514 w 436007"/>
                <a:gd name="connsiteY14" fmla="*/ 44595 h 512240"/>
                <a:gd name="connsiteX15" fmla="*/ 287156 w 436007"/>
                <a:gd name="connsiteY15" fmla="*/ 43390 h 512240"/>
                <a:gd name="connsiteX16" fmla="*/ 294387 w 436007"/>
                <a:gd name="connsiteY16" fmla="*/ 32542 h 512240"/>
                <a:gd name="connsiteX17" fmla="*/ 284745 w 436007"/>
                <a:gd name="connsiteY17" fmla="*/ 24105 h 512240"/>
                <a:gd name="connsiteX18" fmla="*/ 154576 w 436007"/>
                <a:gd name="connsiteY18" fmla="*/ 21695 h 512240"/>
                <a:gd name="connsiteX19" fmla="*/ 154576 w 436007"/>
                <a:gd name="connsiteY19" fmla="*/ 21695 h 512240"/>
                <a:gd name="connsiteX20" fmla="*/ 392015 w 436007"/>
                <a:gd name="connsiteY20" fmla="*/ 512241 h 512240"/>
                <a:gd name="connsiteX21" fmla="*/ 44897 w 436007"/>
                <a:gd name="connsiteY21" fmla="*/ 512241 h 512240"/>
                <a:gd name="connsiteX22" fmla="*/ 6328 w 436007"/>
                <a:gd name="connsiteY22" fmla="*/ 490546 h 512240"/>
                <a:gd name="connsiteX23" fmla="*/ 6328 w 436007"/>
                <a:gd name="connsiteY23" fmla="*/ 447156 h 512240"/>
                <a:gd name="connsiteX24" fmla="*/ 109981 w 436007"/>
                <a:gd name="connsiteY24" fmla="*/ 260339 h 512240"/>
                <a:gd name="connsiteX25" fmla="*/ 136497 w 436007"/>
                <a:gd name="connsiteY25" fmla="*/ 157890 h 512240"/>
                <a:gd name="connsiteX26" fmla="*/ 136497 w 436007"/>
                <a:gd name="connsiteY26" fmla="*/ 61469 h 512240"/>
                <a:gd name="connsiteX27" fmla="*/ 122034 w 436007"/>
                <a:gd name="connsiteY27" fmla="*/ 28926 h 512240"/>
                <a:gd name="connsiteX28" fmla="*/ 154576 w 436007"/>
                <a:gd name="connsiteY28" fmla="*/ 0 h 512240"/>
                <a:gd name="connsiteX29" fmla="*/ 285951 w 436007"/>
                <a:gd name="connsiteY29" fmla="*/ 0 h 512240"/>
                <a:gd name="connsiteX30" fmla="*/ 318493 w 436007"/>
                <a:gd name="connsiteY30" fmla="*/ 30132 h 512240"/>
                <a:gd name="connsiteX31" fmla="*/ 301620 w 436007"/>
                <a:gd name="connsiteY31" fmla="*/ 62674 h 512240"/>
                <a:gd name="connsiteX32" fmla="*/ 301620 w 436007"/>
                <a:gd name="connsiteY32" fmla="*/ 160301 h 512240"/>
                <a:gd name="connsiteX33" fmla="*/ 328136 w 436007"/>
                <a:gd name="connsiteY33" fmla="*/ 263955 h 512240"/>
                <a:gd name="connsiteX34" fmla="*/ 430584 w 436007"/>
                <a:gd name="connsiteY34" fmla="*/ 447156 h 512240"/>
                <a:gd name="connsiteX35" fmla="*/ 430584 w 436007"/>
                <a:gd name="connsiteY35" fmla="*/ 490546 h 512240"/>
                <a:gd name="connsiteX36" fmla="*/ 392015 w 436007"/>
                <a:gd name="connsiteY36" fmla="*/ 512241 h 512240"/>
                <a:gd name="connsiteX37" fmla="*/ 392015 w 436007"/>
                <a:gd name="connsiteY37" fmla="*/ 512241 h 512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36007" h="512240">
                  <a:moveTo>
                    <a:pt x="154576" y="21695"/>
                  </a:moveTo>
                  <a:cubicBezTo>
                    <a:pt x="146139" y="21695"/>
                    <a:pt x="144934" y="28926"/>
                    <a:pt x="144934" y="30132"/>
                  </a:cubicBezTo>
                  <a:cubicBezTo>
                    <a:pt x="144934" y="31337"/>
                    <a:pt x="143728" y="38568"/>
                    <a:pt x="150960" y="40979"/>
                  </a:cubicBezTo>
                  <a:lnTo>
                    <a:pt x="159398" y="43390"/>
                  </a:lnTo>
                  <a:lnTo>
                    <a:pt x="159398" y="156685"/>
                  </a:lnTo>
                  <a:cubicBezTo>
                    <a:pt x="159398" y="196459"/>
                    <a:pt x="149755" y="236233"/>
                    <a:pt x="130471" y="271186"/>
                  </a:cubicBezTo>
                  <a:lnTo>
                    <a:pt x="26818" y="458004"/>
                  </a:lnTo>
                  <a:cubicBezTo>
                    <a:pt x="23201" y="464030"/>
                    <a:pt x="23201" y="472467"/>
                    <a:pt x="26818" y="478493"/>
                  </a:cubicBezTo>
                  <a:cubicBezTo>
                    <a:pt x="30433" y="484520"/>
                    <a:pt x="37665" y="489340"/>
                    <a:pt x="44897" y="489340"/>
                  </a:cubicBezTo>
                  <a:lnTo>
                    <a:pt x="392015" y="489340"/>
                  </a:lnTo>
                  <a:cubicBezTo>
                    <a:pt x="399246" y="489340"/>
                    <a:pt x="406478" y="485725"/>
                    <a:pt x="410094" y="478493"/>
                  </a:cubicBezTo>
                  <a:cubicBezTo>
                    <a:pt x="413710" y="472467"/>
                    <a:pt x="413710" y="464030"/>
                    <a:pt x="410094" y="458004"/>
                  </a:cubicBezTo>
                  <a:lnTo>
                    <a:pt x="307646" y="274802"/>
                  </a:lnTo>
                  <a:cubicBezTo>
                    <a:pt x="288361" y="239849"/>
                    <a:pt x="277514" y="200075"/>
                    <a:pt x="277514" y="160301"/>
                  </a:cubicBezTo>
                  <a:lnTo>
                    <a:pt x="277514" y="44595"/>
                  </a:lnTo>
                  <a:lnTo>
                    <a:pt x="287156" y="43390"/>
                  </a:lnTo>
                  <a:cubicBezTo>
                    <a:pt x="295593" y="42185"/>
                    <a:pt x="294387" y="33747"/>
                    <a:pt x="294387" y="32542"/>
                  </a:cubicBezTo>
                  <a:cubicBezTo>
                    <a:pt x="294387" y="28926"/>
                    <a:pt x="291978" y="24105"/>
                    <a:pt x="284745" y="24105"/>
                  </a:cubicBezTo>
                  <a:lnTo>
                    <a:pt x="154576" y="21695"/>
                  </a:lnTo>
                  <a:lnTo>
                    <a:pt x="154576" y="21695"/>
                  </a:lnTo>
                  <a:close/>
                  <a:moveTo>
                    <a:pt x="392015" y="512241"/>
                  </a:moveTo>
                  <a:lnTo>
                    <a:pt x="44897" y="512241"/>
                  </a:lnTo>
                  <a:cubicBezTo>
                    <a:pt x="29228" y="512241"/>
                    <a:pt x="14765" y="503804"/>
                    <a:pt x="6328" y="490546"/>
                  </a:cubicBezTo>
                  <a:cubicBezTo>
                    <a:pt x="-2109" y="477288"/>
                    <a:pt x="-2109" y="460414"/>
                    <a:pt x="6328" y="447156"/>
                  </a:cubicBezTo>
                  <a:lnTo>
                    <a:pt x="109981" y="260339"/>
                  </a:lnTo>
                  <a:cubicBezTo>
                    <a:pt x="126855" y="229002"/>
                    <a:pt x="136497" y="192844"/>
                    <a:pt x="136497" y="157890"/>
                  </a:cubicBezTo>
                  <a:lnTo>
                    <a:pt x="136497" y="61469"/>
                  </a:lnTo>
                  <a:cubicBezTo>
                    <a:pt x="125649" y="55442"/>
                    <a:pt x="119623" y="43390"/>
                    <a:pt x="122034" y="28926"/>
                  </a:cubicBezTo>
                  <a:cubicBezTo>
                    <a:pt x="124444" y="12053"/>
                    <a:pt x="137702" y="0"/>
                    <a:pt x="154576" y="0"/>
                  </a:cubicBezTo>
                  <a:lnTo>
                    <a:pt x="285951" y="0"/>
                  </a:lnTo>
                  <a:cubicBezTo>
                    <a:pt x="304030" y="0"/>
                    <a:pt x="317288" y="12053"/>
                    <a:pt x="318493" y="30132"/>
                  </a:cubicBezTo>
                  <a:cubicBezTo>
                    <a:pt x="319699" y="42185"/>
                    <a:pt x="313672" y="56648"/>
                    <a:pt x="301620" y="62674"/>
                  </a:cubicBezTo>
                  <a:lnTo>
                    <a:pt x="301620" y="160301"/>
                  </a:lnTo>
                  <a:cubicBezTo>
                    <a:pt x="301620" y="196459"/>
                    <a:pt x="311262" y="232617"/>
                    <a:pt x="328136" y="263955"/>
                  </a:cubicBezTo>
                  <a:lnTo>
                    <a:pt x="430584" y="447156"/>
                  </a:lnTo>
                  <a:cubicBezTo>
                    <a:pt x="437815" y="460414"/>
                    <a:pt x="437815" y="477288"/>
                    <a:pt x="430584" y="490546"/>
                  </a:cubicBezTo>
                  <a:cubicBezTo>
                    <a:pt x="422147" y="503804"/>
                    <a:pt x="407683" y="512241"/>
                    <a:pt x="392015" y="512241"/>
                  </a:cubicBezTo>
                  <a:lnTo>
                    <a:pt x="392015" y="512241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B414797F-2400-4E4C-AFE5-48AD08AB293B}"/>
                </a:ext>
              </a:extLst>
            </p:cNvPr>
            <p:cNvSpPr/>
            <p:nvPr/>
          </p:nvSpPr>
          <p:spPr>
            <a:xfrm>
              <a:off x="8166553" y="6138452"/>
              <a:ext cx="319845" cy="173559"/>
            </a:xfrm>
            <a:custGeom>
              <a:avLst/>
              <a:gdLst>
                <a:gd name="connsiteX0" fmla="*/ 204063 w 319845"/>
                <a:gd name="connsiteY0" fmla="*/ 150659 h 173559"/>
                <a:gd name="connsiteX1" fmla="*/ 192010 w 319845"/>
                <a:gd name="connsiteY1" fmla="*/ 138606 h 173559"/>
                <a:gd name="connsiteX2" fmla="*/ 204063 w 319845"/>
                <a:gd name="connsiteY2" fmla="*/ 126554 h 173559"/>
                <a:gd name="connsiteX3" fmla="*/ 216116 w 319845"/>
                <a:gd name="connsiteY3" fmla="*/ 138606 h 173559"/>
                <a:gd name="connsiteX4" fmla="*/ 204063 w 319845"/>
                <a:gd name="connsiteY4" fmla="*/ 150659 h 173559"/>
                <a:gd name="connsiteX5" fmla="*/ 204063 w 319845"/>
                <a:gd name="connsiteY5" fmla="*/ 150659 h 173559"/>
                <a:gd name="connsiteX6" fmla="*/ 176342 w 319845"/>
                <a:gd name="connsiteY6" fmla="*/ 42185 h 173559"/>
                <a:gd name="connsiteX7" fmla="*/ 188395 w 319845"/>
                <a:gd name="connsiteY7" fmla="*/ 30132 h 173559"/>
                <a:gd name="connsiteX8" fmla="*/ 200447 w 319845"/>
                <a:gd name="connsiteY8" fmla="*/ 42185 h 173559"/>
                <a:gd name="connsiteX9" fmla="*/ 188395 w 319845"/>
                <a:gd name="connsiteY9" fmla="*/ 54237 h 173559"/>
                <a:gd name="connsiteX10" fmla="*/ 176342 w 319845"/>
                <a:gd name="connsiteY10" fmla="*/ 42185 h 173559"/>
                <a:gd name="connsiteX11" fmla="*/ 176342 w 319845"/>
                <a:gd name="connsiteY11" fmla="*/ 42185 h 173559"/>
                <a:gd name="connsiteX12" fmla="*/ 99204 w 319845"/>
                <a:gd name="connsiteY12" fmla="*/ 106064 h 173559"/>
                <a:gd name="connsiteX13" fmla="*/ 87151 w 319845"/>
                <a:gd name="connsiteY13" fmla="*/ 94011 h 173559"/>
                <a:gd name="connsiteX14" fmla="*/ 99204 w 319845"/>
                <a:gd name="connsiteY14" fmla="*/ 81958 h 173559"/>
                <a:gd name="connsiteX15" fmla="*/ 111257 w 319845"/>
                <a:gd name="connsiteY15" fmla="*/ 94011 h 173559"/>
                <a:gd name="connsiteX16" fmla="*/ 99204 w 319845"/>
                <a:gd name="connsiteY16" fmla="*/ 106064 h 173559"/>
                <a:gd name="connsiteX17" fmla="*/ 99204 w 319845"/>
                <a:gd name="connsiteY17" fmla="*/ 106064 h 173559"/>
                <a:gd name="connsiteX18" fmla="*/ 312537 w 319845"/>
                <a:gd name="connsiteY18" fmla="*/ 137401 h 173559"/>
                <a:gd name="connsiteX19" fmla="*/ 237810 w 319845"/>
                <a:gd name="connsiteY19" fmla="*/ 0 h 173559"/>
                <a:gd name="connsiteX20" fmla="*/ 81125 w 319845"/>
                <a:gd name="connsiteY20" fmla="*/ 0 h 173559"/>
                <a:gd name="connsiteX21" fmla="*/ 7604 w 319845"/>
                <a:gd name="connsiteY21" fmla="*/ 138606 h 173559"/>
                <a:gd name="connsiteX22" fmla="*/ 16041 w 319845"/>
                <a:gd name="connsiteY22" fmla="*/ 173560 h 173559"/>
                <a:gd name="connsiteX23" fmla="*/ 305306 w 319845"/>
                <a:gd name="connsiteY23" fmla="*/ 173560 h 173559"/>
                <a:gd name="connsiteX24" fmla="*/ 312537 w 319845"/>
                <a:gd name="connsiteY24" fmla="*/ 137401 h 173559"/>
                <a:gd name="connsiteX25" fmla="*/ 312537 w 319845"/>
                <a:gd name="connsiteY25" fmla="*/ 137401 h 173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9845" h="173559">
                  <a:moveTo>
                    <a:pt x="204063" y="150659"/>
                  </a:moveTo>
                  <a:cubicBezTo>
                    <a:pt x="196832" y="150659"/>
                    <a:pt x="192010" y="145838"/>
                    <a:pt x="192010" y="138606"/>
                  </a:cubicBezTo>
                  <a:cubicBezTo>
                    <a:pt x="192010" y="131375"/>
                    <a:pt x="198037" y="126554"/>
                    <a:pt x="204063" y="126554"/>
                  </a:cubicBezTo>
                  <a:cubicBezTo>
                    <a:pt x="211294" y="126554"/>
                    <a:pt x="216116" y="131375"/>
                    <a:pt x="216116" y="138606"/>
                  </a:cubicBezTo>
                  <a:cubicBezTo>
                    <a:pt x="216116" y="144633"/>
                    <a:pt x="211294" y="150659"/>
                    <a:pt x="204063" y="150659"/>
                  </a:cubicBezTo>
                  <a:lnTo>
                    <a:pt x="204063" y="150659"/>
                  </a:lnTo>
                  <a:close/>
                  <a:moveTo>
                    <a:pt x="176342" y="42185"/>
                  </a:moveTo>
                  <a:cubicBezTo>
                    <a:pt x="176342" y="34953"/>
                    <a:pt x="181162" y="30132"/>
                    <a:pt x="188395" y="30132"/>
                  </a:cubicBezTo>
                  <a:cubicBezTo>
                    <a:pt x="195626" y="30132"/>
                    <a:pt x="200447" y="34953"/>
                    <a:pt x="200447" y="42185"/>
                  </a:cubicBezTo>
                  <a:cubicBezTo>
                    <a:pt x="200447" y="49417"/>
                    <a:pt x="195626" y="54237"/>
                    <a:pt x="188395" y="54237"/>
                  </a:cubicBezTo>
                  <a:cubicBezTo>
                    <a:pt x="182368" y="55443"/>
                    <a:pt x="176342" y="49417"/>
                    <a:pt x="176342" y="42185"/>
                  </a:cubicBezTo>
                  <a:lnTo>
                    <a:pt x="176342" y="42185"/>
                  </a:lnTo>
                  <a:close/>
                  <a:moveTo>
                    <a:pt x="99204" y="106064"/>
                  </a:moveTo>
                  <a:cubicBezTo>
                    <a:pt x="91973" y="106064"/>
                    <a:pt x="87151" y="101243"/>
                    <a:pt x="87151" y="94011"/>
                  </a:cubicBezTo>
                  <a:cubicBezTo>
                    <a:pt x="87151" y="86780"/>
                    <a:pt x="93178" y="81958"/>
                    <a:pt x="99204" y="81958"/>
                  </a:cubicBezTo>
                  <a:cubicBezTo>
                    <a:pt x="106436" y="81958"/>
                    <a:pt x="111257" y="86780"/>
                    <a:pt x="111257" y="94011"/>
                  </a:cubicBezTo>
                  <a:cubicBezTo>
                    <a:pt x="111257" y="101243"/>
                    <a:pt x="105230" y="106064"/>
                    <a:pt x="99204" y="106064"/>
                  </a:cubicBezTo>
                  <a:lnTo>
                    <a:pt x="99204" y="106064"/>
                  </a:lnTo>
                  <a:close/>
                  <a:moveTo>
                    <a:pt x="312537" y="137401"/>
                  </a:moveTo>
                  <a:cubicBezTo>
                    <a:pt x="312537" y="137401"/>
                    <a:pt x="239016" y="2411"/>
                    <a:pt x="237810" y="0"/>
                  </a:cubicBezTo>
                  <a:lnTo>
                    <a:pt x="81125" y="0"/>
                  </a:lnTo>
                  <a:cubicBezTo>
                    <a:pt x="79920" y="2411"/>
                    <a:pt x="7604" y="138606"/>
                    <a:pt x="7604" y="138606"/>
                  </a:cubicBezTo>
                  <a:cubicBezTo>
                    <a:pt x="-2038" y="154275"/>
                    <a:pt x="-5655" y="173560"/>
                    <a:pt x="16041" y="173560"/>
                  </a:cubicBezTo>
                  <a:lnTo>
                    <a:pt x="305306" y="173560"/>
                  </a:lnTo>
                  <a:cubicBezTo>
                    <a:pt x="324590" y="172354"/>
                    <a:pt x="322180" y="153070"/>
                    <a:pt x="312537" y="137401"/>
                  </a:cubicBezTo>
                  <a:lnTo>
                    <a:pt x="312537" y="137401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16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9953172" y="5164614"/>
            <a:ext cx="409786" cy="543572"/>
            <a:chOff x="9953139" y="5164589"/>
            <a:chExt cx="409792" cy="543580"/>
          </a:xfrm>
          <a:solidFill>
            <a:srgbClr val="FFFFFF"/>
          </a:solidFill>
        </p:grpSpPr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74693B5-D0E1-4697-BA00-048DC316433F}"/>
                </a:ext>
              </a:extLst>
            </p:cNvPr>
            <p:cNvSpPr/>
            <p:nvPr/>
          </p:nvSpPr>
          <p:spPr>
            <a:xfrm>
              <a:off x="10120672" y="5450241"/>
              <a:ext cx="26516" cy="43389"/>
            </a:xfrm>
            <a:custGeom>
              <a:avLst/>
              <a:gdLst>
                <a:gd name="connsiteX0" fmla="*/ 0 w 26516"/>
                <a:gd name="connsiteY0" fmla="*/ 21695 h 43389"/>
                <a:gd name="connsiteX1" fmla="*/ 26516 w 26516"/>
                <a:gd name="connsiteY1" fmla="*/ 43390 h 43389"/>
                <a:gd name="connsiteX2" fmla="*/ 26516 w 26516"/>
                <a:gd name="connsiteY2" fmla="*/ 0 h 43389"/>
                <a:gd name="connsiteX3" fmla="*/ 7231 w 26516"/>
                <a:gd name="connsiteY3" fmla="*/ 6026 h 43389"/>
                <a:gd name="connsiteX4" fmla="*/ 0 w 26516"/>
                <a:gd name="connsiteY4" fmla="*/ 21695 h 43389"/>
                <a:gd name="connsiteX5" fmla="*/ 0 w 26516"/>
                <a:gd name="connsiteY5" fmla="*/ 21695 h 4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16" h="43389">
                  <a:moveTo>
                    <a:pt x="0" y="21695"/>
                  </a:moveTo>
                  <a:cubicBezTo>
                    <a:pt x="0" y="33747"/>
                    <a:pt x="8437" y="40979"/>
                    <a:pt x="26516" y="43390"/>
                  </a:cubicBezTo>
                  <a:lnTo>
                    <a:pt x="26516" y="0"/>
                  </a:lnTo>
                  <a:cubicBezTo>
                    <a:pt x="19284" y="0"/>
                    <a:pt x="13258" y="2410"/>
                    <a:pt x="7231" y="6026"/>
                  </a:cubicBezTo>
                  <a:cubicBezTo>
                    <a:pt x="2411" y="8437"/>
                    <a:pt x="0" y="14463"/>
                    <a:pt x="0" y="21695"/>
                  </a:cubicBezTo>
                  <a:lnTo>
                    <a:pt x="0" y="21695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8CCA007E-8958-4523-8A03-AB66770308D6}"/>
                </a:ext>
              </a:extLst>
            </p:cNvPr>
            <p:cNvSpPr/>
            <p:nvPr/>
          </p:nvSpPr>
          <p:spPr>
            <a:xfrm>
              <a:off x="10165267" y="5527379"/>
              <a:ext cx="28926" cy="49416"/>
            </a:xfrm>
            <a:custGeom>
              <a:avLst/>
              <a:gdLst>
                <a:gd name="connsiteX0" fmla="*/ 0 w 28926"/>
                <a:gd name="connsiteY0" fmla="*/ 0 h 49416"/>
                <a:gd name="connsiteX1" fmla="*/ 0 w 28926"/>
                <a:gd name="connsiteY1" fmla="*/ 49416 h 49416"/>
                <a:gd name="connsiteX2" fmla="*/ 20489 w 28926"/>
                <a:gd name="connsiteY2" fmla="*/ 42185 h 49416"/>
                <a:gd name="connsiteX3" fmla="*/ 28926 w 28926"/>
                <a:gd name="connsiteY3" fmla="*/ 24105 h 49416"/>
                <a:gd name="connsiteX4" fmla="*/ 0 w 28926"/>
                <a:gd name="connsiteY4" fmla="*/ 0 h 49416"/>
                <a:gd name="connsiteX5" fmla="*/ 0 w 28926"/>
                <a:gd name="connsiteY5" fmla="*/ 0 h 4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26" h="49416">
                  <a:moveTo>
                    <a:pt x="0" y="0"/>
                  </a:moveTo>
                  <a:lnTo>
                    <a:pt x="0" y="49416"/>
                  </a:lnTo>
                  <a:cubicBezTo>
                    <a:pt x="8436" y="49416"/>
                    <a:pt x="14463" y="47006"/>
                    <a:pt x="20489" y="42185"/>
                  </a:cubicBezTo>
                  <a:cubicBezTo>
                    <a:pt x="26515" y="37364"/>
                    <a:pt x="28926" y="31337"/>
                    <a:pt x="28926" y="24105"/>
                  </a:cubicBezTo>
                  <a:cubicBezTo>
                    <a:pt x="27721" y="10847"/>
                    <a:pt x="19284" y="361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BED1301-0E34-4FB0-82A9-FBCE7702A805}"/>
                </a:ext>
              </a:extLst>
            </p:cNvPr>
            <p:cNvSpPr/>
            <p:nvPr/>
          </p:nvSpPr>
          <p:spPr>
            <a:xfrm>
              <a:off x="10063664" y="5164589"/>
              <a:ext cx="190817" cy="102451"/>
            </a:xfrm>
            <a:custGeom>
              <a:avLst/>
              <a:gdLst>
                <a:gd name="connsiteX0" fmla="*/ 147404 w 190817"/>
                <a:gd name="connsiteY0" fmla="*/ 101246 h 102451"/>
                <a:gd name="connsiteX1" fmla="*/ 149815 w 190817"/>
                <a:gd name="connsiteY1" fmla="*/ 101246 h 102451"/>
                <a:gd name="connsiteX2" fmla="*/ 184767 w 190817"/>
                <a:gd name="connsiteY2" fmla="*/ 45803 h 102451"/>
                <a:gd name="connsiteX3" fmla="*/ 95577 w 190817"/>
                <a:gd name="connsiteY3" fmla="*/ 3 h 102451"/>
                <a:gd name="connsiteX4" fmla="*/ 5182 w 190817"/>
                <a:gd name="connsiteY4" fmla="*/ 45803 h 102451"/>
                <a:gd name="connsiteX5" fmla="*/ 40134 w 190817"/>
                <a:gd name="connsiteY5" fmla="*/ 102451 h 102451"/>
                <a:gd name="connsiteX6" fmla="*/ 43750 w 190817"/>
                <a:gd name="connsiteY6" fmla="*/ 101246 h 102451"/>
                <a:gd name="connsiteX7" fmla="*/ 147404 w 190817"/>
                <a:gd name="connsiteY7" fmla="*/ 101246 h 102451"/>
                <a:gd name="connsiteX8" fmla="*/ 147404 w 190817"/>
                <a:gd name="connsiteY8" fmla="*/ 101246 h 10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817" h="102451">
                  <a:moveTo>
                    <a:pt x="147404" y="101246"/>
                  </a:moveTo>
                  <a:cubicBezTo>
                    <a:pt x="148609" y="101246"/>
                    <a:pt x="148609" y="101246"/>
                    <a:pt x="149815" y="101246"/>
                  </a:cubicBezTo>
                  <a:cubicBezTo>
                    <a:pt x="159457" y="87988"/>
                    <a:pt x="171509" y="69909"/>
                    <a:pt x="184767" y="45803"/>
                  </a:cubicBezTo>
                  <a:cubicBezTo>
                    <a:pt x="211283" y="-1202"/>
                    <a:pt x="144993" y="3"/>
                    <a:pt x="95577" y="3"/>
                  </a:cubicBezTo>
                  <a:cubicBezTo>
                    <a:pt x="46161" y="3"/>
                    <a:pt x="-18924" y="-1202"/>
                    <a:pt x="5182" y="45803"/>
                  </a:cubicBezTo>
                  <a:cubicBezTo>
                    <a:pt x="17235" y="68704"/>
                    <a:pt x="28082" y="87988"/>
                    <a:pt x="40134" y="102451"/>
                  </a:cubicBezTo>
                  <a:cubicBezTo>
                    <a:pt x="41340" y="101246"/>
                    <a:pt x="42545" y="101246"/>
                    <a:pt x="43750" y="101246"/>
                  </a:cubicBezTo>
                  <a:lnTo>
                    <a:pt x="147404" y="101246"/>
                  </a:lnTo>
                  <a:lnTo>
                    <a:pt x="147404" y="101246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5F5FB83-83C0-4585-A446-8912B9E21964}"/>
                </a:ext>
              </a:extLst>
            </p:cNvPr>
            <p:cNvSpPr/>
            <p:nvPr/>
          </p:nvSpPr>
          <p:spPr>
            <a:xfrm>
              <a:off x="9953139" y="5293556"/>
              <a:ext cx="409792" cy="414613"/>
            </a:xfrm>
            <a:custGeom>
              <a:avLst/>
              <a:gdLst>
                <a:gd name="connsiteX0" fmla="*/ 254313 w 409792"/>
                <a:gd name="connsiteY0" fmla="*/ 290470 h 414613"/>
                <a:gd name="connsiteX1" fmla="*/ 212128 w 409792"/>
                <a:gd name="connsiteY1" fmla="*/ 307344 h 414613"/>
                <a:gd name="connsiteX2" fmla="*/ 212128 w 409792"/>
                <a:gd name="connsiteY2" fmla="*/ 331450 h 414613"/>
                <a:gd name="connsiteX3" fmla="*/ 194049 w 409792"/>
                <a:gd name="connsiteY3" fmla="*/ 331450 h 414613"/>
                <a:gd name="connsiteX4" fmla="*/ 194049 w 409792"/>
                <a:gd name="connsiteY4" fmla="*/ 307344 h 414613"/>
                <a:gd name="connsiteX5" fmla="*/ 132580 w 409792"/>
                <a:gd name="connsiteY5" fmla="*/ 260339 h 414613"/>
                <a:gd name="connsiteX6" fmla="*/ 160301 w 409792"/>
                <a:gd name="connsiteY6" fmla="*/ 254312 h 414613"/>
                <a:gd name="connsiteX7" fmla="*/ 194049 w 409792"/>
                <a:gd name="connsiteY7" fmla="*/ 284444 h 414613"/>
                <a:gd name="connsiteX8" fmla="*/ 194049 w 409792"/>
                <a:gd name="connsiteY8" fmla="*/ 232617 h 414613"/>
                <a:gd name="connsiteX9" fmla="*/ 149454 w 409792"/>
                <a:gd name="connsiteY9" fmla="*/ 212128 h 414613"/>
                <a:gd name="connsiteX10" fmla="*/ 138606 w 409792"/>
                <a:gd name="connsiteY10" fmla="*/ 183201 h 414613"/>
                <a:gd name="connsiteX11" fmla="*/ 194049 w 409792"/>
                <a:gd name="connsiteY11" fmla="*/ 132580 h 414613"/>
                <a:gd name="connsiteX12" fmla="*/ 194049 w 409792"/>
                <a:gd name="connsiteY12" fmla="*/ 113296 h 414613"/>
                <a:gd name="connsiteX13" fmla="*/ 212128 w 409792"/>
                <a:gd name="connsiteY13" fmla="*/ 113296 h 414613"/>
                <a:gd name="connsiteX14" fmla="*/ 212128 w 409792"/>
                <a:gd name="connsiteY14" fmla="*/ 132580 h 414613"/>
                <a:gd name="connsiteX15" fmla="*/ 262749 w 409792"/>
                <a:gd name="connsiteY15" fmla="*/ 172354 h 414613"/>
                <a:gd name="connsiteX16" fmla="*/ 236234 w 409792"/>
                <a:gd name="connsiteY16" fmla="*/ 178380 h 414613"/>
                <a:gd name="connsiteX17" fmla="*/ 212128 w 409792"/>
                <a:gd name="connsiteY17" fmla="*/ 156685 h 414613"/>
                <a:gd name="connsiteX18" fmla="*/ 212128 w 409792"/>
                <a:gd name="connsiteY18" fmla="*/ 202486 h 414613"/>
                <a:gd name="connsiteX19" fmla="*/ 245876 w 409792"/>
                <a:gd name="connsiteY19" fmla="*/ 213333 h 414613"/>
                <a:gd name="connsiteX20" fmla="*/ 261544 w 409792"/>
                <a:gd name="connsiteY20" fmla="*/ 229002 h 414613"/>
                <a:gd name="connsiteX21" fmla="*/ 268776 w 409792"/>
                <a:gd name="connsiteY21" fmla="*/ 255518 h 414613"/>
                <a:gd name="connsiteX22" fmla="*/ 254313 w 409792"/>
                <a:gd name="connsiteY22" fmla="*/ 290470 h 414613"/>
                <a:gd name="connsiteX23" fmla="*/ 254313 w 409792"/>
                <a:gd name="connsiteY23" fmla="*/ 290470 h 414613"/>
                <a:gd name="connsiteX24" fmla="*/ 269981 w 409792"/>
                <a:gd name="connsiteY24" fmla="*/ 4821 h 414613"/>
                <a:gd name="connsiteX25" fmla="*/ 257929 w 409792"/>
                <a:gd name="connsiteY25" fmla="*/ 19284 h 414613"/>
                <a:gd name="connsiteX26" fmla="*/ 153070 w 409792"/>
                <a:gd name="connsiteY26" fmla="*/ 19284 h 414613"/>
                <a:gd name="connsiteX27" fmla="*/ 139812 w 409792"/>
                <a:gd name="connsiteY27" fmla="*/ 0 h 414613"/>
                <a:gd name="connsiteX28" fmla="*/ 0 w 409792"/>
                <a:gd name="connsiteY28" fmla="*/ 261544 h 414613"/>
                <a:gd name="connsiteX29" fmla="*/ 204896 w 409792"/>
                <a:gd name="connsiteY29" fmla="*/ 414614 h 414613"/>
                <a:gd name="connsiteX30" fmla="*/ 409793 w 409792"/>
                <a:gd name="connsiteY30" fmla="*/ 261544 h 414613"/>
                <a:gd name="connsiteX31" fmla="*/ 269981 w 409792"/>
                <a:gd name="connsiteY31" fmla="*/ 4821 h 414613"/>
                <a:gd name="connsiteX32" fmla="*/ 269981 w 409792"/>
                <a:gd name="connsiteY32" fmla="*/ 4821 h 4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9792" h="414613">
                  <a:moveTo>
                    <a:pt x="254313" y="290470"/>
                  </a:moveTo>
                  <a:cubicBezTo>
                    <a:pt x="244670" y="300113"/>
                    <a:pt x="230207" y="306139"/>
                    <a:pt x="212128" y="307344"/>
                  </a:cubicBezTo>
                  <a:lnTo>
                    <a:pt x="212128" y="331450"/>
                  </a:lnTo>
                  <a:lnTo>
                    <a:pt x="194049" y="331450"/>
                  </a:lnTo>
                  <a:lnTo>
                    <a:pt x="194049" y="307344"/>
                  </a:lnTo>
                  <a:cubicBezTo>
                    <a:pt x="161507" y="304934"/>
                    <a:pt x="141017" y="289265"/>
                    <a:pt x="132580" y="260339"/>
                  </a:cubicBezTo>
                  <a:lnTo>
                    <a:pt x="160301" y="254312"/>
                  </a:lnTo>
                  <a:cubicBezTo>
                    <a:pt x="165122" y="272391"/>
                    <a:pt x="177175" y="282034"/>
                    <a:pt x="194049" y="284444"/>
                  </a:cubicBezTo>
                  <a:lnTo>
                    <a:pt x="194049" y="232617"/>
                  </a:lnTo>
                  <a:cubicBezTo>
                    <a:pt x="171149" y="227796"/>
                    <a:pt x="156685" y="220565"/>
                    <a:pt x="149454" y="212128"/>
                  </a:cubicBezTo>
                  <a:cubicBezTo>
                    <a:pt x="142222" y="203691"/>
                    <a:pt x="138606" y="194049"/>
                    <a:pt x="138606" y="183201"/>
                  </a:cubicBezTo>
                  <a:cubicBezTo>
                    <a:pt x="138606" y="154275"/>
                    <a:pt x="156685" y="137401"/>
                    <a:pt x="194049" y="132580"/>
                  </a:cubicBezTo>
                  <a:lnTo>
                    <a:pt x="194049" y="113296"/>
                  </a:lnTo>
                  <a:lnTo>
                    <a:pt x="212128" y="113296"/>
                  </a:lnTo>
                  <a:lnTo>
                    <a:pt x="212128" y="132580"/>
                  </a:lnTo>
                  <a:cubicBezTo>
                    <a:pt x="238644" y="136196"/>
                    <a:pt x="256723" y="149454"/>
                    <a:pt x="262749" y="172354"/>
                  </a:cubicBezTo>
                  <a:lnTo>
                    <a:pt x="236234" y="178380"/>
                  </a:lnTo>
                  <a:cubicBezTo>
                    <a:pt x="231412" y="165122"/>
                    <a:pt x="222975" y="157890"/>
                    <a:pt x="212128" y="156685"/>
                  </a:cubicBezTo>
                  <a:lnTo>
                    <a:pt x="212128" y="202486"/>
                  </a:lnTo>
                  <a:cubicBezTo>
                    <a:pt x="229002" y="207307"/>
                    <a:pt x="241054" y="210923"/>
                    <a:pt x="245876" y="213333"/>
                  </a:cubicBezTo>
                  <a:cubicBezTo>
                    <a:pt x="251902" y="215744"/>
                    <a:pt x="256723" y="220565"/>
                    <a:pt x="261544" y="229002"/>
                  </a:cubicBezTo>
                  <a:cubicBezTo>
                    <a:pt x="266366" y="236233"/>
                    <a:pt x="268776" y="245876"/>
                    <a:pt x="268776" y="255518"/>
                  </a:cubicBezTo>
                  <a:cubicBezTo>
                    <a:pt x="268776" y="268776"/>
                    <a:pt x="263955" y="280828"/>
                    <a:pt x="254313" y="290470"/>
                  </a:cubicBezTo>
                  <a:lnTo>
                    <a:pt x="254313" y="290470"/>
                  </a:lnTo>
                  <a:close/>
                  <a:moveTo>
                    <a:pt x="269981" y="4821"/>
                  </a:moveTo>
                  <a:cubicBezTo>
                    <a:pt x="267571" y="13258"/>
                    <a:pt x="262749" y="19284"/>
                    <a:pt x="257929" y="19284"/>
                  </a:cubicBezTo>
                  <a:lnTo>
                    <a:pt x="153070" y="19284"/>
                  </a:lnTo>
                  <a:cubicBezTo>
                    <a:pt x="147043" y="19284"/>
                    <a:pt x="141017" y="10847"/>
                    <a:pt x="139812" y="0"/>
                  </a:cubicBezTo>
                  <a:cubicBezTo>
                    <a:pt x="62674" y="47006"/>
                    <a:pt x="0" y="166327"/>
                    <a:pt x="0" y="261544"/>
                  </a:cubicBezTo>
                  <a:cubicBezTo>
                    <a:pt x="0" y="380866"/>
                    <a:pt x="91601" y="414614"/>
                    <a:pt x="204896" y="414614"/>
                  </a:cubicBezTo>
                  <a:cubicBezTo>
                    <a:pt x="318192" y="414614"/>
                    <a:pt x="409793" y="380866"/>
                    <a:pt x="409793" y="261544"/>
                  </a:cubicBezTo>
                  <a:cubicBezTo>
                    <a:pt x="409793" y="169943"/>
                    <a:pt x="342298" y="54237"/>
                    <a:pt x="269981" y="4821"/>
                  </a:cubicBezTo>
                  <a:lnTo>
                    <a:pt x="269981" y="4821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21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12170020" y="4336606"/>
            <a:ext cx="469003" cy="513053"/>
            <a:chOff x="12170019" y="4336569"/>
            <a:chExt cx="469010" cy="513061"/>
          </a:xfrm>
          <a:solidFill>
            <a:srgbClr val="FFFFFF"/>
          </a:solidFill>
        </p:grpSpPr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F7F026-0EF3-4F77-B33C-6A6C870AECD6}"/>
                </a:ext>
              </a:extLst>
            </p:cNvPr>
            <p:cNvSpPr/>
            <p:nvPr/>
          </p:nvSpPr>
          <p:spPr>
            <a:xfrm>
              <a:off x="12170019" y="4336569"/>
              <a:ext cx="469010" cy="513061"/>
            </a:xfrm>
            <a:custGeom>
              <a:avLst/>
              <a:gdLst>
                <a:gd name="connsiteX0" fmla="*/ 468466 w 469010"/>
                <a:gd name="connsiteY0" fmla="*/ 168738 h 513061"/>
                <a:gd name="connsiteX1" fmla="*/ 404588 w 469010"/>
                <a:gd name="connsiteY1" fmla="*/ 43390 h 513061"/>
                <a:gd name="connsiteX2" fmla="*/ 286471 w 469010"/>
                <a:gd name="connsiteY2" fmla="*/ 0 h 513061"/>
                <a:gd name="connsiteX3" fmla="*/ 146659 w 469010"/>
                <a:gd name="connsiteY3" fmla="*/ 65085 h 513061"/>
                <a:gd name="connsiteX4" fmla="*/ 150275 w 469010"/>
                <a:gd name="connsiteY4" fmla="*/ 306140 h 513061"/>
                <a:gd name="connsiteX5" fmla="*/ 116527 w 469010"/>
                <a:gd name="connsiteY5" fmla="*/ 345913 h 513061"/>
                <a:gd name="connsiteX6" fmla="*/ 88806 w 469010"/>
                <a:gd name="connsiteY6" fmla="*/ 353145 h 513061"/>
                <a:gd name="connsiteX7" fmla="*/ 5642 w 469010"/>
                <a:gd name="connsiteY7" fmla="*/ 450772 h 513061"/>
                <a:gd name="connsiteX8" fmla="*/ 8053 w 469010"/>
                <a:gd name="connsiteY8" fmla="*/ 485725 h 513061"/>
                <a:gd name="connsiteX9" fmla="*/ 33363 w 469010"/>
                <a:gd name="connsiteY9" fmla="*/ 507420 h 513061"/>
                <a:gd name="connsiteX10" fmla="*/ 68317 w 469010"/>
                <a:gd name="connsiteY10" fmla="*/ 505009 h 513061"/>
                <a:gd name="connsiteX11" fmla="*/ 151480 w 469010"/>
                <a:gd name="connsiteY11" fmla="*/ 407382 h 513061"/>
                <a:gd name="connsiteX12" fmla="*/ 153891 w 469010"/>
                <a:gd name="connsiteY12" fmla="*/ 378456 h 513061"/>
                <a:gd name="connsiteX13" fmla="*/ 187639 w 469010"/>
                <a:gd name="connsiteY13" fmla="*/ 338682 h 513061"/>
                <a:gd name="connsiteX14" fmla="*/ 286471 w 469010"/>
                <a:gd name="connsiteY14" fmla="*/ 367608 h 513061"/>
                <a:gd name="connsiteX15" fmla="*/ 426282 w 469010"/>
                <a:gd name="connsiteY15" fmla="*/ 302523 h 513061"/>
                <a:gd name="connsiteX16" fmla="*/ 468466 w 469010"/>
                <a:gd name="connsiteY16" fmla="*/ 168738 h 513061"/>
                <a:gd name="connsiteX17" fmla="*/ 386509 w 469010"/>
                <a:gd name="connsiteY17" fmla="*/ 269981 h 513061"/>
                <a:gd name="connsiteX18" fmla="*/ 285266 w 469010"/>
                <a:gd name="connsiteY18" fmla="*/ 316987 h 513061"/>
                <a:gd name="connsiteX19" fmla="*/ 199692 w 469010"/>
                <a:gd name="connsiteY19" fmla="*/ 285650 h 513061"/>
                <a:gd name="connsiteX20" fmla="*/ 184022 w 469010"/>
                <a:gd name="connsiteY20" fmla="*/ 97627 h 513061"/>
                <a:gd name="connsiteX21" fmla="*/ 285266 w 469010"/>
                <a:gd name="connsiteY21" fmla="*/ 50622 h 513061"/>
                <a:gd name="connsiteX22" fmla="*/ 370840 w 469010"/>
                <a:gd name="connsiteY22" fmla="*/ 81959 h 513061"/>
                <a:gd name="connsiteX23" fmla="*/ 417846 w 469010"/>
                <a:gd name="connsiteY23" fmla="*/ 172354 h 513061"/>
                <a:gd name="connsiteX24" fmla="*/ 386509 w 469010"/>
                <a:gd name="connsiteY24" fmla="*/ 269981 h 5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9010" h="513061">
                  <a:moveTo>
                    <a:pt x="468466" y="168738"/>
                  </a:moveTo>
                  <a:cubicBezTo>
                    <a:pt x="464851" y="120527"/>
                    <a:pt x="441951" y="75932"/>
                    <a:pt x="404588" y="43390"/>
                  </a:cubicBezTo>
                  <a:cubicBezTo>
                    <a:pt x="372045" y="15669"/>
                    <a:pt x="329860" y="0"/>
                    <a:pt x="286471" y="0"/>
                  </a:cubicBezTo>
                  <a:cubicBezTo>
                    <a:pt x="232233" y="0"/>
                    <a:pt x="181612" y="24105"/>
                    <a:pt x="146659" y="65085"/>
                  </a:cubicBezTo>
                  <a:cubicBezTo>
                    <a:pt x="86396" y="136196"/>
                    <a:pt x="90011" y="238644"/>
                    <a:pt x="150275" y="306140"/>
                  </a:cubicBezTo>
                  <a:lnTo>
                    <a:pt x="116527" y="345913"/>
                  </a:lnTo>
                  <a:cubicBezTo>
                    <a:pt x="106885" y="342298"/>
                    <a:pt x="96038" y="344708"/>
                    <a:pt x="88806" y="353145"/>
                  </a:cubicBezTo>
                  <a:lnTo>
                    <a:pt x="5642" y="450772"/>
                  </a:lnTo>
                  <a:cubicBezTo>
                    <a:pt x="-2795" y="461620"/>
                    <a:pt x="-1590" y="477288"/>
                    <a:pt x="8053" y="485725"/>
                  </a:cubicBezTo>
                  <a:lnTo>
                    <a:pt x="33363" y="507420"/>
                  </a:lnTo>
                  <a:cubicBezTo>
                    <a:pt x="44211" y="515857"/>
                    <a:pt x="59879" y="514651"/>
                    <a:pt x="68317" y="505009"/>
                  </a:cubicBezTo>
                  <a:lnTo>
                    <a:pt x="151480" y="407382"/>
                  </a:lnTo>
                  <a:cubicBezTo>
                    <a:pt x="158712" y="398945"/>
                    <a:pt x="158712" y="386893"/>
                    <a:pt x="153891" y="378456"/>
                  </a:cubicBezTo>
                  <a:lnTo>
                    <a:pt x="187639" y="338682"/>
                  </a:lnTo>
                  <a:cubicBezTo>
                    <a:pt x="216564" y="356761"/>
                    <a:pt x="251517" y="367608"/>
                    <a:pt x="286471" y="367608"/>
                  </a:cubicBezTo>
                  <a:cubicBezTo>
                    <a:pt x="340708" y="367608"/>
                    <a:pt x="391329" y="343503"/>
                    <a:pt x="426282" y="302523"/>
                  </a:cubicBezTo>
                  <a:cubicBezTo>
                    <a:pt x="457619" y="265160"/>
                    <a:pt x="472083" y="218154"/>
                    <a:pt x="468466" y="168738"/>
                  </a:cubicBezTo>
                  <a:close/>
                  <a:moveTo>
                    <a:pt x="386509" y="269981"/>
                  </a:moveTo>
                  <a:cubicBezTo>
                    <a:pt x="361197" y="300113"/>
                    <a:pt x="323834" y="316987"/>
                    <a:pt x="285266" y="316987"/>
                  </a:cubicBezTo>
                  <a:cubicBezTo>
                    <a:pt x="253929" y="316987"/>
                    <a:pt x="223797" y="306140"/>
                    <a:pt x="199692" y="285650"/>
                  </a:cubicBezTo>
                  <a:cubicBezTo>
                    <a:pt x="144249" y="238644"/>
                    <a:pt x="137016" y="154275"/>
                    <a:pt x="184022" y="97627"/>
                  </a:cubicBezTo>
                  <a:cubicBezTo>
                    <a:pt x="209333" y="67495"/>
                    <a:pt x="246696" y="50622"/>
                    <a:pt x="285266" y="50622"/>
                  </a:cubicBezTo>
                  <a:cubicBezTo>
                    <a:pt x="316602" y="50622"/>
                    <a:pt x="346734" y="61469"/>
                    <a:pt x="370840" y="81959"/>
                  </a:cubicBezTo>
                  <a:cubicBezTo>
                    <a:pt x="397355" y="104859"/>
                    <a:pt x="414229" y="137401"/>
                    <a:pt x="417846" y="172354"/>
                  </a:cubicBezTo>
                  <a:cubicBezTo>
                    <a:pt x="421460" y="208512"/>
                    <a:pt x="410614" y="243465"/>
                    <a:pt x="386509" y="269981"/>
                  </a:cubicBez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73798C5-3B80-47A6-A93C-37D407A04309}"/>
                </a:ext>
              </a:extLst>
            </p:cNvPr>
            <p:cNvSpPr/>
            <p:nvPr/>
          </p:nvSpPr>
          <p:spPr>
            <a:xfrm>
              <a:off x="12375299" y="4408497"/>
              <a:ext cx="116654" cy="54290"/>
            </a:xfrm>
            <a:custGeom>
              <a:avLst/>
              <a:gdLst>
                <a:gd name="connsiteX0" fmla="*/ 116144 w 116654"/>
                <a:gd name="connsiteY0" fmla="*/ 20878 h 54290"/>
                <a:gd name="connsiteX1" fmla="*/ 59495 w 116654"/>
                <a:gd name="connsiteY1" fmla="*/ 29315 h 54290"/>
                <a:gd name="connsiteX2" fmla="*/ 438 w 116654"/>
                <a:gd name="connsiteY2" fmla="*/ 48600 h 54290"/>
                <a:gd name="connsiteX3" fmla="*/ 51059 w 116654"/>
                <a:gd name="connsiteY3" fmla="*/ 1594 h 54290"/>
                <a:gd name="connsiteX4" fmla="*/ 116144 w 116654"/>
                <a:gd name="connsiteY4" fmla="*/ 20878 h 54290"/>
                <a:gd name="connsiteX5" fmla="*/ 116144 w 116654"/>
                <a:gd name="connsiteY5" fmla="*/ 20878 h 5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54" h="54290">
                  <a:moveTo>
                    <a:pt x="116144" y="20878"/>
                  </a:moveTo>
                  <a:cubicBezTo>
                    <a:pt x="120965" y="38958"/>
                    <a:pt x="90833" y="20878"/>
                    <a:pt x="59495" y="29315"/>
                  </a:cubicBezTo>
                  <a:cubicBezTo>
                    <a:pt x="26953" y="36547"/>
                    <a:pt x="5258" y="66679"/>
                    <a:pt x="438" y="48600"/>
                  </a:cubicBezTo>
                  <a:cubicBezTo>
                    <a:pt x="-4383" y="30520"/>
                    <a:pt x="31775" y="6415"/>
                    <a:pt x="51059" y="1594"/>
                  </a:cubicBezTo>
                  <a:cubicBezTo>
                    <a:pt x="72754" y="-3227"/>
                    <a:pt x="111322" y="2799"/>
                    <a:pt x="116144" y="20878"/>
                  </a:cubicBezTo>
                  <a:lnTo>
                    <a:pt x="116144" y="20878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0E053321-2451-49E4-92B3-D66700573F9A}"/>
                </a:ext>
              </a:extLst>
            </p:cNvPr>
            <p:cNvSpPr/>
            <p:nvPr/>
          </p:nvSpPr>
          <p:spPr>
            <a:xfrm>
              <a:off x="12499689" y="4424364"/>
              <a:ext cx="29460" cy="24760"/>
            </a:xfrm>
            <a:custGeom>
              <a:avLst/>
              <a:gdLst>
                <a:gd name="connsiteX0" fmla="*/ 29118 w 29460"/>
                <a:gd name="connsiteY0" fmla="*/ 19475 h 24760"/>
                <a:gd name="connsiteX1" fmla="*/ 9834 w 29460"/>
                <a:gd name="connsiteY1" fmla="*/ 21886 h 24760"/>
                <a:gd name="connsiteX2" fmla="*/ 1396 w 29460"/>
                <a:gd name="connsiteY2" fmla="*/ 9833 h 24760"/>
                <a:gd name="connsiteX3" fmla="*/ 13448 w 29460"/>
                <a:gd name="connsiteY3" fmla="*/ 1396 h 24760"/>
                <a:gd name="connsiteX4" fmla="*/ 29118 w 29460"/>
                <a:gd name="connsiteY4" fmla="*/ 19475 h 24760"/>
                <a:gd name="connsiteX5" fmla="*/ 29118 w 29460"/>
                <a:gd name="connsiteY5" fmla="*/ 19475 h 2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0" h="24760">
                  <a:moveTo>
                    <a:pt x="29118" y="19475"/>
                  </a:moveTo>
                  <a:cubicBezTo>
                    <a:pt x="26708" y="27912"/>
                    <a:pt x="17065" y="24296"/>
                    <a:pt x="9834" y="21886"/>
                  </a:cubicBezTo>
                  <a:cubicBezTo>
                    <a:pt x="1396" y="19475"/>
                    <a:pt x="-2219" y="18270"/>
                    <a:pt x="1396" y="9833"/>
                  </a:cubicBezTo>
                  <a:cubicBezTo>
                    <a:pt x="3807" y="1396"/>
                    <a:pt x="5012" y="-2220"/>
                    <a:pt x="13448" y="1396"/>
                  </a:cubicBezTo>
                  <a:cubicBezTo>
                    <a:pt x="20681" y="3807"/>
                    <a:pt x="31528" y="12244"/>
                    <a:pt x="29118" y="19475"/>
                  </a:cubicBezTo>
                  <a:lnTo>
                    <a:pt x="29118" y="19475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25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14826018" y="3314550"/>
            <a:ext cx="620942" cy="630348"/>
            <a:chOff x="14826055" y="3314499"/>
            <a:chExt cx="620951" cy="630357"/>
          </a:xfrm>
          <a:solidFill>
            <a:srgbClr val="FFFFFF"/>
          </a:solidFill>
        </p:grpSpPr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B363B29-7289-478A-8F2E-A65ABEC7A004}"/>
                </a:ext>
              </a:extLst>
            </p:cNvPr>
            <p:cNvSpPr/>
            <p:nvPr/>
          </p:nvSpPr>
          <p:spPr>
            <a:xfrm>
              <a:off x="15118937" y="3314499"/>
              <a:ext cx="16874" cy="68700"/>
            </a:xfrm>
            <a:custGeom>
              <a:avLst/>
              <a:gdLst>
                <a:gd name="connsiteX0" fmla="*/ 16874 w 16874"/>
                <a:gd name="connsiteY0" fmla="*/ 61469 h 68700"/>
                <a:gd name="connsiteX1" fmla="*/ 8436 w 16874"/>
                <a:gd name="connsiteY1" fmla="*/ 68701 h 68700"/>
                <a:gd name="connsiteX2" fmla="*/ 8436 w 16874"/>
                <a:gd name="connsiteY2" fmla="*/ 68701 h 68700"/>
                <a:gd name="connsiteX3" fmla="*/ 0 w 16874"/>
                <a:gd name="connsiteY3" fmla="*/ 61469 h 68700"/>
                <a:gd name="connsiteX4" fmla="*/ 0 w 16874"/>
                <a:gd name="connsiteY4" fmla="*/ 7232 h 68700"/>
                <a:gd name="connsiteX5" fmla="*/ 8436 w 16874"/>
                <a:gd name="connsiteY5" fmla="*/ 0 h 68700"/>
                <a:gd name="connsiteX6" fmla="*/ 8436 w 16874"/>
                <a:gd name="connsiteY6" fmla="*/ 0 h 68700"/>
                <a:gd name="connsiteX7" fmla="*/ 16874 w 16874"/>
                <a:gd name="connsiteY7" fmla="*/ 7232 h 68700"/>
                <a:gd name="connsiteX8" fmla="*/ 16874 w 16874"/>
                <a:gd name="connsiteY8" fmla="*/ 61469 h 68700"/>
                <a:gd name="connsiteX9" fmla="*/ 16874 w 16874"/>
                <a:gd name="connsiteY9" fmla="*/ 61469 h 6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874" h="68700">
                  <a:moveTo>
                    <a:pt x="16874" y="61469"/>
                  </a:moveTo>
                  <a:cubicBezTo>
                    <a:pt x="16874" y="65085"/>
                    <a:pt x="13258" y="68701"/>
                    <a:pt x="8436" y="68701"/>
                  </a:cubicBezTo>
                  <a:lnTo>
                    <a:pt x="8436" y="68701"/>
                  </a:lnTo>
                  <a:cubicBezTo>
                    <a:pt x="3615" y="68701"/>
                    <a:pt x="0" y="65085"/>
                    <a:pt x="0" y="61469"/>
                  </a:cubicBezTo>
                  <a:lnTo>
                    <a:pt x="0" y="7232"/>
                  </a:lnTo>
                  <a:cubicBezTo>
                    <a:pt x="0" y="3616"/>
                    <a:pt x="3615" y="0"/>
                    <a:pt x="8436" y="0"/>
                  </a:cubicBezTo>
                  <a:lnTo>
                    <a:pt x="8436" y="0"/>
                  </a:lnTo>
                  <a:cubicBezTo>
                    <a:pt x="13258" y="0"/>
                    <a:pt x="16874" y="3616"/>
                    <a:pt x="16874" y="7232"/>
                  </a:cubicBezTo>
                  <a:lnTo>
                    <a:pt x="16874" y="61469"/>
                  </a:lnTo>
                  <a:lnTo>
                    <a:pt x="16874" y="6146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80E0849-B7C3-4AAE-92A3-39D330D5426D}"/>
                </a:ext>
              </a:extLst>
            </p:cNvPr>
            <p:cNvSpPr/>
            <p:nvPr/>
          </p:nvSpPr>
          <p:spPr>
            <a:xfrm>
              <a:off x="14894884" y="3419585"/>
              <a:ext cx="56390" cy="53782"/>
            </a:xfrm>
            <a:custGeom>
              <a:avLst/>
              <a:gdLst>
                <a:gd name="connsiteX0" fmla="*/ 54109 w 56390"/>
                <a:gd name="connsiteY0" fmla="*/ 38341 h 53782"/>
                <a:gd name="connsiteX1" fmla="*/ 54109 w 56390"/>
                <a:gd name="connsiteY1" fmla="*/ 50394 h 53782"/>
                <a:gd name="connsiteX2" fmla="*/ 54109 w 56390"/>
                <a:gd name="connsiteY2" fmla="*/ 50394 h 53782"/>
                <a:gd name="connsiteX3" fmla="*/ 42057 w 56390"/>
                <a:gd name="connsiteY3" fmla="*/ 51599 h 53782"/>
                <a:gd name="connsiteX4" fmla="*/ 2282 w 56390"/>
                <a:gd name="connsiteY4" fmla="*/ 15441 h 53782"/>
                <a:gd name="connsiteX5" fmla="*/ 2282 w 56390"/>
                <a:gd name="connsiteY5" fmla="*/ 3388 h 53782"/>
                <a:gd name="connsiteX6" fmla="*/ 2282 w 56390"/>
                <a:gd name="connsiteY6" fmla="*/ 3388 h 53782"/>
                <a:gd name="connsiteX7" fmla="*/ 14335 w 56390"/>
                <a:gd name="connsiteY7" fmla="*/ 2183 h 53782"/>
                <a:gd name="connsiteX8" fmla="*/ 54109 w 56390"/>
                <a:gd name="connsiteY8" fmla="*/ 38341 h 53782"/>
                <a:gd name="connsiteX9" fmla="*/ 54109 w 56390"/>
                <a:gd name="connsiteY9" fmla="*/ 38341 h 53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390" h="53782">
                  <a:moveTo>
                    <a:pt x="54109" y="38341"/>
                  </a:moveTo>
                  <a:cubicBezTo>
                    <a:pt x="57724" y="40752"/>
                    <a:pt x="56519" y="46778"/>
                    <a:pt x="54109" y="50394"/>
                  </a:cubicBezTo>
                  <a:lnTo>
                    <a:pt x="54109" y="50394"/>
                  </a:lnTo>
                  <a:cubicBezTo>
                    <a:pt x="50493" y="54010"/>
                    <a:pt x="45672" y="55215"/>
                    <a:pt x="42057" y="51599"/>
                  </a:cubicBezTo>
                  <a:lnTo>
                    <a:pt x="2282" y="15441"/>
                  </a:lnTo>
                  <a:cubicBezTo>
                    <a:pt x="-1334" y="13030"/>
                    <a:pt x="-128" y="7004"/>
                    <a:pt x="2282" y="3388"/>
                  </a:cubicBezTo>
                  <a:lnTo>
                    <a:pt x="2282" y="3388"/>
                  </a:lnTo>
                  <a:cubicBezTo>
                    <a:pt x="5899" y="-227"/>
                    <a:pt x="10718" y="-1433"/>
                    <a:pt x="14335" y="2183"/>
                  </a:cubicBezTo>
                  <a:lnTo>
                    <a:pt x="54109" y="38341"/>
                  </a:lnTo>
                  <a:lnTo>
                    <a:pt x="54109" y="38341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C71D232-CD25-45EE-82C2-F3BFA5EA15DB}"/>
                </a:ext>
              </a:extLst>
            </p:cNvPr>
            <p:cNvSpPr/>
            <p:nvPr/>
          </p:nvSpPr>
          <p:spPr>
            <a:xfrm>
              <a:off x="14826055" y="3653180"/>
              <a:ext cx="67494" cy="24105"/>
            </a:xfrm>
            <a:custGeom>
              <a:avLst/>
              <a:gdLst>
                <a:gd name="connsiteX0" fmla="*/ 59059 w 67494"/>
                <a:gd name="connsiteY0" fmla="*/ 0 h 24105"/>
                <a:gd name="connsiteX1" fmla="*/ 67495 w 67494"/>
                <a:gd name="connsiteY1" fmla="*/ 8437 h 24105"/>
                <a:gd name="connsiteX2" fmla="*/ 67495 w 67494"/>
                <a:gd name="connsiteY2" fmla="*/ 8437 h 24105"/>
                <a:gd name="connsiteX3" fmla="*/ 61469 w 67494"/>
                <a:gd name="connsiteY3" fmla="*/ 18079 h 24105"/>
                <a:gd name="connsiteX4" fmla="*/ 8438 w 67494"/>
                <a:gd name="connsiteY4" fmla="*/ 24105 h 24105"/>
                <a:gd name="connsiteX5" fmla="*/ 0 w 67494"/>
                <a:gd name="connsiteY5" fmla="*/ 15668 h 24105"/>
                <a:gd name="connsiteX6" fmla="*/ 0 w 67494"/>
                <a:gd name="connsiteY6" fmla="*/ 15668 h 24105"/>
                <a:gd name="connsiteX7" fmla="*/ 6026 w 67494"/>
                <a:gd name="connsiteY7" fmla="*/ 6026 h 24105"/>
                <a:gd name="connsiteX8" fmla="*/ 59059 w 67494"/>
                <a:gd name="connsiteY8" fmla="*/ 0 h 24105"/>
                <a:gd name="connsiteX9" fmla="*/ 59059 w 67494"/>
                <a:gd name="connsiteY9" fmla="*/ 0 h 2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494" h="24105">
                  <a:moveTo>
                    <a:pt x="59059" y="0"/>
                  </a:moveTo>
                  <a:cubicBezTo>
                    <a:pt x="62675" y="0"/>
                    <a:pt x="67495" y="3616"/>
                    <a:pt x="67495" y="8437"/>
                  </a:cubicBezTo>
                  <a:lnTo>
                    <a:pt x="67495" y="8437"/>
                  </a:lnTo>
                  <a:cubicBezTo>
                    <a:pt x="67495" y="13258"/>
                    <a:pt x="65085" y="18079"/>
                    <a:pt x="61469" y="18079"/>
                  </a:cubicBezTo>
                  <a:lnTo>
                    <a:pt x="8438" y="24105"/>
                  </a:lnTo>
                  <a:cubicBezTo>
                    <a:pt x="4821" y="24105"/>
                    <a:pt x="0" y="20489"/>
                    <a:pt x="0" y="15668"/>
                  </a:cubicBezTo>
                  <a:lnTo>
                    <a:pt x="0" y="15668"/>
                  </a:lnTo>
                  <a:cubicBezTo>
                    <a:pt x="0" y="10847"/>
                    <a:pt x="2411" y="6026"/>
                    <a:pt x="6026" y="6026"/>
                  </a:cubicBezTo>
                  <a:lnTo>
                    <a:pt x="59059" y="0"/>
                  </a:lnTo>
                  <a:lnTo>
                    <a:pt x="59059" y="0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227492F-464B-41C3-B116-C55E9F9ED919}"/>
                </a:ext>
              </a:extLst>
            </p:cNvPr>
            <p:cNvSpPr/>
            <p:nvPr/>
          </p:nvSpPr>
          <p:spPr>
            <a:xfrm>
              <a:off x="15379039" y="3637511"/>
              <a:ext cx="67967" cy="24105"/>
            </a:xfrm>
            <a:custGeom>
              <a:avLst/>
              <a:gdLst>
                <a:gd name="connsiteX0" fmla="*/ 6263 w 67967"/>
                <a:gd name="connsiteY0" fmla="*/ 18079 h 24105"/>
                <a:gd name="connsiteX1" fmla="*/ 236 w 67967"/>
                <a:gd name="connsiteY1" fmla="*/ 8437 h 24105"/>
                <a:gd name="connsiteX2" fmla="*/ 236 w 67967"/>
                <a:gd name="connsiteY2" fmla="*/ 8437 h 24105"/>
                <a:gd name="connsiteX3" fmla="*/ 8673 w 67967"/>
                <a:gd name="connsiteY3" fmla="*/ 0 h 24105"/>
                <a:gd name="connsiteX4" fmla="*/ 61705 w 67967"/>
                <a:gd name="connsiteY4" fmla="*/ 6026 h 24105"/>
                <a:gd name="connsiteX5" fmla="*/ 67731 w 67967"/>
                <a:gd name="connsiteY5" fmla="*/ 15669 h 24105"/>
                <a:gd name="connsiteX6" fmla="*/ 67731 w 67967"/>
                <a:gd name="connsiteY6" fmla="*/ 15669 h 24105"/>
                <a:gd name="connsiteX7" fmla="*/ 59295 w 67967"/>
                <a:gd name="connsiteY7" fmla="*/ 24105 h 24105"/>
                <a:gd name="connsiteX8" fmla="*/ 6263 w 67967"/>
                <a:gd name="connsiteY8" fmla="*/ 18079 h 24105"/>
                <a:gd name="connsiteX9" fmla="*/ 6263 w 67967"/>
                <a:gd name="connsiteY9" fmla="*/ 18079 h 2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967" h="24105">
                  <a:moveTo>
                    <a:pt x="6263" y="18079"/>
                  </a:moveTo>
                  <a:cubicBezTo>
                    <a:pt x="2646" y="18079"/>
                    <a:pt x="-969" y="13258"/>
                    <a:pt x="236" y="8437"/>
                  </a:cubicBezTo>
                  <a:lnTo>
                    <a:pt x="236" y="8437"/>
                  </a:lnTo>
                  <a:cubicBezTo>
                    <a:pt x="236" y="3616"/>
                    <a:pt x="5058" y="0"/>
                    <a:pt x="8673" y="0"/>
                  </a:cubicBezTo>
                  <a:lnTo>
                    <a:pt x="61705" y="6026"/>
                  </a:lnTo>
                  <a:cubicBezTo>
                    <a:pt x="65321" y="6026"/>
                    <a:pt x="68936" y="10848"/>
                    <a:pt x="67731" y="15669"/>
                  </a:cubicBezTo>
                  <a:lnTo>
                    <a:pt x="67731" y="15669"/>
                  </a:lnTo>
                  <a:cubicBezTo>
                    <a:pt x="67731" y="20490"/>
                    <a:pt x="62910" y="24105"/>
                    <a:pt x="59295" y="24105"/>
                  </a:cubicBezTo>
                  <a:lnTo>
                    <a:pt x="6263" y="18079"/>
                  </a:lnTo>
                  <a:lnTo>
                    <a:pt x="6263" y="1807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4735C11-EA54-44D2-B51C-53DE27D10C40}"/>
                </a:ext>
              </a:extLst>
            </p:cNvPr>
            <p:cNvSpPr/>
            <p:nvPr/>
          </p:nvSpPr>
          <p:spPr>
            <a:xfrm>
              <a:off x="15309068" y="3409240"/>
              <a:ext cx="57250" cy="52776"/>
            </a:xfrm>
            <a:custGeom>
              <a:avLst/>
              <a:gdLst>
                <a:gd name="connsiteX0" fmla="*/ 14765 w 57250"/>
                <a:gd name="connsiteY0" fmla="*/ 51096 h 52776"/>
                <a:gd name="connsiteX1" fmla="*/ 2712 w 57250"/>
                <a:gd name="connsiteY1" fmla="*/ 49891 h 52776"/>
                <a:gd name="connsiteX2" fmla="*/ 2712 w 57250"/>
                <a:gd name="connsiteY2" fmla="*/ 49891 h 52776"/>
                <a:gd name="connsiteX3" fmla="*/ 2712 w 57250"/>
                <a:gd name="connsiteY3" fmla="*/ 37838 h 52776"/>
                <a:gd name="connsiteX4" fmla="*/ 42485 w 57250"/>
                <a:gd name="connsiteY4" fmla="*/ 1680 h 52776"/>
                <a:gd name="connsiteX5" fmla="*/ 54538 w 57250"/>
                <a:gd name="connsiteY5" fmla="*/ 2885 h 52776"/>
                <a:gd name="connsiteX6" fmla="*/ 54538 w 57250"/>
                <a:gd name="connsiteY6" fmla="*/ 2885 h 52776"/>
                <a:gd name="connsiteX7" fmla="*/ 54538 w 57250"/>
                <a:gd name="connsiteY7" fmla="*/ 14938 h 52776"/>
                <a:gd name="connsiteX8" fmla="*/ 14765 w 57250"/>
                <a:gd name="connsiteY8" fmla="*/ 51096 h 52776"/>
                <a:gd name="connsiteX9" fmla="*/ 14765 w 57250"/>
                <a:gd name="connsiteY9" fmla="*/ 51096 h 52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250" h="52776">
                  <a:moveTo>
                    <a:pt x="14765" y="51096"/>
                  </a:moveTo>
                  <a:cubicBezTo>
                    <a:pt x="11149" y="53507"/>
                    <a:pt x="6327" y="53507"/>
                    <a:pt x="2712" y="49891"/>
                  </a:cubicBezTo>
                  <a:lnTo>
                    <a:pt x="2712" y="49891"/>
                  </a:lnTo>
                  <a:cubicBezTo>
                    <a:pt x="-904" y="46275"/>
                    <a:pt x="-904" y="41454"/>
                    <a:pt x="2712" y="37838"/>
                  </a:cubicBezTo>
                  <a:lnTo>
                    <a:pt x="42485" y="1680"/>
                  </a:lnTo>
                  <a:cubicBezTo>
                    <a:pt x="46102" y="-731"/>
                    <a:pt x="50923" y="-731"/>
                    <a:pt x="54538" y="2885"/>
                  </a:cubicBezTo>
                  <a:lnTo>
                    <a:pt x="54538" y="2885"/>
                  </a:lnTo>
                  <a:cubicBezTo>
                    <a:pt x="58155" y="6501"/>
                    <a:pt x="58155" y="11322"/>
                    <a:pt x="54538" y="14938"/>
                  </a:cubicBezTo>
                  <a:lnTo>
                    <a:pt x="14765" y="51096"/>
                  </a:lnTo>
                  <a:lnTo>
                    <a:pt x="14765" y="51096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8CCBE15-2145-48BC-9176-F1AFE8E7D04C}"/>
                </a:ext>
              </a:extLst>
            </p:cNvPr>
            <p:cNvSpPr/>
            <p:nvPr/>
          </p:nvSpPr>
          <p:spPr>
            <a:xfrm>
              <a:off x="14934530" y="3410920"/>
              <a:ext cx="383277" cy="533935"/>
            </a:xfrm>
            <a:custGeom>
              <a:avLst/>
              <a:gdLst>
                <a:gd name="connsiteX0" fmla="*/ 253107 w 383277"/>
                <a:gd name="connsiteY0" fmla="*/ 458004 h 533935"/>
                <a:gd name="connsiteX1" fmla="*/ 245876 w 383277"/>
                <a:gd name="connsiteY1" fmla="*/ 472467 h 533935"/>
                <a:gd name="connsiteX2" fmla="*/ 237440 w 383277"/>
                <a:gd name="connsiteY2" fmla="*/ 474877 h 533935"/>
                <a:gd name="connsiteX3" fmla="*/ 145838 w 383277"/>
                <a:gd name="connsiteY3" fmla="*/ 474877 h 533935"/>
                <a:gd name="connsiteX4" fmla="*/ 137401 w 383277"/>
                <a:gd name="connsiteY4" fmla="*/ 472467 h 533935"/>
                <a:gd name="connsiteX5" fmla="*/ 130170 w 383277"/>
                <a:gd name="connsiteY5" fmla="*/ 458004 h 533935"/>
                <a:gd name="connsiteX6" fmla="*/ 130170 w 383277"/>
                <a:gd name="connsiteY6" fmla="*/ 406177 h 533935"/>
                <a:gd name="connsiteX7" fmla="*/ 251902 w 383277"/>
                <a:gd name="connsiteY7" fmla="*/ 406177 h 533935"/>
                <a:gd name="connsiteX8" fmla="*/ 251902 w 383277"/>
                <a:gd name="connsiteY8" fmla="*/ 458004 h 533935"/>
                <a:gd name="connsiteX9" fmla="*/ 253107 w 383277"/>
                <a:gd name="connsiteY9" fmla="*/ 458004 h 533935"/>
                <a:gd name="connsiteX10" fmla="*/ 120527 w 383277"/>
                <a:gd name="connsiteY10" fmla="*/ 96422 h 533935"/>
                <a:gd name="connsiteX11" fmla="*/ 72316 w 383277"/>
                <a:gd name="connsiteY11" fmla="*/ 191638 h 533935"/>
                <a:gd name="connsiteX12" fmla="*/ 114501 w 383277"/>
                <a:gd name="connsiteY12" fmla="*/ 283239 h 533935"/>
                <a:gd name="connsiteX13" fmla="*/ 115706 w 383277"/>
                <a:gd name="connsiteY13" fmla="*/ 295292 h 533935"/>
                <a:gd name="connsiteX14" fmla="*/ 115706 w 383277"/>
                <a:gd name="connsiteY14" fmla="*/ 295292 h 533935"/>
                <a:gd name="connsiteX15" fmla="*/ 102448 w 383277"/>
                <a:gd name="connsiteY15" fmla="*/ 296497 h 533935"/>
                <a:gd name="connsiteX16" fmla="*/ 53032 w 383277"/>
                <a:gd name="connsiteY16" fmla="*/ 191638 h 533935"/>
                <a:gd name="connsiteX17" fmla="*/ 108475 w 383277"/>
                <a:gd name="connsiteY17" fmla="*/ 81958 h 533935"/>
                <a:gd name="connsiteX18" fmla="*/ 121732 w 383277"/>
                <a:gd name="connsiteY18" fmla="*/ 84369 h 533935"/>
                <a:gd name="connsiteX19" fmla="*/ 121732 w 383277"/>
                <a:gd name="connsiteY19" fmla="*/ 84369 h 533935"/>
                <a:gd name="connsiteX20" fmla="*/ 120527 w 383277"/>
                <a:gd name="connsiteY20" fmla="*/ 96422 h 533935"/>
                <a:gd name="connsiteX21" fmla="*/ 120527 w 383277"/>
                <a:gd name="connsiteY21" fmla="*/ 96422 h 533935"/>
                <a:gd name="connsiteX22" fmla="*/ 383277 w 383277"/>
                <a:gd name="connsiteY22" fmla="*/ 191638 h 533935"/>
                <a:gd name="connsiteX23" fmla="*/ 191639 w 383277"/>
                <a:gd name="connsiteY23" fmla="*/ 0 h 533935"/>
                <a:gd name="connsiteX24" fmla="*/ 0 w 383277"/>
                <a:gd name="connsiteY24" fmla="*/ 191638 h 533935"/>
                <a:gd name="connsiteX25" fmla="*/ 112091 w 383277"/>
                <a:gd name="connsiteY25" fmla="*/ 366403 h 533935"/>
                <a:gd name="connsiteX26" fmla="*/ 112091 w 383277"/>
                <a:gd name="connsiteY26" fmla="*/ 406177 h 533935"/>
                <a:gd name="connsiteX27" fmla="*/ 112091 w 383277"/>
                <a:gd name="connsiteY27" fmla="*/ 458004 h 533935"/>
                <a:gd name="connsiteX28" fmla="*/ 139811 w 383277"/>
                <a:gd name="connsiteY28" fmla="*/ 491751 h 533935"/>
                <a:gd name="connsiteX29" fmla="*/ 144633 w 383277"/>
                <a:gd name="connsiteY29" fmla="*/ 505009 h 533935"/>
                <a:gd name="connsiteX30" fmla="*/ 178381 w 383277"/>
                <a:gd name="connsiteY30" fmla="*/ 533936 h 533935"/>
                <a:gd name="connsiteX31" fmla="*/ 203691 w 383277"/>
                <a:gd name="connsiteY31" fmla="*/ 533936 h 533935"/>
                <a:gd name="connsiteX32" fmla="*/ 237440 w 383277"/>
                <a:gd name="connsiteY32" fmla="*/ 505009 h 533935"/>
                <a:gd name="connsiteX33" fmla="*/ 242259 w 383277"/>
                <a:gd name="connsiteY33" fmla="*/ 491751 h 533935"/>
                <a:gd name="connsiteX34" fmla="*/ 269981 w 383277"/>
                <a:gd name="connsiteY34" fmla="*/ 458004 h 533935"/>
                <a:gd name="connsiteX35" fmla="*/ 269981 w 383277"/>
                <a:gd name="connsiteY35" fmla="*/ 388098 h 533935"/>
                <a:gd name="connsiteX36" fmla="*/ 269981 w 383277"/>
                <a:gd name="connsiteY36" fmla="*/ 366403 h 533935"/>
                <a:gd name="connsiteX37" fmla="*/ 383277 w 383277"/>
                <a:gd name="connsiteY37" fmla="*/ 191638 h 533935"/>
                <a:gd name="connsiteX38" fmla="*/ 383277 w 383277"/>
                <a:gd name="connsiteY38" fmla="*/ 191638 h 53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83277" h="533935">
                  <a:moveTo>
                    <a:pt x="253107" y="458004"/>
                  </a:moveTo>
                  <a:cubicBezTo>
                    <a:pt x="253107" y="464030"/>
                    <a:pt x="250697" y="468851"/>
                    <a:pt x="245876" y="472467"/>
                  </a:cubicBezTo>
                  <a:cubicBezTo>
                    <a:pt x="243466" y="473672"/>
                    <a:pt x="241054" y="474877"/>
                    <a:pt x="237440" y="474877"/>
                  </a:cubicBezTo>
                  <a:lnTo>
                    <a:pt x="145838" y="474877"/>
                  </a:lnTo>
                  <a:cubicBezTo>
                    <a:pt x="143428" y="474877"/>
                    <a:pt x="139811" y="473672"/>
                    <a:pt x="137401" y="472467"/>
                  </a:cubicBezTo>
                  <a:cubicBezTo>
                    <a:pt x="133785" y="470056"/>
                    <a:pt x="130170" y="464030"/>
                    <a:pt x="130170" y="458004"/>
                  </a:cubicBezTo>
                  <a:lnTo>
                    <a:pt x="130170" y="406177"/>
                  </a:lnTo>
                  <a:lnTo>
                    <a:pt x="251902" y="406177"/>
                  </a:lnTo>
                  <a:lnTo>
                    <a:pt x="251902" y="458004"/>
                  </a:lnTo>
                  <a:lnTo>
                    <a:pt x="253107" y="458004"/>
                  </a:lnTo>
                  <a:close/>
                  <a:moveTo>
                    <a:pt x="120527" y="96422"/>
                  </a:moveTo>
                  <a:cubicBezTo>
                    <a:pt x="91600" y="118117"/>
                    <a:pt x="72316" y="153070"/>
                    <a:pt x="72316" y="191638"/>
                  </a:cubicBezTo>
                  <a:cubicBezTo>
                    <a:pt x="72316" y="227796"/>
                    <a:pt x="89190" y="261544"/>
                    <a:pt x="114501" y="283239"/>
                  </a:cubicBezTo>
                  <a:cubicBezTo>
                    <a:pt x="118117" y="285650"/>
                    <a:pt x="118117" y="291676"/>
                    <a:pt x="115706" y="295292"/>
                  </a:cubicBezTo>
                  <a:lnTo>
                    <a:pt x="115706" y="295292"/>
                  </a:lnTo>
                  <a:cubicBezTo>
                    <a:pt x="112091" y="300113"/>
                    <a:pt x="106065" y="300113"/>
                    <a:pt x="102448" y="296497"/>
                  </a:cubicBezTo>
                  <a:cubicBezTo>
                    <a:pt x="72316" y="271186"/>
                    <a:pt x="53032" y="233823"/>
                    <a:pt x="53032" y="191638"/>
                  </a:cubicBezTo>
                  <a:cubicBezTo>
                    <a:pt x="53032" y="147043"/>
                    <a:pt x="74728" y="106064"/>
                    <a:pt x="108475" y="81958"/>
                  </a:cubicBezTo>
                  <a:cubicBezTo>
                    <a:pt x="112091" y="78343"/>
                    <a:pt x="118117" y="79548"/>
                    <a:pt x="121732" y="84369"/>
                  </a:cubicBezTo>
                  <a:lnTo>
                    <a:pt x="121732" y="84369"/>
                  </a:lnTo>
                  <a:cubicBezTo>
                    <a:pt x="125349" y="87985"/>
                    <a:pt x="124144" y="94011"/>
                    <a:pt x="120527" y="96422"/>
                  </a:cubicBezTo>
                  <a:lnTo>
                    <a:pt x="120527" y="96422"/>
                  </a:lnTo>
                  <a:close/>
                  <a:moveTo>
                    <a:pt x="383277" y="191638"/>
                  </a:moveTo>
                  <a:cubicBezTo>
                    <a:pt x="383277" y="85574"/>
                    <a:pt x="297703" y="0"/>
                    <a:pt x="191639" y="0"/>
                  </a:cubicBezTo>
                  <a:cubicBezTo>
                    <a:pt x="85574" y="0"/>
                    <a:pt x="0" y="85574"/>
                    <a:pt x="0" y="191638"/>
                  </a:cubicBezTo>
                  <a:cubicBezTo>
                    <a:pt x="0" y="268776"/>
                    <a:pt x="45801" y="336271"/>
                    <a:pt x="112091" y="366403"/>
                  </a:cubicBezTo>
                  <a:lnTo>
                    <a:pt x="112091" y="406177"/>
                  </a:lnTo>
                  <a:lnTo>
                    <a:pt x="112091" y="458004"/>
                  </a:lnTo>
                  <a:cubicBezTo>
                    <a:pt x="112091" y="474877"/>
                    <a:pt x="124144" y="489341"/>
                    <a:pt x="139811" y="491751"/>
                  </a:cubicBezTo>
                  <a:cubicBezTo>
                    <a:pt x="141018" y="496572"/>
                    <a:pt x="142223" y="501393"/>
                    <a:pt x="144633" y="505009"/>
                  </a:cubicBezTo>
                  <a:cubicBezTo>
                    <a:pt x="153070" y="523088"/>
                    <a:pt x="167533" y="533936"/>
                    <a:pt x="178381" y="533936"/>
                  </a:cubicBezTo>
                  <a:lnTo>
                    <a:pt x="203691" y="533936"/>
                  </a:lnTo>
                  <a:cubicBezTo>
                    <a:pt x="214539" y="533936"/>
                    <a:pt x="229002" y="523088"/>
                    <a:pt x="237440" y="505009"/>
                  </a:cubicBezTo>
                  <a:cubicBezTo>
                    <a:pt x="239850" y="500188"/>
                    <a:pt x="241054" y="496572"/>
                    <a:pt x="242259" y="491751"/>
                  </a:cubicBezTo>
                  <a:cubicBezTo>
                    <a:pt x="257929" y="489341"/>
                    <a:pt x="269981" y="474877"/>
                    <a:pt x="269981" y="458004"/>
                  </a:cubicBezTo>
                  <a:lnTo>
                    <a:pt x="269981" y="388098"/>
                  </a:lnTo>
                  <a:lnTo>
                    <a:pt x="269981" y="366403"/>
                  </a:lnTo>
                  <a:cubicBezTo>
                    <a:pt x="337476" y="336271"/>
                    <a:pt x="383277" y="269981"/>
                    <a:pt x="383277" y="191638"/>
                  </a:cubicBezTo>
                  <a:lnTo>
                    <a:pt x="383277" y="191638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grpSp>
        <p:nvGrpSpPr>
          <p:cNvPr id="132" name="Graphic 1">
            <a:extLst>
              <a:ext uri="{FF2B5EF4-FFF2-40B4-BE49-F238E27FC236}">
                <a16:creationId xmlns:a16="http://schemas.microsoft.com/office/drawing/2014/main" id="{A068589C-7C81-4942-A0FC-33F4C56955E5}"/>
              </a:ext>
            </a:extLst>
          </p:cNvPr>
          <p:cNvGrpSpPr/>
          <p:nvPr/>
        </p:nvGrpSpPr>
        <p:grpSpPr>
          <a:xfrm>
            <a:off x="16683315" y="5247779"/>
            <a:ext cx="570086" cy="390502"/>
            <a:chOff x="16683380" y="5247755"/>
            <a:chExt cx="570094" cy="390508"/>
          </a:xfrm>
          <a:solidFill>
            <a:srgbClr val="FFFFFF"/>
          </a:solidFill>
        </p:grpSpPr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917B1A6-D565-4CD6-BB3C-A313ABC968D3}"/>
                </a:ext>
              </a:extLst>
            </p:cNvPr>
            <p:cNvSpPr/>
            <p:nvPr/>
          </p:nvSpPr>
          <p:spPr>
            <a:xfrm>
              <a:off x="16884661" y="5247755"/>
              <a:ext cx="168738" cy="179585"/>
            </a:xfrm>
            <a:custGeom>
              <a:avLst/>
              <a:gdLst>
                <a:gd name="connsiteX0" fmla="*/ 168738 w 168738"/>
                <a:gd name="connsiteY0" fmla="*/ 84369 h 179585"/>
                <a:gd name="connsiteX1" fmla="*/ 84369 w 168738"/>
                <a:gd name="connsiteY1" fmla="*/ 179586 h 179585"/>
                <a:gd name="connsiteX2" fmla="*/ 0 w 168738"/>
                <a:gd name="connsiteY2" fmla="*/ 84369 h 179585"/>
                <a:gd name="connsiteX3" fmla="*/ 84369 w 168738"/>
                <a:gd name="connsiteY3" fmla="*/ 0 h 179585"/>
                <a:gd name="connsiteX4" fmla="*/ 168738 w 168738"/>
                <a:gd name="connsiteY4" fmla="*/ 84369 h 179585"/>
                <a:gd name="connsiteX5" fmla="*/ 168738 w 168738"/>
                <a:gd name="connsiteY5" fmla="*/ 84369 h 179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738" h="179585">
                  <a:moveTo>
                    <a:pt x="168738" y="84369"/>
                  </a:moveTo>
                  <a:cubicBezTo>
                    <a:pt x="168738" y="131375"/>
                    <a:pt x="131375" y="179586"/>
                    <a:pt x="84369" y="179586"/>
                  </a:cubicBezTo>
                  <a:cubicBezTo>
                    <a:pt x="37363" y="179586"/>
                    <a:pt x="0" y="131375"/>
                    <a:pt x="0" y="84369"/>
                  </a:cubicBezTo>
                  <a:cubicBezTo>
                    <a:pt x="0" y="37364"/>
                    <a:pt x="37363" y="0"/>
                    <a:pt x="84369" y="0"/>
                  </a:cubicBezTo>
                  <a:cubicBezTo>
                    <a:pt x="131375" y="0"/>
                    <a:pt x="168738" y="37364"/>
                    <a:pt x="168738" y="84369"/>
                  </a:cubicBezTo>
                  <a:lnTo>
                    <a:pt x="168738" y="8436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01D5968-B95F-47F8-A898-48BD78A40C47}"/>
                </a:ext>
              </a:extLst>
            </p:cNvPr>
            <p:cNvSpPr/>
            <p:nvPr/>
          </p:nvSpPr>
          <p:spPr>
            <a:xfrm>
              <a:off x="16820781" y="5441804"/>
              <a:ext cx="294086" cy="196459"/>
            </a:xfrm>
            <a:custGeom>
              <a:avLst/>
              <a:gdLst>
                <a:gd name="connsiteX0" fmla="*/ 266365 w 294086"/>
                <a:gd name="connsiteY0" fmla="*/ 196459 h 196459"/>
                <a:gd name="connsiteX1" fmla="*/ 294087 w 294086"/>
                <a:gd name="connsiteY1" fmla="*/ 168738 h 196459"/>
                <a:gd name="connsiteX2" fmla="*/ 294087 w 294086"/>
                <a:gd name="connsiteY2" fmla="*/ 149454 h 196459"/>
                <a:gd name="connsiteX3" fmla="*/ 147044 w 294086"/>
                <a:gd name="connsiteY3" fmla="*/ 0 h 196459"/>
                <a:gd name="connsiteX4" fmla="*/ 0 w 294086"/>
                <a:gd name="connsiteY4" fmla="*/ 147043 h 196459"/>
                <a:gd name="connsiteX5" fmla="*/ 0 w 294086"/>
                <a:gd name="connsiteY5" fmla="*/ 168738 h 196459"/>
                <a:gd name="connsiteX6" fmla="*/ 27722 w 294086"/>
                <a:gd name="connsiteY6" fmla="*/ 196459 h 196459"/>
                <a:gd name="connsiteX7" fmla="*/ 266365 w 294086"/>
                <a:gd name="connsiteY7" fmla="*/ 196459 h 196459"/>
                <a:gd name="connsiteX8" fmla="*/ 266365 w 294086"/>
                <a:gd name="connsiteY8" fmla="*/ 196459 h 19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4086" h="196459">
                  <a:moveTo>
                    <a:pt x="266365" y="196459"/>
                  </a:moveTo>
                  <a:cubicBezTo>
                    <a:pt x="282034" y="196459"/>
                    <a:pt x="294087" y="184407"/>
                    <a:pt x="294087" y="168738"/>
                  </a:cubicBezTo>
                  <a:lnTo>
                    <a:pt x="294087" y="149454"/>
                  </a:lnTo>
                  <a:cubicBezTo>
                    <a:pt x="294087" y="89190"/>
                    <a:pt x="250697" y="0"/>
                    <a:pt x="147044" y="0"/>
                  </a:cubicBezTo>
                  <a:cubicBezTo>
                    <a:pt x="47006" y="0"/>
                    <a:pt x="0" y="85574"/>
                    <a:pt x="0" y="147043"/>
                  </a:cubicBezTo>
                  <a:lnTo>
                    <a:pt x="0" y="168738"/>
                  </a:lnTo>
                  <a:cubicBezTo>
                    <a:pt x="0" y="184407"/>
                    <a:pt x="12053" y="196459"/>
                    <a:pt x="27722" y="196459"/>
                  </a:cubicBezTo>
                  <a:lnTo>
                    <a:pt x="266365" y="196459"/>
                  </a:lnTo>
                  <a:lnTo>
                    <a:pt x="266365" y="19645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C932D82-47E5-4661-BA4E-78B546B5BF13}"/>
                </a:ext>
              </a:extLst>
            </p:cNvPr>
            <p:cNvSpPr/>
            <p:nvPr/>
          </p:nvSpPr>
          <p:spPr>
            <a:xfrm>
              <a:off x="16729180" y="5298377"/>
              <a:ext cx="122937" cy="133785"/>
            </a:xfrm>
            <a:custGeom>
              <a:avLst/>
              <a:gdLst>
                <a:gd name="connsiteX0" fmla="*/ 122937 w 122937"/>
                <a:gd name="connsiteY0" fmla="*/ 61469 h 133785"/>
                <a:gd name="connsiteX1" fmla="*/ 61469 w 122937"/>
                <a:gd name="connsiteY1" fmla="*/ 133785 h 133785"/>
                <a:gd name="connsiteX2" fmla="*/ 0 w 122937"/>
                <a:gd name="connsiteY2" fmla="*/ 61469 h 133785"/>
                <a:gd name="connsiteX3" fmla="*/ 61469 w 122937"/>
                <a:gd name="connsiteY3" fmla="*/ 0 h 133785"/>
                <a:gd name="connsiteX4" fmla="*/ 122937 w 122937"/>
                <a:gd name="connsiteY4" fmla="*/ 61469 h 133785"/>
                <a:gd name="connsiteX5" fmla="*/ 122937 w 122937"/>
                <a:gd name="connsiteY5" fmla="*/ 61469 h 13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937" h="133785">
                  <a:moveTo>
                    <a:pt x="122937" y="61469"/>
                  </a:moveTo>
                  <a:cubicBezTo>
                    <a:pt x="122937" y="95216"/>
                    <a:pt x="95217" y="133785"/>
                    <a:pt x="61469" y="133785"/>
                  </a:cubicBezTo>
                  <a:cubicBezTo>
                    <a:pt x="27722" y="133785"/>
                    <a:pt x="0" y="95216"/>
                    <a:pt x="0" y="61469"/>
                  </a:cubicBezTo>
                  <a:cubicBezTo>
                    <a:pt x="0" y="27721"/>
                    <a:pt x="27722" y="0"/>
                    <a:pt x="61469" y="0"/>
                  </a:cubicBezTo>
                  <a:cubicBezTo>
                    <a:pt x="95217" y="0"/>
                    <a:pt x="122937" y="27721"/>
                    <a:pt x="122937" y="61469"/>
                  </a:cubicBezTo>
                  <a:lnTo>
                    <a:pt x="122937" y="6146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DCFFC77-9BDA-41F8-85C0-1A52271AF957}"/>
                </a:ext>
              </a:extLst>
            </p:cNvPr>
            <p:cNvSpPr/>
            <p:nvPr/>
          </p:nvSpPr>
          <p:spPr>
            <a:xfrm>
              <a:off x="16683380" y="5439394"/>
              <a:ext cx="178380" cy="143427"/>
            </a:xfrm>
            <a:custGeom>
              <a:avLst/>
              <a:gdLst>
                <a:gd name="connsiteX0" fmla="*/ 178381 w 178380"/>
                <a:gd name="connsiteY0" fmla="*/ 26516 h 143427"/>
                <a:gd name="connsiteX1" fmla="*/ 107270 w 178380"/>
                <a:gd name="connsiteY1" fmla="*/ 0 h 143427"/>
                <a:gd name="connsiteX2" fmla="*/ 0 w 178380"/>
                <a:gd name="connsiteY2" fmla="*/ 97627 h 143427"/>
                <a:gd name="connsiteX3" fmla="*/ 0 w 178380"/>
                <a:gd name="connsiteY3" fmla="*/ 97627 h 143427"/>
                <a:gd name="connsiteX4" fmla="*/ 45801 w 178380"/>
                <a:gd name="connsiteY4" fmla="*/ 143428 h 143427"/>
                <a:gd name="connsiteX5" fmla="*/ 124144 w 178380"/>
                <a:gd name="connsiteY5" fmla="*/ 143428 h 143427"/>
                <a:gd name="connsiteX6" fmla="*/ 178381 w 178380"/>
                <a:gd name="connsiteY6" fmla="*/ 26516 h 143427"/>
                <a:gd name="connsiteX7" fmla="*/ 178381 w 178380"/>
                <a:gd name="connsiteY7" fmla="*/ 26516 h 14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80" h="143427">
                  <a:moveTo>
                    <a:pt x="178381" y="26516"/>
                  </a:moveTo>
                  <a:cubicBezTo>
                    <a:pt x="159097" y="10848"/>
                    <a:pt x="133786" y="0"/>
                    <a:pt x="107270" y="0"/>
                  </a:cubicBezTo>
                  <a:cubicBezTo>
                    <a:pt x="51827" y="0"/>
                    <a:pt x="4821" y="43390"/>
                    <a:pt x="0" y="97627"/>
                  </a:cubicBezTo>
                  <a:lnTo>
                    <a:pt x="0" y="97627"/>
                  </a:lnTo>
                  <a:cubicBezTo>
                    <a:pt x="0" y="122938"/>
                    <a:pt x="20491" y="143428"/>
                    <a:pt x="45801" y="143428"/>
                  </a:cubicBezTo>
                  <a:lnTo>
                    <a:pt x="124144" y="143428"/>
                  </a:lnTo>
                  <a:cubicBezTo>
                    <a:pt x="124144" y="95217"/>
                    <a:pt x="145839" y="54237"/>
                    <a:pt x="178381" y="26516"/>
                  </a:cubicBezTo>
                  <a:lnTo>
                    <a:pt x="178381" y="26516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98F531C-CDCD-4DD4-BF8F-73AEE364D835}"/>
                </a:ext>
              </a:extLst>
            </p:cNvPr>
            <p:cNvSpPr/>
            <p:nvPr/>
          </p:nvSpPr>
          <p:spPr>
            <a:xfrm>
              <a:off x="17084736" y="5298377"/>
              <a:ext cx="122937" cy="133785"/>
            </a:xfrm>
            <a:custGeom>
              <a:avLst/>
              <a:gdLst>
                <a:gd name="connsiteX0" fmla="*/ 0 w 122937"/>
                <a:gd name="connsiteY0" fmla="*/ 61469 h 133785"/>
                <a:gd name="connsiteX1" fmla="*/ 61469 w 122937"/>
                <a:gd name="connsiteY1" fmla="*/ 133785 h 133785"/>
                <a:gd name="connsiteX2" fmla="*/ 122937 w 122937"/>
                <a:gd name="connsiteY2" fmla="*/ 61469 h 133785"/>
                <a:gd name="connsiteX3" fmla="*/ 61469 w 122937"/>
                <a:gd name="connsiteY3" fmla="*/ 0 h 133785"/>
                <a:gd name="connsiteX4" fmla="*/ 0 w 122937"/>
                <a:gd name="connsiteY4" fmla="*/ 61469 h 133785"/>
                <a:gd name="connsiteX5" fmla="*/ 0 w 122937"/>
                <a:gd name="connsiteY5" fmla="*/ 61469 h 13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937" h="133785">
                  <a:moveTo>
                    <a:pt x="0" y="61469"/>
                  </a:moveTo>
                  <a:cubicBezTo>
                    <a:pt x="0" y="95216"/>
                    <a:pt x="27722" y="133785"/>
                    <a:pt x="61469" y="133785"/>
                  </a:cubicBezTo>
                  <a:cubicBezTo>
                    <a:pt x="95217" y="133785"/>
                    <a:pt x="122937" y="95216"/>
                    <a:pt x="122937" y="61469"/>
                  </a:cubicBezTo>
                  <a:cubicBezTo>
                    <a:pt x="122937" y="27721"/>
                    <a:pt x="95217" y="0"/>
                    <a:pt x="61469" y="0"/>
                  </a:cubicBezTo>
                  <a:cubicBezTo>
                    <a:pt x="27722" y="0"/>
                    <a:pt x="0" y="27721"/>
                    <a:pt x="0" y="61469"/>
                  </a:cubicBezTo>
                  <a:lnTo>
                    <a:pt x="0" y="61469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692FBCF-7C4B-4A31-B52F-E446E505C412}"/>
                </a:ext>
              </a:extLst>
            </p:cNvPr>
            <p:cNvSpPr/>
            <p:nvPr/>
          </p:nvSpPr>
          <p:spPr>
            <a:xfrm>
              <a:off x="17075093" y="5439394"/>
              <a:ext cx="178380" cy="143427"/>
            </a:xfrm>
            <a:custGeom>
              <a:avLst/>
              <a:gdLst>
                <a:gd name="connsiteX0" fmla="*/ 0 w 178380"/>
                <a:gd name="connsiteY0" fmla="*/ 26516 h 143427"/>
                <a:gd name="connsiteX1" fmla="*/ 71111 w 178380"/>
                <a:gd name="connsiteY1" fmla="*/ 0 h 143427"/>
                <a:gd name="connsiteX2" fmla="*/ 178381 w 178380"/>
                <a:gd name="connsiteY2" fmla="*/ 97627 h 143427"/>
                <a:gd name="connsiteX3" fmla="*/ 178381 w 178380"/>
                <a:gd name="connsiteY3" fmla="*/ 97627 h 143427"/>
                <a:gd name="connsiteX4" fmla="*/ 132580 w 178380"/>
                <a:gd name="connsiteY4" fmla="*/ 143428 h 143427"/>
                <a:gd name="connsiteX5" fmla="*/ 54237 w 178380"/>
                <a:gd name="connsiteY5" fmla="*/ 143428 h 143427"/>
                <a:gd name="connsiteX6" fmla="*/ 0 w 178380"/>
                <a:gd name="connsiteY6" fmla="*/ 26516 h 143427"/>
                <a:gd name="connsiteX7" fmla="*/ 0 w 178380"/>
                <a:gd name="connsiteY7" fmla="*/ 26516 h 14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80" h="143427">
                  <a:moveTo>
                    <a:pt x="0" y="26516"/>
                  </a:moveTo>
                  <a:cubicBezTo>
                    <a:pt x="19286" y="10848"/>
                    <a:pt x="44596" y="0"/>
                    <a:pt x="71111" y="0"/>
                  </a:cubicBezTo>
                  <a:cubicBezTo>
                    <a:pt x="126554" y="0"/>
                    <a:pt x="173560" y="43390"/>
                    <a:pt x="178381" y="97627"/>
                  </a:cubicBezTo>
                  <a:lnTo>
                    <a:pt x="178381" y="97627"/>
                  </a:lnTo>
                  <a:cubicBezTo>
                    <a:pt x="178381" y="122938"/>
                    <a:pt x="157892" y="143428"/>
                    <a:pt x="132580" y="143428"/>
                  </a:cubicBezTo>
                  <a:lnTo>
                    <a:pt x="54237" y="143428"/>
                  </a:lnTo>
                  <a:cubicBezTo>
                    <a:pt x="54237" y="95217"/>
                    <a:pt x="32543" y="54237"/>
                    <a:pt x="0" y="26516"/>
                  </a:cubicBezTo>
                  <a:lnTo>
                    <a:pt x="0" y="26516"/>
                  </a:lnTo>
                  <a:close/>
                </a:path>
              </a:pathLst>
            </a:custGeom>
            <a:solidFill>
              <a:srgbClr val="FFFFFF"/>
            </a:solidFill>
            <a:ln w="12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9A3F569C-DF55-40D7-9B81-6AE555ECF4D5}"/>
              </a:ext>
            </a:extLst>
          </p:cNvPr>
          <p:cNvSpPr/>
          <p:nvPr/>
        </p:nvSpPr>
        <p:spPr>
          <a:xfrm>
            <a:off x="7723450" y="10549697"/>
            <a:ext cx="2249005" cy="101242"/>
          </a:xfrm>
          <a:custGeom>
            <a:avLst/>
            <a:gdLst>
              <a:gd name="connsiteX0" fmla="*/ 98832 w 2249038"/>
              <a:gd name="connsiteY0" fmla="*/ 65085 h 101243"/>
              <a:gd name="connsiteX1" fmla="*/ 50622 w 2249038"/>
              <a:gd name="connsiteY1" fmla="*/ 101243 h 101243"/>
              <a:gd name="connsiteX2" fmla="*/ 0 w 2249038"/>
              <a:gd name="connsiteY2" fmla="*/ 50622 h 101243"/>
              <a:gd name="connsiteX3" fmla="*/ 50622 w 2249038"/>
              <a:gd name="connsiteY3" fmla="*/ 0 h 101243"/>
              <a:gd name="connsiteX4" fmla="*/ 98832 w 2249038"/>
              <a:gd name="connsiteY4" fmla="*/ 36158 h 101243"/>
              <a:gd name="connsiteX5" fmla="*/ 2249039 w 2249038"/>
              <a:gd name="connsiteY5" fmla="*/ 36158 h 101243"/>
              <a:gd name="connsiteX6" fmla="*/ 2246628 w 2249038"/>
              <a:gd name="connsiteY6" fmla="*/ 50622 h 101243"/>
              <a:gd name="connsiteX7" fmla="*/ 2249039 w 2249038"/>
              <a:gd name="connsiteY7" fmla="*/ 65085 h 101243"/>
              <a:gd name="connsiteX8" fmla="*/ 98832 w 2249038"/>
              <a:gd name="connsiteY8" fmla="*/ 65085 h 101243"/>
              <a:gd name="connsiteX9" fmla="*/ 98832 w 2249038"/>
              <a:gd name="connsiteY9" fmla="*/ 65085 h 101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49038" h="101243">
                <a:moveTo>
                  <a:pt x="98832" y="65085"/>
                </a:moveTo>
                <a:cubicBezTo>
                  <a:pt x="92806" y="86780"/>
                  <a:pt x="73522" y="101243"/>
                  <a:pt x="50622" y="101243"/>
                </a:cubicBezTo>
                <a:cubicBezTo>
                  <a:pt x="22900" y="101243"/>
                  <a:pt x="0" y="78343"/>
                  <a:pt x="0" y="50622"/>
                </a:cubicBezTo>
                <a:cubicBezTo>
                  <a:pt x="0" y="22900"/>
                  <a:pt x="22900" y="0"/>
                  <a:pt x="50622" y="0"/>
                </a:cubicBezTo>
                <a:cubicBezTo>
                  <a:pt x="73522" y="0"/>
                  <a:pt x="92806" y="15668"/>
                  <a:pt x="98832" y="36158"/>
                </a:cubicBezTo>
                <a:lnTo>
                  <a:pt x="2249039" y="36158"/>
                </a:lnTo>
                <a:cubicBezTo>
                  <a:pt x="2247833" y="40980"/>
                  <a:pt x="2246628" y="45800"/>
                  <a:pt x="2246628" y="50622"/>
                </a:cubicBezTo>
                <a:cubicBezTo>
                  <a:pt x="2246628" y="55443"/>
                  <a:pt x="2247833" y="60264"/>
                  <a:pt x="2249039" y="65085"/>
                </a:cubicBezTo>
                <a:lnTo>
                  <a:pt x="98832" y="65085"/>
                </a:lnTo>
                <a:lnTo>
                  <a:pt x="98832" y="6508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40" name="Freeform: Shape 139">
            <a:extLst>
              <a:ext uri="{FF2B5EF4-FFF2-40B4-BE49-F238E27FC236}">
                <a16:creationId xmlns:a16="http://schemas.microsoft.com/office/drawing/2014/main" id="{790F5CAF-F82E-4F93-8FB1-8D0E2525CA6A}"/>
              </a:ext>
            </a:extLst>
          </p:cNvPr>
          <p:cNvSpPr/>
          <p:nvPr/>
        </p:nvSpPr>
        <p:spPr>
          <a:xfrm>
            <a:off x="9971250" y="10549697"/>
            <a:ext cx="2249005" cy="101242"/>
          </a:xfrm>
          <a:custGeom>
            <a:avLst/>
            <a:gdLst>
              <a:gd name="connsiteX0" fmla="*/ 98832 w 2249038"/>
              <a:gd name="connsiteY0" fmla="*/ 65085 h 101243"/>
              <a:gd name="connsiteX1" fmla="*/ 50622 w 2249038"/>
              <a:gd name="connsiteY1" fmla="*/ 101243 h 101243"/>
              <a:gd name="connsiteX2" fmla="*/ 0 w 2249038"/>
              <a:gd name="connsiteY2" fmla="*/ 50622 h 101243"/>
              <a:gd name="connsiteX3" fmla="*/ 50622 w 2249038"/>
              <a:gd name="connsiteY3" fmla="*/ 0 h 101243"/>
              <a:gd name="connsiteX4" fmla="*/ 98832 w 2249038"/>
              <a:gd name="connsiteY4" fmla="*/ 36158 h 101243"/>
              <a:gd name="connsiteX5" fmla="*/ 2249039 w 2249038"/>
              <a:gd name="connsiteY5" fmla="*/ 36158 h 101243"/>
              <a:gd name="connsiteX6" fmla="*/ 2246628 w 2249038"/>
              <a:gd name="connsiteY6" fmla="*/ 50622 h 101243"/>
              <a:gd name="connsiteX7" fmla="*/ 2249039 w 2249038"/>
              <a:gd name="connsiteY7" fmla="*/ 65085 h 101243"/>
              <a:gd name="connsiteX8" fmla="*/ 98832 w 2249038"/>
              <a:gd name="connsiteY8" fmla="*/ 65085 h 101243"/>
              <a:gd name="connsiteX9" fmla="*/ 98832 w 2249038"/>
              <a:gd name="connsiteY9" fmla="*/ 65085 h 101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49038" h="101243">
                <a:moveTo>
                  <a:pt x="98832" y="65085"/>
                </a:moveTo>
                <a:cubicBezTo>
                  <a:pt x="92806" y="86780"/>
                  <a:pt x="73522" y="101243"/>
                  <a:pt x="50622" y="101243"/>
                </a:cubicBezTo>
                <a:cubicBezTo>
                  <a:pt x="22900" y="101243"/>
                  <a:pt x="0" y="78343"/>
                  <a:pt x="0" y="50622"/>
                </a:cubicBezTo>
                <a:cubicBezTo>
                  <a:pt x="0" y="22900"/>
                  <a:pt x="22900" y="0"/>
                  <a:pt x="50622" y="0"/>
                </a:cubicBezTo>
                <a:cubicBezTo>
                  <a:pt x="73522" y="0"/>
                  <a:pt x="92806" y="15668"/>
                  <a:pt x="98832" y="36158"/>
                </a:cubicBezTo>
                <a:lnTo>
                  <a:pt x="2249039" y="36158"/>
                </a:lnTo>
                <a:cubicBezTo>
                  <a:pt x="2247833" y="40980"/>
                  <a:pt x="2246628" y="45800"/>
                  <a:pt x="2246628" y="50622"/>
                </a:cubicBezTo>
                <a:cubicBezTo>
                  <a:pt x="2246628" y="55443"/>
                  <a:pt x="2247833" y="60264"/>
                  <a:pt x="2249039" y="65085"/>
                </a:cubicBezTo>
                <a:lnTo>
                  <a:pt x="98832" y="65085"/>
                </a:lnTo>
                <a:lnTo>
                  <a:pt x="98832" y="6508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F8CD368D-C0B8-49EB-BF7F-80019C9AF46C}"/>
              </a:ext>
            </a:extLst>
          </p:cNvPr>
          <p:cNvSpPr/>
          <p:nvPr/>
        </p:nvSpPr>
        <p:spPr>
          <a:xfrm>
            <a:off x="5475650" y="10549697"/>
            <a:ext cx="2249005" cy="101242"/>
          </a:xfrm>
          <a:custGeom>
            <a:avLst/>
            <a:gdLst>
              <a:gd name="connsiteX0" fmla="*/ 2249039 w 2249038"/>
              <a:gd name="connsiteY0" fmla="*/ 65085 h 101243"/>
              <a:gd name="connsiteX1" fmla="*/ 98832 w 2249038"/>
              <a:gd name="connsiteY1" fmla="*/ 65085 h 101243"/>
              <a:gd name="connsiteX2" fmla="*/ 50622 w 2249038"/>
              <a:gd name="connsiteY2" fmla="*/ 101243 h 101243"/>
              <a:gd name="connsiteX3" fmla="*/ 0 w 2249038"/>
              <a:gd name="connsiteY3" fmla="*/ 50622 h 101243"/>
              <a:gd name="connsiteX4" fmla="*/ 50622 w 2249038"/>
              <a:gd name="connsiteY4" fmla="*/ 0 h 101243"/>
              <a:gd name="connsiteX5" fmla="*/ 98832 w 2249038"/>
              <a:gd name="connsiteY5" fmla="*/ 36158 h 101243"/>
              <a:gd name="connsiteX6" fmla="*/ 2249039 w 2249038"/>
              <a:gd name="connsiteY6" fmla="*/ 36158 h 101243"/>
              <a:gd name="connsiteX7" fmla="*/ 2246628 w 2249038"/>
              <a:gd name="connsiteY7" fmla="*/ 50622 h 101243"/>
              <a:gd name="connsiteX8" fmla="*/ 2249039 w 2249038"/>
              <a:gd name="connsiteY8" fmla="*/ 65085 h 101243"/>
              <a:gd name="connsiteX9" fmla="*/ 2249039 w 2249038"/>
              <a:gd name="connsiteY9" fmla="*/ 65085 h 101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49038" h="101243">
                <a:moveTo>
                  <a:pt x="2249039" y="65085"/>
                </a:moveTo>
                <a:lnTo>
                  <a:pt x="98832" y="65085"/>
                </a:lnTo>
                <a:cubicBezTo>
                  <a:pt x="92806" y="86780"/>
                  <a:pt x="73522" y="101243"/>
                  <a:pt x="50622" y="101243"/>
                </a:cubicBezTo>
                <a:cubicBezTo>
                  <a:pt x="22900" y="101243"/>
                  <a:pt x="0" y="78343"/>
                  <a:pt x="0" y="50622"/>
                </a:cubicBezTo>
                <a:cubicBezTo>
                  <a:pt x="0" y="22900"/>
                  <a:pt x="22900" y="0"/>
                  <a:pt x="50622" y="0"/>
                </a:cubicBezTo>
                <a:cubicBezTo>
                  <a:pt x="73522" y="0"/>
                  <a:pt x="92806" y="15668"/>
                  <a:pt x="98832" y="36158"/>
                </a:cubicBezTo>
                <a:lnTo>
                  <a:pt x="2249039" y="36158"/>
                </a:lnTo>
                <a:cubicBezTo>
                  <a:pt x="2247833" y="40980"/>
                  <a:pt x="2246628" y="45800"/>
                  <a:pt x="2246628" y="50622"/>
                </a:cubicBezTo>
                <a:cubicBezTo>
                  <a:pt x="2247833" y="55443"/>
                  <a:pt x="2247833" y="60264"/>
                  <a:pt x="2249039" y="65085"/>
                </a:cubicBezTo>
                <a:lnTo>
                  <a:pt x="2249039" y="6508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F55FECBC-4EF9-4CBC-B8A8-E53EDA8227B8}"/>
              </a:ext>
            </a:extLst>
          </p:cNvPr>
          <p:cNvSpPr/>
          <p:nvPr/>
        </p:nvSpPr>
        <p:spPr>
          <a:xfrm>
            <a:off x="12219051" y="10549697"/>
            <a:ext cx="2249005" cy="101242"/>
          </a:xfrm>
          <a:custGeom>
            <a:avLst/>
            <a:gdLst>
              <a:gd name="connsiteX0" fmla="*/ 2249039 w 2249038"/>
              <a:gd name="connsiteY0" fmla="*/ 65085 h 101243"/>
              <a:gd name="connsiteX1" fmla="*/ 98832 w 2249038"/>
              <a:gd name="connsiteY1" fmla="*/ 65085 h 101243"/>
              <a:gd name="connsiteX2" fmla="*/ 50622 w 2249038"/>
              <a:gd name="connsiteY2" fmla="*/ 101243 h 101243"/>
              <a:gd name="connsiteX3" fmla="*/ 0 w 2249038"/>
              <a:gd name="connsiteY3" fmla="*/ 50622 h 101243"/>
              <a:gd name="connsiteX4" fmla="*/ 50622 w 2249038"/>
              <a:gd name="connsiteY4" fmla="*/ 0 h 101243"/>
              <a:gd name="connsiteX5" fmla="*/ 98832 w 2249038"/>
              <a:gd name="connsiteY5" fmla="*/ 36158 h 101243"/>
              <a:gd name="connsiteX6" fmla="*/ 2249039 w 2249038"/>
              <a:gd name="connsiteY6" fmla="*/ 36158 h 101243"/>
              <a:gd name="connsiteX7" fmla="*/ 2246627 w 2249038"/>
              <a:gd name="connsiteY7" fmla="*/ 50622 h 101243"/>
              <a:gd name="connsiteX8" fmla="*/ 2249039 w 2249038"/>
              <a:gd name="connsiteY8" fmla="*/ 65085 h 101243"/>
              <a:gd name="connsiteX9" fmla="*/ 2249039 w 2249038"/>
              <a:gd name="connsiteY9" fmla="*/ 65085 h 101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49038" h="101243">
                <a:moveTo>
                  <a:pt x="2249039" y="65085"/>
                </a:moveTo>
                <a:lnTo>
                  <a:pt x="98832" y="65085"/>
                </a:lnTo>
                <a:cubicBezTo>
                  <a:pt x="92806" y="86780"/>
                  <a:pt x="73522" y="101243"/>
                  <a:pt x="50622" y="101243"/>
                </a:cubicBezTo>
                <a:cubicBezTo>
                  <a:pt x="22900" y="101243"/>
                  <a:pt x="0" y="78343"/>
                  <a:pt x="0" y="50622"/>
                </a:cubicBezTo>
                <a:cubicBezTo>
                  <a:pt x="0" y="22900"/>
                  <a:pt x="22900" y="0"/>
                  <a:pt x="50622" y="0"/>
                </a:cubicBezTo>
                <a:cubicBezTo>
                  <a:pt x="73522" y="0"/>
                  <a:pt x="92806" y="15668"/>
                  <a:pt x="98832" y="36158"/>
                </a:cubicBezTo>
                <a:lnTo>
                  <a:pt x="2249039" y="36158"/>
                </a:lnTo>
                <a:cubicBezTo>
                  <a:pt x="2247834" y="40980"/>
                  <a:pt x="2246627" y="45800"/>
                  <a:pt x="2246627" y="50622"/>
                </a:cubicBezTo>
                <a:cubicBezTo>
                  <a:pt x="2247834" y="55443"/>
                  <a:pt x="2247834" y="60264"/>
                  <a:pt x="2249039" y="65085"/>
                </a:cubicBezTo>
                <a:lnTo>
                  <a:pt x="2249039" y="6508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91EBE49C-C1E6-4145-A6BB-794634C41905}"/>
              </a:ext>
            </a:extLst>
          </p:cNvPr>
          <p:cNvSpPr/>
          <p:nvPr/>
        </p:nvSpPr>
        <p:spPr>
          <a:xfrm>
            <a:off x="16667648" y="10543669"/>
            <a:ext cx="2199591" cy="113293"/>
          </a:xfrm>
          <a:custGeom>
            <a:avLst/>
            <a:gdLst>
              <a:gd name="connsiteX0" fmla="*/ 98832 w 2199622"/>
              <a:gd name="connsiteY0" fmla="*/ 71111 h 113295"/>
              <a:gd name="connsiteX1" fmla="*/ 50621 w 2199622"/>
              <a:gd name="connsiteY1" fmla="*/ 107270 h 113295"/>
              <a:gd name="connsiteX2" fmla="*/ 0 w 2199622"/>
              <a:gd name="connsiteY2" fmla="*/ 56648 h 113295"/>
              <a:gd name="connsiteX3" fmla="*/ 50621 w 2199622"/>
              <a:gd name="connsiteY3" fmla="*/ 6026 h 113295"/>
              <a:gd name="connsiteX4" fmla="*/ 98832 w 2199622"/>
              <a:gd name="connsiteY4" fmla="*/ 42185 h 113295"/>
              <a:gd name="connsiteX5" fmla="*/ 2151411 w 2199622"/>
              <a:gd name="connsiteY5" fmla="*/ 42185 h 113295"/>
              <a:gd name="connsiteX6" fmla="*/ 2129716 w 2199622"/>
              <a:gd name="connsiteY6" fmla="*/ 0 h 113295"/>
              <a:gd name="connsiteX7" fmla="*/ 2171900 w 2199622"/>
              <a:gd name="connsiteY7" fmla="*/ 0 h 113295"/>
              <a:gd name="connsiteX8" fmla="*/ 2199622 w 2199622"/>
              <a:gd name="connsiteY8" fmla="*/ 56648 h 113295"/>
              <a:gd name="connsiteX9" fmla="*/ 2171900 w 2199622"/>
              <a:gd name="connsiteY9" fmla="*/ 113296 h 113295"/>
              <a:gd name="connsiteX10" fmla="*/ 2129716 w 2199622"/>
              <a:gd name="connsiteY10" fmla="*/ 113296 h 113295"/>
              <a:gd name="connsiteX11" fmla="*/ 2151411 w 2199622"/>
              <a:gd name="connsiteY11" fmla="*/ 71111 h 113295"/>
              <a:gd name="connsiteX12" fmla="*/ 98832 w 2199622"/>
              <a:gd name="connsiteY12" fmla="*/ 71111 h 113295"/>
              <a:gd name="connsiteX13" fmla="*/ 98832 w 2199622"/>
              <a:gd name="connsiteY13" fmla="*/ 71111 h 113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99622" h="113295">
                <a:moveTo>
                  <a:pt x="98832" y="71111"/>
                </a:moveTo>
                <a:cubicBezTo>
                  <a:pt x="92805" y="92806"/>
                  <a:pt x="73521" y="107270"/>
                  <a:pt x="50621" y="107270"/>
                </a:cubicBezTo>
                <a:cubicBezTo>
                  <a:pt x="22900" y="107270"/>
                  <a:pt x="0" y="84369"/>
                  <a:pt x="0" y="56648"/>
                </a:cubicBezTo>
                <a:cubicBezTo>
                  <a:pt x="0" y="28927"/>
                  <a:pt x="22900" y="6026"/>
                  <a:pt x="50621" y="6026"/>
                </a:cubicBezTo>
                <a:cubicBezTo>
                  <a:pt x="73521" y="6026"/>
                  <a:pt x="92805" y="21695"/>
                  <a:pt x="98832" y="42185"/>
                </a:cubicBezTo>
                <a:lnTo>
                  <a:pt x="2151411" y="42185"/>
                </a:lnTo>
                <a:lnTo>
                  <a:pt x="2129716" y="0"/>
                </a:lnTo>
                <a:lnTo>
                  <a:pt x="2171900" y="0"/>
                </a:lnTo>
                <a:lnTo>
                  <a:pt x="2199622" y="56648"/>
                </a:lnTo>
                <a:lnTo>
                  <a:pt x="2171900" y="113296"/>
                </a:lnTo>
                <a:lnTo>
                  <a:pt x="2129716" y="113296"/>
                </a:lnTo>
                <a:lnTo>
                  <a:pt x="2151411" y="71111"/>
                </a:lnTo>
                <a:lnTo>
                  <a:pt x="98832" y="71111"/>
                </a:lnTo>
                <a:lnTo>
                  <a:pt x="98832" y="7111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3C786A55-60CD-4A95-B2EA-8D60FA63E8F1}"/>
              </a:ext>
            </a:extLst>
          </p:cNvPr>
          <p:cNvSpPr/>
          <p:nvPr/>
        </p:nvSpPr>
        <p:spPr>
          <a:xfrm>
            <a:off x="14466852" y="10549697"/>
            <a:ext cx="2202000" cy="101242"/>
          </a:xfrm>
          <a:custGeom>
            <a:avLst/>
            <a:gdLst>
              <a:gd name="connsiteX0" fmla="*/ 2202032 w 2202032"/>
              <a:gd name="connsiteY0" fmla="*/ 36158 h 101243"/>
              <a:gd name="connsiteX1" fmla="*/ 98832 w 2202032"/>
              <a:gd name="connsiteY1" fmla="*/ 36158 h 101243"/>
              <a:gd name="connsiteX2" fmla="*/ 50621 w 2202032"/>
              <a:gd name="connsiteY2" fmla="*/ 0 h 101243"/>
              <a:gd name="connsiteX3" fmla="*/ 0 w 2202032"/>
              <a:gd name="connsiteY3" fmla="*/ 50622 h 101243"/>
              <a:gd name="connsiteX4" fmla="*/ 50621 w 2202032"/>
              <a:gd name="connsiteY4" fmla="*/ 101243 h 101243"/>
              <a:gd name="connsiteX5" fmla="*/ 98832 w 2202032"/>
              <a:gd name="connsiteY5" fmla="*/ 65085 h 101243"/>
              <a:gd name="connsiteX6" fmla="*/ 2202032 w 2202032"/>
              <a:gd name="connsiteY6" fmla="*/ 65085 h 101243"/>
              <a:gd name="connsiteX7" fmla="*/ 2199622 w 2202032"/>
              <a:gd name="connsiteY7" fmla="*/ 50622 h 101243"/>
              <a:gd name="connsiteX8" fmla="*/ 2202032 w 2202032"/>
              <a:gd name="connsiteY8" fmla="*/ 36158 h 101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2032" h="101243">
                <a:moveTo>
                  <a:pt x="2202032" y="36158"/>
                </a:moveTo>
                <a:lnTo>
                  <a:pt x="98832" y="36158"/>
                </a:lnTo>
                <a:cubicBezTo>
                  <a:pt x="92805" y="14463"/>
                  <a:pt x="73521" y="0"/>
                  <a:pt x="50621" y="0"/>
                </a:cubicBezTo>
                <a:cubicBezTo>
                  <a:pt x="22899" y="0"/>
                  <a:pt x="0" y="22900"/>
                  <a:pt x="0" y="50622"/>
                </a:cubicBezTo>
                <a:cubicBezTo>
                  <a:pt x="0" y="78343"/>
                  <a:pt x="22899" y="101243"/>
                  <a:pt x="50621" y="101243"/>
                </a:cubicBezTo>
                <a:cubicBezTo>
                  <a:pt x="73521" y="101243"/>
                  <a:pt x="92805" y="85575"/>
                  <a:pt x="98832" y="65085"/>
                </a:cubicBezTo>
                <a:lnTo>
                  <a:pt x="2202032" y="65085"/>
                </a:lnTo>
                <a:cubicBezTo>
                  <a:pt x="2200827" y="60264"/>
                  <a:pt x="2199622" y="55443"/>
                  <a:pt x="2199622" y="50622"/>
                </a:cubicBezTo>
                <a:cubicBezTo>
                  <a:pt x="2199622" y="45800"/>
                  <a:pt x="2200827" y="40980"/>
                  <a:pt x="2202032" y="36158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2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04" name="Rectangle 703">
            <a:extLst>
              <a:ext uri="{FF2B5EF4-FFF2-40B4-BE49-F238E27FC236}">
                <a16:creationId xmlns:a16="http://schemas.microsoft.com/office/drawing/2014/main" id="{A074AD45-4B65-45AB-97B6-4F77A4E9ED77}"/>
              </a:ext>
            </a:extLst>
          </p:cNvPr>
          <p:cNvSpPr/>
          <p:nvPr/>
        </p:nvSpPr>
        <p:spPr>
          <a:xfrm>
            <a:off x="481079" y="416873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05" name="Rectangle 704">
            <a:extLst>
              <a:ext uri="{FF2B5EF4-FFF2-40B4-BE49-F238E27FC236}">
                <a16:creationId xmlns:a16="http://schemas.microsoft.com/office/drawing/2014/main" id="{024E7CBA-D654-43A1-BEF4-DF63D4C36E57}"/>
              </a:ext>
            </a:extLst>
          </p:cNvPr>
          <p:cNvSpPr/>
          <p:nvPr/>
        </p:nvSpPr>
        <p:spPr>
          <a:xfrm>
            <a:off x="1224817" y="3441565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600" b="1">
                <a:solidFill>
                  <a:srgbClr val="272E3A"/>
                </a:solidFill>
                <a:latin typeface="Montserrat Light"/>
              </a:rPr>
              <a:t>Title One 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0F238F1-EC45-4891-AAF0-E30F9C78079F}"/>
              </a:ext>
            </a:extLst>
          </p:cNvPr>
          <p:cNvSpPr/>
          <p:nvPr/>
        </p:nvSpPr>
        <p:spPr>
          <a:xfrm>
            <a:off x="4285797" y="3607584"/>
            <a:ext cx="514184" cy="514184"/>
          </a:xfrm>
          <a:prstGeom prst="ellipse">
            <a:avLst/>
          </a:prstGeom>
          <a:solidFill>
            <a:srgbClr val="264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706" name="Rectangle 705">
            <a:extLst>
              <a:ext uri="{FF2B5EF4-FFF2-40B4-BE49-F238E27FC236}">
                <a16:creationId xmlns:a16="http://schemas.microsoft.com/office/drawing/2014/main" id="{7440FD42-61C3-4E5E-857F-E904E02F4B0C}"/>
              </a:ext>
            </a:extLst>
          </p:cNvPr>
          <p:cNvSpPr/>
          <p:nvPr/>
        </p:nvSpPr>
        <p:spPr>
          <a:xfrm>
            <a:off x="481079" y="6162628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07" name="Rectangle 706">
            <a:extLst>
              <a:ext uri="{FF2B5EF4-FFF2-40B4-BE49-F238E27FC236}">
                <a16:creationId xmlns:a16="http://schemas.microsoft.com/office/drawing/2014/main" id="{F5E3A0D3-E78A-4642-A6D4-848DB477C92F}"/>
              </a:ext>
            </a:extLst>
          </p:cNvPr>
          <p:cNvSpPr/>
          <p:nvPr/>
        </p:nvSpPr>
        <p:spPr>
          <a:xfrm>
            <a:off x="1224817" y="5435458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600" b="1">
                <a:solidFill>
                  <a:srgbClr val="272E3A"/>
                </a:solidFill>
                <a:latin typeface="Montserrat Light"/>
              </a:rPr>
              <a:t>Title One 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08" name="Oval 707">
            <a:extLst>
              <a:ext uri="{FF2B5EF4-FFF2-40B4-BE49-F238E27FC236}">
                <a16:creationId xmlns:a16="http://schemas.microsoft.com/office/drawing/2014/main" id="{8B9892A9-8C89-474E-91CC-1426B27DFE7C}"/>
              </a:ext>
            </a:extLst>
          </p:cNvPr>
          <p:cNvSpPr/>
          <p:nvPr/>
        </p:nvSpPr>
        <p:spPr>
          <a:xfrm>
            <a:off x="4285797" y="5601477"/>
            <a:ext cx="514184" cy="514184"/>
          </a:xfrm>
          <a:prstGeom prst="ellipse">
            <a:avLst/>
          </a:prstGeom>
          <a:solidFill>
            <a:srgbClr val="2872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709" name="Rectangle 708">
            <a:extLst>
              <a:ext uri="{FF2B5EF4-FFF2-40B4-BE49-F238E27FC236}">
                <a16:creationId xmlns:a16="http://schemas.microsoft.com/office/drawing/2014/main" id="{7F7D6F38-C0E1-44E7-AF22-FBFD9627A061}"/>
              </a:ext>
            </a:extLst>
          </p:cNvPr>
          <p:cNvSpPr/>
          <p:nvPr/>
        </p:nvSpPr>
        <p:spPr>
          <a:xfrm>
            <a:off x="481079" y="8348808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10" name="Rectangle 709">
            <a:extLst>
              <a:ext uri="{FF2B5EF4-FFF2-40B4-BE49-F238E27FC236}">
                <a16:creationId xmlns:a16="http://schemas.microsoft.com/office/drawing/2014/main" id="{0E932CC6-484D-4B16-8671-B82FC7F404D7}"/>
              </a:ext>
            </a:extLst>
          </p:cNvPr>
          <p:cNvSpPr/>
          <p:nvPr/>
        </p:nvSpPr>
        <p:spPr>
          <a:xfrm>
            <a:off x="1224817" y="7621638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600" b="1">
                <a:solidFill>
                  <a:srgbClr val="272E3A"/>
                </a:solidFill>
                <a:latin typeface="Montserrat Light"/>
              </a:rPr>
              <a:t>Title One 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11" name="Oval 710">
            <a:extLst>
              <a:ext uri="{FF2B5EF4-FFF2-40B4-BE49-F238E27FC236}">
                <a16:creationId xmlns:a16="http://schemas.microsoft.com/office/drawing/2014/main" id="{995108F6-D40B-4ABB-B982-C2C479DBFFD3}"/>
              </a:ext>
            </a:extLst>
          </p:cNvPr>
          <p:cNvSpPr/>
          <p:nvPr/>
        </p:nvSpPr>
        <p:spPr>
          <a:xfrm>
            <a:off x="4285797" y="7787657"/>
            <a:ext cx="514184" cy="514184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712" name="Oval 711">
            <a:extLst>
              <a:ext uri="{FF2B5EF4-FFF2-40B4-BE49-F238E27FC236}">
                <a16:creationId xmlns:a16="http://schemas.microsoft.com/office/drawing/2014/main" id="{0019C530-951B-4A1A-81B2-405A485B3BE9}"/>
              </a:ext>
            </a:extLst>
          </p:cNvPr>
          <p:cNvSpPr/>
          <p:nvPr/>
        </p:nvSpPr>
        <p:spPr>
          <a:xfrm>
            <a:off x="4285797" y="7832950"/>
            <a:ext cx="514184" cy="514184"/>
          </a:xfrm>
          <a:prstGeom prst="ellipse">
            <a:avLst/>
          </a:prstGeom>
          <a:solidFill>
            <a:srgbClr val="2A9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713" name="Oval 712">
            <a:extLst>
              <a:ext uri="{FF2B5EF4-FFF2-40B4-BE49-F238E27FC236}">
                <a16:creationId xmlns:a16="http://schemas.microsoft.com/office/drawing/2014/main" id="{CF97C10B-189D-4165-87CA-C14F633E25C6}"/>
              </a:ext>
            </a:extLst>
          </p:cNvPr>
          <p:cNvSpPr/>
          <p:nvPr/>
        </p:nvSpPr>
        <p:spPr>
          <a:xfrm>
            <a:off x="19522682" y="3607584"/>
            <a:ext cx="514184" cy="514184"/>
          </a:xfrm>
          <a:prstGeom prst="ellipse">
            <a:avLst/>
          </a:prstGeom>
          <a:solidFill>
            <a:srgbClr val="E9C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715" name="Oval 714">
            <a:extLst>
              <a:ext uri="{FF2B5EF4-FFF2-40B4-BE49-F238E27FC236}">
                <a16:creationId xmlns:a16="http://schemas.microsoft.com/office/drawing/2014/main" id="{6B9D5BB7-63FB-40D0-9989-60555B5607CA}"/>
              </a:ext>
            </a:extLst>
          </p:cNvPr>
          <p:cNvSpPr/>
          <p:nvPr/>
        </p:nvSpPr>
        <p:spPr>
          <a:xfrm>
            <a:off x="19522682" y="7787657"/>
            <a:ext cx="514184" cy="514184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717" name="Rectangle 716">
            <a:extLst>
              <a:ext uri="{FF2B5EF4-FFF2-40B4-BE49-F238E27FC236}">
                <a16:creationId xmlns:a16="http://schemas.microsoft.com/office/drawing/2014/main" id="{53C2A274-0971-4FCC-9260-77C8A27A6FE3}"/>
              </a:ext>
            </a:extLst>
          </p:cNvPr>
          <p:cNvSpPr/>
          <p:nvPr/>
        </p:nvSpPr>
        <p:spPr>
          <a:xfrm>
            <a:off x="20453134" y="4200412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18" name="Rectangle 717">
            <a:extLst>
              <a:ext uri="{FF2B5EF4-FFF2-40B4-BE49-F238E27FC236}">
                <a16:creationId xmlns:a16="http://schemas.microsoft.com/office/drawing/2014/main" id="{9060D319-96EB-468F-A11E-DBB497E41B0B}"/>
              </a:ext>
            </a:extLst>
          </p:cNvPr>
          <p:cNvSpPr/>
          <p:nvPr/>
        </p:nvSpPr>
        <p:spPr>
          <a:xfrm>
            <a:off x="20453135" y="3441565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272E3A"/>
                </a:solidFill>
                <a:latin typeface="Montserrat Light"/>
              </a:rPr>
              <a:t>Title One 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19" name="Oval 718">
            <a:extLst>
              <a:ext uri="{FF2B5EF4-FFF2-40B4-BE49-F238E27FC236}">
                <a16:creationId xmlns:a16="http://schemas.microsoft.com/office/drawing/2014/main" id="{C92DCE55-9F54-43D2-971D-9D124F6456C7}"/>
              </a:ext>
            </a:extLst>
          </p:cNvPr>
          <p:cNvSpPr/>
          <p:nvPr/>
        </p:nvSpPr>
        <p:spPr>
          <a:xfrm>
            <a:off x="19522682" y="5874205"/>
            <a:ext cx="514184" cy="514184"/>
          </a:xfrm>
          <a:prstGeom prst="ellipse">
            <a:avLst/>
          </a:prstGeom>
          <a:solidFill>
            <a:srgbClr val="F4A2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720" name="Rectangle 719">
            <a:extLst>
              <a:ext uri="{FF2B5EF4-FFF2-40B4-BE49-F238E27FC236}">
                <a16:creationId xmlns:a16="http://schemas.microsoft.com/office/drawing/2014/main" id="{37B1A6B4-2A0D-4950-8F96-8B3D9FD2B690}"/>
              </a:ext>
            </a:extLst>
          </p:cNvPr>
          <p:cNvSpPr/>
          <p:nvPr/>
        </p:nvSpPr>
        <p:spPr>
          <a:xfrm>
            <a:off x="20453134" y="6467034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21" name="Rectangle 720">
            <a:extLst>
              <a:ext uri="{FF2B5EF4-FFF2-40B4-BE49-F238E27FC236}">
                <a16:creationId xmlns:a16="http://schemas.microsoft.com/office/drawing/2014/main" id="{C2052298-A809-412D-95A0-08BC508263F4}"/>
              </a:ext>
            </a:extLst>
          </p:cNvPr>
          <p:cNvSpPr/>
          <p:nvPr/>
        </p:nvSpPr>
        <p:spPr>
          <a:xfrm>
            <a:off x="20453135" y="5708186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272E3A"/>
                </a:solidFill>
                <a:latin typeface="Montserrat Light"/>
              </a:rPr>
              <a:t>Title One 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22" name="Oval 721">
            <a:extLst>
              <a:ext uri="{FF2B5EF4-FFF2-40B4-BE49-F238E27FC236}">
                <a16:creationId xmlns:a16="http://schemas.microsoft.com/office/drawing/2014/main" id="{E8597259-2821-4FC6-9A2C-73689B3EE3C5}"/>
              </a:ext>
            </a:extLst>
          </p:cNvPr>
          <p:cNvSpPr/>
          <p:nvPr/>
        </p:nvSpPr>
        <p:spPr>
          <a:xfrm>
            <a:off x="19580618" y="8341209"/>
            <a:ext cx="514184" cy="51418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ontserrat Light"/>
            </a:endParaRPr>
          </a:p>
        </p:txBody>
      </p:sp>
      <p:sp>
        <p:nvSpPr>
          <p:cNvPr id="723" name="Rectangle 722">
            <a:extLst>
              <a:ext uri="{FF2B5EF4-FFF2-40B4-BE49-F238E27FC236}">
                <a16:creationId xmlns:a16="http://schemas.microsoft.com/office/drawing/2014/main" id="{3ABB0E97-4F19-48F1-8205-AACD853A8E55}"/>
              </a:ext>
            </a:extLst>
          </p:cNvPr>
          <p:cNvSpPr/>
          <p:nvPr/>
        </p:nvSpPr>
        <p:spPr>
          <a:xfrm>
            <a:off x="20511072" y="8934038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724" name="Rectangle 723">
            <a:extLst>
              <a:ext uri="{FF2B5EF4-FFF2-40B4-BE49-F238E27FC236}">
                <a16:creationId xmlns:a16="http://schemas.microsoft.com/office/drawing/2014/main" id="{EE527E18-7111-46B5-BC80-70C83EA179BE}"/>
              </a:ext>
            </a:extLst>
          </p:cNvPr>
          <p:cNvSpPr/>
          <p:nvPr/>
        </p:nvSpPr>
        <p:spPr>
          <a:xfrm>
            <a:off x="20511072" y="8175190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272E3A"/>
                </a:solidFill>
                <a:latin typeface="Montserrat Light"/>
              </a:rPr>
              <a:t>Title One 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25" name="Rectangle 724">
            <a:extLst>
              <a:ext uri="{FF2B5EF4-FFF2-40B4-BE49-F238E27FC236}">
                <a16:creationId xmlns:a16="http://schemas.microsoft.com/office/drawing/2014/main" id="{8F2F3529-BA65-491D-9D25-4CA8D68794CC}"/>
              </a:ext>
            </a:extLst>
          </p:cNvPr>
          <p:cNvSpPr/>
          <p:nvPr/>
        </p:nvSpPr>
        <p:spPr>
          <a:xfrm>
            <a:off x="4559410" y="10757656"/>
            <a:ext cx="148605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272E3A"/>
                </a:solidFill>
                <a:latin typeface="Montserrat Light"/>
              </a:rPr>
              <a:t>2015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26" name="Rectangle 725">
            <a:extLst>
              <a:ext uri="{FF2B5EF4-FFF2-40B4-BE49-F238E27FC236}">
                <a16:creationId xmlns:a16="http://schemas.microsoft.com/office/drawing/2014/main" id="{1CB68A8F-19E0-40D0-B90F-05866F7B3BB3}"/>
              </a:ext>
            </a:extLst>
          </p:cNvPr>
          <p:cNvSpPr/>
          <p:nvPr/>
        </p:nvSpPr>
        <p:spPr>
          <a:xfrm>
            <a:off x="6974398" y="10757656"/>
            <a:ext cx="148605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272E3A"/>
                </a:solidFill>
                <a:latin typeface="Montserrat Light"/>
              </a:rPr>
              <a:t>2016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27" name="Rectangle 726">
            <a:extLst>
              <a:ext uri="{FF2B5EF4-FFF2-40B4-BE49-F238E27FC236}">
                <a16:creationId xmlns:a16="http://schemas.microsoft.com/office/drawing/2014/main" id="{73AF718E-EA25-494E-ADA3-53AB6B108FEB}"/>
              </a:ext>
            </a:extLst>
          </p:cNvPr>
          <p:cNvSpPr/>
          <p:nvPr/>
        </p:nvSpPr>
        <p:spPr>
          <a:xfrm>
            <a:off x="9274614" y="10757656"/>
            <a:ext cx="148605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272E3A"/>
                </a:solidFill>
                <a:latin typeface="Montserrat Light"/>
              </a:rPr>
              <a:t>2017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28" name="Rectangle 727">
            <a:extLst>
              <a:ext uri="{FF2B5EF4-FFF2-40B4-BE49-F238E27FC236}">
                <a16:creationId xmlns:a16="http://schemas.microsoft.com/office/drawing/2014/main" id="{4D73D52C-2C5F-4FEC-89FD-B0B4D3A8A86D}"/>
              </a:ext>
            </a:extLst>
          </p:cNvPr>
          <p:cNvSpPr/>
          <p:nvPr/>
        </p:nvSpPr>
        <p:spPr>
          <a:xfrm>
            <a:off x="11490359" y="10757656"/>
            <a:ext cx="148605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272E3A"/>
                </a:solidFill>
                <a:latin typeface="Montserrat Light"/>
              </a:rPr>
              <a:t>2018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29" name="Rectangle 728">
            <a:extLst>
              <a:ext uri="{FF2B5EF4-FFF2-40B4-BE49-F238E27FC236}">
                <a16:creationId xmlns:a16="http://schemas.microsoft.com/office/drawing/2014/main" id="{CDEF4553-975C-44B7-B043-FB0404C50343}"/>
              </a:ext>
            </a:extLst>
          </p:cNvPr>
          <p:cNvSpPr/>
          <p:nvPr/>
        </p:nvSpPr>
        <p:spPr>
          <a:xfrm>
            <a:off x="13791909" y="10757656"/>
            <a:ext cx="148605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272E3A"/>
                </a:solidFill>
                <a:latin typeface="Montserrat Light"/>
              </a:rPr>
              <a:t>2019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30" name="Rectangle 729">
            <a:extLst>
              <a:ext uri="{FF2B5EF4-FFF2-40B4-BE49-F238E27FC236}">
                <a16:creationId xmlns:a16="http://schemas.microsoft.com/office/drawing/2014/main" id="{411E4F52-4FC4-4875-A36C-C585163DF290}"/>
              </a:ext>
            </a:extLst>
          </p:cNvPr>
          <p:cNvSpPr/>
          <p:nvPr/>
        </p:nvSpPr>
        <p:spPr>
          <a:xfrm>
            <a:off x="15901708" y="10767985"/>
            <a:ext cx="148605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272E3A"/>
                </a:solidFill>
                <a:latin typeface="Montserrat Light"/>
              </a:rPr>
              <a:t>2020</a:t>
            </a:r>
            <a:endParaRPr lang="en-US" sz="3600">
              <a:solidFill>
                <a:srgbClr val="272E3A"/>
              </a:solidFill>
              <a:latin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30745947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SMOOTH SCATTER CURVE CHART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009404794"/>
              </p:ext>
            </p:extLst>
          </p:nvPr>
        </p:nvGraphicFramePr>
        <p:xfrm>
          <a:off x="1828800" y="3009032"/>
          <a:ext cx="20520436" cy="6120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1417868" y="9954344"/>
            <a:ext cx="21548264" cy="1688196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7680" tIns="243840" rIns="487680" bIns="243840" rtlCol="0" anchor="t" anchorCtr="0"/>
          <a:lstStyle/>
          <a:p>
            <a:pPr defTabSz="2438340">
              <a:spcAft>
                <a:spcPts val="2400"/>
              </a:spcAft>
            </a:pPr>
            <a:r>
              <a:rPr lang="en-US" sz="2600" dirty="0" err="1">
                <a:solidFill>
                  <a:srgbClr val="57565A"/>
                </a:solidFill>
              </a:rPr>
              <a:t>Lorem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ipsum</a:t>
            </a:r>
            <a:r>
              <a:rPr lang="en-US" sz="2600" dirty="0">
                <a:solidFill>
                  <a:srgbClr val="57565A"/>
                </a:solidFill>
              </a:rPr>
              <a:t> mi, non </a:t>
            </a:r>
            <a:r>
              <a:rPr lang="en-US" sz="2600" dirty="0" err="1">
                <a:solidFill>
                  <a:srgbClr val="57565A"/>
                </a:solidFill>
              </a:rPr>
              <a:t>num</a:t>
            </a:r>
            <a:r>
              <a:rPr lang="en-US" sz="2600" dirty="0">
                <a:solidFill>
                  <a:srgbClr val="57565A"/>
                </a:solidFill>
              </a:rPr>
              <a:t> sum re </a:t>
            </a:r>
            <a:r>
              <a:rPr lang="en-US" sz="2600" dirty="0" err="1">
                <a:solidFill>
                  <a:srgbClr val="57565A"/>
                </a:solidFill>
              </a:rPr>
              <a:t>audaepe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reriore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perupient</a:t>
            </a:r>
            <a:r>
              <a:rPr lang="en-US" sz="2600" dirty="0">
                <a:solidFill>
                  <a:srgbClr val="57565A"/>
                </a:solidFill>
              </a:rPr>
              <a:t>. Am </a:t>
            </a:r>
            <a:r>
              <a:rPr lang="en-US" sz="2600" dirty="0" err="1">
                <a:solidFill>
                  <a:srgbClr val="57565A"/>
                </a:solidFill>
              </a:rPr>
              <a:t>quatest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officium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fuga</a:t>
            </a:r>
            <a:r>
              <a:rPr lang="en-US" sz="2600" dirty="0">
                <a:solidFill>
                  <a:srgbClr val="57565A"/>
                </a:solidFill>
              </a:rPr>
              <a:t>. </a:t>
            </a:r>
            <a:r>
              <a:rPr lang="en-US" sz="2600" dirty="0" err="1">
                <a:solidFill>
                  <a:srgbClr val="57565A"/>
                </a:solidFill>
              </a:rPr>
              <a:t>Escient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repudaepero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est</a:t>
            </a:r>
            <a:r>
              <a:rPr lang="en-US" sz="2600" dirty="0">
                <a:solidFill>
                  <a:srgbClr val="57565A"/>
                </a:solidFill>
              </a:rPr>
              <a:t>, </a:t>
            </a:r>
            <a:r>
              <a:rPr lang="en-US" sz="2600" dirty="0" err="1">
                <a:solidFill>
                  <a:srgbClr val="57565A"/>
                </a:solidFill>
              </a:rPr>
              <a:t>quaspelis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sus</a:t>
            </a:r>
            <a:r>
              <a:rPr lang="en-US" sz="2600" dirty="0">
                <a:solidFill>
                  <a:srgbClr val="57565A"/>
                </a:solidFill>
              </a:rPr>
              <a:t> as is </a:t>
            </a:r>
            <a:r>
              <a:rPr lang="en-US" sz="2600" dirty="0" err="1">
                <a:solidFill>
                  <a:srgbClr val="57565A"/>
                </a:solidFill>
              </a:rPr>
              <a:t>ipicati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oremporem</a:t>
            </a:r>
            <a:r>
              <a:rPr lang="en-US" sz="2600" dirty="0">
                <a:solidFill>
                  <a:srgbClr val="57565A"/>
                </a:solidFill>
              </a:rPr>
              <a:t>. Et </a:t>
            </a:r>
            <a:r>
              <a:rPr lang="en-US" sz="2600" dirty="0" err="1">
                <a:solidFill>
                  <a:srgbClr val="57565A"/>
                </a:solidFill>
              </a:rPr>
              <a:t>pari</a:t>
            </a:r>
            <a:r>
              <a:rPr lang="en-US" sz="2600" dirty="0">
                <a:solidFill>
                  <a:srgbClr val="57565A"/>
                </a:solidFill>
              </a:rPr>
              <a:t> alit, </a:t>
            </a:r>
            <a:r>
              <a:rPr lang="en-US" sz="2600" dirty="0" err="1">
                <a:solidFill>
                  <a:srgbClr val="57565A"/>
                </a:solidFill>
              </a:rPr>
              <a:t>que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nonet</a:t>
            </a:r>
            <a:r>
              <a:rPr lang="en-US" sz="2600" dirty="0">
                <a:solidFill>
                  <a:srgbClr val="57565A"/>
                </a:solidFill>
              </a:rPr>
              <a:t>, </a:t>
            </a:r>
            <a:r>
              <a:rPr lang="en-US" sz="2600" dirty="0" err="1">
                <a:solidFill>
                  <a:srgbClr val="57565A"/>
                </a:solidFill>
              </a:rPr>
              <a:t>sinumq</a:t>
            </a:r>
            <a:r>
              <a:rPr lang="en-US" sz="2600" dirty="0">
                <a:solidFill>
                  <a:srgbClr val="57565A"/>
                </a:solidFill>
              </a:rPr>
              <a:t>. re </a:t>
            </a:r>
            <a:r>
              <a:rPr lang="en-US" sz="2600" dirty="0" err="1">
                <a:solidFill>
                  <a:srgbClr val="57565A"/>
                </a:solidFill>
              </a:rPr>
              <a:t>audaepe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reriore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perupient</a:t>
            </a:r>
            <a:r>
              <a:rPr lang="en-US" sz="2600" dirty="0">
                <a:solidFill>
                  <a:srgbClr val="57565A"/>
                </a:solidFill>
              </a:rPr>
              <a:t>. Am </a:t>
            </a:r>
            <a:r>
              <a:rPr lang="en-US" sz="2600" dirty="0" err="1">
                <a:solidFill>
                  <a:srgbClr val="57565A"/>
                </a:solidFill>
              </a:rPr>
              <a:t>quatest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officium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fuga</a:t>
            </a:r>
            <a:r>
              <a:rPr lang="en-US" sz="2600" dirty="0">
                <a:solidFill>
                  <a:srgbClr val="57565A"/>
                </a:solidFill>
              </a:rPr>
              <a:t>. </a:t>
            </a:r>
            <a:r>
              <a:rPr lang="en-US" sz="2600" dirty="0" err="1">
                <a:solidFill>
                  <a:srgbClr val="57565A"/>
                </a:solidFill>
              </a:rPr>
              <a:t>Escient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repudaepero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est</a:t>
            </a:r>
            <a:r>
              <a:rPr lang="en-US" sz="2600" dirty="0">
                <a:solidFill>
                  <a:srgbClr val="57565A"/>
                </a:solidFill>
              </a:rPr>
              <a:t>, </a:t>
            </a:r>
            <a:r>
              <a:rPr lang="en-US" sz="2600" dirty="0" err="1">
                <a:solidFill>
                  <a:srgbClr val="57565A"/>
                </a:solidFill>
              </a:rPr>
              <a:t>quaspelis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sus</a:t>
            </a:r>
            <a:r>
              <a:rPr lang="en-US" sz="2600" dirty="0">
                <a:solidFill>
                  <a:srgbClr val="57565A"/>
                </a:solidFill>
              </a:rPr>
              <a:t> as is </a:t>
            </a:r>
            <a:r>
              <a:rPr lang="en-US" sz="2600" dirty="0" err="1">
                <a:solidFill>
                  <a:srgbClr val="57565A"/>
                </a:solidFill>
              </a:rPr>
              <a:t>ipicati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oremporem</a:t>
            </a:r>
            <a:r>
              <a:rPr lang="en-US" sz="2600" dirty="0">
                <a:solidFill>
                  <a:srgbClr val="57565A"/>
                </a:solidFill>
              </a:rPr>
              <a:t>. Et </a:t>
            </a:r>
            <a:r>
              <a:rPr lang="en-US" sz="2600" dirty="0" err="1">
                <a:solidFill>
                  <a:srgbClr val="57565A"/>
                </a:solidFill>
              </a:rPr>
              <a:t>pari</a:t>
            </a:r>
            <a:r>
              <a:rPr lang="en-US" sz="2600" dirty="0">
                <a:solidFill>
                  <a:srgbClr val="57565A"/>
                </a:solidFill>
              </a:rPr>
              <a:t> alit, </a:t>
            </a:r>
            <a:r>
              <a:rPr lang="en-US" sz="2600" dirty="0" err="1">
                <a:solidFill>
                  <a:srgbClr val="57565A"/>
                </a:solidFill>
              </a:rPr>
              <a:t>que</a:t>
            </a:r>
            <a:r>
              <a:rPr lang="en-US" sz="2600" dirty="0">
                <a:solidFill>
                  <a:srgbClr val="57565A"/>
                </a:solidFill>
              </a:rPr>
              <a:t> </a:t>
            </a:r>
            <a:r>
              <a:rPr lang="en-US" sz="2600" dirty="0" err="1">
                <a:solidFill>
                  <a:srgbClr val="57565A"/>
                </a:solidFill>
              </a:rPr>
              <a:t>nonet</a:t>
            </a:r>
            <a:r>
              <a:rPr lang="en-US" sz="2600" dirty="0">
                <a:solidFill>
                  <a:srgbClr val="57565A"/>
                </a:solidFill>
              </a:rPr>
              <a:t>, </a:t>
            </a:r>
            <a:r>
              <a:rPr lang="en-US" sz="2600" dirty="0" err="1">
                <a:solidFill>
                  <a:srgbClr val="57565A"/>
                </a:solidFill>
              </a:rPr>
              <a:t>sinumq</a:t>
            </a:r>
            <a:r>
              <a:rPr lang="en-US" sz="2600" dirty="0">
                <a:solidFill>
                  <a:srgbClr val="57565A"/>
                </a:solidFill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177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6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600"/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600"/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1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  <p:bldP spid="5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SMOOTH LINE CHART WITH TABLE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3103820948"/>
              </p:ext>
            </p:extLst>
          </p:nvPr>
        </p:nvGraphicFramePr>
        <p:xfrm>
          <a:off x="814736" y="5201817"/>
          <a:ext cx="11809312" cy="66222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0913819"/>
              </p:ext>
            </p:extLst>
          </p:nvPr>
        </p:nvGraphicFramePr>
        <p:xfrm>
          <a:off x="13110059" y="5201817"/>
          <a:ext cx="10459206" cy="6622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40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50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50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550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5806">
                <a:tc>
                  <a:txBody>
                    <a:bodyPr/>
                    <a:lstStyle/>
                    <a:p>
                      <a:endParaRPr lang="en-US" sz="3000" b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243840" marR="243840" marT="121920" marB="12192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 b="0">
                          <a:solidFill>
                            <a:schemeClr val="tx1"/>
                          </a:solidFill>
                          <a:latin typeface="+mj-lt"/>
                        </a:rPr>
                        <a:t>Column 1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 b="0">
                          <a:solidFill>
                            <a:schemeClr val="tx1"/>
                          </a:solidFill>
                          <a:latin typeface="+mj-lt"/>
                        </a:rPr>
                        <a:t>Column 2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 b="0">
                          <a:solidFill>
                            <a:schemeClr val="tx1"/>
                          </a:solidFill>
                          <a:latin typeface="+mj-lt"/>
                        </a:rPr>
                        <a:t>Column 3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806">
                <a:tc>
                  <a:txBody>
                    <a:bodyPr/>
                    <a:lstStyle/>
                    <a:p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Item One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520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530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560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5806">
                <a:tc>
                  <a:txBody>
                    <a:bodyPr/>
                    <a:lstStyle/>
                    <a:p>
                      <a:r>
                        <a:rPr lang="en-US" sz="3000" kern="120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Item</a:t>
                      </a:r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 Two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300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300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300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5806">
                <a:tc>
                  <a:txBody>
                    <a:bodyPr/>
                    <a:lstStyle/>
                    <a:p>
                      <a:r>
                        <a:rPr lang="en-US" sz="3000" kern="120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Item</a:t>
                      </a:r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 Three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250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250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250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5806">
                <a:tc>
                  <a:txBody>
                    <a:bodyPr/>
                    <a:lstStyle/>
                    <a:p>
                      <a:r>
                        <a:rPr lang="en-US" sz="3000" kern="120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Item</a:t>
                      </a:r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 Four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600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600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600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5806">
                <a:tc>
                  <a:txBody>
                    <a:bodyPr/>
                    <a:lstStyle/>
                    <a:p>
                      <a:r>
                        <a:rPr lang="en-US" sz="3000" kern="120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Item</a:t>
                      </a:r>
                      <a:r>
                        <a:rPr lang="en-US" sz="3000" baseline="0">
                          <a:solidFill>
                            <a:schemeClr val="tx1"/>
                          </a:solidFill>
                          <a:latin typeface="+mj-lt"/>
                        </a:rPr>
                        <a:t> Five</a:t>
                      </a:r>
                      <a:endParaRPr lang="en-US" sz="300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550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12500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550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35806">
                <a:tc>
                  <a:txBody>
                    <a:bodyPr/>
                    <a:lstStyle/>
                    <a:p>
                      <a:r>
                        <a:rPr lang="en-US" sz="3000" kern="120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Item</a:t>
                      </a:r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 Six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800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800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800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5806">
                <a:tc>
                  <a:txBody>
                    <a:bodyPr/>
                    <a:lstStyle/>
                    <a:p>
                      <a:r>
                        <a:rPr lang="en-US" sz="3000" kern="120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Item</a:t>
                      </a:r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 Seven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650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650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650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35806">
                <a:tc>
                  <a:txBody>
                    <a:bodyPr/>
                    <a:lstStyle/>
                    <a:p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Total</a:t>
                      </a:r>
                      <a:r>
                        <a:rPr lang="en-US" sz="3000" baseline="0">
                          <a:solidFill>
                            <a:schemeClr val="tx1"/>
                          </a:solidFill>
                          <a:latin typeface="+mj-lt"/>
                        </a:rPr>
                        <a:t> Item</a:t>
                      </a:r>
                      <a:endParaRPr lang="en-US" sz="300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4500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4500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000">
                          <a:solidFill>
                            <a:schemeClr val="tx1"/>
                          </a:solidFill>
                          <a:latin typeface="+mj-lt"/>
                        </a:rPr>
                        <a:t>4500</a:t>
                      </a:r>
                    </a:p>
                  </a:txBody>
                  <a:tcPr marL="243840" marR="243840" marT="121920" marB="121920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38628" y="2753544"/>
            <a:ext cx="22930636" cy="172819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7680" tIns="243840" rIns="487680" bIns="243840" rtlCol="0" anchor="t" anchorCtr="0"/>
          <a:lstStyle/>
          <a:p>
            <a:pPr defTabSz="2438340">
              <a:spcAft>
                <a:spcPts val="2400"/>
              </a:spcAft>
            </a:pPr>
            <a:r>
              <a:rPr lang="en-US" sz="2800" dirty="0" err="1">
                <a:solidFill>
                  <a:srgbClr val="57565A"/>
                </a:solidFill>
              </a:rPr>
              <a:t>Lorem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ipsum</a:t>
            </a:r>
            <a:r>
              <a:rPr lang="en-US" sz="2800" dirty="0">
                <a:solidFill>
                  <a:srgbClr val="57565A"/>
                </a:solidFill>
              </a:rPr>
              <a:t> mi, non </a:t>
            </a:r>
            <a:r>
              <a:rPr lang="en-US" sz="2800" dirty="0" err="1">
                <a:solidFill>
                  <a:srgbClr val="57565A"/>
                </a:solidFill>
              </a:rPr>
              <a:t>num</a:t>
            </a:r>
            <a:r>
              <a:rPr lang="en-US" sz="2800" dirty="0">
                <a:solidFill>
                  <a:srgbClr val="57565A"/>
                </a:solidFill>
              </a:rPr>
              <a:t> sum re </a:t>
            </a:r>
            <a:r>
              <a:rPr lang="en-US" sz="2800" dirty="0" err="1">
                <a:solidFill>
                  <a:srgbClr val="57565A"/>
                </a:solidFill>
              </a:rPr>
              <a:t>audaepe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reriore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perupient</a:t>
            </a:r>
            <a:r>
              <a:rPr lang="en-US" sz="2800" dirty="0">
                <a:solidFill>
                  <a:srgbClr val="57565A"/>
                </a:solidFill>
              </a:rPr>
              <a:t>. Am </a:t>
            </a:r>
            <a:r>
              <a:rPr lang="en-US" sz="2800" dirty="0" err="1">
                <a:solidFill>
                  <a:srgbClr val="57565A"/>
                </a:solidFill>
              </a:rPr>
              <a:t>quatest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officium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fuga</a:t>
            </a:r>
            <a:r>
              <a:rPr lang="en-US" sz="2800" dirty="0">
                <a:solidFill>
                  <a:srgbClr val="57565A"/>
                </a:solidFill>
              </a:rPr>
              <a:t>. </a:t>
            </a:r>
            <a:r>
              <a:rPr lang="en-US" sz="2800" dirty="0" err="1">
                <a:solidFill>
                  <a:srgbClr val="57565A"/>
                </a:solidFill>
              </a:rPr>
              <a:t>Escient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repudaepero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est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quaspelis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sus</a:t>
            </a:r>
            <a:r>
              <a:rPr lang="en-US" sz="2800" dirty="0">
                <a:solidFill>
                  <a:srgbClr val="57565A"/>
                </a:solidFill>
              </a:rPr>
              <a:t> as is </a:t>
            </a:r>
            <a:r>
              <a:rPr lang="en-US" sz="2800" dirty="0" err="1">
                <a:solidFill>
                  <a:srgbClr val="57565A"/>
                </a:solidFill>
              </a:rPr>
              <a:t>ipicati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oremporem</a:t>
            </a:r>
            <a:r>
              <a:rPr lang="en-US" sz="2800" dirty="0">
                <a:solidFill>
                  <a:srgbClr val="57565A"/>
                </a:solidFill>
              </a:rPr>
              <a:t>. Et </a:t>
            </a:r>
            <a:r>
              <a:rPr lang="en-US" sz="2800" dirty="0" err="1">
                <a:solidFill>
                  <a:srgbClr val="57565A"/>
                </a:solidFill>
              </a:rPr>
              <a:t>pari</a:t>
            </a:r>
            <a:r>
              <a:rPr lang="en-US" sz="2800" dirty="0">
                <a:solidFill>
                  <a:srgbClr val="57565A"/>
                </a:solidFill>
              </a:rPr>
              <a:t> alit, </a:t>
            </a:r>
            <a:r>
              <a:rPr lang="en-US" sz="2800" dirty="0" err="1">
                <a:solidFill>
                  <a:srgbClr val="57565A"/>
                </a:solidFill>
              </a:rPr>
              <a:t>que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nonet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sinumq</a:t>
            </a:r>
            <a:r>
              <a:rPr lang="en-US" sz="2800" dirty="0">
                <a:solidFill>
                  <a:srgbClr val="57565A"/>
                </a:solidFill>
              </a:rPr>
              <a:t>. re </a:t>
            </a:r>
            <a:r>
              <a:rPr lang="en-US" sz="2800" dirty="0" err="1">
                <a:solidFill>
                  <a:srgbClr val="57565A"/>
                </a:solidFill>
              </a:rPr>
              <a:t>audaepe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reriore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perupient</a:t>
            </a:r>
            <a:r>
              <a:rPr lang="en-US" sz="2800" dirty="0">
                <a:solidFill>
                  <a:srgbClr val="57565A"/>
                </a:solidFill>
              </a:rPr>
              <a:t>. Am </a:t>
            </a:r>
            <a:r>
              <a:rPr lang="en-US" sz="2800" dirty="0" err="1">
                <a:solidFill>
                  <a:srgbClr val="57565A"/>
                </a:solidFill>
              </a:rPr>
              <a:t>quatest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officium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fuga</a:t>
            </a:r>
            <a:r>
              <a:rPr lang="en-US" sz="2800" dirty="0">
                <a:solidFill>
                  <a:srgbClr val="57565A"/>
                </a:solidFill>
              </a:rPr>
              <a:t>. </a:t>
            </a:r>
            <a:r>
              <a:rPr lang="en-US" sz="2800" dirty="0" err="1">
                <a:solidFill>
                  <a:srgbClr val="57565A"/>
                </a:solidFill>
              </a:rPr>
              <a:t>Escient</a:t>
            </a:r>
            <a:r>
              <a:rPr lang="en-US" sz="2800" dirty="0">
                <a:solidFill>
                  <a:srgbClr val="57565A"/>
                </a:solidFill>
              </a:rPr>
              <a:t>. </a:t>
            </a:r>
            <a:r>
              <a:rPr lang="en-US" sz="2800" dirty="0" err="1">
                <a:solidFill>
                  <a:srgbClr val="57565A"/>
                </a:solidFill>
              </a:rPr>
              <a:t>Escient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repudaepero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est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quaspelis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sus</a:t>
            </a:r>
            <a:r>
              <a:rPr lang="en-US" sz="2800" dirty="0">
                <a:solidFill>
                  <a:srgbClr val="57565A"/>
                </a:solidFill>
              </a:rPr>
              <a:t> as is </a:t>
            </a:r>
            <a:r>
              <a:rPr lang="en-US" sz="2800" dirty="0" err="1">
                <a:solidFill>
                  <a:srgbClr val="57565A"/>
                </a:solidFill>
              </a:rPr>
              <a:t>ipicati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oremporem</a:t>
            </a:r>
            <a:r>
              <a:rPr lang="en-US" sz="2800" dirty="0">
                <a:solidFill>
                  <a:srgbClr val="57565A"/>
                </a:solidFill>
              </a:rPr>
              <a:t>. Et </a:t>
            </a:r>
            <a:r>
              <a:rPr lang="en-US" sz="2800" dirty="0" err="1">
                <a:solidFill>
                  <a:srgbClr val="57565A"/>
                </a:solidFill>
              </a:rPr>
              <a:t>pari</a:t>
            </a:r>
            <a:r>
              <a:rPr lang="en-US" sz="2800" dirty="0">
                <a:solidFill>
                  <a:srgbClr val="57565A"/>
                </a:solidFill>
              </a:rPr>
              <a:t> alit, </a:t>
            </a:r>
            <a:r>
              <a:rPr lang="en-US" sz="2800" dirty="0" err="1">
                <a:solidFill>
                  <a:srgbClr val="57565A"/>
                </a:solidFill>
              </a:rPr>
              <a:t>que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nonet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sinumq</a:t>
            </a:r>
            <a:r>
              <a:rPr lang="en-US" sz="2800" dirty="0">
                <a:solidFill>
                  <a:srgbClr val="57565A"/>
                </a:solidFill>
              </a:rPr>
              <a:t>. re </a:t>
            </a:r>
            <a:r>
              <a:rPr lang="en-US" sz="2800" dirty="0" err="1">
                <a:solidFill>
                  <a:srgbClr val="57565A"/>
                </a:solidFill>
              </a:rPr>
              <a:t>audaepe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reriore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perupient</a:t>
            </a:r>
            <a:r>
              <a:rPr lang="en-US" sz="2800" dirty="0">
                <a:solidFill>
                  <a:srgbClr val="57565A"/>
                </a:solidFill>
              </a:rPr>
              <a:t>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43864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IS UP IN ALL SECTORS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356109597"/>
              </p:ext>
            </p:extLst>
          </p:nvPr>
        </p:nvGraphicFramePr>
        <p:xfrm>
          <a:off x="2038872" y="3329609"/>
          <a:ext cx="4594948" cy="4358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012106" y="7953632"/>
            <a:ext cx="26484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6000"/>
              <a:t>6</a:t>
            </a:r>
            <a:r>
              <a:rPr lang="id-ID" sz="6000"/>
              <a:t>9,750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2422704" y="9235678"/>
            <a:ext cx="382728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318813" y="9388503"/>
            <a:ext cx="40350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id-ID" sz="3200"/>
              <a:t>Growing Company</a:t>
            </a:r>
          </a:p>
        </p:txBody>
      </p:sp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1779738138"/>
              </p:ext>
            </p:extLst>
          </p:nvPr>
        </p:nvGraphicFramePr>
        <p:xfrm>
          <a:off x="7296490" y="3329609"/>
          <a:ext cx="4594948" cy="4358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8010840" y="7953632"/>
            <a:ext cx="31662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6000"/>
              <a:t>2</a:t>
            </a:r>
            <a:r>
              <a:rPr lang="id-ID" sz="6000"/>
              <a:t>20,890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7680322" y="9235678"/>
            <a:ext cx="382728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044514" y="9388503"/>
            <a:ext cx="30989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id-ID" sz="3200"/>
              <a:t>Success Client</a:t>
            </a:r>
          </a:p>
        </p:txBody>
      </p: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491091655"/>
              </p:ext>
            </p:extLst>
          </p:nvPr>
        </p:nvGraphicFramePr>
        <p:xfrm>
          <a:off x="12551046" y="3329609"/>
          <a:ext cx="4594948" cy="4358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3735078" y="7953632"/>
            <a:ext cx="22268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id-ID" sz="6000"/>
              <a:t>2,</a:t>
            </a:r>
            <a:r>
              <a:rPr lang="en-US" sz="6000"/>
              <a:t>9</a:t>
            </a:r>
            <a:r>
              <a:rPr lang="id-ID" sz="6000"/>
              <a:t>08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12934878" y="9235678"/>
            <a:ext cx="382728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3569175" y="9388503"/>
            <a:ext cx="2558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id-ID" sz="3200"/>
              <a:t>Subscribers</a:t>
            </a:r>
          </a:p>
        </p:txBody>
      </p:sp>
      <p:graphicFrame>
        <p:nvGraphicFramePr>
          <p:cNvPr id="25" name="Chart 24"/>
          <p:cNvGraphicFramePr/>
          <p:nvPr>
            <p:extLst>
              <p:ext uri="{D42A27DB-BD31-4B8C-83A1-F6EECF244321}">
                <p14:modId xmlns:p14="http://schemas.microsoft.com/office/powerpoint/2010/main" val="622249889"/>
              </p:ext>
            </p:extLst>
          </p:nvPr>
        </p:nvGraphicFramePr>
        <p:xfrm>
          <a:off x="17808664" y="3329609"/>
          <a:ext cx="4594948" cy="4358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38" name="Group 37"/>
          <p:cNvGrpSpPr/>
          <p:nvPr/>
        </p:nvGrpSpPr>
        <p:grpSpPr>
          <a:xfrm>
            <a:off x="3464150" y="4989017"/>
            <a:ext cx="17486930" cy="1015664"/>
            <a:chOff x="1732075" y="2575426"/>
            <a:chExt cx="8743465" cy="507832"/>
          </a:xfrm>
        </p:grpSpPr>
        <p:sp>
          <p:nvSpPr>
            <p:cNvPr id="6" name="TextBox 5"/>
            <p:cNvSpPr txBox="1"/>
            <p:nvPr/>
          </p:nvSpPr>
          <p:spPr>
            <a:xfrm>
              <a:off x="1732075" y="2575426"/>
              <a:ext cx="883415" cy="507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id-ID" sz="6000"/>
                <a:t>7</a:t>
              </a:r>
              <a:r>
                <a:rPr lang="en-US" sz="6000"/>
                <a:t>0</a:t>
              </a:r>
              <a:r>
                <a:rPr lang="id-ID" sz="6000"/>
                <a:t>%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64892" y="2575426"/>
              <a:ext cx="864179" cy="507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6000"/>
                <a:t>85</a:t>
              </a:r>
              <a:r>
                <a:rPr lang="id-ID" sz="6000"/>
                <a:t>%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991769" y="2575426"/>
              <a:ext cx="876202" cy="507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6000"/>
                <a:t>20</a:t>
              </a:r>
              <a:r>
                <a:rPr lang="id-ID" sz="6000"/>
                <a:t>%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9630597" y="2575426"/>
              <a:ext cx="844943" cy="507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6000"/>
                <a:t>75</a:t>
              </a:r>
              <a:r>
                <a:rPr lang="id-ID" sz="6000"/>
                <a:t>%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8743429" y="7953632"/>
            <a:ext cx="272542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id-ID" sz="6000"/>
              <a:t>7</a:t>
            </a:r>
            <a:r>
              <a:rPr lang="en-US" sz="6000"/>
              <a:t>9</a:t>
            </a:r>
            <a:r>
              <a:rPr lang="id-ID" sz="6000"/>
              <a:t>,600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18192496" y="9235678"/>
            <a:ext cx="382728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8389979" y="9388503"/>
            <a:ext cx="3432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id-ID" sz="3200"/>
              <a:t>Happy Business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301963" y="10210606"/>
            <a:ext cx="40687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400"/>
              <a:t>Ria qui del ium aut ex et estrum nonsequis volupta doluptas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7591641" y="10210606"/>
            <a:ext cx="40687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400"/>
              <a:t>Ria qui del ium aut ex et estrum nonsequis volupta doluptas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2814137" y="10210606"/>
            <a:ext cx="40687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400"/>
              <a:t>Ria qui del ium aut ex et estrum nonsequis volupta doluptas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8071755" y="10210606"/>
            <a:ext cx="40687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438340"/>
            <a:r>
              <a:rPr lang="en-US" sz="2400"/>
              <a:t>Ria qui del ium aut ex et estrum nonsequis volupta doluptas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877978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COLUMN &amp; DOUGHNUT CHART</a:t>
            </a:r>
          </a:p>
        </p:txBody>
      </p:sp>
      <p:graphicFrame>
        <p:nvGraphicFramePr>
          <p:cNvPr id="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1306784"/>
              </p:ext>
            </p:extLst>
          </p:nvPr>
        </p:nvGraphicFramePr>
        <p:xfrm>
          <a:off x="12031116" y="4448028"/>
          <a:ext cx="5486400" cy="3296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6956183" y="4796170"/>
            <a:ext cx="20810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8000">
                <a:latin typeface="Roboto Light"/>
              </a:rPr>
              <a:t>70%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956183" y="5860551"/>
            <a:ext cx="6758582" cy="995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2934" dirty="0">
                <a:latin typeface="Roboto Light"/>
              </a:rPr>
              <a:t>Ria qui del </a:t>
            </a:r>
            <a:r>
              <a:rPr lang="en-US" sz="2934" dirty="0" err="1">
                <a:latin typeface="Roboto Light"/>
              </a:rPr>
              <a:t>ium</a:t>
            </a:r>
            <a:r>
              <a:rPr lang="en-US" sz="2934" dirty="0">
                <a:latin typeface="Roboto Light"/>
              </a:rPr>
              <a:t> </a:t>
            </a:r>
            <a:r>
              <a:rPr lang="en-US" sz="2934" dirty="0" err="1">
                <a:latin typeface="Roboto Light"/>
              </a:rPr>
              <a:t>aut</a:t>
            </a:r>
            <a:r>
              <a:rPr lang="en-US" sz="2934" dirty="0">
                <a:latin typeface="Roboto Light"/>
              </a:rPr>
              <a:t> ex et estrum </a:t>
            </a:r>
            <a:r>
              <a:rPr lang="en-US" sz="2934" dirty="0" err="1">
                <a:latin typeface="Roboto Light"/>
              </a:rPr>
              <a:t>nonsequis</a:t>
            </a:r>
            <a:r>
              <a:rPr lang="en-US" sz="2934" dirty="0">
                <a:latin typeface="Roboto Light"/>
              </a:rPr>
              <a:t> </a:t>
            </a:r>
            <a:r>
              <a:rPr lang="en-US" sz="2934" dirty="0" err="1">
                <a:latin typeface="Roboto Light"/>
              </a:rPr>
              <a:t>volupta</a:t>
            </a:r>
            <a:r>
              <a:rPr lang="en-US" sz="2934" dirty="0">
                <a:latin typeface="Roboto Light"/>
              </a:rPr>
              <a:t> </a:t>
            </a:r>
            <a:r>
              <a:rPr lang="en-US" sz="2934" dirty="0" err="1">
                <a:latin typeface="Roboto Light"/>
              </a:rPr>
              <a:t>doluptas</a:t>
            </a:r>
            <a:r>
              <a:rPr lang="en-US" sz="2934" dirty="0">
                <a:latin typeface="Roboto Light"/>
              </a:rPr>
              <a:t> </a:t>
            </a:r>
            <a:r>
              <a:rPr lang="en-US" sz="2934" dirty="0" err="1">
                <a:latin typeface="Roboto Light"/>
              </a:rPr>
              <a:t>illuptas</a:t>
            </a:r>
            <a:r>
              <a:rPr lang="en-US" sz="2934" dirty="0">
                <a:latin typeface="Roboto Light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956183" y="8361002"/>
            <a:ext cx="20810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8000">
                <a:latin typeface="Roboto Light"/>
              </a:rPr>
              <a:t>80%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956183" y="9425383"/>
            <a:ext cx="7212474" cy="995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/>
            <a:r>
              <a:rPr lang="en-US" sz="2934" dirty="0" err="1">
                <a:latin typeface="Roboto Light"/>
              </a:rPr>
              <a:t>Quam</a:t>
            </a:r>
            <a:r>
              <a:rPr lang="en-US" sz="2934" dirty="0">
                <a:latin typeface="Roboto Light"/>
              </a:rPr>
              <a:t> num sim </a:t>
            </a:r>
            <a:r>
              <a:rPr lang="en-US" sz="2934" dirty="0" err="1">
                <a:latin typeface="Roboto Light"/>
              </a:rPr>
              <a:t>volorep</a:t>
            </a:r>
            <a:r>
              <a:rPr lang="en-US" sz="2934" dirty="0">
                <a:latin typeface="Roboto Light"/>
              </a:rPr>
              <a:t> </a:t>
            </a:r>
            <a:r>
              <a:rPr lang="en-US" sz="2934" dirty="0" err="1">
                <a:latin typeface="Roboto Light"/>
              </a:rPr>
              <a:t>tatempo</a:t>
            </a:r>
            <a:r>
              <a:rPr lang="en-US" sz="2934" dirty="0">
                <a:latin typeface="Roboto Light"/>
              </a:rPr>
              <a:t> </a:t>
            </a:r>
            <a:r>
              <a:rPr lang="en-US" sz="2934" dirty="0" err="1">
                <a:latin typeface="Roboto Light"/>
              </a:rPr>
              <a:t>reprovitibus</a:t>
            </a:r>
            <a:r>
              <a:rPr lang="en-US" sz="2934" dirty="0">
                <a:latin typeface="Roboto Light"/>
              </a:rPr>
              <a:t> </a:t>
            </a:r>
            <a:r>
              <a:rPr lang="en-US" sz="2934" dirty="0" err="1">
                <a:latin typeface="Roboto Light"/>
              </a:rPr>
              <a:t>ium</a:t>
            </a:r>
            <a:r>
              <a:rPr lang="en-US" sz="2934" dirty="0">
                <a:latin typeface="Roboto Light"/>
              </a:rPr>
              <a:t> </a:t>
            </a:r>
            <a:r>
              <a:rPr lang="en-US" sz="2934" dirty="0" err="1">
                <a:latin typeface="Roboto Light"/>
              </a:rPr>
              <a:t>dolorem</a:t>
            </a:r>
            <a:r>
              <a:rPr lang="en-US" sz="2934" dirty="0">
                <a:latin typeface="Roboto Light"/>
              </a:rPr>
              <a:t> </a:t>
            </a:r>
            <a:r>
              <a:rPr lang="en-US" sz="2934" dirty="0" err="1">
                <a:latin typeface="Roboto Light"/>
              </a:rPr>
              <a:t>porur</a:t>
            </a:r>
            <a:endParaRPr lang="en-US" sz="2934" dirty="0">
              <a:latin typeface="Roboto Light"/>
            </a:endParaRPr>
          </a:p>
        </p:txBody>
      </p:sp>
      <p:graphicFrame>
        <p:nvGraphicFramePr>
          <p:cNvPr id="8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7623229"/>
              </p:ext>
            </p:extLst>
          </p:nvPr>
        </p:nvGraphicFramePr>
        <p:xfrm>
          <a:off x="12031116" y="8025576"/>
          <a:ext cx="5486400" cy="3296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32" name="TextBox 331"/>
          <p:cNvSpPr txBox="1"/>
          <p:nvPr/>
        </p:nvSpPr>
        <p:spPr>
          <a:xfrm>
            <a:off x="2562455" y="6574291"/>
            <a:ext cx="1250662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4266">
                <a:latin typeface="Open Sans Light"/>
              </a:rPr>
              <a:t>37%</a:t>
            </a:r>
          </a:p>
        </p:txBody>
      </p:sp>
      <p:sp>
        <p:nvSpPr>
          <p:cNvPr id="333" name="TextBox 332"/>
          <p:cNvSpPr txBox="1"/>
          <p:nvPr/>
        </p:nvSpPr>
        <p:spPr>
          <a:xfrm>
            <a:off x="4348125" y="7073841"/>
            <a:ext cx="1250662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4266">
                <a:latin typeface="Open Sans Light"/>
              </a:rPr>
              <a:t>26%</a:t>
            </a:r>
          </a:p>
        </p:txBody>
      </p:sp>
      <p:sp>
        <p:nvSpPr>
          <p:cNvPr id="334" name="TextBox 333"/>
          <p:cNvSpPr txBox="1"/>
          <p:nvPr/>
        </p:nvSpPr>
        <p:spPr>
          <a:xfrm>
            <a:off x="6118283" y="4574909"/>
            <a:ext cx="1250662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4266">
                <a:latin typeface="Open Sans Light"/>
              </a:rPr>
              <a:t>72%</a:t>
            </a:r>
          </a:p>
        </p:txBody>
      </p:sp>
      <p:sp>
        <p:nvSpPr>
          <p:cNvPr id="335" name="TextBox 334"/>
          <p:cNvSpPr txBox="1"/>
          <p:nvPr/>
        </p:nvSpPr>
        <p:spPr>
          <a:xfrm>
            <a:off x="7947837" y="5959211"/>
            <a:ext cx="1250662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4266">
                <a:latin typeface="Open Sans Light"/>
              </a:rPr>
              <a:t>47%</a:t>
            </a:r>
          </a:p>
        </p:txBody>
      </p:sp>
      <p:sp>
        <p:nvSpPr>
          <p:cNvPr id="336" name="TextBox 335"/>
          <p:cNvSpPr txBox="1"/>
          <p:nvPr/>
        </p:nvSpPr>
        <p:spPr>
          <a:xfrm>
            <a:off x="9700275" y="3998845"/>
            <a:ext cx="1250662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4266">
                <a:latin typeface="Open Sans Light"/>
              </a:rPr>
              <a:t>83%</a:t>
            </a:r>
          </a:p>
        </p:txBody>
      </p:sp>
      <p:grpSp>
        <p:nvGrpSpPr>
          <p:cNvPr id="363" name="Group 362"/>
          <p:cNvGrpSpPr/>
          <p:nvPr/>
        </p:nvGrpSpPr>
        <p:grpSpPr>
          <a:xfrm>
            <a:off x="2632675" y="7539768"/>
            <a:ext cx="1110222" cy="3174744"/>
            <a:chOff x="665863" y="2052917"/>
            <a:chExt cx="1146175" cy="3277555"/>
          </a:xfrm>
        </p:grpSpPr>
        <p:sp>
          <p:nvSpPr>
            <p:cNvPr id="388" name="Round Same Side Corner Rectangle 387"/>
            <p:cNvSpPr/>
            <p:nvPr/>
          </p:nvSpPr>
          <p:spPr>
            <a:xfrm>
              <a:off x="665863" y="2052917"/>
              <a:ext cx="1146175" cy="2257828"/>
            </a:xfrm>
            <a:prstGeom prst="round2SameRect">
              <a:avLst>
                <a:gd name="adj1" fmla="val 5867"/>
                <a:gd name="adj2" fmla="val 0"/>
              </a:avLst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schemeClr val="tx1"/>
                </a:solidFill>
                <a:latin typeface="Roboto Light"/>
              </a:endParaRPr>
            </a:p>
          </p:txBody>
        </p:sp>
        <p:grpSp>
          <p:nvGrpSpPr>
            <p:cNvPr id="389" name="Group 388"/>
            <p:cNvGrpSpPr/>
            <p:nvPr/>
          </p:nvGrpSpPr>
          <p:grpSpPr>
            <a:xfrm>
              <a:off x="665863" y="3944585"/>
              <a:ext cx="1146175" cy="1385887"/>
              <a:chOff x="767408" y="4502710"/>
              <a:chExt cx="1146175" cy="1385887"/>
            </a:xfrm>
          </p:grpSpPr>
          <p:sp>
            <p:nvSpPr>
              <p:cNvPr id="390" name="Freeform 389"/>
              <p:cNvSpPr>
                <a:spLocks/>
              </p:cNvSpPr>
              <p:nvPr/>
            </p:nvSpPr>
            <p:spPr bwMode="auto">
              <a:xfrm>
                <a:off x="767408" y="5707622"/>
                <a:ext cx="1146175" cy="180975"/>
              </a:xfrm>
              <a:custGeom>
                <a:avLst/>
                <a:gdLst>
                  <a:gd name="T0" fmla="*/ 0 w 305"/>
                  <a:gd name="T1" fmla="*/ 20 h 48"/>
                  <a:gd name="T2" fmla="*/ 28 w 305"/>
                  <a:gd name="T3" fmla="*/ 48 h 48"/>
                  <a:gd name="T4" fmla="*/ 277 w 305"/>
                  <a:gd name="T5" fmla="*/ 48 h 48"/>
                  <a:gd name="T6" fmla="*/ 305 w 305"/>
                  <a:gd name="T7" fmla="*/ 20 h 48"/>
                  <a:gd name="T8" fmla="*/ 305 w 305"/>
                  <a:gd name="T9" fmla="*/ 0 h 48"/>
                  <a:gd name="T10" fmla="*/ 0 w 305"/>
                  <a:gd name="T11" fmla="*/ 0 h 48"/>
                  <a:gd name="T12" fmla="*/ 0 w 305"/>
                  <a:gd name="T13" fmla="*/ 2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48">
                    <a:moveTo>
                      <a:pt x="0" y="20"/>
                    </a:moveTo>
                    <a:cubicBezTo>
                      <a:pt x="0" y="35"/>
                      <a:pt x="13" y="48"/>
                      <a:pt x="28" y="48"/>
                    </a:cubicBezTo>
                    <a:cubicBezTo>
                      <a:pt x="277" y="48"/>
                      <a:pt x="277" y="48"/>
                      <a:pt x="277" y="48"/>
                    </a:cubicBezTo>
                    <a:cubicBezTo>
                      <a:pt x="292" y="48"/>
                      <a:pt x="305" y="35"/>
                      <a:pt x="305" y="20"/>
                    </a:cubicBezTo>
                    <a:cubicBezTo>
                      <a:pt x="305" y="0"/>
                      <a:pt x="305" y="0"/>
                      <a:pt x="30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91" name="Freeform 390"/>
              <p:cNvSpPr>
                <a:spLocks/>
              </p:cNvSpPr>
              <p:nvPr/>
            </p:nvSpPr>
            <p:spPr bwMode="auto">
              <a:xfrm>
                <a:off x="767408" y="4502710"/>
                <a:ext cx="1146175" cy="698500"/>
              </a:xfrm>
              <a:custGeom>
                <a:avLst/>
                <a:gdLst>
                  <a:gd name="T0" fmla="*/ 305 w 305"/>
                  <a:gd name="T1" fmla="*/ 0 h 186"/>
                  <a:gd name="T2" fmla="*/ 237 w 305"/>
                  <a:gd name="T3" fmla="*/ 0 h 186"/>
                  <a:gd name="T4" fmla="*/ 153 w 305"/>
                  <a:gd name="T5" fmla="*/ 81 h 186"/>
                  <a:gd name="T6" fmla="*/ 68 w 305"/>
                  <a:gd name="T7" fmla="*/ 0 h 186"/>
                  <a:gd name="T8" fmla="*/ 0 w 305"/>
                  <a:gd name="T9" fmla="*/ 0 h 186"/>
                  <a:gd name="T10" fmla="*/ 0 w 305"/>
                  <a:gd name="T11" fmla="*/ 186 h 186"/>
                  <a:gd name="T12" fmla="*/ 305 w 305"/>
                  <a:gd name="T13" fmla="*/ 186 h 186"/>
                  <a:gd name="T14" fmla="*/ 305 w 305"/>
                  <a:gd name="T1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5" h="186">
                    <a:moveTo>
                      <a:pt x="305" y="0"/>
                    </a:moveTo>
                    <a:cubicBezTo>
                      <a:pt x="237" y="0"/>
                      <a:pt x="237" y="0"/>
                      <a:pt x="237" y="0"/>
                    </a:cubicBezTo>
                    <a:cubicBezTo>
                      <a:pt x="236" y="45"/>
                      <a:pt x="199" y="81"/>
                      <a:pt x="153" y="81"/>
                    </a:cubicBezTo>
                    <a:cubicBezTo>
                      <a:pt x="107" y="81"/>
                      <a:pt x="70" y="45"/>
                      <a:pt x="6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305" y="186"/>
                      <a:pt x="305" y="186"/>
                      <a:pt x="305" y="186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92" name="Rectangle 391"/>
              <p:cNvSpPr>
                <a:spLocks noChangeArrowheads="1"/>
              </p:cNvSpPr>
              <p:nvPr/>
            </p:nvSpPr>
            <p:spPr bwMode="auto">
              <a:xfrm>
                <a:off x="767408" y="5201210"/>
                <a:ext cx="1146175" cy="5064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</p:grpSp>
      </p:grpSp>
      <p:grpSp>
        <p:nvGrpSpPr>
          <p:cNvPr id="364" name="Group 363"/>
          <p:cNvGrpSpPr/>
          <p:nvPr/>
        </p:nvGrpSpPr>
        <p:grpSpPr>
          <a:xfrm>
            <a:off x="4418347" y="8091292"/>
            <a:ext cx="1110222" cy="2623220"/>
            <a:chOff x="665863" y="2622302"/>
            <a:chExt cx="1146175" cy="2708170"/>
          </a:xfrm>
        </p:grpSpPr>
        <p:sp>
          <p:nvSpPr>
            <p:cNvPr id="383" name="Round Same Side Corner Rectangle 382"/>
            <p:cNvSpPr/>
            <p:nvPr/>
          </p:nvSpPr>
          <p:spPr>
            <a:xfrm>
              <a:off x="665863" y="2622302"/>
              <a:ext cx="1146175" cy="1688443"/>
            </a:xfrm>
            <a:prstGeom prst="round2SameRect">
              <a:avLst>
                <a:gd name="adj1" fmla="val 5867"/>
                <a:gd name="adj2" fmla="val 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schemeClr val="tx1"/>
                </a:solidFill>
                <a:latin typeface="Roboto Light"/>
              </a:endParaRPr>
            </a:p>
          </p:txBody>
        </p:sp>
        <p:grpSp>
          <p:nvGrpSpPr>
            <p:cNvPr id="384" name="Group 383"/>
            <p:cNvGrpSpPr/>
            <p:nvPr/>
          </p:nvGrpSpPr>
          <p:grpSpPr>
            <a:xfrm>
              <a:off x="665863" y="3944585"/>
              <a:ext cx="1146175" cy="1385887"/>
              <a:chOff x="767408" y="4502710"/>
              <a:chExt cx="1146175" cy="1385887"/>
            </a:xfrm>
          </p:grpSpPr>
          <p:sp>
            <p:nvSpPr>
              <p:cNvPr id="385" name="Freeform 384"/>
              <p:cNvSpPr>
                <a:spLocks/>
              </p:cNvSpPr>
              <p:nvPr/>
            </p:nvSpPr>
            <p:spPr bwMode="auto">
              <a:xfrm>
                <a:off x="767408" y="5707622"/>
                <a:ext cx="1146175" cy="180975"/>
              </a:xfrm>
              <a:custGeom>
                <a:avLst/>
                <a:gdLst>
                  <a:gd name="T0" fmla="*/ 0 w 305"/>
                  <a:gd name="T1" fmla="*/ 20 h 48"/>
                  <a:gd name="T2" fmla="*/ 28 w 305"/>
                  <a:gd name="T3" fmla="*/ 48 h 48"/>
                  <a:gd name="T4" fmla="*/ 277 w 305"/>
                  <a:gd name="T5" fmla="*/ 48 h 48"/>
                  <a:gd name="T6" fmla="*/ 305 w 305"/>
                  <a:gd name="T7" fmla="*/ 20 h 48"/>
                  <a:gd name="T8" fmla="*/ 305 w 305"/>
                  <a:gd name="T9" fmla="*/ 0 h 48"/>
                  <a:gd name="T10" fmla="*/ 0 w 305"/>
                  <a:gd name="T11" fmla="*/ 0 h 48"/>
                  <a:gd name="T12" fmla="*/ 0 w 305"/>
                  <a:gd name="T13" fmla="*/ 2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48">
                    <a:moveTo>
                      <a:pt x="0" y="20"/>
                    </a:moveTo>
                    <a:cubicBezTo>
                      <a:pt x="0" y="35"/>
                      <a:pt x="13" y="48"/>
                      <a:pt x="28" y="48"/>
                    </a:cubicBezTo>
                    <a:cubicBezTo>
                      <a:pt x="277" y="48"/>
                      <a:pt x="277" y="48"/>
                      <a:pt x="277" y="48"/>
                    </a:cubicBezTo>
                    <a:cubicBezTo>
                      <a:pt x="292" y="48"/>
                      <a:pt x="305" y="35"/>
                      <a:pt x="305" y="20"/>
                    </a:cubicBezTo>
                    <a:cubicBezTo>
                      <a:pt x="305" y="0"/>
                      <a:pt x="305" y="0"/>
                      <a:pt x="30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86" name="Freeform 385"/>
              <p:cNvSpPr>
                <a:spLocks/>
              </p:cNvSpPr>
              <p:nvPr/>
            </p:nvSpPr>
            <p:spPr bwMode="auto">
              <a:xfrm>
                <a:off x="767408" y="4502710"/>
                <a:ext cx="1146175" cy="698500"/>
              </a:xfrm>
              <a:custGeom>
                <a:avLst/>
                <a:gdLst>
                  <a:gd name="T0" fmla="*/ 305 w 305"/>
                  <a:gd name="T1" fmla="*/ 0 h 186"/>
                  <a:gd name="T2" fmla="*/ 237 w 305"/>
                  <a:gd name="T3" fmla="*/ 0 h 186"/>
                  <a:gd name="T4" fmla="*/ 153 w 305"/>
                  <a:gd name="T5" fmla="*/ 81 h 186"/>
                  <a:gd name="T6" fmla="*/ 68 w 305"/>
                  <a:gd name="T7" fmla="*/ 0 h 186"/>
                  <a:gd name="T8" fmla="*/ 0 w 305"/>
                  <a:gd name="T9" fmla="*/ 0 h 186"/>
                  <a:gd name="T10" fmla="*/ 0 w 305"/>
                  <a:gd name="T11" fmla="*/ 186 h 186"/>
                  <a:gd name="T12" fmla="*/ 305 w 305"/>
                  <a:gd name="T13" fmla="*/ 186 h 186"/>
                  <a:gd name="T14" fmla="*/ 305 w 305"/>
                  <a:gd name="T1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5" h="186">
                    <a:moveTo>
                      <a:pt x="305" y="0"/>
                    </a:moveTo>
                    <a:cubicBezTo>
                      <a:pt x="237" y="0"/>
                      <a:pt x="237" y="0"/>
                      <a:pt x="237" y="0"/>
                    </a:cubicBezTo>
                    <a:cubicBezTo>
                      <a:pt x="236" y="45"/>
                      <a:pt x="199" y="81"/>
                      <a:pt x="153" y="81"/>
                    </a:cubicBezTo>
                    <a:cubicBezTo>
                      <a:pt x="107" y="81"/>
                      <a:pt x="70" y="45"/>
                      <a:pt x="6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305" y="186"/>
                      <a:pt x="305" y="186"/>
                      <a:pt x="305" y="186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87" name="Rectangle 386"/>
              <p:cNvSpPr>
                <a:spLocks noChangeArrowheads="1"/>
              </p:cNvSpPr>
              <p:nvPr/>
            </p:nvSpPr>
            <p:spPr bwMode="auto">
              <a:xfrm>
                <a:off x="767408" y="5201210"/>
                <a:ext cx="1146175" cy="5064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</p:grpSp>
      </p:grpSp>
      <p:grpSp>
        <p:nvGrpSpPr>
          <p:cNvPr id="365" name="Group 364"/>
          <p:cNvGrpSpPr/>
          <p:nvPr/>
        </p:nvGrpSpPr>
        <p:grpSpPr>
          <a:xfrm>
            <a:off x="6203665" y="5581059"/>
            <a:ext cx="1110222" cy="5133454"/>
            <a:chOff x="665863" y="30777"/>
            <a:chExt cx="1146175" cy="5299695"/>
          </a:xfrm>
        </p:grpSpPr>
        <p:sp>
          <p:nvSpPr>
            <p:cNvPr id="378" name="Round Same Side Corner Rectangle 377"/>
            <p:cNvSpPr/>
            <p:nvPr/>
          </p:nvSpPr>
          <p:spPr>
            <a:xfrm>
              <a:off x="665863" y="30777"/>
              <a:ext cx="1146175" cy="4279968"/>
            </a:xfrm>
            <a:prstGeom prst="round2SameRect">
              <a:avLst>
                <a:gd name="adj1" fmla="val 5867"/>
                <a:gd name="adj2" fmla="val 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schemeClr val="tx1"/>
                </a:solidFill>
                <a:latin typeface="Roboto Light"/>
              </a:endParaRPr>
            </a:p>
          </p:txBody>
        </p:sp>
        <p:grpSp>
          <p:nvGrpSpPr>
            <p:cNvPr id="379" name="Group 378"/>
            <p:cNvGrpSpPr/>
            <p:nvPr/>
          </p:nvGrpSpPr>
          <p:grpSpPr>
            <a:xfrm>
              <a:off x="665863" y="3944585"/>
              <a:ext cx="1146175" cy="1385887"/>
              <a:chOff x="767408" y="4502710"/>
              <a:chExt cx="1146175" cy="1385887"/>
            </a:xfrm>
          </p:grpSpPr>
          <p:sp>
            <p:nvSpPr>
              <p:cNvPr id="380" name="Freeform 379"/>
              <p:cNvSpPr>
                <a:spLocks/>
              </p:cNvSpPr>
              <p:nvPr/>
            </p:nvSpPr>
            <p:spPr bwMode="auto">
              <a:xfrm>
                <a:off x="767408" y="5707622"/>
                <a:ext cx="1146175" cy="180975"/>
              </a:xfrm>
              <a:custGeom>
                <a:avLst/>
                <a:gdLst>
                  <a:gd name="T0" fmla="*/ 0 w 305"/>
                  <a:gd name="T1" fmla="*/ 20 h 48"/>
                  <a:gd name="T2" fmla="*/ 28 w 305"/>
                  <a:gd name="T3" fmla="*/ 48 h 48"/>
                  <a:gd name="T4" fmla="*/ 277 w 305"/>
                  <a:gd name="T5" fmla="*/ 48 h 48"/>
                  <a:gd name="T6" fmla="*/ 305 w 305"/>
                  <a:gd name="T7" fmla="*/ 20 h 48"/>
                  <a:gd name="T8" fmla="*/ 305 w 305"/>
                  <a:gd name="T9" fmla="*/ 0 h 48"/>
                  <a:gd name="T10" fmla="*/ 0 w 305"/>
                  <a:gd name="T11" fmla="*/ 0 h 48"/>
                  <a:gd name="T12" fmla="*/ 0 w 305"/>
                  <a:gd name="T13" fmla="*/ 2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48">
                    <a:moveTo>
                      <a:pt x="0" y="20"/>
                    </a:moveTo>
                    <a:cubicBezTo>
                      <a:pt x="0" y="35"/>
                      <a:pt x="13" y="48"/>
                      <a:pt x="28" y="48"/>
                    </a:cubicBezTo>
                    <a:cubicBezTo>
                      <a:pt x="277" y="48"/>
                      <a:pt x="277" y="48"/>
                      <a:pt x="277" y="48"/>
                    </a:cubicBezTo>
                    <a:cubicBezTo>
                      <a:pt x="292" y="48"/>
                      <a:pt x="305" y="35"/>
                      <a:pt x="305" y="20"/>
                    </a:cubicBezTo>
                    <a:cubicBezTo>
                      <a:pt x="305" y="0"/>
                      <a:pt x="305" y="0"/>
                      <a:pt x="30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81" name="Freeform 380"/>
              <p:cNvSpPr>
                <a:spLocks/>
              </p:cNvSpPr>
              <p:nvPr/>
            </p:nvSpPr>
            <p:spPr bwMode="auto">
              <a:xfrm>
                <a:off x="767408" y="4502710"/>
                <a:ext cx="1146175" cy="698500"/>
              </a:xfrm>
              <a:custGeom>
                <a:avLst/>
                <a:gdLst>
                  <a:gd name="T0" fmla="*/ 305 w 305"/>
                  <a:gd name="T1" fmla="*/ 0 h 186"/>
                  <a:gd name="T2" fmla="*/ 237 w 305"/>
                  <a:gd name="T3" fmla="*/ 0 h 186"/>
                  <a:gd name="T4" fmla="*/ 153 w 305"/>
                  <a:gd name="T5" fmla="*/ 81 h 186"/>
                  <a:gd name="T6" fmla="*/ 68 w 305"/>
                  <a:gd name="T7" fmla="*/ 0 h 186"/>
                  <a:gd name="T8" fmla="*/ 0 w 305"/>
                  <a:gd name="T9" fmla="*/ 0 h 186"/>
                  <a:gd name="T10" fmla="*/ 0 w 305"/>
                  <a:gd name="T11" fmla="*/ 186 h 186"/>
                  <a:gd name="T12" fmla="*/ 305 w 305"/>
                  <a:gd name="T13" fmla="*/ 186 h 186"/>
                  <a:gd name="T14" fmla="*/ 305 w 305"/>
                  <a:gd name="T1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5" h="186">
                    <a:moveTo>
                      <a:pt x="305" y="0"/>
                    </a:moveTo>
                    <a:cubicBezTo>
                      <a:pt x="237" y="0"/>
                      <a:pt x="237" y="0"/>
                      <a:pt x="237" y="0"/>
                    </a:cubicBezTo>
                    <a:cubicBezTo>
                      <a:pt x="236" y="45"/>
                      <a:pt x="199" y="81"/>
                      <a:pt x="153" y="81"/>
                    </a:cubicBezTo>
                    <a:cubicBezTo>
                      <a:pt x="107" y="81"/>
                      <a:pt x="70" y="45"/>
                      <a:pt x="6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305" y="186"/>
                      <a:pt x="305" y="186"/>
                      <a:pt x="305" y="186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82" name="Rectangle 381"/>
              <p:cNvSpPr>
                <a:spLocks noChangeArrowheads="1"/>
              </p:cNvSpPr>
              <p:nvPr/>
            </p:nvSpPr>
            <p:spPr bwMode="auto">
              <a:xfrm>
                <a:off x="767408" y="5201210"/>
                <a:ext cx="1146175" cy="5064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</p:grpSp>
      </p:grpSp>
      <p:grpSp>
        <p:nvGrpSpPr>
          <p:cNvPr id="366" name="Group 365"/>
          <p:cNvGrpSpPr/>
          <p:nvPr/>
        </p:nvGrpSpPr>
        <p:grpSpPr>
          <a:xfrm>
            <a:off x="7988631" y="6975635"/>
            <a:ext cx="1110222" cy="3738878"/>
            <a:chOff x="665863" y="1470515"/>
            <a:chExt cx="1146175" cy="3859957"/>
          </a:xfrm>
        </p:grpSpPr>
        <p:sp>
          <p:nvSpPr>
            <p:cNvPr id="373" name="Round Same Side Corner Rectangle 372"/>
            <p:cNvSpPr/>
            <p:nvPr/>
          </p:nvSpPr>
          <p:spPr>
            <a:xfrm>
              <a:off x="665863" y="1470515"/>
              <a:ext cx="1146175" cy="2840230"/>
            </a:xfrm>
            <a:prstGeom prst="round2SameRect">
              <a:avLst>
                <a:gd name="adj1" fmla="val 5867"/>
                <a:gd name="adj2" fmla="val 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schemeClr val="tx1"/>
                </a:solidFill>
                <a:latin typeface="Roboto Light"/>
              </a:endParaRPr>
            </a:p>
          </p:txBody>
        </p:sp>
        <p:grpSp>
          <p:nvGrpSpPr>
            <p:cNvPr id="374" name="Group 373"/>
            <p:cNvGrpSpPr/>
            <p:nvPr/>
          </p:nvGrpSpPr>
          <p:grpSpPr>
            <a:xfrm>
              <a:off x="665863" y="3944585"/>
              <a:ext cx="1146175" cy="1385887"/>
              <a:chOff x="767408" y="4502710"/>
              <a:chExt cx="1146175" cy="1385887"/>
            </a:xfrm>
          </p:grpSpPr>
          <p:sp>
            <p:nvSpPr>
              <p:cNvPr id="375" name="Freeform 374"/>
              <p:cNvSpPr>
                <a:spLocks/>
              </p:cNvSpPr>
              <p:nvPr/>
            </p:nvSpPr>
            <p:spPr bwMode="auto">
              <a:xfrm>
                <a:off x="767408" y="5707622"/>
                <a:ext cx="1146175" cy="180975"/>
              </a:xfrm>
              <a:custGeom>
                <a:avLst/>
                <a:gdLst>
                  <a:gd name="T0" fmla="*/ 0 w 305"/>
                  <a:gd name="T1" fmla="*/ 20 h 48"/>
                  <a:gd name="T2" fmla="*/ 28 w 305"/>
                  <a:gd name="T3" fmla="*/ 48 h 48"/>
                  <a:gd name="T4" fmla="*/ 277 w 305"/>
                  <a:gd name="T5" fmla="*/ 48 h 48"/>
                  <a:gd name="T6" fmla="*/ 305 w 305"/>
                  <a:gd name="T7" fmla="*/ 20 h 48"/>
                  <a:gd name="T8" fmla="*/ 305 w 305"/>
                  <a:gd name="T9" fmla="*/ 0 h 48"/>
                  <a:gd name="T10" fmla="*/ 0 w 305"/>
                  <a:gd name="T11" fmla="*/ 0 h 48"/>
                  <a:gd name="T12" fmla="*/ 0 w 305"/>
                  <a:gd name="T13" fmla="*/ 2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48">
                    <a:moveTo>
                      <a:pt x="0" y="20"/>
                    </a:moveTo>
                    <a:cubicBezTo>
                      <a:pt x="0" y="35"/>
                      <a:pt x="13" y="48"/>
                      <a:pt x="28" y="48"/>
                    </a:cubicBezTo>
                    <a:cubicBezTo>
                      <a:pt x="277" y="48"/>
                      <a:pt x="277" y="48"/>
                      <a:pt x="277" y="48"/>
                    </a:cubicBezTo>
                    <a:cubicBezTo>
                      <a:pt x="292" y="48"/>
                      <a:pt x="305" y="35"/>
                      <a:pt x="305" y="20"/>
                    </a:cubicBezTo>
                    <a:cubicBezTo>
                      <a:pt x="305" y="0"/>
                      <a:pt x="305" y="0"/>
                      <a:pt x="30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76" name="Freeform 375"/>
              <p:cNvSpPr>
                <a:spLocks/>
              </p:cNvSpPr>
              <p:nvPr/>
            </p:nvSpPr>
            <p:spPr bwMode="auto">
              <a:xfrm>
                <a:off x="767408" y="4502710"/>
                <a:ext cx="1146175" cy="698500"/>
              </a:xfrm>
              <a:custGeom>
                <a:avLst/>
                <a:gdLst>
                  <a:gd name="T0" fmla="*/ 305 w 305"/>
                  <a:gd name="T1" fmla="*/ 0 h 186"/>
                  <a:gd name="T2" fmla="*/ 237 w 305"/>
                  <a:gd name="T3" fmla="*/ 0 h 186"/>
                  <a:gd name="T4" fmla="*/ 153 w 305"/>
                  <a:gd name="T5" fmla="*/ 81 h 186"/>
                  <a:gd name="T6" fmla="*/ 68 w 305"/>
                  <a:gd name="T7" fmla="*/ 0 h 186"/>
                  <a:gd name="T8" fmla="*/ 0 w 305"/>
                  <a:gd name="T9" fmla="*/ 0 h 186"/>
                  <a:gd name="T10" fmla="*/ 0 w 305"/>
                  <a:gd name="T11" fmla="*/ 186 h 186"/>
                  <a:gd name="T12" fmla="*/ 305 w 305"/>
                  <a:gd name="T13" fmla="*/ 186 h 186"/>
                  <a:gd name="T14" fmla="*/ 305 w 305"/>
                  <a:gd name="T1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5" h="186">
                    <a:moveTo>
                      <a:pt x="305" y="0"/>
                    </a:moveTo>
                    <a:cubicBezTo>
                      <a:pt x="237" y="0"/>
                      <a:pt x="237" y="0"/>
                      <a:pt x="237" y="0"/>
                    </a:cubicBezTo>
                    <a:cubicBezTo>
                      <a:pt x="236" y="45"/>
                      <a:pt x="199" y="81"/>
                      <a:pt x="153" y="81"/>
                    </a:cubicBezTo>
                    <a:cubicBezTo>
                      <a:pt x="107" y="81"/>
                      <a:pt x="70" y="45"/>
                      <a:pt x="6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305" y="186"/>
                      <a:pt x="305" y="186"/>
                      <a:pt x="305" y="186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77" name="Rectangle 376"/>
              <p:cNvSpPr>
                <a:spLocks noChangeArrowheads="1"/>
              </p:cNvSpPr>
              <p:nvPr/>
            </p:nvSpPr>
            <p:spPr bwMode="auto">
              <a:xfrm>
                <a:off x="767408" y="5201210"/>
                <a:ext cx="1146175" cy="5064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</p:grpSp>
      </p:grpSp>
      <p:grpSp>
        <p:nvGrpSpPr>
          <p:cNvPr id="367" name="Group 366"/>
          <p:cNvGrpSpPr/>
          <p:nvPr/>
        </p:nvGrpSpPr>
        <p:grpSpPr>
          <a:xfrm>
            <a:off x="9774305" y="5023231"/>
            <a:ext cx="1110222" cy="5691282"/>
            <a:chOff x="665863" y="-545115"/>
            <a:chExt cx="1146175" cy="5875587"/>
          </a:xfrm>
        </p:grpSpPr>
        <p:sp>
          <p:nvSpPr>
            <p:cNvPr id="368" name="Round Same Side Corner Rectangle 367"/>
            <p:cNvSpPr/>
            <p:nvPr/>
          </p:nvSpPr>
          <p:spPr>
            <a:xfrm>
              <a:off x="665863" y="-545115"/>
              <a:ext cx="1146175" cy="4855860"/>
            </a:xfrm>
            <a:prstGeom prst="round2SameRect">
              <a:avLst>
                <a:gd name="adj1" fmla="val 5867"/>
                <a:gd name="adj2" fmla="val 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schemeClr val="tx1"/>
                </a:solidFill>
                <a:latin typeface="Roboto Light"/>
              </a:endParaRPr>
            </a:p>
          </p:txBody>
        </p:sp>
        <p:grpSp>
          <p:nvGrpSpPr>
            <p:cNvPr id="369" name="Group 368"/>
            <p:cNvGrpSpPr/>
            <p:nvPr/>
          </p:nvGrpSpPr>
          <p:grpSpPr>
            <a:xfrm>
              <a:off x="665863" y="3944585"/>
              <a:ext cx="1146175" cy="1385887"/>
              <a:chOff x="767408" y="4502710"/>
              <a:chExt cx="1146175" cy="1385887"/>
            </a:xfrm>
          </p:grpSpPr>
          <p:sp>
            <p:nvSpPr>
              <p:cNvPr id="370" name="Freeform 369"/>
              <p:cNvSpPr>
                <a:spLocks/>
              </p:cNvSpPr>
              <p:nvPr/>
            </p:nvSpPr>
            <p:spPr bwMode="auto">
              <a:xfrm>
                <a:off x="767408" y="5707622"/>
                <a:ext cx="1146175" cy="180975"/>
              </a:xfrm>
              <a:custGeom>
                <a:avLst/>
                <a:gdLst>
                  <a:gd name="T0" fmla="*/ 0 w 305"/>
                  <a:gd name="T1" fmla="*/ 20 h 48"/>
                  <a:gd name="T2" fmla="*/ 28 w 305"/>
                  <a:gd name="T3" fmla="*/ 48 h 48"/>
                  <a:gd name="T4" fmla="*/ 277 w 305"/>
                  <a:gd name="T5" fmla="*/ 48 h 48"/>
                  <a:gd name="T6" fmla="*/ 305 w 305"/>
                  <a:gd name="T7" fmla="*/ 20 h 48"/>
                  <a:gd name="T8" fmla="*/ 305 w 305"/>
                  <a:gd name="T9" fmla="*/ 0 h 48"/>
                  <a:gd name="T10" fmla="*/ 0 w 305"/>
                  <a:gd name="T11" fmla="*/ 0 h 48"/>
                  <a:gd name="T12" fmla="*/ 0 w 305"/>
                  <a:gd name="T13" fmla="*/ 2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48">
                    <a:moveTo>
                      <a:pt x="0" y="20"/>
                    </a:moveTo>
                    <a:cubicBezTo>
                      <a:pt x="0" y="35"/>
                      <a:pt x="13" y="48"/>
                      <a:pt x="28" y="48"/>
                    </a:cubicBezTo>
                    <a:cubicBezTo>
                      <a:pt x="277" y="48"/>
                      <a:pt x="277" y="48"/>
                      <a:pt x="277" y="48"/>
                    </a:cubicBezTo>
                    <a:cubicBezTo>
                      <a:pt x="292" y="48"/>
                      <a:pt x="305" y="35"/>
                      <a:pt x="305" y="20"/>
                    </a:cubicBezTo>
                    <a:cubicBezTo>
                      <a:pt x="305" y="0"/>
                      <a:pt x="305" y="0"/>
                      <a:pt x="30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71" name="Freeform 370"/>
              <p:cNvSpPr>
                <a:spLocks/>
              </p:cNvSpPr>
              <p:nvPr/>
            </p:nvSpPr>
            <p:spPr bwMode="auto">
              <a:xfrm>
                <a:off x="767408" y="4502710"/>
                <a:ext cx="1146175" cy="698500"/>
              </a:xfrm>
              <a:custGeom>
                <a:avLst/>
                <a:gdLst>
                  <a:gd name="T0" fmla="*/ 305 w 305"/>
                  <a:gd name="T1" fmla="*/ 0 h 186"/>
                  <a:gd name="T2" fmla="*/ 237 w 305"/>
                  <a:gd name="T3" fmla="*/ 0 h 186"/>
                  <a:gd name="T4" fmla="*/ 153 w 305"/>
                  <a:gd name="T5" fmla="*/ 81 h 186"/>
                  <a:gd name="T6" fmla="*/ 68 w 305"/>
                  <a:gd name="T7" fmla="*/ 0 h 186"/>
                  <a:gd name="T8" fmla="*/ 0 w 305"/>
                  <a:gd name="T9" fmla="*/ 0 h 186"/>
                  <a:gd name="T10" fmla="*/ 0 w 305"/>
                  <a:gd name="T11" fmla="*/ 186 h 186"/>
                  <a:gd name="T12" fmla="*/ 305 w 305"/>
                  <a:gd name="T13" fmla="*/ 186 h 186"/>
                  <a:gd name="T14" fmla="*/ 305 w 305"/>
                  <a:gd name="T1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5" h="186">
                    <a:moveTo>
                      <a:pt x="305" y="0"/>
                    </a:moveTo>
                    <a:cubicBezTo>
                      <a:pt x="237" y="0"/>
                      <a:pt x="237" y="0"/>
                      <a:pt x="237" y="0"/>
                    </a:cubicBezTo>
                    <a:cubicBezTo>
                      <a:pt x="236" y="45"/>
                      <a:pt x="199" y="81"/>
                      <a:pt x="153" y="81"/>
                    </a:cubicBezTo>
                    <a:cubicBezTo>
                      <a:pt x="107" y="81"/>
                      <a:pt x="70" y="45"/>
                      <a:pt x="6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305" y="186"/>
                      <a:pt x="305" y="186"/>
                      <a:pt x="305" y="186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  <p:sp>
            <p:nvSpPr>
              <p:cNvPr id="372" name="Rectangle 371"/>
              <p:cNvSpPr>
                <a:spLocks noChangeArrowheads="1"/>
              </p:cNvSpPr>
              <p:nvPr/>
            </p:nvSpPr>
            <p:spPr bwMode="auto">
              <a:xfrm>
                <a:off x="767408" y="5201210"/>
                <a:ext cx="1146175" cy="5064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82880" tIns="91440" rIns="182880" bIns="91440" numCol="1" anchor="t" anchorCtr="0" compatLnSpc="1">
                <a:prstTxWarp prst="textNoShape">
                  <a:avLst/>
                </a:prstTxWarp>
              </a:bodyPr>
              <a:lstStyle/>
              <a:p>
                <a:pPr defTabSz="2438340"/>
                <a:endParaRPr lang="en-US" sz="4800">
                  <a:latin typeface="Roboto Light"/>
                </a:endParaRPr>
              </a:p>
            </p:txBody>
          </p:sp>
        </p:grpSp>
      </p:grpSp>
      <p:sp>
        <p:nvSpPr>
          <p:cNvPr id="402" name="TextBox 401"/>
          <p:cNvSpPr txBox="1"/>
          <p:nvPr/>
        </p:nvSpPr>
        <p:spPr>
          <a:xfrm>
            <a:off x="2781262" y="10962457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latin typeface="Roboto Light"/>
              </a:rPr>
              <a:t>2012</a:t>
            </a:r>
          </a:p>
        </p:txBody>
      </p:sp>
      <p:cxnSp>
        <p:nvCxnSpPr>
          <p:cNvPr id="403" name="Straight Connector 402"/>
          <p:cNvCxnSpPr/>
          <p:nvPr/>
        </p:nvCxnSpPr>
        <p:spPr>
          <a:xfrm>
            <a:off x="2270136" y="10714512"/>
            <a:ext cx="8931264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4" name="TextBox 403"/>
          <p:cNvSpPr txBox="1"/>
          <p:nvPr/>
        </p:nvSpPr>
        <p:spPr>
          <a:xfrm>
            <a:off x="4566932" y="10962457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latin typeface="Roboto Light"/>
              </a:rPr>
              <a:t>2013</a:t>
            </a:r>
          </a:p>
        </p:txBody>
      </p:sp>
      <p:sp>
        <p:nvSpPr>
          <p:cNvPr id="405" name="TextBox 404"/>
          <p:cNvSpPr txBox="1"/>
          <p:nvPr/>
        </p:nvSpPr>
        <p:spPr>
          <a:xfrm>
            <a:off x="6329246" y="10962457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latin typeface="Roboto Light"/>
              </a:rPr>
              <a:t>2014</a:t>
            </a:r>
          </a:p>
        </p:txBody>
      </p:sp>
      <p:sp>
        <p:nvSpPr>
          <p:cNvPr id="406" name="TextBox 405"/>
          <p:cNvSpPr txBox="1"/>
          <p:nvPr/>
        </p:nvSpPr>
        <p:spPr>
          <a:xfrm>
            <a:off x="8137218" y="10962457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latin typeface="Roboto Light"/>
              </a:rPr>
              <a:t>2015</a:t>
            </a:r>
          </a:p>
        </p:txBody>
      </p:sp>
      <p:sp>
        <p:nvSpPr>
          <p:cNvPr id="411" name="TextBox 410"/>
          <p:cNvSpPr txBox="1"/>
          <p:nvPr/>
        </p:nvSpPr>
        <p:spPr>
          <a:xfrm>
            <a:off x="9919082" y="10962457"/>
            <a:ext cx="8130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2200">
                <a:latin typeface="Roboto Light"/>
              </a:rPr>
              <a:t>2016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419711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EASILY EDITABLE CIRCULAR CHART</a:t>
            </a:r>
          </a:p>
        </p:txBody>
      </p:sp>
      <p:sp>
        <p:nvSpPr>
          <p:cNvPr id="68" name="Oval 67"/>
          <p:cNvSpPr/>
          <p:nvPr/>
        </p:nvSpPr>
        <p:spPr>
          <a:xfrm>
            <a:off x="11169107" y="4634135"/>
            <a:ext cx="5710018" cy="5710014"/>
          </a:xfrm>
          <a:prstGeom prst="ellipse">
            <a:avLst/>
          </a:prstGeom>
          <a:ln w="127000" cap="rnd" cmpd="sng">
            <a:solidFill>
              <a:schemeClr val="tx1">
                <a:alpha val="2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11862945" y="5327973"/>
            <a:ext cx="4322342" cy="4322342"/>
          </a:xfrm>
          <a:prstGeom prst="ellipse">
            <a:avLst/>
          </a:prstGeom>
          <a:ln w="127000" cap="rnd" cmpd="sng">
            <a:solidFill>
              <a:schemeClr val="tx1">
                <a:alpha val="2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12559274" y="6024302"/>
            <a:ext cx="2929684" cy="2929684"/>
          </a:xfrm>
          <a:prstGeom prst="ellipse">
            <a:avLst/>
          </a:prstGeom>
          <a:ln w="127000" cap="rnd" cmpd="sng">
            <a:solidFill>
              <a:schemeClr val="tx1">
                <a:alpha val="2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0477050" y="3942081"/>
            <a:ext cx="7094128" cy="7094130"/>
          </a:xfrm>
          <a:prstGeom prst="ellipse">
            <a:avLst/>
          </a:prstGeom>
          <a:ln w="127000" cap="rnd" cmpd="sng">
            <a:solidFill>
              <a:schemeClr val="tx1">
                <a:alpha val="2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2" name="Arc 71"/>
          <p:cNvSpPr/>
          <p:nvPr/>
        </p:nvSpPr>
        <p:spPr>
          <a:xfrm>
            <a:off x="11169107" y="4634135"/>
            <a:ext cx="5710018" cy="5710014"/>
          </a:xfrm>
          <a:prstGeom prst="arc">
            <a:avLst/>
          </a:prstGeom>
          <a:ln w="127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3" name="Arc 72"/>
          <p:cNvSpPr/>
          <p:nvPr/>
        </p:nvSpPr>
        <p:spPr>
          <a:xfrm>
            <a:off x="11862945" y="5327973"/>
            <a:ext cx="4322342" cy="4322342"/>
          </a:xfrm>
          <a:prstGeom prst="arc">
            <a:avLst>
              <a:gd name="adj1" fmla="val 16200000"/>
              <a:gd name="adj2" fmla="val 4074945"/>
            </a:avLst>
          </a:prstGeom>
          <a:ln w="127000" cap="rnd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4" name="Arc 73"/>
          <p:cNvSpPr/>
          <p:nvPr/>
        </p:nvSpPr>
        <p:spPr>
          <a:xfrm>
            <a:off x="12559274" y="6024302"/>
            <a:ext cx="2929684" cy="2929684"/>
          </a:xfrm>
          <a:prstGeom prst="arc">
            <a:avLst>
              <a:gd name="adj1" fmla="val 16200000"/>
              <a:gd name="adj2" fmla="val 9376870"/>
            </a:avLst>
          </a:prstGeom>
          <a:ln w="127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5" name="Arc 74"/>
          <p:cNvSpPr/>
          <p:nvPr/>
        </p:nvSpPr>
        <p:spPr>
          <a:xfrm>
            <a:off x="10477050" y="3942081"/>
            <a:ext cx="7094128" cy="7094130"/>
          </a:xfrm>
          <a:prstGeom prst="arc">
            <a:avLst>
              <a:gd name="adj1" fmla="val 16200000"/>
              <a:gd name="adj2" fmla="val 19195557"/>
            </a:avLst>
          </a:prstGeom>
          <a:ln w="127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0524602" y="3752597"/>
            <a:ext cx="4036312" cy="1375569"/>
          </a:xfrm>
          <a:prstGeom prst="rect">
            <a:avLst/>
          </a:prstGeom>
        </p:spPr>
        <p:txBody>
          <a:bodyPr wrap="square" lIns="487680" rIns="487680" bIns="195072">
            <a:spAutoFit/>
          </a:bodyPr>
          <a:lstStyle/>
          <a:p>
            <a:pPr defTabSz="2438340">
              <a:lnSpc>
                <a:spcPct val="89000"/>
              </a:lnSpc>
            </a:pPr>
            <a:r>
              <a:rPr lang="en-US" sz="5334" dirty="0"/>
              <a:t>17%</a:t>
            </a:r>
          </a:p>
          <a:p>
            <a:pPr defTabSz="2438340">
              <a:lnSpc>
                <a:spcPct val="89000"/>
              </a:lnSpc>
            </a:pPr>
            <a:r>
              <a:rPr lang="en-US" sz="2934" dirty="0"/>
              <a:t>Category A</a:t>
            </a:r>
          </a:p>
        </p:txBody>
      </p:sp>
      <p:sp>
        <p:nvSpPr>
          <p:cNvPr id="77" name="Rectangle 76"/>
          <p:cNvSpPr/>
          <p:nvPr/>
        </p:nvSpPr>
        <p:spPr>
          <a:xfrm>
            <a:off x="20524602" y="6004565"/>
            <a:ext cx="4036312" cy="1375569"/>
          </a:xfrm>
          <a:prstGeom prst="rect">
            <a:avLst/>
          </a:prstGeom>
        </p:spPr>
        <p:txBody>
          <a:bodyPr wrap="square" lIns="487680" rIns="487680" bIns="195072">
            <a:spAutoFit/>
          </a:bodyPr>
          <a:lstStyle/>
          <a:p>
            <a:pPr defTabSz="2438340">
              <a:lnSpc>
                <a:spcPct val="89000"/>
              </a:lnSpc>
            </a:pPr>
            <a:r>
              <a:rPr lang="en-US" sz="5334"/>
              <a:t>29%</a:t>
            </a:r>
          </a:p>
          <a:p>
            <a:pPr defTabSz="2438340">
              <a:lnSpc>
                <a:spcPct val="89000"/>
              </a:lnSpc>
            </a:pPr>
            <a:r>
              <a:rPr lang="en-US" sz="2934"/>
              <a:t>Category B</a:t>
            </a:r>
          </a:p>
        </p:txBody>
      </p:sp>
      <p:sp>
        <p:nvSpPr>
          <p:cNvPr id="78" name="Rectangle 77"/>
          <p:cNvSpPr/>
          <p:nvPr/>
        </p:nvSpPr>
        <p:spPr>
          <a:xfrm>
            <a:off x="20524602" y="8187409"/>
            <a:ext cx="4036312" cy="1375569"/>
          </a:xfrm>
          <a:prstGeom prst="rect">
            <a:avLst/>
          </a:prstGeom>
        </p:spPr>
        <p:txBody>
          <a:bodyPr wrap="square" lIns="487680" rIns="487680" bIns="195072">
            <a:spAutoFit/>
          </a:bodyPr>
          <a:lstStyle/>
          <a:p>
            <a:pPr defTabSz="2438340">
              <a:lnSpc>
                <a:spcPct val="89000"/>
              </a:lnSpc>
            </a:pPr>
            <a:r>
              <a:rPr lang="en-US" sz="5334"/>
              <a:t>48%</a:t>
            </a:r>
          </a:p>
          <a:p>
            <a:pPr defTabSz="2438340">
              <a:lnSpc>
                <a:spcPct val="89000"/>
              </a:lnSpc>
            </a:pPr>
            <a:r>
              <a:rPr lang="en-US" sz="2934"/>
              <a:t>Category C</a:t>
            </a:r>
          </a:p>
        </p:txBody>
      </p:sp>
      <p:sp>
        <p:nvSpPr>
          <p:cNvPr id="79" name="Rectangle 78"/>
          <p:cNvSpPr/>
          <p:nvPr/>
        </p:nvSpPr>
        <p:spPr>
          <a:xfrm>
            <a:off x="20524602" y="10311325"/>
            <a:ext cx="4036312" cy="1375569"/>
          </a:xfrm>
          <a:prstGeom prst="rect">
            <a:avLst/>
          </a:prstGeom>
        </p:spPr>
        <p:txBody>
          <a:bodyPr wrap="square" lIns="487680" rIns="487680" bIns="195072">
            <a:spAutoFit/>
          </a:bodyPr>
          <a:lstStyle/>
          <a:p>
            <a:pPr defTabSz="2438340">
              <a:lnSpc>
                <a:spcPct val="89000"/>
              </a:lnSpc>
            </a:pPr>
            <a:r>
              <a:rPr lang="en-US" sz="5334"/>
              <a:t>75%</a:t>
            </a:r>
          </a:p>
          <a:p>
            <a:pPr defTabSz="2438340">
              <a:lnSpc>
                <a:spcPct val="89000"/>
              </a:lnSpc>
            </a:pPr>
            <a:r>
              <a:rPr lang="en-US" sz="2934"/>
              <a:t>Category D</a:t>
            </a:r>
          </a:p>
        </p:txBody>
      </p:sp>
      <p:sp>
        <p:nvSpPr>
          <p:cNvPr id="80" name="Freeform 79"/>
          <p:cNvSpPr/>
          <p:nvPr/>
        </p:nvSpPr>
        <p:spPr>
          <a:xfrm>
            <a:off x="14024114" y="8953108"/>
            <a:ext cx="5331720" cy="201816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6350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cxnSp>
        <p:nvCxnSpPr>
          <p:cNvPr id="81" name="Straight Connector 80"/>
          <p:cNvCxnSpPr/>
          <p:nvPr/>
        </p:nvCxnSpPr>
        <p:spPr>
          <a:xfrm flipH="1">
            <a:off x="15686461" y="8839072"/>
            <a:ext cx="351679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16879125" y="6656232"/>
            <a:ext cx="2324134" cy="0"/>
          </a:xfrm>
          <a:prstGeom prst="line">
            <a:avLst/>
          </a:prstGeom>
          <a:ln w="635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H="1">
            <a:off x="16074455" y="4449778"/>
            <a:ext cx="3128802" cy="0"/>
          </a:xfrm>
          <a:prstGeom prst="line">
            <a:avLst/>
          </a:prstGeom>
          <a:ln w="635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12"/>
          <p:cNvSpPr>
            <a:spLocks noChangeArrowheads="1"/>
          </p:cNvSpPr>
          <p:nvPr/>
        </p:nvSpPr>
        <p:spPr bwMode="auto">
          <a:xfrm>
            <a:off x="19203255" y="3689649"/>
            <a:ext cx="1429222" cy="1429222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85" name="Oval 12"/>
          <p:cNvSpPr>
            <a:spLocks noChangeArrowheads="1"/>
          </p:cNvSpPr>
          <p:nvPr/>
        </p:nvSpPr>
        <p:spPr bwMode="auto">
          <a:xfrm>
            <a:off x="19203255" y="5941619"/>
            <a:ext cx="1429222" cy="1429222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86" name="Oval 12"/>
          <p:cNvSpPr>
            <a:spLocks noChangeArrowheads="1"/>
          </p:cNvSpPr>
          <p:nvPr/>
        </p:nvSpPr>
        <p:spPr bwMode="auto">
          <a:xfrm>
            <a:off x="19203255" y="8124461"/>
            <a:ext cx="1429222" cy="1429222"/>
          </a:xfrm>
          <a:prstGeom prst="ellipse">
            <a:avLst/>
          </a:pr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87" name="Oval 12"/>
          <p:cNvSpPr>
            <a:spLocks noChangeArrowheads="1"/>
          </p:cNvSpPr>
          <p:nvPr/>
        </p:nvSpPr>
        <p:spPr bwMode="auto">
          <a:xfrm>
            <a:off x="19203255" y="10248379"/>
            <a:ext cx="1429222" cy="1429222"/>
          </a:xfrm>
          <a:prstGeom prst="ellipse">
            <a:avLst/>
          </a:pr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104" name="Group 103"/>
          <p:cNvGrpSpPr/>
          <p:nvPr/>
        </p:nvGrpSpPr>
        <p:grpSpPr>
          <a:xfrm>
            <a:off x="25160464" y="4303888"/>
            <a:ext cx="1138436" cy="7288080"/>
            <a:chOff x="9674324" y="2040386"/>
            <a:chExt cx="569218" cy="3644040"/>
          </a:xfrm>
        </p:grpSpPr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74324" y="2040386"/>
              <a:ext cx="569218" cy="323490"/>
            </a:xfrm>
            <a:prstGeom prst="rect">
              <a:avLst/>
            </a:prstGeom>
          </p:spPr>
        </p:pic>
        <p:sp>
          <p:nvSpPr>
            <p:cNvPr id="89" name="Freeform 41"/>
            <p:cNvSpPr>
              <a:spLocks noChangeAspect="1" noEditPoints="1"/>
            </p:cNvSpPr>
            <p:nvPr/>
          </p:nvSpPr>
          <p:spPr bwMode="auto">
            <a:xfrm>
              <a:off x="9791469" y="5278562"/>
              <a:ext cx="334927" cy="405864"/>
            </a:xfrm>
            <a:custGeom>
              <a:avLst/>
              <a:gdLst>
                <a:gd name="T0" fmla="*/ 487 w 800"/>
                <a:gd name="T1" fmla="*/ 761 h 969"/>
                <a:gd name="T2" fmla="*/ 487 w 800"/>
                <a:gd name="T3" fmla="*/ 605 h 969"/>
                <a:gd name="T4" fmla="*/ 136 w 800"/>
                <a:gd name="T5" fmla="*/ 254 h 969"/>
                <a:gd name="T6" fmla="*/ 275 w 800"/>
                <a:gd name="T7" fmla="*/ 254 h 969"/>
                <a:gd name="T8" fmla="*/ 275 w 800"/>
                <a:gd name="T9" fmla="*/ 211 h 969"/>
                <a:gd name="T10" fmla="*/ 64 w 800"/>
                <a:gd name="T11" fmla="*/ 211 h 969"/>
                <a:gd name="T12" fmla="*/ 64 w 800"/>
                <a:gd name="T13" fmla="*/ 423 h 969"/>
                <a:gd name="T14" fmla="*/ 106 w 800"/>
                <a:gd name="T15" fmla="*/ 423 h 969"/>
                <a:gd name="T16" fmla="*/ 106 w 800"/>
                <a:gd name="T17" fmla="*/ 283 h 969"/>
                <a:gd name="T18" fmla="*/ 445 w 800"/>
                <a:gd name="T19" fmla="*/ 622 h 969"/>
                <a:gd name="T20" fmla="*/ 445 w 800"/>
                <a:gd name="T21" fmla="*/ 761 h 969"/>
                <a:gd name="T22" fmla="*/ 360 w 800"/>
                <a:gd name="T23" fmla="*/ 863 h 969"/>
                <a:gd name="T24" fmla="*/ 466 w 800"/>
                <a:gd name="T25" fmla="*/ 969 h 969"/>
                <a:gd name="T26" fmla="*/ 572 w 800"/>
                <a:gd name="T27" fmla="*/ 863 h 969"/>
                <a:gd name="T28" fmla="*/ 487 w 800"/>
                <a:gd name="T29" fmla="*/ 761 h 969"/>
                <a:gd name="T30" fmla="*/ 466 w 800"/>
                <a:gd name="T31" fmla="*/ 931 h 969"/>
                <a:gd name="T32" fmla="*/ 403 w 800"/>
                <a:gd name="T33" fmla="*/ 867 h 969"/>
                <a:gd name="T34" fmla="*/ 466 w 800"/>
                <a:gd name="T35" fmla="*/ 804 h 969"/>
                <a:gd name="T36" fmla="*/ 529 w 800"/>
                <a:gd name="T37" fmla="*/ 867 h 969"/>
                <a:gd name="T38" fmla="*/ 466 w 800"/>
                <a:gd name="T39" fmla="*/ 931 h 969"/>
                <a:gd name="T40" fmla="*/ 178 w 800"/>
                <a:gd name="T41" fmla="*/ 592 h 969"/>
                <a:gd name="T42" fmla="*/ 106 w 800"/>
                <a:gd name="T43" fmla="*/ 668 h 969"/>
                <a:gd name="T44" fmla="*/ 30 w 800"/>
                <a:gd name="T45" fmla="*/ 592 h 969"/>
                <a:gd name="T46" fmla="*/ 0 w 800"/>
                <a:gd name="T47" fmla="*/ 622 h 969"/>
                <a:gd name="T48" fmla="*/ 77 w 800"/>
                <a:gd name="T49" fmla="*/ 698 h 969"/>
                <a:gd name="T50" fmla="*/ 0 w 800"/>
                <a:gd name="T51" fmla="*/ 770 h 969"/>
                <a:gd name="T52" fmla="*/ 30 w 800"/>
                <a:gd name="T53" fmla="*/ 800 h 969"/>
                <a:gd name="T54" fmla="*/ 106 w 800"/>
                <a:gd name="T55" fmla="*/ 728 h 969"/>
                <a:gd name="T56" fmla="*/ 178 w 800"/>
                <a:gd name="T57" fmla="*/ 800 h 969"/>
                <a:gd name="T58" fmla="*/ 208 w 800"/>
                <a:gd name="T59" fmla="*/ 770 h 969"/>
                <a:gd name="T60" fmla="*/ 136 w 800"/>
                <a:gd name="T61" fmla="*/ 698 h 969"/>
                <a:gd name="T62" fmla="*/ 208 w 800"/>
                <a:gd name="T63" fmla="*/ 622 h 969"/>
                <a:gd name="T64" fmla="*/ 178 w 800"/>
                <a:gd name="T65" fmla="*/ 592 h 969"/>
                <a:gd name="T66" fmla="*/ 800 w 800"/>
                <a:gd name="T67" fmla="*/ 325 h 969"/>
                <a:gd name="T68" fmla="*/ 771 w 800"/>
                <a:gd name="T69" fmla="*/ 296 h 969"/>
                <a:gd name="T70" fmla="*/ 699 w 800"/>
                <a:gd name="T71" fmla="*/ 372 h 969"/>
                <a:gd name="T72" fmla="*/ 623 w 800"/>
                <a:gd name="T73" fmla="*/ 296 h 969"/>
                <a:gd name="T74" fmla="*/ 593 w 800"/>
                <a:gd name="T75" fmla="*/ 325 h 969"/>
                <a:gd name="T76" fmla="*/ 669 w 800"/>
                <a:gd name="T77" fmla="*/ 402 h 969"/>
                <a:gd name="T78" fmla="*/ 593 w 800"/>
                <a:gd name="T79" fmla="*/ 474 h 969"/>
                <a:gd name="T80" fmla="*/ 623 w 800"/>
                <a:gd name="T81" fmla="*/ 503 h 969"/>
                <a:gd name="T82" fmla="*/ 699 w 800"/>
                <a:gd name="T83" fmla="*/ 431 h 969"/>
                <a:gd name="T84" fmla="*/ 771 w 800"/>
                <a:gd name="T85" fmla="*/ 503 h 969"/>
                <a:gd name="T86" fmla="*/ 800 w 800"/>
                <a:gd name="T87" fmla="*/ 474 h 969"/>
                <a:gd name="T88" fmla="*/ 729 w 800"/>
                <a:gd name="T89" fmla="*/ 402 h 969"/>
                <a:gd name="T90" fmla="*/ 800 w 800"/>
                <a:gd name="T91" fmla="*/ 325 h 969"/>
                <a:gd name="T92" fmla="*/ 559 w 800"/>
                <a:gd name="T93" fmla="*/ 0 h 969"/>
                <a:gd name="T94" fmla="*/ 487 w 800"/>
                <a:gd name="T95" fmla="*/ 76 h 969"/>
                <a:gd name="T96" fmla="*/ 411 w 800"/>
                <a:gd name="T97" fmla="*/ 0 h 969"/>
                <a:gd name="T98" fmla="*/ 381 w 800"/>
                <a:gd name="T99" fmla="*/ 29 h 969"/>
                <a:gd name="T100" fmla="*/ 458 w 800"/>
                <a:gd name="T101" fmla="*/ 105 h 969"/>
                <a:gd name="T102" fmla="*/ 381 w 800"/>
                <a:gd name="T103" fmla="*/ 177 h 969"/>
                <a:gd name="T104" fmla="*/ 411 w 800"/>
                <a:gd name="T105" fmla="*/ 207 h 969"/>
                <a:gd name="T106" fmla="*/ 487 w 800"/>
                <a:gd name="T107" fmla="*/ 135 h 969"/>
                <a:gd name="T108" fmla="*/ 559 w 800"/>
                <a:gd name="T109" fmla="*/ 207 h 969"/>
                <a:gd name="T110" fmla="*/ 589 w 800"/>
                <a:gd name="T111" fmla="*/ 177 h 969"/>
                <a:gd name="T112" fmla="*/ 517 w 800"/>
                <a:gd name="T113" fmla="*/ 105 h 969"/>
                <a:gd name="T114" fmla="*/ 589 w 800"/>
                <a:gd name="T115" fmla="*/ 29 h 969"/>
                <a:gd name="T116" fmla="*/ 559 w 800"/>
                <a:gd name="T117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00" h="969">
                  <a:moveTo>
                    <a:pt x="487" y="761"/>
                  </a:moveTo>
                  <a:cubicBezTo>
                    <a:pt x="487" y="605"/>
                    <a:pt x="487" y="605"/>
                    <a:pt x="487" y="605"/>
                  </a:cubicBezTo>
                  <a:cubicBezTo>
                    <a:pt x="136" y="254"/>
                    <a:pt x="136" y="254"/>
                    <a:pt x="136" y="254"/>
                  </a:cubicBezTo>
                  <a:cubicBezTo>
                    <a:pt x="275" y="254"/>
                    <a:pt x="275" y="254"/>
                    <a:pt x="275" y="254"/>
                  </a:cubicBezTo>
                  <a:cubicBezTo>
                    <a:pt x="275" y="211"/>
                    <a:pt x="275" y="211"/>
                    <a:pt x="275" y="211"/>
                  </a:cubicBezTo>
                  <a:cubicBezTo>
                    <a:pt x="64" y="211"/>
                    <a:pt x="64" y="211"/>
                    <a:pt x="64" y="211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106" y="423"/>
                    <a:pt x="106" y="423"/>
                    <a:pt x="106" y="423"/>
                  </a:cubicBezTo>
                  <a:cubicBezTo>
                    <a:pt x="106" y="283"/>
                    <a:pt x="106" y="283"/>
                    <a:pt x="106" y="283"/>
                  </a:cubicBezTo>
                  <a:cubicBezTo>
                    <a:pt x="445" y="622"/>
                    <a:pt x="445" y="622"/>
                    <a:pt x="445" y="622"/>
                  </a:cubicBezTo>
                  <a:cubicBezTo>
                    <a:pt x="445" y="761"/>
                    <a:pt x="445" y="761"/>
                    <a:pt x="445" y="761"/>
                  </a:cubicBezTo>
                  <a:cubicBezTo>
                    <a:pt x="398" y="770"/>
                    <a:pt x="360" y="812"/>
                    <a:pt x="360" y="863"/>
                  </a:cubicBezTo>
                  <a:cubicBezTo>
                    <a:pt x="360" y="922"/>
                    <a:pt x="407" y="969"/>
                    <a:pt x="466" y="969"/>
                  </a:cubicBezTo>
                  <a:cubicBezTo>
                    <a:pt x="525" y="969"/>
                    <a:pt x="572" y="922"/>
                    <a:pt x="572" y="863"/>
                  </a:cubicBezTo>
                  <a:cubicBezTo>
                    <a:pt x="572" y="817"/>
                    <a:pt x="534" y="774"/>
                    <a:pt x="487" y="761"/>
                  </a:cubicBezTo>
                  <a:close/>
                  <a:moveTo>
                    <a:pt x="466" y="931"/>
                  </a:moveTo>
                  <a:cubicBezTo>
                    <a:pt x="432" y="931"/>
                    <a:pt x="403" y="901"/>
                    <a:pt x="403" y="867"/>
                  </a:cubicBezTo>
                  <a:cubicBezTo>
                    <a:pt x="403" y="834"/>
                    <a:pt x="428" y="804"/>
                    <a:pt x="466" y="804"/>
                  </a:cubicBezTo>
                  <a:cubicBezTo>
                    <a:pt x="504" y="804"/>
                    <a:pt x="529" y="834"/>
                    <a:pt x="529" y="867"/>
                  </a:cubicBezTo>
                  <a:cubicBezTo>
                    <a:pt x="529" y="901"/>
                    <a:pt x="500" y="931"/>
                    <a:pt x="466" y="931"/>
                  </a:cubicBezTo>
                  <a:close/>
                  <a:moveTo>
                    <a:pt x="178" y="592"/>
                  </a:moveTo>
                  <a:cubicBezTo>
                    <a:pt x="106" y="668"/>
                    <a:pt x="106" y="668"/>
                    <a:pt x="106" y="668"/>
                  </a:cubicBezTo>
                  <a:cubicBezTo>
                    <a:pt x="30" y="592"/>
                    <a:pt x="30" y="592"/>
                    <a:pt x="30" y="592"/>
                  </a:cubicBezTo>
                  <a:cubicBezTo>
                    <a:pt x="0" y="622"/>
                    <a:pt x="0" y="622"/>
                    <a:pt x="0" y="622"/>
                  </a:cubicBezTo>
                  <a:cubicBezTo>
                    <a:pt x="77" y="698"/>
                    <a:pt x="77" y="698"/>
                    <a:pt x="77" y="698"/>
                  </a:cubicBezTo>
                  <a:cubicBezTo>
                    <a:pt x="0" y="770"/>
                    <a:pt x="0" y="770"/>
                    <a:pt x="0" y="770"/>
                  </a:cubicBezTo>
                  <a:cubicBezTo>
                    <a:pt x="30" y="800"/>
                    <a:pt x="30" y="800"/>
                    <a:pt x="30" y="800"/>
                  </a:cubicBezTo>
                  <a:cubicBezTo>
                    <a:pt x="106" y="728"/>
                    <a:pt x="106" y="728"/>
                    <a:pt x="106" y="728"/>
                  </a:cubicBezTo>
                  <a:cubicBezTo>
                    <a:pt x="178" y="800"/>
                    <a:pt x="178" y="800"/>
                    <a:pt x="178" y="800"/>
                  </a:cubicBezTo>
                  <a:cubicBezTo>
                    <a:pt x="208" y="770"/>
                    <a:pt x="208" y="770"/>
                    <a:pt x="208" y="770"/>
                  </a:cubicBezTo>
                  <a:cubicBezTo>
                    <a:pt x="136" y="698"/>
                    <a:pt x="136" y="698"/>
                    <a:pt x="136" y="698"/>
                  </a:cubicBezTo>
                  <a:cubicBezTo>
                    <a:pt x="208" y="622"/>
                    <a:pt x="208" y="622"/>
                    <a:pt x="208" y="622"/>
                  </a:cubicBezTo>
                  <a:lnTo>
                    <a:pt x="178" y="592"/>
                  </a:lnTo>
                  <a:close/>
                  <a:moveTo>
                    <a:pt x="800" y="325"/>
                  </a:moveTo>
                  <a:cubicBezTo>
                    <a:pt x="771" y="296"/>
                    <a:pt x="771" y="296"/>
                    <a:pt x="771" y="296"/>
                  </a:cubicBezTo>
                  <a:cubicBezTo>
                    <a:pt x="699" y="372"/>
                    <a:pt x="699" y="372"/>
                    <a:pt x="699" y="372"/>
                  </a:cubicBezTo>
                  <a:cubicBezTo>
                    <a:pt x="623" y="296"/>
                    <a:pt x="623" y="296"/>
                    <a:pt x="623" y="296"/>
                  </a:cubicBezTo>
                  <a:cubicBezTo>
                    <a:pt x="593" y="325"/>
                    <a:pt x="593" y="325"/>
                    <a:pt x="593" y="325"/>
                  </a:cubicBezTo>
                  <a:cubicBezTo>
                    <a:pt x="669" y="402"/>
                    <a:pt x="669" y="402"/>
                    <a:pt x="669" y="402"/>
                  </a:cubicBezTo>
                  <a:cubicBezTo>
                    <a:pt x="593" y="474"/>
                    <a:pt x="593" y="474"/>
                    <a:pt x="593" y="474"/>
                  </a:cubicBezTo>
                  <a:cubicBezTo>
                    <a:pt x="623" y="503"/>
                    <a:pt x="623" y="503"/>
                    <a:pt x="623" y="503"/>
                  </a:cubicBezTo>
                  <a:cubicBezTo>
                    <a:pt x="699" y="431"/>
                    <a:pt x="699" y="431"/>
                    <a:pt x="699" y="431"/>
                  </a:cubicBezTo>
                  <a:cubicBezTo>
                    <a:pt x="771" y="503"/>
                    <a:pt x="771" y="503"/>
                    <a:pt x="771" y="503"/>
                  </a:cubicBezTo>
                  <a:cubicBezTo>
                    <a:pt x="800" y="474"/>
                    <a:pt x="800" y="474"/>
                    <a:pt x="800" y="474"/>
                  </a:cubicBezTo>
                  <a:cubicBezTo>
                    <a:pt x="729" y="402"/>
                    <a:pt x="729" y="402"/>
                    <a:pt x="729" y="402"/>
                  </a:cubicBezTo>
                  <a:lnTo>
                    <a:pt x="800" y="325"/>
                  </a:lnTo>
                  <a:close/>
                  <a:moveTo>
                    <a:pt x="559" y="0"/>
                  </a:moveTo>
                  <a:cubicBezTo>
                    <a:pt x="487" y="76"/>
                    <a:pt x="487" y="76"/>
                    <a:pt x="487" y="76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381" y="29"/>
                    <a:pt x="381" y="29"/>
                    <a:pt x="381" y="29"/>
                  </a:cubicBezTo>
                  <a:cubicBezTo>
                    <a:pt x="458" y="105"/>
                    <a:pt x="458" y="105"/>
                    <a:pt x="458" y="105"/>
                  </a:cubicBezTo>
                  <a:cubicBezTo>
                    <a:pt x="381" y="177"/>
                    <a:pt x="381" y="177"/>
                    <a:pt x="381" y="177"/>
                  </a:cubicBezTo>
                  <a:cubicBezTo>
                    <a:pt x="411" y="207"/>
                    <a:pt x="411" y="207"/>
                    <a:pt x="411" y="207"/>
                  </a:cubicBezTo>
                  <a:cubicBezTo>
                    <a:pt x="487" y="135"/>
                    <a:pt x="487" y="135"/>
                    <a:pt x="487" y="135"/>
                  </a:cubicBezTo>
                  <a:cubicBezTo>
                    <a:pt x="559" y="207"/>
                    <a:pt x="559" y="207"/>
                    <a:pt x="559" y="207"/>
                  </a:cubicBezTo>
                  <a:cubicBezTo>
                    <a:pt x="589" y="177"/>
                    <a:pt x="589" y="177"/>
                    <a:pt x="589" y="177"/>
                  </a:cubicBezTo>
                  <a:cubicBezTo>
                    <a:pt x="517" y="105"/>
                    <a:pt x="517" y="105"/>
                    <a:pt x="517" y="105"/>
                  </a:cubicBezTo>
                  <a:cubicBezTo>
                    <a:pt x="589" y="29"/>
                    <a:pt x="589" y="29"/>
                    <a:pt x="589" y="29"/>
                  </a:cubicBezTo>
                  <a:lnTo>
                    <a:pt x="5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0" name="Freeform 33"/>
            <p:cNvSpPr>
              <a:spLocks noChangeAspect="1" noEditPoints="1"/>
            </p:cNvSpPr>
            <p:nvPr/>
          </p:nvSpPr>
          <p:spPr bwMode="auto">
            <a:xfrm>
              <a:off x="9749245" y="3126028"/>
              <a:ext cx="430385" cy="418065"/>
            </a:xfrm>
            <a:custGeom>
              <a:avLst/>
              <a:gdLst>
                <a:gd name="T0" fmla="*/ 637 w 826"/>
                <a:gd name="T1" fmla="*/ 523 h 802"/>
                <a:gd name="T2" fmla="*/ 663 w 826"/>
                <a:gd name="T3" fmla="*/ 472 h 802"/>
                <a:gd name="T4" fmla="*/ 573 w 826"/>
                <a:gd name="T5" fmla="*/ 536 h 802"/>
                <a:gd name="T6" fmla="*/ 597 w 826"/>
                <a:gd name="T7" fmla="*/ 320 h 802"/>
                <a:gd name="T8" fmla="*/ 765 w 826"/>
                <a:gd name="T9" fmla="*/ 281 h 802"/>
                <a:gd name="T10" fmla="*/ 786 w 826"/>
                <a:gd name="T11" fmla="*/ 91 h 802"/>
                <a:gd name="T12" fmla="*/ 706 w 826"/>
                <a:gd name="T13" fmla="*/ 160 h 802"/>
                <a:gd name="T14" fmla="*/ 654 w 826"/>
                <a:gd name="T15" fmla="*/ 109 h 802"/>
                <a:gd name="T16" fmla="*/ 724 w 826"/>
                <a:gd name="T17" fmla="*/ 28 h 802"/>
                <a:gd name="T18" fmla="*/ 649 w 826"/>
                <a:gd name="T19" fmla="*/ 2 h 802"/>
                <a:gd name="T20" fmla="*/ 494 w 826"/>
                <a:gd name="T21" fmla="*/ 218 h 802"/>
                <a:gd name="T22" fmla="*/ 185 w 826"/>
                <a:gd name="T23" fmla="*/ 148 h 802"/>
                <a:gd name="T24" fmla="*/ 203 w 826"/>
                <a:gd name="T25" fmla="*/ 123 h 802"/>
                <a:gd name="T26" fmla="*/ 95 w 826"/>
                <a:gd name="T27" fmla="*/ 7 h 802"/>
                <a:gd name="T28" fmla="*/ 18 w 826"/>
                <a:gd name="T29" fmla="*/ 58 h 802"/>
                <a:gd name="T30" fmla="*/ 18 w 826"/>
                <a:gd name="T31" fmla="*/ 84 h 802"/>
                <a:gd name="T32" fmla="*/ 134 w 826"/>
                <a:gd name="T33" fmla="*/ 192 h 802"/>
                <a:gd name="T34" fmla="*/ 160 w 826"/>
                <a:gd name="T35" fmla="*/ 174 h 802"/>
                <a:gd name="T36" fmla="*/ 228 w 826"/>
                <a:gd name="T37" fmla="*/ 483 h 802"/>
                <a:gd name="T38" fmla="*/ 61 w 826"/>
                <a:gd name="T39" fmla="*/ 522 h 802"/>
                <a:gd name="T40" fmla="*/ 39 w 826"/>
                <a:gd name="T41" fmla="*/ 713 h 802"/>
                <a:gd name="T42" fmla="*/ 120 w 826"/>
                <a:gd name="T43" fmla="*/ 643 h 802"/>
                <a:gd name="T44" fmla="*/ 171 w 826"/>
                <a:gd name="T45" fmla="*/ 695 h 802"/>
                <a:gd name="T46" fmla="*/ 102 w 826"/>
                <a:gd name="T47" fmla="*/ 775 h 802"/>
                <a:gd name="T48" fmla="*/ 176 w 826"/>
                <a:gd name="T49" fmla="*/ 802 h 802"/>
                <a:gd name="T50" fmla="*/ 331 w 826"/>
                <a:gd name="T51" fmla="*/ 586 h 802"/>
                <a:gd name="T52" fmla="*/ 547 w 826"/>
                <a:gd name="T53" fmla="*/ 562 h 802"/>
                <a:gd name="T54" fmla="*/ 483 w 826"/>
                <a:gd name="T55" fmla="*/ 652 h 802"/>
                <a:gd name="T56" fmla="*/ 509 w 826"/>
                <a:gd name="T57" fmla="*/ 652 h 802"/>
                <a:gd name="T58" fmla="*/ 689 w 826"/>
                <a:gd name="T59" fmla="*/ 780 h 802"/>
                <a:gd name="T60" fmla="*/ 791 w 826"/>
                <a:gd name="T61" fmla="*/ 780 h 802"/>
                <a:gd name="T62" fmla="*/ 791 w 826"/>
                <a:gd name="T63" fmla="*/ 677 h 802"/>
                <a:gd name="T64" fmla="*/ 57 w 826"/>
                <a:gd name="T65" fmla="*/ 71 h 802"/>
                <a:gd name="T66" fmla="*/ 160 w 826"/>
                <a:gd name="T67" fmla="*/ 123 h 802"/>
                <a:gd name="T68" fmla="*/ 297 w 826"/>
                <a:gd name="T69" fmla="*/ 568 h 802"/>
                <a:gd name="T70" fmla="*/ 266 w 826"/>
                <a:gd name="T71" fmla="*/ 728 h 802"/>
                <a:gd name="T72" fmla="*/ 154 w 826"/>
                <a:gd name="T73" fmla="*/ 763 h 802"/>
                <a:gd name="T74" fmla="*/ 207 w 826"/>
                <a:gd name="T75" fmla="*/ 702 h 802"/>
                <a:gd name="T76" fmla="*/ 189 w 826"/>
                <a:gd name="T77" fmla="*/ 607 h 802"/>
                <a:gd name="T78" fmla="*/ 99 w 826"/>
                <a:gd name="T79" fmla="*/ 612 h 802"/>
                <a:gd name="T80" fmla="*/ 86 w 826"/>
                <a:gd name="T81" fmla="*/ 548 h 802"/>
                <a:gd name="T82" fmla="*/ 226 w 826"/>
                <a:gd name="T83" fmla="*/ 521 h 802"/>
                <a:gd name="T84" fmla="*/ 528 w 826"/>
                <a:gd name="T85" fmla="*/ 235 h 802"/>
                <a:gd name="T86" fmla="*/ 559 w 826"/>
                <a:gd name="T87" fmla="*/ 75 h 802"/>
                <a:gd name="T88" fmla="*/ 671 w 826"/>
                <a:gd name="T89" fmla="*/ 40 h 802"/>
                <a:gd name="T90" fmla="*/ 618 w 826"/>
                <a:gd name="T91" fmla="*/ 101 h 802"/>
                <a:gd name="T92" fmla="*/ 636 w 826"/>
                <a:gd name="T93" fmla="*/ 196 h 802"/>
                <a:gd name="T94" fmla="*/ 726 w 826"/>
                <a:gd name="T95" fmla="*/ 191 h 802"/>
                <a:gd name="T96" fmla="*/ 739 w 826"/>
                <a:gd name="T97" fmla="*/ 255 h 802"/>
                <a:gd name="T98" fmla="*/ 599 w 826"/>
                <a:gd name="T99" fmla="*/ 283 h 802"/>
                <a:gd name="T100" fmla="*/ 297 w 826"/>
                <a:gd name="T101" fmla="*/ 568 h 802"/>
                <a:gd name="T102" fmla="*/ 714 w 826"/>
                <a:gd name="T103" fmla="*/ 755 h 802"/>
                <a:gd name="T104" fmla="*/ 611 w 826"/>
                <a:gd name="T105" fmla="*/ 549 h 802"/>
                <a:gd name="T106" fmla="*/ 776 w 826"/>
                <a:gd name="T107" fmla="*/ 729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26" h="802">
                  <a:moveTo>
                    <a:pt x="791" y="677"/>
                  </a:moveTo>
                  <a:cubicBezTo>
                    <a:pt x="637" y="523"/>
                    <a:pt x="637" y="523"/>
                    <a:pt x="637" y="523"/>
                  </a:cubicBezTo>
                  <a:cubicBezTo>
                    <a:pt x="663" y="498"/>
                    <a:pt x="663" y="498"/>
                    <a:pt x="663" y="498"/>
                  </a:cubicBezTo>
                  <a:cubicBezTo>
                    <a:pt x="670" y="490"/>
                    <a:pt x="670" y="479"/>
                    <a:pt x="663" y="472"/>
                  </a:cubicBezTo>
                  <a:cubicBezTo>
                    <a:pt x="656" y="465"/>
                    <a:pt x="644" y="465"/>
                    <a:pt x="637" y="472"/>
                  </a:cubicBezTo>
                  <a:cubicBezTo>
                    <a:pt x="573" y="536"/>
                    <a:pt x="573" y="536"/>
                    <a:pt x="573" y="536"/>
                  </a:cubicBezTo>
                  <a:cubicBezTo>
                    <a:pt x="477" y="440"/>
                    <a:pt x="477" y="440"/>
                    <a:pt x="477" y="440"/>
                  </a:cubicBezTo>
                  <a:cubicBezTo>
                    <a:pt x="597" y="320"/>
                    <a:pt x="597" y="320"/>
                    <a:pt x="597" y="320"/>
                  </a:cubicBezTo>
                  <a:cubicBezTo>
                    <a:pt x="614" y="326"/>
                    <a:pt x="631" y="329"/>
                    <a:pt x="649" y="329"/>
                  </a:cubicBezTo>
                  <a:cubicBezTo>
                    <a:pt x="693" y="329"/>
                    <a:pt x="734" y="312"/>
                    <a:pt x="765" y="281"/>
                  </a:cubicBezTo>
                  <a:cubicBezTo>
                    <a:pt x="812" y="234"/>
                    <a:pt x="826" y="163"/>
                    <a:pt x="800" y="102"/>
                  </a:cubicBezTo>
                  <a:cubicBezTo>
                    <a:pt x="797" y="96"/>
                    <a:pt x="792" y="92"/>
                    <a:pt x="786" y="91"/>
                  </a:cubicBezTo>
                  <a:cubicBezTo>
                    <a:pt x="780" y="90"/>
                    <a:pt x="774" y="92"/>
                    <a:pt x="770" y="96"/>
                  </a:cubicBezTo>
                  <a:cubicBezTo>
                    <a:pt x="706" y="160"/>
                    <a:pt x="706" y="160"/>
                    <a:pt x="706" y="160"/>
                  </a:cubicBezTo>
                  <a:cubicBezTo>
                    <a:pt x="654" y="160"/>
                    <a:pt x="654" y="160"/>
                    <a:pt x="654" y="160"/>
                  </a:cubicBezTo>
                  <a:cubicBezTo>
                    <a:pt x="654" y="109"/>
                    <a:pt x="654" y="109"/>
                    <a:pt x="654" y="109"/>
                  </a:cubicBezTo>
                  <a:cubicBezTo>
                    <a:pt x="719" y="44"/>
                    <a:pt x="719" y="44"/>
                    <a:pt x="719" y="44"/>
                  </a:cubicBezTo>
                  <a:cubicBezTo>
                    <a:pt x="723" y="40"/>
                    <a:pt x="725" y="34"/>
                    <a:pt x="724" y="28"/>
                  </a:cubicBezTo>
                  <a:cubicBezTo>
                    <a:pt x="722" y="22"/>
                    <a:pt x="718" y="17"/>
                    <a:pt x="713" y="15"/>
                  </a:cubicBezTo>
                  <a:cubicBezTo>
                    <a:pt x="692" y="6"/>
                    <a:pt x="671" y="2"/>
                    <a:pt x="649" y="2"/>
                  </a:cubicBezTo>
                  <a:cubicBezTo>
                    <a:pt x="605" y="2"/>
                    <a:pt x="564" y="19"/>
                    <a:pt x="533" y="50"/>
                  </a:cubicBezTo>
                  <a:cubicBezTo>
                    <a:pt x="489" y="94"/>
                    <a:pt x="474" y="159"/>
                    <a:pt x="494" y="218"/>
                  </a:cubicBezTo>
                  <a:cubicBezTo>
                    <a:pt x="374" y="337"/>
                    <a:pt x="374" y="337"/>
                    <a:pt x="374" y="337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201" y="132"/>
                    <a:pt x="203" y="128"/>
                    <a:pt x="203" y="123"/>
                  </a:cubicBezTo>
                  <a:cubicBezTo>
                    <a:pt x="203" y="118"/>
                    <a:pt x="201" y="113"/>
                    <a:pt x="198" y="110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88" y="0"/>
                    <a:pt x="77" y="0"/>
                    <a:pt x="70" y="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5" y="62"/>
                    <a:pt x="13" y="66"/>
                    <a:pt x="13" y="71"/>
                  </a:cubicBezTo>
                  <a:cubicBezTo>
                    <a:pt x="13" y="76"/>
                    <a:pt x="15" y="81"/>
                    <a:pt x="18" y="84"/>
                  </a:cubicBezTo>
                  <a:cubicBezTo>
                    <a:pt x="121" y="187"/>
                    <a:pt x="121" y="187"/>
                    <a:pt x="121" y="187"/>
                  </a:cubicBezTo>
                  <a:cubicBezTo>
                    <a:pt x="124" y="191"/>
                    <a:pt x="129" y="192"/>
                    <a:pt x="134" y="192"/>
                  </a:cubicBezTo>
                  <a:cubicBezTo>
                    <a:pt x="138" y="192"/>
                    <a:pt x="143" y="191"/>
                    <a:pt x="147" y="187"/>
                  </a:cubicBezTo>
                  <a:cubicBezTo>
                    <a:pt x="160" y="174"/>
                    <a:pt x="160" y="174"/>
                    <a:pt x="160" y="174"/>
                  </a:cubicBezTo>
                  <a:cubicBezTo>
                    <a:pt x="348" y="363"/>
                    <a:pt x="348" y="363"/>
                    <a:pt x="348" y="363"/>
                  </a:cubicBezTo>
                  <a:cubicBezTo>
                    <a:pt x="228" y="483"/>
                    <a:pt x="228" y="483"/>
                    <a:pt x="228" y="483"/>
                  </a:cubicBezTo>
                  <a:cubicBezTo>
                    <a:pt x="212" y="477"/>
                    <a:pt x="194" y="475"/>
                    <a:pt x="176" y="475"/>
                  </a:cubicBezTo>
                  <a:cubicBezTo>
                    <a:pt x="133" y="475"/>
                    <a:pt x="91" y="492"/>
                    <a:pt x="61" y="522"/>
                  </a:cubicBezTo>
                  <a:cubicBezTo>
                    <a:pt x="13" y="570"/>
                    <a:pt x="0" y="640"/>
                    <a:pt x="26" y="702"/>
                  </a:cubicBezTo>
                  <a:cubicBezTo>
                    <a:pt x="28" y="707"/>
                    <a:pt x="33" y="711"/>
                    <a:pt x="39" y="713"/>
                  </a:cubicBezTo>
                  <a:cubicBezTo>
                    <a:pt x="45" y="714"/>
                    <a:pt x="51" y="712"/>
                    <a:pt x="55" y="708"/>
                  </a:cubicBezTo>
                  <a:cubicBezTo>
                    <a:pt x="120" y="643"/>
                    <a:pt x="120" y="643"/>
                    <a:pt x="120" y="643"/>
                  </a:cubicBezTo>
                  <a:cubicBezTo>
                    <a:pt x="171" y="643"/>
                    <a:pt x="171" y="643"/>
                    <a:pt x="171" y="643"/>
                  </a:cubicBezTo>
                  <a:cubicBezTo>
                    <a:pt x="171" y="695"/>
                    <a:pt x="171" y="695"/>
                    <a:pt x="171" y="695"/>
                  </a:cubicBezTo>
                  <a:cubicBezTo>
                    <a:pt x="107" y="759"/>
                    <a:pt x="107" y="759"/>
                    <a:pt x="107" y="759"/>
                  </a:cubicBezTo>
                  <a:cubicBezTo>
                    <a:pt x="102" y="763"/>
                    <a:pt x="101" y="769"/>
                    <a:pt x="102" y="775"/>
                  </a:cubicBezTo>
                  <a:cubicBezTo>
                    <a:pt x="103" y="781"/>
                    <a:pt x="107" y="786"/>
                    <a:pt x="113" y="789"/>
                  </a:cubicBezTo>
                  <a:cubicBezTo>
                    <a:pt x="133" y="797"/>
                    <a:pt x="154" y="802"/>
                    <a:pt x="176" y="802"/>
                  </a:cubicBezTo>
                  <a:cubicBezTo>
                    <a:pt x="220" y="802"/>
                    <a:pt x="261" y="785"/>
                    <a:pt x="292" y="754"/>
                  </a:cubicBezTo>
                  <a:cubicBezTo>
                    <a:pt x="336" y="709"/>
                    <a:pt x="351" y="645"/>
                    <a:pt x="331" y="586"/>
                  </a:cubicBezTo>
                  <a:cubicBezTo>
                    <a:pt x="451" y="466"/>
                    <a:pt x="451" y="466"/>
                    <a:pt x="451" y="466"/>
                  </a:cubicBezTo>
                  <a:cubicBezTo>
                    <a:pt x="547" y="562"/>
                    <a:pt x="547" y="562"/>
                    <a:pt x="547" y="562"/>
                  </a:cubicBezTo>
                  <a:cubicBezTo>
                    <a:pt x="483" y="626"/>
                    <a:pt x="483" y="626"/>
                    <a:pt x="483" y="626"/>
                  </a:cubicBezTo>
                  <a:cubicBezTo>
                    <a:pt x="476" y="633"/>
                    <a:pt x="476" y="645"/>
                    <a:pt x="483" y="652"/>
                  </a:cubicBezTo>
                  <a:cubicBezTo>
                    <a:pt x="486" y="655"/>
                    <a:pt x="491" y="657"/>
                    <a:pt x="496" y="657"/>
                  </a:cubicBezTo>
                  <a:cubicBezTo>
                    <a:pt x="500" y="657"/>
                    <a:pt x="505" y="655"/>
                    <a:pt x="509" y="652"/>
                  </a:cubicBezTo>
                  <a:cubicBezTo>
                    <a:pt x="534" y="626"/>
                    <a:pt x="534" y="626"/>
                    <a:pt x="534" y="626"/>
                  </a:cubicBezTo>
                  <a:cubicBezTo>
                    <a:pt x="689" y="780"/>
                    <a:pt x="689" y="780"/>
                    <a:pt x="689" y="780"/>
                  </a:cubicBezTo>
                  <a:cubicBezTo>
                    <a:pt x="702" y="794"/>
                    <a:pt x="721" y="802"/>
                    <a:pt x="740" y="802"/>
                  </a:cubicBezTo>
                  <a:cubicBezTo>
                    <a:pt x="759" y="802"/>
                    <a:pt x="778" y="794"/>
                    <a:pt x="791" y="780"/>
                  </a:cubicBezTo>
                  <a:cubicBezTo>
                    <a:pt x="805" y="767"/>
                    <a:pt x="813" y="748"/>
                    <a:pt x="813" y="729"/>
                  </a:cubicBezTo>
                  <a:cubicBezTo>
                    <a:pt x="813" y="709"/>
                    <a:pt x="805" y="691"/>
                    <a:pt x="791" y="677"/>
                  </a:cubicBezTo>
                  <a:close/>
                  <a:moveTo>
                    <a:pt x="134" y="148"/>
                  </a:moveTo>
                  <a:cubicBezTo>
                    <a:pt x="57" y="71"/>
                    <a:pt x="57" y="71"/>
                    <a:pt x="57" y="7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60" y="123"/>
                    <a:pt x="160" y="123"/>
                    <a:pt x="160" y="123"/>
                  </a:cubicBezTo>
                  <a:lnTo>
                    <a:pt x="134" y="148"/>
                  </a:lnTo>
                  <a:close/>
                  <a:moveTo>
                    <a:pt x="297" y="568"/>
                  </a:moveTo>
                  <a:cubicBezTo>
                    <a:pt x="292" y="574"/>
                    <a:pt x="291" y="582"/>
                    <a:pt x="293" y="588"/>
                  </a:cubicBezTo>
                  <a:cubicBezTo>
                    <a:pt x="314" y="636"/>
                    <a:pt x="303" y="691"/>
                    <a:pt x="266" y="728"/>
                  </a:cubicBezTo>
                  <a:cubicBezTo>
                    <a:pt x="242" y="752"/>
                    <a:pt x="210" y="765"/>
                    <a:pt x="176" y="765"/>
                  </a:cubicBezTo>
                  <a:cubicBezTo>
                    <a:pt x="169" y="765"/>
                    <a:pt x="161" y="765"/>
                    <a:pt x="154" y="763"/>
                  </a:cubicBezTo>
                  <a:cubicBezTo>
                    <a:pt x="202" y="715"/>
                    <a:pt x="202" y="715"/>
                    <a:pt x="202" y="715"/>
                  </a:cubicBezTo>
                  <a:cubicBezTo>
                    <a:pt x="205" y="712"/>
                    <a:pt x="207" y="707"/>
                    <a:pt x="207" y="702"/>
                  </a:cubicBezTo>
                  <a:cubicBezTo>
                    <a:pt x="207" y="625"/>
                    <a:pt x="207" y="625"/>
                    <a:pt x="207" y="625"/>
                  </a:cubicBezTo>
                  <a:cubicBezTo>
                    <a:pt x="207" y="615"/>
                    <a:pt x="199" y="607"/>
                    <a:pt x="189" y="607"/>
                  </a:cubicBezTo>
                  <a:cubicBezTo>
                    <a:pt x="112" y="607"/>
                    <a:pt x="112" y="607"/>
                    <a:pt x="112" y="607"/>
                  </a:cubicBezTo>
                  <a:cubicBezTo>
                    <a:pt x="107" y="607"/>
                    <a:pt x="103" y="609"/>
                    <a:pt x="99" y="612"/>
                  </a:cubicBezTo>
                  <a:cubicBezTo>
                    <a:pt x="51" y="661"/>
                    <a:pt x="51" y="661"/>
                    <a:pt x="51" y="661"/>
                  </a:cubicBezTo>
                  <a:cubicBezTo>
                    <a:pt x="44" y="620"/>
                    <a:pt x="56" y="578"/>
                    <a:pt x="86" y="548"/>
                  </a:cubicBezTo>
                  <a:cubicBezTo>
                    <a:pt x="110" y="524"/>
                    <a:pt x="142" y="511"/>
                    <a:pt x="176" y="511"/>
                  </a:cubicBezTo>
                  <a:cubicBezTo>
                    <a:pt x="193" y="511"/>
                    <a:pt x="210" y="514"/>
                    <a:pt x="226" y="521"/>
                  </a:cubicBezTo>
                  <a:cubicBezTo>
                    <a:pt x="233" y="524"/>
                    <a:pt x="241" y="522"/>
                    <a:pt x="246" y="517"/>
                  </a:cubicBezTo>
                  <a:cubicBezTo>
                    <a:pt x="528" y="235"/>
                    <a:pt x="528" y="235"/>
                    <a:pt x="528" y="235"/>
                  </a:cubicBezTo>
                  <a:cubicBezTo>
                    <a:pt x="533" y="230"/>
                    <a:pt x="535" y="222"/>
                    <a:pt x="532" y="215"/>
                  </a:cubicBezTo>
                  <a:cubicBezTo>
                    <a:pt x="512" y="167"/>
                    <a:pt x="522" y="112"/>
                    <a:pt x="559" y="75"/>
                  </a:cubicBezTo>
                  <a:cubicBezTo>
                    <a:pt x="583" y="51"/>
                    <a:pt x="615" y="38"/>
                    <a:pt x="649" y="38"/>
                  </a:cubicBezTo>
                  <a:cubicBezTo>
                    <a:pt x="657" y="38"/>
                    <a:pt x="664" y="39"/>
                    <a:pt x="671" y="40"/>
                  </a:cubicBezTo>
                  <a:cubicBezTo>
                    <a:pt x="623" y="88"/>
                    <a:pt x="623" y="88"/>
                    <a:pt x="623" y="88"/>
                  </a:cubicBezTo>
                  <a:cubicBezTo>
                    <a:pt x="620" y="92"/>
                    <a:pt x="618" y="96"/>
                    <a:pt x="618" y="101"/>
                  </a:cubicBezTo>
                  <a:cubicBezTo>
                    <a:pt x="618" y="178"/>
                    <a:pt x="618" y="178"/>
                    <a:pt x="618" y="178"/>
                  </a:cubicBezTo>
                  <a:cubicBezTo>
                    <a:pt x="618" y="188"/>
                    <a:pt x="626" y="196"/>
                    <a:pt x="636" y="196"/>
                  </a:cubicBezTo>
                  <a:cubicBezTo>
                    <a:pt x="713" y="196"/>
                    <a:pt x="713" y="196"/>
                    <a:pt x="713" y="196"/>
                  </a:cubicBezTo>
                  <a:cubicBezTo>
                    <a:pt x="718" y="196"/>
                    <a:pt x="723" y="195"/>
                    <a:pt x="726" y="191"/>
                  </a:cubicBezTo>
                  <a:cubicBezTo>
                    <a:pt x="774" y="143"/>
                    <a:pt x="774" y="143"/>
                    <a:pt x="774" y="143"/>
                  </a:cubicBezTo>
                  <a:cubicBezTo>
                    <a:pt x="782" y="183"/>
                    <a:pt x="769" y="225"/>
                    <a:pt x="739" y="255"/>
                  </a:cubicBezTo>
                  <a:cubicBezTo>
                    <a:pt x="715" y="279"/>
                    <a:pt x="683" y="293"/>
                    <a:pt x="649" y="293"/>
                  </a:cubicBezTo>
                  <a:cubicBezTo>
                    <a:pt x="632" y="293"/>
                    <a:pt x="615" y="289"/>
                    <a:pt x="599" y="283"/>
                  </a:cubicBezTo>
                  <a:cubicBezTo>
                    <a:pt x="593" y="280"/>
                    <a:pt x="585" y="281"/>
                    <a:pt x="579" y="286"/>
                  </a:cubicBezTo>
                  <a:lnTo>
                    <a:pt x="297" y="568"/>
                  </a:lnTo>
                  <a:close/>
                  <a:moveTo>
                    <a:pt x="766" y="755"/>
                  </a:moveTo>
                  <a:cubicBezTo>
                    <a:pt x="752" y="768"/>
                    <a:pt x="728" y="768"/>
                    <a:pt x="714" y="755"/>
                  </a:cubicBezTo>
                  <a:cubicBezTo>
                    <a:pt x="560" y="600"/>
                    <a:pt x="560" y="600"/>
                    <a:pt x="560" y="600"/>
                  </a:cubicBezTo>
                  <a:cubicBezTo>
                    <a:pt x="611" y="549"/>
                    <a:pt x="611" y="549"/>
                    <a:pt x="611" y="549"/>
                  </a:cubicBezTo>
                  <a:cubicBezTo>
                    <a:pt x="766" y="703"/>
                    <a:pt x="766" y="703"/>
                    <a:pt x="766" y="703"/>
                  </a:cubicBezTo>
                  <a:cubicBezTo>
                    <a:pt x="773" y="710"/>
                    <a:pt x="776" y="719"/>
                    <a:pt x="776" y="729"/>
                  </a:cubicBezTo>
                  <a:cubicBezTo>
                    <a:pt x="776" y="739"/>
                    <a:pt x="773" y="748"/>
                    <a:pt x="766" y="7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91" name="Freeform 21"/>
            <p:cNvSpPr>
              <a:spLocks noEditPoints="1"/>
            </p:cNvSpPr>
            <p:nvPr/>
          </p:nvSpPr>
          <p:spPr bwMode="auto">
            <a:xfrm>
              <a:off x="9760819" y="4221766"/>
              <a:ext cx="396228" cy="395540"/>
            </a:xfrm>
            <a:custGeom>
              <a:avLst/>
              <a:gdLst>
                <a:gd name="T0" fmla="*/ 350 w 800"/>
                <a:gd name="T1" fmla="*/ 639 h 798"/>
                <a:gd name="T2" fmla="*/ 270 w 800"/>
                <a:gd name="T3" fmla="*/ 719 h 798"/>
                <a:gd name="T4" fmla="*/ 350 w 800"/>
                <a:gd name="T5" fmla="*/ 798 h 798"/>
                <a:gd name="T6" fmla="*/ 430 w 800"/>
                <a:gd name="T7" fmla="*/ 719 h 798"/>
                <a:gd name="T8" fmla="*/ 350 w 800"/>
                <a:gd name="T9" fmla="*/ 639 h 798"/>
                <a:gd name="T10" fmla="*/ 350 w 800"/>
                <a:gd name="T11" fmla="*/ 763 h 798"/>
                <a:gd name="T12" fmla="*/ 306 w 800"/>
                <a:gd name="T13" fmla="*/ 719 h 798"/>
                <a:gd name="T14" fmla="*/ 350 w 800"/>
                <a:gd name="T15" fmla="*/ 674 h 798"/>
                <a:gd name="T16" fmla="*/ 394 w 800"/>
                <a:gd name="T17" fmla="*/ 719 h 798"/>
                <a:gd name="T18" fmla="*/ 350 w 800"/>
                <a:gd name="T19" fmla="*/ 763 h 798"/>
                <a:gd name="T20" fmla="*/ 600 w 800"/>
                <a:gd name="T21" fmla="*/ 639 h 798"/>
                <a:gd name="T22" fmla="*/ 520 w 800"/>
                <a:gd name="T23" fmla="*/ 719 h 798"/>
                <a:gd name="T24" fmla="*/ 600 w 800"/>
                <a:gd name="T25" fmla="*/ 798 h 798"/>
                <a:gd name="T26" fmla="*/ 680 w 800"/>
                <a:gd name="T27" fmla="*/ 719 h 798"/>
                <a:gd name="T28" fmla="*/ 600 w 800"/>
                <a:gd name="T29" fmla="*/ 639 h 798"/>
                <a:gd name="T30" fmla="*/ 600 w 800"/>
                <a:gd name="T31" fmla="*/ 763 h 798"/>
                <a:gd name="T32" fmla="*/ 556 w 800"/>
                <a:gd name="T33" fmla="*/ 719 h 798"/>
                <a:gd name="T34" fmla="*/ 600 w 800"/>
                <a:gd name="T35" fmla="*/ 674 h 798"/>
                <a:gd name="T36" fmla="*/ 645 w 800"/>
                <a:gd name="T37" fmla="*/ 719 h 798"/>
                <a:gd name="T38" fmla="*/ 600 w 800"/>
                <a:gd name="T39" fmla="*/ 763 h 798"/>
                <a:gd name="T40" fmla="*/ 796 w 800"/>
                <a:gd name="T41" fmla="*/ 202 h 798"/>
                <a:gd name="T42" fmla="*/ 782 w 800"/>
                <a:gd name="T43" fmla="*/ 195 h 798"/>
                <a:gd name="T44" fmla="*/ 182 w 800"/>
                <a:gd name="T45" fmla="*/ 195 h 798"/>
                <a:gd name="T46" fmla="*/ 132 w 800"/>
                <a:gd name="T47" fmla="*/ 13 h 798"/>
                <a:gd name="T48" fmla="*/ 132 w 800"/>
                <a:gd name="T49" fmla="*/ 12 h 798"/>
                <a:gd name="T50" fmla="*/ 130 w 800"/>
                <a:gd name="T51" fmla="*/ 8 h 798"/>
                <a:gd name="T52" fmla="*/ 128 w 800"/>
                <a:gd name="T53" fmla="*/ 6 h 798"/>
                <a:gd name="T54" fmla="*/ 126 w 800"/>
                <a:gd name="T55" fmla="*/ 3 h 798"/>
                <a:gd name="T56" fmla="*/ 123 w 800"/>
                <a:gd name="T57" fmla="*/ 2 h 798"/>
                <a:gd name="T58" fmla="*/ 120 w 800"/>
                <a:gd name="T59" fmla="*/ 0 h 798"/>
                <a:gd name="T60" fmla="*/ 116 w 800"/>
                <a:gd name="T61" fmla="*/ 0 h 798"/>
                <a:gd name="T62" fmla="*/ 115 w 800"/>
                <a:gd name="T63" fmla="*/ 0 h 798"/>
                <a:gd name="T64" fmla="*/ 17 w 800"/>
                <a:gd name="T65" fmla="*/ 0 h 798"/>
                <a:gd name="T66" fmla="*/ 0 w 800"/>
                <a:gd name="T67" fmla="*/ 17 h 798"/>
                <a:gd name="T68" fmla="*/ 17 w 800"/>
                <a:gd name="T69" fmla="*/ 35 h 798"/>
                <a:gd name="T70" fmla="*/ 102 w 800"/>
                <a:gd name="T71" fmla="*/ 35 h 798"/>
                <a:gd name="T72" fmla="*/ 151 w 800"/>
                <a:gd name="T73" fmla="*/ 217 h 798"/>
                <a:gd name="T74" fmla="*/ 240 w 800"/>
                <a:gd name="T75" fmla="*/ 576 h 798"/>
                <a:gd name="T76" fmla="*/ 257 w 800"/>
                <a:gd name="T77" fmla="*/ 590 h 798"/>
                <a:gd name="T78" fmla="*/ 693 w 800"/>
                <a:gd name="T79" fmla="*/ 590 h 798"/>
                <a:gd name="T80" fmla="*/ 710 w 800"/>
                <a:gd name="T81" fmla="*/ 576 h 798"/>
                <a:gd name="T82" fmla="*/ 799 w 800"/>
                <a:gd name="T83" fmla="*/ 217 h 798"/>
                <a:gd name="T84" fmla="*/ 796 w 800"/>
                <a:gd name="T85" fmla="*/ 202 h 798"/>
                <a:gd name="T86" fmla="*/ 679 w 800"/>
                <a:gd name="T87" fmla="*/ 554 h 798"/>
                <a:gd name="T88" fmla="*/ 271 w 800"/>
                <a:gd name="T89" fmla="*/ 554 h 798"/>
                <a:gd name="T90" fmla="*/ 191 w 800"/>
                <a:gd name="T91" fmla="*/ 230 h 798"/>
                <a:gd name="T92" fmla="*/ 759 w 800"/>
                <a:gd name="T93" fmla="*/ 230 h 798"/>
                <a:gd name="T94" fmla="*/ 679 w 800"/>
                <a:gd name="T95" fmla="*/ 554 h 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00" h="798">
                  <a:moveTo>
                    <a:pt x="350" y="639"/>
                  </a:moveTo>
                  <a:cubicBezTo>
                    <a:pt x="306" y="639"/>
                    <a:pt x="270" y="675"/>
                    <a:pt x="270" y="719"/>
                  </a:cubicBezTo>
                  <a:cubicBezTo>
                    <a:pt x="270" y="763"/>
                    <a:pt x="306" y="798"/>
                    <a:pt x="350" y="798"/>
                  </a:cubicBezTo>
                  <a:cubicBezTo>
                    <a:pt x="394" y="798"/>
                    <a:pt x="430" y="763"/>
                    <a:pt x="430" y="719"/>
                  </a:cubicBezTo>
                  <a:cubicBezTo>
                    <a:pt x="430" y="675"/>
                    <a:pt x="394" y="639"/>
                    <a:pt x="350" y="639"/>
                  </a:cubicBezTo>
                  <a:close/>
                  <a:moveTo>
                    <a:pt x="350" y="763"/>
                  </a:moveTo>
                  <a:cubicBezTo>
                    <a:pt x="325" y="763"/>
                    <a:pt x="306" y="743"/>
                    <a:pt x="306" y="719"/>
                  </a:cubicBezTo>
                  <a:cubicBezTo>
                    <a:pt x="306" y="694"/>
                    <a:pt x="325" y="674"/>
                    <a:pt x="350" y="674"/>
                  </a:cubicBezTo>
                  <a:cubicBezTo>
                    <a:pt x="374" y="674"/>
                    <a:pt x="394" y="694"/>
                    <a:pt x="394" y="719"/>
                  </a:cubicBezTo>
                  <a:cubicBezTo>
                    <a:pt x="394" y="743"/>
                    <a:pt x="374" y="763"/>
                    <a:pt x="350" y="763"/>
                  </a:cubicBezTo>
                  <a:close/>
                  <a:moveTo>
                    <a:pt x="600" y="639"/>
                  </a:moveTo>
                  <a:cubicBezTo>
                    <a:pt x="556" y="639"/>
                    <a:pt x="520" y="675"/>
                    <a:pt x="520" y="719"/>
                  </a:cubicBezTo>
                  <a:cubicBezTo>
                    <a:pt x="520" y="763"/>
                    <a:pt x="556" y="798"/>
                    <a:pt x="600" y="798"/>
                  </a:cubicBezTo>
                  <a:cubicBezTo>
                    <a:pt x="644" y="798"/>
                    <a:pt x="680" y="763"/>
                    <a:pt x="680" y="719"/>
                  </a:cubicBezTo>
                  <a:cubicBezTo>
                    <a:pt x="680" y="675"/>
                    <a:pt x="644" y="639"/>
                    <a:pt x="600" y="639"/>
                  </a:cubicBezTo>
                  <a:close/>
                  <a:moveTo>
                    <a:pt x="600" y="763"/>
                  </a:moveTo>
                  <a:cubicBezTo>
                    <a:pt x="576" y="763"/>
                    <a:pt x="556" y="743"/>
                    <a:pt x="556" y="719"/>
                  </a:cubicBezTo>
                  <a:cubicBezTo>
                    <a:pt x="556" y="694"/>
                    <a:pt x="576" y="674"/>
                    <a:pt x="600" y="674"/>
                  </a:cubicBezTo>
                  <a:cubicBezTo>
                    <a:pt x="625" y="674"/>
                    <a:pt x="645" y="694"/>
                    <a:pt x="645" y="719"/>
                  </a:cubicBezTo>
                  <a:cubicBezTo>
                    <a:pt x="645" y="743"/>
                    <a:pt x="625" y="763"/>
                    <a:pt x="600" y="763"/>
                  </a:cubicBezTo>
                  <a:close/>
                  <a:moveTo>
                    <a:pt x="796" y="202"/>
                  </a:moveTo>
                  <a:cubicBezTo>
                    <a:pt x="793" y="197"/>
                    <a:pt x="787" y="195"/>
                    <a:pt x="782" y="195"/>
                  </a:cubicBezTo>
                  <a:cubicBezTo>
                    <a:pt x="182" y="195"/>
                    <a:pt x="182" y="195"/>
                    <a:pt x="182" y="195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2" y="12"/>
                    <a:pt x="132" y="12"/>
                    <a:pt x="132" y="12"/>
                  </a:cubicBezTo>
                  <a:cubicBezTo>
                    <a:pt x="131" y="10"/>
                    <a:pt x="131" y="9"/>
                    <a:pt x="130" y="8"/>
                  </a:cubicBezTo>
                  <a:cubicBezTo>
                    <a:pt x="130" y="7"/>
                    <a:pt x="129" y="6"/>
                    <a:pt x="128" y="6"/>
                  </a:cubicBezTo>
                  <a:cubicBezTo>
                    <a:pt x="128" y="5"/>
                    <a:pt x="127" y="4"/>
                    <a:pt x="126" y="3"/>
                  </a:cubicBezTo>
                  <a:cubicBezTo>
                    <a:pt x="125" y="3"/>
                    <a:pt x="124" y="2"/>
                    <a:pt x="123" y="2"/>
                  </a:cubicBezTo>
                  <a:cubicBezTo>
                    <a:pt x="122" y="1"/>
                    <a:pt x="121" y="1"/>
                    <a:pt x="120" y="0"/>
                  </a:cubicBezTo>
                  <a:cubicBezTo>
                    <a:pt x="119" y="0"/>
                    <a:pt x="118" y="0"/>
                    <a:pt x="116" y="0"/>
                  </a:cubicBezTo>
                  <a:cubicBezTo>
                    <a:pt x="116" y="0"/>
                    <a:pt x="116" y="0"/>
                    <a:pt x="1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5"/>
                    <a:pt x="17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51" y="217"/>
                    <a:pt x="151" y="217"/>
                    <a:pt x="151" y="217"/>
                  </a:cubicBezTo>
                  <a:cubicBezTo>
                    <a:pt x="240" y="576"/>
                    <a:pt x="240" y="576"/>
                    <a:pt x="240" y="576"/>
                  </a:cubicBezTo>
                  <a:cubicBezTo>
                    <a:pt x="242" y="584"/>
                    <a:pt x="249" y="590"/>
                    <a:pt x="257" y="590"/>
                  </a:cubicBezTo>
                  <a:cubicBezTo>
                    <a:pt x="693" y="590"/>
                    <a:pt x="693" y="590"/>
                    <a:pt x="693" y="590"/>
                  </a:cubicBezTo>
                  <a:cubicBezTo>
                    <a:pt x="701" y="590"/>
                    <a:pt x="708" y="584"/>
                    <a:pt x="710" y="576"/>
                  </a:cubicBezTo>
                  <a:cubicBezTo>
                    <a:pt x="799" y="217"/>
                    <a:pt x="799" y="217"/>
                    <a:pt x="799" y="217"/>
                  </a:cubicBezTo>
                  <a:cubicBezTo>
                    <a:pt x="800" y="212"/>
                    <a:pt x="799" y="206"/>
                    <a:pt x="796" y="202"/>
                  </a:cubicBezTo>
                  <a:close/>
                  <a:moveTo>
                    <a:pt x="679" y="554"/>
                  </a:moveTo>
                  <a:cubicBezTo>
                    <a:pt x="271" y="554"/>
                    <a:pt x="271" y="554"/>
                    <a:pt x="271" y="554"/>
                  </a:cubicBezTo>
                  <a:cubicBezTo>
                    <a:pt x="191" y="230"/>
                    <a:pt x="191" y="230"/>
                    <a:pt x="191" y="230"/>
                  </a:cubicBezTo>
                  <a:cubicBezTo>
                    <a:pt x="759" y="230"/>
                    <a:pt x="759" y="230"/>
                    <a:pt x="759" y="230"/>
                  </a:cubicBezTo>
                  <a:lnTo>
                    <a:pt x="679" y="5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243840" tIns="121920" rIns="243840" bIns="12192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6400">
                <a:solidFill>
                  <a:srgbClr val="57565A"/>
                </a:solidFill>
                <a:latin typeface="Roboto Light"/>
              </a:endParaRPr>
            </a:p>
          </p:txBody>
        </p:sp>
      </p:grpSp>
      <p:sp>
        <p:nvSpPr>
          <p:cNvPr id="99" name="Rectangle 98"/>
          <p:cNvSpPr/>
          <p:nvPr/>
        </p:nvSpPr>
        <p:spPr>
          <a:xfrm>
            <a:off x="1459470" y="3855184"/>
            <a:ext cx="7832404" cy="734806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87680" tIns="243840" rIns="487680" bIns="243840" rtlCol="0" anchor="t" anchorCtr="0"/>
          <a:lstStyle/>
          <a:p>
            <a:pPr defTabSz="2438340">
              <a:spcAft>
                <a:spcPts val="2400"/>
              </a:spcAft>
            </a:pPr>
            <a:r>
              <a:rPr lang="en-US" sz="5600" dirty="0">
                <a:solidFill>
                  <a:srgbClr val="57565A"/>
                </a:solidFill>
              </a:rPr>
              <a:t>We are good at</a:t>
            </a:r>
          </a:p>
          <a:p>
            <a:pPr defTabSz="2438340">
              <a:spcAft>
                <a:spcPts val="2400"/>
              </a:spcAft>
            </a:pPr>
            <a:r>
              <a:rPr lang="en-US" sz="2800" dirty="0" err="1">
                <a:solidFill>
                  <a:srgbClr val="57565A"/>
                </a:solidFill>
              </a:rPr>
              <a:t>Lorem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ipsum</a:t>
            </a:r>
            <a:r>
              <a:rPr lang="en-US" sz="2800" dirty="0">
                <a:solidFill>
                  <a:srgbClr val="57565A"/>
                </a:solidFill>
              </a:rPr>
              <a:t> mi, non </a:t>
            </a:r>
            <a:r>
              <a:rPr lang="en-US" sz="2800" dirty="0" err="1">
                <a:solidFill>
                  <a:srgbClr val="57565A"/>
                </a:solidFill>
              </a:rPr>
              <a:t>num</a:t>
            </a:r>
            <a:r>
              <a:rPr lang="en-US" sz="2800" dirty="0">
                <a:solidFill>
                  <a:srgbClr val="57565A"/>
                </a:solidFill>
              </a:rPr>
              <a:t> sum re </a:t>
            </a:r>
            <a:r>
              <a:rPr lang="en-US" sz="2800" dirty="0" err="1">
                <a:solidFill>
                  <a:srgbClr val="57565A"/>
                </a:solidFill>
              </a:rPr>
              <a:t>audaepe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reriore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perupient</a:t>
            </a:r>
            <a:r>
              <a:rPr lang="en-US" sz="2800" dirty="0">
                <a:solidFill>
                  <a:srgbClr val="57565A"/>
                </a:solidFill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800" dirty="0">
                <a:solidFill>
                  <a:srgbClr val="57565A"/>
                </a:solidFill>
              </a:rPr>
              <a:t>Am </a:t>
            </a:r>
            <a:r>
              <a:rPr lang="en-US" sz="2800" dirty="0" err="1">
                <a:solidFill>
                  <a:srgbClr val="57565A"/>
                </a:solidFill>
              </a:rPr>
              <a:t>quatest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officium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fuga</a:t>
            </a:r>
            <a:r>
              <a:rPr lang="en-US" sz="2800" dirty="0">
                <a:solidFill>
                  <a:srgbClr val="57565A"/>
                </a:solidFill>
              </a:rPr>
              <a:t>. </a:t>
            </a:r>
            <a:r>
              <a:rPr lang="en-US" sz="2800" dirty="0" err="1">
                <a:solidFill>
                  <a:srgbClr val="57565A"/>
                </a:solidFill>
              </a:rPr>
              <a:t>Escient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repudaepero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est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quaspelis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sus</a:t>
            </a:r>
            <a:r>
              <a:rPr lang="en-US" sz="2800" dirty="0">
                <a:solidFill>
                  <a:srgbClr val="57565A"/>
                </a:solidFill>
              </a:rPr>
              <a:t> as is </a:t>
            </a:r>
            <a:r>
              <a:rPr lang="en-US" sz="2800" dirty="0" err="1">
                <a:solidFill>
                  <a:srgbClr val="57565A"/>
                </a:solidFill>
              </a:rPr>
              <a:t>ipicati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oremporem</a:t>
            </a:r>
            <a:r>
              <a:rPr lang="en-US" sz="2800" dirty="0">
                <a:solidFill>
                  <a:srgbClr val="57565A"/>
                </a:solidFill>
              </a:rPr>
              <a:t>. Et </a:t>
            </a:r>
            <a:r>
              <a:rPr lang="en-US" sz="2800" dirty="0" err="1">
                <a:solidFill>
                  <a:srgbClr val="57565A"/>
                </a:solidFill>
              </a:rPr>
              <a:t>pari</a:t>
            </a:r>
            <a:r>
              <a:rPr lang="en-US" sz="2800" dirty="0">
                <a:solidFill>
                  <a:srgbClr val="57565A"/>
                </a:solidFill>
              </a:rPr>
              <a:t> alit, </a:t>
            </a:r>
            <a:r>
              <a:rPr lang="en-US" sz="2800" dirty="0" err="1">
                <a:solidFill>
                  <a:srgbClr val="57565A"/>
                </a:solidFill>
              </a:rPr>
              <a:t>que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nonet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sinumq</a:t>
            </a:r>
            <a:r>
              <a:rPr lang="en-US" sz="2800" dirty="0">
                <a:solidFill>
                  <a:srgbClr val="57565A"/>
                </a:solidFill>
              </a:rPr>
              <a:t>.</a:t>
            </a:r>
          </a:p>
          <a:p>
            <a:pPr defTabSz="2438340">
              <a:spcAft>
                <a:spcPts val="2400"/>
              </a:spcAft>
            </a:pPr>
            <a:r>
              <a:rPr lang="en-US" sz="2800" dirty="0" err="1">
                <a:solidFill>
                  <a:srgbClr val="57565A"/>
                </a:solidFill>
              </a:rPr>
              <a:t>Aborum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eum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sunt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enist</a:t>
            </a:r>
            <a:r>
              <a:rPr lang="en-US" sz="2800" dirty="0">
                <a:solidFill>
                  <a:srgbClr val="57565A"/>
                </a:solidFill>
              </a:rPr>
              <a:t>, con ex et, </a:t>
            </a:r>
            <a:r>
              <a:rPr lang="en-US" sz="2800" dirty="0" err="1">
                <a:solidFill>
                  <a:srgbClr val="57565A"/>
                </a:solidFill>
              </a:rPr>
              <a:t>necta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corectiur</a:t>
            </a:r>
            <a:r>
              <a:rPr lang="en-US" sz="2800" dirty="0">
                <a:solidFill>
                  <a:srgbClr val="57565A"/>
                </a:solidFill>
              </a:rPr>
              <a:t>? Qui </a:t>
            </a:r>
            <a:r>
              <a:rPr lang="en-US" sz="2800" dirty="0" err="1">
                <a:solidFill>
                  <a:srgbClr val="57565A"/>
                </a:solidFill>
              </a:rPr>
              <a:t>volupti</a:t>
            </a:r>
            <a:endParaRPr lang="en-US" sz="2800" dirty="0">
              <a:solidFill>
                <a:srgbClr val="57565A"/>
              </a:solidFill>
            </a:endParaRPr>
          </a:p>
          <a:p>
            <a:pPr defTabSz="2438340">
              <a:spcAft>
                <a:spcPts val="2400"/>
              </a:spcAft>
            </a:pPr>
            <a:r>
              <a:rPr lang="en-US" sz="2800" dirty="0">
                <a:solidFill>
                  <a:srgbClr val="57565A"/>
                </a:solidFill>
              </a:rPr>
              <a:t>Am </a:t>
            </a:r>
            <a:r>
              <a:rPr lang="en-US" sz="2800" dirty="0" err="1">
                <a:solidFill>
                  <a:srgbClr val="57565A"/>
                </a:solidFill>
              </a:rPr>
              <a:t>quatest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officium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fuga</a:t>
            </a:r>
            <a:r>
              <a:rPr lang="en-US" sz="2800" dirty="0">
                <a:solidFill>
                  <a:srgbClr val="57565A"/>
                </a:solidFill>
              </a:rPr>
              <a:t>. </a:t>
            </a:r>
            <a:r>
              <a:rPr lang="en-US" sz="2800" dirty="0" err="1">
                <a:solidFill>
                  <a:srgbClr val="57565A"/>
                </a:solidFill>
              </a:rPr>
              <a:t>Escient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repudaepero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est</a:t>
            </a:r>
            <a:r>
              <a:rPr lang="en-US" sz="2800" dirty="0">
                <a:solidFill>
                  <a:srgbClr val="57565A"/>
                </a:solidFill>
              </a:rPr>
              <a:t>, </a:t>
            </a:r>
            <a:r>
              <a:rPr lang="en-US" sz="2800" dirty="0" err="1">
                <a:solidFill>
                  <a:srgbClr val="57565A"/>
                </a:solidFill>
              </a:rPr>
              <a:t>quaspelis</a:t>
            </a:r>
            <a:r>
              <a:rPr lang="en-US" sz="2800" dirty="0">
                <a:solidFill>
                  <a:srgbClr val="57565A"/>
                </a:solidFill>
              </a:rPr>
              <a:t> </a:t>
            </a:r>
            <a:r>
              <a:rPr lang="en-US" sz="2800" dirty="0" err="1">
                <a:solidFill>
                  <a:srgbClr val="57565A"/>
                </a:solidFill>
              </a:rPr>
              <a:t>sus</a:t>
            </a:r>
            <a:endParaRPr lang="en-US" sz="2800" dirty="0">
              <a:solidFill>
                <a:srgbClr val="57565A"/>
              </a:solidFill>
            </a:endParaRPr>
          </a:p>
        </p:txBody>
      </p:sp>
      <p:sp>
        <p:nvSpPr>
          <p:cNvPr id="105" name="Freeform 37"/>
          <p:cNvSpPr>
            <a:spLocks noEditPoints="1"/>
          </p:cNvSpPr>
          <p:nvPr/>
        </p:nvSpPr>
        <p:spPr bwMode="auto">
          <a:xfrm>
            <a:off x="19660605" y="10695950"/>
            <a:ext cx="584550" cy="588608"/>
          </a:xfrm>
          <a:custGeom>
            <a:avLst/>
            <a:gdLst>
              <a:gd name="T0" fmla="*/ 697 w 800"/>
              <a:gd name="T1" fmla="*/ 711 h 806"/>
              <a:gd name="T2" fmla="*/ 536 w 800"/>
              <a:gd name="T3" fmla="*/ 406 h 806"/>
              <a:gd name="T4" fmla="*/ 562 w 800"/>
              <a:gd name="T5" fmla="*/ 432 h 806"/>
              <a:gd name="T6" fmla="*/ 672 w 800"/>
              <a:gd name="T7" fmla="*/ 685 h 806"/>
              <a:gd name="T8" fmla="*/ 562 w 800"/>
              <a:gd name="T9" fmla="*/ 432 h 806"/>
              <a:gd name="T10" fmla="*/ 474 w 800"/>
              <a:gd name="T11" fmla="*/ 594 h 806"/>
              <a:gd name="T12" fmla="*/ 100 w 800"/>
              <a:gd name="T13" fmla="*/ 406 h 806"/>
              <a:gd name="T14" fmla="*/ 126 w 800"/>
              <a:gd name="T15" fmla="*/ 432 h 806"/>
              <a:gd name="T16" fmla="*/ 448 w 800"/>
              <a:gd name="T17" fmla="*/ 568 h 806"/>
              <a:gd name="T18" fmla="*/ 126 w 800"/>
              <a:gd name="T19" fmla="*/ 432 h 806"/>
              <a:gd name="T20" fmla="*/ 770 w 800"/>
              <a:gd name="T21" fmla="*/ 342 h 806"/>
              <a:gd name="T22" fmla="*/ 795 w 800"/>
              <a:gd name="T23" fmla="*/ 0 h 806"/>
              <a:gd name="T24" fmla="*/ 7 w 800"/>
              <a:gd name="T25" fmla="*/ 285 h 806"/>
              <a:gd name="T26" fmla="*/ 31 w 800"/>
              <a:gd name="T27" fmla="*/ 721 h 806"/>
              <a:gd name="T28" fmla="*/ 0 w 800"/>
              <a:gd name="T29" fmla="*/ 806 h 806"/>
              <a:gd name="T30" fmla="*/ 800 w 800"/>
              <a:gd name="T31" fmla="*/ 721 h 806"/>
              <a:gd name="T32" fmla="*/ 33 w 800"/>
              <a:gd name="T33" fmla="*/ 26 h 806"/>
              <a:gd name="T34" fmla="*/ 769 w 800"/>
              <a:gd name="T35" fmla="*/ 101 h 806"/>
              <a:gd name="T36" fmla="*/ 33 w 800"/>
              <a:gd name="T37" fmla="*/ 26 h 806"/>
              <a:gd name="T38" fmla="*/ 769 w 800"/>
              <a:gd name="T39" fmla="*/ 285 h 806"/>
              <a:gd name="T40" fmla="*/ 668 w 800"/>
              <a:gd name="T41" fmla="*/ 285 h 806"/>
              <a:gd name="T42" fmla="*/ 769 w 800"/>
              <a:gd name="T43" fmla="*/ 127 h 806"/>
              <a:gd name="T44" fmla="*/ 642 w 800"/>
              <a:gd name="T45" fmla="*/ 285 h 806"/>
              <a:gd name="T46" fmla="*/ 541 w 800"/>
              <a:gd name="T47" fmla="*/ 285 h 806"/>
              <a:gd name="T48" fmla="*/ 642 w 800"/>
              <a:gd name="T49" fmla="*/ 127 h 806"/>
              <a:gd name="T50" fmla="*/ 515 w 800"/>
              <a:gd name="T51" fmla="*/ 285 h 806"/>
              <a:gd name="T52" fmla="*/ 414 w 800"/>
              <a:gd name="T53" fmla="*/ 285 h 806"/>
              <a:gd name="T54" fmla="*/ 515 w 800"/>
              <a:gd name="T55" fmla="*/ 127 h 806"/>
              <a:gd name="T56" fmla="*/ 388 w 800"/>
              <a:gd name="T57" fmla="*/ 285 h 806"/>
              <a:gd name="T58" fmla="*/ 287 w 800"/>
              <a:gd name="T59" fmla="*/ 286 h 806"/>
              <a:gd name="T60" fmla="*/ 388 w 800"/>
              <a:gd name="T61" fmla="*/ 127 h 806"/>
              <a:gd name="T62" fmla="*/ 261 w 800"/>
              <a:gd name="T63" fmla="*/ 286 h 806"/>
              <a:gd name="T64" fmla="*/ 160 w 800"/>
              <a:gd name="T65" fmla="*/ 285 h 806"/>
              <a:gd name="T66" fmla="*/ 261 w 800"/>
              <a:gd name="T67" fmla="*/ 127 h 806"/>
              <a:gd name="T68" fmla="*/ 134 w 800"/>
              <a:gd name="T69" fmla="*/ 127 h 806"/>
              <a:gd name="T70" fmla="*/ 83 w 800"/>
              <a:gd name="T71" fmla="*/ 336 h 806"/>
              <a:gd name="T72" fmla="*/ 33 w 800"/>
              <a:gd name="T73" fmla="*/ 127 h 806"/>
              <a:gd name="T74" fmla="*/ 25 w 800"/>
              <a:gd name="T75" fmla="*/ 780 h 806"/>
              <a:gd name="T76" fmla="*/ 57 w 800"/>
              <a:gd name="T77" fmla="*/ 747 h 806"/>
              <a:gd name="T78" fmla="*/ 83 w 800"/>
              <a:gd name="T79" fmla="*/ 362 h 806"/>
              <a:gd name="T80" fmla="*/ 210 w 800"/>
              <a:gd name="T81" fmla="*/ 362 h 806"/>
              <a:gd name="T82" fmla="*/ 337 w 800"/>
              <a:gd name="T83" fmla="*/ 362 h 806"/>
              <a:gd name="T84" fmla="*/ 465 w 800"/>
              <a:gd name="T85" fmla="*/ 362 h 806"/>
              <a:gd name="T86" fmla="*/ 592 w 800"/>
              <a:gd name="T87" fmla="*/ 362 h 806"/>
              <a:gd name="T88" fmla="*/ 719 w 800"/>
              <a:gd name="T89" fmla="*/ 362 h 806"/>
              <a:gd name="T90" fmla="*/ 744 w 800"/>
              <a:gd name="T91" fmla="*/ 747 h 806"/>
              <a:gd name="T92" fmla="*/ 774 w 800"/>
              <a:gd name="T93" fmla="*/ 780 h 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6">
                <a:moveTo>
                  <a:pt x="536" y="711"/>
                </a:moveTo>
                <a:cubicBezTo>
                  <a:pt x="697" y="711"/>
                  <a:pt x="697" y="711"/>
                  <a:pt x="697" y="711"/>
                </a:cubicBezTo>
                <a:cubicBezTo>
                  <a:pt x="697" y="406"/>
                  <a:pt x="697" y="406"/>
                  <a:pt x="697" y="406"/>
                </a:cubicBezTo>
                <a:cubicBezTo>
                  <a:pt x="536" y="406"/>
                  <a:pt x="536" y="406"/>
                  <a:pt x="536" y="406"/>
                </a:cubicBezTo>
                <a:lnTo>
                  <a:pt x="536" y="711"/>
                </a:lnTo>
                <a:close/>
                <a:moveTo>
                  <a:pt x="562" y="432"/>
                </a:moveTo>
                <a:cubicBezTo>
                  <a:pt x="672" y="432"/>
                  <a:pt x="672" y="432"/>
                  <a:pt x="672" y="432"/>
                </a:cubicBezTo>
                <a:cubicBezTo>
                  <a:pt x="672" y="685"/>
                  <a:pt x="672" y="685"/>
                  <a:pt x="672" y="685"/>
                </a:cubicBezTo>
                <a:cubicBezTo>
                  <a:pt x="562" y="685"/>
                  <a:pt x="562" y="685"/>
                  <a:pt x="562" y="685"/>
                </a:cubicBezTo>
                <a:lnTo>
                  <a:pt x="562" y="432"/>
                </a:lnTo>
                <a:close/>
                <a:moveTo>
                  <a:pt x="100" y="594"/>
                </a:moveTo>
                <a:cubicBezTo>
                  <a:pt x="474" y="594"/>
                  <a:pt x="474" y="594"/>
                  <a:pt x="474" y="594"/>
                </a:cubicBezTo>
                <a:cubicBezTo>
                  <a:pt x="474" y="406"/>
                  <a:pt x="474" y="406"/>
                  <a:pt x="474" y="406"/>
                </a:cubicBezTo>
                <a:cubicBezTo>
                  <a:pt x="100" y="406"/>
                  <a:pt x="100" y="406"/>
                  <a:pt x="100" y="406"/>
                </a:cubicBezTo>
                <a:lnTo>
                  <a:pt x="100" y="594"/>
                </a:lnTo>
                <a:close/>
                <a:moveTo>
                  <a:pt x="126" y="432"/>
                </a:moveTo>
                <a:cubicBezTo>
                  <a:pt x="448" y="432"/>
                  <a:pt x="448" y="432"/>
                  <a:pt x="448" y="432"/>
                </a:cubicBezTo>
                <a:cubicBezTo>
                  <a:pt x="448" y="568"/>
                  <a:pt x="448" y="568"/>
                  <a:pt x="448" y="568"/>
                </a:cubicBezTo>
                <a:cubicBezTo>
                  <a:pt x="126" y="568"/>
                  <a:pt x="126" y="568"/>
                  <a:pt x="126" y="568"/>
                </a:cubicBezTo>
                <a:lnTo>
                  <a:pt x="126" y="432"/>
                </a:lnTo>
                <a:close/>
                <a:moveTo>
                  <a:pt x="770" y="721"/>
                </a:moveTo>
                <a:cubicBezTo>
                  <a:pt x="770" y="342"/>
                  <a:pt x="770" y="342"/>
                  <a:pt x="770" y="342"/>
                </a:cubicBezTo>
                <a:cubicBezTo>
                  <a:pt x="785" y="328"/>
                  <a:pt x="795" y="308"/>
                  <a:pt x="795" y="285"/>
                </a:cubicBezTo>
                <a:cubicBezTo>
                  <a:pt x="795" y="0"/>
                  <a:pt x="795" y="0"/>
                  <a:pt x="795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285"/>
                  <a:pt x="7" y="285"/>
                  <a:pt x="7" y="285"/>
                </a:cubicBezTo>
                <a:cubicBezTo>
                  <a:pt x="7" y="307"/>
                  <a:pt x="16" y="327"/>
                  <a:pt x="31" y="341"/>
                </a:cubicBezTo>
                <a:cubicBezTo>
                  <a:pt x="31" y="721"/>
                  <a:pt x="31" y="721"/>
                  <a:pt x="31" y="721"/>
                </a:cubicBezTo>
                <a:cubicBezTo>
                  <a:pt x="0" y="721"/>
                  <a:pt x="0" y="721"/>
                  <a:pt x="0" y="721"/>
                </a:cubicBezTo>
                <a:cubicBezTo>
                  <a:pt x="0" y="806"/>
                  <a:pt x="0" y="806"/>
                  <a:pt x="0" y="806"/>
                </a:cubicBezTo>
                <a:cubicBezTo>
                  <a:pt x="800" y="806"/>
                  <a:pt x="800" y="806"/>
                  <a:pt x="800" y="806"/>
                </a:cubicBezTo>
                <a:cubicBezTo>
                  <a:pt x="800" y="721"/>
                  <a:pt x="800" y="721"/>
                  <a:pt x="800" y="721"/>
                </a:cubicBezTo>
                <a:lnTo>
                  <a:pt x="770" y="721"/>
                </a:lnTo>
                <a:close/>
                <a:moveTo>
                  <a:pt x="33" y="26"/>
                </a:moveTo>
                <a:cubicBezTo>
                  <a:pt x="769" y="26"/>
                  <a:pt x="769" y="26"/>
                  <a:pt x="769" y="26"/>
                </a:cubicBezTo>
                <a:cubicBezTo>
                  <a:pt x="769" y="101"/>
                  <a:pt x="769" y="101"/>
                  <a:pt x="769" y="101"/>
                </a:cubicBezTo>
                <a:cubicBezTo>
                  <a:pt x="33" y="101"/>
                  <a:pt x="33" y="101"/>
                  <a:pt x="33" y="101"/>
                </a:cubicBezTo>
                <a:lnTo>
                  <a:pt x="33" y="26"/>
                </a:lnTo>
                <a:close/>
                <a:moveTo>
                  <a:pt x="769" y="127"/>
                </a:moveTo>
                <a:cubicBezTo>
                  <a:pt x="769" y="285"/>
                  <a:pt x="769" y="285"/>
                  <a:pt x="769" y="285"/>
                </a:cubicBezTo>
                <a:cubicBezTo>
                  <a:pt x="769" y="313"/>
                  <a:pt x="746" y="336"/>
                  <a:pt x="719" y="336"/>
                </a:cubicBezTo>
                <a:cubicBezTo>
                  <a:pt x="691" y="336"/>
                  <a:pt x="668" y="313"/>
                  <a:pt x="668" y="285"/>
                </a:cubicBezTo>
                <a:cubicBezTo>
                  <a:pt x="668" y="127"/>
                  <a:pt x="668" y="127"/>
                  <a:pt x="668" y="127"/>
                </a:cubicBezTo>
                <a:lnTo>
                  <a:pt x="769" y="127"/>
                </a:lnTo>
                <a:close/>
                <a:moveTo>
                  <a:pt x="642" y="127"/>
                </a:moveTo>
                <a:cubicBezTo>
                  <a:pt x="642" y="285"/>
                  <a:pt x="642" y="285"/>
                  <a:pt x="642" y="285"/>
                </a:cubicBezTo>
                <a:cubicBezTo>
                  <a:pt x="642" y="313"/>
                  <a:pt x="619" y="336"/>
                  <a:pt x="592" y="336"/>
                </a:cubicBezTo>
                <a:cubicBezTo>
                  <a:pt x="564" y="336"/>
                  <a:pt x="541" y="313"/>
                  <a:pt x="541" y="285"/>
                </a:cubicBezTo>
                <a:cubicBezTo>
                  <a:pt x="541" y="127"/>
                  <a:pt x="541" y="127"/>
                  <a:pt x="541" y="127"/>
                </a:cubicBezTo>
                <a:lnTo>
                  <a:pt x="642" y="127"/>
                </a:lnTo>
                <a:close/>
                <a:moveTo>
                  <a:pt x="515" y="127"/>
                </a:moveTo>
                <a:cubicBezTo>
                  <a:pt x="515" y="285"/>
                  <a:pt x="515" y="285"/>
                  <a:pt x="515" y="285"/>
                </a:cubicBezTo>
                <a:cubicBezTo>
                  <a:pt x="515" y="313"/>
                  <a:pt x="492" y="336"/>
                  <a:pt x="465" y="336"/>
                </a:cubicBezTo>
                <a:cubicBezTo>
                  <a:pt x="437" y="336"/>
                  <a:pt x="414" y="313"/>
                  <a:pt x="414" y="285"/>
                </a:cubicBezTo>
                <a:cubicBezTo>
                  <a:pt x="414" y="127"/>
                  <a:pt x="414" y="127"/>
                  <a:pt x="414" y="127"/>
                </a:cubicBezTo>
                <a:lnTo>
                  <a:pt x="515" y="127"/>
                </a:lnTo>
                <a:close/>
                <a:moveTo>
                  <a:pt x="388" y="127"/>
                </a:moveTo>
                <a:cubicBezTo>
                  <a:pt x="388" y="285"/>
                  <a:pt x="388" y="285"/>
                  <a:pt x="388" y="285"/>
                </a:cubicBezTo>
                <a:cubicBezTo>
                  <a:pt x="388" y="313"/>
                  <a:pt x="365" y="336"/>
                  <a:pt x="337" y="336"/>
                </a:cubicBezTo>
                <a:cubicBezTo>
                  <a:pt x="310" y="336"/>
                  <a:pt x="287" y="314"/>
                  <a:pt x="287" y="286"/>
                </a:cubicBezTo>
                <a:cubicBezTo>
                  <a:pt x="287" y="127"/>
                  <a:pt x="287" y="127"/>
                  <a:pt x="287" y="127"/>
                </a:cubicBezTo>
                <a:lnTo>
                  <a:pt x="388" y="127"/>
                </a:lnTo>
                <a:close/>
                <a:moveTo>
                  <a:pt x="261" y="127"/>
                </a:moveTo>
                <a:cubicBezTo>
                  <a:pt x="261" y="286"/>
                  <a:pt x="261" y="286"/>
                  <a:pt x="261" y="286"/>
                </a:cubicBezTo>
                <a:cubicBezTo>
                  <a:pt x="261" y="314"/>
                  <a:pt x="238" y="336"/>
                  <a:pt x="210" y="336"/>
                </a:cubicBezTo>
                <a:cubicBezTo>
                  <a:pt x="183" y="336"/>
                  <a:pt x="160" y="313"/>
                  <a:pt x="160" y="285"/>
                </a:cubicBezTo>
                <a:cubicBezTo>
                  <a:pt x="160" y="127"/>
                  <a:pt x="160" y="127"/>
                  <a:pt x="160" y="127"/>
                </a:cubicBezTo>
                <a:lnTo>
                  <a:pt x="261" y="127"/>
                </a:lnTo>
                <a:close/>
                <a:moveTo>
                  <a:pt x="33" y="127"/>
                </a:moveTo>
                <a:cubicBezTo>
                  <a:pt x="134" y="127"/>
                  <a:pt x="134" y="127"/>
                  <a:pt x="134" y="127"/>
                </a:cubicBezTo>
                <a:cubicBezTo>
                  <a:pt x="134" y="285"/>
                  <a:pt x="134" y="285"/>
                  <a:pt x="134" y="285"/>
                </a:cubicBezTo>
                <a:cubicBezTo>
                  <a:pt x="134" y="313"/>
                  <a:pt x="111" y="336"/>
                  <a:pt x="83" y="336"/>
                </a:cubicBezTo>
                <a:cubicBezTo>
                  <a:pt x="56" y="336"/>
                  <a:pt x="33" y="313"/>
                  <a:pt x="33" y="285"/>
                </a:cubicBezTo>
                <a:lnTo>
                  <a:pt x="33" y="127"/>
                </a:lnTo>
                <a:close/>
                <a:moveTo>
                  <a:pt x="774" y="780"/>
                </a:moveTo>
                <a:cubicBezTo>
                  <a:pt x="25" y="780"/>
                  <a:pt x="25" y="780"/>
                  <a:pt x="25" y="780"/>
                </a:cubicBezTo>
                <a:cubicBezTo>
                  <a:pt x="25" y="747"/>
                  <a:pt x="25" y="747"/>
                  <a:pt x="25" y="747"/>
                </a:cubicBezTo>
                <a:cubicBezTo>
                  <a:pt x="57" y="747"/>
                  <a:pt x="57" y="747"/>
                  <a:pt x="57" y="747"/>
                </a:cubicBezTo>
                <a:cubicBezTo>
                  <a:pt x="57" y="357"/>
                  <a:pt x="57" y="357"/>
                  <a:pt x="57" y="357"/>
                </a:cubicBezTo>
                <a:cubicBezTo>
                  <a:pt x="65" y="360"/>
                  <a:pt x="74" y="362"/>
                  <a:pt x="83" y="362"/>
                </a:cubicBezTo>
                <a:cubicBezTo>
                  <a:pt x="110" y="362"/>
                  <a:pt x="133" y="348"/>
                  <a:pt x="147" y="328"/>
                </a:cubicBezTo>
                <a:cubicBezTo>
                  <a:pt x="161" y="348"/>
                  <a:pt x="184" y="362"/>
                  <a:pt x="210" y="362"/>
                </a:cubicBezTo>
                <a:cubicBezTo>
                  <a:pt x="237" y="362"/>
                  <a:pt x="260" y="348"/>
                  <a:pt x="274" y="328"/>
                </a:cubicBezTo>
                <a:cubicBezTo>
                  <a:pt x="288" y="348"/>
                  <a:pt x="311" y="362"/>
                  <a:pt x="337" y="362"/>
                </a:cubicBezTo>
                <a:cubicBezTo>
                  <a:pt x="364" y="362"/>
                  <a:pt x="387" y="348"/>
                  <a:pt x="401" y="328"/>
                </a:cubicBezTo>
                <a:cubicBezTo>
                  <a:pt x="415" y="348"/>
                  <a:pt x="438" y="362"/>
                  <a:pt x="465" y="362"/>
                </a:cubicBezTo>
                <a:cubicBezTo>
                  <a:pt x="491" y="362"/>
                  <a:pt x="514" y="348"/>
                  <a:pt x="528" y="328"/>
                </a:cubicBezTo>
                <a:cubicBezTo>
                  <a:pt x="542" y="348"/>
                  <a:pt x="565" y="362"/>
                  <a:pt x="592" y="362"/>
                </a:cubicBezTo>
                <a:cubicBezTo>
                  <a:pt x="618" y="362"/>
                  <a:pt x="641" y="348"/>
                  <a:pt x="655" y="328"/>
                </a:cubicBezTo>
                <a:cubicBezTo>
                  <a:pt x="669" y="348"/>
                  <a:pt x="692" y="362"/>
                  <a:pt x="719" y="362"/>
                </a:cubicBezTo>
                <a:cubicBezTo>
                  <a:pt x="727" y="362"/>
                  <a:pt x="736" y="360"/>
                  <a:pt x="744" y="357"/>
                </a:cubicBezTo>
                <a:cubicBezTo>
                  <a:pt x="744" y="747"/>
                  <a:pt x="744" y="747"/>
                  <a:pt x="744" y="747"/>
                </a:cubicBezTo>
                <a:cubicBezTo>
                  <a:pt x="774" y="747"/>
                  <a:pt x="774" y="747"/>
                  <a:pt x="774" y="747"/>
                </a:cubicBezTo>
                <a:lnTo>
                  <a:pt x="774" y="7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06" name="Freeform 85"/>
          <p:cNvSpPr>
            <a:spLocks noEditPoints="1"/>
          </p:cNvSpPr>
          <p:nvPr/>
        </p:nvSpPr>
        <p:spPr bwMode="auto">
          <a:xfrm>
            <a:off x="19677742" y="4010351"/>
            <a:ext cx="496048" cy="764850"/>
          </a:xfrm>
          <a:custGeom>
            <a:avLst/>
            <a:gdLst>
              <a:gd name="T0" fmla="*/ 151 w 426"/>
              <a:gd name="T1" fmla="*/ 519 h 658"/>
              <a:gd name="T2" fmla="*/ 110 w 426"/>
              <a:gd name="T3" fmla="*/ 0 h 658"/>
              <a:gd name="T4" fmla="*/ 0 w 426"/>
              <a:gd name="T5" fmla="*/ 41 h 658"/>
              <a:gd name="T6" fmla="*/ 0 w 426"/>
              <a:gd name="T7" fmla="*/ 519 h 658"/>
              <a:gd name="T8" fmla="*/ 0 w 426"/>
              <a:gd name="T9" fmla="*/ 520 h 658"/>
              <a:gd name="T10" fmla="*/ 0 w 426"/>
              <a:gd name="T11" fmla="*/ 521 h 658"/>
              <a:gd name="T12" fmla="*/ 0 w 426"/>
              <a:gd name="T13" fmla="*/ 523 h 658"/>
              <a:gd name="T14" fmla="*/ 75 w 426"/>
              <a:gd name="T15" fmla="*/ 658 h 658"/>
              <a:gd name="T16" fmla="*/ 150 w 426"/>
              <a:gd name="T17" fmla="*/ 523 h 658"/>
              <a:gd name="T18" fmla="*/ 150 w 426"/>
              <a:gd name="T19" fmla="*/ 522 h 658"/>
              <a:gd name="T20" fmla="*/ 151 w 426"/>
              <a:gd name="T21" fmla="*/ 521 h 658"/>
              <a:gd name="T22" fmla="*/ 93 w 426"/>
              <a:gd name="T23" fmla="*/ 603 h 658"/>
              <a:gd name="T24" fmla="*/ 20 w 426"/>
              <a:gd name="T25" fmla="*/ 531 h 658"/>
              <a:gd name="T26" fmla="*/ 49 w 426"/>
              <a:gd name="T27" fmla="*/ 531 h 658"/>
              <a:gd name="T28" fmla="*/ 53 w 426"/>
              <a:gd name="T29" fmla="*/ 530 h 658"/>
              <a:gd name="T30" fmla="*/ 134 w 426"/>
              <a:gd name="T31" fmla="*/ 523 h 658"/>
              <a:gd name="T32" fmla="*/ 137 w 426"/>
              <a:gd name="T33" fmla="*/ 158 h 658"/>
              <a:gd name="T34" fmla="*/ 14 w 426"/>
              <a:gd name="T35" fmla="*/ 100 h 658"/>
              <a:gd name="T36" fmla="*/ 137 w 426"/>
              <a:gd name="T37" fmla="*/ 158 h 658"/>
              <a:gd name="T38" fmla="*/ 57 w 426"/>
              <a:gd name="T39" fmla="*/ 515 h 658"/>
              <a:gd name="T40" fmla="*/ 94 w 426"/>
              <a:gd name="T41" fmla="*/ 172 h 658"/>
              <a:gd name="T42" fmla="*/ 71 w 426"/>
              <a:gd name="T43" fmla="*/ 512 h 658"/>
              <a:gd name="T44" fmla="*/ 14 w 426"/>
              <a:gd name="T45" fmla="*/ 172 h 658"/>
              <a:gd name="T46" fmla="*/ 43 w 426"/>
              <a:gd name="T47" fmla="*/ 517 h 658"/>
              <a:gd name="T48" fmla="*/ 108 w 426"/>
              <a:gd name="T49" fmla="*/ 506 h 658"/>
              <a:gd name="T50" fmla="*/ 137 w 426"/>
              <a:gd name="T51" fmla="*/ 172 h 658"/>
              <a:gd name="T52" fmla="*/ 108 w 426"/>
              <a:gd name="T53" fmla="*/ 506 h 658"/>
              <a:gd name="T54" fmla="*/ 110 w 426"/>
              <a:gd name="T55" fmla="*/ 14 h 658"/>
              <a:gd name="T56" fmla="*/ 137 w 426"/>
              <a:gd name="T57" fmla="*/ 86 h 658"/>
              <a:gd name="T58" fmla="*/ 14 w 426"/>
              <a:gd name="T59" fmla="*/ 41 h 658"/>
              <a:gd name="T60" fmla="*/ 65 w 426"/>
              <a:gd name="T61" fmla="*/ 617 h 658"/>
              <a:gd name="T62" fmla="*/ 75 w 426"/>
              <a:gd name="T63" fmla="*/ 636 h 658"/>
              <a:gd name="T64" fmla="*/ 419 w 426"/>
              <a:gd name="T65" fmla="*/ 0 h 658"/>
              <a:gd name="T66" fmla="*/ 236 w 426"/>
              <a:gd name="T67" fmla="*/ 7 h 658"/>
              <a:gd name="T68" fmla="*/ 243 w 426"/>
              <a:gd name="T69" fmla="*/ 658 h 658"/>
              <a:gd name="T70" fmla="*/ 426 w 426"/>
              <a:gd name="T71" fmla="*/ 651 h 658"/>
              <a:gd name="T72" fmla="*/ 419 w 426"/>
              <a:gd name="T73" fmla="*/ 0 h 658"/>
              <a:gd name="T74" fmla="*/ 250 w 426"/>
              <a:gd name="T75" fmla="*/ 14 h 658"/>
              <a:gd name="T76" fmla="*/ 412 w 426"/>
              <a:gd name="T77" fmla="*/ 67 h 658"/>
              <a:gd name="T78" fmla="*/ 345 w 426"/>
              <a:gd name="T79" fmla="*/ 74 h 658"/>
              <a:gd name="T80" fmla="*/ 412 w 426"/>
              <a:gd name="T81" fmla="*/ 81 h 658"/>
              <a:gd name="T82" fmla="*/ 331 w 426"/>
              <a:gd name="T83" fmla="*/ 139 h 658"/>
              <a:gd name="T84" fmla="*/ 331 w 426"/>
              <a:gd name="T85" fmla="*/ 153 h 658"/>
              <a:gd name="T86" fmla="*/ 412 w 426"/>
              <a:gd name="T87" fmla="*/ 212 h 658"/>
              <a:gd name="T88" fmla="*/ 345 w 426"/>
              <a:gd name="T89" fmla="*/ 219 h 658"/>
              <a:gd name="T90" fmla="*/ 412 w 426"/>
              <a:gd name="T91" fmla="*/ 226 h 658"/>
              <a:gd name="T92" fmla="*/ 331 w 426"/>
              <a:gd name="T93" fmla="*/ 285 h 658"/>
              <a:gd name="T94" fmla="*/ 331 w 426"/>
              <a:gd name="T95" fmla="*/ 299 h 658"/>
              <a:gd name="T96" fmla="*/ 412 w 426"/>
              <a:gd name="T97" fmla="*/ 357 h 658"/>
              <a:gd name="T98" fmla="*/ 345 w 426"/>
              <a:gd name="T99" fmla="*/ 364 h 658"/>
              <a:gd name="T100" fmla="*/ 412 w 426"/>
              <a:gd name="T101" fmla="*/ 371 h 658"/>
              <a:gd name="T102" fmla="*/ 331 w 426"/>
              <a:gd name="T103" fmla="*/ 430 h 658"/>
              <a:gd name="T104" fmla="*/ 331 w 426"/>
              <a:gd name="T105" fmla="*/ 444 h 658"/>
              <a:gd name="T106" fmla="*/ 412 w 426"/>
              <a:gd name="T107" fmla="*/ 502 h 658"/>
              <a:gd name="T108" fmla="*/ 345 w 426"/>
              <a:gd name="T109" fmla="*/ 509 h 658"/>
              <a:gd name="T110" fmla="*/ 412 w 426"/>
              <a:gd name="T111" fmla="*/ 516 h 658"/>
              <a:gd name="T112" fmla="*/ 331 w 426"/>
              <a:gd name="T113" fmla="*/ 575 h 658"/>
              <a:gd name="T114" fmla="*/ 331 w 426"/>
              <a:gd name="T115" fmla="*/ 589 h 658"/>
              <a:gd name="T116" fmla="*/ 412 w 426"/>
              <a:gd name="T117" fmla="*/ 644 h 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26" h="658">
                <a:moveTo>
                  <a:pt x="151" y="519"/>
                </a:moveTo>
                <a:cubicBezTo>
                  <a:pt x="151" y="519"/>
                  <a:pt x="151" y="519"/>
                  <a:pt x="151" y="519"/>
                </a:cubicBezTo>
                <a:cubicBezTo>
                  <a:pt x="151" y="41"/>
                  <a:pt x="151" y="41"/>
                  <a:pt x="151" y="41"/>
                </a:cubicBezTo>
                <a:cubicBezTo>
                  <a:pt x="151" y="19"/>
                  <a:pt x="132" y="0"/>
                  <a:pt x="110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9"/>
                  <a:pt x="0" y="41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20"/>
                  <a:pt x="0" y="520"/>
                </a:cubicBezTo>
                <a:cubicBezTo>
                  <a:pt x="0" y="520"/>
                  <a:pt x="0" y="520"/>
                  <a:pt x="0" y="521"/>
                </a:cubicBezTo>
                <a:cubicBezTo>
                  <a:pt x="0" y="521"/>
                  <a:pt x="0" y="521"/>
                  <a:pt x="0" y="521"/>
                </a:cubicBezTo>
                <a:cubicBezTo>
                  <a:pt x="0" y="522"/>
                  <a:pt x="0" y="522"/>
                  <a:pt x="0" y="522"/>
                </a:cubicBezTo>
                <a:cubicBezTo>
                  <a:pt x="0" y="522"/>
                  <a:pt x="0" y="523"/>
                  <a:pt x="0" y="523"/>
                </a:cubicBezTo>
                <a:cubicBezTo>
                  <a:pt x="69" y="654"/>
                  <a:pt x="69" y="654"/>
                  <a:pt x="69" y="654"/>
                </a:cubicBezTo>
                <a:cubicBezTo>
                  <a:pt x="70" y="657"/>
                  <a:pt x="73" y="658"/>
                  <a:pt x="75" y="658"/>
                </a:cubicBezTo>
                <a:cubicBezTo>
                  <a:pt x="78" y="658"/>
                  <a:pt x="80" y="657"/>
                  <a:pt x="81" y="654"/>
                </a:cubicBezTo>
                <a:cubicBezTo>
                  <a:pt x="150" y="523"/>
                  <a:pt x="150" y="523"/>
                  <a:pt x="150" y="523"/>
                </a:cubicBezTo>
                <a:cubicBezTo>
                  <a:pt x="150" y="523"/>
                  <a:pt x="150" y="523"/>
                  <a:pt x="150" y="522"/>
                </a:cubicBezTo>
                <a:cubicBezTo>
                  <a:pt x="150" y="522"/>
                  <a:pt x="150" y="522"/>
                  <a:pt x="150" y="522"/>
                </a:cubicBezTo>
                <a:cubicBezTo>
                  <a:pt x="151" y="522"/>
                  <a:pt x="151" y="522"/>
                  <a:pt x="151" y="521"/>
                </a:cubicBezTo>
                <a:cubicBezTo>
                  <a:pt x="151" y="521"/>
                  <a:pt x="151" y="521"/>
                  <a:pt x="151" y="521"/>
                </a:cubicBezTo>
                <a:cubicBezTo>
                  <a:pt x="151" y="520"/>
                  <a:pt x="151" y="520"/>
                  <a:pt x="151" y="519"/>
                </a:cubicBezTo>
                <a:close/>
                <a:moveTo>
                  <a:pt x="93" y="603"/>
                </a:moveTo>
                <a:cubicBezTo>
                  <a:pt x="58" y="603"/>
                  <a:pt x="58" y="603"/>
                  <a:pt x="58" y="603"/>
                </a:cubicBezTo>
                <a:cubicBezTo>
                  <a:pt x="20" y="531"/>
                  <a:pt x="20" y="531"/>
                  <a:pt x="20" y="531"/>
                </a:cubicBezTo>
                <a:cubicBezTo>
                  <a:pt x="25" y="531"/>
                  <a:pt x="29" y="532"/>
                  <a:pt x="34" y="532"/>
                </a:cubicBezTo>
                <a:cubicBezTo>
                  <a:pt x="39" y="532"/>
                  <a:pt x="44" y="531"/>
                  <a:pt x="49" y="531"/>
                </a:cubicBezTo>
                <a:cubicBezTo>
                  <a:pt x="49" y="531"/>
                  <a:pt x="50" y="531"/>
                  <a:pt x="50" y="531"/>
                </a:cubicBezTo>
                <a:cubicBezTo>
                  <a:pt x="51" y="531"/>
                  <a:pt x="53" y="530"/>
                  <a:pt x="53" y="530"/>
                </a:cubicBezTo>
                <a:cubicBezTo>
                  <a:pt x="60" y="529"/>
                  <a:pt x="67" y="527"/>
                  <a:pt x="74" y="526"/>
                </a:cubicBezTo>
                <a:cubicBezTo>
                  <a:pt x="94" y="521"/>
                  <a:pt x="114" y="517"/>
                  <a:pt x="134" y="523"/>
                </a:cubicBezTo>
                <a:lnTo>
                  <a:pt x="93" y="603"/>
                </a:lnTo>
                <a:close/>
                <a:moveTo>
                  <a:pt x="137" y="158"/>
                </a:moveTo>
                <a:cubicBezTo>
                  <a:pt x="14" y="158"/>
                  <a:pt x="14" y="158"/>
                  <a:pt x="14" y="158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37" y="100"/>
                  <a:pt x="137" y="100"/>
                  <a:pt x="137" y="100"/>
                </a:cubicBezTo>
                <a:lnTo>
                  <a:pt x="137" y="158"/>
                </a:lnTo>
                <a:close/>
                <a:moveTo>
                  <a:pt x="71" y="512"/>
                </a:moveTo>
                <a:cubicBezTo>
                  <a:pt x="66" y="513"/>
                  <a:pt x="62" y="514"/>
                  <a:pt x="57" y="515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94" y="172"/>
                  <a:pt x="94" y="172"/>
                  <a:pt x="94" y="172"/>
                </a:cubicBezTo>
                <a:cubicBezTo>
                  <a:pt x="94" y="508"/>
                  <a:pt x="94" y="508"/>
                  <a:pt x="94" y="508"/>
                </a:cubicBezTo>
                <a:cubicBezTo>
                  <a:pt x="86" y="509"/>
                  <a:pt x="78" y="511"/>
                  <a:pt x="71" y="512"/>
                </a:cubicBezTo>
                <a:close/>
                <a:moveTo>
                  <a:pt x="14" y="515"/>
                </a:moveTo>
                <a:cubicBezTo>
                  <a:pt x="14" y="172"/>
                  <a:pt x="14" y="172"/>
                  <a:pt x="14" y="172"/>
                </a:cubicBezTo>
                <a:cubicBezTo>
                  <a:pt x="43" y="172"/>
                  <a:pt x="43" y="172"/>
                  <a:pt x="43" y="172"/>
                </a:cubicBezTo>
                <a:cubicBezTo>
                  <a:pt x="43" y="517"/>
                  <a:pt x="43" y="517"/>
                  <a:pt x="43" y="517"/>
                </a:cubicBezTo>
                <a:cubicBezTo>
                  <a:pt x="33" y="518"/>
                  <a:pt x="23" y="518"/>
                  <a:pt x="14" y="515"/>
                </a:cubicBezTo>
                <a:close/>
                <a:moveTo>
                  <a:pt x="108" y="506"/>
                </a:moveTo>
                <a:cubicBezTo>
                  <a:pt x="108" y="172"/>
                  <a:pt x="108" y="172"/>
                  <a:pt x="108" y="172"/>
                </a:cubicBezTo>
                <a:cubicBezTo>
                  <a:pt x="137" y="172"/>
                  <a:pt x="137" y="172"/>
                  <a:pt x="137" y="172"/>
                </a:cubicBezTo>
                <a:cubicBezTo>
                  <a:pt x="137" y="510"/>
                  <a:pt x="137" y="510"/>
                  <a:pt x="137" y="510"/>
                </a:cubicBezTo>
                <a:cubicBezTo>
                  <a:pt x="127" y="507"/>
                  <a:pt x="117" y="506"/>
                  <a:pt x="108" y="506"/>
                </a:cubicBezTo>
                <a:close/>
                <a:moveTo>
                  <a:pt x="41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25" y="14"/>
                  <a:pt x="137" y="26"/>
                  <a:pt x="137" y="41"/>
                </a:cubicBezTo>
                <a:cubicBezTo>
                  <a:pt x="137" y="86"/>
                  <a:pt x="137" y="86"/>
                  <a:pt x="137" y="86"/>
                </a:cubicBezTo>
                <a:cubicBezTo>
                  <a:pt x="14" y="86"/>
                  <a:pt x="14" y="86"/>
                  <a:pt x="14" y="86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26"/>
                  <a:pt x="26" y="14"/>
                  <a:pt x="41" y="14"/>
                </a:cubicBezTo>
                <a:close/>
                <a:moveTo>
                  <a:pt x="65" y="617"/>
                </a:moveTo>
                <a:cubicBezTo>
                  <a:pt x="85" y="617"/>
                  <a:pt x="85" y="617"/>
                  <a:pt x="85" y="617"/>
                </a:cubicBezTo>
                <a:cubicBezTo>
                  <a:pt x="75" y="636"/>
                  <a:pt x="75" y="636"/>
                  <a:pt x="75" y="636"/>
                </a:cubicBezTo>
                <a:lnTo>
                  <a:pt x="65" y="617"/>
                </a:lnTo>
                <a:close/>
                <a:moveTo>
                  <a:pt x="419" y="0"/>
                </a:moveTo>
                <a:cubicBezTo>
                  <a:pt x="243" y="0"/>
                  <a:pt x="243" y="0"/>
                  <a:pt x="243" y="0"/>
                </a:cubicBezTo>
                <a:cubicBezTo>
                  <a:pt x="239" y="0"/>
                  <a:pt x="236" y="3"/>
                  <a:pt x="236" y="7"/>
                </a:cubicBezTo>
                <a:cubicBezTo>
                  <a:pt x="236" y="651"/>
                  <a:pt x="236" y="651"/>
                  <a:pt x="236" y="651"/>
                </a:cubicBezTo>
                <a:cubicBezTo>
                  <a:pt x="236" y="655"/>
                  <a:pt x="239" y="658"/>
                  <a:pt x="243" y="658"/>
                </a:cubicBezTo>
                <a:cubicBezTo>
                  <a:pt x="419" y="658"/>
                  <a:pt x="419" y="658"/>
                  <a:pt x="419" y="658"/>
                </a:cubicBezTo>
                <a:cubicBezTo>
                  <a:pt x="423" y="658"/>
                  <a:pt x="426" y="655"/>
                  <a:pt x="426" y="651"/>
                </a:cubicBezTo>
                <a:cubicBezTo>
                  <a:pt x="426" y="7"/>
                  <a:pt x="426" y="7"/>
                  <a:pt x="426" y="7"/>
                </a:cubicBezTo>
                <a:cubicBezTo>
                  <a:pt x="426" y="3"/>
                  <a:pt x="423" y="0"/>
                  <a:pt x="419" y="0"/>
                </a:cubicBezTo>
                <a:close/>
                <a:moveTo>
                  <a:pt x="250" y="644"/>
                </a:moveTo>
                <a:cubicBezTo>
                  <a:pt x="250" y="14"/>
                  <a:pt x="250" y="14"/>
                  <a:pt x="250" y="14"/>
                </a:cubicBezTo>
                <a:cubicBezTo>
                  <a:pt x="412" y="14"/>
                  <a:pt x="412" y="14"/>
                  <a:pt x="412" y="14"/>
                </a:cubicBezTo>
                <a:cubicBezTo>
                  <a:pt x="412" y="67"/>
                  <a:pt x="412" y="67"/>
                  <a:pt x="412" y="67"/>
                </a:cubicBezTo>
                <a:cubicBezTo>
                  <a:pt x="352" y="67"/>
                  <a:pt x="352" y="67"/>
                  <a:pt x="352" y="67"/>
                </a:cubicBezTo>
                <a:cubicBezTo>
                  <a:pt x="348" y="67"/>
                  <a:pt x="345" y="70"/>
                  <a:pt x="345" y="74"/>
                </a:cubicBezTo>
                <a:cubicBezTo>
                  <a:pt x="345" y="78"/>
                  <a:pt x="348" y="81"/>
                  <a:pt x="352" y="81"/>
                </a:cubicBezTo>
                <a:cubicBezTo>
                  <a:pt x="412" y="81"/>
                  <a:pt x="412" y="81"/>
                  <a:pt x="412" y="81"/>
                </a:cubicBezTo>
                <a:cubicBezTo>
                  <a:pt x="412" y="139"/>
                  <a:pt x="412" y="139"/>
                  <a:pt x="412" y="139"/>
                </a:cubicBezTo>
                <a:cubicBezTo>
                  <a:pt x="331" y="139"/>
                  <a:pt x="331" y="139"/>
                  <a:pt x="331" y="139"/>
                </a:cubicBezTo>
                <a:cubicBezTo>
                  <a:pt x="327" y="139"/>
                  <a:pt x="324" y="143"/>
                  <a:pt x="324" y="146"/>
                </a:cubicBezTo>
                <a:cubicBezTo>
                  <a:pt x="324" y="150"/>
                  <a:pt x="327" y="153"/>
                  <a:pt x="331" y="153"/>
                </a:cubicBezTo>
                <a:cubicBezTo>
                  <a:pt x="412" y="153"/>
                  <a:pt x="412" y="153"/>
                  <a:pt x="412" y="153"/>
                </a:cubicBezTo>
                <a:cubicBezTo>
                  <a:pt x="412" y="212"/>
                  <a:pt x="412" y="212"/>
                  <a:pt x="412" y="212"/>
                </a:cubicBezTo>
                <a:cubicBezTo>
                  <a:pt x="352" y="212"/>
                  <a:pt x="352" y="212"/>
                  <a:pt x="352" y="212"/>
                </a:cubicBezTo>
                <a:cubicBezTo>
                  <a:pt x="348" y="212"/>
                  <a:pt x="345" y="215"/>
                  <a:pt x="345" y="219"/>
                </a:cubicBezTo>
                <a:cubicBezTo>
                  <a:pt x="345" y="223"/>
                  <a:pt x="348" y="226"/>
                  <a:pt x="352" y="226"/>
                </a:cubicBezTo>
                <a:cubicBezTo>
                  <a:pt x="412" y="226"/>
                  <a:pt x="412" y="226"/>
                  <a:pt x="412" y="226"/>
                </a:cubicBezTo>
                <a:cubicBezTo>
                  <a:pt x="412" y="285"/>
                  <a:pt x="412" y="285"/>
                  <a:pt x="412" y="285"/>
                </a:cubicBezTo>
                <a:cubicBezTo>
                  <a:pt x="331" y="285"/>
                  <a:pt x="331" y="285"/>
                  <a:pt x="331" y="285"/>
                </a:cubicBezTo>
                <a:cubicBezTo>
                  <a:pt x="327" y="285"/>
                  <a:pt x="324" y="288"/>
                  <a:pt x="324" y="292"/>
                </a:cubicBezTo>
                <a:cubicBezTo>
                  <a:pt x="324" y="295"/>
                  <a:pt x="327" y="299"/>
                  <a:pt x="331" y="299"/>
                </a:cubicBezTo>
                <a:cubicBezTo>
                  <a:pt x="412" y="299"/>
                  <a:pt x="412" y="299"/>
                  <a:pt x="412" y="299"/>
                </a:cubicBezTo>
                <a:cubicBezTo>
                  <a:pt x="412" y="357"/>
                  <a:pt x="412" y="357"/>
                  <a:pt x="412" y="357"/>
                </a:cubicBezTo>
                <a:cubicBezTo>
                  <a:pt x="352" y="357"/>
                  <a:pt x="352" y="357"/>
                  <a:pt x="352" y="357"/>
                </a:cubicBezTo>
                <a:cubicBezTo>
                  <a:pt x="348" y="357"/>
                  <a:pt x="345" y="360"/>
                  <a:pt x="345" y="364"/>
                </a:cubicBezTo>
                <a:cubicBezTo>
                  <a:pt x="345" y="368"/>
                  <a:pt x="348" y="371"/>
                  <a:pt x="352" y="371"/>
                </a:cubicBezTo>
                <a:cubicBezTo>
                  <a:pt x="412" y="371"/>
                  <a:pt x="412" y="371"/>
                  <a:pt x="412" y="371"/>
                </a:cubicBezTo>
                <a:cubicBezTo>
                  <a:pt x="412" y="430"/>
                  <a:pt x="412" y="430"/>
                  <a:pt x="412" y="430"/>
                </a:cubicBezTo>
                <a:cubicBezTo>
                  <a:pt x="331" y="430"/>
                  <a:pt x="331" y="430"/>
                  <a:pt x="331" y="430"/>
                </a:cubicBezTo>
                <a:cubicBezTo>
                  <a:pt x="327" y="430"/>
                  <a:pt x="324" y="433"/>
                  <a:pt x="324" y="437"/>
                </a:cubicBezTo>
                <a:cubicBezTo>
                  <a:pt x="324" y="441"/>
                  <a:pt x="327" y="444"/>
                  <a:pt x="331" y="444"/>
                </a:cubicBezTo>
                <a:cubicBezTo>
                  <a:pt x="412" y="444"/>
                  <a:pt x="412" y="444"/>
                  <a:pt x="412" y="444"/>
                </a:cubicBezTo>
                <a:cubicBezTo>
                  <a:pt x="412" y="502"/>
                  <a:pt x="412" y="502"/>
                  <a:pt x="412" y="502"/>
                </a:cubicBezTo>
                <a:cubicBezTo>
                  <a:pt x="352" y="502"/>
                  <a:pt x="352" y="502"/>
                  <a:pt x="352" y="502"/>
                </a:cubicBezTo>
                <a:cubicBezTo>
                  <a:pt x="348" y="502"/>
                  <a:pt x="345" y="505"/>
                  <a:pt x="345" y="509"/>
                </a:cubicBezTo>
                <a:cubicBezTo>
                  <a:pt x="345" y="513"/>
                  <a:pt x="348" y="516"/>
                  <a:pt x="352" y="516"/>
                </a:cubicBezTo>
                <a:cubicBezTo>
                  <a:pt x="412" y="516"/>
                  <a:pt x="412" y="516"/>
                  <a:pt x="412" y="516"/>
                </a:cubicBezTo>
                <a:cubicBezTo>
                  <a:pt x="412" y="575"/>
                  <a:pt x="412" y="575"/>
                  <a:pt x="412" y="575"/>
                </a:cubicBezTo>
                <a:cubicBezTo>
                  <a:pt x="331" y="575"/>
                  <a:pt x="331" y="575"/>
                  <a:pt x="331" y="575"/>
                </a:cubicBezTo>
                <a:cubicBezTo>
                  <a:pt x="327" y="575"/>
                  <a:pt x="324" y="578"/>
                  <a:pt x="324" y="582"/>
                </a:cubicBezTo>
                <a:cubicBezTo>
                  <a:pt x="324" y="586"/>
                  <a:pt x="327" y="589"/>
                  <a:pt x="331" y="589"/>
                </a:cubicBezTo>
                <a:cubicBezTo>
                  <a:pt x="412" y="589"/>
                  <a:pt x="412" y="589"/>
                  <a:pt x="412" y="589"/>
                </a:cubicBezTo>
                <a:cubicBezTo>
                  <a:pt x="412" y="644"/>
                  <a:pt x="412" y="644"/>
                  <a:pt x="412" y="644"/>
                </a:cubicBezTo>
                <a:lnTo>
                  <a:pt x="250" y="6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07" name="Freeform 20"/>
          <p:cNvSpPr>
            <a:spLocks noEditPoints="1"/>
          </p:cNvSpPr>
          <p:nvPr/>
        </p:nvSpPr>
        <p:spPr bwMode="auto">
          <a:xfrm>
            <a:off x="19592150" y="6413751"/>
            <a:ext cx="663184" cy="483822"/>
          </a:xfrm>
          <a:custGeom>
            <a:avLst/>
            <a:gdLst>
              <a:gd name="T0" fmla="*/ 461 w 782"/>
              <a:gd name="T1" fmla="*/ 81 h 570"/>
              <a:gd name="T2" fmla="*/ 450 w 782"/>
              <a:gd name="T3" fmla="*/ 76 h 570"/>
              <a:gd name="T4" fmla="*/ 43 w 782"/>
              <a:gd name="T5" fmla="*/ 177 h 570"/>
              <a:gd name="T6" fmla="*/ 38 w 782"/>
              <a:gd name="T7" fmla="*/ 179 h 570"/>
              <a:gd name="T8" fmla="*/ 36 w 782"/>
              <a:gd name="T9" fmla="*/ 205 h 570"/>
              <a:gd name="T10" fmla="*/ 36 w 782"/>
              <a:gd name="T11" fmla="*/ 343 h 570"/>
              <a:gd name="T12" fmla="*/ 38 w 782"/>
              <a:gd name="T13" fmla="*/ 365 h 570"/>
              <a:gd name="T14" fmla="*/ 43 w 782"/>
              <a:gd name="T15" fmla="*/ 367 h 570"/>
              <a:gd name="T16" fmla="*/ 157 w 782"/>
              <a:gd name="T17" fmla="*/ 566 h 570"/>
              <a:gd name="T18" fmla="*/ 256 w 782"/>
              <a:gd name="T19" fmla="*/ 570 h 570"/>
              <a:gd name="T20" fmla="*/ 271 w 782"/>
              <a:gd name="T21" fmla="*/ 525 h 570"/>
              <a:gd name="T22" fmla="*/ 227 w 782"/>
              <a:gd name="T23" fmla="*/ 476 h 570"/>
              <a:gd name="T24" fmla="*/ 221 w 782"/>
              <a:gd name="T25" fmla="*/ 409 h 570"/>
              <a:gd name="T26" fmla="*/ 188 w 782"/>
              <a:gd name="T27" fmla="*/ 367 h 570"/>
              <a:gd name="T28" fmla="*/ 192 w 782"/>
              <a:gd name="T29" fmla="*/ 367 h 570"/>
              <a:gd name="T30" fmla="*/ 454 w 782"/>
              <a:gd name="T31" fmla="*/ 470 h 570"/>
              <a:gd name="T32" fmla="*/ 461 w 782"/>
              <a:gd name="T33" fmla="*/ 463 h 570"/>
              <a:gd name="T34" fmla="*/ 498 w 782"/>
              <a:gd name="T35" fmla="*/ 274 h 570"/>
              <a:gd name="T36" fmla="*/ 14 w 782"/>
              <a:gd name="T37" fmla="*/ 274 h 570"/>
              <a:gd name="T38" fmla="*/ 36 w 782"/>
              <a:gd name="T39" fmla="*/ 328 h 570"/>
              <a:gd name="T40" fmla="*/ 197 w 782"/>
              <a:gd name="T41" fmla="*/ 402 h 570"/>
              <a:gd name="T42" fmla="*/ 211 w 782"/>
              <a:gd name="T43" fmla="*/ 446 h 570"/>
              <a:gd name="T44" fmla="*/ 237 w 782"/>
              <a:gd name="T45" fmla="*/ 507 h 570"/>
              <a:gd name="T46" fmla="*/ 260 w 782"/>
              <a:gd name="T47" fmla="*/ 551 h 570"/>
              <a:gd name="T48" fmla="*/ 168 w 782"/>
              <a:gd name="T49" fmla="*/ 556 h 570"/>
              <a:gd name="T50" fmla="*/ 172 w 782"/>
              <a:gd name="T51" fmla="*/ 367 h 570"/>
              <a:gd name="T52" fmla="*/ 447 w 782"/>
              <a:gd name="T53" fmla="*/ 447 h 570"/>
              <a:gd name="T54" fmla="*/ 50 w 782"/>
              <a:gd name="T55" fmla="*/ 353 h 570"/>
              <a:gd name="T56" fmla="*/ 192 w 782"/>
              <a:gd name="T57" fmla="*/ 191 h 570"/>
              <a:gd name="T58" fmla="*/ 447 w 782"/>
              <a:gd name="T59" fmla="*/ 97 h 570"/>
              <a:gd name="T60" fmla="*/ 461 w 782"/>
              <a:gd name="T61" fmla="*/ 328 h 570"/>
              <a:gd name="T62" fmla="*/ 484 w 782"/>
              <a:gd name="T63" fmla="*/ 274 h 570"/>
              <a:gd name="T64" fmla="*/ 624 w 782"/>
              <a:gd name="T65" fmla="*/ 277 h 570"/>
              <a:gd name="T66" fmla="*/ 564 w 782"/>
              <a:gd name="T67" fmla="*/ 417 h 570"/>
              <a:gd name="T68" fmla="*/ 559 w 782"/>
              <a:gd name="T69" fmla="*/ 405 h 570"/>
              <a:gd name="T70" fmla="*/ 560 w 782"/>
              <a:gd name="T71" fmla="*/ 148 h 570"/>
              <a:gd name="T72" fmla="*/ 570 w 782"/>
              <a:gd name="T73" fmla="*/ 139 h 570"/>
              <a:gd name="T74" fmla="*/ 703 w 782"/>
              <a:gd name="T75" fmla="*/ 277 h 570"/>
              <a:gd name="T76" fmla="*/ 617 w 782"/>
              <a:gd name="T77" fmla="*/ 485 h 570"/>
              <a:gd name="T78" fmla="*/ 612 w 782"/>
              <a:gd name="T79" fmla="*/ 474 h 570"/>
              <a:gd name="T80" fmla="*/ 613 w 782"/>
              <a:gd name="T81" fmla="*/ 80 h 570"/>
              <a:gd name="T82" fmla="*/ 623 w 782"/>
              <a:gd name="T83" fmla="*/ 71 h 570"/>
              <a:gd name="T84" fmla="*/ 782 w 782"/>
              <a:gd name="T85" fmla="*/ 277 h 570"/>
              <a:gd name="T86" fmla="*/ 669 w 782"/>
              <a:gd name="T87" fmla="*/ 554 h 570"/>
              <a:gd name="T88" fmla="*/ 664 w 782"/>
              <a:gd name="T89" fmla="*/ 542 h 570"/>
              <a:gd name="T90" fmla="*/ 665 w 782"/>
              <a:gd name="T91" fmla="*/ 12 h 570"/>
              <a:gd name="T92" fmla="*/ 676 w 782"/>
              <a:gd name="T93" fmla="*/ 3 h 5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82" h="570">
                <a:moveTo>
                  <a:pt x="461" y="205"/>
                </a:moveTo>
                <a:cubicBezTo>
                  <a:pt x="461" y="81"/>
                  <a:pt x="461" y="81"/>
                  <a:pt x="461" y="81"/>
                </a:cubicBezTo>
                <a:cubicBezTo>
                  <a:pt x="461" y="78"/>
                  <a:pt x="460" y="76"/>
                  <a:pt x="457" y="75"/>
                </a:cubicBezTo>
                <a:cubicBezTo>
                  <a:pt x="455" y="74"/>
                  <a:pt x="452" y="74"/>
                  <a:pt x="450" y="76"/>
                </a:cubicBezTo>
                <a:cubicBezTo>
                  <a:pt x="369" y="151"/>
                  <a:pt x="264" y="177"/>
                  <a:pt x="19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1" y="177"/>
                  <a:pt x="40" y="178"/>
                  <a:pt x="38" y="179"/>
                </a:cubicBezTo>
                <a:cubicBezTo>
                  <a:pt x="37" y="180"/>
                  <a:pt x="36" y="182"/>
                  <a:pt x="36" y="184"/>
                </a:cubicBezTo>
                <a:cubicBezTo>
                  <a:pt x="36" y="205"/>
                  <a:pt x="36" y="205"/>
                  <a:pt x="36" y="205"/>
                </a:cubicBezTo>
                <a:cubicBezTo>
                  <a:pt x="15" y="211"/>
                  <a:pt x="0" y="239"/>
                  <a:pt x="0" y="274"/>
                </a:cubicBezTo>
                <a:cubicBezTo>
                  <a:pt x="0" y="310"/>
                  <a:pt x="15" y="338"/>
                  <a:pt x="36" y="343"/>
                </a:cubicBezTo>
                <a:cubicBezTo>
                  <a:pt x="36" y="360"/>
                  <a:pt x="36" y="360"/>
                  <a:pt x="36" y="360"/>
                </a:cubicBezTo>
                <a:cubicBezTo>
                  <a:pt x="36" y="362"/>
                  <a:pt x="37" y="364"/>
                  <a:pt x="38" y="365"/>
                </a:cubicBezTo>
                <a:cubicBezTo>
                  <a:pt x="40" y="366"/>
                  <a:pt x="41" y="367"/>
                  <a:pt x="43" y="367"/>
                </a:cubicBezTo>
                <a:cubicBezTo>
                  <a:pt x="43" y="367"/>
                  <a:pt x="43" y="367"/>
                  <a:pt x="43" y="367"/>
                </a:cubicBezTo>
                <a:cubicBezTo>
                  <a:pt x="79" y="367"/>
                  <a:pt x="79" y="367"/>
                  <a:pt x="79" y="367"/>
                </a:cubicBezTo>
                <a:cubicBezTo>
                  <a:pt x="157" y="566"/>
                  <a:pt x="157" y="566"/>
                  <a:pt x="157" y="566"/>
                </a:cubicBezTo>
                <a:cubicBezTo>
                  <a:pt x="158" y="568"/>
                  <a:pt x="161" y="570"/>
                  <a:pt x="164" y="570"/>
                </a:cubicBezTo>
                <a:cubicBezTo>
                  <a:pt x="256" y="570"/>
                  <a:pt x="256" y="570"/>
                  <a:pt x="256" y="570"/>
                </a:cubicBezTo>
                <a:cubicBezTo>
                  <a:pt x="262" y="570"/>
                  <a:pt x="267" y="567"/>
                  <a:pt x="271" y="561"/>
                </a:cubicBezTo>
                <a:cubicBezTo>
                  <a:pt x="275" y="553"/>
                  <a:pt x="278" y="539"/>
                  <a:pt x="271" y="525"/>
                </a:cubicBezTo>
                <a:cubicBezTo>
                  <a:pt x="264" y="510"/>
                  <a:pt x="254" y="502"/>
                  <a:pt x="246" y="496"/>
                </a:cubicBezTo>
                <a:cubicBezTo>
                  <a:pt x="238" y="490"/>
                  <a:pt x="232" y="485"/>
                  <a:pt x="227" y="476"/>
                </a:cubicBezTo>
                <a:cubicBezTo>
                  <a:pt x="222" y="467"/>
                  <a:pt x="223" y="458"/>
                  <a:pt x="225" y="447"/>
                </a:cubicBezTo>
                <a:cubicBezTo>
                  <a:pt x="226" y="436"/>
                  <a:pt x="228" y="423"/>
                  <a:pt x="221" y="409"/>
                </a:cubicBezTo>
                <a:cubicBezTo>
                  <a:pt x="216" y="398"/>
                  <a:pt x="210" y="394"/>
                  <a:pt x="205" y="390"/>
                </a:cubicBezTo>
                <a:cubicBezTo>
                  <a:pt x="200" y="386"/>
                  <a:pt x="195" y="383"/>
                  <a:pt x="188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264" y="367"/>
                  <a:pt x="369" y="393"/>
                  <a:pt x="450" y="468"/>
                </a:cubicBezTo>
                <a:cubicBezTo>
                  <a:pt x="451" y="469"/>
                  <a:pt x="453" y="470"/>
                  <a:pt x="454" y="470"/>
                </a:cubicBezTo>
                <a:cubicBezTo>
                  <a:pt x="455" y="470"/>
                  <a:pt x="456" y="470"/>
                  <a:pt x="457" y="469"/>
                </a:cubicBezTo>
                <a:cubicBezTo>
                  <a:pt x="460" y="468"/>
                  <a:pt x="461" y="466"/>
                  <a:pt x="461" y="463"/>
                </a:cubicBezTo>
                <a:cubicBezTo>
                  <a:pt x="461" y="343"/>
                  <a:pt x="461" y="343"/>
                  <a:pt x="461" y="343"/>
                </a:cubicBezTo>
                <a:cubicBezTo>
                  <a:pt x="482" y="338"/>
                  <a:pt x="498" y="310"/>
                  <a:pt x="498" y="274"/>
                </a:cubicBezTo>
                <a:cubicBezTo>
                  <a:pt x="498" y="239"/>
                  <a:pt x="482" y="211"/>
                  <a:pt x="461" y="205"/>
                </a:cubicBezTo>
                <a:close/>
                <a:moveTo>
                  <a:pt x="14" y="274"/>
                </a:moveTo>
                <a:cubicBezTo>
                  <a:pt x="14" y="249"/>
                  <a:pt x="24" y="226"/>
                  <a:pt x="36" y="220"/>
                </a:cubicBezTo>
                <a:cubicBezTo>
                  <a:pt x="36" y="328"/>
                  <a:pt x="36" y="328"/>
                  <a:pt x="36" y="328"/>
                </a:cubicBezTo>
                <a:cubicBezTo>
                  <a:pt x="24" y="322"/>
                  <a:pt x="14" y="300"/>
                  <a:pt x="14" y="274"/>
                </a:cubicBezTo>
                <a:close/>
                <a:moveTo>
                  <a:pt x="197" y="402"/>
                </a:moveTo>
                <a:cubicBezTo>
                  <a:pt x="201" y="405"/>
                  <a:pt x="205" y="407"/>
                  <a:pt x="209" y="415"/>
                </a:cubicBezTo>
                <a:cubicBezTo>
                  <a:pt x="213" y="425"/>
                  <a:pt x="212" y="435"/>
                  <a:pt x="211" y="446"/>
                </a:cubicBezTo>
                <a:cubicBezTo>
                  <a:pt x="209" y="457"/>
                  <a:pt x="208" y="470"/>
                  <a:pt x="215" y="483"/>
                </a:cubicBezTo>
                <a:cubicBezTo>
                  <a:pt x="221" y="495"/>
                  <a:pt x="229" y="501"/>
                  <a:pt x="237" y="507"/>
                </a:cubicBezTo>
                <a:cubicBezTo>
                  <a:pt x="245" y="513"/>
                  <a:pt x="253" y="519"/>
                  <a:pt x="259" y="531"/>
                </a:cubicBezTo>
                <a:cubicBezTo>
                  <a:pt x="263" y="540"/>
                  <a:pt x="261" y="548"/>
                  <a:pt x="260" y="551"/>
                </a:cubicBezTo>
                <a:cubicBezTo>
                  <a:pt x="259" y="554"/>
                  <a:pt x="257" y="556"/>
                  <a:pt x="256" y="556"/>
                </a:cubicBezTo>
                <a:cubicBezTo>
                  <a:pt x="168" y="556"/>
                  <a:pt x="168" y="556"/>
                  <a:pt x="168" y="556"/>
                </a:cubicBezTo>
                <a:cubicBezTo>
                  <a:pt x="94" y="367"/>
                  <a:pt x="94" y="367"/>
                  <a:pt x="94" y="367"/>
                </a:cubicBezTo>
                <a:cubicBezTo>
                  <a:pt x="172" y="367"/>
                  <a:pt x="172" y="367"/>
                  <a:pt x="172" y="367"/>
                </a:cubicBezTo>
                <a:cubicBezTo>
                  <a:pt x="182" y="391"/>
                  <a:pt x="190" y="397"/>
                  <a:pt x="197" y="402"/>
                </a:cubicBezTo>
                <a:close/>
                <a:moveTo>
                  <a:pt x="447" y="447"/>
                </a:moveTo>
                <a:cubicBezTo>
                  <a:pt x="366" y="378"/>
                  <a:pt x="263" y="353"/>
                  <a:pt x="192" y="353"/>
                </a:cubicBezTo>
                <a:cubicBezTo>
                  <a:pt x="50" y="353"/>
                  <a:pt x="50" y="353"/>
                  <a:pt x="50" y="353"/>
                </a:cubicBezTo>
                <a:cubicBezTo>
                  <a:pt x="50" y="191"/>
                  <a:pt x="50" y="191"/>
                  <a:pt x="50" y="191"/>
                </a:cubicBezTo>
                <a:cubicBezTo>
                  <a:pt x="192" y="191"/>
                  <a:pt x="192" y="191"/>
                  <a:pt x="192" y="191"/>
                </a:cubicBezTo>
                <a:cubicBezTo>
                  <a:pt x="193" y="191"/>
                  <a:pt x="193" y="191"/>
                  <a:pt x="193" y="191"/>
                </a:cubicBezTo>
                <a:cubicBezTo>
                  <a:pt x="263" y="191"/>
                  <a:pt x="366" y="166"/>
                  <a:pt x="447" y="97"/>
                </a:cubicBezTo>
                <a:lnTo>
                  <a:pt x="447" y="447"/>
                </a:lnTo>
                <a:close/>
                <a:moveTo>
                  <a:pt x="461" y="328"/>
                </a:moveTo>
                <a:cubicBezTo>
                  <a:pt x="461" y="220"/>
                  <a:pt x="461" y="220"/>
                  <a:pt x="461" y="220"/>
                </a:cubicBezTo>
                <a:cubicBezTo>
                  <a:pt x="474" y="226"/>
                  <a:pt x="484" y="249"/>
                  <a:pt x="484" y="274"/>
                </a:cubicBezTo>
                <a:cubicBezTo>
                  <a:pt x="484" y="300"/>
                  <a:pt x="474" y="322"/>
                  <a:pt x="461" y="328"/>
                </a:cubicBezTo>
                <a:close/>
                <a:moveTo>
                  <a:pt x="624" y="277"/>
                </a:moveTo>
                <a:cubicBezTo>
                  <a:pt x="623" y="329"/>
                  <a:pt x="604" y="378"/>
                  <a:pt x="569" y="415"/>
                </a:cubicBezTo>
                <a:cubicBezTo>
                  <a:pt x="568" y="416"/>
                  <a:pt x="566" y="417"/>
                  <a:pt x="564" y="417"/>
                </a:cubicBezTo>
                <a:cubicBezTo>
                  <a:pt x="563" y="417"/>
                  <a:pt x="561" y="417"/>
                  <a:pt x="560" y="415"/>
                </a:cubicBezTo>
                <a:cubicBezTo>
                  <a:pt x="557" y="413"/>
                  <a:pt x="557" y="408"/>
                  <a:pt x="559" y="405"/>
                </a:cubicBezTo>
                <a:cubicBezTo>
                  <a:pt x="592" y="371"/>
                  <a:pt x="609" y="326"/>
                  <a:pt x="610" y="277"/>
                </a:cubicBezTo>
                <a:cubicBezTo>
                  <a:pt x="610" y="228"/>
                  <a:pt x="592" y="182"/>
                  <a:pt x="560" y="148"/>
                </a:cubicBezTo>
                <a:cubicBezTo>
                  <a:pt x="557" y="145"/>
                  <a:pt x="557" y="141"/>
                  <a:pt x="560" y="138"/>
                </a:cubicBezTo>
                <a:cubicBezTo>
                  <a:pt x="563" y="136"/>
                  <a:pt x="567" y="136"/>
                  <a:pt x="570" y="139"/>
                </a:cubicBezTo>
                <a:cubicBezTo>
                  <a:pt x="605" y="175"/>
                  <a:pt x="624" y="224"/>
                  <a:pt x="624" y="277"/>
                </a:cubicBezTo>
                <a:close/>
                <a:moveTo>
                  <a:pt x="703" y="277"/>
                </a:moveTo>
                <a:cubicBezTo>
                  <a:pt x="702" y="355"/>
                  <a:pt x="674" y="429"/>
                  <a:pt x="622" y="483"/>
                </a:cubicBezTo>
                <a:cubicBezTo>
                  <a:pt x="621" y="485"/>
                  <a:pt x="619" y="485"/>
                  <a:pt x="617" y="485"/>
                </a:cubicBezTo>
                <a:cubicBezTo>
                  <a:pt x="615" y="485"/>
                  <a:pt x="613" y="485"/>
                  <a:pt x="612" y="483"/>
                </a:cubicBezTo>
                <a:cubicBezTo>
                  <a:pt x="609" y="481"/>
                  <a:pt x="609" y="476"/>
                  <a:pt x="612" y="474"/>
                </a:cubicBezTo>
                <a:cubicBezTo>
                  <a:pt x="661" y="422"/>
                  <a:pt x="688" y="352"/>
                  <a:pt x="689" y="277"/>
                </a:cubicBezTo>
                <a:cubicBezTo>
                  <a:pt x="689" y="202"/>
                  <a:pt x="662" y="132"/>
                  <a:pt x="613" y="80"/>
                </a:cubicBezTo>
                <a:cubicBezTo>
                  <a:pt x="610" y="77"/>
                  <a:pt x="610" y="73"/>
                  <a:pt x="613" y="70"/>
                </a:cubicBezTo>
                <a:cubicBezTo>
                  <a:pt x="616" y="68"/>
                  <a:pt x="620" y="68"/>
                  <a:pt x="623" y="71"/>
                </a:cubicBezTo>
                <a:cubicBezTo>
                  <a:pt x="674" y="125"/>
                  <a:pt x="703" y="199"/>
                  <a:pt x="703" y="277"/>
                </a:cubicBezTo>
                <a:close/>
                <a:moveTo>
                  <a:pt x="782" y="277"/>
                </a:moveTo>
                <a:cubicBezTo>
                  <a:pt x="781" y="382"/>
                  <a:pt x="743" y="479"/>
                  <a:pt x="674" y="551"/>
                </a:cubicBezTo>
                <a:cubicBezTo>
                  <a:pt x="673" y="553"/>
                  <a:pt x="671" y="554"/>
                  <a:pt x="669" y="554"/>
                </a:cubicBezTo>
                <a:cubicBezTo>
                  <a:pt x="668" y="554"/>
                  <a:pt x="666" y="553"/>
                  <a:pt x="664" y="552"/>
                </a:cubicBezTo>
                <a:cubicBezTo>
                  <a:pt x="662" y="549"/>
                  <a:pt x="662" y="544"/>
                  <a:pt x="664" y="542"/>
                </a:cubicBezTo>
                <a:cubicBezTo>
                  <a:pt x="731" y="472"/>
                  <a:pt x="767" y="378"/>
                  <a:pt x="768" y="277"/>
                </a:cubicBezTo>
                <a:cubicBezTo>
                  <a:pt x="768" y="176"/>
                  <a:pt x="732" y="82"/>
                  <a:pt x="665" y="12"/>
                </a:cubicBezTo>
                <a:cubicBezTo>
                  <a:pt x="663" y="10"/>
                  <a:pt x="663" y="5"/>
                  <a:pt x="666" y="2"/>
                </a:cubicBezTo>
                <a:cubicBezTo>
                  <a:pt x="669" y="0"/>
                  <a:pt x="673" y="0"/>
                  <a:pt x="676" y="3"/>
                </a:cubicBezTo>
                <a:cubicBezTo>
                  <a:pt x="744" y="75"/>
                  <a:pt x="782" y="173"/>
                  <a:pt x="782" y="2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19591647" y="8586147"/>
            <a:ext cx="619402" cy="424138"/>
            <a:chOff x="9172348" y="1043669"/>
            <a:chExt cx="614363" cy="420688"/>
          </a:xfrm>
          <a:noFill/>
        </p:grpSpPr>
        <p:sp>
          <p:nvSpPr>
            <p:cNvPr id="110" name="Freeform 329"/>
            <p:cNvSpPr>
              <a:spLocks/>
            </p:cNvSpPr>
            <p:nvPr/>
          </p:nvSpPr>
          <p:spPr bwMode="auto">
            <a:xfrm>
              <a:off x="9172348" y="1043669"/>
              <a:ext cx="614363" cy="420688"/>
            </a:xfrm>
            <a:custGeom>
              <a:avLst/>
              <a:gdLst>
                <a:gd name="T0" fmla="*/ 128 w 164"/>
                <a:gd name="T1" fmla="*/ 112 h 112"/>
                <a:gd name="T2" fmla="*/ 156 w 164"/>
                <a:gd name="T3" fmla="*/ 112 h 112"/>
                <a:gd name="T4" fmla="*/ 164 w 164"/>
                <a:gd name="T5" fmla="*/ 104 h 112"/>
                <a:gd name="T6" fmla="*/ 164 w 164"/>
                <a:gd name="T7" fmla="*/ 32 h 112"/>
                <a:gd name="T8" fmla="*/ 156 w 164"/>
                <a:gd name="T9" fmla="*/ 24 h 112"/>
                <a:gd name="T10" fmla="*/ 126 w 164"/>
                <a:gd name="T11" fmla="*/ 24 h 112"/>
                <a:gd name="T12" fmla="*/ 116 w 164"/>
                <a:gd name="T13" fmla="*/ 14 h 112"/>
                <a:gd name="T14" fmla="*/ 116 w 164"/>
                <a:gd name="T15" fmla="*/ 10 h 112"/>
                <a:gd name="T16" fmla="*/ 102 w 164"/>
                <a:gd name="T17" fmla="*/ 0 h 112"/>
                <a:gd name="T18" fmla="*/ 62 w 164"/>
                <a:gd name="T19" fmla="*/ 0 h 112"/>
                <a:gd name="T20" fmla="*/ 48 w 164"/>
                <a:gd name="T21" fmla="*/ 10 h 112"/>
                <a:gd name="T22" fmla="*/ 48 w 164"/>
                <a:gd name="T23" fmla="*/ 14 h 112"/>
                <a:gd name="T24" fmla="*/ 38 w 164"/>
                <a:gd name="T25" fmla="*/ 24 h 112"/>
                <a:gd name="T26" fmla="*/ 8 w 164"/>
                <a:gd name="T27" fmla="*/ 24 h 112"/>
                <a:gd name="T28" fmla="*/ 0 w 164"/>
                <a:gd name="T29" fmla="*/ 32 h 112"/>
                <a:gd name="T30" fmla="*/ 0 w 164"/>
                <a:gd name="T31" fmla="*/ 104 h 112"/>
                <a:gd name="T32" fmla="*/ 8 w 164"/>
                <a:gd name="T33" fmla="*/ 112 h 112"/>
                <a:gd name="T34" fmla="*/ 32 w 164"/>
                <a:gd name="T35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12">
                  <a:moveTo>
                    <a:pt x="128" y="112"/>
                  </a:moveTo>
                  <a:cubicBezTo>
                    <a:pt x="156" y="112"/>
                    <a:pt x="156" y="112"/>
                    <a:pt x="156" y="112"/>
                  </a:cubicBezTo>
                  <a:cubicBezTo>
                    <a:pt x="160" y="112"/>
                    <a:pt x="164" y="108"/>
                    <a:pt x="164" y="104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4" y="28"/>
                    <a:pt x="160" y="24"/>
                    <a:pt x="156" y="24"/>
                  </a:cubicBezTo>
                  <a:cubicBezTo>
                    <a:pt x="126" y="24"/>
                    <a:pt x="126" y="24"/>
                    <a:pt x="126" y="24"/>
                  </a:cubicBezTo>
                  <a:cubicBezTo>
                    <a:pt x="116" y="24"/>
                    <a:pt x="116" y="14"/>
                    <a:pt x="116" y="14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6" y="6"/>
                    <a:pt x="112" y="0"/>
                    <a:pt x="10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2" y="0"/>
                    <a:pt x="48" y="6"/>
                    <a:pt x="48" y="10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24"/>
                    <a:pt x="3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32" y="112"/>
                    <a:pt x="32" y="112"/>
                    <a:pt x="32" y="112"/>
                  </a:cubicBezTo>
                </a:path>
              </a:pathLst>
            </a:custGeom>
            <a:grpFill/>
            <a:ln w="3175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1" name="Freeform 330"/>
            <p:cNvSpPr>
              <a:spLocks/>
            </p:cNvSpPr>
            <p:nvPr/>
          </p:nvSpPr>
          <p:spPr bwMode="auto">
            <a:xfrm>
              <a:off x="9216798" y="1073832"/>
              <a:ext cx="90488" cy="30163"/>
            </a:xfrm>
            <a:custGeom>
              <a:avLst/>
              <a:gdLst>
                <a:gd name="T0" fmla="*/ 0 w 24"/>
                <a:gd name="T1" fmla="*/ 8 h 8"/>
                <a:gd name="T2" fmla="*/ 0 w 24"/>
                <a:gd name="T3" fmla="*/ 4 h 8"/>
                <a:gd name="T4" fmla="*/ 4 w 24"/>
                <a:gd name="T5" fmla="*/ 0 h 8"/>
                <a:gd name="T6" fmla="*/ 20 w 24"/>
                <a:gd name="T7" fmla="*/ 0 h 8"/>
                <a:gd name="T8" fmla="*/ 24 w 24"/>
                <a:gd name="T9" fmla="*/ 4 h 8"/>
                <a:gd name="T10" fmla="*/ 24 w 24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8">
                  <a:moveTo>
                    <a:pt x="0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8"/>
                    <a:pt x="24" y="8"/>
                    <a:pt x="24" y="8"/>
                  </a:cubicBezTo>
                </a:path>
              </a:pathLst>
            </a:custGeom>
            <a:grpFill/>
            <a:ln w="3175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2" name="Oval 332"/>
            <p:cNvSpPr>
              <a:spLocks noChangeArrowheads="1"/>
            </p:cNvSpPr>
            <p:nvPr/>
          </p:nvSpPr>
          <p:spPr bwMode="auto">
            <a:xfrm>
              <a:off x="9359302" y="1171040"/>
              <a:ext cx="255588" cy="255588"/>
            </a:xfrm>
            <a:prstGeom prst="ellipse">
              <a:avLst/>
            </a:prstGeom>
            <a:grpFill/>
            <a:ln w="3175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3" name="Line 333"/>
            <p:cNvSpPr>
              <a:spLocks noChangeShapeType="1"/>
            </p:cNvSpPr>
            <p:nvPr/>
          </p:nvSpPr>
          <p:spPr bwMode="auto">
            <a:xfrm>
              <a:off x="9172348" y="1238932"/>
              <a:ext cx="130175" cy="0"/>
            </a:xfrm>
            <a:prstGeom prst="line">
              <a:avLst/>
            </a:prstGeom>
            <a:grpFill/>
            <a:ln w="3175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  <p:sp>
          <p:nvSpPr>
            <p:cNvPr id="114" name="Line 334"/>
            <p:cNvSpPr>
              <a:spLocks noChangeShapeType="1"/>
            </p:cNvSpPr>
            <p:nvPr/>
          </p:nvSpPr>
          <p:spPr bwMode="auto">
            <a:xfrm>
              <a:off x="9656536" y="1238932"/>
              <a:ext cx="130175" cy="0"/>
            </a:xfrm>
            <a:prstGeom prst="line">
              <a:avLst/>
            </a:prstGeom>
            <a:grpFill/>
            <a:ln w="3175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800">
                <a:solidFill>
                  <a:srgbClr val="57565A"/>
                </a:solidFill>
                <a:latin typeface="Roboto Ligh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4302795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lock Arc 32">
            <a:extLst>
              <a:ext uri="{FF2B5EF4-FFF2-40B4-BE49-F238E27FC236}">
                <a16:creationId xmlns:a16="http://schemas.microsoft.com/office/drawing/2014/main" id="{501868C4-6036-4A04-9B29-4A0B675F0411}"/>
              </a:ext>
            </a:extLst>
          </p:cNvPr>
          <p:cNvSpPr/>
          <p:nvPr/>
        </p:nvSpPr>
        <p:spPr>
          <a:xfrm>
            <a:off x="1986436" y="5448584"/>
            <a:ext cx="3779430" cy="3779430"/>
          </a:xfrm>
          <a:prstGeom prst="blockArc">
            <a:avLst/>
          </a:prstGeom>
          <a:solidFill>
            <a:schemeClr val="accent1">
              <a:alpha val="51000"/>
            </a:schemeClr>
          </a:solidFill>
          <a:ln>
            <a:noFill/>
          </a:ln>
          <a:effectLst>
            <a:reflection blurRad="292100" stA="50000" endA="300" endPos="9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>
              <a:solidFill>
                <a:srgbClr val="272E3A"/>
              </a:solidFill>
              <a:latin typeface="Open Sans Light"/>
            </a:endParaRPr>
          </a:p>
        </p:txBody>
      </p:sp>
      <p:sp>
        <p:nvSpPr>
          <p:cNvPr id="34" name="Block Arc 33">
            <a:extLst>
              <a:ext uri="{FF2B5EF4-FFF2-40B4-BE49-F238E27FC236}">
                <a16:creationId xmlns:a16="http://schemas.microsoft.com/office/drawing/2014/main" id="{49FA50E1-FEB2-4B99-8602-64376CAB56AF}"/>
              </a:ext>
            </a:extLst>
          </p:cNvPr>
          <p:cNvSpPr/>
          <p:nvPr/>
        </p:nvSpPr>
        <p:spPr>
          <a:xfrm>
            <a:off x="4814492" y="4562374"/>
            <a:ext cx="5538821" cy="5538821"/>
          </a:xfrm>
          <a:prstGeom prst="blockArc">
            <a:avLst/>
          </a:prstGeom>
          <a:solidFill>
            <a:schemeClr val="accent3">
              <a:alpha val="51000"/>
            </a:schemeClr>
          </a:solidFill>
          <a:ln>
            <a:noFill/>
          </a:ln>
          <a:effectLst>
            <a:reflection blurRad="292100" stA="50000" endA="300" endPos="9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>
              <a:solidFill>
                <a:srgbClr val="272E3A"/>
              </a:solidFill>
              <a:latin typeface="Open Sans Light"/>
            </a:endParaRPr>
          </a:p>
        </p:txBody>
      </p:sp>
      <p:sp>
        <p:nvSpPr>
          <p:cNvPr id="35" name="Block Arc 34">
            <a:extLst>
              <a:ext uri="{FF2B5EF4-FFF2-40B4-BE49-F238E27FC236}">
                <a16:creationId xmlns:a16="http://schemas.microsoft.com/office/drawing/2014/main" id="{5B91BA95-FAAE-463F-B1DC-C9206263ACEB}"/>
              </a:ext>
            </a:extLst>
          </p:cNvPr>
          <p:cNvSpPr/>
          <p:nvPr/>
        </p:nvSpPr>
        <p:spPr>
          <a:xfrm>
            <a:off x="8949327" y="3768103"/>
            <a:ext cx="7127358" cy="7127358"/>
          </a:xfrm>
          <a:prstGeom prst="blockArc">
            <a:avLst/>
          </a:prstGeom>
          <a:solidFill>
            <a:schemeClr val="accent5">
              <a:alpha val="51000"/>
            </a:schemeClr>
          </a:solidFill>
          <a:ln>
            <a:noFill/>
          </a:ln>
          <a:effectLst>
            <a:reflection blurRad="292100" stA="50000" endA="300" endPos="9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>
              <a:solidFill>
                <a:srgbClr val="272E3A"/>
              </a:solidFill>
              <a:latin typeface="Open Sans Light"/>
            </a:endParaRPr>
          </a:p>
        </p:txBody>
      </p:sp>
      <p:sp>
        <p:nvSpPr>
          <p:cNvPr id="36" name="Block Arc 35">
            <a:extLst>
              <a:ext uri="{FF2B5EF4-FFF2-40B4-BE49-F238E27FC236}">
                <a16:creationId xmlns:a16="http://schemas.microsoft.com/office/drawing/2014/main" id="{85220E09-5135-46BE-8995-1C905BC0AEAA}"/>
              </a:ext>
            </a:extLst>
          </p:cNvPr>
          <p:cNvSpPr/>
          <p:nvPr/>
        </p:nvSpPr>
        <p:spPr>
          <a:xfrm>
            <a:off x="14336040" y="3019731"/>
            <a:ext cx="8624103" cy="8624103"/>
          </a:xfrm>
          <a:prstGeom prst="blockArc">
            <a:avLst/>
          </a:prstGeom>
          <a:solidFill>
            <a:srgbClr val="8BC248">
              <a:alpha val="51000"/>
            </a:srgbClr>
          </a:solidFill>
          <a:ln>
            <a:noFill/>
          </a:ln>
          <a:effectLst>
            <a:reflection blurRad="292100" stA="50000" endA="300" endPos="9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54"/>
            <a:endParaRPr lang="en-US" sz="3600">
              <a:solidFill>
                <a:srgbClr val="272E3A"/>
              </a:solidFill>
              <a:latin typeface="Open Sans Ligh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4009463-5D67-4078-ADD2-FB8867F05A4B}"/>
              </a:ext>
            </a:extLst>
          </p:cNvPr>
          <p:cNvSpPr txBox="1"/>
          <p:nvPr/>
        </p:nvSpPr>
        <p:spPr>
          <a:xfrm>
            <a:off x="3277109" y="6776872"/>
            <a:ext cx="1151277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 defTabSz="457154"/>
            <a:r>
              <a:rPr lang="en-US" sz="3600" dirty="0">
                <a:solidFill>
                  <a:srgbClr val="272E3A"/>
                </a:solidFill>
                <a:latin typeface="+mj-lt"/>
              </a:rPr>
              <a:t>60%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D442AB-2979-40D6-AD8C-88707C47C5DC}"/>
              </a:ext>
            </a:extLst>
          </p:cNvPr>
          <p:cNvSpPr txBox="1"/>
          <p:nvPr/>
        </p:nvSpPr>
        <p:spPr>
          <a:xfrm>
            <a:off x="6750310" y="6684641"/>
            <a:ext cx="1576072" cy="92320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 defTabSz="457154"/>
            <a:r>
              <a:rPr lang="en-US" sz="5399" dirty="0">
                <a:solidFill>
                  <a:srgbClr val="272E3A"/>
                </a:solidFill>
                <a:latin typeface="+mj-lt"/>
              </a:rPr>
              <a:t>82%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E59E8D-E82F-4255-AE94-6B86C4ABF819}"/>
              </a:ext>
            </a:extLst>
          </p:cNvPr>
          <p:cNvSpPr txBox="1"/>
          <p:nvPr/>
        </p:nvSpPr>
        <p:spPr>
          <a:xfrm>
            <a:off x="11602175" y="6499975"/>
            <a:ext cx="1872629" cy="1107867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 defTabSz="457154"/>
            <a:r>
              <a:rPr lang="en-US" sz="6599" dirty="0">
                <a:solidFill>
                  <a:srgbClr val="272E3A"/>
                </a:solidFill>
                <a:latin typeface="+mj-lt"/>
              </a:rPr>
              <a:t>92%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4008A2E-2F2B-4650-AC74-130CA01AFDC4}"/>
              </a:ext>
            </a:extLst>
          </p:cNvPr>
          <p:cNvSpPr txBox="1"/>
          <p:nvPr/>
        </p:nvSpPr>
        <p:spPr>
          <a:xfrm>
            <a:off x="17280737" y="6329077"/>
            <a:ext cx="3027999" cy="144636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 defTabSz="457154"/>
            <a:r>
              <a:rPr lang="en-US" sz="8799">
                <a:solidFill>
                  <a:srgbClr val="272E3A"/>
                </a:solidFill>
                <a:latin typeface="+mj-lt"/>
              </a:rPr>
              <a:t>100%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1A94341-F3A0-4761-AE78-EA4DC38A49C4}"/>
              </a:ext>
            </a:extLst>
          </p:cNvPr>
          <p:cNvSpPr txBox="1"/>
          <p:nvPr/>
        </p:nvSpPr>
        <p:spPr>
          <a:xfrm>
            <a:off x="18583983" y="8132599"/>
            <a:ext cx="368169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600" dirty="0"/>
              <a:t>Analysis</a:t>
            </a:r>
          </a:p>
          <a:p>
            <a:pPr defTabSz="457154"/>
            <a:r>
              <a:rPr lang="en-US" sz="2400" dirty="0"/>
              <a:t>Aenean ac </a:t>
            </a:r>
            <a:r>
              <a:rPr lang="en-US" sz="2400" dirty="0" err="1"/>
              <a:t>viverra</a:t>
            </a:r>
            <a:r>
              <a:rPr lang="en-US" sz="2400" dirty="0"/>
              <a:t> </a:t>
            </a:r>
            <a:r>
              <a:rPr lang="en-US" sz="2400" dirty="0" err="1"/>
              <a:t>neque</a:t>
            </a:r>
            <a:r>
              <a:rPr lang="en-US" sz="2400" dirty="0"/>
              <a:t>. Maecenas </a:t>
            </a:r>
            <a:r>
              <a:rPr lang="en-US" sz="2400" dirty="0" err="1"/>
              <a:t>ullamcorper</a:t>
            </a:r>
            <a:r>
              <a:rPr lang="en-US" sz="2400" dirty="0"/>
              <a:t> </a:t>
            </a:r>
            <a:r>
              <a:rPr lang="en-US" sz="2400" dirty="0" err="1"/>
              <a:t>turpis</a:t>
            </a:r>
            <a:r>
              <a:rPr lang="en-US" sz="2400" dirty="0"/>
              <a:t> sed </a:t>
            </a:r>
            <a:r>
              <a:rPr lang="en-US" sz="2400" dirty="0" err="1"/>
              <a:t>tellus</a:t>
            </a:r>
            <a:r>
              <a:rPr lang="en-US" sz="2400" dirty="0"/>
              <a:t> vestibulum </a:t>
            </a:r>
            <a:r>
              <a:rPr lang="en-US" sz="2400" dirty="0" err="1"/>
              <a:t>bibendum</a:t>
            </a:r>
            <a:r>
              <a:rPr lang="en-US" sz="2400" dirty="0"/>
              <a:t> </a:t>
            </a:r>
            <a:r>
              <a:rPr lang="en-US" sz="2400" dirty="0" err="1"/>
              <a:t>quam</a:t>
            </a:r>
            <a:r>
              <a:rPr lang="en-US" sz="2400" dirty="0"/>
              <a:t> dictum </a:t>
            </a:r>
            <a:r>
              <a:rPr lang="en-US" sz="2400" dirty="0" err="1"/>
              <a:t>venenatis</a:t>
            </a:r>
            <a:r>
              <a:rPr lang="en-US" sz="2400" dirty="0"/>
              <a:t> </a:t>
            </a:r>
            <a:r>
              <a:rPr lang="en-US" sz="2400" dirty="0" err="1"/>
              <a:t>ut</a:t>
            </a:r>
            <a:r>
              <a:rPr lang="en-US" sz="2400" dirty="0"/>
              <a:t> ac diam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8946F7C-66F5-4117-8A31-AD970585F36B}"/>
              </a:ext>
            </a:extLst>
          </p:cNvPr>
          <p:cNvSpPr txBox="1"/>
          <p:nvPr/>
        </p:nvSpPr>
        <p:spPr>
          <a:xfrm>
            <a:off x="7606880" y="8132599"/>
            <a:ext cx="368169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600"/>
              <a:t>Recruitment</a:t>
            </a:r>
          </a:p>
          <a:p>
            <a:pPr defTabSz="457154"/>
            <a:r>
              <a:rPr lang="en-US" sz="2400"/>
              <a:t>Aenean ac viverra neque. Maecenas ullamcorper turpis sed tellus vestibulum bibendum quam dictum venenatis ut ac diam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C4E8A3E-7AB7-4635-BDED-C01AFEB3BD96}"/>
              </a:ext>
            </a:extLst>
          </p:cNvPr>
          <p:cNvSpPr txBox="1"/>
          <p:nvPr/>
        </p:nvSpPr>
        <p:spPr>
          <a:xfrm>
            <a:off x="2118329" y="8132599"/>
            <a:ext cx="368169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600" dirty="0"/>
              <a:t>Contract</a:t>
            </a:r>
          </a:p>
          <a:p>
            <a:pPr defTabSz="457154"/>
            <a:r>
              <a:rPr lang="en-US" sz="2400" dirty="0"/>
              <a:t>Aenean ac </a:t>
            </a:r>
            <a:r>
              <a:rPr lang="en-US" sz="2400" dirty="0" err="1"/>
              <a:t>viverra</a:t>
            </a:r>
            <a:r>
              <a:rPr lang="en-US" sz="2400" dirty="0"/>
              <a:t> </a:t>
            </a:r>
            <a:r>
              <a:rPr lang="en-US" sz="2400" dirty="0" err="1"/>
              <a:t>neque</a:t>
            </a:r>
            <a:r>
              <a:rPr lang="en-US" sz="2400" dirty="0"/>
              <a:t>. Maecenas </a:t>
            </a:r>
            <a:r>
              <a:rPr lang="en-US" sz="2400" dirty="0" err="1"/>
              <a:t>ullamcorper</a:t>
            </a:r>
            <a:r>
              <a:rPr lang="en-US" sz="2400" dirty="0"/>
              <a:t> </a:t>
            </a:r>
            <a:r>
              <a:rPr lang="en-US" sz="2400" dirty="0" err="1"/>
              <a:t>turpis</a:t>
            </a:r>
            <a:r>
              <a:rPr lang="en-US" sz="2400" dirty="0"/>
              <a:t> sed </a:t>
            </a:r>
            <a:r>
              <a:rPr lang="en-US" sz="2400" dirty="0" err="1"/>
              <a:t>tellus</a:t>
            </a:r>
            <a:r>
              <a:rPr lang="en-US" sz="2400" dirty="0"/>
              <a:t> vestibulum </a:t>
            </a:r>
            <a:r>
              <a:rPr lang="en-US" sz="2400" dirty="0" err="1"/>
              <a:t>bibendum</a:t>
            </a:r>
            <a:r>
              <a:rPr lang="en-US" sz="2400" dirty="0"/>
              <a:t> </a:t>
            </a:r>
            <a:r>
              <a:rPr lang="en-US" sz="2400" dirty="0" err="1"/>
              <a:t>quam</a:t>
            </a:r>
            <a:r>
              <a:rPr lang="en-US" sz="2400" dirty="0"/>
              <a:t> dictum </a:t>
            </a:r>
            <a:r>
              <a:rPr lang="en-US" sz="2400" dirty="0" err="1"/>
              <a:t>venenatis</a:t>
            </a:r>
            <a:r>
              <a:rPr lang="en-US" sz="2400" dirty="0"/>
              <a:t> </a:t>
            </a:r>
            <a:r>
              <a:rPr lang="en-US" sz="2400" dirty="0" err="1"/>
              <a:t>ut</a:t>
            </a:r>
            <a:r>
              <a:rPr lang="en-US" sz="2400" dirty="0"/>
              <a:t> ac diam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C630997-1F79-464F-AC48-E8BA202FC952}"/>
              </a:ext>
            </a:extLst>
          </p:cNvPr>
          <p:cNvSpPr txBox="1"/>
          <p:nvPr/>
        </p:nvSpPr>
        <p:spPr>
          <a:xfrm>
            <a:off x="13095432" y="8132599"/>
            <a:ext cx="368169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600" dirty="0"/>
              <a:t>Market</a:t>
            </a:r>
          </a:p>
          <a:p>
            <a:pPr defTabSz="457154"/>
            <a:r>
              <a:rPr lang="en-US" sz="2400" dirty="0"/>
              <a:t>Aenean ac </a:t>
            </a:r>
            <a:r>
              <a:rPr lang="en-US" sz="2400" dirty="0" err="1"/>
              <a:t>viverra</a:t>
            </a:r>
            <a:r>
              <a:rPr lang="en-US" sz="2400" dirty="0"/>
              <a:t> </a:t>
            </a:r>
            <a:r>
              <a:rPr lang="en-US" sz="2400" dirty="0" err="1"/>
              <a:t>neque</a:t>
            </a:r>
            <a:r>
              <a:rPr lang="en-US" sz="2400" dirty="0"/>
              <a:t>. Maecenas </a:t>
            </a:r>
            <a:r>
              <a:rPr lang="en-US" sz="2400" dirty="0" err="1"/>
              <a:t>ullamcorper</a:t>
            </a:r>
            <a:r>
              <a:rPr lang="en-US" sz="2400" dirty="0"/>
              <a:t> </a:t>
            </a:r>
            <a:r>
              <a:rPr lang="en-US" sz="2400" dirty="0" err="1"/>
              <a:t>turpis</a:t>
            </a:r>
            <a:r>
              <a:rPr lang="en-US" sz="2400" dirty="0"/>
              <a:t> sed </a:t>
            </a:r>
            <a:r>
              <a:rPr lang="en-US" sz="2400" dirty="0" err="1"/>
              <a:t>tellus</a:t>
            </a:r>
            <a:r>
              <a:rPr lang="en-US" sz="2400" dirty="0"/>
              <a:t> vestibulum </a:t>
            </a:r>
            <a:r>
              <a:rPr lang="en-US" sz="2400" dirty="0" err="1"/>
              <a:t>bibendum</a:t>
            </a:r>
            <a:r>
              <a:rPr lang="en-US" sz="2400" dirty="0"/>
              <a:t> </a:t>
            </a:r>
            <a:r>
              <a:rPr lang="en-US" sz="2400" dirty="0" err="1"/>
              <a:t>quam</a:t>
            </a:r>
            <a:r>
              <a:rPr lang="en-US" sz="2400" dirty="0"/>
              <a:t> dictum </a:t>
            </a:r>
            <a:r>
              <a:rPr lang="en-US" sz="2400" dirty="0" err="1"/>
              <a:t>venenatis</a:t>
            </a:r>
            <a:r>
              <a:rPr lang="en-US" sz="2400" dirty="0"/>
              <a:t> </a:t>
            </a:r>
            <a:r>
              <a:rPr lang="en-US" sz="2400" dirty="0" err="1"/>
              <a:t>ut</a:t>
            </a:r>
            <a:r>
              <a:rPr lang="en-US" sz="2400" dirty="0"/>
              <a:t> ac diam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0518E0-889F-4A71-8E5A-BF5FA52B9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TITLE HERE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10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73333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73333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5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6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73333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9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0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4" grpId="0" animBg="1"/>
          <p:bldP spid="35" grpId="0" animBg="1"/>
          <p:bldP spid="36" grpId="0" animBg="1"/>
          <p:bldP spid="37" grpId="0"/>
          <p:bldP spid="38" grpId="0"/>
          <p:bldP spid="39" grpId="0"/>
          <p:bldP spid="40" grpId="0"/>
          <p:bldP spid="46" grpId="0"/>
          <p:bldP spid="47" grpId="0"/>
          <p:bldP spid="48" grpId="0"/>
          <p:bldP spid="4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4" grpId="0" animBg="1"/>
          <p:bldP spid="35" grpId="0" animBg="1"/>
          <p:bldP spid="36" grpId="0" animBg="1"/>
          <p:bldP spid="37" grpId="0"/>
          <p:bldP spid="38" grpId="0"/>
          <p:bldP spid="39" grpId="0"/>
          <p:bldP spid="40" grpId="0"/>
          <p:bldP spid="46" grpId="0"/>
          <p:bldP spid="47" grpId="0"/>
          <p:bldP spid="48" grpId="0"/>
          <p:bldP spid="49" grpId="0"/>
        </p:bldLst>
      </p:timing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>
            <a:extLst>
              <a:ext uri="{FF2B5EF4-FFF2-40B4-BE49-F238E27FC236}">
                <a16:creationId xmlns:a16="http://schemas.microsoft.com/office/drawing/2014/main" id="{19811946-2200-4F02-9F6F-D042D9D1800A}"/>
              </a:ext>
            </a:extLst>
          </p:cNvPr>
          <p:cNvSpPr txBox="1"/>
          <p:nvPr/>
        </p:nvSpPr>
        <p:spPr>
          <a:xfrm flipH="1">
            <a:off x="2319556" y="7036504"/>
            <a:ext cx="7371853" cy="30465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457154"/>
            <a:r>
              <a:rPr lang="en-US" sz="19198" dirty="0">
                <a:solidFill>
                  <a:srgbClr val="272E3A">
                    <a:lumMod val="90000"/>
                    <a:lumOff val="10000"/>
                  </a:srgbClr>
                </a:solidFill>
                <a:latin typeface="Open Sans Light"/>
              </a:rPr>
              <a:t>90%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26B6ECE-805B-456E-B572-C853C896125C}"/>
              </a:ext>
            </a:extLst>
          </p:cNvPr>
          <p:cNvGrpSpPr/>
          <p:nvPr/>
        </p:nvGrpSpPr>
        <p:grpSpPr>
          <a:xfrm>
            <a:off x="10647152" y="3893261"/>
            <a:ext cx="2088878" cy="8610273"/>
            <a:chOff x="5564188" y="2390776"/>
            <a:chExt cx="1044575" cy="2832100"/>
          </a:xfrm>
        </p:grpSpPr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952F8D9F-9A85-47B3-BDC3-76FF8D2ED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7725" y="2390776"/>
              <a:ext cx="681038" cy="2722563"/>
            </a:xfrm>
            <a:custGeom>
              <a:avLst/>
              <a:gdLst>
                <a:gd name="T0" fmla="*/ 429 w 429"/>
                <a:gd name="T1" fmla="*/ 1715 h 1715"/>
                <a:gd name="T2" fmla="*/ 429 w 429"/>
                <a:gd name="T3" fmla="*/ 74 h 1715"/>
                <a:gd name="T4" fmla="*/ 0 w 429"/>
                <a:gd name="T5" fmla="*/ 0 h 1715"/>
                <a:gd name="T6" fmla="*/ 0 w 429"/>
                <a:gd name="T7" fmla="*/ 1701 h 1715"/>
                <a:gd name="T8" fmla="*/ 429 w 429"/>
                <a:gd name="T9" fmla="*/ 1715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" h="1715">
                  <a:moveTo>
                    <a:pt x="429" y="1715"/>
                  </a:moveTo>
                  <a:lnTo>
                    <a:pt x="429" y="74"/>
                  </a:lnTo>
                  <a:lnTo>
                    <a:pt x="0" y="0"/>
                  </a:lnTo>
                  <a:lnTo>
                    <a:pt x="0" y="1701"/>
                  </a:lnTo>
                  <a:lnTo>
                    <a:pt x="429" y="171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C169480B-A8BE-49D6-A467-FD8992C405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7725" y="2390776"/>
              <a:ext cx="681038" cy="2722563"/>
            </a:xfrm>
            <a:custGeom>
              <a:avLst/>
              <a:gdLst>
                <a:gd name="T0" fmla="*/ 429 w 429"/>
                <a:gd name="T1" fmla="*/ 1715 h 1715"/>
                <a:gd name="T2" fmla="*/ 429 w 429"/>
                <a:gd name="T3" fmla="*/ 74 h 1715"/>
                <a:gd name="T4" fmla="*/ 0 w 429"/>
                <a:gd name="T5" fmla="*/ 0 h 1715"/>
                <a:gd name="T6" fmla="*/ 0 w 429"/>
                <a:gd name="T7" fmla="*/ 1701 h 1715"/>
                <a:gd name="T8" fmla="*/ 429 w 429"/>
                <a:gd name="T9" fmla="*/ 1715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" h="1715">
                  <a:moveTo>
                    <a:pt x="429" y="1715"/>
                  </a:moveTo>
                  <a:lnTo>
                    <a:pt x="429" y="74"/>
                  </a:lnTo>
                  <a:lnTo>
                    <a:pt x="0" y="0"/>
                  </a:lnTo>
                  <a:lnTo>
                    <a:pt x="0" y="1701"/>
                  </a:lnTo>
                  <a:lnTo>
                    <a:pt x="429" y="1715"/>
                  </a:lnTo>
                  <a:close/>
                </a:path>
              </a:pathLst>
            </a:custGeom>
            <a:solidFill>
              <a:srgbClr val="ED423D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17379D87-C85D-401B-8F11-798EA67F4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2390776"/>
              <a:ext cx="363538" cy="2832100"/>
            </a:xfrm>
            <a:custGeom>
              <a:avLst/>
              <a:gdLst>
                <a:gd name="T0" fmla="*/ 229 w 229"/>
                <a:gd name="T1" fmla="*/ 1784 h 1784"/>
                <a:gd name="T2" fmla="*/ 229 w 229"/>
                <a:gd name="T3" fmla="*/ 0 h 1784"/>
                <a:gd name="T4" fmla="*/ 0 w 229"/>
                <a:gd name="T5" fmla="*/ 48 h 1784"/>
                <a:gd name="T6" fmla="*/ 0 w 229"/>
                <a:gd name="T7" fmla="*/ 1777 h 1784"/>
                <a:gd name="T8" fmla="*/ 229 w 229"/>
                <a:gd name="T9" fmla="*/ 1784 h 1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" h="1784">
                  <a:moveTo>
                    <a:pt x="229" y="1784"/>
                  </a:moveTo>
                  <a:lnTo>
                    <a:pt x="229" y="0"/>
                  </a:lnTo>
                  <a:lnTo>
                    <a:pt x="0" y="48"/>
                  </a:lnTo>
                  <a:lnTo>
                    <a:pt x="0" y="1777"/>
                  </a:lnTo>
                  <a:lnTo>
                    <a:pt x="229" y="1784"/>
                  </a:lnTo>
                  <a:close/>
                </a:path>
              </a:pathLst>
            </a:custGeom>
            <a:solidFill>
              <a:srgbClr val="E11A15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095EBD0A-C2FA-462E-9D99-5E2472CE2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2390776"/>
              <a:ext cx="363538" cy="2832100"/>
            </a:xfrm>
            <a:custGeom>
              <a:avLst/>
              <a:gdLst>
                <a:gd name="T0" fmla="*/ 229 w 229"/>
                <a:gd name="T1" fmla="*/ 1784 h 1784"/>
                <a:gd name="T2" fmla="*/ 229 w 229"/>
                <a:gd name="T3" fmla="*/ 0 h 1784"/>
                <a:gd name="T4" fmla="*/ 0 w 229"/>
                <a:gd name="T5" fmla="*/ 48 h 1784"/>
                <a:gd name="T6" fmla="*/ 0 w 229"/>
                <a:gd name="T7" fmla="*/ 1777 h 1784"/>
                <a:gd name="T8" fmla="*/ 229 w 229"/>
                <a:gd name="T9" fmla="*/ 1784 h 1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" h="1784">
                  <a:moveTo>
                    <a:pt x="229" y="1784"/>
                  </a:moveTo>
                  <a:lnTo>
                    <a:pt x="229" y="0"/>
                  </a:lnTo>
                  <a:lnTo>
                    <a:pt x="0" y="48"/>
                  </a:lnTo>
                  <a:lnTo>
                    <a:pt x="0" y="1777"/>
                  </a:lnTo>
                  <a:lnTo>
                    <a:pt x="229" y="178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6735E55-A178-4B07-89B6-6557DB101B61}"/>
              </a:ext>
            </a:extLst>
          </p:cNvPr>
          <p:cNvGrpSpPr/>
          <p:nvPr/>
        </p:nvGrpSpPr>
        <p:grpSpPr>
          <a:xfrm>
            <a:off x="10570947" y="2588851"/>
            <a:ext cx="2241260" cy="4917438"/>
            <a:chOff x="5534025" y="488157"/>
            <a:chExt cx="1120776" cy="2459038"/>
          </a:xfrm>
        </p:grpSpPr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03F3D860-8894-4D68-8704-EF836251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2963" y="488157"/>
              <a:ext cx="731838" cy="2436813"/>
            </a:xfrm>
            <a:custGeom>
              <a:avLst/>
              <a:gdLst>
                <a:gd name="T0" fmla="*/ 461 w 461"/>
                <a:gd name="T1" fmla="*/ 1535 h 1535"/>
                <a:gd name="T2" fmla="*/ 461 w 461"/>
                <a:gd name="T3" fmla="*/ 64 h 1535"/>
                <a:gd name="T4" fmla="*/ 0 w 461"/>
                <a:gd name="T5" fmla="*/ 0 h 1535"/>
                <a:gd name="T6" fmla="*/ 0 w 461"/>
                <a:gd name="T7" fmla="*/ 1513 h 1535"/>
                <a:gd name="T8" fmla="*/ 461 w 461"/>
                <a:gd name="T9" fmla="*/ 1535 h 1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1535">
                  <a:moveTo>
                    <a:pt x="461" y="1535"/>
                  </a:moveTo>
                  <a:lnTo>
                    <a:pt x="461" y="64"/>
                  </a:lnTo>
                  <a:lnTo>
                    <a:pt x="0" y="0"/>
                  </a:lnTo>
                  <a:lnTo>
                    <a:pt x="0" y="1513"/>
                  </a:lnTo>
                  <a:lnTo>
                    <a:pt x="461" y="1535"/>
                  </a:lnTo>
                  <a:close/>
                </a:path>
              </a:pathLst>
            </a:custGeom>
            <a:solidFill>
              <a:srgbClr val="8BC248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59" name="Freeform 14">
              <a:extLst>
                <a:ext uri="{FF2B5EF4-FFF2-40B4-BE49-F238E27FC236}">
                  <a16:creationId xmlns:a16="http://schemas.microsoft.com/office/drawing/2014/main" id="{3D55B048-06D1-4330-ADD4-EC988FC2D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4025" y="488157"/>
              <a:ext cx="388938" cy="2451100"/>
            </a:xfrm>
            <a:custGeom>
              <a:avLst/>
              <a:gdLst>
                <a:gd name="T0" fmla="*/ 245 w 245"/>
                <a:gd name="T1" fmla="*/ 1513 h 1544"/>
                <a:gd name="T2" fmla="*/ 245 w 245"/>
                <a:gd name="T3" fmla="*/ 0 h 1544"/>
                <a:gd name="T4" fmla="*/ 0 w 245"/>
                <a:gd name="T5" fmla="*/ 64 h 1544"/>
                <a:gd name="T6" fmla="*/ 0 w 245"/>
                <a:gd name="T7" fmla="*/ 1544 h 1544"/>
                <a:gd name="T8" fmla="*/ 245 w 245"/>
                <a:gd name="T9" fmla="*/ 1513 h 1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1544">
                  <a:moveTo>
                    <a:pt x="245" y="1513"/>
                  </a:moveTo>
                  <a:lnTo>
                    <a:pt x="245" y="0"/>
                  </a:lnTo>
                  <a:lnTo>
                    <a:pt x="0" y="64"/>
                  </a:lnTo>
                  <a:lnTo>
                    <a:pt x="0" y="1544"/>
                  </a:lnTo>
                  <a:lnTo>
                    <a:pt x="245" y="1513"/>
                  </a:lnTo>
                  <a:close/>
                </a:path>
              </a:pathLst>
            </a:custGeom>
            <a:solidFill>
              <a:srgbClr val="54BE71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A0CF786B-5C4B-49DD-B953-A8D1931B80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4025" y="2890045"/>
              <a:ext cx="388938" cy="57150"/>
            </a:xfrm>
            <a:custGeom>
              <a:avLst/>
              <a:gdLst>
                <a:gd name="T0" fmla="*/ 0 w 245"/>
                <a:gd name="T1" fmla="*/ 31 h 36"/>
                <a:gd name="T2" fmla="*/ 9 w 245"/>
                <a:gd name="T3" fmla="*/ 36 h 36"/>
                <a:gd name="T4" fmla="*/ 245 w 245"/>
                <a:gd name="T5" fmla="*/ 5 h 36"/>
                <a:gd name="T6" fmla="*/ 245 w 245"/>
                <a:gd name="T7" fmla="*/ 0 h 36"/>
                <a:gd name="T8" fmla="*/ 0 w 245"/>
                <a:gd name="T9" fmla="*/ 3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36">
                  <a:moveTo>
                    <a:pt x="0" y="31"/>
                  </a:moveTo>
                  <a:lnTo>
                    <a:pt x="9" y="36"/>
                  </a:lnTo>
                  <a:lnTo>
                    <a:pt x="245" y="5"/>
                  </a:lnTo>
                  <a:lnTo>
                    <a:pt x="245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id="{055AFA67-6A85-49DE-BB39-2C7F1F92A5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2963" y="2890045"/>
              <a:ext cx="731838" cy="41275"/>
            </a:xfrm>
            <a:custGeom>
              <a:avLst/>
              <a:gdLst>
                <a:gd name="T0" fmla="*/ 461 w 461"/>
                <a:gd name="T1" fmla="*/ 22 h 26"/>
                <a:gd name="T2" fmla="*/ 451 w 461"/>
                <a:gd name="T3" fmla="*/ 26 h 26"/>
                <a:gd name="T4" fmla="*/ 0 w 461"/>
                <a:gd name="T5" fmla="*/ 5 h 26"/>
                <a:gd name="T6" fmla="*/ 0 w 461"/>
                <a:gd name="T7" fmla="*/ 0 h 26"/>
                <a:gd name="T8" fmla="*/ 461 w 461"/>
                <a:gd name="T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26">
                  <a:moveTo>
                    <a:pt x="461" y="22"/>
                  </a:moveTo>
                  <a:lnTo>
                    <a:pt x="451" y="26"/>
                  </a:lnTo>
                  <a:lnTo>
                    <a:pt x="0" y="5"/>
                  </a:lnTo>
                  <a:lnTo>
                    <a:pt x="0" y="0"/>
                  </a:lnTo>
                  <a:lnTo>
                    <a:pt x="461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52A8356-DD92-46A4-89B3-50ED9A545B49}"/>
              </a:ext>
            </a:extLst>
          </p:cNvPr>
          <p:cNvGrpSpPr/>
          <p:nvPr/>
        </p:nvGrpSpPr>
        <p:grpSpPr>
          <a:xfrm>
            <a:off x="10570947" y="10841983"/>
            <a:ext cx="2241260" cy="1888880"/>
            <a:chOff x="5534025" y="4962526"/>
            <a:chExt cx="1120776" cy="944562"/>
          </a:xfrm>
        </p:grpSpPr>
        <p:sp>
          <p:nvSpPr>
            <p:cNvPr id="63" name="Freeform 12">
              <a:extLst>
                <a:ext uri="{FF2B5EF4-FFF2-40B4-BE49-F238E27FC236}">
                  <a16:creationId xmlns:a16="http://schemas.microsoft.com/office/drawing/2014/main" id="{18B8B4D7-87CA-4BEB-AE0C-3782C6E7D0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2963" y="5014913"/>
              <a:ext cx="731838" cy="892175"/>
            </a:xfrm>
            <a:custGeom>
              <a:avLst/>
              <a:gdLst>
                <a:gd name="T0" fmla="*/ 0 w 461"/>
                <a:gd name="T1" fmla="*/ 19 h 562"/>
                <a:gd name="T2" fmla="*/ 0 w 461"/>
                <a:gd name="T3" fmla="*/ 562 h 562"/>
                <a:gd name="T4" fmla="*/ 461 w 461"/>
                <a:gd name="T5" fmla="*/ 514 h 562"/>
                <a:gd name="T6" fmla="*/ 461 w 461"/>
                <a:gd name="T7" fmla="*/ 0 h 562"/>
                <a:gd name="T8" fmla="*/ 0 w 461"/>
                <a:gd name="T9" fmla="*/ 19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562">
                  <a:moveTo>
                    <a:pt x="0" y="19"/>
                  </a:moveTo>
                  <a:lnTo>
                    <a:pt x="0" y="562"/>
                  </a:lnTo>
                  <a:lnTo>
                    <a:pt x="461" y="514"/>
                  </a:lnTo>
                  <a:lnTo>
                    <a:pt x="461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64" name="Freeform 13">
              <a:extLst>
                <a:ext uri="{FF2B5EF4-FFF2-40B4-BE49-F238E27FC236}">
                  <a16:creationId xmlns:a16="http://schemas.microsoft.com/office/drawing/2014/main" id="{35FAB608-67DA-478E-9E62-F2F337949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2963" y="5014913"/>
              <a:ext cx="731838" cy="892175"/>
            </a:xfrm>
            <a:custGeom>
              <a:avLst/>
              <a:gdLst>
                <a:gd name="T0" fmla="*/ 0 w 461"/>
                <a:gd name="T1" fmla="*/ 19 h 562"/>
                <a:gd name="T2" fmla="*/ 0 w 461"/>
                <a:gd name="T3" fmla="*/ 562 h 562"/>
                <a:gd name="T4" fmla="*/ 461 w 461"/>
                <a:gd name="T5" fmla="*/ 514 h 562"/>
                <a:gd name="T6" fmla="*/ 461 w 461"/>
                <a:gd name="T7" fmla="*/ 0 h 562"/>
                <a:gd name="T8" fmla="*/ 0 w 461"/>
                <a:gd name="T9" fmla="*/ 19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562">
                  <a:moveTo>
                    <a:pt x="0" y="19"/>
                  </a:moveTo>
                  <a:lnTo>
                    <a:pt x="0" y="562"/>
                  </a:lnTo>
                  <a:lnTo>
                    <a:pt x="461" y="514"/>
                  </a:lnTo>
                  <a:lnTo>
                    <a:pt x="461" y="0"/>
                  </a:lnTo>
                  <a:lnTo>
                    <a:pt x="0" y="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65" name="Freeform 15">
              <a:extLst>
                <a:ext uri="{FF2B5EF4-FFF2-40B4-BE49-F238E27FC236}">
                  <a16:creationId xmlns:a16="http://schemas.microsoft.com/office/drawing/2014/main" id="{107AA02E-07D5-4AD4-90F1-19F45B824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4025" y="4967288"/>
              <a:ext cx="388938" cy="939800"/>
            </a:xfrm>
            <a:custGeom>
              <a:avLst/>
              <a:gdLst>
                <a:gd name="T0" fmla="*/ 0 w 245"/>
                <a:gd name="T1" fmla="*/ 0 h 592"/>
                <a:gd name="T2" fmla="*/ 0 w 245"/>
                <a:gd name="T3" fmla="*/ 513 h 592"/>
                <a:gd name="T4" fmla="*/ 245 w 245"/>
                <a:gd name="T5" fmla="*/ 592 h 592"/>
                <a:gd name="T6" fmla="*/ 245 w 245"/>
                <a:gd name="T7" fmla="*/ 49 h 592"/>
                <a:gd name="T8" fmla="*/ 0 w 245"/>
                <a:gd name="T9" fmla="*/ 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592">
                  <a:moveTo>
                    <a:pt x="0" y="0"/>
                  </a:moveTo>
                  <a:lnTo>
                    <a:pt x="0" y="513"/>
                  </a:lnTo>
                  <a:lnTo>
                    <a:pt x="245" y="592"/>
                  </a:lnTo>
                  <a:lnTo>
                    <a:pt x="245" y="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66" name="Freeform 16">
              <a:extLst>
                <a:ext uri="{FF2B5EF4-FFF2-40B4-BE49-F238E27FC236}">
                  <a16:creationId xmlns:a16="http://schemas.microsoft.com/office/drawing/2014/main" id="{EA642636-1A18-48F1-A4F8-7D3DE0460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4025" y="4967288"/>
              <a:ext cx="388938" cy="939800"/>
            </a:xfrm>
            <a:custGeom>
              <a:avLst/>
              <a:gdLst>
                <a:gd name="T0" fmla="*/ 0 w 245"/>
                <a:gd name="T1" fmla="*/ 0 h 592"/>
                <a:gd name="T2" fmla="*/ 0 w 245"/>
                <a:gd name="T3" fmla="*/ 513 h 592"/>
                <a:gd name="T4" fmla="*/ 245 w 245"/>
                <a:gd name="T5" fmla="*/ 592 h 592"/>
                <a:gd name="T6" fmla="*/ 245 w 245"/>
                <a:gd name="T7" fmla="*/ 49 h 592"/>
                <a:gd name="T8" fmla="*/ 0 w 245"/>
                <a:gd name="T9" fmla="*/ 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592">
                  <a:moveTo>
                    <a:pt x="0" y="0"/>
                  </a:moveTo>
                  <a:lnTo>
                    <a:pt x="0" y="513"/>
                  </a:lnTo>
                  <a:lnTo>
                    <a:pt x="245" y="592"/>
                  </a:lnTo>
                  <a:lnTo>
                    <a:pt x="245" y="4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67" name="Freeform 17">
              <a:extLst>
                <a:ext uri="{FF2B5EF4-FFF2-40B4-BE49-F238E27FC236}">
                  <a16:creationId xmlns:a16="http://schemas.microsoft.com/office/drawing/2014/main" id="{FCAAEB83-D019-4D71-9340-9B0C47670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4025" y="4962526"/>
              <a:ext cx="388938" cy="82550"/>
            </a:xfrm>
            <a:custGeom>
              <a:avLst/>
              <a:gdLst>
                <a:gd name="T0" fmla="*/ 0 w 245"/>
                <a:gd name="T1" fmla="*/ 3 h 52"/>
                <a:gd name="T2" fmla="*/ 9 w 245"/>
                <a:gd name="T3" fmla="*/ 0 h 52"/>
                <a:gd name="T4" fmla="*/ 245 w 245"/>
                <a:gd name="T5" fmla="*/ 48 h 52"/>
                <a:gd name="T6" fmla="*/ 245 w 245"/>
                <a:gd name="T7" fmla="*/ 52 h 52"/>
                <a:gd name="T8" fmla="*/ 0 w 245"/>
                <a:gd name="T9" fmla="*/ 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52">
                  <a:moveTo>
                    <a:pt x="0" y="3"/>
                  </a:moveTo>
                  <a:lnTo>
                    <a:pt x="9" y="0"/>
                  </a:lnTo>
                  <a:lnTo>
                    <a:pt x="245" y="48"/>
                  </a:lnTo>
                  <a:lnTo>
                    <a:pt x="245" y="52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  <p:sp>
          <p:nvSpPr>
            <p:cNvPr id="68" name="Freeform 20">
              <a:extLst>
                <a:ext uri="{FF2B5EF4-FFF2-40B4-BE49-F238E27FC236}">
                  <a16:creationId xmlns:a16="http://schemas.microsoft.com/office/drawing/2014/main" id="{E7418183-9DF0-42DC-A459-77C61C8AC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2963" y="5011738"/>
              <a:ext cx="731838" cy="33338"/>
            </a:xfrm>
            <a:custGeom>
              <a:avLst/>
              <a:gdLst>
                <a:gd name="T0" fmla="*/ 461 w 461"/>
                <a:gd name="T1" fmla="*/ 2 h 21"/>
                <a:gd name="T2" fmla="*/ 451 w 461"/>
                <a:gd name="T3" fmla="*/ 0 h 21"/>
                <a:gd name="T4" fmla="*/ 0 w 461"/>
                <a:gd name="T5" fmla="*/ 17 h 21"/>
                <a:gd name="T6" fmla="*/ 0 w 461"/>
                <a:gd name="T7" fmla="*/ 21 h 21"/>
                <a:gd name="T8" fmla="*/ 461 w 461"/>
                <a:gd name="T9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21">
                  <a:moveTo>
                    <a:pt x="461" y="2"/>
                  </a:moveTo>
                  <a:lnTo>
                    <a:pt x="451" y="0"/>
                  </a:lnTo>
                  <a:lnTo>
                    <a:pt x="0" y="17"/>
                  </a:lnTo>
                  <a:lnTo>
                    <a:pt x="0" y="21"/>
                  </a:lnTo>
                  <a:lnTo>
                    <a:pt x="461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56" tIns="91428" rIns="182856" bIns="91428" numCol="1" anchor="t" anchorCtr="0" compatLnSpc="1">
              <a:prstTxWarp prst="textNoShape">
                <a:avLst/>
              </a:prstTxWarp>
            </a:bodyPr>
            <a:lstStyle/>
            <a:p>
              <a:pPr defTabSz="457154"/>
              <a:endParaRPr lang="en-US" sz="3600">
                <a:solidFill>
                  <a:srgbClr val="272E3A"/>
                </a:solidFill>
                <a:latin typeface="Open Sans Light"/>
              </a:endParaRP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3E9A8E0F-3E38-4796-9143-0A20D7DDC938}"/>
              </a:ext>
            </a:extLst>
          </p:cNvPr>
          <p:cNvSpPr txBox="1"/>
          <p:nvPr/>
        </p:nvSpPr>
        <p:spPr>
          <a:xfrm>
            <a:off x="1295400" y="4365010"/>
            <a:ext cx="8295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7154"/>
            <a:r>
              <a:rPr lang="en-US" sz="3600" dirty="0">
                <a:solidFill>
                  <a:srgbClr val="54BE71"/>
                </a:solidFill>
              </a:rPr>
              <a:t>Lorem Ipsum</a:t>
            </a:r>
          </a:p>
          <a:p>
            <a:pPr algn="r" defTabSz="457154"/>
            <a:r>
              <a:rPr lang="en-US" sz="2400" dirty="0">
                <a:solidFill>
                  <a:srgbClr val="272E3A"/>
                </a:solidFill>
              </a:rPr>
              <a:t>Lorem Ipsum is simply dummy text of the printing and typesetting industry. Lorem Ipsum has been the industry's standard </a:t>
            </a:r>
            <a:r>
              <a:rPr lang="en-US" sz="2400" dirty="0" err="1">
                <a:solidFill>
                  <a:srgbClr val="272E3A"/>
                </a:solidFill>
              </a:rPr>
              <a:t>dumm</a:t>
            </a:r>
            <a:endParaRPr lang="en-US" sz="2400" dirty="0">
              <a:solidFill>
                <a:srgbClr val="272E3A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14A3623-56EF-4C84-AEE7-2331362611AA}"/>
              </a:ext>
            </a:extLst>
          </p:cNvPr>
          <p:cNvSpPr txBox="1"/>
          <p:nvPr/>
        </p:nvSpPr>
        <p:spPr>
          <a:xfrm>
            <a:off x="914400" y="10816104"/>
            <a:ext cx="8676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7154"/>
            <a:r>
              <a:rPr lang="en-US" sz="3600" dirty="0">
                <a:solidFill>
                  <a:srgbClr val="515F78"/>
                </a:solidFill>
              </a:rPr>
              <a:t>Lorem Ipsum</a:t>
            </a:r>
          </a:p>
          <a:p>
            <a:pPr algn="r" defTabSz="457154"/>
            <a:r>
              <a:rPr lang="en-US" sz="2400" dirty="0">
                <a:solidFill>
                  <a:srgbClr val="272E3A"/>
                </a:solidFill>
              </a:rPr>
              <a:t>Lorem Ipsum is simply dummy text of the printing and typesetting industry. Lorem Ipsum has been the industry's standard </a:t>
            </a:r>
            <a:r>
              <a:rPr lang="en-US" sz="2400" dirty="0" err="1">
                <a:solidFill>
                  <a:srgbClr val="272E3A"/>
                </a:solidFill>
              </a:rPr>
              <a:t>dumm</a:t>
            </a:r>
            <a:endParaRPr lang="en-US" sz="2400" dirty="0">
              <a:solidFill>
                <a:srgbClr val="272E3A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8288A27-7CCE-4008-B992-08BAA8982F76}"/>
              </a:ext>
            </a:extLst>
          </p:cNvPr>
          <p:cNvSpPr txBox="1"/>
          <p:nvPr/>
        </p:nvSpPr>
        <p:spPr>
          <a:xfrm>
            <a:off x="13463010" y="7830528"/>
            <a:ext cx="97525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54"/>
            <a:r>
              <a:rPr lang="en-US" sz="3600" dirty="0">
                <a:solidFill>
                  <a:srgbClr val="ED423D"/>
                </a:solidFill>
              </a:rPr>
              <a:t>Lorem Ipsum</a:t>
            </a:r>
          </a:p>
          <a:p>
            <a:pPr defTabSz="457154"/>
            <a:r>
              <a:rPr lang="en-US" sz="2400" dirty="0">
                <a:solidFill>
                  <a:srgbClr val="272E3A"/>
                </a:solidFill>
              </a:rPr>
              <a:t>Aenean ac </a:t>
            </a:r>
            <a:r>
              <a:rPr lang="en-US" sz="2400" dirty="0" err="1">
                <a:solidFill>
                  <a:srgbClr val="272E3A"/>
                </a:solidFill>
              </a:rPr>
              <a:t>viverra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neque</a:t>
            </a:r>
            <a:r>
              <a:rPr lang="en-US" sz="2400" dirty="0">
                <a:solidFill>
                  <a:srgbClr val="272E3A"/>
                </a:solidFill>
              </a:rPr>
              <a:t>. Maecenas </a:t>
            </a:r>
            <a:r>
              <a:rPr lang="en-US" sz="2400" dirty="0" err="1">
                <a:solidFill>
                  <a:srgbClr val="272E3A"/>
                </a:solidFill>
              </a:rPr>
              <a:t>ullamcorper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turpis</a:t>
            </a:r>
            <a:r>
              <a:rPr lang="en-US" sz="2400" dirty="0">
                <a:solidFill>
                  <a:srgbClr val="272E3A"/>
                </a:solidFill>
              </a:rPr>
              <a:t> sed </a:t>
            </a:r>
            <a:r>
              <a:rPr lang="en-US" sz="2400" dirty="0" err="1">
                <a:solidFill>
                  <a:srgbClr val="272E3A"/>
                </a:solidFill>
              </a:rPr>
              <a:t>tellus</a:t>
            </a:r>
            <a:r>
              <a:rPr lang="en-US" sz="2400" dirty="0">
                <a:solidFill>
                  <a:srgbClr val="272E3A"/>
                </a:solidFill>
              </a:rPr>
              <a:t> vestibulum </a:t>
            </a:r>
            <a:r>
              <a:rPr lang="en-US" sz="2400" dirty="0" err="1">
                <a:solidFill>
                  <a:srgbClr val="272E3A"/>
                </a:solidFill>
              </a:rPr>
              <a:t>bibendum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quam</a:t>
            </a:r>
            <a:r>
              <a:rPr lang="en-US" sz="2400" dirty="0">
                <a:solidFill>
                  <a:srgbClr val="272E3A"/>
                </a:solidFill>
              </a:rPr>
              <a:t> dictum </a:t>
            </a:r>
            <a:r>
              <a:rPr lang="en-US" sz="2400" dirty="0" err="1">
                <a:solidFill>
                  <a:srgbClr val="272E3A"/>
                </a:solidFill>
              </a:rPr>
              <a:t>venenatis</a:t>
            </a:r>
            <a:r>
              <a:rPr lang="en-US" sz="2400" dirty="0">
                <a:solidFill>
                  <a:srgbClr val="272E3A"/>
                </a:solidFill>
              </a:rPr>
              <a:t> </a:t>
            </a:r>
            <a:r>
              <a:rPr lang="en-US" sz="2400" dirty="0" err="1">
                <a:solidFill>
                  <a:srgbClr val="272E3A"/>
                </a:solidFill>
              </a:rPr>
              <a:t>ut</a:t>
            </a:r>
            <a:r>
              <a:rPr lang="en-US" sz="2400" dirty="0">
                <a:solidFill>
                  <a:srgbClr val="272E3A"/>
                </a:solidFill>
              </a:rPr>
              <a:t> ac diam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0847D6-29D8-41CA-A72C-8BEF9547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453791"/>
            <a:ext cx="21031200" cy="1517350"/>
          </a:xfrm>
        </p:spPr>
        <p:txBody>
          <a:bodyPr/>
          <a:lstStyle/>
          <a:p>
            <a:r>
              <a:rPr lang="en-US" sz="6000" dirty="0">
                <a:solidFill>
                  <a:schemeClr val="tx1"/>
                </a:solidFill>
              </a:rPr>
              <a:t>TITLE HERE 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755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1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1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73333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1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2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73333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5" dur="1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6" dur="1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/>
          <p:bldP spid="70" grpId="0"/>
          <p:bldP spid="71" grpId="0"/>
          <p:bldP spid="7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/>
          <p:bldP spid="70" grpId="0"/>
          <p:bldP spid="71" grpId="0"/>
          <p:bldP spid="72" grpId="0"/>
        </p:bldLst>
      </p:timing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EASILY EDITABLE 3D PIE CHART</a:t>
            </a:r>
          </a:p>
        </p:txBody>
      </p:sp>
      <p:sp>
        <p:nvSpPr>
          <p:cNvPr id="3" name="Freeform 2"/>
          <p:cNvSpPr/>
          <p:nvPr/>
        </p:nvSpPr>
        <p:spPr>
          <a:xfrm>
            <a:off x="7998233" y="4956450"/>
            <a:ext cx="2718966" cy="659452"/>
          </a:xfrm>
          <a:custGeom>
            <a:avLst/>
            <a:gdLst>
              <a:gd name="connsiteX0" fmla="*/ 0 w 1835355"/>
              <a:gd name="connsiteY0" fmla="*/ 0 h 376903"/>
              <a:gd name="connsiteX1" fmla="*/ 1597742 w 1835355"/>
              <a:gd name="connsiteY1" fmla="*/ 0 h 376903"/>
              <a:gd name="connsiteX2" fmla="*/ 1835355 w 1835355"/>
              <a:gd name="connsiteY2" fmla="*/ 376903 h 37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35355" h="376903">
                <a:moveTo>
                  <a:pt x="0" y="0"/>
                </a:moveTo>
                <a:lnTo>
                  <a:pt x="1597742" y="0"/>
                </a:lnTo>
                <a:lnTo>
                  <a:pt x="1835355" y="376903"/>
                </a:lnTo>
              </a:path>
            </a:pathLst>
          </a:cu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4800"/>
          </a:p>
        </p:txBody>
      </p:sp>
      <p:sp>
        <p:nvSpPr>
          <p:cNvPr id="4" name="Freeform 3"/>
          <p:cNvSpPr/>
          <p:nvPr/>
        </p:nvSpPr>
        <p:spPr>
          <a:xfrm>
            <a:off x="13237528" y="4956448"/>
            <a:ext cx="2456168" cy="553212"/>
          </a:xfrm>
          <a:custGeom>
            <a:avLst/>
            <a:gdLst>
              <a:gd name="connsiteX0" fmla="*/ 1056968 w 1056968"/>
              <a:gd name="connsiteY0" fmla="*/ 8193 h 180258"/>
              <a:gd name="connsiteX1" fmla="*/ 114710 w 1056968"/>
              <a:gd name="connsiteY1" fmla="*/ 0 h 180258"/>
              <a:gd name="connsiteX2" fmla="*/ 0 w 1056968"/>
              <a:gd name="connsiteY2" fmla="*/ 180258 h 180258"/>
              <a:gd name="connsiteX0" fmla="*/ 1056968 w 1056968"/>
              <a:gd name="connsiteY0" fmla="*/ 0 h 183742"/>
              <a:gd name="connsiteX1" fmla="*/ 114710 w 1056968"/>
              <a:gd name="connsiteY1" fmla="*/ 3484 h 183742"/>
              <a:gd name="connsiteX2" fmla="*/ 0 w 1056968"/>
              <a:gd name="connsiteY2" fmla="*/ 183742 h 183742"/>
              <a:gd name="connsiteX0" fmla="*/ 1041181 w 1041181"/>
              <a:gd name="connsiteY0" fmla="*/ 2355 h 180258"/>
              <a:gd name="connsiteX1" fmla="*/ 114710 w 1041181"/>
              <a:gd name="connsiteY1" fmla="*/ 0 h 180258"/>
              <a:gd name="connsiteX2" fmla="*/ 0 w 1041181"/>
              <a:gd name="connsiteY2" fmla="*/ 180258 h 18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1181" h="180258">
                <a:moveTo>
                  <a:pt x="1041181" y="2355"/>
                </a:moveTo>
                <a:lnTo>
                  <a:pt x="114710" y="0"/>
                </a:lnTo>
                <a:lnTo>
                  <a:pt x="0" y="180258"/>
                </a:lnTo>
              </a:path>
            </a:pathLst>
          </a:cu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4800"/>
          </a:p>
        </p:txBody>
      </p:sp>
      <p:sp>
        <p:nvSpPr>
          <p:cNvPr id="5" name="Freeform 4"/>
          <p:cNvSpPr/>
          <p:nvPr/>
        </p:nvSpPr>
        <p:spPr>
          <a:xfrm flipV="1">
            <a:off x="14134614" y="9597109"/>
            <a:ext cx="1601892" cy="300090"/>
          </a:xfrm>
          <a:custGeom>
            <a:avLst/>
            <a:gdLst>
              <a:gd name="connsiteX0" fmla="*/ 1056968 w 1056968"/>
              <a:gd name="connsiteY0" fmla="*/ 8193 h 180258"/>
              <a:gd name="connsiteX1" fmla="*/ 114710 w 1056968"/>
              <a:gd name="connsiteY1" fmla="*/ 0 h 180258"/>
              <a:gd name="connsiteX2" fmla="*/ 0 w 1056968"/>
              <a:gd name="connsiteY2" fmla="*/ 180258 h 180258"/>
              <a:gd name="connsiteX0" fmla="*/ 1051007 w 1051007"/>
              <a:gd name="connsiteY0" fmla="*/ 0 h 195437"/>
              <a:gd name="connsiteX1" fmla="*/ 114710 w 1051007"/>
              <a:gd name="connsiteY1" fmla="*/ 15179 h 195437"/>
              <a:gd name="connsiteX2" fmla="*/ 0 w 1051007"/>
              <a:gd name="connsiteY2" fmla="*/ 195437 h 195437"/>
              <a:gd name="connsiteX0" fmla="*/ 1086774 w 1086774"/>
              <a:gd name="connsiteY0" fmla="*/ 2350 h 180258"/>
              <a:gd name="connsiteX1" fmla="*/ 114710 w 1086774"/>
              <a:gd name="connsiteY1" fmla="*/ 0 h 180258"/>
              <a:gd name="connsiteX2" fmla="*/ 0 w 1086774"/>
              <a:gd name="connsiteY2" fmla="*/ 180258 h 180258"/>
              <a:gd name="connsiteX0" fmla="*/ 762279 w 762279"/>
              <a:gd name="connsiteY0" fmla="*/ 2350 h 180258"/>
              <a:gd name="connsiteX1" fmla="*/ 114710 w 762279"/>
              <a:gd name="connsiteY1" fmla="*/ 0 h 180258"/>
              <a:gd name="connsiteX2" fmla="*/ 0 w 762279"/>
              <a:gd name="connsiteY2" fmla="*/ 180258 h 180258"/>
              <a:gd name="connsiteX0" fmla="*/ 388916 w 388916"/>
              <a:gd name="connsiteY0" fmla="*/ 2350 h 180258"/>
              <a:gd name="connsiteX1" fmla="*/ 114710 w 388916"/>
              <a:gd name="connsiteY1" fmla="*/ 0 h 180258"/>
              <a:gd name="connsiteX2" fmla="*/ 0 w 388916"/>
              <a:gd name="connsiteY2" fmla="*/ 180258 h 18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8916" h="180258">
                <a:moveTo>
                  <a:pt x="388916" y="2350"/>
                </a:moveTo>
                <a:lnTo>
                  <a:pt x="114710" y="0"/>
                </a:lnTo>
                <a:lnTo>
                  <a:pt x="0" y="180258"/>
                </a:lnTo>
              </a:path>
            </a:pathLst>
          </a:cu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4800"/>
          </a:p>
        </p:txBody>
      </p:sp>
      <p:sp>
        <p:nvSpPr>
          <p:cNvPr id="6" name="Freeform 5"/>
          <p:cNvSpPr/>
          <p:nvPr/>
        </p:nvSpPr>
        <p:spPr>
          <a:xfrm flipH="1" flipV="1">
            <a:off x="8154220" y="9375305"/>
            <a:ext cx="1390380" cy="521906"/>
          </a:xfrm>
          <a:custGeom>
            <a:avLst/>
            <a:gdLst>
              <a:gd name="connsiteX0" fmla="*/ 1056968 w 1056968"/>
              <a:gd name="connsiteY0" fmla="*/ 8193 h 180258"/>
              <a:gd name="connsiteX1" fmla="*/ 114710 w 1056968"/>
              <a:gd name="connsiteY1" fmla="*/ 0 h 180258"/>
              <a:gd name="connsiteX2" fmla="*/ 0 w 1056968"/>
              <a:gd name="connsiteY2" fmla="*/ 180258 h 180258"/>
              <a:gd name="connsiteX0" fmla="*/ 1051007 w 1051007"/>
              <a:gd name="connsiteY0" fmla="*/ 0 h 195437"/>
              <a:gd name="connsiteX1" fmla="*/ 114710 w 1051007"/>
              <a:gd name="connsiteY1" fmla="*/ 15179 h 195437"/>
              <a:gd name="connsiteX2" fmla="*/ 0 w 1051007"/>
              <a:gd name="connsiteY2" fmla="*/ 195437 h 195437"/>
              <a:gd name="connsiteX0" fmla="*/ 1086774 w 1086774"/>
              <a:gd name="connsiteY0" fmla="*/ 2350 h 180258"/>
              <a:gd name="connsiteX1" fmla="*/ 114710 w 1086774"/>
              <a:gd name="connsiteY1" fmla="*/ 0 h 180258"/>
              <a:gd name="connsiteX2" fmla="*/ 0 w 1086774"/>
              <a:gd name="connsiteY2" fmla="*/ 180258 h 180258"/>
              <a:gd name="connsiteX0" fmla="*/ 509298 w 509298"/>
              <a:gd name="connsiteY0" fmla="*/ 0 h 180421"/>
              <a:gd name="connsiteX1" fmla="*/ 114710 w 509298"/>
              <a:gd name="connsiteY1" fmla="*/ 163 h 180421"/>
              <a:gd name="connsiteX2" fmla="*/ 0 w 509298"/>
              <a:gd name="connsiteY2" fmla="*/ 180421 h 180421"/>
              <a:gd name="connsiteX0" fmla="*/ 246814 w 246814"/>
              <a:gd name="connsiteY0" fmla="*/ 7623 h 180258"/>
              <a:gd name="connsiteX1" fmla="*/ 114710 w 246814"/>
              <a:gd name="connsiteY1" fmla="*/ 0 h 180258"/>
              <a:gd name="connsiteX2" fmla="*/ 0 w 246814"/>
              <a:gd name="connsiteY2" fmla="*/ 180258 h 180258"/>
              <a:gd name="connsiteX0" fmla="*/ 246814 w 246814"/>
              <a:gd name="connsiteY0" fmla="*/ 0 h 180420"/>
              <a:gd name="connsiteX1" fmla="*/ 114710 w 246814"/>
              <a:gd name="connsiteY1" fmla="*/ 162 h 180420"/>
              <a:gd name="connsiteX2" fmla="*/ 0 w 246814"/>
              <a:gd name="connsiteY2" fmla="*/ 180420 h 180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14" h="180420">
                <a:moveTo>
                  <a:pt x="246814" y="0"/>
                </a:moveTo>
                <a:lnTo>
                  <a:pt x="114710" y="162"/>
                </a:lnTo>
                <a:lnTo>
                  <a:pt x="0" y="180420"/>
                </a:lnTo>
              </a:path>
            </a:pathLst>
          </a:cu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2438340"/>
            <a:endParaRPr lang="en-US" sz="4800"/>
          </a:p>
        </p:txBody>
      </p:sp>
      <p:sp>
        <p:nvSpPr>
          <p:cNvPr id="27" name="TextBox 26"/>
          <p:cNvSpPr txBox="1"/>
          <p:nvPr/>
        </p:nvSpPr>
        <p:spPr>
          <a:xfrm>
            <a:off x="19079821" y="4049689"/>
            <a:ext cx="2666756" cy="1615827"/>
          </a:xfrm>
          <a:prstGeom prst="rect">
            <a:avLst/>
          </a:prstGeom>
          <a:noFill/>
        </p:spPr>
        <p:txBody>
          <a:bodyPr wrap="none" lIns="0" bIns="0" rtlCol="0">
            <a:spAutoFit/>
          </a:bodyPr>
          <a:lstStyle/>
          <a:p>
            <a:pPr defTabSz="2438340">
              <a:lnSpc>
                <a:spcPct val="85000"/>
              </a:lnSpc>
            </a:pPr>
            <a:r>
              <a:rPr lang="en-US" sz="4800">
                <a:cs typeface="Helvetica Light"/>
              </a:rPr>
              <a:t>Desktop</a:t>
            </a:r>
          </a:p>
          <a:p>
            <a:pPr defTabSz="2438340">
              <a:lnSpc>
                <a:spcPct val="85000"/>
              </a:lnSpc>
            </a:pPr>
            <a:r>
              <a:rPr lang="en-US" sz="7200">
                <a:cs typeface="Helvetica Light"/>
              </a:rPr>
              <a:t>20%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9115072" y="9233419"/>
            <a:ext cx="3194144" cy="1615827"/>
          </a:xfrm>
          <a:prstGeom prst="rect">
            <a:avLst/>
          </a:prstGeom>
          <a:noFill/>
        </p:spPr>
        <p:txBody>
          <a:bodyPr wrap="none" lIns="0" bIns="0" rtlCol="0">
            <a:spAutoFit/>
          </a:bodyPr>
          <a:lstStyle/>
          <a:p>
            <a:pPr defTabSz="2438340">
              <a:lnSpc>
                <a:spcPct val="85000"/>
              </a:lnSpc>
            </a:pPr>
            <a:r>
              <a:rPr lang="en-US" sz="4800">
                <a:cs typeface="Helvetica Light"/>
              </a:rPr>
              <a:t>Broadcast</a:t>
            </a:r>
          </a:p>
          <a:p>
            <a:pPr defTabSz="2438340">
              <a:lnSpc>
                <a:spcPct val="85000"/>
              </a:lnSpc>
            </a:pPr>
            <a:r>
              <a:rPr lang="en-US" sz="7200">
                <a:cs typeface="Helvetica Light"/>
              </a:rPr>
              <a:t>40%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308398" y="9375305"/>
            <a:ext cx="2611908" cy="1615827"/>
          </a:xfrm>
          <a:prstGeom prst="rect">
            <a:avLst/>
          </a:prstGeom>
          <a:noFill/>
        </p:spPr>
        <p:txBody>
          <a:bodyPr wrap="square" lIns="0" bIns="0" rtlCol="0">
            <a:spAutoFit/>
          </a:bodyPr>
          <a:lstStyle/>
          <a:p>
            <a:pPr algn="r" defTabSz="2438340">
              <a:lnSpc>
                <a:spcPct val="85000"/>
              </a:lnSpc>
            </a:pPr>
            <a:r>
              <a:rPr lang="en-US" sz="4800">
                <a:cs typeface="Helvetica Light"/>
              </a:rPr>
              <a:t>Mobile</a:t>
            </a:r>
          </a:p>
          <a:p>
            <a:pPr algn="r" defTabSz="2438340">
              <a:lnSpc>
                <a:spcPct val="85000"/>
              </a:lnSpc>
            </a:pPr>
            <a:r>
              <a:rPr lang="en-US" sz="7200">
                <a:cs typeface="Helvetica Light"/>
              </a:rPr>
              <a:t>25%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417963" y="4121697"/>
            <a:ext cx="2979582" cy="1615827"/>
          </a:xfrm>
          <a:prstGeom prst="rect">
            <a:avLst/>
          </a:prstGeom>
          <a:noFill/>
        </p:spPr>
        <p:txBody>
          <a:bodyPr wrap="square" lIns="0" bIns="0" rtlCol="0">
            <a:spAutoFit/>
          </a:bodyPr>
          <a:lstStyle/>
          <a:p>
            <a:pPr algn="r" defTabSz="2438340">
              <a:lnSpc>
                <a:spcPct val="85000"/>
              </a:lnSpc>
            </a:pPr>
            <a:r>
              <a:rPr lang="en-US" sz="4800">
                <a:cs typeface="Helvetica Light"/>
              </a:rPr>
              <a:t>Tablet</a:t>
            </a:r>
          </a:p>
          <a:p>
            <a:pPr algn="r" defTabSz="2438340">
              <a:lnSpc>
                <a:spcPct val="85000"/>
              </a:lnSpc>
            </a:pPr>
            <a:r>
              <a:rPr lang="en-US" sz="7200">
                <a:cs typeface="Helvetica Light"/>
              </a:rPr>
              <a:t>15%</a:t>
            </a:r>
          </a:p>
        </p:txBody>
      </p:sp>
      <p:sp>
        <p:nvSpPr>
          <p:cNvPr id="41" name="Freeform 33"/>
          <p:cNvSpPr>
            <a:spLocks noEditPoints="1"/>
          </p:cNvSpPr>
          <p:nvPr/>
        </p:nvSpPr>
        <p:spPr bwMode="auto">
          <a:xfrm>
            <a:off x="5966014" y="4181972"/>
            <a:ext cx="2051268" cy="1829224"/>
          </a:xfrm>
          <a:custGeom>
            <a:avLst/>
            <a:gdLst>
              <a:gd name="T0" fmla="*/ 99 w 411"/>
              <a:gd name="T1" fmla="*/ 47 h 366"/>
              <a:gd name="T2" fmla="*/ 48 w 411"/>
              <a:gd name="T3" fmla="*/ 47 h 366"/>
              <a:gd name="T4" fmla="*/ 409 w 411"/>
              <a:gd name="T5" fmla="*/ 34 h 366"/>
              <a:gd name="T6" fmla="*/ 0 w 411"/>
              <a:gd name="T7" fmla="*/ 34 h 366"/>
              <a:gd name="T8" fmla="*/ 295 w 411"/>
              <a:gd name="T9" fmla="*/ 290 h 366"/>
              <a:gd name="T10" fmla="*/ 372 w 411"/>
              <a:gd name="T11" fmla="*/ 354 h 366"/>
              <a:gd name="T12" fmla="*/ 393 w 411"/>
              <a:gd name="T13" fmla="*/ 366 h 366"/>
              <a:gd name="T14" fmla="*/ 396 w 411"/>
              <a:gd name="T15" fmla="*/ 330 h 366"/>
              <a:gd name="T16" fmla="*/ 367 w 411"/>
              <a:gd name="T17" fmla="*/ 290 h 366"/>
              <a:gd name="T18" fmla="*/ 398 w 411"/>
              <a:gd name="T19" fmla="*/ 345 h 366"/>
              <a:gd name="T20" fmla="*/ 379 w 411"/>
              <a:gd name="T21" fmla="*/ 346 h 366"/>
              <a:gd name="T22" fmla="*/ 387 w 411"/>
              <a:gd name="T23" fmla="*/ 326 h 366"/>
              <a:gd name="T24" fmla="*/ 208 w 411"/>
              <a:gd name="T25" fmla="*/ 205 h 366"/>
              <a:gd name="T26" fmla="*/ 387 w 411"/>
              <a:gd name="T27" fmla="*/ 326 h 366"/>
              <a:gd name="T28" fmla="*/ 189 w 411"/>
              <a:gd name="T29" fmla="*/ 139 h 366"/>
              <a:gd name="T30" fmla="*/ 171 w 411"/>
              <a:gd name="T31" fmla="*/ 134 h 366"/>
              <a:gd name="T32" fmla="*/ 178 w 411"/>
              <a:gd name="T33" fmla="*/ 154 h 366"/>
              <a:gd name="T34" fmla="*/ 197 w 411"/>
              <a:gd name="T35" fmla="*/ 208 h 366"/>
              <a:gd name="T36" fmla="*/ 198 w 411"/>
              <a:gd name="T37" fmla="*/ 210 h 366"/>
              <a:gd name="T38" fmla="*/ 237 w 411"/>
              <a:gd name="T39" fmla="*/ 238 h 366"/>
              <a:gd name="T40" fmla="*/ 354 w 411"/>
              <a:gd name="T41" fmla="*/ 52 h 366"/>
              <a:gd name="T42" fmla="*/ 280 w 411"/>
              <a:gd name="T43" fmla="*/ 193 h 366"/>
              <a:gd name="T44" fmla="*/ 252 w 411"/>
              <a:gd name="T45" fmla="*/ 154 h 366"/>
              <a:gd name="T46" fmla="*/ 250 w 411"/>
              <a:gd name="T47" fmla="*/ 153 h 366"/>
              <a:gd name="T48" fmla="*/ 240 w 411"/>
              <a:gd name="T49" fmla="*/ 160 h 366"/>
              <a:gd name="T50" fmla="*/ 197 w 411"/>
              <a:gd name="T51" fmla="*/ 144 h 366"/>
              <a:gd name="T52" fmla="*/ 329 w 411"/>
              <a:gd name="T53" fmla="*/ 247 h 366"/>
              <a:gd name="T54" fmla="*/ 363 w 411"/>
              <a:gd name="T55" fmla="*/ 47 h 366"/>
              <a:gd name="T56" fmla="*/ 131 w 411"/>
              <a:gd name="T57" fmla="*/ 47 h 366"/>
              <a:gd name="T58" fmla="*/ 247 w 411"/>
              <a:gd name="T59" fmla="*/ 247 h 366"/>
              <a:gd name="T60" fmla="*/ 10 w 411"/>
              <a:gd name="T61" fmla="*/ 256 h 366"/>
              <a:gd name="T62" fmla="*/ 375 w 411"/>
              <a:gd name="T63" fmla="*/ 9 h 366"/>
              <a:gd name="T64" fmla="*/ 375 w 411"/>
              <a:gd name="T65" fmla="*/ 281 h 366"/>
              <a:gd name="T66" fmla="*/ 53 w 411"/>
              <a:gd name="T67" fmla="*/ 204 h 366"/>
              <a:gd name="T68" fmla="*/ 94 w 411"/>
              <a:gd name="T69" fmla="*/ 213 h 366"/>
              <a:gd name="T70" fmla="*/ 73 w 411"/>
              <a:gd name="T71" fmla="*/ 113 h 366"/>
              <a:gd name="T72" fmla="*/ 106 w 411"/>
              <a:gd name="T73" fmla="*/ 145 h 366"/>
              <a:gd name="T74" fmla="*/ 51 w 411"/>
              <a:gd name="T75" fmla="*/ 145 h 366"/>
              <a:gd name="T76" fmla="*/ 73 w 411"/>
              <a:gd name="T77" fmla="*/ 168 h 366"/>
              <a:gd name="T78" fmla="*/ 48 w 411"/>
              <a:gd name="T79" fmla="*/ 243 h 366"/>
              <a:gd name="T80" fmla="*/ 99 w 411"/>
              <a:gd name="T81" fmla="*/ 243 h 366"/>
              <a:gd name="T82" fmla="*/ 94 w 411"/>
              <a:gd name="T83" fmla="*/ 86 h 366"/>
              <a:gd name="T84" fmla="*/ 53 w 411"/>
              <a:gd name="T85" fmla="*/ 77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11" h="366">
                <a:moveTo>
                  <a:pt x="53" y="52"/>
                </a:moveTo>
                <a:cubicBezTo>
                  <a:pt x="94" y="52"/>
                  <a:pt x="94" y="52"/>
                  <a:pt x="94" y="52"/>
                </a:cubicBezTo>
                <a:cubicBezTo>
                  <a:pt x="97" y="52"/>
                  <a:pt x="99" y="50"/>
                  <a:pt x="99" y="47"/>
                </a:cubicBezTo>
                <a:cubicBezTo>
                  <a:pt x="99" y="45"/>
                  <a:pt x="97" y="43"/>
                  <a:pt x="94" y="43"/>
                </a:cubicBezTo>
                <a:cubicBezTo>
                  <a:pt x="53" y="43"/>
                  <a:pt x="53" y="43"/>
                  <a:pt x="53" y="43"/>
                </a:cubicBezTo>
                <a:cubicBezTo>
                  <a:pt x="50" y="43"/>
                  <a:pt x="48" y="45"/>
                  <a:pt x="48" y="47"/>
                </a:cubicBezTo>
                <a:cubicBezTo>
                  <a:pt x="48" y="50"/>
                  <a:pt x="50" y="52"/>
                  <a:pt x="53" y="52"/>
                </a:cubicBezTo>
                <a:close/>
                <a:moveTo>
                  <a:pt x="409" y="256"/>
                </a:moveTo>
                <a:cubicBezTo>
                  <a:pt x="409" y="34"/>
                  <a:pt x="409" y="34"/>
                  <a:pt x="409" y="34"/>
                </a:cubicBezTo>
                <a:cubicBezTo>
                  <a:pt x="409" y="15"/>
                  <a:pt x="394" y="0"/>
                  <a:pt x="375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16" y="0"/>
                  <a:pt x="0" y="15"/>
                  <a:pt x="0" y="34"/>
                </a:cubicBezTo>
                <a:cubicBezTo>
                  <a:pt x="0" y="256"/>
                  <a:pt x="0" y="256"/>
                  <a:pt x="0" y="256"/>
                </a:cubicBezTo>
                <a:cubicBezTo>
                  <a:pt x="0" y="275"/>
                  <a:pt x="16" y="290"/>
                  <a:pt x="34" y="290"/>
                </a:cubicBezTo>
                <a:cubicBezTo>
                  <a:pt x="295" y="290"/>
                  <a:pt x="295" y="290"/>
                  <a:pt x="295" y="290"/>
                </a:cubicBezTo>
                <a:cubicBezTo>
                  <a:pt x="366" y="354"/>
                  <a:pt x="366" y="354"/>
                  <a:pt x="366" y="354"/>
                </a:cubicBezTo>
                <a:cubicBezTo>
                  <a:pt x="366" y="355"/>
                  <a:pt x="368" y="355"/>
                  <a:pt x="369" y="355"/>
                </a:cubicBezTo>
                <a:cubicBezTo>
                  <a:pt x="370" y="355"/>
                  <a:pt x="371" y="355"/>
                  <a:pt x="372" y="354"/>
                </a:cubicBezTo>
                <a:cubicBezTo>
                  <a:pt x="373" y="353"/>
                  <a:pt x="373" y="353"/>
                  <a:pt x="373" y="353"/>
                </a:cubicBezTo>
                <a:cubicBezTo>
                  <a:pt x="381" y="362"/>
                  <a:pt x="381" y="362"/>
                  <a:pt x="381" y="362"/>
                </a:cubicBezTo>
                <a:cubicBezTo>
                  <a:pt x="385" y="365"/>
                  <a:pt x="389" y="366"/>
                  <a:pt x="393" y="366"/>
                </a:cubicBezTo>
                <a:cubicBezTo>
                  <a:pt x="397" y="366"/>
                  <a:pt x="401" y="365"/>
                  <a:pt x="404" y="362"/>
                </a:cubicBezTo>
                <a:cubicBezTo>
                  <a:pt x="411" y="355"/>
                  <a:pt x="411" y="345"/>
                  <a:pt x="404" y="339"/>
                </a:cubicBezTo>
                <a:cubicBezTo>
                  <a:pt x="396" y="330"/>
                  <a:pt x="396" y="330"/>
                  <a:pt x="396" y="330"/>
                </a:cubicBezTo>
                <a:cubicBezTo>
                  <a:pt x="397" y="329"/>
                  <a:pt x="397" y="329"/>
                  <a:pt x="397" y="329"/>
                </a:cubicBezTo>
                <a:cubicBezTo>
                  <a:pt x="398" y="327"/>
                  <a:pt x="398" y="325"/>
                  <a:pt x="397" y="323"/>
                </a:cubicBezTo>
                <a:cubicBezTo>
                  <a:pt x="367" y="290"/>
                  <a:pt x="367" y="290"/>
                  <a:pt x="367" y="290"/>
                </a:cubicBezTo>
                <a:cubicBezTo>
                  <a:pt x="375" y="290"/>
                  <a:pt x="375" y="290"/>
                  <a:pt x="375" y="290"/>
                </a:cubicBezTo>
                <a:cubicBezTo>
                  <a:pt x="394" y="290"/>
                  <a:pt x="409" y="275"/>
                  <a:pt x="409" y="256"/>
                </a:cubicBezTo>
                <a:close/>
                <a:moveTo>
                  <a:pt x="398" y="345"/>
                </a:moveTo>
                <a:cubicBezTo>
                  <a:pt x="401" y="348"/>
                  <a:pt x="401" y="352"/>
                  <a:pt x="398" y="355"/>
                </a:cubicBezTo>
                <a:cubicBezTo>
                  <a:pt x="395" y="358"/>
                  <a:pt x="391" y="358"/>
                  <a:pt x="388" y="355"/>
                </a:cubicBezTo>
                <a:cubicBezTo>
                  <a:pt x="379" y="346"/>
                  <a:pt x="379" y="346"/>
                  <a:pt x="379" y="346"/>
                </a:cubicBezTo>
                <a:cubicBezTo>
                  <a:pt x="389" y="337"/>
                  <a:pt x="389" y="337"/>
                  <a:pt x="389" y="337"/>
                </a:cubicBezTo>
                <a:lnTo>
                  <a:pt x="398" y="345"/>
                </a:lnTo>
                <a:close/>
                <a:moveTo>
                  <a:pt x="387" y="326"/>
                </a:moveTo>
                <a:cubicBezTo>
                  <a:pt x="369" y="344"/>
                  <a:pt x="369" y="344"/>
                  <a:pt x="369" y="344"/>
                </a:cubicBezTo>
                <a:cubicBezTo>
                  <a:pt x="242" y="230"/>
                  <a:pt x="242" y="230"/>
                  <a:pt x="242" y="230"/>
                </a:cubicBezTo>
                <a:cubicBezTo>
                  <a:pt x="231" y="219"/>
                  <a:pt x="216" y="209"/>
                  <a:pt x="208" y="205"/>
                </a:cubicBezTo>
                <a:cubicBezTo>
                  <a:pt x="247" y="165"/>
                  <a:pt x="247" y="165"/>
                  <a:pt x="247" y="165"/>
                </a:cubicBezTo>
                <a:cubicBezTo>
                  <a:pt x="252" y="173"/>
                  <a:pt x="262" y="188"/>
                  <a:pt x="273" y="199"/>
                </a:cubicBezTo>
                <a:lnTo>
                  <a:pt x="387" y="326"/>
                </a:lnTo>
                <a:close/>
                <a:moveTo>
                  <a:pt x="198" y="134"/>
                </a:moveTo>
                <a:cubicBezTo>
                  <a:pt x="196" y="134"/>
                  <a:pt x="194" y="134"/>
                  <a:pt x="193" y="135"/>
                </a:cubicBezTo>
                <a:cubicBezTo>
                  <a:pt x="189" y="139"/>
                  <a:pt x="189" y="139"/>
                  <a:pt x="189" y="139"/>
                </a:cubicBezTo>
                <a:cubicBezTo>
                  <a:pt x="177" y="128"/>
                  <a:pt x="177" y="128"/>
                  <a:pt x="177" y="128"/>
                </a:cubicBezTo>
                <a:cubicBezTo>
                  <a:pt x="175" y="126"/>
                  <a:pt x="172" y="126"/>
                  <a:pt x="171" y="128"/>
                </a:cubicBezTo>
                <a:cubicBezTo>
                  <a:pt x="169" y="130"/>
                  <a:pt x="169" y="133"/>
                  <a:pt x="171" y="134"/>
                </a:cubicBezTo>
                <a:cubicBezTo>
                  <a:pt x="182" y="146"/>
                  <a:pt x="182" y="146"/>
                  <a:pt x="182" y="146"/>
                </a:cubicBezTo>
                <a:cubicBezTo>
                  <a:pt x="179" y="149"/>
                  <a:pt x="179" y="149"/>
                  <a:pt x="179" y="149"/>
                </a:cubicBezTo>
                <a:cubicBezTo>
                  <a:pt x="178" y="151"/>
                  <a:pt x="177" y="152"/>
                  <a:pt x="178" y="154"/>
                </a:cubicBezTo>
                <a:cubicBezTo>
                  <a:pt x="196" y="207"/>
                  <a:pt x="196" y="207"/>
                  <a:pt x="196" y="207"/>
                </a:cubicBezTo>
                <a:cubicBezTo>
                  <a:pt x="196" y="207"/>
                  <a:pt x="196" y="207"/>
                  <a:pt x="196" y="207"/>
                </a:cubicBezTo>
                <a:cubicBezTo>
                  <a:pt x="196" y="208"/>
                  <a:pt x="196" y="208"/>
                  <a:pt x="197" y="208"/>
                </a:cubicBezTo>
                <a:cubicBezTo>
                  <a:pt x="197" y="208"/>
                  <a:pt x="197" y="209"/>
                  <a:pt x="197" y="209"/>
                </a:cubicBezTo>
                <a:cubicBezTo>
                  <a:pt x="197" y="209"/>
                  <a:pt x="197" y="209"/>
                  <a:pt x="197" y="209"/>
                </a:cubicBezTo>
                <a:cubicBezTo>
                  <a:pt x="197" y="209"/>
                  <a:pt x="198" y="209"/>
                  <a:pt x="198" y="210"/>
                </a:cubicBezTo>
                <a:cubicBezTo>
                  <a:pt x="198" y="210"/>
                  <a:pt x="198" y="210"/>
                  <a:pt x="198" y="210"/>
                </a:cubicBezTo>
                <a:cubicBezTo>
                  <a:pt x="198" y="210"/>
                  <a:pt x="221" y="222"/>
                  <a:pt x="236" y="237"/>
                </a:cubicBezTo>
                <a:cubicBezTo>
                  <a:pt x="237" y="238"/>
                  <a:pt x="237" y="238"/>
                  <a:pt x="237" y="238"/>
                </a:cubicBezTo>
                <a:cubicBezTo>
                  <a:pt x="140" y="238"/>
                  <a:pt x="140" y="238"/>
                  <a:pt x="140" y="238"/>
                </a:cubicBezTo>
                <a:cubicBezTo>
                  <a:pt x="140" y="52"/>
                  <a:pt x="140" y="52"/>
                  <a:pt x="140" y="52"/>
                </a:cubicBezTo>
                <a:cubicBezTo>
                  <a:pt x="354" y="52"/>
                  <a:pt x="354" y="52"/>
                  <a:pt x="354" y="52"/>
                </a:cubicBezTo>
                <a:cubicBezTo>
                  <a:pt x="354" y="238"/>
                  <a:pt x="354" y="238"/>
                  <a:pt x="354" y="238"/>
                </a:cubicBezTo>
                <a:cubicBezTo>
                  <a:pt x="320" y="238"/>
                  <a:pt x="320" y="238"/>
                  <a:pt x="320" y="238"/>
                </a:cubicBezTo>
                <a:cubicBezTo>
                  <a:pt x="280" y="193"/>
                  <a:pt x="280" y="193"/>
                  <a:pt x="280" y="193"/>
                </a:cubicBezTo>
                <a:cubicBezTo>
                  <a:pt x="265" y="178"/>
                  <a:pt x="253" y="156"/>
                  <a:pt x="252" y="155"/>
                </a:cubicBezTo>
                <a:cubicBezTo>
                  <a:pt x="252" y="155"/>
                  <a:pt x="252" y="155"/>
                  <a:pt x="252" y="155"/>
                </a:cubicBezTo>
                <a:cubicBezTo>
                  <a:pt x="252" y="155"/>
                  <a:pt x="252" y="155"/>
                  <a:pt x="252" y="154"/>
                </a:cubicBezTo>
                <a:cubicBezTo>
                  <a:pt x="252" y="154"/>
                  <a:pt x="252" y="154"/>
                  <a:pt x="251" y="154"/>
                </a:cubicBezTo>
                <a:cubicBezTo>
                  <a:pt x="251" y="154"/>
                  <a:pt x="251" y="154"/>
                  <a:pt x="251" y="154"/>
                </a:cubicBezTo>
                <a:cubicBezTo>
                  <a:pt x="251" y="154"/>
                  <a:pt x="250" y="153"/>
                  <a:pt x="250" y="153"/>
                </a:cubicBezTo>
                <a:cubicBezTo>
                  <a:pt x="250" y="153"/>
                  <a:pt x="250" y="153"/>
                  <a:pt x="250" y="153"/>
                </a:cubicBezTo>
                <a:lnTo>
                  <a:pt x="198" y="134"/>
                </a:lnTo>
                <a:close/>
                <a:moveTo>
                  <a:pt x="240" y="160"/>
                </a:moveTo>
                <a:cubicBezTo>
                  <a:pt x="202" y="197"/>
                  <a:pt x="202" y="197"/>
                  <a:pt x="202" y="197"/>
                </a:cubicBezTo>
                <a:cubicBezTo>
                  <a:pt x="188" y="154"/>
                  <a:pt x="188" y="154"/>
                  <a:pt x="188" y="154"/>
                </a:cubicBezTo>
                <a:cubicBezTo>
                  <a:pt x="197" y="144"/>
                  <a:pt x="197" y="144"/>
                  <a:pt x="197" y="144"/>
                </a:cubicBezTo>
                <a:lnTo>
                  <a:pt x="240" y="160"/>
                </a:lnTo>
                <a:close/>
                <a:moveTo>
                  <a:pt x="359" y="281"/>
                </a:moveTo>
                <a:cubicBezTo>
                  <a:pt x="329" y="247"/>
                  <a:pt x="329" y="247"/>
                  <a:pt x="329" y="247"/>
                </a:cubicBezTo>
                <a:cubicBezTo>
                  <a:pt x="358" y="247"/>
                  <a:pt x="358" y="247"/>
                  <a:pt x="358" y="247"/>
                </a:cubicBezTo>
                <a:cubicBezTo>
                  <a:pt x="361" y="247"/>
                  <a:pt x="363" y="245"/>
                  <a:pt x="363" y="243"/>
                </a:cubicBezTo>
                <a:cubicBezTo>
                  <a:pt x="363" y="47"/>
                  <a:pt x="363" y="47"/>
                  <a:pt x="363" y="47"/>
                </a:cubicBezTo>
                <a:cubicBezTo>
                  <a:pt x="363" y="45"/>
                  <a:pt x="361" y="43"/>
                  <a:pt x="358" y="43"/>
                </a:cubicBezTo>
                <a:cubicBezTo>
                  <a:pt x="135" y="43"/>
                  <a:pt x="135" y="43"/>
                  <a:pt x="135" y="43"/>
                </a:cubicBezTo>
                <a:cubicBezTo>
                  <a:pt x="133" y="43"/>
                  <a:pt x="131" y="45"/>
                  <a:pt x="131" y="47"/>
                </a:cubicBezTo>
                <a:cubicBezTo>
                  <a:pt x="131" y="243"/>
                  <a:pt x="131" y="243"/>
                  <a:pt x="131" y="243"/>
                </a:cubicBezTo>
                <a:cubicBezTo>
                  <a:pt x="131" y="245"/>
                  <a:pt x="133" y="247"/>
                  <a:pt x="135" y="247"/>
                </a:cubicBezTo>
                <a:cubicBezTo>
                  <a:pt x="247" y="247"/>
                  <a:pt x="247" y="247"/>
                  <a:pt x="247" y="247"/>
                </a:cubicBezTo>
                <a:cubicBezTo>
                  <a:pt x="284" y="281"/>
                  <a:pt x="284" y="281"/>
                  <a:pt x="284" y="281"/>
                </a:cubicBezTo>
                <a:cubicBezTo>
                  <a:pt x="34" y="281"/>
                  <a:pt x="34" y="281"/>
                  <a:pt x="34" y="281"/>
                </a:cubicBezTo>
                <a:cubicBezTo>
                  <a:pt x="21" y="281"/>
                  <a:pt x="10" y="270"/>
                  <a:pt x="10" y="256"/>
                </a:cubicBezTo>
                <a:cubicBezTo>
                  <a:pt x="10" y="34"/>
                  <a:pt x="10" y="34"/>
                  <a:pt x="10" y="34"/>
                </a:cubicBezTo>
                <a:cubicBezTo>
                  <a:pt x="10" y="20"/>
                  <a:pt x="21" y="9"/>
                  <a:pt x="34" y="9"/>
                </a:cubicBezTo>
                <a:cubicBezTo>
                  <a:pt x="375" y="9"/>
                  <a:pt x="375" y="9"/>
                  <a:pt x="375" y="9"/>
                </a:cubicBezTo>
                <a:cubicBezTo>
                  <a:pt x="389" y="9"/>
                  <a:pt x="400" y="20"/>
                  <a:pt x="400" y="34"/>
                </a:cubicBezTo>
                <a:cubicBezTo>
                  <a:pt x="400" y="256"/>
                  <a:pt x="400" y="256"/>
                  <a:pt x="400" y="256"/>
                </a:cubicBezTo>
                <a:cubicBezTo>
                  <a:pt x="400" y="270"/>
                  <a:pt x="389" y="281"/>
                  <a:pt x="375" y="281"/>
                </a:cubicBezTo>
                <a:lnTo>
                  <a:pt x="359" y="281"/>
                </a:lnTo>
                <a:close/>
                <a:moveTo>
                  <a:pt x="94" y="204"/>
                </a:moveTo>
                <a:cubicBezTo>
                  <a:pt x="53" y="204"/>
                  <a:pt x="53" y="204"/>
                  <a:pt x="53" y="204"/>
                </a:cubicBezTo>
                <a:cubicBezTo>
                  <a:pt x="50" y="204"/>
                  <a:pt x="48" y="206"/>
                  <a:pt x="48" y="209"/>
                </a:cubicBezTo>
                <a:cubicBezTo>
                  <a:pt x="48" y="211"/>
                  <a:pt x="50" y="213"/>
                  <a:pt x="53" y="213"/>
                </a:cubicBezTo>
                <a:cubicBezTo>
                  <a:pt x="94" y="213"/>
                  <a:pt x="94" y="213"/>
                  <a:pt x="94" y="213"/>
                </a:cubicBezTo>
                <a:cubicBezTo>
                  <a:pt x="97" y="213"/>
                  <a:pt x="99" y="211"/>
                  <a:pt x="99" y="209"/>
                </a:cubicBezTo>
                <a:cubicBezTo>
                  <a:pt x="99" y="206"/>
                  <a:pt x="97" y="204"/>
                  <a:pt x="94" y="204"/>
                </a:cubicBezTo>
                <a:close/>
                <a:moveTo>
                  <a:pt x="73" y="113"/>
                </a:moveTo>
                <a:cubicBezTo>
                  <a:pt x="56" y="113"/>
                  <a:pt x="41" y="127"/>
                  <a:pt x="41" y="145"/>
                </a:cubicBezTo>
                <a:cubicBezTo>
                  <a:pt x="41" y="163"/>
                  <a:pt x="56" y="177"/>
                  <a:pt x="73" y="177"/>
                </a:cubicBezTo>
                <a:cubicBezTo>
                  <a:pt x="91" y="177"/>
                  <a:pt x="106" y="163"/>
                  <a:pt x="106" y="145"/>
                </a:cubicBezTo>
                <a:cubicBezTo>
                  <a:pt x="106" y="127"/>
                  <a:pt x="91" y="113"/>
                  <a:pt x="73" y="113"/>
                </a:cubicBezTo>
                <a:close/>
                <a:moveTo>
                  <a:pt x="73" y="168"/>
                </a:moveTo>
                <a:cubicBezTo>
                  <a:pt x="61" y="168"/>
                  <a:pt x="51" y="157"/>
                  <a:pt x="51" y="145"/>
                </a:cubicBezTo>
                <a:cubicBezTo>
                  <a:pt x="51" y="132"/>
                  <a:pt x="61" y="122"/>
                  <a:pt x="73" y="122"/>
                </a:cubicBezTo>
                <a:cubicBezTo>
                  <a:pt x="86" y="122"/>
                  <a:pt x="96" y="132"/>
                  <a:pt x="96" y="145"/>
                </a:cubicBezTo>
                <a:cubicBezTo>
                  <a:pt x="96" y="157"/>
                  <a:pt x="86" y="168"/>
                  <a:pt x="73" y="168"/>
                </a:cubicBezTo>
                <a:close/>
                <a:moveTo>
                  <a:pt x="94" y="238"/>
                </a:moveTo>
                <a:cubicBezTo>
                  <a:pt x="53" y="238"/>
                  <a:pt x="53" y="238"/>
                  <a:pt x="53" y="238"/>
                </a:cubicBezTo>
                <a:cubicBezTo>
                  <a:pt x="50" y="238"/>
                  <a:pt x="48" y="240"/>
                  <a:pt x="48" y="243"/>
                </a:cubicBezTo>
                <a:cubicBezTo>
                  <a:pt x="48" y="245"/>
                  <a:pt x="50" y="247"/>
                  <a:pt x="53" y="247"/>
                </a:cubicBezTo>
                <a:cubicBezTo>
                  <a:pt x="94" y="247"/>
                  <a:pt x="94" y="247"/>
                  <a:pt x="94" y="247"/>
                </a:cubicBezTo>
                <a:cubicBezTo>
                  <a:pt x="97" y="247"/>
                  <a:pt x="99" y="245"/>
                  <a:pt x="99" y="243"/>
                </a:cubicBezTo>
                <a:cubicBezTo>
                  <a:pt x="99" y="240"/>
                  <a:pt x="97" y="238"/>
                  <a:pt x="94" y="238"/>
                </a:cubicBezTo>
                <a:close/>
                <a:moveTo>
                  <a:pt x="53" y="86"/>
                </a:moveTo>
                <a:cubicBezTo>
                  <a:pt x="94" y="86"/>
                  <a:pt x="94" y="86"/>
                  <a:pt x="94" y="86"/>
                </a:cubicBezTo>
                <a:cubicBezTo>
                  <a:pt x="97" y="86"/>
                  <a:pt x="99" y="84"/>
                  <a:pt x="99" y="81"/>
                </a:cubicBezTo>
                <a:cubicBezTo>
                  <a:pt x="99" y="79"/>
                  <a:pt x="97" y="77"/>
                  <a:pt x="94" y="77"/>
                </a:cubicBezTo>
                <a:cubicBezTo>
                  <a:pt x="53" y="77"/>
                  <a:pt x="53" y="77"/>
                  <a:pt x="53" y="77"/>
                </a:cubicBezTo>
                <a:cubicBezTo>
                  <a:pt x="50" y="77"/>
                  <a:pt x="48" y="79"/>
                  <a:pt x="48" y="81"/>
                </a:cubicBezTo>
                <a:cubicBezTo>
                  <a:pt x="48" y="84"/>
                  <a:pt x="50" y="86"/>
                  <a:pt x="53" y="8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38" name="Freeform 24"/>
          <p:cNvSpPr>
            <a:spLocks noEditPoints="1"/>
          </p:cNvSpPr>
          <p:nvPr/>
        </p:nvSpPr>
        <p:spPr bwMode="auto">
          <a:xfrm>
            <a:off x="6494271" y="8607932"/>
            <a:ext cx="1689730" cy="2912968"/>
          </a:xfrm>
          <a:custGeom>
            <a:avLst/>
            <a:gdLst>
              <a:gd name="T0" fmla="*/ 138 w 276"/>
              <a:gd name="T1" fmla="*/ 454 h 475"/>
              <a:gd name="T2" fmla="*/ 159 w 276"/>
              <a:gd name="T3" fmla="*/ 433 h 475"/>
              <a:gd name="T4" fmla="*/ 138 w 276"/>
              <a:gd name="T5" fmla="*/ 413 h 475"/>
              <a:gd name="T6" fmla="*/ 117 w 276"/>
              <a:gd name="T7" fmla="*/ 433 h 475"/>
              <a:gd name="T8" fmla="*/ 138 w 276"/>
              <a:gd name="T9" fmla="*/ 454 h 475"/>
              <a:gd name="T10" fmla="*/ 138 w 276"/>
              <a:gd name="T11" fmla="*/ 422 h 475"/>
              <a:gd name="T12" fmla="*/ 149 w 276"/>
              <a:gd name="T13" fmla="*/ 433 h 475"/>
              <a:gd name="T14" fmla="*/ 138 w 276"/>
              <a:gd name="T15" fmla="*/ 445 h 475"/>
              <a:gd name="T16" fmla="*/ 127 w 276"/>
              <a:gd name="T17" fmla="*/ 433 h 475"/>
              <a:gd name="T18" fmla="*/ 138 w 276"/>
              <a:gd name="T19" fmla="*/ 422 h 475"/>
              <a:gd name="T20" fmla="*/ 174 w 276"/>
              <a:gd name="T21" fmla="*/ 31 h 475"/>
              <a:gd name="T22" fmla="*/ 102 w 276"/>
              <a:gd name="T23" fmla="*/ 31 h 475"/>
              <a:gd name="T24" fmla="*/ 97 w 276"/>
              <a:gd name="T25" fmla="*/ 35 h 475"/>
              <a:gd name="T26" fmla="*/ 102 w 276"/>
              <a:gd name="T27" fmla="*/ 40 h 475"/>
              <a:gd name="T28" fmla="*/ 174 w 276"/>
              <a:gd name="T29" fmla="*/ 40 h 475"/>
              <a:gd name="T30" fmla="*/ 179 w 276"/>
              <a:gd name="T31" fmla="*/ 35 h 475"/>
              <a:gd name="T32" fmla="*/ 174 w 276"/>
              <a:gd name="T33" fmla="*/ 31 h 475"/>
              <a:gd name="T34" fmla="*/ 241 w 276"/>
              <a:gd name="T35" fmla="*/ 0 h 475"/>
              <a:gd name="T36" fmla="*/ 35 w 276"/>
              <a:gd name="T37" fmla="*/ 0 h 475"/>
              <a:gd name="T38" fmla="*/ 0 w 276"/>
              <a:gd name="T39" fmla="*/ 36 h 475"/>
              <a:gd name="T40" fmla="*/ 0 w 276"/>
              <a:gd name="T41" fmla="*/ 439 h 475"/>
              <a:gd name="T42" fmla="*/ 35 w 276"/>
              <a:gd name="T43" fmla="*/ 475 h 475"/>
              <a:gd name="T44" fmla="*/ 241 w 276"/>
              <a:gd name="T45" fmla="*/ 475 h 475"/>
              <a:gd name="T46" fmla="*/ 276 w 276"/>
              <a:gd name="T47" fmla="*/ 439 h 475"/>
              <a:gd name="T48" fmla="*/ 276 w 276"/>
              <a:gd name="T49" fmla="*/ 36 h 475"/>
              <a:gd name="T50" fmla="*/ 241 w 276"/>
              <a:gd name="T51" fmla="*/ 0 h 475"/>
              <a:gd name="T52" fmla="*/ 267 w 276"/>
              <a:gd name="T53" fmla="*/ 439 h 475"/>
              <a:gd name="T54" fmla="*/ 241 w 276"/>
              <a:gd name="T55" fmla="*/ 465 h 475"/>
              <a:gd name="T56" fmla="*/ 35 w 276"/>
              <a:gd name="T57" fmla="*/ 465 h 475"/>
              <a:gd name="T58" fmla="*/ 9 w 276"/>
              <a:gd name="T59" fmla="*/ 439 h 475"/>
              <a:gd name="T60" fmla="*/ 9 w 276"/>
              <a:gd name="T61" fmla="*/ 399 h 475"/>
              <a:gd name="T62" fmla="*/ 267 w 276"/>
              <a:gd name="T63" fmla="*/ 399 h 475"/>
              <a:gd name="T64" fmla="*/ 267 w 276"/>
              <a:gd name="T65" fmla="*/ 439 h 475"/>
              <a:gd name="T66" fmla="*/ 267 w 276"/>
              <a:gd name="T67" fmla="*/ 390 h 475"/>
              <a:gd name="T68" fmla="*/ 9 w 276"/>
              <a:gd name="T69" fmla="*/ 390 h 475"/>
              <a:gd name="T70" fmla="*/ 9 w 276"/>
              <a:gd name="T71" fmla="*/ 70 h 475"/>
              <a:gd name="T72" fmla="*/ 267 w 276"/>
              <a:gd name="T73" fmla="*/ 70 h 475"/>
              <a:gd name="T74" fmla="*/ 267 w 276"/>
              <a:gd name="T75" fmla="*/ 390 h 475"/>
              <a:gd name="T76" fmla="*/ 267 w 276"/>
              <a:gd name="T77" fmla="*/ 60 h 475"/>
              <a:gd name="T78" fmla="*/ 9 w 276"/>
              <a:gd name="T79" fmla="*/ 60 h 475"/>
              <a:gd name="T80" fmla="*/ 9 w 276"/>
              <a:gd name="T81" fmla="*/ 36 h 475"/>
              <a:gd name="T82" fmla="*/ 35 w 276"/>
              <a:gd name="T83" fmla="*/ 9 h 475"/>
              <a:gd name="T84" fmla="*/ 241 w 276"/>
              <a:gd name="T85" fmla="*/ 9 h 475"/>
              <a:gd name="T86" fmla="*/ 267 w 276"/>
              <a:gd name="T87" fmla="*/ 36 h 475"/>
              <a:gd name="T88" fmla="*/ 267 w 276"/>
              <a:gd name="T89" fmla="*/ 60 h 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76" h="475">
                <a:moveTo>
                  <a:pt x="138" y="454"/>
                </a:moveTo>
                <a:cubicBezTo>
                  <a:pt x="149" y="454"/>
                  <a:pt x="159" y="445"/>
                  <a:pt x="159" y="433"/>
                </a:cubicBezTo>
                <a:cubicBezTo>
                  <a:pt x="159" y="422"/>
                  <a:pt x="149" y="413"/>
                  <a:pt x="138" y="413"/>
                </a:cubicBezTo>
                <a:cubicBezTo>
                  <a:pt x="127" y="413"/>
                  <a:pt x="117" y="422"/>
                  <a:pt x="117" y="433"/>
                </a:cubicBezTo>
                <a:cubicBezTo>
                  <a:pt x="117" y="445"/>
                  <a:pt x="127" y="454"/>
                  <a:pt x="138" y="454"/>
                </a:cubicBezTo>
                <a:close/>
                <a:moveTo>
                  <a:pt x="138" y="422"/>
                </a:moveTo>
                <a:cubicBezTo>
                  <a:pt x="144" y="422"/>
                  <a:pt x="149" y="427"/>
                  <a:pt x="149" y="433"/>
                </a:cubicBezTo>
                <a:cubicBezTo>
                  <a:pt x="149" y="440"/>
                  <a:pt x="144" y="445"/>
                  <a:pt x="138" y="445"/>
                </a:cubicBezTo>
                <a:cubicBezTo>
                  <a:pt x="132" y="445"/>
                  <a:pt x="127" y="440"/>
                  <a:pt x="127" y="433"/>
                </a:cubicBezTo>
                <a:cubicBezTo>
                  <a:pt x="127" y="427"/>
                  <a:pt x="132" y="422"/>
                  <a:pt x="138" y="422"/>
                </a:cubicBezTo>
                <a:close/>
                <a:moveTo>
                  <a:pt x="174" y="31"/>
                </a:moveTo>
                <a:cubicBezTo>
                  <a:pt x="102" y="31"/>
                  <a:pt x="102" y="31"/>
                  <a:pt x="102" y="31"/>
                </a:cubicBezTo>
                <a:cubicBezTo>
                  <a:pt x="99" y="31"/>
                  <a:pt x="97" y="33"/>
                  <a:pt x="97" y="35"/>
                </a:cubicBezTo>
                <a:cubicBezTo>
                  <a:pt x="97" y="38"/>
                  <a:pt x="99" y="40"/>
                  <a:pt x="102" y="40"/>
                </a:cubicBezTo>
                <a:cubicBezTo>
                  <a:pt x="174" y="40"/>
                  <a:pt x="174" y="40"/>
                  <a:pt x="174" y="40"/>
                </a:cubicBezTo>
                <a:cubicBezTo>
                  <a:pt x="177" y="40"/>
                  <a:pt x="179" y="38"/>
                  <a:pt x="179" y="35"/>
                </a:cubicBezTo>
                <a:cubicBezTo>
                  <a:pt x="179" y="33"/>
                  <a:pt x="177" y="31"/>
                  <a:pt x="174" y="31"/>
                </a:cubicBezTo>
                <a:close/>
                <a:moveTo>
                  <a:pt x="241" y="0"/>
                </a:moveTo>
                <a:cubicBezTo>
                  <a:pt x="35" y="0"/>
                  <a:pt x="35" y="0"/>
                  <a:pt x="35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439"/>
                  <a:pt x="0" y="439"/>
                  <a:pt x="0" y="439"/>
                </a:cubicBezTo>
                <a:cubicBezTo>
                  <a:pt x="0" y="459"/>
                  <a:pt x="16" y="475"/>
                  <a:pt x="35" y="475"/>
                </a:cubicBezTo>
                <a:cubicBezTo>
                  <a:pt x="241" y="475"/>
                  <a:pt x="241" y="475"/>
                  <a:pt x="241" y="475"/>
                </a:cubicBezTo>
                <a:cubicBezTo>
                  <a:pt x="260" y="475"/>
                  <a:pt x="276" y="459"/>
                  <a:pt x="276" y="439"/>
                </a:cubicBezTo>
                <a:cubicBezTo>
                  <a:pt x="276" y="36"/>
                  <a:pt x="276" y="36"/>
                  <a:pt x="276" y="36"/>
                </a:cubicBezTo>
                <a:cubicBezTo>
                  <a:pt x="276" y="16"/>
                  <a:pt x="260" y="0"/>
                  <a:pt x="241" y="0"/>
                </a:cubicBezTo>
                <a:close/>
                <a:moveTo>
                  <a:pt x="267" y="439"/>
                </a:moveTo>
                <a:cubicBezTo>
                  <a:pt x="267" y="454"/>
                  <a:pt x="255" y="465"/>
                  <a:pt x="241" y="465"/>
                </a:cubicBezTo>
                <a:cubicBezTo>
                  <a:pt x="35" y="465"/>
                  <a:pt x="35" y="465"/>
                  <a:pt x="35" y="465"/>
                </a:cubicBezTo>
                <a:cubicBezTo>
                  <a:pt x="21" y="465"/>
                  <a:pt x="9" y="454"/>
                  <a:pt x="9" y="439"/>
                </a:cubicBezTo>
                <a:cubicBezTo>
                  <a:pt x="9" y="399"/>
                  <a:pt x="9" y="399"/>
                  <a:pt x="9" y="399"/>
                </a:cubicBezTo>
                <a:cubicBezTo>
                  <a:pt x="267" y="399"/>
                  <a:pt x="267" y="399"/>
                  <a:pt x="267" y="399"/>
                </a:cubicBezTo>
                <a:lnTo>
                  <a:pt x="267" y="439"/>
                </a:lnTo>
                <a:close/>
                <a:moveTo>
                  <a:pt x="267" y="390"/>
                </a:moveTo>
                <a:cubicBezTo>
                  <a:pt x="9" y="390"/>
                  <a:pt x="9" y="390"/>
                  <a:pt x="9" y="390"/>
                </a:cubicBezTo>
                <a:cubicBezTo>
                  <a:pt x="9" y="70"/>
                  <a:pt x="9" y="70"/>
                  <a:pt x="9" y="70"/>
                </a:cubicBezTo>
                <a:cubicBezTo>
                  <a:pt x="267" y="70"/>
                  <a:pt x="267" y="70"/>
                  <a:pt x="267" y="70"/>
                </a:cubicBezTo>
                <a:lnTo>
                  <a:pt x="267" y="390"/>
                </a:lnTo>
                <a:close/>
                <a:moveTo>
                  <a:pt x="267" y="60"/>
                </a:moveTo>
                <a:cubicBezTo>
                  <a:pt x="9" y="60"/>
                  <a:pt x="9" y="60"/>
                  <a:pt x="9" y="60"/>
                </a:cubicBezTo>
                <a:cubicBezTo>
                  <a:pt x="9" y="36"/>
                  <a:pt x="9" y="36"/>
                  <a:pt x="9" y="36"/>
                </a:cubicBezTo>
                <a:cubicBezTo>
                  <a:pt x="9" y="21"/>
                  <a:pt x="21" y="9"/>
                  <a:pt x="35" y="9"/>
                </a:cubicBezTo>
                <a:cubicBezTo>
                  <a:pt x="241" y="9"/>
                  <a:pt x="241" y="9"/>
                  <a:pt x="241" y="9"/>
                </a:cubicBezTo>
                <a:cubicBezTo>
                  <a:pt x="255" y="9"/>
                  <a:pt x="267" y="21"/>
                  <a:pt x="267" y="36"/>
                </a:cubicBezTo>
                <a:lnTo>
                  <a:pt x="267" y="6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50" name="Freeform 86"/>
          <p:cNvSpPr>
            <a:spLocks noEditPoints="1"/>
          </p:cNvSpPr>
          <p:nvPr/>
        </p:nvSpPr>
        <p:spPr bwMode="auto">
          <a:xfrm>
            <a:off x="6882532" y="9490649"/>
            <a:ext cx="879144" cy="975178"/>
          </a:xfrm>
          <a:custGeom>
            <a:avLst/>
            <a:gdLst>
              <a:gd name="T0" fmla="*/ 208 w 575"/>
              <a:gd name="T1" fmla="*/ 639 h 639"/>
              <a:gd name="T2" fmla="*/ 201 w 575"/>
              <a:gd name="T3" fmla="*/ 373 h 639"/>
              <a:gd name="T4" fmla="*/ 369 w 575"/>
              <a:gd name="T5" fmla="*/ 366 h 639"/>
              <a:gd name="T6" fmla="*/ 376 w 575"/>
              <a:gd name="T7" fmla="*/ 632 h 639"/>
              <a:gd name="T8" fmla="*/ 215 w 575"/>
              <a:gd name="T9" fmla="*/ 625 h 639"/>
              <a:gd name="T10" fmla="*/ 362 w 575"/>
              <a:gd name="T11" fmla="*/ 380 h 639"/>
              <a:gd name="T12" fmla="*/ 215 w 575"/>
              <a:gd name="T13" fmla="*/ 625 h 639"/>
              <a:gd name="T14" fmla="*/ 10 w 575"/>
              <a:gd name="T15" fmla="*/ 639 h 639"/>
              <a:gd name="T16" fmla="*/ 3 w 575"/>
              <a:gd name="T17" fmla="*/ 503 h 639"/>
              <a:gd name="T18" fmla="*/ 170 w 575"/>
              <a:gd name="T19" fmla="*/ 496 h 639"/>
              <a:gd name="T20" fmla="*/ 177 w 575"/>
              <a:gd name="T21" fmla="*/ 632 h 639"/>
              <a:gd name="T22" fmla="*/ 17 w 575"/>
              <a:gd name="T23" fmla="*/ 625 h 639"/>
              <a:gd name="T24" fmla="*/ 163 w 575"/>
              <a:gd name="T25" fmla="*/ 510 h 639"/>
              <a:gd name="T26" fmla="*/ 17 w 575"/>
              <a:gd name="T27" fmla="*/ 625 h 639"/>
              <a:gd name="T28" fmla="*/ 5 w 575"/>
              <a:gd name="T29" fmla="*/ 411 h 639"/>
              <a:gd name="T30" fmla="*/ 292 w 575"/>
              <a:gd name="T31" fmla="*/ 47 h 639"/>
              <a:gd name="T32" fmla="*/ 256 w 575"/>
              <a:gd name="T33" fmla="*/ 4 h 639"/>
              <a:gd name="T34" fmla="*/ 417 w 575"/>
              <a:gd name="T35" fmla="*/ 0 h 639"/>
              <a:gd name="T36" fmla="*/ 424 w 575"/>
              <a:gd name="T37" fmla="*/ 163 h 639"/>
              <a:gd name="T38" fmla="*/ 412 w 575"/>
              <a:gd name="T39" fmla="*/ 168 h 639"/>
              <a:gd name="T40" fmla="*/ 31 w 575"/>
              <a:gd name="T41" fmla="*/ 414 h 639"/>
              <a:gd name="T42" fmla="*/ 279 w 575"/>
              <a:gd name="T43" fmla="*/ 14 h 639"/>
              <a:gd name="T44" fmla="*/ 307 w 575"/>
              <a:gd name="T45" fmla="*/ 51 h 639"/>
              <a:gd name="T46" fmla="*/ 16 w 575"/>
              <a:gd name="T47" fmla="*/ 402 h 639"/>
              <a:gd name="T48" fmla="*/ 22 w 575"/>
              <a:gd name="T49" fmla="*/ 403 h 639"/>
              <a:gd name="T50" fmla="*/ 383 w 575"/>
              <a:gd name="T51" fmla="*/ 118 h 639"/>
              <a:gd name="T52" fmla="*/ 410 w 575"/>
              <a:gd name="T53" fmla="*/ 14 h 639"/>
              <a:gd name="T54" fmla="*/ 568 w 575"/>
              <a:gd name="T55" fmla="*/ 639 h 639"/>
              <a:gd name="T56" fmla="*/ 400 w 575"/>
              <a:gd name="T57" fmla="*/ 632 h 639"/>
              <a:gd name="T58" fmla="*/ 407 w 575"/>
              <a:gd name="T59" fmla="*/ 238 h 639"/>
              <a:gd name="T60" fmla="*/ 575 w 575"/>
              <a:gd name="T61" fmla="*/ 245 h 639"/>
              <a:gd name="T62" fmla="*/ 568 w 575"/>
              <a:gd name="T63" fmla="*/ 639 h 639"/>
              <a:gd name="T64" fmla="*/ 561 w 575"/>
              <a:gd name="T65" fmla="*/ 625 h 639"/>
              <a:gd name="T66" fmla="*/ 414 w 575"/>
              <a:gd name="T67" fmla="*/ 252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5" h="639">
                <a:moveTo>
                  <a:pt x="369" y="639"/>
                </a:moveTo>
                <a:cubicBezTo>
                  <a:pt x="208" y="639"/>
                  <a:pt x="208" y="639"/>
                  <a:pt x="208" y="639"/>
                </a:cubicBezTo>
                <a:cubicBezTo>
                  <a:pt x="205" y="639"/>
                  <a:pt x="201" y="636"/>
                  <a:pt x="201" y="632"/>
                </a:cubicBezTo>
                <a:cubicBezTo>
                  <a:pt x="201" y="373"/>
                  <a:pt x="201" y="373"/>
                  <a:pt x="201" y="373"/>
                </a:cubicBezTo>
                <a:cubicBezTo>
                  <a:pt x="201" y="369"/>
                  <a:pt x="205" y="366"/>
                  <a:pt x="208" y="366"/>
                </a:cubicBezTo>
                <a:cubicBezTo>
                  <a:pt x="369" y="366"/>
                  <a:pt x="369" y="366"/>
                  <a:pt x="369" y="366"/>
                </a:cubicBezTo>
                <a:cubicBezTo>
                  <a:pt x="373" y="366"/>
                  <a:pt x="376" y="369"/>
                  <a:pt x="376" y="373"/>
                </a:cubicBezTo>
                <a:cubicBezTo>
                  <a:pt x="376" y="632"/>
                  <a:pt x="376" y="632"/>
                  <a:pt x="376" y="632"/>
                </a:cubicBezTo>
                <a:cubicBezTo>
                  <a:pt x="376" y="636"/>
                  <a:pt x="373" y="639"/>
                  <a:pt x="369" y="639"/>
                </a:cubicBezTo>
                <a:close/>
                <a:moveTo>
                  <a:pt x="215" y="625"/>
                </a:moveTo>
                <a:cubicBezTo>
                  <a:pt x="362" y="625"/>
                  <a:pt x="362" y="625"/>
                  <a:pt x="362" y="625"/>
                </a:cubicBezTo>
                <a:cubicBezTo>
                  <a:pt x="362" y="380"/>
                  <a:pt x="362" y="380"/>
                  <a:pt x="362" y="380"/>
                </a:cubicBezTo>
                <a:cubicBezTo>
                  <a:pt x="215" y="380"/>
                  <a:pt x="215" y="380"/>
                  <a:pt x="215" y="380"/>
                </a:cubicBezTo>
                <a:lnTo>
                  <a:pt x="215" y="625"/>
                </a:lnTo>
                <a:close/>
                <a:moveTo>
                  <a:pt x="170" y="639"/>
                </a:moveTo>
                <a:cubicBezTo>
                  <a:pt x="10" y="639"/>
                  <a:pt x="10" y="639"/>
                  <a:pt x="10" y="639"/>
                </a:cubicBezTo>
                <a:cubicBezTo>
                  <a:pt x="6" y="639"/>
                  <a:pt x="3" y="636"/>
                  <a:pt x="3" y="632"/>
                </a:cubicBezTo>
                <a:cubicBezTo>
                  <a:pt x="3" y="503"/>
                  <a:pt x="3" y="503"/>
                  <a:pt x="3" y="503"/>
                </a:cubicBezTo>
                <a:cubicBezTo>
                  <a:pt x="3" y="499"/>
                  <a:pt x="6" y="496"/>
                  <a:pt x="10" y="496"/>
                </a:cubicBezTo>
                <a:cubicBezTo>
                  <a:pt x="170" y="496"/>
                  <a:pt x="170" y="496"/>
                  <a:pt x="170" y="496"/>
                </a:cubicBezTo>
                <a:cubicBezTo>
                  <a:pt x="174" y="496"/>
                  <a:pt x="177" y="499"/>
                  <a:pt x="177" y="503"/>
                </a:cubicBezTo>
                <a:cubicBezTo>
                  <a:pt x="177" y="632"/>
                  <a:pt x="177" y="632"/>
                  <a:pt x="177" y="632"/>
                </a:cubicBezTo>
                <a:cubicBezTo>
                  <a:pt x="177" y="636"/>
                  <a:pt x="174" y="639"/>
                  <a:pt x="170" y="639"/>
                </a:cubicBezTo>
                <a:close/>
                <a:moveTo>
                  <a:pt x="17" y="625"/>
                </a:moveTo>
                <a:cubicBezTo>
                  <a:pt x="163" y="625"/>
                  <a:pt x="163" y="625"/>
                  <a:pt x="163" y="625"/>
                </a:cubicBezTo>
                <a:cubicBezTo>
                  <a:pt x="163" y="510"/>
                  <a:pt x="163" y="510"/>
                  <a:pt x="163" y="510"/>
                </a:cubicBezTo>
                <a:cubicBezTo>
                  <a:pt x="17" y="510"/>
                  <a:pt x="17" y="510"/>
                  <a:pt x="17" y="510"/>
                </a:cubicBezTo>
                <a:lnTo>
                  <a:pt x="17" y="625"/>
                </a:lnTo>
                <a:close/>
                <a:moveTo>
                  <a:pt x="19" y="418"/>
                </a:moveTo>
                <a:cubicBezTo>
                  <a:pt x="14" y="418"/>
                  <a:pt x="9" y="416"/>
                  <a:pt x="5" y="411"/>
                </a:cubicBezTo>
                <a:cubicBezTo>
                  <a:pt x="0" y="404"/>
                  <a:pt x="0" y="395"/>
                  <a:pt x="5" y="388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57" y="12"/>
                  <a:pt x="257" y="12"/>
                  <a:pt x="257" y="12"/>
                </a:cubicBezTo>
                <a:cubicBezTo>
                  <a:pt x="255" y="10"/>
                  <a:pt x="255" y="7"/>
                  <a:pt x="256" y="4"/>
                </a:cubicBezTo>
                <a:cubicBezTo>
                  <a:pt x="257" y="1"/>
                  <a:pt x="260" y="0"/>
                  <a:pt x="262" y="0"/>
                </a:cubicBezTo>
                <a:cubicBezTo>
                  <a:pt x="417" y="0"/>
                  <a:pt x="417" y="0"/>
                  <a:pt x="417" y="0"/>
                </a:cubicBezTo>
                <a:cubicBezTo>
                  <a:pt x="421" y="0"/>
                  <a:pt x="424" y="3"/>
                  <a:pt x="424" y="7"/>
                </a:cubicBezTo>
                <a:cubicBezTo>
                  <a:pt x="424" y="163"/>
                  <a:pt x="424" y="163"/>
                  <a:pt x="424" y="163"/>
                </a:cubicBezTo>
                <a:cubicBezTo>
                  <a:pt x="424" y="166"/>
                  <a:pt x="423" y="168"/>
                  <a:pt x="420" y="169"/>
                </a:cubicBezTo>
                <a:cubicBezTo>
                  <a:pt x="417" y="170"/>
                  <a:pt x="414" y="170"/>
                  <a:pt x="412" y="168"/>
                </a:cubicBezTo>
                <a:cubicBezTo>
                  <a:pt x="377" y="133"/>
                  <a:pt x="377" y="133"/>
                  <a:pt x="377" y="133"/>
                </a:cubicBezTo>
                <a:cubicBezTo>
                  <a:pt x="31" y="414"/>
                  <a:pt x="31" y="414"/>
                  <a:pt x="31" y="414"/>
                </a:cubicBezTo>
                <a:cubicBezTo>
                  <a:pt x="28" y="417"/>
                  <a:pt x="24" y="418"/>
                  <a:pt x="19" y="418"/>
                </a:cubicBezTo>
                <a:close/>
                <a:moveTo>
                  <a:pt x="279" y="14"/>
                </a:moveTo>
                <a:cubicBezTo>
                  <a:pt x="307" y="41"/>
                  <a:pt x="307" y="41"/>
                  <a:pt x="307" y="41"/>
                </a:cubicBezTo>
                <a:cubicBezTo>
                  <a:pt x="309" y="44"/>
                  <a:pt x="309" y="48"/>
                  <a:pt x="307" y="51"/>
                </a:cubicBezTo>
                <a:cubicBezTo>
                  <a:pt x="16" y="397"/>
                  <a:pt x="16" y="397"/>
                  <a:pt x="16" y="397"/>
                </a:cubicBezTo>
                <a:cubicBezTo>
                  <a:pt x="15" y="399"/>
                  <a:pt x="15" y="401"/>
                  <a:pt x="16" y="402"/>
                </a:cubicBezTo>
                <a:cubicBezTo>
                  <a:pt x="17" y="404"/>
                  <a:pt x="18" y="404"/>
                  <a:pt x="19" y="404"/>
                </a:cubicBezTo>
                <a:cubicBezTo>
                  <a:pt x="20" y="404"/>
                  <a:pt x="21" y="404"/>
                  <a:pt x="22" y="403"/>
                </a:cubicBezTo>
                <a:cubicBezTo>
                  <a:pt x="373" y="118"/>
                  <a:pt x="373" y="118"/>
                  <a:pt x="373" y="118"/>
                </a:cubicBezTo>
                <a:cubicBezTo>
                  <a:pt x="376" y="115"/>
                  <a:pt x="380" y="116"/>
                  <a:pt x="383" y="118"/>
                </a:cubicBezTo>
                <a:cubicBezTo>
                  <a:pt x="410" y="146"/>
                  <a:pt x="410" y="146"/>
                  <a:pt x="410" y="146"/>
                </a:cubicBezTo>
                <a:cubicBezTo>
                  <a:pt x="410" y="14"/>
                  <a:pt x="410" y="14"/>
                  <a:pt x="410" y="14"/>
                </a:cubicBezTo>
                <a:lnTo>
                  <a:pt x="279" y="14"/>
                </a:lnTo>
                <a:close/>
                <a:moveTo>
                  <a:pt x="568" y="639"/>
                </a:moveTo>
                <a:cubicBezTo>
                  <a:pt x="407" y="639"/>
                  <a:pt x="407" y="639"/>
                  <a:pt x="407" y="639"/>
                </a:cubicBezTo>
                <a:cubicBezTo>
                  <a:pt x="403" y="639"/>
                  <a:pt x="400" y="636"/>
                  <a:pt x="400" y="632"/>
                </a:cubicBezTo>
                <a:cubicBezTo>
                  <a:pt x="400" y="245"/>
                  <a:pt x="400" y="245"/>
                  <a:pt x="400" y="245"/>
                </a:cubicBezTo>
                <a:cubicBezTo>
                  <a:pt x="400" y="241"/>
                  <a:pt x="403" y="238"/>
                  <a:pt x="407" y="238"/>
                </a:cubicBezTo>
                <a:cubicBezTo>
                  <a:pt x="568" y="238"/>
                  <a:pt x="568" y="238"/>
                  <a:pt x="568" y="238"/>
                </a:cubicBezTo>
                <a:cubicBezTo>
                  <a:pt x="572" y="238"/>
                  <a:pt x="575" y="241"/>
                  <a:pt x="575" y="245"/>
                </a:cubicBezTo>
                <a:cubicBezTo>
                  <a:pt x="575" y="632"/>
                  <a:pt x="575" y="632"/>
                  <a:pt x="575" y="632"/>
                </a:cubicBezTo>
                <a:cubicBezTo>
                  <a:pt x="575" y="636"/>
                  <a:pt x="572" y="639"/>
                  <a:pt x="568" y="639"/>
                </a:cubicBezTo>
                <a:close/>
                <a:moveTo>
                  <a:pt x="414" y="625"/>
                </a:moveTo>
                <a:cubicBezTo>
                  <a:pt x="561" y="625"/>
                  <a:pt x="561" y="625"/>
                  <a:pt x="561" y="625"/>
                </a:cubicBezTo>
                <a:cubicBezTo>
                  <a:pt x="561" y="252"/>
                  <a:pt x="561" y="252"/>
                  <a:pt x="561" y="252"/>
                </a:cubicBezTo>
                <a:cubicBezTo>
                  <a:pt x="414" y="252"/>
                  <a:pt x="414" y="252"/>
                  <a:pt x="414" y="252"/>
                </a:cubicBezTo>
                <a:lnTo>
                  <a:pt x="414" y="62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40" name="Freeform 31"/>
          <p:cNvSpPr>
            <a:spLocks noEditPoints="1"/>
          </p:cNvSpPr>
          <p:nvPr/>
        </p:nvSpPr>
        <p:spPr bwMode="auto">
          <a:xfrm>
            <a:off x="15702080" y="8309779"/>
            <a:ext cx="2834512" cy="2743074"/>
          </a:xfrm>
          <a:custGeom>
            <a:avLst/>
            <a:gdLst>
              <a:gd name="T0" fmla="*/ 68 w 436"/>
              <a:gd name="T1" fmla="*/ 141 h 421"/>
              <a:gd name="T2" fmla="*/ 29 w 436"/>
              <a:gd name="T3" fmla="*/ 353 h 421"/>
              <a:gd name="T4" fmla="*/ 321 w 436"/>
              <a:gd name="T5" fmla="*/ 392 h 421"/>
              <a:gd name="T6" fmla="*/ 360 w 436"/>
              <a:gd name="T7" fmla="*/ 180 h 421"/>
              <a:gd name="T8" fmla="*/ 351 w 436"/>
              <a:gd name="T9" fmla="*/ 353 h 421"/>
              <a:gd name="T10" fmla="*/ 68 w 436"/>
              <a:gd name="T11" fmla="*/ 383 h 421"/>
              <a:gd name="T12" fmla="*/ 38 w 436"/>
              <a:gd name="T13" fmla="*/ 180 h 421"/>
              <a:gd name="T14" fmla="*/ 321 w 436"/>
              <a:gd name="T15" fmla="*/ 150 h 421"/>
              <a:gd name="T16" fmla="*/ 351 w 436"/>
              <a:gd name="T17" fmla="*/ 353 h 421"/>
              <a:gd name="T18" fmla="*/ 370 w 436"/>
              <a:gd name="T19" fmla="*/ 203 h 421"/>
              <a:gd name="T20" fmla="*/ 417 w 436"/>
              <a:gd name="T21" fmla="*/ 203 h 421"/>
              <a:gd name="T22" fmla="*/ 393 w 436"/>
              <a:gd name="T23" fmla="*/ 217 h 421"/>
              <a:gd name="T24" fmla="*/ 393 w 436"/>
              <a:gd name="T25" fmla="*/ 189 h 421"/>
              <a:gd name="T26" fmla="*/ 393 w 436"/>
              <a:gd name="T27" fmla="*/ 217 h 421"/>
              <a:gd name="T28" fmla="*/ 231 w 436"/>
              <a:gd name="T29" fmla="*/ 112 h 421"/>
              <a:gd name="T30" fmla="*/ 338 w 436"/>
              <a:gd name="T31" fmla="*/ 2 h 421"/>
              <a:gd name="T32" fmla="*/ 219 w 436"/>
              <a:gd name="T33" fmla="*/ 110 h 421"/>
              <a:gd name="T34" fmla="*/ 154 w 436"/>
              <a:gd name="T35" fmla="*/ 60 h 421"/>
              <a:gd name="T36" fmla="*/ 207 w 436"/>
              <a:gd name="T37" fmla="*/ 112 h 421"/>
              <a:gd name="T38" fmla="*/ 0 w 436"/>
              <a:gd name="T39" fmla="*/ 175 h 421"/>
              <a:gd name="T40" fmla="*/ 63 w 436"/>
              <a:gd name="T41" fmla="*/ 421 h 421"/>
              <a:gd name="T42" fmla="*/ 436 w 436"/>
              <a:gd name="T43" fmla="*/ 358 h 421"/>
              <a:gd name="T44" fmla="*/ 373 w 436"/>
              <a:gd name="T45" fmla="*/ 112 h 421"/>
              <a:gd name="T46" fmla="*/ 373 w 436"/>
              <a:gd name="T47" fmla="*/ 411 h 421"/>
              <a:gd name="T48" fmla="*/ 9 w 436"/>
              <a:gd name="T49" fmla="*/ 358 h 421"/>
              <a:gd name="T50" fmla="*/ 63 w 436"/>
              <a:gd name="T51" fmla="*/ 121 h 421"/>
              <a:gd name="T52" fmla="*/ 427 w 436"/>
              <a:gd name="T53" fmla="*/ 175 h 421"/>
              <a:gd name="T54" fmla="*/ 393 w 436"/>
              <a:gd name="T55" fmla="*/ 249 h 421"/>
              <a:gd name="T56" fmla="*/ 393 w 436"/>
              <a:gd name="T57" fmla="*/ 296 h 421"/>
              <a:gd name="T58" fmla="*/ 393 w 436"/>
              <a:gd name="T59" fmla="*/ 249 h 421"/>
              <a:gd name="T60" fmla="*/ 379 w 436"/>
              <a:gd name="T61" fmla="*/ 273 h 421"/>
              <a:gd name="T62" fmla="*/ 408 w 436"/>
              <a:gd name="T63" fmla="*/ 273 h 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36" h="421">
                <a:moveTo>
                  <a:pt x="321" y="141"/>
                </a:moveTo>
                <a:cubicBezTo>
                  <a:pt x="68" y="141"/>
                  <a:pt x="68" y="141"/>
                  <a:pt x="68" y="141"/>
                </a:cubicBezTo>
                <a:cubicBezTo>
                  <a:pt x="47" y="141"/>
                  <a:pt x="29" y="158"/>
                  <a:pt x="29" y="180"/>
                </a:cubicBezTo>
                <a:cubicBezTo>
                  <a:pt x="29" y="353"/>
                  <a:pt x="29" y="353"/>
                  <a:pt x="29" y="353"/>
                </a:cubicBezTo>
                <a:cubicBezTo>
                  <a:pt x="29" y="375"/>
                  <a:pt x="47" y="392"/>
                  <a:pt x="68" y="392"/>
                </a:cubicBezTo>
                <a:cubicBezTo>
                  <a:pt x="321" y="392"/>
                  <a:pt x="321" y="392"/>
                  <a:pt x="321" y="392"/>
                </a:cubicBezTo>
                <a:cubicBezTo>
                  <a:pt x="342" y="392"/>
                  <a:pt x="360" y="375"/>
                  <a:pt x="360" y="353"/>
                </a:cubicBezTo>
                <a:cubicBezTo>
                  <a:pt x="360" y="180"/>
                  <a:pt x="360" y="180"/>
                  <a:pt x="360" y="180"/>
                </a:cubicBezTo>
                <a:cubicBezTo>
                  <a:pt x="360" y="158"/>
                  <a:pt x="342" y="141"/>
                  <a:pt x="321" y="141"/>
                </a:cubicBezTo>
                <a:close/>
                <a:moveTo>
                  <a:pt x="351" y="353"/>
                </a:moveTo>
                <a:cubicBezTo>
                  <a:pt x="351" y="369"/>
                  <a:pt x="337" y="383"/>
                  <a:pt x="321" y="383"/>
                </a:cubicBezTo>
                <a:cubicBezTo>
                  <a:pt x="68" y="383"/>
                  <a:pt x="68" y="383"/>
                  <a:pt x="68" y="383"/>
                </a:cubicBezTo>
                <a:cubicBezTo>
                  <a:pt x="52" y="383"/>
                  <a:pt x="38" y="369"/>
                  <a:pt x="38" y="353"/>
                </a:cubicBezTo>
                <a:cubicBezTo>
                  <a:pt x="38" y="180"/>
                  <a:pt x="38" y="180"/>
                  <a:pt x="38" y="180"/>
                </a:cubicBezTo>
                <a:cubicBezTo>
                  <a:pt x="38" y="163"/>
                  <a:pt x="52" y="150"/>
                  <a:pt x="68" y="150"/>
                </a:cubicBezTo>
                <a:cubicBezTo>
                  <a:pt x="321" y="150"/>
                  <a:pt x="321" y="150"/>
                  <a:pt x="321" y="150"/>
                </a:cubicBezTo>
                <a:cubicBezTo>
                  <a:pt x="337" y="150"/>
                  <a:pt x="351" y="163"/>
                  <a:pt x="351" y="180"/>
                </a:cubicBezTo>
                <a:lnTo>
                  <a:pt x="351" y="353"/>
                </a:lnTo>
                <a:close/>
                <a:moveTo>
                  <a:pt x="393" y="180"/>
                </a:moveTo>
                <a:cubicBezTo>
                  <a:pt x="380" y="180"/>
                  <a:pt x="370" y="190"/>
                  <a:pt x="370" y="203"/>
                </a:cubicBezTo>
                <a:cubicBezTo>
                  <a:pt x="370" y="216"/>
                  <a:pt x="380" y="227"/>
                  <a:pt x="393" y="227"/>
                </a:cubicBezTo>
                <a:cubicBezTo>
                  <a:pt x="406" y="227"/>
                  <a:pt x="417" y="216"/>
                  <a:pt x="417" y="203"/>
                </a:cubicBezTo>
                <a:cubicBezTo>
                  <a:pt x="417" y="190"/>
                  <a:pt x="406" y="180"/>
                  <a:pt x="393" y="180"/>
                </a:cubicBezTo>
                <a:close/>
                <a:moveTo>
                  <a:pt x="393" y="217"/>
                </a:moveTo>
                <a:cubicBezTo>
                  <a:pt x="386" y="217"/>
                  <a:pt x="379" y="211"/>
                  <a:pt x="379" y="203"/>
                </a:cubicBezTo>
                <a:cubicBezTo>
                  <a:pt x="379" y="195"/>
                  <a:pt x="386" y="189"/>
                  <a:pt x="393" y="189"/>
                </a:cubicBezTo>
                <a:cubicBezTo>
                  <a:pt x="401" y="189"/>
                  <a:pt x="408" y="195"/>
                  <a:pt x="408" y="203"/>
                </a:cubicBezTo>
                <a:cubicBezTo>
                  <a:pt x="408" y="211"/>
                  <a:pt x="401" y="217"/>
                  <a:pt x="393" y="217"/>
                </a:cubicBezTo>
                <a:close/>
                <a:moveTo>
                  <a:pt x="373" y="112"/>
                </a:moveTo>
                <a:cubicBezTo>
                  <a:pt x="231" y="112"/>
                  <a:pt x="231" y="112"/>
                  <a:pt x="231" y="112"/>
                </a:cubicBezTo>
                <a:cubicBezTo>
                  <a:pt x="338" y="8"/>
                  <a:pt x="338" y="8"/>
                  <a:pt x="338" y="8"/>
                </a:cubicBezTo>
                <a:cubicBezTo>
                  <a:pt x="340" y="6"/>
                  <a:pt x="340" y="4"/>
                  <a:pt x="338" y="2"/>
                </a:cubicBezTo>
                <a:cubicBezTo>
                  <a:pt x="336" y="0"/>
                  <a:pt x="333" y="0"/>
                  <a:pt x="331" y="2"/>
                </a:cubicBezTo>
                <a:cubicBezTo>
                  <a:pt x="219" y="110"/>
                  <a:pt x="219" y="110"/>
                  <a:pt x="219" y="110"/>
                </a:cubicBezTo>
                <a:cubicBezTo>
                  <a:pt x="160" y="59"/>
                  <a:pt x="160" y="59"/>
                  <a:pt x="160" y="59"/>
                </a:cubicBezTo>
                <a:cubicBezTo>
                  <a:pt x="159" y="58"/>
                  <a:pt x="156" y="58"/>
                  <a:pt x="154" y="60"/>
                </a:cubicBezTo>
                <a:cubicBezTo>
                  <a:pt x="152" y="62"/>
                  <a:pt x="152" y="65"/>
                  <a:pt x="154" y="66"/>
                </a:cubicBezTo>
                <a:cubicBezTo>
                  <a:pt x="207" y="112"/>
                  <a:pt x="207" y="112"/>
                  <a:pt x="207" y="112"/>
                </a:cubicBezTo>
                <a:cubicBezTo>
                  <a:pt x="63" y="112"/>
                  <a:pt x="63" y="112"/>
                  <a:pt x="63" y="112"/>
                </a:cubicBezTo>
                <a:cubicBezTo>
                  <a:pt x="28" y="112"/>
                  <a:pt x="0" y="140"/>
                  <a:pt x="0" y="175"/>
                </a:cubicBezTo>
                <a:cubicBezTo>
                  <a:pt x="0" y="358"/>
                  <a:pt x="0" y="358"/>
                  <a:pt x="0" y="358"/>
                </a:cubicBezTo>
                <a:cubicBezTo>
                  <a:pt x="0" y="392"/>
                  <a:pt x="28" y="421"/>
                  <a:pt x="63" y="421"/>
                </a:cubicBezTo>
                <a:cubicBezTo>
                  <a:pt x="373" y="421"/>
                  <a:pt x="373" y="421"/>
                  <a:pt x="373" y="421"/>
                </a:cubicBezTo>
                <a:cubicBezTo>
                  <a:pt x="408" y="421"/>
                  <a:pt x="436" y="392"/>
                  <a:pt x="436" y="358"/>
                </a:cubicBezTo>
                <a:cubicBezTo>
                  <a:pt x="436" y="175"/>
                  <a:pt x="436" y="175"/>
                  <a:pt x="436" y="175"/>
                </a:cubicBezTo>
                <a:cubicBezTo>
                  <a:pt x="436" y="140"/>
                  <a:pt x="408" y="112"/>
                  <a:pt x="373" y="112"/>
                </a:cubicBezTo>
                <a:close/>
                <a:moveTo>
                  <a:pt x="427" y="358"/>
                </a:moveTo>
                <a:cubicBezTo>
                  <a:pt x="427" y="387"/>
                  <a:pt x="403" y="411"/>
                  <a:pt x="373" y="411"/>
                </a:cubicBezTo>
                <a:cubicBezTo>
                  <a:pt x="63" y="411"/>
                  <a:pt x="63" y="411"/>
                  <a:pt x="63" y="411"/>
                </a:cubicBezTo>
                <a:cubicBezTo>
                  <a:pt x="33" y="411"/>
                  <a:pt x="9" y="387"/>
                  <a:pt x="9" y="358"/>
                </a:cubicBezTo>
                <a:cubicBezTo>
                  <a:pt x="9" y="175"/>
                  <a:pt x="9" y="175"/>
                  <a:pt x="9" y="175"/>
                </a:cubicBezTo>
                <a:cubicBezTo>
                  <a:pt x="9" y="146"/>
                  <a:pt x="33" y="121"/>
                  <a:pt x="63" y="121"/>
                </a:cubicBezTo>
                <a:cubicBezTo>
                  <a:pt x="373" y="121"/>
                  <a:pt x="373" y="121"/>
                  <a:pt x="373" y="121"/>
                </a:cubicBezTo>
                <a:cubicBezTo>
                  <a:pt x="403" y="121"/>
                  <a:pt x="427" y="146"/>
                  <a:pt x="427" y="175"/>
                </a:cubicBezTo>
                <a:lnTo>
                  <a:pt x="427" y="358"/>
                </a:lnTo>
                <a:close/>
                <a:moveTo>
                  <a:pt x="393" y="249"/>
                </a:moveTo>
                <a:cubicBezTo>
                  <a:pt x="380" y="249"/>
                  <a:pt x="370" y="260"/>
                  <a:pt x="370" y="273"/>
                </a:cubicBezTo>
                <a:cubicBezTo>
                  <a:pt x="370" y="286"/>
                  <a:pt x="380" y="296"/>
                  <a:pt x="393" y="296"/>
                </a:cubicBezTo>
                <a:cubicBezTo>
                  <a:pt x="406" y="296"/>
                  <a:pt x="417" y="286"/>
                  <a:pt x="417" y="273"/>
                </a:cubicBezTo>
                <a:cubicBezTo>
                  <a:pt x="417" y="260"/>
                  <a:pt x="406" y="249"/>
                  <a:pt x="393" y="249"/>
                </a:cubicBezTo>
                <a:close/>
                <a:moveTo>
                  <a:pt x="393" y="287"/>
                </a:moveTo>
                <a:cubicBezTo>
                  <a:pt x="386" y="287"/>
                  <a:pt x="379" y="281"/>
                  <a:pt x="379" y="273"/>
                </a:cubicBezTo>
                <a:cubicBezTo>
                  <a:pt x="379" y="265"/>
                  <a:pt x="386" y="259"/>
                  <a:pt x="393" y="259"/>
                </a:cubicBezTo>
                <a:cubicBezTo>
                  <a:pt x="401" y="259"/>
                  <a:pt x="408" y="265"/>
                  <a:pt x="408" y="273"/>
                </a:cubicBezTo>
                <a:cubicBezTo>
                  <a:pt x="408" y="281"/>
                  <a:pt x="401" y="287"/>
                  <a:pt x="393" y="28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51" name="Freeform 44"/>
          <p:cNvSpPr>
            <a:spLocks noEditPoints="1"/>
          </p:cNvSpPr>
          <p:nvPr/>
        </p:nvSpPr>
        <p:spPr bwMode="auto">
          <a:xfrm>
            <a:off x="16329832" y="9521446"/>
            <a:ext cx="1106688" cy="1086776"/>
          </a:xfrm>
          <a:custGeom>
            <a:avLst/>
            <a:gdLst>
              <a:gd name="T0" fmla="*/ 347 w 447"/>
              <a:gd name="T1" fmla="*/ 173 h 439"/>
              <a:gd name="T2" fmla="*/ 295 w 447"/>
              <a:gd name="T3" fmla="*/ 77 h 439"/>
              <a:gd name="T4" fmla="*/ 173 w 447"/>
              <a:gd name="T5" fmla="*/ 75 h 439"/>
              <a:gd name="T6" fmla="*/ 131 w 447"/>
              <a:gd name="T7" fmla="*/ 180 h 439"/>
              <a:gd name="T8" fmla="*/ 162 w 447"/>
              <a:gd name="T9" fmla="*/ 174 h 439"/>
              <a:gd name="T10" fmla="*/ 236 w 447"/>
              <a:gd name="T11" fmla="*/ 122 h 439"/>
              <a:gd name="T12" fmla="*/ 26 w 447"/>
              <a:gd name="T13" fmla="*/ 285 h 439"/>
              <a:gd name="T14" fmla="*/ 26 w 447"/>
              <a:gd name="T15" fmla="*/ 332 h 439"/>
              <a:gd name="T16" fmla="*/ 161 w 447"/>
              <a:gd name="T17" fmla="*/ 323 h 439"/>
              <a:gd name="T18" fmla="*/ 268 w 447"/>
              <a:gd name="T19" fmla="*/ 308 h 439"/>
              <a:gd name="T20" fmla="*/ 223 w 447"/>
              <a:gd name="T21" fmla="*/ 436 h 439"/>
              <a:gd name="T22" fmla="*/ 254 w 447"/>
              <a:gd name="T23" fmla="*/ 426 h 439"/>
              <a:gd name="T24" fmla="*/ 318 w 447"/>
              <a:gd name="T25" fmla="*/ 281 h 439"/>
              <a:gd name="T26" fmla="*/ 292 w 447"/>
              <a:gd name="T27" fmla="*/ 174 h 439"/>
              <a:gd name="T28" fmla="*/ 327 w 447"/>
              <a:gd name="T29" fmla="*/ 225 h 439"/>
              <a:gd name="T30" fmla="*/ 423 w 447"/>
              <a:gd name="T31" fmla="*/ 229 h 439"/>
              <a:gd name="T32" fmla="*/ 440 w 447"/>
              <a:gd name="T33" fmla="*/ 222 h 439"/>
              <a:gd name="T34" fmla="*/ 424 w 447"/>
              <a:gd name="T35" fmla="*/ 182 h 439"/>
              <a:gd name="T36" fmla="*/ 423 w 447"/>
              <a:gd name="T37" fmla="*/ 220 h 439"/>
              <a:gd name="T38" fmla="*/ 311 w 447"/>
              <a:gd name="T39" fmla="*/ 204 h 439"/>
              <a:gd name="T40" fmla="*/ 295 w 447"/>
              <a:gd name="T41" fmla="*/ 158 h 439"/>
              <a:gd name="T42" fmla="*/ 248 w 447"/>
              <a:gd name="T43" fmla="*/ 222 h 439"/>
              <a:gd name="T44" fmla="*/ 312 w 447"/>
              <a:gd name="T45" fmla="*/ 288 h 439"/>
              <a:gd name="T46" fmla="*/ 316 w 447"/>
              <a:gd name="T47" fmla="*/ 310 h 439"/>
              <a:gd name="T48" fmla="*/ 233 w 447"/>
              <a:gd name="T49" fmla="*/ 429 h 439"/>
              <a:gd name="T50" fmla="*/ 224 w 447"/>
              <a:gd name="T51" fmla="*/ 407 h 439"/>
              <a:gd name="T52" fmla="*/ 277 w 447"/>
              <a:gd name="T53" fmla="*/ 303 h 439"/>
              <a:gd name="T54" fmla="*/ 212 w 447"/>
              <a:gd name="T55" fmla="*/ 251 h 439"/>
              <a:gd name="T56" fmla="*/ 153 w 447"/>
              <a:gd name="T57" fmla="*/ 318 h 439"/>
              <a:gd name="T58" fmla="*/ 139 w 447"/>
              <a:gd name="T59" fmla="*/ 325 h 439"/>
              <a:gd name="T60" fmla="*/ 10 w 447"/>
              <a:gd name="T61" fmla="*/ 308 h 439"/>
              <a:gd name="T62" fmla="*/ 128 w 447"/>
              <a:gd name="T63" fmla="*/ 292 h 439"/>
              <a:gd name="T64" fmla="*/ 248 w 447"/>
              <a:gd name="T65" fmla="*/ 121 h 439"/>
              <a:gd name="T66" fmla="*/ 244 w 447"/>
              <a:gd name="T67" fmla="*/ 113 h 439"/>
              <a:gd name="T68" fmla="*/ 201 w 447"/>
              <a:gd name="T69" fmla="*/ 110 h 439"/>
              <a:gd name="T70" fmla="*/ 143 w 447"/>
              <a:gd name="T71" fmla="*/ 175 h 439"/>
              <a:gd name="T72" fmla="*/ 134 w 447"/>
              <a:gd name="T73" fmla="*/ 153 h 439"/>
              <a:gd name="T74" fmla="*/ 197 w 447"/>
              <a:gd name="T75" fmla="*/ 73 h 439"/>
              <a:gd name="T76" fmla="*/ 316 w 447"/>
              <a:gd name="T77" fmla="*/ 104 h 439"/>
              <a:gd name="T78" fmla="*/ 343 w 447"/>
              <a:gd name="T79" fmla="*/ 182 h 439"/>
              <a:gd name="T80" fmla="*/ 423 w 447"/>
              <a:gd name="T81" fmla="*/ 192 h 439"/>
              <a:gd name="T82" fmla="*/ 433 w 447"/>
              <a:gd name="T83" fmla="*/ 216 h 439"/>
              <a:gd name="T84" fmla="*/ 339 w 447"/>
              <a:gd name="T85" fmla="*/ 91 h 439"/>
              <a:gd name="T86" fmla="*/ 378 w 447"/>
              <a:gd name="T87" fmla="*/ 67 h 439"/>
              <a:gd name="T88" fmla="*/ 361 w 447"/>
              <a:gd name="T89" fmla="*/ 5 h 439"/>
              <a:gd name="T90" fmla="*/ 299 w 447"/>
              <a:gd name="T91" fmla="*/ 23 h 439"/>
              <a:gd name="T92" fmla="*/ 317 w 447"/>
              <a:gd name="T93" fmla="*/ 85 h 439"/>
              <a:gd name="T94" fmla="*/ 339 w 447"/>
              <a:gd name="T95" fmla="*/ 9 h 439"/>
              <a:gd name="T96" fmla="*/ 373 w 447"/>
              <a:gd name="T97" fmla="*/ 35 h 439"/>
              <a:gd name="T98" fmla="*/ 339 w 447"/>
              <a:gd name="T99" fmla="*/ 82 h 439"/>
              <a:gd name="T100" fmla="*/ 304 w 447"/>
              <a:gd name="T101" fmla="*/ 55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47" h="439">
                <a:moveTo>
                  <a:pt x="424" y="182"/>
                </a:moveTo>
                <a:cubicBezTo>
                  <a:pt x="347" y="173"/>
                  <a:pt x="347" y="173"/>
                  <a:pt x="347" y="173"/>
                </a:cubicBezTo>
                <a:cubicBezTo>
                  <a:pt x="325" y="102"/>
                  <a:pt x="325" y="102"/>
                  <a:pt x="325" y="102"/>
                </a:cubicBezTo>
                <a:cubicBezTo>
                  <a:pt x="321" y="90"/>
                  <a:pt x="308" y="79"/>
                  <a:pt x="295" y="77"/>
                </a:cubicBezTo>
                <a:cubicBezTo>
                  <a:pt x="198" y="64"/>
                  <a:pt x="198" y="64"/>
                  <a:pt x="198" y="64"/>
                </a:cubicBezTo>
                <a:cubicBezTo>
                  <a:pt x="188" y="62"/>
                  <a:pt x="179" y="67"/>
                  <a:pt x="173" y="75"/>
                </a:cubicBezTo>
                <a:cubicBezTo>
                  <a:pt x="126" y="148"/>
                  <a:pt x="126" y="148"/>
                  <a:pt x="126" y="148"/>
                </a:cubicBezTo>
                <a:cubicBezTo>
                  <a:pt x="118" y="158"/>
                  <a:pt x="120" y="171"/>
                  <a:pt x="131" y="180"/>
                </a:cubicBezTo>
                <a:cubicBezTo>
                  <a:pt x="135" y="183"/>
                  <a:pt x="138" y="185"/>
                  <a:pt x="143" y="185"/>
                </a:cubicBezTo>
                <a:cubicBezTo>
                  <a:pt x="151" y="185"/>
                  <a:pt x="159" y="179"/>
                  <a:pt x="162" y="174"/>
                </a:cubicBezTo>
                <a:cubicBezTo>
                  <a:pt x="206" y="118"/>
                  <a:pt x="206" y="118"/>
                  <a:pt x="206" y="118"/>
                </a:cubicBezTo>
                <a:cubicBezTo>
                  <a:pt x="236" y="122"/>
                  <a:pt x="236" y="122"/>
                  <a:pt x="236" y="122"/>
                </a:cubicBezTo>
                <a:cubicBezTo>
                  <a:pt x="125" y="282"/>
                  <a:pt x="125" y="282"/>
                  <a:pt x="125" y="282"/>
                </a:cubicBezTo>
                <a:cubicBezTo>
                  <a:pt x="26" y="285"/>
                  <a:pt x="26" y="285"/>
                  <a:pt x="26" y="285"/>
                </a:cubicBezTo>
                <a:cubicBezTo>
                  <a:pt x="12" y="285"/>
                  <a:pt x="0" y="295"/>
                  <a:pt x="0" y="308"/>
                </a:cubicBezTo>
                <a:cubicBezTo>
                  <a:pt x="0" y="322"/>
                  <a:pt x="12" y="332"/>
                  <a:pt x="26" y="332"/>
                </a:cubicBezTo>
                <a:cubicBezTo>
                  <a:pt x="139" y="335"/>
                  <a:pt x="139" y="335"/>
                  <a:pt x="139" y="335"/>
                </a:cubicBezTo>
                <a:cubicBezTo>
                  <a:pt x="148" y="335"/>
                  <a:pt x="156" y="330"/>
                  <a:pt x="161" y="323"/>
                </a:cubicBezTo>
                <a:cubicBezTo>
                  <a:pt x="213" y="263"/>
                  <a:pt x="213" y="263"/>
                  <a:pt x="213" y="263"/>
                </a:cubicBezTo>
                <a:cubicBezTo>
                  <a:pt x="268" y="308"/>
                  <a:pt x="268" y="308"/>
                  <a:pt x="268" y="308"/>
                </a:cubicBezTo>
                <a:cubicBezTo>
                  <a:pt x="215" y="403"/>
                  <a:pt x="215" y="403"/>
                  <a:pt x="215" y="403"/>
                </a:cubicBezTo>
                <a:cubicBezTo>
                  <a:pt x="208" y="415"/>
                  <a:pt x="211" y="429"/>
                  <a:pt x="223" y="436"/>
                </a:cubicBezTo>
                <a:cubicBezTo>
                  <a:pt x="226" y="438"/>
                  <a:pt x="229" y="439"/>
                  <a:pt x="233" y="439"/>
                </a:cubicBezTo>
                <a:cubicBezTo>
                  <a:pt x="242" y="439"/>
                  <a:pt x="251" y="432"/>
                  <a:pt x="254" y="426"/>
                </a:cubicBezTo>
                <a:cubicBezTo>
                  <a:pt x="324" y="315"/>
                  <a:pt x="324" y="315"/>
                  <a:pt x="324" y="315"/>
                </a:cubicBezTo>
                <a:cubicBezTo>
                  <a:pt x="331" y="303"/>
                  <a:pt x="328" y="289"/>
                  <a:pt x="318" y="281"/>
                </a:cubicBezTo>
                <a:cubicBezTo>
                  <a:pt x="258" y="224"/>
                  <a:pt x="258" y="224"/>
                  <a:pt x="258" y="224"/>
                </a:cubicBezTo>
                <a:cubicBezTo>
                  <a:pt x="292" y="174"/>
                  <a:pt x="292" y="174"/>
                  <a:pt x="292" y="174"/>
                </a:cubicBezTo>
                <a:cubicBezTo>
                  <a:pt x="302" y="207"/>
                  <a:pt x="302" y="207"/>
                  <a:pt x="302" y="207"/>
                </a:cubicBezTo>
                <a:cubicBezTo>
                  <a:pt x="306" y="218"/>
                  <a:pt x="316" y="225"/>
                  <a:pt x="327" y="225"/>
                </a:cubicBezTo>
                <a:cubicBezTo>
                  <a:pt x="327" y="225"/>
                  <a:pt x="327" y="225"/>
                  <a:pt x="327" y="225"/>
                </a:cubicBezTo>
                <a:cubicBezTo>
                  <a:pt x="423" y="229"/>
                  <a:pt x="423" y="229"/>
                  <a:pt x="423" y="229"/>
                </a:cubicBezTo>
                <a:cubicBezTo>
                  <a:pt x="423" y="229"/>
                  <a:pt x="423" y="229"/>
                  <a:pt x="423" y="229"/>
                </a:cubicBezTo>
                <a:cubicBezTo>
                  <a:pt x="430" y="229"/>
                  <a:pt x="435" y="227"/>
                  <a:pt x="440" y="222"/>
                </a:cubicBezTo>
                <a:cubicBezTo>
                  <a:pt x="444" y="218"/>
                  <a:pt x="447" y="212"/>
                  <a:pt x="447" y="206"/>
                </a:cubicBezTo>
                <a:cubicBezTo>
                  <a:pt x="447" y="193"/>
                  <a:pt x="436" y="183"/>
                  <a:pt x="424" y="182"/>
                </a:cubicBezTo>
                <a:close/>
                <a:moveTo>
                  <a:pt x="433" y="216"/>
                </a:moveTo>
                <a:cubicBezTo>
                  <a:pt x="431" y="218"/>
                  <a:pt x="427" y="220"/>
                  <a:pt x="423" y="220"/>
                </a:cubicBezTo>
                <a:cubicBezTo>
                  <a:pt x="327" y="216"/>
                  <a:pt x="327" y="216"/>
                  <a:pt x="327" y="216"/>
                </a:cubicBezTo>
                <a:cubicBezTo>
                  <a:pt x="320" y="216"/>
                  <a:pt x="313" y="211"/>
                  <a:pt x="311" y="204"/>
                </a:cubicBezTo>
                <a:cubicBezTo>
                  <a:pt x="298" y="162"/>
                  <a:pt x="298" y="162"/>
                  <a:pt x="298" y="162"/>
                </a:cubicBezTo>
                <a:cubicBezTo>
                  <a:pt x="298" y="160"/>
                  <a:pt x="296" y="159"/>
                  <a:pt x="295" y="158"/>
                </a:cubicBezTo>
                <a:cubicBezTo>
                  <a:pt x="293" y="158"/>
                  <a:pt x="291" y="159"/>
                  <a:pt x="290" y="160"/>
                </a:cubicBezTo>
                <a:cubicBezTo>
                  <a:pt x="248" y="222"/>
                  <a:pt x="248" y="222"/>
                  <a:pt x="248" y="222"/>
                </a:cubicBezTo>
                <a:cubicBezTo>
                  <a:pt x="246" y="224"/>
                  <a:pt x="247" y="226"/>
                  <a:pt x="248" y="228"/>
                </a:cubicBezTo>
                <a:cubicBezTo>
                  <a:pt x="312" y="288"/>
                  <a:pt x="312" y="288"/>
                  <a:pt x="312" y="288"/>
                </a:cubicBezTo>
                <a:cubicBezTo>
                  <a:pt x="312" y="288"/>
                  <a:pt x="312" y="288"/>
                  <a:pt x="312" y="288"/>
                </a:cubicBezTo>
                <a:cubicBezTo>
                  <a:pt x="319" y="294"/>
                  <a:pt x="321" y="303"/>
                  <a:pt x="316" y="310"/>
                </a:cubicBezTo>
                <a:cubicBezTo>
                  <a:pt x="246" y="421"/>
                  <a:pt x="246" y="421"/>
                  <a:pt x="246" y="421"/>
                </a:cubicBezTo>
                <a:cubicBezTo>
                  <a:pt x="244" y="425"/>
                  <a:pt x="239" y="429"/>
                  <a:pt x="233" y="429"/>
                </a:cubicBezTo>
                <a:cubicBezTo>
                  <a:pt x="231" y="429"/>
                  <a:pt x="229" y="429"/>
                  <a:pt x="227" y="428"/>
                </a:cubicBezTo>
                <a:cubicBezTo>
                  <a:pt x="220" y="423"/>
                  <a:pt x="219" y="416"/>
                  <a:pt x="224" y="407"/>
                </a:cubicBezTo>
                <a:cubicBezTo>
                  <a:pt x="278" y="309"/>
                  <a:pt x="278" y="309"/>
                  <a:pt x="278" y="309"/>
                </a:cubicBezTo>
                <a:cubicBezTo>
                  <a:pt x="279" y="307"/>
                  <a:pt x="279" y="304"/>
                  <a:pt x="277" y="303"/>
                </a:cubicBezTo>
                <a:cubicBezTo>
                  <a:pt x="215" y="252"/>
                  <a:pt x="215" y="252"/>
                  <a:pt x="215" y="252"/>
                </a:cubicBezTo>
                <a:cubicBezTo>
                  <a:pt x="214" y="252"/>
                  <a:pt x="213" y="251"/>
                  <a:pt x="212" y="251"/>
                </a:cubicBezTo>
                <a:cubicBezTo>
                  <a:pt x="211" y="251"/>
                  <a:pt x="209" y="252"/>
                  <a:pt x="208" y="253"/>
                </a:cubicBezTo>
                <a:cubicBezTo>
                  <a:pt x="153" y="318"/>
                  <a:pt x="153" y="318"/>
                  <a:pt x="153" y="318"/>
                </a:cubicBezTo>
                <a:cubicBezTo>
                  <a:pt x="153" y="318"/>
                  <a:pt x="153" y="318"/>
                  <a:pt x="153" y="318"/>
                </a:cubicBezTo>
                <a:cubicBezTo>
                  <a:pt x="150" y="323"/>
                  <a:pt x="145" y="325"/>
                  <a:pt x="139" y="325"/>
                </a:cubicBezTo>
                <a:cubicBezTo>
                  <a:pt x="26" y="323"/>
                  <a:pt x="26" y="323"/>
                  <a:pt x="26" y="323"/>
                </a:cubicBezTo>
                <a:cubicBezTo>
                  <a:pt x="17" y="323"/>
                  <a:pt x="10" y="316"/>
                  <a:pt x="10" y="308"/>
                </a:cubicBezTo>
                <a:cubicBezTo>
                  <a:pt x="10" y="301"/>
                  <a:pt x="17" y="295"/>
                  <a:pt x="27" y="295"/>
                </a:cubicBezTo>
                <a:cubicBezTo>
                  <a:pt x="128" y="292"/>
                  <a:pt x="128" y="292"/>
                  <a:pt x="128" y="292"/>
                </a:cubicBezTo>
                <a:cubicBezTo>
                  <a:pt x="130" y="292"/>
                  <a:pt x="131" y="291"/>
                  <a:pt x="132" y="290"/>
                </a:cubicBezTo>
                <a:cubicBezTo>
                  <a:pt x="248" y="121"/>
                  <a:pt x="248" y="121"/>
                  <a:pt x="248" y="121"/>
                </a:cubicBezTo>
                <a:cubicBezTo>
                  <a:pt x="249" y="119"/>
                  <a:pt x="249" y="118"/>
                  <a:pt x="248" y="116"/>
                </a:cubicBezTo>
                <a:cubicBezTo>
                  <a:pt x="247" y="115"/>
                  <a:pt x="246" y="114"/>
                  <a:pt x="244" y="113"/>
                </a:cubicBezTo>
                <a:cubicBezTo>
                  <a:pt x="205" y="108"/>
                  <a:pt x="205" y="108"/>
                  <a:pt x="205" y="108"/>
                </a:cubicBezTo>
                <a:cubicBezTo>
                  <a:pt x="203" y="108"/>
                  <a:pt x="202" y="108"/>
                  <a:pt x="201" y="110"/>
                </a:cubicBezTo>
                <a:cubicBezTo>
                  <a:pt x="155" y="169"/>
                  <a:pt x="155" y="169"/>
                  <a:pt x="155" y="169"/>
                </a:cubicBezTo>
                <a:cubicBezTo>
                  <a:pt x="152" y="172"/>
                  <a:pt x="147" y="175"/>
                  <a:pt x="143" y="175"/>
                </a:cubicBezTo>
                <a:cubicBezTo>
                  <a:pt x="141" y="175"/>
                  <a:pt x="139" y="175"/>
                  <a:pt x="138" y="173"/>
                </a:cubicBezTo>
                <a:cubicBezTo>
                  <a:pt x="133" y="170"/>
                  <a:pt x="127" y="162"/>
                  <a:pt x="134" y="153"/>
                </a:cubicBezTo>
                <a:cubicBezTo>
                  <a:pt x="181" y="80"/>
                  <a:pt x="181" y="80"/>
                  <a:pt x="181" y="80"/>
                </a:cubicBezTo>
                <a:cubicBezTo>
                  <a:pt x="184" y="75"/>
                  <a:pt x="191" y="72"/>
                  <a:pt x="197" y="73"/>
                </a:cubicBezTo>
                <a:cubicBezTo>
                  <a:pt x="294" y="86"/>
                  <a:pt x="294" y="86"/>
                  <a:pt x="294" y="86"/>
                </a:cubicBezTo>
                <a:cubicBezTo>
                  <a:pt x="303" y="88"/>
                  <a:pt x="314" y="96"/>
                  <a:pt x="316" y="104"/>
                </a:cubicBezTo>
                <a:cubicBezTo>
                  <a:pt x="339" y="179"/>
                  <a:pt x="339" y="179"/>
                  <a:pt x="339" y="179"/>
                </a:cubicBezTo>
                <a:cubicBezTo>
                  <a:pt x="339" y="181"/>
                  <a:pt x="341" y="182"/>
                  <a:pt x="343" y="182"/>
                </a:cubicBezTo>
                <a:cubicBezTo>
                  <a:pt x="423" y="192"/>
                  <a:pt x="423" y="192"/>
                  <a:pt x="423" y="192"/>
                </a:cubicBezTo>
                <a:cubicBezTo>
                  <a:pt x="423" y="192"/>
                  <a:pt x="423" y="192"/>
                  <a:pt x="423" y="192"/>
                </a:cubicBezTo>
                <a:cubicBezTo>
                  <a:pt x="431" y="192"/>
                  <a:pt x="437" y="198"/>
                  <a:pt x="437" y="206"/>
                </a:cubicBezTo>
                <a:cubicBezTo>
                  <a:pt x="437" y="210"/>
                  <a:pt x="436" y="213"/>
                  <a:pt x="433" y="216"/>
                </a:cubicBezTo>
                <a:close/>
                <a:moveTo>
                  <a:pt x="317" y="85"/>
                </a:moveTo>
                <a:cubicBezTo>
                  <a:pt x="323" y="89"/>
                  <a:pt x="331" y="91"/>
                  <a:pt x="339" y="91"/>
                </a:cubicBezTo>
                <a:cubicBezTo>
                  <a:pt x="339" y="91"/>
                  <a:pt x="339" y="91"/>
                  <a:pt x="339" y="91"/>
                </a:cubicBezTo>
                <a:cubicBezTo>
                  <a:pt x="355" y="91"/>
                  <a:pt x="370" y="82"/>
                  <a:pt x="378" y="67"/>
                </a:cubicBezTo>
                <a:cubicBezTo>
                  <a:pt x="384" y="57"/>
                  <a:pt x="386" y="44"/>
                  <a:pt x="382" y="33"/>
                </a:cubicBezTo>
                <a:cubicBezTo>
                  <a:pt x="379" y="21"/>
                  <a:pt x="371" y="11"/>
                  <a:pt x="361" y="5"/>
                </a:cubicBezTo>
                <a:cubicBezTo>
                  <a:pt x="354" y="2"/>
                  <a:pt x="346" y="0"/>
                  <a:pt x="339" y="0"/>
                </a:cubicBezTo>
                <a:cubicBezTo>
                  <a:pt x="322" y="0"/>
                  <a:pt x="307" y="9"/>
                  <a:pt x="299" y="23"/>
                </a:cubicBezTo>
                <a:cubicBezTo>
                  <a:pt x="293" y="34"/>
                  <a:pt x="291" y="46"/>
                  <a:pt x="295" y="58"/>
                </a:cubicBezTo>
                <a:cubicBezTo>
                  <a:pt x="298" y="70"/>
                  <a:pt x="306" y="79"/>
                  <a:pt x="317" y="85"/>
                </a:cubicBezTo>
                <a:close/>
                <a:moveTo>
                  <a:pt x="307" y="28"/>
                </a:moveTo>
                <a:cubicBezTo>
                  <a:pt x="313" y="16"/>
                  <a:pt x="325" y="9"/>
                  <a:pt x="339" y="9"/>
                </a:cubicBezTo>
                <a:cubicBezTo>
                  <a:pt x="345" y="9"/>
                  <a:pt x="351" y="11"/>
                  <a:pt x="356" y="14"/>
                </a:cubicBezTo>
                <a:cubicBezTo>
                  <a:pt x="365" y="18"/>
                  <a:pt x="371" y="26"/>
                  <a:pt x="373" y="35"/>
                </a:cubicBezTo>
                <a:cubicBezTo>
                  <a:pt x="376" y="45"/>
                  <a:pt x="375" y="54"/>
                  <a:pt x="370" y="63"/>
                </a:cubicBezTo>
                <a:cubicBezTo>
                  <a:pt x="364" y="74"/>
                  <a:pt x="352" y="82"/>
                  <a:pt x="339" y="82"/>
                </a:cubicBezTo>
                <a:cubicBezTo>
                  <a:pt x="332" y="82"/>
                  <a:pt x="326" y="80"/>
                  <a:pt x="321" y="77"/>
                </a:cubicBezTo>
                <a:cubicBezTo>
                  <a:pt x="313" y="72"/>
                  <a:pt x="306" y="65"/>
                  <a:pt x="304" y="55"/>
                </a:cubicBezTo>
                <a:cubicBezTo>
                  <a:pt x="301" y="46"/>
                  <a:pt x="302" y="36"/>
                  <a:pt x="307" y="2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39" name="Freeform 29"/>
          <p:cNvSpPr>
            <a:spLocks noEditPoints="1"/>
          </p:cNvSpPr>
          <p:nvPr/>
        </p:nvSpPr>
        <p:spPr bwMode="auto">
          <a:xfrm>
            <a:off x="15701207" y="3650310"/>
            <a:ext cx="2862750" cy="2664468"/>
          </a:xfrm>
          <a:custGeom>
            <a:avLst/>
            <a:gdLst>
              <a:gd name="T0" fmla="*/ 365 w 391"/>
              <a:gd name="T1" fmla="*/ 0 h 364"/>
              <a:gd name="T2" fmla="*/ 26 w 391"/>
              <a:gd name="T3" fmla="*/ 0 h 364"/>
              <a:gd name="T4" fmla="*/ 0 w 391"/>
              <a:gd name="T5" fmla="*/ 26 h 364"/>
              <a:gd name="T6" fmla="*/ 0 w 391"/>
              <a:gd name="T7" fmla="*/ 282 h 364"/>
              <a:gd name="T8" fmla="*/ 26 w 391"/>
              <a:gd name="T9" fmla="*/ 308 h 364"/>
              <a:gd name="T10" fmla="*/ 152 w 391"/>
              <a:gd name="T11" fmla="*/ 308 h 364"/>
              <a:gd name="T12" fmla="*/ 137 w 391"/>
              <a:gd name="T13" fmla="*/ 355 h 364"/>
              <a:gd name="T14" fmla="*/ 92 w 391"/>
              <a:gd name="T15" fmla="*/ 355 h 364"/>
              <a:gd name="T16" fmla="*/ 87 w 391"/>
              <a:gd name="T17" fmla="*/ 360 h 364"/>
              <a:gd name="T18" fmla="*/ 92 w 391"/>
              <a:gd name="T19" fmla="*/ 364 h 364"/>
              <a:gd name="T20" fmla="*/ 299 w 391"/>
              <a:gd name="T21" fmla="*/ 364 h 364"/>
              <a:gd name="T22" fmla="*/ 304 w 391"/>
              <a:gd name="T23" fmla="*/ 360 h 364"/>
              <a:gd name="T24" fmla="*/ 299 w 391"/>
              <a:gd name="T25" fmla="*/ 355 h 364"/>
              <a:gd name="T26" fmla="*/ 254 w 391"/>
              <a:gd name="T27" fmla="*/ 355 h 364"/>
              <a:gd name="T28" fmla="*/ 239 w 391"/>
              <a:gd name="T29" fmla="*/ 308 h 364"/>
              <a:gd name="T30" fmla="*/ 365 w 391"/>
              <a:gd name="T31" fmla="*/ 308 h 364"/>
              <a:gd name="T32" fmla="*/ 391 w 391"/>
              <a:gd name="T33" fmla="*/ 282 h 364"/>
              <a:gd name="T34" fmla="*/ 391 w 391"/>
              <a:gd name="T35" fmla="*/ 26 h 364"/>
              <a:gd name="T36" fmla="*/ 365 w 391"/>
              <a:gd name="T37" fmla="*/ 0 h 364"/>
              <a:gd name="T38" fmla="*/ 244 w 391"/>
              <a:gd name="T39" fmla="*/ 355 h 364"/>
              <a:gd name="T40" fmla="*/ 147 w 391"/>
              <a:gd name="T41" fmla="*/ 355 h 364"/>
              <a:gd name="T42" fmla="*/ 161 w 391"/>
              <a:gd name="T43" fmla="*/ 308 h 364"/>
              <a:gd name="T44" fmla="*/ 229 w 391"/>
              <a:gd name="T45" fmla="*/ 308 h 364"/>
              <a:gd name="T46" fmla="*/ 244 w 391"/>
              <a:gd name="T47" fmla="*/ 355 h 364"/>
              <a:gd name="T48" fmla="*/ 382 w 391"/>
              <a:gd name="T49" fmla="*/ 282 h 364"/>
              <a:gd name="T50" fmla="*/ 365 w 391"/>
              <a:gd name="T51" fmla="*/ 299 h 364"/>
              <a:gd name="T52" fmla="*/ 26 w 391"/>
              <a:gd name="T53" fmla="*/ 299 h 364"/>
              <a:gd name="T54" fmla="*/ 9 w 391"/>
              <a:gd name="T55" fmla="*/ 282 h 364"/>
              <a:gd name="T56" fmla="*/ 9 w 391"/>
              <a:gd name="T57" fmla="*/ 26 h 364"/>
              <a:gd name="T58" fmla="*/ 26 w 391"/>
              <a:gd name="T59" fmla="*/ 10 h 364"/>
              <a:gd name="T60" fmla="*/ 365 w 391"/>
              <a:gd name="T61" fmla="*/ 10 h 364"/>
              <a:gd name="T62" fmla="*/ 382 w 391"/>
              <a:gd name="T63" fmla="*/ 26 h 364"/>
              <a:gd name="T64" fmla="*/ 382 w 391"/>
              <a:gd name="T65" fmla="*/ 282 h 364"/>
              <a:gd name="T66" fmla="*/ 347 w 391"/>
              <a:gd name="T67" fmla="*/ 38 h 364"/>
              <a:gd name="T68" fmla="*/ 44 w 391"/>
              <a:gd name="T69" fmla="*/ 38 h 364"/>
              <a:gd name="T70" fmla="*/ 39 w 391"/>
              <a:gd name="T71" fmla="*/ 43 h 364"/>
              <a:gd name="T72" fmla="*/ 39 w 391"/>
              <a:gd name="T73" fmla="*/ 229 h 364"/>
              <a:gd name="T74" fmla="*/ 44 w 391"/>
              <a:gd name="T75" fmla="*/ 234 h 364"/>
              <a:gd name="T76" fmla="*/ 347 w 391"/>
              <a:gd name="T77" fmla="*/ 234 h 364"/>
              <a:gd name="T78" fmla="*/ 352 w 391"/>
              <a:gd name="T79" fmla="*/ 229 h 364"/>
              <a:gd name="T80" fmla="*/ 352 w 391"/>
              <a:gd name="T81" fmla="*/ 43 h 364"/>
              <a:gd name="T82" fmla="*/ 347 w 391"/>
              <a:gd name="T83" fmla="*/ 38 h 364"/>
              <a:gd name="T84" fmla="*/ 343 w 391"/>
              <a:gd name="T85" fmla="*/ 225 h 364"/>
              <a:gd name="T86" fmla="*/ 48 w 391"/>
              <a:gd name="T87" fmla="*/ 225 h 364"/>
              <a:gd name="T88" fmla="*/ 48 w 391"/>
              <a:gd name="T89" fmla="*/ 47 h 364"/>
              <a:gd name="T90" fmla="*/ 343 w 391"/>
              <a:gd name="T91" fmla="*/ 47 h 364"/>
              <a:gd name="T92" fmla="*/ 343 w 391"/>
              <a:gd name="T93" fmla="*/ 225 h 364"/>
              <a:gd name="T94" fmla="*/ 195 w 391"/>
              <a:gd name="T95" fmla="*/ 252 h 364"/>
              <a:gd name="T96" fmla="*/ 178 w 391"/>
              <a:gd name="T97" fmla="*/ 270 h 364"/>
              <a:gd name="T98" fmla="*/ 195 w 391"/>
              <a:gd name="T99" fmla="*/ 288 h 364"/>
              <a:gd name="T100" fmla="*/ 213 w 391"/>
              <a:gd name="T101" fmla="*/ 270 h 364"/>
              <a:gd name="T102" fmla="*/ 195 w 391"/>
              <a:gd name="T103" fmla="*/ 252 h 364"/>
              <a:gd name="T104" fmla="*/ 195 w 391"/>
              <a:gd name="T105" fmla="*/ 278 h 364"/>
              <a:gd name="T106" fmla="*/ 187 w 391"/>
              <a:gd name="T107" fmla="*/ 270 h 364"/>
              <a:gd name="T108" fmla="*/ 195 w 391"/>
              <a:gd name="T109" fmla="*/ 261 h 364"/>
              <a:gd name="T110" fmla="*/ 204 w 391"/>
              <a:gd name="T111" fmla="*/ 270 h 364"/>
              <a:gd name="T112" fmla="*/ 195 w 391"/>
              <a:gd name="T113" fmla="*/ 278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91" h="364">
                <a:moveTo>
                  <a:pt x="365" y="0"/>
                </a:moveTo>
                <a:cubicBezTo>
                  <a:pt x="26" y="0"/>
                  <a:pt x="26" y="0"/>
                  <a:pt x="26" y="0"/>
                </a:cubicBezTo>
                <a:cubicBezTo>
                  <a:pt x="12" y="0"/>
                  <a:pt x="0" y="12"/>
                  <a:pt x="0" y="26"/>
                </a:cubicBezTo>
                <a:cubicBezTo>
                  <a:pt x="0" y="282"/>
                  <a:pt x="0" y="282"/>
                  <a:pt x="0" y="282"/>
                </a:cubicBezTo>
                <a:cubicBezTo>
                  <a:pt x="0" y="297"/>
                  <a:pt x="12" y="308"/>
                  <a:pt x="26" y="308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137" y="355"/>
                  <a:pt x="137" y="355"/>
                  <a:pt x="137" y="355"/>
                </a:cubicBezTo>
                <a:cubicBezTo>
                  <a:pt x="92" y="355"/>
                  <a:pt x="92" y="355"/>
                  <a:pt x="92" y="355"/>
                </a:cubicBezTo>
                <a:cubicBezTo>
                  <a:pt x="89" y="355"/>
                  <a:pt x="87" y="357"/>
                  <a:pt x="87" y="360"/>
                </a:cubicBezTo>
                <a:cubicBezTo>
                  <a:pt x="87" y="362"/>
                  <a:pt x="89" y="364"/>
                  <a:pt x="92" y="364"/>
                </a:cubicBezTo>
                <a:cubicBezTo>
                  <a:pt x="299" y="364"/>
                  <a:pt x="299" y="364"/>
                  <a:pt x="299" y="364"/>
                </a:cubicBezTo>
                <a:cubicBezTo>
                  <a:pt x="302" y="364"/>
                  <a:pt x="304" y="362"/>
                  <a:pt x="304" y="360"/>
                </a:cubicBezTo>
                <a:cubicBezTo>
                  <a:pt x="304" y="357"/>
                  <a:pt x="302" y="355"/>
                  <a:pt x="299" y="355"/>
                </a:cubicBezTo>
                <a:cubicBezTo>
                  <a:pt x="254" y="355"/>
                  <a:pt x="254" y="355"/>
                  <a:pt x="254" y="355"/>
                </a:cubicBezTo>
                <a:cubicBezTo>
                  <a:pt x="239" y="308"/>
                  <a:pt x="239" y="308"/>
                  <a:pt x="239" y="308"/>
                </a:cubicBezTo>
                <a:cubicBezTo>
                  <a:pt x="365" y="308"/>
                  <a:pt x="365" y="308"/>
                  <a:pt x="365" y="308"/>
                </a:cubicBezTo>
                <a:cubicBezTo>
                  <a:pt x="379" y="308"/>
                  <a:pt x="391" y="297"/>
                  <a:pt x="391" y="282"/>
                </a:cubicBezTo>
                <a:cubicBezTo>
                  <a:pt x="391" y="26"/>
                  <a:pt x="391" y="26"/>
                  <a:pt x="391" y="26"/>
                </a:cubicBezTo>
                <a:cubicBezTo>
                  <a:pt x="391" y="12"/>
                  <a:pt x="379" y="0"/>
                  <a:pt x="365" y="0"/>
                </a:cubicBezTo>
                <a:close/>
                <a:moveTo>
                  <a:pt x="244" y="355"/>
                </a:moveTo>
                <a:cubicBezTo>
                  <a:pt x="147" y="355"/>
                  <a:pt x="147" y="355"/>
                  <a:pt x="147" y="355"/>
                </a:cubicBezTo>
                <a:cubicBezTo>
                  <a:pt x="161" y="308"/>
                  <a:pt x="161" y="308"/>
                  <a:pt x="161" y="308"/>
                </a:cubicBezTo>
                <a:cubicBezTo>
                  <a:pt x="229" y="308"/>
                  <a:pt x="229" y="308"/>
                  <a:pt x="229" y="308"/>
                </a:cubicBezTo>
                <a:lnTo>
                  <a:pt x="244" y="355"/>
                </a:lnTo>
                <a:close/>
                <a:moveTo>
                  <a:pt x="382" y="282"/>
                </a:moveTo>
                <a:cubicBezTo>
                  <a:pt x="382" y="291"/>
                  <a:pt x="374" y="299"/>
                  <a:pt x="365" y="299"/>
                </a:cubicBezTo>
                <a:cubicBezTo>
                  <a:pt x="26" y="299"/>
                  <a:pt x="26" y="299"/>
                  <a:pt x="26" y="299"/>
                </a:cubicBezTo>
                <a:cubicBezTo>
                  <a:pt x="17" y="299"/>
                  <a:pt x="9" y="291"/>
                  <a:pt x="9" y="282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17"/>
                  <a:pt x="17" y="10"/>
                  <a:pt x="26" y="10"/>
                </a:cubicBezTo>
                <a:cubicBezTo>
                  <a:pt x="365" y="10"/>
                  <a:pt x="365" y="10"/>
                  <a:pt x="365" y="10"/>
                </a:cubicBezTo>
                <a:cubicBezTo>
                  <a:pt x="374" y="10"/>
                  <a:pt x="382" y="17"/>
                  <a:pt x="382" y="26"/>
                </a:cubicBezTo>
                <a:lnTo>
                  <a:pt x="382" y="282"/>
                </a:lnTo>
                <a:close/>
                <a:moveTo>
                  <a:pt x="347" y="38"/>
                </a:moveTo>
                <a:cubicBezTo>
                  <a:pt x="44" y="38"/>
                  <a:pt x="44" y="38"/>
                  <a:pt x="44" y="38"/>
                </a:cubicBezTo>
                <a:cubicBezTo>
                  <a:pt x="41" y="38"/>
                  <a:pt x="39" y="40"/>
                  <a:pt x="39" y="43"/>
                </a:cubicBezTo>
                <a:cubicBezTo>
                  <a:pt x="39" y="229"/>
                  <a:pt x="39" y="229"/>
                  <a:pt x="39" y="229"/>
                </a:cubicBezTo>
                <a:cubicBezTo>
                  <a:pt x="39" y="232"/>
                  <a:pt x="41" y="234"/>
                  <a:pt x="44" y="234"/>
                </a:cubicBezTo>
                <a:cubicBezTo>
                  <a:pt x="347" y="234"/>
                  <a:pt x="347" y="234"/>
                  <a:pt x="347" y="234"/>
                </a:cubicBezTo>
                <a:cubicBezTo>
                  <a:pt x="350" y="234"/>
                  <a:pt x="352" y="232"/>
                  <a:pt x="352" y="229"/>
                </a:cubicBezTo>
                <a:cubicBezTo>
                  <a:pt x="352" y="43"/>
                  <a:pt x="352" y="43"/>
                  <a:pt x="352" y="43"/>
                </a:cubicBezTo>
                <a:cubicBezTo>
                  <a:pt x="352" y="40"/>
                  <a:pt x="350" y="38"/>
                  <a:pt x="347" y="38"/>
                </a:cubicBezTo>
                <a:close/>
                <a:moveTo>
                  <a:pt x="343" y="225"/>
                </a:moveTo>
                <a:cubicBezTo>
                  <a:pt x="48" y="225"/>
                  <a:pt x="48" y="225"/>
                  <a:pt x="48" y="225"/>
                </a:cubicBezTo>
                <a:cubicBezTo>
                  <a:pt x="48" y="47"/>
                  <a:pt x="48" y="47"/>
                  <a:pt x="48" y="47"/>
                </a:cubicBezTo>
                <a:cubicBezTo>
                  <a:pt x="343" y="47"/>
                  <a:pt x="343" y="47"/>
                  <a:pt x="343" y="47"/>
                </a:cubicBezTo>
                <a:lnTo>
                  <a:pt x="343" y="225"/>
                </a:lnTo>
                <a:close/>
                <a:moveTo>
                  <a:pt x="195" y="252"/>
                </a:moveTo>
                <a:cubicBezTo>
                  <a:pt x="186" y="252"/>
                  <a:pt x="178" y="260"/>
                  <a:pt x="178" y="270"/>
                </a:cubicBezTo>
                <a:cubicBezTo>
                  <a:pt x="178" y="280"/>
                  <a:pt x="186" y="288"/>
                  <a:pt x="195" y="288"/>
                </a:cubicBezTo>
                <a:cubicBezTo>
                  <a:pt x="205" y="288"/>
                  <a:pt x="213" y="280"/>
                  <a:pt x="213" y="270"/>
                </a:cubicBezTo>
                <a:cubicBezTo>
                  <a:pt x="213" y="260"/>
                  <a:pt x="205" y="252"/>
                  <a:pt x="195" y="252"/>
                </a:cubicBezTo>
                <a:close/>
                <a:moveTo>
                  <a:pt x="195" y="278"/>
                </a:moveTo>
                <a:cubicBezTo>
                  <a:pt x="191" y="278"/>
                  <a:pt x="187" y="274"/>
                  <a:pt x="187" y="270"/>
                </a:cubicBezTo>
                <a:cubicBezTo>
                  <a:pt x="187" y="265"/>
                  <a:pt x="191" y="261"/>
                  <a:pt x="195" y="261"/>
                </a:cubicBezTo>
                <a:cubicBezTo>
                  <a:pt x="200" y="261"/>
                  <a:pt x="204" y="265"/>
                  <a:pt x="204" y="270"/>
                </a:cubicBezTo>
                <a:cubicBezTo>
                  <a:pt x="204" y="274"/>
                  <a:pt x="200" y="278"/>
                  <a:pt x="195" y="27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sp>
        <p:nvSpPr>
          <p:cNvPr id="52" name="Freeform 17"/>
          <p:cNvSpPr>
            <a:spLocks noEditPoints="1"/>
          </p:cNvSpPr>
          <p:nvPr/>
        </p:nvSpPr>
        <p:spPr bwMode="auto">
          <a:xfrm>
            <a:off x="16591631" y="4219986"/>
            <a:ext cx="1158170" cy="791956"/>
          </a:xfrm>
          <a:custGeom>
            <a:avLst/>
            <a:gdLst>
              <a:gd name="T0" fmla="*/ 605 w 758"/>
              <a:gd name="T1" fmla="*/ 489 h 518"/>
              <a:gd name="T2" fmla="*/ 528 w 758"/>
              <a:gd name="T3" fmla="*/ 504 h 518"/>
              <a:gd name="T4" fmla="*/ 450 w 758"/>
              <a:gd name="T5" fmla="*/ 489 h 518"/>
              <a:gd name="T6" fmla="*/ 308 w 758"/>
              <a:gd name="T7" fmla="*/ 489 h 518"/>
              <a:gd name="T8" fmla="*/ 231 w 758"/>
              <a:gd name="T9" fmla="*/ 504 h 518"/>
              <a:gd name="T10" fmla="*/ 153 w 758"/>
              <a:gd name="T11" fmla="*/ 489 h 518"/>
              <a:gd name="T12" fmla="*/ 75 w 758"/>
              <a:gd name="T13" fmla="*/ 511 h 518"/>
              <a:gd name="T14" fmla="*/ 156 w 758"/>
              <a:gd name="T15" fmla="*/ 503 h 518"/>
              <a:gd name="T16" fmla="*/ 305 w 758"/>
              <a:gd name="T17" fmla="*/ 503 h 518"/>
              <a:gd name="T18" fmla="*/ 453 w 758"/>
              <a:gd name="T19" fmla="*/ 503 h 518"/>
              <a:gd name="T20" fmla="*/ 602 w 758"/>
              <a:gd name="T21" fmla="*/ 503 h 518"/>
              <a:gd name="T22" fmla="*/ 683 w 758"/>
              <a:gd name="T23" fmla="*/ 511 h 518"/>
              <a:gd name="T24" fmla="*/ 756 w 758"/>
              <a:gd name="T25" fmla="*/ 424 h 518"/>
              <a:gd name="T26" fmla="*/ 676 w 758"/>
              <a:gd name="T27" fmla="*/ 449 h 518"/>
              <a:gd name="T28" fmla="*/ 600 w 758"/>
              <a:gd name="T29" fmla="*/ 423 h 518"/>
              <a:gd name="T30" fmla="*/ 704 w 758"/>
              <a:gd name="T31" fmla="*/ 177 h 518"/>
              <a:gd name="T32" fmla="*/ 483 w 758"/>
              <a:gd name="T33" fmla="*/ 168 h 518"/>
              <a:gd name="T34" fmla="*/ 422 w 758"/>
              <a:gd name="T35" fmla="*/ 242 h 518"/>
              <a:gd name="T36" fmla="*/ 228 w 758"/>
              <a:gd name="T37" fmla="*/ 172 h 518"/>
              <a:gd name="T38" fmla="*/ 259 w 758"/>
              <a:gd name="T39" fmla="*/ 167 h 518"/>
              <a:gd name="T40" fmla="*/ 279 w 758"/>
              <a:gd name="T41" fmla="*/ 68 h 518"/>
              <a:gd name="T42" fmla="*/ 226 w 758"/>
              <a:gd name="T43" fmla="*/ 65 h 518"/>
              <a:gd name="T44" fmla="*/ 219 w 758"/>
              <a:gd name="T45" fmla="*/ 0 h 518"/>
              <a:gd name="T46" fmla="*/ 212 w 758"/>
              <a:gd name="T47" fmla="*/ 65 h 518"/>
              <a:gd name="T48" fmla="*/ 65 w 758"/>
              <a:gd name="T49" fmla="*/ 72 h 518"/>
              <a:gd name="T50" fmla="*/ 72 w 758"/>
              <a:gd name="T51" fmla="*/ 176 h 518"/>
              <a:gd name="T52" fmla="*/ 86 w 758"/>
              <a:gd name="T53" fmla="*/ 242 h 518"/>
              <a:gd name="T54" fmla="*/ 24 w 758"/>
              <a:gd name="T55" fmla="*/ 255 h 518"/>
              <a:gd name="T56" fmla="*/ 96 w 758"/>
              <a:gd name="T57" fmla="*/ 448 h 518"/>
              <a:gd name="T58" fmla="*/ 13 w 758"/>
              <a:gd name="T59" fmla="*/ 424 h 518"/>
              <a:gd name="T60" fmla="*/ 3 w 758"/>
              <a:gd name="T61" fmla="*/ 434 h 518"/>
              <a:gd name="T62" fmla="*/ 114 w 758"/>
              <a:gd name="T63" fmla="*/ 459 h 518"/>
              <a:gd name="T64" fmla="*/ 156 w 758"/>
              <a:gd name="T65" fmla="*/ 439 h 518"/>
              <a:gd name="T66" fmla="*/ 305 w 758"/>
              <a:gd name="T67" fmla="*/ 439 h 518"/>
              <a:gd name="T68" fmla="*/ 453 w 758"/>
              <a:gd name="T69" fmla="*/ 439 h 518"/>
              <a:gd name="T70" fmla="*/ 602 w 758"/>
              <a:gd name="T71" fmla="*/ 439 h 518"/>
              <a:gd name="T72" fmla="*/ 755 w 758"/>
              <a:gd name="T73" fmla="*/ 434 h 518"/>
              <a:gd name="T74" fmla="*/ 79 w 758"/>
              <a:gd name="T75" fmla="*/ 162 h 518"/>
              <a:gd name="T76" fmla="*/ 265 w 758"/>
              <a:gd name="T77" fmla="*/ 79 h 518"/>
              <a:gd name="T78" fmla="*/ 221 w 758"/>
              <a:gd name="T79" fmla="*/ 158 h 518"/>
              <a:gd name="T80" fmla="*/ 214 w 758"/>
              <a:gd name="T81" fmla="*/ 242 h 518"/>
              <a:gd name="T82" fmla="*/ 100 w 758"/>
              <a:gd name="T83" fmla="*/ 169 h 518"/>
              <a:gd name="T84" fmla="*/ 79 w 758"/>
              <a:gd name="T85" fmla="*/ 162 h 518"/>
              <a:gd name="T86" fmla="*/ 528 w 758"/>
              <a:gd name="T87" fmla="*/ 449 h 518"/>
              <a:gd name="T88" fmla="*/ 449 w 758"/>
              <a:gd name="T89" fmla="*/ 424 h 518"/>
              <a:gd name="T90" fmla="*/ 310 w 758"/>
              <a:gd name="T91" fmla="*/ 424 h 518"/>
              <a:gd name="T92" fmla="*/ 231 w 758"/>
              <a:gd name="T93" fmla="*/ 449 h 518"/>
              <a:gd name="T94" fmla="*/ 151 w 758"/>
              <a:gd name="T95" fmla="*/ 424 h 518"/>
              <a:gd name="T96" fmla="*/ 30 w 758"/>
              <a:gd name="T97" fmla="*/ 324 h 518"/>
              <a:gd name="T98" fmla="*/ 52 w 758"/>
              <a:gd name="T99" fmla="*/ 256 h 518"/>
              <a:gd name="T100" fmla="*/ 455 w 758"/>
              <a:gd name="T101" fmla="*/ 218 h 518"/>
              <a:gd name="T102" fmla="*/ 688 w 758"/>
              <a:gd name="T103" fmla="*/ 182 h 518"/>
              <a:gd name="T104" fmla="*/ 646 w 758"/>
              <a:gd name="T105" fmla="*/ 341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58" h="518">
                <a:moveTo>
                  <a:pt x="676" y="504"/>
                </a:moveTo>
                <a:cubicBezTo>
                  <a:pt x="651" y="504"/>
                  <a:pt x="626" y="499"/>
                  <a:pt x="605" y="489"/>
                </a:cubicBezTo>
                <a:cubicBezTo>
                  <a:pt x="603" y="488"/>
                  <a:pt x="601" y="488"/>
                  <a:pt x="599" y="489"/>
                </a:cubicBezTo>
                <a:cubicBezTo>
                  <a:pt x="578" y="499"/>
                  <a:pt x="553" y="504"/>
                  <a:pt x="528" y="504"/>
                </a:cubicBezTo>
                <a:cubicBezTo>
                  <a:pt x="502" y="504"/>
                  <a:pt x="478" y="499"/>
                  <a:pt x="456" y="489"/>
                </a:cubicBezTo>
                <a:cubicBezTo>
                  <a:pt x="455" y="488"/>
                  <a:pt x="452" y="488"/>
                  <a:pt x="450" y="489"/>
                </a:cubicBezTo>
                <a:cubicBezTo>
                  <a:pt x="429" y="499"/>
                  <a:pt x="404" y="504"/>
                  <a:pt x="379" y="504"/>
                </a:cubicBezTo>
                <a:cubicBezTo>
                  <a:pt x="354" y="504"/>
                  <a:pt x="329" y="499"/>
                  <a:pt x="308" y="489"/>
                </a:cubicBezTo>
                <a:cubicBezTo>
                  <a:pt x="306" y="488"/>
                  <a:pt x="304" y="488"/>
                  <a:pt x="302" y="489"/>
                </a:cubicBezTo>
                <a:cubicBezTo>
                  <a:pt x="281" y="499"/>
                  <a:pt x="256" y="504"/>
                  <a:pt x="231" y="504"/>
                </a:cubicBezTo>
                <a:cubicBezTo>
                  <a:pt x="205" y="504"/>
                  <a:pt x="181" y="499"/>
                  <a:pt x="159" y="489"/>
                </a:cubicBezTo>
                <a:cubicBezTo>
                  <a:pt x="157" y="488"/>
                  <a:pt x="155" y="488"/>
                  <a:pt x="153" y="489"/>
                </a:cubicBezTo>
                <a:cubicBezTo>
                  <a:pt x="132" y="499"/>
                  <a:pt x="107" y="504"/>
                  <a:pt x="82" y="504"/>
                </a:cubicBezTo>
                <a:cubicBezTo>
                  <a:pt x="78" y="504"/>
                  <a:pt x="75" y="507"/>
                  <a:pt x="75" y="511"/>
                </a:cubicBezTo>
                <a:cubicBezTo>
                  <a:pt x="75" y="515"/>
                  <a:pt x="78" y="518"/>
                  <a:pt x="82" y="518"/>
                </a:cubicBezTo>
                <a:cubicBezTo>
                  <a:pt x="108" y="518"/>
                  <a:pt x="134" y="513"/>
                  <a:pt x="156" y="503"/>
                </a:cubicBezTo>
                <a:cubicBezTo>
                  <a:pt x="179" y="513"/>
                  <a:pt x="204" y="518"/>
                  <a:pt x="231" y="518"/>
                </a:cubicBezTo>
                <a:cubicBezTo>
                  <a:pt x="257" y="518"/>
                  <a:pt x="282" y="513"/>
                  <a:pt x="305" y="503"/>
                </a:cubicBezTo>
                <a:cubicBezTo>
                  <a:pt x="327" y="513"/>
                  <a:pt x="353" y="518"/>
                  <a:pt x="379" y="518"/>
                </a:cubicBezTo>
                <a:cubicBezTo>
                  <a:pt x="405" y="518"/>
                  <a:pt x="431" y="513"/>
                  <a:pt x="453" y="503"/>
                </a:cubicBezTo>
                <a:cubicBezTo>
                  <a:pt x="476" y="513"/>
                  <a:pt x="502" y="518"/>
                  <a:pt x="528" y="518"/>
                </a:cubicBezTo>
                <a:cubicBezTo>
                  <a:pt x="554" y="518"/>
                  <a:pt x="579" y="513"/>
                  <a:pt x="602" y="503"/>
                </a:cubicBezTo>
                <a:cubicBezTo>
                  <a:pt x="625" y="513"/>
                  <a:pt x="650" y="518"/>
                  <a:pt x="676" y="518"/>
                </a:cubicBezTo>
                <a:cubicBezTo>
                  <a:pt x="680" y="518"/>
                  <a:pt x="683" y="515"/>
                  <a:pt x="683" y="511"/>
                </a:cubicBezTo>
                <a:cubicBezTo>
                  <a:pt x="683" y="507"/>
                  <a:pt x="680" y="504"/>
                  <a:pt x="676" y="504"/>
                </a:cubicBezTo>
                <a:close/>
                <a:moveTo>
                  <a:pt x="756" y="424"/>
                </a:moveTo>
                <a:cubicBezTo>
                  <a:pt x="753" y="422"/>
                  <a:pt x="748" y="422"/>
                  <a:pt x="746" y="424"/>
                </a:cubicBezTo>
                <a:cubicBezTo>
                  <a:pt x="730" y="440"/>
                  <a:pt x="704" y="449"/>
                  <a:pt x="676" y="449"/>
                </a:cubicBezTo>
                <a:cubicBezTo>
                  <a:pt x="649" y="449"/>
                  <a:pt x="623" y="440"/>
                  <a:pt x="607" y="424"/>
                </a:cubicBezTo>
                <a:cubicBezTo>
                  <a:pt x="605" y="422"/>
                  <a:pt x="602" y="422"/>
                  <a:pt x="600" y="423"/>
                </a:cubicBezTo>
                <a:cubicBezTo>
                  <a:pt x="622" y="402"/>
                  <a:pt x="644" y="377"/>
                  <a:pt x="658" y="347"/>
                </a:cubicBezTo>
                <a:cubicBezTo>
                  <a:pt x="700" y="262"/>
                  <a:pt x="717" y="199"/>
                  <a:pt x="704" y="177"/>
                </a:cubicBezTo>
                <a:cubicBezTo>
                  <a:pt x="700" y="171"/>
                  <a:pt x="695" y="168"/>
                  <a:pt x="688" y="168"/>
                </a:cubicBezTo>
                <a:cubicBezTo>
                  <a:pt x="483" y="168"/>
                  <a:pt x="483" y="168"/>
                  <a:pt x="483" y="168"/>
                </a:cubicBezTo>
                <a:cubicBezTo>
                  <a:pt x="459" y="168"/>
                  <a:pt x="450" y="192"/>
                  <a:pt x="442" y="213"/>
                </a:cubicBezTo>
                <a:cubicBezTo>
                  <a:pt x="436" y="227"/>
                  <a:pt x="430" y="242"/>
                  <a:pt x="422" y="242"/>
                </a:cubicBezTo>
                <a:cubicBezTo>
                  <a:pt x="228" y="242"/>
                  <a:pt x="228" y="242"/>
                  <a:pt x="228" y="242"/>
                </a:cubicBezTo>
                <a:cubicBezTo>
                  <a:pt x="228" y="172"/>
                  <a:pt x="228" y="172"/>
                  <a:pt x="228" y="172"/>
                </a:cubicBezTo>
                <a:cubicBezTo>
                  <a:pt x="252" y="172"/>
                  <a:pt x="252" y="172"/>
                  <a:pt x="252" y="172"/>
                </a:cubicBezTo>
                <a:cubicBezTo>
                  <a:pt x="256" y="172"/>
                  <a:pt x="258" y="170"/>
                  <a:pt x="259" y="167"/>
                </a:cubicBezTo>
                <a:cubicBezTo>
                  <a:pt x="281" y="74"/>
                  <a:pt x="281" y="74"/>
                  <a:pt x="281" y="74"/>
                </a:cubicBezTo>
                <a:cubicBezTo>
                  <a:pt x="281" y="71"/>
                  <a:pt x="281" y="69"/>
                  <a:pt x="279" y="68"/>
                </a:cubicBezTo>
                <a:cubicBezTo>
                  <a:pt x="278" y="66"/>
                  <a:pt x="276" y="65"/>
                  <a:pt x="274" y="65"/>
                </a:cubicBezTo>
                <a:cubicBezTo>
                  <a:pt x="226" y="65"/>
                  <a:pt x="226" y="65"/>
                  <a:pt x="226" y="65"/>
                </a:cubicBezTo>
                <a:cubicBezTo>
                  <a:pt x="226" y="7"/>
                  <a:pt x="226" y="7"/>
                  <a:pt x="226" y="7"/>
                </a:cubicBezTo>
                <a:cubicBezTo>
                  <a:pt x="226" y="3"/>
                  <a:pt x="223" y="0"/>
                  <a:pt x="219" y="0"/>
                </a:cubicBezTo>
                <a:cubicBezTo>
                  <a:pt x="216" y="0"/>
                  <a:pt x="212" y="3"/>
                  <a:pt x="212" y="7"/>
                </a:cubicBezTo>
                <a:cubicBezTo>
                  <a:pt x="212" y="65"/>
                  <a:pt x="212" y="65"/>
                  <a:pt x="212" y="65"/>
                </a:cubicBezTo>
                <a:cubicBezTo>
                  <a:pt x="72" y="65"/>
                  <a:pt x="72" y="65"/>
                  <a:pt x="72" y="65"/>
                </a:cubicBezTo>
                <a:cubicBezTo>
                  <a:pt x="68" y="65"/>
                  <a:pt x="65" y="68"/>
                  <a:pt x="65" y="72"/>
                </a:cubicBezTo>
                <a:cubicBezTo>
                  <a:pt x="65" y="169"/>
                  <a:pt x="65" y="169"/>
                  <a:pt x="65" y="169"/>
                </a:cubicBezTo>
                <a:cubicBezTo>
                  <a:pt x="65" y="172"/>
                  <a:pt x="68" y="176"/>
                  <a:pt x="72" y="176"/>
                </a:cubicBezTo>
                <a:cubicBezTo>
                  <a:pt x="86" y="176"/>
                  <a:pt x="86" y="176"/>
                  <a:pt x="86" y="176"/>
                </a:cubicBezTo>
                <a:cubicBezTo>
                  <a:pt x="86" y="242"/>
                  <a:pt x="86" y="242"/>
                  <a:pt x="86" y="242"/>
                </a:cubicBezTo>
                <a:cubicBezTo>
                  <a:pt x="52" y="242"/>
                  <a:pt x="52" y="242"/>
                  <a:pt x="52" y="242"/>
                </a:cubicBezTo>
                <a:cubicBezTo>
                  <a:pt x="40" y="242"/>
                  <a:pt x="30" y="246"/>
                  <a:pt x="24" y="255"/>
                </a:cubicBezTo>
                <a:cubicBezTo>
                  <a:pt x="9" y="275"/>
                  <a:pt x="12" y="309"/>
                  <a:pt x="17" y="328"/>
                </a:cubicBezTo>
                <a:cubicBezTo>
                  <a:pt x="23" y="348"/>
                  <a:pt x="48" y="409"/>
                  <a:pt x="96" y="448"/>
                </a:cubicBezTo>
                <a:cubicBezTo>
                  <a:pt x="91" y="449"/>
                  <a:pt x="87" y="449"/>
                  <a:pt x="82" y="449"/>
                </a:cubicBezTo>
                <a:cubicBezTo>
                  <a:pt x="54" y="449"/>
                  <a:pt x="29" y="440"/>
                  <a:pt x="13" y="424"/>
                </a:cubicBezTo>
                <a:cubicBezTo>
                  <a:pt x="10" y="422"/>
                  <a:pt x="6" y="422"/>
                  <a:pt x="3" y="424"/>
                </a:cubicBezTo>
                <a:cubicBezTo>
                  <a:pt x="0" y="427"/>
                  <a:pt x="0" y="431"/>
                  <a:pt x="3" y="434"/>
                </a:cubicBezTo>
                <a:cubicBezTo>
                  <a:pt x="21" y="452"/>
                  <a:pt x="51" y="463"/>
                  <a:pt x="82" y="463"/>
                </a:cubicBezTo>
                <a:cubicBezTo>
                  <a:pt x="93" y="463"/>
                  <a:pt x="104" y="462"/>
                  <a:pt x="114" y="459"/>
                </a:cubicBezTo>
                <a:cubicBezTo>
                  <a:pt x="114" y="459"/>
                  <a:pt x="115" y="459"/>
                  <a:pt x="116" y="459"/>
                </a:cubicBezTo>
                <a:cubicBezTo>
                  <a:pt x="131" y="455"/>
                  <a:pt x="145" y="448"/>
                  <a:pt x="156" y="439"/>
                </a:cubicBezTo>
                <a:cubicBezTo>
                  <a:pt x="175" y="454"/>
                  <a:pt x="202" y="463"/>
                  <a:pt x="231" y="463"/>
                </a:cubicBezTo>
                <a:cubicBezTo>
                  <a:pt x="259" y="463"/>
                  <a:pt x="286" y="454"/>
                  <a:pt x="305" y="439"/>
                </a:cubicBezTo>
                <a:cubicBezTo>
                  <a:pt x="323" y="454"/>
                  <a:pt x="351" y="463"/>
                  <a:pt x="379" y="463"/>
                </a:cubicBezTo>
                <a:cubicBezTo>
                  <a:pt x="408" y="463"/>
                  <a:pt x="435" y="454"/>
                  <a:pt x="453" y="439"/>
                </a:cubicBezTo>
                <a:cubicBezTo>
                  <a:pt x="472" y="454"/>
                  <a:pt x="499" y="463"/>
                  <a:pt x="528" y="463"/>
                </a:cubicBezTo>
                <a:cubicBezTo>
                  <a:pt x="556" y="463"/>
                  <a:pt x="583" y="454"/>
                  <a:pt x="602" y="439"/>
                </a:cubicBezTo>
                <a:cubicBezTo>
                  <a:pt x="620" y="454"/>
                  <a:pt x="648" y="463"/>
                  <a:pt x="676" y="463"/>
                </a:cubicBezTo>
                <a:cubicBezTo>
                  <a:pt x="707" y="463"/>
                  <a:pt x="737" y="452"/>
                  <a:pt x="755" y="434"/>
                </a:cubicBezTo>
                <a:cubicBezTo>
                  <a:pt x="758" y="431"/>
                  <a:pt x="758" y="427"/>
                  <a:pt x="756" y="424"/>
                </a:cubicBezTo>
                <a:close/>
                <a:moveTo>
                  <a:pt x="79" y="162"/>
                </a:moveTo>
                <a:cubicBezTo>
                  <a:pt x="79" y="79"/>
                  <a:pt x="79" y="79"/>
                  <a:pt x="79" y="79"/>
                </a:cubicBezTo>
                <a:cubicBezTo>
                  <a:pt x="265" y="79"/>
                  <a:pt x="265" y="79"/>
                  <a:pt x="265" y="79"/>
                </a:cubicBezTo>
                <a:cubicBezTo>
                  <a:pt x="247" y="158"/>
                  <a:pt x="247" y="158"/>
                  <a:pt x="247" y="158"/>
                </a:cubicBezTo>
                <a:cubicBezTo>
                  <a:pt x="221" y="158"/>
                  <a:pt x="221" y="158"/>
                  <a:pt x="221" y="158"/>
                </a:cubicBezTo>
                <a:cubicBezTo>
                  <a:pt x="217" y="158"/>
                  <a:pt x="214" y="162"/>
                  <a:pt x="214" y="165"/>
                </a:cubicBezTo>
                <a:cubicBezTo>
                  <a:pt x="214" y="242"/>
                  <a:pt x="214" y="242"/>
                  <a:pt x="214" y="242"/>
                </a:cubicBezTo>
                <a:cubicBezTo>
                  <a:pt x="100" y="242"/>
                  <a:pt x="100" y="242"/>
                  <a:pt x="100" y="242"/>
                </a:cubicBezTo>
                <a:cubicBezTo>
                  <a:pt x="100" y="169"/>
                  <a:pt x="100" y="169"/>
                  <a:pt x="100" y="169"/>
                </a:cubicBezTo>
                <a:cubicBezTo>
                  <a:pt x="100" y="165"/>
                  <a:pt x="97" y="162"/>
                  <a:pt x="93" y="162"/>
                </a:cubicBezTo>
                <a:lnTo>
                  <a:pt x="79" y="162"/>
                </a:lnTo>
                <a:close/>
                <a:moveTo>
                  <a:pt x="545" y="448"/>
                </a:moveTo>
                <a:cubicBezTo>
                  <a:pt x="539" y="449"/>
                  <a:pt x="534" y="449"/>
                  <a:pt x="528" y="449"/>
                </a:cubicBezTo>
                <a:cubicBezTo>
                  <a:pt x="500" y="449"/>
                  <a:pt x="474" y="440"/>
                  <a:pt x="458" y="424"/>
                </a:cubicBezTo>
                <a:cubicBezTo>
                  <a:pt x="456" y="422"/>
                  <a:pt x="451" y="422"/>
                  <a:pt x="449" y="424"/>
                </a:cubicBezTo>
                <a:cubicBezTo>
                  <a:pt x="433" y="440"/>
                  <a:pt x="407" y="449"/>
                  <a:pt x="379" y="449"/>
                </a:cubicBezTo>
                <a:cubicBezTo>
                  <a:pt x="352" y="449"/>
                  <a:pt x="326" y="440"/>
                  <a:pt x="310" y="424"/>
                </a:cubicBezTo>
                <a:cubicBezTo>
                  <a:pt x="307" y="422"/>
                  <a:pt x="303" y="422"/>
                  <a:pt x="300" y="424"/>
                </a:cubicBezTo>
                <a:cubicBezTo>
                  <a:pt x="284" y="440"/>
                  <a:pt x="258" y="449"/>
                  <a:pt x="231" y="449"/>
                </a:cubicBezTo>
                <a:cubicBezTo>
                  <a:pt x="203" y="449"/>
                  <a:pt x="177" y="440"/>
                  <a:pt x="161" y="424"/>
                </a:cubicBezTo>
                <a:cubicBezTo>
                  <a:pt x="159" y="422"/>
                  <a:pt x="154" y="422"/>
                  <a:pt x="151" y="424"/>
                </a:cubicBezTo>
                <a:cubicBezTo>
                  <a:pt x="142" y="434"/>
                  <a:pt x="129" y="441"/>
                  <a:pt x="114" y="445"/>
                </a:cubicBezTo>
                <a:cubicBezTo>
                  <a:pt x="64" y="409"/>
                  <a:pt x="36" y="344"/>
                  <a:pt x="30" y="324"/>
                </a:cubicBezTo>
                <a:cubicBezTo>
                  <a:pt x="26" y="308"/>
                  <a:pt x="24" y="278"/>
                  <a:pt x="35" y="264"/>
                </a:cubicBezTo>
                <a:cubicBezTo>
                  <a:pt x="39" y="258"/>
                  <a:pt x="45" y="256"/>
                  <a:pt x="52" y="256"/>
                </a:cubicBezTo>
                <a:cubicBezTo>
                  <a:pt x="422" y="256"/>
                  <a:pt x="422" y="256"/>
                  <a:pt x="422" y="256"/>
                </a:cubicBezTo>
                <a:cubicBezTo>
                  <a:pt x="440" y="256"/>
                  <a:pt x="448" y="236"/>
                  <a:pt x="455" y="218"/>
                </a:cubicBezTo>
                <a:cubicBezTo>
                  <a:pt x="463" y="197"/>
                  <a:pt x="470" y="182"/>
                  <a:pt x="483" y="182"/>
                </a:cubicBezTo>
                <a:cubicBezTo>
                  <a:pt x="688" y="182"/>
                  <a:pt x="688" y="182"/>
                  <a:pt x="688" y="182"/>
                </a:cubicBezTo>
                <a:cubicBezTo>
                  <a:pt x="690" y="182"/>
                  <a:pt x="691" y="182"/>
                  <a:pt x="692" y="184"/>
                </a:cubicBezTo>
                <a:cubicBezTo>
                  <a:pt x="700" y="198"/>
                  <a:pt x="690" y="253"/>
                  <a:pt x="646" y="341"/>
                </a:cubicBezTo>
                <a:cubicBezTo>
                  <a:pt x="622" y="388"/>
                  <a:pt x="578" y="425"/>
                  <a:pt x="545" y="44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800"/>
          </a:p>
        </p:txBody>
      </p:sp>
      <p:graphicFrame>
        <p:nvGraphicFramePr>
          <p:cNvPr id="37" name="Chart Placeholder 15"/>
          <p:cNvGraphicFramePr>
            <a:graphicFrameLocks/>
          </p:cNvGraphicFramePr>
          <p:nvPr/>
        </p:nvGraphicFramePr>
        <p:xfrm>
          <a:off x="8226247" y="3500320"/>
          <a:ext cx="8797998" cy="9406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27582668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PERFORMANCE USING UNIQUE PIE CHART</a:t>
            </a:r>
          </a:p>
        </p:txBody>
      </p:sp>
      <p:sp>
        <p:nvSpPr>
          <p:cNvPr id="4" name="Oval 3"/>
          <p:cNvSpPr/>
          <p:nvPr/>
        </p:nvSpPr>
        <p:spPr>
          <a:xfrm rot="5400000">
            <a:off x="7052440" y="5612029"/>
            <a:ext cx="1437460" cy="143746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grpSp>
        <p:nvGrpSpPr>
          <p:cNvPr id="5" name="Group 4"/>
          <p:cNvGrpSpPr/>
          <p:nvPr/>
        </p:nvGrpSpPr>
        <p:grpSpPr>
          <a:xfrm rot="5400000">
            <a:off x="4936639" y="3482668"/>
            <a:ext cx="5673682" cy="5673684"/>
            <a:chOff x="3668041" y="1609661"/>
            <a:chExt cx="1717951" cy="1717951"/>
          </a:xfrm>
        </p:grpSpPr>
        <p:sp>
          <p:nvSpPr>
            <p:cNvPr id="6" name="Oval 5"/>
            <p:cNvSpPr/>
            <p:nvPr/>
          </p:nvSpPr>
          <p:spPr>
            <a:xfrm>
              <a:off x="4175720" y="2117609"/>
              <a:ext cx="709401" cy="709401"/>
            </a:xfrm>
            <a:prstGeom prst="ellipse">
              <a:avLst/>
            </a:prstGeom>
            <a:noFill/>
            <a:ln w="889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4005698" y="1949317"/>
              <a:ext cx="1049443" cy="1049443"/>
            </a:xfrm>
            <a:prstGeom prst="ellipse">
              <a:avLst/>
            </a:prstGeom>
            <a:noFill/>
            <a:ln w="889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3839329" y="1778191"/>
              <a:ext cx="1385978" cy="1385978"/>
            </a:xfrm>
            <a:prstGeom prst="ellipse">
              <a:avLst/>
            </a:prstGeom>
            <a:noFill/>
            <a:ln w="889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3668041" y="1609661"/>
              <a:ext cx="1717951" cy="1717951"/>
            </a:xfrm>
            <a:prstGeom prst="ellipse">
              <a:avLst/>
            </a:prstGeom>
            <a:noFill/>
            <a:ln w="889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</p:grpSp>
      <p:sp>
        <p:nvSpPr>
          <p:cNvPr id="10" name="Pie 9"/>
          <p:cNvSpPr/>
          <p:nvPr/>
        </p:nvSpPr>
        <p:spPr>
          <a:xfrm rot="5400000">
            <a:off x="4559153" y="3113585"/>
            <a:ext cx="6403518" cy="6403518"/>
          </a:xfrm>
          <a:prstGeom prst="pie">
            <a:avLst>
              <a:gd name="adj1" fmla="val 9332661"/>
              <a:gd name="adj2" fmla="val 1508789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11" name="Oval 10"/>
          <p:cNvSpPr/>
          <p:nvPr/>
        </p:nvSpPr>
        <p:spPr>
          <a:xfrm rot="5400000">
            <a:off x="15894988" y="5612029"/>
            <a:ext cx="1437460" cy="1437462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prstClr val="white"/>
              </a:solidFill>
              <a:latin typeface="Roboto Light"/>
            </a:endParaRPr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13779187" y="3482668"/>
            <a:ext cx="5673682" cy="5673684"/>
            <a:chOff x="3668041" y="1609661"/>
            <a:chExt cx="1717951" cy="1717951"/>
          </a:xfrm>
        </p:grpSpPr>
        <p:sp>
          <p:nvSpPr>
            <p:cNvPr id="13" name="Oval 12"/>
            <p:cNvSpPr/>
            <p:nvPr/>
          </p:nvSpPr>
          <p:spPr>
            <a:xfrm>
              <a:off x="4175720" y="2117609"/>
              <a:ext cx="709401" cy="709401"/>
            </a:xfrm>
            <a:prstGeom prst="ellipse">
              <a:avLst/>
            </a:prstGeom>
            <a:noFill/>
            <a:ln w="889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4005698" y="1949317"/>
              <a:ext cx="1049443" cy="1049443"/>
            </a:xfrm>
            <a:prstGeom prst="ellipse">
              <a:avLst/>
            </a:prstGeom>
            <a:noFill/>
            <a:ln w="889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3839329" y="1778191"/>
              <a:ext cx="1385978" cy="1385978"/>
            </a:xfrm>
            <a:prstGeom prst="ellipse">
              <a:avLst/>
            </a:prstGeom>
            <a:noFill/>
            <a:ln w="889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3668041" y="1609661"/>
              <a:ext cx="1717951" cy="1717951"/>
            </a:xfrm>
            <a:prstGeom prst="ellipse">
              <a:avLst/>
            </a:prstGeom>
            <a:noFill/>
            <a:ln w="88900"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800">
                <a:solidFill>
                  <a:prstClr val="white"/>
                </a:solidFill>
                <a:latin typeface="Roboto Light"/>
              </a:endParaRPr>
            </a:p>
          </p:txBody>
        </p:sp>
      </p:grpSp>
      <p:sp>
        <p:nvSpPr>
          <p:cNvPr id="17" name="Pie 16"/>
          <p:cNvSpPr/>
          <p:nvPr/>
        </p:nvSpPr>
        <p:spPr>
          <a:xfrm rot="5400000">
            <a:off x="13401701" y="3113585"/>
            <a:ext cx="6403518" cy="6403518"/>
          </a:xfrm>
          <a:prstGeom prst="pie">
            <a:avLst>
              <a:gd name="adj1" fmla="val 17410858"/>
              <a:gd name="adj2" fmla="val 14655308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4800">
              <a:solidFill>
                <a:srgbClr val="57565A"/>
              </a:solidFill>
              <a:latin typeface="Roboto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88590" y="5218072"/>
            <a:ext cx="331052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13200">
                <a:solidFill>
                  <a:srgbClr val="1798D2"/>
                </a:solidFill>
                <a:latin typeface="Roboto Light"/>
              </a:rPr>
              <a:t>40%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650856" y="10355816"/>
            <a:ext cx="8209564" cy="1850507"/>
          </a:xfrm>
          <a:prstGeom prst="rect">
            <a:avLst/>
          </a:prstGeom>
        </p:spPr>
        <p:txBody>
          <a:bodyPr wrap="square" lIns="487680" rIns="487680" bIns="195072">
            <a:spAutoFit/>
          </a:bodyPr>
          <a:lstStyle/>
          <a:p>
            <a:pPr algn="ctr" defTabSz="2438340">
              <a:lnSpc>
                <a:spcPct val="89000"/>
              </a:lnSpc>
            </a:pPr>
            <a:r>
              <a:rPr lang="en-US" sz="2934" dirty="0"/>
              <a:t>Lorem ipsum dolor sit </a:t>
            </a:r>
            <a:r>
              <a:rPr lang="en-US" sz="2934" dirty="0" err="1"/>
              <a:t>amet</a:t>
            </a:r>
            <a:r>
              <a:rPr lang="en-US" sz="2934" dirty="0"/>
              <a:t>, </a:t>
            </a:r>
            <a:r>
              <a:rPr lang="en-US" sz="2934" dirty="0" err="1"/>
              <a:t>consectetur</a:t>
            </a:r>
            <a:r>
              <a:rPr lang="en-US" sz="2934" dirty="0"/>
              <a:t> </a:t>
            </a:r>
            <a:r>
              <a:rPr lang="en-US" sz="2934" dirty="0" err="1"/>
              <a:t>adipiscing</a:t>
            </a:r>
            <a:r>
              <a:rPr lang="en-US" sz="2934" dirty="0"/>
              <a:t> </a:t>
            </a:r>
            <a:r>
              <a:rPr lang="en-US" sz="2934" dirty="0" err="1"/>
              <a:t>elit</a:t>
            </a:r>
            <a:r>
              <a:rPr lang="en-US" sz="2934" dirty="0"/>
              <a:t>. </a:t>
            </a:r>
            <a:r>
              <a:rPr lang="en-US" sz="2934" dirty="0" err="1"/>
              <a:t>Mauris</a:t>
            </a:r>
            <a:r>
              <a:rPr lang="en-US" sz="2934" dirty="0"/>
              <a:t> </a:t>
            </a:r>
            <a:r>
              <a:rPr lang="en-US" sz="2934" dirty="0" err="1"/>
              <a:t>eros</a:t>
            </a:r>
            <a:r>
              <a:rPr lang="en-US" sz="2934" dirty="0"/>
              <a:t> </a:t>
            </a:r>
            <a:r>
              <a:rPr lang="en-US" sz="2934" dirty="0" err="1"/>
              <a:t>sapien</a:t>
            </a:r>
            <a:r>
              <a:rPr lang="en-US" sz="2934" dirty="0"/>
              <a:t>, </a:t>
            </a:r>
            <a:r>
              <a:rPr lang="en-US" sz="2934" dirty="0" err="1"/>
              <a:t>ultrices</a:t>
            </a:r>
            <a:r>
              <a:rPr lang="en-US" sz="2934" dirty="0"/>
              <a:t> </a:t>
            </a:r>
            <a:r>
              <a:rPr lang="en-US" sz="2934" dirty="0" err="1"/>
              <a:t>ut</a:t>
            </a:r>
            <a:r>
              <a:rPr lang="en-US" sz="2934" dirty="0"/>
              <a:t> </a:t>
            </a:r>
            <a:r>
              <a:rPr lang="fr-FR" sz="2934" dirty="0"/>
              <a:t>In </a:t>
            </a:r>
            <a:r>
              <a:rPr lang="fr-FR" sz="2934" dirty="0" err="1"/>
              <a:t>finibus</a:t>
            </a:r>
            <a:r>
              <a:rPr lang="fr-FR" sz="2934" dirty="0"/>
              <a:t>, </a:t>
            </a:r>
            <a:r>
              <a:rPr lang="fr-FR" sz="2934" dirty="0" err="1"/>
              <a:t>mauris</a:t>
            </a:r>
            <a:r>
              <a:rPr lang="fr-FR" sz="2934" dirty="0"/>
              <a:t> nec </a:t>
            </a:r>
            <a:r>
              <a:rPr lang="fr-FR" sz="2934" dirty="0" err="1"/>
              <a:t>lacinia</a:t>
            </a:r>
            <a:endParaRPr lang="en-US" sz="2934" dirty="0"/>
          </a:p>
        </p:txBody>
      </p:sp>
      <p:sp>
        <p:nvSpPr>
          <p:cNvPr id="25" name="Rectangle 24"/>
          <p:cNvSpPr/>
          <p:nvPr/>
        </p:nvSpPr>
        <p:spPr>
          <a:xfrm>
            <a:off x="12508936" y="10355816"/>
            <a:ext cx="8209564" cy="1850507"/>
          </a:xfrm>
          <a:prstGeom prst="rect">
            <a:avLst/>
          </a:prstGeom>
        </p:spPr>
        <p:txBody>
          <a:bodyPr wrap="square" lIns="487680" rIns="487680" bIns="195072">
            <a:spAutoFit/>
          </a:bodyPr>
          <a:lstStyle/>
          <a:p>
            <a:pPr algn="ctr" defTabSz="2438340">
              <a:lnSpc>
                <a:spcPct val="89000"/>
              </a:lnSpc>
            </a:pPr>
            <a:r>
              <a:rPr lang="en-US" sz="2934"/>
              <a:t>Lorem ipsum dolor sit amet, consectetur adipiscing elit. Mauris eros sapien, ultrices ut </a:t>
            </a:r>
            <a:r>
              <a:rPr lang="fr-FR" sz="2934"/>
              <a:t>In finibus, mauris nec lacinia</a:t>
            </a:r>
            <a:endParaRPr lang="en-US" sz="2934"/>
          </a:p>
        </p:txBody>
      </p:sp>
      <p:sp>
        <p:nvSpPr>
          <p:cNvPr id="27" name="TextBox 26"/>
          <p:cNvSpPr txBox="1"/>
          <p:nvPr/>
        </p:nvSpPr>
        <p:spPr>
          <a:xfrm>
            <a:off x="20187054" y="5218072"/>
            <a:ext cx="331052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13200">
                <a:solidFill>
                  <a:srgbClr val="9DC93C"/>
                </a:solidFill>
                <a:latin typeface="Roboto Light"/>
              </a:rPr>
              <a:t>20%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7594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7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8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1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12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15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16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19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2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2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10" grpId="0" animBg="1"/>
          <p:bldP spid="11" grpId="0" animBg="1"/>
          <p:bldP spid="17" grpId="0" animBg="1"/>
          <p:bldP spid="20" grpId="0"/>
          <p:bldP spid="24" grpId="0"/>
          <p:bldP spid="25" grpId="0"/>
          <p:bldP spid="2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2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10" grpId="0" animBg="1"/>
          <p:bldP spid="11" grpId="0" animBg="1"/>
          <p:bldP spid="17" grpId="0" animBg="1"/>
          <p:bldP spid="20" grpId="0"/>
          <p:bldP spid="24" grpId="0"/>
          <p:bldP spid="25" grpId="0"/>
          <p:bldP spid="27" grpId="0"/>
        </p:bldLst>
      </p:timing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IT IS SUPER EASY TO EDIT THIS  AREA CHART</a:t>
            </a:r>
          </a:p>
        </p:txBody>
      </p:sp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7535024"/>
              </p:ext>
            </p:extLst>
          </p:nvPr>
        </p:nvGraphicFramePr>
        <p:xfrm>
          <a:off x="843336" y="3833665"/>
          <a:ext cx="22538504" cy="77484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Rectangle 9"/>
          <p:cNvSpPr/>
          <p:nvPr/>
        </p:nvSpPr>
        <p:spPr>
          <a:xfrm>
            <a:off x="1661891" y="3093783"/>
            <a:ext cx="3638817" cy="492443"/>
          </a:xfrm>
          <a:prstGeom prst="rect">
            <a:avLst/>
          </a:prstGeom>
          <a:ln>
            <a:noFill/>
          </a:ln>
        </p:spPr>
        <p:txBody>
          <a:bodyPr wrap="none" lIns="0" tIns="0" rIns="0" bIns="0">
            <a:spAutoFit/>
          </a:bodyPr>
          <a:lstStyle/>
          <a:p>
            <a:pPr defTabSz="2438340"/>
            <a:r>
              <a:rPr lang="en-US" sz="3200">
                <a:latin typeface="Roboto Light"/>
                <a:ea typeface="Open Sans Semibold" pitchFamily="34" charset="0"/>
                <a:cs typeface="Open Sans Semibold" pitchFamily="34" charset="0"/>
              </a:rPr>
              <a:t>Net Growth Rate (%)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28215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BF0CE4F-D224-4C11-A19D-C4028005AEAC}"/>
              </a:ext>
            </a:extLst>
          </p:cNvPr>
          <p:cNvSpPr/>
          <p:nvPr/>
        </p:nvSpPr>
        <p:spPr>
          <a:xfrm>
            <a:off x="1676552" y="4286884"/>
            <a:ext cx="20576243" cy="6131471"/>
          </a:xfrm>
          <a:custGeom>
            <a:avLst/>
            <a:gdLst>
              <a:gd name="connsiteX0" fmla="*/ 20576540 w 20576540"/>
              <a:gd name="connsiteY0" fmla="*/ 3065780 h 6131559"/>
              <a:gd name="connsiteX1" fmla="*/ 0 w 20576540"/>
              <a:gd name="connsiteY1" fmla="*/ 0 h 6131559"/>
              <a:gd name="connsiteX2" fmla="*/ 0 w 20576540"/>
              <a:gd name="connsiteY2" fmla="*/ 6131560 h 613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576540" h="6131559">
                <a:moveTo>
                  <a:pt x="20576540" y="3065780"/>
                </a:moveTo>
                <a:lnTo>
                  <a:pt x="0" y="0"/>
                </a:lnTo>
                <a:lnTo>
                  <a:pt x="0" y="6131560"/>
                </a:lnTo>
                <a:close/>
              </a:path>
            </a:pathLst>
          </a:custGeom>
          <a:solidFill>
            <a:schemeClr val="accent5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F145DDA-2446-42AB-93CD-3F5BE2A626CA}"/>
              </a:ext>
            </a:extLst>
          </p:cNvPr>
          <p:cNvSpPr/>
          <p:nvPr/>
        </p:nvSpPr>
        <p:spPr>
          <a:xfrm>
            <a:off x="1676552" y="4286884"/>
            <a:ext cx="16558020" cy="6131471"/>
          </a:xfrm>
          <a:custGeom>
            <a:avLst/>
            <a:gdLst>
              <a:gd name="connsiteX0" fmla="*/ 16558260 w 16558260"/>
              <a:gd name="connsiteY0" fmla="*/ 3065780 h 6131559"/>
              <a:gd name="connsiteX1" fmla="*/ 0 w 16558260"/>
              <a:gd name="connsiteY1" fmla="*/ 0 h 6131559"/>
              <a:gd name="connsiteX2" fmla="*/ 0 w 16558260"/>
              <a:gd name="connsiteY2" fmla="*/ 6131560 h 613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58260" h="6131559">
                <a:moveTo>
                  <a:pt x="16558260" y="3065780"/>
                </a:moveTo>
                <a:lnTo>
                  <a:pt x="0" y="0"/>
                </a:lnTo>
                <a:lnTo>
                  <a:pt x="0" y="6131560"/>
                </a:lnTo>
                <a:close/>
              </a:path>
            </a:pathLst>
          </a:custGeom>
          <a:solidFill>
            <a:schemeClr val="accent4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7B4BDA6-5F28-44FD-8F75-0187B58BC4D3}"/>
              </a:ext>
            </a:extLst>
          </p:cNvPr>
          <p:cNvSpPr/>
          <p:nvPr/>
        </p:nvSpPr>
        <p:spPr>
          <a:xfrm>
            <a:off x="1676553" y="4286884"/>
            <a:ext cx="12209602" cy="6131471"/>
          </a:xfrm>
          <a:custGeom>
            <a:avLst/>
            <a:gdLst>
              <a:gd name="connsiteX0" fmla="*/ 12209780 w 12209779"/>
              <a:gd name="connsiteY0" fmla="*/ 3065780 h 6131559"/>
              <a:gd name="connsiteX1" fmla="*/ 0 w 12209779"/>
              <a:gd name="connsiteY1" fmla="*/ 0 h 6131559"/>
              <a:gd name="connsiteX2" fmla="*/ 0 w 12209779"/>
              <a:gd name="connsiteY2" fmla="*/ 6131560 h 613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09779" h="6131559">
                <a:moveTo>
                  <a:pt x="12209780" y="3065780"/>
                </a:moveTo>
                <a:lnTo>
                  <a:pt x="0" y="0"/>
                </a:lnTo>
                <a:lnTo>
                  <a:pt x="0" y="6131560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474857F-461F-43A0-AA47-15254725F477}"/>
              </a:ext>
            </a:extLst>
          </p:cNvPr>
          <p:cNvSpPr/>
          <p:nvPr/>
        </p:nvSpPr>
        <p:spPr>
          <a:xfrm>
            <a:off x="1676553" y="4286884"/>
            <a:ext cx="7487812" cy="6131471"/>
          </a:xfrm>
          <a:custGeom>
            <a:avLst/>
            <a:gdLst>
              <a:gd name="connsiteX0" fmla="*/ 7487920 w 7487920"/>
              <a:gd name="connsiteY0" fmla="*/ 3065780 h 6131559"/>
              <a:gd name="connsiteX1" fmla="*/ 0 w 7487920"/>
              <a:gd name="connsiteY1" fmla="*/ 0 h 6131559"/>
              <a:gd name="connsiteX2" fmla="*/ 0 w 7487920"/>
              <a:gd name="connsiteY2" fmla="*/ 6131560 h 613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87920" h="6131559">
                <a:moveTo>
                  <a:pt x="7487920" y="3065780"/>
                </a:moveTo>
                <a:lnTo>
                  <a:pt x="0" y="0"/>
                </a:lnTo>
                <a:lnTo>
                  <a:pt x="0" y="6131560"/>
                </a:lnTo>
                <a:close/>
              </a:path>
            </a:pathLst>
          </a:custGeom>
          <a:solidFill>
            <a:schemeClr val="accent2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CCB052-B6FB-4BDF-90C9-9B5839D6BED7}"/>
              </a:ext>
            </a:extLst>
          </p:cNvPr>
          <p:cNvSpPr/>
          <p:nvPr/>
        </p:nvSpPr>
        <p:spPr>
          <a:xfrm>
            <a:off x="1676552" y="4286884"/>
            <a:ext cx="3505150" cy="6131471"/>
          </a:xfrm>
          <a:custGeom>
            <a:avLst/>
            <a:gdLst>
              <a:gd name="connsiteX0" fmla="*/ 3505200 w 3505200"/>
              <a:gd name="connsiteY0" fmla="*/ 3065780 h 6131559"/>
              <a:gd name="connsiteX1" fmla="*/ 0 w 3505200"/>
              <a:gd name="connsiteY1" fmla="*/ 0 h 6131559"/>
              <a:gd name="connsiteX2" fmla="*/ 0 w 3505200"/>
              <a:gd name="connsiteY2" fmla="*/ 6131560 h 613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05200" h="6131559">
                <a:moveTo>
                  <a:pt x="3505200" y="3065780"/>
                </a:moveTo>
                <a:lnTo>
                  <a:pt x="0" y="0"/>
                </a:lnTo>
                <a:lnTo>
                  <a:pt x="0" y="6131560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7C608B6D-8B2B-45F6-B207-EC959CC9831D}"/>
              </a:ext>
            </a:extLst>
          </p:cNvPr>
          <p:cNvSpPr/>
          <p:nvPr/>
        </p:nvSpPr>
        <p:spPr>
          <a:xfrm>
            <a:off x="3528185" y="7144342"/>
            <a:ext cx="416553" cy="416553"/>
          </a:xfrm>
          <a:custGeom>
            <a:avLst/>
            <a:gdLst>
              <a:gd name="connsiteX0" fmla="*/ 416560 w 416559"/>
              <a:gd name="connsiteY0" fmla="*/ 208280 h 416559"/>
              <a:gd name="connsiteX1" fmla="*/ 208280 w 416559"/>
              <a:gd name="connsiteY1" fmla="*/ 416560 h 416559"/>
              <a:gd name="connsiteX2" fmla="*/ 0 w 416559"/>
              <a:gd name="connsiteY2" fmla="*/ 208280 h 416559"/>
              <a:gd name="connsiteX3" fmla="*/ 208280 w 416559"/>
              <a:gd name="connsiteY3" fmla="*/ -1 h 416559"/>
              <a:gd name="connsiteX4" fmla="*/ 416560 w 416559"/>
              <a:gd name="connsiteY4" fmla="*/ 208280 h 416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559" h="416559">
                <a:moveTo>
                  <a:pt x="416560" y="208280"/>
                </a:moveTo>
                <a:cubicBezTo>
                  <a:pt x="416560" y="323310"/>
                  <a:pt x="323310" y="416560"/>
                  <a:pt x="208280" y="416560"/>
                </a:cubicBezTo>
                <a:cubicBezTo>
                  <a:pt x="93250" y="416560"/>
                  <a:pt x="0" y="323310"/>
                  <a:pt x="0" y="208280"/>
                </a:cubicBezTo>
                <a:cubicBezTo>
                  <a:pt x="0" y="93250"/>
                  <a:pt x="93250" y="-1"/>
                  <a:pt x="208280" y="-1"/>
                </a:cubicBezTo>
                <a:cubicBezTo>
                  <a:pt x="323310" y="-1"/>
                  <a:pt x="416560" y="93250"/>
                  <a:pt x="416560" y="20828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578E990D-6644-430F-B24A-A27525B9784A}"/>
              </a:ext>
            </a:extLst>
          </p:cNvPr>
          <p:cNvSpPr/>
          <p:nvPr/>
        </p:nvSpPr>
        <p:spPr>
          <a:xfrm>
            <a:off x="3589144" y="4139564"/>
            <a:ext cx="294636" cy="294636"/>
          </a:xfrm>
          <a:custGeom>
            <a:avLst/>
            <a:gdLst>
              <a:gd name="connsiteX0" fmla="*/ 294640 w 294640"/>
              <a:gd name="connsiteY0" fmla="*/ 147320 h 294640"/>
              <a:gd name="connsiteX1" fmla="*/ 147320 w 294640"/>
              <a:gd name="connsiteY1" fmla="*/ 294640 h 294640"/>
              <a:gd name="connsiteX2" fmla="*/ 0 w 294640"/>
              <a:gd name="connsiteY2" fmla="*/ 147320 h 294640"/>
              <a:gd name="connsiteX3" fmla="*/ 147320 w 294640"/>
              <a:gd name="connsiteY3" fmla="*/ 0 h 294640"/>
              <a:gd name="connsiteX4" fmla="*/ 294640 w 294640"/>
              <a:gd name="connsiteY4" fmla="*/ 147320 h 29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40" h="294640">
                <a:moveTo>
                  <a:pt x="294640" y="147320"/>
                </a:moveTo>
                <a:cubicBezTo>
                  <a:pt x="294640" y="228683"/>
                  <a:pt x="228682" y="294640"/>
                  <a:pt x="147320" y="294640"/>
                </a:cubicBezTo>
                <a:cubicBezTo>
                  <a:pt x="65957" y="294640"/>
                  <a:pt x="0" y="228683"/>
                  <a:pt x="0" y="147320"/>
                </a:cubicBezTo>
                <a:cubicBezTo>
                  <a:pt x="0" y="65958"/>
                  <a:pt x="65957" y="0"/>
                  <a:pt x="147320" y="0"/>
                </a:cubicBezTo>
                <a:cubicBezTo>
                  <a:pt x="228682" y="0"/>
                  <a:pt x="294640" y="65958"/>
                  <a:pt x="294640" y="14732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FDEA1D47-9C5E-4C67-A5BF-6280C5520F23}"/>
              </a:ext>
            </a:extLst>
          </p:cNvPr>
          <p:cNvSpPr/>
          <p:nvPr/>
        </p:nvSpPr>
        <p:spPr>
          <a:xfrm>
            <a:off x="3711062" y="4286883"/>
            <a:ext cx="50799" cy="3065736"/>
          </a:xfrm>
          <a:custGeom>
            <a:avLst/>
            <a:gdLst>
              <a:gd name="connsiteX0" fmla="*/ 0 w 50800"/>
              <a:gd name="connsiteY0" fmla="*/ 0 h 3065780"/>
              <a:gd name="connsiteX1" fmla="*/ 50800 w 50800"/>
              <a:gd name="connsiteY1" fmla="*/ 0 h 3065780"/>
              <a:gd name="connsiteX2" fmla="*/ 50800 w 50800"/>
              <a:gd name="connsiteY2" fmla="*/ 3065781 h 3065780"/>
              <a:gd name="connsiteX3" fmla="*/ 0 w 50800"/>
              <a:gd name="connsiteY3" fmla="*/ 3065781 h 3065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" h="3065780">
                <a:moveTo>
                  <a:pt x="0" y="0"/>
                </a:moveTo>
                <a:lnTo>
                  <a:pt x="50800" y="0"/>
                </a:lnTo>
                <a:lnTo>
                  <a:pt x="50800" y="3065781"/>
                </a:lnTo>
                <a:lnTo>
                  <a:pt x="0" y="306578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AD7489D-B7FF-4EEE-811B-4754541A2248}"/>
              </a:ext>
            </a:extLst>
          </p:cNvPr>
          <p:cNvSpPr/>
          <p:nvPr/>
        </p:nvSpPr>
        <p:spPr>
          <a:xfrm>
            <a:off x="3589144" y="7205301"/>
            <a:ext cx="294636" cy="294636"/>
          </a:xfrm>
          <a:custGeom>
            <a:avLst/>
            <a:gdLst>
              <a:gd name="connsiteX0" fmla="*/ 294640 w 294640"/>
              <a:gd name="connsiteY0" fmla="*/ 147320 h 294640"/>
              <a:gd name="connsiteX1" fmla="*/ 147320 w 294640"/>
              <a:gd name="connsiteY1" fmla="*/ 294639 h 294640"/>
              <a:gd name="connsiteX2" fmla="*/ 0 w 294640"/>
              <a:gd name="connsiteY2" fmla="*/ 147320 h 294640"/>
              <a:gd name="connsiteX3" fmla="*/ 147320 w 294640"/>
              <a:gd name="connsiteY3" fmla="*/ 0 h 294640"/>
              <a:gd name="connsiteX4" fmla="*/ 294640 w 294640"/>
              <a:gd name="connsiteY4" fmla="*/ 147320 h 29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40" h="294640">
                <a:moveTo>
                  <a:pt x="294640" y="147320"/>
                </a:moveTo>
                <a:cubicBezTo>
                  <a:pt x="294640" y="228682"/>
                  <a:pt x="228682" y="294639"/>
                  <a:pt x="147320" y="294639"/>
                </a:cubicBezTo>
                <a:cubicBezTo>
                  <a:pt x="65957" y="294639"/>
                  <a:pt x="0" y="228682"/>
                  <a:pt x="0" y="147320"/>
                </a:cubicBezTo>
                <a:cubicBezTo>
                  <a:pt x="0" y="65957"/>
                  <a:pt x="65957" y="0"/>
                  <a:pt x="147320" y="0"/>
                </a:cubicBezTo>
                <a:cubicBezTo>
                  <a:pt x="228682" y="0"/>
                  <a:pt x="294640" y="65957"/>
                  <a:pt x="294640" y="14732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E33F3C3B-B216-42B5-ABE7-A63B12C5A4F1}"/>
              </a:ext>
            </a:extLst>
          </p:cNvPr>
          <p:cNvSpPr/>
          <p:nvPr/>
        </p:nvSpPr>
        <p:spPr>
          <a:xfrm>
            <a:off x="7259393" y="7144343"/>
            <a:ext cx="416553" cy="416553"/>
          </a:xfrm>
          <a:custGeom>
            <a:avLst/>
            <a:gdLst>
              <a:gd name="connsiteX0" fmla="*/ 416560 w 416559"/>
              <a:gd name="connsiteY0" fmla="*/ 208280 h 416559"/>
              <a:gd name="connsiteX1" fmla="*/ 208280 w 416559"/>
              <a:gd name="connsiteY1" fmla="*/ 416560 h 416559"/>
              <a:gd name="connsiteX2" fmla="*/ -1 w 416559"/>
              <a:gd name="connsiteY2" fmla="*/ 208280 h 416559"/>
              <a:gd name="connsiteX3" fmla="*/ 208280 w 416559"/>
              <a:gd name="connsiteY3" fmla="*/ -1 h 416559"/>
              <a:gd name="connsiteX4" fmla="*/ 416560 w 416559"/>
              <a:gd name="connsiteY4" fmla="*/ 208280 h 416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559" h="416559">
                <a:moveTo>
                  <a:pt x="416560" y="208280"/>
                </a:moveTo>
                <a:cubicBezTo>
                  <a:pt x="416560" y="323310"/>
                  <a:pt x="323310" y="416560"/>
                  <a:pt x="208280" y="416560"/>
                </a:cubicBezTo>
                <a:cubicBezTo>
                  <a:pt x="93250" y="416560"/>
                  <a:pt x="-1" y="323310"/>
                  <a:pt x="-1" y="208280"/>
                </a:cubicBezTo>
                <a:cubicBezTo>
                  <a:pt x="-1" y="93250"/>
                  <a:pt x="93250" y="-1"/>
                  <a:pt x="208280" y="-1"/>
                </a:cubicBezTo>
                <a:cubicBezTo>
                  <a:pt x="323310" y="-1"/>
                  <a:pt x="416560" y="93250"/>
                  <a:pt x="416560" y="208280"/>
                </a:cubicBezTo>
                <a:close/>
              </a:path>
            </a:pathLst>
          </a:custGeom>
          <a:solidFill>
            <a:srgbClr val="019974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758603B-813C-48A9-BAFB-DA05A498B13E}"/>
              </a:ext>
            </a:extLst>
          </p:cNvPr>
          <p:cNvSpPr/>
          <p:nvPr/>
        </p:nvSpPr>
        <p:spPr>
          <a:xfrm>
            <a:off x="7442270" y="4881235"/>
            <a:ext cx="50799" cy="2471384"/>
          </a:xfrm>
          <a:custGeom>
            <a:avLst/>
            <a:gdLst>
              <a:gd name="connsiteX0" fmla="*/ 0 w 50800"/>
              <a:gd name="connsiteY0" fmla="*/ 0 h 2471420"/>
              <a:gd name="connsiteX1" fmla="*/ 50800 w 50800"/>
              <a:gd name="connsiteY1" fmla="*/ 0 h 2471420"/>
              <a:gd name="connsiteX2" fmla="*/ 50800 w 50800"/>
              <a:gd name="connsiteY2" fmla="*/ 2471420 h 2471420"/>
              <a:gd name="connsiteX3" fmla="*/ 0 w 50800"/>
              <a:gd name="connsiteY3" fmla="*/ 2471420 h 247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" h="2471420">
                <a:moveTo>
                  <a:pt x="0" y="0"/>
                </a:moveTo>
                <a:lnTo>
                  <a:pt x="50800" y="0"/>
                </a:lnTo>
                <a:lnTo>
                  <a:pt x="50800" y="2471420"/>
                </a:lnTo>
                <a:lnTo>
                  <a:pt x="0" y="2471420"/>
                </a:lnTo>
                <a:close/>
              </a:path>
            </a:pathLst>
          </a:custGeom>
          <a:solidFill>
            <a:srgbClr val="019974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4D10D2B-FB30-4344-B2E5-B98123559847}"/>
              </a:ext>
            </a:extLst>
          </p:cNvPr>
          <p:cNvSpPr/>
          <p:nvPr/>
        </p:nvSpPr>
        <p:spPr>
          <a:xfrm>
            <a:off x="7320351" y="7205302"/>
            <a:ext cx="294636" cy="294636"/>
          </a:xfrm>
          <a:custGeom>
            <a:avLst/>
            <a:gdLst>
              <a:gd name="connsiteX0" fmla="*/ 294640 w 294640"/>
              <a:gd name="connsiteY0" fmla="*/ 147320 h 294640"/>
              <a:gd name="connsiteX1" fmla="*/ 147320 w 294640"/>
              <a:gd name="connsiteY1" fmla="*/ 294639 h 294640"/>
              <a:gd name="connsiteX2" fmla="*/ 1 w 294640"/>
              <a:gd name="connsiteY2" fmla="*/ 147320 h 294640"/>
              <a:gd name="connsiteX3" fmla="*/ 147320 w 294640"/>
              <a:gd name="connsiteY3" fmla="*/ 0 h 294640"/>
              <a:gd name="connsiteX4" fmla="*/ 294640 w 294640"/>
              <a:gd name="connsiteY4" fmla="*/ 147320 h 29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40" h="294640">
                <a:moveTo>
                  <a:pt x="294640" y="147320"/>
                </a:moveTo>
                <a:cubicBezTo>
                  <a:pt x="294640" y="228682"/>
                  <a:pt x="228683" y="294639"/>
                  <a:pt x="147320" y="294639"/>
                </a:cubicBezTo>
                <a:cubicBezTo>
                  <a:pt x="65958" y="294639"/>
                  <a:pt x="1" y="228682"/>
                  <a:pt x="1" y="147320"/>
                </a:cubicBezTo>
                <a:cubicBezTo>
                  <a:pt x="1" y="65957"/>
                  <a:pt x="65958" y="0"/>
                  <a:pt x="147320" y="0"/>
                </a:cubicBezTo>
                <a:cubicBezTo>
                  <a:pt x="228683" y="0"/>
                  <a:pt x="294640" y="65957"/>
                  <a:pt x="294640" y="147320"/>
                </a:cubicBez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B571002-6B6E-4EE9-AF24-2D1C0614FC1D}"/>
              </a:ext>
            </a:extLst>
          </p:cNvPr>
          <p:cNvSpPr/>
          <p:nvPr/>
        </p:nvSpPr>
        <p:spPr>
          <a:xfrm>
            <a:off x="7320351" y="4733917"/>
            <a:ext cx="294636" cy="294636"/>
          </a:xfrm>
          <a:custGeom>
            <a:avLst/>
            <a:gdLst>
              <a:gd name="connsiteX0" fmla="*/ 294640 w 294640"/>
              <a:gd name="connsiteY0" fmla="*/ 147320 h 294640"/>
              <a:gd name="connsiteX1" fmla="*/ 147320 w 294640"/>
              <a:gd name="connsiteY1" fmla="*/ 294640 h 294640"/>
              <a:gd name="connsiteX2" fmla="*/ 1 w 294640"/>
              <a:gd name="connsiteY2" fmla="*/ 147320 h 294640"/>
              <a:gd name="connsiteX3" fmla="*/ 147320 w 294640"/>
              <a:gd name="connsiteY3" fmla="*/ 0 h 294640"/>
              <a:gd name="connsiteX4" fmla="*/ 294640 w 294640"/>
              <a:gd name="connsiteY4" fmla="*/ 147320 h 29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40" h="294640">
                <a:moveTo>
                  <a:pt x="294640" y="147320"/>
                </a:moveTo>
                <a:cubicBezTo>
                  <a:pt x="294640" y="228682"/>
                  <a:pt x="228683" y="294640"/>
                  <a:pt x="147320" y="294640"/>
                </a:cubicBezTo>
                <a:cubicBezTo>
                  <a:pt x="65958" y="294640"/>
                  <a:pt x="1" y="228682"/>
                  <a:pt x="1" y="147320"/>
                </a:cubicBezTo>
                <a:cubicBezTo>
                  <a:pt x="1" y="65958"/>
                  <a:pt x="65958" y="0"/>
                  <a:pt x="147320" y="0"/>
                </a:cubicBezTo>
                <a:cubicBezTo>
                  <a:pt x="228683" y="0"/>
                  <a:pt x="294640" y="65958"/>
                  <a:pt x="294640" y="147320"/>
                </a:cubicBezTo>
                <a:close/>
              </a:path>
            </a:pathLst>
          </a:custGeom>
          <a:solidFill>
            <a:srgbClr val="019974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570E7EC7-19C9-444D-BCF0-33FD6E5B3631}"/>
              </a:ext>
            </a:extLst>
          </p:cNvPr>
          <p:cNvSpPr/>
          <p:nvPr/>
        </p:nvSpPr>
        <p:spPr>
          <a:xfrm>
            <a:off x="11178555" y="7144342"/>
            <a:ext cx="416553" cy="416553"/>
          </a:xfrm>
          <a:custGeom>
            <a:avLst/>
            <a:gdLst>
              <a:gd name="connsiteX0" fmla="*/ 416560 w 416559"/>
              <a:gd name="connsiteY0" fmla="*/ 208280 h 416559"/>
              <a:gd name="connsiteX1" fmla="*/ 208279 w 416559"/>
              <a:gd name="connsiteY1" fmla="*/ 416560 h 416559"/>
              <a:gd name="connsiteX2" fmla="*/ -1 w 416559"/>
              <a:gd name="connsiteY2" fmla="*/ 208280 h 416559"/>
              <a:gd name="connsiteX3" fmla="*/ 208279 w 416559"/>
              <a:gd name="connsiteY3" fmla="*/ -1 h 416559"/>
              <a:gd name="connsiteX4" fmla="*/ 416560 w 416559"/>
              <a:gd name="connsiteY4" fmla="*/ 208280 h 416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559" h="416559">
                <a:moveTo>
                  <a:pt x="416560" y="208280"/>
                </a:moveTo>
                <a:cubicBezTo>
                  <a:pt x="416560" y="323310"/>
                  <a:pt x="323310" y="416560"/>
                  <a:pt x="208279" y="416560"/>
                </a:cubicBezTo>
                <a:cubicBezTo>
                  <a:pt x="93249" y="416560"/>
                  <a:pt x="-1" y="323310"/>
                  <a:pt x="-1" y="208280"/>
                </a:cubicBezTo>
                <a:cubicBezTo>
                  <a:pt x="-1" y="93250"/>
                  <a:pt x="93249" y="-1"/>
                  <a:pt x="208279" y="-1"/>
                </a:cubicBezTo>
                <a:cubicBezTo>
                  <a:pt x="323310" y="-1"/>
                  <a:pt x="416560" y="93250"/>
                  <a:pt x="416560" y="208280"/>
                </a:cubicBezTo>
                <a:close/>
              </a:path>
            </a:pathLst>
          </a:custGeom>
          <a:solidFill>
            <a:srgbClr val="0F7890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4C520872-3059-4482-91BC-AD27BBE52C81}"/>
              </a:ext>
            </a:extLst>
          </p:cNvPr>
          <p:cNvSpPr/>
          <p:nvPr/>
        </p:nvSpPr>
        <p:spPr>
          <a:xfrm>
            <a:off x="11361432" y="5467966"/>
            <a:ext cx="50799" cy="1884653"/>
          </a:xfrm>
          <a:custGeom>
            <a:avLst/>
            <a:gdLst>
              <a:gd name="connsiteX0" fmla="*/ 0 w 50800"/>
              <a:gd name="connsiteY0" fmla="*/ 0 h 1884680"/>
              <a:gd name="connsiteX1" fmla="*/ 50800 w 50800"/>
              <a:gd name="connsiteY1" fmla="*/ 0 h 1884680"/>
              <a:gd name="connsiteX2" fmla="*/ 50800 w 50800"/>
              <a:gd name="connsiteY2" fmla="*/ 1884681 h 1884680"/>
              <a:gd name="connsiteX3" fmla="*/ 0 w 50800"/>
              <a:gd name="connsiteY3" fmla="*/ 1884681 h 1884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" h="1884680">
                <a:moveTo>
                  <a:pt x="0" y="0"/>
                </a:moveTo>
                <a:lnTo>
                  <a:pt x="50800" y="0"/>
                </a:lnTo>
                <a:lnTo>
                  <a:pt x="50800" y="1884681"/>
                </a:lnTo>
                <a:lnTo>
                  <a:pt x="0" y="1884681"/>
                </a:lnTo>
                <a:close/>
              </a:path>
            </a:pathLst>
          </a:custGeom>
          <a:solidFill>
            <a:srgbClr val="0F7890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C221BAC1-D369-4326-9BBF-53FB920B6818}"/>
              </a:ext>
            </a:extLst>
          </p:cNvPr>
          <p:cNvSpPr/>
          <p:nvPr/>
        </p:nvSpPr>
        <p:spPr>
          <a:xfrm>
            <a:off x="11239514" y="5320648"/>
            <a:ext cx="294636" cy="294636"/>
          </a:xfrm>
          <a:custGeom>
            <a:avLst/>
            <a:gdLst>
              <a:gd name="connsiteX0" fmla="*/ 294640 w 294640"/>
              <a:gd name="connsiteY0" fmla="*/ 147320 h 294640"/>
              <a:gd name="connsiteX1" fmla="*/ 147320 w 294640"/>
              <a:gd name="connsiteY1" fmla="*/ 294640 h 294640"/>
              <a:gd name="connsiteX2" fmla="*/ 0 w 294640"/>
              <a:gd name="connsiteY2" fmla="*/ 147320 h 294640"/>
              <a:gd name="connsiteX3" fmla="*/ 147320 w 294640"/>
              <a:gd name="connsiteY3" fmla="*/ 0 h 294640"/>
              <a:gd name="connsiteX4" fmla="*/ 294640 w 294640"/>
              <a:gd name="connsiteY4" fmla="*/ 147320 h 29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40" h="294640">
                <a:moveTo>
                  <a:pt x="294640" y="147320"/>
                </a:moveTo>
                <a:cubicBezTo>
                  <a:pt x="294640" y="228683"/>
                  <a:pt x="228683" y="294640"/>
                  <a:pt x="147320" y="294640"/>
                </a:cubicBezTo>
                <a:cubicBezTo>
                  <a:pt x="65958" y="294640"/>
                  <a:pt x="0" y="228683"/>
                  <a:pt x="0" y="147320"/>
                </a:cubicBezTo>
                <a:cubicBezTo>
                  <a:pt x="0" y="65958"/>
                  <a:pt x="65958" y="0"/>
                  <a:pt x="147320" y="0"/>
                </a:cubicBezTo>
                <a:cubicBezTo>
                  <a:pt x="228683" y="0"/>
                  <a:pt x="294640" y="65958"/>
                  <a:pt x="294640" y="147320"/>
                </a:cubicBezTo>
                <a:close/>
              </a:path>
            </a:pathLst>
          </a:custGeom>
          <a:solidFill>
            <a:srgbClr val="0F7890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3BF12C9C-51F2-4403-ADAF-9FD9198DBC38}"/>
              </a:ext>
            </a:extLst>
          </p:cNvPr>
          <p:cNvSpPr/>
          <p:nvPr/>
        </p:nvSpPr>
        <p:spPr>
          <a:xfrm>
            <a:off x="11239514" y="7205301"/>
            <a:ext cx="294636" cy="294636"/>
          </a:xfrm>
          <a:custGeom>
            <a:avLst/>
            <a:gdLst>
              <a:gd name="connsiteX0" fmla="*/ 294640 w 294640"/>
              <a:gd name="connsiteY0" fmla="*/ 147320 h 294640"/>
              <a:gd name="connsiteX1" fmla="*/ 147320 w 294640"/>
              <a:gd name="connsiteY1" fmla="*/ 294639 h 294640"/>
              <a:gd name="connsiteX2" fmla="*/ 0 w 294640"/>
              <a:gd name="connsiteY2" fmla="*/ 147320 h 294640"/>
              <a:gd name="connsiteX3" fmla="*/ 147320 w 294640"/>
              <a:gd name="connsiteY3" fmla="*/ 0 h 294640"/>
              <a:gd name="connsiteX4" fmla="*/ 294640 w 294640"/>
              <a:gd name="connsiteY4" fmla="*/ 147320 h 29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40" h="294640">
                <a:moveTo>
                  <a:pt x="294640" y="147320"/>
                </a:moveTo>
                <a:cubicBezTo>
                  <a:pt x="294640" y="228682"/>
                  <a:pt x="228683" y="294639"/>
                  <a:pt x="147320" y="294639"/>
                </a:cubicBezTo>
                <a:cubicBezTo>
                  <a:pt x="65958" y="294639"/>
                  <a:pt x="0" y="228682"/>
                  <a:pt x="0" y="147320"/>
                </a:cubicBezTo>
                <a:cubicBezTo>
                  <a:pt x="0" y="65957"/>
                  <a:pt x="65958" y="0"/>
                  <a:pt x="147320" y="0"/>
                </a:cubicBezTo>
                <a:cubicBezTo>
                  <a:pt x="228683" y="0"/>
                  <a:pt x="294640" y="65957"/>
                  <a:pt x="294640" y="147320"/>
                </a:cubicBez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EB14890-E807-49F5-83BE-B230CDD3EDA6}"/>
              </a:ext>
            </a:extLst>
          </p:cNvPr>
          <p:cNvSpPr/>
          <p:nvPr/>
        </p:nvSpPr>
        <p:spPr>
          <a:xfrm>
            <a:off x="14932620" y="7144343"/>
            <a:ext cx="416554" cy="416553"/>
          </a:xfrm>
          <a:custGeom>
            <a:avLst/>
            <a:gdLst>
              <a:gd name="connsiteX0" fmla="*/ 416559 w 416560"/>
              <a:gd name="connsiteY0" fmla="*/ 208280 h 416559"/>
              <a:gd name="connsiteX1" fmla="*/ 208279 w 416560"/>
              <a:gd name="connsiteY1" fmla="*/ 416560 h 416559"/>
              <a:gd name="connsiteX2" fmla="*/ -1 w 416560"/>
              <a:gd name="connsiteY2" fmla="*/ 208280 h 416559"/>
              <a:gd name="connsiteX3" fmla="*/ 208279 w 416560"/>
              <a:gd name="connsiteY3" fmla="*/ -1 h 416559"/>
              <a:gd name="connsiteX4" fmla="*/ 416559 w 416560"/>
              <a:gd name="connsiteY4" fmla="*/ 208280 h 416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560" h="416559">
                <a:moveTo>
                  <a:pt x="416559" y="208280"/>
                </a:moveTo>
                <a:cubicBezTo>
                  <a:pt x="416559" y="323310"/>
                  <a:pt x="323309" y="416560"/>
                  <a:pt x="208279" y="416560"/>
                </a:cubicBezTo>
                <a:cubicBezTo>
                  <a:pt x="93249" y="416560"/>
                  <a:pt x="-1" y="323310"/>
                  <a:pt x="-1" y="208280"/>
                </a:cubicBezTo>
                <a:cubicBezTo>
                  <a:pt x="-1" y="93250"/>
                  <a:pt x="93249" y="-1"/>
                  <a:pt x="208279" y="-1"/>
                </a:cubicBezTo>
                <a:cubicBezTo>
                  <a:pt x="323309" y="-1"/>
                  <a:pt x="416559" y="93250"/>
                  <a:pt x="416559" y="208280"/>
                </a:cubicBezTo>
                <a:close/>
              </a:path>
            </a:pathLst>
          </a:custGeom>
          <a:solidFill>
            <a:srgbClr val="3C4380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F5665B4C-2142-40D4-82C1-0E612D1F9975}"/>
              </a:ext>
            </a:extLst>
          </p:cNvPr>
          <p:cNvSpPr/>
          <p:nvPr/>
        </p:nvSpPr>
        <p:spPr>
          <a:xfrm>
            <a:off x="15115499" y="5968340"/>
            <a:ext cx="50799" cy="1384280"/>
          </a:xfrm>
          <a:custGeom>
            <a:avLst/>
            <a:gdLst>
              <a:gd name="connsiteX0" fmla="*/ 1 w 50800"/>
              <a:gd name="connsiteY0" fmla="*/ 0 h 1384300"/>
              <a:gd name="connsiteX1" fmla="*/ 50801 w 50800"/>
              <a:gd name="connsiteY1" fmla="*/ 0 h 1384300"/>
              <a:gd name="connsiteX2" fmla="*/ 50801 w 50800"/>
              <a:gd name="connsiteY2" fmla="*/ 1384300 h 1384300"/>
              <a:gd name="connsiteX3" fmla="*/ 1 w 50800"/>
              <a:gd name="connsiteY3" fmla="*/ 1384300 h 138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" h="1384300">
                <a:moveTo>
                  <a:pt x="1" y="0"/>
                </a:moveTo>
                <a:lnTo>
                  <a:pt x="50801" y="0"/>
                </a:lnTo>
                <a:lnTo>
                  <a:pt x="50801" y="1384300"/>
                </a:lnTo>
                <a:lnTo>
                  <a:pt x="1" y="1384300"/>
                </a:lnTo>
                <a:close/>
              </a:path>
            </a:pathLst>
          </a:custGeom>
          <a:solidFill>
            <a:srgbClr val="3C4380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A5711858-BA50-49C8-A746-0E20B1CF8C44}"/>
              </a:ext>
            </a:extLst>
          </p:cNvPr>
          <p:cNvSpPr/>
          <p:nvPr/>
        </p:nvSpPr>
        <p:spPr>
          <a:xfrm>
            <a:off x="14993581" y="5821022"/>
            <a:ext cx="294635" cy="294636"/>
          </a:xfrm>
          <a:custGeom>
            <a:avLst/>
            <a:gdLst>
              <a:gd name="connsiteX0" fmla="*/ 294640 w 294639"/>
              <a:gd name="connsiteY0" fmla="*/ 147320 h 294640"/>
              <a:gd name="connsiteX1" fmla="*/ 147321 w 294639"/>
              <a:gd name="connsiteY1" fmla="*/ 294640 h 294640"/>
              <a:gd name="connsiteX2" fmla="*/ 1 w 294639"/>
              <a:gd name="connsiteY2" fmla="*/ 147320 h 294640"/>
              <a:gd name="connsiteX3" fmla="*/ 147321 w 294639"/>
              <a:gd name="connsiteY3" fmla="*/ 0 h 294640"/>
              <a:gd name="connsiteX4" fmla="*/ 294640 w 294639"/>
              <a:gd name="connsiteY4" fmla="*/ 147320 h 29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39" h="294640">
                <a:moveTo>
                  <a:pt x="294640" y="147320"/>
                </a:moveTo>
                <a:cubicBezTo>
                  <a:pt x="294640" y="228683"/>
                  <a:pt x="228683" y="294640"/>
                  <a:pt x="147321" y="294640"/>
                </a:cubicBezTo>
                <a:cubicBezTo>
                  <a:pt x="65958" y="294640"/>
                  <a:pt x="1" y="228683"/>
                  <a:pt x="1" y="147320"/>
                </a:cubicBezTo>
                <a:cubicBezTo>
                  <a:pt x="1" y="65958"/>
                  <a:pt x="65958" y="0"/>
                  <a:pt x="147321" y="0"/>
                </a:cubicBezTo>
                <a:cubicBezTo>
                  <a:pt x="228683" y="0"/>
                  <a:pt x="294640" y="65958"/>
                  <a:pt x="294640" y="147320"/>
                </a:cubicBezTo>
                <a:close/>
              </a:path>
            </a:pathLst>
          </a:custGeom>
          <a:solidFill>
            <a:srgbClr val="3C4380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DB13A5AC-F592-4AC2-B376-88A022384ED9}"/>
              </a:ext>
            </a:extLst>
          </p:cNvPr>
          <p:cNvSpPr/>
          <p:nvPr/>
        </p:nvSpPr>
        <p:spPr>
          <a:xfrm>
            <a:off x="14993581" y="7205302"/>
            <a:ext cx="294635" cy="294636"/>
          </a:xfrm>
          <a:custGeom>
            <a:avLst/>
            <a:gdLst>
              <a:gd name="connsiteX0" fmla="*/ 294640 w 294639"/>
              <a:gd name="connsiteY0" fmla="*/ 147320 h 294640"/>
              <a:gd name="connsiteX1" fmla="*/ 147321 w 294639"/>
              <a:gd name="connsiteY1" fmla="*/ 294639 h 294640"/>
              <a:gd name="connsiteX2" fmla="*/ 1 w 294639"/>
              <a:gd name="connsiteY2" fmla="*/ 147320 h 294640"/>
              <a:gd name="connsiteX3" fmla="*/ 147321 w 294639"/>
              <a:gd name="connsiteY3" fmla="*/ 0 h 294640"/>
              <a:gd name="connsiteX4" fmla="*/ 294640 w 294639"/>
              <a:gd name="connsiteY4" fmla="*/ 147320 h 29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39" h="294640">
                <a:moveTo>
                  <a:pt x="294640" y="147320"/>
                </a:moveTo>
                <a:cubicBezTo>
                  <a:pt x="294640" y="228682"/>
                  <a:pt x="228683" y="294639"/>
                  <a:pt x="147321" y="294639"/>
                </a:cubicBezTo>
                <a:cubicBezTo>
                  <a:pt x="65958" y="294639"/>
                  <a:pt x="1" y="228682"/>
                  <a:pt x="1" y="147320"/>
                </a:cubicBezTo>
                <a:cubicBezTo>
                  <a:pt x="1" y="65957"/>
                  <a:pt x="65958" y="0"/>
                  <a:pt x="147321" y="0"/>
                </a:cubicBezTo>
                <a:cubicBezTo>
                  <a:pt x="228683" y="0"/>
                  <a:pt x="294640" y="65957"/>
                  <a:pt x="294640" y="147320"/>
                </a:cubicBez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272E3A"/>
              </a:solidFill>
              <a:latin typeface="Montserrat Light"/>
            </a:endParaRPr>
          </a:p>
        </p:txBody>
      </p:sp>
      <p:grpSp>
        <p:nvGrpSpPr>
          <p:cNvPr id="76" name="Graphic 3">
            <a:extLst>
              <a:ext uri="{FF2B5EF4-FFF2-40B4-BE49-F238E27FC236}">
                <a16:creationId xmlns:a16="http://schemas.microsoft.com/office/drawing/2014/main" id="{2FDAA0D3-3615-41CD-9BE4-3B9B5C1E4842}"/>
              </a:ext>
            </a:extLst>
          </p:cNvPr>
          <p:cNvGrpSpPr/>
          <p:nvPr/>
        </p:nvGrpSpPr>
        <p:grpSpPr>
          <a:xfrm>
            <a:off x="19456295" y="6262974"/>
            <a:ext cx="416554" cy="1297921"/>
            <a:chOff x="19641820" y="5826759"/>
            <a:chExt cx="416560" cy="1297940"/>
          </a:xfrm>
          <a:solidFill>
            <a:srgbClr val="000000"/>
          </a:solidFill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9ABD9E0-D15E-4227-8A8F-C707061B9797}"/>
                </a:ext>
              </a:extLst>
            </p:cNvPr>
            <p:cNvSpPr/>
            <p:nvPr/>
          </p:nvSpPr>
          <p:spPr>
            <a:xfrm>
              <a:off x="19641820" y="6708140"/>
              <a:ext cx="416560" cy="416559"/>
            </a:xfrm>
            <a:custGeom>
              <a:avLst/>
              <a:gdLst>
                <a:gd name="connsiteX0" fmla="*/ 416560 w 416560"/>
                <a:gd name="connsiteY0" fmla="*/ 208280 h 416559"/>
                <a:gd name="connsiteX1" fmla="*/ 208280 w 416560"/>
                <a:gd name="connsiteY1" fmla="*/ 416560 h 416559"/>
                <a:gd name="connsiteX2" fmla="*/ 0 w 416560"/>
                <a:gd name="connsiteY2" fmla="*/ 208280 h 416559"/>
                <a:gd name="connsiteX3" fmla="*/ 208280 w 416560"/>
                <a:gd name="connsiteY3" fmla="*/ -1 h 416559"/>
                <a:gd name="connsiteX4" fmla="*/ 416560 w 416560"/>
                <a:gd name="connsiteY4" fmla="*/ 208280 h 416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560" h="416559">
                  <a:moveTo>
                    <a:pt x="416560" y="208280"/>
                  </a:moveTo>
                  <a:cubicBezTo>
                    <a:pt x="416560" y="323310"/>
                    <a:pt x="323310" y="416560"/>
                    <a:pt x="208280" y="416560"/>
                  </a:cubicBezTo>
                  <a:cubicBezTo>
                    <a:pt x="93250" y="416560"/>
                    <a:pt x="0" y="323310"/>
                    <a:pt x="0" y="208280"/>
                  </a:cubicBezTo>
                  <a:cubicBezTo>
                    <a:pt x="0" y="93250"/>
                    <a:pt x="93250" y="-1"/>
                    <a:pt x="208280" y="-1"/>
                  </a:cubicBezTo>
                  <a:cubicBezTo>
                    <a:pt x="323310" y="-1"/>
                    <a:pt x="416560" y="93250"/>
                    <a:pt x="416560" y="208280"/>
                  </a:cubicBezTo>
                  <a:close/>
                </a:path>
              </a:pathLst>
            </a:custGeom>
            <a:solidFill>
              <a:srgbClr val="076C77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EAB0690-6F82-48C4-B15E-4AB3CC88A2B4}"/>
                </a:ext>
              </a:extLst>
            </p:cNvPr>
            <p:cNvSpPr/>
            <p:nvPr/>
          </p:nvSpPr>
          <p:spPr>
            <a:xfrm>
              <a:off x="19824700" y="5974080"/>
              <a:ext cx="50800" cy="942340"/>
            </a:xfrm>
            <a:custGeom>
              <a:avLst/>
              <a:gdLst>
                <a:gd name="connsiteX0" fmla="*/ 0 w 50800"/>
                <a:gd name="connsiteY0" fmla="*/ 0 h 942340"/>
                <a:gd name="connsiteX1" fmla="*/ 50800 w 50800"/>
                <a:gd name="connsiteY1" fmla="*/ 0 h 942340"/>
                <a:gd name="connsiteX2" fmla="*/ 50800 w 50800"/>
                <a:gd name="connsiteY2" fmla="*/ 942340 h 942340"/>
                <a:gd name="connsiteX3" fmla="*/ 0 w 50800"/>
                <a:gd name="connsiteY3" fmla="*/ 942340 h 942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00" h="942340">
                  <a:moveTo>
                    <a:pt x="0" y="0"/>
                  </a:moveTo>
                  <a:lnTo>
                    <a:pt x="50800" y="0"/>
                  </a:lnTo>
                  <a:lnTo>
                    <a:pt x="50800" y="942340"/>
                  </a:lnTo>
                  <a:lnTo>
                    <a:pt x="0" y="942340"/>
                  </a:lnTo>
                  <a:close/>
                </a:path>
              </a:pathLst>
            </a:custGeom>
            <a:solidFill>
              <a:srgbClr val="076C77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2E88764-4BF8-4633-8545-D39895CF713D}"/>
                </a:ext>
              </a:extLst>
            </p:cNvPr>
            <p:cNvSpPr/>
            <p:nvPr/>
          </p:nvSpPr>
          <p:spPr>
            <a:xfrm>
              <a:off x="19702780" y="5826759"/>
              <a:ext cx="294639" cy="294640"/>
            </a:xfrm>
            <a:custGeom>
              <a:avLst/>
              <a:gdLst>
                <a:gd name="connsiteX0" fmla="*/ 294640 w 294639"/>
                <a:gd name="connsiteY0" fmla="*/ 147320 h 294640"/>
                <a:gd name="connsiteX1" fmla="*/ 147320 w 294639"/>
                <a:gd name="connsiteY1" fmla="*/ 294640 h 294640"/>
                <a:gd name="connsiteX2" fmla="*/ 0 w 294639"/>
                <a:gd name="connsiteY2" fmla="*/ 147320 h 294640"/>
                <a:gd name="connsiteX3" fmla="*/ 147320 w 294639"/>
                <a:gd name="connsiteY3" fmla="*/ 0 h 294640"/>
                <a:gd name="connsiteX4" fmla="*/ 294640 w 294639"/>
                <a:gd name="connsiteY4" fmla="*/ 147320 h 294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39" h="294640">
                  <a:moveTo>
                    <a:pt x="294640" y="147320"/>
                  </a:moveTo>
                  <a:cubicBezTo>
                    <a:pt x="294640" y="228682"/>
                    <a:pt x="228682" y="294640"/>
                    <a:pt x="147320" y="294640"/>
                  </a:cubicBezTo>
                  <a:cubicBezTo>
                    <a:pt x="65958" y="294640"/>
                    <a:pt x="0" y="228682"/>
                    <a:pt x="0" y="147320"/>
                  </a:cubicBezTo>
                  <a:cubicBezTo>
                    <a:pt x="0" y="65957"/>
                    <a:pt x="65958" y="0"/>
                    <a:pt x="147320" y="0"/>
                  </a:cubicBezTo>
                  <a:cubicBezTo>
                    <a:pt x="228682" y="0"/>
                    <a:pt x="294640" y="65957"/>
                    <a:pt x="294640" y="147320"/>
                  </a:cubicBezTo>
                  <a:close/>
                </a:path>
              </a:pathLst>
            </a:custGeom>
            <a:solidFill>
              <a:srgbClr val="076C77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4BAA234-71CF-4ED9-B9F3-57354DC85ED6}"/>
                </a:ext>
              </a:extLst>
            </p:cNvPr>
            <p:cNvSpPr/>
            <p:nvPr/>
          </p:nvSpPr>
          <p:spPr>
            <a:xfrm>
              <a:off x="19702780" y="6769100"/>
              <a:ext cx="294639" cy="294640"/>
            </a:xfrm>
            <a:custGeom>
              <a:avLst/>
              <a:gdLst>
                <a:gd name="connsiteX0" fmla="*/ 294640 w 294639"/>
                <a:gd name="connsiteY0" fmla="*/ 147320 h 294640"/>
                <a:gd name="connsiteX1" fmla="*/ 147320 w 294639"/>
                <a:gd name="connsiteY1" fmla="*/ 294639 h 294640"/>
                <a:gd name="connsiteX2" fmla="*/ 0 w 294639"/>
                <a:gd name="connsiteY2" fmla="*/ 147320 h 294640"/>
                <a:gd name="connsiteX3" fmla="*/ 147320 w 294639"/>
                <a:gd name="connsiteY3" fmla="*/ 0 h 294640"/>
                <a:gd name="connsiteX4" fmla="*/ 294640 w 294639"/>
                <a:gd name="connsiteY4" fmla="*/ 147320 h 294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39" h="294640">
                  <a:moveTo>
                    <a:pt x="294640" y="147320"/>
                  </a:moveTo>
                  <a:cubicBezTo>
                    <a:pt x="294640" y="228682"/>
                    <a:pt x="228682" y="294639"/>
                    <a:pt x="147320" y="294639"/>
                  </a:cubicBezTo>
                  <a:cubicBezTo>
                    <a:pt x="65958" y="294639"/>
                    <a:pt x="0" y="228682"/>
                    <a:pt x="0" y="147320"/>
                  </a:cubicBezTo>
                  <a:cubicBezTo>
                    <a:pt x="0" y="65957"/>
                    <a:pt x="65958" y="0"/>
                    <a:pt x="147320" y="0"/>
                  </a:cubicBezTo>
                  <a:cubicBezTo>
                    <a:pt x="228682" y="0"/>
                    <a:pt x="294640" y="65957"/>
                    <a:pt x="294640" y="14732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272E3A"/>
                </a:solidFill>
                <a:latin typeface="Montserrat Light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7010BF7-B7B6-4B39-8817-7CCA1818D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Here </a:t>
            </a:r>
          </a:p>
        </p:txBody>
      </p:sp>
      <p:sp>
        <p:nvSpPr>
          <p:cNvPr id="502" name="Rectangle 501">
            <a:extLst>
              <a:ext uri="{FF2B5EF4-FFF2-40B4-BE49-F238E27FC236}">
                <a16:creationId xmlns:a16="http://schemas.microsoft.com/office/drawing/2014/main" id="{83BFDD80-4FD9-41F8-AED1-68369ACA3336}"/>
              </a:ext>
            </a:extLst>
          </p:cNvPr>
          <p:cNvSpPr/>
          <p:nvPr/>
        </p:nvSpPr>
        <p:spPr>
          <a:xfrm>
            <a:off x="1736996" y="1174392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503" name="Rectangle 502">
            <a:extLst>
              <a:ext uri="{FF2B5EF4-FFF2-40B4-BE49-F238E27FC236}">
                <a16:creationId xmlns:a16="http://schemas.microsoft.com/office/drawing/2014/main" id="{799E72D8-8750-4F3F-9839-991A92BF7140}"/>
              </a:ext>
            </a:extLst>
          </p:cNvPr>
          <p:cNvSpPr/>
          <p:nvPr/>
        </p:nvSpPr>
        <p:spPr>
          <a:xfrm>
            <a:off x="1720404" y="10957111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000000"/>
                </a:solidFill>
                <a:latin typeface="Montserrat Light"/>
              </a:rPr>
              <a:t>Title One </a:t>
            </a:r>
            <a:endParaRPr lang="en-US" sz="36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504" name="Rectangle 503">
            <a:extLst>
              <a:ext uri="{FF2B5EF4-FFF2-40B4-BE49-F238E27FC236}">
                <a16:creationId xmlns:a16="http://schemas.microsoft.com/office/drawing/2014/main" id="{2A15DD56-324B-4951-A589-875041D33FB4}"/>
              </a:ext>
            </a:extLst>
          </p:cNvPr>
          <p:cNvSpPr/>
          <p:nvPr/>
        </p:nvSpPr>
        <p:spPr>
          <a:xfrm>
            <a:off x="6065194" y="1174392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505" name="Rectangle 504">
            <a:extLst>
              <a:ext uri="{FF2B5EF4-FFF2-40B4-BE49-F238E27FC236}">
                <a16:creationId xmlns:a16="http://schemas.microsoft.com/office/drawing/2014/main" id="{331986A6-91BC-436E-AED3-1FFA949C7730}"/>
              </a:ext>
            </a:extLst>
          </p:cNvPr>
          <p:cNvSpPr/>
          <p:nvPr/>
        </p:nvSpPr>
        <p:spPr>
          <a:xfrm>
            <a:off x="6048601" y="10957111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000000"/>
                </a:solidFill>
                <a:latin typeface="Montserrat Light"/>
              </a:rPr>
              <a:t>Title One </a:t>
            </a:r>
            <a:endParaRPr lang="en-US" sz="36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506" name="Rectangle 505">
            <a:extLst>
              <a:ext uri="{FF2B5EF4-FFF2-40B4-BE49-F238E27FC236}">
                <a16:creationId xmlns:a16="http://schemas.microsoft.com/office/drawing/2014/main" id="{ACE89C55-868A-4BA6-9D93-64AFBF982AC8}"/>
              </a:ext>
            </a:extLst>
          </p:cNvPr>
          <p:cNvSpPr/>
          <p:nvPr/>
        </p:nvSpPr>
        <p:spPr>
          <a:xfrm>
            <a:off x="11256107" y="1174392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507" name="Rectangle 506">
            <a:extLst>
              <a:ext uri="{FF2B5EF4-FFF2-40B4-BE49-F238E27FC236}">
                <a16:creationId xmlns:a16="http://schemas.microsoft.com/office/drawing/2014/main" id="{EFF68914-748E-4A14-8362-692251E8D13C}"/>
              </a:ext>
            </a:extLst>
          </p:cNvPr>
          <p:cNvSpPr/>
          <p:nvPr/>
        </p:nvSpPr>
        <p:spPr>
          <a:xfrm>
            <a:off x="11239515" y="10957111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000000"/>
                </a:solidFill>
                <a:latin typeface="Montserrat Light"/>
              </a:rPr>
              <a:t>Title One </a:t>
            </a:r>
            <a:endParaRPr lang="en-US" sz="36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508" name="Rectangle 507">
            <a:extLst>
              <a:ext uri="{FF2B5EF4-FFF2-40B4-BE49-F238E27FC236}">
                <a16:creationId xmlns:a16="http://schemas.microsoft.com/office/drawing/2014/main" id="{B3CE47E8-DC12-41D8-AD8A-3E78E613ABFC}"/>
              </a:ext>
            </a:extLst>
          </p:cNvPr>
          <p:cNvSpPr/>
          <p:nvPr/>
        </p:nvSpPr>
        <p:spPr>
          <a:xfrm>
            <a:off x="15586902" y="1174392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509" name="Rectangle 508">
            <a:extLst>
              <a:ext uri="{FF2B5EF4-FFF2-40B4-BE49-F238E27FC236}">
                <a16:creationId xmlns:a16="http://schemas.microsoft.com/office/drawing/2014/main" id="{26C532DC-F4B8-4483-9F0E-893D7665231B}"/>
              </a:ext>
            </a:extLst>
          </p:cNvPr>
          <p:cNvSpPr/>
          <p:nvPr/>
        </p:nvSpPr>
        <p:spPr>
          <a:xfrm>
            <a:off x="15570310" y="10957111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000000"/>
                </a:solidFill>
                <a:latin typeface="Montserrat Light"/>
              </a:rPr>
              <a:t>Title One </a:t>
            </a:r>
            <a:endParaRPr lang="en-US" sz="36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510" name="Rectangle 509">
            <a:extLst>
              <a:ext uri="{FF2B5EF4-FFF2-40B4-BE49-F238E27FC236}">
                <a16:creationId xmlns:a16="http://schemas.microsoft.com/office/drawing/2014/main" id="{39FB4F24-FEAE-42C6-A2DA-0E6BB7E3E0F0}"/>
              </a:ext>
            </a:extLst>
          </p:cNvPr>
          <p:cNvSpPr/>
          <p:nvPr/>
        </p:nvSpPr>
        <p:spPr>
          <a:xfrm>
            <a:off x="19828481" y="11743926"/>
            <a:ext cx="3582378" cy="9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272E3A"/>
                </a:solidFill>
                <a:latin typeface="Montserrat Light"/>
              </a:rPr>
              <a:t>Lorem Ipsum</a:t>
            </a:r>
            <a:r>
              <a:rPr lang="en-US">
                <a:solidFill>
                  <a:srgbClr val="272E3A"/>
                </a:solidFill>
                <a:latin typeface="Montserrat Light"/>
              </a:rPr>
              <a:t> is simply dummy text of the printing and typesetting industry. </a:t>
            </a:r>
          </a:p>
        </p:txBody>
      </p:sp>
      <p:sp>
        <p:nvSpPr>
          <p:cNvPr id="511" name="Rectangle 510">
            <a:extLst>
              <a:ext uri="{FF2B5EF4-FFF2-40B4-BE49-F238E27FC236}">
                <a16:creationId xmlns:a16="http://schemas.microsoft.com/office/drawing/2014/main" id="{6759DE12-B07D-4DC2-9132-1CF162944730}"/>
              </a:ext>
            </a:extLst>
          </p:cNvPr>
          <p:cNvSpPr/>
          <p:nvPr/>
        </p:nvSpPr>
        <p:spPr>
          <a:xfrm>
            <a:off x="19811889" y="10957111"/>
            <a:ext cx="2741194" cy="646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>
                <a:solidFill>
                  <a:srgbClr val="000000"/>
                </a:solidFill>
                <a:latin typeface="Montserrat Light"/>
              </a:rPr>
              <a:t>Title One </a:t>
            </a:r>
            <a:endParaRPr lang="en-US" sz="360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3E20C5-1765-4322-9C16-038CC6A2D5FD}"/>
              </a:ext>
            </a:extLst>
          </p:cNvPr>
          <p:cNvSpPr txBox="1"/>
          <p:nvPr/>
        </p:nvSpPr>
        <p:spPr>
          <a:xfrm>
            <a:off x="2830114" y="2781983"/>
            <a:ext cx="2263959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4800">
                <a:solidFill>
                  <a:srgbClr val="000000"/>
                </a:solidFill>
                <a:latin typeface="Montserrat Light"/>
              </a:rPr>
              <a:t>30%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F739F74-FE8B-48E8-B440-E4A48F25549D}"/>
              </a:ext>
            </a:extLst>
          </p:cNvPr>
          <p:cNvSpPr txBox="1"/>
          <p:nvPr/>
        </p:nvSpPr>
        <p:spPr>
          <a:xfrm>
            <a:off x="6470726" y="3570942"/>
            <a:ext cx="2263959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4800">
                <a:solidFill>
                  <a:srgbClr val="000000"/>
                </a:solidFill>
                <a:latin typeface="Montserrat Light"/>
              </a:rPr>
              <a:t>40%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71CF0A9-0E13-451C-BCF9-4B5A5A47DECE}"/>
              </a:ext>
            </a:extLst>
          </p:cNvPr>
          <p:cNvSpPr txBox="1"/>
          <p:nvPr/>
        </p:nvSpPr>
        <p:spPr>
          <a:xfrm>
            <a:off x="10463128" y="4191154"/>
            <a:ext cx="2263959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4800">
                <a:solidFill>
                  <a:srgbClr val="000000"/>
                </a:solidFill>
                <a:latin typeface="Montserrat Light"/>
              </a:rPr>
              <a:t>60%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5811377-7382-48C1-BEA3-17F2EF6EB0FB}"/>
              </a:ext>
            </a:extLst>
          </p:cNvPr>
          <p:cNvSpPr txBox="1"/>
          <p:nvPr/>
        </p:nvSpPr>
        <p:spPr>
          <a:xfrm>
            <a:off x="14244894" y="4526824"/>
            <a:ext cx="2263959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4800">
                <a:solidFill>
                  <a:srgbClr val="000000"/>
                </a:solidFill>
                <a:latin typeface="Montserrat Light"/>
              </a:rPr>
              <a:t>80%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AF56472D-A43F-4F89-B4A1-DEC4F79430AC}"/>
              </a:ext>
            </a:extLst>
          </p:cNvPr>
          <p:cNvSpPr txBox="1"/>
          <p:nvPr/>
        </p:nvSpPr>
        <p:spPr>
          <a:xfrm>
            <a:off x="18696502" y="5028554"/>
            <a:ext cx="2263959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278"/>
            <a:r>
              <a:rPr lang="en-US" sz="4800">
                <a:solidFill>
                  <a:srgbClr val="000000"/>
                </a:solidFill>
                <a:latin typeface="Montserrat Light"/>
              </a:rPr>
              <a:t>100%</a:t>
            </a:r>
          </a:p>
        </p:txBody>
      </p:sp>
    </p:spTree>
    <p:extLst>
      <p:ext uri="{BB962C8B-B14F-4D97-AF65-F5344CB8AC3E}">
        <p14:creationId xmlns:p14="http://schemas.microsoft.com/office/powerpoint/2010/main" val="47531293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6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CHOOSE US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1818818" y="4757104"/>
            <a:ext cx="8640960" cy="711200"/>
            <a:chOff x="875420" y="2311400"/>
            <a:chExt cx="4320480" cy="355600"/>
          </a:xfrm>
        </p:grpSpPr>
        <p:sp>
          <p:nvSpPr>
            <p:cNvPr id="42" name="Rectangle 41"/>
            <p:cNvSpPr/>
            <p:nvPr/>
          </p:nvSpPr>
          <p:spPr>
            <a:xfrm>
              <a:off x="875420" y="2311400"/>
              <a:ext cx="4320480" cy="355600"/>
            </a:xfrm>
            <a:prstGeom prst="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75420" y="2311400"/>
              <a:ext cx="3744416" cy="355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schemeClr val="tx1"/>
                </a:solidFill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1628319" y="3874629"/>
            <a:ext cx="2297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/>
              <a:t>Design 80%</a:t>
            </a:r>
          </a:p>
        </p:txBody>
      </p:sp>
      <p:sp>
        <p:nvSpPr>
          <p:cNvPr id="47" name="Freeform 85"/>
          <p:cNvSpPr>
            <a:spLocks noEditPoints="1"/>
          </p:cNvSpPr>
          <p:nvPr/>
        </p:nvSpPr>
        <p:spPr bwMode="auto">
          <a:xfrm>
            <a:off x="902054" y="4637957"/>
            <a:ext cx="569880" cy="878690"/>
          </a:xfrm>
          <a:custGeom>
            <a:avLst/>
            <a:gdLst>
              <a:gd name="T0" fmla="*/ 151 w 426"/>
              <a:gd name="T1" fmla="*/ 519 h 658"/>
              <a:gd name="T2" fmla="*/ 110 w 426"/>
              <a:gd name="T3" fmla="*/ 0 h 658"/>
              <a:gd name="T4" fmla="*/ 0 w 426"/>
              <a:gd name="T5" fmla="*/ 41 h 658"/>
              <a:gd name="T6" fmla="*/ 0 w 426"/>
              <a:gd name="T7" fmla="*/ 519 h 658"/>
              <a:gd name="T8" fmla="*/ 0 w 426"/>
              <a:gd name="T9" fmla="*/ 520 h 658"/>
              <a:gd name="T10" fmla="*/ 0 w 426"/>
              <a:gd name="T11" fmla="*/ 521 h 658"/>
              <a:gd name="T12" fmla="*/ 0 w 426"/>
              <a:gd name="T13" fmla="*/ 523 h 658"/>
              <a:gd name="T14" fmla="*/ 75 w 426"/>
              <a:gd name="T15" fmla="*/ 658 h 658"/>
              <a:gd name="T16" fmla="*/ 150 w 426"/>
              <a:gd name="T17" fmla="*/ 523 h 658"/>
              <a:gd name="T18" fmla="*/ 150 w 426"/>
              <a:gd name="T19" fmla="*/ 522 h 658"/>
              <a:gd name="T20" fmla="*/ 151 w 426"/>
              <a:gd name="T21" fmla="*/ 521 h 658"/>
              <a:gd name="T22" fmla="*/ 93 w 426"/>
              <a:gd name="T23" fmla="*/ 603 h 658"/>
              <a:gd name="T24" fmla="*/ 20 w 426"/>
              <a:gd name="T25" fmla="*/ 531 h 658"/>
              <a:gd name="T26" fmla="*/ 49 w 426"/>
              <a:gd name="T27" fmla="*/ 531 h 658"/>
              <a:gd name="T28" fmla="*/ 53 w 426"/>
              <a:gd name="T29" fmla="*/ 530 h 658"/>
              <a:gd name="T30" fmla="*/ 134 w 426"/>
              <a:gd name="T31" fmla="*/ 523 h 658"/>
              <a:gd name="T32" fmla="*/ 137 w 426"/>
              <a:gd name="T33" fmla="*/ 158 h 658"/>
              <a:gd name="T34" fmla="*/ 14 w 426"/>
              <a:gd name="T35" fmla="*/ 100 h 658"/>
              <a:gd name="T36" fmla="*/ 137 w 426"/>
              <a:gd name="T37" fmla="*/ 158 h 658"/>
              <a:gd name="T38" fmla="*/ 57 w 426"/>
              <a:gd name="T39" fmla="*/ 515 h 658"/>
              <a:gd name="T40" fmla="*/ 94 w 426"/>
              <a:gd name="T41" fmla="*/ 172 h 658"/>
              <a:gd name="T42" fmla="*/ 71 w 426"/>
              <a:gd name="T43" fmla="*/ 512 h 658"/>
              <a:gd name="T44" fmla="*/ 14 w 426"/>
              <a:gd name="T45" fmla="*/ 172 h 658"/>
              <a:gd name="T46" fmla="*/ 43 w 426"/>
              <a:gd name="T47" fmla="*/ 517 h 658"/>
              <a:gd name="T48" fmla="*/ 108 w 426"/>
              <a:gd name="T49" fmla="*/ 506 h 658"/>
              <a:gd name="T50" fmla="*/ 137 w 426"/>
              <a:gd name="T51" fmla="*/ 172 h 658"/>
              <a:gd name="T52" fmla="*/ 108 w 426"/>
              <a:gd name="T53" fmla="*/ 506 h 658"/>
              <a:gd name="T54" fmla="*/ 110 w 426"/>
              <a:gd name="T55" fmla="*/ 14 h 658"/>
              <a:gd name="T56" fmla="*/ 137 w 426"/>
              <a:gd name="T57" fmla="*/ 86 h 658"/>
              <a:gd name="T58" fmla="*/ 14 w 426"/>
              <a:gd name="T59" fmla="*/ 41 h 658"/>
              <a:gd name="T60" fmla="*/ 65 w 426"/>
              <a:gd name="T61" fmla="*/ 617 h 658"/>
              <a:gd name="T62" fmla="*/ 75 w 426"/>
              <a:gd name="T63" fmla="*/ 636 h 658"/>
              <a:gd name="T64" fmla="*/ 419 w 426"/>
              <a:gd name="T65" fmla="*/ 0 h 658"/>
              <a:gd name="T66" fmla="*/ 236 w 426"/>
              <a:gd name="T67" fmla="*/ 7 h 658"/>
              <a:gd name="T68" fmla="*/ 243 w 426"/>
              <a:gd name="T69" fmla="*/ 658 h 658"/>
              <a:gd name="T70" fmla="*/ 426 w 426"/>
              <a:gd name="T71" fmla="*/ 651 h 658"/>
              <a:gd name="T72" fmla="*/ 419 w 426"/>
              <a:gd name="T73" fmla="*/ 0 h 658"/>
              <a:gd name="T74" fmla="*/ 250 w 426"/>
              <a:gd name="T75" fmla="*/ 14 h 658"/>
              <a:gd name="T76" fmla="*/ 412 w 426"/>
              <a:gd name="T77" fmla="*/ 67 h 658"/>
              <a:gd name="T78" fmla="*/ 345 w 426"/>
              <a:gd name="T79" fmla="*/ 74 h 658"/>
              <a:gd name="T80" fmla="*/ 412 w 426"/>
              <a:gd name="T81" fmla="*/ 81 h 658"/>
              <a:gd name="T82" fmla="*/ 331 w 426"/>
              <a:gd name="T83" fmla="*/ 139 h 658"/>
              <a:gd name="T84" fmla="*/ 331 w 426"/>
              <a:gd name="T85" fmla="*/ 153 h 658"/>
              <a:gd name="T86" fmla="*/ 412 w 426"/>
              <a:gd name="T87" fmla="*/ 212 h 658"/>
              <a:gd name="T88" fmla="*/ 345 w 426"/>
              <a:gd name="T89" fmla="*/ 219 h 658"/>
              <a:gd name="T90" fmla="*/ 412 w 426"/>
              <a:gd name="T91" fmla="*/ 226 h 658"/>
              <a:gd name="T92" fmla="*/ 331 w 426"/>
              <a:gd name="T93" fmla="*/ 285 h 658"/>
              <a:gd name="T94" fmla="*/ 331 w 426"/>
              <a:gd name="T95" fmla="*/ 299 h 658"/>
              <a:gd name="T96" fmla="*/ 412 w 426"/>
              <a:gd name="T97" fmla="*/ 357 h 658"/>
              <a:gd name="T98" fmla="*/ 345 w 426"/>
              <a:gd name="T99" fmla="*/ 364 h 658"/>
              <a:gd name="T100" fmla="*/ 412 w 426"/>
              <a:gd name="T101" fmla="*/ 371 h 658"/>
              <a:gd name="T102" fmla="*/ 331 w 426"/>
              <a:gd name="T103" fmla="*/ 430 h 658"/>
              <a:gd name="T104" fmla="*/ 331 w 426"/>
              <a:gd name="T105" fmla="*/ 444 h 658"/>
              <a:gd name="T106" fmla="*/ 412 w 426"/>
              <a:gd name="T107" fmla="*/ 502 h 658"/>
              <a:gd name="T108" fmla="*/ 345 w 426"/>
              <a:gd name="T109" fmla="*/ 509 h 658"/>
              <a:gd name="T110" fmla="*/ 412 w 426"/>
              <a:gd name="T111" fmla="*/ 516 h 658"/>
              <a:gd name="T112" fmla="*/ 331 w 426"/>
              <a:gd name="T113" fmla="*/ 575 h 658"/>
              <a:gd name="T114" fmla="*/ 331 w 426"/>
              <a:gd name="T115" fmla="*/ 589 h 658"/>
              <a:gd name="T116" fmla="*/ 412 w 426"/>
              <a:gd name="T117" fmla="*/ 644 h 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26" h="658">
                <a:moveTo>
                  <a:pt x="151" y="519"/>
                </a:moveTo>
                <a:cubicBezTo>
                  <a:pt x="151" y="519"/>
                  <a:pt x="151" y="519"/>
                  <a:pt x="151" y="519"/>
                </a:cubicBezTo>
                <a:cubicBezTo>
                  <a:pt x="151" y="41"/>
                  <a:pt x="151" y="41"/>
                  <a:pt x="151" y="41"/>
                </a:cubicBezTo>
                <a:cubicBezTo>
                  <a:pt x="151" y="19"/>
                  <a:pt x="132" y="0"/>
                  <a:pt x="110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9"/>
                  <a:pt x="0" y="41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19"/>
                  <a:pt x="0" y="519"/>
                </a:cubicBezTo>
                <a:cubicBezTo>
                  <a:pt x="0" y="519"/>
                  <a:pt x="0" y="520"/>
                  <a:pt x="0" y="520"/>
                </a:cubicBezTo>
                <a:cubicBezTo>
                  <a:pt x="0" y="520"/>
                  <a:pt x="0" y="520"/>
                  <a:pt x="0" y="521"/>
                </a:cubicBezTo>
                <a:cubicBezTo>
                  <a:pt x="0" y="521"/>
                  <a:pt x="0" y="521"/>
                  <a:pt x="0" y="521"/>
                </a:cubicBezTo>
                <a:cubicBezTo>
                  <a:pt x="0" y="522"/>
                  <a:pt x="0" y="522"/>
                  <a:pt x="0" y="522"/>
                </a:cubicBezTo>
                <a:cubicBezTo>
                  <a:pt x="0" y="522"/>
                  <a:pt x="0" y="523"/>
                  <a:pt x="0" y="523"/>
                </a:cubicBezTo>
                <a:cubicBezTo>
                  <a:pt x="69" y="654"/>
                  <a:pt x="69" y="654"/>
                  <a:pt x="69" y="654"/>
                </a:cubicBezTo>
                <a:cubicBezTo>
                  <a:pt x="70" y="657"/>
                  <a:pt x="73" y="658"/>
                  <a:pt x="75" y="658"/>
                </a:cubicBezTo>
                <a:cubicBezTo>
                  <a:pt x="78" y="658"/>
                  <a:pt x="80" y="657"/>
                  <a:pt x="81" y="654"/>
                </a:cubicBezTo>
                <a:cubicBezTo>
                  <a:pt x="150" y="523"/>
                  <a:pt x="150" y="523"/>
                  <a:pt x="150" y="523"/>
                </a:cubicBezTo>
                <a:cubicBezTo>
                  <a:pt x="150" y="523"/>
                  <a:pt x="150" y="523"/>
                  <a:pt x="150" y="522"/>
                </a:cubicBezTo>
                <a:cubicBezTo>
                  <a:pt x="150" y="522"/>
                  <a:pt x="150" y="522"/>
                  <a:pt x="150" y="522"/>
                </a:cubicBezTo>
                <a:cubicBezTo>
                  <a:pt x="151" y="522"/>
                  <a:pt x="151" y="522"/>
                  <a:pt x="151" y="521"/>
                </a:cubicBezTo>
                <a:cubicBezTo>
                  <a:pt x="151" y="521"/>
                  <a:pt x="151" y="521"/>
                  <a:pt x="151" y="521"/>
                </a:cubicBezTo>
                <a:cubicBezTo>
                  <a:pt x="151" y="520"/>
                  <a:pt x="151" y="520"/>
                  <a:pt x="151" y="519"/>
                </a:cubicBezTo>
                <a:close/>
                <a:moveTo>
                  <a:pt x="93" y="603"/>
                </a:moveTo>
                <a:cubicBezTo>
                  <a:pt x="58" y="603"/>
                  <a:pt x="58" y="603"/>
                  <a:pt x="58" y="603"/>
                </a:cubicBezTo>
                <a:cubicBezTo>
                  <a:pt x="20" y="531"/>
                  <a:pt x="20" y="531"/>
                  <a:pt x="20" y="531"/>
                </a:cubicBezTo>
                <a:cubicBezTo>
                  <a:pt x="25" y="531"/>
                  <a:pt x="29" y="532"/>
                  <a:pt x="34" y="532"/>
                </a:cubicBezTo>
                <a:cubicBezTo>
                  <a:pt x="39" y="532"/>
                  <a:pt x="44" y="531"/>
                  <a:pt x="49" y="531"/>
                </a:cubicBezTo>
                <a:cubicBezTo>
                  <a:pt x="49" y="531"/>
                  <a:pt x="50" y="531"/>
                  <a:pt x="50" y="531"/>
                </a:cubicBezTo>
                <a:cubicBezTo>
                  <a:pt x="51" y="531"/>
                  <a:pt x="53" y="530"/>
                  <a:pt x="53" y="530"/>
                </a:cubicBezTo>
                <a:cubicBezTo>
                  <a:pt x="60" y="529"/>
                  <a:pt x="67" y="527"/>
                  <a:pt x="74" y="526"/>
                </a:cubicBezTo>
                <a:cubicBezTo>
                  <a:pt x="94" y="521"/>
                  <a:pt x="114" y="517"/>
                  <a:pt x="134" y="523"/>
                </a:cubicBezTo>
                <a:lnTo>
                  <a:pt x="93" y="603"/>
                </a:lnTo>
                <a:close/>
                <a:moveTo>
                  <a:pt x="137" y="158"/>
                </a:moveTo>
                <a:cubicBezTo>
                  <a:pt x="14" y="158"/>
                  <a:pt x="14" y="158"/>
                  <a:pt x="14" y="158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37" y="100"/>
                  <a:pt x="137" y="100"/>
                  <a:pt x="137" y="100"/>
                </a:cubicBezTo>
                <a:lnTo>
                  <a:pt x="137" y="158"/>
                </a:lnTo>
                <a:close/>
                <a:moveTo>
                  <a:pt x="71" y="512"/>
                </a:moveTo>
                <a:cubicBezTo>
                  <a:pt x="66" y="513"/>
                  <a:pt x="62" y="514"/>
                  <a:pt x="57" y="515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94" y="172"/>
                  <a:pt x="94" y="172"/>
                  <a:pt x="94" y="172"/>
                </a:cubicBezTo>
                <a:cubicBezTo>
                  <a:pt x="94" y="508"/>
                  <a:pt x="94" y="508"/>
                  <a:pt x="94" y="508"/>
                </a:cubicBezTo>
                <a:cubicBezTo>
                  <a:pt x="86" y="509"/>
                  <a:pt x="78" y="511"/>
                  <a:pt x="71" y="512"/>
                </a:cubicBezTo>
                <a:close/>
                <a:moveTo>
                  <a:pt x="14" y="515"/>
                </a:moveTo>
                <a:cubicBezTo>
                  <a:pt x="14" y="172"/>
                  <a:pt x="14" y="172"/>
                  <a:pt x="14" y="172"/>
                </a:cubicBezTo>
                <a:cubicBezTo>
                  <a:pt x="43" y="172"/>
                  <a:pt x="43" y="172"/>
                  <a:pt x="43" y="172"/>
                </a:cubicBezTo>
                <a:cubicBezTo>
                  <a:pt x="43" y="517"/>
                  <a:pt x="43" y="517"/>
                  <a:pt x="43" y="517"/>
                </a:cubicBezTo>
                <a:cubicBezTo>
                  <a:pt x="33" y="518"/>
                  <a:pt x="23" y="518"/>
                  <a:pt x="14" y="515"/>
                </a:cubicBezTo>
                <a:close/>
                <a:moveTo>
                  <a:pt x="108" y="506"/>
                </a:moveTo>
                <a:cubicBezTo>
                  <a:pt x="108" y="172"/>
                  <a:pt x="108" y="172"/>
                  <a:pt x="108" y="172"/>
                </a:cubicBezTo>
                <a:cubicBezTo>
                  <a:pt x="137" y="172"/>
                  <a:pt x="137" y="172"/>
                  <a:pt x="137" y="172"/>
                </a:cubicBezTo>
                <a:cubicBezTo>
                  <a:pt x="137" y="510"/>
                  <a:pt x="137" y="510"/>
                  <a:pt x="137" y="510"/>
                </a:cubicBezTo>
                <a:cubicBezTo>
                  <a:pt x="127" y="507"/>
                  <a:pt x="117" y="506"/>
                  <a:pt x="108" y="506"/>
                </a:cubicBezTo>
                <a:close/>
                <a:moveTo>
                  <a:pt x="41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25" y="14"/>
                  <a:pt x="137" y="26"/>
                  <a:pt x="137" y="41"/>
                </a:cubicBezTo>
                <a:cubicBezTo>
                  <a:pt x="137" y="86"/>
                  <a:pt x="137" y="86"/>
                  <a:pt x="137" y="86"/>
                </a:cubicBezTo>
                <a:cubicBezTo>
                  <a:pt x="14" y="86"/>
                  <a:pt x="14" y="86"/>
                  <a:pt x="14" y="86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26"/>
                  <a:pt x="26" y="14"/>
                  <a:pt x="41" y="14"/>
                </a:cubicBezTo>
                <a:close/>
                <a:moveTo>
                  <a:pt x="65" y="617"/>
                </a:moveTo>
                <a:cubicBezTo>
                  <a:pt x="85" y="617"/>
                  <a:pt x="85" y="617"/>
                  <a:pt x="85" y="617"/>
                </a:cubicBezTo>
                <a:cubicBezTo>
                  <a:pt x="75" y="636"/>
                  <a:pt x="75" y="636"/>
                  <a:pt x="75" y="636"/>
                </a:cubicBezTo>
                <a:lnTo>
                  <a:pt x="65" y="617"/>
                </a:lnTo>
                <a:close/>
                <a:moveTo>
                  <a:pt x="419" y="0"/>
                </a:moveTo>
                <a:cubicBezTo>
                  <a:pt x="243" y="0"/>
                  <a:pt x="243" y="0"/>
                  <a:pt x="243" y="0"/>
                </a:cubicBezTo>
                <a:cubicBezTo>
                  <a:pt x="239" y="0"/>
                  <a:pt x="236" y="3"/>
                  <a:pt x="236" y="7"/>
                </a:cubicBezTo>
                <a:cubicBezTo>
                  <a:pt x="236" y="651"/>
                  <a:pt x="236" y="651"/>
                  <a:pt x="236" y="651"/>
                </a:cubicBezTo>
                <a:cubicBezTo>
                  <a:pt x="236" y="655"/>
                  <a:pt x="239" y="658"/>
                  <a:pt x="243" y="658"/>
                </a:cubicBezTo>
                <a:cubicBezTo>
                  <a:pt x="419" y="658"/>
                  <a:pt x="419" y="658"/>
                  <a:pt x="419" y="658"/>
                </a:cubicBezTo>
                <a:cubicBezTo>
                  <a:pt x="423" y="658"/>
                  <a:pt x="426" y="655"/>
                  <a:pt x="426" y="651"/>
                </a:cubicBezTo>
                <a:cubicBezTo>
                  <a:pt x="426" y="7"/>
                  <a:pt x="426" y="7"/>
                  <a:pt x="426" y="7"/>
                </a:cubicBezTo>
                <a:cubicBezTo>
                  <a:pt x="426" y="3"/>
                  <a:pt x="423" y="0"/>
                  <a:pt x="419" y="0"/>
                </a:cubicBezTo>
                <a:close/>
                <a:moveTo>
                  <a:pt x="250" y="644"/>
                </a:moveTo>
                <a:cubicBezTo>
                  <a:pt x="250" y="14"/>
                  <a:pt x="250" y="14"/>
                  <a:pt x="250" y="14"/>
                </a:cubicBezTo>
                <a:cubicBezTo>
                  <a:pt x="412" y="14"/>
                  <a:pt x="412" y="14"/>
                  <a:pt x="412" y="14"/>
                </a:cubicBezTo>
                <a:cubicBezTo>
                  <a:pt x="412" y="67"/>
                  <a:pt x="412" y="67"/>
                  <a:pt x="412" y="67"/>
                </a:cubicBezTo>
                <a:cubicBezTo>
                  <a:pt x="352" y="67"/>
                  <a:pt x="352" y="67"/>
                  <a:pt x="352" y="67"/>
                </a:cubicBezTo>
                <a:cubicBezTo>
                  <a:pt x="348" y="67"/>
                  <a:pt x="345" y="70"/>
                  <a:pt x="345" y="74"/>
                </a:cubicBezTo>
                <a:cubicBezTo>
                  <a:pt x="345" y="78"/>
                  <a:pt x="348" y="81"/>
                  <a:pt x="352" y="81"/>
                </a:cubicBezTo>
                <a:cubicBezTo>
                  <a:pt x="412" y="81"/>
                  <a:pt x="412" y="81"/>
                  <a:pt x="412" y="81"/>
                </a:cubicBezTo>
                <a:cubicBezTo>
                  <a:pt x="412" y="139"/>
                  <a:pt x="412" y="139"/>
                  <a:pt x="412" y="139"/>
                </a:cubicBezTo>
                <a:cubicBezTo>
                  <a:pt x="331" y="139"/>
                  <a:pt x="331" y="139"/>
                  <a:pt x="331" y="139"/>
                </a:cubicBezTo>
                <a:cubicBezTo>
                  <a:pt x="327" y="139"/>
                  <a:pt x="324" y="143"/>
                  <a:pt x="324" y="146"/>
                </a:cubicBezTo>
                <a:cubicBezTo>
                  <a:pt x="324" y="150"/>
                  <a:pt x="327" y="153"/>
                  <a:pt x="331" y="153"/>
                </a:cubicBezTo>
                <a:cubicBezTo>
                  <a:pt x="412" y="153"/>
                  <a:pt x="412" y="153"/>
                  <a:pt x="412" y="153"/>
                </a:cubicBezTo>
                <a:cubicBezTo>
                  <a:pt x="412" y="212"/>
                  <a:pt x="412" y="212"/>
                  <a:pt x="412" y="212"/>
                </a:cubicBezTo>
                <a:cubicBezTo>
                  <a:pt x="352" y="212"/>
                  <a:pt x="352" y="212"/>
                  <a:pt x="352" y="212"/>
                </a:cubicBezTo>
                <a:cubicBezTo>
                  <a:pt x="348" y="212"/>
                  <a:pt x="345" y="215"/>
                  <a:pt x="345" y="219"/>
                </a:cubicBezTo>
                <a:cubicBezTo>
                  <a:pt x="345" y="223"/>
                  <a:pt x="348" y="226"/>
                  <a:pt x="352" y="226"/>
                </a:cubicBezTo>
                <a:cubicBezTo>
                  <a:pt x="412" y="226"/>
                  <a:pt x="412" y="226"/>
                  <a:pt x="412" y="226"/>
                </a:cubicBezTo>
                <a:cubicBezTo>
                  <a:pt x="412" y="285"/>
                  <a:pt x="412" y="285"/>
                  <a:pt x="412" y="285"/>
                </a:cubicBezTo>
                <a:cubicBezTo>
                  <a:pt x="331" y="285"/>
                  <a:pt x="331" y="285"/>
                  <a:pt x="331" y="285"/>
                </a:cubicBezTo>
                <a:cubicBezTo>
                  <a:pt x="327" y="285"/>
                  <a:pt x="324" y="288"/>
                  <a:pt x="324" y="292"/>
                </a:cubicBezTo>
                <a:cubicBezTo>
                  <a:pt x="324" y="295"/>
                  <a:pt x="327" y="299"/>
                  <a:pt x="331" y="299"/>
                </a:cubicBezTo>
                <a:cubicBezTo>
                  <a:pt x="412" y="299"/>
                  <a:pt x="412" y="299"/>
                  <a:pt x="412" y="299"/>
                </a:cubicBezTo>
                <a:cubicBezTo>
                  <a:pt x="412" y="357"/>
                  <a:pt x="412" y="357"/>
                  <a:pt x="412" y="357"/>
                </a:cubicBezTo>
                <a:cubicBezTo>
                  <a:pt x="352" y="357"/>
                  <a:pt x="352" y="357"/>
                  <a:pt x="352" y="357"/>
                </a:cubicBezTo>
                <a:cubicBezTo>
                  <a:pt x="348" y="357"/>
                  <a:pt x="345" y="360"/>
                  <a:pt x="345" y="364"/>
                </a:cubicBezTo>
                <a:cubicBezTo>
                  <a:pt x="345" y="368"/>
                  <a:pt x="348" y="371"/>
                  <a:pt x="352" y="371"/>
                </a:cubicBezTo>
                <a:cubicBezTo>
                  <a:pt x="412" y="371"/>
                  <a:pt x="412" y="371"/>
                  <a:pt x="412" y="371"/>
                </a:cubicBezTo>
                <a:cubicBezTo>
                  <a:pt x="412" y="430"/>
                  <a:pt x="412" y="430"/>
                  <a:pt x="412" y="430"/>
                </a:cubicBezTo>
                <a:cubicBezTo>
                  <a:pt x="331" y="430"/>
                  <a:pt x="331" y="430"/>
                  <a:pt x="331" y="430"/>
                </a:cubicBezTo>
                <a:cubicBezTo>
                  <a:pt x="327" y="430"/>
                  <a:pt x="324" y="433"/>
                  <a:pt x="324" y="437"/>
                </a:cubicBezTo>
                <a:cubicBezTo>
                  <a:pt x="324" y="441"/>
                  <a:pt x="327" y="444"/>
                  <a:pt x="331" y="444"/>
                </a:cubicBezTo>
                <a:cubicBezTo>
                  <a:pt x="412" y="444"/>
                  <a:pt x="412" y="444"/>
                  <a:pt x="412" y="444"/>
                </a:cubicBezTo>
                <a:cubicBezTo>
                  <a:pt x="412" y="502"/>
                  <a:pt x="412" y="502"/>
                  <a:pt x="412" y="502"/>
                </a:cubicBezTo>
                <a:cubicBezTo>
                  <a:pt x="352" y="502"/>
                  <a:pt x="352" y="502"/>
                  <a:pt x="352" y="502"/>
                </a:cubicBezTo>
                <a:cubicBezTo>
                  <a:pt x="348" y="502"/>
                  <a:pt x="345" y="505"/>
                  <a:pt x="345" y="509"/>
                </a:cubicBezTo>
                <a:cubicBezTo>
                  <a:pt x="345" y="513"/>
                  <a:pt x="348" y="516"/>
                  <a:pt x="352" y="516"/>
                </a:cubicBezTo>
                <a:cubicBezTo>
                  <a:pt x="412" y="516"/>
                  <a:pt x="412" y="516"/>
                  <a:pt x="412" y="516"/>
                </a:cubicBezTo>
                <a:cubicBezTo>
                  <a:pt x="412" y="575"/>
                  <a:pt x="412" y="575"/>
                  <a:pt x="412" y="575"/>
                </a:cubicBezTo>
                <a:cubicBezTo>
                  <a:pt x="331" y="575"/>
                  <a:pt x="331" y="575"/>
                  <a:pt x="331" y="575"/>
                </a:cubicBezTo>
                <a:cubicBezTo>
                  <a:pt x="327" y="575"/>
                  <a:pt x="324" y="578"/>
                  <a:pt x="324" y="582"/>
                </a:cubicBezTo>
                <a:cubicBezTo>
                  <a:pt x="324" y="586"/>
                  <a:pt x="327" y="589"/>
                  <a:pt x="331" y="589"/>
                </a:cubicBezTo>
                <a:cubicBezTo>
                  <a:pt x="412" y="589"/>
                  <a:pt x="412" y="589"/>
                  <a:pt x="412" y="589"/>
                </a:cubicBezTo>
                <a:cubicBezTo>
                  <a:pt x="412" y="644"/>
                  <a:pt x="412" y="644"/>
                  <a:pt x="412" y="644"/>
                </a:cubicBezTo>
                <a:lnTo>
                  <a:pt x="250" y="6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400"/>
          </a:p>
        </p:txBody>
      </p:sp>
      <p:grpSp>
        <p:nvGrpSpPr>
          <p:cNvPr id="48" name="Group 47"/>
          <p:cNvGrpSpPr/>
          <p:nvPr/>
        </p:nvGrpSpPr>
        <p:grpSpPr>
          <a:xfrm>
            <a:off x="1818817" y="6952840"/>
            <a:ext cx="8640962" cy="711200"/>
            <a:chOff x="875419" y="2311400"/>
            <a:chExt cx="4320481" cy="355600"/>
          </a:xfrm>
        </p:grpSpPr>
        <p:sp>
          <p:nvSpPr>
            <p:cNvPr id="49" name="Rectangle 48"/>
            <p:cNvSpPr/>
            <p:nvPr/>
          </p:nvSpPr>
          <p:spPr>
            <a:xfrm>
              <a:off x="875420" y="2311400"/>
              <a:ext cx="4320480" cy="355600"/>
            </a:xfrm>
            <a:prstGeom prst="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schemeClr val="tx1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875419" y="2311400"/>
              <a:ext cx="3312953" cy="355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schemeClr val="tx1"/>
                </a:solidFill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1628318" y="6070365"/>
            <a:ext cx="28584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/>
              <a:t>Marketing 70%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1818817" y="9125928"/>
            <a:ext cx="8640962" cy="711200"/>
            <a:chOff x="875419" y="2311400"/>
            <a:chExt cx="4320481" cy="355600"/>
          </a:xfrm>
        </p:grpSpPr>
        <p:sp>
          <p:nvSpPr>
            <p:cNvPr id="54" name="Rectangle 53"/>
            <p:cNvSpPr/>
            <p:nvPr/>
          </p:nvSpPr>
          <p:spPr>
            <a:xfrm>
              <a:off x="875420" y="2311400"/>
              <a:ext cx="4320480" cy="355600"/>
            </a:xfrm>
            <a:prstGeom prst="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schemeClr val="tx1"/>
                </a:solidFill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875419" y="2311400"/>
              <a:ext cx="2853639" cy="355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1628318" y="8243453"/>
            <a:ext cx="33794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/>
              <a:t>Photography 60%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1818818" y="11321664"/>
            <a:ext cx="8640960" cy="711200"/>
            <a:chOff x="875420" y="2311400"/>
            <a:chExt cx="4320480" cy="355600"/>
          </a:xfrm>
        </p:grpSpPr>
        <p:sp>
          <p:nvSpPr>
            <p:cNvPr id="59" name="Rectangle 58"/>
            <p:cNvSpPr/>
            <p:nvPr/>
          </p:nvSpPr>
          <p:spPr>
            <a:xfrm>
              <a:off x="875420" y="2311400"/>
              <a:ext cx="4320480" cy="355600"/>
            </a:xfrm>
            <a:prstGeom prst="rect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schemeClr val="tx1"/>
                </a:solidFill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875420" y="2311400"/>
              <a:ext cx="2221257" cy="35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4400">
                <a:solidFill>
                  <a:schemeClr val="tx1"/>
                </a:solidFill>
              </a:endParaRPr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1628319" y="10439189"/>
            <a:ext cx="29562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2800"/>
              <a:t>Consulting 50%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882674" y="2674056"/>
            <a:ext cx="3701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3600" dirty="0"/>
              <a:t>We are good at</a:t>
            </a:r>
          </a:p>
        </p:txBody>
      </p:sp>
      <p:cxnSp>
        <p:nvCxnSpPr>
          <p:cNvPr id="74" name="Straight Connector 73"/>
          <p:cNvCxnSpPr>
            <a:stCxn id="67" idx="3"/>
          </p:cNvCxnSpPr>
          <p:nvPr/>
        </p:nvCxnSpPr>
        <p:spPr>
          <a:xfrm>
            <a:off x="4584328" y="2997222"/>
            <a:ext cx="5866657" cy="76944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11397086" y="2674056"/>
            <a:ext cx="3735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438340"/>
            <a:r>
              <a:rPr lang="en-US" sz="3600"/>
              <a:t>Our Experience</a:t>
            </a:r>
          </a:p>
        </p:txBody>
      </p:sp>
      <p:cxnSp>
        <p:nvCxnSpPr>
          <p:cNvPr id="78" name="Straight Connector 77"/>
          <p:cNvCxnSpPr>
            <a:stCxn id="77" idx="3"/>
          </p:cNvCxnSpPr>
          <p:nvPr/>
        </p:nvCxnSpPr>
        <p:spPr>
          <a:xfrm>
            <a:off x="15132404" y="2997222"/>
            <a:ext cx="8373237" cy="76944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11183889" y="3636532"/>
            <a:ext cx="5647960" cy="4024590"/>
            <a:chOff x="5461423" y="2140264"/>
            <a:chExt cx="2823980" cy="2012295"/>
          </a:xfrm>
        </p:grpSpPr>
        <p:sp>
          <p:nvSpPr>
            <p:cNvPr id="85" name="TextBox 84"/>
            <p:cNvSpPr txBox="1"/>
            <p:nvPr/>
          </p:nvSpPr>
          <p:spPr>
            <a:xfrm>
              <a:off x="5978458" y="2140264"/>
              <a:ext cx="1789913" cy="115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10000"/>
                <a:t>12</a:t>
              </a:r>
            </a:p>
            <a:p>
              <a:pPr algn="ctr" defTabSz="2438340"/>
              <a:r>
                <a:rPr lang="en-US" sz="4400"/>
                <a:t>Years online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461423" y="3552394"/>
              <a:ext cx="2823980" cy="60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340"/>
              <a:r>
                <a:rPr lang="en-US" sz="2400" dirty="0" err="1"/>
                <a:t>Sed</a:t>
              </a:r>
              <a:r>
                <a:rPr lang="en-US" sz="2400" dirty="0"/>
                <a:t> </a:t>
              </a:r>
              <a:r>
                <a:rPr lang="en-US" sz="2400" dirty="0" err="1"/>
                <a:t>hendererit</a:t>
              </a:r>
              <a:r>
                <a:rPr lang="en-US" sz="2400" dirty="0"/>
                <a:t> </a:t>
              </a:r>
              <a:r>
                <a:rPr lang="en-US" sz="2400" dirty="0" err="1"/>
                <a:t>enim</a:t>
              </a:r>
              <a:r>
                <a:rPr lang="en-US" sz="2400" dirty="0"/>
                <a:t> not et </a:t>
              </a:r>
              <a:r>
                <a:rPr lang="en-US" sz="2400" dirty="0" err="1"/>
                <a:t>nibhbus</a:t>
              </a:r>
              <a:r>
                <a:rPr lang="en-US" sz="2400" dirty="0"/>
                <a:t> </a:t>
              </a:r>
              <a:r>
                <a:rPr lang="en-US" sz="2400" dirty="0" err="1"/>
                <a:t>facilisis</a:t>
              </a:r>
              <a:r>
                <a:rPr lang="en-US" sz="2400" dirty="0"/>
                <a:t> </a:t>
              </a:r>
              <a:r>
                <a:rPr lang="en-US" sz="2400" dirty="0" err="1"/>
                <a:t>dolorus</a:t>
              </a:r>
              <a:r>
                <a:rPr lang="en-US" sz="2400" dirty="0"/>
                <a:t> </a:t>
              </a:r>
              <a:r>
                <a:rPr lang="en-US" sz="2400" dirty="0" err="1"/>
                <a:t>ornare</a:t>
              </a:r>
              <a:r>
                <a:rPr lang="en-US" sz="2400" dirty="0"/>
                <a:t> sit </a:t>
              </a:r>
              <a:r>
                <a:rPr lang="en-US" sz="2400" dirty="0" err="1"/>
                <a:t>amet</a:t>
              </a:r>
              <a:r>
                <a:rPr lang="en-US" sz="2400" dirty="0"/>
                <a:t> </a:t>
              </a:r>
              <a:r>
                <a:rPr lang="en-US" sz="2400" dirty="0" err="1"/>
                <a:t>velid</a:t>
              </a:r>
              <a:r>
                <a:rPr lang="en-US" sz="2400" dirty="0"/>
                <a:t> </a:t>
              </a:r>
              <a:r>
                <a:rPr lang="en-US" sz="2400" dirty="0" err="1"/>
                <a:t>metus</a:t>
              </a:r>
              <a:endParaRPr lang="en-US" sz="2400" dirty="0"/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18278313" y="3636532"/>
            <a:ext cx="5650992" cy="4024590"/>
            <a:chOff x="5529259" y="2140264"/>
            <a:chExt cx="2825496" cy="2012295"/>
          </a:xfrm>
        </p:grpSpPr>
        <p:sp>
          <p:nvSpPr>
            <p:cNvPr id="89" name="TextBox 88"/>
            <p:cNvSpPr txBox="1"/>
            <p:nvPr/>
          </p:nvSpPr>
          <p:spPr>
            <a:xfrm>
              <a:off x="5735668" y="2140264"/>
              <a:ext cx="2412680" cy="115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10000"/>
                <a:t>480</a:t>
              </a:r>
            </a:p>
            <a:p>
              <a:pPr algn="ctr" defTabSz="2438340"/>
              <a:r>
                <a:rPr lang="en-US" sz="4400"/>
                <a:t>Projects finished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5529259" y="3552394"/>
              <a:ext cx="2825496" cy="60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340"/>
              <a:r>
                <a:rPr lang="en-US" sz="2400"/>
                <a:t>Sed hendererit enim not et nibhbus facilisis dolorus ornare sit amet velid metus</a:t>
              </a:r>
            </a:p>
          </p:txBody>
        </p:sp>
      </p:grpSp>
      <p:sp>
        <p:nvSpPr>
          <p:cNvPr id="105" name="Freeform 20"/>
          <p:cNvSpPr>
            <a:spLocks noEditPoints="1"/>
          </p:cNvSpPr>
          <p:nvPr/>
        </p:nvSpPr>
        <p:spPr bwMode="auto">
          <a:xfrm>
            <a:off x="796068" y="7079375"/>
            <a:ext cx="663184" cy="483822"/>
          </a:xfrm>
          <a:custGeom>
            <a:avLst/>
            <a:gdLst>
              <a:gd name="T0" fmla="*/ 461 w 782"/>
              <a:gd name="T1" fmla="*/ 81 h 570"/>
              <a:gd name="T2" fmla="*/ 450 w 782"/>
              <a:gd name="T3" fmla="*/ 76 h 570"/>
              <a:gd name="T4" fmla="*/ 43 w 782"/>
              <a:gd name="T5" fmla="*/ 177 h 570"/>
              <a:gd name="T6" fmla="*/ 38 w 782"/>
              <a:gd name="T7" fmla="*/ 179 h 570"/>
              <a:gd name="T8" fmla="*/ 36 w 782"/>
              <a:gd name="T9" fmla="*/ 205 h 570"/>
              <a:gd name="T10" fmla="*/ 36 w 782"/>
              <a:gd name="T11" fmla="*/ 343 h 570"/>
              <a:gd name="T12" fmla="*/ 38 w 782"/>
              <a:gd name="T13" fmla="*/ 365 h 570"/>
              <a:gd name="T14" fmla="*/ 43 w 782"/>
              <a:gd name="T15" fmla="*/ 367 h 570"/>
              <a:gd name="T16" fmla="*/ 157 w 782"/>
              <a:gd name="T17" fmla="*/ 566 h 570"/>
              <a:gd name="T18" fmla="*/ 256 w 782"/>
              <a:gd name="T19" fmla="*/ 570 h 570"/>
              <a:gd name="T20" fmla="*/ 271 w 782"/>
              <a:gd name="T21" fmla="*/ 525 h 570"/>
              <a:gd name="T22" fmla="*/ 227 w 782"/>
              <a:gd name="T23" fmla="*/ 476 h 570"/>
              <a:gd name="T24" fmla="*/ 221 w 782"/>
              <a:gd name="T25" fmla="*/ 409 h 570"/>
              <a:gd name="T26" fmla="*/ 188 w 782"/>
              <a:gd name="T27" fmla="*/ 367 h 570"/>
              <a:gd name="T28" fmla="*/ 192 w 782"/>
              <a:gd name="T29" fmla="*/ 367 h 570"/>
              <a:gd name="T30" fmla="*/ 454 w 782"/>
              <a:gd name="T31" fmla="*/ 470 h 570"/>
              <a:gd name="T32" fmla="*/ 461 w 782"/>
              <a:gd name="T33" fmla="*/ 463 h 570"/>
              <a:gd name="T34" fmla="*/ 498 w 782"/>
              <a:gd name="T35" fmla="*/ 274 h 570"/>
              <a:gd name="T36" fmla="*/ 14 w 782"/>
              <a:gd name="T37" fmla="*/ 274 h 570"/>
              <a:gd name="T38" fmla="*/ 36 w 782"/>
              <a:gd name="T39" fmla="*/ 328 h 570"/>
              <a:gd name="T40" fmla="*/ 197 w 782"/>
              <a:gd name="T41" fmla="*/ 402 h 570"/>
              <a:gd name="T42" fmla="*/ 211 w 782"/>
              <a:gd name="T43" fmla="*/ 446 h 570"/>
              <a:gd name="T44" fmla="*/ 237 w 782"/>
              <a:gd name="T45" fmla="*/ 507 h 570"/>
              <a:gd name="T46" fmla="*/ 260 w 782"/>
              <a:gd name="T47" fmla="*/ 551 h 570"/>
              <a:gd name="T48" fmla="*/ 168 w 782"/>
              <a:gd name="T49" fmla="*/ 556 h 570"/>
              <a:gd name="T50" fmla="*/ 172 w 782"/>
              <a:gd name="T51" fmla="*/ 367 h 570"/>
              <a:gd name="T52" fmla="*/ 447 w 782"/>
              <a:gd name="T53" fmla="*/ 447 h 570"/>
              <a:gd name="T54" fmla="*/ 50 w 782"/>
              <a:gd name="T55" fmla="*/ 353 h 570"/>
              <a:gd name="T56" fmla="*/ 192 w 782"/>
              <a:gd name="T57" fmla="*/ 191 h 570"/>
              <a:gd name="T58" fmla="*/ 447 w 782"/>
              <a:gd name="T59" fmla="*/ 97 h 570"/>
              <a:gd name="T60" fmla="*/ 461 w 782"/>
              <a:gd name="T61" fmla="*/ 328 h 570"/>
              <a:gd name="T62" fmla="*/ 484 w 782"/>
              <a:gd name="T63" fmla="*/ 274 h 570"/>
              <a:gd name="T64" fmla="*/ 624 w 782"/>
              <a:gd name="T65" fmla="*/ 277 h 570"/>
              <a:gd name="T66" fmla="*/ 564 w 782"/>
              <a:gd name="T67" fmla="*/ 417 h 570"/>
              <a:gd name="T68" fmla="*/ 559 w 782"/>
              <a:gd name="T69" fmla="*/ 405 h 570"/>
              <a:gd name="T70" fmla="*/ 560 w 782"/>
              <a:gd name="T71" fmla="*/ 148 h 570"/>
              <a:gd name="T72" fmla="*/ 570 w 782"/>
              <a:gd name="T73" fmla="*/ 139 h 570"/>
              <a:gd name="T74" fmla="*/ 703 w 782"/>
              <a:gd name="T75" fmla="*/ 277 h 570"/>
              <a:gd name="T76" fmla="*/ 617 w 782"/>
              <a:gd name="T77" fmla="*/ 485 h 570"/>
              <a:gd name="T78" fmla="*/ 612 w 782"/>
              <a:gd name="T79" fmla="*/ 474 h 570"/>
              <a:gd name="T80" fmla="*/ 613 w 782"/>
              <a:gd name="T81" fmla="*/ 80 h 570"/>
              <a:gd name="T82" fmla="*/ 623 w 782"/>
              <a:gd name="T83" fmla="*/ 71 h 570"/>
              <a:gd name="T84" fmla="*/ 782 w 782"/>
              <a:gd name="T85" fmla="*/ 277 h 570"/>
              <a:gd name="T86" fmla="*/ 669 w 782"/>
              <a:gd name="T87" fmla="*/ 554 h 570"/>
              <a:gd name="T88" fmla="*/ 664 w 782"/>
              <a:gd name="T89" fmla="*/ 542 h 570"/>
              <a:gd name="T90" fmla="*/ 665 w 782"/>
              <a:gd name="T91" fmla="*/ 12 h 570"/>
              <a:gd name="T92" fmla="*/ 676 w 782"/>
              <a:gd name="T93" fmla="*/ 3 h 5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82" h="570">
                <a:moveTo>
                  <a:pt x="461" y="205"/>
                </a:moveTo>
                <a:cubicBezTo>
                  <a:pt x="461" y="81"/>
                  <a:pt x="461" y="81"/>
                  <a:pt x="461" y="81"/>
                </a:cubicBezTo>
                <a:cubicBezTo>
                  <a:pt x="461" y="78"/>
                  <a:pt x="460" y="76"/>
                  <a:pt x="457" y="75"/>
                </a:cubicBezTo>
                <a:cubicBezTo>
                  <a:pt x="455" y="74"/>
                  <a:pt x="452" y="74"/>
                  <a:pt x="450" y="76"/>
                </a:cubicBezTo>
                <a:cubicBezTo>
                  <a:pt x="369" y="151"/>
                  <a:pt x="264" y="177"/>
                  <a:pt x="19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41" y="177"/>
                  <a:pt x="40" y="178"/>
                  <a:pt x="38" y="179"/>
                </a:cubicBezTo>
                <a:cubicBezTo>
                  <a:pt x="37" y="180"/>
                  <a:pt x="36" y="182"/>
                  <a:pt x="36" y="184"/>
                </a:cubicBezTo>
                <a:cubicBezTo>
                  <a:pt x="36" y="205"/>
                  <a:pt x="36" y="205"/>
                  <a:pt x="36" y="205"/>
                </a:cubicBezTo>
                <a:cubicBezTo>
                  <a:pt x="15" y="211"/>
                  <a:pt x="0" y="239"/>
                  <a:pt x="0" y="274"/>
                </a:cubicBezTo>
                <a:cubicBezTo>
                  <a:pt x="0" y="310"/>
                  <a:pt x="15" y="338"/>
                  <a:pt x="36" y="343"/>
                </a:cubicBezTo>
                <a:cubicBezTo>
                  <a:pt x="36" y="360"/>
                  <a:pt x="36" y="360"/>
                  <a:pt x="36" y="360"/>
                </a:cubicBezTo>
                <a:cubicBezTo>
                  <a:pt x="36" y="362"/>
                  <a:pt x="37" y="364"/>
                  <a:pt x="38" y="365"/>
                </a:cubicBezTo>
                <a:cubicBezTo>
                  <a:pt x="40" y="366"/>
                  <a:pt x="41" y="367"/>
                  <a:pt x="43" y="367"/>
                </a:cubicBezTo>
                <a:cubicBezTo>
                  <a:pt x="43" y="367"/>
                  <a:pt x="43" y="367"/>
                  <a:pt x="43" y="367"/>
                </a:cubicBezTo>
                <a:cubicBezTo>
                  <a:pt x="79" y="367"/>
                  <a:pt x="79" y="367"/>
                  <a:pt x="79" y="367"/>
                </a:cubicBezTo>
                <a:cubicBezTo>
                  <a:pt x="157" y="566"/>
                  <a:pt x="157" y="566"/>
                  <a:pt x="157" y="566"/>
                </a:cubicBezTo>
                <a:cubicBezTo>
                  <a:pt x="158" y="568"/>
                  <a:pt x="161" y="570"/>
                  <a:pt x="164" y="570"/>
                </a:cubicBezTo>
                <a:cubicBezTo>
                  <a:pt x="256" y="570"/>
                  <a:pt x="256" y="570"/>
                  <a:pt x="256" y="570"/>
                </a:cubicBezTo>
                <a:cubicBezTo>
                  <a:pt x="262" y="570"/>
                  <a:pt x="267" y="567"/>
                  <a:pt x="271" y="561"/>
                </a:cubicBezTo>
                <a:cubicBezTo>
                  <a:pt x="275" y="553"/>
                  <a:pt x="278" y="539"/>
                  <a:pt x="271" y="525"/>
                </a:cubicBezTo>
                <a:cubicBezTo>
                  <a:pt x="264" y="510"/>
                  <a:pt x="254" y="502"/>
                  <a:pt x="246" y="496"/>
                </a:cubicBezTo>
                <a:cubicBezTo>
                  <a:pt x="238" y="490"/>
                  <a:pt x="232" y="485"/>
                  <a:pt x="227" y="476"/>
                </a:cubicBezTo>
                <a:cubicBezTo>
                  <a:pt x="222" y="467"/>
                  <a:pt x="223" y="458"/>
                  <a:pt x="225" y="447"/>
                </a:cubicBezTo>
                <a:cubicBezTo>
                  <a:pt x="226" y="436"/>
                  <a:pt x="228" y="423"/>
                  <a:pt x="221" y="409"/>
                </a:cubicBezTo>
                <a:cubicBezTo>
                  <a:pt x="216" y="398"/>
                  <a:pt x="210" y="394"/>
                  <a:pt x="205" y="390"/>
                </a:cubicBezTo>
                <a:cubicBezTo>
                  <a:pt x="200" y="386"/>
                  <a:pt x="195" y="383"/>
                  <a:pt x="188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192" y="367"/>
                  <a:pt x="192" y="367"/>
                  <a:pt x="192" y="367"/>
                </a:cubicBezTo>
                <a:cubicBezTo>
                  <a:pt x="264" y="367"/>
                  <a:pt x="369" y="393"/>
                  <a:pt x="450" y="468"/>
                </a:cubicBezTo>
                <a:cubicBezTo>
                  <a:pt x="451" y="469"/>
                  <a:pt x="453" y="470"/>
                  <a:pt x="454" y="470"/>
                </a:cubicBezTo>
                <a:cubicBezTo>
                  <a:pt x="455" y="470"/>
                  <a:pt x="456" y="470"/>
                  <a:pt x="457" y="469"/>
                </a:cubicBezTo>
                <a:cubicBezTo>
                  <a:pt x="460" y="468"/>
                  <a:pt x="461" y="466"/>
                  <a:pt x="461" y="463"/>
                </a:cubicBezTo>
                <a:cubicBezTo>
                  <a:pt x="461" y="343"/>
                  <a:pt x="461" y="343"/>
                  <a:pt x="461" y="343"/>
                </a:cubicBezTo>
                <a:cubicBezTo>
                  <a:pt x="482" y="338"/>
                  <a:pt x="498" y="310"/>
                  <a:pt x="498" y="274"/>
                </a:cubicBezTo>
                <a:cubicBezTo>
                  <a:pt x="498" y="239"/>
                  <a:pt x="482" y="211"/>
                  <a:pt x="461" y="205"/>
                </a:cubicBezTo>
                <a:close/>
                <a:moveTo>
                  <a:pt x="14" y="274"/>
                </a:moveTo>
                <a:cubicBezTo>
                  <a:pt x="14" y="249"/>
                  <a:pt x="24" y="226"/>
                  <a:pt x="36" y="220"/>
                </a:cubicBezTo>
                <a:cubicBezTo>
                  <a:pt x="36" y="328"/>
                  <a:pt x="36" y="328"/>
                  <a:pt x="36" y="328"/>
                </a:cubicBezTo>
                <a:cubicBezTo>
                  <a:pt x="24" y="322"/>
                  <a:pt x="14" y="300"/>
                  <a:pt x="14" y="274"/>
                </a:cubicBezTo>
                <a:close/>
                <a:moveTo>
                  <a:pt x="197" y="402"/>
                </a:moveTo>
                <a:cubicBezTo>
                  <a:pt x="201" y="405"/>
                  <a:pt x="205" y="407"/>
                  <a:pt x="209" y="415"/>
                </a:cubicBezTo>
                <a:cubicBezTo>
                  <a:pt x="213" y="425"/>
                  <a:pt x="212" y="435"/>
                  <a:pt x="211" y="446"/>
                </a:cubicBezTo>
                <a:cubicBezTo>
                  <a:pt x="209" y="457"/>
                  <a:pt x="208" y="470"/>
                  <a:pt x="215" y="483"/>
                </a:cubicBezTo>
                <a:cubicBezTo>
                  <a:pt x="221" y="495"/>
                  <a:pt x="229" y="501"/>
                  <a:pt x="237" y="507"/>
                </a:cubicBezTo>
                <a:cubicBezTo>
                  <a:pt x="245" y="513"/>
                  <a:pt x="253" y="519"/>
                  <a:pt x="259" y="531"/>
                </a:cubicBezTo>
                <a:cubicBezTo>
                  <a:pt x="263" y="540"/>
                  <a:pt x="261" y="548"/>
                  <a:pt x="260" y="551"/>
                </a:cubicBezTo>
                <a:cubicBezTo>
                  <a:pt x="259" y="554"/>
                  <a:pt x="257" y="556"/>
                  <a:pt x="256" y="556"/>
                </a:cubicBezTo>
                <a:cubicBezTo>
                  <a:pt x="168" y="556"/>
                  <a:pt x="168" y="556"/>
                  <a:pt x="168" y="556"/>
                </a:cubicBezTo>
                <a:cubicBezTo>
                  <a:pt x="94" y="367"/>
                  <a:pt x="94" y="367"/>
                  <a:pt x="94" y="367"/>
                </a:cubicBezTo>
                <a:cubicBezTo>
                  <a:pt x="172" y="367"/>
                  <a:pt x="172" y="367"/>
                  <a:pt x="172" y="367"/>
                </a:cubicBezTo>
                <a:cubicBezTo>
                  <a:pt x="182" y="391"/>
                  <a:pt x="190" y="397"/>
                  <a:pt x="197" y="402"/>
                </a:cubicBezTo>
                <a:close/>
                <a:moveTo>
                  <a:pt x="447" y="447"/>
                </a:moveTo>
                <a:cubicBezTo>
                  <a:pt x="366" y="378"/>
                  <a:pt x="263" y="353"/>
                  <a:pt x="192" y="353"/>
                </a:cubicBezTo>
                <a:cubicBezTo>
                  <a:pt x="50" y="353"/>
                  <a:pt x="50" y="353"/>
                  <a:pt x="50" y="353"/>
                </a:cubicBezTo>
                <a:cubicBezTo>
                  <a:pt x="50" y="191"/>
                  <a:pt x="50" y="191"/>
                  <a:pt x="50" y="191"/>
                </a:cubicBezTo>
                <a:cubicBezTo>
                  <a:pt x="192" y="191"/>
                  <a:pt x="192" y="191"/>
                  <a:pt x="192" y="191"/>
                </a:cubicBezTo>
                <a:cubicBezTo>
                  <a:pt x="193" y="191"/>
                  <a:pt x="193" y="191"/>
                  <a:pt x="193" y="191"/>
                </a:cubicBezTo>
                <a:cubicBezTo>
                  <a:pt x="263" y="191"/>
                  <a:pt x="366" y="166"/>
                  <a:pt x="447" y="97"/>
                </a:cubicBezTo>
                <a:lnTo>
                  <a:pt x="447" y="447"/>
                </a:lnTo>
                <a:close/>
                <a:moveTo>
                  <a:pt x="461" y="328"/>
                </a:moveTo>
                <a:cubicBezTo>
                  <a:pt x="461" y="220"/>
                  <a:pt x="461" y="220"/>
                  <a:pt x="461" y="220"/>
                </a:cubicBezTo>
                <a:cubicBezTo>
                  <a:pt x="474" y="226"/>
                  <a:pt x="484" y="249"/>
                  <a:pt x="484" y="274"/>
                </a:cubicBezTo>
                <a:cubicBezTo>
                  <a:pt x="484" y="300"/>
                  <a:pt x="474" y="322"/>
                  <a:pt x="461" y="328"/>
                </a:cubicBezTo>
                <a:close/>
                <a:moveTo>
                  <a:pt x="624" y="277"/>
                </a:moveTo>
                <a:cubicBezTo>
                  <a:pt x="623" y="329"/>
                  <a:pt x="604" y="378"/>
                  <a:pt x="569" y="415"/>
                </a:cubicBezTo>
                <a:cubicBezTo>
                  <a:pt x="568" y="416"/>
                  <a:pt x="566" y="417"/>
                  <a:pt x="564" y="417"/>
                </a:cubicBezTo>
                <a:cubicBezTo>
                  <a:pt x="563" y="417"/>
                  <a:pt x="561" y="417"/>
                  <a:pt x="560" y="415"/>
                </a:cubicBezTo>
                <a:cubicBezTo>
                  <a:pt x="557" y="413"/>
                  <a:pt x="557" y="408"/>
                  <a:pt x="559" y="405"/>
                </a:cubicBezTo>
                <a:cubicBezTo>
                  <a:pt x="592" y="371"/>
                  <a:pt x="609" y="326"/>
                  <a:pt x="610" y="277"/>
                </a:cubicBezTo>
                <a:cubicBezTo>
                  <a:pt x="610" y="228"/>
                  <a:pt x="592" y="182"/>
                  <a:pt x="560" y="148"/>
                </a:cubicBezTo>
                <a:cubicBezTo>
                  <a:pt x="557" y="145"/>
                  <a:pt x="557" y="141"/>
                  <a:pt x="560" y="138"/>
                </a:cubicBezTo>
                <a:cubicBezTo>
                  <a:pt x="563" y="136"/>
                  <a:pt x="567" y="136"/>
                  <a:pt x="570" y="139"/>
                </a:cubicBezTo>
                <a:cubicBezTo>
                  <a:pt x="605" y="175"/>
                  <a:pt x="624" y="224"/>
                  <a:pt x="624" y="277"/>
                </a:cubicBezTo>
                <a:close/>
                <a:moveTo>
                  <a:pt x="703" y="277"/>
                </a:moveTo>
                <a:cubicBezTo>
                  <a:pt x="702" y="355"/>
                  <a:pt x="674" y="429"/>
                  <a:pt x="622" y="483"/>
                </a:cubicBezTo>
                <a:cubicBezTo>
                  <a:pt x="621" y="485"/>
                  <a:pt x="619" y="485"/>
                  <a:pt x="617" y="485"/>
                </a:cubicBezTo>
                <a:cubicBezTo>
                  <a:pt x="615" y="485"/>
                  <a:pt x="613" y="485"/>
                  <a:pt x="612" y="483"/>
                </a:cubicBezTo>
                <a:cubicBezTo>
                  <a:pt x="609" y="481"/>
                  <a:pt x="609" y="476"/>
                  <a:pt x="612" y="474"/>
                </a:cubicBezTo>
                <a:cubicBezTo>
                  <a:pt x="661" y="422"/>
                  <a:pt x="688" y="352"/>
                  <a:pt x="689" y="277"/>
                </a:cubicBezTo>
                <a:cubicBezTo>
                  <a:pt x="689" y="202"/>
                  <a:pt x="662" y="132"/>
                  <a:pt x="613" y="80"/>
                </a:cubicBezTo>
                <a:cubicBezTo>
                  <a:pt x="610" y="77"/>
                  <a:pt x="610" y="73"/>
                  <a:pt x="613" y="70"/>
                </a:cubicBezTo>
                <a:cubicBezTo>
                  <a:pt x="616" y="68"/>
                  <a:pt x="620" y="68"/>
                  <a:pt x="623" y="71"/>
                </a:cubicBezTo>
                <a:cubicBezTo>
                  <a:pt x="674" y="125"/>
                  <a:pt x="703" y="199"/>
                  <a:pt x="703" y="277"/>
                </a:cubicBezTo>
                <a:close/>
                <a:moveTo>
                  <a:pt x="782" y="277"/>
                </a:moveTo>
                <a:cubicBezTo>
                  <a:pt x="781" y="382"/>
                  <a:pt x="743" y="479"/>
                  <a:pt x="674" y="551"/>
                </a:cubicBezTo>
                <a:cubicBezTo>
                  <a:pt x="673" y="553"/>
                  <a:pt x="671" y="554"/>
                  <a:pt x="669" y="554"/>
                </a:cubicBezTo>
                <a:cubicBezTo>
                  <a:pt x="668" y="554"/>
                  <a:pt x="666" y="553"/>
                  <a:pt x="664" y="552"/>
                </a:cubicBezTo>
                <a:cubicBezTo>
                  <a:pt x="662" y="549"/>
                  <a:pt x="662" y="544"/>
                  <a:pt x="664" y="542"/>
                </a:cubicBezTo>
                <a:cubicBezTo>
                  <a:pt x="731" y="472"/>
                  <a:pt x="767" y="378"/>
                  <a:pt x="768" y="277"/>
                </a:cubicBezTo>
                <a:cubicBezTo>
                  <a:pt x="768" y="176"/>
                  <a:pt x="732" y="82"/>
                  <a:pt x="665" y="12"/>
                </a:cubicBezTo>
                <a:cubicBezTo>
                  <a:pt x="663" y="10"/>
                  <a:pt x="663" y="5"/>
                  <a:pt x="666" y="2"/>
                </a:cubicBezTo>
                <a:cubicBezTo>
                  <a:pt x="669" y="0"/>
                  <a:pt x="673" y="0"/>
                  <a:pt x="676" y="3"/>
                </a:cubicBezTo>
                <a:cubicBezTo>
                  <a:pt x="744" y="75"/>
                  <a:pt x="782" y="173"/>
                  <a:pt x="782" y="2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400"/>
          </a:p>
        </p:txBody>
      </p:sp>
      <p:sp>
        <p:nvSpPr>
          <p:cNvPr id="106" name="Freeform 34"/>
          <p:cNvSpPr>
            <a:spLocks noEditPoints="1"/>
          </p:cNvSpPr>
          <p:nvPr/>
        </p:nvSpPr>
        <p:spPr bwMode="auto">
          <a:xfrm>
            <a:off x="748837" y="11398750"/>
            <a:ext cx="746698" cy="559704"/>
          </a:xfrm>
          <a:custGeom>
            <a:avLst/>
            <a:gdLst>
              <a:gd name="T0" fmla="*/ 419 w 486"/>
              <a:gd name="T1" fmla="*/ 279 h 364"/>
              <a:gd name="T2" fmla="*/ 390 w 486"/>
              <a:gd name="T3" fmla="*/ 171 h 364"/>
              <a:gd name="T4" fmla="*/ 363 w 486"/>
              <a:gd name="T5" fmla="*/ 279 h 364"/>
              <a:gd name="T6" fmla="*/ 295 w 486"/>
              <a:gd name="T7" fmla="*/ 359 h 364"/>
              <a:gd name="T8" fmla="*/ 481 w 486"/>
              <a:gd name="T9" fmla="*/ 364 h 364"/>
              <a:gd name="T10" fmla="*/ 434 w 486"/>
              <a:gd name="T11" fmla="*/ 312 h 364"/>
              <a:gd name="T12" fmla="*/ 390 w 486"/>
              <a:gd name="T13" fmla="*/ 181 h 364"/>
              <a:gd name="T14" fmla="*/ 390 w 486"/>
              <a:gd name="T15" fmla="*/ 283 h 364"/>
              <a:gd name="T16" fmla="*/ 305 w 486"/>
              <a:gd name="T17" fmla="*/ 355 h 364"/>
              <a:gd name="T18" fmla="*/ 351 w 486"/>
              <a:gd name="T19" fmla="*/ 320 h 364"/>
              <a:gd name="T20" fmla="*/ 390 w 486"/>
              <a:gd name="T21" fmla="*/ 292 h 364"/>
              <a:gd name="T22" fmla="*/ 431 w 486"/>
              <a:gd name="T23" fmla="*/ 321 h 364"/>
              <a:gd name="T24" fmla="*/ 476 w 486"/>
              <a:gd name="T25" fmla="*/ 355 h 364"/>
              <a:gd name="T26" fmla="*/ 322 w 486"/>
              <a:gd name="T27" fmla="*/ 216 h 364"/>
              <a:gd name="T28" fmla="*/ 327 w 486"/>
              <a:gd name="T29" fmla="*/ 215 h 364"/>
              <a:gd name="T30" fmla="*/ 321 w 486"/>
              <a:gd name="T31" fmla="*/ 177 h 364"/>
              <a:gd name="T32" fmla="*/ 297 w 486"/>
              <a:gd name="T33" fmla="*/ 37 h 364"/>
              <a:gd name="T34" fmla="*/ 204 w 486"/>
              <a:gd name="T35" fmla="*/ 0 h 364"/>
              <a:gd name="T36" fmla="*/ 171 w 486"/>
              <a:gd name="T37" fmla="*/ 137 h 364"/>
              <a:gd name="T38" fmla="*/ 154 w 486"/>
              <a:gd name="T39" fmla="*/ 189 h 364"/>
              <a:gd name="T40" fmla="*/ 208 w 486"/>
              <a:gd name="T41" fmla="*/ 143 h 364"/>
              <a:gd name="T42" fmla="*/ 289 w 486"/>
              <a:gd name="T43" fmla="*/ 179 h 364"/>
              <a:gd name="T44" fmla="*/ 293 w 486"/>
              <a:gd name="T45" fmla="*/ 170 h 364"/>
              <a:gd name="T46" fmla="*/ 227 w 486"/>
              <a:gd name="T47" fmla="*/ 130 h 364"/>
              <a:gd name="T48" fmla="*/ 205 w 486"/>
              <a:gd name="T49" fmla="*/ 133 h 364"/>
              <a:gd name="T50" fmla="*/ 200 w 486"/>
              <a:gd name="T51" fmla="*/ 139 h 364"/>
              <a:gd name="T52" fmla="*/ 181 w 486"/>
              <a:gd name="T53" fmla="*/ 134 h 364"/>
              <a:gd name="T54" fmla="*/ 178 w 486"/>
              <a:gd name="T55" fmla="*/ 129 h 364"/>
              <a:gd name="T56" fmla="*/ 204 w 486"/>
              <a:gd name="T57" fmla="*/ 9 h 364"/>
              <a:gd name="T58" fmla="*/ 276 w 486"/>
              <a:gd name="T59" fmla="*/ 49 h 364"/>
              <a:gd name="T60" fmla="*/ 369 w 486"/>
              <a:gd name="T61" fmla="*/ 108 h 364"/>
              <a:gd name="T62" fmla="*/ 311 w 486"/>
              <a:gd name="T63" fmla="*/ 173 h 364"/>
              <a:gd name="T64" fmla="*/ 297 w 486"/>
              <a:gd name="T65" fmla="*/ 173 h 364"/>
              <a:gd name="T66" fmla="*/ 139 w 486"/>
              <a:gd name="T67" fmla="*/ 312 h 364"/>
              <a:gd name="T68" fmla="*/ 142 w 486"/>
              <a:gd name="T69" fmla="*/ 232 h 364"/>
              <a:gd name="T70" fmla="*/ 49 w 486"/>
              <a:gd name="T71" fmla="*/ 232 h 364"/>
              <a:gd name="T72" fmla="*/ 54 w 486"/>
              <a:gd name="T73" fmla="*/ 311 h 364"/>
              <a:gd name="T74" fmla="*/ 5 w 486"/>
              <a:gd name="T75" fmla="*/ 364 h 364"/>
              <a:gd name="T76" fmla="*/ 191 w 486"/>
              <a:gd name="T77" fmla="*/ 359 h 364"/>
              <a:gd name="T78" fmla="*/ 59 w 486"/>
              <a:gd name="T79" fmla="*/ 232 h 364"/>
              <a:gd name="T80" fmla="*/ 132 w 486"/>
              <a:gd name="T81" fmla="*/ 232 h 364"/>
              <a:gd name="T82" fmla="*/ 59 w 486"/>
              <a:gd name="T83" fmla="*/ 232 h 364"/>
              <a:gd name="T84" fmla="*/ 56 w 486"/>
              <a:gd name="T85" fmla="*/ 320 h 364"/>
              <a:gd name="T86" fmla="*/ 77 w 486"/>
              <a:gd name="T87" fmla="*/ 286 h 364"/>
              <a:gd name="T88" fmla="*/ 115 w 486"/>
              <a:gd name="T89" fmla="*/ 286 h 364"/>
              <a:gd name="T90" fmla="*/ 137 w 486"/>
              <a:gd name="T91" fmla="*/ 321 h 364"/>
              <a:gd name="T92" fmla="*/ 10 w 486"/>
              <a:gd name="T93" fmla="*/ 355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86" h="364">
                <a:moveTo>
                  <a:pt x="434" y="312"/>
                </a:moveTo>
                <a:cubicBezTo>
                  <a:pt x="423" y="309"/>
                  <a:pt x="419" y="290"/>
                  <a:pt x="419" y="279"/>
                </a:cubicBezTo>
                <a:cubicBezTo>
                  <a:pt x="429" y="267"/>
                  <a:pt x="437" y="250"/>
                  <a:pt x="437" y="232"/>
                </a:cubicBezTo>
                <a:cubicBezTo>
                  <a:pt x="437" y="195"/>
                  <a:pt x="419" y="171"/>
                  <a:pt x="390" y="171"/>
                </a:cubicBezTo>
                <a:cubicBezTo>
                  <a:pt x="362" y="171"/>
                  <a:pt x="344" y="195"/>
                  <a:pt x="344" y="232"/>
                </a:cubicBezTo>
                <a:cubicBezTo>
                  <a:pt x="344" y="251"/>
                  <a:pt x="352" y="268"/>
                  <a:pt x="363" y="279"/>
                </a:cubicBezTo>
                <a:cubicBezTo>
                  <a:pt x="362" y="293"/>
                  <a:pt x="358" y="308"/>
                  <a:pt x="348" y="311"/>
                </a:cubicBezTo>
                <a:cubicBezTo>
                  <a:pt x="304" y="320"/>
                  <a:pt x="295" y="342"/>
                  <a:pt x="295" y="359"/>
                </a:cubicBezTo>
                <a:cubicBezTo>
                  <a:pt x="295" y="362"/>
                  <a:pt x="297" y="364"/>
                  <a:pt x="300" y="364"/>
                </a:cubicBezTo>
                <a:cubicBezTo>
                  <a:pt x="481" y="364"/>
                  <a:pt x="481" y="364"/>
                  <a:pt x="481" y="364"/>
                </a:cubicBezTo>
                <a:cubicBezTo>
                  <a:pt x="483" y="364"/>
                  <a:pt x="486" y="362"/>
                  <a:pt x="486" y="359"/>
                </a:cubicBezTo>
                <a:cubicBezTo>
                  <a:pt x="486" y="343"/>
                  <a:pt x="477" y="321"/>
                  <a:pt x="434" y="312"/>
                </a:cubicBezTo>
                <a:close/>
                <a:moveTo>
                  <a:pt x="354" y="232"/>
                </a:moveTo>
                <a:cubicBezTo>
                  <a:pt x="354" y="185"/>
                  <a:pt x="382" y="181"/>
                  <a:pt x="390" y="181"/>
                </a:cubicBezTo>
                <a:cubicBezTo>
                  <a:pt x="399" y="181"/>
                  <a:pt x="427" y="185"/>
                  <a:pt x="427" y="232"/>
                </a:cubicBezTo>
                <a:cubicBezTo>
                  <a:pt x="427" y="261"/>
                  <a:pt x="408" y="283"/>
                  <a:pt x="390" y="283"/>
                </a:cubicBezTo>
                <a:cubicBezTo>
                  <a:pt x="373" y="283"/>
                  <a:pt x="354" y="261"/>
                  <a:pt x="354" y="232"/>
                </a:cubicBezTo>
                <a:close/>
                <a:moveTo>
                  <a:pt x="305" y="355"/>
                </a:moveTo>
                <a:cubicBezTo>
                  <a:pt x="307" y="338"/>
                  <a:pt x="323" y="326"/>
                  <a:pt x="351" y="320"/>
                </a:cubicBezTo>
                <a:cubicBezTo>
                  <a:pt x="351" y="320"/>
                  <a:pt x="351" y="320"/>
                  <a:pt x="351" y="320"/>
                </a:cubicBezTo>
                <a:cubicBezTo>
                  <a:pt x="364" y="316"/>
                  <a:pt x="370" y="301"/>
                  <a:pt x="372" y="286"/>
                </a:cubicBezTo>
                <a:cubicBezTo>
                  <a:pt x="377" y="290"/>
                  <a:pt x="384" y="292"/>
                  <a:pt x="390" y="292"/>
                </a:cubicBezTo>
                <a:cubicBezTo>
                  <a:pt x="397" y="292"/>
                  <a:pt x="404" y="290"/>
                  <a:pt x="410" y="286"/>
                </a:cubicBezTo>
                <a:cubicBezTo>
                  <a:pt x="412" y="302"/>
                  <a:pt x="418" y="317"/>
                  <a:pt x="431" y="321"/>
                </a:cubicBezTo>
                <a:cubicBezTo>
                  <a:pt x="431" y="321"/>
                  <a:pt x="431" y="321"/>
                  <a:pt x="432" y="321"/>
                </a:cubicBezTo>
                <a:cubicBezTo>
                  <a:pt x="459" y="326"/>
                  <a:pt x="474" y="338"/>
                  <a:pt x="476" y="355"/>
                </a:cubicBezTo>
                <a:lnTo>
                  <a:pt x="305" y="355"/>
                </a:lnTo>
                <a:close/>
                <a:moveTo>
                  <a:pt x="322" y="216"/>
                </a:moveTo>
                <a:cubicBezTo>
                  <a:pt x="323" y="216"/>
                  <a:pt x="323" y="216"/>
                  <a:pt x="324" y="216"/>
                </a:cubicBezTo>
                <a:cubicBezTo>
                  <a:pt x="325" y="216"/>
                  <a:pt x="327" y="216"/>
                  <a:pt x="327" y="215"/>
                </a:cubicBezTo>
                <a:cubicBezTo>
                  <a:pt x="329" y="214"/>
                  <a:pt x="330" y="212"/>
                  <a:pt x="329" y="210"/>
                </a:cubicBezTo>
                <a:cubicBezTo>
                  <a:pt x="329" y="210"/>
                  <a:pt x="322" y="195"/>
                  <a:pt x="321" y="177"/>
                </a:cubicBezTo>
                <a:cubicBezTo>
                  <a:pt x="355" y="168"/>
                  <a:pt x="378" y="140"/>
                  <a:pt x="378" y="108"/>
                </a:cubicBezTo>
                <a:cubicBezTo>
                  <a:pt x="378" y="69"/>
                  <a:pt x="342" y="37"/>
                  <a:pt x="297" y="37"/>
                </a:cubicBezTo>
                <a:cubicBezTo>
                  <a:pt x="290" y="37"/>
                  <a:pt x="283" y="37"/>
                  <a:pt x="277" y="39"/>
                </a:cubicBezTo>
                <a:cubicBezTo>
                  <a:pt x="263" y="15"/>
                  <a:pt x="235" y="0"/>
                  <a:pt x="204" y="0"/>
                </a:cubicBezTo>
                <a:cubicBezTo>
                  <a:pt x="159" y="0"/>
                  <a:pt x="123" y="32"/>
                  <a:pt x="123" y="71"/>
                </a:cubicBezTo>
                <a:cubicBezTo>
                  <a:pt x="123" y="100"/>
                  <a:pt x="142" y="125"/>
                  <a:pt x="171" y="137"/>
                </a:cubicBezTo>
                <a:cubicBezTo>
                  <a:pt x="170" y="163"/>
                  <a:pt x="154" y="183"/>
                  <a:pt x="154" y="183"/>
                </a:cubicBezTo>
                <a:cubicBezTo>
                  <a:pt x="153" y="185"/>
                  <a:pt x="153" y="188"/>
                  <a:pt x="154" y="189"/>
                </a:cubicBezTo>
                <a:cubicBezTo>
                  <a:pt x="156" y="191"/>
                  <a:pt x="158" y="191"/>
                  <a:pt x="160" y="191"/>
                </a:cubicBezTo>
                <a:cubicBezTo>
                  <a:pt x="185" y="179"/>
                  <a:pt x="201" y="164"/>
                  <a:pt x="208" y="143"/>
                </a:cubicBezTo>
                <a:cubicBezTo>
                  <a:pt x="214" y="142"/>
                  <a:pt x="219" y="142"/>
                  <a:pt x="224" y="141"/>
                </a:cubicBezTo>
                <a:cubicBezTo>
                  <a:pt x="237" y="163"/>
                  <a:pt x="261" y="177"/>
                  <a:pt x="289" y="179"/>
                </a:cubicBezTo>
                <a:cubicBezTo>
                  <a:pt x="296" y="193"/>
                  <a:pt x="306" y="205"/>
                  <a:pt x="322" y="216"/>
                </a:cubicBezTo>
                <a:close/>
                <a:moveTo>
                  <a:pt x="293" y="170"/>
                </a:moveTo>
                <a:cubicBezTo>
                  <a:pt x="266" y="169"/>
                  <a:pt x="242" y="155"/>
                  <a:pt x="231" y="133"/>
                </a:cubicBezTo>
                <a:cubicBezTo>
                  <a:pt x="230" y="131"/>
                  <a:pt x="228" y="130"/>
                  <a:pt x="227" y="130"/>
                </a:cubicBezTo>
                <a:cubicBezTo>
                  <a:pt x="226" y="130"/>
                  <a:pt x="226" y="130"/>
                  <a:pt x="225" y="131"/>
                </a:cubicBezTo>
                <a:cubicBezTo>
                  <a:pt x="219" y="132"/>
                  <a:pt x="212" y="133"/>
                  <a:pt x="205" y="133"/>
                </a:cubicBezTo>
                <a:cubicBezTo>
                  <a:pt x="202" y="133"/>
                  <a:pt x="201" y="135"/>
                  <a:pt x="200" y="137"/>
                </a:cubicBezTo>
                <a:cubicBezTo>
                  <a:pt x="200" y="138"/>
                  <a:pt x="200" y="138"/>
                  <a:pt x="200" y="139"/>
                </a:cubicBezTo>
                <a:cubicBezTo>
                  <a:pt x="195" y="154"/>
                  <a:pt x="185" y="165"/>
                  <a:pt x="170" y="175"/>
                </a:cubicBezTo>
                <a:cubicBezTo>
                  <a:pt x="175" y="165"/>
                  <a:pt x="180" y="150"/>
                  <a:pt x="181" y="134"/>
                </a:cubicBezTo>
                <a:cubicBezTo>
                  <a:pt x="181" y="134"/>
                  <a:pt x="181" y="134"/>
                  <a:pt x="181" y="134"/>
                </a:cubicBezTo>
                <a:cubicBezTo>
                  <a:pt x="181" y="132"/>
                  <a:pt x="180" y="130"/>
                  <a:pt x="178" y="129"/>
                </a:cubicBezTo>
                <a:cubicBezTo>
                  <a:pt x="150" y="120"/>
                  <a:pt x="132" y="97"/>
                  <a:pt x="132" y="71"/>
                </a:cubicBezTo>
                <a:cubicBezTo>
                  <a:pt x="132" y="37"/>
                  <a:pt x="164" y="9"/>
                  <a:pt x="204" y="9"/>
                </a:cubicBezTo>
                <a:cubicBezTo>
                  <a:pt x="233" y="9"/>
                  <a:pt x="259" y="24"/>
                  <a:pt x="270" y="47"/>
                </a:cubicBezTo>
                <a:cubicBezTo>
                  <a:pt x="271" y="48"/>
                  <a:pt x="273" y="49"/>
                  <a:pt x="276" y="49"/>
                </a:cubicBezTo>
                <a:cubicBezTo>
                  <a:pt x="282" y="47"/>
                  <a:pt x="290" y="46"/>
                  <a:pt x="297" y="46"/>
                </a:cubicBezTo>
                <a:cubicBezTo>
                  <a:pt x="337" y="46"/>
                  <a:pt x="369" y="74"/>
                  <a:pt x="369" y="108"/>
                </a:cubicBezTo>
                <a:cubicBezTo>
                  <a:pt x="369" y="137"/>
                  <a:pt x="347" y="162"/>
                  <a:pt x="315" y="169"/>
                </a:cubicBezTo>
                <a:cubicBezTo>
                  <a:pt x="313" y="169"/>
                  <a:pt x="311" y="171"/>
                  <a:pt x="311" y="173"/>
                </a:cubicBezTo>
                <a:cubicBezTo>
                  <a:pt x="311" y="183"/>
                  <a:pt x="313" y="191"/>
                  <a:pt x="315" y="198"/>
                </a:cubicBezTo>
                <a:cubicBezTo>
                  <a:pt x="306" y="190"/>
                  <a:pt x="301" y="182"/>
                  <a:pt x="297" y="173"/>
                </a:cubicBezTo>
                <a:cubicBezTo>
                  <a:pt x="296" y="171"/>
                  <a:pt x="295" y="170"/>
                  <a:pt x="293" y="170"/>
                </a:cubicBezTo>
                <a:close/>
                <a:moveTo>
                  <a:pt x="139" y="312"/>
                </a:moveTo>
                <a:cubicBezTo>
                  <a:pt x="128" y="309"/>
                  <a:pt x="124" y="290"/>
                  <a:pt x="124" y="279"/>
                </a:cubicBezTo>
                <a:cubicBezTo>
                  <a:pt x="135" y="267"/>
                  <a:pt x="142" y="250"/>
                  <a:pt x="142" y="232"/>
                </a:cubicBezTo>
                <a:cubicBezTo>
                  <a:pt x="142" y="195"/>
                  <a:pt x="124" y="171"/>
                  <a:pt x="96" y="171"/>
                </a:cubicBezTo>
                <a:cubicBezTo>
                  <a:pt x="67" y="171"/>
                  <a:pt x="49" y="195"/>
                  <a:pt x="49" y="232"/>
                </a:cubicBezTo>
                <a:cubicBezTo>
                  <a:pt x="49" y="251"/>
                  <a:pt x="57" y="268"/>
                  <a:pt x="68" y="279"/>
                </a:cubicBezTo>
                <a:cubicBezTo>
                  <a:pt x="67" y="293"/>
                  <a:pt x="63" y="308"/>
                  <a:pt x="54" y="311"/>
                </a:cubicBezTo>
                <a:cubicBezTo>
                  <a:pt x="10" y="320"/>
                  <a:pt x="0" y="342"/>
                  <a:pt x="0" y="359"/>
                </a:cubicBezTo>
                <a:cubicBezTo>
                  <a:pt x="0" y="362"/>
                  <a:pt x="3" y="364"/>
                  <a:pt x="5" y="364"/>
                </a:cubicBezTo>
                <a:cubicBezTo>
                  <a:pt x="186" y="364"/>
                  <a:pt x="186" y="364"/>
                  <a:pt x="186" y="364"/>
                </a:cubicBezTo>
                <a:cubicBezTo>
                  <a:pt x="189" y="364"/>
                  <a:pt x="191" y="362"/>
                  <a:pt x="191" y="359"/>
                </a:cubicBezTo>
                <a:cubicBezTo>
                  <a:pt x="191" y="343"/>
                  <a:pt x="182" y="321"/>
                  <a:pt x="139" y="312"/>
                </a:cubicBezTo>
                <a:close/>
                <a:moveTo>
                  <a:pt x="59" y="232"/>
                </a:moveTo>
                <a:cubicBezTo>
                  <a:pt x="59" y="185"/>
                  <a:pt x="87" y="181"/>
                  <a:pt x="96" y="181"/>
                </a:cubicBezTo>
                <a:cubicBezTo>
                  <a:pt x="104" y="181"/>
                  <a:pt x="132" y="185"/>
                  <a:pt x="132" y="232"/>
                </a:cubicBezTo>
                <a:cubicBezTo>
                  <a:pt x="132" y="261"/>
                  <a:pt x="113" y="283"/>
                  <a:pt x="96" y="283"/>
                </a:cubicBezTo>
                <a:cubicBezTo>
                  <a:pt x="78" y="283"/>
                  <a:pt x="59" y="261"/>
                  <a:pt x="59" y="232"/>
                </a:cubicBezTo>
                <a:close/>
                <a:moveTo>
                  <a:pt x="10" y="355"/>
                </a:moveTo>
                <a:cubicBezTo>
                  <a:pt x="12" y="338"/>
                  <a:pt x="28" y="326"/>
                  <a:pt x="56" y="320"/>
                </a:cubicBezTo>
                <a:cubicBezTo>
                  <a:pt x="56" y="320"/>
                  <a:pt x="56" y="320"/>
                  <a:pt x="56" y="320"/>
                </a:cubicBezTo>
                <a:cubicBezTo>
                  <a:pt x="69" y="316"/>
                  <a:pt x="75" y="301"/>
                  <a:pt x="77" y="286"/>
                </a:cubicBezTo>
                <a:cubicBezTo>
                  <a:pt x="83" y="290"/>
                  <a:pt x="89" y="292"/>
                  <a:pt x="96" y="292"/>
                </a:cubicBezTo>
                <a:cubicBezTo>
                  <a:pt x="102" y="292"/>
                  <a:pt x="109" y="290"/>
                  <a:pt x="115" y="286"/>
                </a:cubicBezTo>
                <a:cubicBezTo>
                  <a:pt x="117" y="302"/>
                  <a:pt x="123" y="317"/>
                  <a:pt x="136" y="321"/>
                </a:cubicBezTo>
                <a:cubicBezTo>
                  <a:pt x="137" y="321"/>
                  <a:pt x="137" y="321"/>
                  <a:pt x="137" y="321"/>
                </a:cubicBezTo>
                <a:cubicBezTo>
                  <a:pt x="164" y="326"/>
                  <a:pt x="179" y="338"/>
                  <a:pt x="181" y="355"/>
                </a:cubicBezTo>
                <a:lnTo>
                  <a:pt x="10" y="35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4400"/>
          </a:p>
        </p:txBody>
      </p:sp>
      <p:grpSp>
        <p:nvGrpSpPr>
          <p:cNvPr id="107" name="Group 106"/>
          <p:cNvGrpSpPr/>
          <p:nvPr/>
        </p:nvGrpSpPr>
        <p:grpSpPr>
          <a:xfrm>
            <a:off x="748839" y="9228435"/>
            <a:ext cx="723094" cy="495142"/>
            <a:chOff x="9172348" y="1043669"/>
            <a:chExt cx="614363" cy="420688"/>
          </a:xfrm>
          <a:noFill/>
        </p:grpSpPr>
        <p:sp>
          <p:nvSpPr>
            <p:cNvPr id="108" name="Freeform 329"/>
            <p:cNvSpPr>
              <a:spLocks/>
            </p:cNvSpPr>
            <p:nvPr/>
          </p:nvSpPr>
          <p:spPr bwMode="auto">
            <a:xfrm>
              <a:off x="9172348" y="1043669"/>
              <a:ext cx="614363" cy="420688"/>
            </a:xfrm>
            <a:custGeom>
              <a:avLst/>
              <a:gdLst>
                <a:gd name="T0" fmla="*/ 128 w 164"/>
                <a:gd name="T1" fmla="*/ 112 h 112"/>
                <a:gd name="T2" fmla="*/ 156 w 164"/>
                <a:gd name="T3" fmla="*/ 112 h 112"/>
                <a:gd name="T4" fmla="*/ 164 w 164"/>
                <a:gd name="T5" fmla="*/ 104 h 112"/>
                <a:gd name="T6" fmla="*/ 164 w 164"/>
                <a:gd name="T7" fmla="*/ 32 h 112"/>
                <a:gd name="T8" fmla="*/ 156 w 164"/>
                <a:gd name="T9" fmla="*/ 24 h 112"/>
                <a:gd name="T10" fmla="*/ 126 w 164"/>
                <a:gd name="T11" fmla="*/ 24 h 112"/>
                <a:gd name="T12" fmla="*/ 116 w 164"/>
                <a:gd name="T13" fmla="*/ 14 h 112"/>
                <a:gd name="T14" fmla="*/ 116 w 164"/>
                <a:gd name="T15" fmla="*/ 10 h 112"/>
                <a:gd name="T16" fmla="*/ 102 w 164"/>
                <a:gd name="T17" fmla="*/ 0 h 112"/>
                <a:gd name="T18" fmla="*/ 62 w 164"/>
                <a:gd name="T19" fmla="*/ 0 h 112"/>
                <a:gd name="T20" fmla="*/ 48 w 164"/>
                <a:gd name="T21" fmla="*/ 10 h 112"/>
                <a:gd name="T22" fmla="*/ 48 w 164"/>
                <a:gd name="T23" fmla="*/ 14 h 112"/>
                <a:gd name="T24" fmla="*/ 38 w 164"/>
                <a:gd name="T25" fmla="*/ 24 h 112"/>
                <a:gd name="T26" fmla="*/ 8 w 164"/>
                <a:gd name="T27" fmla="*/ 24 h 112"/>
                <a:gd name="T28" fmla="*/ 0 w 164"/>
                <a:gd name="T29" fmla="*/ 32 h 112"/>
                <a:gd name="T30" fmla="*/ 0 w 164"/>
                <a:gd name="T31" fmla="*/ 104 h 112"/>
                <a:gd name="T32" fmla="*/ 8 w 164"/>
                <a:gd name="T33" fmla="*/ 112 h 112"/>
                <a:gd name="T34" fmla="*/ 32 w 164"/>
                <a:gd name="T35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4" h="112">
                  <a:moveTo>
                    <a:pt x="128" y="112"/>
                  </a:moveTo>
                  <a:cubicBezTo>
                    <a:pt x="156" y="112"/>
                    <a:pt x="156" y="112"/>
                    <a:pt x="156" y="112"/>
                  </a:cubicBezTo>
                  <a:cubicBezTo>
                    <a:pt x="160" y="112"/>
                    <a:pt x="164" y="108"/>
                    <a:pt x="164" y="104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4" y="28"/>
                    <a:pt x="160" y="24"/>
                    <a:pt x="156" y="24"/>
                  </a:cubicBezTo>
                  <a:cubicBezTo>
                    <a:pt x="126" y="24"/>
                    <a:pt x="126" y="24"/>
                    <a:pt x="126" y="24"/>
                  </a:cubicBezTo>
                  <a:cubicBezTo>
                    <a:pt x="116" y="24"/>
                    <a:pt x="116" y="14"/>
                    <a:pt x="116" y="14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6" y="6"/>
                    <a:pt x="112" y="0"/>
                    <a:pt x="10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2" y="0"/>
                    <a:pt x="48" y="6"/>
                    <a:pt x="48" y="10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24"/>
                    <a:pt x="3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32" y="112"/>
                    <a:pt x="32" y="112"/>
                    <a:pt x="32" y="112"/>
                  </a:cubicBezTo>
                </a:path>
              </a:pathLst>
            </a:cu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/>
            </a:p>
          </p:txBody>
        </p:sp>
        <p:sp>
          <p:nvSpPr>
            <p:cNvPr id="109" name="Freeform 330"/>
            <p:cNvSpPr>
              <a:spLocks/>
            </p:cNvSpPr>
            <p:nvPr/>
          </p:nvSpPr>
          <p:spPr bwMode="auto">
            <a:xfrm>
              <a:off x="9216798" y="1073832"/>
              <a:ext cx="90488" cy="30163"/>
            </a:xfrm>
            <a:custGeom>
              <a:avLst/>
              <a:gdLst>
                <a:gd name="T0" fmla="*/ 0 w 24"/>
                <a:gd name="T1" fmla="*/ 8 h 8"/>
                <a:gd name="T2" fmla="*/ 0 w 24"/>
                <a:gd name="T3" fmla="*/ 4 h 8"/>
                <a:gd name="T4" fmla="*/ 4 w 24"/>
                <a:gd name="T5" fmla="*/ 0 h 8"/>
                <a:gd name="T6" fmla="*/ 20 w 24"/>
                <a:gd name="T7" fmla="*/ 0 h 8"/>
                <a:gd name="T8" fmla="*/ 24 w 24"/>
                <a:gd name="T9" fmla="*/ 4 h 8"/>
                <a:gd name="T10" fmla="*/ 24 w 24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8">
                  <a:moveTo>
                    <a:pt x="0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8"/>
                    <a:pt x="24" y="8"/>
                    <a:pt x="24" y="8"/>
                  </a:cubicBezTo>
                </a:path>
              </a:pathLst>
            </a:cu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/>
            </a:p>
          </p:txBody>
        </p:sp>
        <p:sp>
          <p:nvSpPr>
            <p:cNvPr id="110" name="Oval 332"/>
            <p:cNvSpPr>
              <a:spLocks noChangeArrowheads="1"/>
            </p:cNvSpPr>
            <p:nvPr/>
          </p:nvSpPr>
          <p:spPr bwMode="auto">
            <a:xfrm>
              <a:off x="9359302" y="1171040"/>
              <a:ext cx="255588" cy="255588"/>
            </a:xfrm>
            <a:prstGeom prst="ellipse">
              <a:avLst/>
            </a:pr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/>
            </a:p>
          </p:txBody>
        </p:sp>
        <p:sp>
          <p:nvSpPr>
            <p:cNvPr id="111" name="Line 333"/>
            <p:cNvSpPr>
              <a:spLocks noChangeShapeType="1"/>
            </p:cNvSpPr>
            <p:nvPr/>
          </p:nvSpPr>
          <p:spPr bwMode="auto">
            <a:xfrm>
              <a:off x="9172348" y="1238932"/>
              <a:ext cx="130175" cy="0"/>
            </a:xfrm>
            <a:prstGeom prst="line">
              <a:avLst/>
            </a:pr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/>
            </a:p>
          </p:txBody>
        </p:sp>
        <p:sp>
          <p:nvSpPr>
            <p:cNvPr id="112" name="Line 334"/>
            <p:cNvSpPr>
              <a:spLocks noChangeShapeType="1"/>
            </p:cNvSpPr>
            <p:nvPr/>
          </p:nvSpPr>
          <p:spPr bwMode="auto">
            <a:xfrm>
              <a:off x="9656536" y="1238932"/>
              <a:ext cx="130175" cy="0"/>
            </a:xfrm>
            <a:prstGeom prst="line">
              <a:avLst/>
            </a:prstGeom>
            <a:grpFill/>
            <a:ln w="15875" cap="rnd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2438340"/>
              <a:endParaRPr lang="en-US" sz="4400"/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11183888" y="7938120"/>
            <a:ext cx="5647960" cy="4024590"/>
            <a:chOff x="5461423" y="2140264"/>
            <a:chExt cx="2823980" cy="2012295"/>
          </a:xfrm>
        </p:grpSpPr>
        <p:sp>
          <p:nvSpPr>
            <p:cNvPr id="116" name="TextBox 115"/>
            <p:cNvSpPr txBox="1"/>
            <p:nvPr/>
          </p:nvSpPr>
          <p:spPr>
            <a:xfrm>
              <a:off x="6225321" y="2140264"/>
              <a:ext cx="1296189" cy="115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10000"/>
                <a:t>200</a:t>
              </a:r>
            </a:p>
            <a:p>
              <a:pPr algn="ctr" defTabSz="2438340"/>
              <a:r>
                <a:rPr lang="en-US" sz="4400"/>
                <a:t>Clients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5461423" y="3552394"/>
              <a:ext cx="2823980" cy="60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340"/>
              <a:r>
                <a:rPr lang="en-US" sz="2400"/>
                <a:t>Sed hendererit enim not et nibhbus facilisis dolorus ornare sit amet velid metus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18278312" y="7938120"/>
            <a:ext cx="5650992" cy="4024590"/>
            <a:chOff x="5529259" y="2140264"/>
            <a:chExt cx="2825496" cy="2012295"/>
          </a:xfrm>
        </p:grpSpPr>
        <p:sp>
          <p:nvSpPr>
            <p:cNvPr id="119" name="TextBox 118"/>
            <p:cNvSpPr txBox="1"/>
            <p:nvPr/>
          </p:nvSpPr>
          <p:spPr>
            <a:xfrm>
              <a:off x="6374465" y="2140264"/>
              <a:ext cx="1135087" cy="115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438340"/>
              <a:r>
                <a:rPr lang="en-US" sz="10000"/>
                <a:t>32</a:t>
              </a:r>
            </a:p>
            <a:p>
              <a:pPr algn="ctr" defTabSz="2438340"/>
              <a:r>
                <a:rPr lang="en-US" sz="4400"/>
                <a:t>Awards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529259" y="3552394"/>
              <a:ext cx="2825496" cy="60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438340"/>
              <a:r>
                <a:rPr lang="en-US" sz="2400"/>
                <a:t>Sed hendererit enim not et nibhbus facilisis dolorus ornare sit amet velid metus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84124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shift in mobile development</a:t>
            </a:r>
          </a:p>
        </p:txBody>
      </p:sp>
      <p:graphicFrame>
        <p:nvGraphicFramePr>
          <p:cNvPr id="4" name="Chart 3"/>
          <p:cNvGraphicFramePr/>
          <p:nvPr/>
        </p:nvGraphicFramePr>
        <p:xfrm>
          <a:off x="2463026" y="5293975"/>
          <a:ext cx="9265920" cy="6841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/>
          <p:nvPr/>
        </p:nvGraphicFramePr>
        <p:xfrm>
          <a:off x="13140254" y="5293975"/>
          <a:ext cx="9265920" cy="6841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Freeform 17"/>
          <p:cNvSpPr>
            <a:spLocks noEditPoints="1"/>
          </p:cNvSpPr>
          <p:nvPr/>
        </p:nvSpPr>
        <p:spPr bwMode="auto">
          <a:xfrm>
            <a:off x="1928609" y="6059946"/>
            <a:ext cx="574058" cy="558112"/>
          </a:xfrm>
          <a:custGeom>
            <a:avLst/>
            <a:gdLst>
              <a:gd name="T0" fmla="*/ 199 w 800"/>
              <a:gd name="T1" fmla="*/ 146 h 778"/>
              <a:gd name="T2" fmla="*/ 153 w 800"/>
              <a:gd name="T3" fmla="*/ 146 h 778"/>
              <a:gd name="T4" fmla="*/ 94 w 800"/>
              <a:gd name="T5" fmla="*/ 389 h 778"/>
              <a:gd name="T6" fmla="*/ 153 w 800"/>
              <a:gd name="T7" fmla="*/ 632 h 778"/>
              <a:gd name="T8" fmla="*/ 199 w 800"/>
              <a:gd name="T9" fmla="*/ 632 h 778"/>
              <a:gd name="T10" fmla="*/ 257 w 800"/>
              <a:gd name="T11" fmla="*/ 389 h 778"/>
              <a:gd name="T12" fmla="*/ 176 w 800"/>
              <a:gd name="T13" fmla="*/ 425 h 778"/>
              <a:gd name="T14" fmla="*/ 176 w 800"/>
              <a:gd name="T15" fmla="*/ 353 h 778"/>
              <a:gd name="T16" fmla="*/ 176 w 800"/>
              <a:gd name="T17" fmla="*/ 425 h 778"/>
              <a:gd name="T18" fmla="*/ 318 w 800"/>
              <a:gd name="T19" fmla="*/ 184 h 778"/>
              <a:gd name="T20" fmla="*/ 377 w 800"/>
              <a:gd name="T21" fmla="*/ 632 h 778"/>
              <a:gd name="T22" fmla="*/ 422 w 800"/>
              <a:gd name="T23" fmla="*/ 632 h 778"/>
              <a:gd name="T24" fmla="*/ 481 w 800"/>
              <a:gd name="T25" fmla="*/ 184 h 778"/>
              <a:gd name="T26" fmla="*/ 400 w 800"/>
              <a:gd name="T27" fmla="*/ 220 h 778"/>
              <a:gd name="T28" fmla="*/ 400 w 800"/>
              <a:gd name="T29" fmla="*/ 148 h 778"/>
              <a:gd name="T30" fmla="*/ 400 w 800"/>
              <a:gd name="T31" fmla="*/ 220 h 778"/>
              <a:gd name="T32" fmla="*/ 119 w 800"/>
              <a:gd name="T33" fmla="*/ 0 h 778"/>
              <a:gd name="T34" fmla="*/ 0 w 800"/>
              <a:gd name="T35" fmla="*/ 659 h 778"/>
              <a:gd name="T36" fmla="*/ 681 w 800"/>
              <a:gd name="T37" fmla="*/ 778 h 778"/>
              <a:gd name="T38" fmla="*/ 800 w 800"/>
              <a:gd name="T39" fmla="*/ 119 h 778"/>
              <a:gd name="T40" fmla="*/ 754 w 800"/>
              <a:gd name="T41" fmla="*/ 659 h 778"/>
              <a:gd name="T42" fmla="*/ 119 w 800"/>
              <a:gd name="T43" fmla="*/ 732 h 778"/>
              <a:gd name="T44" fmla="*/ 45 w 800"/>
              <a:gd name="T45" fmla="*/ 119 h 778"/>
              <a:gd name="T46" fmla="*/ 681 w 800"/>
              <a:gd name="T47" fmla="*/ 45 h 778"/>
              <a:gd name="T48" fmla="*/ 754 w 800"/>
              <a:gd name="T49" fmla="*/ 659 h 778"/>
              <a:gd name="T50" fmla="*/ 646 w 800"/>
              <a:gd name="T51" fmla="*/ 146 h 778"/>
              <a:gd name="T52" fmla="*/ 601 w 800"/>
              <a:gd name="T53" fmla="*/ 146 h 778"/>
              <a:gd name="T54" fmla="*/ 542 w 800"/>
              <a:gd name="T55" fmla="*/ 478 h 778"/>
              <a:gd name="T56" fmla="*/ 601 w 800"/>
              <a:gd name="T57" fmla="*/ 632 h 778"/>
              <a:gd name="T58" fmla="*/ 646 w 800"/>
              <a:gd name="T59" fmla="*/ 632 h 778"/>
              <a:gd name="T60" fmla="*/ 705 w 800"/>
              <a:gd name="T61" fmla="*/ 478 h 778"/>
              <a:gd name="T62" fmla="*/ 623 w 800"/>
              <a:gd name="T63" fmla="*/ 514 h 778"/>
              <a:gd name="T64" fmla="*/ 623 w 800"/>
              <a:gd name="T65" fmla="*/ 442 h 778"/>
              <a:gd name="T66" fmla="*/ 623 w 800"/>
              <a:gd name="T67" fmla="*/ 514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00" h="778">
                <a:moveTo>
                  <a:pt x="199" y="311"/>
                </a:moveTo>
                <a:cubicBezTo>
                  <a:pt x="199" y="146"/>
                  <a:pt x="199" y="146"/>
                  <a:pt x="199" y="146"/>
                </a:cubicBezTo>
                <a:cubicBezTo>
                  <a:pt x="199" y="133"/>
                  <a:pt x="188" y="123"/>
                  <a:pt x="176" y="123"/>
                </a:cubicBezTo>
                <a:cubicBezTo>
                  <a:pt x="163" y="123"/>
                  <a:pt x="153" y="133"/>
                  <a:pt x="153" y="146"/>
                </a:cubicBezTo>
                <a:cubicBezTo>
                  <a:pt x="153" y="311"/>
                  <a:pt x="153" y="311"/>
                  <a:pt x="153" y="311"/>
                </a:cubicBezTo>
                <a:cubicBezTo>
                  <a:pt x="119" y="320"/>
                  <a:pt x="94" y="352"/>
                  <a:pt x="94" y="389"/>
                </a:cubicBezTo>
                <a:cubicBezTo>
                  <a:pt x="94" y="426"/>
                  <a:pt x="119" y="457"/>
                  <a:pt x="153" y="467"/>
                </a:cubicBezTo>
                <a:cubicBezTo>
                  <a:pt x="153" y="632"/>
                  <a:pt x="153" y="632"/>
                  <a:pt x="153" y="632"/>
                </a:cubicBezTo>
                <a:cubicBezTo>
                  <a:pt x="153" y="644"/>
                  <a:pt x="163" y="654"/>
                  <a:pt x="176" y="654"/>
                </a:cubicBezTo>
                <a:cubicBezTo>
                  <a:pt x="188" y="654"/>
                  <a:pt x="199" y="644"/>
                  <a:pt x="199" y="632"/>
                </a:cubicBezTo>
                <a:cubicBezTo>
                  <a:pt x="199" y="467"/>
                  <a:pt x="199" y="467"/>
                  <a:pt x="199" y="467"/>
                </a:cubicBezTo>
                <a:cubicBezTo>
                  <a:pt x="233" y="457"/>
                  <a:pt x="257" y="426"/>
                  <a:pt x="257" y="389"/>
                </a:cubicBezTo>
                <a:cubicBezTo>
                  <a:pt x="257" y="352"/>
                  <a:pt x="233" y="320"/>
                  <a:pt x="199" y="311"/>
                </a:cubicBezTo>
                <a:close/>
                <a:moveTo>
                  <a:pt x="176" y="425"/>
                </a:moveTo>
                <a:cubicBezTo>
                  <a:pt x="156" y="425"/>
                  <a:pt x="140" y="408"/>
                  <a:pt x="140" y="389"/>
                </a:cubicBezTo>
                <a:cubicBezTo>
                  <a:pt x="140" y="369"/>
                  <a:pt x="156" y="353"/>
                  <a:pt x="176" y="353"/>
                </a:cubicBezTo>
                <a:cubicBezTo>
                  <a:pt x="196" y="353"/>
                  <a:pt x="212" y="369"/>
                  <a:pt x="212" y="389"/>
                </a:cubicBezTo>
                <a:cubicBezTo>
                  <a:pt x="212" y="408"/>
                  <a:pt x="196" y="425"/>
                  <a:pt x="176" y="425"/>
                </a:cubicBezTo>
                <a:close/>
                <a:moveTo>
                  <a:pt x="400" y="103"/>
                </a:moveTo>
                <a:cubicBezTo>
                  <a:pt x="355" y="103"/>
                  <a:pt x="318" y="139"/>
                  <a:pt x="318" y="184"/>
                </a:cubicBezTo>
                <a:cubicBezTo>
                  <a:pt x="318" y="221"/>
                  <a:pt x="343" y="252"/>
                  <a:pt x="377" y="262"/>
                </a:cubicBezTo>
                <a:cubicBezTo>
                  <a:pt x="377" y="632"/>
                  <a:pt x="377" y="632"/>
                  <a:pt x="377" y="632"/>
                </a:cubicBezTo>
                <a:cubicBezTo>
                  <a:pt x="377" y="644"/>
                  <a:pt x="387" y="654"/>
                  <a:pt x="400" y="654"/>
                </a:cubicBezTo>
                <a:cubicBezTo>
                  <a:pt x="412" y="654"/>
                  <a:pt x="422" y="644"/>
                  <a:pt x="422" y="632"/>
                </a:cubicBezTo>
                <a:cubicBezTo>
                  <a:pt x="422" y="262"/>
                  <a:pt x="422" y="262"/>
                  <a:pt x="422" y="262"/>
                </a:cubicBezTo>
                <a:cubicBezTo>
                  <a:pt x="456" y="252"/>
                  <a:pt x="481" y="221"/>
                  <a:pt x="481" y="184"/>
                </a:cubicBezTo>
                <a:cubicBezTo>
                  <a:pt x="481" y="139"/>
                  <a:pt x="445" y="103"/>
                  <a:pt x="400" y="103"/>
                </a:cubicBezTo>
                <a:close/>
                <a:moveTo>
                  <a:pt x="400" y="220"/>
                </a:moveTo>
                <a:cubicBezTo>
                  <a:pt x="380" y="220"/>
                  <a:pt x="364" y="204"/>
                  <a:pt x="364" y="184"/>
                </a:cubicBezTo>
                <a:cubicBezTo>
                  <a:pt x="364" y="164"/>
                  <a:pt x="380" y="148"/>
                  <a:pt x="400" y="148"/>
                </a:cubicBezTo>
                <a:cubicBezTo>
                  <a:pt x="419" y="148"/>
                  <a:pt x="436" y="164"/>
                  <a:pt x="436" y="184"/>
                </a:cubicBezTo>
                <a:cubicBezTo>
                  <a:pt x="436" y="204"/>
                  <a:pt x="419" y="220"/>
                  <a:pt x="400" y="220"/>
                </a:cubicBezTo>
                <a:close/>
                <a:moveTo>
                  <a:pt x="681" y="0"/>
                </a:moveTo>
                <a:cubicBezTo>
                  <a:pt x="119" y="0"/>
                  <a:pt x="119" y="0"/>
                  <a:pt x="119" y="0"/>
                </a:cubicBezTo>
                <a:cubicBezTo>
                  <a:pt x="53" y="0"/>
                  <a:pt x="0" y="53"/>
                  <a:pt x="0" y="119"/>
                </a:cubicBezTo>
                <a:cubicBezTo>
                  <a:pt x="0" y="659"/>
                  <a:pt x="0" y="659"/>
                  <a:pt x="0" y="659"/>
                </a:cubicBezTo>
                <a:cubicBezTo>
                  <a:pt x="0" y="724"/>
                  <a:pt x="53" y="778"/>
                  <a:pt x="119" y="778"/>
                </a:cubicBezTo>
                <a:cubicBezTo>
                  <a:pt x="681" y="778"/>
                  <a:pt x="681" y="778"/>
                  <a:pt x="681" y="778"/>
                </a:cubicBezTo>
                <a:cubicBezTo>
                  <a:pt x="746" y="778"/>
                  <a:pt x="800" y="724"/>
                  <a:pt x="800" y="659"/>
                </a:cubicBezTo>
                <a:cubicBezTo>
                  <a:pt x="800" y="119"/>
                  <a:pt x="800" y="119"/>
                  <a:pt x="800" y="119"/>
                </a:cubicBezTo>
                <a:cubicBezTo>
                  <a:pt x="800" y="53"/>
                  <a:pt x="746" y="0"/>
                  <a:pt x="681" y="0"/>
                </a:cubicBezTo>
                <a:close/>
                <a:moveTo>
                  <a:pt x="754" y="659"/>
                </a:moveTo>
                <a:cubicBezTo>
                  <a:pt x="754" y="699"/>
                  <a:pt x="721" y="732"/>
                  <a:pt x="681" y="732"/>
                </a:cubicBezTo>
                <a:cubicBezTo>
                  <a:pt x="119" y="732"/>
                  <a:pt x="119" y="732"/>
                  <a:pt x="119" y="732"/>
                </a:cubicBezTo>
                <a:cubicBezTo>
                  <a:pt x="78" y="732"/>
                  <a:pt x="45" y="699"/>
                  <a:pt x="45" y="659"/>
                </a:cubicBezTo>
                <a:cubicBezTo>
                  <a:pt x="45" y="119"/>
                  <a:pt x="45" y="119"/>
                  <a:pt x="45" y="119"/>
                </a:cubicBezTo>
                <a:cubicBezTo>
                  <a:pt x="45" y="78"/>
                  <a:pt x="78" y="45"/>
                  <a:pt x="119" y="45"/>
                </a:cubicBezTo>
                <a:cubicBezTo>
                  <a:pt x="681" y="45"/>
                  <a:pt x="681" y="45"/>
                  <a:pt x="681" y="45"/>
                </a:cubicBezTo>
                <a:cubicBezTo>
                  <a:pt x="721" y="45"/>
                  <a:pt x="754" y="78"/>
                  <a:pt x="754" y="119"/>
                </a:cubicBezTo>
                <a:lnTo>
                  <a:pt x="754" y="659"/>
                </a:lnTo>
                <a:close/>
                <a:moveTo>
                  <a:pt x="646" y="400"/>
                </a:moveTo>
                <a:cubicBezTo>
                  <a:pt x="646" y="146"/>
                  <a:pt x="646" y="146"/>
                  <a:pt x="646" y="146"/>
                </a:cubicBezTo>
                <a:cubicBezTo>
                  <a:pt x="646" y="133"/>
                  <a:pt x="636" y="123"/>
                  <a:pt x="623" y="123"/>
                </a:cubicBezTo>
                <a:cubicBezTo>
                  <a:pt x="611" y="123"/>
                  <a:pt x="601" y="133"/>
                  <a:pt x="601" y="146"/>
                </a:cubicBezTo>
                <a:cubicBezTo>
                  <a:pt x="601" y="400"/>
                  <a:pt x="601" y="400"/>
                  <a:pt x="601" y="400"/>
                </a:cubicBezTo>
                <a:cubicBezTo>
                  <a:pt x="567" y="410"/>
                  <a:pt x="542" y="441"/>
                  <a:pt x="542" y="478"/>
                </a:cubicBezTo>
                <a:cubicBezTo>
                  <a:pt x="542" y="515"/>
                  <a:pt x="567" y="546"/>
                  <a:pt x="601" y="556"/>
                </a:cubicBezTo>
                <a:cubicBezTo>
                  <a:pt x="601" y="632"/>
                  <a:pt x="601" y="632"/>
                  <a:pt x="601" y="632"/>
                </a:cubicBezTo>
                <a:cubicBezTo>
                  <a:pt x="601" y="644"/>
                  <a:pt x="611" y="654"/>
                  <a:pt x="623" y="654"/>
                </a:cubicBezTo>
                <a:cubicBezTo>
                  <a:pt x="636" y="654"/>
                  <a:pt x="646" y="644"/>
                  <a:pt x="646" y="632"/>
                </a:cubicBezTo>
                <a:cubicBezTo>
                  <a:pt x="646" y="556"/>
                  <a:pt x="646" y="556"/>
                  <a:pt x="646" y="556"/>
                </a:cubicBezTo>
                <a:cubicBezTo>
                  <a:pt x="680" y="546"/>
                  <a:pt x="705" y="515"/>
                  <a:pt x="705" y="478"/>
                </a:cubicBezTo>
                <a:cubicBezTo>
                  <a:pt x="705" y="441"/>
                  <a:pt x="680" y="410"/>
                  <a:pt x="646" y="400"/>
                </a:cubicBezTo>
                <a:close/>
                <a:moveTo>
                  <a:pt x="623" y="514"/>
                </a:moveTo>
                <a:cubicBezTo>
                  <a:pt x="604" y="514"/>
                  <a:pt x="588" y="498"/>
                  <a:pt x="588" y="478"/>
                </a:cubicBezTo>
                <a:cubicBezTo>
                  <a:pt x="588" y="458"/>
                  <a:pt x="604" y="442"/>
                  <a:pt x="623" y="442"/>
                </a:cubicBezTo>
                <a:cubicBezTo>
                  <a:pt x="643" y="442"/>
                  <a:pt x="659" y="458"/>
                  <a:pt x="659" y="478"/>
                </a:cubicBezTo>
                <a:cubicBezTo>
                  <a:pt x="659" y="498"/>
                  <a:pt x="643" y="514"/>
                  <a:pt x="623" y="5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59087" y="3108042"/>
            <a:ext cx="1998945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2438340"/>
            <a:r>
              <a:rPr lang="en-US" sz="8000" dirty="0">
                <a:solidFill>
                  <a:srgbClr val="57565A"/>
                </a:solidFill>
                <a:latin typeface="Open Sans Light"/>
              </a:rPr>
              <a:t>70%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59087" y="4226611"/>
            <a:ext cx="7212474" cy="90306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2438340"/>
            <a:r>
              <a:rPr lang="en-US" sz="2934" dirty="0">
                <a:solidFill>
                  <a:srgbClr val="57565A"/>
                </a:solidFill>
                <a:latin typeface="Open Sans Light"/>
              </a:rPr>
              <a:t>Ria qui del ium aut ex et estrum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nonsequis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volupta doluptas illuptas </a:t>
            </a:r>
          </a:p>
        </p:txBody>
      </p:sp>
      <p:sp>
        <p:nvSpPr>
          <p:cNvPr id="5" name="Oval 4"/>
          <p:cNvSpPr/>
          <p:nvPr/>
        </p:nvSpPr>
        <p:spPr>
          <a:xfrm>
            <a:off x="1921160" y="3365426"/>
            <a:ext cx="2032000" cy="2032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11" name="Freeform 29"/>
          <p:cNvSpPr>
            <a:spLocks noEditPoints="1"/>
          </p:cNvSpPr>
          <p:nvPr/>
        </p:nvSpPr>
        <p:spPr bwMode="auto">
          <a:xfrm>
            <a:off x="2546395" y="3679943"/>
            <a:ext cx="781538" cy="1402970"/>
          </a:xfrm>
          <a:custGeom>
            <a:avLst/>
            <a:gdLst>
              <a:gd name="T0" fmla="*/ 454 w 800"/>
              <a:gd name="T1" fmla="*/ 100 h 1438"/>
              <a:gd name="T2" fmla="*/ 454 w 800"/>
              <a:gd name="T3" fmla="*/ 81 h 1438"/>
              <a:gd name="T4" fmla="*/ 337 w 800"/>
              <a:gd name="T5" fmla="*/ 91 h 1438"/>
              <a:gd name="T6" fmla="*/ 455 w 800"/>
              <a:gd name="T7" fmla="*/ 1291 h 1438"/>
              <a:gd name="T8" fmla="*/ 304 w 800"/>
              <a:gd name="T9" fmla="*/ 1332 h 1438"/>
              <a:gd name="T10" fmla="*/ 345 w 800"/>
              <a:gd name="T11" fmla="*/ 1379 h 1438"/>
              <a:gd name="T12" fmla="*/ 496 w 800"/>
              <a:gd name="T13" fmla="*/ 1338 h 1438"/>
              <a:gd name="T14" fmla="*/ 455 w 800"/>
              <a:gd name="T15" fmla="*/ 1291 h 1438"/>
              <a:gd name="T16" fmla="*/ 455 w 800"/>
              <a:gd name="T17" fmla="*/ 1360 h 1438"/>
              <a:gd name="T18" fmla="*/ 324 w 800"/>
              <a:gd name="T19" fmla="*/ 1338 h 1438"/>
              <a:gd name="T20" fmla="*/ 345 w 800"/>
              <a:gd name="T21" fmla="*/ 1310 h 1438"/>
              <a:gd name="T22" fmla="*/ 477 w 800"/>
              <a:gd name="T23" fmla="*/ 1332 h 1438"/>
              <a:gd name="T24" fmla="*/ 715 w 800"/>
              <a:gd name="T25" fmla="*/ 158 h 1438"/>
              <a:gd name="T26" fmla="*/ 76 w 800"/>
              <a:gd name="T27" fmla="*/ 168 h 1438"/>
              <a:gd name="T28" fmla="*/ 86 w 800"/>
              <a:gd name="T29" fmla="*/ 1269 h 1438"/>
              <a:gd name="T30" fmla="*/ 724 w 800"/>
              <a:gd name="T31" fmla="*/ 1260 h 1438"/>
              <a:gd name="T32" fmla="*/ 715 w 800"/>
              <a:gd name="T33" fmla="*/ 158 h 1438"/>
              <a:gd name="T34" fmla="*/ 680 w 800"/>
              <a:gd name="T35" fmla="*/ 1250 h 1438"/>
              <a:gd name="T36" fmla="*/ 95 w 800"/>
              <a:gd name="T37" fmla="*/ 1225 h 1438"/>
              <a:gd name="T38" fmla="*/ 121 w 800"/>
              <a:gd name="T39" fmla="*/ 178 h 1438"/>
              <a:gd name="T40" fmla="*/ 705 w 800"/>
              <a:gd name="T41" fmla="*/ 203 h 1438"/>
              <a:gd name="T42" fmla="*/ 703 w 800"/>
              <a:gd name="T43" fmla="*/ 0 h 1438"/>
              <a:gd name="T44" fmla="*/ 0 w 800"/>
              <a:gd name="T45" fmla="*/ 97 h 1438"/>
              <a:gd name="T46" fmla="*/ 98 w 800"/>
              <a:gd name="T47" fmla="*/ 1438 h 1438"/>
              <a:gd name="T48" fmla="*/ 800 w 800"/>
              <a:gd name="T49" fmla="*/ 1341 h 1438"/>
              <a:gd name="T50" fmla="*/ 703 w 800"/>
              <a:gd name="T51" fmla="*/ 0 h 1438"/>
              <a:gd name="T52" fmla="*/ 98 w 800"/>
              <a:gd name="T53" fmla="*/ 1400 h 1438"/>
              <a:gd name="T54" fmla="*/ 38 w 800"/>
              <a:gd name="T55" fmla="*/ 97 h 1438"/>
              <a:gd name="T56" fmla="*/ 703 w 800"/>
              <a:gd name="T57" fmla="*/ 38 h 1438"/>
              <a:gd name="T58" fmla="*/ 762 w 800"/>
              <a:gd name="T59" fmla="*/ 1341 h 1438"/>
              <a:gd name="T60" fmla="*/ 703 w 800"/>
              <a:gd name="T61" fmla="*/ 1400 h 1438"/>
              <a:gd name="T62" fmla="*/ 586 w 800"/>
              <a:gd name="T63" fmla="*/ 639 h 1438"/>
              <a:gd name="T64" fmla="*/ 474 w 800"/>
              <a:gd name="T65" fmla="*/ 707 h 1438"/>
              <a:gd name="T66" fmla="*/ 466 w 800"/>
              <a:gd name="T67" fmla="*/ 622 h 1438"/>
              <a:gd name="T68" fmla="*/ 171 w 800"/>
              <a:gd name="T69" fmla="*/ 724 h 1438"/>
              <a:gd name="T70" fmla="*/ 274 w 800"/>
              <a:gd name="T71" fmla="*/ 878 h 1438"/>
              <a:gd name="T72" fmla="*/ 466 w 800"/>
              <a:gd name="T73" fmla="*/ 878 h 1438"/>
              <a:gd name="T74" fmla="*/ 474 w 800"/>
              <a:gd name="T75" fmla="*/ 793 h 1438"/>
              <a:gd name="T76" fmla="*/ 586 w 800"/>
              <a:gd name="T77" fmla="*/ 861 h 1438"/>
              <a:gd name="T78" fmla="*/ 617 w 800"/>
              <a:gd name="T79" fmla="*/ 847 h 1438"/>
              <a:gd name="T80" fmla="*/ 601 w 800"/>
              <a:gd name="T81" fmla="*/ 632 h 1438"/>
              <a:gd name="T82" fmla="*/ 433 w 800"/>
              <a:gd name="T83" fmla="*/ 862 h 1438"/>
              <a:gd name="T84" fmla="*/ 188 w 800"/>
              <a:gd name="T85" fmla="*/ 776 h 1438"/>
              <a:gd name="T86" fmla="*/ 274 w 800"/>
              <a:gd name="T87" fmla="*/ 638 h 1438"/>
              <a:gd name="T88" fmla="*/ 458 w 800"/>
              <a:gd name="T89" fmla="*/ 663 h 1438"/>
              <a:gd name="T90" fmla="*/ 601 w 800"/>
              <a:gd name="T91" fmla="*/ 847 h 1438"/>
              <a:gd name="T92" fmla="*/ 598 w 800"/>
              <a:gd name="T93" fmla="*/ 850 h 1438"/>
              <a:gd name="T94" fmla="*/ 498 w 800"/>
              <a:gd name="T95" fmla="*/ 766 h 1438"/>
              <a:gd name="T96" fmla="*/ 596 w 800"/>
              <a:gd name="T97" fmla="*/ 651 h 1438"/>
              <a:gd name="T98" fmla="*/ 601 w 800"/>
              <a:gd name="T99" fmla="*/ 651 h 1438"/>
              <a:gd name="T100" fmla="*/ 601 w 800"/>
              <a:gd name="T101" fmla="*/ 847 h 1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800" h="1438">
                <a:moveTo>
                  <a:pt x="347" y="100"/>
                </a:moveTo>
                <a:cubicBezTo>
                  <a:pt x="454" y="100"/>
                  <a:pt x="454" y="100"/>
                  <a:pt x="454" y="100"/>
                </a:cubicBezTo>
                <a:cubicBezTo>
                  <a:pt x="459" y="100"/>
                  <a:pt x="464" y="96"/>
                  <a:pt x="464" y="91"/>
                </a:cubicBezTo>
                <a:cubicBezTo>
                  <a:pt x="464" y="86"/>
                  <a:pt x="459" y="81"/>
                  <a:pt x="454" y="81"/>
                </a:cubicBezTo>
                <a:cubicBezTo>
                  <a:pt x="347" y="81"/>
                  <a:pt x="347" y="81"/>
                  <a:pt x="347" y="81"/>
                </a:cubicBezTo>
                <a:cubicBezTo>
                  <a:pt x="341" y="81"/>
                  <a:pt x="337" y="86"/>
                  <a:pt x="337" y="91"/>
                </a:cubicBezTo>
                <a:cubicBezTo>
                  <a:pt x="337" y="96"/>
                  <a:pt x="341" y="100"/>
                  <a:pt x="347" y="100"/>
                </a:cubicBezTo>
                <a:close/>
                <a:moveTo>
                  <a:pt x="455" y="1291"/>
                </a:moveTo>
                <a:cubicBezTo>
                  <a:pt x="345" y="1291"/>
                  <a:pt x="345" y="1291"/>
                  <a:pt x="345" y="1291"/>
                </a:cubicBezTo>
                <a:cubicBezTo>
                  <a:pt x="323" y="1291"/>
                  <a:pt x="304" y="1309"/>
                  <a:pt x="304" y="1332"/>
                </a:cubicBezTo>
                <a:cubicBezTo>
                  <a:pt x="304" y="1338"/>
                  <a:pt x="304" y="1338"/>
                  <a:pt x="304" y="1338"/>
                </a:cubicBezTo>
                <a:cubicBezTo>
                  <a:pt x="304" y="1361"/>
                  <a:pt x="323" y="1379"/>
                  <a:pt x="345" y="1379"/>
                </a:cubicBezTo>
                <a:cubicBezTo>
                  <a:pt x="455" y="1379"/>
                  <a:pt x="455" y="1379"/>
                  <a:pt x="455" y="1379"/>
                </a:cubicBezTo>
                <a:cubicBezTo>
                  <a:pt x="478" y="1379"/>
                  <a:pt x="496" y="1361"/>
                  <a:pt x="496" y="1338"/>
                </a:cubicBezTo>
                <a:cubicBezTo>
                  <a:pt x="496" y="1332"/>
                  <a:pt x="496" y="1332"/>
                  <a:pt x="496" y="1332"/>
                </a:cubicBezTo>
                <a:cubicBezTo>
                  <a:pt x="496" y="1309"/>
                  <a:pt x="478" y="1291"/>
                  <a:pt x="455" y="1291"/>
                </a:cubicBezTo>
                <a:close/>
                <a:moveTo>
                  <a:pt x="477" y="1338"/>
                </a:moveTo>
                <a:cubicBezTo>
                  <a:pt x="477" y="1351"/>
                  <a:pt x="467" y="1360"/>
                  <a:pt x="455" y="1360"/>
                </a:cubicBezTo>
                <a:cubicBezTo>
                  <a:pt x="345" y="1360"/>
                  <a:pt x="345" y="1360"/>
                  <a:pt x="345" y="1360"/>
                </a:cubicBezTo>
                <a:cubicBezTo>
                  <a:pt x="333" y="1360"/>
                  <a:pt x="324" y="1351"/>
                  <a:pt x="324" y="1338"/>
                </a:cubicBezTo>
                <a:cubicBezTo>
                  <a:pt x="324" y="1332"/>
                  <a:pt x="324" y="1332"/>
                  <a:pt x="324" y="1332"/>
                </a:cubicBezTo>
                <a:cubicBezTo>
                  <a:pt x="324" y="1320"/>
                  <a:pt x="333" y="1310"/>
                  <a:pt x="345" y="1310"/>
                </a:cubicBezTo>
                <a:cubicBezTo>
                  <a:pt x="455" y="1310"/>
                  <a:pt x="455" y="1310"/>
                  <a:pt x="455" y="1310"/>
                </a:cubicBezTo>
                <a:cubicBezTo>
                  <a:pt x="467" y="1310"/>
                  <a:pt x="477" y="1320"/>
                  <a:pt x="477" y="1332"/>
                </a:cubicBezTo>
                <a:lnTo>
                  <a:pt x="477" y="1338"/>
                </a:lnTo>
                <a:close/>
                <a:moveTo>
                  <a:pt x="715" y="158"/>
                </a:moveTo>
                <a:cubicBezTo>
                  <a:pt x="86" y="158"/>
                  <a:pt x="86" y="158"/>
                  <a:pt x="86" y="158"/>
                </a:cubicBezTo>
                <a:cubicBezTo>
                  <a:pt x="81" y="158"/>
                  <a:pt x="76" y="163"/>
                  <a:pt x="76" y="168"/>
                </a:cubicBezTo>
                <a:cubicBezTo>
                  <a:pt x="76" y="1260"/>
                  <a:pt x="76" y="1260"/>
                  <a:pt x="76" y="1260"/>
                </a:cubicBezTo>
                <a:cubicBezTo>
                  <a:pt x="76" y="1265"/>
                  <a:pt x="81" y="1269"/>
                  <a:pt x="86" y="1269"/>
                </a:cubicBezTo>
                <a:cubicBezTo>
                  <a:pt x="715" y="1269"/>
                  <a:pt x="715" y="1269"/>
                  <a:pt x="715" y="1269"/>
                </a:cubicBezTo>
                <a:cubicBezTo>
                  <a:pt x="720" y="1269"/>
                  <a:pt x="724" y="1265"/>
                  <a:pt x="724" y="1260"/>
                </a:cubicBezTo>
                <a:cubicBezTo>
                  <a:pt x="724" y="168"/>
                  <a:pt x="724" y="168"/>
                  <a:pt x="724" y="168"/>
                </a:cubicBezTo>
                <a:cubicBezTo>
                  <a:pt x="724" y="163"/>
                  <a:pt x="720" y="158"/>
                  <a:pt x="715" y="158"/>
                </a:cubicBezTo>
                <a:close/>
                <a:moveTo>
                  <a:pt x="705" y="1225"/>
                </a:moveTo>
                <a:cubicBezTo>
                  <a:pt x="705" y="1239"/>
                  <a:pt x="694" y="1250"/>
                  <a:pt x="680" y="1250"/>
                </a:cubicBezTo>
                <a:cubicBezTo>
                  <a:pt x="121" y="1250"/>
                  <a:pt x="121" y="1250"/>
                  <a:pt x="121" y="1250"/>
                </a:cubicBezTo>
                <a:cubicBezTo>
                  <a:pt x="107" y="1250"/>
                  <a:pt x="95" y="1239"/>
                  <a:pt x="95" y="1225"/>
                </a:cubicBezTo>
                <a:cubicBezTo>
                  <a:pt x="95" y="203"/>
                  <a:pt x="95" y="203"/>
                  <a:pt x="95" y="203"/>
                </a:cubicBezTo>
                <a:cubicBezTo>
                  <a:pt x="95" y="189"/>
                  <a:pt x="107" y="178"/>
                  <a:pt x="121" y="178"/>
                </a:cubicBezTo>
                <a:cubicBezTo>
                  <a:pt x="680" y="178"/>
                  <a:pt x="680" y="178"/>
                  <a:pt x="680" y="178"/>
                </a:cubicBezTo>
                <a:cubicBezTo>
                  <a:pt x="694" y="178"/>
                  <a:pt x="705" y="189"/>
                  <a:pt x="705" y="203"/>
                </a:cubicBezTo>
                <a:lnTo>
                  <a:pt x="705" y="1225"/>
                </a:lnTo>
                <a:close/>
                <a:moveTo>
                  <a:pt x="703" y="0"/>
                </a:moveTo>
                <a:cubicBezTo>
                  <a:pt x="98" y="0"/>
                  <a:pt x="98" y="0"/>
                  <a:pt x="98" y="0"/>
                </a:cubicBezTo>
                <a:cubicBezTo>
                  <a:pt x="44" y="0"/>
                  <a:pt x="0" y="43"/>
                  <a:pt x="0" y="97"/>
                </a:cubicBezTo>
                <a:cubicBezTo>
                  <a:pt x="0" y="1341"/>
                  <a:pt x="0" y="1341"/>
                  <a:pt x="0" y="1341"/>
                </a:cubicBezTo>
                <a:cubicBezTo>
                  <a:pt x="0" y="1395"/>
                  <a:pt x="44" y="1438"/>
                  <a:pt x="98" y="1438"/>
                </a:cubicBezTo>
                <a:cubicBezTo>
                  <a:pt x="703" y="1438"/>
                  <a:pt x="703" y="1438"/>
                  <a:pt x="703" y="1438"/>
                </a:cubicBezTo>
                <a:cubicBezTo>
                  <a:pt x="757" y="1438"/>
                  <a:pt x="800" y="1395"/>
                  <a:pt x="800" y="1341"/>
                </a:cubicBezTo>
                <a:cubicBezTo>
                  <a:pt x="800" y="97"/>
                  <a:pt x="800" y="97"/>
                  <a:pt x="800" y="97"/>
                </a:cubicBezTo>
                <a:cubicBezTo>
                  <a:pt x="800" y="43"/>
                  <a:pt x="757" y="0"/>
                  <a:pt x="703" y="0"/>
                </a:cubicBezTo>
                <a:close/>
                <a:moveTo>
                  <a:pt x="703" y="1400"/>
                </a:moveTo>
                <a:cubicBezTo>
                  <a:pt x="98" y="1400"/>
                  <a:pt x="98" y="1400"/>
                  <a:pt x="98" y="1400"/>
                </a:cubicBezTo>
                <a:cubicBezTo>
                  <a:pt x="65" y="1400"/>
                  <a:pt x="38" y="1374"/>
                  <a:pt x="38" y="1341"/>
                </a:cubicBezTo>
                <a:cubicBezTo>
                  <a:pt x="38" y="97"/>
                  <a:pt x="38" y="97"/>
                  <a:pt x="38" y="97"/>
                </a:cubicBezTo>
                <a:cubicBezTo>
                  <a:pt x="38" y="65"/>
                  <a:pt x="65" y="38"/>
                  <a:pt x="98" y="38"/>
                </a:cubicBezTo>
                <a:cubicBezTo>
                  <a:pt x="703" y="38"/>
                  <a:pt x="703" y="38"/>
                  <a:pt x="703" y="38"/>
                </a:cubicBezTo>
                <a:cubicBezTo>
                  <a:pt x="736" y="38"/>
                  <a:pt x="762" y="65"/>
                  <a:pt x="762" y="97"/>
                </a:cubicBezTo>
                <a:cubicBezTo>
                  <a:pt x="762" y="1341"/>
                  <a:pt x="762" y="1341"/>
                  <a:pt x="762" y="1341"/>
                </a:cubicBezTo>
                <a:cubicBezTo>
                  <a:pt x="762" y="1341"/>
                  <a:pt x="762" y="1341"/>
                  <a:pt x="762" y="1341"/>
                </a:cubicBezTo>
                <a:cubicBezTo>
                  <a:pt x="762" y="1374"/>
                  <a:pt x="736" y="1400"/>
                  <a:pt x="703" y="1400"/>
                </a:cubicBezTo>
                <a:close/>
                <a:moveTo>
                  <a:pt x="601" y="632"/>
                </a:moveTo>
                <a:cubicBezTo>
                  <a:pt x="596" y="632"/>
                  <a:pt x="591" y="635"/>
                  <a:pt x="586" y="639"/>
                </a:cubicBezTo>
                <a:cubicBezTo>
                  <a:pt x="494" y="716"/>
                  <a:pt x="494" y="716"/>
                  <a:pt x="494" y="716"/>
                </a:cubicBezTo>
                <a:cubicBezTo>
                  <a:pt x="483" y="725"/>
                  <a:pt x="474" y="721"/>
                  <a:pt x="474" y="707"/>
                </a:cubicBezTo>
                <a:cubicBezTo>
                  <a:pt x="474" y="630"/>
                  <a:pt x="474" y="630"/>
                  <a:pt x="474" y="630"/>
                </a:cubicBezTo>
                <a:cubicBezTo>
                  <a:pt x="474" y="625"/>
                  <a:pt x="471" y="622"/>
                  <a:pt x="466" y="622"/>
                </a:cubicBezTo>
                <a:cubicBezTo>
                  <a:pt x="274" y="622"/>
                  <a:pt x="274" y="622"/>
                  <a:pt x="274" y="622"/>
                </a:cubicBezTo>
                <a:cubicBezTo>
                  <a:pt x="217" y="622"/>
                  <a:pt x="171" y="668"/>
                  <a:pt x="171" y="724"/>
                </a:cubicBezTo>
                <a:cubicBezTo>
                  <a:pt x="171" y="776"/>
                  <a:pt x="171" y="776"/>
                  <a:pt x="171" y="776"/>
                </a:cubicBezTo>
                <a:cubicBezTo>
                  <a:pt x="171" y="832"/>
                  <a:pt x="217" y="878"/>
                  <a:pt x="274" y="878"/>
                </a:cubicBezTo>
                <a:cubicBezTo>
                  <a:pt x="466" y="878"/>
                  <a:pt x="466" y="878"/>
                  <a:pt x="466" y="878"/>
                </a:cubicBezTo>
                <a:cubicBezTo>
                  <a:pt x="466" y="878"/>
                  <a:pt x="466" y="878"/>
                  <a:pt x="466" y="878"/>
                </a:cubicBezTo>
                <a:cubicBezTo>
                  <a:pt x="471" y="878"/>
                  <a:pt x="474" y="875"/>
                  <a:pt x="474" y="870"/>
                </a:cubicBezTo>
                <a:cubicBezTo>
                  <a:pt x="474" y="793"/>
                  <a:pt x="474" y="793"/>
                  <a:pt x="474" y="793"/>
                </a:cubicBezTo>
                <a:cubicBezTo>
                  <a:pt x="474" y="779"/>
                  <a:pt x="483" y="775"/>
                  <a:pt x="494" y="784"/>
                </a:cubicBezTo>
                <a:cubicBezTo>
                  <a:pt x="586" y="861"/>
                  <a:pt x="586" y="861"/>
                  <a:pt x="586" y="861"/>
                </a:cubicBezTo>
                <a:cubicBezTo>
                  <a:pt x="591" y="865"/>
                  <a:pt x="596" y="868"/>
                  <a:pt x="601" y="868"/>
                </a:cubicBezTo>
                <a:cubicBezTo>
                  <a:pt x="609" y="868"/>
                  <a:pt x="617" y="861"/>
                  <a:pt x="617" y="847"/>
                </a:cubicBezTo>
                <a:cubicBezTo>
                  <a:pt x="617" y="653"/>
                  <a:pt x="617" y="653"/>
                  <a:pt x="617" y="653"/>
                </a:cubicBezTo>
                <a:cubicBezTo>
                  <a:pt x="617" y="639"/>
                  <a:pt x="609" y="632"/>
                  <a:pt x="601" y="632"/>
                </a:cubicBezTo>
                <a:close/>
                <a:moveTo>
                  <a:pt x="458" y="837"/>
                </a:moveTo>
                <a:cubicBezTo>
                  <a:pt x="458" y="851"/>
                  <a:pt x="447" y="862"/>
                  <a:pt x="433" y="862"/>
                </a:cubicBezTo>
                <a:cubicBezTo>
                  <a:pt x="274" y="862"/>
                  <a:pt x="274" y="862"/>
                  <a:pt x="274" y="862"/>
                </a:cubicBezTo>
                <a:cubicBezTo>
                  <a:pt x="226" y="862"/>
                  <a:pt x="188" y="823"/>
                  <a:pt x="188" y="776"/>
                </a:cubicBezTo>
                <a:cubicBezTo>
                  <a:pt x="188" y="724"/>
                  <a:pt x="188" y="724"/>
                  <a:pt x="188" y="724"/>
                </a:cubicBezTo>
                <a:cubicBezTo>
                  <a:pt x="188" y="677"/>
                  <a:pt x="226" y="638"/>
                  <a:pt x="274" y="638"/>
                </a:cubicBezTo>
                <a:cubicBezTo>
                  <a:pt x="433" y="638"/>
                  <a:pt x="433" y="638"/>
                  <a:pt x="433" y="638"/>
                </a:cubicBezTo>
                <a:cubicBezTo>
                  <a:pt x="447" y="638"/>
                  <a:pt x="458" y="649"/>
                  <a:pt x="458" y="663"/>
                </a:cubicBezTo>
                <a:lnTo>
                  <a:pt x="458" y="837"/>
                </a:lnTo>
                <a:close/>
                <a:moveTo>
                  <a:pt x="601" y="847"/>
                </a:moveTo>
                <a:cubicBezTo>
                  <a:pt x="601" y="847"/>
                  <a:pt x="601" y="848"/>
                  <a:pt x="601" y="849"/>
                </a:cubicBezTo>
                <a:cubicBezTo>
                  <a:pt x="601" y="850"/>
                  <a:pt x="599" y="851"/>
                  <a:pt x="598" y="850"/>
                </a:cubicBezTo>
                <a:cubicBezTo>
                  <a:pt x="597" y="850"/>
                  <a:pt x="597" y="849"/>
                  <a:pt x="596" y="849"/>
                </a:cubicBezTo>
                <a:cubicBezTo>
                  <a:pt x="498" y="766"/>
                  <a:pt x="498" y="766"/>
                  <a:pt x="498" y="766"/>
                </a:cubicBezTo>
                <a:cubicBezTo>
                  <a:pt x="487" y="757"/>
                  <a:pt x="487" y="743"/>
                  <a:pt x="498" y="734"/>
                </a:cubicBezTo>
                <a:cubicBezTo>
                  <a:pt x="596" y="651"/>
                  <a:pt x="596" y="651"/>
                  <a:pt x="596" y="651"/>
                </a:cubicBezTo>
                <a:cubicBezTo>
                  <a:pt x="597" y="651"/>
                  <a:pt x="597" y="650"/>
                  <a:pt x="598" y="650"/>
                </a:cubicBezTo>
                <a:cubicBezTo>
                  <a:pt x="599" y="649"/>
                  <a:pt x="601" y="650"/>
                  <a:pt x="601" y="651"/>
                </a:cubicBezTo>
                <a:cubicBezTo>
                  <a:pt x="601" y="652"/>
                  <a:pt x="601" y="653"/>
                  <a:pt x="601" y="653"/>
                </a:cubicBezTo>
                <a:lnTo>
                  <a:pt x="601" y="84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2530654" y="3364720"/>
            <a:ext cx="2032000" cy="2032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12" name="Freeform 25"/>
          <p:cNvSpPr>
            <a:spLocks noEditPoints="1"/>
          </p:cNvSpPr>
          <p:nvPr/>
        </p:nvSpPr>
        <p:spPr bwMode="auto">
          <a:xfrm>
            <a:off x="13155889" y="3677881"/>
            <a:ext cx="781538" cy="1405686"/>
          </a:xfrm>
          <a:custGeom>
            <a:avLst/>
            <a:gdLst>
              <a:gd name="T0" fmla="*/ 454 w 800"/>
              <a:gd name="T1" fmla="*/ 100 h 1439"/>
              <a:gd name="T2" fmla="*/ 454 w 800"/>
              <a:gd name="T3" fmla="*/ 81 h 1439"/>
              <a:gd name="T4" fmla="*/ 337 w 800"/>
              <a:gd name="T5" fmla="*/ 91 h 1439"/>
              <a:gd name="T6" fmla="*/ 703 w 800"/>
              <a:gd name="T7" fmla="*/ 0 h 1439"/>
              <a:gd name="T8" fmla="*/ 0 w 800"/>
              <a:gd name="T9" fmla="*/ 97 h 1439"/>
              <a:gd name="T10" fmla="*/ 98 w 800"/>
              <a:gd name="T11" fmla="*/ 1439 h 1439"/>
              <a:gd name="T12" fmla="*/ 800 w 800"/>
              <a:gd name="T13" fmla="*/ 1341 h 1439"/>
              <a:gd name="T14" fmla="*/ 703 w 800"/>
              <a:gd name="T15" fmla="*/ 0 h 1439"/>
              <a:gd name="T16" fmla="*/ 703 w 800"/>
              <a:gd name="T17" fmla="*/ 1400 h 1439"/>
              <a:gd name="T18" fmla="*/ 38 w 800"/>
              <a:gd name="T19" fmla="*/ 1341 h 1439"/>
              <a:gd name="T20" fmla="*/ 98 w 800"/>
              <a:gd name="T21" fmla="*/ 38 h 1439"/>
              <a:gd name="T22" fmla="*/ 762 w 800"/>
              <a:gd name="T23" fmla="*/ 97 h 1439"/>
              <a:gd name="T24" fmla="*/ 607 w 800"/>
              <a:gd name="T25" fmla="*/ 593 h 1439"/>
              <a:gd name="T26" fmla="*/ 601 w 800"/>
              <a:gd name="T27" fmla="*/ 588 h 1439"/>
              <a:gd name="T28" fmla="*/ 380 w 800"/>
              <a:gd name="T29" fmla="*/ 461 h 1439"/>
              <a:gd name="T30" fmla="*/ 195 w 800"/>
              <a:gd name="T31" fmla="*/ 591 h 1439"/>
              <a:gd name="T32" fmla="*/ 182 w 800"/>
              <a:gd name="T33" fmla="*/ 609 h 1439"/>
              <a:gd name="T34" fmla="*/ 178 w 800"/>
              <a:gd name="T35" fmla="*/ 794 h 1439"/>
              <a:gd name="T36" fmla="*/ 540 w 800"/>
              <a:gd name="T37" fmla="*/ 877 h 1439"/>
              <a:gd name="T38" fmla="*/ 623 w 800"/>
              <a:gd name="T39" fmla="*/ 627 h 1439"/>
              <a:gd name="T40" fmla="*/ 607 w 800"/>
              <a:gd name="T41" fmla="*/ 593 h 1439"/>
              <a:gd name="T42" fmla="*/ 388 w 800"/>
              <a:gd name="T43" fmla="*/ 473 h 1439"/>
              <a:gd name="T44" fmla="*/ 546 w 800"/>
              <a:gd name="T45" fmla="*/ 567 h 1439"/>
              <a:gd name="T46" fmla="*/ 259 w 800"/>
              <a:gd name="T47" fmla="*/ 582 h 1439"/>
              <a:gd name="T48" fmla="*/ 197 w 800"/>
              <a:gd name="T49" fmla="*/ 820 h 1439"/>
              <a:gd name="T50" fmla="*/ 192 w 800"/>
              <a:gd name="T51" fmla="*/ 627 h 1439"/>
              <a:gd name="T52" fmla="*/ 203 w 800"/>
              <a:gd name="T53" fmla="*/ 603 h 1439"/>
              <a:gd name="T54" fmla="*/ 324 w 800"/>
              <a:gd name="T55" fmla="*/ 718 h 1439"/>
              <a:gd name="T56" fmla="*/ 197 w 800"/>
              <a:gd name="T57" fmla="*/ 820 h 1439"/>
              <a:gd name="T58" fmla="*/ 540 w 800"/>
              <a:gd name="T59" fmla="*/ 862 h 1439"/>
              <a:gd name="T60" fmla="*/ 261 w 800"/>
              <a:gd name="T61" fmla="*/ 862 h 1439"/>
              <a:gd name="T62" fmla="*/ 239 w 800"/>
              <a:gd name="T63" fmla="*/ 831 h 1439"/>
              <a:gd name="T64" fmla="*/ 369 w 800"/>
              <a:gd name="T65" fmla="*/ 719 h 1439"/>
              <a:gd name="T66" fmla="*/ 415 w 800"/>
              <a:gd name="T67" fmla="*/ 729 h 1439"/>
              <a:gd name="T68" fmla="*/ 465 w 800"/>
              <a:gd name="T69" fmla="*/ 725 h 1439"/>
              <a:gd name="T70" fmla="*/ 562 w 800"/>
              <a:gd name="T71" fmla="*/ 859 h 1439"/>
              <a:gd name="T72" fmla="*/ 604 w 800"/>
              <a:gd name="T73" fmla="*/ 818 h 1439"/>
              <a:gd name="T74" fmla="*/ 477 w 800"/>
              <a:gd name="T75" fmla="*/ 717 h 1439"/>
              <a:gd name="T76" fmla="*/ 576 w 800"/>
              <a:gd name="T77" fmla="*/ 617 h 1439"/>
              <a:gd name="T78" fmla="*/ 609 w 800"/>
              <a:gd name="T79" fmla="*/ 627 h 1439"/>
              <a:gd name="T80" fmla="*/ 715 w 800"/>
              <a:gd name="T81" fmla="*/ 159 h 1439"/>
              <a:gd name="T82" fmla="*/ 76 w 800"/>
              <a:gd name="T83" fmla="*/ 168 h 1439"/>
              <a:gd name="T84" fmla="*/ 86 w 800"/>
              <a:gd name="T85" fmla="*/ 1269 h 1439"/>
              <a:gd name="T86" fmla="*/ 724 w 800"/>
              <a:gd name="T87" fmla="*/ 1260 h 1439"/>
              <a:gd name="T88" fmla="*/ 715 w 800"/>
              <a:gd name="T89" fmla="*/ 159 h 1439"/>
              <a:gd name="T90" fmla="*/ 680 w 800"/>
              <a:gd name="T91" fmla="*/ 1250 h 1439"/>
              <a:gd name="T92" fmla="*/ 95 w 800"/>
              <a:gd name="T93" fmla="*/ 1225 h 1439"/>
              <a:gd name="T94" fmla="*/ 121 w 800"/>
              <a:gd name="T95" fmla="*/ 178 h 1439"/>
              <a:gd name="T96" fmla="*/ 705 w 800"/>
              <a:gd name="T97" fmla="*/ 203 h 1439"/>
              <a:gd name="T98" fmla="*/ 455 w 800"/>
              <a:gd name="T99" fmla="*/ 1291 h 1439"/>
              <a:gd name="T100" fmla="*/ 304 w 800"/>
              <a:gd name="T101" fmla="*/ 1332 h 1439"/>
              <a:gd name="T102" fmla="*/ 345 w 800"/>
              <a:gd name="T103" fmla="*/ 1380 h 1439"/>
              <a:gd name="T104" fmla="*/ 496 w 800"/>
              <a:gd name="T105" fmla="*/ 1339 h 1439"/>
              <a:gd name="T106" fmla="*/ 455 w 800"/>
              <a:gd name="T107" fmla="*/ 1291 h 1439"/>
              <a:gd name="T108" fmla="*/ 455 w 800"/>
              <a:gd name="T109" fmla="*/ 1360 h 1439"/>
              <a:gd name="T110" fmla="*/ 323 w 800"/>
              <a:gd name="T111" fmla="*/ 1339 h 1439"/>
              <a:gd name="T112" fmla="*/ 345 w 800"/>
              <a:gd name="T113" fmla="*/ 1310 h 1439"/>
              <a:gd name="T114" fmla="*/ 477 w 800"/>
              <a:gd name="T115" fmla="*/ 1332 h 1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800" h="1439">
                <a:moveTo>
                  <a:pt x="347" y="100"/>
                </a:moveTo>
                <a:cubicBezTo>
                  <a:pt x="454" y="100"/>
                  <a:pt x="454" y="100"/>
                  <a:pt x="454" y="100"/>
                </a:cubicBezTo>
                <a:cubicBezTo>
                  <a:pt x="459" y="100"/>
                  <a:pt x="464" y="96"/>
                  <a:pt x="464" y="91"/>
                </a:cubicBezTo>
                <a:cubicBezTo>
                  <a:pt x="464" y="86"/>
                  <a:pt x="459" y="81"/>
                  <a:pt x="454" y="81"/>
                </a:cubicBezTo>
                <a:cubicBezTo>
                  <a:pt x="347" y="81"/>
                  <a:pt x="347" y="81"/>
                  <a:pt x="347" y="81"/>
                </a:cubicBezTo>
                <a:cubicBezTo>
                  <a:pt x="341" y="81"/>
                  <a:pt x="337" y="86"/>
                  <a:pt x="337" y="91"/>
                </a:cubicBezTo>
                <a:cubicBezTo>
                  <a:pt x="337" y="96"/>
                  <a:pt x="341" y="100"/>
                  <a:pt x="347" y="100"/>
                </a:cubicBezTo>
                <a:close/>
                <a:moveTo>
                  <a:pt x="703" y="0"/>
                </a:moveTo>
                <a:cubicBezTo>
                  <a:pt x="98" y="0"/>
                  <a:pt x="98" y="0"/>
                  <a:pt x="98" y="0"/>
                </a:cubicBezTo>
                <a:cubicBezTo>
                  <a:pt x="44" y="0"/>
                  <a:pt x="0" y="44"/>
                  <a:pt x="0" y="97"/>
                </a:cubicBezTo>
                <a:cubicBezTo>
                  <a:pt x="0" y="1341"/>
                  <a:pt x="0" y="1341"/>
                  <a:pt x="0" y="1341"/>
                </a:cubicBezTo>
                <a:cubicBezTo>
                  <a:pt x="0" y="1395"/>
                  <a:pt x="44" y="1439"/>
                  <a:pt x="98" y="1439"/>
                </a:cubicBezTo>
                <a:cubicBezTo>
                  <a:pt x="703" y="1439"/>
                  <a:pt x="703" y="1439"/>
                  <a:pt x="703" y="1439"/>
                </a:cubicBezTo>
                <a:cubicBezTo>
                  <a:pt x="756" y="1439"/>
                  <a:pt x="800" y="1395"/>
                  <a:pt x="800" y="1341"/>
                </a:cubicBezTo>
                <a:cubicBezTo>
                  <a:pt x="800" y="97"/>
                  <a:pt x="800" y="97"/>
                  <a:pt x="800" y="97"/>
                </a:cubicBezTo>
                <a:cubicBezTo>
                  <a:pt x="800" y="44"/>
                  <a:pt x="756" y="0"/>
                  <a:pt x="703" y="0"/>
                </a:cubicBezTo>
                <a:close/>
                <a:moveTo>
                  <a:pt x="762" y="1341"/>
                </a:moveTo>
                <a:cubicBezTo>
                  <a:pt x="762" y="1374"/>
                  <a:pt x="735" y="1400"/>
                  <a:pt x="703" y="1400"/>
                </a:cubicBezTo>
                <a:cubicBezTo>
                  <a:pt x="98" y="1400"/>
                  <a:pt x="98" y="1400"/>
                  <a:pt x="98" y="1400"/>
                </a:cubicBezTo>
                <a:cubicBezTo>
                  <a:pt x="65" y="1400"/>
                  <a:pt x="38" y="1374"/>
                  <a:pt x="38" y="1341"/>
                </a:cubicBezTo>
                <a:cubicBezTo>
                  <a:pt x="38" y="97"/>
                  <a:pt x="38" y="97"/>
                  <a:pt x="38" y="97"/>
                </a:cubicBezTo>
                <a:cubicBezTo>
                  <a:pt x="38" y="65"/>
                  <a:pt x="65" y="38"/>
                  <a:pt x="98" y="38"/>
                </a:cubicBezTo>
                <a:cubicBezTo>
                  <a:pt x="703" y="38"/>
                  <a:pt x="703" y="38"/>
                  <a:pt x="703" y="38"/>
                </a:cubicBezTo>
                <a:cubicBezTo>
                  <a:pt x="735" y="38"/>
                  <a:pt x="762" y="65"/>
                  <a:pt x="762" y="97"/>
                </a:cubicBezTo>
                <a:lnTo>
                  <a:pt x="762" y="1341"/>
                </a:lnTo>
                <a:close/>
                <a:moveTo>
                  <a:pt x="607" y="593"/>
                </a:moveTo>
                <a:cubicBezTo>
                  <a:pt x="606" y="591"/>
                  <a:pt x="606" y="591"/>
                  <a:pt x="606" y="591"/>
                </a:cubicBezTo>
                <a:cubicBezTo>
                  <a:pt x="604" y="590"/>
                  <a:pt x="602" y="589"/>
                  <a:pt x="601" y="588"/>
                </a:cubicBezTo>
                <a:cubicBezTo>
                  <a:pt x="419" y="461"/>
                  <a:pt x="419" y="461"/>
                  <a:pt x="419" y="461"/>
                </a:cubicBezTo>
                <a:cubicBezTo>
                  <a:pt x="408" y="454"/>
                  <a:pt x="391" y="454"/>
                  <a:pt x="380" y="461"/>
                </a:cubicBezTo>
                <a:cubicBezTo>
                  <a:pt x="200" y="588"/>
                  <a:pt x="200" y="588"/>
                  <a:pt x="200" y="588"/>
                </a:cubicBezTo>
                <a:cubicBezTo>
                  <a:pt x="198" y="589"/>
                  <a:pt x="197" y="590"/>
                  <a:pt x="195" y="591"/>
                </a:cubicBezTo>
                <a:cubicBezTo>
                  <a:pt x="195" y="591"/>
                  <a:pt x="194" y="592"/>
                  <a:pt x="194" y="593"/>
                </a:cubicBezTo>
                <a:cubicBezTo>
                  <a:pt x="193" y="593"/>
                  <a:pt x="186" y="599"/>
                  <a:pt x="182" y="609"/>
                </a:cubicBezTo>
                <a:cubicBezTo>
                  <a:pt x="179" y="614"/>
                  <a:pt x="178" y="620"/>
                  <a:pt x="178" y="627"/>
                </a:cubicBezTo>
                <a:cubicBezTo>
                  <a:pt x="178" y="794"/>
                  <a:pt x="178" y="794"/>
                  <a:pt x="178" y="794"/>
                </a:cubicBezTo>
                <a:cubicBezTo>
                  <a:pt x="178" y="839"/>
                  <a:pt x="215" y="877"/>
                  <a:pt x="261" y="877"/>
                </a:cubicBezTo>
                <a:cubicBezTo>
                  <a:pt x="540" y="877"/>
                  <a:pt x="540" y="877"/>
                  <a:pt x="540" y="877"/>
                </a:cubicBezTo>
                <a:cubicBezTo>
                  <a:pt x="586" y="877"/>
                  <a:pt x="623" y="839"/>
                  <a:pt x="623" y="794"/>
                </a:cubicBezTo>
                <a:cubicBezTo>
                  <a:pt x="623" y="627"/>
                  <a:pt x="623" y="627"/>
                  <a:pt x="623" y="627"/>
                </a:cubicBezTo>
                <a:cubicBezTo>
                  <a:pt x="623" y="620"/>
                  <a:pt x="621" y="614"/>
                  <a:pt x="619" y="609"/>
                </a:cubicBezTo>
                <a:cubicBezTo>
                  <a:pt x="615" y="599"/>
                  <a:pt x="608" y="593"/>
                  <a:pt x="607" y="593"/>
                </a:cubicBezTo>
                <a:close/>
                <a:moveTo>
                  <a:pt x="254" y="567"/>
                </a:moveTo>
                <a:cubicBezTo>
                  <a:pt x="388" y="473"/>
                  <a:pt x="388" y="473"/>
                  <a:pt x="388" y="473"/>
                </a:cubicBezTo>
                <a:cubicBezTo>
                  <a:pt x="394" y="469"/>
                  <a:pt x="405" y="469"/>
                  <a:pt x="411" y="473"/>
                </a:cubicBezTo>
                <a:cubicBezTo>
                  <a:pt x="546" y="567"/>
                  <a:pt x="546" y="567"/>
                  <a:pt x="546" y="567"/>
                </a:cubicBezTo>
                <a:cubicBezTo>
                  <a:pt x="557" y="575"/>
                  <a:pt x="555" y="582"/>
                  <a:pt x="541" y="582"/>
                </a:cubicBezTo>
                <a:cubicBezTo>
                  <a:pt x="259" y="582"/>
                  <a:pt x="259" y="582"/>
                  <a:pt x="259" y="582"/>
                </a:cubicBezTo>
                <a:cubicBezTo>
                  <a:pt x="245" y="582"/>
                  <a:pt x="243" y="575"/>
                  <a:pt x="254" y="567"/>
                </a:cubicBezTo>
                <a:close/>
                <a:moveTo>
                  <a:pt x="197" y="820"/>
                </a:moveTo>
                <a:cubicBezTo>
                  <a:pt x="194" y="812"/>
                  <a:pt x="192" y="803"/>
                  <a:pt x="192" y="794"/>
                </a:cubicBezTo>
                <a:cubicBezTo>
                  <a:pt x="192" y="627"/>
                  <a:pt x="192" y="627"/>
                  <a:pt x="192" y="627"/>
                </a:cubicBezTo>
                <a:cubicBezTo>
                  <a:pt x="192" y="627"/>
                  <a:pt x="192" y="627"/>
                  <a:pt x="192" y="627"/>
                </a:cubicBezTo>
                <a:cubicBezTo>
                  <a:pt x="192" y="617"/>
                  <a:pt x="196" y="609"/>
                  <a:pt x="203" y="603"/>
                </a:cubicBezTo>
                <a:cubicBezTo>
                  <a:pt x="204" y="603"/>
                  <a:pt x="282" y="658"/>
                  <a:pt x="321" y="685"/>
                </a:cubicBezTo>
                <a:cubicBezTo>
                  <a:pt x="332" y="693"/>
                  <a:pt x="334" y="708"/>
                  <a:pt x="324" y="718"/>
                </a:cubicBezTo>
                <a:cubicBezTo>
                  <a:pt x="228" y="822"/>
                  <a:pt x="228" y="822"/>
                  <a:pt x="228" y="822"/>
                </a:cubicBezTo>
                <a:cubicBezTo>
                  <a:pt x="219" y="833"/>
                  <a:pt x="202" y="833"/>
                  <a:pt x="197" y="820"/>
                </a:cubicBezTo>
                <a:close/>
                <a:moveTo>
                  <a:pt x="562" y="859"/>
                </a:moveTo>
                <a:cubicBezTo>
                  <a:pt x="555" y="861"/>
                  <a:pt x="547" y="862"/>
                  <a:pt x="540" y="862"/>
                </a:cubicBezTo>
                <a:cubicBezTo>
                  <a:pt x="261" y="862"/>
                  <a:pt x="261" y="862"/>
                  <a:pt x="261" y="862"/>
                </a:cubicBezTo>
                <a:cubicBezTo>
                  <a:pt x="261" y="862"/>
                  <a:pt x="261" y="862"/>
                  <a:pt x="261" y="862"/>
                </a:cubicBezTo>
                <a:cubicBezTo>
                  <a:pt x="254" y="862"/>
                  <a:pt x="247" y="861"/>
                  <a:pt x="240" y="859"/>
                </a:cubicBezTo>
                <a:cubicBezTo>
                  <a:pt x="229" y="856"/>
                  <a:pt x="229" y="842"/>
                  <a:pt x="239" y="831"/>
                </a:cubicBezTo>
                <a:cubicBezTo>
                  <a:pt x="336" y="726"/>
                  <a:pt x="336" y="726"/>
                  <a:pt x="336" y="726"/>
                </a:cubicBezTo>
                <a:cubicBezTo>
                  <a:pt x="346" y="716"/>
                  <a:pt x="360" y="713"/>
                  <a:pt x="369" y="719"/>
                </a:cubicBezTo>
                <a:cubicBezTo>
                  <a:pt x="384" y="729"/>
                  <a:pt x="384" y="729"/>
                  <a:pt x="384" y="729"/>
                </a:cubicBezTo>
                <a:cubicBezTo>
                  <a:pt x="393" y="735"/>
                  <a:pt x="406" y="735"/>
                  <a:pt x="415" y="729"/>
                </a:cubicBezTo>
                <a:cubicBezTo>
                  <a:pt x="415" y="729"/>
                  <a:pt x="422" y="724"/>
                  <a:pt x="431" y="718"/>
                </a:cubicBezTo>
                <a:cubicBezTo>
                  <a:pt x="440" y="712"/>
                  <a:pt x="455" y="715"/>
                  <a:pt x="465" y="725"/>
                </a:cubicBezTo>
                <a:cubicBezTo>
                  <a:pt x="564" y="830"/>
                  <a:pt x="564" y="830"/>
                  <a:pt x="564" y="830"/>
                </a:cubicBezTo>
                <a:cubicBezTo>
                  <a:pt x="574" y="840"/>
                  <a:pt x="574" y="855"/>
                  <a:pt x="562" y="859"/>
                </a:cubicBezTo>
                <a:close/>
                <a:moveTo>
                  <a:pt x="609" y="794"/>
                </a:moveTo>
                <a:cubicBezTo>
                  <a:pt x="609" y="802"/>
                  <a:pt x="607" y="810"/>
                  <a:pt x="604" y="818"/>
                </a:cubicBezTo>
                <a:cubicBezTo>
                  <a:pt x="599" y="830"/>
                  <a:pt x="584" y="830"/>
                  <a:pt x="574" y="820"/>
                </a:cubicBezTo>
                <a:cubicBezTo>
                  <a:pt x="477" y="717"/>
                  <a:pt x="477" y="717"/>
                  <a:pt x="477" y="717"/>
                </a:cubicBezTo>
                <a:cubicBezTo>
                  <a:pt x="467" y="707"/>
                  <a:pt x="469" y="692"/>
                  <a:pt x="480" y="684"/>
                </a:cubicBezTo>
                <a:cubicBezTo>
                  <a:pt x="576" y="617"/>
                  <a:pt x="576" y="617"/>
                  <a:pt x="576" y="617"/>
                </a:cubicBezTo>
                <a:cubicBezTo>
                  <a:pt x="587" y="609"/>
                  <a:pt x="602" y="606"/>
                  <a:pt x="605" y="613"/>
                </a:cubicBezTo>
                <a:cubicBezTo>
                  <a:pt x="607" y="617"/>
                  <a:pt x="609" y="622"/>
                  <a:pt x="609" y="627"/>
                </a:cubicBezTo>
                <a:lnTo>
                  <a:pt x="609" y="794"/>
                </a:lnTo>
                <a:close/>
                <a:moveTo>
                  <a:pt x="715" y="159"/>
                </a:moveTo>
                <a:cubicBezTo>
                  <a:pt x="86" y="159"/>
                  <a:pt x="86" y="159"/>
                  <a:pt x="86" y="159"/>
                </a:cubicBezTo>
                <a:cubicBezTo>
                  <a:pt x="81" y="159"/>
                  <a:pt x="76" y="163"/>
                  <a:pt x="76" y="168"/>
                </a:cubicBezTo>
                <a:cubicBezTo>
                  <a:pt x="76" y="1260"/>
                  <a:pt x="76" y="1260"/>
                  <a:pt x="76" y="1260"/>
                </a:cubicBezTo>
                <a:cubicBezTo>
                  <a:pt x="76" y="1265"/>
                  <a:pt x="81" y="1269"/>
                  <a:pt x="86" y="1269"/>
                </a:cubicBezTo>
                <a:cubicBezTo>
                  <a:pt x="715" y="1269"/>
                  <a:pt x="715" y="1269"/>
                  <a:pt x="715" y="1269"/>
                </a:cubicBezTo>
                <a:cubicBezTo>
                  <a:pt x="720" y="1269"/>
                  <a:pt x="724" y="1265"/>
                  <a:pt x="724" y="1260"/>
                </a:cubicBezTo>
                <a:cubicBezTo>
                  <a:pt x="724" y="168"/>
                  <a:pt x="724" y="168"/>
                  <a:pt x="724" y="168"/>
                </a:cubicBezTo>
                <a:cubicBezTo>
                  <a:pt x="724" y="163"/>
                  <a:pt x="720" y="159"/>
                  <a:pt x="715" y="159"/>
                </a:cubicBezTo>
                <a:close/>
                <a:moveTo>
                  <a:pt x="705" y="1225"/>
                </a:moveTo>
                <a:cubicBezTo>
                  <a:pt x="705" y="1239"/>
                  <a:pt x="694" y="1250"/>
                  <a:pt x="680" y="1250"/>
                </a:cubicBezTo>
                <a:cubicBezTo>
                  <a:pt x="121" y="1250"/>
                  <a:pt x="121" y="1250"/>
                  <a:pt x="121" y="1250"/>
                </a:cubicBezTo>
                <a:cubicBezTo>
                  <a:pt x="107" y="1250"/>
                  <a:pt x="95" y="1239"/>
                  <a:pt x="95" y="1225"/>
                </a:cubicBezTo>
                <a:cubicBezTo>
                  <a:pt x="95" y="203"/>
                  <a:pt x="95" y="203"/>
                  <a:pt x="95" y="203"/>
                </a:cubicBezTo>
                <a:cubicBezTo>
                  <a:pt x="95" y="189"/>
                  <a:pt x="107" y="178"/>
                  <a:pt x="121" y="178"/>
                </a:cubicBezTo>
                <a:cubicBezTo>
                  <a:pt x="680" y="178"/>
                  <a:pt x="680" y="178"/>
                  <a:pt x="680" y="178"/>
                </a:cubicBezTo>
                <a:cubicBezTo>
                  <a:pt x="694" y="178"/>
                  <a:pt x="705" y="189"/>
                  <a:pt x="705" y="203"/>
                </a:cubicBezTo>
                <a:lnTo>
                  <a:pt x="705" y="1225"/>
                </a:lnTo>
                <a:close/>
                <a:moveTo>
                  <a:pt x="455" y="1291"/>
                </a:moveTo>
                <a:cubicBezTo>
                  <a:pt x="345" y="1291"/>
                  <a:pt x="345" y="1291"/>
                  <a:pt x="345" y="1291"/>
                </a:cubicBezTo>
                <a:cubicBezTo>
                  <a:pt x="323" y="1291"/>
                  <a:pt x="304" y="1309"/>
                  <a:pt x="304" y="1332"/>
                </a:cubicBezTo>
                <a:cubicBezTo>
                  <a:pt x="304" y="1339"/>
                  <a:pt x="304" y="1339"/>
                  <a:pt x="304" y="1339"/>
                </a:cubicBezTo>
                <a:cubicBezTo>
                  <a:pt x="304" y="1361"/>
                  <a:pt x="323" y="1380"/>
                  <a:pt x="345" y="1380"/>
                </a:cubicBezTo>
                <a:cubicBezTo>
                  <a:pt x="455" y="1380"/>
                  <a:pt x="455" y="1380"/>
                  <a:pt x="455" y="1380"/>
                </a:cubicBezTo>
                <a:cubicBezTo>
                  <a:pt x="478" y="1380"/>
                  <a:pt x="496" y="1361"/>
                  <a:pt x="496" y="1339"/>
                </a:cubicBezTo>
                <a:cubicBezTo>
                  <a:pt x="496" y="1332"/>
                  <a:pt x="496" y="1332"/>
                  <a:pt x="496" y="1332"/>
                </a:cubicBezTo>
                <a:cubicBezTo>
                  <a:pt x="496" y="1309"/>
                  <a:pt x="478" y="1291"/>
                  <a:pt x="455" y="1291"/>
                </a:cubicBezTo>
                <a:close/>
                <a:moveTo>
                  <a:pt x="477" y="1339"/>
                </a:moveTo>
                <a:cubicBezTo>
                  <a:pt x="477" y="1351"/>
                  <a:pt x="467" y="1360"/>
                  <a:pt x="455" y="1360"/>
                </a:cubicBezTo>
                <a:cubicBezTo>
                  <a:pt x="345" y="1360"/>
                  <a:pt x="345" y="1360"/>
                  <a:pt x="345" y="1360"/>
                </a:cubicBezTo>
                <a:cubicBezTo>
                  <a:pt x="333" y="1360"/>
                  <a:pt x="323" y="1351"/>
                  <a:pt x="323" y="1339"/>
                </a:cubicBezTo>
                <a:cubicBezTo>
                  <a:pt x="323" y="1332"/>
                  <a:pt x="323" y="1332"/>
                  <a:pt x="323" y="1332"/>
                </a:cubicBezTo>
                <a:cubicBezTo>
                  <a:pt x="323" y="1320"/>
                  <a:pt x="333" y="1310"/>
                  <a:pt x="345" y="1310"/>
                </a:cubicBezTo>
                <a:cubicBezTo>
                  <a:pt x="455" y="1310"/>
                  <a:pt x="455" y="1310"/>
                  <a:pt x="455" y="1310"/>
                </a:cubicBezTo>
                <a:cubicBezTo>
                  <a:pt x="467" y="1310"/>
                  <a:pt x="477" y="1320"/>
                  <a:pt x="477" y="1332"/>
                </a:cubicBezTo>
                <a:lnTo>
                  <a:pt x="477" y="13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909219" y="3108042"/>
            <a:ext cx="1998945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2438340"/>
            <a:r>
              <a:rPr lang="en-US" sz="8000" dirty="0">
                <a:solidFill>
                  <a:srgbClr val="57565A"/>
                </a:solidFill>
                <a:latin typeface="Open Sans Light"/>
              </a:rPr>
              <a:t>70%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909221" y="4226611"/>
            <a:ext cx="7212474" cy="90306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2438340"/>
            <a:r>
              <a:rPr lang="en-US" sz="2934" dirty="0">
                <a:solidFill>
                  <a:srgbClr val="57565A"/>
                </a:solidFill>
                <a:latin typeface="Open Sans Light"/>
              </a:rPr>
              <a:t>Ria qui del ium aut ex et estrum </a:t>
            </a:r>
            <a:r>
              <a:rPr lang="en-US" sz="2934" dirty="0" err="1">
                <a:solidFill>
                  <a:srgbClr val="57565A"/>
                </a:solidFill>
                <a:latin typeface="Open Sans Light"/>
              </a:rPr>
              <a:t>nonsequis</a:t>
            </a:r>
            <a:r>
              <a:rPr lang="en-US" sz="2934" dirty="0">
                <a:solidFill>
                  <a:srgbClr val="57565A"/>
                </a:solidFill>
                <a:latin typeface="Open Sans Light"/>
              </a:rPr>
              <a:t> volupta doluptas illuptas </a:t>
            </a:r>
          </a:p>
        </p:txBody>
      </p:sp>
      <p:sp>
        <p:nvSpPr>
          <p:cNvPr id="18" name="Freeform 33"/>
          <p:cNvSpPr>
            <a:spLocks/>
          </p:cNvSpPr>
          <p:nvPr/>
        </p:nvSpPr>
        <p:spPr bwMode="auto">
          <a:xfrm>
            <a:off x="1921161" y="7185592"/>
            <a:ext cx="588954" cy="652336"/>
          </a:xfrm>
          <a:custGeom>
            <a:avLst/>
            <a:gdLst>
              <a:gd name="T0" fmla="*/ 557 w 838"/>
              <a:gd name="T1" fmla="*/ 310 h 929"/>
              <a:gd name="T2" fmla="*/ 528 w 838"/>
              <a:gd name="T3" fmla="*/ 281 h 929"/>
              <a:gd name="T4" fmla="*/ 172 w 838"/>
              <a:gd name="T5" fmla="*/ 636 h 929"/>
              <a:gd name="T6" fmla="*/ 172 w 838"/>
              <a:gd name="T7" fmla="*/ 754 h 929"/>
              <a:gd name="T8" fmla="*/ 289 w 838"/>
              <a:gd name="T9" fmla="*/ 754 h 929"/>
              <a:gd name="T10" fmla="*/ 779 w 838"/>
              <a:gd name="T11" fmla="*/ 264 h 929"/>
              <a:gd name="T12" fmla="*/ 779 w 838"/>
              <a:gd name="T13" fmla="*/ 59 h 929"/>
              <a:gd name="T14" fmla="*/ 570 w 838"/>
              <a:gd name="T15" fmla="*/ 59 h 929"/>
              <a:gd name="T16" fmla="*/ 84 w 838"/>
              <a:gd name="T17" fmla="*/ 549 h 929"/>
              <a:gd name="T18" fmla="*/ 84 w 838"/>
              <a:gd name="T19" fmla="*/ 846 h 929"/>
              <a:gd name="T20" fmla="*/ 381 w 838"/>
              <a:gd name="T21" fmla="*/ 846 h 929"/>
              <a:gd name="T22" fmla="*/ 737 w 838"/>
              <a:gd name="T23" fmla="*/ 490 h 929"/>
              <a:gd name="T24" fmla="*/ 704 w 838"/>
              <a:gd name="T25" fmla="*/ 457 h 929"/>
              <a:gd name="T26" fmla="*/ 348 w 838"/>
              <a:gd name="T27" fmla="*/ 812 h 929"/>
              <a:gd name="T28" fmla="*/ 109 w 838"/>
              <a:gd name="T29" fmla="*/ 812 h 929"/>
              <a:gd name="T30" fmla="*/ 109 w 838"/>
              <a:gd name="T31" fmla="*/ 574 h 929"/>
              <a:gd name="T32" fmla="*/ 599 w 838"/>
              <a:gd name="T33" fmla="*/ 88 h 929"/>
              <a:gd name="T34" fmla="*/ 746 w 838"/>
              <a:gd name="T35" fmla="*/ 88 h 929"/>
              <a:gd name="T36" fmla="*/ 746 w 838"/>
              <a:gd name="T37" fmla="*/ 235 h 929"/>
              <a:gd name="T38" fmla="*/ 260 w 838"/>
              <a:gd name="T39" fmla="*/ 724 h 929"/>
              <a:gd name="T40" fmla="*/ 201 w 838"/>
              <a:gd name="T41" fmla="*/ 724 h 929"/>
              <a:gd name="T42" fmla="*/ 201 w 838"/>
              <a:gd name="T43" fmla="*/ 666 h 929"/>
              <a:gd name="T44" fmla="*/ 557 w 838"/>
              <a:gd name="T45" fmla="*/ 310 h 9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38" h="929">
                <a:moveTo>
                  <a:pt x="557" y="310"/>
                </a:moveTo>
                <a:cubicBezTo>
                  <a:pt x="528" y="281"/>
                  <a:pt x="528" y="281"/>
                  <a:pt x="528" y="281"/>
                </a:cubicBezTo>
                <a:cubicBezTo>
                  <a:pt x="172" y="636"/>
                  <a:pt x="172" y="636"/>
                  <a:pt x="172" y="636"/>
                </a:cubicBezTo>
                <a:cubicBezTo>
                  <a:pt x="139" y="670"/>
                  <a:pt x="139" y="720"/>
                  <a:pt x="172" y="754"/>
                </a:cubicBezTo>
                <a:cubicBezTo>
                  <a:pt x="206" y="787"/>
                  <a:pt x="256" y="787"/>
                  <a:pt x="289" y="754"/>
                </a:cubicBezTo>
                <a:cubicBezTo>
                  <a:pt x="779" y="264"/>
                  <a:pt x="779" y="264"/>
                  <a:pt x="779" y="264"/>
                </a:cubicBezTo>
                <a:cubicBezTo>
                  <a:pt x="838" y="205"/>
                  <a:pt x="838" y="113"/>
                  <a:pt x="779" y="59"/>
                </a:cubicBezTo>
                <a:cubicBezTo>
                  <a:pt x="720" y="0"/>
                  <a:pt x="628" y="0"/>
                  <a:pt x="570" y="59"/>
                </a:cubicBezTo>
                <a:cubicBezTo>
                  <a:pt x="84" y="549"/>
                  <a:pt x="84" y="549"/>
                  <a:pt x="84" y="549"/>
                </a:cubicBezTo>
                <a:cubicBezTo>
                  <a:pt x="0" y="632"/>
                  <a:pt x="5" y="762"/>
                  <a:pt x="84" y="846"/>
                </a:cubicBezTo>
                <a:cubicBezTo>
                  <a:pt x="168" y="929"/>
                  <a:pt x="298" y="929"/>
                  <a:pt x="381" y="846"/>
                </a:cubicBezTo>
                <a:cubicBezTo>
                  <a:pt x="737" y="490"/>
                  <a:pt x="737" y="490"/>
                  <a:pt x="737" y="490"/>
                </a:cubicBezTo>
                <a:cubicBezTo>
                  <a:pt x="704" y="457"/>
                  <a:pt x="704" y="457"/>
                  <a:pt x="704" y="457"/>
                </a:cubicBezTo>
                <a:cubicBezTo>
                  <a:pt x="348" y="812"/>
                  <a:pt x="348" y="812"/>
                  <a:pt x="348" y="812"/>
                </a:cubicBezTo>
                <a:cubicBezTo>
                  <a:pt x="281" y="879"/>
                  <a:pt x="176" y="879"/>
                  <a:pt x="109" y="812"/>
                </a:cubicBezTo>
                <a:cubicBezTo>
                  <a:pt x="42" y="745"/>
                  <a:pt x="42" y="641"/>
                  <a:pt x="109" y="574"/>
                </a:cubicBezTo>
                <a:cubicBezTo>
                  <a:pt x="599" y="88"/>
                  <a:pt x="599" y="88"/>
                  <a:pt x="599" y="88"/>
                </a:cubicBezTo>
                <a:cubicBezTo>
                  <a:pt x="641" y="46"/>
                  <a:pt x="708" y="46"/>
                  <a:pt x="746" y="88"/>
                </a:cubicBezTo>
                <a:cubicBezTo>
                  <a:pt x="787" y="130"/>
                  <a:pt x="787" y="197"/>
                  <a:pt x="746" y="235"/>
                </a:cubicBezTo>
                <a:cubicBezTo>
                  <a:pt x="260" y="724"/>
                  <a:pt x="260" y="724"/>
                  <a:pt x="260" y="724"/>
                </a:cubicBezTo>
                <a:cubicBezTo>
                  <a:pt x="243" y="741"/>
                  <a:pt x="218" y="741"/>
                  <a:pt x="201" y="724"/>
                </a:cubicBezTo>
                <a:cubicBezTo>
                  <a:pt x="185" y="708"/>
                  <a:pt x="185" y="683"/>
                  <a:pt x="201" y="666"/>
                </a:cubicBezTo>
                <a:lnTo>
                  <a:pt x="557" y="3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9" name="Freeform 33"/>
          <p:cNvSpPr>
            <a:spLocks noEditPoints="1"/>
          </p:cNvSpPr>
          <p:nvPr/>
        </p:nvSpPr>
        <p:spPr bwMode="auto">
          <a:xfrm>
            <a:off x="1953601" y="8343365"/>
            <a:ext cx="524074" cy="702554"/>
          </a:xfrm>
          <a:custGeom>
            <a:avLst/>
            <a:gdLst>
              <a:gd name="T0" fmla="*/ 400 w 800"/>
              <a:gd name="T1" fmla="*/ 170 h 1065"/>
              <a:gd name="T2" fmla="*/ 159 w 800"/>
              <a:gd name="T3" fmla="*/ 410 h 1065"/>
              <a:gd name="T4" fmla="*/ 400 w 800"/>
              <a:gd name="T5" fmla="*/ 651 h 1065"/>
              <a:gd name="T6" fmla="*/ 641 w 800"/>
              <a:gd name="T7" fmla="*/ 410 h 1065"/>
              <a:gd name="T8" fmla="*/ 400 w 800"/>
              <a:gd name="T9" fmla="*/ 170 h 1065"/>
              <a:gd name="T10" fmla="*/ 400 w 800"/>
              <a:gd name="T11" fmla="*/ 616 h 1065"/>
              <a:gd name="T12" fmla="*/ 194 w 800"/>
              <a:gd name="T13" fmla="*/ 410 h 1065"/>
              <a:gd name="T14" fmla="*/ 400 w 800"/>
              <a:gd name="T15" fmla="*/ 205 h 1065"/>
              <a:gd name="T16" fmla="*/ 606 w 800"/>
              <a:gd name="T17" fmla="*/ 410 h 1065"/>
              <a:gd name="T18" fmla="*/ 400 w 800"/>
              <a:gd name="T19" fmla="*/ 616 h 1065"/>
              <a:gd name="T20" fmla="*/ 683 w 800"/>
              <a:gd name="T21" fmla="*/ 128 h 1065"/>
              <a:gd name="T22" fmla="*/ 553 w 800"/>
              <a:gd name="T23" fmla="*/ 41 h 1065"/>
              <a:gd name="T24" fmla="*/ 247 w 800"/>
              <a:gd name="T25" fmla="*/ 41 h 1065"/>
              <a:gd name="T26" fmla="*/ 117 w 800"/>
              <a:gd name="T27" fmla="*/ 128 h 1065"/>
              <a:gd name="T28" fmla="*/ 0 w 800"/>
              <a:gd name="T29" fmla="*/ 410 h 1065"/>
              <a:gd name="T30" fmla="*/ 8 w 800"/>
              <a:gd name="T31" fmla="*/ 490 h 1065"/>
              <a:gd name="T32" fmla="*/ 32 w 800"/>
              <a:gd name="T33" fmla="*/ 566 h 1065"/>
              <a:gd name="T34" fmla="*/ 99 w 800"/>
              <a:gd name="T35" fmla="*/ 677 h 1065"/>
              <a:gd name="T36" fmla="*/ 360 w 800"/>
              <a:gd name="T37" fmla="*/ 1045 h 1065"/>
              <a:gd name="T38" fmla="*/ 400 w 800"/>
              <a:gd name="T39" fmla="*/ 1065 h 1065"/>
              <a:gd name="T40" fmla="*/ 440 w 800"/>
              <a:gd name="T41" fmla="*/ 1045 h 1065"/>
              <a:gd name="T42" fmla="*/ 690 w 800"/>
              <a:gd name="T43" fmla="*/ 693 h 1065"/>
              <a:gd name="T44" fmla="*/ 701 w 800"/>
              <a:gd name="T45" fmla="*/ 677 h 1065"/>
              <a:gd name="T46" fmla="*/ 768 w 800"/>
              <a:gd name="T47" fmla="*/ 566 h 1065"/>
              <a:gd name="T48" fmla="*/ 792 w 800"/>
              <a:gd name="T49" fmla="*/ 490 h 1065"/>
              <a:gd name="T50" fmla="*/ 800 w 800"/>
              <a:gd name="T51" fmla="*/ 410 h 1065"/>
              <a:gd name="T52" fmla="*/ 683 w 800"/>
              <a:gd name="T53" fmla="*/ 128 h 1065"/>
              <a:gd name="T54" fmla="*/ 758 w 800"/>
              <a:gd name="T55" fmla="*/ 483 h 1065"/>
              <a:gd name="T56" fmla="*/ 736 w 800"/>
              <a:gd name="T57" fmla="*/ 552 h 1065"/>
              <a:gd name="T58" fmla="*/ 673 w 800"/>
              <a:gd name="T59" fmla="*/ 656 h 1065"/>
              <a:gd name="T60" fmla="*/ 661 w 800"/>
              <a:gd name="T61" fmla="*/ 673 h 1065"/>
              <a:gd name="T62" fmla="*/ 412 w 800"/>
              <a:gd name="T63" fmla="*/ 1024 h 1065"/>
              <a:gd name="T64" fmla="*/ 388 w 800"/>
              <a:gd name="T65" fmla="*/ 1024 h 1065"/>
              <a:gd name="T66" fmla="*/ 139 w 800"/>
              <a:gd name="T67" fmla="*/ 673 h 1065"/>
              <a:gd name="T68" fmla="*/ 127 w 800"/>
              <a:gd name="T69" fmla="*/ 656 h 1065"/>
              <a:gd name="T70" fmla="*/ 64 w 800"/>
              <a:gd name="T71" fmla="*/ 552 h 1065"/>
              <a:gd name="T72" fmla="*/ 42 w 800"/>
              <a:gd name="T73" fmla="*/ 483 h 1065"/>
              <a:gd name="T74" fmla="*/ 35 w 800"/>
              <a:gd name="T75" fmla="*/ 410 h 1065"/>
              <a:gd name="T76" fmla="*/ 142 w 800"/>
              <a:gd name="T77" fmla="*/ 152 h 1065"/>
              <a:gd name="T78" fmla="*/ 260 w 800"/>
              <a:gd name="T79" fmla="*/ 73 h 1065"/>
              <a:gd name="T80" fmla="*/ 400 w 800"/>
              <a:gd name="T81" fmla="*/ 45 h 1065"/>
              <a:gd name="T82" fmla="*/ 539 w 800"/>
              <a:gd name="T83" fmla="*/ 73 h 1065"/>
              <a:gd name="T84" fmla="*/ 658 w 800"/>
              <a:gd name="T85" fmla="*/ 152 h 1065"/>
              <a:gd name="T86" fmla="*/ 765 w 800"/>
              <a:gd name="T87" fmla="*/ 410 h 1065"/>
              <a:gd name="T88" fmla="*/ 758 w 800"/>
              <a:gd name="T89" fmla="*/ 483 h 10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00" h="1065">
                <a:moveTo>
                  <a:pt x="400" y="170"/>
                </a:moveTo>
                <a:cubicBezTo>
                  <a:pt x="267" y="170"/>
                  <a:pt x="159" y="278"/>
                  <a:pt x="159" y="410"/>
                </a:cubicBezTo>
                <a:cubicBezTo>
                  <a:pt x="159" y="543"/>
                  <a:pt x="267" y="651"/>
                  <a:pt x="400" y="651"/>
                </a:cubicBezTo>
                <a:cubicBezTo>
                  <a:pt x="533" y="651"/>
                  <a:pt x="641" y="543"/>
                  <a:pt x="641" y="410"/>
                </a:cubicBezTo>
                <a:cubicBezTo>
                  <a:pt x="641" y="278"/>
                  <a:pt x="533" y="170"/>
                  <a:pt x="400" y="170"/>
                </a:cubicBezTo>
                <a:close/>
                <a:moveTo>
                  <a:pt x="400" y="616"/>
                </a:moveTo>
                <a:cubicBezTo>
                  <a:pt x="287" y="616"/>
                  <a:pt x="194" y="524"/>
                  <a:pt x="194" y="410"/>
                </a:cubicBezTo>
                <a:cubicBezTo>
                  <a:pt x="194" y="297"/>
                  <a:pt x="287" y="205"/>
                  <a:pt x="400" y="205"/>
                </a:cubicBezTo>
                <a:cubicBezTo>
                  <a:pt x="513" y="205"/>
                  <a:pt x="606" y="297"/>
                  <a:pt x="606" y="410"/>
                </a:cubicBezTo>
                <a:cubicBezTo>
                  <a:pt x="606" y="524"/>
                  <a:pt x="513" y="616"/>
                  <a:pt x="400" y="616"/>
                </a:cubicBezTo>
                <a:close/>
                <a:moveTo>
                  <a:pt x="683" y="128"/>
                </a:moveTo>
                <a:cubicBezTo>
                  <a:pt x="646" y="90"/>
                  <a:pt x="602" y="61"/>
                  <a:pt x="553" y="41"/>
                </a:cubicBezTo>
                <a:cubicBezTo>
                  <a:pt x="455" y="0"/>
                  <a:pt x="345" y="0"/>
                  <a:pt x="247" y="41"/>
                </a:cubicBezTo>
                <a:cubicBezTo>
                  <a:pt x="198" y="61"/>
                  <a:pt x="154" y="90"/>
                  <a:pt x="117" y="128"/>
                </a:cubicBezTo>
                <a:cubicBezTo>
                  <a:pt x="42" y="203"/>
                  <a:pt x="0" y="304"/>
                  <a:pt x="0" y="410"/>
                </a:cubicBezTo>
                <a:cubicBezTo>
                  <a:pt x="0" y="437"/>
                  <a:pt x="3" y="463"/>
                  <a:pt x="8" y="490"/>
                </a:cubicBezTo>
                <a:cubicBezTo>
                  <a:pt x="13" y="516"/>
                  <a:pt x="21" y="542"/>
                  <a:pt x="32" y="566"/>
                </a:cubicBezTo>
                <a:cubicBezTo>
                  <a:pt x="49" y="608"/>
                  <a:pt x="74" y="643"/>
                  <a:pt x="99" y="677"/>
                </a:cubicBezTo>
                <a:cubicBezTo>
                  <a:pt x="360" y="1045"/>
                  <a:pt x="360" y="1045"/>
                  <a:pt x="360" y="1045"/>
                </a:cubicBezTo>
                <a:cubicBezTo>
                  <a:pt x="369" y="1058"/>
                  <a:pt x="384" y="1065"/>
                  <a:pt x="400" y="1065"/>
                </a:cubicBezTo>
                <a:cubicBezTo>
                  <a:pt x="416" y="1065"/>
                  <a:pt x="431" y="1058"/>
                  <a:pt x="440" y="1045"/>
                </a:cubicBezTo>
                <a:cubicBezTo>
                  <a:pt x="690" y="693"/>
                  <a:pt x="690" y="693"/>
                  <a:pt x="690" y="693"/>
                </a:cubicBezTo>
                <a:cubicBezTo>
                  <a:pt x="696" y="684"/>
                  <a:pt x="699" y="680"/>
                  <a:pt x="701" y="677"/>
                </a:cubicBezTo>
                <a:cubicBezTo>
                  <a:pt x="726" y="643"/>
                  <a:pt x="751" y="608"/>
                  <a:pt x="768" y="566"/>
                </a:cubicBezTo>
                <a:cubicBezTo>
                  <a:pt x="779" y="542"/>
                  <a:pt x="787" y="516"/>
                  <a:pt x="792" y="490"/>
                </a:cubicBezTo>
                <a:cubicBezTo>
                  <a:pt x="797" y="463"/>
                  <a:pt x="800" y="437"/>
                  <a:pt x="800" y="410"/>
                </a:cubicBezTo>
                <a:cubicBezTo>
                  <a:pt x="800" y="304"/>
                  <a:pt x="758" y="203"/>
                  <a:pt x="683" y="128"/>
                </a:cubicBezTo>
                <a:close/>
                <a:moveTo>
                  <a:pt x="758" y="483"/>
                </a:moveTo>
                <a:cubicBezTo>
                  <a:pt x="753" y="507"/>
                  <a:pt x="746" y="530"/>
                  <a:pt x="736" y="552"/>
                </a:cubicBezTo>
                <a:cubicBezTo>
                  <a:pt x="720" y="591"/>
                  <a:pt x="697" y="623"/>
                  <a:pt x="673" y="656"/>
                </a:cubicBezTo>
                <a:cubicBezTo>
                  <a:pt x="670" y="660"/>
                  <a:pt x="668" y="663"/>
                  <a:pt x="661" y="673"/>
                </a:cubicBezTo>
                <a:cubicBezTo>
                  <a:pt x="412" y="1024"/>
                  <a:pt x="412" y="1024"/>
                  <a:pt x="412" y="1024"/>
                </a:cubicBezTo>
                <a:cubicBezTo>
                  <a:pt x="406" y="1033"/>
                  <a:pt x="394" y="1033"/>
                  <a:pt x="388" y="1024"/>
                </a:cubicBezTo>
                <a:cubicBezTo>
                  <a:pt x="139" y="673"/>
                  <a:pt x="139" y="673"/>
                  <a:pt x="139" y="673"/>
                </a:cubicBezTo>
                <a:cubicBezTo>
                  <a:pt x="127" y="656"/>
                  <a:pt x="127" y="656"/>
                  <a:pt x="127" y="656"/>
                </a:cubicBezTo>
                <a:cubicBezTo>
                  <a:pt x="103" y="623"/>
                  <a:pt x="80" y="591"/>
                  <a:pt x="64" y="552"/>
                </a:cubicBezTo>
                <a:cubicBezTo>
                  <a:pt x="54" y="530"/>
                  <a:pt x="47" y="507"/>
                  <a:pt x="42" y="483"/>
                </a:cubicBezTo>
                <a:cubicBezTo>
                  <a:pt x="37" y="459"/>
                  <a:pt x="35" y="434"/>
                  <a:pt x="35" y="410"/>
                </a:cubicBezTo>
                <a:cubicBezTo>
                  <a:pt x="35" y="313"/>
                  <a:pt x="73" y="221"/>
                  <a:pt x="142" y="152"/>
                </a:cubicBezTo>
                <a:cubicBezTo>
                  <a:pt x="176" y="118"/>
                  <a:pt x="216" y="92"/>
                  <a:pt x="260" y="73"/>
                </a:cubicBezTo>
                <a:cubicBezTo>
                  <a:pt x="305" y="55"/>
                  <a:pt x="352" y="45"/>
                  <a:pt x="400" y="45"/>
                </a:cubicBezTo>
                <a:cubicBezTo>
                  <a:pt x="448" y="45"/>
                  <a:pt x="495" y="55"/>
                  <a:pt x="539" y="73"/>
                </a:cubicBezTo>
                <a:cubicBezTo>
                  <a:pt x="584" y="92"/>
                  <a:pt x="624" y="118"/>
                  <a:pt x="658" y="152"/>
                </a:cubicBezTo>
                <a:cubicBezTo>
                  <a:pt x="727" y="221"/>
                  <a:pt x="765" y="313"/>
                  <a:pt x="765" y="410"/>
                </a:cubicBezTo>
                <a:cubicBezTo>
                  <a:pt x="765" y="434"/>
                  <a:pt x="763" y="459"/>
                  <a:pt x="758" y="48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0" name="Freeform 29"/>
          <p:cNvSpPr>
            <a:spLocks noEditPoints="1"/>
          </p:cNvSpPr>
          <p:nvPr/>
        </p:nvSpPr>
        <p:spPr bwMode="auto">
          <a:xfrm>
            <a:off x="1923363" y="9609383"/>
            <a:ext cx="584550" cy="606874"/>
          </a:xfrm>
          <a:custGeom>
            <a:avLst/>
            <a:gdLst>
              <a:gd name="T0" fmla="*/ 639 w 800"/>
              <a:gd name="T1" fmla="*/ 508 h 830"/>
              <a:gd name="T2" fmla="*/ 506 w 800"/>
              <a:gd name="T3" fmla="*/ 579 h 830"/>
              <a:gd name="T4" fmla="*/ 303 w 800"/>
              <a:gd name="T5" fmla="*/ 466 h 830"/>
              <a:gd name="T6" fmla="*/ 321 w 800"/>
              <a:gd name="T7" fmla="*/ 392 h 830"/>
              <a:gd name="T8" fmla="*/ 304 w 800"/>
              <a:gd name="T9" fmla="*/ 319 h 830"/>
              <a:gd name="T10" fmla="*/ 458 w 800"/>
              <a:gd name="T11" fmla="*/ 252 h 830"/>
              <a:gd name="T12" fmla="*/ 590 w 800"/>
              <a:gd name="T13" fmla="*/ 321 h 830"/>
              <a:gd name="T14" fmla="*/ 751 w 800"/>
              <a:gd name="T15" fmla="*/ 160 h 830"/>
              <a:gd name="T16" fmla="*/ 590 w 800"/>
              <a:gd name="T17" fmla="*/ 0 h 830"/>
              <a:gd name="T18" fmla="*/ 429 w 800"/>
              <a:gd name="T19" fmla="*/ 160 h 830"/>
              <a:gd name="T20" fmla="*/ 438 w 800"/>
              <a:gd name="T21" fmla="*/ 212 h 830"/>
              <a:gd name="T22" fmla="*/ 278 w 800"/>
              <a:gd name="T23" fmla="*/ 282 h 830"/>
              <a:gd name="T24" fmla="*/ 160 w 800"/>
              <a:gd name="T25" fmla="*/ 231 h 830"/>
              <a:gd name="T26" fmla="*/ 0 w 800"/>
              <a:gd name="T27" fmla="*/ 392 h 830"/>
              <a:gd name="T28" fmla="*/ 160 w 800"/>
              <a:gd name="T29" fmla="*/ 552 h 830"/>
              <a:gd name="T30" fmla="*/ 277 w 800"/>
              <a:gd name="T31" fmla="*/ 502 h 830"/>
              <a:gd name="T32" fmla="*/ 486 w 800"/>
              <a:gd name="T33" fmla="*/ 618 h 830"/>
              <a:gd name="T34" fmla="*/ 478 w 800"/>
              <a:gd name="T35" fmla="*/ 669 h 830"/>
              <a:gd name="T36" fmla="*/ 639 w 800"/>
              <a:gd name="T37" fmla="*/ 830 h 830"/>
              <a:gd name="T38" fmla="*/ 800 w 800"/>
              <a:gd name="T39" fmla="*/ 669 h 830"/>
              <a:gd name="T40" fmla="*/ 639 w 800"/>
              <a:gd name="T41" fmla="*/ 508 h 830"/>
              <a:gd name="T42" fmla="*/ 590 w 800"/>
              <a:gd name="T43" fmla="*/ 44 h 830"/>
              <a:gd name="T44" fmla="*/ 707 w 800"/>
              <a:gd name="T45" fmla="*/ 160 h 830"/>
              <a:gd name="T46" fmla="*/ 590 w 800"/>
              <a:gd name="T47" fmla="*/ 277 h 830"/>
              <a:gd name="T48" fmla="*/ 473 w 800"/>
              <a:gd name="T49" fmla="*/ 160 h 830"/>
              <a:gd name="T50" fmla="*/ 590 w 800"/>
              <a:gd name="T51" fmla="*/ 44 h 830"/>
              <a:gd name="T52" fmla="*/ 160 w 800"/>
              <a:gd name="T53" fmla="*/ 508 h 830"/>
              <a:gd name="T54" fmla="*/ 44 w 800"/>
              <a:gd name="T55" fmla="*/ 392 h 830"/>
              <a:gd name="T56" fmla="*/ 160 w 800"/>
              <a:gd name="T57" fmla="*/ 275 h 830"/>
              <a:gd name="T58" fmla="*/ 277 w 800"/>
              <a:gd name="T59" fmla="*/ 392 h 830"/>
              <a:gd name="T60" fmla="*/ 160 w 800"/>
              <a:gd name="T61" fmla="*/ 508 h 830"/>
              <a:gd name="T62" fmla="*/ 639 w 800"/>
              <a:gd name="T63" fmla="*/ 786 h 830"/>
              <a:gd name="T64" fmla="*/ 522 w 800"/>
              <a:gd name="T65" fmla="*/ 669 h 830"/>
              <a:gd name="T66" fmla="*/ 639 w 800"/>
              <a:gd name="T67" fmla="*/ 552 h 830"/>
              <a:gd name="T68" fmla="*/ 756 w 800"/>
              <a:gd name="T69" fmla="*/ 669 h 830"/>
              <a:gd name="T70" fmla="*/ 639 w 800"/>
              <a:gd name="T71" fmla="*/ 786 h 8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00" h="830">
                <a:moveTo>
                  <a:pt x="639" y="508"/>
                </a:moveTo>
                <a:cubicBezTo>
                  <a:pt x="584" y="508"/>
                  <a:pt x="535" y="536"/>
                  <a:pt x="506" y="579"/>
                </a:cubicBezTo>
                <a:cubicBezTo>
                  <a:pt x="303" y="466"/>
                  <a:pt x="303" y="466"/>
                  <a:pt x="303" y="466"/>
                </a:cubicBezTo>
                <a:cubicBezTo>
                  <a:pt x="314" y="444"/>
                  <a:pt x="321" y="419"/>
                  <a:pt x="321" y="392"/>
                </a:cubicBezTo>
                <a:cubicBezTo>
                  <a:pt x="321" y="365"/>
                  <a:pt x="315" y="341"/>
                  <a:pt x="304" y="319"/>
                </a:cubicBezTo>
                <a:cubicBezTo>
                  <a:pt x="458" y="252"/>
                  <a:pt x="458" y="252"/>
                  <a:pt x="458" y="252"/>
                </a:cubicBezTo>
                <a:cubicBezTo>
                  <a:pt x="487" y="294"/>
                  <a:pt x="535" y="321"/>
                  <a:pt x="590" y="321"/>
                </a:cubicBezTo>
                <a:cubicBezTo>
                  <a:pt x="679" y="321"/>
                  <a:pt x="751" y="249"/>
                  <a:pt x="751" y="160"/>
                </a:cubicBezTo>
                <a:cubicBezTo>
                  <a:pt x="751" y="72"/>
                  <a:pt x="679" y="0"/>
                  <a:pt x="590" y="0"/>
                </a:cubicBezTo>
                <a:cubicBezTo>
                  <a:pt x="501" y="0"/>
                  <a:pt x="429" y="72"/>
                  <a:pt x="429" y="160"/>
                </a:cubicBezTo>
                <a:cubicBezTo>
                  <a:pt x="429" y="179"/>
                  <a:pt x="432" y="196"/>
                  <a:pt x="438" y="212"/>
                </a:cubicBezTo>
                <a:cubicBezTo>
                  <a:pt x="278" y="282"/>
                  <a:pt x="278" y="282"/>
                  <a:pt x="278" y="282"/>
                </a:cubicBezTo>
                <a:cubicBezTo>
                  <a:pt x="248" y="251"/>
                  <a:pt x="207" y="231"/>
                  <a:pt x="160" y="231"/>
                </a:cubicBezTo>
                <a:cubicBezTo>
                  <a:pt x="72" y="231"/>
                  <a:pt x="0" y="303"/>
                  <a:pt x="0" y="392"/>
                </a:cubicBezTo>
                <a:cubicBezTo>
                  <a:pt x="0" y="480"/>
                  <a:pt x="72" y="552"/>
                  <a:pt x="160" y="552"/>
                </a:cubicBezTo>
                <a:cubicBezTo>
                  <a:pt x="206" y="552"/>
                  <a:pt x="247" y="533"/>
                  <a:pt x="277" y="502"/>
                </a:cubicBezTo>
                <a:cubicBezTo>
                  <a:pt x="486" y="618"/>
                  <a:pt x="486" y="618"/>
                  <a:pt x="486" y="618"/>
                </a:cubicBezTo>
                <a:cubicBezTo>
                  <a:pt x="481" y="634"/>
                  <a:pt x="478" y="651"/>
                  <a:pt x="478" y="669"/>
                </a:cubicBezTo>
                <a:cubicBezTo>
                  <a:pt x="478" y="758"/>
                  <a:pt x="550" y="830"/>
                  <a:pt x="639" y="830"/>
                </a:cubicBezTo>
                <a:cubicBezTo>
                  <a:pt x="728" y="830"/>
                  <a:pt x="800" y="758"/>
                  <a:pt x="800" y="669"/>
                </a:cubicBezTo>
                <a:cubicBezTo>
                  <a:pt x="800" y="580"/>
                  <a:pt x="728" y="508"/>
                  <a:pt x="639" y="508"/>
                </a:cubicBezTo>
                <a:close/>
                <a:moveTo>
                  <a:pt x="590" y="44"/>
                </a:moveTo>
                <a:cubicBezTo>
                  <a:pt x="654" y="44"/>
                  <a:pt x="707" y="96"/>
                  <a:pt x="707" y="160"/>
                </a:cubicBezTo>
                <a:cubicBezTo>
                  <a:pt x="707" y="225"/>
                  <a:pt x="654" y="277"/>
                  <a:pt x="590" y="277"/>
                </a:cubicBezTo>
                <a:cubicBezTo>
                  <a:pt x="526" y="277"/>
                  <a:pt x="473" y="225"/>
                  <a:pt x="473" y="160"/>
                </a:cubicBezTo>
                <a:cubicBezTo>
                  <a:pt x="473" y="96"/>
                  <a:pt x="526" y="44"/>
                  <a:pt x="590" y="44"/>
                </a:cubicBezTo>
                <a:close/>
                <a:moveTo>
                  <a:pt x="160" y="508"/>
                </a:moveTo>
                <a:cubicBezTo>
                  <a:pt x="96" y="508"/>
                  <a:pt x="44" y="456"/>
                  <a:pt x="44" y="392"/>
                </a:cubicBezTo>
                <a:cubicBezTo>
                  <a:pt x="44" y="327"/>
                  <a:pt x="96" y="275"/>
                  <a:pt x="160" y="275"/>
                </a:cubicBezTo>
                <a:cubicBezTo>
                  <a:pt x="225" y="275"/>
                  <a:pt x="277" y="327"/>
                  <a:pt x="277" y="392"/>
                </a:cubicBezTo>
                <a:cubicBezTo>
                  <a:pt x="277" y="456"/>
                  <a:pt x="225" y="508"/>
                  <a:pt x="160" y="508"/>
                </a:cubicBezTo>
                <a:close/>
                <a:moveTo>
                  <a:pt x="639" y="786"/>
                </a:moveTo>
                <a:cubicBezTo>
                  <a:pt x="575" y="786"/>
                  <a:pt x="522" y="733"/>
                  <a:pt x="522" y="669"/>
                </a:cubicBezTo>
                <a:cubicBezTo>
                  <a:pt x="522" y="605"/>
                  <a:pt x="575" y="552"/>
                  <a:pt x="639" y="552"/>
                </a:cubicBezTo>
                <a:cubicBezTo>
                  <a:pt x="703" y="552"/>
                  <a:pt x="756" y="605"/>
                  <a:pt x="756" y="669"/>
                </a:cubicBezTo>
                <a:cubicBezTo>
                  <a:pt x="756" y="733"/>
                  <a:pt x="703" y="786"/>
                  <a:pt x="639" y="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1" name="Freeform 37"/>
          <p:cNvSpPr>
            <a:spLocks noEditPoints="1"/>
          </p:cNvSpPr>
          <p:nvPr/>
        </p:nvSpPr>
        <p:spPr bwMode="auto">
          <a:xfrm>
            <a:off x="1923363" y="10816662"/>
            <a:ext cx="584550" cy="588608"/>
          </a:xfrm>
          <a:custGeom>
            <a:avLst/>
            <a:gdLst>
              <a:gd name="T0" fmla="*/ 697 w 800"/>
              <a:gd name="T1" fmla="*/ 711 h 806"/>
              <a:gd name="T2" fmla="*/ 536 w 800"/>
              <a:gd name="T3" fmla="*/ 406 h 806"/>
              <a:gd name="T4" fmla="*/ 562 w 800"/>
              <a:gd name="T5" fmla="*/ 432 h 806"/>
              <a:gd name="T6" fmla="*/ 672 w 800"/>
              <a:gd name="T7" fmla="*/ 685 h 806"/>
              <a:gd name="T8" fmla="*/ 562 w 800"/>
              <a:gd name="T9" fmla="*/ 432 h 806"/>
              <a:gd name="T10" fmla="*/ 474 w 800"/>
              <a:gd name="T11" fmla="*/ 594 h 806"/>
              <a:gd name="T12" fmla="*/ 100 w 800"/>
              <a:gd name="T13" fmla="*/ 406 h 806"/>
              <a:gd name="T14" fmla="*/ 126 w 800"/>
              <a:gd name="T15" fmla="*/ 432 h 806"/>
              <a:gd name="T16" fmla="*/ 448 w 800"/>
              <a:gd name="T17" fmla="*/ 568 h 806"/>
              <a:gd name="T18" fmla="*/ 126 w 800"/>
              <a:gd name="T19" fmla="*/ 432 h 806"/>
              <a:gd name="T20" fmla="*/ 770 w 800"/>
              <a:gd name="T21" fmla="*/ 342 h 806"/>
              <a:gd name="T22" fmla="*/ 795 w 800"/>
              <a:gd name="T23" fmla="*/ 0 h 806"/>
              <a:gd name="T24" fmla="*/ 7 w 800"/>
              <a:gd name="T25" fmla="*/ 285 h 806"/>
              <a:gd name="T26" fmla="*/ 31 w 800"/>
              <a:gd name="T27" fmla="*/ 721 h 806"/>
              <a:gd name="T28" fmla="*/ 0 w 800"/>
              <a:gd name="T29" fmla="*/ 806 h 806"/>
              <a:gd name="T30" fmla="*/ 800 w 800"/>
              <a:gd name="T31" fmla="*/ 721 h 806"/>
              <a:gd name="T32" fmla="*/ 33 w 800"/>
              <a:gd name="T33" fmla="*/ 26 h 806"/>
              <a:gd name="T34" fmla="*/ 769 w 800"/>
              <a:gd name="T35" fmla="*/ 101 h 806"/>
              <a:gd name="T36" fmla="*/ 33 w 800"/>
              <a:gd name="T37" fmla="*/ 26 h 806"/>
              <a:gd name="T38" fmla="*/ 769 w 800"/>
              <a:gd name="T39" fmla="*/ 285 h 806"/>
              <a:gd name="T40" fmla="*/ 668 w 800"/>
              <a:gd name="T41" fmla="*/ 285 h 806"/>
              <a:gd name="T42" fmla="*/ 769 w 800"/>
              <a:gd name="T43" fmla="*/ 127 h 806"/>
              <a:gd name="T44" fmla="*/ 642 w 800"/>
              <a:gd name="T45" fmla="*/ 285 h 806"/>
              <a:gd name="T46" fmla="*/ 541 w 800"/>
              <a:gd name="T47" fmla="*/ 285 h 806"/>
              <a:gd name="T48" fmla="*/ 642 w 800"/>
              <a:gd name="T49" fmla="*/ 127 h 806"/>
              <a:gd name="T50" fmla="*/ 515 w 800"/>
              <a:gd name="T51" fmla="*/ 285 h 806"/>
              <a:gd name="T52" fmla="*/ 414 w 800"/>
              <a:gd name="T53" fmla="*/ 285 h 806"/>
              <a:gd name="T54" fmla="*/ 515 w 800"/>
              <a:gd name="T55" fmla="*/ 127 h 806"/>
              <a:gd name="T56" fmla="*/ 388 w 800"/>
              <a:gd name="T57" fmla="*/ 285 h 806"/>
              <a:gd name="T58" fmla="*/ 287 w 800"/>
              <a:gd name="T59" fmla="*/ 286 h 806"/>
              <a:gd name="T60" fmla="*/ 388 w 800"/>
              <a:gd name="T61" fmla="*/ 127 h 806"/>
              <a:gd name="T62" fmla="*/ 261 w 800"/>
              <a:gd name="T63" fmla="*/ 286 h 806"/>
              <a:gd name="T64" fmla="*/ 160 w 800"/>
              <a:gd name="T65" fmla="*/ 285 h 806"/>
              <a:gd name="T66" fmla="*/ 261 w 800"/>
              <a:gd name="T67" fmla="*/ 127 h 806"/>
              <a:gd name="T68" fmla="*/ 134 w 800"/>
              <a:gd name="T69" fmla="*/ 127 h 806"/>
              <a:gd name="T70" fmla="*/ 83 w 800"/>
              <a:gd name="T71" fmla="*/ 336 h 806"/>
              <a:gd name="T72" fmla="*/ 33 w 800"/>
              <a:gd name="T73" fmla="*/ 127 h 806"/>
              <a:gd name="T74" fmla="*/ 25 w 800"/>
              <a:gd name="T75" fmla="*/ 780 h 806"/>
              <a:gd name="T76" fmla="*/ 57 w 800"/>
              <a:gd name="T77" fmla="*/ 747 h 806"/>
              <a:gd name="T78" fmla="*/ 83 w 800"/>
              <a:gd name="T79" fmla="*/ 362 h 806"/>
              <a:gd name="T80" fmla="*/ 210 w 800"/>
              <a:gd name="T81" fmla="*/ 362 h 806"/>
              <a:gd name="T82" fmla="*/ 337 w 800"/>
              <a:gd name="T83" fmla="*/ 362 h 806"/>
              <a:gd name="T84" fmla="*/ 465 w 800"/>
              <a:gd name="T85" fmla="*/ 362 h 806"/>
              <a:gd name="T86" fmla="*/ 592 w 800"/>
              <a:gd name="T87" fmla="*/ 362 h 806"/>
              <a:gd name="T88" fmla="*/ 719 w 800"/>
              <a:gd name="T89" fmla="*/ 362 h 806"/>
              <a:gd name="T90" fmla="*/ 744 w 800"/>
              <a:gd name="T91" fmla="*/ 747 h 806"/>
              <a:gd name="T92" fmla="*/ 774 w 800"/>
              <a:gd name="T93" fmla="*/ 780 h 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6">
                <a:moveTo>
                  <a:pt x="536" y="711"/>
                </a:moveTo>
                <a:cubicBezTo>
                  <a:pt x="697" y="711"/>
                  <a:pt x="697" y="711"/>
                  <a:pt x="697" y="711"/>
                </a:cubicBezTo>
                <a:cubicBezTo>
                  <a:pt x="697" y="406"/>
                  <a:pt x="697" y="406"/>
                  <a:pt x="697" y="406"/>
                </a:cubicBezTo>
                <a:cubicBezTo>
                  <a:pt x="536" y="406"/>
                  <a:pt x="536" y="406"/>
                  <a:pt x="536" y="406"/>
                </a:cubicBezTo>
                <a:lnTo>
                  <a:pt x="536" y="711"/>
                </a:lnTo>
                <a:close/>
                <a:moveTo>
                  <a:pt x="562" y="432"/>
                </a:moveTo>
                <a:cubicBezTo>
                  <a:pt x="672" y="432"/>
                  <a:pt x="672" y="432"/>
                  <a:pt x="672" y="432"/>
                </a:cubicBezTo>
                <a:cubicBezTo>
                  <a:pt x="672" y="685"/>
                  <a:pt x="672" y="685"/>
                  <a:pt x="672" y="685"/>
                </a:cubicBezTo>
                <a:cubicBezTo>
                  <a:pt x="562" y="685"/>
                  <a:pt x="562" y="685"/>
                  <a:pt x="562" y="685"/>
                </a:cubicBezTo>
                <a:lnTo>
                  <a:pt x="562" y="432"/>
                </a:lnTo>
                <a:close/>
                <a:moveTo>
                  <a:pt x="100" y="594"/>
                </a:moveTo>
                <a:cubicBezTo>
                  <a:pt x="474" y="594"/>
                  <a:pt x="474" y="594"/>
                  <a:pt x="474" y="594"/>
                </a:cubicBezTo>
                <a:cubicBezTo>
                  <a:pt x="474" y="406"/>
                  <a:pt x="474" y="406"/>
                  <a:pt x="474" y="406"/>
                </a:cubicBezTo>
                <a:cubicBezTo>
                  <a:pt x="100" y="406"/>
                  <a:pt x="100" y="406"/>
                  <a:pt x="100" y="406"/>
                </a:cubicBezTo>
                <a:lnTo>
                  <a:pt x="100" y="594"/>
                </a:lnTo>
                <a:close/>
                <a:moveTo>
                  <a:pt x="126" y="432"/>
                </a:moveTo>
                <a:cubicBezTo>
                  <a:pt x="448" y="432"/>
                  <a:pt x="448" y="432"/>
                  <a:pt x="448" y="432"/>
                </a:cubicBezTo>
                <a:cubicBezTo>
                  <a:pt x="448" y="568"/>
                  <a:pt x="448" y="568"/>
                  <a:pt x="448" y="568"/>
                </a:cubicBezTo>
                <a:cubicBezTo>
                  <a:pt x="126" y="568"/>
                  <a:pt x="126" y="568"/>
                  <a:pt x="126" y="568"/>
                </a:cubicBezTo>
                <a:lnTo>
                  <a:pt x="126" y="432"/>
                </a:lnTo>
                <a:close/>
                <a:moveTo>
                  <a:pt x="770" y="721"/>
                </a:moveTo>
                <a:cubicBezTo>
                  <a:pt x="770" y="342"/>
                  <a:pt x="770" y="342"/>
                  <a:pt x="770" y="342"/>
                </a:cubicBezTo>
                <a:cubicBezTo>
                  <a:pt x="785" y="328"/>
                  <a:pt x="795" y="308"/>
                  <a:pt x="795" y="285"/>
                </a:cubicBezTo>
                <a:cubicBezTo>
                  <a:pt x="795" y="0"/>
                  <a:pt x="795" y="0"/>
                  <a:pt x="795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285"/>
                  <a:pt x="7" y="285"/>
                  <a:pt x="7" y="285"/>
                </a:cubicBezTo>
                <a:cubicBezTo>
                  <a:pt x="7" y="307"/>
                  <a:pt x="16" y="327"/>
                  <a:pt x="31" y="341"/>
                </a:cubicBezTo>
                <a:cubicBezTo>
                  <a:pt x="31" y="721"/>
                  <a:pt x="31" y="721"/>
                  <a:pt x="31" y="721"/>
                </a:cubicBezTo>
                <a:cubicBezTo>
                  <a:pt x="0" y="721"/>
                  <a:pt x="0" y="721"/>
                  <a:pt x="0" y="721"/>
                </a:cubicBezTo>
                <a:cubicBezTo>
                  <a:pt x="0" y="806"/>
                  <a:pt x="0" y="806"/>
                  <a:pt x="0" y="806"/>
                </a:cubicBezTo>
                <a:cubicBezTo>
                  <a:pt x="800" y="806"/>
                  <a:pt x="800" y="806"/>
                  <a:pt x="800" y="806"/>
                </a:cubicBezTo>
                <a:cubicBezTo>
                  <a:pt x="800" y="721"/>
                  <a:pt x="800" y="721"/>
                  <a:pt x="800" y="721"/>
                </a:cubicBezTo>
                <a:lnTo>
                  <a:pt x="770" y="721"/>
                </a:lnTo>
                <a:close/>
                <a:moveTo>
                  <a:pt x="33" y="26"/>
                </a:moveTo>
                <a:cubicBezTo>
                  <a:pt x="769" y="26"/>
                  <a:pt x="769" y="26"/>
                  <a:pt x="769" y="26"/>
                </a:cubicBezTo>
                <a:cubicBezTo>
                  <a:pt x="769" y="101"/>
                  <a:pt x="769" y="101"/>
                  <a:pt x="769" y="101"/>
                </a:cubicBezTo>
                <a:cubicBezTo>
                  <a:pt x="33" y="101"/>
                  <a:pt x="33" y="101"/>
                  <a:pt x="33" y="101"/>
                </a:cubicBezTo>
                <a:lnTo>
                  <a:pt x="33" y="26"/>
                </a:lnTo>
                <a:close/>
                <a:moveTo>
                  <a:pt x="769" y="127"/>
                </a:moveTo>
                <a:cubicBezTo>
                  <a:pt x="769" y="285"/>
                  <a:pt x="769" y="285"/>
                  <a:pt x="769" y="285"/>
                </a:cubicBezTo>
                <a:cubicBezTo>
                  <a:pt x="769" y="313"/>
                  <a:pt x="746" y="336"/>
                  <a:pt x="719" y="336"/>
                </a:cubicBezTo>
                <a:cubicBezTo>
                  <a:pt x="691" y="336"/>
                  <a:pt x="668" y="313"/>
                  <a:pt x="668" y="285"/>
                </a:cubicBezTo>
                <a:cubicBezTo>
                  <a:pt x="668" y="127"/>
                  <a:pt x="668" y="127"/>
                  <a:pt x="668" y="127"/>
                </a:cubicBezTo>
                <a:lnTo>
                  <a:pt x="769" y="127"/>
                </a:lnTo>
                <a:close/>
                <a:moveTo>
                  <a:pt x="642" y="127"/>
                </a:moveTo>
                <a:cubicBezTo>
                  <a:pt x="642" y="285"/>
                  <a:pt x="642" y="285"/>
                  <a:pt x="642" y="285"/>
                </a:cubicBezTo>
                <a:cubicBezTo>
                  <a:pt x="642" y="313"/>
                  <a:pt x="619" y="336"/>
                  <a:pt x="592" y="336"/>
                </a:cubicBezTo>
                <a:cubicBezTo>
                  <a:pt x="564" y="336"/>
                  <a:pt x="541" y="313"/>
                  <a:pt x="541" y="285"/>
                </a:cubicBezTo>
                <a:cubicBezTo>
                  <a:pt x="541" y="127"/>
                  <a:pt x="541" y="127"/>
                  <a:pt x="541" y="127"/>
                </a:cubicBezTo>
                <a:lnTo>
                  <a:pt x="642" y="127"/>
                </a:lnTo>
                <a:close/>
                <a:moveTo>
                  <a:pt x="515" y="127"/>
                </a:moveTo>
                <a:cubicBezTo>
                  <a:pt x="515" y="285"/>
                  <a:pt x="515" y="285"/>
                  <a:pt x="515" y="285"/>
                </a:cubicBezTo>
                <a:cubicBezTo>
                  <a:pt x="515" y="313"/>
                  <a:pt x="492" y="336"/>
                  <a:pt x="465" y="336"/>
                </a:cubicBezTo>
                <a:cubicBezTo>
                  <a:pt x="437" y="336"/>
                  <a:pt x="414" y="313"/>
                  <a:pt x="414" y="285"/>
                </a:cubicBezTo>
                <a:cubicBezTo>
                  <a:pt x="414" y="127"/>
                  <a:pt x="414" y="127"/>
                  <a:pt x="414" y="127"/>
                </a:cubicBezTo>
                <a:lnTo>
                  <a:pt x="515" y="127"/>
                </a:lnTo>
                <a:close/>
                <a:moveTo>
                  <a:pt x="388" y="127"/>
                </a:moveTo>
                <a:cubicBezTo>
                  <a:pt x="388" y="285"/>
                  <a:pt x="388" y="285"/>
                  <a:pt x="388" y="285"/>
                </a:cubicBezTo>
                <a:cubicBezTo>
                  <a:pt x="388" y="313"/>
                  <a:pt x="365" y="336"/>
                  <a:pt x="337" y="336"/>
                </a:cubicBezTo>
                <a:cubicBezTo>
                  <a:pt x="310" y="336"/>
                  <a:pt x="287" y="314"/>
                  <a:pt x="287" y="286"/>
                </a:cubicBezTo>
                <a:cubicBezTo>
                  <a:pt x="287" y="127"/>
                  <a:pt x="287" y="127"/>
                  <a:pt x="287" y="127"/>
                </a:cubicBezTo>
                <a:lnTo>
                  <a:pt x="388" y="127"/>
                </a:lnTo>
                <a:close/>
                <a:moveTo>
                  <a:pt x="261" y="127"/>
                </a:moveTo>
                <a:cubicBezTo>
                  <a:pt x="261" y="286"/>
                  <a:pt x="261" y="286"/>
                  <a:pt x="261" y="286"/>
                </a:cubicBezTo>
                <a:cubicBezTo>
                  <a:pt x="261" y="314"/>
                  <a:pt x="238" y="336"/>
                  <a:pt x="210" y="336"/>
                </a:cubicBezTo>
                <a:cubicBezTo>
                  <a:pt x="183" y="336"/>
                  <a:pt x="160" y="313"/>
                  <a:pt x="160" y="285"/>
                </a:cubicBezTo>
                <a:cubicBezTo>
                  <a:pt x="160" y="127"/>
                  <a:pt x="160" y="127"/>
                  <a:pt x="160" y="127"/>
                </a:cubicBezTo>
                <a:lnTo>
                  <a:pt x="261" y="127"/>
                </a:lnTo>
                <a:close/>
                <a:moveTo>
                  <a:pt x="33" y="127"/>
                </a:moveTo>
                <a:cubicBezTo>
                  <a:pt x="134" y="127"/>
                  <a:pt x="134" y="127"/>
                  <a:pt x="134" y="127"/>
                </a:cubicBezTo>
                <a:cubicBezTo>
                  <a:pt x="134" y="285"/>
                  <a:pt x="134" y="285"/>
                  <a:pt x="134" y="285"/>
                </a:cubicBezTo>
                <a:cubicBezTo>
                  <a:pt x="134" y="313"/>
                  <a:pt x="111" y="336"/>
                  <a:pt x="83" y="336"/>
                </a:cubicBezTo>
                <a:cubicBezTo>
                  <a:pt x="56" y="336"/>
                  <a:pt x="33" y="313"/>
                  <a:pt x="33" y="285"/>
                </a:cubicBezTo>
                <a:lnTo>
                  <a:pt x="33" y="127"/>
                </a:lnTo>
                <a:close/>
                <a:moveTo>
                  <a:pt x="774" y="780"/>
                </a:moveTo>
                <a:cubicBezTo>
                  <a:pt x="25" y="780"/>
                  <a:pt x="25" y="780"/>
                  <a:pt x="25" y="780"/>
                </a:cubicBezTo>
                <a:cubicBezTo>
                  <a:pt x="25" y="747"/>
                  <a:pt x="25" y="747"/>
                  <a:pt x="25" y="747"/>
                </a:cubicBezTo>
                <a:cubicBezTo>
                  <a:pt x="57" y="747"/>
                  <a:pt x="57" y="747"/>
                  <a:pt x="57" y="747"/>
                </a:cubicBezTo>
                <a:cubicBezTo>
                  <a:pt x="57" y="357"/>
                  <a:pt x="57" y="357"/>
                  <a:pt x="57" y="357"/>
                </a:cubicBezTo>
                <a:cubicBezTo>
                  <a:pt x="65" y="360"/>
                  <a:pt x="74" y="362"/>
                  <a:pt x="83" y="362"/>
                </a:cubicBezTo>
                <a:cubicBezTo>
                  <a:pt x="110" y="362"/>
                  <a:pt x="133" y="348"/>
                  <a:pt x="147" y="328"/>
                </a:cubicBezTo>
                <a:cubicBezTo>
                  <a:pt x="161" y="348"/>
                  <a:pt x="184" y="362"/>
                  <a:pt x="210" y="362"/>
                </a:cubicBezTo>
                <a:cubicBezTo>
                  <a:pt x="237" y="362"/>
                  <a:pt x="260" y="348"/>
                  <a:pt x="274" y="328"/>
                </a:cubicBezTo>
                <a:cubicBezTo>
                  <a:pt x="288" y="348"/>
                  <a:pt x="311" y="362"/>
                  <a:pt x="337" y="362"/>
                </a:cubicBezTo>
                <a:cubicBezTo>
                  <a:pt x="364" y="362"/>
                  <a:pt x="387" y="348"/>
                  <a:pt x="401" y="328"/>
                </a:cubicBezTo>
                <a:cubicBezTo>
                  <a:pt x="415" y="348"/>
                  <a:pt x="438" y="362"/>
                  <a:pt x="465" y="362"/>
                </a:cubicBezTo>
                <a:cubicBezTo>
                  <a:pt x="491" y="362"/>
                  <a:pt x="514" y="348"/>
                  <a:pt x="528" y="328"/>
                </a:cubicBezTo>
                <a:cubicBezTo>
                  <a:pt x="542" y="348"/>
                  <a:pt x="565" y="362"/>
                  <a:pt x="592" y="362"/>
                </a:cubicBezTo>
                <a:cubicBezTo>
                  <a:pt x="618" y="362"/>
                  <a:pt x="641" y="348"/>
                  <a:pt x="655" y="328"/>
                </a:cubicBezTo>
                <a:cubicBezTo>
                  <a:pt x="669" y="348"/>
                  <a:pt x="692" y="362"/>
                  <a:pt x="719" y="362"/>
                </a:cubicBezTo>
                <a:cubicBezTo>
                  <a:pt x="727" y="362"/>
                  <a:pt x="736" y="360"/>
                  <a:pt x="744" y="357"/>
                </a:cubicBezTo>
                <a:cubicBezTo>
                  <a:pt x="744" y="747"/>
                  <a:pt x="744" y="747"/>
                  <a:pt x="744" y="747"/>
                </a:cubicBezTo>
                <a:cubicBezTo>
                  <a:pt x="774" y="747"/>
                  <a:pt x="774" y="747"/>
                  <a:pt x="774" y="747"/>
                </a:cubicBezTo>
                <a:lnTo>
                  <a:pt x="774" y="78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2" name="Freeform 17"/>
          <p:cNvSpPr>
            <a:spLocks noEditPoints="1"/>
          </p:cNvSpPr>
          <p:nvPr/>
        </p:nvSpPr>
        <p:spPr bwMode="auto">
          <a:xfrm>
            <a:off x="12553397" y="6059946"/>
            <a:ext cx="574058" cy="558112"/>
          </a:xfrm>
          <a:custGeom>
            <a:avLst/>
            <a:gdLst>
              <a:gd name="T0" fmla="*/ 199 w 800"/>
              <a:gd name="T1" fmla="*/ 146 h 778"/>
              <a:gd name="T2" fmla="*/ 153 w 800"/>
              <a:gd name="T3" fmla="*/ 146 h 778"/>
              <a:gd name="T4" fmla="*/ 94 w 800"/>
              <a:gd name="T5" fmla="*/ 389 h 778"/>
              <a:gd name="T6" fmla="*/ 153 w 800"/>
              <a:gd name="T7" fmla="*/ 632 h 778"/>
              <a:gd name="T8" fmla="*/ 199 w 800"/>
              <a:gd name="T9" fmla="*/ 632 h 778"/>
              <a:gd name="T10" fmla="*/ 257 w 800"/>
              <a:gd name="T11" fmla="*/ 389 h 778"/>
              <a:gd name="T12" fmla="*/ 176 w 800"/>
              <a:gd name="T13" fmla="*/ 425 h 778"/>
              <a:gd name="T14" fmla="*/ 176 w 800"/>
              <a:gd name="T15" fmla="*/ 353 h 778"/>
              <a:gd name="T16" fmla="*/ 176 w 800"/>
              <a:gd name="T17" fmla="*/ 425 h 778"/>
              <a:gd name="T18" fmla="*/ 318 w 800"/>
              <a:gd name="T19" fmla="*/ 184 h 778"/>
              <a:gd name="T20" fmla="*/ 377 w 800"/>
              <a:gd name="T21" fmla="*/ 632 h 778"/>
              <a:gd name="T22" fmla="*/ 422 w 800"/>
              <a:gd name="T23" fmla="*/ 632 h 778"/>
              <a:gd name="T24" fmla="*/ 481 w 800"/>
              <a:gd name="T25" fmla="*/ 184 h 778"/>
              <a:gd name="T26" fmla="*/ 400 w 800"/>
              <a:gd name="T27" fmla="*/ 220 h 778"/>
              <a:gd name="T28" fmla="*/ 400 w 800"/>
              <a:gd name="T29" fmla="*/ 148 h 778"/>
              <a:gd name="T30" fmla="*/ 400 w 800"/>
              <a:gd name="T31" fmla="*/ 220 h 778"/>
              <a:gd name="T32" fmla="*/ 119 w 800"/>
              <a:gd name="T33" fmla="*/ 0 h 778"/>
              <a:gd name="T34" fmla="*/ 0 w 800"/>
              <a:gd name="T35" fmla="*/ 659 h 778"/>
              <a:gd name="T36" fmla="*/ 681 w 800"/>
              <a:gd name="T37" fmla="*/ 778 h 778"/>
              <a:gd name="T38" fmla="*/ 800 w 800"/>
              <a:gd name="T39" fmla="*/ 119 h 778"/>
              <a:gd name="T40" fmla="*/ 754 w 800"/>
              <a:gd name="T41" fmla="*/ 659 h 778"/>
              <a:gd name="T42" fmla="*/ 119 w 800"/>
              <a:gd name="T43" fmla="*/ 732 h 778"/>
              <a:gd name="T44" fmla="*/ 45 w 800"/>
              <a:gd name="T45" fmla="*/ 119 h 778"/>
              <a:gd name="T46" fmla="*/ 681 w 800"/>
              <a:gd name="T47" fmla="*/ 45 h 778"/>
              <a:gd name="T48" fmla="*/ 754 w 800"/>
              <a:gd name="T49" fmla="*/ 659 h 778"/>
              <a:gd name="T50" fmla="*/ 646 w 800"/>
              <a:gd name="T51" fmla="*/ 146 h 778"/>
              <a:gd name="T52" fmla="*/ 601 w 800"/>
              <a:gd name="T53" fmla="*/ 146 h 778"/>
              <a:gd name="T54" fmla="*/ 542 w 800"/>
              <a:gd name="T55" fmla="*/ 478 h 778"/>
              <a:gd name="T56" fmla="*/ 601 w 800"/>
              <a:gd name="T57" fmla="*/ 632 h 778"/>
              <a:gd name="T58" fmla="*/ 646 w 800"/>
              <a:gd name="T59" fmla="*/ 632 h 778"/>
              <a:gd name="T60" fmla="*/ 705 w 800"/>
              <a:gd name="T61" fmla="*/ 478 h 778"/>
              <a:gd name="T62" fmla="*/ 623 w 800"/>
              <a:gd name="T63" fmla="*/ 514 h 778"/>
              <a:gd name="T64" fmla="*/ 623 w 800"/>
              <a:gd name="T65" fmla="*/ 442 h 778"/>
              <a:gd name="T66" fmla="*/ 623 w 800"/>
              <a:gd name="T67" fmla="*/ 514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00" h="778">
                <a:moveTo>
                  <a:pt x="199" y="311"/>
                </a:moveTo>
                <a:cubicBezTo>
                  <a:pt x="199" y="146"/>
                  <a:pt x="199" y="146"/>
                  <a:pt x="199" y="146"/>
                </a:cubicBezTo>
                <a:cubicBezTo>
                  <a:pt x="199" y="133"/>
                  <a:pt x="188" y="123"/>
                  <a:pt x="176" y="123"/>
                </a:cubicBezTo>
                <a:cubicBezTo>
                  <a:pt x="163" y="123"/>
                  <a:pt x="153" y="133"/>
                  <a:pt x="153" y="146"/>
                </a:cubicBezTo>
                <a:cubicBezTo>
                  <a:pt x="153" y="311"/>
                  <a:pt x="153" y="311"/>
                  <a:pt x="153" y="311"/>
                </a:cubicBezTo>
                <a:cubicBezTo>
                  <a:pt x="119" y="320"/>
                  <a:pt x="94" y="352"/>
                  <a:pt x="94" y="389"/>
                </a:cubicBezTo>
                <a:cubicBezTo>
                  <a:pt x="94" y="426"/>
                  <a:pt x="119" y="457"/>
                  <a:pt x="153" y="467"/>
                </a:cubicBezTo>
                <a:cubicBezTo>
                  <a:pt x="153" y="632"/>
                  <a:pt x="153" y="632"/>
                  <a:pt x="153" y="632"/>
                </a:cubicBezTo>
                <a:cubicBezTo>
                  <a:pt x="153" y="644"/>
                  <a:pt x="163" y="654"/>
                  <a:pt x="176" y="654"/>
                </a:cubicBezTo>
                <a:cubicBezTo>
                  <a:pt x="188" y="654"/>
                  <a:pt x="199" y="644"/>
                  <a:pt x="199" y="632"/>
                </a:cubicBezTo>
                <a:cubicBezTo>
                  <a:pt x="199" y="467"/>
                  <a:pt x="199" y="467"/>
                  <a:pt x="199" y="467"/>
                </a:cubicBezTo>
                <a:cubicBezTo>
                  <a:pt x="233" y="457"/>
                  <a:pt x="257" y="426"/>
                  <a:pt x="257" y="389"/>
                </a:cubicBezTo>
                <a:cubicBezTo>
                  <a:pt x="257" y="352"/>
                  <a:pt x="233" y="320"/>
                  <a:pt x="199" y="311"/>
                </a:cubicBezTo>
                <a:close/>
                <a:moveTo>
                  <a:pt x="176" y="425"/>
                </a:moveTo>
                <a:cubicBezTo>
                  <a:pt x="156" y="425"/>
                  <a:pt x="140" y="408"/>
                  <a:pt x="140" y="389"/>
                </a:cubicBezTo>
                <a:cubicBezTo>
                  <a:pt x="140" y="369"/>
                  <a:pt x="156" y="353"/>
                  <a:pt x="176" y="353"/>
                </a:cubicBezTo>
                <a:cubicBezTo>
                  <a:pt x="196" y="353"/>
                  <a:pt x="212" y="369"/>
                  <a:pt x="212" y="389"/>
                </a:cubicBezTo>
                <a:cubicBezTo>
                  <a:pt x="212" y="408"/>
                  <a:pt x="196" y="425"/>
                  <a:pt x="176" y="425"/>
                </a:cubicBezTo>
                <a:close/>
                <a:moveTo>
                  <a:pt x="400" y="103"/>
                </a:moveTo>
                <a:cubicBezTo>
                  <a:pt x="355" y="103"/>
                  <a:pt x="318" y="139"/>
                  <a:pt x="318" y="184"/>
                </a:cubicBezTo>
                <a:cubicBezTo>
                  <a:pt x="318" y="221"/>
                  <a:pt x="343" y="252"/>
                  <a:pt x="377" y="262"/>
                </a:cubicBezTo>
                <a:cubicBezTo>
                  <a:pt x="377" y="632"/>
                  <a:pt x="377" y="632"/>
                  <a:pt x="377" y="632"/>
                </a:cubicBezTo>
                <a:cubicBezTo>
                  <a:pt x="377" y="644"/>
                  <a:pt x="387" y="654"/>
                  <a:pt x="400" y="654"/>
                </a:cubicBezTo>
                <a:cubicBezTo>
                  <a:pt x="412" y="654"/>
                  <a:pt x="422" y="644"/>
                  <a:pt x="422" y="632"/>
                </a:cubicBezTo>
                <a:cubicBezTo>
                  <a:pt x="422" y="262"/>
                  <a:pt x="422" y="262"/>
                  <a:pt x="422" y="262"/>
                </a:cubicBezTo>
                <a:cubicBezTo>
                  <a:pt x="456" y="252"/>
                  <a:pt x="481" y="221"/>
                  <a:pt x="481" y="184"/>
                </a:cubicBezTo>
                <a:cubicBezTo>
                  <a:pt x="481" y="139"/>
                  <a:pt x="445" y="103"/>
                  <a:pt x="400" y="103"/>
                </a:cubicBezTo>
                <a:close/>
                <a:moveTo>
                  <a:pt x="400" y="220"/>
                </a:moveTo>
                <a:cubicBezTo>
                  <a:pt x="380" y="220"/>
                  <a:pt x="364" y="204"/>
                  <a:pt x="364" y="184"/>
                </a:cubicBezTo>
                <a:cubicBezTo>
                  <a:pt x="364" y="164"/>
                  <a:pt x="380" y="148"/>
                  <a:pt x="400" y="148"/>
                </a:cubicBezTo>
                <a:cubicBezTo>
                  <a:pt x="419" y="148"/>
                  <a:pt x="436" y="164"/>
                  <a:pt x="436" y="184"/>
                </a:cubicBezTo>
                <a:cubicBezTo>
                  <a:pt x="436" y="204"/>
                  <a:pt x="419" y="220"/>
                  <a:pt x="400" y="220"/>
                </a:cubicBezTo>
                <a:close/>
                <a:moveTo>
                  <a:pt x="681" y="0"/>
                </a:moveTo>
                <a:cubicBezTo>
                  <a:pt x="119" y="0"/>
                  <a:pt x="119" y="0"/>
                  <a:pt x="119" y="0"/>
                </a:cubicBezTo>
                <a:cubicBezTo>
                  <a:pt x="53" y="0"/>
                  <a:pt x="0" y="53"/>
                  <a:pt x="0" y="119"/>
                </a:cubicBezTo>
                <a:cubicBezTo>
                  <a:pt x="0" y="659"/>
                  <a:pt x="0" y="659"/>
                  <a:pt x="0" y="659"/>
                </a:cubicBezTo>
                <a:cubicBezTo>
                  <a:pt x="0" y="724"/>
                  <a:pt x="53" y="778"/>
                  <a:pt x="119" y="778"/>
                </a:cubicBezTo>
                <a:cubicBezTo>
                  <a:pt x="681" y="778"/>
                  <a:pt x="681" y="778"/>
                  <a:pt x="681" y="778"/>
                </a:cubicBezTo>
                <a:cubicBezTo>
                  <a:pt x="746" y="778"/>
                  <a:pt x="800" y="724"/>
                  <a:pt x="800" y="659"/>
                </a:cubicBezTo>
                <a:cubicBezTo>
                  <a:pt x="800" y="119"/>
                  <a:pt x="800" y="119"/>
                  <a:pt x="800" y="119"/>
                </a:cubicBezTo>
                <a:cubicBezTo>
                  <a:pt x="800" y="53"/>
                  <a:pt x="746" y="0"/>
                  <a:pt x="681" y="0"/>
                </a:cubicBezTo>
                <a:close/>
                <a:moveTo>
                  <a:pt x="754" y="659"/>
                </a:moveTo>
                <a:cubicBezTo>
                  <a:pt x="754" y="699"/>
                  <a:pt x="721" y="732"/>
                  <a:pt x="681" y="732"/>
                </a:cubicBezTo>
                <a:cubicBezTo>
                  <a:pt x="119" y="732"/>
                  <a:pt x="119" y="732"/>
                  <a:pt x="119" y="732"/>
                </a:cubicBezTo>
                <a:cubicBezTo>
                  <a:pt x="78" y="732"/>
                  <a:pt x="45" y="699"/>
                  <a:pt x="45" y="659"/>
                </a:cubicBezTo>
                <a:cubicBezTo>
                  <a:pt x="45" y="119"/>
                  <a:pt x="45" y="119"/>
                  <a:pt x="45" y="119"/>
                </a:cubicBezTo>
                <a:cubicBezTo>
                  <a:pt x="45" y="78"/>
                  <a:pt x="78" y="45"/>
                  <a:pt x="119" y="45"/>
                </a:cubicBezTo>
                <a:cubicBezTo>
                  <a:pt x="681" y="45"/>
                  <a:pt x="681" y="45"/>
                  <a:pt x="681" y="45"/>
                </a:cubicBezTo>
                <a:cubicBezTo>
                  <a:pt x="721" y="45"/>
                  <a:pt x="754" y="78"/>
                  <a:pt x="754" y="119"/>
                </a:cubicBezTo>
                <a:lnTo>
                  <a:pt x="754" y="659"/>
                </a:lnTo>
                <a:close/>
                <a:moveTo>
                  <a:pt x="646" y="400"/>
                </a:moveTo>
                <a:cubicBezTo>
                  <a:pt x="646" y="146"/>
                  <a:pt x="646" y="146"/>
                  <a:pt x="646" y="146"/>
                </a:cubicBezTo>
                <a:cubicBezTo>
                  <a:pt x="646" y="133"/>
                  <a:pt x="636" y="123"/>
                  <a:pt x="623" y="123"/>
                </a:cubicBezTo>
                <a:cubicBezTo>
                  <a:pt x="611" y="123"/>
                  <a:pt x="601" y="133"/>
                  <a:pt x="601" y="146"/>
                </a:cubicBezTo>
                <a:cubicBezTo>
                  <a:pt x="601" y="400"/>
                  <a:pt x="601" y="400"/>
                  <a:pt x="601" y="400"/>
                </a:cubicBezTo>
                <a:cubicBezTo>
                  <a:pt x="567" y="410"/>
                  <a:pt x="542" y="441"/>
                  <a:pt x="542" y="478"/>
                </a:cubicBezTo>
                <a:cubicBezTo>
                  <a:pt x="542" y="515"/>
                  <a:pt x="567" y="546"/>
                  <a:pt x="601" y="556"/>
                </a:cubicBezTo>
                <a:cubicBezTo>
                  <a:pt x="601" y="632"/>
                  <a:pt x="601" y="632"/>
                  <a:pt x="601" y="632"/>
                </a:cubicBezTo>
                <a:cubicBezTo>
                  <a:pt x="601" y="644"/>
                  <a:pt x="611" y="654"/>
                  <a:pt x="623" y="654"/>
                </a:cubicBezTo>
                <a:cubicBezTo>
                  <a:pt x="636" y="654"/>
                  <a:pt x="646" y="644"/>
                  <a:pt x="646" y="632"/>
                </a:cubicBezTo>
                <a:cubicBezTo>
                  <a:pt x="646" y="556"/>
                  <a:pt x="646" y="556"/>
                  <a:pt x="646" y="556"/>
                </a:cubicBezTo>
                <a:cubicBezTo>
                  <a:pt x="680" y="546"/>
                  <a:pt x="705" y="515"/>
                  <a:pt x="705" y="478"/>
                </a:cubicBezTo>
                <a:cubicBezTo>
                  <a:pt x="705" y="441"/>
                  <a:pt x="680" y="410"/>
                  <a:pt x="646" y="400"/>
                </a:cubicBezTo>
                <a:close/>
                <a:moveTo>
                  <a:pt x="623" y="514"/>
                </a:moveTo>
                <a:cubicBezTo>
                  <a:pt x="604" y="514"/>
                  <a:pt x="588" y="498"/>
                  <a:pt x="588" y="478"/>
                </a:cubicBezTo>
                <a:cubicBezTo>
                  <a:pt x="588" y="458"/>
                  <a:pt x="604" y="442"/>
                  <a:pt x="623" y="442"/>
                </a:cubicBezTo>
                <a:cubicBezTo>
                  <a:pt x="643" y="442"/>
                  <a:pt x="659" y="458"/>
                  <a:pt x="659" y="478"/>
                </a:cubicBezTo>
                <a:cubicBezTo>
                  <a:pt x="659" y="498"/>
                  <a:pt x="643" y="514"/>
                  <a:pt x="623" y="5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3" name="Freeform 33"/>
          <p:cNvSpPr>
            <a:spLocks/>
          </p:cNvSpPr>
          <p:nvPr/>
        </p:nvSpPr>
        <p:spPr bwMode="auto">
          <a:xfrm>
            <a:off x="12545949" y="7185592"/>
            <a:ext cx="588954" cy="652336"/>
          </a:xfrm>
          <a:custGeom>
            <a:avLst/>
            <a:gdLst>
              <a:gd name="T0" fmla="*/ 557 w 838"/>
              <a:gd name="T1" fmla="*/ 310 h 929"/>
              <a:gd name="T2" fmla="*/ 528 w 838"/>
              <a:gd name="T3" fmla="*/ 281 h 929"/>
              <a:gd name="T4" fmla="*/ 172 w 838"/>
              <a:gd name="T5" fmla="*/ 636 h 929"/>
              <a:gd name="T6" fmla="*/ 172 w 838"/>
              <a:gd name="T7" fmla="*/ 754 h 929"/>
              <a:gd name="T8" fmla="*/ 289 w 838"/>
              <a:gd name="T9" fmla="*/ 754 h 929"/>
              <a:gd name="T10" fmla="*/ 779 w 838"/>
              <a:gd name="T11" fmla="*/ 264 h 929"/>
              <a:gd name="T12" fmla="*/ 779 w 838"/>
              <a:gd name="T13" fmla="*/ 59 h 929"/>
              <a:gd name="T14" fmla="*/ 570 w 838"/>
              <a:gd name="T15" fmla="*/ 59 h 929"/>
              <a:gd name="T16" fmla="*/ 84 w 838"/>
              <a:gd name="T17" fmla="*/ 549 h 929"/>
              <a:gd name="T18" fmla="*/ 84 w 838"/>
              <a:gd name="T19" fmla="*/ 846 h 929"/>
              <a:gd name="T20" fmla="*/ 381 w 838"/>
              <a:gd name="T21" fmla="*/ 846 h 929"/>
              <a:gd name="T22" fmla="*/ 737 w 838"/>
              <a:gd name="T23" fmla="*/ 490 h 929"/>
              <a:gd name="T24" fmla="*/ 704 w 838"/>
              <a:gd name="T25" fmla="*/ 457 h 929"/>
              <a:gd name="T26" fmla="*/ 348 w 838"/>
              <a:gd name="T27" fmla="*/ 812 h 929"/>
              <a:gd name="T28" fmla="*/ 109 w 838"/>
              <a:gd name="T29" fmla="*/ 812 h 929"/>
              <a:gd name="T30" fmla="*/ 109 w 838"/>
              <a:gd name="T31" fmla="*/ 574 h 929"/>
              <a:gd name="T32" fmla="*/ 599 w 838"/>
              <a:gd name="T33" fmla="*/ 88 h 929"/>
              <a:gd name="T34" fmla="*/ 746 w 838"/>
              <a:gd name="T35" fmla="*/ 88 h 929"/>
              <a:gd name="T36" fmla="*/ 746 w 838"/>
              <a:gd name="T37" fmla="*/ 235 h 929"/>
              <a:gd name="T38" fmla="*/ 260 w 838"/>
              <a:gd name="T39" fmla="*/ 724 h 929"/>
              <a:gd name="T40" fmla="*/ 201 w 838"/>
              <a:gd name="T41" fmla="*/ 724 h 929"/>
              <a:gd name="T42" fmla="*/ 201 w 838"/>
              <a:gd name="T43" fmla="*/ 666 h 929"/>
              <a:gd name="T44" fmla="*/ 557 w 838"/>
              <a:gd name="T45" fmla="*/ 310 h 9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38" h="929">
                <a:moveTo>
                  <a:pt x="557" y="310"/>
                </a:moveTo>
                <a:cubicBezTo>
                  <a:pt x="528" y="281"/>
                  <a:pt x="528" y="281"/>
                  <a:pt x="528" y="281"/>
                </a:cubicBezTo>
                <a:cubicBezTo>
                  <a:pt x="172" y="636"/>
                  <a:pt x="172" y="636"/>
                  <a:pt x="172" y="636"/>
                </a:cubicBezTo>
                <a:cubicBezTo>
                  <a:pt x="139" y="670"/>
                  <a:pt x="139" y="720"/>
                  <a:pt x="172" y="754"/>
                </a:cubicBezTo>
                <a:cubicBezTo>
                  <a:pt x="206" y="787"/>
                  <a:pt x="256" y="787"/>
                  <a:pt x="289" y="754"/>
                </a:cubicBezTo>
                <a:cubicBezTo>
                  <a:pt x="779" y="264"/>
                  <a:pt x="779" y="264"/>
                  <a:pt x="779" y="264"/>
                </a:cubicBezTo>
                <a:cubicBezTo>
                  <a:pt x="838" y="205"/>
                  <a:pt x="838" y="113"/>
                  <a:pt x="779" y="59"/>
                </a:cubicBezTo>
                <a:cubicBezTo>
                  <a:pt x="720" y="0"/>
                  <a:pt x="628" y="0"/>
                  <a:pt x="570" y="59"/>
                </a:cubicBezTo>
                <a:cubicBezTo>
                  <a:pt x="84" y="549"/>
                  <a:pt x="84" y="549"/>
                  <a:pt x="84" y="549"/>
                </a:cubicBezTo>
                <a:cubicBezTo>
                  <a:pt x="0" y="632"/>
                  <a:pt x="5" y="762"/>
                  <a:pt x="84" y="846"/>
                </a:cubicBezTo>
                <a:cubicBezTo>
                  <a:pt x="168" y="929"/>
                  <a:pt x="298" y="929"/>
                  <a:pt x="381" y="846"/>
                </a:cubicBezTo>
                <a:cubicBezTo>
                  <a:pt x="737" y="490"/>
                  <a:pt x="737" y="490"/>
                  <a:pt x="737" y="490"/>
                </a:cubicBezTo>
                <a:cubicBezTo>
                  <a:pt x="704" y="457"/>
                  <a:pt x="704" y="457"/>
                  <a:pt x="704" y="457"/>
                </a:cubicBezTo>
                <a:cubicBezTo>
                  <a:pt x="348" y="812"/>
                  <a:pt x="348" y="812"/>
                  <a:pt x="348" y="812"/>
                </a:cubicBezTo>
                <a:cubicBezTo>
                  <a:pt x="281" y="879"/>
                  <a:pt x="176" y="879"/>
                  <a:pt x="109" y="812"/>
                </a:cubicBezTo>
                <a:cubicBezTo>
                  <a:pt x="42" y="745"/>
                  <a:pt x="42" y="641"/>
                  <a:pt x="109" y="574"/>
                </a:cubicBezTo>
                <a:cubicBezTo>
                  <a:pt x="599" y="88"/>
                  <a:pt x="599" y="88"/>
                  <a:pt x="599" y="88"/>
                </a:cubicBezTo>
                <a:cubicBezTo>
                  <a:pt x="641" y="46"/>
                  <a:pt x="708" y="46"/>
                  <a:pt x="746" y="88"/>
                </a:cubicBezTo>
                <a:cubicBezTo>
                  <a:pt x="787" y="130"/>
                  <a:pt x="787" y="197"/>
                  <a:pt x="746" y="235"/>
                </a:cubicBezTo>
                <a:cubicBezTo>
                  <a:pt x="260" y="724"/>
                  <a:pt x="260" y="724"/>
                  <a:pt x="260" y="724"/>
                </a:cubicBezTo>
                <a:cubicBezTo>
                  <a:pt x="243" y="741"/>
                  <a:pt x="218" y="741"/>
                  <a:pt x="201" y="724"/>
                </a:cubicBezTo>
                <a:cubicBezTo>
                  <a:pt x="185" y="708"/>
                  <a:pt x="185" y="683"/>
                  <a:pt x="201" y="666"/>
                </a:cubicBezTo>
                <a:lnTo>
                  <a:pt x="557" y="3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4" name="Freeform 33"/>
          <p:cNvSpPr>
            <a:spLocks noEditPoints="1"/>
          </p:cNvSpPr>
          <p:nvPr/>
        </p:nvSpPr>
        <p:spPr bwMode="auto">
          <a:xfrm>
            <a:off x="12578389" y="8343365"/>
            <a:ext cx="524074" cy="702554"/>
          </a:xfrm>
          <a:custGeom>
            <a:avLst/>
            <a:gdLst>
              <a:gd name="T0" fmla="*/ 400 w 800"/>
              <a:gd name="T1" fmla="*/ 170 h 1065"/>
              <a:gd name="T2" fmla="*/ 159 w 800"/>
              <a:gd name="T3" fmla="*/ 410 h 1065"/>
              <a:gd name="T4" fmla="*/ 400 w 800"/>
              <a:gd name="T5" fmla="*/ 651 h 1065"/>
              <a:gd name="T6" fmla="*/ 641 w 800"/>
              <a:gd name="T7" fmla="*/ 410 h 1065"/>
              <a:gd name="T8" fmla="*/ 400 w 800"/>
              <a:gd name="T9" fmla="*/ 170 h 1065"/>
              <a:gd name="T10" fmla="*/ 400 w 800"/>
              <a:gd name="T11" fmla="*/ 616 h 1065"/>
              <a:gd name="T12" fmla="*/ 194 w 800"/>
              <a:gd name="T13" fmla="*/ 410 h 1065"/>
              <a:gd name="T14" fmla="*/ 400 w 800"/>
              <a:gd name="T15" fmla="*/ 205 h 1065"/>
              <a:gd name="T16" fmla="*/ 606 w 800"/>
              <a:gd name="T17" fmla="*/ 410 h 1065"/>
              <a:gd name="T18" fmla="*/ 400 w 800"/>
              <a:gd name="T19" fmla="*/ 616 h 1065"/>
              <a:gd name="T20" fmla="*/ 683 w 800"/>
              <a:gd name="T21" fmla="*/ 128 h 1065"/>
              <a:gd name="T22" fmla="*/ 553 w 800"/>
              <a:gd name="T23" fmla="*/ 41 h 1065"/>
              <a:gd name="T24" fmla="*/ 247 w 800"/>
              <a:gd name="T25" fmla="*/ 41 h 1065"/>
              <a:gd name="T26" fmla="*/ 117 w 800"/>
              <a:gd name="T27" fmla="*/ 128 h 1065"/>
              <a:gd name="T28" fmla="*/ 0 w 800"/>
              <a:gd name="T29" fmla="*/ 410 h 1065"/>
              <a:gd name="T30" fmla="*/ 8 w 800"/>
              <a:gd name="T31" fmla="*/ 490 h 1065"/>
              <a:gd name="T32" fmla="*/ 32 w 800"/>
              <a:gd name="T33" fmla="*/ 566 h 1065"/>
              <a:gd name="T34" fmla="*/ 99 w 800"/>
              <a:gd name="T35" fmla="*/ 677 h 1065"/>
              <a:gd name="T36" fmla="*/ 360 w 800"/>
              <a:gd name="T37" fmla="*/ 1045 h 1065"/>
              <a:gd name="T38" fmla="*/ 400 w 800"/>
              <a:gd name="T39" fmla="*/ 1065 h 1065"/>
              <a:gd name="T40" fmla="*/ 440 w 800"/>
              <a:gd name="T41" fmla="*/ 1045 h 1065"/>
              <a:gd name="T42" fmla="*/ 690 w 800"/>
              <a:gd name="T43" fmla="*/ 693 h 1065"/>
              <a:gd name="T44" fmla="*/ 701 w 800"/>
              <a:gd name="T45" fmla="*/ 677 h 1065"/>
              <a:gd name="T46" fmla="*/ 768 w 800"/>
              <a:gd name="T47" fmla="*/ 566 h 1065"/>
              <a:gd name="T48" fmla="*/ 792 w 800"/>
              <a:gd name="T49" fmla="*/ 490 h 1065"/>
              <a:gd name="T50" fmla="*/ 800 w 800"/>
              <a:gd name="T51" fmla="*/ 410 h 1065"/>
              <a:gd name="T52" fmla="*/ 683 w 800"/>
              <a:gd name="T53" fmla="*/ 128 h 1065"/>
              <a:gd name="T54" fmla="*/ 758 w 800"/>
              <a:gd name="T55" fmla="*/ 483 h 1065"/>
              <a:gd name="T56" fmla="*/ 736 w 800"/>
              <a:gd name="T57" fmla="*/ 552 h 1065"/>
              <a:gd name="T58" fmla="*/ 673 w 800"/>
              <a:gd name="T59" fmla="*/ 656 h 1065"/>
              <a:gd name="T60" fmla="*/ 661 w 800"/>
              <a:gd name="T61" fmla="*/ 673 h 1065"/>
              <a:gd name="T62" fmla="*/ 412 w 800"/>
              <a:gd name="T63" fmla="*/ 1024 h 1065"/>
              <a:gd name="T64" fmla="*/ 388 w 800"/>
              <a:gd name="T65" fmla="*/ 1024 h 1065"/>
              <a:gd name="T66" fmla="*/ 139 w 800"/>
              <a:gd name="T67" fmla="*/ 673 h 1065"/>
              <a:gd name="T68" fmla="*/ 127 w 800"/>
              <a:gd name="T69" fmla="*/ 656 h 1065"/>
              <a:gd name="T70" fmla="*/ 64 w 800"/>
              <a:gd name="T71" fmla="*/ 552 h 1065"/>
              <a:gd name="T72" fmla="*/ 42 w 800"/>
              <a:gd name="T73" fmla="*/ 483 h 1065"/>
              <a:gd name="T74" fmla="*/ 35 w 800"/>
              <a:gd name="T75" fmla="*/ 410 h 1065"/>
              <a:gd name="T76" fmla="*/ 142 w 800"/>
              <a:gd name="T77" fmla="*/ 152 h 1065"/>
              <a:gd name="T78" fmla="*/ 260 w 800"/>
              <a:gd name="T79" fmla="*/ 73 h 1065"/>
              <a:gd name="T80" fmla="*/ 400 w 800"/>
              <a:gd name="T81" fmla="*/ 45 h 1065"/>
              <a:gd name="T82" fmla="*/ 539 w 800"/>
              <a:gd name="T83" fmla="*/ 73 h 1065"/>
              <a:gd name="T84" fmla="*/ 658 w 800"/>
              <a:gd name="T85" fmla="*/ 152 h 1065"/>
              <a:gd name="T86" fmla="*/ 765 w 800"/>
              <a:gd name="T87" fmla="*/ 410 h 1065"/>
              <a:gd name="T88" fmla="*/ 758 w 800"/>
              <a:gd name="T89" fmla="*/ 483 h 10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00" h="1065">
                <a:moveTo>
                  <a:pt x="400" y="170"/>
                </a:moveTo>
                <a:cubicBezTo>
                  <a:pt x="267" y="170"/>
                  <a:pt x="159" y="278"/>
                  <a:pt x="159" y="410"/>
                </a:cubicBezTo>
                <a:cubicBezTo>
                  <a:pt x="159" y="543"/>
                  <a:pt x="267" y="651"/>
                  <a:pt x="400" y="651"/>
                </a:cubicBezTo>
                <a:cubicBezTo>
                  <a:pt x="533" y="651"/>
                  <a:pt x="641" y="543"/>
                  <a:pt x="641" y="410"/>
                </a:cubicBezTo>
                <a:cubicBezTo>
                  <a:pt x="641" y="278"/>
                  <a:pt x="533" y="170"/>
                  <a:pt x="400" y="170"/>
                </a:cubicBezTo>
                <a:close/>
                <a:moveTo>
                  <a:pt x="400" y="616"/>
                </a:moveTo>
                <a:cubicBezTo>
                  <a:pt x="287" y="616"/>
                  <a:pt x="194" y="524"/>
                  <a:pt x="194" y="410"/>
                </a:cubicBezTo>
                <a:cubicBezTo>
                  <a:pt x="194" y="297"/>
                  <a:pt x="287" y="205"/>
                  <a:pt x="400" y="205"/>
                </a:cubicBezTo>
                <a:cubicBezTo>
                  <a:pt x="513" y="205"/>
                  <a:pt x="606" y="297"/>
                  <a:pt x="606" y="410"/>
                </a:cubicBezTo>
                <a:cubicBezTo>
                  <a:pt x="606" y="524"/>
                  <a:pt x="513" y="616"/>
                  <a:pt x="400" y="616"/>
                </a:cubicBezTo>
                <a:close/>
                <a:moveTo>
                  <a:pt x="683" y="128"/>
                </a:moveTo>
                <a:cubicBezTo>
                  <a:pt x="646" y="90"/>
                  <a:pt x="602" y="61"/>
                  <a:pt x="553" y="41"/>
                </a:cubicBezTo>
                <a:cubicBezTo>
                  <a:pt x="455" y="0"/>
                  <a:pt x="345" y="0"/>
                  <a:pt x="247" y="41"/>
                </a:cubicBezTo>
                <a:cubicBezTo>
                  <a:pt x="198" y="61"/>
                  <a:pt x="154" y="90"/>
                  <a:pt x="117" y="128"/>
                </a:cubicBezTo>
                <a:cubicBezTo>
                  <a:pt x="42" y="203"/>
                  <a:pt x="0" y="304"/>
                  <a:pt x="0" y="410"/>
                </a:cubicBezTo>
                <a:cubicBezTo>
                  <a:pt x="0" y="437"/>
                  <a:pt x="3" y="463"/>
                  <a:pt x="8" y="490"/>
                </a:cubicBezTo>
                <a:cubicBezTo>
                  <a:pt x="13" y="516"/>
                  <a:pt x="21" y="542"/>
                  <a:pt x="32" y="566"/>
                </a:cubicBezTo>
                <a:cubicBezTo>
                  <a:pt x="49" y="608"/>
                  <a:pt x="74" y="643"/>
                  <a:pt x="99" y="677"/>
                </a:cubicBezTo>
                <a:cubicBezTo>
                  <a:pt x="360" y="1045"/>
                  <a:pt x="360" y="1045"/>
                  <a:pt x="360" y="1045"/>
                </a:cubicBezTo>
                <a:cubicBezTo>
                  <a:pt x="369" y="1058"/>
                  <a:pt x="384" y="1065"/>
                  <a:pt x="400" y="1065"/>
                </a:cubicBezTo>
                <a:cubicBezTo>
                  <a:pt x="416" y="1065"/>
                  <a:pt x="431" y="1058"/>
                  <a:pt x="440" y="1045"/>
                </a:cubicBezTo>
                <a:cubicBezTo>
                  <a:pt x="690" y="693"/>
                  <a:pt x="690" y="693"/>
                  <a:pt x="690" y="693"/>
                </a:cubicBezTo>
                <a:cubicBezTo>
                  <a:pt x="696" y="684"/>
                  <a:pt x="699" y="680"/>
                  <a:pt x="701" y="677"/>
                </a:cubicBezTo>
                <a:cubicBezTo>
                  <a:pt x="726" y="643"/>
                  <a:pt x="751" y="608"/>
                  <a:pt x="768" y="566"/>
                </a:cubicBezTo>
                <a:cubicBezTo>
                  <a:pt x="779" y="542"/>
                  <a:pt x="787" y="516"/>
                  <a:pt x="792" y="490"/>
                </a:cubicBezTo>
                <a:cubicBezTo>
                  <a:pt x="797" y="463"/>
                  <a:pt x="800" y="437"/>
                  <a:pt x="800" y="410"/>
                </a:cubicBezTo>
                <a:cubicBezTo>
                  <a:pt x="800" y="304"/>
                  <a:pt x="758" y="203"/>
                  <a:pt x="683" y="128"/>
                </a:cubicBezTo>
                <a:close/>
                <a:moveTo>
                  <a:pt x="758" y="483"/>
                </a:moveTo>
                <a:cubicBezTo>
                  <a:pt x="753" y="507"/>
                  <a:pt x="746" y="530"/>
                  <a:pt x="736" y="552"/>
                </a:cubicBezTo>
                <a:cubicBezTo>
                  <a:pt x="720" y="591"/>
                  <a:pt x="697" y="623"/>
                  <a:pt x="673" y="656"/>
                </a:cubicBezTo>
                <a:cubicBezTo>
                  <a:pt x="670" y="660"/>
                  <a:pt x="668" y="663"/>
                  <a:pt x="661" y="673"/>
                </a:cubicBezTo>
                <a:cubicBezTo>
                  <a:pt x="412" y="1024"/>
                  <a:pt x="412" y="1024"/>
                  <a:pt x="412" y="1024"/>
                </a:cubicBezTo>
                <a:cubicBezTo>
                  <a:pt x="406" y="1033"/>
                  <a:pt x="394" y="1033"/>
                  <a:pt x="388" y="1024"/>
                </a:cubicBezTo>
                <a:cubicBezTo>
                  <a:pt x="139" y="673"/>
                  <a:pt x="139" y="673"/>
                  <a:pt x="139" y="673"/>
                </a:cubicBezTo>
                <a:cubicBezTo>
                  <a:pt x="127" y="656"/>
                  <a:pt x="127" y="656"/>
                  <a:pt x="127" y="656"/>
                </a:cubicBezTo>
                <a:cubicBezTo>
                  <a:pt x="103" y="623"/>
                  <a:pt x="80" y="591"/>
                  <a:pt x="64" y="552"/>
                </a:cubicBezTo>
                <a:cubicBezTo>
                  <a:pt x="54" y="530"/>
                  <a:pt x="47" y="507"/>
                  <a:pt x="42" y="483"/>
                </a:cubicBezTo>
                <a:cubicBezTo>
                  <a:pt x="37" y="459"/>
                  <a:pt x="35" y="434"/>
                  <a:pt x="35" y="410"/>
                </a:cubicBezTo>
                <a:cubicBezTo>
                  <a:pt x="35" y="313"/>
                  <a:pt x="73" y="221"/>
                  <a:pt x="142" y="152"/>
                </a:cubicBezTo>
                <a:cubicBezTo>
                  <a:pt x="176" y="118"/>
                  <a:pt x="216" y="92"/>
                  <a:pt x="260" y="73"/>
                </a:cubicBezTo>
                <a:cubicBezTo>
                  <a:pt x="305" y="55"/>
                  <a:pt x="352" y="45"/>
                  <a:pt x="400" y="45"/>
                </a:cubicBezTo>
                <a:cubicBezTo>
                  <a:pt x="448" y="45"/>
                  <a:pt x="495" y="55"/>
                  <a:pt x="539" y="73"/>
                </a:cubicBezTo>
                <a:cubicBezTo>
                  <a:pt x="584" y="92"/>
                  <a:pt x="624" y="118"/>
                  <a:pt x="658" y="152"/>
                </a:cubicBezTo>
                <a:cubicBezTo>
                  <a:pt x="727" y="221"/>
                  <a:pt x="765" y="313"/>
                  <a:pt x="765" y="410"/>
                </a:cubicBezTo>
                <a:cubicBezTo>
                  <a:pt x="765" y="434"/>
                  <a:pt x="763" y="459"/>
                  <a:pt x="758" y="48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5" name="Freeform 29"/>
          <p:cNvSpPr>
            <a:spLocks noEditPoints="1"/>
          </p:cNvSpPr>
          <p:nvPr/>
        </p:nvSpPr>
        <p:spPr bwMode="auto">
          <a:xfrm>
            <a:off x="12548151" y="9609383"/>
            <a:ext cx="584550" cy="606874"/>
          </a:xfrm>
          <a:custGeom>
            <a:avLst/>
            <a:gdLst>
              <a:gd name="T0" fmla="*/ 639 w 800"/>
              <a:gd name="T1" fmla="*/ 508 h 830"/>
              <a:gd name="T2" fmla="*/ 506 w 800"/>
              <a:gd name="T3" fmla="*/ 579 h 830"/>
              <a:gd name="T4" fmla="*/ 303 w 800"/>
              <a:gd name="T5" fmla="*/ 466 h 830"/>
              <a:gd name="T6" fmla="*/ 321 w 800"/>
              <a:gd name="T7" fmla="*/ 392 h 830"/>
              <a:gd name="T8" fmla="*/ 304 w 800"/>
              <a:gd name="T9" fmla="*/ 319 h 830"/>
              <a:gd name="T10" fmla="*/ 458 w 800"/>
              <a:gd name="T11" fmla="*/ 252 h 830"/>
              <a:gd name="T12" fmla="*/ 590 w 800"/>
              <a:gd name="T13" fmla="*/ 321 h 830"/>
              <a:gd name="T14" fmla="*/ 751 w 800"/>
              <a:gd name="T15" fmla="*/ 160 h 830"/>
              <a:gd name="T16" fmla="*/ 590 w 800"/>
              <a:gd name="T17" fmla="*/ 0 h 830"/>
              <a:gd name="T18" fmla="*/ 429 w 800"/>
              <a:gd name="T19" fmla="*/ 160 h 830"/>
              <a:gd name="T20" fmla="*/ 438 w 800"/>
              <a:gd name="T21" fmla="*/ 212 h 830"/>
              <a:gd name="T22" fmla="*/ 278 w 800"/>
              <a:gd name="T23" fmla="*/ 282 h 830"/>
              <a:gd name="T24" fmla="*/ 160 w 800"/>
              <a:gd name="T25" fmla="*/ 231 h 830"/>
              <a:gd name="T26" fmla="*/ 0 w 800"/>
              <a:gd name="T27" fmla="*/ 392 h 830"/>
              <a:gd name="T28" fmla="*/ 160 w 800"/>
              <a:gd name="T29" fmla="*/ 552 h 830"/>
              <a:gd name="T30" fmla="*/ 277 w 800"/>
              <a:gd name="T31" fmla="*/ 502 h 830"/>
              <a:gd name="T32" fmla="*/ 486 w 800"/>
              <a:gd name="T33" fmla="*/ 618 h 830"/>
              <a:gd name="T34" fmla="*/ 478 w 800"/>
              <a:gd name="T35" fmla="*/ 669 h 830"/>
              <a:gd name="T36" fmla="*/ 639 w 800"/>
              <a:gd name="T37" fmla="*/ 830 h 830"/>
              <a:gd name="T38" fmla="*/ 800 w 800"/>
              <a:gd name="T39" fmla="*/ 669 h 830"/>
              <a:gd name="T40" fmla="*/ 639 w 800"/>
              <a:gd name="T41" fmla="*/ 508 h 830"/>
              <a:gd name="T42" fmla="*/ 590 w 800"/>
              <a:gd name="T43" fmla="*/ 44 h 830"/>
              <a:gd name="T44" fmla="*/ 707 w 800"/>
              <a:gd name="T45" fmla="*/ 160 h 830"/>
              <a:gd name="T46" fmla="*/ 590 w 800"/>
              <a:gd name="T47" fmla="*/ 277 h 830"/>
              <a:gd name="T48" fmla="*/ 473 w 800"/>
              <a:gd name="T49" fmla="*/ 160 h 830"/>
              <a:gd name="T50" fmla="*/ 590 w 800"/>
              <a:gd name="T51" fmla="*/ 44 h 830"/>
              <a:gd name="T52" fmla="*/ 160 w 800"/>
              <a:gd name="T53" fmla="*/ 508 h 830"/>
              <a:gd name="T54" fmla="*/ 44 w 800"/>
              <a:gd name="T55" fmla="*/ 392 h 830"/>
              <a:gd name="T56" fmla="*/ 160 w 800"/>
              <a:gd name="T57" fmla="*/ 275 h 830"/>
              <a:gd name="T58" fmla="*/ 277 w 800"/>
              <a:gd name="T59" fmla="*/ 392 h 830"/>
              <a:gd name="T60" fmla="*/ 160 w 800"/>
              <a:gd name="T61" fmla="*/ 508 h 830"/>
              <a:gd name="T62" fmla="*/ 639 w 800"/>
              <a:gd name="T63" fmla="*/ 786 h 830"/>
              <a:gd name="T64" fmla="*/ 522 w 800"/>
              <a:gd name="T65" fmla="*/ 669 h 830"/>
              <a:gd name="T66" fmla="*/ 639 w 800"/>
              <a:gd name="T67" fmla="*/ 552 h 830"/>
              <a:gd name="T68" fmla="*/ 756 w 800"/>
              <a:gd name="T69" fmla="*/ 669 h 830"/>
              <a:gd name="T70" fmla="*/ 639 w 800"/>
              <a:gd name="T71" fmla="*/ 786 h 8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00" h="830">
                <a:moveTo>
                  <a:pt x="639" y="508"/>
                </a:moveTo>
                <a:cubicBezTo>
                  <a:pt x="584" y="508"/>
                  <a:pt x="535" y="536"/>
                  <a:pt x="506" y="579"/>
                </a:cubicBezTo>
                <a:cubicBezTo>
                  <a:pt x="303" y="466"/>
                  <a:pt x="303" y="466"/>
                  <a:pt x="303" y="466"/>
                </a:cubicBezTo>
                <a:cubicBezTo>
                  <a:pt x="314" y="444"/>
                  <a:pt x="321" y="419"/>
                  <a:pt x="321" y="392"/>
                </a:cubicBezTo>
                <a:cubicBezTo>
                  <a:pt x="321" y="365"/>
                  <a:pt x="315" y="341"/>
                  <a:pt x="304" y="319"/>
                </a:cubicBezTo>
                <a:cubicBezTo>
                  <a:pt x="458" y="252"/>
                  <a:pt x="458" y="252"/>
                  <a:pt x="458" y="252"/>
                </a:cubicBezTo>
                <a:cubicBezTo>
                  <a:pt x="487" y="294"/>
                  <a:pt x="535" y="321"/>
                  <a:pt x="590" y="321"/>
                </a:cubicBezTo>
                <a:cubicBezTo>
                  <a:pt x="679" y="321"/>
                  <a:pt x="751" y="249"/>
                  <a:pt x="751" y="160"/>
                </a:cubicBezTo>
                <a:cubicBezTo>
                  <a:pt x="751" y="72"/>
                  <a:pt x="679" y="0"/>
                  <a:pt x="590" y="0"/>
                </a:cubicBezTo>
                <a:cubicBezTo>
                  <a:pt x="501" y="0"/>
                  <a:pt x="429" y="72"/>
                  <a:pt x="429" y="160"/>
                </a:cubicBezTo>
                <a:cubicBezTo>
                  <a:pt x="429" y="179"/>
                  <a:pt x="432" y="196"/>
                  <a:pt x="438" y="212"/>
                </a:cubicBezTo>
                <a:cubicBezTo>
                  <a:pt x="278" y="282"/>
                  <a:pt x="278" y="282"/>
                  <a:pt x="278" y="282"/>
                </a:cubicBezTo>
                <a:cubicBezTo>
                  <a:pt x="248" y="251"/>
                  <a:pt x="207" y="231"/>
                  <a:pt x="160" y="231"/>
                </a:cubicBezTo>
                <a:cubicBezTo>
                  <a:pt x="72" y="231"/>
                  <a:pt x="0" y="303"/>
                  <a:pt x="0" y="392"/>
                </a:cubicBezTo>
                <a:cubicBezTo>
                  <a:pt x="0" y="480"/>
                  <a:pt x="72" y="552"/>
                  <a:pt x="160" y="552"/>
                </a:cubicBezTo>
                <a:cubicBezTo>
                  <a:pt x="206" y="552"/>
                  <a:pt x="247" y="533"/>
                  <a:pt x="277" y="502"/>
                </a:cubicBezTo>
                <a:cubicBezTo>
                  <a:pt x="486" y="618"/>
                  <a:pt x="486" y="618"/>
                  <a:pt x="486" y="618"/>
                </a:cubicBezTo>
                <a:cubicBezTo>
                  <a:pt x="481" y="634"/>
                  <a:pt x="478" y="651"/>
                  <a:pt x="478" y="669"/>
                </a:cubicBezTo>
                <a:cubicBezTo>
                  <a:pt x="478" y="758"/>
                  <a:pt x="550" y="830"/>
                  <a:pt x="639" y="830"/>
                </a:cubicBezTo>
                <a:cubicBezTo>
                  <a:pt x="728" y="830"/>
                  <a:pt x="800" y="758"/>
                  <a:pt x="800" y="669"/>
                </a:cubicBezTo>
                <a:cubicBezTo>
                  <a:pt x="800" y="580"/>
                  <a:pt x="728" y="508"/>
                  <a:pt x="639" y="508"/>
                </a:cubicBezTo>
                <a:close/>
                <a:moveTo>
                  <a:pt x="590" y="44"/>
                </a:moveTo>
                <a:cubicBezTo>
                  <a:pt x="654" y="44"/>
                  <a:pt x="707" y="96"/>
                  <a:pt x="707" y="160"/>
                </a:cubicBezTo>
                <a:cubicBezTo>
                  <a:pt x="707" y="225"/>
                  <a:pt x="654" y="277"/>
                  <a:pt x="590" y="277"/>
                </a:cubicBezTo>
                <a:cubicBezTo>
                  <a:pt x="526" y="277"/>
                  <a:pt x="473" y="225"/>
                  <a:pt x="473" y="160"/>
                </a:cubicBezTo>
                <a:cubicBezTo>
                  <a:pt x="473" y="96"/>
                  <a:pt x="526" y="44"/>
                  <a:pt x="590" y="44"/>
                </a:cubicBezTo>
                <a:close/>
                <a:moveTo>
                  <a:pt x="160" y="508"/>
                </a:moveTo>
                <a:cubicBezTo>
                  <a:pt x="96" y="508"/>
                  <a:pt x="44" y="456"/>
                  <a:pt x="44" y="392"/>
                </a:cubicBezTo>
                <a:cubicBezTo>
                  <a:pt x="44" y="327"/>
                  <a:pt x="96" y="275"/>
                  <a:pt x="160" y="275"/>
                </a:cubicBezTo>
                <a:cubicBezTo>
                  <a:pt x="225" y="275"/>
                  <a:pt x="277" y="327"/>
                  <a:pt x="277" y="392"/>
                </a:cubicBezTo>
                <a:cubicBezTo>
                  <a:pt x="277" y="456"/>
                  <a:pt x="225" y="508"/>
                  <a:pt x="160" y="508"/>
                </a:cubicBezTo>
                <a:close/>
                <a:moveTo>
                  <a:pt x="639" y="786"/>
                </a:moveTo>
                <a:cubicBezTo>
                  <a:pt x="575" y="786"/>
                  <a:pt x="522" y="733"/>
                  <a:pt x="522" y="669"/>
                </a:cubicBezTo>
                <a:cubicBezTo>
                  <a:pt x="522" y="605"/>
                  <a:pt x="575" y="552"/>
                  <a:pt x="639" y="552"/>
                </a:cubicBezTo>
                <a:cubicBezTo>
                  <a:pt x="703" y="552"/>
                  <a:pt x="756" y="605"/>
                  <a:pt x="756" y="669"/>
                </a:cubicBezTo>
                <a:cubicBezTo>
                  <a:pt x="756" y="733"/>
                  <a:pt x="703" y="786"/>
                  <a:pt x="639" y="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6" name="Freeform 37"/>
          <p:cNvSpPr>
            <a:spLocks noEditPoints="1"/>
          </p:cNvSpPr>
          <p:nvPr/>
        </p:nvSpPr>
        <p:spPr bwMode="auto">
          <a:xfrm>
            <a:off x="12548151" y="10816662"/>
            <a:ext cx="584550" cy="588608"/>
          </a:xfrm>
          <a:custGeom>
            <a:avLst/>
            <a:gdLst>
              <a:gd name="T0" fmla="*/ 697 w 800"/>
              <a:gd name="T1" fmla="*/ 711 h 806"/>
              <a:gd name="T2" fmla="*/ 536 w 800"/>
              <a:gd name="T3" fmla="*/ 406 h 806"/>
              <a:gd name="T4" fmla="*/ 562 w 800"/>
              <a:gd name="T5" fmla="*/ 432 h 806"/>
              <a:gd name="T6" fmla="*/ 672 w 800"/>
              <a:gd name="T7" fmla="*/ 685 h 806"/>
              <a:gd name="T8" fmla="*/ 562 w 800"/>
              <a:gd name="T9" fmla="*/ 432 h 806"/>
              <a:gd name="T10" fmla="*/ 474 w 800"/>
              <a:gd name="T11" fmla="*/ 594 h 806"/>
              <a:gd name="T12" fmla="*/ 100 w 800"/>
              <a:gd name="T13" fmla="*/ 406 h 806"/>
              <a:gd name="T14" fmla="*/ 126 w 800"/>
              <a:gd name="T15" fmla="*/ 432 h 806"/>
              <a:gd name="T16" fmla="*/ 448 w 800"/>
              <a:gd name="T17" fmla="*/ 568 h 806"/>
              <a:gd name="T18" fmla="*/ 126 w 800"/>
              <a:gd name="T19" fmla="*/ 432 h 806"/>
              <a:gd name="T20" fmla="*/ 770 w 800"/>
              <a:gd name="T21" fmla="*/ 342 h 806"/>
              <a:gd name="T22" fmla="*/ 795 w 800"/>
              <a:gd name="T23" fmla="*/ 0 h 806"/>
              <a:gd name="T24" fmla="*/ 7 w 800"/>
              <a:gd name="T25" fmla="*/ 285 h 806"/>
              <a:gd name="T26" fmla="*/ 31 w 800"/>
              <a:gd name="T27" fmla="*/ 721 h 806"/>
              <a:gd name="T28" fmla="*/ 0 w 800"/>
              <a:gd name="T29" fmla="*/ 806 h 806"/>
              <a:gd name="T30" fmla="*/ 800 w 800"/>
              <a:gd name="T31" fmla="*/ 721 h 806"/>
              <a:gd name="T32" fmla="*/ 33 w 800"/>
              <a:gd name="T33" fmla="*/ 26 h 806"/>
              <a:gd name="T34" fmla="*/ 769 w 800"/>
              <a:gd name="T35" fmla="*/ 101 h 806"/>
              <a:gd name="T36" fmla="*/ 33 w 800"/>
              <a:gd name="T37" fmla="*/ 26 h 806"/>
              <a:gd name="T38" fmla="*/ 769 w 800"/>
              <a:gd name="T39" fmla="*/ 285 h 806"/>
              <a:gd name="T40" fmla="*/ 668 w 800"/>
              <a:gd name="T41" fmla="*/ 285 h 806"/>
              <a:gd name="T42" fmla="*/ 769 w 800"/>
              <a:gd name="T43" fmla="*/ 127 h 806"/>
              <a:gd name="T44" fmla="*/ 642 w 800"/>
              <a:gd name="T45" fmla="*/ 285 h 806"/>
              <a:gd name="T46" fmla="*/ 541 w 800"/>
              <a:gd name="T47" fmla="*/ 285 h 806"/>
              <a:gd name="T48" fmla="*/ 642 w 800"/>
              <a:gd name="T49" fmla="*/ 127 h 806"/>
              <a:gd name="T50" fmla="*/ 515 w 800"/>
              <a:gd name="T51" fmla="*/ 285 h 806"/>
              <a:gd name="T52" fmla="*/ 414 w 800"/>
              <a:gd name="T53" fmla="*/ 285 h 806"/>
              <a:gd name="T54" fmla="*/ 515 w 800"/>
              <a:gd name="T55" fmla="*/ 127 h 806"/>
              <a:gd name="T56" fmla="*/ 388 w 800"/>
              <a:gd name="T57" fmla="*/ 285 h 806"/>
              <a:gd name="T58" fmla="*/ 287 w 800"/>
              <a:gd name="T59" fmla="*/ 286 h 806"/>
              <a:gd name="T60" fmla="*/ 388 w 800"/>
              <a:gd name="T61" fmla="*/ 127 h 806"/>
              <a:gd name="T62" fmla="*/ 261 w 800"/>
              <a:gd name="T63" fmla="*/ 286 h 806"/>
              <a:gd name="T64" fmla="*/ 160 w 800"/>
              <a:gd name="T65" fmla="*/ 285 h 806"/>
              <a:gd name="T66" fmla="*/ 261 w 800"/>
              <a:gd name="T67" fmla="*/ 127 h 806"/>
              <a:gd name="T68" fmla="*/ 134 w 800"/>
              <a:gd name="T69" fmla="*/ 127 h 806"/>
              <a:gd name="T70" fmla="*/ 83 w 800"/>
              <a:gd name="T71" fmla="*/ 336 h 806"/>
              <a:gd name="T72" fmla="*/ 33 w 800"/>
              <a:gd name="T73" fmla="*/ 127 h 806"/>
              <a:gd name="T74" fmla="*/ 25 w 800"/>
              <a:gd name="T75" fmla="*/ 780 h 806"/>
              <a:gd name="T76" fmla="*/ 57 w 800"/>
              <a:gd name="T77" fmla="*/ 747 h 806"/>
              <a:gd name="T78" fmla="*/ 83 w 800"/>
              <a:gd name="T79" fmla="*/ 362 h 806"/>
              <a:gd name="T80" fmla="*/ 210 w 800"/>
              <a:gd name="T81" fmla="*/ 362 h 806"/>
              <a:gd name="T82" fmla="*/ 337 w 800"/>
              <a:gd name="T83" fmla="*/ 362 h 806"/>
              <a:gd name="T84" fmla="*/ 465 w 800"/>
              <a:gd name="T85" fmla="*/ 362 h 806"/>
              <a:gd name="T86" fmla="*/ 592 w 800"/>
              <a:gd name="T87" fmla="*/ 362 h 806"/>
              <a:gd name="T88" fmla="*/ 719 w 800"/>
              <a:gd name="T89" fmla="*/ 362 h 806"/>
              <a:gd name="T90" fmla="*/ 744 w 800"/>
              <a:gd name="T91" fmla="*/ 747 h 806"/>
              <a:gd name="T92" fmla="*/ 774 w 800"/>
              <a:gd name="T93" fmla="*/ 780 h 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6">
                <a:moveTo>
                  <a:pt x="536" y="711"/>
                </a:moveTo>
                <a:cubicBezTo>
                  <a:pt x="697" y="711"/>
                  <a:pt x="697" y="711"/>
                  <a:pt x="697" y="711"/>
                </a:cubicBezTo>
                <a:cubicBezTo>
                  <a:pt x="697" y="406"/>
                  <a:pt x="697" y="406"/>
                  <a:pt x="697" y="406"/>
                </a:cubicBezTo>
                <a:cubicBezTo>
                  <a:pt x="536" y="406"/>
                  <a:pt x="536" y="406"/>
                  <a:pt x="536" y="406"/>
                </a:cubicBezTo>
                <a:lnTo>
                  <a:pt x="536" y="711"/>
                </a:lnTo>
                <a:close/>
                <a:moveTo>
                  <a:pt x="562" y="432"/>
                </a:moveTo>
                <a:cubicBezTo>
                  <a:pt x="672" y="432"/>
                  <a:pt x="672" y="432"/>
                  <a:pt x="672" y="432"/>
                </a:cubicBezTo>
                <a:cubicBezTo>
                  <a:pt x="672" y="685"/>
                  <a:pt x="672" y="685"/>
                  <a:pt x="672" y="685"/>
                </a:cubicBezTo>
                <a:cubicBezTo>
                  <a:pt x="562" y="685"/>
                  <a:pt x="562" y="685"/>
                  <a:pt x="562" y="685"/>
                </a:cubicBezTo>
                <a:lnTo>
                  <a:pt x="562" y="432"/>
                </a:lnTo>
                <a:close/>
                <a:moveTo>
                  <a:pt x="100" y="594"/>
                </a:moveTo>
                <a:cubicBezTo>
                  <a:pt x="474" y="594"/>
                  <a:pt x="474" y="594"/>
                  <a:pt x="474" y="594"/>
                </a:cubicBezTo>
                <a:cubicBezTo>
                  <a:pt x="474" y="406"/>
                  <a:pt x="474" y="406"/>
                  <a:pt x="474" y="406"/>
                </a:cubicBezTo>
                <a:cubicBezTo>
                  <a:pt x="100" y="406"/>
                  <a:pt x="100" y="406"/>
                  <a:pt x="100" y="406"/>
                </a:cubicBezTo>
                <a:lnTo>
                  <a:pt x="100" y="594"/>
                </a:lnTo>
                <a:close/>
                <a:moveTo>
                  <a:pt x="126" y="432"/>
                </a:moveTo>
                <a:cubicBezTo>
                  <a:pt x="448" y="432"/>
                  <a:pt x="448" y="432"/>
                  <a:pt x="448" y="432"/>
                </a:cubicBezTo>
                <a:cubicBezTo>
                  <a:pt x="448" y="568"/>
                  <a:pt x="448" y="568"/>
                  <a:pt x="448" y="568"/>
                </a:cubicBezTo>
                <a:cubicBezTo>
                  <a:pt x="126" y="568"/>
                  <a:pt x="126" y="568"/>
                  <a:pt x="126" y="568"/>
                </a:cubicBezTo>
                <a:lnTo>
                  <a:pt x="126" y="432"/>
                </a:lnTo>
                <a:close/>
                <a:moveTo>
                  <a:pt x="770" y="721"/>
                </a:moveTo>
                <a:cubicBezTo>
                  <a:pt x="770" y="342"/>
                  <a:pt x="770" y="342"/>
                  <a:pt x="770" y="342"/>
                </a:cubicBezTo>
                <a:cubicBezTo>
                  <a:pt x="785" y="328"/>
                  <a:pt x="795" y="308"/>
                  <a:pt x="795" y="285"/>
                </a:cubicBezTo>
                <a:cubicBezTo>
                  <a:pt x="795" y="0"/>
                  <a:pt x="795" y="0"/>
                  <a:pt x="795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285"/>
                  <a:pt x="7" y="285"/>
                  <a:pt x="7" y="285"/>
                </a:cubicBezTo>
                <a:cubicBezTo>
                  <a:pt x="7" y="307"/>
                  <a:pt x="16" y="327"/>
                  <a:pt x="31" y="341"/>
                </a:cubicBezTo>
                <a:cubicBezTo>
                  <a:pt x="31" y="721"/>
                  <a:pt x="31" y="721"/>
                  <a:pt x="31" y="721"/>
                </a:cubicBezTo>
                <a:cubicBezTo>
                  <a:pt x="0" y="721"/>
                  <a:pt x="0" y="721"/>
                  <a:pt x="0" y="721"/>
                </a:cubicBezTo>
                <a:cubicBezTo>
                  <a:pt x="0" y="806"/>
                  <a:pt x="0" y="806"/>
                  <a:pt x="0" y="806"/>
                </a:cubicBezTo>
                <a:cubicBezTo>
                  <a:pt x="800" y="806"/>
                  <a:pt x="800" y="806"/>
                  <a:pt x="800" y="806"/>
                </a:cubicBezTo>
                <a:cubicBezTo>
                  <a:pt x="800" y="721"/>
                  <a:pt x="800" y="721"/>
                  <a:pt x="800" y="721"/>
                </a:cubicBezTo>
                <a:lnTo>
                  <a:pt x="770" y="721"/>
                </a:lnTo>
                <a:close/>
                <a:moveTo>
                  <a:pt x="33" y="26"/>
                </a:moveTo>
                <a:cubicBezTo>
                  <a:pt x="769" y="26"/>
                  <a:pt x="769" y="26"/>
                  <a:pt x="769" y="26"/>
                </a:cubicBezTo>
                <a:cubicBezTo>
                  <a:pt x="769" y="101"/>
                  <a:pt x="769" y="101"/>
                  <a:pt x="769" y="101"/>
                </a:cubicBezTo>
                <a:cubicBezTo>
                  <a:pt x="33" y="101"/>
                  <a:pt x="33" y="101"/>
                  <a:pt x="33" y="101"/>
                </a:cubicBezTo>
                <a:lnTo>
                  <a:pt x="33" y="26"/>
                </a:lnTo>
                <a:close/>
                <a:moveTo>
                  <a:pt x="769" y="127"/>
                </a:moveTo>
                <a:cubicBezTo>
                  <a:pt x="769" y="285"/>
                  <a:pt x="769" y="285"/>
                  <a:pt x="769" y="285"/>
                </a:cubicBezTo>
                <a:cubicBezTo>
                  <a:pt x="769" y="313"/>
                  <a:pt x="746" y="336"/>
                  <a:pt x="719" y="336"/>
                </a:cubicBezTo>
                <a:cubicBezTo>
                  <a:pt x="691" y="336"/>
                  <a:pt x="668" y="313"/>
                  <a:pt x="668" y="285"/>
                </a:cubicBezTo>
                <a:cubicBezTo>
                  <a:pt x="668" y="127"/>
                  <a:pt x="668" y="127"/>
                  <a:pt x="668" y="127"/>
                </a:cubicBezTo>
                <a:lnTo>
                  <a:pt x="769" y="127"/>
                </a:lnTo>
                <a:close/>
                <a:moveTo>
                  <a:pt x="642" y="127"/>
                </a:moveTo>
                <a:cubicBezTo>
                  <a:pt x="642" y="285"/>
                  <a:pt x="642" y="285"/>
                  <a:pt x="642" y="285"/>
                </a:cubicBezTo>
                <a:cubicBezTo>
                  <a:pt x="642" y="313"/>
                  <a:pt x="619" y="336"/>
                  <a:pt x="592" y="336"/>
                </a:cubicBezTo>
                <a:cubicBezTo>
                  <a:pt x="564" y="336"/>
                  <a:pt x="541" y="313"/>
                  <a:pt x="541" y="285"/>
                </a:cubicBezTo>
                <a:cubicBezTo>
                  <a:pt x="541" y="127"/>
                  <a:pt x="541" y="127"/>
                  <a:pt x="541" y="127"/>
                </a:cubicBezTo>
                <a:lnTo>
                  <a:pt x="642" y="127"/>
                </a:lnTo>
                <a:close/>
                <a:moveTo>
                  <a:pt x="515" y="127"/>
                </a:moveTo>
                <a:cubicBezTo>
                  <a:pt x="515" y="285"/>
                  <a:pt x="515" y="285"/>
                  <a:pt x="515" y="285"/>
                </a:cubicBezTo>
                <a:cubicBezTo>
                  <a:pt x="515" y="313"/>
                  <a:pt x="492" y="336"/>
                  <a:pt x="465" y="336"/>
                </a:cubicBezTo>
                <a:cubicBezTo>
                  <a:pt x="437" y="336"/>
                  <a:pt x="414" y="313"/>
                  <a:pt x="414" y="285"/>
                </a:cubicBezTo>
                <a:cubicBezTo>
                  <a:pt x="414" y="127"/>
                  <a:pt x="414" y="127"/>
                  <a:pt x="414" y="127"/>
                </a:cubicBezTo>
                <a:lnTo>
                  <a:pt x="515" y="127"/>
                </a:lnTo>
                <a:close/>
                <a:moveTo>
                  <a:pt x="388" y="127"/>
                </a:moveTo>
                <a:cubicBezTo>
                  <a:pt x="388" y="285"/>
                  <a:pt x="388" y="285"/>
                  <a:pt x="388" y="285"/>
                </a:cubicBezTo>
                <a:cubicBezTo>
                  <a:pt x="388" y="313"/>
                  <a:pt x="365" y="336"/>
                  <a:pt x="337" y="336"/>
                </a:cubicBezTo>
                <a:cubicBezTo>
                  <a:pt x="310" y="336"/>
                  <a:pt x="287" y="314"/>
                  <a:pt x="287" y="286"/>
                </a:cubicBezTo>
                <a:cubicBezTo>
                  <a:pt x="287" y="127"/>
                  <a:pt x="287" y="127"/>
                  <a:pt x="287" y="127"/>
                </a:cubicBezTo>
                <a:lnTo>
                  <a:pt x="388" y="127"/>
                </a:lnTo>
                <a:close/>
                <a:moveTo>
                  <a:pt x="261" y="127"/>
                </a:moveTo>
                <a:cubicBezTo>
                  <a:pt x="261" y="286"/>
                  <a:pt x="261" y="286"/>
                  <a:pt x="261" y="286"/>
                </a:cubicBezTo>
                <a:cubicBezTo>
                  <a:pt x="261" y="314"/>
                  <a:pt x="238" y="336"/>
                  <a:pt x="210" y="336"/>
                </a:cubicBezTo>
                <a:cubicBezTo>
                  <a:pt x="183" y="336"/>
                  <a:pt x="160" y="313"/>
                  <a:pt x="160" y="285"/>
                </a:cubicBezTo>
                <a:cubicBezTo>
                  <a:pt x="160" y="127"/>
                  <a:pt x="160" y="127"/>
                  <a:pt x="160" y="127"/>
                </a:cubicBezTo>
                <a:lnTo>
                  <a:pt x="261" y="127"/>
                </a:lnTo>
                <a:close/>
                <a:moveTo>
                  <a:pt x="33" y="127"/>
                </a:moveTo>
                <a:cubicBezTo>
                  <a:pt x="134" y="127"/>
                  <a:pt x="134" y="127"/>
                  <a:pt x="134" y="127"/>
                </a:cubicBezTo>
                <a:cubicBezTo>
                  <a:pt x="134" y="285"/>
                  <a:pt x="134" y="285"/>
                  <a:pt x="134" y="285"/>
                </a:cubicBezTo>
                <a:cubicBezTo>
                  <a:pt x="134" y="313"/>
                  <a:pt x="111" y="336"/>
                  <a:pt x="83" y="336"/>
                </a:cubicBezTo>
                <a:cubicBezTo>
                  <a:pt x="56" y="336"/>
                  <a:pt x="33" y="313"/>
                  <a:pt x="33" y="285"/>
                </a:cubicBezTo>
                <a:lnTo>
                  <a:pt x="33" y="127"/>
                </a:lnTo>
                <a:close/>
                <a:moveTo>
                  <a:pt x="774" y="780"/>
                </a:moveTo>
                <a:cubicBezTo>
                  <a:pt x="25" y="780"/>
                  <a:pt x="25" y="780"/>
                  <a:pt x="25" y="780"/>
                </a:cubicBezTo>
                <a:cubicBezTo>
                  <a:pt x="25" y="747"/>
                  <a:pt x="25" y="747"/>
                  <a:pt x="25" y="747"/>
                </a:cubicBezTo>
                <a:cubicBezTo>
                  <a:pt x="57" y="747"/>
                  <a:pt x="57" y="747"/>
                  <a:pt x="57" y="747"/>
                </a:cubicBezTo>
                <a:cubicBezTo>
                  <a:pt x="57" y="357"/>
                  <a:pt x="57" y="357"/>
                  <a:pt x="57" y="357"/>
                </a:cubicBezTo>
                <a:cubicBezTo>
                  <a:pt x="65" y="360"/>
                  <a:pt x="74" y="362"/>
                  <a:pt x="83" y="362"/>
                </a:cubicBezTo>
                <a:cubicBezTo>
                  <a:pt x="110" y="362"/>
                  <a:pt x="133" y="348"/>
                  <a:pt x="147" y="328"/>
                </a:cubicBezTo>
                <a:cubicBezTo>
                  <a:pt x="161" y="348"/>
                  <a:pt x="184" y="362"/>
                  <a:pt x="210" y="362"/>
                </a:cubicBezTo>
                <a:cubicBezTo>
                  <a:pt x="237" y="362"/>
                  <a:pt x="260" y="348"/>
                  <a:pt x="274" y="328"/>
                </a:cubicBezTo>
                <a:cubicBezTo>
                  <a:pt x="288" y="348"/>
                  <a:pt x="311" y="362"/>
                  <a:pt x="337" y="362"/>
                </a:cubicBezTo>
                <a:cubicBezTo>
                  <a:pt x="364" y="362"/>
                  <a:pt x="387" y="348"/>
                  <a:pt x="401" y="328"/>
                </a:cubicBezTo>
                <a:cubicBezTo>
                  <a:pt x="415" y="348"/>
                  <a:pt x="438" y="362"/>
                  <a:pt x="465" y="362"/>
                </a:cubicBezTo>
                <a:cubicBezTo>
                  <a:pt x="491" y="362"/>
                  <a:pt x="514" y="348"/>
                  <a:pt x="528" y="328"/>
                </a:cubicBezTo>
                <a:cubicBezTo>
                  <a:pt x="542" y="348"/>
                  <a:pt x="565" y="362"/>
                  <a:pt x="592" y="362"/>
                </a:cubicBezTo>
                <a:cubicBezTo>
                  <a:pt x="618" y="362"/>
                  <a:pt x="641" y="348"/>
                  <a:pt x="655" y="328"/>
                </a:cubicBezTo>
                <a:cubicBezTo>
                  <a:pt x="669" y="348"/>
                  <a:pt x="692" y="362"/>
                  <a:pt x="719" y="362"/>
                </a:cubicBezTo>
                <a:cubicBezTo>
                  <a:pt x="727" y="362"/>
                  <a:pt x="736" y="360"/>
                  <a:pt x="744" y="357"/>
                </a:cubicBezTo>
                <a:cubicBezTo>
                  <a:pt x="744" y="747"/>
                  <a:pt x="744" y="747"/>
                  <a:pt x="744" y="747"/>
                </a:cubicBezTo>
                <a:cubicBezTo>
                  <a:pt x="774" y="747"/>
                  <a:pt x="774" y="747"/>
                  <a:pt x="774" y="747"/>
                </a:cubicBezTo>
                <a:lnTo>
                  <a:pt x="774" y="78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5464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8" grpId="0">
        <p:bldAsOne/>
      </p:bldGraphic>
      <p:bldP spid="9" grpId="0" animBg="1"/>
      <p:bldP spid="7" grpId="0"/>
      <p:bldP spid="10" grpId="0"/>
      <p:bldP spid="5" grpId="0" animBg="1"/>
      <p:bldP spid="11" grpId="0" animBg="1"/>
      <p:bldP spid="14" grpId="0" animBg="1"/>
      <p:bldP spid="12" grpId="0" animBg="1"/>
      <p:bldP spid="16" grpId="0"/>
      <p:bldP spid="17" grpId="0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</p:nvPr>
        </p:nvGraphicFramePr>
        <p:xfrm>
          <a:off x="0" y="2903538"/>
          <a:ext cx="20726400" cy="9255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03655475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</p:nvPr>
        </p:nvGraphicFramePr>
        <p:xfrm>
          <a:off x="0" y="2903538"/>
          <a:ext cx="20726400" cy="9255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/>
          <p:cNvSpPr/>
          <p:nvPr/>
        </p:nvSpPr>
        <p:spPr>
          <a:xfrm>
            <a:off x="21619246" y="6333072"/>
            <a:ext cx="1093248" cy="369332"/>
          </a:xfrm>
          <a:prstGeom prst="rect">
            <a:avLst/>
          </a:prstGeom>
          <a:ln>
            <a:noFill/>
          </a:ln>
        </p:spPr>
        <p:txBody>
          <a:bodyPr wrap="none" lIns="0" tIns="0" rIns="0" bIns="0">
            <a:spAutoFit/>
          </a:bodyPr>
          <a:lstStyle/>
          <a:p>
            <a:pPr defTabSz="2438340"/>
            <a:r>
              <a:rPr lang="en-US" sz="2400" dirty="0">
                <a:solidFill>
                  <a:srgbClr val="EF9527"/>
                </a:solidFill>
                <a:latin typeface="Open Sans Light"/>
                <a:ea typeface="Open Sans Semibold" pitchFamily="34" charset="0"/>
                <a:cs typeface="Open Sans Semibold" pitchFamily="34" charset="0"/>
              </a:rPr>
              <a:t>Series 5</a:t>
            </a:r>
          </a:p>
        </p:txBody>
      </p:sp>
      <p:sp>
        <p:nvSpPr>
          <p:cNvPr id="8" name="Rectangle 7"/>
          <p:cNvSpPr/>
          <p:nvPr/>
        </p:nvSpPr>
        <p:spPr>
          <a:xfrm>
            <a:off x="21619246" y="10312402"/>
            <a:ext cx="1093248" cy="369332"/>
          </a:xfrm>
          <a:prstGeom prst="rect">
            <a:avLst/>
          </a:prstGeom>
          <a:ln>
            <a:noFill/>
          </a:ln>
        </p:spPr>
        <p:txBody>
          <a:bodyPr wrap="none" lIns="0" tIns="0" rIns="0" bIns="0">
            <a:spAutoFit/>
          </a:bodyPr>
          <a:lstStyle/>
          <a:p>
            <a:pPr defTabSz="2438340"/>
            <a:r>
              <a:rPr lang="en-US" sz="2400" dirty="0">
                <a:solidFill>
                  <a:srgbClr val="2686A7"/>
                </a:solidFill>
                <a:latin typeface="Open Sans Light"/>
                <a:ea typeface="Open Sans Semibold" pitchFamily="34" charset="0"/>
                <a:cs typeface="Open Sans Semibold" pitchFamily="34" charset="0"/>
              </a:rPr>
              <a:t>Series 1</a:t>
            </a:r>
          </a:p>
        </p:txBody>
      </p:sp>
      <p:sp>
        <p:nvSpPr>
          <p:cNvPr id="9" name="Rectangle 8"/>
          <p:cNvSpPr/>
          <p:nvPr/>
        </p:nvSpPr>
        <p:spPr>
          <a:xfrm>
            <a:off x="21619246" y="9499602"/>
            <a:ext cx="1093248" cy="369332"/>
          </a:xfrm>
          <a:prstGeom prst="rect">
            <a:avLst/>
          </a:prstGeom>
          <a:ln>
            <a:noFill/>
          </a:ln>
        </p:spPr>
        <p:txBody>
          <a:bodyPr wrap="none" lIns="0" tIns="0" rIns="0" bIns="0">
            <a:spAutoFit/>
          </a:bodyPr>
          <a:lstStyle/>
          <a:p>
            <a:pPr defTabSz="2438340"/>
            <a:r>
              <a:rPr lang="en-US" sz="2400" dirty="0">
                <a:solidFill>
                  <a:srgbClr val="239CCE"/>
                </a:solidFill>
                <a:latin typeface="Open Sans Light"/>
                <a:ea typeface="Open Sans Semibold" pitchFamily="34" charset="0"/>
                <a:cs typeface="Open Sans Semibold" pitchFamily="34" charset="0"/>
              </a:rPr>
              <a:t>Series 2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619246" y="8483602"/>
            <a:ext cx="1093248" cy="369332"/>
          </a:xfrm>
          <a:prstGeom prst="rect">
            <a:avLst/>
          </a:prstGeom>
          <a:ln>
            <a:noFill/>
          </a:ln>
        </p:spPr>
        <p:txBody>
          <a:bodyPr wrap="none" lIns="0" tIns="0" rIns="0" bIns="0">
            <a:spAutoFit/>
          </a:bodyPr>
          <a:lstStyle/>
          <a:p>
            <a:pPr defTabSz="2438340"/>
            <a:r>
              <a:rPr lang="en-US" sz="2400" dirty="0">
                <a:solidFill>
                  <a:srgbClr val="54BE71"/>
                </a:solidFill>
                <a:latin typeface="Open Sans Light"/>
                <a:ea typeface="Open Sans Semibold" pitchFamily="34" charset="0"/>
                <a:cs typeface="Open Sans Semibold" pitchFamily="34" charset="0"/>
              </a:rPr>
              <a:t>Series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619246" y="7264402"/>
            <a:ext cx="1093248" cy="369332"/>
          </a:xfrm>
          <a:prstGeom prst="rect">
            <a:avLst/>
          </a:prstGeom>
          <a:ln>
            <a:noFill/>
          </a:ln>
        </p:spPr>
        <p:txBody>
          <a:bodyPr wrap="none" lIns="0" tIns="0" rIns="0" bIns="0">
            <a:spAutoFit/>
          </a:bodyPr>
          <a:lstStyle/>
          <a:p>
            <a:pPr defTabSz="2438340"/>
            <a:r>
              <a:rPr lang="en-US" sz="2400" dirty="0">
                <a:solidFill>
                  <a:srgbClr val="25B7AB"/>
                </a:solidFill>
                <a:latin typeface="Open Sans Light"/>
                <a:ea typeface="Open Sans Semibold" pitchFamily="34" charset="0"/>
                <a:cs typeface="Open Sans Semibold" pitchFamily="34" charset="0"/>
              </a:rPr>
              <a:t>Series 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90726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 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868746154"/>
              </p:ext>
            </p:extLst>
          </p:nvPr>
        </p:nvGraphicFramePr>
        <p:xfrm>
          <a:off x="993913" y="3730624"/>
          <a:ext cx="20726400" cy="9255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/>
          <p:cNvSpPr/>
          <p:nvPr/>
        </p:nvSpPr>
        <p:spPr>
          <a:xfrm>
            <a:off x="1952176" y="3093783"/>
            <a:ext cx="3721788" cy="492443"/>
          </a:xfrm>
          <a:prstGeom prst="rect">
            <a:avLst/>
          </a:prstGeom>
          <a:ln>
            <a:noFill/>
          </a:ln>
        </p:spPr>
        <p:txBody>
          <a:bodyPr wrap="none" lIns="0" tIns="0" rIns="0" bIns="0">
            <a:spAutoFit/>
          </a:bodyPr>
          <a:lstStyle/>
          <a:p>
            <a:pPr defTabSz="2438340"/>
            <a:r>
              <a:rPr lang="en-US" sz="3200" dirty="0">
                <a:solidFill>
                  <a:srgbClr val="57565A"/>
                </a:solidFill>
                <a:latin typeface="Open Sans Light"/>
                <a:ea typeface="Open Sans Semibold" pitchFamily="34" charset="0"/>
                <a:cs typeface="Open Sans Semibold" pitchFamily="34" charset="0"/>
              </a:rPr>
              <a:t>Net Growth Rate (%)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384057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40F7C59-73BF-4647-B0A8-66FC43AC3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z="6600" dirty="0">
                <a:solidFill>
                  <a:srgbClr val="0A0A0A"/>
                </a:solidFill>
                <a:latin typeface="+mn-lt"/>
              </a:rPr>
              <a:t>Batteray Infographic</a:t>
            </a:r>
            <a:endParaRPr lang="en-US" dirty="0">
              <a:latin typeface="+mn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95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8895098" y="3694007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15302318" y="3661679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/>
          <p:cNvGrpSpPr/>
          <p:nvPr/>
        </p:nvGrpSpPr>
        <p:grpSpPr>
          <a:xfrm>
            <a:off x="10956910" y="3522560"/>
            <a:ext cx="2350976" cy="4066756"/>
            <a:chOff x="4782518" y="2056187"/>
            <a:chExt cx="1474788" cy="2551112"/>
          </a:xfrm>
          <a:solidFill>
            <a:schemeClr val="bg2"/>
          </a:solidFill>
        </p:grpSpPr>
        <p:sp>
          <p:nvSpPr>
            <p:cNvPr id="58" name="Freeform 5"/>
            <p:cNvSpPr>
              <a:spLocks noEditPoints="1"/>
            </p:cNvSpPr>
            <p:nvPr/>
          </p:nvSpPr>
          <p:spPr bwMode="auto">
            <a:xfrm>
              <a:off x="4782518" y="2427662"/>
              <a:ext cx="1474788" cy="2179637"/>
            </a:xfrm>
            <a:custGeom>
              <a:avLst/>
              <a:gdLst>
                <a:gd name="T0" fmla="*/ 0 w 929"/>
                <a:gd name="T1" fmla="*/ 1373 h 1373"/>
                <a:gd name="T2" fmla="*/ 929 w 929"/>
                <a:gd name="T3" fmla="*/ 1373 h 1373"/>
                <a:gd name="T4" fmla="*/ 929 w 929"/>
                <a:gd name="T5" fmla="*/ 0 h 1373"/>
                <a:gd name="T6" fmla="*/ 0 w 929"/>
                <a:gd name="T7" fmla="*/ 0 h 1373"/>
                <a:gd name="T8" fmla="*/ 0 w 929"/>
                <a:gd name="T9" fmla="*/ 1373 h 1373"/>
                <a:gd name="T10" fmla="*/ 811 w 929"/>
                <a:gd name="T11" fmla="*/ 108 h 1373"/>
                <a:gd name="T12" fmla="*/ 811 w 929"/>
                <a:gd name="T13" fmla="*/ 1269 h 1373"/>
                <a:gd name="T14" fmla="*/ 113 w 929"/>
                <a:gd name="T15" fmla="*/ 1269 h 1373"/>
                <a:gd name="T16" fmla="*/ 113 w 929"/>
                <a:gd name="T17" fmla="*/ 108 h 1373"/>
                <a:gd name="T18" fmla="*/ 811 w 929"/>
                <a:gd name="T19" fmla="*/ 108 h 1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9" h="1373">
                  <a:moveTo>
                    <a:pt x="0" y="1373"/>
                  </a:moveTo>
                  <a:lnTo>
                    <a:pt x="929" y="1373"/>
                  </a:lnTo>
                  <a:lnTo>
                    <a:pt x="929" y="0"/>
                  </a:lnTo>
                  <a:lnTo>
                    <a:pt x="0" y="0"/>
                  </a:lnTo>
                  <a:lnTo>
                    <a:pt x="0" y="1373"/>
                  </a:lnTo>
                  <a:close/>
                  <a:moveTo>
                    <a:pt x="811" y="108"/>
                  </a:moveTo>
                  <a:lnTo>
                    <a:pt x="811" y="1269"/>
                  </a:lnTo>
                  <a:lnTo>
                    <a:pt x="113" y="1269"/>
                  </a:lnTo>
                  <a:lnTo>
                    <a:pt x="113" y="108"/>
                  </a:lnTo>
                  <a:lnTo>
                    <a:pt x="811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59" name="Freeform 6"/>
            <p:cNvSpPr>
              <a:spLocks/>
            </p:cNvSpPr>
            <p:nvPr/>
          </p:nvSpPr>
          <p:spPr bwMode="auto">
            <a:xfrm>
              <a:off x="4961906" y="2056187"/>
              <a:ext cx="1143000" cy="307975"/>
            </a:xfrm>
            <a:custGeom>
              <a:avLst/>
              <a:gdLst>
                <a:gd name="T0" fmla="*/ 114 w 720"/>
                <a:gd name="T1" fmla="*/ 0 h 194"/>
                <a:gd name="T2" fmla="*/ 0 w 720"/>
                <a:gd name="T3" fmla="*/ 194 h 194"/>
                <a:gd name="T4" fmla="*/ 720 w 720"/>
                <a:gd name="T5" fmla="*/ 194 h 194"/>
                <a:gd name="T6" fmla="*/ 603 w 720"/>
                <a:gd name="T7" fmla="*/ 0 h 194"/>
                <a:gd name="T8" fmla="*/ 114 w 720"/>
                <a:gd name="T9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0" h="194">
                  <a:moveTo>
                    <a:pt x="114" y="0"/>
                  </a:moveTo>
                  <a:lnTo>
                    <a:pt x="0" y="194"/>
                  </a:lnTo>
                  <a:lnTo>
                    <a:pt x="720" y="194"/>
                  </a:lnTo>
                  <a:lnTo>
                    <a:pt x="603" y="0"/>
                  </a:ln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60" name="Freeform 7"/>
          <p:cNvSpPr>
            <a:spLocks/>
          </p:cNvSpPr>
          <p:nvPr/>
        </p:nvSpPr>
        <p:spPr bwMode="auto">
          <a:xfrm>
            <a:off x="11382058" y="4524698"/>
            <a:ext cx="1442472" cy="832584"/>
          </a:xfrm>
          <a:custGeom>
            <a:avLst/>
            <a:gdLst>
              <a:gd name="T0" fmla="*/ 0 w 570"/>
              <a:gd name="T1" fmla="*/ 167 h 329"/>
              <a:gd name="T2" fmla="*/ 0 w 570"/>
              <a:gd name="T3" fmla="*/ 329 h 329"/>
              <a:gd name="T4" fmla="*/ 570 w 570"/>
              <a:gd name="T5" fmla="*/ 0 h 329"/>
              <a:gd name="T6" fmla="*/ 294 w 570"/>
              <a:gd name="T7" fmla="*/ 0 h 329"/>
              <a:gd name="T8" fmla="*/ 0 w 570"/>
              <a:gd name="T9" fmla="*/ 167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0" h="329">
                <a:moveTo>
                  <a:pt x="0" y="167"/>
                </a:moveTo>
                <a:lnTo>
                  <a:pt x="0" y="329"/>
                </a:lnTo>
                <a:lnTo>
                  <a:pt x="570" y="0"/>
                </a:lnTo>
                <a:lnTo>
                  <a:pt x="294" y="0"/>
                </a:lnTo>
                <a:lnTo>
                  <a:pt x="0" y="167"/>
                </a:lnTo>
                <a:close/>
              </a:path>
            </a:pathLst>
          </a:custGeom>
          <a:noFill/>
          <a:ln>
            <a:solidFill>
              <a:srgbClr val="8BC248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61" name="Freeform 8"/>
          <p:cNvSpPr>
            <a:spLocks/>
          </p:cNvSpPr>
          <p:nvPr/>
        </p:nvSpPr>
        <p:spPr bwMode="auto">
          <a:xfrm>
            <a:off x="11382058" y="5448387"/>
            <a:ext cx="1488024" cy="1262794"/>
          </a:xfrm>
          <a:custGeom>
            <a:avLst/>
            <a:gdLst>
              <a:gd name="T0" fmla="*/ 588 w 588"/>
              <a:gd name="T1" fmla="*/ 162 h 499"/>
              <a:gd name="T2" fmla="*/ 588 w 588"/>
              <a:gd name="T3" fmla="*/ 0 h 499"/>
              <a:gd name="T4" fmla="*/ 0 w 588"/>
              <a:gd name="T5" fmla="*/ 342 h 499"/>
              <a:gd name="T6" fmla="*/ 0 w 588"/>
              <a:gd name="T7" fmla="*/ 499 h 499"/>
              <a:gd name="T8" fmla="*/ 588 w 588"/>
              <a:gd name="T9" fmla="*/ 162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499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499"/>
                </a:lnTo>
                <a:lnTo>
                  <a:pt x="588" y="162"/>
                </a:lnTo>
                <a:close/>
              </a:path>
            </a:pathLst>
          </a:custGeom>
          <a:solidFill>
            <a:srgbClr val="54BE7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62" name="Freeform 9"/>
          <p:cNvSpPr>
            <a:spLocks/>
          </p:cNvSpPr>
          <p:nvPr/>
        </p:nvSpPr>
        <p:spPr bwMode="auto">
          <a:xfrm>
            <a:off x="11382058" y="4992869"/>
            <a:ext cx="1488024" cy="1262794"/>
          </a:xfrm>
          <a:custGeom>
            <a:avLst/>
            <a:gdLst>
              <a:gd name="T0" fmla="*/ 588 w 588"/>
              <a:gd name="T1" fmla="*/ 162 h 499"/>
              <a:gd name="T2" fmla="*/ 588 w 588"/>
              <a:gd name="T3" fmla="*/ 0 h 499"/>
              <a:gd name="T4" fmla="*/ 0 w 588"/>
              <a:gd name="T5" fmla="*/ 342 h 499"/>
              <a:gd name="T6" fmla="*/ 0 w 588"/>
              <a:gd name="T7" fmla="*/ 499 h 499"/>
              <a:gd name="T8" fmla="*/ 588 w 588"/>
              <a:gd name="T9" fmla="*/ 162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499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499"/>
                </a:lnTo>
                <a:lnTo>
                  <a:pt x="588" y="162"/>
                </a:lnTo>
                <a:close/>
              </a:path>
            </a:pathLst>
          </a:custGeom>
          <a:solidFill>
            <a:srgbClr val="54BE7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63" name="Freeform 10"/>
          <p:cNvSpPr>
            <a:spLocks/>
          </p:cNvSpPr>
          <p:nvPr/>
        </p:nvSpPr>
        <p:spPr bwMode="auto">
          <a:xfrm>
            <a:off x="11382058" y="4537350"/>
            <a:ext cx="1488024" cy="1275448"/>
          </a:xfrm>
          <a:custGeom>
            <a:avLst/>
            <a:gdLst>
              <a:gd name="T0" fmla="*/ 588 w 588"/>
              <a:gd name="T1" fmla="*/ 162 h 504"/>
              <a:gd name="T2" fmla="*/ 588 w 588"/>
              <a:gd name="T3" fmla="*/ 0 h 504"/>
              <a:gd name="T4" fmla="*/ 0 w 588"/>
              <a:gd name="T5" fmla="*/ 342 h 504"/>
              <a:gd name="T6" fmla="*/ 0 w 588"/>
              <a:gd name="T7" fmla="*/ 504 h 504"/>
              <a:gd name="T8" fmla="*/ 588 w 588"/>
              <a:gd name="T9" fmla="*/ 162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504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504"/>
                </a:lnTo>
                <a:lnTo>
                  <a:pt x="588" y="162"/>
                </a:lnTo>
                <a:close/>
              </a:path>
            </a:pathLst>
          </a:custGeom>
          <a:noFill/>
          <a:ln>
            <a:solidFill>
              <a:srgbClr val="8BC248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64" name="Freeform 11"/>
          <p:cNvSpPr>
            <a:spLocks/>
          </p:cNvSpPr>
          <p:nvPr/>
        </p:nvSpPr>
        <p:spPr bwMode="auto">
          <a:xfrm>
            <a:off x="11382058" y="4524699"/>
            <a:ext cx="652908" cy="377066"/>
          </a:xfrm>
          <a:custGeom>
            <a:avLst/>
            <a:gdLst>
              <a:gd name="T0" fmla="*/ 258 w 258"/>
              <a:gd name="T1" fmla="*/ 0 h 149"/>
              <a:gd name="T2" fmla="*/ 0 w 258"/>
              <a:gd name="T3" fmla="*/ 0 h 149"/>
              <a:gd name="T4" fmla="*/ 0 w 258"/>
              <a:gd name="T5" fmla="*/ 149 h 149"/>
              <a:gd name="T6" fmla="*/ 258 w 258"/>
              <a:gd name="T7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149">
                <a:moveTo>
                  <a:pt x="258" y="0"/>
                </a:moveTo>
                <a:lnTo>
                  <a:pt x="0" y="0"/>
                </a:lnTo>
                <a:lnTo>
                  <a:pt x="0" y="149"/>
                </a:lnTo>
                <a:lnTo>
                  <a:pt x="258" y="0"/>
                </a:lnTo>
                <a:close/>
              </a:path>
            </a:pathLst>
          </a:custGeom>
          <a:noFill/>
          <a:ln>
            <a:solidFill>
              <a:srgbClr val="8BC248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65" name="Freeform 12"/>
          <p:cNvSpPr>
            <a:spLocks/>
          </p:cNvSpPr>
          <p:nvPr/>
        </p:nvSpPr>
        <p:spPr bwMode="auto">
          <a:xfrm>
            <a:off x="11382058" y="5903903"/>
            <a:ext cx="1488024" cy="1262794"/>
          </a:xfrm>
          <a:custGeom>
            <a:avLst/>
            <a:gdLst>
              <a:gd name="T0" fmla="*/ 588 w 588"/>
              <a:gd name="T1" fmla="*/ 162 h 499"/>
              <a:gd name="T2" fmla="*/ 588 w 588"/>
              <a:gd name="T3" fmla="*/ 0 h 499"/>
              <a:gd name="T4" fmla="*/ 0 w 588"/>
              <a:gd name="T5" fmla="*/ 342 h 499"/>
              <a:gd name="T6" fmla="*/ 0 w 588"/>
              <a:gd name="T7" fmla="*/ 499 h 499"/>
              <a:gd name="T8" fmla="*/ 588 w 588"/>
              <a:gd name="T9" fmla="*/ 162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499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499"/>
                </a:lnTo>
                <a:lnTo>
                  <a:pt x="588" y="162"/>
                </a:lnTo>
                <a:close/>
              </a:path>
            </a:pathLst>
          </a:custGeom>
          <a:solidFill>
            <a:srgbClr val="54BE7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66" name="Freeform 13"/>
          <p:cNvSpPr>
            <a:spLocks/>
          </p:cNvSpPr>
          <p:nvPr/>
        </p:nvSpPr>
        <p:spPr bwMode="auto">
          <a:xfrm>
            <a:off x="12229828" y="6814938"/>
            <a:ext cx="640256" cy="374536"/>
          </a:xfrm>
          <a:custGeom>
            <a:avLst/>
            <a:gdLst>
              <a:gd name="T0" fmla="*/ 0 w 253"/>
              <a:gd name="T1" fmla="*/ 148 h 148"/>
              <a:gd name="T2" fmla="*/ 253 w 253"/>
              <a:gd name="T3" fmla="*/ 148 h 148"/>
              <a:gd name="T4" fmla="*/ 253 w 253"/>
              <a:gd name="T5" fmla="*/ 0 h 148"/>
              <a:gd name="T6" fmla="*/ 0 w 253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3" h="148">
                <a:moveTo>
                  <a:pt x="0" y="148"/>
                </a:moveTo>
                <a:lnTo>
                  <a:pt x="253" y="148"/>
                </a:lnTo>
                <a:lnTo>
                  <a:pt x="253" y="0"/>
                </a:lnTo>
                <a:lnTo>
                  <a:pt x="0" y="148"/>
                </a:lnTo>
                <a:close/>
              </a:path>
            </a:pathLst>
          </a:custGeom>
          <a:solidFill>
            <a:srgbClr val="54BE7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67" name="Freeform 14"/>
          <p:cNvSpPr>
            <a:spLocks/>
          </p:cNvSpPr>
          <p:nvPr/>
        </p:nvSpPr>
        <p:spPr bwMode="auto">
          <a:xfrm>
            <a:off x="11437732" y="6359421"/>
            <a:ext cx="1432348" cy="830054"/>
          </a:xfrm>
          <a:custGeom>
            <a:avLst/>
            <a:gdLst>
              <a:gd name="T0" fmla="*/ 566 w 566"/>
              <a:gd name="T1" fmla="*/ 157 h 328"/>
              <a:gd name="T2" fmla="*/ 566 w 566"/>
              <a:gd name="T3" fmla="*/ 0 h 328"/>
              <a:gd name="T4" fmla="*/ 0 w 566"/>
              <a:gd name="T5" fmla="*/ 328 h 328"/>
              <a:gd name="T6" fmla="*/ 277 w 566"/>
              <a:gd name="T7" fmla="*/ 328 h 328"/>
              <a:gd name="T8" fmla="*/ 566 w 566"/>
              <a:gd name="T9" fmla="*/ 157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6" h="328">
                <a:moveTo>
                  <a:pt x="566" y="157"/>
                </a:moveTo>
                <a:lnTo>
                  <a:pt x="566" y="0"/>
                </a:lnTo>
                <a:lnTo>
                  <a:pt x="0" y="328"/>
                </a:lnTo>
                <a:lnTo>
                  <a:pt x="277" y="328"/>
                </a:lnTo>
                <a:lnTo>
                  <a:pt x="566" y="157"/>
                </a:lnTo>
                <a:close/>
              </a:path>
            </a:pathLst>
          </a:custGeom>
          <a:solidFill>
            <a:srgbClr val="54BE7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4635032" y="3542210"/>
            <a:ext cx="2350976" cy="4066756"/>
            <a:chOff x="682662" y="2068513"/>
            <a:chExt cx="1474788" cy="2551112"/>
          </a:xfrm>
          <a:solidFill>
            <a:schemeClr val="bg2"/>
          </a:solidFill>
        </p:grpSpPr>
        <p:sp>
          <p:nvSpPr>
            <p:cNvPr id="69" name="Freeform 5"/>
            <p:cNvSpPr>
              <a:spLocks noEditPoints="1"/>
            </p:cNvSpPr>
            <p:nvPr/>
          </p:nvSpPr>
          <p:spPr bwMode="auto">
            <a:xfrm>
              <a:off x="682662" y="2439988"/>
              <a:ext cx="1474788" cy="2179637"/>
            </a:xfrm>
            <a:custGeom>
              <a:avLst/>
              <a:gdLst>
                <a:gd name="T0" fmla="*/ 0 w 929"/>
                <a:gd name="T1" fmla="*/ 1373 h 1373"/>
                <a:gd name="T2" fmla="*/ 929 w 929"/>
                <a:gd name="T3" fmla="*/ 1373 h 1373"/>
                <a:gd name="T4" fmla="*/ 929 w 929"/>
                <a:gd name="T5" fmla="*/ 0 h 1373"/>
                <a:gd name="T6" fmla="*/ 0 w 929"/>
                <a:gd name="T7" fmla="*/ 0 h 1373"/>
                <a:gd name="T8" fmla="*/ 0 w 929"/>
                <a:gd name="T9" fmla="*/ 1373 h 1373"/>
                <a:gd name="T10" fmla="*/ 811 w 929"/>
                <a:gd name="T11" fmla="*/ 108 h 1373"/>
                <a:gd name="T12" fmla="*/ 811 w 929"/>
                <a:gd name="T13" fmla="*/ 1269 h 1373"/>
                <a:gd name="T14" fmla="*/ 113 w 929"/>
                <a:gd name="T15" fmla="*/ 1269 h 1373"/>
                <a:gd name="T16" fmla="*/ 113 w 929"/>
                <a:gd name="T17" fmla="*/ 108 h 1373"/>
                <a:gd name="T18" fmla="*/ 811 w 929"/>
                <a:gd name="T19" fmla="*/ 108 h 1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9" h="1373">
                  <a:moveTo>
                    <a:pt x="0" y="1373"/>
                  </a:moveTo>
                  <a:lnTo>
                    <a:pt x="929" y="1373"/>
                  </a:lnTo>
                  <a:lnTo>
                    <a:pt x="929" y="0"/>
                  </a:lnTo>
                  <a:lnTo>
                    <a:pt x="0" y="0"/>
                  </a:lnTo>
                  <a:lnTo>
                    <a:pt x="0" y="1373"/>
                  </a:lnTo>
                  <a:close/>
                  <a:moveTo>
                    <a:pt x="811" y="108"/>
                  </a:moveTo>
                  <a:lnTo>
                    <a:pt x="811" y="1269"/>
                  </a:lnTo>
                  <a:lnTo>
                    <a:pt x="113" y="1269"/>
                  </a:lnTo>
                  <a:lnTo>
                    <a:pt x="113" y="108"/>
                  </a:lnTo>
                  <a:lnTo>
                    <a:pt x="811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70" name="Freeform 6"/>
            <p:cNvSpPr>
              <a:spLocks/>
            </p:cNvSpPr>
            <p:nvPr/>
          </p:nvSpPr>
          <p:spPr bwMode="auto">
            <a:xfrm>
              <a:off x="862050" y="2068513"/>
              <a:ext cx="1143000" cy="307975"/>
            </a:xfrm>
            <a:custGeom>
              <a:avLst/>
              <a:gdLst>
                <a:gd name="T0" fmla="*/ 114 w 720"/>
                <a:gd name="T1" fmla="*/ 0 h 194"/>
                <a:gd name="T2" fmla="*/ 0 w 720"/>
                <a:gd name="T3" fmla="*/ 194 h 194"/>
                <a:gd name="T4" fmla="*/ 720 w 720"/>
                <a:gd name="T5" fmla="*/ 194 h 194"/>
                <a:gd name="T6" fmla="*/ 603 w 720"/>
                <a:gd name="T7" fmla="*/ 0 h 194"/>
                <a:gd name="T8" fmla="*/ 114 w 720"/>
                <a:gd name="T9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0" h="194">
                  <a:moveTo>
                    <a:pt x="114" y="0"/>
                  </a:moveTo>
                  <a:lnTo>
                    <a:pt x="0" y="194"/>
                  </a:lnTo>
                  <a:lnTo>
                    <a:pt x="720" y="194"/>
                  </a:lnTo>
                  <a:lnTo>
                    <a:pt x="603" y="0"/>
                  </a:ln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71" name="Freeform 7"/>
          <p:cNvSpPr>
            <a:spLocks/>
          </p:cNvSpPr>
          <p:nvPr/>
        </p:nvSpPr>
        <p:spPr bwMode="auto">
          <a:xfrm>
            <a:off x="5060182" y="4544348"/>
            <a:ext cx="1442472" cy="832584"/>
          </a:xfrm>
          <a:custGeom>
            <a:avLst/>
            <a:gdLst>
              <a:gd name="T0" fmla="*/ 0 w 570"/>
              <a:gd name="T1" fmla="*/ 167 h 329"/>
              <a:gd name="T2" fmla="*/ 0 w 570"/>
              <a:gd name="T3" fmla="*/ 329 h 329"/>
              <a:gd name="T4" fmla="*/ 570 w 570"/>
              <a:gd name="T5" fmla="*/ 0 h 329"/>
              <a:gd name="T6" fmla="*/ 294 w 570"/>
              <a:gd name="T7" fmla="*/ 0 h 329"/>
              <a:gd name="T8" fmla="*/ 0 w 570"/>
              <a:gd name="T9" fmla="*/ 167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0" h="329">
                <a:moveTo>
                  <a:pt x="0" y="167"/>
                </a:moveTo>
                <a:lnTo>
                  <a:pt x="0" y="329"/>
                </a:lnTo>
                <a:lnTo>
                  <a:pt x="570" y="0"/>
                </a:lnTo>
                <a:lnTo>
                  <a:pt x="294" y="0"/>
                </a:lnTo>
                <a:lnTo>
                  <a:pt x="0" y="167"/>
                </a:lnTo>
                <a:close/>
              </a:path>
            </a:pathLst>
          </a:custGeom>
          <a:noFill/>
          <a:ln>
            <a:solidFill>
              <a:srgbClr val="8BC248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2" name="Freeform 8"/>
          <p:cNvSpPr>
            <a:spLocks/>
          </p:cNvSpPr>
          <p:nvPr/>
        </p:nvSpPr>
        <p:spPr bwMode="auto">
          <a:xfrm>
            <a:off x="5060182" y="5468035"/>
            <a:ext cx="1488024" cy="1262794"/>
          </a:xfrm>
          <a:custGeom>
            <a:avLst/>
            <a:gdLst>
              <a:gd name="T0" fmla="*/ 588 w 588"/>
              <a:gd name="T1" fmla="*/ 162 h 499"/>
              <a:gd name="T2" fmla="*/ 588 w 588"/>
              <a:gd name="T3" fmla="*/ 0 h 499"/>
              <a:gd name="T4" fmla="*/ 0 w 588"/>
              <a:gd name="T5" fmla="*/ 342 h 499"/>
              <a:gd name="T6" fmla="*/ 0 w 588"/>
              <a:gd name="T7" fmla="*/ 499 h 499"/>
              <a:gd name="T8" fmla="*/ 588 w 588"/>
              <a:gd name="T9" fmla="*/ 162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499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499"/>
                </a:lnTo>
                <a:lnTo>
                  <a:pt x="588" y="162"/>
                </a:ln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3" name="Freeform 9"/>
          <p:cNvSpPr>
            <a:spLocks/>
          </p:cNvSpPr>
          <p:nvPr/>
        </p:nvSpPr>
        <p:spPr bwMode="auto">
          <a:xfrm>
            <a:off x="5060182" y="5012519"/>
            <a:ext cx="1488024" cy="1262794"/>
          </a:xfrm>
          <a:custGeom>
            <a:avLst/>
            <a:gdLst>
              <a:gd name="T0" fmla="*/ 588 w 588"/>
              <a:gd name="T1" fmla="*/ 162 h 499"/>
              <a:gd name="T2" fmla="*/ 588 w 588"/>
              <a:gd name="T3" fmla="*/ 0 h 499"/>
              <a:gd name="T4" fmla="*/ 0 w 588"/>
              <a:gd name="T5" fmla="*/ 342 h 499"/>
              <a:gd name="T6" fmla="*/ 0 w 588"/>
              <a:gd name="T7" fmla="*/ 499 h 499"/>
              <a:gd name="T8" fmla="*/ 588 w 588"/>
              <a:gd name="T9" fmla="*/ 162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499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499"/>
                </a:lnTo>
                <a:lnTo>
                  <a:pt x="588" y="162"/>
                </a:lnTo>
                <a:close/>
              </a:path>
            </a:pathLst>
          </a:custGeom>
          <a:noFill/>
          <a:ln>
            <a:solidFill>
              <a:srgbClr val="8BC248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4" name="Freeform 10"/>
          <p:cNvSpPr>
            <a:spLocks/>
          </p:cNvSpPr>
          <p:nvPr/>
        </p:nvSpPr>
        <p:spPr bwMode="auto">
          <a:xfrm>
            <a:off x="5060182" y="4557000"/>
            <a:ext cx="1488024" cy="1275448"/>
          </a:xfrm>
          <a:custGeom>
            <a:avLst/>
            <a:gdLst>
              <a:gd name="T0" fmla="*/ 588 w 588"/>
              <a:gd name="T1" fmla="*/ 162 h 504"/>
              <a:gd name="T2" fmla="*/ 588 w 588"/>
              <a:gd name="T3" fmla="*/ 0 h 504"/>
              <a:gd name="T4" fmla="*/ 0 w 588"/>
              <a:gd name="T5" fmla="*/ 342 h 504"/>
              <a:gd name="T6" fmla="*/ 0 w 588"/>
              <a:gd name="T7" fmla="*/ 504 h 504"/>
              <a:gd name="T8" fmla="*/ 588 w 588"/>
              <a:gd name="T9" fmla="*/ 162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504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504"/>
                </a:lnTo>
                <a:lnTo>
                  <a:pt x="588" y="162"/>
                </a:lnTo>
                <a:close/>
              </a:path>
            </a:pathLst>
          </a:custGeom>
          <a:noFill/>
          <a:ln>
            <a:solidFill>
              <a:srgbClr val="8BC248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5" name="Freeform 11"/>
          <p:cNvSpPr>
            <a:spLocks/>
          </p:cNvSpPr>
          <p:nvPr/>
        </p:nvSpPr>
        <p:spPr bwMode="auto">
          <a:xfrm>
            <a:off x="5060182" y="4544349"/>
            <a:ext cx="652908" cy="377066"/>
          </a:xfrm>
          <a:custGeom>
            <a:avLst/>
            <a:gdLst>
              <a:gd name="T0" fmla="*/ 258 w 258"/>
              <a:gd name="T1" fmla="*/ 0 h 149"/>
              <a:gd name="T2" fmla="*/ 0 w 258"/>
              <a:gd name="T3" fmla="*/ 0 h 149"/>
              <a:gd name="T4" fmla="*/ 0 w 258"/>
              <a:gd name="T5" fmla="*/ 149 h 149"/>
              <a:gd name="T6" fmla="*/ 258 w 258"/>
              <a:gd name="T7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149">
                <a:moveTo>
                  <a:pt x="258" y="0"/>
                </a:moveTo>
                <a:lnTo>
                  <a:pt x="0" y="0"/>
                </a:lnTo>
                <a:lnTo>
                  <a:pt x="0" y="149"/>
                </a:lnTo>
                <a:lnTo>
                  <a:pt x="258" y="0"/>
                </a:lnTo>
                <a:close/>
              </a:path>
            </a:pathLst>
          </a:custGeom>
          <a:noFill/>
          <a:ln>
            <a:solidFill>
              <a:srgbClr val="8BC248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6" name="Freeform 12"/>
          <p:cNvSpPr>
            <a:spLocks/>
          </p:cNvSpPr>
          <p:nvPr/>
        </p:nvSpPr>
        <p:spPr bwMode="auto">
          <a:xfrm>
            <a:off x="5060182" y="5923553"/>
            <a:ext cx="1488024" cy="1262794"/>
          </a:xfrm>
          <a:custGeom>
            <a:avLst/>
            <a:gdLst>
              <a:gd name="T0" fmla="*/ 588 w 588"/>
              <a:gd name="T1" fmla="*/ 162 h 499"/>
              <a:gd name="T2" fmla="*/ 588 w 588"/>
              <a:gd name="T3" fmla="*/ 0 h 499"/>
              <a:gd name="T4" fmla="*/ 0 w 588"/>
              <a:gd name="T5" fmla="*/ 342 h 499"/>
              <a:gd name="T6" fmla="*/ 0 w 588"/>
              <a:gd name="T7" fmla="*/ 499 h 499"/>
              <a:gd name="T8" fmla="*/ 588 w 588"/>
              <a:gd name="T9" fmla="*/ 162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499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499"/>
                </a:lnTo>
                <a:lnTo>
                  <a:pt x="588" y="162"/>
                </a:ln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7" name="Freeform 13"/>
          <p:cNvSpPr>
            <a:spLocks/>
          </p:cNvSpPr>
          <p:nvPr/>
        </p:nvSpPr>
        <p:spPr bwMode="auto">
          <a:xfrm>
            <a:off x="5907950" y="6834586"/>
            <a:ext cx="640256" cy="374536"/>
          </a:xfrm>
          <a:custGeom>
            <a:avLst/>
            <a:gdLst>
              <a:gd name="T0" fmla="*/ 0 w 253"/>
              <a:gd name="T1" fmla="*/ 148 h 148"/>
              <a:gd name="T2" fmla="*/ 253 w 253"/>
              <a:gd name="T3" fmla="*/ 148 h 148"/>
              <a:gd name="T4" fmla="*/ 253 w 253"/>
              <a:gd name="T5" fmla="*/ 0 h 148"/>
              <a:gd name="T6" fmla="*/ 0 w 253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3" h="148">
                <a:moveTo>
                  <a:pt x="0" y="148"/>
                </a:moveTo>
                <a:lnTo>
                  <a:pt x="253" y="148"/>
                </a:lnTo>
                <a:lnTo>
                  <a:pt x="253" y="0"/>
                </a:lnTo>
                <a:lnTo>
                  <a:pt x="0" y="148"/>
                </a:ln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8" name="Freeform 14"/>
          <p:cNvSpPr>
            <a:spLocks/>
          </p:cNvSpPr>
          <p:nvPr/>
        </p:nvSpPr>
        <p:spPr bwMode="auto">
          <a:xfrm>
            <a:off x="5115856" y="6379071"/>
            <a:ext cx="1432348" cy="830054"/>
          </a:xfrm>
          <a:custGeom>
            <a:avLst/>
            <a:gdLst>
              <a:gd name="T0" fmla="*/ 566 w 566"/>
              <a:gd name="T1" fmla="*/ 157 h 328"/>
              <a:gd name="T2" fmla="*/ 566 w 566"/>
              <a:gd name="T3" fmla="*/ 0 h 328"/>
              <a:gd name="T4" fmla="*/ 0 w 566"/>
              <a:gd name="T5" fmla="*/ 328 h 328"/>
              <a:gd name="T6" fmla="*/ 277 w 566"/>
              <a:gd name="T7" fmla="*/ 328 h 328"/>
              <a:gd name="T8" fmla="*/ 566 w 566"/>
              <a:gd name="T9" fmla="*/ 157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6" h="328">
                <a:moveTo>
                  <a:pt x="566" y="157"/>
                </a:moveTo>
                <a:lnTo>
                  <a:pt x="566" y="0"/>
                </a:lnTo>
                <a:lnTo>
                  <a:pt x="0" y="328"/>
                </a:lnTo>
                <a:lnTo>
                  <a:pt x="277" y="328"/>
                </a:lnTo>
                <a:lnTo>
                  <a:pt x="566" y="157"/>
                </a:lnTo>
                <a:close/>
              </a:path>
            </a:pathLst>
          </a:custGeom>
          <a:solidFill>
            <a:srgbClr val="8BC248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17385814" y="3454890"/>
            <a:ext cx="2350976" cy="4066756"/>
            <a:chOff x="8785629" y="2013737"/>
            <a:chExt cx="1474788" cy="2551112"/>
          </a:xfrm>
          <a:solidFill>
            <a:schemeClr val="bg2"/>
          </a:solidFill>
        </p:grpSpPr>
        <p:sp>
          <p:nvSpPr>
            <p:cNvPr id="80" name="Freeform 5"/>
            <p:cNvSpPr>
              <a:spLocks noEditPoints="1"/>
            </p:cNvSpPr>
            <p:nvPr/>
          </p:nvSpPr>
          <p:spPr bwMode="auto">
            <a:xfrm>
              <a:off x="8785629" y="2385212"/>
              <a:ext cx="1474788" cy="2179637"/>
            </a:xfrm>
            <a:custGeom>
              <a:avLst/>
              <a:gdLst>
                <a:gd name="T0" fmla="*/ 0 w 929"/>
                <a:gd name="T1" fmla="*/ 1373 h 1373"/>
                <a:gd name="T2" fmla="*/ 929 w 929"/>
                <a:gd name="T3" fmla="*/ 1373 h 1373"/>
                <a:gd name="T4" fmla="*/ 929 w 929"/>
                <a:gd name="T5" fmla="*/ 0 h 1373"/>
                <a:gd name="T6" fmla="*/ 0 w 929"/>
                <a:gd name="T7" fmla="*/ 0 h 1373"/>
                <a:gd name="T8" fmla="*/ 0 w 929"/>
                <a:gd name="T9" fmla="*/ 1373 h 1373"/>
                <a:gd name="T10" fmla="*/ 811 w 929"/>
                <a:gd name="T11" fmla="*/ 108 h 1373"/>
                <a:gd name="T12" fmla="*/ 811 w 929"/>
                <a:gd name="T13" fmla="*/ 1269 h 1373"/>
                <a:gd name="T14" fmla="*/ 113 w 929"/>
                <a:gd name="T15" fmla="*/ 1269 h 1373"/>
                <a:gd name="T16" fmla="*/ 113 w 929"/>
                <a:gd name="T17" fmla="*/ 108 h 1373"/>
                <a:gd name="T18" fmla="*/ 811 w 929"/>
                <a:gd name="T19" fmla="*/ 108 h 1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9" h="1373">
                  <a:moveTo>
                    <a:pt x="0" y="1373"/>
                  </a:moveTo>
                  <a:lnTo>
                    <a:pt x="929" y="1373"/>
                  </a:lnTo>
                  <a:lnTo>
                    <a:pt x="929" y="0"/>
                  </a:lnTo>
                  <a:lnTo>
                    <a:pt x="0" y="0"/>
                  </a:lnTo>
                  <a:lnTo>
                    <a:pt x="0" y="1373"/>
                  </a:lnTo>
                  <a:close/>
                  <a:moveTo>
                    <a:pt x="811" y="108"/>
                  </a:moveTo>
                  <a:lnTo>
                    <a:pt x="811" y="1269"/>
                  </a:lnTo>
                  <a:lnTo>
                    <a:pt x="113" y="1269"/>
                  </a:lnTo>
                  <a:lnTo>
                    <a:pt x="113" y="108"/>
                  </a:lnTo>
                  <a:lnTo>
                    <a:pt x="811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1" name="Freeform 6"/>
            <p:cNvSpPr>
              <a:spLocks/>
            </p:cNvSpPr>
            <p:nvPr/>
          </p:nvSpPr>
          <p:spPr bwMode="auto">
            <a:xfrm>
              <a:off x="8965017" y="2013737"/>
              <a:ext cx="1143000" cy="307975"/>
            </a:xfrm>
            <a:custGeom>
              <a:avLst/>
              <a:gdLst>
                <a:gd name="T0" fmla="*/ 114 w 720"/>
                <a:gd name="T1" fmla="*/ 0 h 194"/>
                <a:gd name="T2" fmla="*/ 0 w 720"/>
                <a:gd name="T3" fmla="*/ 194 h 194"/>
                <a:gd name="T4" fmla="*/ 720 w 720"/>
                <a:gd name="T5" fmla="*/ 194 h 194"/>
                <a:gd name="T6" fmla="*/ 603 w 720"/>
                <a:gd name="T7" fmla="*/ 0 h 194"/>
                <a:gd name="T8" fmla="*/ 114 w 720"/>
                <a:gd name="T9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0" h="194">
                  <a:moveTo>
                    <a:pt x="114" y="0"/>
                  </a:moveTo>
                  <a:lnTo>
                    <a:pt x="0" y="194"/>
                  </a:lnTo>
                  <a:lnTo>
                    <a:pt x="720" y="194"/>
                  </a:lnTo>
                  <a:lnTo>
                    <a:pt x="603" y="0"/>
                  </a:ln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82" name="Freeform 7"/>
          <p:cNvSpPr>
            <a:spLocks/>
          </p:cNvSpPr>
          <p:nvPr/>
        </p:nvSpPr>
        <p:spPr bwMode="auto">
          <a:xfrm>
            <a:off x="17810964" y="4457028"/>
            <a:ext cx="1442472" cy="832584"/>
          </a:xfrm>
          <a:custGeom>
            <a:avLst/>
            <a:gdLst>
              <a:gd name="T0" fmla="*/ 0 w 570"/>
              <a:gd name="T1" fmla="*/ 167 h 329"/>
              <a:gd name="T2" fmla="*/ 0 w 570"/>
              <a:gd name="T3" fmla="*/ 329 h 329"/>
              <a:gd name="T4" fmla="*/ 570 w 570"/>
              <a:gd name="T5" fmla="*/ 0 h 329"/>
              <a:gd name="T6" fmla="*/ 294 w 570"/>
              <a:gd name="T7" fmla="*/ 0 h 329"/>
              <a:gd name="T8" fmla="*/ 0 w 570"/>
              <a:gd name="T9" fmla="*/ 167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0" h="329">
                <a:moveTo>
                  <a:pt x="0" y="167"/>
                </a:moveTo>
                <a:lnTo>
                  <a:pt x="0" y="329"/>
                </a:lnTo>
                <a:lnTo>
                  <a:pt x="570" y="0"/>
                </a:lnTo>
                <a:lnTo>
                  <a:pt x="294" y="0"/>
                </a:lnTo>
                <a:lnTo>
                  <a:pt x="0" y="167"/>
                </a:lnTo>
                <a:close/>
              </a:path>
            </a:pathLst>
          </a:custGeom>
          <a:noFill/>
          <a:ln>
            <a:solidFill>
              <a:srgbClr val="ED423D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3" name="Freeform 8"/>
          <p:cNvSpPr>
            <a:spLocks/>
          </p:cNvSpPr>
          <p:nvPr/>
        </p:nvSpPr>
        <p:spPr bwMode="auto">
          <a:xfrm>
            <a:off x="17810964" y="5380717"/>
            <a:ext cx="1488024" cy="1262794"/>
          </a:xfrm>
          <a:custGeom>
            <a:avLst/>
            <a:gdLst>
              <a:gd name="T0" fmla="*/ 588 w 588"/>
              <a:gd name="T1" fmla="*/ 162 h 499"/>
              <a:gd name="T2" fmla="*/ 588 w 588"/>
              <a:gd name="T3" fmla="*/ 0 h 499"/>
              <a:gd name="T4" fmla="*/ 0 w 588"/>
              <a:gd name="T5" fmla="*/ 342 h 499"/>
              <a:gd name="T6" fmla="*/ 0 w 588"/>
              <a:gd name="T7" fmla="*/ 499 h 499"/>
              <a:gd name="T8" fmla="*/ 588 w 588"/>
              <a:gd name="T9" fmla="*/ 162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499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499"/>
                </a:lnTo>
                <a:lnTo>
                  <a:pt x="588" y="162"/>
                </a:lnTo>
                <a:close/>
              </a:path>
            </a:pathLst>
          </a:custGeom>
          <a:noFill/>
          <a:ln>
            <a:solidFill>
              <a:srgbClr val="ED423D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4" name="Freeform 9"/>
          <p:cNvSpPr>
            <a:spLocks/>
          </p:cNvSpPr>
          <p:nvPr/>
        </p:nvSpPr>
        <p:spPr bwMode="auto">
          <a:xfrm>
            <a:off x="17810964" y="4925199"/>
            <a:ext cx="1488024" cy="1262794"/>
          </a:xfrm>
          <a:custGeom>
            <a:avLst/>
            <a:gdLst>
              <a:gd name="T0" fmla="*/ 588 w 588"/>
              <a:gd name="T1" fmla="*/ 162 h 499"/>
              <a:gd name="T2" fmla="*/ 588 w 588"/>
              <a:gd name="T3" fmla="*/ 0 h 499"/>
              <a:gd name="T4" fmla="*/ 0 w 588"/>
              <a:gd name="T5" fmla="*/ 342 h 499"/>
              <a:gd name="T6" fmla="*/ 0 w 588"/>
              <a:gd name="T7" fmla="*/ 499 h 499"/>
              <a:gd name="T8" fmla="*/ 588 w 588"/>
              <a:gd name="T9" fmla="*/ 162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499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499"/>
                </a:lnTo>
                <a:lnTo>
                  <a:pt x="588" y="162"/>
                </a:lnTo>
                <a:close/>
              </a:path>
            </a:pathLst>
          </a:custGeom>
          <a:noFill/>
          <a:ln>
            <a:solidFill>
              <a:srgbClr val="ED423D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5" name="Freeform 10"/>
          <p:cNvSpPr>
            <a:spLocks/>
          </p:cNvSpPr>
          <p:nvPr/>
        </p:nvSpPr>
        <p:spPr bwMode="auto">
          <a:xfrm>
            <a:off x="17810964" y="4469680"/>
            <a:ext cx="1488024" cy="1275448"/>
          </a:xfrm>
          <a:custGeom>
            <a:avLst/>
            <a:gdLst>
              <a:gd name="T0" fmla="*/ 588 w 588"/>
              <a:gd name="T1" fmla="*/ 162 h 504"/>
              <a:gd name="T2" fmla="*/ 588 w 588"/>
              <a:gd name="T3" fmla="*/ 0 h 504"/>
              <a:gd name="T4" fmla="*/ 0 w 588"/>
              <a:gd name="T5" fmla="*/ 342 h 504"/>
              <a:gd name="T6" fmla="*/ 0 w 588"/>
              <a:gd name="T7" fmla="*/ 504 h 504"/>
              <a:gd name="T8" fmla="*/ 588 w 588"/>
              <a:gd name="T9" fmla="*/ 162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504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504"/>
                </a:lnTo>
                <a:lnTo>
                  <a:pt x="588" y="162"/>
                </a:lnTo>
                <a:close/>
              </a:path>
            </a:pathLst>
          </a:custGeom>
          <a:noFill/>
          <a:ln>
            <a:solidFill>
              <a:srgbClr val="ED423D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6" name="Freeform 11"/>
          <p:cNvSpPr>
            <a:spLocks/>
          </p:cNvSpPr>
          <p:nvPr/>
        </p:nvSpPr>
        <p:spPr bwMode="auto">
          <a:xfrm>
            <a:off x="17810964" y="4457029"/>
            <a:ext cx="652908" cy="377066"/>
          </a:xfrm>
          <a:custGeom>
            <a:avLst/>
            <a:gdLst>
              <a:gd name="T0" fmla="*/ 258 w 258"/>
              <a:gd name="T1" fmla="*/ 0 h 149"/>
              <a:gd name="T2" fmla="*/ 0 w 258"/>
              <a:gd name="T3" fmla="*/ 0 h 149"/>
              <a:gd name="T4" fmla="*/ 0 w 258"/>
              <a:gd name="T5" fmla="*/ 149 h 149"/>
              <a:gd name="T6" fmla="*/ 258 w 258"/>
              <a:gd name="T7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149">
                <a:moveTo>
                  <a:pt x="258" y="0"/>
                </a:moveTo>
                <a:lnTo>
                  <a:pt x="0" y="0"/>
                </a:lnTo>
                <a:lnTo>
                  <a:pt x="0" y="149"/>
                </a:lnTo>
                <a:lnTo>
                  <a:pt x="258" y="0"/>
                </a:lnTo>
                <a:close/>
              </a:path>
            </a:pathLst>
          </a:custGeom>
          <a:noFill/>
          <a:ln>
            <a:solidFill>
              <a:srgbClr val="ED423D"/>
            </a:solidFill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7" name="Freeform 12"/>
          <p:cNvSpPr>
            <a:spLocks/>
          </p:cNvSpPr>
          <p:nvPr/>
        </p:nvSpPr>
        <p:spPr bwMode="auto">
          <a:xfrm>
            <a:off x="17810964" y="5836233"/>
            <a:ext cx="1488024" cy="1262794"/>
          </a:xfrm>
          <a:custGeom>
            <a:avLst/>
            <a:gdLst>
              <a:gd name="T0" fmla="*/ 588 w 588"/>
              <a:gd name="T1" fmla="*/ 162 h 499"/>
              <a:gd name="T2" fmla="*/ 588 w 588"/>
              <a:gd name="T3" fmla="*/ 0 h 499"/>
              <a:gd name="T4" fmla="*/ 0 w 588"/>
              <a:gd name="T5" fmla="*/ 342 h 499"/>
              <a:gd name="T6" fmla="*/ 0 w 588"/>
              <a:gd name="T7" fmla="*/ 499 h 499"/>
              <a:gd name="T8" fmla="*/ 588 w 588"/>
              <a:gd name="T9" fmla="*/ 162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8" h="499">
                <a:moveTo>
                  <a:pt x="588" y="162"/>
                </a:moveTo>
                <a:lnTo>
                  <a:pt x="588" y="0"/>
                </a:lnTo>
                <a:lnTo>
                  <a:pt x="0" y="342"/>
                </a:lnTo>
                <a:lnTo>
                  <a:pt x="0" y="499"/>
                </a:lnTo>
                <a:lnTo>
                  <a:pt x="588" y="162"/>
                </a:lnTo>
                <a:close/>
              </a:path>
            </a:pathLst>
          </a:cu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8" name="Freeform 13"/>
          <p:cNvSpPr>
            <a:spLocks/>
          </p:cNvSpPr>
          <p:nvPr/>
        </p:nvSpPr>
        <p:spPr bwMode="auto">
          <a:xfrm>
            <a:off x="18658732" y="6747268"/>
            <a:ext cx="640256" cy="374536"/>
          </a:xfrm>
          <a:custGeom>
            <a:avLst/>
            <a:gdLst>
              <a:gd name="T0" fmla="*/ 0 w 253"/>
              <a:gd name="T1" fmla="*/ 148 h 148"/>
              <a:gd name="T2" fmla="*/ 253 w 253"/>
              <a:gd name="T3" fmla="*/ 148 h 148"/>
              <a:gd name="T4" fmla="*/ 253 w 253"/>
              <a:gd name="T5" fmla="*/ 0 h 148"/>
              <a:gd name="T6" fmla="*/ 0 w 253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3" h="148">
                <a:moveTo>
                  <a:pt x="0" y="148"/>
                </a:moveTo>
                <a:lnTo>
                  <a:pt x="253" y="148"/>
                </a:lnTo>
                <a:lnTo>
                  <a:pt x="253" y="0"/>
                </a:lnTo>
                <a:lnTo>
                  <a:pt x="0" y="148"/>
                </a:lnTo>
                <a:close/>
              </a:path>
            </a:pathLst>
          </a:cu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9" name="Freeform 14"/>
          <p:cNvSpPr>
            <a:spLocks/>
          </p:cNvSpPr>
          <p:nvPr/>
        </p:nvSpPr>
        <p:spPr bwMode="auto">
          <a:xfrm>
            <a:off x="17866638" y="6291751"/>
            <a:ext cx="1432348" cy="830054"/>
          </a:xfrm>
          <a:custGeom>
            <a:avLst/>
            <a:gdLst>
              <a:gd name="T0" fmla="*/ 566 w 566"/>
              <a:gd name="T1" fmla="*/ 157 h 328"/>
              <a:gd name="T2" fmla="*/ 566 w 566"/>
              <a:gd name="T3" fmla="*/ 0 h 328"/>
              <a:gd name="T4" fmla="*/ 0 w 566"/>
              <a:gd name="T5" fmla="*/ 328 h 328"/>
              <a:gd name="T6" fmla="*/ 277 w 566"/>
              <a:gd name="T7" fmla="*/ 328 h 328"/>
              <a:gd name="T8" fmla="*/ 566 w 566"/>
              <a:gd name="T9" fmla="*/ 157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6" h="328">
                <a:moveTo>
                  <a:pt x="566" y="157"/>
                </a:moveTo>
                <a:lnTo>
                  <a:pt x="566" y="0"/>
                </a:lnTo>
                <a:lnTo>
                  <a:pt x="0" y="328"/>
                </a:lnTo>
                <a:lnTo>
                  <a:pt x="277" y="328"/>
                </a:lnTo>
                <a:lnTo>
                  <a:pt x="566" y="157"/>
                </a:lnTo>
                <a:close/>
              </a:path>
            </a:pathLst>
          </a:custGeom>
          <a:solidFill>
            <a:srgbClr val="ED423D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521A6B-04D5-4654-833A-BB041A32D657}"/>
              </a:ext>
            </a:extLst>
          </p:cNvPr>
          <p:cNvSpPr txBox="1"/>
          <p:nvPr/>
        </p:nvSpPr>
        <p:spPr>
          <a:xfrm>
            <a:off x="3835780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Project MK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6A09962-785A-4532-A651-07FD423ED894}"/>
              </a:ext>
            </a:extLst>
          </p:cNvPr>
          <p:cNvSpPr txBox="1"/>
          <p:nvPr/>
        </p:nvSpPr>
        <p:spPr>
          <a:xfrm>
            <a:off x="10341605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Project BK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8C4269E-C537-4280-89A4-F6CB773F7F07}"/>
              </a:ext>
            </a:extLst>
          </p:cNvPr>
          <p:cNvSpPr txBox="1"/>
          <p:nvPr/>
        </p:nvSpPr>
        <p:spPr>
          <a:xfrm>
            <a:off x="16979363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Project DK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A9D85A6-151C-4BAF-9364-44027EED409B}"/>
              </a:ext>
            </a:extLst>
          </p:cNvPr>
          <p:cNvSpPr/>
          <p:nvPr/>
        </p:nvSpPr>
        <p:spPr>
          <a:xfrm>
            <a:off x="3450129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05003FF-785F-4254-AAE3-D555BBE26ABF}"/>
              </a:ext>
            </a:extLst>
          </p:cNvPr>
          <p:cNvSpPr/>
          <p:nvPr/>
        </p:nvSpPr>
        <p:spPr>
          <a:xfrm>
            <a:off x="10053360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714D0DC-E52A-405F-ABEC-D34106B67EA5}"/>
              </a:ext>
            </a:extLst>
          </p:cNvPr>
          <p:cNvSpPr/>
          <p:nvPr/>
        </p:nvSpPr>
        <p:spPr>
          <a:xfrm>
            <a:off x="16795134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32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5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000"/>
                            </p:stCondLst>
                            <p:childTnLst>
                              <p:par>
                                <p:cTn id="10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5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49" grpId="0"/>
      <p:bldP spid="50" grpId="0"/>
      <p:bldP spid="51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6407585-CD66-44D9-B900-D701F0160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z="6600" dirty="0">
                <a:solidFill>
                  <a:srgbClr val="0A0A0A"/>
                </a:solidFill>
                <a:latin typeface="Raleway"/>
              </a:rPr>
              <a:t>Speedometer Infographic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3282275" y="268288"/>
            <a:ext cx="1101725" cy="730250"/>
          </a:xfrm>
        </p:spPr>
        <p:txBody>
          <a:bodyPr/>
          <a:lstStyle/>
          <a:p>
            <a:pPr defTabSz="1828800"/>
            <a:fld id="{7A5DDAD3-E743-4B29-A948-63E93E36D1BF}" type="slidenum">
              <a:rPr lang="id-ID">
                <a:solidFill>
                  <a:srgbClr val="FFFFFF"/>
                </a:solidFill>
                <a:latin typeface="Calibri"/>
              </a:rPr>
              <a:pPr defTabSz="1828800"/>
              <a:t>96</a:t>
            </a:fld>
            <a:endParaRPr lang="id-ID" dirty="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199" name="Straight Connector 198"/>
          <p:cNvCxnSpPr/>
          <p:nvPr/>
        </p:nvCxnSpPr>
        <p:spPr>
          <a:xfrm>
            <a:off x="8895098" y="3694007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15302318" y="3661679"/>
            <a:ext cx="0" cy="7602998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 5"/>
          <p:cNvSpPr>
            <a:spLocks/>
          </p:cNvSpPr>
          <p:nvPr/>
        </p:nvSpPr>
        <p:spPr bwMode="auto">
          <a:xfrm>
            <a:off x="5207000" y="4079876"/>
            <a:ext cx="549276" cy="333376"/>
          </a:xfrm>
          <a:custGeom>
            <a:avLst/>
            <a:gdLst>
              <a:gd name="T0" fmla="*/ 27 w 155"/>
              <a:gd name="T1" fmla="*/ 94 h 94"/>
              <a:gd name="T2" fmla="*/ 155 w 155"/>
              <a:gd name="T3" fmla="*/ 66 h 94"/>
              <a:gd name="T4" fmla="*/ 155 w 155"/>
              <a:gd name="T5" fmla="*/ 0 h 94"/>
              <a:gd name="T6" fmla="*/ 0 w 155"/>
              <a:gd name="T7" fmla="*/ 35 h 94"/>
              <a:gd name="T8" fmla="*/ 27 w 155"/>
              <a:gd name="T9" fmla="*/ 9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5" h="94">
                <a:moveTo>
                  <a:pt x="27" y="94"/>
                </a:moveTo>
                <a:cubicBezTo>
                  <a:pt x="67" y="77"/>
                  <a:pt x="110" y="68"/>
                  <a:pt x="155" y="66"/>
                </a:cubicBezTo>
                <a:cubicBezTo>
                  <a:pt x="155" y="0"/>
                  <a:pt x="155" y="0"/>
                  <a:pt x="155" y="0"/>
                </a:cubicBezTo>
                <a:cubicBezTo>
                  <a:pt x="100" y="2"/>
                  <a:pt x="48" y="14"/>
                  <a:pt x="0" y="35"/>
                </a:cubicBezTo>
                <a:lnTo>
                  <a:pt x="27" y="94"/>
                </a:lnTo>
                <a:close/>
              </a:path>
            </a:pathLst>
          </a:custGeom>
          <a:solidFill>
            <a:srgbClr val="F7A9A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>
            <a:off x="6283326" y="4191002"/>
            <a:ext cx="558800" cy="466726"/>
          </a:xfrm>
          <a:custGeom>
            <a:avLst/>
            <a:gdLst>
              <a:gd name="T0" fmla="*/ 0 w 157"/>
              <a:gd name="T1" fmla="*/ 61 h 132"/>
              <a:gd name="T2" fmla="*/ 111 w 157"/>
              <a:gd name="T3" fmla="*/ 132 h 132"/>
              <a:gd name="T4" fmla="*/ 157 w 157"/>
              <a:gd name="T5" fmla="*/ 85 h 132"/>
              <a:gd name="T6" fmla="*/ 23 w 157"/>
              <a:gd name="T7" fmla="*/ 0 h 132"/>
              <a:gd name="T8" fmla="*/ 0 w 157"/>
              <a:gd name="T9" fmla="*/ 61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" h="132">
                <a:moveTo>
                  <a:pt x="0" y="61"/>
                </a:moveTo>
                <a:cubicBezTo>
                  <a:pt x="41" y="78"/>
                  <a:pt x="79" y="102"/>
                  <a:pt x="111" y="132"/>
                </a:cubicBezTo>
                <a:cubicBezTo>
                  <a:pt x="157" y="85"/>
                  <a:pt x="157" y="85"/>
                  <a:pt x="157" y="85"/>
                </a:cubicBezTo>
                <a:cubicBezTo>
                  <a:pt x="118" y="49"/>
                  <a:pt x="73" y="20"/>
                  <a:pt x="23" y="0"/>
                </a:cubicBezTo>
                <a:lnTo>
                  <a:pt x="0" y="61"/>
                </a:lnTo>
                <a:close/>
              </a:path>
            </a:pathLst>
          </a:custGeom>
          <a:solidFill>
            <a:srgbClr val="F3848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>
            <a:off x="5845176" y="4079876"/>
            <a:ext cx="438150" cy="298450"/>
          </a:xfrm>
          <a:custGeom>
            <a:avLst/>
            <a:gdLst>
              <a:gd name="T0" fmla="*/ 0 w 123"/>
              <a:gd name="T1" fmla="*/ 66 h 84"/>
              <a:gd name="T2" fmla="*/ 100 w 123"/>
              <a:gd name="T3" fmla="*/ 84 h 84"/>
              <a:gd name="T4" fmla="*/ 123 w 123"/>
              <a:gd name="T5" fmla="*/ 22 h 84"/>
              <a:gd name="T6" fmla="*/ 0 w 123"/>
              <a:gd name="T7" fmla="*/ 0 h 84"/>
              <a:gd name="T8" fmla="*/ 0 w 123"/>
              <a:gd name="T9" fmla="*/ 6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" h="84">
                <a:moveTo>
                  <a:pt x="0" y="66"/>
                </a:moveTo>
                <a:cubicBezTo>
                  <a:pt x="35" y="67"/>
                  <a:pt x="69" y="73"/>
                  <a:pt x="100" y="84"/>
                </a:cubicBezTo>
                <a:cubicBezTo>
                  <a:pt x="123" y="22"/>
                  <a:pt x="123" y="22"/>
                  <a:pt x="123" y="22"/>
                </a:cubicBezTo>
                <a:cubicBezTo>
                  <a:pt x="84" y="9"/>
                  <a:pt x="43" y="2"/>
                  <a:pt x="0" y="0"/>
                </a:cubicBezTo>
                <a:lnTo>
                  <a:pt x="0" y="66"/>
                </a:lnTo>
                <a:close/>
              </a:path>
            </a:pathLst>
          </a:custGeom>
          <a:solidFill>
            <a:srgbClr val="F48E8C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>
            <a:off x="6737350" y="4556126"/>
            <a:ext cx="419100" cy="460376"/>
          </a:xfrm>
          <a:custGeom>
            <a:avLst/>
            <a:gdLst>
              <a:gd name="T0" fmla="*/ 46 w 118"/>
              <a:gd name="T1" fmla="*/ 0 h 130"/>
              <a:gd name="T2" fmla="*/ 0 w 118"/>
              <a:gd name="T3" fmla="*/ 46 h 130"/>
              <a:gd name="T4" fmla="*/ 58 w 118"/>
              <a:gd name="T5" fmla="*/ 130 h 130"/>
              <a:gd name="T6" fmla="*/ 118 w 118"/>
              <a:gd name="T7" fmla="*/ 102 h 130"/>
              <a:gd name="T8" fmla="*/ 46 w 118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8" h="130">
                <a:moveTo>
                  <a:pt x="46" y="0"/>
                </a:moveTo>
                <a:cubicBezTo>
                  <a:pt x="0" y="46"/>
                  <a:pt x="0" y="46"/>
                  <a:pt x="0" y="46"/>
                </a:cubicBezTo>
                <a:cubicBezTo>
                  <a:pt x="23" y="71"/>
                  <a:pt x="43" y="99"/>
                  <a:pt x="58" y="130"/>
                </a:cubicBezTo>
                <a:cubicBezTo>
                  <a:pt x="118" y="102"/>
                  <a:pt x="118" y="102"/>
                  <a:pt x="118" y="102"/>
                </a:cubicBezTo>
                <a:cubicBezTo>
                  <a:pt x="99" y="65"/>
                  <a:pt x="75" y="30"/>
                  <a:pt x="46" y="0"/>
                </a:cubicBezTo>
                <a:close/>
              </a:path>
            </a:pathLst>
          </a:custGeom>
          <a:solidFill>
            <a:srgbClr val="F16C69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>
            <a:off x="4397376" y="4556126"/>
            <a:ext cx="466726" cy="558800"/>
          </a:xfrm>
          <a:custGeom>
            <a:avLst/>
            <a:gdLst>
              <a:gd name="T0" fmla="*/ 62 w 132"/>
              <a:gd name="T1" fmla="*/ 157 h 157"/>
              <a:gd name="T2" fmla="*/ 132 w 132"/>
              <a:gd name="T3" fmla="*/ 46 h 157"/>
              <a:gd name="T4" fmla="*/ 86 w 132"/>
              <a:gd name="T5" fmla="*/ 0 h 157"/>
              <a:gd name="T6" fmla="*/ 0 w 132"/>
              <a:gd name="T7" fmla="*/ 134 h 157"/>
              <a:gd name="T8" fmla="*/ 62 w 132"/>
              <a:gd name="T9" fmla="*/ 157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157">
                <a:moveTo>
                  <a:pt x="62" y="157"/>
                </a:moveTo>
                <a:cubicBezTo>
                  <a:pt x="78" y="115"/>
                  <a:pt x="103" y="78"/>
                  <a:pt x="132" y="46"/>
                </a:cubicBezTo>
                <a:cubicBezTo>
                  <a:pt x="86" y="0"/>
                  <a:pt x="86" y="0"/>
                  <a:pt x="86" y="0"/>
                </a:cubicBezTo>
                <a:cubicBezTo>
                  <a:pt x="49" y="38"/>
                  <a:pt x="20" y="84"/>
                  <a:pt x="0" y="134"/>
                </a:cubicBezTo>
                <a:lnTo>
                  <a:pt x="62" y="157"/>
                </a:lnTo>
                <a:close/>
              </a:path>
            </a:pathLst>
          </a:custGeom>
          <a:solidFill>
            <a:srgbClr val="FBD2D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>
            <a:off x="4762500" y="4238626"/>
            <a:ext cx="460376" cy="419100"/>
          </a:xfrm>
          <a:custGeom>
            <a:avLst/>
            <a:gdLst>
              <a:gd name="T0" fmla="*/ 47 w 130"/>
              <a:gd name="T1" fmla="*/ 118 h 118"/>
              <a:gd name="T2" fmla="*/ 130 w 130"/>
              <a:gd name="T3" fmla="*/ 60 h 118"/>
              <a:gd name="T4" fmla="*/ 103 w 130"/>
              <a:gd name="T5" fmla="*/ 0 h 118"/>
              <a:gd name="T6" fmla="*/ 0 w 130"/>
              <a:gd name="T7" fmla="*/ 71 h 118"/>
              <a:gd name="T8" fmla="*/ 47 w 130"/>
              <a:gd name="T9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" h="118">
                <a:moveTo>
                  <a:pt x="47" y="118"/>
                </a:moveTo>
                <a:cubicBezTo>
                  <a:pt x="72" y="95"/>
                  <a:pt x="100" y="75"/>
                  <a:pt x="130" y="60"/>
                </a:cubicBezTo>
                <a:cubicBezTo>
                  <a:pt x="103" y="0"/>
                  <a:pt x="103" y="0"/>
                  <a:pt x="103" y="0"/>
                </a:cubicBezTo>
                <a:cubicBezTo>
                  <a:pt x="65" y="19"/>
                  <a:pt x="31" y="43"/>
                  <a:pt x="0" y="71"/>
                </a:cubicBezTo>
                <a:lnTo>
                  <a:pt x="47" y="118"/>
                </a:lnTo>
                <a:close/>
              </a:path>
            </a:pathLst>
          </a:custGeom>
          <a:solidFill>
            <a:srgbClr val="F9C0B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>
            <a:off x="4289426" y="5114926"/>
            <a:ext cx="295276" cy="434976"/>
          </a:xfrm>
          <a:custGeom>
            <a:avLst/>
            <a:gdLst>
              <a:gd name="T0" fmla="*/ 66 w 83"/>
              <a:gd name="T1" fmla="*/ 123 h 123"/>
              <a:gd name="T2" fmla="*/ 83 w 83"/>
              <a:gd name="T3" fmla="*/ 23 h 123"/>
              <a:gd name="T4" fmla="*/ 22 w 83"/>
              <a:gd name="T5" fmla="*/ 0 h 123"/>
              <a:gd name="T6" fmla="*/ 0 w 83"/>
              <a:gd name="T7" fmla="*/ 123 h 123"/>
              <a:gd name="T8" fmla="*/ 66 w 83"/>
              <a:gd name="T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3">
                <a:moveTo>
                  <a:pt x="66" y="123"/>
                </a:moveTo>
                <a:cubicBezTo>
                  <a:pt x="67" y="88"/>
                  <a:pt x="73" y="54"/>
                  <a:pt x="83" y="23"/>
                </a:cubicBezTo>
                <a:cubicBezTo>
                  <a:pt x="22" y="0"/>
                  <a:pt x="22" y="0"/>
                  <a:pt x="22" y="0"/>
                </a:cubicBezTo>
                <a:cubicBezTo>
                  <a:pt x="9" y="39"/>
                  <a:pt x="1" y="80"/>
                  <a:pt x="0" y="123"/>
                </a:cubicBezTo>
                <a:lnTo>
                  <a:pt x="66" y="123"/>
                </a:lnTo>
                <a:close/>
              </a:path>
            </a:pathLst>
          </a:custGeom>
          <a:solidFill>
            <a:srgbClr val="FDE8E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39" name="Freeform 12"/>
          <p:cNvSpPr>
            <a:spLocks/>
          </p:cNvSpPr>
          <p:nvPr/>
        </p:nvSpPr>
        <p:spPr bwMode="auto">
          <a:xfrm>
            <a:off x="4289426" y="5638802"/>
            <a:ext cx="333376" cy="552450"/>
          </a:xfrm>
          <a:custGeom>
            <a:avLst/>
            <a:gdLst>
              <a:gd name="T0" fmla="*/ 0 w 94"/>
              <a:gd name="T1" fmla="*/ 0 h 155"/>
              <a:gd name="T2" fmla="*/ 34 w 94"/>
              <a:gd name="T3" fmla="*/ 155 h 155"/>
              <a:gd name="T4" fmla="*/ 94 w 94"/>
              <a:gd name="T5" fmla="*/ 127 h 155"/>
              <a:gd name="T6" fmla="*/ 66 w 94"/>
              <a:gd name="T7" fmla="*/ 0 h 155"/>
              <a:gd name="T8" fmla="*/ 0 w 94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155">
                <a:moveTo>
                  <a:pt x="0" y="0"/>
                </a:moveTo>
                <a:cubicBezTo>
                  <a:pt x="1" y="55"/>
                  <a:pt x="13" y="107"/>
                  <a:pt x="34" y="155"/>
                </a:cubicBezTo>
                <a:cubicBezTo>
                  <a:pt x="94" y="127"/>
                  <a:pt x="94" y="127"/>
                  <a:pt x="94" y="127"/>
                </a:cubicBezTo>
                <a:cubicBezTo>
                  <a:pt x="77" y="88"/>
                  <a:pt x="67" y="45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EF1F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0" name="Freeform 13"/>
          <p:cNvSpPr>
            <a:spLocks/>
          </p:cNvSpPr>
          <p:nvPr/>
        </p:nvSpPr>
        <p:spPr bwMode="auto">
          <a:xfrm>
            <a:off x="6981826" y="4997452"/>
            <a:ext cx="330200" cy="552450"/>
          </a:xfrm>
          <a:custGeom>
            <a:avLst/>
            <a:gdLst>
              <a:gd name="T0" fmla="*/ 93 w 93"/>
              <a:gd name="T1" fmla="*/ 156 h 156"/>
              <a:gd name="T2" fmla="*/ 59 w 93"/>
              <a:gd name="T3" fmla="*/ 0 h 156"/>
              <a:gd name="T4" fmla="*/ 0 w 93"/>
              <a:gd name="T5" fmla="*/ 28 h 156"/>
              <a:gd name="T6" fmla="*/ 28 w 93"/>
              <a:gd name="T7" fmla="*/ 156 h 156"/>
              <a:gd name="T8" fmla="*/ 93 w 93"/>
              <a:gd name="T9" fmla="*/ 15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156">
                <a:moveTo>
                  <a:pt x="93" y="156"/>
                </a:moveTo>
                <a:cubicBezTo>
                  <a:pt x="92" y="101"/>
                  <a:pt x="80" y="48"/>
                  <a:pt x="59" y="0"/>
                </a:cubicBezTo>
                <a:cubicBezTo>
                  <a:pt x="0" y="28"/>
                  <a:pt x="0" y="28"/>
                  <a:pt x="0" y="28"/>
                </a:cubicBezTo>
                <a:cubicBezTo>
                  <a:pt x="16" y="68"/>
                  <a:pt x="26" y="111"/>
                  <a:pt x="28" y="156"/>
                </a:cubicBezTo>
                <a:lnTo>
                  <a:pt x="93" y="156"/>
                </a:lnTo>
                <a:close/>
              </a:path>
            </a:pathLst>
          </a:custGeom>
          <a:solidFill>
            <a:srgbClr val="E51A1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41" name="Freeform 14"/>
          <p:cNvSpPr>
            <a:spLocks/>
          </p:cNvSpPr>
          <p:nvPr/>
        </p:nvSpPr>
        <p:spPr bwMode="auto">
          <a:xfrm>
            <a:off x="7016750" y="5638802"/>
            <a:ext cx="295276" cy="434976"/>
          </a:xfrm>
          <a:custGeom>
            <a:avLst/>
            <a:gdLst>
              <a:gd name="T0" fmla="*/ 18 w 83"/>
              <a:gd name="T1" fmla="*/ 0 h 122"/>
              <a:gd name="T2" fmla="*/ 0 w 83"/>
              <a:gd name="T3" fmla="*/ 100 h 122"/>
              <a:gd name="T4" fmla="*/ 62 w 83"/>
              <a:gd name="T5" fmla="*/ 122 h 122"/>
              <a:gd name="T6" fmla="*/ 83 w 83"/>
              <a:gd name="T7" fmla="*/ 0 h 122"/>
              <a:gd name="T8" fmla="*/ 18 w 83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2">
                <a:moveTo>
                  <a:pt x="18" y="0"/>
                </a:moveTo>
                <a:cubicBezTo>
                  <a:pt x="17" y="34"/>
                  <a:pt x="10" y="68"/>
                  <a:pt x="0" y="100"/>
                </a:cubicBezTo>
                <a:cubicBezTo>
                  <a:pt x="62" y="122"/>
                  <a:pt x="62" y="122"/>
                  <a:pt x="62" y="122"/>
                </a:cubicBezTo>
                <a:cubicBezTo>
                  <a:pt x="75" y="84"/>
                  <a:pt x="82" y="42"/>
                  <a:pt x="83" y="0"/>
                </a:cubicBezTo>
                <a:lnTo>
                  <a:pt x="18" y="0"/>
                </a:lnTo>
                <a:close/>
              </a:path>
            </a:pathLst>
          </a:custGeom>
          <a:solidFill>
            <a:srgbClr val="E51A1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45" name="Group 44"/>
          <p:cNvGrpSpPr/>
          <p:nvPr/>
        </p:nvGrpSpPr>
        <p:grpSpPr>
          <a:xfrm rot="15697650">
            <a:off x="4771217" y="4658830"/>
            <a:ext cx="1292226" cy="1323976"/>
            <a:chOff x="2724150" y="2305051"/>
            <a:chExt cx="646113" cy="661988"/>
          </a:xfrm>
          <a:solidFill>
            <a:schemeClr val="tx2"/>
          </a:solidFill>
        </p:grpSpPr>
        <p:sp>
          <p:nvSpPr>
            <p:cNvPr id="42" name="Freeform 15"/>
            <p:cNvSpPr>
              <a:spLocks/>
            </p:cNvSpPr>
            <p:nvPr/>
          </p:nvSpPr>
          <p:spPr bwMode="auto">
            <a:xfrm>
              <a:off x="2724150" y="2644776"/>
              <a:ext cx="325438" cy="322263"/>
            </a:xfrm>
            <a:custGeom>
              <a:avLst/>
              <a:gdLst>
                <a:gd name="T0" fmla="*/ 180 w 183"/>
                <a:gd name="T1" fmla="*/ 76 h 182"/>
                <a:gd name="T2" fmla="*/ 157 w 183"/>
                <a:gd name="T3" fmla="*/ 147 h 182"/>
                <a:gd name="T4" fmla="*/ 35 w 183"/>
                <a:gd name="T5" fmla="*/ 150 h 182"/>
                <a:gd name="T6" fmla="*/ 33 w 183"/>
                <a:gd name="T7" fmla="*/ 28 h 182"/>
                <a:gd name="T8" fmla="*/ 103 w 183"/>
                <a:gd name="T9" fmla="*/ 3 h 182"/>
                <a:gd name="T10" fmla="*/ 61 w 183"/>
                <a:gd name="T11" fmla="*/ 39 h 182"/>
                <a:gd name="T12" fmla="*/ 39 w 183"/>
                <a:gd name="T13" fmla="*/ 92 h 182"/>
                <a:gd name="T14" fmla="*/ 56 w 183"/>
                <a:gd name="T15" fmla="*/ 128 h 182"/>
                <a:gd name="T16" fmla="*/ 94 w 183"/>
                <a:gd name="T17" fmla="*/ 143 h 182"/>
                <a:gd name="T18" fmla="*/ 145 w 183"/>
                <a:gd name="T19" fmla="*/ 120 h 182"/>
                <a:gd name="T20" fmla="*/ 180 w 183"/>
                <a:gd name="T21" fmla="*/ 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3" h="182">
                  <a:moveTo>
                    <a:pt x="180" y="76"/>
                  </a:moveTo>
                  <a:cubicBezTo>
                    <a:pt x="183" y="101"/>
                    <a:pt x="175" y="128"/>
                    <a:pt x="157" y="147"/>
                  </a:cubicBezTo>
                  <a:cubicBezTo>
                    <a:pt x="124" y="181"/>
                    <a:pt x="69" y="182"/>
                    <a:pt x="35" y="150"/>
                  </a:cubicBezTo>
                  <a:cubicBezTo>
                    <a:pt x="1" y="117"/>
                    <a:pt x="0" y="62"/>
                    <a:pt x="33" y="28"/>
                  </a:cubicBezTo>
                  <a:cubicBezTo>
                    <a:pt x="52" y="9"/>
                    <a:pt x="78" y="0"/>
                    <a:pt x="103" y="3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42" y="55"/>
                    <a:pt x="37" y="74"/>
                    <a:pt x="39" y="92"/>
                  </a:cubicBezTo>
                  <a:cubicBezTo>
                    <a:pt x="40" y="105"/>
                    <a:pt x="46" y="118"/>
                    <a:pt x="56" y="128"/>
                  </a:cubicBezTo>
                  <a:cubicBezTo>
                    <a:pt x="67" y="138"/>
                    <a:pt x="80" y="143"/>
                    <a:pt x="94" y="143"/>
                  </a:cubicBezTo>
                  <a:cubicBezTo>
                    <a:pt x="111" y="145"/>
                    <a:pt x="130" y="139"/>
                    <a:pt x="145" y="120"/>
                  </a:cubicBezTo>
                  <a:cubicBezTo>
                    <a:pt x="180" y="76"/>
                    <a:pt x="180" y="76"/>
                    <a:pt x="180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43" name="Freeform 16"/>
            <p:cNvSpPr>
              <a:spLocks/>
            </p:cNvSpPr>
            <p:nvPr/>
          </p:nvSpPr>
          <p:spPr bwMode="auto">
            <a:xfrm>
              <a:off x="2765425" y="2305051"/>
              <a:ext cx="604838" cy="620713"/>
            </a:xfrm>
            <a:custGeom>
              <a:avLst/>
              <a:gdLst>
                <a:gd name="T0" fmla="*/ 341 w 341"/>
                <a:gd name="T1" fmla="*/ 11 h 350"/>
                <a:gd name="T2" fmla="*/ 247 w 341"/>
                <a:gd name="T3" fmla="*/ 128 h 350"/>
                <a:gd name="T4" fmla="*/ 109 w 341"/>
                <a:gd name="T5" fmla="*/ 300 h 350"/>
                <a:gd name="T6" fmla="*/ 49 w 341"/>
                <a:gd name="T7" fmla="*/ 242 h 350"/>
                <a:gd name="T8" fmla="*/ 216 w 341"/>
                <a:gd name="T9" fmla="*/ 99 h 350"/>
                <a:gd name="T10" fmla="*/ 330 w 341"/>
                <a:gd name="T11" fmla="*/ 0 h 350"/>
                <a:gd name="T12" fmla="*/ 341 w 341"/>
                <a:gd name="T13" fmla="*/ 1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350">
                  <a:moveTo>
                    <a:pt x="341" y="11"/>
                  </a:moveTo>
                  <a:cubicBezTo>
                    <a:pt x="247" y="128"/>
                    <a:pt x="247" y="128"/>
                    <a:pt x="247" y="128"/>
                  </a:cubicBezTo>
                  <a:cubicBezTo>
                    <a:pt x="109" y="300"/>
                    <a:pt x="109" y="300"/>
                    <a:pt x="109" y="300"/>
                  </a:cubicBezTo>
                  <a:cubicBezTo>
                    <a:pt x="70" y="350"/>
                    <a:pt x="0" y="284"/>
                    <a:pt x="49" y="242"/>
                  </a:cubicBezTo>
                  <a:cubicBezTo>
                    <a:pt x="216" y="99"/>
                    <a:pt x="216" y="99"/>
                    <a:pt x="216" y="99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41" y="11"/>
                    <a:pt x="341" y="11"/>
                    <a:pt x="34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44" name="Freeform 17"/>
          <p:cNvSpPr>
            <a:spLocks noEditPoints="1"/>
          </p:cNvSpPr>
          <p:nvPr/>
        </p:nvSpPr>
        <p:spPr bwMode="auto">
          <a:xfrm>
            <a:off x="3873501" y="3689353"/>
            <a:ext cx="3819526" cy="3819526"/>
          </a:xfrm>
          <a:custGeom>
            <a:avLst/>
            <a:gdLst>
              <a:gd name="T0" fmla="*/ 538 w 1075"/>
              <a:gd name="T1" fmla="*/ 0 h 1075"/>
              <a:gd name="T2" fmla="*/ 0 w 1075"/>
              <a:gd name="T3" fmla="*/ 538 h 1075"/>
              <a:gd name="T4" fmla="*/ 538 w 1075"/>
              <a:gd name="T5" fmla="*/ 1075 h 1075"/>
              <a:gd name="T6" fmla="*/ 1075 w 1075"/>
              <a:gd name="T7" fmla="*/ 538 h 1075"/>
              <a:gd name="T8" fmla="*/ 538 w 1075"/>
              <a:gd name="T9" fmla="*/ 0 h 1075"/>
              <a:gd name="T10" fmla="*/ 715 w 1075"/>
              <a:gd name="T11" fmla="*/ 882 h 1075"/>
              <a:gd name="T12" fmla="*/ 676 w 1075"/>
              <a:gd name="T13" fmla="*/ 922 h 1075"/>
              <a:gd name="T14" fmla="*/ 400 w 1075"/>
              <a:gd name="T15" fmla="*/ 922 h 1075"/>
              <a:gd name="T16" fmla="*/ 360 w 1075"/>
              <a:gd name="T17" fmla="*/ 882 h 1075"/>
              <a:gd name="T18" fmla="*/ 360 w 1075"/>
              <a:gd name="T19" fmla="*/ 787 h 1075"/>
              <a:gd name="T20" fmla="*/ 400 w 1075"/>
              <a:gd name="T21" fmla="*/ 748 h 1075"/>
              <a:gd name="T22" fmla="*/ 676 w 1075"/>
              <a:gd name="T23" fmla="*/ 748 h 1075"/>
              <a:gd name="T24" fmla="*/ 715 w 1075"/>
              <a:gd name="T25" fmla="*/ 787 h 1075"/>
              <a:gd name="T26" fmla="*/ 715 w 1075"/>
              <a:gd name="T27" fmla="*/ 882 h 1075"/>
              <a:gd name="T28" fmla="*/ 829 w 1075"/>
              <a:gd name="T29" fmla="*/ 887 h 1075"/>
              <a:gd name="T30" fmla="*/ 761 w 1075"/>
              <a:gd name="T31" fmla="*/ 719 h 1075"/>
              <a:gd name="T32" fmla="*/ 737 w 1075"/>
              <a:gd name="T33" fmla="*/ 696 h 1075"/>
              <a:gd name="T34" fmla="*/ 346 w 1075"/>
              <a:gd name="T35" fmla="*/ 696 h 1075"/>
              <a:gd name="T36" fmla="*/ 323 w 1075"/>
              <a:gd name="T37" fmla="*/ 719 h 1075"/>
              <a:gd name="T38" fmla="*/ 253 w 1075"/>
              <a:gd name="T39" fmla="*/ 892 h 1075"/>
              <a:gd name="T40" fmla="*/ 83 w 1075"/>
              <a:gd name="T41" fmla="*/ 538 h 1075"/>
              <a:gd name="T42" fmla="*/ 538 w 1075"/>
              <a:gd name="T43" fmla="*/ 83 h 1075"/>
              <a:gd name="T44" fmla="*/ 993 w 1075"/>
              <a:gd name="T45" fmla="*/ 538 h 1075"/>
              <a:gd name="T46" fmla="*/ 829 w 1075"/>
              <a:gd name="T47" fmla="*/ 887 h 1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75" h="1075">
                <a:moveTo>
                  <a:pt x="538" y="0"/>
                </a:moveTo>
                <a:cubicBezTo>
                  <a:pt x="241" y="0"/>
                  <a:pt x="0" y="241"/>
                  <a:pt x="0" y="538"/>
                </a:cubicBezTo>
                <a:cubicBezTo>
                  <a:pt x="0" y="835"/>
                  <a:pt x="241" y="1075"/>
                  <a:pt x="538" y="1075"/>
                </a:cubicBezTo>
                <a:cubicBezTo>
                  <a:pt x="835" y="1075"/>
                  <a:pt x="1075" y="835"/>
                  <a:pt x="1075" y="538"/>
                </a:cubicBezTo>
                <a:cubicBezTo>
                  <a:pt x="1075" y="241"/>
                  <a:pt x="835" y="0"/>
                  <a:pt x="538" y="0"/>
                </a:cubicBezTo>
                <a:close/>
                <a:moveTo>
                  <a:pt x="715" y="882"/>
                </a:moveTo>
                <a:cubicBezTo>
                  <a:pt x="715" y="904"/>
                  <a:pt x="698" y="922"/>
                  <a:pt x="676" y="922"/>
                </a:cubicBezTo>
                <a:cubicBezTo>
                  <a:pt x="400" y="922"/>
                  <a:pt x="400" y="922"/>
                  <a:pt x="400" y="922"/>
                </a:cubicBezTo>
                <a:cubicBezTo>
                  <a:pt x="378" y="922"/>
                  <a:pt x="360" y="904"/>
                  <a:pt x="360" y="882"/>
                </a:cubicBezTo>
                <a:cubicBezTo>
                  <a:pt x="360" y="787"/>
                  <a:pt x="360" y="787"/>
                  <a:pt x="360" y="787"/>
                </a:cubicBezTo>
                <a:cubicBezTo>
                  <a:pt x="360" y="765"/>
                  <a:pt x="378" y="748"/>
                  <a:pt x="400" y="748"/>
                </a:cubicBezTo>
                <a:cubicBezTo>
                  <a:pt x="676" y="748"/>
                  <a:pt x="676" y="748"/>
                  <a:pt x="676" y="748"/>
                </a:cubicBezTo>
                <a:cubicBezTo>
                  <a:pt x="698" y="748"/>
                  <a:pt x="715" y="765"/>
                  <a:pt x="715" y="787"/>
                </a:cubicBezTo>
                <a:lnTo>
                  <a:pt x="715" y="882"/>
                </a:lnTo>
                <a:close/>
                <a:moveTo>
                  <a:pt x="829" y="887"/>
                </a:moveTo>
                <a:cubicBezTo>
                  <a:pt x="761" y="719"/>
                  <a:pt x="761" y="719"/>
                  <a:pt x="761" y="719"/>
                </a:cubicBezTo>
                <a:cubicBezTo>
                  <a:pt x="756" y="707"/>
                  <a:pt x="750" y="696"/>
                  <a:pt x="737" y="696"/>
                </a:cubicBezTo>
                <a:cubicBezTo>
                  <a:pt x="346" y="696"/>
                  <a:pt x="346" y="696"/>
                  <a:pt x="346" y="696"/>
                </a:cubicBezTo>
                <a:cubicBezTo>
                  <a:pt x="333" y="696"/>
                  <a:pt x="328" y="707"/>
                  <a:pt x="323" y="719"/>
                </a:cubicBezTo>
                <a:cubicBezTo>
                  <a:pt x="253" y="892"/>
                  <a:pt x="253" y="892"/>
                  <a:pt x="253" y="892"/>
                </a:cubicBezTo>
                <a:cubicBezTo>
                  <a:pt x="149" y="809"/>
                  <a:pt x="83" y="681"/>
                  <a:pt x="83" y="538"/>
                </a:cubicBezTo>
                <a:cubicBezTo>
                  <a:pt x="83" y="287"/>
                  <a:pt x="287" y="83"/>
                  <a:pt x="538" y="83"/>
                </a:cubicBezTo>
                <a:cubicBezTo>
                  <a:pt x="789" y="83"/>
                  <a:pt x="993" y="287"/>
                  <a:pt x="993" y="538"/>
                </a:cubicBezTo>
                <a:cubicBezTo>
                  <a:pt x="993" y="678"/>
                  <a:pt x="929" y="804"/>
                  <a:pt x="829" y="88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404664" y="6359613"/>
            <a:ext cx="7986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id-ID" sz="2400" dirty="0">
                <a:solidFill>
                  <a:srgbClr val="0A0A0A"/>
                </a:solidFill>
                <a:latin typeface="Raleway"/>
              </a:rPr>
              <a:t>Low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CEC2775-D376-432E-A637-131B68451E17}"/>
              </a:ext>
            </a:extLst>
          </p:cNvPr>
          <p:cNvSpPr txBox="1"/>
          <p:nvPr/>
        </p:nvSpPr>
        <p:spPr>
          <a:xfrm>
            <a:off x="3835780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Project MK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EFDCC99-2D1B-4BB1-99E7-7337C9933033}"/>
              </a:ext>
            </a:extLst>
          </p:cNvPr>
          <p:cNvSpPr txBox="1"/>
          <p:nvPr/>
        </p:nvSpPr>
        <p:spPr>
          <a:xfrm>
            <a:off x="10341605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Project BK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CBA4B40-4812-4BD3-B405-FC41154A138C}"/>
              </a:ext>
            </a:extLst>
          </p:cNvPr>
          <p:cNvSpPr txBox="1"/>
          <p:nvPr/>
        </p:nvSpPr>
        <p:spPr>
          <a:xfrm>
            <a:off x="16979363" y="7943002"/>
            <a:ext cx="3660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828800"/>
            <a:r>
              <a:rPr lang="en-US" sz="3200" b="1" dirty="0">
                <a:solidFill>
                  <a:srgbClr val="0A0A0A"/>
                </a:solidFill>
              </a:rPr>
              <a:t>Project DK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EE629D6-0280-4167-A832-104D1CE9BD71}"/>
              </a:ext>
            </a:extLst>
          </p:cNvPr>
          <p:cNvSpPr/>
          <p:nvPr/>
        </p:nvSpPr>
        <p:spPr>
          <a:xfrm>
            <a:off x="3450129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5F12105-8572-4486-B699-FF0FFCD29838}"/>
              </a:ext>
            </a:extLst>
          </p:cNvPr>
          <p:cNvSpPr/>
          <p:nvPr/>
        </p:nvSpPr>
        <p:spPr>
          <a:xfrm>
            <a:off x="10053360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0CECC7B-5CEA-4B7F-AAF7-C8FC229518B1}"/>
              </a:ext>
            </a:extLst>
          </p:cNvPr>
          <p:cNvSpPr/>
          <p:nvPr/>
        </p:nvSpPr>
        <p:spPr>
          <a:xfrm>
            <a:off x="16795134" y="9239826"/>
            <a:ext cx="4572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76" name="Freeform 5">
            <a:extLst>
              <a:ext uri="{FF2B5EF4-FFF2-40B4-BE49-F238E27FC236}">
                <a16:creationId xmlns:a16="http://schemas.microsoft.com/office/drawing/2014/main" id="{06F21453-7497-4C6B-AD63-A89C249A0056}"/>
              </a:ext>
            </a:extLst>
          </p:cNvPr>
          <p:cNvSpPr>
            <a:spLocks/>
          </p:cNvSpPr>
          <p:nvPr/>
        </p:nvSpPr>
        <p:spPr bwMode="auto">
          <a:xfrm>
            <a:off x="11614219" y="4079876"/>
            <a:ext cx="549276" cy="333376"/>
          </a:xfrm>
          <a:custGeom>
            <a:avLst/>
            <a:gdLst>
              <a:gd name="T0" fmla="*/ 27 w 155"/>
              <a:gd name="T1" fmla="*/ 94 h 94"/>
              <a:gd name="T2" fmla="*/ 155 w 155"/>
              <a:gd name="T3" fmla="*/ 66 h 94"/>
              <a:gd name="T4" fmla="*/ 155 w 155"/>
              <a:gd name="T5" fmla="*/ 0 h 94"/>
              <a:gd name="T6" fmla="*/ 0 w 155"/>
              <a:gd name="T7" fmla="*/ 35 h 94"/>
              <a:gd name="T8" fmla="*/ 27 w 155"/>
              <a:gd name="T9" fmla="*/ 9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5" h="94">
                <a:moveTo>
                  <a:pt x="27" y="94"/>
                </a:moveTo>
                <a:cubicBezTo>
                  <a:pt x="67" y="77"/>
                  <a:pt x="110" y="68"/>
                  <a:pt x="155" y="66"/>
                </a:cubicBezTo>
                <a:cubicBezTo>
                  <a:pt x="155" y="0"/>
                  <a:pt x="155" y="0"/>
                  <a:pt x="155" y="0"/>
                </a:cubicBezTo>
                <a:cubicBezTo>
                  <a:pt x="100" y="2"/>
                  <a:pt x="48" y="14"/>
                  <a:pt x="0" y="35"/>
                </a:cubicBezTo>
                <a:lnTo>
                  <a:pt x="27" y="94"/>
                </a:lnTo>
                <a:close/>
              </a:path>
            </a:pathLst>
          </a:custGeom>
          <a:solidFill>
            <a:srgbClr val="F7A9A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A53CE58C-27A1-4CAC-A134-5E29C33D6A63}"/>
              </a:ext>
            </a:extLst>
          </p:cNvPr>
          <p:cNvSpPr>
            <a:spLocks/>
          </p:cNvSpPr>
          <p:nvPr/>
        </p:nvSpPr>
        <p:spPr bwMode="auto">
          <a:xfrm>
            <a:off x="12690545" y="4191002"/>
            <a:ext cx="558800" cy="466726"/>
          </a:xfrm>
          <a:custGeom>
            <a:avLst/>
            <a:gdLst>
              <a:gd name="T0" fmla="*/ 0 w 157"/>
              <a:gd name="T1" fmla="*/ 61 h 132"/>
              <a:gd name="T2" fmla="*/ 111 w 157"/>
              <a:gd name="T3" fmla="*/ 132 h 132"/>
              <a:gd name="T4" fmla="*/ 157 w 157"/>
              <a:gd name="T5" fmla="*/ 85 h 132"/>
              <a:gd name="T6" fmla="*/ 23 w 157"/>
              <a:gd name="T7" fmla="*/ 0 h 132"/>
              <a:gd name="T8" fmla="*/ 0 w 157"/>
              <a:gd name="T9" fmla="*/ 61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" h="132">
                <a:moveTo>
                  <a:pt x="0" y="61"/>
                </a:moveTo>
                <a:cubicBezTo>
                  <a:pt x="41" y="78"/>
                  <a:pt x="79" y="102"/>
                  <a:pt x="111" y="132"/>
                </a:cubicBezTo>
                <a:cubicBezTo>
                  <a:pt x="157" y="85"/>
                  <a:pt x="157" y="85"/>
                  <a:pt x="157" y="85"/>
                </a:cubicBezTo>
                <a:cubicBezTo>
                  <a:pt x="118" y="49"/>
                  <a:pt x="73" y="20"/>
                  <a:pt x="23" y="0"/>
                </a:cubicBezTo>
                <a:lnTo>
                  <a:pt x="0" y="61"/>
                </a:lnTo>
                <a:close/>
              </a:path>
            </a:pathLst>
          </a:custGeom>
          <a:solidFill>
            <a:srgbClr val="F3848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8" name="Freeform 7">
            <a:extLst>
              <a:ext uri="{FF2B5EF4-FFF2-40B4-BE49-F238E27FC236}">
                <a16:creationId xmlns:a16="http://schemas.microsoft.com/office/drawing/2014/main" id="{AE993C79-1125-4964-8E57-D2F0DFA1CF85}"/>
              </a:ext>
            </a:extLst>
          </p:cNvPr>
          <p:cNvSpPr>
            <a:spLocks/>
          </p:cNvSpPr>
          <p:nvPr/>
        </p:nvSpPr>
        <p:spPr bwMode="auto">
          <a:xfrm>
            <a:off x="12252395" y="4079876"/>
            <a:ext cx="438150" cy="298450"/>
          </a:xfrm>
          <a:custGeom>
            <a:avLst/>
            <a:gdLst>
              <a:gd name="T0" fmla="*/ 0 w 123"/>
              <a:gd name="T1" fmla="*/ 66 h 84"/>
              <a:gd name="T2" fmla="*/ 100 w 123"/>
              <a:gd name="T3" fmla="*/ 84 h 84"/>
              <a:gd name="T4" fmla="*/ 123 w 123"/>
              <a:gd name="T5" fmla="*/ 22 h 84"/>
              <a:gd name="T6" fmla="*/ 0 w 123"/>
              <a:gd name="T7" fmla="*/ 0 h 84"/>
              <a:gd name="T8" fmla="*/ 0 w 123"/>
              <a:gd name="T9" fmla="*/ 6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" h="84">
                <a:moveTo>
                  <a:pt x="0" y="66"/>
                </a:moveTo>
                <a:cubicBezTo>
                  <a:pt x="35" y="67"/>
                  <a:pt x="69" y="73"/>
                  <a:pt x="100" y="84"/>
                </a:cubicBezTo>
                <a:cubicBezTo>
                  <a:pt x="123" y="22"/>
                  <a:pt x="123" y="22"/>
                  <a:pt x="123" y="22"/>
                </a:cubicBezTo>
                <a:cubicBezTo>
                  <a:pt x="84" y="9"/>
                  <a:pt x="43" y="2"/>
                  <a:pt x="0" y="0"/>
                </a:cubicBezTo>
                <a:lnTo>
                  <a:pt x="0" y="66"/>
                </a:lnTo>
                <a:close/>
              </a:path>
            </a:pathLst>
          </a:custGeom>
          <a:solidFill>
            <a:srgbClr val="F48E8C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79" name="Freeform 8">
            <a:extLst>
              <a:ext uri="{FF2B5EF4-FFF2-40B4-BE49-F238E27FC236}">
                <a16:creationId xmlns:a16="http://schemas.microsoft.com/office/drawing/2014/main" id="{979CBC9C-3A5E-4EFF-992E-35E73633A777}"/>
              </a:ext>
            </a:extLst>
          </p:cNvPr>
          <p:cNvSpPr>
            <a:spLocks/>
          </p:cNvSpPr>
          <p:nvPr/>
        </p:nvSpPr>
        <p:spPr bwMode="auto">
          <a:xfrm>
            <a:off x="13144569" y="4556126"/>
            <a:ext cx="419100" cy="460376"/>
          </a:xfrm>
          <a:custGeom>
            <a:avLst/>
            <a:gdLst>
              <a:gd name="T0" fmla="*/ 46 w 118"/>
              <a:gd name="T1" fmla="*/ 0 h 130"/>
              <a:gd name="T2" fmla="*/ 0 w 118"/>
              <a:gd name="T3" fmla="*/ 46 h 130"/>
              <a:gd name="T4" fmla="*/ 58 w 118"/>
              <a:gd name="T5" fmla="*/ 130 h 130"/>
              <a:gd name="T6" fmla="*/ 118 w 118"/>
              <a:gd name="T7" fmla="*/ 102 h 130"/>
              <a:gd name="T8" fmla="*/ 46 w 118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8" h="130">
                <a:moveTo>
                  <a:pt x="46" y="0"/>
                </a:moveTo>
                <a:cubicBezTo>
                  <a:pt x="0" y="46"/>
                  <a:pt x="0" y="46"/>
                  <a:pt x="0" y="46"/>
                </a:cubicBezTo>
                <a:cubicBezTo>
                  <a:pt x="23" y="71"/>
                  <a:pt x="43" y="99"/>
                  <a:pt x="58" y="130"/>
                </a:cubicBezTo>
                <a:cubicBezTo>
                  <a:pt x="118" y="102"/>
                  <a:pt x="118" y="102"/>
                  <a:pt x="118" y="102"/>
                </a:cubicBezTo>
                <a:cubicBezTo>
                  <a:pt x="99" y="65"/>
                  <a:pt x="75" y="30"/>
                  <a:pt x="46" y="0"/>
                </a:cubicBezTo>
                <a:close/>
              </a:path>
            </a:pathLst>
          </a:custGeom>
          <a:solidFill>
            <a:srgbClr val="F16C69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0" name="Freeform 9">
            <a:extLst>
              <a:ext uri="{FF2B5EF4-FFF2-40B4-BE49-F238E27FC236}">
                <a16:creationId xmlns:a16="http://schemas.microsoft.com/office/drawing/2014/main" id="{2FDE2B07-02A5-42F4-B7DF-659096F24ACB}"/>
              </a:ext>
            </a:extLst>
          </p:cNvPr>
          <p:cNvSpPr>
            <a:spLocks/>
          </p:cNvSpPr>
          <p:nvPr/>
        </p:nvSpPr>
        <p:spPr bwMode="auto">
          <a:xfrm>
            <a:off x="10804595" y="4556126"/>
            <a:ext cx="466726" cy="558800"/>
          </a:xfrm>
          <a:custGeom>
            <a:avLst/>
            <a:gdLst>
              <a:gd name="T0" fmla="*/ 62 w 132"/>
              <a:gd name="T1" fmla="*/ 157 h 157"/>
              <a:gd name="T2" fmla="*/ 132 w 132"/>
              <a:gd name="T3" fmla="*/ 46 h 157"/>
              <a:gd name="T4" fmla="*/ 86 w 132"/>
              <a:gd name="T5" fmla="*/ 0 h 157"/>
              <a:gd name="T6" fmla="*/ 0 w 132"/>
              <a:gd name="T7" fmla="*/ 134 h 157"/>
              <a:gd name="T8" fmla="*/ 62 w 132"/>
              <a:gd name="T9" fmla="*/ 157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157">
                <a:moveTo>
                  <a:pt x="62" y="157"/>
                </a:moveTo>
                <a:cubicBezTo>
                  <a:pt x="78" y="115"/>
                  <a:pt x="103" y="78"/>
                  <a:pt x="132" y="46"/>
                </a:cubicBezTo>
                <a:cubicBezTo>
                  <a:pt x="86" y="0"/>
                  <a:pt x="86" y="0"/>
                  <a:pt x="86" y="0"/>
                </a:cubicBezTo>
                <a:cubicBezTo>
                  <a:pt x="49" y="38"/>
                  <a:pt x="20" y="84"/>
                  <a:pt x="0" y="134"/>
                </a:cubicBezTo>
                <a:lnTo>
                  <a:pt x="62" y="157"/>
                </a:lnTo>
                <a:close/>
              </a:path>
            </a:pathLst>
          </a:custGeom>
          <a:solidFill>
            <a:srgbClr val="FBD2D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1" name="Freeform 10">
            <a:extLst>
              <a:ext uri="{FF2B5EF4-FFF2-40B4-BE49-F238E27FC236}">
                <a16:creationId xmlns:a16="http://schemas.microsoft.com/office/drawing/2014/main" id="{0C54A8DF-B9BA-40A5-B4E4-8096CFBDD378}"/>
              </a:ext>
            </a:extLst>
          </p:cNvPr>
          <p:cNvSpPr>
            <a:spLocks/>
          </p:cNvSpPr>
          <p:nvPr/>
        </p:nvSpPr>
        <p:spPr bwMode="auto">
          <a:xfrm>
            <a:off x="11169719" y="4238626"/>
            <a:ext cx="460376" cy="419100"/>
          </a:xfrm>
          <a:custGeom>
            <a:avLst/>
            <a:gdLst>
              <a:gd name="T0" fmla="*/ 47 w 130"/>
              <a:gd name="T1" fmla="*/ 118 h 118"/>
              <a:gd name="T2" fmla="*/ 130 w 130"/>
              <a:gd name="T3" fmla="*/ 60 h 118"/>
              <a:gd name="T4" fmla="*/ 103 w 130"/>
              <a:gd name="T5" fmla="*/ 0 h 118"/>
              <a:gd name="T6" fmla="*/ 0 w 130"/>
              <a:gd name="T7" fmla="*/ 71 h 118"/>
              <a:gd name="T8" fmla="*/ 47 w 130"/>
              <a:gd name="T9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" h="118">
                <a:moveTo>
                  <a:pt x="47" y="118"/>
                </a:moveTo>
                <a:cubicBezTo>
                  <a:pt x="72" y="95"/>
                  <a:pt x="100" y="75"/>
                  <a:pt x="130" y="60"/>
                </a:cubicBezTo>
                <a:cubicBezTo>
                  <a:pt x="103" y="0"/>
                  <a:pt x="103" y="0"/>
                  <a:pt x="103" y="0"/>
                </a:cubicBezTo>
                <a:cubicBezTo>
                  <a:pt x="65" y="19"/>
                  <a:pt x="31" y="43"/>
                  <a:pt x="0" y="71"/>
                </a:cubicBezTo>
                <a:lnTo>
                  <a:pt x="47" y="118"/>
                </a:lnTo>
                <a:close/>
              </a:path>
            </a:pathLst>
          </a:custGeom>
          <a:solidFill>
            <a:srgbClr val="F9C0B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2" name="Freeform 11">
            <a:extLst>
              <a:ext uri="{FF2B5EF4-FFF2-40B4-BE49-F238E27FC236}">
                <a16:creationId xmlns:a16="http://schemas.microsoft.com/office/drawing/2014/main" id="{6775C912-CE6A-4240-9B35-99C13C3AB525}"/>
              </a:ext>
            </a:extLst>
          </p:cNvPr>
          <p:cNvSpPr>
            <a:spLocks/>
          </p:cNvSpPr>
          <p:nvPr/>
        </p:nvSpPr>
        <p:spPr bwMode="auto">
          <a:xfrm>
            <a:off x="10696645" y="5114926"/>
            <a:ext cx="295276" cy="434976"/>
          </a:xfrm>
          <a:custGeom>
            <a:avLst/>
            <a:gdLst>
              <a:gd name="T0" fmla="*/ 66 w 83"/>
              <a:gd name="T1" fmla="*/ 123 h 123"/>
              <a:gd name="T2" fmla="*/ 83 w 83"/>
              <a:gd name="T3" fmla="*/ 23 h 123"/>
              <a:gd name="T4" fmla="*/ 22 w 83"/>
              <a:gd name="T5" fmla="*/ 0 h 123"/>
              <a:gd name="T6" fmla="*/ 0 w 83"/>
              <a:gd name="T7" fmla="*/ 123 h 123"/>
              <a:gd name="T8" fmla="*/ 66 w 83"/>
              <a:gd name="T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3">
                <a:moveTo>
                  <a:pt x="66" y="123"/>
                </a:moveTo>
                <a:cubicBezTo>
                  <a:pt x="67" y="88"/>
                  <a:pt x="73" y="54"/>
                  <a:pt x="83" y="23"/>
                </a:cubicBezTo>
                <a:cubicBezTo>
                  <a:pt x="22" y="0"/>
                  <a:pt x="22" y="0"/>
                  <a:pt x="22" y="0"/>
                </a:cubicBezTo>
                <a:cubicBezTo>
                  <a:pt x="9" y="39"/>
                  <a:pt x="1" y="80"/>
                  <a:pt x="0" y="123"/>
                </a:cubicBezTo>
                <a:lnTo>
                  <a:pt x="66" y="123"/>
                </a:lnTo>
                <a:close/>
              </a:path>
            </a:pathLst>
          </a:custGeom>
          <a:solidFill>
            <a:srgbClr val="FDE8E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3" name="Freeform 12">
            <a:extLst>
              <a:ext uri="{FF2B5EF4-FFF2-40B4-BE49-F238E27FC236}">
                <a16:creationId xmlns:a16="http://schemas.microsoft.com/office/drawing/2014/main" id="{26A992DD-6D04-4825-BF8E-B027AE770F73}"/>
              </a:ext>
            </a:extLst>
          </p:cNvPr>
          <p:cNvSpPr>
            <a:spLocks/>
          </p:cNvSpPr>
          <p:nvPr/>
        </p:nvSpPr>
        <p:spPr bwMode="auto">
          <a:xfrm>
            <a:off x="10696645" y="5638802"/>
            <a:ext cx="333376" cy="552450"/>
          </a:xfrm>
          <a:custGeom>
            <a:avLst/>
            <a:gdLst>
              <a:gd name="T0" fmla="*/ 0 w 94"/>
              <a:gd name="T1" fmla="*/ 0 h 155"/>
              <a:gd name="T2" fmla="*/ 34 w 94"/>
              <a:gd name="T3" fmla="*/ 155 h 155"/>
              <a:gd name="T4" fmla="*/ 94 w 94"/>
              <a:gd name="T5" fmla="*/ 127 h 155"/>
              <a:gd name="T6" fmla="*/ 66 w 94"/>
              <a:gd name="T7" fmla="*/ 0 h 155"/>
              <a:gd name="T8" fmla="*/ 0 w 94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155">
                <a:moveTo>
                  <a:pt x="0" y="0"/>
                </a:moveTo>
                <a:cubicBezTo>
                  <a:pt x="1" y="55"/>
                  <a:pt x="13" y="107"/>
                  <a:pt x="34" y="155"/>
                </a:cubicBezTo>
                <a:cubicBezTo>
                  <a:pt x="94" y="127"/>
                  <a:pt x="94" y="127"/>
                  <a:pt x="94" y="127"/>
                </a:cubicBezTo>
                <a:cubicBezTo>
                  <a:pt x="77" y="88"/>
                  <a:pt x="67" y="45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EF1F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4" name="Freeform 13">
            <a:extLst>
              <a:ext uri="{FF2B5EF4-FFF2-40B4-BE49-F238E27FC236}">
                <a16:creationId xmlns:a16="http://schemas.microsoft.com/office/drawing/2014/main" id="{61631DB4-A129-4C29-9D61-FD7F84AF5ED0}"/>
              </a:ext>
            </a:extLst>
          </p:cNvPr>
          <p:cNvSpPr>
            <a:spLocks/>
          </p:cNvSpPr>
          <p:nvPr/>
        </p:nvSpPr>
        <p:spPr bwMode="auto">
          <a:xfrm>
            <a:off x="13389045" y="4997452"/>
            <a:ext cx="330200" cy="552450"/>
          </a:xfrm>
          <a:custGeom>
            <a:avLst/>
            <a:gdLst>
              <a:gd name="T0" fmla="*/ 93 w 93"/>
              <a:gd name="T1" fmla="*/ 156 h 156"/>
              <a:gd name="T2" fmla="*/ 59 w 93"/>
              <a:gd name="T3" fmla="*/ 0 h 156"/>
              <a:gd name="T4" fmla="*/ 0 w 93"/>
              <a:gd name="T5" fmla="*/ 28 h 156"/>
              <a:gd name="T6" fmla="*/ 28 w 93"/>
              <a:gd name="T7" fmla="*/ 156 h 156"/>
              <a:gd name="T8" fmla="*/ 93 w 93"/>
              <a:gd name="T9" fmla="*/ 15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156">
                <a:moveTo>
                  <a:pt x="93" y="156"/>
                </a:moveTo>
                <a:cubicBezTo>
                  <a:pt x="92" y="101"/>
                  <a:pt x="80" y="48"/>
                  <a:pt x="59" y="0"/>
                </a:cubicBezTo>
                <a:cubicBezTo>
                  <a:pt x="0" y="28"/>
                  <a:pt x="0" y="28"/>
                  <a:pt x="0" y="28"/>
                </a:cubicBezTo>
                <a:cubicBezTo>
                  <a:pt x="16" y="68"/>
                  <a:pt x="26" y="111"/>
                  <a:pt x="28" y="156"/>
                </a:cubicBezTo>
                <a:lnTo>
                  <a:pt x="93" y="156"/>
                </a:lnTo>
                <a:close/>
              </a:path>
            </a:pathLst>
          </a:custGeom>
          <a:solidFill>
            <a:srgbClr val="E51A1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85" name="Freeform 14">
            <a:extLst>
              <a:ext uri="{FF2B5EF4-FFF2-40B4-BE49-F238E27FC236}">
                <a16:creationId xmlns:a16="http://schemas.microsoft.com/office/drawing/2014/main" id="{3209C9B0-0EED-4013-A90A-7BF4020DEEDC}"/>
              </a:ext>
            </a:extLst>
          </p:cNvPr>
          <p:cNvSpPr>
            <a:spLocks/>
          </p:cNvSpPr>
          <p:nvPr/>
        </p:nvSpPr>
        <p:spPr bwMode="auto">
          <a:xfrm>
            <a:off x="13423969" y="5638802"/>
            <a:ext cx="295276" cy="434976"/>
          </a:xfrm>
          <a:custGeom>
            <a:avLst/>
            <a:gdLst>
              <a:gd name="T0" fmla="*/ 18 w 83"/>
              <a:gd name="T1" fmla="*/ 0 h 122"/>
              <a:gd name="T2" fmla="*/ 0 w 83"/>
              <a:gd name="T3" fmla="*/ 100 h 122"/>
              <a:gd name="T4" fmla="*/ 62 w 83"/>
              <a:gd name="T5" fmla="*/ 122 h 122"/>
              <a:gd name="T6" fmla="*/ 83 w 83"/>
              <a:gd name="T7" fmla="*/ 0 h 122"/>
              <a:gd name="T8" fmla="*/ 18 w 83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2">
                <a:moveTo>
                  <a:pt x="18" y="0"/>
                </a:moveTo>
                <a:cubicBezTo>
                  <a:pt x="17" y="34"/>
                  <a:pt x="10" y="68"/>
                  <a:pt x="0" y="100"/>
                </a:cubicBezTo>
                <a:cubicBezTo>
                  <a:pt x="62" y="122"/>
                  <a:pt x="62" y="122"/>
                  <a:pt x="62" y="122"/>
                </a:cubicBezTo>
                <a:cubicBezTo>
                  <a:pt x="75" y="84"/>
                  <a:pt x="82" y="42"/>
                  <a:pt x="83" y="0"/>
                </a:cubicBezTo>
                <a:lnTo>
                  <a:pt x="18" y="0"/>
                </a:lnTo>
                <a:close/>
              </a:path>
            </a:pathLst>
          </a:custGeom>
          <a:solidFill>
            <a:srgbClr val="E51A1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55DE7120-EE39-4702-9AB0-9C2A6EC2D4F7}"/>
              </a:ext>
            </a:extLst>
          </p:cNvPr>
          <p:cNvGrpSpPr/>
          <p:nvPr/>
        </p:nvGrpSpPr>
        <p:grpSpPr>
          <a:xfrm rot="19838197">
            <a:off x="11558291" y="4609540"/>
            <a:ext cx="1292226" cy="1323976"/>
            <a:chOff x="2724150" y="2305051"/>
            <a:chExt cx="646113" cy="661988"/>
          </a:xfrm>
          <a:solidFill>
            <a:schemeClr val="tx2"/>
          </a:solidFill>
        </p:grpSpPr>
        <p:sp>
          <p:nvSpPr>
            <p:cNvPr id="87" name="Freeform 15">
              <a:extLst>
                <a:ext uri="{FF2B5EF4-FFF2-40B4-BE49-F238E27FC236}">
                  <a16:creationId xmlns:a16="http://schemas.microsoft.com/office/drawing/2014/main" id="{2C17BB2D-6BB3-4B5B-82DA-F4E162DBD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4150" y="2644776"/>
              <a:ext cx="325438" cy="322263"/>
            </a:xfrm>
            <a:custGeom>
              <a:avLst/>
              <a:gdLst>
                <a:gd name="T0" fmla="*/ 180 w 183"/>
                <a:gd name="T1" fmla="*/ 76 h 182"/>
                <a:gd name="T2" fmla="*/ 157 w 183"/>
                <a:gd name="T3" fmla="*/ 147 h 182"/>
                <a:gd name="T4" fmla="*/ 35 w 183"/>
                <a:gd name="T5" fmla="*/ 150 h 182"/>
                <a:gd name="T6" fmla="*/ 33 w 183"/>
                <a:gd name="T7" fmla="*/ 28 h 182"/>
                <a:gd name="T8" fmla="*/ 103 w 183"/>
                <a:gd name="T9" fmla="*/ 3 h 182"/>
                <a:gd name="T10" fmla="*/ 61 w 183"/>
                <a:gd name="T11" fmla="*/ 39 h 182"/>
                <a:gd name="T12" fmla="*/ 39 w 183"/>
                <a:gd name="T13" fmla="*/ 92 h 182"/>
                <a:gd name="T14" fmla="*/ 56 w 183"/>
                <a:gd name="T15" fmla="*/ 128 h 182"/>
                <a:gd name="T16" fmla="*/ 94 w 183"/>
                <a:gd name="T17" fmla="*/ 143 h 182"/>
                <a:gd name="T18" fmla="*/ 145 w 183"/>
                <a:gd name="T19" fmla="*/ 120 h 182"/>
                <a:gd name="T20" fmla="*/ 180 w 183"/>
                <a:gd name="T21" fmla="*/ 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3" h="182">
                  <a:moveTo>
                    <a:pt x="180" y="76"/>
                  </a:moveTo>
                  <a:cubicBezTo>
                    <a:pt x="183" y="101"/>
                    <a:pt x="175" y="128"/>
                    <a:pt x="157" y="147"/>
                  </a:cubicBezTo>
                  <a:cubicBezTo>
                    <a:pt x="124" y="181"/>
                    <a:pt x="69" y="182"/>
                    <a:pt x="35" y="150"/>
                  </a:cubicBezTo>
                  <a:cubicBezTo>
                    <a:pt x="1" y="117"/>
                    <a:pt x="0" y="62"/>
                    <a:pt x="33" y="28"/>
                  </a:cubicBezTo>
                  <a:cubicBezTo>
                    <a:pt x="52" y="9"/>
                    <a:pt x="78" y="0"/>
                    <a:pt x="103" y="3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42" y="55"/>
                    <a:pt x="37" y="74"/>
                    <a:pt x="39" y="92"/>
                  </a:cubicBezTo>
                  <a:cubicBezTo>
                    <a:pt x="40" y="105"/>
                    <a:pt x="46" y="118"/>
                    <a:pt x="56" y="128"/>
                  </a:cubicBezTo>
                  <a:cubicBezTo>
                    <a:pt x="67" y="138"/>
                    <a:pt x="80" y="143"/>
                    <a:pt x="94" y="143"/>
                  </a:cubicBezTo>
                  <a:cubicBezTo>
                    <a:pt x="111" y="145"/>
                    <a:pt x="130" y="139"/>
                    <a:pt x="145" y="120"/>
                  </a:cubicBezTo>
                  <a:cubicBezTo>
                    <a:pt x="180" y="76"/>
                    <a:pt x="180" y="76"/>
                    <a:pt x="180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F689508C-C689-44C3-8FEF-562B70A6E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2305051"/>
              <a:ext cx="604838" cy="620713"/>
            </a:xfrm>
            <a:custGeom>
              <a:avLst/>
              <a:gdLst>
                <a:gd name="T0" fmla="*/ 341 w 341"/>
                <a:gd name="T1" fmla="*/ 11 h 350"/>
                <a:gd name="T2" fmla="*/ 247 w 341"/>
                <a:gd name="T3" fmla="*/ 128 h 350"/>
                <a:gd name="T4" fmla="*/ 109 w 341"/>
                <a:gd name="T5" fmla="*/ 300 h 350"/>
                <a:gd name="T6" fmla="*/ 49 w 341"/>
                <a:gd name="T7" fmla="*/ 242 h 350"/>
                <a:gd name="T8" fmla="*/ 216 w 341"/>
                <a:gd name="T9" fmla="*/ 99 h 350"/>
                <a:gd name="T10" fmla="*/ 330 w 341"/>
                <a:gd name="T11" fmla="*/ 0 h 350"/>
                <a:gd name="T12" fmla="*/ 341 w 341"/>
                <a:gd name="T13" fmla="*/ 1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350">
                  <a:moveTo>
                    <a:pt x="341" y="11"/>
                  </a:moveTo>
                  <a:cubicBezTo>
                    <a:pt x="247" y="128"/>
                    <a:pt x="247" y="128"/>
                    <a:pt x="247" y="128"/>
                  </a:cubicBezTo>
                  <a:cubicBezTo>
                    <a:pt x="109" y="300"/>
                    <a:pt x="109" y="300"/>
                    <a:pt x="109" y="300"/>
                  </a:cubicBezTo>
                  <a:cubicBezTo>
                    <a:pt x="70" y="350"/>
                    <a:pt x="0" y="284"/>
                    <a:pt x="49" y="242"/>
                  </a:cubicBezTo>
                  <a:cubicBezTo>
                    <a:pt x="216" y="99"/>
                    <a:pt x="216" y="99"/>
                    <a:pt x="216" y="99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41" y="11"/>
                    <a:pt x="341" y="11"/>
                    <a:pt x="34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89" name="Freeform 17">
            <a:extLst>
              <a:ext uri="{FF2B5EF4-FFF2-40B4-BE49-F238E27FC236}">
                <a16:creationId xmlns:a16="http://schemas.microsoft.com/office/drawing/2014/main" id="{B6E6D999-EDA7-4F7B-9577-7EC33A37BD82}"/>
              </a:ext>
            </a:extLst>
          </p:cNvPr>
          <p:cNvSpPr>
            <a:spLocks noEditPoints="1"/>
          </p:cNvSpPr>
          <p:nvPr/>
        </p:nvSpPr>
        <p:spPr bwMode="auto">
          <a:xfrm>
            <a:off x="10280720" y="3689353"/>
            <a:ext cx="3819526" cy="3819526"/>
          </a:xfrm>
          <a:custGeom>
            <a:avLst/>
            <a:gdLst>
              <a:gd name="T0" fmla="*/ 538 w 1075"/>
              <a:gd name="T1" fmla="*/ 0 h 1075"/>
              <a:gd name="T2" fmla="*/ 0 w 1075"/>
              <a:gd name="T3" fmla="*/ 538 h 1075"/>
              <a:gd name="T4" fmla="*/ 538 w 1075"/>
              <a:gd name="T5" fmla="*/ 1075 h 1075"/>
              <a:gd name="T6" fmla="*/ 1075 w 1075"/>
              <a:gd name="T7" fmla="*/ 538 h 1075"/>
              <a:gd name="T8" fmla="*/ 538 w 1075"/>
              <a:gd name="T9" fmla="*/ 0 h 1075"/>
              <a:gd name="T10" fmla="*/ 715 w 1075"/>
              <a:gd name="T11" fmla="*/ 882 h 1075"/>
              <a:gd name="T12" fmla="*/ 676 w 1075"/>
              <a:gd name="T13" fmla="*/ 922 h 1075"/>
              <a:gd name="T14" fmla="*/ 400 w 1075"/>
              <a:gd name="T15" fmla="*/ 922 h 1075"/>
              <a:gd name="T16" fmla="*/ 360 w 1075"/>
              <a:gd name="T17" fmla="*/ 882 h 1075"/>
              <a:gd name="T18" fmla="*/ 360 w 1075"/>
              <a:gd name="T19" fmla="*/ 787 h 1075"/>
              <a:gd name="T20" fmla="*/ 400 w 1075"/>
              <a:gd name="T21" fmla="*/ 748 h 1075"/>
              <a:gd name="T22" fmla="*/ 676 w 1075"/>
              <a:gd name="T23" fmla="*/ 748 h 1075"/>
              <a:gd name="T24" fmla="*/ 715 w 1075"/>
              <a:gd name="T25" fmla="*/ 787 h 1075"/>
              <a:gd name="T26" fmla="*/ 715 w 1075"/>
              <a:gd name="T27" fmla="*/ 882 h 1075"/>
              <a:gd name="T28" fmla="*/ 829 w 1075"/>
              <a:gd name="T29" fmla="*/ 887 h 1075"/>
              <a:gd name="T30" fmla="*/ 761 w 1075"/>
              <a:gd name="T31" fmla="*/ 719 h 1075"/>
              <a:gd name="T32" fmla="*/ 737 w 1075"/>
              <a:gd name="T33" fmla="*/ 696 h 1075"/>
              <a:gd name="T34" fmla="*/ 346 w 1075"/>
              <a:gd name="T35" fmla="*/ 696 h 1075"/>
              <a:gd name="T36" fmla="*/ 323 w 1075"/>
              <a:gd name="T37" fmla="*/ 719 h 1075"/>
              <a:gd name="T38" fmla="*/ 253 w 1075"/>
              <a:gd name="T39" fmla="*/ 892 h 1075"/>
              <a:gd name="T40" fmla="*/ 83 w 1075"/>
              <a:gd name="T41" fmla="*/ 538 h 1075"/>
              <a:gd name="T42" fmla="*/ 538 w 1075"/>
              <a:gd name="T43" fmla="*/ 83 h 1075"/>
              <a:gd name="T44" fmla="*/ 993 w 1075"/>
              <a:gd name="T45" fmla="*/ 538 h 1075"/>
              <a:gd name="T46" fmla="*/ 829 w 1075"/>
              <a:gd name="T47" fmla="*/ 887 h 1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75" h="1075">
                <a:moveTo>
                  <a:pt x="538" y="0"/>
                </a:moveTo>
                <a:cubicBezTo>
                  <a:pt x="241" y="0"/>
                  <a:pt x="0" y="241"/>
                  <a:pt x="0" y="538"/>
                </a:cubicBezTo>
                <a:cubicBezTo>
                  <a:pt x="0" y="835"/>
                  <a:pt x="241" y="1075"/>
                  <a:pt x="538" y="1075"/>
                </a:cubicBezTo>
                <a:cubicBezTo>
                  <a:pt x="835" y="1075"/>
                  <a:pt x="1075" y="835"/>
                  <a:pt x="1075" y="538"/>
                </a:cubicBezTo>
                <a:cubicBezTo>
                  <a:pt x="1075" y="241"/>
                  <a:pt x="835" y="0"/>
                  <a:pt x="538" y="0"/>
                </a:cubicBezTo>
                <a:close/>
                <a:moveTo>
                  <a:pt x="715" y="882"/>
                </a:moveTo>
                <a:cubicBezTo>
                  <a:pt x="715" y="904"/>
                  <a:pt x="698" y="922"/>
                  <a:pt x="676" y="922"/>
                </a:cubicBezTo>
                <a:cubicBezTo>
                  <a:pt x="400" y="922"/>
                  <a:pt x="400" y="922"/>
                  <a:pt x="400" y="922"/>
                </a:cubicBezTo>
                <a:cubicBezTo>
                  <a:pt x="378" y="922"/>
                  <a:pt x="360" y="904"/>
                  <a:pt x="360" y="882"/>
                </a:cubicBezTo>
                <a:cubicBezTo>
                  <a:pt x="360" y="787"/>
                  <a:pt x="360" y="787"/>
                  <a:pt x="360" y="787"/>
                </a:cubicBezTo>
                <a:cubicBezTo>
                  <a:pt x="360" y="765"/>
                  <a:pt x="378" y="748"/>
                  <a:pt x="400" y="748"/>
                </a:cubicBezTo>
                <a:cubicBezTo>
                  <a:pt x="676" y="748"/>
                  <a:pt x="676" y="748"/>
                  <a:pt x="676" y="748"/>
                </a:cubicBezTo>
                <a:cubicBezTo>
                  <a:pt x="698" y="748"/>
                  <a:pt x="715" y="765"/>
                  <a:pt x="715" y="787"/>
                </a:cubicBezTo>
                <a:lnTo>
                  <a:pt x="715" y="882"/>
                </a:lnTo>
                <a:close/>
                <a:moveTo>
                  <a:pt x="829" y="887"/>
                </a:moveTo>
                <a:cubicBezTo>
                  <a:pt x="761" y="719"/>
                  <a:pt x="761" y="719"/>
                  <a:pt x="761" y="719"/>
                </a:cubicBezTo>
                <a:cubicBezTo>
                  <a:pt x="756" y="707"/>
                  <a:pt x="750" y="696"/>
                  <a:pt x="737" y="696"/>
                </a:cubicBezTo>
                <a:cubicBezTo>
                  <a:pt x="346" y="696"/>
                  <a:pt x="346" y="696"/>
                  <a:pt x="346" y="696"/>
                </a:cubicBezTo>
                <a:cubicBezTo>
                  <a:pt x="333" y="696"/>
                  <a:pt x="328" y="707"/>
                  <a:pt x="323" y="719"/>
                </a:cubicBezTo>
                <a:cubicBezTo>
                  <a:pt x="253" y="892"/>
                  <a:pt x="253" y="892"/>
                  <a:pt x="253" y="892"/>
                </a:cubicBezTo>
                <a:cubicBezTo>
                  <a:pt x="149" y="809"/>
                  <a:pt x="83" y="681"/>
                  <a:pt x="83" y="538"/>
                </a:cubicBezTo>
                <a:cubicBezTo>
                  <a:pt x="83" y="287"/>
                  <a:pt x="287" y="83"/>
                  <a:pt x="538" y="83"/>
                </a:cubicBezTo>
                <a:cubicBezTo>
                  <a:pt x="789" y="83"/>
                  <a:pt x="993" y="287"/>
                  <a:pt x="993" y="538"/>
                </a:cubicBezTo>
                <a:cubicBezTo>
                  <a:pt x="993" y="678"/>
                  <a:pt x="929" y="804"/>
                  <a:pt x="829" y="88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7EC9837-70F8-4DB6-81FB-4884CAEC5246}"/>
              </a:ext>
            </a:extLst>
          </p:cNvPr>
          <p:cNvSpPr txBox="1"/>
          <p:nvPr/>
        </p:nvSpPr>
        <p:spPr>
          <a:xfrm>
            <a:off x="11854362" y="6359613"/>
            <a:ext cx="7136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solidFill>
                  <a:srgbClr val="0A0A0A"/>
                </a:solidFill>
                <a:latin typeface="Raleway"/>
              </a:rPr>
              <a:t>Mid</a:t>
            </a:r>
            <a:endParaRPr lang="id-ID" sz="2400" dirty="0">
              <a:solidFill>
                <a:srgbClr val="0A0A0A"/>
              </a:solidFill>
              <a:latin typeface="Raleway"/>
            </a:endParaRPr>
          </a:p>
        </p:txBody>
      </p:sp>
      <p:sp>
        <p:nvSpPr>
          <p:cNvPr id="91" name="Freeform 5">
            <a:extLst>
              <a:ext uri="{FF2B5EF4-FFF2-40B4-BE49-F238E27FC236}">
                <a16:creationId xmlns:a16="http://schemas.microsoft.com/office/drawing/2014/main" id="{51879E83-0591-49E3-8FA0-93F0198F3249}"/>
              </a:ext>
            </a:extLst>
          </p:cNvPr>
          <p:cNvSpPr>
            <a:spLocks/>
          </p:cNvSpPr>
          <p:nvPr/>
        </p:nvSpPr>
        <p:spPr bwMode="auto">
          <a:xfrm>
            <a:off x="18257402" y="4079876"/>
            <a:ext cx="549276" cy="333376"/>
          </a:xfrm>
          <a:custGeom>
            <a:avLst/>
            <a:gdLst>
              <a:gd name="T0" fmla="*/ 27 w 155"/>
              <a:gd name="T1" fmla="*/ 94 h 94"/>
              <a:gd name="T2" fmla="*/ 155 w 155"/>
              <a:gd name="T3" fmla="*/ 66 h 94"/>
              <a:gd name="T4" fmla="*/ 155 w 155"/>
              <a:gd name="T5" fmla="*/ 0 h 94"/>
              <a:gd name="T6" fmla="*/ 0 w 155"/>
              <a:gd name="T7" fmla="*/ 35 h 94"/>
              <a:gd name="T8" fmla="*/ 27 w 155"/>
              <a:gd name="T9" fmla="*/ 9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5" h="94">
                <a:moveTo>
                  <a:pt x="27" y="94"/>
                </a:moveTo>
                <a:cubicBezTo>
                  <a:pt x="67" y="77"/>
                  <a:pt x="110" y="68"/>
                  <a:pt x="155" y="66"/>
                </a:cubicBezTo>
                <a:cubicBezTo>
                  <a:pt x="155" y="0"/>
                  <a:pt x="155" y="0"/>
                  <a:pt x="155" y="0"/>
                </a:cubicBezTo>
                <a:cubicBezTo>
                  <a:pt x="100" y="2"/>
                  <a:pt x="48" y="14"/>
                  <a:pt x="0" y="35"/>
                </a:cubicBezTo>
                <a:lnTo>
                  <a:pt x="27" y="94"/>
                </a:lnTo>
                <a:close/>
              </a:path>
            </a:pathLst>
          </a:custGeom>
          <a:solidFill>
            <a:srgbClr val="F7A9A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2" name="Freeform 6">
            <a:extLst>
              <a:ext uri="{FF2B5EF4-FFF2-40B4-BE49-F238E27FC236}">
                <a16:creationId xmlns:a16="http://schemas.microsoft.com/office/drawing/2014/main" id="{BD01449D-9A43-472C-BA96-76FF1AD32855}"/>
              </a:ext>
            </a:extLst>
          </p:cNvPr>
          <p:cNvSpPr>
            <a:spLocks/>
          </p:cNvSpPr>
          <p:nvPr/>
        </p:nvSpPr>
        <p:spPr bwMode="auto">
          <a:xfrm>
            <a:off x="19333728" y="4191002"/>
            <a:ext cx="558800" cy="466726"/>
          </a:xfrm>
          <a:custGeom>
            <a:avLst/>
            <a:gdLst>
              <a:gd name="T0" fmla="*/ 0 w 157"/>
              <a:gd name="T1" fmla="*/ 61 h 132"/>
              <a:gd name="T2" fmla="*/ 111 w 157"/>
              <a:gd name="T3" fmla="*/ 132 h 132"/>
              <a:gd name="T4" fmla="*/ 157 w 157"/>
              <a:gd name="T5" fmla="*/ 85 h 132"/>
              <a:gd name="T6" fmla="*/ 23 w 157"/>
              <a:gd name="T7" fmla="*/ 0 h 132"/>
              <a:gd name="T8" fmla="*/ 0 w 157"/>
              <a:gd name="T9" fmla="*/ 61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" h="132">
                <a:moveTo>
                  <a:pt x="0" y="61"/>
                </a:moveTo>
                <a:cubicBezTo>
                  <a:pt x="41" y="78"/>
                  <a:pt x="79" y="102"/>
                  <a:pt x="111" y="132"/>
                </a:cubicBezTo>
                <a:cubicBezTo>
                  <a:pt x="157" y="85"/>
                  <a:pt x="157" y="85"/>
                  <a:pt x="157" y="85"/>
                </a:cubicBezTo>
                <a:cubicBezTo>
                  <a:pt x="118" y="49"/>
                  <a:pt x="73" y="20"/>
                  <a:pt x="23" y="0"/>
                </a:cubicBezTo>
                <a:lnTo>
                  <a:pt x="0" y="61"/>
                </a:lnTo>
                <a:close/>
              </a:path>
            </a:pathLst>
          </a:custGeom>
          <a:solidFill>
            <a:srgbClr val="F3848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3" name="Freeform 7">
            <a:extLst>
              <a:ext uri="{FF2B5EF4-FFF2-40B4-BE49-F238E27FC236}">
                <a16:creationId xmlns:a16="http://schemas.microsoft.com/office/drawing/2014/main" id="{EDB62D93-5D4C-4FC7-A7B1-9B2554D7C404}"/>
              </a:ext>
            </a:extLst>
          </p:cNvPr>
          <p:cNvSpPr>
            <a:spLocks/>
          </p:cNvSpPr>
          <p:nvPr/>
        </p:nvSpPr>
        <p:spPr bwMode="auto">
          <a:xfrm>
            <a:off x="18895578" y="4079876"/>
            <a:ext cx="438150" cy="298450"/>
          </a:xfrm>
          <a:custGeom>
            <a:avLst/>
            <a:gdLst>
              <a:gd name="T0" fmla="*/ 0 w 123"/>
              <a:gd name="T1" fmla="*/ 66 h 84"/>
              <a:gd name="T2" fmla="*/ 100 w 123"/>
              <a:gd name="T3" fmla="*/ 84 h 84"/>
              <a:gd name="T4" fmla="*/ 123 w 123"/>
              <a:gd name="T5" fmla="*/ 22 h 84"/>
              <a:gd name="T6" fmla="*/ 0 w 123"/>
              <a:gd name="T7" fmla="*/ 0 h 84"/>
              <a:gd name="T8" fmla="*/ 0 w 123"/>
              <a:gd name="T9" fmla="*/ 6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" h="84">
                <a:moveTo>
                  <a:pt x="0" y="66"/>
                </a:moveTo>
                <a:cubicBezTo>
                  <a:pt x="35" y="67"/>
                  <a:pt x="69" y="73"/>
                  <a:pt x="100" y="84"/>
                </a:cubicBezTo>
                <a:cubicBezTo>
                  <a:pt x="123" y="22"/>
                  <a:pt x="123" y="22"/>
                  <a:pt x="123" y="22"/>
                </a:cubicBezTo>
                <a:cubicBezTo>
                  <a:pt x="84" y="9"/>
                  <a:pt x="43" y="2"/>
                  <a:pt x="0" y="0"/>
                </a:cubicBezTo>
                <a:lnTo>
                  <a:pt x="0" y="66"/>
                </a:lnTo>
                <a:close/>
              </a:path>
            </a:pathLst>
          </a:custGeom>
          <a:solidFill>
            <a:srgbClr val="F48E8C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95" name="Freeform 8">
            <a:extLst>
              <a:ext uri="{FF2B5EF4-FFF2-40B4-BE49-F238E27FC236}">
                <a16:creationId xmlns:a16="http://schemas.microsoft.com/office/drawing/2014/main" id="{0315DAE5-F7D7-4E9C-91C0-6AA1297B08CD}"/>
              </a:ext>
            </a:extLst>
          </p:cNvPr>
          <p:cNvSpPr>
            <a:spLocks/>
          </p:cNvSpPr>
          <p:nvPr/>
        </p:nvSpPr>
        <p:spPr bwMode="auto">
          <a:xfrm>
            <a:off x="19787752" y="4556126"/>
            <a:ext cx="419100" cy="460376"/>
          </a:xfrm>
          <a:custGeom>
            <a:avLst/>
            <a:gdLst>
              <a:gd name="T0" fmla="*/ 46 w 118"/>
              <a:gd name="T1" fmla="*/ 0 h 130"/>
              <a:gd name="T2" fmla="*/ 0 w 118"/>
              <a:gd name="T3" fmla="*/ 46 h 130"/>
              <a:gd name="T4" fmla="*/ 58 w 118"/>
              <a:gd name="T5" fmla="*/ 130 h 130"/>
              <a:gd name="T6" fmla="*/ 118 w 118"/>
              <a:gd name="T7" fmla="*/ 102 h 130"/>
              <a:gd name="T8" fmla="*/ 46 w 118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8" h="130">
                <a:moveTo>
                  <a:pt x="46" y="0"/>
                </a:moveTo>
                <a:cubicBezTo>
                  <a:pt x="0" y="46"/>
                  <a:pt x="0" y="46"/>
                  <a:pt x="0" y="46"/>
                </a:cubicBezTo>
                <a:cubicBezTo>
                  <a:pt x="23" y="71"/>
                  <a:pt x="43" y="99"/>
                  <a:pt x="58" y="130"/>
                </a:cubicBezTo>
                <a:cubicBezTo>
                  <a:pt x="118" y="102"/>
                  <a:pt x="118" y="102"/>
                  <a:pt x="118" y="102"/>
                </a:cubicBezTo>
                <a:cubicBezTo>
                  <a:pt x="99" y="65"/>
                  <a:pt x="75" y="30"/>
                  <a:pt x="46" y="0"/>
                </a:cubicBezTo>
                <a:close/>
              </a:path>
            </a:pathLst>
          </a:custGeom>
          <a:solidFill>
            <a:srgbClr val="F16C69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8" name="Freeform 9">
            <a:extLst>
              <a:ext uri="{FF2B5EF4-FFF2-40B4-BE49-F238E27FC236}">
                <a16:creationId xmlns:a16="http://schemas.microsoft.com/office/drawing/2014/main" id="{5C4A0E2D-4272-44A2-A43E-9537A6EE3F39}"/>
              </a:ext>
            </a:extLst>
          </p:cNvPr>
          <p:cNvSpPr>
            <a:spLocks/>
          </p:cNvSpPr>
          <p:nvPr/>
        </p:nvSpPr>
        <p:spPr bwMode="auto">
          <a:xfrm>
            <a:off x="17447778" y="4556126"/>
            <a:ext cx="466726" cy="558800"/>
          </a:xfrm>
          <a:custGeom>
            <a:avLst/>
            <a:gdLst>
              <a:gd name="T0" fmla="*/ 62 w 132"/>
              <a:gd name="T1" fmla="*/ 157 h 157"/>
              <a:gd name="T2" fmla="*/ 132 w 132"/>
              <a:gd name="T3" fmla="*/ 46 h 157"/>
              <a:gd name="T4" fmla="*/ 86 w 132"/>
              <a:gd name="T5" fmla="*/ 0 h 157"/>
              <a:gd name="T6" fmla="*/ 0 w 132"/>
              <a:gd name="T7" fmla="*/ 134 h 157"/>
              <a:gd name="T8" fmla="*/ 62 w 132"/>
              <a:gd name="T9" fmla="*/ 157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157">
                <a:moveTo>
                  <a:pt x="62" y="157"/>
                </a:moveTo>
                <a:cubicBezTo>
                  <a:pt x="78" y="115"/>
                  <a:pt x="103" y="78"/>
                  <a:pt x="132" y="46"/>
                </a:cubicBezTo>
                <a:cubicBezTo>
                  <a:pt x="86" y="0"/>
                  <a:pt x="86" y="0"/>
                  <a:pt x="86" y="0"/>
                </a:cubicBezTo>
                <a:cubicBezTo>
                  <a:pt x="49" y="38"/>
                  <a:pt x="20" y="84"/>
                  <a:pt x="0" y="134"/>
                </a:cubicBezTo>
                <a:lnTo>
                  <a:pt x="62" y="157"/>
                </a:lnTo>
                <a:close/>
              </a:path>
            </a:pathLst>
          </a:custGeom>
          <a:solidFill>
            <a:srgbClr val="FBD2D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29" name="Freeform 10">
            <a:extLst>
              <a:ext uri="{FF2B5EF4-FFF2-40B4-BE49-F238E27FC236}">
                <a16:creationId xmlns:a16="http://schemas.microsoft.com/office/drawing/2014/main" id="{2619A844-49E3-4407-AD2F-28EB8066EA8D}"/>
              </a:ext>
            </a:extLst>
          </p:cNvPr>
          <p:cNvSpPr>
            <a:spLocks/>
          </p:cNvSpPr>
          <p:nvPr/>
        </p:nvSpPr>
        <p:spPr bwMode="auto">
          <a:xfrm>
            <a:off x="17812902" y="4238626"/>
            <a:ext cx="460376" cy="419100"/>
          </a:xfrm>
          <a:custGeom>
            <a:avLst/>
            <a:gdLst>
              <a:gd name="T0" fmla="*/ 47 w 130"/>
              <a:gd name="T1" fmla="*/ 118 h 118"/>
              <a:gd name="T2" fmla="*/ 130 w 130"/>
              <a:gd name="T3" fmla="*/ 60 h 118"/>
              <a:gd name="T4" fmla="*/ 103 w 130"/>
              <a:gd name="T5" fmla="*/ 0 h 118"/>
              <a:gd name="T6" fmla="*/ 0 w 130"/>
              <a:gd name="T7" fmla="*/ 71 h 118"/>
              <a:gd name="T8" fmla="*/ 47 w 130"/>
              <a:gd name="T9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" h="118">
                <a:moveTo>
                  <a:pt x="47" y="118"/>
                </a:moveTo>
                <a:cubicBezTo>
                  <a:pt x="72" y="95"/>
                  <a:pt x="100" y="75"/>
                  <a:pt x="130" y="60"/>
                </a:cubicBezTo>
                <a:cubicBezTo>
                  <a:pt x="103" y="0"/>
                  <a:pt x="103" y="0"/>
                  <a:pt x="103" y="0"/>
                </a:cubicBezTo>
                <a:cubicBezTo>
                  <a:pt x="65" y="19"/>
                  <a:pt x="31" y="43"/>
                  <a:pt x="0" y="71"/>
                </a:cubicBezTo>
                <a:lnTo>
                  <a:pt x="47" y="118"/>
                </a:lnTo>
                <a:close/>
              </a:path>
            </a:pathLst>
          </a:custGeom>
          <a:solidFill>
            <a:srgbClr val="F9C0BF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0" name="Freeform 11">
            <a:extLst>
              <a:ext uri="{FF2B5EF4-FFF2-40B4-BE49-F238E27FC236}">
                <a16:creationId xmlns:a16="http://schemas.microsoft.com/office/drawing/2014/main" id="{2F0C6589-49AC-4DF3-9753-4530994FD0B8}"/>
              </a:ext>
            </a:extLst>
          </p:cNvPr>
          <p:cNvSpPr>
            <a:spLocks/>
          </p:cNvSpPr>
          <p:nvPr/>
        </p:nvSpPr>
        <p:spPr bwMode="auto">
          <a:xfrm>
            <a:off x="17339828" y="5114926"/>
            <a:ext cx="295276" cy="434976"/>
          </a:xfrm>
          <a:custGeom>
            <a:avLst/>
            <a:gdLst>
              <a:gd name="T0" fmla="*/ 66 w 83"/>
              <a:gd name="T1" fmla="*/ 123 h 123"/>
              <a:gd name="T2" fmla="*/ 83 w 83"/>
              <a:gd name="T3" fmla="*/ 23 h 123"/>
              <a:gd name="T4" fmla="*/ 22 w 83"/>
              <a:gd name="T5" fmla="*/ 0 h 123"/>
              <a:gd name="T6" fmla="*/ 0 w 83"/>
              <a:gd name="T7" fmla="*/ 123 h 123"/>
              <a:gd name="T8" fmla="*/ 66 w 83"/>
              <a:gd name="T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3">
                <a:moveTo>
                  <a:pt x="66" y="123"/>
                </a:moveTo>
                <a:cubicBezTo>
                  <a:pt x="67" y="88"/>
                  <a:pt x="73" y="54"/>
                  <a:pt x="83" y="23"/>
                </a:cubicBezTo>
                <a:cubicBezTo>
                  <a:pt x="22" y="0"/>
                  <a:pt x="22" y="0"/>
                  <a:pt x="22" y="0"/>
                </a:cubicBezTo>
                <a:cubicBezTo>
                  <a:pt x="9" y="39"/>
                  <a:pt x="1" y="80"/>
                  <a:pt x="0" y="123"/>
                </a:cubicBezTo>
                <a:lnTo>
                  <a:pt x="66" y="123"/>
                </a:lnTo>
                <a:close/>
              </a:path>
            </a:pathLst>
          </a:custGeom>
          <a:solidFill>
            <a:srgbClr val="FDE8E7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1" name="Freeform 12">
            <a:extLst>
              <a:ext uri="{FF2B5EF4-FFF2-40B4-BE49-F238E27FC236}">
                <a16:creationId xmlns:a16="http://schemas.microsoft.com/office/drawing/2014/main" id="{B7CD6BD3-6170-43BD-8046-8842E0E1EA27}"/>
              </a:ext>
            </a:extLst>
          </p:cNvPr>
          <p:cNvSpPr>
            <a:spLocks/>
          </p:cNvSpPr>
          <p:nvPr/>
        </p:nvSpPr>
        <p:spPr bwMode="auto">
          <a:xfrm>
            <a:off x="17339828" y="5638802"/>
            <a:ext cx="333376" cy="552450"/>
          </a:xfrm>
          <a:custGeom>
            <a:avLst/>
            <a:gdLst>
              <a:gd name="T0" fmla="*/ 0 w 94"/>
              <a:gd name="T1" fmla="*/ 0 h 155"/>
              <a:gd name="T2" fmla="*/ 34 w 94"/>
              <a:gd name="T3" fmla="*/ 155 h 155"/>
              <a:gd name="T4" fmla="*/ 94 w 94"/>
              <a:gd name="T5" fmla="*/ 127 h 155"/>
              <a:gd name="T6" fmla="*/ 66 w 94"/>
              <a:gd name="T7" fmla="*/ 0 h 155"/>
              <a:gd name="T8" fmla="*/ 0 w 94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155">
                <a:moveTo>
                  <a:pt x="0" y="0"/>
                </a:moveTo>
                <a:cubicBezTo>
                  <a:pt x="1" y="55"/>
                  <a:pt x="13" y="107"/>
                  <a:pt x="34" y="155"/>
                </a:cubicBezTo>
                <a:cubicBezTo>
                  <a:pt x="94" y="127"/>
                  <a:pt x="94" y="127"/>
                  <a:pt x="94" y="127"/>
                </a:cubicBezTo>
                <a:cubicBezTo>
                  <a:pt x="77" y="88"/>
                  <a:pt x="67" y="45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EF1F0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2" name="Freeform 13">
            <a:extLst>
              <a:ext uri="{FF2B5EF4-FFF2-40B4-BE49-F238E27FC236}">
                <a16:creationId xmlns:a16="http://schemas.microsoft.com/office/drawing/2014/main" id="{E3DDD22C-5FB3-4D27-B9F9-229F52124E71}"/>
              </a:ext>
            </a:extLst>
          </p:cNvPr>
          <p:cNvSpPr>
            <a:spLocks/>
          </p:cNvSpPr>
          <p:nvPr/>
        </p:nvSpPr>
        <p:spPr bwMode="auto">
          <a:xfrm>
            <a:off x="20032228" y="4997452"/>
            <a:ext cx="330200" cy="552450"/>
          </a:xfrm>
          <a:custGeom>
            <a:avLst/>
            <a:gdLst>
              <a:gd name="T0" fmla="*/ 93 w 93"/>
              <a:gd name="T1" fmla="*/ 156 h 156"/>
              <a:gd name="T2" fmla="*/ 59 w 93"/>
              <a:gd name="T3" fmla="*/ 0 h 156"/>
              <a:gd name="T4" fmla="*/ 0 w 93"/>
              <a:gd name="T5" fmla="*/ 28 h 156"/>
              <a:gd name="T6" fmla="*/ 28 w 93"/>
              <a:gd name="T7" fmla="*/ 156 h 156"/>
              <a:gd name="T8" fmla="*/ 93 w 93"/>
              <a:gd name="T9" fmla="*/ 15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156">
                <a:moveTo>
                  <a:pt x="93" y="156"/>
                </a:moveTo>
                <a:cubicBezTo>
                  <a:pt x="92" y="101"/>
                  <a:pt x="80" y="48"/>
                  <a:pt x="59" y="0"/>
                </a:cubicBezTo>
                <a:cubicBezTo>
                  <a:pt x="0" y="28"/>
                  <a:pt x="0" y="28"/>
                  <a:pt x="0" y="28"/>
                </a:cubicBezTo>
                <a:cubicBezTo>
                  <a:pt x="16" y="68"/>
                  <a:pt x="26" y="111"/>
                  <a:pt x="28" y="156"/>
                </a:cubicBezTo>
                <a:lnTo>
                  <a:pt x="93" y="156"/>
                </a:lnTo>
                <a:close/>
              </a:path>
            </a:pathLst>
          </a:custGeom>
          <a:solidFill>
            <a:srgbClr val="E51A1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3" name="Freeform 14">
            <a:extLst>
              <a:ext uri="{FF2B5EF4-FFF2-40B4-BE49-F238E27FC236}">
                <a16:creationId xmlns:a16="http://schemas.microsoft.com/office/drawing/2014/main" id="{CDC61E0D-1FC3-4CCF-80B8-98550860C8D2}"/>
              </a:ext>
            </a:extLst>
          </p:cNvPr>
          <p:cNvSpPr>
            <a:spLocks/>
          </p:cNvSpPr>
          <p:nvPr/>
        </p:nvSpPr>
        <p:spPr bwMode="auto">
          <a:xfrm>
            <a:off x="20067152" y="5638802"/>
            <a:ext cx="295276" cy="434976"/>
          </a:xfrm>
          <a:custGeom>
            <a:avLst/>
            <a:gdLst>
              <a:gd name="T0" fmla="*/ 18 w 83"/>
              <a:gd name="T1" fmla="*/ 0 h 122"/>
              <a:gd name="T2" fmla="*/ 0 w 83"/>
              <a:gd name="T3" fmla="*/ 100 h 122"/>
              <a:gd name="T4" fmla="*/ 62 w 83"/>
              <a:gd name="T5" fmla="*/ 122 h 122"/>
              <a:gd name="T6" fmla="*/ 83 w 83"/>
              <a:gd name="T7" fmla="*/ 0 h 122"/>
              <a:gd name="T8" fmla="*/ 18 w 83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122">
                <a:moveTo>
                  <a:pt x="18" y="0"/>
                </a:moveTo>
                <a:cubicBezTo>
                  <a:pt x="17" y="34"/>
                  <a:pt x="10" y="68"/>
                  <a:pt x="0" y="100"/>
                </a:cubicBezTo>
                <a:cubicBezTo>
                  <a:pt x="62" y="122"/>
                  <a:pt x="62" y="122"/>
                  <a:pt x="62" y="122"/>
                </a:cubicBezTo>
                <a:cubicBezTo>
                  <a:pt x="75" y="84"/>
                  <a:pt x="82" y="42"/>
                  <a:pt x="83" y="0"/>
                </a:cubicBezTo>
                <a:lnTo>
                  <a:pt x="18" y="0"/>
                </a:lnTo>
                <a:close/>
              </a:path>
            </a:pathLst>
          </a:custGeom>
          <a:solidFill>
            <a:srgbClr val="E51A15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32116F59-974C-4743-BB28-CF8617AD27AE}"/>
              </a:ext>
            </a:extLst>
          </p:cNvPr>
          <p:cNvGrpSpPr/>
          <p:nvPr/>
        </p:nvGrpSpPr>
        <p:grpSpPr>
          <a:xfrm rot="21198506">
            <a:off x="18399005" y="4672718"/>
            <a:ext cx="1292226" cy="1323976"/>
            <a:chOff x="2724150" y="2305051"/>
            <a:chExt cx="646113" cy="661988"/>
          </a:xfrm>
          <a:solidFill>
            <a:schemeClr val="tx2"/>
          </a:solidFill>
        </p:grpSpPr>
        <p:sp>
          <p:nvSpPr>
            <p:cNvPr id="135" name="Freeform 15">
              <a:extLst>
                <a:ext uri="{FF2B5EF4-FFF2-40B4-BE49-F238E27FC236}">
                  <a16:creationId xmlns:a16="http://schemas.microsoft.com/office/drawing/2014/main" id="{B76B83C7-C4F9-4E0C-BF8F-787369DA0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4150" y="2644776"/>
              <a:ext cx="325438" cy="322263"/>
            </a:xfrm>
            <a:custGeom>
              <a:avLst/>
              <a:gdLst>
                <a:gd name="T0" fmla="*/ 180 w 183"/>
                <a:gd name="T1" fmla="*/ 76 h 182"/>
                <a:gd name="T2" fmla="*/ 157 w 183"/>
                <a:gd name="T3" fmla="*/ 147 h 182"/>
                <a:gd name="T4" fmla="*/ 35 w 183"/>
                <a:gd name="T5" fmla="*/ 150 h 182"/>
                <a:gd name="T6" fmla="*/ 33 w 183"/>
                <a:gd name="T7" fmla="*/ 28 h 182"/>
                <a:gd name="T8" fmla="*/ 103 w 183"/>
                <a:gd name="T9" fmla="*/ 3 h 182"/>
                <a:gd name="T10" fmla="*/ 61 w 183"/>
                <a:gd name="T11" fmla="*/ 39 h 182"/>
                <a:gd name="T12" fmla="*/ 39 w 183"/>
                <a:gd name="T13" fmla="*/ 92 h 182"/>
                <a:gd name="T14" fmla="*/ 56 w 183"/>
                <a:gd name="T15" fmla="*/ 128 h 182"/>
                <a:gd name="T16" fmla="*/ 94 w 183"/>
                <a:gd name="T17" fmla="*/ 143 h 182"/>
                <a:gd name="T18" fmla="*/ 145 w 183"/>
                <a:gd name="T19" fmla="*/ 120 h 182"/>
                <a:gd name="T20" fmla="*/ 180 w 183"/>
                <a:gd name="T21" fmla="*/ 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3" h="182">
                  <a:moveTo>
                    <a:pt x="180" y="76"/>
                  </a:moveTo>
                  <a:cubicBezTo>
                    <a:pt x="183" y="101"/>
                    <a:pt x="175" y="128"/>
                    <a:pt x="157" y="147"/>
                  </a:cubicBezTo>
                  <a:cubicBezTo>
                    <a:pt x="124" y="181"/>
                    <a:pt x="69" y="182"/>
                    <a:pt x="35" y="150"/>
                  </a:cubicBezTo>
                  <a:cubicBezTo>
                    <a:pt x="1" y="117"/>
                    <a:pt x="0" y="62"/>
                    <a:pt x="33" y="28"/>
                  </a:cubicBezTo>
                  <a:cubicBezTo>
                    <a:pt x="52" y="9"/>
                    <a:pt x="78" y="0"/>
                    <a:pt x="103" y="3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42" y="55"/>
                    <a:pt x="37" y="74"/>
                    <a:pt x="39" y="92"/>
                  </a:cubicBezTo>
                  <a:cubicBezTo>
                    <a:pt x="40" y="105"/>
                    <a:pt x="46" y="118"/>
                    <a:pt x="56" y="128"/>
                  </a:cubicBezTo>
                  <a:cubicBezTo>
                    <a:pt x="67" y="138"/>
                    <a:pt x="80" y="143"/>
                    <a:pt x="94" y="143"/>
                  </a:cubicBezTo>
                  <a:cubicBezTo>
                    <a:pt x="111" y="145"/>
                    <a:pt x="130" y="139"/>
                    <a:pt x="145" y="120"/>
                  </a:cubicBezTo>
                  <a:cubicBezTo>
                    <a:pt x="180" y="76"/>
                    <a:pt x="180" y="76"/>
                    <a:pt x="180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  <p:sp>
          <p:nvSpPr>
            <p:cNvPr id="136" name="Freeform 16">
              <a:extLst>
                <a:ext uri="{FF2B5EF4-FFF2-40B4-BE49-F238E27FC236}">
                  <a16:creationId xmlns:a16="http://schemas.microsoft.com/office/drawing/2014/main" id="{13198D83-9417-4B1D-967B-887E03BFA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2305051"/>
              <a:ext cx="604838" cy="620713"/>
            </a:xfrm>
            <a:custGeom>
              <a:avLst/>
              <a:gdLst>
                <a:gd name="T0" fmla="*/ 341 w 341"/>
                <a:gd name="T1" fmla="*/ 11 h 350"/>
                <a:gd name="T2" fmla="*/ 247 w 341"/>
                <a:gd name="T3" fmla="*/ 128 h 350"/>
                <a:gd name="T4" fmla="*/ 109 w 341"/>
                <a:gd name="T5" fmla="*/ 300 h 350"/>
                <a:gd name="T6" fmla="*/ 49 w 341"/>
                <a:gd name="T7" fmla="*/ 242 h 350"/>
                <a:gd name="T8" fmla="*/ 216 w 341"/>
                <a:gd name="T9" fmla="*/ 99 h 350"/>
                <a:gd name="T10" fmla="*/ 330 w 341"/>
                <a:gd name="T11" fmla="*/ 0 h 350"/>
                <a:gd name="T12" fmla="*/ 341 w 341"/>
                <a:gd name="T13" fmla="*/ 1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350">
                  <a:moveTo>
                    <a:pt x="341" y="11"/>
                  </a:moveTo>
                  <a:cubicBezTo>
                    <a:pt x="247" y="128"/>
                    <a:pt x="247" y="128"/>
                    <a:pt x="247" y="128"/>
                  </a:cubicBezTo>
                  <a:cubicBezTo>
                    <a:pt x="109" y="300"/>
                    <a:pt x="109" y="300"/>
                    <a:pt x="109" y="300"/>
                  </a:cubicBezTo>
                  <a:cubicBezTo>
                    <a:pt x="70" y="350"/>
                    <a:pt x="0" y="284"/>
                    <a:pt x="49" y="242"/>
                  </a:cubicBezTo>
                  <a:cubicBezTo>
                    <a:pt x="216" y="99"/>
                    <a:pt x="216" y="99"/>
                    <a:pt x="216" y="99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41" y="11"/>
                    <a:pt x="341" y="11"/>
                    <a:pt x="34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defTabSz="1828800"/>
              <a:endParaRPr lang="id-ID" sz="3600">
                <a:solidFill>
                  <a:srgbClr val="0A0A0A"/>
                </a:solidFill>
                <a:latin typeface="Calibri"/>
              </a:endParaRPr>
            </a:p>
          </p:txBody>
        </p:sp>
      </p:grpSp>
      <p:sp>
        <p:nvSpPr>
          <p:cNvPr id="137" name="Freeform 17">
            <a:extLst>
              <a:ext uri="{FF2B5EF4-FFF2-40B4-BE49-F238E27FC236}">
                <a16:creationId xmlns:a16="http://schemas.microsoft.com/office/drawing/2014/main" id="{95857BBB-4324-4A90-973D-1F3CDE60BC1E}"/>
              </a:ext>
            </a:extLst>
          </p:cNvPr>
          <p:cNvSpPr>
            <a:spLocks noEditPoints="1"/>
          </p:cNvSpPr>
          <p:nvPr/>
        </p:nvSpPr>
        <p:spPr bwMode="auto">
          <a:xfrm>
            <a:off x="16923903" y="3689353"/>
            <a:ext cx="3819526" cy="3819526"/>
          </a:xfrm>
          <a:custGeom>
            <a:avLst/>
            <a:gdLst>
              <a:gd name="T0" fmla="*/ 538 w 1075"/>
              <a:gd name="T1" fmla="*/ 0 h 1075"/>
              <a:gd name="T2" fmla="*/ 0 w 1075"/>
              <a:gd name="T3" fmla="*/ 538 h 1075"/>
              <a:gd name="T4" fmla="*/ 538 w 1075"/>
              <a:gd name="T5" fmla="*/ 1075 h 1075"/>
              <a:gd name="T6" fmla="*/ 1075 w 1075"/>
              <a:gd name="T7" fmla="*/ 538 h 1075"/>
              <a:gd name="T8" fmla="*/ 538 w 1075"/>
              <a:gd name="T9" fmla="*/ 0 h 1075"/>
              <a:gd name="T10" fmla="*/ 715 w 1075"/>
              <a:gd name="T11" fmla="*/ 882 h 1075"/>
              <a:gd name="T12" fmla="*/ 676 w 1075"/>
              <a:gd name="T13" fmla="*/ 922 h 1075"/>
              <a:gd name="T14" fmla="*/ 400 w 1075"/>
              <a:gd name="T15" fmla="*/ 922 h 1075"/>
              <a:gd name="T16" fmla="*/ 360 w 1075"/>
              <a:gd name="T17" fmla="*/ 882 h 1075"/>
              <a:gd name="T18" fmla="*/ 360 w 1075"/>
              <a:gd name="T19" fmla="*/ 787 h 1075"/>
              <a:gd name="T20" fmla="*/ 400 w 1075"/>
              <a:gd name="T21" fmla="*/ 748 h 1075"/>
              <a:gd name="T22" fmla="*/ 676 w 1075"/>
              <a:gd name="T23" fmla="*/ 748 h 1075"/>
              <a:gd name="T24" fmla="*/ 715 w 1075"/>
              <a:gd name="T25" fmla="*/ 787 h 1075"/>
              <a:gd name="T26" fmla="*/ 715 w 1075"/>
              <a:gd name="T27" fmla="*/ 882 h 1075"/>
              <a:gd name="T28" fmla="*/ 829 w 1075"/>
              <a:gd name="T29" fmla="*/ 887 h 1075"/>
              <a:gd name="T30" fmla="*/ 761 w 1075"/>
              <a:gd name="T31" fmla="*/ 719 h 1075"/>
              <a:gd name="T32" fmla="*/ 737 w 1075"/>
              <a:gd name="T33" fmla="*/ 696 h 1075"/>
              <a:gd name="T34" fmla="*/ 346 w 1075"/>
              <a:gd name="T35" fmla="*/ 696 h 1075"/>
              <a:gd name="T36" fmla="*/ 323 w 1075"/>
              <a:gd name="T37" fmla="*/ 719 h 1075"/>
              <a:gd name="T38" fmla="*/ 253 w 1075"/>
              <a:gd name="T39" fmla="*/ 892 h 1075"/>
              <a:gd name="T40" fmla="*/ 83 w 1075"/>
              <a:gd name="T41" fmla="*/ 538 h 1075"/>
              <a:gd name="T42" fmla="*/ 538 w 1075"/>
              <a:gd name="T43" fmla="*/ 83 h 1075"/>
              <a:gd name="T44" fmla="*/ 993 w 1075"/>
              <a:gd name="T45" fmla="*/ 538 h 1075"/>
              <a:gd name="T46" fmla="*/ 829 w 1075"/>
              <a:gd name="T47" fmla="*/ 887 h 1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75" h="1075">
                <a:moveTo>
                  <a:pt x="538" y="0"/>
                </a:moveTo>
                <a:cubicBezTo>
                  <a:pt x="241" y="0"/>
                  <a:pt x="0" y="241"/>
                  <a:pt x="0" y="538"/>
                </a:cubicBezTo>
                <a:cubicBezTo>
                  <a:pt x="0" y="835"/>
                  <a:pt x="241" y="1075"/>
                  <a:pt x="538" y="1075"/>
                </a:cubicBezTo>
                <a:cubicBezTo>
                  <a:pt x="835" y="1075"/>
                  <a:pt x="1075" y="835"/>
                  <a:pt x="1075" y="538"/>
                </a:cubicBezTo>
                <a:cubicBezTo>
                  <a:pt x="1075" y="241"/>
                  <a:pt x="835" y="0"/>
                  <a:pt x="538" y="0"/>
                </a:cubicBezTo>
                <a:close/>
                <a:moveTo>
                  <a:pt x="715" y="882"/>
                </a:moveTo>
                <a:cubicBezTo>
                  <a:pt x="715" y="904"/>
                  <a:pt x="698" y="922"/>
                  <a:pt x="676" y="922"/>
                </a:cubicBezTo>
                <a:cubicBezTo>
                  <a:pt x="400" y="922"/>
                  <a:pt x="400" y="922"/>
                  <a:pt x="400" y="922"/>
                </a:cubicBezTo>
                <a:cubicBezTo>
                  <a:pt x="378" y="922"/>
                  <a:pt x="360" y="904"/>
                  <a:pt x="360" y="882"/>
                </a:cubicBezTo>
                <a:cubicBezTo>
                  <a:pt x="360" y="787"/>
                  <a:pt x="360" y="787"/>
                  <a:pt x="360" y="787"/>
                </a:cubicBezTo>
                <a:cubicBezTo>
                  <a:pt x="360" y="765"/>
                  <a:pt x="378" y="748"/>
                  <a:pt x="400" y="748"/>
                </a:cubicBezTo>
                <a:cubicBezTo>
                  <a:pt x="676" y="748"/>
                  <a:pt x="676" y="748"/>
                  <a:pt x="676" y="748"/>
                </a:cubicBezTo>
                <a:cubicBezTo>
                  <a:pt x="698" y="748"/>
                  <a:pt x="715" y="765"/>
                  <a:pt x="715" y="787"/>
                </a:cubicBezTo>
                <a:lnTo>
                  <a:pt x="715" y="882"/>
                </a:lnTo>
                <a:close/>
                <a:moveTo>
                  <a:pt x="829" y="887"/>
                </a:moveTo>
                <a:cubicBezTo>
                  <a:pt x="761" y="719"/>
                  <a:pt x="761" y="719"/>
                  <a:pt x="761" y="719"/>
                </a:cubicBezTo>
                <a:cubicBezTo>
                  <a:pt x="756" y="707"/>
                  <a:pt x="750" y="696"/>
                  <a:pt x="737" y="696"/>
                </a:cubicBezTo>
                <a:cubicBezTo>
                  <a:pt x="346" y="696"/>
                  <a:pt x="346" y="696"/>
                  <a:pt x="346" y="696"/>
                </a:cubicBezTo>
                <a:cubicBezTo>
                  <a:pt x="333" y="696"/>
                  <a:pt x="328" y="707"/>
                  <a:pt x="323" y="719"/>
                </a:cubicBezTo>
                <a:cubicBezTo>
                  <a:pt x="253" y="892"/>
                  <a:pt x="253" y="892"/>
                  <a:pt x="253" y="892"/>
                </a:cubicBezTo>
                <a:cubicBezTo>
                  <a:pt x="149" y="809"/>
                  <a:pt x="83" y="681"/>
                  <a:pt x="83" y="538"/>
                </a:cubicBezTo>
                <a:cubicBezTo>
                  <a:pt x="83" y="287"/>
                  <a:pt x="287" y="83"/>
                  <a:pt x="538" y="83"/>
                </a:cubicBezTo>
                <a:cubicBezTo>
                  <a:pt x="789" y="83"/>
                  <a:pt x="993" y="287"/>
                  <a:pt x="993" y="538"/>
                </a:cubicBezTo>
                <a:cubicBezTo>
                  <a:pt x="993" y="678"/>
                  <a:pt x="929" y="804"/>
                  <a:pt x="829" y="88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defTabSz="1828800"/>
            <a:endParaRPr lang="id-ID" sz="3600">
              <a:solidFill>
                <a:srgbClr val="0A0A0A"/>
              </a:solidFill>
              <a:latin typeface="Calibri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57D4808-13C4-4F70-A8D1-8EF7EF5F053A}"/>
              </a:ext>
            </a:extLst>
          </p:cNvPr>
          <p:cNvSpPr txBox="1"/>
          <p:nvPr/>
        </p:nvSpPr>
        <p:spPr>
          <a:xfrm>
            <a:off x="18431822" y="6359613"/>
            <a:ext cx="8451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828800"/>
            <a:r>
              <a:rPr lang="en-US" sz="2400" dirty="0">
                <a:solidFill>
                  <a:srgbClr val="0A0A0A"/>
                </a:solidFill>
                <a:latin typeface="Raleway"/>
              </a:rPr>
              <a:t>High</a:t>
            </a:r>
            <a:endParaRPr lang="id-ID" sz="2400" dirty="0">
              <a:solidFill>
                <a:srgbClr val="0A0A0A"/>
              </a:solidFill>
              <a:latin typeface="Raleway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84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94" grpId="0"/>
      <p:bldP spid="64" grpId="0"/>
      <p:bldP spid="65" grpId="0"/>
      <p:bldP spid="66" grpId="0"/>
      <p:bldP spid="89" grpId="0" animBg="1"/>
      <p:bldP spid="90" grpId="0"/>
      <p:bldP spid="137" grpId="0" animBg="1"/>
      <p:bldP spid="138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Analysis 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53597699"/>
              </p:ext>
            </p:extLst>
          </p:nvPr>
        </p:nvGraphicFramePr>
        <p:xfrm>
          <a:off x="2166730" y="3976964"/>
          <a:ext cx="20726400" cy="9255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7"/>
          <p:cNvSpPr/>
          <p:nvPr/>
        </p:nvSpPr>
        <p:spPr>
          <a:xfrm>
            <a:off x="4118906" y="4167209"/>
            <a:ext cx="3721788" cy="492443"/>
          </a:xfrm>
          <a:prstGeom prst="rect">
            <a:avLst/>
          </a:prstGeom>
          <a:ln>
            <a:noFill/>
          </a:ln>
        </p:spPr>
        <p:txBody>
          <a:bodyPr wrap="none" lIns="0" tIns="0" rIns="0" bIns="0">
            <a:spAutoFit/>
          </a:bodyPr>
          <a:lstStyle/>
          <a:p>
            <a:pPr defTabSz="2438340"/>
            <a:r>
              <a:rPr lang="en-US" sz="3200" dirty="0">
                <a:solidFill>
                  <a:srgbClr val="57565A"/>
                </a:solidFill>
                <a:latin typeface="Open Sans Light"/>
                <a:ea typeface="Open Sans Semibold" pitchFamily="34" charset="0"/>
                <a:cs typeface="Open Sans Semibold" pitchFamily="34" charset="0"/>
              </a:rPr>
              <a:t>Net Growth Rate (%)</a:t>
            </a:r>
          </a:p>
        </p:txBody>
      </p:sp>
      <p:sp>
        <p:nvSpPr>
          <p:cNvPr id="4" name="Right Arrow 3"/>
          <p:cNvSpPr/>
          <p:nvPr/>
        </p:nvSpPr>
        <p:spPr>
          <a:xfrm>
            <a:off x="18103146" y="5243129"/>
            <a:ext cx="4896544" cy="1920214"/>
          </a:xfrm>
          <a:prstGeom prst="rightArrow">
            <a:avLst>
              <a:gd name="adj1" fmla="val 58597"/>
              <a:gd name="adj2" fmla="val 5000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068474" y="5623618"/>
            <a:ext cx="5964384" cy="1070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438340">
              <a:lnSpc>
                <a:spcPct val="85000"/>
              </a:lnSpc>
            </a:pPr>
            <a:r>
              <a:rPr lang="en-US" sz="4266" dirty="0">
                <a:solidFill>
                  <a:prstClr val="white"/>
                </a:solidFill>
                <a:latin typeface="Open Sans Light"/>
              </a:rPr>
              <a:t>200% Growth</a:t>
            </a:r>
            <a:br>
              <a:rPr lang="en-US" sz="4266" dirty="0">
                <a:solidFill>
                  <a:prstClr val="white"/>
                </a:solidFill>
                <a:latin typeface="Open Sans Light"/>
              </a:rPr>
            </a:br>
            <a:r>
              <a:rPr lang="en-US" sz="3200" dirty="0">
                <a:solidFill>
                  <a:prstClr val="white"/>
                </a:solidFill>
                <a:latin typeface="Open Sans Light"/>
              </a:rPr>
              <a:t>in 4 months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2038035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Market analysis </a:t>
            </a:r>
          </a:p>
        </p:txBody>
      </p:sp>
      <p:graphicFrame>
        <p:nvGraphicFramePr>
          <p:cNvPr id="5" name="Content Placeholder 3"/>
          <p:cNvGraphicFramePr>
            <a:graphicFrameLocks/>
          </p:cNvGraphicFramePr>
          <p:nvPr/>
        </p:nvGraphicFramePr>
        <p:xfrm>
          <a:off x="8878198" y="3200405"/>
          <a:ext cx="6502400" cy="5283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ontent Placeholder 3"/>
          <p:cNvGraphicFramePr>
            <a:graphicFrameLocks/>
          </p:cNvGraphicFramePr>
          <p:nvPr/>
        </p:nvGraphicFramePr>
        <p:xfrm>
          <a:off x="16108906" y="3200405"/>
          <a:ext cx="6502400" cy="5283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412826" y="8483602"/>
            <a:ext cx="52804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6400" kern="900" spc="-134" dirty="0">
                <a:solidFill>
                  <a:srgbClr val="57565A"/>
                </a:solidFill>
                <a:latin typeface="Open Sans Light"/>
              </a:rPr>
              <a:t>January</a:t>
            </a:r>
          </a:p>
          <a:p>
            <a:pPr algn="ctr" defTabSz="2438340"/>
            <a:r>
              <a:rPr lang="en-US" sz="3200" dirty="0">
                <a:solidFill>
                  <a:srgbClr val="57565A"/>
                </a:solidFill>
                <a:latin typeface="Open Sans Light"/>
              </a:rPr>
              <a:t>Lorem ipsum dolor sit amet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489192" y="8483602"/>
            <a:ext cx="52804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6400" kern="900" spc="-134" dirty="0">
                <a:solidFill>
                  <a:srgbClr val="57565A"/>
                </a:solidFill>
                <a:latin typeface="Open Sans Light"/>
              </a:rPr>
              <a:t>February</a:t>
            </a:r>
          </a:p>
          <a:p>
            <a:pPr algn="ctr" defTabSz="2438340"/>
            <a:r>
              <a:rPr lang="en-US" sz="3200" dirty="0">
                <a:solidFill>
                  <a:srgbClr val="57565A"/>
                </a:solidFill>
                <a:latin typeface="Open Sans Light"/>
              </a:rPr>
              <a:t>Lorem ipsum dolor sit amet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719900" y="8483602"/>
            <a:ext cx="52804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6400" kern="900" spc="-134" dirty="0">
                <a:solidFill>
                  <a:srgbClr val="57565A"/>
                </a:solidFill>
                <a:latin typeface="Open Sans Light"/>
              </a:rPr>
              <a:t>March</a:t>
            </a:r>
          </a:p>
          <a:p>
            <a:pPr algn="ctr" defTabSz="2438340"/>
            <a:r>
              <a:rPr lang="en-US" sz="3200" dirty="0">
                <a:solidFill>
                  <a:srgbClr val="57565A"/>
                </a:solidFill>
                <a:latin typeface="Open Sans Light"/>
              </a:rPr>
              <a:t>Lorem ipsum dolor sit amet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19680" y="5045241"/>
            <a:ext cx="2266711" cy="1405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8534" kern="900" spc="-134" dirty="0">
                <a:solidFill>
                  <a:srgbClr val="57565A"/>
                </a:solidFill>
                <a:latin typeface="Open Sans Light"/>
              </a:rPr>
              <a:t>60%</a:t>
            </a:r>
            <a:endParaRPr lang="en-US" sz="5334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96046" y="5045241"/>
            <a:ext cx="2266711" cy="1405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8534" kern="900" spc="-134" dirty="0">
                <a:solidFill>
                  <a:srgbClr val="57565A"/>
                </a:solidFill>
                <a:latin typeface="Open Sans Light"/>
              </a:rPr>
              <a:t>72%</a:t>
            </a:r>
            <a:endParaRPr lang="en-US" sz="5334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8226756" y="5045241"/>
            <a:ext cx="2266711" cy="1405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8534" kern="900" spc="-134" dirty="0">
                <a:solidFill>
                  <a:srgbClr val="57565A"/>
                </a:solidFill>
                <a:latin typeface="Open Sans Light"/>
              </a:rPr>
              <a:t>85%</a:t>
            </a:r>
            <a:endParaRPr lang="en-US" sz="5334" dirty="0">
              <a:solidFill>
                <a:srgbClr val="57565A"/>
              </a:solidFill>
              <a:latin typeface="Open Sans Light"/>
            </a:endParaRPr>
          </a:p>
        </p:txBody>
      </p:sp>
      <p:graphicFrame>
        <p:nvGraphicFramePr>
          <p:cNvPr id="1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3100170"/>
              </p:ext>
            </p:extLst>
          </p:nvPr>
        </p:nvGraphicFramePr>
        <p:xfrm>
          <a:off x="1772694" y="3200404"/>
          <a:ext cx="6473840" cy="5283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09558716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Awesome Title Here </a:t>
            </a:r>
          </a:p>
        </p:txBody>
      </p:sp>
      <p:graphicFrame>
        <p:nvGraphicFramePr>
          <p:cNvPr id="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90699"/>
              </p:ext>
            </p:extLst>
          </p:nvPr>
        </p:nvGraphicFramePr>
        <p:xfrm>
          <a:off x="1400780" y="3381377"/>
          <a:ext cx="6502400" cy="4389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3741846"/>
              </p:ext>
            </p:extLst>
          </p:nvPr>
        </p:nvGraphicFramePr>
        <p:xfrm>
          <a:off x="6548514" y="3381377"/>
          <a:ext cx="6502400" cy="4389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2692730"/>
              </p:ext>
            </p:extLst>
          </p:nvPr>
        </p:nvGraphicFramePr>
        <p:xfrm>
          <a:off x="11696246" y="3381377"/>
          <a:ext cx="6502400" cy="4389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318388" y="8400176"/>
            <a:ext cx="486322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 dirty="0"/>
              <a:t>Ria qui del ium aut ex et estrum </a:t>
            </a:r>
            <a:r>
              <a:rPr lang="en-US" sz="3200" dirty="0" err="1"/>
              <a:t>nonsequis</a:t>
            </a:r>
            <a:r>
              <a:rPr lang="en-US" sz="3200" dirty="0"/>
              <a:t> volupta doluptas illuptas </a:t>
            </a:r>
            <a:r>
              <a:rPr lang="en-US" sz="3200" dirty="0" err="1"/>
              <a:t>magnam</a:t>
            </a:r>
            <a:r>
              <a:rPr lang="en-US" sz="3200" dirty="0"/>
              <a:t> </a:t>
            </a:r>
            <a:r>
              <a:rPr lang="en-US" sz="3200" dirty="0" err="1"/>
              <a:t>autem</a:t>
            </a:r>
            <a:r>
              <a:rPr lang="en-US" sz="3200" dirty="0"/>
              <a:t> </a:t>
            </a:r>
            <a:r>
              <a:rPr lang="en-US" sz="3200" dirty="0" err="1"/>
              <a:t>volupidit</a:t>
            </a:r>
            <a:r>
              <a:rPr lang="en-US" sz="3200" dirty="0"/>
              <a:t> </a:t>
            </a:r>
            <a:r>
              <a:rPr lang="en-US" sz="3200" dirty="0" err="1"/>
              <a:t>eatem</a:t>
            </a:r>
            <a:r>
              <a:rPr lang="en-US" sz="3200" dirty="0"/>
              <a:t> </a:t>
            </a:r>
            <a:r>
              <a:rPr lang="en-US" sz="3200" dirty="0" err="1"/>
              <a:t>aliqui</a:t>
            </a:r>
            <a:r>
              <a:rPr lang="en-US" sz="3200" dirty="0"/>
              <a:t> </a:t>
            </a:r>
            <a:r>
              <a:rPr lang="en-US" sz="3200" dirty="0" err="1"/>
              <a:t>quas</a:t>
            </a:r>
            <a:r>
              <a:rPr lang="en-US" sz="3200" dirty="0"/>
              <a:t> </a:t>
            </a:r>
            <a:r>
              <a:rPr lang="en-US" sz="3200" dirty="0" err="1"/>
              <a:t>asse</a:t>
            </a:r>
            <a:r>
              <a:rPr lang="en-US" sz="3200" dirty="0"/>
              <a:t> </a:t>
            </a:r>
            <a:r>
              <a:rPr lang="en-US" sz="3200" dirty="0" err="1"/>
              <a:t>eritatae</a:t>
            </a:r>
            <a:r>
              <a:rPr lang="en-US" sz="3200" dirty="0"/>
              <a:t>. </a:t>
            </a:r>
            <a:r>
              <a:rPr lang="en-US" sz="3200" dirty="0" err="1"/>
              <a:t>Nequuntis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466122" y="8400176"/>
            <a:ext cx="486322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 dirty="0"/>
              <a:t>Ria qui del ium aut ex et estrum </a:t>
            </a:r>
            <a:r>
              <a:rPr lang="en-US" sz="3200" dirty="0" err="1"/>
              <a:t>nonsequis</a:t>
            </a:r>
            <a:r>
              <a:rPr lang="en-US" sz="3200" dirty="0"/>
              <a:t> volupta doluptas illuptas </a:t>
            </a:r>
            <a:r>
              <a:rPr lang="en-US" sz="3200" dirty="0" err="1"/>
              <a:t>magnam</a:t>
            </a:r>
            <a:r>
              <a:rPr lang="en-US" sz="3200" dirty="0"/>
              <a:t> </a:t>
            </a:r>
            <a:r>
              <a:rPr lang="en-US" sz="3200" dirty="0" err="1"/>
              <a:t>autem</a:t>
            </a:r>
            <a:r>
              <a:rPr lang="en-US" sz="3200" dirty="0"/>
              <a:t> </a:t>
            </a:r>
            <a:r>
              <a:rPr lang="en-US" sz="3200" dirty="0" err="1"/>
              <a:t>volupidit</a:t>
            </a:r>
            <a:r>
              <a:rPr lang="en-US" sz="3200" dirty="0"/>
              <a:t> </a:t>
            </a:r>
            <a:r>
              <a:rPr lang="en-US" sz="3200" dirty="0" err="1"/>
              <a:t>eatem</a:t>
            </a:r>
            <a:r>
              <a:rPr lang="en-US" sz="3200" dirty="0"/>
              <a:t> </a:t>
            </a:r>
            <a:r>
              <a:rPr lang="en-US" sz="3200" dirty="0" err="1"/>
              <a:t>aliqui</a:t>
            </a:r>
            <a:r>
              <a:rPr lang="en-US" sz="3200" dirty="0"/>
              <a:t> </a:t>
            </a:r>
            <a:r>
              <a:rPr lang="en-US" sz="3200" dirty="0" err="1"/>
              <a:t>quas</a:t>
            </a:r>
            <a:r>
              <a:rPr lang="en-US" sz="3200" dirty="0"/>
              <a:t> </a:t>
            </a:r>
            <a:r>
              <a:rPr lang="en-US" sz="3200" dirty="0" err="1"/>
              <a:t>asse</a:t>
            </a:r>
            <a:r>
              <a:rPr lang="en-US" sz="3200" dirty="0"/>
              <a:t> </a:t>
            </a:r>
            <a:r>
              <a:rPr lang="en-US" sz="3200" dirty="0" err="1"/>
              <a:t>eritatae</a:t>
            </a:r>
            <a:r>
              <a:rPr lang="en-US" sz="3200" dirty="0"/>
              <a:t>. </a:t>
            </a:r>
            <a:r>
              <a:rPr lang="en-US" sz="3200" dirty="0" err="1"/>
              <a:t>Nequuntis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12613854" y="8400176"/>
            <a:ext cx="486322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 dirty="0"/>
              <a:t>Ria qui del ium aut ex et estrum </a:t>
            </a:r>
            <a:r>
              <a:rPr lang="en-US" sz="3200" dirty="0" err="1"/>
              <a:t>nonsequis</a:t>
            </a:r>
            <a:r>
              <a:rPr lang="en-US" sz="3200" dirty="0"/>
              <a:t> volupta doluptas illuptas </a:t>
            </a:r>
            <a:r>
              <a:rPr lang="en-US" sz="3200" dirty="0" err="1"/>
              <a:t>magnam</a:t>
            </a:r>
            <a:r>
              <a:rPr lang="en-US" sz="3200" dirty="0"/>
              <a:t> </a:t>
            </a:r>
            <a:r>
              <a:rPr lang="en-US" sz="3200" dirty="0" err="1"/>
              <a:t>autem</a:t>
            </a:r>
            <a:r>
              <a:rPr lang="en-US" sz="3200" dirty="0"/>
              <a:t> </a:t>
            </a:r>
            <a:r>
              <a:rPr lang="en-US" sz="3200" dirty="0" err="1"/>
              <a:t>volupidit</a:t>
            </a:r>
            <a:r>
              <a:rPr lang="en-US" sz="3200" dirty="0"/>
              <a:t> </a:t>
            </a:r>
            <a:r>
              <a:rPr lang="en-US" sz="3200" dirty="0" err="1"/>
              <a:t>eatem</a:t>
            </a:r>
            <a:r>
              <a:rPr lang="en-US" sz="3200" dirty="0"/>
              <a:t> </a:t>
            </a:r>
            <a:r>
              <a:rPr lang="en-US" sz="3200" dirty="0" err="1"/>
              <a:t>aliqui</a:t>
            </a:r>
            <a:r>
              <a:rPr lang="en-US" sz="3200" dirty="0"/>
              <a:t> </a:t>
            </a:r>
            <a:r>
              <a:rPr lang="en-US" sz="3200" dirty="0" err="1"/>
              <a:t>quas</a:t>
            </a:r>
            <a:r>
              <a:rPr lang="en-US" sz="3200" dirty="0"/>
              <a:t> </a:t>
            </a:r>
            <a:r>
              <a:rPr lang="en-US" sz="3200" dirty="0" err="1"/>
              <a:t>asse</a:t>
            </a:r>
            <a:r>
              <a:rPr lang="en-US" sz="3200" dirty="0"/>
              <a:t> </a:t>
            </a:r>
            <a:r>
              <a:rPr lang="en-US" sz="3200" dirty="0" err="1"/>
              <a:t>eritatae</a:t>
            </a:r>
            <a:r>
              <a:rPr lang="en-US" sz="3200" dirty="0"/>
              <a:t>. </a:t>
            </a:r>
            <a:r>
              <a:rPr lang="en-US" sz="3200" dirty="0" err="1"/>
              <a:t>Nequuntis</a:t>
            </a:r>
            <a:endParaRPr lang="en-US" sz="3200" dirty="0"/>
          </a:p>
        </p:txBody>
      </p:sp>
      <p:sp>
        <p:nvSpPr>
          <p:cNvPr id="9" name="Slide Number Placeholder 5"/>
          <p:cNvSpPr txBox="1">
            <a:spLocks/>
          </p:cNvSpPr>
          <p:nvPr/>
        </p:nvSpPr>
        <p:spPr>
          <a:xfrm>
            <a:off x="2724892" y="12355717"/>
            <a:ext cx="4322552" cy="1066702"/>
          </a:xfrm>
          <a:prstGeom prst="rect">
            <a:avLst/>
          </a:prstGeom>
        </p:spPr>
        <p:txBody>
          <a:bodyPr vert="horz" wrap="square" lIns="243840" tIns="121920" rIns="243840" bIns="12192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828800"/>
            <a:r>
              <a:rPr lang="en-US" sz="2666" dirty="0">
                <a:solidFill>
                  <a:srgbClr val="FFFFFF"/>
                </a:solidFill>
                <a:latin typeface="Open Sans Light"/>
              </a:rPr>
              <a:t>i9 presentation to Joe Smith</a:t>
            </a:r>
          </a:p>
        </p:txBody>
      </p:sp>
      <p:sp>
        <p:nvSpPr>
          <p:cNvPr id="10" name="Slide Number Placeholder 5"/>
          <p:cNvSpPr txBox="1">
            <a:spLocks/>
          </p:cNvSpPr>
          <p:nvPr/>
        </p:nvSpPr>
        <p:spPr>
          <a:xfrm>
            <a:off x="1522544" y="12560773"/>
            <a:ext cx="278848" cy="656590"/>
          </a:xfrm>
          <a:prstGeom prst="rect">
            <a:avLst/>
          </a:prstGeom>
          <a:ln>
            <a:noFill/>
          </a:ln>
        </p:spPr>
        <p:txBody>
          <a:bodyPr vert="horz" wrap="none" lIns="243840" tIns="121920" rIns="243840" bIns="1219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828800"/>
            <a:fld id="{1A290D8D-6BA0-418D-AFED-C65293F70DA0}" type="slidenum">
              <a:rPr lang="en-US" sz="2666">
                <a:solidFill>
                  <a:srgbClr val="FFFFFF"/>
                </a:solidFill>
                <a:latin typeface="Open Sans Light"/>
              </a:rPr>
              <a:pPr algn="ctr" defTabSz="1828800"/>
              <a:t>99</a:t>
            </a:fld>
            <a:endParaRPr lang="en-US" sz="2666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371649" y="12634591"/>
            <a:ext cx="559798" cy="559798"/>
          </a:xfrm>
          <a:prstGeom prst="ellipse">
            <a:avLst/>
          </a:prstGeom>
          <a:noFill/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617025" y="12634591"/>
            <a:ext cx="559798" cy="559798"/>
            <a:chOff x="7952595" y="4689816"/>
            <a:chExt cx="257873" cy="257873"/>
          </a:xfrm>
        </p:grpSpPr>
        <p:sp>
          <p:nvSpPr>
            <p:cNvPr id="13" name="Oval 12"/>
            <p:cNvSpPr/>
            <p:nvPr/>
          </p:nvSpPr>
          <p:spPr>
            <a:xfrm>
              <a:off x="7952595" y="4689816"/>
              <a:ext cx="257873" cy="257873"/>
            </a:xfrm>
            <a:prstGeom prst="ellipse">
              <a:avLst/>
            </a:prstGeom>
            <a:noFill/>
            <a:ln w="635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4" name="Rectangle 9"/>
            <p:cNvSpPr/>
            <p:nvPr/>
          </p:nvSpPr>
          <p:spPr>
            <a:xfrm rot="2700000">
              <a:off x="8061501" y="4777239"/>
              <a:ext cx="83026" cy="83026"/>
            </a:xfrm>
            <a:custGeom>
              <a:avLst/>
              <a:gdLst>
                <a:gd name="connsiteX0" fmla="*/ 0 w 531091"/>
                <a:gd name="connsiteY0" fmla="*/ 0 h 531091"/>
                <a:gd name="connsiteX1" fmla="*/ 531091 w 531091"/>
                <a:gd name="connsiteY1" fmla="*/ 0 h 531091"/>
                <a:gd name="connsiteX2" fmla="*/ 531091 w 531091"/>
                <a:gd name="connsiteY2" fmla="*/ 531091 h 531091"/>
                <a:gd name="connsiteX3" fmla="*/ 0 w 531091"/>
                <a:gd name="connsiteY3" fmla="*/ 531091 h 531091"/>
                <a:gd name="connsiteX4" fmla="*/ 0 w 531091"/>
                <a:gd name="connsiteY4" fmla="*/ 0 h 531091"/>
                <a:gd name="connsiteX0" fmla="*/ 0 w 531091"/>
                <a:gd name="connsiteY0" fmla="*/ 0 h 531091"/>
                <a:gd name="connsiteX1" fmla="*/ 531091 w 531091"/>
                <a:gd name="connsiteY1" fmla="*/ 531091 h 531091"/>
                <a:gd name="connsiteX2" fmla="*/ 0 w 531091"/>
                <a:gd name="connsiteY2" fmla="*/ 531091 h 531091"/>
                <a:gd name="connsiteX3" fmla="*/ 0 w 531091"/>
                <a:gd name="connsiteY3" fmla="*/ 0 h 531091"/>
                <a:gd name="connsiteX0" fmla="*/ 0 w 531091"/>
                <a:gd name="connsiteY0" fmla="*/ 0 h 531091"/>
                <a:gd name="connsiteX1" fmla="*/ 230909 w 531091"/>
                <a:gd name="connsiteY1" fmla="*/ 224312 h 531091"/>
                <a:gd name="connsiteX2" fmla="*/ 531091 w 531091"/>
                <a:gd name="connsiteY2" fmla="*/ 531091 h 531091"/>
                <a:gd name="connsiteX3" fmla="*/ 0 w 531091"/>
                <a:gd name="connsiteY3" fmla="*/ 531091 h 531091"/>
                <a:gd name="connsiteX4" fmla="*/ 0 w 531091"/>
                <a:gd name="connsiteY4" fmla="*/ 0 h 531091"/>
                <a:gd name="connsiteX0" fmla="*/ 230909 w 531091"/>
                <a:gd name="connsiteY0" fmla="*/ 224312 h 531091"/>
                <a:gd name="connsiteX1" fmla="*/ 531091 w 531091"/>
                <a:gd name="connsiteY1" fmla="*/ 531091 h 531091"/>
                <a:gd name="connsiteX2" fmla="*/ 0 w 531091"/>
                <a:gd name="connsiteY2" fmla="*/ 531091 h 531091"/>
                <a:gd name="connsiteX3" fmla="*/ 0 w 531091"/>
                <a:gd name="connsiteY3" fmla="*/ 0 h 531091"/>
                <a:gd name="connsiteX4" fmla="*/ 322349 w 531091"/>
                <a:gd name="connsiteY4" fmla="*/ 315752 h 531091"/>
                <a:gd name="connsiteX0" fmla="*/ 343065 w 531091"/>
                <a:gd name="connsiteY0" fmla="*/ 89066 h 531091"/>
                <a:gd name="connsiteX1" fmla="*/ 531091 w 531091"/>
                <a:gd name="connsiteY1" fmla="*/ 531091 h 531091"/>
                <a:gd name="connsiteX2" fmla="*/ 0 w 531091"/>
                <a:gd name="connsiteY2" fmla="*/ 531091 h 531091"/>
                <a:gd name="connsiteX3" fmla="*/ 0 w 531091"/>
                <a:gd name="connsiteY3" fmla="*/ 0 h 531091"/>
                <a:gd name="connsiteX4" fmla="*/ 322349 w 531091"/>
                <a:gd name="connsiteY4" fmla="*/ 315752 h 531091"/>
                <a:gd name="connsiteX0" fmla="*/ 531091 w 531091"/>
                <a:gd name="connsiteY0" fmla="*/ 531091 h 531091"/>
                <a:gd name="connsiteX1" fmla="*/ 0 w 531091"/>
                <a:gd name="connsiteY1" fmla="*/ 531091 h 531091"/>
                <a:gd name="connsiteX2" fmla="*/ 0 w 531091"/>
                <a:gd name="connsiteY2" fmla="*/ 0 h 531091"/>
                <a:gd name="connsiteX3" fmla="*/ 322349 w 531091"/>
                <a:gd name="connsiteY3" fmla="*/ 315752 h 531091"/>
                <a:gd name="connsiteX0" fmla="*/ 531091 w 531091"/>
                <a:gd name="connsiteY0" fmla="*/ 531091 h 531091"/>
                <a:gd name="connsiteX1" fmla="*/ 0 w 531091"/>
                <a:gd name="connsiteY1" fmla="*/ 531091 h 531091"/>
                <a:gd name="connsiteX2" fmla="*/ 0 w 531091"/>
                <a:gd name="connsiteY2" fmla="*/ 0 h 531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1091" h="531091">
                  <a:moveTo>
                    <a:pt x="531091" y="531091"/>
                  </a:moveTo>
                  <a:lnTo>
                    <a:pt x="0" y="531091"/>
                  </a:lnTo>
                  <a:lnTo>
                    <a:pt x="0" y="0"/>
                  </a:lnTo>
                </a:path>
              </a:pathLst>
            </a:custGeom>
            <a:noFill/>
            <a:ln w="635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 rot="10800000">
            <a:off x="2121641" y="12634591"/>
            <a:ext cx="559798" cy="559798"/>
            <a:chOff x="7952595" y="4689816"/>
            <a:chExt cx="257873" cy="257873"/>
          </a:xfrm>
        </p:grpSpPr>
        <p:sp>
          <p:nvSpPr>
            <p:cNvPr id="16" name="Oval 15"/>
            <p:cNvSpPr/>
            <p:nvPr/>
          </p:nvSpPr>
          <p:spPr>
            <a:xfrm>
              <a:off x="7952595" y="4689816"/>
              <a:ext cx="257873" cy="257873"/>
            </a:xfrm>
            <a:prstGeom prst="ellipse">
              <a:avLst/>
            </a:prstGeom>
            <a:noFill/>
            <a:ln w="635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17" name="Rectangle 9"/>
            <p:cNvSpPr/>
            <p:nvPr/>
          </p:nvSpPr>
          <p:spPr>
            <a:xfrm rot="2700000">
              <a:off x="8061501" y="4777239"/>
              <a:ext cx="83026" cy="83026"/>
            </a:xfrm>
            <a:custGeom>
              <a:avLst/>
              <a:gdLst>
                <a:gd name="connsiteX0" fmla="*/ 0 w 531091"/>
                <a:gd name="connsiteY0" fmla="*/ 0 h 531091"/>
                <a:gd name="connsiteX1" fmla="*/ 531091 w 531091"/>
                <a:gd name="connsiteY1" fmla="*/ 0 h 531091"/>
                <a:gd name="connsiteX2" fmla="*/ 531091 w 531091"/>
                <a:gd name="connsiteY2" fmla="*/ 531091 h 531091"/>
                <a:gd name="connsiteX3" fmla="*/ 0 w 531091"/>
                <a:gd name="connsiteY3" fmla="*/ 531091 h 531091"/>
                <a:gd name="connsiteX4" fmla="*/ 0 w 531091"/>
                <a:gd name="connsiteY4" fmla="*/ 0 h 531091"/>
                <a:gd name="connsiteX0" fmla="*/ 0 w 531091"/>
                <a:gd name="connsiteY0" fmla="*/ 0 h 531091"/>
                <a:gd name="connsiteX1" fmla="*/ 531091 w 531091"/>
                <a:gd name="connsiteY1" fmla="*/ 531091 h 531091"/>
                <a:gd name="connsiteX2" fmla="*/ 0 w 531091"/>
                <a:gd name="connsiteY2" fmla="*/ 531091 h 531091"/>
                <a:gd name="connsiteX3" fmla="*/ 0 w 531091"/>
                <a:gd name="connsiteY3" fmla="*/ 0 h 531091"/>
                <a:gd name="connsiteX0" fmla="*/ 0 w 531091"/>
                <a:gd name="connsiteY0" fmla="*/ 0 h 531091"/>
                <a:gd name="connsiteX1" fmla="*/ 230909 w 531091"/>
                <a:gd name="connsiteY1" fmla="*/ 224312 h 531091"/>
                <a:gd name="connsiteX2" fmla="*/ 531091 w 531091"/>
                <a:gd name="connsiteY2" fmla="*/ 531091 h 531091"/>
                <a:gd name="connsiteX3" fmla="*/ 0 w 531091"/>
                <a:gd name="connsiteY3" fmla="*/ 531091 h 531091"/>
                <a:gd name="connsiteX4" fmla="*/ 0 w 531091"/>
                <a:gd name="connsiteY4" fmla="*/ 0 h 531091"/>
                <a:gd name="connsiteX0" fmla="*/ 230909 w 531091"/>
                <a:gd name="connsiteY0" fmla="*/ 224312 h 531091"/>
                <a:gd name="connsiteX1" fmla="*/ 531091 w 531091"/>
                <a:gd name="connsiteY1" fmla="*/ 531091 h 531091"/>
                <a:gd name="connsiteX2" fmla="*/ 0 w 531091"/>
                <a:gd name="connsiteY2" fmla="*/ 531091 h 531091"/>
                <a:gd name="connsiteX3" fmla="*/ 0 w 531091"/>
                <a:gd name="connsiteY3" fmla="*/ 0 h 531091"/>
                <a:gd name="connsiteX4" fmla="*/ 322349 w 531091"/>
                <a:gd name="connsiteY4" fmla="*/ 315752 h 531091"/>
                <a:gd name="connsiteX0" fmla="*/ 343065 w 531091"/>
                <a:gd name="connsiteY0" fmla="*/ 89066 h 531091"/>
                <a:gd name="connsiteX1" fmla="*/ 531091 w 531091"/>
                <a:gd name="connsiteY1" fmla="*/ 531091 h 531091"/>
                <a:gd name="connsiteX2" fmla="*/ 0 w 531091"/>
                <a:gd name="connsiteY2" fmla="*/ 531091 h 531091"/>
                <a:gd name="connsiteX3" fmla="*/ 0 w 531091"/>
                <a:gd name="connsiteY3" fmla="*/ 0 h 531091"/>
                <a:gd name="connsiteX4" fmla="*/ 322349 w 531091"/>
                <a:gd name="connsiteY4" fmla="*/ 315752 h 531091"/>
                <a:gd name="connsiteX0" fmla="*/ 531091 w 531091"/>
                <a:gd name="connsiteY0" fmla="*/ 531091 h 531091"/>
                <a:gd name="connsiteX1" fmla="*/ 0 w 531091"/>
                <a:gd name="connsiteY1" fmla="*/ 531091 h 531091"/>
                <a:gd name="connsiteX2" fmla="*/ 0 w 531091"/>
                <a:gd name="connsiteY2" fmla="*/ 0 h 531091"/>
                <a:gd name="connsiteX3" fmla="*/ 322349 w 531091"/>
                <a:gd name="connsiteY3" fmla="*/ 315752 h 531091"/>
                <a:gd name="connsiteX0" fmla="*/ 531091 w 531091"/>
                <a:gd name="connsiteY0" fmla="*/ 531091 h 531091"/>
                <a:gd name="connsiteX1" fmla="*/ 0 w 531091"/>
                <a:gd name="connsiteY1" fmla="*/ 531091 h 531091"/>
                <a:gd name="connsiteX2" fmla="*/ 0 w 531091"/>
                <a:gd name="connsiteY2" fmla="*/ 0 h 531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1091" h="531091">
                  <a:moveTo>
                    <a:pt x="531091" y="531091"/>
                  </a:moveTo>
                  <a:lnTo>
                    <a:pt x="0" y="531091"/>
                  </a:lnTo>
                  <a:lnTo>
                    <a:pt x="0" y="0"/>
                  </a:lnTo>
                </a:path>
              </a:pathLst>
            </a:custGeom>
            <a:noFill/>
            <a:ln w="635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438340"/>
              <a:endParaRPr lang="en-US" sz="6400">
                <a:solidFill>
                  <a:prstClr val="white"/>
                </a:solidFill>
                <a:latin typeface="Open Sans Light"/>
              </a:endParaRPr>
            </a:p>
          </p:txBody>
        </p:sp>
      </p:grpSp>
      <p:sp>
        <p:nvSpPr>
          <p:cNvPr id="18" name="Freeform 6"/>
          <p:cNvSpPr>
            <a:spLocks/>
          </p:cNvSpPr>
          <p:nvPr/>
        </p:nvSpPr>
        <p:spPr bwMode="auto">
          <a:xfrm>
            <a:off x="21946647" y="12780731"/>
            <a:ext cx="128270" cy="275606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9" name="Freeform 7"/>
          <p:cNvSpPr>
            <a:spLocks noEditPoints="1"/>
          </p:cNvSpPr>
          <p:nvPr/>
        </p:nvSpPr>
        <p:spPr bwMode="auto">
          <a:xfrm>
            <a:off x="22624814" y="12774870"/>
            <a:ext cx="284440" cy="273000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0" name="Freeform 8"/>
          <p:cNvSpPr>
            <a:spLocks/>
          </p:cNvSpPr>
          <p:nvPr/>
        </p:nvSpPr>
        <p:spPr bwMode="auto">
          <a:xfrm>
            <a:off x="23346514" y="12799669"/>
            <a:ext cx="307928" cy="251522"/>
          </a:xfrm>
          <a:custGeom>
            <a:avLst/>
            <a:gdLst>
              <a:gd name="T0" fmla="*/ 1491 w 1690"/>
              <a:gd name="T1" fmla="*/ 223 h 1374"/>
              <a:gd name="T2" fmla="*/ 1491 w 1690"/>
              <a:gd name="T3" fmla="*/ 223 h 1374"/>
              <a:gd name="T4" fmla="*/ 1647 w 1690"/>
              <a:gd name="T5" fmla="*/ 30 h 1374"/>
              <a:gd name="T6" fmla="*/ 1424 w 1690"/>
              <a:gd name="T7" fmla="*/ 108 h 1374"/>
              <a:gd name="T8" fmla="*/ 1171 w 1690"/>
              <a:gd name="T9" fmla="*/ 0 h 1374"/>
              <a:gd name="T10" fmla="*/ 821 w 1690"/>
              <a:gd name="T11" fmla="*/ 356 h 1374"/>
              <a:gd name="T12" fmla="*/ 827 w 1690"/>
              <a:gd name="T13" fmla="*/ 428 h 1374"/>
              <a:gd name="T14" fmla="*/ 114 w 1690"/>
              <a:gd name="T15" fmla="*/ 66 h 1374"/>
              <a:gd name="T16" fmla="*/ 72 w 1690"/>
              <a:gd name="T17" fmla="*/ 241 h 1374"/>
              <a:gd name="T18" fmla="*/ 223 w 1690"/>
              <a:gd name="T19" fmla="*/ 530 h 1374"/>
              <a:gd name="T20" fmla="*/ 66 w 1690"/>
              <a:gd name="T21" fmla="*/ 488 h 1374"/>
              <a:gd name="T22" fmla="*/ 66 w 1690"/>
              <a:gd name="T23" fmla="*/ 494 h 1374"/>
              <a:gd name="T24" fmla="*/ 344 w 1690"/>
              <a:gd name="T25" fmla="*/ 832 h 1374"/>
              <a:gd name="T26" fmla="*/ 253 w 1690"/>
              <a:gd name="T27" fmla="*/ 844 h 1374"/>
              <a:gd name="T28" fmla="*/ 187 w 1690"/>
              <a:gd name="T29" fmla="*/ 838 h 1374"/>
              <a:gd name="T30" fmla="*/ 513 w 1690"/>
              <a:gd name="T31" fmla="*/ 1079 h 1374"/>
              <a:gd name="T32" fmla="*/ 78 w 1690"/>
              <a:gd name="T33" fmla="*/ 1230 h 1374"/>
              <a:gd name="T34" fmla="*/ 0 w 1690"/>
              <a:gd name="T35" fmla="*/ 1224 h 1374"/>
              <a:gd name="T36" fmla="*/ 525 w 1690"/>
              <a:gd name="T37" fmla="*/ 1374 h 1374"/>
              <a:gd name="T38" fmla="*/ 1521 w 1690"/>
              <a:gd name="T39" fmla="*/ 392 h 1374"/>
              <a:gd name="T40" fmla="*/ 1521 w 1690"/>
              <a:gd name="T41" fmla="*/ 344 h 1374"/>
              <a:gd name="T42" fmla="*/ 1690 w 1690"/>
              <a:gd name="T43" fmla="*/ 163 h 1374"/>
              <a:gd name="T44" fmla="*/ 1491 w 1690"/>
              <a:gd name="T45" fmla="*/ 223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90" h="1374">
                <a:moveTo>
                  <a:pt x="1491" y="223"/>
                </a:moveTo>
                <a:lnTo>
                  <a:pt x="1491" y="223"/>
                </a:lnTo>
                <a:cubicBezTo>
                  <a:pt x="1569" y="175"/>
                  <a:pt x="1617" y="108"/>
                  <a:pt x="1647" y="30"/>
                </a:cubicBezTo>
                <a:cubicBezTo>
                  <a:pt x="1581" y="66"/>
                  <a:pt x="1509" y="96"/>
                  <a:pt x="1424" y="108"/>
                </a:cubicBezTo>
                <a:cubicBezTo>
                  <a:pt x="1358" y="42"/>
                  <a:pt x="1273" y="0"/>
                  <a:pt x="1171" y="0"/>
                </a:cubicBezTo>
                <a:cubicBezTo>
                  <a:pt x="977" y="0"/>
                  <a:pt x="821" y="157"/>
                  <a:pt x="821" y="356"/>
                </a:cubicBezTo>
                <a:cubicBezTo>
                  <a:pt x="821" y="374"/>
                  <a:pt x="827" y="404"/>
                  <a:pt x="827" y="428"/>
                </a:cubicBezTo>
                <a:cubicBezTo>
                  <a:pt x="543" y="410"/>
                  <a:pt x="283" y="277"/>
                  <a:pt x="114" y="66"/>
                </a:cubicBezTo>
                <a:cubicBezTo>
                  <a:pt x="84" y="120"/>
                  <a:pt x="72" y="175"/>
                  <a:pt x="72" y="241"/>
                </a:cubicBezTo>
                <a:cubicBezTo>
                  <a:pt x="72" y="362"/>
                  <a:pt x="132" y="470"/>
                  <a:pt x="223" y="530"/>
                </a:cubicBezTo>
                <a:cubicBezTo>
                  <a:pt x="169" y="530"/>
                  <a:pt x="114" y="512"/>
                  <a:pt x="66" y="488"/>
                </a:cubicBezTo>
                <a:lnTo>
                  <a:pt x="66" y="494"/>
                </a:lnTo>
                <a:cubicBezTo>
                  <a:pt x="66" y="663"/>
                  <a:pt x="187" y="802"/>
                  <a:pt x="344" y="832"/>
                </a:cubicBezTo>
                <a:cubicBezTo>
                  <a:pt x="313" y="838"/>
                  <a:pt x="283" y="844"/>
                  <a:pt x="253" y="844"/>
                </a:cubicBezTo>
                <a:cubicBezTo>
                  <a:pt x="235" y="844"/>
                  <a:pt x="211" y="838"/>
                  <a:pt x="187" y="838"/>
                </a:cubicBezTo>
                <a:cubicBezTo>
                  <a:pt x="235" y="977"/>
                  <a:pt x="356" y="1073"/>
                  <a:pt x="513" y="1079"/>
                </a:cubicBezTo>
                <a:cubicBezTo>
                  <a:pt x="392" y="1170"/>
                  <a:pt x="241" y="1230"/>
                  <a:pt x="78" y="1230"/>
                </a:cubicBezTo>
                <a:cubicBezTo>
                  <a:pt x="54" y="1230"/>
                  <a:pt x="24" y="1230"/>
                  <a:pt x="0" y="1224"/>
                </a:cubicBezTo>
                <a:cubicBezTo>
                  <a:pt x="151" y="1326"/>
                  <a:pt x="338" y="1374"/>
                  <a:pt x="525" y="1374"/>
                </a:cubicBezTo>
                <a:cubicBezTo>
                  <a:pt x="1171" y="1374"/>
                  <a:pt x="1521" y="844"/>
                  <a:pt x="1521" y="392"/>
                </a:cubicBezTo>
                <a:lnTo>
                  <a:pt x="1521" y="344"/>
                </a:lnTo>
                <a:cubicBezTo>
                  <a:pt x="1587" y="295"/>
                  <a:pt x="1647" y="235"/>
                  <a:pt x="1690" y="163"/>
                </a:cubicBezTo>
                <a:cubicBezTo>
                  <a:pt x="1635" y="193"/>
                  <a:pt x="1569" y="211"/>
                  <a:pt x="1491" y="223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</a:bodyPr>
          <a:lstStyle/>
          <a:p>
            <a:pPr defTabSz="2438340"/>
            <a:endParaRPr lang="en-US" sz="6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22471579" y="12634591"/>
            <a:ext cx="559798" cy="559798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1733983" y="12634591"/>
            <a:ext cx="559798" cy="559798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23" name="Oval 22"/>
          <p:cNvSpPr/>
          <p:nvPr/>
        </p:nvSpPr>
        <p:spPr>
          <a:xfrm rot="10800000">
            <a:off x="23207183" y="12634585"/>
            <a:ext cx="559798" cy="559798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438340"/>
            <a:endParaRPr lang="en-US" sz="6400">
              <a:solidFill>
                <a:prstClr val="white"/>
              </a:solidFill>
              <a:latin typeface="Open Sans Light"/>
            </a:endParaRPr>
          </a:p>
        </p:txBody>
      </p:sp>
      <p:graphicFrame>
        <p:nvGraphicFramePr>
          <p:cNvPr id="2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5417422"/>
              </p:ext>
            </p:extLst>
          </p:nvPr>
        </p:nvGraphicFramePr>
        <p:xfrm>
          <a:off x="16843980" y="3381377"/>
          <a:ext cx="6502400" cy="4389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3891699" y="4997292"/>
            <a:ext cx="15341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5600" kern="900" spc="-134" dirty="0">
                <a:solidFill>
                  <a:srgbClr val="57565A"/>
                </a:solidFill>
                <a:latin typeface="Open Sans Light"/>
              </a:rPr>
              <a:t>71%</a:t>
            </a:r>
            <a:endParaRPr lang="en-US" sz="5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008761" y="4997292"/>
            <a:ext cx="15341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5600" kern="900" spc="-134" dirty="0">
                <a:solidFill>
                  <a:srgbClr val="57565A"/>
                </a:solidFill>
                <a:latin typeface="Open Sans Light"/>
              </a:rPr>
              <a:t>47%</a:t>
            </a:r>
            <a:endParaRPr lang="en-US" sz="5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4161333" y="4997292"/>
            <a:ext cx="15341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5600" kern="900" spc="-134" dirty="0">
                <a:solidFill>
                  <a:srgbClr val="57565A"/>
                </a:solidFill>
                <a:latin typeface="Open Sans Light"/>
              </a:rPr>
              <a:t>80%</a:t>
            </a:r>
            <a:endParaRPr lang="en-US" sz="5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9313905" y="4997292"/>
            <a:ext cx="15341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438340"/>
            <a:r>
              <a:rPr lang="en-US" sz="5600" kern="900" spc="-134" dirty="0">
                <a:solidFill>
                  <a:srgbClr val="57565A"/>
                </a:solidFill>
                <a:latin typeface="Open Sans Light"/>
              </a:rPr>
              <a:t>28%</a:t>
            </a:r>
            <a:endParaRPr lang="en-US" sz="5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761588" y="8400176"/>
            <a:ext cx="486322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438340"/>
            <a:r>
              <a:rPr lang="en-US" sz="3200" dirty="0"/>
              <a:t>Ria qui del ium aut ex et estrum </a:t>
            </a:r>
            <a:r>
              <a:rPr lang="en-US" sz="3200" dirty="0" err="1"/>
              <a:t>nonsequis</a:t>
            </a:r>
            <a:r>
              <a:rPr lang="en-US" sz="3200" dirty="0"/>
              <a:t> volupta doluptas illuptas </a:t>
            </a:r>
            <a:r>
              <a:rPr lang="en-US" sz="3200" dirty="0" err="1"/>
              <a:t>magnam</a:t>
            </a:r>
            <a:r>
              <a:rPr lang="en-US" sz="3200" dirty="0"/>
              <a:t> </a:t>
            </a:r>
            <a:r>
              <a:rPr lang="en-US" sz="3200" dirty="0" err="1"/>
              <a:t>autem</a:t>
            </a:r>
            <a:r>
              <a:rPr lang="en-US" sz="3200" dirty="0"/>
              <a:t> </a:t>
            </a:r>
            <a:r>
              <a:rPr lang="en-US" sz="3200" dirty="0" err="1"/>
              <a:t>volupidit</a:t>
            </a:r>
            <a:r>
              <a:rPr lang="en-US" sz="3200" dirty="0"/>
              <a:t> </a:t>
            </a:r>
            <a:r>
              <a:rPr lang="en-US" sz="3200" dirty="0" err="1"/>
              <a:t>eatem</a:t>
            </a:r>
            <a:r>
              <a:rPr lang="en-US" sz="3200" dirty="0"/>
              <a:t> </a:t>
            </a:r>
            <a:r>
              <a:rPr lang="en-US" sz="3200" dirty="0" err="1"/>
              <a:t>aliqui</a:t>
            </a:r>
            <a:r>
              <a:rPr lang="en-US" sz="3200" dirty="0"/>
              <a:t> </a:t>
            </a:r>
            <a:r>
              <a:rPr lang="en-US" sz="3200" dirty="0" err="1"/>
              <a:t>quas</a:t>
            </a:r>
            <a:r>
              <a:rPr lang="en-US" sz="3200" dirty="0"/>
              <a:t> </a:t>
            </a:r>
            <a:r>
              <a:rPr lang="en-US" sz="3200" dirty="0" err="1"/>
              <a:t>asse</a:t>
            </a:r>
            <a:r>
              <a:rPr lang="en-US" sz="3200" dirty="0"/>
              <a:t> </a:t>
            </a:r>
            <a:r>
              <a:rPr lang="en-US" sz="3200" dirty="0" err="1"/>
              <a:t>eritatae</a:t>
            </a:r>
            <a:r>
              <a:rPr lang="en-US" sz="3200" dirty="0"/>
              <a:t>. </a:t>
            </a:r>
            <a:r>
              <a:rPr lang="en-US" sz="3200" dirty="0" err="1"/>
              <a:t>Nequuntis</a:t>
            </a:r>
            <a:endParaRPr lang="en-US" sz="3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044358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ARTICULATE_DESIGN_ID_OFFICE THEME" val="wcTee1vX"/>
  <p:tag name="ARTICULATE_PROJECT_OPEN" val="0"/>
  <p:tag name="ARTICULATE_SLIDE_COUNT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13">
      <a:dk1>
        <a:srgbClr val="272E3A"/>
      </a:dk1>
      <a:lt1>
        <a:sysClr val="window" lastClr="FFFFFF"/>
      </a:lt1>
      <a:dk2>
        <a:srgbClr val="272E3A"/>
      </a:dk2>
      <a:lt2>
        <a:srgbClr val="E7E6E6"/>
      </a:lt2>
      <a:accent1>
        <a:srgbClr val="2686A7"/>
      </a:accent1>
      <a:accent2>
        <a:srgbClr val="8BC248"/>
      </a:accent2>
      <a:accent3>
        <a:srgbClr val="ED423D"/>
      </a:accent3>
      <a:accent4>
        <a:srgbClr val="54BE71"/>
      </a:accent4>
      <a:accent5>
        <a:srgbClr val="EF9527"/>
      </a:accent5>
      <a:accent6>
        <a:srgbClr val="20293E"/>
      </a:accent6>
      <a:hlink>
        <a:srgbClr val="FFE18B"/>
      </a:hlink>
      <a:folHlink>
        <a:srgbClr val="954F72"/>
      </a:folHlink>
    </a:clrScheme>
    <a:fontScheme name="Custom 48">
      <a:majorFont>
        <a:latin typeface="Montserrat"/>
        <a:ea typeface=""/>
        <a:cs typeface=""/>
      </a:majorFont>
      <a:minorFont>
        <a:latin typeface="Montserrat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eaningful Template">
  <a:themeElements>
    <a:clrScheme name="Custom 33">
      <a:dk1>
        <a:srgbClr val="000000"/>
      </a:dk1>
      <a:lt1>
        <a:srgbClr val="FFFFFF"/>
      </a:lt1>
      <a:dk2>
        <a:srgbClr val="5E6970"/>
      </a:dk2>
      <a:lt2>
        <a:srgbClr val="FFFFFF"/>
      </a:lt2>
      <a:accent1>
        <a:srgbClr val="264653"/>
      </a:accent1>
      <a:accent2>
        <a:srgbClr val="2A9D8F"/>
      </a:accent2>
      <a:accent3>
        <a:srgbClr val="E9C46A"/>
      </a:accent3>
      <a:accent4>
        <a:srgbClr val="F4A261"/>
      </a:accent4>
      <a:accent5>
        <a:srgbClr val="E76F51"/>
      </a:accent5>
      <a:accent6>
        <a:srgbClr val="E76F51"/>
      </a:accent6>
      <a:hlink>
        <a:srgbClr val="2A9D8F"/>
      </a:hlink>
      <a:folHlink>
        <a:srgbClr val="000000"/>
      </a:folHlink>
    </a:clrScheme>
    <a:fontScheme name="Custom 81">
      <a:majorFont>
        <a:latin typeface="Montserrat SemiBold"/>
        <a:ea typeface=""/>
        <a:cs typeface=""/>
      </a:majorFont>
      <a:minorFont>
        <a:latin typeface="Montserrat Ligh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ayas Theme Color">
    <a:dk1>
      <a:srgbClr val="5C5C5C"/>
    </a:dk1>
    <a:lt1>
      <a:sysClr val="window" lastClr="FFFFFF"/>
    </a:lt1>
    <a:dk2>
      <a:srgbClr val="3F3F3F"/>
    </a:dk2>
    <a:lt2>
      <a:srgbClr val="FCFCFC"/>
    </a:lt2>
    <a:accent1>
      <a:srgbClr val="1B6AA3"/>
    </a:accent1>
    <a:accent2>
      <a:srgbClr val="84CBC5"/>
    </a:accent2>
    <a:accent3>
      <a:srgbClr val="F8D35E"/>
    </a:accent3>
    <a:accent4>
      <a:srgbClr val="F47264"/>
    </a:accent4>
    <a:accent5>
      <a:srgbClr val="7CC8EC"/>
    </a:accent5>
    <a:accent6>
      <a:srgbClr val="868AD1"/>
    </a:accent6>
    <a:hlink>
      <a:srgbClr val="0000FF"/>
    </a:hlink>
    <a:folHlink>
      <a:srgbClr val="800080"/>
    </a:folHlink>
  </a:clrScheme>
  <a:fontScheme name="Mayas Fonts">
    <a:majorFont>
      <a:latin typeface="Source Sans Pro Light"/>
      <a:ea typeface=""/>
      <a:cs typeface=""/>
    </a:majorFont>
    <a:minorFont>
      <a:latin typeface="Calibri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3823</TotalTime>
  <Words>11090</Words>
  <Application>Microsoft Office PowerPoint</Application>
  <PresentationFormat>Custom</PresentationFormat>
  <Paragraphs>2005</Paragraphs>
  <Slides>178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178</vt:i4>
      </vt:variant>
    </vt:vector>
  </HeadingPairs>
  <TitlesOfParts>
    <vt:vector size="203" baseType="lpstr">
      <vt:lpstr>Aller</vt:lpstr>
      <vt:lpstr>Aller Bold</vt:lpstr>
      <vt:lpstr>Arial</vt:lpstr>
      <vt:lpstr>Calibri</vt:lpstr>
      <vt:lpstr>Calibri Light</vt:lpstr>
      <vt:lpstr>Flaticon</vt:lpstr>
      <vt:lpstr>GeosansLight</vt:lpstr>
      <vt:lpstr>Gill Sans</vt:lpstr>
      <vt:lpstr>Lato Light</vt:lpstr>
      <vt:lpstr>Lato Regular</vt:lpstr>
      <vt:lpstr>Montserrat</vt:lpstr>
      <vt:lpstr>Montserrat </vt:lpstr>
      <vt:lpstr>Montserrat Light</vt:lpstr>
      <vt:lpstr>Montserrat Light </vt:lpstr>
      <vt:lpstr>Montserrat Light (Body)</vt:lpstr>
      <vt:lpstr>Montserrat Semi Bold</vt:lpstr>
      <vt:lpstr>Montserrat SemiBold</vt:lpstr>
      <vt:lpstr>Open Sans</vt:lpstr>
      <vt:lpstr>Open Sans Light</vt:lpstr>
      <vt:lpstr>Questrial</vt:lpstr>
      <vt:lpstr>Raleway</vt:lpstr>
      <vt:lpstr>Roboto Light</vt:lpstr>
      <vt:lpstr>Tahoma</vt:lpstr>
      <vt:lpstr>Office Theme</vt:lpstr>
      <vt:lpstr>Meaningful Template</vt:lpstr>
      <vt:lpstr>PowerPoint Presentation</vt:lpstr>
      <vt:lpstr>PowerPoint Presentation</vt:lpstr>
      <vt:lpstr>Title Here </vt:lpstr>
      <vt:lpstr>Title Here </vt:lpstr>
      <vt:lpstr>PowerPoint Presentation</vt:lpstr>
      <vt:lpstr>PowerPoint Presentation</vt:lpstr>
      <vt:lpstr>Title Here </vt:lpstr>
      <vt:lpstr>PowerPoint Presentation</vt:lpstr>
      <vt:lpstr>Title Here </vt:lpstr>
      <vt:lpstr>Title Here </vt:lpstr>
      <vt:lpstr>PowerPoint Presentation</vt:lpstr>
      <vt:lpstr>Title Here </vt:lpstr>
      <vt:lpstr>PowerPoint Presentation</vt:lpstr>
      <vt:lpstr>Title Here </vt:lpstr>
      <vt:lpstr>Title Here </vt:lpstr>
      <vt:lpstr>Market Size </vt:lpstr>
      <vt:lpstr>Market Size Comparation</vt:lpstr>
      <vt:lpstr>PowerPoint Presentation</vt:lpstr>
      <vt:lpstr>Title Here </vt:lpstr>
      <vt:lpstr>Title Here </vt:lpstr>
      <vt:lpstr>Speedometer Infographic</vt:lpstr>
      <vt:lpstr>Why You Choose Us</vt:lpstr>
      <vt:lpstr>Title Here </vt:lpstr>
      <vt:lpstr>Half Circle Infographic</vt:lpstr>
      <vt:lpstr>DYNAMIC BACKGROUND</vt:lpstr>
      <vt:lpstr>SCALE CHART TO MAKE YOUR DATA AWESOME</vt:lpstr>
      <vt:lpstr>CRAFT YOUR DATA INTO A POLISHED MESSAGE</vt:lpstr>
      <vt:lpstr>CRAFT YOUR DATA INTO A POLISHED MESSAGE</vt:lpstr>
      <vt:lpstr>CLEAN &amp; COMPELLING VISUALS</vt:lpstr>
      <vt:lpstr>PowerPoint Presentation</vt:lpstr>
      <vt:lpstr>PRESENT YOUR STATS DATA IN INNOVATIVE WAY</vt:lpstr>
      <vt:lpstr>BEAUTIFUL ART FOR YOUR BUSINESS DATA</vt:lpstr>
      <vt:lpstr>SHOPPING INFOGRAPHICS</vt:lpstr>
      <vt:lpstr>CLEAN AND COMPELLING VISUALS</vt:lpstr>
      <vt:lpstr>TRANSFORM YOUR DATA INTO A POLISHED MESSAGE</vt:lpstr>
      <vt:lpstr>Title Here </vt:lpstr>
      <vt:lpstr>SUPER EASY TO EDIT PILLAR CHART</vt:lpstr>
      <vt:lpstr>EASILY EDITABLE BAR CHART</vt:lpstr>
      <vt:lpstr>BAR CHART TO MAKE YOUR PRESENTATION AWESOME</vt:lpstr>
      <vt:lpstr>Great title in here</vt:lpstr>
      <vt:lpstr>YOUR AWESOME TITLE HERE </vt:lpstr>
      <vt:lpstr>LINE CHART</vt:lpstr>
      <vt:lpstr>Business Infographic</vt:lpstr>
      <vt:lpstr>Data Driven</vt:lpstr>
      <vt:lpstr>PowerPoint Presentation</vt:lpstr>
      <vt:lpstr>Pyramid Bar Chart</vt:lpstr>
      <vt:lpstr>Your Title Here </vt:lpstr>
      <vt:lpstr>Your Title Here </vt:lpstr>
      <vt:lpstr>Your Title Here </vt:lpstr>
      <vt:lpstr>Your Title Here </vt:lpstr>
      <vt:lpstr>2 Bar Chart Compare</vt:lpstr>
      <vt:lpstr>Apps Comparison</vt:lpstr>
      <vt:lpstr>Smartphone Infographic</vt:lpstr>
      <vt:lpstr>Title Here </vt:lpstr>
      <vt:lpstr>Title Here </vt:lpstr>
      <vt:lpstr>Title Here </vt:lpstr>
      <vt:lpstr>COMPARE PERFORMANCE USING UNIQUE PIE CHART</vt:lpstr>
      <vt:lpstr>Title Here </vt:lpstr>
      <vt:lpstr>Title Here </vt:lpstr>
      <vt:lpstr>Title Here </vt:lpstr>
      <vt:lpstr>3D Pie Chart Sample </vt:lpstr>
      <vt:lpstr>3D Pie Chart Sample</vt:lpstr>
      <vt:lpstr>Title Here </vt:lpstr>
      <vt:lpstr>Title Here </vt:lpstr>
      <vt:lpstr>Title Here </vt:lpstr>
      <vt:lpstr>Pile of Money</vt:lpstr>
      <vt:lpstr>Title Here </vt:lpstr>
      <vt:lpstr>PERFORMANCE CHART</vt:lpstr>
      <vt:lpstr>Title Here </vt:lpstr>
      <vt:lpstr>Title Here </vt:lpstr>
      <vt:lpstr>Pyramid Sample</vt:lpstr>
      <vt:lpstr>Title Here </vt:lpstr>
      <vt:lpstr>PowerPoint Presentation</vt:lpstr>
      <vt:lpstr>SCALE CHART TO MAKE YOUR DATA AWESOME</vt:lpstr>
      <vt:lpstr>Man Infographics </vt:lpstr>
      <vt:lpstr>Globe Infographic</vt:lpstr>
      <vt:lpstr>EASILY EDITABLE COLUMN CHART</vt:lpstr>
      <vt:lpstr>AWESOME PYRAMID CHART</vt:lpstr>
      <vt:lpstr>AWESOME CHART FOR YOUR SALES GROWTH</vt:lpstr>
      <vt:lpstr>SMOOTH SCATTER CURVE CHART</vt:lpstr>
      <vt:lpstr>SMOOTH LINE CHART WITH TABLE</vt:lpstr>
      <vt:lpstr>PERFORMANCE IS UP IN ALL SECTORS</vt:lpstr>
      <vt:lpstr>COLUMN &amp; DOUGHNUT CHART</vt:lpstr>
      <vt:lpstr>EASILY EDITABLE CIRCULAR CHART</vt:lpstr>
      <vt:lpstr>TITLE HERE </vt:lpstr>
      <vt:lpstr>TITLE HERE </vt:lpstr>
      <vt:lpstr>EASILY EDITABLE 3D PIE CHART</vt:lpstr>
      <vt:lpstr>COMPARE PERFORMANCE USING UNIQUE PIE CHART</vt:lpstr>
      <vt:lpstr>IT IS SUPER EASY TO EDIT THIS  AREA CHART</vt:lpstr>
      <vt:lpstr>WHY YOU CHOOSE US</vt:lpstr>
      <vt:lpstr>The shift in mobile development</vt:lpstr>
      <vt:lpstr>Title Here </vt:lpstr>
      <vt:lpstr>Title Here </vt:lpstr>
      <vt:lpstr>Title Here </vt:lpstr>
      <vt:lpstr>Batteray Infographic</vt:lpstr>
      <vt:lpstr>Speedometer Infographic</vt:lpstr>
      <vt:lpstr>Market Analysis </vt:lpstr>
      <vt:lpstr>Market analysis </vt:lpstr>
      <vt:lpstr>Your Awesome Title Here </vt:lpstr>
      <vt:lpstr>Your Awesome Title Here </vt:lpstr>
      <vt:lpstr>Few things are more wonderful than bar charts that go up</vt:lpstr>
      <vt:lpstr>Your Awesome Title Here </vt:lpstr>
      <vt:lpstr>Your Awesome Title Here </vt:lpstr>
      <vt:lpstr>Your Awesome Title Here </vt:lpstr>
      <vt:lpstr>Your Awesome Title Here </vt:lpstr>
      <vt:lpstr>Your Awesome Title Here </vt:lpstr>
      <vt:lpstr>Your Awesome Title Here </vt:lpstr>
      <vt:lpstr>Pyramid Sample</vt:lpstr>
      <vt:lpstr>Pyramid Sample</vt:lpstr>
      <vt:lpstr>Beautiful pyramid chart</vt:lpstr>
      <vt:lpstr>PowerPoint Presentation</vt:lpstr>
      <vt:lpstr>Bar Chart</vt:lpstr>
      <vt:lpstr>PowerPoint Presentation</vt:lpstr>
      <vt:lpstr>PowerPoint Presentation</vt:lpstr>
      <vt:lpstr>Lorem ipsum </vt:lpstr>
      <vt:lpstr>Title Here </vt:lpstr>
      <vt:lpstr>Compare Chart</vt:lpstr>
      <vt:lpstr>Your Title Here </vt:lpstr>
      <vt:lpstr>PowerPoint Presentation</vt:lpstr>
      <vt:lpstr>PowerPoint Presentation</vt:lpstr>
      <vt:lpstr>Sales Report</vt:lpstr>
      <vt:lpstr>Title Here </vt:lpstr>
      <vt:lpstr>Title Here </vt:lpstr>
      <vt:lpstr>Title Here </vt:lpstr>
      <vt:lpstr>Title Here </vt:lpstr>
      <vt:lpstr>Editable Bar Chart </vt:lpstr>
      <vt:lpstr>YOUR AWESOME TITLE HERE  </vt:lpstr>
      <vt:lpstr>YOUR AWESOME TITLE HERE  </vt:lpstr>
      <vt:lpstr>Stock price graph</vt:lpstr>
      <vt:lpstr>Social Media Statistic</vt:lpstr>
      <vt:lpstr>Chart Data </vt:lpstr>
      <vt:lpstr>Title Here </vt:lpstr>
      <vt:lpstr>Title Here </vt:lpstr>
      <vt:lpstr>Title Here </vt:lpstr>
      <vt:lpstr>PowerPoint Presentation</vt:lpstr>
      <vt:lpstr>Title Here </vt:lpstr>
      <vt:lpstr>Title Here </vt:lpstr>
      <vt:lpstr>YOUR AWESOME TITLE HERE </vt:lpstr>
      <vt:lpstr>Title Here </vt:lpstr>
      <vt:lpstr>Title Here </vt:lpstr>
      <vt:lpstr>Title Here </vt:lpstr>
      <vt:lpstr>Title Here </vt:lpstr>
      <vt:lpstr>Title Here </vt:lpstr>
      <vt:lpstr>Labtube Chart</vt:lpstr>
      <vt:lpstr>Title Here </vt:lpstr>
      <vt:lpstr>Title Here </vt:lpstr>
      <vt:lpstr>Title Here </vt:lpstr>
      <vt:lpstr>PowerPoint Presentation</vt:lpstr>
      <vt:lpstr>PowerPoint Presentation</vt:lpstr>
      <vt:lpstr>Title Here </vt:lpstr>
      <vt:lpstr>Event Schedule Overview</vt:lpstr>
      <vt:lpstr>PowerPoint Presentation</vt:lpstr>
      <vt:lpstr>Funnel Diagram </vt:lpstr>
      <vt:lpstr>TITLE HERE </vt:lpstr>
      <vt:lpstr>TITLE HERE </vt:lpstr>
      <vt:lpstr>TITLE HERE </vt:lpstr>
      <vt:lpstr>TITLE HERE </vt:lpstr>
      <vt:lpstr>TITLE HERE </vt:lpstr>
      <vt:lpstr>TITLE HERE </vt:lpstr>
      <vt:lpstr>STRUCTURE SCHEMA</vt:lpstr>
      <vt:lpstr>SHOPPING ANALYSIS</vt:lpstr>
      <vt:lpstr>PowerPoint Presentation</vt:lpstr>
      <vt:lpstr>PROMOTION</vt:lpstr>
      <vt:lpstr>POPULATION ANALYSIS</vt:lpstr>
      <vt:lpstr>MOUNTAIN CHART OF DOOM</vt:lpstr>
      <vt:lpstr>PowerPoint Presentation</vt:lpstr>
      <vt:lpstr>DIAGRAM WITH ICONS</vt:lpstr>
      <vt:lpstr>STRUCTURED DIAGRAM</vt:lpstr>
      <vt:lpstr>CLUSTERED DIAGRAM</vt:lpstr>
      <vt:lpstr>CLUSTERED DIAGRAM</vt:lpstr>
      <vt:lpstr>RADIATE DIAGRAM</vt:lpstr>
      <vt:lpstr>RADIATE DIAGRAM</vt:lpstr>
      <vt:lpstr>RADIATE DIAGRAM</vt:lpstr>
      <vt:lpstr>RADIATE DIAGRAM</vt:lpstr>
      <vt:lpstr>SUPER AWESOME TITLE</vt:lpstr>
      <vt:lpstr>Basic matrix chart – easily editable</vt:lpstr>
      <vt:lpstr>ORG CHART NUMBER ONE</vt:lpstr>
      <vt:lpstr>STRUCTURED 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purno biswas</dc:creator>
  <cp:lastModifiedBy>reza kabir</cp:lastModifiedBy>
  <cp:revision>182</cp:revision>
  <dcterms:created xsi:type="dcterms:W3CDTF">2020-03-29T10:33:05Z</dcterms:created>
  <dcterms:modified xsi:type="dcterms:W3CDTF">2020-06-10T13:35:20Z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5A7C3E75-874A-46A1-92E2-5E0E153E7201</vt:lpwstr>
  </property>
  <property fmtid="{D5CDD505-2E9C-101B-9397-08002B2CF9AE}" pid="3" name="ArticulatePath">
    <vt:lpwstr>https://d.docs.live.net/bfdbf960b5fc32c3/02. aPresentation/01. Current Clients/12. Graphicriver/03. Purnendu Biswas/01. ARROWS^</vt:lpwstr>
  </property>
</Properties>
</file>